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7"/>
  </p:notesMasterIdLst>
  <p:sldIdLst>
    <p:sldId id="861" r:id="rId2"/>
    <p:sldId id="862" r:id="rId3"/>
    <p:sldId id="880" r:id="rId4"/>
    <p:sldId id="280" r:id="rId5"/>
    <p:sldId id="281" r:id="rId6"/>
    <p:sldId id="440" r:id="rId7"/>
    <p:sldId id="441" r:id="rId8"/>
    <p:sldId id="556" r:id="rId9"/>
    <p:sldId id="557" r:id="rId10"/>
    <p:sldId id="336" r:id="rId11"/>
    <p:sldId id="337" r:id="rId12"/>
    <p:sldId id="338" r:id="rId13"/>
    <p:sldId id="339" r:id="rId14"/>
    <p:sldId id="478" r:id="rId15"/>
    <p:sldId id="479" r:id="rId16"/>
    <p:sldId id="368" r:id="rId17"/>
    <p:sldId id="369" r:id="rId18"/>
    <p:sldId id="390" r:id="rId19"/>
    <p:sldId id="391" r:id="rId20"/>
    <p:sldId id="881" r:id="rId21"/>
    <p:sldId id="558" r:id="rId22"/>
    <p:sldId id="559" r:id="rId23"/>
    <p:sldId id="362" r:id="rId24"/>
    <p:sldId id="363" r:id="rId25"/>
    <p:sldId id="538" r:id="rId26"/>
    <p:sldId id="539" r:id="rId27"/>
    <p:sldId id="372" r:id="rId28"/>
    <p:sldId id="373" r:id="rId29"/>
    <p:sldId id="320" r:id="rId30"/>
    <p:sldId id="321" r:id="rId31"/>
    <p:sldId id="292" r:id="rId32"/>
    <p:sldId id="293" r:id="rId33"/>
    <p:sldId id="882" r:id="rId34"/>
    <p:sldId id="562" r:id="rId35"/>
    <p:sldId id="563" r:id="rId36"/>
    <p:sldId id="454" r:id="rId37"/>
    <p:sldId id="455" r:id="rId38"/>
    <p:sldId id="316" r:id="rId39"/>
    <p:sldId id="317" r:id="rId40"/>
    <p:sldId id="296" r:id="rId41"/>
    <p:sldId id="297" r:id="rId42"/>
    <p:sldId id="298" r:id="rId43"/>
    <p:sldId id="299" r:id="rId44"/>
    <p:sldId id="586" r:id="rId45"/>
    <p:sldId id="587" r:id="rId46"/>
    <p:sldId id="504" r:id="rId47"/>
    <p:sldId id="505" r:id="rId48"/>
    <p:sldId id="432" r:id="rId49"/>
    <p:sldId id="433" r:id="rId50"/>
    <p:sldId id="306" r:id="rId51"/>
    <p:sldId id="307" r:id="rId52"/>
    <p:sldId id="266" r:id="rId53"/>
    <p:sldId id="267" r:id="rId54"/>
    <p:sldId id="514" r:id="rId55"/>
    <p:sldId id="515" r:id="rId56"/>
    <p:sldId id="534" r:id="rId57"/>
    <p:sldId id="535" r:id="rId58"/>
    <p:sldId id="474" r:id="rId59"/>
    <p:sldId id="475" r:id="rId60"/>
    <p:sldId id="428" r:id="rId61"/>
    <p:sldId id="429" r:id="rId62"/>
    <p:sldId id="883" r:id="rId63"/>
    <p:sldId id="540" r:id="rId64"/>
    <p:sldId id="541" r:id="rId65"/>
    <p:sldId id="378" r:id="rId66"/>
    <p:sldId id="379" r:id="rId67"/>
    <p:sldId id="420" r:id="rId68"/>
    <p:sldId id="421" r:id="rId69"/>
    <p:sldId id="388" r:id="rId70"/>
    <p:sldId id="389" r:id="rId71"/>
    <p:sldId id="884" r:id="rId72"/>
    <p:sldId id="332" r:id="rId73"/>
    <p:sldId id="333" r:id="rId74"/>
    <p:sldId id="350" r:id="rId75"/>
    <p:sldId id="351" r:id="rId76"/>
    <p:sldId id="352" r:id="rId77"/>
    <p:sldId id="353" r:id="rId78"/>
    <p:sldId id="400" r:id="rId79"/>
    <p:sldId id="401" r:id="rId80"/>
    <p:sldId id="554" r:id="rId81"/>
    <p:sldId id="555" r:id="rId82"/>
    <p:sldId id="384" r:id="rId83"/>
    <p:sldId id="385" r:id="rId84"/>
    <p:sldId id="382" r:id="rId85"/>
    <p:sldId id="383" r:id="rId86"/>
    <p:sldId id="322" r:id="rId87"/>
    <p:sldId id="323" r:id="rId88"/>
    <p:sldId id="340" r:id="rId89"/>
    <p:sldId id="341" r:id="rId90"/>
    <p:sldId id="494" r:id="rId91"/>
    <p:sldId id="495" r:id="rId92"/>
    <p:sldId id="560" r:id="rId93"/>
    <p:sldId id="561" r:id="rId94"/>
    <p:sldId id="324" r:id="rId95"/>
    <p:sldId id="325" r:id="rId96"/>
    <p:sldId id="548" r:id="rId97"/>
    <p:sldId id="549" r:id="rId98"/>
    <p:sldId id="342" r:id="rId99"/>
    <p:sldId id="343" r:id="rId100"/>
    <p:sldId id="885" r:id="rId101"/>
    <p:sldId id="598" r:id="rId102"/>
    <p:sldId id="599" r:id="rId103"/>
    <p:sldId id="410" r:id="rId104"/>
    <p:sldId id="411" r:id="rId105"/>
    <p:sldId id="460" r:id="rId106"/>
    <p:sldId id="461" r:id="rId107"/>
    <p:sldId id="552" r:id="rId108"/>
    <p:sldId id="553" r:id="rId109"/>
    <p:sldId id="486" r:id="rId110"/>
    <p:sldId id="487" r:id="rId111"/>
    <p:sldId id="436" r:id="rId112"/>
    <p:sldId id="437" r:id="rId113"/>
    <p:sldId id="620" r:id="rId114"/>
    <p:sldId id="621" r:id="rId115"/>
    <p:sldId id="430" r:id="rId116"/>
    <p:sldId id="431" r:id="rId117"/>
    <p:sldId id="518" r:id="rId118"/>
    <p:sldId id="519" r:id="rId119"/>
    <p:sldId id="268" r:id="rId120"/>
    <p:sldId id="269" r:id="rId121"/>
    <p:sldId id="278" r:id="rId122"/>
    <p:sldId id="279" r:id="rId123"/>
    <p:sldId id="328" r:id="rId124"/>
    <p:sldId id="329" r:id="rId125"/>
    <p:sldId id="354" r:id="rId126"/>
    <p:sldId id="355" r:id="rId127"/>
    <p:sldId id="302" r:id="rId128"/>
    <p:sldId id="303" r:id="rId129"/>
    <p:sldId id="610" r:id="rId130"/>
    <p:sldId id="611" r:id="rId131"/>
    <p:sldId id="886" r:id="rId132"/>
    <p:sldId id="274" r:id="rId133"/>
    <p:sldId id="275" r:id="rId134"/>
    <p:sldId id="456" r:id="rId135"/>
    <p:sldId id="457" r:id="rId136"/>
    <p:sldId id="396" r:id="rId137"/>
    <p:sldId id="397" r:id="rId138"/>
    <p:sldId id="434" r:id="rId139"/>
    <p:sldId id="435" r:id="rId140"/>
    <p:sldId id="526" r:id="rId141"/>
    <p:sldId id="527" r:id="rId142"/>
    <p:sldId id="550" r:id="rId143"/>
    <p:sldId id="551" r:id="rId144"/>
    <p:sldId id="600" r:id="rId145"/>
    <p:sldId id="601" r:id="rId146"/>
    <p:sldId id="604" r:id="rId147"/>
    <p:sldId id="605" r:id="rId148"/>
    <p:sldId id="544" r:id="rId149"/>
    <p:sldId id="545" r:id="rId150"/>
    <p:sldId id="506" r:id="rId151"/>
    <p:sldId id="507" r:id="rId152"/>
    <p:sldId id="616" r:id="rId153"/>
    <p:sldId id="617" r:id="rId154"/>
    <p:sldId id="572" r:id="rId155"/>
    <p:sldId id="573" r:id="rId156"/>
  </p:sldIdLst>
  <p:sldSz cx="9906000" cy="6858000" type="A4"/>
  <p:notesSz cx="6858000" cy="9144000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332" autoAdjust="0"/>
    <p:restoredTop sz="85030" autoAdjust="0"/>
  </p:normalViewPr>
  <p:slideViewPr>
    <p:cSldViewPr>
      <p:cViewPr varScale="1">
        <p:scale>
          <a:sx n="91" d="100"/>
          <a:sy n="91" d="100"/>
        </p:scale>
        <p:origin x="730" y="62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viewProps" Target="view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theme" Target="theme/theme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53" Type="http://schemas.openxmlformats.org/officeDocument/2006/relationships/slide" Target="slides/slide152.xml"/><Relationship Id="rId16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notesMaster" Target="notesMasters/notes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>
            <a:extLst>
              <a:ext uri="{FF2B5EF4-FFF2-40B4-BE49-F238E27FC236}">
                <a16:creationId xmlns:a16="http://schemas.microsoft.com/office/drawing/2014/main" id="{0CCBEDBC-79E8-4FFA-811E-8E6B7514265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>
            <a:extLst>
              <a:ext uri="{FF2B5EF4-FFF2-40B4-BE49-F238E27FC236}">
                <a16:creationId xmlns:a16="http://schemas.microsoft.com/office/drawing/2014/main" id="{4D0B73D7-6E49-418D-A359-040B56C8297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F5D4614B-C90E-473C-BAE0-4717BEF89EA8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スライド イメージ プレースホルダ 3">
            <a:extLst>
              <a:ext uri="{FF2B5EF4-FFF2-40B4-BE49-F238E27FC236}">
                <a16:creationId xmlns:a16="http://schemas.microsoft.com/office/drawing/2014/main" id="{129533AC-1589-48EA-BD1E-7F9A03E82C4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>
            <a:extLst>
              <a:ext uri="{FF2B5EF4-FFF2-40B4-BE49-F238E27FC236}">
                <a16:creationId xmlns:a16="http://schemas.microsoft.com/office/drawing/2014/main" id="{DD86A161-08DC-49DD-A624-FF5113F5B6E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>
            <a:extLst>
              <a:ext uri="{FF2B5EF4-FFF2-40B4-BE49-F238E27FC236}">
                <a16:creationId xmlns:a16="http://schemas.microsoft.com/office/drawing/2014/main" id="{F4109E61-C84E-4085-B3A2-A9DF452A7FEF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>
            <a:extLst>
              <a:ext uri="{FF2B5EF4-FFF2-40B4-BE49-F238E27FC236}">
                <a16:creationId xmlns:a16="http://schemas.microsoft.com/office/drawing/2014/main" id="{99A4323F-D6E7-4796-A8EC-1B7E827A0C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A7BE860-8150-4442-A75C-3A63CD03E7E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スライド イメージ プレースホルダ 1">
            <a:extLst>
              <a:ext uri="{FF2B5EF4-FFF2-40B4-BE49-F238E27FC236}">
                <a16:creationId xmlns:a16="http://schemas.microsoft.com/office/drawing/2014/main" id="{77A13175-96CB-49F6-B935-276B677EFC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63" name="ノート プレースホルダ 2">
            <a:extLst>
              <a:ext uri="{FF2B5EF4-FFF2-40B4-BE49-F238E27FC236}">
                <a16:creationId xmlns:a16="http://schemas.microsoft.com/office/drawing/2014/main" id="{E3377664-5833-4FFF-B9DF-364CFE328A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45764" name="スライド番号プレースホルダ 3">
            <a:extLst>
              <a:ext uri="{FF2B5EF4-FFF2-40B4-BE49-F238E27FC236}">
                <a16:creationId xmlns:a16="http://schemas.microsoft.com/office/drawing/2014/main" id="{16C529C8-D965-47D6-969D-29E6C8E2AA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4F5F8B7-9B4A-4FD6-B75D-FD5D752E81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スライド イメージ プレースホルダ 1">
            <a:extLst>
              <a:ext uri="{FF2B5EF4-FFF2-40B4-BE49-F238E27FC236}">
                <a16:creationId xmlns:a16="http://schemas.microsoft.com/office/drawing/2014/main" id="{165C5D23-6263-46F5-892F-8D65AFE62D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4195" name="ノート プレースホルダ 2">
            <a:extLst>
              <a:ext uri="{FF2B5EF4-FFF2-40B4-BE49-F238E27FC236}">
                <a16:creationId xmlns:a16="http://schemas.microsoft.com/office/drawing/2014/main" id="{138D3729-3942-4E40-B0AE-1D169A68B2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4196" name="スライド番号プレースホルダ 3">
            <a:extLst>
              <a:ext uri="{FF2B5EF4-FFF2-40B4-BE49-F238E27FC236}">
                <a16:creationId xmlns:a16="http://schemas.microsoft.com/office/drawing/2014/main" id="{C4BEE597-28AE-43B1-8C72-4B1B4A1B36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318E7AB-A79B-4946-BD54-54116D7124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スライド イメージ プレースホルダ 1">
            <a:extLst>
              <a:ext uri="{FF2B5EF4-FFF2-40B4-BE49-F238E27FC236}">
                <a16:creationId xmlns:a16="http://schemas.microsoft.com/office/drawing/2014/main" id="{12A5F6BC-5F73-459C-9696-0840C99F7A1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8515" name="ノート プレースホルダ 2">
            <a:extLst>
              <a:ext uri="{FF2B5EF4-FFF2-40B4-BE49-F238E27FC236}">
                <a16:creationId xmlns:a16="http://schemas.microsoft.com/office/drawing/2014/main" id="{FFC32AB0-B675-4AD0-92EA-51BE53F0D7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8516" name="スライド番号プレースホルダ 3">
            <a:extLst>
              <a:ext uri="{FF2B5EF4-FFF2-40B4-BE49-F238E27FC236}">
                <a16:creationId xmlns:a16="http://schemas.microsoft.com/office/drawing/2014/main" id="{5759EE3F-E91B-4BBB-8085-A828A22B3D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153393-F433-405C-9108-590B67FB14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スライド イメージ プレースホルダ 1">
            <a:extLst>
              <a:ext uri="{FF2B5EF4-FFF2-40B4-BE49-F238E27FC236}">
                <a16:creationId xmlns:a16="http://schemas.microsoft.com/office/drawing/2014/main" id="{1409F83D-4E03-4E79-B4B0-1D877A7FA38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63" name="ノート プレースホルダ 2">
            <a:extLst>
              <a:ext uri="{FF2B5EF4-FFF2-40B4-BE49-F238E27FC236}">
                <a16:creationId xmlns:a16="http://schemas.microsoft.com/office/drawing/2014/main" id="{938A11F7-82EE-4FCC-9176-E0D6A8689E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0564" name="スライド番号プレースホルダ 3">
            <a:extLst>
              <a:ext uri="{FF2B5EF4-FFF2-40B4-BE49-F238E27FC236}">
                <a16:creationId xmlns:a16="http://schemas.microsoft.com/office/drawing/2014/main" id="{D4E7F9BE-01B6-496C-8580-D9BB5CAA58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9FE8662-F979-489B-84DE-A4243B32776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スライド イメージ プレースホルダ 1">
            <a:extLst>
              <a:ext uri="{FF2B5EF4-FFF2-40B4-BE49-F238E27FC236}">
                <a16:creationId xmlns:a16="http://schemas.microsoft.com/office/drawing/2014/main" id="{1D53040F-0BF9-4AE8-BB0D-E9F8648C43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2611" name="ノート プレースホルダ 2">
            <a:extLst>
              <a:ext uri="{FF2B5EF4-FFF2-40B4-BE49-F238E27FC236}">
                <a16:creationId xmlns:a16="http://schemas.microsoft.com/office/drawing/2014/main" id="{0C73517B-8899-45EE-8CCF-833CC3FAA8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2612" name="スライド番号プレースホルダ 3">
            <a:extLst>
              <a:ext uri="{FF2B5EF4-FFF2-40B4-BE49-F238E27FC236}">
                <a16:creationId xmlns:a16="http://schemas.microsoft.com/office/drawing/2014/main" id="{D2D206B6-C9AB-41AE-B699-3D2F65A4F5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AC3F6C-9A20-467F-8F95-DFC96689D12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スライド イメージ プレースホルダ 1">
            <a:extLst>
              <a:ext uri="{FF2B5EF4-FFF2-40B4-BE49-F238E27FC236}">
                <a16:creationId xmlns:a16="http://schemas.microsoft.com/office/drawing/2014/main" id="{060C4A69-5B4F-415A-B59B-22A26C8779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4659" name="ノート プレースホルダ 2">
            <a:extLst>
              <a:ext uri="{FF2B5EF4-FFF2-40B4-BE49-F238E27FC236}">
                <a16:creationId xmlns:a16="http://schemas.microsoft.com/office/drawing/2014/main" id="{88443664-045D-4771-9499-0F5E7ACC30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4660" name="スライド番号プレースホルダ 3">
            <a:extLst>
              <a:ext uri="{FF2B5EF4-FFF2-40B4-BE49-F238E27FC236}">
                <a16:creationId xmlns:a16="http://schemas.microsoft.com/office/drawing/2014/main" id="{7CD88285-7DDE-4847-9CF9-04ABDB3983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46D3A0B-66D9-4929-B3F7-6CE41B48E1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スライド イメージ プレースホルダ 1">
            <a:extLst>
              <a:ext uri="{FF2B5EF4-FFF2-40B4-BE49-F238E27FC236}">
                <a16:creationId xmlns:a16="http://schemas.microsoft.com/office/drawing/2014/main" id="{1AB6701D-234C-42DF-9DE1-B0A6525F14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6707" name="ノート プレースホルダ 2">
            <a:extLst>
              <a:ext uri="{FF2B5EF4-FFF2-40B4-BE49-F238E27FC236}">
                <a16:creationId xmlns:a16="http://schemas.microsoft.com/office/drawing/2014/main" id="{C5F9E785-5226-425D-8B63-1F1537148E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6708" name="スライド番号プレースホルダ 3">
            <a:extLst>
              <a:ext uri="{FF2B5EF4-FFF2-40B4-BE49-F238E27FC236}">
                <a16:creationId xmlns:a16="http://schemas.microsoft.com/office/drawing/2014/main" id="{E5F93D96-C0AA-4B6E-9CF1-D9FCA8898B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42A438C-3319-42D4-AEA0-7BEEBC3878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スライド イメージ プレースホルダ 1">
            <a:extLst>
              <a:ext uri="{FF2B5EF4-FFF2-40B4-BE49-F238E27FC236}">
                <a16:creationId xmlns:a16="http://schemas.microsoft.com/office/drawing/2014/main" id="{508BCA2F-7D3F-426E-B447-E3B84BF35F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8755" name="ノート プレースホルダ 2">
            <a:extLst>
              <a:ext uri="{FF2B5EF4-FFF2-40B4-BE49-F238E27FC236}">
                <a16:creationId xmlns:a16="http://schemas.microsoft.com/office/drawing/2014/main" id="{D552D52A-BA70-4194-B584-622CB2D9FD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8756" name="スライド番号プレースホルダ 3">
            <a:extLst>
              <a:ext uri="{FF2B5EF4-FFF2-40B4-BE49-F238E27FC236}">
                <a16:creationId xmlns:a16="http://schemas.microsoft.com/office/drawing/2014/main" id="{6F573668-486C-410C-A8B6-8033DECD83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5B2E0FA-1ABF-4B99-9D01-6581F0E26C1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スライド イメージ プレースホルダ 1">
            <a:extLst>
              <a:ext uri="{FF2B5EF4-FFF2-40B4-BE49-F238E27FC236}">
                <a16:creationId xmlns:a16="http://schemas.microsoft.com/office/drawing/2014/main" id="{0D4C8903-1B4C-4D2D-8DFC-5C740AC6BFA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03" name="ノート プレースホルダ 2">
            <a:extLst>
              <a:ext uri="{FF2B5EF4-FFF2-40B4-BE49-F238E27FC236}">
                <a16:creationId xmlns:a16="http://schemas.microsoft.com/office/drawing/2014/main" id="{5C031B24-CC46-4ABC-8FFD-83A8C4EFA3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0804" name="スライド番号プレースホルダ 3">
            <a:extLst>
              <a:ext uri="{FF2B5EF4-FFF2-40B4-BE49-F238E27FC236}">
                <a16:creationId xmlns:a16="http://schemas.microsoft.com/office/drawing/2014/main" id="{030F587D-EE0D-4B60-B4F6-FA70BAFEEE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707CF27-1008-477A-B4A9-6BA1EA534BE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スライド イメージ プレースホルダ 1">
            <a:extLst>
              <a:ext uri="{FF2B5EF4-FFF2-40B4-BE49-F238E27FC236}">
                <a16:creationId xmlns:a16="http://schemas.microsoft.com/office/drawing/2014/main" id="{AD234CEE-C693-4460-BC47-67B50D5777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2851" name="ノート プレースホルダ 2">
            <a:extLst>
              <a:ext uri="{FF2B5EF4-FFF2-40B4-BE49-F238E27FC236}">
                <a16:creationId xmlns:a16="http://schemas.microsoft.com/office/drawing/2014/main" id="{79C7EC5E-F53F-4187-8CD4-C141610640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2852" name="スライド番号プレースホルダ 3">
            <a:extLst>
              <a:ext uri="{FF2B5EF4-FFF2-40B4-BE49-F238E27FC236}">
                <a16:creationId xmlns:a16="http://schemas.microsoft.com/office/drawing/2014/main" id="{C988F04E-55A7-43ED-92E5-468C201A85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96322EE-1199-4CD9-8DBF-579AE8C4FD4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スライド イメージ プレースホルダ 1">
            <a:extLst>
              <a:ext uri="{FF2B5EF4-FFF2-40B4-BE49-F238E27FC236}">
                <a16:creationId xmlns:a16="http://schemas.microsoft.com/office/drawing/2014/main" id="{B236F686-B1C6-435D-B9B3-75CFC35CE9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4899" name="ノート プレースホルダ 2">
            <a:extLst>
              <a:ext uri="{FF2B5EF4-FFF2-40B4-BE49-F238E27FC236}">
                <a16:creationId xmlns:a16="http://schemas.microsoft.com/office/drawing/2014/main" id="{5F67528C-F3C6-4380-A4BD-83033F8A6F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4900" name="スライド番号プレースホルダ 3">
            <a:extLst>
              <a:ext uri="{FF2B5EF4-FFF2-40B4-BE49-F238E27FC236}">
                <a16:creationId xmlns:a16="http://schemas.microsoft.com/office/drawing/2014/main" id="{431FA21A-EF3E-4865-9CE0-8404F62646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862270-68C0-43D3-A0F2-4E3A16D619D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スライド イメージ プレースホルダ 1">
            <a:extLst>
              <a:ext uri="{FF2B5EF4-FFF2-40B4-BE49-F238E27FC236}">
                <a16:creationId xmlns:a16="http://schemas.microsoft.com/office/drawing/2014/main" id="{FD9F53F0-7CA6-4643-A431-DEE7DE6A3A6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6947" name="ノート プレースホルダ 2">
            <a:extLst>
              <a:ext uri="{FF2B5EF4-FFF2-40B4-BE49-F238E27FC236}">
                <a16:creationId xmlns:a16="http://schemas.microsoft.com/office/drawing/2014/main" id="{267B1698-B701-4165-A6C6-F254A84655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6948" name="スライド番号プレースホルダ 3">
            <a:extLst>
              <a:ext uri="{FF2B5EF4-FFF2-40B4-BE49-F238E27FC236}">
                <a16:creationId xmlns:a16="http://schemas.microsoft.com/office/drawing/2014/main" id="{F66F3DFC-80D9-4F71-B401-D14489CE19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E977AFF-157E-43D1-8C0F-257445A27B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スライド イメージ プレースホルダ 1">
            <a:extLst>
              <a:ext uri="{FF2B5EF4-FFF2-40B4-BE49-F238E27FC236}">
                <a16:creationId xmlns:a16="http://schemas.microsoft.com/office/drawing/2014/main" id="{8CAB771F-63B1-4322-9BE7-2F9657F5A9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43" name="ノート プレースホルダ 2">
            <a:extLst>
              <a:ext uri="{FF2B5EF4-FFF2-40B4-BE49-F238E27FC236}">
                <a16:creationId xmlns:a16="http://schemas.microsoft.com/office/drawing/2014/main" id="{EDDCBF99-7675-4589-97FA-77EF20EFE44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66244" name="スライド番号プレースホルダ 3">
            <a:extLst>
              <a:ext uri="{FF2B5EF4-FFF2-40B4-BE49-F238E27FC236}">
                <a16:creationId xmlns:a16="http://schemas.microsoft.com/office/drawing/2014/main" id="{C2831FCD-4A32-4329-A7B7-662C89A66A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39110C2-95D8-4E00-9963-1BC0A61D63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スライド イメージ プレースホルダ 1">
            <a:extLst>
              <a:ext uri="{FF2B5EF4-FFF2-40B4-BE49-F238E27FC236}">
                <a16:creationId xmlns:a16="http://schemas.microsoft.com/office/drawing/2014/main" id="{F44F87BA-0FD2-4B4F-8782-5B678FA6043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8995" name="ノート プレースホルダ 2">
            <a:extLst>
              <a:ext uri="{FF2B5EF4-FFF2-40B4-BE49-F238E27FC236}">
                <a16:creationId xmlns:a16="http://schemas.microsoft.com/office/drawing/2014/main" id="{D7A13461-D8E7-466E-9350-FB79A26A05D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8996" name="スライド番号プレースホルダ 3">
            <a:extLst>
              <a:ext uri="{FF2B5EF4-FFF2-40B4-BE49-F238E27FC236}">
                <a16:creationId xmlns:a16="http://schemas.microsoft.com/office/drawing/2014/main" id="{085CF50D-564F-4EEA-85C2-1E544F36ED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0D042AC-6930-4F48-B06A-850C4C0E58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スライド イメージ プレースホルダ 1">
            <a:extLst>
              <a:ext uri="{FF2B5EF4-FFF2-40B4-BE49-F238E27FC236}">
                <a16:creationId xmlns:a16="http://schemas.microsoft.com/office/drawing/2014/main" id="{2223964F-91E5-4BCF-8B9B-082084755F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43" name="ノート プレースホルダ 2">
            <a:extLst>
              <a:ext uri="{FF2B5EF4-FFF2-40B4-BE49-F238E27FC236}">
                <a16:creationId xmlns:a16="http://schemas.microsoft.com/office/drawing/2014/main" id="{B95AC837-9045-47C2-98E2-24941810E9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1044" name="スライド番号プレースホルダ 3">
            <a:extLst>
              <a:ext uri="{FF2B5EF4-FFF2-40B4-BE49-F238E27FC236}">
                <a16:creationId xmlns:a16="http://schemas.microsoft.com/office/drawing/2014/main" id="{F5CF016F-8185-4678-A6E1-CB2C26E160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6DCC23-EC4B-46BF-A582-0202648B86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スライド イメージ プレースホルダ 1">
            <a:extLst>
              <a:ext uri="{FF2B5EF4-FFF2-40B4-BE49-F238E27FC236}">
                <a16:creationId xmlns:a16="http://schemas.microsoft.com/office/drawing/2014/main" id="{3F15C4E3-41C1-4F7E-B360-0DF38EDB64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3091" name="ノート プレースホルダ 2">
            <a:extLst>
              <a:ext uri="{FF2B5EF4-FFF2-40B4-BE49-F238E27FC236}">
                <a16:creationId xmlns:a16="http://schemas.microsoft.com/office/drawing/2014/main" id="{1FA8BD27-5CEF-4045-8330-8849FE6466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3092" name="スライド番号プレースホルダ 3">
            <a:extLst>
              <a:ext uri="{FF2B5EF4-FFF2-40B4-BE49-F238E27FC236}">
                <a16:creationId xmlns:a16="http://schemas.microsoft.com/office/drawing/2014/main" id="{C2B0481C-B683-4182-A1C9-919172E838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DD7FF29-323E-48F6-9FE3-78806F3C79C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スライド イメージ プレースホルダ 1">
            <a:extLst>
              <a:ext uri="{FF2B5EF4-FFF2-40B4-BE49-F238E27FC236}">
                <a16:creationId xmlns:a16="http://schemas.microsoft.com/office/drawing/2014/main" id="{B3845C3E-E6C4-474C-A02F-4E3D965AB8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5139" name="ノート プレースホルダ 2">
            <a:extLst>
              <a:ext uri="{FF2B5EF4-FFF2-40B4-BE49-F238E27FC236}">
                <a16:creationId xmlns:a16="http://schemas.microsoft.com/office/drawing/2014/main" id="{25A54478-A839-45E1-B8E8-62EBB404C1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75140" name="スライド番号プレースホルダ 3">
            <a:extLst>
              <a:ext uri="{FF2B5EF4-FFF2-40B4-BE49-F238E27FC236}">
                <a16:creationId xmlns:a16="http://schemas.microsoft.com/office/drawing/2014/main" id="{67C8F6F2-1C4D-4BFD-92E4-4E27517E16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2FDEBF1-A2FE-408C-BCEC-B392204588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スライド イメージ プレースホルダ 1">
            <a:extLst>
              <a:ext uri="{FF2B5EF4-FFF2-40B4-BE49-F238E27FC236}">
                <a16:creationId xmlns:a16="http://schemas.microsoft.com/office/drawing/2014/main" id="{3977CC08-F095-419B-9246-454BE3EBE8B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7187" name="ノート プレースホルダ 2">
            <a:extLst>
              <a:ext uri="{FF2B5EF4-FFF2-40B4-BE49-F238E27FC236}">
                <a16:creationId xmlns:a16="http://schemas.microsoft.com/office/drawing/2014/main" id="{CDBC5011-88C7-493D-8415-ECEB69AB50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77188" name="スライド番号プレースホルダ 3">
            <a:extLst>
              <a:ext uri="{FF2B5EF4-FFF2-40B4-BE49-F238E27FC236}">
                <a16:creationId xmlns:a16="http://schemas.microsoft.com/office/drawing/2014/main" id="{3373A795-2CCF-4416-A77D-AD3C62C733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6D44F3-A250-4725-9301-68ECEBAC21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スライド イメージ プレースホルダ 1">
            <a:extLst>
              <a:ext uri="{FF2B5EF4-FFF2-40B4-BE49-F238E27FC236}">
                <a16:creationId xmlns:a16="http://schemas.microsoft.com/office/drawing/2014/main" id="{FD604F95-EC60-46DB-8A05-74451B95882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9235" name="ノート プレースホルダ 2">
            <a:extLst>
              <a:ext uri="{FF2B5EF4-FFF2-40B4-BE49-F238E27FC236}">
                <a16:creationId xmlns:a16="http://schemas.microsoft.com/office/drawing/2014/main" id="{0F9126C1-C41B-4B0D-95EA-70BDF3A97F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79236" name="スライド番号プレースホルダ 3">
            <a:extLst>
              <a:ext uri="{FF2B5EF4-FFF2-40B4-BE49-F238E27FC236}">
                <a16:creationId xmlns:a16="http://schemas.microsoft.com/office/drawing/2014/main" id="{9142493D-BCEA-46F6-BE76-2D81990532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74A162F-1F9E-4AA7-A7E3-902BC338DE9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スライド イメージ プレースホルダ 1">
            <a:extLst>
              <a:ext uri="{FF2B5EF4-FFF2-40B4-BE49-F238E27FC236}">
                <a16:creationId xmlns:a16="http://schemas.microsoft.com/office/drawing/2014/main" id="{1C5EDCED-7142-44BC-B406-E33B4D12B5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283" name="ノート プレースホルダ 2">
            <a:extLst>
              <a:ext uri="{FF2B5EF4-FFF2-40B4-BE49-F238E27FC236}">
                <a16:creationId xmlns:a16="http://schemas.microsoft.com/office/drawing/2014/main" id="{826A20C7-17A7-4A0B-AE84-E2C913FD4D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1284" name="スライド番号プレースホルダ 3">
            <a:extLst>
              <a:ext uri="{FF2B5EF4-FFF2-40B4-BE49-F238E27FC236}">
                <a16:creationId xmlns:a16="http://schemas.microsoft.com/office/drawing/2014/main" id="{617AB4DB-08C5-49EE-A79A-4B7D8C360B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5B82E26-2CB5-4D88-9281-02F4804546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スライド イメージ プレースホルダ 1">
            <a:extLst>
              <a:ext uri="{FF2B5EF4-FFF2-40B4-BE49-F238E27FC236}">
                <a16:creationId xmlns:a16="http://schemas.microsoft.com/office/drawing/2014/main" id="{46B7A8F6-41B2-43BB-A84A-8AA09CE9D6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3331" name="ノート プレースホルダ 2">
            <a:extLst>
              <a:ext uri="{FF2B5EF4-FFF2-40B4-BE49-F238E27FC236}">
                <a16:creationId xmlns:a16="http://schemas.microsoft.com/office/drawing/2014/main" id="{F18BAA00-D218-4760-9684-15D44F79156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3332" name="スライド番号プレースホルダ 3">
            <a:extLst>
              <a:ext uri="{FF2B5EF4-FFF2-40B4-BE49-F238E27FC236}">
                <a16:creationId xmlns:a16="http://schemas.microsoft.com/office/drawing/2014/main" id="{96C18FA5-D6BA-4E5F-B401-D81850F65E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164CB14-FB8A-432F-B6B1-7EEA6B3E3A8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スライド イメージ プレースホルダ 1">
            <a:extLst>
              <a:ext uri="{FF2B5EF4-FFF2-40B4-BE49-F238E27FC236}">
                <a16:creationId xmlns:a16="http://schemas.microsoft.com/office/drawing/2014/main" id="{FF315212-9556-4773-9C40-03A6B85293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5379" name="ノート プレースホルダ 2">
            <a:extLst>
              <a:ext uri="{FF2B5EF4-FFF2-40B4-BE49-F238E27FC236}">
                <a16:creationId xmlns:a16="http://schemas.microsoft.com/office/drawing/2014/main" id="{22C038DE-4296-4FE5-8CDF-378204063E5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5380" name="スライド番号プレースホルダ 3">
            <a:extLst>
              <a:ext uri="{FF2B5EF4-FFF2-40B4-BE49-F238E27FC236}">
                <a16:creationId xmlns:a16="http://schemas.microsoft.com/office/drawing/2014/main" id="{6F855342-7E85-407C-88E9-A5C4AAA396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0B71391-3E07-46C4-9B84-D868D5DA3B7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スライド イメージ プレースホルダ 1">
            <a:extLst>
              <a:ext uri="{FF2B5EF4-FFF2-40B4-BE49-F238E27FC236}">
                <a16:creationId xmlns:a16="http://schemas.microsoft.com/office/drawing/2014/main" id="{C5DCC739-0CF2-4A88-91CD-BB6EE7A40A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7427" name="ノート プレースホルダ 2">
            <a:extLst>
              <a:ext uri="{FF2B5EF4-FFF2-40B4-BE49-F238E27FC236}">
                <a16:creationId xmlns:a16="http://schemas.microsoft.com/office/drawing/2014/main" id="{6FFBA944-BC2F-46E7-92DA-B2C10C0012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7428" name="スライド番号プレースホルダ 3">
            <a:extLst>
              <a:ext uri="{FF2B5EF4-FFF2-40B4-BE49-F238E27FC236}">
                <a16:creationId xmlns:a16="http://schemas.microsoft.com/office/drawing/2014/main" id="{0CDBBE99-6F68-4BAD-8F29-E925737E19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9AD0EDC-1D73-420F-B3B2-79975E7632B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スライド イメージ プレースホルダ 1">
            <a:extLst>
              <a:ext uri="{FF2B5EF4-FFF2-40B4-BE49-F238E27FC236}">
                <a16:creationId xmlns:a16="http://schemas.microsoft.com/office/drawing/2014/main" id="{DD9DB3B6-D8E1-4414-B173-8BE16095E4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8291" name="ノート プレースホルダ 2">
            <a:extLst>
              <a:ext uri="{FF2B5EF4-FFF2-40B4-BE49-F238E27FC236}">
                <a16:creationId xmlns:a16="http://schemas.microsoft.com/office/drawing/2014/main" id="{308F5660-3D8F-41E4-B6E9-075F5AADC46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68292" name="スライド番号プレースホルダ 3">
            <a:extLst>
              <a:ext uri="{FF2B5EF4-FFF2-40B4-BE49-F238E27FC236}">
                <a16:creationId xmlns:a16="http://schemas.microsoft.com/office/drawing/2014/main" id="{644B35BC-D8F4-4A46-9FF6-C742105B36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324883-235F-4954-BA84-13932A7AACA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スライド イメージ プレースホルダ 1">
            <a:extLst>
              <a:ext uri="{FF2B5EF4-FFF2-40B4-BE49-F238E27FC236}">
                <a16:creationId xmlns:a16="http://schemas.microsoft.com/office/drawing/2014/main" id="{483A3256-276E-4EE3-AA1B-0ED7B45236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9475" name="ノート プレースホルダ 2">
            <a:extLst>
              <a:ext uri="{FF2B5EF4-FFF2-40B4-BE49-F238E27FC236}">
                <a16:creationId xmlns:a16="http://schemas.microsoft.com/office/drawing/2014/main" id="{57B8F711-D53E-407F-9EBB-38E206EB3AD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9476" name="スライド番号プレースホルダ 3">
            <a:extLst>
              <a:ext uri="{FF2B5EF4-FFF2-40B4-BE49-F238E27FC236}">
                <a16:creationId xmlns:a16="http://schemas.microsoft.com/office/drawing/2014/main" id="{D3E16430-2CEE-4799-8601-220DC0D5DC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AAD819C-149A-4843-A32F-29AD570092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スライド イメージ プレースホルダ 1">
            <a:extLst>
              <a:ext uri="{FF2B5EF4-FFF2-40B4-BE49-F238E27FC236}">
                <a16:creationId xmlns:a16="http://schemas.microsoft.com/office/drawing/2014/main" id="{0D6865B8-202F-41E2-B7B9-7141C03E53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23" name="ノート プレースホルダ 2">
            <a:extLst>
              <a:ext uri="{FF2B5EF4-FFF2-40B4-BE49-F238E27FC236}">
                <a16:creationId xmlns:a16="http://schemas.microsoft.com/office/drawing/2014/main" id="{1C043EBC-69A7-4C85-BEC7-0B9D256E46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1524" name="スライド番号プレースホルダ 3">
            <a:extLst>
              <a:ext uri="{FF2B5EF4-FFF2-40B4-BE49-F238E27FC236}">
                <a16:creationId xmlns:a16="http://schemas.microsoft.com/office/drawing/2014/main" id="{7FA1736D-1411-4F3B-A0DF-3E6605D82C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C7ED1C6-0797-4ABD-9D8E-B128729B0B6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スライド イメージ プレースホルダ 1">
            <a:extLst>
              <a:ext uri="{FF2B5EF4-FFF2-40B4-BE49-F238E27FC236}">
                <a16:creationId xmlns:a16="http://schemas.microsoft.com/office/drawing/2014/main" id="{102E7F7A-434E-49E8-9027-E983F273E0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3571" name="ノート プレースホルダ 2">
            <a:extLst>
              <a:ext uri="{FF2B5EF4-FFF2-40B4-BE49-F238E27FC236}">
                <a16:creationId xmlns:a16="http://schemas.microsoft.com/office/drawing/2014/main" id="{690D80B2-671B-4E98-A88B-F9EE11456F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3572" name="スライド番号プレースホルダ 3">
            <a:extLst>
              <a:ext uri="{FF2B5EF4-FFF2-40B4-BE49-F238E27FC236}">
                <a16:creationId xmlns:a16="http://schemas.microsoft.com/office/drawing/2014/main" id="{FCE87994-03CB-45E3-AD70-D7221A1FA5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3F03943-907B-412E-B833-47D174D434C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スライド イメージ プレースホルダ 1">
            <a:extLst>
              <a:ext uri="{FF2B5EF4-FFF2-40B4-BE49-F238E27FC236}">
                <a16:creationId xmlns:a16="http://schemas.microsoft.com/office/drawing/2014/main" id="{DA1F541F-3F8A-409C-A932-B61B5D60C88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5619" name="ノート プレースホルダ 2">
            <a:extLst>
              <a:ext uri="{FF2B5EF4-FFF2-40B4-BE49-F238E27FC236}">
                <a16:creationId xmlns:a16="http://schemas.microsoft.com/office/drawing/2014/main" id="{0C3FE23D-8699-456B-B1FC-AEFA14A3915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5620" name="スライド番号プレースホルダ 3">
            <a:extLst>
              <a:ext uri="{FF2B5EF4-FFF2-40B4-BE49-F238E27FC236}">
                <a16:creationId xmlns:a16="http://schemas.microsoft.com/office/drawing/2014/main" id="{7AC30E98-EA1D-4C36-9EE3-71B5EB8629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434C080-D68B-4453-ADB8-839D1C6D68D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スライド イメージ プレースホルダ 1">
            <a:extLst>
              <a:ext uri="{FF2B5EF4-FFF2-40B4-BE49-F238E27FC236}">
                <a16:creationId xmlns:a16="http://schemas.microsoft.com/office/drawing/2014/main" id="{EF5528B3-D595-4548-B757-D2A4798DC2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7667" name="ノート プレースホルダ 2">
            <a:extLst>
              <a:ext uri="{FF2B5EF4-FFF2-40B4-BE49-F238E27FC236}">
                <a16:creationId xmlns:a16="http://schemas.microsoft.com/office/drawing/2014/main" id="{53290786-4295-43A5-8A99-FFE958CCE7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7668" name="スライド番号プレースホルダ 3">
            <a:extLst>
              <a:ext uri="{FF2B5EF4-FFF2-40B4-BE49-F238E27FC236}">
                <a16:creationId xmlns:a16="http://schemas.microsoft.com/office/drawing/2014/main" id="{CD829F5D-774E-4A2F-8765-332959596B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AF4DFAD-9B96-4A80-A21B-573A1185029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スライド イメージ プレースホルダ 1">
            <a:extLst>
              <a:ext uri="{FF2B5EF4-FFF2-40B4-BE49-F238E27FC236}">
                <a16:creationId xmlns:a16="http://schemas.microsoft.com/office/drawing/2014/main" id="{EB75E151-B996-4FBB-9C6C-EF343790AE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9715" name="ノート プレースホルダ 2">
            <a:extLst>
              <a:ext uri="{FF2B5EF4-FFF2-40B4-BE49-F238E27FC236}">
                <a16:creationId xmlns:a16="http://schemas.microsoft.com/office/drawing/2014/main" id="{EEDFC715-F7A6-44C5-9DEC-9CCA2E30D4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99716" name="スライド番号プレースホルダ 3">
            <a:extLst>
              <a:ext uri="{FF2B5EF4-FFF2-40B4-BE49-F238E27FC236}">
                <a16:creationId xmlns:a16="http://schemas.microsoft.com/office/drawing/2014/main" id="{12A7B3EF-ED83-4674-9C2E-70DF264C31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6FCDA7C-A895-44DA-B1C8-B4F32FF79B4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スライド イメージ プレースホルダ 1">
            <a:extLst>
              <a:ext uri="{FF2B5EF4-FFF2-40B4-BE49-F238E27FC236}">
                <a16:creationId xmlns:a16="http://schemas.microsoft.com/office/drawing/2014/main" id="{00708FBF-C023-4E60-B91C-986A78152E4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63" name="ノート プレースホルダ 2">
            <a:extLst>
              <a:ext uri="{FF2B5EF4-FFF2-40B4-BE49-F238E27FC236}">
                <a16:creationId xmlns:a16="http://schemas.microsoft.com/office/drawing/2014/main" id="{2A2E5897-DF06-4CE1-B159-7AED04D404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01764" name="スライド番号プレースホルダ 3">
            <a:extLst>
              <a:ext uri="{FF2B5EF4-FFF2-40B4-BE49-F238E27FC236}">
                <a16:creationId xmlns:a16="http://schemas.microsoft.com/office/drawing/2014/main" id="{2B75BEAA-6B14-4FD5-9A86-ED54361900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32412C1-3212-4989-8D4A-01905AE780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スライド イメージ プレースホルダ 1">
            <a:extLst>
              <a:ext uri="{FF2B5EF4-FFF2-40B4-BE49-F238E27FC236}">
                <a16:creationId xmlns:a16="http://schemas.microsoft.com/office/drawing/2014/main" id="{E66CBDCC-AF2C-4B17-9219-DDFB0E9468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3811" name="ノート プレースホルダ 2">
            <a:extLst>
              <a:ext uri="{FF2B5EF4-FFF2-40B4-BE49-F238E27FC236}">
                <a16:creationId xmlns:a16="http://schemas.microsoft.com/office/drawing/2014/main" id="{A897E628-7839-4AD3-B7FD-8A6FE85261B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03812" name="スライド番号プレースホルダ 3">
            <a:extLst>
              <a:ext uri="{FF2B5EF4-FFF2-40B4-BE49-F238E27FC236}">
                <a16:creationId xmlns:a16="http://schemas.microsoft.com/office/drawing/2014/main" id="{EC8E9BC1-4211-435F-8297-C6EC45D4A0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230605D-F877-42F9-8E26-9300460B2BE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スライド イメージ プレースホルダ 1">
            <a:extLst>
              <a:ext uri="{FF2B5EF4-FFF2-40B4-BE49-F238E27FC236}">
                <a16:creationId xmlns:a16="http://schemas.microsoft.com/office/drawing/2014/main" id="{81BCF605-38CF-4C73-AE52-B002DCDF2E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5859" name="ノート プレースホルダ 2">
            <a:extLst>
              <a:ext uri="{FF2B5EF4-FFF2-40B4-BE49-F238E27FC236}">
                <a16:creationId xmlns:a16="http://schemas.microsoft.com/office/drawing/2014/main" id="{87864651-F9C8-4B4A-92D5-7B577354B3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05860" name="スライド番号プレースホルダ 3">
            <a:extLst>
              <a:ext uri="{FF2B5EF4-FFF2-40B4-BE49-F238E27FC236}">
                <a16:creationId xmlns:a16="http://schemas.microsoft.com/office/drawing/2014/main" id="{47307527-1E1D-4140-9437-3665623CB2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B75372F-074F-4E57-AD09-3991E29833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スライド イメージ プレースホルダ 1">
            <a:extLst>
              <a:ext uri="{FF2B5EF4-FFF2-40B4-BE49-F238E27FC236}">
                <a16:creationId xmlns:a16="http://schemas.microsoft.com/office/drawing/2014/main" id="{54A53718-46F5-4FC1-8798-5816B9B815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7907" name="ノート プレースホルダ 2">
            <a:extLst>
              <a:ext uri="{FF2B5EF4-FFF2-40B4-BE49-F238E27FC236}">
                <a16:creationId xmlns:a16="http://schemas.microsoft.com/office/drawing/2014/main" id="{AF3F52D4-0706-4258-A43B-84A00F081AA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7908" name="スライド番号プレースホルダ 3">
            <a:extLst>
              <a:ext uri="{FF2B5EF4-FFF2-40B4-BE49-F238E27FC236}">
                <a16:creationId xmlns:a16="http://schemas.microsoft.com/office/drawing/2014/main" id="{444A101E-EE0A-4C7B-9979-556DAEB443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6408685-7795-4DFF-9EE8-D8BC5D6EDD6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スライド イメージ プレースホルダ 1">
            <a:extLst>
              <a:ext uri="{FF2B5EF4-FFF2-40B4-BE49-F238E27FC236}">
                <a16:creationId xmlns:a16="http://schemas.microsoft.com/office/drawing/2014/main" id="{2E770999-5CFB-43A1-8113-1AD152CA6A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0339" name="ノート プレースホルダ 2">
            <a:extLst>
              <a:ext uri="{FF2B5EF4-FFF2-40B4-BE49-F238E27FC236}">
                <a16:creationId xmlns:a16="http://schemas.microsoft.com/office/drawing/2014/main" id="{543FDE58-C049-4031-8FD7-F5BC1D2DA4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0340" name="スライド番号プレースホルダ 3">
            <a:extLst>
              <a:ext uri="{FF2B5EF4-FFF2-40B4-BE49-F238E27FC236}">
                <a16:creationId xmlns:a16="http://schemas.microsoft.com/office/drawing/2014/main" id="{28EE1D2D-E3A7-40FE-A4ED-BDFFAF6872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41245CB-19E9-40C1-B8A9-1A9FB55C4A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スライド イメージ プレースホルダ 1">
            <a:extLst>
              <a:ext uri="{FF2B5EF4-FFF2-40B4-BE49-F238E27FC236}">
                <a16:creationId xmlns:a16="http://schemas.microsoft.com/office/drawing/2014/main" id="{84A232FD-3B97-4460-9DFB-010167FB69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9955" name="ノート プレースホルダ 2">
            <a:extLst>
              <a:ext uri="{FF2B5EF4-FFF2-40B4-BE49-F238E27FC236}">
                <a16:creationId xmlns:a16="http://schemas.microsoft.com/office/drawing/2014/main" id="{F53B8569-8239-4E58-B00D-CCE15F9703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9956" name="スライド番号プレースホルダ 3">
            <a:extLst>
              <a:ext uri="{FF2B5EF4-FFF2-40B4-BE49-F238E27FC236}">
                <a16:creationId xmlns:a16="http://schemas.microsoft.com/office/drawing/2014/main" id="{98F65BFC-B6F6-4B76-A9A8-E9C0587B2D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AE154F2-56E9-4452-815F-9531F8FC522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2" name="スライド イメージ プレースホルダ 1">
            <a:extLst>
              <a:ext uri="{FF2B5EF4-FFF2-40B4-BE49-F238E27FC236}">
                <a16:creationId xmlns:a16="http://schemas.microsoft.com/office/drawing/2014/main" id="{AF68E28A-5230-4E1C-A793-C5916086045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03" name="ノート プレースホルダ 2">
            <a:extLst>
              <a:ext uri="{FF2B5EF4-FFF2-40B4-BE49-F238E27FC236}">
                <a16:creationId xmlns:a16="http://schemas.microsoft.com/office/drawing/2014/main" id="{2C5B5608-0925-4476-8A4C-E834D9CFB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2004" name="スライド番号プレースホルダ 3">
            <a:extLst>
              <a:ext uri="{FF2B5EF4-FFF2-40B4-BE49-F238E27FC236}">
                <a16:creationId xmlns:a16="http://schemas.microsoft.com/office/drawing/2014/main" id="{FDD57149-7091-41BD-B2EF-D468D01A64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202353-54FB-4A5D-ABCF-340F14DEF9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スライド イメージ プレースホルダ 1">
            <a:extLst>
              <a:ext uri="{FF2B5EF4-FFF2-40B4-BE49-F238E27FC236}">
                <a16:creationId xmlns:a16="http://schemas.microsoft.com/office/drawing/2014/main" id="{CD60C98C-D647-49EA-9A46-0DED135D399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4051" name="ノート プレースホルダ 2">
            <a:extLst>
              <a:ext uri="{FF2B5EF4-FFF2-40B4-BE49-F238E27FC236}">
                <a16:creationId xmlns:a16="http://schemas.microsoft.com/office/drawing/2014/main" id="{F6DAA77E-BD96-4E44-BDFB-619E88B2EB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4052" name="スライド番号プレースホルダ 3">
            <a:extLst>
              <a:ext uri="{FF2B5EF4-FFF2-40B4-BE49-F238E27FC236}">
                <a16:creationId xmlns:a16="http://schemas.microsoft.com/office/drawing/2014/main" id="{C1F12368-9C0D-422E-ACBA-EC5045ED86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3B0B58-8F4A-49EA-9E77-B81D6B7D1B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スライド イメージ プレースホルダ 1">
            <a:extLst>
              <a:ext uri="{FF2B5EF4-FFF2-40B4-BE49-F238E27FC236}">
                <a16:creationId xmlns:a16="http://schemas.microsoft.com/office/drawing/2014/main" id="{4FFE9108-6C52-4265-B20F-35A4379CB9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6099" name="ノート プレースホルダ 2">
            <a:extLst>
              <a:ext uri="{FF2B5EF4-FFF2-40B4-BE49-F238E27FC236}">
                <a16:creationId xmlns:a16="http://schemas.microsoft.com/office/drawing/2014/main" id="{E8FB0115-5ED4-4080-B9D8-BD812E15592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6100" name="スライド番号プレースホルダ 3">
            <a:extLst>
              <a:ext uri="{FF2B5EF4-FFF2-40B4-BE49-F238E27FC236}">
                <a16:creationId xmlns:a16="http://schemas.microsoft.com/office/drawing/2014/main" id="{3DE6DD8C-69C0-4B4D-9223-4535FA8148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8B0C7AC-A0ED-4012-BB52-FB56D149FA2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スライド イメージ プレースホルダ 1">
            <a:extLst>
              <a:ext uri="{FF2B5EF4-FFF2-40B4-BE49-F238E27FC236}">
                <a16:creationId xmlns:a16="http://schemas.microsoft.com/office/drawing/2014/main" id="{73DC593C-B4F2-4C86-AA01-29D269D66C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8147" name="ノート プレースホルダ 2">
            <a:extLst>
              <a:ext uri="{FF2B5EF4-FFF2-40B4-BE49-F238E27FC236}">
                <a16:creationId xmlns:a16="http://schemas.microsoft.com/office/drawing/2014/main" id="{642E65D6-8266-40EE-8471-998FF9B12D4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8148" name="スライド番号プレースホルダ 3">
            <a:extLst>
              <a:ext uri="{FF2B5EF4-FFF2-40B4-BE49-F238E27FC236}">
                <a16:creationId xmlns:a16="http://schemas.microsoft.com/office/drawing/2014/main" id="{235F2464-3DE3-405B-B38A-6B1BE7D1F8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C32012C-F789-42EA-98BA-7BC36F9DD1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スライド イメージ プレースホルダ 1">
            <a:extLst>
              <a:ext uri="{FF2B5EF4-FFF2-40B4-BE49-F238E27FC236}">
                <a16:creationId xmlns:a16="http://schemas.microsoft.com/office/drawing/2014/main" id="{592DFBE4-0E7B-4DA3-9857-6E0F71E9B2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0195" name="ノート プレースホルダ 2">
            <a:extLst>
              <a:ext uri="{FF2B5EF4-FFF2-40B4-BE49-F238E27FC236}">
                <a16:creationId xmlns:a16="http://schemas.microsoft.com/office/drawing/2014/main" id="{A9E7154F-4BF0-4A82-AFAC-85B7A2CE02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0196" name="スライド番号プレースホルダ 3">
            <a:extLst>
              <a:ext uri="{FF2B5EF4-FFF2-40B4-BE49-F238E27FC236}">
                <a16:creationId xmlns:a16="http://schemas.microsoft.com/office/drawing/2014/main" id="{18E32336-A0B1-4580-93FC-E6BE0179D40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5355489-7144-4EF9-A975-35CEE2EEA8F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スライド イメージ プレースホルダ 1">
            <a:extLst>
              <a:ext uri="{FF2B5EF4-FFF2-40B4-BE49-F238E27FC236}">
                <a16:creationId xmlns:a16="http://schemas.microsoft.com/office/drawing/2014/main" id="{D72CB2AA-6724-4106-9476-218BA5F56F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43" name="ノート プレースホルダ 2">
            <a:extLst>
              <a:ext uri="{FF2B5EF4-FFF2-40B4-BE49-F238E27FC236}">
                <a16:creationId xmlns:a16="http://schemas.microsoft.com/office/drawing/2014/main" id="{52AA9231-2B7B-4FB1-AED5-A836396315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2244" name="スライド番号プレースホルダ 3">
            <a:extLst>
              <a:ext uri="{FF2B5EF4-FFF2-40B4-BE49-F238E27FC236}">
                <a16:creationId xmlns:a16="http://schemas.microsoft.com/office/drawing/2014/main" id="{31351C10-5D7D-46DA-88A3-C8B09E3EE1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130BB5-8D60-42C3-B137-B444325A80B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スライド イメージ プレースホルダ 1">
            <a:extLst>
              <a:ext uri="{FF2B5EF4-FFF2-40B4-BE49-F238E27FC236}">
                <a16:creationId xmlns:a16="http://schemas.microsoft.com/office/drawing/2014/main" id="{F6F39D70-1211-4D21-AAD4-9EE4C5713D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4291" name="ノート プレースホルダ 2">
            <a:extLst>
              <a:ext uri="{FF2B5EF4-FFF2-40B4-BE49-F238E27FC236}">
                <a16:creationId xmlns:a16="http://schemas.microsoft.com/office/drawing/2014/main" id="{F83861B4-A7BB-4599-B752-0D3A580BF9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4292" name="スライド番号プレースホルダ 3">
            <a:extLst>
              <a:ext uri="{FF2B5EF4-FFF2-40B4-BE49-F238E27FC236}">
                <a16:creationId xmlns:a16="http://schemas.microsoft.com/office/drawing/2014/main" id="{E00D0121-E5D8-4990-8070-2F9D04FD8B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62D33FA-F1D8-4F4B-9D28-50550BFDF7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スライド イメージ プレースホルダ 1">
            <a:extLst>
              <a:ext uri="{FF2B5EF4-FFF2-40B4-BE49-F238E27FC236}">
                <a16:creationId xmlns:a16="http://schemas.microsoft.com/office/drawing/2014/main" id="{E8B9C782-95BE-405D-B508-8AEE83A1B5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6339" name="ノート プレースホルダ 2">
            <a:extLst>
              <a:ext uri="{FF2B5EF4-FFF2-40B4-BE49-F238E27FC236}">
                <a16:creationId xmlns:a16="http://schemas.microsoft.com/office/drawing/2014/main" id="{8BDF82F0-F321-47FE-B690-A320CADD91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6340" name="スライド番号プレースホルダ 3">
            <a:extLst>
              <a:ext uri="{FF2B5EF4-FFF2-40B4-BE49-F238E27FC236}">
                <a16:creationId xmlns:a16="http://schemas.microsoft.com/office/drawing/2014/main" id="{880FA7BA-AFD3-4EAD-9ECC-D3C7E03641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4D71FF8-F2BB-479C-8E5E-E96056FD8C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スライド イメージ プレースホルダ 1">
            <a:extLst>
              <a:ext uri="{FF2B5EF4-FFF2-40B4-BE49-F238E27FC236}">
                <a16:creationId xmlns:a16="http://schemas.microsoft.com/office/drawing/2014/main" id="{8BC39E15-E754-4D41-BA86-3EBE601D6D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8387" name="ノート プレースホルダ 2">
            <a:extLst>
              <a:ext uri="{FF2B5EF4-FFF2-40B4-BE49-F238E27FC236}">
                <a16:creationId xmlns:a16="http://schemas.microsoft.com/office/drawing/2014/main" id="{45198FAB-9C85-42AE-BA0F-032DC3B0EB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8388" name="スライド番号プレースホルダ 3">
            <a:extLst>
              <a:ext uri="{FF2B5EF4-FFF2-40B4-BE49-F238E27FC236}">
                <a16:creationId xmlns:a16="http://schemas.microsoft.com/office/drawing/2014/main" id="{7DAAC3B5-9F14-4E7F-8F39-B22D215026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6005BED-95E4-4F29-AC9A-52B1C3E37B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スライド イメージ プレースホルダ 1">
            <a:extLst>
              <a:ext uri="{FF2B5EF4-FFF2-40B4-BE49-F238E27FC236}">
                <a16:creationId xmlns:a16="http://schemas.microsoft.com/office/drawing/2014/main" id="{0942A351-BE64-461B-9DAD-E82BB659BF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2387" name="ノート プレースホルダ 2">
            <a:extLst>
              <a:ext uri="{FF2B5EF4-FFF2-40B4-BE49-F238E27FC236}">
                <a16:creationId xmlns:a16="http://schemas.microsoft.com/office/drawing/2014/main" id="{06E1BC57-453A-4A8F-AFC5-DB2F2890AA7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2388" name="スライド番号プレースホルダ 3">
            <a:extLst>
              <a:ext uri="{FF2B5EF4-FFF2-40B4-BE49-F238E27FC236}">
                <a16:creationId xmlns:a16="http://schemas.microsoft.com/office/drawing/2014/main" id="{D344EFE7-51B5-4879-A68A-6F79C5E636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A933EA2-9786-4B15-A677-B5430AA508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スライド イメージ プレースホルダ 1">
            <a:extLst>
              <a:ext uri="{FF2B5EF4-FFF2-40B4-BE49-F238E27FC236}">
                <a16:creationId xmlns:a16="http://schemas.microsoft.com/office/drawing/2014/main" id="{3F035FB3-6015-4A32-A8C5-53728236EB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0435" name="ノート プレースホルダ 2">
            <a:extLst>
              <a:ext uri="{FF2B5EF4-FFF2-40B4-BE49-F238E27FC236}">
                <a16:creationId xmlns:a16="http://schemas.microsoft.com/office/drawing/2014/main" id="{95E12365-68FE-483F-A966-5465790C073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0436" name="スライド番号プレースホルダ 3">
            <a:extLst>
              <a:ext uri="{FF2B5EF4-FFF2-40B4-BE49-F238E27FC236}">
                <a16:creationId xmlns:a16="http://schemas.microsoft.com/office/drawing/2014/main" id="{1E0A58A7-B5EC-4B89-959D-E213C644E4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798150-251B-4B21-BC28-028087E850B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スライド イメージ プレースホルダ 1">
            <a:extLst>
              <a:ext uri="{FF2B5EF4-FFF2-40B4-BE49-F238E27FC236}">
                <a16:creationId xmlns:a16="http://schemas.microsoft.com/office/drawing/2014/main" id="{80F8F88F-5E51-4200-9DC0-F496FA5DDB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483" name="ノート プレースホルダ 2">
            <a:extLst>
              <a:ext uri="{FF2B5EF4-FFF2-40B4-BE49-F238E27FC236}">
                <a16:creationId xmlns:a16="http://schemas.microsoft.com/office/drawing/2014/main" id="{16511C6C-88C6-4CF1-8F6C-DB0D288D28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2484" name="スライド番号プレースホルダ 3">
            <a:extLst>
              <a:ext uri="{FF2B5EF4-FFF2-40B4-BE49-F238E27FC236}">
                <a16:creationId xmlns:a16="http://schemas.microsoft.com/office/drawing/2014/main" id="{E55C2C23-3634-4204-AB95-3B6E7D6FD9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EA8060E-7CE5-47C6-90DE-DBED347CE2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スライド イメージ プレースホルダ 1">
            <a:extLst>
              <a:ext uri="{FF2B5EF4-FFF2-40B4-BE49-F238E27FC236}">
                <a16:creationId xmlns:a16="http://schemas.microsoft.com/office/drawing/2014/main" id="{555A5946-F360-48D9-962D-501A1E08F2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4531" name="ノート プレースホルダ 2">
            <a:extLst>
              <a:ext uri="{FF2B5EF4-FFF2-40B4-BE49-F238E27FC236}">
                <a16:creationId xmlns:a16="http://schemas.microsoft.com/office/drawing/2014/main" id="{E80005A7-9792-4072-8E80-A13E69279F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4532" name="スライド番号プレースホルダ 3">
            <a:extLst>
              <a:ext uri="{FF2B5EF4-FFF2-40B4-BE49-F238E27FC236}">
                <a16:creationId xmlns:a16="http://schemas.microsoft.com/office/drawing/2014/main" id="{F31E6711-E7C3-4CB1-B334-452452DC2E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FBAE8AA-9E61-4A61-8BA1-2AA3EC3BEA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スライド イメージ プレースホルダ 1">
            <a:extLst>
              <a:ext uri="{FF2B5EF4-FFF2-40B4-BE49-F238E27FC236}">
                <a16:creationId xmlns:a16="http://schemas.microsoft.com/office/drawing/2014/main" id="{27207F38-D2E5-49ED-A372-D7561DE4F3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6579" name="ノート プレースホルダ 2">
            <a:extLst>
              <a:ext uri="{FF2B5EF4-FFF2-40B4-BE49-F238E27FC236}">
                <a16:creationId xmlns:a16="http://schemas.microsoft.com/office/drawing/2014/main" id="{5FF28751-E36F-4023-898F-A5F462F10A0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36580" name="スライド番号プレースホルダ 3">
            <a:extLst>
              <a:ext uri="{FF2B5EF4-FFF2-40B4-BE49-F238E27FC236}">
                <a16:creationId xmlns:a16="http://schemas.microsoft.com/office/drawing/2014/main" id="{F8C42D4D-0954-43E4-9888-284C79DF5C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3A1AA20-17EF-4D86-B7E7-586F220DBD3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スライド イメージ プレースホルダ 1">
            <a:extLst>
              <a:ext uri="{FF2B5EF4-FFF2-40B4-BE49-F238E27FC236}">
                <a16:creationId xmlns:a16="http://schemas.microsoft.com/office/drawing/2014/main" id="{DFA302A2-DCD3-4A0F-8E2E-1904ECA9CC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8627" name="ノート プレースホルダ 2">
            <a:extLst>
              <a:ext uri="{FF2B5EF4-FFF2-40B4-BE49-F238E27FC236}">
                <a16:creationId xmlns:a16="http://schemas.microsoft.com/office/drawing/2014/main" id="{E098083B-46AA-4585-8503-2603A29F3F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38628" name="スライド番号プレースホルダ 3">
            <a:extLst>
              <a:ext uri="{FF2B5EF4-FFF2-40B4-BE49-F238E27FC236}">
                <a16:creationId xmlns:a16="http://schemas.microsoft.com/office/drawing/2014/main" id="{8283F3DA-62BD-40EC-A16F-8F4E67430C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4A7CA9B-0630-4671-8D5D-1441FD4D3C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スライド イメージ プレースホルダ 1">
            <a:extLst>
              <a:ext uri="{FF2B5EF4-FFF2-40B4-BE49-F238E27FC236}">
                <a16:creationId xmlns:a16="http://schemas.microsoft.com/office/drawing/2014/main" id="{6E2C02EB-A931-4763-A4B2-25F7AB318F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0675" name="ノート プレースホルダ 2">
            <a:extLst>
              <a:ext uri="{FF2B5EF4-FFF2-40B4-BE49-F238E27FC236}">
                <a16:creationId xmlns:a16="http://schemas.microsoft.com/office/drawing/2014/main" id="{54C414D3-D032-4C1E-9C66-322C75D992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0676" name="スライド番号プレースホルダ 3">
            <a:extLst>
              <a:ext uri="{FF2B5EF4-FFF2-40B4-BE49-F238E27FC236}">
                <a16:creationId xmlns:a16="http://schemas.microsoft.com/office/drawing/2014/main" id="{65D5D7E9-6620-4CC2-AD4D-4B1317AF99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0317CE3-4607-4EC3-BDCA-350C9FD973D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スライド イメージ プレースホルダ 1">
            <a:extLst>
              <a:ext uri="{FF2B5EF4-FFF2-40B4-BE49-F238E27FC236}">
                <a16:creationId xmlns:a16="http://schemas.microsoft.com/office/drawing/2014/main" id="{97C57097-EEA7-4704-A6B4-AF94CA2E85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23" name="ノート プレースホルダ 2">
            <a:extLst>
              <a:ext uri="{FF2B5EF4-FFF2-40B4-BE49-F238E27FC236}">
                <a16:creationId xmlns:a16="http://schemas.microsoft.com/office/drawing/2014/main" id="{497AEC78-B09D-4782-BD6D-E8918F9954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2724" name="スライド番号プレースホルダ 3">
            <a:extLst>
              <a:ext uri="{FF2B5EF4-FFF2-40B4-BE49-F238E27FC236}">
                <a16:creationId xmlns:a16="http://schemas.microsoft.com/office/drawing/2014/main" id="{6A656BCE-0259-4220-B315-5275D28074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67E591A-5F9B-4FAE-B062-A1ACAD16885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スライド イメージ プレースホルダ 1">
            <a:extLst>
              <a:ext uri="{FF2B5EF4-FFF2-40B4-BE49-F238E27FC236}">
                <a16:creationId xmlns:a16="http://schemas.microsoft.com/office/drawing/2014/main" id="{CC993979-E957-43B3-A1BD-06285651EB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4435" name="ノート プレースホルダ 2">
            <a:extLst>
              <a:ext uri="{FF2B5EF4-FFF2-40B4-BE49-F238E27FC236}">
                <a16:creationId xmlns:a16="http://schemas.microsoft.com/office/drawing/2014/main" id="{37AA58CA-BF38-4EBA-9111-B108A6759E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74436" name="スライド番号プレースホルダ 3">
            <a:extLst>
              <a:ext uri="{FF2B5EF4-FFF2-40B4-BE49-F238E27FC236}">
                <a16:creationId xmlns:a16="http://schemas.microsoft.com/office/drawing/2014/main" id="{0B312AFB-CB71-4077-B38C-551849DC05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90CEFB8-FD8B-4B39-957A-C0169CAC5D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スライド イメージ プレースホルダ 1">
            <a:extLst>
              <a:ext uri="{FF2B5EF4-FFF2-40B4-BE49-F238E27FC236}">
                <a16:creationId xmlns:a16="http://schemas.microsoft.com/office/drawing/2014/main" id="{9EAE259C-A1D3-4019-ADDC-448CB51F40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483" name="ノート プレースホルダ 2">
            <a:extLst>
              <a:ext uri="{FF2B5EF4-FFF2-40B4-BE49-F238E27FC236}">
                <a16:creationId xmlns:a16="http://schemas.microsoft.com/office/drawing/2014/main" id="{EE847F37-29F4-4D8A-9FE0-68817F1318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76484" name="スライド番号プレースホルダ 3">
            <a:extLst>
              <a:ext uri="{FF2B5EF4-FFF2-40B4-BE49-F238E27FC236}">
                <a16:creationId xmlns:a16="http://schemas.microsoft.com/office/drawing/2014/main" id="{9BBA36E8-C8BD-4C4C-B948-E05C6EB4DE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6F140B-3F53-44F9-B36E-ED8D10B8E5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スライド イメージ プレースホルダ 1">
            <a:extLst>
              <a:ext uri="{FF2B5EF4-FFF2-40B4-BE49-F238E27FC236}">
                <a16:creationId xmlns:a16="http://schemas.microsoft.com/office/drawing/2014/main" id="{A3C31D74-E2BB-4CC8-805F-4F5E452337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8531" name="ノート プレースホルダ 2">
            <a:extLst>
              <a:ext uri="{FF2B5EF4-FFF2-40B4-BE49-F238E27FC236}">
                <a16:creationId xmlns:a16="http://schemas.microsoft.com/office/drawing/2014/main" id="{BC8C7BF2-A4CF-4625-9106-21AD884D59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8532" name="スライド番号プレースホルダ 3">
            <a:extLst>
              <a:ext uri="{FF2B5EF4-FFF2-40B4-BE49-F238E27FC236}">
                <a16:creationId xmlns:a16="http://schemas.microsoft.com/office/drawing/2014/main" id="{47AF8CB5-A8AE-4C23-9DD1-FA3E4A42AC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5C25A76-3467-4AAB-8860-3B40591CE6B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スライド イメージ プレースホルダ 1">
            <a:extLst>
              <a:ext uri="{FF2B5EF4-FFF2-40B4-BE49-F238E27FC236}">
                <a16:creationId xmlns:a16="http://schemas.microsoft.com/office/drawing/2014/main" id="{B8204502-9C0F-4E53-89F2-E17F5C999F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0579" name="ノート プレースホルダ 2">
            <a:extLst>
              <a:ext uri="{FF2B5EF4-FFF2-40B4-BE49-F238E27FC236}">
                <a16:creationId xmlns:a16="http://schemas.microsoft.com/office/drawing/2014/main" id="{EC4865D4-F460-48ED-9C00-DCB1603097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0580" name="スライド番号プレースホルダ 3">
            <a:extLst>
              <a:ext uri="{FF2B5EF4-FFF2-40B4-BE49-F238E27FC236}">
                <a16:creationId xmlns:a16="http://schemas.microsoft.com/office/drawing/2014/main" id="{C4D792AD-109B-44D1-99FA-A917583500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EB0F57A-A428-4830-81E2-105351E1560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スライド イメージ プレースホルダ 1">
            <a:extLst>
              <a:ext uri="{FF2B5EF4-FFF2-40B4-BE49-F238E27FC236}">
                <a16:creationId xmlns:a16="http://schemas.microsoft.com/office/drawing/2014/main" id="{2AE97193-3453-4585-839E-57BA26AF5A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2627" name="ノート プレースホルダ 2">
            <a:extLst>
              <a:ext uri="{FF2B5EF4-FFF2-40B4-BE49-F238E27FC236}">
                <a16:creationId xmlns:a16="http://schemas.microsoft.com/office/drawing/2014/main" id="{200B2C3D-7381-41E4-8A37-62E1737674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2628" name="スライド番号プレースホルダ 3">
            <a:extLst>
              <a:ext uri="{FF2B5EF4-FFF2-40B4-BE49-F238E27FC236}">
                <a16:creationId xmlns:a16="http://schemas.microsoft.com/office/drawing/2014/main" id="{818C6284-5B6E-4D3D-B91B-CF63B35C81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753CD75-A722-4DFA-990F-22DAD3D8BDF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スライド イメージ プレースホルダ 1">
            <a:extLst>
              <a:ext uri="{FF2B5EF4-FFF2-40B4-BE49-F238E27FC236}">
                <a16:creationId xmlns:a16="http://schemas.microsoft.com/office/drawing/2014/main" id="{DDE1D2EB-9055-4A82-8F8B-B8A73BCC43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7811" name="ノート プレースホルダ 2">
            <a:extLst>
              <a:ext uri="{FF2B5EF4-FFF2-40B4-BE49-F238E27FC236}">
                <a16:creationId xmlns:a16="http://schemas.microsoft.com/office/drawing/2014/main" id="{8FB8FDA9-C8E3-4765-B8A8-B9312D342E0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47812" name="スライド番号プレースホルダ 3">
            <a:extLst>
              <a:ext uri="{FF2B5EF4-FFF2-40B4-BE49-F238E27FC236}">
                <a16:creationId xmlns:a16="http://schemas.microsoft.com/office/drawing/2014/main" id="{88126027-D723-44D4-9860-0568F0F7D4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85723AA-770E-4AD5-993E-CD3849DED6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スライド イメージ プレースホルダ 1">
            <a:extLst>
              <a:ext uri="{FF2B5EF4-FFF2-40B4-BE49-F238E27FC236}">
                <a16:creationId xmlns:a16="http://schemas.microsoft.com/office/drawing/2014/main" id="{CF15C45C-789F-43F0-94CC-CEB2F1AAA5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5" name="ノート プレースホルダ 2">
            <a:extLst>
              <a:ext uri="{FF2B5EF4-FFF2-40B4-BE49-F238E27FC236}">
                <a16:creationId xmlns:a16="http://schemas.microsoft.com/office/drawing/2014/main" id="{FCFA8901-56B2-4CF2-A332-7D81E2B6701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4676" name="スライド番号プレースホルダ 3">
            <a:extLst>
              <a:ext uri="{FF2B5EF4-FFF2-40B4-BE49-F238E27FC236}">
                <a16:creationId xmlns:a16="http://schemas.microsoft.com/office/drawing/2014/main" id="{4B09A01A-A31C-4E57-8B38-77D17C84CA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95836C4-883C-410E-A460-1D5B9FA44F0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スライド イメージ プレースホルダ 1">
            <a:extLst>
              <a:ext uri="{FF2B5EF4-FFF2-40B4-BE49-F238E27FC236}">
                <a16:creationId xmlns:a16="http://schemas.microsoft.com/office/drawing/2014/main" id="{97FAEE59-0756-4931-9E57-70D82C9A352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23" name="ノート プレースホルダ 2">
            <a:extLst>
              <a:ext uri="{FF2B5EF4-FFF2-40B4-BE49-F238E27FC236}">
                <a16:creationId xmlns:a16="http://schemas.microsoft.com/office/drawing/2014/main" id="{5EE12692-F857-4477-9D9C-DE5C6B2BC1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6724" name="スライド番号プレースホルダ 3">
            <a:extLst>
              <a:ext uri="{FF2B5EF4-FFF2-40B4-BE49-F238E27FC236}">
                <a16:creationId xmlns:a16="http://schemas.microsoft.com/office/drawing/2014/main" id="{410FA2C1-2565-496D-AA23-D4506074D5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3F40BDB-8C4A-427B-9E06-9A81C27B93C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スライド イメージ プレースホルダ 1">
            <a:extLst>
              <a:ext uri="{FF2B5EF4-FFF2-40B4-BE49-F238E27FC236}">
                <a16:creationId xmlns:a16="http://schemas.microsoft.com/office/drawing/2014/main" id="{88E7666D-58BF-440D-9DF4-C6CA620B588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8771" name="ノート プレースホルダ 2">
            <a:extLst>
              <a:ext uri="{FF2B5EF4-FFF2-40B4-BE49-F238E27FC236}">
                <a16:creationId xmlns:a16="http://schemas.microsoft.com/office/drawing/2014/main" id="{92D725DE-9CAE-46E0-865A-7CEEF36B072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8772" name="スライド番号プレースホルダ 3">
            <a:extLst>
              <a:ext uri="{FF2B5EF4-FFF2-40B4-BE49-F238E27FC236}">
                <a16:creationId xmlns:a16="http://schemas.microsoft.com/office/drawing/2014/main" id="{EBE82173-CF15-4C39-9268-8357E6D9DFE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68F7FC6-A717-41DD-9728-7631E930D2F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スライド イメージ プレースホルダ 1">
            <a:extLst>
              <a:ext uri="{FF2B5EF4-FFF2-40B4-BE49-F238E27FC236}">
                <a16:creationId xmlns:a16="http://schemas.microsoft.com/office/drawing/2014/main" id="{99860E03-FF4A-4D15-BB2E-F8E1414354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0819" name="ノート プレースホルダ 2">
            <a:extLst>
              <a:ext uri="{FF2B5EF4-FFF2-40B4-BE49-F238E27FC236}">
                <a16:creationId xmlns:a16="http://schemas.microsoft.com/office/drawing/2014/main" id="{C2AEF44E-531F-4881-9AD4-DB120F328C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0820" name="スライド番号プレースホルダ 3">
            <a:extLst>
              <a:ext uri="{FF2B5EF4-FFF2-40B4-BE49-F238E27FC236}">
                <a16:creationId xmlns:a16="http://schemas.microsoft.com/office/drawing/2014/main" id="{B1F88F34-FD24-425D-B678-2CAD4096CE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FC02536-3BCE-45A4-A20E-186338EEA3E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スライド イメージ プレースホルダ 1">
            <a:extLst>
              <a:ext uri="{FF2B5EF4-FFF2-40B4-BE49-F238E27FC236}">
                <a16:creationId xmlns:a16="http://schemas.microsoft.com/office/drawing/2014/main" id="{B0313027-467B-46C8-9DB0-A3A7F03E44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2867" name="ノート プレースホルダ 2">
            <a:extLst>
              <a:ext uri="{FF2B5EF4-FFF2-40B4-BE49-F238E27FC236}">
                <a16:creationId xmlns:a16="http://schemas.microsoft.com/office/drawing/2014/main" id="{A203665A-B055-4539-B6C3-3BD05C0533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2868" name="スライド番号プレースホルダ 3">
            <a:extLst>
              <a:ext uri="{FF2B5EF4-FFF2-40B4-BE49-F238E27FC236}">
                <a16:creationId xmlns:a16="http://schemas.microsoft.com/office/drawing/2014/main" id="{160A6D08-22EC-4C33-A4EE-C5B81440A1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3FB4A79-FC49-4802-BEE3-9713D11190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スライド イメージ プレースホルダ 1">
            <a:extLst>
              <a:ext uri="{FF2B5EF4-FFF2-40B4-BE49-F238E27FC236}">
                <a16:creationId xmlns:a16="http://schemas.microsoft.com/office/drawing/2014/main" id="{6D50A32E-610E-4A18-8CD7-BCDEF1747A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4915" name="ノート プレースホルダ 2">
            <a:extLst>
              <a:ext uri="{FF2B5EF4-FFF2-40B4-BE49-F238E27FC236}">
                <a16:creationId xmlns:a16="http://schemas.microsoft.com/office/drawing/2014/main" id="{EB5DE2E5-E50A-4D6B-BD0E-49E8120891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294916" name="スライド番号プレースホルダ 3">
            <a:extLst>
              <a:ext uri="{FF2B5EF4-FFF2-40B4-BE49-F238E27FC236}">
                <a16:creationId xmlns:a16="http://schemas.microsoft.com/office/drawing/2014/main" id="{7C1A5A70-A125-4575-BF19-AFFE4B6340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C7C19DB-7064-4690-BFE3-42413A9C250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スライド イメージ プレースホルダ 1">
            <a:extLst>
              <a:ext uri="{FF2B5EF4-FFF2-40B4-BE49-F238E27FC236}">
                <a16:creationId xmlns:a16="http://schemas.microsoft.com/office/drawing/2014/main" id="{0F59C08B-A93D-4586-9B36-1888134E81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63" name="ノート プレースホルダ 2">
            <a:extLst>
              <a:ext uri="{FF2B5EF4-FFF2-40B4-BE49-F238E27FC236}">
                <a16:creationId xmlns:a16="http://schemas.microsoft.com/office/drawing/2014/main" id="{0293DF26-8AF8-44B0-AF37-127E83D19A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296964" name="スライド番号プレースホルダ 3">
            <a:extLst>
              <a:ext uri="{FF2B5EF4-FFF2-40B4-BE49-F238E27FC236}">
                <a16:creationId xmlns:a16="http://schemas.microsoft.com/office/drawing/2014/main" id="{B474B177-7E7D-433B-BEC3-5E3273E9A5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6A446A7-07CF-48B9-B635-A2894AF464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スライド イメージ プレースホルダ 1">
            <a:extLst>
              <a:ext uri="{FF2B5EF4-FFF2-40B4-BE49-F238E27FC236}">
                <a16:creationId xmlns:a16="http://schemas.microsoft.com/office/drawing/2014/main" id="{17BDABB6-0CA2-431D-8A1C-92272570D2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9011" name="ノート プレースホルダ 2">
            <a:extLst>
              <a:ext uri="{FF2B5EF4-FFF2-40B4-BE49-F238E27FC236}">
                <a16:creationId xmlns:a16="http://schemas.microsoft.com/office/drawing/2014/main" id="{A8F7302E-CEC7-41F9-B0B8-186037F391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99012" name="スライド番号プレースホルダ 3">
            <a:extLst>
              <a:ext uri="{FF2B5EF4-FFF2-40B4-BE49-F238E27FC236}">
                <a16:creationId xmlns:a16="http://schemas.microsoft.com/office/drawing/2014/main" id="{65533B98-595A-4997-8061-72A642986A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B2E6B2F-9AD5-407B-9899-175B588BDB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スライド イメージ プレースホルダ 1">
            <a:extLst>
              <a:ext uri="{FF2B5EF4-FFF2-40B4-BE49-F238E27FC236}">
                <a16:creationId xmlns:a16="http://schemas.microsoft.com/office/drawing/2014/main" id="{DC97F885-81FD-4BC2-A9D3-01F316B66C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1059" name="ノート プレースホルダ 2">
            <a:extLst>
              <a:ext uri="{FF2B5EF4-FFF2-40B4-BE49-F238E27FC236}">
                <a16:creationId xmlns:a16="http://schemas.microsoft.com/office/drawing/2014/main" id="{CF91C40E-D938-4E02-911D-7F20BD7C11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01060" name="スライド番号プレースホルダ 3">
            <a:extLst>
              <a:ext uri="{FF2B5EF4-FFF2-40B4-BE49-F238E27FC236}">
                <a16:creationId xmlns:a16="http://schemas.microsoft.com/office/drawing/2014/main" id="{D388FB46-DD5E-43A0-9B4B-1DFB50C4DD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4C8ACF1-4357-4104-9F1C-638ACFADAEF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スライド イメージ プレースホルダ 1">
            <a:extLst>
              <a:ext uri="{FF2B5EF4-FFF2-40B4-BE49-F238E27FC236}">
                <a16:creationId xmlns:a16="http://schemas.microsoft.com/office/drawing/2014/main" id="{E370D5ED-EEF6-4437-84EE-E188F9D8E42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3107" name="ノート プレースホルダ 2">
            <a:extLst>
              <a:ext uri="{FF2B5EF4-FFF2-40B4-BE49-F238E27FC236}">
                <a16:creationId xmlns:a16="http://schemas.microsoft.com/office/drawing/2014/main" id="{8B29A3F1-5487-4FE2-A6D9-1E3A64E7D35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3108" name="スライド番号プレースホルダ 3">
            <a:extLst>
              <a:ext uri="{FF2B5EF4-FFF2-40B4-BE49-F238E27FC236}">
                <a16:creationId xmlns:a16="http://schemas.microsoft.com/office/drawing/2014/main" id="{99EC1206-2F18-4036-AA94-6C0B73154D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AD594A2-7AF3-471C-B9E6-190A3A1F67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スライド イメージ プレースホルダ 1">
            <a:extLst>
              <a:ext uri="{FF2B5EF4-FFF2-40B4-BE49-F238E27FC236}">
                <a16:creationId xmlns:a16="http://schemas.microsoft.com/office/drawing/2014/main" id="{8B960152-91E2-40CF-9854-EA13E7F402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9859" name="ノート プレースホルダ 2">
            <a:extLst>
              <a:ext uri="{FF2B5EF4-FFF2-40B4-BE49-F238E27FC236}">
                <a16:creationId xmlns:a16="http://schemas.microsoft.com/office/drawing/2014/main" id="{89DA2128-6C48-4C4D-B750-C40FBA2E88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9860" name="スライド番号プレースホルダ 3">
            <a:extLst>
              <a:ext uri="{FF2B5EF4-FFF2-40B4-BE49-F238E27FC236}">
                <a16:creationId xmlns:a16="http://schemas.microsoft.com/office/drawing/2014/main" id="{C79CA768-6056-418C-9486-25EDD6AC9F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8D222EC-D1B6-40B1-B936-CA49E816C9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スライド イメージ プレースホルダ 1">
            <a:extLst>
              <a:ext uri="{FF2B5EF4-FFF2-40B4-BE49-F238E27FC236}">
                <a16:creationId xmlns:a16="http://schemas.microsoft.com/office/drawing/2014/main" id="{1AFFC19A-A3B9-49B8-B7F9-786F5538F9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5155" name="ノート プレースホルダ 2">
            <a:extLst>
              <a:ext uri="{FF2B5EF4-FFF2-40B4-BE49-F238E27FC236}">
                <a16:creationId xmlns:a16="http://schemas.microsoft.com/office/drawing/2014/main" id="{3ED11D65-461C-4DE1-B51B-8FE9297F01B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5156" name="スライド番号プレースホルダ 3">
            <a:extLst>
              <a:ext uri="{FF2B5EF4-FFF2-40B4-BE49-F238E27FC236}">
                <a16:creationId xmlns:a16="http://schemas.microsoft.com/office/drawing/2014/main" id="{0C70B6E7-DC2D-4D06-918B-7EA3FE7461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B56F783-9653-491E-BDAC-EAA1F5C6B78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スライド イメージ プレースホルダ 1">
            <a:extLst>
              <a:ext uri="{FF2B5EF4-FFF2-40B4-BE49-F238E27FC236}">
                <a16:creationId xmlns:a16="http://schemas.microsoft.com/office/drawing/2014/main" id="{E7AC6ABE-98E6-4F40-ACAA-8486E4DC8A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03" name="ノート プレースホルダ 2">
            <a:extLst>
              <a:ext uri="{FF2B5EF4-FFF2-40B4-BE49-F238E27FC236}">
                <a16:creationId xmlns:a16="http://schemas.microsoft.com/office/drawing/2014/main" id="{D66BF6FA-3CE9-49BA-AA32-57795D236E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7204" name="スライド番号プレースホルダ 3">
            <a:extLst>
              <a:ext uri="{FF2B5EF4-FFF2-40B4-BE49-F238E27FC236}">
                <a16:creationId xmlns:a16="http://schemas.microsoft.com/office/drawing/2014/main" id="{EE054BC7-F2F8-4925-A20E-B475F0F81A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7825D06-8CBE-46E6-9448-730FED7FAF8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スライド イメージ プレースホルダ 1">
            <a:extLst>
              <a:ext uri="{FF2B5EF4-FFF2-40B4-BE49-F238E27FC236}">
                <a16:creationId xmlns:a16="http://schemas.microsoft.com/office/drawing/2014/main" id="{BA04961A-A65E-4AB1-AC16-040EBA244E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9251" name="ノート プレースホルダ 2">
            <a:extLst>
              <a:ext uri="{FF2B5EF4-FFF2-40B4-BE49-F238E27FC236}">
                <a16:creationId xmlns:a16="http://schemas.microsoft.com/office/drawing/2014/main" id="{B0E9E831-8B21-43A4-8D4B-CCBBF2B3BA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9252" name="スライド番号プレースホルダ 3">
            <a:extLst>
              <a:ext uri="{FF2B5EF4-FFF2-40B4-BE49-F238E27FC236}">
                <a16:creationId xmlns:a16="http://schemas.microsoft.com/office/drawing/2014/main" id="{3A0CA82D-094A-4BD0-95F4-0A12B0212B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6260BF4-6F7A-44CF-A120-13669F221A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スライド イメージ プレースホルダ 1">
            <a:extLst>
              <a:ext uri="{FF2B5EF4-FFF2-40B4-BE49-F238E27FC236}">
                <a16:creationId xmlns:a16="http://schemas.microsoft.com/office/drawing/2014/main" id="{9EDC0341-161A-4344-BAE9-615B7E5F54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1299" name="ノート プレースホルダ 2">
            <a:extLst>
              <a:ext uri="{FF2B5EF4-FFF2-40B4-BE49-F238E27FC236}">
                <a16:creationId xmlns:a16="http://schemas.microsoft.com/office/drawing/2014/main" id="{CBBD77DB-3504-40A1-A092-1CC75CFE95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1300" name="スライド番号プレースホルダ 3">
            <a:extLst>
              <a:ext uri="{FF2B5EF4-FFF2-40B4-BE49-F238E27FC236}">
                <a16:creationId xmlns:a16="http://schemas.microsoft.com/office/drawing/2014/main" id="{CEE939B7-0CA1-47AA-A573-D65E3A1B45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2267AD-84E3-47CC-9D01-5AB9275744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スライド イメージ プレースホルダ 1">
            <a:extLst>
              <a:ext uri="{FF2B5EF4-FFF2-40B4-BE49-F238E27FC236}">
                <a16:creationId xmlns:a16="http://schemas.microsoft.com/office/drawing/2014/main" id="{1635E6AD-9132-418B-9969-013491EBE3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3347" name="ノート プレースホルダ 2">
            <a:extLst>
              <a:ext uri="{FF2B5EF4-FFF2-40B4-BE49-F238E27FC236}">
                <a16:creationId xmlns:a16="http://schemas.microsoft.com/office/drawing/2014/main" id="{80027ED4-9F0F-4267-AEF6-FEC3C41101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3348" name="スライド番号プレースホルダ 3">
            <a:extLst>
              <a:ext uri="{FF2B5EF4-FFF2-40B4-BE49-F238E27FC236}">
                <a16:creationId xmlns:a16="http://schemas.microsoft.com/office/drawing/2014/main" id="{378B04DD-BEBB-4FA6-BA77-030873BDB1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B22A113-1777-4D80-9EFF-AC7CD4CC6CE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スライド イメージ プレースホルダ 1">
            <a:extLst>
              <a:ext uri="{FF2B5EF4-FFF2-40B4-BE49-F238E27FC236}">
                <a16:creationId xmlns:a16="http://schemas.microsoft.com/office/drawing/2014/main" id="{24F2E70D-A7A3-44BB-8722-84BF58824D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5395" name="ノート プレースホルダ 2">
            <a:extLst>
              <a:ext uri="{FF2B5EF4-FFF2-40B4-BE49-F238E27FC236}">
                <a16:creationId xmlns:a16="http://schemas.microsoft.com/office/drawing/2014/main" id="{361EBF66-A7C4-4C5D-A60A-49396A455B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5396" name="スライド番号プレースホルダ 3">
            <a:extLst>
              <a:ext uri="{FF2B5EF4-FFF2-40B4-BE49-F238E27FC236}">
                <a16:creationId xmlns:a16="http://schemas.microsoft.com/office/drawing/2014/main" id="{D3CEDEE4-CAF7-4E39-B077-A3A5111C904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6ED5F22-456B-49A1-9F03-E239A49949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スライド イメージ プレースホルダ 1">
            <a:extLst>
              <a:ext uri="{FF2B5EF4-FFF2-40B4-BE49-F238E27FC236}">
                <a16:creationId xmlns:a16="http://schemas.microsoft.com/office/drawing/2014/main" id="{3ABE64A4-2F49-4444-9062-97DA84F1F8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43" name="ノート プレースホルダ 2">
            <a:extLst>
              <a:ext uri="{FF2B5EF4-FFF2-40B4-BE49-F238E27FC236}">
                <a16:creationId xmlns:a16="http://schemas.microsoft.com/office/drawing/2014/main" id="{2C847B73-C2A9-464D-B9F8-6ED6A924B84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7444" name="スライド番号プレースホルダ 3">
            <a:extLst>
              <a:ext uri="{FF2B5EF4-FFF2-40B4-BE49-F238E27FC236}">
                <a16:creationId xmlns:a16="http://schemas.microsoft.com/office/drawing/2014/main" id="{86CE96BA-ED97-4122-B423-5CD2D87904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2C6C381-606E-4C47-826D-ACFDA0F149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スライド イメージ プレースホルダ 1">
            <a:extLst>
              <a:ext uri="{FF2B5EF4-FFF2-40B4-BE49-F238E27FC236}">
                <a16:creationId xmlns:a16="http://schemas.microsoft.com/office/drawing/2014/main" id="{40ED19B1-6267-4B4C-88BF-063F717BC53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9491" name="ノート プレースホルダ 2">
            <a:extLst>
              <a:ext uri="{FF2B5EF4-FFF2-40B4-BE49-F238E27FC236}">
                <a16:creationId xmlns:a16="http://schemas.microsoft.com/office/drawing/2014/main" id="{AD936779-B2EF-47F7-80F7-22688D57B3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9492" name="スライド番号プレースホルダ 3">
            <a:extLst>
              <a:ext uri="{FF2B5EF4-FFF2-40B4-BE49-F238E27FC236}">
                <a16:creationId xmlns:a16="http://schemas.microsoft.com/office/drawing/2014/main" id="{AF9347DB-CC61-40B4-8C16-7F2C6284DC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9FC0C17-0756-481A-BAE0-BDA4A6DCE0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スライド イメージ プレースホルダ 1">
            <a:extLst>
              <a:ext uri="{FF2B5EF4-FFF2-40B4-BE49-F238E27FC236}">
                <a16:creationId xmlns:a16="http://schemas.microsoft.com/office/drawing/2014/main" id="{6CB6C807-EE83-4941-9D75-D01EAFF8F5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1539" name="ノート プレースホルダ 2">
            <a:extLst>
              <a:ext uri="{FF2B5EF4-FFF2-40B4-BE49-F238E27FC236}">
                <a16:creationId xmlns:a16="http://schemas.microsoft.com/office/drawing/2014/main" id="{FD47F079-EEB4-48E2-9645-6AC374E8DB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1540" name="スライド番号プレースホルダ 3">
            <a:extLst>
              <a:ext uri="{FF2B5EF4-FFF2-40B4-BE49-F238E27FC236}">
                <a16:creationId xmlns:a16="http://schemas.microsoft.com/office/drawing/2014/main" id="{CA1F8A7A-6851-48A5-9590-B90519019A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017E077-1872-427F-87BC-C1AADEC742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スライド イメージ プレースホルダ 1">
            <a:extLst>
              <a:ext uri="{FF2B5EF4-FFF2-40B4-BE49-F238E27FC236}">
                <a16:creationId xmlns:a16="http://schemas.microsoft.com/office/drawing/2014/main" id="{79F520F9-D491-4DB2-AD97-A5729A4015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3587" name="ノート プレースホルダ 2">
            <a:extLst>
              <a:ext uri="{FF2B5EF4-FFF2-40B4-BE49-F238E27FC236}">
                <a16:creationId xmlns:a16="http://schemas.microsoft.com/office/drawing/2014/main" id="{9C1F084F-A7E1-4F40-8E98-08C890DFB32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3588" name="スライド番号プレースホルダ 3">
            <a:extLst>
              <a:ext uri="{FF2B5EF4-FFF2-40B4-BE49-F238E27FC236}">
                <a16:creationId xmlns:a16="http://schemas.microsoft.com/office/drawing/2014/main" id="{4A93B8FE-8168-43E3-9A3E-D9345D37A0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7931657-0DB7-4238-85AA-846FC97FBE4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スライド イメージ プレースホルダ 1">
            <a:extLst>
              <a:ext uri="{FF2B5EF4-FFF2-40B4-BE49-F238E27FC236}">
                <a16:creationId xmlns:a16="http://schemas.microsoft.com/office/drawing/2014/main" id="{28283BE3-5D74-4208-B6CA-8A14F62E68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1907" name="ノート プレースホルダ 2">
            <a:extLst>
              <a:ext uri="{FF2B5EF4-FFF2-40B4-BE49-F238E27FC236}">
                <a16:creationId xmlns:a16="http://schemas.microsoft.com/office/drawing/2014/main" id="{41783EF4-FE43-4FD2-9DDB-98C292DA6C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1908" name="スライド番号プレースホルダ 3">
            <a:extLst>
              <a:ext uri="{FF2B5EF4-FFF2-40B4-BE49-F238E27FC236}">
                <a16:creationId xmlns:a16="http://schemas.microsoft.com/office/drawing/2014/main" id="{8C5CCA91-9D74-450B-BB40-36943010DE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3DEFE5B-178B-4C03-9951-B60519772A2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スライド イメージ プレースホルダ 1">
            <a:extLst>
              <a:ext uri="{FF2B5EF4-FFF2-40B4-BE49-F238E27FC236}">
                <a16:creationId xmlns:a16="http://schemas.microsoft.com/office/drawing/2014/main" id="{58C89E98-CFB8-466B-8C86-00D9F4455E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5635" name="ノート プレースホルダ 2">
            <a:extLst>
              <a:ext uri="{FF2B5EF4-FFF2-40B4-BE49-F238E27FC236}">
                <a16:creationId xmlns:a16="http://schemas.microsoft.com/office/drawing/2014/main" id="{E45CB804-54DD-423F-B727-BA5FE2EB55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5636" name="スライド番号プレースホルダ 3">
            <a:extLst>
              <a:ext uri="{FF2B5EF4-FFF2-40B4-BE49-F238E27FC236}">
                <a16:creationId xmlns:a16="http://schemas.microsoft.com/office/drawing/2014/main" id="{321449A3-95F9-488C-9D6A-BEEEF9C6D9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41EA723-5E64-4313-9678-73935706B1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スライド イメージ プレースホルダ 1">
            <a:extLst>
              <a:ext uri="{FF2B5EF4-FFF2-40B4-BE49-F238E27FC236}">
                <a16:creationId xmlns:a16="http://schemas.microsoft.com/office/drawing/2014/main" id="{0CC9975C-4EF1-417B-B35B-9A08E806024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683" name="ノート プレースホルダ 2">
            <a:extLst>
              <a:ext uri="{FF2B5EF4-FFF2-40B4-BE49-F238E27FC236}">
                <a16:creationId xmlns:a16="http://schemas.microsoft.com/office/drawing/2014/main" id="{B999E3BD-AC8D-4728-95AC-1EAC3F2A40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7684" name="スライド番号プレースホルダ 3">
            <a:extLst>
              <a:ext uri="{FF2B5EF4-FFF2-40B4-BE49-F238E27FC236}">
                <a16:creationId xmlns:a16="http://schemas.microsoft.com/office/drawing/2014/main" id="{DDE65102-32B2-45D2-A0CE-E93AE3E619A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952E1BB-16FC-4E38-BB68-BC1ED702838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スライド イメージ プレースホルダ 1">
            <a:extLst>
              <a:ext uri="{FF2B5EF4-FFF2-40B4-BE49-F238E27FC236}">
                <a16:creationId xmlns:a16="http://schemas.microsoft.com/office/drawing/2014/main" id="{359E6DEE-43A9-4F7E-9D32-60E0AB6D1B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9731" name="ノート プレースホルダ 2">
            <a:extLst>
              <a:ext uri="{FF2B5EF4-FFF2-40B4-BE49-F238E27FC236}">
                <a16:creationId xmlns:a16="http://schemas.microsoft.com/office/drawing/2014/main" id="{27D50382-B21A-450C-8BB4-36BB301095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9732" name="スライド番号プレースホルダ 3">
            <a:extLst>
              <a:ext uri="{FF2B5EF4-FFF2-40B4-BE49-F238E27FC236}">
                <a16:creationId xmlns:a16="http://schemas.microsoft.com/office/drawing/2014/main" id="{5C59C4DD-C1B8-49CC-B4E0-E1F7C69601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CB4B1A1-2547-4C09-A207-68B7FCB92DB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スライド イメージ プレースホルダ 1">
            <a:extLst>
              <a:ext uri="{FF2B5EF4-FFF2-40B4-BE49-F238E27FC236}">
                <a16:creationId xmlns:a16="http://schemas.microsoft.com/office/drawing/2014/main" id="{174483B6-FB67-4601-B028-414601AC95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1779" name="ノート プレースホルダ 2">
            <a:extLst>
              <a:ext uri="{FF2B5EF4-FFF2-40B4-BE49-F238E27FC236}">
                <a16:creationId xmlns:a16="http://schemas.microsoft.com/office/drawing/2014/main" id="{7489BC66-365C-4E31-A14C-34A3BB3A985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1780" name="スライド番号プレースホルダ 3">
            <a:extLst>
              <a:ext uri="{FF2B5EF4-FFF2-40B4-BE49-F238E27FC236}">
                <a16:creationId xmlns:a16="http://schemas.microsoft.com/office/drawing/2014/main" id="{59945B3B-D456-4105-AE55-1B0A7622E5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531293-73F0-4E0E-BA71-8BDAE82C98D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スライド イメージ プレースホルダ 1">
            <a:extLst>
              <a:ext uri="{FF2B5EF4-FFF2-40B4-BE49-F238E27FC236}">
                <a16:creationId xmlns:a16="http://schemas.microsoft.com/office/drawing/2014/main" id="{34507FA9-74D2-4578-A5E5-A6A190FB79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3827" name="ノート プレースホルダ 2">
            <a:extLst>
              <a:ext uri="{FF2B5EF4-FFF2-40B4-BE49-F238E27FC236}">
                <a16:creationId xmlns:a16="http://schemas.microsoft.com/office/drawing/2014/main" id="{49EF73F9-DEC9-4FEB-843E-6787BB22AA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3828" name="スライド番号プレースホルダ 3">
            <a:extLst>
              <a:ext uri="{FF2B5EF4-FFF2-40B4-BE49-F238E27FC236}">
                <a16:creationId xmlns:a16="http://schemas.microsoft.com/office/drawing/2014/main" id="{CF548478-BE80-49A3-9160-CE2C16B50E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3513A69-1293-4859-91EE-129260F053C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スライド イメージ プレースホルダ 1">
            <a:extLst>
              <a:ext uri="{FF2B5EF4-FFF2-40B4-BE49-F238E27FC236}">
                <a16:creationId xmlns:a16="http://schemas.microsoft.com/office/drawing/2014/main" id="{DBDBAE1F-64FC-41C4-94ED-84C384B67C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5" name="ノート プレースホルダ 2">
            <a:extLst>
              <a:ext uri="{FF2B5EF4-FFF2-40B4-BE49-F238E27FC236}">
                <a16:creationId xmlns:a16="http://schemas.microsoft.com/office/drawing/2014/main" id="{867760E7-1460-4E8B-81A9-826D472CDF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5876" name="スライド番号プレースホルダ 3">
            <a:extLst>
              <a:ext uri="{FF2B5EF4-FFF2-40B4-BE49-F238E27FC236}">
                <a16:creationId xmlns:a16="http://schemas.microsoft.com/office/drawing/2014/main" id="{10D65EA4-EF36-49B9-A11E-153999A4BB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660027D-5035-4F3E-83C9-06A4B086AE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スライド イメージ プレースホルダ 1">
            <a:extLst>
              <a:ext uri="{FF2B5EF4-FFF2-40B4-BE49-F238E27FC236}">
                <a16:creationId xmlns:a16="http://schemas.microsoft.com/office/drawing/2014/main" id="{D50D0363-053B-4E00-BE4B-DFF09949EE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23" name="ノート プレースホルダ 2">
            <a:extLst>
              <a:ext uri="{FF2B5EF4-FFF2-40B4-BE49-F238E27FC236}">
                <a16:creationId xmlns:a16="http://schemas.microsoft.com/office/drawing/2014/main" id="{11E596B2-CFBB-4EF6-B60D-426D413BC6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7924" name="スライド番号プレースホルダ 3">
            <a:extLst>
              <a:ext uri="{FF2B5EF4-FFF2-40B4-BE49-F238E27FC236}">
                <a16:creationId xmlns:a16="http://schemas.microsoft.com/office/drawing/2014/main" id="{ADD4150B-64E7-4280-82CC-DB5AE81CED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503396C-2A50-499E-851E-514CC64DCC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スライド イメージ プレースホルダ 1">
            <a:extLst>
              <a:ext uri="{FF2B5EF4-FFF2-40B4-BE49-F238E27FC236}">
                <a16:creationId xmlns:a16="http://schemas.microsoft.com/office/drawing/2014/main" id="{F02E0F84-2A9D-4377-A951-6C6AD1AC4F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9971" name="ノート プレースホルダ 2">
            <a:extLst>
              <a:ext uri="{FF2B5EF4-FFF2-40B4-BE49-F238E27FC236}">
                <a16:creationId xmlns:a16="http://schemas.microsoft.com/office/drawing/2014/main" id="{75116399-5C85-4F34-9139-88D670753C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9972" name="スライド番号プレースホルダ 3">
            <a:extLst>
              <a:ext uri="{FF2B5EF4-FFF2-40B4-BE49-F238E27FC236}">
                <a16:creationId xmlns:a16="http://schemas.microsoft.com/office/drawing/2014/main" id="{5E306FC8-13C0-484A-A0F2-9AB43F79B0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DD2E1D-E348-4B86-A30C-1DC15996139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スライド イメージ プレースホルダ 1">
            <a:extLst>
              <a:ext uri="{FF2B5EF4-FFF2-40B4-BE49-F238E27FC236}">
                <a16:creationId xmlns:a16="http://schemas.microsoft.com/office/drawing/2014/main" id="{BEF26223-3641-4E5E-8A1C-26E7B89DD2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2019" name="ノート プレースホルダ 2">
            <a:extLst>
              <a:ext uri="{FF2B5EF4-FFF2-40B4-BE49-F238E27FC236}">
                <a16:creationId xmlns:a16="http://schemas.microsoft.com/office/drawing/2014/main" id="{61912A33-8955-46EC-9410-F1BCF7A3B07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42020" name="スライド番号プレースホルダ 3">
            <a:extLst>
              <a:ext uri="{FF2B5EF4-FFF2-40B4-BE49-F238E27FC236}">
                <a16:creationId xmlns:a16="http://schemas.microsoft.com/office/drawing/2014/main" id="{975F907A-9794-439C-B54C-417106A127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31534E-4914-4F2E-854C-72414857EBC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スライド イメージ プレースホルダ 1">
            <a:extLst>
              <a:ext uri="{FF2B5EF4-FFF2-40B4-BE49-F238E27FC236}">
                <a16:creationId xmlns:a16="http://schemas.microsoft.com/office/drawing/2014/main" id="{5053162E-5090-4953-ADDF-1B56AFE4C8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4067" name="ノート プレースホルダ 2">
            <a:extLst>
              <a:ext uri="{FF2B5EF4-FFF2-40B4-BE49-F238E27FC236}">
                <a16:creationId xmlns:a16="http://schemas.microsoft.com/office/drawing/2014/main" id="{5C93362E-236B-4C6E-B357-6ACE005341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44068" name="スライド番号プレースホルダ 3">
            <a:extLst>
              <a:ext uri="{FF2B5EF4-FFF2-40B4-BE49-F238E27FC236}">
                <a16:creationId xmlns:a16="http://schemas.microsoft.com/office/drawing/2014/main" id="{FD06A589-152B-4E7D-9DAC-1753F4BE47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D6AEE6-2A6B-4E48-9D10-87E7639F3F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スライド イメージ プレースホルダ 1">
            <a:extLst>
              <a:ext uri="{FF2B5EF4-FFF2-40B4-BE49-F238E27FC236}">
                <a16:creationId xmlns:a16="http://schemas.microsoft.com/office/drawing/2014/main" id="{09C0A671-FB08-4BDC-B444-B58500BA1E8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3955" name="ノート プレースホルダ 2">
            <a:extLst>
              <a:ext uri="{FF2B5EF4-FFF2-40B4-BE49-F238E27FC236}">
                <a16:creationId xmlns:a16="http://schemas.microsoft.com/office/drawing/2014/main" id="{F677BDF0-8E08-486F-9174-C2B2206BBA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3956" name="スライド番号プレースホルダ 3">
            <a:extLst>
              <a:ext uri="{FF2B5EF4-FFF2-40B4-BE49-F238E27FC236}">
                <a16:creationId xmlns:a16="http://schemas.microsoft.com/office/drawing/2014/main" id="{C04DF393-3822-4F29-B671-A03564CF7A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CE598CD-FEE3-497A-B747-23D3187E1A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スライド イメージ プレースホルダ 1">
            <a:extLst>
              <a:ext uri="{FF2B5EF4-FFF2-40B4-BE49-F238E27FC236}">
                <a16:creationId xmlns:a16="http://schemas.microsoft.com/office/drawing/2014/main" id="{F019D144-40F7-4BD5-8765-DD4B113488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6115" name="ノート プレースホルダ 2">
            <a:extLst>
              <a:ext uri="{FF2B5EF4-FFF2-40B4-BE49-F238E27FC236}">
                <a16:creationId xmlns:a16="http://schemas.microsoft.com/office/drawing/2014/main" id="{2D6694CC-22F4-41C2-85A0-4258F96FFA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46116" name="スライド番号プレースホルダ 3">
            <a:extLst>
              <a:ext uri="{FF2B5EF4-FFF2-40B4-BE49-F238E27FC236}">
                <a16:creationId xmlns:a16="http://schemas.microsoft.com/office/drawing/2014/main" id="{97AD52DC-D4CB-461A-AEF2-3BFDD9457F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EE48BE-2F78-4301-B074-5F6D9704630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スライド イメージ プレースホルダ 1">
            <a:extLst>
              <a:ext uri="{FF2B5EF4-FFF2-40B4-BE49-F238E27FC236}">
                <a16:creationId xmlns:a16="http://schemas.microsoft.com/office/drawing/2014/main" id="{97F489F2-F828-4E75-BFB8-0FF7077911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63" name="ノート プレースホルダ 2">
            <a:extLst>
              <a:ext uri="{FF2B5EF4-FFF2-40B4-BE49-F238E27FC236}">
                <a16:creationId xmlns:a16="http://schemas.microsoft.com/office/drawing/2014/main" id="{F46E54ED-98B4-4E6D-B4E9-9FEB3CB6D8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348164" name="スライド番号プレースホルダ 3">
            <a:extLst>
              <a:ext uri="{FF2B5EF4-FFF2-40B4-BE49-F238E27FC236}">
                <a16:creationId xmlns:a16="http://schemas.microsoft.com/office/drawing/2014/main" id="{4DB36FCD-10FC-4DBA-989A-BC1AFD9F96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359111E-8288-4AE5-8FC7-F12B18D5E90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スライド イメージ プレースホルダ 1">
            <a:extLst>
              <a:ext uri="{FF2B5EF4-FFF2-40B4-BE49-F238E27FC236}">
                <a16:creationId xmlns:a16="http://schemas.microsoft.com/office/drawing/2014/main" id="{D7ADB78B-DD20-4BB0-9949-FE14D2DE2E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0211" name="ノート プレースホルダ 2">
            <a:extLst>
              <a:ext uri="{FF2B5EF4-FFF2-40B4-BE49-F238E27FC236}">
                <a16:creationId xmlns:a16="http://schemas.microsoft.com/office/drawing/2014/main" id="{9F5E400A-D45D-42B4-B16C-CF9BAF208F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350212" name="スライド番号プレースホルダ 3">
            <a:extLst>
              <a:ext uri="{FF2B5EF4-FFF2-40B4-BE49-F238E27FC236}">
                <a16:creationId xmlns:a16="http://schemas.microsoft.com/office/drawing/2014/main" id="{BAD08B92-1626-4857-8021-D344E7D7FA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AB0FADD-9BAB-4F23-85B4-F66A416922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スライド イメージ プレースホルダ 1">
            <a:extLst>
              <a:ext uri="{FF2B5EF4-FFF2-40B4-BE49-F238E27FC236}">
                <a16:creationId xmlns:a16="http://schemas.microsoft.com/office/drawing/2014/main" id="{DA0EB991-7884-4126-9EC4-CD92836FED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2259" name="ノート プレースホルダ 2">
            <a:extLst>
              <a:ext uri="{FF2B5EF4-FFF2-40B4-BE49-F238E27FC236}">
                <a16:creationId xmlns:a16="http://schemas.microsoft.com/office/drawing/2014/main" id="{8C462563-187B-47E8-A455-1A18D9DE255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52260" name="スライド番号プレースホルダ 3">
            <a:extLst>
              <a:ext uri="{FF2B5EF4-FFF2-40B4-BE49-F238E27FC236}">
                <a16:creationId xmlns:a16="http://schemas.microsoft.com/office/drawing/2014/main" id="{4CD20B37-92E4-4D9D-9C7F-BC30D95C23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9D0D450-3245-4D91-8A45-788BC5F63BA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スライド イメージ プレースホルダ 1">
            <a:extLst>
              <a:ext uri="{FF2B5EF4-FFF2-40B4-BE49-F238E27FC236}">
                <a16:creationId xmlns:a16="http://schemas.microsoft.com/office/drawing/2014/main" id="{9102D13F-9390-4713-8605-33D1F83B49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4307" name="ノート プレースホルダ 2">
            <a:extLst>
              <a:ext uri="{FF2B5EF4-FFF2-40B4-BE49-F238E27FC236}">
                <a16:creationId xmlns:a16="http://schemas.microsoft.com/office/drawing/2014/main" id="{B8F48CAB-4540-47BD-8553-4773350031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54308" name="スライド番号プレースホルダ 3">
            <a:extLst>
              <a:ext uri="{FF2B5EF4-FFF2-40B4-BE49-F238E27FC236}">
                <a16:creationId xmlns:a16="http://schemas.microsoft.com/office/drawing/2014/main" id="{B7498B04-CAF6-44D9-8C3C-E98A2E89BD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B0752B7-BD5F-422A-AE3B-6C58A7E62E7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スライド イメージ プレースホルダ 1">
            <a:extLst>
              <a:ext uri="{FF2B5EF4-FFF2-40B4-BE49-F238E27FC236}">
                <a16:creationId xmlns:a16="http://schemas.microsoft.com/office/drawing/2014/main" id="{864A0AD9-EC4C-401F-ABB3-EFFED9A7FC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6355" name="ノート プレースホルダ 2">
            <a:extLst>
              <a:ext uri="{FF2B5EF4-FFF2-40B4-BE49-F238E27FC236}">
                <a16:creationId xmlns:a16="http://schemas.microsoft.com/office/drawing/2014/main" id="{9B7F1789-CEC5-492D-BCF4-491BA64C713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56356" name="スライド番号プレースホルダ 3">
            <a:extLst>
              <a:ext uri="{FF2B5EF4-FFF2-40B4-BE49-F238E27FC236}">
                <a16:creationId xmlns:a16="http://schemas.microsoft.com/office/drawing/2014/main" id="{A147D02F-FAB0-47E9-B6F6-53A0C8608B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EAA9845-F771-461F-B66A-DD34937BD5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スライド イメージ プレースホルダ 1">
            <a:extLst>
              <a:ext uri="{FF2B5EF4-FFF2-40B4-BE49-F238E27FC236}">
                <a16:creationId xmlns:a16="http://schemas.microsoft.com/office/drawing/2014/main" id="{9906858F-48AC-4C26-B954-A95AAB0D2A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03" name="ノート プレースホルダ 2">
            <a:extLst>
              <a:ext uri="{FF2B5EF4-FFF2-40B4-BE49-F238E27FC236}">
                <a16:creationId xmlns:a16="http://schemas.microsoft.com/office/drawing/2014/main" id="{51EDF1B7-7075-45DB-A875-E86DD2AF53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58404" name="スライド番号プレースホルダ 3">
            <a:extLst>
              <a:ext uri="{FF2B5EF4-FFF2-40B4-BE49-F238E27FC236}">
                <a16:creationId xmlns:a16="http://schemas.microsoft.com/office/drawing/2014/main" id="{93A9C0E4-5243-446F-97AC-6025B22511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81B02F5-4F8E-4285-9775-FEBFED80FE4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スライド イメージ プレースホルダ 1">
            <a:extLst>
              <a:ext uri="{FF2B5EF4-FFF2-40B4-BE49-F238E27FC236}">
                <a16:creationId xmlns:a16="http://schemas.microsoft.com/office/drawing/2014/main" id="{8B858FE8-793F-4065-B0F5-DB6D3138CB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0451" name="ノート プレースホルダ 2">
            <a:extLst>
              <a:ext uri="{FF2B5EF4-FFF2-40B4-BE49-F238E27FC236}">
                <a16:creationId xmlns:a16="http://schemas.microsoft.com/office/drawing/2014/main" id="{0A72FDA8-8E90-4936-AEE4-00A126E31C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0452" name="スライド番号プレースホルダ 3">
            <a:extLst>
              <a:ext uri="{FF2B5EF4-FFF2-40B4-BE49-F238E27FC236}">
                <a16:creationId xmlns:a16="http://schemas.microsoft.com/office/drawing/2014/main" id="{64C69F8C-E193-4350-8036-9764E30FC0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616C623-4924-4BA1-AE5A-37794AFC08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スライド イメージ プレースホルダ 1">
            <a:extLst>
              <a:ext uri="{FF2B5EF4-FFF2-40B4-BE49-F238E27FC236}">
                <a16:creationId xmlns:a16="http://schemas.microsoft.com/office/drawing/2014/main" id="{2FF8F07F-0D2F-467B-96A0-334B9DB119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2499" name="ノート プレースホルダ 2">
            <a:extLst>
              <a:ext uri="{FF2B5EF4-FFF2-40B4-BE49-F238E27FC236}">
                <a16:creationId xmlns:a16="http://schemas.microsoft.com/office/drawing/2014/main" id="{0A7B5D25-957B-43B9-A84D-54881301901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2500" name="スライド番号プレースホルダ 3">
            <a:extLst>
              <a:ext uri="{FF2B5EF4-FFF2-40B4-BE49-F238E27FC236}">
                <a16:creationId xmlns:a16="http://schemas.microsoft.com/office/drawing/2014/main" id="{30E07078-8AB9-4AA5-A2C0-3B79BCB2BD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48A63C-DA9D-4729-A0B3-D80C4709B44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スライド イメージ プレースホルダ 1">
            <a:extLst>
              <a:ext uri="{FF2B5EF4-FFF2-40B4-BE49-F238E27FC236}">
                <a16:creationId xmlns:a16="http://schemas.microsoft.com/office/drawing/2014/main" id="{CDF5F3B9-A141-4831-8D64-98E1462E8C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4547" name="ノート プレースホルダ 2">
            <a:extLst>
              <a:ext uri="{FF2B5EF4-FFF2-40B4-BE49-F238E27FC236}">
                <a16:creationId xmlns:a16="http://schemas.microsoft.com/office/drawing/2014/main" id="{6D03837F-BE6E-47BC-AAF3-36215883EB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4548" name="スライド番号プレースホルダ 3">
            <a:extLst>
              <a:ext uri="{FF2B5EF4-FFF2-40B4-BE49-F238E27FC236}">
                <a16:creationId xmlns:a16="http://schemas.microsoft.com/office/drawing/2014/main" id="{9BB48623-CABD-4570-BA68-35E7025633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B530BE5-00D7-4105-BACD-BE299F8780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スライド イメージ プレースホルダ 1">
            <a:extLst>
              <a:ext uri="{FF2B5EF4-FFF2-40B4-BE49-F238E27FC236}">
                <a16:creationId xmlns:a16="http://schemas.microsoft.com/office/drawing/2014/main" id="{156E78D5-0933-45A1-9289-5EFA746C04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03" name="ノート プレースホルダ 2">
            <a:extLst>
              <a:ext uri="{FF2B5EF4-FFF2-40B4-BE49-F238E27FC236}">
                <a16:creationId xmlns:a16="http://schemas.microsoft.com/office/drawing/2014/main" id="{B0A459FD-B640-4D7A-8422-7C3A746359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6004" name="スライド番号プレースホルダ 3">
            <a:extLst>
              <a:ext uri="{FF2B5EF4-FFF2-40B4-BE49-F238E27FC236}">
                <a16:creationId xmlns:a16="http://schemas.microsoft.com/office/drawing/2014/main" id="{8B9941E6-4C5C-409F-BF20-6174072A66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EEAAE9-CE38-4C4D-8D85-6D9AB06D99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スライド イメージ プレースホルダ 1">
            <a:extLst>
              <a:ext uri="{FF2B5EF4-FFF2-40B4-BE49-F238E27FC236}">
                <a16:creationId xmlns:a16="http://schemas.microsoft.com/office/drawing/2014/main" id="{3EDA0063-00C5-4598-88FF-BBEF206990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6595" name="ノート プレースホルダ 2">
            <a:extLst>
              <a:ext uri="{FF2B5EF4-FFF2-40B4-BE49-F238E27FC236}">
                <a16:creationId xmlns:a16="http://schemas.microsoft.com/office/drawing/2014/main" id="{74BED11F-6BA8-4742-B772-860B88D9A80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6596" name="スライド番号プレースホルダ 3">
            <a:extLst>
              <a:ext uri="{FF2B5EF4-FFF2-40B4-BE49-F238E27FC236}">
                <a16:creationId xmlns:a16="http://schemas.microsoft.com/office/drawing/2014/main" id="{6C30AEE5-BCF8-40C9-90B3-A554F3152C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68BD035-2B26-4984-B98F-3370C04D3DF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スライド イメージ プレースホルダ 1">
            <a:extLst>
              <a:ext uri="{FF2B5EF4-FFF2-40B4-BE49-F238E27FC236}">
                <a16:creationId xmlns:a16="http://schemas.microsoft.com/office/drawing/2014/main" id="{3BD03650-1FAB-4A74-8C3B-2695F58235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43" name="ノート プレースホルダ 2">
            <a:extLst>
              <a:ext uri="{FF2B5EF4-FFF2-40B4-BE49-F238E27FC236}">
                <a16:creationId xmlns:a16="http://schemas.microsoft.com/office/drawing/2014/main" id="{6DD25C1F-F084-46F5-9CAF-FD1EF4E4AA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8644" name="スライド番号プレースホルダ 3">
            <a:extLst>
              <a:ext uri="{FF2B5EF4-FFF2-40B4-BE49-F238E27FC236}">
                <a16:creationId xmlns:a16="http://schemas.microsoft.com/office/drawing/2014/main" id="{008C1E63-E91E-4C5E-AD7C-E10D274393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F2A5E62-EF3D-4D50-B619-0D30B7DC276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スライド イメージ プレースホルダ 1">
            <a:extLst>
              <a:ext uri="{FF2B5EF4-FFF2-40B4-BE49-F238E27FC236}">
                <a16:creationId xmlns:a16="http://schemas.microsoft.com/office/drawing/2014/main" id="{BE19DAD4-99D6-4C3E-9B11-92277B73F6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0691" name="ノート プレースホルダ 2">
            <a:extLst>
              <a:ext uri="{FF2B5EF4-FFF2-40B4-BE49-F238E27FC236}">
                <a16:creationId xmlns:a16="http://schemas.microsoft.com/office/drawing/2014/main" id="{B8275A20-5675-4412-96E3-79D76845BB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0692" name="スライド番号プレースホルダ 3">
            <a:extLst>
              <a:ext uri="{FF2B5EF4-FFF2-40B4-BE49-F238E27FC236}">
                <a16:creationId xmlns:a16="http://schemas.microsoft.com/office/drawing/2014/main" id="{7143E465-87DB-4797-AC1C-2BFB6FCDC0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A97BCE4-56B5-4008-AB31-D3F44A6A67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スライド イメージ プレースホルダ 1">
            <a:extLst>
              <a:ext uri="{FF2B5EF4-FFF2-40B4-BE49-F238E27FC236}">
                <a16:creationId xmlns:a16="http://schemas.microsoft.com/office/drawing/2014/main" id="{FF698A30-31B7-4DB6-941C-59D1000096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2739" name="ノート プレースホルダ 2">
            <a:extLst>
              <a:ext uri="{FF2B5EF4-FFF2-40B4-BE49-F238E27FC236}">
                <a16:creationId xmlns:a16="http://schemas.microsoft.com/office/drawing/2014/main" id="{8C22AACD-DE84-4A9A-9BC0-5F3DCAC12E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2740" name="スライド番号プレースホルダ 3">
            <a:extLst>
              <a:ext uri="{FF2B5EF4-FFF2-40B4-BE49-F238E27FC236}">
                <a16:creationId xmlns:a16="http://schemas.microsoft.com/office/drawing/2014/main" id="{1C754CD6-9774-43E5-8161-868CBA14A8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BE7ACA-5642-4252-B0D9-4F63915B71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スライド イメージ プレースホルダ 1">
            <a:extLst>
              <a:ext uri="{FF2B5EF4-FFF2-40B4-BE49-F238E27FC236}">
                <a16:creationId xmlns:a16="http://schemas.microsoft.com/office/drawing/2014/main" id="{67029EEE-88F9-4D8C-B225-DFA331EF245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4787" name="ノート プレースホルダ 2">
            <a:extLst>
              <a:ext uri="{FF2B5EF4-FFF2-40B4-BE49-F238E27FC236}">
                <a16:creationId xmlns:a16="http://schemas.microsoft.com/office/drawing/2014/main" id="{EB10463B-EE54-4579-8690-B2488B803C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4788" name="スライド番号プレースホルダ 3">
            <a:extLst>
              <a:ext uri="{FF2B5EF4-FFF2-40B4-BE49-F238E27FC236}">
                <a16:creationId xmlns:a16="http://schemas.microsoft.com/office/drawing/2014/main" id="{7F09ECDD-A3EC-42FB-A3E0-04F79902B3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B767049-A40B-409C-94D7-59CC39FDFDC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スライド イメージ プレースホルダ 1">
            <a:extLst>
              <a:ext uri="{FF2B5EF4-FFF2-40B4-BE49-F238E27FC236}">
                <a16:creationId xmlns:a16="http://schemas.microsoft.com/office/drawing/2014/main" id="{8B9309A6-B78E-49B0-9675-CA37C24CEA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6835" name="ノート プレースホルダ 2">
            <a:extLst>
              <a:ext uri="{FF2B5EF4-FFF2-40B4-BE49-F238E27FC236}">
                <a16:creationId xmlns:a16="http://schemas.microsoft.com/office/drawing/2014/main" id="{C22E6325-C267-4D13-90D6-688E54448B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6836" name="スライド番号プレースホルダ 3">
            <a:extLst>
              <a:ext uri="{FF2B5EF4-FFF2-40B4-BE49-F238E27FC236}">
                <a16:creationId xmlns:a16="http://schemas.microsoft.com/office/drawing/2014/main" id="{41349926-83DF-4E06-9664-BAF25A619E0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1574B3F-CE46-46E5-9FBB-BD12C1A92E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スライド イメージ プレースホルダ 1">
            <a:extLst>
              <a:ext uri="{FF2B5EF4-FFF2-40B4-BE49-F238E27FC236}">
                <a16:creationId xmlns:a16="http://schemas.microsoft.com/office/drawing/2014/main" id="{E6411964-4E6B-490A-9ADD-5CA330E386C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883" name="ノート プレースホルダ 2">
            <a:extLst>
              <a:ext uri="{FF2B5EF4-FFF2-40B4-BE49-F238E27FC236}">
                <a16:creationId xmlns:a16="http://schemas.microsoft.com/office/drawing/2014/main" id="{E6A873D6-1380-4BA1-8D86-814FB0BFA3C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8884" name="スライド番号プレースホルダ 3">
            <a:extLst>
              <a:ext uri="{FF2B5EF4-FFF2-40B4-BE49-F238E27FC236}">
                <a16:creationId xmlns:a16="http://schemas.microsoft.com/office/drawing/2014/main" id="{850A103F-0AB6-4838-9497-E496EF5A48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AE948F8-04AB-45BE-92B7-E38886E761F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スライド イメージ プレースホルダ 1">
            <a:extLst>
              <a:ext uri="{FF2B5EF4-FFF2-40B4-BE49-F238E27FC236}">
                <a16:creationId xmlns:a16="http://schemas.microsoft.com/office/drawing/2014/main" id="{F4E6E903-9E08-479D-B9BC-9B3B738A10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0931" name="ノート プレースホルダ 2">
            <a:extLst>
              <a:ext uri="{FF2B5EF4-FFF2-40B4-BE49-F238E27FC236}">
                <a16:creationId xmlns:a16="http://schemas.microsoft.com/office/drawing/2014/main" id="{CDF24E9F-9210-4DFF-969B-065D34294C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0932" name="スライド番号プレースホルダ 3">
            <a:extLst>
              <a:ext uri="{FF2B5EF4-FFF2-40B4-BE49-F238E27FC236}">
                <a16:creationId xmlns:a16="http://schemas.microsoft.com/office/drawing/2014/main" id="{40FF5E61-A987-4EF7-B277-18DDCD0526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631A2B-57C5-4EB8-8AA3-DFB43F2ED06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スライド イメージ プレースホルダ 1">
            <a:extLst>
              <a:ext uri="{FF2B5EF4-FFF2-40B4-BE49-F238E27FC236}">
                <a16:creationId xmlns:a16="http://schemas.microsoft.com/office/drawing/2014/main" id="{796F832B-D535-4298-8966-CD767B5F4D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2979" name="ノート プレースホルダ 2">
            <a:extLst>
              <a:ext uri="{FF2B5EF4-FFF2-40B4-BE49-F238E27FC236}">
                <a16:creationId xmlns:a16="http://schemas.microsoft.com/office/drawing/2014/main" id="{DBE51E1A-8284-45F1-82F0-261E62DB39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2980" name="スライド番号プレースホルダ 3">
            <a:extLst>
              <a:ext uri="{FF2B5EF4-FFF2-40B4-BE49-F238E27FC236}">
                <a16:creationId xmlns:a16="http://schemas.microsoft.com/office/drawing/2014/main" id="{ABA3A405-0C9E-460A-A6A1-247F041EE1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4071EC-444E-46BF-BEF6-9D3AC0397F1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スライド イメージ プレースホルダ 1">
            <a:extLst>
              <a:ext uri="{FF2B5EF4-FFF2-40B4-BE49-F238E27FC236}">
                <a16:creationId xmlns:a16="http://schemas.microsoft.com/office/drawing/2014/main" id="{62A44F00-BE22-4EE8-8C9C-277180EC28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5027" name="ノート プレースホルダ 2">
            <a:extLst>
              <a:ext uri="{FF2B5EF4-FFF2-40B4-BE49-F238E27FC236}">
                <a16:creationId xmlns:a16="http://schemas.microsoft.com/office/drawing/2014/main" id="{22BE4CCB-7DA3-431F-8C10-7D1850D892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5028" name="スライド番号プレースホルダ 3">
            <a:extLst>
              <a:ext uri="{FF2B5EF4-FFF2-40B4-BE49-F238E27FC236}">
                <a16:creationId xmlns:a16="http://schemas.microsoft.com/office/drawing/2014/main" id="{2C11A955-B75A-4D02-8B2A-1F81531FFE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360BD5E-B7AE-4427-9A48-7651D6BF73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スライド イメージ プレースホルダ 1">
            <a:extLst>
              <a:ext uri="{FF2B5EF4-FFF2-40B4-BE49-F238E27FC236}">
                <a16:creationId xmlns:a16="http://schemas.microsoft.com/office/drawing/2014/main" id="{4F8F8230-BDED-4957-92C6-FA47F7847B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8051" name="ノート プレースホルダ 2">
            <a:extLst>
              <a:ext uri="{FF2B5EF4-FFF2-40B4-BE49-F238E27FC236}">
                <a16:creationId xmlns:a16="http://schemas.microsoft.com/office/drawing/2014/main" id="{182DF21F-D89F-4B37-9410-85A3FACE274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58052" name="スライド番号プレースホルダ 3">
            <a:extLst>
              <a:ext uri="{FF2B5EF4-FFF2-40B4-BE49-F238E27FC236}">
                <a16:creationId xmlns:a16="http://schemas.microsoft.com/office/drawing/2014/main" id="{B61A4DAB-0CA1-4AB8-B85C-9F24403FC1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6114BB0-B1DC-4A34-9A30-CE81BA11E04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スライド イメージ プレースホルダ 1">
            <a:extLst>
              <a:ext uri="{FF2B5EF4-FFF2-40B4-BE49-F238E27FC236}">
                <a16:creationId xmlns:a16="http://schemas.microsoft.com/office/drawing/2014/main" id="{9299B9F1-9B4E-4691-A2B9-B651FA8B2D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7075" name="ノート プレースホルダ 2">
            <a:extLst>
              <a:ext uri="{FF2B5EF4-FFF2-40B4-BE49-F238E27FC236}">
                <a16:creationId xmlns:a16="http://schemas.microsoft.com/office/drawing/2014/main" id="{CB4C2A01-2E40-4E3A-BD75-E749980823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7076" name="スライド番号プレースホルダ 3">
            <a:extLst>
              <a:ext uri="{FF2B5EF4-FFF2-40B4-BE49-F238E27FC236}">
                <a16:creationId xmlns:a16="http://schemas.microsoft.com/office/drawing/2014/main" id="{48CF7547-EA05-4DC8-9938-D9C160FEDB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4E56E2-1555-4AB0-9948-5424715AD8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スライド イメージ プレースホルダ 1">
            <a:extLst>
              <a:ext uri="{FF2B5EF4-FFF2-40B4-BE49-F238E27FC236}">
                <a16:creationId xmlns:a16="http://schemas.microsoft.com/office/drawing/2014/main" id="{6BE7828C-25CF-4CCC-9F91-2D5485432D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23" name="ノート プレースホルダ 2">
            <a:extLst>
              <a:ext uri="{FF2B5EF4-FFF2-40B4-BE49-F238E27FC236}">
                <a16:creationId xmlns:a16="http://schemas.microsoft.com/office/drawing/2014/main" id="{5960D59F-ADBA-40CF-9239-EA9F561FFB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9124" name="スライド番号プレースホルダ 3">
            <a:extLst>
              <a:ext uri="{FF2B5EF4-FFF2-40B4-BE49-F238E27FC236}">
                <a16:creationId xmlns:a16="http://schemas.microsoft.com/office/drawing/2014/main" id="{B4ED9180-A49D-43EF-8D86-0F67C9416C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BD69BDC-3D1B-42B5-8E83-A7CE4B4E79B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スライド イメージ プレースホルダ 1">
            <a:extLst>
              <a:ext uri="{FF2B5EF4-FFF2-40B4-BE49-F238E27FC236}">
                <a16:creationId xmlns:a16="http://schemas.microsoft.com/office/drawing/2014/main" id="{A8B6E466-9113-41B5-81ED-427F98FB2D7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1171" name="ノート プレースホルダ 2">
            <a:extLst>
              <a:ext uri="{FF2B5EF4-FFF2-40B4-BE49-F238E27FC236}">
                <a16:creationId xmlns:a16="http://schemas.microsoft.com/office/drawing/2014/main" id="{20C31FCA-7FBE-4E3A-8715-F3D234D5B9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1172" name="スライド番号プレースホルダ 3">
            <a:extLst>
              <a:ext uri="{FF2B5EF4-FFF2-40B4-BE49-F238E27FC236}">
                <a16:creationId xmlns:a16="http://schemas.microsoft.com/office/drawing/2014/main" id="{53F5046B-1B7C-41B5-B6F2-DBE0008FB0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A6F46EA-EFB9-4491-8F0B-A47905CF513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スライド イメージ プレースホルダ 1">
            <a:extLst>
              <a:ext uri="{FF2B5EF4-FFF2-40B4-BE49-F238E27FC236}">
                <a16:creationId xmlns:a16="http://schemas.microsoft.com/office/drawing/2014/main" id="{D5664144-BFEC-404B-904C-78F199E845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3219" name="ノート プレースホルダ 2">
            <a:extLst>
              <a:ext uri="{FF2B5EF4-FFF2-40B4-BE49-F238E27FC236}">
                <a16:creationId xmlns:a16="http://schemas.microsoft.com/office/drawing/2014/main" id="{9E0A9E9B-7721-446F-B56C-F14DBCCFA6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3220" name="スライド番号プレースホルダ 3">
            <a:extLst>
              <a:ext uri="{FF2B5EF4-FFF2-40B4-BE49-F238E27FC236}">
                <a16:creationId xmlns:a16="http://schemas.microsoft.com/office/drawing/2014/main" id="{38977F7E-A9B0-49A9-B812-9B28C86AA7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C10C6F0-D98E-4CD3-A265-33582DF4FD7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スライド イメージ プレースホルダ 1">
            <a:extLst>
              <a:ext uri="{FF2B5EF4-FFF2-40B4-BE49-F238E27FC236}">
                <a16:creationId xmlns:a16="http://schemas.microsoft.com/office/drawing/2014/main" id="{BAF0E0C0-04C0-4372-BC32-8815E08E51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5267" name="ノート プレースホルダ 2">
            <a:extLst>
              <a:ext uri="{FF2B5EF4-FFF2-40B4-BE49-F238E27FC236}">
                <a16:creationId xmlns:a16="http://schemas.microsoft.com/office/drawing/2014/main" id="{00AF782C-8BE6-4AA6-9BFF-F1BE2B7954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5268" name="スライド番号プレースホルダ 3">
            <a:extLst>
              <a:ext uri="{FF2B5EF4-FFF2-40B4-BE49-F238E27FC236}">
                <a16:creationId xmlns:a16="http://schemas.microsoft.com/office/drawing/2014/main" id="{5606D242-2C7D-4952-B50C-5709799BEE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27CCD8E-FACA-4CD4-9F71-F9597224D76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スライド イメージ プレースホルダ 1">
            <a:extLst>
              <a:ext uri="{FF2B5EF4-FFF2-40B4-BE49-F238E27FC236}">
                <a16:creationId xmlns:a16="http://schemas.microsoft.com/office/drawing/2014/main" id="{6D9970F9-1B8A-4D35-8EDB-D63E5DD0BE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7315" name="ノート プレースホルダ 2">
            <a:extLst>
              <a:ext uri="{FF2B5EF4-FFF2-40B4-BE49-F238E27FC236}">
                <a16:creationId xmlns:a16="http://schemas.microsoft.com/office/drawing/2014/main" id="{AB7B1638-363B-4A99-AAE6-B50E481E1E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7316" name="スライド番号プレースホルダ 3">
            <a:extLst>
              <a:ext uri="{FF2B5EF4-FFF2-40B4-BE49-F238E27FC236}">
                <a16:creationId xmlns:a16="http://schemas.microsoft.com/office/drawing/2014/main" id="{14AED030-741F-4411-8EFD-37E201FE6B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DBEBF24-E74E-462A-A297-551B01F4077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スライド イメージ プレースホルダ 1">
            <a:extLst>
              <a:ext uri="{FF2B5EF4-FFF2-40B4-BE49-F238E27FC236}">
                <a16:creationId xmlns:a16="http://schemas.microsoft.com/office/drawing/2014/main" id="{E8ECA9C1-5758-410F-A401-A095A46182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63" name="ノート プレースホルダ 2">
            <a:extLst>
              <a:ext uri="{FF2B5EF4-FFF2-40B4-BE49-F238E27FC236}">
                <a16:creationId xmlns:a16="http://schemas.microsoft.com/office/drawing/2014/main" id="{666BF262-3B43-4BB7-B888-4F4B19E8E5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9364" name="スライド番号プレースホルダ 3">
            <a:extLst>
              <a:ext uri="{FF2B5EF4-FFF2-40B4-BE49-F238E27FC236}">
                <a16:creationId xmlns:a16="http://schemas.microsoft.com/office/drawing/2014/main" id="{C771A347-831E-4EF3-885E-FA0BFD2513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3326CB1-2F79-4813-83C7-DB5F9543C6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スライド イメージ プレースホルダ 1">
            <a:extLst>
              <a:ext uri="{FF2B5EF4-FFF2-40B4-BE49-F238E27FC236}">
                <a16:creationId xmlns:a16="http://schemas.microsoft.com/office/drawing/2014/main" id="{8C395E7C-F7FB-4D84-BB0B-9D7BA3BCB93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1411" name="ノート プレースホルダ 2">
            <a:extLst>
              <a:ext uri="{FF2B5EF4-FFF2-40B4-BE49-F238E27FC236}">
                <a16:creationId xmlns:a16="http://schemas.microsoft.com/office/drawing/2014/main" id="{34B9785A-556D-4F5E-B9F9-3C19C93572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1412" name="スライド番号プレースホルダ 3">
            <a:extLst>
              <a:ext uri="{FF2B5EF4-FFF2-40B4-BE49-F238E27FC236}">
                <a16:creationId xmlns:a16="http://schemas.microsoft.com/office/drawing/2014/main" id="{D420BBD1-B4E4-4ACD-B365-14A15E588B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D2DEA28-0A65-412E-8464-F5FCE772C9E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スライド イメージ プレースホルダ 1">
            <a:extLst>
              <a:ext uri="{FF2B5EF4-FFF2-40B4-BE49-F238E27FC236}">
                <a16:creationId xmlns:a16="http://schemas.microsoft.com/office/drawing/2014/main" id="{7B90FF68-74C8-469E-8B1A-7DDA5A3BA3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3459" name="ノート プレースホルダ 2">
            <a:extLst>
              <a:ext uri="{FF2B5EF4-FFF2-40B4-BE49-F238E27FC236}">
                <a16:creationId xmlns:a16="http://schemas.microsoft.com/office/drawing/2014/main" id="{08DB97D4-9652-4F52-AB38-782B8366B3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3460" name="スライド番号プレースホルダ 3">
            <a:extLst>
              <a:ext uri="{FF2B5EF4-FFF2-40B4-BE49-F238E27FC236}">
                <a16:creationId xmlns:a16="http://schemas.microsoft.com/office/drawing/2014/main" id="{C728C613-B423-475B-89EC-FE1DC1E2F7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B1BD6EB-DD0D-4CFE-9904-5DFB30833BB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スライド イメージ プレースホルダ 1">
            <a:extLst>
              <a:ext uri="{FF2B5EF4-FFF2-40B4-BE49-F238E27FC236}">
                <a16:creationId xmlns:a16="http://schemas.microsoft.com/office/drawing/2014/main" id="{1A44886D-A12D-43AD-A82F-F46E0C766B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5507" name="ノート プレースホルダ 2">
            <a:extLst>
              <a:ext uri="{FF2B5EF4-FFF2-40B4-BE49-F238E27FC236}">
                <a16:creationId xmlns:a16="http://schemas.microsoft.com/office/drawing/2014/main" id="{B291646D-14D1-4103-8700-E94F3AF59B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5508" name="スライド番号プレースホルダ 3">
            <a:extLst>
              <a:ext uri="{FF2B5EF4-FFF2-40B4-BE49-F238E27FC236}">
                <a16:creationId xmlns:a16="http://schemas.microsoft.com/office/drawing/2014/main" id="{55F329BA-8FC3-4C86-A6F2-D64357640C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4F4C4DE-1DCA-4106-A26F-E0BE30E4BD4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スライド イメージ プレースホルダ 1">
            <a:extLst>
              <a:ext uri="{FF2B5EF4-FFF2-40B4-BE49-F238E27FC236}">
                <a16:creationId xmlns:a16="http://schemas.microsoft.com/office/drawing/2014/main" id="{5130982F-799F-41C4-A7E9-7252D6383B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0099" name="ノート プレースホルダ 2">
            <a:extLst>
              <a:ext uri="{FF2B5EF4-FFF2-40B4-BE49-F238E27FC236}">
                <a16:creationId xmlns:a16="http://schemas.microsoft.com/office/drawing/2014/main" id="{0496049C-58D9-4338-BB33-42AEBD9B9A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60100" name="スライド番号プレースホルダ 3">
            <a:extLst>
              <a:ext uri="{FF2B5EF4-FFF2-40B4-BE49-F238E27FC236}">
                <a16:creationId xmlns:a16="http://schemas.microsoft.com/office/drawing/2014/main" id="{BE7F5C19-9D7F-4B7A-BF68-E3F27E9A6D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C76C7C1-C0F3-4E8A-9674-0965462291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スライド イメージ プレースホルダ 1">
            <a:extLst>
              <a:ext uri="{FF2B5EF4-FFF2-40B4-BE49-F238E27FC236}">
                <a16:creationId xmlns:a16="http://schemas.microsoft.com/office/drawing/2014/main" id="{9065AA06-CDAC-43E7-AE50-25F3057631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7555" name="ノート プレースホルダ 2">
            <a:extLst>
              <a:ext uri="{FF2B5EF4-FFF2-40B4-BE49-F238E27FC236}">
                <a16:creationId xmlns:a16="http://schemas.microsoft.com/office/drawing/2014/main" id="{502D64D3-8C0D-46D5-B2BF-CE7CBAB7BF2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7556" name="スライド番号プレースホルダ 3">
            <a:extLst>
              <a:ext uri="{FF2B5EF4-FFF2-40B4-BE49-F238E27FC236}">
                <a16:creationId xmlns:a16="http://schemas.microsoft.com/office/drawing/2014/main" id="{7CBBC9E3-6B47-41AD-8930-2ABE7CD0B1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17B5215-67BA-41EE-BC29-98AF619484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スライド イメージ プレースホルダ 1">
            <a:extLst>
              <a:ext uri="{FF2B5EF4-FFF2-40B4-BE49-F238E27FC236}">
                <a16:creationId xmlns:a16="http://schemas.microsoft.com/office/drawing/2014/main" id="{0C3922B5-9A0C-47B6-8EEA-48A71D7610B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03" name="ノート プレースホルダ 2">
            <a:extLst>
              <a:ext uri="{FF2B5EF4-FFF2-40B4-BE49-F238E27FC236}">
                <a16:creationId xmlns:a16="http://schemas.microsoft.com/office/drawing/2014/main" id="{139DBFB0-7DA3-4AEA-AC64-E978A07ECF2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09604" name="スライド番号プレースホルダ 3">
            <a:extLst>
              <a:ext uri="{FF2B5EF4-FFF2-40B4-BE49-F238E27FC236}">
                <a16:creationId xmlns:a16="http://schemas.microsoft.com/office/drawing/2014/main" id="{BF6547C5-5F41-4D67-9D05-C0FB635D9A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0FDFFB8-9673-469D-A9CD-FDE08C1AFA3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スライド イメージ プレースホルダ 1">
            <a:extLst>
              <a:ext uri="{FF2B5EF4-FFF2-40B4-BE49-F238E27FC236}">
                <a16:creationId xmlns:a16="http://schemas.microsoft.com/office/drawing/2014/main" id="{BFF159BD-0A29-420D-BF27-B4B6B6410DD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1651" name="ノート プレースホルダ 2">
            <a:extLst>
              <a:ext uri="{FF2B5EF4-FFF2-40B4-BE49-F238E27FC236}">
                <a16:creationId xmlns:a16="http://schemas.microsoft.com/office/drawing/2014/main" id="{92716D5A-481A-4FE4-83FF-1F672E0E89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1652" name="スライド番号プレースホルダ 3">
            <a:extLst>
              <a:ext uri="{FF2B5EF4-FFF2-40B4-BE49-F238E27FC236}">
                <a16:creationId xmlns:a16="http://schemas.microsoft.com/office/drawing/2014/main" id="{8B72EA34-5B43-4DBE-A738-EE11F01160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11EC567-FB3D-45A9-8117-615DEC9AB9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スライド イメージ プレースホルダ 1">
            <a:extLst>
              <a:ext uri="{FF2B5EF4-FFF2-40B4-BE49-F238E27FC236}">
                <a16:creationId xmlns:a16="http://schemas.microsoft.com/office/drawing/2014/main" id="{F5E94799-8227-4BED-8689-B61ED69E18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3699" name="ノート プレースホルダ 2">
            <a:extLst>
              <a:ext uri="{FF2B5EF4-FFF2-40B4-BE49-F238E27FC236}">
                <a16:creationId xmlns:a16="http://schemas.microsoft.com/office/drawing/2014/main" id="{D5DB6BC5-8779-4F12-A6AD-DB8B889DA7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3700" name="スライド番号プレースホルダ 3">
            <a:extLst>
              <a:ext uri="{FF2B5EF4-FFF2-40B4-BE49-F238E27FC236}">
                <a16:creationId xmlns:a16="http://schemas.microsoft.com/office/drawing/2014/main" id="{6E0804EE-BBD7-4E1A-8E4E-B79A3EDCF3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2960B4E-58AD-4C67-A12A-5DB90F615E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スライド イメージ プレースホルダ 1">
            <a:extLst>
              <a:ext uri="{FF2B5EF4-FFF2-40B4-BE49-F238E27FC236}">
                <a16:creationId xmlns:a16="http://schemas.microsoft.com/office/drawing/2014/main" id="{16CEA56A-1CDD-4059-952C-98B140CA8A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5747" name="ノート プレースホルダ 2">
            <a:extLst>
              <a:ext uri="{FF2B5EF4-FFF2-40B4-BE49-F238E27FC236}">
                <a16:creationId xmlns:a16="http://schemas.microsoft.com/office/drawing/2014/main" id="{A08D0BC2-6F60-4283-BBEB-3DF5F86CF69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5748" name="スライド番号プレースホルダ 3">
            <a:extLst>
              <a:ext uri="{FF2B5EF4-FFF2-40B4-BE49-F238E27FC236}">
                <a16:creationId xmlns:a16="http://schemas.microsoft.com/office/drawing/2014/main" id="{F4D2FF98-4774-4E72-BEB1-CEAB23801D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FE7596-1C56-4FBE-9EBB-A16E89A6CEA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スライド イメージ プレースホルダ 1">
            <a:extLst>
              <a:ext uri="{FF2B5EF4-FFF2-40B4-BE49-F238E27FC236}">
                <a16:creationId xmlns:a16="http://schemas.microsoft.com/office/drawing/2014/main" id="{6B210479-2542-4D00-8D36-879E2978DEF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7795" name="ノート プレースホルダ 2">
            <a:extLst>
              <a:ext uri="{FF2B5EF4-FFF2-40B4-BE49-F238E27FC236}">
                <a16:creationId xmlns:a16="http://schemas.microsoft.com/office/drawing/2014/main" id="{79054268-FE35-4B4F-8261-0944D5CE82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7796" name="スライド番号プレースホルダ 3">
            <a:extLst>
              <a:ext uri="{FF2B5EF4-FFF2-40B4-BE49-F238E27FC236}">
                <a16:creationId xmlns:a16="http://schemas.microsoft.com/office/drawing/2014/main" id="{27C07B77-FAD8-49CE-9B13-114F9F7F8C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4588475-56F3-4797-8413-0C8BE60584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スライド イメージ プレースホルダ 1">
            <a:extLst>
              <a:ext uri="{FF2B5EF4-FFF2-40B4-BE49-F238E27FC236}">
                <a16:creationId xmlns:a16="http://schemas.microsoft.com/office/drawing/2014/main" id="{A4325D5B-1338-44AD-BD5B-87DA4A3B5F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43" name="ノート プレースホルダ 2">
            <a:extLst>
              <a:ext uri="{FF2B5EF4-FFF2-40B4-BE49-F238E27FC236}">
                <a16:creationId xmlns:a16="http://schemas.microsoft.com/office/drawing/2014/main" id="{2F04BC29-6AC3-47B4-A9F4-BA6231BCBA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9844" name="スライド番号プレースホルダ 3">
            <a:extLst>
              <a:ext uri="{FF2B5EF4-FFF2-40B4-BE49-F238E27FC236}">
                <a16:creationId xmlns:a16="http://schemas.microsoft.com/office/drawing/2014/main" id="{B927D4E6-D829-415D-9FB2-048E15B8E2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214F73E-E63C-44EB-BBF8-EFB50B24EE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スライド イメージ プレースホルダ 1">
            <a:extLst>
              <a:ext uri="{FF2B5EF4-FFF2-40B4-BE49-F238E27FC236}">
                <a16:creationId xmlns:a16="http://schemas.microsoft.com/office/drawing/2014/main" id="{11DA5F03-FDEA-44D0-A0F4-96456A4820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1891" name="ノート プレースホルダ 2">
            <a:extLst>
              <a:ext uri="{FF2B5EF4-FFF2-40B4-BE49-F238E27FC236}">
                <a16:creationId xmlns:a16="http://schemas.microsoft.com/office/drawing/2014/main" id="{697F07B9-A3FB-4474-9062-71E12E3BBE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1892" name="スライド番号プレースホルダ 3">
            <a:extLst>
              <a:ext uri="{FF2B5EF4-FFF2-40B4-BE49-F238E27FC236}">
                <a16:creationId xmlns:a16="http://schemas.microsoft.com/office/drawing/2014/main" id="{1289F90B-11E8-48BE-9304-9E66A21B1F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8AF7A3E-1773-4D08-94CC-45595F0813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スライド イメージ プレースホルダ 1">
            <a:extLst>
              <a:ext uri="{FF2B5EF4-FFF2-40B4-BE49-F238E27FC236}">
                <a16:creationId xmlns:a16="http://schemas.microsoft.com/office/drawing/2014/main" id="{887EFF1B-C097-4AF4-8CBA-53494C4213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3939" name="ノート プレースホルダ 2">
            <a:extLst>
              <a:ext uri="{FF2B5EF4-FFF2-40B4-BE49-F238E27FC236}">
                <a16:creationId xmlns:a16="http://schemas.microsoft.com/office/drawing/2014/main" id="{9A10D7D4-D70C-4121-82D8-E9CA0DC1FD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3940" name="スライド番号プレースホルダ 3">
            <a:extLst>
              <a:ext uri="{FF2B5EF4-FFF2-40B4-BE49-F238E27FC236}">
                <a16:creationId xmlns:a16="http://schemas.microsoft.com/office/drawing/2014/main" id="{02EC2579-C9C6-4E64-9A2D-BF0C868643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56ED0E3-035F-4AAA-A504-A21EAFE5CBE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スライド イメージ プレースホルダ 1">
            <a:extLst>
              <a:ext uri="{FF2B5EF4-FFF2-40B4-BE49-F238E27FC236}">
                <a16:creationId xmlns:a16="http://schemas.microsoft.com/office/drawing/2014/main" id="{AE9C1C53-46D7-45E7-A0EE-75B92C6BF2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5987" name="ノート プレースホルダ 2">
            <a:extLst>
              <a:ext uri="{FF2B5EF4-FFF2-40B4-BE49-F238E27FC236}">
                <a16:creationId xmlns:a16="http://schemas.microsoft.com/office/drawing/2014/main" id="{812092B2-57C6-42CD-B4D4-6D786046A3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25988" name="スライド番号プレースホルダ 3">
            <a:extLst>
              <a:ext uri="{FF2B5EF4-FFF2-40B4-BE49-F238E27FC236}">
                <a16:creationId xmlns:a16="http://schemas.microsoft.com/office/drawing/2014/main" id="{95F5CD05-5075-447B-BC2B-C549F04D66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D602B68-9082-4358-B7C3-83D246E54B8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スライド イメージ プレースホルダ 1">
            <a:extLst>
              <a:ext uri="{FF2B5EF4-FFF2-40B4-BE49-F238E27FC236}">
                <a16:creationId xmlns:a16="http://schemas.microsoft.com/office/drawing/2014/main" id="{D15015F2-8944-460A-A2D5-9919283CC0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2147" name="ノート プレースホルダ 2">
            <a:extLst>
              <a:ext uri="{FF2B5EF4-FFF2-40B4-BE49-F238E27FC236}">
                <a16:creationId xmlns:a16="http://schemas.microsoft.com/office/drawing/2014/main" id="{D9492208-9F4A-4E17-A474-81EC593D29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2148" name="スライド番号プレースホルダ 3">
            <a:extLst>
              <a:ext uri="{FF2B5EF4-FFF2-40B4-BE49-F238E27FC236}">
                <a16:creationId xmlns:a16="http://schemas.microsoft.com/office/drawing/2014/main" id="{9A5D1F44-B3AD-4BBF-8C06-1D9DDBBDBF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9C943DF-0EDA-45DB-86E4-1A9E48E3612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スライド イメージ プレースホルダ 1">
            <a:extLst>
              <a:ext uri="{FF2B5EF4-FFF2-40B4-BE49-F238E27FC236}">
                <a16:creationId xmlns:a16="http://schemas.microsoft.com/office/drawing/2014/main" id="{BBADFA44-73E1-4DFF-BB93-E5691AAD19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8035" name="ノート プレースホルダ 2">
            <a:extLst>
              <a:ext uri="{FF2B5EF4-FFF2-40B4-BE49-F238E27FC236}">
                <a16:creationId xmlns:a16="http://schemas.microsoft.com/office/drawing/2014/main" id="{4E4E1D5A-EF8D-4BA0-806A-FFE4AFB08D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28036" name="スライド番号プレースホルダ 3">
            <a:extLst>
              <a:ext uri="{FF2B5EF4-FFF2-40B4-BE49-F238E27FC236}">
                <a16:creationId xmlns:a16="http://schemas.microsoft.com/office/drawing/2014/main" id="{6D82EEA4-6090-43D8-8C13-8E0F370EAA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85163E9-F1EB-4C2E-B799-F8462865F94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スライド イメージ プレースホルダ 1">
            <a:extLst>
              <a:ext uri="{FF2B5EF4-FFF2-40B4-BE49-F238E27FC236}">
                <a16:creationId xmlns:a16="http://schemas.microsoft.com/office/drawing/2014/main" id="{98D25FD6-17AA-409F-AE0D-268656B91F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083" name="ノート プレースホルダ 2">
            <a:extLst>
              <a:ext uri="{FF2B5EF4-FFF2-40B4-BE49-F238E27FC236}">
                <a16:creationId xmlns:a16="http://schemas.microsoft.com/office/drawing/2014/main" id="{79E1DF07-5423-4566-96C3-83A3BBBC02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30084" name="スライド番号プレースホルダ 3">
            <a:extLst>
              <a:ext uri="{FF2B5EF4-FFF2-40B4-BE49-F238E27FC236}">
                <a16:creationId xmlns:a16="http://schemas.microsoft.com/office/drawing/2014/main" id="{96D093E9-0835-4EBF-B2A7-217F861C9B8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B42D0C2-42AC-4B06-A8E1-5162C1607CD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スライド イメージ プレースホルダ 1">
            <a:extLst>
              <a:ext uri="{FF2B5EF4-FFF2-40B4-BE49-F238E27FC236}">
                <a16:creationId xmlns:a16="http://schemas.microsoft.com/office/drawing/2014/main" id="{37C3CE7E-B6E6-41C9-9A8E-9EE7EDD26C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2131" name="ノート プレースホルダ 2">
            <a:extLst>
              <a:ext uri="{FF2B5EF4-FFF2-40B4-BE49-F238E27FC236}">
                <a16:creationId xmlns:a16="http://schemas.microsoft.com/office/drawing/2014/main" id="{034D3798-A37A-43AC-8156-AD66F3948B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32132" name="スライド番号プレースホルダ 3">
            <a:extLst>
              <a:ext uri="{FF2B5EF4-FFF2-40B4-BE49-F238E27FC236}">
                <a16:creationId xmlns:a16="http://schemas.microsoft.com/office/drawing/2014/main" id="{98F96E19-7487-4B7C-8133-188E839A3D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66187EA-5FB9-4023-8048-1FEDBBE9264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スライド イメージ プレースホルダ 1">
            <a:extLst>
              <a:ext uri="{FF2B5EF4-FFF2-40B4-BE49-F238E27FC236}">
                <a16:creationId xmlns:a16="http://schemas.microsoft.com/office/drawing/2014/main" id="{575D4898-FA88-4FB4-874B-FA9B293C8F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4179" name="ノート プレースホルダ 2">
            <a:extLst>
              <a:ext uri="{FF2B5EF4-FFF2-40B4-BE49-F238E27FC236}">
                <a16:creationId xmlns:a16="http://schemas.microsoft.com/office/drawing/2014/main" id="{4A5D90A5-A125-4DBB-ACD4-44E200EEDD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34180" name="スライド番号プレースホルダ 3">
            <a:extLst>
              <a:ext uri="{FF2B5EF4-FFF2-40B4-BE49-F238E27FC236}">
                <a16:creationId xmlns:a16="http://schemas.microsoft.com/office/drawing/2014/main" id="{B4BD36EB-198A-4698-80D5-95D0008AF7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B94E9B9-E1D0-4F2A-B4F2-2689F77487B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スライド イメージ プレースホルダ 1">
            <a:extLst>
              <a:ext uri="{FF2B5EF4-FFF2-40B4-BE49-F238E27FC236}">
                <a16:creationId xmlns:a16="http://schemas.microsoft.com/office/drawing/2014/main" id="{35F9E57D-D5EE-47D8-AF0C-81545C6066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6227" name="ノート プレースホルダ 2">
            <a:extLst>
              <a:ext uri="{FF2B5EF4-FFF2-40B4-BE49-F238E27FC236}">
                <a16:creationId xmlns:a16="http://schemas.microsoft.com/office/drawing/2014/main" id="{6D94A7E8-A42D-46E7-A6FF-6EFBAD63A9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36228" name="スライド番号プレースホルダ 3">
            <a:extLst>
              <a:ext uri="{FF2B5EF4-FFF2-40B4-BE49-F238E27FC236}">
                <a16:creationId xmlns:a16="http://schemas.microsoft.com/office/drawing/2014/main" id="{5781AC58-58F1-414E-A578-5B54FBF311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166921D-105F-4ADC-9C00-8A6A8169F40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スライド イメージ プレースホルダ 1">
            <a:extLst>
              <a:ext uri="{FF2B5EF4-FFF2-40B4-BE49-F238E27FC236}">
                <a16:creationId xmlns:a16="http://schemas.microsoft.com/office/drawing/2014/main" id="{EF024514-303C-4F31-BC6B-F1B4CD9B66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8275" name="ノート プレースホルダ 2">
            <a:extLst>
              <a:ext uri="{FF2B5EF4-FFF2-40B4-BE49-F238E27FC236}">
                <a16:creationId xmlns:a16="http://schemas.microsoft.com/office/drawing/2014/main" id="{86BE3502-EAD3-4E59-8613-35FF9E0DEB5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8276" name="スライド番号プレースホルダ 3">
            <a:extLst>
              <a:ext uri="{FF2B5EF4-FFF2-40B4-BE49-F238E27FC236}">
                <a16:creationId xmlns:a16="http://schemas.microsoft.com/office/drawing/2014/main" id="{1A2EE4B5-0D9B-47D2-986E-323D5F467A5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B04F55B-45DC-4366-8F17-377F8F2E4A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スライド イメージ プレースホルダ 1">
            <a:extLst>
              <a:ext uri="{FF2B5EF4-FFF2-40B4-BE49-F238E27FC236}">
                <a16:creationId xmlns:a16="http://schemas.microsoft.com/office/drawing/2014/main" id="{98D24E2F-F5A5-49EB-B281-6ACE88778D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23" name="ノート プレースホルダ 2">
            <a:extLst>
              <a:ext uri="{FF2B5EF4-FFF2-40B4-BE49-F238E27FC236}">
                <a16:creationId xmlns:a16="http://schemas.microsoft.com/office/drawing/2014/main" id="{61EA4467-23F4-411D-AA5D-F46B3291A6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0324" name="スライド番号プレースホルダ 3">
            <a:extLst>
              <a:ext uri="{FF2B5EF4-FFF2-40B4-BE49-F238E27FC236}">
                <a16:creationId xmlns:a16="http://schemas.microsoft.com/office/drawing/2014/main" id="{74AEFDBE-6A51-4614-A2B1-5070AAC88E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A54F749-9E2B-4030-ADEB-E7C378C084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スライド イメージ プレースホルダ 1">
            <a:extLst>
              <a:ext uri="{FF2B5EF4-FFF2-40B4-BE49-F238E27FC236}">
                <a16:creationId xmlns:a16="http://schemas.microsoft.com/office/drawing/2014/main" id="{1E44620B-3A46-4774-9466-836C95BF3C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2371" name="ノート プレースホルダ 2">
            <a:extLst>
              <a:ext uri="{FF2B5EF4-FFF2-40B4-BE49-F238E27FC236}">
                <a16:creationId xmlns:a16="http://schemas.microsoft.com/office/drawing/2014/main" id="{A6E10B43-AD50-4366-A8BA-9ABEA7AB29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2372" name="スライド番号プレースホルダ 3">
            <a:extLst>
              <a:ext uri="{FF2B5EF4-FFF2-40B4-BE49-F238E27FC236}">
                <a16:creationId xmlns:a16="http://schemas.microsoft.com/office/drawing/2014/main" id="{207AB8E0-6D89-4DE9-BFBC-40335735E4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E77B057-7F71-4244-9492-769FE8567D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スライド イメージ プレースホルダ 1">
            <a:extLst>
              <a:ext uri="{FF2B5EF4-FFF2-40B4-BE49-F238E27FC236}">
                <a16:creationId xmlns:a16="http://schemas.microsoft.com/office/drawing/2014/main" id="{1E77F53A-DA47-4094-918A-E0E6E55101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4419" name="ノート プレースホルダ 2">
            <a:extLst>
              <a:ext uri="{FF2B5EF4-FFF2-40B4-BE49-F238E27FC236}">
                <a16:creationId xmlns:a16="http://schemas.microsoft.com/office/drawing/2014/main" id="{23DCC165-D4E7-4A3E-A075-593184C163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4420" name="スライド番号プレースホルダ 3">
            <a:extLst>
              <a:ext uri="{FF2B5EF4-FFF2-40B4-BE49-F238E27FC236}">
                <a16:creationId xmlns:a16="http://schemas.microsoft.com/office/drawing/2014/main" id="{63A686EA-313B-408E-B974-B46EAEB2F8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47F17DD-DE39-4304-B0AA-A09F1B54B6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スライド イメージ プレースホルダ 1">
            <a:extLst>
              <a:ext uri="{FF2B5EF4-FFF2-40B4-BE49-F238E27FC236}">
                <a16:creationId xmlns:a16="http://schemas.microsoft.com/office/drawing/2014/main" id="{EF8B4200-0B58-483D-8FC3-B9084F69E69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6467" name="ノート プレースホルダ 2">
            <a:extLst>
              <a:ext uri="{FF2B5EF4-FFF2-40B4-BE49-F238E27FC236}">
                <a16:creationId xmlns:a16="http://schemas.microsoft.com/office/drawing/2014/main" id="{70DA5D9F-AC80-4A98-9480-FAE4DEE955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6468" name="スライド番号プレースホルダ 3">
            <a:extLst>
              <a:ext uri="{FF2B5EF4-FFF2-40B4-BE49-F238E27FC236}">
                <a16:creationId xmlns:a16="http://schemas.microsoft.com/office/drawing/2014/main" id="{2D1E527C-B644-4822-8643-24F22955FF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4FCC85F-6E8C-490C-A290-8830A9AFF50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7A0BD2F-75D3-4BFD-AA41-8601ED7A45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8D1502-FE89-4B44-9B38-09396BD371B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2A104CA-1404-472F-80DF-A086E11D01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12291C4-B0AC-43FD-BDBA-64A437DDF2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7A6A73-1023-489E-983C-19B6B15BC75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239852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0BF63608-5100-4F25-BE86-80B105775B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88F387-55A3-4192-A107-5A7975A21E63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8C6BB84-A9D3-46CD-A92A-98224DB4DC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A24A61CE-8C73-4C68-8665-3370F3686C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1E2F69-DAE7-4AC0-AA2E-5E27E7CF1053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624620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90FB5A8-C1C1-44B1-8A94-428640D3CF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D46CB3-FAB5-459D-A68A-6D95DFA483D0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5959D8D0-7389-4FCC-A9F5-E0D74AA383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B13B99F-7708-442F-A707-B59D11B73E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43D135-3DB1-4CDF-B3CD-6551DA202F1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6493848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6DE6A13A-3725-43F7-B9EB-826946EEFB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3687CA-DDFE-4C30-BED8-A67EB9D25D2F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442833F-B73D-491B-858D-89B4BC5D1F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402F5D9-045E-4B8D-8E34-87E432C03E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F6FA52-64B0-4A72-8547-88F85138ACA0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191195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4FCE4222-4398-414C-9929-6829D1016A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FD2EBD-1511-4ED6-8578-509AD23FF74B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BB9181D-F862-47F2-9AFC-B58BB69D63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464929E-5FA6-47A3-945D-D27CAC2471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C3B9A4-9E96-4444-9675-D7CB0F8E513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257809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19B91567-DE67-408E-9C2E-E85B55130C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DCA89-C008-484E-A266-3ACB6353780F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A7FC6AE2-5645-4277-B62C-37B059CE76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3F23A226-071D-4798-B66D-332026151E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8C3F73-5643-450D-8DD7-E978E0F7E1E0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65252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968B9D1E-1370-48D7-9D4F-75DE230ED2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2CED3D-00B2-44E1-9E75-F4FF79DD3C8B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F1EC6AD-DDA4-4C98-B261-0C4E83E237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E8A06F21-2D54-423C-9C7C-CE5C46D5CD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3DF49C-D99E-411E-BCD3-256140141589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5149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B6420CDC-F8BC-4884-AC98-08BDADED08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6C6140-0D61-4D72-AC54-EE6DFA3BAC26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95BB953F-9385-4123-B8A6-469CFDB6E0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963D1AD-014B-4BC4-8EAC-E2CBC6EA08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920AB8-A96C-463E-B071-99805041F7D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932404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A01F913B-5977-46DE-AA40-C4C74B11FF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B03E46-CBEE-46B1-ACA0-94AE40421DF0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9BCCC05B-5CA2-4B0E-B9A7-9F9895C673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625A8BC5-9814-4EA5-97C1-7FB6B48698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A2C91-F8D3-4D94-9812-25905850EEC5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334756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BECCCF33-6720-40DD-B03D-3B9D20FB13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0FD636-1D14-4DA7-A7D7-0F1455131C13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4B318828-D78F-42EE-A153-1CF38301B8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F7D01DF6-C14C-4DED-9815-D0B94FF195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F1A2F3-53D8-4A61-9607-F60AAFA72E3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16874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80F421E-B6D7-467D-9014-72723B6901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74180F-AA2E-4C2C-BD96-500FDCE303F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49F9B721-C5AA-4C17-AC4E-E3B6C98C36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345F1A40-F136-427A-97A2-7C0D3CAA2F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F2CED5-0ECC-4DE9-9C4C-6F8D0388D87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037919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7D976C52-DD5E-4751-9001-9B5F8ACFC48A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5BAA6173-7C4C-4BD4-A927-BC29FE4066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5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8F89A55-4ABD-4D92-AF02-CA75FF7B2E3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5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EA93EAC0-082E-4767-BB96-51B006155D44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D584D23-992A-463E-B29F-3F1D1CA016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84550" y="635635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94FC221A-6A41-45DA-A88E-AA7EA9B286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22A95AB1-3969-40EC-B981-CBCEE32F1C2A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32335" y="2373909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2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303333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DAF065E-F754-4209-9FF2-05B43CDEC709}"/>
              </a:ext>
            </a:extLst>
          </p:cNvPr>
          <p:cNvSpPr/>
          <p:nvPr/>
        </p:nvSpPr>
        <p:spPr>
          <a:xfrm>
            <a:off x="2652713" y="1638300"/>
            <a:ext cx="2374900" cy="534988"/>
          </a:xfrm>
          <a:custGeom>
            <a:avLst/>
            <a:gdLst>
              <a:gd name="connsiteX0" fmla="*/ 1214437 w 2374106"/>
              <a:gd name="connsiteY0" fmla="*/ 321469 h 535781"/>
              <a:gd name="connsiteX1" fmla="*/ 952500 w 2374106"/>
              <a:gd name="connsiteY1" fmla="*/ 366713 h 535781"/>
              <a:gd name="connsiteX2" fmla="*/ 778668 w 2374106"/>
              <a:gd name="connsiteY2" fmla="*/ 421481 h 535781"/>
              <a:gd name="connsiteX3" fmla="*/ 559593 w 2374106"/>
              <a:gd name="connsiteY3" fmla="*/ 473869 h 535781"/>
              <a:gd name="connsiteX4" fmla="*/ 371475 w 2374106"/>
              <a:gd name="connsiteY4" fmla="*/ 521494 h 535781"/>
              <a:gd name="connsiteX5" fmla="*/ 352425 w 2374106"/>
              <a:gd name="connsiteY5" fmla="*/ 531019 h 535781"/>
              <a:gd name="connsiteX6" fmla="*/ 335756 w 2374106"/>
              <a:gd name="connsiteY6" fmla="*/ 535781 h 535781"/>
              <a:gd name="connsiteX7" fmla="*/ 309562 w 2374106"/>
              <a:gd name="connsiteY7" fmla="*/ 533400 h 535781"/>
              <a:gd name="connsiteX8" fmla="*/ 273843 w 2374106"/>
              <a:gd name="connsiteY8" fmla="*/ 519113 h 535781"/>
              <a:gd name="connsiteX9" fmla="*/ 207168 w 2374106"/>
              <a:gd name="connsiteY9" fmla="*/ 473869 h 535781"/>
              <a:gd name="connsiteX10" fmla="*/ 130968 w 2374106"/>
              <a:gd name="connsiteY10" fmla="*/ 407194 h 535781"/>
              <a:gd name="connsiteX11" fmla="*/ 61912 w 2374106"/>
              <a:gd name="connsiteY11" fmla="*/ 333375 h 535781"/>
              <a:gd name="connsiteX12" fmla="*/ 28575 w 2374106"/>
              <a:gd name="connsiteY12" fmla="*/ 295275 h 535781"/>
              <a:gd name="connsiteX13" fmla="*/ 14287 w 2374106"/>
              <a:gd name="connsiteY13" fmla="*/ 278606 h 535781"/>
              <a:gd name="connsiteX14" fmla="*/ 4762 w 2374106"/>
              <a:gd name="connsiteY14" fmla="*/ 259556 h 535781"/>
              <a:gd name="connsiteX15" fmla="*/ 0 w 2374106"/>
              <a:gd name="connsiteY15" fmla="*/ 233363 h 535781"/>
              <a:gd name="connsiteX16" fmla="*/ 4762 w 2374106"/>
              <a:gd name="connsiteY16" fmla="*/ 211931 h 535781"/>
              <a:gd name="connsiteX17" fmla="*/ 11906 w 2374106"/>
              <a:gd name="connsiteY17" fmla="*/ 202406 h 535781"/>
              <a:gd name="connsiteX18" fmla="*/ 30956 w 2374106"/>
              <a:gd name="connsiteY18" fmla="*/ 200025 h 535781"/>
              <a:gd name="connsiteX19" fmla="*/ 57150 w 2374106"/>
              <a:gd name="connsiteY19" fmla="*/ 211931 h 535781"/>
              <a:gd name="connsiteX20" fmla="*/ 92868 w 2374106"/>
              <a:gd name="connsiteY20" fmla="*/ 233363 h 535781"/>
              <a:gd name="connsiteX21" fmla="*/ 119062 w 2374106"/>
              <a:gd name="connsiteY21" fmla="*/ 250031 h 535781"/>
              <a:gd name="connsiteX22" fmla="*/ 142875 w 2374106"/>
              <a:gd name="connsiteY22" fmla="*/ 266700 h 535781"/>
              <a:gd name="connsiteX23" fmla="*/ 195262 w 2374106"/>
              <a:gd name="connsiteY23" fmla="*/ 288131 h 535781"/>
              <a:gd name="connsiteX24" fmla="*/ 266700 w 2374106"/>
              <a:gd name="connsiteY24" fmla="*/ 307181 h 535781"/>
              <a:gd name="connsiteX25" fmla="*/ 314325 w 2374106"/>
              <a:gd name="connsiteY25" fmla="*/ 316706 h 535781"/>
              <a:gd name="connsiteX26" fmla="*/ 340518 w 2374106"/>
              <a:gd name="connsiteY26" fmla="*/ 319088 h 535781"/>
              <a:gd name="connsiteX27" fmla="*/ 414337 w 2374106"/>
              <a:gd name="connsiteY27" fmla="*/ 316706 h 535781"/>
              <a:gd name="connsiteX28" fmla="*/ 538162 w 2374106"/>
              <a:gd name="connsiteY28" fmla="*/ 304800 h 535781"/>
              <a:gd name="connsiteX29" fmla="*/ 628650 w 2374106"/>
              <a:gd name="connsiteY29" fmla="*/ 292894 h 535781"/>
              <a:gd name="connsiteX30" fmla="*/ 754856 w 2374106"/>
              <a:gd name="connsiteY30" fmla="*/ 266700 h 535781"/>
              <a:gd name="connsiteX31" fmla="*/ 900112 w 2374106"/>
              <a:gd name="connsiteY31" fmla="*/ 235744 h 535781"/>
              <a:gd name="connsiteX32" fmla="*/ 1221581 w 2374106"/>
              <a:gd name="connsiteY32" fmla="*/ 183356 h 535781"/>
              <a:gd name="connsiteX33" fmla="*/ 1514475 w 2374106"/>
              <a:gd name="connsiteY33" fmla="*/ 135731 h 535781"/>
              <a:gd name="connsiteX34" fmla="*/ 1731168 w 2374106"/>
              <a:gd name="connsiteY34" fmla="*/ 97631 h 535781"/>
              <a:gd name="connsiteX35" fmla="*/ 1804987 w 2374106"/>
              <a:gd name="connsiteY35" fmla="*/ 80963 h 535781"/>
              <a:gd name="connsiteX36" fmla="*/ 1890712 w 2374106"/>
              <a:gd name="connsiteY36" fmla="*/ 57150 h 535781"/>
              <a:gd name="connsiteX37" fmla="*/ 1985962 w 2374106"/>
              <a:gd name="connsiteY37" fmla="*/ 23813 h 535781"/>
              <a:gd name="connsiteX38" fmla="*/ 2033587 w 2374106"/>
              <a:gd name="connsiteY38" fmla="*/ 2381 h 535781"/>
              <a:gd name="connsiteX39" fmla="*/ 2081212 w 2374106"/>
              <a:gd name="connsiteY39" fmla="*/ 0 h 535781"/>
              <a:gd name="connsiteX40" fmla="*/ 2164556 w 2374106"/>
              <a:gd name="connsiteY40" fmla="*/ 19050 h 535781"/>
              <a:gd name="connsiteX41" fmla="*/ 2252662 w 2374106"/>
              <a:gd name="connsiteY41" fmla="*/ 50006 h 535781"/>
              <a:gd name="connsiteX42" fmla="*/ 2309812 w 2374106"/>
              <a:gd name="connsiteY42" fmla="*/ 71438 h 535781"/>
              <a:gd name="connsiteX43" fmla="*/ 2336006 w 2374106"/>
              <a:gd name="connsiteY43" fmla="*/ 85725 h 535781"/>
              <a:gd name="connsiteX44" fmla="*/ 2355056 w 2374106"/>
              <a:gd name="connsiteY44" fmla="*/ 104775 h 535781"/>
              <a:gd name="connsiteX45" fmla="*/ 2369343 w 2374106"/>
              <a:gd name="connsiteY45" fmla="*/ 123825 h 535781"/>
              <a:gd name="connsiteX46" fmla="*/ 2374106 w 2374106"/>
              <a:gd name="connsiteY46" fmla="*/ 140494 h 535781"/>
              <a:gd name="connsiteX47" fmla="*/ 2366962 w 2374106"/>
              <a:gd name="connsiteY47" fmla="*/ 157163 h 535781"/>
              <a:gd name="connsiteX48" fmla="*/ 2355056 w 2374106"/>
              <a:gd name="connsiteY48" fmla="*/ 173831 h 535781"/>
              <a:gd name="connsiteX49" fmla="*/ 2333625 w 2374106"/>
              <a:gd name="connsiteY49" fmla="*/ 185738 h 535781"/>
              <a:gd name="connsiteX50" fmla="*/ 2271712 w 2374106"/>
              <a:gd name="connsiteY50" fmla="*/ 200025 h 535781"/>
              <a:gd name="connsiteX51" fmla="*/ 2040731 w 2374106"/>
              <a:gd name="connsiteY51" fmla="*/ 221456 h 535781"/>
              <a:gd name="connsiteX52" fmla="*/ 1664493 w 2374106"/>
              <a:gd name="connsiteY52" fmla="*/ 254794 h 535781"/>
              <a:gd name="connsiteX53" fmla="*/ 1488281 w 2374106"/>
              <a:gd name="connsiteY53" fmla="*/ 273844 h 535781"/>
              <a:gd name="connsiteX54" fmla="*/ 1214437 w 2374106"/>
              <a:gd name="connsiteY54" fmla="*/ 321469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74106" h="535781">
                <a:moveTo>
                  <a:pt x="1214437" y="321469"/>
                </a:moveTo>
                <a:lnTo>
                  <a:pt x="952500" y="366713"/>
                </a:lnTo>
                <a:lnTo>
                  <a:pt x="778668" y="421481"/>
                </a:lnTo>
                <a:lnTo>
                  <a:pt x="559593" y="473869"/>
                </a:lnTo>
                <a:lnTo>
                  <a:pt x="371475" y="521494"/>
                </a:lnTo>
                <a:lnTo>
                  <a:pt x="352425" y="531019"/>
                </a:lnTo>
                <a:lnTo>
                  <a:pt x="335756" y="535781"/>
                </a:lnTo>
                <a:lnTo>
                  <a:pt x="309562" y="533400"/>
                </a:lnTo>
                <a:lnTo>
                  <a:pt x="273843" y="519113"/>
                </a:lnTo>
                <a:lnTo>
                  <a:pt x="207168" y="473869"/>
                </a:lnTo>
                <a:lnTo>
                  <a:pt x="130968" y="407194"/>
                </a:lnTo>
                <a:lnTo>
                  <a:pt x="61912" y="333375"/>
                </a:lnTo>
                <a:lnTo>
                  <a:pt x="28575" y="295275"/>
                </a:lnTo>
                <a:lnTo>
                  <a:pt x="14287" y="278606"/>
                </a:lnTo>
                <a:lnTo>
                  <a:pt x="4762" y="259556"/>
                </a:lnTo>
                <a:lnTo>
                  <a:pt x="0" y="233363"/>
                </a:lnTo>
                <a:lnTo>
                  <a:pt x="4762" y="211931"/>
                </a:lnTo>
                <a:lnTo>
                  <a:pt x="11906" y="202406"/>
                </a:lnTo>
                <a:lnTo>
                  <a:pt x="30956" y="200025"/>
                </a:lnTo>
                <a:lnTo>
                  <a:pt x="57150" y="211931"/>
                </a:lnTo>
                <a:lnTo>
                  <a:pt x="92868" y="233363"/>
                </a:lnTo>
                <a:lnTo>
                  <a:pt x="119062" y="250031"/>
                </a:lnTo>
                <a:lnTo>
                  <a:pt x="142875" y="266700"/>
                </a:lnTo>
                <a:lnTo>
                  <a:pt x="195262" y="288131"/>
                </a:lnTo>
                <a:lnTo>
                  <a:pt x="266700" y="307181"/>
                </a:lnTo>
                <a:lnTo>
                  <a:pt x="314325" y="316706"/>
                </a:lnTo>
                <a:lnTo>
                  <a:pt x="340518" y="319088"/>
                </a:lnTo>
                <a:lnTo>
                  <a:pt x="414337" y="316706"/>
                </a:lnTo>
                <a:lnTo>
                  <a:pt x="538162" y="304800"/>
                </a:lnTo>
                <a:lnTo>
                  <a:pt x="628650" y="292894"/>
                </a:lnTo>
                <a:lnTo>
                  <a:pt x="754856" y="266700"/>
                </a:lnTo>
                <a:lnTo>
                  <a:pt x="900112" y="235744"/>
                </a:lnTo>
                <a:lnTo>
                  <a:pt x="1221581" y="183356"/>
                </a:lnTo>
                <a:lnTo>
                  <a:pt x="1514475" y="135731"/>
                </a:lnTo>
                <a:lnTo>
                  <a:pt x="1731168" y="97631"/>
                </a:lnTo>
                <a:lnTo>
                  <a:pt x="1804987" y="80963"/>
                </a:lnTo>
                <a:lnTo>
                  <a:pt x="1890712" y="57150"/>
                </a:lnTo>
                <a:lnTo>
                  <a:pt x="1985962" y="23813"/>
                </a:lnTo>
                <a:lnTo>
                  <a:pt x="2033587" y="2381"/>
                </a:lnTo>
                <a:lnTo>
                  <a:pt x="2081212" y="0"/>
                </a:lnTo>
                <a:lnTo>
                  <a:pt x="2164556" y="19050"/>
                </a:lnTo>
                <a:lnTo>
                  <a:pt x="2252662" y="50006"/>
                </a:lnTo>
                <a:lnTo>
                  <a:pt x="2309812" y="71438"/>
                </a:lnTo>
                <a:lnTo>
                  <a:pt x="2336006" y="85725"/>
                </a:lnTo>
                <a:lnTo>
                  <a:pt x="2355056" y="104775"/>
                </a:lnTo>
                <a:lnTo>
                  <a:pt x="2369343" y="123825"/>
                </a:lnTo>
                <a:lnTo>
                  <a:pt x="2374106" y="140494"/>
                </a:lnTo>
                <a:lnTo>
                  <a:pt x="2366962" y="157163"/>
                </a:lnTo>
                <a:lnTo>
                  <a:pt x="2355056" y="173831"/>
                </a:lnTo>
                <a:lnTo>
                  <a:pt x="2333625" y="185738"/>
                </a:lnTo>
                <a:lnTo>
                  <a:pt x="2271712" y="200025"/>
                </a:lnTo>
                <a:lnTo>
                  <a:pt x="2040731" y="221456"/>
                </a:lnTo>
                <a:lnTo>
                  <a:pt x="1664493" y="254794"/>
                </a:lnTo>
                <a:lnTo>
                  <a:pt x="1488281" y="273844"/>
                </a:lnTo>
                <a:lnTo>
                  <a:pt x="1214437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02CD3E6-EDB7-47CB-BEBD-2DCE63F0939E}"/>
              </a:ext>
            </a:extLst>
          </p:cNvPr>
          <p:cNvSpPr/>
          <p:nvPr/>
        </p:nvSpPr>
        <p:spPr>
          <a:xfrm>
            <a:off x="2519363" y="2259013"/>
            <a:ext cx="866775" cy="1028700"/>
          </a:xfrm>
          <a:custGeom>
            <a:avLst/>
            <a:gdLst>
              <a:gd name="connsiteX0" fmla="*/ 681037 w 866775"/>
              <a:gd name="connsiteY0" fmla="*/ 507207 h 1028700"/>
              <a:gd name="connsiteX1" fmla="*/ 583406 w 866775"/>
              <a:gd name="connsiteY1" fmla="*/ 623888 h 1028700"/>
              <a:gd name="connsiteX2" fmla="*/ 526256 w 866775"/>
              <a:gd name="connsiteY2" fmla="*/ 661988 h 1028700"/>
              <a:gd name="connsiteX3" fmla="*/ 414337 w 866775"/>
              <a:gd name="connsiteY3" fmla="*/ 757238 h 1028700"/>
              <a:gd name="connsiteX4" fmla="*/ 319087 w 866775"/>
              <a:gd name="connsiteY4" fmla="*/ 833438 h 1028700"/>
              <a:gd name="connsiteX5" fmla="*/ 204787 w 866775"/>
              <a:gd name="connsiteY5" fmla="*/ 914400 h 1028700"/>
              <a:gd name="connsiteX6" fmla="*/ 97631 w 866775"/>
              <a:gd name="connsiteY6" fmla="*/ 988219 h 1028700"/>
              <a:gd name="connsiteX7" fmla="*/ 47625 w 866775"/>
              <a:gd name="connsiteY7" fmla="*/ 1021557 h 1028700"/>
              <a:gd name="connsiteX8" fmla="*/ 30956 w 866775"/>
              <a:gd name="connsiteY8" fmla="*/ 1028700 h 1028700"/>
              <a:gd name="connsiteX9" fmla="*/ 21431 w 866775"/>
              <a:gd name="connsiteY9" fmla="*/ 1028700 h 1028700"/>
              <a:gd name="connsiteX10" fmla="*/ 11906 w 866775"/>
              <a:gd name="connsiteY10" fmla="*/ 1026319 h 1028700"/>
              <a:gd name="connsiteX11" fmla="*/ 0 w 866775"/>
              <a:gd name="connsiteY11" fmla="*/ 1016794 h 1028700"/>
              <a:gd name="connsiteX12" fmla="*/ 0 w 866775"/>
              <a:gd name="connsiteY12" fmla="*/ 995363 h 1028700"/>
              <a:gd name="connsiteX13" fmla="*/ 14287 w 866775"/>
              <a:gd name="connsiteY13" fmla="*/ 966788 h 1028700"/>
              <a:gd name="connsiteX14" fmla="*/ 95250 w 866775"/>
              <a:gd name="connsiteY14" fmla="*/ 883444 h 1028700"/>
              <a:gd name="connsiteX15" fmla="*/ 190500 w 866775"/>
              <a:gd name="connsiteY15" fmla="*/ 776288 h 1028700"/>
              <a:gd name="connsiteX16" fmla="*/ 280987 w 866775"/>
              <a:gd name="connsiteY16" fmla="*/ 673894 h 1028700"/>
              <a:gd name="connsiteX17" fmla="*/ 369093 w 866775"/>
              <a:gd name="connsiteY17" fmla="*/ 564357 h 1028700"/>
              <a:gd name="connsiteX18" fmla="*/ 447675 w 866775"/>
              <a:gd name="connsiteY18" fmla="*/ 461963 h 1028700"/>
              <a:gd name="connsiteX19" fmla="*/ 495300 w 866775"/>
              <a:gd name="connsiteY19" fmla="*/ 395288 h 1028700"/>
              <a:gd name="connsiteX20" fmla="*/ 533400 w 866775"/>
              <a:gd name="connsiteY20" fmla="*/ 328613 h 1028700"/>
              <a:gd name="connsiteX21" fmla="*/ 557212 w 866775"/>
              <a:gd name="connsiteY21" fmla="*/ 283369 h 1028700"/>
              <a:gd name="connsiteX22" fmla="*/ 566737 w 866775"/>
              <a:gd name="connsiteY22" fmla="*/ 259557 h 1028700"/>
              <a:gd name="connsiteX23" fmla="*/ 571500 w 866775"/>
              <a:gd name="connsiteY23" fmla="*/ 230982 h 1028700"/>
              <a:gd name="connsiteX24" fmla="*/ 569118 w 866775"/>
              <a:gd name="connsiteY24" fmla="*/ 195263 h 1028700"/>
              <a:gd name="connsiteX25" fmla="*/ 566737 w 866775"/>
              <a:gd name="connsiteY25" fmla="*/ 152400 h 1028700"/>
              <a:gd name="connsiteX26" fmla="*/ 554831 w 866775"/>
              <a:gd name="connsiteY26" fmla="*/ 97632 h 1028700"/>
              <a:gd name="connsiteX27" fmla="*/ 540543 w 866775"/>
              <a:gd name="connsiteY27" fmla="*/ 69057 h 1028700"/>
              <a:gd name="connsiteX28" fmla="*/ 528637 w 866775"/>
              <a:gd name="connsiteY28" fmla="*/ 42863 h 1028700"/>
              <a:gd name="connsiteX29" fmla="*/ 526256 w 866775"/>
              <a:gd name="connsiteY29" fmla="*/ 26194 h 1028700"/>
              <a:gd name="connsiteX30" fmla="*/ 526256 w 866775"/>
              <a:gd name="connsiteY30" fmla="*/ 11907 h 1028700"/>
              <a:gd name="connsiteX31" fmla="*/ 531018 w 866775"/>
              <a:gd name="connsiteY31" fmla="*/ 2382 h 1028700"/>
              <a:gd name="connsiteX32" fmla="*/ 540543 w 866775"/>
              <a:gd name="connsiteY32" fmla="*/ 0 h 1028700"/>
              <a:gd name="connsiteX33" fmla="*/ 559593 w 866775"/>
              <a:gd name="connsiteY33" fmla="*/ 2382 h 1028700"/>
              <a:gd name="connsiteX34" fmla="*/ 585787 w 866775"/>
              <a:gd name="connsiteY34" fmla="*/ 19050 h 1028700"/>
              <a:gd name="connsiteX35" fmla="*/ 659606 w 866775"/>
              <a:gd name="connsiteY35" fmla="*/ 78582 h 1028700"/>
              <a:gd name="connsiteX36" fmla="*/ 745331 w 866775"/>
              <a:gd name="connsiteY36" fmla="*/ 138113 h 1028700"/>
              <a:gd name="connsiteX37" fmla="*/ 828675 w 866775"/>
              <a:gd name="connsiteY37" fmla="*/ 192882 h 1028700"/>
              <a:gd name="connsiteX38" fmla="*/ 866775 w 866775"/>
              <a:gd name="connsiteY38" fmla="*/ 219075 h 1028700"/>
              <a:gd name="connsiteX39" fmla="*/ 831056 w 866775"/>
              <a:gd name="connsiteY39" fmla="*/ 316707 h 1028700"/>
              <a:gd name="connsiteX40" fmla="*/ 745331 w 866775"/>
              <a:gd name="connsiteY40" fmla="*/ 433388 h 1028700"/>
              <a:gd name="connsiteX41" fmla="*/ 681037 w 866775"/>
              <a:gd name="connsiteY41" fmla="*/ 507207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66775" h="1028700">
                <a:moveTo>
                  <a:pt x="681037" y="507207"/>
                </a:moveTo>
                <a:lnTo>
                  <a:pt x="583406" y="623888"/>
                </a:lnTo>
                <a:lnTo>
                  <a:pt x="526256" y="661988"/>
                </a:lnTo>
                <a:lnTo>
                  <a:pt x="414337" y="757238"/>
                </a:lnTo>
                <a:lnTo>
                  <a:pt x="319087" y="833438"/>
                </a:lnTo>
                <a:lnTo>
                  <a:pt x="204787" y="914400"/>
                </a:lnTo>
                <a:lnTo>
                  <a:pt x="97631" y="988219"/>
                </a:lnTo>
                <a:lnTo>
                  <a:pt x="47625" y="1021557"/>
                </a:lnTo>
                <a:lnTo>
                  <a:pt x="30956" y="1028700"/>
                </a:lnTo>
                <a:lnTo>
                  <a:pt x="21431" y="1028700"/>
                </a:lnTo>
                <a:lnTo>
                  <a:pt x="11906" y="1026319"/>
                </a:lnTo>
                <a:lnTo>
                  <a:pt x="0" y="1016794"/>
                </a:lnTo>
                <a:lnTo>
                  <a:pt x="0" y="995363"/>
                </a:lnTo>
                <a:lnTo>
                  <a:pt x="14287" y="966788"/>
                </a:lnTo>
                <a:lnTo>
                  <a:pt x="95250" y="883444"/>
                </a:lnTo>
                <a:lnTo>
                  <a:pt x="190500" y="776288"/>
                </a:lnTo>
                <a:lnTo>
                  <a:pt x="280987" y="673894"/>
                </a:lnTo>
                <a:lnTo>
                  <a:pt x="369093" y="564357"/>
                </a:lnTo>
                <a:lnTo>
                  <a:pt x="447675" y="461963"/>
                </a:lnTo>
                <a:lnTo>
                  <a:pt x="495300" y="395288"/>
                </a:lnTo>
                <a:lnTo>
                  <a:pt x="533400" y="328613"/>
                </a:lnTo>
                <a:lnTo>
                  <a:pt x="557212" y="283369"/>
                </a:lnTo>
                <a:lnTo>
                  <a:pt x="566737" y="259557"/>
                </a:lnTo>
                <a:lnTo>
                  <a:pt x="571500" y="230982"/>
                </a:lnTo>
                <a:lnTo>
                  <a:pt x="569118" y="195263"/>
                </a:lnTo>
                <a:lnTo>
                  <a:pt x="566737" y="152400"/>
                </a:lnTo>
                <a:lnTo>
                  <a:pt x="554831" y="97632"/>
                </a:lnTo>
                <a:lnTo>
                  <a:pt x="540543" y="69057"/>
                </a:lnTo>
                <a:lnTo>
                  <a:pt x="528637" y="42863"/>
                </a:lnTo>
                <a:lnTo>
                  <a:pt x="526256" y="26194"/>
                </a:lnTo>
                <a:lnTo>
                  <a:pt x="526256" y="11907"/>
                </a:lnTo>
                <a:lnTo>
                  <a:pt x="531018" y="2382"/>
                </a:lnTo>
                <a:lnTo>
                  <a:pt x="540543" y="0"/>
                </a:lnTo>
                <a:lnTo>
                  <a:pt x="559593" y="2382"/>
                </a:lnTo>
                <a:lnTo>
                  <a:pt x="585787" y="19050"/>
                </a:lnTo>
                <a:lnTo>
                  <a:pt x="659606" y="78582"/>
                </a:lnTo>
                <a:lnTo>
                  <a:pt x="745331" y="138113"/>
                </a:lnTo>
                <a:lnTo>
                  <a:pt x="828675" y="192882"/>
                </a:lnTo>
                <a:lnTo>
                  <a:pt x="866775" y="219075"/>
                </a:lnTo>
                <a:lnTo>
                  <a:pt x="831056" y="316707"/>
                </a:lnTo>
                <a:lnTo>
                  <a:pt x="745331" y="433388"/>
                </a:lnTo>
                <a:lnTo>
                  <a:pt x="681037" y="5072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7A5FAB8-4CAF-4BFD-8C37-4E282F712AF2}"/>
              </a:ext>
            </a:extLst>
          </p:cNvPr>
          <p:cNvSpPr/>
          <p:nvPr/>
        </p:nvSpPr>
        <p:spPr>
          <a:xfrm>
            <a:off x="2971800" y="2830513"/>
            <a:ext cx="428625" cy="711200"/>
          </a:xfrm>
          <a:custGeom>
            <a:avLst/>
            <a:gdLst>
              <a:gd name="connsiteX0" fmla="*/ 223838 w 428625"/>
              <a:gd name="connsiteY0" fmla="*/ 404813 h 709613"/>
              <a:gd name="connsiteX1" fmla="*/ 209550 w 428625"/>
              <a:gd name="connsiteY1" fmla="*/ 321469 h 709613"/>
              <a:gd name="connsiteX2" fmla="*/ 200025 w 428625"/>
              <a:gd name="connsiteY2" fmla="*/ 266700 h 709613"/>
              <a:gd name="connsiteX3" fmla="*/ 188119 w 428625"/>
              <a:gd name="connsiteY3" fmla="*/ 226219 h 709613"/>
              <a:gd name="connsiteX4" fmla="*/ 180975 w 428625"/>
              <a:gd name="connsiteY4" fmla="*/ 211932 h 709613"/>
              <a:gd name="connsiteX5" fmla="*/ 161925 w 428625"/>
              <a:gd name="connsiteY5" fmla="*/ 185738 h 709613"/>
              <a:gd name="connsiteX6" fmla="*/ 133350 w 428625"/>
              <a:gd name="connsiteY6" fmla="*/ 159544 h 709613"/>
              <a:gd name="connsiteX7" fmla="*/ 85725 w 428625"/>
              <a:gd name="connsiteY7" fmla="*/ 126207 h 709613"/>
              <a:gd name="connsiteX8" fmla="*/ 0 w 428625"/>
              <a:gd name="connsiteY8" fmla="*/ 78582 h 709613"/>
              <a:gd name="connsiteX9" fmla="*/ 73819 w 428625"/>
              <a:gd name="connsiteY9" fmla="*/ 0 h 709613"/>
              <a:gd name="connsiteX10" fmla="*/ 171450 w 428625"/>
              <a:gd name="connsiteY10" fmla="*/ 52388 h 709613"/>
              <a:gd name="connsiteX11" fmla="*/ 207169 w 428625"/>
              <a:gd name="connsiteY11" fmla="*/ 61913 h 709613"/>
              <a:gd name="connsiteX12" fmla="*/ 250031 w 428625"/>
              <a:gd name="connsiteY12" fmla="*/ 69057 h 709613"/>
              <a:gd name="connsiteX13" fmla="*/ 280988 w 428625"/>
              <a:gd name="connsiteY13" fmla="*/ 71438 h 709613"/>
              <a:gd name="connsiteX14" fmla="*/ 347663 w 428625"/>
              <a:gd name="connsiteY14" fmla="*/ 66675 h 709613"/>
              <a:gd name="connsiteX15" fmla="*/ 369094 w 428625"/>
              <a:gd name="connsiteY15" fmla="*/ 142875 h 709613"/>
              <a:gd name="connsiteX16" fmla="*/ 388144 w 428625"/>
              <a:gd name="connsiteY16" fmla="*/ 216694 h 709613"/>
              <a:gd name="connsiteX17" fmla="*/ 402431 w 428625"/>
              <a:gd name="connsiteY17" fmla="*/ 285750 h 709613"/>
              <a:gd name="connsiteX18" fmla="*/ 409575 w 428625"/>
              <a:gd name="connsiteY18" fmla="*/ 345282 h 709613"/>
              <a:gd name="connsiteX19" fmla="*/ 414338 w 428625"/>
              <a:gd name="connsiteY19" fmla="*/ 440532 h 709613"/>
              <a:gd name="connsiteX20" fmla="*/ 419100 w 428625"/>
              <a:gd name="connsiteY20" fmla="*/ 504825 h 709613"/>
              <a:gd name="connsiteX21" fmla="*/ 428625 w 428625"/>
              <a:gd name="connsiteY21" fmla="*/ 600075 h 709613"/>
              <a:gd name="connsiteX22" fmla="*/ 395288 w 428625"/>
              <a:gd name="connsiteY22" fmla="*/ 654844 h 709613"/>
              <a:gd name="connsiteX23" fmla="*/ 371475 w 428625"/>
              <a:gd name="connsiteY23" fmla="*/ 688182 h 709613"/>
              <a:gd name="connsiteX24" fmla="*/ 350044 w 428625"/>
              <a:gd name="connsiteY24" fmla="*/ 702469 h 709613"/>
              <a:gd name="connsiteX25" fmla="*/ 328613 w 428625"/>
              <a:gd name="connsiteY25" fmla="*/ 709613 h 709613"/>
              <a:gd name="connsiteX26" fmla="*/ 316706 w 428625"/>
              <a:gd name="connsiteY26" fmla="*/ 709613 h 709613"/>
              <a:gd name="connsiteX27" fmla="*/ 302419 w 428625"/>
              <a:gd name="connsiteY27" fmla="*/ 702469 h 709613"/>
              <a:gd name="connsiteX28" fmla="*/ 283369 w 428625"/>
              <a:gd name="connsiteY28" fmla="*/ 683419 h 709613"/>
              <a:gd name="connsiteX29" fmla="*/ 264319 w 428625"/>
              <a:gd name="connsiteY29" fmla="*/ 657225 h 709613"/>
              <a:gd name="connsiteX30" fmla="*/ 247650 w 428625"/>
              <a:gd name="connsiteY30" fmla="*/ 614363 h 709613"/>
              <a:gd name="connsiteX31" fmla="*/ 230981 w 428625"/>
              <a:gd name="connsiteY31" fmla="*/ 554832 h 709613"/>
              <a:gd name="connsiteX32" fmla="*/ 233363 w 428625"/>
              <a:gd name="connsiteY32" fmla="*/ 507207 h 709613"/>
              <a:gd name="connsiteX33" fmla="*/ 223838 w 428625"/>
              <a:gd name="connsiteY33" fmla="*/ 404813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28625" h="709613">
                <a:moveTo>
                  <a:pt x="223838" y="404813"/>
                </a:moveTo>
                <a:lnTo>
                  <a:pt x="209550" y="321469"/>
                </a:lnTo>
                <a:lnTo>
                  <a:pt x="200025" y="266700"/>
                </a:lnTo>
                <a:lnTo>
                  <a:pt x="188119" y="226219"/>
                </a:lnTo>
                <a:lnTo>
                  <a:pt x="180975" y="211932"/>
                </a:lnTo>
                <a:lnTo>
                  <a:pt x="161925" y="185738"/>
                </a:lnTo>
                <a:lnTo>
                  <a:pt x="133350" y="159544"/>
                </a:lnTo>
                <a:lnTo>
                  <a:pt x="85725" y="126207"/>
                </a:lnTo>
                <a:lnTo>
                  <a:pt x="0" y="78582"/>
                </a:lnTo>
                <a:lnTo>
                  <a:pt x="73819" y="0"/>
                </a:lnTo>
                <a:lnTo>
                  <a:pt x="171450" y="52388"/>
                </a:lnTo>
                <a:lnTo>
                  <a:pt x="207169" y="61913"/>
                </a:lnTo>
                <a:lnTo>
                  <a:pt x="250031" y="69057"/>
                </a:lnTo>
                <a:lnTo>
                  <a:pt x="280988" y="71438"/>
                </a:lnTo>
                <a:lnTo>
                  <a:pt x="347663" y="66675"/>
                </a:lnTo>
                <a:lnTo>
                  <a:pt x="369094" y="142875"/>
                </a:lnTo>
                <a:lnTo>
                  <a:pt x="388144" y="216694"/>
                </a:lnTo>
                <a:lnTo>
                  <a:pt x="402431" y="285750"/>
                </a:lnTo>
                <a:lnTo>
                  <a:pt x="409575" y="345282"/>
                </a:lnTo>
                <a:lnTo>
                  <a:pt x="414338" y="440532"/>
                </a:lnTo>
                <a:lnTo>
                  <a:pt x="419100" y="504825"/>
                </a:lnTo>
                <a:lnTo>
                  <a:pt x="428625" y="600075"/>
                </a:lnTo>
                <a:lnTo>
                  <a:pt x="395288" y="654844"/>
                </a:lnTo>
                <a:lnTo>
                  <a:pt x="371475" y="688182"/>
                </a:lnTo>
                <a:lnTo>
                  <a:pt x="350044" y="702469"/>
                </a:lnTo>
                <a:lnTo>
                  <a:pt x="328613" y="709613"/>
                </a:lnTo>
                <a:lnTo>
                  <a:pt x="316706" y="709613"/>
                </a:lnTo>
                <a:lnTo>
                  <a:pt x="302419" y="702469"/>
                </a:lnTo>
                <a:lnTo>
                  <a:pt x="283369" y="683419"/>
                </a:lnTo>
                <a:lnTo>
                  <a:pt x="264319" y="657225"/>
                </a:lnTo>
                <a:lnTo>
                  <a:pt x="247650" y="614363"/>
                </a:lnTo>
                <a:lnTo>
                  <a:pt x="230981" y="554832"/>
                </a:lnTo>
                <a:lnTo>
                  <a:pt x="233363" y="507207"/>
                </a:lnTo>
                <a:lnTo>
                  <a:pt x="223838" y="4048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7F82469-5708-4760-A5DA-386FFB24B34B}"/>
              </a:ext>
            </a:extLst>
          </p:cNvPr>
          <p:cNvSpPr/>
          <p:nvPr/>
        </p:nvSpPr>
        <p:spPr>
          <a:xfrm>
            <a:off x="5076825" y="1287463"/>
            <a:ext cx="695325" cy="1374775"/>
          </a:xfrm>
          <a:custGeom>
            <a:avLst/>
            <a:gdLst>
              <a:gd name="connsiteX0" fmla="*/ 538163 w 695325"/>
              <a:gd name="connsiteY0" fmla="*/ 502444 h 1373982"/>
              <a:gd name="connsiteX1" fmla="*/ 459581 w 695325"/>
              <a:gd name="connsiteY1" fmla="*/ 661988 h 1373982"/>
              <a:gd name="connsiteX2" fmla="*/ 407194 w 695325"/>
              <a:gd name="connsiteY2" fmla="*/ 795338 h 1373982"/>
              <a:gd name="connsiteX3" fmla="*/ 342900 w 695325"/>
              <a:gd name="connsiteY3" fmla="*/ 916782 h 1373982"/>
              <a:gd name="connsiteX4" fmla="*/ 288131 w 695325"/>
              <a:gd name="connsiteY4" fmla="*/ 1038225 h 1373982"/>
              <a:gd name="connsiteX5" fmla="*/ 219075 w 695325"/>
              <a:gd name="connsiteY5" fmla="*/ 1162050 h 1373982"/>
              <a:gd name="connsiteX6" fmla="*/ 150019 w 695325"/>
              <a:gd name="connsiteY6" fmla="*/ 1269207 h 1373982"/>
              <a:gd name="connsiteX7" fmla="*/ 95250 w 695325"/>
              <a:gd name="connsiteY7" fmla="*/ 1333500 h 1373982"/>
              <a:gd name="connsiteX8" fmla="*/ 50006 w 695325"/>
              <a:gd name="connsiteY8" fmla="*/ 1366838 h 1373982"/>
              <a:gd name="connsiteX9" fmla="*/ 33338 w 695325"/>
              <a:gd name="connsiteY9" fmla="*/ 1371600 h 1373982"/>
              <a:gd name="connsiteX10" fmla="*/ 14288 w 695325"/>
              <a:gd name="connsiteY10" fmla="*/ 1373982 h 1373982"/>
              <a:gd name="connsiteX11" fmla="*/ 7144 w 695325"/>
              <a:gd name="connsiteY11" fmla="*/ 1366838 h 1373982"/>
              <a:gd name="connsiteX12" fmla="*/ 0 w 695325"/>
              <a:gd name="connsiteY12" fmla="*/ 1352550 h 1373982"/>
              <a:gd name="connsiteX13" fmla="*/ 9525 w 695325"/>
              <a:gd name="connsiteY13" fmla="*/ 1309688 h 1373982"/>
              <a:gd name="connsiteX14" fmla="*/ 45244 w 695325"/>
              <a:gd name="connsiteY14" fmla="*/ 1226344 h 1373982"/>
              <a:gd name="connsiteX15" fmla="*/ 85725 w 695325"/>
              <a:gd name="connsiteY15" fmla="*/ 1131094 h 1373982"/>
              <a:gd name="connsiteX16" fmla="*/ 135731 w 695325"/>
              <a:gd name="connsiteY16" fmla="*/ 1007269 h 1373982"/>
              <a:gd name="connsiteX17" fmla="*/ 173831 w 695325"/>
              <a:gd name="connsiteY17" fmla="*/ 900113 h 1373982"/>
              <a:gd name="connsiteX18" fmla="*/ 219075 w 695325"/>
              <a:gd name="connsiteY18" fmla="*/ 750094 h 1373982"/>
              <a:gd name="connsiteX19" fmla="*/ 259556 w 695325"/>
              <a:gd name="connsiteY19" fmla="*/ 590550 h 1373982"/>
              <a:gd name="connsiteX20" fmla="*/ 288131 w 695325"/>
              <a:gd name="connsiteY20" fmla="*/ 428625 h 1373982"/>
              <a:gd name="connsiteX21" fmla="*/ 309563 w 695325"/>
              <a:gd name="connsiteY21" fmla="*/ 304800 h 1373982"/>
              <a:gd name="connsiteX22" fmla="*/ 316706 w 695325"/>
              <a:gd name="connsiteY22" fmla="*/ 250032 h 1373982"/>
              <a:gd name="connsiteX23" fmla="*/ 319088 w 695325"/>
              <a:gd name="connsiteY23" fmla="*/ 211932 h 1373982"/>
              <a:gd name="connsiteX24" fmla="*/ 311944 w 695325"/>
              <a:gd name="connsiteY24" fmla="*/ 178594 h 1373982"/>
              <a:gd name="connsiteX25" fmla="*/ 292894 w 695325"/>
              <a:gd name="connsiteY25" fmla="*/ 145257 h 1373982"/>
              <a:gd name="connsiteX26" fmla="*/ 269081 w 695325"/>
              <a:gd name="connsiteY26" fmla="*/ 119063 h 1373982"/>
              <a:gd name="connsiteX27" fmla="*/ 247650 w 695325"/>
              <a:gd name="connsiteY27" fmla="*/ 102394 h 1373982"/>
              <a:gd name="connsiteX28" fmla="*/ 226219 w 695325"/>
              <a:gd name="connsiteY28" fmla="*/ 90488 h 1373982"/>
              <a:gd name="connsiteX29" fmla="*/ 219075 w 695325"/>
              <a:gd name="connsiteY29" fmla="*/ 78582 h 1373982"/>
              <a:gd name="connsiteX30" fmla="*/ 202406 w 695325"/>
              <a:gd name="connsiteY30" fmla="*/ 52388 h 1373982"/>
              <a:gd name="connsiteX31" fmla="*/ 197644 w 695325"/>
              <a:gd name="connsiteY31" fmla="*/ 26194 h 1373982"/>
              <a:gd name="connsiteX32" fmla="*/ 204788 w 695325"/>
              <a:gd name="connsiteY32" fmla="*/ 7144 h 1373982"/>
              <a:gd name="connsiteX33" fmla="*/ 219075 w 695325"/>
              <a:gd name="connsiteY33" fmla="*/ 0 h 1373982"/>
              <a:gd name="connsiteX34" fmla="*/ 245269 w 695325"/>
              <a:gd name="connsiteY34" fmla="*/ 7144 h 1373982"/>
              <a:gd name="connsiteX35" fmla="*/ 278606 w 695325"/>
              <a:gd name="connsiteY35" fmla="*/ 19050 h 1373982"/>
              <a:gd name="connsiteX36" fmla="*/ 342900 w 695325"/>
              <a:gd name="connsiteY36" fmla="*/ 35719 h 1373982"/>
              <a:gd name="connsiteX37" fmla="*/ 400050 w 695325"/>
              <a:gd name="connsiteY37" fmla="*/ 54769 h 1373982"/>
              <a:gd name="connsiteX38" fmla="*/ 457200 w 695325"/>
              <a:gd name="connsiteY38" fmla="*/ 76200 h 1373982"/>
              <a:gd name="connsiteX39" fmla="*/ 514350 w 695325"/>
              <a:gd name="connsiteY39" fmla="*/ 104775 h 1373982"/>
              <a:gd name="connsiteX40" fmla="*/ 578644 w 695325"/>
              <a:gd name="connsiteY40" fmla="*/ 145257 h 1373982"/>
              <a:gd name="connsiteX41" fmla="*/ 642938 w 695325"/>
              <a:gd name="connsiteY41" fmla="*/ 197644 h 1373982"/>
              <a:gd name="connsiteX42" fmla="*/ 678656 w 695325"/>
              <a:gd name="connsiteY42" fmla="*/ 226219 h 1373982"/>
              <a:gd name="connsiteX43" fmla="*/ 690563 w 695325"/>
              <a:gd name="connsiteY43" fmla="*/ 240507 h 1373982"/>
              <a:gd name="connsiteX44" fmla="*/ 695325 w 695325"/>
              <a:gd name="connsiteY44" fmla="*/ 252413 h 1373982"/>
              <a:gd name="connsiteX45" fmla="*/ 692944 w 695325"/>
              <a:gd name="connsiteY45" fmla="*/ 278607 h 1373982"/>
              <a:gd name="connsiteX46" fmla="*/ 683419 w 695325"/>
              <a:gd name="connsiteY46" fmla="*/ 307182 h 1373982"/>
              <a:gd name="connsiteX47" fmla="*/ 664369 w 695325"/>
              <a:gd name="connsiteY47" fmla="*/ 328613 h 1373982"/>
              <a:gd name="connsiteX48" fmla="*/ 619125 w 695325"/>
              <a:gd name="connsiteY48" fmla="*/ 361950 h 1373982"/>
              <a:gd name="connsiteX49" fmla="*/ 538163 w 695325"/>
              <a:gd name="connsiteY49" fmla="*/ 502444 h 137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95325" h="1373982">
                <a:moveTo>
                  <a:pt x="538163" y="502444"/>
                </a:moveTo>
                <a:lnTo>
                  <a:pt x="459581" y="661988"/>
                </a:lnTo>
                <a:lnTo>
                  <a:pt x="407194" y="795338"/>
                </a:lnTo>
                <a:lnTo>
                  <a:pt x="342900" y="916782"/>
                </a:lnTo>
                <a:lnTo>
                  <a:pt x="288131" y="1038225"/>
                </a:lnTo>
                <a:lnTo>
                  <a:pt x="219075" y="1162050"/>
                </a:lnTo>
                <a:lnTo>
                  <a:pt x="150019" y="1269207"/>
                </a:lnTo>
                <a:lnTo>
                  <a:pt x="95250" y="1333500"/>
                </a:lnTo>
                <a:lnTo>
                  <a:pt x="50006" y="1366838"/>
                </a:lnTo>
                <a:lnTo>
                  <a:pt x="33338" y="1371600"/>
                </a:lnTo>
                <a:lnTo>
                  <a:pt x="14288" y="1373982"/>
                </a:lnTo>
                <a:lnTo>
                  <a:pt x="7144" y="1366838"/>
                </a:lnTo>
                <a:lnTo>
                  <a:pt x="0" y="1352550"/>
                </a:lnTo>
                <a:lnTo>
                  <a:pt x="9525" y="1309688"/>
                </a:lnTo>
                <a:lnTo>
                  <a:pt x="45244" y="1226344"/>
                </a:lnTo>
                <a:lnTo>
                  <a:pt x="85725" y="1131094"/>
                </a:lnTo>
                <a:lnTo>
                  <a:pt x="135731" y="1007269"/>
                </a:lnTo>
                <a:lnTo>
                  <a:pt x="173831" y="900113"/>
                </a:lnTo>
                <a:lnTo>
                  <a:pt x="219075" y="750094"/>
                </a:lnTo>
                <a:lnTo>
                  <a:pt x="259556" y="590550"/>
                </a:lnTo>
                <a:lnTo>
                  <a:pt x="288131" y="428625"/>
                </a:lnTo>
                <a:lnTo>
                  <a:pt x="309563" y="304800"/>
                </a:lnTo>
                <a:lnTo>
                  <a:pt x="316706" y="250032"/>
                </a:lnTo>
                <a:lnTo>
                  <a:pt x="319088" y="211932"/>
                </a:lnTo>
                <a:lnTo>
                  <a:pt x="311944" y="178594"/>
                </a:lnTo>
                <a:lnTo>
                  <a:pt x="292894" y="145257"/>
                </a:lnTo>
                <a:lnTo>
                  <a:pt x="269081" y="119063"/>
                </a:lnTo>
                <a:lnTo>
                  <a:pt x="247650" y="102394"/>
                </a:lnTo>
                <a:lnTo>
                  <a:pt x="226219" y="90488"/>
                </a:lnTo>
                <a:lnTo>
                  <a:pt x="219075" y="78582"/>
                </a:lnTo>
                <a:lnTo>
                  <a:pt x="202406" y="52388"/>
                </a:lnTo>
                <a:lnTo>
                  <a:pt x="197644" y="26194"/>
                </a:lnTo>
                <a:lnTo>
                  <a:pt x="204788" y="7144"/>
                </a:lnTo>
                <a:lnTo>
                  <a:pt x="219075" y="0"/>
                </a:lnTo>
                <a:lnTo>
                  <a:pt x="245269" y="7144"/>
                </a:lnTo>
                <a:lnTo>
                  <a:pt x="278606" y="19050"/>
                </a:lnTo>
                <a:lnTo>
                  <a:pt x="342900" y="35719"/>
                </a:lnTo>
                <a:lnTo>
                  <a:pt x="400050" y="54769"/>
                </a:lnTo>
                <a:lnTo>
                  <a:pt x="457200" y="76200"/>
                </a:lnTo>
                <a:lnTo>
                  <a:pt x="514350" y="104775"/>
                </a:lnTo>
                <a:lnTo>
                  <a:pt x="578644" y="145257"/>
                </a:lnTo>
                <a:lnTo>
                  <a:pt x="642938" y="197644"/>
                </a:lnTo>
                <a:lnTo>
                  <a:pt x="678656" y="226219"/>
                </a:lnTo>
                <a:lnTo>
                  <a:pt x="690563" y="240507"/>
                </a:lnTo>
                <a:lnTo>
                  <a:pt x="695325" y="252413"/>
                </a:lnTo>
                <a:lnTo>
                  <a:pt x="692944" y="278607"/>
                </a:lnTo>
                <a:lnTo>
                  <a:pt x="683419" y="307182"/>
                </a:lnTo>
                <a:lnTo>
                  <a:pt x="664369" y="328613"/>
                </a:lnTo>
                <a:lnTo>
                  <a:pt x="619125" y="361950"/>
                </a:lnTo>
                <a:lnTo>
                  <a:pt x="538163" y="5024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12A2065-79B2-41F3-A3A4-6B64C458B5C9}"/>
              </a:ext>
            </a:extLst>
          </p:cNvPr>
          <p:cNvSpPr/>
          <p:nvPr/>
        </p:nvSpPr>
        <p:spPr>
          <a:xfrm>
            <a:off x="4767263" y="3357563"/>
            <a:ext cx="749300" cy="209550"/>
          </a:xfrm>
          <a:custGeom>
            <a:avLst/>
            <a:gdLst>
              <a:gd name="connsiteX0" fmla="*/ 383381 w 750093"/>
              <a:gd name="connsiteY0" fmla="*/ 183356 h 209550"/>
              <a:gd name="connsiteX1" fmla="*/ 269081 w 750093"/>
              <a:gd name="connsiteY1" fmla="*/ 157162 h 209550"/>
              <a:gd name="connsiteX2" fmla="*/ 154781 w 750093"/>
              <a:gd name="connsiteY2" fmla="*/ 123825 h 209550"/>
              <a:gd name="connsiteX3" fmla="*/ 54768 w 750093"/>
              <a:gd name="connsiteY3" fmla="*/ 90487 h 209550"/>
              <a:gd name="connsiteX4" fmla="*/ 30956 w 750093"/>
              <a:gd name="connsiteY4" fmla="*/ 80962 h 209550"/>
              <a:gd name="connsiteX5" fmla="*/ 21431 w 750093"/>
              <a:gd name="connsiteY5" fmla="*/ 71437 h 209550"/>
              <a:gd name="connsiteX6" fmla="*/ 16668 w 750093"/>
              <a:gd name="connsiteY6" fmla="*/ 64293 h 209550"/>
              <a:gd name="connsiteX7" fmla="*/ 4762 w 750093"/>
              <a:gd name="connsiteY7" fmla="*/ 42862 h 209550"/>
              <a:gd name="connsiteX8" fmla="*/ 0 w 750093"/>
              <a:gd name="connsiteY8" fmla="*/ 23812 h 209550"/>
              <a:gd name="connsiteX9" fmla="*/ 7143 w 750093"/>
              <a:gd name="connsiteY9" fmla="*/ 11906 h 209550"/>
              <a:gd name="connsiteX10" fmla="*/ 26193 w 750093"/>
              <a:gd name="connsiteY10" fmla="*/ 2381 h 209550"/>
              <a:gd name="connsiteX11" fmla="*/ 238125 w 750093"/>
              <a:gd name="connsiteY11" fmla="*/ 0 h 209550"/>
              <a:gd name="connsiteX12" fmla="*/ 507206 w 750093"/>
              <a:gd name="connsiteY12" fmla="*/ 2381 h 209550"/>
              <a:gd name="connsiteX13" fmla="*/ 576262 w 750093"/>
              <a:gd name="connsiteY13" fmla="*/ 2381 h 209550"/>
              <a:gd name="connsiteX14" fmla="*/ 595312 w 750093"/>
              <a:gd name="connsiteY14" fmla="*/ 7143 h 209550"/>
              <a:gd name="connsiteX15" fmla="*/ 623887 w 750093"/>
              <a:gd name="connsiteY15" fmla="*/ 16668 h 209550"/>
              <a:gd name="connsiteX16" fmla="*/ 666750 w 750093"/>
              <a:gd name="connsiteY16" fmla="*/ 33337 h 209550"/>
              <a:gd name="connsiteX17" fmla="*/ 702468 w 750093"/>
              <a:gd name="connsiteY17" fmla="*/ 57150 h 209550"/>
              <a:gd name="connsiteX18" fmla="*/ 723900 w 750093"/>
              <a:gd name="connsiteY18" fmla="*/ 78581 h 209550"/>
              <a:gd name="connsiteX19" fmla="*/ 740568 w 750093"/>
              <a:gd name="connsiteY19" fmla="*/ 100012 h 209550"/>
              <a:gd name="connsiteX20" fmla="*/ 747712 w 750093"/>
              <a:gd name="connsiteY20" fmla="*/ 121443 h 209550"/>
              <a:gd name="connsiteX21" fmla="*/ 750093 w 750093"/>
              <a:gd name="connsiteY21" fmla="*/ 145256 h 209550"/>
              <a:gd name="connsiteX22" fmla="*/ 735806 w 750093"/>
              <a:gd name="connsiteY22" fmla="*/ 169068 h 209550"/>
              <a:gd name="connsiteX23" fmla="*/ 707231 w 750093"/>
              <a:gd name="connsiteY23" fmla="*/ 195262 h 209550"/>
              <a:gd name="connsiteX24" fmla="*/ 671512 w 750093"/>
              <a:gd name="connsiteY24" fmla="*/ 209550 h 209550"/>
              <a:gd name="connsiteX25" fmla="*/ 604837 w 750093"/>
              <a:gd name="connsiteY25" fmla="*/ 209550 h 209550"/>
              <a:gd name="connsiteX26" fmla="*/ 535781 w 750093"/>
              <a:gd name="connsiteY26" fmla="*/ 204787 h 209550"/>
              <a:gd name="connsiteX27" fmla="*/ 383381 w 750093"/>
              <a:gd name="connsiteY27" fmla="*/ 183356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50093" h="209550">
                <a:moveTo>
                  <a:pt x="383381" y="183356"/>
                </a:moveTo>
                <a:lnTo>
                  <a:pt x="269081" y="157162"/>
                </a:lnTo>
                <a:lnTo>
                  <a:pt x="154781" y="123825"/>
                </a:lnTo>
                <a:lnTo>
                  <a:pt x="54768" y="90487"/>
                </a:lnTo>
                <a:lnTo>
                  <a:pt x="30956" y="80962"/>
                </a:lnTo>
                <a:lnTo>
                  <a:pt x="21431" y="71437"/>
                </a:lnTo>
                <a:lnTo>
                  <a:pt x="16668" y="64293"/>
                </a:lnTo>
                <a:lnTo>
                  <a:pt x="4762" y="42862"/>
                </a:lnTo>
                <a:lnTo>
                  <a:pt x="0" y="23812"/>
                </a:lnTo>
                <a:lnTo>
                  <a:pt x="7143" y="11906"/>
                </a:lnTo>
                <a:lnTo>
                  <a:pt x="26193" y="2381"/>
                </a:lnTo>
                <a:lnTo>
                  <a:pt x="238125" y="0"/>
                </a:lnTo>
                <a:lnTo>
                  <a:pt x="507206" y="2381"/>
                </a:lnTo>
                <a:lnTo>
                  <a:pt x="576262" y="2381"/>
                </a:lnTo>
                <a:lnTo>
                  <a:pt x="595312" y="7143"/>
                </a:lnTo>
                <a:lnTo>
                  <a:pt x="623887" y="16668"/>
                </a:lnTo>
                <a:lnTo>
                  <a:pt x="666750" y="33337"/>
                </a:lnTo>
                <a:lnTo>
                  <a:pt x="702468" y="57150"/>
                </a:lnTo>
                <a:lnTo>
                  <a:pt x="723900" y="78581"/>
                </a:lnTo>
                <a:lnTo>
                  <a:pt x="740568" y="100012"/>
                </a:lnTo>
                <a:lnTo>
                  <a:pt x="747712" y="121443"/>
                </a:lnTo>
                <a:lnTo>
                  <a:pt x="750093" y="145256"/>
                </a:lnTo>
                <a:lnTo>
                  <a:pt x="735806" y="169068"/>
                </a:lnTo>
                <a:lnTo>
                  <a:pt x="707231" y="195262"/>
                </a:lnTo>
                <a:lnTo>
                  <a:pt x="671512" y="209550"/>
                </a:lnTo>
                <a:lnTo>
                  <a:pt x="604837" y="209550"/>
                </a:lnTo>
                <a:lnTo>
                  <a:pt x="535781" y="204787"/>
                </a:lnTo>
                <a:lnTo>
                  <a:pt x="383381" y="1833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ABC3AC2-75F2-467C-AD23-BFEDA2DF3953}"/>
              </a:ext>
            </a:extLst>
          </p:cNvPr>
          <p:cNvSpPr/>
          <p:nvPr/>
        </p:nvSpPr>
        <p:spPr>
          <a:xfrm>
            <a:off x="2959100" y="3624263"/>
            <a:ext cx="4019550" cy="593725"/>
          </a:xfrm>
          <a:custGeom>
            <a:avLst/>
            <a:gdLst>
              <a:gd name="connsiteX0" fmla="*/ 2315261 w 4019703"/>
              <a:gd name="connsiteY0" fmla="*/ 314553 h 592531"/>
              <a:gd name="connsiteX1" fmla="*/ 1821485 w 4019703"/>
              <a:gd name="connsiteY1" fmla="*/ 351129 h 592531"/>
              <a:gd name="connsiteX2" fmla="*/ 1506932 w 4019703"/>
              <a:gd name="connsiteY2" fmla="*/ 387705 h 592531"/>
              <a:gd name="connsiteX3" fmla="*/ 1163117 w 4019703"/>
              <a:gd name="connsiteY3" fmla="*/ 435254 h 592531"/>
              <a:gd name="connsiteX4" fmla="*/ 896112 w 4019703"/>
              <a:gd name="connsiteY4" fmla="*/ 479145 h 592531"/>
              <a:gd name="connsiteX5" fmla="*/ 775412 w 4019703"/>
              <a:gd name="connsiteY5" fmla="*/ 501091 h 592531"/>
              <a:gd name="connsiteX6" fmla="*/ 614477 w 4019703"/>
              <a:gd name="connsiteY6" fmla="*/ 548640 h 592531"/>
              <a:gd name="connsiteX7" fmla="*/ 471831 w 4019703"/>
              <a:gd name="connsiteY7" fmla="*/ 592531 h 592531"/>
              <a:gd name="connsiteX8" fmla="*/ 427940 w 4019703"/>
              <a:gd name="connsiteY8" fmla="*/ 592531 h 592531"/>
              <a:gd name="connsiteX9" fmla="*/ 395021 w 4019703"/>
              <a:gd name="connsiteY9" fmla="*/ 585216 h 592531"/>
              <a:gd name="connsiteX10" fmla="*/ 354788 w 4019703"/>
              <a:gd name="connsiteY10" fmla="*/ 570585 h 592531"/>
              <a:gd name="connsiteX11" fmla="*/ 208484 w 4019703"/>
              <a:gd name="connsiteY11" fmla="*/ 479145 h 592531"/>
              <a:gd name="connsiteX12" fmla="*/ 84125 w 4019703"/>
              <a:gd name="connsiteY12" fmla="*/ 380390 h 592531"/>
              <a:gd name="connsiteX13" fmla="*/ 32919 w 4019703"/>
              <a:gd name="connsiteY13" fmla="*/ 332841 h 592531"/>
              <a:gd name="connsiteX14" fmla="*/ 10973 w 4019703"/>
              <a:gd name="connsiteY14" fmla="*/ 307238 h 592531"/>
              <a:gd name="connsiteX15" fmla="*/ 0 w 4019703"/>
              <a:gd name="connsiteY15" fmla="*/ 274320 h 592531"/>
              <a:gd name="connsiteX16" fmla="*/ 3658 w 4019703"/>
              <a:gd name="connsiteY16" fmla="*/ 256032 h 592531"/>
              <a:gd name="connsiteX17" fmla="*/ 14631 w 4019703"/>
              <a:gd name="connsiteY17" fmla="*/ 248716 h 592531"/>
              <a:gd name="connsiteX18" fmla="*/ 32919 w 4019703"/>
              <a:gd name="connsiteY18" fmla="*/ 248716 h 592531"/>
              <a:gd name="connsiteX19" fmla="*/ 62180 w 4019703"/>
              <a:gd name="connsiteY19" fmla="*/ 252374 h 592531"/>
              <a:gd name="connsiteX20" fmla="*/ 128016 w 4019703"/>
              <a:gd name="connsiteY20" fmla="*/ 277977 h 592531"/>
              <a:gd name="connsiteX21" fmla="*/ 171908 w 4019703"/>
              <a:gd name="connsiteY21" fmla="*/ 303580 h 592531"/>
              <a:gd name="connsiteX22" fmla="*/ 237744 w 4019703"/>
              <a:gd name="connsiteY22" fmla="*/ 329184 h 592531"/>
              <a:gd name="connsiteX23" fmla="*/ 299924 w 4019703"/>
              <a:gd name="connsiteY23" fmla="*/ 343814 h 592531"/>
              <a:gd name="connsiteX24" fmla="*/ 369418 w 4019703"/>
              <a:gd name="connsiteY24" fmla="*/ 347472 h 592531"/>
              <a:gd name="connsiteX25" fmla="*/ 544983 w 4019703"/>
              <a:gd name="connsiteY25" fmla="*/ 332841 h 592531"/>
              <a:gd name="connsiteX26" fmla="*/ 991210 w 4019703"/>
              <a:gd name="connsiteY26" fmla="*/ 285292 h 592531"/>
              <a:gd name="connsiteX27" fmla="*/ 1503274 w 4019703"/>
              <a:gd name="connsiteY27" fmla="*/ 237744 h 592531"/>
              <a:gd name="connsiteX28" fmla="*/ 2044599 w 4019703"/>
              <a:gd name="connsiteY28" fmla="*/ 186537 h 592531"/>
              <a:gd name="connsiteX29" fmla="*/ 2494484 w 4019703"/>
              <a:gd name="connsiteY29" fmla="*/ 138988 h 592531"/>
              <a:gd name="connsiteX30" fmla="*/ 2856586 w 4019703"/>
              <a:gd name="connsiteY30" fmla="*/ 102412 h 592531"/>
              <a:gd name="connsiteX31" fmla="*/ 3196743 w 4019703"/>
              <a:gd name="connsiteY31" fmla="*/ 65836 h 592531"/>
              <a:gd name="connsiteX32" fmla="*/ 3255264 w 4019703"/>
              <a:gd name="connsiteY32" fmla="*/ 62179 h 592531"/>
              <a:gd name="connsiteX33" fmla="*/ 3324759 w 4019703"/>
              <a:gd name="connsiteY33" fmla="*/ 51206 h 592531"/>
              <a:gd name="connsiteX34" fmla="*/ 3438144 w 4019703"/>
              <a:gd name="connsiteY34" fmla="*/ 21945 h 592531"/>
              <a:gd name="connsiteX35" fmla="*/ 3478378 w 4019703"/>
              <a:gd name="connsiteY35" fmla="*/ 7315 h 592531"/>
              <a:gd name="connsiteX36" fmla="*/ 3525927 w 4019703"/>
              <a:gd name="connsiteY36" fmla="*/ 0 h 592531"/>
              <a:gd name="connsiteX37" fmla="*/ 3613709 w 4019703"/>
              <a:gd name="connsiteY37" fmla="*/ 18288 h 592531"/>
              <a:gd name="connsiteX38" fmla="*/ 3749040 w 4019703"/>
              <a:gd name="connsiteY38" fmla="*/ 65836 h 592531"/>
              <a:gd name="connsiteX39" fmla="*/ 3880714 w 4019703"/>
              <a:gd name="connsiteY39" fmla="*/ 117043 h 592531"/>
              <a:gd name="connsiteX40" fmla="*/ 3931920 w 4019703"/>
              <a:gd name="connsiteY40" fmla="*/ 138988 h 592531"/>
              <a:gd name="connsiteX41" fmla="*/ 3983127 w 4019703"/>
              <a:gd name="connsiteY41" fmla="*/ 175564 h 592531"/>
              <a:gd name="connsiteX42" fmla="*/ 4008730 w 4019703"/>
              <a:gd name="connsiteY42" fmla="*/ 201168 h 592531"/>
              <a:gd name="connsiteX43" fmla="*/ 4019703 w 4019703"/>
              <a:gd name="connsiteY43" fmla="*/ 226771 h 592531"/>
              <a:gd name="connsiteX44" fmla="*/ 4016045 w 4019703"/>
              <a:gd name="connsiteY44" fmla="*/ 248716 h 592531"/>
              <a:gd name="connsiteX45" fmla="*/ 3990442 w 4019703"/>
              <a:gd name="connsiteY45" fmla="*/ 267004 h 592531"/>
              <a:gd name="connsiteX46" fmla="*/ 3953866 w 4019703"/>
              <a:gd name="connsiteY46" fmla="*/ 285292 h 592531"/>
              <a:gd name="connsiteX47" fmla="*/ 3855111 w 4019703"/>
              <a:gd name="connsiteY47" fmla="*/ 296265 h 592531"/>
              <a:gd name="connsiteX48" fmla="*/ 3529584 w 4019703"/>
              <a:gd name="connsiteY48" fmla="*/ 292608 h 592531"/>
              <a:gd name="connsiteX49" fmla="*/ 2929738 w 4019703"/>
              <a:gd name="connsiteY49" fmla="*/ 292608 h 592531"/>
              <a:gd name="connsiteX50" fmla="*/ 2315261 w 4019703"/>
              <a:gd name="connsiteY50" fmla="*/ 314553 h 59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19703" h="592531">
                <a:moveTo>
                  <a:pt x="2315261" y="314553"/>
                </a:moveTo>
                <a:lnTo>
                  <a:pt x="1821485" y="351129"/>
                </a:lnTo>
                <a:lnTo>
                  <a:pt x="1506932" y="387705"/>
                </a:lnTo>
                <a:lnTo>
                  <a:pt x="1163117" y="435254"/>
                </a:lnTo>
                <a:lnTo>
                  <a:pt x="896112" y="479145"/>
                </a:lnTo>
                <a:lnTo>
                  <a:pt x="775412" y="501091"/>
                </a:lnTo>
                <a:lnTo>
                  <a:pt x="614477" y="548640"/>
                </a:lnTo>
                <a:lnTo>
                  <a:pt x="471831" y="592531"/>
                </a:lnTo>
                <a:lnTo>
                  <a:pt x="427940" y="592531"/>
                </a:lnTo>
                <a:lnTo>
                  <a:pt x="395021" y="585216"/>
                </a:lnTo>
                <a:lnTo>
                  <a:pt x="354788" y="570585"/>
                </a:lnTo>
                <a:lnTo>
                  <a:pt x="208484" y="479145"/>
                </a:lnTo>
                <a:lnTo>
                  <a:pt x="84125" y="380390"/>
                </a:lnTo>
                <a:lnTo>
                  <a:pt x="32919" y="332841"/>
                </a:lnTo>
                <a:lnTo>
                  <a:pt x="10973" y="307238"/>
                </a:lnTo>
                <a:lnTo>
                  <a:pt x="0" y="274320"/>
                </a:lnTo>
                <a:lnTo>
                  <a:pt x="3658" y="256032"/>
                </a:lnTo>
                <a:lnTo>
                  <a:pt x="14631" y="248716"/>
                </a:lnTo>
                <a:lnTo>
                  <a:pt x="32919" y="248716"/>
                </a:lnTo>
                <a:lnTo>
                  <a:pt x="62180" y="252374"/>
                </a:lnTo>
                <a:lnTo>
                  <a:pt x="128016" y="277977"/>
                </a:lnTo>
                <a:lnTo>
                  <a:pt x="171908" y="303580"/>
                </a:lnTo>
                <a:lnTo>
                  <a:pt x="237744" y="329184"/>
                </a:lnTo>
                <a:lnTo>
                  <a:pt x="299924" y="343814"/>
                </a:lnTo>
                <a:lnTo>
                  <a:pt x="369418" y="347472"/>
                </a:lnTo>
                <a:lnTo>
                  <a:pt x="544983" y="332841"/>
                </a:lnTo>
                <a:lnTo>
                  <a:pt x="991210" y="285292"/>
                </a:lnTo>
                <a:lnTo>
                  <a:pt x="1503274" y="237744"/>
                </a:lnTo>
                <a:lnTo>
                  <a:pt x="2044599" y="186537"/>
                </a:lnTo>
                <a:lnTo>
                  <a:pt x="2494484" y="138988"/>
                </a:lnTo>
                <a:lnTo>
                  <a:pt x="2856586" y="102412"/>
                </a:lnTo>
                <a:lnTo>
                  <a:pt x="3196743" y="65836"/>
                </a:lnTo>
                <a:lnTo>
                  <a:pt x="3255264" y="62179"/>
                </a:lnTo>
                <a:lnTo>
                  <a:pt x="3324759" y="51206"/>
                </a:lnTo>
                <a:lnTo>
                  <a:pt x="3438144" y="21945"/>
                </a:lnTo>
                <a:lnTo>
                  <a:pt x="3478378" y="7315"/>
                </a:lnTo>
                <a:lnTo>
                  <a:pt x="3525927" y="0"/>
                </a:lnTo>
                <a:lnTo>
                  <a:pt x="3613709" y="18288"/>
                </a:lnTo>
                <a:lnTo>
                  <a:pt x="3749040" y="65836"/>
                </a:lnTo>
                <a:lnTo>
                  <a:pt x="3880714" y="117043"/>
                </a:lnTo>
                <a:lnTo>
                  <a:pt x="3931920" y="138988"/>
                </a:lnTo>
                <a:lnTo>
                  <a:pt x="3983127" y="175564"/>
                </a:lnTo>
                <a:lnTo>
                  <a:pt x="4008730" y="201168"/>
                </a:lnTo>
                <a:lnTo>
                  <a:pt x="4019703" y="226771"/>
                </a:lnTo>
                <a:lnTo>
                  <a:pt x="4016045" y="248716"/>
                </a:lnTo>
                <a:lnTo>
                  <a:pt x="3990442" y="267004"/>
                </a:lnTo>
                <a:lnTo>
                  <a:pt x="3953866" y="285292"/>
                </a:lnTo>
                <a:lnTo>
                  <a:pt x="3855111" y="296265"/>
                </a:lnTo>
                <a:lnTo>
                  <a:pt x="3529584" y="292608"/>
                </a:lnTo>
                <a:lnTo>
                  <a:pt x="2929738" y="292608"/>
                </a:lnTo>
                <a:lnTo>
                  <a:pt x="2315261" y="31455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AACF7A2-DA73-4FD1-B70C-7720D639950D}"/>
              </a:ext>
            </a:extLst>
          </p:cNvPr>
          <p:cNvSpPr/>
          <p:nvPr/>
        </p:nvSpPr>
        <p:spPr>
          <a:xfrm>
            <a:off x="4233863" y="4167188"/>
            <a:ext cx="1485900" cy="342900"/>
          </a:xfrm>
          <a:custGeom>
            <a:avLst/>
            <a:gdLst>
              <a:gd name="connsiteX0" fmla="*/ 892968 w 1485900"/>
              <a:gd name="connsiteY0" fmla="*/ 250031 h 342900"/>
              <a:gd name="connsiteX1" fmla="*/ 602456 w 1485900"/>
              <a:gd name="connsiteY1" fmla="*/ 285750 h 342900"/>
              <a:gd name="connsiteX2" fmla="*/ 428625 w 1485900"/>
              <a:gd name="connsiteY2" fmla="*/ 314325 h 342900"/>
              <a:gd name="connsiteX3" fmla="*/ 314325 w 1485900"/>
              <a:gd name="connsiteY3" fmla="*/ 338137 h 342900"/>
              <a:gd name="connsiteX4" fmla="*/ 302418 w 1485900"/>
              <a:gd name="connsiteY4" fmla="*/ 342900 h 342900"/>
              <a:gd name="connsiteX5" fmla="*/ 266700 w 1485900"/>
              <a:gd name="connsiteY5" fmla="*/ 342900 h 342900"/>
              <a:gd name="connsiteX6" fmla="*/ 230981 w 1485900"/>
              <a:gd name="connsiteY6" fmla="*/ 330993 h 342900"/>
              <a:gd name="connsiteX7" fmla="*/ 185737 w 1485900"/>
              <a:gd name="connsiteY7" fmla="*/ 309562 h 342900"/>
              <a:gd name="connsiteX8" fmla="*/ 116681 w 1485900"/>
              <a:gd name="connsiteY8" fmla="*/ 261937 h 342900"/>
              <a:gd name="connsiteX9" fmla="*/ 57150 w 1485900"/>
              <a:gd name="connsiteY9" fmla="*/ 211931 h 342900"/>
              <a:gd name="connsiteX10" fmla="*/ 14287 w 1485900"/>
              <a:gd name="connsiteY10" fmla="*/ 173831 h 342900"/>
              <a:gd name="connsiteX11" fmla="*/ 2381 w 1485900"/>
              <a:gd name="connsiteY11" fmla="*/ 152400 h 342900"/>
              <a:gd name="connsiteX12" fmla="*/ 0 w 1485900"/>
              <a:gd name="connsiteY12" fmla="*/ 138112 h 342900"/>
              <a:gd name="connsiteX13" fmla="*/ 4762 w 1485900"/>
              <a:gd name="connsiteY13" fmla="*/ 126206 h 342900"/>
              <a:gd name="connsiteX14" fmla="*/ 19050 w 1485900"/>
              <a:gd name="connsiteY14" fmla="*/ 116681 h 342900"/>
              <a:gd name="connsiteX15" fmla="*/ 33337 w 1485900"/>
              <a:gd name="connsiteY15" fmla="*/ 116681 h 342900"/>
              <a:gd name="connsiteX16" fmla="*/ 80962 w 1485900"/>
              <a:gd name="connsiteY16" fmla="*/ 130968 h 342900"/>
              <a:gd name="connsiteX17" fmla="*/ 157162 w 1485900"/>
              <a:gd name="connsiteY17" fmla="*/ 152400 h 342900"/>
              <a:gd name="connsiteX18" fmla="*/ 226218 w 1485900"/>
              <a:gd name="connsiteY18" fmla="*/ 164306 h 342900"/>
              <a:gd name="connsiteX19" fmla="*/ 273843 w 1485900"/>
              <a:gd name="connsiteY19" fmla="*/ 164306 h 342900"/>
              <a:gd name="connsiteX20" fmla="*/ 371475 w 1485900"/>
              <a:gd name="connsiteY20" fmla="*/ 154781 h 342900"/>
              <a:gd name="connsiteX21" fmla="*/ 654843 w 1485900"/>
              <a:gd name="connsiteY21" fmla="*/ 123825 h 342900"/>
              <a:gd name="connsiteX22" fmla="*/ 812006 w 1485900"/>
              <a:gd name="connsiteY22" fmla="*/ 97631 h 342900"/>
              <a:gd name="connsiteX23" fmla="*/ 923925 w 1485900"/>
              <a:gd name="connsiteY23" fmla="*/ 73818 h 342900"/>
              <a:gd name="connsiteX24" fmla="*/ 1028700 w 1485900"/>
              <a:gd name="connsiteY24" fmla="*/ 42862 h 342900"/>
              <a:gd name="connsiteX25" fmla="*/ 1128712 w 1485900"/>
              <a:gd name="connsiteY25" fmla="*/ 2381 h 342900"/>
              <a:gd name="connsiteX26" fmla="*/ 1147762 w 1485900"/>
              <a:gd name="connsiteY26" fmla="*/ 0 h 342900"/>
              <a:gd name="connsiteX27" fmla="*/ 1193006 w 1485900"/>
              <a:gd name="connsiteY27" fmla="*/ 4762 h 342900"/>
              <a:gd name="connsiteX28" fmla="*/ 1252537 w 1485900"/>
              <a:gd name="connsiteY28" fmla="*/ 19050 h 342900"/>
              <a:gd name="connsiteX29" fmla="*/ 1302543 w 1485900"/>
              <a:gd name="connsiteY29" fmla="*/ 35718 h 342900"/>
              <a:gd name="connsiteX30" fmla="*/ 1352550 w 1485900"/>
              <a:gd name="connsiteY30" fmla="*/ 61912 h 342900"/>
              <a:gd name="connsiteX31" fmla="*/ 1428750 w 1485900"/>
              <a:gd name="connsiteY31" fmla="*/ 107156 h 342900"/>
              <a:gd name="connsiteX32" fmla="*/ 1476375 w 1485900"/>
              <a:gd name="connsiteY32" fmla="*/ 147637 h 342900"/>
              <a:gd name="connsiteX33" fmla="*/ 1485900 w 1485900"/>
              <a:gd name="connsiteY33" fmla="*/ 164306 h 342900"/>
              <a:gd name="connsiteX34" fmla="*/ 1485900 w 1485900"/>
              <a:gd name="connsiteY34" fmla="*/ 183356 h 342900"/>
              <a:gd name="connsiteX35" fmla="*/ 1476375 w 1485900"/>
              <a:gd name="connsiteY35" fmla="*/ 200025 h 342900"/>
              <a:gd name="connsiteX36" fmla="*/ 1454943 w 1485900"/>
              <a:gd name="connsiteY36" fmla="*/ 211931 h 342900"/>
              <a:gd name="connsiteX37" fmla="*/ 1373981 w 1485900"/>
              <a:gd name="connsiteY37" fmla="*/ 226218 h 342900"/>
              <a:gd name="connsiteX38" fmla="*/ 1269206 w 1485900"/>
              <a:gd name="connsiteY38" fmla="*/ 228600 h 342900"/>
              <a:gd name="connsiteX39" fmla="*/ 1171575 w 1485900"/>
              <a:gd name="connsiteY39" fmla="*/ 223837 h 342900"/>
              <a:gd name="connsiteX40" fmla="*/ 892968 w 1485900"/>
              <a:gd name="connsiteY40" fmla="*/ 250031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85900" h="342900">
                <a:moveTo>
                  <a:pt x="892968" y="250031"/>
                </a:moveTo>
                <a:lnTo>
                  <a:pt x="602456" y="285750"/>
                </a:lnTo>
                <a:lnTo>
                  <a:pt x="428625" y="314325"/>
                </a:lnTo>
                <a:lnTo>
                  <a:pt x="314325" y="338137"/>
                </a:lnTo>
                <a:lnTo>
                  <a:pt x="302418" y="342900"/>
                </a:lnTo>
                <a:lnTo>
                  <a:pt x="266700" y="342900"/>
                </a:lnTo>
                <a:lnTo>
                  <a:pt x="230981" y="330993"/>
                </a:lnTo>
                <a:lnTo>
                  <a:pt x="185737" y="309562"/>
                </a:lnTo>
                <a:lnTo>
                  <a:pt x="116681" y="261937"/>
                </a:lnTo>
                <a:lnTo>
                  <a:pt x="57150" y="211931"/>
                </a:lnTo>
                <a:lnTo>
                  <a:pt x="14287" y="173831"/>
                </a:lnTo>
                <a:lnTo>
                  <a:pt x="2381" y="152400"/>
                </a:lnTo>
                <a:lnTo>
                  <a:pt x="0" y="138112"/>
                </a:lnTo>
                <a:lnTo>
                  <a:pt x="4762" y="126206"/>
                </a:lnTo>
                <a:lnTo>
                  <a:pt x="19050" y="116681"/>
                </a:lnTo>
                <a:lnTo>
                  <a:pt x="33337" y="116681"/>
                </a:lnTo>
                <a:lnTo>
                  <a:pt x="80962" y="130968"/>
                </a:lnTo>
                <a:lnTo>
                  <a:pt x="157162" y="152400"/>
                </a:lnTo>
                <a:lnTo>
                  <a:pt x="226218" y="164306"/>
                </a:lnTo>
                <a:lnTo>
                  <a:pt x="273843" y="164306"/>
                </a:lnTo>
                <a:lnTo>
                  <a:pt x="371475" y="154781"/>
                </a:lnTo>
                <a:lnTo>
                  <a:pt x="654843" y="123825"/>
                </a:lnTo>
                <a:lnTo>
                  <a:pt x="812006" y="97631"/>
                </a:lnTo>
                <a:lnTo>
                  <a:pt x="923925" y="73818"/>
                </a:lnTo>
                <a:lnTo>
                  <a:pt x="1028700" y="42862"/>
                </a:lnTo>
                <a:lnTo>
                  <a:pt x="1128712" y="2381"/>
                </a:lnTo>
                <a:lnTo>
                  <a:pt x="1147762" y="0"/>
                </a:lnTo>
                <a:lnTo>
                  <a:pt x="1193006" y="4762"/>
                </a:lnTo>
                <a:lnTo>
                  <a:pt x="1252537" y="19050"/>
                </a:lnTo>
                <a:lnTo>
                  <a:pt x="1302543" y="35718"/>
                </a:lnTo>
                <a:lnTo>
                  <a:pt x="1352550" y="61912"/>
                </a:lnTo>
                <a:lnTo>
                  <a:pt x="1428750" y="107156"/>
                </a:lnTo>
                <a:lnTo>
                  <a:pt x="1476375" y="147637"/>
                </a:lnTo>
                <a:lnTo>
                  <a:pt x="1485900" y="164306"/>
                </a:lnTo>
                <a:lnTo>
                  <a:pt x="1485900" y="183356"/>
                </a:lnTo>
                <a:lnTo>
                  <a:pt x="1476375" y="200025"/>
                </a:lnTo>
                <a:lnTo>
                  <a:pt x="1454943" y="211931"/>
                </a:lnTo>
                <a:lnTo>
                  <a:pt x="1373981" y="226218"/>
                </a:lnTo>
                <a:lnTo>
                  <a:pt x="1269206" y="228600"/>
                </a:lnTo>
                <a:lnTo>
                  <a:pt x="1171575" y="223837"/>
                </a:lnTo>
                <a:lnTo>
                  <a:pt x="892968" y="250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1664047-5E2B-4ACE-8732-20061137E67D}"/>
              </a:ext>
            </a:extLst>
          </p:cNvPr>
          <p:cNvSpPr/>
          <p:nvPr/>
        </p:nvSpPr>
        <p:spPr>
          <a:xfrm>
            <a:off x="4256088" y="4630738"/>
            <a:ext cx="1333500" cy="304800"/>
          </a:xfrm>
          <a:custGeom>
            <a:avLst/>
            <a:gdLst>
              <a:gd name="connsiteX0" fmla="*/ 790575 w 1333500"/>
              <a:gd name="connsiteY0" fmla="*/ 238125 h 304800"/>
              <a:gd name="connsiteX1" fmla="*/ 535781 w 1333500"/>
              <a:gd name="connsiteY1" fmla="*/ 266700 h 304800"/>
              <a:gd name="connsiteX2" fmla="*/ 309562 w 1333500"/>
              <a:gd name="connsiteY2" fmla="*/ 295275 h 304800"/>
              <a:gd name="connsiteX3" fmla="*/ 278606 w 1333500"/>
              <a:gd name="connsiteY3" fmla="*/ 304800 h 304800"/>
              <a:gd name="connsiteX4" fmla="*/ 254794 w 1333500"/>
              <a:gd name="connsiteY4" fmla="*/ 304800 h 304800"/>
              <a:gd name="connsiteX5" fmla="*/ 214312 w 1333500"/>
              <a:gd name="connsiteY5" fmla="*/ 297657 h 304800"/>
              <a:gd name="connsiteX6" fmla="*/ 178594 w 1333500"/>
              <a:gd name="connsiteY6" fmla="*/ 283369 h 304800"/>
              <a:gd name="connsiteX7" fmla="*/ 119062 w 1333500"/>
              <a:gd name="connsiteY7" fmla="*/ 250032 h 304800"/>
              <a:gd name="connsiteX8" fmla="*/ 66675 w 1333500"/>
              <a:gd name="connsiteY8" fmla="*/ 209550 h 304800"/>
              <a:gd name="connsiteX9" fmla="*/ 23812 w 1333500"/>
              <a:gd name="connsiteY9" fmla="*/ 166688 h 304800"/>
              <a:gd name="connsiteX10" fmla="*/ 7144 w 1333500"/>
              <a:gd name="connsiteY10" fmla="*/ 142875 h 304800"/>
              <a:gd name="connsiteX11" fmla="*/ 0 w 1333500"/>
              <a:gd name="connsiteY11" fmla="*/ 119063 h 304800"/>
              <a:gd name="connsiteX12" fmla="*/ 0 w 1333500"/>
              <a:gd name="connsiteY12" fmla="*/ 102394 h 304800"/>
              <a:gd name="connsiteX13" fmla="*/ 7144 w 1333500"/>
              <a:gd name="connsiteY13" fmla="*/ 88107 h 304800"/>
              <a:gd name="connsiteX14" fmla="*/ 14287 w 1333500"/>
              <a:gd name="connsiteY14" fmla="*/ 80963 h 304800"/>
              <a:gd name="connsiteX15" fmla="*/ 23812 w 1333500"/>
              <a:gd name="connsiteY15" fmla="*/ 78582 h 304800"/>
              <a:gd name="connsiteX16" fmla="*/ 54769 w 1333500"/>
              <a:gd name="connsiteY16" fmla="*/ 88107 h 304800"/>
              <a:gd name="connsiteX17" fmla="*/ 109537 w 1333500"/>
              <a:gd name="connsiteY17" fmla="*/ 111919 h 304800"/>
              <a:gd name="connsiteX18" fmla="*/ 154781 w 1333500"/>
              <a:gd name="connsiteY18" fmla="*/ 126207 h 304800"/>
              <a:gd name="connsiteX19" fmla="*/ 202406 w 1333500"/>
              <a:gd name="connsiteY19" fmla="*/ 135732 h 304800"/>
              <a:gd name="connsiteX20" fmla="*/ 247650 w 1333500"/>
              <a:gd name="connsiteY20" fmla="*/ 142875 h 304800"/>
              <a:gd name="connsiteX21" fmla="*/ 285750 w 1333500"/>
              <a:gd name="connsiteY21" fmla="*/ 142875 h 304800"/>
              <a:gd name="connsiteX22" fmla="*/ 397669 w 1333500"/>
              <a:gd name="connsiteY22" fmla="*/ 133350 h 304800"/>
              <a:gd name="connsiteX23" fmla="*/ 652462 w 1333500"/>
              <a:gd name="connsiteY23" fmla="*/ 97632 h 304800"/>
              <a:gd name="connsiteX24" fmla="*/ 878681 w 1333500"/>
              <a:gd name="connsiteY24" fmla="*/ 54769 h 304800"/>
              <a:gd name="connsiteX25" fmla="*/ 1100137 w 1333500"/>
              <a:gd name="connsiteY25" fmla="*/ 0 h 304800"/>
              <a:gd name="connsiteX26" fmla="*/ 1152525 w 1333500"/>
              <a:gd name="connsiteY26" fmla="*/ 9525 h 304800"/>
              <a:gd name="connsiteX27" fmla="*/ 1202531 w 1333500"/>
              <a:gd name="connsiteY27" fmla="*/ 21432 h 304800"/>
              <a:gd name="connsiteX28" fmla="*/ 1252537 w 1333500"/>
              <a:gd name="connsiteY28" fmla="*/ 45244 h 304800"/>
              <a:gd name="connsiteX29" fmla="*/ 1293019 w 1333500"/>
              <a:gd name="connsiteY29" fmla="*/ 66675 h 304800"/>
              <a:gd name="connsiteX30" fmla="*/ 1314450 w 1333500"/>
              <a:gd name="connsiteY30" fmla="*/ 85725 h 304800"/>
              <a:gd name="connsiteX31" fmla="*/ 1328737 w 1333500"/>
              <a:gd name="connsiteY31" fmla="*/ 104775 h 304800"/>
              <a:gd name="connsiteX32" fmla="*/ 1333500 w 1333500"/>
              <a:gd name="connsiteY32" fmla="*/ 126207 h 304800"/>
              <a:gd name="connsiteX33" fmla="*/ 1326356 w 1333500"/>
              <a:gd name="connsiteY33" fmla="*/ 150019 h 304800"/>
              <a:gd name="connsiteX34" fmla="*/ 1304925 w 1333500"/>
              <a:gd name="connsiteY34" fmla="*/ 169069 h 304800"/>
              <a:gd name="connsiteX35" fmla="*/ 1266825 w 1333500"/>
              <a:gd name="connsiteY35" fmla="*/ 183357 h 304800"/>
              <a:gd name="connsiteX36" fmla="*/ 1193006 w 1333500"/>
              <a:gd name="connsiteY36" fmla="*/ 195263 h 304800"/>
              <a:gd name="connsiteX37" fmla="*/ 1023937 w 1333500"/>
              <a:gd name="connsiteY37" fmla="*/ 211932 h 304800"/>
              <a:gd name="connsiteX38" fmla="*/ 790575 w 1333500"/>
              <a:gd name="connsiteY38" fmla="*/ 238125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33500" h="304800">
                <a:moveTo>
                  <a:pt x="790575" y="238125"/>
                </a:moveTo>
                <a:lnTo>
                  <a:pt x="535781" y="266700"/>
                </a:lnTo>
                <a:lnTo>
                  <a:pt x="309562" y="295275"/>
                </a:lnTo>
                <a:lnTo>
                  <a:pt x="278606" y="304800"/>
                </a:lnTo>
                <a:lnTo>
                  <a:pt x="254794" y="304800"/>
                </a:lnTo>
                <a:lnTo>
                  <a:pt x="214312" y="297657"/>
                </a:lnTo>
                <a:lnTo>
                  <a:pt x="178594" y="283369"/>
                </a:lnTo>
                <a:lnTo>
                  <a:pt x="119062" y="250032"/>
                </a:lnTo>
                <a:lnTo>
                  <a:pt x="66675" y="209550"/>
                </a:lnTo>
                <a:lnTo>
                  <a:pt x="23812" y="166688"/>
                </a:lnTo>
                <a:lnTo>
                  <a:pt x="7144" y="142875"/>
                </a:lnTo>
                <a:lnTo>
                  <a:pt x="0" y="119063"/>
                </a:lnTo>
                <a:lnTo>
                  <a:pt x="0" y="102394"/>
                </a:lnTo>
                <a:lnTo>
                  <a:pt x="7144" y="88107"/>
                </a:lnTo>
                <a:lnTo>
                  <a:pt x="14287" y="80963"/>
                </a:lnTo>
                <a:lnTo>
                  <a:pt x="23812" y="78582"/>
                </a:lnTo>
                <a:lnTo>
                  <a:pt x="54769" y="88107"/>
                </a:lnTo>
                <a:lnTo>
                  <a:pt x="109537" y="111919"/>
                </a:lnTo>
                <a:lnTo>
                  <a:pt x="154781" y="126207"/>
                </a:lnTo>
                <a:lnTo>
                  <a:pt x="202406" y="135732"/>
                </a:lnTo>
                <a:lnTo>
                  <a:pt x="247650" y="142875"/>
                </a:lnTo>
                <a:lnTo>
                  <a:pt x="285750" y="142875"/>
                </a:lnTo>
                <a:lnTo>
                  <a:pt x="397669" y="133350"/>
                </a:lnTo>
                <a:lnTo>
                  <a:pt x="652462" y="97632"/>
                </a:lnTo>
                <a:lnTo>
                  <a:pt x="878681" y="54769"/>
                </a:lnTo>
                <a:lnTo>
                  <a:pt x="1100137" y="0"/>
                </a:lnTo>
                <a:lnTo>
                  <a:pt x="1152525" y="9525"/>
                </a:lnTo>
                <a:lnTo>
                  <a:pt x="1202531" y="21432"/>
                </a:lnTo>
                <a:lnTo>
                  <a:pt x="1252537" y="45244"/>
                </a:lnTo>
                <a:lnTo>
                  <a:pt x="1293019" y="66675"/>
                </a:lnTo>
                <a:lnTo>
                  <a:pt x="1314450" y="85725"/>
                </a:lnTo>
                <a:lnTo>
                  <a:pt x="1328737" y="104775"/>
                </a:lnTo>
                <a:lnTo>
                  <a:pt x="1333500" y="126207"/>
                </a:lnTo>
                <a:lnTo>
                  <a:pt x="1326356" y="150019"/>
                </a:lnTo>
                <a:lnTo>
                  <a:pt x="1304925" y="169069"/>
                </a:lnTo>
                <a:lnTo>
                  <a:pt x="1266825" y="183357"/>
                </a:lnTo>
                <a:lnTo>
                  <a:pt x="1193006" y="195263"/>
                </a:lnTo>
                <a:lnTo>
                  <a:pt x="1023937" y="211932"/>
                </a:lnTo>
                <a:lnTo>
                  <a:pt x="790575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C4BFA6C-B0FD-4F5A-8B0A-24F0A9752D09}"/>
              </a:ext>
            </a:extLst>
          </p:cNvPr>
          <p:cNvSpPr/>
          <p:nvPr/>
        </p:nvSpPr>
        <p:spPr>
          <a:xfrm>
            <a:off x="3910013" y="5124450"/>
            <a:ext cx="520700" cy="1030288"/>
          </a:xfrm>
          <a:custGeom>
            <a:avLst/>
            <a:gdLst>
              <a:gd name="connsiteX0" fmla="*/ 223837 w 521493"/>
              <a:gd name="connsiteY0" fmla="*/ 578644 h 1031081"/>
              <a:gd name="connsiteX1" fmla="*/ 188118 w 521493"/>
              <a:gd name="connsiteY1" fmla="*/ 414338 h 1031081"/>
              <a:gd name="connsiteX2" fmla="*/ 166687 w 521493"/>
              <a:gd name="connsiteY2" fmla="*/ 316706 h 1031081"/>
              <a:gd name="connsiteX3" fmla="*/ 145256 w 521493"/>
              <a:gd name="connsiteY3" fmla="*/ 247650 h 1031081"/>
              <a:gd name="connsiteX4" fmla="*/ 107156 w 521493"/>
              <a:gd name="connsiteY4" fmla="*/ 173831 h 1031081"/>
              <a:gd name="connsiteX5" fmla="*/ 57150 w 521493"/>
              <a:gd name="connsiteY5" fmla="*/ 107156 h 1031081"/>
              <a:gd name="connsiteX6" fmla="*/ 14287 w 521493"/>
              <a:gd name="connsiteY6" fmla="*/ 59531 h 1031081"/>
              <a:gd name="connsiteX7" fmla="*/ 4762 w 521493"/>
              <a:gd name="connsiteY7" fmla="*/ 42863 h 1031081"/>
              <a:gd name="connsiteX8" fmla="*/ 0 w 521493"/>
              <a:gd name="connsiteY8" fmla="*/ 21431 h 1031081"/>
              <a:gd name="connsiteX9" fmla="*/ 7143 w 521493"/>
              <a:gd name="connsiteY9" fmla="*/ 7144 h 1031081"/>
              <a:gd name="connsiteX10" fmla="*/ 19050 w 521493"/>
              <a:gd name="connsiteY10" fmla="*/ 0 h 1031081"/>
              <a:gd name="connsiteX11" fmla="*/ 40481 w 521493"/>
              <a:gd name="connsiteY11" fmla="*/ 0 h 1031081"/>
              <a:gd name="connsiteX12" fmla="*/ 76200 w 521493"/>
              <a:gd name="connsiteY12" fmla="*/ 9525 h 1031081"/>
              <a:gd name="connsiteX13" fmla="*/ 145256 w 521493"/>
              <a:gd name="connsiteY13" fmla="*/ 28575 h 1031081"/>
              <a:gd name="connsiteX14" fmla="*/ 264318 w 521493"/>
              <a:gd name="connsiteY14" fmla="*/ 69056 h 1031081"/>
              <a:gd name="connsiteX15" fmla="*/ 352425 w 521493"/>
              <a:gd name="connsiteY15" fmla="*/ 109538 h 1031081"/>
              <a:gd name="connsiteX16" fmla="*/ 388143 w 521493"/>
              <a:gd name="connsiteY16" fmla="*/ 247650 h 1031081"/>
              <a:gd name="connsiteX17" fmla="*/ 435768 w 521493"/>
              <a:gd name="connsiteY17" fmla="*/ 492919 h 1031081"/>
              <a:gd name="connsiteX18" fmla="*/ 483393 w 521493"/>
              <a:gd name="connsiteY18" fmla="*/ 714375 h 1031081"/>
              <a:gd name="connsiteX19" fmla="*/ 521493 w 521493"/>
              <a:gd name="connsiteY19" fmla="*/ 823913 h 1031081"/>
              <a:gd name="connsiteX20" fmla="*/ 519112 w 521493"/>
              <a:gd name="connsiteY20" fmla="*/ 895350 h 1031081"/>
              <a:gd name="connsiteX21" fmla="*/ 504825 w 521493"/>
              <a:gd name="connsiteY21" fmla="*/ 971550 h 1031081"/>
              <a:gd name="connsiteX22" fmla="*/ 495300 w 521493"/>
              <a:gd name="connsiteY22" fmla="*/ 1000125 h 1031081"/>
              <a:gd name="connsiteX23" fmla="*/ 485775 w 521493"/>
              <a:gd name="connsiteY23" fmla="*/ 1019175 h 1031081"/>
              <a:gd name="connsiteX24" fmla="*/ 466725 w 521493"/>
              <a:gd name="connsiteY24" fmla="*/ 1028700 h 1031081"/>
              <a:gd name="connsiteX25" fmla="*/ 435768 w 521493"/>
              <a:gd name="connsiteY25" fmla="*/ 1031081 h 1031081"/>
              <a:gd name="connsiteX26" fmla="*/ 402431 w 521493"/>
              <a:gd name="connsiteY26" fmla="*/ 1028700 h 1031081"/>
              <a:gd name="connsiteX27" fmla="*/ 381000 w 521493"/>
              <a:gd name="connsiteY27" fmla="*/ 1019175 h 1031081"/>
              <a:gd name="connsiteX28" fmla="*/ 342900 w 521493"/>
              <a:gd name="connsiteY28" fmla="*/ 988219 h 1031081"/>
              <a:gd name="connsiteX29" fmla="*/ 319087 w 521493"/>
              <a:gd name="connsiteY29" fmla="*/ 962025 h 1031081"/>
              <a:gd name="connsiteX30" fmla="*/ 295275 w 521493"/>
              <a:gd name="connsiteY30" fmla="*/ 919163 h 1031081"/>
              <a:gd name="connsiteX31" fmla="*/ 276225 w 521493"/>
              <a:gd name="connsiteY31" fmla="*/ 852488 h 1031081"/>
              <a:gd name="connsiteX32" fmla="*/ 257175 w 521493"/>
              <a:gd name="connsiteY32" fmla="*/ 742950 h 1031081"/>
              <a:gd name="connsiteX33" fmla="*/ 223837 w 521493"/>
              <a:gd name="connsiteY33" fmla="*/ 578644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1493" h="1031081">
                <a:moveTo>
                  <a:pt x="223837" y="578644"/>
                </a:moveTo>
                <a:lnTo>
                  <a:pt x="188118" y="414338"/>
                </a:lnTo>
                <a:lnTo>
                  <a:pt x="166687" y="316706"/>
                </a:lnTo>
                <a:lnTo>
                  <a:pt x="145256" y="247650"/>
                </a:lnTo>
                <a:lnTo>
                  <a:pt x="107156" y="173831"/>
                </a:lnTo>
                <a:lnTo>
                  <a:pt x="57150" y="107156"/>
                </a:lnTo>
                <a:lnTo>
                  <a:pt x="14287" y="59531"/>
                </a:lnTo>
                <a:lnTo>
                  <a:pt x="4762" y="42863"/>
                </a:lnTo>
                <a:lnTo>
                  <a:pt x="0" y="21431"/>
                </a:lnTo>
                <a:lnTo>
                  <a:pt x="7143" y="7144"/>
                </a:lnTo>
                <a:lnTo>
                  <a:pt x="19050" y="0"/>
                </a:lnTo>
                <a:lnTo>
                  <a:pt x="40481" y="0"/>
                </a:lnTo>
                <a:lnTo>
                  <a:pt x="76200" y="9525"/>
                </a:lnTo>
                <a:lnTo>
                  <a:pt x="145256" y="28575"/>
                </a:lnTo>
                <a:lnTo>
                  <a:pt x="264318" y="69056"/>
                </a:lnTo>
                <a:lnTo>
                  <a:pt x="352425" y="109538"/>
                </a:lnTo>
                <a:lnTo>
                  <a:pt x="388143" y="247650"/>
                </a:lnTo>
                <a:lnTo>
                  <a:pt x="435768" y="492919"/>
                </a:lnTo>
                <a:lnTo>
                  <a:pt x="483393" y="714375"/>
                </a:lnTo>
                <a:lnTo>
                  <a:pt x="521493" y="823913"/>
                </a:lnTo>
                <a:cubicBezTo>
                  <a:pt x="520699" y="847725"/>
                  <a:pt x="519906" y="871538"/>
                  <a:pt x="519112" y="895350"/>
                </a:cubicBezTo>
                <a:lnTo>
                  <a:pt x="504825" y="971550"/>
                </a:lnTo>
                <a:lnTo>
                  <a:pt x="495300" y="1000125"/>
                </a:lnTo>
                <a:lnTo>
                  <a:pt x="485775" y="1019175"/>
                </a:lnTo>
                <a:lnTo>
                  <a:pt x="466725" y="1028700"/>
                </a:lnTo>
                <a:lnTo>
                  <a:pt x="435768" y="1031081"/>
                </a:lnTo>
                <a:lnTo>
                  <a:pt x="402431" y="1028700"/>
                </a:lnTo>
                <a:lnTo>
                  <a:pt x="381000" y="1019175"/>
                </a:lnTo>
                <a:lnTo>
                  <a:pt x="342900" y="988219"/>
                </a:lnTo>
                <a:lnTo>
                  <a:pt x="319087" y="962025"/>
                </a:lnTo>
                <a:lnTo>
                  <a:pt x="295275" y="919163"/>
                </a:lnTo>
                <a:lnTo>
                  <a:pt x="276225" y="852488"/>
                </a:lnTo>
                <a:lnTo>
                  <a:pt x="257175" y="742950"/>
                </a:lnTo>
                <a:lnTo>
                  <a:pt x="223837" y="5786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6D0BF9C-D2DF-4EB0-AB74-2DFCB553BFC4}"/>
              </a:ext>
            </a:extLst>
          </p:cNvPr>
          <p:cNvSpPr/>
          <p:nvPr/>
        </p:nvSpPr>
        <p:spPr>
          <a:xfrm>
            <a:off x="3152775" y="1439863"/>
            <a:ext cx="496888" cy="933450"/>
          </a:xfrm>
          <a:custGeom>
            <a:avLst/>
            <a:gdLst>
              <a:gd name="connsiteX0" fmla="*/ 202406 w 497681"/>
              <a:gd name="connsiteY0" fmla="*/ 373857 h 933450"/>
              <a:gd name="connsiteX1" fmla="*/ 166688 w 497681"/>
              <a:gd name="connsiteY1" fmla="*/ 261938 h 933450"/>
              <a:gd name="connsiteX2" fmla="*/ 135731 w 497681"/>
              <a:gd name="connsiteY2" fmla="*/ 190500 h 933450"/>
              <a:gd name="connsiteX3" fmla="*/ 111919 w 497681"/>
              <a:gd name="connsiteY3" fmla="*/ 154782 h 933450"/>
              <a:gd name="connsiteX4" fmla="*/ 73819 w 497681"/>
              <a:gd name="connsiteY4" fmla="*/ 109538 h 933450"/>
              <a:gd name="connsiteX5" fmla="*/ 40481 w 497681"/>
              <a:gd name="connsiteY5" fmla="*/ 80963 h 933450"/>
              <a:gd name="connsiteX6" fmla="*/ 26194 w 497681"/>
              <a:gd name="connsiteY6" fmla="*/ 73819 h 933450"/>
              <a:gd name="connsiteX7" fmla="*/ 7144 w 497681"/>
              <a:gd name="connsiteY7" fmla="*/ 54769 h 933450"/>
              <a:gd name="connsiteX8" fmla="*/ 0 w 497681"/>
              <a:gd name="connsiteY8" fmla="*/ 35719 h 933450"/>
              <a:gd name="connsiteX9" fmla="*/ 2381 w 497681"/>
              <a:gd name="connsiteY9" fmla="*/ 19050 h 933450"/>
              <a:gd name="connsiteX10" fmla="*/ 14288 w 497681"/>
              <a:gd name="connsiteY10" fmla="*/ 7144 h 933450"/>
              <a:gd name="connsiteX11" fmla="*/ 33338 w 497681"/>
              <a:gd name="connsiteY11" fmla="*/ 2382 h 933450"/>
              <a:gd name="connsiteX12" fmla="*/ 54769 w 497681"/>
              <a:gd name="connsiteY12" fmla="*/ 0 h 933450"/>
              <a:gd name="connsiteX13" fmla="*/ 107156 w 497681"/>
              <a:gd name="connsiteY13" fmla="*/ 11907 h 933450"/>
              <a:gd name="connsiteX14" fmla="*/ 185738 w 497681"/>
              <a:gd name="connsiteY14" fmla="*/ 33338 h 933450"/>
              <a:gd name="connsiteX15" fmla="*/ 261938 w 497681"/>
              <a:gd name="connsiteY15" fmla="*/ 61913 h 933450"/>
              <a:gd name="connsiteX16" fmla="*/ 316706 w 497681"/>
              <a:gd name="connsiteY16" fmla="*/ 90488 h 933450"/>
              <a:gd name="connsiteX17" fmla="*/ 340519 w 497681"/>
              <a:gd name="connsiteY17" fmla="*/ 109538 h 933450"/>
              <a:gd name="connsiteX18" fmla="*/ 361950 w 497681"/>
              <a:gd name="connsiteY18" fmla="*/ 126207 h 933450"/>
              <a:gd name="connsiteX19" fmla="*/ 381000 w 497681"/>
              <a:gd name="connsiteY19" fmla="*/ 152400 h 933450"/>
              <a:gd name="connsiteX20" fmla="*/ 388144 w 497681"/>
              <a:gd name="connsiteY20" fmla="*/ 183357 h 933450"/>
              <a:gd name="connsiteX21" fmla="*/ 404813 w 497681"/>
              <a:gd name="connsiteY21" fmla="*/ 280988 h 933450"/>
              <a:gd name="connsiteX22" fmla="*/ 431006 w 497681"/>
              <a:gd name="connsiteY22" fmla="*/ 435769 h 933450"/>
              <a:gd name="connsiteX23" fmla="*/ 478631 w 497681"/>
              <a:gd name="connsiteY23" fmla="*/ 554832 h 933450"/>
              <a:gd name="connsiteX24" fmla="*/ 485775 w 497681"/>
              <a:gd name="connsiteY24" fmla="*/ 678657 h 933450"/>
              <a:gd name="connsiteX25" fmla="*/ 492919 w 497681"/>
              <a:gd name="connsiteY25" fmla="*/ 781050 h 933450"/>
              <a:gd name="connsiteX26" fmla="*/ 497681 w 497681"/>
              <a:gd name="connsiteY26" fmla="*/ 845344 h 933450"/>
              <a:gd name="connsiteX27" fmla="*/ 492919 w 497681"/>
              <a:gd name="connsiteY27" fmla="*/ 885825 h 933450"/>
              <a:gd name="connsiteX28" fmla="*/ 481013 w 497681"/>
              <a:gd name="connsiteY28" fmla="*/ 914400 h 933450"/>
              <a:gd name="connsiteX29" fmla="*/ 464344 w 497681"/>
              <a:gd name="connsiteY29" fmla="*/ 931069 h 933450"/>
              <a:gd name="connsiteX30" fmla="*/ 450056 w 497681"/>
              <a:gd name="connsiteY30" fmla="*/ 933450 h 933450"/>
              <a:gd name="connsiteX31" fmla="*/ 421481 w 497681"/>
              <a:gd name="connsiteY31" fmla="*/ 928688 h 933450"/>
              <a:gd name="connsiteX32" fmla="*/ 402431 w 497681"/>
              <a:gd name="connsiteY32" fmla="*/ 919163 h 933450"/>
              <a:gd name="connsiteX33" fmla="*/ 381000 w 497681"/>
              <a:gd name="connsiteY33" fmla="*/ 900113 h 933450"/>
              <a:gd name="connsiteX34" fmla="*/ 350044 w 497681"/>
              <a:gd name="connsiteY34" fmla="*/ 854869 h 933450"/>
              <a:gd name="connsiteX35" fmla="*/ 316706 w 497681"/>
              <a:gd name="connsiteY35" fmla="*/ 783432 h 933450"/>
              <a:gd name="connsiteX36" fmla="*/ 276225 w 497681"/>
              <a:gd name="connsiteY36" fmla="*/ 688182 h 933450"/>
              <a:gd name="connsiteX37" fmla="*/ 247650 w 497681"/>
              <a:gd name="connsiteY37" fmla="*/ 626269 h 933450"/>
              <a:gd name="connsiteX38" fmla="*/ 230981 w 497681"/>
              <a:gd name="connsiteY38" fmla="*/ 473869 h 933450"/>
              <a:gd name="connsiteX39" fmla="*/ 202406 w 497681"/>
              <a:gd name="connsiteY39" fmla="*/ 373857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97681" h="933450">
                <a:moveTo>
                  <a:pt x="202406" y="373857"/>
                </a:moveTo>
                <a:lnTo>
                  <a:pt x="166688" y="261938"/>
                </a:lnTo>
                <a:lnTo>
                  <a:pt x="135731" y="190500"/>
                </a:lnTo>
                <a:lnTo>
                  <a:pt x="111919" y="154782"/>
                </a:lnTo>
                <a:lnTo>
                  <a:pt x="73819" y="109538"/>
                </a:lnTo>
                <a:lnTo>
                  <a:pt x="40481" y="80963"/>
                </a:lnTo>
                <a:lnTo>
                  <a:pt x="26194" y="73819"/>
                </a:lnTo>
                <a:lnTo>
                  <a:pt x="7144" y="54769"/>
                </a:lnTo>
                <a:lnTo>
                  <a:pt x="0" y="35719"/>
                </a:lnTo>
                <a:lnTo>
                  <a:pt x="2381" y="19050"/>
                </a:lnTo>
                <a:lnTo>
                  <a:pt x="14288" y="7144"/>
                </a:lnTo>
                <a:lnTo>
                  <a:pt x="33338" y="2382"/>
                </a:lnTo>
                <a:lnTo>
                  <a:pt x="54769" y="0"/>
                </a:lnTo>
                <a:lnTo>
                  <a:pt x="107156" y="11907"/>
                </a:lnTo>
                <a:lnTo>
                  <a:pt x="185738" y="33338"/>
                </a:lnTo>
                <a:lnTo>
                  <a:pt x="261938" y="61913"/>
                </a:lnTo>
                <a:lnTo>
                  <a:pt x="316706" y="90488"/>
                </a:lnTo>
                <a:lnTo>
                  <a:pt x="340519" y="109538"/>
                </a:lnTo>
                <a:lnTo>
                  <a:pt x="361950" y="126207"/>
                </a:lnTo>
                <a:lnTo>
                  <a:pt x="381000" y="152400"/>
                </a:lnTo>
                <a:lnTo>
                  <a:pt x="388144" y="183357"/>
                </a:lnTo>
                <a:lnTo>
                  <a:pt x="404813" y="280988"/>
                </a:lnTo>
                <a:lnTo>
                  <a:pt x="431006" y="435769"/>
                </a:lnTo>
                <a:lnTo>
                  <a:pt x="478631" y="554832"/>
                </a:lnTo>
                <a:lnTo>
                  <a:pt x="485775" y="678657"/>
                </a:lnTo>
                <a:lnTo>
                  <a:pt x="492919" y="781050"/>
                </a:lnTo>
                <a:lnTo>
                  <a:pt x="497681" y="845344"/>
                </a:lnTo>
                <a:lnTo>
                  <a:pt x="492919" y="885825"/>
                </a:lnTo>
                <a:lnTo>
                  <a:pt x="481013" y="914400"/>
                </a:lnTo>
                <a:lnTo>
                  <a:pt x="464344" y="931069"/>
                </a:lnTo>
                <a:lnTo>
                  <a:pt x="450056" y="933450"/>
                </a:lnTo>
                <a:lnTo>
                  <a:pt x="421481" y="928688"/>
                </a:lnTo>
                <a:lnTo>
                  <a:pt x="402431" y="919163"/>
                </a:lnTo>
                <a:lnTo>
                  <a:pt x="381000" y="900113"/>
                </a:lnTo>
                <a:lnTo>
                  <a:pt x="350044" y="854869"/>
                </a:lnTo>
                <a:lnTo>
                  <a:pt x="316706" y="783432"/>
                </a:lnTo>
                <a:lnTo>
                  <a:pt x="276225" y="688182"/>
                </a:lnTo>
                <a:lnTo>
                  <a:pt x="247650" y="626269"/>
                </a:lnTo>
                <a:cubicBezTo>
                  <a:pt x="235608" y="469718"/>
                  <a:pt x="282029" y="448350"/>
                  <a:pt x="230981" y="473869"/>
                </a:cubicBezTo>
                <a:lnTo>
                  <a:pt x="202406" y="3738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25B19F3-05CA-4343-BEA5-87794867F168}"/>
              </a:ext>
            </a:extLst>
          </p:cNvPr>
          <p:cNvSpPr/>
          <p:nvPr/>
        </p:nvSpPr>
        <p:spPr>
          <a:xfrm>
            <a:off x="4038600" y="1328738"/>
            <a:ext cx="446088" cy="942975"/>
          </a:xfrm>
          <a:custGeom>
            <a:avLst/>
            <a:gdLst>
              <a:gd name="connsiteX0" fmla="*/ 66675 w 445294"/>
              <a:gd name="connsiteY0" fmla="*/ 683418 h 942975"/>
              <a:gd name="connsiteX1" fmla="*/ 83344 w 445294"/>
              <a:gd name="connsiteY1" fmla="*/ 569118 h 942975"/>
              <a:gd name="connsiteX2" fmla="*/ 102394 w 445294"/>
              <a:gd name="connsiteY2" fmla="*/ 452437 h 942975"/>
              <a:gd name="connsiteX3" fmla="*/ 130969 w 445294"/>
              <a:gd name="connsiteY3" fmla="*/ 330993 h 942975"/>
              <a:gd name="connsiteX4" fmla="*/ 147638 w 445294"/>
              <a:gd name="connsiteY4" fmla="*/ 261937 h 942975"/>
              <a:gd name="connsiteX5" fmla="*/ 147638 w 445294"/>
              <a:gd name="connsiteY5" fmla="*/ 230981 h 942975"/>
              <a:gd name="connsiteX6" fmla="*/ 140494 w 445294"/>
              <a:gd name="connsiteY6" fmla="*/ 190500 h 942975"/>
              <a:gd name="connsiteX7" fmla="*/ 126206 w 445294"/>
              <a:gd name="connsiteY7" fmla="*/ 147637 h 942975"/>
              <a:gd name="connsiteX8" fmla="*/ 100013 w 445294"/>
              <a:gd name="connsiteY8" fmla="*/ 109537 h 942975"/>
              <a:gd name="connsiteX9" fmla="*/ 80963 w 445294"/>
              <a:gd name="connsiteY9" fmla="*/ 90487 h 942975"/>
              <a:gd name="connsiteX10" fmla="*/ 59531 w 445294"/>
              <a:gd name="connsiteY10" fmla="*/ 73818 h 942975"/>
              <a:gd name="connsiteX11" fmla="*/ 40481 w 445294"/>
              <a:gd name="connsiteY11" fmla="*/ 54768 h 942975"/>
              <a:gd name="connsiteX12" fmla="*/ 28575 w 445294"/>
              <a:gd name="connsiteY12" fmla="*/ 35718 h 942975"/>
              <a:gd name="connsiteX13" fmla="*/ 33338 w 445294"/>
              <a:gd name="connsiteY13" fmla="*/ 19050 h 942975"/>
              <a:gd name="connsiteX14" fmla="*/ 45244 w 445294"/>
              <a:gd name="connsiteY14" fmla="*/ 7143 h 942975"/>
              <a:gd name="connsiteX15" fmla="*/ 76200 w 445294"/>
              <a:gd name="connsiteY15" fmla="*/ 0 h 942975"/>
              <a:gd name="connsiteX16" fmla="*/ 97631 w 445294"/>
              <a:gd name="connsiteY16" fmla="*/ 0 h 942975"/>
              <a:gd name="connsiteX17" fmla="*/ 145256 w 445294"/>
              <a:gd name="connsiteY17" fmla="*/ 9525 h 942975"/>
              <a:gd name="connsiteX18" fmla="*/ 223838 w 445294"/>
              <a:gd name="connsiteY18" fmla="*/ 33337 h 942975"/>
              <a:gd name="connsiteX19" fmla="*/ 285750 w 445294"/>
              <a:gd name="connsiteY19" fmla="*/ 52387 h 942975"/>
              <a:gd name="connsiteX20" fmla="*/ 338138 w 445294"/>
              <a:gd name="connsiteY20" fmla="*/ 69056 h 942975"/>
              <a:gd name="connsiteX21" fmla="*/ 381000 w 445294"/>
              <a:gd name="connsiteY21" fmla="*/ 90487 h 942975"/>
              <a:gd name="connsiteX22" fmla="*/ 416719 w 445294"/>
              <a:gd name="connsiteY22" fmla="*/ 114300 h 942975"/>
              <a:gd name="connsiteX23" fmla="*/ 435769 w 445294"/>
              <a:gd name="connsiteY23" fmla="*/ 133350 h 942975"/>
              <a:gd name="connsiteX24" fmla="*/ 445294 w 445294"/>
              <a:gd name="connsiteY24" fmla="*/ 157162 h 942975"/>
              <a:gd name="connsiteX25" fmla="*/ 445294 w 445294"/>
              <a:gd name="connsiteY25" fmla="*/ 183356 h 942975"/>
              <a:gd name="connsiteX26" fmla="*/ 416719 w 445294"/>
              <a:gd name="connsiteY26" fmla="*/ 238125 h 942975"/>
              <a:gd name="connsiteX27" fmla="*/ 376238 w 445294"/>
              <a:gd name="connsiteY27" fmla="*/ 314325 h 942975"/>
              <a:gd name="connsiteX28" fmla="*/ 347663 w 445294"/>
              <a:gd name="connsiteY28" fmla="*/ 407193 h 942975"/>
              <a:gd name="connsiteX29" fmla="*/ 307181 w 445294"/>
              <a:gd name="connsiteY29" fmla="*/ 554831 h 942975"/>
              <a:gd name="connsiteX30" fmla="*/ 259556 w 445294"/>
              <a:gd name="connsiteY30" fmla="*/ 673893 h 942975"/>
              <a:gd name="connsiteX31" fmla="*/ 223838 w 445294"/>
              <a:gd name="connsiteY31" fmla="*/ 766762 h 942975"/>
              <a:gd name="connsiteX32" fmla="*/ 169069 w 445294"/>
              <a:gd name="connsiteY32" fmla="*/ 864393 h 942975"/>
              <a:gd name="connsiteX33" fmla="*/ 133350 w 445294"/>
              <a:gd name="connsiteY33" fmla="*/ 912018 h 942975"/>
              <a:gd name="connsiteX34" fmla="*/ 109538 w 445294"/>
              <a:gd name="connsiteY34" fmla="*/ 933450 h 942975"/>
              <a:gd name="connsiteX35" fmla="*/ 97631 w 445294"/>
              <a:gd name="connsiteY35" fmla="*/ 942975 h 942975"/>
              <a:gd name="connsiteX36" fmla="*/ 73819 w 445294"/>
              <a:gd name="connsiteY36" fmla="*/ 942975 h 942975"/>
              <a:gd name="connsiteX37" fmla="*/ 30956 w 445294"/>
              <a:gd name="connsiteY37" fmla="*/ 926306 h 942975"/>
              <a:gd name="connsiteX38" fmla="*/ 2381 w 445294"/>
              <a:gd name="connsiteY38" fmla="*/ 902493 h 942975"/>
              <a:gd name="connsiteX39" fmla="*/ 0 w 445294"/>
              <a:gd name="connsiteY39" fmla="*/ 890587 h 942975"/>
              <a:gd name="connsiteX40" fmla="*/ 0 w 445294"/>
              <a:gd name="connsiteY40" fmla="*/ 869156 h 942975"/>
              <a:gd name="connsiteX41" fmla="*/ 9525 w 445294"/>
              <a:gd name="connsiteY41" fmla="*/ 838200 h 942975"/>
              <a:gd name="connsiteX42" fmla="*/ 35719 w 445294"/>
              <a:gd name="connsiteY42" fmla="*/ 790575 h 942975"/>
              <a:gd name="connsiteX43" fmla="*/ 66675 w 445294"/>
              <a:gd name="connsiteY43" fmla="*/ 683418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5294" h="942975">
                <a:moveTo>
                  <a:pt x="66675" y="683418"/>
                </a:moveTo>
                <a:lnTo>
                  <a:pt x="83344" y="569118"/>
                </a:lnTo>
                <a:lnTo>
                  <a:pt x="102394" y="452437"/>
                </a:lnTo>
                <a:lnTo>
                  <a:pt x="130969" y="330993"/>
                </a:lnTo>
                <a:lnTo>
                  <a:pt x="147638" y="261937"/>
                </a:lnTo>
                <a:lnTo>
                  <a:pt x="147638" y="230981"/>
                </a:lnTo>
                <a:lnTo>
                  <a:pt x="140494" y="190500"/>
                </a:lnTo>
                <a:lnTo>
                  <a:pt x="126206" y="147637"/>
                </a:lnTo>
                <a:lnTo>
                  <a:pt x="100013" y="109537"/>
                </a:lnTo>
                <a:lnTo>
                  <a:pt x="80963" y="90487"/>
                </a:lnTo>
                <a:lnTo>
                  <a:pt x="59531" y="73818"/>
                </a:lnTo>
                <a:lnTo>
                  <a:pt x="40481" y="54768"/>
                </a:lnTo>
                <a:lnTo>
                  <a:pt x="28575" y="35718"/>
                </a:lnTo>
                <a:lnTo>
                  <a:pt x="33338" y="19050"/>
                </a:lnTo>
                <a:lnTo>
                  <a:pt x="45244" y="7143"/>
                </a:lnTo>
                <a:lnTo>
                  <a:pt x="76200" y="0"/>
                </a:lnTo>
                <a:lnTo>
                  <a:pt x="97631" y="0"/>
                </a:lnTo>
                <a:lnTo>
                  <a:pt x="145256" y="9525"/>
                </a:lnTo>
                <a:lnTo>
                  <a:pt x="223838" y="33337"/>
                </a:lnTo>
                <a:lnTo>
                  <a:pt x="285750" y="52387"/>
                </a:lnTo>
                <a:lnTo>
                  <a:pt x="338138" y="69056"/>
                </a:lnTo>
                <a:lnTo>
                  <a:pt x="381000" y="90487"/>
                </a:lnTo>
                <a:lnTo>
                  <a:pt x="416719" y="114300"/>
                </a:lnTo>
                <a:lnTo>
                  <a:pt x="435769" y="133350"/>
                </a:lnTo>
                <a:lnTo>
                  <a:pt x="445294" y="157162"/>
                </a:lnTo>
                <a:lnTo>
                  <a:pt x="445294" y="183356"/>
                </a:lnTo>
                <a:lnTo>
                  <a:pt x="416719" y="238125"/>
                </a:lnTo>
                <a:lnTo>
                  <a:pt x="376238" y="314325"/>
                </a:lnTo>
                <a:lnTo>
                  <a:pt x="347663" y="407193"/>
                </a:lnTo>
                <a:lnTo>
                  <a:pt x="307181" y="554831"/>
                </a:lnTo>
                <a:lnTo>
                  <a:pt x="259556" y="673893"/>
                </a:lnTo>
                <a:lnTo>
                  <a:pt x="223838" y="766762"/>
                </a:lnTo>
                <a:lnTo>
                  <a:pt x="169069" y="864393"/>
                </a:lnTo>
                <a:lnTo>
                  <a:pt x="133350" y="912018"/>
                </a:lnTo>
                <a:lnTo>
                  <a:pt x="109538" y="933450"/>
                </a:lnTo>
                <a:lnTo>
                  <a:pt x="97631" y="942975"/>
                </a:lnTo>
                <a:lnTo>
                  <a:pt x="73819" y="942975"/>
                </a:lnTo>
                <a:lnTo>
                  <a:pt x="30956" y="926306"/>
                </a:lnTo>
                <a:lnTo>
                  <a:pt x="2381" y="902493"/>
                </a:lnTo>
                <a:lnTo>
                  <a:pt x="0" y="890587"/>
                </a:lnTo>
                <a:lnTo>
                  <a:pt x="0" y="869156"/>
                </a:lnTo>
                <a:lnTo>
                  <a:pt x="9525" y="838200"/>
                </a:lnTo>
                <a:lnTo>
                  <a:pt x="35719" y="790575"/>
                </a:lnTo>
                <a:lnTo>
                  <a:pt x="66675" y="6834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F8EA609-2594-4EB5-A3E2-101255740592}"/>
              </a:ext>
            </a:extLst>
          </p:cNvPr>
          <p:cNvSpPr/>
          <p:nvPr/>
        </p:nvSpPr>
        <p:spPr>
          <a:xfrm>
            <a:off x="3286125" y="2200275"/>
            <a:ext cx="1681163" cy="414338"/>
          </a:xfrm>
          <a:custGeom>
            <a:avLst/>
            <a:gdLst>
              <a:gd name="connsiteX0" fmla="*/ 747713 w 1681163"/>
              <a:gd name="connsiteY0" fmla="*/ 280988 h 414338"/>
              <a:gd name="connsiteX1" fmla="*/ 366713 w 1681163"/>
              <a:gd name="connsiteY1" fmla="*/ 357188 h 414338"/>
              <a:gd name="connsiteX2" fmla="*/ 245269 w 1681163"/>
              <a:gd name="connsiteY2" fmla="*/ 381000 h 414338"/>
              <a:gd name="connsiteX3" fmla="*/ 221456 w 1681163"/>
              <a:gd name="connsiteY3" fmla="*/ 392906 h 414338"/>
              <a:gd name="connsiteX4" fmla="*/ 197644 w 1681163"/>
              <a:gd name="connsiteY4" fmla="*/ 402431 h 414338"/>
              <a:gd name="connsiteX5" fmla="*/ 173831 w 1681163"/>
              <a:gd name="connsiteY5" fmla="*/ 407194 h 414338"/>
              <a:gd name="connsiteX6" fmla="*/ 145256 w 1681163"/>
              <a:gd name="connsiteY6" fmla="*/ 414338 h 414338"/>
              <a:gd name="connsiteX7" fmla="*/ 97631 w 1681163"/>
              <a:gd name="connsiteY7" fmla="*/ 411956 h 414338"/>
              <a:gd name="connsiteX8" fmla="*/ 0 w 1681163"/>
              <a:gd name="connsiteY8" fmla="*/ 392906 h 414338"/>
              <a:gd name="connsiteX9" fmla="*/ 50006 w 1681163"/>
              <a:gd name="connsiteY9" fmla="*/ 259556 h 414338"/>
              <a:gd name="connsiteX10" fmla="*/ 164306 w 1681163"/>
              <a:gd name="connsiteY10" fmla="*/ 257175 h 414338"/>
              <a:gd name="connsiteX11" fmla="*/ 238125 w 1681163"/>
              <a:gd name="connsiteY11" fmla="*/ 245269 h 414338"/>
              <a:gd name="connsiteX12" fmla="*/ 450056 w 1681163"/>
              <a:gd name="connsiteY12" fmla="*/ 197644 h 414338"/>
              <a:gd name="connsiteX13" fmla="*/ 809625 w 1681163"/>
              <a:gd name="connsiteY13" fmla="*/ 116681 h 414338"/>
              <a:gd name="connsiteX14" fmla="*/ 1085850 w 1681163"/>
              <a:gd name="connsiteY14" fmla="*/ 57150 h 414338"/>
              <a:gd name="connsiteX15" fmla="*/ 1231106 w 1681163"/>
              <a:gd name="connsiteY15" fmla="*/ 21431 h 414338"/>
              <a:gd name="connsiteX16" fmla="*/ 1302544 w 1681163"/>
              <a:gd name="connsiteY16" fmla="*/ 0 h 414338"/>
              <a:gd name="connsiteX17" fmla="*/ 1347788 w 1681163"/>
              <a:gd name="connsiteY17" fmla="*/ 2381 h 414338"/>
              <a:gd name="connsiteX18" fmla="*/ 1409700 w 1681163"/>
              <a:gd name="connsiteY18" fmla="*/ 19050 h 414338"/>
              <a:gd name="connsiteX19" fmla="*/ 1488281 w 1681163"/>
              <a:gd name="connsiteY19" fmla="*/ 50006 h 414338"/>
              <a:gd name="connsiteX20" fmla="*/ 1578769 w 1681163"/>
              <a:gd name="connsiteY20" fmla="*/ 92869 h 414338"/>
              <a:gd name="connsiteX21" fmla="*/ 1626394 w 1681163"/>
              <a:gd name="connsiteY21" fmla="*/ 119063 h 414338"/>
              <a:gd name="connsiteX22" fmla="*/ 1662113 w 1681163"/>
              <a:gd name="connsiteY22" fmla="*/ 140494 h 414338"/>
              <a:gd name="connsiteX23" fmla="*/ 1676400 w 1681163"/>
              <a:gd name="connsiteY23" fmla="*/ 159544 h 414338"/>
              <a:gd name="connsiteX24" fmla="*/ 1681163 w 1681163"/>
              <a:gd name="connsiteY24" fmla="*/ 178594 h 414338"/>
              <a:gd name="connsiteX25" fmla="*/ 1676400 w 1681163"/>
              <a:gd name="connsiteY25" fmla="*/ 209550 h 414338"/>
              <a:gd name="connsiteX26" fmla="*/ 1662113 w 1681163"/>
              <a:gd name="connsiteY26" fmla="*/ 233363 h 414338"/>
              <a:gd name="connsiteX27" fmla="*/ 1628775 w 1681163"/>
              <a:gd name="connsiteY27" fmla="*/ 257175 h 414338"/>
              <a:gd name="connsiteX28" fmla="*/ 1590675 w 1681163"/>
              <a:gd name="connsiteY28" fmla="*/ 276225 h 414338"/>
              <a:gd name="connsiteX29" fmla="*/ 1366838 w 1681163"/>
              <a:gd name="connsiteY29" fmla="*/ 211931 h 414338"/>
              <a:gd name="connsiteX30" fmla="*/ 1316831 w 1681163"/>
              <a:gd name="connsiteY30" fmla="*/ 195263 h 414338"/>
              <a:gd name="connsiteX31" fmla="*/ 1295400 w 1681163"/>
              <a:gd name="connsiteY31" fmla="*/ 188119 h 414338"/>
              <a:gd name="connsiteX32" fmla="*/ 1278731 w 1681163"/>
              <a:gd name="connsiteY32" fmla="*/ 183356 h 414338"/>
              <a:gd name="connsiteX33" fmla="*/ 1257300 w 1681163"/>
              <a:gd name="connsiteY33" fmla="*/ 183356 h 414338"/>
              <a:gd name="connsiteX34" fmla="*/ 1131094 w 1681163"/>
              <a:gd name="connsiteY34" fmla="*/ 207169 h 414338"/>
              <a:gd name="connsiteX35" fmla="*/ 890588 w 1681163"/>
              <a:gd name="connsiteY35" fmla="*/ 252413 h 414338"/>
              <a:gd name="connsiteX36" fmla="*/ 747713 w 1681163"/>
              <a:gd name="connsiteY36" fmla="*/ 280988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81163" h="414338">
                <a:moveTo>
                  <a:pt x="747713" y="280988"/>
                </a:moveTo>
                <a:lnTo>
                  <a:pt x="366713" y="357188"/>
                </a:lnTo>
                <a:lnTo>
                  <a:pt x="245269" y="381000"/>
                </a:lnTo>
                <a:lnTo>
                  <a:pt x="221456" y="392906"/>
                </a:lnTo>
                <a:lnTo>
                  <a:pt x="197644" y="402431"/>
                </a:lnTo>
                <a:lnTo>
                  <a:pt x="173831" y="407194"/>
                </a:lnTo>
                <a:lnTo>
                  <a:pt x="145256" y="414338"/>
                </a:lnTo>
                <a:lnTo>
                  <a:pt x="97631" y="411956"/>
                </a:lnTo>
                <a:lnTo>
                  <a:pt x="0" y="392906"/>
                </a:lnTo>
                <a:lnTo>
                  <a:pt x="50006" y="259556"/>
                </a:lnTo>
                <a:lnTo>
                  <a:pt x="164306" y="257175"/>
                </a:lnTo>
                <a:lnTo>
                  <a:pt x="238125" y="245269"/>
                </a:lnTo>
                <a:lnTo>
                  <a:pt x="450056" y="197644"/>
                </a:lnTo>
                <a:lnTo>
                  <a:pt x="809625" y="116681"/>
                </a:lnTo>
                <a:lnTo>
                  <a:pt x="1085850" y="57150"/>
                </a:lnTo>
                <a:lnTo>
                  <a:pt x="1231106" y="21431"/>
                </a:lnTo>
                <a:lnTo>
                  <a:pt x="1302544" y="0"/>
                </a:lnTo>
                <a:lnTo>
                  <a:pt x="1347788" y="2381"/>
                </a:lnTo>
                <a:lnTo>
                  <a:pt x="1409700" y="19050"/>
                </a:lnTo>
                <a:lnTo>
                  <a:pt x="1488281" y="50006"/>
                </a:lnTo>
                <a:lnTo>
                  <a:pt x="1578769" y="92869"/>
                </a:lnTo>
                <a:lnTo>
                  <a:pt x="1626394" y="119063"/>
                </a:lnTo>
                <a:lnTo>
                  <a:pt x="1662113" y="140494"/>
                </a:lnTo>
                <a:lnTo>
                  <a:pt x="1676400" y="159544"/>
                </a:lnTo>
                <a:lnTo>
                  <a:pt x="1681163" y="178594"/>
                </a:lnTo>
                <a:lnTo>
                  <a:pt x="1676400" y="209550"/>
                </a:lnTo>
                <a:lnTo>
                  <a:pt x="1662113" y="233363"/>
                </a:lnTo>
                <a:lnTo>
                  <a:pt x="1628775" y="257175"/>
                </a:lnTo>
                <a:lnTo>
                  <a:pt x="1590675" y="276225"/>
                </a:lnTo>
                <a:lnTo>
                  <a:pt x="1366838" y="211931"/>
                </a:lnTo>
                <a:lnTo>
                  <a:pt x="1316831" y="195263"/>
                </a:lnTo>
                <a:lnTo>
                  <a:pt x="1295400" y="188119"/>
                </a:lnTo>
                <a:lnTo>
                  <a:pt x="1278731" y="183356"/>
                </a:lnTo>
                <a:lnTo>
                  <a:pt x="1257300" y="183356"/>
                </a:lnTo>
                <a:lnTo>
                  <a:pt x="1131094" y="207169"/>
                </a:lnTo>
                <a:lnTo>
                  <a:pt x="890588" y="252413"/>
                </a:lnTo>
                <a:lnTo>
                  <a:pt x="747713" y="2809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339897E-0667-40A2-ABF5-5C7A97435AC6}"/>
              </a:ext>
            </a:extLst>
          </p:cNvPr>
          <p:cNvSpPr/>
          <p:nvPr/>
        </p:nvSpPr>
        <p:spPr>
          <a:xfrm>
            <a:off x="4210050" y="2343150"/>
            <a:ext cx="695325" cy="1438275"/>
          </a:xfrm>
          <a:custGeom>
            <a:avLst/>
            <a:gdLst>
              <a:gd name="connsiteX0" fmla="*/ 388144 w 695325"/>
              <a:gd name="connsiteY0" fmla="*/ 402431 h 1438275"/>
              <a:gd name="connsiteX1" fmla="*/ 411956 w 695325"/>
              <a:gd name="connsiteY1" fmla="*/ 266700 h 1438275"/>
              <a:gd name="connsiteX2" fmla="*/ 416719 w 695325"/>
              <a:gd name="connsiteY2" fmla="*/ 216694 h 1438275"/>
              <a:gd name="connsiteX3" fmla="*/ 419100 w 695325"/>
              <a:gd name="connsiteY3" fmla="*/ 150019 h 1438275"/>
              <a:gd name="connsiteX4" fmla="*/ 419100 w 695325"/>
              <a:gd name="connsiteY4" fmla="*/ 95250 h 1438275"/>
              <a:gd name="connsiteX5" fmla="*/ 411956 w 695325"/>
              <a:gd name="connsiteY5" fmla="*/ 59531 h 1438275"/>
              <a:gd name="connsiteX6" fmla="*/ 378619 w 695325"/>
              <a:gd name="connsiteY6" fmla="*/ 0 h 1438275"/>
              <a:gd name="connsiteX7" fmla="*/ 695325 w 695325"/>
              <a:gd name="connsiteY7" fmla="*/ 97631 h 1438275"/>
              <a:gd name="connsiteX8" fmla="*/ 657225 w 695325"/>
              <a:gd name="connsiteY8" fmla="*/ 219075 h 1438275"/>
              <a:gd name="connsiteX9" fmla="*/ 619125 w 695325"/>
              <a:gd name="connsiteY9" fmla="*/ 373856 h 1438275"/>
              <a:gd name="connsiteX10" fmla="*/ 592931 w 695325"/>
              <a:gd name="connsiteY10" fmla="*/ 495300 h 1438275"/>
              <a:gd name="connsiteX11" fmla="*/ 552450 w 695325"/>
              <a:gd name="connsiteY11" fmla="*/ 659606 h 1438275"/>
              <a:gd name="connsiteX12" fmla="*/ 500063 w 695325"/>
              <a:gd name="connsiteY12" fmla="*/ 809625 h 1438275"/>
              <a:gd name="connsiteX13" fmla="*/ 447675 w 695325"/>
              <a:gd name="connsiteY13" fmla="*/ 940594 h 1438275"/>
              <a:gd name="connsiteX14" fmla="*/ 352425 w 695325"/>
              <a:gd name="connsiteY14" fmla="*/ 1123950 h 1438275"/>
              <a:gd name="connsiteX15" fmla="*/ 280988 w 695325"/>
              <a:gd name="connsiteY15" fmla="*/ 1235869 h 1438275"/>
              <a:gd name="connsiteX16" fmla="*/ 207169 w 695325"/>
              <a:gd name="connsiteY16" fmla="*/ 1340644 h 1438275"/>
              <a:gd name="connsiteX17" fmla="*/ 150019 w 695325"/>
              <a:gd name="connsiteY17" fmla="*/ 1409700 h 1438275"/>
              <a:gd name="connsiteX18" fmla="*/ 119063 w 695325"/>
              <a:gd name="connsiteY18" fmla="*/ 1433513 h 1438275"/>
              <a:gd name="connsiteX19" fmla="*/ 102394 w 695325"/>
              <a:gd name="connsiteY19" fmla="*/ 1438275 h 1438275"/>
              <a:gd name="connsiteX20" fmla="*/ 90488 w 695325"/>
              <a:gd name="connsiteY20" fmla="*/ 1438275 h 1438275"/>
              <a:gd name="connsiteX21" fmla="*/ 69056 w 695325"/>
              <a:gd name="connsiteY21" fmla="*/ 1428750 h 1438275"/>
              <a:gd name="connsiteX22" fmla="*/ 52388 w 695325"/>
              <a:gd name="connsiteY22" fmla="*/ 1414463 h 1438275"/>
              <a:gd name="connsiteX23" fmla="*/ 38100 w 695325"/>
              <a:gd name="connsiteY23" fmla="*/ 1390650 h 1438275"/>
              <a:gd name="connsiteX24" fmla="*/ 14288 w 695325"/>
              <a:gd name="connsiteY24" fmla="*/ 1314450 h 1438275"/>
              <a:gd name="connsiteX25" fmla="*/ 0 w 695325"/>
              <a:gd name="connsiteY25" fmla="*/ 1252538 h 1438275"/>
              <a:gd name="connsiteX26" fmla="*/ 142875 w 695325"/>
              <a:gd name="connsiteY26" fmla="*/ 1014413 h 1438275"/>
              <a:gd name="connsiteX27" fmla="*/ 173831 w 695325"/>
              <a:gd name="connsiteY27" fmla="*/ 988219 h 1438275"/>
              <a:gd name="connsiteX28" fmla="*/ 195263 w 695325"/>
              <a:gd name="connsiteY28" fmla="*/ 964406 h 1438275"/>
              <a:gd name="connsiteX29" fmla="*/ 230981 w 695325"/>
              <a:gd name="connsiteY29" fmla="*/ 885825 h 1438275"/>
              <a:gd name="connsiteX30" fmla="*/ 295275 w 695325"/>
              <a:gd name="connsiteY30" fmla="*/ 721519 h 1438275"/>
              <a:gd name="connsiteX31" fmla="*/ 345281 w 695325"/>
              <a:gd name="connsiteY31" fmla="*/ 573881 h 1438275"/>
              <a:gd name="connsiteX32" fmla="*/ 388144 w 695325"/>
              <a:gd name="connsiteY32" fmla="*/ 402431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5325" h="1438275">
                <a:moveTo>
                  <a:pt x="388144" y="402431"/>
                </a:moveTo>
                <a:lnTo>
                  <a:pt x="411956" y="266700"/>
                </a:lnTo>
                <a:lnTo>
                  <a:pt x="416719" y="216694"/>
                </a:lnTo>
                <a:cubicBezTo>
                  <a:pt x="417513" y="194469"/>
                  <a:pt x="418306" y="172244"/>
                  <a:pt x="419100" y="150019"/>
                </a:cubicBezTo>
                <a:lnTo>
                  <a:pt x="419100" y="95250"/>
                </a:lnTo>
                <a:lnTo>
                  <a:pt x="411956" y="59531"/>
                </a:lnTo>
                <a:lnTo>
                  <a:pt x="378619" y="0"/>
                </a:lnTo>
                <a:lnTo>
                  <a:pt x="695325" y="97631"/>
                </a:lnTo>
                <a:lnTo>
                  <a:pt x="657225" y="219075"/>
                </a:lnTo>
                <a:lnTo>
                  <a:pt x="619125" y="373856"/>
                </a:lnTo>
                <a:lnTo>
                  <a:pt x="592931" y="495300"/>
                </a:lnTo>
                <a:lnTo>
                  <a:pt x="552450" y="659606"/>
                </a:lnTo>
                <a:lnTo>
                  <a:pt x="500063" y="809625"/>
                </a:lnTo>
                <a:lnTo>
                  <a:pt x="447675" y="940594"/>
                </a:lnTo>
                <a:lnTo>
                  <a:pt x="352425" y="1123950"/>
                </a:lnTo>
                <a:lnTo>
                  <a:pt x="280988" y="1235869"/>
                </a:lnTo>
                <a:lnTo>
                  <a:pt x="207169" y="1340644"/>
                </a:lnTo>
                <a:lnTo>
                  <a:pt x="150019" y="1409700"/>
                </a:lnTo>
                <a:lnTo>
                  <a:pt x="119063" y="1433513"/>
                </a:lnTo>
                <a:lnTo>
                  <a:pt x="102394" y="1438275"/>
                </a:lnTo>
                <a:lnTo>
                  <a:pt x="90488" y="1438275"/>
                </a:lnTo>
                <a:lnTo>
                  <a:pt x="69056" y="1428750"/>
                </a:lnTo>
                <a:lnTo>
                  <a:pt x="52388" y="1414463"/>
                </a:lnTo>
                <a:lnTo>
                  <a:pt x="38100" y="1390650"/>
                </a:lnTo>
                <a:lnTo>
                  <a:pt x="14288" y="1314450"/>
                </a:lnTo>
                <a:lnTo>
                  <a:pt x="0" y="1252538"/>
                </a:lnTo>
                <a:lnTo>
                  <a:pt x="142875" y="1014413"/>
                </a:lnTo>
                <a:lnTo>
                  <a:pt x="173831" y="988219"/>
                </a:lnTo>
                <a:lnTo>
                  <a:pt x="195263" y="964406"/>
                </a:lnTo>
                <a:lnTo>
                  <a:pt x="230981" y="885825"/>
                </a:lnTo>
                <a:lnTo>
                  <a:pt x="295275" y="721519"/>
                </a:lnTo>
                <a:lnTo>
                  <a:pt x="345281" y="573881"/>
                </a:lnTo>
                <a:lnTo>
                  <a:pt x="388144" y="4024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E529400-F1B5-4E82-A481-9E943C5F41B3}"/>
              </a:ext>
            </a:extLst>
          </p:cNvPr>
          <p:cNvSpPr/>
          <p:nvPr/>
        </p:nvSpPr>
        <p:spPr>
          <a:xfrm>
            <a:off x="3905250" y="3268663"/>
            <a:ext cx="506413" cy="368300"/>
          </a:xfrm>
          <a:custGeom>
            <a:avLst/>
            <a:gdLst>
              <a:gd name="connsiteX0" fmla="*/ 238125 w 507206"/>
              <a:gd name="connsiteY0" fmla="*/ 71438 h 366713"/>
              <a:gd name="connsiteX1" fmla="*/ 311944 w 507206"/>
              <a:gd name="connsiteY1" fmla="*/ 95250 h 366713"/>
              <a:gd name="connsiteX2" fmla="*/ 350044 w 507206"/>
              <a:gd name="connsiteY2" fmla="*/ 102394 h 366713"/>
              <a:gd name="connsiteX3" fmla="*/ 397669 w 507206"/>
              <a:gd name="connsiteY3" fmla="*/ 102394 h 366713"/>
              <a:gd name="connsiteX4" fmla="*/ 507206 w 507206"/>
              <a:gd name="connsiteY4" fmla="*/ 73819 h 366713"/>
              <a:gd name="connsiteX5" fmla="*/ 326231 w 507206"/>
              <a:gd name="connsiteY5" fmla="*/ 366713 h 366713"/>
              <a:gd name="connsiteX6" fmla="*/ 307181 w 507206"/>
              <a:gd name="connsiteY6" fmla="*/ 328613 h 366713"/>
              <a:gd name="connsiteX7" fmla="*/ 280988 w 507206"/>
              <a:gd name="connsiteY7" fmla="*/ 290513 h 366713"/>
              <a:gd name="connsiteX8" fmla="*/ 250031 w 507206"/>
              <a:gd name="connsiteY8" fmla="*/ 242888 h 366713"/>
              <a:gd name="connsiteX9" fmla="*/ 197644 w 507206"/>
              <a:gd name="connsiteY9" fmla="*/ 188119 h 366713"/>
              <a:gd name="connsiteX10" fmla="*/ 173831 w 507206"/>
              <a:gd name="connsiteY10" fmla="*/ 159544 h 366713"/>
              <a:gd name="connsiteX11" fmla="*/ 130969 w 507206"/>
              <a:gd name="connsiteY11" fmla="*/ 123825 h 366713"/>
              <a:gd name="connsiteX12" fmla="*/ 83344 w 507206"/>
              <a:gd name="connsiteY12" fmla="*/ 90488 h 366713"/>
              <a:gd name="connsiteX13" fmla="*/ 42863 w 507206"/>
              <a:gd name="connsiteY13" fmla="*/ 66675 h 366713"/>
              <a:gd name="connsiteX14" fmla="*/ 4763 w 507206"/>
              <a:gd name="connsiteY14" fmla="*/ 45244 h 366713"/>
              <a:gd name="connsiteX15" fmla="*/ 0 w 507206"/>
              <a:gd name="connsiteY15" fmla="*/ 30957 h 366713"/>
              <a:gd name="connsiteX16" fmla="*/ 7144 w 507206"/>
              <a:gd name="connsiteY16" fmla="*/ 14288 h 366713"/>
              <a:gd name="connsiteX17" fmla="*/ 19050 w 507206"/>
              <a:gd name="connsiteY17" fmla="*/ 2382 h 366713"/>
              <a:gd name="connsiteX18" fmla="*/ 57150 w 507206"/>
              <a:gd name="connsiteY18" fmla="*/ 0 h 366713"/>
              <a:gd name="connsiteX19" fmla="*/ 138113 w 507206"/>
              <a:gd name="connsiteY19" fmla="*/ 26194 h 366713"/>
              <a:gd name="connsiteX20" fmla="*/ 238125 w 507206"/>
              <a:gd name="connsiteY20" fmla="*/ 71438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7206" h="366713">
                <a:moveTo>
                  <a:pt x="238125" y="71438"/>
                </a:moveTo>
                <a:lnTo>
                  <a:pt x="311944" y="95250"/>
                </a:lnTo>
                <a:lnTo>
                  <a:pt x="350044" y="102394"/>
                </a:lnTo>
                <a:lnTo>
                  <a:pt x="397669" y="102394"/>
                </a:lnTo>
                <a:lnTo>
                  <a:pt x="507206" y="73819"/>
                </a:lnTo>
                <a:lnTo>
                  <a:pt x="326231" y="366713"/>
                </a:lnTo>
                <a:lnTo>
                  <a:pt x="307181" y="328613"/>
                </a:lnTo>
                <a:lnTo>
                  <a:pt x="280988" y="290513"/>
                </a:lnTo>
                <a:lnTo>
                  <a:pt x="250031" y="242888"/>
                </a:lnTo>
                <a:lnTo>
                  <a:pt x="197644" y="188119"/>
                </a:lnTo>
                <a:lnTo>
                  <a:pt x="173831" y="159544"/>
                </a:lnTo>
                <a:lnTo>
                  <a:pt x="130969" y="123825"/>
                </a:lnTo>
                <a:lnTo>
                  <a:pt x="83344" y="90488"/>
                </a:lnTo>
                <a:lnTo>
                  <a:pt x="42863" y="66675"/>
                </a:lnTo>
                <a:lnTo>
                  <a:pt x="4763" y="45244"/>
                </a:lnTo>
                <a:lnTo>
                  <a:pt x="0" y="30957"/>
                </a:lnTo>
                <a:lnTo>
                  <a:pt x="7144" y="14288"/>
                </a:lnTo>
                <a:lnTo>
                  <a:pt x="19050" y="2382"/>
                </a:lnTo>
                <a:lnTo>
                  <a:pt x="57150" y="0"/>
                </a:lnTo>
                <a:lnTo>
                  <a:pt x="138113" y="26194"/>
                </a:lnTo>
                <a:lnTo>
                  <a:pt x="238125" y="714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C4502E1-E622-41DD-93F6-2FBE8965440D}"/>
              </a:ext>
            </a:extLst>
          </p:cNvPr>
          <p:cNvSpPr/>
          <p:nvPr/>
        </p:nvSpPr>
        <p:spPr>
          <a:xfrm>
            <a:off x="3217863" y="2687638"/>
            <a:ext cx="1096962" cy="631825"/>
          </a:xfrm>
          <a:custGeom>
            <a:avLst/>
            <a:gdLst>
              <a:gd name="connsiteX0" fmla="*/ 392906 w 1097756"/>
              <a:gd name="connsiteY0" fmla="*/ 261938 h 631032"/>
              <a:gd name="connsiteX1" fmla="*/ 78581 w 1097756"/>
              <a:gd name="connsiteY1" fmla="*/ 321469 h 631032"/>
              <a:gd name="connsiteX2" fmla="*/ 0 w 1097756"/>
              <a:gd name="connsiteY2" fmla="*/ 223838 h 631032"/>
              <a:gd name="connsiteX3" fmla="*/ 104775 w 1097756"/>
              <a:gd name="connsiteY3" fmla="*/ 207169 h 631032"/>
              <a:gd name="connsiteX4" fmla="*/ 238125 w 1097756"/>
              <a:gd name="connsiteY4" fmla="*/ 173832 h 631032"/>
              <a:gd name="connsiteX5" fmla="*/ 454819 w 1097756"/>
              <a:gd name="connsiteY5" fmla="*/ 114300 h 631032"/>
              <a:gd name="connsiteX6" fmla="*/ 583406 w 1097756"/>
              <a:gd name="connsiteY6" fmla="*/ 78582 h 631032"/>
              <a:gd name="connsiteX7" fmla="*/ 683419 w 1097756"/>
              <a:gd name="connsiteY7" fmla="*/ 42863 h 631032"/>
              <a:gd name="connsiteX8" fmla="*/ 750094 w 1097756"/>
              <a:gd name="connsiteY8" fmla="*/ 16669 h 631032"/>
              <a:gd name="connsiteX9" fmla="*/ 781050 w 1097756"/>
              <a:gd name="connsiteY9" fmla="*/ 0 h 631032"/>
              <a:gd name="connsiteX10" fmla="*/ 812006 w 1097756"/>
              <a:gd name="connsiteY10" fmla="*/ 0 h 631032"/>
              <a:gd name="connsiteX11" fmla="*/ 840581 w 1097756"/>
              <a:gd name="connsiteY11" fmla="*/ 9525 h 631032"/>
              <a:gd name="connsiteX12" fmla="*/ 914400 w 1097756"/>
              <a:gd name="connsiteY12" fmla="*/ 42863 h 631032"/>
              <a:gd name="connsiteX13" fmla="*/ 1026319 w 1097756"/>
              <a:gd name="connsiteY13" fmla="*/ 111919 h 631032"/>
              <a:gd name="connsiteX14" fmla="*/ 1071562 w 1097756"/>
              <a:gd name="connsiteY14" fmla="*/ 147638 h 631032"/>
              <a:gd name="connsiteX15" fmla="*/ 1088231 w 1097756"/>
              <a:gd name="connsiteY15" fmla="*/ 166688 h 631032"/>
              <a:gd name="connsiteX16" fmla="*/ 1095375 w 1097756"/>
              <a:gd name="connsiteY16" fmla="*/ 180975 h 631032"/>
              <a:gd name="connsiteX17" fmla="*/ 1097756 w 1097756"/>
              <a:gd name="connsiteY17" fmla="*/ 202407 h 631032"/>
              <a:gd name="connsiteX18" fmla="*/ 1090612 w 1097756"/>
              <a:gd name="connsiteY18" fmla="*/ 214313 h 631032"/>
              <a:gd name="connsiteX19" fmla="*/ 1064419 w 1097756"/>
              <a:gd name="connsiteY19" fmla="*/ 233363 h 631032"/>
              <a:gd name="connsiteX20" fmla="*/ 1040606 w 1097756"/>
              <a:gd name="connsiteY20" fmla="*/ 245269 h 631032"/>
              <a:gd name="connsiteX21" fmla="*/ 1026319 w 1097756"/>
              <a:gd name="connsiteY21" fmla="*/ 254794 h 631032"/>
              <a:gd name="connsiteX22" fmla="*/ 1007269 w 1097756"/>
              <a:gd name="connsiteY22" fmla="*/ 273844 h 631032"/>
              <a:gd name="connsiteX23" fmla="*/ 954881 w 1097756"/>
              <a:gd name="connsiteY23" fmla="*/ 338138 h 631032"/>
              <a:gd name="connsiteX24" fmla="*/ 909637 w 1097756"/>
              <a:gd name="connsiteY24" fmla="*/ 411957 h 631032"/>
              <a:gd name="connsiteX25" fmla="*/ 857250 w 1097756"/>
              <a:gd name="connsiteY25" fmla="*/ 511969 h 631032"/>
              <a:gd name="connsiteX26" fmla="*/ 802481 w 1097756"/>
              <a:gd name="connsiteY26" fmla="*/ 628650 h 631032"/>
              <a:gd name="connsiteX27" fmla="*/ 664369 w 1097756"/>
              <a:gd name="connsiteY27" fmla="*/ 631032 h 631032"/>
              <a:gd name="connsiteX28" fmla="*/ 678656 w 1097756"/>
              <a:gd name="connsiteY28" fmla="*/ 521494 h 631032"/>
              <a:gd name="connsiteX29" fmla="*/ 700087 w 1097756"/>
              <a:gd name="connsiteY29" fmla="*/ 428625 h 631032"/>
              <a:gd name="connsiteX30" fmla="*/ 723900 w 1097756"/>
              <a:gd name="connsiteY30" fmla="*/ 354807 h 631032"/>
              <a:gd name="connsiteX31" fmla="*/ 740569 w 1097756"/>
              <a:gd name="connsiteY31" fmla="*/ 304800 h 631032"/>
              <a:gd name="connsiteX32" fmla="*/ 752475 w 1097756"/>
              <a:gd name="connsiteY32" fmla="*/ 261938 h 631032"/>
              <a:gd name="connsiteX33" fmla="*/ 752475 w 1097756"/>
              <a:gd name="connsiteY33" fmla="*/ 238125 h 631032"/>
              <a:gd name="connsiteX34" fmla="*/ 745331 w 1097756"/>
              <a:gd name="connsiteY34" fmla="*/ 214313 h 631032"/>
              <a:gd name="connsiteX35" fmla="*/ 731044 w 1097756"/>
              <a:gd name="connsiteY35" fmla="*/ 204788 h 631032"/>
              <a:gd name="connsiteX36" fmla="*/ 714375 w 1097756"/>
              <a:gd name="connsiteY36" fmla="*/ 202407 h 631032"/>
              <a:gd name="connsiteX37" fmla="*/ 661987 w 1097756"/>
              <a:gd name="connsiteY37" fmla="*/ 202407 h 631032"/>
              <a:gd name="connsiteX38" fmla="*/ 590550 w 1097756"/>
              <a:gd name="connsiteY38" fmla="*/ 219075 h 631032"/>
              <a:gd name="connsiteX39" fmla="*/ 392906 w 1097756"/>
              <a:gd name="connsiteY39" fmla="*/ 261938 h 631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97756" h="631032">
                <a:moveTo>
                  <a:pt x="392906" y="261938"/>
                </a:moveTo>
                <a:lnTo>
                  <a:pt x="78581" y="321469"/>
                </a:lnTo>
                <a:lnTo>
                  <a:pt x="0" y="223838"/>
                </a:lnTo>
                <a:lnTo>
                  <a:pt x="104775" y="207169"/>
                </a:lnTo>
                <a:lnTo>
                  <a:pt x="238125" y="173832"/>
                </a:lnTo>
                <a:lnTo>
                  <a:pt x="454819" y="114300"/>
                </a:lnTo>
                <a:lnTo>
                  <a:pt x="583406" y="78582"/>
                </a:lnTo>
                <a:lnTo>
                  <a:pt x="683419" y="42863"/>
                </a:lnTo>
                <a:lnTo>
                  <a:pt x="750094" y="16669"/>
                </a:lnTo>
                <a:lnTo>
                  <a:pt x="781050" y="0"/>
                </a:lnTo>
                <a:lnTo>
                  <a:pt x="812006" y="0"/>
                </a:lnTo>
                <a:lnTo>
                  <a:pt x="840581" y="9525"/>
                </a:lnTo>
                <a:lnTo>
                  <a:pt x="914400" y="42863"/>
                </a:lnTo>
                <a:lnTo>
                  <a:pt x="1026319" y="111919"/>
                </a:lnTo>
                <a:lnTo>
                  <a:pt x="1071562" y="147638"/>
                </a:lnTo>
                <a:lnTo>
                  <a:pt x="1088231" y="166688"/>
                </a:lnTo>
                <a:lnTo>
                  <a:pt x="1095375" y="180975"/>
                </a:lnTo>
                <a:lnTo>
                  <a:pt x="1097756" y="202407"/>
                </a:lnTo>
                <a:lnTo>
                  <a:pt x="1090612" y="214313"/>
                </a:lnTo>
                <a:lnTo>
                  <a:pt x="1064419" y="233363"/>
                </a:lnTo>
                <a:lnTo>
                  <a:pt x="1040606" y="245269"/>
                </a:lnTo>
                <a:lnTo>
                  <a:pt x="1026319" y="254794"/>
                </a:lnTo>
                <a:lnTo>
                  <a:pt x="1007269" y="273844"/>
                </a:lnTo>
                <a:lnTo>
                  <a:pt x="954881" y="338138"/>
                </a:lnTo>
                <a:lnTo>
                  <a:pt x="909637" y="411957"/>
                </a:lnTo>
                <a:lnTo>
                  <a:pt x="857250" y="511969"/>
                </a:lnTo>
                <a:lnTo>
                  <a:pt x="802481" y="628650"/>
                </a:lnTo>
                <a:lnTo>
                  <a:pt x="664369" y="631032"/>
                </a:lnTo>
                <a:lnTo>
                  <a:pt x="678656" y="521494"/>
                </a:lnTo>
                <a:lnTo>
                  <a:pt x="700087" y="428625"/>
                </a:lnTo>
                <a:lnTo>
                  <a:pt x="723900" y="354807"/>
                </a:lnTo>
                <a:lnTo>
                  <a:pt x="740569" y="304800"/>
                </a:lnTo>
                <a:lnTo>
                  <a:pt x="752475" y="261938"/>
                </a:lnTo>
                <a:lnTo>
                  <a:pt x="752475" y="238125"/>
                </a:lnTo>
                <a:lnTo>
                  <a:pt x="745331" y="214313"/>
                </a:lnTo>
                <a:lnTo>
                  <a:pt x="731044" y="204788"/>
                </a:lnTo>
                <a:lnTo>
                  <a:pt x="714375" y="202407"/>
                </a:lnTo>
                <a:lnTo>
                  <a:pt x="661987" y="202407"/>
                </a:lnTo>
                <a:lnTo>
                  <a:pt x="590550" y="219075"/>
                </a:lnTo>
                <a:lnTo>
                  <a:pt x="392906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07028F4-FA96-4CE0-959C-FEC857C28F6C}"/>
              </a:ext>
            </a:extLst>
          </p:cNvPr>
          <p:cNvSpPr/>
          <p:nvPr/>
        </p:nvSpPr>
        <p:spPr>
          <a:xfrm>
            <a:off x="3322638" y="3163888"/>
            <a:ext cx="635000" cy="282575"/>
          </a:xfrm>
          <a:custGeom>
            <a:avLst/>
            <a:gdLst>
              <a:gd name="connsiteX0" fmla="*/ 300037 w 635794"/>
              <a:gd name="connsiteY0" fmla="*/ 214313 h 280988"/>
              <a:gd name="connsiteX1" fmla="*/ 33337 w 635794"/>
              <a:gd name="connsiteY1" fmla="*/ 280988 h 280988"/>
              <a:gd name="connsiteX2" fmla="*/ 0 w 635794"/>
              <a:gd name="connsiteY2" fmla="*/ 159544 h 280988"/>
              <a:gd name="connsiteX3" fmla="*/ 373856 w 635794"/>
              <a:gd name="connsiteY3" fmla="*/ 71438 h 280988"/>
              <a:gd name="connsiteX4" fmla="*/ 626269 w 635794"/>
              <a:gd name="connsiteY4" fmla="*/ 0 h 280988"/>
              <a:gd name="connsiteX5" fmla="*/ 635794 w 635794"/>
              <a:gd name="connsiteY5" fmla="*/ 157163 h 280988"/>
              <a:gd name="connsiteX6" fmla="*/ 538162 w 635794"/>
              <a:gd name="connsiteY6" fmla="*/ 164307 h 280988"/>
              <a:gd name="connsiteX7" fmla="*/ 300037 w 635794"/>
              <a:gd name="connsiteY7" fmla="*/ 214313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794" h="280988">
                <a:moveTo>
                  <a:pt x="300037" y="214313"/>
                </a:moveTo>
                <a:lnTo>
                  <a:pt x="33337" y="280988"/>
                </a:lnTo>
                <a:lnTo>
                  <a:pt x="0" y="159544"/>
                </a:lnTo>
                <a:lnTo>
                  <a:pt x="373856" y="71438"/>
                </a:lnTo>
                <a:lnTo>
                  <a:pt x="626269" y="0"/>
                </a:lnTo>
                <a:lnTo>
                  <a:pt x="635794" y="157163"/>
                </a:lnTo>
                <a:lnTo>
                  <a:pt x="538162" y="164307"/>
                </a:lnTo>
                <a:lnTo>
                  <a:pt x="300037" y="2143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EB2D18C-BACC-4E62-AFA5-E519AB2F4C13}"/>
              </a:ext>
            </a:extLst>
          </p:cNvPr>
          <p:cNvSpPr/>
          <p:nvPr/>
        </p:nvSpPr>
        <p:spPr>
          <a:xfrm>
            <a:off x="5411788" y="1676400"/>
            <a:ext cx="1512887" cy="449263"/>
          </a:xfrm>
          <a:custGeom>
            <a:avLst/>
            <a:gdLst>
              <a:gd name="connsiteX0" fmla="*/ 345282 w 1512094"/>
              <a:gd name="connsiteY0" fmla="*/ 390525 h 450056"/>
              <a:gd name="connsiteX1" fmla="*/ 0 w 1512094"/>
              <a:gd name="connsiteY1" fmla="*/ 450056 h 450056"/>
              <a:gd name="connsiteX2" fmla="*/ 66675 w 1512094"/>
              <a:gd name="connsiteY2" fmla="*/ 250031 h 450056"/>
              <a:gd name="connsiteX3" fmla="*/ 185738 w 1512094"/>
              <a:gd name="connsiteY3" fmla="*/ 257175 h 450056"/>
              <a:gd name="connsiteX4" fmla="*/ 273844 w 1512094"/>
              <a:gd name="connsiteY4" fmla="*/ 252413 h 450056"/>
              <a:gd name="connsiteX5" fmla="*/ 342900 w 1512094"/>
              <a:gd name="connsiteY5" fmla="*/ 240506 h 450056"/>
              <a:gd name="connsiteX6" fmla="*/ 490538 w 1512094"/>
              <a:gd name="connsiteY6" fmla="*/ 204788 h 450056"/>
              <a:gd name="connsiteX7" fmla="*/ 714375 w 1512094"/>
              <a:gd name="connsiteY7" fmla="*/ 145256 h 450056"/>
              <a:gd name="connsiteX8" fmla="*/ 1000125 w 1512094"/>
              <a:gd name="connsiteY8" fmla="*/ 57150 h 450056"/>
              <a:gd name="connsiteX9" fmla="*/ 1152525 w 1512094"/>
              <a:gd name="connsiteY9" fmla="*/ 7144 h 450056"/>
              <a:gd name="connsiteX10" fmla="*/ 1188244 w 1512094"/>
              <a:gd name="connsiteY10" fmla="*/ 0 h 450056"/>
              <a:gd name="connsiteX11" fmla="*/ 1235869 w 1512094"/>
              <a:gd name="connsiteY11" fmla="*/ 4763 h 450056"/>
              <a:gd name="connsiteX12" fmla="*/ 1326357 w 1512094"/>
              <a:gd name="connsiteY12" fmla="*/ 38100 h 450056"/>
              <a:gd name="connsiteX13" fmla="*/ 1416844 w 1512094"/>
              <a:gd name="connsiteY13" fmla="*/ 78581 h 450056"/>
              <a:gd name="connsiteX14" fmla="*/ 1471613 w 1512094"/>
              <a:gd name="connsiteY14" fmla="*/ 111919 h 450056"/>
              <a:gd name="connsiteX15" fmla="*/ 1500188 w 1512094"/>
              <a:gd name="connsiteY15" fmla="*/ 133350 h 450056"/>
              <a:gd name="connsiteX16" fmla="*/ 1512094 w 1512094"/>
              <a:gd name="connsiteY16" fmla="*/ 150019 h 450056"/>
              <a:gd name="connsiteX17" fmla="*/ 1512094 w 1512094"/>
              <a:gd name="connsiteY17" fmla="*/ 169069 h 450056"/>
              <a:gd name="connsiteX18" fmla="*/ 1497807 w 1512094"/>
              <a:gd name="connsiteY18" fmla="*/ 190500 h 450056"/>
              <a:gd name="connsiteX19" fmla="*/ 1457325 w 1512094"/>
              <a:gd name="connsiteY19" fmla="*/ 209550 h 450056"/>
              <a:gd name="connsiteX20" fmla="*/ 1395413 w 1512094"/>
              <a:gd name="connsiteY20" fmla="*/ 226219 h 450056"/>
              <a:gd name="connsiteX21" fmla="*/ 1281113 w 1512094"/>
              <a:gd name="connsiteY21" fmla="*/ 242888 h 450056"/>
              <a:gd name="connsiteX22" fmla="*/ 1095375 w 1512094"/>
              <a:gd name="connsiteY22" fmla="*/ 259556 h 450056"/>
              <a:gd name="connsiteX23" fmla="*/ 759619 w 1512094"/>
              <a:gd name="connsiteY23" fmla="*/ 307181 h 450056"/>
              <a:gd name="connsiteX24" fmla="*/ 626269 w 1512094"/>
              <a:gd name="connsiteY24" fmla="*/ 340519 h 450056"/>
              <a:gd name="connsiteX25" fmla="*/ 345282 w 1512094"/>
              <a:gd name="connsiteY25" fmla="*/ 390525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12094" h="450056">
                <a:moveTo>
                  <a:pt x="345282" y="390525"/>
                </a:moveTo>
                <a:lnTo>
                  <a:pt x="0" y="450056"/>
                </a:lnTo>
                <a:lnTo>
                  <a:pt x="66675" y="250031"/>
                </a:lnTo>
                <a:lnTo>
                  <a:pt x="185738" y="257175"/>
                </a:lnTo>
                <a:lnTo>
                  <a:pt x="273844" y="252413"/>
                </a:lnTo>
                <a:lnTo>
                  <a:pt x="342900" y="240506"/>
                </a:lnTo>
                <a:lnTo>
                  <a:pt x="490538" y="204788"/>
                </a:lnTo>
                <a:lnTo>
                  <a:pt x="714375" y="145256"/>
                </a:lnTo>
                <a:lnTo>
                  <a:pt x="1000125" y="57150"/>
                </a:lnTo>
                <a:lnTo>
                  <a:pt x="1152525" y="7144"/>
                </a:lnTo>
                <a:lnTo>
                  <a:pt x="1188244" y="0"/>
                </a:lnTo>
                <a:lnTo>
                  <a:pt x="1235869" y="4763"/>
                </a:lnTo>
                <a:lnTo>
                  <a:pt x="1326357" y="38100"/>
                </a:lnTo>
                <a:lnTo>
                  <a:pt x="1416844" y="78581"/>
                </a:lnTo>
                <a:lnTo>
                  <a:pt x="1471613" y="111919"/>
                </a:lnTo>
                <a:lnTo>
                  <a:pt x="1500188" y="133350"/>
                </a:lnTo>
                <a:lnTo>
                  <a:pt x="1512094" y="150019"/>
                </a:lnTo>
                <a:lnTo>
                  <a:pt x="1512094" y="169069"/>
                </a:lnTo>
                <a:lnTo>
                  <a:pt x="1497807" y="190500"/>
                </a:lnTo>
                <a:lnTo>
                  <a:pt x="1457325" y="209550"/>
                </a:lnTo>
                <a:lnTo>
                  <a:pt x="1395413" y="226219"/>
                </a:lnTo>
                <a:lnTo>
                  <a:pt x="1281113" y="242888"/>
                </a:lnTo>
                <a:lnTo>
                  <a:pt x="1095375" y="259556"/>
                </a:lnTo>
                <a:lnTo>
                  <a:pt x="759619" y="307181"/>
                </a:lnTo>
                <a:lnTo>
                  <a:pt x="626269" y="340519"/>
                </a:lnTo>
                <a:lnTo>
                  <a:pt x="345282" y="3905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A16339F-70CB-47A2-B8A2-421CFC205D48}"/>
              </a:ext>
            </a:extLst>
          </p:cNvPr>
          <p:cNvSpPr/>
          <p:nvPr/>
        </p:nvSpPr>
        <p:spPr>
          <a:xfrm>
            <a:off x="5164138" y="1947863"/>
            <a:ext cx="1293812" cy="1241425"/>
          </a:xfrm>
          <a:custGeom>
            <a:avLst/>
            <a:gdLst>
              <a:gd name="connsiteX0" fmla="*/ 1004888 w 1293019"/>
              <a:gd name="connsiteY0" fmla="*/ 576262 h 1240631"/>
              <a:gd name="connsiteX1" fmla="*/ 852488 w 1293019"/>
              <a:gd name="connsiteY1" fmla="*/ 723900 h 1240631"/>
              <a:gd name="connsiteX2" fmla="*/ 723900 w 1293019"/>
              <a:gd name="connsiteY2" fmla="*/ 847725 h 1240631"/>
              <a:gd name="connsiteX3" fmla="*/ 585788 w 1293019"/>
              <a:gd name="connsiteY3" fmla="*/ 954881 h 1240631"/>
              <a:gd name="connsiteX4" fmla="*/ 473869 w 1293019"/>
              <a:gd name="connsiteY4" fmla="*/ 1028700 h 1240631"/>
              <a:gd name="connsiteX5" fmla="*/ 321469 w 1293019"/>
              <a:gd name="connsiteY5" fmla="*/ 1119187 h 1240631"/>
              <a:gd name="connsiteX6" fmla="*/ 185738 w 1293019"/>
              <a:gd name="connsiteY6" fmla="*/ 1190625 h 1240631"/>
              <a:gd name="connsiteX7" fmla="*/ 83344 w 1293019"/>
              <a:gd name="connsiteY7" fmla="*/ 1235868 h 1240631"/>
              <a:gd name="connsiteX8" fmla="*/ 40482 w 1293019"/>
              <a:gd name="connsiteY8" fmla="*/ 1240631 h 1240631"/>
              <a:gd name="connsiteX9" fmla="*/ 16669 w 1293019"/>
              <a:gd name="connsiteY9" fmla="*/ 1240631 h 1240631"/>
              <a:gd name="connsiteX10" fmla="*/ 4763 w 1293019"/>
              <a:gd name="connsiteY10" fmla="*/ 1235868 h 1240631"/>
              <a:gd name="connsiteX11" fmla="*/ 0 w 1293019"/>
              <a:gd name="connsiteY11" fmla="*/ 1228725 h 1240631"/>
              <a:gd name="connsiteX12" fmla="*/ 0 w 1293019"/>
              <a:gd name="connsiteY12" fmla="*/ 1214437 h 1240631"/>
              <a:gd name="connsiteX13" fmla="*/ 19050 w 1293019"/>
              <a:gd name="connsiteY13" fmla="*/ 1193006 h 1240631"/>
              <a:gd name="connsiteX14" fmla="*/ 111919 w 1293019"/>
              <a:gd name="connsiteY14" fmla="*/ 1135856 h 1240631"/>
              <a:gd name="connsiteX15" fmla="*/ 295275 w 1293019"/>
              <a:gd name="connsiteY15" fmla="*/ 1004887 h 1240631"/>
              <a:gd name="connsiteX16" fmla="*/ 438150 w 1293019"/>
              <a:gd name="connsiteY16" fmla="*/ 885825 h 1240631"/>
              <a:gd name="connsiteX17" fmla="*/ 585788 w 1293019"/>
              <a:gd name="connsiteY17" fmla="*/ 747712 h 1240631"/>
              <a:gd name="connsiteX18" fmla="*/ 685800 w 1293019"/>
              <a:gd name="connsiteY18" fmla="*/ 619125 h 1240631"/>
              <a:gd name="connsiteX19" fmla="*/ 819150 w 1293019"/>
              <a:gd name="connsiteY19" fmla="*/ 442912 h 1240631"/>
              <a:gd name="connsiteX20" fmla="*/ 912019 w 1293019"/>
              <a:gd name="connsiteY20" fmla="*/ 302418 h 1240631"/>
              <a:gd name="connsiteX21" fmla="*/ 940594 w 1293019"/>
              <a:gd name="connsiteY21" fmla="*/ 259556 h 1240631"/>
              <a:gd name="connsiteX22" fmla="*/ 954882 w 1293019"/>
              <a:gd name="connsiteY22" fmla="*/ 228600 h 1240631"/>
              <a:gd name="connsiteX23" fmla="*/ 954882 w 1293019"/>
              <a:gd name="connsiteY23" fmla="*/ 204787 h 1240631"/>
              <a:gd name="connsiteX24" fmla="*/ 947738 w 1293019"/>
              <a:gd name="connsiteY24" fmla="*/ 171450 h 1240631"/>
              <a:gd name="connsiteX25" fmla="*/ 931069 w 1293019"/>
              <a:gd name="connsiteY25" fmla="*/ 145256 h 1240631"/>
              <a:gd name="connsiteX26" fmla="*/ 907257 w 1293019"/>
              <a:gd name="connsiteY26" fmla="*/ 123825 h 1240631"/>
              <a:gd name="connsiteX27" fmla="*/ 869157 w 1293019"/>
              <a:gd name="connsiteY27" fmla="*/ 100012 h 1240631"/>
              <a:gd name="connsiteX28" fmla="*/ 781050 w 1293019"/>
              <a:gd name="connsiteY28" fmla="*/ 40481 h 1240631"/>
              <a:gd name="connsiteX29" fmla="*/ 997744 w 1293019"/>
              <a:gd name="connsiteY29" fmla="*/ 0 h 1240631"/>
              <a:gd name="connsiteX30" fmla="*/ 1090613 w 1293019"/>
              <a:gd name="connsiteY30" fmla="*/ 71437 h 1240631"/>
              <a:gd name="connsiteX31" fmla="*/ 1157288 w 1293019"/>
              <a:gd name="connsiteY31" fmla="*/ 119062 h 1240631"/>
              <a:gd name="connsiteX32" fmla="*/ 1212057 w 1293019"/>
              <a:gd name="connsiteY32" fmla="*/ 164306 h 1240631"/>
              <a:gd name="connsiteX33" fmla="*/ 1252538 w 1293019"/>
              <a:gd name="connsiteY33" fmla="*/ 209550 h 1240631"/>
              <a:gd name="connsiteX34" fmla="*/ 1262063 w 1293019"/>
              <a:gd name="connsiteY34" fmla="*/ 219075 h 1240631"/>
              <a:gd name="connsiteX35" fmla="*/ 1273969 w 1293019"/>
              <a:gd name="connsiteY35" fmla="*/ 228600 h 1240631"/>
              <a:gd name="connsiteX36" fmla="*/ 1285875 w 1293019"/>
              <a:gd name="connsiteY36" fmla="*/ 245268 h 1240631"/>
              <a:gd name="connsiteX37" fmla="*/ 1293019 w 1293019"/>
              <a:gd name="connsiteY37" fmla="*/ 264318 h 1240631"/>
              <a:gd name="connsiteX38" fmla="*/ 1293019 w 1293019"/>
              <a:gd name="connsiteY38" fmla="*/ 285750 h 1240631"/>
              <a:gd name="connsiteX39" fmla="*/ 1281113 w 1293019"/>
              <a:gd name="connsiteY39" fmla="*/ 307181 h 1240631"/>
              <a:gd name="connsiteX40" fmla="*/ 1254919 w 1293019"/>
              <a:gd name="connsiteY40" fmla="*/ 330993 h 1240631"/>
              <a:gd name="connsiteX41" fmla="*/ 1233488 w 1293019"/>
              <a:gd name="connsiteY41" fmla="*/ 345281 h 1240631"/>
              <a:gd name="connsiteX42" fmla="*/ 1159669 w 1293019"/>
              <a:gd name="connsiteY42" fmla="*/ 423862 h 1240631"/>
              <a:gd name="connsiteX43" fmla="*/ 1004888 w 1293019"/>
              <a:gd name="connsiteY43" fmla="*/ 576262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93019" h="1240631">
                <a:moveTo>
                  <a:pt x="1004888" y="576262"/>
                </a:moveTo>
                <a:lnTo>
                  <a:pt x="852488" y="723900"/>
                </a:lnTo>
                <a:lnTo>
                  <a:pt x="723900" y="847725"/>
                </a:lnTo>
                <a:lnTo>
                  <a:pt x="585788" y="954881"/>
                </a:lnTo>
                <a:lnTo>
                  <a:pt x="473869" y="1028700"/>
                </a:lnTo>
                <a:lnTo>
                  <a:pt x="321469" y="1119187"/>
                </a:lnTo>
                <a:lnTo>
                  <a:pt x="185738" y="1190625"/>
                </a:lnTo>
                <a:lnTo>
                  <a:pt x="83344" y="1235868"/>
                </a:lnTo>
                <a:lnTo>
                  <a:pt x="40482" y="1240631"/>
                </a:lnTo>
                <a:lnTo>
                  <a:pt x="16669" y="1240631"/>
                </a:lnTo>
                <a:lnTo>
                  <a:pt x="4763" y="1235868"/>
                </a:lnTo>
                <a:lnTo>
                  <a:pt x="0" y="1228725"/>
                </a:lnTo>
                <a:lnTo>
                  <a:pt x="0" y="1214437"/>
                </a:lnTo>
                <a:lnTo>
                  <a:pt x="19050" y="1193006"/>
                </a:lnTo>
                <a:lnTo>
                  <a:pt x="111919" y="1135856"/>
                </a:lnTo>
                <a:lnTo>
                  <a:pt x="295275" y="1004887"/>
                </a:lnTo>
                <a:lnTo>
                  <a:pt x="438150" y="885825"/>
                </a:lnTo>
                <a:lnTo>
                  <a:pt x="585788" y="747712"/>
                </a:lnTo>
                <a:lnTo>
                  <a:pt x="685800" y="619125"/>
                </a:lnTo>
                <a:lnTo>
                  <a:pt x="819150" y="442912"/>
                </a:lnTo>
                <a:lnTo>
                  <a:pt x="912019" y="302418"/>
                </a:lnTo>
                <a:lnTo>
                  <a:pt x="940594" y="259556"/>
                </a:lnTo>
                <a:lnTo>
                  <a:pt x="954882" y="228600"/>
                </a:lnTo>
                <a:lnTo>
                  <a:pt x="954882" y="204787"/>
                </a:lnTo>
                <a:lnTo>
                  <a:pt x="947738" y="171450"/>
                </a:lnTo>
                <a:lnTo>
                  <a:pt x="931069" y="145256"/>
                </a:lnTo>
                <a:lnTo>
                  <a:pt x="907257" y="123825"/>
                </a:lnTo>
                <a:lnTo>
                  <a:pt x="869157" y="100012"/>
                </a:lnTo>
                <a:lnTo>
                  <a:pt x="781050" y="40481"/>
                </a:lnTo>
                <a:lnTo>
                  <a:pt x="997744" y="0"/>
                </a:lnTo>
                <a:lnTo>
                  <a:pt x="1090613" y="71437"/>
                </a:lnTo>
                <a:lnTo>
                  <a:pt x="1157288" y="119062"/>
                </a:lnTo>
                <a:lnTo>
                  <a:pt x="1212057" y="164306"/>
                </a:lnTo>
                <a:lnTo>
                  <a:pt x="1252538" y="209550"/>
                </a:lnTo>
                <a:lnTo>
                  <a:pt x="1262063" y="219075"/>
                </a:lnTo>
                <a:lnTo>
                  <a:pt x="1273969" y="228600"/>
                </a:lnTo>
                <a:lnTo>
                  <a:pt x="1285875" y="245268"/>
                </a:lnTo>
                <a:lnTo>
                  <a:pt x="1293019" y="264318"/>
                </a:lnTo>
                <a:lnTo>
                  <a:pt x="1293019" y="285750"/>
                </a:lnTo>
                <a:lnTo>
                  <a:pt x="1281113" y="307181"/>
                </a:lnTo>
                <a:lnTo>
                  <a:pt x="1254919" y="330993"/>
                </a:lnTo>
                <a:lnTo>
                  <a:pt x="1233488" y="345281"/>
                </a:lnTo>
                <a:lnTo>
                  <a:pt x="1159669" y="423862"/>
                </a:lnTo>
                <a:lnTo>
                  <a:pt x="1004888" y="5762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E4C9096-5B84-4B41-B988-54ABC1921D4F}"/>
              </a:ext>
            </a:extLst>
          </p:cNvPr>
          <p:cNvSpPr/>
          <p:nvPr/>
        </p:nvSpPr>
        <p:spPr>
          <a:xfrm>
            <a:off x="5297488" y="2243138"/>
            <a:ext cx="2017712" cy="1209675"/>
          </a:xfrm>
          <a:custGeom>
            <a:avLst/>
            <a:gdLst>
              <a:gd name="connsiteX0" fmla="*/ 154782 w 2016919"/>
              <a:gd name="connsiteY0" fmla="*/ 185737 h 1209675"/>
              <a:gd name="connsiteX1" fmla="*/ 0 w 2016919"/>
              <a:gd name="connsiteY1" fmla="*/ 90487 h 1209675"/>
              <a:gd name="connsiteX2" fmla="*/ 54769 w 2016919"/>
              <a:gd name="connsiteY2" fmla="*/ 0 h 1209675"/>
              <a:gd name="connsiteX3" fmla="*/ 192882 w 2016919"/>
              <a:gd name="connsiteY3" fmla="*/ 85725 h 1209675"/>
              <a:gd name="connsiteX4" fmla="*/ 390525 w 2016919"/>
              <a:gd name="connsiteY4" fmla="*/ 207168 h 1209675"/>
              <a:gd name="connsiteX5" fmla="*/ 576263 w 2016919"/>
              <a:gd name="connsiteY5" fmla="*/ 326231 h 1209675"/>
              <a:gd name="connsiteX6" fmla="*/ 697707 w 2016919"/>
              <a:gd name="connsiteY6" fmla="*/ 411956 h 1209675"/>
              <a:gd name="connsiteX7" fmla="*/ 871538 w 2016919"/>
              <a:gd name="connsiteY7" fmla="*/ 528637 h 1209675"/>
              <a:gd name="connsiteX8" fmla="*/ 1045369 w 2016919"/>
              <a:gd name="connsiteY8" fmla="*/ 645318 h 1209675"/>
              <a:gd name="connsiteX9" fmla="*/ 1219200 w 2016919"/>
              <a:gd name="connsiteY9" fmla="*/ 762000 h 1209675"/>
              <a:gd name="connsiteX10" fmla="*/ 1307307 w 2016919"/>
              <a:gd name="connsiteY10" fmla="*/ 821531 h 1209675"/>
              <a:gd name="connsiteX11" fmla="*/ 1369219 w 2016919"/>
              <a:gd name="connsiteY11" fmla="*/ 854868 h 1209675"/>
              <a:gd name="connsiteX12" fmla="*/ 1512094 w 2016919"/>
              <a:gd name="connsiteY12" fmla="*/ 923925 h 1209675"/>
              <a:gd name="connsiteX13" fmla="*/ 1745457 w 2016919"/>
              <a:gd name="connsiteY13" fmla="*/ 1028700 h 1209675"/>
              <a:gd name="connsiteX14" fmla="*/ 1866900 w 2016919"/>
              <a:gd name="connsiteY14" fmla="*/ 1076325 h 1209675"/>
              <a:gd name="connsiteX15" fmla="*/ 1966913 w 2016919"/>
              <a:gd name="connsiteY15" fmla="*/ 1116806 h 1209675"/>
              <a:gd name="connsiteX16" fmla="*/ 1995488 w 2016919"/>
              <a:gd name="connsiteY16" fmla="*/ 1131093 h 1209675"/>
              <a:gd name="connsiteX17" fmla="*/ 2012157 w 2016919"/>
              <a:gd name="connsiteY17" fmla="*/ 1143000 h 1209675"/>
              <a:gd name="connsiteX18" fmla="*/ 2016919 w 2016919"/>
              <a:gd name="connsiteY18" fmla="*/ 1154906 h 1209675"/>
              <a:gd name="connsiteX19" fmla="*/ 2002632 w 2016919"/>
              <a:gd name="connsiteY19" fmla="*/ 1171575 h 1209675"/>
              <a:gd name="connsiteX20" fmla="*/ 1971675 w 2016919"/>
              <a:gd name="connsiteY20" fmla="*/ 1183481 h 1209675"/>
              <a:gd name="connsiteX21" fmla="*/ 1764507 w 2016919"/>
              <a:gd name="connsiteY21" fmla="*/ 1193006 h 1209675"/>
              <a:gd name="connsiteX22" fmla="*/ 1504950 w 2016919"/>
              <a:gd name="connsiteY22" fmla="*/ 1202531 h 1209675"/>
              <a:gd name="connsiteX23" fmla="*/ 1321594 w 2016919"/>
              <a:gd name="connsiteY23" fmla="*/ 1209675 h 1209675"/>
              <a:gd name="connsiteX24" fmla="*/ 1281113 w 2016919"/>
              <a:gd name="connsiteY24" fmla="*/ 1209675 h 1209675"/>
              <a:gd name="connsiteX25" fmla="*/ 1245394 w 2016919"/>
              <a:gd name="connsiteY25" fmla="*/ 1207293 h 1209675"/>
              <a:gd name="connsiteX26" fmla="*/ 1214438 w 2016919"/>
              <a:gd name="connsiteY26" fmla="*/ 1195387 h 1209675"/>
              <a:gd name="connsiteX27" fmla="*/ 1195388 w 2016919"/>
              <a:gd name="connsiteY27" fmla="*/ 1183481 h 1209675"/>
              <a:gd name="connsiteX28" fmla="*/ 1169194 w 2016919"/>
              <a:gd name="connsiteY28" fmla="*/ 1154906 h 1209675"/>
              <a:gd name="connsiteX29" fmla="*/ 1026319 w 2016919"/>
              <a:gd name="connsiteY29" fmla="*/ 1002506 h 1209675"/>
              <a:gd name="connsiteX30" fmla="*/ 792957 w 2016919"/>
              <a:gd name="connsiteY30" fmla="*/ 759618 h 1209675"/>
              <a:gd name="connsiteX31" fmla="*/ 569119 w 2016919"/>
              <a:gd name="connsiteY31" fmla="*/ 550068 h 1209675"/>
              <a:gd name="connsiteX32" fmla="*/ 466725 w 2016919"/>
              <a:gd name="connsiteY32" fmla="*/ 466725 h 1209675"/>
              <a:gd name="connsiteX33" fmla="*/ 333375 w 2016919"/>
              <a:gd name="connsiteY33" fmla="*/ 330993 h 1209675"/>
              <a:gd name="connsiteX34" fmla="*/ 290513 w 2016919"/>
              <a:gd name="connsiteY34" fmla="*/ 295275 h 1209675"/>
              <a:gd name="connsiteX35" fmla="*/ 257175 w 2016919"/>
              <a:gd name="connsiteY35" fmla="*/ 266700 h 1209675"/>
              <a:gd name="connsiteX36" fmla="*/ 223838 w 2016919"/>
              <a:gd name="connsiteY36" fmla="*/ 242887 h 1209675"/>
              <a:gd name="connsiteX37" fmla="*/ 154782 w 2016919"/>
              <a:gd name="connsiteY37" fmla="*/ 185737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16919" h="1209675">
                <a:moveTo>
                  <a:pt x="154782" y="185737"/>
                </a:moveTo>
                <a:lnTo>
                  <a:pt x="0" y="90487"/>
                </a:lnTo>
                <a:lnTo>
                  <a:pt x="54769" y="0"/>
                </a:lnTo>
                <a:lnTo>
                  <a:pt x="192882" y="85725"/>
                </a:lnTo>
                <a:lnTo>
                  <a:pt x="390525" y="207168"/>
                </a:lnTo>
                <a:lnTo>
                  <a:pt x="576263" y="326231"/>
                </a:lnTo>
                <a:lnTo>
                  <a:pt x="697707" y="411956"/>
                </a:lnTo>
                <a:lnTo>
                  <a:pt x="871538" y="528637"/>
                </a:lnTo>
                <a:lnTo>
                  <a:pt x="1045369" y="645318"/>
                </a:lnTo>
                <a:lnTo>
                  <a:pt x="1219200" y="762000"/>
                </a:lnTo>
                <a:lnTo>
                  <a:pt x="1307307" y="821531"/>
                </a:lnTo>
                <a:lnTo>
                  <a:pt x="1369219" y="854868"/>
                </a:lnTo>
                <a:lnTo>
                  <a:pt x="1512094" y="923925"/>
                </a:lnTo>
                <a:lnTo>
                  <a:pt x="1745457" y="1028700"/>
                </a:lnTo>
                <a:lnTo>
                  <a:pt x="1866900" y="1076325"/>
                </a:lnTo>
                <a:lnTo>
                  <a:pt x="1966913" y="1116806"/>
                </a:lnTo>
                <a:lnTo>
                  <a:pt x="1995488" y="1131093"/>
                </a:lnTo>
                <a:lnTo>
                  <a:pt x="2012157" y="1143000"/>
                </a:lnTo>
                <a:lnTo>
                  <a:pt x="2016919" y="1154906"/>
                </a:lnTo>
                <a:lnTo>
                  <a:pt x="2002632" y="1171575"/>
                </a:lnTo>
                <a:lnTo>
                  <a:pt x="1971675" y="1183481"/>
                </a:lnTo>
                <a:lnTo>
                  <a:pt x="1764507" y="1193006"/>
                </a:lnTo>
                <a:lnTo>
                  <a:pt x="1504950" y="1202531"/>
                </a:lnTo>
                <a:lnTo>
                  <a:pt x="1321594" y="1209675"/>
                </a:lnTo>
                <a:lnTo>
                  <a:pt x="1281113" y="1209675"/>
                </a:lnTo>
                <a:lnTo>
                  <a:pt x="1245394" y="1207293"/>
                </a:lnTo>
                <a:lnTo>
                  <a:pt x="1214438" y="1195387"/>
                </a:lnTo>
                <a:lnTo>
                  <a:pt x="1195388" y="1183481"/>
                </a:lnTo>
                <a:lnTo>
                  <a:pt x="1169194" y="1154906"/>
                </a:lnTo>
                <a:lnTo>
                  <a:pt x="1026319" y="1002506"/>
                </a:lnTo>
                <a:lnTo>
                  <a:pt x="792957" y="759618"/>
                </a:lnTo>
                <a:lnTo>
                  <a:pt x="569119" y="550068"/>
                </a:lnTo>
                <a:lnTo>
                  <a:pt x="466725" y="466725"/>
                </a:lnTo>
                <a:lnTo>
                  <a:pt x="333375" y="330993"/>
                </a:lnTo>
                <a:lnTo>
                  <a:pt x="290513" y="295275"/>
                </a:lnTo>
                <a:lnTo>
                  <a:pt x="257175" y="266700"/>
                </a:lnTo>
                <a:lnTo>
                  <a:pt x="223838" y="242887"/>
                </a:lnTo>
                <a:lnTo>
                  <a:pt x="154782" y="1857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DF16E68-A42F-4F70-9DE9-BFD8112EEE83}"/>
              </a:ext>
            </a:extLst>
          </p:cNvPr>
          <p:cNvSpPr/>
          <p:nvPr/>
        </p:nvSpPr>
        <p:spPr>
          <a:xfrm>
            <a:off x="4160838" y="5027613"/>
            <a:ext cx="1887537" cy="974725"/>
          </a:xfrm>
          <a:custGeom>
            <a:avLst/>
            <a:gdLst>
              <a:gd name="connsiteX0" fmla="*/ 652462 w 1888331"/>
              <a:gd name="connsiteY0" fmla="*/ 316706 h 976312"/>
              <a:gd name="connsiteX1" fmla="*/ 80962 w 1888331"/>
              <a:gd name="connsiteY1" fmla="*/ 373856 h 976312"/>
              <a:gd name="connsiteX2" fmla="*/ 0 w 1888331"/>
              <a:gd name="connsiteY2" fmla="*/ 192881 h 976312"/>
              <a:gd name="connsiteX3" fmla="*/ 185737 w 1888331"/>
              <a:gd name="connsiteY3" fmla="*/ 188119 h 976312"/>
              <a:gd name="connsiteX4" fmla="*/ 464344 w 1888331"/>
              <a:gd name="connsiteY4" fmla="*/ 176212 h 976312"/>
              <a:gd name="connsiteX5" fmla="*/ 633412 w 1888331"/>
              <a:gd name="connsiteY5" fmla="*/ 164306 h 976312"/>
              <a:gd name="connsiteX6" fmla="*/ 950119 w 1888331"/>
              <a:gd name="connsiteY6" fmla="*/ 130969 h 976312"/>
              <a:gd name="connsiteX7" fmla="*/ 1166812 w 1888331"/>
              <a:gd name="connsiteY7" fmla="*/ 100012 h 976312"/>
              <a:gd name="connsiteX8" fmla="*/ 1297781 w 1888331"/>
              <a:gd name="connsiteY8" fmla="*/ 80962 h 976312"/>
              <a:gd name="connsiteX9" fmla="*/ 1459706 w 1888331"/>
              <a:gd name="connsiteY9" fmla="*/ 54769 h 976312"/>
              <a:gd name="connsiteX10" fmla="*/ 1531144 w 1888331"/>
              <a:gd name="connsiteY10" fmla="*/ 30956 h 976312"/>
              <a:gd name="connsiteX11" fmla="*/ 1597819 w 1888331"/>
              <a:gd name="connsiteY11" fmla="*/ 4762 h 976312"/>
              <a:gd name="connsiteX12" fmla="*/ 1616869 w 1888331"/>
              <a:gd name="connsiteY12" fmla="*/ 0 h 976312"/>
              <a:gd name="connsiteX13" fmla="*/ 1652587 w 1888331"/>
              <a:gd name="connsiteY13" fmla="*/ 11906 h 976312"/>
              <a:gd name="connsiteX14" fmla="*/ 1714500 w 1888331"/>
              <a:gd name="connsiteY14" fmla="*/ 54769 h 976312"/>
              <a:gd name="connsiteX15" fmla="*/ 1762125 w 1888331"/>
              <a:gd name="connsiteY15" fmla="*/ 97631 h 976312"/>
              <a:gd name="connsiteX16" fmla="*/ 1845469 w 1888331"/>
              <a:gd name="connsiteY16" fmla="*/ 173831 h 976312"/>
              <a:gd name="connsiteX17" fmla="*/ 1871662 w 1888331"/>
              <a:gd name="connsiteY17" fmla="*/ 204787 h 976312"/>
              <a:gd name="connsiteX18" fmla="*/ 1883569 w 1888331"/>
              <a:gd name="connsiteY18" fmla="*/ 226219 h 976312"/>
              <a:gd name="connsiteX19" fmla="*/ 1888331 w 1888331"/>
              <a:gd name="connsiteY19" fmla="*/ 247650 h 976312"/>
              <a:gd name="connsiteX20" fmla="*/ 1876425 w 1888331"/>
              <a:gd name="connsiteY20" fmla="*/ 271462 h 976312"/>
              <a:gd name="connsiteX21" fmla="*/ 1847850 w 1888331"/>
              <a:gd name="connsiteY21" fmla="*/ 290512 h 976312"/>
              <a:gd name="connsiteX22" fmla="*/ 1826419 w 1888331"/>
              <a:gd name="connsiteY22" fmla="*/ 302419 h 976312"/>
              <a:gd name="connsiteX23" fmla="*/ 1795462 w 1888331"/>
              <a:gd name="connsiteY23" fmla="*/ 335756 h 976312"/>
              <a:gd name="connsiteX24" fmla="*/ 1738312 w 1888331"/>
              <a:gd name="connsiteY24" fmla="*/ 426244 h 976312"/>
              <a:gd name="connsiteX25" fmla="*/ 1681162 w 1888331"/>
              <a:gd name="connsiteY25" fmla="*/ 564356 h 976312"/>
              <a:gd name="connsiteX26" fmla="*/ 1626394 w 1888331"/>
              <a:gd name="connsiteY26" fmla="*/ 704850 h 976312"/>
              <a:gd name="connsiteX27" fmla="*/ 1566862 w 1888331"/>
              <a:gd name="connsiteY27" fmla="*/ 900112 h 976312"/>
              <a:gd name="connsiteX28" fmla="*/ 1550194 w 1888331"/>
              <a:gd name="connsiteY28" fmla="*/ 928687 h 976312"/>
              <a:gd name="connsiteX29" fmla="*/ 1519237 w 1888331"/>
              <a:gd name="connsiteY29" fmla="*/ 954881 h 976312"/>
              <a:gd name="connsiteX30" fmla="*/ 1478756 w 1888331"/>
              <a:gd name="connsiteY30" fmla="*/ 973931 h 976312"/>
              <a:gd name="connsiteX31" fmla="*/ 1445419 w 1888331"/>
              <a:gd name="connsiteY31" fmla="*/ 976312 h 976312"/>
              <a:gd name="connsiteX32" fmla="*/ 1423987 w 1888331"/>
              <a:gd name="connsiteY32" fmla="*/ 976312 h 976312"/>
              <a:gd name="connsiteX33" fmla="*/ 1404937 w 1888331"/>
              <a:gd name="connsiteY33" fmla="*/ 969169 h 976312"/>
              <a:gd name="connsiteX34" fmla="*/ 1371600 w 1888331"/>
              <a:gd name="connsiteY34" fmla="*/ 928687 h 976312"/>
              <a:gd name="connsiteX35" fmla="*/ 1343025 w 1888331"/>
              <a:gd name="connsiteY35" fmla="*/ 885825 h 976312"/>
              <a:gd name="connsiteX36" fmla="*/ 1400175 w 1888331"/>
              <a:gd name="connsiteY36" fmla="*/ 726281 h 976312"/>
              <a:gd name="connsiteX37" fmla="*/ 1490662 w 1888331"/>
              <a:gd name="connsiteY37" fmla="*/ 423862 h 976312"/>
              <a:gd name="connsiteX38" fmla="*/ 1521619 w 1888331"/>
              <a:gd name="connsiteY38" fmla="*/ 326231 h 976312"/>
              <a:gd name="connsiteX39" fmla="*/ 1526381 w 1888331"/>
              <a:gd name="connsiteY39" fmla="*/ 288131 h 976312"/>
              <a:gd name="connsiteX40" fmla="*/ 1519237 w 1888331"/>
              <a:gd name="connsiteY40" fmla="*/ 261937 h 976312"/>
              <a:gd name="connsiteX41" fmla="*/ 1500187 w 1888331"/>
              <a:gd name="connsiteY41" fmla="*/ 247650 h 976312"/>
              <a:gd name="connsiteX42" fmla="*/ 1462087 w 1888331"/>
              <a:gd name="connsiteY42" fmla="*/ 233362 h 976312"/>
              <a:gd name="connsiteX43" fmla="*/ 1404937 w 1888331"/>
              <a:gd name="connsiteY43" fmla="*/ 233362 h 976312"/>
              <a:gd name="connsiteX44" fmla="*/ 1128712 w 1888331"/>
              <a:gd name="connsiteY44" fmla="*/ 266700 h 976312"/>
              <a:gd name="connsiteX45" fmla="*/ 652462 w 1888331"/>
              <a:gd name="connsiteY45" fmla="*/ 316706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88331" h="976312">
                <a:moveTo>
                  <a:pt x="652462" y="316706"/>
                </a:moveTo>
                <a:lnTo>
                  <a:pt x="80962" y="373856"/>
                </a:lnTo>
                <a:lnTo>
                  <a:pt x="0" y="192881"/>
                </a:lnTo>
                <a:lnTo>
                  <a:pt x="185737" y="188119"/>
                </a:lnTo>
                <a:lnTo>
                  <a:pt x="464344" y="176212"/>
                </a:lnTo>
                <a:lnTo>
                  <a:pt x="633412" y="164306"/>
                </a:lnTo>
                <a:lnTo>
                  <a:pt x="950119" y="130969"/>
                </a:lnTo>
                <a:lnTo>
                  <a:pt x="1166812" y="100012"/>
                </a:lnTo>
                <a:lnTo>
                  <a:pt x="1297781" y="80962"/>
                </a:lnTo>
                <a:lnTo>
                  <a:pt x="1459706" y="54769"/>
                </a:lnTo>
                <a:lnTo>
                  <a:pt x="1531144" y="30956"/>
                </a:lnTo>
                <a:lnTo>
                  <a:pt x="1597819" y="4762"/>
                </a:lnTo>
                <a:lnTo>
                  <a:pt x="1616869" y="0"/>
                </a:lnTo>
                <a:lnTo>
                  <a:pt x="1652587" y="11906"/>
                </a:lnTo>
                <a:lnTo>
                  <a:pt x="1714500" y="54769"/>
                </a:lnTo>
                <a:lnTo>
                  <a:pt x="1762125" y="97631"/>
                </a:lnTo>
                <a:lnTo>
                  <a:pt x="1845469" y="173831"/>
                </a:lnTo>
                <a:lnTo>
                  <a:pt x="1871662" y="204787"/>
                </a:lnTo>
                <a:lnTo>
                  <a:pt x="1883569" y="226219"/>
                </a:lnTo>
                <a:lnTo>
                  <a:pt x="1888331" y="247650"/>
                </a:lnTo>
                <a:lnTo>
                  <a:pt x="1876425" y="271462"/>
                </a:lnTo>
                <a:lnTo>
                  <a:pt x="1847850" y="290512"/>
                </a:lnTo>
                <a:lnTo>
                  <a:pt x="1826419" y="302419"/>
                </a:lnTo>
                <a:lnTo>
                  <a:pt x="1795462" y="335756"/>
                </a:lnTo>
                <a:lnTo>
                  <a:pt x="1738312" y="426244"/>
                </a:lnTo>
                <a:lnTo>
                  <a:pt x="1681162" y="564356"/>
                </a:lnTo>
                <a:lnTo>
                  <a:pt x="1626394" y="704850"/>
                </a:lnTo>
                <a:lnTo>
                  <a:pt x="1566862" y="900112"/>
                </a:lnTo>
                <a:lnTo>
                  <a:pt x="1550194" y="928687"/>
                </a:lnTo>
                <a:lnTo>
                  <a:pt x="1519237" y="954881"/>
                </a:lnTo>
                <a:lnTo>
                  <a:pt x="1478756" y="973931"/>
                </a:lnTo>
                <a:lnTo>
                  <a:pt x="1445419" y="976312"/>
                </a:lnTo>
                <a:lnTo>
                  <a:pt x="1423987" y="976312"/>
                </a:lnTo>
                <a:lnTo>
                  <a:pt x="1404937" y="969169"/>
                </a:lnTo>
                <a:lnTo>
                  <a:pt x="1371600" y="928687"/>
                </a:lnTo>
                <a:lnTo>
                  <a:pt x="1343025" y="885825"/>
                </a:lnTo>
                <a:lnTo>
                  <a:pt x="1400175" y="726281"/>
                </a:lnTo>
                <a:lnTo>
                  <a:pt x="1490662" y="423862"/>
                </a:lnTo>
                <a:lnTo>
                  <a:pt x="1521619" y="326231"/>
                </a:lnTo>
                <a:lnTo>
                  <a:pt x="1526381" y="288131"/>
                </a:lnTo>
                <a:lnTo>
                  <a:pt x="1519237" y="261937"/>
                </a:lnTo>
                <a:lnTo>
                  <a:pt x="1500187" y="247650"/>
                </a:lnTo>
                <a:lnTo>
                  <a:pt x="1462087" y="233362"/>
                </a:lnTo>
                <a:lnTo>
                  <a:pt x="1404937" y="233362"/>
                </a:lnTo>
                <a:lnTo>
                  <a:pt x="1128712" y="266700"/>
                </a:lnTo>
                <a:lnTo>
                  <a:pt x="652462" y="3167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1C6872D-9DC6-4ED6-8C8B-3A3BDDCC1E13}"/>
              </a:ext>
            </a:extLst>
          </p:cNvPr>
          <p:cNvSpPr/>
          <p:nvPr/>
        </p:nvSpPr>
        <p:spPr>
          <a:xfrm>
            <a:off x="4313238" y="5724525"/>
            <a:ext cx="1298575" cy="258763"/>
          </a:xfrm>
          <a:custGeom>
            <a:avLst/>
            <a:gdLst>
              <a:gd name="connsiteX0" fmla="*/ 550069 w 1300162"/>
              <a:gd name="connsiteY0" fmla="*/ 223838 h 259556"/>
              <a:gd name="connsiteX1" fmla="*/ 50006 w 1300162"/>
              <a:gd name="connsiteY1" fmla="*/ 259556 h 259556"/>
              <a:gd name="connsiteX2" fmla="*/ 0 w 1300162"/>
              <a:gd name="connsiteY2" fmla="*/ 102394 h 259556"/>
              <a:gd name="connsiteX3" fmla="*/ 180975 w 1300162"/>
              <a:gd name="connsiteY3" fmla="*/ 85725 h 259556"/>
              <a:gd name="connsiteX4" fmla="*/ 583406 w 1300162"/>
              <a:gd name="connsiteY4" fmla="*/ 54769 h 259556"/>
              <a:gd name="connsiteX5" fmla="*/ 1054894 w 1300162"/>
              <a:gd name="connsiteY5" fmla="*/ 21431 h 259556"/>
              <a:gd name="connsiteX6" fmla="*/ 1285875 w 1300162"/>
              <a:gd name="connsiteY6" fmla="*/ 0 h 259556"/>
              <a:gd name="connsiteX7" fmla="*/ 1300162 w 1300162"/>
              <a:gd name="connsiteY7" fmla="*/ 188119 h 259556"/>
              <a:gd name="connsiteX8" fmla="*/ 1181100 w 1300162"/>
              <a:gd name="connsiteY8" fmla="*/ 188119 h 259556"/>
              <a:gd name="connsiteX9" fmla="*/ 892969 w 1300162"/>
              <a:gd name="connsiteY9" fmla="*/ 202406 h 259556"/>
              <a:gd name="connsiteX10" fmla="*/ 550069 w 1300162"/>
              <a:gd name="connsiteY10" fmla="*/ 223838 h 2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0162" h="259556">
                <a:moveTo>
                  <a:pt x="550069" y="223838"/>
                </a:moveTo>
                <a:lnTo>
                  <a:pt x="50006" y="259556"/>
                </a:lnTo>
                <a:lnTo>
                  <a:pt x="0" y="102394"/>
                </a:lnTo>
                <a:lnTo>
                  <a:pt x="180975" y="85725"/>
                </a:lnTo>
                <a:lnTo>
                  <a:pt x="583406" y="54769"/>
                </a:lnTo>
                <a:lnTo>
                  <a:pt x="1054894" y="21431"/>
                </a:lnTo>
                <a:lnTo>
                  <a:pt x="1285875" y="0"/>
                </a:lnTo>
                <a:lnTo>
                  <a:pt x="1300162" y="188119"/>
                </a:lnTo>
                <a:lnTo>
                  <a:pt x="1181100" y="188119"/>
                </a:lnTo>
                <a:lnTo>
                  <a:pt x="892969" y="202406"/>
                </a:lnTo>
                <a:lnTo>
                  <a:pt x="550069" y="2238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8CFAAF4D-AE5F-4CC9-A610-90E77109697D}"/>
              </a:ext>
            </a:extLst>
          </p:cNvPr>
          <p:cNvGrpSpPr>
            <a:grpSpLocks/>
          </p:cNvGrpSpPr>
          <p:nvPr/>
        </p:nvGrpSpPr>
        <p:grpSpPr bwMode="auto">
          <a:xfrm>
            <a:off x="2541588" y="1287463"/>
            <a:ext cx="4795837" cy="4867275"/>
            <a:chOff x="2671763" y="1439863"/>
            <a:chExt cx="4795837" cy="4867275"/>
          </a:xfrm>
        </p:grpSpPr>
        <p:sp>
          <p:nvSpPr>
            <p:cNvPr id="75" name="フリーフォーム 6">
              <a:extLst>
                <a:ext uri="{FF2B5EF4-FFF2-40B4-BE49-F238E27FC236}">
                  <a16:creationId xmlns:a16="http://schemas.microsoft.com/office/drawing/2014/main" id="{13DDB4B1-C0BD-4195-9599-9031D4B85136}"/>
                </a:ext>
              </a:extLst>
            </p:cNvPr>
            <p:cNvSpPr/>
            <p:nvPr/>
          </p:nvSpPr>
          <p:spPr>
            <a:xfrm>
              <a:off x="2805113" y="1790700"/>
              <a:ext cx="2374900" cy="534988"/>
            </a:xfrm>
            <a:custGeom>
              <a:avLst/>
              <a:gdLst>
                <a:gd name="connsiteX0" fmla="*/ 1214437 w 2374106"/>
                <a:gd name="connsiteY0" fmla="*/ 321469 h 535781"/>
                <a:gd name="connsiteX1" fmla="*/ 952500 w 2374106"/>
                <a:gd name="connsiteY1" fmla="*/ 366713 h 535781"/>
                <a:gd name="connsiteX2" fmla="*/ 778668 w 2374106"/>
                <a:gd name="connsiteY2" fmla="*/ 421481 h 535781"/>
                <a:gd name="connsiteX3" fmla="*/ 559593 w 2374106"/>
                <a:gd name="connsiteY3" fmla="*/ 473869 h 535781"/>
                <a:gd name="connsiteX4" fmla="*/ 371475 w 2374106"/>
                <a:gd name="connsiteY4" fmla="*/ 521494 h 535781"/>
                <a:gd name="connsiteX5" fmla="*/ 352425 w 2374106"/>
                <a:gd name="connsiteY5" fmla="*/ 531019 h 535781"/>
                <a:gd name="connsiteX6" fmla="*/ 335756 w 2374106"/>
                <a:gd name="connsiteY6" fmla="*/ 535781 h 535781"/>
                <a:gd name="connsiteX7" fmla="*/ 309562 w 2374106"/>
                <a:gd name="connsiteY7" fmla="*/ 533400 h 535781"/>
                <a:gd name="connsiteX8" fmla="*/ 273843 w 2374106"/>
                <a:gd name="connsiteY8" fmla="*/ 519113 h 535781"/>
                <a:gd name="connsiteX9" fmla="*/ 207168 w 2374106"/>
                <a:gd name="connsiteY9" fmla="*/ 473869 h 535781"/>
                <a:gd name="connsiteX10" fmla="*/ 130968 w 2374106"/>
                <a:gd name="connsiteY10" fmla="*/ 407194 h 535781"/>
                <a:gd name="connsiteX11" fmla="*/ 61912 w 2374106"/>
                <a:gd name="connsiteY11" fmla="*/ 333375 h 535781"/>
                <a:gd name="connsiteX12" fmla="*/ 28575 w 2374106"/>
                <a:gd name="connsiteY12" fmla="*/ 295275 h 535781"/>
                <a:gd name="connsiteX13" fmla="*/ 14287 w 2374106"/>
                <a:gd name="connsiteY13" fmla="*/ 278606 h 535781"/>
                <a:gd name="connsiteX14" fmla="*/ 4762 w 2374106"/>
                <a:gd name="connsiteY14" fmla="*/ 259556 h 535781"/>
                <a:gd name="connsiteX15" fmla="*/ 0 w 2374106"/>
                <a:gd name="connsiteY15" fmla="*/ 233363 h 535781"/>
                <a:gd name="connsiteX16" fmla="*/ 4762 w 2374106"/>
                <a:gd name="connsiteY16" fmla="*/ 211931 h 535781"/>
                <a:gd name="connsiteX17" fmla="*/ 11906 w 2374106"/>
                <a:gd name="connsiteY17" fmla="*/ 202406 h 535781"/>
                <a:gd name="connsiteX18" fmla="*/ 30956 w 2374106"/>
                <a:gd name="connsiteY18" fmla="*/ 200025 h 535781"/>
                <a:gd name="connsiteX19" fmla="*/ 57150 w 2374106"/>
                <a:gd name="connsiteY19" fmla="*/ 211931 h 535781"/>
                <a:gd name="connsiteX20" fmla="*/ 92868 w 2374106"/>
                <a:gd name="connsiteY20" fmla="*/ 233363 h 535781"/>
                <a:gd name="connsiteX21" fmla="*/ 119062 w 2374106"/>
                <a:gd name="connsiteY21" fmla="*/ 250031 h 535781"/>
                <a:gd name="connsiteX22" fmla="*/ 142875 w 2374106"/>
                <a:gd name="connsiteY22" fmla="*/ 266700 h 535781"/>
                <a:gd name="connsiteX23" fmla="*/ 195262 w 2374106"/>
                <a:gd name="connsiteY23" fmla="*/ 288131 h 535781"/>
                <a:gd name="connsiteX24" fmla="*/ 266700 w 2374106"/>
                <a:gd name="connsiteY24" fmla="*/ 307181 h 535781"/>
                <a:gd name="connsiteX25" fmla="*/ 314325 w 2374106"/>
                <a:gd name="connsiteY25" fmla="*/ 316706 h 535781"/>
                <a:gd name="connsiteX26" fmla="*/ 340518 w 2374106"/>
                <a:gd name="connsiteY26" fmla="*/ 319088 h 535781"/>
                <a:gd name="connsiteX27" fmla="*/ 414337 w 2374106"/>
                <a:gd name="connsiteY27" fmla="*/ 316706 h 535781"/>
                <a:gd name="connsiteX28" fmla="*/ 538162 w 2374106"/>
                <a:gd name="connsiteY28" fmla="*/ 304800 h 535781"/>
                <a:gd name="connsiteX29" fmla="*/ 628650 w 2374106"/>
                <a:gd name="connsiteY29" fmla="*/ 292894 h 535781"/>
                <a:gd name="connsiteX30" fmla="*/ 754856 w 2374106"/>
                <a:gd name="connsiteY30" fmla="*/ 266700 h 535781"/>
                <a:gd name="connsiteX31" fmla="*/ 900112 w 2374106"/>
                <a:gd name="connsiteY31" fmla="*/ 235744 h 535781"/>
                <a:gd name="connsiteX32" fmla="*/ 1221581 w 2374106"/>
                <a:gd name="connsiteY32" fmla="*/ 183356 h 535781"/>
                <a:gd name="connsiteX33" fmla="*/ 1514475 w 2374106"/>
                <a:gd name="connsiteY33" fmla="*/ 135731 h 535781"/>
                <a:gd name="connsiteX34" fmla="*/ 1731168 w 2374106"/>
                <a:gd name="connsiteY34" fmla="*/ 97631 h 535781"/>
                <a:gd name="connsiteX35" fmla="*/ 1804987 w 2374106"/>
                <a:gd name="connsiteY35" fmla="*/ 80963 h 535781"/>
                <a:gd name="connsiteX36" fmla="*/ 1890712 w 2374106"/>
                <a:gd name="connsiteY36" fmla="*/ 57150 h 535781"/>
                <a:gd name="connsiteX37" fmla="*/ 1985962 w 2374106"/>
                <a:gd name="connsiteY37" fmla="*/ 23813 h 535781"/>
                <a:gd name="connsiteX38" fmla="*/ 2033587 w 2374106"/>
                <a:gd name="connsiteY38" fmla="*/ 2381 h 535781"/>
                <a:gd name="connsiteX39" fmla="*/ 2081212 w 2374106"/>
                <a:gd name="connsiteY39" fmla="*/ 0 h 535781"/>
                <a:gd name="connsiteX40" fmla="*/ 2164556 w 2374106"/>
                <a:gd name="connsiteY40" fmla="*/ 19050 h 535781"/>
                <a:gd name="connsiteX41" fmla="*/ 2252662 w 2374106"/>
                <a:gd name="connsiteY41" fmla="*/ 50006 h 535781"/>
                <a:gd name="connsiteX42" fmla="*/ 2309812 w 2374106"/>
                <a:gd name="connsiteY42" fmla="*/ 71438 h 535781"/>
                <a:gd name="connsiteX43" fmla="*/ 2336006 w 2374106"/>
                <a:gd name="connsiteY43" fmla="*/ 85725 h 535781"/>
                <a:gd name="connsiteX44" fmla="*/ 2355056 w 2374106"/>
                <a:gd name="connsiteY44" fmla="*/ 104775 h 535781"/>
                <a:gd name="connsiteX45" fmla="*/ 2369343 w 2374106"/>
                <a:gd name="connsiteY45" fmla="*/ 123825 h 535781"/>
                <a:gd name="connsiteX46" fmla="*/ 2374106 w 2374106"/>
                <a:gd name="connsiteY46" fmla="*/ 140494 h 535781"/>
                <a:gd name="connsiteX47" fmla="*/ 2366962 w 2374106"/>
                <a:gd name="connsiteY47" fmla="*/ 157163 h 535781"/>
                <a:gd name="connsiteX48" fmla="*/ 2355056 w 2374106"/>
                <a:gd name="connsiteY48" fmla="*/ 173831 h 535781"/>
                <a:gd name="connsiteX49" fmla="*/ 2333625 w 2374106"/>
                <a:gd name="connsiteY49" fmla="*/ 185738 h 535781"/>
                <a:gd name="connsiteX50" fmla="*/ 2271712 w 2374106"/>
                <a:gd name="connsiteY50" fmla="*/ 200025 h 535781"/>
                <a:gd name="connsiteX51" fmla="*/ 2040731 w 2374106"/>
                <a:gd name="connsiteY51" fmla="*/ 221456 h 535781"/>
                <a:gd name="connsiteX52" fmla="*/ 1664493 w 2374106"/>
                <a:gd name="connsiteY52" fmla="*/ 254794 h 535781"/>
                <a:gd name="connsiteX53" fmla="*/ 1488281 w 2374106"/>
                <a:gd name="connsiteY53" fmla="*/ 273844 h 535781"/>
                <a:gd name="connsiteX54" fmla="*/ 1214437 w 2374106"/>
                <a:gd name="connsiteY54" fmla="*/ 321469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74106" h="535781">
                  <a:moveTo>
                    <a:pt x="1214437" y="321469"/>
                  </a:moveTo>
                  <a:lnTo>
                    <a:pt x="952500" y="366713"/>
                  </a:lnTo>
                  <a:lnTo>
                    <a:pt x="778668" y="421481"/>
                  </a:lnTo>
                  <a:lnTo>
                    <a:pt x="559593" y="473869"/>
                  </a:lnTo>
                  <a:lnTo>
                    <a:pt x="371475" y="521494"/>
                  </a:lnTo>
                  <a:lnTo>
                    <a:pt x="352425" y="531019"/>
                  </a:lnTo>
                  <a:lnTo>
                    <a:pt x="335756" y="535781"/>
                  </a:lnTo>
                  <a:lnTo>
                    <a:pt x="309562" y="533400"/>
                  </a:lnTo>
                  <a:lnTo>
                    <a:pt x="273843" y="519113"/>
                  </a:lnTo>
                  <a:lnTo>
                    <a:pt x="207168" y="473869"/>
                  </a:lnTo>
                  <a:lnTo>
                    <a:pt x="130968" y="407194"/>
                  </a:lnTo>
                  <a:lnTo>
                    <a:pt x="61912" y="333375"/>
                  </a:lnTo>
                  <a:lnTo>
                    <a:pt x="28575" y="295275"/>
                  </a:lnTo>
                  <a:lnTo>
                    <a:pt x="14287" y="278606"/>
                  </a:lnTo>
                  <a:lnTo>
                    <a:pt x="4762" y="259556"/>
                  </a:lnTo>
                  <a:lnTo>
                    <a:pt x="0" y="233363"/>
                  </a:lnTo>
                  <a:lnTo>
                    <a:pt x="4762" y="211931"/>
                  </a:lnTo>
                  <a:lnTo>
                    <a:pt x="11906" y="202406"/>
                  </a:lnTo>
                  <a:lnTo>
                    <a:pt x="30956" y="200025"/>
                  </a:lnTo>
                  <a:lnTo>
                    <a:pt x="57150" y="211931"/>
                  </a:lnTo>
                  <a:lnTo>
                    <a:pt x="92868" y="233363"/>
                  </a:lnTo>
                  <a:lnTo>
                    <a:pt x="119062" y="250031"/>
                  </a:lnTo>
                  <a:lnTo>
                    <a:pt x="142875" y="266700"/>
                  </a:lnTo>
                  <a:lnTo>
                    <a:pt x="195262" y="288131"/>
                  </a:lnTo>
                  <a:lnTo>
                    <a:pt x="266700" y="307181"/>
                  </a:lnTo>
                  <a:lnTo>
                    <a:pt x="314325" y="316706"/>
                  </a:lnTo>
                  <a:lnTo>
                    <a:pt x="340518" y="319088"/>
                  </a:lnTo>
                  <a:lnTo>
                    <a:pt x="414337" y="316706"/>
                  </a:lnTo>
                  <a:lnTo>
                    <a:pt x="538162" y="304800"/>
                  </a:lnTo>
                  <a:lnTo>
                    <a:pt x="628650" y="292894"/>
                  </a:lnTo>
                  <a:lnTo>
                    <a:pt x="754856" y="266700"/>
                  </a:lnTo>
                  <a:lnTo>
                    <a:pt x="900112" y="235744"/>
                  </a:lnTo>
                  <a:lnTo>
                    <a:pt x="1221581" y="183356"/>
                  </a:lnTo>
                  <a:lnTo>
                    <a:pt x="1514475" y="135731"/>
                  </a:lnTo>
                  <a:lnTo>
                    <a:pt x="1731168" y="97631"/>
                  </a:lnTo>
                  <a:lnTo>
                    <a:pt x="1804987" y="80963"/>
                  </a:lnTo>
                  <a:lnTo>
                    <a:pt x="1890712" y="57150"/>
                  </a:lnTo>
                  <a:lnTo>
                    <a:pt x="1985962" y="23813"/>
                  </a:lnTo>
                  <a:lnTo>
                    <a:pt x="2033587" y="2381"/>
                  </a:lnTo>
                  <a:lnTo>
                    <a:pt x="2081212" y="0"/>
                  </a:lnTo>
                  <a:lnTo>
                    <a:pt x="2164556" y="19050"/>
                  </a:lnTo>
                  <a:lnTo>
                    <a:pt x="2252662" y="50006"/>
                  </a:lnTo>
                  <a:lnTo>
                    <a:pt x="2309812" y="71438"/>
                  </a:lnTo>
                  <a:lnTo>
                    <a:pt x="2336006" y="85725"/>
                  </a:lnTo>
                  <a:lnTo>
                    <a:pt x="2355056" y="104775"/>
                  </a:lnTo>
                  <a:lnTo>
                    <a:pt x="2369343" y="123825"/>
                  </a:lnTo>
                  <a:lnTo>
                    <a:pt x="2374106" y="140494"/>
                  </a:lnTo>
                  <a:lnTo>
                    <a:pt x="2366962" y="157163"/>
                  </a:lnTo>
                  <a:lnTo>
                    <a:pt x="2355056" y="173831"/>
                  </a:lnTo>
                  <a:lnTo>
                    <a:pt x="2333625" y="185738"/>
                  </a:lnTo>
                  <a:lnTo>
                    <a:pt x="2271712" y="200025"/>
                  </a:lnTo>
                  <a:lnTo>
                    <a:pt x="2040731" y="221456"/>
                  </a:lnTo>
                  <a:lnTo>
                    <a:pt x="1664493" y="254794"/>
                  </a:lnTo>
                  <a:lnTo>
                    <a:pt x="1488281" y="273844"/>
                  </a:lnTo>
                  <a:lnTo>
                    <a:pt x="1214437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9">
              <a:extLst>
                <a:ext uri="{FF2B5EF4-FFF2-40B4-BE49-F238E27FC236}">
                  <a16:creationId xmlns:a16="http://schemas.microsoft.com/office/drawing/2014/main" id="{1D238551-0A40-42E8-9C39-DB8EF71CAF6F}"/>
                </a:ext>
              </a:extLst>
            </p:cNvPr>
            <p:cNvSpPr/>
            <p:nvPr/>
          </p:nvSpPr>
          <p:spPr>
            <a:xfrm>
              <a:off x="2671763" y="2411413"/>
              <a:ext cx="866775" cy="1028700"/>
            </a:xfrm>
            <a:custGeom>
              <a:avLst/>
              <a:gdLst>
                <a:gd name="connsiteX0" fmla="*/ 681037 w 866775"/>
                <a:gd name="connsiteY0" fmla="*/ 507207 h 1028700"/>
                <a:gd name="connsiteX1" fmla="*/ 583406 w 866775"/>
                <a:gd name="connsiteY1" fmla="*/ 623888 h 1028700"/>
                <a:gd name="connsiteX2" fmla="*/ 526256 w 866775"/>
                <a:gd name="connsiteY2" fmla="*/ 661988 h 1028700"/>
                <a:gd name="connsiteX3" fmla="*/ 414337 w 866775"/>
                <a:gd name="connsiteY3" fmla="*/ 757238 h 1028700"/>
                <a:gd name="connsiteX4" fmla="*/ 319087 w 866775"/>
                <a:gd name="connsiteY4" fmla="*/ 833438 h 1028700"/>
                <a:gd name="connsiteX5" fmla="*/ 204787 w 866775"/>
                <a:gd name="connsiteY5" fmla="*/ 914400 h 1028700"/>
                <a:gd name="connsiteX6" fmla="*/ 97631 w 866775"/>
                <a:gd name="connsiteY6" fmla="*/ 988219 h 1028700"/>
                <a:gd name="connsiteX7" fmla="*/ 47625 w 866775"/>
                <a:gd name="connsiteY7" fmla="*/ 1021557 h 1028700"/>
                <a:gd name="connsiteX8" fmla="*/ 30956 w 866775"/>
                <a:gd name="connsiteY8" fmla="*/ 1028700 h 1028700"/>
                <a:gd name="connsiteX9" fmla="*/ 21431 w 866775"/>
                <a:gd name="connsiteY9" fmla="*/ 1028700 h 1028700"/>
                <a:gd name="connsiteX10" fmla="*/ 11906 w 866775"/>
                <a:gd name="connsiteY10" fmla="*/ 1026319 h 1028700"/>
                <a:gd name="connsiteX11" fmla="*/ 0 w 866775"/>
                <a:gd name="connsiteY11" fmla="*/ 1016794 h 1028700"/>
                <a:gd name="connsiteX12" fmla="*/ 0 w 866775"/>
                <a:gd name="connsiteY12" fmla="*/ 995363 h 1028700"/>
                <a:gd name="connsiteX13" fmla="*/ 14287 w 866775"/>
                <a:gd name="connsiteY13" fmla="*/ 966788 h 1028700"/>
                <a:gd name="connsiteX14" fmla="*/ 95250 w 866775"/>
                <a:gd name="connsiteY14" fmla="*/ 883444 h 1028700"/>
                <a:gd name="connsiteX15" fmla="*/ 190500 w 866775"/>
                <a:gd name="connsiteY15" fmla="*/ 776288 h 1028700"/>
                <a:gd name="connsiteX16" fmla="*/ 280987 w 866775"/>
                <a:gd name="connsiteY16" fmla="*/ 673894 h 1028700"/>
                <a:gd name="connsiteX17" fmla="*/ 369093 w 866775"/>
                <a:gd name="connsiteY17" fmla="*/ 564357 h 1028700"/>
                <a:gd name="connsiteX18" fmla="*/ 447675 w 866775"/>
                <a:gd name="connsiteY18" fmla="*/ 461963 h 1028700"/>
                <a:gd name="connsiteX19" fmla="*/ 495300 w 866775"/>
                <a:gd name="connsiteY19" fmla="*/ 395288 h 1028700"/>
                <a:gd name="connsiteX20" fmla="*/ 533400 w 866775"/>
                <a:gd name="connsiteY20" fmla="*/ 328613 h 1028700"/>
                <a:gd name="connsiteX21" fmla="*/ 557212 w 866775"/>
                <a:gd name="connsiteY21" fmla="*/ 283369 h 1028700"/>
                <a:gd name="connsiteX22" fmla="*/ 566737 w 866775"/>
                <a:gd name="connsiteY22" fmla="*/ 259557 h 1028700"/>
                <a:gd name="connsiteX23" fmla="*/ 571500 w 866775"/>
                <a:gd name="connsiteY23" fmla="*/ 230982 h 1028700"/>
                <a:gd name="connsiteX24" fmla="*/ 569118 w 866775"/>
                <a:gd name="connsiteY24" fmla="*/ 195263 h 1028700"/>
                <a:gd name="connsiteX25" fmla="*/ 566737 w 866775"/>
                <a:gd name="connsiteY25" fmla="*/ 152400 h 1028700"/>
                <a:gd name="connsiteX26" fmla="*/ 554831 w 866775"/>
                <a:gd name="connsiteY26" fmla="*/ 97632 h 1028700"/>
                <a:gd name="connsiteX27" fmla="*/ 540543 w 866775"/>
                <a:gd name="connsiteY27" fmla="*/ 69057 h 1028700"/>
                <a:gd name="connsiteX28" fmla="*/ 528637 w 866775"/>
                <a:gd name="connsiteY28" fmla="*/ 42863 h 1028700"/>
                <a:gd name="connsiteX29" fmla="*/ 526256 w 866775"/>
                <a:gd name="connsiteY29" fmla="*/ 26194 h 1028700"/>
                <a:gd name="connsiteX30" fmla="*/ 526256 w 866775"/>
                <a:gd name="connsiteY30" fmla="*/ 11907 h 1028700"/>
                <a:gd name="connsiteX31" fmla="*/ 531018 w 866775"/>
                <a:gd name="connsiteY31" fmla="*/ 2382 h 1028700"/>
                <a:gd name="connsiteX32" fmla="*/ 540543 w 866775"/>
                <a:gd name="connsiteY32" fmla="*/ 0 h 1028700"/>
                <a:gd name="connsiteX33" fmla="*/ 559593 w 866775"/>
                <a:gd name="connsiteY33" fmla="*/ 2382 h 1028700"/>
                <a:gd name="connsiteX34" fmla="*/ 585787 w 866775"/>
                <a:gd name="connsiteY34" fmla="*/ 19050 h 1028700"/>
                <a:gd name="connsiteX35" fmla="*/ 659606 w 866775"/>
                <a:gd name="connsiteY35" fmla="*/ 78582 h 1028700"/>
                <a:gd name="connsiteX36" fmla="*/ 745331 w 866775"/>
                <a:gd name="connsiteY36" fmla="*/ 138113 h 1028700"/>
                <a:gd name="connsiteX37" fmla="*/ 828675 w 866775"/>
                <a:gd name="connsiteY37" fmla="*/ 192882 h 1028700"/>
                <a:gd name="connsiteX38" fmla="*/ 866775 w 866775"/>
                <a:gd name="connsiteY38" fmla="*/ 219075 h 1028700"/>
                <a:gd name="connsiteX39" fmla="*/ 831056 w 866775"/>
                <a:gd name="connsiteY39" fmla="*/ 316707 h 1028700"/>
                <a:gd name="connsiteX40" fmla="*/ 745331 w 866775"/>
                <a:gd name="connsiteY40" fmla="*/ 433388 h 1028700"/>
                <a:gd name="connsiteX41" fmla="*/ 681037 w 866775"/>
                <a:gd name="connsiteY41" fmla="*/ 50720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5" h="1028700">
                  <a:moveTo>
                    <a:pt x="681037" y="507207"/>
                  </a:moveTo>
                  <a:lnTo>
                    <a:pt x="583406" y="623888"/>
                  </a:lnTo>
                  <a:lnTo>
                    <a:pt x="526256" y="661988"/>
                  </a:lnTo>
                  <a:lnTo>
                    <a:pt x="414337" y="757238"/>
                  </a:lnTo>
                  <a:lnTo>
                    <a:pt x="319087" y="833438"/>
                  </a:lnTo>
                  <a:lnTo>
                    <a:pt x="204787" y="914400"/>
                  </a:lnTo>
                  <a:lnTo>
                    <a:pt x="97631" y="988219"/>
                  </a:lnTo>
                  <a:lnTo>
                    <a:pt x="47625" y="1021557"/>
                  </a:lnTo>
                  <a:lnTo>
                    <a:pt x="30956" y="1028700"/>
                  </a:lnTo>
                  <a:lnTo>
                    <a:pt x="21431" y="1028700"/>
                  </a:lnTo>
                  <a:lnTo>
                    <a:pt x="11906" y="1026319"/>
                  </a:lnTo>
                  <a:lnTo>
                    <a:pt x="0" y="1016794"/>
                  </a:lnTo>
                  <a:lnTo>
                    <a:pt x="0" y="995363"/>
                  </a:lnTo>
                  <a:lnTo>
                    <a:pt x="14287" y="966788"/>
                  </a:lnTo>
                  <a:lnTo>
                    <a:pt x="95250" y="883444"/>
                  </a:lnTo>
                  <a:lnTo>
                    <a:pt x="190500" y="776288"/>
                  </a:lnTo>
                  <a:lnTo>
                    <a:pt x="280987" y="673894"/>
                  </a:lnTo>
                  <a:lnTo>
                    <a:pt x="369093" y="564357"/>
                  </a:lnTo>
                  <a:lnTo>
                    <a:pt x="447675" y="461963"/>
                  </a:lnTo>
                  <a:lnTo>
                    <a:pt x="495300" y="395288"/>
                  </a:lnTo>
                  <a:lnTo>
                    <a:pt x="533400" y="328613"/>
                  </a:lnTo>
                  <a:lnTo>
                    <a:pt x="557212" y="283369"/>
                  </a:lnTo>
                  <a:lnTo>
                    <a:pt x="566737" y="259557"/>
                  </a:lnTo>
                  <a:lnTo>
                    <a:pt x="571500" y="230982"/>
                  </a:lnTo>
                  <a:lnTo>
                    <a:pt x="569118" y="195263"/>
                  </a:lnTo>
                  <a:lnTo>
                    <a:pt x="566737" y="152400"/>
                  </a:lnTo>
                  <a:lnTo>
                    <a:pt x="554831" y="97632"/>
                  </a:lnTo>
                  <a:lnTo>
                    <a:pt x="540543" y="69057"/>
                  </a:lnTo>
                  <a:lnTo>
                    <a:pt x="528637" y="42863"/>
                  </a:lnTo>
                  <a:lnTo>
                    <a:pt x="526256" y="26194"/>
                  </a:lnTo>
                  <a:lnTo>
                    <a:pt x="526256" y="11907"/>
                  </a:lnTo>
                  <a:lnTo>
                    <a:pt x="531018" y="2382"/>
                  </a:lnTo>
                  <a:lnTo>
                    <a:pt x="540543" y="0"/>
                  </a:lnTo>
                  <a:lnTo>
                    <a:pt x="559593" y="2382"/>
                  </a:lnTo>
                  <a:lnTo>
                    <a:pt x="585787" y="19050"/>
                  </a:lnTo>
                  <a:lnTo>
                    <a:pt x="659606" y="78582"/>
                  </a:lnTo>
                  <a:lnTo>
                    <a:pt x="745331" y="138113"/>
                  </a:lnTo>
                  <a:lnTo>
                    <a:pt x="828675" y="192882"/>
                  </a:lnTo>
                  <a:lnTo>
                    <a:pt x="866775" y="219075"/>
                  </a:lnTo>
                  <a:lnTo>
                    <a:pt x="831056" y="316707"/>
                  </a:lnTo>
                  <a:lnTo>
                    <a:pt x="745331" y="433388"/>
                  </a:lnTo>
                  <a:lnTo>
                    <a:pt x="681037" y="5072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13">
              <a:extLst>
                <a:ext uri="{FF2B5EF4-FFF2-40B4-BE49-F238E27FC236}">
                  <a16:creationId xmlns:a16="http://schemas.microsoft.com/office/drawing/2014/main" id="{B6804740-898F-473F-8047-8A332515B7E9}"/>
                </a:ext>
              </a:extLst>
            </p:cNvPr>
            <p:cNvSpPr/>
            <p:nvPr/>
          </p:nvSpPr>
          <p:spPr>
            <a:xfrm>
              <a:off x="3124200" y="2982913"/>
              <a:ext cx="428625" cy="711200"/>
            </a:xfrm>
            <a:custGeom>
              <a:avLst/>
              <a:gdLst>
                <a:gd name="connsiteX0" fmla="*/ 223838 w 428625"/>
                <a:gd name="connsiteY0" fmla="*/ 404813 h 709613"/>
                <a:gd name="connsiteX1" fmla="*/ 209550 w 428625"/>
                <a:gd name="connsiteY1" fmla="*/ 321469 h 709613"/>
                <a:gd name="connsiteX2" fmla="*/ 200025 w 428625"/>
                <a:gd name="connsiteY2" fmla="*/ 266700 h 709613"/>
                <a:gd name="connsiteX3" fmla="*/ 188119 w 428625"/>
                <a:gd name="connsiteY3" fmla="*/ 226219 h 709613"/>
                <a:gd name="connsiteX4" fmla="*/ 180975 w 428625"/>
                <a:gd name="connsiteY4" fmla="*/ 211932 h 709613"/>
                <a:gd name="connsiteX5" fmla="*/ 161925 w 428625"/>
                <a:gd name="connsiteY5" fmla="*/ 185738 h 709613"/>
                <a:gd name="connsiteX6" fmla="*/ 133350 w 428625"/>
                <a:gd name="connsiteY6" fmla="*/ 159544 h 709613"/>
                <a:gd name="connsiteX7" fmla="*/ 85725 w 428625"/>
                <a:gd name="connsiteY7" fmla="*/ 126207 h 709613"/>
                <a:gd name="connsiteX8" fmla="*/ 0 w 428625"/>
                <a:gd name="connsiteY8" fmla="*/ 78582 h 709613"/>
                <a:gd name="connsiteX9" fmla="*/ 73819 w 428625"/>
                <a:gd name="connsiteY9" fmla="*/ 0 h 709613"/>
                <a:gd name="connsiteX10" fmla="*/ 171450 w 428625"/>
                <a:gd name="connsiteY10" fmla="*/ 52388 h 709613"/>
                <a:gd name="connsiteX11" fmla="*/ 207169 w 428625"/>
                <a:gd name="connsiteY11" fmla="*/ 61913 h 709613"/>
                <a:gd name="connsiteX12" fmla="*/ 250031 w 428625"/>
                <a:gd name="connsiteY12" fmla="*/ 69057 h 709613"/>
                <a:gd name="connsiteX13" fmla="*/ 280988 w 428625"/>
                <a:gd name="connsiteY13" fmla="*/ 71438 h 709613"/>
                <a:gd name="connsiteX14" fmla="*/ 347663 w 428625"/>
                <a:gd name="connsiteY14" fmla="*/ 66675 h 709613"/>
                <a:gd name="connsiteX15" fmla="*/ 369094 w 428625"/>
                <a:gd name="connsiteY15" fmla="*/ 142875 h 709613"/>
                <a:gd name="connsiteX16" fmla="*/ 388144 w 428625"/>
                <a:gd name="connsiteY16" fmla="*/ 216694 h 709613"/>
                <a:gd name="connsiteX17" fmla="*/ 402431 w 428625"/>
                <a:gd name="connsiteY17" fmla="*/ 285750 h 709613"/>
                <a:gd name="connsiteX18" fmla="*/ 409575 w 428625"/>
                <a:gd name="connsiteY18" fmla="*/ 345282 h 709613"/>
                <a:gd name="connsiteX19" fmla="*/ 414338 w 428625"/>
                <a:gd name="connsiteY19" fmla="*/ 440532 h 709613"/>
                <a:gd name="connsiteX20" fmla="*/ 419100 w 428625"/>
                <a:gd name="connsiteY20" fmla="*/ 504825 h 709613"/>
                <a:gd name="connsiteX21" fmla="*/ 428625 w 428625"/>
                <a:gd name="connsiteY21" fmla="*/ 600075 h 709613"/>
                <a:gd name="connsiteX22" fmla="*/ 395288 w 428625"/>
                <a:gd name="connsiteY22" fmla="*/ 654844 h 709613"/>
                <a:gd name="connsiteX23" fmla="*/ 371475 w 428625"/>
                <a:gd name="connsiteY23" fmla="*/ 688182 h 709613"/>
                <a:gd name="connsiteX24" fmla="*/ 350044 w 428625"/>
                <a:gd name="connsiteY24" fmla="*/ 702469 h 709613"/>
                <a:gd name="connsiteX25" fmla="*/ 328613 w 428625"/>
                <a:gd name="connsiteY25" fmla="*/ 709613 h 709613"/>
                <a:gd name="connsiteX26" fmla="*/ 316706 w 428625"/>
                <a:gd name="connsiteY26" fmla="*/ 709613 h 709613"/>
                <a:gd name="connsiteX27" fmla="*/ 302419 w 428625"/>
                <a:gd name="connsiteY27" fmla="*/ 702469 h 709613"/>
                <a:gd name="connsiteX28" fmla="*/ 283369 w 428625"/>
                <a:gd name="connsiteY28" fmla="*/ 683419 h 709613"/>
                <a:gd name="connsiteX29" fmla="*/ 264319 w 428625"/>
                <a:gd name="connsiteY29" fmla="*/ 657225 h 709613"/>
                <a:gd name="connsiteX30" fmla="*/ 247650 w 428625"/>
                <a:gd name="connsiteY30" fmla="*/ 614363 h 709613"/>
                <a:gd name="connsiteX31" fmla="*/ 230981 w 428625"/>
                <a:gd name="connsiteY31" fmla="*/ 554832 h 709613"/>
                <a:gd name="connsiteX32" fmla="*/ 233363 w 428625"/>
                <a:gd name="connsiteY32" fmla="*/ 507207 h 709613"/>
                <a:gd name="connsiteX33" fmla="*/ 223838 w 428625"/>
                <a:gd name="connsiteY33" fmla="*/ 4048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8625" h="709613">
                  <a:moveTo>
                    <a:pt x="223838" y="404813"/>
                  </a:moveTo>
                  <a:lnTo>
                    <a:pt x="209550" y="321469"/>
                  </a:lnTo>
                  <a:lnTo>
                    <a:pt x="200025" y="266700"/>
                  </a:lnTo>
                  <a:lnTo>
                    <a:pt x="188119" y="226219"/>
                  </a:lnTo>
                  <a:lnTo>
                    <a:pt x="180975" y="211932"/>
                  </a:lnTo>
                  <a:lnTo>
                    <a:pt x="161925" y="185738"/>
                  </a:lnTo>
                  <a:lnTo>
                    <a:pt x="133350" y="159544"/>
                  </a:lnTo>
                  <a:lnTo>
                    <a:pt x="85725" y="126207"/>
                  </a:lnTo>
                  <a:lnTo>
                    <a:pt x="0" y="78582"/>
                  </a:lnTo>
                  <a:lnTo>
                    <a:pt x="73819" y="0"/>
                  </a:lnTo>
                  <a:lnTo>
                    <a:pt x="171450" y="52388"/>
                  </a:lnTo>
                  <a:lnTo>
                    <a:pt x="207169" y="61913"/>
                  </a:lnTo>
                  <a:lnTo>
                    <a:pt x="250031" y="69057"/>
                  </a:lnTo>
                  <a:lnTo>
                    <a:pt x="280988" y="71438"/>
                  </a:lnTo>
                  <a:lnTo>
                    <a:pt x="347663" y="66675"/>
                  </a:lnTo>
                  <a:lnTo>
                    <a:pt x="369094" y="142875"/>
                  </a:lnTo>
                  <a:lnTo>
                    <a:pt x="388144" y="216694"/>
                  </a:lnTo>
                  <a:lnTo>
                    <a:pt x="402431" y="285750"/>
                  </a:lnTo>
                  <a:lnTo>
                    <a:pt x="409575" y="345282"/>
                  </a:lnTo>
                  <a:lnTo>
                    <a:pt x="414338" y="440532"/>
                  </a:lnTo>
                  <a:lnTo>
                    <a:pt x="419100" y="504825"/>
                  </a:lnTo>
                  <a:lnTo>
                    <a:pt x="428625" y="600075"/>
                  </a:lnTo>
                  <a:lnTo>
                    <a:pt x="395288" y="654844"/>
                  </a:lnTo>
                  <a:lnTo>
                    <a:pt x="371475" y="688182"/>
                  </a:lnTo>
                  <a:lnTo>
                    <a:pt x="350044" y="702469"/>
                  </a:lnTo>
                  <a:lnTo>
                    <a:pt x="328613" y="709613"/>
                  </a:lnTo>
                  <a:lnTo>
                    <a:pt x="316706" y="709613"/>
                  </a:lnTo>
                  <a:lnTo>
                    <a:pt x="302419" y="702469"/>
                  </a:lnTo>
                  <a:lnTo>
                    <a:pt x="283369" y="683419"/>
                  </a:lnTo>
                  <a:lnTo>
                    <a:pt x="264319" y="657225"/>
                  </a:lnTo>
                  <a:lnTo>
                    <a:pt x="247650" y="614363"/>
                  </a:lnTo>
                  <a:lnTo>
                    <a:pt x="230981" y="554832"/>
                  </a:lnTo>
                  <a:lnTo>
                    <a:pt x="233363" y="507207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21">
              <a:extLst>
                <a:ext uri="{FF2B5EF4-FFF2-40B4-BE49-F238E27FC236}">
                  <a16:creationId xmlns:a16="http://schemas.microsoft.com/office/drawing/2014/main" id="{B2BDCDEF-17A2-44AD-A680-C9FBD62CF4B0}"/>
                </a:ext>
              </a:extLst>
            </p:cNvPr>
            <p:cNvSpPr/>
            <p:nvPr/>
          </p:nvSpPr>
          <p:spPr>
            <a:xfrm>
              <a:off x="5229225" y="1439863"/>
              <a:ext cx="695325" cy="1374775"/>
            </a:xfrm>
            <a:custGeom>
              <a:avLst/>
              <a:gdLst>
                <a:gd name="connsiteX0" fmla="*/ 538163 w 695325"/>
                <a:gd name="connsiteY0" fmla="*/ 502444 h 1373982"/>
                <a:gd name="connsiteX1" fmla="*/ 459581 w 695325"/>
                <a:gd name="connsiteY1" fmla="*/ 661988 h 1373982"/>
                <a:gd name="connsiteX2" fmla="*/ 407194 w 695325"/>
                <a:gd name="connsiteY2" fmla="*/ 795338 h 1373982"/>
                <a:gd name="connsiteX3" fmla="*/ 342900 w 695325"/>
                <a:gd name="connsiteY3" fmla="*/ 916782 h 1373982"/>
                <a:gd name="connsiteX4" fmla="*/ 288131 w 695325"/>
                <a:gd name="connsiteY4" fmla="*/ 1038225 h 1373982"/>
                <a:gd name="connsiteX5" fmla="*/ 219075 w 695325"/>
                <a:gd name="connsiteY5" fmla="*/ 1162050 h 1373982"/>
                <a:gd name="connsiteX6" fmla="*/ 150019 w 695325"/>
                <a:gd name="connsiteY6" fmla="*/ 1269207 h 1373982"/>
                <a:gd name="connsiteX7" fmla="*/ 95250 w 695325"/>
                <a:gd name="connsiteY7" fmla="*/ 1333500 h 1373982"/>
                <a:gd name="connsiteX8" fmla="*/ 50006 w 695325"/>
                <a:gd name="connsiteY8" fmla="*/ 1366838 h 1373982"/>
                <a:gd name="connsiteX9" fmla="*/ 33338 w 695325"/>
                <a:gd name="connsiteY9" fmla="*/ 1371600 h 1373982"/>
                <a:gd name="connsiteX10" fmla="*/ 14288 w 695325"/>
                <a:gd name="connsiteY10" fmla="*/ 1373982 h 1373982"/>
                <a:gd name="connsiteX11" fmla="*/ 7144 w 695325"/>
                <a:gd name="connsiteY11" fmla="*/ 1366838 h 1373982"/>
                <a:gd name="connsiteX12" fmla="*/ 0 w 695325"/>
                <a:gd name="connsiteY12" fmla="*/ 1352550 h 1373982"/>
                <a:gd name="connsiteX13" fmla="*/ 9525 w 695325"/>
                <a:gd name="connsiteY13" fmla="*/ 1309688 h 1373982"/>
                <a:gd name="connsiteX14" fmla="*/ 45244 w 695325"/>
                <a:gd name="connsiteY14" fmla="*/ 1226344 h 1373982"/>
                <a:gd name="connsiteX15" fmla="*/ 85725 w 695325"/>
                <a:gd name="connsiteY15" fmla="*/ 1131094 h 1373982"/>
                <a:gd name="connsiteX16" fmla="*/ 135731 w 695325"/>
                <a:gd name="connsiteY16" fmla="*/ 1007269 h 1373982"/>
                <a:gd name="connsiteX17" fmla="*/ 173831 w 695325"/>
                <a:gd name="connsiteY17" fmla="*/ 900113 h 1373982"/>
                <a:gd name="connsiteX18" fmla="*/ 219075 w 695325"/>
                <a:gd name="connsiteY18" fmla="*/ 750094 h 1373982"/>
                <a:gd name="connsiteX19" fmla="*/ 259556 w 695325"/>
                <a:gd name="connsiteY19" fmla="*/ 590550 h 1373982"/>
                <a:gd name="connsiteX20" fmla="*/ 288131 w 695325"/>
                <a:gd name="connsiteY20" fmla="*/ 428625 h 1373982"/>
                <a:gd name="connsiteX21" fmla="*/ 309563 w 695325"/>
                <a:gd name="connsiteY21" fmla="*/ 304800 h 1373982"/>
                <a:gd name="connsiteX22" fmla="*/ 316706 w 695325"/>
                <a:gd name="connsiteY22" fmla="*/ 250032 h 1373982"/>
                <a:gd name="connsiteX23" fmla="*/ 319088 w 695325"/>
                <a:gd name="connsiteY23" fmla="*/ 211932 h 1373982"/>
                <a:gd name="connsiteX24" fmla="*/ 311944 w 695325"/>
                <a:gd name="connsiteY24" fmla="*/ 178594 h 1373982"/>
                <a:gd name="connsiteX25" fmla="*/ 292894 w 695325"/>
                <a:gd name="connsiteY25" fmla="*/ 145257 h 1373982"/>
                <a:gd name="connsiteX26" fmla="*/ 269081 w 695325"/>
                <a:gd name="connsiteY26" fmla="*/ 119063 h 1373982"/>
                <a:gd name="connsiteX27" fmla="*/ 247650 w 695325"/>
                <a:gd name="connsiteY27" fmla="*/ 102394 h 1373982"/>
                <a:gd name="connsiteX28" fmla="*/ 226219 w 695325"/>
                <a:gd name="connsiteY28" fmla="*/ 90488 h 1373982"/>
                <a:gd name="connsiteX29" fmla="*/ 219075 w 695325"/>
                <a:gd name="connsiteY29" fmla="*/ 78582 h 1373982"/>
                <a:gd name="connsiteX30" fmla="*/ 202406 w 695325"/>
                <a:gd name="connsiteY30" fmla="*/ 52388 h 1373982"/>
                <a:gd name="connsiteX31" fmla="*/ 197644 w 695325"/>
                <a:gd name="connsiteY31" fmla="*/ 26194 h 1373982"/>
                <a:gd name="connsiteX32" fmla="*/ 204788 w 695325"/>
                <a:gd name="connsiteY32" fmla="*/ 7144 h 1373982"/>
                <a:gd name="connsiteX33" fmla="*/ 219075 w 695325"/>
                <a:gd name="connsiteY33" fmla="*/ 0 h 1373982"/>
                <a:gd name="connsiteX34" fmla="*/ 245269 w 695325"/>
                <a:gd name="connsiteY34" fmla="*/ 7144 h 1373982"/>
                <a:gd name="connsiteX35" fmla="*/ 278606 w 695325"/>
                <a:gd name="connsiteY35" fmla="*/ 19050 h 1373982"/>
                <a:gd name="connsiteX36" fmla="*/ 342900 w 695325"/>
                <a:gd name="connsiteY36" fmla="*/ 35719 h 1373982"/>
                <a:gd name="connsiteX37" fmla="*/ 400050 w 695325"/>
                <a:gd name="connsiteY37" fmla="*/ 54769 h 1373982"/>
                <a:gd name="connsiteX38" fmla="*/ 457200 w 695325"/>
                <a:gd name="connsiteY38" fmla="*/ 76200 h 1373982"/>
                <a:gd name="connsiteX39" fmla="*/ 514350 w 695325"/>
                <a:gd name="connsiteY39" fmla="*/ 104775 h 1373982"/>
                <a:gd name="connsiteX40" fmla="*/ 578644 w 695325"/>
                <a:gd name="connsiteY40" fmla="*/ 145257 h 1373982"/>
                <a:gd name="connsiteX41" fmla="*/ 642938 w 695325"/>
                <a:gd name="connsiteY41" fmla="*/ 197644 h 1373982"/>
                <a:gd name="connsiteX42" fmla="*/ 678656 w 695325"/>
                <a:gd name="connsiteY42" fmla="*/ 226219 h 1373982"/>
                <a:gd name="connsiteX43" fmla="*/ 690563 w 695325"/>
                <a:gd name="connsiteY43" fmla="*/ 240507 h 1373982"/>
                <a:gd name="connsiteX44" fmla="*/ 695325 w 695325"/>
                <a:gd name="connsiteY44" fmla="*/ 252413 h 1373982"/>
                <a:gd name="connsiteX45" fmla="*/ 692944 w 695325"/>
                <a:gd name="connsiteY45" fmla="*/ 278607 h 1373982"/>
                <a:gd name="connsiteX46" fmla="*/ 683419 w 695325"/>
                <a:gd name="connsiteY46" fmla="*/ 307182 h 1373982"/>
                <a:gd name="connsiteX47" fmla="*/ 664369 w 695325"/>
                <a:gd name="connsiteY47" fmla="*/ 328613 h 1373982"/>
                <a:gd name="connsiteX48" fmla="*/ 619125 w 695325"/>
                <a:gd name="connsiteY48" fmla="*/ 361950 h 1373982"/>
                <a:gd name="connsiteX49" fmla="*/ 538163 w 695325"/>
                <a:gd name="connsiteY49" fmla="*/ 502444 h 137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5325" h="1373982">
                  <a:moveTo>
                    <a:pt x="538163" y="502444"/>
                  </a:moveTo>
                  <a:lnTo>
                    <a:pt x="459581" y="661988"/>
                  </a:lnTo>
                  <a:lnTo>
                    <a:pt x="407194" y="795338"/>
                  </a:lnTo>
                  <a:lnTo>
                    <a:pt x="342900" y="916782"/>
                  </a:lnTo>
                  <a:lnTo>
                    <a:pt x="288131" y="1038225"/>
                  </a:lnTo>
                  <a:lnTo>
                    <a:pt x="219075" y="1162050"/>
                  </a:lnTo>
                  <a:lnTo>
                    <a:pt x="150019" y="1269207"/>
                  </a:lnTo>
                  <a:lnTo>
                    <a:pt x="95250" y="1333500"/>
                  </a:lnTo>
                  <a:lnTo>
                    <a:pt x="50006" y="1366838"/>
                  </a:lnTo>
                  <a:lnTo>
                    <a:pt x="33338" y="1371600"/>
                  </a:lnTo>
                  <a:lnTo>
                    <a:pt x="14288" y="1373982"/>
                  </a:lnTo>
                  <a:lnTo>
                    <a:pt x="7144" y="1366838"/>
                  </a:lnTo>
                  <a:lnTo>
                    <a:pt x="0" y="1352550"/>
                  </a:lnTo>
                  <a:lnTo>
                    <a:pt x="9525" y="1309688"/>
                  </a:lnTo>
                  <a:lnTo>
                    <a:pt x="45244" y="1226344"/>
                  </a:lnTo>
                  <a:lnTo>
                    <a:pt x="85725" y="1131094"/>
                  </a:lnTo>
                  <a:lnTo>
                    <a:pt x="135731" y="1007269"/>
                  </a:lnTo>
                  <a:lnTo>
                    <a:pt x="173831" y="900113"/>
                  </a:lnTo>
                  <a:lnTo>
                    <a:pt x="219075" y="750094"/>
                  </a:lnTo>
                  <a:lnTo>
                    <a:pt x="259556" y="590550"/>
                  </a:lnTo>
                  <a:lnTo>
                    <a:pt x="288131" y="428625"/>
                  </a:lnTo>
                  <a:lnTo>
                    <a:pt x="309563" y="304800"/>
                  </a:lnTo>
                  <a:lnTo>
                    <a:pt x="316706" y="250032"/>
                  </a:lnTo>
                  <a:lnTo>
                    <a:pt x="319088" y="211932"/>
                  </a:lnTo>
                  <a:lnTo>
                    <a:pt x="311944" y="178594"/>
                  </a:lnTo>
                  <a:lnTo>
                    <a:pt x="292894" y="145257"/>
                  </a:lnTo>
                  <a:lnTo>
                    <a:pt x="269081" y="119063"/>
                  </a:lnTo>
                  <a:lnTo>
                    <a:pt x="247650" y="102394"/>
                  </a:lnTo>
                  <a:lnTo>
                    <a:pt x="226219" y="90488"/>
                  </a:lnTo>
                  <a:lnTo>
                    <a:pt x="219075" y="78582"/>
                  </a:lnTo>
                  <a:lnTo>
                    <a:pt x="202406" y="52388"/>
                  </a:lnTo>
                  <a:lnTo>
                    <a:pt x="197644" y="26194"/>
                  </a:lnTo>
                  <a:lnTo>
                    <a:pt x="204788" y="7144"/>
                  </a:lnTo>
                  <a:lnTo>
                    <a:pt x="219075" y="0"/>
                  </a:lnTo>
                  <a:lnTo>
                    <a:pt x="245269" y="7144"/>
                  </a:lnTo>
                  <a:lnTo>
                    <a:pt x="278606" y="19050"/>
                  </a:lnTo>
                  <a:lnTo>
                    <a:pt x="342900" y="35719"/>
                  </a:lnTo>
                  <a:lnTo>
                    <a:pt x="400050" y="54769"/>
                  </a:lnTo>
                  <a:lnTo>
                    <a:pt x="457200" y="76200"/>
                  </a:lnTo>
                  <a:lnTo>
                    <a:pt x="514350" y="104775"/>
                  </a:lnTo>
                  <a:lnTo>
                    <a:pt x="578644" y="145257"/>
                  </a:lnTo>
                  <a:lnTo>
                    <a:pt x="642938" y="197644"/>
                  </a:lnTo>
                  <a:lnTo>
                    <a:pt x="678656" y="226219"/>
                  </a:lnTo>
                  <a:lnTo>
                    <a:pt x="690563" y="240507"/>
                  </a:lnTo>
                  <a:lnTo>
                    <a:pt x="695325" y="252413"/>
                  </a:lnTo>
                  <a:lnTo>
                    <a:pt x="692944" y="278607"/>
                  </a:lnTo>
                  <a:lnTo>
                    <a:pt x="683419" y="307182"/>
                  </a:lnTo>
                  <a:lnTo>
                    <a:pt x="664369" y="328613"/>
                  </a:lnTo>
                  <a:lnTo>
                    <a:pt x="619125" y="361950"/>
                  </a:lnTo>
                  <a:lnTo>
                    <a:pt x="538163" y="5024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25">
              <a:extLst>
                <a:ext uri="{FF2B5EF4-FFF2-40B4-BE49-F238E27FC236}">
                  <a16:creationId xmlns:a16="http://schemas.microsoft.com/office/drawing/2014/main" id="{19BB37C4-A159-4DB7-911A-2F703DB2BDEE}"/>
                </a:ext>
              </a:extLst>
            </p:cNvPr>
            <p:cNvSpPr/>
            <p:nvPr/>
          </p:nvSpPr>
          <p:spPr>
            <a:xfrm>
              <a:off x="4919663" y="3509963"/>
              <a:ext cx="749300" cy="209550"/>
            </a:xfrm>
            <a:custGeom>
              <a:avLst/>
              <a:gdLst>
                <a:gd name="connsiteX0" fmla="*/ 383381 w 750093"/>
                <a:gd name="connsiteY0" fmla="*/ 183356 h 209550"/>
                <a:gd name="connsiteX1" fmla="*/ 269081 w 750093"/>
                <a:gd name="connsiteY1" fmla="*/ 157162 h 209550"/>
                <a:gd name="connsiteX2" fmla="*/ 154781 w 750093"/>
                <a:gd name="connsiteY2" fmla="*/ 123825 h 209550"/>
                <a:gd name="connsiteX3" fmla="*/ 54768 w 750093"/>
                <a:gd name="connsiteY3" fmla="*/ 90487 h 209550"/>
                <a:gd name="connsiteX4" fmla="*/ 30956 w 750093"/>
                <a:gd name="connsiteY4" fmla="*/ 80962 h 209550"/>
                <a:gd name="connsiteX5" fmla="*/ 21431 w 750093"/>
                <a:gd name="connsiteY5" fmla="*/ 71437 h 209550"/>
                <a:gd name="connsiteX6" fmla="*/ 16668 w 750093"/>
                <a:gd name="connsiteY6" fmla="*/ 64293 h 209550"/>
                <a:gd name="connsiteX7" fmla="*/ 4762 w 750093"/>
                <a:gd name="connsiteY7" fmla="*/ 42862 h 209550"/>
                <a:gd name="connsiteX8" fmla="*/ 0 w 750093"/>
                <a:gd name="connsiteY8" fmla="*/ 23812 h 209550"/>
                <a:gd name="connsiteX9" fmla="*/ 7143 w 750093"/>
                <a:gd name="connsiteY9" fmla="*/ 11906 h 209550"/>
                <a:gd name="connsiteX10" fmla="*/ 26193 w 750093"/>
                <a:gd name="connsiteY10" fmla="*/ 2381 h 209550"/>
                <a:gd name="connsiteX11" fmla="*/ 238125 w 750093"/>
                <a:gd name="connsiteY11" fmla="*/ 0 h 209550"/>
                <a:gd name="connsiteX12" fmla="*/ 507206 w 750093"/>
                <a:gd name="connsiteY12" fmla="*/ 2381 h 209550"/>
                <a:gd name="connsiteX13" fmla="*/ 576262 w 750093"/>
                <a:gd name="connsiteY13" fmla="*/ 2381 h 209550"/>
                <a:gd name="connsiteX14" fmla="*/ 595312 w 750093"/>
                <a:gd name="connsiteY14" fmla="*/ 7143 h 209550"/>
                <a:gd name="connsiteX15" fmla="*/ 623887 w 750093"/>
                <a:gd name="connsiteY15" fmla="*/ 16668 h 209550"/>
                <a:gd name="connsiteX16" fmla="*/ 666750 w 750093"/>
                <a:gd name="connsiteY16" fmla="*/ 33337 h 209550"/>
                <a:gd name="connsiteX17" fmla="*/ 702468 w 750093"/>
                <a:gd name="connsiteY17" fmla="*/ 57150 h 209550"/>
                <a:gd name="connsiteX18" fmla="*/ 723900 w 750093"/>
                <a:gd name="connsiteY18" fmla="*/ 78581 h 209550"/>
                <a:gd name="connsiteX19" fmla="*/ 740568 w 750093"/>
                <a:gd name="connsiteY19" fmla="*/ 100012 h 209550"/>
                <a:gd name="connsiteX20" fmla="*/ 747712 w 750093"/>
                <a:gd name="connsiteY20" fmla="*/ 121443 h 209550"/>
                <a:gd name="connsiteX21" fmla="*/ 750093 w 750093"/>
                <a:gd name="connsiteY21" fmla="*/ 145256 h 209550"/>
                <a:gd name="connsiteX22" fmla="*/ 735806 w 750093"/>
                <a:gd name="connsiteY22" fmla="*/ 169068 h 209550"/>
                <a:gd name="connsiteX23" fmla="*/ 707231 w 750093"/>
                <a:gd name="connsiteY23" fmla="*/ 195262 h 209550"/>
                <a:gd name="connsiteX24" fmla="*/ 671512 w 750093"/>
                <a:gd name="connsiteY24" fmla="*/ 209550 h 209550"/>
                <a:gd name="connsiteX25" fmla="*/ 604837 w 750093"/>
                <a:gd name="connsiteY25" fmla="*/ 209550 h 209550"/>
                <a:gd name="connsiteX26" fmla="*/ 535781 w 750093"/>
                <a:gd name="connsiteY26" fmla="*/ 204787 h 209550"/>
                <a:gd name="connsiteX27" fmla="*/ 383381 w 750093"/>
                <a:gd name="connsiteY27" fmla="*/ 18335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0093" h="209550">
                  <a:moveTo>
                    <a:pt x="383381" y="183356"/>
                  </a:moveTo>
                  <a:lnTo>
                    <a:pt x="269081" y="157162"/>
                  </a:lnTo>
                  <a:lnTo>
                    <a:pt x="154781" y="123825"/>
                  </a:lnTo>
                  <a:lnTo>
                    <a:pt x="54768" y="90487"/>
                  </a:lnTo>
                  <a:lnTo>
                    <a:pt x="30956" y="80962"/>
                  </a:lnTo>
                  <a:lnTo>
                    <a:pt x="21431" y="71437"/>
                  </a:lnTo>
                  <a:lnTo>
                    <a:pt x="16668" y="64293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7143" y="11906"/>
                  </a:lnTo>
                  <a:lnTo>
                    <a:pt x="26193" y="2381"/>
                  </a:lnTo>
                  <a:lnTo>
                    <a:pt x="238125" y="0"/>
                  </a:lnTo>
                  <a:lnTo>
                    <a:pt x="507206" y="2381"/>
                  </a:lnTo>
                  <a:lnTo>
                    <a:pt x="576262" y="2381"/>
                  </a:lnTo>
                  <a:lnTo>
                    <a:pt x="595312" y="7143"/>
                  </a:lnTo>
                  <a:lnTo>
                    <a:pt x="623887" y="16668"/>
                  </a:lnTo>
                  <a:lnTo>
                    <a:pt x="666750" y="33337"/>
                  </a:lnTo>
                  <a:lnTo>
                    <a:pt x="702468" y="57150"/>
                  </a:lnTo>
                  <a:lnTo>
                    <a:pt x="723900" y="78581"/>
                  </a:lnTo>
                  <a:lnTo>
                    <a:pt x="740568" y="100012"/>
                  </a:lnTo>
                  <a:lnTo>
                    <a:pt x="747712" y="121443"/>
                  </a:lnTo>
                  <a:lnTo>
                    <a:pt x="750093" y="145256"/>
                  </a:lnTo>
                  <a:lnTo>
                    <a:pt x="735806" y="169068"/>
                  </a:lnTo>
                  <a:lnTo>
                    <a:pt x="707231" y="195262"/>
                  </a:lnTo>
                  <a:lnTo>
                    <a:pt x="671512" y="209550"/>
                  </a:lnTo>
                  <a:lnTo>
                    <a:pt x="604837" y="209550"/>
                  </a:lnTo>
                  <a:lnTo>
                    <a:pt x="535781" y="204787"/>
                  </a:lnTo>
                  <a:lnTo>
                    <a:pt x="383381" y="1833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26">
              <a:extLst>
                <a:ext uri="{FF2B5EF4-FFF2-40B4-BE49-F238E27FC236}">
                  <a16:creationId xmlns:a16="http://schemas.microsoft.com/office/drawing/2014/main" id="{8507A92F-3A1A-4CF9-9A3A-30177187A2E2}"/>
                </a:ext>
              </a:extLst>
            </p:cNvPr>
            <p:cNvSpPr/>
            <p:nvPr/>
          </p:nvSpPr>
          <p:spPr>
            <a:xfrm>
              <a:off x="3111500" y="3776663"/>
              <a:ext cx="4019550" cy="593725"/>
            </a:xfrm>
            <a:custGeom>
              <a:avLst/>
              <a:gdLst>
                <a:gd name="connsiteX0" fmla="*/ 2315261 w 4019703"/>
                <a:gd name="connsiteY0" fmla="*/ 314553 h 592531"/>
                <a:gd name="connsiteX1" fmla="*/ 1821485 w 4019703"/>
                <a:gd name="connsiteY1" fmla="*/ 351129 h 592531"/>
                <a:gd name="connsiteX2" fmla="*/ 1506932 w 4019703"/>
                <a:gd name="connsiteY2" fmla="*/ 387705 h 592531"/>
                <a:gd name="connsiteX3" fmla="*/ 1163117 w 4019703"/>
                <a:gd name="connsiteY3" fmla="*/ 435254 h 592531"/>
                <a:gd name="connsiteX4" fmla="*/ 896112 w 4019703"/>
                <a:gd name="connsiteY4" fmla="*/ 479145 h 592531"/>
                <a:gd name="connsiteX5" fmla="*/ 775412 w 4019703"/>
                <a:gd name="connsiteY5" fmla="*/ 501091 h 592531"/>
                <a:gd name="connsiteX6" fmla="*/ 614477 w 4019703"/>
                <a:gd name="connsiteY6" fmla="*/ 548640 h 592531"/>
                <a:gd name="connsiteX7" fmla="*/ 471831 w 4019703"/>
                <a:gd name="connsiteY7" fmla="*/ 592531 h 592531"/>
                <a:gd name="connsiteX8" fmla="*/ 427940 w 4019703"/>
                <a:gd name="connsiteY8" fmla="*/ 592531 h 592531"/>
                <a:gd name="connsiteX9" fmla="*/ 395021 w 4019703"/>
                <a:gd name="connsiteY9" fmla="*/ 585216 h 592531"/>
                <a:gd name="connsiteX10" fmla="*/ 354788 w 4019703"/>
                <a:gd name="connsiteY10" fmla="*/ 570585 h 592531"/>
                <a:gd name="connsiteX11" fmla="*/ 208484 w 4019703"/>
                <a:gd name="connsiteY11" fmla="*/ 479145 h 592531"/>
                <a:gd name="connsiteX12" fmla="*/ 84125 w 4019703"/>
                <a:gd name="connsiteY12" fmla="*/ 380390 h 592531"/>
                <a:gd name="connsiteX13" fmla="*/ 32919 w 4019703"/>
                <a:gd name="connsiteY13" fmla="*/ 332841 h 592531"/>
                <a:gd name="connsiteX14" fmla="*/ 10973 w 4019703"/>
                <a:gd name="connsiteY14" fmla="*/ 307238 h 592531"/>
                <a:gd name="connsiteX15" fmla="*/ 0 w 4019703"/>
                <a:gd name="connsiteY15" fmla="*/ 274320 h 592531"/>
                <a:gd name="connsiteX16" fmla="*/ 3658 w 4019703"/>
                <a:gd name="connsiteY16" fmla="*/ 256032 h 592531"/>
                <a:gd name="connsiteX17" fmla="*/ 14631 w 4019703"/>
                <a:gd name="connsiteY17" fmla="*/ 248716 h 592531"/>
                <a:gd name="connsiteX18" fmla="*/ 32919 w 4019703"/>
                <a:gd name="connsiteY18" fmla="*/ 248716 h 592531"/>
                <a:gd name="connsiteX19" fmla="*/ 62180 w 4019703"/>
                <a:gd name="connsiteY19" fmla="*/ 252374 h 592531"/>
                <a:gd name="connsiteX20" fmla="*/ 128016 w 4019703"/>
                <a:gd name="connsiteY20" fmla="*/ 277977 h 592531"/>
                <a:gd name="connsiteX21" fmla="*/ 171908 w 4019703"/>
                <a:gd name="connsiteY21" fmla="*/ 303580 h 592531"/>
                <a:gd name="connsiteX22" fmla="*/ 237744 w 4019703"/>
                <a:gd name="connsiteY22" fmla="*/ 329184 h 592531"/>
                <a:gd name="connsiteX23" fmla="*/ 299924 w 4019703"/>
                <a:gd name="connsiteY23" fmla="*/ 343814 h 592531"/>
                <a:gd name="connsiteX24" fmla="*/ 369418 w 4019703"/>
                <a:gd name="connsiteY24" fmla="*/ 347472 h 592531"/>
                <a:gd name="connsiteX25" fmla="*/ 544983 w 4019703"/>
                <a:gd name="connsiteY25" fmla="*/ 332841 h 592531"/>
                <a:gd name="connsiteX26" fmla="*/ 991210 w 4019703"/>
                <a:gd name="connsiteY26" fmla="*/ 285292 h 592531"/>
                <a:gd name="connsiteX27" fmla="*/ 1503274 w 4019703"/>
                <a:gd name="connsiteY27" fmla="*/ 237744 h 592531"/>
                <a:gd name="connsiteX28" fmla="*/ 2044599 w 4019703"/>
                <a:gd name="connsiteY28" fmla="*/ 186537 h 592531"/>
                <a:gd name="connsiteX29" fmla="*/ 2494484 w 4019703"/>
                <a:gd name="connsiteY29" fmla="*/ 138988 h 592531"/>
                <a:gd name="connsiteX30" fmla="*/ 2856586 w 4019703"/>
                <a:gd name="connsiteY30" fmla="*/ 102412 h 592531"/>
                <a:gd name="connsiteX31" fmla="*/ 3196743 w 4019703"/>
                <a:gd name="connsiteY31" fmla="*/ 65836 h 592531"/>
                <a:gd name="connsiteX32" fmla="*/ 3255264 w 4019703"/>
                <a:gd name="connsiteY32" fmla="*/ 62179 h 592531"/>
                <a:gd name="connsiteX33" fmla="*/ 3324759 w 4019703"/>
                <a:gd name="connsiteY33" fmla="*/ 51206 h 592531"/>
                <a:gd name="connsiteX34" fmla="*/ 3438144 w 4019703"/>
                <a:gd name="connsiteY34" fmla="*/ 21945 h 592531"/>
                <a:gd name="connsiteX35" fmla="*/ 3478378 w 4019703"/>
                <a:gd name="connsiteY35" fmla="*/ 7315 h 592531"/>
                <a:gd name="connsiteX36" fmla="*/ 3525927 w 4019703"/>
                <a:gd name="connsiteY36" fmla="*/ 0 h 592531"/>
                <a:gd name="connsiteX37" fmla="*/ 3613709 w 4019703"/>
                <a:gd name="connsiteY37" fmla="*/ 18288 h 592531"/>
                <a:gd name="connsiteX38" fmla="*/ 3749040 w 4019703"/>
                <a:gd name="connsiteY38" fmla="*/ 65836 h 592531"/>
                <a:gd name="connsiteX39" fmla="*/ 3880714 w 4019703"/>
                <a:gd name="connsiteY39" fmla="*/ 117043 h 592531"/>
                <a:gd name="connsiteX40" fmla="*/ 3931920 w 4019703"/>
                <a:gd name="connsiteY40" fmla="*/ 138988 h 592531"/>
                <a:gd name="connsiteX41" fmla="*/ 3983127 w 4019703"/>
                <a:gd name="connsiteY41" fmla="*/ 175564 h 592531"/>
                <a:gd name="connsiteX42" fmla="*/ 4008730 w 4019703"/>
                <a:gd name="connsiteY42" fmla="*/ 201168 h 592531"/>
                <a:gd name="connsiteX43" fmla="*/ 4019703 w 4019703"/>
                <a:gd name="connsiteY43" fmla="*/ 226771 h 592531"/>
                <a:gd name="connsiteX44" fmla="*/ 4016045 w 4019703"/>
                <a:gd name="connsiteY44" fmla="*/ 248716 h 592531"/>
                <a:gd name="connsiteX45" fmla="*/ 3990442 w 4019703"/>
                <a:gd name="connsiteY45" fmla="*/ 267004 h 592531"/>
                <a:gd name="connsiteX46" fmla="*/ 3953866 w 4019703"/>
                <a:gd name="connsiteY46" fmla="*/ 285292 h 592531"/>
                <a:gd name="connsiteX47" fmla="*/ 3855111 w 4019703"/>
                <a:gd name="connsiteY47" fmla="*/ 296265 h 592531"/>
                <a:gd name="connsiteX48" fmla="*/ 3529584 w 4019703"/>
                <a:gd name="connsiteY48" fmla="*/ 292608 h 592531"/>
                <a:gd name="connsiteX49" fmla="*/ 2929738 w 4019703"/>
                <a:gd name="connsiteY49" fmla="*/ 292608 h 592531"/>
                <a:gd name="connsiteX50" fmla="*/ 2315261 w 4019703"/>
                <a:gd name="connsiteY50" fmla="*/ 314553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9703" h="592531">
                  <a:moveTo>
                    <a:pt x="2315261" y="314553"/>
                  </a:moveTo>
                  <a:lnTo>
                    <a:pt x="1821485" y="351129"/>
                  </a:lnTo>
                  <a:lnTo>
                    <a:pt x="1506932" y="387705"/>
                  </a:lnTo>
                  <a:lnTo>
                    <a:pt x="1163117" y="435254"/>
                  </a:lnTo>
                  <a:lnTo>
                    <a:pt x="896112" y="479145"/>
                  </a:lnTo>
                  <a:lnTo>
                    <a:pt x="775412" y="501091"/>
                  </a:lnTo>
                  <a:lnTo>
                    <a:pt x="614477" y="548640"/>
                  </a:lnTo>
                  <a:lnTo>
                    <a:pt x="471831" y="592531"/>
                  </a:lnTo>
                  <a:lnTo>
                    <a:pt x="427940" y="592531"/>
                  </a:lnTo>
                  <a:lnTo>
                    <a:pt x="395021" y="585216"/>
                  </a:lnTo>
                  <a:lnTo>
                    <a:pt x="354788" y="570585"/>
                  </a:lnTo>
                  <a:lnTo>
                    <a:pt x="208484" y="479145"/>
                  </a:lnTo>
                  <a:lnTo>
                    <a:pt x="84125" y="380390"/>
                  </a:lnTo>
                  <a:lnTo>
                    <a:pt x="32919" y="332841"/>
                  </a:lnTo>
                  <a:lnTo>
                    <a:pt x="10973" y="307238"/>
                  </a:lnTo>
                  <a:lnTo>
                    <a:pt x="0" y="274320"/>
                  </a:lnTo>
                  <a:lnTo>
                    <a:pt x="3658" y="256032"/>
                  </a:lnTo>
                  <a:lnTo>
                    <a:pt x="14631" y="248716"/>
                  </a:lnTo>
                  <a:lnTo>
                    <a:pt x="32919" y="248716"/>
                  </a:lnTo>
                  <a:lnTo>
                    <a:pt x="62180" y="252374"/>
                  </a:lnTo>
                  <a:lnTo>
                    <a:pt x="128016" y="277977"/>
                  </a:lnTo>
                  <a:lnTo>
                    <a:pt x="171908" y="303580"/>
                  </a:lnTo>
                  <a:lnTo>
                    <a:pt x="237744" y="329184"/>
                  </a:lnTo>
                  <a:lnTo>
                    <a:pt x="299924" y="343814"/>
                  </a:lnTo>
                  <a:lnTo>
                    <a:pt x="369418" y="347472"/>
                  </a:lnTo>
                  <a:lnTo>
                    <a:pt x="544983" y="332841"/>
                  </a:lnTo>
                  <a:lnTo>
                    <a:pt x="991210" y="285292"/>
                  </a:lnTo>
                  <a:lnTo>
                    <a:pt x="1503274" y="237744"/>
                  </a:lnTo>
                  <a:lnTo>
                    <a:pt x="2044599" y="186537"/>
                  </a:lnTo>
                  <a:lnTo>
                    <a:pt x="2494484" y="138988"/>
                  </a:lnTo>
                  <a:lnTo>
                    <a:pt x="2856586" y="102412"/>
                  </a:lnTo>
                  <a:lnTo>
                    <a:pt x="3196743" y="65836"/>
                  </a:lnTo>
                  <a:lnTo>
                    <a:pt x="3255264" y="62179"/>
                  </a:lnTo>
                  <a:lnTo>
                    <a:pt x="3324759" y="51206"/>
                  </a:lnTo>
                  <a:lnTo>
                    <a:pt x="3438144" y="21945"/>
                  </a:lnTo>
                  <a:lnTo>
                    <a:pt x="3478378" y="7315"/>
                  </a:lnTo>
                  <a:lnTo>
                    <a:pt x="3525927" y="0"/>
                  </a:lnTo>
                  <a:lnTo>
                    <a:pt x="3613709" y="18288"/>
                  </a:lnTo>
                  <a:lnTo>
                    <a:pt x="3749040" y="65836"/>
                  </a:lnTo>
                  <a:lnTo>
                    <a:pt x="3880714" y="117043"/>
                  </a:lnTo>
                  <a:lnTo>
                    <a:pt x="3931920" y="138988"/>
                  </a:lnTo>
                  <a:lnTo>
                    <a:pt x="3983127" y="175564"/>
                  </a:lnTo>
                  <a:lnTo>
                    <a:pt x="4008730" y="201168"/>
                  </a:lnTo>
                  <a:lnTo>
                    <a:pt x="4019703" y="226771"/>
                  </a:lnTo>
                  <a:lnTo>
                    <a:pt x="4016045" y="248716"/>
                  </a:lnTo>
                  <a:lnTo>
                    <a:pt x="3990442" y="267004"/>
                  </a:lnTo>
                  <a:lnTo>
                    <a:pt x="3953866" y="285292"/>
                  </a:lnTo>
                  <a:lnTo>
                    <a:pt x="3855111" y="296265"/>
                  </a:lnTo>
                  <a:lnTo>
                    <a:pt x="3529584" y="292608"/>
                  </a:lnTo>
                  <a:lnTo>
                    <a:pt x="2929738" y="292608"/>
                  </a:lnTo>
                  <a:lnTo>
                    <a:pt x="2315261" y="31455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27">
              <a:extLst>
                <a:ext uri="{FF2B5EF4-FFF2-40B4-BE49-F238E27FC236}">
                  <a16:creationId xmlns:a16="http://schemas.microsoft.com/office/drawing/2014/main" id="{F58C0C22-0B4B-42F1-BC08-134EC52528AB}"/>
                </a:ext>
              </a:extLst>
            </p:cNvPr>
            <p:cNvSpPr/>
            <p:nvPr/>
          </p:nvSpPr>
          <p:spPr>
            <a:xfrm>
              <a:off x="4386263" y="4319588"/>
              <a:ext cx="1485900" cy="342900"/>
            </a:xfrm>
            <a:custGeom>
              <a:avLst/>
              <a:gdLst>
                <a:gd name="connsiteX0" fmla="*/ 892968 w 1485900"/>
                <a:gd name="connsiteY0" fmla="*/ 250031 h 342900"/>
                <a:gd name="connsiteX1" fmla="*/ 602456 w 1485900"/>
                <a:gd name="connsiteY1" fmla="*/ 285750 h 342900"/>
                <a:gd name="connsiteX2" fmla="*/ 428625 w 1485900"/>
                <a:gd name="connsiteY2" fmla="*/ 314325 h 342900"/>
                <a:gd name="connsiteX3" fmla="*/ 314325 w 1485900"/>
                <a:gd name="connsiteY3" fmla="*/ 338137 h 342900"/>
                <a:gd name="connsiteX4" fmla="*/ 302418 w 1485900"/>
                <a:gd name="connsiteY4" fmla="*/ 342900 h 342900"/>
                <a:gd name="connsiteX5" fmla="*/ 266700 w 1485900"/>
                <a:gd name="connsiteY5" fmla="*/ 342900 h 342900"/>
                <a:gd name="connsiteX6" fmla="*/ 230981 w 1485900"/>
                <a:gd name="connsiteY6" fmla="*/ 330993 h 342900"/>
                <a:gd name="connsiteX7" fmla="*/ 185737 w 1485900"/>
                <a:gd name="connsiteY7" fmla="*/ 309562 h 342900"/>
                <a:gd name="connsiteX8" fmla="*/ 116681 w 1485900"/>
                <a:gd name="connsiteY8" fmla="*/ 261937 h 342900"/>
                <a:gd name="connsiteX9" fmla="*/ 57150 w 1485900"/>
                <a:gd name="connsiteY9" fmla="*/ 211931 h 342900"/>
                <a:gd name="connsiteX10" fmla="*/ 14287 w 1485900"/>
                <a:gd name="connsiteY10" fmla="*/ 173831 h 342900"/>
                <a:gd name="connsiteX11" fmla="*/ 2381 w 1485900"/>
                <a:gd name="connsiteY11" fmla="*/ 152400 h 342900"/>
                <a:gd name="connsiteX12" fmla="*/ 0 w 1485900"/>
                <a:gd name="connsiteY12" fmla="*/ 138112 h 342900"/>
                <a:gd name="connsiteX13" fmla="*/ 4762 w 1485900"/>
                <a:gd name="connsiteY13" fmla="*/ 126206 h 342900"/>
                <a:gd name="connsiteX14" fmla="*/ 19050 w 1485900"/>
                <a:gd name="connsiteY14" fmla="*/ 116681 h 342900"/>
                <a:gd name="connsiteX15" fmla="*/ 33337 w 1485900"/>
                <a:gd name="connsiteY15" fmla="*/ 116681 h 342900"/>
                <a:gd name="connsiteX16" fmla="*/ 80962 w 1485900"/>
                <a:gd name="connsiteY16" fmla="*/ 130968 h 342900"/>
                <a:gd name="connsiteX17" fmla="*/ 157162 w 1485900"/>
                <a:gd name="connsiteY17" fmla="*/ 152400 h 342900"/>
                <a:gd name="connsiteX18" fmla="*/ 226218 w 1485900"/>
                <a:gd name="connsiteY18" fmla="*/ 164306 h 342900"/>
                <a:gd name="connsiteX19" fmla="*/ 273843 w 1485900"/>
                <a:gd name="connsiteY19" fmla="*/ 164306 h 342900"/>
                <a:gd name="connsiteX20" fmla="*/ 371475 w 1485900"/>
                <a:gd name="connsiteY20" fmla="*/ 154781 h 342900"/>
                <a:gd name="connsiteX21" fmla="*/ 654843 w 1485900"/>
                <a:gd name="connsiteY21" fmla="*/ 123825 h 342900"/>
                <a:gd name="connsiteX22" fmla="*/ 812006 w 1485900"/>
                <a:gd name="connsiteY22" fmla="*/ 97631 h 342900"/>
                <a:gd name="connsiteX23" fmla="*/ 923925 w 1485900"/>
                <a:gd name="connsiteY23" fmla="*/ 73818 h 342900"/>
                <a:gd name="connsiteX24" fmla="*/ 1028700 w 1485900"/>
                <a:gd name="connsiteY24" fmla="*/ 42862 h 342900"/>
                <a:gd name="connsiteX25" fmla="*/ 1128712 w 1485900"/>
                <a:gd name="connsiteY25" fmla="*/ 2381 h 342900"/>
                <a:gd name="connsiteX26" fmla="*/ 1147762 w 1485900"/>
                <a:gd name="connsiteY26" fmla="*/ 0 h 342900"/>
                <a:gd name="connsiteX27" fmla="*/ 1193006 w 1485900"/>
                <a:gd name="connsiteY27" fmla="*/ 4762 h 342900"/>
                <a:gd name="connsiteX28" fmla="*/ 1252537 w 1485900"/>
                <a:gd name="connsiteY28" fmla="*/ 19050 h 342900"/>
                <a:gd name="connsiteX29" fmla="*/ 1302543 w 1485900"/>
                <a:gd name="connsiteY29" fmla="*/ 35718 h 342900"/>
                <a:gd name="connsiteX30" fmla="*/ 1352550 w 1485900"/>
                <a:gd name="connsiteY30" fmla="*/ 61912 h 342900"/>
                <a:gd name="connsiteX31" fmla="*/ 1428750 w 1485900"/>
                <a:gd name="connsiteY31" fmla="*/ 107156 h 342900"/>
                <a:gd name="connsiteX32" fmla="*/ 1476375 w 1485900"/>
                <a:gd name="connsiteY32" fmla="*/ 147637 h 342900"/>
                <a:gd name="connsiteX33" fmla="*/ 1485900 w 1485900"/>
                <a:gd name="connsiteY33" fmla="*/ 164306 h 342900"/>
                <a:gd name="connsiteX34" fmla="*/ 1485900 w 1485900"/>
                <a:gd name="connsiteY34" fmla="*/ 183356 h 342900"/>
                <a:gd name="connsiteX35" fmla="*/ 1476375 w 1485900"/>
                <a:gd name="connsiteY35" fmla="*/ 200025 h 342900"/>
                <a:gd name="connsiteX36" fmla="*/ 1454943 w 1485900"/>
                <a:gd name="connsiteY36" fmla="*/ 211931 h 342900"/>
                <a:gd name="connsiteX37" fmla="*/ 1373981 w 1485900"/>
                <a:gd name="connsiteY37" fmla="*/ 226218 h 342900"/>
                <a:gd name="connsiteX38" fmla="*/ 1269206 w 1485900"/>
                <a:gd name="connsiteY38" fmla="*/ 228600 h 342900"/>
                <a:gd name="connsiteX39" fmla="*/ 1171575 w 1485900"/>
                <a:gd name="connsiteY39" fmla="*/ 223837 h 342900"/>
                <a:gd name="connsiteX40" fmla="*/ 892968 w 1485900"/>
                <a:gd name="connsiteY40" fmla="*/ 2500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85900" h="342900">
                  <a:moveTo>
                    <a:pt x="892968" y="250031"/>
                  </a:moveTo>
                  <a:lnTo>
                    <a:pt x="602456" y="285750"/>
                  </a:lnTo>
                  <a:lnTo>
                    <a:pt x="428625" y="314325"/>
                  </a:lnTo>
                  <a:lnTo>
                    <a:pt x="314325" y="338137"/>
                  </a:lnTo>
                  <a:lnTo>
                    <a:pt x="302418" y="342900"/>
                  </a:lnTo>
                  <a:lnTo>
                    <a:pt x="266700" y="342900"/>
                  </a:lnTo>
                  <a:lnTo>
                    <a:pt x="230981" y="330993"/>
                  </a:lnTo>
                  <a:lnTo>
                    <a:pt x="185737" y="309562"/>
                  </a:lnTo>
                  <a:lnTo>
                    <a:pt x="116681" y="261937"/>
                  </a:lnTo>
                  <a:lnTo>
                    <a:pt x="57150" y="211931"/>
                  </a:lnTo>
                  <a:lnTo>
                    <a:pt x="14287" y="173831"/>
                  </a:lnTo>
                  <a:lnTo>
                    <a:pt x="2381" y="152400"/>
                  </a:lnTo>
                  <a:lnTo>
                    <a:pt x="0" y="138112"/>
                  </a:lnTo>
                  <a:lnTo>
                    <a:pt x="4762" y="126206"/>
                  </a:lnTo>
                  <a:lnTo>
                    <a:pt x="19050" y="116681"/>
                  </a:lnTo>
                  <a:lnTo>
                    <a:pt x="33337" y="116681"/>
                  </a:lnTo>
                  <a:lnTo>
                    <a:pt x="80962" y="130968"/>
                  </a:lnTo>
                  <a:lnTo>
                    <a:pt x="157162" y="152400"/>
                  </a:lnTo>
                  <a:lnTo>
                    <a:pt x="226218" y="164306"/>
                  </a:lnTo>
                  <a:lnTo>
                    <a:pt x="273843" y="164306"/>
                  </a:lnTo>
                  <a:lnTo>
                    <a:pt x="371475" y="154781"/>
                  </a:lnTo>
                  <a:lnTo>
                    <a:pt x="654843" y="123825"/>
                  </a:lnTo>
                  <a:lnTo>
                    <a:pt x="812006" y="97631"/>
                  </a:lnTo>
                  <a:lnTo>
                    <a:pt x="923925" y="73818"/>
                  </a:lnTo>
                  <a:lnTo>
                    <a:pt x="1028700" y="42862"/>
                  </a:lnTo>
                  <a:lnTo>
                    <a:pt x="1128712" y="2381"/>
                  </a:lnTo>
                  <a:lnTo>
                    <a:pt x="1147762" y="0"/>
                  </a:lnTo>
                  <a:lnTo>
                    <a:pt x="1193006" y="4762"/>
                  </a:lnTo>
                  <a:lnTo>
                    <a:pt x="1252537" y="19050"/>
                  </a:lnTo>
                  <a:lnTo>
                    <a:pt x="1302543" y="35718"/>
                  </a:lnTo>
                  <a:lnTo>
                    <a:pt x="1352550" y="61912"/>
                  </a:lnTo>
                  <a:lnTo>
                    <a:pt x="1428750" y="107156"/>
                  </a:lnTo>
                  <a:lnTo>
                    <a:pt x="1476375" y="147637"/>
                  </a:lnTo>
                  <a:lnTo>
                    <a:pt x="1485900" y="164306"/>
                  </a:lnTo>
                  <a:lnTo>
                    <a:pt x="1485900" y="183356"/>
                  </a:lnTo>
                  <a:lnTo>
                    <a:pt x="1476375" y="200025"/>
                  </a:lnTo>
                  <a:lnTo>
                    <a:pt x="1454943" y="211931"/>
                  </a:lnTo>
                  <a:lnTo>
                    <a:pt x="1373981" y="226218"/>
                  </a:lnTo>
                  <a:lnTo>
                    <a:pt x="1269206" y="228600"/>
                  </a:lnTo>
                  <a:lnTo>
                    <a:pt x="1171575" y="223837"/>
                  </a:lnTo>
                  <a:lnTo>
                    <a:pt x="892968" y="250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28">
              <a:extLst>
                <a:ext uri="{FF2B5EF4-FFF2-40B4-BE49-F238E27FC236}">
                  <a16:creationId xmlns:a16="http://schemas.microsoft.com/office/drawing/2014/main" id="{01E6F14C-CFC9-439B-AADD-1BEDCA3ED846}"/>
                </a:ext>
              </a:extLst>
            </p:cNvPr>
            <p:cNvSpPr/>
            <p:nvPr/>
          </p:nvSpPr>
          <p:spPr>
            <a:xfrm>
              <a:off x="4408488" y="4783138"/>
              <a:ext cx="1333500" cy="304800"/>
            </a:xfrm>
            <a:custGeom>
              <a:avLst/>
              <a:gdLst>
                <a:gd name="connsiteX0" fmla="*/ 790575 w 1333500"/>
                <a:gd name="connsiteY0" fmla="*/ 238125 h 304800"/>
                <a:gd name="connsiteX1" fmla="*/ 535781 w 1333500"/>
                <a:gd name="connsiteY1" fmla="*/ 266700 h 304800"/>
                <a:gd name="connsiteX2" fmla="*/ 309562 w 1333500"/>
                <a:gd name="connsiteY2" fmla="*/ 295275 h 304800"/>
                <a:gd name="connsiteX3" fmla="*/ 278606 w 1333500"/>
                <a:gd name="connsiteY3" fmla="*/ 304800 h 304800"/>
                <a:gd name="connsiteX4" fmla="*/ 254794 w 1333500"/>
                <a:gd name="connsiteY4" fmla="*/ 304800 h 304800"/>
                <a:gd name="connsiteX5" fmla="*/ 214312 w 1333500"/>
                <a:gd name="connsiteY5" fmla="*/ 297657 h 304800"/>
                <a:gd name="connsiteX6" fmla="*/ 178594 w 1333500"/>
                <a:gd name="connsiteY6" fmla="*/ 283369 h 304800"/>
                <a:gd name="connsiteX7" fmla="*/ 119062 w 1333500"/>
                <a:gd name="connsiteY7" fmla="*/ 250032 h 304800"/>
                <a:gd name="connsiteX8" fmla="*/ 66675 w 1333500"/>
                <a:gd name="connsiteY8" fmla="*/ 209550 h 304800"/>
                <a:gd name="connsiteX9" fmla="*/ 23812 w 1333500"/>
                <a:gd name="connsiteY9" fmla="*/ 166688 h 304800"/>
                <a:gd name="connsiteX10" fmla="*/ 7144 w 1333500"/>
                <a:gd name="connsiteY10" fmla="*/ 142875 h 304800"/>
                <a:gd name="connsiteX11" fmla="*/ 0 w 1333500"/>
                <a:gd name="connsiteY11" fmla="*/ 119063 h 304800"/>
                <a:gd name="connsiteX12" fmla="*/ 0 w 1333500"/>
                <a:gd name="connsiteY12" fmla="*/ 102394 h 304800"/>
                <a:gd name="connsiteX13" fmla="*/ 7144 w 1333500"/>
                <a:gd name="connsiteY13" fmla="*/ 88107 h 304800"/>
                <a:gd name="connsiteX14" fmla="*/ 14287 w 1333500"/>
                <a:gd name="connsiteY14" fmla="*/ 80963 h 304800"/>
                <a:gd name="connsiteX15" fmla="*/ 23812 w 1333500"/>
                <a:gd name="connsiteY15" fmla="*/ 78582 h 304800"/>
                <a:gd name="connsiteX16" fmla="*/ 54769 w 1333500"/>
                <a:gd name="connsiteY16" fmla="*/ 88107 h 304800"/>
                <a:gd name="connsiteX17" fmla="*/ 109537 w 1333500"/>
                <a:gd name="connsiteY17" fmla="*/ 111919 h 304800"/>
                <a:gd name="connsiteX18" fmla="*/ 154781 w 1333500"/>
                <a:gd name="connsiteY18" fmla="*/ 126207 h 304800"/>
                <a:gd name="connsiteX19" fmla="*/ 202406 w 1333500"/>
                <a:gd name="connsiteY19" fmla="*/ 135732 h 304800"/>
                <a:gd name="connsiteX20" fmla="*/ 247650 w 1333500"/>
                <a:gd name="connsiteY20" fmla="*/ 142875 h 304800"/>
                <a:gd name="connsiteX21" fmla="*/ 285750 w 1333500"/>
                <a:gd name="connsiteY21" fmla="*/ 142875 h 304800"/>
                <a:gd name="connsiteX22" fmla="*/ 397669 w 1333500"/>
                <a:gd name="connsiteY22" fmla="*/ 133350 h 304800"/>
                <a:gd name="connsiteX23" fmla="*/ 652462 w 1333500"/>
                <a:gd name="connsiteY23" fmla="*/ 97632 h 304800"/>
                <a:gd name="connsiteX24" fmla="*/ 878681 w 1333500"/>
                <a:gd name="connsiteY24" fmla="*/ 54769 h 304800"/>
                <a:gd name="connsiteX25" fmla="*/ 1100137 w 1333500"/>
                <a:gd name="connsiteY25" fmla="*/ 0 h 304800"/>
                <a:gd name="connsiteX26" fmla="*/ 1152525 w 1333500"/>
                <a:gd name="connsiteY26" fmla="*/ 9525 h 304800"/>
                <a:gd name="connsiteX27" fmla="*/ 1202531 w 1333500"/>
                <a:gd name="connsiteY27" fmla="*/ 21432 h 304800"/>
                <a:gd name="connsiteX28" fmla="*/ 1252537 w 1333500"/>
                <a:gd name="connsiteY28" fmla="*/ 45244 h 304800"/>
                <a:gd name="connsiteX29" fmla="*/ 1293019 w 1333500"/>
                <a:gd name="connsiteY29" fmla="*/ 66675 h 304800"/>
                <a:gd name="connsiteX30" fmla="*/ 1314450 w 1333500"/>
                <a:gd name="connsiteY30" fmla="*/ 85725 h 304800"/>
                <a:gd name="connsiteX31" fmla="*/ 1328737 w 1333500"/>
                <a:gd name="connsiteY31" fmla="*/ 104775 h 304800"/>
                <a:gd name="connsiteX32" fmla="*/ 1333500 w 1333500"/>
                <a:gd name="connsiteY32" fmla="*/ 126207 h 304800"/>
                <a:gd name="connsiteX33" fmla="*/ 1326356 w 1333500"/>
                <a:gd name="connsiteY33" fmla="*/ 150019 h 304800"/>
                <a:gd name="connsiteX34" fmla="*/ 1304925 w 1333500"/>
                <a:gd name="connsiteY34" fmla="*/ 169069 h 304800"/>
                <a:gd name="connsiteX35" fmla="*/ 1266825 w 1333500"/>
                <a:gd name="connsiteY35" fmla="*/ 183357 h 304800"/>
                <a:gd name="connsiteX36" fmla="*/ 1193006 w 1333500"/>
                <a:gd name="connsiteY36" fmla="*/ 195263 h 304800"/>
                <a:gd name="connsiteX37" fmla="*/ 1023937 w 1333500"/>
                <a:gd name="connsiteY37" fmla="*/ 211932 h 304800"/>
                <a:gd name="connsiteX38" fmla="*/ 790575 w 1333500"/>
                <a:gd name="connsiteY38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3500" h="304800">
                  <a:moveTo>
                    <a:pt x="790575" y="238125"/>
                  </a:moveTo>
                  <a:lnTo>
                    <a:pt x="535781" y="266700"/>
                  </a:lnTo>
                  <a:lnTo>
                    <a:pt x="309562" y="295275"/>
                  </a:lnTo>
                  <a:lnTo>
                    <a:pt x="278606" y="304800"/>
                  </a:lnTo>
                  <a:lnTo>
                    <a:pt x="254794" y="304800"/>
                  </a:lnTo>
                  <a:lnTo>
                    <a:pt x="214312" y="297657"/>
                  </a:lnTo>
                  <a:lnTo>
                    <a:pt x="178594" y="283369"/>
                  </a:lnTo>
                  <a:lnTo>
                    <a:pt x="119062" y="250032"/>
                  </a:lnTo>
                  <a:lnTo>
                    <a:pt x="66675" y="209550"/>
                  </a:lnTo>
                  <a:lnTo>
                    <a:pt x="23812" y="166688"/>
                  </a:lnTo>
                  <a:lnTo>
                    <a:pt x="7144" y="142875"/>
                  </a:lnTo>
                  <a:lnTo>
                    <a:pt x="0" y="119063"/>
                  </a:lnTo>
                  <a:lnTo>
                    <a:pt x="0" y="102394"/>
                  </a:lnTo>
                  <a:lnTo>
                    <a:pt x="7144" y="88107"/>
                  </a:lnTo>
                  <a:lnTo>
                    <a:pt x="14287" y="80963"/>
                  </a:lnTo>
                  <a:lnTo>
                    <a:pt x="23812" y="78582"/>
                  </a:lnTo>
                  <a:lnTo>
                    <a:pt x="54769" y="88107"/>
                  </a:lnTo>
                  <a:lnTo>
                    <a:pt x="109537" y="111919"/>
                  </a:lnTo>
                  <a:lnTo>
                    <a:pt x="154781" y="126207"/>
                  </a:lnTo>
                  <a:lnTo>
                    <a:pt x="202406" y="135732"/>
                  </a:lnTo>
                  <a:lnTo>
                    <a:pt x="247650" y="142875"/>
                  </a:lnTo>
                  <a:lnTo>
                    <a:pt x="285750" y="142875"/>
                  </a:lnTo>
                  <a:lnTo>
                    <a:pt x="397669" y="133350"/>
                  </a:lnTo>
                  <a:lnTo>
                    <a:pt x="652462" y="97632"/>
                  </a:lnTo>
                  <a:lnTo>
                    <a:pt x="878681" y="54769"/>
                  </a:lnTo>
                  <a:lnTo>
                    <a:pt x="1100137" y="0"/>
                  </a:lnTo>
                  <a:lnTo>
                    <a:pt x="1152525" y="9525"/>
                  </a:lnTo>
                  <a:lnTo>
                    <a:pt x="1202531" y="21432"/>
                  </a:lnTo>
                  <a:lnTo>
                    <a:pt x="1252537" y="45244"/>
                  </a:lnTo>
                  <a:lnTo>
                    <a:pt x="1293019" y="66675"/>
                  </a:lnTo>
                  <a:lnTo>
                    <a:pt x="1314450" y="85725"/>
                  </a:lnTo>
                  <a:lnTo>
                    <a:pt x="1328737" y="104775"/>
                  </a:lnTo>
                  <a:lnTo>
                    <a:pt x="1333500" y="126207"/>
                  </a:lnTo>
                  <a:lnTo>
                    <a:pt x="1326356" y="150019"/>
                  </a:lnTo>
                  <a:lnTo>
                    <a:pt x="1304925" y="169069"/>
                  </a:lnTo>
                  <a:lnTo>
                    <a:pt x="1266825" y="183357"/>
                  </a:lnTo>
                  <a:lnTo>
                    <a:pt x="1193006" y="195263"/>
                  </a:lnTo>
                  <a:lnTo>
                    <a:pt x="1023937" y="211932"/>
                  </a:lnTo>
                  <a:lnTo>
                    <a:pt x="790575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29">
              <a:extLst>
                <a:ext uri="{FF2B5EF4-FFF2-40B4-BE49-F238E27FC236}">
                  <a16:creationId xmlns:a16="http://schemas.microsoft.com/office/drawing/2014/main" id="{E072695D-E5A6-4FD8-8E3B-0DD317CBB11B}"/>
                </a:ext>
              </a:extLst>
            </p:cNvPr>
            <p:cNvSpPr/>
            <p:nvPr/>
          </p:nvSpPr>
          <p:spPr>
            <a:xfrm>
              <a:off x="4062413" y="5276850"/>
              <a:ext cx="520700" cy="1030288"/>
            </a:xfrm>
            <a:custGeom>
              <a:avLst/>
              <a:gdLst>
                <a:gd name="connsiteX0" fmla="*/ 223837 w 521493"/>
                <a:gd name="connsiteY0" fmla="*/ 578644 h 1031081"/>
                <a:gd name="connsiteX1" fmla="*/ 188118 w 521493"/>
                <a:gd name="connsiteY1" fmla="*/ 414338 h 1031081"/>
                <a:gd name="connsiteX2" fmla="*/ 166687 w 521493"/>
                <a:gd name="connsiteY2" fmla="*/ 316706 h 1031081"/>
                <a:gd name="connsiteX3" fmla="*/ 145256 w 521493"/>
                <a:gd name="connsiteY3" fmla="*/ 247650 h 1031081"/>
                <a:gd name="connsiteX4" fmla="*/ 107156 w 521493"/>
                <a:gd name="connsiteY4" fmla="*/ 173831 h 1031081"/>
                <a:gd name="connsiteX5" fmla="*/ 57150 w 521493"/>
                <a:gd name="connsiteY5" fmla="*/ 107156 h 1031081"/>
                <a:gd name="connsiteX6" fmla="*/ 14287 w 521493"/>
                <a:gd name="connsiteY6" fmla="*/ 59531 h 1031081"/>
                <a:gd name="connsiteX7" fmla="*/ 4762 w 521493"/>
                <a:gd name="connsiteY7" fmla="*/ 42863 h 1031081"/>
                <a:gd name="connsiteX8" fmla="*/ 0 w 521493"/>
                <a:gd name="connsiteY8" fmla="*/ 21431 h 1031081"/>
                <a:gd name="connsiteX9" fmla="*/ 7143 w 521493"/>
                <a:gd name="connsiteY9" fmla="*/ 7144 h 1031081"/>
                <a:gd name="connsiteX10" fmla="*/ 19050 w 521493"/>
                <a:gd name="connsiteY10" fmla="*/ 0 h 1031081"/>
                <a:gd name="connsiteX11" fmla="*/ 40481 w 521493"/>
                <a:gd name="connsiteY11" fmla="*/ 0 h 1031081"/>
                <a:gd name="connsiteX12" fmla="*/ 76200 w 521493"/>
                <a:gd name="connsiteY12" fmla="*/ 9525 h 1031081"/>
                <a:gd name="connsiteX13" fmla="*/ 145256 w 521493"/>
                <a:gd name="connsiteY13" fmla="*/ 28575 h 1031081"/>
                <a:gd name="connsiteX14" fmla="*/ 264318 w 521493"/>
                <a:gd name="connsiteY14" fmla="*/ 69056 h 1031081"/>
                <a:gd name="connsiteX15" fmla="*/ 352425 w 521493"/>
                <a:gd name="connsiteY15" fmla="*/ 109538 h 1031081"/>
                <a:gd name="connsiteX16" fmla="*/ 388143 w 521493"/>
                <a:gd name="connsiteY16" fmla="*/ 247650 h 1031081"/>
                <a:gd name="connsiteX17" fmla="*/ 435768 w 521493"/>
                <a:gd name="connsiteY17" fmla="*/ 492919 h 1031081"/>
                <a:gd name="connsiteX18" fmla="*/ 483393 w 521493"/>
                <a:gd name="connsiteY18" fmla="*/ 714375 h 1031081"/>
                <a:gd name="connsiteX19" fmla="*/ 521493 w 521493"/>
                <a:gd name="connsiteY19" fmla="*/ 823913 h 1031081"/>
                <a:gd name="connsiteX20" fmla="*/ 519112 w 521493"/>
                <a:gd name="connsiteY20" fmla="*/ 895350 h 1031081"/>
                <a:gd name="connsiteX21" fmla="*/ 504825 w 521493"/>
                <a:gd name="connsiteY21" fmla="*/ 971550 h 1031081"/>
                <a:gd name="connsiteX22" fmla="*/ 495300 w 521493"/>
                <a:gd name="connsiteY22" fmla="*/ 1000125 h 1031081"/>
                <a:gd name="connsiteX23" fmla="*/ 485775 w 521493"/>
                <a:gd name="connsiteY23" fmla="*/ 1019175 h 1031081"/>
                <a:gd name="connsiteX24" fmla="*/ 466725 w 521493"/>
                <a:gd name="connsiteY24" fmla="*/ 1028700 h 1031081"/>
                <a:gd name="connsiteX25" fmla="*/ 435768 w 521493"/>
                <a:gd name="connsiteY25" fmla="*/ 1031081 h 1031081"/>
                <a:gd name="connsiteX26" fmla="*/ 402431 w 521493"/>
                <a:gd name="connsiteY26" fmla="*/ 1028700 h 1031081"/>
                <a:gd name="connsiteX27" fmla="*/ 381000 w 521493"/>
                <a:gd name="connsiteY27" fmla="*/ 1019175 h 1031081"/>
                <a:gd name="connsiteX28" fmla="*/ 342900 w 521493"/>
                <a:gd name="connsiteY28" fmla="*/ 988219 h 1031081"/>
                <a:gd name="connsiteX29" fmla="*/ 319087 w 521493"/>
                <a:gd name="connsiteY29" fmla="*/ 962025 h 1031081"/>
                <a:gd name="connsiteX30" fmla="*/ 295275 w 521493"/>
                <a:gd name="connsiteY30" fmla="*/ 919163 h 1031081"/>
                <a:gd name="connsiteX31" fmla="*/ 276225 w 521493"/>
                <a:gd name="connsiteY31" fmla="*/ 852488 h 1031081"/>
                <a:gd name="connsiteX32" fmla="*/ 257175 w 521493"/>
                <a:gd name="connsiteY32" fmla="*/ 742950 h 1031081"/>
                <a:gd name="connsiteX33" fmla="*/ 223837 w 521493"/>
                <a:gd name="connsiteY33" fmla="*/ 578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031081">
                  <a:moveTo>
                    <a:pt x="223837" y="578644"/>
                  </a:moveTo>
                  <a:lnTo>
                    <a:pt x="188118" y="414338"/>
                  </a:lnTo>
                  <a:lnTo>
                    <a:pt x="166687" y="316706"/>
                  </a:lnTo>
                  <a:lnTo>
                    <a:pt x="145256" y="247650"/>
                  </a:lnTo>
                  <a:lnTo>
                    <a:pt x="107156" y="173831"/>
                  </a:lnTo>
                  <a:lnTo>
                    <a:pt x="57150" y="107156"/>
                  </a:lnTo>
                  <a:lnTo>
                    <a:pt x="14287" y="59531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7143" y="7144"/>
                  </a:lnTo>
                  <a:lnTo>
                    <a:pt x="19050" y="0"/>
                  </a:lnTo>
                  <a:lnTo>
                    <a:pt x="40481" y="0"/>
                  </a:lnTo>
                  <a:lnTo>
                    <a:pt x="76200" y="9525"/>
                  </a:lnTo>
                  <a:lnTo>
                    <a:pt x="145256" y="28575"/>
                  </a:lnTo>
                  <a:lnTo>
                    <a:pt x="264318" y="69056"/>
                  </a:lnTo>
                  <a:lnTo>
                    <a:pt x="352425" y="109538"/>
                  </a:lnTo>
                  <a:lnTo>
                    <a:pt x="388143" y="247650"/>
                  </a:lnTo>
                  <a:lnTo>
                    <a:pt x="435768" y="492919"/>
                  </a:lnTo>
                  <a:lnTo>
                    <a:pt x="483393" y="714375"/>
                  </a:lnTo>
                  <a:lnTo>
                    <a:pt x="521493" y="823913"/>
                  </a:lnTo>
                  <a:cubicBezTo>
                    <a:pt x="520699" y="847725"/>
                    <a:pt x="519906" y="871538"/>
                    <a:pt x="519112" y="895350"/>
                  </a:cubicBezTo>
                  <a:lnTo>
                    <a:pt x="504825" y="971550"/>
                  </a:lnTo>
                  <a:lnTo>
                    <a:pt x="495300" y="1000125"/>
                  </a:lnTo>
                  <a:lnTo>
                    <a:pt x="485775" y="1019175"/>
                  </a:lnTo>
                  <a:lnTo>
                    <a:pt x="466725" y="1028700"/>
                  </a:lnTo>
                  <a:lnTo>
                    <a:pt x="435768" y="1031081"/>
                  </a:lnTo>
                  <a:lnTo>
                    <a:pt x="402431" y="1028700"/>
                  </a:lnTo>
                  <a:lnTo>
                    <a:pt x="381000" y="1019175"/>
                  </a:lnTo>
                  <a:lnTo>
                    <a:pt x="342900" y="988219"/>
                  </a:lnTo>
                  <a:lnTo>
                    <a:pt x="319087" y="962025"/>
                  </a:lnTo>
                  <a:lnTo>
                    <a:pt x="295275" y="919163"/>
                  </a:lnTo>
                  <a:lnTo>
                    <a:pt x="276225" y="852488"/>
                  </a:lnTo>
                  <a:lnTo>
                    <a:pt x="257175" y="742950"/>
                  </a:lnTo>
                  <a:lnTo>
                    <a:pt x="223837" y="5786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7">
              <a:extLst>
                <a:ext uri="{FF2B5EF4-FFF2-40B4-BE49-F238E27FC236}">
                  <a16:creationId xmlns:a16="http://schemas.microsoft.com/office/drawing/2014/main" id="{0751168B-3F5A-4EB8-A426-9AD36B91C6DE}"/>
                </a:ext>
              </a:extLst>
            </p:cNvPr>
            <p:cNvSpPr/>
            <p:nvPr/>
          </p:nvSpPr>
          <p:spPr>
            <a:xfrm>
              <a:off x="3305175" y="1592263"/>
              <a:ext cx="496888" cy="933450"/>
            </a:xfrm>
            <a:custGeom>
              <a:avLst/>
              <a:gdLst>
                <a:gd name="connsiteX0" fmla="*/ 202406 w 497681"/>
                <a:gd name="connsiteY0" fmla="*/ 373857 h 933450"/>
                <a:gd name="connsiteX1" fmla="*/ 166688 w 497681"/>
                <a:gd name="connsiteY1" fmla="*/ 261938 h 933450"/>
                <a:gd name="connsiteX2" fmla="*/ 135731 w 497681"/>
                <a:gd name="connsiteY2" fmla="*/ 190500 h 933450"/>
                <a:gd name="connsiteX3" fmla="*/ 111919 w 497681"/>
                <a:gd name="connsiteY3" fmla="*/ 154782 h 933450"/>
                <a:gd name="connsiteX4" fmla="*/ 73819 w 497681"/>
                <a:gd name="connsiteY4" fmla="*/ 109538 h 933450"/>
                <a:gd name="connsiteX5" fmla="*/ 40481 w 497681"/>
                <a:gd name="connsiteY5" fmla="*/ 80963 h 933450"/>
                <a:gd name="connsiteX6" fmla="*/ 26194 w 497681"/>
                <a:gd name="connsiteY6" fmla="*/ 73819 h 933450"/>
                <a:gd name="connsiteX7" fmla="*/ 7144 w 497681"/>
                <a:gd name="connsiteY7" fmla="*/ 54769 h 933450"/>
                <a:gd name="connsiteX8" fmla="*/ 0 w 497681"/>
                <a:gd name="connsiteY8" fmla="*/ 35719 h 933450"/>
                <a:gd name="connsiteX9" fmla="*/ 2381 w 497681"/>
                <a:gd name="connsiteY9" fmla="*/ 19050 h 933450"/>
                <a:gd name="connsiteX10" fmla="*/ 14288 w 497681"/>
                <a:gd name="connsiteY10" fmla="*/ 7144 h 933450"/>
                <a:gd name="connsiteX11" fmla="*/ 33338 w 497681"/>
                <a:gd name="connsiteY11" fmla="*/ 2382 h 933450"/>
                <a:gd name="connsiteX12" fmla="*/ 54769 w 497681"/>
                <a:gd name="connsiteY12" fmla="*/ 0 h 933450"/>
                <a:gd name="connsiteX13" fmla="*/ 107156 w 497681"/>
                <a:gd name="connsiteY13" fmla="*/ 11907 h 933450"/>
                <a:gd name="connsiteX14" fmla="*/ 185738 w 497681"/>
                <a:gd name="connsiteY14" fmla="*/ 33338 h 933450"/>
                <a:gd name="connsiteX15" fmla="*/ 261938 w 497681"/>
                <a:gd name="connsiteY15" fmla="*/ 61913 h 933450"/>
                <a:gd name="connsiteX16" fmla="*/ 316706 w 497681"/>
                <a:gd name="connsiteY16" fmla="*/ 90488 h 933450"/>
                <a:gd name="connsiteX17" fmla="*/ 340519 w 497681"/>
                <a:gd name="connsiteY17" fmla="*/ 109538 h 933450"/>
                <a:gd name="connsiteX18" fmla="*/ 361950 w 497681"/>
                <a:gd name="connsiteY18" fmla="*/ 126207 h 933450"/>
                <a:gd name="connsiteX19" fmla="*/ 381000 w 497681"/>
                <a:gd name="connsiteY19" fmla="*/ 152400 h 933450"/>
                <a:gd name="connsiteX20" fmla="*/ 388144 w 497681"/>
                <a:gd name="connsiteY20" fmla="*/ 183357 h 933450"/>
                <a:gd name="connsiteX21" fmla="*/ 404813 w 497681"/>
                <a:gd name="connsiteY21" fmla="*/ 280988 h 933450"/>
                <a:gd name="connsiteX22" fmla="*/ 431006 w 497681"/>
                <a:gd name="connsiteY22" fmla="*/ 435769 h 933450"/>
                <a:gd name="connsiteX23" fmla="*/ 478631 w 497681"/>
                <a:gd name="connsiteY23" fmla="*/ 554832 h 933450"/>
                <a:gd name="connsiteX24" fmla="*/ 485775 w 497681"/>
                <a:gd name="connsiteY24" fmla="*/ 678657 h 933450"/>
                <a:gd name="connsiteX25" fmla="*/ 492919 w 497681"/>
                <a:gd name="connsiteY25" fmla="*/ 781050 h 933450"/>
                <a:gd name="connsiteX26" fmla="*/ 497681 w 497681"/>
                <a:gd name="connsiteY26" fmla="*/ 845344 h 933450"/>
                <a:gd name="connsiteX27" fmla="*/ 492919 w 497681"/>
                <a:gd name="connsiteY27" fmla="*/ 885825 h 933450"/>
                <a:gd name="connsiteX28" fmla="*/ 481013 w 497681"/>
                <a:gd name="connsiteY28" fmla="*/ 914400 h 933450"/>
                <a:gd name="connsiteX29" fmla="*/ 464344 w 497681"/>
                <a:gd name="connsiteY29" fmla="*/ 931069 h 933450"/>
                <a:gd name="connsiteX30" fmla="*/ 450056 w 497681"/>
                <a:gd name="connsiteY30" fmla="*/ 933450 h 933450"/>
                <a:gd name="connsiteX31" fmla="*/ 421481 w 497681"/>
                <a:gd name="connsiteY31" fmla="*/ 928688 h 933450"/>
                <a:gd name="connsiteX32" fmla="*/ 402431 w 497681"/>
                <a:gd name="connsiteY32" fmla="*/ 919163 h 933450"/>
                <a:gd name="connsiteX33" fmla="*/ 381000 w 497681"/>
                <a:gd name="connsiteY33" fmla="*/ 900113 h 933450"/>
                <a:gd name="connsiteX34" fmla="*/ 350044 w 497681"/>
                <a:gd name="connsiteY34" fmla="*/ 854869 h 933450"/>
                <a:gd name="connsiteX35" fmla="*/ 316706 w 497681"/>
                <a:gd name="connsiteY35" fmla="*/ 783432 h 933450"/>
                <a:gd name="connsiteX36" fmla="*/ 276225 w 497681"/>
                <a:gd name="connsiteY36" fmla="*/ 688182 h 933450"/>
                <a:gd name="connsiteX37" fmla="*/ 247650 w 497681"/>
                <a:gd name="connsiteY37" fmla="*/ 626269 h 933450"/>
                <a:gd name="connsiteX38" fmla="*/ 230981 w 497681"/>
                <a:gd name="connsiteY38" fmla="*/ 473869 h 933450"/>
                <a:gd name="connsiteX39" fmla="*/ 202406 w 497681"/>
                <a:gd name="connsiteY39" fmla="*/ 37385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7681" h="933450">
                  <a:moveTo>
                    <a:pt x="202406" y="373857"/>
                  </a:moveTo>
                  <a:lnTo>
                    <a:pt x="166688" y="261938"/>
                  </a:lnTo>
                  <a:lnTo>
                    <a:pt x="135731" y="190500"/>
                  </a:lnTo>
                  <a:lnTo>
                    <a:pt x="111919" y="154782"/>
                  </a:lnTo>
                  <a:lnTo>
                    <a:pt x="73819" y="109538"/>
                  </a:lnTo>
                  <a:lnTo>
                    <a:pt x="40481" y="80963"/>
                  </a:lnTo>
                  <a:lnTo>
                    <a:pt x="26194" y="73819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8" y="7144"/>
                  </a:lnTo>
                  <a:lnTo>
                    <a:pt x="33338" y="2382"/>
                  </a:lnTo>
                  <a:lnTo>
                    <a:pt x="54769" y="0"/>
                  </a:lnTo>
                  <a:lnTo>
                    <a:pt x="107156" y="11907"/>
                  </a:lnTo>
                  <a:lnTo>
                    <a:pt x="185738" y="33338"/>
                  </a:lnTo>
                  <a:lnTo>
                    <a:pt x="261938" y="61913"/>
                  </a:lnTo>
                  <a:lnTo>
                    <a:pt x="316706" y="90488"/>
                  </a:lnTo>
                  <a:lnTo>
                    <a:pt x="340519" y="109538"/>
                  </a:lnTo>
                  <a:lnTo>
                    <a:pt x="361950" y="126207"/>
                  </a:lnTo>
                  <a:lnTo>
                    <a:pt x="381000" y="152400"/>
                  </a:lnTo>
                  <a:lnTo>
                    <a:pt x="388144" y="183357"/>
                  </a:lnTo>
                  <a:lnTo>
                    <a:pt x="404813" y="280988"/>
                  </a:lnTo>
                  <a:lnTo>
                    <a:pt x="431006" y="435769"/>
                  </a:lnTo>
                  <a:lnTo>
                    <a:pt x="478631" y="554832"/>
                  </a:lnTo>
                  <a:lnTo>
                    <a:pt x="485775" y="678657"/>
                  </a:lnTo>
                  <a:lnTo>
                    <a:pt x="492919" y="781050"/>
                  </a:lnTo>
                  <a:lnTo>
                    <a:pt x="497681" y="845344"/>
                  </a:lnTo>
                  <a:lnTo>
                    <a:pt x="492919" y="885825"/>
                  </a:lnTo>
                  <a:lnTo>
                    <a:pt x="481013" y="914400"/>
                  </a:lnTo>
                  <a:lnTo>
                    <a:pt x="464344" y="931069"/>
                  </a:lnTo>
                  <a:lnTo>
                    <a:pt x="450056" y="933450"/>
                  </a:lnTo>
                  <a:lnTo>
                    <a:pt x="421481" y="928688"/>
                  </a:lnTo>
                  <a:lnTo>
                    <a:pt x="402431" y="919163"/>
                  </a:lnTo>
                  <a:lnTo>
                    <a:pt x="381000" y="900113"/>
                  </a:lnTo>
                  <a:lnTo>
                    <a:pt x="350044" y="854869"/>
                  </a:lnTo>
                  <a:lnTo>
                    <a:pt x="316706" y="783432"/>
                  </a:lnTo>
                  <a:lnTo>
                    <a:pt x="276225" y="688182"/>
                  </a:lnTo>
                  <a:lnTo>
                    <a:pt x="247650" y="626269"/>
                  </a:lnTo>
                  <a:cubicBezTo>
                    <a:pt x="235608" y="469718"/>
                    <a:pt x="282029" y="448350"/>
                    <a:pt x="230981" y="473869"/>
                  </a:cubicBezTo>
                  <a:lnTo>
                    <a:pt x="202406" y="3738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">
              <a:extLst>
                <a:ext uri="{FF2B5EF4-FFF2-40B4-BE49-F238E27FC236}">
                  <a16:creationId xmlns:a16="http://schemas.microsoft.com/office/drawing/2014/main" id="{7F4A2341-3525-4DBC-9329-899332060578}"/>
                </a:ext>
              </a:extLst>
            </p:cNvPr>
            <p:cNvSpPr/>
            <p:nvPr/>
          </p:nvSpPr>
          <p:spPr>
            <a:xfrm>
              <a:off x="4191000" y="1481138"/>
              <a:ext cx="446088" cy="942975"/>
            </a:xfrm>
            <a:custGeom>
              <a:avLst/>
              <a:gdLst>
                <a:gd name="connsiteX0" fmla="*/ 66675 w 445294"/>
                <a:gd name="connsiteY0" fmla="*/ 683418 h 942975"/>
                <a:gd name="connsiteX1" fmla="*/ 83344 w 445294"/>
                <a:gd name="connsiteY1" fmla="*/ 569118 h 942975"/>
                <a:gd name="connsiteX2" fmla="*/ 102394 w 445294"/>
                <a:gd name="connsiteY2" fmla="*/ 452437 h 942975"/>
                <a:gd name="connsiteX3" fmla="*/ 130969 w 445294"/>
                <a:gd name="connsiteY3" fmla="*/ 330993 h 942975"/>
                <a:gd name="connsiteX4" fmla="*/ 147638 w 445294"/>
                <a:gd name="connsiteY4" fmla="*/ 261937 h 942975"/>
                <a:gd name="connsiteX5" fmla="*/ 147638 w 445294"/>
                <a:gd name="connsiteY5" fmla="*/ 230981 h 942975"/>
                <a:gd name="connsiteX6" fmla="*/ 140494 w 445294"/>
                <a:gd name="connsiteY6" fmla="*/ 190500 h 942975"/>
                <a:gd name="connsiteX7" fmla="*/ 126206 w 445294"/>
                <a:gd name="connsiteY7" fmla="*/ 147637 h 942975"/>
                <a:gd name="connsiteX8" fmla="*/ 100013 w 445294"/>
                <a:gd name="connsiteY8" fmla="*/ 109537 h 942975"/>
                <a:gd name="connsiteX9" fmla="*/ 80963 w 445294"/>
                <a:gd name="connsiteY9" fmla="*/ 90487 h 942975"/>
                <a:gd name="connsiteX10" fmla="*/ 59531 w 445294"/>
                <a:gd name="connsiteY10" fmla="*/ 73818 h 942975"/>
                <a:gd name="connsiteX11" fmla="*/ 40481 w 445294"/>
                <a:gd name="connsiteY11" fmla="*/ 54768 h 942975"/>
                <a:gd name="connsiteX12" fmla="*/ 28575 w 445294"/>
                <a:gd name="connsiteY12" fmla="*/ 35718 h 942975"/>
                <a:gd name="connsiteX13" fmla="*/ 33338 w 445294"/>
                <a:gd name="connsiteY13" fmla="*/ 19050 h 942975"/>
                <a:gd name="connsiteX14" fmla="*/ 45244 w 445294"/>
                <a:gd name="connsiteY14" fmla="*/ 7143 h 942975"/>
                <a:gd name="connsiteX15" fmla="*/ 76200 w 445294"/>
                <a:gd name="connsiteY15" fmla="*/ 0 h 942975"/>
                <a:gd name="connsiteX16" fmla="*/ 97631 w 445294"/>
                <a:gd name="connsiteY16" fmla="*/ 0 h 942975"/>
                <a:gd name="connsiteX17" fmla="*/ 145256 w 445294"/>
                <a:gd name="connsiteY17" fmla="*/ 9525 h 942975"/>
                <a:gd name="connsiteX18" fmla="*/ 223838 w 445294"/>
                <a:gd name="connsiteY18" fmla="*/ 33337 h 942975"/>
                <a:gd name="connsiteX19" fmla="*/ 285750 w 445294"/>
                <a:gd name="connsiteY19" fmla="*/ 52387 h 942975"/>
                <a:gd name="connsiteX20" fmla="*/ 338138 w 445294"/>
                <a:gd name="connsiteY20" fmla="*/ 69056 h 942975"/>
                <a:gd name="connsiteX21" fmla="*/ 381000 w 445294"/>
                <a:gd name="connsiteY21" fmla="*/ 90487 h 942975"/>
                <a:gd name="connsiteX22" fmla="*/ 416719 w 445294"/>
                <a:gd name="connsiteY22" fmla="*/ 114300 h 942975"/>
                <a:gd name="connsiteX23" fmla="*/ 435769 w 445294"/>
                <a:gd name="connsiteY23" fmla="*/ 133350 h 942975"/>
                <a:gd name="connsiteX24" fmla="*/ 445294 w 445294"/>
                <a:gd name="connsiteY24" fmla="*/ 157162 h 942975"/>
                <a:gd name="connsiteX25" fmla="*/ 445294 w 445294"/>
                <a:gd name="connsiteY25" fmla="*/ 183356 h 942975"/>
                <a:gd name="connsiteX26" fmla="*/ 416719 w 445294"/>
                <a:gd name="connsiteY26" fmla="*/ 238125 h 942975"/>
                <a:gd name="connsiteX27" fmla="*/ 376238 w 445294"/>
                <a:gd name="connsiteY27" fmla="*/ 314325 h 942975"/>
                <a:gd name="connsiteX28" fmla="*/ 347663 w 445294"/>
                <a:gd name="connsiteY28" fmla="*/ 407193 h 942975"/>
                <a:gd name="connsiteX29" fmla="*/ 307181 w 445294"/>
                <a:gd name="connsiteY29" fmla="*/ 554831 h 942975"/>
                <a:gd name="connsiteX30" fmla="*/ 259556 w 445294"/>
                <a:gd name="connsiteY30" fmla="*/ 673893 h 942975"/>
                <a:gd name="connsiteX31" fmla="*/ 223838 w 445294"/>
                <a:gd name="connsiteY31" fmla="*/ 766762 h 942975"/>
                <a:gd name="connsiteX32" fmla="*/ 169069 w 445294"/>
                <a:gd name="connsiteY32" fmla="*/ 864393 h 942975"/>
                <a:gd name="connsiteX33" fmla="*/ 133350 w 445294"/>
                <a:gd name="connsiteY33" fmla="*/ 912018 h 942975"/>
                <a:gd name="connsiteX34" fmla="*/ 109538 w 445294"/>
                <a:gd name="connsiteY34" fmla="*/ 933450 h 942975"/>
                <a:gd name="connsiteX35" fmla="*/ 97631 w 445294"/>
                <a:gd name="connsiteY35" fmla="*/ 942975 h 942975"/>
                <a:gd name="connsiteX36" fmla="*/ 73819 w 445294"/>
                <a:gd name="connsiteY36" fmla="*/ 942975 h 942975"/>
                <a:gd name="connsiteX37" fmla="*/ 30956 w 445294"/>
                <a:gd name="connsiteY37" fmla="*/ 926306 h 942975"/>
                <a:gd name="connsiteX38" fmla="*/ 2381 w 445294"/>
                <a:gd name="connsiteY38" fmla="*/ 902493 h 942975"/>
                <a:gd name="connsiteX39" fmla="*/ 0 w 445294"/>
                <a:gd name="connsiteY39" fmla="*/ 890587 h 942975"/>
                <a:gd name="connsiteX40" fmla="*/ 0 w 445294"/>
                <a:gd name="connsiteY40" fmla="*/ 869156 h 942975"/>
                <a:gd name="connsiteX41" fmla="*/ 9525 w 445294"/>
                <a:gd name="connsiteY41" fmla="*/ 838200 h 942975"/>
                <a:gd name="connsiteX42" fmla="*/ 35719 w 445294"/>
                <a:gd name="connsiteY42" fmla="*/ 790575 h 942975"/>
                <a:gd name="connsiteX43" fmla="*/ 66675 w 445294"/>
                <a:gd name="connsiteY43" fmla="*/ 683418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942975">
                  <a:moveTo>
                    <a:pt x="66675" y="683418"/>
                  </a:moveTo>
                  <a:lnTo>
                    <a:pt x="83344" y="569118"/>
                  </a:lnTo>
                  <a:lnTo>
                    <a:pt x="102394" y="452437"/>
                  </a:lnTo>
                  <a:lnTo>
                    <a:pt x="130969" y="330993"/>
                  </a:lnTo>
                  <a:lnTo>
                    <a:pt x="147638" y="261937"/>
                  </a:lnTo>
                  <a:lnTo>
                    <a:pt x="147638" y="230981"/>
                  </a:lnTo>
                  <a:lnTo>
                    <a:pt x="140494" y="190500"/>
                  </a:lnTo>
                  <a:lnTo>
                    <a:pt x="126206" y="147637"/>
                  </a:lnTo>
                  <a:lnTo>
                    <a:pt x="100013" y="109537"/>
                  </a:lnTo>
                  <a:lnTo>
                    <a:pt x="80963" y="90487"/>
                  </a:lnTo>
                  <a:lnTo>
                    <a:pt x="59531" y="73818"/>
                  </a:lnTo>
                  <a:lnTo>
                    <a:pt x="40481" y="54768"/>
                  </a:lnTo>
                  <a:lnTo>
                    <a:pt x="28575" y="35718"/>
                  </a:lnTo>
                  <a:lnTo>
                    <a:pt x="33338" y="19050"/>
                  </a:lnTo>
                  <a:lnTo>
                    <a:pt x="45244" y="7143"/>
                  </a:lnTo>
                  <a:lnTo>
                    <a:pt x="76200" y="0"/>
                  </a:lnTo>
                  <a:lnTo>
                    <a:pt x="97631" y="0"/>
                  </a:lnTo>
                  <a:lnTo>
                    <a:pt x="145256" y="9525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38138" y="69056"/>
                  </a:lnTo>
                  <a:lnTo>
                    <a:pt x="381000" y="90487"/>
                  </a:lnTo>
                  <a:lnTo>
                    <a:pt x="416719" y="114300"/>
                  </a:lnTo>
                  <a:lnTo>
                    <a:pt x="435769" y="133350"/>
                  </a:lnTo>
                  <a:lnTo>
                    <a:pt x="445294" y="157162"/>
                  </a:lnTo>
                  <a:lnTo>
                    <a:pt x="445294" y="183356"/>
                  </a:lnTo>
                  <a:lnTo>
                    <a:pt x="416719" y="238125"/>
                  </a:lnTo>
                  <a:lnTo>
                    <a:pt x="376238" y="314325"/>
                  </a:lnTo>
                  <a:lnTo>
                    <a:pt x="347663" y="407193"/>
                  </a:lnTo>
                  <a:lnTo>
                    <a:pt x="307181" y="554831"/>
                  </a:lnTo>
                  <a:lnTo>
                    <a:pt x="259556" y="673893"/>
                  </a:lnTo>
                  <a:lnTo>
                    <a:pt x="223838" y="766762"/>
                  </a:lnTo>
                  <a:lnTo>
                    <a:pt x="169069" y="864393"/>
                  </a:lnTo>
                  <a:lnTo>
                    <a:pt x="133350" y="912018"/>
                  </a:lnTo>
                  <a:lnTo>
                    <a:pt x="109538" y="933450"/>
                  </a:lnTo>
                  <a:lnTo>
                    <a:pt x="97631" y="942975"/>
                  </a:lnTo>
                  <a:lnTo>
                    <a:pt x="73819" y="942975"/>
                  </a:lnTo>
                  <a:lnTo>
                    <a:pt x="30956" y="926306"/>
                  </a:lnTo>
                  <a:lnTo>
                    <a:pt x="2381" y="902493"/>
                  </a:lnTo>
                  <a:lnTo>
                    <a:pt x="0" y="890587"/>
                  </a:lnTo>
                  <a:lnTo>
                    <a:pt x="0" y="869156"/>
                  </a:lnTo>
                  <a:lnTo>
                    <a:pt x="9525" y="838200"/>
                  </a:lnTo>
                  <a:lnTo>
                    <a:pt x="35719" y="790575"/>
                  </a:lnTo>
                  <a:lnTo>
                    <a:pt x="66675" y="6834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10">
              <a:extLst>
                <a:ext uri="{FF2B5EF4-FFF2-40B4-BE49-F238E27FC236}">
                  <a16:creationId xmlns:a16="http://schemas.microsoft.com/office/drawing/2014/main" id="{4B94D8FB-AC93-422A-AE21-EF803BED98D8}"/>
                </a:ext>
              </a:extLst>
            </p:cNvPr>
            <p:cNvSpPr/>
            <p:nvPr/>
          </p:nvSpPr>
          <p:spPr>
            <a:xfrm>
              <a:off x="3438525" y="2352675"/>
              <a:ext cx="1681163" cy="414338"/>
            </a:xfrm>
            <a:custGeom>
              <a:avLst/>
              <a:gdLst>
                <a:gd name="connsiteX0" fmla="*/ 747713 w 1681163"/>
                <a:gd name="connsiteY0" fmla="*/ 280988 h 414338"/>
                <a:gd name="connsiteX1" fmla="*/ 366713 w 1681163"/>
                <a:gd name="connsiteY1" fmla="*/ 357188 h 414338"/>
                <a:gd name="connsiteX2" fmla="*/ 245269 w 1681163"/>
                <a:gd name="connsiteY2" fmla="*/ 381000 h 414338"/>
                <a:gd name="connsiteX3" fmla="*/ 221456 w 1681163"/>
                <a:gd name="connsiteY3" fmla="*/ 392906 h 414338"/>
                <a:gd name="connsiteX4" fmla="*/ 197644 w 1681163"/>
                <a:gd name="connsiteY4" fmla="*/ 402431 h 414338"/>
                <a:gd name="connsiteX5" fmla="*/ 173831 w 1681163"/>
                <a:gd name="connsiteY5" fmla="*/ 407194 h 414338"/>
                <a:gd name="connsiteX6" fmla="*/ 145256 w 1681163"/>
                <a:gd name="connsiteY6" fmla="*/ 414338 h 414338"/>
                <a:gd name="connsiteX7" fmla="*/ 97631 w 1681163"/>
                <a:gd name="connsiteY7" fmla="*/ 411956 h 414338"/>
                <a:gd name="connsiteX8" fmla="*/ 0 w 1681163"/>
                <a:gd name="connsiteY8" fmla="*/ 392906 h 414338"/>
                <a:gd name="connsiteX9" fmla="*/ 50006 w 1681163"/>
                <a:gd name="connsiteY9" fmla="*/ 259556 h 414338"/>
                <a:gd name="connsiteX10" fmla="*/ 164306 w 1681163"/>
                <a:gd name="connsiteY10" fmla="*/ 257175 h 414338"/>
                <a:gd name="connsiteX11" fmla="*/ 238125 w 1681163"/>
                <a:gd name="connsiteY11" fmla="*/ 245269 h 414338"/>
                <a:gd name="connsiteX12" fmla="*/ 450056 w 1681163"/>
                <a:gd name="connsiteY12" fmla="*/ 197644 h 414338"/>
                <a:gd name="connsiteX13" fmla="*/ 809625 w 1681163"/>
                <a:gd name="connsiteY13" fmla="*/ 116681 h 414338"/>
                <a:gd name="connsiteX14" fmla="*/ 1085850 w 1681163"/>
                <a:gd name="connsiteY14" fmla="*/ 57150 h 414338"/>
                <a:gd name="connsiteX15" fmla="*/ 1231106 w 1681163"/>
                <a:gd name="connsiteY15" fmla="*/ 21431 h 414338"/>
                <a:gd name="connsiteX16" fmla="*/ 1302544 w 1681163"/>
                <a:gd name="connsiteY16" fmla="*/ 0 h 414338"/>
                <a:gd name="connsiteX17" fmla="*/ 1347788 w 1681163"/>
                <a:gd name="connsiteY17" fmla="*/ 2381 h 414338"/>
                <a:gd name="connsiteX18" fmla="*/ 1409700 w 1681163"/>
                <a:gd name="connsiteY18" fmla="*/ 19050 h 414338"/>
                <a:gd name="connsiteX19" fmla="*/ 1488281 w 1681163"/>
                <a:gd name="connsiteY19" fmla="*/ 50006 h 414338"/>
                <a:gd name="connsiteX20" fmla="*/ 1578769 w 1681163"/>
                <a:gd name="connsiteY20" fmla="*/ 92869 h 414338"/>
                <a:gd name="connsiteX21" fmla="*/ 1626394 w 1681163"/>
                <a:gd name="connsiteY21" fmla="*/ 119063 h 414338"/>
                <a:gd name="connsiteX22" fmla="*/ 1662113 w 1681163"/>
                <a:gd name="connsiteY22" fmla="*/ 140494 h 414338"/>
                <a:gd name="connsiteX23" fmla="*/ 1676400 w 1681163"/>
                <a:gd name="connsiteY23" fmla="*/ 159544 h 414338"/>
                <a:gd name="connsiteX24" fmla="*/ 1681163 w 1681163"/>
                <a:gd name="connsiteY24" fmla="*/ 178594 h 414338"/>
                <a:gd name="connsiteX25" fmla="*/ 1676400 w 1681163"/>
                <a:gd name="connsiteY25" fmla="*/ 209550 h 414338"/>
                <a:gd name="connsiteX26" fmla="*/ 1662113 w 1681163"/>
                <a:gd name="connsiteY26" fmla="*/ 233363 h 414338"/>
                <a:gd name="connsiteX27" fmla="*/ 1628775 w 1681163"/>
                <a:gd name="connsiteY27" fmla="*/ 257175 h 414338"/>
                <a:gd name="connsiteX28" fmla="*/ 1590675 w 1681163"/>
                <a:gd name="connsiteY28" fmla="*/ 276225 h 414338"/>
                <a:gd name="connsiteX29" fmla="*/ 1366838 w 1681163"/>
                <a:gd name="connsiteY29" fmla="*/ 211931 h 414338"/>
                <a:gd name="connsiteX30" fmla="*/ 1316831 w 1681163"/>
                <a:gd name="connsiteY30" fmla="*/ 195263 h 414338"/>
                <a:gd name="connsiteX31" fmla="*/ 1295400 w 1681163"/>
                <a:gd name="connsiteY31" fmla="*/ 188119 h 414338"/>
                <a:gd name="connsiteX32" fmla="*/ 1278731 w 1681163"/>
                <a:gd name="connsiteY32" fmla="*/ 183356 h 414338"/>
                <a:gd name="connsiteX33" fmla="*/ 1257300 w 1681163"/>
                <a:gd name="connsiteY33" fmla="*/ 183356 h 414338"/>
                <a:gd name="connsiteX34" fmla="*/ 1131094 w 1681163"/>
                <a:gd name="connsiteY34" fmla="*/ 207169 h 414338"/>
                <a:gd name="connsiteX35" fmla="*/ 890588 w 1681163"/>
                <a:gd name="connsiteY35" fmla="*/ 252413 h 414338"/>
                <a:gd name="connsiteX36" fmla="*/ 747713 w 1681163"/>
                <a:gd name="connsiteY36" fmla="*/ 280988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1163" h="414338">
                  <a:moveTo>
                    <a:pt x="747713" y="280988"/>
                  </a:moveTo>
                  <a:lnTo>
                    <a:pt x="366713" y="357188"/>
                  </a:lnTo>
                  <a:lnTo>
                    <a:pt x="245269" y="381000"/>
                  </a:lnTo>
                  <a:lnTo>
                    <a:pt x="221456" y="392906"/>
                  </a:lnTo>
                  <a:lnTo>
                    <a:pt x="197644" y="402431"/>
                  </a:lnTo>
                  <a:lnTo>
                    <a:pt x="173831" y="407194"/>
                  </a:lnTo>
                  <a:lnTo>
                    <a:pt x="145256" y="414338"/>
                  </a:lnTo>
                  <a:lnTo>
                    <a:pt x="97631" y="411956"/>
                  </a:lnTo>
                  <a:lnTo>
                    <a:pt x="0" y="392906"/>
                  </a:lnTo>
                  <a:lnTo>
                    <a:pt x="50006" y="259556"/>
                  </a:lnTo>
                  <a:lnTo>
                    <a:pt x="164306" y="257175"/>
                  </a:lnTo>
                  <a:lnTo>
                    <a:pt x="238125" y="245269"/>
                  </a:lnTo>
                  <a:lnTo>
                    <a:pt x="450056" y="197644"/>
                  </a:lnTo>
                  <a:lnTo>
                    <a:pt x="809625" y="116681"/>
                  </a:lnTo>
                  <a:lnTo>
                    <a:pt x="1085850" y="57150"/>
                  </a:lnTo>
                  <a:lnTo>
                    <a:pt x="1231106" y="21431"/>
                  </a:lnTo>
                  <a:lnTo>
                    <a:pt x="1302544" y="0"/>
                  </a:lnTo>
                  <a:lnTo>
                    <a:pt x="1347788" y="2381"/>
                  </a:lnTo>
                  <a:lnTo>
                    <a:pt x="1409700" y="19050"/>
                  </a:lnTo>
                  <a:lnTo>
                    <a:pt x="1488281" y="50006"/>
                  </a:lnTo>
                  <a:lnTo>
                    <a:pt x="1578769" y="92869"/>
                  </a:lnTo>
                  <a:lnTo>
                    <a:pt x="1626394" y="119063"/>
                  </a:lnTo>
                  <a:lnTo>
                    <a:pt x="1662113" y="140494"/>
                  </a:lnTo>
                  <a:lnTo>
                    <a:pt x="1676400" y="159544"/>
                  </a:lnTo>
                  <a:lnTo>
                    <a:pt x="1681163" y="178594"/>
                  </a:lnTo>
                  <a:lnTo>
                    <a:pt x="1676400" y="209550"/>
                  </a:lnTo>
                  <a:lnTo>
                    <a:pt x="1662113" y="233363"/>
                  </a:lnTo>
                  <a:lnTo>
                    <a:pt x="1628775" y="257175"/>
                  </a:lnTo>
                  <a:lnTo>
                    <a:pt x="1590675" y="276225"/>
                  </a:lnTo>
                  <a:lnTo>
                    <a:pt x="1366838" y="211931"/>
                  </a:lnTo>
                  <a:lnTo>
                    <a:pt x="1316831" y="195263"/>
                  </a:lnTo>
                  <a:lnTo>
                    <a:pt x="1295400" y="188119"/>
                  </a:lnTo>
                  <a:lnTo>
                    <a:pt x="1278731" y="183356"/>
                  </a:lnTo>
                  <a:lnTo>
                    <a:pt x="1257300" y="183356"/>
                  </a:lnTo>
                  <a:lnTo>
                    <a:pt x="1131094" y="207169"/>
                  </a:lnTo>
                  <a:lnTo>
                    <a:pt x="890588" y="252413"/>
                  </a:lnTo>
                  <a:lnTo>
                    <a:pt x="747713" y="2809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11">
              <a:extLst>
                <a:ext uri="{FF2B5EF4-FFF2-40B4-BE49-F238E27FC236}">
                  <a16:creationId xmlns:a16="http://schemas.microsoft.com/office/drawing/2014/main" id="{BCA02982-BB3A-4C40-BC0D-16B988836D4A}"/>
                </a:ext>
              </a:extLst>
            </p:cNvPr>
            <p:cNvSpPr/>
            <p:nvPr/>
          </p:nvSpPr>
          <p:spPr>
            <a:xfrm>
              <a:off x="4362450" y="2495550"/>
              <a:ext cx="695325" cy="1438275"/>
            </a:xfrm>
            <a:custGeom>
              <a:avLst/>
              <a:gdLst>
                <a:gd name="connsiteX0" fmla="*/ 388144 w 695325"/>
                <a:gd name="connsiteY0" fmla="*/ 402431 h 1438275"/>
                <a:gd name="connsiteX1" fmla="*/ 411956 w 695325"/>
                <a:gd name="connsiteY1" fmla="*/ 266700 h 1438275"/>
                <a:gd name="connsiteX2" fmla="*/ 416719 w 695325"/>
                <a:gd name="connsiteY2" fmla="*/ 216694 h 1438275"/>
                <a:gd name="connsiteX3" fmla="*/ 419100 w 695325"/>
                <a:gd name="connsiteY3" fmla="*/ 150019 h 1438275"/>
                <a:gd name="connsiteX4" fmla="*/ 419100 w 695325"/>
                <a:gd name="connsiteY4" fmla="*/ 95250 h 1438275"/>
                <a:gd name="connsiteX5" fmla="*/ 411956 w 695325"/>
                <a:gd name="connsiteY5" fmla="*/ 59531 h 1438275"/>
                <a:gd name="connsiteX6" fmla="*/ 378619 w 695325"/>
                <a:gd name="connsiteY6" fmla="*/ 0 h 1438275"/>
                <a:gd name="connsiteX7" fmla="*/ 695325 w 695325"/>
                <a:gd name="connsiteY7" fmla="*/ 97631 h 1438275"/>
                <a:gd name="connsiteX8" fmla="*/ 657225 w 695325"/>
                <a:gd name="connsiteY8" fmla="*/ 219075 h 1438275"/>
                <a:gd name="connsiteX9" fmla="*/ 619125 w 695325"/>
                <a:gd name="connsiteY9" fmla="*/ 373856 h 1438275"/>
                <a:gd name="connsiteX10" fmla="*/ 592931 w 695325"/>
                <a:gd name="connsiteY10" fmla="*/ 495300 h 1438275"/>
                <a:gd name="connsiteX11" fmla="*/ 552450 w 695325"/>
                <a:gd name="connsiteY11" fmla="*/ 659606 h 1438275"/>
                <a:gd name="connsiteX12" fmla="*/ 500063 w 695325"/>
                <a:gd name="connsiteY12" fmla="*/ 809625 h 1438275"/>
                <a:gd name="connsiteX13" fmla="*/ 447675 w 695325"/>
                <a:gd name="connsiteY13" fmla="*/ 940594 h 1438275"/>
                <a:gd name="connsiteX14" fmla="*/ 352425 w 695325"/>
                <a:gd name="connsiteY14" fmla="*/ 1123950 h 1438275"/>
                <a:gd name="connsiteX15" fmla="*/ 280988 w 695325"/>
                <a:gd name="connsiteY15" fmla="*/ 1235869 h 1438275"/>
                <a:gd name="connsiteX16" fmla="*/ 207169 w 695325"/>
                <a:gd name="connsiteY16" fmla="*/ 1340644 h 1438275"/>
                <a:gd name="connsiteX17" fmla="*/ 150019 w 695325"/>
                <a:gd name="connsiteY17" fmla="*/ 1409700 h 1438275"/>
                <a:gd name="connsiteX18" fmla="*/ 119063 w 695325"/>
                <a:gd name="connsiteY18" fmla="*/ 1433513 h 1438275"/>
                <a:gd name="connsiteX19" fmla="*/ 102394 w 695325"/>
                <a:gd name="connsiteY19" fmla="*/ 1438275 h 1438275"/>
                <a:gd name="connsiteX20" fmla="*/ 90488 w 695325"/>
                <a:gd name="connsiteY20" fmla="*/ 1438275 h 1438275"/>
                <a:gd name="connsiteX21" fmla="*/ 69056 w 695325"/>
                <a:gd name="connsiteY21" fmla="*/ 1428750 h 1438275"/>
                <a:gd name="connsiteX22" fmla="*/ 52388 w 695325"/>
                <a:gd name="connsiteY22" fmla="*/ 1414463 h 1438275"/>
                <a:gd name="connsiteX23" fmla="*/ 38100 w 695325"/>
                <a:gd name="connsiteY23" fmla="*/ 1390650 h 1438275"/>
                <a:gd name="connsiteX24" fmla="*/ 14288 w 695325"/>
                <a:gd name="connsiteY24" fmla="*/ 1314450 h 1438275"/>
                <a:gd name="connsiteX25" fmla="*/ 0 w 695325"/>
                <a:gd name="connsiteY25" fmla="*/ 1252538 h 1438275"/>
                <a:gd name="connsiteX26" fmla="*/ 142875 w 695325"/>
                <a:gd name="connsiteY26" fmla="*/ 1014413 h 1438275"/>
                <a:gd name="connsiteX27" fmla="*/ 173831 w 695325"/>
                <a:gd name="connsiteY27" fmla="*/ 988219 h 1438275"/>
                <a:gd name="connsiteX28" fmla="*/ 195263 w 695325"/>
                <a:gd name="connsiteY28" fmla="*/ 964406 h 1438275"/>
                <a:gd name="connsiteX29" fmla="*/ 230981 w 695325"/>
                <a:gd name="connsiteY29" fmla="*/ 885825 h 1438275"/>
                <a:gd name="connsiteX30" fmla="*/ 295275 w 695325"/>
                <a:gd name="connsiteY30" fmla="*/ 721519 h 1438275"/>
                <a:gd name="connsiteX31" fmla="*/ 345281 w 695325"/>
                <a:gd name="connsiteY31" fmla="*/ 573881 h 1438275"/>
                <a:gd name="connsiteX32" fmla="*/ 388144 w 695325"/>
                <a:gd name="connsiteY32" fmla="*/ 40243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1438275">
                  <a:moveTo>
                    <a:pt x="388144" y="402431"/>
                  </a:moveTo>
                  <a:lnTo>
                    <a:pt x="411956" y="266700"/>
                  </a:lnTo>
                  <a:lnTo>
                    <a:pt x="416719" y="216694"/>
                  </a:lnTo>
                  <a:cubicBezTo>
                    <a:pt x="417513" y="194469"/>
                    <a:pt x="418306" y="172244"/>
                    <a:pt x="419100" y="150019"/>
                  </a:cubicBezTo>
                  <a:lnTo>
                    <a:pt x="419100" y="95250"/>
                  </a:lnTo>
                  <a:lnTo>
                    <a:pt x="411956" y="59531"/>
                  </a:lnTo>
                  <a:lnTo>
                    <a:pt x="378619" y="0"/>
                  </a:lnTo>
                  <a:lnTo>
                    <a:pt x="695325" y="97631"/>
                  </a:lnTo>
                  <a:lnTo>
                    <a:pt x="657225" y="219075"/>
                  </a:lnTo>
                  <a:lnTo>
                    <a:pt x="619125" y="373856"/>
                  </a:lnTo>
                  <a:lnTo>
                    <a:pt x="592931" y="495300"/>
                  </a:lnTo>
                  <a:lnTo>
                    <a:pt x="552450" y="659606"/>
                  </a:lnTo>
                  <a:lnTo>
                    <a:pt x="500063" y="809625"/>
                  </a:lnTo>
                  <a:lnTo>
                    <a:pt x="447675" y="940594"/>
                  </a:lnTo>
                  <a:lnTo>
                    <a:pt x="352425" y="1123950"/>
                  </a:lnTo>
                  <a:lnTo>
                    <a:pt x="280988" y="1235869"/>
                  </a:lnTo>
                  <a:lnTo>
                    <a:pt x="207169" y="1340644"/>
                  </a:lnTo>
                  <a:lnTo>
                    <a:pt x="150019" y="1409700"/>
                  </a:lnTo>
                  <a:lnTo>
                    <a:pt x="119063" y="1433513"/>
                  </a:lnTo>
                  <a:lnTo>
                    <a:pt x="102394" y="1438275"/>
                  </a:lnTo>
                  <a:lnTo>
                    <a:pt x="90488" y="1438275"/>
                  </a:lnTo>
                  <a:lnTo>
                    <a:pt x="69056" y="1428750"/>
                  </a:lnTo>
                  <a:lnTo>
                    <a:pt x="52388" y="1414463"/>
                  </a:lnTo>
                  <a:lnTo>
                    <a:pt x="38100" y="1390650"/>
                  </a:lnTo>
                  <a:lnTo>
                    <a:pt x="14288" y="1314450"/>
                  </a:lnTo>
                  <a:lnTo>
                    <a:pt x="0" y="1252538"/>
                  </a:lnTo>
                  <a:lnTo>
                    <a:pt x="142875" y="1014413"/>
                  </a:lnTo>
                  <a:lnTo>
                    <a:pt x="173831" y="988219"/>
                  </a:lnTo>
                  <a:lnTo>
                    <a:pt x="195263" y="964406"/>
                  </a:lnTo>
                  <a:lnTo>
                    <a:pt x="230981" y="885825"/>
                  </a:lnTo>
                  <a:lnTo>
                    <a:pt x="295275" y="721519"/>
                  </a:lnTo>
                  <a:lnTo>
                    <a:pt x="345281" y="573881"/>
                  </a:lnTo>
                  <a:lnTo>
                    <a:pt x="388144" y="4024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12">
              <a:extLst>
                <a:ext uri="{FF2B5EF4-FFF2-40B4-BE49-F238E27FC236}">
                  <a16:creationId xmlns:a16="http://schemas.microsoft.com/office/drawing/2014/main" id="{04D31B72-848A-4171-9DDE-8C3C4A1F2463}"/>
                </a:ext>
              </a:extLst>
            </p:cNvPr>
            <p:cNvSpPr/>
            <p:nvPr/>
          </p:nvSpPr>
          <p:spPr>
            <a:xfrm>
              <a:off x="4057650" y="3421063"/>
              <a:ext cx="506413" cy="368300"/>
            </a:xfrm>
            <a:custGeom>
              <a:avLst/>
              <a:gdLst>
                <a:gd name="connsiteX0" fmla="*/ 238125 w 507206"/>
                <a:gd name="connsiteY0" fmla="*/ 71438 h 366713"/>
                <a:gd name="connsiteX1" fmla="*/ 311944 w 507206"/>
                <a:gd name="connsiteY1" fmla="*/ 95250 h 366713"/>
                <a:gd name="connsiteX2" fmla="*/ 350044 w 507206"/>
                <a:gd name="connsiteY2" fmla="*/ 102394 h 366713"/>
                <a:gd name="connsiteX3" fmla="*/ 397669 w 507206"/>
                <a:gd name="connsiteY3" fmla="*/ 102394 h 366713"/>
                <a:gd name="connsiteX4" fmla="*/ 507206 w 507206"/>
                <a:gd name="connsiteY4" fmla="*/ 73819 h 366713"/>
                <a:gd name="connsiteX5" fmla="*/ 326231 w 507206"/>
                <a:gd name="connsiteY5" fmla="*/ 366713 h 366713"/>
                <a:gd name="connsiteX6" fmla="*/ 307181 w 507206"/>
                <a:gd name="connsiteY6" fmla="*/ 328613 h 366713"/>
                <a:gd name="connsiteX7" fmla="*/ 280988 w 507206"/>
                <a:gd name="connsiteY7" fmla="*/ 290513 h 366713"/>
                <a:gd name="connsiteX8" fmla="*/ 250031 w 507206"/>
                <a:gd name="connsiteY8" fmla="*/ 242888 h 366713"/>
                <a:gd name="connsiteX9" fmla="*/ 197644 w 507206"/>
                <a:gd name="connsiteY9" fmla="*/ 188119 h 366713"/>
                <a:gd name="connsiteX10" fmla="*/ 173831 w 507206"/>
                <a:gd name="connsiteY10" fmla="*/ 159544 h 366713"/>
                <a:gd name="connsiteX11" fmla="*/ 130969 w 507206"/>
                <a:gd name="connsiteY11" fmla="*/ 123825 h 366713"/>
                <a:gd name="connsiteX12" fmla="*/ 83344 w 507206"/>
                <a:gd name="connsiteY12" fmla="*/ 90488 h 366713"/>
                <a:gd name="connsiteX13" fmla="*/ 42863 w 507206"/>
                <a:gd name="connsiteY13" fmla="*/ 66675 h 366713"/>
                <a:gd name="connsiteX14" fmla="*/ 4763 w 507206"/>
                <a:gd name="connsiteY14" fmla="*/ 45244 h 366713"/>
                <a:gd name="connsiteX15" fmla="*/ 0 w 507206"/>
                <a:gd name="connsiteY15" fmla="*/ 30957 h 366713"/>
                <a:gd name="connsiteX16" fmla="*/ 7144 w 507206"/>
                <a:gd name="connsiteY16" fmla="*/ 14288 h 366713"/>
                <a:gd name="connsiteX17" fmla="*/ 19050 w 507206"/>
                <a:gd name="connsiteY17" fmla="*/ 2382 h 366713"/>
                <a:gd name="connsiteX18" fmla="*/ 57150 w 507206"/>
                <a:gd name="connsiteY18" fmla="*/ 0 h 366713"/>
                <a:gd name="connsiteX19" fmla="*/ 138113 w 507206"/>
                <a:gd name="connsiteY19" fmla="*/ 26194 h 366713"/>
                <a:gd name="connsiteX20" fmla="*/ 238125 w 507206"/>
                <a:gd name="connsiteY20" fmla="*/ 71438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206" h="366713">
                  <a:moveTo>
                    <a:pt x="238125" y="71438"/>
                  </a:moveTo>
                  <a:lnTo>
                    <a:pt x="311944" y="95250"/>
                  </a:lnTo>
                  <a:lnTo>
                    <a:pt x="350044" y="102394"/>
                  </a:lnTo>
                  <a:lnTo>
                    <a:pt x="397669" y="102394"/>
                  </a:lnTo>
                  <a:lnTo>
                    <a:pt x="507206" y="73819"/>
                  </a:lnTo>
                  <a:lnTo>
                    <a:pt x="326231" y="366713"/>
                  </a:lnTo>
                  <a:lnTo>
                    <a:pt x="307181" y="328613"/>
                  </a:lnTo>
                  <a:lnTo>
                    <a:pt x="280988" y="290513"/>
                  </a:lnTo>
                  <a:lnTo>
                    <a:pt x="250031" y="242888"/>
                  </a:lnTo>
                  <a:lnTo>
                    <a:pt x="197644" y="188119"/>
                  </a:lnTo>
                  <a:lnTo>
                    <a:pt x="173831" y="159544"/>
                  </a:lnTo>
                  <a:lnTo>
                    <a:pt x="130969" y="123825"/>
                  </a:lnTo>
                  <a:lnTo>
                    <a:pt x="83344" y="90488"/>
                  </a:lnTo>
                  <a:lnTo>
                    <a:pt x="42863" y="66675"/>
                  </a:lnTo>
                  <a:lnTo>
                    <a:pt x="4763" y="45244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19050" y="2382"/>
                  </a:lnTo>
                  <a:lnTo>
                    <a:pt x="57150" y="0"/>
                  </a:lnTo>
                  <a:lnTo>
                    <a:pt x="138113" y="26194"/>
                  </a:lnTo>
                  <a:lnTo>
                    <a:pt x="238125" y="714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18">
              <a:extLst>
                <a:ext uri="{FF2B5EF4-FFF2-40B4-BE49-F238E27FC236}">
                  <a16:creationId xmlns:a16="http://schemas.microsoft.com/office/drawing/2014/main" id="{84C56A71-7C53-457E-9DDB-1D164062A35B}"/>
                </a:ext>
              </a:extLst>
            </p:cNvPr>
            <p:cNvSpPr/>
            <p:nvPr/>
          </p:nvSpPr>
          <p:spPr>
            <a:xfrm>
              <a:off x="3370263" y="2840038"/>
              <a:ext cx="1096962" cy="631825"/>
            </a:xfrm>
            <a:custGeom>
              <a:avLst/>
              <a:gdLst>
                <a:gd name="connsiteX0" fmla="*/ 392906 w 1097756"/>
                <a:gd name="connsiteY0" fmla="*/ 261938 h 631032"/>
                <a:gd name="connsiteX1" fmla="*/ 78581 w 1097756"/>
                <a:gd name="connsiteY1" fmla="*/ 321469 h 631032"/>
                <a:gd name="connsiteX2" fmla="*/ 0 w 1097756"/>
                <a:gd name="connsiteY2" fmla="*/ 223838 h 631032"/>
                <a:gd name="connsiteX3" fmla="*/ 104775 w 1097756"/>
                <a:gd name="connsiteY3" fmla="*/ 207169 h 631032"/>
                <a:gd name="connsiteX4" fmla="*/ 238125 w 1097756"/>
                <a:gd name="connsiteY4" fmla="*/ 173832 h 631032"/>
                <a:gd name="connsiteX5" fmla="*/ 454819 w 1097756"/>
                <a:gd name="connsiteY5" fmla="*/ 114300 h 631032"/>
                <a:gd name="connsiteX6" fmla="*/ 583406 w 1097756"/>
                <a:gd name="connsiteY6" fmla="*/ 78582 h 631032"/>
                <a:gd name="connsiteX7" fmla="*/ 683419 w 1097756"/>
                <a:gd name="connsiteY7" fmla="*/ 42863 h 631032"/>
                <a:gd name="connsiteX8" fmla="*/ 750094 w 1097756"/>
                <a:gd name="connsiteY8" fmla="*/ 16669 h 631032"/>
                <a:gd name="connsiteX9" fmla="*/ 781050 w 1097756"/>
                <a:gd name="connsiteY9" fmla="*/ 0 h 631032"/>
                <a:gd name="connsiteX10" fmla="*/ 812006 w 1097756"/>
                <a:gd name="connsiteY10" fmla="*/ 0 h 631032"/>
                <a:gd name="connsiteX11" fmla="*/ 840581 w 1097756"/>
                <a:gd name="connsiteY11" fmla="*/ 9525 h 631032"/>
                <a:gd name="connsiteX12" fmla="*/ 914400 w 1097756"/>
                <a:gd name="connsiteY12" fmla="*/ 42863 h 631032"/>
                <a:gd name="connsiteX13" fmla="*/ 1026319 w 1097756"/>
                <a:gd name="connsiteY13" fmla="*/ 111919 h 631032"/>
                <a:gd name="connsiteX14" fmla="*/ 1071562 w 1097756"/>
                <a:gd name="connsiteY14" fmla="*/ 147638 h 631032"/>
                <a:gd name="connsiteX15" fmla="*/ 1088231 w 1097756"/>
                <a:gd name="connsiteY15" fmla="*/ 166688 h 631032"/>
                <a:gd name="connsiteX16" fmla="*/ 1095375 w 1097756"/>
                <a:gd name="connsiteY16" fmla="*/ 180975 h 631032"/>
                <a:gd name="connsiteX17" fmla="*/ 1097756 w 1097756"/>
                <a:gd name="connsiteY17" fmla="*/ 202407 h 631032"/>
                <a:gd name="connsiteX18" fmla="*/ 1090612 w 1097756"/>
                <a:gd name="connsiteY18" fmla="*/ 214313 h 631032"/>
                <a:gd name="connsiteX19" fmla="*/ 1064419 w 1097756"/>
                <a:gd name="connsiteY19" fmla="*/ 233363 h 631032"/>
                <a:gd name="connsiteX20" fmla="*/ 1040606 w 1097756"/>
                <a:gd name="connsiteY20" fmla="*/ 245269 h 631032"/>
                <a:gd name="connsiteX21" fmla="*/ 1026319 w 1097756"/>
                <a:gd name="connsiteY21" fmla="*/ 254794 h 631032"/>
                <a:gd name="connsiteX22" fmla="*/ 1007269 w 1097756"/>
                <a:gd name="connsiteY22" fmla="*/ 273844 h 631032"/>
                <a:gd name="connsiteX23" fmla="*/ 954881 w 1097756"/>
                <a:gd name="connsiteY23" fmla="*/ 338138 h 631032"/>
                <a:gd name="connsiteX24" fmla="*/ 909637 w 1097756"/>
                <a:gd name="connsiteY24" fmla="*/ 411957 h 631032"/>
                <a:gd name="connsiteX25" fmla="*/ 857250 w 1097756"/>
                <a:gd name="connsiteY25" fmla="*/ 511969 h 631032"/>
                <a:gd name="connsiteX26" fmla="*/ 802481 w 1097756"/>
                <a:gd name="connsiteY26" fmla="*/ 628650 h 631032"/>
                <a:gd name="connsiteX27" fmla="*/ 664369 w 1097756"/>
                <a:gd name="connsiteY27" fmla="*/ 631032 h 631032"/>
                <a:gd name="connsiteX28" fmla="*/ 678656 w 1097756"/>
                <a:gd name="connsiteY28" fmla="*/ 521494 h 631032"/>
                <a:gd name="connsiteX29" fmla="*/ 700087 w 1097756"/>
                <a:gd name="connsiteY29" fmla="*/ 428625 h 631032"/>
                <a:gd name="connsiteX30" fmla="*/ 723900 w 1097756"/>
                <a:gd name="connsiteY30" fmla="*/ 354807 h 631032"/>
                <a:gd name="connsiteX31" fmla="*/ 740569 w 1097756"/>
                <a:gd name="connsiteY31" fmla="*/ 304800 h 631032"/>
                <a:gd name="connsiteX32" fmla="*/ 752475 w 1097756"/>
                <a:gd name="connsiteY32" fmla="*/ 261938 h 631032"/>
                <a:gd name="connsiteX33" fmla="*/ 752475 w 1097756"/>
                <a:gd name="connsiteY33" fmla="*/ 238125 h 631032"/>
                <a:gd name="connsiteX34" fmla="*/ 745331 w 1097756"/>
                <a:gd name="connsiteY34" fmla="*/ 214313 h 631032"/>
                <a:gd name="connsiteX35" fmla="*/ 731044 w 1097756"/>
                <a:gd name="connsiteY35" fmla="*/ 204788 h 631032"/>
                <a:gd name="connsiteX36" fmla="*/ 714375 w 1097756"/>
                <a:gd name="connsiteY36" fmla="*/ 202407 h 631032"/>
                <a:gd name="connsiteX37" fmla="*/ 661987 w 1097756"/>
                <a:gd name="connsiteY37" fmla="*/ 202407 h 631032"/>
                <a:gd name="connsiteX38" fmla="*/ 590550 w 1097756"/>
                <a:gd name="connsiteY38" fmla="*/ 219075 h 631032"/>
                <a:gd name="connsiteX39" fmla="*/ 392906 w 1097756"/>
                <a:gd name="connsiteY39" fmla="*/ 261938 h 6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97756" h="631032">
                  <a:moveTo>
                    <a:pt x="392906" y="261938"/>
                  </a:moveTo>
                  <a:lnTo>
                    <a:pt x="78581" y="321469"/>
                  </a:lnTo>
                  <a:lnTo>
                    <a:pt x="0" y="223838"/>
                  </a:lnTo>
                  <a:lnTo>
                    <a:pt x="104775" y="207169"/>
                  </a:lnTo>
                  <a:lnTo>
                    <a:pt x="238125" y="173832"/>
                  </a:lnTo>
                  <a:lnTo>
                    <a:pt x="454819" y="114300"/>
                  </a:lnTo>
                  <a:lnTo>
                    <a:pt x="583406" y="78582"/>
                  </a:lnTo>
                  <a:lnTo>
                    <a:pt x="683419" y="42863"/>
                  </a:lnTo>
                  <a:lnTo>
                    <a:pt x="750094" y="16669"/>
                  </a:lnTo>
                  <a:lnTo>
                    <a:pt x="781050" y="0"/>
                  </a:lnTo>
                  <a:lnTo>
                    <a:pt x="812006" y="0"/>
                  </a:lnTo>
                  <a:lnTo>
                    <a:pt x="840581" y="9525"/>
                  </a:lnTo>
                  <a:lnTo>
                    <a:pt x="914400" y="42863"/>
                  </a:lnTo>
                  <a:lnTo>
                    <a:pt x="1026319" y="111919"/>
                  </a:lnTo>
                  <a:lnTo>
                    <a:pt x="1071562" y="147638"/>
                  </a:lnTo>
                  <a:lnTo>
                    <a:pt x="1088231" y="166688"/>
                  </a:lnTo>
                  <a:lnTo>
                    <a:pt x="1095375" y="180975"/>
                  </a:lnTo>
                  <a:lnTo>
                    <a:pt x="1097756" y="202407"/>
                  </a:lnTo>
                  <a:lnTo>
                    <a:pt x="1090612" y="214313"/>
                  </a:lnTo>
                  <a:lnTo>
                    <a:pt x="1064419" y="233363"/>
                  </a:lnTo>
                  <a:lnTo>
                    <a:pt x="1040606" y="245269"/>
                  </a:lnTo>
                  <a:lnTo>
                    <a:pt x="1026319" y="254794"/>
                  </a:lnTo>
                  <a:lnTo>
                    <a:pt x="1007269" y="273844"/>
                  </a:lnTo>
                  <a:lnTo>
                    <a:pt x="954881" y="338138"/>
                  </a:lnTo>
                  <a:lnTo>
                    <a:pt x="909637" y="411957"/>
                  </a:lnTo>
                  <a:lnTo>
                    <a:pt x="857250" y="511969"/>
                  </a:lnTo>
                  <a:lnTo>
                    <a:pt x="802481" y="628650"/>
                  </a:lnTo>
                  <a:lnTo>
                    <a:pt x="664369" y="631032"/>
                  </a:lnTo>
                  <a:lnTo>
                    <a:pt x="678656" y="521494"/>
                  </a:lnTo>
                  <a:lnTo>
                    <a:pt x="700087" y="428625"/>
                  </a:lnTo>
                  <a:lnTo>
                    <a:pt x="723900" y="354807"/>
                  </a:lnTo>
                  <a:lnTo>
                    <a:pt x="740569" y="304800"/>
                  </a:lnTo>
                  <a:lnTo>
                    <a:pt x="752475" y="261938"/>
                  </a:lnTo>
                  <a:lnTo>
                    <a:pt x="752475" y="238125"/>
                  </a:lnTo>
                  <a:lnTo>
                    <a:pt x="745331" y="214313"/>
                  </a:lnTo>
                  <a:lnTo>
                    <a:pt x="731044" y="204788"/>
                  </a:lnTo>
                  <a:lnTo>
                    <a:pt x="714375" y="202407"/>
                  </a:lnTo>
                  <a:lnTo>
                    <a:pt x="661987" y="202407"/>
                  </a:lnTo>
                  <a:lnTo>
                    <a:pt x="590550" y="219075"/>
                  </a:lnTo>
                  <a:lnTo>
                    <a:pt x="392906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19">
              <a:extLst>
                <a:ext uri="{FF2B5EF4-FFF2-40B4-BE49-F238E27FC236}">
                  <a16:creationId xmlns:a16="http://schemas.microsoft.com/office/drawing/2014/main" id="{2B2E7426-8AE4-4C83-AFB4-83482A362C2D}"/>
                </a:ext>
              </a:extLst>
            </p:cNvPr>
            <p:cNvSpPr/>
            <p:nvPr/>
          </p:nvSpPr>
          <p:spPr>
            <a:xfrm>
              <a:off x="3475038" y="3316288"/>
              <a:ext cx="635000" cy="282575"/>
            </a:xfrm>
            <a:custGeom>
              <a:avLst/>
              <a:gdLst>
                <a:gd name="connsiteX0" fmla="*/ 300037 w 635794"/>
                <a:gd name="connsiteY0" fmla="*/ 214313 h 280988"/>
                <a:gd name="connsiteX1" fmla="*/ 33337 w 635794"/>
                <a:gd name="connsiteY1" fmla="*/ 280988 h 280988"/>
                <a:gd name="connsiteX2" fmla="*/ 0 w 635794"/>
                <a:gd name="connsiteY2" fmla="*/ 159544 h 280988"/>
                <a:gd name="connsiteX3" fmla="*/ 373856 w 635794"/>
                <a:gd name="connsiteY3" fmla="*/ 71438 h 280988"/>
                <a:gd name="connsiteX4" fmla="*/ 626269 w 635794"/>
                <a:gd name="connsiteY4" fmla="*/ 0 h 280988"/>
                <a:gd name="connsiteX5" fmla="*/ 635794 w 635794"/>
                <a:gd name="connsiteY5" fmla="*/ 157163 h 280988"/>
                <a:gd name="connsiteX6" fmla="*/ 538162 w 635794"/>
                <a:gd name="connsiteY6" fmla="*/ 164307 h 280988"/>
                <a:gd name="connsiteX7" fmla="*/ 300037 w 635794"/>
                <a:gd name="connsiteY7" fmla="*/ 2143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94" h="280988">
                  <a:moveTo>
                    <a:pt x="300037" y="214313"/>
                  </a:moveTo>
                  <a:lnTo>
                    <a:pt x="33337" y="280988"/>
                  </a:lnTo>
                  <a:lnTo>
                    <a:pt x="0" y="159544"/>
                  </a:lnTo>
                  <a:lnTo>
                    <a:pt x="373856" y="71438"/>
                  </a:lnTo>
                  <a:lnTo>
                    <a:pt x="626269" y="0"/>
                  </a:lnTo>
                  <a:lnTo>
                    <a:pt x="635794" y="157163"/>
                  </a:lnTo>
                  <a:lnTo>
                    <a:pt x="538162" y="164307"/>
                  </a:lnTo>
                  <a:lnTo>
                    <a:pt x="300037" y="2143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AB3B9F09-2773-44E2-B281-4CC3DC4427BB}"/>
                </a:ext>
              </a:extLst>
            </p:cNvPr>
            <p:cNvSpPr/>
            <p:nvPr/>
          </p:nvSpPr>
          <p:spPr>
            <a:xfrm>
              <a:off x="5564188" y="1828800"/>
              <a:ext cx="1512887" cy="449263"/>
            </a:xfrm>
            <a:custGeom>
              <a:avLst/>
              <a:gdLst>
                <a:gd name="connsiteX0" fmla="*/ 345282 w 1512094"/>
                <a:gd name="connsiteY0" fmla="*/ 390525 h 450056"/>
                <a:gd name="connsiteX1" fmla="*/ 0 w 1512094"/>
                <a:gd name="connsiteY1" fmla="*/ 450056 h 450056"/>
                <a:gd name="connsiteX2" fmla="*/ 66675 w 1512094"/>
                <a:gd name="connsiteY2" fmla="*/ 250031 h 450056"/>
                <a:gd name="connsiteX3" fmla="*/ 185738 w 1512094"/>
                <a:gd name="connsiteY3" fmla="*/ 257175 h 450056"/>
                <a:gd name="connsiteX4" fmla="*/ 273844 w 1512094"/>
                <a:gd name="connsiteY4" fmla="*/ 252413 h 450056"/>
                <a:gd name="connsiteX5" fmla="*/ 342900 w 1512094"/>
                <a:gd name="connsiteY5" fmla="*/ 240506 h 450056"/>
                <a:gd name="connsiteX6" fmla="*/ 490538 w 1512094"/>
                <a:gd name="connsiteY6" fmla="*/ 204788 h 450056"/>
                <a:gd name="connsiteX7" fmla="*/ 714375 w 1512094"/>
                <a:gd name="connsiteY7" fmla="*/ 145256 h 450056"/>
                <a:gd name="connsiteX8" fmla="*/ 1000125 w 1512094"/>
                <a:gd name="connsiteY8" fmla="*/ 57150 h 450056"/>
                <a:gd name="connsiteX9" fmla="*/ 1152525 w 1512094"/>
                <a:gd name="connsiteY9" fmla="*/ 7144 h 450056"/>
                <a:gd name="connsiteX10" fmla="*/ 1188244 w 1512094"/>
                <a:gd name="connsiteY10" fmla="*/ 0 h 450056"/>
                <a:gd name="connsiteX11" fmla="*/ 1235869 w 1512094"/>
                <a:gd name="connsiteY11" fmla="*/ 4763 h 450056"/>
                <a:gd name="connsiteX12" fmla="*/ 1326357 w 1512094"/>
                <a:gd name="connsiteY12" fmla="*/ 38100 h 450056"/>
                <a:gd name="connsiteX13" fmla="*/ 1416844 w 1512094"/>
                <a:gd name="connsiteY13" fmla="*/ 78581 h 450056"/>
                <a:gd name="connsiteX14" fmla="*/ 1471613 w 1512094"/>
                <a:gd name="connsiteY14" fmla="*/ 111919 h 450056"/>
                <a:gd name="connsiteX15" fmla="*/ 1500188 w 1512094"/>
                <a:gd name="connsiteY15" fmla="*/ 133350 h 450056"/>
                <a:gd name="connsiteX16" fmla="*/ 1512094 w 1512094"/>
                <a:gd name="connsiteY16" fmla="*/ 150019 h 450056"/>
                <a:gd name="connsiteX17" fmla="*/ 1512094 w 1512094"/>
                <a:gd name="connsiteY17" fmla="*/ 169069 h 450056"/>
                <a:gd name="connsiteX18" fmla="*/ 1497807 w 1512094"/>
                <a:gd name="connsiteY18" fmla="*/ 190500 h 450056"/>
                <a:gd name="connsiteX19" fmla="*/ 1457325 w 1512094"/>
                <a:gd name="connsiteY19" fmla="*/ 209550 h 450056"/>
                <a:gd name="connsiteX20" fmla="*/ 1395413 w 1512094"/>
                <a:gd name="connsiteY20" fmla="*/ 226219 h 450056"/>
                <a:gd name="connsiteX21" fmla="*/ 1281113 w 1512094"/>
                <a:gd name="connsiteY21" fmla="*/ 242888 h 450056"/>
                <a:gd name="connsiteX22" fmla="*/ 1095375 w 1512094"/>
                <a:gd name="connsiteY22" fmla="*/ 259556 h 450056"/>
                <a:gd name="connsiteX23" fmla="*/ 759619 w 1512094"/>
                <a:gd name="connsiteY23" fmla="*/ 307181 h 450056"/>
                <a:gd name="connsiteX24" fmla="*/ 626269 w 1512094"/>
                <a:gd name="connsiteY24" fmla="*/ 340519 h 450056"/>
                <a:gd name="connsiteX25" fmla="*/ 345282 w 1512094"/>
                <a:gd name="connsiteY25" fmla="*/ 39052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2094" h="450056">
                  <a:moveTo>
                    <a:pt x="345282" y="390525"/>
                  </a:moveTo>
                  <a:lnTo>
                    <a:pt x="0" y="450056"/>
                  </a:lnTo>
                  <a:lnTo>
                    <a:pt x="66675" y="250031"/>
                  </a:lnTo>
                  <a:lnTo>
                    <a:pt x="185738" y="257175"/>
                  </a:lnTo>
                  <a:lnTo>
                    <a:pt x="273844" y="252413"/>
                  </a:lnTo>
                  <a:lnTo>
                    <a:pt x="342900" y="240506"/>
                  </a:lnTo>
                  <a:lnTo>
                    <a:pt x="490538" y="204788"/>
                  </a:lnTo>
                  <a:lnTo>
                    <a:pt x="714375" y="145256"/>
                  </a:lnTo>
                  <a:lnTo>
                    <a:pt x="1000125" y="57150"/>
                  </a:lnTo>
                  <a:lnTo>
                    <a:pt x="1152525" y="7144"/>
                  </a:lnTo>
                  <a:lnTo>
                    <a:pt x="1188244" y="0"/>
                  </a:lnTo>
                  <a:lnTo>
                    <a:pt x="1235869" y="4763"/>
                  </a:lnTo>
                  <a:lnTo>
                    <a:pt x="1326357" y="38100"/>
                  </a:lnTo>
                  <a:lnTo>
                    <a:pt x="1416844" y="78581"/>
                  </a:lnTo>
                  <a:lnTo>
                    <a:pt x="1471613" y="111919"/>
                  </a:lnTo>
                  <a:lnTo>
                    <a:pt x="1500188" y="133350"/>
                  </a:lnTo>
                  <a:lnTo>
                    <a:pt x="1512094" y="150019"/>
                  </a:lnTo>
                  <a:lnTo>
                    <a:pt x="1512094" y="169069"/>
                  </a:lnTo>
                  <a:lnTo>
                    <a:pt x="1497807" y="190500"/>
                  </a:lnTo>
                  <a:lnTo>
                    <a:pt x="1457325" y="209550"/>
                  </a:lnTo>
                  <a:lnTo>
                    <a:pt x="1395413" y="226219"/>
                  </a:lnTo>
                  <a:lnTo>
                    <a:pt x="1281113" y="242888"/>
                  </a:lnTo>
                  <a:lnTo>
                    <a:pt x="1095375" y="259556"/>
                  </a:lnTo>
                  <a:lnTo>
                    <a:pt x="759619" y="307181"/>
                  </a:lnTo>
                  <a:lnTo>
                    <a:pt x="626269" y="340519"/>
                  </a:lnTo>
                  <a:lnTo>
                    <a:pt x="345282" y="3905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24">
              <a:extLst>
                <a:ext uri="{FF2B5EF4-FFF2-40B4-BE49-F238E27FC236}">
                  <a16:creationId xmlns:a16="http://schemas.microsoft.com/office/drawing/2014/main" id="{DD6AA539-317A-4AD7-BE4C-39E32B1651A4}"/>
                </a:ext>
              </a:extLst>
            </p:cNvPr>
            <p:cNvSpPr/>
            <p:nvPr/>
          </p:nvSpPr>
          <p:spPr>
            <a:xfrm>
              <a:off x="5316538" y="2100263"/>
              <a:ext cx="1293812" cy="1241425"/>
            </a:xfrm>
            <a:custGeom>
              <a:avLst/>
              <a:gdLst>
                <a:gd name="connsiteX0" fmla="*/ 1004888 w 1293019"/>
                <a:gd name="connsiteY0" fmla="*/ 576262 h 1240631"/>
                <a:gd name="connsiteX1" fmla="*/ 852488 w 1293019"/>
                <a:gd name="connsiteY1" fmla="*/ 723900 h 1240631"/>
                <a:gd name="connsiteX2" fmla="*/ 723900 w 1293019"/>
                <a:gd name="connsiteY2" fmla="*/ 847725 h 1240631"/>
                <a:gd name="connsiteX3" fmla="*/ 585788 w 1293019"/>
                <a:gd name="connsiteY3" fmla="*/ 954881 h 1240631"/>
                <a:gd name="connsiteX4" fmla="*/ 473869 w 1293019"/>
                <a:gd name="connsiteY4" fmla="*/ 1028700 h 1240631"/>
                <a:gd name="connsiteX5" fmla="*/ 321469 w 1293019"/>
                <a:gd name="connsiteY5" fmla="*/ 1119187 h 1240631"/>
                <a:gd name="connsiteX6" fmla="*/ 185738 w 1293019"/>
                <a:gd name="connsiteY6" fmla="*/ 1190625 h 1240631"/>
                <a:gd name="connsiteX7" fmla="*/ 83344 w 1293019"/>
                <a:gd name="connsiteY7" fmla="*/ 1235868 h 1240631"/>
                <a:gd name="connsiteX8" fmla="*/ 40482 w 1293019"/>
                <a:gd name="connsiteY8" fmla="*/ 1240631 h 1240631"/>
                <a:gd name="connsiteX9" fmla="*/ 16669 w 1293019"/>
                <a:gd name="connsiteY9" fmla="*/ 1240631 h 1240631"/>
                <a:gd name="connsiteX10" fmla="*/ 4763 w 1293019"/>
                <a:gd name="connsiteY10" fmla="*/ 1235868 h 1240631"/>
                <a:gd name="connsiteX11" fmla="*/ 0 w 1293019"/>
                <a:gd name="connsiteY11" fmla="*/ 1228725 h 1240631"/>
                <a:gd name="connsiteX12" fmla="*/ 0 w 1293019"/>
                <a:gd name="connsiteY12" fmla="*/ 1214437 h 1240631"/>
                <a:gd name="connsiteX13" fmla="*/ 19050 w 1293019"/>
                <a:gd name="connsiteY13" fmla="*/ 1193006 h 1240631"/>
                <a:gd name="connsiteX14" fmla="*/ 111919 w 1293019"/>
                <a:gd name="connsiteY14" fmla="*/ 1135856 h 1240631"/>
                <a:gd name="connsiteX15" fmla="*/ 295275 w 1293019"/>
                <a:gd name="connsiteY15" fmla="*/ 1004887 h 1240631"/>
                <a:gd name="connsiteX16" fmla="*/ 438150 w 1293019"/>
                <a:gd name="connsiteY16" fmla="*/ 885825 h 1240631"/>
                <a:gd name="connsiteX17" fmla="*/ 585788 w 1293019"/>
                <a:gd name="connsiteY17" fmla="*/ 747712 h 1240631"/>
                <a:gd name="connsiteX18" fmla="*/ 685800 w 1293019"/>
                <a:gd name="connsiteY18" fmla="*/ 619125 h 1240631"/>
                <a:gd name="connsiteX19" fmla="*/ 819150 w 1293019"/>
                <a:gd name="connsiteY19" fmla="*/ 442912 h 1240631"/>
                <a:gd name="connsiteX20" fmla="*/ 912019 w 1293019"/>
                <a:gd name="connsiteY20" fmla="*/ 302418 h 1240631"/>
                <a:gd name="connsiteX21" fmla="*/ 940594 w 1293019"/>
                <a:gd name="connsiteY21" fmla="*/ 259556 h 1240631"/>
                <a:gd name="connsiteX22" fmla="*/ 954882 w 1293019"/>
                <a:gd name="connsiteY22" fmla="*/ 228600 h 1240631"/>
                <a:gd name="connsiteX23" fmla="*/ 954882 w 1293019"/>
                <a:gd name="connsiteY23" fmla="*/ 204787 h 1240631"/>
                <a:gd name="connsiteX24" fmla="*/ 947738 w 1293019"/>
                <a:gd name="connsiteY24" fmla="*/ 171450 h 1240631"/>
                <a:gd name="connsiteX25" fmla="*/ 931069 w 1293019"/>
                <a:gd name="connsiteY25" fmla="*/ 145256 h 1240631"/>
                <a:gd name="connsiteX26" fmla="*/ 907257 w 1293019"/>
                <a:gd name="connsiteY26" fmla="*/ 123825 h 1240631"/>
                <a:gd name="connsiteX27" fmla="*/ 869157 w 1293019"/>
                <a:gd name="connsiteY27" fmla="*/ 100012 h 1240631"/>
                <a:gd name="connsiteX28" fmla="*/ 781050 w 1293019"/>
                <a:gd name="connsiteY28" fmla="*/ 40481 h 1240631"/>
                <a:gd name="connsiteX29" fmla="*/ 997744 w 1293019"/>
                <a:gd name="connsiteY29" fmla="*/ 0 h 1240631"/>
                <a:gd name="connsiteX30" fmla="*/ 1090613 w 1293019"/>
                <a:gd name="connsiteY30" fmla="*/ 71437 h 1240631"/>
                <a:gd name="connsiteX31" fmla="*/ 1157288 w 1293019"/>
                <a:gd name="connsiteY31" fmla="*/ 119062 h 1240631"/>
                <a:gd name="connsiteX32" fmla="*/ 1212057 w 1293019"/>
                <a:gd name="connsiteY32" fmla="*/ 164306 h 1240631"/>
                <a:gd name="connsiteX33" fmla="*/ 1252538 w 1293019"/>
                <a:gd name="connsiteY33" fmla="*/ 209550 h 1240631"/>
                <a:gd name="connsiteX34" fmla="*/ 1262063 w 1293019"/>
                <a:gd name="connsiteY34" fmla="*/ 219075 h 1240631"/>
                <a:gd name="connsiteX35" fmla="*/ 1273969 w 1293019"/>
                <a:gd name="connsiteY35" fmla="*/ 228600 h 1240631"/>
                <a:gd name="connsiteX36" fmla="*/ 1285875 w 1293019"/>
                <a:gd name="connsiteY36" fmla="*/ 245268 h 1240631"/>
                <a:gd name="connsiteX37" fmla="*/ 1293019 w 1293019"/>
                <a:gd name="connsiteY37" fmla="*/ 264318 h 1240631"/>
                <a:gd name="connsiteX38" fmla="*/ 1293019 w 1293019"/>
                <a:gd name="connsiteY38" fmla="*/ 285750 h 1240631"/>
                <a:gd name="connsiteX39" fmla="*/ 1281113 w 1293019"/>
                <a:gd name="connsiteY39" fmla="*/ 307181 h 1240631"/>
                <a:gd name="connsiteX40" fmla="*/ 1254919 w 1293019"/>
                <a:gd name="connsiteY40" fmla="*/ 330993 h 1240631"/>
                <a:gd name="connsiteX41" fmla="*/ 1233488 w 1293019"/>
                <a:gd name="connsiteY41" fmla="*/ 345281 h 1240631"/>
                <a:gd name="connsiteX42" fmla="*/ 1159669 w 1293019"/>
                <a:gd name="connsiteY42" fmla="*/ 423862 h 1240631"/>
                <a:gd name="connsiteX43" fmla="*/ 1004888 w 1293019"/>
                <a:gd name="connsiteY43" fmla="*/ 576262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3019" h="1240631">
                  <a:moveTo>
                    <a:pt x="1004888" y="576262"/>
                  </a:moveTo>
                  <a:lnTo>
                    <a:pt x="852488" y="723900"/>
                  </a:lnTo>
                  <a:lnTo>
                    <a:pt x="723900" y="847725"/>
                  </a:lnTo>
                  <a:lnTo>
                    <a:pt x="585788" y="954881"/>
                  </a:lnTo>
                  <a:lnTo>
                    <a:pt x="473869" y="1028700"/>
                  </a:lnTo>
                  <a:lnTo>
                    <a:pt x="321469" y="1119187"/>
                  </a:lnTo>
                  <a:lnTo>
                    <a:pt x="185738" y="1190625"/>
                  </a:lnTo>
                  <a:lnTo>
                    <a:pt x="83344" y="1235868"/>
                  </a:lnTo>
                  <a:lnTo>
                    <a:pt x="40482" y="1240631"/>
                  </a:lnTo>
                  <a:lnTo>
                    <a:pt x="16669" y="1240631"/>
                  </a:lnTo>
                  <a:lnTo>
                    <a:pt x="4763" y="1235868"/>
                  </a:lnTo>
                  <a:lnTo>
                    <a:pt x="0" y="1228725"/>
                  </a:lnTo>
                  <a:lnTo>
                    <a:pt x="0" y="1214437"/>
                  </a:lnTo>
                  <a:lnTo>
                    <a:pt x="19050" y="1193006"/>
                  </a:lnTo>
                  <a:lnTo>
                    <a:pt x="111919" y="1135856"/>
                  </a:lnTo>
                  <a:lnTo>
                    <a:pt x="295275" y="1004887"/>
                  </a:lnTo>
                  <a:lnTo>
                    <a:pt x="438150" y="885825"/>
                  </a:lnTo>
                  <a:lnTo>
                    <a:pt x="585788" y="747712"/>
                  </a:lnTo>
                  <a:lnTo>
                    <a:pt x="685800" y="619125"/>
                  </a:lnTo>
                  <a:lnTo>
                    <a:pt x="819150" y="442912"/>
                  </a:lnTo>
                  <a:lnTo>
                    <a:pt x="912019" y="302418"/>
                  </a:lnTo>
                  <a:lnTo>
                    <a:pt x="940594" y="259556"/>
                  </a:lnTo>
                  <a:lnTo>
                    <a:pt x="954882" y="228600"/>
                  </a:lnTo>
                  <a:lnTo>
                    <a:pt x="954882" y="204787"/>
                  </a:lnTo>
                  <a:lnTo>
                    <a:pt x="947738" y="171450"/>
                  </a:lnTo>
                  <a:lnTo>
                    <a:pt x="931069" y="145256"/>
                  </a:lnTo>
                  <a:lnTo>
                    <a:pt x="907257" y="123825"/>
                  </a:lnTo>
                  <a:lnTo>
                    <a:pt x="869157" y="100012"/>
                  </a:lnTo>
                  <a:lnTo>
                    <a:pt x="781050" y="40481"/>
                  </a:lnTo>
                  <a:lnTo>
                    <a:pt x="997744" y="0"/>
                  </a:lnTo>
                  <a:lnTo>
                    <a:pt x="1090613" y="71437"/>
                  </a:lnTo>
                  <a:lnTo>
                    <a:pt x="1157288" y="119062"/>
                  </a:lnTo>
                  <a:lnTo>
                    <a:pt x="1212057" y="164306"/>
                  </a:lnTo>
                  <a:lnTo>
                    <a:pt x="1252538" y="209550"/>
                  </a:lnTo>
                  <a:lnTo>
                    <a:pt x="1262063" y="219075"/>
                  </a:lnTo>
                  <a:lnTo>
                    <a:pt x="1273969" y="228600"/>
                  </a:lnTo>
                  <a:lnTo>
                    <a:pt x="1285875" y="245268"/>
                  </a:lnTo>
                  <a:lnTo>
                    <a:pt x="1293019" y="264318"/>
                  </a:lnTo>
                  <a:lnTo>
                    <a:pt x="1293019" y="285750"/>
                  </a:lnTo>
                  <a:lnTo>
                    <a:pt x="1281113" y="307181"/>
                  </a:lnTo>
                  <a:lnTo>
                    <a:pt x="1254919" y="330993"/>
                  </a:lnTo>
                  <a:lnTo>
                    <a:pt x="1233488" y="345281"/>
                  </a:lnTo>
                  <a:lnTo>
                    <a:pt x="1159669" y="423862"/>
                  </a:lnTo>
                  <a:lnTo>
                    <a:pt x="1004888" y="5762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23">
              <a:extLst>
                <a:ext uri="{FF2B5EF4-FFF2-40B4-BE49-F238E27FC236}">
                  <a16:creationId xmlns:a16="http://schemas.microsoft.com/office/drawing/2014/main" id="{0083677D-0AA0-42A0-B94F-055CE8CB4BD1}"/>
                </a:ext>
              </a:extLst>
            </p:cNvPr>
            <p:cNvSpPr/>
            <p:nvPr/>
          </p:nvSpPr>
          <p:spPr>
            <a:xfrm>
              <a:off x="5449888" y="2395538"/>
              <a:ext cx="2017712" cy="1209675"/>
            </a:xfrm>
            <a:custGeom>
              <a:avLst/>
              <a:gdLst>
                <a:gd name="connsiteX0" fmla="*/ 154782 w 2016919"/>
                <a:gd name="connsiteY0" fmla="*/ 185737 h 1209675"/>
                <a:gd name="connsiteX1" fmla="*/ 0 w 2016919"/>
                <a:gd name="connsiteY1" fmla="*/ 90487 h 1209675"/>
                <a:gd name="connsiteX2" fmla="*/ 54769 w 2016919"/>
                <a:gd name="connsiteY2" fmla="*/ 0 h 1209675"/>
                <a:gd name="connsiteX3" fmla="*/ 192882 w 2016919"/>
                <a:gd name="connsiteY3" fmla="*/ 85725 h 1209675"/>
                <a:gd name="connsiteX4" fmla="*/ 390525 w 2016919"/>
                <a:gd name="connsiteY4" fmla="*/ 207168 h 1209675"/>
                <a:gd name="connsiteX5" fmla="*/ 576263 w 2016919"/>
                <a:gd name="connsiteY5" fmla="*/ 326231 h 1209675"/>
                <a:gd name="connsiteX6" fmla="*/ 697707 w 2016919"/>
                <a:gd name="connsiteY6" fmla="*/ 411956 h 1209675"/>
                <a:gd name="connsiteX7" fmla="*/ 871538 w 2016919"/>
                <a:gd name="connsiteY7" fmla="*/ 528637 h 1209675"/>
                <a:gd name="connsiteX8" fmla="*/ 1045369 w 2016919"/>
                <a:gd name="connsiteY8" fmla="*/ 645318 h 1209675"/>
                <a:gd name="connsiteX9" fmla="*/ 1219200 w 2016919"/>
                <a:gd name="connsiteY9" fmla="*/ 762000 h 1209675"/>
                <a:gd name="connsiteX10" fmla="*/ 1307307 w 2016919"/>
                <a:gd name="connsiteY10" fmla="*/ 821531 h 1209675"/>
                <a:gd name="connsiteX11" fmla="*/ 1369219 w 2016919"/>
                <a:gd name="connsiteY11" fmla="*/ 854868 h 1209675"/>
                <a:gd name="connsiteX12" fmla="*/ 1512094 w 2016919"/>
                <a:gd name="connsiteY12" fmla="*/ 923925 h 1209675"/>
                <a:gd name="connsiteX13" fmla="*/ 1745457 w 2016919"/>
                <a:gd name="connsiteY13" fmla="*/ 1028700 h 1209675"/>
                <a:gd name="connsiteX14" fmla="*/ 1866900 w 2016919"/>
                <a:gd name="connsiteY14" fmla="*/ 1076325 h 1209675"/>
                <a:gd name="connsiteX15" fmla="*/ 1966913 w 2016919"/>
                <a:gd name="connsiteY15" fmla="*/ 1116806 h 1209675"/>
                <a:gd name="connsiteX16" fmla="*/ 1995488 w 2016919"/>
                <a:gd name="connsiteY16" fmla="*/ 1131093 h 1209675"/>
                <a:gd name="connsiteX17" fmla="*/ 2012157 w 2016919"/>
                <a:gd name="connsiteY17" fmla="*/ 1143000 h 1209675"/>
                <a:gd name="connsiteX18" fmla="*/ 2016919 w 2016919"/>
                <a:gd name="connsiteY18" fmla="*/ 1154906 h 1209675"/>
                <a:gd name="connsiteX19" fmla="*/ 2002632 w 2016919"/>
                <a:gd name="connsiteY19" fmla="*/ 1171575 h 1209675"/>
                <a:gd name="connsiteX20" fmla="*/ 1971675 w 2016919"/>
                <a:gd name="connsiteY20" fmla="*/ 1183481 h 1209675"/>
                <a:gd name="connsiteX21" fmla="*/ 1764507 w 2016919"/>
                <a:gd name="connsiteY21" fmla="*/ 1193006 h 1209675"/>
                <a:gd name="connsiteX22" fmla="*/ 1504950 w 2016919"/>
                <a:gd name="connsiteY22" fmla="*/ 1202531 h 1209675"/>
                <a:gd name="connsiteX23" fmla="*/ 1321594 w 2016919"/>
                <a:gd name="connsiteY23" fmla="*/ 1209675 h 1209675"/>
                <a:gd name="connsiteX24" fmla="*/ 1281113 w 2016919"/>
                <a:gd name="connsiteY24" fmla="*/ 1209675 h 1209675"/>
                <a:gd name="connsiteX25" fmla="*/ 1245394 w 2016919"/>
                <a:gd name="connsiteY25" fmla="*/ 1207293 h 1209675"/>
                <a:gd name="connsiteX26" fmla="*/ 1214438 w 2016919"/>
                <a:gd name="connsiteY26" fmla="*/ 1195387 h 1209675"/>
                <a:gd name="connsiteX27" fmla="*/ 1195388 w 2016919"/>
                <a:gd name="connsiteY27" fmla="*/ 1183481 h 1209675"/>
                <a:gd name="connsiteX28" fmla="*/ 1169194 w 2016919"/>
                <a:gd name="connsiteY28" fmla="*/ 1154906 h 1209675"/>
                <a:gd name="connsiteX29" fmla="*/ 1026319 w 2016919"/>
                <a:gd name="connsiteY29" fmla="*/ 1002506 h 1209675"/>
                <a:gd name="connsiteX30" fmla="*/ 792957 w 2016919"/>
                <a:gd name="connsiteY30" fmla="*/ 759618 h 1209675"/>
                <a:gd name="connsiteX31" fmla="*/ 569119 w 2016919"/>
                <a:gd name="connsiteY31" fmla="*/ 550068 h 1209675"/>
                <a:gd name="connsiteX32" fmla="*/ 466725 w 2016919"/>
                <a:gd name="connsiteY32" fmla="*/ 466725 h 1209675"/>
                <a:gd name="connsiteX33" fmla="*/ 333375 w 2016919"/>
                <a:gd name="connsiteY33" fmla="*/ 330993 h 1209675"/>
                <a:gd name="connsiteX34" fmla="*/ 290513 w 2016919"/>
                <a:gd name="connsiteY34" fmla="*/ 295275 h 1209675"/>
                <a:gd name="connsiteX35" fmla="*/ 257175 w 2016919"/>
                <a:gd name="connsiteY35" fmla="*/ 266700 h 1209675"/>
                <a:gd name="connsiteX36" fmla="*/ 223838 w 2016919"/>
                <a:gd name="connsiteY36" fmla="*/ 242887 h 1209675"/>
                <a:gd name="connsiteX37" fmla="*/ 154782 w 2016919"/>
                <a:gd name="connsiteY37" fmla="*/ 185737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6919" h="1209675">
                  <a:moveTo>
                    <a:pt x="154782" y="185737"/>
                  </a:moveTo>
                  <a:lnTo>
                    <a:pt x="0" y="90487"/>
                  </a:lnTo>
                  <a:lnTo>
                    <a:pt x="54769" y="0"/>
                  </a:lnTo>
                  <a:lnTo>
                    <a:pt x="192882" y="85725"/>
                  </a:lnTo>
                  <a:lnTo>
                    <a:pt x="390525" y="207168"/>
                  </a:lnTo>
                  <a:lnTo>
                    <a:pt x="576263" y="326231"/>
                  </a:lnTo>
                  <a:lnTo>
                    <a:pt x="697707" y="411956"/>
                  </a:lnTo>
                  <a:lnTo>
                    <a:pt x="871538" y="528637"/>
                  </a:lnTo>
                  <a:lnTo>
                    <a:pt x="1045369" y="645318"/>
                  </a:lnTo>
                  <a:lnTo>
                    <a:pt x="1219200" y="762000"/>
                  </a:lnTo>
                  <a:lnTo>
                    <a:pt x="1307307" y="821531"/>
                  </a:lnTo>
                  <a:lnTo>
                    <a:pt x="1369219" y="854868"/>
                  </a:lnTo>
                  <a:lnTo>
                    <a:pt x="1512094" y="923925"/>
                  </a:lnTo>
                  <a:lnTo>
                    <a:pt x="1745457" y="1028700"/>
                  </a:lnTo>
                  <a:lnTo>
                    <a:pt x="1866900" y="1076325"/>
                  </a:lnTo>
                  <a:lnTo>
                    <a:pt x="1966913" y="1116806"/>
                  </a:lnTo>
                  <a:lnTo>
                    <a:pt x="1995488" y="1131093"/>
                  </a:lnTo>
                  <a:lnTo>
                    <a:pt x="2012157" y="1143000"/>
                  </a:lnTo>
                  <a:lnTo>
                    <a:pt x="2016919" y="1154906"/>
                  </a:lnTo>
                  <a:lnTo>
                    <a:pt x="2002632" y="1171575"/>
                  </a:lnTo>
                  <a:lnTo>
                    <a:pt x="1971675" y="1183481"/>
                  </a:lnTo>
                  <a:lnTo>
                    <a:pt x="1764507" y="1193006"/>
                  </a:lnTo>
                  <a:lnTo>
                    <a:pt x="1504950" y="1202531"/>
                  </a:lnTo>
                  <a:lnTo>
                    <a:pt x="1321594" y="1209675"/>
                  </a:lnTo>
                  <a:lnTo>
                    <a:pt x="1281113" y="1209675"/>
                  </a:lnTo>
                  <a:lnTo>
                    <a:pt x="1245394" y="1207293"/>
                  </a:lnTo>
                  <a:lnTo>
                    <a:pt x="1214438" y="1195387"/>
                  </a:lnTo>
                  <a:lnTo>
                    <a:pt x="1195388" y="1183481"/>
                  </a:lnTo>
                  <a:lnTo>
                    <a:pt x="1169194" y="1154906"/>
                  </a:lnTo>
                  <a:lnTo>
                    <a:pt x="1026319" y="1002506"/>
                  </a:lnTo>
                  <a:lnTo>
                    <a:pt x="792957" y="759618"/>
                  </a:lnTo>
                  <a:lnTo>
                    <a:pt x="569119" y="550068"/>
                  </a:lnTo>
                  <a:lnTo>
                    <a:pt x="466725" y="466725"/>
                  </a:lnTo>
                  <a:lnTo>
                    <a:pt x="333375" y="330993"/>
                  </a:lnTo>
                  <a:lnTo>
                    <a:pt x="290513" y="295275"/>
                  </a:lnTo>
                  <a:lnTo>
                    <a:pt x="257175" y="266700"/>
                  </a:lnTo>
                  <a:lnTo>
                    <a:pt x="223838" y="242887"/>
                  </a:lnTo>
                  <a:lnTo>
                    <a:pt x="154782" y="1857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30">
              <a:extLst>
                <a:ext uri="{FF2B5EF4-FFF2-40B4-BE49-F238E27FC236}">
                  <a16:creationId xmlns:a16="http://schemas.microsoft.com/office/drawing/2014/main" id="{EC9014B4-E4FF-4633-A5AE-4DF15ECBBF87}"/>
                </a:ext>
              </a:extLst>
            </p:cNvPr>
            <p:cNvSpPr/>
            <p:nvPr/>
          </p:nvSpPr>
          <p:spPr>
            <a:xfrm>
              <a:off x="4313238" y="5180013"/>
              <a:ext cx="1887537" cy="974725"/>
            </a:xfrm>
            <a:custGeom>
              <a:avLst/>
              <a:gdLst>
                <a:gd name="connsiteX0" fmla="*/ 652462 w 1888331"/>
                <a:gd name="connsiteY0" fmla="*/ 316706 h 976312"/>
                <a:gd name="connsiteX1" fmla="*/ 80962 w 1888331"/>
                <a:gd name="connsiteY1" fmla="*/ 373856 h 976312"/>
                <a:gd name="connsiteX2" fmla="*/ 0 w 1888331"/>
                <a:gd name="connsiteY2" fmla="*/ 192881 h 976312"/>
                <a:gd name="connsiteX3" fmla="*/ 185737 w 1888331"/>
                <a:gd name="connsiteY3" fmla="*/ 188119 h 976312"/>
                <a:gd name="connsiteX4" fmla="*/ 464344 w 1888331"/>
                <a:gd name="connsiteY4" fmla="*/ 176212 h 976312"/>
                <a:gd name="connsiteX5" fmla="*/ 633412 w 1888331"/>
                <a:gd name="connsiteY5" fmla="*/ 164306 h 976312"/>
                <a:gd name="connsiteX6" fmla="*/ 950119 w 1888331"/>
                <a:gd name="connsiteY6" fmla="*/ 130969 h 976312"/>
                <a:gd name="connsiteX7" fmla="*/ 1166812 w 1888331"/>
                <a:gd name="connsiteY7" fmla="*/ 100012 h 976312"/>
                <a:gd name="connsiteX8" fmla="*/ 1297781 w 1888331"/>
                <a:gd name="connsiteY8" fmla="*/ 80962 h 976312"/>
                <a:gd name="connsiteX9" fmla="*/ 1459706 w 1888331"/>
                <a:gd name="connsiteY9" fmla="*/ 54769 h 976312"/>
                <a:gd name="connsiteX10" fmla="*/ 1531144 w 1888331"/>
                <a:gd name="connsiteY10" fmla="*/ 30956 h 976312"/>
                <a:gd name="connsiteX11" fmla="*/ 1597819 w 1888331"/>
                <a:gd name="connsiteY11" fmla="*/ 4762 h 976312"/>
                <a:gd name="connsiteX12" fmla="*/ 1616869 w 1888331"/>
                <a:gd name="connsiteY12" fmla="*/ 0 h 976312"/>
                <a:gd name="connsiteX13" fmla="*/ 1652587 w 1888331"/>
                <a:gd name="connsiteY13" fmla="*/ 11906 h 976312"/>
                <a:gd name="connsiteX14" fmla="*/ 1714500 w 1888331"/>
                <a:gd name="connsiteY14" fmla="*/ 54769 h 976312"/>
                <a:gd name="connsiteX15" fmla="*/ 1762125 w 1888331"/>
                <a:gd name="connsiteY15" fmla="*/ 97631 h 976312"/>
                <a:gd name="connsiteX16" fmla="*/ 1845469 w 1888331"/>
                <a:gd name="connsiteY16" fmla="*/ 173831 h 976312"/>
                <a:gd name="connsiteX17" fmla="*/ 1871662 w 1888331"/>
                <a:gd name="connsiteY17" fmla="*/ 204787 h 976312"/>
                <a:gd name="connsiteX18" fmla="*/ 1883569 w 1888331"/>
                <a:gd name="connsiteY18" fmla="*/ 226219 h 976312"/>
                <a:gd name="connsiteX19" fmla="*/ 1888331 w 1888331"/>
                <a:gd name="connsiteY19" fmla="*/ 247650 h 976312"/>
                <a:gd name="connsiteX20" fmla="*/ 1876425 w 1888331"/>
                <a:gd name="connsiteY20" fmla="*/ 271462 h 976312"/>
                <a:gd name="connsiteX21" fmla="*/ 1847850 w 1888331"/>
                <a:gd name="connsiteY21" fmla="*/ 290512 h 976312"/>
                <a:gd name="connsiteX22" fmla="*/ 1826419 w 1888331"/>
                <a:gd name="connsiteY22" fmla="*/ 302419 h 976312"/>
                <a:gd name="connsiteX23" fmla="*/ 1795462 w 1888331"/>
                <a:gd name="connsiteY23" fmla="*/ 335756 h 976312"/>
                <a:gd name="connsiteX24" fmla="*/ 1738312 w 1888331"/>
                <a:gd name="connsiteY24" fmla="*/ 426244 h 976312"/>
                <a:gd name="connsiteX25" fmla="*/ 1681162 w 1888331"/>
                <a:gd name="connsiteY25" fmla="*/ 564356 h 976312"/>
                <a:gd name="connsiteX26" fmla="*/ 1626394 w 1888331"/>
                <a:gd name="connsiteY26" fmla="*/ 704850 h 976312"/>
                <a:gd name="connsiteX27" fmla="*/ 1566862 w 1888331"/>
                <a:gd name="connsiteY27" fmla="*/ 900112 h 976312"/>
                <a:gd name="connsiteX28" fmla="*/ 1550194 w 1888331"/>
                <a:gd name="connsiteY28" fmla="*/ 928687 h 976312"/>
                <a:gd name="connsiteX29" fmla="*/ 1519237 w 1888331"/>
                <a:gd name="connsiteY29" fmla="*/ 954881 h 976312"/>
                <a:gd name="connsiteX30" fmla="*/ 1478756 w 1888331"/>
                <a:gd name="connsiteY30" fmla="*/ 973931 h 976312"/>
                <a:gd name="connsiteX31" fmla="*/ 1445419 w 1888331"/>
                <a:gd name="connsiteY31" fmla="*/ 976312 h 976312"/>
                <a:gd name="connsiteX32" fmla="*/ 1423987 w 1888331"/>
                <a:gd name="connsiteY32" fmla="*/ 976312 h 976312"/>
                <a:gd name="connsiteX33" fmla="*/ 1404937 w 1888331"/>
                <a:gd name="connsiteY33" fmla="*/ 969169 h 976312"/>
                <a:gd name="connsiteX34" fmla="*/ 1371600 w 1888331"/>
                <a:gd name="connsiteY34" fmla="*/ 928687 h 976312"/>
                <a:gd name="connsiteX35" fmla="*/ 1343025 w 1888331"/>
                <a:gd name="connsiteY35" fmla="*/ 885825 h 976312"/>
                <a:gd name="connsiteX36" fmla="*/ 1400175 w 1888331"/>
                <a:gd name="connsiteY36" fmla="*/ 726281 h 976312"/>
                <a:gd name="connsiteX37" fmla="*/ 1490662 w 1888331"/>
                <a:gd name="connsiteY37" fmla="*/ 423862 h 976312"/>
                <a:gd name="connsiteX38" fmla="*/ 1521619 w 1888331"/>
                <a:gd name="connsiteY38" fmla="*/ 326231 h 976312"/>
                <a:gd name="connsiteX39" fmla="*/ 1526381 w 1888331"/>
                <a:gd name="connsiteY39" fmla="*/ 288131 h 976312"/>
                <a:gd name="connsiteX40" fmla="*/ 1519237 w 1888331"/>
                <a:gd name="connsiteY40" fmla="*/ 261937 h 976312"/>
                <a:gd name="connsiteX41" fmla="*/ 1500187 w 1888331"/>
                <a:gd name="connsiteY41" fmla="*/ 247650 h 976312"/>
                <a:gd name="connsiteX42" fmla="*/ 1462087 w 1888331"/>
                <a:gd name="connsiteY42" fmla="*/ 233362 h 976312"/>
                <a:gd name="connsiteX43" fmla="*/ 1404937 w 1888331"/>
                <a:gd name="connsiteY43" fmla="*/ 233362 h 976312"/>
                <a:gd name="connsiteX44" fmla="*/ 1128712 w 1888331"/>
                <a:gd name="connsiteY44" fmla="*/ 266700 h 976312"/>
                <a:gd name="connsiteX45" fmla="*/ 652462 w 1888331"/>
                <a:gd name="connsiteY45" fmla="*/ 316706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8331" h="976312">
                  <a:moveTo>
                    <a:pt x="652462" y="316706"/>
                  </a:moveTo>
                  <a:lnTo>
                    <a:pt x="80962" y="373856"/>
                  </a:lnTo>
                  <a:lnTo>
                    <a:pt x="0" y="192881"/>
                  </a:lnTo>
                  <a:lnTo>
                    <a:pt x="185737" y="188119"/>
                  </a:lnTo>
                  <a:lnTo>
                    <a:pt x="464344" y="176212"/>
                  </a:lnTo>
                  <a:lnTo>
                    <a:pt x="633412" y="164306"/>
                  </a:lnTo>
                  <a:lnTo>
                    <a:pt x="950119" y="130969"/>
                  </a:lnTo>
                  <a:lnTo>
                    <a:pt x="1166812" y="100012"/>
                  </a:lnTo>
                  <a:lnTo>
                    <a:pt x="1297781" y="80962"/>
                  </a:lnTo>
                  <a:lnTo>
                    <a:pt x="1459706" y="54769"/>
                  </a:lnTo>
                  <a:lnTo>
                    <a:pt x="1531144" y="30956"/>
                  </a:lnTo>
                  <a:lnTo>
                    <a:pt x="1597819" y="4762"/>
                  </a:lnTo>
                  <a:lnTo>
                    <a:pt x="1616869" y="0"/>
                  </a:lnTo>
                  <a:lnTo>
                    <a:pt x="1652587" y="11906"/>
                  </a:lnTo>
                  <a:lnTo>
                    <a:pt x="1714500" y="54769"/>
                  </a:lnTo>
                  <a:lnTo>
                    <a:pt x="1762125" y="97631"/>
                  </a:lnTo>
                  <a:lnTo>
                    <a:pt x="1845469" y="173831"/>
                  </a:lnTo>
                  <a:lnTo>
                    <a:pt x="1871662" y="204787"/>
                  </a:lnTo>
                  <a:lnTo>
                    <a:pt x="1883569" y="226219"/>
                  </a:lnTo>
                  <a:lnTo>
                    <a:pt x="1888331" y="247650"/>
                  </a:lnTo>
                  <a:lnTo>
                    <a:pt x="1876425" y="271462"/>
                  </a:lnTo>
                  <a:lnTo>
                    <a:pt x="1847850" y="290512"/>
                  </a:lnTo>
                  <a:lnTo>
                    <a:pt x="1826419" y="302419"/>
                  </a:lnTo>
                  <a:lnTo>
                    <a:pt x="1795462" y="335756"/>
                  </a:lnTo>
                  <a:lnTo>
                    <a:pt x="1738312" y="426244"/>
                  </a:lnTo>
                  <a:lnTo>
                    <a:pt x="1681162" y="564356"/>
                  </a:lnTo>
                  <a:lnTo>
                    <a:pt x="1626394" y="704850"/>
                  </a:lnTo>
                  <a:lnTo>
                    <a:pt x="1566862" y="900112"/>
                  </a:lnTo>
                  <a:lnTo>
                    <a:pt x="1550194" y="928687"/>
                  </a:lnTo>
                  <a:lnTo>
                    <a:pt x="1519237" y="954881"/>
                  </a:lnTo>
                  <a:lnTo>
                    <a:pt x="1478756" y="973931"/>
                  </a:lnTo>
                  <a:lnTo>
                    <a:pt x="1445419" y="976312"/>
                  </a:lnTo>
                  <a:lnTo>
                    <a:pt x="1423987" y="976312"/>
                  </a:lnTo>
                  <a:lnTo>
                    <a:pt x="1404937" y="969169"/>
                  </a:lnTo>
                  <a:lnTo>
                    <a:pt x="1371600" y="928687"/>
                  </a:lnTo>
                  <a:lnTo>
                    <a:pt x="1343025" y="885825"/>
                  </a:lnTo>
                  <a:lnTo>
                    <a:pt x="1400175" y="726281"/>
                  </a:lnTo>
                  <a:lnTo>
                    <a:pt x="1490662" y="423862"/>
                  </a:lnTo>
                  <a:lnTo>
                    <a:pt x="1521619" y="326231"/>
                  </a:lnTo>
                  <a:lnTo>
                    <a:pt x="1526381" y="288131"/>
                  </a:lnTo>
                  <a:lnTo>
                    <a:pt x="1519237" y="261937"/>
                  </a:lnTo>
                  <a:lnTo>
                    <a:pt x="1500187" y="247650"/>
                  </a:lnTo>
                  <a:lnTo>
                    <a:pt x="1462087" y="233362"/>
                  </a:lnTo>
                  <a:lnTo>
                    <a:pt x="1404937" y="233362"/>
                  </a:lnTo>
                  <a:lnTo>
                    <a:pt x="1128712" y="266700"/>
                  </a:lnTo>
                  <a:lnTo>
                    <a:pt x="652462" y="3167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31">
              <a:extLst>
                <a:ext uri="{FF2B5EF4-FFF2-40B4-BE49-F238E27FC236}">
                  <a16:creationId xmlns:a16="http://schemas.microsoft.com/office/drawing/2014/main" id="{E2E5299C-761B-44C3-9356-4B9B0FF59749}"/>
                </a:ext>
              </a:extLst>
            </p:cNvPr>
            <p:cNvSpPr/>
            <p:nvPr/>
          </p:nvSpPr>
          <p:spPr>
            <a:xfrm>
              <a:off x="4465638" y="5876925"/>
              <a:ext cx="1298575" cy="258763"/>
            </a:xfrm>
            <a:custGeom>
              <a:avLst/>
              <a:gdLst>
                <a:gd name="connsiteX0" fmla="*/ 550069 w 1300162"/>
                <a:gd name="connsiteY0" fmla="*/ 223838 h 259556"/>
                <a:gd name="connsiteX1" fmla="*/ 50006 w 1300162"/>
                <a:gd name="connsiteY1" fmla="*/ 259556 h 259556"/>
                <a:gd name="connsiteX2" fmla="*/ 0 w 1300162"/>
                <a:gd name="connsiteY2" fmla="*/ 102394 h 259556"/>
                <a:gd name="connsiteX3" fmla="*/ 180975 w 1300162"/>
                <a:gd name="connsiteY3" fmla="*/ 85725 h 259556"/>
                <a:gd name="connsiteX4" fmla="*/ 583406 w 1300162"/>
                <a:gd name="connsiteY4" fmla="*/ 54769 h 259556"/>
                <a:gd name="connsiteX5" fmla="*/ 1054894 w 1300162"/>
                <a:gd name="connsiteY5" fmla="*/ 21431 h 259556"/>
                <a:gd name="connsiteX6" fmla="*/ 1285875 w 1300162"/>
                <a:gd name="connsiteY6" fmla="*/ 0 h 259556"/>
                <a:gd name="connsiteX7" fmla="*/ 1300162 w 1300162"/>
                <a:gd name="connsiteY7" fmla="*/ 188119 h 259556"/>
                <a:gd name="connsiteX8" fmla="*/ 1181100 w 1300162"/>
                <a:gd name="connsiteY8" fmla="*/ 188119 h 259556"/>
                <a:gd name="connsiteX9" fmla="*/ 892969 w 1300162"/>
                <a:gd name="connsiteY9" fmla="*/ 202406 h 259556"/>
                <a:gd name="connsiteX10" fmla="*/ 550069 w 1300162"/>
                <a:gd name="connsiteY10" fmla="*/ 223838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0162" h="259556">
                  <a:moveTo>
                    <a:pt x="550069" y="223838"/>
                  </a:moveTo>
                  <a:lnTo>
                    <a:pt x="50006" y="259556"/>
                  </a:lnTo>
                  <a:lnTo>
                    <a:pt x="0" y="102394"/>
                  </a:lnTo>
                  <a:lnTo>
                    <a:pt x="180975" y="85725"/>
                  </a:lnTo>
                  <a:lnTo>
                    <a:pt x="583406" y="54769"/>
                  </a:lnTo>
                  <a:lnTo>
                    <a:pt x="1054894" y="21431"/>
                  </a:lnTo>
                  <a:lnTo>
                    <a:pt x="1285875" y="0"/>
                  </a:lnTo>
                  <a:lnTo>
                    <a:pt x="1300162" y="188119"/>
                  </a:lnTo>
                  <a:lnTo>
                    <a:pt x="1181100" y="188119"/>
                  </a:lnTo>
                  <a:lnTo>
                    <a:pt x="892969" y="202406"/>
                  </a:lnTo>
                  <a:lnTo>
                    <a:pt x="550069" y="2238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96" name="グループ化 95">
            <a:extLst>
              <a:ext uri="{FF2B5EF4-FFF2-40B4-BE49-F238E27FC236}">
                <a16:creationId xmlns:a16="http://schemas.microsoft.com/office/drawing/2014/main" id="{3243EF39-B870-4EFF-B395-0AE32690CE59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287463"/>
            <a:ext cx="4795837" cy="4867275"/>
            <a:chOff x="2519363" y="1287463"/>
            <a:chExt cx="4795837" cy="4867275"/>
          </a:xfrm>
        </p:grpSpPr>
        <p:sp>
          <p:nvSpPr>
            <p:cNvPr id="97" name="フリーフォーム 6">
              <a:extLst>
                <a:ext uri="{FF2B5EF4-FFF2-40B4-BE49-F238E27FC236}">
                  <a16:creationId xmlns:a16="http://schemas.microsoft.com/office/drawing/2014/main" id="{A33D4F23-814E-4101-8592-798A0F8018F5}"/>
                </a:ext>
              </a:extLst>
            </p:cNvPr>
            <p:cNvSpPr/>
            <p:nvPr/>
          </p:nvSpPr>
          <p:spPr>
            <a:xfrm>
              <a:off x="2652713" y="1638300"/>
              <a:ext cx="2374900" cy="534988"/>
            </a:xfrm>
            <a:custGeom>
              <a:avLst/>
              <a:gdLst>
                <a:gd name="connsiteX0" fmla="*/ 1214437 w 2374106"/>
                <a:gd name="connsiteY0" fmla="*/ 321469 h 535781"/>
                <a:gd name="connsiteX1" fmla="*/ 952500 w 2374106"/>
                <a:gd name="connsiteY1" fmla="*/ 366713 h 535781"/>
                <a:gd name="connsiteX2" fmla="*/ 778668 w 2374106"/>
                <a:gd name="connsiteY2" fmla="*/ 421481 h 535781"/>
                <a:gd name="connsiteX3" fmla="*/ 559593 w 2374106"/>
                <a:gd name="connsiteY3" fmla="*/ 473869 h 535781"/>
                <a:gd name="connsiteX4" fmla="*/ 371475 w 2374106"/>
                <a:gd name="connsiteY4" fmla="*/ 521494 h 535781"/>
                <a:gd name="connsiteX5" fmla="*/ 352425 w 2374106"/>
                <a:gd name="connsiteY5" fmla="*/ 531019 h 535781"/>
                <a:gd name="connsiteX6" fmla="*/ 335756 w 2374106"/>
                <a:gd name="connsiteY6" fmla="*/ 535781 h 535781"/>
                <a:gd name="connsiteX7" fmla="*/ 309562 w 2374106"/>
                <a:gd name="connsiteY7" fmla="*/ 533400 h 535781"/>
                <a:gd name="connsiteX8" fmla="*/ 273843 w 2374106"/>
                <a:gd name="connsiteY8" fmla="*/ 519113 h 535781"/>
                <a:gd name="connsiteX9" fmla="*/ 207168 w 2374106"/>
                <a:gd name="connsiteY9" fmla="*/ 473869 h 535781"/>
                <a:gd name="connsiteX10" fmla="*/ 130968 w 2374106"/>
                <a:gd name="connsiteY10" fmla="*/ 407194 h 535781"/>
                <a:gd name="connsiteX11" fmla="*/ 61912 w 2374106"/>
                <a:gd name="connsiteY11" fmla="*/ 333375 h 535781"/>
                <a:gd name="connsiteX12" fmla="*/ 28575 w 2374106"/>
                <a:gd name="connsiteY12" fmla="*/ 295275 h 535781"/>
                <a:gd name="connsiteX13" fmla="*/ 14287 w 2374106"/>
                <a:gd name="connsiteY13" fmla="*/ 278606 h 535781"/>
                <a:gd name="connsiteX14" fmla="*/ 4762 w 2374106"/>
                <a:gd name="connsiteY14" fmla="*/ 259556 h 535781"/>
                <a:gd name="connsiteX15" fmla="*/ 0 w 2374106"/>
                <a:gd name="connsiteY15" fmla="*/ 233363 h 535781"/>
                <a:gd name="connsiteX16" fmla="*/ 4762 w 2374106"/>
                <a:gd name="connsiteY16" fmla="*/ 211931 h 535781"/>
                <a:gd name="connsiteX17" fmla="*/ 11906 w 2374106"/>
                <a:gd name="connsiteY17" fmla="*/ 202406 h 535781"/>
                <a:gd name="connsiteX18" fmla="*/ 30956 w 2374106"/>
                <a:gd name="connsiteY18" fmla="*/ 200025 h 535781"/>
                <a:gd name="connsiteX19" fmla="*/ 57150 w 2374106"/>
                <a:gd name="connsiteY19" fmla="*/ 211931 h 535781"/>
                <a:gd name="connsiteX20" fmla="*/ 92868 w 2374106"/>
                <a:gd name="connsiteY20" fmla="*/ 233363 h 535781"/>
                <a:gd name="connsiteX21" fmla="*/ 119062 w 2374106"/>
                <a:gd name="connsiteY21" fmla="*/ 250031 h 535781"/>
                <a:gd name="connsiteX22" fmla="*/ 142875 w 2374106"/>
                <a:gd name="connsiteY22" fmla="*/ 266700 h 535781"/>
                <a:gd name="connsiteX23" fmla="*/ 195262 w 2374106"/>
                <a:gd name="connsiteY23" fmla="*/ 288131 h 535781"/>
                <a:gd name="connsiteX24" fmla="*/ 266700 w 2374106"/>
                <a:gd name="connsiteY24" fmla="*/ 307181 h 535781"/>
                <a:gd name="connsiteX25" fmla="*/ 314325 w 2374106"/>
                <a:gd name="connsiteY25" fmla="*/ 316706 h 535781"/>
                <a:gd name="connsiteX26" fmla="*/ 340518 w 2374106"/>
                <a:gd name="connsiteY26" fmla="*/ 319088 h 535781"/>
                <a:gd name="connsiteX27" fmla="*/ 414337 w 2374106"/>
                <a:gd name="connsiteY27" fmla="*/ 316706 h 535781"/>
                <a:gd name="connsiteX28" fmla="*/ 538162 w 2374106"/>
                <a:gd name="connsiteY28" fmla="*/ 304800 h 535781"/>
                <a:gd name="connsiteX29" fmla="*/ 628650 w 2374106"/>
                <a:gd name="connsiteY29" fmla="*/ 292894 h 535781"/>
                <a:gd name="connsiteX30" fmla="*/ 754856 w 2374106"/>
                <a:gd name="connsiteY30" fmla="*/ 266700 h 535781"/>
                <a:gd name="connsiteX31" fmla="*/ 900112 w 2374106"/>
                <a:gd name="connsiteY31" fmla="*/ 235744 h 535781"/>
                <a:gd name="connsiteX32" fmla="*/ 1221581 w 2374106"/>
                <a:gd name="connsiteY32" fmla="*/ 183356 h 535781"/>
                <a:gd name="connsiteX33" fmla="*/ 1514475 w 2374106"/>
                <a:gd name="connsiteY33" fmla="*/ 135731 h 535781"/>
                <a:gd name="connsiteX34" fmla="*/ 1731168 w 2374106"/>
                <a:gd name="connsiteY34" fmla="*/ 97631 h 535781"/>
                <a:gd name="connsiteX35" fmla="*/ 1804987 w 2374106"/>
                <a:gd name="connsiteY35" fmla="*/ 80963 h 535781"/>
                <a:gd name="connsiteX36" fmla="*/ 1890712 w 2374106"/>
                <a:gd name="connsiteY36" fmla="*/ 57150 h 535781"/>
                <a:gd name="connsiteX37" fmla="*/ 1985962 w 2374106"/>
                <a:gd name="connsiteY37" fmla="*/ 23813 h 535781"/>
                <a:gd name="connsiteX38" fmla="*/ 2033587 w 2374106"/>
                <a:gd name="connsiteY38" fmla="*/ 2381 h 535781"/>
                <a:gd name="connsiteX39" fmla="*/ 2081212 w 2374106"/>
                <a:gd name="connsiteY39" fmla="*/ 0 h 535781"/>
                <a:gd name="connsiteX40" fmla="*/ 2164556 w 2374106"/>
                <a:gd name="connsiteY40" fmla="*/ 19050 h 535781"/>
                <a:gd name="connsiteX41" fmla="*/ 2252662 w 2374106"/>
                <a:gd name="connsiteY41" fmla="*/ 50006 h 535781"/>
                <a:gd name="connsiteX42" fmla="*/ 2309812 w 2374106"/>
                <a:gd name="connsiteY42" fmla="*/ 71438 h 535781"/>
                <a:gd name="connsiteX43" fmla="*/ 2336006 w 2374106"/>
                <a:gd name="connsiteY43" fmla="*/ 85725 h 535781"/>
                <a:gd name="connsiteX44" fmla="*/ 2355056 w 2374106"/>
                <a:gd name="connsiteY44" fmla="*/ 104775 h 535781"/>
                <a:gd name="connsiteX45" fmla="*/ 2369343 w 2374106"/>
                <a:gd name="connsiteY45" fmla="*/ 123825 h 535781"/>
                <a:gd name="connsiteX46" fmla="*/ 2374106 w 2374106"/>
                <a:gd name="connsiteY46" fmla="*/ 140494 h 535781"/>
                <a:gd name="connsiteX47" fmla="*/ 2366962 w 2374106"/>
                <a:gd name="connsiteY47" fmla="*/ 157163 h 535781"/>
                <a:gd name="connsiteX48" fmla="*/ 2355056 w 2374106"/>
                <a:gd name="connsiteY48" fmla="*/ 173831 h 535781"/>
                <a:gd name="connsiteX49" fmla="*/ 2333625 w 2374106"/>
                <a:gd name="connsiteY49" fmla="*/ 185738 h 535781"/>
                <a:gd name="connsiteX50" fmla="*/ 2271712 w 2374106"/>
                <a:gd name="connsiteY50" fmla="*/ 200025 h 535781"/>
                <a:gd name="connsiteX51" fmla="*/ 2040731 w 2374106"/>
                <a:gd name="connsiteY51" fmla="*/ 221456 h 535781"/>
                <a:gd name="connsiteX52" fmla="*/ 1664493 w 2374106"/>
                <a:gd name="connsiteY52" fmla="*/ 254794 h 535781"/>
                <a:gd name="connsiteX53" fmla="*/ 1488281 w 2374106"/>
                <a:gd name="connsiteY53" fmla="*/ 273844 h 535781"/>
                <a:gd name="connsiteX54" fmla="*/ 1214437 w 2374106"/>
                <a:gd name="connsiteY54" fmla="*/ 321469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74106" h="535781">
                  <a:moveTo>
                    <a:pt x="1214437" y="321469"/>
                  </a:moveTo>
                  <a:lnTo>
                    <a:pt x="952500" y="366713"/>
                  </a:lnTo>
                  <a:lnTo>
                    <a:pt x="778668" y="421481"/>
                  </a:lnTo>
                  <a:lnTo>
                    <a:pt x="559593" y="473869"/>
                  </a:lnTo>
                  <a:lnTo>
                    <a:pt x="371475" y="521494"/>
                  </a:lnTo>
                  <a:lnTo>
                    <a:pt x="352425" y="531019"/>
                  </a:lnTo>
                  <a:lnTo>
                    <a:pt x="335756" y="535781"/>
                  </a:lnTo>
                  <a:lnTo>
                    <a:pt x="309562" y="533400"/>
                  </a:lnTo>
                  <a:lnTo>
                    <a:pt x="273843" y="519113"/>
                  </a:lnTo>
                  <a:lnTo>
                    <a:pt x="207168" y="473869"/>
                  </a:lnTo>
                  <a:lnTo>
                    <a:pt x="130968" y="407194"/>
                  </a:lnTo>
                  <a:lnTo>
                    <a:pt x="61912" y="333375"/>
                  </a:lnTo>
                  <a:lnTo>
                    <a:pt x="28575" y="295275"/>
                  </a:lnTo>
                  <a:lnTo>
                    <a:pt x="14287" y="278606"/>
                  </a:lnTo>
                  <a:lnTo>
                    <a:pt x="4762" y="259556"/>
                  </a:lnTo>
                  <a:lnTo>
                    <a:pt x="0" y="233363"/>
                  </a:lnTo>
                  <a:lnTo>
                    <a:pt x="4762" y="211931"/>
                  </a:lnTo>
                  <a:lnTo>
                    <a:pt x="11906" y="202406"/>
                  </a:lnTo>
                  <a:lnTo>
                    <a:pt x="30956" y="200025"/>
                  </a:lnTo>
                  <a:lnTo>
                    <a:pt x="57150" y="211931"/>
                  </a:lnTo>
                  <a:lnTo>
                    <a:pt x="92868" y="233363"/>
                  </a:lnTo>
                  <a:lnTo>
                    <a:pt x="119062" y="250031"/>
                  </a:lnTo>
                  <a:lnTo>
                    <a:pt x="142875" y="266700"/>
                  </a:lnTo>
                  <a:lnTo>
                    <a:pt x="195262" y="288131"/>
                  </a:lnTo>
                  <a:lnTo>
                    <a:pt x="266700" y="307181"/>
                  </a:lnTo>
                  <a:lnTo>
                    <a:pt x="314325" y="316706"/>
                  </a:lnTo>
                  <a:lnTo>
                    <a:pt x="340518" y="319088"/>
                  </a:lnTo>
                  <a:lnTo>
                    <a:pt x="414337" y="316706"/>
                  </a:lnTo>
                  <a:lnTo>
                    <a:pt x="538162" y="304800"/>
                  </a:lnTo>
                  <a:lnTo>
                    <a:pt x="628650" y="292894"/>
                  </a:lnTo>
                  <a:lnTo>
                    <a:pt x="754856" y="266700"/>
                  </a:lnTo>
                  <a:lnTo>
                    <a:pt x="900112" y="235744"/>
                  </a:lnTo>
                  <a:lnTo>
                    <a:pt x="1221581" y="183356"/>
                  </a:lnTo>
                  <a:lnTo>
                    <a:pt x="1514475" y="135731"/>
                  </a:lnTo>
                  <a:lnTo>
                    <a:pt x="1731168" y="97631"/>
                  </a:lnTo>
                  <a:lnTo>
                    <a:pt x="1804987" y="80963"/>
                  </a:lnTo>
                  <a:lnTo>
                    <a:pt x="1890712" y="57150"/>
                  </a:lnTo>
                  <a:lnTo>
                    <a:pt x="1985962" y="23813"/>
                  </a:lnTo>
                  <a:lnTo>
                    <a:pt x="2033587" y="2381"/>
                  </a:lnTo>
                  <a:lnTo>
                    <a:pt x="2081212" y="0"/>
                  </a:lnTo>
                  <a:lnTo>
                    <a:pt x="2164556" y="19050"/>
                  </a:lnTo>
                  <a:lnTo>
                    <a:pt x="2252662" y="50006"/>
                  </a:lnTo>
                  <a:lnTo>
                    <a:pt x="2309812" y="71438"/>
                  </a:lnTo>
                  <a:lnTo>
                    <a:pt x="2336006" y="85725"/>
                  </a:lnTo>
                  <a:lnTo>
                    <a:pt x="2355056" y="104775"/>
                  </a:lnTo>
                  <a:lnTo>
                    <a:pt x="2369343" y="123825"/>
                  </a:lnTo>
                  <a:lnTo>
                    <a:pt x="2374106" y="140494"/>
                  </a:lnTo>
                  <a:lnTo>
                    <a:pt x="2366962" y="157163"/>
                  </a:lnTo>
                  <a:lnTo>
                    <a:pt x="2355056" y="173831"/>
                  </a:lnTo>
                  <a:lnTo>
                    <a:pt x="2333625" y="185738"/>
                  </a:lnTo>
                  <a:lnTo>
                    <a:pt x="2271712" y="200025"/>
                  </a:lnTo>
                  <a:lnTo>
                    <a:pt x="2040731" y="221456"/>
                  </a:lnTo>
                  <a:lnTo>
                    <a:pt x="1664493" y="254794"/>
                  </a:lnTo>
                  <a:lnTo>
                    <a:pt x="1488281" y="273844"/>
                  </a:lnTo>
                  <a:lnTo>
                    <a:pt x="1214437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">
              <a:extLst>
                <a:ext uri="{FF2B5EF4-FFF2-40B4-BE49-F238E27FC236}">
                  <a16:creationId xmlns:a16="http://schemas.microsoft.com/office/drawing/2014/main" id="{765D3DA5-F224-4F9A-8FA8-2651004F20DD}"/>
                </a:ext>
              </a:extLst>
            </p:cNvPr>
            <p:cNvSpPr/>
            <p:nvPr/>
          </p:nvSpPr>
          <p:spPr>
            <a:xfrm>
              <a:off x="2519363" y="2259013"/>
              <a:ext cx="866775" cy="1028700"/>
            </a:xfrm>
            <a:custGeom>
              <a:avLst/>
              <a:gdLst>
                <a:gd name="connsiteX0" fmla="*/ 681037 w 866775"/>
                <a:gd name="connsiteY0" fmla="*/ 507207 h 1028700"/>
                <a:gd name="connsiteX1" fmla="*/ 583406 w 866775"/>
                <a:gd name="connsiteY1" fmla="*/ 623888 h 1028700"/>
                <a:gd name="connsiteX2" fmla="*/ 526256 w 866775"/>
                <a:gd name="connsiteY2" fmla="*/ 661988 h 1028700"/>
                <a:gd name="connsiteX3" fmla="*/ 414337 w 866775"/>
                <a:gd name="connsiteY3" fmla="*/ 757238 h 1028700"/>
                <a:gd name="connsiteX4" fmla="*/ 319087 w 866775"/>
                <a:gd name="connsiteY4" fmla="*/ 833438 h 1028700"/>
                <a:gd name="connsiteX5" fmla="*/ 204787 w 866775"/>
                <a:gd name="connsiteY5" fmla="*/ 914400 h 1028700"/>
                <a:gd name="connsiteX6" fmla="*/ 97631 w 866775"/>
                <a:gd name="connsiteY6" fmla="*/ 988219 h 1028700"/>
                <a:gd name="connsiteX7" fmla="*/ 47625 w 866775"/>
                <a:gd name="connsiteY7" fmla="*/ 1021557 h 1028700"/>
                <a:gd name="connsiteX8" fmla="*/ 30956 w 866775"/>
                <a:gd name="connsiteY8" fmla="*/ 1028700 h 1028700"/>
                <a:gd name="connsiteX9" fmla="*/ 21431 w 866775"/>
                <a:gd name="connsiteY9" fmla="*/ 1028700 h 1028700"/>
                <a:gd name="connsiteX10" fmla="*/ 11906 w 866775"/>
                <a:gd name="connsiteY10" fmla="*/ 1026319 h 1028700"/>
                <a:gd name="connsiteX11" fmla="*/ 0 w 866775"/>
                <a:gd name="connsiteY11" fmla="*/ 1016794 h 1028700"/>
                <a:gd name="connsiteX12" fmla="*/ 0 w 866775"/>
                <a:gd name="connsiteY12" fmla="*/ 995363 h 1028700"/>
                <a:gd name="connsiteX13" fmla="*/ 14287 w 866775"/>
                <a:gd name="connsiteY13" fmla="*/ 966788 h 1028700"/>
                <a:gd name="connsiteX14" fmla="*/ 95250 w 866775"/>
                <a:gd name="connsiteY14" fmla="*/ 883444 h 1028700"/>
                <a:gd name="connsiteX15" fmla="*/ 190500 w 866775"/>
                <a:gd name="connsiteY15" fmla="*/ 776288 h 1028700"/>
                <a:gd name="connsiteX16" fmla="*/ 280987 w 866775"/>
                <a:gd name="connsiteY16" fmla="*/ 673894 h 1028700"/>
                <a:gd name="connsiteX17" fmla="*/ 369093 w 866775"/>
                <a:gd name="connsiteY17" fmla="*/ 564357 h 1028700"/>
                <a:gd name="connsiteX18" fmla="*/ 447675 w 866775"/>
                <a:gd name="connsiteY18" fmla="*/ 461963 h 1028700"/>
                <a:gd name="connsiteX19" fmla="*/ 495300 w 866775"/>
                <a:gd name="connsiteY19" fmla="*/ 395288 h 1028700"/>
                <a:gd name="connsiteX20" fmla="*/ 533400 w 866775"/>
                <a:gd name="connsiteY20" fmla="*/ 328613 h 1028700"/>
                <a:gd name="connsiteX21" fmla="*/ 557212 w 866775"/>
                <a:gd name="connsiteY21" fmla="*/ 283369 h 1028700"/>
                <a:gd name="connsiteX22" fmla="*/ 566737 w 866775"/>
                <a:gd name="connsiteY22" fmla="*/ 259557 h 1028700"/>
                <a:gd name="connsiteX23" fmla="*/ 571500 w 866775"/>
                <a:gd name="connsiteY23" fmla="*/ 230982 h 1028700"/>
                <a:gd name="connsiteX24" fmla="*/ 569118 w 866775"/>
                <a:gd name="connsiteY24" fmla="*/ 195263 h 1028700"/>
                <a:gd name="connsiteX25" fmla="*/ 566737 w 866775"/>
                <a:gd name="connsiteY25" fmla="*/ 152400 h 1028700"/>
                <a:gd name="connsiteX26" fmla="*/ 554831 w 866775"/>
                <a:gd name="connsiteY26" fmla="*/ 97632 h 1028700"/>
                <a:gd name="connsiteX27" fmla="*/ 540543 w 866775"/>
                <a:gd name="connsiteY27" fmla="*/ 69057 h 1028700"/>
                <a:gd name="connsiteX28" fmla="*/ 528637 w 866775"/>
                <a:gd name="connsiteY28" fmla="*/ 42863 h 1028700"/>
                <a:gd name="connsiteX29" fmla="*/ 526256 w 866775"/>
                <a:gd name="connsiteY29" fmla="*/ 26194 h 1028700"/>
                <a:gd name="connsiteX30" fmla="*/ 526256 w 866775"/>
                <a:gd name="connsiteY30" fmla="*/ 11907 h 1028700"/>
                <a:gd name="connsiteX31" fmla="*/ 531018 w 866775"/>
                <a:gd name="connsiteY31" fmla="*/ 2382 h 1028700"/>
                <a:gd name="connsiteX32" fmla="*/ 540543 w 866775"/>
                <a:gd name="connsiteY32" fmla="*/ 0 h 1028700"/>
                <a:gd name="connsiteX33" fmla="*/ 559593 w 866775"/>
                <a:gd name="connsiteY33" fmla="*/ 2382 h 1028700"/>
                <a:gd name="connsiteX34" fmla="*/ 585787 w 866775"/>
                <a:gd name="connsiteY34" fmla="*/ 19050 h 1028700"/>
                <a:gd name="connsiteX35" fmla="*/ 659606 w 866775"/>
                <a:gd name="connsiteY35" fmla="*/ 78582 h 1028700"/>
                <a:gd name="connsiteX36" fmla="*/ 745331 w 866775"/>
                <a:gd name="connsiteY36" fmla="*/ 138113 h 1028700"/>
                <a:gd name="connsiteX37" fmla="*/ 828675 w 866775"/>
                <a:gd name="connsiteY37" fmla="*/ 192882 h 1028700"/>
                <a:gd name="connsiteX38" fmla="*/ 866775 w 866775"/>
                <a:gd name="connsiteY38" fmla="*/ 219075 h 1028700"/>
                <a:gd name="connsiteX39" fmla="*/ 831056 w 866775"/>
                <a:gd name="connsiteY39" fmla="*/ 316707 h 1028700"/>
                <a:gd name="connsiteX40" fmla="*/ 745331 w 866775"/>
                <a:gd name="connsiteY40" fmla="*/ 433388 h 1028700"/>
                <a:gd name="connsiteX41" fmla="*/ 681037 w 866775"/>
                <a:gd name="connsiteY41" fmla="*/ 50720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5" h="1028700">
                  <a:moveTo>
                    <a:pt x="681037" y="507207"/>
                  </a:moveTo>
                  <a:lnTo>
                    <a:pt x="583406" y="623888"/>
                  </a:lnTo>
                  <a:lnTo>
                    <a:pt x="526256" y="661988"/>
                  </a:lnTo>
                  <a:lnTo>
                    <a:pt x="414337" y="757238"/>
                  </a:lnTo>
                  <a:lnTo>
                    <a:pt x="319087" y="833438"/>
                  </a:lnTo>
                  <a:lnTo>
                    <a:pt x="204787" y="914400"/>
                  </a:lnTo>
                  <a:lnTo>
                    <a:pt x="97631" y="988219"/>
                  </a:lnTo>
                  <a:lnTo>
                    <a:pt x="47625" y="1021557"/>
                  </a:lnTo>
                  <a:lnTo>
                    <a:pt x="30956" y="1028700"/>
                  </a:lnTo>
                  <a:lnTo>
                    <a:pt x="21431" y="1028700"/>
                  </a:lnTo>
                  <a:lnTo>
                    <a:pt x="11906" y="1026319"/>
                  </a:lnTo>
                  <a:lnTo>
                    <a:pt x="0" y="1016794"/>
                  </a:lnTo>
                  <a:lnTo>
                    <a:pt x="0" y="995363"/>
                  </a:lnTo>
                  <a:lnTo>
                    <a:pt x="14287" y="966788"/>
                  </a:lnTo>
                  <a:lnTo>
                    <a:pt x="95250" y="883444"/>
                  </a:lnTo>
                  <a:lnTo>
                    <a:pt x="190500" y="776288"/>
                  </a:lnTo>
                  <a:lnTo>
                    <a:pt x="280987" y="673894"/>
                  </a:lnTo>
                  <a:lnTo>
                    <a:pt x="369093" y="564357"/>
                  </a:lnTo>
                  <a:lnTo>
                    <a:pt x="447675" y="461963"/>
                  </a:lnTo>
                  <a:lnTo>
                    <a:pt x="495300" y="395288"/>
                  </a:lnTo>
                  <a:lnTo>
                    <a:pt x="533400" y="328613"/>
                  </a:lnTo>
                  <a:lnTo>
                    <a:pt x="557212" y="283369"/>
                  </a:lnTo>
                  <a:lnTo>
                    <a:pt x="566737" y="259557"/>
                  </a:lnTo>
                  <a:lnTo>
                    <a:pt x="571500" y="230982"/>
                  </a:lnTo>
                  <a:lnTo>
                    <a:pt x="569118" y="195263"/>
                  </a:lnTo>
                  <a:lnTo>
                    <a:pt x="566737" y="152400"/>
                  </a:lnTo>
                  <a:lnTo>
                    <a:pt x="554831" y="97632"/>
                  </a:lnTo>
                  <a:lnTo>
                    <a:pt x="540543" y="69057"/>
                  </a:lnTo>
                  <a:lnTo>
                    <a:pt x="528637" y="42863"/>
                  </a:lnTo>
                  <a:lnTo>
                    <a:pt x="526256" y="26194"/>
                  </a:lnTo>
                  <a:lnTo>
                    <a:pt x="526256" y="11907"/>
                  </a:lnTo>
                  <a:lnTo>
                    <a:pt x="531018" y="2382"/>
                  </a:lnTo>
                  <a:lnTo>
                    <a:pt x="540543" y="0"/>
                  </a:lnTo>
                  <a:lnTo>
                    <a:pt x="559593" y="2382"/>
                  </a:lnTo>
                  <a:lnTo>
                    <a:pt x="585787" y="19050"/>
                  </a:lnTo>
                  <a:lnTo>
                    <a:pt x="659606" y="78582"/>
                  </a:lnTo>
                  <a:lnTo>
                    <a:pt x="745331" y="138113"/>
                  </a:lnTo>
                  <a:lnTo>
                    <a:pt x="828675" y="192882"/>
                  </a:lnTo>
                  <a:lnTo>
                    <a:pt x="866775" y="219075"/>
                  </a:lnTo>
                  <a:lnTo>
                    <a:pt x="831056" y="316707"/>
                  </a:lnTo>
                  <a:lnTo>
                    <a:pt x="745331" y="433388"/>
                  </a:lnTo>
                  <a:lnTo>
                    <a:pt x="681037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13">
              <a:extLst>
                <a:ext uri="{FF2B5EF4-FFF2-40B4-BE49-F238E27FC236}">
                  <a16:creationId xmlns:a16="http://schemas.microsoft.com/office/drawing/2014/main" id="{D9B88E19-C048-487A-A6AE-8971630ED28E}"/>
                </a:ext>
              </a:extLst>
            </p:cNvPr>
            <p:cNvSpPr/>
            <p:nvPr/>
          </p:nvSpPr>
          <p:spPr>
            <a:xfrm>
              <a:off x="2971800" y="2830513"/>
              <a:ext cx="428625" cy="711200"/>
            </a:xfrm>
            <a:custGeom>
              <a:avLst/>
              <a:gdLst>
                <a:gd name="connsiteX0" fmla="*/ 223838 w 428625"/>
                <a:gd name="connsiteY0" fmla="*/ 404813 h 709613"/>
                <a:gd name="connsiteX1" fmla="*/ 209550 w 428625"/>
                <a:gd name="connsiteY1" fmla="*/ 321469 h 709613"/>
                <a:gd name="connsiteX2" fmla="*/ 200025 w 428625"/>
                <a:gd name="connsiteY2" fmla="*/ 266700 h 709613"/>
                <a:gd name="connsiteX3" fmla="*/ 188119 w 428625"/>
                <a:gd name="connsiteY3" fmla="*/ 226219 h 709613"/>
                <a:gd name="connsiteX4" fmla="*/ 180975 w 428625"/>
                <a:gd name="connsiteY4" fmla="*/ 211932 h 709613"/>
                <a:gd name="connsiteX5" fmla="*/ 161925 w 428625"/>
                <a:gd name="connsiteY5" fmla="*/ 185738 h 709613"/>
                <a:gd name="connsiteX6" fmla="*/ 133350 w 428625"/>
                <a:gd name="connsiteY6" fmla="*/ 159544 h 709613"/>
                <a:gd name="connsiteX7" fmla="*/ 85725 w 428625"/>
                <a:gd name="connsiteY7" fmla="*/ 126207 h 709613"/>
                <a:gd name="connsiteX8" fmla="*/ 0 w 428625"/>
                <a:gd name="connsiteY8" fmla="*/ 78582 h 709613"/>
                <a:gd name="connsiteX9" fmla="*/ 73819 w 428625"/>
                <a:gd name="connsiteY9" fmla="*/ 0 h 709613"/>
                <a:gd name="connsiteX10" fmla="*/ 171450 w 428625"/>
                <a:gd name="connsiteY10" fmla="*/ 52388 h 709613"/>
                <a:gd name="connsiteX11" fmla="*/ 207169 w 428625"/>
                <a:gd name="connsiteY11" fmla="*/ 61913 h 709613"/>
                <a:gd name="connsiteX12" fmla="*/ 250031 w 428625"/>
                <a:gd name="connsiteY12" fmla="*/ 69057 h 709613"/>
                <a:gd name="connsiteX13" fmla="*/ 280988 w 428625"/>
                <a:gd name="connsiteY13" fmla="*/ 71438 h 709613"/>
                <a:gd name="connsiteX14" fmla="*/ 347663 w 428625"/>
                <a:gd name="connsiteY14" fmla="*/ 66675 h 709613"/>
                <a:gd name="connsiteX15" fmla="*/ 369094 w 428625"/>
                <a:gd name="connsiteY15" fmla="*/ 142875 h 709613"/>
                <a:gd name="connsiteX16" fmla="*/ 388144 w 428625"/>
                <a:gd name="connsiteY16" fmla="*/ 216694 h 709613"/>
                <a:gd name="connsiteX17" fmla="*/ 402431 w 428625"/>
                <a:gd name="connsiteY17" fmla="*/ 285750 h 709613"/>
                <a:gd name="connsiteX18" fmla="*/ 409575 w 428625"/>
                <a:gd name="connsiteY18" fmla="*/ 345282 h 709613"/>
                <a:gd name="connsiteX19" fmla="*/ 414338 w 428625"/>
                <a:gd name="connsiteY19" fmla="*/ 440532 h 709613"/>
                <a:gd name="connsiteX20" fmla="*/ 419100 w 428625"/>
                <a:gd name="connsiteY20" fmla="*/ 504825 h 709613"/>
                <a:gd name="connsiteX21" fmla="*/ 428625 w 428625"/>
                <a:gd name="connsiteY21" fmla="*/ 600075 h 709613"/>
                <a:gd name="connsiteX22" fmla="*/ 395288 w 428625"/>
                <a:gd name="connsiteY22" fmla="*/ 654844 h 709613"/>
                <a:gd name="connsiteX23" fmla="*/ 371475 w 428625"/>
                <a:gd name="connsiteY23" fmla="*/ 688182 h 709613"/>
                <a:gd name="connsiteX24" fmla="*/ 350044 w 428625"/>
                <a:gd name="connsiteY24" fmla="*/ 702469 h 709613"/>
                <a:gd name="connsiteX25" fmla="*/ 328613 w 428625"/>
                <a:gd name="connsiteY25" fmla="*/ 709613 h 709613"/>
                <a:gd name="connsiteX26" fmla="*/ 316706 w 428625"/>
                <a:gd name="connsiteY26" fmla="*/ 709613 h 709613"/>
                <a:gd name="connsiteX27" fmla="*/ 302419 w 428625"/>
                <a:gd name="connsiteY27" fmla="*/ 702469 h 709613"/>
                <a:gd name="connsiteX28" fmla="*/ 283369 w 428625"/>
                <a:gd name="connsiteY28" fmla="*/ 683419 h 709613"/>
                <a:gd name="connsiteX29" fmla="*/ 264319 w 428625"/>
                <a:gd name="connsiteY29" fmla="*/ 657225 h 709613"/>
                <a:gd name="connsiteX30" fmla="*/ 247650 w 428625"/>
                <a:gd name="connsiteY30" fmla="*/ 614363 h 709613"/>
                <a:gd name="connsiteX31" fmla="*/ 230981 w 428625"/>
                <a:gd name="connsiteY31" fmla="*/ 554832 h 709613"/>
                <a:gd name="connsiteX32" fmla="*/ 233363 w 428625"/>
                <a:gd name="connsiteY32" fmla="*/ 507207 h 709613"/>
                <a:gd name="connsiteX33" fmla="*/ 223838 w 428625"/>
                <a:gd name="connsiteY33" fmla="*/ 4048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8625" h="709613">
                  <a:moveTo>
                    <a:pt x="223838" y="404813"/>
                  </a:moveTo>
                  <a:lnTo>
                    <a:pt x="209550" y="321469"/>
                  </a:lnTo>
                  <a:lnTo>
                    <a:pt x="200025" y="266700"/>
                  </a:lnTo>
                  <a:lnTo>
                    <a:pt x="188119" y="226219"/>
                  </a:lnTo>
                  <a:lnTo>
                    <a:pt x="180975" y="211932"/>
                  </a:lnTo>
                  <a:lnTo>
                    <a:pt x="161925" y="185738"/>
                  </a:lnTo>
                  <a:lnTo>
                    <a:pt x="133350" y="159544"/>
                  </a:lnTo>
                  <a:lnTo>
                    <a:pt x="85725" y="126207"/>
                  </a:lnTo>
                  <a:lnTo>
                    <a:pt x="0" y="78582"/>
                  </a:lnTo>
                  <a:lnTo>
                    <a:pt x="73819" y="0"/>
                  </a:lnTo>
                  <a:lnTo>
                    <a:pt x="171450" y="52388"/>
                  </a:lnTo>
                  <a:lnTo>
                    <a:pt x="207169" y="61913"/>
                  </a:lnTo>
                  <a:lnTo>
                    <a:pt x="250031" y="69057"/>
                  </a:lnTo>
                  <a:lnTo>
                    <a:pt x="280988" y="71438"/>
                  </a:lnTo>
                  <a:lnTo>
                    <a:pt x="347663" y="66675"/>
                  </a:lnTo>
                  <a:lnTo>
                    <a:pt x="369094" y="142875"/>
                  </a:lnTo>
                  <a:lnTo>
                    <a:pt x="388144" y="216694"/>
                  </a:lnTo>
                  <a:lnTo>
                    <a:pt x="402431" y="285750"/>
                  </a:lnTo>
                  <a:lnTo>
                    <a:pt x="409575" y="345282"/>
                  </a:lnTo>
                  <a:lnTo>
                    <a:pt x="414338" y="440532"/>
                  </a:lnTo>
                  <a:lnTo>
                    <a:pt x="419100" y="504825"/>
                  </a:lnTo>
                  <a:lnTo>
                    <a:pt x="428625" y="600075"/>
                  </a:lnTo>
                  <a:lnTo>
                    <a:pt x="395288" y="654844"/>
                  </a:lnTo>
                  <a:lnTo>
                    <a:pt x="371475" y="688182"/>
                  </a:lnTo>
                  <a:lnTo>
                    <a:pt x="350044" y="702469"/>
                  </a:lnTo>
                  <a:lnTo>
                    <a:pt x="328613" y="709613"/>
                  </a:lnTo>
                  <a:lnTo>
                    <a:pt x="316706" y="709613"/>
                  </a:lnTo>
                  <a:lnTo>
                    <a:pt x="302419" y="702469"/>
                  </a:lnTo>
                  <a:lnTo>
                    <a:pt x="283369" y="683419"/>
                  </a:lnTo>
                  <a:lnTo>
                    <a:pt x="264319" y="657225"/>
                  </a:lnTo>
                  <a:lnTo>
                    <a:pt x="247650" y="614363"/>
                  </a:lnTo>
                  <a:lnTo>
                    <a:pt x="230981" y="554832"/>
                  </a:lnTo>
                  <a:lnTo>
                    <a:pt x="233363" y="507207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21">
              <a:extLst>
                <a:ext uri="{FF2B5EF4-FFF2-40B4-BE49-F238E27FC236}">
                  <a16:creationId xmlns:a16="http://schemas.microsoft.com/office/drawing/2014/main" id="{256463D0-51AE-42F3-A69B-48288711FFC4}"/>
                </a:ext>
              </a:extLst>
            </p:cNvPr>
            <p:cNvSpPr/>
            <p:nvPr/>
          </p:nvSpPr>
          <p:spPr>
            <a:xfrm>
              <a:off x="5076825" y="1287463"/>
              <a:ext cx="695325" cy="1374775"/>
            </a:xfrm>
            <a:custGeom>
              <a:avLst/>
              <a:gdLst>
                <a:gd name="connsiteX0" fmla="*/ 538163 w 695325"/>
                <a:gd name="connsiteY0" fmla="*/ 502444 h 1373982"/>
                <a:gd name="connsiteX1" fmla="*/ 459581 w 695325"/>
                <a:gd name="connsiteY1" fmla="*/ 661988 h 1373982"/>
                <a:gd name="connsiteX2" fmla="*/ 407194 w 695325"/>
                <a:gd name="connsiteY2" fmla="*/ 795338 h 1373982"/>
                <a:gd name="connsiteX3" fmla="*/ 342900 w 695325"/>
                <a:gd name="connsiteY3" fmla="*/ 916782 h 1373982"/>
                <a:gd name="connsiteX4" fmla="*/ 288131 w 695325"/>
                <a:gd name="connsiteY4" fmla="*/ 1038225 h 1373982"/>
                <a:gd name="connsiteX5" fmla="*/ 219075 w 695325"/>
                <a:gd name="connsiteY5" fmla="*/ 1162050 h 1373982"/>
                <a:gd name="connsiteX6" fmla="*/ 150019 w 695325"/>
                <a:gd name="connsiteY6" fmla="*/ 1269207 h 1373982"/>
                <a:gd name="connsiteX7" fmla="*/ 95250 w 695325"/>
                <a:gd name="connsiteY7" fmla="*/ 1333500 h 1373982"/>
                <a:gd name="connsiteX8" fmla="*/ 50006 w 695325"/>
                <a:gd name="connsiteY8" fmla="*/ 1366838 h 1373982"/>
                <a:gd name="connsiteX9" fmla="*/ 33338 w 695325"/>
                <a:gd name="connsiteY9" fmla="*/ 1371600 h 1373982"/>
                <a:gd name="connsiteX10" fmla="*/ 14288 w 695325"/>
                <a:gd name="connsiteY10" fmla="*/ 1373982 h 1373982"/>
                <a:gd name="connsiteX11" fmla="*/ 7144 w 695325"/>
                <a:gd name="connsiteY11" fmla="*/ 1366838 h 1373982"/>
                <a:gd name="connsiteX12" fmla="*/ 0 w 695325"/>
                <a:gd name="connsiteY12" fmla="*/ 1352550 h 1373982"/>
                <a:gd name="connsiteX13" fmla="*/ 9525 w 695325"/>
                <a:gd name="connsiteY13" fmla="*/ 1309688 h 1373982"/>
                <a:gd name="connsiteX14" fmla="*/ 45244 w 695325"/>
                <a:gd name="connsiteY14" fmla="*/ 1226344 h 1373982"/>
                <a:gd name="connsiteX15" fmla="*/ 85725 w 695325"/>
                <a:gd name="connsiteY15" fmla="*/ 1131094 h 1373982"/>
                <a:gd name="connsiteX16" fmla="*/ 135731 w 695325"/>
                <a:gd name="connsiteY16" fmla="*/ 1007269 h 1373982"/>
                <a:gd name="connsiteX17" fmla="*/ 173831 w 695325"/>
                <a:gd name="connsiteY17" fmla="*/ 900113 h 1373982"/>
                <a:gd name="connsiteX18" fmla="*/ 219075 w 695325"/>
                <a:gd name="connsiteY18" fmla="*/ 750094 h 1373982"/>
                <a:gd name="connsiteX19" fmla="*/ 259556 w 695325"/>
                <a:gd name="connsiteY19" fmla="*/ 590550 h 1373982"/>
                <a:gd name="connsiteX20" fmla="*/ 288131 w 695325"/>
                <a:gd name="connsiteY20" fmla="*/ 428625 h 1373982"/>
                <a:gd name="connsiteX21" fmla="*/ 309563 w 695325"/>
                <a:gd name="connsiteY21" fmla="*/ 304800 h 1373982"/>
                <a:gd name="connsiteX22" fmla="*/ 316706 w 695325"/>
                <a:gd name="connsiteY22" fmla="*/ 250032 h 1373982"/>
                <a:gd name="connsiteX23" fmla="*/ 319088 w 695325"/>
                <a:gd name="connsiteY23" fmla="*/ 211932 h 1373982"/>
                <a:gd name="connsiteX24" fmla="*/ 311944 w 695325"/>
                <a:gd name="connsiteY24" fmla="*/ 178594 h 1373982"/>
                <a:gd name="connsiteX25" fmla="*/ 292894 w 695325"/>
                <a:gd name="connsiteY25" fmla="*/ 145257 h 1373982"/>
                <a:gd name="connsiteX26" fmla="*/ 269081 w 695325"/>
                <a:gd name="connsiteY26" fmla="*/ 119063 h 1373982"/>
                <a:gd name="connsiteX27" fmla="*/ 247650 w 695325"/>
                <a:gd name="connsiteY27" fmla="*/ 102394 h 1373982"/>
                <a:gd name="connsiteX28" fmla="*/ 226219 w 695325"/>
                <a:gd name="connsiteY28" fmla="*/ 90488 h 1373982"/>
                <a:gd name="connsiteX29" fmla="*/ 219075 w 695325"/>
                <a:gd name="connsiteY29" fmla="*/ 78582 h 1373982"/>
                <a:gd name="connsiteX30" fmla="*/ 202406 w 695325"/>
                <a:gd name="connsiteY30" fmla="*/ 52388 h 1373982"/>
                <a:gd name="connsiteX31" fmla="*/ 197644 w 695325"/>
                <a:gd name="connsiteY31" fmla="*/ 26194 h 1373982"/>
                <a:gd name="connsiteX32" fmla="*/ 204788 w 695325"/>
                <a:gd name="connsiteY32" fmla="*/ 7144 h 1373982"/>
                <a:gd name="connsiteX33" fmla="*/ 219075 w 695325"/>
                <a:gd name="connsiteY33" fmla="*/ 0 h 1373982"/>
                <a:gd name="connsiteX34" fmla="*/ 245269 w 695325"/>
                <a:gd name="connsiteY34" fmla="*/ 7144 h 1373982"/>
                <a:gd name="connsiteX35" fmla="*/ 278606 w 695325"/>
                <a:gd name="connsiteY35" fmla="*/ 19050 h 1373982"/>
                <a:gd name="connsiteX36" fmla="*/ 342900 w 695325"/>
                <a:gd name="connsiteY36" fmla="*/ 35719 h 1373982"/>
                <a:gd name="connsiteX37" fmla="*/ 400050 w 695325"/>
                <a:gd name="connsiteY37" fmla="*/ 54769 h 1373982"/>
                <a:gd name="connsiteX38" fmla="*/ 457200 w 695325"/>
                <a:gd name="connsiteY38" fmla="*/ 76200 h 1373982"/>
                <a:gd name="connsiteX39" fmla="*/ 514350 w 695325"/>
                <a:gd name="connsiteY39" fmla="*/ 104775 h 1373982"/>
                <a:gd name="connsiteX40" fmla="*/ 578644 w 695325"/>
                <a:gd name="connsiteY40" fmla="*/ 145257 h 1373982"/>
                <a:gd name="connsiteX41" fmla="*/ 642938 w 695325"/>
                <a:gd name="connsiteY41" fmla="*/ 197644 h 1373982"/>
                <a:gd name="connsiteX42" fmla="*/ 678656 w 695325"/>
                <a:gd name="connsiteY42" fmla="*/ 226219 h 1373982"/>
                <a:gd name="connsiteX43" fmla="*/ 690563 w 695325"/>
                <a:gd name="connsiteY43" fmla="*/ 240507 h 1373982"/>
                <a:gd name="connsiteX44" fmla="*/ 695325 w 695325"/>
                <a:gd name="connsiteY44" fmla="*/ 252413 h 1373982"/>
                <a:gd name="connsiteX45" fmla="*/ 692944 w 695325"/>
                <a:gd name="connsiteY45" fmla="*/ 278607 h 1373982"/>
                <a:gd name="connsiteX46" fmla="*/ 683419 w 695325"/>
                <a:gd name="connsiteY46" fmla="*/ 307182 h 1373982"/>
                <a:gd name="connsiteX47" fmla="*/ 664369 w 695325"/>
                <a:gd name="connsiteY47" fmla="*/ 328613 h 1373982"/>
                <a:gd name="connsiteX48" fmla="*/ 619125 w 695325"/>
                <a:gd name="connsiteY48" fmla="*/ 361950 h 1373982"/>
                <a:gd name="connsiteX49" fmla="*/ 538163 w 695325"/>
                <a:gd name="connsiteY49" fmla="*/ 502444 h 137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5325" h="1373982">
                  <a:moveTo>
                    <a:pt x="538163" y="502444"/>
                  </a:moveTo>
                  <a:lnTo>
                    <a:pt x="459581" y="661988"/>
                  </a:lnTo>
                  <a:lnTo>
                    <a:pt x="407194" y="795338"/>
                  </a:lnTo>
                  <a:lnTo>
                    <a:pt x="342900" y="916782"/>
                  </a:lnTo>
                  <a:lnTo>
                    <a:pt x="288131" y="1038225"/>
                  </a:lnTo>
                  <a:lnTo>
                    <a:pt x="219075" y="1162050"/>
                  </a:lnTo>
                  <a:lnTo>
                    <a:pt x="150019" y="1269207"/>
                  </a:lnTo>
                  <a:lnTo>
                    <a:pt x="95250" y="1333500"/>
                  </a:lnTo>
                  <a:lnTo>
                    <a:pt x="50006" y="1366838"/>
                  </a:lnTo>
                  <a:lnTo>
                    <a:pt x="33338" y="1371600"/>
                  </a:lnTo>
                  <a:lnTo>
                    <a:pt x="14288" y="1373982"/>
                  </a:lnTo>
                  <a:lnTo>
                    <a:pt x="7144" y="1366838"/>
                  </a:lnTo>
                  <a:lnTo>
                    <a:pt x="0" y="1352550"/>
                  </a:lnTo>
                  <a:lnTo>
                    <a:pt x="9525" y="1309688"/>
                  </a:lnTo>
                  <a:lnTo>
                    <a:pt x="45244" y="1226344"/>
                  </a:lnTo>
                  <a:lnTo>
                    <a:pt x="85725" y="1131094"/>
                  </a:lnTo>
                  <a:lnTo>
                    <a:pt x="135731" y="1007269"/>
                  </a:lnTo>
                  <a:lnTo>
                    <a:pt x="173831" y="900113"/>
                  </a:lnTo>
                  <a:lnTo>
                    <a:pt x="219075" y="750094"/>
                  </a:lnTo>
                  <a:lnTo>
                    <a:pt x="259556" y="590550"/>
                  </a:lnTo>
                  <a:lnTo>
                    <a:pt x="288131" y="428625"/>
                  </a:lnTo>
                  <a:lnTo>
                    <a:pt x="309563" y="304800"/>
                  </a:lnTo>
                  <a:lnTo>
                    <a:pt x="316706" y="250032"/>
                  </a:lnTo>
                  <a:lnTo>
                    <a:pt x="319088" y="211932"/>
                  </a:lnTo>
                  <a:lnTo>
                    <a:pt x="311944" y="178594"/>
                  </a:lnTo>
                  <a:lnTo>
                    <a:pt x="292894" y="145257"/>
                  </a:lnTo>
                  <a:lnTo>
                    <a:pt x="269081" y="119063"/>
                  </a:lnTo>
                  <a:lnTo>
                    <a:pt x="247650" y="102394"/>
                  </a:lnTo>
                  <a:lnTo>
                    <a:pt x="226219" y="90488"/>
                  </a:lnTo>
                  <a:lnTo>
                    <a:pt x="219075" y="78582"/>
                  </a:lnTo>
                  <a:lnTo>
                    <a:pt x="202406" y="52388"/>
                  </a:lnTo>
                  <a:lnTo>
                    <a:pt x="197644" y="26194"/>
                  </a:lnTo>
                  <a:lnTo>
                    <a:pt x="204788" y="7144"/>
                  </a:lnTo>
                  <a:lnTo>
                    <a:pt x="219075" y="0"/>
                  </a:lnTo>
                  <a:lnTo>
                    <a:pt x="245269" y="7144"/>
                  </a:lnTo>
                  <a:lnTo>
                    <a:pt x="278606" y="19050"/>
                  </a:lnTo>
                  <a:lnTo>
                    <a:pt x="342900" y="35719"/>
                  </a:lnTo>
                  <a:lnTo>
                    <a:pt x="400050" y="54769"/>
                  </a:lnTo>
                  <a:lnTo>
                    <a:pt x="457200" y="76200"/>
                  </a:lnTo>
                  <a:lnTo>
                    <a:pt x="514350" y="104775"/>
                  </a:lnTo>
                  <a:lnTo>
                    <a:pt x="578644" y="145257"/>
                  </a:lnTo>
                  <a:lnTo>
                    <a:pt x="642938" y="197644"/>
                  </a:lnTo>
                  <a:lnTo>
                    <a:pt x="678656" y="226219"/>
                  </a:lnTo>
                  <a:lnTo>
                    <a:pt x="690563" y="240507"/>
                  </a:lnTo>
                  <a:lnTo>
                    <a:pt x="695325" y="252413"/>
                  </a:lnTo>
                  <a:lnTo>
                    <a:pt x="692944" y="278607"/>
                  </a:lnTo>
                  <a:lnTo>
                    <a:pt x="683419" y="307182"/>
                  </a:lnTo>
                  <a:lnTo>
                    <a:pt x="664369" y="328613"/>
                  </a:lnTo>
                  <a:lnTo>
                    <a:pt x="619125" y="361950"/>
                  </a:lnTo>
                  <a:lnTo>
                    <a:pt x="538163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25">
              <a:extLst>
                <a:ext uri="{FF2B5EF4-FFF2-40B4-BE49-F238E27FC236}">
                  <a16:creationId xmlns:a16="http://schemas.microsoft.com/office/drawing/2014/main" id="{3EDD30F3-FB95-4425-B40B-C2BF3C485296}"/>
                </a:ext>
              </a:extLst>
            </p:cNvPr>
            <p:cNvSpPr/>
            <p:nvPr/>
          </p:nvSpPr>
          <p:spPr>
            <a:xfrm>
              <a:off x="4767263" y="3357563"/>
              <a:ext cx="749300" cy="209550"/>
            </a:xfrm>
            <a:custGeom>
              <a:avLst/>
              <a:gdLst>
                <a:gd name="connsiteX0" fmla="*/ 383381 w 750093"/>
                <a:gd name="connsiteY0" fmla="*/ 183356 h 209550"/>
                <a:gd name="connsiteX1" fmla="*/ 269081 w 750093"/>
                <a:gd name="connsiteY1" fmla="*/ 157162 h 209550"/>
                <a:gd name="connsiteX2" fmla="*/ 154781 w 750093"/>
                <a:gd name="connsiteY2" fmla="*/ 123825 h 209550"/>
                <a:gd name="connsiteX3" fmla="*/ 54768 w 750093"/>
                <a:gd name="connsiteY3" fmla="*/ 90487 h 209550"/>
                <a:gd name="connsiteX4" fmla="*/ 30956 w 750093"/>
                <a:gd name="connsiteY4" fmla="*/ 80962 h 209550"/>
                <a:gd name="connsiteX5" fmla="*/ 21431 w 750093"/>
                <a:gd name="connsiteY5" fmla="*/ 71437 h 209550"/>
                <a:gd name="connsiteX6" fmla="*/ 16668 w 750093"/>
                <a:gd name="connsiteY6" fmla="*/ 64293 h 209550"/>
                <a:gd name="connsiteX7" fmla="*/ 4762 w 750093"/>
                <a:gd name="connsiteY7" fmla="*/ 42862 h 209550"/>
                <a:gd name="connsiteX8" fmla="*/ 0 w 750093"/>
                <a:gd name="connsiteY8" fmla="*/ 23812 h 209550"/>
                <a:gd name="connsiteX9" fmla="*/ 7143 w 750093"/>
                <a:gd name="connsiteY9" fmla="*/ 11906 h 209550"/>
                <a:gd name="connsiteX10" fmla="*/ 26193 w 750093"/>
                <a:gd name="connsiteY10" fmla="*/ 2381 h 209550"/>
                <a:gd name="connsiteX11" fmla="*/ 238125 w 750093"/>
                <a:gd name="connsiteY11" fmla="*/ 0 h 209550"/>
                <a:gd name="connsiteX12" fmla="*/ 507206 w 750093"/>
                <a:gd name="connsiteY12" fmla="*/ 2381 h 209550"/>
                <a:gd name="connsiteX13" fmla="*/ 576262 w 750093"/>
                <a:gd name="connsiteY13" fmla="*/ 2381 h 209550"/>
                <a:gd name="connsiteX14" fmla="*/ 595312 w 750093"/>
                <a:gd name="connsiteY14" fmla="*/ 7143 h 209550"/>
                <a:gd name="connsiteX15" fmla="*/ 623887 w 750093"/>
                <a:gd name="connsiteY15" fmla="*/ 16668 h 209550"/>
                <a:gd name="connsiteX16" fmla="*/ 666750 w 750093"/>
                <a:gd name="connsiteY16" fmla="*/ 33337 h 209550"/>
                <a:gd name="connsiteX17" fmla="*/ 702468 w 750093"/>
                <a:gd name="connsiteY17" fmla="*/ 57150 h 209550"/>
                <a:gd name="connsiteX18" fmla="*/ 723900 w 750093"/>
                <a:gd name="connsiteY18" fmla="*/ 78581 h 209550"/>
                <a:gd name="connsiteX19" fmla="*/ 740568 w 750093"/>
                <a:gd name="connsiteY19" fmla="*/ 100012 h 209550"/>
                <a:gd name="connsiteX20" fmla="*/ 747712 w 750093"/>
                <a:gd name="connsiteY20" fmla="*/ 121443 h 209550"/>
                <a:gd name="connsiteX21" fmla="*/ 750093 w 750093"/>
                <a:gd name="connsiteY21" fmla="*/ 145256 h 209550"/>
                <a:gd name="connsiteX22" fmla="*/ 735806 w 750093"/>
                <a:gd name="connsiteY22" fmla="*/ 169068 h 209550"/>
                <a:gd name="connsiteX23" fmla="*/ 707231 w 750093"/>
                <a:gd name="connsiteY23" fmla="*/ 195262 h 209550"/>
                <a:gd name="connsiteX24" fmla="*/ 671512 w 750093"/>
                <a:gd name="connsiteY24" fmla="*/ 209550 h 209550"/>
                <a:gd name="connsiteX25" fmla="*/ 604837 w 750093"/>
                <a:gd name="connsiteY25" fmla="*/ 209550 h 209550"/>
                <a:gd name="connsiteX26" fmla="*/ 535781 w 750093"/>
                <a:gd name="connsiteY26" fmla="*/ 204787 h 209550"/>
                <a:gd name="connsiteX27" fmla="*/ 383381 w 750093"/>
                <a:gd name="connsiteY27" fmla="*/ 18335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0093" h="209550">
                  <a:moveTo>
                    <a:pt x="383381" y="183356"/>
                  </a:moveTo>
                  <a:lnTo>
                    <a:pt x="269081" y="157162"/>
                  </a:lnTo>
                  <a:lnTo>
                    <a:pt x="154781" y="123825"/>
                  </a:lnTo>
                  <a:lnTo>
                    <a:pt x="54768" y="90487"/>
                  </a:lnTo>
                  <a:lnTo>
                    <a:pt x="30956" y="80962"/>
                  </a:lnTo>
                  <a:lnTo>
                    <a:pt x="21431" y="71437"/>
                  </a:lnTo>
                  <a:lnTo>
                    <a:pt x="16668" y="64293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7143" y="11906"/>
                  </a:lnTo>
                  <a:lnTo>
                    <a:pt x="26193" y="2381"/>
                  </a:lnTo>
                  <a:lnTo>
                    <a:pt x="238125" y="0"/>
                  </a:lnTo>
                  <a:lnTo>
                    <a:pt x="507206" y="2381"/>
                  </a:lnTo>
                  <a:lnTo>
                    <a:pt x="576262" y="2381"/>
                  </a:lnTo>
                  <a:lnTo>
                    <a:pt x="595312" y="7143"/>
                  </a:lnTo>
                  <a:lnTo>
                    <a:pt x="623887" y="16668"/>
                  </a:lnTo>
                  <a:lnTo>
                    <a:pt x="666750" y="33337"/>
                  </a:lnTo>
                  <a:lnTo>
                    <a:pt x="702468" y="57150"/>
                  </a:lnTo>
                  <a:lnTo>
                    <a:pt x="723900" y="78581"/>
                  </a:lnTo>
                  <a:lnTo>
                    <a:pt x="740568" y="100012"/>
                  </a:lnTo>
                  <a:lnTo>
                    <a:pt x="747712" y="121443"/>
                  </a:lnTo>
                  <a:lnTo>
                    <a:pt x="750093" y="145256"/>
                  </a:lnTo>
                  <a:lnTo>
                    <a:pt x="735806" y="169068"/>
                  </a:lnTo>
                  <a:lnTo>
                    <a:pt x="707231" y="195262"/>
                  </a:lnTo>
                  <a:lnTo>
                    <a:pt x="671512" y="209550"/>
                  </a:lnTo>
                  <a:lnTo>
                    <a:pt x="604837" y="209550"/>
                  </a:lnTo>
                  <a:lnTo>
                    <a:pt x="535781" y="204787"/>
                  </a:lnTo>
                  <a:lnTo>
                    <a:pt x="3833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26">
              <a:extLst>
                <a:ext uri="{FF2B5EF4-FFF2-40B4-BE49-F238E27FC236}">
                  <a16:creationId xmlns:a16="http://schemas.microsoft.com/office/drawing/2014/main" id="{AC2830EE-F174-493D-B599-01AE03096321}"/>
                </a:ext>
              </a:extLst>
            </p:cNvPr>
            <p:cNvSpPr/>
            <p:nvPr/>
          </p:nvSpPr>
          <p:spPr>
            <a:xfrm>
              <a:off x="2959100" y="3624263"/>
              <a:ext cx="4019550" cy="593725"/>
            </a:xfrm>
            <a:custGeom>
              <a:avLst/>
              <a:gdLst>
                <a:gd name="connsiteX0" fmla="*/ 2315261 w 4019703"/>
                <a:gd name="connsiteY0" fmla="*/ 314553 h 592531"/>
                <a:gd name="connsiteX1" fmla="*/ 1821485 w 4019703"/>
                <a:gd name="connsiteY1" fmla="*/ 351129 h 592531"/>
                <a:gd name="connsiteX2" fmla="*/ 1506932 w 4019703"/>
                <a:gd name="connsiteY2" fmla="*/ 387705 h 592531"/>
                <a:gd name="connsiteX3" fmla="*/ 1163117 w 4019703"/>
                <a:gd name="connsiteY3" fmla="*/ 435254 h 592531"/>
                <a:gd name="connsiteX4" fmla="*/ 896112 w 4019703"/>
                <a:gd name="connsiteY4" fmla="*/ 479145 h 592531"/>
                <a:gd name="connsiteX5" fmla="*/ 775412 w 4019703"/>
                <a:gd name="connsiteY5" fmla="*/ 501091 h 592531"/>
                <a:gd name="connsiteX6" fmla="*/ 614477 w 4019703"/>
                <a:gd name="connsiteY6" fmla="*/ 548640 h 592531"/>
                <a:gd name="connsiteX7" fmla="*/ 471831 w 4019703"/>
                <a:gd name="connsiteY7" fmla="*/ 592531 h 592531"/>
                <a:gd name="connsiteX8" fmla="*/ 427940 w 4019703"/>
                <a:gd name="connsiteY8" fmla="*/ 592531 h 592531"/>
                <a:gd name="connsiteX9" fmla="*/ 395021 w 4019703"/>
                <a:gd name="connsiteY9" fmla="*/ 585216 h 592531"/>
                <a:gd name="connsiteX10" fmla="*/ 354788 w 4019703"/>
                <a:gd name="connsiteY10" fmla="*/ 570585 h 592531"/>
                <a:gd name="connsiteX11" fmla="*/ 208484 w 4019703"/>
                <a:gd name="connsiteY11" fmla="*/ 479145 h 592531"/>
                <a:gd name="connsiteX12" fmla="*/ 84125 w 4019703"/>
                <a:gd name="connsiteY12" fmla="*/ 380390 h 592531"/>
                <a:gd name="connsiteX13" fmla="*/ 32919 w 4019703"/>
                <a:gd name="connsiteY13" fmla="*/ 332841 h 592531"/>
                <a:gd name="connsiteX14" fmla="*/ 10973 w 4019703"/>
                <a:gd name="connsiteY14" fmla="*/ 307238 h 592531"/>
                <a:gd name="connsiteX15" fmla="*/ 0 w 4019703"/>
                <a:gd name="connsiteY15" fmla="*/ 274320 h 592531"/>
                <a:gd name="connsiteX16" fmla="*/ 3658 w 4019703"/>
                <a:gd name="connsiteY16" fmla="*/ 256032 h 592531"/>
                <a:gd name="connsiteX17" fmla="*/ 14631 w 4019703"/>
                <a:gd name="connsiteY17" fmla="*/ 248716 h 592531"/>
                <a:gd name="connsiteX18" fmla="*/ 32919 w 4019703"/>
                <a:gd name="connsiteY18" fmla="*/ 248716 h 592531"/>
                <a:gd name="connsiteX19" fmla="*/ 62180 w 4019703"/>
                <a:gd name="connsiteY19" fmla="*/ 252374 h 592531"/>
                <a:gd name="connsiteX20" fmla="*/ 128016 w 4019703"/>
                <a:gd name="connsiteY20" fmla="*/ 277977 h 592531"/>
                <a:gd name="connsiteX21" fmla="*/ 171908 w 4019703"/>
                <a:gd name="connsiteY21" fmla="*/ 303580 h 592531"/>
                <a:gd name="connsiteX22" fmla="*/ 237744 w 4019703"/>
                <a:gd name="connsiteY22" fmla="*/ 329184 h 592531"/>
                <a:gd name="connsiteX23" fmla="*/ 299924 w 4019703"/>
                <a:gd name="connsiteY23" fmla="*/ 343814 h 592531"/>
                <a:gd name="connsiteX24" fmla="*/ 369418 w 4019703"/>
                <a:gd name="connsiteY24" fmla="*/ 347472 h 592531"/>
                <a:gd name="connsiteX25" fmla="*/ 544983 w 4019703"/>
                <a:gd name="connsiteY25" fmla="*/ 332841 h 592531"/>
                <a:gd name="connsiteX26" fmla="*/ 991210 w 4019703"/>
                <a:gd name="connsiteY26" fmla="*/ 285292 h 592531"/>
                <a:gd name="connsiteX27" fmla="*/ 1503274 w 4019703"/>
                <a:gd name="connsiteY27" fmla="*/ 237744 h 592531"/>
                <a:gd name="connsiteX28" fmla="*/ 2044599 w 4019703"/>
                <a:gd name="connsiteY28" fmla="*/ 186537 h 592531"/>
                <a:gd name="connsiteX29" fmla="*/ 2494484 w 4019703"/>
                <a:gd name="connsiteY29" fmla="*/ 138988 h 592531"/>
                <a:gd name="connsiteX30" fmla="*/ 2856586 w 4019703"/>
                <a:gd name="connsiteY30" fmla="*/ 102412 h 592531"/>
                <a:gd name="connsiteX31" fmla="*/ 3196743 w 4019703"/>
                <a:gd name="connsiteY31" fmla="*/ 65836 h 592531"/>
                <a:gd name="connsiteX32" fmla="*/ 3255264 w 4019703"/>
                <a:gd name="connsiteY32" fmla="*/ 62179 h 592531"/>
                <a:gd name="connsiteX33" fmla="*/ 3324759 w 4019703"/>
                <a:gd name="connsiteY33" fmla="*/ 51206 h 592531"/>
                <a:gd name="connsiteX34" fmla="*/ 3438144 w 4019703"/>
                <a:gd name="connsiteY34" fmla="*/ 21945 h 592531"/>
                <a:gd name="connsiteX35" fmla="*/ 3478378 w 4019703"/>
                <a:gd name="connsiteY35" fmla="*/ 7315 h 592531"/>
                <a:gd name="connsiteX36" fmla="*/ 3525927 w 4019703"/>
                <a:gd name="connsiteY36" fmla="*/ 0 h 592531"/>
                <a:gd name="connsiteX37" fmla="*/ 3613709 w 4019703"/>
                <a:gd name="connsiteY37" fmla="*/ 18288 h 592531"/>
                <a:gd name="connsiteX38" fmla="*/ 3749040 w 4019703"/>
                <a:gd name="connsiteY38" fmla="*/ 65836 h 592531"/>
                <a:gd name="connsiteX39" fmla="*/ 3880714 w 4019703"/>
                <a:gd name="connsiteY39" fmla="*/ 117043 h 592531"/>
                <a:gd name="connsiteX40" fmla="*/ 3931920 w 4019703"/>
                <a:gd name="connsiteY40" fmla="*/ 138988 h 592531"/>
                <a:gd name="connsiteX41" fmla="*/ 3983127 w 4019703"/>
                <a:gd name="connsiteY41" fmla="*/ 175564 h 592531"/>
                <a:gd name="connsiteX42" fmla="*/ 4008730 w 4019703"/>
                <a:gd name="connsiteY42" fmla="*/ 201168 h 592531"/>
                <a:gd name="connsiteX43" fmla="*/ 4019703 w 4019703"/>
                <a:gd name="connsiteY43" fmla="*/ 226771 h 592531"/>
                <a:gd name="connsiteX44" fmla="*/ 4016045 w 4019703"/>
                <a:gd name="connsiteY44" fmla="*/ 248716 h 592531"/>
                <a:gd name="connsiteX45" fmla="*/ 3990442 w 4019703"/>
                <a:gd name="connsiteY45" fmla="*/ 267004 h 592531"/>
                <a:gd name="connsiteX46" fmla="*/ 3953866 w 4019703"/>
                <a:gd name="connsiteY46" fmla="*/ 285292 h 592531"/>
                <a:gd name="connsiteX47" fmla="*/ 3855111 w 4019703"/>
                <a:gd name="connsiteY47" fmla="*/ 296265 h 592531"/>
                <a:gd name="connsiteX48" fmla="*/ 3529584 w 4019703"/>
                <a:gd name="connsiteY48" fmla="*/ 292608 h 592531"/>
                <a:gd name="connsiteX49" fmla="*/ 2929738 w 4019703"/>
                <a:gd name="connsiteY49" fmla="*/ 292608 h 592531"/>
                <a:gd name="connsiteX50" fmla="*/ 2315261 w 4019703"/>
                <a:gd name="connsiteY50" fmla="*/ 314553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9703" h="592531">
                  <a:moveTo>
                    <a:pt x="2315261" y="314553"/>
                  </a:moveTo>
                  <a:lnTo>
                    <a:pt x="1821485" y="351129"/>
                  </a:lnTo>
                  <a:lnTo>
                    <a:pt x="1506932" y="387705"/>
                  </a:lnTo>
                  <a:lnTo>
                    <a:pt x="1163117" y="435254"/>
                  </a:lnTo>
                  <a:lnTo>
                    <a:pt x="896112" y="479145"/>
                  </a:lnTo>
                  <a:lnTo>
                    <a:pt x="775412" y="501091"/>
                  </a:lnTo>
                  <a:lnTo>
                    <a:pt x="614477" y="548640"/>
                  </a:lnTo>
                  <a:lnTo>
                    <a:pt x="471831" y="592531"/>
                  </a:lnTo>
                  <a:lnTo>
                    <a:pt x="427940" y="592531"/>
                  </a:lnTo>
                  <a:lnTo>
                    <a:pt x="395021" y="585216"/>
                  </a:lnTo>
                  <a:lnTo>
                    <a:pt x="354788" y="570585"/>
                  </a:lnTo>
                  <a:lnTo>
                    <a:pt x="208484" y="479145"/>
                  </a:lnTo>
                  <a:lnTo>
                    <a:pt x="84125" y="380390"/>
                  </a:lnTo>
                  <a:lnTo>
                    <a:pt x="32919" y="332841"/>
                  </a:lnTo>
                  <a:lnTo>
                    <a:pt x="10973" y="307238"/>
                  </a:lnTo>
                  <a:lnTo>
                    <a:pt x="0" y="274320"/>
                  </a:lnTo>
                  <a:lnTo>
                    <a:pt x="3658" y="256032"/>
                  </a:lnTo>
                  <a:lnTo>
                    <a:pt x="14631" y="248716"/>
                  </a:lnTo>
                  <a:lnTo>
                    <a:pt x="32919" y="248716"/>
                  </a:lnTo>
                  <a:lnTo>
                    <a:pt x="62180" y="252374"/>
                  </a:lnTo>
                  <a:lnTo>
                    <a:pt x="128016" y="277977"/>
                  </a:lnTo>
                  <a:lnTo>
                    <a:pt x="171908" y="303580"/>
                  </a:lnTo>
                  <a:lnTo>
                    <a:pt x="237744" y="329184"/>
                  </a:lnTo>
                  <a:lnTo>
                    <a:pt x="299924" y="343814"/>
                  </a:lnTo>
                  <a:lnTo>
                    <a:pt x="369418" y="347472"/>
                  </a:lnTo>
                  <a:lnTo>
                    <a:pt x="544983" y="332841"/>
                  </a:lnTo>
                  <a:lnTo>
                    <a:pt x="991210" y="285292"/>
                  </a:lnTo>
                  <a:lnTo>
                    <a:pt x="1503274" y="237744"/>
                  </a:lnTo>
                  <a:lnTo>
                    <a:pt x="2044599" y="186537"/>
                  </a:lnTo>
                  <a:lnTo>
                    <a:pt x="2494484" y="138988"/>
                  </a:lnTo>
                  <a:lnTo>
                    <a:pt x="2856586" y="102412"/>
                  </a:lnTo>
                  <a:lnTo>
                    <a:pt x="3196743" y="65836"/>
                  </a:lnTo>
                  <a:lnTo>
                    <a:pt x="3255264" y="62179"/>
                  </a:lnTo>
                  <a:lnTo>
                    <a:pt x="3324759" y="51206"/>
                  </a:lnTo>
                  <a:lnTo>
                    <a:pt x="3438144" y="21945"/>
                  </a:lnTo>
                  <a:lnTo>
                    <a:pt x="3478378" y="7315"/>
                  </a:lnTo>
                  <a:lnTo>
                    <a:pt x="3525927" y="0"/>
                  </a:lnTo>
                  <a:lnTo>
                    <a:pt x="3613709" y="18288"/>
                  </a:lnTo>
                  <a:lnTo>
                    <a:pt x="3749040" y="65836"/>
                  </a:lnTo>
                  <a:lnTo>
                    <a:pt x="3880714" y="117043"/>
                  </a:lnTo>
                  <a:lnTo>
                    <a:pt x="3931920" y="138988"/>
                  </a:lnTo>
                  <a:lnTo>
                    <a:pt x="3983127" y="175564"/>
                  </a:lnTo>
                  <a:lnTo>
                    <a:pt x="4008730" y="201168"/>
                  </a:lnTo>
                  <a:lnTo>
                    <a:pt x="4019703" y="226771"/>
                  </a:lnTo>
                  <a:lnTo>
                    <a:pt x="4016045" y="248716"/>
                  </a:lnTo>
                  <a:lnTo>
                    <a:pt x="3990442" y="267004"/>
                  </a:lnTo>
                  <a:lnTo>
                    <a:pt x="3953866" y="285292"/>
                  </a:lnTo>
                  <a:lnTo>
                    <a:pt x="3855111" y="296265"/>
                  </a:lnTo>
                  <a:lnTo>
                    <a:pt x="3529584" y="292608"/>
                  </a:lnTo>
                  <a:lnTo>
                    <a:pt x="2929738" y="292608"/>
                  </a:lnTo>
                  <a:lnTo>
                    <a:pt x="2315261" y="3145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27">
              <a:extLst>
                <a:ext uri="{FF2B5EF4-FFF2-40B4-BE49-F238E27FC236}">
                  <a16:creationId xmlns:a16="http://schemas.microsoft.com/office/drawing/2014/main" id="{907C3772-C3AC-4F64-A275-3A3B5B9B656B}"/>
                </a:ext>
              </a:extLst>
            </p:cNvPr>
            <p:cNvSpPr/>
            <p:nvPr/>
          </p:nvSpPr>
          <p:spPr>
            <a:xfrm>
              <a:off x="4233863" y="4167188"/>
              <a:ext cx="1485900" cy="342900"/>
            </a:xfrm>
            <a:custGeom>
              <a:avLst/>
              <a:gdLst>
                <a:gd name="connsiteX0" fmla="*/ 892968 w 1485900"/>
                <a:gd name="connsiteY0" fmla="*/ 250031 h 342900"/>
                <a:gd name="connsiteX1" fmla="*/ 602456 w 1485900"/>
                <a:gd name="connsiteY1" fmla="*/ 285750 h 342900"/>
                <a:gd name="connsiteX2" fmla="*/ 428625 w 1485900"/>
                <a:gd name="connsiteY2" fmla="*/ 314325 h 342900"/>
                <a:gd name="connsiteX3" fmla="*/ 314325 w 1485900"/>
                <a:gd name="connsiteY3" fmla="*/ 338137 h 342900"/>
                <a:gd name="connsiteX4" fmla="*/ 302418 w 1485900"/>
                <a:gd name="connsiteY4" fmla="*/ 342900 h 342900"/>
                <a:gd name="connsiteX5" fmla="*/ 266700 w 1485900"/>
                <a:gd name="connsiteY5" fmla="*/ 342900 h 342900"/>
                <a:gd name="connsiteX6" fmla="*/ 230981 w 1485900"/>
                <a:gd name="connsiteY6" fmla="*/ 330993 h 342900"/>
                <a:gd name="connsiteX7" fmla="*/ 185737 w 1485900"/>
                <a:gd name="connsiteY7" fmla="*/ 309562 h 342900"/>
                <a:gd name="connsiteX8" fmla="*/ 116681 w 1485900"/>
                <a:gd name="connsiteY8" fmla="*/ 261937 h 342900"/>
                <a:gd name="connsiteX9" fmla="*/ 57150 w 1485900"/>
                <a:gd name="connsiteY9" fmla="*/ 211931 h 342900"/>
                <a:gd name="connsiteX10" fmla="*/ 14287 w 1485900"/>
                <a:gd name="connsiteY10" fmla="*/ 173831 h 342900"/>
                <a:gd name="connsiteX11" fmla="*/ 2381 w 1485900"/>
                <a:gd name="connsiteY11" fmla="*/ 152400 h 342900"/>
                <a:gd name="connsiteX12" fmla="*/ 0 w 1485900"/>
                <a:gd name="connsiteY12" fmla="*/ 138112 h 342900"/>
                <a:gd name="connsiteX13" fmla="*/ 4762 w 1485900"/>
                <a:gd name="connsiteY13" fmla="*/ 126206 h 342900"/>
                <a:gd name="connsiteX14" fmla="*/ 19050 w 1485900"/>
                <a:gd name="connsiteY14" fmla="*/ 116681 h 342900"/>
                <a:gd name="connsiteX15" fmla="*/ 33337 w 1485900"/>
                <a:gd name="connsiteY15" fmla="*/ 116681 h 342900"/>
                <a:gd name="connsiteX16" fmla="*/ 80962 w 1485900"/>
                <a:gd name="connsiteY16" fmla="*/ 130968 h 342900"/>
                <a:gd name="connsiteX17" fmla="*/ 157162 w 1485900"/>
                <a:gd name="connsiteY17" fmla="*/ 152400 h 342900"/>
                <a:gd name="connsiteX18" fmla="*/ 226218 w 1485900"/>
                <a:gd name="connsiteY18" fmla="*/ 164306 h 342900"/>
                <a:gd name="connsiteX19" fmla="*/ 273843 w 1485900"/>
                <a:gd name="connsiteY19" fmla="*/ 164306 h 342900"/>
                <a:gd name="connsiteX20" fmla="*/ 371475 w 1485900"/>
                <a:gd name="connsiteY20" fmla="*/ 154781 h 342900"/>
                <a:gd name="connsiteX21" fmla="*/ 654843 w 1485900"/>
                <a:gd name="connsiteY21" fmla="*/ 123825 h 342900"/>
                <a:gd name="connsiteX22" fmla="*/ 812006 w 1485900"/>
                <a:gd name="connsiteY22" fmla="*/ 97631 h 342900"/>
                <a:gd name="connsiteX23" fmla="*/ 923925 w 1485900"/>
                <a:gd name="connsiteY23" fmla="*/ 73818 h 342900"/>
                <a:gd name="connsiteX24" fmla="*/ 1028700 w 1485900"/>
                <a:gd name="connsiteY24" fmla="*/ 42862 h 342900"/>
                <a:gd name="connsiteX25" fmla="*/ 1128712 w 1485900"/>
                <a:gd name="connsiteY25" fmla="*/ 2381 h 342900"/>
                <a:gd name="connsiteX26" fmla="*/ 1147762 w 1485900"/>
                <a:gd name="connsiteY26" fmla="*/ 0 h 342900"/>
                <a:gd name="connsiteX27" fmla="*/ 1193006 w 1485900"/>
                <a:gd name="connsiteY27" fmla="*/ 4762 h 342900"/>
                <a:gd name="connsiteX28" fmla="*/ 1252537 w 1485900"/>
                <a:gd name="connsiteY28" fmla="*/ 19050 h 342900"/>
                <a:gd name="connsiteX29" fmla="*/ 1302543 w 1485900"/>
                <a:gd name="connsiteY29" fmla="*/ 35718 h 342900"/>
                <a:gd name="connsiteX30" fmla="*/ 1352550 w 1485900"/>
                <a:gd name="connsiteY30" fmla="*/ 61912 h 342900"/>
                <a:gd name="connsiteX31" fmla="*/ 1428750 w 1485900"/>
                <a:gd name="connsiteY31" fmla="*/ 107156 h 342900"/>
                <a:gd name="connsiteX32" fmla="*/ 1476375 w 1485900"/>
                <a:gd name="connsiteY32" fmla="*/ 147637 h 342900"/>
                <a:gd name="connsiteX33" fmla="*/ 1485900 w 1485900"/>
                <a:gd name="connsiteY33" fmla="*/ 164306 h 342900"/>
                <a:gd name="connsiteX34" fmla="*/ 1485900 w 1485900"/>
                <a:gd name="connsiteY34" fmla="*/ 183356 h 342900"/>
                <a:gd name="connsiteX35" fmla="*/ 1476375 w 1485900"/>
                <a:gd name="connsiteY35" fmla="*/ 200025 h 342900"/>
                <a:gd name="connsiteX36" fmla="*/ 1454943 w 1485900"/>
                <a:gd name="connsiteY36" fmla="*/ 211931 h 342900"/>
                <a:gd name="connsiteX37" fmla="*/ 1373981 w 1485900"/>
                <a:gd name="connsiteY37" fmla="*/ 226218 h 342900"/>
                <a:gd name="connsiteX38" fmla="*/ 1269206 w 1485900"/>
                <a:gd name="connsiteY38" fmla="*/ 228600 h 342900"/>
                <a:gd name="connsiteX39" fmla="*/ 1171575 w 1485900"/>
                <a:gd name="connsiteY39" fmla="*/ 223837 h 342900"/>
                <a:gd name="connsiteX40" fmla="*/ 892968 w 1485900"/>
                <a:gd name="connsiteY40" fmla="*/ 2500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85900" h="342900">
                  <a:moveTo>
                    <a:pt x="892968" y="250031"/>
                  </a:moveTo>
                  <a:lnTo>
                    <a:pt x="602456" y="285750"/>
                  </a:lnTo>
                  <a:lnTo>
                    <a:pt x="428625" y="314325"/>
                  </a:lnTo>
                  <a:lnTo>
                    <a:pt x="314325" y="338137"/>
                  </a:lnTo>
                  <a:lnTo>
                    <a:pt x="302418" y="342900"/>
                  </a:lnTo>
                  <a:lnTo>
                    <a:pt x="266700" y="342900"/>
                  </a:lnTo>
                  <a:lnTo>
                    <a:pt x="230981" y="330993"/>
                  </a:lnTo>
                  <a:lnTo>
                    <a:pt x="185737" y="309562"/>
                  </a:lnTo>
                  <a:lnTo>
                    <a:pt x="116681" y="261937"/>
                  </a:lnTo>
                  <a:lnTo>
                    <a:pt x="57150" y="211931"/>
                  </a:lnTo>
                  <a:lnTo>
                    <a:pt x="14287" y="173831"/>
                  </a:lnTo>
                  <a:lnTo>
                    <a:pt x="2381" y="152400"/>
                  </a:lnTo>
                  <a:lnTo>
                    <a:pt x="0" y="138112"/>
                  </a:lnTo>
                  <a:lnTo>
                    <a:pt x="4762" y="126206"/>
                  </a:lnTo>
                  <a:lnTo>
                    <a:pt x="19050" y="116681"/>
                  </a:lnTo>
                  <a:lnTo>
                    <a:pt x="33337" y="116681"/>
                  </a:lnTo>
                  <a:lnTo>
                    <a:pt x="80962" y="130968"/>
                  </a:lnTo>
                  <a:lnTo>
                    <a:pt x="157162" y="152400"/>
                  </a:lnTo>
                  <a:lnTo>
                    <a:pt x="226218" y="164306"/>
                  </a:lnTo>
                  <a:lnTo>
                    <a:pt x="273843" y="164306"/>
                  </a:lnTo>
                  <a:lnTo>
                    <a:pt x="371475" y="154781"/>
                  </a:lnTo>
                  <a:lnTo>
                    <a:pt x="654843" y="123825"/>
                  </a:lnTo>
                  <a:lnTo>
                    <a:pt x="812006" y="97631"/>
                  </a:lnTo>
                  <a:lnTo>
                    <a:pt x="923925" y="73818"/>
                  </a:lnTo>
                  <a:lnTo>
                    <a:pt x="1028700" y="42862"/>
                  </a:lnTo>
                  <a:lnTo>
                    <a:pt x="1128712" y="2381"/>
                  </a:lnTo>
                  <a:lnTo>
                    <a:pt x="1147762" y="0"/>
                  </a:lnTo>
                  <a:lnTo>
                    <a:pt x="1193006" y="4762"/>
                  </a:lnTo>
                  <a:lnTo>
                    <a:pt x="1252537" y="19050"/>
                  </a:lnTo>
                  <a:lnTo>
                    <a:pt x="1302543" y="35718"/>
                  </a:lnTo>
                  <a:lnTo>
                    <a:pt x="1352550" y="61912"/>
                  </a:lnTo>
                  <a:lnTo>
                    <a:pt x="1428750" y="107156"/>
                  </a:lnTo>
                  <a:lnTo>
                    <a:pt x="1476375" y="147637"/>
                  </a:lnTo>
                  <a:lnTo>
                    <a:pt x="1485900" y="164306"/>
                  </a:lnTo>
                  <a:lnTo>
                    <a:pt x="1485900" y="183356"/>
                  </a:lnTo>
                  <a:lnTo>
                    <a:pt x="1476375" y="200025"/>
                  </a:lnTo>
                  <a:lnTo>
                    <a:pt x="1454943" y="211931"/>
                  </a:lnTo>
                  <a:lnTo>
                    <a:pt x="1373981" y="226218"/>
                  </a:lnTo>
                  <a:lnTo>
                    <a:pt x="1269206" y="228600"/>
                  </a:lnTo>
                  <a:lnTo>
                    <a:pt x="1171575" y="223837"/>
                  </a:lnTo>
                  <a:lnTo>
                    <a:pt x="89296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28">
              <a:extLst>
                <a:ext uri="{FF2B5EF4-FFF2-40B4-BE49-F238E27FC236}">
                  <a16:creationId xmlns:a16="http://schemas.microsoft.com/office/drawing/2014/main" id="{16F97A22-CB6E-4C7F-917E-D01341D4A08E}"/>
                </a:ext>
              </a:extLst>
            </p:cNvPr>
            <p:cNvSpPr/>
            <p:nvPr/>
          </p:nvSpPr>
          <p:spPr>
            <a:xfrm>
              <a:off x="4256088" y="4630738"/>
              <a:ext cx="1333500" cy="304800"/>
            </a:xfrm>
            <a:custGeom>
              <a:avLst/>
              <a:gdLst>
                <a:gd name="connsiteX0" fmla="*/ 790575 w 1333500"/>
                <a:gd name="connsiteY0" fmla="*/ 238125 h 304800"/>
                <a:gd name="connsiteX1" fmla="*/ 535781 w 1333500"/>
                <a:gd name="connsiteY1" fmla="*/ 266700 h 304800"/>
                <a:gd name="connsiteX2" fmla="*/ 309562 w 1333500"/>
                <a:gd name="connsiteY2" fmla="*/ 295275 h 304800"/>
                <a:gd name="connsiteX3" fmla="*/ 278606 w 1333500"/>
                <a:gd name="connsiteY3" fmla="*/ 304800 h 304800"/>
                <a:gd name="connsiteX4" fmla="*/ 254794 w 1333500"/>
                <a:gd name="connsiteY4" fmla="*/ 304800 h 304800"/>
                <a:gd name="connsiteX5" fmla="*/ 214312 w 1333500"/>
                <a:gd name="connsiteY5" fmla="*/ 297657 h 304800"/>
                <a:gd name="connsiteX6" fmla="*/ 178594 w 1333500"/>
                <a:gd name="connsiteY6" fmla="*/ 283369 h 304800"/>
                <a:gd name="connsiteX7" fmla="*/ 119062 w 1333500"/>
                <a:gd name="connsiteY7" fmla="*/ 250032 h 304800"/>
                <a:gd name="connsiteX8" fmla="*/ 66675 w 1333500"/>
                <a:gd name="connsiteY8" fmla="*/ 209550 h 304800"/>
                <a:gd name="connsiteX9" fmla="*/ 23812 w 1333500"/>
                <a:gd name="connsiteY9" fmla="*/ 166688 h 304800"/>
                <a:gd name="connsiteX10" fmla="*/ 7144 w 1333500"/>
                <a:gd name="connsiteY10" fmla="*/ 142875 h 304800"/>
                <a:gd name="connsiteX11" fmla="*/ 0 w 1333500"/>
                <a:gd name="connsiteY11" fmla="*/ 119063 h 304800"/>
                <a:gd name="connsiteX12" fmla="*/ 0 w 1333500"/>
                <a:gd name="connsiteY12" fmla="*/ 102394 h 304800"/>
                <a:gd name="connsiteX13" fmla="*/ 7144 w 1333500"/>
                <a:gd name="connsiteY13" fmla="*/ 88107 h 304800"/>
                <a:gd name="connsiteX14" fmla="*/ 14287 w 1333500"/>
                <a:gd name="connsiteY14" fmla="*/ 80963 h 304800"/>
                <a:gd name="connsiteX15" fmla="*/ 23812 w 1333500"/>
                <a:gd name="connsiteY15" fmla="*/ 78582 h 304800"/>
                <a:gd name="connsiteX16" fmla="*/ 54769 w 1333500"/>
                <a:gd name="connsiteY16" fmla="*/ 88107 h 304800"/>
                <a:gd name="connsiteX17" fmla="*/ 109537 w 1333500"/>
                <a:gd name="connsiteY17" fmla="*/ 111919 h 304800"/>
                <a:gd name="connsiteX18" fmla="*/ 154781 w 1333500"/>
                <a:gd name="connsiteY18" fmla="*/ 126207 h 304800"/>
                <a:gd name="connsiteX19" fmla="*/ 202406 w 1333500"/>
                <a:gd name="connsiteY19" fmla="*/ 135732 h 304800"/>
                <a:gd name="connsiteX20" fmla="*/ 247650 w 1333500"/>
                <a:gd name="connsiteY20" fmla="*/ 142875 h 304800"/>
                <a:gd name="connsiteX21" fmla="*/ 285750 w 1333500"/>
                <a:gd name="connsiteY21" fmla="*/ 142875 h 304800"/>
                <a:gd name="connsiteX22" fmla="*/ 397669 w 1333500"/>
                <a:gd name="connsiteY22" fmla="*/ 133350 h 304800"/>
                <a:gd name="connsiteX23" fmla="*/ 652462 w 1333500"/>
                <a:gd name="connsiteY23" fmla="*/ 97632 h 304800"/>
                <a:gd name="connsiteX24" fmla="*/ 878681 w 1333500"/>
                <a:gd name="connsiteY24" fmla="*/ 54769 h 304800"/>
                <a:gd name="connsiteX25" fmla="*/ 1100137 w 1333500"/>
                <a:gd name="connsiteY25" fmla="*/ 0 h 304800"/>
                <a:gd name="connsiteX26" fmla="*/ 1152525 w 1333500"/>
                <a:gd name="connsiteY26" fmla="*/ 9525 h 304800"/>
                <a:gd name="connsiteX27" fmla="*/ 1202531 w 1333500"/>
                <a:gd name="connsiteY27" fmla="*/ 21432 h 304800"/>
                <a:gd name="connsiteX28" fmla="*/ 1252537 w 1333500"/>
                <a:gd name="connsiteY28" fmla="*/ 45244 h 304800"/>
                <a:gd name="connsiteX29" fmla="*/ 1293019 w 1333500"/>
                <a:gd name="connsiteY29" fmla="*/ 66675 h 304800"/>
                <a:gd name="connsiteX30" fmla="*/ 1314450 w 1333500"/>
                <a:gd name="connsiteY30" fmla="*/ 85725 h 304800"/>
                <a:gd name="connsiteX31" fmla="*/ 1328737 w 1333500"/>
                <a:gd name="connsiteY31" fmla="*/ 104775 h 304800"/>
                <a:gd name="connsiteX32" fmla="*/ 1333500 w 1333500"/>
                <a:gd name="connsiteY32" fmla="*/ 126207 h 304800"/>
                <a:gd name="connsiteX33" fmla="*/ 1326356 w 1333500"/>
                <a:gd name="connsiteY33" fmla="*/ 150019 h 304800"/>
                <a:gd name="connsiteX34" fmla="*/ 1304925 w 1333500"/>
                <a:gd name="connsiteY34" fmla="*/ 169069 h 304800"/>
                <a:gd name="connsiteX35" fmla="*/ 1266825 w 1333500"/>
                <a:gd name="connsiteY35" fmla="*/ 183357 h 304800"/>
                <a:gd name="connsiteX36" fmla="*/ 1193006 w 1333500"/>
                <a:gd name="connsiteY36" fmla="*/ 195263 h 304800"/>
                <a:gd name="connsiteX37" fmla="*/ 1023937 w 1333500"/>
                <a:gd name="connsiteY37" fmla="*/ 211932 h 304800"/>
                <a:gd name="connsiteX38" fmla="*/ 790575 w 1333500"/>
                <a:gd name="connsiteY38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3500" h="304800">
                  <a:moveTo>
                    <a:pt x="790575" y="238125"/>
                  </a:moveTo>
                  <a:lnTo>
                    <a:pt x="535781" y="266700"/>
                  </a:lnTo>
                  <a:lnTo>
                    <a:pt x="309562" y="295275"/>
                  </a:lnTo>
                  <a:lnTo>
                    <a:pt x="278606" y="304800"/>
                  </a:lnTo>
                  <a:lnTo>
                    <a:pt x="254794" y="304800"/>
                  </a:lnTo>
                  <a:lnTo>
                    <a:pt x="214312" y="297657"/>
                  </a:lnTo>
                  <a:lnTo>
                    <a:pt x="178594" y="283369"/>
                  </a:lnTo>
                  <a:lnTo>
                    <a:pt x="119062" y="250032"/>
                  </a:lnTo>
                  <a:lnTo>
                    <a:pt x="66675" y="209550"/>
                  </a:lnTo>
                  <a:lnTo>
                    <a:pt x="23812" y="166688"/>
                  </a:lnTo>
                  <a:lnTo>
                    <a:pt x="7144" y="142875"/>
                  </a:lnTo>
                  <a:lnTo>
                    <a:pt x="0" y="119063"/>
                  </a:lnTo>
                  <a:lnTo>
                    <a:pt x="0" y="102394"/>
                  </a:lnTo>
                  <a:lnTo>
                    <a:pt x="7144" y="88107"/>
                  </a:lnTo>
                  <a:lnTo>
                    <a:pt x="14287" y="80963"/>
                  </a:lnTo>
                  <a:lnTo>
                    <a:pt x="23812" y="78582"/>
                  </a:lnTo>
                  <a:lnTo>
                    <a:pt x="54769" y="88107"/>
                  </a:lnTo>
                  <a:lnTo>
                    <a:pt x="109537" y="111919"/>
                  </a:lnTo>
                  <a:lnTo>
                    <a:pt x="154781" y="126207"/>
                  </a:lnTo>
                  <a:lnTo>
                    <a:pt x="202406" y="135732"/>
                  </a:lnTo>
                  <a:lnTo>
                    <a:pt x="247650" y="142875"/>
                  </a:lnTo>
                  <a:lnTo>
                    <a:pt x="285750" y="142875"/>
                  </a:lnTo>
                  <a:lnTo>
                    <a:pt x="397669" y="133350"/>
                  </a:lnTo>
                  <a:lnTo>
                    <a:pt x="652462" y="97632"/>
                  </a:lnTo>
                  <a:lnTo>
                    <a:pt x="878681" y="54769"/>
                  </a:lnTo>
                  <a:lnTo>
                    <a:pt x="1100137" y="0"/>
                  </a:lnTo>
                  <a:lnTo>
                    <a:pt x="1152525" y="9525"/>
                  </a:lnTo>
                  <a:lnTo>
                    <a:pt x="1202531" y="21432"/>
                  </a:lnTo>
                  <a:lnTo>
                    <a:pt x="1252537" y="45244"/>
                  </a:lnTo>
                  <a:lnTo>
                    <a:pt x="1293019" y="66675"/>
                  </a:lnTo>
                  <a:lnTo>
                    <a:pt x="1314450" y="85725"/>
                  </a:lnTo>
                  <a:lnTo>
                    <a:pt x="1328737" y="104775"/>
                  </a:lnTo>
                  <a:lnTo>
                    <a:pt x="1333500" y="126207"/>
                  </a:lnTo>
                  <a:lnTo>
                    <a:pt x="1326356" y="150019"/>
                  </a:lnTo>
                  <a:lnTo>
                    <a:pt x="1304925" y="169069"/>
                  </a:lnTo>
                  <a:lnTo>
                    <a:pt x="1266825" y="183357"/>
                  </a:lnTo>
                  <a:lnTo>
                    <a:pt x="1193006" y="195263"/>
                  </a:lnTo>
                  <a:lnTo>
                    <a:pt x="1023937" y="211932"/>
                  </a:lnTo>
                  <a:lnTo>
                    <a:pt x="7905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29">
              <a:extLst>
                <a:ext uri="{FF2B5EF4-FFF2-40B4-BE49-F238E27FC236}">
                  <a16:creationId xmlns:a16="http://schemas.microsoft.com/office/drawing/2014/main" id="{02ECFBEB-952D-42B3-82EA-10766A187EDE}"/>
                </a:ext>
              </a:extLst>
            </p:cNvPr>
            <p:cNvSpPr/>
            <p:nvPr/>
          </p:nvSpPr>
          <p:spPr>
            <a:xfrm>
              <a:off x="3910013" y="5124450"/>
              <a:ext cx="520700" cy="1030288"/>
            </a:xfrm>
            <a:custGeom>
              <a:avLst/>
              <a:gdLst>
                <a:gd name="connsiteX0" fmla="*/ 223837 w 521493"/>
                <a:gd name="connsiteY0" fmla="*/ 578644 h 1031081"/>
                <a:gd name="connsiteX1" fmla="*/ 188118 w 521493"/>
                <a:gd name="connsiteY1" fmla="*/ 414338 h 1031081"/>
                <a:gd name="connsiteX2" fmla="*/ 166687 w 521493"/>
                <a:gd name="connsiteY2" fmla="*/ 316706 h 1031081"/>
                <a:gd name="connsiteX3" fmla="*/ 145256 w 521493"/>
                <a:gd name="connsiteY3" fmla="*/ 247650 h 1031081"/>
                <a:gd name="connsiteX4" fmla="*/ 107156 w 521493"/>
                <a:gd name="connsiteY4" fmla="*/ 173831 h 1031081"/>
                <a:gd name="connsiteX5" fmla="*/ 57150 w 521493"/>
                <a:gd name="connsiteY5" fmla="*/ 107156 h 1031081"/>
                <a:gd name="connsiteX6" fmla="*/ 14287 w 521493"/>
                <a:gd name="connsiteY6" fmla="*/ 59531 h 1031081"/>
                <a:gd name="connsiteX7" fmla="*/ 4762 w 521493"/>
                <a:gd name="connsiteY7" fmla="*/ 42863 h 1031081"/>
                <a:gd name="connsiteX8" fmla="*/ 0 w 521493"/>
                <a:gd name="connsiteY8" fmla="*/ 21431 h 1031081"/>
                <a:gd name="connsiteX9" fmla="*/ 7143 w 521493"/>
                <a:gd name="connsiteY9" fmla="*/ 7144 h 1031081"/>
                <a:gd name="connsiteX10" fmla="*/ 19050 w 521493"/>
                <a:gd name="connsiteY10" fmla="*/ 0 h 1031081"/>
                <a:gd name="connsiteX11" fmla="*/ 40481 w 521493"/>
                <a:gd name="connsiteY11" fmla="*/ 0 h 1031081"/>
                <a:gd name="connsiteX12" fmla="*/ 76200 w 521493"/>
                <a:gd name="connsiteY12" fmla="*/ 9525 h 1031081"/>
                <a:gd name="connsiteX13" fmla="*/ 145256 w 521493"/>
                <a:gd name="connsiteY13" fmla="*/ 28575 h 1031081"/>
                <a:gd name="connsiteX14" fmla="*/ 264318 w 521493"/>
                <a:gd name="connsiteY14" fmla="*/ 69056 h 1031081"/>
                <a:gd name="connsiteX15" fmla="*/ 352425 w 521493"/>
                <a:gd name="connsiteY15" fmla="*/ 109538 h 1031081"/>
                <a:gd name="connsiteX16" fmla="*/ 388143 w 521493"/>
                <a:gd name="connsiteY16" fmla="*/ 247650 h 1031081"/>
                <a:gd name="connsiteX17" fmla="*/ 435768 w 521493"/>
                <a:gd name="connsiteY17" fmla="*/ 492919 h 1031081"/>
                <a:gd name="connsiteX18" fmla="*/ 483393 w 521493"/>
                <a:gd name="connsiteY18" fmla="*/ 714375 h 1031081"/>
                <a:gd name="connsiteX19" fmla="*/ 521493 w 521493"/>
                <a:gd name="connsiteY19" fmla="*/ 823913 h 1031081"/>
                <a:gd name="connsiteX20" fmla="*/ 519112 w 521493"/>
                <a:gd name="connsiteY20" fmla="*/ 895350 h 1031081"/>
                <a:gd name="connsiteX21" fmla="*/ 504825 w 521493"/>
                <a:gd name="connsiteY21" fmla="*/ 971550 h 1031081"/>
                <a:gd name="connsiteX22" fmla="*/ 495300 w 521493"/>
                <a:gd name="connsiteY22" fmla="*/ 1000125 h 1031081"/>
                <a:gd name="connsiteX23" fmla="*/ 485775 w 521493"/>
                <a:gd name="connsiteY23" fmla="*/ 1019175 h 1031081"/>
                <a:gd name="connsiteX24" fmla="*/ 466725 w 521493"/>
                <a:gd name="connsiteY24" fmla="*/ 1028700 h 1031081"/>
                <a:gd name="connsiteX25" fmla="*/ 435768 w 521493"/>
                <a:gd name="connsiteY25" fmla="*/ 1031081 h 1031081"/>
                <a:gd name="connsiteX26" fmla="*/ 402431 w 521493"/>
                <a:gd name="connsiteY26" fmla="*/ 1028700 h 1031081"/>
                <a:gd name="connsiteX27" fmla="*/ 381000 w 521493"/>
                <a:gd name="connsiteY27" fmla="*/ 1019175 h 1031081"/>
                <a:gd name="connsiteX28" fmla="*/ 342900 w 521493"/>
                <a:gd name="connsiteY28" fmla="*/ 988219 h 1031081"/>
                <a:gd name="connsiteX29" fmla="*/ 319087 w 521493"/>
                <a:gd name="connsiteY29" fmla="*/ 962025 h 1031081"/>
                <a:gd name="connsiteX30" fmla="*/ 295275 w 521493"/>
                <a:gd name="connsiteY30" fmla="*/ 919163 h 1031081"/>
                <a:gd name="connsiteX31" fmla="*/ 276225 w 521493"/>
                <a:gd name="connsiteY31" fmla="*/ 852488 h 1031081"/>
                <a:gd name="connsiteX32" fmla="*/ 257175 w 521493"/>
                <a:gd name="connsiteY32" fmla="*/ 742950 h 1031081"/>
                <a:gd name="connsiteX33" fmla="*/ 223837 w 521493"/>
                <a:gd name="connsiteY33" fmla="*/ 578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031081">
                  <a:moveTo>
                    <a:pt x="223837" y="578644"/>
                  </a:moveTo>
                  <a:lnTo>
                    <a:pt x="188118" y="414338"/>
                  </a:lnTo>
                  <a:lnTo>
                    <a:pt x="166687" y="316706"/>
                  </a:lnTo>
                  <a:lnTo>
                    <a:pt x="145256" y="247650"/>
                  </a:lnTo>
                  <a:lnTo>
                    <a:pt x="107156" y="173831"/>
                  </a:lnTo>
                  <a:lnTo>
                    <a:pt x="57150" y="107156"/>
                  </a:lnTo>
                  <a:lnTo>
                    <a:pt x="14287" y="59531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7143" y="7144"/>
                  </a:lnTo>
                  <a:lnTo>
                    <a:pt x="19050" y="0"/>
                  </a:lnTo>
                  <a:lnTo>
                    <a:pt x="40481" y="0"/>
                  </a:lnTo>
                  <a:lnTo>
                    <a:pt x="76200" y="9525"/>
                  </a:lnTo>
                  <a:lnTo>
                    <a:pt x="145256" y="28575"/>
                  </a:lnTo>
                  <a:lnTo>
                    <a:pt x="264318" y="69056"/>
                  </a:lnTo>
                  <a:lnTo>
                    <a:pt x="352425" y="109538"/>
                  </a:lnTo>
                  <a:lnTo>
                    <a:pt x="388143" y="247650"/>
                  </a:lnTo>
                  <a:lnTo>
                    <a:pt x="435768" y="492919"/>
                  </a:lnTo>
                  <a:lnTo>
                    <a:pt x="483393" y="714375"/>
                  </a:lnTo>
                  <a:lnTo>
                    <a:pt x="521493" y="823913"/>
                  </a:lnTo>
                  <a:cubicBezTo>
                    <a:pt x="520699" y="847725"/>
                    <a:pt x="519906" y="871538"/>
                    <a:pt x="519112" y="895350"/>
                  </a:cubicBezTo>
                  <a:lnTo>
                    <a:pt x="504825" y="971550"/>
                  </a:lnTo>
                  <a:lnTo>
                    <a:pt x="495300" y="1000125"/>
                  </a:lnTo>
                  <a:lnTo>
                    <a:pt x="485775" y="1019175"/>
                  </a:lnTo>
                  <a:lnTo>
                    <a:pt x="466725" y="1028700"/>
                  </a:lnTo>
                  <a:lnTo>
                    <a:pt x="435768" y="1031081"/>
                  </a:lnTo>
                  <a:lnTo>
                    <a:pt x="402431" y="1028700"/>
                  </a:lnTo>
                  <a:lnTo>
                    <a:pt x="381000" y="1019175"/>
                  </a:lnTo>
                  <a:lnTo>
                    <a:pt x="342900" y="988219"/>
                  </a:lnTo>
                  <a:lnTo>
                    <a:pt x="319087" y="962025"/>
                  </a:lnTo>
                  <a:lnTo>
                    <a:pt x="295275" y="919163"/>
                  </a:lnTo>
                  <a:lnTo>
                    <a:pt x="276225" y="852488"/>
                  </a:lnTo>
                  <a:lnTo>
                    <a:pt x="257175" y="742950"/>
                  </a:lnTo>
                  <a:lnTo>
                    <a:pt x="223837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7">
              <a:extLst>
                <a:ext uri="{FF2B5EF4-FFF2-40B4-BE49-F238E27FC236}">
                  <a16:creationId xmlns:a16="http://schemas.microsoft.com/office/drawing/2014/main" id="{47974D62-832A-45FD-99F9-4FDD7CCC2E0D}"/>
                </a:ext>
              </a:extLst>
            </p:cNvPr>
            <p:cNvSpPr/>
            <p:nvPr/>
          </p:nvSpPr>
          <p:spPr>
            <a:xfrm>
              <a:off x="3152775" y="1439863"/>
              <a:ext cx="496888" cy="933450"/>
            </a:xfrm>
            <a:custGeom>
              <a:avLst/>
              <a:gdLst>
                <a:gd name="connsiteX0" fmla="*/ 202406 w 497681"/>
                <a:gd name="connsiteY0" fmla="*/ 373857 h 933450"/>
                <a:gd name="connsiteX1" fmla="*/ 166688 w 497681"/>
                <a:gd name="connsiteY1" fmla="*/ 261938 h 933450"/>
                <a:gd name="connsiteX2" fmla="*/ 135731 w 497681"/>
                <a:gd name="connsiteY2" fmla="*/ 190500 h 933450"/>
                <a:gd name="connsiteX3" fmla="*/ 111919 w 497681"/>
                <a:gd name="connsiteY3" fmla="*/ 154782 h 933450"/>
                <a:gd name="connsiteX4" fmla="*/ 73819 w 497681"/>
                <a:gd name="connsiteY4" fmla="*/ 109538 h 933450"/>
                <a:gd name="connsiteX5" fmla="*/ 40481 w 497681"/>
                <a:gd name="connsiteY5" fmla="*/ 80963 h 933450"/>
                <a:gd name="connsiteX6" fmla="*/ 26194 w 497681"/>
                <a:gd name="connsiteY6" fmla="*/ 73819 h 933450"/>
                <a:gd name="connsiteX7" fmla="*/ 7144 w 497681"/>
                <a:gd name="connsiteY7" fmla="*/ 54769 h 933450"/>
                <a:gd name="connsiteX8" fmla="*/ 0 w 497681"/>
                <a:gd name="connsiteY8" fmla="*/ 35719 h 933450"/>
                <a:gd name="connsiteX9" fmla="*/ 2381 w 497681"/>
                <a:gd name="connsiteY9" fmla="*/ 19050 h 933450"/>
                <a:gd name="connsiteX10" fmla="*/ 14288 w 497681"/>
                <a:gd name="connsiteY10" fmla="*/ 7144 h 933450"/>
                <a:gd name="connsiteX11" fmla="*/ 33338 w 497681"/>
                <a:gd name="connsiteY11" fmla="*/ 2382 h 933450"/>
                <a:gd name="connsiteX12" fmla="*/ 54769 w 497681"/>
                <a:gd name="connsiteY12" fmla="*/ 0 h 933450"/>
                <a:gd name="connsiteX13" fmla="*/ 107156 w 497681"/>
                <a:gd name="connsiteY13" fmla="*/ 11907 h 933450"/>
                <a:gd name="connsiteX14" fmla="*/ 185738 w 497681"/>
                <a:gd name="connsiteY14" fmla="*/ 33338 h 933450"/>
                <a:gd name="connsiteX15" fmla="*/ 261938 w 497681"/>
                <a:gd name="connsiteY15" fmla="*/ 61913 h 933450"/>
                <a:gd name="connsiteX16" fmla="*/ 316706 w 497681"/>
                <a:gd name="connsiteY16" fmla="*/ 90488 h 933450"/>
                <a:gd name="connsiteX17" fmla="*/ 340519 w 497681"/>
                <a:gd name="connsiteY17" fmla="*/ 109538 h 933450"/>
                <a:gd name="connsiteX18" fmla="*/ 361950 w 497681"/>
                <a:gd name="connsiteY18" fmla="*/ 126207 h 933450"/>
                <a:gd name="connsiteX19" fmla="*/ 381000 w 497681"/>
                <a:gd name="connsiteY19" fmla="*/ 152400 h 933450"/>
                <a:gd name="connsiteX20" fmla="*/ 388144 w 497681"/>
                <a:gd name="connsiteY20" fmla="*/ 183357 h 933450"/>
                <a:gd name="connsiteX21" fmla="*/ 404813 w 497681"/>
                <a:gd name="connsiteY21" fmla="*/ 280988 h 933450"/>
                <a:gd name="connsiteX22" fmla="*/ 431006 w 497681"/>
                <a:gd name="connsiteY22" fmla="*/ 435769 h 933450"/>
                <a:gd name="connsiteX23" fmla="*/ 478631 w 497681"/>
                <a:gd name="connsiteY23" fmla="*/ 554832 h 933450"/>
                <a:gd name="connsiteX24" fmla="*/ 485775 w 497681"/>
                <a:gd name="connsiteY24" fmla="*/ 678657 h 933450"/>
                <a:gd name="connsiteX25" fmla="*/ 492919 w 497681"/>
                <a:gd name="connsiteY25" fmla="*/ 781050 h 933450"/>
                <a:gd name="connsiteX26" fmla="*/ 497681 w 497681"/>
                <a:gd name="connsiteY26" fmla="*/ 845344 h 933450"/>
                <a:gd name="connsiteX27" fmla="*/ 492919 w 497681"/>
                <a:gd name="connsiteY27" fmla="*/ 885825 h 933450"/>
                <a:gd name="connsiteX28" fmla="*/ 481013 w 497681"/>
                <a:gd name="connsiteY28" fmla="*/ 914400 h 933450"/>
                <a:gd name="connsiteX29" fmla="*/ 464344 w 497681"/>
                <a:gd name="connsiteY29" fmla="*/ 931069 h 933450"/>
                <a:gd name="connsiteX30" fmla="*/ 450056 w 497681"/>
                <a:gd name="connsiteY30" fmla="*/ 933450 h 933450"/>
                <a:gd name="connsiteX31" fmla="*/ 421481 w 497681"/>
                <a:gd name="connsiteY31" fmla="*/ 928688 h 933450"/>
                <a:gd name="connsiteX32" fmla="*/ 402431 w 497681"/>
                <a:gd name="connsiteY32" fmla="*/ 919163 h 933450"/>
                <a:gd name="connsiteX33" fmla="*/ 381000 w 497681"/>
                <a:gd name="connsiteY33" fmla="*/ 900113 h 933450"/>
                <a:gd name="connsiteX34" fmla="*/ 350044 w 497681"/>
                <a:gd name="connsiteY34" fmla="*/ 854869 h 933450"/>
                <a:gd name="connsiteX35" fmla="*/ 316706 w 497681"/>
                <a:gd name="connsiteY35" fmla="*/ 783432 h 933450"/>
                <a:gd name="connsiteX36" fmla="*/ 276225 w 497681"/>
                <a:gd name="connsiteY36" fmla="*/ 688182 h 933450"/>
                <a:gd name="connsiteX37" fmla="*/ 247650 w 497681"/>
                <a:gd name="connsiteY37" fmla="*/ 626269 h 933450"/>
                <a:gd name="connsiteX38" fmla="*/ 230981 w 497681"/>
                <a:gd name="connsiteY38" fmla="*/ 473869 h 933450"/>
                <a:gd name="connsiteX39" fmla="*/ 202406 w 497681"/>
                <a:gd name="connsiteY39" fmla="*/ 37385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7681" h="933450">
                  <a:moveTo>
                    <a:pt x="202406" y="373857"/>
                  </a:moveTo>
                  <a:lnTo>
                    <a:pt x="166688" y="261938"/>
                  </a:lnTo>
                  <a:lnTo>
                    <a:pt x="135731" y="190500"/>
                  </a:lnTo>
                  <a:lnTo>
                    <a:pt x="111919" y="154782"/>
                  </a:lnTo>
                  <a:lnTo>
                    <a:pt x="73819" y="109538"/>
                  </a:lnTo>
                  <a:lnTo>
                    <a:pt x="40481" y="80963"/>
                  </a:lnTo>
                  <a:lnTo>
                    <a:pt x="26194" y="73819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8" y="7144"/>
                  </a:lnTo>
                  <a:lnTo>
                    <a:pt x="33338" y="2382"/>
                  </a:lnTo>
                  <a:lnTo>
                    <a:pt x="54769" y="0"/>
                  </a:lnTo>
                  <a:lnTo>
                    <a:pt x="107156" y="11907"/>
                  </a:lnTo>
                  <a:lnTo>
                    <a:pt x="185738" y="33338"/>
                  </a:lnTo>
                  <a:lnTo>
                    <a:pt x="261938" y="61913"/>
                  </a:lnTo>
                  <a:lnTo>
                    <a:pt x="316706" y="90488"/>
                  </a:lnTo>
                  <a:lnTo>
                    <a:pt x="340519" y="109538"/>
                  </a:lnTo>
                  <a:lnTo>
                    <a:pt x="361950" y="126207"/>
                  </a:lnTo>
                  <a:lnTo>
                    <a:pt x="381000" y="152400"/>
                  </a:lnTo>
                  <a:lnTo>
                    <a:pt x="388144" y="183357"/>
                  </a:lnTo>
                  <a:lnTo>
                    <a:pt x="404813" y="280988"/>
                  </a:lnTo>
                  <a:lnTo>
                    <a:pt x="431006" y="435769"/>
                  </a:lnTo>
                  <a:lnTo>
                    <a:pt x="478631" y="554832"/>
                  </a:lnTo>
                  <a:lnTo>
                    <a:pt x="485775" y="678657"/>
                  </a:lnTo>
                  <a:lnTo>
                    <a:pt x="492919" y="781050"/>
                  </a:lnTo>
                  <a:lnTo>
                    <a:pt x="497681" y="845344"/>
                  </a:lnTo>
                  <a:lnTo>
                    <a:pt x="492919" y="885825"/>
                  </a:lnTo>
                  <a:lnTo>
                    <a:pt x="481013" y="914400"/>
                  </a:lnTo>
                  <a:lnTo>
                    <a:pt x="464344" y="931069"/>
                  </a:lnTo>
                  <a:lnTo>
                    <a:pt x="450056" y="933450"/>
                  </a:lnTo>
                  <a:lnTo>
                    <a:pt x="421481" y="928688"/>
                  </a:lnTo>
                  <a:lnTo>
                    <a:pt x="402431" y="919163"/>
                  </a:lnTo>
                  <a:lnTo>
                    <a:pt x="381000" y="900113"/>
                  </a:lnTo>
                  <a:lnTo>
                    <a:pt x="350044" y="854869"/>
                  </a:lnTo>
                  <a:lnTo>
                    <a:pt x="316706" y="783432"/>
                  </a:lnTo>
                  <a:lnTo>
                    <a:pt x="276225" y="688182"/>
                  </a:lnTo>
                  <a:lnTo>
                    <a:pt x="247650" y="626269"/>
                  </a:lnTo>
                  <a:cubicBezTo>
                    <a:pt x="235608" y="469718"/>
                    <a:pt x="282029" y="448350"/>
                    <a:pt x="230981" y="473869"/>
                  </a:cubicBezTo>
                  <a:lnTo>
                    <a:pt x="202406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8">
              <a:extLst>
                <a:ext uri="{FF2B5EF4-FFF2-40B4-BE49-F238E27FC236}">
                  <a16:creationId xmlns:a16="http://schemas.microsoft.com/office/drawing/2014/main" id="{25C4A92F-A2A9-4C4D-85B1-7712AF6DA7A9}"/>
                </a:ext>
              </a:extLst>
            </p:cNvPr>
            <p:cNvSpPr/>
            <p:nvPr/>
          </p:nvSpPr>
          <p:spPr>
            <a:xfrm>
              <a:off x="4038600" y="1328738"/>
              <a:ext cx="446088" cy="942975"/>
            </a:xfrm>
            <a:custGeom>
              <a:avLst/>
              <a:gdLst>
                <a:gd name="connsiteX0" fmla="*/ 66675 w 445294"/>
                <a:gd name="connsiteY0" fmla="*/ 683418 h 942975"/>
                <a:gd name="connsiteX1" fmla="*/ 83344 w 445294"/>
                <a:gd name="connsiteY1" fmla="*/ 569118 h 942975"/>
                <a:gd name="connsiteX2" fmla="*/ 102394 w 445294"/>
                <a:gd name="connsiteY2" fmla="*/ 452437 h 942975"/>
                <a:gd name="connsiteX3" fmla="*/ 130969 w 445294"/>
                <a:gd name="connsiteY3" fmla="*/ 330993 h 942975"/>
                <a:gd name="connsiteX4" fmla="*/ 147638 w 445294"/>
                <a:gd name="connsiteY4" fmla="*/ 261937 h 942975"/>
                <a:gd name="connsiteX5" fmla="*/ 147638 w 445294"/>
                <a:gd name="connsiteY5" fmla="*/ 230981 h 942975"/>
                <a:gd name="connsiteX6" fmla="*/ 140494 w 445294"/>
                <a:gd name="connsiteY6" fmla="*/ 190500 h 942975"/>
                <a:gd name="connsiteX7" fmla="*/ 126206 w 445294"/>
                <a:gd name="connsiteY7" fmla="*/ 147637 h 942975"/>
                <a:gd name="connsiteX8" fmla="*/ 100013 w 445294"/>
                <a:gd name="connsiteY8" fmla="*/ 109537 h 942975"/>
                <a:gd name="connsiteX9" fmla="*/ 80963 w 445294"/>
                <a:gd name="connsiteY9" fmla="*/ 90487 h 942975"/>
                <a:gd name="connsiteX10" fmla="*/ 59531 w 445294"/>
                <a:gd name="connsiteY10" fmla="*/ 73818 h 942975"/>
                <a:gd name="connsiteX11" fmla="*/ 40481 w 445294"/>
                <a:gd name="connsiteY11" fmla="*/ 54768 h 942975"/>
                <a:gd name="connsiteX12" fmla="*/ 28575 w 445294"/>
                <a:gd name="connsiteY12" fmla="*/ 35718 h 942975"/>
                <a:gd name="connsiteX13" fmla="*/ 33338 w 445294"/>
                <a:gd name="connsiteY13" fmla="*/ 19050 h 942975"/>
                <a:gd name="connsiteX14" fmla="*/ 45244 w 445294"/>
                <a:gd name="connsiteY14" fmla="*/ 7143 h 942975"/>
                <a:gd name="connsiteX15" fmla="*/ 76200 w 445294"/>
                <a:gd name="connsiteY15" fmla="*/ 0 h 942975"/>
                <a:gd name="connsiteX16" fmla="*/ 97631 w 445294"/>
                <a:gd name="connsiteY16" fmla="*/ 0 h 942975"/>
                <a:gd name="connsiteX17" fmla="*/ 145256 w 445294"/>
                <a:gd name="connsiteY17" fmla="*/ 9525 h 942975"/>
                <a:gd name="connsiteX18" fmla="*/ 223838 w 445294"/>
                <a:gd name="connsiteY18" fmla="*/ 33337 h 942975"/>
                <a:gd name="connsiteX19" fmla="*/ 285750 w 445294"/>
                <a:gd name="connsiteY19" fmla="*/ 52387 h 942975"/>
                <a:gd name="connsiteX20" fmla="*/ 338138 w 445294"/>
                <a:gd name="connsiteY20" fmla="*/ 69056 h 942975"/>
                <a:gd name="connsiteX21" fmla="*/ 381000 w 445294"/>
                <a:gd name="connsiteY21" fmla="*/ 90487 h 942975"/>
                <a:gd name="connsiteX22" fmla="*/ 416719 w 445294"/>
                <a:gd name="connsiteY22" fmla="*/ 114300 h 942975"/>
                <a:gd name="connsiteX23" fmla="*/ 435769 w 445294"/>
                <a:gd name="connsiteY23" fmla="*/ 133350 h 942975"/>
                <a:gd name="connsiteX24" fmla="*/ 445294 w 445294"/>
                <a:gd name="connsiteY24" fmla="*/ 157162 h 942975"/>
                <a:gd name="connsiteX25" fmla="*/ 445294 w 445294"/>
                <a:gd name="connsiteY25" fmla="*/ 183356 h 942975"/>
                <a:gd name="connsiteX26" fmla="*/ 416719 w 445294"/>
                <a:gd name="connsiteY26" fmla="*/ 238125 h 942975"/>
                <a:gd name="connsiteX27" fmla="*/ 376238 w 445294"/>
                <a:gd name="connsiteY27" fmla="*/ 314325 h 942975"/>
                <a:gd name="connsiteX28" fmla="*/ 347663 w 445294"/>
                <a:gd name="connsiteY28" fmla="*/ 407193 h 942975"/>
                <a:gd name="connsiteX29" fmla="*/ 307181 w 445294"/>
                <a:gd name="connsiteY29" fmla="*/ 554831 h 942975"/>
                <a:gd name="connsiteX30" fmla="*/ 259556 w 445294"/>
                <a:gd name="connsiteY30" fmla="*/ 673893 h 942975"/>
                <a:gd name="connsiteX31" fmla="*/ 223838 w 445294"/>
                <a:gd name="connsiteY31" fmla="*/ 766762 h 942975"/>
                <a:gd name="connsiteX32" fmla="*/ 169069 w 445294"/>
                <a:gd name="connsiteY32" fmla="*/ 864393 h 942975"/>
                <a:gd name="connsiteX33" fmla="*/ 133350 w 445294"/>
                <a:gd name="connsiteY33" fmla="*/ 912018 h 942975"/>
                <a:gd name="connsiteX34" fmla="*/ 109538 w 445294"/>
                <a:gd name="connsiteY34" fmla="*/ 933450 h 942975"/>
                <a:gd name="connsiteX35" fmla="*/ 97631 w 445294"/>
                <a:gd name="connsiteY35" fmla="*/ 942975 h 942975"/>
                <a:gd name="connsiteX36" fmla="*/ 73819 w 445294"/>
                <a:gd name="connsiteY36" fmla="*/ 942975 h 942975"/>
                <a:gd name="connsiteX37" fmla="*/ 30956 w 445294"/>
                <a:gd name="connsiteY37" fmla="*/ 926306 h 942975"/>
                <a:gd name="connsiteX38" fmla="*/ 2381 w 445294"/>
                <a:gd name="connsiteY38" fmla="*/ 902493 h 942975"/>
                <a:gd name="connsiteX39" fmla="*/ 0 w 445294"/>
                <a:gd name="connsiteY39" fmla="*/ 890587 h 942975"/>
                <a:gd name="connsiteX40" fmla="*/ 0 w 445294"/>
                <a:gd name="connsiteY40" fmla="*/ 869156 h 942975"/>
                <a:gd name="connsiteX41" fmla="*/ 9525 w 445294"/>
                <a:gd name="connsiteY41" fmla="*/ 838200 h 942975"/>
                <a:gd name="connsiteX42" fmla="*/ 35719 w 445294"/>
                <a:gd name="connsiteY42" fmla="*/ 790575 h 942975"/>
                <a:gd name="connsiteX43" fmla="*/ 66675 w 445294"/>
                <a:gd name="connsiteY43" fmla="*/ 683418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942975">
                  <a:moveTo>
                    <a:pt x="66675" y="683418"/>
                  </a:moveTo>
                  <a:lnTo>
                    <a:pt x="83344" y="569118"/>
                  </a:lnTo>
                  <a:lnTo>
                    <a:pt x="102394" y="452437"/>
                  </a:lnTo>
                  <a:lnTo>
                    <a:pt x="130969" y="330993"/>
                  </a:lnTo>
                  <a:lnTo>
                    <a:pt x="147638" y="261937"/>
                  </a:lnTo>
                  <a:lnTo>
                    <a:pt x="147638" y="230981"/>
                  </a:lnTo>
                  <a:lnTo>
                    <a:pt x="140494" y="190500"/>
                  </a:lnTo>
                  <a:lnTo>
                    <a:pt x="126206" y="147637"/>
                  </a:lnTo>
                  <a:lnTo>
                    <a:pt x="100013" y="109537"/>
                  </a:lnTo>
                  <a:lnTo>
                    <a:pt x="80963" y="90487"/>
                  </a:lnTo>
                  <a:lnTo>
                    <a:pt x="59531" y="73818"/>
                  </a:lnTo>
                  <a:lnTo>
                    <a:pt x="40481" y="54768"/>
                  </a:lnTo>
                  <a:lnTo>
                    <a:pt x="28575" y="35718"/>
                  </a:lnTo>
                  <a:lnTo>
                    <a:pt x="33338" y="19050"/>
                  </a:lnTo>
                  <a:lnTo>
                    <a:pt x="45244" y="7143"/>
                  </a:lnTo>
                  <a:lnTo>
                    <a:pt x="76200" y="0"/>
                  </a:lnTo>
                  <a:lnTo>
                    <a:pt x="97631" y="0"/>
                  </a:lnTo>
                  <a:lnTo>
                    <a:pt x="145256" y="9525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38138" y="69056"/>
                  </a:lnTo>
                  <a:lnTo>
                    <a:pt x="381000" y="90487"/>
                  </a:lnTo>
                  <a:lnTo>
                    <a:pt x="416719" y="114300"/>
                  </a:lnTo>
                  <a:lnTo>
                    <a:pt x="435769" y="133350"/>
                  </a:lnTo>
                  <a:lnTo>
                    <a:pt x="445294" y="157162"/>
                  </a:lnTo>
                  <a:lnTo>
                    <a:pt x="445294" y="183356"/>
                  </a:lnTo>
                  <a:lnTo>
                    <a:pt x="416719" y="238125"/>
                  </a:lnTo>
                  <a:lnTo>
                    <a:pt x="376238" y="314325"/>
                  </a:lnTo>
                  <a:lnTo>
                    <a:pt x="347663" y="407193"/>
                  </a:lnTo>
                  <a:lnTo>
                    <a:pt x="307181" y="554831"/>
                  </a:lnTo>
                  <a:lnTo>
                    <a:pt x="259556" y="673893"/>
                  </a:lnTo>
                  <a:lnTo>
                    <a:pt x="223838" y="766762"/>
                  </a:lnTo>
                  <a:lnTo>
                    <a:pt x="169069" y="864393"/>
                  </a:lnTo>
                  <a:lnTo>
                    <a:pt x="133350" y="912018"/>
                  </a:lnTo>
                  <a:lnTo>
                    <a:pt x="109538" y="933450"/>
                  </a:lnTo>
                  <a:lnTo>
                    <a:pt x="97631" y="942975"/>
                  </a:lnTo>
                  <a:lnTo>
                    <a:pt x="73819" y="942975"/>
                  </a:lnTo>
                  <a:lnTo>
                    <a:pt x="30956" y="926306"/>
                  </a:lnTo>
                  <a:lnTo>
                    <a:pt x="2381" y="902493"/>
                  </a:lnTo>
                  <a:lnTo>
                    <a:pt x="0" y="890587"/>
                  </a:lnTo>
                  <a:lnTo>
                    <a:pt x="0" y="869156"/>
                  </a:lnTo>
                  <a:lnTo>
                    <a:pt x="9525" y="838200"/>
                  </a:lnTo>
                  <a:lnTo>
                    <a:pt x="35719" y="790575"/>
                  </a:lnTo>
                  <a:lnTo>
                    <a:pt x="666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">
              <a:extLst>
                <a:ext uri="{FF2B5EF4-FFF2-40B4-BE49-F238E27FC236}">
                  <a16:creationId xmlns:a16="http://schemas.microsoft.com/office/drawing/2014/main" id="{D8D5ABFB-6BAE-419B-AC8B-5762D900F1A9}"/>
                </a:ext>
              </a:extLst>
            </p:cNvPr>
            <p:cNvSpPr/>
            <p:nvPr/>
          </p:nvSpPr>
          <p:spPr>
            <a:xfrm>
              <a:off x="3286125" y="2200275"/>
              <a:ext cx="1681163" cy="414338"/>
            </a:xfrm>
            <a:custGeom>
              <a:avLst/>
              <a:gdLst>
                <a:gd name="connsiteX0" fmla="*/ 747713 w 1681163"/>
                <a:gd name="connsiteY0" fmla="*/ 280988 h 414338"/>
                <a:gd name="connsiteX1" fmla="*/ 366713 w 1681163"/>
                <a:gd name="connsiteY1" fmla="*/ 357188 h 414338"/>
                <a:gd name="connsiteX2" fmla="*/ 245269 w 1681163"/>
                <a:gd name="connsiteY2" fmla="*/ 381000 h 414338"/>
                <a:gd name="connsiteX3" fmla="*/ 221456 w 1681163"/>
                <a:gd name="connsiteY3" fmla="*/ 392906 h 414338"/>
                <a:gd name="connsiteX4" fmla="*/ 197644 w 1681163"/>
                <a:gd name="connsiteY4" fmla="*/ 402431 h 414338"/>
                <a:gd name="connsiteX5" fmla="*/ 173831 w 1681163"/>
                <a:gd name="connsiteY5" fmla="*/ 407194 h 414338"/>
                <a:gd name="connsiteX6" fmla="*/ 145256 w 1681163"/>
                <a:gd name="connsiteY6" fmla="*/ 414338 h 414338"/>
                <a:gd name="connsiteX7" fmla="*/ 97631 w 1681163"/>
                <a:gd name="connsiteY7" fmla="*/ 411956 h 414338"/>
                <a:gd name="connsiteX8" fmla="*/ 0 w 1681163"/>
                <a:gd name="connsiteY8" fmla="*/ 392906 h 414338"/>
                <a:gd name="connsiteX9" fmla="*/ 50006 w 1681163"/>
                <a:gd name="connsiteY9" fmla="*/ 259556 h 414338"/>
                <a:gd name="connsiteX10" fmla="*/ 164306 w 1681163"/>
                <a:gd name="connsiteY10" fmla="*/ 257175 h 414338"/>
                <a:gd name="connsiteX11" fmla="*/ 238125 w 1681163"/>
                <a:gd name="connsiteY11" fmla="*/ 245269 h 414338"/>
                <a:gd name="connsiteX12" fmla="*/ 450056 w 1681163"/>
                <a:gd name="connsiteY12" fmla="*/ 197644 h 414338"/>
                <a:gd name="connsiteX13" fmla="*/ 809625 w 1681163"/>
                <a:gd name="connsiteY13" fmla="*/ 116681 h 414338"/>
                <a:gd name="connsiteX14" fmla="*/ 1085850 w 1681163"/>
                <a:gd name="connsiteY14" fmla="*/ 57150 h 414338"/>
                <a:gd name="connsiteX15" fmla="*/ 1231106 w 1681163"/>
                <a:gd name="connsiteY15" fmla="*/ 21431 h 414338"/>
                <a:gd name="connsiteX16" fmla="*/ 1302544 w 1681163"/>
                <a:gd name="connsiteY16" fmla="*/ 0 h 414338"/>
                <a:gd name="connsiteX17" fmla="*/ 1347788 w 1681163"/>
                <a:gd name="connsiteY17" fmla="*/ 2381 h 414338"/>
                <a:gd name="connsiteX18" fmla="*/ 1409700 w 1681163"/>
                <a:gd name="connsiteY18" fmla="*/ 19050 h 414338"/>
                <a:gd name="connsiteX19" fmla="*/ 1488281 w 1681163"/>
                <a:gd name="connsiteY19" fmla="*/ 50006 h 414338"/>
                <a:gd name="connsiteX20" fmla="*/ 1578769 w 1681163"/>
                <a:gd name="connsiteY20" fmla="*/ 92869 h 414338"/>
                <a:gd name="connsiteX21" fmla="*/ 1626394 w 1681163"/>
                <a:gd name="connsiteY21" fmla="*/ 119063 h 414338"/>
                <a:gd name="connsiteX22" fmla="*/ 1662113 w 1681163"/>
                <a:gd name="connsiteY22" fmla="*/ 140494 h 414338"/>
                <a:gd name="connsiteX23" fmla="*/ 1676400 w 1681163"/>
                <a:gd name="connsiteY23" fmla="*/ 159544 h 414338"/>
                <a:gd name="connsiteX24" fmla="*/ 1681163 w 1681163"/>
                <a:gd name="connsiteY24" fmla="*/ 178594 h 414338"/>
                <a:gd name="connsiteX25" fmla="*/ 1676400 w 1681163"/>
                <a:gd name="connsiteY25" fmla="*/ 209550 h 414338"/>
                <a:gd name="connsiteX26" fmla="*/ 1662113 w 1681163"/>
                <a:gd name="connsiteY26" fmla="*/ 233363 h 414338"/>
                <a:gd name="connsiteX27" fmla="*/ 1628775 w 1681163"/>
                <a:gd name="connsiteY27" fmla="*/ 257175 h 414338"/>
                <a:gd name="connsiteX28" fmla="*/ 1590675 w 1681163"/>
                <a:gd name="connsiteY28" fmla="*/ 276225 h 414338"/>
                <a:gd name="connsiteX29" fmla="*/ 1366838 w 1681163"/>
                <a:gd name="connsiteY29" fmla="*/ 211931 h 414338"/>
                <a:gd name="connsiteX30" fmla="*/ 1316831 w 1681163"/>
                <a:gd name="connsiteY30" fmla="*/ 195263 h 414338"/>
                <a:gd name="connsiteX31" fmla="*/ 1295400 w 1681163"/>
                <a:gd name="connsiteY31" fmla="*/ 188119 h 414338"/>
                <a:gd name="connsiteX32" fmla="*/ 1278731 w 1681163"/>
                <a:gd name="connsiteY32" fmla="*/ 183356 h 414338"/>
                <a:gd name="connsiteX33" fmla="*/ 1257300 w 1681163"/>
                <a:gd name="connsiteY33" fmla="*/ 183356 h 414338"/>
                <a:gd name="connsiteX34" fmla="*/ 1131094 w 1681163"/>
                <a:gd name="connsiteY34" fmla="*/ 207169 h 414338"/>
                <a:gd name="connsiteX35" fmla="*/ 890588 w 1681163"/>
                <a:gd name="connsiteY35" fmla="*/ 252413 h 414338"/>
                <a:gd name="connsiteX36" fmla="*/ 747713 w 1681163"/>
                <a:gd name="connsiteY36" fmla="*/ 280988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1163" h="414338">
                  <a:moveTo>
                    <a:pt x="747713" y="280988"/>
                  </a:moveTo>
                  <a:lnTo>
                    <a:pt x="366713" y="357188"/>
                  </a:lnTo>
                  <a:lnTo>
                    <a:pt x="245269" y="381000"/>
                  </a:lnTo>
                  <a:lnTo>
                    <a:pt x="221456" y="392906"/>
                  </a:lnTo>
                  <a:lnTo>
                    <a:pt x="197644" y="402431"/>
                  </a:lnTo>
                  <a:lnTo>
                    <a:pt x="173831" y="407194"/>
                  </a:lnTo>
                  <a:lnTo>
                    <a:pt x="145256" y="414338"/>
                  </a:lnTo>
                  <a:lnTo>
                    <a:pt x="97631" y="411956"/>
                  </a:lnTo>
                  <a:lnTo>
                    <a:pt x="0" y="392906"/>
                  </a:lnTo>
                  <a:lnTo>
                    <a:pt x="50006" y="259556"/>
                  </a:lnTo>
                  <a:lnTo>
                    <a:pt x="164306" y="257175"/>
                  </a:lnTo>
                  <a:lnTo>
                    <a:pt x="238125" y="245269"/>
                  </a:lnTo>
                  <a:lnTo>
                    <a:pt x="450056" y="197644"/>
                  </a:lnTo>
                  <a:lnTo>
                    <a:pt x="809625" y="116681"/>
                  </a:lnTo>
                  <a:lnTo>
                    <a:pt x="1085850" y="57150"/>
                  </a:lnTo>
                  <a:lnTo>
                    <a:pt x="1231106" y="21431"/>
                  </a:lnTo>
                  <a:lnTo>
                    <a:pt x="1302544" y="0"/>
                  </a:lnTo>
                  <a:lnTo>
                    <a:pt x="1347788" y="2381"/>
                  </a:lnTo>
                  <a:lnTo>
                    <a:pt x="1409700" y="19050"/>
                  </a:lnTo>
                  <a:lnTo>
                    <a:pt x="1488281" y="50006"/>
                  </a:lnTo>
                  <a:lnTo>
                    <a:pt x="1578769" y="92869"/>
                  </a:lnTo>
                  <a:lnTo>
                    <a:pt x="1626394" y="119063"/>
                  </a:lnTo>
                  <a:lnTo>
                    <a:pt x="1662113" y="140494"/>
                  </a:lnTo>
                  <a:lnTo>
                    <a:pt x="1676400" y="159544"/>
                  </a:lnTo>
                  <a:lnTo>
                    <a:pt x="1681163" y="178594"/>
                  </a:lnTo>
                  <a:lnTo>
                    <a:pt x="1676400" y="209550"/>
                  </a:lnTo>
                  <a:lnTo>
                    <a:pt x="1662113" y="233363"/>
                  </a:lnTo>
                  <a:lnTo>
                    <a:pt x="1628775" y="257175"/>
                  </a:lnTo>
                  <a:lnTo>
                    <a:pt x="1590675" y="276225"/>
                  </a:lnTo>
                  <a:lnTo>
                    <a:pt x="1366838" y="211931"/>
                  </a:lnTo>
                  <a:lnTo>
                    <a:pt x="1316831" y="195263"/>
                  </a:lnTo>
                  <a:lnTo>
                    <a:pt x="1295400" y="188119"/>
                  </a:lnTo>
                  <a:lnTo>
                    <a:pt x="1278731" y="183356"/>
                  </a:lnTo>
                  <a:lnTo>
                    <a:pt x="1257300" y="183356"/>
                  </a:lnTo>
                  <a:lnTo>
                    <a:pt x="1131094" y="207169"/>
                  </a:lnTo>
                  <a:lnTo>
                    <a:pt x="890588" y="252413"/>
                  </a:lnTo>
                  <a:lnTo>
                    <a:pt x="747713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1">
              <a:extLst>
                <a:ext uri="{FF2B5EF4-FFF2-40B4-BE49-F238E27FC236}">
                  <a16:creationId xmlns:a16="http://schemas.microsoft.com/office/drawing/2014/main" id="{A16F1DD7-8994-4960-B88F-5422B0F86547}"/>
                </a:ext>
              </a:extLst>
            </p:cNvPr>
            <p:cNvSpPr/>
            <p:nvPr/>
          </p:nvSpPr>
          <p:spPr>
            <a:xfrm>
              <a:off x="4210050" y="2343150"/>
              <a:ext cx="695325" cy="1438275"/>
            </a:xfrm>
            <a:custGeom>
              <a:avLst/>
              <a:gdLst>
                <a:gd name="connsiteX0" fmla="*/ 388144 w 695325"/>
                <a:gd name="connsiteY0" fmla="*/ 402431 h 1438275"/>
                <a:gd name="connsiteX1" fmla="*/ 411956 w 695325"/>
                <a:gd name="connsiteY1" fmla="*/ 266700 h 1438275"/>
                <a:gd name="connsiteX2" fmla="*/ 416719 w 695325"/>
                <a:gd name="connsiteY2" fmla="*/ 216694 h 1438275"/>
                <a:gd name="connsiteX3" fmla="*/ 419100 w 695325"/>
                <a:gd name="connsiteY3" fmla="*/ 150019 h 1438275"/>
                <a:gd name="connsiteX4" fmla="*/ 419100 w 695325"/>
                <a:gd name="connsiteY4" fmla="*/ 95250 h 1438275"/>
                <a:gd name="connsiteX5" fmla="*/ 411956 w 695325"/>
                <a:gd name="connsiteY5" fmla="*/ 59531 h 1438275"/>
                <a:gd name="connsiteX6" fmla="*/ 378619 w 695325"/>
                <a:gd name="connsiteY6" fmla="*/ 0 h 1438275"/>
                <a:gd name="connsiteX7" fmla="*/ 695325 w 695325"/>
                <a:gd name="connsiteY7" fmla="*/ 97631 h 1438275"/>
                <a:gd name="connsiteX8" fmla="*/ 657225 w 695325"/>
                <a:gd name="connsiteY8" fmla="*/ 219075 h 1438275"/>
                <a:gd name="connsiteX9" fmla="*/ 619125 w 695325"/>
                <a:gd name="connsiteY9" fmla="*/ 373856 h 1438275"/>
                <a:gd name="connsiteX10" fmla="*/ 592931 w 695325"/>
                <a:gd name="connsiteY10" fmla="*/ 495300 h 1438275"/>
                <a:gd name="connsiteX11" fmla="*/ 552450 w 695325"/>
                <a:gd name="connsiteY11" fmla="*/ 659606 h 1438275"/>
                <a:gd name="connsiteX12" fmla="*/ 500063 w 695325"/>
                <a:gd name="connsiteY12" fmla="*/ 809625 h 1438275"/>
                <a:gd name="connsiteX13" fmla="*/ 447675 w 695325"/>
                <a:gd name="connsiteY13" fmla="*/ 940594 h 1438275"/>
                <a:gd name="connsiteX14" fmla="*/ 352425 w 695325"/>
                <a:gd name="connsiteY14" fmla="*/ 1123950 h 1438275"/>
                <a:gd name="connsiteX15" fmla="*/ 280988 w 695325"/>
                <a:gd name="connsiteY15" fmla="*/ 1235869 h 1438275"/>
                <a:gd name="connsiteX16" fmla="*/ 207169 w 695325"/>
                <a:gd name="connsiteY16" fmla="*/ 1340644 h 1438275"/>
                <a:gd name="connsiteX17" fmla="*/ 150019 w 695325"/>
                <a:gd name="connsiteY17" fmla="*/ 1409700 h 1438275"/>
                <a:gd name="connsiteX18" fmla="*/ 119063 w 695325"/>
                <a:gd name="connsiteY18" fmla="*/ 1433513 h 1438275"/>
                <a:gd name="connsiteX19" fmla="*/ 102394 w 695325"/>
                <a:gd name="connsiteY19" fmla="*/ 1438275 h 1438275"/>
                <a:gd name="connsiteX20" fmla="*/ 90488 w 695325"/>
                <a:gd name="connsiteY20" fmla="*/ 1438275 h 1438275"/>
                <a:gd name="connsiteX21" fmla="*/ 69056 w 695325"/>
                <a:gd name="connsiteY21" fmla="*/ 1428750 h 1438275"/>
                <a:gd name="connsiteX22" fmla="*/ 52388 w 695325"/>
                <a:gd name="connsiteY22" fmla="*/ 1414463 h 1438275"/>
                <a:gd name="connsiteX23" fmla="*/ 38100 w 695325"/>
                <a:gd name="connsiteY23" fmla="*/ 1390650 h 1438275"/>
                <a:gd name="connsiteX24" fmla="*/ 14288 w 695325"/>
                <a:gd name="connsiteY24" fmla="*/ 1314450 h 1438275"/>
                <a:gd name="connsiteX25" fmla="*/ 0 w 695325"/>
                <a:gd name="connsiteY25" fmla="*/ 1252538 h 1438275"/>
                <a:gd name="connsiteX26" fmla="*/ 142875 w 695325"/>
                <a:gd name="connsiteY26" fmla="*/ 1014413 h 1438275"/>
                <a:gd name="connsiteX27" fmla="*/ 173831 w 695325"/>
                <a:gd name="connsiteY27" fmla="*/ 988219 h 1438275"/>
                <a:gd name="connsiteX28" fmla="*/ 195263 w 695325"/>
                <a:gd name="connsiteY28" fmla="*/ 964406 h 1438275"/>
                <a:gd name="connsiteX29" fmla="*/ 230981 w 695325"/>
                <a:gd name="connsiteY29" fmla="*/ 885825 h 1438275"/>
                <a:gd name="connsiteX30" fmla="*/ 295275 w 695325"/>
                <a:gd name="connsiteY30" fmla="*/ 721519 h 1438275"/>
                <a:gd name="connsiteX31" fmla="*/ 345281 w 695325"/>
                <a:gd name="connsiteY31" fmla="*/ 573881 h 1438275"/>
                <a:gd name="connsiteX32" fmla="*/ 388144 w 695325"/>
                <a:gd name="connsiteY32" fmla="*/ 40243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1438275">
                  <a:moveTo>
                    <a:pt x="388144" y="402431"/>
                  </a:moveTo>
                  <a:lnTo>
                    <a:pt x="411956" y="266700"/>
                  </a:lnTo>
                  <a:lnTo>
                    <a:pt x="416719" y="216694"/>
                  </a:lnTo>
                  <a:cubicBezTo>
                    <a:pt x="417513" y="194469"/>
                    <a:pt x="418306" y="172244"/>
                    <a:pt x="419100" y="150019"/>
                  </a:cubicBezTo>
                  <a:lnTo>
                    <a:pt x="419100" y="95250"/>
                  </a:lnTo>
                  <a:lnTo>
                    <a:pt x="411956" y="59531"/>
                  </a:lnTo>
                  <a:lnTo>
                    <a:pt x="378619" y="0"/>
                  </a:lnTo>
                  <a:lnTo>
                    <a:pt x="695325" y="97631"/>
                  </a:lnTo>
                  <a:lnTo>
                    <a:pt x="657225" y="219075"/>
                  </a:lnTo>
                  <a:lnTo>
                    <a:pt x="619125" y="373856"/>
                  </a:lnTo>
                  <a:lnTo>
                    <a:pt x="592931" y="495300"/>
                  </a:lnTo>
                  <a:lnTo>
                    <a:pt x="552450" y="659606"/>
                  </a:lnTo>
                  <a:lnTo>
                    <a:pt x="500063" y="809625"/>
                  </a:lnTo>
                  <a:lnTo>
                    <a:pt x="447675" y="940594"/>
                  </a:lnTo>
                  <a:lnTo>
                    <a:pt x="352425" y="1123950"/>
                  </a:lnTo>
                  <a:lnTo>
                    <a:pt x="280988" y="1235869"/>
                  </a:lnTo>
                  <a:lnTo>
                    <a:pt x="207169" y="1340644"/>
                  </a:lnTo>
                  <a:lnTo>
                    <a:pt x="150019" y="1409700"/>
                  </a:lnTo>
                  <a:lnTo>
                    <a:pt x="119063" y="1433513"/>
                  </a:lnTo>
                  <a:lnTo>
                    <a:pt x="102394" y="1438275"/>
                  </a:lnTo>
                  <a:lnTo>
                    <a:pt x="90488" y="1438275"/>
                  </a:lnTo>
                  <a:lnTo>
                    <a:pt x="69056" y="1428750"/>
                  </a:lnTo>
                  <a:lnTo>
                    <a:pt x="52388" y="1414463"/>
                  </a:lnTo>
                  <a:lnTo>
                    <a:pt x="38100" y="1390650"/>
                  </a:lnTo>
                  <a:lnTo>
                    <a:pt x="14288" y="1314450"/>
                  </a:lnTo>
                  <a:lnTo>
                    <a:pt x="0" y="1252538"/>
                  </a:lnTo>
                  <a:lnTo>
                    <a:pt x="142875" y="1014413"/>
                  </a:lnTo>
                  <a:lnTo>
                    <a:pt x="173831" y="988219"/>
                  </a:lnTo>
                  <a:lnTo>
                    <a:pt x="195263" y="964406"/>
                  </a:lnTo>
                  <a:lnTo>
                    <a:pt x="230981" y="885825"/>
                  </a:lnTo>
                  <a:lnTo>
                    <a:pt x="295275" y="721519"/>
                  </a:lnTo>
                  <a:lnTo>
                    <a:pt x="345281" y="573881"/>
                  </a:lnTo>
                  <a:lnTo>
                    <a:pt x="3881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2">
              <a:extLst>
                <a:ext uri="{FF2B5EF4-FFF2-40B4-BE49-F238E27FC236}">
                  <a16:creationId xmlns:a16="http://schemas.microsoft.com/office/drawing/2014/main" id="{8F5D3D15-7466-4176-A2E1-D0055EB1C042}"/>
                </a:ext>
              </a:extLst>
            </p:cNvPr>
            <p:cNvSpPr/>
            <p:nvPr/>
          </p:nvSpPr>
          <p:spPr>
            <a:xfrm>
              <a:off x="3905250" y="3268663"/>
              <a:ext cx="506413" cy="368300"/>
            </a:xfrm>
            <a:custGeom>
              <a:avLst/>
              <a:gdLst>
                <a:gd name="connsiteX0" fmla="*/ 238125 w 507206"/>
                <a:gd name="connsiteY0" fmla="*/ 71438 h 366713"/>
                <a:gd name="connsiteX1" fmla="*/ 311944 w 507206"/>
                <a:gd name="connsiteY1" fmla="*/ 95250 h 366713"/>
                <a:gd name="connsiteX2" fmla="*/ 350044 w 507206"/>
                <a:gd name="connsiteY2" fmla="*/ 102394 h 366713"/>
                <a:gd name="connsiteX3" fmla="*/ 397669 w 507206"/>
                <a:gd name="connsiteY3" fmla="*/ 102394 h 366713"/>
                <a:gd name="connsiteX4" fmla="*/ 507206 w 507206"/>
                <a:gd name="connsiteY4" fmla="*/ 73819 h 366713"/>
                <a:gd name="connsiteX5" fmla="*/ 326231 w 507206"/>
                <a:gd name="connsiteY5" fmla="*/ 366713 h 366713"/>
                <a:gd name="connsiteX6" fmla="*/ 307181 w 507206"/>
                <a:gd name="connsiteY6" fmla="*/ 328613 h 366713"/>
                <a:gd name="connsiteX7" fmla="*/ 280988 w 507206"/>
                <a:gd name="connsiteY7" fmla="*/ 290513 h 366713"/>
                <a:gd name="connsiteX8" fmla="*/ 250031 w 507206"/>
                <a:gd name="connsiteY8" fmla="*/ 242888 h 366713"/>
                <a:gd name="connsiteX9" fmla="*/ 197644 w 507206"/>
                <a:gd name="connsiteY9" fmla="*/ 188119 h 366713"/>
                <a:gd name="connsiteX10" fmla="*/ 173831 w 507206"/>
                <a:gd name="connsiteY10" fmla="*/ 159544 h 366713"/>
                <a:gd name="connsiteX11" fmla="*/ 130969 w 507206"/>
                <a:gd name="connsiteY11" fmla="*/ 123825 h 366713"/>
                <a:gd name="connsiteX12" fmla="*/ 83344 w 507206"/>
                <a:gd name="connsiteY12" fmla="*/ 90488 h 366713"/>
                <a:gd name="connsiteX13" fmla="*/ 42863 w 507206"/>
                <a:gd name="connsiteY13" fmla="*/ 66675 h 366713"/>
                <a:gd name="connsiteX14" fmla="*/ 4763 w 507206"/>
                <a:gd name="connsiteY14" fmla="*/ 45244 h 366713"/>
                <a:gd name="connsiteX15" fmla="*/ 0 w 507206"/>
                <a:gd name="connsiteY15" fmla="*/ 30957 h 366713"/>
                <a:gd name="connsiteX16" fmla="*/ 7144 w 507206"/>
                <a:gd name="connsiteY16" fmla="*/ 14288 h 366713"/>
                <a:gd name="connsiteX17" fmla="*/ 19050 w 507206"/>
                <a:gd name="connsiteY17" fmla="*/ 2382 h 366713"/>
                <a:gd name="connsiteX18" fmla="*/ 57150 w 507206"/>
                <a:gd name="connsiteY18" fmla="*/ 0 h 366713"/>
                <a:gd name="connsiteX19" fmla="*/ 138113 w 507206"/>
                <a:gd name="connsiteY19" fmla="*/ 26194 h 366713"/>
                <a:gd name="connsiteX20" fmla="*/ 238125 w 507206"/>
                <a:gd name="connsiteY20" fmla="*/ 71438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206" h="366713">
                  <a:moveTo>
                    <a:pt x="238125" y="71438"/>
                  </a:moveTo>
                  <a:lnTo>
                    <a:pt x="311944" y="95250"/>
                  </a:lnTo>
                  <a:lnTo>
                    <a:pt x="350044" y="102394"/>
                  </a:lnTo>
                  <a:lnTo>
                    <a:pt x="397669" y="102394"/>
                  </a:lnTo>
                  <a:lnTo>
                    <a:pt x="507206" y="73819"/>
                  </a:lnTo>
                  <a:lnTo>
                    <a:pt x="326231" y="366713"/>
                  </a:lnTo>
                  <a:lnTo>
                    <a:pt x="307181" y="328613"/>
                  </a:lnTo>
                  <a:lnTo>
                    <a:pt x="280988" y="290513"/>
                  </a:lnTo>
                  <a:lnTo>
                    <a:pt x="250031" y="242888"/>
                  </a:lnTo>
                  <a:lnTo>
                    <a:pt x="197644" y="188119"/>
                  </a:lnTo>
                  <a:lnTo>
                    <a:pt x="173831" y="159544"/>
                  </a:lnTo>
                  <a:lnTo>
                    <a:pt x="130969" y="123825"/>
                  </a:lnTo>
                  <a:lnTo>
                    <a:pt x="83344" y="90488"/>
                  </a:lnTo>
                  <a:lnTo>
                    <a:pt x="42863" y="66675"/>
                  </a:lnTo>
                  <a:lnTo>
                    <a:pt x="4763" y="45244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19050" y="2382"/>
                  </a:lnTo>
                  <a:lnTo>
                    <a:pt x="57150" y="0"/>
                  </a:lnTo>
                  <a:lnTo>
                    <a:pt x="138113" y="26194"/>
                  </a:lnTo>
                  <a:lnTo>
                    <a:pt x="2381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8">
              <a:extLst>
                <a:ext uri="{FF2B5EF4-FFF2-40B4-BE49-F238E27FC236}">
                  <a16:creationId xmlns:a16="http://schemas.microsoft.com/office/drawing/2014/main" id="{C56071E3-B394-4507-87E4-B2CECB0F49E4}"/>
                </a:ext>
              </a:extLst>
            </p:cNvPr>
            <p:cNvSpPr/>
            <p:nvPr/>
          </p:nvSpPr>
          <p:spPr>
            <a:xfrm>
              <a:off x="3217863" y="2687638"/>
              <a:ext cx="1096962" cy="631825"/>
            </a:xfrm>
            <a:custGeom>
              <a:avLst/>
              <a:gdLst>
                <a:gd name="connsiteX0" fmla="*/ 392906 w 1097756"/>
                <a:gd name="connsiteY0" fmla="*/ 261938 h 631032"/>
                <a:gd name="connsiteX1" fmla="*/ 78581 w 1097756"/>
                <a:gd name="connsiteY1" fmla="*/ 321469 h 631032"/>
                <a:gd name="connsiteX2" fmla="*/ 0 w 1097756"/>
                <a:gd name="connsiteY2" fmla="*/ 223838 h 631032"/>
                <a:gd name="connsiteX3" fmla="*/ 104775 w 1097756"/>
                <a:gd name="connsiteY3" fmla="*/ 207169 h 631032"/>
                <a:gd name="connsiteX4" fmla="*/ 238125 w 1097756"/>
                <a:gd name="connsiteY4" fmla="*/ 173832 h 631032"/>
                <a:gd name="connsiteX5" fmla="*/ 454819 w 1097756"/>
                <a:gd name="connsiteY5" fmla="*/ 114300 h 631032"/>
                <a:gd name="connsiteX6" fmla="*/ 583406 w 1097756"/>
                <a:gd name="connsiteY6" fmla="*/ 78582 h 631032"/>
                <a:gd name="connsiteX7" fmla="*/ 683419 w 1097756"/>
                <a:gd name="connsiteY7" fmla="*/ 42863 h 631032"/>
                <a:gd name="connsiteX8" fmla="*/ 750094 w 1097756"/>
                <a:gd name="connsiteY8" fmla="*/ 16669 h 631032"/>
                <a:gd name="connsiteX9" fmla="*/ 781050 w 1097756"/>
                <a:gd name="connsiteY9" fmla="*/ 0 h 631032"/>
                <a:gd name="connsiteX10" fmla="*/ 812006 w 1097756"/>
                <a:gd name="connsiteY10" fmla="*/ 0 h 631032"/>
                <a:gd name="connsiteX11" fmla="*/ 840581 w 1097756"/>
                <a:gd name="connsiteY11" fmla="*/ 9525 h 631032"/>
                <a:gd name="connsiteX12" fmla="*/ 914400 w 1097756"/>
                <a:gd name="connsiteY12" fmla="*/ 42863 h 631032"/>
                <a:gd name="connsiteX13" fmla="*/ 1026319 w 1097756"/>
                <a:gd name="connsiteY13" fmla="*/ 111919 h 631032"/>
                <a:gd name="connsiteX14" fmla="*/ 1071562 w 1097756"/>
                <a:gd name="connsiteY14" fmla="*/ 147638 h 631032"/>
                <a:gd name="connsiteX15" fmla="*/ 1088231 w 1097756"/>
                <a:gd name="connsiteY15" fmla="*/ 166688 h 631032"/>
                <a:gd name="connsiteX16" fmla="*/ 1095375 w 1097756"/>
                <a:gd name="connsiteY16" fmla="*/ 180975 h 631032"/>
                <a:gd name="connsiteX17" fmla="*/ 1097756 w 1097756"/>
                <a:gd name="connsiteY17" fmla="*/ 202407 h 631032"/>
                <a:gd name="connsiteX18" fmla="*/ 1090612 w 1097756"/>
                <a:gd name="connsiteY18" fmla="*/ 214313 h 631032"/>
                <a:gd name="connsiteX19" fmla="*/ 1064419 w 1097756"/>
                <a:gd name="connsiteY19" fmla="*/ 233363 h 631032"/>
                <a:gd name="connsiteX20" fmla="*/ 1040606 w 1097756"/>
                <a:gd name="connsiteY20" fmla="*/ 245269 h 631032"/>
                <a:gd name="connsiteX21" fmla="*/ 1026319 w 1097756"/>
                <a:gd name="connsiteY21" fmla="*/ 254794 h 631032"/>
                <a:gd name="connsiteX22" fmla="*/ 1007269 w 1097756"/>
                <a:gd name="connsiteY22" fmla="*/ 273844 h 631032"/>
                <a:gd name="connsiteX23" fmla="*/ 954881 w 1097756"/>
                <a:gd name="connsiteY23" fmla="*/ 338138 h 631032"/>
                <a:gd name="connsiteX24" fmla="*/ 909637 w 1097756"/>
                <a:gd name="connsiteY24" fmla="*/ 411957 h 631032"/>
                <a:gd name="connsiteX25" fmla="*/ 857250 w 1097756"/>
                <a:gd name="connsiteY25" fmla="*/ 511969 h 631032"/>
                <a:gd name="connsiteX26" fmla="*/ 802481 w 1097756"/>
                <a:gd name="connsiteY26" fmla="*/ 628650 h 631032"/>
                <a:gd name="connsiteX27" fmla="*/ 664369 w 1097756"/>
                <a:gd name="connsiteY27" fmla="*/ 631032 h 631032"/>
                <a:gd name="connsiteX28" fmla="*/ 678656 w 1097756"/>
                <a:gd name="connsiteY28" fmla="*/ 521494 h 631032"/>
                <a:gd name="connsiteX29" fmla="*/ 700087 w 1097756"/>
                <a:gd name="connsiteY29" fmla="*/ 428625 h 631032"/>
                <a:gd name="connsiteX30" fmla="*/ 723900 w 1097756"/>
                <a:gd name="connsiteY30" fmla="*/ 354807 h 631032"/>
                <a:gd name="connsiteX31" fmla="*/ 740569 w 1097756"/>
                <a:gd name="connsiteY31" fmla="*/ 304800 h 631032"/>
                <a:gd name="connsiteX32" fmla="*/ 752475 w 1097756"/>
                <a:gd name="connsiteY32" fmla="*/ 261938 h 631032"/>
                <a:gd name="connsiteX33" fmla="*/ 752475 w 1097756"/>
                <a:gd name="connsiteY33" fmla="*/ 238125 h 631032"/>
                <a:gd name="connsiteX34" fmla="*/ 745331 w 1097756"/>
                <a:gd name="connsiteY34" fmla="*/ 214313 h 631032"/>
                <a:gd name="connsiteX35" fmla="*/ 731044 w 1097756"/>
                <a:gd name="connsiteY35" fmla="*/ 204788 h 631032"/>
                <a:gd name="connsiteX36" fmla="*/ 714375 w 1097756"/>
                <a:gd name="connsiteY36" fmla="*/ 202407 h 631032"/>
                <a:gd name="connsiteX37" fmla="*/ 661987 w 1097756"/>
                <a:gd name="connsiteY37" fmla="*/ 202407 h 631032"/>
                <a:gd name="connsiteX38" fmla="*/ 590550 w 1097756"/>
                <a:gd name="connsiteY38" fmla="*/ 219075 h 631032"/>
                <a:gd name="connsiteX39" fmla="*/ 392906 w 1097756"/>
                <a:gd name="connsiteY39" fmla="*/ 261938 h 6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97756" h="631032">
                  <a:moveTo>
                    <a:pt x="392906" y="261938"/>
                  </a:moveTo>
                  <a:lnTo>
                    <a:pt x="78581" y="321469"/>
                  </a:lnTo>
                  <a:lnTo>
                    <a:pt x="0" y="223838"/>
                  </a:lnTo>
                  <a:lnTo>
                    <a:pt x="104775" y="207169"/>
                  </a:lnTo>
                  <a:lnTo>
                    <a:pt x="238125" y="173832"/>
                  </a:lnTo>
                  <a:lnTo>
                    <a:pt x="454819" y="114300"/>
                  </a:lnTo>
                  <a:lnTo>
                    <a:pt x="583406" y="78582"/>
                  </a:lnTo>
                  <a:lnTo>
                    <a:pt x="683419" y="42863"/>
                  </a:lnTo>
                  <a:lnTo>
                    <a:pt x="750094" y="16669"/>
                  </a:lnTo>
                  <a:lnTo>
                    <a:pt x="781050" y="0"/>
                  </a:lnTo>
                  <a:lnTo>
                    <a:pt x="812006" y="0"/>
                  </a:lnTo>
                  <a:lnTo>
                    <a:pt x="840581" y="9525"/>
                  </a:lnTo>
                  <a:lnTo>
                    <a:pt x="914400" y="42863"/>
                  </a:lnTo>
                  <a:lnTo>
                    <a:pt x="1026319" y="111919"/>
                  </a:lnTo>
                  <a:lnTo>
                    <a:pt x="1071562" y="147638"/>
                  </a:lnTo>
                  <a:lnTo>
                    <a:pt x="1088231" y="166688"/>
                  </a:lnTo>
                  <a:lnTo>
                    <a:pt x="1095375" y="180975"/>
                  </a:lnTo>
                  <a:lnTo>
                    <a:pt x="1097756" y="202407"/>
                  </a:lnTo>
                  <a:lnTo>
                    <a:pt x="1090612" y="214313"/>
                  </a:lnTo>
                  <a:lnTo>
                    <a:pt x="1064419" y="233363"/>
                  </a:lnTo>
                  <a:lnTo>
                    <a:pt x="1040606" y="245269"/>
                  </a:lnTo>
                  <a:lnTo>
                    <a:pt x="1026319" y="254794"/>
                  </a:lnTo>
                  <a:lnTo>
                    <a:pt x="1007269" y="273844"/>
                  </a:lnTo>
                  <a:lnTo>
                    <a:pt x="954881" y="338138"/>
                  </a:lnTo>
                  <a:lnTo>
                    <a:pt x="909637" y="411957"/>
                  </a:lnTo>
                  <a:lnTo>
                    <a:pt x="857250" y="511969"/>
                  </a:lnTo>
                  <a:lnTo>
                    <a:pt x="802481" y="628650"/>
                  </a:lnTo>
                  <a:lnTo>
                    <a:pt x="664369" y="631032"/>
                  </a:lnTo>
                  <a:lnTo>
                    <a:pt x="678656" y="521494"/>
                  </a:lnTo>
                  <a:lnTo>
                    <a:pt x="700087" y="428625"/>
                  </a:lnTo>
                  <a:lnTo>
                    <a:pt x="723900" y="354807"/>
                  </a:lnTo>
                  <a:lnTo>
                    <a:pt x="740569" y="304800"/>
                  </a:lnTo>
                  <a:lnTo>
                    <a:pt x="752475" y="261938"/>
                  </a:lnTo>
                  <a:lnTo>
                    <a:pt x="752475" y="238125"/>
                  </a:lnTo>
                  <a:lnTo>
                    <a:pt x="745331" y="214313"/>
                  </a:lnTo>
                  <a:lnTo>
                    <a:pt x="731044" y="204788"/>
                  </a:lnTo>
                  <a:lnTo>
                    <a:pt x="714375" y="202407"/>
                  </a:lnTo>
                  <a:lnTo>
                    <a:pt x="661987" y="202407"/>
                  </a:lnTo>
                  <a:lnTo>
                    <a:pt x="590550" y="219075"/>
                  </a:lnTo>
                  <a:lnTo>
                    <a:pt x="3929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9">
              <a:extLst>
                <a:ext uri="{FF2B5EF4-FFF2-40B4-BE49-F238E27FC236}">
                  <a16:creationId xmlns:a16="http://schemas.microsoft.com/office/drawing/2014/main" id="{B5022B04-B687-4F8B-A5F4-AE244CC97082}"/>
                </a:ext>
              </a:extLst>
            </p:cNvPr>
            <p:cNvSpPr/>
            <p:nvPr/>
          </p:nvSpPr>
          <p:spPr>
            <a:xfrm>
              <a:off x="3322638" y="3163888"/>
              <a:ext cx="635000" cy="282575"/>
            </a:xfrm>
            <a:custGeom>
              <a:avLst/>
              <a:gdLst>
                <a:gd name="connsiteX0" fmla="*/ 300037 w 635794"/>
                <a:gd name="connsiteY0" fmla="*/ 214313 h 280988"/>
                <a:gd name="connsiteX1" fmla="*/ 33337 w 635794"/>
                <a:gd name="connsiteY1" fmla="*/ 280988 h 280988"/>
                <a:gd name="connsiteX2" fmla="*/ 0 w 635794"/>
                <a:gd name="connsiteY2" fmla="*/ 159544 h 280988"/>
                <a:gd name="connsiteX3" fmla="*/ 373856 w 635794"/>
                <a:gd name="connsiteY3" fmla="*/ 71438 h 280988"/>
                <a:gd name="connsiteX4" fmla="*/ 626269 w 635794"/>
                <a:gd name="connsiteY4" fmla="*/ 0 h 280988"/>
                <a:gd name="connsiteX5" fmla="*/ 635794 w 635794"/>
                <a:gd name="connsiteY5" fmla="*/ 157163 h 280988"/>
                <a:gd name="connsiteX6" fmla="*/ 538162 w 635794"/>
                <a:gd name="connsiteY6" fmla="*/ 164307 h 280988"/>
                <a:gd name="connsiteX7" fmla="*/ 300037 w 635794"/>
                <a:gd name="connsiteY7" fmla="*/ 2143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94" h="280988">
                  <a:moveTo>
                    <a:pt x="300037" y="214313"/>
                  </a:moveTo>
                  <a:lnTo>
                    <a:pt x="33337" y="280988"/>
                  </a:lnTo>
                  <a:lnTo>
                    <a:pt x="0" y="159544"/>
                  </a:lnTo>
                  <a:lnTo>
                    <a:pt x="373856" y="71438"/>
                  </a:lnTo>
                  <a:lnTo>
                    <a:pt x="626269" y="0"/>
                  </a:lnTo>
                  <a:lnTo>
                    <a:pt x="635794" y="157163"/>
                  </a:lnTo>
                  <a:lnTo>
                    <a:pt x="538162" y="164307"/>
                  </a:lnTo>
                  <a:lnTo>
                    <a:pt x="30003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22">
              <a:extLst>
                <a:ext uri="{FF2B5EF4-FFF2-40B4-BE49-F238E27FC236}">
                  <a16:creationId xmlns:a16="http://schemas.microsoft.com/office/drawing/2014/main" id="{FCC20374-51C6-4AF9-A273-63337E8E50F3}"/>
                </a:ext>
              </a:extLst>
            </p:cNvPr>
            <p:cNvSpPr/>
            <p:nvPr/>
          </p:nvSpPr>
          <p:spPr>
            <a:xfrm>
              <a:off x="5411788" y="1676400"/>
              <a:ext cx="1512887" cy="449263"/>
            </a:xfrm>
            <a:custGeom>
              <a:avLst/>
              <a:gdLst>
                <a:gd name="connsiteX0" fmla="*/ 345282 w 1512094"/>
                <a:gd name="connsiteY0" fmla="*/ 390525 h 450056"/>
                <a:gd name="connsiteX1" fmla="*/ 0 w 1512094"/>
                <a:gd name="connsiteY1" fmla="*/ 450056 h 450056"/>
                <a:gd name="connsiteX2" fmla="*/ 66675 w 1512094"/>
                <a:gd name="connsiteY2" fmla="*/ 250031 h 450056"/>
                <a:gd name="connsiteX3" fmla="*/ 185738 w 1512094"/>
                <a:gd name="connsiteY3" fmla="*/ 257175 h 450056"/>
                <a:gd name="connsiteX4" fmla="*/ 273844 w 1512094"/>
                <a:gd name="connsiteY4" fmla="*/ 252413 h 450056"/>
                <a:gd name="connsiteX5" fmla="*/ 342900 w 1512094"/>
                <a:gd name="connsiteY5" fmla="*/ 240506 h 450056"/>
                <a:gd name="connsiteX6" fmla="*/ 490538 w 1512094"/>
                <a:gd name="connsiteY6" fmla="*/ 204788 h 450056"/>
                <a:gd name="connsiteX7" fmla="*/ 714375 w 1512094"/>
                <a:gd name="connsiteY7" fmla="*/ 145256 h 450056"/>
                <a:gd name="connsiteX8" fmla="*/ 1000125 w 1512094"/>
                <a:gd name="connsiteY8" fmla="*/ 57150 h 450056"/>
                <a:gd name="connsiteX9" fmla="*/ 1152525 w 1512094"/>
                <a:gd name="connsiteY9" fmla="*/ 7144 h 450056"/>
                <a:gd name="connsiteX10" fmla="*/ 1188244 w 1512094"/>
                <a:gd name="connsiteY10" fmla="*/ 0 h 450056"/>
                <a:gd name="connsiteX11" fmla="*/ 1235869 w 1512094"/>
                <a:gd name="connsiteY11" fmla="*/ 4763 h 450056"/>
                <a:gd name="connsiteX12" fmla="*/ 1326357 w 1512094"/>
                <a:gd name="connsiteY12" fmla="*/ 38100 h 450056"/>
                <a:gd name="connsiteX13" fmla="*/ 1416844 w 1512094"/>
                <a:gd name="connsiteY13" fmla="*/ 78581 h 450056"/>
                <a:gd name="connsiteX14" fmla="*/ 1471613 w 1512094"/>
                <a:gd name="connsiteY14" fmla="*/ 111919 h 450056"/>
                <a:gd name="connsiteX15" fmla="*/ 1500188 w 1512094"/>
                <a:gd name="connsiteY15" fmla="*/ 133350 h 450056"/>
                <a:gd name="connsiteX16" fmla="*/ 1512094 w 1512094"/>
                <a:gd name="connsiteY16" fmla="*/ 150019 h 450056"/>
                <a:gd name="connsiteX17" fmla="*/ 1512094 w 1512094"/>
                <a:gd name="connsiteY17" fmla="*/ 169069 h 450056"/>
                <a:gd name="connsiteX18" fmla="*/ 1497807 w 1512094"/>
                <a:gd name="connsiteY18" fmla="*/ 190500 h 450056"/>
                <a:gd name="connsiteX19" fmla="*/ 1457325 w 1512094"/>
                <a:gd name="connsiteY19" fmla="*/ 209550 h 450056"/>
                <a:gd name="connsiteX20" fmla="*/ 1395413 w 1512094"/>
                <a:gd name="connsiteY20" fmla="*/ 226219 h 450056"/>
                <a:gd name="connsiteX21" fmla="*/ 1281113 w 1512094"/>
                <a:gd name="connsiteY21" fmla="*/ 242888 h 450056"/>
                <a:gd name="connsiteX22" fmla="*/ 1095375 w 1512094"/>
                <a:gd name="connsiteY22" fmla="*/ 259556 h 450056"/>
                <a:gd name="connsiteX23" fmla="*/ 759619 w 1512094"/>
                <a:gd name="connsiteY23" fmla="*/ 307181 h 450056"/>
                <a:gd name="connsiteX24" fmla="*/ 626269 w 1512094"/>
                <a:gd name="connsiteY24" fmla="*/ 340519 h 450056"/>
                <a:gd name="connsiteX25" fmla="*/ 345282 w 1512094"/>
                <a:gd name="connsiteY25" fmla="*/ 39052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2094" h="450056">
                  <a:moveTo>
                    <a:pt x="345282" y="390525"/>
                  </a:moveTo>
                  <a:lnTo>
                    <a:pt x="0" y="450056"/>
                  </a:lnTo>
                  <a:lnTo>
                    <a:pt x="66675" y="250031"/>
                  </a:lnTo>
                  <a:lnTo>
                    <a:pt x="185738" y="257175"/>
                  </a:lnTo>
                  <a:lnTo>
                    <a:pt x="273844" y="252413"/>
                  </a:lnTo>
                  <a:lnTo>
                    <a:pt x="342900" y="240506"/>
                  </a:lnTo>
                  <a:lnTo>
                    <a:pt x="490538" y="204788"/>
                  </a:lnTo>
                  <a:lnTo>
                    <a:pt x="714375" y="145256"/>
                  </a:lnTo>
                  <a:lnTo>
                    <a:pt x="1000125" y="57150"/>
                  </a:lnTo>
                  <a:lnTo>
                    <a:pt x="1152525" y="7144"/>
                  </a:lnTo>
                  <a:lnTo>
                    <a:pt x="1188244" y="0"/>
                  </a:lnTo>
                  <a:lnTo>
                    <a:pt x="1235869" y="4763"/>
                  </a:lnTo>
                  <a:lnTo>
                    <a:pt x="1326357" y="38100"/>
                  </a:lnTo>
                  <a:lnTo>
                    <a:pt x="1416844" y="78581"/>
                  </a:lnTo>
                  <a:lnTo>
                    <a:pt x="1471613" y="111919"/>
                  </a:lnTo>
                  <a:lnTo>
                    <a:pt x="1500188" y="133350"/>
                  </a:lnTo>
                  <a:lnTo>
                    <a:pt x="1512094" y="150019"/>
                  </a:lnTo>
                  <a:lnTo>
                    <a:pt x="1512094" y="169069"/>
                  </a:lnTo>
                  <a:lnTo>
                    <a:pt x="1497807" y="190500"/>
                  </a:lnTo>
                  <a:lnTo>
                    <a:pt x="1457325" y="209550"/>
                  </a:lnTo>
                  <a:lnTo>
                    <a:pt x="1395413" y="226219"/>
                  </a:lnTo>
                  <a:lnTo>
                    <a:pt x="1281113" y="242888"/>
                  </a:lnTo>
                  <a:lnTo>
                    <a:pt x="1095375" y="259556"/>
                  </a:lnTo>
                  <a:lnTo>
                    <a:pt x="759619" y="307181"/>
                  </a:lnTo>
                  <a:lnTo>
                    <a:pt x="626269" y="340519"/>
                  </a:lnTo>
                  <a:lnTo>
                    <a:pt x="345282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24">
              <a:extLst>
                <a:ext uri="{FF2B5EF4-FFF2-40B4-BE49-F238E27FC236}">
                  <a16:creationId xmlns:a16="http://schemas.microsoft.com/office/drawing/2014/main" id="{41C21587-003C-47F1-98F7-9DBF7EF13477}"/>
                </a:ext>
              </a:extLst>
            </p:cNvPr>
            <p:cNvSpPr/>
            <p:nvPr/>
          </p:nvSpPr>
          <p:spPr>
            <a:xfrm>
              <a:off x="5164138" y="1947863"/>
              <a:ext cx="1293812" cy="1241425"/>
            </a:xfrm>
            <a:custGeom>
              <a:avLst/>
              <a:gdLst>
                <a:gd name="connsiteX0" fmla="*/ 1004888 w 1293019"/>
                <a:gd name="connsiteY0" fmla="*/ 576262 h 1240631"/>
                <a:gd name="connsiteX1" fmla="*/ 852488 w 1293019"/>
                <a:gd name="connsiteY1" fmla="*/ 723900 h 1240631"/>
                <a:gd name="connsiteX2" fmla="*/ 723900 w 1293019"/>
                <a:gd name="connsiteY2" fmla="*/ 847725 h 1240631"/>
                <a:gd name="connsiteX3" fmla="*/ 585788 w 1293019"/>
                <a:gd name="connsiteY3" fmla="*/ 954881 h 1240631"/>
                <a:gd name="connsiteX4" fmla="*/ 473869 w 1293019"/>
                <a:gd name="connsiteY4" fmla="*/ 1028700 h 1240631"/>
                <a:gd name="connsiteX5" fmla="*/ 321469 w 1293019"/>
                <a:gd name="connsiteY5" fmla="*/ 1119187 h 1240631"/>
                <a:gd name="connsiteX6" fmla="*/ 185738 w 1293019"/>
                <a:gd name="connsiteY6" fmla="*/ 1190625 h 1240631"/>
                <a:gd name="connsiteX7" fmla="*/ 83344 w 1293019"/>
                <a:gd name="connsiteY7" fmla="*/ 1235868 h 1240631"/>
                <a:gd name="connsiteX8" fmla="*/ 40482 w 1293019"/>
                <a:gd name="connsiteY8" fmla="*/ 1240631 h 1240631"/>
                <a:gd name="connsiteX9" fmla="*/ 16669 w 1293019"/>
                <a:gd name="connsiteY9" fmla="*/ 1240631 h 1240631"/>
                <a:gd name="connsiteX10" fmla="*/ 4763 w 1293019"/>
                <a:gd name="connsiteY10" fmla="*/ 1235868 h 1240631"/>
                <a:gd name="connsiteX11" fmla="*/ 0 w 1293019"/>
                <a:gd name="connsiteY11" fmla="*/ 1228725 h 1240631"/>
                <a:gd name="connsiteX12" fmla="*/ 0 w 1293019"/>
                <a:gd name="connsiteY12" fmla="*/ 1214437 h 1240631"/>
                <a:gd name="connsiteX13" fmla="*/ 19050 w 1293019"/>
                <a:gd name="connsiteY13" fmla="*/ 1193006 h 1240631"/>
                <a:gd name="connsiteX14" fmla="*/ 111919 w 1293019"/>
                <a:gd name="connsiteY14" fmla="*/ 1135856 h 1240631"/>
                <a:gd name="connsiteX15" fmla="*/ 295275 w 1293019"/>
                <a:gd name="connsiteY15" fmla="*/ 1004887 h 1240631"/>
                <a:gd name="connsiteX16" fmla="*/ 438150 w 1293019"/>
                <a:gd name="connsiteY16" fmla="*/ 885825 h 1240631"/>
                <a:gd name="connsiteX17" fmla="*/ 585788 w 1293019"/>
                <a:gd name="connsiteY17" fmla="*/ 747712 h 1240631"/>
                <a:gd name="connsiteX18" fmla="*/ 685800 w 1293019"/>
                <a:gd name="connsiteY18" fmla="*/ 619125 h 1240631"/>
                <a:gd name="connsiteX19" fmla="*/ 819150 w 1293019"/>
                <a:gd name="connsiteY19" fmla="*/ 442912 h 1240631"/>
                <a:gd name="connsiteX20" fmla="*/ 912019 w 1293019"/>
                <a:gd name="connsiteY20" fmla="*/ 302418 h 1240631"/>
                <a:gd name="connsiteX21" fmla="*/ 940594 w 1293019"/>
                <a:gd name="connsiteY21" fmla="*/ 259556 h 1240631"/>
                <a:gd name="connsiteX22" fmla="*/ 954882 w 1293019"/>
                <a:gd name="connsiteY22" fmla="*/ 228600 h 1240631"/>
                <a:gd name="connsiteX23" fmla="*/ 954882 w 1293019"/>
                <a:gd name="connsiteY23" fmla="*/ 204787 h 1240631"/>
                <a:gd name="connsiteX24" fmla="*/ 947738 w 1293019"/>
                <a:gd name="connsiteY24" fmla="*/ 171450 h 1240631"/>
                <a:gd name="connsiteX25" fmla="*/ 931069 w 1293019"/>
                <a:gd name="connsiteY25" fmla="*/ 145256 h 1240631"/>
                <a:gd name="connsiteX26" fmla="*/ 907257 w 1293019"/>
                <a:gd name="connsiteY26" fmla="*/ 123825 h 1240631"/>
                <a:gd name="connsiteX27" fmla="*/ 869157 w 1293019"/>
                <a:gd name="connsiteY27" fmla="*/ 100012 h 1240631"/>
                <a:gd name="connsiteX28" fmla="*/ 781050 w 1293019"/>
                <a:gd name="connsiteY28" fmla="*/ 40481 h 1240631"/>
                <a:gd name="connsiteX29" fmla="*/ 997744 w 1293019"/>
                <a:gd name="connsiteY29" fmla="*/ 0 h 1240631"/>
                <a:gd name="connsiteX30" fmla="*/ 1090613 w 1293019"/>
                <a:gd name="connsiteY30" fmla="*/ 71437 h 1240631"/>
                <a:gd name="connsiteX31" fmla="*/ 1157288 w 1293019"/>
                <a:gd name="connsiteY31" fmla="*/ 119062 h 1240631"/>
                <a:gd name="connsiteX32" fmla="*/ 1212057 w 1293019"/>
                <a:gd name="connsiteY32" fmla="*/ 164306 h 1240631"/>
                <a:gd name="connsiteX33" fmla="*/ 1252538 w 1293019"/>
                <a:gd name="connsiteY33" fmla="*/ 209550 h 1240631"/>
                <a:gd name="connsiteX34" fmla="*/ 1262063 w 1293019"/>
                <a:gd name="connsiteY34" fmla="*/ 219075 h 1240631"/>
                <a:gd name="connsiteX35" fmla="*/ 1273969 w 1293019"/>
                <a:gd name="connsiteY35" fmla="*/ 228600 h 1240631"/>
                <a:gd name="connsiteX36" fmla="*/ 1285875 w 1293019"/>
                <a:gd name="connsiteY36" fmla="*/ 245268 h 1240631"/>
                <a:gd name="connsiteX37" fmla="*/ 1293019 w 1293019"/>
                <a:gd name="connsiteY37" fmla="*/ 264318 h 1240631"/>
                <a:gd name="connsiteX38" fmla="*/ 1293019 w 1293019"/>
                <a:gd name="connsiteY38" fmla="*/ 285750 h 1240631"/>
                <a:gd name="connsiteX39" fmla="*/ 1281113 w 1293019"/>
                <a:gd name="connsiteY39" fmla="*/ 307181 h 1240631"/>
                <a:gd name="connsiteX40" fmla="*/ 1254919 w 1293019"/>
                <a:gd name="connsiteY40" fmla="*/ 330993 h 1240631"/>
                <a:gd name="connsiteX41" fmla="*/ 1233488 w 1293019"/>
                <a:gd name="connsiteY41" fmla="*/ 345281 h 1240631"/>
                <a:gd name="connsiteX42" fmla="*/ 1159669 w 1293019"/>
                <a:gd name="connsiteY42" fmla="*/ 423862 h 1240631"/>
                <a:gd name="connsiteX43" fmla="*/ 1004888 w 1293019"/>
                <a:gd name="connsiteY43" fmla="*/ 576262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3019" h="1240631">
                  <a:moveTo>
                    <a:pt x="1004888" y="576262"/>
                  </a:moveTo>
                  <a:lnTo>
                    <a:pt x="852488" y="723900"/>
                  </a:lnTo>
                  <a:lnTo>
                    <a:pt x="723900" y="847725"/>
                  </a:lnTo>
                  <a:lnTo>
                    <a:pt x="585788" y="954881"/>
                  </a:lnTo>
                  <a:lnTo>
                    <a:pt x="473869" y="1028700"/>
                  </a:lnTo>
                  <a:lnTo>
                    <a:pt x="321469" y="1119187"/>
                  </a:lnTo>
                  <a:lnTo>
                    <a:pt x="185738" y="1190625"/>
                  </a:lnTo>
                  <a:lnTo>
                    <a:pt x="83344" y="1235868"/>
                  </a:lnTo>
                  <a:lnTo>
                    <a:pt x="40482" y="1240631"/>
                  </a:lnTo>
                  <a:lnTo>
                    <a:pt x="16669" y="1240631"/>
                  </a:lnTo>
                  <a:lnTo>
                    <a:pt x="4763" y="1235868"/>
                  </a:lnTo>
                  <a:lnTo>
                    <a:pt x="0" y="1228725"/>
                  </a:lnTo>
                  <a:lnTo>
                    <a:pt x="0" y="1214437"/>
                  </a:lnTo>
                  <a:lnTo>
                    <a:pt x="19050" y="1193006"/>
                  </a:lnTo>
                  <a:lnTo>
                    <a:pt x="111919" y="1135856"/>
                  </a:lnTo>
                  <a:lnTo>
                    <a:pt x="295275" y="1004887"/>
                  </a:lnTo>
                  <a:lnTo>
                    <a:pt x="438150" y="885825"/>
                  </a:lnTo>
                  <a:lnTo>
                    <a:pt x="585788" y="747712"/>
                  </a:lnTo>
                  <a:lnTo>
                    <a:pt x="685800" y="619125"/>
                  </a:lnTo>
                  <a:lnTo>
                    <a:pt x="819150" y="442912"/>
                  </a:lnTo>
                  <a:lnTo>
                    <a:pt x="912019" y="302418"/>
                  </a:lnTo>
                  <a:lnTo>
                    <a:pt x="940594" y="259556"/>
                  </a:lnTo>
                  <a:lnTo>
                    <a:pt x="954882" y="228600"/>
                  </a:lnTo>
                  <a:lnTo>
                    <a:pt x="954882" y="204787"/>
                  </a:lnTo>
                  <a:lnTo>
                    <a:pt x="947738" y="171450"/>
                  </a:lnTo>
                  <a:lnTo>
                    <a:pt x="931069" y="145256"/>
                  </a:lnTo>
                  <a:lnTo>
                    <a:pt x="907257" y="123825"/>
                  </a:lnTo>
                  <a:lnTo>
                    <a:pt x="869157" y="100012"/>
                  </a:lnTo>
                  <a:lnTo>
                    <a:pt x="781050" y="40481"/>
                  </a:lnTo>
                  <a:lnTo>
                    <a:pt x="997744" y="0"/>
                  </a:lnTo>
                  <a:lnTo>
                    <a:pt x="1090613" y="71437"/>
                  </a:lnTo>
                  <a:lnTo>
                    <a:pt x="1157288" y="119062"/>
                  </a:lnTo>
                  <a:lnTo>
                    <a:pt x="1212057" y="164306"/>
                  </a:lnTo>
                  <a:lnTo>
                    <a:pt x="1252538" y="209550"/>
                  </a:lnTo>
                  <a:lnTo>
                    <a:pt x="1262063" y="219075"/>
                  </a:lnTo>
                  <a:lnTo>
                    <a:pt x="1273969" y="228600"/>
                  </a:lnTo>
                  <a:lnTo>
                    <a:pt x="1285875" y="245268"/>
                  </a:lnTo>
                  <a:lnTo>
                    <a:pt x="1293019" y="264318"/>
                  </a:lnTo>
                  <a:lnTo>
                    <a:pt x="1293019" y="285750"/>
                  </a:lnTo>
                  <a:lnTo>
                    <a:pt x="1281113" y="307181"/>
                  </a:lnTo>
                  <a:lnTo>
                    <a:pt x="1254919" y="330993"/>
                  </a:lnTo>
                  <a:lnTo>
                    <a:pt x="1233488" y="345281"/>
                  </a:lnTo>
                  <a:lnTo>
                    <a:pt x="1159669" y="423862"/>
                  </a:lnTo>
                  <a:lnTo>
                    <a:pt x="100488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23">
              <a:extLst>
                <a:ext uri="{FF2B5EF4-FFF2-40B4-BE49-F238E27FC236}">
                  <a16:creationId xmlns:a16="http://schemas.microsoft.com/office/drawing/2014/main" id="{581B953E-B271-452B-B3CF-E6372A543909}"/>
                </a:ext>
              </a:extLst>
            </p:cNvPr>
            <p:cNvSpPr/>
            <p:nvPr/>
          </p:nvSpPr>
          <p:spPr>
            <a:xfrm>
              <a:off x="5297488" y="2243138"/>
              <a:ext cx="2017712" cy="1209675"/>
            </a:xfrm>
            <a:custGeom>
              <a:avLst/>
              <a:gdLst>
                <a:gd name="connsiteX0" fmla="*/ 154782 w 2016919"/>
                <a:gd name="connsiteY0" fmla="*/ 185737 h 1209675"/>
                <a:gd name="connsiteX1" fmla="*/ 0 w 2016919"/>
                <a:gd name="connsiteY1" fmla="*/ 90487 h 1209675"/>
                <a:gd name="connsiteX2" fmla="*/ 54769 w 2016919"/>
                <a:gd name="connsiteY2" fmla="*/ 0 h 1209675"/>
                <a:gd name="connsiteX3" fmla="*/ 192882 w 2016919"/>
                <a:gd name="connsiteY3" fmla="*/ 85725 h 1209675"/>
                <a:gd name="connsiteX4" fmla="*/ 390525 w 2016919"/>
                <a:gd name="connsiteY4" fmla="*/ 207168 h 1209675"/>
                <a:gd name="connsiteX5" fmla="*/ 576263 w 2016919"/>
                <a:gd name="connsiteY5" fmla="*/ 326231 h 1209675"/>
                <a:gd name="connsiteX6" fmla="*/ 697707 w 2016919"/>
                <a:gd name="connsiteY6" fmla="*/ 411956 h 1209675"/>
                <a:gd name="connsiteX7" fmla="*/ 871538 w 2016919"/>
                <a:gd name="connsiteY7" fmla="*/ 528637 h 1209675"/>
                <a:gd name="connsiteX8" fmla="*/ 1045369 w 2016919"/>
                <a:gd name="connsiteY8" fmla="*/ 645318 h 1209675"/>
                <a:gd name="connsiteX9" fmla="*/ 1219200 w 2016919"/>
                <a:gd name="connsiteY9" fmla="*/ 762000 h 1209675"/>
                <a:gd name="connsiteX10" fmla="*/ 1307307 w 2016919"/>
                <a:gd name="connsiteY10" fmla="*/ 821531 h 1209675"/>
                <a:gd name="connsiteX11" fmla="*/ 1369219 w 2016919"/>
                <a:gd name="connsiteY11" fmla="*/ 854868 h 1209675"/>
                <a:gd name="connsiteX12" fmla="*/ 1512094 w 2016919"/>
                <a:gd name="connsiteY12" fmla="*/ 923925 h 1209675"/>
                <a:gd name="connsiteX13" fmla="*/ 1745457 w 2016919"/>
                <a:gd name="connsiteY13" fmla="*/ 1028700 h 1209675"/>
                <a:gd name="connsiteX14" fmla="*/ 1866900 w 2016919"/>
                <a:gd name="connsiteY14" fmla="*/ 1076325 h 1209675"/>
                <a:gd name="connsiteX15" fmla="*/ 1966913 w 2016919"/>
                <a:gd name="connsiteY15" fmla="*/ 1116806 h 1209675"/>
                <a:gd name="connsiteX16" fmla="*/ 1995488 w 2016919"/>
                <a:gd name="connsiteY16" fmla="*/ 1131093 h 1209675"/>
                <a:gd name="connsiteX17" fmla="*/ 2012157 w 2016919"/>
                <a:gd name="connsiteY17" fmla="*/ 1143000 h 1209675"/>
                <a:gd name="connsiteX18" fmla="*/ 2016919 w 2016919"/>
                <a:gd name="connsiteY18" fmla="*/ 1154906 h 1209675"/>
                <a:gd name="connsiteX19" fmla="*/ 2002632 w 2016919"/>
                <a:gd name="connsiteY19" fmla="*/ 1171575 h 1209675"/>
                <a:gd name="connsiteX20" fmla="*/ 1971675 w 2016919"/>
                <a:gd name="connsiteY20" fmla="*/ 1183481 h 1209675"/>
                <a:gd name="connsiteX21" fmla="*/ 1764507 w 2016919"/>
                <a:gd name="connsiteY21" fmla="*/ 1193006 h 1209675"/>
                <a:gd name="connsiteX22" fmla="*/ 1504950 w 2016919"/>
                <a:gd name="connsiteY22" fmla="*/ 1202531 h 1209675"/>
                <a:gd name="connsiteX23" fmla="*/ 1321594 w 2016919"/>
                <a:gd name="connsiteY23" fmla="*/ 1209675 h 1209675"/>
                <a:gd name="connsiteX24" fmla="*/ 1281113 w 2016919"/>
                <a:gd name="connsiteY24" fmla="*/ 1209675 h 1209675"/>
                <a:gd name="connsiteX25" fmla="*/ 1245394 w 2016919"/>
                <a:gd name="connsiteY25" fmla="*/ 1207293 h 1209675"/>
                <a:gd name="connsiteX26" fmla="*/ 1214438 w 2016919"/>
                <a:gd name="connsiteY26" fmla="*/ 1195387 h 1209675"/>
                <a:gd name="connsiteX27" fmla="*/ 1195388 w 2016919"/>
                <a:gd name="connsiteY27" fmla="*/ 1183481 h 1209675"/>
                <a:gd name="connsiteX28" fmla="*/ 1169194 w 2016919"/>
                <a:gd name="connsiteY28" fmla="*/ 1154906 h 1209675"/>
                <a:gd name="connsiteX29" fmla="*/ 1026319 w 2016919"/>
                <a:gd name="connsiteY29" fmla="*/ 1002506 h 1209675"/>
                <a:gd name="connsiteX30" fmla="*/ 792957 w 2016919"/>
                <a:gd name="connsiteY30" fmla="*/ 759618 h 1209675"/>
                <a:gd name="connsiteX31" fmla="*/ 569119 w 2016919"/>
                <a:gd name="connsiteY31" fmla="*/ 550068 h 1209675"/>
                <a:gd name="connsiteX32" fmla="*/ 466725 w 2016919"/>
                <a:gd name="connsiteY32" fmla="*/ 466725 h 1209675"/>
                <a:gd name="connsiteX33" fmla="*/ 333375 w 2016919"/>
                <a:gd name="connsiteY33" fmla="*/ 330993 h 1209675"/>
                <a:gd name="connsiteX34" fmla="*/ 290513 w 2016919"/>
                <a:gd name="connsiteY34" fmla="*/ 295275 h 1209675"/>
                <a:gd name="connsiteX35" fmla="*/ 257175 w 2016919"/>
                <a:gd name="connsiteY35" fmla="*/ 266700 h 1209675"/>
                <a:gd name="connsiteX36" fmla="*/ 223838 w 2016919"/>
                <a:gd name="connsiteY36" fmla="*/ 242887 h 1209675"/>
                <a:gd name="connsiteX37" fmla="*/ 154782 w 2016919"/>
                <a:gd name="connsiteY37" fmla="*/ 185737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6919" h="1209675">
                  <a:moveTo>
                    <a:pt x="154782" y="185737"/>
                  </a:moveTo>
                  <a:lnTo>
                    <a:pt x="0" y="90487"/>
                  </a:lnTo>
                  <a:lnTo>
                    <a:pt x="54769" y="0"/>
                  </a:lnTo>
                  <a:lnTo>
                    <a:pt x="192882" y="85725"/>
                  </a:lnTo>
                  <a:lnTo>
                    <a:pt x="390525" y="207168"/>
                  </a:lnTo>
                  <a:lnTo>
                    <a:pt x="576263" y="326231"/>
                  </a:lnTo>
                  <a:lnTo>
                    <a:pt x="697707" y="411956"/>
                  </a:lnTo>
                  <a:lnTo>
                    <a:pt x="871538" y="528637"/>
                  </a:lnTo>
                  <a:lnTo>
                    <a:pt x="1045369" y="645318"/>
                  </a:lnTo>
                  <a:lnTo>
                    <a:pt x="1219200" y="762000"/>
                  </a:lnTo>
                  <a:lnTo>
                    <a:pt x="1307307" y="821531"/>
                  </a:lnTo>
                  <a:lnTo>
                    <a:pt x="1369219" y="854868"/>
                  </a:lnTo>
                  <a:lnTo>
                    <a:pt x="1512094" y="923925"/>
                  </a:lnTo>
                  <a:lnTo>
                    <a:pt x="1745457" y="1028700"/>
                  </a:lnTo>
                  <a:lnTo>
                    <a:pt x="1866900" y="1076325"/>
                  </a:lnTo>
                  <a:lnTo>
                    <a:pt x="1966913" y="1116806"/>
                  </a:lnTo>
                  <a:lnTo>
                    <a:pt x="1995488" y="1131093"/>
                  </a:lnTo>
                  <a:lnTo>
                    <a:pt x="2012157" y="1143000"/>
                  </a:lnTo>
                  <a:lnTo>
                    <a:pt x="2016919" y="1154906"/>
                  </a:lnTo>
                  <a:lnTo>
                    <a:pt x="2002632" y="1171575"/>
                  </a:lnTo>
                  <a:lnTo>
                    <a:pt x="1971675" y="1183481"/>
                  </a:lnTo>
                  <a:lnTo>
                    <a:pt x="1764507" y="1193006"/>
                  </a:lnTo>
                  <a:lnTo>
                    <a:pt x="1504950" y="1202531"/>
                  </a:lnTo>
                  <a:lnTo>
                    <a:pt x="1321594" y="1209675"/>
                  </a:lnTo>
                  <a:lnTo>
                    <a:pt x="1281113" y="1209675"/>
                  </a:lnTo>
                  <a:lnTo>
                    <a:pt x="1245394" y="1207293"/>
                  </a:lnTo>
                  <a:lnTo>
                    <a:pt x="1214438" y="1195387"/>
                  </a:lnTo>
                  <a:lnTo>
                    <a:pt x="1195388" y="1183481"/>
                  </a:lnTo>
                  <a:lnTo>
                    <a:pt x="1169194" y="1154906"/>
                  </a:lnTo>
                  <a:lnTo>
                    <a:pt x="1026319" y="1002506"/>
                  </a:lnTo>
                  <a:lnTo>
                    <a:pt x="792957" y="759618"/>
                  </a:lnTo>
                  <a:lnTo>
                    <a:pt x="569119" y="550068"/>
                  </a:lnTo>
                  <a:lnTo>
                    <a:pt x="466725" y="466725"/>
                  </a:lnTo>
                  <a:lnTo>
                    <a:pt x="333375" y="330993"/>
                  </a:lnTo>
                  <a:lnTo>
                    <a:pt x="290513" y="295275"/>
                  </a:lnTo>
                  <a:lnTo>
                    <a:pt x="257175" y="266700"/>
                  </a:lnTo>
                  <a:lnTo>
                    <a:pt x="223838" y="242887"/>
                  </a:lnTo>
                  <a:lnTo>
                    <a:pt x="154782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30">
              <a:extLst>
                <a:ext uri="{FF2B5EF4-FFF2-40B4-BE49-F238E27FC236}">
                  <a16:creationId xmlns:a16="http://schemas.microsoft.com/office/drawing/2014/main" id="{0E852530-71DC-4FBB-B97C-D6E14F281514}"/>
                </a:ext>
              </a:extLst>
            </p:cNvPr>
            <p:cNvSpPr/>
            <p:nvPr/>
          </p:nvSpPr>
          <p:spPr>
            <a:xfrm>
              <a:off x="4160838" y="5027613"/>
              <a:ext cx="1887537" cy="974725"/>
            </a:xfrm>
            <a:custGeom>
              <a:avLst/>
              <a:gdLst>
                <a:gd name="connsiteX0" fmla="*/ 652462 w 1888331"/>
                <a:gd name="connsiteY0" fmla="*/ 316706 h 976312"/>
                <a:gd name="connsiteX1" fmla="*/ 80962 w 1888331"/>
                <a:gd name="connsiteY1" fmla="*/ 373856 h 976312"/>
                <a:gd name="connsiteX2" fmla="*/ 0 w 1888331"/>
                <a:gd name="connsiteY2" fmla="*/ 192881 h 976312"/>
                <a:gd name="connsiteX3" fmla="*/ 185737 w 1888331"/>
                <a:gd name="connsiteY3" fmla="*/ 188119 h 976312"/>
                <a:gd name="connsiteX4" fmla="*/ 464344 w 1888331"/>
                <a:gd name="connsiteY4" fmla="*/ 176212 h 976312"/>
                <a:gd name="connsiteX5" fmla="*/ 633412 w 1888331"/>
                <a:gd name="connsiteY5" fmla="*/ 164306 h 976312"/>
                <a:gd name="connsiteX6" fmla="*/ 950119 w 1888331"/>
                <a:gd name="connsiteY6" fmla="*/ 130969 h 976312"/>
                <a:gd name="connsiteX7" fmla="*/ 1166812 w 1888331"/>
                <a:gd name="connsiteY7" fmla="*/ 100012 h 976312"/>
                <a:gd name="connsiteX8" fmla="*/ 1297781 w 1888331"/>
                <a:gd name="connsiteY8" fmla="*/ 80962 h 976312"/>
                <a:gd name="connsiteX9" fmla="*/ 1459706 w 1888331"/>
                <a:gd name="connsiteY9" fmla="*/ 54769 h 976312"/>
                <a:gd name="connsiteX10" fmla="*/ 1531144 w 1888331"/>
                <a:gd name="connsiteY10" fmla="*/ 30956 h 976312"/>
                <a:gd name="connsiteX11" fmla="*/ 1597819 w 1888331"/>
                <a:gd name="connsiteY11" fmla="*/ 4762 h 976312"/>
                <a:gd name="connsiteX12" fmla="*/ 1616869 w 1888331"/>
                <a:gd name="connsiteY12" fmla="*/ 0 h 976312"/>
                <a:gd name="connsiteX13" fmla="*/ 1652587 w 1888331"/>
                <a:gd name="connsiteY13" fmla="*/ 11906 h 976312"/>
                <a:gd name="connsiteX14" fmla="*/ 1714500 w 1888331"/>
                <a:gd name="connsiteY14" fmla="*/ 54769 h 976312"/>
                <a:gd name="connsiteX15" fmla="*/ 1762125 w 1888331"/>
                <a:gd name="connsiteY15" fmla="*/ 97631 h 976312"/>
                <a:gd name="connsiteX16" fmla="*/ 1845469 w 1888331"/>
                <a:gd name="connsiteY16" fmla="*/ 173831 h 976312"/>
                <a:gd name="connsiteX17" fmla="*/ 1871662 w 1888331"/>
                <a:gd name="connsiteY17" fmla="*/ 204787 h 976312"/>
                <a:gd name="connsiteX18" fmla="*/ 1883569 w 1888331"/>
                <a:gd name="connsiteY18" fmla="*/ 226219 h 976312"/>
                <a:gd name="connsiteX19" fmla="*/ 1888331 w 1888331"/>
                <a:gd name="connsiteY19" fmla="*/ 247650 h 976312"/>
                <a:gd name="connsiteX20" fmla="*/ 1876425 w 1888331"/>
                <a:gd name="connsiteY20" fmla="*/ 271462 h 976312"/>
                <a:gd name="connsiteX21" fmla="*/ 1847850 w 1888331"/>
                <a:gd name="connsiteY21" fmla="*/ 290512 h 976312"/>
                <a:gd name="connsiteX22" fmla="*/ 1826419 w 1888331"/>
                <a:gd name="connsiteY22" fmla="*/ 302419 h 976312"/>
                <a:gd name="connsiteX23" fmla="*/ 1795462 w 1888331"/>
                <a:gd name="connsiteY23" fmla="*/ 335756 h 976312"/>
                <a:gd name="connsiteX24" fmla="*/ 1738312 w 1888331"/>
                <a:gd name="connsiteY24" fmla="*/ 426244 h 976312"/>
                <a:gd name="connsiteX25" fmla="*/ 1681162 w 1888331"/>
                <a:gd name="connsiteY25" fmla="*/ 564356 h 976312"/>
                <a:gd name="connsiteX26" fmla="*/ 1626394 w 1888331"/>
                <a:gd name="connsiteY26" fmla="*/ 704850 h 976312"/>
                <a:gd name="connsiteX27" fmla="*/ 1566862 w 1888331"/>
                <a:gd name="connsiteY27" fmla="*/ 900112 h 976312"/>
                <a:gd name="connsiteX28" fmla="*/ 1550194 w 1888331"/>
                <a:gd name="connsiteY28" fmla="*/ 928687 h 976312"/>
                <a:gd name="connsiteX29" fmla="*/ 1519237 w 1888331"/>
                <a:gd name="connsiteY29" fmla="*/ 954881 h 976312"/>
                <a:gd name="connsiteX30" fmla="*/ 1478756 w 1888331"/>
                <a:gd name="connsiteY30" fmla="*/ 973931 h 976312"/>
                <a:gd name="connsiteX31" fmla="*/ 1445419 w 1888331"/>
                <a:gd name="connsiteY31" fmla="*/ 976312 h 976312"/>
                <a:gd name="connsiteX32" fmla="*/ 1423987 w 1888331"/>
                <a:gd name="connsiteY32" fmla="*/ 976312 h 976312"/>
                <a:gd name="connsiteX33" fmla="*/ 1404937 w 1888331"/>
                <a:gd name="connsiteY33" fmla="*/ 969169 h 976312"/>
                <a:gd name="connsiteX34" fmla="*/ 1371600 w 1888331"/>
                <a:gd name="connsiteY34" fmla="*/ 928687 h 976312"/>
                <a:gd name="connsiteX35" fmla="*/ 1343025 w 1888331"/>
                <a:gd name="connsiteY35" fmla="*/ 885825 h 976312"/>
                <a:gd name="connsiteX36" fmla="*/ 1400175 w 1888331"/>
                <a:gd name="connsiteY36" fmla="*/ 726281 h 976312"/>
                <a:gd name="connsiteX37" fmla="*/ 1490662 w 1888331"/>
                <a:gd name="connsiteY37" fmla="*/ 423862 h 976312"/>
                <a:gd name="connsiteX38" fmla="*/ 1521619 w 1888331"/>
                <a:gd name="connsiteY38" fmla="*/ 326231 h 976312"/>
                <a:gd name="connsiteX39" fmla="*/ 1526381 w 1888331"/>
                <a:gd name="connsiteY39" fmla="*/ 288131 h 976312"/>
                <a:gd name="connsiteX40" fmla="*/ 1519237 w 1888331"/>
                <a:gd name="connsiteY40" fmla="*/ 261937 h 976312"/>
                <a:gd name="connsiteX41" fmla="*/ 1500187 w 1888331"/>
                <a:gd name="connsiteY41" fmla="*/ 247650 h 976312"/>
                <a:gd name="connsiteX42" fmla="*/ 1462087 w 1888331"/>
                <a:gd name="connsiteY42" fmla="*/ 233362 h 976312"/>
                <a:gd name="connsiteX43" fmla="*/ 1404937 w 1888331"/>
                <a:gd name="connsiteY43" fmla="*/ 233362 h 976312"/>
                <a:gd name="connsiteX44" fmla="*/ 1128712 w 1888331"/>
                <a:gd name="connsiteY44" fmla="*/ 266700 h 976312"/>
                <a:gd name="connsiteX45" fmla="*/ 652462 w 1888331"/>
                <a:gd name="connsiteY45" fmla="*/ 316706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8331" h="976312">
                  <a:moveTo>
                    <a:pt x="652462" y="316706"/>
                  </a:moveTo>
                  <a:lnTo>
                    <a:pt x="80962" y="373856"/>
                  </a:lnTo>
                  <a:lnTo>
                    <a:pt x="0" y="192881"/>
                  </a:lnTo>
                  <a:lnTo>
                    <a:pt x="185737" y="188119"/>
                  </a:lnTo>
                  <a:lnTo>
                    <a:pt x="464344" y="176212"/>
                  </a:lnTo>
                  <a:lnTo>
                    <a:pt x="633412" y="164306"/>
                  </a:lnTo>
                  <a:lnTo>
                    <a:pt x="950119" y="130969"/>
                  </a:lnTo>
                  <a:lnTo>
                    <a:pt x="1166812" y="100012"/>
                  </a:lnTo>
                  <a:lnTo>
                    <a:pt x="1297781" y="80962"/>
                  </a:lnTo>
                  <a:lnTo>
                    <a:pt x="1459706" y="54769"/>
                  </a:lnTo>
                  <a:lnTo>
                    <a:pt x="1531144" y="30956"/>
                  </a:lnTo>
                  <a:lnTo>
                    <a:pt x="1597819" y="4762"/>
                  </a:lnTo>
                  <a:lnTo>
                    <a:pt x="1616869" y="0"/>
                  </a:lnTo>
                  <a:lnTo>
                    <a:pt x="1652587" y="11906"/>
                  </a:lnTo>
                  <a:lnTo>
                    <a:pt x="1714500" y="54769"/>
                  </a:lnTo>
                  <a:lnTo>
                    <a:pt x="1762125" y="97631"/>
                  </a:lnTo>
                  <a:lnTo>
                    <a:pt x="1845469" y="173831"/>
                  </a:lnTo>
                  <a:lnTo>
                    <a:pt x="1871662" y="204787"/>
                  </a:lnTo>
                  <a:lnTo>
                    <a:pt x="1883569" y="226219"/>
                  </a:lnTo>
                  <a:lnTo>
                    <a:pt x="1888331" y="247650"/>
                  </a:lnTo>
                  <a:lnTo>
                    <a:pt x="1876425" y="271462"/>
                  </a:lnTo>
                  <a:lnTo>
                    <a:pt x="1847850" y="290512"/>
                  </a:lnTo>
                  <a:lnTo>
                    <a:pt x="1826419" y="302419"/>
                  </a:lnTo>
                  <a:lnTo>
                    <a:pt x="1795462" y="335756"/>
                  </a:lnTo>
                  <a:lnTo>
                    <a:pt x="1738312" y="426244"/>
                  </a:lnTo>
                  <a:lnTo>
                    <a:pt x="1681162" y="564356"/>
                  </a:lnTo>
                  <a:lnTo>
                    <a:pt x="1626394" y="704850"/>
                  </a:lnTo>
                  <a:lnTo>
                    <a:pt x="1566862" y="900112"/>
                  </a:lnTo>
                  <a:lnTo>
                    <a:pt x="1550194" y="928687"/>
                  </a:lnTo>
                  <a:lnTo>
                    <a:pt x="1519237" y="954881"/>
                  </a:lnTo>
                  <a:lnTo>
                    <a:pt x="1478756" y="973931"/>
                  </a:lnTo>
                  <a:lnTo>
                    <a:pt x="1445419" y="976312"/>
                  </a:lnTo>
                  <a:lnTo>
                    <a:pt x="1423987" y="976312"/>
                  </a:lnTo>
                  <a:lnTo>
                    <a:pt x="1404937" y="969169"/>
                  </a:lnTo>
                  <a:lnTo>
                    <a:pt x="1371600" y="928687"/>
                  </a:lnTo>
                  <a:lnTo>
                    <a:pt x="1343025" y="885825"/>
                  </a:lnTo>
                  <a:lnTo>
                    <a:pt x="1400175" y="726281"/>
                  </a:lnTo>
                  <a:lnTo>
                    <a:pt x="1490662" y="423862"/>
                  </a:lnTo>
                  <a:lnTo>
                    <a:pt x="1521619" y="326231"/>
                  </a:lnTo>
                  <a:lnTo>
                    <a:pt x="1526381" y="288131"/>
                  </a:lnTo>
                  <a:lnTo>
                    <a:pt x="1519237" y="261937"/>
                  </a:lnTo>
                  <a:lnTo>
                    <a:pt x="1500187" y="247650"/>
                  </a:lnTo>
                  <a:lnTo>
                    <a:pt x="1462087" y="233362"/>
                  </a:lnTo>
                  <a:lnTo>
                    <a:pt x="1404937" y="233362"/>
                  </a:lnTo>
                  <a:lnTo>
                    <a:pt x="1128712" y="266700"/>
                  </a:lnTo>
                  <a:lnTo>
                    <a:pt x="65246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31">
              <a:extLst>
                <a:ext uri="{FF2B5EF4-FFF2-40B4-BE49-F238E27FC236}">
                  <a16:creationId xmlns:a16="http://schemas.microsoft.com/office/drawing/2014/main" id="{D73549E8-4CB7-4190-9194-5051DBAF1A87}"/>
                </a:ext>
              </a:extLst>
            </p:cNvPr>
            <p:cNvSpPr/>
            <p:nvPr/>
          </p:nvSpPr>
          <p:spPr>
            <a:xfrm>
              <a:off x="4313238" y="5724525"/>
              <a:ext cx="1298575" cy="258763"/>
            </a:xfrm>
            <a:custGeom>
              <a:avLst/>
              <a:gdLst>
                <a:gd name="connsiteX0" fmla="*/ 550069 w 1300162"/>
                <a:gd name="connsiteY0" fmla="*/ 223838 h 259556"/>
                <a:gd name="connsiteX1" fmla="*/ 50006 w 1300162"/>
                <a:gd name="connsiteY1" fmla="*/ 259556 h 259556"/>
                <a:gd name="connsiteX2" fmla="*/ 0 w 1300162"/>
                <a:gd name="connsiteY2" fmla="*/ 102394 h 259556"/>
                <a:gd name="connsiteX3" fmla="*/ 180975 w 1300162"/>
                <a:gd name="connsiteY3" fmla="*/ 85725 h 259556"/>
                <a:gd name="connsiteX4" fmla="*/ 583406 w 1300162"/>
                <a:gd name="connsiteY4" fmla="*/ 54769 h 259556"/>
                <a:gd name="connsiteX5" fmla="*/ 1054894 w 1300162"/>
                <a:gd name="connsiteY5" fmla="*/ 21431 h 259556"/>
                <a:gd name="connsiteX6" fmla="*/ 1285875 w 1300162"/>
                <a:gd name="connsiteY6" fmla="*/ 0 h 259556"/>
                <a:gd name="connsiteX7" fmla="*/ 1300162 w 1300162"/>
                <a:gd name="connsiteY7" fmla="*/ 188119 h 259556"/>
                <a:gd name="connsiteX8" fmla="*/ 1181100 w 1300162"/>
                <a:gd name="connsiteY8" fmla="*/ 188119 h 259556"/>
                <a:gd name="connsiteX9" fmla="*/ 892969 w 1300162"/>
                <a:gd name="connsiteY9" fmla="*/ 202406 h 259556"/>
                <a:gd name="connsiteX10" fmla="*/ 550069 w 1300162"/>
                <a:gd name="connsiteY10" fmla="*/ 223838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0162" h="259556">
                  <a:moveTo>
                    <a:pt x="550069" y="223838"/>
                  </a:moveTo>
                  <a:lnTo>
                    <a:pt x="50006" y="259556"/>
                  </a:lnTo>
                  <a:lnTo>
                    <a:pt x="0" y="102394"/>
                  </a:lnTo>
                  <a:lnTo>
                    <a:pt x="180975" y="85725"/>
                  </a:lnTo>
                  <a:lnTo>
                    <a:pt x="583406" y="54769"/>
                  </a:lnTo>
                  <a:lnTo>
                    <a:pt x="1054894" y="21431"/>
                  </a:lnTo>
                  <a:lnTo>
                    <a:pt x="1285875" y="0"/>
                  </a:lnTo>
                  <a:lnTo>
                    <a:pt x="1300162" y="188119"/>
                  </a:lnTo>
                  <a:lnTo>
                    <a:pt x="1181100" y="188119"/>
                  </a:lnTo>
                  <a:lnTo>
                    <a:pt x="892969" y="202406"/>
                  </a:lnTo>
                  <a:lnTo>
                    <a:pt x="5500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やまなし　イーハトーブ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枚 縮 棒 寸 暖 揮 晩 痛 批 傷 若 劇 閉 遺 翌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3988044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7268191E-E4C9-4E22-AA74-B1D998DF5297}"/>
              </a:ext>
            </a:extLst>
          </p:cNvPr>
          <p:cNvSpPr/>
          <p:nvPr/>
        </p:nvSpPr>
        <p:spPr>
          <a:xfrm rot="16200000">
            <a:off x="3367088" y="1920875"/>
            <a:ext cx="560388" cy="1970087"/>
          </a:xfrm>
          <a:custGeom>
            <a:avLst/>
            <a:gdLst>
              <a:gd name="connsiteX0" fmla="*/ 268941 w 559887"/>
              <a:gd name="connsiteY0" fmla="*/ 537882 h 1970605"/>
              <a:gd name="connsiteX1" fmla="*/ 405857 w 559887"/>
              <a:gd name="connsiteY1" fmla="*/ 1122218 h 1970605"/>
              <a:gd name="connsiteX2" fmla="*/ 471870 w 559887"/>
              <a:gd name="connsiteY2" fmla="*/ 1332481 h 1970605"/>
              <a:gd name="connsiteX3" fmla="*/ 501209 w 559887"/>
              <a:gd name="connsiteY3" fmla="*/ 1447393 h 1970605"/>
              <a:gd name="connsiteX4" fmla="*/ 518323 w 559887"/>
              <a:gd name="connsiteY4" fmla="*/ 1503626 h 1970605"/>
              <a:gd name="connsiteX5" fmla="*/ 554997 w 559887"/>
              <a:gd name="connsiteY5" fmla="*/ 1589198 h 1970605"/>
              <a:gd name="connsiteX6" fmla="*/ 559887 w 559887"/>
              <a:gd name="connsiteY6" fmla="*/ 1620982 h 1970605"/>
              <a:gd name="connsiteX7" fmla="*/ 552552 w 559887"/>
              <a:gd name="connsiteY7" fmla="*/ 1704109 h 1970605"/>
              <a:gd name="connsiteX8" fmla="*/ 542772 w 559887"/>
              <a:gd name="connsiteY8" fmla="*/ 1767677 h 1970605"/>
              <a:gd name="connsiteX9" fmla="*/ 530548 w 559887"/>
              <a:gd name="connsiteY9" fmla="*/ 1819020 h 1970605"/>
              <a:gd name="connsiteX10" fmla="*/ 508544 w 559887"/>
              <a:gd name="connsiteY10" fmla="*/ 1870364 h 1970605"/>
              <a:gd name="connsiteX11" fmla="*/ 484094 w 559887"/>
              <a:gd name="connsiteY11" fmla="*/ 1909482 h 1970605"/>
              <a:gd name="connsiteX12" fmla="*/ 459645 w 559887"/>
              <a:gd name="connsiteY12" fmla="*/ 1941266 h 1970605"/>
              <a:gd name="connsiteX13" fmla="*/ 437641 w 559887"/>
              <a:gd name="connsiteY13" fmla="*/ 1958381 h 1970605"/>
              <a:gd name="connsiteX14" fmla="*/ 400967 w 559887"/>
              <a:gd name="connsiteY14" fmla="*/ 1970605 h 1970605"/>
              <a:gd name="connsiteX15" fmla="*/ 378963 w 559887"/>
              <a:gd name="connsiteY15" fmla="*/ 1963271 h 1970605"/>
              <a:gd name="connsiteX16" fmla="*/ 359403 w 559887"/>
              <a:gd name="connsiteY16" fmla="*/ 1948601 h 1970605"/>
              <a:gd name="connsiteX17" fmla="*/ 339844 w 559887"/>
              <a:gd name="connsiteY17" fmla="*/ 1921707 h 1970605"/>
              <a:gd name="connsiteX18" fmla="*/ 327619 w 559887"/>
              <a:gd name="connsiteY18" fmla="*/ 1867919 h 1970605"/>
              <a:gd name="connsiteX19" fmla="*/ 298280 w 559887"/>
              <a:gd name="connsiteY19" fmla="*/ 1660101 h 1970605"/>
              <a:gd name="connsiteX20" fmla="*/ 242047 w 559887"/>
              <a:gd name="connsiteY20" fmla="*/ 1298253 h 1970605"/>
              <a:gd name="connsiteX21" fmla="*/ 166255 w 559887"/>
              <a:gd name="connsiteY21" fmla="*/ 941294 h 1970605"/>
              <a:gd name="connsiteX22" fmla="*/ 112467 w 559887"/>
              <a:gd name="connsiteY22" fmla="*/ 733476 h 1970605"/>
              <a:gd name="connsiteX23" fmla="*/ 66013 w 559887"/>
              <a:gd name="connsiteY23" fmla="*/ 540327 h 1970605"/>
              <a:gd name="connsiteX24" fmla="*/ 41564 w 559887"/>
              <a:gd name="connsiteY24" fmla="*/ 469425 h 1970605"/>
              <a:gd name="connsiteX25" fmla="*/ 19560 w 559887"/>
              <a:gd name="connsiteY25" fmla="*/ 398522 h 1970605"/>
              <a:gd name="connsiteX26" fmla="*/ 0 w 559887"/>
              <a:gd name="connsiteY26" fmla="*/ 312950 h 1970605"/>
              <a:gd name="connsiteX27" fmla="*/ 0 w 559887"/>
              <a:gd name="connsiteY27" fmla="*/ 273831 h 1970605"/>
              <a:gd name="connsiteX28" fmla="*/ 46454 w 559887"/>
              <a:gd name="connsiteY28" fmla="*/ 202928 h 1970605"/>
              <a:gd name="connsiteX29" fmla="*/ 83128 w 559887"/>
              <a:gd name="connsiteY29" fmla="*/ 146695 h 1970605"/>
              <a:gd name="connsiteX30" fmla="*/ 122246 w 559887"/>
              <a:gd name="connsiteY30" fmla="*/ 102687 h 1970605"/>
              <a:gd name="connsiteX31" fmla="*/ 154030 w 559887"/>
              <a:gd name="connsiteY31" fmla="*/ 68458 h 1970605"/>
              <a:gd name="connsiteX32" fmla="*/ 198039 w 559887"/>
              <a:gd name="connsiteY32" fmla="*/ 31784 h 1970605"/>
              <a:gd name="connsiteX33" fmla="*/ 242047 w 559887"/>
              <a:gd name="connsiteY33" fmla="*/ 7335 h 1970605"/>
              <a:gd name="connsiteX34" fmla="*/ 264052 w 559887"/>
              <a:gd name="connsiteY34" fmla="*/ 0 h 1970605"/>
              <a:gd name="connsiteX35" fmla="*/ 281166 w 559887"/>
              <a:gd name="connsiteY35" fmla="*/ 0 h 1970605"/>
              <a:gd name="connsiteX36" fmla="*/ 288501 w 559887"/>
              <a:gd name="connsiteY36" fmla="*/ 2445 h 1970605"/>
              <a:gd name="connsiteX37" fmla="*/ 293391 w 559887"/>
              <a:gd name="connsiteY37" fmla="*/ 12225 h 1970605"/>
              <a:gd name="connsiteX38" fmla="*/ 295836 w 559887"/>
              <a:gd name="connsiteY38" fmla="*/ 22004 h 1970605"/>
              <a:gd name="connsiteX39" fmla="*/ 290946 w 559887"/>
              <a:gd name="connsiteY39" fmla="*/ 46454 h 1970605"/>
              <a:gd name="connsiteX40" fmla="*/ 268941 w 559887"/>
              <a:gd name="connsiteY40" fmla="*/ 75793 h 1970605"/>
              <a:gd name="connsiteX41" fmla="*/ 239602 w 559887"/>
              <a:gd name="connsiteY41" fmla="*/ 122246 h 1970605"/>
              <a:gd name="connsiteX42" fmla="*/ 217598 w 559887"/>
              <a:gd name="connsiteY42" fmla="*/ 183369 h 1970605"/>
              <a:gd name="connsiteX43" fmla="*/ 210263 w 559887"/>
              <a:gd name="connsiteY43" fmla="*/ 246937 h 1970605"/>
              <a:gd name="connsiteX44" fmla="*/ 215153 w 559887"/>
              <a:gd name="connsiteY44" fmla="*/ 295835 h 1970605"/>
              <a:gd name="connsiteX45" fmla="*/ 268941 w 559887"/>
              <a:gd name="connsiteY45" fmla="*/ 537882 h 1970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9887" h="1970605">
                <a:moveTo>
                  <a:pt x="268941" y="537882"/>
                </a:moveTo>
                <a:lnTo>
                  <a:pt x="405857" y="1122218"/>
                </a:lnTo>
                <a:lnTo>
                  <a:pt x="471870" y="1332481"/>
                </a:lnTo>
                <a:lnTo>
                  <a:pt x="501209" y="1447393"/>
                </a:lnTo>
                <a:lnTo>
                  <a:pt x="518323" y="1503626"/>
                </a:lnTo>
                <a:lnTo>
                  <a:pt x="554997" y="1589198"/>
                </a:lnTo>
                <a:lnTo>
                  <a:pt x="559887" y="1620982"/>
                </a:lnTo>
                <a:lnTo>
                  <a:pt x="552552" y="1704109"/>
                </a:lnTo>
                <a:lnTo>
                  <a:pt x="542772" y="1767677"/>
                </a:lnTo>
                <a:lnTo>
                  <a:pt x="530548" y="1819020"/>
                </a:lnTo>
                <a:lnTo>
                  <a:pt x="508544" y="1870364"/>
                </a:lnTo>
                <a:lnTo>
                  <a:pt x="484094" y="1909482"/>
                </a:lnTo>
                <a:lnTo>
                  <a:pt x="459645" y="1941266"/>
                </a:lnTo>
                <a:lnTo>
                  <a:pt x="437641" y="1958381"/>
                </a:lnTo>
                <a:lnTo>
                  <a:pt x="400967" y="1970605"/>
                </a:lnTo>
                <a:lnTo>
                  <a:pt x="378963" y="1963271"/>
                </a:lnTo>
                <a:lnTo>
                  <a:pt x="359403" y="1948601"/>
                </a:lnTo>
                <a:lnTo>
                  <a:pt x="339844" y="1921707"/>
                </a:lnTo>
                <a:lnTo>
                  <a:pt x="327619" y="1867919"/>
                </a:lnTo>
                <a:lnTo>
                  <a:pt x="298280" y="1660101"/>
                </a:lnTo>
                <a:lnTo>
                  <a:pt x="242047" y="1298253"/>
                </a:lnTo>
                <a:lnTo>
                  <a:pt x="166255" y="941294"/>
                </a:lnTo>
                <a:lnTo>
                  <a:pt x="112467" y="733476"/>
                </a:lnTo>
                <a:lnTo>
                  <a:pt x="66013" y="540327"/>
                </a:lnTo>
                <a:lnTo>
                  <a:pt x="41564" y="469425"/>
                </a:lnTo>
                <a:lnTo>
                  <a:pt x="19560" y="398522"/>
                </a:lnTo>
                <a:lnTo>
                  <a:pt x="0" y="312950"/>
                </a:lnTo>
                <a:lnTo>
                  <a:pt x="0" y="273831"/>
                </a:lnTo>
                <a:lnTo>
                  <a:pt x="46454" y="202928"/>
                </a:lnTo>
                <a:lnTo>
                  <a:pt x="83128" y="146695"/>
                </a:lnTo>
                <a:lnTo>
                  <a:pt x="122246" y="102687"/>
                </a:lnTo>
                <a:lnTo>
                  <a:pt x="154030" y="68458"/>
                </a:lnTo>
                <a:lnTo>
                  <a:pt x="198039" y="31784"/>
                </a:lnTo>
                <a:lnTo>
                  <a:pt x="242047" y="7335"/>
                </a:lnTo>
                <a:lnTo>
                  <a:pt x="264052" y="0"/>
                </a:lnTo>
                <a:lnTo>
                  <a:pt x="281166" y="0"/>
                </a:lnTo>
                <a:lnTo>
                  <a:pt x="288501" y="2445"/>
                </a:lnTo>
                <a:lnTo>
                  <a:pt x="293391" y="12225"/>
                </a:lnTo>
                <a:lnTo>
                  <a:pt x="295836" y="22004"/>
                </a:lnTo>
                <a:lnTo>
                  <a:pt x="290946" y="46454"/>
                </a:lnTo>
                <a:lnTo>
                  <a:pt x="268941" y="75793"/>
                </a:lnTo>
                <a:lnTo>
                  <a:pt x="239602" y="122246"/>
                </a:lnTo>
                <a:lnTo>
                  <a:pt x="217598" y="183369"/>
                </a:lnTo>
                <a:lnTo>
                  <a:pt x="210263" y="246937"/>
                </a:lnTo>
                <a:lnTo>
                  <a:pt x="215153" y="295835"/>
                </a:lnTo>
                <a:lnTo>
                  <a:pt x="268941" y="5378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4548C526-6610-4C8D-86A5-E77497044071}"/>
              </a:ext>
            </a:extLst>
          </p:cNvPr>
          <p:cNvSpPr/>
          <p:nvPr/>
        </p:nvSpPr>
        <p:spPr>
          <a:xfrm rot="16200000">
            <a:off x="1651794" y="3429794"/>
            <a:ext cx="4289425" cy="582613"/>
          </a:xfrm>
          <a:custGeom>
            <a:avLst/>
            <a:gdLst>
              <a:gd name="connsiteX0" fmla="*/ 1758190 w 4289560"/>
              <a:gd name="connsiteY0" fmla="*/ 225952 h 582533"/>
              <a:gd name="connsiteX1" fmla="*/ 2174790 w 4289560"/>
              <a:gd name="connsiteY1" fmla="*/ 233013 h 582533"/>
              <a:gd name="connsiteX2" fmla="*/ 2414864 w 4289560"/>
              <a:gd name="connsiteY2" fmla="*/ 236544 h 582533"/>
              <a:gd name="connsiteX3" fmla="*/ 3142147 w 4289560"/>
              <a:gd name="connsiteY3" fmla="*/ 257727 h 582533"/>
              <a:gd name="connsiteX4" fmla="*/ 3629356 w 4289560"/>
              <a:gd name="connsiteY4" fmla="*/ 257727 h 582533"/>
              <a:gd name="connsiteX5" fmla="*/ 3872961 w 4289560"/>
              <a:gd name="connsiteY5" fmla="*/ 257727 h 582533"/>
              <a:gd name="connsiteX6" fmla="*/ 3943571 w 4289560"/>
              <a:gd name="connsiteY6" fmla="*/ 254196 h 582533"/>
              <a:gd name="connsiteX7" fmla="*/ 3989468 w 4289560"/>
              <a:gd name="connsiteY7" fmla="*/ 247135 h 582533"/>
              <a:gd name="connsiteX8" fmla="*/ 4038895 w 4289560"/>
              <a:gd name="connsiteY8" fmla="*/ 229483 h 582533"/>
              <a:gd name="connsiteX9" fmla="*/ 4067139 w 4289560"/>
              <a:gd name="connsiteY9" fmla="*/ 215361 h 582533"/>
              <a:gd name="connsiteX10" fmla="*/ 4113035 w 4289560"/>
              <a:gd name="connsiteY10" fmla="*/ 180056 h 582533"/>
              <a:gd name="connsiteX11" fmla="*/ 4151871 w 4289560"/>
              <a:gd name="connsiteY11" fmla="*/ 134159 h 582533"/>
              <a:gd name="connsiteX12" fmla="*/ 4176584 w 4289560"/>
              <a:gd name="connsiteY12" fmla="*/ 84732 h 582533"/>
              <a:gd name="connsiteX13" fmla="*/ 4194237 w 4289560"/>
              <a:gd name="connsiteY13" fmla="*/ 56488 h 582533"/>
              <a:gd name="connsiteX14" fmla="*/ 4211889 w 4289560"/>
              <a:gd name="connsiteY14" fmla="*/ 35305 h 582533"/>
              <a:gd name="connsiteX15" fmla="*/ 4243664 w 4289560"/>
              <a:gd name="connsiteY15" fmla="*/ 7061 h 582533"/>
              <a:gd name="connsiteX16" fmla="*/ 4264847 w 4289560"/>
              <a:gd name="connsiteY16" fmla="*/ 0 h 582533"/>
              <a:gd name="connsiteX17" fmla="*/ 4275438 w 4289560"/>
              <a:gd name="connsiteY17" fmla="*/ 0 h 582533"/>
              <a:gd name="connsiteX18" fmla="*/ 4282499 w 4289560"/>
              <a:gd name="connsiteY18" fmla="*/ 7061 h 582533"/>
              <a:gd name="connsiteX19" fmla="*/ 4286030 w 4289560"/>
              <a:gd name="connsiteY19" fmla="*/ 21183 h 582533"/>
              <a:gd name="connsiteX20" fmla="*/ 4289560 w 4289560"/>
              <a:gd name="connsiteY20" fmla="*/ 60019 h 582533"/>
              <a:gd name="connsiteX21" fmla="*/ 4286030 w 4289560"/>
              <a:gd name="connsiteY21" fmla="*/ 105915 h 582533"/>
              <a:gd name="connsiteX22" fmla="*/ 4275438 w 4289560"/>
              <a:gd name="connsiteY22" fmla="*/ 165934 h 582533"/>
              <a:gd name="connsiteX23" fmla="*/ 4250725 w 4289560"/>
              <a:gd name="connsiteY23" fmla="*/ 250666 h 582533"/>
              <a:gd name="connsiteX24" fmla="*/ 4211889 w 4289560"/>
              <a:gd name="connsiteY24" fmla="*/ 353050 h 582533"/>
              <a:gd name="connsiteX25" fmla="*/ 4162462 w 4289560"/>
              <a:gd name="connsiteY25" fmla="*/ 451904 h 582533"/>
              <a:gd name="connsiteX26" fmla="*/ 4116566 w 4289560"/>
              <a:gd name="connsiteY26" fmla="*/ 518984 h 582533"/>
              <a:gd name="connsiteX27" fmla="*/ 4070669 w 4289560"/>
              <a:gd name="connsiteY27" fmla="*/ 561350 h 582533"/>
              <a:gd name="connsiteX28" fmla="*/ 4031834 w 4289560"/>
              <a:gd name="connsiteY28" fmla="*/ 579002 h 582533"/>
              <a:gd name="connsiteX29" fmla="*/ 4000059 w 4289560"/>
              <a:gd name="connsiteY29" fmla="*/ 582533 h 582533"/>
              <a:gd name="connsiteX30" fmla="*/ 3968285 w 4289560"/>
              <a:gd name="connsiteY30" fmla="*/ 575472 h 582533"/>
              <a:gd name="connsiteX31" fmla="*/ 3918857 w 4289560"/>
              <a:gd name="connsiteY31" fmla="*/ 554289 h 582533"/>
              <a:gd name="connsiteX32" fmla="*/ 3844717 w 4289560"/>
              <a:gd name="connsiteY32" fmla="*/ 518984 h 582533"/>
              <a:gd name="connsiteX33" fmla="*/ 3798820 w 4289560"/>
              <a:gd name="connsiteY33" fmla="*/ 508392 h 582533"/>
              <a:gd name="connsiteX34" fmla="*/ 3756454 w 4289560"/>
              <a:gd name="connsiteY34" fmla="*/ 504862 h 582533"/>
              <a:gd name="connsiteX35" fmla="*/ 3530502 w 4289560"/>
              <a:gd name="connsiteY35" fmla="*/ 494270 h 582533"/>
              <a:gd name="connsiteX36" fmla="*/ 3128025 w 4289560"/>
              <a:gd name="connsiteY36" fmla="*/ 483679 h 582533"/>
              <a:gd name="connsiteX37" fmla="*/ 2947969 w 4289560"/>
              <a:gd name="connsiteY37" fmla="*/ 483679 h 582533"/>
              <a:gd name="connsiteX38" fmla="*/ 2478413 w 4289560"/>
              <a:gd name="connsiteY38" fmla="*/ 458965 h 582533"/>
              <a:gd name="connsiteX39" fmla="*/ 2044161 w 4289560"/>
              <a:gd name="connsiteY39" fmla="*/ 458965 h 582533"/>
              <a:gd name="connsiteX40" fmla="*/ 1553421 w 4289560"/>
              <a:gd name="connsiteY40" fmla="*/ 458965 h 582533"/>
              <a:gd name="connsiteX41" fmla="*/ 1105047 w 4289560"/>
              <a:gd name="connsiteY41" fmla="*/ 458965 h 582533"/>
              <a:gd name="connsiteX42" fmla="*/ 759058 w 4289560"/>
              <a:gd name="connsiteY42" fmla="*/ 458965 h 582533"/>
              <a:gd name="connsiteX43" fmla="*/ 271849 w 4289560"/>
              <a:gd name="connsiteY43" fmla="*/ 458965 h 582533"/>
              <a:gd name="connsiteX44" fmla="*/ 211830 w 4289560"/>
              <a:gd name="connsiteY44" fmla="*/ 448374 h 582533"/>
              <a:gd name="connsiteX45" fmla="*/ 81202 w 4289560"/>
              <a:gd name="connsiteY45" fmla="*/ 402477 h 582533"/>
              <a:gd name="connsiteX46" fmla="*/ 45897 w 4289560"/>
              <a:gd name="connsiteY46" fmla="*/ 384825 h 582533"/>
              <a:gd name="connsiteX47" fmla="*/ 28244 w 4289560"/>
              <a:gd name="connsiteY47" fmla="*/ 370703 h 582533"/>
              <a:gd name="connsiteX48" fmla="*/ 17653 w 4289560"/>
              <a:gd name="connsiteY48" fmla="*/ 356581 h 582533"/>
              <a:gd name="connsiteX49" fmla="*/ 3531 w 4289560"/>
              <a:gd name="connsiteY49" fmla="*/ 331867 h 582533"/>
              <a:gd name="connsiteX50" fmla="*/ 0 w 4289560"/>
              <a:gd name="connsiteY50" fmla="*/ 300093 h 582533"/>
              <a:gd name="connsiteX51" fmla="*/ 7061 w 4289560"/>
              <a:gd name="connsiteY51" fmla="*/ 278910 h 582533"/>
              <a:gd name="connsiteX52" fmla="*/ 21183 w 4289560"/>
              <a:gd name="connsiteY52" fmla="*/ 261257 h 582533"/>
              <a:gd name="connsiteX53" fmla="*/ 63549 w 4289560"/>
              <a:gd name="connsiteY53" fmla="*/ 240074 h 582533"/>
              <a:gd name="connsiteX54" fmla="*/ 165934 w 4289560"/>
              <a:gd name="connsiteY54" fmla="*/ 201239 h 582533"/>
              <a:gd name="connsiteX55" fmla="*/ 363642 w 4289560"/>
              <a:gd name="connsiteY55" fmla="*/ 130629 h 582533"/>
              <a:gd name="connsiteX56" fmla="*/ 391886 w 4289560"/>
              <a:gd name="connsiteY56" fmla="*/ 123568 h 582533"/>
              <a:gd name="connsiteX57" fmla="*/ 511923 w 4289560"/>
              <a:gd name="connsiteY57" fmla="*/ 127098 h 582533"/>
              <a:gd name="connsiteX58" fmla="*/ 663735 w 4289560"/>
              <a:gd name="connsiteY58" fmla="*/ 144751 h 582533"/>
              <a:gd name="connsiteX59" fmla="*/ 773180 w 4289560"/>
              <a:gd name="connsiteY59" fmla="*/ 165934 h 582533"/>
              <a:gd name="connsiteX60" fmla="*/ 854382 w 4289560"/>
              <a:gd name="connsiteY60" fmla="*/ 190647 h 582533"/>
              <a:gd name="connsiteX61" fmla="*/ 970888 w 4289560"/>
              <a:gd name="connsiteY61" fmla="*/ 197708 h 582533"/>
              <a:gd name="connsiteX62" fmla="*/ 1454567 w 4289560"/>
              <a:gd name="connsiteY62" fmla="*/ 215361 h 582533"/>
              <a:gd name="connsiteX63" fmla="*/ 1758190 w 4289560"/>
              <a:gd name="connsiteY63" fmla="*/ 225952 h 582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289560" h="582533">
                <a:moveTo>
                  <a:pt x="1758190" y="225952"/>
                </a:moveTo>
                <a:lnTo>
                  <a:pt x="2174790" y="233013"/>
                </a:lnTo>
                <a:lnTo>
                  <a:pt x="2414864" y="236544"/>
                </a:lnTo>
                <a:lnTo>
                  <a:pt x="3142147" y="257727"/>
                </a:lnTo>
                <a:lnTo>
                  <a:pt x="3629356" y="257727"/>
                </a:lnTo>
                <a:lnTo>
                  <a:pt x="3872961" y="257727"/>
                </a:lnTo>
                <a:lnTo>
                  <a:pt x="3943571" y="254196"/>
                </a:lnTo>
                <a:lnTo>
                  <a:pt x="3989468" y="247135"/>
                </a:lnTo>
                <a:lnTo>
                  <a:pt x="4038895" y="229483"/>
                </a:lnTo>
                <a:lnTo>
                  <a:pt x="4067139" y="215361"/>
                </a:lnTo>
                <a:lnTo>
                  <a:pt x="4113035" y="180056"/>
                </a:lnTo>
                <a:lnTo>
                  <a:pt x="4151871" y="134159"/>
                </a:lnTo>
                <a:lnTo>
                  <a:pt x="4176584" y="84732"/>
                </a:lnTo>
                <a:lnTo>
                  <a:pt x="4194237" y="56488"/>
                </a:lnTo>
                <a:lnTo>
                  <a:pt x="4211889" y="35305"/>
                </a:lnTo>
                <a:lnTo>
                  <a:pt x="4243664" y="7061"/>
                </a:lnTo>
                <a:lnTo>
                  <a:pt x="4264847" y="0"/>
                </a:lnTo>
                <a:lnTo>
                  <a:pt x="4275438" y="0"/>
                </a:lnTo>
                <a:lnTo>
                  <a:pt x="4282499" y="7061"/>
                </a:lnTo>
                <a:lnTo>
                  <a:pt x="4286030" y="21183"/>
                </a:lnTo>
                <a:lnTo>
                  <a:pt x="4289560" y="60019"/>
                </a:lnTo>
                <a:lnTo>
                  <a:pt x="4286030" y="105915"/>
                </a:lnTo>
                <a:lnTo>
                  <a:pt x="4275438" y="165934"/>
                </a:lnTo>
                <a:lnTo>
                  <a:pt x="4250725" y="250666"/>
                </a:lnTo>
                <a:lnTo>
                  <a:pt x="4211889" y="353050"/>
                </a:lnTo>
                <a:lnTo>
                  <a:pt x="4162462" y="451904"/>
                </a:lnTo>
                <a:lnTo>
                  <a:pt x="4116566" y="518984"/>
                </a:lnTo>
                <a:lnTo>
                  <a:pt x="4070669" y="561350"/>
                </a:lnTo>
                <a:lnTo>
                  <a:pt x="4031834" y="579002"/>
                </a:lnTo>
                <a:lnTo>
                  <a:pt x="4000059" y="582533"/>
                </a:lnTo>
                <a:lnTo>
                  <a:pt x="3968285" y="575472"/>
                </a:lnTo>
                <a:lnTo>
                  <a:pt x="3918857" y="554289"/>
                </a:lnTo>
                <a:lnTo>
                  <a:pt x="3844717" y="518984"/>
                </a:lnTo>
                <a:lnTo>
                  <a:pt x="3798820" y="508392"/>
                </a:lnTo>
                <a:lnTo>
                  <a:pt x="3756454" y="504862"/>
                </a:lnTo>
                <a:lnTo>
                  <a:pt x="3530502" y="494270"/>
                </a:lnTo>
                <a:lnTo>
                  <a:pt x="3128025" y="483679"/>
                </a:lnTo>
                <a:lnTo>
                  <a:pt x="2947969" y="483679"/>
                </a:lnTo>
                <a:lnTo>
                  <a:pt x="2478413" y="458965"/>
                </a:lnTo>
                <a:lnTo>
                  <a:pt x="2044161" y="458965"/>
                </a:lnTo>
                <a:lnTo>
                  <a:pt x="1553421" y="458965"/>
                </a:lnTo>
                <a:lnTo>
                  <a:pt x="1105047" y="458965"/>
                </a:lnTo>
                <a:lnTo>
                  <a:pt x="759058" y="458965"/>
                </a:lnTo>
                <a:lnTo>
                  <a:pt x="271849" y="458965"/>
                </a:lnTo>
                <a:lnTo>
                  <a:pt x="211830" y="448374"/>
                </a:lnTo>
                <a:lnTo>
                  <a:pt x="81202" y="402477"/>
                </a:lnTo>
                <a:lnTo>
                  <a:pt x="45897" y="384825"/>
                </a:lnTo>
                <a:lnTo>
                  <a:pt x="28244" y="370703"/>
                </a:lnTo>
                <a:lnTo>
                  <a:pt x="17653" y="356581"/>
                </a:lnTo>
                <a:lnTo>
                  <a:pt x="3531" y="331867"/>
                </a:lnTo>
                <a:lnTo>
                  <a:pt x="0" y="300093"/>
                </a:lnTo>
                <a:lnTo>
                  <a:pt x="7061" y="278910"/>
                </a:lnTo>
                <a:lnTo>
                  <a:pt x="21183" y="261257"/>
                </a:lnTo>
                <a:lnTo>
                  <a:pt x="63549" y="240074"/>
                </a:lnTo>
                <a:lnTo>
                  <a:pt x="165934" y="201239"/>
                </a:lnTo>
                <a:lnTo>
                  <a:pt x="363642" y="130629"/>
                </a:lnTo>
                <a:lnTo>
                  <a:pt x="391886" y="123568"/>
                </a:lnTo>
                <a:lnTo>
                  <a:pt x="511923" y="127098"/>
                </a:lnTo>
                <a:lnTo>
                  <a:pt x="663735" y="144751"/>
                </a:lnTo>
                <a:lnTo>
                  <a:pt x="773180" y="165934"/>
                </a:lnTo>
                <a:lnTo>
                  <a:pt x="854382" y="190647"/>
                </a:lnTo>
                <a:lnTo>
                  <a:pt x="970888" y="197708"/>
                </a:lnTo>
                <a:lnTo>
                  <a:pt x="1454567" y="215361"/>
                </a:lnTo>
                <a:lnTo>
                  <a:pt x="1758190" y="22595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A01717FB-E05D-4D96-B98B-15EBEBE7B016}"/>
              </a:ext>
            </a:extLst>
          </p:cNvPr>
          <p:cNvSpPr/>
          <p:nvPr/>
        </p:nvSpPr>
        <p:spPr>
          <a:xfrm rot="16200000">
            <a:off x="2252663" y="3316287"/>
            <a:ext cx="1938338" cy="1154113"/>
          </a:xfrm>
          <a:custGeom>
            <a:avLst/>
            <a:gdLst>
              <a:gd name="connsiteX0" fmla="*/ 1009650 w 1938338"/>
              <a:gd name="connsiteY0" fmla="*/ 626269 h 1154906"/>
              <a:gd name="connsiteX1" fmla="*/ 857250 w 1938338"/>
              <a:gd name="connsiteY1" fmla="*/ 542925 h 1154906"/>
              <a:gd name="connsiteX2" fmla="*/ 707231 w 1938338"/>
              <a:gd name="connsiteY2" fmla="*/ 454819 h 1154906"/>
              <a:gd name="connsiteX3" fmla="*/ 545306 w 1938338"/>
              <a:gd name="connsiteY3" fmla="*/ 357187 h 1154906"/>
              <a:gd name="connsiteX4" fmla="*/ 390525 w 1938338"/>
              <a:gd name="connsiteY4" fmla="*/ 252412 h 1154906"/>
              <a:gd name="connsiteX5" fmla="*/ 235744 w 1938338"/>
              <a:gd name="connsiteY5" fmla="*/ 145256 h 1154906"/>
              <a:gd name="connsiteX6" fmla="*/ 80963 w 1938338"/>
              <a:gd name="connsiteY6" fmla="*/ 26194 h 1154906"/>
              <a:gd name="connsiteX7" fmla="*/ 61913 w 1938338"/>
              <a:gd name="connsiteY7" fmla="*/ 11906 h 1154906"/>
              <a:gd name="connsiteX8" fmla="*/ 38100 w 1938338"/>
              <a:gd name="connsiteY8" fmla="*/ 0 h 1154906"/>
              <a:gd name="connsiteX9" fmla="*/ 19050 w 1938338"/>
              <a:gd name="connsiteY9" fmla="*/ 2381 h 1154906"/>
              <a:gd name="connsiteX10" fmla="*/ 0 w 1938338"/>
              <a:gd name="connsiteY10" fmla="*/ 7144 h 1154906"/>
              <a:gd name="connsiteX11" fmla="*/ 0 w 1938338"/>
              <a:gd name="connsiteY11" fmla="*/ 21431 h 1154906"/>
              <a:gd name="connsiteX12" fmla="*/ 7144 w 1938338"/>
              <a:gd name="connsiteY12" fmla="*/ 47625 h 1154906"/>
              <a:gd name="connsiteX13" fmla="*/ 61913 w 1938338"/>
              <a:gd name="connsiteY13" fmla="*/ 107156 h 1154906"/>
              <a:gd name="connsiteX14" fmla="*/ 223838 w 1938338"/>
              <a:gd name="connsiteY14" fmla="*/ 264319 h 1154906"/>
              <a:gd name="connsiteX15" fmla="*/ 395288 w 1938338"/>
              <a:gd name="connsiteY15" fmla="*/ 431006 h 1154906"/>
              <a:gd name="connsiteX16" fmla="*/ 547688 w 1938338"/>
              <a:gd name="connsiteY16" fmla="*/ 566737 h 1154906"/>
              <a:gd name="connsiteX17" fmla="*/ 664369 w 1938338"/>
              <a:gd name="connsiteY17" fmla="*/ 652462 h 1154906"/>
              <a:gd name="connsiteX18" fmla="*/ 821531 w 1938338"/>
              <a:gd name="connsiteY18" fmla="*/ 759619 h 1154906"/>
              <a:gd name="connsiteX19" fmla="*/ 1083469 w 1938338"/>
              <a:gd name="connsiteY19" fmla="*/ 926306 h 1154906"/>
              <a:gd name="connsiteX20" fmla="*/ 1281113 w 1938338"/>
              <a:gd name="connsiteY20" fmla="*/ 1047750 h 1154906"/>
              <a:gd name="connsiteX21" fmla="*/ 1464469 w 1938338"/>
              <a:gd name="connsiteY21" fmla="*/ 1154906 h 1154906"/>
              <a:gd name="connsiteX22" fmla="*/ 1938338 w 1938338"/>
              <a:gd name="connsiteY22" fmla="*/ 1154906 h 1154906"/>
              <a:gd name="connsiteX23" fmla="*/ 1909763 w 1938338"/>
              <a:gd name="connsiteY23" fmla="*/ 1026319 h 1154906"/>
              <a:gd name="connsiteX24" fmla="*/ 1819275 w 1938338"/>
              <a:gd name="connsiteY24" fmla="*/ 992981 h 1154906"/>
              <a:gd name="connsiteX25" fmla="*/ 1659731 w 1938338"/>
              <a:gd name="connsiteY25" fmla="*/ 931069 h 1154906"/>
              <a:gd name="connsiteX26" fmla="*/ 1371600 w 1938338"/>
              <a:gd name="connsiteY26" fmla="*/ 804862 h 1154906"/>
              <a:gd name="connsiteX27" fmla="*/ 1009650 w 1938338"/>
              <a:gd name="connsiteY27" fmla="*/ 626269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38338" h="1154906">
                <a:moveTo>
                  <a:pt x="1009650" y="626269"/>
                </a:moveTo>
                <a:lnTo>
                  <a:pt x="857250" y="542925"/>
                </a:lnTo>
                <a:lnTo>
                  <a:pt x="707231" y="454819"/>
                </a:lnTo>
                <a:lnTo>
                  <a:pt x="545306" y="357187"/>
                </a:lnTo>
                <a:lnTo>
                  <a:pt x="390525" y="252412"/>
                </a:lnTo>
                <a:lnTo>
                  <a:pt x="235744" y="145256"/>
                </a:lnTo>
                <a:lnTo>
                  <a:pt x="80963" y="26194"/>
                </a:lnTo>
                <a:lnTo>
                  <a:pt x="61913" y="11906"/>
                </a:lnTo>
                <a:lnTo>
                  <a:pt x="38100" y="0"/>
                </a:lnTo>
                <a:lnTo>
                  <a:pt x="19050" y="2381"/>
                </a:lnTo>
                <a:lnTo>
                  <a:pt x="0" y="7144"/>
                </a:lnTo>
                <a:lnTo>
                  <a:pt x="0" y="21431"/>
                </a:lnTo>
                <a:lnTo>
                  <a:pt x="7144" y="47625"/>
                </a:lnTo>
                <a:lnTo>
                  <a:pt x="61913" y="107156"/>
                </a:lnTo>
                <a:lnTo>
                  <a:pt x="223838" y="264319"/>
                </a:lnTo>
                <a:lnTo>
                  <a:pt x="395288" y="431006"/>
                </a:lnTo>
                <a:lnTo>
                  <a:pt x="547688" y="566737"/>
                </a:lnTo>
                <a:lnTo>
                  <a:pt x="664369" y="652462"/>
                </a:lnTo>
                <a:lnTo>
                  <a:pt x="821531" y="759619"/>
                </a:lnTo>
                <a:lnTo>
                  <a:pt x="1083469" y="926306"/>
                </a:lnTo>
                <a:lnTo>
                  <a:pt x="1281113" y="1047750"/>
                </a:lnTo>
                <a:lnTo>
                  <a:pt x="1464469" y="1154906"/>
                </a:lnTo>
                <a:lnTo>
                  <a:pt x="1938338" y="1154906"/>
                </a:lnTo>
                <a:lnTo>
                  <a:pt x="1909763" y="1026319"/>
                </a:lnTo>
                <a:lnTo>
                  <a:pt x="1819275" y="992981"/>
                </a:lnTo>
                <a:lnTo>
                  <a:pt x="1659731" y="931069"/>
                </a:lnTo>
                <a:lnTo>
                  <a:pt x="1371600" y="804862"/>
                </a:lnTo>
                <a:lnTo>
                  <a:pt x="1009650" y="626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305C6EEF-8F9C-4D68-98A9-26CA318D9437}"/>
              </a:ext>
            </a:extLst>
          </p:cNvPr>
          <p:cNvSpPr/>
          <p:nvPr/>
        </p:nvSpPr>
        <p:spPr>
          <a:xfrm rot="16200000">
            <a:off x="3915568" y="3336132"/>
            <a:ext cx="703263" cy="736600"/>
          </a:xfrm>
          <a:custGeom>
            <a:avLst/>
            <a:gdLst>
              <a:gd name="connsiteX0" fmla="*/ 635794 w 702469"/>
              <a:gd name="connsiteY0" fmla="*/ 285750 h 735806"/>
              <a:gd name="connsiteX1" fmla="*/ 678656 w 702469"/>
              <a:gd name="connsiteY1" fmla="*/ 123825 h 735806"/>
              <a:gd name="connsiteX2" fmla="*/ 702469 w 702469"/>
              <a:gd name="connsiteY2" fmla="*/ 4762 h 735806"/>
              <a:gd name="connsiteX3" fmla="*/ 635794 w 702469"/>
              <a:gd name="connsiteY3" fmla="*/ 0 h 735806"/>
              <a:gd name="connsiteX4" fmla="*/ 581025 w 702469"/>
              <a:gd name="connsiteY4" fmla="*/ 95250 h 735806"/>
              <a:gd name="connsiteX5" fmla="*/ 535781 w 702469"/>
              <a:gd name="connsiteY5" fmla="*/ 164306 h 735806"/>
              <a:gd name="connsiteX6" fmla="*/ 469106 w 702469"/>
              <a:gd name="connsiteY6" fmla="*/ 242887 h 735806"/>
              <a:gd name="connsiteX7" fmla="*/ 397669 w 702469"/>
              <a:gd name="connsiteY7" fmla="*/ 314325 h 735806"/>
              <a:gd name="connsiteX8" fmla="*/ 323850 w 702469"/>
              <a:gd name="connsiteY8" fmla="*/ 378618 h 735806"/>
              <a:gd name="connsiteX9" fmla="*/ 247650 w 702469"/>
              <a:gd name="connsiteY9" fmla="*/ 435768 h 735806"/>
              <a:gd name="connsiteX10" fmla="*/ 169069 w 702469"/>
              <a:gd name="connsiteY10" fmla="*/ 485775 h 735806"/>
              <a:gd name="connsiteX11" fmla="*/ 102394 w 702469"/>
              <a:gd name="connsiteY11" fmla="*/ 526256 h 735806"/>
              <a:gd name="connsiteX12" fmla="*/ 59531 w 702469"/>
              <a:gd name="connsiteY12" fmla="*/ 554831 h 735806"/>
              <a:gd name="connsiteX13" fmla="*/ 19050 w 702469"/>
              <a:gd name="connsiteY13" fmla="*/ 588168 h 735806"/>
              <a:gd name="connsiteX14" fmla="*/ 4762 w 702469"/>
              <a:gd name="connsiteY14" fmla="*/ 619125 h 735806"/>
              <a:gd name="connsiteX15" fmla="*/ 0 w 702469"/>
              <a:gd name="connsiteY15" fmla="*/ 652462 h 735806"/>
              <a:gd name="connsiteX16" fmla="*/ 9525 w 702469"/>
              <a:gd name="connsiteY16" fmla="*/ 676275 h 735806"/>
              <a:gd name="connsiteX17" fmla="*/ 30956 w 702469"/>
              <a:gd name="connsiteY17" fmla="*/ 697706 h 735806"/>
              <a:gd name="connsiteX18" fmla="*/ 66675 w 702469"/>
              <a:gd name="connsiteY18" fmla="*/ 716756 h 735806"/>
              <a:gd name="connsiteX19" fmla="*/ 119062 w 702469"/>
              <a:gd name="connsiteY19" fmla="*/ 735806 h 735806"/>
              <a:gd name="connsiteX20" fmla="*/ 204787 w 702469"/>
              <a:gd name="connsiteY20" fmla="*/ 735806 h 735806"/>
              <a:gd name="connsiteX21" fmla="*/ 297656 w 702469"/>
              <a:gd name="connsiteY21" fmla="*/ 719137 h 735806"/>
              <a:gd name="connsiteX22" fmla="*/ 361950 w 702469"/>
              <a:gd name="connsiteY22" fmla="*/ 697706 h 735806"/>
              <a:gd name="connsiteX23" fmla="*/ 402431 w 702469"/>
              <a:gd name="connsiteY23" fmla="*/ 678656 h 735806"/>
              <a:gd name="connsiteX24" fmla="*/ 440531 w 702469"/>
              <a:gd name="connsiteY24" fmla="*/ 650081 h 735806"/>
              <a:gd name="connsiteX25" fmla="*/ 478631 w 702469"/>
              <a:gd name="connsiteY25" fmla="*/ 611981 h 735806"/>
              <a:gd name="connsiteX26" fmla="*/ 516731 w 702469"/>
              <a:gd name="connsiteY26" fmla="*/ 554831 h 735806"/>
              <a:gd name="connsiteX27" fmla="*/ 550069 w 702469"/>
              <a:gd name="connsiteY27" fmla="*/ 497681 h 735806"/>
              <a:gd name="connsiteX28" fmla="*/ 585787 w 702469"/>
              <a:gd name="connsiteY28" fmla="*/ 426243 h 735806"/>
              <a:gd name="connsiteX29" fmla="*/ 635794 w 702469"/>
              <a:gd name="connsiteY29" fmla="*/ 285750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02469" h="735806">
                <a:moveTo>
                  <a:pt x="635794" y="285750"/>
                </a:moveTo>
                <a:lnTo>
                  <a:pt x="678656" y="123825"/>
                </a:lnTo>
                <a:lnTo>
                  <a:pt x="702469" y="4762"/>
                </a:lnTo>
                <a:lnTo>
                  <a:pt x="635794" y="0"/>
                </a:lnTo>
                <a:lnTo>
                  <a:pt x="581025" y="95250"/>
                </a:lnTo>
                <a:lnTo>
                  <a:pt x="535781" y="164306"/>
                </a:lnTo>
                <a:lnTo>
                  <a:pt x="469106" y="242887"/>
                </a:lnTo>
                <a:lnTo>
                  <a:pt x="397669" y="314325"/>
                </a:lnTo>
                <a:lnTo>
                  <a:pt x="323850" y="378618"/>
                </a:lnTo>
                <a:lnTo>
                  <a:pt x="247650" y="435768"/>
                </a:lnTo>
                <a:lnTo>
                  <a:pt x="169069" y="485775"/>
                </a:lnTo>
                <a:lnTo>
                  <a:pt x="102394" y="526256"/>
                </a:lnTo>
                <a:lnTo>
                  <a:pt x="59531" y="554831"/>
                </a:lnTo>
                <a:lnTo>
                  <a:pt x="19050" y="588168"/>
                </a:lnTo>
                <a:lnTo>
                  <a:pt x="4762" y="619125"/>
                </a:lnTo>
                <a:lnTo>
                  <a:pt x="0" y="652462"/>
                </a:lnTo>
                <a:lnTo>
                  <a:pt x="9525" y="676275"/>
                </a:lnTo>
                <a:lnTo>
                  <a:pt x="30956" y="697706"/>
                </a:lnTo>
                <a:lnTo>
                  <a:pt x="66675" y="716756"/>
                </a:lnTo>
                <a:lnTo>
                  <a:pt x="119062" y="735806"/>
                </a:lnTo>
                <a:lnTo>
                  <a:pt x="204787" y="735806"/>
                </a:lnTo>
                <a:lnTo>
                  <a:pt x="297656" y="719137"/>
                </a:lnTo>
                <a:lnTo>
                  <a:pt x="361950" y="697706"/>
                </a:lnTo>
                <a:lnTo>
                  <a:pt x="402431" y="678656"/>
                </a:lnTo>
                <a:lnTo>
                  <a:pt x="440531" y="650081"/>
                </a:lnTo>
                <a:lnTo>
                  <a:pt x="478631" y="611981"/>
                </a:lnTo>
                <a:lnTo>
                  <a:pt x="516731" y="554831"/>
                </a:lnTo>
                <a:lnTo>
                  <a:pt x="550069" y="497681"/>
                </a:lnTo>
                <a:lnTo>
                  <a:pt x="585787" y="426243"/>
                </a:lnTo>
                <a:lnTo>
                  <a:pt x="635794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EBD91FAE-1907-475A-A5C4-E7CEA091E847}"/>
              </a:ext>
            </a:extLst>
          </p:cNvPr>
          <p:cNvSpPr/>
          <p:nvPr/>
        </p:nvSpPr>
        <p:spPr>
          <a:xfrm rot="16200000">
            <a:off x="4151312" y="1993901"/>
            <a:ext cx="1852613" cy="1185862"/>
          </a:xfrm>
          <a:custGeom>
            <a:avLst/>
            <a:gdLst>
              <a:gd name="connsiteX0" fmla="*/ 800100 w 1852612"/>
              <a:gd name="connsiteY0" fmla="*/ 495300 h 1185863"/>
              <a:gd name="connsiteX1" fmla="*/ 633412 w 1852612"/>
              <a:gd name="connsiteY1" fmla="*/ 400050 h 1185863"/>
              <a:gd name="connsiteX2" fmla="*/ 452437 w 1852612"/>
              <a:gd name="connsiteY2" fmla="*/ 288131 h 1185863"/>
              <a:gd name="connsiteX3" fmla="*/ 273844 w 1852612"/>
              <a:gd name="connsiteY3" fmla="*/ 169069 h 1185863"/>
              <a:gd name="connsiteX4" fmla="*/ 95250 w 1852612"/>
              <a:gd name="connsiteY4" fmla="*/ 40481 h 1185863"/>
              <a:gd name="connsiteX5" fmla="*/ 64294 w 1852612"/>
              <a:gd name="connsiteY5" fmla="*/ 16669 h 1185863"/>
              <a:gd name="connsiteX6" fmla="*/ 42862 w 1852612"/>
              <a:gd name="connsiteY6" fmla="*/ 7144 h 1185863"/>
              <a:gd name="connsiteX7" fmla="*/ 21431 w 1852612"/>
              <a:gd name="connsiteY7" fmla="*/ 0 h 1185863"/>
              <a:gd name="connsiteX8" fmla="*/ 7144 w 1852612"/>
              <a:gd name="connsiteY8" fmla="*/ 2381 h 1185863"/>
              <a:gd name="connsiteX9" fmla="*/ 0 w 1852612"/>
              <a:gd name="connsiteY9" fmla="*/ 14288 h 1185863"/>
              <a:gd name="connsiteX10" fmla="*/ 2381 w 1852612"/>
              <a:gd name="connsiteY10" fmla="*/ 26194 h 1185863"/>
              <a:gd name="connsiteX11" fmla="*/ 14287 w 1852612"/>
              <a:gd name="connsiteY11" fmla="*/ 57150 h 1185863"/>
              <a:gd name="connsiteX12" fmla="*/ 90487 w 1852612"/>
              <a:gd name="connsiteY12" fmla="*/ 152400 h 1185863"/>
              <a:gd name="connsiteX13" fmla="*/ 228600 w 1852612"/>
              <a:gd name="connsiteY13" fmla="*/ 290513 h 1185863"/>
              <a:gd name="connsiteX14" fmla="*/ 364331 w 1852612"/>
              <a:gd name="connsiteY14" fmla="*/ 411956 h 1185863"/>
              <a:gd name="connsiteX15" fmla="*/ 533400 w 1852612"/>
              <a:gd name="connsiteY15" fmla="*/ 533400 h 1185863"/>
              <a:gd name="connsiteX16" fmla="*/ 626269 w 1852612"/>
              <a:gd name="connsiteY16" fmla="*/ 592931 h 1185863"/>
              <a:gd name="connsiteX17" fmla="*/ 752475 w 1852612"/>
              <a:gd name="connsiteY17" fmla="*/ 707231 h 1185863"/>
              <a:gd name="connsiteX18" fmla="*/ 926306 w 1852612"/>
              <a:gd name="connsiteY18" fmla="*/ 807244 h 1185863"/>
              <a:gd name="connsiteX19" fmla="*/ 1095375 w 1852612"/>
              <a:gd name="connsiteY19" fmla="*/ 897731 h 1185863"/>
              <a:gd name="connsiteX20" fmla="*/ 1300162 w 1852612"/>
              <a:gd name="connsiteY20" fmla="*/ 1012031 h 1185863"/>
              <a:gd name="connsiteX21" fmla="*/ 1385887 w 1852612"/>
              <a:gd name="connsiteY21" fmla="*/ 1059656 h 1185863"/>
              <a:gd name="connsiteX22" fmla="*/ 1402556 w 1852612"/>
              <a:gd name="connsiteY22" fmla="*/ 1076325 h 1185863"/>
              <a:gd name="connsiteX23" fmla="*/ 1443037 w 1852612"/>
              <a:gd name="connsiteY23" fmla="*/ 1123950 h 1185863"/>
              <a:gd name="connsiteX24" fmla="*/ 1476375 w 1852612"/>
              <a:gd name="connsiteY24" fmla="*/ 1166813 h 1185863"/>
              <a:gd name="connsiteX25" fmla="*/ 1497806 w 1852612"/>
              <a:gd name="connsiteY25" fmla="*/ 1181100 h 1185863"/>
              <a:gd name="connsiteX26" fmla="*/ 1519237 w 1852612"/>
              <a:gd name="connsiteY26" fmla="*/ 1185863 h 1185863"/>
              <a:gd name="connsiteX27" fmla="*/ 1545431 w 1852612"/>
              <a:gd name="connsiteY27" fmla="*/ 1181100 h 1185863"/>
              <a:gd name="connsiteX28" fmla="*/ 1576387 w 1852612"/>
              <a:gd name="connsiteY28" fmla="*/ 1162050 h 1185863"/>
              <a:gd name="connsiteX29" fmla="*/ 1619250 w 1852612"/>
              <a:gd name="connsiteY29" fmla="*/ 1119188 h 1185863"/>
              <a:gd name="connsiteX30" fmla="*/ 1647825 w 1852612"/>
              <a:gd name="connsiteY30" fmla="*/ 1083469 h 1185863"/>
              <a:gd name="connsiteX31" fmla="*/ 1716881 w 1852612"/>
              <a:gd name="connsiteY31" fmla="*/ 1004888 h 1185863"/>
              <a:gd name="connsiteX32" fmla="*/ 1776412 w 1852612"/>
              <a:gd name="connsiteY32" fmla="*/ 914400 h 1185863"/>
              <a:gd name="connsiteX33" fmla="*/ 1821656 w 1852612"/>
              <a:gd name="connsiteY33" fmla="*/ 826294 h 1185863"/>
              <a:gd name="connsiteX34" fmla="*/ 1835944 w 1852612"/>
              <a:gd name="connsiteY34" fmla="*/ 759619 h 1185863"/>
              <a:gd name="connsiteX35" fmla="*/ 1852612 w 1852612"/>
              <a:gd name="connsiteY35" fmla="*/ 678656 h 1185863"/>
              <a:gd name="connsiteX36" fmla="*/ 1852612 w 1852612"/>
              <a:gd name="connsiteY36" fmla="*/ 664369 h 1185863"/>
              <a:gd name="connsiteX37" fmla="*/ 1847850 w 1852612"/>
              <a:gd name="connsiteY37" fmla="*/ 654844 h 1185863"/>
              <a:gd name="connsiteX38" fmla="*/ 1838325 w 1852612"/>
              <a:gd name="connsiteY38" fmla="*/ 647700 h 1185863"/>
              <a:gd name="connsiteX39" fmla="*/ 1824037 w 1852612"/>
              <a:gd name="connsiteY39" fmla="*/ 650081 h 1185863"/>
              <a:gd name="connsiteX40" fmla="*/ 1795462 w 1852612"/>
              <a:gd name="connsiteY40" fmla="*/ 669131 h 1185863"/>
              <a:gd name="connsiteX41" fmla="*/ 1757362 w 1852612"/>
              <a:gd name="connsiteY41" fmla="*/ 707231 h 1185863"/>
              <a:gd name="connsiteX42" fmla="*/ 1704975 w 1852612"/>
              <a:gd name="connsiteY42" fmla="*/ 745331 h 1185863"/>
              <a:gd name="connsiteX43" fmla="*/ 1647825 w 1852612"/>
              <a:gd name="connsiteY43" fmla="*/ 769144 h 1185863"/>
              <a:gd name="connsiteX44" fmla="*/ 1597819 w 1852612"/>
              <a:gd name="connsiteY44" fmla="*/ 776288 h 1185863"/>
              <a:gd name="connsiteX45" fmla="*/ 1533525 w 1852612"/>
              <a:gd name="connsiteY45" fmla="*/ 773906 h 1185863"/>
              <a:gd name="connsiteX46" fmla="*/ 1462087 w 1852612"/>
              <a:gd name="connsiteY46" fmla="*/ 759619 h 1185863"/>
              <a:gd name="connsiteX47" fmla="*/ 1333500 w 1852612"/>
              <a:gd name="connsiteY47" fmla="*/ 726281 h 1185863"/>
              <a:gd name="connsiteX48" fmla="*/ 1152525 w 1852612"/>
              <a:gd name="connsiteY48" fmla="*/ 661988 h 1185863"/>
              <a:gd name="connsiteX49" fmla="*/ 878681 w 1852612"/>
              <a:gd name="connsiteY49" fmla="*/ 538163 h 1185863"/>
              <a:gd name="connsiteX50" fmla="*/ 800100 w 1852612"/>
              <a:gd name="connsiteY50" fmla="*/ 495300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52612" h="1185863">
                <a:moveTo>
                  <a:pt x="800100" y="495300"/>
                </a:moveTo>
                <a:lnTo>
                  <a:pt x="633412" y="400050"/>
                </a:lnTo>
                <a:lnTo>
                  <a:pt x="452437" y="288131"/>
                </a:lnTo>
                <a:lnTo>
                  <a:pt x="273844" y="169069"/>
                </a:lnTo>
                <a:lnTo>
                  <a:pt x="95250" y="40481"/>
                </a:lnTo>
                <a:lnTo>
                  <a:pt x="64294" y="16669"/>
                </a:lnTo>
                <a:lnTo>
                  <a:pt x="42862" y="7144"/>
                </a:lnTo>
                <a:lnTo>
                  <a:pt x="21431" y="0"/>
                </a:lnTo>
                <a:lnTo>
                  <a:pt x="7144" y="2381"/>
                </a:lnTo>
                <a:lnTo>
                  <a:pt x="0" y="14288"/>
                </a:lnTo>
                <a:lnTo>
                  <a:pt x="2381" y="26194"/>
                </a:lnTo>
                <a:lnTo>
                  <a:pt x="14287" y="57150"/>
                </a:lnTo>
                <a:lnTo>
                  <a:pt x="90487" y="152400"/>
                </a:lnTo>
                <a:lnTo>
                  <a:pt x="228600" y="290513"/>
                </a:lnTo>
                <a:lnTo>
                  <a:pt x="364331" y="411956"/>
                </a:lnTo>
                <a:lnTo>
                  <a:pt x="533400" y="533400"/>
                </a:lnTo>
                <a:lnTo>
                  <a:pt x="626269" y="592931"/>
                </a:lnTo>
                <a:lnTo>
                  <a:pt x="752475" y="707231"/>
                </a:lnTo>
                <a:lnTo>
                  <a:pt x="926306" y="807244"/>
                </a:lnTo>
                <a:lnTo>
                  <a:pt x="1095375" y="897731"/>
                </a:lnTo>
                <a:lnTo>
                  <a:pt x="1300162" y="1012031"/>
                </a:lnTo>
                <a:lnTo>
                  <a:pt x="1385887" y="1059656"/>
                </a:lnTo>
                <a:lnTo>
                  <a:pt x="1402556" y="1076325"/>
                </a:lnTo>
                <a:lnTo>
                  <a:pt x="1443037" y="1123950"/>
                </a:lnTo>
                <a:lnTo>
                  <a:pt x="1476375" y="1166813"/>
                </a:lnTo>
                <a:lnTo>
                  <a:pt x="1497806" y="1181100"/>
                </a:lnTo>
                <a:lnTo>
                  <a:pt x="1519237" y="1185863"/>
                </a:lnTo>
                <a:lnTo>
                  <a:pt x="1545431" y="1181100"/>
                </a:lnTo>
                <a:lnTo>
                  <a:pt x="1576387" y="1162050"/>
                </a:lnTo>
                <a:lnTo>
                  <a:pt x="1619250" y="1119188"/>
                </a:lnTo>
                <a:lnTo>
                  <a:pt x="1647825" y="1083469"/>
                </a:lnTo>
                <a:lnTo>
                  <a:pt x="1716881" y="1004888"/>
                </a:lnTo>
                <a:lnTo>
                  <a:pt x="1776412" y="914400"/>
                </a:lnTo>
                <a:lnTo>
                  <a:pt x="1821656" y="826294"/>
                </a:lnTo>
                <a:lnTo>
                  <a:pt x="1835944" y="759619"/>
                </a:lnTo>
                <a:lnTo>
                  <a:pt x="1852612" y="678656"/>
                </a:lnTo>
                <a:lnTo>
                  <a:pt x="1852612" y="664369"/>
                </a:lnTo>
                <a:lnTo>
                  <a:pt x="1847850" y="654844"/>
                </a:lnTo>
                <a:lnTo>
                  <a:pt x="1838325" y="647700"/>
                </a:lnTo>
                <a:lnTo>
                  <a:pt x="1824037" y="650081"/>
                </a:lnTo>
                <a:lnTo>
                  <a:pt x="1795462" y="669131"/>
                </a:lnTo>
                <a:lnTo>
                  <a:pt x="1757362" y="707231"/>
                </a:lnTo>
                <a:lnTo>
                  <a:pt x="1704975" y="745331"/>
                </a:lnTo>
                <a:lnTo>
                  <a:pt x="1647825" y="769144"/>
                </a:lnTo>
                <a:lnTo>
                  <a:pt x="1597819" y="776288"/>
                </a:lnTo>
                <a:cubicBezTo>
                  <a:pt x="1576389" y="775464"/>
                  <a:pt x="1554971" y="773906"/>
                  <a:pt x="1533525" y="773906"/>
                </a:cubicBezTo>
                <a:lnTo>
                  <a:pt x="1462087" y="759619"/>
                </a:lnTo>
                <a:lnTo>
                  <a:pt x="1333500" y="726281"/>
                </a:lnTo>
                <a:lnTo>
                  <a:pt x="1152525" y="661988"/>
                </a:lnTo>
                <a:lnTo>
                  <a:pt x="878681" y="538163"/>
                </a:lnTo>
                <a:lnTo>
                  <a:pt x="800100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11B09517-DDCF-42DC-9B61-9F8A8400D64A}"/>
              </a:ext>
            </a:extLst>
          </p:cNvPr>
          <p:cNvSpPr/>
          <p:nvPr/>
        </p:nvSpPr>
        <p:spPr>
          <a:xfrm rot="16200000">
            <a:off x="5743575" y="1811338"/>
            <a:ext cx="476250" cy="1930400"/>
          </a:xfrm>
          <a:custGeom>
            <a:avLst/>
            <a:gdLst>
              <a:gd name="connsiteX0" fmla="*/ 130271 w 475989"/>
              <a:gd name="connsiteY0" fmla="*/ 1167426 h 1931514"/>
              <a:gd name="connsiteX1" fmla="*/ 72651 w 475989"/>
              <a:gd name="connsiteY1" fmla="*/ 776614 h 1931514"/>
              <a:gd name="connsiteX2" fmla="*/ 2505 w 475989"/>
              <a:gd name="connsiteY2" fmla="*/ 315656 h 1931514"/>
              <a:gd name="connsiteX3" fmla="*/ 0 w 475989"/>
              <a:gd name="connsiteY3" fmla="*/ 280583 h 1931514"/>
              <a:gd name="connsiteX4" fmla="*/ 5010 w 475989"/>
              <a:gd name="connsiteY4" fmla="*/ 245510 h 1931514"/>
              <a:gd name="connsiteX5" fmla="*/ 12526 w 475989"/>
              <a:gd name="connsiteY5" fmla="*/ 207932 h 1931514"/>
              <a:gd name="connsiteX6" fmla="*/ 25052 w 475989"/>
              <a:gd name="connsiteY6" fmla="*/ 167849 h 1931514"/>
              <a:gd name="connsiteX7" fmla="*/ 42589 w 475989"/>
              <a:gd name="connsiteY7" fmla="*/ 127766 h 1931514"/>
              <a:gd name="connsiteX8" fmla="*/ 62630 w 475989"/>
              <a:gd name="connsiteY8" fmla="*/ 90188 h 1931514"/>
              <a:gd name="connsiteX9" fmla="*/ 125260 w 475989"/>
              <a:gd name="connsiteY9" fmla="*/ 0 h 1931514"/>
              <a:gd name="connsiteX10" fmla="*/ 288099 w 475989"/>
              <a:gd name="connsiteY10" fmla="*/ 130271 h 1931514"/>
              <a:gd name="connsiteX11" fmla="*/ 235489 w 475989"/>
              <a:gd name="connsiteY11" fmla="*/ 195406 h 1931514"/>
              <a:gd name="connsiteX12" fmla="*/ 222963 w 475989"/>
              <a:gd name="connsiteY12" fmla="*/ 217953 h 1931514"/>
              <a:gd name="connsiteX13" fmla="*/ 212942 w 475989"/>
              <a:gd name="connsiteY13" fmla="*/ 248016 h 1931514"/>
              <a:gd name="connsiteX14" fmla="*/ 207932 w 475989"/>
              <a:gd name="connsiteY14" fmla="*/ 285594 h 1931514"/>
              <a:gd name="connsiteX15" fmla="*/ 207932 w 475989"/>
              <a:gd name="connsiteY15" fmla="*/ 338203 h 1931514"/>
              <a:gd name="connsiteX16" fmla="*/ 210437 w 475989"/>
              <a:gd name="connsiteY16" fmla="*/ 415864 h 1931514"/>
              <a:gd name="connsiteX17" fmla="*/ 235489 w 475989"/>
              <a:gd name="connsiteY17" fmla="*/ 591229 h 1931514"/>
              <a:gd name="connsiteX18" fmla="*/ 293109 w 475989"/>
              <a:gd name="connsiteY18" fmla="*/ 884338 h 1931514"/>
              <a:gd name="connsiteX19" fmla="*/ 383296 w 475989"/>
              <a:gd name="connsiteY19" fmla="*/ 1367842 h 1931514"/>
              <a:gd name="connsiteX20" fmla="*/ 390812 w 475989"/>
              <a:gd name="connsiteY20" fmla="*/ 1382874 h 1931514"/>
              <a:gd name="connsiteX21" fmla="*/ 415864 w 475989"/>
              <a:gd name="connsiteY21" fmla="*/ 1410431 h 1931514"/>
              <a:gd name="connsiteX22" fmla="*/ 468473 w 475989"/>
              <a:gd name="connsiteY22" fmla="*/ 1460535 h 1931514"/>
              <a:gd name="connsiteX23" fmla="*/ 473484 w 475989"/>
              <a:gd name="connsiteY23" fmla="*/ 1475566 h 1931514"/>
              <a:gd name="connsiteX24" fmla="*/ 475989 w 475989"/>
              <a:gd name="connsiteY24" fmla="*/ 1535691 h 1931514"/>
              <a:gd name="connsiteX25" fmla="*/ 473484 w 475989"/>
              <a:gd name="connsiteY25" fmla="*/ 1625879 h 1931514"/>
              <a:gd name="connsiteX26" fmla="*/ 468473 w 475989"/>
              <a:gd name="connsiteY26" fmla="*/ 1688509 h 1931514"/>
              <a:gd name="connsiteX27" fmla="*/ 455947 w 475989"/>
              <a:gd name="connsiteY27" fmla="*/ 1756149 h 1931514"/>
              <a:gd name="connsiteX28" fmla="*/ 438411 w 475989"/>
              <a:gd name="connsiteY28" fmla="*/ 1806253 h 1931514"/>
              <a:gd name="connsiteX29" fmla="*/ 418369 w 475989"/>
              <a:gd name="connsiteY29" fmla="*/ 1851347 h 1931514"/>
              <a:gd name="connsiteX30" fmla="*/ 393317 w 475989"/>
              <a:gd name="connsiteY30" fmla="*/ 1888925 h 1931514"/>
              <a:gd name="connsiteX31" fmla="*/ 358244 w 475989"/>
              <a:gd name="connsiteY31" fmla="*/ 1918988 h 1931514"/>
              <a:gd name="connsiteX32" fmla="*/ 340708 w 475989"/>
              <a:gd name="connsiteY32" fmla="*/ 1929008 h 1931514"/>
              <a:gd name="connsiteX33" fmla="*/ 320666 w 475989"/>
              <a:gd name="connsiteY33" fmla="*/ 1931514 h 1931514"/>
              <a:gd name="connsiteX34" fmla="*/ 303130 w 475989"/>
              <a:gd name="connsiteY34" fmla="*/ 1926503 h 1931514"/>
              <a:gd name="connsiteX35" fmla="*/ 280583 w 475989"/>
              <a:gd name="connsiteY35" fmla="*/ 1911472 h 1931514"/>
              <a:gd name="connsiteX36" fmla="*/ 258036 w 475989"/>
              <a:gd name="connsiteY36" fmla="*/ 1886420 h 1931514"/>
              <a:gd name="connsiteX37" fmla="*/ 232984 w 475989"/>
              <a:gd name="connsiteY37" fmla="*/ 1838821 h 1931514"/>
              <a:gd name="connsiteX38" fmla="*/ 217953 w 475989"/>
              <a:gd name="connsiteY38" fmla="*/ 1753644 h 1931514"/>
              <a:gd name="connsiteX39" fmla="*/ 167849 w 475989"/>
              <a:gd name="connsiteY39" fmla="*/ 1430473 h 1931514"/>
              <a:gd name="connsiteX40" fmla="*/ 130271 w 475989"/>
              <a:gd name="connsiteY40" fmla="*/ 1167426 h 19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5989" h="1931514">
                <a:moveTo>
                  <a:pt x="130271" y="1167426"/>
                </a:moveTo>
                <a:lnTo>
                  <a:pt x="72651" y="776614"/>
                </a:lnTo>
                <a:lnTo>
                  <a:pt x="2505" y="315656"/>
                </a:lnTo>
                <a:lnTo>
                  <a:pt x="0" y="280583"/>
                </a:lnTo>
                <a:lnTo>
                  <a:pt x="5010" y="245510"/>
                </a:lnTo>
                <a:lnTo>
                  <a:pt x="12526" y="207932"/>
                </a:lnTo>
                <a:lnTo>
                  <a:pt x="25052" y="167849"/>
                </a:lnTo>
                <a:lnTo>
                  <a:pt x="42589" y="127766"/>
                </a:lnTo>
                <a:lnTo>
                  <a:pt x="62630" y="90188"/>
                </a:lnTo>
                <a:lnTo>
                  <a:pt x="125260" y="0"/>
                </a:lnTo>
                <a:lnTo>
                  <a:pt x="288099" y="130271"/>
                </a:lnTo>
                <a:lnTo>
                  <a:pt x="235489" y="195406"/>
                </a:lnTo>
                <a:lnTo>
                  <a:pt x="222963" y="217953"/>
                </a:lnTo>
                <a:lnTo>
                  <a:pt x="212942" y="248016"/>
                </a:lnTo>
                <a:lnTo>
                  <a:pt x="207932" y="285594"/>
                </a:lnTo>
                <a:lnTo>
                  <a:pt x="207932" y="338203"/>
                </a:lnTo>
                <a:lnTo>
                  <a:pt x="210437" y="415864"/>
                </a:lnTo>
                <a:lnTo>
                  <a:pt x="235489" y="591229"/>
                </a:lnTo>
                <a:lnTo>
                  <a:pt x="293109" y="884338"/>
                </a:lnTo>
                <a:lnTo>
                  <a:pt x="383296" y="1367842"/>
                </a:lnTo>
                <a:lnTo>
                  <a:pt x="390812" y="1382874"/>
                </a:lnTo>
                <a:lnTo>
                  <a:pt x="415864" y="1410431"/>
                </a:lnTo>
                <a:lnTo>
                  <a:pt x="468473" y="1460535"/>
                </a:lnTo>
                <a:lnTo>
                  <a:pt x="473484" y="1475566"/>
                </a:lnTo>
                <a:lnTo>
                  <a:pt x="475989" y="1535691"/>
                </a:lnTo>
                <a:lnTo>
                  <a:pt x="473484" y="1625879"/>
                </a:lnTo>
                <a:lnTo>
                  <a:pt x="468473" y="1688509"/>
                </a:lnTo>
                <a:lnTo>
                  <a:pt x="455947" y="1756149"/>
                </a:lnTo>
                <a:lnTo>
                  <a:pt x="438411" y="1806253"/>
                </a:lnTo>
                <a:lnTo>
                  <a:pt x="418369" y="1851347"/>
                </a:lnTo>
                <a:lnTo>
                  <a:pt x="393317" y="1888925"/>
                </a:lnTo>
                <a:lnTo>
                  <a:pt x="358244" y="1918988"/>
                </a:lnTo>
                <a:lnTo>
                  <a:pt x="340708" y="1929008"/>
                </a:lnTo>
                <a:lnTo>
                  <a:pt x="320666" y="1931514"/>
                </a:lnTo>
                <a:lnTo>
                  <a:pt x="303130" y="1926503"/>
                </a:lnTo>
                <a:lnTo>
                  <a:pt x="280583" y="1911472"/>
                </a:lnTo>
                <a:lnTo>
                  <a:pt x="258036" y="1886420"/>
                </a:lnTo>
                <a:lnTo>
                  <a:pt x="232984" y="1838821"/>
                </a:lnTo>
                <a:lnTo>
                  <a:pt x="217953" y="1753644"/>
                </a:lnTo>
                <a:lnTo>
                  <a:pt x="167849" y="1430473"/>
                </a:lnTo>
                <a:lnTo>
                  <a:pt x="130271" y="11674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533F649A-57A0-4D39-B201-1E2549666A75}"/>
              </a:ext>
            </a:extLst>
          </p:cNvPr>
          <p:cNvSpPr/>
          <p:nvPr/>
        </p:nvSpPr>
        <p:spPr>
          <a:xfrm rot="16200000">
            <a:off x="3816350" y="3190876"/>
            <a:ext cx="2860675" cy="2438400"/>
          </a:xfrm>
          <a:custGeom>
            <a:avLst/>
            <a:gdLst>
              <a:gd name="connsiteX0" fmla="*/ 882650 w 2860675"/>
              <a:gd name="connsiteY0" fmla="*/ 1412875 h 2438400"/>
              <a:gd name="connsiteX1" fmla="*/ 800100 w 2860675"/>
              <a:gd name="connsiteY1" fmla="*/ 1339850 h 2438400"/>
              <a:gd name="connsiteX2" fmla="*/ 723900 w 2860675"/>
              <a:gd name="connsiteY2" fmla="*/ 1266825 h 2438400"/>
              <a:gd name="connsiteX3" fmla="*/ 647700 w 2860675"/>
              <a:gd name="connsiteY3" fmla="*/ 1187450 h 2438400"/>
              <a:gd name="connsiteX4" fmla="*/ 552450 w 2860675"/>
              <a:gd name="connsiteY4" fmla="*/ 1079500 h 2438400"/>
              <a:gd name="connsiteX5" fmla="*/ 476250 w 2860675"/>
              <a:gd name="connsiteY5" fmla="*/ 984250 h 2438400"/>
              <a:gd name="connsiteX6" fmla="*/ 412750 w 2860675"/>
              <a:gd name="connsiteY6" fmla="*/ 892175 h 2438400"/>
              <a:gd name="connsiteX7" fmla="*/ 342900 w 2860675"/>
              <a:gd name="connsiteY7" fmla="*/ 784225 h 2438400"/>
              <a:gd name="connsiteX8" fmla="*/ 266700 w 2860675"/>
              <a:gd name="connsiteY8" fmla="*/ 654050 h 2438400"/>
              <a:gd name="connsiteX9" fmla="*/ 193675 w 2860675"/>
              <a:gd name="connsiteY9" fmla="*/ 514350 h 2438400"/>
              <a:gd name="connsiteX10" fmla="*/ 130175 w 2860675"/>
              <a:gd name="connsiteY10" fmla="*/ 381000 h 2438400"/>
              <a:gd name="connsiteX11" fmla="*/ 73025 w 2860675"/>
              <a:gd name="connsiteY11" fmla="*/ 247650 h 2438400"/>
              <a:gd name="connsiteX12" fmla="*/ 6350 w 2860675"/>
              <a:gd name="connsiteY12" fmla="*/ 63500 h 2438400"/>
              <a:gd name="connsiteX13" fmla="*/ 0 w 2860675"/>
              <a:gd name="connsiteY13" fmla="*/ 38100 h 2438400"/>
              <a:gd name="connsiteX14" fmla="*/ 3175 w 2860675"/>
              <a:gd name="connsiteY14" fmla="*/ 19050 h 2438400"/>
              <a:gd name="connsiteX15" fmla="*/ 9525 w 2860675"/>
              <a:gd name="connsiteY15" fmla="*/ 3175 h 2438400"/>
              <a:gd name="connsiteX16" fmla="*/ 19050 w 2860675"/>
              <a:gd name="connsiteY16" fmla="*/ 0 h 2438400"/>
              <a:gd name="connsiteX17" fmla="*/ 25400 w 2860675"/>
              <a:gd name="connsiteY17" fmla="*/ 0 h 2438400"/>
              <a:gd name="connsiteX18" fmla="*/ 31750 w 2860675"/>
              <a:gd name="connsiteY18" fmla="*/ 0 h 2438400"/>
              <a:gd name="connsiteX19" fmla="*/ 50800 w 2860675"/>
              <a:gd name="connsiteY19" fmla="*/ 9525 h 2438400"/>
              <a:gd name="connsiteX20" fmla="*/ 63500 w 2860675"/>
              <a:gd name="connsiteY20" fmla="*/ 25400 h 2438400"/>
              <a:gd name="connsiteX21" fmla="*/ 85725 w 2860675"/>
              <a:gd name="connsiteY21" fmla="*/ 73025 h 2438400"/>
              <a:gd name="connsiteX22" fmla="*/ 133350 w 2860675"/>
              <a:gd name="connsiteY22" fmla="*/ 180975 h 2438400"/>
              <a:gd name="connsiteX23" fmla="*/ 206375 w 2860675"/>
              <a:gd name="connsiteY23" fmla="*/ 317500 h 2438400"/>
              <a:gd name="connsiteX24" fmla="*/ 269875 w 2860675"/>
              <a:gd name="connsiteY24" fmla="*/ 425450 h 2438400"/>
              <a:gd name="connsiteX25" fmla="*/ 390525 w 2860675"/>
              <a:gd name="connsiteY25" fmla="*/ 600075 h 2438400"/>
              <a:gd name="connsiteX26" fmla="*/ 482600 w 2860675"/>
              <a:gd name="connsiteY26" fmla="*/ 717550 h 2438400"/>
              <a:gd name="connsiteX27" fmla="*/ 577850 w 2860675"/>
              <a:gd name="connsiteY27" fmla="*/ 835025 h 2438400"/>
              <a:gd name="connsiteX28" fmla="*/ 704850 w 2860675"/>
              <a:gd name="connsiteY28" fmla="*/ 965200 h 2438400"/>
              <a:gd name="connsiteX29" fmla="*/ 835025 w 2860675"/>
              <a:gd name="connsiteY29" fmla="*/ 1089025 h 2438400"/>
              <a:gd name="connsiteX30" fmla="*/ 974725 w 2860675"/>
              <a:gd name="connsiteY30" fmla="*/ 1212850 h 2438400"/>
              <a:gd name="connsiteX31" fmla="*/ 1101725 w 2860675"/>
              <a:gd name="connsiteY31" fmla="*/ 1314450 h 2438400"/>
              <a:gd name="connsiteX32" fmla="*/ 1254125 w 2860675"/>
              <a:gd name="connsiteY32" fmla="*/ 1428750 h 2438400"/>
              <a:gd name="connsiteX33" fmla="*/ 1463675 w 2860675"/>
              <a:gd name="connsiteY33" fmla="*/ 1574800 h 2438400"/>
              <a:gd name="connsiteX34" fmla="*/ 1689100 w 2860675"/>
              <a:gd name="connsiteY34" fmla="*/ 1695450 h 2438400"/>
              <a:gd name="connsiteX35" fmla="*/ 1895475 w 2860675"/>
              <a:gd name="connsiteY35" fmla="*/ 1800225 h 2438400"/>
              <a:gd name="connsiteX36" fmla="*/ 2003425 w 2860675"/>
              <a:gd name="connsiteY36" fmla="*/ 1851025 h 2438400"/>
              <a:gd name="connsiteX37" fmla="*/ 2146300 w 2860675"/>
              <a:gd name="connsiteY37" fmla="*/ 1914525 h 2438400"/>
              <a:gd name="connsiteX38" fmla="*/ 2276475 w 2860675"/>
              <a:gd name="connsiteY38" fmla="*/ 1965325 h 2438400"/>
              <a:gd name="connsiteX39" fmla="*/ 2425700 w 2860675"/>
              <a:gd name="connsiteY39" fmla="*/ 2016125 h 2438400"/>
              <a:gd name="connsiteX40" fmla="*/ 2498725 w 2860675"/>
              <a:gd name="connsiteY40" fmla="*/ 2038350 h 2438400"/>
              <a:gd name="connsiteX41" fmla="*/ 2600325 w 2860675"/>
              <a:gd name="connsiteY41" fmla="*/ 2057400 h 2438400"/>
              <a:gd name="connsiteX42" fmla="*/ 2641600 w 2860675"/>
              <a:gd name="connsiteY42" fmla="*/ 2060575 h 2438400"/>
              <a:gd name="connsiteX43" fmla="*/ 2673350 w 2860675"/>
              <a:gd name="connsiteY43" fmla="*/ 2047875 h 2438400"/>
              <a:gd name="connsiteX44" fmla="*/ 2714625 w 2860675"/>
              <a:gd name="connsiteY44" fmla="*/ 2019300 h 2438400"/>
              <a:gd name="connsiteX45" fmla="*/ 2771775 w 2860675"/>
              <a:gd name="connsiteY45" fmla="*/ 1968500 h 2438400"/>
              <a:gd name="connsiteX46" fmla="*/ 2803525 w 2860675"/>
              <a:gd name="connsiteY46" fmla="*/ 1943100 h 2438400"/>
              <a:gd name="connsiteX47" fmla="*/ 2822575 w 2860675"/>
              <a:gd name="connsiteY47" fmla="*/ 1933575 h 2438400"/>
              <a:gd name="connsiteX48" fmla="*/ 2844800 w 2860675"/>
              <a:gd name="connsiteY48" fmla="*/ 1936750 h 2438400"/>
              <a:gd name="connsiteX49" fmla="*/ 2851150 w 2860675"/>
              <a:gd name="connsiteY49" fmla="*/ 1939925 h 2438400"/>
              <a:gd name="connsiteX50" fmla="*/ 2857500 w 2860675"/>
              <a:gd name="connsiteY50" fmla="*/ 1962150 h 2438400"/>
              <a:gd name="connsiteX51" fmla="*/ 2860675 w 2860675"/>
              <a:gd name="connsiteY51" fmla="*/ 1997075 h 2438400"/>
              <a:gd name="connsiteX52" fmla="*/ 2857500 w 2860675"/>
              <a:gd name="connsiteY52" fmla="*/ 2032000 h 2438400"/>
              <a:gd name="connsiteX53" fmla="*/ 2841625 w 2860675"/>
              <a:gd name="connsiteY53" fmla="*/ 2070100 h 2438400"/>
              <a:gd name="connsiteX54" fmla="*/ 2790825 w 2860675"/>
              <a:gd name="connsiteY54" fmla="*/ 2168525 h 2438400"/>
              <a:gd name="connsiteX55" fmla="*/ 2740025 w 2860675"/>
              <a:gd name="connsiteY55" fmla="*/ 2247900 h 2438400"/>
              <a:gd name="connsiteX56" fmla="*/ 2670175 w 2860675"/>
              <a:gd name="connsiteY56" fmla="*/ 2333625 h 2438400"/>
              <a:gd name="connsiteX57" fmla="*/ 2609850 w 2860675"/>
              <a:gd name="connsiteY57" fmla="*/ 2397125 h 2438400"/>
              <a:gd name="connsiteX58" fmla="*/ 2571750 w 2860675"/>
              <a:gd name="connsiteY58" fmla="*/ 2425700 h 2438400"/>
              <a:gd name="connsiteX59" fmla="*/ 2543175 w 2860675"/>
              <a:gd name="connsiteY59" fmla="*/ 2438400 h 2438400"/>
              <a:gd name="connsiteX60" fmla="*/ 2524125 w 2860675"/>
              <a:gd name="connsiteY60" fmla="*/ 2438400 h 2438400"/>
              <a:gd name="connsiteX61" fmla="*/ 2501900 w 2860675"/>
              <a:gd name="connsiteY61" fmla="*/ 2432050 h 2438400"/>
              <a:gd name="connsiteX62" fmla="*/ 2482850 w 2860675"/>
              <a:gd name="connsiteY62" fmla="*/ 2416175 h 2438400"/>
              <a:gd name="connsiteX63" fmla="*/ 2463800 w 2860675"/>
              <a:gd name="connsiteY63" fmla="*/ 2390775 h 2438400"/>
              <a:gd name="connsiteX64" fmla="*/ 2432050 w 2860675"/>
              <a:gd name="connsiteY64" fmla="*/ 2362200 h 2438400"/>
              <a:gd name="connsiteX65" fmla="*/ 2403475 w 2860675"/>
              <a:gd name="connsiteY65" fmla="*/ 2336800 h 2438400"/>
              <a:gd name="connsiteX66" fmla="*/ 2336800 w 2860675"/>
              <a:gd name="connsiteY66" fmla="*/ 2298700 h 2438400"/>
              <a:gd name="connsiteX67" fmla="*/ 2108200 w 2860675"/>
              <a:gd name="connsiteY67" fmla="*/ 2187575 h 2438400"/>
              <a:gd name="connsiteX68" fmla="*/ 1806575 w 2860675"/>
              <a:gd name="connsiteY68" fmla="*/ 2032000 h 2438400"/>
              <a:gd name="connsiteX69" fmla="*/ 1428750 w 2860675"/>
              <a:gd name="connsiteY69" fmla="*/ 1825625 h 2438400"/>
              <a:gd name="connsiteX70" fmla="*/ 1181100 w 2860675"/>
              <a:gd name="connsiteY70" fmla="*/ 1657350 h 2438400"/>
              <a:gd name="connsiteX71" fmla="*/ 1035050 w 2860675"/>
              <a:gd name="connsiteY71" fmla="*/ 1543050 h 2438400"/>
              <a:gd name="connsiteX72" fmla="*/ 882650 w 2860675"/>
              <a:gd name="connsiteY72" fmla="*/ 1412875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60675" h="2438400">
                <a:moveTo>
                  <a:pt x="882650" y="1412875"/>
                </a:moveTo>
                <a:lnTo>
                  <a:pt x="800100" y="1339850"/>
                </a:lnTo>
                <a:lnTo>
                  <a:pt x="723900" y="1266825"/>
                </a:lnTo>
                <a:lnTo>
                  <a:pt x="647700" y="1187450"/>
                </a:lnTo>
                <a:lnTo>
                  <a:pt x="552450" y="1079500"/>
                </a:lnTo>
                <a:lnTo>
                  <a:pt x="476250" y="984250"/>
                </a:lnTo>
                <a:lnTo>
                  <a:pt x="412750" y="892175"/>
                </a:lnTo>
                <a:lnTo>
                  <a:pt x="342900" y="784225"/>
                </a:lnTo>
                <a:lnTo>
                  <a:pt x="266700" y="654050"/>
                </a:lnTo>
                <a:lnTo>
                  <a:pt x="193675" y="514350"/>
                </a:lnTo>
                <a:lnTo>
                  <a:pt x="130175" y="381000"/>
                </a:lnTo>
                <a:lnTo>
                  <a:pt x="73025" y="247650"/>
                </a:lnTo>
                <a:lnTo>
                  <a:pt x="6350" y="63500"/>
                </a:lnTo>
                <a:lnTo>
                  <a:pt x="0" y="38100"/>
                </a:lnTo>
                <a:lnTo>
                  <a:pt x="3175" y="19050"/>
                </a:lnTo>
                <a:lnTo>
                  <a:pt x="9525" y="3175"/>
                </a:lnTo>
                <a:lnTo>
                  <a:pt x="19050" y="0"/>
                </a:lnTo>
                <a:lnTo>
                  <a:pt x="25400" y="0"/>
                </a:lnTo>
                <a:lnTo>
                  <a:pt x="31750" y="0"/>
                </a:lnTo>
                <a:lnTo>
                  <a:pt x="50800" y="9525"/>
                </a:lnTo>
                <a:lnTo>
                  <a:pt x="63500" y="25400"/>
                </a:lnTo>
                <a:lnTo>
                  <a:pt x="85725" y="73025"/>
                </a:lnTo>
                <a:lnTo>
                  <a:pt x="133350" y="180975"/>
                </a:lnTo>
                <a:lnTo>
                  <a:pt x="206375" y="317500"/>
                </a:lnTo>
                <a:lnTo>
                  <a:pt x="269875" y="425450"/>
                </a:lnTo>
                <a:lnTo>
                  <a:pt x="390525" y="600075"/>
                </a:lnTo>
                <a:lnTo>
                  <a:pt x="482600" y="717550"/>
                </a:lnTo>
                <a:lnTo>
                  <a:pt x="577850" y="835025"/>
                </a:lnTo>
                <a:lnTo>
                  <a:pt x="704850" y="965200"/>
                </a:lnTo>
                <a:lnTo>
                  <a:pt x="835025" y="1089025"/>
                </a:lnTo>
                <a:lnTo>
                  <a:pt x="974725" y="1212850"/>
                </a:lnTo>
                <a:lnTo>
                  <a:pt x="1101725" y="1314450"/>
                </a:lnTo>
                <a:lnTo>
                  <a:pt x="1254125" y="1428750"/>
                </a:lnTo>
                <a:lnTo>
                  <a:pt x="1463675" y="1574800"/>
                </a:lnTo>
                <a:lnTo>
                  <a:pt x="1689100" y="1695450"/>
                </a:lnTo>
                <a:lnTo>
                  <a:pt x="1895475" y="1800225"/>
                </a:lnTo>
                <a:lnTo>
                  <a:pt x="2003425" y="1851025"/>
                </a:lnTo>
                <a:lnTo>
                  <a:pt x="2146300" y="1914525"/>
                </a:lnTo>
                <a:lnTo>
                  <a:pt x="2276475" y="1965325"/>
                </a:lnTo>
                <a:lnTo>
                  <a:pt x="2425700" y="2016125"/>
                </a:lnTo>
                <a:lnTo>
                  <a:pt x="2498725" y="2038350"/>
                </a:lnTo>
                <a:lnTo>
                  <a:pt x="2600325" y="2057400"/>
                </a:lnTo>
                <a:lnTo>
                  <a:pt x="2641600" y="2060575"/>
                </a:lnTo>
                <a:lnTo>
                  <a:pt x="2673350" y="2047875"/>
                </a:lnTo>
                <a:lnTo>
                  <a:pt x="2714625" y="2019300"/>
                </a:lnTo>
                <a:lnTo>
                  <a:pt x="2771775" y="1968500"/>
                </a:lnTo>
                <a:lnTo>
                  <a:pt x="2803525" y="1943100"/>
                </a:lnTo>
                <a:lnTo>
                  <a:pt x="2822575" y="1933575"/>
                </a:lnTo>
                <a:lnTo>
                  <a:pt x="2844800" y="1936750"/>
                </a:lnTo>
                <a:lnTo>
                  <a:pt x="2851150" y="1939925"/>
                </a:lnTo>
                <a:lnTo>
                  <a:pt x="2857500" y="1962150"/>
                </a:lnTo>
                <a:lnTo>
                  <a:pt x="2860675" y="1997075"/>
                </a:lnTo>
                <a:lnTo>
                  <a:pt x="2857500" y="2032000"/>
                </a:lnTo>
                <a:lnTo>
                  <a:pt x="2841625" y="2070100"/>
                </a:lnTo>
                <a:lnTo>
                  <a:pt x="2790825" y="2168525"/>
                </a:lnTo>
                <a:lnTo>
                  <a:pt x="2740025" y="2247900"/>
                </a:lnTo>
                <a:lnTo>
                  <a:pt x="2670175" y="2333625"/>
                </a:lnTo>
                <a:lnTo>
                  <a:pt x="2609850" y="2397125"/>
                </a:lnTo>
                <a:lnTo>
                  <a:pt x="2571750" y="2425700"/>
                </a:lnTo>
                <a:lnTo>
                  <a:pt x="2543175" y="2438400"/>
                </a:lnTo>
                <a:lnTo>
                  <a:pt x="2524125" y="2438400"/>
                </a:lnTo>
                <a:lnTo>
                  <a:pt x="2501900" y="2432050"/>
                </a:lnTo>
                <a:lnTo>
                  <a:pt x="2482850" y="2416175"/>
                </a:lnTo>
                <a:lnTo>
                  <a:pt x="2463800" y="2390775"/>
                </a:lnTo>
                <a:lnTo>
                  <a:pt x="2432050" y="2362200"/>
                </a:lnTo>
                <a:lnTo>
                  <a:pt x="2403475" y="2336800"/>
                </a:lnTo>
                <a:lnTo>
                  <a:pt x="2336800" y="2298700"/>
                </a:lnTo>
                <a:lnTo>
                  <a:pt x="2108200" y="2187575"/>
                </a:lnTo>
                <a:lnTo>
                  <a:pt x="1806575" y="2032000"/>
                </a:lnTo>
                <a:lnTo>
                  <a:pt x="1428750" y="1825625"/>
                </a:lnTo>
                <a:lnTo>
                  <a:pt x="1181100" y="1657350"/>
                </a:lnTo>
                <a:lnTo>
                  <a:pt x="1035050" y="1543050"/>
                </a:lnTo>
                <a:lnTo>
                  <a:pt x="882650" y="1412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64C736FB-DD01-4700-BF7C-90F80D217ABF}"/>
              </a:ext>
            </a:extLst>
          </p:cNvPr>
          <p:cNvSpPr/>
          <p:nvPr/>
        </p:nvSpPr>
        <p:spPr>
          <a:xfrm>
            <a:off x="4772025" y="3365500"/>
            <a:ext cx="2638425" cy="2324100"/>
          </a:xfrm>
          <a:custGeom>
            <a:avLst/>
            <a:gdLst>
              <a:gd name="connsiteX0" fmla="*/ 1231900 w 2638425"/>
              <a:gd name="connsiteY0" fmla="*/ 1517650 h 2324100"/>
              <a:gd name="connsiteX1" fmla="*/ 1146175 w 2638425"/>
              <a:gd name="connsiteY1" fmla="*/ 1412875 h 2324100"/>
              <a:gd name="connsiteX2" fmla="*/ 1031875 w 2638425"/>
              <a:gd name="connsiteY2" fmla="*/ 1270000 h 2324100"/>
              <a:gd name="connsiteX3" fmla="*/ 971550 w 2638425"/>
              <a:gd name="connsiteY3" fmla="*/ 1193800 h 2324100"/>
              <a:gd name="connsiteX4" fmla="*/ 828675 w 2638425"/>
              <a:gd name="connsiteY4" fmla="*/ 1035050 h 2324100"/>
              <a:gd name="connsiteX5" fmla="*/ 771525 w 2638425"/>
              <a:gd name="connsiteY5" fmla="*/ 939800 h 2324100"/>
              <a:gd name="connsiteX6" fmla="*/ 708025 w 2638425"/>
              <a:gd name="connsiteY6" fmla="*/ 841375 h 2324100"/>
              <a:gd name="connsiteX7" fmla="*/ 622300 w 2638425"/>
              <a:gd name="connsiteY7" fmla="*/ 708025 h 2324100"/>
              <a:gd name="connsiteX8" fmla="*/ 546100 w 2638425"/>
              <a:gd name="connsiteY8" fmla="*/ 600075 h 2324100"/>
              <a:gd name="connsiteX9" fmla="*/ 482600 w 2638425"/>
              <a:gd name="connsiteY9" fmla="*/ 514350 h 2324100"/>
              <a:gd name="connsiteX10" fmla="*/ 425450 w 2638425"/>
              <a:gd name="connsiteY10" fmla="*/ 441325 h 2324100"/>
              <a:gd name="connsiteX11" fmla="*/ 355600 w 2638425"/>
              <a:gd name="connsiteY11" fmla="*/ 355600 h 2324100"/>
              <a:gd name="connsiteX12" fmla="*/ 263525 w 2638425"/>
              <a:gd name="connsiteY12" fmla="*/ 260350 h 2324100"/>
              <a:gd name="connsiteX13" fmla="*/ 209550 w 2638425"/>
              <a:gd name="connsiteY13" fmla="*/ 209550 h 2324100"/>
              <a:gd name="connsiteX14" fmla="*/ 149225 w 2638425"/>
              <a:gd name="connsiteY14" fmla="*/ 158750 h 2324100"/>
              <a:gd name="connsiteX15" fmla="*/ 85725 w 2638425"/>
              <a:gd name="connsiteY15" fmla="*/ 107950 h 2324100"/>
              <a:gd name="connsiteX16" fmla="*/ 19050 w 2638425"/>
              <a:gd name="connsiteY16" fmla="*/ 66675 h 2324100"/>
              <a:gd name="connsiteX17" fmla="*/ 0 w 2638425"/>
              <a:gd name="connsiteY17" fmla="*/ 38100 h 2324100"/>
              <a:gd name="connsiteX18" fmla="*/ 3175 w 2638425"/>
              <a:gd name="connsiteY18" fmla="*/ 15875 h 2324100"/>
              <a:gd name="connsiteX19" fmla="*/ 12700 w 2638425"/>
              <a:gd name="connsiteY19" fmla="*/ 3175 h 2324100"/>
              <a:gd name="connsiteX20" fmla="*/ 25400 w 2638425"/>
              <a:gd name="connsiteY20" fmla="*/ 0 h 2324100"/>
              <a:gd name="connsiteX21" fmla="*/ 41275 w 2638425"/>
              <a:gd name="connsiteY21" fmla="*/ 0 h 2324100"/>
              <a:gd name="connsiteX22" fmla="*/ 79375 w 2638425"/>
              <a:gd name="connsiteY22" fmla="*/ 15875 h 2324100"/>
              <a:gd name="connsiteX23" fmla="*/ 152400 w 2638425"/>
              <a:gd name="connsiteY23" fmla="*/ 60325 h 2324100"/>
              <a:gd name="connsiteX24" fmla="*/ 292100 w 2638425"/>
              <a:gd name="connsiteY24" fmla="*/ 149225 h 2324100"/>
              <a:gd name="connsiteX25" fmla="*/ 368300 w 2638425"/>
              <a:gd name="connsiteY25" fmla="*/ 206375 h 2324100"/>
              <a:gd name="connsiteX26" fmla="*/ 457200 w 2638425"/>
              <a:gd name="connsiteY26" fmla="*/ 292100 h 2324100"/>
              <a:gd name="connsiteX27" fmla="*/ 628650 w 2638425"/>
              <a:gd name="connsiteY27" fmla="*/ 476250 h 2324100"/>
              <a:gd name="connsiteX28" fmla="*/ 812800 w 2638425"/>
              <a:gd name="connsiteY28" fmla="*/ 679450 h 2324100"/>
              <a:gd name="connsiteX29" fmla="*/ 968375 w 2638425"/>
              <a:gd name="connsiteY29" fmla="*/ 860425 h 2324100"/>
              <a:gd name="connsiteX30" fmla="*/ 1082675 w 2638425"/>
              <a:gd name="connsiteY30" fmla="*/ 1016000 h 2324100"/>
              <a:gd name="connsiteX31" fmla="*/ 1228725 w 2638425"/>
              <a:gd name="connsiteY31" fmla="*/ 1165225 h 2324100"/>
              <a:gd name="connsiteX32" fmla="*/ 1470025 w 2638425"/>
              <a:gd name="connsiteY32" fmla="*/ 1393825 h 2324100"/>
              <a:gd name="connsiteX33" fmla="*/ 1673225 w 2638425"/>
              <a:gd name="connsiteY33" fmla="*/ 1581150 h 2324100"/>
              <a:gd name="connsiteX34" fmla="*/ 1879600 w 2638425"/>
              <a:gd name="connsiteY34" fmla="*/ 1752600 h 2324100"/>
              <a:gd name="connsiteX35" fmla="*/ 2105025 w 2638425"/>
              <a:gd name="connsiteY35" fmla="*/ 1930400 h 2324100"/>
              <a:gd name="connsiteX36" fmla="*/ 2311400 w 2638425"/>
              <a:gd name="connsiteY36" fmla="*/ 2073275 h 2324100"/>
              <a:gd name="connsiteX37" fmla="*/ 2492375 w 2638425"/>
              <a:gd name="connsiteY37" fmla="*/ 2187575 h 2324100"/>
              <a:gd name="connsiteX38" fmla="*/ 2613025 w 2638425"/>
              <a:gd name="connsiteY38" fmla="*/ 2251075 h 2324100"/>
              <a:gd name="connsiteX39" fmla="*/ 2632075 w 2638425"/>
              <a:gd name="connsiteY39" fmla="*/ 2266950 h 2324100"/>
              <a:gd name="connsiteX40" fmla="*/ 2638425 w 2638425"/>
              <a:gd name="connsiteY40" fmla="*/ 2279650 h 2324100"/>
              <a:gd name="connsiteX41" fmla="*/ 2635250 w 2638425"/>
              <a:gd name="connsiteY41" fmla="*/ 2292350 h 2324100"/>
              <a:gd name="connsiteX42" fmla="*/ 2619375 w 2638425"/>
              <a:gd name="connsiteY42" fmla="*/ 2308225 h 2324100"/>
              <a:gd name="connsiteX43" fmla="*/ 2581275 w 2638425"/>
              <a:gd name="connsiteY43" fmla="*/ 2320925 h 2324100"/>
              <a:gd name="connsiteX44" fmla="*/ 2400300 w 2638425"/>
              <a:gd name="connsiteY44" fmla="*/ 2317750 h 2324100"/>
              <a:gd name="connsiteX45" fmla="*/ 2101850 w 2638425"/>
              <a:gd name="connsiteY45" fmla="*/ 2317750 h 2324100"/>
              <a:gd name="connsiteX46" fmla="*/ 2012950 w 2638425"/>
              <a:gd name="connsiteY46" fmla="*/ 2320925 h 2324100"/>
              <a:gd name="connsiteX47" fmla="*/ 1981200 w 2638425"/>
              <a:gd name="connsiteY47" fmla="*/ 2324100 h 2324100"/>
              <a:gd name="connsiteX48" fmla="*/ 1946275 w 2638425"/>
              <a:gd name="connsiteY48" fmla="*/ 2320925 h 2324100"/>
              <a:gd name="connsiteX49" fmla="*/ 1895475 w 2638425"/>
              <a:gd name="connsiteY49" fmla="*/ 2292350 h 2324100"/>
              <a:gd name="connsiteX50" fmla="*/ 1822450 w 2638425"/>
              <a:gd name="connsiteY50" fmla="*/ 2228850 h 2324100"/>
              <a:gd name="connsiteX51" fmla="*/ 1720850 w 2638425"/>
              <a:gd name="connsiteY51" fmla="*/ 2105025 h 2324100"/>
              <a:gd name="connsiteX52" fmla="*/ 1590675 w 2638425"/>
              <a:gd name="connsiteY52" fmla="*/ 1952625 h 2324100"/>
              <a:gd name="connsiteX53" fmla="*/ 1406525 w 2638425"/>
              <a:gd name="connsiteY53" fmla="*/ 1733550 h 2324100"/>
              <a:gd name="connsiteX54" fmla="*/ 1231900 w 2638425"/>
              <a:gd name="connsiteY54" fmla="*/ 151765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38425" h="2324100">
                <a:moveTo>
                  <a:pt x="1231900" y="1517650"/>
                </a:moveTo>
                <a:lnTo>
                  <a:pt x="1146175" y="1412875"/>
                </a:lnTo>
                <a:lnTo>
                  <a:pt x="1031875" y="1270000"/>
                </a:lnTo>
                <a:lnTo>
                  <a:pt x="971550" y="1193800"/>
                </a:lnTo>
                <a:lnTo>
                  <a:pt x="828675" y="1035050"/>
                </a:lnTo>
                <a:lnTo>
                  <a:pt x="771525" y="939800"/>
                </a:lnTo>
                <a:lnTo>
                  <a:pt x="708025" y="841375"/>
                </a:lnTo>
                <a:lnTo>
                  <a:pt x="622300" y="708025"/>
                </a:lnTo>
                <a:lnTo>
                  <a:pt x="546100" y="600075"/>
                </a:lnTo>
                <a:lnTo>
                  <a:pt x="482600" y="514350"/>
                </a:lnTo>
                <a:lnTo>
                  <a:pt x="425450" y="441325"/>
                </a:lnTo>
                <a:lnTo>
                  <a:pt x="355600" y="355600"/>
                </a:lnTo>
                <a:lnTo>
                  <a:pt x="263525" y="260350"/>
                </a:lnTo>
                <a:lnTo>
                  <a:pt x="209550" y="209550"/>
                </a:lnTo>
                <a:lnTo>
                  <a:pt x="149225" y="158750"/>
                </a:lnTo>
                <a:lnTo>
                  <a:pt x="85725" y="107950"/>
                </a:lnTo>
                <a:lnTo>
                  <a:pt x="19050" y="66675"/>
                </a:lnTo>
                <a:lnTo>
                  <a:pt x="0" y="38100"/>
                </a:lnTo>
                <a:lnTo>
                  <a:pt x="3175" y="15875"/>
                </a:lnTo>
                <a:lnTo>
                  <a:pt x="12700" y="3175"/>
                </a:lnTo>
                <a:lnTo>
                  <a:pt x="25400" y="0"/>
                </a:lnTo>
                <a:lnTo>
                  <a:pt x="41275" y="0"/>
                </a:lnTo>
                <a:lnTo>
                  <a:pt x="79375" y="15875"/>
                </a:lnTo>
                <a:lnTo>
                  <a:pt x="152400" y="60325"/>
                </a:lnTo>
                <a:lnTo>
                  <a:pt x="292100" y="149225"/>
                </a:lnTo>
                <a:lnTo>
                  <a:pt x="368300" y="206375"/>
                </a:lnTo>
                <a:lnTo>
                  <a:pt x="457200" y="292100"/>
                </a:lnTo>
                <a:lnTo>
                  <a:pt x="628650" y="476250"/>
                </a:lnTo>
                <a:lnTo>
                  <a:pt x="812800" y="679450"/>
                </a:lnTo>
                <a:lnTo>
                  <a:pt x="968375" y="860425"/>
                </a:lnTo>
                <a:lnTo>
                  <a:pt x="1082675" y="1016000"/>
                </a:lnTo>
                <a:lnTo>
                  <a:pt x="1228725" y="1165225"/>
                </a:lnTo>
                <a:lnTo>
                  <a:pt x="1470025" y="1393825"/>
                </a:lnTo>
                <a:lnTo>
                  <a:pt x="1673225" y="1581150"/>
                </a:lnTo>
                <a:lnTo>
                  <a:pt x="1879600" y="1752600"/>
                </a:lnTo>
                <a:lnTo>
                  <a:pt x="2105025" y="1930400"/>
                </a:lnTo>
                <a:lnTo>
                  <a:pt x="2311400" y="2073275"/>
                </a:lnTo>
                <a:lnTo>
                  <a:pt x="2492375" y="2187575"/>
                </a:lnTo>
                <a:lnTo>
                  <a:pt x="2613025" y="2251075"/>
                </a:lnTo>
                <a:lnTo>
                  <a:pt x="2632075" y="2266950"/>
                </a:lnTo>
                <a:lnTo>
                  <a:pt x="2638425" y="2279650"/>
                </a:lnTo>
                <a:lnTo>
                  <a:pt x="2635250" y="2292350"/>
                </a:lnTo>
                <a:lnTo>
                  <a:pt x="2619375" y="2308225"/>
                </a:lnTo>
                <a:lnTo>
                  <a:pt x="2581275" y="2320925"/>
                </a:lnTo>
                <a:lnTo>
                  <a:pt x="2400300" y="2317750"/>
                </a:lnTo>
                <a:lnTo>
                  <a:pt x="2101850" y="2317750"/>
                </a:lnTo>
                <a:lnTo>
                  <a:pt x="2012950" y="2320925"/>
                </a:lnTo>
                <a:lnTo>
                  <a:pt x="1981200" y="2324100"/>
                </a:lnTo>
                <a:lnTo>
                  <a:pt x="1946275" y="2320925"/>
                </a:lnTo>
                <a:lnTo>
                  <a:pt x="1895475" y="2292350"/>
                </a:lnTo>
                <a:lnTo>
                  <a:pt x="1822450" y="2228850"/>
                </a:lnTo>
                <a:lnTo>
                  <a:pt x="1720850" y="2105025"/>
                </a:lnTo>
                <a:lnTo>
                  <a:pt x="1590675" y="1952625"/>
                </a:lnTo>
                <a:lnTo>
                  <a:pt x="1406525" y="1733550"/>
                </a:lnTo>
                <a:lnTo>
                  <a:pt x="1231900" y="151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AC6A4D3-836D-4875-B316-87503D68B3F1}"/>
              </a:ext>
            </a:extLst>
          </p:cNvPr>
          <p:cNvGrpSpPr>
            <a:grpSpLocks/>
          </p:cNvGrpSpPr>
          <p:nvPr/>
        </p:nvGrpSpPr>
        <p:grpSpPr bwMode="auto">
          <a:xfrm>
            <a:off x="2693988" y="1589088"/>
            <a:ext cx="4765675" cy="4289425"/>
            <a:chOff x="2797175" y="1728788"/>
            <a:chExt cx="4765675" cy="4289425"/>
          </a:xfrm>
        </p:grpSpPr>
        <p:sp>
          <p:nvSpPr>
            <p:cNvPr id="10" name="フリーフォーム 172">
              <a:extLst>
                <a:ext uri="{FF2B5EF4-FFF2-40B4-BE49-F238E27FC236}">
                  <a16:creationId xmlns:a16="http://schemas.microsoft.com/office/drawing/2014/main" id="{F6C89DEF-C490-404A-80A3-7F4259C5DFE6}"/>
                </a:ext>
              </a:extLst>
            </p:cNvPr>
            <p:cNvSpPr/>
            <p:nvPr/>
          </p:nvSpPr>
          <p:spPr>
            <a:xfrm rot="16200000">
              <a:off x="3519487" y="2073275"/>
              <a:ext cx="560388" cy="1970088"/>
            </a:xfrm>
            <a:custGeom>
              <a:avLst/>
              <a:gdLst>
                <a:gd name="connsiteX0" fmla="*/ 268941 w 559887"/>
                <a:gd name="connsiteY0" fmla="*/ 537882 h 1970605"/>
                <a:gd name="connsiteX1" fmla="*/ 405857 w 559887"/>
                <a:gd name="connsiteY1" fmla="*/ 1122218 h 1970605"/>
                <a:gd name="connsiteX2" fmla="*/ 471870 w 559887"/>
                <a:gd name="connsiteY2" fmla="*/ 1332481 h 1970605"/>
                <a:gd name="connsiteX3" fmla="*/ 501209 w 559887"/>
                <a:gd name="connsiteY3" fmla="*/ 1447393 h 1970605"/>
                <a:gd name="connsiteX4" fmla="*/ 518323 w 559887"/>
                <a:gd name="connsiteY4" fmla="*/ 1503626 h 1970605"/>
                <a:gd name="connsiteX5" fmla="*/ 554997 w 559887"/>
                <a:gd name="connsiteY5" fmla="*/ 1589198 h 1970605"/>
                <a:gd name="connsiteX6" fmla="*/ 559887 w 559887"/>
                <a:gd name="connsiteY6" fmla="*/ 1620982 h 1970605"/>
                <a:gd name="connsiteX7" fmla="*/ 552552 w 559887"/>
                <a:gd name="connsiteY7" fmla="*/ 1704109 h 1970605"/>
                <a:gd name="connsiteX8" fmla="*/ 542772 w 559887"/>
                <a:gd name="connsiteY8" fmla="*/ 1767677 h 1970605"/>
                <a:gd name="connsiteX9" fmla="*/ 530548 w 559887"/>
                <a:gd name="connsiteY9" fmla="*/ 1819020 h 1970605"/>
                <a:gd name="connsiteX10" fmla="*/ 508544 w 559887"/>
                <a:gd name="connsiteY10" fmla="*/ 1870364 h 1970605"/>
                <a:gd name="connsiteX11" fmla="*/ 484094 w 559887"/>
                <a:gd name="connsiteY11" fmla="*/ 1909482 h 1970605"/>
                <a:gd name="connsiteX12" fmla="*/ 459645 w 559887"/>
                <a:gd name="connsiteY12" fmla="*/ 1941266 h 1970605"/>
                <a:gd name="connsiteX13" fmla="*/ 437641 w 559887"/>
                <a:gd name="connsiteY13" fmla="*/ 1958381 h 1970605"/>
                <a:gd name="connsiteX14" fmla="*/ 400967 w 559887"/>
                <a:gd name="connsiteY14" fmla="*/ 1970605 h 1970605"/>
                <a:gd name="connsiteX15" fmla="*/ 378963 w 559887"/>
                <a:gd name="connsiteY15" fmla="*/ 1963271 h 1970605"/>
                <a:gd name="connsiteX16" fmla="*/ 359403 w 559887"/>
                <a:gd name="connsiteY16" fmla="*/ 1948601 h 1970605"/>
                <a:gd name="connsiteX17" fmla="*/ 339844 w 559887"/>
                <a:gd name="connsiteY17" fmla="*/ 1921707 h 1970605"/>
                <a:gd name="connsiteX18" fmla="*/ 327619 w 559887"/>
                <a:gd name="connsiteY18" fmla="*/ 1867919 h 1970605"/>
                <a:gd name="connsiteX19" fmla="*/ 298280 w 559887"/>
                <a:gd name="connsiteY19" fmla="*/ 1660101 h 1970605"/>
                <a:gd name="connsiteX20" fmla="*/ 242047 w 559887"/>
                <a:gd name="connsiteY20" fmla="*/ 1298253 h 1970605"/>
                <a:gd name="connsiteX21" fmla="*/ 166255 w 559887"/>
                <a:gd name="connsiteY21" fmla="*/ 941294 h 1970605"/>
                <a:gd name="connsiteX22" fmla="*/ 112467 w 559887"/>
                <a:gd name="connsiteY22" fmla="*/ 733476 h 1970605"/>
                <a:gd name="connsiteX23" fmla="*/ 66013 w 559887"/>
                <a:gd name="connsiteY23" fmla="*/ 540327 h 1970605"/>
                <a:gd name="connsiteX24" fmla="*/ 41564 w 559887"/>
                <a:gd name="connsiteY24" fmla="*/ 469425 h 1970605"/>
                <a:gd name="connsiteX25" fmla="*/ 19560 w 559887"/>
                <a:gd name="connsiteY25" fmla="*/ 398522 h 1970605"/>
                <a:gd name="connsiteX26" fmla="*/ 0 w 559887"/>
                <a:gd name="connsiteY26" fmla="*/ 312950 h 1970605"/>
                <a:gd name="connsiteX27" fmla="*/ 0 w 559887"/>
                <a:gd name="connsiteY27" fmla="*/ 273831 h 1970605"/>
                <a:gd name="connsiteX28" fmla="*/ 46454 w 559887"/>
                <a:gd name="connsiteY28" fmla="*/ 202928 h 1970605"/>
                <a:gd name="connsiteX29" fmla="*/ 83128 w 559887"/>
                <a:gd name="connsiteY29" fmla="*/ 146695 h 1970605"/>
                <a:gd name="connsiteX30" fmla="*/ 122246 w 559887"/>
                <a:gd name="connsiteY30" fmla="*/ 102687 h 1970605"/>
                <a:gd name="connsiteX31" fmla="*/ 154030 w 559887"/>
                <a:gd name="connsiteY31" fmla="*/ 68458 h 1970605"/>
                <a:gd name="connsiteX32" fmla="*/ 198039 w 559887"/>
                <a:gd name="connsiteY32" fmla="*/ 31784 h 1970605"/>
                <a:gd name="connsiteX33" fmla="*/ 242047 w 559887"/>
                <a:gd name="connsiteY33" fmla="*/ 7335 h 1970605"/>
                <a:gd name="connsiteX34" fmla="*/ 264052 w 559887"/>
                <a:gd name="connsiteY34" fmla="*/ 0 h 1970605"/>
                <a:gd name="connsiteX35" fmla="*/ 281166 w 559887"/>
                <a:gd name="connsiteY35" fmla="*/ 0 h 1970605"/>
                <a:gd name="connsiteX36" fmla="*/ 288501 w 559887"/>
                <a:gd name="connsiteY36" fmla="*/ 2445 h 1970605"/>
                <a:gd name="connsiteX37" fmla="*/ 293391 w 559887"/>
                <a:gd name="connsiteY37" fmla="*/ 12225 h 1970605"/>
                <a:gd name="connsiteX38" fmla="*/ 295836 w 559887"/>
                <a:gd name="connsiteY38" fmla="*/ 22004 h 1970605"/>
                <a:gd name="connsiteX39" fmla="*/ 290946 w 559887"/>
                <a:gd name="connsiteY39" fmla="*/ 46454 h 1970605"/>
                <a:gd name="connsiteX40" fmla="*/ 268941 w 559887"/>
                <a:gd name="connsiteY40" fmla="*/ 75793 h 1970605"/>
                <a:gd name="connsiteX41" fmla="*/ 239602 w 559887"/>
                <a:gd name="connsiteY41" fmla="*/ 122246 h 1970605"/>
                <a:gd name="connsiteX42" fmla="*/ 217598 w 559887"/>
                <a:gd name="connsiteY42" fmla="*/ 183369 h 1970605"/>
                <a:gd name="connsiteX43" fmla="*/ 210263 w 559887"/>
                <a:gd name="connsiteY43" fmla="*/ 246937 h 1970605"/>
                <a:gd name="connsiteX44" fmla="*/ 215153 w 559887"/>
                <a:gd name="connsiteY44" fmla="*/ 295835 h 1970605"/>
                <a:gd name="connsiteX45" fmla="*/ 268941 w 559887"/>
                <a:gd name="connsiteY45" fmla="*/ 537882 h 19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887" h="1970605">
                  <a:moveTo>
                    <a:pt x="268941" y="537882"/>
                  </a:moveTo>
                  <a:lnTo>
                    <a:pt x="405857" y="1122218"/>
                  </a:lnTo>
                  <a:lnTo>
                    <a:pt x="471870" y="1332481"/>
                  </a:lnTo>
                  <a:lnTo>
                    <a:pt x="501209" y="1447393"/>
                  </a:lnTo>
                  <a:lnTo>
                    <a:pt x="518323" y="1503626"/>
                  </a:lnTo>
                  <a:lnTo>
                    <a:pt x="554997" y="1589198"/>
                  </a:lnTo>
                  <a:lnTo>
                    <a:pt x="559887" y="1620982"/>
                  </a:lnTo>
                  <a:lnTo>
                    <a:pt x="552552" y="1704109"/>
                  </a:lnTo>
                  <a:lnTo>
                    <a:pt x="542772" y="1767677"/>
                  </a:lnTo>
                  <a:lnTo>
                    <a:pt x="530548" y="1819020"/>
                  </a:lnTo>
                  <a:lnTo>
                    <a:pt x="508544" y="1870364"/>
                  </a:lnTo>
                  <a:lnTo>
                    <a:pt x="484094" y="1909482"/>
                  </a:lnTo>
                  <a:lnTo>
                    <a:pt x="459645" y="1941266"/>
                  </a:lnTo>
                  <a:lnTo>
                    <a:pt x="437641" y="1958381"/>
                  </a:lnTo>
                  <a:lnTo>
                    <a:pt x="400967" y="1970605"/>
                  </a:lnTo>
                  <a:lnTo>
                    <a:pt x="378963" y="1963271"/>
                  </a:lnTo>
                  <a:lnTo>
                    <a:pt x="359403" y="1948601"/>
                  </a:lnTo>
                  <a:lnTo>
                    <a:pt x="339844" y="1921707"/>
                  </a:lnTo>
                  <a:lnTo>
                    <a:pt x="327619" y="1867919"/>
                  </a:lnTo>
                  <a:lnTo>
                    <a:pt x="298280" y="1660101"/>
                  </a:lnTo>
                  <a:lnTo>
                    <a:pt x="242047" y="1298253"/>
                  </a:lnTo>
                  <a:lnTo>
                    <a:pt x="166255" y="941294"/>
                  </a:lnTo>
                  <a:lnTo>
                    <a:pt x="112467" y="733476"/>
                  </a:lnTo>
                  <a:lnTo>
                    <a:pt x="66013" y="540327"/>
                  </a:lnTo>
                  <a:lnTo>
                    <a:pt x="41564" y="469425"/>
                  </a:lnTo>
                  <a:lnTo>
                    <a:pt x="19560" y="398522"/>
                  </a:lnTo>
                  <a:lnTo>
                    <a:pt x="0" y="312950"/>
                  </a:lnTo>
                  <a:lnTo>
                    <a:pt x="0" y="273831"/>
                  </a:lnTo>
                  <a:lnTo>
                    <a:pt x="46454" y="202928"/>
                  </a:lnTo>
                  <a:lnTo>
                    <a:pt x="83128" y="146695"/>
                  </a:lnTo>
                  <a:lnTo>
                    <a:pt x="122246" y="102687"/>
                  </a:lnTo>
                  <a:lnTo>
                    <a:pt x="154030" y="68458"/>
                  </a:lnTo>
                  <a:lnTo>
                    <a:pt x="198039" y="31784"/>
                  </a:lnTo>
                  <a:lnTo>
                    <a:pt x="242047" y="7335"/>
                  </a:lnTo>
                  <a:lnTo>
                    <a:pt x="264052" y="0"/>
                  </a:lnTo>
                  <a:lnTo>
                    <a:pt x="281166" y="0"/>
                  </a:lnTo>
                  <a:lnTo>
                    <a:pt x="288501" y="2445"/>
                  </a:lnTo>
                  <a:lnTo>
                    <a:pt x="293391" y="12225"/>
                  </a:lnTo>
                  <a:lnTo>
                    <a:pt x="295836" y="22004"/>
                  </a:lnTo>
                  <a:lnTo>
                    <a:pt x="290946" y="46454"/>
                  </a:lnTo>
                  <a:lnTo>
                    <a:pt x="268941" y="75793"/>
                  </a:lnTo>
                  <a:lnTo>
                    <a:pt x="239602" y="122246"/>
                  </a:lnTo>
                  <a:lnTo>
                    <a:pt x="217598" y="183369"/>
                  </a:lnTo>
                  <a:lnTo>
                    <a:pt x="210263" y="246937"/>
                  </a:lnTo>
                  <a:lnTo>
                    <a:pt x="215153" y="295835"/>
                  </a:lnTo>
                  <a:lnTo>
                    <a:pt x="268941" y="5378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73">
              <a:extLst>
                <a:ext uri="{FF2B5EF4-FFF2-40B4-BE49-F238E27FC236}">
                  <a16:creationId xmlns:a16="http://schemas.microsoft.com/office/drawing/2014/main" id="{DE2049FB-7C30-4872-A309-CEEC5A443952}"/>
                </a:ext>
              </a:extLst>
            </p:cNvPr>
            <p:cNvSpPr/>
            <p:nvPr/>
          </p:nvSpPr>
          <p:spPr>
            <a:xfrm rot="16200000">
              <a:off x="1804193" y="3582195"/>
              <a:ext cx="4289425" cy="582612"/>
            </a:xfrm>
            <a:custGeom>
              <a:avLst/>
              <a:gdLst>
                <a:gd name="connsiteX0" fmla="*/ 1758190 w 4289560"/>
                <a:gd name="connsiteY0" fmla="*/ 225952 h 582533"/>
                <a:gd name="connsiteX1" fmla="*/ 2174790 w 4289560"/>
                <a:gd name="connsiteY1" fmla="*/ 233013 h 582533"/>
                <a:gd name="connsiteX2" fmla="*/ 2414864 w 4289560"/>
                <a:gd name="connsiteY2" fmla="*/ 236544 h 582533"/>
                <a:gd name="connsiteX3" fmla="*/ 3142147 w 4289560"/>
                <a:gd name="connsiteY3" fmla="*/ 257727 h 582533"/>
                <a:gd name="connsiteX4" fmla="*/ 3629356 w 4289560"/>
                <a:gd name="connsiteY4" fmla="*/ 257727 h 582533"/>
                <a:gd name="connsiteX5" fmla="*/ 3872961 w 4289560"/>
                <a:gd name="connsiteY5" fmla="*/ 257727 h 582533"/>
                <a:gd name="connsiteX6" fmla="*/ 3943571 w 4289560"/>
                <a:gd name="connsiteY6" fmla="*/ 254196 h 582533"/>
                <a:gd name="connsiteX7" fmla="*/ 3989468 w 4289560"/>
                <a:gd name="connsiteY7" fmla="*/ 247135 h 582533"/>
                <a:gd name="connsiteX8" fmla="*/ 4038895 w 4289560"/>
                <a:gd name="connsiteY8" fmla="*/ 229483 h 582533"/>
                <a:gd name="connsiteX9" fmla="*/ 4067139 w 4289560"/>
                <a:gd name="connsiteY9" fmla="*/ 215361 h 582533"/>
                <a:gd name="connsiteX10" fmla="*/ 4113035 w 4289560"/>
                <a:gd name="connsiteY10" fmla="*/ 180056 h 582533"/>
                <a:gd name="connsiteX11" fmla="*/ 4151871 w 4289560"/>
                <a:gd name="connsiteY11" fmla="*/ 134159 h 582533"/>
                <a:gd name="connsiteX12" fmla="*/ 4176584 w 4289560"/>
                <a:gd name="connsiteY12" fmla="*/ 84732 h 582533"/>
                <a:gd name="connsiteX13" fmla="*/ 4194237 w 4289560"/>
                <a:gd name="connsiteY13" fmla="*/ 56488 h 582533"/>
                <a:gd name="connsiteX14" fmla="*/ 4211889 w 4289560"/>
                <a:gd name="connsiteY14" fmla="*/ 35305 h 582533"/>
                <a:gd name="connsiteX15" fmla="*/ 4243664 w 4289560"/>
                <a:gd name="connsiteY15" fmla="*/ 7061 h 582533"/>
                <a:gd name="connsiteX16" fmla="*/ 4264847 w 4289560"/>
                <a:gd name="connsiteY16" fmla="*/ 0 h 582533"/>
                <a:gd name="connsiteX17" fmla="*/ 4275438 w 4289560"/>
                <a:gd name="connsiteY17" fmla="*/ 0 h 582533"/>
                <a:gd name="connsiteX18" fmla="*/ 4282499 w 4289560"/>
                <a:gd name="connsiteY18" fmla="*/ 7061 h 582533"/>
                <a:gd name="connsiteX19" fmla="*/ 4286030 w 4289560"/>
                <a:gd name="connsiteY19" fmla="*/ 21183 h 582533"/>
                <a:gd name="connsiteX20" fmla="*/ 4289560 w 4289560"/>
                <a:gd name="connsiteY20" fmla="*/ 60019 h 582533"/>
                <a:gd name="connsiteX21" fmla="*/ 4286030 w 4289560"/>
                <a:gd name="connsiteY21" fmla="*/ 105915 h 582533"/>
                <a:gd name="connsiteX22" fmla="*/ 4275438 w 4289560"/>
                <a:gd name="connsiteY22" fmla="*/ 165934 h 582533"/>
                <a:gd name="connsiteX23" fmla="*/ 4250725 w 4289560"/>
                <a:gd name="connsiteY23" fmla="*/ 250666 h 582533"/>
                <a:gd name="connsiteX24" fmla="*/ 4211889 w 4289560"/>
                <a:gd name="connsiteY24" fmla="*/ 353050 h 582533"/>
                <a:gd name="connsiteX25" fmla="*/ 4162462 w 4289560"/>
                <a:gd name="connsiteY25" fmla="*/ 451904 h 582533"/>
                <a:gd name="connsiteX26" fmla="*/ 4116566 w 4289560"/>
                <a:gd name="connsiteY26" fmla="*/ 518984 h 582533"/>
                <a:gd name="connsiteX27" fmla="*/ 4070669 w 4289560"/>
                <a:gd name="connsiteY27" fmla="*/ 561350 h 582533"/>
                <a:gd name="connsiteX28" fmla="*/ 4031834 w 4289560"/>
                <a:gd name="connsiteY28" fmla="*/ 579002 h 582533"/>
                <a:gd name="connsiteX29" fmla="*/ 4000059 w 4289560"/>
                <a:gd name="connsiteY29" fmla="*/ 582533 h 582533"/>
                <a:gd name="connsiteX30" fmla="*/ 3968285 w 4289560"/>
                <a:gd name="connsiteY30" fmla="*/ 575472 h 582533"/>
                <a:gd name="connsiteX31" fmla="*/ 3918857 w 4289560"/>
                <a:gd name="connsiteY31" fmla="*/ 554289 h 582533"/>
                <a:gd name="connsiteX32" fmla="*/ 3844717 w 4289560"/>
                <a:gd name="connsiteY32" fmla="*/ 518984 h 582533"/>
                <a:gd name="connsiteX33" fmla="*/ 3798820 w 4289560"/>
                <a:gd name="connsiteY33" fmla="*/ 508392 h 582533"/>
                <a:gd name="connsiteX34" fmla="*/ 3756454 w 4289560"/>
                <a:gd name="connsiteY34" fmla="*/ 504862 h 582533"/>
                <a:gd name="connsiteX35" fmla="*/ 3530502 w 4289560"/>
                <a:gd name="connsiteY35" fmla="*/ 494270 h 582533"/>
                <a:gd name="connsiteX36" fmla="*/ 3128025 w 4289560"/>
                <a:gd name="connsiteY36" fmla="*/ 483679 h 582533"/>
                <a:gd name="connsiteX37" fmla="*/ 2947969 w 4289560"/>
                <a:gd name="connsiteY37" fmla="*/ 483679 h 582533"/>
                <a:gd name="connsiteX38" fmla="*/ 2478413 w 4289560"/>
                <a:gd name="connsiteY38" fmla="*/ 458965 h 582533"/>
                <a:gd name="connsiteX39" fmla="*/ 2044161 w 4289560"/>
                <a:gd name="connsiteY39" fmla="*/ 458965 h 582533"/>
                <a:gd name="connsiteX40" fmla="*/ 1553421 w 4289560"/>
                <a:gd name="connsiteY40" fmla="*/ 458965 h 582533"/>
                <a:gd name="connsiteX41" fmla="*/ 1105047 w 4289560"/>
                <a:gd name="connsiteY41" fmla="*/ 458965 h 582533"/>
                <a:gd name="connsiteX42" fmla="*/ 759058 w 4289560"/>
                <a:gd name="connsiteY42" fmla="*/ 458965 h 582533"/>
                <a:gd name="connsiteX43" fmla="*/ 271849 w 4289560"/>
                <a:gd name="connsiteY43" fmla="*/ 458965 h 582533"/>
                <a:gd name="connsiteX44" fmla="*/ 211830 w 4289560"/>
                <a:gd name="connsiteY44" fmla="*/ 448374 h 582533"/>
                <a:gd name="connsiteX45" fmla="*/ 81202 w 4289560"/>
                <a:gd name="connsiteY45" fmla="*/ 402477 h 582533"/>
                <a:gd name="connsiteX46" fmla="*/ 45897 w 4289560"/>
                <a:gd name="connsiteY46" fmla="*/ 384825 h 582533"/>
                <a:gd name="connsiteX47" fmla="*/ 28244 w 4289560"/>
                <a:gd name="connsiteY47" fmla="*/ 370703 h 582533"/>
                <a:gd name="connsiteX48" fmla="*/ 17653 w 4289560"/>
                <a:gd name="connsiteY48" fmla="*/ 356581 h 582533"/>
                <a:gd name="connsiteX49" fmla="*/ 3531 w 4289560"/>
                <a:gd name="connsiteY49" fmla="*/ 331867 h 582533"/>
                <a:gd name="connsiteX50" fmla="*/ 0 w 4289560"/>
                <a:gd name="connsiteY50" fmla="*/ 300093 h 582533"/>
                <a:gd name="connsiteX51" fmla="*/ 7061 w 4289560"/>
                <a:gd name="connsiteY51" fmla="*/ 278910 h 582533"/>
                <a:gd name="connsiteX52" fmla="*/ 21183 w 4289560"/>
                <a:gd name="connsiteY52" fmla="*/ 261257 h 582533"/>
                <a:gd name="connsiteX53" fmla="*/ 63549 w 4289560"/>
                <a:gd name="connsiteY53" fmla="*/ 240074 h 582533"/>
                <a:gd name="connsiteX54" fmla="*/ 165934 w 4289560"/>
                <a:gd name="connsiteY54" fmla="*/ 201239 h 582533"/>
                <a:gd name="connsiteX55" fmla="*/ 363642 w 4289560"/>
                <a:gd name="connsiteY55" fmla="*/ 130629 h 582533"/>
                <a:gd name="connsiteX56" fmla="*/ 391886 w 4289560"/>
                <a:gd name="connsiteY56" fmla="*/ 123568 h 582533"/>
                <a:gd name="connsiteX57" fmla="*/ 511923 w 4289560"/>
                <a:gd name="connsiteY57" fmla="*/ 127098 h 582533"/>
                <a:gd name="connsiteX58" fmla="*/ 663735 w 4289560"/>
                <a:gd name="connsiteY58" fmla="*/ 144751 h 582533"/>
                <a:gd name="connsiteX59" fmla="*/ 773180 w 4289560"/>
                <a:gd name="connsiteY59" fmla="*/ 165934 h 582533"/>
                <a:gd name="connsiteX60" fmla="*/ 854382 w 4289560"/>
                <a:gd name="connsiteY60" fmla="*/ 190647 h 582533"/>
                <a:gd name="connsiteX61" fmla="*/ 970888 w 4289560"/>
                <a:gd name="connsiteY61" fmla="*/ 197708 h 582533"/>
                <a:gd name="connsiteX62" fmla="*/ 1454567 w 4289560"/>
                <a:gd name="connsiteY62" fmla="*/ 215361 h 582533"/>
                <a:gd name="connsiteX63" fmla="*/ 1758190 w 4289560"/>
                <a:gd name="connsiteY63" fmla="*/ 22595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89560" h="582533">
                  <a:moveTo>
                    <a:pt x="1758190" y="225952"/>
                  </a:moveTo>
                  <a:lnTo>
                    <a:pt x="2174790" y="233013"/>
                  </a:lnTo>
                  <a:lnTo>
                    <a:pt x="2414864" y="236544"/>
                  </a:lnTo>
                  <a:lnTo>
                    <a:pt x="3142147" y="257727"/>
                  </a:lnTo>
                  <a:lnTo>
                    <a:pt x="3629356" y="257727"/>
                  </a:lnTo>
                  <a:lnTo>
                    <a:pt x="3872961" y="257727"/>
                  </a:lnTo>
                  <a:lnTo>
                    <a:pt x="3943571" y="254196"/>
                  </a:lnTo>
                  <a:lnTo>
                    <a:pt x="3989468" y="247135"/>
                  </a:lnTo>
                  <a:lnTo>
                    <a:pt x="4038895" y="229483"/>
                  </a:lnTo>
                  <a:lnTo>
                    <a:pt x="4067139" y="215361"/>
                  </a:lnTo>
                  <a:lnTo>
                    <a:pt x="4113035" y="180056"/>
                  </a:lnTo>
                  <a:lnTo>
                    <a:pt x="4151871" y="134159"/>
                  </a:lnTo>
                  <a:lnTo>
                    <a:pt x="4176584" y="84732"/>
                  </a:lnTo>
                  <a:lnTo>
                    <a:pt x="4194237" y="56488"/>
                  </a:lnTo>
                  <a:lnTo>
                    <a:pt x="4211889" y="35305"/>
                  </a:lnTo>
                  <a:lnTo>
                    <a:pt x="4243664" y="7061"/>
                  </a:lnTo>
                  <a:lnTo>
                    <a:pt x="4264847" y="0"/>
                  </a:lnTo>
                  <a:lnTo>
                    <a:pt x="4275438" y="0"/>
                  </a:lnTo>
                  <a:lnTo>
                    <a:pt x="4282499" y="7061"/>
                  </a:lnTo>
                  <a:lnTo>
                    <a:pt x="4286030" y="21183"/>
                  </a:lnTo>
                  <a:lnTo>
                    <a:pt x="4289560" y="60019"/>
                  </a:lnTo>
                  <a:lnTo>
                    <a:pt x="4286030" y="105915"/>
                  </a:lnTo>
                  <a:lnTo>
                    <a:pt x="4275438" y="165934"/>
                  </a:lnTo>
                  <a:lnTo>
                    <a:pt x="4250725" y="250666"/>
                  </a:lnTo>
                  <a:lnTo>
                    <a:pt x="4211889" y="353050"/>
                  </a:lnTo>
                  <a:lnTo>
                    <a:pt x="4162462" y="451904"/>
                  </a:lnTo>
                  <a:lnTo>
                    <a:pt x="4116566" y="518984"/>
                  </a:lnTo>
                  <a:lnTo>
                    <a:pt x="4070669" y="561350"/>
                  </a:lnTo>
                  <a:lnTo>
                    <a:pt x="4031834" y="579002"/>
                  </a:lnTo>
                  <a:lnTo>
                    <a:pt x="4000059" y="582533"/>
                  </a:lnTo>
                  <a:lnTo>
                    <a:pt x="3968285" y="575472"/>
                  </a:lnTo>
                  <a:lnTo>
                    <a:pt x="3918857" y="554289"/>
                  </a:lnTo>
                  <a:lnTo>
                    <a:pt x="3844717" y="518984"/>
                  </a:lnTo>
                  <a:lnTo>
                    <a:pt x="3798820" y="508392"/>
                  </a:lnTo>
                  <a:lnTo>
                    <a:pt x="3756454" y="504862"/>
                  </a:lnTo>
                  <a:lnTo>
                    <a:pt x="3530502" y="494270"/>
                  </a:lnTo>
                  <a:lnTo>
                    <a:pt x="3128025" y="483679"/>
                  </a:lnTo>
                  <a:lnTo>
                    <a:pt x="2947969" y="483679"/>
                  </a:lnTo>
                  <a:lnTo>
                    <a:pt x="2478413" y="458965"/>
                  </a:lnTo>
                  <a:lnTo>
                    <a:pt x="2044161" y="458965"/>
                  </a:lnTo>
                  <a:lnTo>
                    <a:pt x="1553421" y="458965"/>
                  </a:lnTo>
                  <a:lnTo>
                    <a:pt x="1105047" y="458965"/>
                  </a:lnTo>
                  <a:lnTo>
                    <a:pt x="759058" y="458965"/>
                  </a:lnTo>
                  <a:lnTo>
                    <a:pt x="271849" y="458965"/>
                  </a:lnTo>
                  <a:lnTo>
                    <a:pt x="211830" y="448374"/>
                  </a:lnTo>
                  <a:lnTo>
                    <a:pt x="81202" y="402477"/>
                  </a:lnTo>
                  <a:lnTo>
                    <a:pt x="45897" y="384825"/>
                  </a:lnTo>
                  <a:lnTo>
                    <a:pt x="28244" y="370703"/>
                  </a:lnTo>
                  <a:lnTo>
                    <a:pt x="17653" y="356581"/>
                  </a:lnTo>
                  <a:lnTo>
                    <a:pt x="3531" y="331867"/>
                  </a:lnTo>
                  <a:lnTo>
                    <a:pt x="0" y="300093"/>
                  </a:lnTo>
                  <a:lnTo>
                    <a:pt x="7061" y="278910"/>
                  </a:lnTo>
                  <a:lnTo>
                    <a:pt x="21183" y="261257"/>
                  </a:lnTo>
                  <a:lnTo>
                    <a:pt x="63549" y="240074"/>
                  </a:lnTo>
                  <a:lnTo>
                    <a:pt x="165934" y="201239"/>
                  </a:lnTo>
                  <a:lnTo>
                    <a:pt x="363642" y="130629"/>
                  </a:lnTo>
                  <a:lnTo>
                    <a:pt x="391886" y="123568"/>
                  </a:lnTo>
                  <a:lnTo>
                    <a:pt x="511923" y="127098"/>
                  </a:lnTo>
                  <a:lnTo>
                    <a:pt x="663735" y="144751"/>
                  </a:lnTo>
                  <a:lnTo>
                    <a:pt x="773180" y="165934"/>
                  </a:lnTo>
                  <a:lnTo>
                    <a:pt x="854382" y="190647"/>
                  </a:lnTo>
                  <a:lnTo>
                    <a:pt x="970888" y="197708"/>
                  </a:lnTo>
                  <a:lnTo>
                    <a:pt x="1454567" y="215361"/>
                  </a:lnTo>
                  <a:lnTo>
                    <a:pt x="1758190" y="22595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74">
              <a:extLst>
                <a:ext uri="{FF2B5EF4-FFF2-40B4-BE49-F238E27FC236}">
                  <a16:creationId xmlns:a16="http://schemas.microsoft.com/office/drawing/2014/main" id="{ED135FEB-7F27-4EC3-B78F-50F5497551D5}"/>
                </a:ext>
              </a:extLst>
            </p:cNvPr>
            <p:cNvSpPr/>
            <p:nvPr/>
          </p:nvSpPr>
          <p:spPr>
            <a:xfrm rot="16200000">
              <a:off x="2405062" y="3468688"/>
              <a:ext cx="1938338" cy="1154112"/>
            </a:xfrm>
            <a:custGeom>
              <a:avLst/>
              <a:gdLst>
                <a:gd name="connsiteX0" fmla="*/ 1009650 w 1938338"/>
                <a:gd name="connsiteY0" fmla="*/ 626269 h 1154906"/>
                <a:gd name="connsiteX1" fmla="*/ 857250 w 1938338"/>
                <a:gd name="connsiteY1" fmla="*/ 542925 h 1154906"/>
                <a:gd name="connsiteX2" fmla="*/ 707231 w 1938338"/>
                <a:gd name="connsiteY2" fmla="*/ 454819 h 1154906"/>
                <a:gd name="connsiteX3" fmla="*/ 545306 w 1938338"/>
                <a:gd name="connsiteY3" fmla="*/ 357187 h 1154906"/>
                <a:gd name="connsiteX4" fmla="*/ 390525 w 1938338"/>
                <a:gd name="connsiteY4" fmla="*/ 252412 h 1154906"/>
                <a:gd name="connsiteX5" fmla="*/ 235744 w 1938338"/>
                <a:gd name="connsiteY5" fmla="*/ 145256 h 1154906"/>
                <a:gd name="connsiteX6" fmla="*/ 80963 w 1938338"/>
                <a:gd name="connsiteY6" fmla="*/ 26194 h 1154906"/>
                <a:gd name="connsiteX7" fmla="*/ 61913 w 1938338"/>
                <a:gd name="connsiteY7" fmla="*/ 11906 h 1154906"/>
                <a:gd name="connsiteX8" fmla="*/ 38100 w 1938338"/>
                <a:gd name="connsiteY8" fmla="*/ 0 h 1154906"/>
                <a:gd name="connsiteX9" fmla="*/ 19050 w 1938338"/>
                <a:gd name="connsiteY9" fmla="*/ 2381 h 1154906"/>
                <a:gd name="connsiteX10" fmla="*/ 0 w 1938338"/>
                <a:gd name="connsiteY10" fmla="*/ 7144 h 1154906"/>
                <a:gd name="connsiteX11" fmla="*/ 0 w 1938338"/>
                <a:gd name="connsiteY11" fmla="*/ 21431 h 1154906"/>
                <a:gd name="connsiteX12" fmla="*/ 7144 w 1938338"/>
                <a:gd name="connsiteY12" fmla="*/ 47625 h 1154906"/>
                <a:gd name="connsiteX13" fmla="*/ 61913 w 1938338"/>
                <a:gd name="connsiteY13" fmla="*/ 107156 h 1154906"/>
                <a:gd name="connsiteX14" fmla="*/ 223838 w 1938338"/>
                <a:gd name="connsiteY14" fmla="*/ 264319 h 1154906"/>
                <a:gd name="connsiteX15" fmla="*/ 395288 w 1938338"/>
                <a:gd name="connsiteY15" fmla="*/ 431006 h 1154906"/>
                <a:gd name="connsiteX16" fmla="*/ 547688 w 1938338"/>
                <a:gd name="connsiteY16" fmla="*/ 566737 h 1154906"/>
                <a:gd name="connsiteX17" fmla="*/ 664369 w 1938338"/>
                <a:gd name="connsiteY17" fmla="*/ 652462 h 1154906"/>
                <a:gd name="connsiteX18" fmla="*/ 821531 w 1938338"/>
                <a:gd name="connsiteY18" fmla="*/ 759619 h 1154906"/>
                <a:gd name="connsiteX19" fmla="*/ 1083469 w 1938338"/>
                <a:gd name="connsiteY19" fmla="*/ 926306 h 1154906"/>
                <a:gd name="connsiteX20" fmla="*/ 1281113 w 1938338"/>
                <a:gd name="connsiteY20" fmla="*/ 1047750 h 1154906"/>
                <a:gd name="connsiteX21" fmla="*/ 1464469 w 1938338"/>
                <a:gd name="connsiteY21" fmla="*/ 1154906 h 1154906"/>
                <a:gd name="connsiteX22" fmla="*/ 1938338 w 1938338"/>
                <a:gd name="connsiteY22" fmla="*/ 1154906 h 1154906"/>
                <a:gd name="connsiteX23" fmla="*/ 1909763 w 1938338"/>
                <a:gd name="connsiteY23" fmla="*/ 1026319 h 1154906"/>
                <a:gd name="connsiteX24" fmla="*/ 1819275 w 1938338"/>
                <a:gd name="connsiteY24" fmla="*/ 992981 h 1154906"/>
                <a:gd name="connsiteX25" fmla="*/ 1659731 w 1938338"/>
                <a:gd name="connsiteY25" fmla="*/ 931069 h 1154906"/>
                <a:gd name="connsiteX26" fmla="*/ 1371600 w 1938338"/>
                <a:gd name="connsiteY26" fmla="*/ 804862 h 1154906"/>
                <a:gd name="connsiteX27" fmla="*/ 1009650 w 1938338"/>
                <a:gd name="connsiteY27" fmla="*/ 626269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38338" h="1154906">
                  <a:moveTo>
                    <a:pt x="1009650" y="626269"/>
                  </a:moveTo>
                  <a:lnTo>
                    <a:pt x="857250" y="542925"/>
                  </a:lnTo>
                  <a:lnTo>
                    <a:pt x="707231" y="454819"/>
                  </a:lnTo>
                  <a:lnTo>
                    <a:pt x="545306" y="357187"/>
                  </a:lnTo>
                  <a:lnTo>
                    <a:pt x="390525" y="252412"/>
                  </a:lnTo>
                  <a:lnTo>
                    <a:pt x="235744" y="145256"/>
                  </a:lnTo>
                  <a:lnTo>
                    <a:pt x="80963" y="26194"/>
                  </a:lnTo>
                  <a:lnTo>
                    <a:pt x="61913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7144" y="47625"/>
                  </a:lnTo>
                  <a:lnTo>
                    <a:pt x="61913" y="107156"/>
                  </a:lnTo>
                  <a:lnTo>
                    <a:pt x="223838" y="264319"/>
                  </a:lnTo>
                  <a:lnTo>
                    <a:pt x="395288" y="431006"/>
                  </a:lnTo>
                  <a:lnTo>
                    <a:pt x="547688" y="566737"/>
                  </a:lnTo>
                  <a:lnTo>
                    <a:pt x="664369" y="652462"/>
                  </a:lnTo>
                  <a:lnTo>
                    <a:pt x="821531" y="759619"/>
                  </a:lnTo>
                  <a:lnTo>
                    <a:pt x="1083469" y="926306"/>
                  </a:lnTo>
                  <a:lnTo>
                    <a:pt x="1281113" y="1047750"/>
                  </a:lnTo>
                  <a:lnTo>
                    <a:pt x="1464469" y="1154906"/>
                  </a:lnTo>
                  <a:lnTo>
                    <a:pt x="1938338" y="1154906"/>
                  </a:lnTo>
                  <a:lnTo>
                    <a:pt x="1909763" y="1026319"/>
                  </a:lnTo>
                  <a:lnTo>
                    <a:pt x="1819275" y="992981"/>
                  </a:lnTo>
                  <a:lnTo>
                    <a:pt x="1659731" y="931069"/>
                  </a:lnTo>
                  <a:lnTo>
                    <a:pt x="1371600" y="804862"/>
                  </a:lnTo>
                  <a:lnTo>
                    <a:pt x="1009650" y="626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75">
              <a:extLst>
                <a:ext uri="{FF2B5EF4-FFF2-40B4-BE49-F238E27FC236}">
                  <a16:creationId xmlns:a16="http://schemas.microsoft.com/office/drawing/2014/main" id="{5AEE9B2C-06CC-44F6-B75D-B2F7B5948AFE}"/>
                </a:ext>
              </a:extLst>
            </p:cNvPr>
            <p:cNvSpPr/>
            <p:nvPr/>
          </p:nvSpPr>
          <p:spPr>
            <a:xfrm rot="16200000">
              <a:off x="4067968" y="3488532"/>
              <a:ext cx="703263" cy="736600"/>
            </a:xfrm>
            <a:custGeom>
              <a:avLst/>
              <a:gdLst>
                <a:gd name="connsiteX0" fmla="*/ 635794 w 702469"/>
                <a:gd name="connsiteY0" fmla="*/ 285750 h 735806"/>
                <a:gd name="connsiteX1" fmla="*/ 678656 w 702469"/>
                <a:gd name="connsiteY1" fmla="*/ 123825 h 735806"/>
                <a:gd name="connsiteX2" fmla="*/ 702469 w 702469"/>
                <a:gd name="connsiteY2" fmla="*/ 4762 h 735806"/>
                <a:gd name="connsiteX3" fmla="*/ 635794 w 702469"/>
                <a:gd name="connsiteY3" fmla="*/ 0 h 735806"/>
                <a:gd name="connsiteX4" fmla="*/ 581025 w 702469"/>
                <a:gd name="connsiteY4" fmla="*/ 95250 h 735806"/>
                <a:gd name="connsiteX5" fmla="*/ 535781 w 702469"/>
                <a:gd name="connsiteY5" fmla="*/ 164306 h 735806"/>
                <a:gd name="connsiteX6" fmla="*/ 469106 w 702469"/>
                <a:gd name="connsiteY6" fmla="*/ 242887 h 735806"/>
                <a:gd name="connsiteX7" fmla="*/ 397669 w 702469"/>
                <a:gd name="connsiteY7" fmla="*/ 314325 h 735806"/>
                <a:gd name="connsiteX8" fmla="*/ 323850 w 702469"/>
                <a:gd name="connsiteY8" fmla="*/ 378618 h 735806"/>
                <a:gd name="connsiteX9" fmla="*/ 247650 w 702469"/>
                <a:gd name="connsiteY9" fmla="*/ 435768 h 735806"/>
                <a:gd name="connsiteX10" fmla="*/ 169069 w 702469"/>
                <a:gd name="connsiteY10" fmla="*/ 485775 h 735806"/>
                <a:gd name="connsiteX11" fmla="*/ 102394 w 702469"/>
                <a:gd name="connsiteY11" fmla="*/ 526256 h 735806"/>
                <a:gd name="connsiteX12" fmla="*/ 59531 w 702469"/>
                <a:gd name="connsiteY12" fmla="*/ 554831 h 735806"/>
                <a:gd name="connsiteX13" fmla="*/ 19050 w 702469"/>
                <a:gd name="connsiteY13" fmla="*/ 588168 h 735806"/>
                <a:gd name="connsiteX14" fmla="*/ 4762 w 702469"/>
                <a:gd name="connsiteY14" fmla="*/ 619125 h 735806"/>
                <a:gd name="connsiteX15" fmla="*/ 0 w 702469"/>
                <a:gd name="connsiteY15" fmla="*/ 652462 h 735806"/>
                <a:gd name="connsiteX16" fmla="*/ 9525 w 702469"/>
                <a:gd name="connsiteY16" fmla="*/ 676275 h 735806"/>
                <a:gd name="connsiteX17" fmla="*/ 30956 w 702469"/>
                <a:gd name="connsiteY17" fmla="*/ 697706 h 735806"/>
                <a:gd name="connsiteX18" fmla="*/ 66675 w 702469"/>
                <a:gd name="connsiteY18" fmla="*/ 716756 h 735806"/>
                <a:gd name="connsiteX19" fmla="*/ 119062 w 702469"/>
                <a:gd name="connsiteY19" fmla="*/ 735806 h 735806"/>
                <a:gd name="connsiteX20" fmla="*/ 204787 w 702469"/>
                <a:gd name="connsiteY20" fmla="*/ 735806 h 735806"/>
                <a:gd name="connsiteX21" fmla="*/ 297656 w 702469"/>
                <a:gd name="connsiteY21" fmla="*/ 719137 h 735806"/>
                <a:gd name="connsiteX22" fmla="*/ 361950 w 702469"/>
                <a:gd name="connsiteY22" fmla="*/ 697706 h 735806"/>
                <a:gd name="connsiteX23" fmla="*/ 402431 w 702469"/>
                <a:gd name="connsiteY23" fmla="*/ 678656 h 735806"/>
                <a:gd name="connsiteX24" fmla="*/ 440531 w 702469"/>
                <a:gd name="connsiteY24" fmla="*/ 650081 h 735806"/>
                <a:gd name="connsiteX25" fmla="*/ 478631 w 702469"/>
                <a:gd name="connsiteY25" fmla="*/ 611981 h 735806"/>
                <a:gd name="connsiteX26" fmla="*/ 516731 w 702469"/>
                <a:gd name="connsiteY26" fmla="*/ 554831 h 735806"/>
                <a:gd name="connsiteX27" fmla="*/ 550069 w 702469"/>
                <a:gd name="connsiteY27" fmla="*/ 497681 h 735806"/>
                <a:gd name="connsiteX28" fmla="*/ 585787 w 702469"/>
                <a:gd name="connsiteY28" fmla="*/ 426243 h 735806"/>
                <a:gd name="connsiteX29" fmla="*/ 635794 w 702469"/>
                <a:gd name="connsiteY29" fmla="*/ 28575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2469" h="735806">
                  <a:moveTo>
                    <a:pt x="635794" y="285750"/>
                  </a:moveTo>
                  <a:lnTo>
                    <a:pt x="678656" y="123825"/>
                  </a:lnTo>
                  <a:lnTo>
                    <a:pt x="702469" y="4762"/>
                  </a:lnTo>
                  <a:lnTo>
                    <a:pt x="635794" y="0"/>
                  </a:lnTo>
                  <a:lnTo>
                    <a:pt x="581025" y="95250"/>
                  </a:lnTo>
                  <a:lnTo>
                    <a:pt x="535781" y="164306"/>
                  </a:lnTo>
                  <a:lnTo>
                    <a:pt x="469106" y="242887"/>
                  </a:lnTo>
                  <a:lnTo>
                    <a:pt x="397669" y="314325"/>
                  </a:lnTo>
                  <a:lnTo>
                    <a:pt x="323850" y="378618"/>
                  </a:lnTo>
                  <a:lnTo>
                    <a:pt x="247650" y="435768"/>
                  </a:lnTo>
                  <a:lnTo>
                    <a:pt x="169069" y="485775"/>
                  </a:lnTo>
                  <a:lnTo>
                    <a:pt x="102394" y="526256"/>
                  </a:lnTo>
                  <a:lnTo>
                    <a:pt x="59531" y="554831"/>
                  </a:lnTo>
                  <a:lnTo>
                    <a:pt x="19050" y="588168"/>
                  </a:lnTo>
                  <a:lnTo>
                    <a:pt x="4762" y="619125"/>
                  </a:lnTo>
                  <a:lnTo>
                    <a:pt x="0" y="652462"/>
                  </a:lnTo>
                  <a:lnTo>
                    <a:pt x="9525" y="676275"/>
                  </a:lnTo>
                  <a:lnTo>
                    <a:pt x="30956" y="697706"/>
                  </a:lnTo>
                  <a:lnTo>
                    <a:pt x="66675" y="716756"/>
                  </a:lnTo>
                  <a:lnTo>
                    <a:pt x="119062" y="735806"/>
                  </a:lnTo>
                  <a:lnTo>
                    <a:pt x="204787" y="735806"/>
                  </a:lnTo>
                  <a:lnTo>
                    <a:pt x="297656" y="719137"/>
                  </a:lnTo>
                  <a:lnTo>
                    <a:pt x="361950" y="697706"/>
                  </a:lnTo>
                  <a:lnTo>
                    <a:pt x="402431" y="678656"/>
                  </a:lnTo>
                  <a:lnTo>
                    <a:pt x="440531" y="650081"/>
                  </a:lnTo>
                  <a:lnTo>
                    <a:pt x="478631" y="611981"/>
                  </a:lnTo>
                  <a:lnTo>
                    <a:pt x="516731" y="554831"/>
                  </a:lnTo>
                  <a:lnTo>
                    <a:pt x="550069" y="497681"/>
                  </a:lnTo>
                  <a:lnTo>
                    <a:pt x="585787" y="426243"/>
                  </a:lnTo>
                  <a:lnTo>
                    <a:pt x="635794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76">
              <a:extLst>
                <a:ext uri="{FF2B5EF4-FFF2-40B4-BE49-F238E27FC236}">
                  <a16:creationId xmlns:a16="http://schemas.microsoft.com/office/drawing/2014/main" id="{0382227C-31D4-4509-B725-BE5C562A3F36}"/>
                </a:ext>
              </a:extLst>
            </p:cNvPr>
            <p:cNvSpPr/>
            <p:nvPr/>
          </p:nvSpPr>
          <p:spPr>
            <a:xfrm rot="16200000">
              <a:off x="4303712" y="2146300"/>
              <a:ext cx="1852613" cy="1185863"/>
            </a:xfrm>
            <a:custGeom>
              <a:avLst/>
              <a:gdLst>
                <a:gd name="connsiteX0" fmla="*/ 800100 w 1852612"/>
                <a:gd name="connsiteY0" fmla="*/ 495300 h 1185863"/>
                <a:gd name="connsiteX1" fmla="*/ 633412 w 1852612"/>
                <a:gd name="connsiteY1" fmla="*/ 400050 h 1185863"/>
                <a:gd name="connsiteX2" fmla="*/ 452437 w 1852612"/>
                <a:gd name="connsiteY2" fmla="*/ 288131 h 1185863"/>
                <a:gd name="connsiteX3" fmla="*/ 273844 w 1852612"/>
                <a:gd name="connsiteY3" fmla="*/ 169069 h 1185863"/>
                <a:gd name="connsiteX4" fmla="*/ 95250 w 1852612"/>
                <a:gd name="connsiteY4" fmla="*/ 40481 h 1185863"/>
                <a:gd name="connsiteX5" fmla="*/ 64294 w 1852612"/>
                <a:gd name="connsiteY5" fmla="*/ 16669 h 1185863"/>
                <a:gd name="connsiteX6" fmla="*/ 42862 w 1852612"/>
                <a:gd name="connsiteY6" fmla="*/ 7144 h 1185863"/>
                <a:gd name="connsiteX7" fmla="*/ 21431 w 1852612"/>
                <a:gd name="connsiteY7" fmla="*/ 0 h 1185863"/>
                <a:gd name="connsiteX8" fmla="*/ 7144 w 1852612"/>
                <a:gd name="connsiteY8" fmla="*/ 2381 h 1185863"/>
                <a:gd name="connsiteX9" fmla="*/ 0 w 1852612"/>
                <a:gd name="connsiteY9" fmla="*/ 14288 h 1185863"/>
                <a:gd name="connsiteX10" fmla="*/ 2381 w 1852612"/>
                <a:gd name="connsiteY10" fmla="*/ 26194 h 1185863"/>
                <a:gd name="connsiteX11" fmla="*/ 14287 w 1852612"/>
                <a:gd name="connsiteY11" fmla="*/ 57150 h 1185863"/>
                <a:gd name="connsiteX12" fmla="*/ 90487 w 1852612"/>
                <a:gd name="connsiteY12" fmla="*/ 152400 h 1185863"/>
                <a:gd name="connsiteX13" fmla="*/ 228600 w 1852612"/>
                <a:gd name="connsiteY13" fmla="*/ 290513 h 1185863"/>
                <a:gd name="connsiteX14" fmla="*/ 364331 w 1852612"/>
                <a:gd name="connsiteY14" fmla="*/ 411956 h 1185863"/>
                <a:gd name="connsiteX15" fmla="*/ 533400 w 1852612"/>
                <a:gd name="connsiteY15" fmla="*/ 533400 h 1185863"/>
                <a:gd name="connsiteX16" fmla="*/ 626269 w 1852612"/>
                <a:gd name="connsiteY16" fmla="*/ 592931 h 1185863"/>
                <a:gd name="connsiteX17" fmla="*/ 752475 w 1852612"/>
                <a:gd name="connsiteY17" fmla="*/ 707231 h 1185863"/>
                <a:gd name="connsiteX18" fmla="*/ 926306 w 1852612"/>
                <a:gd name="connsiteY18" fmla="*/ 807244 h 1185863"/>
                <a:gd name="connsiteX19" fmla="*/ 1095375 w 1852612"/>
                <a:gd name="connsiteY19" fmla="*/ 897731 h 1185863"/>
                <a:gd name="connsiteX20" fmla="*/ 1300162 w 1852612"/>
                <a:gd name="connsiteY20" fmla="*/ 1012031 h 1185863"/>
                <a:gd name="connsiteX21" fmla="*/ 1385887 w 1852612"/>
                <a:gd name="connsiteY21" fmla="*/ 1059656 h 1185863"/>
                <a:gd name="connsiteX22" fmla="*/ 1402556 w 1852612"/>
                <a:gd name="connsiteY22" fmla="*/ 1076325 h 1185863"/>
                <a:gd name="connsiteX23" fmla="*/ 1443037 w 1852612"/>
                <a:gd name="connsiteY23" fmla="*/ 1123950 h 1185863"/>
                <a:gd name="connsiteX24" fmla="*/ 1476375 w 1852612"/>
                <a:gd name="connsiteY24" fmla="*/ 1166813 h 1185863"/>
                <a:gd name="connsiteX25" fmla="*/ 1497806 w 1852612"/>
                <a:gd name="connsiteY25" fmla="*/ 1181100 h 1185863"/>
                <a:gd name="connsiteX26" fmla="*/ 1519237 w 1852612"/>
                <a:gd name="connsiteY26" fmla="*/ 1185863 h 1185863"/>
                <a:gd name="connsiteX27" fmla="*/ 1545431 w 1852612"/>
                <a:gd name="connsiteY27" fmla="*/ 1181100 h 1185863"/>
                <a:gd name="connsiteX28" fmla="*/ 1576387 w 1852612"/>
                <a:gd name="connsiteY28" fmla="*/ 1162050 h 1185863"/>
                <a:gd name="connsiteX29" fmla="*/ 1619250 w 1852612"/>
                <a:gd name="connsiteY29" fmla="*/ 1119188 h 1185863"/>
                <a:gd name="connsiteX30" fmla="*/ 1647825 w 1852612"/>
                <a:gd name="connsiteY30" fmla="*/ 1083469 h 1185863"/>
                <a:gd name="connsiteX31" fmla="*/ 1716881 w 1852612"/>
                <a:gd name="connsiteY31" fmla="*/ 1004888 h 1185863"/>
                <a:gd name="connsiteX32" fmla="*/ 1776412 w 1852612"/>
                <a:gd name="connsiteY32" fmla="*/ 914400 h 1185863"/>
                <a:gd name="connsiteX33" fmla="*/ 1821656 w 1852612"/>
                <a:gd name="connsiteY33" fmla="*/ 826294 h 1185863"/>
                <a:gd name="connsiteX34" fmla="*/ 1835944 w 1852612"/>
                <a:gd name="connsiteY34" fmla="*/ 759619 h 1185863"/>
                <a:gd name="connsiteX35" fmla="*/ 1852612 w 1852612"/>
                <a:gd name="connsiteY35" fmla="*/ 678656 h 1185863"/>
                <a:gd name="connsiteX36" fmla="*/ 1852612 w 1852612"/>
                <a:gd name="connsiteY36" fmla="*/ 664369 h 1185863"/>
                <a:gd name="connsiteX37" fmla="*/ 1847850 w 1852612"/>
                <a:gd name="connsiteY37" fmla="*/ 654844 h 1185863"/>
                <a:gd name="connsiteX38" fmla="*/ 1838325 w 1852612"/>
                <a:gd name="connsiteY38" fmla="*/ 647700 h 1185863"/>
                <a:gd name="connsiteX39" fmla="*/ 1824037 w 1852612"/>
                <a:gd name="connsiteY39" fmla="*/ 650081 h 1185863"/>
                <a:gd name="connsiteX40" fmla="*/ 1795462 w 1852612"/>
                <a:gd name="connsiteY40" fmla="*/ 669131 h 1185863"/>
                <a:gd name="connsiteX41" fmla="*/ 1757362 w 1852612"/>
                <a:gd name="connsiteY41" fmla="*/ 707231 h 1185863"/>
                <a:gd name="connsiteX42" fmla="*/ 1704975 w 1852612"/>
                <a:gd name="connsiteY42" fmla="*/ 745331 h 1185863"/>
                <a:gd name="connsiteX43" fmla="*/ 1647825 w 1852612"/>
                <a:gd name="connsiteY43" fmla="*/ 769144 h 1185863"/>
                <a:gd name="connsiteX44" fmla="*/ 1597819 w 1852612"/>
                <a:gd name="connsiteY44" fmla="*/ 776288 h 1185863"/>
                <a:gd name="connsiteX45" fmla="*/ 1533525 w 1852612"/>
                <a:gd name="connsiteY45" fmla="*/ 773906 h 1185863"/>
                <a:gd name="connsiteX46" fmla="*/ 1462087 w 1852612"/>
                <a:gd name="connsiteY46" fmla="*/ 759619 h 1185863"/>
                <a:gd name="connsiteX47" fmla="*/ 1333500 w 1852612"/>
                <a:gd name="connsiteY47" fmla="*/ 726281 h 1185863"/>
                <a:gd name="connsiteX48" fmla="*/ 1152525 w 1852612"/>
                <a:gd name="connsiteY48" fmla="*/ 661988 h 1185863"/>
                <a:gd name="connsiteX49" fmla="*/ 878681 w 1852612"/>
                <a:gd name="connsiteY49" fmla="*/ 538163 h 1185863"/>
                <a:gd name="connsiteX50" fmla="*/ 800100 w 1852612"/>
                <a:gd name="connsiteY50" fmla="*/ 49530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2612" h="1185863">
                  <a:moveTo>
                    <a:pt x="800100" y="495300"/>
                  </a:moveTo>
                  <a:lnTo>
                    <a:pt x="633412" y="400050"/>
                  </a:lnTo>
                  <a:lnTo>
                    <a:pt x="452437" y="288131"/>
                  </a:lnTo>
                  <a:lnTo>
                    <a:pt x="273844" y="169069"/>
                  </a:lnTo>
                  <a:lnTo>
                    <a:pt x="95250" y="40481"/>
                  </a:lnTo>
                  <a:lnTo>
                    <a:pt x="64294" y="16669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14287" y="57150"/>
                  </a:lnTo>
                  <a:lnTo>
                    <a:pt x="90487" y="152400"/>
                  </a:lnTo>
                  <a:lnTo>
                    <a:pt x="228600" y="290513"/>
                  </a:lnTo>
                  <a:lnTo>
                    <a:pt x="364331" y="411956"/>
                  </a:lnTo>
                  <a:lnTo>
                    <a:pt x="533400" y="533400"/>
                  </a:lnTo>
                  <a:lnTo>
                    <a:pt x="626269" y="592931"/>
                  </a:lnTo>
                  <a:lnTo>
                    <a:pt x="752475" y="707231"/>
                  </a:lnTo>
                  <a:lnTo>
                    <a:pt x="926306" y="807244"/>
                  </a:lnTo>
                  <a:lnTo>
                    <a:pt x="1095375" y="897731"/>
                  </a:lnTo>
                  <a:lnTo>
                    <a:pt x="1300162" y="1012031"/>
                  </a:lnTo>
                  <a:lnTo>
                    <a:pt x="1385887" y="1059656"/>
                  </a:lnTo>
                  <a:lnTo>
                    <a:pt x="1402556" y="1076325"/>
                  </a:lnTo>
                  <a:lnTo>
                    <a:pt x="1443037" y="1123950"/>
                  </a:lnTo>
                  <a:lnTo>
                    <a:pt x="1476375" y="1166813"/>
                  </a:lnTo>
                  <a:lnTo>
                    <a:pt x="1497806" y="1181100"/>
                  </a:lnTo>
                  <a:lnTo>
                    <a:pt x="1519237" y="1185863"/>
                  </a:lnTo>
                  <a:lnTo>
                    <a:pt x="1545431" y="1181100"/>
                  </a:lnTo>
                  <a:lnTo>
                    <a:pt x="1576387" y="1162050"/>
                  </a:lnTo>
                  <a:lnTo>
                    <a:pt x="1619250" y="1119188"/>
                  </a:lnTo>
                  <a:lnTo>
                    <a:pt x="1647825" y="1083469"/>
                  </a:lnTo>
                  <a:lnTo>
                    <a:pt x="1716881" y="1004888"/>
                  </a:lnTo>
                  <a:lnTo>
                    <a:pt x="1776412" y="914400"/>
                  </a:lnTo>
                  <a:lnTo>
                    <a:pt x="1821656" y="826294"/>
                  </a:lnTo>
                  <a:lnTo>
                    <a:pt x="1835944" y="759619"/>
                  </a:lnTo>
                  <a:lnTo>
                    <a:pt x="1852612" y="678656"/>
                  </a:lnTo>
                  <a:lnTo>
                    <a:pt x="1852612" y="664369"/>
                  </a:lnTo>
                  <a:lnTo>
                    <a:pt x="1847850" y="654844"/>
                  </a:lnTo>
                  <a:lnTo>
                    <a:pt x="1838325" y="647700"/>
                  </a:lnTo>
                  <a:lnTo>
                    <a:pt x="1824037" y="650081"/>
                  </a:lnTo>
                  <a:lnTo>
                    <a:pt x="1795462" y="669131"/>
                  </a:lnTo>
                  <a:lnTo>
                    <a:pt x="1757362" y="707231"/>
                  </a:lnTo>
                  <a:lnTo>
                    <a:pt x="1704975" y="745331"/>
                  </a:lnTo>
                  <a:lnTo>
                    <a:pt x="1647825" y="769144"/>
                  </a:lnTo>
                  <a:lnTo>
                    <a:pt x="1597819" y="776288"/>
                  </a:lnTo>
                  <a:cubicBezTo>
                    <a:pt x="1576389" y="775464"/>
                    <a:pt x="1554971" y="773906"/>
                    <a:pt x="1533525" y="773906"/>
                  </a:cubicBezTo>
                  <a:lnTo>
                    <a:pt x="1462087" y="759619"/>
                  </a:lnTo>
                  <a:lnTo>
                    <a:pt x="1333500" y="726281"/>
                  </a:lnTo>
                  <a:lnTo>
                    <a:pt x="1152525" y="661988"/>
                  </a:lnTo>
                  <a:lnTo>
                    <a:pt x="878681" y="538163"/>
                  </a:lnTo>
                  <a:lnTo>
                    <a:pt x="800100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7">
              <a:extLst>
                <a:ext uri="{FF2B5EF4-FFF2-40B4-BE49-F238E27FC236}">
                  <a16:creationId xmlns:a16="http://schemas.microsoft.com/office/drawing/2014/main" id="{C00C3A24-70E1-4680-B801-A1A772669FFC}"/>
                </a:ext>
              </a:extLst>
            </p:cNvPr>
            <p:cNvSpPr/>
            <p:nvPr/>
          </p:nvSpPr>
          <p:spPr>
            <a:xfrm rot="16200000">
              <a:off x="5895975" y="1963738"/>
              <a:ext cx="476250" cy="1930400"/>
            </a:xfrm>
            <a:custGeom>
              <a:avLst/>
              <a:gdLst>
                <a:gd name="connsiteX0" fmla="*/ 130271 w 475989"/>
                <a:gd name="connsiteY0" fmla="*/ 1167426 h 1931514"/>
                <a:gd name="connsiteX1" fmla="*/ 72651 w 475989"/>
                <a:gd name="connsiteY1" fmla="*/ 776614 h 1931514"/>
                <a:gd name="connsiteX2" fmla="*/ 2505 w 475989"/>
                <a:gd name="connsiteY2" fmla="*/ 315656 h 1931514"/>
                <a:gd name="connsiteX3" fmla="*/ 0 w 475989"/>
                <a:gd name="connsiteY3" fmla="*/ 280583 h 1931514"/>
                <a:gd name="connsiteX4" fmla="*/ 5010 w 475989"/>
                <a:gd name="connsiteY4" fmla="*/ 245510 h 1931514"/>
                <a:gd name="connsiteX5" fmla="*/ 12526 w 475989"/>
                <a:gd name="connsiteY5" fmla="*/ 207932 h 1931514"/>
                <a:gd name="connsiteX6" fmla="*/ 25052 w 475989"/>
                <a:gd name="connsiteY6" fmla="*/ 167849 h 1931514"/>
                <a:gd name="connsiteX7" fmla="*/ 42589 w 475989"/>
                <a:gd name="connsiteY7" fmla="*/ 127766 h 1931514"/>
                <a:gd name="connsiteX8" fmla="*/ 62630 w 475989"/>
                <a:gd name="connsiteY8" fmla="*/ 90188 h 1931514"/>
                <a:gd name="connsiteX9" fmla="*/ 125260 w 475989"/>
                <a:gd name="connsiteY9" fmla="*/ 0 h 1931514"/>
                <a:gd name="connsiteX10" fmla="*/ 288099 w 475989"/>
                <a:gd name="connsiteY10" fmla="*/ 130271 h 1931514"/>
                <a:gd name="connsiteX11" fmla="*/ 235489 w 475989"/>
                <a:gd name="connsiteY11" fmla="*/ 195406 h 1931514"/>
                <a:gd name="connsiteX12" fmla="*/ 222963 w 475989"/>
                <a:gd name="connsiteY12" fmla="*/ 217953 h 1931514"/>
                <a:gd name="connsiteX13" fmla="*/ 212942 w 475989"/>
                <a:gd name="connsiteY13" fmla="*/ 248016 h 1931514"/>
                <a:gd name="connsiteX14" fmla="*/ 207932 w 475989"/>
                <a:gd name="connsiteY14" fmla="*/ 285594 h 1931514"/>
                <a:gd name="connsiteX15" fmla="*/ 207932 w 475989"/>
                <a:gd name="connsiteY15" fmla="*/ 338203 h 1931514"/>
                <a:gd name="connsiteX16" fmla="*/ 210437 w 475989"/>
                <a:gd name="connsiteY16" fmla="*/ 415864 h 1931514"/>
                <a:gd name="connsiteX17" fmla="*/ 235489 w 475989"/>
                <a:gd name="connsiteY17" fmla="*/ 591229 h 1931514"/>
                <a:gd name="connsiteX18" fmla="*/ 293109 w 475989"/>
                <a:gd name="connsiteY18" fmla="*/ 884338 h 1931514"/>
                <a:gd name="connsiteX19" fmla="*/ 383296 w 475989"/>
                <a:gd name="connsiteY19" fmla="*/ 1367842 h 1931514"/>
                <a:gd name="connsiteX20" fmla="*/ 390812 w 475989"/>
                <a:gd name="connsiteY20" fmla="*/ 1382874 h 1931514"/>
                <a:gd name="connsiteX21" fmla="*/ 415864 w 475989"/>
                <a:gd name="connsiteY21" fmla="*/ 1410431 h 1931514"/>
                <a:gd name="connsiteX22" fmla="*/ 468473 w 475989"/>
                <a:gd name="connsiteY22" fmla="*/ 1460535 h 1931514"/>
                <a:gd name="connsiteX23" fmla="*/ 473484 w 475989"/>
                <a:gd name="connsiteY23" fmla="*/ 1475566 h 1931514"/>
                <a:gd name="connsiteX24" fmla="*/ 475989 w 475989"/>
                <a:gd name="connsiteY24" fmla="*/ 1535691 h 1931514"/>
                <a:gd name="connsiteX25" fmla="*/ 473484 w 475989"/>
                <a:gd name="connsiteY25" fmla="*/ 1625879 h 1931514"/>
                <a:gd name="connsiteX26" fmla="*/ 468473 w 475989"/>
                <a:gd name="connsiteY26" fmla="*/ 1688509 h 1931514"/>
                <a:gd name="connsiteX27" fmla="*/ 455947 w 475989"/>
                <a:gd name="connsiteY27" fmla="*/ 1756149 h 1931514"/>
                <a:gd name="connsiteX28" fmla="*/ 438411 w 475989"/>
                <a:gd name="connsiteY28" fmla="*/ 1806253 h 1931514"/>
                <a:gd name="connsiteX29" fmla="*/ 418369 w 475989"/>
                <a:gd name="connsiteY29" fmla="*/ 1851347 h 1931514"/>
                <a:gd name="connsiteX30" fmla="*/ 393317 w 475989"/>
                <a:gd name="connsiteY30" fmla="*/ 1888925 h 1931514"/>
                <a:gd name="connsiteX31" fmla="*/ 358244 w 475989"/>
                <a:gd name="connsiteY31" fmla="*/ 1918988 h 1931514"/>
                <a:gd name="connsiteX32" fmla="*/ 340708 w 475989"/>
                <a:gd name="connsiteY32" fmla="*/ 1929008 h 1931514"/>
                <a:gd name="connsiteX33" fmla="*/ 320666 w 475989"/>
                <a:gd name="connsiteY33" fmla="*/ 1931514 h 1931514"/>
                <a:gd name="connsiteX34" fmla="*/ 303130 w 475989"/>
                <a:gd name="connsiteY34" fmla="*/ 1926503 h 1931514"/>
                <a:gd name="connsiteX35" fmla="*/ 280583 w 475989"/>
                <a:gd name="connsiteY35" fmla="*/ 1911472 h 1931514"/>
                <a:gd name="connsiteX36" fmla="*/ 258036 w 475989"/>
                <a:gd name="connsiteY36" fmla="*/ 1886420 h 1931514"/>
                <a:gd name="connsiteX37" fmla="*/ 232984 w 475989"/>
                <a:gd name="connsiteY37" fmla="*/ 1838821 h 1931514"/>
                <a:gd name="connsiteX38" fmla="*/ 217953 w 475989"/>
                <a:gd name="connsiteY38" fmla="*/ 1753644 h 1931514"/>
                <a:gd name="connsiteX39" fmla="*/ 167849 w 475989"/>
                <a:gd name="connsiteY39" fmla="*/ 1430473 h 1931514"/>
                <a:gd name="connsiteX40" fmla="*/ 130271 w 475989"/>
                <a:gd name="connsiteY40" fmla="*/ 11674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5989" h="1931514">
                  <a:moveTo>
                    <a:pt x="130271" y="1167426"/>
                  </a:moveTo>
                  <a:lnTo>
                    <a:pt x="72651" y="776614"/>
                  </a:lnTo>
                  <a:lnTo>
                    <a:pt x="2505" y="315656"/>
                  </a:lnTo>
                  <a:lnTo>
                    <a:pt x="0" y="280583"/>
                  </a:lnTo>
                  <a:lnTo>
                    <a:pt x="5010" y="245510"/>
                  </a:lnTo>
                  <a:lnTo>
                    <a:pt x="12526" y="207932"/>
                  </a:lnTo>
                  <a:lnTo>
                    <a:pt x="25052" y="167849"/>
                  </a:lnTo>
                  <a:lnTo>
                    <a:pt x="42589" y="127766"/>
                  </a:lnTo>
                  <a:lnTo>
                    <a:pt x="62630" y="90188"/>
                  </a:lnTo>
                  <a:lnTo>
                    <a:pt x="125260" y="0"/>
                  </a:lnTo>
                  <a:lnTo>
                    <a:pt x="288099" y="130271"/>
                  </a:lnTo>
                  <a:lnTo>
                    <a:pt x="235489" y="195406"/>
                  </a:lnTo>
                  <a:lnTo>
                    <a:pt x="222963" y="217953"/>
                  </a:lnTo>
                  <a:lnTo>
                    <a:pt x="212942" y="248016"/>
                  </a:lnTo>
                  <a:lnTo>
                    <a:pt x="207932" y="285594"/>
                  </a:lnTo>
                  <a:lnTo>
                    <a:pt x="207932" y="338203"/>
                  </a:lnTo>
                  <a:lnTo>
                    <a:pt x="210437" y="415864"/>
                  </a:lnTo>
                  <a:lnTo>
                    <a:pt x="235489" y="591229"/>
                  </a:lnTo>
                  <a:lnTo>
                    <a:pt x="293109" y="884338"/>
                  </a:lnTo>
                  <a:lnTo>
                    <a:pt x="383296" y="1367842"/>
                  </a:lnTo>
                  <a:lnTo>
                    <a:pt x="390812" y="1382874"/>
                  </a:lnTo>
                  <a:lnTo>
                    <a:pt x="415864" y="1410431"/>
                  </a:lnTo>
                  <a:lnTo>
                    <a:pt x="468473" y="1460535"/>
                  </a:lnTo>
                  <a:lnTo>
                    <a:pt x="473484" y="1475566"/>
                  </a:lnTo>
                  <a:lnTo>
                    <a:pt x="475989" y="1535691"/>
                  </a:lnTo>
                  <a:lnTo>
                    <a:pt x="473484" y="1625879"/>
                  </a:lnTo>
                  <a:lnTo>
                    <a:pt x="468473" y="1688509"/>
                  </a:lnTo>
                  <a:lnTo>
                    <a:pt x="455947" y="1756149"/>
                  </a:lnTo>
                  <a:lnTo>
                    <a:pt x="438411" y="1806253"/>
                  </a:lnTo>
                  <a:lnTo>
                    <a:pt x="418369" y="1851347"/>
                  </a:lnTo>
                  <a:lnTo>
                    <a:pt x="393317" y="1888925"/>
                  </a:lnTo>
                  <a:lnTo>
                    <a:pt x="358244" y="1918988"/>
                  </a:lnTo>
                  <a:lnTo>
                    <a:pt x="340708" y="1929008"/>
                  </a:lnTo>
                  <a:lnTo>
                    <a:pt x="320666" y="1931514"/>
                  </a:lnTo>
                  <a:lnTo>
                    <a:pt x="303130" y="1926503"/>
                  </a:lnTo>
                  <a:lnTo>
                    <a:pt x="280583" y="1911472"/>
                  </a:lnTo>
                  <a:lnTo>
                    <a:pt x="258036" y="1886420"/>
                  </a:lnTo>
                  <a:lnTo>
                    <a:pt x="232984" y="1838821"/>
                  </a:lnTo>
                  <a:lnTo>
                    <a:pt x="217953" y="1753644"/>
                  </a:lnTo>
                  <a:lnTo>
                    <a:pt x="167849" y="1430473"/>
                  </a:lnTo>
                  <a:lnTo>
                    <a:pt x="130271" y="11674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78">
              <a:extLst>
                <a:ext uri="{FF2B5EF4-FFF2-40B4-BE49-F238E27FC236}">
                  <a16:creationId xmlns:a16="http://schemas.microsoft.com/office/drawing/2014/main" id="{783DE8C3-8F3C-4F0F-9E01-9C87A34BF092}"/>
                </a:ext>
              </a:extLst>
            </p:cNvPr>
            <p:cNvSpPr/>
            <p:nvPr/>
          </p:nvSpPr>
          <p:spPr>
            <a:xfrm rot="16200000">
              <a:off x="3968749" y="3343276"/>
              <a:ext cx="2860675" cy="2438400"/>
            </a:xfrm>
            <a:custGeom>
              <a:avLst/>
              <a:gdLst>
                <a:gd name="connsiteX0" fmla="*/ 882650 w 2860675"/>
                <a:gd name="connsiteY0" fmla="*/ 1412875 h 2438400"/>
                <a:gd name="connsiteX1" fmla="*/ 800100 w 2860675"/>
                <a:gd name="connsiteY1" fmla="*/ 1339850 h 2438400"/>
                <a:gd name="connsiteX2" fmla="*/ 723900 w 2860675"/>
                <a:gd name="connsiteY2" fmla="*/ 1266825 h 2438400"/>
                <a:gd name="connsiteX3" fmla="*/ 647700 w 2860675"/>
                <a:gd name="connsiteY3" fmla="*/ 1187450 h 2438400"/>
                <a:gd name="connsiteX4" fmla="*/ 552450 w 2860675"/>
                <a:gd name="connsiteY4" fmla="*/ 1079500 h 2438400"/>
                <a:gd name="connsiteX5" fmla="*/ 476250 w 2860675"/>
                <a:gd name="connsiteY5" fmla="*/ 984250 h 2438400"/>
                <a:gd name="connsiteX6" fmla="*/ 412750 w 2860675"/>
                <a:gd name="connsiteY6" fmla="*/ 892175 h 2438400"/>
                <a:gd name="connsiteX7" fmla="*/ 342900 w 2860675"/>
                <a:gd name="connsiteY7" fmla="*/ 784225 h 2438400"/>
                <a:gd name="connsiteX8" fmla="*/ 266700 w 2860675"/>
                <a:gd name="connsiteY8" fmla="*/ 654050 h 2438400"/>
                <a:gd name="connsiteX9" fmla="*/ 193675 w 2860675"/>
                <a:gd name="connsiteY9" fmla="*/ 514350 h 2438400"/>
                <a:gd name="connsiteX10" fmla="*/ 130175 w 2860675"/>
                <a:gd name="connsiteY10" fmla="*/ 381000 h 2438400"/>
                <a:gd name="connsiteX11" fmla="*/ 73025 w 2860675"/>
                <a:gd name="connsiteY11" fmla="*/ 247650 h 2438400"/>
                <a:gd name="connsiteX12" fmla="*/ 6350 w 2860675"/>
                <a:gd name="connsiteY12" fmla="*/ 63500 h 2438400"/>
                <a:gd name="connsiteX13" fmla="*/ 0 w 2860675"/>
                <a:gd name="connsiteY13" fmla="*/ 38100 h 2438400"/>
                <a:gd name="connsiteX14" fmla="*/ 3175 w 2860675"/>
                <a:gd name="connsiteY14" fmla="*/ 19050 h 2438400"/>
                <a:gd name="connsiteX15" fmla="*/ 9525 w 2860675"/>
                <a:gd name="connsiteY15" fmla="*/ 3175 h 2438400"/>
                <a:gd name="connsiteX16" fmla="*/ 19050 w 2860675"/>
                <a:gd name="connsiteY16" fmla="*/ 0 h 2438400"/>
                <a:gd name="connsiteX17" fmla="*/ 25400 w 2860675"/>
                <a:gd name="connsiteY17" fmla="*/ 0 h 2438400"/>
                <a:gd name="connsiteX18" fmla="*/ 31750 w 2860675"/>
                <a:gd name="connsiteY18" fmla="*/ 0 h 2438400"/>
                <a:gd name="connsiteX19" fmla="*/ 50800 w 2860675"/>
                <a:gd name="connsiteY19" fmla="*/ 9525 h 2438400"/>
                <a:gd name="connsiteX20" fmla="*/ 63500 w 2860675"/>
                <a:gd name="connsiteY20" fmla="*/ 25400 h 2438400"/>
                <a:gd name="connsiteX21" fmla="*/ 85725 w 2860675"/>
                <a:gd name="connsiteY21" fmla="*/ 73025 h 2438400"/>
                <a:gd name="connsiteX22" fmla="*/ 133350 w 2860675"/>
                <a:gd name="connsiteY22" fmla="*/ 180975 h 2438400"/>
                <a:gd name="connsiteX23" fmla="*/ 206375 w 2860675"/>
                <a:gd name="connsiteY23" fmla="*/ 317500 h 2438400"/>
                <a:gd name="connsiteX24" fmla="*/ 269875 w 2860675"/>
                <a:gd name="connsiteY24" fmla="*/ 425450 h 2438400"/>
                <a:gd name="connsiteX25" fmla="*/ 390525 w 2860675"/>
                <a:gd name="connsiteY25" fmla="*/ 600075 h 2438400"/>
                <a:gd name="connsiteX26" fmla="*/ 482600 w 2860675"/>
                <a:gd name="connsiteY26" fmla="*/ 717550 h 2438400"/>
                <a:gd name="connsiteX27" fmla="*/ 577850 w 2860675"/>
                <a:gd name="connsiteY27" fmla="*/ 835025 h 2438400"/>
                <a:gd name="connsiteX28" fmla="*/ 704850 w 2860675"/>
                <a:gd name="connsiteY28" fmla="*/ 965200 h 2438400"/>
                <a:gd name="connsiteX29" fmla="*/ 835025 w 2860675"/>
                <a:gd name="connsiteY29" fmla="*/ 1089025 h 2438400"/>
                <a:gd name="connsiteX30" fmla="*/ 974725 w 2860675"/>
                <a:gd name="connsiteY30" fmla="*/ 1212850 h 2438400"/>
                <a:gd name="connsiteX31" fmla="*/ 1101725 w 2860675"/>
                <a:gd name="connsiteY31" fmla="*/ 1314450 h 2438400"/>
                <a:gd name="connsiteX32" fmla="*/ 1254125 w 2860675"/>
                <a:gd name="connsiteY32" fmla="*/ 1428750 h 2438400"/>
                <a:gd name="connsiteX33" fmla="*/ 1463675 w 2860675"/>
                <a:gd name="connsiteY33" fmla="*/ 1574800 h 2438400"/>
                <a:gd name="connsiteX34" fmla="*/ 1689100 w 2860675"/>
                <a:gd name="connsiteY34" fmla="*/ 1695450 h 2438400"/>
                <a:gd name="connsiteX35" fmla="*/ 1895475 w 2860675"/>
                <a:gd name="connsiteY35" fmla="*/ 1800225 h 2438400"/>
                <a:gd name="connsiteX36" fmla="*/ 2003425 w 2860675"/>
                <a:gd name="connsiteY36" fmla="*/ 1851025 h 2438400"/>
                <a:gd name="connsiteX37" fmla="*/ 2146300 w 2860675"/>
                <a:gd name="connsiteY37" fmla="*/ 1914525 h 2438400"/>
                <a:gd name="connsiteX38" fmla="*/ 2276475 w 2860675"/>
                <a:gd name="connsiteY38" fmla="*/ 1965325 h 2438400"/>
                <a:gd name="connsiteX39" fmla="*/ 2425700 w 2860675"/>
                <a:gd name="connsiteY39" fmla="*/ 2016125 h 2438400"/>
                <a:gd name="connsiteX40" fmla="*/ 2498725 w 2860675"/>
                <a:gd name="connsiteY40" fmla="*/ 2038350 h 2438400"/>
                <a:gd name="connsiteX41" fmla="*/ 2600325 w 2860675"/>
                <a:gd name="connsiteY41" fmla="*/ 2057400 h 2438400"/>
                <a:gd name="connsiteX42" fmla="*/ 2641600 w 2860675"/>
                <a:gd name="connsiteY42" fmla="*/ 2060575 h 2438400"/>
                <a:gd name="connsiteX43" fmla="*/ 2673350 w 2860675"/>
                <a:gd name="connsiteY43" fmla="*/ 2047875 h 2438400"/>
                <a:gd name="connsiteX44" fmla="*/ 2714625 w 2860675"/>
                <a:gd name="connsiteY44" fmla="*/ 2019300 h 2438400"/>
                <a:gd name="connsiteX45" fmla="*/ 2771775 w 2860675"/>
                <a:gd name="connsiteY45" fmla="*/ 1968500 h 2438400"/>
                <a:gd name="connsiteX46" fmla="*/ 2803525 w 2860675"/>
                <a:gd name="connsiteY46" fmla="*/ 1943100 h 2438400"/>
                <a:gd name="connsiteX47" fmla="*/ 2822575 w 2860675"/>
                <a:gd name="connsiteY47" fmla="*/ 1933575 h 2438400"/>
                <a:gd name="connsiteX48" fmla="*/ 2844800 w 2860675"/>
                <a:gd name="connsiteY48" fmla="*/ 1936750 h 2438400"/>
                <a:gd name="connsiteX49" fmla="*/ 2851150 w 2860675"/>
                <a:gd name="connsiteY49" fmla="*/ 1939925 h 2438400"/>
                <a:gd name="connsiteX50" fmla="*/ 2857500 w 2860675"/>
                <a:gd name="connsiteY50" fmla="*/ 1962150 h 2438400"/>
                <a:gd name="connsiteX51" fmla="*/ 2860675 w 2860675"/>
                <a:gd name="connsiteY51" fmla="*/ 1997075 h 2438400"/>
                <a:gd name="connsiteX52" fmla="*/ 2857500 w 2860675"/>
                <a:gd name="connsiteY52" fmla="*/ 2032000 h 2438400"/>
                <a:gd name="connsiteX53" fmla="*/ 2841625 w 2860675"/>
                <a:gd name="connsiteY53" fmla="*/ 2070100 h 2438400"/>
                <a:gd name="connsiteX54" fmla="*/ 2790825 w 2860675"/>
                <a:gd name="connsiteY54" fmla="*/ 2168525 h 2438400"/>
                <a:gd name="connsiteX55" fmla="*/ 2740025 w 2860675"/>
                <a:gd name="connsiteY55" fmla="*/ 2247900 h 2438400"/>
                <a:gd name="connsiteX56" fmla="*/ 2670175 w 2860675"/>
                <a:gd name="connsiteY56" fmla="*/ 2333625 h 2438400"/>
                <a:gd name="connsiteX57" fmla="*/ 2609850 w 2860675"/>
                <a:gd name="connsiteY57" fmla="*/ 2397125 h 2438400"/>
                <a:gd name="connsiteX58" fmla="*/ 2571750 w 2860675"/>
                <a:gd name="connsiteY58" fmla="*/ 2425700 h 2438400"/>
                <a:gd name="connsiteX59" fmla="*/ 2543175 w 2860675"/>
                <a:gd name="connsiteY59" fmla="*/ 2438400 h 2438400"/>
                <a:gd name="connsiteX60" fmla="*/ 2524125 w 2860675"/>
                <a:gd name="connsiteY60" fmla="*/ 2438400 h 2438400"/>
                <a:gd name="connsiteX61" fmla="*/ 2501900 w 2860675"/>
                <a:gd name="connsiteY61" fmla="*/ 2432050 h 2438400"/>
                <a:gd name="connsiteX62" fmla="*/ 2482850 w 2860675"/>
                <a:gd name="connsiteY62" fmla="*/ 2416175 h 2438400"/>
                <a:gd name="connsiteX63" fmla="*/ 2463800 w 2860675"/>
                <a:gd name="connsiteY63" fmla="*/ 2390775 h 2438400"/>
                <a:gd name="connsiteX64" fmla="*/ 2432050 w 2860675"/>
                <a:gd name="connsiteY64" fmla="*/ 2362200 h 2438400"/>
                <a:gd name="connsiteX65" fmla="*/ 2403475 w 2860675"/>
                <a:gd name="connsiteY65" fmla="*/ 2336800 h 2438400"/>
                <a:gd name="connsiteX66" fmla="*/ 2336800 w 2860675"/>
                <a:gd name="connsiteY66" fmla="*/ 2298700 h 2438400"/>
                <a:gd name="connsiteX67" fmla="*/ 2108200 w 2860675"/>
                <a:gd name="connsiteY67" fmla="*/ 2187575 h 2438400"/>
                <a:gd name="connsiteX68" fmla="*/ 1806575 w 2860675"/>
                <a:gd name="connsiteY68" fmla="*/ 2032000 h 2438400"/>
                <a:gd name="connsiteX69" fmla="*/ 1428750 w 2860675"/>
                <a:gd name="connsiteY69" fmla="*/ 1825625 h 2438400"/>
                <a:gd name="connsiteX70" fmla="*/ 1181100 w 2860675"/>
                <a:gd name="connsiteY70" fmla="*/ 1657350 h 2438400"/>
                <a:gd name="connsiteX71" fmla="*/ 1035050 w 2860675"/>
                <a:gd name="connsiteY71" fmla="*/ 1543050 h 2438400"/>
                <a:gd name="connsiteX72" fmla="*/ 882650 w 2860675"/>
                <a:gd name="connsiteY72" fmla="*/ 1412875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60675" h="2438400">
                  <a:moveTo>
                    <a:pt x="882650" y="1412875"/>
                  </a:moveTo>
                  <a:lnTo>
                    <a:pt x="800100" y="1339850"/>
                  </a:lnTo>
                  <a:lnTo>
                    <a:pt x="723900" y="1266825"/>
                  </a:lnTo>
                  <a:lnTo>
                    <a:pt x="647700" y="1187450"/>
                  </a:lnTo>
                  <a:lnTo>
                    <a:pt x="552450" y="1079500"/>
                  </a:lnTo>
                  <a:lnTo>
                    <a:pt x="476250" y="984250"/>
                  </a:lnTo>
                  <a:lnTo>
                    <a:pt x="412750" y="892175"/>
                  </a:lnTo>
                  <a:lnTo>
                    <a:pt x="342900" y="784225"/>
                  </a:lnTo>
                  <a:lnTo>
                    <a:pt x="266700" y="654050"/>
                  </a:lnTo>
                  <a:lnTo>
                    <a:pt x="193675" y="514350"/>
                  </a:lnTo>
                  <a:lnTo>
                    <a:pt x="130175" y="381000"/>
                  </a:lnTo>
                  <a:lnTo>
                    <a:pt x="73025" y="2476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3175" y="19050"/>
                  </a:lnTo>
                  <a:lnTo>
                    <a:pt x="9525" y="3175"/>
                  </a:lnTo>
                  <a:lnTo>
                    <a:pt x="19050" y="0"/>
                  </a:lnTo>
                  <a:lnTo>
                    <a:pt x="25400" y="0"/>
                  </a:lnTo>
                  <a:lnTo>
                    <a:pt x="31750" y="0"/>
                  </a:lnTo>
                  <a:lnTo>
                    <a:pt x="50800" y="9525"/>
                  </a:lnTo>
                  <a:lnTo>
                    <a:pt x="63500" y="25400"/>
                  </a:lnTo>
                  <a:lnTo>
                    <a:pt x="85725" y="73025"/>
                  </a:lnTo>
                  <a:lnTo>
                    <a:pt x="133350" y="180975"/>
                  </a:lnTo>
                  <a:lnTo>
                    <a:pt x="206375" y="317500"/>
                  </a:lnTo>
                  <a:lnTo>
                    <a:pt x="269875" y="425450"/>
                  </a:lnTo>
                  <a:lnTo>
                    <a:pt x="390525" y="600075"/>
                  </a:lnTo>
                  <a:lnTo>
                    <a:pt x="482600" y="717550"/>
                  </a:lnTo>
                  <a:lnTo>
                    <a:pt x="577850" y="835025"/>
                  </a:lnTo>
                  <a:lnTo>
                    <a:pt x="704850" y="965200"/>
                  </a:lnTo>
                  <a:lnTo>
                    <a:pt x="835025" y="1089025"/>
                  </a:lnTo>
                  <a:lnTo>
                    <a:pt x="974725" y="1212850"/>
                  </a:lnTo>
                  <a:lnTo>
                    <a:pt x="1101725" y="1314450"/>
                  </a:lnTo>
                  <a:lnTo>
                    <a:pt x="1254125" y="1428750"/>
                  </a:lnTo>
                  <a:lnTo>
                    <a:pt x="1463675" y="1574800"/>
                  </a:lnTo>
                  <a:lnTo>
                    <a:pt x="1689100" y="1695450"/>
                  </a:lnTo>
                  <a:lnTo>
                    <a:pt x="1895475" y="1800225"/>
                  </a:lnTo>
                  <a:lnTo>
                    <a:pt x="2003425" y="1851025"/>
                  </a:lnTo>
                  <a:lnTo>
                    <a:pt x="2146300" y="1914525"/>
                  </a:lnTo>
                  <a:lnTo>
                    <a:pt x="2276475" y="1965325"/>
                  </a:lnTo>
                  <a:lnTo>
                    <a:pt x="2425700" y="2016125"/>
                  </a:lnTo>
                  <a:lnTo>
                    <a:pt x="2498725" y="2038350"/>
                  </a:lnTo>
                  <a:lnTo>
                    <a:pt x="2600325" y="2057400"/>
                  </a:lnTo>
                  <a:lnTo>
                    <a:pt x="2641600" y="2060575"/>
                  </a:lnTo>
                  <a:lnTo>
                    <a:pt x="2673350" y="2047875"/>
                  </a:lnTo>
                  <a:lnTo>
                    <a:pt x="2714625" y="2019300"/>
                  </a:lnTo>
                  <a:lnTo>
                    <a:pt x="2771775" y="1968500"/>
                  </a:lnTo>
                  <a:lnTo>
                    <a:pt x="2803525" y="1943100"/>
                  </a:lnTo>
                  <a:lnTo>
                    <a:pt x="2822575" y="1933575"/>
                  </a:lnTo>
                  <a:lnTo>
                    <a:pt x="2844800" y="1936750"/>
                  </a:lnTo>
                  <a:lnTo>
                    <a:pt x="2851150" y="1939925"/>
                  </a:lnTo>
                  <a:lnTo>
                    <a:pt x="2857500" y="1962150"/>
                  </a:lnTo>
                  <a:lnTo>
                    <a:pt x="2860675" y="1997075"/>
                  </a:lnTo>
                  <a:lnTo>
                    <a:pt x="2857500" y="2032000"/>
                  </a:lnTo>
                  <a:lnTo>
                    <a:pt x="2841625" y="2070100"/>
                  </a:lnTo>
                  <a:lnTo>
                    <a:pt x="2790825" y="2168525"/>
                  </a:lnTo>
                  <a:lnTo>
                    <a:pt x="2740025" y="2247900"/>
                  </a:lnTo>
                  <a:lnTo>
                    <a:pt x="2670175" y="2333625"/>
                  </a:lnTo>
                  <a:lnTo>
                    <a:pt x="2609850" y="2397125"/>
                  </a:lnTo>
                  <a:lnTo>
                    <a:pt x="2571750" y="2425700"/>
                  </a:lnTo>
                  <a:lnTo>
                    <a:pt x="2543175" y="2438400"/>
                  </a:lnTo>
                  <a:lnTo>
                    <a:pt x="2524125" y="2438400"/>
                  </a:lnTo>
                  <a:lnTo>
                    <a:pt x="2501900" y="2432050"/>
                  </a:lnTo>
                  <a:lnTo>
                    <a:pt x="2482850" y="2416175"/>
                  </a:lnTo>
                  <a:lnTo>
                    <a:pt x="2463800" y="2390775"/>
                  </a:lnTo>
                  <a:lnTo>
                    <a:pt x="2432050" y="2362200"/>
                  </a:lnTo>
                  <a:lnTo>
                    <a:pt x="2403475" y="2336800"/>
                  </a:lnTo>
                  <a:lnTo>
                    <a:pt x="2336800" y="2298700"/>
                  </a:lnTo>
                  <a:lnTo>
                    <a:pt x="2108200" y="2187575"/>
                  </a:lnTo>
                  <a:lnTo>
                    <a:pt x="1806575" y="2032000"/>
                  </a:lnTo>
                  <a:lnTo>
                    <a:pt x="1428750" y="1825625"/>
                  </a:lnTo>
                  <a:lnTo>
                    <a:pt x="1181100" y="1657350"/>
                  </a:lnTo>
                  <a:lnTo>
                    <a:pt x="1035050" y="1543050"/>
                  </a:lnTo>
                  <a:lnTo>
                    <a:pt x="882650" y="1412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0">
              <a:extLst>
                <a:ext uri="{FF2B5EF4-FFF2-40B4-BE49-F238E27FC236}">
                  <a16:creationId xmlns:a16="http://schemas.microsoft.com/office/drawing/2014/main" id="{E78529D0-598C-4C1E-90A5-5679A55F81D8}"/>
                </a:ext>
              </a:extLst>
            </p:cNvPr>
            <p:cNvSpPr/>
            <p:nvPr/>
          </p:nvSpPr>
          <p:spPr>
            <a:xfrm>
              <a:off x="4924425" y="3517900"/>
              <a:ext cx="2638425" cy="2324100"/>
            </a:xfrm>
            <a:custGeom>
              <a:avLst/>
              <a:gdLst>
                <a:gd name="connsiteX0" fmla="*/ 1231900 w 2638425"/>
                <a:gd name="connsiteY0" fmla="*/ 1517650 h 2324100"/>
                <a:gd name="connsiteX1" fmla="*/ 1146175 w 2638425"/>
                <a:gd name="connsiteY1" fmla="*/ 1412875 h 2324100"/>
                <a:gd name="connsiteX2" fmla="*/ 1031875 w 2638425"/>
                <a:gd name="connsiteY2" fmla="*/ 1270000 h 2324100"/>
                <a:gd name="connsiteX3" fmla="*/ 971550 w 2638425"/>
                <a:gd name="connsiteY3" fmla="*/ 1193800 h 2324100"/>
                <a:gd name="connsiteX4" fmla="*/ 828675 w 2638425"/>
                <a:gd name="connsiteY4" fmla="*/ 1035050 h 2324100"/>
                <a:gd name="connsiteX5" fmla="*/ 771525 w 2638425"/>
                <a:gd name="connsiteY5" fmla="*/ 939800 h 2324100"/>
                <a:gd name="connsiteX6" fmla="*/ 708025 w 2638425"/>
                <a:gd name="connsiteY6" fmla="*/ 841375 h 2324100"/>
                <a:gd name="connsiteX7" fmla="*/ 622300 w 2638425"/>
                <a:gd name="connsiteY7" fmla="*/ 708025 h 2324100"/>
                <a:gd name="connsiteX8" fmla="*/ 546100 w 2638425"/>
                <a:gd name="connsiteY8" fmla="*/ 600075 h 2324100"/>
                <a:gd name="connsiteX9" fmla="*/ 482600 w 2638425"/>
                <a:gd name="connsiteY9" fmla="*/ 514350 h 2324100"/>
                <a:gd name="connsiteX10" fmla="*/ 425450 w 2638425"/>
                <a:gd name="connsiteY10" fmla="*/ 441325 h 2324100"/>
                <a:gd name="connsiteX11" fmla="*/ 355600 w 2638425"/>
                <a:gd name="connsiteY11" fmla="*/ 355600 h 2324100"/>
                <a:gd name="connsiteX12" fmla="*/ 263525 w 2638425"/>
                <a:gd name="connsiteY12" fmla="*/ 260350 h 2324100"/>
                <a:gd name="connsiteX13" fmla="*/ 209550 w 2638425"/>
                <a:gd name="connsiteY13" fmla="*/ 209550 h 2324100"/>
                <a:gd name="connsiteX14" fmla="*/ 149225 w 2638425"/>
                <a:gd name="connsiteY14" fmla="*/ 158750 h 2324100"/>
                <a:gd name="connsiteX15" fmla="*/ 85725 w 2638425"/>
                <a:gd name="connsiteY15" fmla="*/ 107950 h 2324100"/>
                <a:gd name="connsiteX16" fmla="*/ 19050 w 2638425"/>
                <a:gd name="connsiteY16" fmla="*/ 66675 h 2324100"/>
                <a:gd name="connsiteX17" fmla="*/ 0 w 2638425"/>
                <a:gd name="connsiteY17" fmla="*/ 38100 h 2324100"/>
                <a:gd name="connsiteX18" fmla="*/ 3175 w 2638425"/>
                <a:gd name="connsiteY18" fmla="*/ 15875 h 2324100"/>
                <a:gd name="connsiteX19" fmla="*/ 12700 w 2638425"/>
                <a:gd name="connsiteY19" fmla="*/ 3175 h 2324100"/>
                <a:gd name="connsiteX20" fmla="*/ 25400 w 2638425"/>
                <a:gd name="connsiteY20" fmla="*/ 0 h 2324100"/>
                <a:gd name="connsiteX21" fmla="*/ 41275 w 2638425"/>
                <a:gd name="connsiteY21" fmla="*/ 0 h 2324100"/>
                <a:gd name="connsiteX22" fmla="*/ 79375 w 2638425"/>
                <a:gd name="connsiteY22" fmla="*/ 15875 h 2324100"/>
                <a:gd name="connsiteX23" fmla="*/ 152400 w 2638425"/>
                <a:gd name="connsiteY23" fmla="*/ 60325 h 2324100"/>
                <a:gd name="connsiteX24" fmla="*/ 292100 w 2638425"/>
                <a:gd name="connsiteY24" fmla="*/ 149225 h 2324100"/>
                <a:gd name="connsiteX25" fmla="*/ 368300 w 2638425"/>
                <a:gd name="connsiteY25" fmla="*/ 206375 h 2324100"/>
                <a:gd name="connsiteX26" fmla="*/ 457200 w 2638425"/>
                <a:gd name="connsiteY26" fmla="*/ 292100 h 2324100"/>
                <a:gd name="connsiteX27" fmla="*/ 628650 w 2638425"/>
                <a:gd name="connsiteY27" fmla="*/ 476250 h 2324100"/>
                <a:gd name="connsiteX28" fmla="*/ 812800 w 2638425"/>
                <a:gd name="connsiteY28" fmla="*/ 679450 h 2324100"/>
                <a:gd name="connsiteX29" fmla="*/ 968375 w 2638425"/>
                <a:gd name="connsiteY29" fmla="*/ 860425 h 2324100"/>
                <a:gd name="connsiteX30" fmla="*/ 1082675 w 2638425"/>
                <a:gd name="connsiteY30" fmla="*/ 1016000 h 2324100"/>
                <a:gd name="connsiteX31" fmla="*/ 1228725 w 2638425"/>
                <a:gd name="connsiteY31" fmla="*/ 1165225 h 2324100"/>
                <a:gd name="connsiteX32" fmla="*/ 1470025 w 2638425"/>
                <a:gd name="connsiteY32" fmla="*/ 1393825 h 2324100"/>
                <a:gd name="connsiteX33" fmla="*/ 1673225 w 2638425"/>
                <a:gd name="connsiteY33" fmla="*/ 1581150 h 2324100"/>
                <a:gd name="connsiteX34" fmla="*/ 1879600 w 2638425"/>
                <a:gd name="connsiteY34" fmla="*/ 1752600 h 2324100"/>
                <a:gd name="connsiteX35" fmla="*/ 2105025 w 2638425"/>
                <a:gd name="connsiteY35" fmla="*/ 1930400 h 2324100"/>
                <a:gd name="connsiteX36" fmla="*/ 2311400 w 2638425"/>
                <a:gd name="connsiteY36" fmla="*/ 2073275 h 2324100"/>
                <a:gd name="connsiteX37" fmla="*/ 2492375 w 2638425"/>
                <a:gd name="connsiteY37" fmla="*/ 2187575 h 2324100"/>
                <a:gd name="connsiteX38" fmla="*/ 2613025 w 2638425"/>
                <a:gd name="connsiteY38" fmla="*/ 2251075 h 2324100"/>
                <a:gd name="connsiteX39" fmla="*/ 2632075 w 2638425"/>
                <a:gd name="connsiteY39" fmla="*/ 2266950 h 2324100"/>
                <a:gd name="connsiteX40" fmla="*/ 2638425 w 2638425"/>
                <a:gd name="connsiteY40" fmla="*/ 2279650 h 2324100"/>
                <a:gd name="connsiteX41" fmla="*/ 2635250 w 2638425"/>
                <a:gd name="connsiteY41" fmla="*/ 2292350 h 2324100"/>
                <a:gd name="connsiteX42" fmla="*/ 2619375 w 2638425"/>
                <a:gd name="connsiteY42" fmla="*/ 2308225 h 2324100"/>
                <a:gd name="connsiteX43" fmla="*/ 2581275 w 2638425"/>
                <a:gd name="connsiteY43" fmla="*/ 2320925 h 2324100"/>
                <a:gd name="connsiteX44" fmla="*/ 2400300 w 2638425"/>
                <a:gd name="connsiteY44" fmla="*/ 2317750 h 2324100"/>
                <a:gd name="connsiteX45" fmla="*/ 2101850 w 2638425"/>
                <a:gd name="connsiteY45" fmla="*/ 2317750 h 2324100"/>
                <a:gd name="connsiteX46" fmla="*/ 2012950 w 2638425"/>
                <a:gd name="connsiteY46" fmla="*/ 2320925 h 2324100"/>
                <a:gd name="connsiteX47" fmla="*/ 1981200 w 2638425"/>
                <a:gd name="connsiteY47" fmla="*/ 2324100 h 2324100"/>
                <a:gd name="connsiteX48" fmla="*/ 1946275 w 2638425"/>
                <a:gd name="connsiteY48" fmla="*/ 2320925 h 2324100"/>
                <a:gd name="connsiteX49" fmla="*/ 1895475 w 2638425"/>
                <a:gd name="connsiteY49" fmla="*/ 2292350 h 2324100"/>
                <a:gd name="connsiteX50" fmla="*/ 1822450 w 2638425"/>
                <a:gd name="connsiteY50" fmla="*/ 2228850 h 2324100"/>
                <a:gd name="connsiteX51" fmla="*/ 1720850 w 2638425"/>
                <a:gd name="connsiteY51" fmla="*/ 2105025 h 2324100"/>
                <a:gd name="connsiteX52" fmla="*/ 1590675 w 2638425"/>
                <a:gd name="connsiteY52" fmla="*/ 1952625 h 2324100"/>
                <a:gd name="connsiteX53" fmla="*/ 1406525 w 2638425"/>
                <a:gd name="connsiteY53" fmla="*/ 1733550 h 2324100"/>
                <a:gd name="connsiteX54" fmla="*/ 1231900 w 2638425"/>
                <a:gd name="connsiteY54" fmla="*/ 151765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38425" h="2324100">
                  <a:moveTo>
                    <a:pt x="1231900" y="1517650"/>
                  </a:moveTo>
                  <a:lnTo>
                    <a:pt x="1146175" y="1412875"/>
                  </a:lnTo>
                  <a:lnTo>
                    <a:pt x="1031875" y="1270000"/>
                  </a:lnTo>
                  <a:lnTo>
                    <a:pt x="971550" y="1193800"/>
                  </a:lnTo>
                  <a:lnTo>
                    <a:pt x="828675" y="1035050"/>
                  </a:lnTo>
                  <a:lnTo>
                    <a:pt x="771525" y="939800"/>
                  </a:lnTo>
                  <a:lnTo>
                    <a:pt x="708025" y="841375"/>
                  </a:lnTo>
                  <a:lnTo>
                    <a:pt x="622300" y="708025"/>
                  </a:lnTo>
                  <a:lnTo>
                    <a:pt x="546100" y="600075"/>
                  </a:lnTo>
                  <a:lnTo>
                    <a:pt x="482600" y="514350"/>
                  </a:lnTo>
                  <a:lnTo>
                    <a:pt x="425450" y="441325"/>
                  </a:lnTo>
                  <a:lnTo>
                    <a:pt x="355600" y="355600"/>
                  </a:lnTo>
                  <a:lnTo>
                    <a:pt x="263525" y="260350"/>
                  </a:lnTo>
                  <a:lnTo>
                    <a:pt x="209550" y="209550"/>
                  </a:lnTo>
                  <a:lnTo>
                    <a:pt x="149225" y="158750"/>
                  </a:lnTo>
                  <a:lnTo>
                    <a:pt x="85725" y="107950"/>
                  </a:lnTo>
                  <a:lnTo>
                    <a:pt x="19050" y="66675"/>
                  </a:lnTo>
                  <a:lnTo>
                    <a:pt x="0" y="38100"/>
                  </a:lnTo>
                  <a:lnTo>
                    <a:pt x="3175" y="15875"/>
                  </a:lnTo>
                  <a:lnTo>
                    <a:pt x="12700" y="3175"/>
                  </a:lnTo>
                  <a:lnTo>
                    <a:pt x="25400" y="0"/>
                  </a:lnTo>
                  <a:lnTo>
                    <a:pt x="41275" y="0"/>
                  </a:lnTo>
                  <a:lnTo>
                    <a:pt x="79375" y="15875"/>
                  </a:lnTo>
                  <a:lnTo>
                    <a:pt x="152400" y="60325"/>
                  </a:lnTo>
                  <a:lnTo>
                    <a:pt x="292100" y="149225"/>
                  </a:lnTo>
                  <a:lnTo>
                    <a:pt x="368300" y="206375"/>
                  </a:lnTo>
                  <a:lnTo>
                    <a:pt x="457200" y="292100"/>
                  </a:lnTo>
                  <a:lnTo>
                    <a:pt x="628650" y="476250"/>
                  </a:lnTo>
                  <a:lnTo>
                    <a:pt x="812800" y="679450"/>
                  </a:lnTo>
                  <a:lnTo>
                    <a:pt x="968375" y="860425"/>
                  </a:lnTo>
                  <a:lnTo>
                    <a:pt x="1082675" y="1016000"/>
                  </a:lnTo>
                  <a:lnTo>
                    <a:pt x="1228725" y="1165225"/>
                  </a:lnTo>
                  <a:lnTo>
                    <a:pt x="1470025" y="1393825"/>
                  </a:lnTo>
                  <a:lnTo>
                    <a:pt x="1673225" y="1581150"/>
                  </a:lnTo>
                  <a:lnTo>
                    <a:pt x="1879600" y="1752600"/>
                  </a:lnTo>
                  <a:lnTo>
                    <a:pt x="2105025" y="1930400"/>
                  </a:lnTo>
                  <a:lnTo>
                    <a:pt x="2311400" y="2073275"/>
                  </a:lnTo>
                  <a:lnTo>
                    <a:pt x="2492375" y="2187575"/>
                  </a:lnTo>
                  <a:lnTo>
                    <a:pt x="2613025" y="2251075"/>
                  </a:lnTo>
                  <a:lnTo>
                    <a:pt x="2632075" y="2266950"/>
                  </a:lnTo>
                  <a:lnTo>
                    <a:pt x="2638425" y="2279650"/>
                  </a:lnTo>
                  <a:lnTo>
                    <a:pt x="2635250" y="2292350"/>
                  </a:lnTo>
                  <a:lnTo>
                    <a:pt x="2619375" y="2308225"/>
                  </a:lnTo>
                  <a:lnTo>
                    <a:pt x="2581275" y="2320925"/>
                  </a:lnTo>
                  <a:lnTo>
                    <a:pt x="2400300" y="2317750"/>
                  </a:lnTo>
                  <a:lnTo>
                    <a:pt x="2101850" y="2317750"/>
                  </a:lnTo>
                  <a:lnTo>
                    <a:pt x="2012950" y="2320925"/>
                  </a:lnTo>
                  <a:lnTo>
                    <a:pt x="1981200" y="2324100"/>
                  </a:lnTo>
                  <a:lnTo>
                    <a:pt x="1946275" y="2320925"/>
                  </a:lnTo>
                  <a:lnTo>
                    <a:pt x="1895475" y="2292350"/>
                  </a:lnTo>
                  <a:lnTo>
                    <a:pt x="1822450" y="2228850"/>
                  </a:lnTo>
                  <a:lnTo>
                    <a:pt x="1720850" y="2105025"/>
                  </a:lnTo>
                  <a:lnTo>
                    <a:pt x="1590675" y="1952625"/>
                  </a:lnTo>
                  <a:lnTo>
                    <a:pt x="1406525" y="1733550"/>
                  </a:lnTo>
                  <a:lnTo>
                    <a:pt x="1231900" y="151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BCDA0D1-818D-46A8-87B8-4132546E26A2}"/>
              </a:ext>
            </a:extLst>
          </p:cNvPr>
          <p:cNvGrpSpPr>
            <a:grpSpLocks/>
          </p:cNvGrpSpPr>
          <p:nvPr/>
        </p:nvGrpSpPr>
        <p:grpSpPr bwMode="auto">
          <a:xfrm>
            <a:off x="2660650" y="1574800"/>
            <a:ext cx="4765675" cy="4289425"/>
            <a:chOff x="2644775" y="1576388"/>
            <a:chExt cx="4765675" cy="4289425"/>
          </a:xfrm>
        </p:grpSpPr>
        <p:sp>
          <p:nvSpPr>
            <p:cNvPr id="20" name="フリーフォーム 172">
              <a:extLst>
                <a:ext uri="{FF2B5EF4-FFF2-40B4-BE49-F238E27FC236}">
                  <a16:creationId xmlns:a16="http://schemas.microsoft.com/office/drawing/2014/main" id="{35298F62-2490-4B13-8694-DEBC6B593B8C}"/>
                </a:ext>
              </a:extLst>
            </p:cNvPr>
            <p:cNvSpPr/>
            <p:nvPr/>
          </p:nvSpPr>
          <p:spPr>
            <a:xfrm rot="16200000">
              <a:off x="3367088" y="1920876"/>
              <a:ext cx="560387" cy="1970087"/>
            </a:xfrm>
            <a:custGeom>
              <a:avLst/>
              <a:gdLst>
                <a:gd name="connsiteX0" fmla="*/ 268941 w 559887"/>
                <a:gd name="connsiteY0" fmla="*/ 537882 h 1970605"/>
                <a:gd name="connsiteX1" fmla="*/ 405857 w 559887"/>
                <a:gd name="connsiteY1" fmla="*/ 1122218 h 1970605"/>
                <a:gd name="connsiteX2" fmla="*/ 471870 w 559887"/>
                <a:gd name="connsiteY2" fmla="*/ 1332481 h 1970605"/>
                <a:gd name="connsiteX3" fmla="*/ 501209 w 559887"/>
                <a:gd name="connsiteY3" fmla="*/ 1447393 h 1970605"/>
                <a:gd name="connsiteX4" fmla="*/ 518323 w 559887"/>
                <a:gd name="connsiteY4" fmla="*/ 1503626 h 1970605"/>
                <a:gd name="connsiteX5" fmla="*/ 554997 w 559887"/>
                <a:gd name="connsiteY5" fmla="*/ 1589198 h 1970605"/>
                <a:gd name="connsiteX6" fmla="*/ 559887 w 559887"/>
                <a:gd name="connsiteY6" fmla="*/ 1620982 h 1970605"/>
                <a:gd name="connsiteX7" fmla="*/ 552552 w 559887"/>
                <a:gd name="connsiteY7" fmla="*/ 1704109 h 1970605"/>
                <a:gd name="connsiteX8" fmla="*/ 542772 w 559887"/>
                <a:gd name="connsiteY8" fmla="*/ 1767677 h 1970605"/>
                <a:gd name="connsiteX9" fmla="*/ 530548 w 559887"/>
                <a:gd name="connsiteY9" fmla="*/ 1819020 h 1970605"/>
                <a:gd name="connsiteX10" fmla="*/ 508544 w 559887"/>
                <a:gd name="connsiteY10" fmla="*/ 1870364 h 1970605"/>
                <a:gd name="connsiteX11" fmla="*/ 484094 w 559887"/>
                <a:gd name="connsiteY11" fmla="*/ 1909482 h 1970605"/>
                <a:gd name="connsiteX12" fmla="*/ 459645 w 559887"/>
                <a:gd name="connsiteY12" fmla="*/ 1941266 h 1970605"/>
                <a:gd name="connsiteX13" fmla="*/ 437641 w 559887"/>
                <a:gd name="connsiteY13" fmla="*/ 1958381 h 1970605"/>
                <a:gd name="connsiteX14" fmla="*/ 400967 w 559887"/>
                <a:gd name="connsiteY14" fmla="*/ 1970605 h 1970605"/>
                <a:gd name="connsiteX15" fmla="*/ 378963 w 559887"/>
                <a:gd name="connsiteY15" fmla="*/ 1963271 h 1970605"/>
                <a:gd name="connsiteX16" fmla="*/ 359403 w 559887"/>
                <a:gd name="connsiteY16" fmla="*/ 1948601 h 1970605"/>
                <a:gd name="connsiteX17" fmla="*/ 339844 w 559887"/>
                <a:gd name="connsiteY17" fmla="*/ 1921707 h 1970605"/>
                <a:gd name="connsiteX18" fmla="*/ 327619 w 559887"/>
                <a:gd name="connsiteY18" fmla="*/ 1867919 h 1970605"/>
                <a:gd name="connsiteX19" fmla="*/ 298280 w 559887"/>
                <a:gd name="connsiteY19" fmla="*/ 1660101 h 1970605"/>
                <a:gd name="connsiteX20" fmla="*/ 242047 w 559887"/>
                <a:gd name="connsiteY20" fmla="*/ 1298253 h 1970605"/>
                <a:gd name="connsiteX21" fmla="*/ 166255 w 559887"/>
                <a:gd name="connsiteY21" fmla="*/ 941294 h 1970605"/>
                <a:gd name="connsiteX22" fmla="*/ 112467 w 559887"/>
                <a:gd name="connsiteY22" fmla="*/ 733476 h 1970605"/>
                <a:gd name="connsiteX23" fmla="*/ 66013 w 559887"/>
                <a:gd name="connsiteY23" fmla="*/ 540327 h 1970605"/>
                <a:gd name="connsiteX24" fmla="*/ 41564 w 559887"/>
                <a:gd name="connsiteY24" fmla="*/ 469425 h 1970605"/>
                <a:gd name="connsiteX25" fmla="*/ 19560 w 559887"/>
                <a:gd name="connsiteY25" fmla="*/ 398522 h 1970605"/>
                <a:gd name="connsiteX26" fmla="*/ 0 w 559887"/>
                <a:gd name="connsiteY26" fmla="*/ 312950 h 1970605"/>
                <a:gd name="connsiteX27" fmla="*/ 0 w 559887"/>
                <a:gd name="connsiteY27" fmla="*/ 273831 h 1970605"/>
                <a:gd name="connsiteX28" fmla="*/ 46454 w 559887"/>
                <a:gd name="connsiteY28" fmla="*/ 202928 h 1970605"/>
                <a:gd name="connsiteX29" fmla="*/ 83128 w 559887"/>
                <a:gd name="connsiteY29" fmla="*/ 146695 h 1970605"/>
                <a:gd name="connsiteX30" fmla="*/ 122246 w 559887"/>
                <a:gd name="connsiteY30" fmla="*/ 102687 h 1970605"/>
                <a:gd name="connsiteX31" fmla="*/ 154030 w 559887"/>
                <a:gd name="connsiteY31" fmla="*/ 68458 h 1970605"/>
                <a:gd name="connsiteX32" fmla="*/ 198039 w 559887"/>
                <a:gd name="connsiteY32" fmla="*/ 31784 h 1970605"/>
                <a:gd name="connsiteX33" fmla="*/ 242047 w 559887"/>
                <a:gd name="connsiteY33" fmla="*/ 7335 h 1970605"/>
                <a:gd name="connsiteX34" fmla="*/ 264052 w 559887"/>
                <a:gd name="connsiteY34" fmla="*/ 0 h 1970605"/>
                <a:gd name="connsiteX35" fmla="*/ 281166 w 559887"/>
                <a:gd name="connsiteY35" fmla="*/ 0 h 1970605"/>
                <a:gd name="connsiteX36" fmla="*/ 288501 w 559887"/>
                <a:gd name="connsiteY36" fmla="*/ 2445 h 1970605"/>
                <a:gd name="connsiteX37" fmla="*/ 293391 w 559887"/>
                <a:gd name="connsiteY37" fmla="*/ 12225 h 1970605"/>
                <a:gd name="connsiteX38" fmla="*/ 295836 w 559887"/>
                <a:gd name="connsiteY38" fmla="*/ 22004 h 1970605"/>
                <a:gd name="connsiteX39" fmla="*/ 290946 w 559887"/>
                <a:gd name="connsiteY39" fmla="*/ 46454 h 1970605"/>
                <a:gd name="connsiteX40" fmla="*/ 268941 w 559887"/>
                <a:gd name="connsiteY40" fmla="*/ 75793 h 1970605"/>
                <a:gd name="connsiteX41" fmla="*/ 239602 w 559887"/>
                <a:gd name="connsiteY41" fmla="*/ 122246 h 1970605"/>
                <a:gd name="connsiteX42" fmla="*/ 217598 w 559887"/>
                <a:gd name="connsiteY42" fmla="*/ 183369 h 1970605"/>
                <a:gd name="connsiteX43" fmla="*/ 210263 w 559887"/>
                <a:gd name="connsiteY43" fmla="*/ 246937 h 1970605"/>
                <a:gd name="connsiteX44" fmla="*/ 215153 w 559887"/>
                <a:gd name="connsiteY44" fmla="*/ 295835 h 1970605"/>
                <a:gd name="connsiteX45" fmla="*/ 268941 w 559887"/>
                <a:gd name="connsiteY45" fmla="*/ 537882 h 19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887" h="1970605">
                  <a:moveTo>
                    <a:pt x="268941" y="537882"/>
                  </a:moveTo>
                  <a:lnTo>
                    <a:pt x="405857" y="1122218"/>
                  </a:lnTo>
                  <a:lnTo>
                    <a:pt x="471870" y="1332481"/>
                  </a:lnTo>
                  <a:lnTo>
                    <a:pt x="501209" y="1447393"/>
                  </a:lnTo>
                  <a:lnTo>
                    <a:pt x="518323" y="1503626"/>
                  </a:lnTo>
                  <a:lnTo>
                    <a:pt x="554997" y="1589198"/>
                  </a:lnTo>
                  <a:lnTo>
                    <a:pt x="559887" y="1620982"/>
                  </a:lnTo>
                  <a:lnTo>
                    <a:pt x="552552" y="1704109"/>
                  </a:lnTo>
                  <a:lnTo>
                    <a:pt x="542772" y="1767677"/>
                  </a:lnTo>
                  <a:lnTo>
                    <a:pt x="530548" y="1819020"/>
                  </a:lnTo>
                  <a:lnTo>
                    <a:pt x="508544" y="1870364"/>
                  </a:lnTo>
                  <a:lnTo>
                    <a:pt x="484094" y="1909482"/>
                  </a:lnTo>
                  <a:lnTo>
                    <a:pt x="459645" y="1941266"/>
                  </a:lnTo>
                  <a:lnTo>
                    <a:pt x="437641" y="1958381"/>
                  </a:lnTo>
                  <a:lnTo>
                    <a:pt x="400967" y="1970605"/>
                  </a:lnTo>
                  <a:lnTo>
                    <a:pt x="378963" y="1963271"/>
                  </a:lnTo>
                  <a:lnTo>
                    <a:pt x="359403" y="1948601"/>
                  </a:lnTo>
                  <a:lnTo>
                    <a:pt x="339844" y="1921707"/>
                  </a:lnTo>
                  <a:lnTo>
                    <a:pt x="327619" y="1867919"/>
                  </a:lnTo>
                  <a:lnTo>
                    <a:pt x="298280" y="1660101"/>
                  </a:lnTo>
                  <a:lnTo>
                    <a:pt x="242047" y="1298253"/>
                  </a:lnTo>
                  <a:lnTo>
                    <a:pt x="166255" y="941294"/>
                  </a:lnTo>
                  <a:lnTo>
                    <a:pt x="112467" y="733476"/>
                  </a:lnTo>
                  <a:lnTo>
                    <a:pt x="66013" y="540327"/>
                  </a:lnTo>
                  <a:lnTo>
                    <a:pt x="41564" y="469425"/>
                  </a:lnTo>
                  <a:lnTo>
                    <a:pt x="19560" y="398522"/>
                  </a:lnTo>
                  <a:lnTo>
                    <a:pt x="0" y="312950"/>
                  </a:lnTo>
                  <a:lnTo>
                    <a:pt x="0" y="273831"/>
                  </a:lnTo>
                  <a:lnTo>
                    <a:pt x="46454" y="202928"/>
                  </a:lnTo>
                  <a:lnTo>
                    <a:pt x="83128" y="146695"/>
                  </a:lnTo>
                  <a:lnTo>
                    <a:pt x="122246" y="102687"/>
                  </a:lnTo>
                  <a:lnTo>
                    <a:pt x="154030" y="68458"/>
                  </a:lnTo>
                  <a:lnTo>
                    <a:pt x="198039" y="31784"/>
                  </a:lnTo>
                  <a:lnTo>
                    <a:pt x="242047" y="7335"/>
                  </a:lnTo>
                  <a:lnTo>
                    <a:pt x="264052" y="0"/>
                  </a:lnTo>
                  <a:lnTo>
                    <a:pt x="281166" y="0"/>
                  </a:lnTo>
                  <a:lnTo>
                    <a:pt x="288501" y="2445"/>
                  </a:lnTo>
                  <a:lnTo>
                    <a:pt x="293391" y="12225"/>
                  </a:lnTo>
                  <a:lnTo>
                    <a:pt x="295836" y="22004"/>
                  </a:lnTo>
                  <a:lnTo>
                    <a:pt x="290946" y="46454"/>
                  </a:lnTo>
                  <a:lnTo>
                    <a:pt x="268941" y="75793"/>
                  </a:lnTo>
                  <a:lnTo>
                    <a:pt x="239602" y="122246"/>
                  </a:lnTo>
                  <a:lnTo>
                    <a:pt x="217598" y="183369"/>
                  </a:lnTo>
                  <a:lnTo>
                    <a:pt x="210263" y="246937"/>
                  </a:lnTo>
                  <a:lnTo>
                    <a:pt x="215153" y="295835"/>
                  </a:lnTo>
                  <a:lnTo>
                    <a:pt x="268941" y="5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3">
              <a:extLst>
                <a:ext uri="{FF2B5EF4-FFF2-40B4-BE49-F238E27FC236}">
                  <a16:creationId xmlns:a16="http://schemas.microsoft.com/office/drawing/2014/main" id="{6083C4B0-5F1E-438A-86A0-8E3436AF8B99}"/>
                </a:ext>
              </a:extLst>
            </p:cNvPr>
            <p:cNvSpPr/>
            <p:nvPr/>
          </p:nvSpPr>
          <p:spPr>
            <a:xfrm rot="16200000">
              <a:off x="1651794" y="3429794"/>
              <a:ext cx="4289425" cy="582613"/>
            </a:xfrm>
            <a:custGeom>
              <a:avLst/>
              <a:gdLst>
                <a:gd name="connsiteX0" fmla="*/ 1758190 w 4289560"/>
                <a:gd name="connsiteY0" fmla="*/ 225952 h 582533"/>
                <a:gd name="connsiteX1" fmla="*/ 2174790 w 4289560"/>
                <a:gd name="connsiteY1" fmla="*/ 233013 h 582533"/>
                <a:gd name="connsiteX2" fmla="*/ 2414864 w 4289560"/>
                <a:gd name="connsiteY2" fmla="*/ 236544 h 582533"/>
                <a:gd name="connsiteX3" fmla="*/ 3142147 w 4289560"/>
                <a:gd name="connsiteY3" fmla="*/ 257727 h 582533"/>
                <a:gd name="connsiteX4" fmla="*/ 3629356 w 4289560"/>
                <a:gd name="connsiteY4" fmla="*/ 257727 h 582533"/>
                <a:gd name="connsiteX5" fmla="*/ 3872961 w 4289560"/>
                <a:gd name="connsiteY5" fmla="*/ 257727 h 582533"/>
                <a:gd name="connsiteX6" fmla="*/ 3943571 w 4289560"/>
                <a:gd name="connsiteY6" fmla="*/ 254196 h 582533"/>
                <a:gd name="connsiteX7" fmla="*/ 3989468 w 4289560"/>
                <a:gd name="connsiteY7" fmla="*/ 247135 h 582533"/>
                <a:gd name="connsiteX8" fmla="*/ 4038895 w 4289560"/>
                <a:gd name="connsiteY8" fmla="*/ 229483 h 582533"/>
                <a:gd name="connsiteX9" fmla="*/ 4067139 w 4289560"/>
                <a:gd name="connsiteY9" fmla="*/ 215361 h 582533"/>
                <a:gd name="connsiteX10" fmla="*/ 4113035 w 4289560"/>
                <a:gd name="connsiteY10" fmla="*/ 180056 h 582533"/>
                <a:gd name="connsiteX11" fmla="*/ 4151871 w 4289560"/>
                <a:gd name="connsiteY11" fmla="*/ 134159 h 582533"/>
                <a:gd name="connsiteX12" fmla="*/ 4176584 w 4289560"/>
                <a:gd name="connsiteY12" fmla="*/ 84732 h 582533"/>
                <a:gd name="connsiteX13" fmla="*/ 4194237 w 4289560"/>
                <a:gd name="connsiteY13" fmla="*/ 56488 h 582533"/>
                <a:gd name="connsiteX14" fmla="*/ 4211889 w 4289560"/>
                <a:gd name="connsiteY14" fmla="*/ 35305 h 582533"/>
                <a:gd name="connsiteX15" fmla="*/ 4243664 w 4289560"/>
                <a:gd name="connsiteY15" fmla="*/ 7061 h 582533"/>
                <a:gd name="connsiteX16" fmla="*/ 4264847 w 4289560"/>
                <a:gd name="connsiteY16" fmla="*/ 0 h 582533"/>
                <a:gd name="connsiteX17" fmla="*/ 4275438 w 4289560"/>
                <a:gd name="connsiteY17" fmla="*/ 0 h 582533"/>
                <a:gd name="connsiteX18" fmla="*/ 4282499 w 4289560"/>
                <a:gd name="connsiteY18" fmla="*/ 7061 h 582533"/>
                <a:gd name="connsiteX19" fmla="*/ 4286030 w 4289560"/>
                <a:gd name="connsiteY19" fmla="*/ 21183 h 582533"/>
                <a:gd name="connsiteX20" fmla="*/ 4289560 w 4289560"/>
                <a:gd name="connsiteY20" fmla="*/ 60019 h 582533"/>
                <a:gd name="connsiteX21" fmla="*/ 4286030 w 4289560"/>
                <a:gd name="connsiteY21" fmla="*/ 105915 h 582533"/>
                <a:gd name="connsiteX22" fmla="*/ 4275438 w 4289560"/>
                <a:gd name="connsiteY22" fmla="*/ 165934 h 582533"/>
                <a:gd name="connsiteX23" fmla="*/ 4250725 w 4289560"/>
                <a:gd name="connsiteY23" fmla="*/ 250666 h 582533"/>
                <a:gd name="connsiteX24" fmla="*/ 4211889 w 4289560"/>
                <a:gd name="connsiteY24" fmla="*/ 353050 h 582533"/>
                <a:gd name="connsiteX25" fmla="*/ 4162462 w 4289560"/>
                <a:gd name="connsiteY25" fmla="*/ 451904 h 582533"/>
                <a:gd name="connsiteX26" fmla="*/ 4116566 w 4289560"/>
                <a:gd name="connsiteY26" fmla="*/ 518984 h 582533"/>
                <a:gd name="connsiteX27" fmla="*/ 4070669 w 4289560"/>
                <a:gd name="connsiteY27" fmla="*/ 561350 h 582533"/>
                <a:gd name="connsiteX28" fmla="*/ 4031834 w 4289560"/>
                <a:gd name="connsiteY28" fmla="*/ 579002 h 582533"/>
                <a:gd name="connsiteX29" fmla="*/ 4000059 w 4289560"/>
                <a:gd name="connsiteY29" fmla="*/ 582533 h 582533"/>
                <a:gd name="connsiteX30" fmla="*/ 3968285 w 4289560"/>
                <a:gd name="connsiteY30" fmla="*/ 575472 h 582533"/>
                <a:gd name="connsiteX31" fmla="*/ 3918857 w 4289560"/>
                <a:gd name="connsiteY31" fmla="*/ 554289 h 582533"/>
                <a:gd name="connsiteX32" fmla="*/ 3844717 w 4289560"/>
                <a:gd name="connsiteY32" fmla="*/ 518984 h 582533"/>
                <a:gd name="connsiteX33" fmla="*/ 3798820 w 4289560"/>
                <a:gd name="connsiteY33" fmla="*/ 508392 h 582533"/>
                <a:gd name="connsiteX34" fmla="*/ 3756454 w 4289560"/>
                <a:gd name="connsiteY34" fmla="*/ 504862 h 582533"/>
                <a:gd name="connsiteX35" fmla="*/ 3530502 w 4289560"/>
                <a:gd name="connsiteY35" fmla="*/ 494270 h 582533"/>
                <a:gd name="connsiteX36" fmla="*/ 3128025 w 4289560"/>
                <a:gd name="connsiteY36" fmla="*/ 483679 h 582533"/>
                <a:gd name="connsiteX37" fmla="*/ 2947969 w 4289560"/>
                <a:gd name="connsiteY37" fmla="*/ 483679 h 582533"/>
                <a:gd name="connsiteX38" fmla="*/ 2478413 w 4289560"/>
                <a:gd name="connsiteY38" fmla="*/ 458965 h 582533"/>
                <a:gd name="connsiteX39" fmla="*/ 2044161 w 4289560"/>
                <a:gd name="connsiteY39" fmla="*/ 458965 h 582533"/>
                <a:gd name="connsiteX40" fmla="*/ 1553421 w 4289560"/>
                <a:gd name="connsiteY40" fmla="*/ 458965 h 582533"/>
                <a:gd name="connsiteX41" fmla="*/ 1105047 w 4289560"/>
                <a:gd name="connsiteY41" fmla="*/ 458965 h 582533"/>
                <a:gd name="connsiteX42" fmla="*/ 759058 w 4289560"/>
                <a:gd name="connsiteY42" fmla="*/ 458965 h 582533"/>
                <a:gd name="connsiteX43" fmla="*/ 271849 w 4289560"/>
                <a:gd name="connsiteY43" fmla="*/ 458965 h 582533"/>
                <a:gd name="connsiteX44" fmla="*/ 211830 w 4289560"/>
                <a:gd name="connsiteY44" fmla="*/ 448374 h 582533"/>
                <a:gd name="connsiteX45" fmla="*/ 81202 w 4289560"/>
                <a:gd name="connsiteY45" fmla="*/ 402477 h 582533"/>
                <a:gd name="connsiteX46" fmla="*/ 45897 w 4289560"/>
                <a:gd name="connsiteY46" fmla="*/ 384825 h 582533"/>
                <a:gd name="connsiteX47" fmla="*/ 28244 w 4289560"/>
                <a:gd name="connsiteY47" fmla="*/ 370703 h 582533"/>
                <a:gd name="connsiteX48" fmla="*/ 17653 w 4289560"/>
                <a:gd name="connsiteY48" fmla="*/ 356581 h 582533"/>
                <a:gd name="connsiteX49" fmla="*/ 3531 w 4289560"/>
                <a:gd name="connsiteY49" fmla="*/ 331867 h 582533"/>
                <a:gd name="connsiteX50" fmla="*/ 0 w 4289560"/>
                <a:gd name="connsiteY50" fmla="*/ 300093 h 582533"/>
                <a:gd name="connsiteX51" fmla="*/ 7061 w 4289560"/>
                <a:gd name="connsiteY51" fmla="*/ 278910 h 582533"/>
                <a:gd name="connsiteX52" fmla="*/ 21183 w 4289560"/>
                <a:gd name="connsiteY52" fmla="*/ 261257 h 582533"/>
                <a:gd name="connsiteX53" fmla="*/ 63549 w 4289560"/>
                <a:gd name="connsiteY53" fmla="*/ 240074 h 582533"/>
                <a:gd name="connsiteX54" fmla="*/ 165934 w 4289560"/>
                <a:gd name="connsiteY54" fmla="*/ 201239 h 582533"/>
                <a:gd name="connsiteX55" fmla="*/ 363642 w 4289560"/>
                <a:gd name="connsiteY55" fmla="*/ 130629 h 582533"/>
                <a:gd name="connsiteX56" fmla="*/ 391886 w 4289560"/>
                <a:gd name="connsiteY56" fmla="*/ 123568 h 582533"/>
                <a:gd name="connsiteX57" fmla="*/ 511923 w 4289560"/>
                <a:gd name="connsiteY57" fmla="*/ 127098 h 582533"/>
                <a:gd name="connsiteX58" fmla="*/ 663735 w 4289560"/>
                <a:gd name="connsiteY58" fmla="*/ 144751 h 582533"/>
                <a:gd name="connsiteX59" fmla="*/ 773180 w 4289560"/>
                <a:gd name="connsiteY59" fmla="*/ 165934 h 582533"/>
                <a:gd name="connsiteX60" fmla="*/ 854382 w 4289560"/>
                <a:gd name="connsiteY60" fmla="*/ 190647 h 582533"/>
                <a:gd name="connsiteX61" fmla="*/ 970888 w 4289560"/>
                <a:gd name="connsiteY61" fmla="*/ 197708 h 582533"/>
                <a:gd name="connsiteX62" fmla="*/ 1454567 w 4289560"/>
                <a:gd name="connsiteY62" fmla="*/ 215361 h 582533"/>
                <a:gd name="connsiteX63" fmla="*/ 1758190 w 4289560"/>
                <a:gd name="connsiteY63" fmla="*/ 22595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89560" h="582533">
                  <a:moveTo>
                    <a:pt x="1758190" y="225952"/>
                  </a:moveTo>
                  <a:lnTo>
                    <a:pt x="2174790" y="233013"/>
                  </a:lnTo>
                  <a:lnTo>
                    <a:pt x="2414864" y="236544"/>
                  </a:lnTo>
                  <a:lnTo>
                    <a:pt x="3142147" y="257727"/>
                  </a:lnTo>
                  <a:lnTo>
                    <a:pt x="3629356" y="257727"/>
                  </a:lnTo>
                  <a:lnTo>
                    <a:pt x="3872961" y="257727"/>
                  </a:lnTo>
                  <a:lnTo>
                    <a:pt x="3943571" y="254196"/>
                  </a:lnTo>
                  <a:lnTo>
                    <a:pt x="3989468" y="247135"/>
                  </a:lnTo>
                  <a:lnTo>
                    <a:pt x="4038895" y="229483"/>
                  </a:lnTo>
                  <a:lnTo>
                    <a:pt x="4067139" y="215361"/>
                  </a:lnTo>
                  <a:lnTo>
                    <a:pt x="4113035" y="180056"/>
                  </a:lnTo>
                  <a:lnTo>
                    <a:pt x="4151871" y="134159"/>
                  </a:lnTo>
                  <a:lnTo>
                    <a:pt x="4176584" y="84732"/>
                  </a:lnTo>
                  <a:lnTo>
                    <a:pt x="4194237" y="56488"/>
                  </a:lnTo>
                  <a:lnTo>
                    <a:pt x="4211889" y="35305"/>
                  </a:lnTo>
                  <a:lnTo>
                    <a:pt x="4243664" y="7061"/>
                  </a:lnTo>
                  <a:lnTo>
                    <a:pt x="4264847" y="0"/>
                  </a:lnTo>
                  <a:lnTo>
                    <a:pt x="4275438" y="0"/>
                  </a:lnTo>
                  <a:lnTo>
                    <a:pt x="4282499" y="7061"/>
                  </a:lnTo>
                  <a:lnTo>
                    <a:pt x="4286030" y="21183"/>
                  </a:lnTo>
                  <a:lnTo>
                    <a:pt x="4289560" y="60019"/>
                  </a:lnTo>
                  <a:lnTo>
                    <a:pt x="4286030" y="105915"/>
                  </a:lnTo>
                  <a:lnTo>
                    <a:pt x="4275438" y="165934"/>
                  </a:lnTo>
                  <a:lnTo>
                    <a:pt x="4250725" y="250666"/>
                  </a:lnTo>
                  <a:lnTo>
                    <a:pt x="4211889" y="353050"/>
                  </a:lnTo>
                  <a:lnTo>
                    <a:pt x="4162462" y="451904"/>
                  </a:lnTo>
                  <a:lnTo>
                    <a:pt x="4116566" y="518984"/>
                  </a:lnTo>
                  <a:lnTo>
                    <a:pt x="4070669" y="561350"/>
                  </a:lnTo>
                  <a:lnTo>
                    <a:pt x="4031834" y="579002"/>
                  </a:lnTo>
                  <a:lnTo>
                    <a:pt x="4000059" y="582533"/>
                  </a:lnTo>
                  <a:lnTo>
                    <a:pt x="3968285" y="575472"/>
                  </a:lnTo>
                  <a:lnTo>
                    <a:pt x="3918857" y="554289"/>
                  </a:lnTo>
                  <a:lnTo>
                    <a:pt x="3844717" y="518984"/>
                  </a:lnTo>
                  <a:lnTo>
                    <a:pt x="3798820" y="508392"/>
                  </a:lnTo>
                  <a:lnTo>
                    <a:pt x="3756454" y="504862"/>
                  </a:lnTo>
                  <a:lnTo>
                    <a:pt x="3530502" y="494270"/>
                  </a:lnTo>
                  <a:lnTo>
                    <a:pt x="3128025" y="483679"/>
                  </a:lnTo>
                  <a:lnTo>
                    <a:pt x="2947969" y="483679"/>
                  </a:lnTo>
                  <a:lnTo>
                    <a:pt x="2478413" y="458965"/>
                  </a:lnTo>
                  <a:lnTo>
                    <a:pt x="2044161" y="458965"/>
                  </a:lnTo>
                  <a:lnTo>
                    <a:pt x="1553421" y="458965"/>
                  </a:lnTo>
                  <a:lnTo>
                    <a:pt x="1105047" y="458965"/>
                  </a:lnTo>
                  <a:lnTo>
                    <a:pt x="759058" y="458965"/>
                  </a:lnTo>
                  <a:lnTo>
                    <a:pt x="271849" y="458965"/>
                  </a:lnTo>
                  <a:lnTo>
                    <a:pt x="211830" y="448374"/>
                  </a:lnTo>
                  <a:lnTo>
                    <a:pt x="81202" y="402477"/>
                  </a:lnTo>
                  <a:lnTo>
                    <a:pt x="45897" y="384825"/>
                  </a:lnTo>
                  <a:lnTo>
                    <a:pt x="28244" y="370703"/>
                  </a:lnTo>
                  <a:lnTo>
                    <a:pt x="17653" y="356581"/>
                  </a:lnTo>
                  <a:lnTo>
                    <a:pt x="3531" y="331867"/>
                  </a:lnTo>
                  <a:lnTo>
                    <a:pt x="0" y="300093"/>
                  </a:lnTo>
                  <a:lnTo>
                    <a:pt x="7061" y="278910"/>
                  </a:lnTo>
                  <a:lnTo>
                    <a:pt x="21183" y="261257"/>
                  </a:lnTo>
                  <a:lnTo>
                    <a:pt x="63549" y="240074"/>
                  </a:lnTo>
                  <a:lnTo>
                    <a:pt x="165934" y="201239"/>
                  </a:lnTo>
                  <a:lnTo>
                    <a:pt x="363642" y="130629"/>
                  </a:lnTo>
                  <a:lnTo>
                    <a:pt x="391886" y="123568"/>
                  </a:lnTo>
                  <a:lnTo>
                    <a:pt x="511923" y="127098"/>
                  </a:lnTo>
                  <a:lnTo>
                    <a:pt x="663735" y="144751"/>
                  </a:lnTo>
                  <a:lnTo>
                    <a:pt x="773180" y="165934"/>
                  </a:lnTo>
                  <a:lnTo>
                    <a:pt x="854382" y="190647"/>
                  </a:lnTo>
                  <a:lnTo>
                    <a:pt x="970888" y="197708"/>
                  </a:lnTo>
                  <a:lnTo>
                    <a:pt x="1454567" y="215361"/>
                  </a:lnTo>
                  <a:lnTo>
                    <a:pt x="1758190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4">
              <a:extLst>
                <a:ext uri="{FF2B5EF4-FFF2-40B4-BE49-F238E27FC236}">
                  <a16:creationId xmlns:a16="http://schemas.microsoft.com/office/drawing/2014/main" id="{A0FA54B6-346D-4478-9375-86281EEB9B23}"/>
                </a:ext>
              </a:extLst>
            </p:cNvPr>
            <p:cNvSpPr/>
            <p:nvPr/>
          </p:nvSpPr>
          <p:spPr>
            <a:xfrm rot="16200000">
              <a:off x="2252663" y="3316288"/>
              <a:ext cx="1938337" cy="1154113"/>
            </a:xfrm>
            <a:custGeom>
              <a:avLst/>
              <a:gdLst>
                <a:gd name="connsiteX0" fmla="*/ 1009650 w 1938338"/>
                <a:gd name="connsiteY0" fmla="*/ 626269 h 1154906"/>
                <a:gd name="connsiteX1" fmla="*/ 857250 w 1938338"/>
                <a:gd name="connsiteY1" fmla="*/ 542925 h 1154906"/>
                <a:gd name="connsiteX2" fmla="*/ 707231 w 1938338"/>
                <a:gd name="connsiteY2" fmla="*/ 454819 h 1154906"/>
                <a:gd name="connsiteX3" fmla="*/ 545306 w 1938338"/>
                <a:gd name="connsiteY3" fmla="*/ 357187 h 1154906"/>
                <a:gd name="connsiteX4" fmla="*/ 390525 w 1938338"/>
                <a:gd name="connsiteY4" fmla="*/ 252412 h 1154906"/>
                <a:gd name="connsiteX5" fmla="*/ 235744 w 1938338"/>
                <a:gd name="connsiteY5" fmla="*/ 145256 h 1154906"/>
                <a:gd name="connsiteX6" fmla="*/ 80963 w 1938338"/>
                <a:gd name="connsiteY6" fmla="*/ 26194 h 1154906"/>
                <a:gd name="connsiteX7" fmla="*/ 61913 w 1938338"/>
                <a:gd name="connsiteY7" fmla="*/ 11906 h 1154906"/>
                <a:gd name="connsiteX8" fmla="*/ 38100 w 1938338"/>
                <a:gd name="connsiteY8" fmla="*/ 0 h 1154906"/>
                <a:gd name="connsiteX9" fmla="*/ 19050 w 1938338"/>
                <a:gd name="connsiteY9" fmla="*/ 2381 h 1154906"/>
                <a:gd name="connsiteX10" fmla="*/ 0 w 1938338"/>
                <a:gd name="connsiteY10" fmla="*/ 7144 h 1154906"/>
                <a:gd name="connsiteX11" fmla="*/ 0 w 1938338"/>
                <a:gd name="connsiteY11" fmla="*/ 21431 h 1154906"/>
                <a:gd name="connsiteX12" fmla="*/ 7144 w 1938338"/>
                <a:gd name="connsiteY12" fmla="*/ 47625 h 1154906"/>
                <a:gd name="connsiteX13" fmla="*/ 61913 w 1938338"/>
                <a:gd name="connsiteY13" fmla="*/ 107156 h 1154906"/>
                <a:gd name="connsiteX14" fmla="*/ 223838 w 1938338"/>
                <a:gd name="connsiteY14" fmla="*/ 264319 h 1154906"/>
                <a:gd name="connsiteX15" fmla="*/ 395288 w 1938338"/>
                <a:gd name="connsiteY15" fmla="*/ 431006 h 1154906"/>
                <a:gd name="connsiteX16" fmla="*/ 547688 w 1938338"/>
                <a:gd name="connsiteY16" fmla="*/ 566737 h 1154906"/>
                <a:gd name="connsiteX17" fmla="*/ 664369 w 1938338"/>
                <a:gd name="connsiteY17" fmla="*/ 652462 h 1154906"/>
                <a:gd name="connsiteX18" fmla="*/ 821531 w 1938338"/>
                <a:gd name="connsiteY18" fmla="*/ 759619 h 1154906"/>
                <a:gd name="connsiteX19" fmla="*/ 1083469 w 1938338"/>
                <a:gd name="connsiteY19" fmla="*/ 926306 h 1154906"/>
                <a:gd name="connsiteX20" fmla="*/ 1281113 w 1938338"/>
                <a:gd name="connsiteY20" fmla="*/ 1047750 h 1154906"/>
                <a:gd name="connsiteX21" fmla="*/ 1464469 w 1938338"/>
                <a:gd name="connsiteY21" fmla="*/ 1154906 h 1154906"/>
                <a:gd name="connsiteX22" fmla="*/ 1938338 w 1938338"/>
                <a:gd name="connsiteY22" fmla="*/ 1154906 h 1154906"/>
                <a:gd name="connsiteX23" fmla="*/ 1909763 w 1938338"/>
                <a:gd name="connsiteY23" fmla="*/ 1026319 h 1154906"/>
                <a:gd name="connsiteX24" fmla="*/ 1819275 w 1938338"/>
                <a:gd name="connsiteY24" fmla="*/ 992981 h 1154906"/>
                <a:gd name="connsiteX25" fmla="*/ 1659731 w 1938338"/>
                <a:gd name="connsiteY25" fmla="*/ 931069 h 1154906"/>
                <a:gd name="connsiteX26" fmla="*/ 1371600 w 1938338"/>
                <a:gd name="connsiteY26" fmla="*/ 804862 h 1154906"/>
                <a:gd name="connsiteX27" fmla="*/ 1009650 w 1938338"/>
                <a:gd name="connsiteY27" fmla="*/ 626269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38338" h="1154906">
                  <a:moveTo>
                    <a:pt x="1009650" y="626269"/>
                  </a:moveTo>
                  <a:lnTo>
                    <a:pt x="857250" y="542925"/>
                  </a:lnTo>
                  <a:lnTo>
                    <a:pt x="707231" y="454819"/>
                  </a:lnTo>
                  <a:lnTo>
                    <a:pt x="545306" y="357187"/>
                  </a:lnTo>
                  <a:lnTo>
                    <a:pt x="390525" y="252412"/>
                  </a:lnTo>
                  <a:lnTo>
                    <a:pt x="235744" y="145256"/>
                  </a:lnTo>
                  <a:lnTo>
                    <a:pt x="80963" y="26194"/>
                  </a:lnTo>
                  <a:lnTo>
                    <a:pt x="61913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7144" y="47625"/>
                  </a:lnTo>
                  <a:lnTo>
                    <a:pt x="61913" y="107156"/>
                  </a:lnTo>
                  <a:lnTo>
                    <a:pt x="223838" y="264319"/>
                  </a:lnTo>
                  <a:lnTo>
                    <a:pt x="395288" y="431006"/>
                  </a:lnTo>
                  <a:lnTo>
                    <a:pt x="547688" y="566737"/>
                  </a:lnTo>
                  <a:lnTo>
                    <a:pt x="664369" y="652462"/>
                  </a:lnTo>
                  <a:lnTo>
                    <a:pt x="821531" y="759619"/>
                  </a:lnTo>
                  <a:lnTo>
                    <a:pt x="1083469" y="926306"/>
                  </a:lnTo>
                  <a:lnTo>
                    <a:pt x="1281113" y="1047750"/>
                  </a:lnTo>
                  <a:lnTo>
                    <a:pt x="1464469" y="1154906"/>
                  </a:lnTo>
                  <a:lnTo>
                    <a:pt x="1938338" y="1154906"/>
                  </a:lnTo>
                  <a:lnTo>
                    <a:pt x="1909763" y="1026319"/>
                  </a:lnTo>
                  <a:lnTo>
                    <a:pt x="1819275" y="992981"/>
                  </a:lnTo>
                  <a:lnTo>
                    <a:pt x="1659731" y="931069"/>
                  </a:lnTo>
                  <a:lnTo>
                    <a:pt x="1371600" y="804862"/>
                  </a:lnTo>
                  <a:lnTo>
                    <a:pt x="1009650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5">
              <a:extLst>
                <a:ext uri="{FF2B5EF4-FFF2-40B4-BE49-F238E27FC236}">
                  <a16:creationId xmlns:a16="http://schemas.microsoft.com/office/drawing/2014/main" id="{81903413-145D-4ECB-9DD0-F931D25A5595}"/>
                </a:ext>
              </a:extLst>
            </p:cNvPr>
            <p:cNvSpPr/>
            <p:nvPr/>
          </p:nvSpPr>
          <p:spPr>
            <a:xfrm rot="16200000">
              <a:off x="3915569" y="3336132"/>
              <a:ext cx="703262" cy="736600"/>
            </a:xfrm>
            <a:custGeom>
              <a:avLst/>
              <a:gdLst>
                <a:gd name="connsiteX0" fmla="*/ 635794 w 702469"/>
                <a:gd name="connsiteY0" fmla="*/ 285750 h 735806"/>
                <a:gd name="connsiteX1" fmla="*/ 678656 w 702469"/>
                <a:gd name="connsiteY1" fmla="*/ 123825 h 735806"/>
                <a:gd name="connsiteX2" fmla="*/ 702469 w 702469"/>
                <a:gd name="connsiteY2" fmla="*/ 4762 h 735806"/>
                <a:gd name="connsiteX3" fmla="*/ 635794 w 702469"/>
                <a:gd name="connsiteY3" fmla="*/ 0 h 735806"/>
                <a:gd name="connsiteX4" fmla="*/ 581025 w 702469"/>
                <a:gd name="connsiteY4" fmla="*/ 95250 h 735806"/>
                <a:gd name="connsiteX5" fmla="*/ 535781 w 702469"/>
                <a:gd name="connsiteY5" fmla="*/ 164306 h 735806"/>
                <a:gd name="connsiteX6" fmla="*/ 469106 w 702469"/>
                <a:gd name="connsiteY6" fmla="*/ 242887 h 735806"/>
                <a:gd name="connsiteX7" fmla="*/ 397669 w 702469"/>
                <a:gd name="connsiteY7" fmla="*/ 314325 h 735806"/>
                <a:gd name="connsiteX8" fmla="*/ 323850 w 702469"/>
                <a:gd name="connsiteY8" fmla="*/ 378618 h 735806"/>
                <a:gd name="connsiteX9" fmla="*/ 247650 w 702469"/>
                <a:gd name="connsiteY9" fmla="*/ 435768 h 735806"/>
                <a:gd name="connsiteX10" fmla="*/ 169069 w 702469"/>
                <a:gd name="connsiteY10" fmla="*/ 485775 h 735806"/>
                <a:gd name="connsiteX11" fmla="*/ 102394 w 702469"/>
                <a:gd name="connsiteY11" fmla="*/ 526256 h 735806"/>
                <a:gd name="connsiteX12" fmla="*/ 59531 w 702469"/>
                <a:gd name="connsiteY12" fmla="*/ 554831 h 735806"/>
                <a:gd name="connsiteX13" fmla="*/ 19050 w 702469"/>
                <a:gd name="connsiteY13" fmla="*/ 588168 h 735806"/>
                <a:gd name="connsiteX14" fmla="*/ 4762 w 702469"/>
                <a:gd name="connsiteY14" fmla="*/ 619125 h 735806"/>
                <a:gd name="connsiteX15" fmla="*/ 0 w 702469"/>
                <a:gd name="connsiteY15" fmla="*/ 652462 h 735806"/>
                <a:gd name="connsiteX16" fmla="*/ 9525 w 702469"/>
                <a:gd name="connsiteY16" fmla="*/ 676275 h 735806"/>
                <a:gd name="connsiteX17" fmla="*/ 30956 w 702469"/>
                <a:gd name="connsiteY17" fmla="*/ 697706 h 735806"/>
                <a:gd name="connsiteX18" fmla="*/ 66675 w 702469"/>
                <a:gd name="connsiteY18" fmla="*/ 716756 h 735806"/>
                <a:gd name="connsiteX19" fmla="*/ 119062 w 702469"/>
                <a:gd name="connsiteY19" fmla="*/ 735806 h 735806"/>
                <a:gd name="connsiteX20" fmla="*/ 204787 w 702469"/>
                <a:gd name="connsiteY20" fmla="*/ 735806 h 735806"/>
                <a:gd name="connsiteX21" fmla="*/ 297656 w 702469"/>
                <a:gd name="connsiteY21" fmla="*/ 719137 h 735806"/>
                <a:gd name="connsiteX22" fmla="*/ 361950 w 702469"/>
                <a:gd name="connsiteY22" fmla="*/ 697706 h 735806"/>
                <a:gd name="connsiteX23" fmla="*/ 402431 w 702469"/>
                <a:gd name="connsiteY23" fmla="*/ 678656 h 735806"/>
                <a:gd name="connsiteX24" fmla="*/ 440531 w 702469"/>
                <a:gd name="connsiteY24" fmla="*/ 650081 h 735806"/>
                <a:gd name="connsiteX25" fmla="*/ 478631 w 702469"/>
                <a:gd name="connsiteY25" fmla="*/ 611981 h 735806"/>
                <a:gd name="connsiteX26" fmla="*/ 516731 w 702469"/>
                <a:gd name="connsiteY26" fmla="*/ 554831 h 735806"/>
                <a:gd name="connsiteX27" fmla="*/ 550069 w 702469"/>
                <a:gd name="connsiteY27" fmla="*/ 497681 h 735806"/>
                <a:gd name="connsiteX28" fmla="*/ 585787 w 702469"/>
                <a:gd name="connsiteY28" fmla="*/ 426243 h 735806"/>
                <a:gd name="connsiteX29" fmla="*/ 635794 w 702469"/>
                <a:gd name="connsiteY29" fmla="*/ 28575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2469" h="735806">
                  <a:moveTo>
                    <a:pt x="635794" y="285750"/>
                  </a:moveTo>
                  <a:lnTo>
                    <a:pt x="678656" y="123825"/>
                  </a:lnTo>
                  <a:lnTo>
                    <a:pt x="702469" y="4762"/>
                  </a:lnTo>
                  <a:lnTo>
                    <a:pt x="635794" y="0"/>
                  </a:lnTo>
                  <a:lnTo>
                    <a:pt x="581025" y="95250"/>
                  </a:lnTo>
                  <a:lnTo>
                    <a:pt x="535781" y="164306"/>
                  </a:lnTo>
                  <a:lnTo>
                    <a:pt x="469106" y="242887"/>
                  </a:lnTo>
                  <a:lnTo>
                    <a:pt x="397669" y="314325"/>
                  </a:lnTo>
                  <a:lnTo>
                    <a:pt x="323850" y="378618"/>
                  </a:lnTo>
                  <a:lnTo>
                    <a:pt x="247650" y="435768"/>
                  </a:lnTo>
                  <a:lnTo>
                    <a:pt x="169069" y="485775"/>
                  </a:lnTo>
                  <a:lnTo>
                    <a:pt x="102394" y="526256"/>
                  </a:lnTo>
                  <a:lnTo>
                    <a:pt x="59531" y="554831"/>
                  </a:lnTo>
                  <a:lnTo>
                    <a:pt x="19050" y="588168"/>
                  </a:lnTo>
                  <a:lnTo>
                    <a:pt x="4762" y="619125"/>
                  </a:lnTo>
                  <a:lnTo>
                    <a:pt x="0" y="652462"/>
                  </a:lnTo>
                  <a:lnTo>
                    <a:pt x="9525" y="676275"/>
                  </a:lnTo>
                  <a:lnTo>
                    <a:pt x="30956" y="697706"/>
                  </a:lnTo>
                  <a:lnTo>
                    <a:pt x="66675" y="716756"/>
                  </a:lnTo>
                  <a:lnTo>
                    <a:pt x="119062" y="735806"/>
                  </a:lnTo>
                  <a:lnTo>
                    <a:pt x="204787" y="735806"/>
                  </a:lnTo>
                  <a:lnTo>
                    <a:pt x="297656" y="719137"/>
                  </a:lnTo>
                  <a:lnTo>
                    <a:pt x="361950" y="697706"/>
                  </a:lnTo>
                  <a:lnTo>
                    <a:pt x="402431" y="678656"/>
                  </a:lnTo>
                  <a:lnTo>
                    <a:pt x="440531" y="650081"/>
                  </a:lnTo>
                  <a:lnTo>
                    <a:pt x="478631" y="611981"/>
                  </a:lnTo>
                  <a:lnTo>
                    <a:pt x="516731" y="554831"/>
                  </a:lnTo>
                  <a:lnTo>
                    <a:pt x="550069" y="497681"/>
                  </a:lnTo>
                  <a:lnTo>
                    <a:pt x="585787" y="426243"/>
                  </a:lnTo>
                  <a:lnTo>
                    <a:pt x="63579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6">
              <a:extLst>
                <a:ext uri="{FF2B5EF4-FFF2-40B4-BE49-F238E27FC236}">
                  <a16:creationId xmlns:a16="http://schemas.microsoft.com/office/drawing/2014/main" id="{484BFBCF-A5A7-4ED3-A373-CC2FEAE0927D}"/>
                </a:ext>
              </a:extLst>
            </p:cNvPr>
            <p:cNvSpPr/>
            <p:nvPr/>
          </p:nvSpPr>
          <p:spPr>
            <a:xfrm rot="16200000">
              <a:off x="4151313" y="1993901"/>
              <a:ext cx="1852612" cy="1185862"/>
            </a:xfrm>
            <a:custGeom>
              <a:avLst/>
              <a:gdLst>
                <a:gd name="connsiteX0" fmla="*/ 800100 w 1852612"/>
                <a:gd name="connsiteY0" fmla="*/ 495300 h 1185863"/>
                <a:gd name="connsiteX1" fmla="*/ 633412 w 1852612"/>
                <a:gd name="connsiteY1" fmla="*/ 400050 h 1185863"/>
                <a:gd name="connsiteX2" fmla="*/ 452437 w 1852612"/>
                <a:gd name="connsiteY2" fmla="*/ 288131 h 1185863"/>
                <a:gd name="connsiteX3" fmla="*/ 273844 w 1852612"/>
                <a:gd name="connsiteY3" fmla="*/ 169069 h 1185863"/>
                <a:gd name="connsiteX4" fmla="*/ 95250 w 1852612"/>
                <a:gd name="connsiteY4" fmla="*/ 40481 h 1185863"/>
                <a:gd name="connsiteX5" fmla="*/ 64294 w 1852612"/>
                <a:gd name="connsiteY5" fmla="*/ 16669 h 1185863"/>
                <a:gd name="connsiteX6" fmla="*/ 42862 w 1852612"/>
                <a:gd name="connsiteY6" fmla="*/ 7144 h 1185863"/>
                <a:gd name="connsiteX7" fmla="*/ 21431 w 1852612"/>
                <a:gd name="connsiteY7" fmla="*/ 0 h 1185863"/>
                <a:gd name="connsiteX8" fmla="*/ 7144 w 1852612"/>
                <a:gd name="connsiteY8" fmla="*/ 2381 h 1185863"/>
                <a:gd name="connsiteX9" fmla="*/ 0 w 1852612"/>
                <a:gd name="connsiteY9" fmla="*/ 14288 h 1185863"/>
                <a:gd name="connsiteX10" fmla="*/ 2381 w 1852612"/>
                <a:gd name="connsiteY10" fmla="*/ 26194 h 1185863"/>
                <a:gd name="connsiteX11" fmla="*/ 14287 w 1852612"/>
                <a:gd name="connsiteY11" fmla="*/ 57150 h 1185863"/>
                <a:gd name="connsiteX12" fmla="*/ 90487 w 1852612"/>
                <a:gd name="connsiteY12" fmla="*/ 152400 h 1185863"/>
                <a:gd name="connsiteX13" fmla="*/ 228600 w 1852612"/>
                <a:gd name="connsiteY13" fmla="*/ 290513 h 1185863"/>
                <a:gd name="connsiteX14" fmla="*/ 364331 w 1852612"/>
                <a:gd name="connsiteY14" fmla="*/ 411956 h 1185863"/>
                <a:gd name="connsiteX15" fmla="*/ 533400 w 1852612"/>
                <a:gd name="connsiteY15" fmla="*/ 533400 h 1185863"/>
                <a:gd name="connsiteX16" fmla="*/ 626269 w 1852612"/>
                <a:gd name="connsiteY16" fmla="*/ 592931 h 1185863"/>
                <a:gd name="connsiteX17" fmla="*/ 752475 w 1852612"/>
                <a:gd name="connsiteY17" fmla="*/ 707231 h 1185863"/>
                <a:gd name="connsiteX18" fmla="*/ 926306 w 1852612"/>
                <a:gd name="connsiteY18" fmla="*/ 807244 h 1185863"/>
                <a:gd name="connsiteX19" fmla="*/ 1095375 w 1852612"/>
                <a:gd name="connsiteY19" fmla="*/ 897731 h 1185863"/>
                <a:gd name="connsiteX20" fmla="*/ 1300162 w 1852612"/>
                <a:gd name="connsiteY20" fmla="*/ 1012031 h 1185863"/>
                <a:gd name="connsiteX21" fmla="*/ 1385887 w 1852612"/>
                <a:gd name="connsiteY21" fmla="*/ 1059656 h 1185863"/>
                <a:gd name="connsiteX22" fmla="*/ 1402556 w 1852612"/>
                <a:gd name="connsiteY22" fmla="*/ 1076325 h 1185863"/>
                <a:gd name="connsiteX23" fmla="*/ 1443037 w 1852612"/>
                <a:gd name="connsiteY23" fmla="*/ 1123950 h 1185863"/>
                <a:gd name="connsiteX24" fmla="*/ 1476375 w 1852612"/>
                <a:gd name="connsiteY24" fmla="*/ 1166813 h 1185863"/>
                <a:gd name="connsiteX25" fmla="*/ 1497806 w 1852612"/>
                <a:gd name="connsiteY25" fmla="*/ 1181100 h 1185863"/>
                <a:gd name="connsiteX26" fmla="*/ 1519237 w 1852612"/>
                <a:gd name="connsiteY26" fmla="*/ 1185863 h 1185863"/>
                <a:gd name="connsiteX27" fmla="*/ 1545431 w 1852612"/>
                <a:gd name="connsiteY27" fmla="*/ 1181100 h 1185863"/>
                <a:gd name="connsiteX28" fmla="*/ 1576387 w 1852612"/>
                <a:gd name="connsiteY28" fmla="*/ 1162050 h 1185863"/>
                <a:gd name="connsiteX29" fmla="*/ 1619250 w 1852612"/>
                <a:gd name="connsiteY29" fmla="*/ 1119188 h 1185863"/>
                <a:gd name="connsiteX30" fmla="*/ 1647825 w 1852612"/>
                <a:gd name="connsiteY30" fmla="*/ 1083469 h 1185863"/>
                <a:gd name="connsiteX31" fmla="*/ 1716881 w 1852612"/>
                <a:gd name="connsiteY31" fmla="*/ 1004888 h 1185863"/>
                <a:gd name="connsiteX32" fmla="*/ 1776412 w 1852612"/>
                <a:gd name="connsiteY32" fmla="*/ 914400 h 1185863"/>
                <a:gd name="connsiteX33" fmla="*/ 1821656 w 1852612"/>
                <a:gd name="connsiteY33" fmla="*/ 826294 h 1185863"/>
                <a:gd name="connsiteX34" fmla="*/ 1835944 w 1852612"/>
                <a:gd name="connsiteY34" fmla="*/ 759619 h 1185863"/>
                <a:gd name="connsiteX35" fmla="*/ 1852612 w 1852612"/>
                <a:gd name="connsiteY35" fmla="*/ 678656 h 1185863"/>
                <a:gd name="connsiteX36" fmla="*/ 1852612 w 1852612"/>
                <a:gd name="connsiteY36" fmla="*/ 664369 h 1185863"/>
                <a:gd name="connsiteX37" fmla="*/ 1847850 w 1852612"/>
                <a:gd name="connsiteY37" fmla="*/ 654844 h 1185863"/>
                <a:gd name="connsiteX38" fmla="*/ 1838325 w 1852612"/>
                <a:gd name="connsiteY38" fmla="*/ 647700 h 1185863"/>
                <a:gd name="connsiteX39" fmla="*/ 1824037 w 1852612"/>
                <a:gd name="connsiteY39" fmla="*/ 650081 h 1185863"/>
                <a:gd name="connsiteX40" fmla="*/ 1795462 w 1852612"/>
                <a:gd name="connsiteY40" fmla="*/ 669131 h 1185863"/>
                <a:gd name="connsiteX41" fmla="*/ 1757362 w 1852612"/>
                <a:gd name="connsiteY41" fmla="*/ 707231 h 1185863"/>
                <a:gd name="connsiteX42" fmla="*/ 1704975 w 1852612"/>
                <a:gd name="connsiteY42" fmla="*/ 745331 h 1185863"/>
                <a:gd name="connsiteX43" fmla="*/ 1647825 w 1852612"/>
                <a:gd name="connsiteY43" fmla="*/ 769144 h 1185863"/>
                <a:gd name="connsiteX44" fmla="*/ 1597819 w 1852612"/>
                <a:gd name="connsiteY44" fmla="*/ 776288 h 1185863"/>
                <a:gd name="connsiteX45" fmla="*/ 1533525 w 1852612"/>
                <a:gd name="connsiteY45" fmla="*/ 773906 h 1185863"/>
                <a:gd name="connsiteX46" fmla="*/ 1462087 w 1852612"/>
                <a:gd name="connsiteY46" fmla="*/ 759619 h 1185863"/>
                <a:gd name="connsiteX47" fmla="*/ 1333500 w 1852612"/>
                <a:gd name="connsiteY47" fmla="*/ 726281 h 1185863"/>
                <a:gd name="connsiteX48" fmla="*/ 1152525 w 1852612"/>
                <a:gd name="connsiteY48" fmla="*/ 661988 h 1185863"/>
                <a:gd name="connsiteX49" fmla="*/ 878681 w 1852612"/>
                <a:gd name="connsiteY49" fmla="*/ 538163 h 1185863"/>
                <a:gd name="connsiteX50" fmla="*/ 800100 w 1852612"/>
                <a:gd name="connsiteY50" fmla="*/ 49530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2612" h="1185863">
                  <a:moveTo>
                    <a:pt x="800100" y="495300"/>
                  </a:moveTo>
                  <a:lnTo>
                    <a:pt x="633412" y="400050"/>
                  </a:lnTo>
                  <a:lnTo>
                    <a:pt x="452437" y="288131"/>
                  </a:lnTo>
                  <a:lnTo>
                    <a:pt x="273844" y="169069"/>
                  </a:lnTo>
                  <a:lnTo>
                    <a:pt x="95250" y="40481"/>
                  </a:lnTo>
                  <a:lnTo>
                    <a:pt x="64294" y="16669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14287" y="57150"/>
                  </a:lnTo>
                  <a:lnTo>
                    <a:pt x="90487" y="152400"/>
                  </a:lnTo>
                  <a:lnTo>
                    <a:pt x="228600" y="290513"/>
                  </a:lnTo>
                  <a:lnTo>
                    <a:pt x="364331" y="411956"/>
                  </a:lnTo>
                  <a:lnTo>
                    <a:pt x="533400" y="533400"/>
                  </a:lnTo>
                  <a:lnTo>
                    <a:pt x="626269" y="592931"/>
                  </a:lnTo>
                  <a:lnTo>
                    <a:pt x="752475" y="707231"/>
                  </a:lnTo>
                  <a:lnTo>
                    <a:pt x="926306" y="807244"/>
                  </a:lnTo>
                  <a:lnTo>
                    <a:pt x="1095375" y="897731"/>
                  </a:lnTo>
                  <a:lnTo>
                    <a:pt x="1300162" y="1012031"/>
                  </a:lnTo>
                  <a:lnTo>
                    <a:pt x="1385887" y="1059656"/>
                  </a:lnTo>
                  <a:lnTo>
                    <a:pt x="1402556" y="1076325"/>
                  </a:lnTo>
                  <a:lnTo>
                    <a:pt x="1443037" y="1123950"/>
                  </a:lnTo>
                  <a:lnTo>
                    <a:pt x="1476375" y="1166813"/>
                  </a:lnTo>
                  <a:lnTo>
                    <a:pt x="1497806" y="1181100"/>
                  </a:lnTo>
                  <a:lnTo>
                    <a:pt x="1519237" y="1185863"/>
                  </a:lnTo>
                  <a:lnTo>
                    <a:pt x="1545431" y="1181100"/>
                  </a:lnTo>
                  <a:lnTo>
                    <a:pt x="1576387" y="1162050"/>
                  </a:lnTo>
                  <a:lnTo>
                    <a:pt x="1619250" y="1119188"/>
                  </a:lnTo>
                  <a:lnTo>
                    <a:pt x="1647825" y="1083469"/>
                  </a:lnTo>
                  <a:lnTo>
                    <a:pt x="1716881" y="1004888"/>
                  </a:lnTo>
                  <a:lnTo>
                    <a:pt x="1776412" y="914400"/>
                  </a:lnTo>
                  <a:lnTo>
                    <a:pt x="1821656" y="826294"/>
                  </a:lnTo>
                  <a:lnTo>
                    <a:pt x="1835944" y="759619"/>
                  </a:lnTo>
                  <a:lnTo>
                    <a:pt x="1852612" y="678656"/>
                  </a:lnTo>
                  <a:lnTo>
                    <a:pt x="1852612" y="664369"/>
                  </a:lnTo>
                  <a:lnTo>
                    <a:pt x="1847850" y="654844"/>
                  </a:lnTo>
                  <a:lnTo>
                    <a:pt x="1838325" y="647700"/>
                  </a:lnTo>
                  <a:lnTo>
                    <a:pt x="1824037" y="650081"/>
                  </a:lnTo>
                  <a:lnTo>
                    <a:pt x="1795462" y="669131"/>
                  </a:lnTo>
                  <a:lnTo>
                    <a:pt x="1757362" y="707231"/>
                  </a:lnTo>
                  <a:lnTo>
                    <a:pt x="1704975" y="745331"/>
                  </a:lnTo>
                  <a:lnTo>
                    <a:pt x="1647825" y="769144"/>
                  </a:lnTo>
                  <a:lnTo>
                    <a:pt x="1597819" y="776288"/>
                  </a:lnTo>
                  <a:cubicBezTo>
                    <a:pt x="1576389" y="775464"/>
                    <a:pt x="1554971" y="773906"/>
                    <a:pt x="1533525" y="773906"/>
                  </a:cubicBezTo>
                  <a:lnTo>
                    <a:pt x="1462087" y="759619"/>
                  </a:lnTo>
                  <a:lnTo>
                    <a:pt x="1333500" y="726281"/>
                  </a:lnTo>
                  <a:lnTo>
                    <a:pt x="1152525" y="661988"/>
                  </a:lnTo>
                  <a:lnTo>
                    <a:pt x="878681" y="538163"/>
                  </a:lnTo>
                  <a:lnTo>
                    <a:pt x="8001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77">
              <a:extLst>
                <a:ext uri="{FF2B5EF4-FFF2-40B4-BE49-F238E27FC236}">
                  <a16:creationId xmlns:a16="http://schemas.microsoft.com/office/drawing/2014/main" id="{E355B0F1-2B38-4E8D-B2A3-C661864396EE}"/>
                </a:ext>
              </a:extLst>
            </p:cNvPr>
            <p:cNvSpPr/>
            <p:nvPr/>
          </p:nvSpPr>
          <p:spPr>
            <a:xfrm rot="16200000">
              <a:off x="5743575" y="1811338"/>
              <a:ext cx="476250" cy="1930400"/>
            </a:xfrm>
            <a:custGeom>
              <a:avLst/>
              <a:gdLst>
                <a:gd name="connsiteX0" fmla="*/ 130271 w 475989"/>
                <a:gd name="connsiteY0" fmla="*/ 1167426 h 1931514"/>
                <a:gd name="connsiteX1" fmla="*/ 72651 w 475989"/>
                <a:gd name="connsiteY1" fmla="*/ 776614 h 1931514"/>
                <a:gd name="connsiteX2" fmla="*/ 2505 w 475989"/>
                <a:gd name="connsiteY2" fmla="*/ 315656 h 1931514"/>
                <a:gd name="connsiteX3" fmla="*/ 0 w 475989"/>
                <a:gd name="connsiteY3" fmla="*/ 280583 h 1931514"/>
                <a:gd name="connsiteX4" fmla="*/ 5010 w 475989"/>
                <a:gd name="connsiteY4" fmla="*/ 245510 h 1931514"/>
                <a:gd name="connsiteX5" fmla="*/ 12526 w 475989"/>
                <a:gd name="connsiteY5" fmla="*/ 207932 h 1931514"/>
                <a:gd name="connsiteX6" fmla="*/ 25052 w 475989"/>
                <a:gd name="connsiteY6" fmla="*/ 167849 h 1931514"/>
                <a:gd name="connsiteX7" fmla="*/ 42589 w 475989"/>
                <a:gd name="connsiteY7" fmla="*/ 127766 h 1931514"/>
                <a:gd name="connsiteX8" fmla="*/ 62630 w 475989"/>
                <a:gd name="connsiteY8" fmla="*/ 90188 h 1931514"/>
                <a:gd name="connsiteX9" fmla="*/ 125260 w 475989"/>
                <a:gd name="connsiteY9" fmla="*/ 0 h 1931514"/>
                <a:gd name="connsiteX10" fmla="*/ 288099 w 475989"/>
                <a:gd name="connsiteY10" fmla="*/ 130271 h 1931514"/>
                <a:gd name="connsiteX11" fmla="*/ 235489 w 475989"/>
                <a:gd name="connsiteY11" fmla="*/ 195406 h 1931514"/>
                <a:gd name="connsiteX12" fmla="*/ 222963 w 475989"/>
                <a:gd name="connsiteY12" fmla="*/ 217953 h 1931514"/>
                <a:gd name="connsiteX13" fmla="*/ 212942 w 475989"/>
                <a:gd name="connsiteY13" fmla="*/ 248016 h 1931514"/>
                <a:gd name="connsiteX14" fmla="*/ 207932 w 475989"/>
                <a:gd name="connsiteY14" fmla="*/ 285594 h 1931514"/>
                <a:gd name="connsiteX15" fmla="*/ 207932 w 475989"/>
                <a:gd name="connsiteY15" fmla="*/ 338203 h 1931514"/>
                <a:gd name="connsiteX16" fmla="*/ 210437 w 475989"/>
                <a:gd name="connsiteY16" fmla="*/ 415864 h 1931514"/>
                <a:gd name="connsiteX17" fmla="*/ 235489 w 475989"/>
                <a:gd name="connsiteY17" fmla="*/ 591229 h 1931514"/>
                <a:gd name="connsiteX18" fmla="*/ 293109 w 475989"/>
                <a:gd name="connsiteY18" fmla="*/ 884338 h 1931514"/>
                <a:gd name="connsiteX19" fmla="*/ 383296 w 475989"/>
                <a:gd name="connsiteY19" fmla="*/ 1367842 h 1931514"/>
                <a:gd name="connsiteX20" fmla="*/ 390812 w 475989"/>
                <a:gd name="connsiteY20" fmla="*/ 1382874 h 1931514"/>
                <a:gd name="connsiteX21" fmla="*/ 415864 w 475989"/>
                <a:gd name="connsiteY21" fmla="*/ 1410431 h 1931514"/>
                <a:gd name="connsiteX22" fmla="*/ 468473 w 475989"/>
                <a:gd name="connsiteY22" fmla="*/ 1460535 h 1931514"/>
                <a:gd name="connsiteX23" fmla="*/ 473484 w 475989"/>
                <a:gd name="connsiteY23" fmla="*/ 1475566 h 1931514"/>
                <a:gd name="connsiteX24" fmla="*/ 475989 w 475989"/>
                <a:gd name="connsiteY24" fmla="*/ 1535691 h 1931514"/>
                <a:gd name="connsiteX25" fmla="*/ 473484 w 475989"/>
                <a:gd name="connsiteY25" fmla="*/ 1625879 h 1931514"/>
                <a:gd name="connsiteX26" fmla="*/ 468473 w 475989"/>
                <a:gd name="connsiteY26" fmla="*/ 1688509 h 1931514"/>
                <a:gd name="connsiteX27" fmla="*/ 455947 w 475989"/>
                <a:gd name="connsiteY27" fmla="*/ 1756149 h 1931514"/>
                <a:gd name="connsiteX28" fmla="*/ 438411 w 475989"/>
                <a:gd name="connsiteY28" fmla="*/ 1806253 h 1931514"/>
                <a:gd name="connsiteX29" fmla="*/ 418369 w 475989"/>
                <a:gd name="connsiteY29" fmla="*/ 1851347 h 1931514"/>
                <a:gd name="connsiteX30" fmla="*/ 393317 w 475989"/>
                <a:gd name="connsiteY30" fmla="*/ 1888925 h 1931514"/>
                <a:gd name="connsiteX31" fmla="*/ 358244 w 475989"/>
                <a:gd name="connsiteY31" fmla="*/ 1918988 h 1931514"/>
                <a:gd name="connsiteX32" fmla="*/ 340708 w 475989"/>
                <a:gd name="connsiteY32" fmla="*/ 1929008 h 1931514"/>
                <a:gd name="connsiteX33" fmla="*/ 320666 w 475989"/>
                <a:gd name="connsiteY33" fmla="*/ 1931514 h 1931514"/>
                <a:gd name="connsiteX34" fmla="*/ 303130 w 475989"/>
                <a:gd name="connsiteY34" fmla="*/ 1926503 h 1931514"/>
                <a:gd name="connsiteX35" fmla="*/ 280583 w 475989"/>
                <a:gd name="connsiteY35" fmla="*/ 1911472 h 1931514"/>
                <a:gd name="connsiteX36" fmla="*/ 258036 w 475989"/>
                <a:gd name="connsiteY36" fmla="*/ 1886420 h 1931514"/>
                <a:gd name="connsiteX37" fmla="*/ 232984 w 475989"/>
                <a:gd name="connsiteY37" fmla="*/ 1838821 h 1931514"/>
                <a:gd name="connsiteX38" fmla="*/ 217953 w 475989"/>
                <a:gd name="connsiteY38" fmla="*/ 1753644 h 1931514"/>
                <a:gd name="connsiteX39" fmla="*/ 167849 w 475989"/>
                <a:gd name="connsiteY39" fmla="*/ 1430473 h 1931514"/>
                <a:gd name="connsiteX40" fmla="*/ 130271 w 475989"/>
                <a:gd name="connsiteY40" fmla="*/ 11674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5989" h="1931514">
                  <a:moveTo>
                    <a:pt x="130271" y="1167426"/>
                  </a:moveTo>
                  <a:lnTo>
                    <a:pt x="72651" y="776614"/>
                  </a:lnTo>
                  <a:lnTo>
                    <a:pt x="2505" y="315656"/>
                  </a:lnTo>
                  <a:lnTo>
                    <a:pt x="0" y="280583"/>
                  </a:lnTo>
                  <a:lnTo>
                    <a:pt x="5010" y="245510"/>
                  </a:lnTo>
                  <a:lnTo>
                    <a:pt x="12526" y="207932"/>
                  </a:lnTo>
                  <a:lnTo>
                    <a:pt x="25052" y="167849"/>
                  </a:lnTo>
                  <a:lnTo>
                    <a:pt x="42589" y="127766"/>
                  </a:lnTo>
                  <a:lnTo>
                    <a:pt x="62630" y="90188"/>
                  </a:lnTo>
                  <a:lnTo>
                    <a:pt x="125260" y="0"/>
                  </a:lnTo>
                  <a:lnTo>
                    <a:pt x="288099" y="130271"/>
                  </a:lnTo>
                  <a:lnTo>
                    <a:pt x="235489" y="195406"/>
                  </a:lnTo>
                  <a:lnTo>
                    <a:pt x="222963" y="217953"/>
                  </a:lnTo>
                  <a:lnTo>
                    <a:pt x="212942" y="248016"/>
                  </a:lnTo>
                  <a:lnTo>
                    <a:pt x="207932" y="285594"/>
                  </a:lnTo>
                  <a:lnTo>
                    <a:pt x="207932" y="338203"/>
                  </a:lnTo>
                  <a:lnTo>
                    <a:pt x="210437" y="415864"/>
                  </a:lnTo>
                  <a:lnTo>
                    <a:pt x="235489" y="591229"/>
                  </a:lnTo>
                  <a:lnTo>
                    <a:pt x="293109" y="884338"/>
                  </a:lnTo>
                  <a:lnTo>
                    <a:pt x="383296" y="1367842"/>
                  </a:lnTo>
                  <a:lnTo>
                    <a:pt x="390812" y="1382874"/>
                  </a:lnTo>
                  <a:lnTo>
                    <a:pt x="415864" y="1410431"/>
                  </a:lnTo>
                  <a:lnTo>
                    <a:pt x="468473" y="1460535"/>
                  </a:lnTo>
                  <a:lnTo>
                    <a:pt x="473484" y="1475566"/>
                  </a:lnTo>
                  <a:lnTo>
                    <a:pt x="475989" y="1535691"/>
                  </a:lnTo>
                  <a:lnTo>
                    <a:pt x="473484" y="1625879"/>
                  </a:lnTo>
                  <a:lnTo>
                    <a:pt x="468473" y="1688509"/>
                  </a:lnTo>
                  <a:lnTo>
                    <a:pt x="455947" y="1756149"/>
                  </a:lnTo>
                  <a:lnTo>
                    <a:pt x="438411" y="1806253"/>
                  </a:lnTo>
                  <a:lnTo>
                    <a:pt x="418369" y="1851347"/>
                  </a:lnTo>
                  <a:lnTo>
                    <a:pt x="393317" y="1888925"/>
                  </a:lnTo>
                  <a:lnTo>
                    <a:pt x="358244" y="1918988"/>
                  </a:lnTo>
                  <a:lnTo>
                    <a:pt x="340708" y="1929008"/>
                  </a:lnTo>
                  <a:lnTo>
                    <a:pt x="320666" y="1931514"/>
                  </a:lnTo>
                  <a:lnTo>
                    <a:pt x="303130" y="1926503"/>
                  </a:lnTo>
                  <a:lnTo>
                    <a:pt x="280583" y="1911472"/>
                  </a:lnTo>
                  <a:lnTo>
                    <a:pt x="258036" y="1886420"/>
                  </a:lnTo>
                  <a:lnTo>
                    <a:pt x="232984" y="1838821"/>
                  </a:lnTo>
                  <a:lnTo>
                    <a:pt x="217953" y="1753644"/>
                  </a:lnTo>
                  <a:lnTo>
                    <a:pt x="167849" y="1430473"/>
                  </a:lnTo>
                  <a:lnTo>
                    <a:pt x="130271" y="1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78">
              <a:extLst>
                <a:ext uri="{FF2B5EF4-FFF2-40B4-BE49-F238E27FC236}">
                  <a16:creationId xmlns:a16="http://schemas.microsoft.com/office/drawing/2014/main" id="{2B1C4281-D681-4781-9DD4-9BAC158A50E8}"/>
                </a:ext>
              </a:extLst>
            </p:cNvPr>
            <p:cNvSpPr/>
            <p:nvPr/>
          </p:nvSpPr>
          <p:spPr>
            <a:xfrm rot="16200000">
              <a:off x="3816350" y="3190876"/>
              <a:ext cx="2860675" cy="2438400"/>
            </a:xfrm>
            <a:custGeom>
              <a:avLst/>
              <a:gdLst>
                <a:gd name="connsiteX0" fmla="*/ 882650 w 2860675"/>
                <a:gd name="connsiteY0" fmla="*/ 1412875 h 2438400"/>
                <a:gd name="connsiteX1" fmla="*/ 800100 w 2860675"/>
                <a:gd name="connsiteY1" fmla="*/ 1339850 h 2438400"/>
                <a:gd name="connsiteX2" fmla="*/ 723900 w 2860675"/>
                <a:gd name="connsiteY2" fmla="*/ 1266825 h 2438400"/>
                <a:gd name="connsiteX3" fmla="*/ 647700 w 2860675"/>
                <a:gd name="connsiteY3" fmla="*/ 1187450 h 2438400"/>
                <a:gd name="connsiteX4" fmla="*/ 552450 w 2860675"/>
                <a:gd name="connsiteY4" fmla="*/ 1079500 h 2438400"/>
                <a:gd name="connsiteX5" fmla="*/ 476250 w 2860675"/>
                <a:gd name="connsiteY5" fmla="*/ 984250 h 2438400"/>
                <a:gd name="connsiteX6" fmla="*/ 412750 w 2860675"/>
                <a:gd name="connsiteY6" fmla="*/ 892175 h 2438400"/>
                <a:gd name="connsiteX7" fmla="*/ 342900 w 2860675"/>
                <a:gd name="connsiteY7" fmla="*/ 784225 h 2438400"/>
                <a:gd name="connsiteX8" fmla="*/ 266700 w 2860675"/>
                <a:gd name="connsiteY8" fmla="*/ 654050 h 2438400"/>
                <a:gd name="connsiteX9" fmla="*/ 193675 w 2860675"/>
                <a:gd name="connsiteY9" fmla="*/ 514350 h 2438400"/>
                <a:gd name="connsiteX10" fmla="*/ 130175 w 2860675"/>
                <a:gd name="connsiteY10" fmla="*/ 381000 h 2438400"/>
                <a:gd name="connsiteX11" fmla="*/ 73025 w 2860675"/>
                <a:gd name="connsiteY11" fmla="*/ 247650 h 2438400"/>
                <a:gd name="connsiteX12" fmla="*/ 6350 w 2860675"/>
                <a:gd name="connsiteY12" fmla="*/ 63500 h 2438400"/>
                <a:gd name="connsiteX13" fmla="*/ 0 w 2860675"/>
                <a:gd name="connsiteY13" fmla="*/ 38100 h 2438400"/>
                <a:gd name="connsiteX14" fmla="*/ 3175 w 2860675"/>
                <a:gd name="connsiteY14" fmla="*/ 19050 h 2438400"/>
                <a:gd name="connsiteX15" fmla="*/ 9525 w 2860675"/>
                <a:gd name="connsiteY15" fmla="*/ 3175 h 2438400"/>
                <a:gd name="connsiteX16" fmla="*/ 19050 w 2860675"/>
                <a:gd name="connsiteY16" fmla="*/ 0 h 2438400"/>
                <a:gd name="connsiteX17" fmla="*/ 25400 w 2860675"/>
                <a:gd name="connsiteY17" fmla="*/ 0 h 2438400"/>
                <a:gd name="connsiteX18" fmla="*/ 31750 w 2860675"/>
                <a:gd name="connsiteY18" fmla="*/ 0 h 2438400"/>
                <a:gd name="connsiteX19" fmla="*/ 50800 w 2860675"/>
                <a:gd name="connsiteY19" fmla="*/ 9525 h 2438400"/>
                <a:gd name="connsiteX20" fmla="*/ 63500 w 2860675"/>
                <a:gd name="connsiteY20" fmla="*/ 25400 h 2438400"/>
                <a:gd name="connsiteX21" fmla="*/ 85725 w 2860675"/>
                <a:gd name="connsiteY21" fmla="*/ 73025 h 2438400"/>
                <a:gd name="connsiteX22" fmla="*/ 133350 w 2860675"/>
                <a:gd name="connsiteY22" fmla="*/ 180975 h 2438400"/>
                <a:gd name="connsiteX23" fmla="*/ 206375 w 2860675"/>
                <a:gd name="connsiteY23" fmla="*/ 317500 h 2438400"/>
                <a:gd name="connsiteX24" fmla="*/ 269875 w 2860675"/>
                <a:gd name="connsiteY24" fmla="*/ 425450 h 2438400"/>
                <a:gd name="connsiteX25" fmla="*/ 390525 w 2860675"/>
                <a:gd name="connsiteY25" fmla="*/ 600075 h 2438400"/>
                <a:gd name="connsiteX26" fmla="*/ 482600 w 2860675"/>
                <a:gd name="connsiteY26" fmla="*/ 717550 h 2438400"/>
                <a:gd name="connsiteX27" fmla="*/ 577850 w 2860675"/>
                <a:gd name="connsiteY27" fmla="*/ 835025 h 2438400"/>
                <a:gd name="connsiteX28" fmla="*/ 704850 w 2860675"/>
                <a:gd name="connsiteY28" fmla="*/ 965200 h 2438400"/>
                <a:gd name="connsiteX29" fmla="*/ 835025 w 2860675"/>
                <a:gd name="connsiteY29" fmla="*/ 1089025 h 2438400"/>
                <a:gd name="connsiteX30" fmla="*/ 974725 w 2860675"/>
                <a:gd name="connsiteY30" fmla="*/ 1212850 h 2438400"/>
                <a:gd name="connsiteX31" fmla="*/ 1101725 w 2860675"/>
                <a:gd name="connsiteY31" fmla="*/ 1314450 h 2438400"/>
                <a:gd name="connsiteX32" fmla="*/ 1254125 w 2860675"/>
                <a:gd name="connsiteY32" fmla="*/ 1428750 h 2438400"/>
                <a:gd name="connsiteX33" fmla="*/ 1463675 w 2860675"/>
                <a:gd name="connsiteY33" fmla="*/ 1574800 h 2438400"/>
                <a:gd name="connsiteX34" fmla="*/ 1689100 w 2860675"/>
                <a:gd name="connsiteY34" fmla="*/ 1695450 h 2438400"/>
                <a:gd name="connsiteX35" fmla="*/ 1895475 w 2860675"/>
                <a:gd name="connsiteY35" fmla="*/ 1800225 h 2438400"/>
                <a:gd name="connsiteX36" fmla="*/ 2003425 w 2860675"/>
                <a:gd name="connsiteY36" fmla="*/ 1851025 h 2438400"/>
                <a:gd name="connsiteX37" fmla="*/ 2146300 w 2860675"/>
                <a:gd name="connsiteY37" fmla="*/ 1914525 h 2438400"/>
                <a:gd name="connsiteX38" fmla="*/ 2276475 w 2860675"/>
                <a:gd name="connsiteY38" fmla="*/ 1965325 h 2438400"/>
                <a:gd name="connsiteX39" fmla="*/ 2425700 w 2860675"/>
                <a:gd name="connsiteY39" fmla="*/ 2016125 h 2438400"/>
                <a:gd name="connsiteX40" fmla="*/ 2498725 w 2860675"/>
                <a:gd name="connsiteY40" fmla="*/ 2038350 h 2438400"/>
                <a:gd name="connsiteX41" fmla="*/ 2600325 w 2860675"/>
                <a:gd name="connsiteY41" fmla="*/ 2057400 h 2438400"/>
                <a:gd name="connsiteX42" fmla="*/ 2641600 w 2860675"/>
                <a:gd name="connsiteY42" fmla="*/ 2060575 h 2438400"/>
                <a:gd name="connsiteX43" fmla="*/ 2673350 w 2860675"/>
                <a:gd name="connsiteY43" fmla="*/ 2047875 h 2438400"/>
                <a:gd name="connsiteX44" fmla="*/ 2714625 w 2860675"/>
                <a:gd name="connsiteY44" fmla="*/ 2019300 h 2438400"/>
                <a:gd name="connsiteX45" fmla="*/ 2771775 w 2860675"/>
                <a:gd name="connsiteY45" fmla="*/ 1968500 h 2438400"/>
                <a:gd name="connsiteX46" fmla="*/ 2803525 w 2860675"/>
                <a:gd name="connsiteY46" fmla="*/ 1943100 h 2438400"/>
                <a:gd name="connsiteX47" fmla="*/ 2822575 w 2860675"/>
                <a:gd name="connsiteY47" fmla="*/ 1933575 h 2438400"/>
                <a:gd name="connsiteX48" fmla="*/ 2844800 w 2860675"/>
                <a:gd name="connsiteY48" fmla="*/ 1936750 h 2438400"/>
                <a:gd name="connsiteX49" fmla="*/ 2851150 w 2860675"/>
                <a:gd name="connsiteY49" fmla="*/ 1939925 h 2438400"/>
                <a:gd name="connsiteX50" fmla="*/ 2857500 w 2860675"/>
                <a:gd name="connsiteY50" fmla="*/ 1962150 h 2438400"/>
                <a:gd name="connsiteX51" fmla="*/ 2860675 w 2860675"/>
                <a:gd name="connsiteY51" fmla="*/ 1997075 h 2438400"/>
                <a:gd name="connsiteX52" fmla="*/ 2857500 w 2860675"/>
                <a:gd name="connsiteY52" fmla="*/ 2032000 h 2438400"/>
                <a:gd name="connsiteX53" fmla="*/ 2841625 w 2860675"/>
                <a:gd name="connsiteY53" fmla="*/ 2070100 h 2438400"/>
                <a:gd name="connsiteX54" fmla="*/ 2790825 w 2860675"/>
                <a:gd name="connsiteY54" fmla="*/ 2168525 h 2438400"/>
                <a:gd name="connsiteX55" fmla="*/ 2740025 w 2860675"/>
                <a:gd name="connsiteY55" fmla="*/ 2247900 h 2438400"/>
                <a:gd name="connsiteX56" fmla="*/ 2670175 w 2860675"/>
                <a:gd name="connsiteY56" fmla="*/ 2333625 h 2438400"/>
                <a:gd name="connsiteX57" fmla="*/ 2609850 w 2860675"/>
                <a:gd name="connsiteY57" fmla="*/ 2397125 h 2438400"/>
                <a:gd name="connsiteX58" fmla="*/ 2571750 w 2860675"/>
                <a:gd name="connsiteY58" fmla="*/ 2425700 h 2438400"/>
                <a:gd name="connsiteX59" fmla="*/ 2543175 w 2860675"/>
                <a:gd name="connsiteY59" fmla="*/ 2438400 h 2438400"/>
                <a:gd name="connsiteX60" fmla="*/ 2524125 w 2860675"/>
                <a:gd name="connsiteY60" fmla="*/ 2438400 h 2438400"/>
                <a:gd name="connsiteX61" fmla="*/ 2501900 w 2860675"/>
                <a:gd name="connsiteY61" fmla="*/ 2432050 h 2438400"/>
                <a:gd name="connsiteX62" fmla="*/ 2482850 w 2860675"/>
                <a:gd name="connsiteY62" fmla="*/ 2416175 h 2438400"/>
                <a:gd name="connsiteX63" fmla="*/ 2463800 w 2860675"/>
                <a:gd name="connsiteY63" fmla="*/ 2390775 h 2438400"/>
                <a:gd name="connsiteX64" fmla="*/ 2432050 w 2860675"/>
                <a:gd name="connsiteY64" fmla="*/ 2362200 h 2438400"/>
                <a:gd name="connsiteX65" fmla="*/ 2403475 w 2860675"/>
                <a:gd name="connsiteY65" fmla="*/ 2336800 h 2438400"/>
                <a:gd name="connsiteX66" fmla="*/ 2336800 w 2860675"/>
                <a:gd name="connsiteY66" fmla="*/ 2298700 h 2438400"/>
                <a:gd name="connsiteX67" fmla="*/ 2108200 w 2860675"/>
                <a:gd name="connsiteY67" fmla="*/ 2187575 h 2438400"/>
                <a:gd name="connsiteX68" fmla="*/ 1806575 w 2860675"/>
                <a:gd name="connsiteY68" fmla="*/ 2032000 h 2438400"/>
                <a:gd name="connsiteX69" fmla="*/ 1428750 w 2860675"/>
                <a:gd name="connsiteY69" fmla="*/ 1825625 h 2438400"/>
                <a:gd name="connsiteX70" fmla="*/ 1181100 w 2860675"/>
                <a:gd name="connsiteY70" fmla="*/ 1657350 h 2438400"/>
                <a:gd name="connsiteX71" fmla="*/ 1035050 w 2860675"/>
                <a:gd name="connsiteY71" fmla="*/ 1543050 h 2438400"/>
                <a:gd name="connsiteX72" fmla="*/ 882650 w 2860675"/>
                <a:gd name="connsiteY72" fmla="*/ 1412875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60675" h="2438400">
                  <a:moveTo>
                    <a:pt x="882650" y="1412875"/>
                  </a:moveTo>
                  <a:lnTo>
                    <a:pt x="800100" y="1339850"/>
                  </a:lnTo>
                  <a:lnTo>
                    <a:pt x="723900" y="1266825"/>
                  </a:lnTo>
                  <a:lnTo>
                    <a:pt x="647700" y="1187450"/>
                  </a:lnTo>
                  <a:lnTo>
                    <a:pt x="552450" y="1079500"/>
                  </a:lnTo>
                  <a:lnTo>
                    <a:pt x="476250" y="984250"/>
                  </a:lnTo>
                  <a:lnTo>
                    <a:pt x="412750" y="892175"/>
                  </a:lnTo>
                  <a:lnTo>
                    <a:pt x="342900" y="784225"/>
                  </a:lnTo>
                  <a:lnTo>
                    <a:pt x="266700" y="654050"/>
                  </a:lnTo>
                  <a:lnTo>
                    <a:pt x="193675" y="514350"/>
                  </a:lnTo>
                  <a:lnTo>
                    <a:pt x="130175" y="381000"/>
                  </a:lnTo>
                  <a:lnTo>
                    <a:pt x="73025" y="2476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3175" y="19050"/>
                  </a:lnTo>
                  <a:lnTo>
                    <a:pt x="9525" y="3175"/>
                  </a:lnTo>
                  <a:lnTo>
                    <a:pt x="19050" y="0"/>
                  </a:lnTo>
                  <a:lnTo>
                    <a:pt x="25400" y="0"/>
                  </a:lnTo>
                  <a:lnTo>
                    <a:pt x="31750" y="0"/>
                  </a:lnTo>
                  <a:lnTo>
                    <a:pt x="50800" y="9525"/>
                  </a:lnTo>
                  <a:lnTo>
                    <a:pt x="63500" y="25400"/>
                  </a:lnTo>
                  <a:lnTo>
                    <a:pt x="85725" y="73025"/>
                  </a:lnTo>
                  <a:lnTo>
                    <a:pt x="133350" y="180975"/>
                  </a:lnTo>
                  <a:lnTo>
                    <a:pt x="206375" y="317500"/>
                  </a:lnTo>
                  <a:lnTo>
                    <a:pt x="269875" y="425450"/>
                  </a:lnTo>
                  <a:lnTo>
                    <a:pt x="390525" y="600075"/>
                  </a:lnTo>
                  <a:lnTo>
                    <a:pt x="482600" y="717550"/>
                  </a:lnTo>
                  <a:lnTo>
                    <a:pt x="577850" y="835025"/>
                  </a:lnTo>
                  <a:lnTo>
                    <a:pt x="704850" y="965200"/>
                  </a:lnTo>
                  <a:lnTo>
                    <a:pt x="835025" y="1089025"/>
                  </a:lnTo>
                  <a:lnTo>
                    <a:pt x="974725" y="1212850"/>
                  </a:lnTo>
                  <a:lnTo>
                    <a:pt x="1101725" y="1314450"/>
                  </a:lnTo>
                  <a:lnTo>
                    <a:pt x="1254125" y="1428750"/>
                  </a:lnTo>
                  <a:lnTo>
                    <a:pt x="1463675" y="1574800"/>
                  </a:lnTo>
                  <a:lnTo>
                    <a:pt x="1689100" y="1695450"/>
                  </a:lnTo>
                  <a:lnTo>
                    <a:pt x="1895475" y="1800225"/>
                  </a:lnTo>
                  <a:lnTo>
                    <a:pt x="2003425" y="1851025"/>
                  </a:lnTo>
                  <a:lnTo>
                    <a:pt x="2146300" y="1914525"/>
                  </a:lnTo>
                  <a:lnTo>
                    <a:pt x="2276475" y="1965325"/>
                  </a:lnTo>
                  <a:lnTo>
                    <a:pt x="2425700" y="2016125"/>
                  </a:lnTo>
                  <a:lnTo>
                    <a:pt x="2498725" y="2038350"/>
                  </a:lnTo>
                  <a:lnTo>
                    <a:pt x="2600325" y="2057400"/>
                  </a:lnTo>
                  <a:lnTo>
                    <a:pt x="2641600" y="2060575"/>
                  </a:lnTo>
                  <a:lnTo>
                    <a:pt x="2673350" y="2047875"/>
                  </a:lnTo>
                  <a:lnTo>
                    <a:pt x="2714625" y="2019300"/>
                  </a:lnTo>
                  <a:lnTo>
                    <a:pt x="2771775" y="1968500"/>
                  </a:lnTo>
                  <a:lnTo>
                    <a:pt x="2803525" y="1943100"/>
                  </a:lnTo>
                  <a:lnTo>
                    <a:pt x="2822575" y="1933575"/>
                  </a:lnTo>
                  <a:lnTo>
                    <a:pt x="2844800" y="1936750"/>
                  </a:lnTo>
                  <a:lnTo>
                    <a:pt x="2851150" y="1939925"/>
                  </a:lnTo>
                  <a:lnTo>
                    <a:pt x="2857500" y="1962150"/>
                  </a:lnTo>
                  <a:lnTo>
                    <a:pt x="2860675" y="1997075"/>
                  </a:lnTo>
                  <a:lnTo>
                    <a:pt x="2857500" y="2032000"/>
                  </a:lnTo>
                  <a:lnTo>
                    <a:pt x="2841625" y="2070100"/>
                  </a:lnTo>
                  <a:lnTo>
                    <a:pt x="2790825" y="2168525"/>
                  </a:lnTo>
                  <a:lnTo>
                    <a:pt x="2740025" y="2247900"/>
                  </a:lnTo>
                  <a:lnTo>
                    <a:pt x="2670175" y="2333625"/>
                  </a:lnTo>
                  <a:lnTo>
                    <a:pt x="2609850" y="2397125"/>
                  </a:lnTo>
                  <a:lnTo>
                    <a:pt x="2571750" y="2425700"/>
                  </a:lnTo>
                  <a:lnTo>
                    <a:pt x="2543175" y="2438400"/>
                  </a:lnTo>
                  <a:lnTo>
                    <a:pt x="2524125" y="2438400"/>
                  </a:lnTo>
                  <a:lnTo>
                    <a:pt x="2501900" y="2432050"/>
                  </a:lnTo>
                  <a:lnTo>
                    <a:pt x="2482850" y="2416175"/>
                  </a:lnTo>
                  <a:lnTo>
                    <a:pt x="2463800" y="2390775"/>
                  </a:lnTo>
                  <a:lnTo>
                    <a:pt x="2432050" y="2362200"/>
                  </a:lnTo>
                  <a:lnTo>
                    <a:pt x="2403475" y="2336800"/>
                  </a:lnTo>
                  <a:lnTo>
                    <a:pt x="2336800" y="2298700"/>
                  </a:lnTo>
                  <a:lnTo>
                    <a:pt x="2108200" y="2187575"/>
                  </a:lnTo>
                  <a:lnTo>
                    <a:pt x="1806575" y="2032000"/>
                  </a:lnTo>
                  <a:lnTo>
                    <a:pt x="1428750" y="1825625"/>
                  </a:lnTo>
                  <a:lnTo>
                    <a:pt x="1181100" y="1657350"/>
                  </a:lnTo>
                  <a:lnTo>
                    <a:pt x="1035050" y="1543050"/>
                  </a:lnTo>
                  <a:lnTo>
                    <a:pt x="882650" y="141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0">
              <a:extLst>
                <a:ext uri="{FF2B5EF4-FFF2-40B4-BE49-F238E27FC236}">
                  <a16:creationId xmlns:a16="http://schemas.microsoft.com/office/drawing/2014/main" id="{F40C8D69-16FE-42BF-B1A2-520D278B9180}"/>
                </a:ext>
              </a:extLst>
            </p:cNvPr>
            <p:cNvSpPr/>
            <p:nvPr/>
          </p:nvSpPr>
          <p:spPr>
            <a:xfrm>
              <a:off x="4772025" y="3365501"/>
              <a:ext cx="2638425" cy="2324100"/>
            </a:xfrm>
            <a:custGeom>
              <a:avLst/>
              <a:gdLst>
                <a:gd name="connsiteX0" fmla="*/ 1231900 w 2638425"/>
                <a:gd name="connsiteY0" fmla="*/ 1517650 h 2324100"/>
                <a:gd name="connsiteX1" fmla="*/ 1146175 w 2638425"/>
                <a:gd name="connsiteY1" fmla="*/ 1412875 h 2324100"/>
                <a:gd name="connsiteX2" fmla="*/ 1031875 w 2638425"/>
                <a:gd name="connsiteY2" fmla="*/ 1270000 h 2324100"/>
                <a:gd name="connsiteX3" fmla="*/ 971550 w 2638425"/>
                <a:gd name="connsiteY3" fmla="*/ 1193800 h 2324100"/>
                <a:gd name="connsiteX4" fmla="*/ 828675 w 2638425"/>
                <a:gd name="connsiteY4" fmla="*/ 1035050 h 2324100"/>
                <a:gd name="connsiteX5" fmla="*/ 771525 w 2638425"/>
                <a:gd name="connsiteY5" fmla="*/ 939800 h 2324100"/>
                <a:gd name="connsiteX6" fmla="*/ 708025 w 2638425"/>
                <a:gd name="connsiteY6" fmla="*/ 841375 h 2324100"/>
                <a:gd name="connsiteX7" fmla="*/ 622300 w 2638425"/>
                <a:gd name="connsiteY7" fmla="*/ 708025 h 2324100"/>
                <a:gd name="connsiteX8" fmla="*/ 546100 w 2638425"/>
                <a:gd name="connsiteY8" fmla="*/ 600075 h 2324100"/>
                <a:gd name="connsiteX9" fmla="*/ 482600 w 2638425"/>
                <a:gd name="connsiteY9" fmla="*/ 514350 h 2324100"/>
                <a:gd name="connsiteX10" fmla="*/ 425450 w 2638425"/>
                <a:gd name="connsiteY10" fmla="*/ 441325 h 2324100"/>
                <a:gd name="connsiteX11" fmla="*/ 355600 w 2638425"/>
                <a:gd name="connsiteY11" fmla="*/ 355600 h 2324100"/>
                <a:gd name="connsiteX12" fmla="*/ 263525 w 2638425"/>
                <a:gd name="connsiteY12" fmla="*/ 260350 h 2324100"/>
                <a:gd name="connsiteX13" fmla="*/ 209550 w 2638425"/>
                <a:gd name="connsiteY13" fmla="*/ 209550 h 2324100"/>
                <a:gd name="connsiteX14" fmla="*/ 149225 w 2638425"/>
                <a:gd name="connsiteY14" fmla="*/ 158750 h 2324100"/>
                <a:gd name="connsiteX15" fmla="*/ 85725 w 2638425"/>
                <a:gd name="connsiteY15" fmla="*/ 107950 h 2324100"/>
                <a:gd name="connsiteX16" fmla="*/ 19050 w 2638425"/>
                <a:gd name="connsiteY16" fmla="*/ 66675 h 2324100"/>
                <a:gd name="connsiteX17" fmla="*/ 0 w 2638425"/>
                <a:gd name="connsiteY17" fmla="*/ 38100 h 2324100"/>
                <a:gd name="connsiteX18" fmla="*/ 3175 w 2638425"/>
                <a:gd name="connsiteY18" fmla="*/ 15875 h 2324100"/>
                <a:gd name="connsiteX19" fmla="*/ 12700 w 2638425"/>
                <a:gd name="connsiteY19" fmla="*/ 3175 h 2324100"/>
                <a:gd name="connsiteX20" fmla="*/ 25400 w 2638425"/>
                <a:gd name="connsiteY20" fmla="*/ 0 h 2324100"/>
                <a:gd name="connsiteX21" fmla="*/ 41275 w 2638425"/>
                <a:gd name="connsiteY21" fmla="*/ 0 h 2324100"/>
                <a:gd name="connsiteX22" fmla="*/ 79375 w 2638425"/>
                <a:gd name="connsiteY22" fmla="*/ 15875 h 2324100"/>
                <a:gd name="connsiteX23" fmla="*/ 152400 w 2638425"/>
                <a:gd name="connsiteY23" fmla="*/ 60325 h 2324100"/>
                <a:gd name="connsiteX24" fmla="*/ 292100 w 2638425"/>
                <a:gd name="connsiteY24" fmla="*/ 149225 h 2324100"/>
                <a:gd name="connsiteX25" fmla="*/ 368300 w 2638425"/>
                <a:gd name="connsiteY25" fmla="*/ 206375 h 2324100"/>
                <a:gd name="connsiteX26" fmla="*/ 457200 w 2638425"/>
                <a:gd name="connsiteY26" fmla="*/ 292100 h 2324100"/>
                <a:gd name="connsiteX27" fmla="*/ 628650 w 2638425"/>
                <a:gd name="connsiteY27" fmla="*/ 476250 h 2324100"/>
                <a:gd name="connsiteX28" fmla="*/ 812800 w 2638425"/>
                <a:gd name="connsiteY28" fmla="*/ 679450 h 2324100"/>
                <a:gd name="connsiteX29" fmla="*/ 968375 w 2638425"/>
                <a:gd name="connsiteY29" fmla="*/ 860425 h 2324100"/>
                <a:gd name="connsiteX30" fmla="*/ 1082675 w 2638425"/>
                <a:gd name="connsiteY30" fmla="*/ 1016000 h 2324100"/>
                <a:gd name="connsiteX31" fmla="*/ 1228725 w 2638425"/>
                <a:gd name="connsiteY31" fmla="*/ 1165225 h 2324100"/>
                <a:gd name="connsiteX32" fmla="*/ 1470025 w 2638425"/>
                <a:gd name="connsiteY32" fmla="*/ 1393825 h 2324100"/>
                <a:gd name="connsiteX33" fmla="*/ 1673225 w 2638425"/>
                <a:gd name="connsiteY33" fmla="*/ 1581150 h 2324100"/>
                <a:gd name="connsiteX34" fmla="*/ 1879600 w 2638425"/>
                <a:gd name="connsiteY34" fmla="*/ 1752600 h 2324100"/>
                <a:gd name="connsiteX35" fmla="*/ 2105025 w 2638425"/>
                <a:gd name="connsiteY35" fmla="*/ 1930400 h 2324100"/>
                <a:gd name="connsiteX36" fmla="*/ 2311400 w 2638425"/>
                <a:gd name="connsiteY36" fmla="*/ 2073275 h 2324100"/>
                <a:gd name="connsiteX37" fmla="*/ 2492375 w 2638425"/>
                <a:gd name="connsiteY37" fmla="*/ 2187575 h 2324100"/>
                <a:gd name="connsiteX38" fmla="*/ 2613025 w 2638425"/>
                <a:gd name="connsiteY38" fmla="*/ 2251075 h 2324100"/>
                <a:gd name="connsiteX39" fmla="*/ 2632075 w 2638425"/>
                <a:gd name="connsiteY39" fmla="*/ 2266950 h 2324100"/>
                <a:gd name="connsiteX40" fmla="*/ 2638425 w 2638425"/>
                <a:gd name="connsiteY40" fmla="*/ 2279650 h 2324100"/>
                <a:gd name="connsiteX41" fmla="*/ 2635250 w 2638425"/>
                <a:gd name="connsiteY41" fmla="*/ 2292350 h 2324100"/>
                <a:gd name="connsiteX42" fmla="*/ 2619375 w 2638425"/>
                <a:gd name="connsiteY42" fmla="*/ 2308225 h 2324100"/>
                <a:gd name="connsiteX43" fmla="*/ 2581275 w 2638425"/>
                <a:gd name="connsiteY43" fmla="*/ 2320925 h 2324100"/>
                <a:gd name="connsiteX44" fmla="*/ 2400300 w 2638425"/>
                <a:gd name="connsiteY44" fmla="*/ 2317750 h 2324100"/>
                <a:gd name="connsiteX45" fmla="*/ 2101850 w 2638425"/>
                <a:gd name="connsiteY45" fmla="*/ 2317750 h 2324100"/>
                <a:gd name="connsiteX46" fmla="*/ 2012950 w 2638425"/>
                <a:gd name="connsiteY46" fmla="*/ 2320925 h 2324100"/>
                <a:gd name="connsiteX47" fmla="*/ 1981200 w 2638425"/>
                <a:gd name="connsiteY47" fmla="*/ 2324100 h 2324100"/>
                <a:gd name="connsiteX48" fmla="*/ 1946275 w 2638425"/>
                <a:gd name="connsiteY48" fmla="*/ 2320925 h 2324100"/>
                <a:gd name="connsiteX49" fmla="*/ 1895475 w 2638425"/>
                <a:gd name="connsiteY49" fmla="*/ 2292350 h 2324100"/>
                <a:gd name="connsiteX50" fmla="*/ 1822450 w 2638425"/>
                <a:gd name="connsiteY50" fmla="*/ 2228850 h 2324100"/>
                <a:gd name="connsiteX51" fmla="*/ 1720850 w 2638425"/>
                <a:gd name="connsiteY51" fmla="*/ 2105025 h 2324100"/>
                <a:gd name="connsiteX52" fmla="*/ 1590675 w 2638425"/>
                <a:gd name="connsiteY52" fmla="*/ 1952625 h 2324100"/>
                <a:gd name="connsiteX53" fmla="*/ 1406525 w 2638425"/>
                <a:gd name="connsiteY53" fmla="*/ 1733550 h 2324100"/>
                <a:gd name="connsiteX54" fmla="*/ 1231900 w 2638425"/>
                <a:gd name="connsiteY54" fmla="*/ 151765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38425" h="2324100">
                  <a:moveTo>
                    <a:pt x="1231900" y="1517650"/>
                  </a:moveTo>
                  <a:lnTo>
                    <a:pt x="1146175" y="1412875"/>
                  </a:lnTo>
                  <a:lnTo>
                    <a:pt x="1031875" y="1270000"/>
                  </a:lnTo>
                  <a:lnTo>
                    <a:pt x="971550" y="1193800"/>
                  </a:lnTo>
                  <a:lnTo>
                    <a:pt x="828675" y="1035050"/>
                  </a:lnTo>
                  <a:lnTo>
                    <a:pt x="771525" y="939800"/>
                  </a:lnTo>
                  <a:lnTo>
                    <a:pt x="708025" y="841375"/>
                  </a:lnTo>
                  <a:lnTo>
                    <a:pt x="622300" y="708025"/>
                  </a:lnTo>
                  <a:lnTo>
                    <a:pt x="546100" y="600075"/>
                  </a:lnTo>
                  <a:lnTo>
                    <a:pt x="482600" y="514350"/>
                  </a:lnTo>
                  <a:lnTo>
                    <a:pt x="425450" y="441325"/>
                  </a:lnTo>
                  <a:lnTo>
                    <a:pt x="355600" y="355600"/>
                  </a:lnTo>
                  <a:lnTo>
                    <a:pt x="263525" y="260350"/>
                  </a:lnTo>
                  <a:lnTo>
                    <a:pt x="209550" y="209550"/>
                  </a:lnTo>
                  <a:lnTo>
                    <a:pt x="149225" y="158750"/>
                  </a:lnTo>
                  <a:lnTo>
                    <a:pt x="85725" y="107950"/>
                  </a:lnTo>
                  <a:lnTo>
                    <a:pt x="19050" y="66675"/>
                  </a:lnTo>
                  <a:lnTo>
                    <a:pt x="0" y="38100"/>
                  </a:lnTo>
                  <a:lnTo>
                    <a:pt x="3175" y="15875"/>
                  </a:lnTo>
                  <a:lnTo>
                    <a:pt x="12700" y="3175"/>
                  </a:lnTo>
                  <a:lnTo>
                    <a:pt x="25400" y="0"/>
                  </a:lnTo>
                  <a:lnTo>
                    <a:pt x="41275" y="0"/>
                  </a:lnTo>
                  <a:lnTo>
                    <a:pt x="79375" y="15875"/>
                  </a:lnTo>
                  <a:lnTo>
                    <a:pt x="152400" y="60325"/>
                  </a:lnTo>
                  <a:lnTo>
                    <a:pt x="292100" y="149225"/>
                  </a:lnTo>
                  <a:lnTo>
                    <a:pt x="368300" y="206375"/>
                  </a:lnTo>
                  <a:lnTo>
                    <a:pt x="457200" y="292100"/>
                  </a:lnTo>
                  <a:lnTo>
                    <a:pt x="628650" y="476250"/>
                  </a:lnTo>
                  <a:lnTo>
                    <a:pt x="812800" y="679450"/>
                  </a:lnTo>
                  <a:lnTo>
                    <a:pt x="968375" y="860425"/>
                  </a:lnTo>
                  <a:lnTo>
                    <a:pt x="1082675" y="1016000"/>
                  </a:lnTo>
                  <a:lnTo>
                    <a:pt x="1228725" y="1165225"/>
                  </a:lnTo>
                  <a:lnTo>
                    <a:pt x="1470025" y="1393825"/>
                  </a:lnTo>
                  <a:lnTo>
                    <a:pt x="1673225" y="1581150"/>
                  </a:lnTo>
                  <a:lnTo>
                    <a:pt x="1879600" y="1752600"/>
                  </a:lnTo>
                  <a:lnTo>
                    <a:pt x="2105025" y="1930400"/>
                  </a:lnTo>
                  <a:lnTo>
                    <a:pt x="2311400" y="2073275"/>
                  </a:lnTo>
                  <a:lnTo>
                    <a:pt x="2492375" y="2187575"/>
                  </a:lnTo>
                  <a:lnTo>
                    <a:pt x="2613025" y="2251075"/>
                  </a:lnTo>
                  <a:lnTo>
                    <a:pt x="2632075" y="2266950"/>
                  </a:lnTo>
                  <a:lnTo>
                    <a:pt x="2638425" y="2279650"/>
                  </a:lnTo>
                  <a:lnTo>
                    <a:pt x="2635250" y="2292350"/>
                  </a:lnTo>
                  <a:lnTo>
                    <a:pt x="2619375" y="2308225"/>
                  </a:lnTo>
                  <a:lnTo>
                    <a:pt x="2581275" y="2320925"/>
                  </a:lnTo>
                  <a:lnTo>
                    <a:pt x="2400300" y="2317750"/>
                  </a:lnTo>
                  <a:lnTo>
                    <a:pt x="2101850" y="2317750"/>
                  </a:lnTo>
                  <a:lnTo>
                    <a:pt x="2012950" y="2320925"/>
                  </a:lnTo>
                  <a:lnTo>
                    <a:pt x="1981200" y="2324100"/>
                  </a:lnTo>
                  <a:lnTo>
                    <a:pt x="1946275" y="2320925"/>
                  </a:lnTo>
                  <a:lnTo>
                    <a:pt x="1895475" y="2292350"/>
                  </a:lnTo>
                  <a:lnTo>
                    <a:pt x="1822450" y="2228850"/>
                  </a:lnTo>
                  <a:lnTo>
                    <a:pt x="1720850" y="2105025"/>
                  </a:lnTo>
                  <a:lnTo>
                    <a:pt x="1590675" y="1952625"/>
                  </a:lnTo>
                  <a:lnTo>
                    <a:pt x="1406525" y="1733550"/>
                  </a:lnTo>
                  <a:lnTo>
                    <a:pt x="1231900" y="151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202" name="グループ化 1">
            <a:extLst>
              <a:ext uri="{FF2B5EF4-FFF2-40B4-BE49-F238E27FC236}">
                <a16:creationId xmlns:a16="http://schemas.microsoft.com/office/drawing/2014/main" id="{A6CD6ABA-0E6F-4DDB-BF39-5BF5984C66A0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576388"/>
            <a:ext cx="4765675" cy="4289425"/>
            <a:chOff x="2644775" y="1576388"/>
            <a:chExt cx="4765675" cy="4289425"/>
          </a:xfrm>
        </p:grpSpPr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24AC8C4F-EF7E-4846-BBE3-6BBC1075F762}"/>
                </a:ext>
              </a:extLst>
            </p:cNvPr>
            <p:cNvSpPr/>
            <p:nvPr/>
          </p:nvSpPr>
          <p:spPr>
            <a:xfrm rot="16200000">
              <a:off x="3367088" y="1920875"/>
              <a:ext cx="560388" cy="1970087"/>
            </a:xfrm>
            <a:custGeom>
              <a:avLst/>
              <a:gdLst>
                <a:gd name="connsiteX0" fmla="*/ 268941 w 559887"/>
                <a:gd name="connsiteY0" fmla="*/ 537882 h 1970605"/>
                <a:gd name="connsiteX1" fmla="*/ 405857 w 559887"/>
                <a:gd name="connsiteY1" fmla="*/ 1122218 h 1970605"/>
                <a:gd name="connsiteX2" fmla="*/ 471870 w 559887"/>
                <a:gd name="connsiteY2" fmla="*/ 1332481 h 1970605"/>
                <a:gd name="connsiteX3" fmla="*/ 501209 w 559887"/>
                <a:gd name="connsiteY3" fmla="*/ 1447393 h 1970605"/>
                <a:gd name="connsiteX4" fmla="*/ 518323 w 559887"/>
                <a:gd name="connsiteY4" fmla="*/ 1503626 h 1970605"/>
                <a:gd name="connsiteX5" fmla="*/ 554997 w 559887"/>
                <a:gd name="connsiteY5" fmla="*/ 1589198 h 1970605"/>
                <a:gd name="connsiteX6" fmla="*/ 559887 w 559887"/>
                <a:gd name="connsiteY6" fmla="*/ 1620982 h 1970605"/>
                <a:gd name="connsiteX7" fmla="*/ 552552 w 559887"/>
                <a:gd name="connsiteY7" fmla="*/ 1704109 h 1970605"/>
                <a:gd name="connsiteX8" fmla="*/ 542772 w 559887"/>
                <a:gd name="connsiteY8" fmla="*/ 1767677 h 1970605"/>
                <a:gd name="connsiteX9" fmla="*/ 530548 w 559887"/>
                <a:gd name="connsiteY9" fmla="*/ 1819020 h 1970605"/>
                <a:gd name="connsiteX10" fmla="*/ 508544 w 559887"/>
                <a:gd name="connsiteY10" fmla="*/ 1870364 h 1970605"/>
                <a:gd name="connsiteX11" fmla="*/ 484094 w 559887"/>
                <a:gd name="connsiteY11" fmla="*/ 1909482 h 1970605"/>
                <a:gd name="connsiteX12" fmla="*/ 459645 w 559887"/>
                <a:gd name="connsiteY12" fmla="*/ 1941266 h 1970605"/>
                <a:gd name="connsiteX13" fmla="*/ 437641 w 559887"/>
                <a:gd name="connsiteY13" fmla="*/ 1958381 h 1970605"/>
                <a:gd name="connsiteX14" fmla="*/ 400967 w 559887"/>
                <a:gd name="connsiteY14" fmla="*/ 1970605 h 1970605"/>
                <a:gd name="connsiteX15" fmla="*/ 378963 w 559887"/>
                <a:gd name="connsiteY15" fmla="*/ 1963271 h 1970605"/>
                <a:gd name="connsiteX16" fmla="*/ 359403 w 559887"/>
                <a:gd name="connsiteY16" fmla="*/ 1948601 h 1970605"/>
                <a:gd name="connsiteX17" fmla="*/ 339844 w 559887"/>
                <a:gd name="connsiteY17" fmla="*/ 1921707 h 1970605"/>
                <a:gd name="connsiteX18" fmla="*/ 327619 w 559887"/>
                <a:gd name="connsiteY18" fmla="*/ 1867919 h 1970605"/>
                <a:gd name="connsiteX19" fmla="*/ 298280 w 559887"/>
                <a:gd name="connsiteY19" fmla="*/ 1660101 h 1970605"/>
                <a:gd name="connsiteX20" fmla="*/ 242047 w 559887"/>
                <a:gd name="connsiteY20" fmla="*/ 1298253 h 1970605"/>
                <a:gd name="connsiteX21" fmla="*/ 166255 w 559887"/>
                <a:gd name="connsiteY21" fmla="*/ 941294 h 1970605"/>
                <a:gd name="connsiteX22" fmla="*/ 112467 w 559887"/>
                <a:gd name="connsiteY22" fmla="*/ 733476 h 1970605"/>
                <a:gd name="connsiteX23" fmla="*/ 66013 w 559887"/>
                <a:gd name="connsiteY23" fmla="*/ 540327 h 1970605"/>
                <a:gd name="connsiteX24" fmla="*/ 41564 w 559887"/>
                <a:gd name="connsiteY24" fmla="*/ 469425 h 1970605"/>
                <a:gd name="connsiteX25" fmla="*/ 19560 w 559887"/>
                <a:gd name="connsiteY25" fmla="*/ 398522 h 1970605"/>
                <a:gd name="connsiteX26" fmla="*/ 0 w 559887"/>
                <a:gd name="connsiteY26" fmla="*/ 312950 h 1970605"/>
                <a:gd name="connsiteX27" fmla="*/ 0 w 559887"/>
                <a:gd name="connsiteY27" fmla="*/ 273831 h 1970605"/>
                <a:gd name="connsiteX28" fmla="*/ 46454 w 559887"/>
                <a:gd name="connsiteY28" fmla="*/ 202928 h 1970605"/>
                <a:gd name="connsiteX29" fmla="*/ 83128 w 559887"/>
                <a:gd name="connsiteY29" fmla="*/ 146695 h 1970605"/>
                <a:gd name="connsiteX30" fmla="*/ 122246 w 559887"/>
                <a:gd name="connsiteY30" fmla="*/ 102687 h 1970605"/>
                <a:gd name="connsiteX31" fmla="*/ 154030 w 559887"/>
                <a:gd name="connsiteY31" fmla="*/ 68458 h 1970605"/>
                <a:gd name="connsiteX32" fmla="*/ 198039 w 559887"/>
                <a:gd name="connsiteY32" fmla="*/ 31784 h 1970605"/>
                <a:gd name="connsiteX33" fmla="*/ 242047 w 559887"/>
                <a:gd name="connsiteY33" fmla="*/ 7335 h 1970605"/>
                <a:gd name="connsiteX34" fmla="*/ 264052 w 559887"/>
                <a:gd name="connsiteY34" fmla="*/ 0 h 1970605"/>
                <a:gd name="connsiteX35" fmla="*/ 281166 w 559887"/>
                <a:gd name="connsiteY35" fmla="*/ 0 h 1970605"/>
                <a:gd name="connsiteX36" fmla="*/ 288501 w 559887"/>
                <a:gd name="connsiteY36" fmla="*/ 2445 h 1970605"/>
                <a:gd name="connsiteX37" fmla="*/ 293391 w 559887"/>
                <a:gd name="connsiteY37" fmla="*/ 12225 h 1970605"/>
                <a:gd name="connsiteX38" fmla="*/ 295836 w 559887"/>
                <a:gd name="connsiteY38" fmla="*/ 22004 h 1970605"/>
                <a:gd name="connsiteX39" fmla="*/ 290946 w 559887"/>
                <a:gd name="connsiteY39" fmla="*/ 46454 h 1970605"/>
                <a:gd name="connsiteX40" fmla="*/ 268941 w 559887"/>
                <a:gd name="connsiteY40" fmla="*/ 75793 h 1970605"/>
                <a:gd name="connsiteX41" fmla="*/ 239602 w 559887"/>
                <a:gd name="connsiteY41" fmla="*/ 122246 h 1970605"/>
                <a:gd name="connsiteX42" fmla="*/ 217598 w 559887"/>
                <a:gd name="connsiteY42" fmla="*/ 183369 h 1970605"/>
                <a:gd name="connsiteX43" fmla="*/ 210263 w 559887"/>
                <a:gd name="connsiteY43" fmla="*/ 246937 h 1970605"/>
                <a:gd name="connsiteX44" fmla="*/ 215153 w 559887"/>
                <a:gd name="connsiteY44" fmla="*/ 295835 h 1970605"/>
                <a:gd name="connsiteX45" fmla="*/ 268941 w 559887"/>
                <a:gd name="connsiteY45" fmla="*/ 537882 h 19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887" h="1970605">
                  <a:moveTo>
                    <a:pt x="268941" y="537882"/>
                  </a:moveTo>
                  <a:lnTo>
                    <a:pt x="405857" y="1122218"/>
                  </a:lnTo>
                  <a:lnTo>
                    <a:pt x="471870" y="1332481"/>
                  </a:lnTo>
                  <a:lnTo>
                    <a:pt x="501209" y="1447393"/>
                  </a:lnTo>
                  <a:lnTo>
                    <a:pt x="518323" y="1503626"/>
                  </a:lnTo>
                  <a:lnTo>
                    <a:pt x="554997" y="1589198"/>
                  </a:lnTo>
                  <a:lnTo>
                    <a:pt x="559887" y="1620982"/>
                  </a:lnTo>
                  <a:lnTo>
                    <a:pt x="552552" y="1704109"/>
                  </a:lnTo>
                  <a:lnTo>
                    <a:pt x="542772" y="1767677"/>
                  </a:lnTo>
                  <a:lnTo>
                    <a:pt x="530548" y="1819020"/>
                  </a:lnTo>
                  <a:lnTo>
                    <a:pt x="508544" y="1870364"/>
                  </a:lnTo>
                  <a:lnTo>
                    <a:pt x="484094" y="1909482"/>
                  </a:lnTo>
                  <a:lnTo>
                    <a:pt x="459645" y="1941266"/>
                  </a:lnTo>
                  <a:lnTo>
                    <a:pt x="437641" y="1958381"/>
                  </a:lnTo>
                  <a:lnTo>
                    <a:pt x="400967" y="1970605"/>
                  </a:lnTo>
                  <a:lnTo>
                    <a:pt x="378963" y="1963271"/>
                  </a:lnTo>
                  <a:lnTo>
                    <a:pt x="359403" y="1948601"/>
                  </a:lnTo>
                  <a:lnTo>
                    <a:pt x="339844" y="1921707"/>
                  </a:lnTo>
                  <a:lnTo>
                    <a:pt x="327619" y="1867919"/>
                  </a:lnTo>
                  <a:lnTo>
                    <a:pt x="298280" y="1660101"/>
                  </a:lnTo>
                  <a:lnTo>
                    <a:pt x="242047" y="1298253"/>
                  </a:lnTo>
                  <a:lnTo>
                    <a:pt x="166255" y="941294"/>
                  </a:lnTo>
                  <a:lnTo>
                    <a:pt x="112467" y="733476"/>
                  </a:lnTo>
                  <a:lnTo>
                    <a:pt x="66013" y="540327"/>
                  </a:lnTo>
                  <a:lnTo>
                    <a:pt x="41564" y="469425"/>
                  </a:lnTo>
                  <a:lnTo>
                    <a:pt x="19560" y="398522"/>
                  </a:lnTo>
                  <a:lnTo>
                    <a:pt x="0" y="312950"/>
                  </a:lnTo>
                  <a:lnTo>
                    <a:pt x="0" y="273831"/>
                  </a:lnTo>
                  <a:lnTo>
                    <a:pt x="46454" y="202928"/>
                  </a:lnTo>
                  <a:lnTo>
                    <a:pt x="83128" y="146695"/>
                  </a:lnTo>
                  <a:lnTo>
                    <a:pt x="122246" y="102687"/>
                  </a:lnTo>
                  <a:lnTo>
                    <a:pt x="154030" y="68458"/>
                  </a:lnTo>
                  <a:lnTo>
                    <a:pt x="198039" y="31784"/>
                  </a:lnTo>
                  <a:lnTo>
                    <a:pt x="242047" y="7335"/>
                  </a:lnTo>
                  <a:lnTo>
                    <a:pt x="264052" y="0"/>
                  </a:lnTo>
                  <a:lnTo>
                    <a:pt x="281166" y="0"/>
                  </a:lnTo>
                  <a:lnTo>
                    <a:pt x="288501" y="2445"/>
                  </a:lnTo>
                  <a:lnTo>
                    <a:pt x="293391" y="12225"/>
                  </a:lnTo>
                  <a:lnTo>
                    <a:pt x="295836" y="22004"/>
                  </a:lnTo>
                  <a:lnTo>
                    <a:pt x="290946" y="46454"/>
                  </a:lnTo>
                  <a:lnTo>
                    <a:pt x="268941" y="75793"/>
                  </a:lnTo>
                  <a:lnTo>
                    <a:pt x="239602" y="122246"/>
                  </a:lnTo>
                  <a:lnTo>
                    <a:pt x="217598" y="183369"/>
                  </a:lnTo>
                  <a:lnTo>
                    <a:pt x="210263" y="246937"/>
                  </a:lnTo>
                  <a:lnTo>
                    <a:pt x="215153" y="295835"/>
                  </a:lnTo>
                  <a:lnTo>
                    <a:pt x="268941" y="5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2D19FFA7-DCF0-45EC-8CE9-529065A130A9}"/>
                </a:ext>
              </a:extLst>
            </p:cNvPr>
            <p:cNvSpPr/>
            <p:nvPr/>
          </p:nvSpPr>
          <p:spPr>
            <a:xfrm rot="16200000">
              <a:off x="1651794" y="3429794"/>
              <a:ext cx="4289425" cy="582613"/>
            </a:xfrm>
            <a:custGeom>
              <a:avLst/>
              <a:gdLst>
                <a:gd name="connsiteX0" fmla="*/ 1758190 w 4289560"/>
                <a:gd name="connsiteY0" fmla="*/ 225952 h 582533"/>
                <a:gd name="connsiteX1" fmla="*/ 2174790 w 4289560"/>
                <a:gd name="connsiteY1" fmla="*/ 233013 h 582533"/>
                <a:gd name="connsiteX2" fmla="*/ 2414864 w 4289560"/>
                <a:gd name="connsiteY2" fmla="*/ 236544 h 582533"/>
                <a:gd name="connsiteX3" fmla="*/ 3142147 w 4289560"/>
                <a:gd name="connsiteY3" fmla="*/ 257727 h 582533"/>
                <a:gd name="connsiteX4" fmla="*/ 3629356 w 4289560"/>
                <a:gd name="connsiteY4" fmla="*/ 257727 h 582533"/>
                <a:gd name="connsiteX5" fmla="*/ 3872961 w 4289560"/>
                <a:gd name="connsiteY5" fmla="*/ 257727 h 582533"/>
                <a:gd name="connsiteX6" fmla="*/ 3943571 w 4289560"/>
                <a:gd name="connsiteY6" fmla="*/ 254196 h 582533"/>
                <a:gd name="connsiteX7" fmla="*/ 3989468 w 4289560"/>
                <a:gd name="connsiteY7" fmla="*/ 247135 h 582533"/>
                <a:gd name="connsiteX8" fmla="*/ 4038895 w 4289560"/>
                <a:gd name="connsiteY8" fmla="*/ 229483 h 582533"/>
                <a:gd name="connsiteX9" fmla="*/ 4067139 w 4289560"/>
                <a:gd name="connsiteY9" fmla="*/ 215361 h 582533"/>
                <a:gd name="connsiteX10" fmla="*/ 4113035 w 4289560"/>
                <a:gd name="connsiteY10" fmla="*/ 180056 h 582533"/>
                <a:gd name="connsiteX11" fmla="*/ 4151871 w 4289560"/>
                <a:gd name="connsiteY11" fmla="*/ 134159 h 582533"/>
                <a:gd name="connsiteX12" fmla="*/ 4176584 w 4289560"/>
                <a:gd name="connsiteY12" fmla="*/ 84732 h 582533"/>
                <a:gd name="connsiteX13" fmla="*/ 4194237 w 4289560"/>
                <a:gd name="connsiteY13" fmla="*/ 56488 h 582533"/>
                <a:gd name="connsiteX14" fmla="*/ 4211889 w 4289560"/>
                <a:gd name="connsiteY14" fmla="*/ 35305 h 582533"/>
                <a:gd name="connsiteX15" fmla="*/ 4243664 w 4289560"/>
                <a:gd name="connsiteY15" fmla="*/ 7061 h 582533"/>
                <a:gd name="connsiteX16" fmla="*/ 4264847 w 4289560"/>
                <a:gd name="connsiteY16" fmla="*/ 0 h 582533"/>
                <a:gd name="connsiteX17" fmla="*/ 4275438 w 4289560"/>
                <a:gd name="connsiteY17" fmla="*/ 0 h 582533"/>
                <a:gd name="connsiteX18" fmla="*/ 4282499 w 4289560"/>
                <a:gd name="connsiteY18" fmla="*/ 7061 h 582533"/>
                <a:gd name="connsiteX19" fmla="*/ 4286030 w 4289560"/>
                <a:gd name="connsiteY19" fmla="*/ 21183 h 582533"/>
                <a:gd name="connsiteX20" fmla="*/ 4289560 w 4289560"/>
                <a:gd name="connsiteY20" fmla="*/ 60019 h 582533"/>
                <a:gd name="connsiteX21" fmla="*/ 4286030 w 4289560"/>
                <a:gd name="connsiteY21" fmla="*/ 105915 h 582533"/>
                <a:gd name="connsiteX22" fmla="*/ 4275438 w 4289560"/>
                <a:gd name="connsiteY22" fmla="*/ 165934 h 582533"/>
                <a:gd name="connsiteX23" fmla="*/ 4250725 w 4289560"/>
                <a:gd name="connsiteY23" fmla="*/ 250666 h 582533"/>
                <a:gd name="connsiteX24" fmla="*/ 4211889 w 4289560"/>
                <a:gd name="connsiteY24" fmla="*/ 353050 h 582533"/>
                <a:gd name="connsiteX25" fmla="*/ 4162462 w 4289560"/>
                <a:gd name="connsiteY25" fmla="*/ 451904 h 582533"/>
                <a:gd name="connsiteX26" fmla="*/ 4116566 w 4289560"/>
                <a:gd name="connsiteY26" fmla="*/ 518984 h 582533"/>
                <a:gd name="connsiteX27" fmla="*/ 4070669 w 4289560"/>
                <a:gd name="connsiteY27" fmla="*/ 561350 h 582533"/>
                <a:gd name="connsiteX28" fmla="*/ 4031834 w 4289560"/>
                <a:gd name="connsiteY28" fmla="*/ 579002 h 582533"/>
                <a:gd name="connsiteX29" fmla="*/ 4000059 w 4289560"/>
                <a:gd name="connsiteY29" fmla="*/ 582533 h 582533"/>
                <a:gd name="connsiteX30" fmla="*/ 3968285 w 4289560"/>
                <a:gd name="connsiteY30" fmla="*/ 575472 h 582533"/>
                <a:gd name="connsiteX31" fmla="*/ 3918857 w 4289560"/>
                <a:gd name="connsiteY31" fmla="*/ 554289 h 582533"/>
                <a:gd name="connsiteX32" fmla="*/ 3844717 w 4289560"/>
                <a:gd name="connsiteY32" fmla="*/ 518984 h 582533"/>
                <a:gd name="connsiteX33" fmla="*/ 3798820 w 4289560"/>
                <a:gd name="connsiteY33" fmla="*/ 508392 h 582533"/>
                <a:gd name="connsiteX34" fmla="*/ 3756454 w 4289560"/>
                <a:gd name="connsiteY34" fmla="*/ 504862 h 582533"/>
                <a:gd name="connsiteX35" fmla="*/ 3530502 w 4289560"/>
                <a:gd name="connsiteY35" fmla="*/ 494270 h 582533"/>
                <a:gd name="connsiteX36" fmla="*/ 3128025 w 4289560"/>
                <a:gd name="connsiteY36" fmla="*/ 483679 h 582533"/>
                <a:gd name="connsiteX37" fmla="*/ 2947969 w 4289560"/>
                <a:gd name="connsiteY37" fmla="*/ 483679 h 582533"/>
                <a:gd name="connsiteX38" fmla="*/ 2478413 w 4289560"/>
                <a:gd name="connsiteY38" fmla="*/ 458965 h 582533"/>
                <a:gd name="connsiteX39" fmla="*/ 2044161 w 4289560"/>
                <a:gd name="connsiteY39" fmla="*/ 458965 h 582533"/>
                <a:gd name="connsiteX40" fmla="*/ 1553421 w 4289560"/>
                <a:gd name="connsiteY40" fmla="*/ 458965 h 582533"/>
                <a:gd name="connsiteX41" fmla="*/ 1105047 w 4289560"/>
                <a:gd name="connsiteY41" fmla="*/ 458965 h 582533"/>
                <a:gd name="connsiteX42" fmla="*/ 759058 w 4289560"/>
                <a:gd name="connsiteY42" fmla="*/ 458965 h 582533"/>
                <a:gd name="connsiteX43" fmla="*/ 271849 w 4289560"/>
                <a:gd name="connsiteY43" fmla="*/ 458965 h 582533"/>
                <a:gd name="connsiteX44" fmla="*/ 211830 w 4289560"/>
                <a:gd name="connsiteY44" fmla="*/ 448374 h 582533"/>
                <a:gd name="connsiteX45" fmla="*/ 81202 w 4289560"/>
                <a:gd name="connsiteY45" fmla="*/ 402477 h 582533"/>
                <a:gd name="connsiteX46" fmla="*/ 45897 w 4289560"/>
                <a:gd name="connsiteY46" fmla="*/ 384825 h 582533"/>
                <a:gd name="connsiteX47" fmla="*/ 28244 w 4289560"/>
                <a:gd name="connsiteY47" fmla="*/ 370703 h 582533"/>
                <a:gd name="connsiteX48" fmla="*/ 17653 w 4289560"/>
                <a:gd name="connsiteY48" fmla="*/ 356581 h 582533"/>
                <a:gd name="connsiteX49" fmla="*/ 3531 w 4289560"/>
                <a:gd name="connsiteY49" fmla="*/ 331867 h 582533"/>
                <a:gd name="connsiteX50" fmla="*/ 0 w 4289560"/>
                <a:gd name="connsiteY50" fmla="*/ 300093 h 582533"/>
                <a:gd name="connsiteX51" fmla="*/ 7061 w 4289560"/>
                <a:gd name="connsiteY51" fmla="*/ 278910 h 582533"/>
                <a:gd name="connsiteX52" fmla="*/ 21183 w 4289560"/>
                <a:gd name="connsiteY52" fmla="*/ 261257 h 582533"/>
                <a:gd name="connsiteX53" fmla="*/ 63549 w 4289560"/>
                <a:gd name="connsiteY53" fmla="*/ 240074 h 582533"/>
                <a:gd name="connsiteX54" fmla="*/ 165934 w 4289560"/>
                <a:gd name="connsiteY54" fmla="*/ 201239 h 582533"/>
                <a:gd name="connsiteX55" fmla="*/ 363642 w 4289560"/>
                <a:gd name="connsiteY55" fmla="*/ 130629 h 582533"/>
                <a:gd name="connsiteX56" fmla="*/ 391886 w 4289560"/>
                <a:gd name="connsiteY56" fmla="*/ 123568 h 582533"/>
                <a:gd name="connsiteX57" fmla="*/ 511923 w 4289560"/>
                <a:gd name="connsiteY57" fmla="*/ 127098 h 582533"/>
                <a:gd name="connsiteX58" fmla="*/ 663735 w 4289560"/>
                <a:gd name="connsiteY58" fmla="*/ 144751 h 582533"/>
                <a:gd name="connsiteX59" fmla="*/ 773180 w 4289560"/>
                <a:gd name="connsiteY59" fmla="*/ 165934 h 582533"/>
                <a:gd name="connsiteX60" fmla="*/ 854382 w 4289560"/>
                <a:gd name="connsiteY60" fmla="*/ 190647 h 582533"/>
                <a:gd name="connsiteX61" fmla="*/ 970888 w 4289560"/>
                <a:gd name="connsiteY61" fmla="*/ 197708 h 582533"/>
                <a:gd name="connsiteX62" fmla="*/ 1454567 w 4289560"/>
                <a:gd name="connsiteY62" fmla="*/ 215361 h 582533"/>
                <a:gd name="connsiteX63" fmla="*/ 1758190 w 4289560"/>
                <a:gd name="connsiteY63" fmla="*/ 22595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89560" h="582533">
                  <a:moveTo>
                    <a:pt x="1758190" y="225952"/>
                  </a:moveTo>
                  <a:lnTo>
                    <a:pt x="2174790" y="233013"/>
                  </a:lnTo>
                  <a:lnTo>
                    <a:pt x="2414864" y="236544"/>
                  </a:lnTo>
                  <a:lnTo>
                    <a:pt x="3142147" y="257727"/>
                  </a:lnTo>
                  <a:lnTo>
                    <a:pt x="3629356" y="257727"/>
                  </a:lnTo>
                  <a:lnTo>
                    <a:pt x="3872961" y="257727"/>
                  </a:lnTo>
                  <a:lnTo>
                    <a:pt x="3943571" y="254196"/>
                  </a:lnTo>
                  <a:lnTo>
                    <a:pt x="3989468" y="247135"/>
                  </a:lnTo>
                  <a:lnTo>
                    <a:pt x="4038895" y="229483"/>
                  </a:lnTo>
                  <a:lnTo>
                    <a:pt x="4067139" y="215361"/>
                  </a:lnTo>
                  <a:lnTo>
                    <a:pt x="4113035" y="180056"/>
                  </a:lnTo>
                  <a:lnTo>
                    <a:pt x="4151871" y="134159"/>
                  </a:lnTo>
                  <a:lnTo>
                    <a:pt x="4176584" y="84732"/>
                  </a:lnTo>
                  <a:lnTo>
                    <a:pt x="4194237" y="56488"/>
                  </a:lnTo>
                  <a:lnTo>
                    <a:pt x="4211889" y="35305"/>
                  </a:lnTo>
                  <a:lnTo>
                    <a:pt x="4243664" y="7061"/>
                  </a:lnTo>
                  <a:lnTo>
                    <a:pt x="4264847" y="0"/>
                  </a:lnTo>
                  <a:lnTo>
                    <a:pt x="4275438" y="0"/>
                  </a:lnTo>
                  <a:lnTo>
                    <a:pt x="4282499" y="7061"/>
                  </a:lnTo>
                  <a:lnTo>
                    <a:pt x="4286030" y="21183"/>
                  </a:lnTo>
                  <a:lnTo>
                    <a:pt x="4289560" y="60019"/>
                  </a:lnTo>
                  <a:lnTo>
                    <a:pt x="4286030" y="105915"/>
                  </a:lnTo>
                  <a:lnTo>
                    <a:pt x="4275438" y="165934"/>
                  </a:lnTo>
                  <a:lnTo>
                    <a:pt x="4250725" y="250666"/>
                  </a:lnTo>
                  <a:lnTo>
                    <a:pt x="4211889" y="353050"/>
                  </a:lnTo>
                  <a:lnTo>
                    <a:pt x="4162462" y="451904"/>
                  </a:lnTo>
                  <a:lnTo>
                    <a:pt x="4116566" y="518984"/>
                  </a:lnTo>
                  <a:lnTo>
                    <a:pt x="4070669" y="561350"/>
                  </a:lnTo>
                  <a:lnTo>
                    <a:pt x="4031834" y="579002"/>
                  </a:lnTo>
                  <a:lnTo>
                    <a:pt x="4000059" y="582533"/>
                  </a:lnTo>
                  <a:lnTo>
                    <a:pt x="3968285" y="575472"/>
                  </a:lnTo>
                  <a:lnTo>
                    <a:pt x="3918857" y="554289"/>
                  </a:lnTo>
                  <a:lnTo>
                    <a:pt x="3844717" y="518984"/>
                  </a:lnTo>
                  <a:lnTo>
                    <a:pt x="3798820" y="508392"/>
                  </a:lnTo>
                  <a:lnTo>
                    <a:pt x="3756454" y="504862"/>
                  </a:lnTo>
                  <a:lnTo>
                    <a:pt x="3530502" y="494270"/>
                  </a:lnTo>
                  <a:lnTo>
                    <a:pt x="3128025" y="483679"/>
                  </a:lnTo>
                  <a:lnTo>
                    <a:pt x="2947969" y="483679"/>
                  </a:lnTo>
                  <a:lnTo>
                    <a:pt x="2478413" y="458965"/>
                  </a:lnTo>
                  <a:lnTo>
                    <a:pt x="2044161" y="458965"/>
                  </a:lnTo>
                  <a:lnTo>
                    <a:pt x="1553421" y="458965"/>
                  </a:lnTo>
                  <a:lnTo>
                    <a:pt x="1105047" y="458965"/>
                  </a:lnTo>
                  <a:lnTo>
                    <a:pt x="759058" y="458965"/>
                  </a:lnTo>
                  <a:lnTo>
                    <a:pt x="271849" y="458965"/>
                  </a:lnTo>
                  <a:lnTo>
                    <a:pt x="211830" y="448374"/>
                  </a:lnTo>
                  <a:lnTo>
                    <a:pt x="81202" y="402477"/>
                  </a:lnTo>
                  <a:lnTo>
                    <a:pt x="45897" y="384825"/>
                  </a:lnTo>
                  <a:lnTo>
                    <a:pt x="28244" y="370703"/>
                  </a:lnTo>
                  <a:lnTo>
                    <a:pt x="17653" y="356581"/>
                  </a:lnTo>
                  <a:lnTo>
                    <a:pt x="3531" y="331867"/>
                  </a:lnTo>
                  <a:lnTo>
                    <a:pt x="0" y="300093"/>
                  </a:lnTo>
                  <a:lnTo>
                    <a:pt x="7061" y="278910"/>
                  </a:lnTo>
                  <a:lnTo>
                    <a:pt x="21183" y="261257"/>
                  </a:lnTo>
                  <a:lnTo>
                    <a:pt x="63549" y="240074"/>
                  </a:lnTo>
                  <a:lnTo>
                    <a:pt x="165934" y="201239"/>
                  </a:lnTo>
                  <a:lnTo>
                    <a:pt x="363642" y="130629"/>
                  </a:lnTo>
                  <a:lnTo>
                    <a:pt x="391886" y="123568"/>
                  </a:lnTo>
                  <a:lnTo>
                    <a:pt x="511923" y="127098"/>
                  </a:lnTo>
                  <a:lnTo>
                    <a:pt x="663735" y="144751"/>
                  </a:lnTo>
                  <a:lnTo>
                    <a:pt x="773180" y="165934"/>
                  </a:lnTo>
                  <a:lnTo>
                    <a:pt x="854382" y="190647"/>
                  </a:lnTo>
                  <a:lnTo>
                    <a:pt x="970888" y="197708"/>
                  </a:lnTo>
                  <a:lnTo>
                    <a:pt x="1454567" y="215361"/>
                  </a:lnTo>
                  <a:lnTo>
                    <a:pt x="1758190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A3249C15-9A0A-4C86-B31C-10A975F06627}"/>
                </a:ext>
              </a:extLst>
            </p:cNvPr>
            <p:cNvSpPr/>
            <p:nvPr/>
          </p:nvSpPr>
          <p:spPr>
            <a:xfrm rot="16200000">
              <a:off x="2252663" y="3316287"/>
              <a:ext cx="1938338" cy="1154113"/>
            </a:xfrm>
            <a:custGeom>
              <a:avLst/>
              <a:gdLst>
                <a:gd name="connsiteX0" fmla="*/ 1009650 w 1938338"/>
                <a:gd name="connsiteY0" fmla="*/ 626269 h 1154906"/>
                <a:gd name="connsiteX1" fmla="*/ 857250 w 1938338"/>
                <a:gd name="connsiteY1" fmla="*/ 542925 h 1154906"/>
                <a:gd name="connsiteX2" fmla="*/ 707231 w 1938338"/>
                <a:gd name="connsiteY2" fmla="*/ 454819 h 1154906"/>
                <a:gd name="connsiteX3" fmla="*/ 545306 w 1938338"/>
                <a:gd name="connsiteY3" fmla="*/ 357187 h 1154906"/>
                <a:gd name="connsiteX4" fmla="*/ 390525 w 1938338"/>
                <a:gd name="connsiteY4" fmla="*/ 252412 h 1154906"/>
                <a:gd name="connsiteX5" fmla="*/ 235744 w 1938338"/>
                <a:gd name="connsiteY5" fmla="*/ 145256 h 1154906"/>
                <a:gd name="connsiteX6" fmla="*/ 80963 w 1938338"/>
                <a:gd name="connsiteY6" fmla="*/ 26194 h 1154906"/>
                <a:gd name="connsiteX7" fmla="*/ 61913 w 1938338"/>
                <a:gd name="connsiteY7" fmla="*/ 11906 h 1154906"/>
                <a:gd name="connsiteX8" fmla="*/ 38100 w 1938338"/>
                <a:gd name="connsiteY8" fmla="*/ 0 h 1154906"/>
                <a:gd name="connsiteX9" fmla="*/ 19050 w 1938338"/>
                <a:gd name="connsiteY9" fmla="*/ 2381 h 1154906"/>
                <a:gd name="connsiteX10" fmla="*/ 0 w 1938338"/>
                <a:gd name="connsiteY10" fmla="*/ 7144 h 1154906"/>
                <a:gd name="connsiteX11" fmla="*/ 0 w 1938338"/>
                <a:gd name="connsiteY11" fmla="*/ 21431 h 1154906"/>
                <a:gd name="connsiteX12" fmla="*/ 7144 w 1938338"/>
                <a:gd name="connsiteY12" fmla="*/ 47625 h 1154906"/>
                <a:gd name="connsiteX13" fmla="*/ 61913 w 1938338"/>
                <a:gd name="connsiteY13" fmla="*/ 107156 h 1154906"/>
                <a:gd name="connsiteX14" fmla="*/ 223838 w 1938338"/>
                <a:gd name="connsiteY14" fmla="*/ 264319 h 1154906"/>
                <a:gd name="connsiteX15" fmla="*/ 395288 w 1938338"/>
                <a:gd name="connsiteY15" fmla="*/ 431006 h 1154906"/>
                <a:gd name="connsiteX16" fmla="*/ 547688 w 1938338"/>
                <a:gd name="connsiteY16" fmla="*/ 566737 h 1154906"/>
                <a:gd name="connsiteX17" fmla="*/ 664369 w 1938338"/>
                <a:gd name="connsiteY17" fmla="*/ 652462 h 1154906"/>
                <a:gd name="connsiteX18" fmla="*/ 821531 w 1938338"/>
                <a:gd name="connsiteY18" fmla="*/ 759619 h 1154906"/>
                <a:gd name="connsiteX19" fmla="*/ 1083469 w 1938338"/>
                <a:gd name="connsiteY19" fmla="*/ 926306 h 1154906"/>
                <a:gd name="connsiteX20" fmla="*/ 1281113 w 1938338"/>
                <a:gd name="connsiteY20" fmla="*/ 1047750 h 1154906"/>
                <a:gd name="connsiteX21" fmla="*/ 1464469 w 1938338"/>
                <a:gd name="connsiteY21" fmla="*/ 1154906 h 1154906"/>
                <a:gd name="connsiteX22" fmla="*/ 1938338 w 1938338"/>
                <a:gd name="connsiteY22" fmla="*/ 1154906 h 1154906"/>
                <a:gd name="connsiteX23" fmla="*/ 1909763 w 1938338"/>
                <a:gd name="connsiteY23" fmla="*/ 1026319 h 1154906"/>
                <a:gd name="connsiteX24" fmla="*/ 1819275 w 1938338"/>
                <a:gd name="connsiteY24" fmla="*/ 992981 h 1154906"/>
                <a:gd name="connsiteX25" fmla="*/ 1659731 w 1938338"/>
                <a:gd name="connsiteY25" fmla="*/ 931069 h 1154906"/>
                <a:gd name="connsiteX26" fmla="*/ 1371600 w 1938338"/>
                <a:gd name="connsiteY26" fmla="*/ 804862 h 1154906"/>
                <a:gd name="connsiteX27" fmla="*/ 1009650 w 1938338"/>
                <a:gd name="connsiteY27" fmla="*/ 626269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38338" h="1154906">
                  <a:moveTo>
                    <a:pt x="1009650" y="626269"/>
                  </a:moveTo>
                  <a:lnTo>
                    <a:pt x="857250" y="542925"/>
                  </a:lnTo>
                  <a:lnTo>
                    <a:pt x="707231" y="454819"/>
                  </a:lnTo>
                  <a:lnTo>
                    <a:pt x="545306" y="357187"/>
                  </a:lnTo>
                  <a:lnTo>
                    <a:pt x="390525" y="252412"/>
                  </a:lnTo>
                  <a:lnTo>
                    <a:pt x="235744" y="145256"/>
                  </a:lnTo>
                  <a:lnTo>
                    <a:pt x="80963" y="26194"/>
                  </a:lnTo>
                  <a:lnTo>
                    <a:pt x="61913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7144" y="47625"/>
                  </a:lnTo>
                  <a:lnTo>
                    <a:pt x="61913" y="107156"/>
                  </a:lnTo>
                  <a:lnTo>
                    <a:pt x="223838" y="264319"/>
                  </a:lnTo>
                  <a:lnTo>
                    <a:pt x="395288" y="431006"/>
                  </a:lnTo>
                  <a:lnTo>
                    <a:pt x="547688" y="566737"/>
                  </a:lnTo>
                  <a:lnTo>
                    <a:pt x="664369" y="652462"/>
                  </a:lnTo>
                  <a:lnTo>
                    <a:pt x="821531" y="759619"/>
                  </a:lnTo>
                  <a:lnTo>
                    <a:pt x="1083469" y="926306"/>
                  </a:lnTo>
                  <a:lnTo>
                    <a:pt x="1281113" y="1047750"/>
                  </a:lnTo>
                  <a:lnTo>
                    <a:pt x="1464469" y="1154906"/>
                  </a:lnTo>
                  <a:lnTo>
                    <a:pt x="1938338" y="1154906"/>
                  </a:lnTo>
                  <a:lnTo>
                    <a:pt x="1909763" y="1026319"/>
                  </a:lnTo>
                  <a:lnTo>
                    <a:pt x="1819275" y="992981"/>
                  </a:lnTo>
                  <a:lnTo>
                    <a:pt x="1659731" y="931069"/>
                  </a:lnTo>
                  <a:lnTo>
                    <a:pt x="1371600" y="804862"/>
                  </a:lnTo>
                  <a:lnTo>
                    <a:pt x="1009650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544C219F-E724-488F-B9AF-987A1D3BF4AC}"/>
                </a:ext>
              </a:extLst>
            </p:cNvPr>
            <p:cNvSpPr/>
            <p:nvPr/>
          </p:nvSpPr>
          <p:spPr>
            <a:xfrm rot="16200000">
              <a:off x="3915568" y="3336132"/>
              <a:ext cx="703263" cy="736600"/>
            </a:xfrm>
            <a:custGeom>
              <a:avLst/>
              <a:gdLst>
                <a:gd name="connsiteX0" fmla="*/ 635794 w 702469"/>
                <a:gd name="connsiteY0" fmla="*/ 285750 h 735806"/>
                <a:gd name="connsiteX1" fmla="*/ 678656 w 702469"/>
                <a:gd name="connsiteY1" fmla="*/ 123825 h 735806"/>
                <a:gd name="connsiteX2" fmla="*/ 702469 w 702469"/>
                <a:gd name="connsiteY2" fmla="*/ 4762 h 735806"/>
                <a:gd name="connsiteX3" fmla="*/ 635794 w 702469"/>
                <a:gd name="connsiteY3" fmla="*/ 0 h 735806"/>
                <a:gd name="connsiteX4" fmla="*/ 581025 w 702469"/>
                <a:gd name="connsiteY4" fmla="*/ 95250 h 735806"/>
                <a:gd name="connsiteX5" fmla="*/ 535781 w 702469"/>
                <a:gd name="connsiteY5" fmla="*/ 164306 h 735806"/>
                <a:gd name="connsiteX6" fmla="*/ 469106 w 702469"/>
                <a:gd name="connsiteY6" fmla="*/ 242887 h 735806"/>
                <a:gd name="connsiteX7" fmla="*/ 397669 w 702469"/>
                <a:gd name="connsiteY7" fmla="*/ 314325 h 735806"/>
                <a:gd name="connsiteX8" fmla="*/ 323850 w 702469"/>
                <a:gd name="connsiteY8" fmla="*/ 378618 h 735806"/>
                <a:gd name="connsiteX9" fmla="*/ 247650 w 702469"/>
                <a:gd name="connsiteY9" fmla="*/ 435768 h 735806"/>
                <a:gd name="connsiteX10" fmla="*/ 169069 w 702469"/>
                <a:gd name="connsiteY10" fmla="*/ 485775 h 735806"/>
                <a:gd name="connsiteX11" fmla="*/ 102394 w 702469"/>
                <a:gd name="connsiteY11" fmla="*/ 526256 h 735806"/>
                <a:gd name="connsiteX12" fmla="*/ 59531 w 702469"/>
                <a:gd name="connsiteY12" fmla="*/ 554831 h 735806"/>
                <a:gd name="connsiteX13" fmla="*/ 19050 w 702469"/>
                <a:gd name="connsiteY13" fmla="*/ 588168 h 735806"/>
                <a:gd name="connsiteX14" fmla="*/ 4762 w 702469"/>
                <a:gd name="connsiteY14" fmla="*/ 619125 h 735806"/>
                <a:gd name="connsiteX15" fmla="*/ 0 w 702469"/>
                <a:gd name="connsiteY15" fmla="*/ 652462 h 735806"/>
                <a:gd name="connsiteX16" fmla="*/ 9525 w 702469"/>
                <a:gd name="connsiteY16" fmla="*/ 676275 h 735806"/>
                <a:gd name="connsiteX17" fmla="*/ 30956 w 702469"/>
                <a:gd name="connsiteY17" fmla="*/ 697706 h 735806"/>
                <a:gd name="connsiteX18" fmla="*/ 66675 w 702469"/>
                <a:gd name="connsiteY18" fmla="*/ 716756 h 735806"/>
                <a:gd name="connsiteX19" fmla="*/ 119062 w 702469"/>
                <a:gd name="connsiteY19" fmla="*/ 735806 h 735806"/>
                <a:gd name="connsiteX20" fmla="*/ 204787 w 702469"/>
                <a:gd name="connsiteY20" fmla="*/ 735806 h 735806"/>
                <a:gd name="connsiteX21" fmla="*/ 297656 w 702469"/>
                <a:gd name="connsiteY21" fmla="*/ 719137 h 735806"/>
                <a:gd name="connsiteX22" fmla="*/ 361950 w 702469"/>
                <a:gd name="connsiteY22" fmla="*/ 697706 h 735806"/>
                <a:gd name="connsiteX23" fmla="*/ 402431 w 702469"/>
                <a:gd name="connsiteY23" fmla="*/ 678656 h 735806"/>
                <a:gd name="connsiteX24" fmla="*/ 440531 w 702469"/>
                <a:gd name="connsiteY24" fmla="*/ 650081 h 735806"/>
                <a:gd name="connsiteX25" fmla="*/ 478631 w 702469"/>
                <a:gd name="connsiteY25" fmla="*/ 611981 h 735806"/>
                <a:gd name="connsiteX26" fmla="*/ 516731 w 702469"/>
                <a:gd name="connsiteY26" fmla="*/ 554831 h 735806"/>
                <a:gd name="connsiteX27" fmla="*/ 550069 w 702469"/>
                <a:gd name="connsiteY27" fmla="*/ 497681 h 735806"/>
                <a:gd name="connsiteX28" fmla="*/ 585787 w 702469"/>
                <a:gd name="connsiteY28" fmla="*/ 426243 h 735806"/>
                <a:gd name="connsiteX29" fmla="*/ 635794 w 702469"/>
                <a:gd name="connsiteY29" fmla="*/ 28575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2469" h="735806">
                  <a:moveTo>
                    <a:pt x="635794" y="285750"/>
                  </a:moveTo>
                  <a:lnTo>
                    <a:pt x="678656" y="123825"/>
                  </a:lnTo>
                  <a:lnTo>
                    <a:pt x="702469" y="4762"/>
                  </a:lnTo>
                  <a:lnTo>
                    <a:pt x="635794" y="0"/>
                  </a:lnTo>
                  <a:lnTo>
                    <a:pt x="581025" y="95250"/>
                  </a:lnTo>
                  <a:lnTo>
                    <a:pt x="535781" y="164306"/>
                  </a:lnTo>
                  <a:lnTo>
                    <a:pt x="469106" y="242887"/>
                  </a:lnTo>
                  <a:lnTo>
                    <a:pt x="397669" y="314325"/>
                  </a:lnTo>
                  <a:lnTo>
                    <a:pt x="323850" y="378618"/>
                  </a:lnTo>
                  <a:lnTo>
                    <a:pt x="247650" y="435768"/>
                  </a:lnTo>
                  <a:lnTo>
                    <a:pt x="169069" y="485775"/>
                  </a:lnTo>
                  <a:lnTo>
                    <a:pt x="102394" y="526256"/>
                  </a:lnTo>
                  <a:lnTo>
                    <a:pt x="59531" y="554831"/>
                  </a:lnTo>
                  <a:lnTo>
                    <a:pt x="19050" y="588168"/>
                  </a:lnTo>
                  <a:lnTo>
                    <a:pt x="4762" y="619125"/>
                  </a:lnTo>
                  <a:lnTo>
                    <a:pt x="0" y="652462"/>
                  </a:lnTo>
                  <a:lnTo>
                    <a:pt x="9525" y="676275"/>
                  </a:lnTo>
                  <a:lnTo>
                    <a:pt x="30956" y="697706"/>
                  </a:lnTo>
                  <a:lnTo>
                    <a:pt x="66675" y="716756"/>
                  </a:lnTo>
                  <a:lnTo>
                    <a:pt x="119062" y="735806"/>
                  </a:lnTo>
                  <a:lnTo>
                    <a:pt x="204787" y="735806"/>
                  </a:lnTo>
                  <a:lnTo>
                    <a:pt x="297656" y="719137"/>
                  </a:lnTo>
                  <a:lnTo>
                    <a:pt x="361950" y="697706"/>
                  </a:lnTo>
                  <a:lnTo>
                    <a:pt x="402431" y="678656"/>
                  </a:lnTo>
                  <a:lnTo>
                    <a:pt x="440531" y="650081"/>
                  </a:lnTo>
                  <a:lnTo>
                    <a:pt x="478631" y="611981"/>
                  </a:lnTo>
                  <a:lnTo>
                    <a:pt x="516731" y="554831"/>
                  </a:lnTo>
                  <a:lnTo>
                    <a:pt x="550069" y="497681"/>
                  </a:lnTo>
                  <a:lnTo>
                    <a:pt x="585787" y="426243"/>
                  </a:lnTo>
                  <a:lnTo>
                    <a:pt x="63579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F25840B7-EB50-49D6-8AE8-39F35A3C17AB}"/>
                </a:ext>
              </a:extLst>
            </p:cNvPr>
            <p:cNvSpPr/>
            <p:nvPr/>
          </p:nvSpPr>
          <p:spPr>
            <a:xfrm rot="16200000">
              <a:off x="4151312" y="1993901"/>
              <a:ext cx="1852613" cy="1185862"/>
            </a:xfrm>
            <a:custGeom>
              <a:avLst/>
              <a:gdLst>
                <a:gd name="connsiteX0" fmla="*/ 800100 w 1852612"/>
                <a:gd name="connsiteY0" fmla="*/ 495300 h 1185863"/>
                <a:gd name="connsiteX1" fmla="*/ 633412 w 1852612"/>
                <a:gd name="connsiteY1" fmla="*/ 400050 h 1185863"/>
                <a:gd name="connsiteX2" fmla="*/ 452437 w 1852612"/>
                <a:gd name="connsiteY2" fmla="*/ 288131 h 1185863"/>
                <a:gd name="connsiteX3" fmla="*/ 273844 w 1852612"/>
                <a:gd name="connsiteY3" fmla="*/ 169069 h 1185863"/>
                <a:gd name="connsiteX4" fmla="*/ 95250 w 1852612"/>
                <a:gd name="connsiteY4" fmla="*/ 40481 h 1185863"/>
                <a:gd name="connsiteX5" fmla="*/ 64294 w 1852612"/>
                <a:gd name="connsiteY5" fmla="*/ 16669 h 1185863"/>
                <a:gd name="connsiteX6" fmla="*/ 42862 w 1852612"/>
                <a:gd name="connsiteY6" fmla="*/ 7144 h 1185863"/>
                <a:gd name="connsiteX7" fmla="*/ 21431 w 1852612"/>
                <a:gd name="connsiteY7" fmla="*/ 0 h 1185863"/>
                <a:gd name="connsiteX8" fmla="*/ 7144 w 1852612"/>
                <a:gd name="connsiteY8" fmla="*/ 2381 h 1185863"/>
                <a:gd name="connsiteX9" fmla="*/ 0 w 1852612"/>
                <a:gd name="connsiteY9" fmla="*/ 14288 h 1185863"/>
                <a:gd name="connsiteX10" fmla="*/ 2381 w 1852612"/>
                <a:gd name="connsiteY10" fmla="*/ 26194 h 1185863"/>
                <a:gd name="connsiteX11" fmla="*/ 14287 w 1852612"/>
                <a:gd name="connsiteY11" fmla="*/ 57150 h 1185863"/>
                <a:gd name="connsiteX12" fmla="*/ 90487 w 1852612"/>
                <a:gd name="connsiteY12" fmla="*/ 152400 h 1185863"/>
                <a:gd name="connsiteX13" fmla="*/ 228600 w 1852612"/>
                <a:gd name="connsiteY13" fmla="*/ 290513 h 1185863"/>
                <a:gd name="connsiteX14" fmla="*/ 364331 w 1852612"/>
                <a:gd name="connsiteY14" fmla="*/ 411956 h 1185863"/>
                <a:gd name="connsiteX15" fmla="*/ 533400 w 1852612"/>
                <a:gd name="connsiteY15" fmla="*/ 533400 h 1185863"/>
                <a:gd name="connsiteX16" fmla="*/ 626269 w 1852612"/>
                <a:gd name="connsiteY16" fmla="*/ 592931 h 1185863"/>
                <a:gd name="connsiteX17" fmla="*/ 752475 w 1852612"/>
                <a:gd name="connsiteY17" fmla="*/ 707231 h 1185863"/>
                <a:gd name="connsiteX18" fmla="*/ 926306 w 1852612"/>
                <a:gd name="connsiteY18" fmla="*/ 807244 h 1185863"/>
                <a:gd name="connsiteX19" fmla="*/ 1095375 w 1852612"/>
                <a:gd name="connsiteY19" fmla="*/ 897731 h 1185863"/>
                <a:gd name="connsiteX20" fmla="*/ 1300162 w 1852612"/>
                <a:gd name="connsiteY20" fmla="*/ 1012031 h 1185863"/>
                <a:gd name="connsiteX21" fmla="*/ 1385887 w 1852612"/>
                <a:gd name="connsiteY21" fmla="*/ 1059656 h 1185863"/>
                <a:gd name="connsiteX22" fmla="*/ 1402556 w 1852612"/>
                <a:gd name="connsiteY22" fmla="*/ 1076325 h 1185863"/>
                <a:gd name="connsiteX23" fmla="*/ 1443037 w 1852612"/>
                <a:gd name="connsiteY23" fmla="*/ 1123950 h 1185863"/>
                <a:gd name="connsiteX24" fmla="*/ 1476375 w 1852612"/>
                <a:gd name="connsiteY24" fmla="*/ 1166813 h 1185863"/>
                <a:gd name="connsiteX25" fmla="*/ 1497806 w 1852612"/>
                <a:gd name="connsiteY25" fmla="*/ 1181100 h 1185863"/>
                <a:gd name="connsiteX26" fmla="*/ 1519237 w 1852612"/>
                <a:gd name="connsiteY26" fmla="*/ 1185863 h 1185863"/>
                <a:gd name="connsiteX27" fmla="*/ 1545431 w 1852612"/>
                <a:gd name="connsiteY27" fmla="*/ 1181100 h 1185863"/>
                <a:gd name="connsiteX28" fmla="*/ 1576387 w 1852612"/>
                <a:gd name="connsiteY28" fmla="*/ 1162050 h 1185863"/>
                <a:gd name="connsiteX29" fmla="*/ 1619250 w 1852612"/>
                <a:gd name="connsiteY29" fmla="*/ 1119188 h 1185863"/>
                <a:gd name="connsiteX30" fmla="*/ 1647825 w 1852612"/>
                <a:gd name="connsiteY30" fmla="*/ 1083469 h 1185863"/>
                <a:gd name="connsiteX31" fmla="*/ 1716881 w 1852612"/>
                <a:gd name="connsiteY31" fmla="*/ 1004888 h 1185863"/>
                <a:gd name="connsiteX32" fmla="*/ 1776412 w 1852612"/>
                <a:gd name="connsiteY32" fmla="*/ 914400 h 1185863"/>
                <a:gd name="connsiteX33" fmla="*/ 1821656 w 1852612"/>
                <a:gd name="connsiteY33" fmla="*/ 826294 h 1185863"/>
                <a:gd name="connsiteX34" fmla="*/ 1835944 w 1852612"/>
                <a:gd name="connsiteY34" fmla="*/ 759619 h 1185863"/>
                <a:gd name="connsiteX35" fmla="*/ 1852612 w 1852612"/>
                <a:gd name="connsiteY35" fmla="*/ 678656 h 1185863"/>
                <a:gd name="connsiteX36" fmla="*/ 1852612 w 1852612"/>
                <a:gd name="connsiteY36" fmla="*/ 664369 h 1185863"/>
                <a:gd name="connsiteX37" fmla="*/ 1847850 w 1852612"/>
                <a:gd name="connsiteY37" fmla="*/ 654844 h 1185863"/>
                <a:gd name="connsiteX38" fmla="*/ 1838325 w 1852612"/>
                <a:gd name="connsiteY38" fmla="*/ 647700 h 1185863"/>
                <a:gd name="connsiteX39" fmla="*/ 1824037 w 1852612"/>
                <a:gd name="connsiteY39" fmla="*/ 650081 h 1185863"/>
                <a:gd name="connsiteX40" fmla="*/ 1795462 w 1852612"/>
                <a:gd name="connsiteY40" fmla="*/ 669131 h 1185863"/>
                <a:gd name="connsiteX41" fmla="*/ 1757362 w 1852612"/>
                <a:gd name="connsiteY41" fmla="*/ 707231 h 1185863"/>
                <a:gd name="connsiteX42" fmla="*/ 1704975 w 1852612"/>
                <a:gd name="connsiteY42" fmla="*/ 745331 h 1185863"/>
                <a:gd name="connsiteX43" fmla="*/ 1647825 w 1852612"/>
                <a:gd name="connsiteY43" fmla="*/ 769144 h 1185863"/>
                <a:gd name="connsiteX44" fmla="*/ 1597819 w 1852612"/>
                <a:gd name="connsiteY44" fmla="*/ 776288 h 1185863"/>
                <a:gd name="connsiteX45" fmla="*/ 1533525 w 1852612"/>
                <a:gd name="connsiteY45" fmla="*/ 773906 h 1185863"/>
                <a:gd name="connsiteX46" fmla="*/ 1462087 w 1852612"/>
                <a:gd name="connsiteY46" fmla="*/ 759619 h 1185863"/>
                <a:gd name="connsiteX47" fmla="*/ 1333500 w 1852612"/>
                <a:gd name="connsiteY47" fmla="*/ 726281 h 1185863"/>
                <a:gd name="connsiteX48" fmla="*/ 1152525 w 1852612"/>
                <a:gd name="connsiteY48" fmla="*/ 661988 h 1185863"/>
                <a:gd name="connsiteX49" fmla="*/ 878681 w 1852612"/>
                <a:gd name="connsiteY49" fmla="*/ 538163 h 1185863"/>
                <a:gd name="connsiteX50" fmla="*/ 800100 w 1852612"/>
                <a:gd name="connsiteY50" fmla="*/ 49530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2612" h="1185863">
                  <a:moveTo>
                    <a:pt x="800100" y="495300"/>
                  </a:moveTo>
                  <a:lnTo>
                    <a:pt x="633412" y="400050"/>
                  </a:lnTo>
                  <a:lnTo>
                    <a:pt x="452437" y="288131"/>
                  </a:lnTo>
                  <a:lnTo>
                    <a:pt x="273844" y="169069"/>
                  </a:lnTo>
                  <a:lnTo>
                    <a:pt x="95250" y="40481"/>
                  </a:lnTo>
                  <a:lnTo>
                    <a:pt x="64294" y="16669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14287" y="57150"/>
                  </a:lnTo>
                  <a:lnTo>
                    <a:pt x="90487" y="152400"/>
                  </a:lnTo>
                  <a:lnTo>
                    <a:pt x="228600" y="290513"/>
                  </a:lnTo>
                  <a:lnTo>
                    <a:pt x="364331" y="411956"/>
                  </a:lnTo>
                  <a:lnTo>
                    <a:pt x="533400" y="533400"/>
                  </a:lnTo>
                  <a:lnTo>
                    <a:pt x="626269" y="592931"/>
                  </a:lnTo>
                  <a:lnTo>
                    <a:pt x="752475" y="707231"/>
                  </a:lnTo>
                  <a:lnTo>
                    <a:pt x="926306" y="807244"/>
                  </a:lnTo>
                  <a:lnTo>
                    <a:pt x="1095375" y="897731"/>
                  </a:lnTo>
                  <a:lnTo>
                    <a:pt x="1300162" y="1012031"/>
                  </a:lnTo>
                  <a:lnTo>
                    <a:pt x="1385887" y="1059656"/>
                  </a:lnTo>
                  <a:lnTo>
                    <a:pt x="1402556" y="1076325"/>
                  </a:lnTo>
                  <a:lnTo>
                    <a:pt x="1443037" y="1123950"/>
                  </a:lnTo>
                  <a:lnTo>
                    <a:pt x="1476375" y="1166813"/>
                  </a:lnTo>
                  <a:lnTo>
                    <a:pt x="1497806" y="1181100"/>
                  </a:lnTo>
                  <a:lnTo>
                    <a:pt x="1519237" y="1185863"/>
                  </a:lnTo>
                  <a:lnTo>
                    <a:pt x="1545431" y="1181100"/>
                  </a:lnTo>
                  <a:lnTo>
                    <a:pt x="1576387" y="1162050"/>
                  </a:lnTo>
                  <a:lnTo>
                    <a:pt x="1619250" y="1119188"/>
                  </a:lnTo>
                  <a:lnTo>
                    <a:pt x="1647825" y="1083469"/>
                  </a:lnTo>
                  <a:lnTo>
                    <a:pt x="1716881" y="1004888"/>
                  </a:lnTo>
                  <a:lnTo>
                    <a:pt x="1776412" y="914400"/>
                  </a:lnTo>
                  <a:lnTo>
                    <a:pt x="1821656" y="826294"/>
                  </a:lnTo>
                  <a:lnTo>
                    <a:pt x="1835944" y="759619"/>
                  </a:lnTo>
                  <a:lnTo>
                    <a:pt x="1852612" y="678656"/>
                  </a:lnTo>
                  <a:lnTo>
                    <a:pt x="1852612" y="664369"/>
                  </a:lnTo>
                  <a:lnTo>
                    <a:pt x="1847850" y="654844"/>
                  </a:lnTo>
                  <a:lnTo>
                    <a:pt x="1838325" y="647700"/>
                  </a:lnTo>
                  <a:lnTo>
                    <a:pt x="1824037" y="650081"/>
                  </a:lnTo>
                  <a:lnTo>
                    <a:pt x="1795462" y="669131"/>
                  </a:lnTo>
                  <a:lnTo>
                    <a:pt x="1757362" y="707231"/>
                  </a:lnTo>
                  <a:lnTo>
                    <a:pt x="1704975" y="745331"/>
                  </a:lnTo>
                  <a:lnTo>
                    <a:pt x="1647825" y="769144"/>
                  </a:lnTo>
                  <a:lnTo>
                    <a:pt x="1597819" y="776288"/>
                  </a:lnTo>
                  <a:cubicBezTo>
                    <a:pt x="1576389" y="775464"/>
                    <a:pt x="1554971" y="773906"/>
                    <a:pt x="1533525" y="773906"/>
                  </a:cubicBezTo>
                  <a:lnTo>
                    <a:pt x="1462087" y="759619"/>
                  </a:lnTo>
                  <a:lnTo>
                    <a:pt x="1333500" y="726281"/>
                  </a:lnTo>
                  <a:lnTo>
                    <a:pt x="1152525" y="661988"/>
                  </a:lnTo>
                  <a:lnTo>
                    <a:pt x="878681" y="538163"/>
                  </a:lnTo>
                  <a:lnTo>
                    <a:pt x="8001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CCF55DDA-F181-41B4-A52C-060D427B8CEF}"/>
                </a:ext>
              </a:extLst>
            </p:cNvPr>
            <p:cNvSpPr/>
            <p:nvPr/>
          </p:nvSpPr>
          <p:spPr>
            <a:xfrm rot="16200000">
              <a:off x="5743575" y="1811338"/>
              <a:ext cx="476250" cy="1930400"/>
            </a:xfrm>
            <a:custGeom>
              <a:avLst/>
              <a:gdLst>
                <a:gd name="connsiteX0" fmla="*/ 130271 w 475989"/>
                <a:gd name="connsiteY0" fmla="*/ 1167426 h 1931514"/>
                <a:gd name="connsiteX1" fmla="*/ 72651 w 475989"/>
                <a:gd name="connsiteY1" fmla="*/ 776614 h 1931514"/>
                <a:gd name="connsiteX2" fmla="*/ 2505 w 475989"/>
                <a:gd name="connsiteY2" fmla="*/ 315656 h 1931514"/>
                <a:gd name="connsiteX3" fmla="*/ 0 w 475989"/>
                <a:gd name="connsiteY3" fmla="*/ 280583 h 1931514"/>
                <a:gd name="connsiteX4" fmla="*/ 5010 w 475989"/>
                <a:gd name="connsiteY4" fmla="*/ 245510 h 1931514"/>
                <a:gd name="connsiteX5" fmla="*/ 12526 w 475989"/>
                <a:gd name="connsiteY5" fmla="*/ 207932 h 1931514"/>
                <a:gd name="connsiteX6" fmla="*/ 25052 w 475989"/>
                <a:gd name="connsiteY6" fmla="*/ 167849 h 1931514"/>
                <a:gd name="connsiteX7" fmla="*/ 42589 w 475989"/>
                <a:gd name="connsiteY7" fmla="*/ 127766 h 1931514"/>
                <a:gd name="connsiteX8" fmla="*/ 62630 w 475989"/>
                <a:gd name="connsiteY8" fmla="*/ 90188 h 1931514"/>
                <a:gd name="connsiteX9" fmla="*/ 125260 w 475989"/>
                <a:gd name="connsiteY9" fmla="*/ 0 h 1931514"/>
                <a:gd name="connsiteX10" fmla="*/ 288099 w 475989"/>
                <a:gd name="connsiteY10" fmla="*/ 130271 h 1931514"/>
                <a:gd name="connsiteX11" fmla="*/ 235489 w 475989"/>
                <a:gd name="connsiteY11" fmla="*/ 195406 h 1931514"/>
                <a:gd name="connsiteX12" fmla="*/ 222963 w 475989"/>
                <a:gd name="connsiteY12" fmla="*/ 217953 h 1931514"/>
                <a:gd name="connsiteX13" fmla="*/ 212942 w 475989"/>
                <a:gd name="connsiteY13" fmla="*/ 248016 h 1931514"/>
                <a:gd name="connsiteX14" fmla="*/ 207932 w 475989"/>
                <a:gd name="connsiteY14" fmla="*/ 285594 h 1931514"/>
                <a:gd name="connsiteX15" fmla="*/ 207932 w 475989"/>
                <a:gd name="connsiteY15" fmla="*/ 338203 h 1931514"/>
                <a:gd name="connsiteX16" fmla="*/ 210437 w 475989"/>
                <a:gd name="connsiteY16" fmla="*/ 415864 h 1931514"/>
                <a:gd name="connsiteX17" fmla="*/ 235489 w 475989"/>
                <a:gd name="connsiteY17" fmla="*/ 591229 h 1931514"/>
                <a:gd name="connsiteX18" fmla="*/ 293109 w 475989"/>
                <a:gd name="connsiteY18" fmla="*/ 884338 h 1931514"/>
                <a:gd name="connsiteX19" fmla="*/ 383296 w 475989"/>
                <a:gd name="connsiteY19" fmla="*/ 1367842 h 1931514"/>
                <a:gd name="connsiteX20" fmla="*/ 390812 w 475989"/>
                <a:gd name="connsiteY20" fmla="*/ 1382874 h 1931514"/>
                <a:gd name="connsiteX21" fmla="*/ 415864 w 475989"/>
                <a:gd name="connsiteY21" fmla="*/ 1410431 h 1931514"/>
                <a:gd name="connsiteX22" fmla="*/ 468473 w 475989"/>
                <a:gd name="connsiteY22" fmla="*/ 1460535 h 1931514"/>
                <a:gd name="connsiteX23" fmla="*/ 473484 w 475989"/>
                <a:gd name="connsiteY23" fmla="*/ 1475566 h 1931514"/>
                <a:gd name="connsiteX24" fmla="*/ 475989 w 475989"/>
                <a:gd name="connsiteY24" fmla="*/ 1535691 h 1931514"/>
                <a:gd name="connsiteX25" fmla="*/ 473484 w 475989"/>
                <a:gd name="connsiteY25" fmla="*/ 1625879 h 1931514"/>
                <a:gd name="connsiteX26" fmla="*/ 468473 w 475989"/>
                <a:gd name="connsiteY26" fmla="*/ 1688509 h 1931514"/>
                <a:gd name="connsiteX27" fmla="*/ 455947 w 475989"/>
                <a:gd name="connsiteY27" fmla="*/ 1756149 h 1931514"/>
                <a:gd name="connsiteX28" fmla="*/ 438411 w 475989"/>
                <a:gd name="connsiteY28" fmla="*/ 1806253 h 1931514"/>
                <a:gd name="connsiteX29" fmla="*/ 418369 w 475989"/>
                <a:gd name="connsiteY29" fmla="*/ 1851347 h 1931514"/>
                <a:gd name="connsiteX30" fmla="*/ 393317 w 475989"/>
                <a:gd name="connsiteY30" fmla="*/ 1888925 h 1931514"/>
                <a:gd name="connsiteX31" fmla="*/ 358244 w 475989"/>
                <a:gd name="connsiteY31" fmla="*/ 1918988 h 1931514"/>
                <a:gd name="connsiteX32" fmla="*/ 340708 w 475989"/>
                <a:gd name="connsiteY32" fmla="*/ 1929008 h 1931514"/>
                <a:gd name="connsiteX33" fmla="*/ 320666 w 475989"/>
                <a:gd name="connsiteY33" fmla="*/ 1931514 h 1931514"/>
                <a:gd name="connsiteX34" fmla="*/ 303130 w 475989"/>
                <a:gd name="connsiteY34" fmla="*/ 1926503 h 1931514"/>
                <a:gd name="connsiteX35" fmla="*/ 280583 w 475989"/>
                <a:gd name="connsiteY35" fmla="*/ 1911472 h 1931514"/>
                <a:gd name="connsiteX36" fmla="*/ 258036 w 475989"/>
                <a:gd name="connsiteY36" fmla="*/ 1886420 h 1931514"/>
                <a:gd name="connsiteX37" fmla="*/ 232984 w 475989"/>
                <a:gd name="connsiteY37" fmla="*/ 1838821 h 1931514"/>
                <a:gd name="connsiteX38" fmla="*/ 217953 w 475989"/>
                <a:gd name="connsiteY38" fmla="*/ 1753644 h 1931514"/>
                <a:gd name="connsiteX39" fmla="*/ 167849 w 475989"/>
                <a:gd name="connsiteY39" fmla="*/ 1430473 h 1931514"/>
                <a:gd name="connsiteX40" fmla="*/ 130271 w 475989"/>
                <a:gd name="connsiteY40" fmla="*/ 11674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5989" h="1931514">
                  <a:moveTo>
                    <a:pt x="130271" y="1167426"/>
                  </a:moveTo>
                  <a:lnTo>
                    <a:pt x="72651" y="776614"/>
                  </a:lnTo>
                  <a:lnTo>
                    <a:pt x="2505" y="315656"/>
                  </a:lnTo>
                  <a:lnTo>
                    <a:pt x="0" y="280583"/>
                  </a:lnTo>
                  <a:lnTo>
                    <a:pt x="5010" y="245510"/>
                  </a:lnTo>
                  <a:lnTo>
                    <a:pt x="12526" y="207932"/>
                  </a:lnTo>
                  <a:lnTo>
                    <a:pt x="25052" y="167849"/>
                  </a:lnTo>
                  <a:lnTo>
                    <a:pt x="42589" y="127766"/>
                  </a:lnTo>
                  <a:lnTo>
                    <a:pt x="62630" y="90188"/>
                  </a:lnTo>
                  <a:lnTo>
                    <a:pt x="125260" y="0"/>
                  </a:lnTo>
                  <a:lnTo>
                    <a:pt x="288099" y="130271"/>
                  </a:lnTo>
                  <a:lnTo>
                    <a:pt x="235489" y="195406"/>
                  </a:lnTo>
                  <a:lnTo>
                    <a:pt x="222963" y="217953"/>
                  </a:lnTo>
                  <a:lnTo>
                    <a:pt x="212942" y="248016"/>
                  </a:lnTo>
                  <a:lnTo>
                    <a:pt x="207932" y="285594"/>
                  </a:lnTo>
                  <a:lnTo>
                    <a:pt x="207932" y="338203"/>
                  </a:lnTo>
                  <a:lnTo>
                    <a:pt x="210437" y="415864"/>
                  </a:lnTo>
                  <a:lnTo>
                    <a:pt x="235489" y="591229"/>
                  </a:lnTo>
                  <a:lnTo>
                    <a:pt x="293109" y="884338"/>
                  </a:lnTo>
                  <a:lnTo>
                    <a:pt x="383296" y="1367842"/>
                  </a:lnTo>
                  <a:lnTo>
                    <a:pt x="390812" y="1382874"/>
                  </a:lnTo>
                  <a:lnTo>
                    <a:pt x="415864" y="1410431"/>
                  </a:lnTo>
                  <a:lnTo>
                    <a:pt x="468473" y="1460535"/>
                  </a:lnTo>
                  <a:lnTo>
                    <a:pt x="473484" y="1475566"/>
                  </a:lnTo>
                  <a:lnTo>
                    <a:pt x="475989" y="1535691"/>
                  </a:lnTo>
                  <a:lnTo>
                    <a:pt x="473484" y="1625879"/>
                  </a:lnTo>
                  <a:lnTo>
                    <a:pt x="468473" y="1688509"/>
                  </a:lnTo>
                  <a:lnTo>
                    <a:pt x="455947" y="1756149"/>
                  </a:lnTo>
                  <a:lnTo>
                    <a:pt x="438411" y="1806253"/>
                  </a:lnTo>
                  <a:lnTo>
                    <a:pt x="418369" y="1851347"/>
                  </a:lnTo>
                  <a:lnTo>
                    <a:pt x="393317" y="1888925"/>
                  </a:lnTo>
                  <a:lnTo>
                    <a:pt x="358244" y="1918988"/>
                  </a:lnTo>
                  <a:lnTo>
                    <a:pt x="340708" y="1929008"/>
                  </a:lnTo>
                  <a:lnTo>
                    <a:pt x="320666" y="1931514"/>
                  </a:lnTo>
                  <a:lnTo>
                    <a:pt x="303130" y="1926503"/>
                  </a:lnTo>
                  <a:lnTo>
                    <a:pt x="280583" y="1911472"/>
                  </a:lnTo>
                  <a:lnTo>
                    <a:pt x="258036" y="1886420"/>
                  </a:lnTo>
                  <a:lnTo>
                    <a:pt x="232984" y="1838821"/>
                  </a:lnTo>
                  <a:lnTo>
                    <a:pt x="217953" y="1753644"/>
                  </a:lnTo>
                  <a:lnTo>
                    <a:pt x="167849" y="1430473"/>
                  </a:lnTo>
                  <a:lnTo>
                    <a:pt x="130271" y="1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E0544029-1B1A-45A1-A46E-430289F76087}"/>
                </a:ext>
              </a:extLst>
            </p:cNvPr>
            <p:cNvSpPr/>
            <p:nvPr/>
          </p:nvSpPr>
          <p:spPr>
            <a:xfrm rot="16200000">
              <a:off x="3816350" y="3190876"/>
              <a:ext cx="2860675" cy="2438400"/>
            </a:xfrm>
            <a:custGeom>
              <a:avLst/>
              <a:gdLst>
                <a:gd name="connsiteX0" fmla="*/ 882650 w 2860675"/>
                <a:gd name="connsiteY0" fmla="*/ 1412875 h 2438400"/>
                <a:gd name="connsiteX1" fmla="*/ 800100 w 2860675"/>
                <a:gd name="connsiteY1" fmla="*/ 1339850 h 2438400"/>
                <a:gd name="connsiteX2" fmla="*/ 723900 w 2860675"/>
                <a:gd name="connsiteY2" fmla="*/ 1266825 h 2438400"/>
                <a:gd name="connsiteX3" fmla="*/ 647700 w 2860675"/>
                <a:gd name="connsiteY3" fmla="*/ 1187450 h 2438400"/>
                <a:gd name="connsiteX4" fmla="*/ 552450 w 2860675"/>
                <a:gd name="connsiteY4" fmla="*/ 1079500 h 2438400"/>
                <a:gd name="connsiteX5" fmla="*/ 476250 w 2860675"/>
                <a:gd name="connsiteY5" fmla="*/ 984250 h 2438400"/>
                <a:gd name="connsiteX6" fmla="*/ 412750 w 2860675"/>
                <a:gd name="connsiteY6" fmla="*/ 892175 h 2438400"/>
                <a:gd name="connsiteX7" fmla="*/ 342900 w 2860675"/>
                <a:gd name="connsiteY7" fmla="*/ 784225 h 2438400"/>
                <a:gd name="connsiteX8" fmla="*/ 266700 w 2860675"/>
                <a:gd name="connsiteY8" fmla="*/ 654050 h 2438400"/>
                <a:gd name="connsiteX9" fmla="*/ 193675 w 2860675"/>
                <a:gd name="connsiteY9" fmla="*/ 514350 h 2438400"/>
                <a:gd name="connsiteX10" fmla="*/ 130175 w 2860675"/>
                <a:gd name="connsiteY10" fmla="*/ 381000 h 2438400"/>
                <a:gd name="connsiteX11" fmla="*/ 73025 w 2860675"/>
                <a:gd name="connsiteY11" fmla="*/ 247650 h 2438400"/>
                <a:gd name="connsiteX12" fmla="*/ 6350 w 2860675"/>
                <a:gd name="connsiteY12" fmla="*/ 63500 h 2438400"/>
                <a:gd name="connsiteX13" fmla="*/ 0 w 2860675"/>
                <a:gd name="connsiteY13" fmla="*/ 38100 h 2438400"/>
                <a:gd name="connsiteX14" fmla="*/ 3175 w 2860675"/>
                <a:gd name="connsiteY14" fmla="*/ 19050 h 2438400"/>
                <a:gd name="connsiteX15" fmla="*/ 9525 w 2860675"/>
                <a:gd name="connsiteY15" fmla="*/ 3175 h 2438400"/>
                <a:gd name="connsiteX16" fmla="*/ 19050 w 2860675"/>
                <a:gd name="connsiteY16" fmla="*/ 0 h 2438400"/>
                <a:gd name="connsiteX17" fmla="*/ 25400 w 2860675"/>
                <a:gd name="connsiteY17" fmla="*/ 0 h 2438400"/>
                <a:gd name="connsiteX18" fmla="*/ 31750 w 2860675"/>
                <a:gd name="connsiteY18" fmla="*/ 0 h 2438400"/>
                <a:gd name="connsiteX19" fmla="*/ 50800 w 2860675"/>
                <a:gd name="connsiteY19" fmla="*/ 9525 h 2438400"/>
                <a:gd name="connsiteX20" fmla="*/ 63500 w 2860675"/>
                <a:gd name="connsiteY20" fmla="*/ 25400 h 2438400"/>
                <a:gd name="connsiteX21" fmla="*/ 85725 w 2860675"/>
                <a:gd name="connsiteY21" fmla="*/ 73025 h 2438400"/>
                <a:gd name="connsiteX22" fmla="*/ 133350 w 2860675"/>
                <a:gd name="connsiteY22" fmla="*/ 180975 h 2438400"/>
                <a:gd name="connsiteX23" fmla="*/ 206375 w 2860675"/>
                <a:gd name="connsiteY23" fmla="*/ 317500 h 2438400"/>
                <a:gd name="connsiteX24" fmla="*/ 269875 w 2860675"/>
                <a:gd name="connsiteY24" fmla="*/ 425450 h 2438400"/>
                <a:gd name="connsiteX25" fmla="*/ 390525 w 2860675"/>
                <a:gd name="connsiteY25" fmla="*/ 600075 h 2438400"/>
                <a:gd name="connsiteX26" fmla="*/ 482600 w 2860675"/>
                <a:gd name="connsiteY26" fmla="*/ 717550 h 2438400"/>
                <a:gd name="connsiteX27" fmla="*/ 577850 w 2860675"/>
                <a:gd name="connsiteY27" fmla="*/ 835025 h 2438400"/>
                <a:gd name="connsiteX28" fmla="*/ 704850 w 2860675"/>
                <a:gd name="connsiteY28" fmla="*/ 965200 h 2438400"/>
                <a:gd name="connsiteX29" fmla="*/ 835025 w 2860675"/>
                <a:gd name="connsiteY29" fmla="*/ 1089025 h 2438400"/>
                <a:gd name="connsiteX30" fmla="*/ 974725 w 2860675"/>
                <a:gd name="connsiteY30" fmla="*/ 1212850 h 2438400"/>
                <a:gd name="connsiteX31" fmla="*/ 1101725 w 2860675"/>
                <a:gd name="connsiteY31" fmla="*/ 1314450 h 2438400"/>
                <a:gd name="connsiteX32" fmla="*/ 1254125 w 2860675"/>
                <a:gd name="connsiteY32" fmla="*/ 1428750 h 2438400"/>
                <a:gd name="connsiteX33" fmla="*/ 1463675 w 2860675"/>
                <a:gd name="connsiteY33" fmla="*/ 1574800 h 2438400"/>
                <a:gd name="connsiteX34" fmla="*/ 1689100 w 2860675"/>
                <a:gd name="connsiteY34" fmla="*/ 1695450 h 2438400"/>
                <a:gd name="connsiteX35" fmla="*/ 1895475 w 2860675"/>
                <a:gd name="connsiteY35" fmla="*/ 1800225 h 2438400"/>
                <a:gd name="connsiteX36" fmla="*/ 2003425 w 2860675"/>
                <a:gd name="connsiteY36" fmla="*/ 1851025 h 2438400"/>
                <a:gd name="connsiteX37" fmla="*/ 2146300 w 2860675"/>
                <a:gd name="connsiteY37" fmla="*/ 1914525 h 2438400"/>
                <a:gd name="connsiteX38" fmla="*/ 2276475 w 2860675"/>
                <a:gd name="connsiteY38" fmla="*/ 1965325 h 2438400"/>
                <a:gd name="connsiteX39" fmla="*/ 2425700 w 2860675"/>
                <a:gd name="connsiteY39" fmla="*/ 2016125 h 2438400"/>
                <a:gd name="connsiteX40" fmla="*/ 2498725 w 2860675"/>
                <a:gd name="connsiteY40" fmla="*/ 2038350 h 2438400"/>
                <a:gd name="connsiteX41" fmla="*/ 2600325 w 2860675"/>
                <a:gd name="connsiteY41" fmla="*/ 2057400 h 2438400"/>
                <a:gd name="connsiteX42" fmla="*/ 2641600 w 2860675"/>
                <a:gd name="connsiteY42" fmla="*/ 2060575 h 2438400"/>
                <a:gd name="connsiteX43" fmla="*/ 2673350 w 2860675"/>
                <a:gd name="connsiteY43" fmla="*/ 2047875 h 2438400"/>
                <a:gd name="connsiteX44" fmla="*/ 2714625 w 2860675"/>
                <a:gd name="connsiteY44" fmla="*/ 2019300 h 2438400"/>
                <a:gd name="connsiteX45" fmla="*/ 2771775 w 2860675"/>
                <a:gd name="connsiteY45" fmla="*/ 1968500 h 2438400"/>
                <a:gd name="connsiteX46" fmla="*/ 2803525 w 2860675"/>
                <a:gd name="connsiteY46" fmla="*/ 1943100 h 2438400"/>
                <a:gd name="connsiteX47" fmla="*/ 2822575 w 2860675"/>
                <a:gd name="connsiteY47" fmla="*/ 1933575 h 2438400"/>
                <a:gd name="connsiteX48" fmla="*/ 2844800 w 2860675"/>
                <a:gd name="connsiteY48" fmla="*/ 1936750 h 2438400"/>
                <a:gd name="connsiteX49" fmla="*/ 2851150 w 2860675"/>
                <a:gd name="connsiteY49" fmla="*/ 1939925 h 2438400"/>
                <a:gd name="connsiteX50" fmla="*/ 2857500 w 2860675"/>
                <a:gd name="connsiteY50" fmla="*/ 1962150 h 2438400"/>
                <a:gd name="connsiteX51" fmla="*/ 2860675 w 2860675"/>
                <a:gd name="connsiteY51" fmla="*/ 1997075 h 2438400"/>
                <a:gd name="connsiteX52" fmla="*/ 2857500 w 2860675"/>
                <a:gd name="connsiteY52" fmla="*/ 2032000 h 2438400"/>
                <a:gd name="connsiteX53" fmla="*/ 2841625 w 2860675"/>
                <a:gd name="connsiteY53" fmla="*/ 2070100 h 2438400"/>
                <a:gd name="connsiteX54" fmla="*/ 2790825 w 2860675"/>
                <a:gd name="connsiteY54" fmla="*/ 2168525 h 2438400"/>
                <a:gd name="connsiteX55" fmla="*/ 2740025 w 2860675"/>
                <a:gd name="connsiteY55" fmla="*/ 2247900 h 2438400"/>
                <a:gd name="connsiteX56" fmla="*/ 2670175 w 2860675"/>
                <a:gd name="connsiteY56" fmla="*/ 2333625 h 2438400"/>
                <a:gd name="connsiteX57" fmla="*/ 2609850 w 2860675"/>
                <a:gd name="connsiteY57" fmla="*/ 2397125 h 2438400"/>
                <a:gd name="connsiteX58" fmla="*/ 2571750 w 2860675"/>
                <a:gd name="connsiteY58" fmla="*/ 2425700 h 2438400"/>
                <a:gd name="connsiteX59" fmla="*/ 2543175 w 2860675"/>
                <a:gd name="connsiteY59" fmla="*/ 2438400 h 2438400"/>
                <a:gd name="connsiteX60" fmla="*/ 2524125 w 2860675"/>
                <a:gd name="connsiteY60" fmla="*/ 2438400 h 2438400"/>
                <a:gd name="connsiteX61" fmla="*/ 2501900 w 2860675"/>
                <a:gd name="connsiteY61" fmla="*/ 2432050 h 2438400"/>
                <a:gd name="connsiteX62" fmla="*/ 2482850 w 2860675"/>
                <a:gd name="connsiteY62" fmla="*/ 2416175 h 2438400"/>
                <a:gd name="connsiteX63" fmla="*/ 2463800 w 2860675"/>
                <a:gd name="connsiteY63" fmla="*/ 2390775 h 2438400"/>
                <a:gd name="connsiteX64" fmla="*/ 2432050 w 2860675"/>
                <a:gd name="connsiteY64" fmla="*/ 2362200 h 2438400"/>
                <a:gd name="connsiteX65" fmla="*/ 2403475 w 2860675"/>
                <a:gd name="connsiteY65" fmla="*/ 2336800 h 2438400"/>
                <a:gd name="connsiteX66" fmla="*/ 2336800 w 2860675"/>
                <a:gd name="connsiteY66" fmla="*/ 2298700 h 2438400"/>
                <a:gd name="connsiteX67" fmla="*/ 2108200 w 2860675"/>
                <a:gd name="connsiteY67" fmla="*/ 2187575 h 2438400"/>
                <a:gd name="connsiteX68" fmla="*/ 1806575 w 2860675"/>
                <a:gd name="connsiteY68" fmla="*/ 2032000 h 2438400"/>
                <a:gd name="connsiteX69" fmla="*/ 1428750 w 2860675"/>
                <a:gd name="connsiteY69" fmla="*/ 1825625 h 2438400"/>
                <a:gd name="connsiteX70" fmla="*/ 1181100 w 2860675"/>
                <a:gd name="connsiteY70" fmla="*/ 1657350 h 2438400"/>
                <a:gd name="connsiteX71" fmla="*/ 1035050 w 2860675"/>
                <a:gd name="connsiteY71" fmla="*/ 1543050 h 2438400"/>
                <a:gd name="connsiteX72" fmla="*/ 882650 w 2860675"/>
                <a:gd name="connsiteY72" fmla="*/ 1412875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60675" h="2438400">
                  <a:moveTo>
                    <a:pt x="882650" y="1412875"/>
                  </a:moveTo>
                  <a:lnTo>
                    <a:pt x="800100" y="1339850"/>
                  </a:lnTo>
                  <a:lnTo>
                    <a:pt x="723900" y="1266825"/>
                  </a:lnTo>
                  <a:lnTo>
                    <a:pt x="647700" y="1187450"/>
                  </a:lnTo>
                  <a:lnTo>
                    <a:pt x="552450" y="1079500"/>
                  </a:lnTo>
                  <a:lnTo>
                    <a:pt x="476250" y="984250"/>
                  </a:lnTo>
                  <a:lnTo>
                    <a:pt x="412750" y="892175"/>
                  </a:lnTo>
                  <a:lnTo>
                    <a:pt x="342900" y="784225"/>
                  </a:lnTo>
                  <a:lnTo>
                    <a:pt x="266700" y="654050"/>
                  </a:lnTo>
                  <a:lnTo>
                    <a:pt x="193675" y="514350"/>
                  </a:lnTo>
                  <a:lnTo>
                    <a:pt x="130175" y="381000"/>
                  </a:lnTo>
                  <a:lnTo>
                    <a:pt x="73025" y="2476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3175" y="19050"/>
                  </a:lnTo>
                  <a:lnTo>
                    <a:pt x="9525" y="3175"/>
                  </a:lnTo>
                  <a:lnTo>
                    <a:pt x="19050" y="0"/>
                  </a:lnTo>
                  <a:lnTo>
                    <a:pt x="25400" y="0"/>
                  </a:lnTo>
                  <a:lnTo>
                    <a:pt x="31750" y="0"/>
                  </a:lnTo>
                  <a:lnTo>
                    <a:pt x="50800" y="9525"/>
                  </a:lnTo>
                  <a:lnTo>
                    <a:pt x="63500" y="25400"/>
                  </a:lnTo>
                  <a:lnTo>
                    <a:pt x="85725" y="73025"/>
                  </a:lnTo>
                  <a:lnTo>
                    <a:pt x="133350" y="180975"/>
                  </a:lnTo>
                  <a:lnTo>
                    <a:pt x="206375" y="317500"/>
                  </a:lnTo>
                  <a:lnTo>
                    <a:pt x="269875" y="425450"/>
                  </a:lnTo>
                  <a:lnTo>
                    <a:pt x="390525" y="600075"/>
                  </a:lnTo>
                  <a:lnTo>
                    <a:pt x="482600" y="717550"/>
                  </a:lnTo>
                  <a:lnTo>
                    <a:pt x="577850" y="835025"/>
                  </a:lnTo>
                  <a:lnTo>
                    <a:pt x="704850" y="965200"/>
                  </a:lnTo>
                  <a:lnTo>
                    <a:pt x="835025" y="1089025"/>
                  </a:lnTo>
                  <a:lnTo>
                    <a:pt x="974725" y="1212850"/>
                  </a:lnTo>
                  <a:lnTo>
                    <a:pt x="1101725" y="1314450"/>
                  </a:lnTo>
                  <a:lnTo>
                    <a:pt x="1254125" y="1428750"/>
                  </a:lnTo>
                  <a:lnTo>
                    <a:pt x="1463675" y="1574800"/>
                  </a:lnTo>
                  <a:lnTo>
                    <a:pt x="1689100" y="1695450"/>
                  </a:lnTo>
                  <a:lnTo>
                    <a:pt x="1895475" y="1800225"/>
                  </a:lnTo>
                  <a:lnTo>
                    <a:pt x="2003425" y="1851025"/>
                  </a:lnTo>
                  <a:lnTo>
                    <a:pt x="2146300" y="1914525"/>
                  </a:lnTo>
                  <a:lnTo>
                    <a:pt x="2276475" y="1965325"/>
                  </a:lnTo>
                  <a:lnTo>
                    <a:pt x="2425700" y="2016125"/>
                  </a:lnTo>
                  <a:lnTo>
                    <a:pt x="2498725" y="2038350"/>
                  </a:lnTo>
                  <a:lnTo>
                    <a:pt x="2600325" y="2057400"/>
                  </a:lnTo>
                  <a:lnTo>
                    <a:pt x="2641600" y="2060575"/>
                  </a:lnTo>
                  <a:lnTo>
                    <a:pt x="2673350" y="2047875"/>
                  </a:lnTo>
                  <a:lnTo>
                    <a:pt x="2714625" y="2019300"/>
                  </a:lnTo>
                  <a:lnTo>
                    <a:pt x="2771775" y="1968500"/>
                  </a:lnTo>
                  <a:lnTo>
                    <a:pt x="2803525" y="1943100"/>
                  </a:lnTo>
                  <a:lnTo>
                    <a:pt x="2822575" y="1933575"/>
                  </a:lnTo>
                  <a:lnTo>
                    <a:pt x="2844800" y="1936750"/>
                  </a:lnTo>
                  <a:lnTo>
                    <a:pt x="2851150" y="1939925"/>
                  </a:lnTo>
                  <a:lnTo>
                    <a:pt x="2857500" y="1962150"/>
                  </a:lnTo>
                  <a:lnTo>
                    <a:pt x="2860675" y="1997075"/>
                  </a:lnTo>
                  <a:lnTo>
                    <a:pt x="2857500" y="2032000"/>
                  </a:lnTo>
                  <a:lnTo>
                    <a:pt x="2841625" y="2070100"/>
                  </a:lnTo>
                  <a:lnTo>
                    <a:pt x="2790825" y="2168525"/>
                  </a:lnTo>
                  <a:lnTo>
                    <a:pt x="2740025" y="2247900"/>
                  </a:lnTo>
                  <a:lnTo>
                    <a:pt x="2670175" y="2333625"/>
                  </a:lnTo>
                  <a:lnTo>
                    <a:pt x="2609850" y="2397125"/>
                  </a:lnTo>
                  <a:lnTo>
                    <a:pt x="2571750" y="2425700"/>
                  </a:lnTo>
                  <a:lnTo>
                    <a:pt x="2543175" y="2438400"/>
                  </a:lnTo>
                  <a:lnTo>
                    <a:pt x="2524125" y="2438400"/>
                  </a:lnTo>
                  <a:lnTo>
                    <a:pt x="2501900" y="2432050"/>
                  </a:lnTo>
                  <a:lnTo>
                    <a:pt x="2482850" y="2416175"/>
                  </a:lnTo>
                  <a:lnTo>
                    <a:pt x="2463800" y="2390775"/>
                  </a:lnTo>
                  <a:lnTo>
                    <a:pt x="2432050" y="2362200"/>
                  </a:lnTo>
                  <a:lnTo>
                    <a:pt x="2403475" y="2336800"/>
                  </a:lnTo>
                  <a:lnTo>
                    <a:pt x="2336800" y="2298700"/>
                  </a:lnTo>
                  <a:lnTo>
                    <a:pt x="2108200" y="2187575"/>
                  </a:lnTo>
                  <a:lnTo>
                    <a:pt x="1806575" y="2032000"/>
                  </a:lnTo>
                  <a:lnTo>
                    <a:pt x="1428750" y="1825625"/>
                  </a:lnTo>
                  <a:lnTo>
                    <a:pt x="1181100" y="1657350"/>
                  </a:lnTo>
                  <a:lnTo>
                    <a:pt x="1035050" y="1543050"/>
                  </a:lnTo>
                  <a:lnTo>
                    <a:pt x="882650" y="141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58083A7C-86A1-4C8D-8759-C2F45B2F3F4F}"/>
                </a:ext>
              </a:extLst>
            </p:cNvPr>
            <p:cNvSpPr/>
            <p:nvPr/>
          </p:nvSpPr>
          <p:spPr>
            <a:xfrm>
              <a:off x="4772025" y="3365500"/>
              <a:ext cx="2638425" cy="2324100"/>
            </a:xfrm>
            <a:custGeom>
              <a:avLst/>
              <a:gdLst>
                <a:gd name="connsiteX0" fmla="*/ 1231900 w 2638425"/>
                <a:gd name="connsiteY0" fmla="*/ 1517650 h 2324100"/>
                <a:gd name="connsiteX1" fmla="*/ 1146175 w 2638425"/>
                <a:gd name="connsiteY1" fmla="*/ 1412875 h 2324100"/>
                <a:gd name="connsiteX2" fmla="*/ 1031875 w 2638425"/>
                <a:gd name="connsiteY2" fmla="*/ 1270000 h 2324100"/>
                <a:gd name="connsiteX3" fmla="*/ 971550 w 2638425"/>
                <a:gd name="connsiteY3" fmla="*/ 1193800 h 2324100"/>
                <a:gd name="connsiteX4" fmla="*/ 828675 w 2638425"/>
                <a:gd name="connsiteY4" fmla="*/ 1035050 h 2324100"/>
                <a:gd name="connsiteX5" fmla="*/ 771525 w 2638425"/>
                <a:gd name="connsiteY5" fmla="*/ 939800 h 2324100"/>
                <a:gd name="connsiteX6" fmla="*/ 708025 w 2638425"/>
                <a:gd name="connsiteY6" fmla="*/ 841375 h 2324100"/>
                <a:gd name="connsiteX7" fmla="*/ 622300 w 2638425"/>
                <a:gd name="connsiteY7" fmla="*/ 708025 h 2324100"/>
                <a:gd name="connsiteX8" fmla="*/ 546100 w 2638425"/>
                <a:gd name="connsiteY8" fmla="*/ 600075 h 2324100"/>
                <a:gd name="connsiteX9" fmla="*/ 482600 w 2638425"/>
                <a:gd name="connsiteY9" fmla="*/ 514350 h 2324100"/>
                <a:gd name="connsiteX10" fmla="*/ 425450 w 2638425"/>
                <a:gd name="connsiteY10" fmla="*/ 441325 h 2324100"/>
                <a:gd name="connsiteX11" fmla="*/ 355600 w 2638425"/>
                <a:gd name="connsiteY11" fmla="*/ 355600 h 2324100"/>
                <a:gd name="connsiteX12" fmla="*/ 263525 w 2638425"/>
                <a:gd name="connsiteY12" fmla="*/ 260350 h 2324100"/>
                <a:gd name="connsiteX13" fmla="*/ 209550 w 2638425"/>
                <a:gd name="connsiteY13" fmla="*/ 209550 h 2324100"/>
                <a:gd name="connsiteX14" fmla="*/ 149225 w 2638425"/>
                <a:gd name="connsiteY14" fmla="*/ 158750 h 2324100"/>
                <a:gd name="connsiteX15" fmla="*/ 85725 w 2638425"/>
                <a:gd name="connsiteY15" fmla="*/ 107950 h 2324100"/>
                <a:gd name="connsiteX16" fmla="*/ 19050 w 2638425"/>
                <a:gd name="connsiteY16" fmla="*/ 66675 h 2324100"/>
                <a:gd name="connsiteX17" fmla="*/ 0 w 2638425"/>
                <a:gd name="connsiteY17" fmla="*/ 38100 h 2324100"/>
                <a:gd name="connsiteX18" fmla="*/ 3175 w 2638425"/>
                <a:gd name="connsiteY18" fmla="*/ 15875 h 2324100"/>
                <a:gd name="connsiteX19" fmla="*/ 12700 w 2638425"/>
                <a:gd name="connsiteY19" fmla="*/ 3175 h 2324100"/>
                <a:gd name="connsiteX20" fmla="*/ 25400 w 2638425"/>
                <a:gd name="connsiteY20" fmla="*/ 0 h 2324100"/>
                <a:gd name="connsiteX21" fmla="*/ 41275 w 2638425"/>
                <a:gd name="connsiteY21" fmla="*/ 0 h 2324100"/>
                <a:gd name="connsiteX22" fmla="*/ 79375 w 2638425"/>
                <a:gd name="connsiteY22" fmla="*/ 15875 h 2324100"/>
                <a:gd name="connsiteX23" fmla="*/ 152400 w 2638425"/>
                <a:gd name="connsiteY23" fmla="*/ 60325 h 2324100"/>
                <a:gd name="connsiteX24" fmla="*/ 292100 w 2638425"/>
                <a:gd name="connsiteY24" fmla="*/ 149225 h 2324100"/>
                <a:gd name="connsiteX25" fmla="*/ 368300 w 2638425"/>
                <a:gd name="connsiteY25" fmla="*/ 206375 h 2324100"/>
                <a:gd name="connsiteX26" fmla="*/ 457200 w 2638425"/>
                <a:gd name="connsiteY26" fmla="*/ 292100 h 2324100"/>
                <a:gd name="connsiteX27" fmla="*/ 628650 w 2638425"/>
                <a:gd name="connsiteY27" fmla="*/ 476250 h 2324100"/>
                <a:gd name="connsiteX28" fmla="*/ 812800 w 2638425"/>
                <a:gd name="connsiteY28" fmla="*/ 679450 h 2324100"/>
                <a:gd name="connsiteX29" fmla="*/ 968375 w 2638425"/>
                <a:gd name="connsiteY29" fmla="*/ 860425 h 2324100"/>
                <a:gd name="connsiteX30" fmla="*/ 1082675 w 2638425"/>
                <a:gd name="connsiteY30" fmla="*/ 1016000 h 2324100"/>
                <a:gd name="connsiteX31" fmla="*/ 1228725 w 2638425"/>
                <a:gd name="connsiteY31" fmla="*/ 1165225 h 2324100"/>
                <a:gd name="connsiteX32" fmla="*/ 1470025 w 2638425"/>
                <a:gd name="connsiteY32" fmla="*/ 1393825 h 2324100"/>
                <a:gd name="connsiteX33" fmla="*/ 1673225 w 2638425"/>
                <a:gd name="connsiteY33" fmla="*/ 1581150 h 2324100"/>
                <a:gd name="connsiteX34" fmla="*/ 1879600 w 2638425"/>
                <a:gd name="connsiteY34" fmla="*/ 1752600 h 2324100"/>
                <a:gd name="connsiteX35" fmla="*/ 2105025 w 2638425"/>
                <a:gd name="connsiteY35" fmla="*/ 1930400 h 2324100"/>
                <a:gd name="connsiteX36" fmla="*/ 2311400 w 2638425"/>
                <a:gd name="connsiteY36" fmla="*/ 2073275 h 2324100"/>
                <a:gd name="connsiteX37" fmla="*/ 2492375 w 2638425"/>
                <a:gd name="connsiteY37" fmla="*/ 2187575 h 2324100"/>
                <a:gd name="connsiteX38" fmla="*/ 2613025 w 2638425"/>
                <a:gd name="connsiteY38" fmla="*/ 2251075 h 2324100"/>
                <a:gd name="connsiteX39" fmla="*/ 2632075 w 2638425"/>
                <a:gd name="connsiteY39" fmla="*/ 2266950 h 2324100"/>
                <a:gd name="connsiteX40" fmla="*/ 2638425 w 2638425"/>
                <a:gd name="connsiteY40" fmla="*/ 2279650 h 2324100"/>
                <a:gd name="connsiteX41" fmla="*/ 2635250 w 2638425"/>
                <a:gd name="connsiteY41" fmla="*/ 2292350 h 2324100"/>
                <a:gd name="connsiteX42" fmla="*/ 2619375 w 2638425"/>
                <a:gd name="connsiteY42" fmla="*/ 2308225 h 2324100"/>
                <a:gd name="connsiteX43" fmla="*/ 2581275 w 2638425"/>
                <a:gd name="connsiteY43" fmla="*/ 2320925 h 2324100"/>
                <a:gd name="connsiteX44" fmla="*/ 2400300 w 2638425"/>
                <a:gd name="connsiteY44" fmla="*/ 2317750 h 2324100"/>
                <a:gd name="connsiteX45" fmla="*/ 2101850 w 2638425"/>
                <a:gd name="connsiteY45" fmla="*/ 2317750 h 2324100"/>
                <a:gd name="connsiteX46" fmla="*/ 2012950 w 2638425"/>
                <a:gd name="connsiteY46" fmla="*/ 2320925 h 2324100"/>
                <a:gd name="connsiteX47" fmla="*/ 1981200 w 2638425"/>
                <a:gd name="connsiteY47" fmla="*/ 2324100 h 2324100"/>
                <a:gd name="connsiteX48" fmla="*/ 1946275 w 2638425"/>
                <a:gd name="connsiteY48" fmla="*/ 2320925 h 2324100"/>
                <a:gd name="connsiteX49" fmla="*/ 1895475 w 2638425"/>
                <a:gd name="connsiteY49" fmla="*/ 2292350 h 2324100"/>
                <a:gd name="connsiteX50" fmla="*/ 1822450 w 2638425"/>
                <a:gd name="connsiteY50" fmla="*/ 2228850 h 2324100"/>
                <a:gd name="connsiteX51" fmla="*/ 1720850 w 2638425"/>
                <a:gd name="connsiteY51" fmla="*/ 2105025 h 2324100"/>
                <a:gd name="connsiteX52" fmla="*/ 1590675 w 2638425"/>
                <a:gd name="connsiteY52" fmla="*/ 1952625 h 2324100"/>
                <a:gd name="connsiteX53" fmla="*/ 1406525 w 2638425"/>
                <a:gd name="connsiteY53" fmla="*/ 1733550 h 2324100"/>
                <a:gd name="connsiteX54" fmla="*/ 1231900 w 2638425"/>
                <a:gd name="connsiteY54" fmla="*/ 151765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38425" h="2324100">
                  <a:moveTo>
                    <a:pt x="1231900" y="1517650"/>
                  </a:moveTo>
                  <a:lnTo>
                    <a:pt x="1146175" y="1412875"/>
                  </a:lnTo>
                  <a:lnTo>
                    <a:pt x="1031875" y="1270000"/>
                  </a:lnTo>
                  <a:lnTo>
                    <a:pt x="971550" y="1193800"/>
                  </a:lnTo>
                  <a:lnTo>
                    <a:pt x="828675" y="1035050"/>
                  </a:lnTo>
                  <a:lnTo>
                    <a:pt x="771525" y="939800"/>
                  </a:lnTo>
                  <a:lnTo>
                    <a:pt x="708025" y="841375"/>
                  </a:lnTo>
                  <a:lnTo>
                    <a:pt x="622300" y="708025"/>
                  </a:lnTo>
                  <a:lnTo>
                    <a:pt x="546100" y="600075"/>
                  </a:lnTo>
                  <a:lnTo>
                    <a:pt x="482600" y="514350"/>
                  </a:lnTo>
                  <a:lnTo>
                    <a:pt x="425450" y="441325"/>
                  </a:lnTo>
                  <a:lnTo>
                    <a:pt x="355600" y="355600"/>
                  </a:lnTo>
                  <a:lnTo>
                    <a:pt x="263525" y="260350"/>
                  </a:lnTo>
                  <a:lnTo>
                    <a:pt x="209550" y="209550"/>
                  </a:lnTo>
                  <a:lnTo>
                    <a:pt x="149225" y="158750"/>
                  </a:lnTo>
                  <a:lnTo>
                    <a:pt x="85725" y="107950"/>
                  </a:lnTo>
                  <a:lnTo>
                    <a:pt x="19050" y="66675"/>
                  </a:lnTo>
                  <a:lnTo>
                    <a:pt x="0" y="38100"/>
                  </a:lnTo>
                  <a:lnTo>
                    <a:pt x="3175" y="15875"/>
                  </a:lnTo>
                  <a:lnTo>
                    <a:pt x="12700" y="3175"/>
                  </a:lnTo>
                  <a:lnTo>
                    <a:pt x="25400" y="0"/>
                  </a:lnTo>
                  <a:lnTo>
                    <a:pt x="41275" y="0"/>
                  </a:lnTo>
                  <a:lnTo>
                    <a:pt x="79375" y="15875"/>
                  </a:lnTo>
                  <a:lnTo>
                    <a:pt x="152400" y="60325"/>
                  </a:lnTo>
                  <a:lnTo>
                    <a:pt x="292100" y="149225"/>
                  </a:lnTo>
                  <a:lnTo>
                    <a:pt x="368300" y="206375"/>
                  </a:lnTo>
                  <a:lnTo>
                    <a:pt x="457200" y="292100"/>
                  </a:lnTo>
                  <a:lnTo>
                    <a:pt x="628650" y="476250"/>
                  </a:lnTo>
                  <a:lnTo>
                    <a:pt x="812800" y="679450"/>
                  </a:lnTo>
                  <a:lnTo>
                    <a:pt x="968375" y="860425"/>
                  </a:lnTo>
                  <a:lnTo>
                    <a:pt x="1082675" y="1016000"/>
                  </a:lnTo>
                  <a:lnTo>
                    <a:pt x="1228725" y="1165225"/>
                  </a:lnTo>
                  <a:lnTo>
                    <a:pt x="1470025" y="1393825"/>
                  </a:lnTo>
                  <a:lnTo>
                    <a:pt x="1673225" y="1581150"/>
                  </a:lnTo>
                  <a:lnTo>
                    <a:pt x="1879600" y="1752600"/>
                  </a:lnTo>
                  <a:lnTo>
                    <a:pt x="2105025" y="1930400"/>
                  </a:lnTo>
                  <a:lnTo>
                    <a:pt x="2311400" y="2073275"/>
                  </a:lnTo>
                  <a:lnTo>
                    <a:pt x="2492375" y="2187575"/>
                  </a:lnTo>
                  <a:lnTo>
                    <a:pt x="2613025" y="2251075"/>
                  </a:lnTo>
                  <a:lnTo>
                    <a:pt x="2632075" y="2266950"/>
                  </a:lnTo>
                  <a:lnTo>
                    <a:pt x="2638425" y="2279650"/>
                  </a:lnTo>
                  <a:lnTo>
                    <a:pt x="2635250" y="2292350"/>
                  </a:lnTo>
                  <a:lnTo>
                    <a:pt x="2619375" y="2308225"/>
                  </a:lnTo>
                  <a:lnTo>
                    <a:pt x="2581275" y="2320925"/>
                  </a:lnTo>
                  <a:lnTo>
                    <a:pt x="2400300" y="2317750"/>
                  </a:lnTo>
                  <a:lnTo>
                    <a:pt x="2101850" y="2317750"/>
                  </a:lnTo>
                  <a:lnTo>
                    <a:pt x="2012950" y="2320925"/>
                  </a:lnTo>
                  <a:lnTo>
                    <a:pt x="1981200" y="2324100"/>
                  </a:lnTo>
                  <a:lnTo>
                    <a:pt x="1946275" y="2320925"/>
                  </a:lnTo>
                  <a:lnTo>
                    <a:pt x="1895475" y="2292350"/>
                  </a:lnTo>
                  <a:lnTo>
                    <a:pt x="1822450" y="2228850"/>
                  </a:lnTo>
                  <a:lnTo>
                    <a:pt x="1720850" y="2105025"/>
                  </a:lnTo>
                  <a:lnTo>
                    <a:pt x="1590675" y="1952625"/>
                  </a:lnTo>
                  <a:lnTo>
                    <a:pt x="1406525" y="1733550"/>
                  </a:lnTo>
                  <a:lnTo>
                    <a:pt x="1231900" y="151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1D675D0D-3968-47C8-B553-942C391DE629}"/>
              </a:ext>
            </a:extLst>
          </p:cNvPr>
          <p:cNvSpPr/>
          <p:nvPr/>
        </p:nvSpPr>
        <p:spPr>
          <a:xfrm>
            <a:off x="2862263" y="1487488"/>
            <a:ext cx="974725" cy="1284287"/>
          </a:xfrm>
          <a:custGeom>
            <a:avLst/>
            <a:gdLst>
              <a:gd name="connsiteX0" fmla="*/ 773906 w 973931"/>
              <a:gd name="connsiteY0" fmla="*/ 471488 h 1283494"/>
              <a:gd name="connsiteX1" fmla="*/ 695325 w 973931"/>
              <a:gd name="connsiteY1" fmla="*/ 561975 h 1283494"/>
              <a:gd name="connsiteX2" fmla="*/ 576262 w 973931"/>
              <a:gd name="connsiteY2" fmla="*/ 704850 h 1283494"/>
              <a:gd name="connsiteX3" fmla="*/ 457200 w 973931"/>
              <a:gd name="connsiteY3" fmla="*/ 857250 h 1283494"/>
              <a:gd name="connsiteX4" fmla="*/ 321468 w 973931"/>
              <a:gd name="connsiteY4" fmla="*/ 1026319 h 1283494"/>
              <a:gd name="connsiteX5" fmla="*/ 116681 w 973931"/>
              <a:gd name="connsiteY5" fmla="*/ 1283494 h 1283494"/>
              <a:gd name="connsiteX6" fmla="*/ 0 w 973931"/>
              <a:gd name="connsiteY6" fmla="*/ 1216819 h 1283494"/>
              <a:gd name="connsiteX7" fmla="*/ 23812 w 973931"/>
              <a:gd name="connsiteY7" fmla="*/ 1193007 h 1283494"/>
              <a:gd name="connsiteX8" fmla="*/ 57150 w 973931"/>
              <a:gd name="connsiteY8" fmla="*/ 1164432 h 1283494"/>
              <a:gd name="connsiteX9" fmla="*/ 90487 w 973931"/>
              <a:gd name="connsiteY9" fmla="*/ 1138238 h 1283494"/>
              <a:gd name="connsiteX10" fmla="*/ 102393 w 973931"/>
              <a:gd name="connsiteY10" fmla="*/ 1131094 h 1283494"/>
              <a:gd name="connsiteX11" fmla="*/ 140493 w 973931"/>
              <a:gd name="connsiteY11" fmla="*/ 1066800 h 1283494"/>
              <a:gd name="connsiteX12" fmla="*/ 207168 w 973931"/>
              <a:gd name="connsiteY12" fmla="*/ 962025 h 1283494"/>
              <a:gd name="connsiteX13" fmla="*/ 307181 w 973931"/>
              <a:gd name="connsiteY13" fmla="*/ 802482 h 1283494"/>
              <a:gd name="connsiteX14" fmla="*/ 404812 w 973931"/>
              <a:gd name="connsiteY14" fmla="*/ 647700 h 1283494"/>
              <a:gd name="connsiteX15" fmla="*/ 495300 w 973931"/>
              <a:gd name="connsiteY15" fmla="*/ 507207 h 1283494"/>
              <a:gd name="connsiteX16" fmla="*/ 578643 w 973931"/>
              <a:gd name="connsiteY16" fmla="*/ 373857 h 1283494"/>
              <a:gd name="connsiteX17" fmla="*/ 640556 w 973931"/>
              <a:gd name="connsiteY17" fmla="*/ 276225 h 1283494"/>
              <a:gd name="connsiteX18" fmla="*/ 652462 w 973931"/>
              <a:gd name="connsiteY18" fmla="*/ 250032 h 1283494"/>
              <a:gd name="connsiteX19" fmla="*/ 654843 w 973931"/>
              <a:gd name="connsiteY19" fmla="*/ 235744 h 1283494"/>
              <a:gd name="connsiteX20" fmla="*/ 654843 w 973931"/>
              <a:gd name="connsiteY20" fmla="*/ 216694 h 1283494"/>
              <a:gd name="connsiteX21" fmla="*/ 647700 w 973931"/>
              <a:gd name="connsiteY21" fmla="*/ 197644 h 1283494"/>
              <a:gd name="connsiteX22" fmla="*/ 635793 w 973931"/>
              <a:gd name="connsiteY22" fmla="*/ 180975 h 1283494"/>
              <a:gd name="connsiteX23" fmla="*/ 585787 w 973931"/>
              <a:gd name="connsiteY23" fmla="*/ 130969 h 1283494"/>
              <a:gd name="connsiteX24" fmla="*/ 526256 w 973931"/>
              <a:gd name="connsiteY24" fmla="*/ 73819 h 1283494"/>
              <a:gd name="connsiteX25" fmla="*/ 507206 w 973931"/>
              <a:gd name="connsiteY25" fmla="*/ 52388 h 1283494"/>
              <a:gd name="connsiteX26" fmla="*/ 492918 w 973931"/>
              <a:gd name="connsiteY26" fmla="*/ 35719 h 1283494"/>
              <a:gd name="connsiteX27" fmla="*/ 488156 w 973931"/>
              <a:gd name="connsiteY27" fmla="*/ 21432 h 1283494"/>
              <a:gd name="connsiteX28" fmla="*/ 492918 w 973931"/>
              <a:gd name="connsiteY28" fmla="*/ 11907 h 1283494"/>
              <a:gd name="connsiteX29" fmla="*/ 500062 w 973931"/>
              <a:gd name="connsiteY29" fmla="*/ 4763 h 1283494"/>
              <a:gd name="connsiteX30" fmla="*/ 521493 w 973931"/>
              <a:gd name="connsiteY30" fmla="*/ 0 h 1283494"/>
              <a:gd name="connsiteX31" fmla="*/ 545306 w 973931"/>
              <a:gd name="connsiteY31" fmla="*/ 0 h 1283494"/>
              <a:gd name="connsiteX32" fmla="*/ 607218 w 973931"/>
              <a:gd name="connsiteY32" fmla="*/ 11907 h 1283494"/>
              <a:gd name="connsiteX33" fmla="*/ 683418 w 973931"/>
              <a:gd name="connsiteY33" fmla="*/ 33338 h 1283494"/>
              <a:gd name="connsiteX34" fmla="*/ 752475 w 973931"/>
              <a:gd name="connsiteY34" fmla="*/ 57150 h 1283494"/>
              <a:gd name="connsiteX35" fmla="*/ 807243 w 973931"/>
              <a:gd name="connsiteY35" fmla="*/ 85725 h 1283494"/>
              <a:gd name="connsiteX36" fmla="*/ 859631 w 973931"/>
              <a:gd name="connsiteY36" fmla="*/ 119063 h 1283494"/>
              <a:gd name="connsiteX37" fmla="*/ 900112 w 973931"/>
              <a:gd name="connsiteY37" fmla="*/ 150019 h 1283494"/>
              <a:gd name="connsiteX38" fmla="*/ 928687 w 973931"/>
              <a:gd name="connsiteY38" fmla="*/ 180975 h 1283494"/>
              <a:gd name="connsiteX39" fmla="*/ 952500 w 973931"/>
              <a:gd name="connsiteY39" fmla="*/ 209550 h 1283494"/>
              <a:gd name="connsiteX40" fmla="*/ 964406 w 973931"/>
              <a:gd name="connsiteY40" fmla="*/ 228600 h 1283494"/>
              <a:gd name="connsiteX41" fmla="*/ 973931 w 973931"/>
              <a:gd name="connsiteY41" fmla="*/ 257175 h 1283494"/>
              <a:gd name="connsiteX42" fmla="*/ 973931 w 973931"/>
              <a:gd name="connsiteY42" fmla="*/ 276225 h 1283494"/>
              <a:gd name="connsiteX43" fmla="*/ 969168 w 973931"/>
              <a:gd name="connsiteY43" fmla="*/ 290513 h 1283494"/>
              <a:gd name="connsiteX44" fmla="*/ 957262 w 973931"/>
              <a:gd name="connsiteY44" fmla="*/ 300038 h 1283494"/>
              <a:gd name="connsiteX45" fmla="*/ 931068 w 973931"/>
              <a:gd name="connsiteY45" fmla="*/ 309563 h 1283494"/>
              <a:gd name="connsiteX46" fmla="*/ 919162 w 973931"/>
              <a:gd name="connsiteY46" fmla="*/ 314325 h 1283494"/>
              <a:gd name="connsiteX47" fmla="*/ 883443 w 973931"/>
              <a:gd name="connsiteY47" fmla="*/ 352425 h 1283494"/>
              <a:gd name="connsiteX48" fmla="*/ 773906 w 973931"/>
              <a:gd name="connsiteY48" fmla="*/ 471488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73931" h="1283494">
                <a:moveTo>
                  <a:pt x="773906" y="471488"/>
                </a:moveTo>
                <a:lnTo>
                  <a:pt x="695325" y="561975"/>
                </a:lnTo>
                <a:lnTo>
                  <a:pt x="576262" y="704850"/>
                </a:lnTo>
                <a:lnTo>
                  <a:pt x="457200" y="857250"/>
                </a:lnTo>
                <a:lnTo>
                  <a:pt x="321468" y="1026319"/>
                </a:lnTo>
                <a:lnTo>
                  <a:pt x="116681" y="1283494"/>
                </a:lnTo>
                <a:lnTo>
                  <a:pt x="0" y="1216819"/>
                </a:lnTo>
                <a:lnTo>
                  <a:pt x="23812" y="1193007"/>
                </a:lnTo>
                <a:lnTo>
                  <a:pt x="57150" y="1164432"/>
                </a:lnTo>
                <a:lnTo>
                  <a:pt x="90487" y="1138238"/>
                </a:lnTo>
                <a:lnTo>
                  <a:pt x="102393" y="1131094"/>
                </a:lnTo>
                <a:lnTo>
                  <a:pt x="140493" y="1066800"/>
                </a:lnTo>
                <a:lnTo>
                  <a:pt x="207168" y="962025"/>
                </a:lnTo>
                <a:lnTo>
                  <a:pt x="307181" y="802482"/>
                </a:lnTo>
                <a:lnTo>
                  <a:pt x="404812" y="647700"/>
                </a:lnTo>
                <a:lnTo>
                  <a:pt x="495300" y="507207"/>
                </a:lnTo>
                <a:lnTo>
                  <a:pt x="578643" y="373857"/>
                </a:lnTo>
                <a:lnTo>
                  <a:pt x="640556" y="276225"/>
                </a:lnTo>
                <a:lnTo>
                  <a:pt x="652462" y="250032"/>
                </a:lnTo>
                <a:lnTo>
                  <a:pt x="654843" y="235744"/>
                </a:lnTo>
                <a:lnTo>
                  <a:pt x="654843" y="216694"/>
                </a:lnTo>
                <a:lnTo>
                  <a:pt x="647700" y="197644"/>
                </a:lnTo>
                <a:lnTo>
                  <a:pt x="635793" y="180975"/>
                </a:lnTo>
                <a:lnTo>
                  <a:pt x="585787" y="130969"/>
                </a:lnTo>
                <a:lnTo>
                  <a:pt x="526256" y="73819"/>
                </a:lnTo>
                <a:lnTo>
                  <a:pt x="507206" y="52388"/>
                </a:lnTo>
                <a:lnTo>
                  <a:pt x="492918" y="35719"/>
                </a:lnTo>
                <a:lnTo>
                  <a:pt x="488156" y="21432"/>
                </a:lnTo>
                <a:lnTo>
                  <a:pt x="492918" y="11907"/>
                </a:lnTo>
                <a:lnTo>
                  <a:pt x="500062" y="4763"/>
                </a:lnTo>
                <a:lnTo>
                  <a:pt x="521493" y="0"/>
                </a:lnTo>
                <a:lnTo>
                  <a:pt x="545306" y="0"/>
                </a:lnTo>
                <a:lnTo>
                  <a:pt x="607218" y="11907"/>
                </a:lnTo>
                <a:lnTo>
                  <a:pt x="683418" y="33338"/>
                </a:lnTo>
                <a:lnTo>
                  <a:pt x="752475" y="57150"/>
                </a:lnTo>
                <a:lnTo>
                  <a:pt x="807243" y="85725"/>
                </a:lnTo>
                <a:lnTo>
                  <a:pt x="859631" y="119063"/>
                </a:lnTo>
                <a:lnTo>
                  <a:pt x="900112" y="150019"/>
                </a:lnTo>
                <a:lnTo>
                  <a:pt x="928687" y="180975"/>
                </a:lnTo>
                <a:lnTo>
                  <a:pt x="952500" y="209550"/>
                </a:lnTo>
                <a:lnTo>
                  <a:pt x="964406" y="228600"/>
                </a:lnTo>
                <a:lnTo>
                  <a:pt x="973931" y="257175"/>
                </a:lnTo>
                <a:lnTo>
                  <a:pt x="973931" y="276225"/>
                </a:lnTo>
                <a:lnTo>
                  <a:pt x="969168" y="290513"/>
                </a:lnTo>
                <a:lnTo>
                  <a:pt x="957262" y="300038"/>
                </a:lnTo>
                <a:lnTo>
                  <a:pt x="931068" y="309563"/>
                </a:lnTo>
                <a:lnTo>
                  <a:pt x="919162" y="314325"/>
                </a:lnTo>
                <a:lnTo>
                  <a:pt x="883443" y="352425"/>
                </a:lnTo>
                <a:lnTo>
                  <a:pt x="773906" y="4714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8A0F9D56-623C-4E19-BD5B-FE4261828183}"/>
              </a:ext>
            </a:extLst>
          </p:cNvPr>
          <p:cNvSpPr/>
          <p:nvPr/>
        </p:nvSpPr>
        <p:spPr>
          <a:xfrm>
            <a:off x="2697163" y="3722688"/>
            <a:ext cx="1466850" cy="476250"/>
          </a:xfrm>
          <a:custGeom>
            <a:avLst/>
            <a:gdLst>
              <a:gd name="connsiteX0" fmla="*/ 1166813 w 1466850"/>
              <a:gd name="connsiteY0" fmla="*/ 57150 h 476250"/>
              <a:gd name="connsiteX1" fmla="*/ 897732 w 1466850"/>
              <a:gd name="connsiteY1" fmla="*/ 109537 h 476250"/>
              <a:gd name="connsiteX2" fmla="*/ 690563 w 1466850"/>
              <a:gd name="connsiteY2" fmla="*/ 145256 h 476250"/>
              <a:gd name="connsiteX3" fmla="*/ 545307 w 1466850"/>
              <a:gd name="connsiteY3" fmla="*/ 166687 h 476250"/>
              <a:gd name="connsiteX4" fmla="*/ 404813 w 1466850"/>
              <a:gd name="connsiteY4" fmla="*/ 185737 h 476250"/>
              <a:gd name="connsiteX5" fmla="*/ 271463 w 1466850"/>
              <a:gd name="connsiteY5" fmla="*/ 195262 h 476250"/>
              <a:gd name="connsiteX6" fmla="*/ 223838 w 1466850"/>
              <a:gd name="connsiteY6" fmla="*/ 192881 h 476250"/>
              <a:gd name="connsiteX7" fmla="*/ 4763 w 1466850"/>
              <a:gd name="connsiteY7" fmla="*/ 197644 h 476250"/>
              <a:gd name="connsiteX8" fmla="*/ 0 w 1466850"/>
              <a:gd name="connsiteY8" fmla="*/ 226219 h 476250"/>
              <a:gd name="connsiteX9" fmla="*/ 7144 w 1466850"/>
              <a:gd name="connsiteY9" fmla="*/ 257175 h 476250"/>
              <a:gd name="connsiteX10" fmla="*/ 23813 w 1466850"/>
              <a:gd name="connsiteY10" fmla="*/ 290512 h 476250"/>
              <a:gd name="connsiteX11" fmla="*/ 61913 w 1466850"/>
              <a:gd name="connsiteY11" fmla="*/ 347662 h 476250"/>
              <a:gd name="connsiteX12" fmla="*/ 111919 w 1466850"/>
              <a:gd name="connsiteY12" fmla="*/ 404812 h 476250"/>
              <a:gd name="connsiteX13" fmla="*/ 140494 w 1466850"/>
              <a:gd name="connsiteY13" fmla="*/ 435769 h 476250"/>
              <a:gd name="connsiteX14" fmla="*/ 164307 w 1466850"/>
              <a:gd name="connsiteY14" fmla="*/ 457200 h 476250"/>
              <a:gd name="connsiteX15" fmla="*/ 185738 w 1466850"/>
              <a:gd name="connsiteY15" fmla="*/ 469106 h 476250"/>
              <a:gd name="connsiteX16" fmla="*/ 200025 w 1466850"/>
              <a:gd name="connsiteY16" fmla="*/ 473869 h 476250"/>
              <a:gd name="connsiteX17" fmla="*/ 211932 w 1466850"/>
              <a:gd name="connsiteY17" fmla="*/ 476250 h 476250"/>
              <a:gd name="connsiteX18" fmla="*/ 230982 w 1466850"/>
              <a:gd name="connsiteY18" fmla="*/ 473869 h 476250"/>
              <a:gd name="connsiteX19" fmla="*/ 259557 w 1466850"/>
              <a:gd name="connsiteY19" fmla="*/ 464344 h 476250"/>
              <a:gd name="connsiteX20" fmla="*/ 278607 w 1466850"/>
              <a:gd name="connsiteY20" fmla="*/ 447675 h 476250"/>
              <a:gd name="connsiteX21" fmla="*/ 297657 w 1466850"/>
              <a:gd name="connsiteY21" fmla="*/ 438150 h 476250"/>
              <a:gd name="connsiteX22" fmla="*/ 404813 w 1466850"/>
              <a:gd name="connsiteY22" fmla="*/ 397669 h 476250"/>
              <a:gd name="connsiteX23" fmla="*/ 521494 w 1466850"/>
              <a:gd name="connsiteY23" fmla="*/ 359569 h 476250"/>
              <a:gd name="connsiteX24" fmla="*/ 597694 w 1466850"/>
              <a:gd name="connsiteY24" fmla="*/ 335756 h 476250"/>
              <a:gd name="connsiteX25" fmla="*/ 659607 w 1466850"/>
              <a:gd name="connsiteY25" fmla="*/ 319087 h 476250"/>
              <a:gd name="connsiteX26" fmla="*/ 912019 w 1466850"/>
              <a:gd name="connsiteY26" fmla="*/ 261937 h 476250"/>
              <a:gd name="connsiteX27" fmla="*/ 1083469 w 1466850"/>
              <a:gd name="connsiteY27" fmla="*/ 202406 h 476250"/>
              <a:gd name="connsiteX28" fmla="*/ 1312069 w 1466850"/>
              <a:gd name="connsiteY28" fmla="*/ 114300 h 476250"/>
              <a:gd name="connsiteX29" fmla="*/ 1466850 w 1466850"/>
              <a:gd name="connsiteY29" fmla="*/ 54769 h 476250"/>
              <a:gd name="connsiteX30" fmla="*/ 1445419 w 1466850"/>
              <a:gd name="connsiteY30" fmla="*/ 0 h 476250"/>
              <a:gd name="connsiteX31" fmla="*/ 1331119 w 1466850"/>
              <a:gd name="connsiteY31" fmla="*/ 23812 h 476250"/>
              <a:gd name="connsiteX32" fmla="*/ 1166813 w 1466850"/>
              <a:gd name="connsiteY32" fmla="*/ 571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66850" h="476250">
                <a:moveTo>
                  <a:pt x="1166813" y="57150"/>
                </a:moveTo>
                <a:lnTo>
                  <a:pt x="897732" y="109537"/>
                </a:lnTo>
                <a:lnTo>
                  <a:pt x="690563" y="145256"/>
                </a:lnTo>
                <a:lnTo>
                  <a:pt x="545307" y="166687"/>
                </a:lnTo>
                <a:lnTo>
                  <a:pt x="404813" y="185737"/>
                </a:lnTo>
                <a:lnTo>
                  <a:pt x="271463" y="195262"/>
                </a:lnTo>
                <a:lnTo>
                  <a:pt x="223838" y="192881"/>
                </a:lnTo>
                <a:lnTo>
                  <a:pt x="4763" y="197644"/>
                </a:lnTo>
                <a:lnTo>
                  <a:pt x="0" y="226219"/>
                </a:lnTo>
                <a:lnTo>
                  <a:pt x="7144" y="257175"/>
                </a:lnTo>
                <a:lnTo>
                  <a:pt x="23813" y="290512"/>
                </a:lnTo>
                <a:lnTo>
                  <a:pt x="61913" y="347662"/>
                </a:lnTo>
                <a:lnTo>
                  <a:pt x="111919" y="404812"/>
                </a:lnTo>
                <a:lnTo>
                  <a:pt x="140494" y="435769"/>
                </a:lnTo>
                <a:lnTo>
                  <a:pt x="164307" y="457200"/>
                </a:lnTo>
                <a:lnTo>
                  <a:pt x="185738" y="469106"/>
                </a:lnTo>
                <a:lnTo>
                  <a:pt x="200025" y="473869"/>
                </a:lnTo>
                <a:lnTo>
                  <a:pt x="211932" y="476250"/>
                </a:lnTo>
                <a:lnTo>
                  <a:pt x="230982" y="473869"/>
                </a:lnTo>
                <a:lnTo>
                  <a:pt x="259557" y="464344"/>
                </a:lnTo>
                <a:lnTo>
                  <a:pt x="278607" y="447675"/>
                </a:lnTo>
                <a:lnTo>
                  <a:pt x="297657" y="438150"/>
                </a:lnTo>
                <a:lnTo>
                  <a:pt x="404813" y="397669"/>
                </a:lnTo>
                <a:lnTo>
                  <a:pt x="521494" y="359569"/>
                </a:lnTo>
                <a:lnTo>
                  <a:pt x="597694" y="335756"/>
                </a:lnTo>
                <a:lnTo>
                  <a:pt x="659607" y="319087"/>
                </a:lnTo>
                <a:lnTo>
                  <a:pt x="912019" y="261937"/>
                </a:lnTo>
                <a:lnTo>
                  <a:pt x="1083469" y="202406"/>
                </a:lnTo>
                <a:lnTo>
                  <a:pt x="1312069" y="114300"/>
                </a:lnTo>
                <a:lnTo>
                  <a:pt x="1466850" y="54769"/>
                </a:lnTo>
                <a:lnTo>
                  <a:pt x="1445419" y="0"/>
                </a:lnTo>
                <a:lnTo>
                  <a:pt x="1331119" y="23812"/>
                </a:lnTo>
                <a:lnTo>
                  <a:pt x="1166813" y="57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E288F63-C924-401D-8DD6-168C218DB7D4}"/>
              </a:ext>
            </a:extLst>
          </p:cNvPr>
          <p:cNvSpPr/>
          <p:nvPr/>
        </p:nvSpPr>
        <p:spPr>
          <a:xfrm>
            <a:off x="2430463" y="4389438"/>
            <a:ext cx="803275" cy="1287462"/>
          </a:xfrm>
          <a:custGeom>
            <a:avLst/>
            <a:gdLst>
              <a:gd name="connsiteX0" fmla="*/ 628650 w 802482"/>
              <a:gd name="connsiteY0" fmla="*/ 490537 h 1288256"/>
              <a:gd name="connsiteX1" fmla="*/ 483394 w 802482"/>
              <a:gd name="connsiteY1" fmla="*/ 707231 h 1288256"/>
              <a:gd name="connsiteX2" fmla="*/ 300038 w 802482"/>
              <a:gd name="connsiteY2" fmla="*/ 962025 h 1288256"/>
              <a:gd name="connsiteX3" fmla="*/ 95250 w 802482"/>
              <a:gd name="connsiteY3" fmla="*/ 1228725 h 1288256"/>
              <a:gd name="connsiteX4" fmla="*/ 64294 w 802482"/>
              <a:gd name="connsiteY4" fmla="*/ 1269206 h 1288256"/>
              <a:gd name="connsiteX5" fmla="*/ 50007 w 802482"/>
              <a:gd name="connsiteY5" fmla="*/ 1278731 h 1288256"/>
              <a:gd name="connsiteX6" fmla="*/ 26194 w 802482"/>
              <a:gd name="connsiteY6" fmla="*/ 1288256 h 1288256"/>
              <a:gd name="connsiteX7" fmla="*/ 14288 w 802482"/>
              <a:gd name="connsiteY7" fmla="*/ 1288256 h 1288256"/>
              <a:gd name="connsiteX8" fmla="*/ 2382 w 802482"/>
              <a:gd name="connsiteY8" fmla="*/ 1281112 h 1288256"/>
              <a:gd name="connsiteX9" fmla="*/ 0 w 802482"/>
              <a:gd name="connsiteY9" fmla="*/ 1269206 h 1288256"/>
              <a:gd name="connsiteX10" fmla="*/ 7144 w 802482"/>
              <a:gd name="connsiteY10" fmla="*/ 1240631 h 1288256"/>
              <a:gd name="connsiteX11" fmla="*/ 64294 w 802482"/>
              <a:gd name="connsiteY11" fmla="*/ 1128712 h 1288256"/>
              <a:gd name="connsiteX12" fmla="*/ 123825 w 802482"/>
              <a:gd name="connsiteY12" fmla="*/ 1014412 h 1288256"/>
              <a:gd name="connsiteX13" fmla="*/ 197644 w 802482"/>
              <a:gd name="connsiteY13" fmla="*/ 878681 h 1288256"/>
              <a:gd name="connsiteX14" fmla="*/ 252413 w 802482"/>
              <a:gd name="connsiteY14" fmla="*/ 773906 h 1288256"/>
              <a:gd name="connsiteX15" fmla="*/ 316707 w 802482"/>
              <a:gd name="connsiteY15" fmla="*/ 657225 h 1288256"/>
              <a:gd name="connsiteX16" fmla="*/ 388144 w 802482"/>
              <a:gd name="connsiteY16" fmla="*/ 523875 h 1288256"/>
              <a:gd name="connsiteX17" fmla="*/ 409575 w 802482"/>
              <a:gd name="connsiteY17" fmla="*/ 483394 h 1288256"/>
              <a:gd name="connsiteX18" fmla="*/ 426244 w 802482"/>
              <a:gd name="connsiteY18" fmla="*/ 445294 h 1288256"/>
              <a:gd name="connsiteX19" fmla="*/ 447675 w 802482"/>
              <a:gd name="connsiteY19" fmla="*/ 385762 h 1288256"/>
              <a:gd name="connsiteX20" fmla="*/ 459582 w 802482"/>
              <a:gd name="connsiteY20" fmla="*/ 352425 h 1288256"/>
              <a:gd name="connsiteX21" fmla="*/ 473869 w 802482"/>
              <a:gd name="connsiteY21" fmla="*/ 297656 h 1288256"/>
              <a:gd name="connsiteX22" fmla="*/ 481013 w 802482"/>
              <a:gd name="connsiteY22" fmla="*/ 252412 h 1288256"/>
              <a:gd name="connsiteX23" fmla="*/ 481013 w 802482"/>
              <a:gd name="connsiteY23" fmla="*/ 226219 h 1288256"/>
              <a:gd name="connsiteX24" fmla="*/ 473869 w 802482"/>
              <a:gd name="connsiteY24" fmla="*/ 197644 h 1288256"/>
              <a:gd name="connsiteX25" fmla="*/ 450057 w 802482"/>
              <a:gd name="connsiteY25" fmla="*/ 147637 h 1288256"/>
              <a:gd name="connsiteX26" fmla="*/ 423863 w 802482"/>
              <a:gd name="connsiteY26" fmla="*/ 100012 h 1288256"/>
              <a:gd name="connsiteX27" fmla="*/ 411957 w 802482"/>
              <a:gd name="connsiteY27" fmla="*/ 85725 h 1288256"/>
              <a:gd name="connsiteX28" fmla="*/ 390525 w 802482"/>
              <a:gd name="connsiteY28" fmla="*/ 64294 h 1288256"/>
              <a:gd name="connsiteX29" fmla="*/ 378619 w 802482"/>
              <a:gd name="connsiteY29" fmla="*/ 50006 h 1288256"/>
              <a:gd name="connsiteX30" fmla="*/ 373857 w 802482"/>
              <a:gd name="connsiteY30" fmla="*/ 38100 h 1288256"/>
              <a:gd name="connsiteX31" fmla="*/ 371475 w 802482"/>
              <a:gd name="connsiteY31" fmla="*/ 28575 h 1288256"/>
              <a:gd name="connsiteX32" fmla="*/ 376238 w 802482"/>
              <a:gd name="connsiteY32" fmla="*/ 19050 h 1288256"/>
              <a:gd name="connsiteX33" fmla="*/ 392907 w 802482"/>
              <a:gd name="connsiteY33" fmla="*/ 9525 h 1288256"/>
              <a:gd name="connsiteX34" fmla="*/ 419100 w 802482"/>
              <a:gd name="connsiteY34" fmla="*/ 4762 h 1288256"/>
              <a:gd name="connsiteX35" fmla="*/ 457200 w 802482"/>
              <a:gd name="connsiteY35" fmla="*/ 0 h 1288256"/>
              <a:gd name="connsiteX36" fmla="*/ 502444 w 802482"/>
              <a:gd name="connsiteY36" fmla="*/ 14287 h 1288256"/>
              <a:gd name="connsiteX37" fmla="*/ 578644 w 802482"/>
              <a:gd name="connsiteY37" fmla="*/ 50006 h 1288256"/>
              <a:gd name="connsiteX38" fmla="*/ 642938 w 802482"/>
              <a:gd name="connsiteY38" fmla="*/ 88106 h 1288256"/>
              <a:gd name="connsiteX39" fmla="*/ 704850 w 802482"/>
              <a:gd name="connsiteY39" fmla="*/ 135731 h 1288256"/>
              <a:gd name="connsiteX40" fmla="*/ 745332 w 802482"/>
              <a:gd name="connsiteY40" fmla="*/ 173831 h 1288256"/>
              <a:gd name="connsiteX41" fmla="*/ 781050 w 802482"/>
              <a:gd name="connsiteY41" fmla="*/ 204787 h 1288256"/>
              <a:gd name="connsiteX42" fmla="*/ 792957 w 802482"/>
              <a:gd name="connsiteY42" fmla="*/ 223837 h 1288256"/>
              <a:gd name="connsiteX43" fmla="*/ 800100 w 802482"/>
              <a:gd name="connsiteY43" fmla="*/ 240506 h 1288256"/>
              <a:gd name="connsiteX44" fmla="*/ 802482 w 802482"/>
              <a:gd name="connsiteY44" fmla="*/ 261937 h 1288256"/>
              <a:gd name="connsiteX45" fmla="*/ 792957 w 802482"/>
              <a:gd name="connsiteY45" fmla="*/ 285750 h 1288256"/>
              <a:gd name="connsiteX46" fmla="*/ 773907 w 802482"/>
              <a:gd name="connsiteY46" fmla="*/ 307181 h 1288256"/>
              <a:gd name="connsiteX47" fmla="*/ 738188 w 802482"/>
              <a:gd name="connsiteY47" fmla="*/ 330994 h 1288256"/>
              <a:gd name="connsiteX48" fmla="*/ 726282 w 802482"/>
              <a:gd name="connsiteY48" fmla="*/ 338137 h 1288256"/>
              <a:gd name="connsiteX49" fmla="*/ 628650 w 802482"/>
              <a:gd name="connsiteY49" fmla="*/ 490537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02482" h="1288256">
                <a:moveTo>
                  <a:pt x="628650" y="490537"/>
                </a:moveTo>
                <a:lnTo>
                  <a:pt x="483394" y="707231"/>
                </a:lnTo>
                <a:lnTo>
                  <a:pt x="300038" y="962025"/>
                </a:lnTo>
                <a:lnTo>
                  <a:pt x="95250" y="1228725"/>
                </a:lnTo>
                <a:lnTo>
                  <a:pt x="64294" y="1269206"/>
                </a:lnTo>
                <a:lnTo>
                  <a:pt x="50007" y="1278731"/>
                </a:lnTo>
                <a:lnTo>
                  <a:pt x="26194" y="1288256"/>
                </a:lnTo>
                <a:lnTo>
                  <a:pt x="14288" y="1288256"/>
                </a:lnTo>
                <a:lnTo>
                  <a:pt x="2382" y="1281112"/>
                </a:lnTo>
                <a:lnTo>
                  <a:pt x="0" y="1269206"/>
                </a:lnTo>
                <a:lnTo>
                  <a:pt x="7144" y="1240631"/>
                </a:lnTo>
                <a:lnTo>
                  <a:pt x="64294" y="1128712"/>
                </a:lnTo>
                <a:lnTo>
                  <a:pt x="123825" y="1014412"/>
                </a:lnTo>
                <a:lnTo>
                  <a:pt x="197644" y="878681"/>
                </a:lnTo>
                <a:lnTo>
                  <a:pt x="252413" y="773906"/>
                </a:lnTo>
                <a:lnTo>
                  <a:pt x="316707" y="657225"/>
                </a:lnTo>
                <a:lnTo>
                  <a:pt x="388144" y="523875"/>
                </a:lnTo>
                <a:lnTo>
                  <a:pt x="409575" y="483394"/>
                </a:lnTo>
                <a:lnTo>
                  <a:pt x="426244" y="445294"/>
                </a:lnTo>
                <a:lnTo>
                  <a:pt x="447675" y="385762"/>
                </a:lnTo>
                <a:lnTo>
                  <a:pt x="459582" y="352425"/>
                </a:lnTo>
                <a:lnTo>
                  <a:pt x="473869" y="297656"/>
                </a:lnTo>
                <a:lnTo>
                  <a:pt x="481013" y="252412"/>
                </a:lnTo>
                <a:lnTo>
                  <a:pt x="481013" y="226219"/>
                </a:lnTo>
                <a:lnTo>
                  <a:pt x="473869" y="197644"/>
                </a:lnTo>
                <a:lnTo>
                  <a:pt x="450057" y="147637"/>
                </a:lnTo>
                <a:lnTo>
                  <a:pt x="423863" y="100012"/>
                </a:lnTo>
                <a:lnTo>
                  <a:pt x="411957" y="85725"/>
                </a:lnTo>
                <a:lnTo>
                  <a:pt x="390525" y="64294"/>
                </a:lnTo>
                <a:lnTo>
                  <a:pt x="378619" y="50006"/>
                </a:lnTo>
                <a:lnTo>
                  <a:pt x="373857" y="38100"/>
                </a:lnTo>
                <a:lnTo>
                  <a:pt x="371475" y="28575"/>
                </a:lnTo>
                <a:lnTo>
                  <a:pt x="376238" y="19050"/>
                </a:lnTo>
                <a:lnTo>
                  <a:pt x="392907" y="9525"/>
                </a:lnTo>
                <a:lnTo>
                  <a:pt x="419100" y="4762"/>
                </a:lnTo>
                <a:lnTo>
                  <a:pt x="457200" y="0"/>
                </a:lnTo>
                <a:lnTo>
                  <a:pt x="502444" y="14287"/>
                </a:lnTo>
                <a:lnTo>
                  <a:pt x="578644" y="50006"/>
                </a:lnTo>
                <a:lnTo>
                  <a:pt x="642938" y="88106"/>
                </a:lnTo>
                <a:lnTo>
                  <a:pt x="704850" y="135731"/>
                </a:lnTo>
                <a:lnTo>
                  <a:pt x="745332" y="173831"/>
                </a:lnTo>
                <a:lnTo>
                  <a:pt x="781050" y="204787"/>
                </a:lnTo>
                <a:lnTo>
                  <a:pt x="792957" y="223837"/>
                </a:lnTo>
                <a:lnTo>
                  <a:pt x="800100" y="240506"/>
                </a:lnTo>
                <a:lnTo>
                  <a:pt x="802482" y="261937"/>
                </a:lnTo>
                <a:lnTo>
                  <a:pt x="792957" y="285750"/>
                </a:lnTo>
                <a:lnTo>
                  <a:pt x="773907" y="307181"/>
                </a:lnTo>
                <a:lnTo>
                  <a:pt x="738188" y="330994"/>
                </a:lnTo>
                <a:lnTo>
                  <a:pt x="726282" y="338137"/>
                </a:lnTo>
                <a:lnTo>
                  <a:pt x="628650" y="4905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42E13AF8-9CDF-4E87-9531-34304CABEB14}"/>
              </a:ext>
            </a:extLst>
          </p:cNvPr>
          <p:cNvSpPr/>
          <p:nvPr/>
        </p:nvSpPr>
        <p:spPr>
          <a:xfrm>
            <a:off x="3876675" y="4306888"/>
            <a:ext cx="487363" cy="841375"/>
          </a:xfrm>
          <a:custGeom>
            <a:avLst/>
            <a:gdLst>
              <a:gd name="connsiteX0" fmla="*/ 202406 w 488156"/>
              <a:gd name="connsiteY0" fmla="*/ 578644 h 840582"/>
              <a:gd name="connsiteX1" fmla="*/ 166688 w 488156"/>
              <a:gd name="connsiteY1" fmla="*/ 473869 h 840582"/>
              <a:gd name="connsiteX2" fmla="*/ 142875 w 488156"/>
              <a:gd name="connsiteY2" fmla="*/ 404813 h 840582"/>
              <a:gd name="connsiteX3" fmla="*/ 119063 w 488156"/>
              <a:gd name="connsiteY3" fmla="*/ 340519 h 840582"/>
              <a:gd name="connsiteX4" fmla="*/ 83344 w 488156"/>
              <a:gd name="connsiteY4" fmla="*/ 245269 h 840582"/>
              <a:gd name="connsiteX5" fmla="*/ 26194 w 488156"/>
              <a:gd name="connsiteY5" fmla="*/ 102394 h 840582"/>
              <a:gd name="connsiteX6" fmla="*/ 2381 w 488156"/>
              <a:gd name="connsiteY6" fmla="*/ 47625 h 840582"/>
              <a:gd name="connsiteX7" fmla="*/ 0 w 488156"/>
              <a:gd name="connsiteY7" fmla="*/ 30957 h 840582"/>
              <a:gd name="connsiteX8" fmla="*/ 0 w 488156"/>
              <a:gd name="connsiteY8" fmla="*/ 16669 h 840582"/>
              <a:gd name="connsiteX9" fmla="*/ 2381 w 488156"/>
              <a:gd name="connsiteY9" fmla="*/ 2382 h 840582"/>
              <a:gd name="connsiteX10" fmla="*/ 9525 w 488156"/>
              <a:gd name="connsiteY10" fmla="*/ 0 h 840582"/>
              <a:gd name="connsiteX11" fmla="*/ 21431 w 488156"/>
              <a:gd name="connsiteY11" fmla="*/ 0 h 840582"/>
              <a:gd name="connsiteX12" fmla="*/ 45244 w 488156"/>
              <a:gd name="connsiteY12" fmla="*/ 16669 h 840582"/>
              <a:gd name="connsiteX13" fmla="*/ 159544 w 488156"/>
              <a:gd name="connsiteY13" fmla="*/ 116682 h 840582"/>
              <a:gd name="connsiteX14" fmla="*/ 309563 w 488156"/>
              <a:gd name="connsiteY14" fmla="*/ 261938 h 840582"/>
              <a:gd name="connsiteX15" fmla="*/ 373856 w 488156"/>
              <a:gd name="connsiteY15" fmla="*/ 321469 h 840582"/>
              <a:gd name="connsiteX16" fmla="*/ 383381 w 488156"/>
              <a:gd name="connsiteY16" fmla="*/ 340519 h 840582"/>
              <a:gd name="connsiteX17" fmla="*/ 411956 w 488156"/>
              <a:gd name="connsiteY17" fmla="*/ 426244 h 840582"/>
              <a:gd name="connsiteX18" fmla="*/ 445294 w 488156"/>
              <a:gd name="connsiteY18" fmla="*/ 511969 h 840582"/>
              <a:gd name="connsiteX19" fmla="*/ 464344 w 488156"/>
              <a:gd name="connsiteY19" fmla="*/ 566738 h 840582"/>
              <a:gd name="connsiteX20" fmla="*/ 478631 w 488156"/>
              <a:gd name="connsiteY20" fmla="*/ 621507 h 840582"/>
              <a:gd name="connsiteX21" fmla="*/ 488156 w 488156"/>
              <a:gd name="connsiteY21" fmla="*/ 683419 h 840582"/>
              <a:gd name="connsiteX22" fmla="*/ 488156 w 488156"/>
              <a:gd name="connsiteY22" fmla="*/ 716757 h 840582"/>
              <a:gd name="connsiteX23" fmla="*/ 485775 w 488156"/>
              <a:gd name="connsiteY23" fmla="*/ 752475 h 840582"/>
              <a:gd name="connsiteX24" fmla="*/ 476250 w 488156"/>
              <a:gd name="connsiteY24" fmla="*/ 781050 h 840582"/>
              <a:gd name="connsiteX25" fmla="*/ 457200 w 488156"/>
              <a:gd name="connsiteY25" fmla="*/ 812007 h 840582"/>
              <a:gd name="connsiteX26" fmla="*/ 433388 w 488156"/>
              <a:gd name="connsiteY26" fmla="*/ 831057 h 840582"/>
              <a:gd name="connsiteX27" fmla="*/ 407194 w 488156"/>
              <a:gd name="connsiteY27" fmla="*/ 838200 h 840582"/>
              <a:gd name="connsiteX28" fmla="*/ 371475 w 488156"/>
              <a:gd name="connsiteY28" fmla="*/ 840582 h 840582"/>
              <a:gd name="connsiteX29" fmla="*/ 342900 w 488156"/>
              <a:gd name="connsiteY29" fmla="*/ 835819 h 840582"/>
              <a:gd name="connsiteX30" fmla="*/ 316706 w 488156"/>
              <a:gd name="connsiteY30" fmla="*/ 823913 h 840582"/>
              <a:gd name="connsiteX31" fmla="*/ 295275 w 488156"/>
              <a:gd name="connsiteY31" fmla="*/ 802482 h 840582"/>
              <a:gd name="connsiteX32" fmla="*/ 283369 w 488156"/>
              <a:gd name="connsiteY32" fmla="*/ 790575 h 840582"/>
              <a:gd name="connsiteX33" fmla="*/ 261938 w 488156"/>
              <a:gd name="connsiteY33" fmla="*/ 754857 h 840582"/>
              <a:gd name="connsiteX34" fmla="*/ 245269 w 488156"/>
              <a:gd name="connsiteY34" fmla="*/ 716757 h 840582"/>
              <a:gd name="connsiteX35" fmla="*/ 202406 w 488156"/>
              <a:gd name="connsiteY35" fmla="*/ 578644 h 84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8156" h="840582">
                <a:moveTo>
                  <a:pt x="202406" y="578644"/>
                </a:moveTo>
                <a:lnTo>
                  <a:pt x="166688" y="473869"/>
                </a:lnTo>
                <a:lnTo>
                  <a:pt x="142875" y="404813"/>
                </a:lnTo>
                <a:lnTo>
                  <a:pt x="119063" y="340519"/>
                </a:lnTo>
                <a:lnTo>
                  <a:pt x="83344" y="245269"/>
                </a:lnTo>
                <a:lnTo>
                  <a:pt x="26194" y="102394"/>
                </a:lnTo>
                <a:lnTo>
                  <a:pt x="2381" y="47625"/>
                </a:lnTo>
                <a:lnTo>
                  <a:pt x="0" y="30957"/>
                </a:lnTo>
                <a:lnTo>
                  <a:pt x="0" y="16669"/>
                </a:lnTo>
                <a:lnTo>
                  <a:pt x="2381" y="2382"/>
                </a:lnTo>
                <a:lnTo>
                  <a:pt x="9525" y="0"/>
                </a:lnTo>
                <a:lnTo>
                  <a:pt x="21431" y="0"/>
                </a:lnTo>
                <a:lnTo>
                  <a:pt x="45244" y="16669"/>
                </a:lnTo>
                <a:lnTo>
                  <a:pt x="159544" y="116682"/>
                </a:lnTo>
                <a:lnTo>
                  <a:pt x="309563" y="261938"/>
                </a:lnTo>
                <a:lnTo>
                  <a:pt x="373856" y="321469"/>
                </a:lnTo>
                <a:lnTo>
                  <a:pt x="383381" y="340519"/>
                </a:lnTo>
                <a:lnTo>
                  <a:pt x="411956" y="426244"/>
                </a:lnTo>
                <a:lnTo>
                  <a:pt x="445294" y="511969"/>
                </a:lnTo>
                <a:lnTo>
                  <a:pt x="464344" y="566738"/>
                </a:lnTo>
                <a:lnTo>
                  <a:pt x="478631" y="621507"/>
                </a:lnTo>
                <a:lnTo>
                  <a:pt x="488156" y="683419"/>
                </a:lnTo>
                <a:lnTo>
                  <a:pt x="488156" y="716757"/>
                </a:lnTo>
                <a:lnTo>
                  <a:pt x="485775" y="752475"/>
                </a:lnTo>
                <a:lnTo>
                  <a:pt x="476250" y="781050"/>
                </a:lnTo>
                <a:lnTo>
                  <a:pt x="457200" y="812007"/>
                </a:lnTo>
                <a:lnTo>
                  <a:pt x="433388" y="831057"/>
                </a:lnTo>
                <a:lnTo>
                  <a:pt x="407194" y="838200"/>
                </a:lnTo>
                <a:lnTo>
                  <a:pt x="371475" y="840582"/>
                </a:lnTo>
                <a:lnTo>
                  <a:pt x="342900" y="835819"/>
                </a:lnTo>
                <a:lnTo>
                  <a:pt x="316706" y="823913"/>
                </a:lnTo>
                <a:lnTo>
                  <a:pt x="295275" y="802482"/>
                </a:lnTo>
                <a:lnTo>
                  <a:pt x="283369" y="790575"/>
                </a:lnTo>
                <a:lnTo>
                  <a:pt x="261938" y="754857"/>
                </a:lnTo>
                <a:lnTo>
                  <a:pt x="245269" y="716757"/>
                </a:lnTo>
                <a:lnTo>
                  <a:pt x="202406" y="578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B51DA49D-A59A-4765-AD9A-9C8D21953355}"/>
              </a:ext>
            </a:extLst>
          </p:cNvPr>
          <p:cNvSpPr/>
          <p:nvPr/>
        </p:nvSpPr>
        <p:spPr>
          <a:xfrm>
            <a:off x="5449888" y="1465263"/>
            <a:ext cx="514350" cy="801687"/>
          </a:xfrm>
          <a:custGeom>
            <a:avLst/>
            <a:gdLst>
              <a:gd name="connsiteX0" fmla="*/ 188119 w 514350"/>
              <a:gd name="connsiteY0" fmla="*/ 588169 h 802481"/>
              <a:gd name="connsiteX1" fmla="*/ 185738 w 514350"/>
              <a:gd name="connsiteY1" fmla="*/ 495300 h 802481"/>
              <a:gd name="connsiteX2" fmla="*/ 185738 w 514350"/>
              <a:gd name="connsiteY2" fmla="*/ 414337 h 802481"/>
              <a:gd name="connsiteX3" fmla="*/ 180975 w 514350"/>
              <a:gd name="connsiteY3" fmla="*/ 326231 h 802481"/>
              <a:gd name="connsiteX4" fmla="*/ 171450 w 514350"/>
              <a:gd name="connsiteY4" fmla="*/ 247650 h 802481"/>
              <a:gd name="connsiteX5" fmla="*/ 161925 w 514350"/>
              <a:gd name="connsiteY5" fmla="*/ 204787 h 802481"/>
              <a:gd name="connsiteX6" fmla="*/ 150019 w 514350"/>
              <a:gd name="connsiteY6" fmla="*/ 169069 h 802481"/>
              <a:gd name="connsiteX7" fmla="*/ 140494 w 514350"/>
              <a:gd name="connsiteY7" fmla="*/ 152400 h 802481"/>
              <a:gd name="connsiteX8" fmla="*/ 114300 w 514350"/>
              <a:gd name="connsiteY8" fmla="*/ 133350 h 802481"/>
              <a:gd name="connsiteX9" fmla="*/ 57150 w 514350"/>
              <a:gd name="connsiteY9" fmla="*/ 95250 h 802481"/>
              <a:gd name="connsiteX10" fmla="*/ 26194 w 514350"/>
              <a:gd name="connsiteY10" fmla="*/ 73819 h 802481"/>
              <a:gd name="connsiteX11" fmla="*/ 7144 w 514350"/>
              <a:gd name="connsiteY11" fmla="*/ 57150 h 802481"/>
              <a:gd name="connsiteX12" fmla="*/ 0 w 514350"/>
              <a:gd name="connsiteY12" fmla="*/ 42862 h 802481"/>
              <a:gd name="connsiteX13" fmla="*/ 0 w 514350"/>
              <a:gd name="connsiteY13" fmla="*/ 33337 h 802481"/>
              <a:gd name="connsiteX14" fmla="*/ 4763 w 514350"/>
              <a:gd name="connsiteY14" fmla="*/ 21431 h 802481"/>
              <a:gd name="connsiteX15" fmla="*/ 33338 w 514350"/>
              <a:gd name="connsiteY15" fmla="*/ 11906 h 802481"/>
              <a:gd name="connsiteX16" fmla="*/ 90488 w 514350"/>
              <a:gd name="connsiteY16" fmla="*/ 2381 h 802481"/>
              <a:gd name="connsiteX17" fmla="*/ 154782 w 514350"/>
              <a:gd name="connsiteY17" fmla="*/ 0 h 802481"/>
              <a:gd name="connsiteX18" fmla="*/ 183357 w 514350"/>
              <a:gd name="connsiteY18" fmla="*/ 0 h 802481"/>
              <a:gd name="connsiteX19" fmla="*/ 245269 w 514350"/>
              <a:gd name="connsiteY19" fmla="*/ 16669 h 802481"/>
              <a:gd name="connsiteX20" fmla="*/ 330994 w 514350"/>
              <a:gd name="connsiteY20" fmla="*/ 47625 h 802481"/>
              <a:gd name="connsiteX21" fmla="*/ 407194 w 514350"/>
              <a:gd name="connsiteY21" fmla="*/ 78581 h 802481"/>
              <a:gd name="connsiteX22" fmla="*/ 469107 w 514350"/>
              <a:gd name="connsiteY22" fmla="*/ 107156 h 802481"/>
              <a:gd name="connsiteX23" fmla="*/ 485775 w 514350"/>
              <a:gd name="connsiteY23" fmla="*/ 119062 h 802481"/>
              <a:gd name="connsiteX24" fmla="*/ 502444 w 514350"/>
              <a:gd name="connsiteY24" fmla="*/ 138112 h 802481"/>
              <a:gd name="connsiteX25" fmla="*/ 509588 w 514350"/>
              <a:gd name="connsiteY25" fmla="*/ 152400 h 802481"/>
              <a:gd name="connsiteX26" fmla="*/ 514350 w 514350"/>
              <a:gd name="connsiteY26" fmla="*/ 169069 h 802481"/>
              <a:gd name="connsiteX27" fmla="*/ 509588 w 514350"/>
              <a:gd name="connsiteY27" fmla="*/ 188119 h 802481"/>
              <a:gd name="connsiteX28" fmla="*/ 495300 w 514350"/>
              <a:gd name="connsiteY28" fmla="*/ 204787 h 802481"/>
              <a:gd name="connsiteX29" fmla="*/ 473869 w 514350"/>
              <a:gd name="connsiteY29" fmla="*/ 223837 h 802481"/>
              <a:gd name="connsiteX30" fmla="*/ 457200 w 514350"/>
              <a:gd name="connsiteY30" fmla="*/ 240506 h 802481"/>
              <a:gd name="connsiteX31" fmla="*/ 442913 w 514350"/>
              <a:gd name="connsiteY31" fmla="*/ 266700 h 802481"/>
              <a:gd name="connsiteX32" fmla="*/ 433388 w 514350"/>
              <a:gd name="connsiteY32" fmla="*/ 304800 h 802481"/>
              <a:gd name="connsiteX33" fmla="*/ 428625 w 514350"/>
              <a:gd name="connsiteY33" fmla="*/ 352425 h 802481"/>
              <a:gd name="connsiteX34" fmla="*/ 428625 w 514350"/>
              <a:gd name="connsiteY34" fmla="*/ 435769 h 802481"/>
              <a:gd name="connsiteX35" fmla="*/ 433388 w 514350"/>
              <a:gd name="connsiteY35" fmla="*/ 495300 h 802481"/>
              <a:gd name="connsiteX36" fmla="*/ 435769 w 514350"/>
              <a:gd name="connsiteY36" fmla="*/ 778669 h 802481"/>
              <a:gd name="connsiteX37" fmla="*/ 188119 w 514350"/>
              <a:gd name="connsiteY37" fmla="*/ 802481 h 802481"/>
              <a:gd name="connsiteX38" fmla="*/ 188119 w 514350"/>
              <a:gd name="connsiteY38" fmla="*/ 588169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14350" h="802481">
                <a:moveTo>
                  <a:pt x="188119" y="588169"/>
                </a:moveTo>
                <a:cubicBezTo>
                  <a:pt x="187325" y="557213"/>
                  <a:pt x="186532" y="526256"/>
                  <a:pt x="185738" y="495300"/>
                </a:cubicBezTo>
                <a:lnTo>
                  <a:pt x="185738" y="414337"/>
                </a:lnTo>
                <a:lnTo>
                  <a:pt x="180975" y="326231"/>
                </a:lnTo>
                <a:lnTo>
                  <a:pt x="171450" y="247650"/>
                </a:lnTo>
                <a:lnTo>
                  <a:pt x="161925" y="204787"/>
                </a:lnTo>
                <a:lnTo>
                  <a:pt x="150019" y="169069"/>
                </a:lnTo>
                <a:lnTo>
                  <a:pt x="140494" y="152400"/>
                </a:lnTo>
                <a:lnTo>
                  <a:pt x="114300" y="133350"/>
                </a:lnTo>
                <a:lnTo>
                  <a:pt x="57150" y="95250"/>
                </a:lnTo>
                <a:lnTo>
                  <a:pt x="26194" y="73819"/>
                </a:lnTo>
                <a:lnTo>
                  <a:pt x="7144" y="57150"/>
                </a:lnTo>
                <a:lnTo>
                  <a:pt x="0" y="42862"/>
                </a:lnTo>
                <a:lnTo>
                  <a:pt x="0" y="33337"/>
                </a:lnTo>
                <a:lnTo>
                  <a:pt x="4763" y="21431"/>
                </a:lnTo>
                <a:lnTo>
                  <a:pt x="33338" y="11906"/>
                </a:lnTo>
                <a:lnTo>
                  <a:pt x="90488" y="2381"/>
                </a:lnTo>
                <a:lnTo>
                  <a:pt x="154782" y="0"/>
                </a:lnTo>
                <a:lnTo>
                  <a:pt x="183357" y="0"/>
                </a:lnTo>
                <a:lnTo>
                  <a:pt x="245269" y="16669"/>
                </a:lnTo>
                <a:lnTo>
                  <a:pt x="330994" y="47625"/>
                </a:lnTo>
                <a:lnTo>
                  <a:pt x="407194" y="78581"/>
                </a:lnTo>
                <a:lnTo>
                  <a:pt x="469107" y="107156"/>
                </a:lnTo>
                <a:lnTo>
                  <a:pt x="485775" y="119062"/>
                </a:lnTo>
                <a:lnTo>
                  <a:pt x="502444" y="138112"/>
                </a:lnTo>
                <a:lnTo>
                  <a:pt x="509588" y="152400"/>
                </a:lnTo>
                <a:lnTo>
                  <a:pt x="514350" y="169069"/>
                </a:lnTo>
                <a:lnTo>
                  <a:pt x="509588" y="188119"/>
                </a:lnTo>
                <a:lnTo>
                  <a:pt x="495300" y="204787"/>
                </a:lnTo>
                <a:lnTo>
                  <a:pt x="473869" y="223837"/>
                </a:lnTo>
                <a:lnTo>
                  <a:pt x="457200" y="240506"/>
                </a:lnTo>
                <a:lnTo>
                  <a:pt x="442913" y="266700"/>
                </a:lnTo>
                <a:lnTo>
                  <a:pt x="433388" y="304800"/>
                </a:lnTo>
                <a:lnTo>
                  <a:pt x="428625" y="352425"/>
                </a:lnTo>
                <a:lnTo>
                  <a:pt x="428625" y="435769"/>
                </a:lnTo>
                <a:lnTo>
                  <a:pt x="433388" y="495300"/>
                </a:lnTo>
                <a:cubicBezTo>
                  <a:pt x="434182" y="589756"/>
                  <a:pt x="434975" y="684213"/>
                  <a:pt x="435769" y="778669"/>
                </a:cubicBezTo>
                <a:lnTo>
                  <a:pt x="188119" y="802481"/>
                </a:lnTo>
                <a:cubicBezTo>
                  <a:pt x="188913" y="742156"/>
                  <a:pt x="189706" y="681831"/>
                  <a:pt x="188119" y="5881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DAB070BC-E9E1-4B05-A842-15705B36E683}"/>
              </a:ext>
            </a:extLst>
          </p:cNvPr>
          <p:cNvSpPr/>
          <p:nvPr/>
        </p:nvSpPr>
        <p:spPr>
          <a:xfrm>
            <a:off x="4348163" y="2043113"/>
            <a:ext cx="377825" cy="1119187"/>
          </a:xfrm>
          <a:custGeom>
            <a:avLst/>
            <a:gdLst>
              <a:gd name="connsiteX0" fmla="*/ 347662 w 378618"/>
              <a:gd name="connsiteY0" fmla="*/ 561975 h 1119187"/>
              <a:gd name="connsiteX1" fmla="*/ 307181 w 378618"/>
              <a:gd name="connsiteY1" fmla="*/ 750093 h 1119187"/>
              <a:gd name="connsiteX2" fmla="*/ 242887 w 378618"/>
              <a:gd name="connsiteY2" fmla="*/ 985837 h 1119187"/>
              <a:gd name="connsiteX3" fmla="*/ 219075 w 378618"/>
              <a:gd name="connsiteY3" fmla="*/ 1069181 h 1119187"/>
              <a:gd name="connsiteX4" fmla="*/ 207168 w 378618"/>
              <a:gd name="connsiteY4" fmla="*/ 1088231 h 1119187"/>
              <a:gd name="connsiteX5" fmla="*/ 188118 w 378618"/>
              <a:gd name="connsiteY5" fmla="*/ 1104900 h 1119187"/>
              <a:gd name="connsiteX6" fmla="*/ 173831 w 378618"/>
              <a:gd name="connsiteY6" fmla="*/ 1112043 h 1119187"/>
              <a:gd name="connsiteX7" fmla="*/ 154781 w 378618"/>
              <a:gd name="connsiteY7" fmla="*/ 1119187 h 1119187"/>
              <a:gd name="connsiteX8" fmla="*/ 142875 w 378618"/>
              <a:gd name="connsiteY8" fmla="*/ 1119187 h 1119187"/>
              <a:gd name="connsiteX9" fmla="*/ 130968 w 378618"/>
              <a:gd name="connsiteY9" fmla="*/ 1116806 h 1119187"/>
              <a:gd name="connsiteX10" fmla="*/ 114300 w 378618"/>
              <a:gd name="connsiteY10" fmla="*/ 1109662 h 1119187"/>
              <a:gd name="connsiteX11" fmla="*/ 90487 w 378618"/>
              <a:gd name="connsiteY11" fmla="*/ 1097756 h 1119187"/>
              <a:gd name="connsiteX12" fmla="*/ 61912 w 378618"/>
              <a:gd name="connsiteY12" fmla="*/ 1073943 h 1119187"/>
              <a:gd name="connsiteX13" fmla="*/ 40481 w 378618"/>
              <a:gd name="connsiteY13" fmla="*/ 1052512 h 1119187"/>
              <a:gd name="connsiteX14" fmla="*/ 28575 w 378618"/>
              <a:gd name="connsiteY14" fmla="*/ 1033462 h 1119187"/>
              <a:gd name="connsiteX15" fmla="*/ 16668 w 378618"/>
              <a:gd name="connsiteY15" fmla="*/ 1007268 h 1119187"/>
              <a:gd name="connsiteX16" fmla="*/ 9525 w 378618"/>
              <a:gd name="connsiteY16" fmla="*/ 983456 h 1119187"/>
              <a:gd name="connsiteX17" fmla="*/ 2381 w 378618"/>
              <a:gd name="connsiteY17" fmla="*/ 957262 h 1119187"/>
              <a:gd name="connsiteX18" fmla="*/ 0 w 378618"/>
              <a:gd name="connsiteY18" fmla="*/ 923925 h 1119187"/>
              <a:gd name="connsiteX19" fmla="*/ 0 w 378618"/>
              <a:gd name="connsiteY19" fmla="*/ 888206 h 1119187"/>
              <a:gd name="connsiteX20" fmla="*/ 4762 w 378618"/>
              <a:gd name="connsiteY20" fmla="*/ 838200 h 1119187"/>
              <a:gd name="connsiteX21" fmla="*/ 28575 w 378618"/>
              <a:gd name="connsiteY21" fmla="*/ 762000 h 1119187"/>
              <a:gd name="connsiteX22" fmla="*/ 59531 w 378618"/>
              <a:gd name="connsiteY22" fmla="*/ 695325 h 1119187"/>
              <a:gd name="connsiteX23" fmla="*/ 95250 w 378618"/>
              <a:gd name="connsiteY23" fmla="*/ 621506 h 1119187"/>
              <a:gd name="connsiteX24" fmla="*/ 133350 w 378618"/>
              <a:gd name="connsiteY24" fmla="*/ 538162 h 1119187"/>
              <a:gd name="connsiteX25" fmla="*/ 159543 w 378618"/>
              <a:gd name="connsiteY25" fmla="*/ 466725 h 1119187"/>
              <a:gd name="connsiteX26" fmla="*/ 183356 w 378618"/>
              <a:gd name="connsiteY26" fmla="*/ 397668 h 1119187"/>
              <a:gd name="connsiteX27" fmla="*/ 202406 w 378618"/>
              <a:gd name="connsiteY27" fmla="*/ 333375 h 1119187"/>
              <a:gd name="connsiteX28" fmla="*/ 216693 w 378618"/>
              <a:gd name="connsiteY28" fmla="*/ 273843 h 1119187"/>
              <a:gd name="connsiteX29" fmla="*/ 219075 w 378618"/>
              <a:gd name="connsiteY29" fmla="*/ 242887 h 1119187"/>
              <a:gd name="connsiteX30" fmla="*/ 219075 w 378618"/>
              <a:gd name="connsiteY30" fmla="*/ 209550 h 1119187"/>
              <a:gd name="connsiteX31" fmla="*/ 216693 w 378618"/>
              <a:gd name="connsiteY31" fmla="*/ 178593 h 1119187"/>
              <a:gd name="connsiteX32" fmla="*/ 211931 w 378618"/>
              <a:gd name="connsiteY32" fmla="*/ 159543 h 1119187"/>
              <a:gd name="connsiteX33" fmla="*/ 192881 w 378618"/>
              <a:gd name="connsiteY33" fmla="*/ 123825 h 1119187"/>
              <a:gd name="connsiteX34" fmla="*/ 171450 w 378618"/>
              <a:gd name="connsiteY34" fmla="*/ 95250 h 1119187"/>
              <a:gd name="connsiteX35" fmla="*/ 157162 w 378618"/>
              <a:gd name="connsiteY35" fmla="*/ 78581 h 1119187"/>
              <a:gd name="connsiteX36" fmla="*/ 150018 w 378618"/>
              <a:gd name="connsiteY36" fmla="*/ 64293 h 1119187"/>
              <a:gd name="connsiteX37" fmla="*/ 142875 w 378618"/>
              <a:gd name="connsiteY37" fmla="*/ 47625 h 1119187"/>
              <a:gd name="connsiteX38" fmla="*/ 138112 w 378618"/>
              <a:gd name="connsiteY38" fmla="*/ 23812 h 1119187"/>
              <a:gd name="connsiteX39" fmla="*/ 140493 w 378618"/>
              <a:gd name="connsiteY39" fmla="*/ 7143 h 1119187"/>
              <a:gd name="connsiteX40" fmla="*/ 152400 w 378618"/>
              <a:gd name="connsiteY40" fmla="*/ 0 h 1119187"/>
              <a:gd name="connsiteX41" fmla="*/ 166687 w 378618"/>
              <a:gd name="connsiteY41" fmla="*/ 0 h 1119187"/>
              <a:gd name="connsiteX42" fmla="*/ 200025 w 378618"/>
              <a:gd name="connsiteY42" fmla="*/ 11906 h 1119187"/>
              <a:gd name="connsiteX43" fmla="*/ 238125 w 378618"/>
              <a:gd name="connsiteY43" fmla="*/ 33337 h 1119187"/>
              <a:gd name="connsiteX44" fmla="*/ 261937 w 378618"/>
              <a:gd name="connsiteY44" fmla="*/ 50006 h 1119187"/>
              <a:gd name="connsiteX45" fmla="*/ 285750 w 378618"/>
              <a:gd name="connsiteY45" fmla="*/ 71437 h 1119187"/>
              <a:gd name="connsiteX46" fmla="*/ 307181 w 378618"/>
              <a:gd name="connsiteY46" fmla="*/ 95250 h 1119187"/>
              <a:gd name="connsiteX47" fmla="*/ 333375 w 378618"/>
              <a:gd name="connsiteY47" fmla="*/ 128587 h 1119187"/>
              <a:gd name="connsiteX48" fmla="*/ 366712 w 378618"/>
              <a:gd name="connsiteY48" fmla="*/ 183356 h 1119187"/>
              <a:gd name="connsiteX49" fmla="*/ 378618 w 378618"/>
              <a:gd name="connsiteY49" fmla="*/ 226218 h 1119187"/>
              <a:gd name="connsiteX50" fmla="*/ 376237 w 378618"/>
              <a:gd name="connsiteY50" fmla="*/ 340518 h 1119187"/>
              <a:gd name="connsiteX51" fmla="*/ 361950 w 378618"/>
              <a:gd name="connsiteY51" fmla="*/ 485775 h 1119187"/>
              <a:gd name="connsiteX52" fmla="*/ 347662 w 378618"/>
              <a:gd name="connsiteY52" fmla="*/ 561975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78618" h="1119187">
                <a:moveTo>
                  <a:pt x="347662" y="561975"/>
                </a:moveTo>
                <a:lnTo>
                  <a:pt x="307181" y="750093"/>
                </a:lnTo>
                <a:lnTo>
                  <a:pt x="242887" y="985837"/>
                </a:lnTo>
                <a:lnTo>
                  <a:pt x="219075" y="1069181"/>
                </a:lnTo>
                <a:lnTo>
                  <a:pt x="207168" y="1088231"/>
                </a:lnTo>
                <a:lnTo>
                  <a:pt x="188118" y="1104900"/>
                </a:lnTo>
                <a:lnTo>
                  <a:pt x="173831" y="1112043"/>
                </a:lnTo>
                <a:lnTo>
                  <a:pt x="154781" y="1119187"/>
                </a:lnTo>
                <a:lnTo>
                  <a:pt x="142875" y="1119187"/>
                </a:lnTo>
                <a:lnTo>
                  <a:pt x="130968" y="1116806"/>
                </a:lnTo>
                <a:lnTo>
                  <a:pt x="114300" y="1109662"/>
                </a:lnTo>
                <a:lnTo>
                  <a:pt x="90487" y="1097756"/>
                </a:lnTo>
                <a:lnTo>
                  <a:pt x="61912" y="1073943"/>
                </a:lnTo>
                <a:lnTo>
                  <a:pt x="40481" y="1052512"/>
                </a:lnTo>
                <a:lnTo>
                  <a:pt x="28575" y="1033462"/>
                </a:lnTo>
                <a:lnTo>
                  <a:pt x="16668" y="1007268"/>
                </a:lnTo>
                <a:lnTo>
                  <a:pt x="9525" y="983456"/>
                </a:lnTo>
                <a:lnTo>
                  <a:pt x="2381" y="957262"/>
                </a:lnTo>
                <a:lnTo>
                  <a:pt x="0" y="923925"/>
                </a:lnTo>
                <a:lnTo>
                  <a:pt x="0" y="888206"/>
                </a:lnTo>
                <a:lnTo>
                  <a:pt x="4762" y="838200"/>
                </a:lnTo>
                <a:lnTo>
                  <a:pt x="28575" y="762000"/>
                </a:lnTo>
                <a:lnTo>
                  <a:pt x="59531" y="695325"/>
                </a:lnTo>
                <a:lnTo>
                  <a:pt x="95250" y="621506"/>
                </a:lnTo>
                <a:lnTo>
                  <a:pt x="133350" y="538162"/>
                </a:lnTo>
                <a:lnTo>
                  <a:pt x="159543" y="466725"/>
                </a:lnTo>
                <a:lnTo>
                  <a:pt x="183356" y="397668"/>
                </a:lnTo>
                <a:lnTo>
                  <a:pt x="202406" y="333375"/>
                </a:lnTo>
                <a:lnTo>
                  <a:pt x="216693" y="273843"/>
                </a:lnTo>
                <a:lnTo>
                  <a:pt x="219075" y="242887"/>
                </a:lnTo>
                <a:lnTo>
                  <a:pt x="219075" y="209550"/>
                </a:lnTo>
                <a:lnTo>
                  <a:pt x="216693" y="178593"/>
                </a:lnTo>
                <a:lnTo>
                  <a:pt x="211931" y="159543"/>
                </a:lnTo>
                <a:lnTo>
                  <a:pt x="192881" y="123825"/>
                </a:lnTo>
                <a:lnTo>
                  <a:pt x="171450" y="95250"/>
                </a:lnTo>
                <a:lnTo>
                  <a:pt x="157162" y="78581"/>
                </a:lnTo>
                <a:lnTo>
                  <a:pt x="150018" y="64293"/>
                </a:lnTo>
                <a:lnTo>
                  <a:pt x="142875" y="47625"/>
                </a:lnTo>
                <a:lnTo>
                  <a:pt x="138112" y="23812"/>
                </a:lnTo>
                <a:lnTo>
                  <a:pt x="140493" y="7143"/>
                </a:lnTo>
                <a:lnTo>
                  <a:pt x="152400" y="0"/>
                </a:lnTo>
                <a:lnTo>
                  <a:pt x="166687" y="0"/>
                </a:lnTo>
                <a:lnTo>
                  <a:pt x="200025" y="11906"/>
                </a:lnTo>
                <a:lnTo>
                  <a:pt x="238125" y="33337"/>
                </a:lnTo>
                <a:lnTo>
                  <a:pt x="261937" y="50006"/>
                </a:lnTo>
                <a:lnTo>
                  <a:pt x="285750" y="71437"/>
                </a:lnTo>
                <a:lnTo>
                  <a:pt x="307181" y="95250"/>
                </a:lnTo>
                <a:lnTo>
                  <a:pt x="333375" y="128587"/>
                </a:lnTo>
                <a:lnTo>
                  <a:pt x="366712" y="183356"/>
                </a:lnTo>
                <a:lnTo>
                  <a:pt x="378618" y="226218"/>
                </a:lnTo>
                <a:cubicBezTo>
                  <a:pt x="377824" y="264318"/>
                  <a:pt x="377031" y="302418"/>
                  <a:pt x="376237" y="340518"/>
                </a:cubicBezTo>
                <a:lnTo>
                  <a:pt x="361950" y="485775"/>
                </a:lnTo>
                <a:lnTo>
                  <a:pt x="347662" y="561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9BE5F530-2CE7-40D4-BEA6-CD2F6F4A88FE}"/>
              </a:ext>
            </a:extLst>
          </p:cNvPr>
          <p:cNvSpPr/>
          <p:nvPr/>
        </p:nvSpPr>
        <p:spPr>
          <a:xfrm>
            <a:off x="4256088" y="2808288"/>
            <a:ext cx="1039812" cy="1717675"/>
          </a:xfrm>
          <a:custGeom>
            <a:avLst/>
            <a:gdLst>
              <a:gd name="connsiteX0" fmla="*/ 933450 w 1040606"/>
              <a:gd name="connsiteY0" fmla="*/ 471487 h 1719262"/>
              <a:gd name="connsiteX1" fmla="*/ 778669 w 1040606"/>
              <a:gd name="connsiteY1" fmla="*/ 752475 h 1719262"/>
              <a:gd name="connsiteX2" fmla="*/ 633412 w 1040606"/>
              <a:gd name="connsiteY2" fmla="*/ 985837 h 1719262"/>
              <a:gd name="connsiteX3" fmla="*/ 509587 w 1040606"/>
              <a:gd name="connsiteY3" fmla="*/ 1181100 h 1719262"/>
              <a:gd name="connsiteX4" fmla="*/ 390525 w 1040606"/>
              <a:gd name="connsiteY4" fmla="*/ 1323975 h 1719262"/>
              <a:gd name="connsiteX5" fmla="*/ 176212 w 1040606"/>
              <a:gd name="connsiteY5" fmla="*/ 1569244 h 1719262"/>
              <a:gd name="connsiteX6" fmla="*/ 52387 w 1040606"/>
              <a:gd name="connsiteY6" fmla="*/ 1707356 h 1719262"/>
              <a:gd name="connsiteX7" fmla="*/ 35719 w 1040606"/>
              <a:gd name="connsiteY7" fmla="*/ 1716881 h 1719262"/>
              <a:gd name="connsiteX8" fmla="*/ 19050 w 1040606"/>
              <a:gd name="connsiteY8" fmla="*/ 1719262 h 1719262"/>
              <a:gd name="connsiteX9" fmla="*/ 7144 w 1040606"/>
              <a:gd name="connsiteY9" fmla="*/ 1714500 h 1719262"/>
              <a:gd name="connsiteX10" fmla="*/ 2381 w 1040606"/>
              <a:gd name="connsiteY10" fmla="*/ 1704975 h 1719262"/>
              <a:gd name="connsiteX11" fmla="*/ 0 w 1040606"/>
              <a:gd name="connsiteY11" fmla="*/ 1685925 h 1719262"/>
              <a:gd name="connsiteX12" fmla="*/ 4762 w 1040606"/>
              <a:gd name="connsiteY12" fmla="*/ 1662112 h 1719262"/>
              <a:gd name="connsiteX13" fmla="*/ 59531 w 1040606"/>
              <a:gd name="connsiteY13" fmla="*/ 1574006 h 1719262"/>
              <a:gd name="connsiteX14" fmla="*/ 204787 w 1040606"/>
              <a:gd name="connsiteY14" fmla="*/ 1338262 h 1719262"/>
              <a:gd name="connsiteX15" fmla="*/ 342900 w 1040606"/>
              <a:gd name="connsiteY15" fmla="*/ 1116806 h 1719262"/>
              <a:gd name="connsiteX16" fmla="*/ 454819 w 1040606"/>
              <a:gd name="connsiteY16" fmla="*/ 931069 h 1719262"/>
              <a:gd name="connsiteX17" fmla="*/ 554831 w 1040606"/>
              <a:gd name="connsiteY17" fmla="*/ 759619 h 1719262"/>
              <a:gd name="connsiteX18" fmla="*/ 588169 w 1040606"/>
              <a:gd name="connsiteY18" fmla="*/ 683419 h 1719262"/>
              <a:gd name="connsiteX19" fmla="*/ 631031 w 1040606"/>
              <a:gd name="connsiteY19" fmla="*/ 578644 h 1719262"/>
              <a:gd name="connsiteX20" fmla="*/ 664369 w 1040606"/>
              <a:gd name="connsiteY20" fmla="*/ 495300 h 1719262"/>
              <a:gd name="connsiteX21" fmla="*/ 692944 w 1040606"/>
              <a:gd name="connsiteY21" fmla="*/ 411956 h 1719262"/>
              <a:gd name="connsiteX22" fmla="*/ 711994 w 1040606"/>
              <a:gd name="connsiteY22" fmla="*/ 350044 h 1719262"/>
              <a:gd name="connsiteX23" fmla="*/ 723900 w 1040606"/>
              <a:gd name="connsiteY23" fmla="*/ 300037 h 1719262"/>
              <a:gd name="connsiteX24" fmla="*/ 733425 w 1040606"/>
              <a:gd name="connsiteY24" fmla="*/ 250031 h 1719262"/>
              <a:gd name="connsiteX25" fmla="*/ 735806 w 1040606"/>
              <a:gd name="connsiteY25" fmla="*/ 221456 h 1719262"/>
              <a:gd name="connsiteX26" fmla="*/ 731044 w 1040606"/>
              <a:gd name="connsiteY26" fmla="*/ 200025 h 1719262"/>
              <a:gd name="connsiteX27" fmla="*/ 723900 w 1040606"/>
              <a:gd name="connsiteY27" fmla="*/ 180975 h 1719262"/>
              <a:gd name="connsiteX28" fmla="*/ 702469 w 1040606"/>
              <a:gd name="connsiteY28" fmla="*/ 145256 h 1719262"/>
              <a:gd name="connsiteX29" fmla="*/ 692944 w 1040606"/>
              <a:gd name="connsiteY29" fmla="*/ 130969 h 1719262"/>
              <a:gd name="connsiteX30" fmla="*/ 671512 w 1040606"/>
              <a:gd name="connsiteY30" fmla="*/ 104775 h 1719262"/>
              <a:gd name="connsiteX31" fmla="*/ 628650 w 1040606"/>
              <a:gd name="connsiteY31" fmla="*/ 69056 h 1719262"/>
              <a:gd name="connsiteX32" fmla="*/ 604837 w 1040606"/>
              <a:gd name="connsiteY32" fmla="*/ 50006 h 1719262"/>
              <a:gd name="connsiteX33" fmla="*/ 592931 w 1040606"/>
              <a:gd name="connsiteY33" fmla="*/ 35719 h 1719262"/>
              <a:gd name="connsiteX34" fmla="*/ 590550 w 1040606"/>
              <a:gd name="connsiteY34" fmla="*/ 21431 h 1719262"/>
              <a:gd name="connsiteX35" fmla="*/ 595312 w 1040606"/>
              <a:gd name="connsiteY35" fmla="*/ 9525 h 1719262"/>
              <a:gd name="connsiteX36" fmla="*/ 611981 w 1040606"/>
              <a:gd name="connsiteY36" fmla="*/ 2381 h 1719262"/>
              <a:gd name="connsiteX37" fmla="*/ 650081 w 1040606"/>
              <a:gd name="connsiteY37" fmla="*/ 0 h 1719262"/>
              <a:gd name="connsiteX38" fmla="*/ 704850 w 1040606"/>
              <a:gd name="connsiteY38" fmla="*/ 4762 h 1719262"/>
              <a:gd name="connsiteX39" fmla="*/ 802481 w 1040606"/>
              <a:gd name="connsiteY39" fmla="*/ 28575 h 1719262"/>
              <a:gd name="connsiteX40" fmla="*/ 873919 w 1040606"/>
              <a:gd name="connsiteY40" fmla="*/ 54769 h 1719262"/>
              <a:gd name="connsiteX41" fmla="*/ 909637 w 1040606"/>
              <a:gd name="connsiteY41" fmla="*/ 73819 h 1719262"/>
              <a:gd name="connsiteX42" fmla="*/ 942975 w 1040606"/>
              <a:gd name="connsiteY42" fmla="*/ 100012 h 1719262"/>
              <a:gd name="connsiteX43" fmla="*/ 976312 w 1040606"/>
              <a:gd name="connsiteY43" fmla="*/ 138112 h 1719262"/>
              <a:gd name="connsiteX44" fmla="*/ 1000125 w 1040606"/>
              <a:gd name="connsiteY44" fmla="*/ 171450 h 1719262"/>
              <a:gd name="connsiteX45" fmla="*/ 1023937 w 1040606"/>
              <a:gd name="connsiteY45" fmla="*/ 221456 h 1719262"/>
              <a:gd name="connsiteX46" fmla="*/ 1040606 w 1040606"/>
              <a:gd name="connsiteY46" fmla="*/ 264319 h 1719262"/>
              <a:gd name="connsiteX47" fmla="*/ 959644 w 1040606"/>
              <a:gd name="connsiteY47" fmla="*/ 419100 h 1719262"/>
              <a:gd name="connsiteX48" fmla="*/ 933450 w 1040606"/>
              <a:gd name="connsiteY48" fmla="*/ 471487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40606" h="1719262">
                <a:moveTo>
                  <a:pt x="933450" y="471487"/>
                </a:moveTo>
                <a:lnTo>
                  <a:pt x="778669" y="752475"/>
                </a:lnTo>
                <a:lnTo>
                  <a:pt x="633412" y="985837"/>
                </a:lnTo>
                <a:lnTo>
                  <a:pt x="509587" y="1181100"/>
                </a:lnTo>
                <a:lnTo>
                  <a:pt x="390525" y="1323975"/>
                </a:lnTo>
                <a:lnTo>
                  <a:pt x="176212" y="1569244"/>
                </a:lnTo>
                <a:lnTo>
                  <a:pt x="52387" y="1707356"/>
                </a:lnTo>
                <a:lnTo>
                  <a:pt x="35719" y="1716881"/>
                </a:lnTo>
                <a:lnTo>
                  <a:pt x="19050" y="1719262"/>
                </a:lnTo>
                <a:lnTo>
                  <a:pt x="7144" y="1714500"/>
                </a:lnTo>
                <a:lnTo>
                  <a:pt x="2381" y="1704975"/>
                </a:lnTo>
                <a:lnTo>
                  <a:pt x="0" y="1685925"/>
                </a:lnTo>
                <a:lnTo>
                  <a:pt x="4762" y="1662112"/>
                </a:lnTo>
                <a:lnTo>
                  <a:pt x="59531" y="1574006"/>
                </a:lnTo>
                <a:lnTo>
                  <a:pt x="204787" y="1338262"/>
                </a:lnTo>
                <a:lnTo>
                  <a:pt x="342900" y="1116806"/>
                </a:lnTo>
                <a:lnTo>
                  <a:pt x="454819" y="931069"/>
                </a:lnTo>
                <a:lnTo>
                  <a:pt x="554831" y="759619"/>
                </a:lnTo>
                <a:lnTo>
                  <a:pt x="588169" y="683419"/>
                </a:lnTo>
                <a:lnTo>
                  <a:pt x="631031" y="578644"/>
                </a:lnTo>
                <a:lnTo>
                  <a:pt x="664369" y="495300"/>
                </a:lnTo>
                <a:lnTo>
                  <a:pt x="692944" y="411956"/>
                </a:lnTo>
                <a:lnTo>
                  <a:pt x="711994" y="350044"/>
                </a:lnTo>
                <a:lnTo>
                  <a:pt x="723900" y="300037"/>
                </a:lnTo>
                <a:lnTo>
                  <a:pt x="733425" y="250031"/>
                </a:lnTo>
                <a:lnTo>
                  <a:pt x="735806" y="221456"/>
                </a:lnTo>
                <a:lnTo>
                  <a:pt x="731044" y="200025"/>
                </a:lnTo>
                <a:lnTo>
                  <a:pt x="723900" y="180975"/>
                </a:lnTo>
                <a:lnTo>
                  <a:pt x="702469" y="145256"/>
                </a:lnTo>
                <a:lnTo>
                  <a:pt x="692944" y="130969"/>
                </a:lnTo>
                <a:lnTo>
                  <a:pt x="671512" y="104775"/>
                </a:lnTo>
                <a:lnTo>
                  <a:pt x="628650" y="69056"/>
                </a:lnTo>
                <a:lnTo>
                  <a:pt x="604837" y="50006"/>
                </a:lnTo>
                <a:lnTo>
                  <a:pt x="592931" y="35719"/>
                </a:lnTo>
                <a:lnTo>
                  <a:pt x="590550" y="21431"/>
                </a:lnTo>
                <a:lnTo>
                  <a:pt x="595312" y="9525"/>
                </a:lnTo>
                <a:lnTo>
                  <a:pt x="611981" y="2381"/>
                </a:lnTo>
                <a:lnTo>
                  <a:pt x="650081" y="0"/>
                </a:lnTo>
                <a:lnTo>
                  <a:pt x="704850" y="4762"/>
                </a:lnTo>
                <a:lnTo>
                  <a:pt x="802481" y="28575"/>
                </a:lnTo>
                <a:lnTo>
                  <a:pt x="873919" y="54769"/>
                </a:lnTo>
                <a:lnTo>
                  <a:pt x="909637" y="73819"/>
                </a:lnTo>
                <a:lnTo>
                  <a:pt x="942975" y="100012"/>
                </a:lnTo>
                <a:lnTo>
                  <a:pt x="976312" y="138112"/>
                </a:lnTo>
                <a:lnTo>
                  <a:pt x="1000125" y="171450"/>
                </a:lnTo>
                <a:lnTo>
                  <a:pt x="1023937" y="221456"/>
                </a:lnTo>
                <a:lnTo>
                  <a:pt x="1040606" y="264319"/>
                </a:lnTo>
                <a:lnTo>
                  <a:pt x="959644" y="419100"/>
                </a:lnTo>
                <a:lnTo>
                  <a:pt x="933450" y="4714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47024298-4F03-4EB5-928C-E763CC3F29C6}"/>
              </a:ext>
            </a:extLst>
          </p:cNvPr>
          <p:cNvSpPr/>
          <p:nvPr/>
        </p:nvSpPr>
        <p:spPr>
          <a:xfrm>
            <a:off x="5180013" y="2871788"/>
            <a:ext cx="1930400" cy="400050"/>
          </a:xfrm>
          <a:custGeom>
            <a:avLst/>
            <a:gdLst>
              <a:gd name="connsiteX0" fmla="*/ 1364456 w 1931194"/>
              <a:gd name="connsiteY0" fmla="*/ 280987 h 400050"/>
              <a:gd name="connsiteX1" fmla="*/ 1147762 w 1931194"/>
              <a:gd name="connsiteY1" fmla="*/ 297656 h 400050"/>
              <a:gd name="connsiteX2" fmla="*/ 919162 w 1931194"/>
              <a:gd name="connsiteY2" fmla="*/ 314325 h 400050"/>
              <a:gd name="connsiteX3" fmla="*/ 688181 w 1931194"/>
              <a:gd name="connsiteY3" fmla="*/ 357187 h 400050"/>
              <a:gd name="connsiteX4" fmla="*/ 561975 w 1931194"/>
              <a:gd name="connsiteY4" fmla="*/ 366712 h 400050"/>
              <a:gd name="connsiteX5" fmla="*/ 390525 w 1931194"/>
              <a:gd name="connsiteY5" fmla="*/ 383381 h 400050"/>
              <a:gd name="connsiteX6" fmla="*/ 292894 w 1931194"/>
              <a:gd name="connsiteY6" fmla="*/ 397668 h 400050"/>
              <a:gd name="connsiteX7" fmla="*/ 280987 w 1931194"/>
              <a:gd name="connsiteY7" fmla="*/ 400050 h 400050"/>
              <a:gd name="connsiteX8" fmla="*/ 240506 w 1931194"/>
              <a:gd name="connsiteY8" fmla="*/ 390525 h 400050"/>
              <a:gd name="connsiteX9" fmla="*/ 169069 w 1931194"/>
              <a:gd name="connsiteY9" fmla="*/ 366712 h 400050"/>
              <a:gd name="connsiteX10" fmla="*/ 114300 w 1931194"/>
              <a:gd name="connsiteY10" fmla="*/ 342900 h 400050"/>
              <a:gd name="connsiteX11" fmla="*/ 0 w 1931194"/>
              <a:gd name="connsiteY11" fmla="*/ 288131 h 400050"/>
              <a:gd name="connsiteX12" fmla="*/ 90487 w 1931194"/>
              <a:gd name="connsiteY12" fmla="*/ 142875 h 400050"/>
              <a:gd name="connsiteX13" fmla="*/ 121444 w 1931194"/>
              <a:gd name="connsiteY13" fmla="*/ 211931 h 400050"/>
              <a:gd name="connsiteX14" fmla="*/ 128587 w 1931194"/>
              <a:gd name="connsiteY14" fmla="*/ 219075 h 400050"/>
              <a:gd name="connsiteX15" fmla="*/ 133350 w 1931194"/>
              <a:gd name="connsiteY15" fmla="*/ 223837 h 400050"/>
              <a:gd name="connsiteX16" fmla="*/ 157162 w 1931194"/>
              <a:gd name="connsiteY16" fmla="*/ 233362 h 400050"/>
              <a:gd name="connsiteX17" fmla="*/ 221456 w 1931194"/>
              <a:gd name="connsiteY17" fmla="*/ 247650 h 400050"/>
              <a:gd name="connsiteX18" fmla="*/ 271462 w 1931194"/>
              <a:gd name="connsiteY18" fmla="*/ 252412 h 400050"/>
              <a:gd name="connsiteX19" fmla="*/ 338137 w 1931194"/>
              <a:gd name="connsiteY19" fmla="*/ 247650 h 400050"/>
              <a:gd name="connsiteX20" fmla="*/ 450056 w 1931194"/>
              <a:gd name="connsiteY20" fmla="*/ 230981 h 400050"/>
              <a:gd name="connsiteX21" fmla="*/ 752475 w 1931194"/>
              <a:gd name="connsiteY21" fmla="*/ 183356 h 400050"/>
              <a:gd name="connsiteX22" fmla="*/ 1073944 w 1931194"/>
              <a:gd name="connsiteY22" fmla="*/ 135731 h 400050"/>
              <a:gd name="connsiteX23" fmla="*/ 1273969 w 1931194"/>
              <a:gd name="connsiteY23" fmla="*/ 104775 h 400050"/>
              <a:gd name="connsiteX24" fmla="*/ 1331119 w 1931194"/>
              <a:gd name="connsiteY24" fmla="*/ 92868 h 400050"/>
              <a:gd name="connsiteX25" fmla="*/ 1378744 w 1931194"/>
              <a:gd name="connsiteY25" fmla="*/ 76200 h 400050"/>
              <a:gd name="connsiteX26" fmla="*/ 1431131 w 1931194"/>
              <a:gd name="connsiteY26" fmla="*/ 50006 h 400050"/>
              <a:gd name="connsiteX27" fmla="*/ 1478756 w 1931194"/>
              <a:gd name="connsiteY27" fmla="*/ 21431 h 400050"/>
              <a:gd name="connsiteX28" fmla="*/ 1509712 w 1931194"/>
              <a:gd name="connsiteY28" fmla="*/ 0 h 400050"/>
              <a:gd name="connsiteX29" fmla="*/ 1547812 w 1931194"/>
              <a:gd name="connsiteY29" fmla="*/ 4762 h 400050"/>
              <a:gd name="connsiteX30" fmla="*/ 1638300 w 1931194"/>
              <a:gd name="connsiteY30" fmla="*/ 26193 h 400050"/>
              <a:gd name="connsiteX31" fmla="*/ 1731169 w 1931194"/>
              <a:gd name="connsiteY31" fmla="*/ 47625 h 400050"/>
              <a:gd name="connsiteX32" fmla="*/ 1781175 w 1931194"/>
              <a:gd name="connsiteY32" fmla="*/ 57150 h 400050"/>
              <a:gd name="connsiteX33" fmla="*/ 1838325 w 1931194"/>
              <a:gd name="connsiteY33" fmla="*/ 76200 h 400050"/>
              <a:gd name="connsiteX34" fmla="*/ 1874044 w 1931194"/>
              <a:gd name="connsiteY34" fmla="*/ 95250 h 400050"/>
              <a:gd name="connsiteX35" fmla="*/ 1897856 w 1931194"/>
              <a:gd name="connsiteY35" fmla="*/ 116681 h 400050"/>
              <a:gd name="connsiteX36" fmla="*/ 1921669 w 1931194"/>
              <a:gd name="connsiteY36" fmla="*/ 145256 h 400050"/>
              <a:gd name="connsiteX37" fmla="*/ 1931194 w 1931194"/>
              <a:gd name="connsiteY37" fmla="*/ 164306 h 400050"/>
              <a:gd name="connsiteX38" fmla="*/ 1931194 w 1931194"/>
              <a:gd name="connsiteY38" fmla="*/ 176212 h 400050"/>
              <a:gd name="connsiteX39" fmla="*/ 1924050 w 1931194"/>
              <a:gd name="connsiteY39" fmla="*/ 197643 h 400050"/>
              <a:gd name="connsiteX40" fmla="*/ 1905000 w 1931194"/>
              <a:gd name="connsiteY40" fmla="*/ 214312 h 400050"/>
              <a:gd name="connsiteX41" fmla="*/ 1866900 w 1931194"/>
              <a:gd name="connsiteY41" fmla="*/ 235743 h 400050"/>
              <a:gd name="connsiteX42" fmla="*/ 1843087 w 1931194"/>
              <a:gd name="connsiteY42" fmla="*/ 245268 h 400050"/>
              <a:gd name="connsiteX43" fmla="*/ 1776412 w 1931194"/>
              <a:gd name="connsiteY43" fmla="*/ 247650 h 400050"/>
              <a:gd name="connsiteX44" fmla="*/ 1612106 w 1931194"/>
              <a:gd name="connsiteY44" fmla="*/ 259556 h 400050"/>
              <a:gd name="connsiteX45" fmla="*/ 1364456 w 1931194"/>
              <a:gd name="connsiteY45" fmla="*/ 280987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31194" h="400050">
                <a:moveTo>
                  <a:pt x="1364456" y="280987"/>
                </a:moveTo>
                <a:lnTo>
                  <a:pt x="1147762" y="297656"/>
                </a:lnTo>
                <a:lnTo>
                  <a:pt x="919162" y="314325"/>
                </a:lnTo>
                <a:lnTo>
                  <a:pt x="688181" y="357187"/>
                </a:lnTo>
                <a:lnTo>
                  <a:pt x="561975" y="366712"/>
                </a:lnTo>
                <a:lnTo>
                  <a:pt x="390525" y="383381"/>
                </a:lnTo>
                <a:lnTo>
                  <a:pt x="292894" y="397668"/>
                </a:lnTo>
                <a:lnTo>
                  <a:pt x="280987" y="400050"/>
                </a:lnTo>
                <a:lnTo>
                  <a:pt x="240506" y="390525"/>
                </a:lnTo>
                <a:lnTo>
                  <a:pt x="169069" y="366712"/>
                </a:lnTo>
                <a:lnTo>
                  <a:pt x="114300" y="342900"/>
                </a:lnTo>
                <a:lnTo>
                  <a:pt x="0" y="288131"/>
                </a:lnTo>
                <a:lnTo>
                  <a:pt x="90487" y="142875"/>
                </a:lnTo>
                <a:lnTo>
                  <a:pt x="121444" y="211931"/>
                </a:lnTo>
                <a:lnTo>
                  <a:pt x="128587" y="219075"/>
                </a:lnTo>
                <a:lnTo>
                  <a:pt x="133350" y="223837"/>
                </a:lnTo>
                <a:lnTo>
                  <a:pt x="157162" y="233362"/>
                </a:lnTo>
                <a:lnTo>
                  <a:pt x="221456" y="247650"/>
                </a:lnTo>
                <a:lnTo>
                  <a:pt x="271462" y="252412"/>
                </a:lnTo>
                <a:lnTo>
                  <a:pt x="338137" y="247650"/>
                </a:lnTo>
                <a:lnTo>
                  <a:pt x="450056" y="230981"/>
                </a:lnTo>
                <a:lnTo>
                  <a:pt x="752475" y="183356"/>
                </a:lnTo>
                <a:lnTo>
                  <a:pt x="1073944" y="135731"/>
                </a:lnTo>
                <a:lnTo>
                  <a:pt x="1273969" y="104775"/>
                </a:lnTo>
                <a:lnTo>
                  <a:pt x="1331119" y="92868"/>
                </a:lnTo>
                <a:lnTo>
                  <a:pt x="1378744" y="76200"/>
                </a:lnTo>
                <a:lnTo>
                  <a:pt x="1431131" y="50006"/>
                </a:lnTo>
                <a:lnTo>
                  <a:pt x="1478756" y="21431"/>
                </a:lnTo>
                <a:lnTo>
                  <a:pt x="1509712" y="0"/>
                </a:lnTo>
                <a:lnTo>
                  <a:pt x="1547812" y="4762"/>
                </a:lnTo>
                <a:lnTo>
                  <a:pt x="1638300" y="26193"/>
                </a:lnTo>
                <a:lnTo>
                  <a:pt x="1731169" y="47625"/>
                </a:lnTo>
                <a:lnTo>
                  <a:pt x="1781175" y="57150"/>
                </a:lnTo>
                <a:lnTo>
                  <a:pt x="1838325" y="76200"/>
                </a:lnTo>
                <a:lnTo>
                  <a:pt x="1874044" y="95250"/>
                </a:lnTo>
                <a:lnTo>
                  <a:pt x="1897856" y="116681"/>
                </a:lnTo>
                <a:lnTo>
                  <a:pt x="1921669" y="145256"/>
                </a:lnTo>
                <a:lnTo>
                  <a:pt x="1931194" y="164306"/>
                </a:lnTo>
                <a:lnTo>
                  <a:pt x="1931194" y="176212"/>
                </a:lnTo>
                <a:lnTo>
                  <a:pt x="1924050" y="197643"/>
                </a:lnTo>
                <a:lnTo>
                  <a:pt x="1905000" y="214312"/>
                </a:lnTo>
                <a:lnTo>
                  <a:pt x="1866900" y="235743"/>
                </a:lnTo>
                <a:lnTo>
                  <a:pt x="1843087" y="245268"/>
                </a:lnTo>
                <a:lnTo>
                  <a:pt x="1776412" y="247650"/>
                </a:lnTo>
                <a:lnTo>
                  <a:pt x="1612106" y="259556"/>
                </a:lnTo>
                <a:lnTo>
                  <a:pt x="1364456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64C2526A-DBA9-4B72-80E3-691FF260931F}"/>
              </a:ext>
            </a:extLst>
          </p:cNvPr>
          <p:cNvSpPr/>
          <p:nvPr/>
        </p:nvSpPr>
        <p:spPr>
          <a:xfrm>
            <a:off x="5343525" y="3883025"/>
            <a:ext cx="317500" cy="1936750"/>
          </a:xfrm>
          <a:custGeom>
            <a:avLst/>
            <a:gdLst>
              <a:gd name="connsiteX0" fmla="*/ 110229 w 318161"/>
              <a:gd name="connsiteY0" fmla="*/ 831729 h 1936524"/>
              <a:gd name="connsiteX1" fmla="*/ 112735 w 318161"/>
              <a:gd name="connsiteY1" fmla="*/ 718994 h 1936524"/>
              <a:gd name="connsiteX2" fmla="*/ 112735 w 318161"/>
              <a:gd name="connsiteY2" fmla="*/ 596239 h 1936524"/>
              <a:gd name="connsiteX3" fmla="*/ 115240 w 318161"/>
              <a:gd name="connsiteY3" fmla="*/ 468474 h 1936524"/>
              <a:gd name="connsiteX4" fmla="*/ 115240 w 318161"/>
              <a:gd name="connsiteY4" fmla="*/ 373276 h 1936524"/>
              <a:gd name="connsiteX5" fmla="*/ 112735 w 318161"/>
              <a:gd name="connsiteY5" fmla="*/ 290604 h 1936524"/>
              <a:gd name="connsiteX6" fmla="*/ 102714 w 318161"/>
              <a:gd name="connsiteY6" fmla="*/ 232985 h 1936524"/>
              <a:gd name="connsiteX7" fmla="*/ 95198 w 318161"/>
              <a:gd name="connsiteY7" fmla="*/ 202922 h 1936524"/>
              <a:gd name="connsiteX8" fmla="*/ 80167 w 318161"/>
              <a:gd name="connsiteY8" fmla="*/ 177870 h 1936524"/>
              <a:gd name="connsiteX9" fmla="*/ 42589 w 318161"/>
              <a:gd name="connsiteY9" fmla="*/ 122756 h 1936524"/>
              <a:gd name="connsiteX10" fmla="*/ 10021 w 318161"/>
              <a:gd name="connsiteY10" fmla="*/ 72651 h 1936524"/>
              <a:gd name="connsiteX11" fmla="*/ 0 w 318161"/>
              <a:gd name="connsiteY11" fmla="*/ 50105 h 1936524"/>
              <a:gd name="connsiteX12" fmla="*/ 0 w 318161"/>
              <a:gd name="connsiteY12" fmla="*/ 25053 h 1936524"/>
              <a:gd name="connsiteX13" fmla="*/ 5011 w 318161"/>
              <a:gd name="connsiteY13" fmla="*/ 5011 h 1936524"/>
              <a:gd name="connsiteX14" fmla="*/ 12526 w 318161"/>
              <a:gd name="connsiteY14" fmla="*/ 0 h 1936524"/>
              <a:gd name="connsiteX15" fmla="*/ 27558 w 318161"/>
              <a:gd name="connsiteY15" fmla="*/ 0 h 1936524"/>
              <a:gd name="connsiteX16" fmla="*/ 50104 w 318161"/>
              <a:gd name="connsiteY16" fmla="*/ 7516 h 1936524"/>
              <a:gd name="connsiteX17" fmla="*/ 75156 w 318161"/>
              <a:gd name="connsiteY17" fmla="*/ 15032 h 1936524"/>
              <a:gd name="connsiteX18" fmla="*/ 110229 w 318161"/>
              <a:gd name="connsiteY18" fmla="*/ 27558 h 1936524"/>
              <a:gd name="connsiteX19" fmla="*/ 150313 w 318161"/>
              <a:gd name="connsiteY19" fmla="*/ 42589 h 1936524"/>
              <a:gd name="connsiteX20" fmla="*/ 192901 w 318161"/>
              <a:gd name="connsiteY20" fmla="*/ 65136 h 1936524"/>
              <a:gd name="connsiteX21" fmla="*/ 248016 w 318161"/>
              <a:gd name="connsiteY21" fmla="*/ 105219 h 1936524"/>
              <a:gd name="connsiteX22" fmla="*/ 313151 w 318161"/>
              <a:gd name="connsiteY22" fmla="*/ 192901 h 1936524"/>
              <a:gd name="connsiteX23" fmla="*/ 310646 w 318161"/>
              <a:gd name="connsiteY23" fmla="*/ 305636 h 1936524"/>
              <a:gd name="connsiteX24" fmla="*/ 305635 w 318161"/>
              <a:gd name="connsiteY24" fmla="*/ 460958 h 1936524"/>
              <a:gd name="connsiteX25" fmla="*/ 305635 w 318161"/>
              <a:gd name="connsiteY25" fmla="*/ 596239 h 1936524"/>
              <a:gd name="connsiteX26" fmla="*/ 310646 w 318161"/>
              <a:gd name="connsiteY26" fmla="*/ 749057 h 1936524"/>
              <a:gd name="connsiteX27" fmla="*/ 318161 w 318161"/>
              <a:gd name="connsiteY27" fmla="*/ 879328 h 1936524"/>
              <a:gd name="connsiteX28" fmla="*/ 313151 w 318161"/>
              <a:gd name="connsiteY28" fmla="*/ 1034650 h 1936524"/>
              <a:gd name="connsiteX29" fmla="*/ 308141 w 318161"/>
              <a:gd name="connsiteY29" fmla="*/ 1225046 h 1936524"/>
              <a:gd name="connsiteX30" fmla="*/ 305635 w 318161"/>
              <a:gd name="connsiteY30" fmla="*/ 1442999 h 1936524"/>
              <a:gd name="connsiteX31" fmla="*/ 318161 w 318161"/>
              <a:gd name="connsiteY31" fmla="*/ 1741118 h 1936524"/>
              <a:gd name="connsiteX32" fmla="*/ 313151 w 318161"/>
              <a:gd name="connsiteY32" fmla="*/ 1871389 h 1936524"/>
              <a:gd name="connsiteX33" fmla="*/ 290604 w 318161"/>
              <a:gd name="connsiteY33" fmla="*/ 1898946 h 1936524"/>
              <a:gd name="connsiteX34" fmla="*/ 268057 w 318161"/>
              <a:gd name="connsiteY34" fmla="*/ 1916483 h 1936524"/>
              <a:gd name="connsiteX35" fmla="*/ 248016 w 318161"/>
              <a:gd name="connsiteY35" fmla="*/ 1929009 h 1936524"/>
              <a:gd name="connsiteX36" fmla="*/ 230479 w 318161"/>
              <a:gd name="connsiteY36" fmla="*/ 1934019 h 1936524"/>
              <a:gd name="connsiteX37" fmla="*/ 212943 w 318161"/>
              <a:gd name="connsiteY37" fmla="*/ 1936524 h 1936524"/>
              <a:gd name="connsiteX38" fmla="*/ 192901 w 318161"/>
              <a:gd name="connsiteY38" fmla="*/ 1931514 h 1936524"/>
              <a:gd name="connsiteX39" fmla="*/ 172859 w 318161"/>
              <a:gd name="connsiteY39" fmla="*/ 1916483 h 1936524"/>
              <a:gd name="connsiteX40" fmla="*/ 157828 w 318161"/>
              <a:gd name="connsiteY40" fmla="*/ 1901451 h 1936524"/>
              <a:gd name="connsiteX41" fmla="*/ 115240 w 318161"/>
              <a:gd name="connsiteY41" fmla="*/ 1833811 h 1936524"/>
              <a:gd name="connsiteX42" fmla="*/ 62630 w 318161"/>
              <a:gd name="connsiteY42" fmla="*/ 1723582 h 1936524"/>
              <a:gd name="connsiteX43" fmla="*/ 52610 w 318161"/>
              <a:gd name="connsiteY43" fmla="*/ 1688509 h 1936524"/>
              <a:gd name="connsiteX44" fmla="*/ 47599 w 318161"/>
              <a:gd name="connsiteY44" fmla="*/ 1655941 h 1936524"/>
              <a:gd name="connsiteX45" fmla="*/ 50104 w 318161"/>
              <a:gd name="connsiteY45" fmla="*/ 1608342 h 1936524"/>
              <a:gd name="connsiteX46" fmla="*/ 62630 w 318161"/>
              <a:gd name="connsiteY46" fmla="*/ 1483082 h 1936524"/>
              <a:gd name="connsiteX47" fmla="*/ 80167 w 318161"/>
              <a:gd name="connsiteY47" fmla="*/ 1355317 h 1936524"/>
              <a:gd name="connsiteX48" fmla="*/ 90188 w 318161"/>
              <a:gd name="connsiteY48" fmla="*/ 1265129 h 1936524"/>
              <a:gd name="connsiteX49" fmla="*/ 97703 w 318161"/>
              <a:gd name="connsiteY49" fmla="*/ 1139869 h 1936524"/>
              <a:gd name="connsiteX50" fmla="*/ 105219 w 318161"/>
              <a:gd name="connsiteY50" fmla="*/ 969515 h 1936524"/>
              <a:gd name="connsiteX51" fmla="*/ 110229 w 318161"/>
              <a:gd name="connsiteY51" fmla="*/ 831729 h 19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18161" h="1936524">
                <a:moveTo>
                  <a:pt x="110229" y="831729"/>
                </a:moveTo>
                <a:cubicBezTo>
                  <a:pt x="111064" y="794151"/>
                  <a:pt x="111900" y="756572"/>
                  <a:pt x="112735" y="718994"/>
                </a:cubicBezTo>
                <a:lnTo>
                  <a:pt x="112735" y="596239"/>
                </a:lnTo>
                <a:lnTo>
                  <a:pt x="115240" y="468474"/>
                </a:lnTo>
                <a:lnTo>
                  <a:pt x="115240" y="373276"/>
                </a:lnTo>
                <a:lnTo>
                  <a:pt x="112735" y="290604"/>
                </a:lnTo>
                <a:lnTo>
                  <a:pt x="102714" y="232985"/>
                </a:lnTo>
                <a:lnTo>
                  <a:pt x="95198" y="202922"/>
                </a:lnTo>
                <a:lnTo>
                  <a:pt x="80167" y="177870"/>
                </a:lnTo>
                <a:lnTo>
                  <a:pt x="42589" y="122756"/>
                </a:lnTo>
                <a:lnTo>
                  <a:pt x="10021" y="72651"/>
                </a:lnTo>
                <a:lnTo>
                  <a:pt x="0" y="50105"/>
                </a:lnTo>
                <a:lnTo>
                  <a:pt x="0" y="25053"/>
                </a:lnTo>
                <a:lnTo>
                  <a:pt x="5011" y="5011"/>
                </a:lnTo>
                <a:lnTo>
                  <a:pt x="12526" y="0"/>
                </a:lnTo>
                <a:lnTo>
                  <a:pt x="27558" y="0"/>
                </a:lnTo>
                <a:lnTo>
                  <a:pt x="50104" y="7516"/>
                </a:lnTo>
                <a:lnTo>
                  <a:pt x="75156" y="15032"/>
                </a:lnTo>
                <a:lnTo>
                  <a:pt x="110229" y="27558"/>
                </a:lnTo>
                <a:lnTo>
                  <a:pt x="150313" y="42589"/>
                </a:lnTo>
                <a:lnTo>
                  <a:pt x="192901" y="65136"/>
                </a:lnTo>
                <a:lnTo>
                  <a:pt x="248016" y="105219"/>
                </a:lnTo>
                <a:lnTo>
                  <a:pt x="313151" y="192901"/>
                </a:lnTo>
                <a:lnTo>
                  <a:pt x="310646" y="305636"/>
                </a:lnTo>
                <a:lnTo>
                  <a:pt x="305635" y="460958"/>
                </a:lnTo>
                <a:lnTo>
                  <a:pt x="305635" y="596239"/>
                </a:lnTo>
                <a:lnTo>
                  <a:pt x="310646" y="749057"/>
                </a:lnTo>
                <a:lnTo>
                  <a:pt x="318161" y="879328"/>
                </a:lnTo>
                <a:lnTo>
                  <a:pt x="313151" y="1034650"/>
                </a:lnTo>
                <a:lnTo>
                  <a:pt x="308141" y="1225046"/>
                </a:lnTo>
                <a:cubicBezTo>
                  <a:pt x="307306" y="1297697"/>
                  <a:pt x="306470" y="1370348"/>
                  <a:pt x="305635" y="1442999"/>
                </a:cubicBezTo>
                <a:lnTo>
                  <a:pt x="318161" y="1741118"/>
                </a:lnTo>
                <a:lnTo>
                  <a:pt x="313151" y="1871389"/>
                </a:lnTo>
                <a:lnTo>
                  <a:pt x="290604" y="1898946"/>
                </a:lnTo>
                <a:lnTo>
                  <a:pt x="268057" y="1916483"/>
                </a:lnTo>
                <a:lnTo>
                  <a:pt x="248016" y="1929009"/>
                </a:lnTo>
                <a:lnTo>
                  <a:pt x="230479" y="1934019"/>
                </a:lnTo>
                <a:lnTo>
                  <a:pt x="212943" y="1936524"/>
                </a:lnTo>
                <a:lnTo>
                  <a:pt x="192901" y="1931514"/>
                </a:lnTo>
                <a:lnTo>
                  <a:pt x="172859" y="1916483"/>
                </a:lnTo>
                <a:lnTo>
                  <a:pt x="157828" y="1901451"/>
                </a:lnTo>
                <a:lnTo>
                  <a:pt x="115240" y="1833811"/>
                </a:lnTo>
                <a:lnTo>
                  <a:pt x="62630" y="1723582"/>
                </a:lnTo>
                <a:lnTo>
                  <a:pt x="52610" y="1688509"/>
                </a:lnTo>
                <a:lnTo>
                  <a:pt x="47599" y="1655941"/>
                </a:lnTo>
                <a:lnTo>
                  <a:pt x="50104" y="1608342"/>
                </a:lnTo>
                <a:lnTo>
                  <a:pt x="62630" y="1483082"/>
                </a:lnTo>
                <a:lnTo>
                  <a:pt x="80167" y="1355317"/>
                </a:lnTo>
                <a:lnTo>
                  <a:pt x="90188" y="1265129"/>
                </a:lnTo>
                <a:lnTo>
                  <a:pt x="97703" y="1139869"/>
                </a:lnTo>
                <a:lnTo>
                  <a:pt x="105219" y="969515"/>
                </a:lnTo>
                <a:lnTo>
                  <a:pt x="110229" y="8317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D731557-2AB1-4CD4-A4AD-D2AABEEA4EF9}"/>
              </a:ext>
            </a:extLst>
          </p:cNvPr>
          <p:cNvSpPr/>
          <p:nvPr/>
        </p:nvSpPr>
        <p:spPr>
          <a:xfrm>
            <a:off x="2800350" y="2646363"/>
            <a:ext cx="719138" cy="568325"/>
          </a:xfrm>
          <a:custGeom>
            <a:avLst/>
            <a:gdLst>
              <a:gd name="connsiteX0" fmla="*/ 540544 w 719138"/>
              <a:gd name="connsiteY0" fmla="*/ 335756 h 569119"/>
              <a:gd name="connsiteX1" fmla="*/ 445294 w 719138"/>
              <a:gd name="connsiteY1" fmla="*/ 259556 h 569119"/>
              <a:gd name="connsiteX2" fmla="*/ 376238 w 719138"/>
              <a:gd name="connsiteY2" fmla="*/ 202406 h 569119"/>
              <a:gd name="connsiteX3" fmla="*/ 302419 w 719138"/>
              <a:gd name="connsiteY3" fmla="*/ 138112 h 569119"/>
              <a:gd name="connsiteX4" fmla="*/ 216694 w 719138"/>
              <a:gd name="connsiteY4" fmla="*/ 61912 h 569119"/>
              <a:gd name="connsiteX5" fmla="*/ 130969 w 719138"/>
              <a:gd name="connsiteY5" fmla="*/ 0 h 569119"/>
              <a:gd name="connsiteX6" fmla="*/ 54769 w 719138"/>
              <a:gd name="connsiteY6" fmla="*/ 64294 h 569119"/>
              <a:gd name="connsiteX7" fmla="*/ 28575 w 719138"/>
              <a:gd name="connsiteY7" fmla="*/ 90487 h 569119"/>
              <a:gd name="connsiteX8" fmla="*/ 21431 w 719138"/>
              <a:gd name="connsiteY8" fmla="*/ 100012 h 569119"/>
              <a:gd name="connsiteX9" fmla="*/ 9525 w 719138"/>
              <a:gd name="connsiteY9" fmla="*/ 138112 h 569119"/>
              <a:gd name="connsiteX10" fmla="*/ 2381 w 719138"/>
              <a:gd name="connsiteY10" fmla="*/ 176212 h 569119"/>
              <a:gd name="connsiteX11" fmla="*/ 0 w 719138"/>
              <a:gd name="connsiteY11" fmla="*/ 216694 h 569119"/>
              <a:gd name="connsiteX12" fmla="*/ 2381 w 719138"/>
              <a:gd name="connsiteY12" fmla="*/ 238125 h 569119"/>
              <a:gd name="connsiteX13" fmla="*/ 11906 w 719138"/>
              <a:gd name="connsiteY13" fmla="*/ 259556 h 569119"/>
              <a:gd name="connsiteX14" fmla="*/ 26194 w 719138"/>
              <a:gd name="connsiteY14" fmla="*/ 269081 h 569119"/>
              <a:gd name="connsiteX15" fmla="*/ 40481 w 719138"/>
              <a:gd name="connsiteY15" fmla="*/ 273844 h 569119"/>
              <a:gd name="connsiteX16" fmla="*/ 64294 w 719138"/>
              <a:gd name="connsiteY16" fmla="*/ 271462 h 569119"/>
              <a:gd name="connsiteX17" fmla="*/ 102394 w 719138"/>
              <a:gd name="connsiteY17" fmla="*/ 266700 h 569119"/>
              <a:gd name="connsiteX18" fmla="*/ 140494 w 719138"/>
              <a:gd name="connsiteY18" fmla="*/ 266700 h 569119"/>
              <a:gd name="connsiteX19" fmla="*/ 171450 w 719138"/>
              <a:gd name="connsiteY19" fmla="*/ 276225 h 569119"/>
              <a:gd name="connsiteX20" fmla="*/ 180975 w 719138"/>
              <a:gd name="connsiteY20" fmla="*/ 278606 h 569119"/>
              <a:gd name="connsiteX21" fmla="*/ 223838 w 719138"/>
              <a:gd name="connsiteY21" fmla="*/ 297656 h 569119"/>
              <a:gd name="connsiteX22" fmla="*/ 257175 w 719138"/>
              <a:gd name="connsiteY22" fmla="*/ 319087 h 569119"/>
              <a:gd name="connsiteX23" fmla="*/ 326231 w 719138"/>
              <a:gd name="connsiteY23" fmla="*/ 354806 h 569119"/>
              <a:gd name="connsiteX24" fmla="*/ 478631 w 719138"/>
              <a:gd name="connsiteY24" fmla="*/ 447675 h 569119"/>
              <a:gd name="connsiteX25" fmla="*/ 669131 w 719138"/>
              <a:gd name="connsiteY25" fmla="*/ 569119 h 569119"/>
              <a:gd name="connsiteX26" fmla="*/ 719138 w 719138"/>
              <a:gd name="connsiteY26" fmla="*/ 502444 h 569119"/>
              <a:gd name="connsiteX27" fmla="*/ 642938 w 719138"/>
              <a:gd name="connsiteY27" fmla="*/ 421481 h 569119"/>
              <a:gd name="connsiteX28" fmla="*/ 540544 w 719138"/>
              <a:gd name="connsiteY28" fmla="*/ 335756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9138" h="569119">
                <a:moveTo>
                  <a:pt x="540544" y="335756"/>
                </a:moveTo>
                <a:lnTo>
                  <a:pt x="445294" y="259556"/>
                </a:lnTo>
                <a:lnTo>
                  <a:pt x="376238" y="202406"/>
                </a:lnTo>
                <a:lnTo>
                  <a:pt x="302419" y="138112"/>
                </a:lnTo>
                <a:lnTo>
                  <a:pt x="216694" y="61912"/>
                </a:lnTo>
                <a:lnTo>
                  <a:pt x="130969" y="0"/>
                </a:lnTo>
                <a:lnTo>
                  <a:pt x="54769" y="64294"/>
                </a:lnTo>
                <a:lnTo>
                  <a:pt x="28575" y="90487"/>
                </a:lnTo>
                <a:lnTo>
                  <a:pt x="21431" y="100012"/>
                </a:lnTo>
                <a:lnTo>
                  <a:pt x="9525" y="138112"/>
                </a:lnTo>
                <a:lnTo>
                  <a:pt x="2381" y="176212"/>
                </a:lnTo>
                <a:lnTo>
                  <a:pt x="0" y="216694"/>
                </a:lnTo>
                <a:lnTo>
                  <a:pt x="2381" y="238125"/>
                </a:lnTo>
                <a:lnTo>
                  <a:pt x="11906" y="259556"/>
                </a:lnTo>
                <a:lnTo>
                  <a:pt x="26194" y="269081"/>
                </a:lnTo>
                <a:lnTo>
                  <a:pt x="40481" y="273844"/>
                </a:lnTo>
                <a:lnTo>
                  <a:pt x="64294" y="271462"/>
                </a:lnTo>
                <a:lnTo>
                  <a:pt x="102394" y="266700"/>
                </a:lnTo>
                <a:lnTo>
                  <a:pt x="140494" y="266700"/>
                </a:lnTo>
                <a:lnTo>
                  <a:pt x="171450" y="276225"/>
                </a:lnTo>
                <a:lnTo>
                  <a:pt x="180975" y="278606"/>
                </a:lnTo>
                <a:lnTo>
                  <a:pt x="223838" y="297656"/>
                </a:lnTo>
                <a:lnTo>
                  <a:pt x="257175" y="319087"/>
                </a:lnTo>
                <a:lnTo>
                  <a:pt x="326231" y="354806"/>
                </a:lnTo>
                <a:lnTo>
                  <a:pt x="478631" y="447675"/>
                </a:lnTo>
                <a:lnTo>
                  <a:pt x="669131" y="569119"/>
                </a:lnTo>
                <a:lnTo>
                  <a:pt x="719138" y="502444"/>
                </a:lnTo>
                <a:lnTo>
                  <a:pt x="642938" y="421481"/>
                </a:lnTo>
                <a:lnTo>
                  <a:pt x="540544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0BDE9F85-89D8-456D-A68E-97638A57A5AA}"/>
              </a:ext>
            </a:extLst>
          </p:cNvPr>
          <p:cNvSpPr/>
          <p:nvPr/>
        </p:nvSpPr>
        <p:spPr>
          <a:xfrm>
            <a:off x="2697163" y="2163763"/>
            <a:ext cx="1590675" cy="1817687"/>
          </a:xfrm>
          <a:custGeom>
            <a:avLst/>
            <a:gdLst>
              <a:gd name="connsiteX0" fmla="*/ 1293019 w 1590675"/>
              <a:gd name="connsiteY0" fmla="*/ 571500 h 1816894"/>
              <a:gd name="connsiteX1" fmla="*/ 1107282 w 1590675"/>
              <a:gd name="connsiteY1" fmla="*/ 783432 h 1816894"/>
              <a:gd name="connsiteX2" fmla="*/ 892969 w 1590675"/>
              <a:gd name="connsiteY2" fmla="*/ 1026319 h 1816894"/>
              <a:gd name="connsiteX3" fmla="*/ 661988 w 1590675"/>
              <a:gd name="connsiteY3" fmla="*/ 1283494 h 1816894"/>
              <a:gd name="connsiteX4" fmla="*/ 352425 w 1590675"/>
              <a:gd name="connsiteY4" fmla="*/ 1628775 h 1816894"/>
              <a:gd name="connsiteX5" fmla="*/ 185738 w 1590675"/>
              <a:gd name="connsiteY5" fmla="*/ 1816894 h 1816894"/>
              <a:gd name="connsiteX6" fmla="*/ 9525 w 1590675"/>
              <a:gd name="connsiteY6" fmla="*/ 1814513 h 1816894"/>
              <a:gd name="connsiteX7" fmla="*/ 2382 w 1590675"/>
              <a:gd name="connsiteY7" fmla="*/ 1800225 h 1816894"/>
              <a:gd name="connsiteX8" fmla="*/ 0 w 1590675"/>
              <a:gd name="connsiteY8" fmla="*/ 1785938 h 1816894"/>
              <a:gd name="connsiteX9" fmla="*/ 0 w 1590675"/>
              <a:gd name="connsiteY9" fmla="*/ 1771650 h 1816894"/>
              <a:gd name="connsiteX10" fmla="*/ 2382 w 1590675"/>
              <a:gd name="connsiteY10" fmla="*/ 1754982 h 1816894"/>
              <a:gd name="connsiteX11" fmla="*/ 7144 w 1590675"/>
              <a:gd name="connsiteY11" fmla="*/ 1743075 h 1816894"/>
              <a:gd name="connsiteX12" fmla="*/ 16669 w 1590675"/>
              <a:gd name="connsiteY12" fmla="*/ 1733550 h 1816894"/>
              <a:gd name="connsiteX13" fmla="*/ 28575 w 1590675"/>
              <a:gd name="connsiteY13" fmla="*/ 1728788 h 1816894"/>
              <a:gd name="connsiteX14" fmla="*/ 78582 w 1590675"/>
              <a:gd name="connsiteY14" fmla="*/ 1714500 h 1816894"/>
              <a:gd name="connsiteX15" fmla="*/ 121444 w 1590675"/>
              <a:gd name="connsiteY15" fmla="*/ 1693069 h 1816894"/>
              <a:gd name="connsiteX16" fmla="*/ 164307 w 1590675"/>
              <a:gd name="connsiteY16" fmla="*/ 1666875 h 1816894"/>
              <a:gd name="connsiteX17" fmla="*/ 200025 w 1590675"/>
              <a:gd name="connsiteY17" fmla="*/ 1638300 h 1816894"/>
              <a:gd name="connsiteX18" fmla="*/ 216694 w 1590675"/>
              <a:gd name="connsiteY18" fmla="*/ 1619250 h 1816894"/>
              <a:gd name="connsiteX19" fmla="*/ 250032 w 1590675"/>
              <a:gd name="connsiteY19" fmla="*/ 1576388 h 1816894"/>
              <a:gd name="connsiteX20" fmla="*/ 319088 w 1590675"/>
              <a:gd name="connsiteY20" fmla="*/ 1483519 h 1816894"/>
              <a:gd name="connsiteX21" fmla="*/ 402432 w 1590675"/>
              <a:gd name="connsiteY21" fmla="*/ 1371600 h 1816894"/>
              <a:gd name="connsiteX22" fmla="*/ 511969 w 1590675"/>
              <a:gd name="connsiteY22" fmla="*/ 1228725 h 1816894"/>
              <a:gd name="connsiteX23" fmla="*/ 614363 w 1590675"/>
              <a:gd name="connsiteY23" fmla="*/ 1090613 h 1816894"/>
              <a:gd name="connsiteX24" fmla="*/ 704850 w 1590675"/>
              <a:gd name="connsiteY24" fmla="*/ 971550 h 1816894"/>
              <a:gd name="connsiteX25" fmla="*/ 845344 w 1590675"/>
              <a:gd name="connsiteY25" fmla="*/ 788194 h 1816894"/>
              <a:gd name="connsiteX26" fmla="*/ 1007269 w 1590675"/>
              <a:gd name="connsiteY26" fmla="*/ 569119 h 1816894"/>
              <a:gd name="connsiteX27" fmla="*/ 1095375 w 1590675"/>
              <a:gd name="connsiteY27" fmla="*/ 442913 h 1816894"/>
              <a:gd name="connsiteX28" fmla="*/ 1197769 w 1590675"/>
              <a:gd name="connsiteY28" fmla="*/ 292894 h 1816894"/>
              <a:gd name="connsiteX29" fmla="*/ 1231107 w 1590675"/>
              <a:gd name="connsiteY29" fmla="*/ 250032 h 1816894"/>
              <a:gd name="connsiteX30" fmla="*/ 1247775 w 1590675"/>
              <a:gd name="connsiteY30" fmla="*/ 228600 h 1816894"/>
              <a:gd name="connsiteX31" fmla="*/ 1259682 w 1590675"/>
              <a:gd name="connsiteY31" fmla="*/ 202407 h 1816894"/>
              <a:gd name="connsiteX32" fmla="*/ 1264444 w 1590675"/>
              <a:gd name="connsiteY32" fmla="*/ 180975 h 1816894"/>
              <a:gd name="connsiteX33" fmla="*/ 1266825 w 1590675"/>
              <a:gd name="connsiteY33" fmla="*/ 161925 h 1816894"/>
              <a:gd name="connsiteX34" fmla="*/ 1266825 w 1590675"/>
              <a:gd name="connsiteY34" fmla="*/ 145257 h 1816894"/>
              <a:gd name="connsiteX35" fmla="*/ 1259682 w 1590675"/>
              <a:gd name="connsiteY35" fmla="*/ 121444 h 1816894"/>
              <a:gd name="connsiteX36" fmla="*/ 1250157 w 1590675"/>
              <a:gd name="connsiteY36" fmla="*/ 104775 h 1816894"/>
              <a:gd name="connsiteX37" fmla="*/ 1240632 w 1590675"/>
              <a:gd name="connsiteY37" fmla="*/ 95250 h 1816894"/>
              <a:gd name="connsiteX38" fmla="*/ 1216819 w 1590675"/>
              <a:gd name="connsiteY38" fmla="*/ 76200 h 1816894"/>
              <a:gd name="connsiteX39" fmla="*/ 1190625 w 1590675"/>
              <a:gd name="connsiteY39" fmla="*/ 57150 h 1816894"/>
              <a:gd name="connsiteX40" fmla="*/ 1173957 w 1590675"/>
              <a:gd name="connsiteY40" fmla="*/ 35719 h 1816894"/>
              <a:gd name="connsiteX41" fmla="*/ 1166813 w 1590675"/>
              <a:gd name="connsiteY41" fmla="*/ 21432 h 1816894"/>
              <a:gd name="connsiteX42" fmla="*/ 1171575 w 1590675"/>
              <a:gd name="connsiteY42" fmla="*/ 7144 h 1816894"/>
              <a:gd name="connsiteX43" fmla="*/ 1183482 w 1590675"/>
              <a:gd name="connsiteY43" fmla="*/ 0 h 1816894"/>
              <a:gd name="connsiteX44" fmla="*/ 1209675 w 1590675"/>
              <a:gd name="connsiteY44" fmla="*/ 0 h 1816894"/>
              <a:gd name="connsiteX45" fmla="*/ 1264444 w 1590675"/>
              <a:gd name="connsiteY45" fmla="*/ 4763 h 1816894"/>
              <a:gd name="connsiteX46" fmla="*/ 1331119 w 1590675"/>
              <a:gd name="connsiteY46" fmla="*/ 21432 h 1816894"/>
              <a:gd name="connsiteX47" fmla="*/ 1371600 w 1590675"/>
              <a:gd name="connsiteY47" fmla="*/ 38100 h 1816894"/>
              <a:gd name="connsiteX48" fmla="*/ 1419225 w 1590675"/>
              <a:gd name="connsiteY48" fmla="*/ 69057 h 1816894"/>
              <a:gd name="connsiteX49" fmla="*/ 1457325 w 1590675"/>
              <a:gd name="connsiteY49" fmla="*/ 102394 h 1816894"/>
              <a:gd name="connsiteX50" fmla="*/ 1514475 w 1590675"/>
              <a:gd name="connsiteY50" fmla="*/ 157163 h 1816894"/>
              <a:gd name="connsiteX51" fmla="*/ 1569244 w 1590675"/>
              <a:gd name="connsiteY51" fmla="*/ 221457 h 1816894"/>
              <a:gd name="connsiteX52" fmla="*/ 1583532 w 1590675"/>
              <a:gd name="connsiteY52" fmla="*/ 245269 h 1816894"/>
              <a:gd name="connsiteX53" fmla="*/ 1590675 w 1590675"/>
              <a:gd name="connsiteY53" fmla="*/ 273844 h 1816894"/>
              <a:gd name="connsiteX54" fmla="*/ 1588294 w 1590675"/>
              <a:gd name="connsiteY54" fmla="*/ 297657 h 1816894"/>
              <a:gd name="connsiteX55" fmla="*/ 1576388 w 1590675"/>
              <a:gd name="connsiteY55" fmla="*/ 319088 h 1816894"/>
              <a:gd name="connsiteX56" fmla="*/ 1550194 w 1590675"/>
              <a:gd name="connsiteY56" fmla="*/ 333375 h 1816894"/>
              <a:gd name="connsiteX57" fmla="*/ 1512094 w 1590675"/>
              <a:gd name="connsiteY57" fmla="*/ 345282 h 1816894"/>
              <a:gd name="connsiteX58" fmla="*/ 1493044 w 1590675"/>
              <a:gd name="connsiteY58" fmla="*/ 350044 h 1816894"/>
              <a:gd name="connsiteX59" fmla="*/ 1435894 w 1590675"/>
              <a:gd name="connsiteY59" fmla="*/ 409575 h 1816894"/>
              <a:gd name="connsiteX60" fmla="*/ 1293019 w 1590675"/>
              <a:gd name="connsiteY60" fmla="*/ 571500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590675" h="1816894">
                <a:moveTo>
                  <a:pt x="1293019" y="571500"/>
                </a:moveTo>
                <a:lnTo>
                  <a:pt x="1107282" y="783432"/>
                </a:lnTo>
                <a:lnTo>
                  <a:pt x="892969" y="1026319"/>
                </a:lnTo>
                <a:lnTo>
                  <a:pt x="661988" y="1283494"/>
                </a:lnTo>
                <a:lnTo>
                  <a:pt x="352425" y="1628775"/>
                </a:lnTo>
                <a:lnTo>
                  <a:pt x="185738" y="1816894"/>
                </a:lnTo>
                <a:lnTo>
                  <a:pt x="9525" y="1814513"/>
                </a:lnTo>
                <a:lnTo>
                  <a:pt x="2382" y="1800225"/>
                </a:lnTo>
                <a:lnTo>
                  <a:pt x="0" y="1785938"/>
                </a:lnTo>
                <a:lnTo>
                  <a:pt x="0" y="1771650"/>
                </a:lnTo>
                <a:lnTo>
                  <a:pt x="2382" y="1754982"/>
                </a:lnTo>
                <a:lnTo>
                  <a:pt x="7144" y="1743075"/>
                </a:lnTo>
                <a:lnTo>
                  <a:pt x="16669" y="1733550"/>
                </a:lnTo>
                <a:lnTo>
                  <a:pt x="28575" y="1728788"/>
                </a:lnTo>
                <a:lnTo>
                  <a:pt x="78582" y="1714500"/>
                </a:lnTo>
                <a:lnTo>
                  <a:pt x="121444" y="1693069"/>
                </a:lnTo>
                <a:lnTo>
                  <a:pt x="164307" y="1666875"/>
                </a:lnTo>
                <a:lnTo>
                  <a:pt x="200025" y="1638300"/>
                </a:lnTo>
                <a:lnTo>
                  <a:pt x="216694" y="1619250"/>
                </a:lnTo>
                <a:lnTo>
                  <a:pt x="250032" y="1576388"/>
                </a:lnTo>
                <a:lnTo>
                  <a:pt x="319088" y="1483519"/>
                </a:lnTo>
                <a:lnTo>
                  <a:pt x="402432" y="1371600"/>
                </a:lnTo>
                <a:lnTo>
                  <a:pt x="511969" y="1228725"/>
                </a:lnTo>
                <a:lnTo>
                  <a:pt x="614363" y="1090613"/>
                </a:lnTo>
                <a:lnTo>
                  <a:pt x="704850" y="971550"/>
                </a:lnTo>
                <a:lnTo>
                  <a:pt x="845344" y="788194"/>
                </a:lnTo>
                <a:lnTo>
                  <a:pt x="1007269" y="569119"/>
                </a:lnTo>
                <a:lnTo>
                  <a:pt x="1095375" y="442913"/>
                </a:lnTo>
                <a:lnTo>
                  <a:pt x="1197769" y="292894"/>
                </a:lnTo>
                <a:lnTo>
                  <a:pt x="1231107" y="250032"/>
                </a:lnTo>
                <a:lnTo>
                  <a:pt x="1247775" y="228600"/>
                </a:lnTo>
                <a:lnTo>
                  <a:pt x="1259682" y="202407"/>
                </a:lnTo>
                <a:lnTo>
                  <a:pt x="1264444" y="180975"/>
                </a:lnTo>
                <a:lnTo>
                  <a:pt x="1266825" y="161925"/>
                </a:lnTo>
                <a:lnTo>
                  <a:pt x="1266825" y="145257"/>
                </a:lnTo>
                <a:lnTo>
                  <a:pt x="1259682" y="121444"/>
                </a:lnTo>
                <a:lnTo>
                  <a:pt x="1250157" y="104775"/>
                </a:lnTo>
                <a:lnTo>
                  <a:pt x="1240632" y="95250"/>
                </a:lnTo>
                <a:lnTo>
                  <a:pt x="1216819" y="76200"/>
                </a:lnTo>
                <a:lnTo>
                  <a:pt x="1190625" y="57150"/>
                </a:lnTo>
                <a:lnTo>
                  <a:pt x="1173957" y="35719"/>
                </a:lnTo>
                <a:lnTo>
                  <a:pt x="1166813" y="21432"/>
                </a:lnTo>
                <a:lnTo>
                  <a:pt x="1171575" y="7144"/>
                </a:lnTo>
                <a:lnTo>
                  <a:pt x="1183482" y="0"/>
                </a:lnTo>
                <a:lnTo>
                  <a:pt x="1209675" y="0"/>
                </a:lnTo>
                <a:lnTo>
                  <a:pt x="1264444" y="4763"/>
                </a:lnTo>
                <a:lnTo>
                  <a:pt x="1331119" y="21432"/>
                </a:lnTo>
                <a:lnTo>
                  <a:pt x="1371600" y="38100"/>
                </a:lnTo>
                <a:lnTo>
                  <a:pt x="1419225" y="69057"/>
                </a:lnTo>
                <a:lnTo>
                  <a:pt x="1457325" y="102394"/>
                </a:lnTo>
                <a:lnTo>
                  <a:pt x="1514475" y="157163"/>
                </a:lnTo>
                <a:lnTo>
                  <a:pt x="1569244" y="221457"/>
                </a:lnTo>
                <a:lnTo>
                  <a:pt x="1583532" y="245269"/>
                </a:lnTo>
                <a:lnTo>
                  <a:pt x="1590675" y="273844"/>
                </a:lnTo>
                <a:lnTo>
                  <a:pt x="1588294" y="297657"/>
                </a:lnTo>
                <a:lnTo>
                  <a:pt x="1576388" y="319088"/>
                </a:lnTo>
                <a:lnTo>
                  <a:pt x="1550194" y="333375"/>
                </a:lnTo>
                <a:lnTo>
                  <a:pt x="1512094" y="345282"/>
                </a:lnTo>
                <a:lnTo>
                  <a:pt x="1493044" y="350044"/>
                </a:lnTo>
                <a:lnTo>
                  <a:pt x="1435894" y="409575"/>
                </a:lnTo>
                <a:lnTo>
                  <a:pt x="1293019" y="571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41232055-6FA9-4601-BE29-7BE0101993D5}"/>
              </a:ext>
            </a:extLst>
          </p:cNvPr>
          <p:cNvSpPr/>
          <p:nvPr/>
        </p:nvSpPr>
        <p:spPr>
          <a:xfrm>
            <a:off x="3811588" y="3324225"/>
            <a:ext cx="555625" cy="800100"/>
          </a:xfrm>
          <a:custGeom>
            <a:avLst/>
            <a:gdLst>
              <a:gd name="connsiteX0" fmla="*/ 161925 w 554832"/>
              <a:gd name="connsiteY0" fmla="*/ 314325 h 800100"/>
              <a:gd name="connsiteX1" fmla="*/ 102394 w 554832"/>
              <a:gd name="connsiteY1" fmla="*/ 204788 h 800100"/>
              <a:gd name="connsiteX2" fmla="*/ 52388 w 554832"/>
              <a:gd name="connsiteY2" fmla="*/ 119063 h 800100"/>
              <a:gd name="connsiteX3" fmla="*/ 19050 w 554832"/>
              <a:gd name="connsiteY3" fmla="*/ 66675 h 800100"/>
              <a:gd name="connsiteX4" fmla="*/ 4763 w 554832"/>
              <a:gd name="connsiteY4" fmla="*/ 40481 h 800100"/>
              <a:gd name="connsiteX5" fmla="*/ 0 w 554832"/>
              <a:gd name="connsiteY5" fmla="*/ 19050 h 800100"/>
              <a:gd name="connsiteX6" fmla="*/ 2382 w 554832"/>
              <a:gd name="connsiteY6" fmla="*/ 4763 h 800100"/>
              <a:gd name="connsiteX7" fmla="*/ 9525 w 554832"/>
              <a:gd name="connsiteY7" fmla="*/ 0 h 800100"/>
              <a:gd name="connsiteX8" fmla="*/ 33338 w 554832"/>
              <a:gd name="connsiteY8" fmla="*/ 2381 h 800100"/>
              <a:gd name="connsiteX9" fmla="*/ 64294 w 554832"/>
              <a:gd name="connsiteY9" fmla="*/ 16669 h 800100"/>
              <a:gd name="connsiteX10" fmla="*/ 190500 w 554832"/>
              <a:gd name="connsiteY10" fmla="*/ 109538 h 800100"/>
              <a:gd name="connsiteX11" fmla="*/ 342900 w 554832"/>
              <a:gd name="connsiteY11" fmla="*/ 226219 h 800100"/>
              <a:gd name="connsiteX12" fmla="*/ 395288 w 554832"/>
              <a:gd name="connsiteY12" fmla="*/ 259556 h 800100"/>
              <a:gd name="connsiteX13" fmla="*/ 438150 w 554832"/>
              <a:gd name="connsiteY13" fmla="*/ 292894 h 800100"/>
              <a:gd name="connsiteX14" fmla="*/ 454819 w 554832"/>
              <a:gd name="connsiteY14" fmla="*/ 309563 h 800100"/>
              <a:gd name="connsiteX15" fmla="*/ 466725 w 554832"/>
              <a:gd name="connsiteY15" fmla="*/ 330994 h 800100"/>
              <a:gd name="connsiteX16" fmla="*/ 485775 w 554832"/>
              <a:gd name="connsiteY16" fmla="*/ 385763 h 800100"/>
              <a:gd name="connsiteX17" fmla="*/ 507207 w 554832"/>
              <a:gd name="connsiteY17" fmla="*/ 457200 h 800100"/>
              <a:gd name="connsiteX18" fmla="*/ 531019 w 554832"/>
              <a:gd name="connsiteY18" fmla="*/ 542925 h 800100"/>
              <a:gd name="connsiteX19" fmla="*/ 547688 w 554832"/>
              <a:gd name="connsiteY19" fmla="*/ 640556 h 800100"/>
              <a:gd name="connsiteX20" fmla="*/ 554832 w 554832"/>
              <a:gd name="connsiteY20" fmla="*/ 709613 h 800100"/>
              <a:gd name="connsiteX21" fmla="*/ 550069 w 554832"/>
              <a:gd name="connsiteY21" fmla="*/ 738188 h 800100"/>
              <a:gd name="connsiteX22" fmla="*/ 533400 w 554832"/>
              <a:gd name="connsiteY22" fmla="*/ 769144 h 800100"/>
              <a:gd name="connsiteX23" fmla="*/ 514350 w 554832"/>
              <a:gd name="connsiteY23" fmla="*/ 792956 h 800100"/>
              <a:gd name="connsiteX24" fmla="*/ 500063 w 554832"/>
              <a:gd name="connsiteY24" fmla="*/ 797719 h 800100"/>
              <a:gd name="connsiteX25" fmla="*/ 485775 w 554832"/>
              <a:gd name="connsiteY25" fmla="*/ 800100 h 800100"/>
              <a:gd name="connsiteX26" fmla="*/ 466725 w 554832"/>
              <a:gd name="connsiteY26" fmla="*/ 797719 h 800100"/>
              <a:gd name="connsiteX27" fmla="*/ 440532 w 554832"/>
              <a:gd name="connsiteY27" fmla="*/ 788194 h 800100"/>
              <a:gd name="connsiteX28" fmla="*/ 421482 w 554832"/>
              <a:gd name="connsiteY28" fmla="*/ 773906 h 800100"/>
              <a:gd name="connsiteX29" fmla="*/ 400050 w 554832"/>
              <a:gd name="connsiteY29" fmla="*/ 747713 h 800100"/>
              <a:gd name="connsiteX30" fmla="*/ 357188 w 554832"/>
              <a:gd name="connsiteY30" fmla="*/ 683419 h 800100"/>
              <a:gd name="connsiteX31" fmla="*/ 321469 w 554832"/>
              <a:gd name="connsiteY31" fmla="*/ 619125 h 800100"/>
              <a:gd name="connsiteX32" fmla="*/ 295275 w 554832"/>
              <a:gd name="connsiteY32" fmla="*/ 569119 h 800100"/>
              <a:gd name="connsiteX33" fmla="*/ 259557 w 554832"/>
              <a:gd name="connsiteY33" fmla="*/ 481013 h 800100"/>
              <a:gd name="connsiteX34" fmla="*/ 161925 w 554832"/>
              <a:gd name="connsiteY34" fmla="*/ 3143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54832" h="800100">
                <a:moveTo>
                  <a:pt x="161925" y="314325"/>
                </a:moveTo>
                <a:lnTo>
                  <a:pt x="102394" y="204788"/>
                </a:lnTo>
                <a:lnTo>
                  <a:pt x="52388" y="119063"/>
                </a:lnTo>
                <a:lnTo>
                  <a:pt x="19050" y="66675"/>
                </a:lnTo>
                <a:lnTo>
                  <a:pt x="4763" y="40481"/>
                </a:lnTo>
                <a:lnTo>
                  <a:pt x="0" y="19050"/>
                </a:lnTo>
                <a:lnTo>
                  <a:pt x="2382" y="4763"/>
                </a:lnTo>
                <a:lnTo>
                  <a:pt x="9525" y="0"/>
                </a:lnTo>
                <a:lnTo>
                  <a:pt x="33338" y="2381"/>
                </a:lnTo>
                <a:lnTo>
                  <a:pt x="64294" y="16669"/>
                </a:lnTo>
                <a:lnTo>
                  <a:pt x="190500" y="109538"/>
                </a:lnTo>
                <a:lnTo>
                  <a:pt x="342900" y="226219"/>
                </a:lnTo>
                <a:lnTo>
                  <a:pt x="395288" y="259556"/>
                </a:lnTo>
                <a:lnTo>
                  <a:pt x="438150" y="292894"/>
                </a:lnTo>
                <a:lnTo>
                  <a:pt x="454819" y="309563"/>
                </a:lnTo>
                <a:lnTo>
                  <a:pt x="466725" y="330994"/>
                </a:lnTo>
                <a:lnTo>
                  <a:pt x="485775" y="385763"/>
                </a:lnTo>
                <a:lnTo>
                  <a:pt x="507207" y="457200"/>
                </a:lnTo>
                <a:lnTo>
                  <a:pt x="531019" y="542925"/>
                </a:lnTo>
                <a:lnTo>
                  <a:pt x="547688" y="640556"/>
                </a:lnTo>
                <a:lnTo>
                  <a:pt x="554832" y="709613"/>
                </a:lnTo>
                <a:lnTo>
                  <a:pt x="550069" y="738188"/>
                </a:lnTo>
                <a:lnTo>
                  <a:pt x="533400" y="769144"/>
                </a:lnTo>
                <a:lnTo>
                  <a:pt x="514350" y="792956"/>
                </a:lnTo>
                <a:lnTo>
                  <a:pt x="500063" y="797719"/>
                </a:lnTo>
                <a:lnTo>
                  <a:pt x="485775" y="800100"/>
                </a:lnTo>
                <a:lnTo>
                  <a:pt x="466725" y="797719"/>
                </a:lnTo>
                <a:lnTo>
                  <a:pt x="440532" y="788194"/>
                </a:lnTo>
                <a:lnTo>
                  <a:pt x="421482" y="773906"/>
                </a:lnTo>
                <a:lnTo>
                  <a:pt x="400050" y="747713"/>
                </a:lnTo>
                <a:lnTo>
                  <a:pt x="357188" y="683419"/>
                </a:lnTo>
                <a:lnTo>
                  <a:pt x="321469" y="619125"/>
                </a:lnTo>
                <a:lnTo>
                  <a:pt x="295275" y="569119"/>
                </a:lnTo>
                <a:lnTo>
                  <a:pt x="259557" y="481013"/>
                </a:lnTo>
                <a:lnTo>
                  <a:pt x="161925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AA7CB622-7717-4A1C-BBFA-35C169D1233B}"/>
              </a:ext>
            </a:extLst>
          </p:cNvPr>
          <p:cNvSpPr/>
          <p:nvPr/>
        </p:nvSpPr>
        <p:spPr>
          <a:xfrm>
            <a:off x="3336925" y="3946525"/>
            <a:ext cx="309563" cy="2076450"/>
          </a:xfrm>
          <a:custGeom>
            <a:avLst/>
            <a:gdLst>
              <a:gd name="connsiteX0" fmla="*/ 89808 w 310243"/>
              <a:gd name="connsiteY0" fmla="*/ 517072 h 2076450"/>
              <a:gd name="connsiteX1" fmla="*/ 89808 w 310243"/>
              <a:gd name="connsiteY1" fmla="*/ 231322 h 2076450"/>
              <a:gd name="connsiteX2" fmla="*/ 89808 w 310243"/>
              <a:gd name="connsiteY2" fmla="*/ 179615 h 2076450"/>
              <a:gd name="connsiteX3" fmla="*/ 87086 w 310243"/>
              <a:gd name="connsiteY3" fmla="*/ 149679 h 2076450"/>
              <a:gd name="connsiteX4" fmla="*/ 78922 w 310243"/>
              <a:gd name="connsiteY4" fmla="*/ 111579 h 2076450"/>
              <a:gd name="connsiteX5" fmla="*/ 40822 w 310243"/>
              <a:gd name="connsiteY5" fmla="*/ 32658 h 2076450"/>
              <a:gd name="connsiteX6" fmla="*/ 234043 w 310243"/>
              <a:gd name="connsiteY6" fmla="*/ 0 h 2076450"/>
              <a:gd name="connsiteX7" fmla="*/ 285750 w 310243"/>
              <a:gd name="connsiteY7" fmla="*/ 46265 h 2076450"/>
              <a:gd name="connsiteX8" fmla="*/ 299358 w 310243"/>
              <a:gd name="connsiteY8" fmla="*/ 70758 h 2076450"/>
              <a:gd name="connsiteX9" fmla="*/ 307522 w 310243"/>
              <a:gd name="connsiteY9" fmla="*/ 97972 h 2076450"/>
              <a:gd name="connsiteX10" fmla="*/ 310243 w 310243"/>
              <a:gd name="connsiteY10" fmla="*/ 117022 h 2076450"/>
              <a:gd name="connsiteX11" fmla="*/ 307522 w 310243"/>
              <a:gd name="connsiteY11" fmla="*/ 149679 h 2076450"/>
              <a:gd name="connsiteX12" fmla="*/ 293915 w 310243"/>
              <a:gd name="connsiteY12" fmla="*/ 190500 h 2076450"/>
              <a:gd name="connsiteX13" fmla="*/ 291193 w 310243"/>
              <a:gd name="connsiteY13" fmla="*/ 304800 h 2076450"/>
              <a:gd name="connsiteX14" fmla="*/ 291193 w 310243"/>
              <a:gd name="connsiteY14" fmla="*/ 753836 h 2076450"/>
              <a:gd name="connsiteX15" fmla="*/ 291193 w 310243"/>
              <a:gd name="connsiteY15" fmla="*/ 1066800 h 2076450"/>
              <a:gd name="connsiteX16" fmla="*/ 291193 w 310243"/>
              <a:gd name="connsiteY16" fmla="*/ 1428750 h 2076450"/>
              <a:gd name="connsiteX17" fmla="*/ 291193 w 310243"/>
              <a:gd name="connsiteY17" fmla="*/ 1714500 h 2076450"/>
              <a:gd name="connsiteX18" fmla="*/ 291193 w 310243"/>
              <a:gd name="connsiteY18" fmla="*/ 1850572 h 2076450"/>
              <a:gd name="connsiteX19" fmla="*/ 288472 w 310243"/>
              <a:gd name="connsiteY19" fmla="*/ 1905000 h 2076450"/>
              <a:gd name="connsiteX20" fmla="*/ 283029 w 310243"/>
              <a:gd name="connsiteY20" fmla="*/ 1959429 h 2076450"/>
              <a:gd name="connsiteX21" fmla="*/ 274865 w 310243"/>
              <a:gd name="connsiteY21" fmla="*/ 1994808 h 2076450"/>
              <a:gd name="connsiteX22" fmla="*/ 261258 w 310243"/>
              <a:gd name="connsiteY22" fmla="*/ 2024743 h 2076450"/>
              <a:gd name="connsiteX23" fmla="*/ 244929 w 310243"/>
              <a:gd name="connsiteY23" fmla="*/ 2046515 h 2076450"/>
              <a:gd name="connsiteX24" fmla="*/ 228600 w 310243"/>
              <a:gd name="connsiteY24" fmla="*/ 2062843 h 2076450"/>
              <a:gd name="connsiteX25" fmla="*/ 206829 w 310243"/>
              <a:gd name="connsiteY25" fmla="*/ 2073729 h 2076450"/>
              <a:gd name="connsiteX26" fmla="*/ 193222 w 310243"/>
              <a:gd name="connsiteY26" fmla="*/ 2076450 h 2076450"/>
              <a:gd name="connsiteX27" fmla="*/ 168729 w 310243"/>
              <a:gd name="connsiteY27" fmla="*/ 2071008 h 2076450"/>
              <a:gd name="connsiteX28" fmla="*/ 141515 w 310243"/>
              <a:gd name="connsiteY28" fmla="*/ 2054679 h 2076450"/>
              <a:gd name="connsiteX29" fmla="*/ 114300 w 310243"/>
              <a:gd name="connsiteY29" fmla="*/ 2032908 h 2076450"/>
              <a:gd name="connsiteX30" fmla="*/ 100693 w 310243"/>
              <a:gd name="connsiteY30" fmla="*/ 2019300 h 2076450"/>
              <a:gd name="connsiteX31" fmla="*/ 87086 w 310243"/>
              <a:gd name="connsiteY31" fmla="*/ 2000250 h 2076450"/>
              <a:gd name="connsiteX32" fmla="*/ 65315 w 310243"/>
              <a:gd name="connsiteY32" fmla="*/ 1940379 h 2076450"/>
              <a:gd name="connsiteX33" fmla="*/ 38100 w 310243"/>
              <a:gd name="connsiteY33" fmla="*/ 1845129 h 2076450"/>
              <a:gd name="connsiteX34" fmla="*/ 16329 w 310243"/>
              <a:gd name="connsiteY34" fmla="*/ 1741715 h 2076450"/>
              <a:gd name="connsiteX35" fmla="*/ 5443 w 310243"/>
              <a:gd name="connsiteY35" fmla="*/ 1676400 h 2076450"/>
              <a:gd name="connsiteX36" fmla="*/ 0 w 310243"/>
              <a:gd name="connsiteY36" fmla="*/ 1597479 h 2076450"/>
              <a:gd name="connsiteX37" fmla="*/ 2722 w 310243"/>
              <a:gd name="connsiteY37" fmla="*/ 1578429 h 2076450"/>
              <a:gd name="connsiteX38" fmla="*/ 16329 w 310243"/>
              <a:gd name="connsiteY38" fmla="*/ 1543050 h 2076450"/>
              <a:gd name="connsiteX39" fmla="*/ 29936 w 310243"/>
              <a:gd name="connsiteY39" fmla="*/ 1494065 h 2076450"/>
              <a:gd name="connsiteX40" fmla="*/ 46265 w 310243"/>
              <a:gd name="connsiteY40" fmla="*/ 1420586 h 2076450"/>
              <a:gd name="connsiteX41" fmla="*/ 65315 w 310243"/>
              <a:gd name="connsiteY41" fmla="*/ 1306286 h 2076450"/>
              <a:gd name="connsiteX42" fmla="*/ 70758 w 310243"/>
              <a:gd name="connsiteY42" fmla="*/ 1238250 h 2076450"/>
              <a:gd name="connsiteX43" fmla="*/ 76200 w 310243"/>
              <a:gd name="connsiteY43" fmla="*/ 1107622 h 2076450"/>
              <a:gd name="connsiteX44" fmla="*/ 81643 w 310243"/>
              <a:gd name="connsiteY44" fmla="*/ 917122 h 2076450"/>
              <a:gd name="connsiteX45" fmla="*/ 89808 w 310243"/>
              <a:gd name="connsiteY45" fmla="*/ 517072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0243" h="2076450">
                <a:moveTo>
                  <a:pt x="89808" y="517072"/>
                </a:moveTo>
                <a:lnTo>
                  <a:pt x="89808" y="231322"/>
                </a:lnTo>
                <a:lnTo>
                  <a:pt x="89808" y="179615"/>
                </a:lnTo>
                <a:lnTo>
                  <a:pt x="87086" y="149679"/>
                </a:lnTo>
                <a:lnTo>
                  <a:pt x="78922" y="111579"/>
                </a:lnTo>
                <a:lnTo>
                  <a:pt x="40822" y="32658"/>
                </a:lnTo>
                <a:lnTo>
                  <a:pt x="234043" y="0"/>
                </a:lnTo>
                <a:lnTo>
                  <a:pt x="285750" y="46265"/>
                </a:lnTo>
                <a:lnTo>
                  <a:pt x="299358" y="70758"/>
                </a:lnTo>
                <a:lnTo>
                  <a:pt x="307522" y="97972"/>
                </a:lnTo>
                <a:lnTo>
                  <a:pt x="310243" y="117022"/>
                </a:lnTo>
                <a:lnTo>
                  <a:pt x="307522" y="149679"/>
                </a:lnTo>
                <a:lnTo>
                  <a:pt x="293915" y="190500"/>
                </a:lnTo>
                <a:cubicBezTo>
                  <a:pt x="293008" y="228600"/>
                  <a:pt x="292100" y="266700"/>
                  <a:pt x="291193" y="304800"/>
                </a:cubicBezTo>
                <a:lnTo>
                  <a:pt x="291193" y="753836"/>
                </a:lnTo>
                <a:lnTo>
                  <a:pt x="291193" y="1066800"/>
                </a:lnTo>
                <a:lnTo>
                  <a:pt x="291193" y="1428750"/>
                </a:lnTo>
                <a:lnTo>
                  <a:pt x="291193" y="1714500"/>
                </a:lnTo>
                <a:lnTo>
                  <a:pt x="291193" y="1850572"/>
                </a:lnTo>
                <a:lnTo>
                  <a:pt x="288472" y="1905000"/>
                </a:lnTo>
                <a:lnTo>
                  <a:pt x="283029" y="1959429"/>
                </a:lnTo>
                <a:lnTo>
                  <a:pt x="274865" y="1994808"/>
                </a:lnTo>
                <a:lnTo>
                  <a:pt x="261258" y="2024743"/>
                </a:lnTo>
                <a:lnTo>
                  <a:pt x="244929" y="2046515"/>
                </a:lnTo>
                <a:lnTo>
                  <a:pt x="228600" y="2062843"/>
                </a:lnTo>
                <a:lnTo>
                  <a:pt x="206829" y="2073729"/>
                </a:lnTo>
                <a:lnTo>
                  <a:pt x="193222" y="2076450"/>
                </a:lnTo>
                <a:lnTo>
                  <a:pt x="168729" y="2071008"/>
                </a:lnTo>
                <a:lnTo>
                  <a:pt x="141515" y="2054679"/>
                </a:lnTo>
                <a:lnTo>
                  <a:pt x="114300" y="2032908"/>
                </a:lnTo>
                <a:lnTo>
                  <a:pt x="100693" y="2019300"/>
                </a:lnTo>
                <a:lnTo>
                  <a:pt x="87086" y="2000250"/>
                </a:lnTo>
                <a:lnTo>
                  <a:pt x="65315" y="1940379"/>
                </a:lnTo>
                <a:lnTo>
                  <a:pt x="38100" y="1845129"/>
                </a:lnTo>
                <a:lnTo>
                  <a:pt x="16329" y="1741715"/>
                </a:lnTo>
                <a:lnTo>
                  <a:pt x="5443" y="1676400"/>
                </a:lnTo>
                <a:lnTo>
                  <a:pt x="0" y="1597479"/>
                </a:lnTo>
                <a:lnTo>
                  <a:pt x="2722" y="1578429"/>
                </a:lnTo>
                <a:lnTo>
                  <a:pt x="16329" y="1543050"/>
                </a:lnTo>
                <a:lnTo>
                  <a:pt x="29936" y="1494065"/>
                </a:lnTo>
                <a:lnTo>
                  <a:pt x="46265" y="1420586"/>
                </a:lnTo>
                <a:lnTo>
                  <a:pt x="65315" y="1306286"/>
                </a:lnTo>
                <a:lnTo>
                  <a:pt x="70758" y="1238250"/>
                </a:lnTo>
                <a:lnTo>
                  <a:pt x="76200" y="1107622"/>
                </a:lnTo>
                <a:lnTo>
                  <a:pt x="81643" y="917122"/>
                </a:lnTo>
                <a:lnTo>
                  <a:pt x="89808" y="5170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B1498E1D-1C42-41C7-A087-2E58FC605213}"/>
              </a:ext>
            </a:extLst>
          </p:cNvPr>
          <p:cNvSpPr/>
          <p:nvPr/>
        </p:nvSpPr>
        <p:spPr>
          <a:xfrm>
            <a:off x="4667250" y="2027238"/>
            <a:ext cx="2605088" cy="430212"/>
          </a:xfrm>
          <a:custGeom>
            <a:avLst/>
            <a:gdLst>
              <a:gd name="connsiteX0" fmla="*/ 1747838 w 2605088"/>
              <a:gd name="connsiteY0" fmla="*/ 254794 h 431006"/>
              <a:gd name="connsiteX1" fmla="*/ 1400175 w 2605088"/>
              <a:gd name="connsiteY1" fmla="*/ 288131 h 431006"/>
              <a:gd name="connsiteX2" fmla="*/ 1090613 w 2605088"/>
              <a:gd name="connsiteY2" fmla="*/ 319087 h 431006"/>
              <a:gd name="connsiteX3" fmla="*/ 842963 w 2605088"/>
              <a:gd name="connsiteY3" fmla="*/ 342900 h 431006"/>
              <a:gd name="connsiteX4" fmla="*/ 616744 w 2605088"/>
              <a:gd name="connsiteY4" fmla="*/ 366712 h 431006"/>
              <a:gd name="connsiteX5" fmla="*/ 466725 w 2605088"/>
              <a:gd name="connsiteY5" fmla="*/ 383381 h 431006"/>
              <a:gd name="connsiteX6" fmla="*/ 340519 w 2605088"/>
              <a:gd name="connsiteY6" fmla="*/ 404812 h 431006"/>
              <a:gd name="connsiteX7" fmla="*/ 264319 w 2605088"/>
              <a:gd name="connsiteY7" fmla="*/ 419100 h 431006"/>
              <a:gd name="connsiteX8" fmla="*/ 250031 w 2605088"/>
              <a:gd name="connsiteY8" fmla="*/ 421481 h 431006"/>
              <a:gd name="connsiteX9" fmla="*/ 221456 w 2605088"/>
              <a:gd name="connsiteY9" fmla="*/ 416719 h 431006"/>
              <a:gd name="connsiteX10" fmla="*/ 197644 w 2605088"/>
              <a:gd name="connsiteY10" fmla="*/ 411956 h 431006"/>
              <a:gd name="connsiteX11" fmla="*/ 154781 w 2605088"/>
              <a:gd name="connsiteY11" fmla="*/ 395287 h 431006"/>
              <a:gd name="connsiteX12" fmla="*/ 116681 w 2605088"/>
              <a:gd name="connsiteY12" fmla="*/ 376237 h 431006"/>
              <a:gd name="connsiteX13" fmla="*/ 59531 w 2605088"/>
              <a:gd name="connsiteY13" fmla="*/ 335756 h 431006"/>
              <a:gd name="connsiteX14" fmla="*/ 14288 w 2605088"/>
              <a:gd name="connsiteY14" fmla="*/ 307181 h 431006"/>
              <a:gd name="connsiteX15" fmla="*/ 0 w 2605088"/>
              <a:gd name="connsiteY15" fmla="*/ 292894 h 431006"/>
              <a:gd name="connsiteX16" fmla="*/ 4763 w 2605088"/>
              <a:gd name="connsiteY16" fmla="*/ 202406 h 431006"/>
              <a:gd name="connsiteX17" fmla="*/ 80963 w 2605088"/>
              <a:gd name="connsiteY17" fmla="*/ 226219 h 431006"/>
              <a:gd name="connsiteX18" fmla="*/ 173831 w 2605088"/>
              <a:gd name="connsiteY18" fmla="*/ 238125 h 431006"/>
              <a:gd name="connsiteX19" fmla="*/ 280988 w 2605088"/>
              <a:gd name="connsiteY19" fmla="*/ 240506 h 431006"/>
              <a:gd name="connsiteX20" fmla="*/ 314325 w 2605088"/>
              <a:gd name="connsiteY20" fmla="*/ 238125 h 431006"/>
              <a:gd name="connsiteX21" fmla="*/ 445294 w 2605088"/>
              <a:gd name="connsiteY21" fmla="*/ 223837 h 431006"/>
              <a:gd name="connsiteX22" fmla="*/ 702469 w 2605088"/>
              <a:gd name="connsiteY22" fmla="*/ 188119 h 431006"/>
              <a:gd name="connsiteX23" fmla="*/ 988219 w 2605088"/>
              <a:gd name="connsiteY23" fmla="*/ 150019 h 431006"/>
              <a:gd name="connsiteX24" fmla="*/ 1402556 w 2605088"/>
              <a:gd name="connsiteY24" fmla="*/ 109537 h 431006"/>
              <a:gd name="connsiteX25" fmla="*/ 1695450 w 2605088"/>
              <a:gd name="connsiteY25" fmla="*/ 78581 h 431006"/>
              <a:gd name="connsiteX26" fmla="*/ 1928813 w 2605088"/>
              <a:gd name="connsiteY26" fmla="*/ 54769 h 431006"/>
              <a:gd name="connsiteX27" fmla="*/ 2057400 w 2605088"/>
              <a:gd name="connsiteY27" fmla="*/ 42862 h 431006"/>
              <a:gd name="connsiteX28" fmla="*/ 2097881 w 2605088"/>
              <a:gd name="connsiteY28" fmla="*/ 28575 h 431006"/>
              <a:gd name="connsiteX29" fmla="*/ 2152650 w 2605088"/>
              <a:gd name="connsiteY29" fmla="*/ 7144 h 431006"/>
              <a:gd name="connsiteX30" fmla="*/ 2174081 w 2605088"/>
              <a:gd name="connsiteY30" fmla="*/ 0 h 431006"/>
              <a:gd name="connsiteX31" fmla="*/ 2183606 w 2605088"/>
              <a:gd name="connsiteY31" fmla="*/ 0 h 431006"/>
              <a:gd name="connsiteX32" fmla="*/ 2207419 w 2605088"/>
              <a:gd name="connsiteY32" fmla="*/ 2381 h 431006"/>
              <a:gd name="connsiteX33" fmla="*/ 2252663 w 2605088"/>
              <a:gd name="connsiteY33" fmla="*/ 16669 h 431006"/>
              <a:gd name="connsiteX34" fmla="*/ 2309813 w 2605088"/>
              <a:gd name="connsiteY34" fmla="*/ 47625 h 431006"/>
              <a:gd name="connsiteX35" fmla="*/ 2352675 w 2605088"/>
              <a:gd name="connsiteY35" fmla="*/ 73819 h 431006"/>
              <a:gd name="connsiteX36" fmla="*/ 2402681 w 2605088"/>
              <a:gd name="connsiteY36" fmla="*/ 109537 h 431006"/>
              <a:gd name="connsiteX37" fmla="*/ 2486025 w 2605088"/>
              <a:gd name="connsiteY37" fmla="*/ 171450 h 431006"/>
              <a:gd name="connsiteX38" fmla="*/ 2514600 w 2605088"/>
              <a:gd name="connsiteY38" fmla="*/ 202406 h 431006"/>
              <a:gd name="connsiteX39" fmla="*/ 2545556 w 2605088"/>
              <a:gd name="connsiteY39" fmla="*/ 238125 h 431006"/>
              <a:gd name="connsiteX40" fmla="*/ 2566988 w 2605088"/>
              <a:gd name="connsiteY40" fmla="*/ 264319 h 431006"/>
              <a:gd name="connsiteX41" fmla="*/ 2590800 w 2605088"/>
              <a:gd name="connsiteY41" fmla="*/ 304800 h 431006"/>
              <a:gd name="connsiteX42" fmla="*/ 2602706 w 2605088"/>
              <a:gd name="connsiteY42" fmla="*/ 340519 h 431006"/>
              <a:gd name="connsiteX43" fmla="*/ 2605088 w 2605088"/>
              <a:gd name="connsiteY43" fmla="*/ 369094 h 431006"/>
              <a:gd name="connsiteX44" fmla="*/ 2597944 w 2605088"/>
              <a:gd name="connsiteY44" fmla="*/ 392906 h 431006"/>
              <a:gd name="connsiteX45" fmla="*/ 2578894 w 2605088"/>
              <a:gd name="connsiteY45" fmla="*/ 414337 h 431006"/>
              <a:gd name="connsiteX46" fmla="*/ 2545556 w 2605088"/>
              <a:gd name="connsiteY46" fmla="*/ 431006 h 431006"/>
              <a:gd name="connsiteX47" fmla="*/ 2147888 w 2605088"/>
              <a:gd name="connsiteY47" fmla="*/ 228600 h 431006"/>
              <a:gd name="connsiteX48" fmla="*/ 2133600 w 2605088"/>
              <a:gd name="connsiteY48" fmla="*/ 223837 h 431006"/>
              <a:gd name="connsiteX49" fmla="*/ 2105025 w 2605088"/>
              <a:gd name="connsiteY49" fmla="*/ 223837 h 431006"/>
              <a:gd name="connsiteX50" fmla="*/ 1866900 w 2605088"/>
              <a:gd name="connsiteY50" fmla="*/ 245269 h 431006"/>
              <a:gd name="connsiteX51" fmla="*/ 1747838 w 2605088"/>
              <a:gd name="connsiteY51" fmla="*/ 254794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05088" h="431006">
                <a:moveTo>
                  <a:pt x="1747838" y="254794"/>
                </a:moveTo>
                <a:lnTo>
                  <a:pt x="1400175" y="288131"/>
                </a:lnTo>
                <a:lnTo>
                  <a:pt x="1090613" y="319087"/>
                </a:lnTo>
                <a:lnTo>
                  <a:pt x="842963" y="342900"/>
                </a:lnTo>
                <a:lnTo>
                  <a:pt x="616744" y="366712"/>
                </a:lnTo>
                <a:lnTo>
                  <a:pt x="466725" y="383381"/>
                </a:lnTo>
                <a:lnTo>
                  <a:pt x="340519" y="404812"/>
                </a:lnTo>
                <a:lnTo>
                  <a:pt x="264319" y="419100"/>
                </a:lnTo>
                <a:lnTo>
                  <a:pt x="250031" y="421481"/>
                </a:lnTo>
                <a:lnTo>
                  <a:pt x="221456" y="416719"/>
                </a:lnTo>
                <a:lnTo>
                  <a:pt x="197644" y="411956"/>
                </a:lnTo>
                <a:lnTo>
                  <a:pt x="154781" y="395287"/>
                </a:lnTo>
                <a:lnTo>
                  <a:pt x="116681" y="376237"/>
                </a:lnTo>
                <a:lnTo>
                  <a:pt x="59531" y="335756"/>
                </a:lnTo>
                <a:lnTo>
                  <a:pt x="14288" y="307181"/>
                </a:lnTo>
                <a:lnTo>
                  <a:pt x="0" y="292894"/>
                </a:lnTo>
                <a:lnTo>
                  <a:pt x="4763" y="202406"/>
                </a:lnTo>
                <a:lnTo>
                  <a:pt x="80963" y="226219"/>
                </a:lnTo>
                <a:lnTo>
                  <a:pt x="173831" y="238125"/>
                </a:lnTo>
                <a:lnTo>
                  <a:pt x="280988" y="240506"/>
                </a:lnTo>
                <a:lnTo>
                  <a:pt x="314325" y="238125"/>
                </a:lnTo>
                <a:lnTo>
                  <a:pt x="445294" y="223837"/>
                </a:lnTo>
                <a:lnTo>
                  <a:pt x="702469" y="188119"/>
                </a:lnTo>
                <a:lnTo>
                  <a:pt x="988219" y="150019"/>
                </a:lnTo>
                <a:lnTo>
                  <a:pt x="1402556" y="109537"/>
                </a:lnTo>
                <a:lnTo>
                  <a:pt x="1695450" y="78581"/>
                </a:lnTo>
                <a:lnTo>
                  <a:pt x="1928813" y="54769"/>
                </a:lnTo>
                <a:lnTo>
                  <a:pt x="2057400" y="42862"/>
                </a:lnTo>
                <a:lnTo>
                  <a:pt x="2097881" y="28575"/>
                </a:lnTo>
                <a:lnTo>
                  <a:pt x="2152650" y="7144"/>
                </a:lnTo>
                <a:lnTo>
                  <a:pt x="2174081" y="0"/>
                </a:lnTo>
                <a:lnTo>
                  <a:pt x="2183606" y="0"/>
                </a:lnTo>
                <a:lnTo>
                  <a:pt x="2207419" y="2381"/>
                </a:lnTo>
                <a:lnTo>
                  <a:pt x="2252663" y="16669"/>
                </a:lnTo>
                <a:lnTo>
                  <a:pt x="2309813" y="47625"/>
                </a:lnTo>
                <a:lnTo>
                  <a:pt x="2352675" y="73819"/>
                </a:lnTo>
                <a:lnTo>
                  <a:pt x="2402681" y="109537"/>
                </a:lnTo>
                <a:lnTo>
                  <a:pt x="2486025" y="171450"/>
                </a:lnTo>
                <a:lnTo>
                  <a:pt x="2514600" y="202406"/>
                </a:lnTo>
                <a:lnTo>
                  <a:pt x="2545556" y="238125"/>
                </a:lnTo>
                <a:lnTo>
                  <a:pt x="2566988" y="264319"/>
                </a:lnTo>
                <a:lnTo>
                  <a:pt x="2590800" y="304800"/>
                </a:lnTo>
                <a:lnTo>
                  <a:pt x="2602706" y="340519"/>
                </a:lnTo>
                <a:lnTo>
                  <a:pt x="2605088" y="369094"/>
                </a:lnTo>
                <a:lnTo>
                  <a:pt x="2597944" y="392906"/>
                </a:lnTo>
                <a:lnTo>
                  <a:pt x="2578894" y="414337"/>
                </a:lnTo>
                <a:lnTo>
                  <a:pt x="2545556" y="431006"/>
                </a:lnTo>
                <a:lnTo>
                  <a:pt x="2147888" y="228600"/>
                </a:lnTo>
                <a:lnTo>
                  <a:pt x="2133600" y="223837"/>
                </a:lnTo>
                <a:lnTo>
                  <a:pt x="2105025" y="223837"/>
                </a:lnTo>
                <a:lnTo>
                  <a:pt x="1866900" y="245269"/>
                </a:lnTo>
                <a:lnTo>
                  <a:pt x="1747838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D1023361-47FB-447C-8D80-B61E701CC832}"/>
              </a:ext>
            </a:extLst>
          </p:cNvPr>
          <p:cNvSpPr/>
          <p:nvPr/>
        </p:nvSpPr>
        <p:spPr>
          <a:xfrm>
            <a:off x="6453188" y="2195513"/>
            <a:ext cx="812800" cy="603250"/>
          </a:xfrm>
          <a:custGeom>
            <a:avLst/>
            <a:gdLst>
              <a:gd name="connsiteX0" fmla="*/ 295275 w 812006"/>
              <a:gd name="connsiteY0" fmla="*/ 233362 h 602456"/>
              <a:gd name="connsiteX1" fmla="*/ 373856 w 812006"/>
              <a:gd name="connsiteY1" fmla="*/ 135731 h 602456"/>
              <a:gd name="connsiteX2" fmla="*/ 385762 w 812006"/>
              <a:gd name="connsiteY2" fmla="*/ 119062 h 602456"/>
              <a:gd name="connsiteX3" fmla="*/ 388143 w 812006"/>
              <a:gd name="connsiteY3" fmla="*/ 114300 h 602456"/>
              <a:gd name="connsiteX4" fmla="*/ 388143 w 812006"/>
              <a:gd name="connsiteY4" fmla="*/ 102393 h 602456"/>
              <a:gd name="connsiteX5" fmla="*/ 385762 w 812006"/>
              <a:gd name="connsiteY5" fmla="*/ 88106 h 602456"/>
              <a:gd name="connsiteX6" fmla="*/ 376237 w 812006"/>
              <a:gd name="connsiteY6" fmla="*/ 66675 h 602456"/>
              <a:gd name="connsiteX7" fmla="*/ 338137 w 812006"/>
              <a:gd name="connsiteY7" fmla="*/ 0 h 602456"/>
              <a:gd name="connsiteX8" fmla="*/ 812006 w 812006"/>
              <a:gd name="connsiteY8" fmla="*/ 216693 h 602456"/>
              <a:gd name="connsiteX9" fmla="*/ 792956 w 812006"/>
              <a:gd name="connsiteY9" fmla="*/ 242887 h 602456"/>
              <a:gd name="connsiteX10" fmla="*/ 759618 w 812006"/>
              <a:gd name="connsiteY10" fmla="*/ 261937 h 602456"/>
              <a:gd name="connsiteX11" fmla="*/ 740568 w 812006"/>
              <a:gd name="connsiteY11" fmla="*/ 271462 h 602456"/>
              <a:gd name="connsiteX12" fmla="*/ 700087 w 812006"/>
              <a:gd name="connsiteY12" fmla="*/ 273843 h 602456"/>
              <a:gd name="connsiteX13" fmla="*/ 623887 w 812006"/>
              <a:gd name="connsiteY13" fmla="*/ 278606 h 602456"/>
              <a:gd name="connsiteX14" fmla="*/ 573881 w 812006"/>
              <a:gd name="connsiteY14" fmla="*/ 288131 h 602456"/>
              <a:gd name="connsiteX15" fmla="*/ 540543 w 812006"/>
              <a:gd name="connsiteY15" fmla="*/ 297656 h 602456"/>
              <a:gd name="connsiteX16" fmla="*/ 426243 w 812006"/>
              <a:gd name="connsiteY16" fmla="*/ 366712 h 602456"/>
              <a:gd name="connsiteX17" fmla="*/ 114300 w 812006"/>
              <a:gd name="connsiteY17" fmla="*/ 552450 h 602456"/>
              <a:gd name="connsiteX18" fmla="*/ 33337 w 812006"/>
              <a:gd name="connsiteY18" fmla="*/ 595312 h 602456"/>
              <a:gd name="connsiteX19" fmla="*/ 14287 w 812006"/>
              <a:gd name="connsiteY19" fmla="*/ 602456 h 602456"/>
              <a:gd name="connsiteX20" fmla="*/ 2381 w 812006"/>
              <a:gd name="connsiteY20" fmla="*/ 602456 h 602456"/>
              <a:gd name="connsiteX21" fmla="*/ 0 w 812006"/>
              <a:gd name="connsiteY21" fmla="*/ 597693 h 602456"/>
              <a:gd name="connsiteX22" fmla="*/ 0 w 812006"/>
              <a:gd name="connsiteY22" fmla="*/ 585787 h 602456"/>
              <a:gd name="connsiteX23" fmla="*/ 26193 w 812006"/>
              <a:gd name="connsiteY23" fmla="*/ 550068 h 602456"/>
              <a:gd name="connsiteX24" fmla="*/ 114300 w 812006"/>
              <a:gd name="connsiteY24" fmla="*/ 447675 h 602456"/>
              <a:gd name="connsiteX25" fmla="*/ 295275 w 812006"/>
              <a:gd name="connsiteY25" fmla="*/ 233362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12006" h="602456">
                <a:moveTo>
                  <a:pt x="295275" y="233362"/>
                </a:moveTo>
                <a:lnTo>
                  <a:pt x="373856" y="135731"/>
                </a:lnTo>
                <a:lnTo>
                  <a:pt x="385762" y="119062"/>
                </a:lnTo>
                <a:lnTo>
                  <a:pt x="388143" y="114300"/>
                </a:lnTo>
                <a:lnTo>
                  <a:pt x="388143" y="102393"/>
                </a:lnTo>
                <a:lnTo>
                  <a:pt x="385762" y="88106"/>
                </a:lnTo>
                <a:lnTo>
                  <a:pt x="376237" y="66675"/>
                </a:lnTo>
                <a:lnTo>
                  <a:pt x="338137" y="0"/>
                </a:lnTo>
                <a:lnTo>
                  <a:pt x="812006" y="216693"/>
                </a:lnTo>
                <a:lnTo>
                  <a:pt x="792956" y="242887"/>
                </a:lnTo>
                <a:lnTo>
                  <a:pt x="759618" y="261937"/>
                </a:lnTo>
                <a:lnTo>
                  <a:pt x="740568" y="271462"/>
                </a:lnTo>
                <a:lnTo>
                  <a:pt x="700087" y="273843"/>
                </a:lnTo>
                <a:lnTo>
                  <a:pt x="623887" y="278606"/>
                </a:lnTo>
                <a:lnTo>
                  <a:pt x="573881" y="288131"/>
                </a:lnTo>
                <a:lnTo>
                  <a:pt x="540543" y="297656"/>
                </a:lnTo>
                <a:lnTo>
                  <a:pt x="426243" y="366712"/>
                </a:lnTo>
                <a:lnTo>
                  <a:pt x="114300" y="552450"/>
                </a:lnTo>
                <a:lnTo>
                  <a:pt x="33337" y="595312"/>
                </a:lnTo>
                <a:lnTo>
                  <a:pt x="14287" y="602456"/>
                </a:lnTo>
                <a:lnTo>
                  <a:pt x="2381" y="602456"/>
                </a:lnTo>
                <a:lnTo>
                  <a:pt x="0" y="597693"/>
                </a:lnTo>
                <a:lnTo>
                  <a:pt x="0" y="585787"/>
                </a:lnTo>
                <a:lnTo>
                  <a:pt x="26193" y="550068"/>
                </a:lnTo>
                <a:lnTo>
                  <a:pt x="114300" y="447675"/>
                </a:lnTo>
                <a:lnTo>
                  <a:pt x="295275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692C07BD-4D17-41CF-A727-95619FC7DC99}"/>
              </a:ext>
            </a:extLst>
          </p:cNvPr>
          <p:cNvSpPr/>
          <p:nvPr/>
        </p:nvSpPr>
        <p:spPr>
          <a:xfrm>
            <a:off x="4679950" y="3770313"/>
            <a:ext cx="288925" cy="2222500"/>
          </a:xfrm>
          <a:custGeom>
            <a:avLst/>
            <a:gdLst>
              <a:gd name="connsiteX0" fmla="*/ 92334 w 288915"/>
              <a:gd name="connsiteY0" fmla="*/ 896529 h 2221962"/>
              <a:gd name="connsiteX1" fmla="*/ 104248 w 288915"/>
              <a:gd name="connsiteY1" fmla="*/ 595700 h 2221962"/>
              <a:gd name="connsiteX2" fmla="*/ 110205 w 288915"/>
              <a:gd name="connsiteY2" fmla="*/ 476560 h 2221962"/>
              <a:gd name="connsiteX3" fmla="*/ 110205 w 288915"/>
              <a:gd name="connsiteY3" fmla="*/ 425926 h 2221962"/>
              <a:gd name="connsiteX4" fmla="*/ 107226 w 288915"/>
              <a:gd name="connsiteY4" fmla="*/ 366356 h 2221962"/>
              <a:gd name="connsiteX5" fmla="*/ 101269 w 288915"/>
              <a:gd name="connsiteY5" fmla="*/ 294872 h 2221962"/>
              <a:gd name="connsiteX6" fmla="*/ 89355 w 288915"/>
              <a:gd name="connsiteY6" fmla="*/ 241259 h 2221962"/>
              <a:gd name="connsiteX7" fmla="*/ 56592 w 288915"/>
              <a:gd name="connsiteY7" fmla="*/ 142968 h 2221962"/>
              <a:gd name="connsiteX8" fmla="*/ 163818 w 288915"/>
              <a:gd name="connsiteY8" fmla="*/ 0 h 2221962"/>
              <a:gd name="connsiteX9" fmla="*/ 232323 w 288915"/>
              <a:gd name="connsiteY9" fmla="*/ 71484 h 2221962"/>
              <a:gd name="connsiteX10" fmla="*/ 250194 w 288915"/>
              <a:gd name="connsiteY10" fmla="*/ 95312 h 2221962"/>
              <a:gd name="connsiteX11" fmla="*/ 268065 w 288915"/>
              <a:gd name="connsiteY11" fmla="*/ 128076 h 2221962"/>
              <a:gd name="connsiteX12" fmla="*/ 282958 w 288915"/>
              <a:gd name="connsiteY12" fmla="*/ 163818 h 2221962"/>
              <a:gd name="connsiteX13" fmla="*/ 288915 w 288915"/>
              <a:gd name="connsiteY13" fmla="*/ 211474 h 2221962"/>
              <a:gd name="connsiteX14" fmla="*/ 288915 w 288915"/>
              <a:gd name="connsiteY14" fmla="*/ 419969 h 2221962"/>
              <a:gd name="connsiteX15" fmla="*/ 285936 w 288915"/>
              <a:gd name="connsiteY15" fmla="*/ 938228 h 2221962"/>
              <a:gd name="connsiteX16" fmla="*/ 279979 w 288915"/>
              <a:gd name="connsiteY16" fmla="*/ 1307562 h 2221962"/>
              <a:gd name="connsiteX17" fmla="*/ 268065 w 288915"/>
              <a:gd name="connsiteY17" fmla="*/ 1703703 h 2221962"/>
              <a:gd name="connsiteX18" fmla="*/ 268065 w 288915"/>
              <a:gd name="connsiteY18" fmla="*/ 1873478 h 2221962"/>
              <a:gd name="connsiteX19" fmla="*/ 268065 w 288915"/>
              <a:gd name="connsiteY19" fmla="*/ 1950919 h 2221962"/>
              <a:gd name="connsiteX20" fmla="*/ 268065 w 288915"/>
              <a:gd name="connsiteY20" fmla="*/ 2007510 h 2221962"/>
              <a:gd name="connsiteX21" fmla="*/ 262108 w 288915"/>
              <a:gd name="connsiteY21" fmla="*/ 2073037 h 2221962"/>
              <a:gd name="connsiteX22" fmla="*/ 250194 w 288915"/>
              <a:gd name="connsiteY22" fmla="*/ 2129629 h 2221962"/>
              <a:gd name="connsiteX23" fmla="*/ 238280 w 288915"/>
              <a:gd name="connsiteY23" fmla="*/ 2171328 h 2221962"/>
              <a:gd name="connsiteX24" fmla="*/ 214452 w 288915"/>
              <a:gd name="connsiteY24" fmla="*/ 2207070 h 2221962"/>
              <a:gd name="connsiteX25" fmla="*/ 199560 w 288915"/>
              <a:gd name="connsiteY25" fmla="*/ 2218984 h 2221962"/>
              <a:gd name="connsiteX26" fmla="*/ 184667 w 288915"/>
              <a:gd name="connsiteY26" fmla="*/ 2221962 h 2221962"/>
              <a:gd name="connsiteX27" fmla="*/ 166796 w 288915"/>
              <a:gd name="connsiteY27" fmla="*/ 2221962 h 2221962"/>
              <a:gd name="connsiteX28" fmla="*/ 145947 w 288915"/>
              <a:gd name="connsiteY28" fmla="*/ 2210048 h 2221962"/>
              <a:gd name="connsiteX29" fmla="*/ 110205 w 288915"/>
              <a:gd name="connsiteY29" fmla="*/ 2180263 h 2221962"/>
              <a:gd name="connsiteX30" fmla="*/ 89355 w 288915"/>
              <a:gd name="connsiteY30" fmla="*/ 2159414 h 2221962"/>
              <a:gd name="connsiteX31" fmla="*/ 59570 w 288915"/>
              <a:gd name="connsiteY31" fmla="*/ 2108779 h 2221962"/>
              <a:gd name="connsiteX32" fmla="*/ 35742 w 288915"/>
              <a:gd name="connsiteY32" fmla="*/ 2055166 h 2221962"/>
              <a:gd name="connsiteX33" fmla="*/ 14893 w 288915"/>
              <a:gd name="connsiteY33" fmla="*/ 1992618 h 2221962"/>
              <a:gd name="connsiteX34" fmla="*/ 0 w 288915"/>
              <a:gd name="connsiteY34" fmla="*/ 1930069 h 2221962"/>
              <a:gd name="connsiteX35" fmla="*/ 0 w 288915"/>
              <a:gd name="connsiteY35" fmla="*/ 1894327 h 2221962"/>
              <a:gd name="connsiteX36" fmla="*/ 8936 w 288915"/>
              <a:gd name="connsiteY36" fmla="*/ 1852628 h 2221962"/>
              <a:gd name="connsiteX37" fmla="*/ 29785 w 288915"/>
              <a:gd name="connsiteY37" fmla="*/ 1763273 h 2221962"/>
              <a:gd name="connsiteX38" fmla="*/ 41699 w 288915"/>
              <a:gd name="connsiteY38" fmla="*/ 1697746 h 2221962"/>
              <a:gd name="connsiteX39" fmla="*/ 53613 w 288915"/>
              <a:gd name="connsiteY39" fmla="*/ 1623283 h 2221962"/>
              <a:gd name="connsiteX40" fmla="*/ 62549 w 288915"/>
              <a:gd name="connsiteY40" fmla="*/ 1545842 h 2221962"/>
              <a:gd name="connsiteX41" fmla="*/ 68506 w 288915"/>
              <a:gd name="connsiteY41" fmla="*/ 1456487 h 2221962"/>
              <a:gd name="connsiteX42" fmla="*/ 74463 w 288915"/>
              <a:gd name="connsiteY42" fmla="*/ 1289691 h 2221962"/>
              <a:gd name="connsiteX43" fmla="*/ 92334 w 288915"/>
              <a:gd name="connsiteY43" fmla="*/ 896529 h 222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88915" h="2221962">
                <a:moveTo>
                  <a:pt x="92334" y="896529"/>
                </a:moveTo>
                <a:lnTo>
                  <a:pt x="104248" y="595700"/>
                </a:lnTo>
                <a:lnTo>
                  <a:pt x="110205" y="476560"/>
                </a:lnTo>
                <a:lnTo>
                  <a:pt x="110205" y="425926"/>
                </a:lnTo>
                <a:lnTo>
                  <a:pt x="107226" y="366356"/>
                </a:lnTo>
                <a:lnTo>
                  <a:pt x="101269" y="294872"/>
                </a:lnTo>
                <a:lnTo>
                  <a:pt x="89355" y="241259"/>
                </a:lnTo>
                <a:lnTo>
                  <a:pt x="56592" y="142968"/>
                </a:lnTo>
                <a:lnTo>
                  <a:pt x="163818" y="0"/>
                </a:lnTo>
                <a:lnTo>
                  <a:pt x="232323" y="71484"/>
                </a:lnTo>
                <a:lnTo>
                  <a:pt x="250194" y="95312"/>
                </a:lnTo>
                <a:lnTo>
                  <a:pt x="268065" y="128076"/>
                </a:lnTo>
                <a:lnTo>
                  <a:pt x="282958" y="163818"/>
                </a:lnTo>
                <a:lnTo>
                  <a:pt x="288915" y="211474"/>
                </a:lnTo>
                <a:lnTo>
                  <a:pt x="288915" y="419969"/>
                </a:lnTo>
                <a:lnTo>
                  <a:pt x="285936" y="938228"/>
                </a:lnTo>
                <a:cubicBezTo>
                  <a:pt x="283950" y="1061339"/>
                  <a:pt x="281965" y="1184451"/>
                  <a:pt x="279979" y="1307562"/>
                </a:cubicBezTo>
                <a:lnTo>
                  <a:pt x="268065" y="1703703"/>
                </a:lnTo>
                <a:lnTo>
                  <a:pt x="268065" y="1873478"/>
                </a:lnTo>
                <a:lnTo>
                  <a:pt x="268065" y="1950919"/>
                </a:lnTo>
                <a:lnTo>
                  <a:pt x="268065" y="2007510"/>
                </a:lnTo>
                <a:lnTo>
                  <a:pt x="262108" y="2073037"/>
                </a:lnTo>
                <a:lnTo>
                  <a:pt x="250194" y="2129629"/>
                </a:lnTo>
                <a:lnTo>
                  <a:pt x="238280" y="2171328"/>
                </a:lnTo>
                <a:lnTo>
                  <a:pt x="214452" y="2207070"/>
                </a:lnTo>
                <a:lnTo>
                  <a:pt x="199560" y="2218984"/>
                </a:lnTo>
                <a:lnTo>
                  <a:pt x="184667" y="2221962"/>
                </a:lnTo>
                <a:lnTo>
                  <a:pt x="166796" y="2221962"/>
                </a:lnTo>
                <a:lnTo>
                  <a:pt x="145947" y="2210048"/>
                </a:lnTo>
                <a:lnTo>
                  <a:pt x="110205" y="2180263"/>
                </a:lnTo>
                <a:lnTo>
                  <a:pt x="89355" y="2159414"/>
                </a:lnTo>
                <a:lnTo>
                  <a:pt x="59570" y="2108779"/>
                </a:lnTo>
                <a:lnTo>
                  <a:pt x="35742" y="2055166"/>
                </a:lnTo>
                <a:lnTo>
                  <a:pt x="14893" y="1992618"/>
                </a:lnTo>
                <a:lnTo>
                  <a:pt x="0" y="1930069"/>
                </a:lnTo>
                <a:lnTo>
                  <a:pt x="0" y="1894327"/>
                </a:lnTo>
                <a:lnTo>
                  <a:pt x="8936" y="1852628"/>
                </a:lnTo>
                <a:lnTo>
                  <a:pt x="29785" y="1763273"/>
                </a:lnTo>
                <a:lnTo>
                  <a:pt x="41699" y="1697746"/>
                </a:lnTo>
                <a:lnTo>
                  <a:pt x="53613" y="1623283"/>
                </a:lnTo>
                <a:lnTo>
                  <a:pt x="62549" y="1545842"/>
                </a:lnTo>
                <a:lnTo>
                  <a:pt x="68506" y="1456487"/>
                </a:lnTo>
                <a:lnTo>
                  <a:pt x="74463" y="1289691"/>
                </a:lnTo>
                <a:lnTo>
                  <a:pt x="92334" y="8965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9D40C08F-9C5F-4772-BAD2-2D416173C786}"/>
              </a:ext>
            </a:extLst>
          </p:cNvPr>
          <p:cNvSpPr/>
          <p:nvPr/>
        </p:nvSpPr>
        <p:spPr>
          <a:xfrm>
            <a:off x="5776913" y="3141663"/>
            <a:ext cx="481012" cy="896937"/>
          </a:xfrm>
          <a:custGeom>
            <a:avLst/>
            <a:gdLst>
              <a:gd name="connsiteX0" fmla="*/ 116681 w 481012"/>
              <a:gd name="connsiteY0" fmla="*/ 500062 h 897731"/>
              <a:gd name="connsiteX1" fmla="*/ 169068 w 481012"/>
              <a:gd name="connsiteY1" fmla="*/ 300037 h 897731"/>
              <a:gd name="connsiteX2" fmla="*/ 180975 w 481012"/>
              <a:gd name="connsiteY2" fmla="*/ 259556 h 897731"/>
              <a:gd name="connsiteX3" fmla="*/ 188118 w 481012"/>
              <a:gd name="connsiteY3" fmla="*/ 226219 h 897731"/>
              <a:gd name="connsiteX4" fmla="*/ 192881 w 481012"/>
              <a:gd name="connsiteY4" fmla="*/ 197644 h 897731"/>
              <a:gd name="connsiteX5" fmla="*/ 192881 w 481012"/>
              <a:gd name="connsiteY5" fmla="*/ 178594 h 897731"/>
              <a:gd name="connsiteX6" fmla="*/ 188118 w 481012"/>
              <a:gd name="connsiteY6" fmla="*/ 154781 h 897731"/>
              <a:gd name="connsiteX7" fmla="*/ 178593 w 481012"/>
              <a:gd name="connsiteY7" fmla="*/ 138112 h 897731"/>
              <a:gd name="connsiteX8" fmla="*/ 164306 w 481012"/>
              <a:gd name="connsiteY8" fmla="*/ 121444 h 897731"/>
              <a:gd name="connsiteX9" fmla="*/ 147637 w 481012"/>
              <a:gd name="connsiteY9" fmla="*/ 107156 h 897731"/>
              <a:gd name="connsiteX10" fmla="*/ 121443 w 481012"/>
              <a:gd name="connsiteY10" fmla="*/ 95250 h 897731"/>
              <a:gd name="connsiteX11" fmla="*/ 59531 w 481012"/>
              <a:gd name="connsiteY11" fmla="*/ 76200 h 897731"/>
              <a:gd name="connsiteX12" fmla="*/ 4762 w 481012"/>
              <a:gd name="connsiteY12" fmla="*/ 45244 h 897731"/>
              <a:gd name="connsiteX13" fmla="*/ 321468 w 481012"/>
              <a:gd name="connsiteY13" fmla="*/ 0 h 897731"/>
              <a:gd name="connsiteX14" fmla="*/ 385762 w 481012"/>
              <a:gd name="connsiteY14" fmla="*/ 59531 h 897731"/>
              <a:gd name="connsiteX15" fmla="*/ 421481 w 481012"/>
              <a:gd name="connsiteY15" fmla="*/ 88106 h 897731"/>
              <a:gd name="connsiteX16" fmla="*/ 452437 w 481012"/>
              <a:gd name="connsiteY16" fmla="*/ 116681 h 897731"/>
              <a:gd name="connsiteX17" fmla="*/ 471487 w 481012"/>
              <a:gd name="connsiteY17" fmla="*/ 142875 h 897731"/>
              <a:gd name="connsiteX18" fmla="*/ 478631 w 481012"/>
              <a:gd name="connsiteY18" fmla="*/ 161925 h 897731"/>
              <a:gd name="connsiteX19" fmla="*/ 481012 w 481012"/>
              <a:gd name="connsiteY19" fmla="*/ 183356 h 897731"/>
              <a:gd name="connsiteX20" fmla="*/ 476250 w 481012"/>
              <a:gd name="connsiteY20" fmla="*/ 202406 h 897731"/>
              <a:gd name="connsiteX21" fmla="*/ 461962 w 481012"/>
              <a:gd name="connsiteY21" fmla="*/ 219075 h 897731"/>
              <a:gd name="connsiteX22" fmla="*/ 445293 w 481012"/>
              <a:gd name="connsiteY22" fmla="*/ 230981 h 897731"/>
              <a:gd name="connsiteX23" fmla="*/ 423862 w 481012"/>
              <a:gd name="connsiteY23" fmla="*/ 240506 h 897731"/>
              <a:gd name="connsiteX24" fmla="*/ 416718 w 481012"/>
              <a:gd name="connsiteY24" fmla="*/ 245269 h 897731"/>
              <a:gd name="connsiteX25" fmla="*/ 345281 w 481012"/>
              <a:gd name="connsiteY25" fmla="*/ 378619 h 897731"/>
              <a:gd name="connsiteX26" fmla="*/ 242887 w 481012"/>
              <a:gd name="connsiteY26" fmla="*/ 571500 h 897731"/>
              <a:gd name="connsiteX27" fmla="*/ 73818 w 481012"/>
              <a:gd name="connsiteY27" fmla="*/ 892969 h 897731"/>
              <a:gd name="connsiteX28" fmla="*/ 0 w 481012"/>
              <a:gd name="connsiteY28" fmla="*/ 897731 h 897731"/>
              <a:gd name="connsiteX29" fmla="*/ 26193 w 481012"/>
              <a:gd name="connsiteY29" fmla="*/ 802481 h 897731"/>
              <a:gd name="connsiteX30" fmla="*/ 71437 w 481012"/>
              <a:gd name="connsiteY30" fmla="*/ 657225 h 897731"/>
              <a:gd name="connsiteX31" fmla="*/ 116681 w 481012"/>
              <a:gd name="connsiteY31" fmla="*/ 500062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1012" h="897731">
                <a:moveTo>
                  <a:pt x="116681" y="500062"/>
                </a:moveTo>
                <a:lnTo>
                  <a:pt x="169068" y="300037"/>
                </a:lnTo>
                <a:lnTo>
                  <a:pt x="180975" y="259556"/>
                </a:lnTo>
                <a:lnTo>
                  <a:pt x="188118" y="226219"/>
                </a:lnTo>
                <a:lnTo>
                  <a:pt x="192881" y="197644"/>
                </a:lnTo>
                <a:lnTo>
                  <a:pt x="192881" y="178594"/>
                </a:lnTo>
                <a:lnTo>
                  <a:pt x="188118" y="154781"/>
                </a:lnTo>
                <a:lnTo>
                  <a:pt x="178593" y="138112"/>
                </a:lnTo>
                <a:lnTo>
                  <a:pt x="164306" y="121444"/>
                </a:lnTo>
                <a:lnTo>
                  <a:pt x="147637" y="107156"/>
                </a:lnTo>
                <a:lnTo>
                  <a:pt x="121443" y="95250"/>
                </a:lnTo>
                <a:lnTo>
                  <a:pt x="59531" y="76200"/>
                </a:lnTo>
                <a:lnTo>
                  <a:pt x="4762" y="45244"/>
                </a:lnTo>
                <a:lnTo>
                  <a:pt x="321468" y="0"/>
                </a:lnTo>
                <a:lnTo>
                  <a:pt x="385762" y="59531"/>
                </a:lnTo>
                <a:lnTo>
                  <a:pt x="421481" y="88106"/>
                </a:lnTo>
                <a:lnTo>
                  <a:pt x="452437" y="116681"/>
                </a:lnTo>
                <a:lnTo>
                  <a:pt x="471487" y="142875"/>
                </a:lnTo>
                <a:lnTo>
                  <a:pt x="478631" y="161925"/>
                </a:lnTo>
                <a:lnTo>
                  <a:pt x="481012" y="183356"/>
                </a:lnTo>
                <a:lnTo>
                  <a:pt x="476250" y="202406"/>
                </a:lnTo>
                <a:lnTo>
                  <a:pt x="461962" y="219075"/>
                </a:lnTo>
                <a:lnTo>
                  <a:pt x="445293" y="230981"/>
                </a:lnTo>
                <a:lnTo>
                  <a:pt x="423862" y="240506"/>
                </a:lnTo>
                <a:lnTo>
                  <a:pt x="416718" y="245269"/>
                </a:lnTo>
                <a:lnTo>
                  <a:pt x="345281" y="378619"/>
                </a:lnTo>
                <a:lnTo>
                  <a:pt x="242887" y="571500"/>
                </a:lnTo>
                <a:lnTo>
                  <a:pt x="73818" y="892969"/>
                </a:lnTo>
                <a:lnTo>
                  <a:pt x="0" y="897731"/>
                </a:lnTo>
                <a:lnTo>
                  <a:pt x="26193" y="802481"/>
                </a:lnTo>
                <a:lnTo>
                  <a:pt x="71437" y="657225"/>
                </a:lnTo>
                <a:lnTo>
                  <a:pt x="116681" y="500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2748A8BC-8F18-4394-8194-D80F2027A483}"/>
              </a:ext>
            </a:extLst>
          </p:cNvPr>
          <p:cNvSpPr/>
          <p:nvPr/>
        </p:nvSpPr>
        <p:spPr>
          <a:xfrm>
            <a:off x="5543550" y="3790950"/>
            <a:ext cx="1436688" cy="2087563"/>
          </a:xfrm>
          <a:custGeom>
            <a:avLst/>
            <a:gdLst>
              <a:gd name="connsiteX0" fmla="*/ 778329 w 1436914"/>
              <a:gd name="connsiteY0" fmla="*/ 247650 h 2087336"/>
              <a:gd name="connsiteX1" fmla="*/ 579664 w 1436914"/>
              <a:gd name="connsiteY1" fmla="*/ 266700 h 2087336"/>
              <a:gd name="connsiteX2" fmla="*/ 416379 w 1436914"/>
              <a:gd name="connsiteY2" fmla="*/ 285750 h 2087336"/>
              <a:gd name="connsiteX3" fmla="*/ 293914 w 1436914"/>
              <a:gd name="connsiteY3" fmla="*/ 302079 h 2087336"/>
              <a:gd name="connsiteX4" fmla="*/ 225879 w 1436914"/>
              <a:gd name="connsiteY4" fmla="*/ 310243 h 2087336"/>
              <a:gd name="connsiteX5" fmla="*/ 81643 w 1436914"/>
              <a:gd name="connsiteY5" fmla="*/ 307521 h 2087336"/>
              <a:gd name="connsiteX6" fmla="*/ 48986 w 1436914"/>
              <a:gd name="connsiteY6" fmla="*/ 307521 h 2087336"/>
              <a:gd name="connsiteX7" fmla="*/ 0 w 1436914"/>
              <a:gd name="connsiteY7" fmla="*/ 168729 h 2087336"/>
              <a:gd name="connsiteX8" fmla="*/ 46264 w 1436914"/>
              <a:gd name="connsiteY8" fmla="*/ 190500 h 2087336"/>
              <a:gd name="connsiteX9" fmla="*/ 70757 w 1436914"/>
              <a:gd name="connsiteY9" fmla="*/ 195943 h 2087336"/>
              <a:gd name="connsiteX10" fmla="*/ 106136 w 1436914"/>
              <a:gd name="connsiteY10" fmla="*/ 195943 h 2087336"/>
              <a:gd name="connsiteX11" fmla="*/ 166007 w 1436914"/>
              <a:gd name="connsiteY11" fmla="*/ 190500 h 2087336"/>
              <a:gd name="connsiteX12" fmla="*/ 266700 w 1436914"/>
              <a:gd name="connsiteY12" fmla="*/ 174171 h 2087336"/>
              <a:gd name="connsiteX13" fmla="*/ 372836 w 1436914"/>
              <a:gd name="connsiteY13" fmla="*/ 168729 h 2087336"/>
              <a:gd name="connsiteX14" fmla="*/ 473529 w 1436914"/>
              <a:gd name="connsiteY14" fmla="*/ 152400 h 2087336"/>
              <a:gd name="connsiteX15" fmla="*/ 688521 w 1436914"/>
              <a:gd name="connsiteY15" fmla="*/ 114300 h 2087336"/>
              <a:gd name="connsiteX16" fmla="*/ 835479 w 1436914"/>
              <a:gd name="connsiteY16" fmla="*/ 87086 h 2087336"/>
              <a:gd name="connsiteX17" fmla="*/ 881743 w 1436914"/>
              <a:gd name="connsiteY17" fmla="*/ 76200 h 2087336"/>
              <a:gd name="connsiteX18" fmla="*/ 933450 w 1436914"/>
              <a:gd name="connsiteY18" fmla="*/ 59871 h 2087336"/>
              <a:gd name="connsiteX19" fmla="*/ 987879 w 1436914"/>
              <a:gd name="connsiteY19" fmla="*/ 40821 h 2087336"/>
              <a:gd name="connsiteX20" fmla="*/ 1039586 w 1436914"/>
              <a:gd name="connsiteY20" fmla="*/ 16329 h 2087336"/>
              <a:gd name="connsiteX21" fmla="*/ 1069521 w 1436914"/>
              <a:gd name="connsiteY21" fmla="*/ 2721 h 2087336"/>
              <a:gd name="connsiteX22" fmla="*/ 1083129 w 1436914"/>
              <a:gd name="connsiteY22" fmla="*/ 0 h 2087336"/>
              <a:gd name="connsiteX23" fmla="*/ 1102179 w 1436914"/>
              <a:gd name="connsiteY23" fmla="*/ 2721 h 2087336"/>
              <a:gd name="connsiteX24" fmla="*/ 1151164 w 1436914"/>
              <a:gd name="connsiteY24" fmla="*/ 24493 h 2087336"/>
              <a:gd name="connsiteX25" fmla="*/ 1208314 w 1436914"/>
              <a:gd name="connsiteY25" fmla="*/ 51707 h 2087336"/>
              <a:gd name="connsiteX26" fmla="*/ 1246414 w 1436914"/>
              <a:gd name="connsiteY26" fmla="*/ 78921 h 2087336"/>
              <a:gd name="connsiteX27" fmla="*/ 1319893 w 1436914"/>
              <a:gd name="connsiteY27" fmla="*/ 133350 h 2087336"/>
              <a:gd name="connsiteX28" fmla="*/ 1357993 w 1436914"/>
              <a:gd name="connsiteY28" fmla="*/ 166007 h 2087336"/>
              <a:gd name="connsiteX29" fmla="*/ 1393371 w 1436914"/>
              <a:gd name="connsiteY29" fmla="*/ 201386 h 2087336"/>
              <a:gd name="connsiteX30" fmla="*/ 1412421 w 1436914"/>
              <a:gd name="connsiteY30" fmla="*/ 223157 h 2087336"/>
              <a:gd name="connsiteX31" fmla="*/ 1426029 w 1436914"/>
              <a:gd name="connsiteY31" fmla="*/ 244929 h 2087336"/>
              <a:gd name="connsiteX32" fmla="*/ 1434193 w 1436914"/>
              <a:gd name="connsiteY32" fmla="*/ 263979 h 2087336"/>
              <a:gd name="connsiteX33" fmla="*/ 1436914 w 1436914"/>
              <a:gd name="connsiteY33" fmla="*/ 285750 h 2087336"/>
              <a:gd name="connsiteX34" fmla="*/ 1431471 w 1436914"/>
              <a:gd name="connsiteY34" fmla="*/ 310243 h 2087336"/>
              <a:gd name="connsiteX35" fmla="*/ 1420586 w 1436914"/>
              <a:gd name="connsiteY35" fmla="*/ 321129 h 2087336"/>
              <a:gd name="connsiteX36" fmla="*/ 1409700 w 1436914"/>
              <a:gd name="connsiteY36" fmla="*/ 334736 h 2087336"/>
              <a:gd name="connsiteX37" fmla="*/ 1371600 w 1436914"/>
              <a:gd name="connsiteY37" fmla="*/ 424543 h 2087336"/>
              <a:gd name="connsiteX38" fmla="*/ 1366157 w 1436914"/>
              <a:gd name="connsiteY38" fmla="*/ 459921 h 2087336"/>
              <a:gd name="connsiteX39" fmla="*/ 1357993 w 1436914"/>
              <a:gd name="connsiteY39" fmla="*/ 644979 h 2087336"/>
              <a:gd name="connsiteX40" fmla="*/ 1341664 w 1436914"/>
              <a:gd name="connsiteY40" fmla="*/ 1034143 h 2087336"/>
              <a:gd name="connsiteX41" fmla="*/ 1330779 w 1436914"/>
              <a:gd name="connsiteY41" fmla="*/ 1398814 h 2087336"/>
              <a:gd name="connsiteX42" fmla="*/ 1322614 w 1436914"/>
              <a:gd name="connsiteY42" fmla="*/ 1864179 h 2087336"/>
              <a:gd name="connsiteX43" fmla="*/ 1319893 w 1436914"/>
              <a:gd name="connsiteY43" fmla="*/ 1929493 h 2087336"/>
              <a:gd name="connsiteX44" fmla="*/ 1317171 w 1436914"/>
              <a:gd name="connsiteY44" fmla="*/ 1951264 h 2087336"/>
              <a:gd name="connsiteX45" fmla="*/ 1303564 w 1436914"/>
              <a:gd name="connsiteY45" fmla="*/ 1992086 h 2087336"/>
              <a:gd name="connsiteX46" fmla="*/ 1284514 w 1436914"/>
              <a:gd name="connsiteY46" fmla="*/ 2032907 h 2087336"/>
              <a:gd name="connsiteX47" fmla="*/ 1262743 w 1436914"/>
              <a:gd name="connsiteY47" fmla="*/ 2062843 h 2087336"/>
              <a:gd name="connsiteX48" fmla="*/ 1249136 w 1436914"/>
              <a:gd name="connsiteY48" fmla="*/ 2076450 h 2087336"/>
              <a:gd name="connsiteX49" fmla="*/ 1230086 w 1436914"/>
              <a:gd name="connsiteY49" fmla="*/ 2084614 h 2087336"/>
              <a:gd name="connsiteX50" fmla="*/ 1213757 w 1436914"/>
              <a:gd name="connsiteY50" fmla="*/ 2087336 h 2087336"/>
              <a:gd name="connsiteX51" fmla="*/ 1202871 w 1436914"/>
              <a:gd name="connsiteY51" fmla="*/ 2087336 h 2087336"/>
              <a:gd name="connsiteX52" fmla="*/ 1175657 w 1436914"/>
              <a:gd name="connsiteY52" fmla="*/ 2076450 h 2087336"/>
              <a:gd name="connsiteX53" fmla="*/ 1143000 w 1436914"/>
              <a:gd name="connsiteY53" fmla="*/ 2051957 h 2087336"/>
              <a:gd name="connsiteX54" fmla="*/ 1115786 w 1436914"/>
              <a:gd name="connsiteY54" fmla="*/ 2019300 h 2087336"/>
              <a:gd name="connsiteX55" fmla="*/ 1104900 w 1436914"/>
              <a:gd name="connsiteY55" fmla="*/ 1997529 h 2087336"/>
              <a:gd name="connsiteX56" fmla="*/ 1091293 w 1436914"/>
              <a:gd name="connsiteY56" fmla="*/ 1962150 h 2087336"/>
              <a:gd name="connsiteX57" fmla="*/ 1083129 w 1436914"/>
              <a:gd name="connsiteY57" fmla="*/ 1921329 h 2087336"/>
              <a:gd name="connsiteX58" fmla="*/ 1074964 w 1436914"/>
              <a:gd name="connsiteY58" fmla="*/ 1828800 h 2087336"/>
              <a:gd name="connsiteX59" fmla="*/ 1074964 w 1436914"/>
              <a:gd name="connsiteY59" fmla="*/ 1641021 h 2087336"/>
              <a:gd name="connsiteX60" fmla="*/ 1074964 w 1436914"/>
              <a:gd name="connsiteY60" fmla="*/ 1330779 h 2087336"/>
              <a:gd name="connsiteX61" fmla="*/ 1074964 w 1436914"/>
              <a:gd name="connsiteY61" fmla="*/ 933450 h 2087336"/>
              <a:gd name="connsiteX62" fmla="*/ 1083129 w 1436914"/>
              <a:gd name="connsiteY62" fmla="*/ 721179 h 2087336"/>
              <a:gd name="connsiteX63" fmla="*/ 1094014 w 1436914"/>
              <a:gd name="connsiteY63" fmla="*/ 563336 h 2087336"/>
              <a:gd name="connsiteX64" fmla="*/ 1096736 w 1436914"/>
              <a:gd name="connsiteY64" fmla="*/ 410936 h 2087336"/>
              <a:gd name="connsiteX65" fmla="*/ 1096736 w 1436914"/>
              <a:gd name="connsiteY65" fmla="*/ 312964 h 2087336"/>
              <a:gd name="connsiteX66" fmla="*/ 1091293 w 1436914"/>
              <a:gd name="connsiteY66" fmla="*/ 272143 h 2087336"/>
              <a:gd name="connsiteX67" fmla="*/ 1083129 w 1436914"/>
              <a:gd name="connsiteY67" fmla="*/ 255814 h 2087336"/>
              <a:gd name="connsiteX68" fmla="*/ 1077686 w 1436914"/>
              <a:gd name="connsiteY68" fmla="*/ 244929 h 2087336"/>
              <a:gd name="connsiteX69" fmla="*/ 1055914 w 1436914"/>
              <a:gd name="connsiteY69" fmla="*/ 231321 h 2087336"/>
              <a:gd name="connsiteX70" fmla="*/ 1023257 w 1436914"/>
              <a:gd name="connsiteY70" fmla="*/ 223157 h 2087336"/>
              <a:gd name="connsiteX71" fmla="*/ 993321 w 1436914"/>
              <a:gd name="connsiteY71" fmla="*/ 217714 h 2087336"/>
              <a:gd name="connsiteX72" fmla="*/ 881743 w 1436914"/>
              <a:gd name="connsiteY72" fmla="*/ 231321 h 2087336"/>
              <a:gd name="connsiteX73" fmla="*/ 778329 w 1436914"/>
              <a:gd name="connsiteY73" fmla="*/ 247650 h 2087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36914" h="2087336">
                <a:moveTo>
                  <a:pt x="778329" y="247650"/>
                </a:moveTo>
                <a:lnTo>
                  <a:pt x="579664" y="266700"/>
                </a:lnTo>
                <a:lnTo>
                  <a:pt x="416379" y="285750"/>
                </a:lnTo>
                <a:lnTo>
                  <a:pt x="293914" y="302079"/>
                </a:lnTo>
                <a:lnTo>
                  <a:pt x="225879" y="310243"/>
                </a:lnTo>
                <a:lnTo>
                  <a:pt x="81643" y="307521"/>
                </a:lnTo>
                <a:lnTo>
                  <a:pt x="48986" y="307521"/>
                </a:lnTo>
                <a:lnTo>
                  <a:pt x="0" y="168729"/>
                </a:lnTo>
                <a:lnTo>
                  <a:pt x="46264" y="190500"/>
                </a:lnTo>
                <a:lnTo>
                  <a:pt x="70757" y="195943"/>
                </a:lnTo>
                <a:lnTo>
                  <a:pt x="106136" y="195943"/>
                </a:lnTo>
                <a:lnTo>
                  <a:pt x="166007" y="190500"/>
                </a:lnTo>
                <a:lnTo>
                  <a:pt x="266700" y="174171"/>
                </a:lnTo>
                <a:lnTo>
                  <a:pt x="372836" y="168729"/>
                </a:lnTo>
                <a:lnTo>
                  <a:pt x="473529" y="152400"/>
                </a:lnTo>
                <a:lnTo>
                  <a:pt x="688521" y="114300"/>
                </a:lnTo>
                <a:lnTo>
                  <a:pt x="835479" y="87086"/>
                </a:lnTo>
                <a:lnTo>
                  <a:pt x="881743" y="76200"/>
                </a:lnTo>
                <a:lnTo>
                  <a:pt x="933450" y="59871"/>
                </a:lnTo>
                <a:lnTo>
                  <a:pt x="987879" y="40821"/>
                </a:lnTo>
                <a:lnTo>
                  <a:pt x="1039586" y="16329"/>
                </a:lnTo>
                <a:lnTo>
                  <a:pt x="1069521" y="2721"/>
                </a:lnTo>
                <a:lnTo>
                  <a:pt x="1083129" y="0"/>
                </a:lnTo>
                <a:lnTo>
                  <a:pt x="1102179" y="2721"/>
                </a:lnTo>
                <a:lnTo>
                  <a:pt x="1151164" y="24493"/>
                </a:lnTo>
                <a:lnTo>
                  <a:pt x="1208314" y="51707"/>
                </a:lnTo>
                <a:lnTo>
                  <a:pt x="1246414" y="78921"/>
                </a:lnTo>
                <a:lnTo>
                  <a:pt x="1319893" y="133350"/>
                </a:lnTo>
                <a:lnTo>
                  <a:pt x="1357993" y="166007"/>
                </a:lnTo>
                <a:lnTo>
                  <a:pt x="1393371" y="201386"/>
                </a:lnTo>
                <a:lnTo>
                  <a:pt x="1412421" y="223157"/>
                </a:lnTo>
                <a:lnTo>
                  <a:pt x="1426029" y="244929"/>
                </a:lnTo>
                <a:lnTo>
                  <a:pt x="1434193" y="263979"/>
                </a:lnTo>
                <a:lnTo>
                  <a:pt x="1436914" y="285750"/>
                </a:lnTo>
                <a:lnTo>
                  <a:pt x="1431471" y="310243"/>
                </a:lnTo>
                <a:lnTo>
                  <a:pt x="1420586" y="321129"/>
                </a:lnTo>
                <a:lnTo>
                  <a:pt x="1409700" y="334736"/>
                </a:lnTo>
                <a:lnTo>
                  <a:pt x="1371600" y="424543"/>
                </a:lnTo>
                <a:lnTo>
                  <a:pt x="1366157" y="459921"/>
                </a:lnTo>
                <a:lnTo>
                  <a:pt x="1357993" y="644979"/>
                </a:lnTo>
                <a:lnTo>
                  <a:pt x="1341664" y="1034143"/>
                </a:lnTo>
                <a:lnTo>
                  <a:pt x="1330779" y="1398814"/>
                </a:lnTo>
                <a:lnTo>
                  <a:pt x="1322614" y="1864179"/>
                </a:lnTo>
                <a:lnTo>
                  <a:pt x="1319893" y="1929493"/>
                </a:lnTo>
                <a:lnTo>
                  <a:pt x="1317171" y="1951264"/>
                </a:lnTo>
                <a:lnTo>
                  <a:pt x="1303564" y="1992086"/>
                </a:lnTo>
                <a:lnTo>
                  <a:pt x="1284514" y="2032907"/>
                </a:lnTo>
                <a:lnTo>
                  <a:pt x="1262743" y="2062843"/>
                </a:lnTo>
                <a:lnTo>
                  <a:pt x="1249136" y="2076450"/>
                </a:lnTo>
                <a:lnTo>
                  <a:pt x="1230086" y="2084614"/>
                </a:lnTo>
                <a:lnTo>
                  <a:pt x="1213757" y="2087336"/>
                </a:lnTo>
                <a:lnTo>
                  <a:pt x="1202871" y="2087336"/>
                </a:lnTo>
                <a:lnTo>
                  <a:pt x="1175657" y="2076450"/>
                </a:lnTo>
                <a:lnTo>
                  <a:pt x="1143000" y="2051957"/>
                </a:lnTo>
                <a:lnTo>
                  <a:pt x="1115786" y="2019300"/>
                </a:lnTo>
                <a:lnTo>
                  <a:pt x="1104900" y="1997529"/>
                </a:lnTo>
                <a:lnTo>
                  <a:pt x="1091293" y="1962150"/>
                </a:lnTo>
                <a:lnTo>
                  <a:pt x="1083129" y="1921329"/>
                </a:lnTo>
                <a:lnTo>
                  <a:pt x="1074964" y="1828800"/>
                </a:lnTo>
                <a:lnTo>
                  <a:pt x="1074964" y="1641021"/>
                </a:lnTo>
                <a:lnTo>
                  <a:pt x="1074964" y="1330779"/>
                </a:lnTo>
                <a:lnTo>
                  <a:pt x="1074964" y="933450"/>
                </a:lnTo>
                <a:lnTo>
                  <a:pt x="1083129" y="721179"/>
                </a:lnTo>
                <a:lnTo>
                  <a:pt x="1094014" y="563336"/>
                </a:lnTo>
                <a:cubicBezTo>
                  <a:pt x="1094921" y="512536"/>
                  <a:pt x="1095829" y="461736"/>
                  <a:pt x="1096736" y="410936"/>
                </a:cubicBezTo>
                <a:lnTo>
                  <a:pt x="1096736" y="312964"/>
                </a:lnTo>
                <a:lnTo>
                  <a:pt x="1091293" y="272143"/>
                </a:lnTo>
                <a:lnTo>
                  <a:pt x="1083129" y="255814"/>
                </a:lnTo>
                <a:lnTo>
                  <a:pt x="1077686" y="244929"/>
                </a:lnTo>
                <a:lnTo>
                  <a:pt x="1055914" y="231321"/>
                </a:lnTo>
                <a:lnTo>
                  <a:pt x="1023257" y="223157"/>
                </a:lnTo>
                <a:lnTo>
                  <a:pt x="993321" y="217714"/>
                </a:lnTo>
                <a:lnTo>
                  <a:pt x="881743" y="231321"/>
                </a:lnTo>
                <a:lnTo>
                  <a:pt x="778329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1B645AEF-F8AD-42A3-BC48-DBAB2AAA5D2F}"/>
              </a:ext>
            </a:extLst>
          </p:cNvPr>
          <p:cNvSpPr/>
          <p:nvPr/>
        </p:nvSpPr>
        <p:spPr>
          <a:xfrm>
            <a:off x="5599113" y="4591050"/>
            <a:ext cx="1108075" cy="290513"/>
          </a:xfrm>
          <a:custGeom>
            <a:avLst/>
            <a:gdLst>
              <a:gd name="connsiteX0" fmla="*/ 764381 w 1109662"/>
              <a:gd name="connsiteY0" fmla="*/ 23813 h 290513"/>
              <a:gd name="connsiteX1" fmla="*/ 538162 w 1109662"/>
              <a:gd name="connsiteY1" fmla="*/ 59531 h 290513"/>
              <a:gd name="connsiteX2" fmla="*/ 292894 w 1109662"/>
              <a:gd name="connsiteY2" fmla="*/ 97631 h 290513"/>
              <a:gd name="connsiteX3" fmla="*/ 0 w 1109662"/>
              <a:gd name="connsiteY3" fmla="*/ 142875 h 290513"/>
              <a:gd name="connsiteX4" fmla="*/ 9525 w 1109662"/>
              <a:gd name="connsiteY4" fmla="*/ 254794 h 290513"/>
              <a:gd name="connsiteX5" fmla="*/ 104775 w 1109662"/>
              <a:gd name="connsiteY5" fmla="*/ 278606 h 290513"/>
              <a:gd name="connsiteX6" fmla="*/ 166687 w 1109662"/>
              <a:gd name="connsiteY6" fmla="*/ 288131 h 290513"/>
              <a:gd name="connsiteX7" fmla="*/ 202406 w 1109662"/>
              <a:gd name="connsiteY7" fmla="*/ 290513 h 290513"/>
              <a:gd name="connsiteX8" fmla="*/ 230981 w 1109662"/>
              <a:gd name="connsiteY8" fmla="*/ 288131 h 290513"/>
              <a:gd name="connsiteX9" fmla="*/ 395287 w 1109662"/>
              <a:gd name="connsiteY9" fmla="*/ 250031 h 290513"/>
              <a:gd name="connsiteX10" fmla="*/ 642937 w 1109662"/>
              <a:gd name="connsiteY10" fmla="*/ 200025 h 290513"/>
              <a:gd name="connsiteX11" fmla="*/ 866775 w 1109662"/>
              <a:gd name="connsiteY11" fmla="*/ 154781 h 290513"/>
              <a:gd name="connsiteX12" fmla="*/ 935831 w 1109662"/>
              <a:gd name="connsiteY12" fmla="*/ 154781 h 290513"/>
              <a:gd name="connsiteX13" fmla="*/ 1081087 w 1109662"/>
              <a:gd name="connsiteY13" fmla="*/ 157163 h 290513"/>
              <a:gd name="connsiteX14" fmla="*/ 1109662 w 1109662"/>
              <a:gd name="connsiteY14" fmla="*/ 157163 h 290513"/>
              <a:gd name="connsiteX15" fmla="*/ 1107281 w 1109662"/>
              <a:gd name="connsiteY15" fmla="*/ 0 h 290513"/>
              <a:gd name="connsiteX16" fmla="*/ 973931 w 1109662"/>
              <a:gd name="connsiteY16" fmla="*/ 0 h 290513"/>
              <a:gd name="connsiteX17" fmla="*/ 909637 w 1109662"/>
              <a:gd name="connsiteY17" fmla="*/ 0 h 290513"/>
              <a:gd name="connsiteX18" fmla="*/ 764381 w 1109662"/>
              <a:gd name="connsiteY18" fmla="*/ 23813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09662" h="290513">
                <a:moveTo>
                  <a:pt x="764381" y="23813"/>
                </a:moveTo>
                <a:lnTo>
                  <a:pt x="538162" y="59531"/>
                </a:lnTo>
                <a:lnTo>
                  <a:pt x="292894" y="97631"/>
                </a:lnTo>
                <a:lnTo>
                  <a:pt x="0" y="142875"/>
                </a:lnTo>
                <a:lnTo>
                  <a:pt x="9525" y="254794"/>
                </a:lnTo>
                <a:lnTo>
                  <a:pt x="104775" y="278606"/>
                </a:lnTo>
                <a:lnTo>
                  <a:pt x="166687" y="288131"/>
                </a:lnTo>
                <a:lnTo>
                  <a:pt x="202406" y="290513"/>
                </a:lnTo>
                <a:lnTo>
                  <a:pt x="230981" y="288131"/>
                </a:lnTo>
                <a:lnTo>
                  <a:pt x="395287" y="250031"/>
                </a:lnTo>
                <a:lnTo>
                  <a:pt x="642937" y="200025"/>
                </a:lnTo>
                <a:lnTo>
                  <a:pt x="866775" y="154781"/>
                </a:lnTo>
                <a:lnTo>
                  <a:pt x="935831" y="154781"/>
                </a:lnTo>
                <a:lnTo>
                  <a:pt x="1081087" y="157163"/>
                </a:lnTo>
                <a:lnTo>
                  <a:pt x="1109662" y="157163"/>
                </a:lnTo>
                <a:cubicBezTo>
                  <a:pt x="1108868" y="104775"/>
                  <a:pt x="1108075" y="52388"/>
                  <a:pt x="1107281" y="0"/>
                </a:cubicBezTo>
                <a:lnTo>
                  <a:pt x="973931" y="0"/>
                </a:lnTo>
                <a:lnTo>
                  <a:pt x="909637" y="0"/>
                </a:lnTo>
                <a:lnTo>
                  <a:pt x="764381" y="23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2F6CA829-D5F7-4AEC-BEC1-72FB94F3D9CD}"/>
              </a:ext>
            </a:extLst>
          </p:cNvPr>
          <p:cNvSpPr/>
          <p:nvPr/>
        </p:nvSpPr>
        <p:spPr>
          <a:xfrm>
            <a:off x="5573713" y="5459413"/>
            <a:ext cx="1112837" cy="307975"/>
          </a:xfrm>
          <a:custGeom>
            <a:avLst/>
            <a:gdLst>
              <a:gd name="connsiteX0" fmla="*/ 795338 w 1112044"/>
              <a:gd name="connsiteY0" fmla="*/ 195263 h 307182"/>
              <a:gd name="connsiteX1" fmla="*/ 621507 w 1112044"/>
              <a:gd name="connsiteY1" fmla="*/ 214313 h 307182"/>
              <a:gd name="connsiteX2" fmla="*/ 440532 w 1112044"/>
              <a:gd name="connsiteY2" fmla="*/ 238125 h 307182"/>
              <a:gd name="connsiteX3" fmla="*/ 247650 w 1112044"/>
              <a:gd name="connsiteY3" fmla="*/ 266700 h 307182"/>
              <a:gd name="connsiteX4" fmla="*/ 4763 w 1112044"/>
              <a:gd name="connsiteY4" fmla="*/ 307182 h 307182"/>
              <a:gd name="connsiteX5" fmla="*/ 0 w 1112044"/>
              <a:gd name="connsiteY5" fmla="*/ 138113 h 307182"/>
              <a:gd name="connsiteX6" fmla="*/ 164307 w 1112044"/>
              <a:gd name="connsiteY6" fmla="*/ 128588 h 307182"/>
              <a:gd name="connsiteX7" fmla="*/ 307182 w 1112044"/>
              <a:gd name="connsiteY7" fmla="*/ 114300 h 307182"/>
              <a:gd name="connsiteX8" fmla="*/ 478632 w 1112044"/>
              <a:gd name="connsiteY8" fmla="*/ 90488 h 307182"/>
              <a:gd name="connsiteX9" fmla="*/ 692944 w 1112044"/>
              <a:gd name="connsiteY9" fmla="*/ 52388 h 307182"/>
              <a:gd name="connsiteX10" fmla="*/ 928688 w 1112044"/>
              <a:gd name="connsiteY10" fmla="*/ 0 h 307182"/>
              <a:gd name="connsiteX11" fmla="*/ 954882 w 1112044"/>
              <a:gd name="connsiteY11" fmla="*/ 4763 h 307182"/>
              <a:gd name="connsiteX12" fmla="*/ 992982 w 1112044"/>
              <a:gd name="connsiteY12" fmla="*/ 14288 h 307182"/>
              <a:gd name="connsiteX13" fmla="*/ 1107282 w 1112044"/>
              <a:gd name="connsiteY13" fmla="*/ 33338 h 307182"/>
              <a:gd name="connsiteX14" fmla="*/ 1112044 w 1112044"/>
              <a:gd name="connsiteY14" fmla="*/ 176213 h 307182"/>
              <a:gd name="connsiteX15" fmla="*/ 966788 w 1112044"/>
              <a:gd name="connsiteY15" fmla="*/ 180975 h 307182"/>
              <a:gd name="connsiteX16" fmla="*/ 795338 w 1112044"/>
              <a:gd name="connsiteY16" fmla="*/ 195263 h 307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12044" h="307182">
                <a:moveTo>
                  <a:pt x="795338" y="195263"/>
                </a:moveTo>
                <a:lnTo>
                  <a:pt x="621507" y="214313"/>
                </a:lnTo>
                <a:lnTo>
                  <a:pt x="440532" y="238125"/>
                </a:lnTo>
                <a:lnTo>
                  <a:pt x="247650" y="266700"/>
                </a:lnTo>
                <a:lnTo>
                  <a:pt x="4763" y="307182"/>
                </a:lnTo>
                <a:lnTo>
                  <a:pt x="0" y="138113"/>
                </a:lnTo>
                <a:lnTo>
                  <a:pt x="164307" y="128588"/>
                </a:lnTo>
                <a:lnTo>
                  <a:pt x="307182" y="114300"/>
                </a:lnTo>
                <a:lnTo>
                  <a:pt x="478632" y="90488"/>
                </a:lnTo>
                <a:lnTo>
                  <a:pt x="692944" y="52388"/>
                </a:lnTo>
                <a:lnTo>
                  <a:pt x="928688" y="0"/>
                </a:lnTo>
                <a:lnTo>
                  <a:pt x="954882" y="4763"/>
                </a:lnTo>
                <a:lnTo>
                  <a:pt x="992982" y="14288"/>
                </a:lnTo>
                <a:lnTo>
                  <a:pt x="1107282" y="33338"/>
                </a:lnTo>
                <a:lnTo>
                  <a:pt x="1112044" y="176213"/>
                </a:lnTo>
                <a:lnTo>
                  <a:pt x="966788" y="180975"/>
                </a:lnTo>
                <a:lnTo>
                  <a:pt x="795338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4BCC46D-B536-40AA-8976-BC4B05AA8145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65263"/>
            <a:ext cx="4841875" cy="4557712"/>
            <a:chOff x="2582863" y="1617663"/>
            <a:chExt cx="4841875" cy="4557712"/>
          </a:xfrm>
        </p:grpSpPr>
        <p:sp>
          <p:nvSpPr>
            <p:cNvPr id="22" name="フリーフォーム 149">
              <a:extLst>
                <a:ext uri="{FF2B5EF4-FFF2-40B4-BE49-F238E27FC236}">
                  <a16:creationId xmlns:a16="http://schemas.microsoft.com/office/drawing/2014/main" id="{A49BC43A-34D6-46A4-9D07-10319979C959}"/>
                </a:ext>
              </a:extLst>
            </p:cNvPr>
            <p:cNvSpPr/>
            <p:nvPr/>
          </p:nvSpPr>
          <p:spPr>
            <a:xfrm>
              <a:off x="3014663" y="1639888"/>
              <a:ext cx="974725" cy="1284287"/>
            </a:xfrm>
            <a:custGeom>
              <a:avLst/>
              <a:gdLst>
                <a:gd name="connsiteX0" fmla="*/ 773906 w 973931"/>
                <a:gd name="connsiteY0" fmla="*/ 471488 h 1283494"/>
                <a:gd name="connsiteX1" fmla="*/ 695325 w 973931"/>
                <a:gd name="connsiteY1" fmla="*/ 561975 h 1283494"/>
                <a:gd name="connsiteX2" fmla="*/ 576262 w 973931"/>
                <a:gd name="connsiteY2" fmla="*/ 704850 h 1283494"/>
                <a:gd name="connsiteX3" fmla="*/ 457200 w 973931"/>
                <a:gd name="connsiteY3" fmla="*/ 857250 h 1283494"/>
                <a:gd name="connsiteX4" fmla="*/ 321468 w 973931"/>
                <a:gd name="connsiteY4" fmla="*/ 1026319 h 1283494"/>
                <a:gd name="connsiteX5" fmla="*/ 116681 w 973931"/>
                <a:gd name="connsiteY5" fmla="*/ 1283494 h 1283494"/>
                <a:gd name="connsiteX6" fmla="*/ 0 w 973931"/>
                <a:gd name="connsiteY6" fmla="*/ 1216819 h 1283494"/>
                <a:gd name="connsiteX7" fmla="*/ 23812 w 973931"/>
                <a:gd name="connsiteY7" fmla="*/ 1193007 h 1283494"/>
                <a:gd name="connsiteX8" fmla="*/ 57150 w 973931"/>
                <a:gd name="connsiteY8" fmla="*/ 1164432 h 1283494"/>
                <a:gd name="connsiteX9" fmla="*/ 90487 w 973931"/>
                <a:gd name="connsiteY9" fmla="*/ 1138238 h 1283494"/>
                <a:gd name="connsiteX10" fmla="*/ 102393 w 973931"/>
                <a:gd name="connsiteY10" fmla="*/ 1131094 h 1283494"/>
                <a:gd name="connsiteX11" fmla="*/ 140493 w 973931"/>
                <a:gd name="connsiteY11" fmla="*/ 1066800 h 1283494"/>
                <a:gd name="connsiteX12" fmla="*/ 207168 w 973931"/>
                <a:gd name="connsiteY12" fmla="*/ 962025 h 1283494"/>
                <a:gd name="connsiteX13" fmla="*/ 307181 w 973931"/>
                <a:gd name="connsiteY13" fmla="*/ 802482 h 1283494"/>
                <a:gd name="connsiteX14" fmla="*/ 404812 w 973931"/>
                <a:gd name="connsiteY14" fmla="*/ 647700 h 1283494"/>
                <a:gd name="connsiteX15" fmla="*/ 495300 w 973931"/>
                <a:gd name="connsiteY15" fmla="*/ 507207 h 1283494"/>
                <a:gd name="connsiteX16" fmla="*/ 578643 w 973931"/>
                <a:gd name="connsiteY16" fmla="*/ 373857 h 1283494"/>
                <a:gd name="connsiteX17" fmla="*/ 640556 w 973931"/>
                <a:gd name="connsiteY17" fmla="*/ 276225 h 1283494"/>
                <a:gd name="connsiteX18" fmla="*/ 652462 w 973931"/>
                <a:gd name="connsiteY18" fmla="*/ 250032 h 1283494"/>
                <a:gd name="connsiteX19" fmla="*/ 654843 w 973931"/>
                <a:gd name="connsiteY19" fmla="*/ 235744 h 1283494"/>
                <a:gd name="connsiteX20" fmla="*/ 654843 w 973931"/>
                <a:gd name="connsiteY20" fmla="*/ 216694 h 1283494"/>
                <a:gd name="connsiteX21" fmla="*/ 647700 w 973931"/>
                <a:gd name="connsiteY21" fmla="*/ 197644 h 1283494"/>
                <a:gd name="connsiteX22" fmla="*/ 635793 w 973931"/>
                <a:gd name="connsiteY22" fmla="*/ 180975 h 1283494"/>
                <a:gd name="connsiteX23" fmla="*/ 585787 w 973931"/>
                <a:gd name="connsiteY23" fmla="*/ 130969 h 1283494"/>
                <a:gd name="connsiteX24" fmla="*/ 526256 w 973931"/>
                <a:gd name="connsiteY24" fmla="*/ 73819 h 1283494"/>
                <a:gd name="connsiteX25" fmla="*/ 507206 w 973931"/>
                <a:gd name="connsiteY25" fmla="*/ 52388 h 1283494"/>
                <a:gd name="connsiteX26" fmla="*/ 492918 w 973931"/>
                <a:gd name="connsiteY26" fmla="*/ 35719 h 1283494"/>
                <a:gd name="connsiteX27" fmla="*/ 488156 w 973931"/>
                <a:gd name="connsiteY27" fmla="*/ 21432 h 1283494"/>
                <a:gd name="connsiteX28" fmla="*/ 492918 w 973931"/>
                <a:gd name="connsiteY28" fmla="*/ 11907 h 1283494"/>
                <a:gd name="connsiteX29" fmla="*/ 500062 w 973931"/>
                <a:gd name="connsiteY29" fmla="*/ 4763 h 1283494"/>
                <a:gd name="connsiteX30" fmla="*/ 521493 w 973931"/>
                <a:gd name="connsiteY30" fmla="*/ 0 h 1283494"/>
                <a:gd name="connsiteX31" fmla="*/ 545306 w 973931"/>
                <a:gd name="connsiteY31" fmla="*/ 0 h 1283494"/>
                <a:gd name="connsiteX32" fmla="*/ 607218 w 973931"/>
                <a:gd name="connsiteY32" fmla="*/ 11907 h 1283494"/>
                <a:gd name="connsiteX33" fmla="*/ 683418 w 973931"/>
                <a:gd name="connsiteY33" fmla="*/ 33338 h 1283494"/>
                <a:gd name="connsiteX34" fmla="*/ 752475 w 973931"/>
                <a:gd name="connsiteY34" fmla="*/ 57150 h 1283494"/>
                <a:gd name="connsiteX35" fmla="*/ 807243 w 973931"/>
                <a:gd name="connsiteY35" fmla="*/ 85725 h 1283494"/>
                <a:gd name="connsiteX36" fmla="*/ 859631 w 973931"/>
                <a:gd name="connsiteY36" fmla="*/ 119063 h 1283494"/>
                <a:gd name="connsiteX37" fmla="*/ 900112 w 973931"/>
                <a:gd name="connsiteY37" fmla="*/ 150019 h 1283494"/>
                <a:gd name="connsiteX38" fmla="*/ 928687 w 973931"/>
                <a:gd name="connsiteY38" fmla="*/ 180975 h 1283494"/>
                <a:gd name="connsiteX39" fmla="*/ 952500 w 973931"/>
                <a:gd name="connsiteY39" fmla="*/ 209550 h 1283494"/>
                <a:gd name="connsiteX40" fmla="*/ 964406 w 973931"/>
                <a:gd name="connsiteY40" fmla="*/ 228600 h 1283494"/>
                <a:gd name="connsiteX41" fmla="*/ 973931 w 973931"/>
                <a:gd name="connsiteY41" fmla="*/ 257175 h 1283494"/>
                <a:gd name="connsiteX42" fmla="*/ 973931 w 973931"/>
                <a:gd name="connsiteY42" fmla="*/ 276225 h 1283494"/>
                <a:gd name="connsiteX43" fmla="*/ 969168 w 973931"/>
                <a:gd name="connsiteY43" fmla="*/ 290513 h 1283494"/>
                <a:gd name="connsiteX44" fmla="*/ 957262 w 973931"/>
                <a:gd name="connsiteY44" fmla="*/ 300038 h 1283494"/>
                <a:gd name="connsiteX45" fmla="*/ 931068 w 973931"/>
                <a:gd name="connsiteY45" fmla="*/ 309563 h 1283494"/>
                <a:gd name="connsiteX46" fmla="*/ 919162 w 973931"/>
                <a:gd name="connsiteY46" fmla="*/ 314325 h 1283494"/>
                <a:gd name="connsiteX47" fmla="*/ 883443 w 973931"/>
                <a:gd name="connsiteY47" fmla="*/ 352425 h 1283494"/>
                <a:gd name="connsiteX48" fmla="*/ 773906 w 973931"/>
                <a:gd name="connsiteY48" fmla="*/ 471488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3931" h="1283494">
                  <a:moveTo>
                    <a:pt x="773906" y="471488"/>
                  </a:moveTo>
                  <a:lnTo>
                    <a:pt x="695325" y="561975"/>
                  </a:lnTo>
                  <a:lnTo>
                    <a:pt x="576262" y="704850"/>
                  </a:lnTo>
                  <a:lnTo>
                    <a:pt x="457200" y="857250"/>
                  </a:lnTo>
                  <a:lnTo>
                    <a:pt x="321468" y="1026319"/>
                  </a:lnTo>
                  <a:lnTo>
                    <a:pt x="116681" y="1283494"/>
                  </a:lnTo>
                  <a:lnTo>
                    <a:pt x="0" y="1216819"/>
                  </a:lnTo>
                  <a:lnTo>
                    <a:pt x="23812" y="1193007"/>
                  </a:lnTo>
                  <a:lnTo>
                    <a:pt x="57150" y="1164432"/>
                  </a:lnTo>
                  <a:lnTo>
                    <a:pt x="90487" y="1138238"/>
                  </a:lnTo>
                  <a:lnTo>
                    <a:pt x="102393" y="1131094"/>
                  </a:lnTo>
                  <a:lnTo>
                    <a:pt x="140493" y="1066800"/>
                  </a:lnTo>
                  <a:lnTo>
                    <a:pt x="207168" y="962025"/>
                  </a:lnTo>
                  <a:lnTo>
                    <a:pt x="307181" y="802482"/>
                  </a:lnTo>
                  <a:lnTo>
                    <a:pt x="404812" y="647700"/>
                  </a:lnTo>
                  <a:lnTo>
                    <a:pt x="495300" y="507207"/>
                  </a:lnTo>
                  <a:lnTo>
                    <a:pt x="578643" y="373857"/>
                  </a:lnTo>
                  <a:lnTo>
                    <a:pt x="640556" y="276225"/>
                  </a:lnTo>
                  <a:lnTo>
                    <a:pt x="652462" y="250032"/>
                  </a:lnTo>
                  <a:lnTo>
                    <a:pt x="654843" y="235744"/>
                  </a:lnTo>
                  <a:lnTo>
                    <a:pt x="654843" y="216694"/>
                  </a:lnTo>
                  <a:lnTo>
                    <a:pt x="647700" y="197644"/>
                  </a:lnTo>
                  <a:lnTo>
                    <a:pt x="635793" y="180975"/>
                  </a:lnTo>
                  <a:lnTo>
                    <a:pt x="585787" y="130969"/>
                  </a:lnTo>
                  <a:lnTo>
                    <a:pt x="526256" y="73819"/>
                  </a:lnTo>
                  <a:lnTo>
                    <a:pt x="507206" y="52388"/>
                  </a:lnTo>
                  <a:lnTo>
                    <a:pt x="492918" y="35719"/>
                  </a:lnTo>
                  <a:lnTo>
                    <a:pt x="488156" y="21432"/>
                  </a:lnTo>
                  <a:lnTo>
                    <a:pt x="492918" y="11907"/>
                  </a:lnTo>
                  <a:lnTo>
                    <a:pt x="500062" y="4763"/>
                  </a:lnTo>
                  <a:lnTo>
                    <a:pt x="521493" y="0"/>
                  </a:lnTo>
                  <a:lnTo>
                    <a:pt x="545306" y="0"/>
                  </a:lnTo>
                  <a:lnTo>
                    <a:pt x="607218" y="11907"/>
                  </a:lnTo>
                  <a:lnTo>
                    <a:pt x="683418" y="33338"/>
                  </a:lnTo>
                  <a:lnTo>
                    <a:pt x="752475" y="57150"/>
                  </a:lnTo>
                  <a:lnTo>
                    <a:pt x="807243" y="85725"/>
                  </a:lnTo>
                  <a:lnTo>
                    <a:pt x="859631" y="119063"/>
                  </a:lnTo>
                  <a:lnTo>
                    <a:pt x="900112" y="150019"/>
                  </a:lnTo>
                  <a:lnTo>
                    <a:pt x="928687" y="180975"/>
                  </a:lnTo>
                  <a:lnTo>
                    <a:pt x="952500" y="209550"/>
                  </a:lnTo>
                  <a:lnTo>
                    <a:pt x="964406" y="228600"/>
                  </a:lnTo>
                  <a:lnTo>
                    <a:pt x="973931" y="257175"/>
                  </a:lnTo>
                  <a:lnTo>
                    <a:pt x="973931" y="276225"/>
                  </a:lnTo>
                  <a:lnTo>
                    <a:pt x="969168" y="290513"/>
                  </a:lnTo>
                  <a:lnTo>
                    <a:pt x="957262" y="300038"/>
                  </a:lnTo>
                  <a:lnTo>
                    <a:pt x="931068" y="309563"/>
                  </a:lnTo>
                  <a:lnTo>
                    <a:pt x="919162" y="314325"/>
                  </a:lnTo>
                  <a:lnTo>
                    <a:pt x="883443" y="352425"/>
                  </a:lnTo>
                  <a:lnTo>
                    <a:pt x="773906" y="4714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2">
              <a:extLst>
                <a:ext uri="{FF2B5EF4-FFF2-40B4-BE49-F238E27FC236}">
                  <a16:creationId xmlns:a16="http://schemas.microsoft.com/office/drawing/2014/main" id="{26F279D2-41CC-4947-AA2A-A8A7B11748E0}"/>
                </a:ext>
              </a:extLst>
            </p:cNvPr>
            <p:cNvSpPr/>
            <p:nvPr/>
          </p:nvSpPr>
          <p:spPr>
            <a:xfrm>
              <a:off x="2849563" y="3875088"/>
              <a:ext cx="1466850" cy="476250"/>
            </a:xfrm>
            <a:custGeom>
              <a:avLst/>
              <a:gdLst>
                <a:gd name="connsiteX0" fmla="*/ 1166813 w 1466850"/>
                <a:gd name="connsiteY0" fmla="*/ 57150 h 476250"/>
                <a:gd name="connsiteX1" fmla="*/ 897732 w 1466850"/>
                <a:gd name="connsiteY1" fmla="*/ 109537 h 476250"/>
                <a:gd name="connsiteX2" fmla="*/ 690563 w 1466850"/>
                <a:gd name="connsiteY2" fmla="*/ 145256 h 476250"/>
                <a:gd name="connsiteX3" fmla="*/ 545307 w 1466850"/>
                <a:gd name="connsiteY3" fmla="*/ 166687 h 476250"/>
                <a:gd name="connsiteX4" fmla="*/ 404813 w 1466850"/>
                <a:gd name="connsiteY4" fmla="*/ 185737 h 476250"/>
                <a:gd name="connsiteX5" fmla="*/ 271463 w 1466850"/>
                <a:gd name="connsiteY5" fmla="*/ 195262 h 476250"/>
                <a:gd name="connsiteX6" fmla="*/ 223838 w 1466850"/>
                <a:gd name="connsiteY6" fmla="*/ 192881 h 476250"/>
                <a:gd name="connsiteX7" fmla="*/ 4763 w 1466850"/>
                <a:gd name="connsiteY7" fmla="*/ 197644 h 476250"/>
                <a:gd name="connsiteX8" fmla="*/ 0 w 1466850"/>
                <a:gd name="connsiteY8" fmla="*/ 226219 h 476250"/>
                <a:gd name="connsiteX9" fmla="*/ 7144 w 1466850"/>
                <a:gd name="connsiteY9" fmla="*/ 257175 h 476250"/>
                <a:gd name="connsiteX10" fmla="*/ 23813 w 1466850"/>
                <a:gd name="connsiteY10" fmla="*/ 290512 h 476250"/>
                <a:gd name="connsiteX11" fmla="*/ 61913 w 1466850"/>
                <a:gd name="connsiteY11" fmla="*/ 347662 h 476250"/>
                <a:gd name="connsiteX12" fmla="*/ 111919 w 1466850"/>
                <a:gd name="connsiteY12" fmla="*/ 404812 h 476250"/>
                <a:gd name="connsiteX13" fmla="*/ 140494 w 1466850"/>
                <a:gd name="connsiteY13" fmla="*/ 435769 h 476250"/>
                <a:gd name="connsiteX14" fmla="*/ 164307 w 1466850"/>
                <a:gd name="connsiteY14" fmla="*/ 457200 h 476250"/>
                <a:gd name="connsiteX15" fmla="*/ 185738 w 1466850"/>
                <a:gd name="connsiteY15" fmla="*/ 469106 h 476250"/>
                <a:gd name="connsiteX16" fmla="*/ 200025 w 1466850"/>
                <a:gd name="connsiteY16" fmla="*/ 473869 h 476250"/>
                <a:gd name="connsiteX17" fmla="*/ 211932 w 1466850"/>
                <a:gd name="connsiteY17" fmla="*/ 476250 h 476250"/>
                <a:gd name="connsiteX18" fmla="*/ 230982 w 1466850"/>
                <a:gd name="connsiteY18" fmla="*/ 473869 h 476250"/>
                <a:gd name="connsiteX19" fmla="*/ 259557 w 1466850"/>
                <a:gd name="connsiteY19" fmla="*/ 464344 h 476250"/>
                <a:gd name="connsiteX20" fmla="*/ 278607 w 1466850"/>
                <a:gd name="connsiteY20" fmla="*/ 447675 h 476250"/>
                <a:gd name="connsiteX21" fmla="*/ 297657 w 1466850"/>
                <a:gd name="connsiteY21" fmla="*/ 438150 h 476250"/>
                <a:gd name="connsiteX22" fmla="*/ 404813 w 1466850"/>
                <a:gd name="connsiteY22" fmla="*/ 397669 h 476250"/>
                <a:gd name="connsiteX23" fmla="*/ 521494 w 1466850"/>
                <a:gd name="connsiteY23" fmla="*/ 359569 h 476250"/>
                <a:gd name="connsiteX24" fmla="*/ 597694 w 1466850"/>
                <a:gd name="connsiteY24" fmla="*/ 335756 h 476250"/>
                <a:gd name="connsiteX25" fmla="*/ 659607 w 1466850"/>
                <a:gd name="connsiteY25" fmla="*/ 319087 h 476250"/>
                <a:gd name="connsiteX26" fmla="*/ 912019 w 1466850"/>
                <a:gd name="connsiteY26" fmla="*/ 261937 h 476250"/>
                <a:gd name="connsiteX27" fmla="*/ 1083469 w 1466850"/>
                <a:gd name="connsiteY27" fmla="*/ 202406 h 476250"/>
                <a:gd name="connsiteX28" fmla="*/ 1312069 w 1466850"/>
                <a:gd name="connsiteY28" fmla="*/ 114300 h 476250"/>
                <a:gd name="connsiteX29" fmla="*/ 1466850 w 1466850"/>
                <a:gd name="connsiteY29" fmla="*/ 54769 h 476250"/>
                <a:gd name="connsiteX30" fmla="*/ 1445419 w 1466850"/>
                <a:gd name="connsiteY30" fmla="*/ 0 h 476250"/>
                <a:gd name="connsiteX31" fmla="*/ 1331119 w 1466850"/>
                <a:gd name="connsiteY31" fmla="*/ 23812 h 476250"/>
                <a:gd name="connsiteX32" fmla="*/ 1166813 w 1466850"/>
                <a:gd name="connsiteY32" fmla="*/ 57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6850" h="476250">
                  <a:moveTo>
                    <a:pt x="1166813" y="57150"/>
                  </a:moveTo>
                  <a:lnTo>
                    <a:pt x="897732" y="109537"/>
                  </a:lnTo>
                  <a:lnTo>
                    <a:pt x="690563" y="145256"/>
                  </a:lnTo>
                  <a:lnTo>
                    <a:pt x="545307" y="166687"/>
                  </a:lnTo>
                  <a:lnTo>
                    <a:pt x="404813" y="185737"/>
                  </a:lnTo>
                  <a:lnTo>
                    <a:pt x="271463" y="195262"/>
                  </a:lnTo>
                  <a:lnTo>
                    <a:pt x="223838" y="192881"/>
                  </a:lnTo>
                  <a:lnTo>
                    <a:pt x="4763" y="197644"/>
                  </a:lnTo>
                  <a:lnTo>
                    <a:pt x="0" y="226219"/>
                  </a:lnTo>
                  <a:lnTo>
                    <a:pt x="7144" y="257175"/>
                  </a:lnTo>
                  <a:lnTo>
                    <a:pt x="23813" y="290512"/>
                  </a:lnTo>
                  <a:lnTo>
                    <a:pt x="61913" y="347662"/>
                  </a:lnTo>
                  <a:lnTo>
                    <a:pt x="111919" y="404812"/>
                  </a:lnTo>
                  <a:lnTo>
                    <a:pt x="140494" y="435769"/>
                  </a:lnTo>
                  <a:lnTo>
                    <a:pt x="164307" y="457200"/>
                  </a:lnTo>
                  <a:lnTo>
                    <a:pt x="185738" y="469106"/>
                  </a:lnTo>
                  <a:lnTo>
                    <a:pt x="200025" y="473869"/>
                  </a:lnTo>
                  <a:lnTo>
                    <a:pt x="211932" y="476250"/>
                  </a:lnTo>
                  <a:lnTo>
                    <a:pt x="230982" y="473869"/>
                  </a:lnTo>
                  <a:lnTo>
                    <a:pt x="259557" y="464344"/>
                  </a:lnTo>
                  <a:lnTo>
                    <a:pt x="278607" y="447675"/>
                  </a:lnTo>
                  <a:lnTo>
                    <a:pt x="297657" y="438150"/>
                  </a:lnTo>
                  <a:lnTo>
                    <a:pt x="404813" y="397669"/>
                  </a:lnTo>
                  <a:lnTo>
                    <a:pt x="521494" y="359569"/>
                  </a:lnTo>
                  <a:lnTo>
                    <a:pt x="597694" y="335756"/>
                  </a:lnTo>
                  <a:lnTo>
                    <a:pt x="659607" y="319087"/>
                  </a:lnTo>
                  <a:lnTo>
                    <a:pt x="912019" y="261937"/>
                  </a:lnTo>
                  <a:lnTo>
                    <a:pt x="1083469" y="202406"/>
                  </a:lnTo>
                  <a:lnTo>
                    <a:pt x="1312069" y="114300"/>
                  </a:lnTo>
                  <a:lnTo>
                    <a:pt x="1466850" y="54769"/>
                  </a:lnTo>
                  <a:lnTo>
                    <a:pt x="1445419" y="0"/>
                  </a:lnTo>
                  <a:lnTo>
                    <a:pt x="1331119" y="23812"/>
                  </a:lnTo>
                  <a:lnTo>
                    <a:pt x="1166813" y="57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5">
              <a:extLst>
                <a:ext uri="{FF2B5EF4-FFF2-40B4-BE49-F238E27FC236}">
                  <a16:creationId xmlns:a16="http://schemas.microsoft.com/office/drawing/2014/main" id="{E1A55C29-7CE7-4CE7-9126-415B23C08528}"/>
                </a:ext>
              </a:extLst>
            </p:cNvPr>
            <p:cNvSpPr/>
            <p:nvPr/>
          </p:nvSpPr>
          <p:spPr>
            <a:xfrm>
              <a:off x="2582863" y="4541838"/>
              <a:ext cx="803275" cy="1287462"/>
            </a:xfrm>
            <a:custGeom>
              <a:avLst/>
              <a:gdLst>
                <a:gd name="connsiteX0" fmla="*/ 628650 w 802482"/>
                <a:gd name="connsiteY0" fmla="*/ 490537 h 1288256"/>
                <a:gd name="connsiteX1" fmla="*/ 483394 w 802482"/>
                <a:gd name="connsiteY1" fmla="*/ 707231 h 1288256"/>
                <a:gd name="connsiteX2" fmla="*/ 300038 w 802482"/>
                <a:gd name="connsiteY2" fmla="*/ 962025 h 1288256"/>
                <a:gd name="connsiteX3" fmla="*/ 95250 w 802482"/>
                <a:gd name="connsiteY3" fmla="*/ 1228725 h 1288256"/>
                <a:gd name="connsiteX4" fmla="*/ 64294 w 802482"/>
                <a:gd name="connsiteY4" fmla="*/ 1269206 h 1288256"/>
                <a:gd name="connsiteX5" fmla="*/ 50007 w 802482"/>
                <a:gd name="connsiteY5" fmla="*/ 1278731 h 1288256"/>
                <a:gd name="connsiteX6" fmla="*/ 26194 w 802482"/>
                <a:gd name="connsiteY6" fmla="*/ 1288256 h 1288256"/>
                <a:gd name="connsiteX7" fmla="*/ 14288 w 802482"/>
                <a:gd name="connsiteY7" fmla="*/ 1288256 h 1288256"/>
                <a:gd name="connsiteX8" fmla="*/ 2382 w 802482"/>
                <a:gd name="connsiteY8" fmla="*/ 1281112 h 1288256"/>
                <a:gd name="connsiteX9" fmla="*/ 0 w 802482"/>
                <a:gd name="connsiteY9" fmla="*/ 1269206 h 1288256"/>
                <a:gd name="connsiteX10" fmla="*/ 7144 w 802482"/>
                <a:gd name="connsiteY10" fmla="*/ 1240631 h 1288256"/>
                <a:gd name="connsiteX11" fmla="*/ 64294 w 802482"/>
                <a:gd name="connsiteY11" fmla="*/ 1128712 h 1288256"/>
                <a:gd name="connsiteX12" fmla="*/ 123825 w 802482"/>
                <a:gd name="connsiteY12" fmla="*/ 1014412 h 1288256"/>
                <a:gd name="connsiteX13" fmla="*/ 197644 w 802482"/>
                <a:gd name="connsiteY13" fmla="*/ 878681 h 1288256"/>
                <a:gd name="connsiteX14" fmla="*/ 252413 w 802482"/>
                <a:gd name="connsiteY14" fmla="*/ 773906 h 1288256"/>
                <a:gd name="connsiteX15" fmla="*/ 316707 w 802482"/>
                <a:gd name="connsiteY15" fmla="*/ 657225 h 1288256"/>
                <a:gd name="connsiteX16" fmla="*/ 388144 w 802482"/>
                <a:gd name="connsiteY16" fmla="*/ 523875 h 1288256"/>
                <a:gd name="connsiteX17" fmla="*/ 409575 w 802482"/>
                <a:gd name="connsiteY17" fmla="*/ 483394 h 1288256"/>
                <a:gd name="connsiteX18" fmla="*/ 426244 w 802482"/>
                <a:gd name="connsiteY18" fmla="*/ 445294 h 1288256"/>
                <a:gd name="connsiteX19" fmla="*/ 447675 w 802482"/>
                <a:gd name="connsiteY19" fmla="*/ 385762 h 1288256"/>
                <a:gd name="connsiteX20" fmla="*/ 459582 w 802482"/>
                <a:gd name="connsiteY20" fmla="*/ 352425 h 1288256"/>
                <a:gd name="connsiteX21" fmla="*/ 473869 w 802482"/>
                <a:gd name="connsiteY21" fmla="*/ 297656 h 1288256"/>
                <a:gd name="connsiteX22" fmla="*/ 481013 w 802482"/>
                <a:gd name="connsiteY22" fmla="*/ 252412 h 1288256"/>
                <a:gd name="connsiteX23" fmla="*/ 481013 w 802482"/>
                <a:gd name="connsiteY23" fmla="*/ 226219 h 1288256"/>
                <a:gd name="connsiteX24" fmla="*/ 473869 w 802482"/>
                <a:gd name="connsiteY24" fmla="*/ 197644 h 1288256"/>
                <a:gd name="connsiteX25" fmla="*/ 450057 w 802482"/>
                <a:gd name="connsiteY25" fmla="*/ 147637 h 1288256"/>
                <a:gd name="connsiteX26" fmla="*/ 423863 w 802482"/>
                <a:gd name="connsiteY26" fmla="*/ 100012 h 1288256"/>
                <a:gd name="connsiteX27" fmla="*/ 411957 w 802482"/>
                <a:gd name="connsiteY27" fmla="*/ 85725 h 1288256"/>
                <a:gd name="connsiteX28" fmla="*/ 390525 w 802482"/>
                <a:gd name="connsiteY28" fmla="*/ 64294 h 1288256"/>
                <a:gd name="connsiteX29" fmla="*/ 378619 w 802482"/>
                <a:gd name="connsiteY29" fmla="*/ 50006 h 1288256"/>
                <a:gd name="connsiteX30" fmla="*/ 373857 w 802482"/>
                <a:gd name="connsiteY30" fmla="*/ 38100 h 1288256"/>
                <a:gd name="connsiteX31" fmla="*/ 371475 w 802482"/>
                <a:gd name="connsiteY31" fmla="*/ 28575 h 1288256"/>
                <a:gd name="connsiteX32" fmla="*/ 376238 w 802482"/>
                <a:gd name="connsiteY32" fmla="*/ 19050 h 1288256"/>
                <a:gd name="connsiteX33" fmla="*/ 392907 w 802482"/>
                <a:gd name="connsiteY33" fmla="*/ 9525 h 1288256"/>
                <a:gd name="connsiteX34" fmla="*/ 419100 w 802482"/>
                <a:gd name="connsiteY34" fmla="*/ 4762 h 1288256"/>
                <a:gd name="connsiteX35" fmla="*/ 457200 w 802482"/>
                <a:gd name="connsiteY35" fmla="*/ 0 h 1288256"/>
                <a:gd name="connsiteX36" fmla="*/ 502444 w 802482"/>
                <a:gd name="connsiteY36" fmla="*/ 14287 h 1288256"/>
                <a:gd name="connsiteX37" fmla="*/ 578644 w 802482"/>
                <a:gd name="connsiteY37" fmla="*/ 50006 h 1288256"/>
                <a:gd name="connsiteX38" fmla="*/ 642938 w 802482"/>
                <a:gd name="connsiteY38" fmla="*/ 88106 h 1288256"/>
                <a:gd name="connsiteX39" fmla="*/ 704850 w 802482"/>
                <a:gd name="connsiteY39" fmla="*/ 135731 h 1288256"/>
                <a:gd name="connsiteX40" fmla="*/ 745332 w 802482"/>
                <a:gd name="connsiteY40" fmla="*/ 173831 h 1288256"/>
                <a:gd name="connsiteX41" fmla="*/ 781050 w 802482"/>
                <a:gd name="connsiteY41" fmla="*/ 204787 h 1288256"/>
                <a:gd name="connsiteX42" fmla="*/ 792957 w 802482"/>
                <a:gd name="connsiteY42" fmla="*/ 223837 h 1288256"/>
                <a:gd name="connsiteX43" fmla="*/ 800100 w 802482"/>
                <a:gd name="connsiteY43" fmla="*/ 240506 h 1288256"/>
                <a:gd name="connsiteX44" fmla="*/ 802482 w 802482"/>
                <a:gd name="connsiteY44" fmla="*/ 261937 h 1288256"/>
                <a:gd name="connsiteX45" fmla="*/ 792957 w 802482"/>
                <a:gd name="connsiteY45" fmla="*/ 285750 h 1288256"/>
                <a:gd name="connsiteX46" fmla="*/ 773907 w 802482"/>
                <a:gd name="connsiteY46" fmla="*/ 307181 h 1288256"/>
                <a:gd name="connsiteX47" fmla="*/ 738188 w 802482"/>
                <a:gd name="connsiteY47" fmla="*/ 330994 h 1288256"/>
                <a:gd name="connsiteX48" fmla="*/ 726282 w 802482"/>
                <a:gd name="connsiteY48" fmla="*/ 338137 h 1288256"/>
                <a:gd name="connsiteX49" fmla="*/ 628650 w 802482"/>
                <a:gd name="connsiteY49" fmla="*/ 490537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2482" h="1288256">
                  <a:moveTo>
                    <a:pt x="628650" y="490537"/>
                  </a:moveTo>
                  <a:lnTo>
                    <a:pt x="483394" y="707231"/>
                  </a:lnTo>
                  <a:lnTo>
                    <a:pt x="300038" y="962025"/>
                  </a:lnTo>
                  <a:lnTo>
                    <a:pt x="95250" y="1228725"/>
                  </a:lnTo>
                  <a:lnTo>
                    <a:pt x="64294" y="1269206"/>
                  </a:lnTo>
                  <a:lnTo>
                    <a:pt x="50007" y="1278731"/>
                  </a:lnTo>
                  <a:lnTo>
                    <a:pt x="26194" y="1288256"/>
                  </a:lnTo>
                  <a:lnTo>
                    <a:pt x="14288" y="1288256"/>
                  </a:lnTo>
                  <a:lnTo>
                    <a:pt x="2382" y="1281112"/>
                  </a:lnTo>
                  <a:lnTo>
                    <a:pt x="0" y="1269206"/>
                  </a:lnTo>
                  <a:lnTo>
                    <a:pt x="7144" y="1240631"/>
                  </a:lnTo>
                  <a:lnTo>
                    <a:pt x="64294" y="1128712"/>
                  </a:lnTo>
                  <a:lnTo>
                    <a:pt x="123825" y="1014412"/>
                  </a:lnTo>
                  <a:lnTo>
                    <a:pt x="197644" y="878681"/>
                  </a:lnTo>
                  <a:lnTo>
                    <a:pt x="252413" y="773906"/>
                  </a:lnTo>
                  <a:lnTo>
                    <a:pt x="316707" y="657225"/>
                  </a:lnTo>
                  <a:lnTo>
                    <a:pt x="388144" y="523875"/>
                  </a:lnTo>
                  <a:lnTo>
                    <a:pt x="409575" y="483394"/>
                  </a:lnTo>
                  <a:lnTo>
                    <a:pt x="426244" y="445294"/>
                  </a:lnTo>
                  <a:lnTo>
                    <a:pt x="447675" y="385762"/>
                  </a:lnTo>
                  <a:lnTo>
                    <a:pt x="459582" y="352425"/>
                  </a:lnTo>
                  <a:lnTo>
                    <a:pt x="473869" y="297656"/>
                  </a:lnTo>
                  <a:lnTo>
                    <a:pt x="481013" y="252412"/>
                  </a:lnTo>
                  <a:lnTo>
                    <a:pt x="481013" y="226219"/>
                  </a:lnTo>
                  <a:lnTo>
                    <a:pt x="473869" y="197644"/>
                  </a:lnTo>
                  <a:lnTo>
                    <a:pt x="450057" y="147637"/>
                  </a:lnTo>
                  <a:lnTo>
                    <a:pt x="423863" y="100012"/>
                  </a:lnTo>
                  <a:lnTo>
                    <a:pt x="411957" y="85725"/>
                  </a:lnTo>
                  <a:lnTo>
                    <a:pt x="390525" y="64294"/>
                  </a:lnTo>
                  <a:lnTo>
                    <a:pt x="378619" y="50006"/>
                  </a:lnTo>
                  <a:lnTo>
                    <a:pt x="373857" y="38100"/>
                  </a:lnTo>
                  <a:lnTo>
                    <a:pt x="371475" y="28575"/>
                  </a:lnTo>
                  <a:lnTo>
                    <a:pt x="376238" y="19050"/>
                  </a:lnTo>
                  <a:lnTo>
                    <a:pt x="392907" y="9525"/>
                  </a:lnTo>
                  <a:lnTo>
                    <a:pt x="419100" y="4762"/>
                  </a:lnTo>
                  <a:lnTo>
                    <a:pt x="457200" y="0"/>
                  </a:lnTo>
                  <a:lnTo>
                    <a:pt x="502444" y="14287"/>
                  </a:lnTo>
                  <a:lnTo>
                    <a:pt x="578644" y="50006"/>
                  </a:lnTo>
                  <a:lnTo>
                    <a:pt x="642938" y="88106"/>
                  </a:lnTo>
                  <a:lnTo>
                    <a:pt x="704850" y="135731"/>
                  </a:lnTo>
                  <a:lnTo>
                    <a:pt x="745332" y="173831"/>
                  </a:lnTo>
                  <a:lnTo>
                    <a:pt x="781050" y="204787"/>
                  </a:lnTo>
                  <a:lnTo>
                    <a:pt x="792957" y="223837"/>
                  </a:lnTo>
                  <a:lnTo>
                    <a:pt x="800100" y="240506"/>
                  </a:lnTo>
                  <a:lnTo>
                    <a:pt x="802482" y="261937"/>
                  </a:lnTo>
                  <a:lnTo>
                    <a:pt x="792957" y="285750"/>
                  </a:lnTo>
                  <a:lnTo>
                    <a:pt x="773907" y="307181"/>
                  </a:lnTo>
                  <a:lnTo>
                    <a:pt x="738188" y="330994"/>
                  </a:lnTo>
                  <a:lnTo>
                    <a:pt x="726282" y="338137"/>
                  </a:lnTo>
                  <a:lnTo>
                    <a:pt x="628650" y="4905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6">
              <a:extLst>
                <a:ext uri="{FF2B5EF4-FFF2-40B4-BE49-F238E27FC236}">
                  <a16:creationId xmlns:a16="http://schemas.microsoft.com/office/drawing/2014/main" id="{0D7DBD03-0F76-4EC9-8F4D-1BC1036CEBC3}"/>
                </a:ext>
              </a:extLst>
            </p:cNvPr>
            <p:cNvSpPr/>
            <p:nvPr/>
          </p:nvSpPr>
          <p:spPr>
            <a:xfrm>
              <a:off x="4029075" y="4459288"/>
              <a:ext cx="487363" cy="841375"/>
            </a:xfrm>
            <a:custGeom>
              <a:avLst/>
              <a:gdLst>
                <a:gd name="connsiteX0" fmla="*/ 202406 w 488156"/>
                <a:gd name="connsiteY0" fmla="*/ 578644 h 840582"/>
                <a:gd name="connsiteX1" fmla="*/ 166688 w 488156"/>
                <a:gd name="connsiteY1" fmla="*/ 473869 h 840582"/>
                <a:gd name="connsiteX2" fmla="*/ 142875 w 488156"/>
                <a:gd name="connsiteY2" fmla="*/ 404813 h 840582"/>
                <a:gd name="connsiteX3" fmla="*/ 119063 w 488156"/>
                <a:gd name="connsiteY3" fmla="*/ 340519 h 840582"/>
                <a:gd name="connsiteX4" fmla="*/ 83344 w 488156"/>
                <a:gd name="connsiteY4" fmla="*/ 245269 h 840582"/>
                <a:gd name="connsiteX5" fmla="*/ 26194 w 488156"/>
                <a:gd name="connsiteY5" fmla="*/ 102394 h 840582"/>
                <a:gd name="connsiteX6" fmla="*/ 2381 w 488156"/>
                <a:gd name="connsiteY6" fmla="*/ 47625 h 840582"/>
                <a:gd name="connsiteX7" fmla="*/ 0 w 488156"/>
                <a:gd name="connsiteY7" fmla="*/ 30957 h 840582"/>
                <a:gd name="connsiteX8" fmla="*/ 0 w 488156"/>
                <a:gd name="connsiteY8" fmla="*/ 16669 h 840582"/>
                <a:gd name="connsiteX9" fmla="*/ 2381 w 488156"/>
                <a:gd name="connsiteY9" fmla="*/ 2382 h 840582"/>
                <a:gd name="connsiteX10" fmla="*/ 9525 w 488156"/>
                <a:gd name="connsiteY10" fmla="*/ 0 h 840582"/>
                <a:gd name="connsiteX11" fmla="*/ 21431 w 488156"/>
                <a:gd name="connsiteY11" fmla="*/ 0 h 840582"/>
                <a:gd name="connsiteX12" fmla="*/ 45244 w 488156"/>
                <a:gd name="connsiteY12" fmla="*/ 16669 h 840582"/>
                <a:gd name="connsiteX13" fmla="*/ 159544 w 488156"/>
                <a:gd name="connsiteY13" fmla="*/ 116682 h 840582"/>
                <a:gd name="connsiteX14" fmla="*/ 309563 w 488156"/>
                <a:gd name="connsiteY14" fmla="*/ 261938 h 840582"/>
                <a:gd name="connsiteX15" fmla="*/ 373856 w 488156"/>
                <a:gd name="connsiteY15" fmla="*/ 321469 h 840582"/>
                <a:gd name="connsiteX16" fmla="*/ 383381 w 488156"/>
                <a:gd name="connsiteY16" fmla="*/ 340519 h 840582"/>
                <a:gd name="connsiteX17" fmla="*/ 411956 w 488156"/>
                <a:gd name="connsiteY17" fmla="*/ 426244 h 840582"/>
                <a:gd name="connsiteX18" fmla="*/ 445294 w 488156"/>
                <a:gd name="connsiteY18" fmla="*/ 511969 h 840582"/>
                <a:gd name="connsiteX19" fmla="*/ 464344 w 488156"/>
                <a:gd name="connsiteY19" fmla="*/ 566738 h 840582"/>
                <a:gd name="connsiteX20" fmla="*/ 478631 w 488156"/>
                <a:gd name="connsiteY20" fmla="*/ 621507 h 840582"/>
                <a:gd name="connsiteX21" fmla="*/ 488156 w 488156"/>
                <a:gd name="connsiteY21" fmla="*/ 683419 h 840582"/>
                <a:gd name="connsiteX22" fmla="*/ 488156 w 488156"/>
                <a:gd name="connsiteY22" fmla="*/ 716757 h 840582"/>
                <a:gd name="connsiteX23" fmla="*/ 485775 w 488156"/>
                <a:gd name="connsiteY23" fmla="*/ 752475 h 840582"/>
                <a:gd name="connsiteX24" fmla="*/ 476250 w 488156"/>
                <a:gd name="connsiteY24" fmla="*/ 781050 h 840582"/>
                <a:gd name="connsiteX25" fmla="*/ 457200 w 488156"/>
                <a:gd name="connsiteY25" fmla="*/ 812007 h 840582"/>
                <a:gd name="connsiteX26" fmla="*/ 433388 w 488156"/>
                <a:gd name="connsiteY26" fmla="*/ 831057 h 840582"/>
                <a:gd name="connsiteX27" fmla="*/ 407194 w 488156"/>
                <a:gd name="connsiteY27" fmla="*/ 838200 h 840582"/>
                <a:gd name="connsiteX28" fmla="*/ 371475 w 488156"/>
                <a:gd name="connsiteY28" fmla="*/ 840582 h 840582"/>
                <a:gd name="connsiteX29" fmla="*/ 342900 w 488156"/>
                <a:gd name="connsiteY29" fmla="*/ 835819 h 840582"/>
                <a:gd name="connsiteX30" fmla="*/ 316706 w 488156"/>
                <a:gd name="connsiteY30" fmla="*/ 823913 h 840582"/>
                <a:gd name="connsiteX31" fmla="*/ 295275 w 488156"/>
                <a:gd name="connsiteY31" fmla="*/ 802482 h 840582"/>
                <a:gd name="connsiteX32" fmla="*/ 283369 w 488156"/>
                <a:gd name="connsiteY32" fmla="*/ 790575 h 840582"/>
                <a:gd name="connsiteX33" fmla="*/ 261938 w 488156"/>
                <a:gd name="connsiteY33" fmla="*/ 754857 h 840582"/>
                <a:gd name="connsiteX34" fmla="*/ 245269 w 488156"/>
                <a:gd name="connsiteY34" fmla="*/ 716757 h 840582"/>
                <a:gd name="connsiteX35" fmla="*/ 202406 w 488156"/>
                <a:gd name="connsiteY35" fmla="*/ 578644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8156" h="840582">
                  <a:moveTo>
                    <a:pt x="202406" y="578644"/>
                  </a:moveTo>
                  <a:lnTo>
                    <a:pt x="166688" y="473869"/>
                  </a:lnTo>
                  <a:lnTo>
                    <a:pt x="142875" y="404813"/>
                  </a:lnTo>
                  <a:lnTo>
                    <a:pt x="119063" y="340519"/>
                  </a:lnTo>
                  <a:lnTo>
                    <a:pt x="83344" y="245269"/>
                  </a:lnTo>
                  <a:lnTo>
                    <a:pt x="26194" y="102394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1" y="2382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4" y="16669"/>
                  </a:lnTo>
                  <a:lnTo>
                    <a:pt x="159544" y="116682"/>
                  </a:lnTo>
                  <a:lnTo>
                    <a:pt x="309563" y="261938"/>
                  </a:lnTo>
                  <a:lnTo>
                    <a:pt x="373856" y="321469"/>
                  </a:lnTo>
                  <a:lnTo>
                    <a:pt x="383381" y="340519"/>
                  </a:lnTo>
                  <a:lnTo>
                    <a:pt x="411956" y="426244"/>
                  </a:lnTo>
                  <a:lnTo>
                    <a:pt x="445294" y="511969"/>
                  </a:lnTo>
                  <a:lnTo>
                    <a:pt x="464344" y="566738"/>
                  </a:lnTo>
                  <a:lnTo>
                    <a:pt x="478631" y="621507"/>
                  </a:lnTo>
                  <a:lnTo>
                    <a:pt x="488156" y="683419"/>
                  </a:lnTo>
                  <a:lnTo>
                    <a:pt x="488156" y="716757"/>
                  </a:lnTo>
                  <a:lnTo>
                    <a:pt x="485775" y="752475"/>
                  </a:lnTo>
                  <a:lnTo>
                    <a:pt x="476250" y="781050"/>
                  </a:lnTo>
                  <a:lnTo>
                    <a:pt x="457200" y="812007"/>
                  </a:lnTo>
                  <a:lnTo>
                    <a:pt x="433388" y="831057"/>
                  </a:lnTo>
                  <a:lnTo>
                    <a:pt x="407194" y="838200"/>
                  </a:lnTo>
                  <a:lnTo>
                    <a:pt x="371475" y="840582"/>
                  </a:lnTo>
                  <a:lnTo>
                    <a:pt x="342900" y="835819"/>
                  </a:lnTo>
                  <a:lnTo>
                    <a:pt x="316706" y="823913"/>
                  </a:lnTo>
                  <a:lnTo>
                    <a:pt x="295275" y="802482"/>
                  </a:lnTo>
                  <a:lnTo>
                    <a:pt x="283369" y="790575"/>
                  </a:lnTo>
                  <a:lnTo>
                    <a:pt x="261938" y="754857"/>
                  </a:lnTo>
                  <a:lnTo>
                    <a:pt x="245269" y="716757"/>
                  </a:lnTo>
                  <a:lnTo>
                    <a:pt x="202406" y="578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7">
              <a:extLst>
                <a:ext uri="{FF2B5EF4-FFF2-40B4-BE49-F238E27FC236}">
                  <a16:creationId xmlns:a16="http://schemas.microsoft.com/office/drawing/2014/main" id="{70EBC0A6-8795-40F3-86F4-49781D518175}"/>
                </a:ext>
              </a:extLst>
            </p:cNvPr>
            <p:cNvSpPr/>
            <p:nvPr/>
          </p:nvSpPr>
          <p:spPr>
            <a:xfrm>
              <a:off x="5602288" y="1617663"/>
              <a:ext cx="514350" cy="801687"/>
            </a:xfrm>
            <a:custGeom>
              <a:avLst/>
              <a:gdLst>
                <a:gd name="connsiteX0" fmla="*/ 188119 w 514350"/>
                <a:gd name="connsiteY0" fmla="*/ 588169 h 802481"/>
                <a:gd name="connsiteX1" fmla="*/ 185738 w 514350"/>
                <a:gd name="connsiteY1" fmla="*/ 495300 h 802481"/>
                <a:gd name="connsiteX2" fmla="*/ 185738 w 514350"/>
                <a:gd name="connsiteY2" fmla="*/ 414337 h 802481"/>
                <a:gd name="connsiteX3" fmla="*/ 180975 w 514350"/>
                <a:gd name="connsiteY3" fmla="*/ 326231 h 802481"/>
                <a:gd name="connsiteX4" fmla="*/ 171450 w 514350"/>
                <a:gd name="connsiteY4" fmla="*/ 247650 h 802481"/>
                <a:gd name="connsiteX5" fmla="*/ 161925 w 514350"/>
                <a:gd name="connsiteY5" fmla="*/ 204787 h 802481"/>
                <a:gd name="connsiteX6" fmla="*/ 150019 w 514350"/>
                <a:gd name="connsiteY6" fmla="*/ 169069 h 802481"/>
                <a:gd name="connsiteX7" fmla="*/ 140494 w 514350"/>
                <a:gd name="connsiteY7" fmla="*/ 152400 h 802481"/>
                <a:gd name="connsiteX8" fmla="*/ 114300 w 514350"/>
                <a:gd name="connsiteY8" fmla="*/ 133350 h 802481"/>
                <a:gd name="connsiteX9" fmla="*/ 57150 w 514350"/>
                <a:gd name="connsiteY9" fmla="*/ 95250 h 802481"/>
                <a:gd name="connsiteX10" fmla="*/ 26194 w 514350"/>
                <a:gd name="connsiteY10" fmla="*/ 73819 h 802481"/>
                <a:gd name="connsiteX11" fmla="*/ 7144 w 514350"/>
                <a:gd name="connsiteY11" fmla="*/ 57150 h 802481"/>
                <a:gd name="connsiteX12" fmla="*/ 0 w 514350"/>
                <a:gd name="connsiteY12" fmla="*/ 42862 h 802481"/>
                <a:gd name="connsiteX13" fmla="*/ 0 w 514350"/>
                <a:gd name="connsiteY13" fmla="*/ 33337 h 802481"/>
                <a:gd name="connsiteX14" fmla="*/ 4763 w 514350"/>
                <a:gd name="connsiteY14" fmla="*/ 21431 h 802481"/>
                <a:gd name="connsiteX15" fmla="*/ 33338 w 514350"/>
                <a:gd name="connsiteY15" fmla="*/ 11906 h 802481"/>
                <a:gd name="connsiteX16" fmla="*/ 90488 w 514350"/>
                <a:gd name="connsiteY16" fmla="*/ 2381 h 802481"/>
                <a:gd name="connsiteX17" fmla="*/ 154782 w 514350"/>
                <a:gd name="connsiteY17" fmla="*/ 0 h 802481"/>
                <a:gd name="connsiteX18" fmla="*/ 183357 w 514350"/>
                <a:gd name="connsiteY18" fmla="*/ 0 h 802481"/>
                <a:gd name="connsiteX19" fmla="*/ 245269 w 514350"/>
                <a:gd name="connsiteY19" fmla="*/ 16669 h 802481"/>
                <a:gd name="connsiteX20" fmla="*/ 330994 w 514350"/>
                <a:gd name="connsiteY20" fmla="*/ 47625 h 802481"/>
                <a:gd name="connsiteX21" fmla="*/ 407194 w 514350"/>
                <a:gd name="connsiteY21" fmla="*/ 78581 h 802481"/>
                <a:gd name="connsiteX22" fmla="*/ 469107 w 514350"/>
                <a:gd name="connsiteY22" fmla="*/ 107156 h 802481"/>
                <a:gd name="connsiteX23" fmla="*/ 485775 w 514350"/>
                <a:gd name="connsiteY23" fmla="*/ 119062 h 802481"/>
                <a:gd name="connsiteX24" fmla="*/ 502444 w 514350"/>
                <a:gd name="connsiteY24" fmla="*/ 138112 h 802481"/>
                <a:gd name="connsiteX25" fmla="*/ 509588 w 514350"/>
                <a:gd name="connsiteY25" fmla="*/ 152400 h 802481"/>
                <a:gd name="connsiteX26" fmla="*/ 514350 w 514350"/>
                <a:gd name="connsiteY26" fmla="*/ 169069 h 802481"/>
                <a:gd name="connsiteX27" fmla="*/ 509588 w 514350"/>
                <a:gd name="connsiteY27" fmla="*/ 188119 h 802481"/>
                <a:gd name="connsiteX28" fmla="*/ 495300 w 514350"/>
                <a:gd name="connsiteY28" fmla="*/ 204787 h 802481"/>
                <a:gd name="connsiteX29" fmla="*/ 473869 w 514350"/>
                <a:gd name="connsiteY29" fmla="*/ 223837 h 802481"/>
                <a:gd name="connsiteX30" fmla="*/ 457200 w 514350"/>
                <a:gd name="connsiteY30" fmla="*/ 240506 h 802481"/>
                <a:gd name="connsiteX31" fmla="*/ 442913 w 514350"/>
                <a:gd name="connsiteY31" fmla="*/ 266700 h 802481"/>
                <a:gd name="connsiteX32" fmla="*/ 433388 w 514350"/>
                <a:gd name="connsiteY32" fmla="*/ 304800 h 802481"/>
                <a:gd name="connsiteX33" fmla="*/ 428625 w 514350"/>
                <a:gd name="connsiteY33" fmla="*/ 352425 h 802481"/>
                <a:gd name="connsiteX34" fmla="*/ 428625 w 514350"/>
                <a:gd name="connsiteY34" fmla="*/ 435769 h 802481"/>
                <a:gd name="connsiteX35" fmla="*/ 433388 w 514350"/>
                <a:gd name="connsiteY35" fmla="*/ 495300 h 802481"/>
                <a:gd name="connsiteX36" fmla="*/ 435769 w 514350"/>
                <a:gd name="connsiteY36" fmla="*/ 778669 h 802481"/>
                <a:gd name="connsiteX37" fmla="*/ 188119 w 514350"/>
                <a:gd name="connsiteY37" fmla="*/ 802481 h 802481"/>
                <a:gd name="connsiteX38" fmla="*/ 188119 w 514350"/>
                <a:gd name="connsiteY38" fmla="*/ 58816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802481">
                  <a:moveTo>
                    <a:pt x="188119" y="588169"/>
                  </a:moveTo>
                  <a:cubicBezTo>
                    <a:pt x="187325" y="557213"/>
                    <a:pt x="186532" y="526256"/>
                    <a:pt x="185738" y="495300"/>
                  </a:cubicBezTo>
                  <a:lnTo>
                    <a:pt x="185738" y="414337"/>
                  </a:lnTo>
                  <a:lnTo>
                    <a:pt x="180975" y="326231"/>
                  </a:lnTo>
                  <a:lnTo>
                    <a:pt x="171450" y="247650"/>
                  </a:lnTo>
                  <a:lnTo>
                    <a:pt x="161925" y="204787"/>
                  </a:lnTo>
                  <a:lnTo>
                    <a:pt x="150019" y="169069"/>
                  </a:lnTo>
                  <a:lnTo>
                    <a:pt x="140494" y="152400"/>
                  </a:lnTo>
                  <a:lnTo>
                    <a:pt x="114300" y="133350"/>
                  </a:lnTo>
                  <a:lnTo>
                    <a:pt x="57150" y="95250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0" y="42862"/>
                  </a:lnTo>
                  <a:lnTo>
                    <a:pt x="0" y="33337"/>
                  </a:lnTo>
                  <a:lnTo>
                    <a:pt x="4763" y="21431"/>
                  </a:lnTo>
                  <a:lnTo>
                    <a:pt x="33338" y="11906"/>
                  </a:lnTo>
                  <a:lnTo>
                    <a:pt x="90488" y="2381"/>
                  </a:lnTo>
                  <a:lnTo>
                    <a:pt x="154782" y="0"/>
                  </a:lnTo>
                  <a:lnTo>
                    <a:pt x="183357" y="0"/>
                  </a:lnTo>
                  <a:lnTo>
                    <a:pt x="245269" y="16669"/>
                  </a:lnTo>
                  <a:lnTo>
                    <a:pt x="330994" y="47625"/>
                  </a:lnTo>
                  <a:lnTo>
                    <a:pt x="407194" y="78581"/>
                  </a:lnTo>
                  <a:lnTo>
                    <a:pt x="469107" y="107156"/>
                  </a:lnTo>
                  <a:lnTo>
                    <a:pt x="485775" y="119062"/>
                  </a:lnTo>
                  <a:lnTo>
                    <a:pt x="502444" y="138112"/>
                  </a:lnTo>
                  <a:lnTo>
                    <a:pt x="509588" y="152400"/>
                  </a:lnTo>
                  <a:lnTo>
                    <a:pt x="514350" y="169069"/>
                  </a:lnTo>
                  <a:lnTo>
                    <a:pt x="509588" y="188119"/>
                  </a:lnTo>
                  <a:lnTo>
                    <a:pt x="495300" y="204787"/>
                  </a:lnTo>
                  <a:lnTo>
                    <a:pt x="473869" y="223837"/>
                  </a:lnTo>
                  <a:lnTo>
                    <a:pt x="457200" y="240506"/>
                  </a:lnTo>
                  <a:lnTo>
                    <a:pt x="442913" y="266700"/>
                  </a:lnTo>
                  <a:lnTo>
                    <a:pt x="433388" y="304800"/>
                  </a:lnTo>
                  <a:lnTo>
                    <a:pt x="428625" y="352425"/>
                  </a:lnTo>
                  <a:lnTo>
                    <a:pt x="428625" y="435769"/>
                  </a:lnTo>
                  <a:lnTo>
                    <a:pt x="433388" y="495300"/>
                  </a:lnTo>
                  <a:cubicBezTo>
                    <a:pt x="434182" y="589756"/>
                    <a:pt x="434975" y="684213"/>
                    <a:pt x="435769" y="778669"/>
                  </a:cubicBezTo>
                  <a:lnTo>
                    <a:pt x="188119" y="802481"/>
                  </a:lnTo>
                  <a:cubicBezTo>
                    <a:pt x="188913" y="742156"/>
                    <a:pt x="189706" y="681831"/>
                    <a:pt x="188119" y="5881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8">
              <a:extLst>
                <a:ext uri="{FF2B5EF4-FFF2-40B4-BE49-F238E27FC236}">
                  <a16:creationId xmlns:a16="http://schemas.microsoft.com/office/drawing/2014/main" id="{40BA0D19-9B3A-4A29-9C78-9A75ABB0E034}"/>
                </a:ext>
              </a:extLst>
            </p:cNvPr>
            <p:cNvSpPr/>
            <p:nvPr/>
          </p:nvSpPr>
          <p:spPr>
            <a:xfrm>
              <a:off x="4500563" y="2195513"/>
              <a:ext cx="377825" cy="1119187"/>
            </a:xfrm>
            <a:custGeom>
              <a:avLst/>
              <a:gdLst>
                <a:gd name="connsiteX0" fmla="*/ 347662 w 378618"/>
                <a:gd name="connsiteY0" fmla="*/ 561975 h 1119187"/>
                <a:gd name="connsiteX1" fmla="*/ 307181 w 378618"/>
                <a:gd name="connsiteY1" fmla="*/ 750093 h 1119187"/>
                <a:gd name="connsiteX2" fmla="*/ 242887 w 378618"/>
                <a:gd name="connsiteY2" fmla="*/ 985837 h 1119187"/>
                <a:gd name="connsiteX3" fmla="*/ 219075 w 378618"/>
                <a:gd name="connsiteY3" fmla="*/ 1069181 h 1119187"/>
                <a:gd name="connsiteX4" fmla="*/ 207168 w 378618"/>
                <a:gd name="connsiteY4" fmla="*/ 1088231 h 1119187"/>
                <a:gd name="connsiteX5" fmla="*/ 188118 w 378618"/>
                <a:gd name="connsiteY5" fmla="*/ 1104900 h 1119187"/>
                <a:gd name="connsiteX6" fmla="*/ 173831 w 378618"/>
                <a:gd name="connsiteY6" fmla="*/ 1112043 h 1119187"/>
                <a:gd name="connsiteX7" fmla="*/ 154781 w 378618"/>
                <a:gd name="connsiteY7" fmla="*/ 1119187 h 1119187"/>
                <a:gd name="connsiteX8" fmla="*/ 142875 w 378618"/>
                <a:gd name="connsiteY8" fmla="*/ 1119187 h 1119187"/>
                <a:gd name="connsiteX9" fmla="*/ 130968 w 378618"/>
                <a:gd name="connsiteY9" fmla="*/ 1116806 h 1119187"/>
                <a:gd name="connsiteX10" fmla="*/ 114300 w 378618"/>
                <a:gd name="connsiteY10" fmla="*/ 1109662 h 1119187"/>
                <a:gd name="connsiteX11" fmla="*/ 90487 w 378618"/>
                <a:gd name="connsiteY11" fmla="*/ 1097756 h 1119187"/>
                <a:gd name="connsiteX12" fmla="*/ 61912 w 378618"/>
                <a:gd name="connsiteY12" fmla="*/ 1073943 h 1119187"/>
                <a:gd name="connsiteX13" fmla="*/ 40481 w 378618"/>
                <a:gd name="connsiteY13" fmla="*/ 1052512 h 1119187"/>
                <a:gd name="connsiteX14" fmla="*/ 28575 w 378618"/>
                <a:gd name="connsiteY14" fmla="*/ 1033462 h 1119187"/>
                <a:gd name="connsiteX15" fmla="*/ 16668 w 378618"/>
                <a:gd name="connsiteY15" fmla="*/ 1007268 h 1119187"/>
                <a:gd name="connsiteX16" fmla="*/ 9525 w 378618"/>
                <a:gd name="connsiteY16" fmla="*/ 983456 h 1119187"/>
                <a:gd name="connsiteX17" fmla="*/ 2381 w 378618"/>
                <a:gd name="connsiteY17" fmla="*/ 957262 h 1119187"/>
                <a:gd name="connsiteX18" fmla="*/ 0 w 378618"/>
                <a:gd name="connsiteY18" fmla="*/ 923925 h 1119187"/>
                <a:gd name="connsiteX19" fmla="*/ 0 w 378618"/>
                <a:gd name="connsiteY19" fmla="*/ 888206 h 1119187"/>
                <a:gd name="connsiteX20" fmla="*/ 4762 w 378618"/>
                <a:gd name="connsiteY20" fmla="*/ 838200 h 1119187"/>
                <a:gd name="connsiteX21" fmla="*/ 28575 w 378618"/>
                <a:gd name="connsiteY21" fmla="*/ 762000 h 1119187"/>
                <a:gd name="connsiteX22" fmla="*/ 59531 w 378618"/>
                <a:gd name="connsiteY22" fmla="*/ 695325 h 1119187"/>
                <a:gd name="connsiteX23" fmla="*/ 95250 w 378618"/>
                <a:gd name="connsiteY23" fmla="*/ 621506 h 1119187"/>
                <a:gd name="connsiteX24" fmla="*/ 133350 w 378618"/>
                <a:gd name="connsiteY24" fmla="*/ 538162 h 1119187"/>
                <a:gd name="connsiteX25" fmla="*/ 159543 w 378618"/>
                <a:gd name="connsiteY25" fmla="*/ 466725 h 1119187"/>
                <a:gd name="connsiteX26" fmla="*/ 183356 w 378618"/>
                <a:gd name="connsiteY26" fmla="*/ 397668 h 1119187"/>
                <a:gd name="connsiteX27" fmla="*/ 202406 w 378618"/>
                <a:gd name="connsiteY27" fmla="*/ 333375 h 1119187"/>
                <a:gd name="connsiteX28" fmla="*/ 216693 w 378618"/>
                <a:gd name="connsiteY28" fmla="*/ 273843 h 1119187"/>
                <a:gd name="connsiteX29" fmla="*/ 219075 w 378618"/>
                <a:gd name="connsiteY29" fmla="*/ 242887 h 1119187"/>
                <a:gd name="connsiteX30" fmla="*/ 219075 w 378618"/>
                <a:gd name="connsiteY30" fmla="*/ 209550 h 1119187"/>
                <a:gd name="connsiteX31" fmla="*/ 216693 w 378618"/>
                <a:gd name="connsiteY31" fmla="*/ 178593 h 1119187"/>
                <a:gd name="connsiteX32" fmla="*/ 211931 w 378618"/>
                <a:gd name="connsiteY32" fmla="*/ 159543 h 1119187"/>
                <a:gd name="connsiteX33" fmla="*/ 192881 w 378618"/>
                <a:gd name="connsiteY33" fmla="*/ 123825 h 1119187"/>
                <a:gd name="connsiteX34" fmla="*/ 171450 w 378618"/>
                <a:gd name="connsiteY34" fmla="*/ 95250 h 1119187"/>
                <a:gd name="connsiteX35" fmla="*/ 157162 w 378618"/>
                <a:gd name="connsiteY35" fmla="*/ 78581 h 1119187"/>
                <a:gd name="connsiteX36" fmla="*/ 150018 w 378618"/>
                <a:gd name="connsiteY36" fmla="*/ 64293 h 1119187"/>
                <a:gd name="connsiteX37" fmla="*/ 142875 w 378618"/>
                <a:gd name="connsiteY37" fmla="*/ 47625 h 1119187"/>
                <a:gd name="connsiteX38" fmla="*/ 138112 w 378618"/>
                <a:gd name="connsiteY38" fmla="*/ 23812 h 1119187"/>
                <a:gd name="connsiteX39" fmla="*/ 140493 w 378618"/>
                <a:gd name="connsiteY39" fmla="*/ 7143 h 1119187"/>
                <a:gd name="connsiteX40" fmla="*/ 152400 w 378618"/>
                <a:gd name="connsiteY40" fmla="*/ 0 h 1119187"/>
                <a:gd name="connsiteX41" fmla="*/ 166687 w 378618"/>
                <a:gd name="connsiteY41" fmla="*/ 0 h 1119187"/>
                <a:gd name="connsiteX42" fmla="*/ 200025 w 378618"/>
                <a:gd name="connsiteY42" fmla="*/ 11906 h 1119187"/>
                <a:gd name="connsiteX43" fmla="*/ 238125 w 378618"/>
                <a:gd name="connsiteY43" fmla="*/ 33337 h 1119187"/>
                <a:gd name="connsiteX44" fmla="*/ 261937 w 378618"/>
                <a:gd name="connsiteY44" fmla="*/ 50006 h 1119187"/>
                <a:gd name="connsiteX45" fmla="*/ 285750 w 378618"/>
                <a:gd name="connsiteY45" fmla="*/ 71437 h 1119187"/>
                <a:gd name="connsiteX46" fmla="*/ 307181 w 378618"/>
                <a:gd name="connsiteY46" fmla="*/ 95250 h 1119187"/>
                <a:gd name="connsiteX47" fmla="*/ 333375 w 378618"/>
                <a:gd name="connsiteY47" fmla="*/ 128587 h 1119187"/>
                <a:gd name="connsiteX48" fmla="*/ 366712 w 378618"/>
                <a:gd name="connsiteY48" fmla="*/ 183356 h 1119187"/>
                <a:gd name="connsiteX49" fmla="*/ 378618 w 378618"/>
                <a:gd name="connsiteY49" fmla="*/ 226218 h 1119187"/>
                <a:gd name="connsiteX50" fmla="*/ 376237 w 378618"/>
                <a:gd name="connsiteY50" fmla="*/ 340518 h 1119187"/>
                <a:gd name="connsiteX51" fmla="*/ 361950 w 378618"/>
                <a:gd name="connsiteY51" fmla="*/ 485775 h 1119187"/>
                <a:gd name="connsiteX52" fmla="*/ 347662 w 378618"/>
                <a:gd name="connsiteY52" fmla="*/ 561975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8618" h="1119187">
                  <a:moveTo>
                    <a:pt x="347662" y="561975"/>
                  </a:moveTo>
                  <a:lnTo>
                    <a:pt x="307181" y="750093"/>
                  </a:lnTo>
                  <a:lnTo>
                    <a:pt x="242887" y="985837"/>
                  </a:lnTo>
                  <a:lnTo>
                    <a:pt x="219075" y="1069181"/>
                  </a:lnTo>
                  <a:lnTo>
                    <a:pt x="207168" y="1088231"/>
                  </a:lnTo>
                  <a:lnTo>
                    <a:pt x="188118" y="1104900"/>
                  </a:lnTo>
                  <a:lnTo>
                    <a:pt x="173831" y="1112043"/>
                  </a:lnTo>
                  <a:lnTo>
                    <a:pt x="154781" y="1119187"/>
                  </a:lnTo>
                  <a:lnTo>
                    <a:pt x="142875" y="1119187"/>
                  </a:lnTo>
                  <a:lnTo>
                    <a:pt x="130968" y="1116806"/>
                  </a:lnTo>
                  <a:lnTo>
                    <a:pt x="114300" y="1109662"/>
                  </a:lnTo>
                  <a:lnTo>
                    <a:pt x="90487" y="1097756"/>
                  </a:lnTo>
                  <a:lnTo>
                    <a:pt x="61912" y="1073943"/>
                  </a:lnTo>
                  <a:lnTo>
                    <a:pt x="40481" y="1052512"/>
                  </a:lnTo>
                  <a:lnTo>
                    <a:pt x="28575" y="1033462"/>
                  </a:lnTo>
                  <a:lnTo>
                    <a:pt x="16668" y="1007268"/>
                  </a:lnTo>
                  <a:lnTo>
                    <a:pt x="9525" y="983456"/>
                  </a:lnTo>
                  <a:lnTo>
                    <a:pt x="2381" y="957262"/>
                  </a:lnTo>
                  <a:lnTo>
                    <a:pt x="0" y="923925"/>
                  </a:lnTo>
                  <a:lnTo>
                    <a:pt x="0" y="888206"/>
                  </a:lnTo>
                  <a:lnTo>
                    <a:pt x="4762" y="838200"/>
                  </a:lnTo>
                  <a:lnTo>
                    <a:pt x="28575" y="762000"/>
                  </a:lnTo>
                  <a:lnTo>
                    <a:pt x="59531" y="695325"/>
                  </a:lnTo>
                  <a:lnTo>
                    <a:pt x="95250" y="621506"/>
                  </a:lnTo>
                  <a:lnTo>
                    <a:pt x="133350" y="538162"/>
                  </a:lnTo>
                  <a:lnTo>
                    <a:pt x="159543" y="466725"/>
                  </a:lnTo>
                  <a:lnTo>
                    <a:pt x="183356" y="397668"/>
                  </a:lnTo>
                  <a:lnTo>
                    <a:pt x="202406" y="333375"/>
                  </a:lnTo>
                  <a:lnTo>
                    <a:pt x="216693" y="273843"/>
                  </a:lnTo>
                  <a:lnTo>
                    <a:pt x="219075" y="242887"/>
                  </a:lnTo>
                  <a:lnTo>
                    <a:pt x="219075" y="209550"/>
                  </a:lnTo>
                  <a:lnTo>
                    <a:pt x="216693" y="178593"/>
                  </a:lnTo>
                  <a:lnTo>
                    <a:pt x="211931" y="159543"/>
                  </a:lnTo>
                  <a:lnTo>
                    <a:pt x="192881" y="123825"/>
                  </a:lnTo>
                  <a:lnTo>
                    <a:pt x="171450" y="95250"/>
                  </a:lnTo>
                  <a:lnTo>
                    <a:pt x="157162" y="78581"/>
                  </a:lnTo>
                  <a:lnTo>
                    <a:pt x="150018" y="64293"/>
                  </a:lnTo>
                  <a:lnTo>
                    <a:pt x="142875" y="47625"/>
                  </a:lnTo>
                  <a:lnTo>
                    <a:pt x="138112" y="23812"/>
                  </a:lnTo>
                  <a:lnTo>
                    <a:pt x="140493" y="7143"/>
                  </a:lnTo>
                  <a:lnTo>
                    <a:pt x="152400" y="0"/>
                  </a:lnTo>
                  <a:lnTo>
                    <a:pt x="166687" y="0"/>
                  </a:lnTo>
                  <a:lnTo>
                    <a:pt x="200025" y="11906"/>
                  </a:lnTo>
                  <a:lnTo>
                    <a:pt x="238125" y="33337"/>
                  </a:lnTo>
                  <a:lnTo>
                    <a:pt x="261937" y="50006"/>
                  </a:lnTo>
                  <a:lnTo>
                    <a:pt x="285750" y="71437"/>
                  </a:lnTo>
                  <a:lnTo>
                    <a:pt x="307181" y="95250"/>
                  </a:lnTo>
                  <a:lnTo>
                    <a:pt x="333375" y="128587"/>
                  </a:lnTo>
                  <a:lnTo>
                    <a:pt x="366712" y="183356"/>
                  </a:lnTo>
                  <a:lnTo>
                    <a:pt x="378618" y="226218"/>
                  </a:lnTo>
                  <a:cubicBezTo>
                    <a:pt x="377824" y="264318"/>
                    <a:pt x="377031" y="302418"/>
                    <a:pt x="376237" y="340518"/>
                  </a:cubicBezTo>
                  <a:lnTo>
                    <a:pt x="361950" y="485775"/>
                  </a:lnTo>
                  <a:lnTo>
                    <a:pt x="347662" y="561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61">
              <a:extLst>
                <a:ext uri="{FF2B5EF4-FFF2-40B4-BE49-F238E27FC236}">
                  <a16:creationId xmlns:a16="http://schemas.microsoft.com/office/drawing/2014/main" id="{85487DFD-9864-4D2A-B1D1-A3CF65561A91}"/>
                </a:ext>
              </a:extLst>
            </p:cNvPr>
            <p:cNvSpPr/>
            <p:nvPr/>
          </p:nvSpPr>
          <p:spPr>
            <a:xfrm>
              <a:off x="4408488" y="2960688"/>
              <a:ext cx="1039812" cy="1717675"/>
            </a:xfrm>
            <a:custGeom>
              <a:avLst/>
              <a:gdLst>
                <a:gd name="connsiteX0" fmla="*/ 933450 w 1040606"/>
                <a:gd name="connsiteY0" fmla="*/ 471487 h 1719262"/>
                <a:gd name="connsiteX1" fmla="*/ 778669 w 1040606"/>
                <a:gd name="connsiteY1" fmla="*/ 752475 h 1719262"/>
                <a:gd name="connsiteX2" fmla="*/ 633412 w 1040606"/>
                <a:gd name="connsiteY2" fmla="*/ 985837 h 1719262"/>
                <a:gd name="connsiteX3" fmla="*/ 509587 w 1040606"/>
                <a:gd name="connsiteY3" fmla="*/ 1181100 h 1719262"/>
                <a:gd name="connsiteX4" fmla="*/ 390525 w 1040606"/>
                <a:gd name="connsiteY4" fmla="*/ 1323975 h 1719262"/>
                <a:gd name="connsiteX5" fmla="*/ 176212 w 1040606"/>
                <a:gd name="connsiteY5" fmla="*/ 1569244 h 1719262"/>
                <a:gd name="connsiteX6" fmla="*/ 52387 w 1040606"/>
                <a:gd name="connsiteY6" fmla="*/ 1707356 h 1719262"/>
                <a:gd name="connsiteX7" fmla="*/ 35719 w 1040606"/>
                <a:gd name="connsiteY7" fmla="*/ 1716881 h 1719262"/>
                <a:gd name="connsiteX8" fmla="*/ 19050 w 1040606"/>
                <a:gd name="connsiteY8" fmla="*/ 1719262 h 1719262"/>
                <a:gd name="connsiteX9" fmla="*/ 7144 w 1040606"/>
                <a:gd name="connsiteY9" fmla="*/ 1714500 h 1719262"/>
                <a:gd name="connsiteX10" fmla="*/ 2381 w 1040606"/>
                <a:gd name="connsiteY10" fmla="*/ 1704975 h 1719262"/>
                <a:gd name="connsiteX11" fmla="*/ 0 w 1040606"/>
                <a:gd name="connsiteY11" fmla="*/ 1685925 h 1719262"/>
                <a:gd name="connsiteX12" fmla="*/ 4762 w 1040606"/>
                <a:gd name="connsiteY12" fmla="*/ 1662112 h 1719262"/>
                <a:gd name="connsiteX13" fmla="*/ 59531 w 1040606"/>
                <a:gd name="connsiteY13" fmla="*/ 1574006 h 1719262"/>
                <a:gd name="connsiteX14" fmla="*/ 204787 w 1040606"/>
                <a:gd name="connsiteY14" fmla="*/ 1338262 h 1719262"/>
                <a:gd name="connsiteX15" fmla="*/ 342900 w 1040606"/>
                <a:gd name="connsiteY15" fmla="*/ 1116806 h 1719262"/>
                <a:gd name="connsiteX16" fmla="*/ 454819 w 1040606"/>
                <a:gd name="connsiteY16" fmla="*/ 931069 h 1719262"/>
                <a:gd name="connsiteX17" fmla="*/ 554831 w 1040606"/>
                <a:gd name="connsiteY17" fmla="*/ 759619 h 1719262"/>
                <a:gd name="connsiteX18" fmla="*/ 588169 w 1040606"/>
                <a:gd name="connsiteY18" fmla="*/ 683419 h 1719262"/>
                <a:gd name="connsiteX19" fmla="*/ 631031 w 1040606"/>
                <a:gd name="connsiteY19" fmla="*/ 578644 h 1719262"/>
                <a:gd name="connsiteX20" fmla="*/ 664369 w 1040606"/>
                <a:gd name="connsiteY20" fmla="*/ 495300 h 1719262"/>
                <a:gd name="connsiteX21" fmla="*/ 692944 w 1040606"/>
                <a:gd name="connsiteY21" fmla="*/ 411956 h 1719262"/>
                <a:gd name="connsiteX22" fmla="*/ 711994 w 1040606"/>
                <a:gd name="connsiteY22" fmla="*/ 350044 h 1719262"/>
                <a:gd name="connsiteX23" fmla="*/ 723900 w 1040606"/>
                <a:gd name="connsiteY23" fmla="*/ 300037 h 1719262"/>
                <a:gd name="connsiteX24" fmla="*/ 733425 w 1040606"/>
                <a:gd name="connsiteY24" fmla="*/ 250031 h 1719262"/>
                <a:gd name="connsiteX25" fmla="*/ 735806 w 1040606"/>
                <a:gd name="connsiteY25" fmla="*/ 221456 h 1719262"/>
                <a:gd name="connsiteX26" fmla="*/ 731044 w 1040606"/>
                <a:gd name="connsiteY26" fmla="*/ 200025 h 1719262"/>
                <a:gd name="connsiteX27" fmla="*/ 723900 w 1040606"/>
                <a:gd name="connsiteY27" fmla="*/ 180975 h 1719262"/>
                <a:gd name="connsiteX28" fmla="*/ 702469 w 1040606"/>
                <a:gd name="connsiteY28" fmla="*/ 145256 h 1719262"/>
                <a:gd name="connsiteX29" fmla="*/ 692944 w 1040606"/>
                <a:gd name="connsiteY29" fmla="*/ 130969 h 1719262"/>
                <a:gd name="connsiteX30" fmla="*/ 671512 w 1040606"/>
                <a:gd name="connsiteY30" fmla="*/ 104775 h 1719262"/>
                <a:gd name="connsiteX31" fmla="*/ 628650 w 1040606"/>
                <a:gd name="connsiteY31" fmla="*/ 69056 h 1719262"/>
                <a:gd name="connsiteX32" fmla="*/ 604837 w 1040606"/>
                <a:gd name="connsiteY32" fmla="*/ 50006 h 1719262"/>
                <a:gd name="connsiteX33" fmla="*/ 592931 w 1040606"/>
                <a:gd name="connsiteY33" fmla="*/ 35719 h 1719262"/>
                <a:gd name="connsiteX34" fmla="*/ 590550 w 1040606"/>
                <a:gd name="connsiteY34" fmla="*/ 21431 h 1719262"/>
                <a:gd name="connsiteX35" fmla="*/ 595312 w 1040606"/>
                <a:gd name="connsiteY35" fmla="*/ 9525 h 1719262"/>
                <a:gd name="connsiteX36" fmla="*/ 611981 w 1040606"/>
                <a:gd name="connsiteY36" fmla="*/ 2381 h 1719262"/>
                <a:gd name="connsiteX37" fmla="*/ 650081 w 1040606"/>
                <a:gd name="connsiteY37" fmla="*/ 0 h 1719262"/>
                <a:gd name="connsiteX38" fmla="*/ 704850 w 1040606"/>
                <a:gd name="connsiteY38" fmla="*/ 4762 h 1719262"/>
                <a:gd name="connsiteX39" fmla="*/ 802481 w 1040606"/>
                <a:gd name="connsiteY39" fmla="*/ 28575 h 1719262"/>
                <a:gd name="connsiteX40" fmla="*/ 873919 w 1040606"/>
                <a:gd name="connsiteY40" fmla="*/ 54769 h 1719262"/>
                <a:gd name="connsiteX41" fmla="*/ 909637 w 1040606"/>
                <a:gd name="connsiteY41" fmla="*/ 73819 h 1719262"/>
                <a:gd name="connsiteX42" fmla="*/ 942975 w 1040606"/>
                <a:gd name="connsiteY42" fmla="*/ 100012 h 1719262"/>
                <a:gd name="connsiteX43" fmla="*/ 976312 w 1040606"/>
                <a:gd name="connsiteY43" fmla="*/ 138112 h 1719262"/>
                <a:gd name="connsiteX44" fmla="*/ 1000125 w 1040606"/>
                <a:gd name="connsiteY44" fmla="*/ 171450 h 1719262"/>
                <a:gd name="connsiteX45" fmla="*/ 1023937 w 1040606"/>
                <a:gd name="connsiteY45" fmla="*/ 221456 h 1719262"/>
                <a:gd name="connsiteX46" fmla="*/ 1040606 w 1040606"/>
                <a:gd name="connsiteY46" fmla="*/ 264319 h 1719262"/>
                <a:gd name="connsiteX47" fmla="*/ 959644 w 1040606"/>
                <a:gd name="connsiteY47" fmla="*/ 419100 h 1719262"/>
                <a:gd name="connsiteX48" fmla="*/ 933450 w 1040606"/>
                <a:gd name="connsiteY48" fmla="*/ 471487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40606" h="1719262">
                  <a:moveTo>
                    <a:pt x="933450" y="471487"/>
                  </a:moveTo>
                  <a:lnTo>
                    <a:pt x="778669" y="752475"/>
                  </a:lnTo>
                  <a:lnTo>
                    <a:pt x="633412" y="985837"/>
                  </a:lnTo>
                  <a:lnTo>
                    <a:pt x="509587" y="1181100"/>
                  </a:lnTo>
                  <a:lnTo>
                    <a:pt x="390525" y="1323975"/>
                  </a:lnTo>
                  <a:lnTo>
                    <a:pt x="176212" y="1569244"/>
                  </a:lnTo>
                  <a:lnTo>
                    <a:pt x="52387" y="1707356"/>
                  </a:lnTo>
                  <a:lnTo>
                    <a:pt x="35719" y="1716881"/>
                  </a:lnTo>
                  <a:lnTo>
                    <a:pt x="19050" y="1719262"/>
                  </a:lnTo>
                  <a:lnTo>
                    <a:pt x="7144" y="1714500"/>
                  </a:lnTo>
                  <a:lnTo>
                    <a:pt x="2381" y="1704975"/>
                  </a:lnTo>
                  <a:lnTo>
                    <a:pt x="0" y="1685925"/>
                  </a:lnTo>
                  <a:lnTo>
                    <a:pt x="4762" y="1662112"/>
                  </a:lnTo>
                  <a:lnTo>
                    <a:pt x="59531" y="1574006"/>
                  </a:lnTo>
                  <a:lnTo>
                    <a:pt x="204787" y="1338262"/>
                  </a:lnTo>
                  <a:lnTo>
                    <a:pt x="342900" y="1116806"/>
                  </a:lnTo>
                  <a:lnTo>
                    <a:pt x="454819" y="931069"/>
                  </a:lnTo>
                  <a:lnTo>
                    <a:pt x="554831" y="759619"/>
                  </a:lnTo>
                  <a:lnTo>
                    <a:pt x="588169" y="683419"/>
                  </a:lnTo>
                  <a:lnTo>
                    <a:pt x="631031" y="578644"/>
                  </a:lnTo>
                  <a:lnTo>
                    <a:pt x="664369" y="495300"/>
                  </a:lnTo>
                  <a:lnTo>
                    <a:pt x="692944" y="411956"/>
                  </a:lnTo>
                  <a:lnTo>
                    <a:pt x="711994" y="350044"/>
                  </a:lnTo>
                  <a:lnTo>
                    <a:pt x="723900" y="300037"/>
                  </a:lnTo>
                  <a:lnTo>
                    <a:pt x="733425" y="250031"/>
                  </a:lnTo>
                  <a:lnTo>
                    <a:pt x="735806" y="221456"/>
                  </a:lnTo>
                  <a:lnTo>
                    <a:pt x="731044" y="200025"/>
                  </a:lnTo>
                  <a:lnTo>
                    <a:pt x="723900" y="180975"/>
                  </a:lnTo>
                  <a:lnTo>
                    <a:pt x="702469" y="145256"/>
                  </a:lnTo>
                  <a:lnTo>
                    <a:pt x="692944" y="130969"/>
                  </a:lnTo>
                  <a:lnTo>
                    <a:pt x="671512" y="104775"/>
                  </a:lnTo>
                  <a:lnTo>
                    <a:pt x="628650" y="69056"/>
                  </a:lnTo>
                  <a:lnTo>
                    <a:pt x="604837" y="50006"/>
                  </a:lnTo>
                  <a:lnTo>
                    <a:pt x="592931" y="35719"/>
                  </a:lnTo>
                  <a:lnTo>
                    <a:pt x="590550" y="21431"/>
                  </a:lnTo>
                  <a:lnTo>
                    <a:pt x="595312" y="9525"/>
                  </a:lnTo>
                  <a:lnTo>
                    <a:pt x="611981" y="2381"/>
                  </a:lnTo>
                  <a:lnTo>
                    <a:pt x="650081" y="0"/>
                  </a:lnTo>
                  <a:lnTo>
                    <a:pt x="704850" y="4762"/>
                  </a:lnTo>
                  <a:lnTo>
                    <a:pt x="802481" y="28575"/>
                  </a:lnTo>
                  <a:lnTo>
                    <a:pt x="873919" y="54769"/>
                  </a:lnTo>
                  <a:lnTo>
                    <a:pt x="909637" y="73819"/>
                  </a:lnTo>
                  <a:lnTo>
                    <a:pt x="942975" y="100012"/>
                  </a:lnTo>
                  <a:lnTo>
                    <a:pt x="976312" y="138112"/>
                  </a:lnTo>
                  <a:lnTo>
                    <a:pt x="1000125" y="171450"/>
                  </a:lnTo>
                  <a:lnTo>
                    <a:pt x="1023937" y="221456"/>
                  </a:lnTo>
                  <a:lnTo>
                    <a:pt x="1040606" y="264319"/>
                  </a:lnTo>
                  <a:lnTo>
                    <a:pt x="959644" y="419100"/>
                  </a:lnTo>
                  <a:lnTo>
                    <a:pt x="933450" y="4714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3">
              <a:extLst>
                <a:ext uri="{FF2B5EF4-FFF2-40B4-BE49-F238E27FC236}">
                  <a16:creationId xmlns:a16="http://schemas.microsoft.com/office/drawing/2014/main" id="{CF96C77D-263E-4B3A-B053-9246B3EDE8D7}"/>
                </a:ext>
              </a:extLst>
            </p:cNvPr>
            <p:cNvSpPr/>
            <p:nvPr/>
          </p:nvSpPr>
          <p:spPr>
            <a:xfrm>
              <a:off x="5332413" y="3024188"/>
              <a:ext cx="1930400" cy="400050"/>
            </a:xfrm>
            <a:custGeom>
              <a:avLst/>
              <a:gdLst>
                <a:gd name="connsiteX0" fmla="*/ 1364456 w 1931194"/>
                <a:gd name="connsiteY0" fmla="*/ 280987 h 400050"/>
                <a:gd name="connsiteX1" fmla="*/ 1147762 w 1931194"/>
                <a:gd name="connsiteY1" fmla="*/ 297656 h 400050"/>
                <a:gd name="connsiteX2" fmla="*/ 919162 w 1931194"/>
                <a:gd name="connsiteY2" fmla="*/ 314325 h 400050"/>
                <a:gd name="connsiteX3" fmla="*/ 688181 w 1931194"/>
                <a:gd name="connsiteY3" fmla="*/ 357187 h 400050"/>
                <a:gd name="connsiteX4" fmla="*/ 561975 w 1931194"/>
                <a:gd name="connsiteY4" fmla="*/ 366712 h 400050"/>
                <a:gd name="connsiteX5" fmla="*/ 390525 w 1931194"/>
                <a:gd name="connsiteY5" fmla="*/ 383381 h 400050"/>
                <a:gd name="connsiteX6" fmla="*/ 292894 w 1931194"/>
                <a:gd name="connsiteY6" fmla="*/ 397668 h 400050"/>
                <a:gd name="connsiteX7" fmla="*/ 280987 w 1931194"/>
                <a:gd name="connsiteY7" fmla="*/ 400050 h 400050"/>
                <a:gd name="connsiteX8" fmla="*/ 240506 w 1931194"/>
                <a:gd name="connsiteY8" fmla="*/ 390525 h 400050"/>
                <a:gd name="connsiteX9" fmla="*/ 169069 w 1931194"/>
                <a:gd name="connsiteY9" fmla="*/ 366712 h 400050"/>
                <a:gd name="connsiteX10" fmla="*/ 114300 w 1931194"/>
                <a:gd name="connsiteY10" fmla="*/ 342900 h 400050"/>
                <a:gd name="connsiteX11" fmla="*/ 0 w 1931194"/>
                <a:gd name="connsiteY11" fmla="*/ 288131 h 400050"/>
                <a:gd name="connsiteX12" fmla="*/ 90487 w 1931194"/>
                <a:gd name="connsiteY12" fmla="*/ 142875 h 400050"/>
                <a:gd name="connsiteX13" fmla="*/ 121444 w 1931194"/>
                <a:gd name="connsiteY13" fmla="*/ 211931 h 400050"/>
                <a:gd name="connsiteX14" fmla="*/ 128587 w 1931194"/>
                <a:gd name="connsiteY14" fmla="*/ 219075 h 400050"/>
                <a:gd name="connsiteX15" fmla="*/ 133350 w 1931194"/>
                <a:gd name="connsiteY15" fmla="*/ 223837 h 400050"/>
                <a:gd name="connsiteX16" fmla="*/ 157162 w 1931194"/>
                <a:gd name="connsiteY16" fmla="*/ 233362 h 400050"/>
                <a:gd name="connsiteX17" fmla="*/ 221456 w 1931194"/>
                <a:gd name="connsiteY17" fmla="*/ 247650 h 400050"/>
                <a:gd name="connsiteX18" fmla="*/ 271462 w 1931194"/>
                <a:gd name="connsiteY18" fmla="*/ 252412 h 400050"/>
                <a:gd name="connsiteX19" fmla="*/ 338137 w 1931194"/>
                <a:gd name="connsiteY19" fmla="*/ 247650 h 400050"/>
                <a:gd name="connsiteX20" fmla="*/ 450056 w 1931194"/>
                <a:gd name="connsiteY20" fmla="*/ 230981 h 400050"/>
                <a:gd name="connsiteX21" fmla="*/ 752475 w 1931194"/>
                <a:gd name="connsiteY21" fmla="*/ 183356 h 400050"/>
                <a:gd name="connsiteX22" fmla="*/ 1073944 w 1931194"/>
                <a:gd name="connsiteY22" fmla="*/ 135731 h 400050"/>
                <a:gd name="connsiteX23" fmla="*/ 1273969 w 1931194"/>
                <a:gd name="connsiteY23" fmla="*/ 104775 h 400050"/>
                <a:gd name="connsiteX24" fmla="*/ 1331119 w 1931194"/>
                <a:gd name="connsiteY24" fmla="*/ 92868 h 400050"/>
                <a:gd name="connsiteX25" fmla="*/ 1378744 w 1931194"/>
                <a:gd name="connsiteY25" fmla="*/ 76200 h 400050"/>
                <a:gd name="connsiteX26" fmla="*/ 1431131 w 1931194"/>
                <a:gd name="connsiteY26" fmla="*/ 50006 h 400050"/>
                <a:gd name="connsiteX27" fmla="*/ 1478756 w 1931194"/>
                <a:gd name="connsiteY27" fmla="*/ 21431 h 400050"/>
                <a:gd name="connsiteX28" fmla="*/ 1509712 w 1931194"/>
                <a:gd name="connsiteY28" fmla="*/ 0 h 400050"/>
                <a:gd name="connsiteX29" fmla="*/ 1547812 w 1931194"/>
                <a:gd name="connsiteY29" fmla="*/ 4762 h 400050"/>
                <a:gd name="connsiteX30" fmla="*/ 1638300 w 1931194"/>
                <a:gd name="connsiteY30" fmla="*/ 26193 h 400050"/>
                <a:gd name="connsiteX31" fmla="*/ 1731169 w 1931194"/>
                <a:gd name="connsiteY31" fmla="*/ 47625 h 400050"/>
                <a:gd name="connsiteX32" fmla="*/ 1781175 w 1931194"/>
                <a:gd name="connsiteY32" fmla="*/ 57150 h 400050"/>
                <a:gd name="connsiteX33" fmla="*/ 1838325 w 1931194"/>
                <a:gd name="connsiteY33" fmla="*/ 76200 h 400050"/>
                <a:gd name="connsiteX34" fmla="*/ 1874044 w 1931194"/>
                <a:gd name="connsiteY34" fmla="*/ 95250 h 400050"/>
                <a:gd name="connsiteX35" fmla="*/ 1897856 w 1931194"/>
                <a:gd name="connsiteY35" fmla="*/ 116681 h 400050"/>
                <a:gd name="connsiteX36" fmla="*/ 1921669 w 1931194"/>
                <a:gd name="connsiteY36" fmla="*/ 145256 h 400050"/>
                <a:gd name="connsiteX37" fmla="*/ 1931194 w 1931194"/>
                <a:gd name="connsiteY37" fmla="*/ 164306 h 400050"/>
                <a:gd name="connsiteX38" fmla="*/ 1931194 w 1931194"/>
                <a:gd name="connsiteY38" fmla="*/ 176212 h 400050"/>
                <a:gd name="connsiteX39" fmla="*/ 1924050 w 1931194"/>
                <a:gd name="connsiteY39" fmla="*/ 197643 h 400050"/>
                <a:gd name="connsiteX40" fmla="*/ 1905000 w 1931194"/>
                <a:gd name="connsiteY40" fmla="*/ 214312 h 400050"/>
                <a:gd name="connsiteX41" fmla="*/ 1866900 w 1931194"/>
                <a:gd name="connsiteY41" fmla="*/ 235743 h 400050"/>
                <a:gd name="connsiteX42" fmla="*/ 1843087 w 1931194"/>
                <a:gd name="connsiteY42" fmla="*/ 245268 h 400050"/>
                <a:gd name="connsiteX43" fmla="*/ 1776412 w 1931194"/>
                <a:gd name="connsiteY43" fmla="*/ 247650 h 400050"/>
                <a:gd name="connsiteX44" fmla="*/ 1612106 w 1931194"/>
                <a:gd name="connsiteY44" fmla="*/ 259556 h 400050"/>
                <a:gd name="connsiteX45" fmla="*/ 1364456 w 1931194"/>
                <a:gd name="connsiteY45" fmla="*/ 28098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400050">
                  <a:moveTo>
                    <a:pt x="1364456" y="280987"/>
                  </a:moveTo>
                  <a:lnTo>
                    <a:pt x="1147762" y="297656"/>
                  </a:lnTo>
                  <a:lnTo>
                    <a:pt x="919162" y="314325"/>
                  </a:lnTo>
                  <a:lnTo>
                    <a:pt x="688181" y="357187"/>
                  </a:lnTo>
                  <a:lnTo>
                    <a:pt x="561975" y="366712"/>
                  </a:lnTo>
                  <a:lnTo>
                    <a:pt x="390525" y="383381"/>
                  </a:lnTo>
                  <a:lnTo>
                    <a:pt x="292894" y="397668"/>
                  </a:lnTo>
                  <a:lnTo>
                    <a:pt x="280987" y="400050"/>
                  </a:lnTo>
                  <a:lnTo>
                    <a:pt x="240506" y="390525"/>
                  </a:lnTo>
                  <a:lnTo>
                    <a:pt x="169069" y="366712"/>
                  </a:lnTo>
                  <a:lnTo>
                    <a:pt x="114300" y="342900"/>
                  </a:lnTo>
                  <a:lnTo>
                    <a:pt x="0" y="288131"/>
                  </a:lnTo>
                  <a:lnTo>
                    <a:pt x="90487" y="142875"/>
                  </a:lnTo>
                  <a:lnTo>
                    <a:pt x="121444" y="211931"/>
                  </a:lnTo>
                  <a:lnTo>
                    <a:pt x="128587" y="219075"/>
                  </a:lnTo>
                  <a:lnTo>
                    <a:pt x="133350" y="223837"/>
                  </a:lnTo>
                  <a:lnTo>
                    <a:pt x="157162" y="233362"/>
                  </a:lnTo>
                  <a:lnTo>
                    <a:pt x="221456" y="247650"/>
                  </a:lnTo>
                  <a:lnTo>
                    <a:pt x="271462" y="252412"/>
                  </a:lnTo>
                  <a:lnTo>
                    <a:pt x="338137" y="247650"/>
                  </a:lnTo>
                  <a:lnTo>
                    <a:pt x="450056" y="230981"/>
                  </a:lnTo>
                  <a:lnTo>
                    <a:pt x="752475" y="183356"/>
                  </a:lnTo>
                  <a:lnTo>
                    <a:pt x="1073944" y="135731"/>
                  </a:lnTo>
                  <a:lnTo>
                    <a:pt x="1273969" y="104775"/>
                  </a:lnTo>
                  <a:lnTo>
                    <a:pt x="1331119" y="92868"/>
                  </a:lnTo>
                  <a:lnTo>
                    <a:pt x="1378744" y="76200"/>
                  </a:lnTo>
                  <a:lnTo>
                    <a:pt x="1431131" y="50006"/>
                  </a:lnTo>
                  <a:lnTo>
                    <a:pt x="1478756" y="21431"/>
                  </a:lnTo>
                  <a:lnTo>
                    <a:pt x="1509712" y="0"/>
                  </a:lnTo>
                  <a:lnTo>
                    <a:pt x="1547812" y="4762"/>
                  </a:lnTo>
                  <a:lnTo>
                    <a:pt x="1638300" y="26193"/>
                  </a:lnTo>
                  <a:lnTo>
                    <a:pt x="1731169" y="47625"/>
                  </a:lnTo>
                  <a:lnTo>
                    <a:pt x="1781175" y="57150"/>
                  </a:lnTo>
                  <a:lnTo>
                    <a:pt x="1838325" y="76200"/>
                  </a:lnTo>
                  <a:lnTo>
                    <a:pt x="1874044" y="95250"/>
                  </a:lnTo>
                  <a:lnTo>
                    <a:pt x="1897856" y="116681"/>
                  </a:lnTo>
                  <a:lnTo>
                    <a:pt x="1921669" y="145256"/>
                  </a:lnTo>
                  <a:lnTo>
                    <a:pt x="1931194" y="164306"/>
                  </a:lnTo>
                  <a:lnTo>
                    <a:pt x="1931194" y="176212"/>
                  </a:lnTo>
                  <a:lnTo>
                    <a:pt x="1924050" y="197643"/>
                  </a:lnTo>
                  <a:lnTo>
                    <a:pt x="1905000" y="214312"/>
                  </a:lnTo>
                  <a:lnTo>
                    <a:pt x="1866900" y="235743"/>
                  </a:lnTo>
                  <a:lnTo>
                    <a:pt x="1843087" y="245268"/>
                  </a:lnTo>
                  <a:lnTo>
                    <a:pt x="1776412" y="247650"/>
                  </a:lnTo>
                  <a:lnTo>
                    <a:pt x="1612106" y="259556"/>
                  </a:lnTo>
                  <a:lnTo>
                    <a:pt x="1364456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5">
              <a:extLst>
                <a:ext uri="{FF2B5EF4-FFF2-40B4-BE49-F238E27FC236}">
                  <a16:creationId xmlns:a16="http://schemas.microsoft.com/office/drawing/2014/main" id="{89D5AFC5-44DD-4A18-8FB2-D6AD2CE8DF4A}"/>
                </a:ext>
              </a:extLst>
            </p:cNvPr>
            <p:cNvSpPr/>
            <p:nvPr/>
          </p:nvSpPr>
          <p:spPr>
            <a:xfrm>
              <a:off x="5495925" y="4035425"/>
              <a:ext cx="317500" cy="1936750"/>
            </a:xfrm>
            <a:custGeom>
              <a:avLst/>
              <a:gdLst>
                <a:gd name="connsiteX0" fmla="*/ 110229 w 318161"/>
                <a:gd name="connsiteY0" fmla="*/ 831729 h 1936524"/>
                <a:gd name="connsiteX1" fmla="*/ 112735 w 318161"/>
                <a:gd name="connsiteY1" fmla="*/ 718994 h 1936524"/>
                <a:gd name="connsiteX2" fmla="*/ 112735 w 318161"/>
                <a:gd name="connsiteY2" fmla="*/ 596239 h 1936524"/>
                <a:gd name="connsiteX3" fmla="*/ 115240 w 318161"/>
                <a:gd name="connsiteY3" fmla="*/ 468474 h 1936524"/>
                <a:gd name="connsiteX4" fmla="*/ 115240 w 318161"/>
                <a:gd name="connsiteY4" fmla="*/ 373276 h 1936524"/>
                <a:gd name="connsiteX5" fmla="*/ 112735 w 318161"/>
                <a:gd name="connsiteY5" fmla="*/ 290604 h 1936524"/>
                <a:gd name="connsiteX6" fmla="*/ 102714 w 318161"/>
                <a:gd name="connsiteY6" fmla="*/ 232985 h 1936524"/>
                <a:gd name="connsiteX7" fmla="*/ 95198 w 318161"/>
                <a:gd name="connsiteY7" fmla="*/ 202922 h 1936524"/>
                <a:gd name="connsiteX8" fmla="*/ 80167 w 318161"/>
                <a:gd name="connsiteY8" fmla="*/ 177870 h 1936524"/>
                <a:gd name="connsiteX9" fmla="*/ 42589 w 318161"/>
                <a:gd name="connsiteY9" fmla="*/ 122756 h 1936524"/>
                <a:gd name="connsiteX10" fmla="*/ 10021 w 318161"/>
                <a:gd name="connsiteY10" fmla="*/ 72651 h 1936524"/>
                <a:gd name="connsiteX11" fmla="*/ 0 w 318161"/>
                <a:gd name="connsiteY11" fmla="*/ 50105 h 1936524"/>
                <a:gd name="connsiteX12" fmla="*/ 0 w 318161"/>
                <a:gd name="connsiteY12" fmla="*/ 25053 h 1936524"/>
                <a:gd name="connsiteX13" fmla="*/ 5011 w 318161"/>
                <a:gd name="connsiteY13" fmla="*/ 5011 h 1936524"/>
                <a:gd name="connsiteX14" fmla="*/ 12526 w 318161"/>
                <a:gd name="connsiteY14" fmla="*/ 0 h 1936524"/>
                <a:gd name="connsiteX15" fmla="*/ 27558 w 318161"/>
                <a:gd name="connsiteY15" fmla="*/ 0 h 1936524"/>
                <a:gd name="connsiteX16" fmla="*/ 50104 w 318161"/>
                <a:gd name="connsiteY16" fmla="*/ 7516 h 1936524"/>
                <a:gd name="connsiteX17" fmla="*/ 75156 w 318161"/>
                <a:gd name="connsiteY17" fmla="*/ 15032 h 1936524"/>
                <a:gd name="connsiteX18" fmla="*/ 110229 w 318161"/>
                <a:gd name="connsiteY18" fmla="*/ 27558 h 1936524"/>
                <a:gd name="connsiteX19" fmla="*/ 150313 w 318161"/>
                <a:gd name="connsiteY19" fmla="*/ 42589 h 1936524"/>
                <a:gd name="connsiteX20" fmla="*/ 192901 w 318161"/>
                <a:gd name="connsiteY20" fmla="*/ 65136 h 1936524"/>
                <a:gd name="connsiteX21" fmla="*/ 248016 w 318161"/>
                <a:gd name="connsiteY21" fmla="*/ 105219 h 1936524"/>
                <a:gd name="connsiteX22" fmla="*/ 313151 w 318161"/>
                <a:gd name="connsiteY22" fmla="*/ 192901 h 1936524"/>
                <a:gd name="connsiteX23" fmla="*/ 310646 w 318161"/>
                <a:gd name="connsiteY23" fmla="*/ 305636 h 1936524"/>
                <a:gd name="connsiteX24" fmla="*/ 305635 w 318161"/>
                <a:gd name="connsiteY24" fmla="*/ 460958 h 1936524"/>
                <a:gd name="connsiteX25" fmla="*/ 305635 w 318161"/>
                <a:gd name="connsiteY25" fmla="*/ 596239 h 1936524"/>
                <a:gd name="connsiteX26" fmla="*/ 310646 w 318161"/>
                <a:gd name="connsiteY26" fmla="*/ 749057 h 1936524"/>
                <a:gd name="connsiteX27" fmla="*/ 318161 w 318161"/>
                <a:gd name="connsiteY27" fmla="*/ 879328 h 1936524"/>
                <a:gd name="connsiteX28" fmla="*/ 313151 w 318161"/>
                <a:gd name="connsiteY28" fmla="*/ 1034650 h 1936524"/>
                <a:gd name="connsiteX29" fmla="*/ 308141 w 318161"/>
                <a:gd name="connsiteY29" fmla="*/ 1225046 h 1936524"/>
                <a:gd name="connsiteX30" fmla="*/ 305635 w 318161"/>
                <a:gd name="connsiteY30" fmla="*/ 1442999 h 1936524"/>
                <a:gd name="connsiteX31" fmla="*/ 318161 w 318161"/>
                <a:gd name="connsiteY31" fmla="*/ 1741118 h 1936524"/>
                <a:gd name="connsiteX32" fmla="*/ 313151 w 318161"/>
                <a:gd name="connsiteY32" fmla="*/ 1871389 h 1936524"/>
                <a:gd name="connsiteX33" fmla="*/ 290604 w 318161"/>
                <a:gd name="connsiteY33" fmla="*/ 1898946 h 1936524"/>
                <a:gd name="connsiteX34" fmla="*/ 268057 w 318161"/>
                <a:gd name="connsiteY34" fmla="*/ 1916483 h 1936524"/>
                <a:gd name="connsiteX35" fmla="*/ 248016 w 318161"/>
                <a:gd name="connsiteY35" fmla="*/ 1929009 h 1936524"/>
                <a:gd name="connsiteX36" fmla="*/ 230479 w 318161"/>
                <a:gd name="connsiteY36" fmla="*/ 1934019 h 1936524"/>
                <a:gd name="connsiteX37" fmla="*/ 212943 w 318161"/>
                <a:gd name="connsiteY37" fmla="*/ 1936524 h 1936524"/>
                <a:gd name="connsiteX38" fmla="*/ 192901 w 318161"/>
                <a:gd name="connsiteY38" fmla="*/ 1931514 h 1936524"/>
                <a:gd name="connsiteX39" fmla="*/ 172859 w 318161"/>
                <a:gd name="connsiteY39" fmla="*/ 1916483 h 1936524"/>
                <a:gd name="connsiteX40" fmla="*/ 157828 w 318161"/>
                <a:gd name="connsiteY40" fmla="*/ 1901451 h 1936524"/>
                <a:gd name="connsiteX41" fmla="*/ 115240 w 318161"/>
                <a:gd name="connsiteY41" fmla="*/ 1833811 h 1936524"/>
                <a:gd name="connsiteX42" fmla="*/ 62630 w 318161"/>
                <a:gd name="connsiteY42" fmla="*/ 1723582 h 1936524"/>
                <a:gd name="connsiteX43" fmla="*/ 52610 w 318161"/>
                <a:gd name="connsiteY43" fmla="*/ 1688509 h 1936524"/>
                <a:gd name="connsiteX44" fmla="*/ 47599 w 318161"/>
                <a:gd name="connsiteY44" fmla="*/ 1655941 h 1936524"/>
                <a:gd name="connsiteX45" fmla="*/ 50104 w 318161"/>
                <a:gd name="connsiteY45" fmla="*/ 1608342 h 1936524"/>
                <a:gd name="connsiteX46" fmla="*/ 62630 w 318161"/>
                <a:gd name="connsiteY46" fmla="*/ 1483082 h 1936524"/>
                <a:gd name="connsiteX47" fmla="*/ 80167 w 318161"/>
                <a:gd name="connsiteY47" fmla="*/ 1355317 h 1936524"/>
                <a:gd name="connsiteX48" fmla="*/ 90188 w 318161"/>
                <a:gd name="connsiteY48" fmla="*/ 1265129 h 1936524"/>
                <a:gd name="connsiteX49" fmla="*/ 97703 w 318161"/>
                <a:gd name="connsiteY49" fmla="*/ 1139869 h 1936524"/>
                <a:gd name="connsiteX50" fmla="*/ 105219 w 318161"/>
                <a:gd name="connsiteY50" fmla="*/ 969515 h 1936524"/>
                <a:gd name="connsiteX51" fmla="*/ 110229 w 318161"/>
                <a:gd name="connsiteY51" fmla="*/ 831729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8161" h="1936524">
                  <a:moveTo>
                    <a:pt x="110229" y="831729"/>
                  </a:moveTo>
                  <a:cubicBezTo>
                    <a:pt x="111064" y="794151"/>
                    <a:pt x="111900" y="756572"/>
                    <a:pt x="112735" y="718994"/>
                  </a:cubicBezTo>
                  <a:lnTo>
                    <a:pt x="112735" y="596239"/>
                  </a:lnTo>
                  <a:lnTo>
                    <a:pt x="115240" y="468474"/>
                  </a:lnTo>
                  <a:lnTo>
                    <a:pt x="115240" y="373276"/>
                  </a:lnTo>
                  <a:lnTo>
                    <a:pt x="112735" y="290604"/>
                  </a:lnTo>
                  <a:lnTo>
                    <a:pt x="102714" y="232985"/>
                  </a:lnTo>
                  <a:lnTo>
                    <a:pt x="95198" y="202922"/>
                  </a:lnTo>
                  <a:lnTo>
                    <a:pt x="80167" y="177870"/>
                  </a:lnTo>
                  <a:lnTo>
                    <a:pt x="42589" y="122756"/>
                  </a:lnTo>
                  <a:lnTo>
                    <a:pt x="10021" y="72651"/>
                  </a:lnTo>
                  <a:lnTo>
                    <a:pt x="0" y="50105"/>
                  </a:lnTo>
                  <a:lnTo>
                    <a:pt x="0" y="25053"/>
                  </a:lnTo>
                  <a:lnTo>
                    <a:pt x="5011" y="5011"/>
                  </a:lnTo>
                  <a:lnTo>
                    <a:pt x="12526" y="0"/>
                  </a:lnTo>
                  <a:lnTo>
                    <a:pt x="27558" y="0"/>
                  </a:lnTo>
                  <a:lnTo>
                    <a:pt x="50104" y="7516"/>
                  </a:lnTo>
                  <a:lnTo>
                    <a:pt x="75156" y="15032"/>
                  </a:lnTo>
                  <a:lnTo>
                    <a:pt x="110229" y="27558"/>
                  </a:lnTo>
                  <a:lnTo>
                    <a:pt x="150313" y="42589"/>
                  </a:lnTo>
                  <a:lnTo>
                    <a:pt x="192901" y="65136"/>
                  </a:lnTo>
                  <a:lnTo>
                    <a:pt x="248016" y="105219"/>
                  </a:lnTo>
                  <a:lnTo>
                    <a:pt x="313151" y="192901"/>
                  </a:lnTo>
                  <a:lnTo>
                    <a:pt x="310646" y="305636"/>
                  </a:lnTo>
                  <a:lnTo>
                    <a:pt x="305635" y="460958"/>
                  </a:lnTo>
                  <a:lnTo>
                    <a:pt x="305635" y="596239"/>
                  </a:lnTo>
                  <a:lnTo>
                    <a:pt x="310646" y="749057"/>
                  </a:lnTo>
                  <a:lnTo>
                    <a:pt x="318161" y="879328"/>
                  </a:lnTo>
                  <a:lnTo>
                    <a:pt x="313151" y="1034650"/>
                  </a:lnTo>
                  <a:lnTo>
                    <a:pt x="308141" y="1225046"/>
                  </a:lnTo>
                  <a:cubicBezTo>
                    <a:pt x="307306" y="1297697"/>
                    <a:pt x="306470" y="1370348"/>
                    <a:pt x="305635" y="1442999"/>
                  </a:cubicBezTo>
                  <a:lnTo>
                    <a:pt x="318161" y="1741118"/>
                  </a:lnTo>
                  <a:lnTo>
                    <a:pt x="313151" y="1871389"/>
                  </a:lnTo>
                  <a:lnTo>
                    <a:pt x="290604" y="1898946"/>
                  </a:lnTo>
                  <a:lnTo>
                    <a:pt x="268057" y="1916483"/>
                  </a:lnTo>
                  <a:lnTo>
                    <a:pt x="248016" y="1929009"/>
                  </a:lnTo>
                  <a:lnTo>
                    <a:pt x="230479" y="1934019"/>
                  </a:lnTo>
                  <a:lnTo>
                    <a:pt x="212943" y="1936524"/>
                  </a:lnTo>
                  <a:lnTo>
                    <a:pt x="192901" y="1931514"/>
                  </a:lnTo>
                  <a:lnTo>
                    <a:pt x="172859" y="1916483"/>
                  </a:lnTo>
                  <a:lnTo>
                    <a:pt x="157828" y="1901451"/>
                  </a:lnTo>
                  <a:lnTo>
                    <a:pt x="115240" y="1833811"/>
                  </a:lnTo>
                  <a:lnTo>
                    <a:pt x="62630" y="1723582"/>
                  </a:lnTo>
                  <a:lnTo>
                    <a:pt x="52610" y="1688509"/>
                  </a:lnTo>
                  <a:lnTo>
                    <a:pt x="47599" y="1655941"/>
                  </a:lnTo>
                  <a:lnTo>
                    <a:pt x="50104" y="1608342"/>
                  </a:lnTo>
                  <a:lnTo>
                    <a:pt x="62630" y="1483082"/>
                  </a:lnTo>
                  <a:lnTo>
                    <a:pt x="80167" y="1355317"/>
                  </a:lnTo>
                  <a:lnTo>
                    <a:pt x="90188" y="1265129"/>
                  </a:lnTo>
                  <a:lnTo>
                    <a:pt x="97703" y="1139869"/>
                  </a:lnTo>
                  <a:lnTo>
                    <a:pt x="105219" y="969515"/>
                  </a:lnTo>
                  <a:lnTo>
                    <a:pt x="110229" y="8317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50">
              <a:extLst>
                <a:ext uri="{FF2B5EF4-FFF2-40B4-BE49-F238E27FC236}">
                  <a16:creationId xmlns:a16="http://schemas.microsoft.com/office/drawing/2014/main" id="{E8CAEECD-C8B1-4B8E-B79F-985ACA01A4DC}"/>
                </a:ext>
              </a:extLst>
            </p:cNvPr>
            <p:cNvSpPr/>
            <p:nvPr/>
          </p:nvSpPr>
          <p:spPr>
            <a:xfrm>
              <a:off x="2952750" y="2798763"/>
              <a:ext cx="719138" cy="568325"/>
            </a:xfrm>
            <a:custGeom>
              <a:avLst/>
              <a:gdLst>
                <a:gd name="connsiteX0" fmla="*/ 540544 w 719138"/>
                <a:gd name="connsiteY0" fmla="*/ 335756 h 569119"/>
                <a:gd name="connsiteX1" fmla="*/ 445294 w 719138"/>
                <a:gd name="connsiteY1" fmla="*/ 259556 h 569119"/>
                <a:gd name="connsiteX2" fmla="*/ 376238 w 719138"/>
                <a:gd name="connsiteY2" fmla="*/ 202406 h 569119"/>
                <a:gd name="connsiteX3" fmla="*/ 302419 w 719138"/>
                <a:gd name="connsiteY3" fmla="*/ 138112 h 569119"/>
                <a:gd name="connsiteX4" fmla="*/ 216694 w 719138"/>
                <a:gd name="connsiteY4" fmla="*/ 61912 h 569119"/>
                <a:gd name="connsiteX5" fmla="*/ 130969 w 719138"/>
                <a:gd name="connsiteY5" fmla="*/ 0 h 569119"/>
                <a:gd name="connsiteX6" fmla="*/ 54769 w 719138"/>
                <a:gd name="connsiteY6" fmla="*/ 64294 h 569119"/>
                <a:gd name="connsiteX7" fmla="*/ 28575 w 719138"/>
                <a:gd name="connsiteY7" fmla="*/ 90487 h 569119"/>
                <a:gd name="connsiteX8" fmla="*/ 21431 w 719138"/>
                <a:gd name="connsiteY8" fmla="*/ 100012 h 569119"/>
                <a:gd name="connsiteX9" fmla="*/ 9525 w 719138"/>
                <a:gd name="connsiteY9" fmla="*/ 138112 h 569119"/>
                <a:gd name="connsiteX10" fmla="*/ 2381 w 719138"/>
                <a:gd name="connsiteY10" fmla="*/ 176212 h 569119"/>
                <a:gd name="connsiteX11" fmla="*/ 0 w 719138"/>
                <a:gd name="connsiteY11" fmla="*/ 216694 h 569119"/>
                <a:gd name="connsiteX12" fmla="*/ 2381 w 719138"/>
                <a:gd name="connsiteY12" fmla="*/ 238125 h 569119"/>
                <a:gd name="connsiteX13" fmla="*/ 11906 w 719138"/>
                <a:gd name="connsiteY13" fmla="*/ 259556 h 569119"/>
                <a:gd name="connsiteX14" fmla="*/ 26194 w 719138"/>
                <a:gd name="connsiteY14" fmla="*/ 269081 h 569119"/>
                <a:gd name="connsiteX15" fmla="*/ 40481 w 719138"/>
                <a:gd name="connsiteY15" fmla="*/ 273844 h 569119"/>
                <a:gd name="connsiteX16" fmla="*/ 64294 w 719138"/>
                <a:gd name="connsiteY16" fmla="*/ 271462 h 569119"/>
                <a:gd name="connsiteX17" fmla="*/ 102394 w 719138"/>
                <a:gd name="connsiteY17" fmla="*/ 266700 h 569119"/>
                <a:gd name="connsiteX18" fmla="*/ 140494 w 719138"/>
                <a:gd name="connsiteY18" fmla="*/ 266700 h 569119"/>
                <a:gd name="connsiteX19" fmla="*/ 171450 w 719138"/>
                <a:gd name="connsiteY19" fmla="*/ 276225 h 569119"/>
                <a:gd name="connsiteX20" fmla="*/ 180975 w 719138"/>
                <a:gd name="connsiteY20" fmla="*/ 278606 h 569119"/>
                <a:gd name="connsiteX21" fmla="*/ 223838 w 719138"/>
                <a:gd name="connsiteY21" fmla="*/ 297656 h 569119"/>
                <a:gd name="connsiteX22" fmla="*/ 257175 w 719138"/>
                <a:gd name="connsiteY22" fmla="*/ 319087 h 569119"/>
                <a:gd name="connsiteX23" fmla="*/ 326231 w 719138"/>
                <a:gd name="connsiteY23" fmla="*/ 354806 h 569119"/>
                <a:gd name="connsiteX24" fmla="*/ 478631 w 719138"/>
                <a:gd name="connsiteY24" fmla="*/ 447675 h 569119"/>
                <a:gd name="connsiteX25" fmla="*/ 669131 w 719138"/>
                <a:gd name="connsiteY25" fmla="*/ 569119 h 569119"/>
                <a:gd name="connsiteX26" fmla="*/ 719138 w 719138"/>
                <a:gd name="connsiteY26" fmla="*/ 502444 h 569119"/>
                <a:gd name="connsiteX27" fmla="*/ 642938 w 719138"/>
                <a:gd name="connsiteY27" fmla="*/ 421481 h 569119"/>
                <a:gd name="connsiteX28" fmla="*/ 540544 w 719138"/>
                <a:gd name="connsiteY28" fmla="*/ 335756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69119">
                  <a:moveTo>
                    <a:pt x="540544" y="335756"/>
                  </a:moveTo>
                  <a:lnTo>
                    <a:pt x="445294" y="259556"/>
                  </a:lnTo>
                  <a:lnTo>
                    <a:pt x="376238" y="202406"/>
                  </a:lnTo>
                  <a:lnTo>
                    <a:pt x="302419" y="138112"/>
                  </a:lnTo>
                  <a:lnTo>
                    <a:pt x="216694" y="61912"/>
                  </a:lnTo>
                  <a:lnTo>
                    <a:pt x="130969" y="0"/>
                  </a:lnTo>
                  <a:lnTo>
                    <a:pt x="54769" y="64294"/>
                  </a:lnTo>
                  <a:lnTo>
                    <a:pt x="28575" y="90487"/>
                  </a:lnTo>
                  <a:lnTo>
                    <a:pt x="21431" y="100012"/>
                  </a:lnTo>
                  <a:lnTo>
                    <a:pt x="9525" y="138112"/>
                  </a:lnTo>
                  <a:lnTo>
                    <a:pt x="2381" y="176212"/>
                  </a:lnTo>
                  <a:lnTo>
                    <a:pt x="0" y="216694"/>
                  </a:lnTo>
                  <a:lnTo>
                    <a:pt x="2381" y="238125"/>
                  </a:lnTo>
                  <a:lnTo>
                    <a:pt x="11906" y="259556"/>
                  </a:lnTo>
                  <a:lnTo>
                    <a:pt x="26194" y="269081"/>
                  </a:lnTo>
                  <a:lnTo>
                    <a:pt x="40481" y="273844"/>
                  </a:lnTo>
                  <a:lnTo>
                    <a:pt x="64294" y="271462"/>
                  </a:lnTo>
                  <a:lnTo>
                    <a:pt x="102394" y="266700"/>
                  </a:lnTo>
                  <a:lnTo>
                    <a:pt x="140494" y="266700"/>
                  </a:lnTo>
                  <a:lnTo>
                    <a:pt x="171450" y="276225"/>
                  </a:lnTo>
                  <a:lnTo>
                    <a:pt x="180975" y="278606"/>
                  </a:lnTo>
                  <a:lnTo>
                    <a:pt x="223838" y="297656"/>
                  </a:lnTo>
                  <a:lnTo>
                    <a:pt x="257175" y="319087"/>
                  </a:lnTo>
                  <a:lnTo>
                    <a:pt x="326231" y="354806"/>
                  </a:lnTo>
                  <a:lnTo>
                    <a:pt x="478631" y="447675"/>
                  </a:lnTo>
                  <a:lnTo>
                    <a:pt x="669131" y="569119"/>
                  </a:lnTo>
                  <a:lnTo>
                    <a:pt x="719138" y="502444"/>
                  </a:lnTo>
                  <a:lnTo>
                    <a:pt x="642938" y="421481"/>
                  </a:lnTo>
                  <a:lnTo>
                    <a:pt x="540544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51">
              <a:extLst>
                <a:ext uri="{FF2B5EF4-FFF2-40B4-BE49-F238E27FC236}">
                  <a16:creationId xmlns:a16="http://schemas.microsoft.com/office/drawing/2014/main" id="{0E0FD651-5725-4860-840C-9C027E79489C}"/>
                </a:ext>
              </a:extLst>
            </p:cNvPr>
            <p:cNvSpPr/>
            <p:nvPr/>
          </p:nvSpPr>
          <p:spPr>
            <a:xfrm>
              <a:off x="2849563" y="2316163"/>
              <a:ext cx="1590675" cy="1817687"/>
            </a:xfrm>
            <a:custGeom>
              <a:avLst/>
              <a:gdLst>
                <a:gd name="connsiteX0" fmla="*/ 1293019 w 1590675"/>
                <a:gd name="connsiteY0" fmla="*/ 571500 h 1816894"/>
                <a:gd name="connsiteX1" fmla="*/ 1107282 w 1590675"/>
                <a:gd name="connsiteY1" fmla="*/ 783432 h 1816894"/>
                <a:gd name="connsiteX2" fmla="*/ 892969 w 1590675"/>
                <a:gd name="connsiteY2" fmla="*/ 1026319 h 1816894"/>
                <a:gd name="connsiteX3" fmla="*/ 661988 w 1590675"/>
                <a:gd name="connsiteY3" fmla="*/ 1283494 h 1816894"/>
                <a:gd name="connsiteX4" fmla="*/ 352425 w 1590675"/>
                <a:gd name="connsiteY4" fmla="*/ 1628775 h 1816894"/>
                <a:gd name="connsiteX5" fmla="*/ 185738 w 1590675"/>
                <a:gd name="connsiteY5" fmla="*/ 1816894 h 1816894"/>
                <a:gd name="connsiteX6" fmla="*/ 9525 w 1590675"/>
                <a:gd name="connsiteY6" fmla="*/ 1814513 h 1816894"/>
                <a:gd name="connsiteX7" fmla="*/ 2382 w 1590675"/>
                <a:gd name="connsiteY7" fmla="*/ 1800225 h 1816894"/>
                <a:gd name="connsiteX8" fmla="*/ 0 w 1590675"/>
                <a:gd name="connsiteY8" fmla="*/ 1785938 h 1816894"/>
                <a:gd name="connsiteX9" fmla="*/ 0 w 1590675"/>
                <a:gd name="connsiteY9" fmla="*/ 1771650 h 1816894"/>
                <a:gd name="connsiteX10" fmla="*/ 2382 w 1590675"/>
                <a:gd name="connsiteY10" fmla="*/ 1754982 h 1816894"/>
                <a:gd name="connsiteX11" fmla="*/ 7144 w 1590675"/>
                <a:gd name="connsiteY11" fmla="*/ 1743075 h 1816894"/>
                <a:gd name="connsiteX12" fmla="*/ 16669 w 1590675"/>
                <a:gd name="connsiteY12" fmla="*/ 1733550 h 1816894"/>
                <a:gd name="connsiteX13" fmla="*/ 28575 w 1590675"/>
                <a:gd name="connsiteY13" fmla="*/ 1728788 h 1816894"/>
                <a:gd name="connsiteX14" fmla="*/ 78582 w 1590675"/>
                <a:gd name="connsiteY14" fmla="*/ 1714500 h 1816894"/>
                <a:gd name="connsiteX15" fmla="*/ 121444 w 1590675"/>
                <a:gd name="connsiteY15" fmla="*/ 1693069 h 1816894"/>
                <a:gd name="connsiteX16" fmla="*/ 164307 w 1590675"/>
                <a:gd name="connsiteY16" fmla="*/ 1666875 h 1816894"/>
                <a:gd name="connsiteX17" fmla="*/ 200025 w 1590675"/>
                <a:gd name="connsiteY17" fmla="*/ 1638300 h 1816894"/>
                <a:gd name="connsiteX18" fmla="*/ 216694 w 1590675"/>
                <a:gd name="connsiteY18" fmla="*/ 1619250 h 1816894"/>
                <a:gd name="connsiteX19" fmla="*/ 250032 w 1590675"/>
                <a:gd name="connsiteY19" fmla="*/ 1576388 h 1816894"/>
                <a:gd name="connsiteX20" fmla="*/ 319088 w 1590675"/>
                <a:gd name="connsiteY20" fmla="*/ 1483519 h 1816894"/>
                <a:gd name="connsiteX21" fmla="*/ 402432 w 1590675"/>
                <a:gd name="connsiteY21" fmla="*/ 1371600 h 1816894"/>
                <a:gd name="connsiteX22" fmla="*/ 511969 w 1590675"/>
                <a:gd name="connsiteY22" fmla="*/ 1228725 h 1816894"/>
                <a:gd name="connsiteX23" fmla="*/ 614363 w 1590675"/>
                <a:gd name="connsiteY23" fmla="*/ 1090613 h 1816894"/>
                <a:gd name="connsiteX24" fmla="*/ 704850 w 1590675"/>
                <a:gd name="connsiteY24" fmla="*/ 971550 h 1816894"/>
                <a:gd name="connsiteX25" fmla="*/ 845344 w 1590675"/>
                <a:gd name="connsiteY25" fmla="*/ 788194 h 1816894"/>
                <a:gd name="connsiteX26" fmla="*/ 1007269 w 1590675"/>
                <a:gd name="connsiteY26" fmla="*/ 569119 h 1816894"/>
                <a:gd name="connsiteX27" fmla="*/ 1095375 w 1590675"/>
                <a:gd name="connsiteY27" fmla="*/ 442913 h 1816894"/>
                <a:gd name="connsiteX28" fmla="*/ 1197769 w 1590675"/>
                <a:gd name="connsiteY28" fmla="*/ 292894 h 1816894"/>
                <a:gd name="connsiteX29" fmla="*/ 1231107 w 1590675"/>
                <a:gd name="connsiteY29" fmla="*/ 250032 h 1816894"/>
                <a:gd name="connsiteX30" fmla="*/ 1247775 w 1590675"/>
                <a:gd name="connsiteY30" fmla="*/ 228600 h 1816894"/>
                <a:gd name="connsiteX31" fmla="*/ 1259682 w 1590675"/>
                <a:gd name="connsiteY31" fmla="*/ 202407 h 1816894"/>
                <a:gd name="connsiteX32" fmla="*/ 1264444 w 1590675"/>
                <a:gd name="connsiteY32" fmla="*/ 180975 h 1816894"/>
                <a:gd name="connsiteX33" fmla="*/ 1266825 w 1590675"/>
                <a:gd name="connsiteY33" fmla="*/ 161925 h 1816894"/>
                <a:gd name="connsiteX34" fmla="*/ 1266825 w 1590675"/>
                <a:gd name="connsiteY34" fmla="*/ 145257 h 1816894"/>
                <a:gd name="connsiteX35" fmla="*/ 1259682 w 1590675"/>
                <a:gd name="connsiteY35" fmla="*/ 121444 h 1816894"/>
                <a:gd name="connsiteX36" fmla="*/ 1250157 w 1590675"/>
                <a:gd name="connsiteY36" fmla="*/ 104775 h 1816894"/>
                <a:gd name="connsiteX37" fmla="*/ 1240632 w 1590675"/>
                <a:gd name="connsiteY37" fmla="*/ 95250 h 1816894"/>
                <a:gd name="connsiteX38" fmla="*/ 1216819 w 1590675"/>
                <a:gd name="connsiteY38" fmla="*/ 76200 h 1816894"/>
                <a:gd name="connsiteX39" fmla="*/ 1190625 w 1590675"/>
                <a:gd name="connsiteY39" fmla="*/ 57150 h 1816894"/>
                <a:gd name="connsiteX40" fmla="*/ 1173957 w 1590675"/>
                <a:gd name="connsiteY40" fmla="*/ 35719 h 1816894"/>
                <a:gd name="connsiteX41" fmla="*/ 1166813 w 1590675"/>
                <a:gd name="connsiteY41" fmla="*/ 21432 h 1816894"/>
                <a:gd name="connsiteX42" fmla="*/ 1171575 w 1590675"/>
                <a:gd name="connsiteY42" fmla="*/ 7144 h 1816894"/>
                <a:gd name="connsiteX43" fmla="*/ 1183482 w 1590675"/>
                <a:gd name="connsiteY43" fmla="*/ 0 h 1816894"/>
                <a:gd name="connsiteX44" fmla="*/ 1209675 w 1590675"/>
                <a:gd name="connsiteY44" fmla="*/ 0 h 1816894"/>
                <a:gd name="connsiteX45" fmla="*/ 1264444 w 1590675"/>
                <a:gd name="connsiteY45" fmla="*/ 4763 h 1816894"/>
                <a:gd name="connsiteX46" fmla="*/ 1331119 w 1590675"/>
                <a:gd name="connsiteY46" fmla="*/ 21432 h 1816894"/>
                <a:gd name="connsiteX47" fmla="*/ 1371600 w 1590675"/>
                <a:gd name="connsiteY47" fmla="*/ 38100 h 1816894"/>
                <a:gd name="connsiteX48" fmla="*/ 1419225 w 1590675"/>
                <a:gd name="connsiteY48" fmla="*/ 69057 h 1816894"/>
                <a:gd name="connsiteX49" fmla="*/ 1457325 w 1590675"/>
                <a:gd name="connsiteY49" fmla="*/ 102394 h 1816894"/>
                <a:gd name="connsiteX50" fmla="*/ 1514475 w 1590675"/>
                <a:gd name="connsiteY50" fmla="*/ 157163 h 1816894"/>
                <a:gd name="connsiteX51" fmla="*/ 1569244 w 1590675"/>
                <a:gd name="connsiteY51" fmla="*/ 221457 h 1816894"/>
                <a:gd name="connsiteX52" fmla="*/ 1583532 w 1590675"/>
                <a:gd name="connsiteY52" fmla="*/ 245269 h 1816894"/>
                <a:gd name="connsiteX53" fmla="*/ 1590675 w 1590675"/>
                <a:gd name="connsiteY53" fmla="*/ 273844 h 1816894"/>
                <a:gd name="connsiteX54" fmla="*/ 1588294 w 1590675"/>
                <a:gd name="connsiteY54" fmla="*/ 297657 h 1816894"/>
                <a:gd name="connsiteX55" fmla="*/ 1576388 w 1590675"/>
                <a:gd name="connsiteY55" fmla="*/ 319088 h 1816894"/>
                <a:gd name="connsiteX56" fmla="*/ 1550194 w 1590675"/>
                <a:gd name="connsiteY56" fmla="*/ 333375 h 1816894"/>
                <a:gd name="connsiteX57" fmla="*/ 1512094 w 1590675"/>
                <a:gd name="connsiteY57" fmla="*/ 345282 h 1816894"/>
                <a:gd name="connsiteX58" fmla="*/ 1493044 w 1590675"/>
                <a:gd name="connsiteY58" fmla="*/ 350044 h 1816894"/>
                <a:gd name="connsiteX59" fmla="*/ 1435894 w 1590675"/>
                <a:gd name="connsiteY59" fmla="*/ 409575 h 1816894"/>
                <a:gd name="connsiteX60" fmla="*/ 1293019 w 1590675"/>
                <a:gd name="connsiteY60" fmla="*/ 5715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90675" h="1816894">
                  <a:moveTo>
                    <a:pt x="1293019" y="571500"/>
                  </a:moveTo>
                  <a:lnTo>
                    <a:pt x="1107282" y="783432"/>
                  </a:lnTo>
                  <a:lnTo>
                    <a:pt x="892969" y="1026319"/>
                  </a:lnTo>
                  <a:lnTo>
                    <a:pt x="661988" y="1283494"/>
                  </a:lnTo>
                  <a:lnTo>
                    <a:pt x="352425" y="1628775"/>
                  </a:lnTo>
                  <a:lnTo>
                    <a:pt x="185738" y="1816894"/>
                  </a:lnTo>
                  <a:lnTo>
                    <a:pt x="9525" y="1814513"/>
                  </a:lnTo>
                  <a:lnTo>
                    <a:pt x="2382" y="1800225"/>
                  </a:lnTo>
                  <a:lnTo>
                    <a:pt x="0" y="1785938"/>
                  </a:lnTo>
                  <a:lnTo>
                    <a:pt x="0" y="1771650"/>
                  </a:lnTo>
                  <a:lnTo>
                    <a:pt x="2382" y="1754982"/>
                  </a:lnTo>
                  <a:lnTo>
                    <a:pt x="7144" y="1743075"/>
                  </a:lnTo>
                  <a:lnTo>
                    <a:pt x="16669" y="1733550"/>
                  </a:lnTo>
                  <a:lnTo>
                    <a:pt x="28575" y="1728788"/>
                  </a:lnTo>
                  <a:lnTo>
                    <a:pt x="78582" y="1714500"/>
                  </a:lnTo>
                  <a:lnTo>
                    <a:pt x="121444" y="1693069"/>
                  </a:lnTo>
                  <a:lnTo>
                    <a:pt x="164307" y="1666875"/>
                  </a:lnTo>
                  <a:lnTo>
                    <a:pt x="200025" y="1638300"/>
                  </a:lnTo>
                  <a:lnTo>
                    <a:pt x="216694" y="1619250"/>
                  </a:lnTo>
                  <a:lnTo>
                    <a:pt x="250032" y="1576388"/>
                  </a:lnTo>
                  <a:lnTo>
                    <a:pt x="319088" y="1483519"/>
                  </a:lnTo>
                  <a:lnTo>
                    <a:pt x="402432" y="1371600"/>
                  </a:lnTo>
                  <a:lnTo>
                    <a:pt x="511969" y="1228725"/>
                  </a:lnTo>
                  <a:lnTo>
                    <a:pt x="614363" y="1090613"/>
                  </a:lnTo>
                  <a:lnTo>
                    <a:pt x="704850" y="971550"/>
                  </a:lnTo>
                  <a:lnTo>
                    <a:pt x="845344" y="788194"/>
                  </a:lnTo>
                  <a:lnTo>
                    <a:pt x="1007269" y="569119"/>
                  </a:lnTo>
                  <a:lnTo>
                    <a:pt x="1095375" y="442913"/>
                  </a:lnTo>
                  <a:lnTo>
                    <a:pt x="1197769" y="292894"/>
                  </a:lnTo>
                  <a:lnTo>
                    <a:pt x="1231107" y="250032"/>
                  </a:lnTo>
                  <a:lnTo>
                    <a:pt x="1247775" y="228600"/>
                  </a:lnTo>
                  <a:lnTo>
                    <a:pt x="1259682" y="202407"/>
                  </a:lnTo>
                  <a:lnTo>
                    <a:pt x="1264444" y="180975"/>
                  </a:lnTo>
                  <a:lnTo>
                    <a:pt x="1266825" y="161925"/>
                  </a:lnTo>
                  <a:lnTo>
                    <a:pt x="1266825" y="145257"/>
                  </a:lnTo>
                  <a:lnTo>
                    <a:pt x="1259682" y="121444"/>
                  </a:lnTo>
                  <a:lnTo>
                    <a:pt x="1250157" y="104775"/>
                  </a:lnTo>
                  <a:lnTo>
                    <a:pt x="1240632" y="95250"/>
                  </a:lnTo>
                  <a:lnTo>
                    <a:pt x="1216819" y="76200"/>
                  </a:lnTo>
                  <a:lnTo>
                    <a:pt x="1190625" y="57150"/>
                  </a:lnTo>
                  <a:lnTo>
                    <a:pt x="1173957" y="35719"/>
                  </a:lnTo>
                  <a:lnTo>
                    <a:pt x="1166813" y="21432"/>
                  </a:lnTo>
                  <a:lnTo>
                    <a:pt x="1171575" y="7144"/>
                  </a:lnTo>
                  <a:lnTo>
                    <a:pt x="1183482" y="0"/>
                  </a:lnTo>
                  <a:lnTo>
                    <a:pt x="1209675" y="0"/>
                  </a:lnTo>
                  <a:lnTo>
                    <a:pt x="1264444" y="4763"/>
                  </a:lnTo>
                  <a:lnTo>
                    <a:pt x="1331119" y="21432"/>
                  </a:lnTo>
                  <a:lnTo>
                    <a:pt x="1371600" y="38100"/>
                  </a:lnTo>
                  <a:lnTo>
                    <a:pt x="1419225" y="69057"/>
                  </a:lnTo>
                  <a:lnTo>
                    <a:pt x="1457325" y="102394"/>
                  </a:lnTo>
                  <a:lnTo>
                    <a:pt x="1514475" y="157163"/>
                  </a:lnTo>
                  <a:lnTo>
                    <a:pt x="1569244" y="221457"/>
                  </a:lnTo>
                  <a:lnTo>
                    <a:pt x="1583532" y="245269"/>
                  </a:lnTo>
                  <a:lnTo>
                    <a:pt x="1590675" y="273844"/>
                  </a:lnTo>
                  <a:lnTo>
                    <a:pt x="1588294" y="297657"/>
                  </a:lnTo>
                  <a:lnTo>
                    <a:pt x="1576388" y="319088"/>
                  </a:lnTo>
                  <a:lnTo>
                    <a:pt x="1550194" y="333375"/>
                  </a:lnTo>
                  <a:lnTo>
                    <a:pt x="1512094" y="345282"/>
                  </a:lnTo>
                  <a:lnTo>
                    <a:pt x="1493044" y="350044"/>
                  </a:lnTo>
                  <a:lnTo>
                    <a:pt x="1435894" y="409575"/>
                  </a:lnTo>
                  <a:lnTo>
                    <a:pt x="1293019" y="571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3">
              <a:extLst>
                <a:ext uri="{FF2B5EF4-FFF2-40B4-BE49-F238E27FC236}">
                  <a16:creationId xmlns:a16="http://schemas.microsoft.com/office/drawing/2014/main" id="{36232D28-0599-475F-8ED3-5D032C8DB76E}"/>
                </a:ext>
              </a:extLst>
            </p:cNvPr>
            <p:cNvSpPr/>
            <p:nvPr/>
          </p:nvSpPr>
          <p:spPr>
            <a:xfrm>
              <a:off x="3963988" y="3476625"/>
              <a:ext cx="555625" cy="800100"/>
            </a:xfrm>
            <a:custGeom>
              <a:avLst/>
              <a:gdLst>
                <a:gd name="connsiteX0" fmla="*/ 161925 w 554832"/>
                <a:gd name="connsiteY0" fmla="*/ 314325 h 800100"/>
                <a:gd name="connsiteX1" fmla="*/ 102394 w 554832"/>
                <a:gd name="connsiteY1" fmla="*/ 204788 h 800100"/>
                <a:gd name="connsiteX2" fmla="*/ 52388 w 554832"/>
                <a:gd name="connsiteY2" fmla="*/ 119063 h 800100"/>
                <a:gd name="connsiteX3" fmla="*/ 19050 w 554832"/>
                <a:gd name="connsiteY3" fmla="*/ 66675 h 800100"/>
                <a:gd name="connsiteX4" fmla="*/ 4763 w 554832"/>
                <a:gd name="connsiteY4" fmla="*/ 40481 h 800100"/>
                <a:gd name="connsiteX5" fmla="*/ 0 w 554832"/>
                <a:gd name="connsiteY5" fmla="*/ 19050 h 800100"/>
                <a:gd name="connsiteX6" fmla="*/ 2382 w 554832"/>
                <a:gd name="connsiteY6" fmla="*/ 4763 h 800100"/>
                <a:gd name="connsiteX7" fmla="*/ 9525 w 554832"/>
                <a:gd name="connsiteY7" fmla="*/ 0 h 800100"/>
                <a:gd name="connsiteX8" fmla="*/ 33338 w 554832"/>
                <a:gd name="connsiteY8" fmla="*/ 2381 h 800100"/>
                <a:gd name="connsiteX9" fmla="*/ 64294 w 554832"/>
                <a:gd name="connsiteY9" fmla="*/ 16669 h 800100"/>
                <a:gd name="connsiteX10" fmla="*/ 190500 w 554832"/>
                <a:gd name="connsiteY10" fmla="*/ 109538 h 800100"/>
                <a:gd name="connsiteX11" fmla="*/ 342900 w 554832"/>
                <a:gd name="connsiteY11" fmla="*/ 226219 h 800100"/>
                <a:gd name="connsiteX12" fmla="*/ 395288 w 554832"/>
                <a:gd name="connsiteY12" fmla="*/ 259556 h 800100"/>
                <a:gd name="connsiteX13" fmla="*/ 438150 w 554832"/>
                <a:gd name="connsiteY13" fmla="*/ 292894 h 800100"/>
                <a:gd name="connsiteX14" fmla="*/ 454819 w 554832"/>
                <a:gd name="connsiteY14" fmla="*/ 309563 h 800100"/>
                <a:gd name="connsiteX15" fmla="*/ 466725 w 554832"/>
                <a:gd name="connsiteY15" fmla="*/ 330994 h 800100"/>
                <a:gd name="connsiteX16" fmla="*/ 485775 w 554832"/>
                <a:gd name="connsiteY16" fmla="*/ 385763 h 800100"/>
                <a:gd name="connsiteX17" fmla="*/ 507207 w 554832"/>
                <a:gd name="connsiteY17" fmla="*/ 457200 h 800100"/>
                <a:gd name="connsiteX18" fmla="*/ 531019 w 554832"/>
                <a:gd name="connsiteY18" fmla="*/ 542925 h 800100"/>
                <a:gd name="connsiteX19" fmla="*/ 547688 w 554832"/>
                <a:gd name="connsiteY19" fmla="*/ 640556 h 800100"/>
                <a:gd name="connsiteX20" fmla="*/ 554832 w 554832"/>
                <a:gd name="connsiteY20" fmla="*/ 709613 h 800100"/>
                <a:gd name="connsiteX21" fmla="*/ 550069 w 554832"/>
                <a:gd name="connsiteY21" fmla="*/ 738188 h 800100"/>
                <a:gd name="connsiteX22" fmla="*/ 533400 w 554832"/>
                <a:gd name="connsiteY22" fmla="*/ 769144 h 800100"/>
                <a:gd name="connsiteX23" fmla="*/ 514350 w 554832"/>
                <a:gd name="connsiteY23" fmla="*/ 792956 h 800100"/>
                <a:gd name="connsiteX24" fmla="*/ 500063 w 554832"/>
                <a:gd name="connsiteY24" fmla="*/ 797719 h 800100"/>
                <a:gd name="connsiteX25" fmla="*/ 485775 w 554832"/>
                <a:gd name="connsiteY25" fmla="*/ 800100 h 800100"/>
                <a:gd name="connsiteX26" fmla="*/ 466725 w 554832"/>
                <a:gd name="connsiteY26" fmla="*/ 797719 h 800100"/>
                <a:gd name="connsiteX27" fmla="*/ 440532 w 554832"/>
                <a:gd name="connsiteY27" fmla="*/ 788194 h 800100"/>
                <a:gd name="connsiteX28" fmla="*/ 421482 w 554832"/>
                <a:gd name="connsiteY28" fmla="*/ 773906 h 800100"/>
                <a:gd name="connsiteX29" fmla="*/ 400050 w 554832"/>
                <a:gd name="connsiteY29" fmla="*/ 747713 h 800100"/>
                <a:gd name="connsiteX30" fmla="*/ 357188 w 554832"/>
                <a:gd name="connsiteY30" fmla="*/ 683419 h 800100"/>
                <a:gd name="connsiteX31" fmla="*/ 321469 w 554832"/>
                <a:gd name="connsiteY31" fmla="*/ 619125 h 800100"/>
                <a:gd name="connsiteX32" fmla="*/ 295275 w 554832"/>
                <a:gd name="connsiteY32" fmla="*/ 569119 h 800100"/>
                <a:gd name="connsiteX33" fmla="*/ 259557 w 554832"/>
                <a:gd name="connsiteY33" fmla="*/ 481013 h 800100"/>
                <a:gd name="connsiteX34" fmla="*/ 161925 w 554832"/>
                <a:gd name="connsiteY34" fmla="*/ 3143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54832" h="800100">
                  <a:moveTo>
                    <a:pt x="161925" y="314325"/>
                  </a:moveTo>
                  <a:lnTo>
                    <a:pt x="102394" y="204788"/>
                  </a:lnTo>
                  <a:lnTo>
                    <a:pt x="52388" y="119063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190500" y="109538"/>
                  </a:lnTo>
                  <a:lnTo>
                    <a:pt x="342900" y="226219"/>
                  </a:lnTo>
                  <a:lnTo>
                    <a:pt x="395288" y="259556"/>
                  </a:lnTo>
                  <a:lnTo>
                    <a:pt x="438150" y="292894"/>
                  </a:lnTo>
                  <a:lnTo>
                    <a:pt x="454819" y="309563"/>
                  </a:lnTo>
                  <a:lnTo>
                    <a:pt x="466725" y="330994"/>
                  </a:lnTo>
                  <a:lnTo>
                    <a:pt x="485775" y="385763"/>
                  </a:lnTo>
                  <a:lnTo>
                    <a:pt x="507207" y="457200"/>
                  </a:lnTo>
                  <a:lnTo>
                    <a:pt x="531019" y="542925"/>
                  </a:lnTo>
                  <a:lnTo>
                    <a:pt x="547688" y="640556"/>
                  </a:lnTo>
                  <a:lnTo>
                    <a:pt x="554832" y="709613"/>
                  </a:lnTo>
                  <a:lnTo>
                    <a:pt x="550069" y="738188"/>
                  </a:lnTo>
                  <a:lnTo>
                    <a:pt x="533400" y="769144"/>
                  </a:lnTo>
                  <a:lnTo>
                    <a:pt x="514350" y="792956"/>
                  </a:lnTo>
                  <a:lnTo>
                    <a:pt x="500063" y="797719"/>
                  </a:lnTo>
                  <a:lnTo>
                    <a:pt x="485775" y="800100"/>
                  </a:lnTo>
                  <a:lnTo>
                    <a:pt x="466725" y="797719"/>
                  </a:lnTo>
                  <a:lnTo>
                    <a:pt x="440532" y="788194"/>
                  </a:lnTo>
                  <a:lnTo>
                    <a:pt x="421482" y="773906"/>
                  </a:lnTo>
                  <a:lnTo>
                    <a:pt x="400050" y="747713"/>
                  </a:lnTo>
                  <a:lnTo>
                    <a:pt x="357188" y="683419"/>
                  </a:lnTo>
                  <a:lnTo>
                    <a:pt x="321469" y="619125"/>
                  </a:lnTo>
                  <a:lnTo>
                    <a:pt x="295275" y="569119"/>
                  </a:lnTo>
                  <a:lnTo>
                    <a:pt x="259557" y="481013"/>
                  </a:lnTo>
                  <a:lnTo>
                    <a:pt x="161925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4">
              <a:extLst>
                <a:ext uri="{FF2B5EF4-FFF2-40B4-BE49-F238E27FC236}">
                  <a16:creationId xmlns:a16="http://schemas.microsoft.com/office/drawing/2014/main" id="{757459DB-B121-4E13-9890-4734479AE7AE}"/>
                </a:ext>
              </a:extLst>
            </p:cNvPr>
            <p:cNvSpPr/>
            <p:nvPr/>
          </p:nvSpPr>
          <p:spPr>
            <a:xfrm>
              <a:off x="3489325" y="4098925"/>
              <a:ext cx="309563" cy="2076450"/>
            </a:xfrm>
            <a:custGeom>
              <a:avLst/>
              <a:gdLst>
                <a:gd name="connsiteX0" fmla="*/ 89808 w 310243"/>
                <a:gd name="connsiteY0" fmla="*/ 517072 h 2076450"/>
                <a:gd name="connsiteX1" fmla="*/ 89808 w 310243"/>
                <a:gd name="connsiteY1" fmla="*/ 231322 h 2076450"/>
                <a:gd name="connsiteX2" fmla="*/ 89808 w 310243"/>
                <a:gd name="connsiteY2" fmla="*/ 179615 h 2076450"/>
                <a:gd name="connsiteX3" fmla="*/ 87086 w 310243"/>
                <a:gd name="connsiteY3" fmla="*/ 149679 h 2076450"/>
                <a:gd name="connsiteX4" fmla="*/ 78922 w 310243"/>
                <a:gd name="connsiteY4" fmla="*/ 111579 h 2076450"/>
                <a:gd name="connsiteX5" fmla="*/ 40822 w 310243"/>
                <a:gd name="connsiteY5" fmla="*/ 32658 h 2076450"/>
                <a:gd name="connsiteX6" fmla="*/ 234043 w 310243"/>
                <a:gd name="connsiteY6" fmla="*/ 0 h 2076450"/>
                <a:gd name="connsiteX7" fmla="*/ 285750 w 310243"/>
                <a:gd name="connsiteY7" fmla="*/ 46265 h 2076450"/>
                <a:gd name="connsiteX8" fmla="*/ 299358 w 310243"/>
                <a:gd name="connsiteY8" fmla="*/ 70758 h 2076450"/>
                <a:gd name="connsiteX9" fmla="*/ 307522 w 310243"/>
                <a:gd name="connsiteY9" fmla="*/ 97972 h 2076450"/>
                <a:gd name="connsiteX10" fmla="*/ 310243 w 310243"/>
                <a:gd name="connsiteY10" fmla="*/ 117022 h 2076450"/>
                <a:gd name="connsiteX11" fmla="*/ 307522 w 310243"/>
                <a:gd name="connsiteY11" fmla="*/ 149679 h 2076450"/>
                <a:gd name="connsiteX12" fmla="*/ 293915 w 310243"/>
                <a:gd name="connsiteY12" fmla="*/ 190500 h 2076450"/>
                <a:gd name="connsiteX13" fmla="*/ 291193 w 310243"/>
                <a:gd name="connsiteY13" fmla="*/ 304800 h 2076450"/>
                <a:gd name="connsiteX14" fmla="*/ 291193 w 310243"/>
                <a:gd name="connsiteY14" fmla="*/ 753836 h 2076450"/>
                <a:gd name="connsiteX15" fmla="*/ 291193 w 310243"/>
                <a:gd name="connsiteY15" fmla="*/ 1066800 h 2076450"/>
                <a:gd name="connsiteX16" fmla="*/ 291193 w 310243"/>
                <a:gd name="connsiteY16" fmla="*/ 1428750 h 2076450"/>
                <a:gd name="connsiteX17" fmla="*/ 291193 w 310243"/>
                <a:gd name="connsiteY17" fmla="*/ 1714500 h 2076450"/>
                <a:gd name="connsiteX18" fmla="*/ 291193 w 310243"/>
                <a:gd name="connsiteY18" fmla="*/ 1850572 h 2076450"/>
                <a:gd name="connsiteX19" fmla="*/ 288472 w 310243"/>
                <a:gd name="connsiteY19" fmla="*/ 1905000 h 2076450"/>
                <a:gd name="connsiteX20" fmla="*/ 283029 w 310243"/>
                <a:gd name="connsiteY20" fmla="*/ 1959429 h 2076450"/>
                <a:gd name="connsiteX21" fmla="*/ 274865 w 310243"/>
                <a:gd name="connsiteY21" fmla="*/ 1994808 h 2076450"/>
                <a:gd name="connsiteX22" fmla="*/ 261258 w 310243"/>
                <a:gd name="connsiteY22" fmla="*/ 2024743 h 2076450"/>
                <a:gd name="connsiteX23" fmla="*/ 244929 w 310243"/>
                <a:gd name="connsiteY23" fmla="*/ 2046515 h 2076450"/>
                <a:gd name="connsiteX24" fmla="*/ 228600 w 310243"/>
                <a:gd name="connsiteY24" fmla="*/ 2062843 h 2076450"/>
                <a:gd name="connsiteX25" fmla="*/ 206829 w 310243"/>
                <a:gd name="connsiteY25" fmla="*/ 2073729 h 2076450"/>
                <a:gd name="connsiteX26" fmla="*/ 193222 w 310243"/>
                <a:gd name="connsiteY26" fmla="*/ 2076450 h 2076450"/>
                <a:gd name="connsiteX27" fmla="*/ 168729 w 310243"/>
                <a:gd name="connsiteY27" fmla="*/ 2071008 h 2076450"/>
                <a:gd name="connsiteX28" fmla="*/ 141515 w 310243"/>
                <a:gd name="connsiteY28" fmla="*/ 2054679 h 2076450"/>
                <a:gd name="connsiteX29" fmla="*/ 114300 w 310243"/>
                <a:gd name="connsiteY29" fmla="*/ 2032908 h 2076450"/>
                <a:gd name="connsiteX30" fmla="*/ 100693 w 310243"/>
                <a:gd name="connsiteY30" fmla="*/ 2019300 h 2076450"/>
                <a:gd name="connsiteX31" fmla="*/ 87086 w 310243"/>
                <a:gd name="connsiteY31" fmla="*/ 2000250 h 2076450"/>
                <a:gd name="connsiteX32" fmla="*/ 65315 w 310243"/>
                <a:gd name="connsiteY32" fmla="*/ 1940379 h 2076450"/>
                <a:gd name="connsiteX33" fmla="*/ 38100 w 310243"/>
                <a:gd name="connsiteY33" fmla="*/ 1845129 h 2076450"/>
                <a:gd name="connsiteX34" fmla="*/ 16329 w 310243"/>
                <a:gd name="connsiteY34" fmla="*/ 1741715 h 2076450"/>
                <a:gd name="connsiteX35" fmla="*/ 5443 w 310243"/>
                <a:gd name="connsiteY35" fmla="*/ 1676400 h 2076450"/>
                <a:gd name="connsiteX36" fmla="*/ 0 w 310243"/>
                <a:gd name="connsiteY36" fmla="*/ 1597479 h 2076450"/>
                <a:gd name="connsiteX37" fmla="*/ 2722 w 310243"/>
                <a:gd name="connsiteY37" fmla="*/ 1578429 h 2076450"/>
                <a:gd name="connsiteX38" fmla="*/ 16329 w 310243"/>
                <a:gd name="connsiteY38" fmla="*/ 1543050 h 2076450"/>
                <a:gd name="connsiteX39" fmla="*/ 29936 w 310243"/>
                <a:gd name="connsiteY39" fmla="*/ 1494065 h 2076450"/>
                <a:gd name="connsiteX40" fmla="*/ 46265 w 310243"/>
                <a:gd name="connsiteY40" fmla="*/ 1420586 h 2076450"/>
                <a:gd name="connsiteX41" fmla="*/ 65315 w 310243"/>
                <a:gd name="connsiteY41" fmla="*/ 1306286 h 2076450"/>
                <a:gd name="connsiteX42" fmla="*/ 70758 w 310243"/>
                <a:gd name="connsiteY42" fmla="*/ 1238250 h 2076450"/>
                <a:gd name="connsiteX43" fmla="*/ 76200 w 310243"/>
                <a:gd name="connsiteY43" fmla="*/ 1107622 h 2076450"/>
                <a:gd name="connsiteX44" fmla="*/ 81643 w 310243"/>
                <a:gd name="connsiteY44" fmla="*/ 917122 h 2076450"/>
                <a:gd name="connsiteX45" fmla="*/ 89808 w 310243"/>
                <a:gd name="connsiteY45" fmla="*/ 517072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0243" h="2076450">
                  <a:moveTo>
                    <a:pt x="89808" y="517072"/>
                  </a:moveTo>
                  <a:lnTo>
                    <a:pt x="89808" y="231322"/>
                  </a:lnTo>
                  <a:lnTo>
                    <a:pt x="89808" y="179615"/>
                  </a:lnTo>
                  <a:lnTo>
                    <a:pt x="87086" y="149679"/>
                  </a:lnTo>
                  <a:lnTo>
                    <a:pt x="78922" y="111579"/>
                  </a:lnTo>
                  <a:lnTo>
                    <a:pt x="40822" y="32658"/>
                  </a:lnTo>
                  <a:lnTo>
                    <a:pt x="234043" y="0"/>
                  </a:lnTo>
                  <a:lnTo>
                    <a:pt x="285750" y="46265"/>
                  </a:lnTo>
                  <a:lnTo>
                    <a:pt x="299358" y="70758"/>
                  </a:lnTo>
                  <a:lnTo>
                    <a:pt x="307522" y="97972"/>
                  </a:lnTo>
                  <a:lnTo>
                    <a:pt x="310243" y="117022"/>
                  </a:lnTo>
                  <a:lnTo>
                    <a:pt x="307522" y="149679"/>
                  </a:lnTo>
                  <a:lnTo>
                    <a:pt x="293915" y="190500"/>
                  </a:lnTo>
                  <a:cubicBezTo>
                    <a:pt x="293008" y="228600"/>
                    <a:pt x="292100" y="266700"/>
                    <a:pt x="291193" y="304800"/>
                  </a:cubicBezTo>
                  <a:lnTo>
                    <a:pt x="291193" y="753836"/>
                  </a:lnTo>
                  <a:lnTo>
                    <a:pt x="291193" y="1066800"/>
                  </a:lnTo>
                  <a:lnTo>
                    <a:pt x="291193" y="1428750"/>
                  </a:lnTo>
                  <a:lnTo>
                    <a:pt x="291193" y="1714500"/>
                  </a:lnTo>
                  <a:lnTo>
                    <a:pt x="291193" y="1850572"/>
                  </a:lnTo>
                  <a:lnTo>
                    <a:pt x="288472" y="1905000"/>
                  </a:lnTo>
                  <a:lnTo>
                    <a:pt x="283029" y="1959429"/>
                  </a:lnTo>
                  <a:lnTo>
                    <a:pt x="274865" y="1994808"/>
                  </a:lnTo>
                  <a:lnTo>
                    <a:pt x="261258" y="2024743"/>
                  </a:lnTo>
                  <a:lnTo>
                    <a:pt x="244929" y="2046515"/>
                  </a:lnTo>
                  <a:lnTo>
                    <a:pt x="228600" y="2062843"/>
                  </a:lnTo>
                  <a:lnTo>
                    <a:pt x="206829" y="2073729"/>
                  </a:lnTo>
                  <a:lnTo>
                    <a:pt x="193222" y="2076450"/>
                  </a:lnTo>
                  <a:lnTo>
                    <a:pt x="168729" y="2071008"/>
                  </a:lnTo>
                  <a:lnTo>
                    <a:pt x="141515" y="2054679"/>
                  </a:lnTo>
                  <a:lnTo>
                    <a:pt x="114300" y="2032908"/>
                  </a:lnTo>
                  <a:lnTo>
                    <a:pt x="100693" y="2019300"/>
                  </a:lnTo>
                  <a:lnTo>
                    <a:pt x="87086" y="2000250"/>
                  </a:lnTo>
                  <a:lnTo>
                    <a:pt x="65315" y="1940379"/>
                  </a:lnTo>
                  <a:lnTo>
                    <a:pt x="38100" y="1845129"/>
                  </a:lnTo>
                  <a:lnTo>
                    <a:pt x="16329" y="1741715"/>
                  </a:lnTo>
                  <a:lnTo>
                    <a:pt x="5443" y="1676400"/>
                  </a:lnTo>
                  <a:lnTo>
                    <a:pt x="0" y="1597479"/>
                  </a:lnTo>
                  <a:lnTo>
                    <a:pt x="2722" y="1578429"/>
                  </a:lnTo>
                  <a:lnTo>
                    <a:pt x="16329" y="1543050"/>
                  </a:lnTo>
                  <a:lnTo>
                    <a:pt x="29936" y="1494065"/>
                  </a:lnTo>
                  <a:lnTo>
                    <a:pt x="46265" y="1420586"/>
                  </a:lnTo>
                  <a:lnTo>
                    <a:pt x="65315" y="1306286"/>
                  </a:lnTo>
                  <a:lnTo>
                    <a:pt x="70758" y="1238250"/>
                  </a:lnTo>
                  <a:lnTo>
                    <a:pt x="76200" y="1107622"/>
                  </a:lnTo>
                  <a:lnTo>
                    <a:pt x="81643" y="917122"/>
                  </a:lnTo>
                  <a:lnTo>
                    <a:pt x="89808" y="5170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9">
              <a:extLst>
                <a:ext uri="{FF2B5EF4-FFF2-40B4-BE49-F238E27FC236}">
                  <a16:creationId xmlns:a16="http://schemas.microsoft.com/office/drawing/2014/main" id="{7AFC15E0-2030-438F-9BF7-A5D8BFB94505}"/>
                </a:ext>
              </a:extLst>
            </p:cNvPr>
            <p:cNvSpPr/>
            <p:nvPr/>
          </p:nvSpPr>
          <p:spPr>
            <a:xfrm>
              <a:off x="4819650" y="2179638"/>
              <a:ext cx="2605088" cy="430212"/>
            </a:xfrm>
            <a:custGeom>
              <a:avLst/>
              <a:gdLst>
                <a:gd name="connsiteX0" fmla="*/ 1747838 w 2605088"/>
                <a:gd name="connsiteY0" fmla="*/ 254794 h 431006"/>
                <a:gd name="connsiteX1" fmla="*/ 1400175 w 2605088"/>
                <a:gd name="connsiteY1" fmla="*/ 288131 h 431006"/>
                <a:gd name="connsiteX2" fmla="*/ 1090613 w 2605088"/>
                <a:gd name="connsiteY2" fmla="*/ 319087 h 431006"/>
                <a:gd name="connsiteX3" fmla="*/ 842963 w 2605088"/>
                <a:gd name="connsiteY3" fmla="*/ 342900 h 431006"/>
                <a:gd name="connsiteX4" fmla="*/ 616744 w 2605088"/>
                <a:gd name="connsiteY4" fmla="*/ 366712 h 431006"/>
                <a:gd name="connsiteX5" fmla="*/ 466725 w 2605088"/>
                <a:gd name="connsiteY5" fmla="*/ 383381 h 431006"/>
                <a:gd name="connsiteX6" fmla="*/ 340519 w 2605088"/>
                <a:gd name="connsiteY6" fmla="*/ 404812 h 431006"/>
                <a:gd name="connsiteX7" fmla="*/ 264319 w 2605088"/>
                <a:gd name="connsiteY7" fmla="*/ 419100 h 431006"/>
                <a:gd name="connsiteX8" fmla="*/ 250031 w 2605088"/>
                <a:gd name="connsiteY8" fmla="*/ 421481 h 431006"/>
                <a:gd name="connsiteX9" fmla="*/ 221456 w 2605088"/>
                <a:gd name="connsiteY9" fmla="*/ 416719 h 431006"/>
                <a:gd name="connsiteX10" fmla="*/ 197644 w 2605088"/>
                <a:gd name="connsiteY10" fmla="*/ 411956 h 431006"/>
                <a:gd name="connsiteX11" fmla="*/ 154781 w 2605088"/>
                <a:gd name="connsiteY11" fmla="*/ 395287 h 431006"/>
                <a:gd name="connsiteX12" fmla="*/ 116681 w 2605088"/>
                <a:gd name="connsiteY12" fmla="*/ 376237 h 431006"/>
                <a:gd name="connsiteX13" fmla="*/ 59531 w 2605088"/>
                <a:gd name="connsiteY13" fmla="*/ 335756 h 431006"/>
                <a:gd name="connsiteX14" fmla="*/ 14288 w 2605088"/>
                <a:gd name="connsiteY14" fmla="*/ 307181 h 431006"/>
                <a:gd name="connsiteX15" fmla="*/ 0 w 2605088"/>
                <a:gd name="connsiteY15" fmla="*/ 292894 h 431006"/>
                <a:gd name="connsiteX16" fmla="*/ 4763 w 2605088"/>
                <a:gd name="connsiteY16" fmla="*/ 202406 h 431006"/>
                <a:gd name="connsiteX17" fmla="*/ 80963 w 2605088"/>
                <a:gd name="connsiteY17" fmla="*/ 226219 h 431006"/>
                <a:gd name="connsiteX18" fmla="*/ 173831 w 2605088"/>
                <a:gd name="connsiteY18" fmla="*/ 238125 h 431006"/>
                <a:gd name="connsiteX19" fmla="*/ 280988 w 2605088"/>
                <a:gd name="connsiteY19" fmla="*/ 240506 h 431006"/>
                <a:gd name="connsiteX20" fmla="*/ 314325 w 2605088"/>
                <a:gd name="connsiteY20" fmla="*/ 238125 h 431006"/>
                <a:gd name="connsiteX21" fmla="*/ 445294 w 2605088"/>
                <a:gd name="connsiteY21" fmla="*/ 223837 h 431006"/>
                <a:gd name="connsiteX22" fmla="*/ 702469 w 2605088"/>
                <a:gd name="connsiteY22" fmla="*/ 188119 h 431006"/>
                <a:gd name="connsiteX23" fmla="*/ 988219 w 2605088"/>
                <a:gd name="connsiteY23" fmla="*/ 150019 h 431006"/>
                <a:gd name="connsiteX24" fmla="*/ 1402556 w 2605088"/>
                <a:gd name="connsiteY24" fmla="*/ 109537 h 431006"/>
                <a:gd name="connsiteX25" fmla="*/ 1695450 w 2605088"/>
                <a:gd name="connsiteY25" fmla="*/ 78581 h 431006"/>
                <a:gd name="connsiteX26" fmla="*/ 1928813 w 2605088"/>
                <a:gd name="connsiteY26" fmla="*/ 54769 h 431006"/>
                <a:gd name="connsiteX27" fmla="*/ 2057400 w 2605088"/>
                <a:gd name="connsiteY27" fmla="*/ 42862 h 431006"/>
                <a:gd name="connsiteX28" fmla="*/ 2097881 w 2605088"/>
                <a:gd name="connsiteY28" fmla="*/ 28575 h 431006"/>
                <a:gd name="connsiteX29" fmla="*/ 2152650 w 2605088"/>
                <a:gd name="connsiteY29" fmla="*/ 7144 h 431006"/>
                <a:gd name="connsiteX30" fmla="*/ 2174081 w 2605088"/>
                <a:gd name="connsiteY30" fmla="*/ 0 h 431006"/>
                <a:gd name="connsiteX31" fmla="*/ 2183606 w 2605088"/>
                <a:gd name="connsiteY31" fmla="*/ 0 h 431006"/>
                <a:gd name="connsiteX32" fmla="*/ 2207419 w 2605088"/>
                <a:gd name="connsiteY32" fmla="*/ 2381 h 431006"/>
                <a:gd name="connsiteX33" fmla="*/ 2252663 w 2605088"/>
                <a:gd name="connsiteY33" fmla="*/ 16669 h 431006"/>
                <a:gd name="connsiteX34" fmla="*/ 2309813 w 2605088"/>
                <a:gd name="connsiteY34" fmla="*/ 47625 h 431006"/>
                <a:gd name="connsiteX35" fmla="*/ 2352675 w 2605088"/>
                <a:gd name="connsiteY35" fmla="*/ 73819 h 431006"/>
                <a:gd name="connsiteX36" fmla="*/ 2402681 w 2605088"/>
                <a:gd name="connsiteY36" fmla="*/ 109537 h 431006"/>
                <a:gd name="connsiteX37" fmla="*/ 2486025 w 2605088"/>
                <a:gd name="connsiteY37" fmla="*/ 171450 h 431006"/>
                <a:gd name="connsiteX38" fmla="*/ 2514600 w 2605088"/>
                <a:gd name="connsiteY38" fmla="*/ 202406 h 431006"/>
                <a:gd name="connsiteX39" fmla="*/ 2545556 w 2605088"/>
                <a:gd name="connsiteY39" fmla="*/ 238125 h 431006"/>
                <a:gd name="connsiteX40" fmla="*/ 2566988 w 2605088"/>
                <a:gd name="connsiteY40" fmla="*/ 264319 h 431006"/>
                <a:gd name="connsiteX41" fmla="*/ 2590800 w 2605088"/>
                <a:gd name="connsiteY41" fmla="*/ 304800 h 431006"/>
                <a:gd name="connsiteX42" fmla="*/ 2602706 w 2605088"/>
                <a:gd name="connsiteY42" fmla="*/ 340519 h 431006"/>
                <a:gd name="connsiteX43" fmla="*/ 2605088 w 2605088"/>
                <a:gd name="connsiteY43" fmla="*/ 369094 h 431006"/>
                <a:gd name="connsiteX44" fmla="*/ 2597944 w 2605088"/>
                <a:gd name="connsiteY44" fmla="*/ 392906 h 431006"/>
                <a:gd name="connsiteX45" fmla="*/ 2578894 w 2605088"/>
                <a:gd name="connsiteY45" fmla="*/ 414337 h 431006"/>
                <a:gd name="connsiteX46" fmla="*/ 2545556 w 2605088"/>
                <a:gd name="connsiteY46" fmla="*/ 431006 h 431006"/>
                <a:gd name="connsiteX47" fmla="*/ 2147888 w 2605088"/>
                <a:gd name="connsiteY47" fmla="*/ 228600 h 431006"/>
                <a:gd name="connsiteX48" fmla="*/ 2133600 w 2605088"/>
                <a:gd name="connsiteY48" fmla="*/ 223837 h 431006"/>
                <a:gd name="connsiteX49" fmla="*/ 2105025 w 2605088"/>
                <a:gd name="connsiteY49" fmla="*/ 223837 h 431006"/>
                <a:gd name="connsiteX50" fmla="*/ 1866900 w 2605088"/>
                <a:gd name="connsiteY50" fmla="*/ 245269 h 431006"/>
                <a:gd name="connsiteX51" fmla="*/ 1747838 w 2605088"/>
                <a:gd name="connsiteY51" fmla="*/ 254794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5088" h="431006">
                  <a:moveTo>
                    <a:pt x="1747838" y="254794"/>
                  </a:moveTo>
                  <a:lnTo>
                    <a:pt x="1400175" y="288131"/>
                  </a:lnTo>
                  <a:lnTo>
                    <a:pt x="1090613" y="319087"/>
                  </a:lnTo>
                  <a:lnTo>
                    <a:pt x="842963" y="342900"/>
                  </a:lnTo>
                  <a:lnTo>
                    <a:pt x="616744" y="366712"/>
                  </a:lnTo>
                  <a:lnTo>
                    <a:pt x="466725" y="383381"/>
                  </a:lnTo>
                  <a:lnTo>
                    <a:pt x="340519" y="404812"/>
                  </a:lnTo>
                  <a:lnTo>
                    <a:pt x="264319" y="419100"/>
                  </a:lnTo>
                  <a:lnTo>
                    <a:pt x="250031" y="421481"/>
                  </a:lnTo>
                  <a:lnTo>
                    <a:pt x="221456" y="416719"/>
                  </a:lnTo>
                  <a:lnTo>
                    <a:pt x="197644" y="411956"/>
                  </a:lnTo>
                  <a:lnTo>
                    <a:pt x="154781" y="395287"/>
                  </a:lnTo>
                  <a:lnTo>
                    <a:pt x="116681" y="376237"/>
                  </a:lnTo>
                  <a:lnTo>
                    <a:pt x="59531" y="335756"/>
                  </a:lnTo>
                  <a:lnTo>
                    <a:pt x="14288" y="307181"/>
                  </a:lnTo>
                  <a:lnTo>
                    <a:pt x="0" y="292894"/>
                  </a:lnTo>
                  <a:lnTo>
                    <a:pt x="4763" y="202406"/>
                  </a:lnTo>
                  <a:lnTo>
                    <a:pt x="80963" y="226219"/>
                  </a:lnTo>
                  <a:lnTo>
                    <a:pt x="173831" y="238125"/>
                  </a:lnTo>
                  <a:lnTo>
                    <a:pt x="280988" y="240506"/>
                  </a:lnTo>
                  <a:lnTo>
                    <a:pt x="314325" y="238125"/>
                  </a:lnTo>
                  <a:lnTo>
                    <a:pt x="445294" y="223837"/>
                  </a:lnTo>
                  <a:lnTo>
                    <a:pt x="702469" y="188119"/>
                  </a:lnTo>
                  <a:lnTo>
                    <a:pt x="988219" y="150019"/>
                  </a:lnTo>
                  <a:lnTo>
                    <a:pt x="1402556" y="109537"/>
                  </a:lnTo>
                  <a:lnTo>
                    <a:pt x="1695450" y="78581"/>
                  </a:lnTo>
                  <a:lnTo>
                    <a:pt x="1928813" y="54769"/>
                  </a:lnTo>
                  <a:lnTo>
                    <a:pt x="2057400" y="42862"/>
                  </a:lnTo>
                  <a:lnTo>
                    <a:pt x="2097881" y="28575"/>
                  </a:lnTo>
                  <a:lnTo>
                    <a:pt x="2152650" y="7144"/>
                  </a:lnTo>
                  <a:lnTo>
                    <a:pt x="2174081" y="0"/>
                  </a:lnTo>
                  <a:lnTo>
                    <a:pt x="2183606" y="0"/>
                  </a:lnTo>
                  <a:lnTo>
                    <a:pt x="2207419" y="2381"/>
                  </a:lnTo>
                  <a:lnTo>
                    <a:pt x="2252663" y="16669"/>
                  </a:lnTo>
                  <a:lnTo>
                    <a:pt x="2309813" y="47625"/>
                  </a:lnTo>
                  <a:lnTo>
                    <a:pt x="2352675" y="73819"/>
                  </a:lnTo>
                  <a:lnTo>
                    <a:pt x="2402681" y="109537"/>
                  </a:lnTo>
                  <a:lnTo>
                    <a:pt x="2486025" y="171450"/>
                  </a:lnTo>
                  <a:lnTo>
                    <a:pt x="2514600" y="202406"/>
                  </a:lnTo>
                  <a:lnTo>
                    <a:pt x="2545556" y="238125"/>
                  </a:lnTo>
                  <a:lnTo>
                    <a:pt x="2566988" y="264319"/>
                  </a:lnTo>
                  <a:lnTo>
                    <a:pt x="2590800" y="304800"/>
                  </a:lnTo>
                  <a:lnTo>
                    <a:pt x="2602706" y="340519"/>
                  </a:lnTo>
                  <a:lnTo>
                    <a:pt x="2605088" y="369094"/>
                  </a:lnTo>
                  <a:lnTo>
                    <a:pt x="2597944" y="392906"/>
                  </a:lnTo>
                  <a:lnTo>
                    <a:pt x="2578894" y="414337"/>
                  </a:lnTo>
                  <a:lnTo>
                    <a:pt x="2545556" y="431006"/>
                  </a:lnTo>
                  <a:lnTo>
                    <a:pt x="2147888" y="228600"/>
                  </a:lnTo>
                  <a:lnTo>
                    <a:pt x="2133600" y="223837"/>
                  </a:lnTo>
                  <a:lnTo>
                    <a:pt x="2105025" y="223837"/>
                  </a:lnTo>
                  <a:lnTo>
                    <a:pt x="1866900" y="245269"/>
                  </a:lnTo>
                  <a:lnTo>
                    <a:pt x="1747838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60">
              <a:extLst>
                <a:ext uri="{FF2B5EF4-FFF2-40B4-BE49-F238E27FC236}">
                  <a16:creationId xmlns:a16="http://schemas.microsoft.com/office/drawing/2014/main" id="{318901AF-5713-4024-B12E-5360E925B1F9}"/>
                </a:ext>
              </a:extLst>
            </p:cNvPr>
            <p:cNvSpPr/>
            <p:nvPr/>
          </p:nvSpPr>
          <p:spPr>
            <a:xfrm>
              <a:off x="6605588" y="2347913"/>
              <a:ext cx="812800" cy="603250"/>
            </a:xfrm>
            <a:custGeom>
              <a:avLst/>
              <a:gdLst>
                <a:gd name="connsiteX0" fmla="*/ 295275 w 812006"/>
                <a:gd name="connsiteY0" fmla="*/ 233362 h 602456"/>
                <a:gd name="connsiteX1" fmla="*/ 373856 w 812006"/>
                <a:gd name="connsiteY1" fmla="*/ 135731 h 602456"/>
                <a:gd name="connsiteX2" fmla="*/ 385762 w 812006"/>
                <a:gd name="connsiteY2" fmla="*/ 119062 h 602456"/>
                <a:gd name="connsiteX3" fmla="*/ 388143 w 812006"/>
                <a:gd name="connsiteY3" fmla="*/ 114300 h 602456"/>
                <a:gd name="connsiteX4" fmla="*/ 388143 w 812006"/>
                <a:gd name="connsiteY4" fmla="*/ 102393 h 602456"/>
                <a:gd name="connsiteX5" fmla="*/ 385762 w 812006"/>
                <a:gd name="connsiteY5" fmla="*/ 88106 h 602456"/>
                <a:gd name="connsiteX6" fmla="*/ 376237 w 812006"/>
                <a:gd name="connsiteY6" fmla="*/ 66675 h 602456"/>
                <a:gd name="connsiteX7" fmla="*/ 338137 w 812006"/>
                <a:gd name="connsiteY7" fmla="*/ 0 h 602456"/>
                <a:gd name="connsiteX8" fmla="*/ 812006 w 812006"/>
                <a:gd name="connsiteY8" fmla="*/ 216693 h 602456"/>
                <a:gd name="connsiteX9" fmla="*/ 792956 w 812006"/>
                <a:gd name="connsiteY9" fmla="*/ 242887 h 602456"/>
                <a:gd name="connsiteX10" fmla="*/ 759618 w 812006"/>
                <a:gd name="connsiteY10" fmla="*/ 261937 h 602456"/>
                <a:gd name="connsiteX11" fmla="*/ 740568 w 812006"/>
                <a:gd name="connsiteY11" fmla="*/ 271462 h 602456"/>
                <a:gd name="connsiteX12" fmla="*/ 700087 w 812006"/>
                <a:gd name="connsiteY12" fmla="*/ 273843 h 602456"/>
                <a:gd name="connsiteX13" fmla="*/ 623887 w 812006"/>
                <a:gd name="connsiteY13" fmla="*/ 278606 h 602456"/>
                <a:gd name="connsiteX14" fmla="*/ 573881 w 812006"/>
                <a:gd name="connsiteY14" fmla="*/ 288131 h 602456"/>
                <a:gd name="connsiteX15" fmla="*/ 540543 w 812006"/>
                <a:gd name="connsiteY15" fmla="*/ 297656 h 602456"/>
                <a:gd name="connsiteX16" fmla="*/ 426243 w 812006"/>
                <a:gd name="connsiteY16" fmla="*/ 366712 h 602456"/>
                <a:gd name="connsiteX17" fmla="*/ 114300 w 812006"/>
                <a:gd name="connsiteY17" fmla="*/ 552450 h 602456"/>
                <a:gd name="connsiteX18" fmla="*/ 33337 w 812006"/>
                <a:gd name="connsiteY18" fmla="*/ 595312 h 602456"/>
                <a:gd name="connsiteX19" fmla="*/ 14287 w 812006"/>
                <a:gd name="connsiteY19" fmla="*/ 602456 h 602456"/>
                <a:gd name="connsiteX20" fmla="*/ 2381 w 812006"/>
                <a:gd name="connsiteY20" fmla="*/ 602456 h 602456"/>
                <a:gd name="connsiteX21" fmla="*/ 0 w 812006"/>
                <a:gd name="connsiteY21" fmla="*/ 597693 h 602456"/>
                <a:gd name="connsiteX22" fmla="*/ 0 w 812006"/>
                <a:gd name="connsiteY22" fmla="*/ 585787 h 602456"/>
                <a:gd name="connsiteX23" fmla="*/ 26193 w 812006"/>
                <a:gd name="connsiteY23" fmla="*/ 550068 h 602456"/>
                <a:gd name="connsiteX24" fmla="*/ 114300 w 812006"/>
                <a:gd name="connsiteY24" fmla="*/ 447675 h 602456"/>
                <a:gd name="connsiteX25" fmla="*/ 295275 w 812006"/>
                <a:gd name="connsiteY25" fmla="*/ 23336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2006" h="602456">
                  <a:moveTo>
                    <a:pt x="295275" y="233362"/>
                  </a:moveTo>
                  <a:lnTo>
                    <a:pt x="373856" y="135731"/>
                  </a:lnTo>
                  <a:lnTo>
                    <a:pt x="385762" y="119062"/>
                  </a:lnTo>
                  <a:lnTo>
                    <a:pt x="388143" y="114300"/>
                  </a:lnTo>
                  <a:lnTo>
                    <a:pt x="388143" y="102393"/>
                  </a:lnTo>
                  <a:lnTo>
                    <a:pt x="385762" y="88106"/>
                  </a:lnTo>
                  <a:lnTo>
                    <a:pt x="376237" y="66675"/>
                  </a:lnTo>
                  <a:lnTo>
                    <a:pt x="338137" y="0"/>
                  </a:lnTo>
                  <a:lnTo>
                    <a:pt x="812006" y="216693"/>
                  </a:lnTo>
                  <a:lnTo>
                    <a:pt x="792956" y="242887"/>
                  </a:lnTo>
                  <a:lnTo>
                    <a:pt x="759618" y="261937"/>
                  </a:lnTo>
                  <a:lnTo>
                    <a:pt x="740568" y="271462"/>
                  </a:lnTo>
                  <a:lnTo>
                    <a:pt x="700087" y="273843"/>
                  </a:lnTo>
                  <a:lnTo>
                    <a:pt x="623887" y="278606"/>
                  </a:lnTo>
                  <a:lnTo>
                    <a:pt x="573881" y="288131"/>
                  </a:lnTo>
                  <a:lnTo>
                    <a:pt x="540543" y="297656"/>
                  </a:lnTo>
                  <a:lnTo>
                    <a:pt x="426243" y="366712"/>
                  </a:lnTo>
                  <a:lnTo>
                    <a:pt x="114300" y="552450"/>
                  </a:lnTo>
                  <a:lnTo>
                    <a:pt x="33337" y="595312"/>
                  </a:lnTo>
                  <a:lnTo>
                    <a:pt x="14287" y="602456"/>
                  </a:lnTo>
                  <a:lnTo>
                    <a:pt x="2381" y="602456"/>
                  </a:lnTo>
                  <a:lnTo>
                    <a:pt x="0" y="597693"/>
                  </a:lnTo>
                  <a:lnTo>
                    <a:pt x="0" y="585787"/>
                  </a:lnTo>
                  <a:lnTo>
                    <a:pt x="26193" y="550068"/>
                  </a:lnTo>
                  <a:lnTo>
                    <a:pt x="114300" y="447675"/>
                  </a:lnTo>
                  <a:lnTo>
                    <a:pt x="295275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62">
              <a:extLst>
                <a:ext uri="{FF2B5EF4-FFF2-40B4-BE49-F238E27FC236}">
                  <a16:creationId xmlns:a16="http://schemas.microsoft.com/office/drawing/2014/main" id="{8DF0CF57-505E-4FA7-ACD1-7E639107D7A2}"/>
                </a:ext>
              </a:extLst>
            </p:cNvPr>
            <p:cNvSpPr/>
            <p:nvPr/>
          </p:nvSpPr>
          <p:spPr>
            <a:xfrm>
              <a:off x="4832350" y="3922713"/>
              <a:ext cx="288925" cy="2222500"/>
            </a:xfrm>
            <a:custGeom>
              <a:avLst/>
              <a:gdLst>
                <a:gd name="connsiteX0" fmla="*/ 92334 w 288915"/>
                <a:gd name="connsiteY0" fmla="*/ 896529 h 2221962"/>
                <a:gd name="connsiteX1" fmla="*/ 104248 w 288915"/>
                <a:gd name="connsiteY1" fmla="*/ 595700 h 2221962"/>
                <a:gd name="connsiteX2" fmla="*/ 110205 w 288915"/>
                <a:gd name="connsiteY2" fmla="*/ 476560 h 2221962"/>
                <a:gd name="connsiteX3" fmla="*/ 110205 w 288915"/>
                <a:gd name="connsiteY3" fmla="*/ 425926 h 2221962"/>
                <a:gd name="connsiteX4" fmla="*/ 107226 w 288915"/>
                <a:gd name="connsiteY4" fmla="*/ 366356 h 2221962"/>
                <a:gd name="connsiteX5" fmla="*/ 101269 w 288915"/>
                <a:gd name="connsiteY5" fmla="*/ 294872 h 2221962"/>
                <a:gd name="connsiteX6" fmla="*/ 89355 w 288915"/>
                <a:gd name="connsiteY6" fmla="*/ 241259 h 2221962"/>
                <a:gd name="connsiteX7" fmla="*/ 56592 w 288915"/>
                <a:gd name="connsiteY7" fmla="*/ 142968 h 2221962"/>
                <a:gd name="connsiteX8" fmla="*/ 163818 w 288915"/>
                <a:gd name="connsiteY8" fmla="*/ 0 h 2221962"/>
                <a:gd name="connsiteX9" fmla="*/ 232323 w 288915"/>
                <a:gd name="connsiteY9" fmla="*/ 71484 h 2221962"/>
                <a:gd name="connsiteX10" fmla="*/ 250194 w 288915"/>
                <a:gd name="connsiteY10" fmla="*/ 95312 h 2221962"/>
                <a:gd name="connsiteX11" fmla="*/ 268065 w 288915"/>
                <a:gd name="connsiteY11" fmla="*/ 128076 h 2221962"/>
                <a:gd name="connsiteX12" fmla="*/ 282958 w 288915"/>
                <a:gd name="connsiteY12" fmla="*/ 163818 h 2221962"/>
                <a:gd name="connsiteX13" fmla="*/ 288915 w 288915"/>
                <a:gd name="connsiteY13" fmla="*/ 211474 h 2221962"/>
                <a:gd name="connsiteX14" fmla="*/ 288915 w 288915"/>
                <a:gd name="connsiteY14" fmla="*/ 419969 h 2221962"/>
                <a:gd name="connsiteX15" fmla="*/ 285936 w 288915"/>
                <a:gd name="connsiteY15" fmla="*/ 938228 h 2221962"/>
                <a:gd name="connsiteX16" fmla="*/ 279979 w 288915"/>
                <a:gd name="connsiteY16" fmla="*/ 1307562 h 2221962"/>
                <a:gd name="connsiteX17" fmla="*/ 268065 w 288915"/>
                <a:gd name="connsiteY17" fmla="*/ 1703703 h 2221962"/>
                <a:gd name="connsiteX18" fmla="*/ 268065 w 288915"/>
                <a:gd name="connsiteY18" fmla="*/ 1873478 h 2221962"/>
                <a:gd name="connsiteX19" fmla="*/ 268065 w 288915"/>
                <a:gd name="connsiteY19" fmla="*/ 1950919 h 2221962"/>
                <a:gd name="connsiteX20" fmla="*/ 268065 w 288915"/>
                <a:gd name="connsiteY20" fmla="*/ 2007510 h 2221962"/>
                <a:gd name="connsiteX21" fmla="*/ 262108 w 288915"/>
                <a:gd name="connsiteY21" fmla="*/ 2073037 h 2221962"/>
                <a:gd name="connsiteX22" fmla="*/ 250194 w 288915"/>
                <a:gd name="connsiteY22" fmla="*/ 2129629 h 2221962"/>
                <a:gd name="connsiteX23" fmla="*/ 238280 w 288915"/>
                <a:gd name="connsiteY23" fmla="*/ 2171328 h 2221962"/>
                <a:gd name="connsiteX24" fmla="*/ 214452 w 288915"/>
                <a:gd name="connsiteY24" fmla="*/ 2207070 h 2221962"/>
                <a:gd name="connsiteX25" fmla="*/ 199560 w 288915"/>
                <a:gd name="connsiteY25" fmla="*/ 2218984 h 2221962"/>
                <a:gd name="connsiteX26" fmla="*/ 184667 w 288915"/>
                <a:gd name="connsiteY26" fmla="*/ 2221962 h 2221962"/>
                <a:gd name="connsiteX27" fmla="*/ 166796 w 288915"/>
                <a:gd name="connsiteY27" fmla="*/ 2221962 h 2221962"/>
                <a:gd name="connsiteX28" fmla="*/ 145947 w 288915"/>
                <a:gd name="connsiteY28" fmla="*/ 2210048 h 2221962"/>
                <a:gd name="connsiteX29" fmla="*/ 110205 w 288915"/>
                <a:gd name="connsiteY29" fmla="*/ 2180263 h 2221962"/>
                <a:gd name="connsiteX30" fmla="*/ 89355 w 288915"/>
                <a:gd name="connsiteY30" fmla="*/ 2159414 h 2221962"/>
                <a:gd name="connsiteX31" fmla="*/ 59570 w 288915"/>
                <a:gd name="connsiteY31" fmla="*/ 2108779 h 2221962"/>
                <a:gd name="connsiteX32" fmla="*/ 35742 w 288915"/>
                <a:gd name="connsiteY32" fmla="*/ 2055166 h 2221962"/>
                <a:gd name="connsiteX33" fmla="*/ 14893 w 288915"/>
                <a:gd name="connsiteY33" fmla="*/ 1992618 h 2221962"/>
                <a:gd name="connsiteX34" fmla="*/ 0 w 288915"/>
                <a:gd name="connsiteY34" fmla="*/ 1930069 h 2221962"/>
                <a:gd name="connsiteX35" fmla="*/ 0 w 288915"/>
                <a:gd name="connsiteY35" fmla="*/ 1894327 h 2221962"/>
                <a:gd name="connsiteX36" fmla="*/ 8936 w 288915"/>
                <a:gd name="connsiteY36" fmla="*/ 1852628 h 2221962"/>
                <a:gd name="connsiteX37" fmla="*/ 29785 w 288915"/>
                <a:gd name="connsiteY37" fmla="*/ 1763273 h 2221962"/>
                <a:gd name="connsiteX38" fmla="*/ 41699 w 288915"/>
                <a:gd name="connsiteY38" fmla="*/ 1697746 h 2221962"/>
                <a:gd name="connsiteX39" fmla="*/ 53613 w 288915"/>
                <a:gd name="connsiteY39" fmla="*/ 1623283 h 2221962"/>
                <a:gd name="connsiteX40" fmla="*/ 62549 w 288915"/>
                <a:gd name="connsiteY40" fmla="*/ 1545842 h 2221962"/>
                <a:gd name="connsiteX41" fmla="*/ 68506 w 288915"/>
                <a:gd name="connsiteY41" fmla="*/ 1456487 h 2221962"/>
                <a:gd name="connsiteX42" fmla="*/ 74463 w 288915"/>
                <a:gd name="connsiteY42" fmla="*/ 1289691 h 2221962"/>
                <a:gd name="connsiteX43" fmla="*/ 92334 w 288915"/>
                <a:gd name="connsiteY43" fmla="*/ 896529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915" h="2221962">
                  <a:moveTo>
                    <a:pt x="92334" y="896529"/>
                  </a:moveTo>
                  <a:lnTo>
                    <a:pt x="104248" y="595700"/>
                  </a:lnTo>
                  <a:lnTo>
                    <a:pt x="110205" y="476560"/>
                  </a:lnTo>
                  <a:lnTo>
                    <a:pt x="110205" y="425926"/>
                  </a:lnTo>
                  <a:lnTo>
                    <a:pt x="107226" y="366356"/>
                  </a:lnTo>
                  <a:lnTo>
                    <a:pt x="101269" y="294872"/>
                  </a:lnTo>
                  <a:lnTo>
                    <a:pt x="89355" y="241259"/>
                  </a:lnTo>
                  <a:lnTo>
                    <a:pt x="56592" y="142968"/>
                  </a:lnTo>
                  <a:lnTo>
                    <a:pt x="163818" y="0"/>
                  </a:lnTo>
                  <a:lnTo>
                    <a:pt x="232323" y="71484"/>
                  </a:lnTo>
                  <a:lnTo>
                    <a:pt x="250194" y="95312"/>
                  </a:lnTo>
                  <a:lnTo>
                    <a:pt x="268065" y="128076"/>
                  </a:lnTo>
                  <a:lnTo>
                    <a:pt x="282958" y="163818"/>
                  </a:lnTo>
                  <a:lnTo>
                    <a:pt x="288915" y="211474"/>
                  </a:lnTo>
                  <a:lnTo>
                    <a:pt x="288915" y="419969"/>
                  </a:lnTo>
                  <a:lnTo>
                    <a:pt x="285936" y="938228"/>
                  </a:lnTo>
                  <a:cubicBezTo>
                    <a:pt x="283950" y="1061339"/>
                    <a:pt x="281965" y="1184451"/>
                    <a:pt x="279979" y="1307562"/>
                  </a:cubicBezTo>
                  <a:lnTo>
                    <a:pt x="268065" y="1703703"/>
                  </a:lnTo>
                  <a:lnTo>
                    <a:pt x="268065" y="1873478"/>
                  </a:lnTo>
                  <a:lnTo>
                    <a:pt x="268065" y="1950919"/>
                  </a:lnTo>
                  <a:lnTo>
                    <a:pt x="268065" y="2007510"/>
                  </a:lnTo>
                  <a:lnTo>
                    <a:pt x="262108" y="2073037"/>
                  </a:lnTo>
                  <a:lnTo>
                    <a:pt x="250194" y="2129629"/>
                  </a:lnTo>
                  <a:lnTo>
                    <a:pt x="238280" y="2171328"/>
                  </a:lnTo>
                  <a:lnTo>
                    <a:pt x="214452" y="2207070"/>
                  </a:lnTo>
                  <a:lnTo>
                    <a:pt x="199560" y="2218984"/>
                  </a:lnTo>
                  <a:lnTo>
                    <a:pt x="184667" y="2221962"/>
                  </a:lnTo>
                  <a:lnTo>
                    <a:pt x="166796" y="2221962"/>
                  </a:lnTo>
                  <a:lnTo>
                    <a:pt x="145947" y="2210048"/>
                  </a:lnTo>
                  <a:lnTo>
                    <a:pt x="110205" y="2180263"/>
                  </a:lnTo>
                  <a:lnTo>
                    <a:pt x="89355" y="2159414"/>
                  </a:lnTo>
                  <a:lnTo>
                    <a:pt x="59570" y="2108779"/>
                  </a:lnTo>
                  <a:lnTo>
                    <a:pt x="35742" y="2055166"/>
                  </a:lnTo>
                  <a:lnTo>
                    <a:pt x="14893" y="1992618"/>
                  </a:lnTo>
                  <a:lnTo>
                    <a:pt x="0" y="1930069"/>
                  </a:lnTo>
                  <a:lnTo>
                    <a:pt x="0" y="1894327"/>
                  </a:lnTo>
                  <a:lnTo>
                    <a:pt x="8936" y="1852628"/>
                  </a:lnTo>
                  <a:lnTo>
                    <a:pt x="29785" y="1763273"/>
                  </a:lnTo>
                  <a:lnTo>
                    <a:pt x="41699" y="1697746"/>
                  </a:lnTo>
                  <a:lnTo>
                    <a:pt x="53613" y="1623283"/>
                  </a:lnTo>
                  <a:lnTo>
                    <a:pt x="62549" y="1545842"/>
                  </a:lnTo>
                  <a:lnTo>
                    <a:pt x="68506" y="1456487"/>
                  </a:lnTo>
                  <a:lnTo>
                    <a:pt x="74463" y="1289691"/>
                  </a:lnTo>
                  <a:lnTo>
                    <a:pt x="92334" y="896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64">
              <a:extLst>
                <a:ext uri="{FF2B5EF4-FFF2-40B4-BE49-F238E27FC236}">
                  <a16:creationId xmlns:a16="http://schemas.microsoft.com/office/drawing/2014/main" id="{AFCDDAC6-860F-4F4F-B5A3-A1E84A1A013C}"/>
                </a:ext>
              </a:extLst>
            </p:cNvPr>
            <p:cNvSpPr/>
            <p:nvPr/>
          </p:nvSpPr>
          <p:spPr>
            <a:xfrm>
              <a:off x="5929313" y="3294063"/>
              <a:ext cx="481012" cy="896937"/>
            </a:xfrm>
            <a:custGeom>
              <a:avLst/>
              <a:gdLst>
                <a:gd name="connsiteX0" fmla="*/ 116681 w 481012"/>
                <a:gd name="connsiteY0" fmla="*/ 500062 h 897731"/>
                <a:gd name="connsiteX1" fmla="*/ 169068 w 481012"/>
                <a:gd name="connsiteY1" fmla="*/ 300037 h 897731"/>
                <a:gd name="connsiteX2" fmla="*/ 180975 w 481012"/>
                <a:gd name="connsiteY2" fmla="*/ 259556 h 897731"/>
                <a:gd name="connsiteX3" fmla="*/ 188118 w 481012"/>
                <a:gd name="connsiteY3" fmla="*/ 226219 h 897731"/>
                <a:gd name="connsiteX4" fmla="*/ 192881 w 481012"/>
                <a:gd name="connsiteY4" fmla="*/ 197644 h 897731"/>
                <a:gd name="connsiteX5" fmla="*/ 192881 w 481012"/>
                <a:gd name="connsiteY5" fmla="*/ 178594 h 897731"/>
                <a:gd name="connsiteX6" fmla="*/ 188118 w 481012"/>
                <a:gd name="connsiteY6" fmla="*/ 154781 h 897731"/>
                <a:gd name="connsiteX7" fmla="*/ 178593 w 481012"/>
                <a:gd name="connsiteY7" fmla="*/ 138112 h 897731"/>
                <a:gd name="connsiteX8" fmla="*/ 164306 w 481012"/>
                <a:gd name="connsiteY8" fmla="*/ 121444 h 897731"/>
                <a:gd name="connsiteX9" fmla="*/ 147637 w 481012"/>
                <a:gd name="connsiteY9" fmla="*/ 107156 h 897731"/>
                <a:gd name="connsiteX10" fmla="*/ 121443 w 481012"/>
                <a:gd name="connsiteY10" fmla="*/ 95250 h 897731"/>
                <a:gd name="connsiteX11" fmla="*/ 59531 w 481012"/>
                <a:gd name="connsiteY11" fmla="*/ 76200 h 897731"/>
                <a:gd name="connsiteX12" fmla="*/ 4762 w 481012"/>
                <a:gd name="connsiteY12" fmla="*/ 45244 h 897731"/>
                <a:gd name="connsiteX13" fmla="*/ 321468 w 481012"/>
                <a:gd name="connsiteY13" fmla="*/ 0 h 897731"/>
                <a:gd name="connsiteX14" fmla="*/ 385762 w 481012"/>
                <a:gd name="connsiteY14" fmla="*/ 59531 h 897731"/>
                <a:gd name="connsiteX15" fmla="*/ 421481 w 481012"/>
                <a:gd name="connsiteY15" fmla="*/ 88106 h 897731"/>
                <a:gd name="connsiteX16" fmla="*/ 452437 w 481012"/>
                <a:gd name="connsiteY16" fmla="*/ 116681 h 897731"/>
                <a:gd name="connsiteX17" fmla="*/ 471487 w 481012"/>
                <a:gd name="connsiteY17" fmla="*/ 142875 h 897731"/>
                <a:gd name="connsiteX18" fmla="*/ 478631 w 481012"/>
                <a:gd name="connsiteY18" fmla="*/ 161925 h 897731"/>
                <a:gd name="connsiteX19" fmla="*/ 481012 w 481012"/>
                <a:gd name="connsiteY19" fmla="*/ 183356 h 897731"/>
                <a:gd name="connsiteX20" fmla="*/ 476250 w 481012"/>
                <a:gd name="connsiteY20" fmla="*/ 202406 h 897731"/>
                <a:gd name="connsiteX21" fmla="*/ 461962 w 481012"/>
                <a:gd name="connsiteY21" fmla="*/ 219075 h 897731"/>
                <a:gd name="connsiteX22" fmla="*/ 445293 w 481012"/>
                <a:gd name="connsiteY22" fmla="*/ 230981 h 897731"/>
                <a:gd name="connsiteX23" fmla="*/ 423862 w 481012"/>
                <a:gd name="connsiteY23" fmla="*/ 240506 h 897731"/>
                <a:gd name="connsiteX24" fmla="*/ 416718 w 481012"/>
                <a:gd name="connsiteY24" fmla="*/ 245269 h 897731"/>
                <a:gd name="connsiteX25" fmla="*/ 345281 w 481012"/>
                <a:gd name="connsiteY25" fmla="*/ 378619 h 897731"/>
                <a:gd name="connsiteX26" fmla="*/ 242887 w 481012"/>
                <a:gd name="connsiteY26" fmla="*/ 571500 h 897731"/>
                <a:gd name="connsiteX27" fmla="*/ 73818 w 481012"/>
                <a:gd name="connsiteY27" fmla="*/ 892969 h 897731"/>
                <a:gd name="connsiteX28" fmla="*/ 0 w 481012"/>
                <a:gd name="connsiteY28" fmla="*/ 897731 h 897731"/>
                <a:gd name="connsiteX29" fmla="*/ 26193 w 481012"/>
                <a:gd name="connsiteY29" fmla="*/ 802481 h 897731"/>
                <a:gd name="connsiteX30" fmla="*/ 71437 w 481012"/>
                <a:gd name="connsiteY30" fmla="*/ 657225 h 897731"/>
                <a:gd name="connsiteX31" fmla="*/ 116681 w 481012"/>
                <a:gd name="connsiteY31" fmla="*/ 500062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97731">
                  <a:moveTo>
                    <a:pt x="116681" y="500062"/>
                  </a:moveTo>
                  <a:lnTo>
                    <a:pt x="169068" y="300037"/>
                  </a:lnTo>
                  <a:lnTo>
                    <a:pt x="180975" y="259556"/>
                  </a:lnTo>
                  <a:lnTo>
                    <a:pt x="188118" y="226219"/>
                  </a:lnTo>
                  <a:lnTo>
                    <a:pt x="192881" y="197644"/>
                  </a:lnTo>
                  <a:lnTo>
                    <a:pt x="192881" y="178594"/>
                  </a:lnTo>
                  <a:lnTo>
                    <a:pt x="188118" y="154781"/>
                  </a:lnTo>
                  <a:lnTo>
                    <a:pt x="178593" y="138112"/>
                  </a:lnTo>
                  <a:lnTo>
                    <a:pt x="164306" y="121444"/>
                  </a:lnTo>
                  <a:lnTo>
                    <a:pt x="147637" y="107156"/>
                  </a:lnTo>
                  <a:lnTo>
                    <a:pt x="121443" y="95250"/>
                  </a:lnTo>
                  <a:lnTo>
                    <a:pt x="59531" y="76200"/>
                  </a:lnTo>
                  <a:lnTo>
                    <a:pt x="4762" y="45244"/>
                  </a:lnTo>
                  <a:lnTo>
                    <a:pt x="321468" y="0"/>
                  </a:lnTo>
                  <a:lnTo>
                    <a:pt x="385762" y="59531"/>
                  </a:lnTo>
                  <a:lnTo>
                    <a:pt x="421481" y="88106"/>
                  </a:lnTo>
                  <a:lnTo>
                    <a:pt x="452437" y="116681"/>
                  </a:lnTo>
                  <a:lnTo>
                    <a:pt x="471487" y="142875"/>
                  </a:lnTo>
                  <a:lnTo>
                    <a:pt x="478631" y="161925"/>
                  </a:lnTo>
                  <a:lnTo>
                    <a:pt x="481012" y="183356"/>
                  </a:lnTo>
                  <a:lnTo>
                    <a:pt x="476250" y="202406"/>
                  </a:lnTo>
                  <a:lnTo>
                    <a:pt x="461962" y="219075"/>
                  </a:lnTo>
                  <a:lnTo>
                    <a:pt x="445293" y="230981"/>
                  </a:lnTo>
                  <a:lnTo>
                    <a:pt x="423862" y="240506"/>
                  </a:lnTo>
                  <a:lnTo>
                    <a:pt x="416718" y="245269"/>
                  </a:lnTo>
                  <a:lnTo>
                    <a:pt x="345281" y="378619"/>
                  </a:lnTo>
                  <a:lnTo>
                    <a:pt x="242887" y="571500"/>
                  </a:lnTo>
                  <a:lnTo>
                    <a:pt x="73818" y="892969"/>
                  </a:lnTo>
                  <a:lnTo>
                    <a:pt x="0" y="897731"/>
                  </a:lnTo>
                  <a:lnTo>
                    <a:pt x="26193" y="802481"/>
                  </a:lnTo>
                  <a:lnTo>
                    <a:pt x="71437" y="657225"/>
                  </a:lnTo>
                  <a:lnTo>
                    <a:pt x="116681" y="500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66">
              <a:extLst>
                <a:ext uri="{FF2B5EF4-FFF2-40B4-BE49-F238E27FC236}">
                  <a16:creationId xmlns:a16="http://schemas.microsoft.com/office/drawing/2014/main" id="{2AF22C9B-0FB7-45F4-87B8-DF0573CC9190}"/>
                </a:ext>
              </a:extLst>
            </p:cNvPr>
            <p:cNvSpPr/>
            <p:nvPr/>
          </p:nvSpPr>
          <p:spPr>
            <a:xfrm>
              <a:off x="5695950" y="3943350"/>
              <a:ext cx="1436688" cy="2087563"/>
            </a:xfrm>
            <a:custGeom>
              <a:avLst/>
              <a:gdLst>
                <a:gd name="connsiteX0" fmla="*/ 778329 w 1436914"/>
                <a:gd name="connsiteY0" fmla="*/ 247650 h 2087336"/>
                <a:gd name="connsiteX1" fmla="*/ 579664 w 1436914"/>
                <a:gd name="connsiteY1" fmla="*/ 266700 h 2087336"/>
                <a:gd name="connsiteX2" fmla="*/ 416379 w 1436914"/>
                <a:gd name="connsiteY2" fmla="*/ 285750 h 2087336"/>
                <a:gd name="connsiteX3" fmla="*/ 293914 w 1436914"/>
                <a:gd name="connsiteY3" fmla="*/ 302079 h 2087336"/>
                <a:gd name="connsiteX4" fmla="*/ 225879 w 1436914"/>
                <a:gd name="connsiteY4" fmla="*/ 310243 h 2087336"/>
                <a:gd name="connsiteX5" fmla="*/ 81643 w 1436914"/>
                <a:gd name="connsiteY5" fmla="*/ 307521 h 2087336"/>
                <a:gd name="connsiteX6" fmla="*/ 48986 w 1436914"/>
                <a:gd name="connsiteY6" fmla="*/ 307521 h 2087336"/>
                <a:gd name="connsiteX7" fmla="*/ 0 w 1436914"/>
                <a:gd name="connsiteY7" fmla="*/ 168729 h 2087336"/>
                <a:gd name="connsiteX8" fmla="*/ 46264 w 1436914"/>
                <a:gd name="connsiteY8" fmla="*/ 190500 h 2087336"/>
                <a:gd name="connsiteX9" fmla="*/ 70757 w 1436914"/>
                <a:gd name="connsiteY9" fmla="*/ 195943 h 2087336"/>
                <a:gd name="connsiteX10" fmla="*/ 106136 w 1436914"/>
                <a:gd name="connsiteY10" fmla="*/ 195943 h 2087336"/>
                <a:gd name="connsiteX11" fmla="*/ 166007 w 1436914"/>
                <a:gd name="connsiteY11" fmla="*/ 190500 h 2087336"/>
                <a:gd name="connsiteX12" fmla="*/ 266700 w 1436914"/>
                <a:gd name="connsiteY12" fmla="*/ 174171 h 2087336"/>
                <a:gd name="connsiteX13" fmla="*/ 372836 w 1436914"/>
                <a:gd name="connsiteY13" fmla="*/ 168729 h 2087336"/>
                <a:gd name="connsiteX14" fmla="*/ 473529 w 1436914"/>
                <a:gd name="connsiteY14" fmla="*/ 152400 h 2087336"/>
                <a:gd name="connsiteX15" fmla="*/ 688521 w 1436914"/>
                <a:gd name="connsiteY15" fmla="*/ 114300 h 2087336"/>
                <a:gd name="connsiteX16" fmla="*/ 835479 w 1436914"/>
                <a:gd name="connsiteY16" fmla="*/ 87086 h 2087336"/>
                <a:gd name="connsiteX17" fmla="*/ 881743 w 1436914"/>
                <a:gd name="connsiteY17" fmla="*/ 76200 h 2087336"/>
                <a:gd name="connsiteX18" fmla="*/ 933450 w 1436914"/>
                <a:gd name="connsiteY18" fmla="*/ 59871 h 2087336"/>
                <a:gd name="connsiteX19" fmla="*/ 987879 w 1436914"/>
                <a:gd name="connsiteY19" fmla="*/ 40821 h 2087336"/>
                <a:gd name="connsiteX20" fmla="*/ 1039586 w 1436914"/>
                <a:gd name="connsiteY20" fmla="*/ 16329 h 2087336"/>
                <a:gd name="connsiteX21" fmla="*/ 1069521 w 1436914"/>
                <a:gd name="connsiteY21" fmla="*/ 2721 h 2087336"/>
                <a:gd name="connsiteX22" fmla="*/ 1083129 w 1436914"/>
                <a:gd name="connsiteY22" fmla="*/ 0 h 2087336"/>
                <a:gd name="connsiteX23" fmla="*/ 1102179 w 1436914"/>
                <a:gd name="connsiteY23" fmla="*/ 2721 h 2087336"/>
                <a:gd name="connsiteX24" fmla="*/ 1151164 w 1436914"/>
                <a:gd name="connsiteY24" fmla="*/ 24493 h 2087336"/>
                <a:gd name="connsiteX25" fmla="*/ 1208314 w 1436914"/>
                <a:gd name="connsiteY25" fmla="*/ 51707 h 2087336"/>
                <a:gd name="connsiteX26" fmla="*/ 1246414 w 1436914"/>
                <a:gd name="connsiteY26" fmla="*/ 78921 h 2087336"/>
                <a:gd name="connsiteX27" fmla="*/ 1319893 w 1436914"/>
                <a:gd name="connsiteY27" fmla="*/ 133350 h 2087336"/>
                <a:gd name="connsiteX28" fmla="*/ 1357993 w 1436914"/>
                <a:gd name="connsiteY28" fmla="*/ 166007 h 2087336"/>
                <a:gd name="connsiteX29" fmla="*/ 1393371 w 1436914"/>
                <a:gd name="connsiteY29" fmla="*/ 201386 h 2087336"/>
                <a:gd name="connsiteX30" fmla="*/ 1412421 w 1436914"/>
                <a:gd name="connsiteY30" fmla="*/ 223157 h 2087336"/>
                <a:gd name="connsiteX31" fmla="*/ 1426029 w 1436914"/>
                <a:gd name="connsiteY31" fmla="*/ 244929 h 2087336"/>
                <a:gd name="connsiteX32" fmla="*/ 1434193 w 1436914"/>
                <a:gd name="connsiteY32" fmla="*/ 263979 h 2087336"/>
                <a:gd name="connsiteX33" fmla="*/ 1436914 w 1436914"/>
                <a:gd name="connsiteY33" fmla="*/ 285750 h 2087336"/>
                <a:gd name="connsiteX34" fmla="*/ 1431471 w 1436914"/>
                <a:gd name="connsiteY34" fmla="*/ 310243 h 2087336"/>
                <a:gd name="connsiteX35" fmla="*/ 1420586 w 1436914"/>
                <a:gd name="connsiteY35" fmla="*/ 321129 h 2087336"/>
                <a:gd name="connsiteX36" fmla="*/ 1409700 w 1436914"/>
                <a:gd name="connsiteY36" fmla="*/ 334736 h 2087336"/>
                <a:gd name="connsiteX37" fmla="*/ 1371600 w 1436914"/>
                <a:gd name="connsiteY37" fmla="*/ 424543 h 2087336"/>
                <a:gd name="connsiteX38" fmla="*/ 1366157 w 1436914"/>
                <a:gd name="connsiteY38" fmla="*/ 459921 h 2087336"/>
                <a:gd name="connsiteX39" fmla="*/ 1357993 w 1436914"/>
                <a:gd name="connsiteY39" fmla="*/ 644979 h 2087336"/>
                <a:gd name="connsiteX40" fmla="*/ 1341664 w 1436914"/>
                <a:gd name="connsiteY40" fmla="*/ 1034143 h 2087336"/>
                <a:gd name="connsiteX41" fmla="*/ 1330779 w 1436914"/>
                <a:gd name="connsiteY41" fmla="*/ 1398814 h 2087336"/>
                <a:gd name="connsiteX42" fmla="*/ 1322614 w 1436914"/>
                <a:gd name="connsiteY42" fmla="*/ 1864179 h 2087336"/>
                <a:gd name="connsiteX43" fmla="*/ 1319893 w 1436914"/>
                <a:gd name="connsiteY43" fmla="*/ 1929493 h 2087336"/>
                <a:gd name="connsiteX44" fmla="*/ 1317171 w 1436914"/>
                <a:gd name="connsiteY44" fmla="*/ 1951264 h 2087336"/>
                <a:gd name="connsiteX45" fmla="*/ 1303564 w 1436914"/>
                <a:gd name="connsiteY45" fmla="*/ 1992086 h 2087336"/>
                <a:gd name="connsiteX46" fmla="*/ 1284514 w 1436914"/>
                <a:gd name="connsiteY46" fmla="*/ 2032907 h 2087336"/>
                <a:gd name="connsiteX47" fmla="*/ 1262743 w 1436914"/>
                <a:gd name="connsiteY47" fmla="*/ 2062843 h 2087336"/>
                <a:gd name="connsiteX48" fmla="*/ 1249136 w 1436914"/>
                <a:gd name="connsiteY48" fmla="*/ 2076450 h 2087336"/>
                <a:gd name="connsiteX49" fmla="*/ 1230086 w 1436914"/>
                <a:gd name="connsiteY49" fmla="*/ 2084614 h 2087336"/>
                <a:gd name="connsiteX50" fmla="*/ 1213757 w 1436914"/>
                <a:gd name="connsiteY50" fmla="*/ 2087336 h 2087336"/>
                <a:gd name="connsiteX51" fmla="*/ 1202871 w 1436914"/>
                <a:gd name="connsiteY51" fmla="*/ 2087336 h 2087336"/>
                <a:gd name="connsiteX52" fmla="*/ 1175657 w 1436914"/>
                <a:gd name="connsiteY52" fmla="*/ 2076450 h 2087336"/>
                <a:gd name="connsiteX53" fmla="*/ 1143000 w 1436914"/>
                <a:gd name="connsiteY53" fmla="*/ 2051957 h 2087336"/>
                <a:gd name="connsiteX54" fmla="*/ 1115786 w 1436914"/>
                <a:gd name="connsiteY54" fmla="*/ 2019300 h 2087336"/>
                <a:gd name="connsiteX55" fmla="*/ 1104900 w 1436914"/>
                <a:gd name="connsiteY55" fmla="*/ 1997529 h 2087336"/>
                <a:gd name="connsiteX56" fmla="*/ 1091293 w 1436914"/>
                <a:gd name="connsiteY56" fmla="*/ 1962150 h 2087336"/>
                <a:gd name="connsiteX57" fmla="*/ 1083129 w 1436914"/>
                <a:gd name="connsiteY57" fmla="*/ 1921329 h 2087336"/>
                <a:gd name="connsiteX58" fmla="*/ 1074964 w 1436914"/>
                <a:gd name="connsiteY58" fmla="*/ 1828800 h 2087336"/>
                <a:gd name="connsiteX59" fmla="*/ 1074964 w 1436914"/>
                <a:gd name="connsiteY59" fmla="*/ 1641021 h 2087336"/>
                <a:gd name="connsiteX60" fmla="*/ 1074964 w 1436914"/>
                <a:gd name="connsiteY60" fmla="*/ 1330779 h 2087336"/>
                <a:gd name="connsiteX61" fmla="*/ 1074964 w 1436914"/>
                <a:gd name="connsiteY61" fmla="*/ 933450 h 2087336"/>
                <a:gd name="connsiteX62" fmla="*/ 1083129 w 1436914"/>
                <a:gd name="connsiteY62" fmla="*/ 721179 h 2087336"/>
                <a:gd name="connsiteX63" fmla="*/ 1094014 w 1436914"/>
                <a:gd name="connsiteY63" fmla="*/ 563336 h 2087336"/>
                <a:gd name="connsiteX64" fmla="*/ 1096736 w 1436914"/>
                <a:gd name="connsiteY64" fmla="*/ 410936 h 2087336"/>
                <a:gd name="connsiteX65" fmla="*/ 1096736 w 1436914"/>
                <a:gd name="connsiteY65" fmla="*/ 312964 h 2087336"/>
                <a:gd name="connsiteX66" fmla="*/ 1091293 w 1436914"/>
                <a:gd name="connsiteY66" fmla="*/ 272143 h 2087336"/>
                <a:gd name="connsiteX67" fmla="*/ 1083129 w 1436914"/>
                <a:gd name="connsiteY67" fmla="*/ 255814 h 2087336"/>
                <a:gd name="connsiteX68" fmla="*/ 1077686 w 1436914"/>
                <a:gd name="connsiteY68" fmla="*/ 244929 h 2087336"/>
                <a:gd name="connsiteX69" fmla="*/ 1055914 w 1436914"/>
                <a:gd name="connsiteY69" fmla="*/ 231321 h 2087336"/>
                <a:gd name="connsiteX70" fmla="*/ 1023257 w 1436914"/>
                <a:gd name="connsiteY70" fmla="*/ 223157 h 2087336"/>
                <a:gd name="connsiteX71" fmla="*/ 993321 w 1436914"/>
                <a:gd name="connsiteY71" fmla="*/ 217714 h 2087336"/>
                <a:gd name="connsiteX72" fmla="*/ 881743 w 1436914"/>
                <a:gd name="connsiteY72" fmla="*/ 231321 h 2087336"/>
                <a:gd name="connsiteX73" fmla="*/ 778329 w 1436914"/>
                <a:gd name="connsiteY73" fmla="*/ 247650 h 208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36914" h="2087336">
                  <a:moveTo>
                    <a:pt x="778329" y="247650"/>
                  </a:moveTo>
                  <a:lnTo>
                    <a:pt x="579664" y="266700"/>
                  </a:lnTo>
                  <a:lnTo>
                    <a:pt x="416379" y="285750"/>
                  </a:lnTo>
                  <a:lnTo>
                    <a:pt x="293914" y="302079"/>
                  </a:lnTo>
                  <a:lnTo>
                    <a:pt x="225879" y="310243"/>
                  </a:lnTo>
                  <a:lnTo>
                    <a:pt x="81643" y="307521"/>
                  </a:lnTo>
                  <a:lnTo>
                    <a:pt x="48986" y="307521"/>
                  </a:lnTo>
                  <a:lnTo>
                    <a:pt x="0" y="168729"/>
                  </a:lnTo>
                  <a:lnTo>
                    <a:pt x="46264" y="190500"/>
                  </a:lnTo>
                  <a:lnTo>
                    <a:pt x="70757" y="195943"/>
                  </a:lnTo>
                  <a:lnTo>
                    <a:pt x="106136" y="195943"/>
                  </a:lnTo>
                  <a:lnTo>
                    <a:pt x="166007" y="190500"/>
                  </a:lnTo>
                  <a:lnTo>
                    <a:pt x="266700" y="174171"/>
                  </a:lnTo>
                  <a:lnTo>
                    <a:pt x="372836" y="168729"/>
                  </a:lnTo>
                  <a:lnTo>
                    <a:pt x="473529" y="152400"/>
                  </a:lnTo>
                  <a:lnTo>
                    <a:pt x="688521" y="114300"/>
                  </a:lnTo>
                  <a:lnTo>
                    <a:pt x="835479" y="87086"/>
                  </a:lnTo>
                  <a:lnTo>
                    <a:pt x="881743" y="76200"/>
                  </a:lnTo>
                  <a:lnTo>
                    <a:pt x="933450" y="59871"/>
                  </a:lnTo>
                  <a:lnTo>
                    <a:pt x="987879" y="40821"/>
                  </a:lnTo>
                  <a:lnTo>
                    <a:pt x="1039586" y="16329"/>
                  </a:lnTo>
                  <a:lnTo>
                    <a:pt x="1069521" y="2721"/>
                  </a:lnTo>
                  <a:lnTo>
                    <a:pt x="1083129" y="0"/>
                  </a:lnTo>
                  <a:lnTo>
                    <a:pt x="1102179" y="2721"/>
                  </a:lnTo>
                  <a:lnTo>
                    <a:pt x="1151164" y="24493"/>
                  </a:lnTo>
                  <a:lnTo>
                    <a:pt x="1208314" y="51707"/>
                  </a:lnTo>
                  <a:lnTo>
                    <a:pt x="1246414" y="78921"/>
                  </a:lnTo>
                  <a:lnTo>
                    <a:pt x="1319893" y="133350"/>
                  </a:lnTo>
                  <a:lnTo>
                    <a:pt x="1357993" y="166007"/>
                  </a:lnTo>
                  <a:lnTo>
                    <a:pt x="1393371" y="201386"/>
                  </a:lnTo>
                  <a:lnTo>
                    <a:pt x="1412421" y="223157"/>
                  </a:lnTo>
                  <a:lnTo>
                    <a:pt x="1426029" y="244929"/>
                  </a:lnTo>
                  <a:lnTo>
                    <a:pt x="1434193" y="263979"/>
                  </a:lnTo>
                  <a:lnTo>
                    <a:pt x="1436914" y="285750"/>
                  </a:lnTo>
                  <a:lnTo>
                    <a:pt x="1431471" y="310243"/>
                  </a:lnTo>
                  <a:lnTo>
                    <a:pt x="1420586" y="321129"/>
                  </a:lnTo>
                  <a:lnTo>
                    <a:pt x="1409700" y="334736"/>
                  </a:lnTo>
                  <a:lnTo>
                    <a:pt x="1371600" y="424543"/>
                  </a:lnTo>
                  <a:lnTo>
                    <a:pt x="1366157" y="459921"/>
                  </a:lnTo>
                  <a:lnTo>
                    <a:pt x="1357993" y="644979"/>
                  </a:lnTo>
                  <a:lnTo>
                    <a:pt x="1341664" y="1034143"/>
                  </a:lnTo>
                  <a:lnTo>
                    <a:pt x="1330779" y="1398814"/>
                  </a:lnTo>
                  <a:lnTo>
                    <a:pt x="1322614" y="1864179"/>
                  </a:lnTo>
                  <a:lnTo>
                    <a:pt x="1319893" y="1929493"/>
                  </a:lnTo>
                  <a:lnTo>
                    <a:pt x="1317171" y="1951264"/>
                  </a:lnTo>
                  <a:lnTo>
                    <a:pt x="1303564" y="1992086"/>
                  </a:lnTo>
                  <a:lnTo>
                    <a:pt x="1284514" y="2032907"/>
                  </a:lnTo>
                  <a:lnTo>
                    <a:pt x="1262743" y="2062843"/>
                  </a:lnTo>
                  <a:lnTo>
                    <a:pt x="1249136" y="2076450"/>
                  </a:lnTo>
                  <a:lnTo>
                    <a:pt x="1230086" y="2084614"/>
                  </a:lnTo>
                  <a:lnTo>
                    <a:pt x="1213757" y="2087336"/>
                  </a:lnTo>
                  <a:lnTo>
                    <a:pt x="1202871" y="2087336"/>
                  </a:lnTo>
                  <a:lnTo>
                    <a:pt x="1175657" y="2076450"/>
                  </a:lnTo>
                  <a:lnTo>
                    <a:pt x="1143000" y="2051957"/>
                  </a:lnTo>
                  <a:lnTo>
                    <a:pt x="1115786" y="2019300"/>
                  </a:lnTo>
                  <a:lnTo>
                    <a:pt x="1104900" y="1997529"/>
                  </a:lnTo>
                  <a:lnTo>
                    <a:pt x="1091293" y="1962150"/>
                  </a:lnTo>
                  <a:lnTo>
                    <a:pt x="1083129" y="1921329"/>
                  </a:lnTo>
                  <a:lnTo>
                    <a:pt x="1074964" y="1828800"/>
                  </a:lnTo>
                  <a:lnTo>
                    <a:pt x="1074964" y="1641021"/>
                  </a:lnTo>
                  <a:lnTo>
                    <a:pt x="1074964" y="1330779"/>
                  </a:lnTo>
                  <a:lnTo>
                    <a:pt x="1074964" y="933450"/>
                  </a:lnTo>
                  <a:lnTo>
                    <a:pt x="1083129" y="721179"/>
                  </a:lnTo>
                  <a:lnTo>
                    <a:pt x="1094014" y="563336"/>
                  </a:lnTo>
                  <a:cubicBezTo>
                    <a:pt x="1094921" y="512536"/>
                    <a:pt x="1095829" y="461736"/>
                    <a:pt x="1096736" y="410936"/>
                  </a:cubicBezTo>
                  <a:lnTo>
                    <a:pt x="1096736" y="312964"/>
                  </a:lnTo>
                  <a:lnTo>
                    <a:pt x="1091293" y="272143"/>
                  </a:lnTo>
                  <a:lnTo>
                    <a:pt x="1083129" y="255814"/>
                  </a:lnTo>
                  <a:lnTo>
                    <a:pt x="1077686" y="244929"/>
                  </a:lnTo>
                  <a:lnTo>
                    <a:pt x="1055914" y="231321"/>
                  </a:lnTo>
                  <a:lnTo>
                    <a:pt x="1023257" y="223157"/>
                  </a:lnTo>
                  <a:lnTo>
                    <a:pt x="993321" y="217714"/>
                  </a:lnTo>
                  <a:lnTo>
                    <a:pt x="881743" y="231321"/>
                  </a:lnTo>
                  <a:lnTo>
                    <a:pt x="778329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67">
              <a:extLst>
                <a:ext uri="{FF2B5EF4-FFF2-40B4-BE49-F238E27FC236}">
                  <a16:creationId xmlns:a16="http://schemas.microsoft.com/office/drawing/2014/main" id="{AAFE68E9-FF30-4561-8ADB-E8A1F04AE006}"/>
                </a:ext>
              </a:extLst>
            </p:cNvPr>
            <p:cNvSpPr/>
            <p:nvPr/>
          </p:nvSpPr>
          <p:spPr>
            <a:xfrm>
              <a:off x="5751513" y="4743450"/>
              <a:ext cx="1108075" cy="290513"/>
            </a:xfrm>
            <a:custGeom>
              <a:avLst/>
              <a:gdLst>
                <a:gd name="connsiteX0" fmla="*/ 764381 w 1109662"/>
                <a:gd name="connsiteY0" fmla="*/ 23813 h 290513"/>
                <a:gd name="connsiteX1" fmla="*/ 538162 w 1109662"/>
                <a:gd name="connsiteY1" fmla="*/ 59531 h 290513"/>
                <a:gd name="connsiteX2" fmla="*/ 292894 w 1109662"/>
                <a:gd name="connsiteY2" fmla="*/ 97631 h 290513"/>
                <a:gd name="connsiteX3" fmla="*/ 0 w 1109662"/>
                <a:gd name="connsiteY3" fmla="*/ 142875 h 290513"/>
                <a:gd name="connsiteX4" fmla="*/ 9525 w 1109662"/>
                <a:gd name="connsiteY4" fmla="*/ 254794 h 290513"/>
                <a:gd name="connsiteX5" fmla="*/ 104775 w 1109662"/>
                <a:gd name="connsiteY5" fmla="*/ 278606 h 290513"/>
                <a:gd name="connsiteX6" fmla="*/ 166687 w 1109662"/>
                <a:gd name="connsiteY6" fmla="*/ 288131 h 290513"/>
                <a:gd name="connsiteX7" fmla="*/ 202406 w 1109662"/>
                <a:gd name="connsiteY7" fmla="*/ 290513 h 290513"/>
                <a:gd name="connsiteX8" fmla="*/ 230981 w 1109662"/>
                <a:gd name="connsiteY8" fmla="*/ 288131 h 290513"/>
                <a:gd name="connsiteX9" fmla="*/ 395287 w 1109662"/>
                <a:gd name="connsiteY9" fmla="*/ 250031 h 290513"/>
                <a:gd name="connsiteX10" fmla="*/ 642937 w 1109662"/>
                <a:gd name="connsiteY10" fmla="*/ 200025 h 290513"/>
                <a:gd name="connsiteX11" fmla="*/ 866775 w 1109662"/>
                <a:gd name="connsiteY11" fmla="*/ 154781 h 290513"/>
                <a:gd name="connsiteX12" fmla="*/ 935831 w 1109662"/>
                <a:gd name="connsiteY12" fmla="*/ 154781 h 290513"/>
                <a:gd name="connsiteX13" fmla="*/ 1081087 w 1109662"/>
                <a:gd name="connsiteY13" fmla="*/ 157163 h 290513"/>
                <a:gd name="connsiteX14" fmla="*/ 1109662 w 1109662"/>
                <a:gd name="connsiteY14" fmla="*/ 157163 h 290513"/>
                <a:gd name="connsiteX15" fmla="*/ 1107281 w 1109662"/>
                <a:gd name="connsiteY15" fmla="*/ 0 h 290513"/>
                <a:gd name="connsiteX16" fmla="*/ 973931 w 1109662"/>
                <a:gd name="connsiteY16" fmla="*/ 0 h 290513"/>
                <a:gd name="connsiteX17" fmla="*/ 909637 w 1109662"/>
                <a:gd name="connsiteY17" fmla="*/ 0 h 290513"/>
                <a:gd name="connsiteX18" fmla="*/ 764381 w 1109662"/>
                <a:gd name="connsiteY18" fmla="*/ 238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662" h="290513">
                  <a:moveTo>
                    <a:pt x="764381" y="23813"/>
                  </a:moveTo>
                  <a:lnTo>
                    <a:pt x="538162" y="59531"/>
                  </a:lnTo>
                  <a:lnTo>
                    <a:pt x="292894" y="97631"/>
                  </a:lnTo>
                  <a:lnTo>
                    <a:pt x="0" y="142875"/>
                  </a:lnTo>
                  <a:lnTo>
                    <a:pt x="9525" y="254794"/>
                  </a:lnTo>
                  <a:lnTo>
                    <a:pt x="104775" y="278606"/>
                  </a:lnTo>
                  <a:lnTo>
                    <a:pt x="166687" y="288131"/>
                  </a:lnTo>
                  <a:lnTo>
                    <a:pt x="202406" y="290513"/>
                  </a:lnTo>
                  <a:lnTo>
                    <a:pt x="230981" y="288131"/>
                  </a:lnTo>
                  <a:lnTo>
                    <a:pt x="395287" y="250031"/>
                  </a:lnTo>
                  <a:lnTo>
                    <a:pt x="642937" y="200025"/>
                  </a:lnTo>
                  <a:lnTo>
                    <a:pt x="866775" y="154781"/>
                  </a:lnTo>
                  <a:lnTo>
                    <a:pt x="935831" y="154781"/>
                  </a:lnTo>
                  <a:lnTo>
                    <a:pt x="1081087" y="157163"/>
                  </a:lnTo>
                  <a:lnTo>
                    <a:pt x="1109662" y="157163"/>
                  </a:lnTo>
                  <a:cubicBezTo>
                    <a:pt x="1108868" y="104775"/>
                    <a:pt x="1108075" y="52388"/>
                    <a:pt x="1107281" y="0"/>
                  </a:cubicBezTo>
                  <a:lnTo>
                    <a:pt x="973931" y="0"/>
                  </a:lnTo>
                  <a:lnTo>
                    <a:pt x="909637" y="0"/>
                  </a:lnTo>
                  <a:lnTo>
                    <a:pt x="764381" y="23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68">
              <a:extLst>
                <a:ext uri="{FF2B5EF4-FFF2-40B4-BE49-F238E27FC236}">
                  <a16:creationId xmlns:a16="http://schemas.microsoft.com/office/drawing/2014/main" id="{CFEA0EA4-3A0C-44AA-90F0-301E85325E9E}"/>
                </a:ext>
              </a:extLst>
            </p:cNvPr>
            <p:cNvSpPr/>
            <p:nvPr/>
          </p:nvSpPr>
          <p:spPr>
            <a:xfrm>
              <a:off x="5726113" y="5611813"/>
              <a:ext cx="1112837" cy="307975"/>
            </a:xfrm>
            <a:custGeom>
              <a:avLst/>
              <a:gdLst>
                <a:gd name="connsiteX0" fmla="*/ 795338 w 1112044"/>
                <a:gd name="connsiteY0" fmla="*/ 195263 h 307182"/>
                <a:gd name="connsiteX1" fmla="*/ 621507 w 1112044"/>
                <a:gd name="connsiteY1" fmla="*/ 214313 h 307182"/>
                <a:gd name="connsiteX2" fmla="*/ 440532 w 1112044"/>
                <a:gd name="connsiteY2" fmla="*/ 238125 h 307182"/>
                <a:gd name="connsiteX3" fmla="*/ 247650 w 1112044"/>
                <a:gd name="connsiteY3" fmla="*/ 266700 h 307182"/>
                <a:gd name="connsiteX4" fmla="*/ 4763 w 1112044"/>
                <a:gd name="connsiteY4" fmla="*/ 307182 h 307182"/>
                <a:gd name="connsiteX5" fmla="*/ 0 w 1112044"/>
                <a:gd name="connsiteY5" fmla="*/ 138113 h 307182"/>
                <a:gd name="connsiteX6" fmla="*/ 164307 w 1112044"/>
                <a:gd name="connsiteY6" fmla="*/ 128588 h 307182"/>
                <a:gd name="connsiteX7" fmla="*/ 307182 w 1112044"/>
                <a:gd name="connsiteY7" fmla="*/ 114300 h 307182"/>
                <a:gd name="connsiteX8" fmla="*/ 478632 w 1112044"/>
                <a:gd name="connsiteY8" fmla="*/ 90488 h 307182"/>
                <a:gd name="connsiteX9" fmla="*/ 692944 w 1112044"/>
                <a:gd name="connsiteY9" fmla="*/ 52388 h 307182"/>
                <a:gd name="connsiteX10" fmla="*/ 928688 w 1112044"/>
                <a:gd name="connsiteY10" fmla="*/ 0 h 307182"/>
                <a:gd name="connsiteX11" fmla="*/ 954882 w 1112044"/>
                <a:gd name="connsiteY11" fmla="*/ 4763 h 307182"/>
                <a:gd name="connsiteX12" fmla="*/ 992982 w 1112044"/>
                <a:gd name="connsiteY12" fmla="*/ 14288 h 307182"/>
                <a:gd name="connsiteX13" fmla="*/ 1107282 w 1112044"/>
                <a:gd name="connsiteY13" fmla="*/ 33338 h 307182"/>
                <a:gd name="connsiteX14" fmla="*/ 1112044 w 1112044"/>
                <a:gd name="connsiteY14" fmla="*/ 176213 h 307182"/>
                <a:gd name="connsiteX15" fmla="*/ 966788 w 1112044"/>
                <a:gd name="connsiteY15" fmla="*/ 180975 h 307182"/>
                <a:gd name="connsiteX16" fmla="*/ 795338 w 1112044"/>
                <a:gd name="connsiteY16" fmla="*/ 195263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2044" h="307182">
                  <a:moveTo>
                    <a:pt x="795338" y="195263"/>
                  </a:moveTo>
                  <a:lnTo>
                    <a:pt x="621507" y="214313"/>
                  </a:lnTo>
                  <a:lnTo>
                    <a:pt x="440532" y="238125"/>
                  </a:lnTo>
                  <a:lnTo>
                    <a:pt x="247650" y="266700"/>
                  </a:lnTo>
                  <a:lnTo>
                    <a:pt x="4763" y="307182"/>
                  </a:lnTo>
                  <a:lnTo>
                    <a:pt x="0" y="138113"/>
                  </a:lnTo>
                  <a:lnTo>
                    <a:pt x="164307" y="128588"/>
                  </a:lnTo>
                  <a:lnTo>
                    <a:pt x="307182" y="114300"/>
                  </a:lnTo>
                  <a:lnTo>
                    <a:pt x="478632" y="90488"/>
                  </a:lnTo>
                  <a:lnTo>
                    <a:pt x="692944" y="52388"/>
                  </a:lnTo>
                  <a:lnTo>
                    <a:pt x="928688" y="0"/>
                  </a:lnTo>
                  <a:lnTo>
                    <a:pt x="954882" y="4763"/>
                  </a:lnTo>
                  <a:lnTo>
                    <a:pt x="992982" y="14288"/>
                  </a:lnTo>
                  <a:lnTo>
                    <a:pt x="1107282" y="33338"/>
                  </a:lnTo>
                  <a:lnTo>
                    <a:pt x="1112044" y="176213"/>
                  </a:lnTo>
                  <a:lnTo>
                    <a:pt x="966788" y="180975"/>
                  </a:lnTo>
                  <a:lnTo>
                    <a:pt x="795338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675056F7-84FF-4423-A2E4-3FE2E0A44801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65263"/>
            <a:ext cx="4841875" cy="4557712"/>
            <a:chOff x="2430463" y="1465263"/>
            <a:chExt cx="4841875" cy="4557712"/>
          </a:xfrm>
        </p:grpSpPr>
        <p:sp>
          <p:nvSpPr>
            <p:cNvPr id="44" name="フリーフォーム 149">
              <a:extLst>
                <a:ext uri="{FF2B5EF4-FFF2-40B4-BE49-F238E27FC236}">
                  <a16:creationId xmlns:a16="http://schemas.microsoft.com/office/drawing/2014/main" id="{BDF1E730-DBA6-46A3-8FCD-B2715DD3EEAD}"/>
                </a:ext>
              </a:extLst>
            </p:cNvPr>
            <p:cNvSpPr/>
            <p:nvPr/>
          </p:nvSpPr>
          <p:spPr>
            <a:xfrm>
              <a:off x="2862263" y="1487488"/>
              <a:ext cx="974725" cy="1284287"/>
            </a:xfrm>
            <a:custGeom>
              <a:avLst/>
              <a:gdLst>
                <a:gd name="connsiteX0" fmla="*/ 773906 w 973931"/>
                <a:gd name="connsiteY0" fmla="*/ 471488 h 1283494"/>
                <a:gd name="connsiteX1" fmla="*/ 695325 w 973931"/>
                <a:gd name="connsiteY1" fmla="*/ 561975 h 1283494"/>
                <a:gd name="connsiteX2" fmla="*/ 576262 w 973931"/>
                <a:gd name="connsiteY2" fmla="*/ 704850 h 1283494"/>
                <a:gd name="connsiteX3" fmla="*/ 457200 w 973931"/>
                <a:gd name="connsiteY3" fmla="*/ 857250 h 1283494"/>
                <a:gd name="connsiteX4" fmla="*/ 321468 w 973931"/>
                <a:gd name="connsiteY4" fmla="*/ 1026319 h 1283494"/>
                <a:gd name="connsiteX5" fmla="*/ 116681 w 973931"/>
                <a:gd name="connsiteY5" fmla="*/ 1283494 h 1283494"/>
                <a:gd name="connsiteX6" fmla="*/ 0 w 973931"/>
                <a:gd name="connsiteY6" fmla="*/ 1216819 h 1283494"/>
                <a:gd name="connsiteX7" fmla="*/ 23812 w 973931"/>
                <a:gd name="connsiteY7" fmla="*/ 1193007 h 1283494"/>
                <a:gd name="connsiteX8" fmla="*/ 57150 w 973931"/>
                <a:gd name="connsiteY8" fmla="*/ 1164432 h 1283494"/>
                <a:gd name="connsiteX9" fmla="*/ 90487 w 973931"/>
                <a:gd name="connsiteY9" fmla="*/ 1138238 h 1283494"/>
                <a:gd name="connsiteX10" fmla="*/ 102393 w 973931"/>
                <a:gd name="connsiteY10" fmla="*/ 1131094 h 1283494"/>
                <a:gd name="connsiteX11" fmla="*/ 140493 w 973931"/>
                <a:gd name="connsiteY11" fmla="*/ 1066800 h 1283494"/>
                <a:gd name="connsiteX12" fmla="*/ 207168 w 973931"/>
                <a:gd name="connsiteY12" fmla="*/ 962025 h 1283494"/>
                <a:gd name="connsiteX13" fmla="*/ 307181 w 973931"/>
                <a:gd name="connsiteY13" fmla="*/ 802482 h 1283494"/>
                <a:gd name="connsiteX14" fmla="*/ 404812 w 973931"/>
                <a:gd name="connsiteY14" fmla="*/ 647700 h 1283494"/>
                <a:gd name="connsiteX15" fmla="*/ 495300 w 973931"/>
                <a:gd name="connsiteY15" fmla="*/ 507207 h 1283494"/>
                <a:gd name="connsiteX16" fmla="*/ 578643 w 973931"/>
                <a:gd name="connsiteY16" fmla="*/ 373857 h 1283494"/>
                <a:gd name="connsiteX17" fmla="*/ 640556 w 973931"/>
                <a:gd name="connsiteY17" fmla="*/ 276225 h 1283494"/>
                <a:gd name="connsiteX18" fmla="*/ 652462 w 973931"/>
                <a:gd name="connsiteY18" fmla="*/ 250032 h 1283494"/>
                <a:gd name="connsiteX19" fmla="*/ 654843 w 973931"/>
                <a:gd name="connsiteY19" fmla="*/ 235744 h 1283494"/>
                <a:gd name="connsiteX20" fmla="*/ 654843 w 973931"/>
                <a:gd name="connsiteY20" fmla="*/ 216694 h 1283494"/>
                <a:gd name="connsiteX21" fmla="*/ 647700 w 973931"/>
                <a:gd name="connsiteY21" fmla="*/ 197644 h 1283494"/>
                <a:gd name="connsiteX22" fmla="*/ 635793 w 973931"/>
                <a:gd name="connsiteY22" fmla="*/ 180975 h 1283494"/>
                <a:gd name="connsiteX23" fmla="*/ 585787 w 973931"/>
                <a:gd name="connsiteY23" fmla="*/ 130969 h 1283494"/>
                <a:gd name="connsiteX24" fmla="*/ 526256 w 973931"/>
                <a:gd name="connsiteY24" fmla="*/ 73819 h 1283494"/>
                <a:gd name="connsiteX25" fmla="*/ 507206 w 973931"/>
                <a:gd name="connsiteY25" fmla="*/ 52388 h 1283494"/>
                <a:gd name="connsiteX26" fmla="*/ 492918 w 973931"/>
                <a:gd name="connsiteY26" fmla="*/ 35719 h 1283494"/>
                <a:gd name="connsiteX27" fmla="*/ 488156 w 973931"/>
                <a:gd name="connsiteY27" fmla="*/ 21432 h 1283494"/>
                <a:gd name="connsiteX28" fmla="*/ 492918 w 973931"/>
                <a:gd name="connsiteY28" fmla="*/ 11907 h 1283494"/>
                <a:gd name="connsiteX29" fmla="*/ 500062 w 973931"/>
                <a:gd name="connsiteY29" fmla="*/ 4763 h 1283494"/>
                <a:gd name="connsiteX30" fmla="*/ 521493 w 973931"/>
                <a:gd name="connsiteY30" fmla="*/ 0 h 1283494"/>
                <a:gd name="connsiteX31" fmla="*/ 545306 w 973931"/>
                <a:gd name="connsiteY31" fmla="*/ 0 h 1283494"/>
                <a:gd name="connsiteX32" fmla="*/ 607218 w 973931"/>
                <a:gd name="connsiteY32" fmla="*/ 11907 h 1283494"/>
                <a:gd name="connsiteX33" fmla="*/ 683418 w 973931"/>
                <a:gd name="connsiteY33" fmla="*/ 33338 h 1283494"/>
                <a:gd name="connsiteX34" fmla="*/ 752475 w 973931"/>
                <a:gd name="connsiteY34" fmla="*/ 57150 h 1283494"/>
                <a:gd name="connsiteX35" fmla="*/ 807243 w 973931"/>
                <a:gd name="connsiteY35" fmla="*/ 85725 h 1283494"/>
                <a:gd name="connsiteX36" fmla="*/ 859631 w 973931"/>
                <a:gd name="connsiteY36" fmla="*/ 119063 h 1283494"/>
                <a:gd name="connsiteX37" fmla="*/ 900112 w 973931"/>
                <a:gd name="connsiteY37" fmla="*/ 150019 h 1283494"/>
                <a:gd name="connsiteX38" fmla="*/ 928687 w 973931"/>
                <a:gd name="connsiteY38" fmla="*/ 180975 h 1283494"/>
                <a:gd name="connsiteX39" fmla="*/ 952500 w 973931"/>
                <a:gd name="connsiteY39" fmla="*/ 209550 h 1283494"/>
                <a:gd name="connsiteX40" fmla="*/ 964406 w 973931"/>
                <a:gd name="connsiteY40" fmla="*/ 228600 h 1283494"/>
                <a:gd name="connsiteX41" fmla="*/ 973931 w 973931"/>
                <a:gd name="connsiteY41" fmla="*/ 257175 h 1283494"/>
                <a:gd name="connsiteX42" fmla="*/ 973931 w 973931"/>
                <a:gd name="connsiteY42" fmla="*/ 276225 h 1283494"/>
                <a:gd name="connsiteX43" fmla="*/ 969168 w 973931"/>
                <a:gd name="connsiteY43" fmla="*/ 290513 h 1283494"/>
                <a:gd name="connsiteX44" fmla="*/ 957262 w 973931"/>
                <a:gd name="connsiteY44" fmla="*/ 300038 h 1283494"/>
                <a:gd name="connsiteX45" fmla="*/ 931068 w 973931"/>
                <a:gd name="connsiteY45" fmla="*/ 309563 h 1283494"/>
                <a:gd name="connsiteX46" fmla="*/ 919162 w 973931"/>
                <a:gd name="connsiteY46" fmla="*/ 314325 h 1283494"/>
                <a:gd name="connsiteX47" fmla="*/ 883443 w 973931"/>
                <a:gd name="connsiteY47" fmla="*/ 352425 h 1283494"/>
                <a:gd name="connsiteX48" fmla="*/ 773906 w 973931"/>
                <a:gd name="connsiteY48" fmla="*/ 471488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3931" h="1283494">
                  <a:moveTo>
                    <a:pt x="773906" y="471488"/>
                  </a:moveTo>
                  <a:lnTo>
                    <a:pt x="695325" y="561975"/>
                  </a:lnTo>
                  <a:lnTo>
                    <a:pt x="576262" y="704850"/>
                  </a:lnTo>
                  <a:lnTo>
                    <a:pt x="457200" y="857250"/>
                  </a:lnTo>
                  <a:lnTo>
                    <a:pt x="321468" y="1026319"/>
                  </a:lnTo>
                  <a:lnTo>
                    <a:pt x="116681" y="1283494"/>
                  </a:lnTo>
                  <a:lnTo>
                    <a:pt x="0" y="1216819"/>
                  </a:lnTo>
                  <a:lnTo>
                    <a:pt x="23812" y="1193007"/>
                  </a:lnTo>
                  <a:lnTo>
                    <a:pt x="57150" y="1164432"/>
                  </a:lnTo>
                  <a:lnTo>
                    <a:pt x="90487" y="1138238"/>
                  </a:lnTo>
                  <a:lnTo>
                    <a:pt x="102393" y="1131094"/>
                  </a:lnTo>
                  <a:lnTo>
                    <a:pt x="140493" y="1066800"/>
                  </a:lnTo>
                  <a:lnTo>
                    <a:pt x="207168" y="962025"/>
                  </a:lnTo>
                  <a:lnTo>
                    <a:pt x="307181" y="802482"/>
                  </a:lnTo>
                  <a:lnTo>
                    <a:pt x="404812" y="647700"/>
                  </a:lnTo>
                  <a:lnTo>
                    <a:pt x="495300" y="507207"/>
                  </a:lnTo>
                  <a:lnTo>
                    <a:pt x="578643" y="373857"/>
                  </a:lnTo>
                  <a:lnTo>
                    <a:pt x="640556" y="276225"/>
                  </a:lnTo>
                  <a:lnTo>
                    <a:pt x="652462" y="250032"/>
                  </a:lnTo>
                  <a:lnTo>
                    <a:pt x="654843" y="235744"/>
                  </a:lnTo>
                  <a:lnTo>
                    <a:pt x="654843" y="216694"/>
                  </a:lnTo>
                  <a:lnTo>
                    <a:pt x="647700" y="197644"/>
                  </a:lnTo>
                  <a:lnTo>
                    <a:pt x="635793" y="180975"/>
                  </a:lnTo>
                  <a:lnTo>
                    <a:pt x="585787" y="130969"/>
                  </a:lnTo>
                  <a:lnTo>
                    <a:pt x="526256" y="73819"/>
                  </a:lnTo>
                  <a:lnTo>
                    <a:pt x="507206" y="52388"/>
                  </a:lnTo>
                  <a:lnTo>
                    <a:pt x="492918" y="35719"/>
                  </a:lnTo>
                  <a:lnTo>
                    <a:pt x="488156" y="21432"/>
                  </a:lnTo>
                  <a:lnTo>
                    <a:pt x="492918" y="11907"/>
                  </a:lnTo>
                  <a:lnTo>
                    <a:pt x="500062" y="4763"/>
                  </a:lnTo>
                  <a:lnTo>
                    <a:pt x="521493" y="0"/>
                  </a:lnTo>
                  <a:lnTo>
                    <a:pt x="545306" y="0"/>
                  </a:lnTo>
                  <a:lnTo>
                    <a:pt x="607218" y="11907"/>
                  </a:lnTo>
                  <a:lnTo>
                    <a:pt x="683418" y="33338"/>
                  </a:lnTo>
                  <a:lnTo>
                    <a:pt x="752475" y="57150"/>
                  </a:lnTo>
                  <a:lnTo>
                    <a:pt x="807243" y="85725"/>
                  </a:lnTo>
                  <a:lnTo>
                    <a:pt x="859631" y="119063"/>
                  </a:lnTo>
                  <a:lnTo>
                    <a:pt x="900112" y="150019"/>
                  </a:lnTo>
                  <a:lnTo>
                    <a:pt x="928687" y="180975"/>
                  </a:lnTo>
                  <a:lnTo>
                    <a:pt x="952500" y="209550"/>
                  </a:lnTo>
                  <a:lnTo>
                    <a:pt x="964406" y="228600"/>
                  </a:lnTo>
                  <a:lnTo>
                    <a:pt x="973931" y="257175"/>
                  </a:lnTo>
                  <a:lnTo>
                    <a:pt x="973931" y="276225"/>
                  </a:lnTo>
                  <a:lnTo>
                    <a:pt x="969168" y="290513"/>
                  </a:lnTo>
                  <a:lnTo>
                    <a:pt x="957262" y="300038"/>
                  </a:lnTo>
                  <a:lnTo>
                    <a:pt x="931068" y="309563"/>
                  </a:lnTo>
                  <a:lnTo>
                    <a:pt x="919162" y="314325"/>
                  </a:lnTo>
                  <a:lnTo>
                    <a:pt x="883443" y="352425"/>
                  </a:lnTo>
                  <a:lnTo>
                    <a:pt x="77390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52">
              <a:extLst>
                <a:ext uri="{FF2B5EF4-FFF2-40B4-BE49-F238E27FC236}">
                  <a16:creationId xmlns:a16="http://schemas.microsoft.com/office/drawing/2014/main" id="{DC408AA0-7ABF-4A3B-963F-A99AB2EEBE78}"/>
                </a:ext>
              </a:extLst>
            </p:cNvPr>
            <p:cNvSpPr/>
            <p:nvPr/>
          </p:nvSpPr>
          <p:spPr>
            <a:xfrm>
              <a:off x="2697163" y="3722688"/>
              <a:ext cx="1466850" cy="476250"/>
            </a:xfrm>
            <a:custGeom>
              <a:avLst/>
              <a:gdLst>
                <a:gd name="connsiteX0" fmla="*/ 1166813 w 1466850"/>
                <a:gd name="connsiteY0" fmla="*/ 57150 h 476250"/>
                <a:gd name="connsiteX1" fmla="*/ 897732 w 1466850"/>
                <a:gd name="connsiteY1" fmla="*/ 109537 h 476250"/>
                <a:gd name="connsiteX2" fmla="*/ 690563 w 1466850"/>
                <a:gd name="connsiteY2" fmla="*/ 145256 h 476250"/>
                <a:gd name="connsiteX3" fmla="*/ 545307 w 1466850"/>
                <a:gd name="connsiteY3" fmla="*/ 166687 h 476250"/>
                <a:gd name="connsiteX4" fmla="*/ 404813 w 1466850"/>
                <a:gd name="connsiteY4" fmla="*/ 185737 h 476250"/>
                <a:gd name="connsiteX5" fmla="*/ 271463 w 1466850"/>
                <a:gd name="connsiteY5" fmla="*/ 195262 h 476250"/>
                <a:gd name="connsiteX6" fmla="*/ 223838 w 1466850"/>
                <a:gd name="connsiteY6" fmla="*/ 192881 h 476250"/>
                <a:gd name="connsiteX7" fmla="*/ 4763 w 1466850"/>
                <a:gd name="connsiteY7" fmla="*/ 197644 h 476250"/>
                <a:gd name="connsiteX8" fmla="*/ 0 w 1466850"/>
                <a:gd name="connsiteY8" fmla="*/ 226219 h 476250"/>
                <a:gd name="connsiteX9" fmla="*/ 7144 w 1466850"/>
                <a:gd name="connsiteY9" fmla="*/ 257175 h 476250"/>
                <a:gd name="connsiteX10" fmla="*/ 23813 w 1466850"/>
                <a:gd name="connsiteY10" fmla="*/ 290512 h 476250"/>
                <a:gd name="connsiteX11" fmla="*/ 61913 w 1466850"/>
                <a:gd name="connsiteY11" fmla="*/ 347662 h 476250"/>
                <a:gd name="connsiteX12" fmla="*/ 111919 w 1466850"/>
                <a:gd name="connsiteY12" fmla="*/ 404812 h 476250"/>
                <a:gd name="connsiteX13" fmla="*/ 140494 w 1466850"/>
                <a:gd name="connsiteY13" fmla="*/ 435769 h 476250"/>
                <a:gd name="connsiteX14" fmla="*/ 164307 w 1466850"/>
                <a:gd name="connsiteY14" fmla="*/ 457200 h 476250"/>
                <a:gd name="connsiteX15" fmla="*/ 185738 w 1466850"/>
                <a:gd name="connsiteY15" fmla="*/ 469106 h 476250"/>
                <a:gd name="connsiteX16" fmla="*/ 200025 w 1466850"/>
                <a:gd name="connsiteY16" fmla="*/ 473869 h 476250"/>
                <a:gd name="connsiteX17" fmla="*/ 211932 w 1466850"/>
                <a:gd name="connsiteY17" fmla="*/ 476250 h 476250"/>
                <a:gd name="connsiteX18" fmla="*/ 230982 w 1466850"/>
                <a:gd name="connsiteY18" fmla="*/ 473869 h 476250"/>
                <a:gd name="connsiteX19" fmla="*/ 259557 w 1466850"/>
                <a:gd name="connsiteY19" fmla="*/ 464344 h 476250"/>
                <a:gd name="connsiteX20" fmla="*/ 278607 w 1466850"/>
                <a:gd name="connsiteY20" fmla="*/ 447675 h 476250"/>
                <a:gd name="connsiteX21" fmla="*/ 297657 w 1466850"/>
                <a:gd name="connsiteY21" fmla="*/ 438150 h 476250"/>
                <a:gd name="connsiteX22" fmla="*/ 404813 w 1466850"/>
                <a:gd name="connsiteY22" fmla="*/ 397669 h 476250"/>
                <a:gd name="connsiteX23" fmla="*/ 521494 w 1466850"/>
                <a:gd name="connsiteY23" fmla="*/ 359569 h 476250"/>
                <a:gd name="connsiteX24" fmla="*/ 597694 w 1466850"/>
                <a:gd name="connsiteY24" fmla="*/ 335756 h 476250"/>
                <a:gd name="connsiteX25" fmla="*/ 659607 w 1466850"/>
                <a:gd name="connsiteY25" fmla="*/ 319087 h 476250"/>
                <a:gd name="connsiteX26" fmla="*/ 912019 w 1466850"/>
                <a:gd name="connsiteY26" fmla="*/ 261937 h 476250"/>
                <a:gd name="connsiteX27" fmla="*/ 1083469 w 1466850"/>
                <a:gd name="connsiteY27" fmla="*/ 202406 h 476250"/>
                <a:gd name="connsiteX28" fmla="*/ 1312069 w 1466850"/>
                <a:gd name="connsiteY28" fmla="*/ 114300 h 476250"/>
                <a:gd name="connsiteX29" fmla="*/ 1466850 w 1466850"/>
                <a:gd name="connsiteY29" fmla="*/ 54769 h 476250"/>
                <a:gd name="connsiteX30" fmla="*/ 1445419 w 1466850"/>
                <a:gd name="connsiteY30" fmla="*/ 0 h 476250"/>
                <a:gd name="connsiteX31" fmla="*/ 1331119 w 1466850"/>
                <a:gd name="connsiteY31" fmla="*/ 23812 h 476250"/>
                <a:gd name="connsiteX32" fmla="*/ 1166813 w 1466850"/>
                <a:gd name="connsiteY32" fmla="*/ 57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6850" h="476250">
                  <a:moveTo>
                    <a:pt x="1166813" y="57150"/>
                  </a:moveTo>
                  <a:lnTo>
                    <a:pt x="897732" y="109537"/>
                  </a:lnTo>
                  <a:lnTo>
                    <a:pt x="690563" y="145256"/>
                  </a:lnTo>
                  <a:lnTo>
                    <a:pt x="545307" y="166687"/>
                  </a:lnTo>
                  <a:lnTo>
                    <a:pt x="404813" y="185737"/>
                  </a:lnTo>
                  <a:lnTo>
                    <a:pt x="271463" y="195262"/>
                  </a:lnTo>
                  <a:lnTo>
                    <a:pt x="223838" y="192881"/>
                  </a:lnTo>
                  <a:lnTo>
                    <a:pt x="4763" y="197644"/>
                  </a:lnTo>
                  <a:lnTo>
                    <a:pt x="0" y="226219"/>
                  </a:lnTo>
                  <a:lnTo>
                    <a:pt x="7144" y="257175"/>
                  </a:lnTo>
                  <a:lnTo>
                    <a:pt x="23813" y="290512"/>
                  </a:lnTo>
                  <a:lnTo>
                    <a:pt x="61913" y="347662"/>
                  </a:lnTo>
                  <a:lnTo>
                    <a:pt x="111919" y="404812"/>
                  </a:lnTo>
                  <a:lnTo>
                    <a:pt x="140494" y="435769"/>
                  </a:lnTo>
                  <a:lnTo>
                    <a:pt x="164307" y="457200"/>
                  </a:lnTo>
                  <a:lnTo>
                    <a:pt x="185738" y="469106"/>
                  </a:lnTo>
                  <a:lnTo>
                    <a:pt x="200025" y="473869"/>
                  </a:lnTo>
                  <a:lnTo>
                    <a:pt x="211932" y="476250"/>
                  </a:lnTo>
                  <a:lnTo>
                    <a:pt x="230982" y="473869"/>
                  </a:lnTo>
                  <a:lnTo>
                    <a:pt x="259557" y="464344"/>
                  </a:lnTo>
                  <a:lnTo>
                    <a:pt x="278607" y="447675"/>
                  </a:lnTo>
                  <a:lnTo>
                    <a:pt x="297657" y="438150"/>
                  </a:lnTo>
                  <a:lnTo>
                    <a:pt x="404813" y="397669"/>
                  </a:lnTo>
                  <a:lnTo>
                    <a:pt x="521494" y="359569"/>
                  </a:lnTo>
                  <a:lnTo>
                    <a:pt x="597694" y="335756"/>
                  </a:lnTo>
                  <a:lnTo>
                    <a:pt x="659607" y="319087"/>
                  </a:lnTo>
                  <a:lnTo>
                    <a:pt x="912019" y="261937"/>
                  </a:lnTo>
                  <a:lnTo>
                    <a:pt x="1083469" y="202406"/>
                  </a:lnTo>
                  <a:lnTo>
                    <a:pt x="1312069" y="114300"/>
                  </a:lnTo>
                  <a:lnTo>
                    <a:pt x="1466850" y="54769"/>
                  </a:lnTo>
                  <a:lnTo>
                    <a:pt x="1445419" y="0"/>
                  </a:lnTo>
                  <a:lnTo>
                    <a:pt x="1331119" y="23812"/>
                  </a:lnTo>
                  <a:lnTo>
                    <a:pt x="11668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55">
              <a:extLst>
                <a:ext uri="{FF2B5EF4-FFF2-40B4-BE49-F238E27FC236}">
                  <a16:creationId xmlns:a16="http://schemas.microsoft.com/office/drawing/2014/main" id="{DBE443CE-85E6-4471-809F-FCB0ABB03B11}"/>
                </a:ext>
              </a:extLst>
            </p:cNvPr>
            <p:cNvSpPr/>
            <p:nvPr/>
          </p:nvSpPr>
          <p:spPr>
            <a:xfrm>
              <a:off x="2430463" y="4389438"/>
              <a:ext cx="803275" cy="1287462"/>
            </a:xfrm>
            <a:custGeom>
              <a:avLst/>
              <a:gdLst>
                <a:gd name="connsiteX0" fmla="*/ 628650 w 802482"/>
                <a:gd name="connsiteY0" fmla="*/ 490537 h 1288256"/>
                <a:gd name="connsiteX1" fmla="*/ 483394 w 802482"/>
                <a:gd name="connsiteY1" fmla="*/ 707231 h 1288256"/>
                <a:gd name="connsiteX2" fmla="*/ 300038 w 802482"/>
                <a:gd name="connsiteY2" fmla="*/ 962025 h 1288256"/>
                <a:gd name="connsiteX3" fmla="*/ 95250 w 802482"/>
                <a:gd name="connsiteY3" fmla="*/ 1228725 h 1288256"/>
                <a:gd name="connsiteX4" fmla="*/ 64294 w 802482"/>
                <a:gd name="connsiteY4" fmla="*/ 1269206 h 1288256"/>
                <a:gd name="connsiteX5" fmla="*/ 50007 w 802482"/>
                <a:gd name="connsiteY5" fmla="*/ 1278731 h 1288256"/>
                <a:gd name="connsiteX6" fmla="*/ 26194 w 802482"/>
                <a:gd name="connsiteY6" fmla="*/ 1288256 h 1288256"/>
                <a:gd name="connsiteX7" fmla="*/ 14288 w 802482"/>
                <a:gd name="connsiteY7" fmla="*/ 1288256 h 1288256"/>
                <a:gd name="connsiteX8" fmla="*/ 2382 w 802482"/>
                <a:gd name="connsiteY8" fmla="*/ 1281112 h 1288256"/>
                <a:gd name="connsiteX9" fmla="*/ 0 w 802482"/>
                <a:gd name="connsiteY9" fmla="*/ 1269206 h 1288256"/>
                <a:gd name="connsiteX10" fmla="*/ 7144 w 802482"/>
                <a:gd name="connsiteY10" fmla="*/ 1240631 h 1288256"/>
                <a:gd name="connsiteX11" fmla="*/ 64294 w 802482"/>
                <a:gd name="connsiteY11" fmla="*/ 1128712 h 1288256"/>
                <a:gd name="connsiteX12" fmla="*/ 123825 w 802482"/>
                <a:gd name="connsiteY12" fmla="*/ 1014412 h 1288256"/>
                <a:gd name="connsiteX13" fmla="*/ 197644 w 802482"/>
                <a:gd name="connsiteY13" fmla="*/ 878681 h 1288256"/>
                <a:gd name="connsiteX14" fmla="*/ 252413 w 802482"/>
                <a:gd name="connsiteY14" fmla="*/ 773906 h 1288256"/>
                <a:gd name="connsiteX15" fmla="*/ 316707 w 802482"/>
                <a:gd name="connsiteY15" fmla="*/ 657225 h 1288256"/>
                <a:gd name="connsiteX16" fmla="*/ 388144 w 802482"/>
                <a:gd name="connsiteY16" fmla="*/ 523875 h 1288256"/>
                <a:gd name="connsiteX17" fmla="*/ 409575 w 802482"/>
                <a:gd name="connsiteY17" fmla="*/ 483394 h 1288256"/>
                <a:gd name="connsiteX18" fmla="*/ 426244 w 802482"/>
                <a:gd name="connsiteY18" fmla="*/ 445294 h 1288256"/>
                <a:gd name="connsiteX19" fmla="*/ 447675 w 802482"/>
                <a:gd name="connsiteY19" fmla="*/ 385762 h 1288256"/>
                <a:gd name="connsiteX20" fmla="*/ 459582 w 802482"/>
                <a:gd name="connsiteY20" fmla="*/ 352425 h 1288256"/>
                <a:gd name="connsiteX21" fmla="*/ 473869 w 802482"/>
                <a:gd name="connsiteY21" fmla="*/ 297656 h 1288256"/>
                <a:gd name="connsiteX22" fmla="*/ 481013 w 802482"/>
                <a:gd name="connsiteY22" fmla="*/ 252412 h 1288256"/>
                <a:gd name="connsiteX23" fmla="*/ 481013 w 802482"/>
                <a:gd name="connsiteY23" fmla="*/ 226219 h 1288256"/>
                <a:gd name="connsiteX24" fmla="*/ 473869 w 802482"/>
                <a:gd name="connsiteY24" fmla="*/ 197644 h 1288256"/>
                <a:gd name="connsiteX25" fmla="*/ 450057 w 802482"/>
                <a:gd name="connsiteY25" fmla="*/ 147637 h 1288256"/>
                <a:gd name="connsiteX26" fmla="*/ 423863 w 802482"/>
                <a:gd name="connsiteY26" fmla="*/ 100012 h 1288256"/>
                <a:gd name="connsiteX27" fmla="*/ 411957 w 802482"/>
                <a:gd name="connsiteY27" fmla="*/ 85725 h 1288256"/>
                <a:gd name="connsiteX28" fmla="*/ 390525 w 802482"/>
                <a:gd name="connsiteY28" fmla="*/ 64294 h 1288256"/>
                <a:gd name="connsiteX29" fmla="*/ 378619 w 802482"/>
                <a:gd name="connsiteY29" fmla="*/ 50006 h 1288256"/>
                <a:gd name="connsiteX30" fmla="*/ 373857 w 802482"/>
                <a:gd name="connsiteY30" fmla="*/ 38100 h 1288256"/>
                <a:gd name="connsiteX31" fmla="*/ 371475 w 802482"/>
                <a:gd name="connsiteY31" fmla="*/ 28575 h 1288256"/>
                <a:gd name="connsiteX32" fmla="*/ 376238 w 802482"/>
                <a:gd name="connsiteY32" fmla="*/ 19050 h 1288256"/>
                <a:gd name="connsiteX33" fmla="*/ 392907 w 802482"/>
                <a:gd name="connsiteY33" fmla="*/ 9525 h 1288256"/>
                <a:gd name="connsiteX34" fmla="*/ 419100 w 802482"/>
                <a:gd name="connsiteY34" fmla="*/ 4762 h 1288256"/>
                <a:gd name="connsiteX35" fmla="*/ 457200 w 802482"/>
                <a:gd name="connsiteY35" fmla="*/ 0 h 1288256"/>
                <a:gd name="connsiteX36" fmla="*/ 502444 w 802482"/>
                <a:gd name="connsiteY36" fmla="*/ 14287 h 1288256"/>
                <a:gd name="connsiteX37" fmla="*/ 578644 w 802482"/>
                <a:gd name="connsiteY37" fmla="*/ 50006 h 1288256"/>
                <a:gd name="connsiteX38" fmla="*/ 642938 w 802482"/>
                <a:gd name="connsiteY38" fmla="*/ 88106 h 1288256"/>
                <a:gd name="connsiteX39" fmla="*/ 704850 w 802482"/>
                <a:gd name="connsiteY39" fmla="*/ 135731 h 1288256"/>
                <a:gd name="connsiteX40" fmla="*/ 745332 w 802482"/>
                <a:gd name="connsiteY40" fmla="*/ 173831 h 1288256"/>
                <a:gd name="connsiteX41" fmla="*/ 781050 w 802482"/>
                <a:gd name="connsiteY41" fmla="*/ 204787 h 1288256"/>
                <a:gd name="connsiteX42" fmla="*/ 792957 w 802482"/>
                <a:gd name="connsiteY42" fmla="*/ 223837 h 1288256"/>
                <a:gd name="connsiteX43" fmla="*/ 800100 w 802482"/>
                <a:gd name="connsiteY43" fmla="*/ 240506 h 1288256"/>
                <a:gd name="connsiteX44" fmla="*/ 802482 w 802482"/>
                <a:gd name="connsiteY44" fmla="*/ 261937 h 1288256"/>
                <a:gd name="connsiteX45" fmla="*/ 792957 w 802482"/>
                <a:gd name="connsiteY45" fmla="*/ 285750 h 1288256"/>
                <a:gd name="connsiteX46" fmla="*/ 773907 w 802482"/>
                <a:gd name="connsiteY46" fmla="*/ 307181 h 1288256"/>
                <a:gd name="connsiteX47" fmla="*/ 738188 w 802482"/>
                <a:gd name="connsiteY47" fmla="*/ 330994 h 1288256"/>
                <a:gd name="connsiteX48" fmla="*/ 726282 w 802482"/>
                <a:gd name="connsiteY48" fmla="*/ 338137 h 1288256"/>
                <a:gd name="connsiteX49" fmla="*/ 628650 w 802482"/>
                <a:gd name="connsiteY49" fmla="*/ 490537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2482" h="1288256">
                  <a:moveTo>
                    <a:pt x="628650" y="490537"/>
                  </a:moveTo>
                  <a:lnTo>
                    <a:pt x="483394" y="707231"/>
                  </a:lnTo>
                  <a:lnTo>
                    <a:pt x="300038" y="962025"/>
                  </a:lnTo>
                  <a:lnTo>
                    <a:pt x="95250" y="1228725"/>
                  </a:lnTo>
                  <a:lnTo>
                    <a:pt x="64294" y="1269206"/>
                  </a:lnTo>
                  <a:lnTo>
                    <a:pt x="50007" y="1278731"/>
                  </a:lnTo>
                  <a:lnTo>
                    <a:pt x="26194" y="1288256"/>
                  </a:lnTo>
                  <a:lnTo>
                    <a:pt x="14288" y="1288256"/>
                  </a:lnTo>
                  <a:lnTo>
                    <a:pt x="2382" y="1281112"/>
                  </a:lnTo>
                  <a:lnTo>
                    <a:pt x="0" y="1269206"/>
                  </a:lnTo>
                  <a:lnTo>
                    <a:pt x="7144" y="1240631"/>
                  </a:lnTo>
                  <a:lnTo>
                    <a:pt x="64294" y="1128712"/>
                  </a:lnTo>
                  <a:lnTo>
                    <a:pt x="123825" y="1014412"/>
                  </a:lnTo>
                  <a:lnTo>
                    <a:pt x="197644" y="878681"/>
                  </a:lnTo>
                  <a:lnTo>
                    <a:pt x="252413" y="773906"/>
                  </a:lnTo>
                  <a:lnTo>
                    <a:pt x="316707" y="657225"/>
                  </a:lnTo>
                  <a:lnTo>
                    <a:pt x="388144" y="523875"/>
                  </a:lnTo>
                  <a:lnTo>
                    <a:pt x="409575" y="483394"/>
                  </a:lnTo>
                  <a:lnTo>
                    <a:pt x="426244" y="445294"/>
                  </a:lnTo>
                  <a:lnTo>
                    <a:pt x="447675" y="385762"/>
                  </a:lnTo>
                  <a:lnTo>
                    <a:pt x="459582" y="352425"/>
                  </a:lnTo>
                  <a:lnTo>
                    <a:pt x="473869" y="297656"/>
                  </a:lnTo>
                  <a:lnTo>
                    <a:pt x="481013" y="252412"/>
                  </a:lnTo>
                  <a:lnTo>
                    <a:pt x="481013" y="226219"/>
                  </a:lnTo>
                  <a:lnTo>
                    <a:pt x="473869" y="197644"/>
                  </a:lnTo>
                  <a:lnTo>
                    <a:pt x="450057" y="147637"/>
                  </a:lnTo>
                  <a:lnTo>
                    <a:pt x="423863" y="100012"/>
                  </a:lnTo>
                  <a:lnTo>
                    <a:pt x="411957" y="85725"/>
                  </a:lnTo>
                  <a:lnTo>
                    <a:pt x="390525" y="64294"/>
                  </a:lnTo>
                  <a:lnTo>
                    <a:pt x="378619" y="50006"/>
                  </a:lnTo>
                  <a:lnTo>
                    <a:pt x="373857" y="38100"/>
                  </a:lnTo>
                  <a:lnTo>
                    <a:pt x="371475" y="28575"/>
                  </a:lnTo>
                  <a:lnTo>
                    <a:pt x="376238" y="19050"/>
                  </a:lnTo>
                  <a:lnTo>
                    <a:pt x="392907" y="9525"/>
                  </a:lnTo>
                  <a:lnTo>
                    <a:pt x="419100" y="4762"/>
                  </a:lnTo>
                  <a:lnTo>
                    <a:pt x="457200" y="0"/>
                  </a:lnTo>
                  <a:lnTo>
                    <a:pt x="502444" y="14287"/>
                  </a:lnTo>
                  <a:lnTo>
                    <a:pt x="578644" y="50006"/>
                  </a:lnTo>
                  <a:lnTo>
                    <a:pt x="642938" y="88106"/>
                  </a:lnTo>
                  <a:lnTo>
                    <a:pt x="704850" y="135731"/>
                  </a:lnTo>
                  <a:lnTo>
                    <a:pt x="745332" y="173831"/>
                  </a:lnTo>
                  <a:lnTo>
                    <a:pt x="781050" y="204787"/>
                  </a:lnTo>
                  <a:lnTo>
                    <a:pt x="792957" y="223837"/>
                  </a:lnTo>
                  <a:lnTo>
                    <a:pt x="800100" y="240506"/>
                  </a:lnTo>
                  <a:lnTo>
                    <a:pt x="802482" y="261937"/>
                  </a:lnTo>
                  <a:lnTo>
                    <a:pt x="792957" y="285750"/>
                  </a:lnTo>
                  <a:lnTo>
                    <a:pt x="773907" y="307181"/>
                  </a:lnTo>
                  <a:lnTo>
                    <a:pt x="738188" y="330994"/>
                  </a:lnTo>
                  <a:lnTo>
                    <a:pt x="726282" y="338137"/>
                  </a:lnTo>
                  <a:lnTo>
                    <a:pt x="628650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56">
              <a:extLst>
                <a:ext uri="{FF2B5EF4-FFF2-40B4-BE49-F238E27FC236}">
                  <a16:creationId xmlns:a16="http://schemas.microsoft.com/office/drawing/2014/main" id="{8E66C05A-9281-4FB0-9645-250F6129EDB5}"/>
                </a:ext>
              </a:extLst>
            </p:cNvPr>
            <p:cNvSpPr/>
            <p:nvPr/>
          </p:nvSpPr>
          <p:spPr>
            <a:xfrm>
              <a:off x="3876676" y="4306888"/>
              <a:ext cx="487362" cy="841375"/>
            </a:xfrm>
            <a:custGeom>
              <a:avLst/>
              <a:gdLst>
                <a:gd name="connsiteX0" fmla="*/ 202406 w 488156"/>
                <a:gd name="connsiteY0" fmla="*/ 578644 h 840582"/>
                <a:gd name="connsiteX1" fmla="*/ 166688 w 488156"/>
                <a:gd name="connsiteY1" fmla="*/ 473869 h 840582"/>
                <a:gd name="connsiteX2" fmla="*/ 142875 w 488156"/>
                <a:gd name="connsiteY2" fmla="*/ 404813 h 840582"/>
                <a:gd name="connsiteX3" fmla="*/ 119063 w 488156"/>
                <a:gd name="connsiteY3" fmla="*/ 340519 h 840582"/>
                <a:gd name="connsiteX4" fmla="*/ 83344 w 488156"/>
                <a:gd name="connsiteY4" fmla="*/ 245269 h 840582"/>
                <a:gd name="connsiteX5" fmla="*/ 26194 w 488156"/>
                <a:gd name="connsiteY5" fmla="*/ 102394 h 840582"/>
                <a:gd name="connsiteX6" fmla="*/ 2381 w 488156"/>
                <a:gd name="connsiteY6" fmla="*/ 47625 h 840582"/>
                <a:gd name="connsiteX7" fmla="*/ 0 w 488156"/>
                <a:gd name="connsiteY7" fmla="*/ 30957 h 840582"/>
                <a:gd name="connsiteX8" fmla="*/ 0 w 488156"/>
                <a:gd name="connsiteY8" fmla="*/ 16669 h 840582"/>
                <a:gd name="connsiteX9" fmla="*/ 2381 w 488156"/>
                <a:gd name="connsiteY9" fmla="*/ 2382 h 840582"/>
                <a:gd name="connsiteX10" fmla="*/ 9525 w 488156"/>
                <a:gd name="connsiteY10" fmla="*/ 0 h 840582"/>
                <a:gd name="connsiteX11" fmla="*/ 21431 w 488156"/>
                <a:gd name="connsiteY11" fmla="*/ 0 h 840582"/>
                <a:gd name="connsiteX12" fmla="*/ 45244 w 488156"/>
                <a:gd name="connsiteY12" fmla="*/ 16669 h 840582"/>
                <a:gd name="connsiteX13" fmla="*/ 159544 w 488156"/>
                <a:gd name="connsiteY13" fmla="*/ 116682 h 840582"/>
                <a:gd name="connsiteX14" fmla="*/ 309563 w 488156"/>
                <a:gd name="connsiteY14" fmla="*/ 261938 h 840582"/>
                <a:gd name="connsiteX15" fmla="*/ 373856 w 488156"/>
                <a:gd name="connsiteY15" fmla="*/ 321469 h 840582"/>
                <a:gd name="connsiteX16" fmla="*/ 383381 w 488156"/>
                <a:gd name="connsiteY16" fmla="*/ 340519 h 840582"/>
                <a:gd name="connsiteX17" fmla="*/ 411956 w 488156"/>
                <a:gd name="connsiteY17" fmla="*/ 426244 h 840582"/>
                <a:gd name="connsiteX18" fmla="*/ 445294 w 488156"/>
                <a:gd name="connsiteY18" fmla="*/ 511969 h 840582"/>
                <a:gd name="connsiteX19" fmla="*/ 464344 w 488156"/>
                <a:gd name="connsiteY19" fmla="*/ 566738 h 840582"/>
                <a:gd name="connsiteX20" fmla="*/ 478631 w 488156"/>
                <a:gd name="connsiteY20" fmla="*/ 621507 h 840582"/>
                <a:gd name="connsiteX21" fmla="*/ 488156 w 488156"/>
                <a:gd name="connsiteY21" fmla="*/ 683419 h 840582"/>
                <a:gd name="connsiteX22" fmla="*/ 488156 w 488156"/>
                <a:gd name="connsiteY22" fmla="*/ 716757 h 840582"/>
                <a:gd name="connsiteX23" fmla="*/ 485775 w 488156"/>
                <a:gd name="connsiteY23" fmla="*/ 752475 h 840582"/>
                <a:gd name="connsiteX24" fmla="*/ 476250 w 488156"/>
                <a:gd name="connsiteY24" fmla="*/ 781050 h 840582"/>
                <a:gd name="connsiteX25" fmla="*/ 457200 w 488156"/>
                <a:gd name="connsiteY25" fmla="*/ 812007 h 840582"/>
                <a:gd name="connsiteX26" fmla="*/ 433388 w 488156"/>
                <a:gd name="connsiteY26" fmla="*/ 831057 h 840582"/>
                <a:gd name="connsiteX27" fmla="*/ 407194 w 488156"/>
                <a:gd name="connsiteY27" fmla="*/ 838200 h 840582"/>
                <a:gd name="connsiteX28" fmla="*/ 371475 w 488156"/>
                <a:gd name="connsiteY28" fmla="*/ 840582 h 840582"/>
                <a:gd name="connsiteX29" fmla="*/ 342900 w 488156"/>
                <a:gd name="connsiteY29" fmla="*/ 835819 h 840582"/>
                <a:gd name="connsiteX30" fmla="*/ 316706 w 488156"/>
                <a:gd name="connsiteY30" fmla="*/ 823913 h 840582"/>
                <a:gd name="connsiteX31" fmla="*/ 295275 w 488156"/>
                <a:gd name="connsiteY31" fmla="*/ 802482 h 840582"/>
                <a:gd name="connsiteX32" fmla="*/ 283369 w 488156"/>
                <a:gd name="connsiteY32" fmla="*/ 790575 h 840582"/>
                <a:gd name="connsiteX33" fmla="*/ 261938 w 488156"/>
                <a:gd name="connsiteY33" fmla="*/ 754857 h 840582"/>
                <a:gd name="connsiteX34" fmla="*/ 245269 w 488156"/>
                <a:gd name="connsiteY34" fmla="*/ 716757 h 840582"/>
                <a:gd name="connsiteX35" fmla="*/ 202406 w 488156"/>
                <a:gd name="connsiteY35" fmla="*/ 578644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8156" h="840582">
                  <a:moveTo>
                    <a:pt x="202406" y="578644"/>
                  </a:moveTo>
                  <a:lnTo>
                    <a:pt x="166688" y="473869"/>
                  </a:lnTo>
                  <a:lnTo>
                    <a:pt x="142875" y="404813"/>
                  </a:lnTo>
                  <a:lnTo>
                    <a:pt x="119063" y="340519"/>
                  </a:lnTo>
                  <a:lnTo>
                    <a:pt x="83344" y="245269"/>
                  </a:lnTo>
                  <a:lnTo>
                    <a:pt x="26194" y="102394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1" y="2382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4" y="16669"/>
                  </a:lnTo>
                  <a:lnTo>
                    <a:pt x="159544" y="116682"/>
                  </a:lnTo>
                  <a:lnTo>
                    <a:pt x="309563" y="261938"/>
                  </a:lnTo>
                  <a:lnTo>
                    <a:pt x="373856" y="321469"/>
                  </a:lnTo>
                  <a:lnTo>
                    <a:pt x="383381" y="340519"/>
                  </a:lnTo>
                  <a:lnTo>
                    <a:pt x="411956" y="426244"/>
                  </a:lnTo>
                  <a:lnTo>
                    <a:pt x="445294" y="511969"/>
                  </a:lnTo>
                  <a:lnTo>
                    <a:pt x="464344" y="566738"/>
                  </a:lnTo>
                  <a:lnTo>
                    <a:pt x="478631" y="621507"/>
                  </a:lnTo>
                  <a:lnTo>
                    <a:pt x="488156" y="683419"/>
                  </a:lnTo>
                  <a:lnTo>
                    <a:pt x="488156" y="716757"/>
                  </a:lnTo>
                  <a:lnTo>
                    <a:pt x="485775" y="752475"/>
                  </a:lnTo>
                  <a:lnTo>
                    <a:pt x="476250" y="781050"/>
                  </a:lnTo>
                  <a:lnTo>
                    <a:pt x="457200" y="812007"/>
                  </a:lnTo>
                  <a:lnTo>
                    <a:pt x="433388" y="831057"/>
                  </a:lnTo>
                  <a:lnTo>
                    <a:pt x="407194" y="838200"/>
                  </a:lnTo>
                  <a:lnTo>
                    <a:pt x="371475" y="840582"/>
                  </a:lnTo>
                  <a:lnTo>
                    <a:pt x="342900" y="835819"/>
                  </a:lnTo>
                  <a:lnTo>
                    <a:pt x="316706" y="823913"/>
                  </a:lnTo>
                  <a:lnTo>
                    <a:pt x="295275" y="802482"/>
                  </a:lnTo>
                  <a:lnTo>
                    <a:pt x="283369" y="790575"/>
                  </a:lnTo>
                  <a:lnTo>
                    <a:pt x="261938" y="754857"/>
                  </a:lnTo>
                  <a:lnTo>
                    <a:pt x="245269" y="716757"/>
                  </a:lnTo>
                  <a:lnTo>
                    <a:pt x="2024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57">
              <a:extLst>
                <a:ext uri="{FF2B5EF4-FFF2-40B4-BE49-F238E27FC236}">
                  <a16:creationId xmlns:a16="http://schemas.microsoft.com/office/drawing/2014/main" id="{3F3FC305-D952-4226-9112-F7D1B38ADCF2}"/>
                </a:ext>
              </a:extLst>
            </p:cNvPr>
            <p:cNvSpPr/>
            <p:nvPr/>
          </p:nvSpPr>
          <p:spPr>
            <a:xfrm>
              <a:off x="5449888" y="1465263"/>
              <a:ext cx="514350" cy="801687"/>
            </a:xfrm>
            <a:custGeom>
              <a:avLst/>
              <a:gdLst>
                <a:gd name="connsiteX0" fmla="*/ 188119 w 514350"/>
                <a:gd name="connsiteY0" fmla="*/ 588169 h 802481"/>
                <a:gd name="connsiteX1" fmla="*/ 185738 w 514350"/>
                <a:gd name="connsiteY1" fmla="*/ 495300 h 802481"/>
                <a:gd name="connsiteX2" fmla="*/ 185738 w 514350"/>
                <a:gd name="connsiteY2" fmla="*/ 414337 h 802481"/>
                <a:gd name="connsiteX3" fmla="*/ 180975 w 514350"/>
                <a:gd name="connsiteY3" fmla="*/ 326231 h 802481"/>
                <a:gd name="connsiteX4" fmla="*/ 171450 w 514350"/>
                <a:gd name="connsiteY4" fmla="*/ 247650 h 802481"/>
                <a:gd name="connsiteX5" fmla="*/ 161925 w 514350"/>
                <a:gd name="connsiteY5" fmla="*/ 204787 h 802481"/>
                <a:gd name="connsiteX6" fmla="*/ 150019 w 514350"/>
                <a:gd name="connsiteY6" fmla="*/ 169069 h 802481"/>
                <a:gd name="connsiteX7" fmla="*/ 140494 w 514350"/>
                <a:gd name="connsiteY7" fmla="*/ 152400 h 802481"/>
                <a:gd name="connsiteX8" fmla="*/ 114300 w 514350"/>
                <a:gd name="connsiteY8" fmla="*/ 133350 h 802481"/>
                <a:gd name="connsiteX9" fmla="*/ 57150 w 514350"/>
                <a:gd name="connsiteY9" fmla="*/ 95250 h 802481"/>
                <a:gd name="connsiteX10" fmla="*/ 26194 w 514350"/>
                <a:gd name="connsiteY10" fmla="*/ 73819 h 802481"/>
                <a:gd name="connsiteX11" fmla="*/ 7144 w 514350"/>
                <a:gd name="connsiteY11" fmla="*/ 57150 h 802481"/>
                <a:gd name="connsiteX12" fmla="*/ 0 w 514350"/>
                <a:gd name="connsiteY12" fmla="*/ 42862 h 802481"/>
                <a:gd name="connsiteX13" fmla="*/ 0 w 514350"/>
                <a:gd name="connsiteY13" fmla="*/ 33337 h 802481"/>
                <a:gd name="connsiteX14" fmla="*/ 4763 w 514350"/>
                <a:gd name="connsiteY14" fmla="*/ 21431 h 802481"/>
                <a:gd name="connsiteX15" fmla="*/ 33338 w 514350"/>
                <a:gd name="connsiteY15" fmla="*/ 11906 h 802481"/>
                <a:gd name="connsiteX16" fmla="*/ 90488 w 514350"/>
                <a:gd name="connsiteY16" fmla="*/ 2381 h 802481"/>
                <a:gd name="connsiteX17" fmla="*/ 154782 w 514350"/>
                <a:gd name="connsiteY17" fmla="*/ 0 h 802481"/>
                <a:gd name="connsiteX18" fmla="*/ 183357 w 514350"/>
                <a:gd name="connsiteY18" fmla="*/ 0 h 802481"/>
                <a:gd name="connsiteX19" fmla="*/ 245269 w 514350"/>
                <a:gd name="connsiteY19" fmla="*/ 16669 h 802481"/>
                <a:gd name="connsiteX20" fmla="*/ 330994 w 514350"/>
                <a:gd name="connsiteY20" fmla="*/ 47625 h 802481"/>
                <a:gd name="connsiteX21" fmla="*/ 407194 w 514350"/>
                <a:gd name="connsiteY21" fmla="*/ 78581 h 802481"/>
                <a:gd name="connsiteX22" fmla="*/ 469107 w 514350"/>
                <a:gd name="connsiteY22" fmla="*/ 107156 h 802481"/>
                <a:gd name="connsiteX23" fmla="*/ 485775 w 514350"/>
                <a:gd name="connsiteY23" fmla="*/ 119062 h 802481"/>
                <a:gd name="connsiteX24" fmla="*/ 502444 w 514350"/>
                <a:gd name="connsiteY24" fmla="*/ 138112 h 802481"/>
                <a:gd name="connsiteX25" fmla="*/ 509588 w 514350"/>
                <a:gd name="connsiteY25" fmla="*/ 152400 h 802481"/>
                <a:gd name="connsiteX26" fmla="*/ 514350 w 514350"/>
                <a:gd name="connsiteY26" fmla="*/ 169069 h 802481"/>
                <a:gd name="connsiteX27" fmla="*/ 509588 w 514350"/>
                <a:gd name="connsiteY27" fmla="*/ 188119 h 802481"/>
                <a:gd name="connsiteX28" fmla="*/ 495300 w 514350"/>
                <a:gd name="connsiteY28" fmla="*/ 204787 h 802481"/>
                <a:gd name="connsiteX29" fmla="*/ 473869 w 514350"/>
                <a:gd name="connsiteY29" fmla="*/ 223837 h 802481"/>
                <a:gd name="connsiteX30" fmla="*/ 457200 w 514350"/>
                <a:gd name="connsiteY30" fmla="*/ 240506 h 802481"/>
                <a:gd name="connsiteX31" fmla="*/ 442913 w 514350"/>
                <a:gd name="connsiteY31" fmla="*/ 266700 h 802481"/>
                <a:gd name="connsiteX32" fmla="*/ 433388 w 514350"/>
                <a:gd name="connsiteY32" fmla="*/ 304800 h 802481"/>
                <a:gd name="connsiteX33" fmla="*/ 428625 w 514350"/>
                <a:gd name="connsiteY33" fmla="*/ 352425 h 802481"/>
                <a:gd name="connsiteX34" fmla="*/ 428625 w 514350"/>
                <a:gd name="connsiteY34" fmla="*/ 435769 h 802481"/>
                <a:gd name="connsiteX35" fmla="*/ 433388 w 514350"/>
                <a:gd name="connsiteY35" fmla="*/ 495300 h 802481"/>
                <a:gd name="connsiteX36" fmla="*/ 435769 w 514350"/>
                <a:gd name="connsiteY36" fmla="*/ 778669 h 802481"/>
                <a:gd name="connsiteX37" fmla="*/ 188119 w 514350"/>
                <a:gd name="connsiteY37" fmla="*/ 802481 h 802481"/>
                <a:gd name="connsiteX38" fmla="*/ 188119 w 514350"/>
                <a:gd name="connsiteY38" fmla="*/ 58816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802481">
                  <a:moveTo>
                    <a:pt x="188119" y="588169"/>
                  </a:moveTo>
                  <a:cubicBezTo>
                    <a:pt x="187325" y="557213"/>
                    <a:pt x="186532" y="526256"/>
                    <a:pt x="185738" y="495300"/>
                  </a:cubicBezTo>
                  <a:lnTo>
                    <a:pt x="185738" y="414337"/>
                  </a:lnTo>
                  <a:lnTo>
                    <a:pt x="180975" y="326231"/>
                  </a:lnTo>
                  <a:lnTo>
                    <a:pt x="171450" y="247650"/>
                  </a:lnTo>
                  <a:lnTo>
                    <a:pt x="161925" y="204787"/>
                  </a:lnTo>
                  <a:lnTo>
                    <a:pt x="150019" y="169069"/>
                  </a:lnTo>
                  <a:lnTo>
                    <a:pt x="140494" y="152400"/>
                  </a:lnTo>
                  <a:lnTo>
                    <a:pt x="114300" y="133350"/>
                  </a:lnTo>
                  <a:lnTo>
                    <a:pt x="57150" y="95250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0" y="42862"/>
                  </a:lnTo>
                  <a:lnTo>
                    <a:pt x="0" y="33337"/>
                  </a:lnTo>
                  <a:lnTo>
                    <a:pt x="4763" y="21431"/>
                  </a:lnTo>
                  <a:lnTo>
                    <a:pt x="33338" y="11906"/>
                  </a:lnTo>
                  <a:lnTo>
                    <a:pt x="90488" y="2381"/>
                  </a:lnTo>
                  <a:lnTo>
                    <a:pt x="154782" y="0"/>
                  </a:lnTo>
                  <a:lnTo>
                    <a:pt x="183357" y="0"/>
                  </a:lnTo>
                  <a:lnTo>
                    <a:pt x="245269" y="16669"/>
                  </a:lnTo>
                  <a:lnTo>
                    <a:pt x="330994" y="47625"/>
                  </a:lnTo>
                  <a:lnTo>
                    <a:pt x="407194" y="78581"/>
                  </a:lnTo>
                  <a:lnTo>
                    <a:pt x="469107" y="107156"/>
                  </a:lnTo>
                  <a:lnTo>
                    <a:pt x="485775" y="119062"/>
                  </a:lnTo>
                  <a:lnTo>
                    <a:pt x="502444" y="138112"/>
                  </a:lnTo>
                  <a:lnTo>
                    <a:pt x="509588" y="152400"/>
                  </a:lnTo>
                  <a:lnTo>
                    <a:pt x="514350" y="169069"/>
                  </a:lnTo>
                  <a:lnTo>
                    <a:pt x="509588" y="188119"/>
                  </a:lnTo>
                  <a:lnTo>
                    <a:pt x="495300" y="204787"/>
                  </a:lnTo>
                  <a:lnTo>
                    <a:pt x="473869" y="223837"/>
                  </a:lnTo>
                  <a:lnTo>
                    <a:pt x="457200" y="240506"/>
                  </a:lnTo>
                  <a:lnTo>
                    <a:pt x="442913" y="266700"/>
                  </a:lnTo>
                  <a:lnTo>
                    <a:pt x="433388" y="304800"/>
                  </a:lnTo>
                  <a:lnTo>
                    <a:pt x="428625" y="352425"/>
                  </a:lnTo>
                  <a:lnTo>
                    <a:pt x="428625" y="435769"/>
                  </a:lnTo>
                  <a:lnTo>
                    <a:pt x="433388" y="495300"/>
                  </a:lnTo>
                  <a:cubicBezTo>
                    <a:pt x="434182" y="589756"/>
                    <a:pt x="434975" y="684213"/>
                    <a:pt x="435769" y="778669"/>
                  </a:cubicBezTo>
                  <a:lnTo>
                    <a:pt x="188119" y="802481"/>
                  </a:lnTo>
                  <a:cubicBezTo>
                    <a:pt x="188913" y="742156"/>
                    <a:pt x="189706" y="681831"/>
                    <a:pt x="188119" y="588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58">
              <a:extLst>
                <a:ext uri="{FF2B5EF4-FFF2-40B4-BE49-F238E27FC236}">
                  <a16:creationId xmlns:a16="http://schemas.microsoft.com/office/drawing/2014/main" id="{5EF152C0-DEB5-4075-936D-029B4E2B9440}"/>
                </a:ext>
              </a:extLst>
            </p:cNvPr>
            <p:cNvSpPr/>
            <p:nvPr/>
          </p:nvSpPr>
          <p:spPr>
            <a:xfrm>
              <a:off x="4348163" y="2043113"/>
              <a:ext cx="377825" cy="1119187"/>
            </a:xfrm>
            <a:custGeom>
              <a:avLst/>
              <a:gdLst>
                <a:gd name="connsiteX0" fmla="*/ 347662 w 378618"/>
                <a:gd name="connsiteY0" fmla="*/ 561975 h 1119187"/>
                <a:gd name="connsiteX1" fmla="*/ 307181 w 378618"/>
                <a:gd name="connsiteY1" fmla="*/ 750093 h 1119187"/>
                <a:gd name="connsiteX2" fmla="*/ 242887 w 378618"/>
                <a:gd name="connsiteY2" fmla="*/ 985837 h 1119187"/>
                <a:gd name="connsiteX3" fmla="*/ 219075 w 378618"/>
                <a:gd name="connsiteY3" fmla="*/ 1069181 h 1119187"/>
                <a:gd name="connsiteX4" fmla="*/ 207168 w 378618"/>
                <a:gd name="connsiteY4" fmla="*/ 1088231 h 1119187"/>
                <a:gd name="connsiteX5" fmla="*/ 188118 w 378618"/>
                <a:gd name="connsiteY5" fmla="*/ 1104900 h 1119187"/>
                <a:gd name="connsiteX6" fmla="*/ 173831 w 378618"/>
                <a:gd name="connsiteY6" fmla="*/ 1112043 h 1119187"/>
                <a:gd name="connsiteX7" fmla="*/ 154781 w 378618"/>
                <a:gd name="connsiteY7" fmla="*/ 1119187 h 1119187"/>
                <a:gd name="connsiteX8" fmla="*/ 142875 w 378618"/>
                <a:gd name="connsiteY8" fmla="*/ 1119187 h 1119187"/>
                <a:gd name="connsiteX9" fmla="*/ 130968 w 378618"/>
                <a:gd name="connsiteY9" fmla="*/ 1116806 h 1119187"/>
                <a:gd name="connsiteX10" fmla="*/ 114300 w 378618"/>
                <a:gd name="connsiteY10" fmla="*/ 1109662 h 1119187"/>
                <a:gd name="connsiteX11" fmla="*/ 90487 w 378618"/>
                <a:gd name="connsiteY11" fmla="*/ 1097756 h 1119187"/>
                <a:gd name="connsiteX12" fmla="*/ 61912 w 378618"/>
                <a:gd name="connsiteY12" fmla="*/ 1073943 h 1119187"/>
                <a:gd name="connsiteX13" fmla="*/ 40481 w 378618"/>
                <a:gd name="connsiteY13" fmla="*/ 1052512 h 1119187"/>
                <a:gd name="connsiteX14" fmla="*/ 28575 w 378618"/>
                <a:gd name="connsiteY14" fmla="*/ 1033462 h 1119187"/>
                <a:gd name="connsiteX15" fmla="*/ 16668 w 378618"/>
                <a:gd name="connsiteY15" fmla="*/ 1007268 h 1119187"/>
                <a:gd name="connsiteX16" fmla="*/ 9525 w 378618"/>
                <a:gd name="connsiteY16" fmla="*/ 983456 h 1119187"/>
                <a:gd name="connsiteX17" fmla="*/ 2381 w 378618"/>
                <a:gd name="connsiteY17" fmla="*/ 957262 h 1119187"/>
                <a:gd name="connsiteX18" fmla="*/ 0 w 378618"/>
                <a:gd name="connsiteY18" fmla="*/ 923925 h 1119187"/>
                <a:gd name="connsiteX19" fmla="*/ 0 w 378618"/>
                <a:gd name="connsiteY19" fmla="*/ 888206 h 1119187"/>
                <a:gd name="connsiteX20" fmla="*/ 4762 w 378618"/>
                <a:gd name="connsiteY20" fmla="*/ 838200 h 1119187"/>
                <a:gd name="connsiteX21" fmla="*/ 28575 w 378618"/>
                <a:gd name="connsiteY21" fmla="*/ 762000 h 1119187"/>
                <a:gd name="connsiteX22" fmla="*/ 59531 w 378618"/>
                <a:gd name="connsiteY22" fmla="*/ 695325 h 1119187"/>
                <a:gd name="connsiteX23" fmla="*/ 95250 w 378618"/>
                <a:gd name="connsiteY23" fmla="*/ 621506 h 1119187"/>
                <a:gd name="connsiteX24" fmla="*/ 133350 w 378618"/>
                <a:gd name="connsiteY24" fmla="*/ 538162 h 1119187"/>
                <a:gd name="connsiteX25" fmla="*/ 159543 w 378618"/>
                <a:gd name="connsiteY25" fmla="*/ 466725 h 1119187"/>
                <a:gd name="connsiteX26" fmla="*/ 183356 w 378618"/>
                <a:gd name="connsiteY26" fmla="*/ 397668 h 1119187"/>
                <a:gd name="connsiteX27" fmla="*/ 202406 w 378618"/>
                <a:gd name="connsiteY27" fmla="*/ 333375 h 1119187"/>
                <a:gd name="connsiteX28" fmla="*/ 216693 w 378618"/>
                <a:gd name="connsiteY28" fmla="*/ 273843 h 1119187"/>
                <a:gd name="connsiteX29" fmla="*/ 219075 w 378618"/>
                <a:gd name="connsiteY29" fmla="*/ 242887 h 1119187"/>
                <a:gd name="connsiteX30" fmla="*/ 219075 w 378618"/>
                <a:gd name="connsiteY30" fmla="*/ 209550 h 1119187"/>
                <a:gd name="connsiteX31" fmla="*/ 216693 w 378618"/>
                <a:gd name="connsiteY31" fmla="*/ 178593 h 1119187"/>
                <a:gd name="connsiteX32" fmla="*/ 211931 w 378618"/>
                <a:gd name="connsiteY32" fmla="*/ 159543 h 1119187"/>
                <a:gd name="connsiteX33" fmla="*/ 192881 w 378618"/>
                <a:gd name="connsiteY33" fmla="*/ 123825 h 1119187"/>
                <a:gd name="connsiteX34" fmla="*/ 171450 w 378618"/>
                <a:gd name="connsiteY34" fmla="*/ 95250 h 1119187"/>
                <a:gd name="connsiteX35" fmla="*/ 157162 w 378618"/>
                <a:gd name="connsiteY35" fmla="*/ 78581 h 1119187"/>
                <a:gd name="connsiteX36" fmla="*/ 150018 w 378618"/>
                <a:gd name="connsiteY36" fmla="*/ 64293 h 1119187"/>
                <a:gd name="connsiteX37" fmla="*/ 142875 w 378618"/>
                <a:gd name="connsiteY37" fmla="*/ 47625 h 1119187"/>
                <a:gd name="connsiteX38" fmla="*/ 138112 w 378618"/>
                <a:gd name="connsiteY38" fmla="*/ 23812 h 1119187"/>
                <a:gd name="connsiteX39" fmla="*/ 140493 w 378618"/>
                <a:gd name="connsiteY39" fmla="*/ 7143 h 1119187"/>
                <a:gd name="connsiteX40" fmla="*/ 152400 w 378618"/>
                <a:gd name="connsiteY40" fmla="*/ 0 h 1119187"/>
                <a:gd name="connsiteX41" fmla="*/ 166687 w 378618"/>
                <a:gd name="connsiteY41" fmla="*/ 0 h 1119187"/>
                <a:gd name="connsiteX42" fmla="*/ 200025 w 378618"/>
                <a:gd name="connsiteY42" fmla="*/ 11906 h 1119187"/>
                <a:gd name="connsiteX43" fmla="*/ 238125 w 378618"/>
                <a:gd name="connsiteY43" fmla="*/ 33337 h 1119187"/>
                <a:gd name="connsiteX44" fmla="*/ 261937 w 378618"/>
                <a:gd name="connsiteY44" fmla="*/ 50006 h 1119187"/>
                <a:gd name="connsiteX45" fmla="*/ 285750 w 378618"/>
                <a:gd name="connsiteY45" fmla="*/ 71437 h 1119187"/>
                <a:gd name="connsiteX46" fmla="*/ 307181 w 378618"/>
                <a:gd name="connsiteY46" fmla="*/ 95250 h 1119187"/>
                <a:gd name="connsiteX47" fmla="*/ 333375 w 378618"/>
                <a:gd name="connsiteY47" fmla="*/ 128587 h 1119187"/>
                <a:gd name="connsiteX48" fmla="*/ 366712 w 378618"/>
                <a:gd name="connsiteY48" fmla="*/ 183356 h 1119187"/>
                <a:gd name="connsiteX49" fmla="*/ 378618 w 378618"/>
                <a:gd name="connsiteY49" fmla="*/ 226218 h 1119187"/>
                <a:gd name="connsiteX50" fmla="*/ 376237 w 378618"/>
                <a:gd name="connsiteY50" fmla="*/ 340518 h 1119187"/>
                <a:gd name="connsiteX51" fmla="*/ 361950 w 378618"/>
                <a:gd name="connsiteY51" fmla="*/ 485775 h 1119187"/>
                <a:gd name="connsiteX52" fmla="*/ 347662 w 378618"/>
                <a:gd name="connsiteY52" fmla="*/ 561975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8618" h="1119187">
                  <a:moveTo>
                    <a:pt x="347662" y="561975"/>
                  </a:moveTo>
                  <a:lnTo>
                    <a:pt x="307181" y="750093"/>
                  </a:lnTo>
                  <a:lnTo>
                    <a:pt x="242887" y="985837"/>
                  </a:lnTo>
                  <a:lnTo>
                    <a:pt x="219075" y="1069181"/>
                  </a:lnTo>
                  <a:lnTo>
                    <a:pt x="207168" y="1088231"/>
                  </a:lnTo>
                  <a:lnTo>
                    <a:pt x="188118" y="1104900"/>
                  </a:lnTo>
                  <a:lnTo>
                    <a:pt x="173831" y="1112043"/>
                  </a:lnTo>
                  <a:lnTo>
                    <a:pt x="154781" y="1119187"/>
                  </a:lnTo>
                  <a:lnTo>
                    <a:pt x="142875" y="1119187"/>
                  </a:lnTo>
                  <a:lnTo>
                    <a:pt x="130968" y="1116806"/>
                  </a:lnTo>
                  <a:lnTo>
                    <a:pt x="114300" y="1109662"/>
                  </a:lnTo>
                  <a:lnTo>
                    <a:pt x="90487" y="1097756"/>
                  </a:lnTo>
                  <a:lnTo>
                    <a:pt x="61912" y="1073943"/>
                  </a:lnTo>
                  <a:lnTo>
                    <a:pt x="40481" y="1052512"/>
                  </a:lnTo>
                  <a:lnTo>
                    <a:pt x="28575" y="1033462"/>
                  </a:lnTo>
                  <a:lnTo>
                    <a:pt x="16668" y="1007268"/>
                  </a:lnTo>
                  <a:lnTo>
                    <a:pt x="9525" y="983456"/>
                  </a:lnTo>
                  <a:lnTo>
                    <a:pt x="2381" y="957262"/>
                  </a:lnTo>
                  <a:lnTo>
                    <a:pt x="0" y="923925"/>
                  </a:lnTo>
                  <a:lnTo>
                    <a:pt x="0" y="888206"/>
                  </a:lnTo>
                  <a:lnTo>
                    <a:pt x="4762" y="838200"/>
                  </a:lnTo>
                  <a:lnTo>
                    <a:pt x="28575" y="762000"/>
                  </a:lnTo>
                  <a:lnTo>
                    <a:pt x="59531" y="695325"/>
                  </a:lnTo>
                  <a:lnTo>
                    <a:pt x="95250" y="621506"/>
                  </a:lnTo>
                  <a:lnTo>
                    <a:pt x="133350" y="538162"/>
                  </a:lnTo>
                  <a:lnTo>
                    <a:pt x="159543" y="466725"/>
                  </a:lnTo>
                  <a:lnTo>
                    <a:pt x="183356" y="397668"/>
                  </a:lnTo>
                  <a:lnTo>
                    <a:pt x="202406" y="333375"/>
                  </a:lnTo>
                  <a:lnTo>
                    <a:pt x="216693" y="273843"/>
                  </a:lnTo>
                  <a:lnTo>
                    <a:pt x="219075" y="242887"/>
                  </a:lnTo>
                  <a:lnTo>
                    <a:pt x="219075" y="209550"/>
                  </a:lnTo>
                  <a:lnTo>
                    <a:pt x="216693" y="178593"/>
                  </a:lnTo>
                  <a:lnTo>
                    <a:pt x="211931" y="159543"/>
                  </a:lnTo>
                  <a:lnTo>
                    <a:pt x="192881" y="123825"/>
                  </a:lnTo>
                  <a:lnTo>
                    <a:pt x="171450" y="95250"/>
                  </a:lnTo>
                  <a:lnTo>
                    <a:pt x="157162" y="78581"/>
                  </a:lnTo>
                  <a:lnTo>
                    <a:pt x="150018" y="64293"/>
                  </a:lnTo>
                  <a:lnTo>
                    <a:pt x="142875" y="47625"/>
                  </a:lnTo>
                  <a:lnTo>
                    <a:pt x="138112" y="23812"/>
                  </a:lnTo>
                  <a:lnTo>
                    <a:pt x="140493" y="7143"/>
                  </a:lnTo>
                  <a:lnTo>
                    <a:pt x="152400" y="0"/>
                  </a:lnTo>
                  <a:lnTo>
                    <a:pt x="166687" y="0"/>
                  </a:lnTo>
                  <a:lnTo>
                    <a:pt x="200025" y="11906"/>
                  </a:lnTo>
                  <a:lnTo>
                    <a:pt x="238125" y="33337"/>
                  </a:lnTo>
                  <a:lnTo>
                    <a:pt x="261937" y="50006"/>
                  </a:lnTo>
                  <a:lnTo>
                    <a:pt x="285750" y="71437"/>
                  </a:lnTo>
                  <a:lnTo>
                    <a:pt x="307181" y="95250"/>
                  </a:lnTo>
                  <a:lnTo>
                    <a:pt x="333375" y="128587"/>
                  </a:lnTo>
                  <a:lnTo>
                    <a:pt x="366712" y="183356"/>
                  </a:lnTo>
                  <a:lnTo>
                    <a:pt x="378618" y="226218"/>
                  </a:lnTo>
                  <a:cubicBezTo>
                    <a:pt x="377824" y="264318"/>
                    <a:pt x="377031" y="302418"/>
                    <a:pt x="376237" y="340518"/>
                  </a:cubicBezTo>
                  <a:lnTo>
                    <a:pt x="361950" y="485775"/>
                  </a:lnTo>
                  <a:lnTo>
                    <a:pt x="347662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61">
              <a:extLst>
                <a:ext uri="{FF2B5EF4-FFF2-40B4-BE49-F238E27FC236}">
                  <a16:creationId xmlns:a16="http://schemas.microsoft.com/office/drawing/2014/main" id="{61FC5053-5568-4115-9FCF-1350352E83F3}"/>
                </a:ext>
              </a:extLst>
            </p:cNvPr>
            <p:cNvSpPr/>
            <p:nvPr/>
          </p:nvSpPr>
          <p:spPr>
            <a:xfrm>
              <a:off x="4256088" y="2808288"/>
              <a:ext cx="1039813" cy="1717675"/>
            </a:xfrm>
            <a:custGeom>
              <a:avLst/>
              <a:gdLst>
                <a:gd name="connsiteX0" fmla="*/ 933450 w 1040606"/>
                <a:gd name="connsiteY0" fmla="*/ 471487 h 1719262"/>
                <a:gd name="connsiteX1" fmla="*/ 778669 w 1040606"/>
                <a:gd name="connsiteY1" fmla="*/ 752475 h 1719262"/>
                <a:gd name="connsiteX2" fmla="*/ 633412 w 1040606"/>
                <a:gd name="connsiteY2" fmla="*/ 985837 h 1719262"/>
                <a:gd name="connsiteX3" fmla="*/ 509587 w 1040606"/>
                <a:gd name="connsiteY3" fmla="*/ 1181100 h 1719262"/>
                <a:gd name="connsiteX4" fmla="*/ 390525 w 1040606"/>
                <a:gd name="connsiteY4" fmla="*/ 1323975 h 1719262"/>
                <a:gd name="connsiteX5" fmla="*/ 176212 w 1040606"/>
                <a:gd name="connsiteY5" fmla="*/ 1569244 h 1719262"/>
                <a:gd name="connsiteX6" fmla="*/ 52387 w 1040606"/>
                <a:gd name="connsiteY6" fmla="*/ 1707356 h 1719262"/>
                <a:gd name="connsiteX7" fmla="*/ 35719 w 1040606"/>
                <a:gd name="connsiteY7" fmla="*/ 1716881 h 1719262"/>
                <a:gd name="connsiteX8" fmla="*/ 19050 w 1040606"/>
                <a:gd name="connsiteY8" fmla="*/ 1719262 h 1719262"/>
                <a:gd name="connsiteX9" fmla="*/ 7144 w 1040606"/>
                <a:gd name="connsiteY9" fmla="*/ 1714500 h 1719262"/>
                <a:gd name="connsiteX10" fmla="*/ 2381 w 1040606"/>
                <a:gd name="connsiteY10" fmla="*/ 1704975 h 1719262"/>
                <a:gd name="connsiteX11" fmla="*/ 0 w 1040606"/>
                <a:gd name="connsiteY11" fmla="*/ 1685925 h 1719262"/>
                <a:gd name="connsiteX12" fmla="*/ 4762 w 1040606"/>
                <a:gd name="connsiteY12" fmla="*/ 1662112 h 1719262"/>
                <a:gd name="connsiteX13" fmla="*/ 59531 w 1040606"/>
                <a:gd name="connsiteY13" fmla="*/ 1574006 h 1719262"/>
                <a:gd name="connsiteX14" fmla="*/ 204787 w 1040606"/>
                <a:gd name="connsiteY14" fmla="*/ 1338262 h 1719262"/>
                <a:gd name="connsiteX15" fmla="*/ 342900 w 1040606"/>
                <a:gd name="connsiteY15" fmla="*/ 1116806 h 1719262"/>
                <a:gd name="connsiteX16" fmla="*/ 454819 w 1040606"/>
                <a:gd name="connsiteY16" fmla="*/ 931069 h 1719262"/>
                <a:gd name="connsiteX17" fmla="*/ 554831 w 1040606"/>
                <a:gd name="connsiteY17" fmla="*/ 759619 h 1719262"/>
                <a:gd name="connsiteX18" fmla="*/ 588169 w 1040606"/>
                <a:gd name="connsiteY18" fmla="*/ 683419 h 1719262"/>
                <a:gd name="connsiteX19" fmla="*/ 631031 w 1040606"/>
                <a:gd name="connsiteY19" fmla="*/ 578644 h 1719262"/>
                <a:gd name="connsiteX20" fmla="*/ 664369 w 1040606"/>
                <a:gd name="connsiteY20" fmla="*/ 495300 h 1719262"/>
                <a:gd name="connsiteX21" fmla="*/ 692944 w 1040606"/>
                <a:gd name="connsiteY21" fmla="*/ 411956 h 1719262"/>
                <a:gd name="connsiteX22" fmla="*/ 711994 w 1040606"/>
                <a:gd name="connsiteY22" fmla="*/ 350044 h 1719262"/>
                <a:gd name="connsiteX23" fmla="*/ 723900 w 1040606"/>
                <a:gd name="connsiteY23" fmla="*/ 300037 h 1719262"/>
                <a:gd name="connsiteX24" fmla="*/ 733425 w 1040606"/>
                <a:gd name="connsiteY24" fmla="*/ 250031 h 1719262"/>
                <a:gd name="connsiteX25" fmla="*/ 735806 w 1040606"/>
                <a:gd name="connsiteY25" fmla="*/ 221456 h 1719262"/>
                <a:gd name="connsiteX26" fmla="*/ 731044 w 1040606"/>
                <a:gd name="connsiteY26" fmla="*/ 200025 h 1719262"/>
                <a:gd name="connsiteX27" fmla="*/ 723900 w 1040606"/>
                <a:gd name="connsiteY27" fmla="*/ 180975 h 1719262"/>
                <a:gd name="connsiteX28" fmla="*/ 702469 w 1040606"/>
                <a:gd name="connsiteY28" fmla="*/ 145256 h 1719262"/>
                <a:gd name="connsiteX29" fmla="*/ 692944 w 1040606"/>
                <a:gd name="connsiteY29" fmla="*/ 130969 h 1719262"/>
                <a:gd name="connsiteX30" fmla="*/ 671512 w 1040606"/>
                <a:gd name="connsiteY30" fmla="*/ 104775 h 1719262"/>
                <a:gd name="connsiteX31" fmla="*/ 628650 w 1040606"/>
                <a:gd name="connsiteY31" fmla="*/ 69056 h 1719262"/>
                <a:gd name="connsiteX32" fmla="*/ 604837 w 1040606"/>
                <a:gd name="connsiteY32" fmla="*/ 50006 h 1719262"/>
                <a:gd name="connsiteX33" fmla="*/ 592931 w 1040606"/>
                <a:gd name="connsiteY33" fmla="*/ 35719 h 1719262"/>
                <a:gd name="connsiteX34" fmla="*/ 590550 w 1040606"/>
                <a:gd name="connsiteY34" fmla="*/ 21431 h 1719262"/>
                <a:gd name="connsiteX35" fmla="*/ 595312 w 1040606"/>
                <a:gd name="connsiteY35" fmla="*/ 9525 h 1719262"/>
                <a:gd name="connsiteX36" fmla="*/ 611981 w 1040606"/>
                <a:gd name="connsiteY36" fmla="*/ 2381 h 1719262"/>
                <a:gd name="connsiteX37" fmla="*/ 650081 w 1040606"/>
                <a:gd name="connsiteY37" fmla="*/ 0 h 1719262"/>
                <a:gd name="connsiteX38" fmla="*/ 704850 w 1040606"/>
                <a:gd name="connsiteY38" fmla="*/ 4762 h 1719262"/>
                <a:gd name="connsiteX39" fmla="*/ 802481 w 1040606"/>
                <a:gd name="connsiteY39" fmla="*/ 28575 h 1719262"/>
                <a:gd name="connsiteX40" fmla="*/ 873919 w 1040606"/>
                <a:gd name="connsiteY40" fmla="*/ 54769 h 1719262"/>
                <a:gd name="connsiteX41" fmla="*/ 909637 w 1040606"/>
                <a:gd name="connsiteY41" fmla="*/ 73819 h 1719262"/>
                <a:gd name="connsiteX42" fmla="*/ 942975 w 1040606"/>
                <a:gd name="connsiteY42" fmla="*/ 100012 h 1719262"/>
                <a:gd name="connsiteX43" fmla="*/ 976312 w 1040606"/>
                <a:gd name="connsiteY43" fmla="*/ 138112 h 1719262"/>
                <a:gd name="connsiteX44" fmla="*/ 1000125 w 1040606"/>
                <a:gd name="connsiteY44" fmla="*/ 171450 h 1719262"/>
                <a:gd name="connsiteX45" fmla="*/ 1023937 w 1040606"/>
                <a:gd name="connsiteY45" fmla="*/ 221456 h 1719262"/>
                <a:gd name="connsiteX46" fmla="*/ 1040606 w 1040606"/>
                <a:gd name="connsiteY46" fmla="*/ 264319 h 1719262"/>
                <a:gd name="connsiteX47" fmla="*/ 959644 w 1040606"/>
                <a:gd name="connsiteY47" fmla="*/ 419100 h 1719262"/>
                <a:gd name="connsiteX48" fmla="*/ 933450 w 1040606"/>
                <a:gd name="connsiteY48" fmla="*/ 471487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40606" h="1719262">
                  <a:moveTo>
                    <a:pt x="933450" y="471487"/>
                  </a:moveTo>
                  <a:lnTo>
                    <a:pt x="778669" y="752475"/>
                  </a:lnTo>
                  <a:lnTo>
                    <a:pt x="633412" y="985837"/>
                  </a:lnTo>
                  <a:lnTo>
                    <a:pt x="509587" y="1181100"/>
                  </a:lnTo>
                  <a:lnTo>
                    <a:pt x="390525" y="1323975"/>
                  </a:lnTo>
                  <a:lnTo>
                    <a:pt x="176212" y="1569244"/>
                  </a:lnTo>
                  <a:lnTo>
                    <a:pt x="52387" y="1707356"/>
                  </a:lnTo>
                  <a:lnTo>
                    <a:pt x="35719" y="1716881"/>
                  </a:lnTo>
                  <a:lnTo>
                    <a:pt x="19050" y="1719262"/>
                  </a:lnTo>
                  <a:lnTo>
                    <a:pt x="7144" y="1714500"/>
                  </a:lnTo>
                  <a:lnTo>
                    <a:pt x="2381" y="1704975"/>
                  </a:lnTo>
                  <a:lnTo>
                    <a:pt x="0" y="1685925"/>
                  </a:lnTo>
                  <a:lnTo>
                    <a:pt x="4762" y="1662112"/>
                  </a:lnTo>
                  <a:lnTo>
                    <a:pt x="59531" y="1574006"/>
                  </a:lnTo>
                  <a:lnTo>
                    <a:pt x="204787" y="1338262"/>
                  </a:lnTo>
                  <a:lnTo>
                    <a:pt x="342900" y="1116806"/>
                  </a:lnTo>
                  <a:lnTo>
                    <a:pt x="454819" y="931069"/>
                  </a:lnTo>
                  <a:lnTo>
                    <a:pt x="554831" y="759619"/>
                  </a:lnTo>
                  <a:lnTo>
                    <a:pt x="588169" y="683419"/>
                  </a:lnTo>
                  <a:lnTo>
                    <a:pt x="631031" y="578644"/>
                  </a:lnTo>
                  <a:lnTo>
                    <a:pt x="664369" y="495300"/>
                  </a:lnTo>
                  <a:lnTo>
                    <a:pt x="692944" y="411956"/>
                  </a:lnTo>
                  <a:lnTo>
                    <a:pt x="711994" y="350044"/>
                  </a:lnTo>
                  <a:lnTo>
                    <a:pt x="723900" y="300037"/>
                  </a:lnTo>
                  <a:lnTo>
                    <a:pt x="733425" y="250031"/>
                  </a:lnTo>
                  <a:lnTo>
                    <a:pt x="735806" y="221456"/>
                  </a:lnTo>
                  <a:lnTo>
                    <a:pt x="731044" y="200025"/>
                  </a:lnTo>
                  <a:lnTo>
                    <a:pt x="723900" y="180975"/>
                  </a:lnTo>
                  <a:lnTo>
                    <a:pt x="702469" y="145256"/>
                  </a:lnTo>
                  <a:lnTo>
                    <a:pt x="692944" y="130969"/>
                  </a:lnTo>
                  <a:lnTo>
                    <a:pt x="671512" y="104775"/>
                  </a:lnTo>
                  <a:lnTo>
                    <a:pt x="628650" y="69056"/>
                  </a:lnTo>
                  <a:lnTo>
                    <a:pt x="604837" y="50006"/>
                  </a:lnTo>
                  <a:lnTo>
                    <a:pt x="592931" y="35719"/>
                  </a:lnTo>
                  <a:lnTo>
                    <a:pt x="590550" y="21431"/>
                  </a:lnTo>
                  <a:lnTo>
                    <a:pt x="595312" y="9525"/>
                  </a:lnTo>
                  <a:lnTo>
                    <a:pt x="611981" y="2381"/>
                  </a:lnTo>
                  <a:lnTo>
                    <a:pt x="650081" y="0"/>
                  </a:lnTo>
                  <a:lnTo>
                    <a:pt x="704850" y="4762"/>
                  </a:lnTo>
                  <a:lnTo>
                    <a:pt x="802481" y="28575"/>
                  </a:lnTo>
                  <a:lnTo>
                    <a:pt x="873919" y="54769"/>
                  </a:lnTo>
                  <a:lnTo>
                    <a:pt x="909637" y="73819"/>
                  </a:lnTo>
                  <a:lnTo>
                    <a:pt x="942975" y="100012"/>
                  </a:lnTo>
                  <a:lnTo>
                    <a:pt x="976312" y="138112"/>
                  </a:lnTo>
                  <a:lnTo>
                    <a:pt x="1000125" y="171450"/>
                  </a:lnTo>
                  <a:lnTo>
                    <a:pt x="1023937" y="221456"/>
                  </a:lnTo>
                  <a:lnTo>
                    <a:pt x="1040606" y="264319"/>
                  </a:lnTo>
                  <a:lnTo>
                    <a:pt x="959644" y="419100"/>
                  </a:lnTo>
                  <a:lnTo>
                    <a:pt x="93345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63">
              <a:extLst>
                <a:ext uri="{FF2B5EF4-FFF2-40B4-BE49-F238E27FC236}">
                  <a16:creationId xmlns:a16="http://schemas.microsoft.com/office/drawing/2014/main" id="{C3ACE011-114C-47F8-9E3F-6D00384718A1}"/>
                </a:ext>
              </a:extLst>
            </p:cNvPr>
            <p:cNvSpPr/>
            <p:nvPr/>
          </p:nvSpPr>
          <p:spPr>
            <a:xfrm>
              <a:off x="5180013" y="2871788"/>
              <a:ext cx="1930400" cy="400050"/>
            </a:xfrm>
            <a:custGeom>
              <a:avLst/>
              <a:gdLst>
                <a:gd name="connsiteX0" fmla="*/ 1364456 w 1931194"/>
                <a:gd name="connsiteY0" fmla="*/ 280987 h 400050"/>
                <a:gd name="connsiteX1" fmla="*/ 1147762 w 1931194"/>
                <a:gd name="connsiteY1" fmla="*/ 297656 h 400050"/>
                <a:gd name="connsiteX2" fmla="*/ 919162 w 1931194"/>
                <a:gd name="connsiteY2" fmla="*/ 314325 h 400050"/>
                <a:gd name="connsiteX3" fmla="*/ 688181 w 1931194"/>
                <a:gd name="connsiteY3" fmla="*/ 357187 h 400050"/>
                <a:gd name="connsiteX4" fmla="*/ 561975 w 1931194"/>
                <a:gd name="connsiteY4" fmla="*/ 366712 h 400050"/>
                <a:gd name="connsiteX5" fmla="*/ 390525 w 1931194"/>
                <a:gd name="connsiteY5" fmla="*/ 383381 h 400050"/>
                <a:gd name="connsiteX6" fmla="*/ 292894 w 1931194"/>
                <a:gd name="connsiteY6" fmla="*/ 397668 h 400050"/>
                <a:gd name="connsiteX7" fmla="*/ 280987 w 1931194"/>
                <a:gd name="connsiteY7" fmla="*/ 400050 h 400050"/>
                <a:gd name="connsiteX8" fmla="*/ 240506 w 1931194"/>
                <a:gd name="connsiteY8" fmla="*/ 390525 h 400050"/>
                <a:gd name="connsiteX9" fmla="*/ 169069 w 1931194"/>
                <a:gd name="connsiteY9" fmla="*/ 366712 h 400050"/>
                <a:gd name="connsiteX10" fmla="*/ 114300 w 1931194"/>
                <a:gd name="connsiteY10" fmla="*/ 342900 h 400050"/>
                <a:gd name="connsiteX11" fmla="*/ 0 w 1931194"/>
                <a:gd name="connsiteY11" fmla="*/ 288131 h 400050"/>
                <a:gd name="connsiteX12" fmla="*/ 90487 w 1931194"/>
                <a:gd name="connsiteY12" fmla="*/ 142875 h 400050"/>
                <a:gd name="connsiteX13" fmla="*/ 121444 w 1931194"/>
                <a:gd name="connsiteY13" fmla="*/ 211931 h 400050"/>
                <a:gd name="connsiteX14" fmla="*/ 128587 w 1931194"/>
                <a:gd name="connsiteY14" fmla="*/ 219075 h 400050"/>
                <a:gd name="connsiteX15" fmla="*/ 133350 w 1931194"/>
                <a:gd name="connsiteY15" fmla="*/ 223837 h 400050"/>
                <a:gd name="connsiteX16" fmla="*/ 157162 w 1931194"/>
                <a:gd name="connsiteY16" fmla="*/ 233362 h 400050"/>
                <a:gd name="connsiteX17" fmla="*/ 221456 w 1931194"/>
                <a:gd name="connsiteY17" fmla="*/ 247650 h 400050"/>
                <a:gd name="connsiteX18" fmla="*/ 271462 w 1931194"/>
                <a:gd name="connsiteY18" fmla="*/ 252412 h 400050"/>
                <a:gd name="connsiteX19" fmla="*/ 338137 w 1931194"/>
                <a:gd name="connsiteY19" fmla="*/ 247650 h 400050"/>
                <a:gd name="connsiteX20" fmla="*/ 450056 w 1931194"/>
                <a:gd name="connsiteY20" fmla="*/ 230981 h 400050"/>
                <a:gd name="connsiteX21" fmla="*/ 752475 w 1931194"/>
                <a:gd name="connsiteY21" fmla="*/ 183356 h 400050"/>
                <a:gd name="connsiteX22" fmla="*/ 1073944 w 1931194"/>
                <a:gd name="connsiteY22" fmla="*/ 135731 h 400050"/>
                <a:gd name="connsiteX23" fmla="*/ 1273969 w 1931194"/>
                <a:gd name="connsiteY23" fmla="*/ 104775 h 400050"/>
                <a:gd name="connsiteX24" fmla="*/ 1331119 w 1931194"/>
                <a:gd name="connsiteY24" fmla="*/ 92868 h 400050"/>
                <a:gd name="connsiteX25" fmla="*/ 1378744 w 1931194"/>
                <a:gd name="connsiteY25" fmla="*/ 76200 h 400050"/>
                <a:gd name="connsiteX26" fmla="*/ 1431131 w 1931194"/>
                <a:gd name="connsiteY26" fmla="*/ 50006 h 400050"/>
                <a:gd name="connsiteX27" fmla="*/ 1478756 w 1931194"/>
                <a:gd name="connsiteY27" fmla="*/ 21431 h 400050"/>
                <a:gd name="connsiteX28" fmla="*/ 1509712 w 1931194"/>
                <a:gd name="connsiteY28" fmla="*/ 0 h 400050"/>
                <a:gd name="connsiteX29" fmla="*/ 1547812 w 1931194"/>
                <a:gd name="connsiteY29" fmla="*/ 4762 h 400050"/>
                <a:gd name="connsiteX30" fmla="*/ 1638300 w 1931194"/>
                <a:gd name="connsiteY30" fmla="*/ 26193 h 400050"/>
                <a:gd name="connsiteX31" fmla="*/ 1731169 w 1931194"/>
                <a:gd name="connsiteY31" fmla="*/ 47625 h 400050"/>
                <a:gd name="connsiteX32" fmla="*/ 1781175 w 1931194"/>
                <a:gd name="connsiteY32" fmla="*/ 57150 h 400050"/>
                <a:gd name="connsiteX33" fmla="*/ 1838325 w 1931194"/>
                <a:gd name="connsiteY33" fmla="*/ 76200 h 400050"/>
                <a:gd name="connsiteX34" fmla="*/ 1874044 w 1931194"/>
                <a:gd name="connsiteY34" fmla="*/ 95250 h 400050"/>
                <a:gd name="connsiteX35" fmla="*/ 1897856 w 1931194"/>
                <a:gd name="connsiteY35" fmla="*/ 116681 h 400050"/>
                <a:gd name="connsiteX36" fmla="*/ 1921669 w 1931194"/>
                <a:gd name="connsiteY36" fmla="*/ 145256 h 400050"/>
                <a:gd name="connsiteX37" fmla="*/ 1931194 w 1931194"/>
                <a:gd name="connsiteY37" fmla="*/ 164306 h 400050"/>
                <a:gd name="connsiteX38" fmla="*/ 1931194 w 1931194"/>
                <a:gd name="connsiteY38" fmla="*/ 176212 h 400050"/>
                <a:gd name="connsiteX39" fmla="*/ 1924050 w 1931194"/>
                <a:gd name="connsiteY39" fmla="*/ 197643 h 400050"/>
                <a:gd name="connsiteX40" fmla="*/ 1905000 w 1931194"/>
                <a:gd name="connsiteY40" fmla="*/ 214312 h 400050"/>
                <a:gd name="connsiteX41" fmla="*/ 1866900 w 1931194"/>
                <a:gd name="connsiteY41" fmla="*/ 235743 h 400050"/>
                <a:gd name="connsiteX42" fmla="*/ 1843087 w 1931194"/>
                <a:gd name="connsiteY42" fmla="*/ 245268 h 400050"/>
                <a:gd name="connsiteX43" fmla="*/ 1776412 w 1931194"/>
                <a:gd name="connsiteY43" fmla="*/ 247650 h 400050"/>
                <a:gd name="connsiteX44" fmla="*/ 1612106 w 1931194"/>
                <a:gd name="connsiteY44" fmla="*/ 259556 h 400050"/>
                <a:gd name="connsiteX45" fmla="*/ 1364456 w 1931194"/>
                <a:gd name="connsiteY45" fmla="*/ 28098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400050">
                  <a:moveTo>
                    <a:pt x="1364456" y="280987"/>
                  </a:moveTo>
                  <a:lnTo>
                    <a:pt x="1147762" y="297656"/>
                  </a:lnTo>
                  <a:lnTo>
                    <a:pt x="919162" y="314325"/>
                  </a:lnTo>
                  <a:lnTo>
                    <a:pt x="688181" y="357187"/>
                  </a:lnTo>
                  <a:lnTo>
                    <a:pt x="561975" y="366712"/>
                  </a:lnTo>
                  <a:lnTo>
                    <a:pt x="390525" y="383381"/>
                  </a:lnTo>
                  <a:lnTo>
                    <a:pt x="292894" y="397668"/>
                  </a:lnTo>
                  <a:lnTo>
                    <a:pt x="280987" y="400050"/>
                  </a:lnTo>
                  <a:lnTo>
                    <a:pt x="240506" y="390525"/>
                  </a:lnTo>
                  <a:lnTo>
                    <a:pt x="169069" y="366712"/>
                  </a:lnTo>
                  <a:lnTo>
                    <a:pt x="114300" y="342900"/>
                  </a:lnTo>
                  <a:lnTo>
                    <a:pt x="0" y="288131"/>
                  </a:lnTo>
                  <a:lnTo>
                    <a:pt x="90487" y="142875"/>
                  </a:lnTo>
                  <a:lnTo>
                    <a:pt x="121444" y="211931"/>
                  </a:lnTo>
                  <a:lnTo>
                    <a:pt x="128587" y="219075"/>
                  </a:lnTo>
                  <a:lnTo>
                    <a:pt x="133350" y="223837"/>
                  </a:lnTo>
                  <a:lnTo>
                    <a:pt x="157162" y="233362"/>
                  </a:lnTo>
                  <a:lnTo>
                    <a:pt x="221456" y="247650"/>
                  </a:lnTo>
                  <a:lnTo>
                    <a:pt x="271462" y="252412"/>
                  </a:lnTo>
                  <a:lnTo>
                    <a:pt x="338137" y="247650"/>
                  </a:lnTo>
                  <a:lnTo>
                    <a:pt x="450056" y="230981"/>
                  </a:lnTo>
                  <a:lnTo>
                    <a:pt x="752475" y="183356"/>
                  </a:lnTo>
                  <a:lnTo>
                    <a:pt x="1073944" y="135731"/>
                  </a:lnTo>
                  <a:lnTo>
                    <a:pt x="1273969" y="104775"/>
                  </a:lnTo>
                  <a:lnTo>
                    <a:pt x="1331119" y="92868"/>
                  </a:lnTo>
                  <a:lnTo>
                    <a:pt x="1378744" y="76200"/>
                  </a:lnTo>
                  <a:lnTo>
                    <a:pt x="1431131" y="50006"/>
                  </a:lnTo>
                  <a:lnTo>
                    <a:pt x="1478756" y="21431"/>
                  </a:lnTo>
                  <a:lnTo>
                    <a:pt x="1509712" y="0"/>
                  </a:lnTo>
                  <a:lnTo>
                    <a:pt x="1547812" y="4762"/>
                  </a:lnTo>
                  <a:lnTo>
                    <a:pt x="1638300" y="26193"/>
                  </a:lnTo>
                  <a:lnTo>
                    <a:pt x="1731169" y="47625"/>
                  </a:lnTo>
                  <a:lnTo>
                    <a:pt x="1781175" y="57150"/>
                  </a:lnTo>
                  <a:lnTo>
                    <a:pt x="1838325" y="76200"/>
                  </a:lnTo>
                  <a:lnTo>
                    <a:pt x="1874044" y="95250"/>
                  </a:lnTo>
                  <a:lnTo>
                    <a:pt x="1897856" y="116681"/>
                  </a:lnTo>
                  <a:lnTo>
                    <a:pt x="1921669" y="145256"/>
                  </a:lnTo>
                  <a:lnTo>
                    <a:pt x="1931194" y="164306"/>
                  </a:lnTo>
                  <a:lnTo>
                    <a:pt x="1931194" y="176212"/>
                  </a:lnTo>
                  <a:lnTo>
                    <a:pt x="1924050" y="197643"/>
                  </a:lnTo>
                  <a:lnTo>
                    <a:pt x="1905000" y="214312"/>
                  </a:lnTo>
                  <a:lnTo>
                    <a:pt x="1866900" y="235743"/>
                  </a:lnTo>
                  <a:lnTo>
                    <a:pt x="1843087" y="245268"/>
                  </a:lnTo>
                  <a:lnTo>
                    <a:pt x="1776412" y="247650"/>
                  </a:lnTo>
                  <a:lnTo>
                    <a:pt x="1612106" y="259556"/>
                  </a:lnTo>
                  <a:lnTo>
                    <a:pt x="13644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65">
              <a:extLst>
                <a:ext uri="{FF2B5EF4-FFF2-40B4-BE49-F238E27FC236}">
                  <a16:creationId xmlns:a16="http://schemas.microsoft.com/office/drawing/2014/main" id="{6C6C58AE-D8AE-4A9A-8541-5806CE1669CC}"/>
                </a:ext>
              </a:extLst>
            </p:cNvPr>
            <p:cNvSpPr/>
            <p:nvPr/>
          </p:nvSpPr>
          <p:spPr>
            <a:xfrm>
              <a:off x="5343526" y="3883025"/>
              <a:ext cx="317500" cy="1936750"/>
            </a:xfrm>
            <a:custGeom>
              <a:avLst/>
              <a:gdLst>
                <a:gd name="connsiteX0" fmla="*/ 110229 w 318161"/>
                <a:gd name="connsiteY0" fmla="*/ 831729 h 1936524"/>
                <a:gd name="connsiteX1" fmla="*/ 112735 w 318161"/>
                <a:gd name="connsiteY1" fmla="*/ 718994 h 1936524"/>
                <a:gd name="connsiteX2" fmla="*/ 112735 w 318161"/>
                <a:gd name="connsiteY2" fmla="*/ 596239 h 1936524"/>
                <a:gd name="connsiteX3" fmla="*/ 115240 w 318161"/>
                <a:gd name="connsiteY3" fmla="*/ 468474 h 1936524"/>
                <a:gd name="connsiteX4" fmla="*/ 115240 w 318161"/>
                <a:gd name="connsiteY4" fmla="*/ 373276 h 1936524"/>
                <a:gd name="connsiteX5" fmla="*/ 112735 w 318161"/>
                <a:gd name="connsiteY5" fmla="*/ 290604 h 1936524"/>
                <a:gd name="connsiteX6" fmla="*/ 102714 w 318161"/>
                <a:gd name="connsiteY6" fmla="*/ 232985 h 1936524"/>
                <a:gd name="connsiteX7" fmla="*/ 95198 w 318161"/>
                <a:gd name="connsiteY7" fmla="*/ 202922 h 1936524"/>
                <a:gd name="connsiteX8" fmla="*/ 80167 w 318161"/>
                <a:gd name="connsiteY8" fmla="*/ 177870 h 1936524"/>
                <a:gd name="connsiteX9" fmla="*/ 42589 w 318161"/>
                <a:gd name="connsiteY9" fmla="*/ 122756 h 1936524"/>
                <a:gd name="connsiteX10" fmla="*/ 10021 w 318161"/>
                <a:gd name="connsiteY10" fmla="*/ 72651 h 1936524"/>
                <a:gd name="connsiteX11" fmla="*/ 0 w 318161"/>
                <a:gd name="connsiteY11" fmla="*/ 50105 h 1936524"/>
                <a:gd name="connsiteX12" fmla="*/ 0 w 318161"/>
                <a:gd name="connsiteY12" fmla="*/ 25053 h 1936524"/>
                <a:gd name="connsiteX13" fmla="*/ 5011 w 318161"/>
                <a:gd name="connsiteY13" fmla="*/ 5011 h 1936524"/>
                <a:gd name="connsiteX14" fmla="*/ 12526 w 318161"/>
                <a:gd name="connsiteY14" fmla="*/ 0 h 1936524"/>
                <a:gd name="connsiteX15" fmla="*/ 27558 w 318161"/>
                <a:gd name="connsiteY15" fmla="*/ 0 h 1936524"/>
                <a:gd name="connsiteX16" fmla="*/ 50104 w 318161"/>
                <a:gd name="connsiteY16" fmla="*/ 7516 h 1936524"/>
                <a:gd name="connsiteX17" fmla="*/ 75156 w 318161"/>
                <a:gd name="connsiteY17" fmla="*/ 15032 h 1936524"/>
                <a:gd name="connsiteX18" fmla="*/ 110229 w 318161"/>
                <a:gd name="connsiteY18" fmla="*/ 27558 h 1936524"/>
                <a:gd name="connsiteX19" fmla="*/ 150313 w 318161"/>
                <a:gd name="connsiteY19" fmla="*/ 42589 h 1936524"/>
                <a:gd name="connsiteX20" fmla="*/ 192901 w 318161"/>
                <a:gd name="connsiteY20" fmla="*/ 65136 h 1936524"/>
                <a:gd name="connsiteX21" fmla="*/ 248016 w 318161"/>
                <a:gd name="connsiteY21" fmla="*/ 105219 h 1936524"/>
                <a:gd name="connsiteX22" fmla="*/ 313151 w 318161"/>
                <a:gd name="connsiteY22" fmla="*/ 192901 h 1936524"/>
                <a:gd name="connsiteX23" fmla="*/ 310646 w 318161"/>
                <a:gd name="connsiteY23" fmla="*/ 305636 h 1936524"/>
                <a:gd name="connsiteX24" fmla="*/ 305635 w 318161"/>
                <a:gd name="connsiteY24" fmla="*/ 460958 h 1936524"/>
                <a:gd name="connsiteX25" fmla="*/ 305635 w 318161"/>
                <a:gd name="connsiteY25" fmla="*/ 596239 h 1936524"/>
                <a:gd name="connsiteX26" fmla="*/ 310646 w 318161"/>
                <a:gd name="connsiteY26" fmla="*/ 749057 h 1936524"/>
                <a:gd name="connsiteX27" fmla="*/ 318161 w 318161"/>
                <a:gd name="connsiteY27" fmla="*/ 879328 h 1936524"/>
                <a:gd name="connsiteX28" fmla="*/ 313151 w 318161"/>
                <a:gd name="connsiteY28" fmla="*/ 1034650 h 1936524"/>
                <a:gd name="connsiteX29" fmla="*/ 308141 w 318161"/>
                <a:gd name="connsiteY29" fmla="*/ 1225046 h 1936524"/>
                <a:gd name="connsiteX30" fmla="*/ 305635 w 318161"/>
                <a:gd name="connsiteY30" fmla="*/ 1442999 h 1936524"/>
                <a:gd name="connsiteX31" fmla="*/ 318161 w 318161"/>
                <a:gd name="connsiteY31" fmla="*/ 1741118 h 1936524"/>
                <a:gd name="connsiteX32" fmla="*/ 313151 w 318161"/>
                <a:gd name="connsiteY32" fmla="*/ 1871389 h 1936524"/>
                <a:gd name="connsiteX33" fmla="*/ 290604 w 318161"/>
                <a:gd name="connsiteY33" fmla="*/ 1898946 h 1936524"/>
                <a:gd name="connsiteX34" fmla="*/ 268057 w 318161"/>
                <a:gd name="connsiteY34" fmla="*/ 1916483 h 1936524"/>
                <a:gd name="connsiteX35" fmla="*/ 248016 w 318161"/>
                <a:gd name="connsiteY35" fmla="*/ 1929009 h 1936524"/>
                <a:gd name="connsiteX36" fmla="*/ 230479 w 318161"/>
                <a:gd name="connsiteY36" fmla="*/ 1934019 h 1936524"/>
                <a:gd name="connsiteX37" fmla="*/ 212943 w 318161"/>
                <a:gd name="connsiteY37" fmla="*/ 1936524 h 1936524"/>
                <a:gd name="connsiteX38" fmla="*/ 192901 w 318161"/>
                <a:gd name="connsiteY38" fmla="*/ 1931514 h 1936524"/>
                <a:gd name="connsiteX39" fmla="*/ 172859 w 318161"/>
                <a:gd name="connsiteY39" fmla="*/ 1916483 h 1936524"/>
                <a:gd name="connsiteX40" fmla="*/ 157828 w 318161"/>
                <a:gd name="connsiteY40" fmla="*/ 1901451 h 1936524"/>
                <a:gd name="connsiteX41" fmla="*/ 115240 w 318161"/>
                <a:gd name="connsiteY41" fmla="*/ 1833811 h 1936524"/>
                <a:gd name="connsiteX42" fmla="*/ 62630 w 318161"/>
                <a:gd name="connsiteY42" fmla="*/ 1723582 h 1936524"/>
                <a:gd name="connsiteX43" fmla="*/ 52610 w 318161"/>
                <a:gd name="connsiteY43" fmla="*/ 1688509 h 1936524"/>
                <a:gd name="connsiteX44" fmla="*/ 47599 w 318161"/>
                <a:gd name="connsiteY44" fmla="*/ 1655941 h 1936524"/>
                <a:gd name="connsiteX45" fmla="*/ 50104 w 318161"/>
                <a:gd name="connsiteY45" fmla="*/ 1608342 h 1936524"/>
                <a:gd name="connsiteX46" fmla="*/ 62630 w 318161"/>
                <a:gd name="connsiteY46" fmla="*/ 1483082 h 1936524"/>
                <a:gd name="connsiteX47" fmla="*/ 80167 w 318161"/>
                <a:gd name="connsiteY47" fmla="*/ 1355317 h 1936524"/>
                <a:gd name="connsiteX48" fmla="*/ 90188 w 318161"/>
                <a:gd name="connsiteY48" fmla="*/ 1265129 h 1936524"/>
                <a:gd name="connsiteX49" fmla="*/ 97703 w 318161"/>
                <a:gd name="connsiteY49" fmla="*/ 1139869 h 1936524"/>
                <a:gd name="connsiteX50" fmla="*/ 105219 w 318161"/>
                <a:gd name="connsiteY50" fmla="*/ 969515 h 1936524"/>
                <a:gd name="connsiteX51" fmla="*/ 110229 w 318161"/>
                <a:gd name="connsiteY51" fmla="*/ 831729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8161" h="1936524">
                  <a:moveTo>
                    <a:pt x="110229" y="831729"/>
                  </a:moveTo>
                  <a:cubicBezTo>
                    <a:pt x="111064" y="794151"/>
                    <a:pt x="111900" y="756572"/>
                    <a:pt x="112735" y="718994"/>
                  </a:cubicBezTo>
                  <a:lnTo>
                    <a:pt x="112735" y="596239"/>
                  </a:lnTo>
                  <a:lnTo>
                    <a:pt x="115240" y="468474"/>
                  </a:lnTo>
                  <a:lnTo>
                    <a:pt x="115240" y="373276"/>
                  </a:lnTo>
                  <a:lnTo>
                    <a:pt x="112735" y="290604"/>
                  </a:lnTo>
                  <a:lnTo>
                    <a:pt x="102714" y="232985"/>
                  </a:lnTo>
                  <a:lnTo>
                    <a:pt x="95198" y="202922"/>
                  </a:lnTo>
                  <a:lnTo>
                    <a:pt x="80167" y="177870"/>
                  </a:lnTo>
                  <a:lnTo>
                    <a:pt x="42589" y="122756"/>
                  </a:lnTo>
                  <a:lnTo>
                    <a:pt x="10021" y="72651"/>
                  </a:lnTo>
                  <a:lnTo>
                    <a:pt x="0" y="50105"/>
                  </a:lnTo>
                  <a:lnTo>
                    <a:pt x="0" y="25053"/>
                  </a:lnTo>
                  <a:lnTo>
                    <a:pt x="5011" y="5011"/>
                  </a:lnTo>
                  <a:lnTo>
                    <a:pt x="12526" y="0"/>
                  </a:lnTo>
                  <a:lnTo>
                    <a:pt x="27558" y="0"/>
                  </a:lnTo>
                  <a:lnTo>
                    <a:pt x="50104" y="7516"/>
                  </a:lnTo>
                  <a:lnTo>
                    <a:pt x="75156" y="15032"/>
                  </a:lnTo>
                  <a:lnTo>
                    <a:pt x="110229" y="27558"/>
                  </a:lnTo>
                  <a:lnTo>
                    <a:pt x="150313" y="42589"/>
                  </a:lnTo>
                  <a:lnTo>
                    <a:pt x="192901" y="65136"/>
                  </a:lnTo>
                  <a:lnTo>
                    <a:pt x="248016" y="105219"/>
                  </a:lnTo>
                  <a:lnTo>
                    <a:pt x="313151" y="192901"/>
                  </a:lnTo>
                  <a:lnTo>
                    <a:pt x="310646" y="305636"/>
                  </a:lnTo>
                  <a:lnTo>
                    <a:pt x="305635" y="460958"/>
                  </a:lnTo>
                  <a:lnTo>
                    <a:pt x="305635" y="596239"/>
                  </a:lnTo>
                  <a:lnTo>
                    <a:pt x="310646" y="749057"/>
                  </a:lnTo>
                  <a:lnTo>
                    <a:pt x="318161" y="879328"/>
                  </a:lnTo>
                  <a:lnTo>
                    <a:pt x="313151" y="1034650"/>
                  </a:lnTo>
                  <a:lnTo>
                    <a:pt x="308141" y="1225046"/>
                  </a:lnTo>
                  <a:cubicBezTo>
                    <a:pt x="307306" y="1297697"/>
                    <a:pt x="306470" y="1370348"/>
                    <a:pt x="305635" y="1442999"/>
                  </a:cubicBezTo>
                  <a:lnTo>
                    <a:pt x="318161" y="1741118"/>
                  </a:lnTo>
                  <a:lnTo>
                    <a:pt x="313151" y="1871389"/>
                  </a:lnTo>
                  <a:lnTo>
                    <a:pt x="290604" y="1898946"/>
                  </a:lnTo>
                  <a:lnTo>
                    <a:pt x="268057" y="1916483"/>
                  </a:lnTo>
                  <a:lnTo>
                    <a:pt x="248016" y="1929009"/>
                  </a:lnTo>
                  <a:lnTo>
                    <a:pt x="230479" y="1934019"/>
                  </a:lnTo>
                  <a:lnTo>
                    <a:pt x="212943" y="1936524"/>
                  </a:lnTo>
                  <a:lnTo>
                    <a:pt x="192901" y="1931514"/>
                  </a:lnTo>
                  <a:lnTo>
                    <a:pt x="172859" y="1916483"/>
                  </a:lnTo>
                  <a:lnTo>
                    <a:pt x="157828" y="1901451"/>
                  </a:lnTo>
                  <a:lnTo>
                    <a:pt x="115240" y="1833811"/>
                  </a:lnTo>
                  <a:lnTo>
                    <a:pt x="62630" y="1723582"/>
                  </a:lnTo>
                  <a:lnTo>
                    <a:pt x="52610" y="1688509"/>
                  </a:lnTo>
                  <a:lnTo>
                    <a:pt x="47599" y="1655941"/>
                  </a:lnTo>
                  <a:lnTo>
                    <a:pt x="50104" y="1608342"/>
                  </a:lnTo>
                  <a:lnTo>
                    <a:pt x="62630" y="1483082"/>
                  </a:lnTo>
                  <a:lnTo>
                    <a:pt x="80167" y="1355317"/>
                  </a:lnTo>
                  <a:lnTo>
                    <a:pt x="90188" y="1265129"/>
                  </a:lnTo>
                  <a:lnTo>
                    <a:pt x="97703" y="1139869"/>
                  </a:lnTo>
                  <a:lnTo>
                    <a:pt x="105219" y="969515"/>
                  </a:lnTo>
                  <a:lnTo>
                    <a:pt x="110229" y="831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50">
              <a:extLst>
                <a:ext uri="{FF2B5EF4-FFF2-40B4-BE49-F238E27FC236}">
                  <a16:creationId xmlns:a16="http://schemas.microsoft.com/office/drawing/2014/main" id="{67916BBF-F8FE-4064-B462-08125C503D81}"/>
                </a:ext>
              </a:extLst>
            </p:cNvPr>
            <p:cNvSpPr/>
            <p:nvPr/>
          </p:nvSpPr>
          <p:spPr>
            <a:xfrm>
              <a:off x="2800351" y="2646363"/>
              <a:ext cx="719137" cy="568325"/>
            </a:xfrm>
            <a:custGeom>
              <a:avLst/>
              <a:gdLst>
                <a:gd name="connsiteX0" fmla="*/ 540544 w 719138"/>
                <a:gd name="connsiteY0" fmla="*/ 335756 h 569119"/>
                <a:gd name="connsiteX1" fmla="*/ 445294 w 719138"/>
                <a:gd name="connsiteY1" fmla="*/ 259556 h 569119"/>
                <a:gd name="connsiteX2" fmla="*/ 376238 w 719138"/>
                <a:gd name="connsiteY2" fmla="*/ 202406 h 569119"/>
                <a:gd name="connsiteX3" fmla="*/ 302419 w 719138"/>
                <a:gd name="connsiteY3" fmla="*/ 138112 h 569119"/>
                <a:gd name="connsiteX4" fmla="*/ 216694 w 719138"/>
                <a:gd name="connsiteY4" fmla="*/ 61912 h 569119"/>
                <a:gd name="connsiteX5" fmla="*/ 130969 w 719138"/>
                <a:gd name="connsiteY5" fmla="*/ 0 h 569119"/>
                <a:gd name="connsiteX6" fmla="*/ 54769 w 719138"/>
                <a:gd name="connsiteY6" fmla="*/ 64294 h 569119"/>
                <a:gd name="connsiteX7" fmla="*/ 28575 w 719138"/>
                <a:gd name="connsiteY7" fmla="*/ 90487 h 569119"/>
                <a:gd name="connsiteX8" fmla="*/ 21431 w 719138"/>
                <a:gd name="connsiteY8" fmla="*/ 100012 h 569119"/>
                <a:gd name="connsiteX9" fmla="*/ 9525 w 719138"/>
                <a:gd name="connsiteY9" fmla="*/ 138112 h 569119"/>
                <a:gd name="connsiteX10" fmla="*/ 2381 w 719138"/>
                <a:gd name="connsiteY10" fmla="*/ 176212 h 569119"/>
                <a:gd name="connsiteX11" fmla="*/ 0 w 719138"/>
                <a:gd name="connsiteY11" fmla="*/ 216694 h 569119"/>
                <a:gd name="connsiteX12" fmla="*/ 2381 w 719138"/>
                <a:gd name="connsiteY12" fmla="*/ 238125 h 569119"/>
                <a:gd name="connsiteX13" fmla="*/ 11906 w 719138"/>
                <a:gd name="connsiteY13" fmla="*/ 259556 h 569119"/>
                <a:gd name="connsiteX14" fmla="*/ 26194 w 719138"/>
                <a:gd name="connsiteY14" fmla="*/ 269081 h 569119"/>
                <a:gd name="connsiteX15" fmla="*/ 40481 w 719138"/>
                <a:gd name="connsiteY15" fmla="*/ 273844 h 569119"/>
                <a:gd name="connsiteX16" fmla="*/ 64294 w 719138"/>
                <a:gd name="connsiteY16" fmla="*/ 271462 h 569119"/>
                <a:gd name="connsiteX17" fmla="*/ 102394 w 719138"/>
                <a:gd name="connsiteY17" fmla="*/ 266700 h 569119"/>
                <a:gd name="connsiteX18" fmla="*/ 140494 w 719138"/>
                <a:gd name="connsiteY18" fmla="*/ 266700 h 569119"/>
                <a:gd name="connsiteX19" fmla="*/ 171450 w 719138"/>
                <a:gd name="connsiteY19" fmla="*/ 276225 h 569119"/>
                <a:gd name="connsiteX20" fmla="*/ 180975 w 719138"/>
                <a:gd name="connsiteY20" fmla="*/ 278606 h 569119"/>
                <a:gd name="connsiteX21" fmla="*/ 223838 w 719138"/>
                <a:gd name="connsiteY21" fmla="*/ 297656 h 569119"/>
                <a:gd name="connsiteX22" fmla="*/ 257175 w 719138"/>
                <a:gd name="connsiteY22" fmla="*/ 319087 h 569119"/>
                <a:gd name="connsiteX23" fmla="*/ 326231 w 719138"/>
                <a:gd name="connsiteY23" fmla="*/ 354806 h 569119"/>
                <a:gd name="connsiteX24" fmla="*/ 478631 w 719138"/>
                <a:gd name="connsiteY24" fmla="*/ 447675 h 569119"/>
                <a:gd name="connsiteX25" fmla="*/ 669131 w 719138"/>
                <a:gd name="connsiteY25" fmla="*/ 569119 h 569119"/>
                <a:gd name="connsiteX26" fmla="*/ 719138 w 719138"/>
                <a:gd name="connsiteY26" fmla="*/ 502444 h 569119"/>
                <a:gd name="connsiteX27" fmla="*/ 642938 w 719138"/>
                <a:gd name="connsiteY27" fmla="*/ 421481 h 569119"/>
                <a:gd name="connsiteX28" fmla="*/ 540544 w 719138"/>
                <a:gd name="connsiteY28" fmla="*/ 335756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69119">
                  <a:moveTo>
                    <a:pt x="540544" y="335756"/>
                  </a:moveTo>
                  <a:lnTo>
                    <a:pt x="445294" y="259556"/>
                  </a:lnTo>
                  <a:lnTo>
                    <a:pt x="376238" y="202406"/>
                  </a:lnTo>
                  <a:lnTo>
                    <a:pt x="302419" y="138112"/>
                  </a:lnTo>
                  <a:lnTo>
                    <a:pt x="216694" y="61912"/>
                  </a:lnTo>
                  <a:lnTo>
                    <a:pt x="130969" y="0"/>
                  </a:lnTo>
                  <a:lnTo>
                    <a:pt x="54769" y="64294"/>
                  </a:lnTo>
                  <a:lnTo>
                    <a:pt x="28575" y="90487"/>
                  </a:lnTo>
                  <a:lnTo>
                    <a:pt x="21431" y="100012"/>
                  </a:lnTo>
                  <a:lnTo>
                    <a:pt x="9525" y="138112"/>
                  </a:lnTo>
                  <a:lnTo>
                    <a:pt x="2381" y="176212"/>
                  </a:lnTo>
                  <a:lnTo>
                    <a:pt x="0" y="216694"/>
                  </a:lnTo>
                  <a:lnTo>
                    <a:pt x="2381" y="238125"/>
                  </a:lnTo>
                  <a:lnTo>
                    <a:pt x="11906" y="259556"/>
                  </a:lnTo>
                  <a:lnTo>
                    <a:pt x="26194" y="269081"/>
                  </a:lnTo>
                  <a:lnTo>
                    <a:pt x="40481" y="273844"/>
                  </a:lnTo>
                  <a:lnTo>
                    <a:pt x="64294" y="271462"/>
                  </a:lnTo>
                  <a:lnTo>
                    <a:pt x="102394" y="266700"/>
                  </a:lnTo>
                  <a:lnTo>
                    <a:pt x="140494" y="266700"/>
                  </a:lnTo>
                  <a:lnTo>
                    <a:pt x="171450" y="276225"/>
                  </a:lnTo>
                  <a:lnTo>
                    <a:pt x="180975" y="278606"/>
                  </a:lnTo>
                  <a:lnTo>
                    <a:pt x="223838" y="297656"/>
                  </a:lnTo>
                  <a:lnTo>
                    <a:pt x="257175" y="319087"/>
                  </a:lnTo>
                  <a:lnTo>
                    <a:pt x="326231" y="354806"/>
                  </a:lnTo>
                  <a:lnTo>
                    <a:pt x="478631" y="447675"/>
                  </a:lnTo>
                  <a:lnTo>
                    <a:pt x="669131" y="569119"/>
                  </a:lnTo>
                  <a:lnTo>
                    <a:pt x="719138" y="502444"/>
                  </a:lnTo>
                  <a:lnTo>
                    <a:pt x="642938" y="421481"/>
                  </a:lnTo>
                  <a:lnTo>
                    <a:pt x="54054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51">
              <a:extLst>
                <a:ext uri="{FF2B5EF4-FFF2-40B4-BE49-F238E27FC236}">
                  <a16:creationId xmlns:a16="http://schemas.microsoft.com/office/drawing/2014/main" id="{5ACAC5EB-4494-4ADE-AA85-6AA8DB07F9A3}"/>
                </a:ext>
              </a:extLst>
            </p:cNvPr>
            <p:cNvSpPr/>
            <p:nvPr/>
          </p:nvSpPr>
          <p:spPr>
            <a:xfrm>
              <a:off x="2697163" y="2163763"/>
              <a:ext cx="1590675" cy="1817687"/>
            </a:xfrm>
            <a:custGeom>
              <a:avLst/>
              <a:gdLst>
                <a:gd name="connsiteX0" fmla="*/ 1293019 w 1590675"/>
                <a:gd name="connsiteY0" fmla="*/ 571500 h 1816894"/>
                <a:gd name="connsiteX1" fmla="*/ 1107282 w 1590675"/>
                <a:gd name="connsiteY1" fmla="*/ 783432 h 1816894"/>
                <a:gd name="connsiteX2" fmla="*/ 892969 w 1590675"/>
                <a:gd name="connsiteY2" fmla="*/ 1026319 h 1816894"/>
                <a:gd name="connsiteX3" fmla="*/ 661988 w 1590675"/>
                <a:gd name="connsiteY3" fmla="*/ 1283494 h 1816894"/>
                <a:gd name="connsiteX4" fmla="*/ 352425 w 1590675"/>
                <a:gd name="connsiteY4" fmla="*/ 1628775 h 1816894"/>
                <a:gd name="connsiteX5" fmla="*/ 185738 w 1590675"/>
                <a:gd name="connsiteY5" fmla="*/ 1816894 h 1816894"/>
                <a:gd name="connsiteX6" fmla="*/ 9525 w 1590675"/>
                <a:gd name="connsiteY6" fmla="*/ 1814513 h 1816894"/>
                <a:gd name="connsiteX7" fmla="*/ 2382 w 1590675"/>
                <a:gd name="connsiteY7" fmla="*/ 1800225 h 1816894"/>
                <a:gd name="connsiteX8" fmla="*/ 0 w 1590675"/>
                <a:gd name="connsiteY8" fmla="*/ 1785938 h 1816894"/>
                <a:gd name="connsiteX9" fmla="*/ 0 w 1590675"/>
                <a:gd name="connsiteY9" fmla="*/ 1771650 h 1816894"/>
                <a:gd name="connsiteX10" fmla="*/ 2382 w 1590675"/>
                <a:gd name="connsiteY10" fmla="*/ 1754982 h 1816894"/>
                <a:gd name="connsiteX11" fmla="*/ 7144 w 1590675"/>
                <a:gd name="connsiteY11" fmla="*/ 1743075 h 1816894"/>
                <a:gd name="connsiteX12" fmla="*/ 16669 w 1590675"/>
                <a:gd name="connsiteY12" fmla="*/ 1733550 h 1816894"/>
                <a:gd name="connsiteX13" fmla="*/ 28575 w 1590675"/>
                <a:gd name="connsiteY13" fmla="*/ 1728788 h 1816894"/>
                <a:gd name="connsiteX14" fmla="*/ 78582 w 1590675"/>
                <a:gd name="connsiteY14" fmla="*/ 1714500 h 1816894"/>
                <a:gd name="connsiteX15" fmla="*/ 121444 w 1590675"/>
                <a:gd name="connsiteY15" fmla="*/ 1693069 h 1816894"/>
                <a:gd name="connsiteX16" fmla="*/ 164307 w 1590675"/>
                <a:gd name="connsiteY16" fmla="*/ 1666875 h 1816894"/>
                <a:gd name="connsiteX17" fmla="*/ 200025 w 1590675"/>
                <a:gd name="connsiteY17" fmla="*/ 1638300 h 1816894"/>
                <a:gd name="connsiteX18" fmla="*/ 216694 w 1590675"/>
                <a:gd name="connsiteY18" fmla="*/ 1619250 h 1816894"/>
                <a:gd name="connsiteX19" fmla="*/ 250032 w 1590675"/>
                <a:gd name="connsiteY19" fmla="*/ 1576388 h 1816894"/>
                <a:gd name="connsiteX20" fmla="*/ 319088 w 1590675"/>
                <a:gd name="connsiteY20" fmla="*/ 1483519 h 1816894"/>
                <a:gd name="connsiteX21" fmla="*/ 402432 w 1590675"/>
                <a:gd name="connsiteY21" fmla="*/ 1371600 h 1816894"/>
                <a:gd name="connsiteX22" fmla="*/ 511969 w 1590675"/>
                <a:gd name="connsiteY22" fmla="*/ 1228725 h 1816894"/>
                <a:gd name="connsiteX23" fmla="*/ 614363 w 1590675"/>
                <a:gd name="connsiteY23" fmla="*/ 1090613 h 1816894"/>
                <a:gd name="connsiteX24" fmla="*/ 704850 w 1590675"/>
                <a:gd name="connsiteY24" fmla="*/ 971550 h 1816894"/>
                <a:gd name="connsiteX25" fmla="*/ 845344 w 1590675"/>
                <a:gd name="connsiteY25" fmla="*/ 788194 h 1816894"/>
                <a:gd name="connsiteX26" fmla="*/ 1007269 w 1590675"/>
                <a:gd name="connsiteY26" fmla="*/ 569119 h 1816894"/>
                <a:gd name="connsiteX27" fmla="*/ 1095375 w 1590675"/>
                <a:gd name="connsiteY27" fmla="*/ 442913 h 1816894"/>
                <a:gd name="connsiteX28" fmla="*/ 1197769 w 1590675"/>
                <a:gd name="connsiteY28" fmla="*/ 292894 h 1816894"/>
                <a:gd name="connsiteX29" fmla="*/ 1231107 w 1590675"/>
                <a:gd name="connsiteY29" fmla="*/ 250032 h 1816894"/>
                <a:gd name="connsiteX30" fmla="*/ 1247775 w 1590675"/>
                <a:gd name="connsiteY30" fmla="*/ 228600 h 1816894"/>
                <a:gd name="connsiteX31" fmla="*/ 1259682 w 1590675"/>
                <a:gd name="connsiteY31" fmla="*/ 202407 h 1816894"/>
                <a:gd name="connsiteX32" fmla="*/ 1264444 w 1590675"/>
                <a:gd name="connsiteY32" fmla="*/ 180975 h 1816894"/>
                <a:gd name="connsiteX33" fmla="*/ 1266825 w 1590675"/>
                <a:gd name="connsiteY33" fmla="*/ 161925 h 1816894"/>
                <a:gd name="connsiteX34" fmla="*/ 1266825 w 1590675"/>
                <a:gd name="connsiteY34" fmla="*/ 145257 h 1816894"/>
                <a:gd name="connsiteX35" fmla="*/ 1259682 w 1590675"/>
                <a:gd name="connsiteY35" fmla="*/ 121444 h 1816894"/>
                <a:gd name="connsiteX36" fmla="*/ 1250157 w 1590675"/>
                <a:gd name="connsiteY36" fmla="*/ 104775 h 1816894"/>
                <a:gd name="connsiteX37" fmla="*/ 1240632 w 1590675"/>
                <a:gd name="connsiteY37" fmla="*/ 95250 h 1816894"/>
                <a:gd name="connsiteX38" fmla="*/ 1216819 w 1590675"/>
                <a:gd name="connsiteY38" fmla="*/ 76200 h 1816894"/>
                <a:gd name="connsiteX39" fmla="*/ 1190625 w 1590675"/>
                <a:gd name="connsiteY39" fmla="*/ 57150 h 1816894"/>
                <a:gd name="connsiteX40" fmla="*/ 1173957 w 1590675"/>
                <a:gd name="connsiteY40" fmla="*/ 35719 h 1816894"/>
                <a:gd name="connsiteX41" fmla="*/ 1166813 w 1590675"/>
                <a:gd name="connsiteY41" fmla="*/ 21432 h 1816894"/>
                <a:gd name="connsiteX42" fmla="*/ 1171575 w 1590675"/>
                <a:gd name="connsiteY42" fmla="*/ 7144 h 1816894"/>
                <a:gd name="connsiteX43" fmla="*/ 1183482 w 1590675"/>
                <a:gd name="connsiteY43" fmla="*/ 0 h 1816894"/>
                <a:gd name="connsiteX44" fmla="*/ 1209675 w 1590675"/>
                <a:gd name="connsiteY44" fmla="*/ 0 h 1816894"/>
                <a:gd name="connsiteX45" fmla="*/ 1264444 w 1590675"/>
                <a:gd name="connsiteY45" fmla="*/ 4763 h 1816894"/>
                <a:gd name="connsiteX46" fmla="*/ 1331119 w 1590675"/>
                <a:gd name="connsiteY46" fmla="*/ 21432 h 1816894"/>
                <a:gd name="connsiteX47" fmla="*/ 1371600 w 1590675"/>
                <a:gd name="connsiteY47" fmla="*/ 38100 h 1816894"/>
                <a:gd name="connsiteX48" fmla="*/ 1419225 w 1590675"/>
                <a:gd name="connsiteY48" fmla="*/ 69057 h 1816894"/>
                <a:gd name="connsiteX49" fmla="*/ 1457325 w 1590675"/>
                <a:gd name="connsiteY49" fmla="*/ 102394 h 1816894"/>
                <a:gd name="connsiteX50" fmla="*/ 1514475 w 1590675"/>
                <a:gd name="connsiteY50" fmla="*/ 157163 h 1816894"/>
                <a:gd name="connsiteX51" fmla="*/ 1569244 w 1590675"/>
                <a:gd name="connsiteY51" fmla="*/ 221457 h 1816894"/>
                <a:gd name="connsiteX52" fmla="*/ 1583532 w 1590675"/>
                <a:gd name="connsiteY52" fmla="*/ 245269 h 1816894"/>
                <a:gd name="connsiteX53" fmla="*/ 1590675 w 1590675"/>
                <a:gd name="connsiteY53" fmla="*/ 273844 h 1816894"/>
                <a:gd name="connsiteX54" fmla="*/ 1588294 w 1590675"/>
                <a:gd name="connsiteY54" fmla="*/ 297657 h 1816894"/>
                <a:gd name="connsiteX55" fmla="*/ 1576388 w 1590675"/>
                <a:gd name="connsiteY55" fmla="*/ 319088 h 1816894"/>
                <a:gd name="connsiteX56" fmla="*/ 1550194 w 1590675"/>
                <a:gd name="connsiteY56" fmla="*/ 333375 h 1816894"/>
                <a:gd name="connsiteX57" fmla="*/ 1512094 w 1590675"/>
                <a:gd name="connsiteY57" fmla="*/ 345282 h 1816894"/>
                <a:gd name="connsiteX58" fmla="*/ 1493044 w 1590675"/>
                <a:gd name="connsiteY58" fmla="*/ 350044 h 1816894"/>
                <a:gd name="connsiteX59" fmla="*/ 1435894 w 1590675"/>
                <a:gd name="connsiteY59" fmla="*/ 409575 h 1816894"/>
                <a:gd name="connsiteX60" fmla="*/ 1293019 w 1590675"/>
                <a:gd name="connsiteY60" fmla="*/ 5715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90675" h="1816894">
                  <a:moveTo>
                    <a:pt x="1293019" y="571500"/>
                  </a:moveTo>
                  <a:lnTo>
                    <a:pt x="1107282" y="783432"/>
                  </a:lnTo>
                  <a:lnTo>
                    <a:pt x="892969" y="1026319"/>
                  </a:lnTo>
                  <a:lnTo>
                    <a:pt x="661988" y="1283494"/>
                  </a:lnTo>
                  <a:lnTo>
                    <a:pt x="352425" y="1628775"/>
                  </a:lnTo>
                  <a:lnTo>
                    <a:pt x="185738" y="1816894"/>
                  </a:lnTo>
                  <a:lnTo>
                    <a:pt x="9525" y="1814513"/>
                  </a:lnTo>
                  <a:lnTo>
                    <a:pt x="2382" y="1800225"/>
                  </a:lnTo>
                  <a:lnTo>
                    <a:pt x="0" y="1785938"/>
                  </a:lnTo>
                  <a:lnTo>
                    <a:pt x="0" y="1771650"/>
                  </a:lnTo>
                  <a:lnTo>
                    <a:pt x="2382" y="1754982"/>
                  </a:lnTo>
                  <a:lnTo>
                    <a:pt x="7144" y="1743075"/>
                  </a:lnTo>
                  <a:lnTo>
                    <a:pt x="16669" y="1733550"/>
                  </a:lnTo>
                  <a:lnTo>
                    <a:pt x="28575" y="1728788"/>
                  </a:lnTo>
                  <a:lnTo>
                    <a:pt x="78582" y="1714500"/>
                  </a:lnTo>
                  <a:lnTo>
                    <a:pt x="121444" y="1693069"/>
                  </a:lnTo>
                  <a:lnTo>
                    <a:pt x="164307" y="1666875"/>
                  </a:lnTo>
                  <a:lnTo>
                    <a:pt x="200025" y="1638300"/>
                  </a:lnTo>
                  <a:lnTo>
                    <a:pt x="216694" y="1619250"/>
                  </a:lnTo>
                  <a:lnTo>
                    <a:pt x="250032" y="1576388"/>
                  </a:lnTo>
                  <a:lnTo>
                    <a:pt x="319088" y="1483519"/>
                  </a:lnTo>
                  <a:lnTo>
                    <a:pt x="402432" y="1371600"/>
                  </a:lnTo>
                  <a:lnTo>
                    <a:pt x="511969" y="1228725"/>
                  </a:lnTo>
                  <a:lnTo>
                    <a:pt x="614363" y="1090613"/>
                  </a:lnTo>
                  <a:lnTo>
                    <a:pt x="704850" y="971550"/>
                  </a:lnTo>
                  <a:lnTo>
                    <a:pt x="845344" y="788194"/>
                  </a:lnTo>
                  <a:lnTo>
                    <a:pt x="1007269" y="569119"/>
                  </a:lnTo>
                  <a:lnTo>
                    <a:pt x="1095375" y="442913"/>
                  </a:lnTo>
                  <a:lnTo>
                    <a:pt x="1197769" y="292894"/>
                  </a:lnTo>
                  <a:lnTo>
                    <a:pt x="1231107" y="250032"/>
                  </a:lnTo>
                  <a:lnTo>
                    <a:pt x="1247775" y="228600"/>
                  </a:lnTo>
                  <a:lnTo>
                    <a:pt x="1259682" y="202407"/>
                  </a:lnTo>
                  <a:lnTo>
                    <a:pt x="1264444" y="180975"/>
                  </a:lnTo>
                  <a:lnTo>
                    <a:pt x="1266825" y="161925"/>
                  </a:lnTo>
                  <a:lnTo>
                    <a:pt x="1266825" y="145257"/>
                  </a:lnTo>
                  <a:lnTo>
                    <a:pt x="1259682" y="121444"/>
                  </a:lnTo>
                  <a:lnTo>
                    <a:pt x="1250157" y="104775"/>
                  </a:lnTo>
                  <a:lnTo>
                    <a:pt x="1240632" y="95250"/>
                  </a:lnTo>
                  <a:lnTo>
                    <a:pt x="1216819" y="76200"/>
                  </a:lnTo>
                  <a:lnTo>
                    <a:pt x="1190625" y="57150"/>
                  </a:lnTo>
                  <a:lnTo>
                    <a:pt x="1173957" y="35719"/>
                  </a:lnTo>
                  <a:lnTo>
                    <a:pt x="1166813" y="21432"/>
                  </a:lnTo>
                  <a:lnTo>
                    <a:pt x="1171575" y="7144"/>
                  </a:lnTo>
                  <a:lnTo>
                    <a:pt x="1183482" y="0"/>
                  </a:lnTo>
                  <a:lnTo>
                    <a:pt x="1209675" y="0"/>
                  </a:lnTo>
                  <a:lnTo>
                    <a:pt x="1264444" y="4763"/>
                  </a:lnTo>
                  <a:lnTo>
                    <a:pt x="1331119" y="21432"/>
                  </a:lnTo>
                  <a:lnTo>
                    <a:pt x="1371600" y="38100"/>
                  </a:lnTo>
                  <a:lnTo>
                    <a:pt x="1419225" y="69057"/>
                  </a:lnTo>
                  <a:lnTo>
                    <a:pt x="1457325" y="102394"/>
                  </a:lnTo>
                  <a:lnTo>
                    <a:pt x="1514475" y="157163"/>
                  </a:lnTo>
                  <a:lnTo>
                    <a:pt x="1569244" y="221457"/>
                  </a:lnTo>
                  <a:lnTo>
                    <a:pt x="1583532" y="245269"/>
                  </a:lnTo>
                  <a:lnTo>
                    <a:pt x="1590675" y="273844"/>
                  </a:lnTo>
                  <a:lnTo>
                    <a:pt x="1588294" y="297657"/>
                  </a:lnTo>
                  <a:lnTo>
                    <a:pt x="1576388" y="319088"/>
                  </a:lnTo>
                  <a:lnTo>
                    <a:pt x="1550194" y="333375"/>
                  </a:lnTo>
                  <a:lnTo>
                    <a:pt x="1512094" y="345282"/>
                  </a:lnTo>
                  <a:lnTo>
                    <a:pt x="1493044" y="350044"/>
                  </a:lnTo>
                  <a:lnTo>
                    <a:pt x="1435894" y="409575"/>
                  </a:lnTo>
                  <a:lnTo>
                    <a:pt x="12930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3">
              <a:extLst>
                <a:ext uri="{FF2B5EF4-FFF2-40B4-BE49-F238E27FC236}">
                  <a16:creationId xmlns:a16="http://schemas.microsoft.com/office/drawing/2014/main" id="{13354576-A3E7-454D-A6DC-A3C318286640}"/>
                </a:ext>
              </a:extLst>
            </p:cNvPr>
            <p:cNvSpPr/>
            <p:nvPr/>
          </p:nvSpPr>
          <p:spPr>
            <a:xfrm>
              <a:off x="3811588" y="3324225"/>
              <a:ext cx="555625" cy="800100"/>
            </a:xfrm>
            <a:custGeom>
              <a:avLst/>
              <a:gdLst>
                <a:gd name="connsiteX0" fmla="*/ 161925 w 554832"/>
                <a:gd name="connsiteY0" fmla="*/ 314325 h 800100"/>
                <a:gd name="connsiteX1" fmla="*/ 102394 w 554832"/>
                <a:gd name="connsiteY1" fmla="*/ 204788 h 800100"/>
                <a:gd name="connsiteX2" fmla="*/ 52388 w 554832"/>
                <a:gd name="connsiteY2" fmla="*/ 119063 h 800100"/>
                <a:gd name="connsiteX3" fmla="*/ 19050 w 554832"/>
                <a:gd name="connsiteY3" fmla="*/ 66675 h 800100"/>
                <a:gd name="connsiteX4" fmla="*/ 4763 w 554832"/>
                <a:gd name="connsiteY4" fmla="*/ 40481 h 800100"/>
                <a:gd name="connsiteX5" fmla="*/ 0 w 554832"/>
                <a:gd name="connsiteY5" fmla="*/ 19050 h 800100"/>
                <a:gd name="connsiteX6" fmla="*/ 2382 w 554832"/>
                <a:gd name="connsiteY6" fmla="*/ 4763 h 800100"/>
                <a:gd name="connsiteX7" fmla="*/ 9525 w 554832"/>
                <a:gd name="connsiteY7" fmla="*/ 0 h 800100"/>
                <a:gd name="connsiteX8" fmla="*/ 33338 w 554832"/>
                <a:gd name="connsiteY8" fmla="*/ 2381 h 800100"/>
                <a:gd name="connsiteX9" fmla="*/ 64294 w 554832"/>
                <a:gd name="connsiteY9" fmla="*/ 16669 h 800100"/>
                <a:gd name="connsiteX10" fmla="*/ 190500 w 554832"/>
                <a:gd name="connsiteY10" fmla="*/ 109538 h 800100"/>
                <a:gd name="connsiteX11" fmla="*/ 342900 w 554832"/>
                <a:gd name="connsiteY11" fmla="*/ 226219 h 800100"/>
                <a:gd name="connsiteX12" fmla="*/ 395288 w 554832"/>
                <a:gd name="connsiteY12" fmla="*/ 259556 h 800100"/>
                <a:gd name="connsiteX13" fmla="*/ 438150 w 554832"/>
                <a:gd name="connsiteY13" fmla="*/ 292894 h 800100"/>
                <a:gd name="connsiteX14" fmla="*/ 454819 w 554832"/>
                <a:gd name="connsiteY14" fmla="*/ 309563 h 800100"/>
                <a:gd name="connsiteX15" fmla="*/ 466725 w 554832"/>
                <a:gd name="connsiteY15" fmla="*/ 330994 h 800100"/>
                <a:gd name="connsiteX16" fmla="*/ 485775 w 554832"/>
                <a:gd name="connsiteY16" fmla="*/ 385763 h 800100"/>
                <a:gd name="connsiteX17" fmla="*/ 507207 w 554832"/>
                <a:gd name="connsiteY17" fmla="*/ 457200 h 800100"/>
                <a:gd name="connsiteX18" fmla="*/ 531019 w 554832"/>
                <a:gd name="connsiteY18" fmla="*/ 542925 h 800100"/>
                <a:gd name="connsiteX19" fmla="*/ 547688 w 554832"/>
                <a:gd name="connsiteY19" fmla="*/ 640556 h 800100"/>
                <a:gd name="connsiteX20" fmla="*/ 554832 w 554832"/>
                <a:gd name="connsiteY20" fmla="*/ 709613 h 800100"/>
                <a:gd name="connsiteX21" fmla="*/ 550069 w 554832"/>
                <a:gd name="connsiteY21" fmla="*/ 738188 h 800100"/>
                <a:gd name="connsiteX22" fmla="*/ 533400 w 554832"/>
                <a:gd name="connsiteY22" fmla="*/ 769144 h 800100"/>
                <a:gd name="connsiteX23" fmla="*/ 514350 w 554832"/>
                <a:gd name="connsiteY23" fmla="*/ 792956 h 800100"/>
                <a:gd name="connsiteX24" fmla="*/ 500063 w 554832"/>
                <a:gd name="connsiteY24" fmla="*/ 797719 h 800100"/>
                <a:gd name="connsiteX25" fmla="*/ 485775 w 554832"/>
                <a:gd name="connsiteY25" fmla="*/ 800100 h 800100"/>
                <a:gd name="connsiteX26" fmla="*/ 466725 w 554832"/>
                <a:gd name="connsiteY26" fmla="*/ 797719 h 800100"/>
                <a:gd name="connsiteX27" fmla="*/ 440532 w 554832"/>
                <a:gd name="connsiteY27" fmla="*/ 788194 h 800100"/>
                <a:gd name="connsiteX28" fmla="*/ 421482 w 554832"/>
                <a:gd name="connsiteY28" fmla="*/ 773906 h 800100"/>
                <a:gd name="connsiteX29" fmla="*/ 400050 w 554832"/>
                <a:gd name="connsiteY29" fmla="*/ 747713 h 800100"/>
                <a:gd name="connsiteX30" fmla="*/ 357188 w 554832"/>
                <a:gd name="connsiteY30" fmla="*/ 683419 h 800100"/>
                <a:gd name="connsiteX31" fmla="*/ 321469 w 554832"/>
                <a:gd name="connsiteY31" fmla="*/ 619125 h 800100"/>
                <a:gd name="connsiteX32" fmla="*/ 295275 w 554832"/>
                <a:gd name="connsiteY32" fmla="*/ 569119 h 800100"/>
                <a:gd name="connsiteX33" fmla="*/ 259557 w 554832"/>
                <a:gd name="connsiteY33" fmla="*/ 481013 h 800100"/>
                <a:gd name="connsiteX34" fmla="*/ 161925 w 554832"/>
                <a:gd name="connsiteY34" fmla="*/ 3143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54832" h="800100">
                  <a:moveTo>
                    <a:pt x="161925" y="314325"/>
                  </a:moveTo>
                  <a:lnTo>
                    <a:pt x="102394" y="204788"/>
                  </a:lnTo>
                  <a:lnTo>
                    <a:pt x="52388" y="119063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190500" y="109538"/>
                  </a:lnTo>
                  <a:lnTo>
                    <a:pt x="342900" y="226219"/>
                  </a:lnTo>
                  <a:lnTo>
                    <a:pt x="395288" y="259556"/>
                  </a:lnTo>
                  <a:lnTo>
                    <a:pt x="438150" y="292894"/>
                  </a:lnTo>
                  <a:lnTo>
                    <a:pt x="454819" y="309563"/>
                  </a:lnTo>
                  <a:lnTo>
                    <a:pt x="466725" y="330994"/>
                  </a:lnTo>
                  <a:lnTo>
                    <a:pt x="485775" y="385763"/>
                  </a:lnTo>
                  <a:lnTo>
                    <a:pt x="507207" y="457200"/>
                  </a:lnTo>
                  <a:lnTo>
                    <a:pt x="531019" y="542925"/>
                  </a:lnTo>
                  <a:lnTo>
                    <a:pt x="547688" y="640556"/>
                  </a:lnTo>
                  <a:lnTo>
                    <a:pt x="554832" y="709613"/>
                  </a:lnTo>
                  <a:lnTo>
                    <a:pt x="550069" y="738188"/>
                  </a:lnTo>
                  <a:lnTo>
                    <a:pt x="533400" y="769144"/>
                  </a:lnTo>
                  <a:lnTo>
                    <a:pt x="514350" y="792956"/>
                  </a:lnTo>
                  <a:lnTo>
                    <a:pt x="500063" y="797719"/>
                  </a:lnTo>
                  <a:lnTo>
                    <a:pt x="485775" y="800100"/>
                  </a:lnTo>
                  <a:lnTo>
                    <a:pt x="466725" y="797719"/>
                  </a:lnTo>
                  <a:lnTo>
                    <a:pt x="440532" y="788194"/>
                  </a:lnTo>
                  <a:lnTo>
                    <a:pt x="421482" y="773906"/>
                  </a:lnTo>
                  <a:lnTo>
                    <a:pt x="400050" y="747713"/>
                  </a:lnTo>
                  <a:lnTo>
                    <a:pt x="357188" y="683419"/>
                  </a:lnTo>
                  <a:lnTo>
                    <a:pt x="321469" y="619125"/>
                  </a:lnTo>
                  <a:lnTo>
                    <a:pt x="295275" y="569119"/>
                  </a:lnTo>
                  <a:lnTo>
                    <a:pt x="259557" y="481013"/>
                  </a:lnTo>
                  <a:lnTo>
                    <a:pt x="161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54">
              <a:extLst>
                <a:ext uri="{FF2B5EF4-FFF2-40B4-BE49-F238E27FC236}">
                  <a16:creationId xmlns:a16="http://schemas.microsoft.com/office/drawing/2014/main" id="{BE4E1F56-1228-47A9-8EF2-C22AAC5C4FEF}"/>
                </a:ext>
              </a:extLst>
            </p:cNvPr>
            <p:cNvSpPr/>
            <p:nvPr/>
          </p:nvSpPr>
          <p:spPr>
            <a:xfrm>
              <a:off x="3336926" y="3946525"/>
              <a:ext cx="309562" cy="2076450"/>
            </a:xfrm>
            <a:custGeom>
              <a:avLst/>
              <a:gdLst>
                <a:gd name="connsiteX0" fmla="*/ 89808 w 310243"/>
                <a:gd name="connsiteY0" fmla="*/ 517072 h 2076450"/>
                <a:gd name="connsiteX1" fmla="*/ 89808 w 310243"/>
                <a:gd name="connsiteY1" fmla="*/ 231322 h 2076450"/>
                <a:gd name="connsiteX2" fmla="*/ 89808 w 310243"/>
                <a:gd name="connsiteY2" fmla="*/ 179615 h 2076450"/>
                <a:gd name="connsiteX3" fmla="*/ 87086 w 310243"/>
                <a:gd name="connsiteY3" fmla="*/ 149679 h 2076450"/>
                <a:gd name="connsiteX4" fmla="*/ 78922 w 310243"/>
                <a:gd name="connsiteY4" fmla="*/ 111579 h 2076450"/>
                <a:gd name="connsiteX5" fmla="*/ 40822 w 310243"/>
                <a:gd name="connsiteY5" fmla="*/ 32658 h 2076450"/>
                <a:gd name="connsiteX6" fmla="*/ 234043 w 310243"/>
                <a:gd name="connsiteY6" fmla="*/ 0 h 2076450"/>
                <a:gd name="connsiteX7" fmla="*/ 285750 w 310243"/>
                <a:gd name="connsiteY7" fmla="*/ 46265 h 2076450"/>
                <a:gd name="connsiteX8" fmla="*/ 299358 w 310243"/>
                <a:gd name="connsiteY8" fmla="*/ 70758 h 2076450"/>
                <a:gd name="connsiteX9" fmla="*/ 307522 w 310243"/>
                <a:gd name="connsiteY9" fmla="*/ 97972 h 2076450"/>
                <a:gd name="connsiteX10" fmla="*/ 310243 w 310243"/>
                <a:gd name="connsiteY10" fmla="*/ 117022 h 2076450"/>
                <a:gd name="connsiteX11" fmla="*/ 307522 w 310243"/>
                <a:gd name="connsiteY11" fmla="*/ 149679 h 2076450"/>
                <a:gd name="connsiteX12" fmla="*/ 293915 w 310243"/>
                <a:gd name="connsiteY12" fmla="*/ 190500 h 2076450"/>
                <a:gd name="connsiteX13" fmla="*/ 291193 w 310243"/>
                <a:gd name="connsiteY13" fmla="*/ 304800 h 2076450"/>
                <a:gd name="connsiteX14" fmla="*/ 291193 w 310243"/>
                <a:gd name="connsiteY14" fmla="*/ 753836 h 2076450"/>
                <a:gd name="connsiteX15" fmla="*/ 291193 w 310243"/>
                <a:gd name="connsiteY15" fmla="*/ 1066800 h 2076450"/>
                <a:gd name="connsiteX16" fmla="*/ 291193 w 310243"/>
                <a:gd name="connsiteY16" fmla="*/ 1428750 h 2076450"/>
                <a:gd name="connsiteX17" fmla="*/ 291193 w 310243"/>
                <a:gd name="connsiteY17" fmla="*/ 1714500 h 2076450"/>
                <a:gd name="connsiteX18" fmla="*/ 291193 w 310243"/>
                <a:gd name="connsiteY18" fmla="*/ 1850572 h 2076450"/>
                <a:gd name="connsiteX19" fmla="*/ 288472 w 310243"/>
                <a:gd name="connsiteY19" fmla="*/ 1905000 h 2076450"/>
                <a:gd name="connsiteX20" fmla="*/ 283029 w 310243"/>
                <a:gd name="connsiteY20" fmla="*/ 1959429 h 2076450"/>
                <a:gd name="connsiteX21" fmla="*/ 274865 w 310243"/>
                <a:gd name="connsiteY21" fmla="*/ 1994808 h 2076450"/>
                <a:gd name="connsiteX22" fmla="*/ 261258 w 310243"/>
                <a:gd name="connsiteY22" fmla="*/ 2024743 h 2076450"/>
                <a:gd name="connsiteX23" fmla="*/ 244929 w 310243"/>
                <a:gd name="connsiteY23" fmla="*/ 2046515 h 2076450"/>
                <a:gd name="connsiteX24" fmla="*/ 228600 w 310243"/>
                <a:gd name="connsiteY24" fmla="*/ 2062843 h 2076450"/>
                <a:gd name="connsiteX25" fmla="*/ 206829 w 310243"/>
                <a:gd name="connsiteY25" fmla="*/ 2073729 h 2076450"/>
                <a:gd name="connsiteX26" fmla="*/ 193222 w 310243"/>
                <a:gd name="connsiteY26" fmla="*/ 2076450 h 2076450"/>
                <a:gd name="connsiteX27" fmla="*/ 168729 w 310243"/>
                <a:gd name="connsiteY27" fmla="*/ 2071008 h 2076450"/>
                <a:gd name="connsiteX28" fmla="*/ 141515 w 310243"/>
                <a:gd name="connsiteY28" fmla="*/ 2054679 h 2076450"/>
                <a:gd name="connsiteX29" fmla="*/ 114300 w 310243"/>
                <a:gd name="connsiteY29" fmla="*/ 2032908 h 2076450"/>
                <a:gd name="connsiteX30" fmla="*/ 100693 w 310243"/>
                <a:gd name="connsiteY30" fmla="*/ 2019300 h 2076450"/>
                <a:gd name="connsiteX31" fmla="*/ 87086 w 310243"/>
                <a:gd name="connsiteY31" fmla="*/ 2000250 h 2076450"/>
                <a:gd name="connsiteX32" fmla="*/ 65315 w 310243"/>
                <a:gd name="connsiteY32" fmla="*/ 1940379 h 2076450"/>
                <a:gd name="connsiteX33" fmla="*/ 38100 w 310243"/>
                <a:gd name="connsiteY33" fmla="*/ 1845129 h 2076450"/>
                <a:gd name="connsiteX34" fmla="*/ 16329 w 310243"/>
                <a:gd name="connsiteY34" fmla="*/ 1741715 h 2076450"/>
                <a:gd name="connsiteX35" fmla="*/ 5443 w 310243"/>
                <a:gd name="connsiteY35" fmla="*/ 1676400 h 2076450"/>
                <a:gd name="connsiteX36" fmla="*/ 0 w 310243"/>
                <a:gd name="connsiteY36" fmla="*/ 1597479 h 2076450"/>
                <a:gd name="connsiteX37" fmla="*/ 2722 w 310243"/>
                <a:gd name="connsiteY37" fmla="*/ 1578429 h 2076450"/>
                <a:gd name="connsiteX38" fmla="*/ 16329 w 310243"/>
                <a:gd name="connsiteY38" fmla="*/ 1543050 h 2076450"/>
                <a:gd name="connsiteX39" fmla="*/ 29936 w 310243"/>
                <a:gd name="connsiteY39" fmla="*/ 1494065 h 2076450"/>
                <a:gd name="connsiteX40" fmla="*/ 46265 w 310243"/>
                <a:gd name="connsiteY40" fmla="*/ 1420586 h 2076450"/>
                <a:gd name="connsiteX41" fmla="*/ 65315 w 310243"/>
                <a:gd name="connsiteY41" fmla="*/ 1306286 h 2076450"/>
                <a:gd name="connsiteX42" fmla="*/ 70758 w 310243"/>
                <a:gd name="connsiteY42" fmla="*/ 1238250 h 2076450"/>
                <a:gd name="connsiteX43" fmla="*/ 76200 w 310243"/>
                <a:gd name="connsiteY43" fmla="*/ 1107622 h 2076450"/>
                <a:gd name="connsiteX44" fmla="*/ 81643 w 310243"/>
                <a:gd name="connsiteY44" fmla="*/ 917122 h 2076450"/>
                <a:gd name="connsiteX45" fmla="*/ 89808 w 310243"/>
                <a:gd name="connsiteY45" fmla="*/ 517072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0243" h="2076450">
                  <a:moveTo>
                    <a:pt x="89808" y="517072"/>
                  </a:moveTo>
                  <a:lnTo>
                    <a:pt x="89808" y="231322"/>
                  </a:lnTo>
                  <a:lnTo>
                    <a:pt x="89808" y="179615"/>
                  </a:lnTo>
                  <a:lnTo>
                    <a:pt x="87086" y="149679"/>
                  </a:lnTo>
                  <a:lnTo>
                    <a:pt x="78922" y="111579"/>
                  </a:lnTo>
                  <a:lnTo>
                    <a:pt x="40822" y="32658"/>
                  </a:lnTo>
                  <a:lnTo>
                    <a:pt x="234043" y="0"/>
                  </a:lnTo>
                  <a:lnTo>
                    <a:pt x="285750" y="46265"/>
                  </a:lnTo>
                  <a:lnTo>
                    <a:pt x="299358" y="70758"/>
                  </a:lnTo>
                  <a:lnTo>
                    <a:pt x="307522" y="97972"/>
                  </a:lnTo>
                  <a:lnTo>
                    <a:pt x="310243" y="117022"/>
                  </a:lnTo>
                  <a:lnTo>
                    <a:pt x="307522" y="149679"/>
                  </a:lnTo>
                  <a:lnTo>
                    <a:pt x="293915" y="190500"/>
                  </a:lnTo>
                  <a:cubicBezTo>
                    <a:pt x="293008" y="228600"/>
                    <a:pt x="292100" y="266700"/>
                    <a:pt x="291193" y="304800"/>
                  </a:cubicBezTo>
                  <a:lnTo>
                    <a:pt x="291193" y="753836"/>
                  </a:lnTo>
                  <a:lnTo>
                    <a:pt x="291193" y="1066800"/>
                  </a:lnTo>
                  <a:lnTo>
                    <a:pt x="291193" y="1428750"/>
                  </a:lnTo>
                  <a:lnTo>
                    <a:pt x="291193" y="1714500"/>
                  </a:lnTo>
                  <a:lnTo>
                    <a:pt x="291193" y="1850572"/>
                  </a:lnTo>
                  <a:lnTo>
                    <a:pt x="288472" y="1905000"/>
                  </a:lnTo>
                  <a:lnTo>
                    <a:pt x="283029" y="1959429"/>
                  </a:lnTo>
                  <a:lnTo>
                    <a:pt x="274865" y="1994808"/>
                  </a:lnTo>
                  <a:lnTo>
                    <a:pt x="261258" y="2024743"/>
                  </a:lnTo>
                  <a:lnTo>
                    <a:pt x="244929" y="2046515"/>
                  </a:lnTo>
                  <a:lnTo>
                    <a:pt x="228600" y="2062843"/>
                  </a:lnTo>
                  <a:lnTo>
                    <a:pt x="206829" y="2073729"/>
                  </a:lnTo>
                  <a:lnTo>
                    <a:pt x="193222" y="2076450"/>
                  </a:lnTo>
                  <a:lnTo>
                    <a:pt x="168729" y="2071008"/>
                  </a:lnTo>
                  <a:lnTo>
                    <a:pt x="141515" y="2054679"/>
                  </a:lnTo>
                  <a:lnTo>
                    <a:pt x="114300" y="2032908"/>
                  </a:lnTo>
                  <a:lnTo>
                    <a:pt x="100693" y="2019300"/>
                  </a:lnTo>
                  <a:lnTo>
                    <a:pt x="87086" y="2000250"/>
                  </a:lnTo>
                  <a:lnTo>
                    <a:pt x="65315" y="1940379"/>
                  </a:lnTo>
                  <a:lnTo>
                    <a:pt x="38100" y="1845129"/>
                  </a:lnTo>
                  <a:lnTo>
                    <a:pt x="16329" y="1741715"/>
                  </a:lnTo>
                  <a:lnTo>
                    <a:pt x="5443" y="1676400"/>
                  </a:lnTo>
                  <a:lnTo>
                    <a:pt x="0" y="1597479"/>
                  </a:lnTo>
                  <a:lnTo>
                    <a:pt x="2722" y="1578429"/>
                  </a:lnTo>
                  <a:lnTo>
                    <a:pt x="16329" y="1543050"/>
                  </a:lnTo>
                  <a:lnTo>
                    <a:pt x="29936" y="1494065"/>
                  </a:lnTo>
                  <a:lnTo>
                    <a:pt x="46265" y="1420586"/>
                  </a:lnTo>
                  <a:lnTo>
                    <a:pt x="65315" y="1306286"/>
                  </a:lnTo>
                  <a:lnTo>
                    <a:pt x="70758" y="1238250"/>
                  </a:lnTo>
                  <a:lnTo>
                    <a:pt x="76200" y="1107622"/>
                  </a:lnTo>
                  <a:lnTo>
                    <a:pt x="81643" y="917122"/>
                  </a:lnTo>
                  <a:lnTo>
                    <a:pt x="89808" y="5170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59">
              <a:extLst>
                <a:ext uri="{FF2B5EF4-FFF2-40B4-BE49-F238E27FC236}">
                  <a16:creationId xmlns:a16="http://schemas.microsoft.com/office/drawing/2014/main" id="{C833F286-DBBE-497C-8C78-C2AB072AD5CB}"/>
                </a:ext>
              </a:extLst>
            </p:cNvPr>
            <p:cNvSpPr/>
            <p:nvPr/>
          </p:nvSpPr>
          <p:spPr>
            <a:xfrm>
              <a:off x="4667251" y="2027238"/>
              <a:ext cx="2605087" cy="430212"/>
            </a:xfrm>
            <a:custGeom>
              <a:avLst/>
              <a:gdLst>
                <a:gd name="connsiteX0" fmla="*/ 1747838 w 2605088"/>
                <a:gd name="connsiteY0" fmla="*/ 254794 h 431006"/>
                <a:gd name="connsiteX1" fmla="*/ 1400175 w 2605088"/>
                <a:gd name="connsiteY1" fmla="*/ 288131 h 431006"/>
                <a:gd name="connsiteX2" fmla="*/ 1090613 w 2605088"/>
                <a:gd name="connsiteY2" fmla="*/ 319087 h 431006"/>
                <a:gd name="connsiteX3" fmla="*/ 842963 w 2605088"/>
                <a:gd name="connsiteY3" fmla="*/ 342900 h 431006"/>
                <a:gd name="connsiteX4" fmla="*/ 616744 w 2605088"/>
                <a:gd name="connsiteY4" fmla="*/ 366712 h 431006"/>
                <a:gd name="connsiteX5" fmla="*/ 466725 w 2605088"/>
                <a:gd name="connsiteY5" fmla="*/ 383381 h 431006"/>
                <a:gd name="connsiteX6" fmla="*/ 340519 w 2605088"/>
                <a:gd name="connsiteY6" fmla="*/ 404812 h 431006"/>
                <a:gd name="connsiteX7" fmla="*/ 264319 w 2605088"/>
                <a:gd name="connsiteY7" fmla="*/ 419100 h 431006"/>
                <a:gd name="connsiteX8" fmla="*/ 250031 w 2605088"/>
                <a:gd name="connsiteY8" fmla="*/ 421481 h 431006"/>
                <a:gd name="connsiteX9" fmla="*/ 221456 w 2605088"/>
                <a:gd name="connsiteY9" fmla="*/ 416719 h 431006"/>
                <a:gd name="connsiteX10" fmla="*/ 197644 w 2605088"/>
                <a:gd name="connsiteY10" fmla="*/ 411956 h 431006"/>
                <a:gd name="connsiteX11" fmla="*/ 154781 w 2605088"/>
                <a:gd name="connsiteY11" fmla="*/ 395287 h 431006"/>
                <a:gd name="connsiteX12" fmla="*/ 116681 w 2605088"/>
                <a:gd name="connsiteY12" fmla="*/ 376237 h 431006"/>
                <a:gd name="connsiteX13" fmla="*/ 59531 w 2605088"/>
                <a:gd name="connsiteY13" fmla="*/ 335756 h 431006"/>
                <a:gd name="connsiteX14" fmla="*/ 14288 w 2605088"/>
                <a:gd name="connsiteY14" fmla="*/ 307181 h 431006"/>
                <a:gd name="connsiteX15" fmla="*/ 0 w 2605088"/>
                <a:gd name="connsiteY15" fmla="*/ 292894 h 431006"/>
                <a:gd name="connsiteX16" fmla="*/ 4763 w 2605088"/>
                <a:gd name="connsiteY16" fmla="*/ 202406 h 431006"/>
                <a:gd name="connsiteX17" fmla="*/ 80963 w 2605088"/>
                <a:gd name="connsiteY17" fmla="*/ 226219 h 431006"/>
                <a:gd name="connsiteX18" fmla="*/ 173831 w 2605088"/>
                <a:gd name="connsiteY18" fmla="*/ 238125 h 431006"/>
                <a:gd name="connsiteX19" fmla="*/ 280988 w 2605088"/>
                <a:gd name="connsiteY19" fmla="*/ 240506 h 431006"/>
                <a:gd name="connsiteX20" fmla="*/ 314325 w 2605088"/>
                <a:gd name="connsiteY20" fmla="*/ 238125 h 431006"/>
                <a:gd name="connsiteX21" fmla="*/ 445294 w 2605088"/>
                <a:gd name="connsiteY21" fmla="*/ 223837 h 431006"/>
                <a:gd name="connsiteX22" fmla="*/ 702469 w 2605088"/>
                <a:gd name="connsiteY22" fmla="*/ 188119 h 431006"/>
                <a:gd name="connsiteX23" fmla="*/ 988219 w 2605088"/>
                <a:gd name="connsiteY23" fmla="*/ 150019 h 431006"/>
                <a:gd name="connsiteX24" fmla="*/ 1402556 w 2605088"/>
                <a:gd name="connsiteY24" fmla="*/ 109537 h 431006"/>
                <a:gd name="connsiteX25" fmla="*/ 1695450 w 2605088"/>
                <a:gd name="connsiteY25" fmla="*/ 78581 h 431006"/>
                <a:gd name="connsiteX26" fmla="*/ 1928813 w 2605088"/>
                <a:gd name="connsiteY26" fmla="*/ 54769 h 431006"/>
                <a:gd name="connsiteX27" fmla="*/ 2057400 w 2605088"/>
                <a:gd name="connsiteY27" fmla="*/ 42862 h 431006"/>
                <a:gd name="connsiteX28" fmla="*/ 2097881 w 2605088"/>
                <a:gd name="connsiteY28" fmla="*/ 28575 h 431006"/>
                <a:gd name="connsiteX29" fmla="*/ 2152650 w 2605088"/>
                <a:gd name="connsiteY29" fmla="*/ 7144 h 431006"/>
                <a:gd name="connsiteX30" fmla="*/ 2174081 w 2605088"/>
                <a:gd name="connsiteY30" fmla="*/ 0 h 431006"/>
                <a:gd name="connsiteX31" fmla="*/ 2183606 w 2605088"/>
                <a:gd name="connsiteY31" fmla="*/ 0 h 431006"/>
                <a:gd name="connsiteX32" fmla="*/ 2207419 w 2605088"/>
                <a:gd name="connsiteY32" fmla="*/ 2381 h 431006"/>
                <a:gd name="connsiteX33" fmla="*/ 2252663 w 2605088"/>
                <a:gd name="connsiteY33" fmla="*/ 16669 h 431006"/>
                <a:gd name="connsiteX34" fmla="*/ 2309813 w 2605088"/>
                <a:gd name="connsiteY34" fmla="*/ 47625 h 431006"/>
                <a:gd name="connsiteX35" fmla="*/ 2352675 w 2605088"/>
                <a:gd name="connsiteY35" fmla="*/ 73819 h 431006"/>
                <a:gd name="connsiteX36" fmla="*/ 2402681 w 2605088"/>
                <a:gd name="connsiteY36" fmla="*/ 109537 h 431006"/>
                <a:gd name="connsiteX37" fmla="*/ 2486025 w 2605088"/>
                <a:gd name="connsiteY37" fmla="*/ 171450 h 431006"/>
                <a:gd name="connsiteX38" fmla="*/ 2514600 w 2605088"/>
                <a:gd name="connsiteY38" fmla="*/ 202406 h 431006"/>
                <a:gd name="connsiteX39" fmla="*/ 2545556 w 2605088"/>
                <a:gd name="connsiteY39" fmla="*/ 238125 h 431006"/>
                <a:gd name="connsiteX40" fmla="*/ 2566988 w 2605088"/>
                <a:gd name="connsiteY40" fmla="*/ 264319 h 431006"/>
                <a:gd name="connsiteX41" fmla="*/ 2590800 w 2605088"/>
                <a:gd name="connsiteY41" fmla="*/ 304800 h 431006"/>
                <a:gd name="connsiteX42" fmla="*/ 2602706 w 2605088"/>
                <a:gd name="connsiteY42" fmla="*/ 340519 h 431006"/>
                <a:gd name="connsiteX43" fmla="*/ 2605088 w 2605088"/>
                <a:gd name="connsiteY43" fmla="*/ 369094 h 431006"/>
                <a:gd name="connsiteX44" fmla="*/ 2597944 w 2605088"/>
                <a:gd name="connsiteY44" fmla="*/ 392906 h 431006"/>
                <a:gd name="connsiteX45" fmla="*/ 2578894 w 2605088"/>
                <a:gd name="connsiteY45" fmla="*/ 414337 h 431006"/>
                <a:gd name="connsiteX46" fmla="*/ 2545556 w 2605088"/>
                <a:gd name="connsiteY46" fmla="*/ 431006 h 431006"/>
                <a:gd name="connsiteX47" fmla="*/ 2147888 w 2605088"/>
                <a:gd name="connsiteY47" fmla="*/ 228600 h 431006"/>
                <a:gd name="connsiteX48" fmla="*/ 2133600 w 2605088"/>
                <a:gd name="connsiteY48" fmla="*/ 223837 h 431006"/>
                <a:gd name="connsiteX49" fmla="*/ 2105025 w 2605088"/>
                <a:gd name="connsiteY49" fmla="*/ 223837 h 431006"/>
                <a:gd name="connsiteX50" fmla="*/ 1866900 w 2605088"/>
                <a:gd name="connsiteY50" fmla="*/ 245269 h 431006"/>
                <a:gd name="connsiteX51" fmla="*/ 1747838 w 2605088"/>
                <a:gd name="connsiteY51" fmla="*/ 254794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5088" h="431006">
                  <a:moveTo>
                    <a:pt x="1747838" y="254794"/>
                  </a:moveTo>
                  <a:lnTo>
                    <a:pt x="1400175" y="288131"/>
                  </a:lnTo>
                  <a:lnTo>
                    <a:pt x="1090613" y="319087"/>
                  </a:lnTo>
                  <a:lnTo>
                    <a:pt x="842963" y="342900"/>
                  </a:lnTo>
                  <a:lnTo>
                    <a:pt x="616744" y="366712"/>
                  </a:lnTo>
                  <a:lnTo>
                    <a:pt x="466725" y="383381"/>
                  </a:lnTo>
                  <a:lnTo>
                    <a:pt x="340519" y="404812"/>
                  </a:lnTo>
                  <a:lnTo>
                    <a:pt x="264319" y="419100"/>
                  </a:lnTo>
                  <a:lnTo>
                    <a:pt x="250031" y="421481"/>
                  </a:lnTo>
                  <a:lnTo>
                    <a:pt x="221456" y="416719"/>
                  </a:lnTo>
                  <a:lnTo>
                    <a:pt x="197644" y="411956"/>
                  </a:lnTo>
                  <a:lnTo>
                    <a:pt x="154781" y="395287"/>
                  </a:lnTo>
                  <a:lnTo>
                    <a:pt x="116681" y="376237"/>
                  </a:lnTo>
                  <a:lnTo>
                    <a:pt x="59531" y="335756"/>
                  </a:lnTo>
                  <a:lnTo>
                    <a:pt x="14288" y="307181"/>
                  </a:lnTo>
                  <a:lnTo>
                    <a:pt x="0" y="292894"/>
                  </a:lnTo>
                  <a:lnTo>
                    <a:pt x="4763" y="202406"/>
                  </a:lnTo>
                  <a:lnTo>
                    <a:pt x="80963" y="226219"/>
                  </a:lnTo>
                  <a:lnTo>
                    <a:pt x="173831" y="238125"/>
                  </a:lnTo>
                  <a:lnTo>
                    <a:pt x="280988" y="240506"/>
                  </a:lnTo>
                  <a:lnTo>
                    <a:pt x="314325" y="238125"/>
                  </a:lnTo>
                  <a:lnTo>
                    <a:pt x="445294" y="223837"/>
                  </a:lnTo>
                  <a:lnTo>
                    <a:pt x="702469" y="188119"/>
                  </a:lnTo>
                  <a:lnTo>
                    <a:pt x="988219" y="150019"/>
                  </a:lnTo>
                  <a:lnTo>
                    <a:pt x="1402556" y="109537"/>
                  </a:lnTo>
                  <a:lnTo>
                    <a:pt x="1695450" y="78581"/>
                  </a:lnTo>
                  <a:lnTo>
                    <a:pt x="1928813" y="54769"/>
                  </a:lnTo>
                  <a:lnTo>
                    <a:pt x="2057400" y="42862"/>
                  </a:lnTo>
                  <a:lnTo>
                    <a:pt x="2097881" y="28575"/>
                  </a:lnTo>
                  <a:lnTo>
                    <a:pt x="2152650" y="7144"/>
                  </a:lnTo>
                  <a:lnTo>
                    <a:pt x="2174081" y="0"/>
                  </a:lnTo>
                  <a:lnTo>
                    <a:pt x="2183606" y="0"/>
                  </a:lnTo>
                  <a:lnTo>
                    <a:pt x="2207419" y="2381"/>
                  </a:lnTo>
                  <a:lnTo>
                    <a:pt x="2252663" y="16669"/>
                  </a:lnTo>
                  <a:lnTo>
                    <a:pt x="2309813" y="47625"/>
                  </a:lnTo>
                  <a:lnTo>
                    <a:pt x="2352675" y="73819"/>
                  </a:lnTo>
                  <a:lnTo>
                    <a:pt x="2402681" y="109537"/>
                  </a:lnTo>
                  <a:lnTo>
                    <a:pt x="2486025" y="171450"/>
                  </a:lnTo>
                  <a:lnTo>
                    <a:pt x="2514600" y="202406"/>
                  </a:lnTo>
                  <a:lnTo>
                    <a:pt x="2545556" y="238125"/>
                  </a:lnTo>
                  <a:lnTo>
                    <a:pt x="2566988" y="264319"/>
                  </a:lnTo>
                  <a:lnTo>
                    <a:pt x="2590800" y="304800"/>
                  </a:lnTo>
                  <a:lnTo>
                    <a:pt x="2602706" y="340519"/>
                  </a:lnTo>
                  <a:lnTo>
                    <a:pt x="2605088" y="369094"/>
                  </a:lnTo>
                  <a:lnTo>
                    <a:pt x="2597944" y="392906"/>
                  </a:lnTo>
                  <a:lnTo>
                    <a:pt x="2578894" y="414337"/>
                  </a:lnTo>
                  <a:lnTo>
                    <a:pt x="2545556" y="431006"/>
                  </a:lnTo>
                  <a:lnTo>
                    <a:pt x="2147888" y="228600"/>
                  </a:lnTo>
                  <a:lnTo>
                    <a:pt x="2133600" y="223837"/>
                  </a:lnTo>
                  <a:lnTo>
                    <a:pt x="2105025" y="223837"/>
                  </a:lnTo>
                  <a:lnTo>
                    <a:pt x="1866900" y="245269"/>
                  </a:lnTo>
                  <a:lnTo>
                    <a:pt x="1747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60">
              <a:extLst>
                <a:ext uri="{FF2B5EF4-FFF2-40B4-BE49-F238E27FC236}">
                  <a16:creationId xmlns:a16="http://schemas.microsoft.com/office/drawing/2014/main" id="{0C88B95A-8773-432C-8D23-EEAA2675EDE5}"/>
                </a:ext>
              </a:extLst>
            </p:cNvPr>
            <p:cNvSpPr/>
            <p:nvPr/>
          </p:nvSpPr>
          <p:spPr>
            <a:xfrm>
              <a:off x="6453188" y="2195513"/>
              <a:ext cx="812800" cy="603250"/>
            </a:xfrm>
            <a:custGeom>
              <a:avLst/>
              <a:gdLst>
                <a:gd name="connsiteX0" fmla="*/ 295275 w 812006"/>
                <a:gd name="connsiteY0" fmla="*/ 233362 h 602456"/>
                <a:gd name="connsiteX1" fmla="*/ 373856 w 812006"/>
                <a:gd name="connsiteY1" fmla="*/ 135731 h 602456"/>
                <a:gd name="connsiteX2" fmla="*/ 385762 w 812006"/>
                <a:gd name="connsiteY2" fmla="*/ 119062 h 602456"/>
                <a:gd name="connsiteX3" fmla="*/ 388143 w 812006"/>
                <a:gd name="connsiteY3" fmla="*/ 114300 h 602456"/>
                <a:gd name="connsiteX4" fmla="*/ 388143 w 812006"/>
                <a:gd name="connsiteY4" fmla="*/ 102393 h 602456"/>
                <a:gd name="connsiteX5" fmla="*/ 385762 w 812006"/>
                <a:gd name="connsiteY5" fmla="*/ 88106 h 602456"/>
                <a:gd name="connsiteX6" fmla="*/ 376237 w 812006"/>
                <a:gd name="connsiteY6" fmla="*/ 66675 h 602456"/>
                <a:gd name="connsiteX7" fmla="*/ 338137 w 812006"/>
                <a:gd name="connsiteY7" fmla="*/ 0 h 602456"/>
                <a:gd name="connsiteX8" fmla="*/ 812006 w 812006"/>
                <a:gd name="connsiteY8" fmla="*/ 216693 h 602456"/>
                <a:gd name="connsiteX9" fmla="*/ 792956 w 812006"/>
                <a:gd name="connsiteY9" fmla="*/ 242887 h 602456"/>
                <a:gd name="connsiteX10" fmla="*/ 759618 w 812006"/>
                <a:gd name="connsiteY10" fmla="*/ 261937 h 602456"/>
                <a:gd name="connsiteX11" fmla="*/ 740568 w 812006"/>
                <a:gd name="connsiteY11" fmla="*/ 271462 h 602456"/>
                <a:gd name="connsiteX12" fmla="*/ 700087 w 812006"/>
                <a:gd name="connsiteY12" fmla="*/ 273843 h 602456"/>
                <a:gd name="connsiteX13" fmla="*/ 623887 w 812006"/>
                <a:gd name="connsiteY13" fmla="*/ 278606 h 602456"/>
                <a:gd name="connsiteX14" fmla="*/ 573881 w 812006"/>
                <a:gd name="connsiteY14" fmla="*/ 288131 h 602456"/>
                <a:gd name="connsiteX15" fmla="*/ 540543 w 812006"/>
                <a:gd name="connsiteY15" fmla="*/ 297656 h 602456"/>
                <a:gd name="connsiteX16" fmla="*/ 426243 w 812006"/>
                <a:gd name="connsiteY16" fmla="*/ 366712 h 602456"/>
                <a:gd name="connsiteX17" fmla="*/ 114300 w 812006"/>
                <a:gd name="connsiteY17" fmla="*/ 552450 h 602456"/>
                <a:gd name="connsiteX18" fmla="*/ 33337 w 812006"/>
                <a:gd name="connsiteY18" fmla="*/ 595312 h 602456"/>
                <a:gd name="connsiteX19" fmla="*/ 14287 w 812006"/>
                <a:gd name="connsiteY19" fmla="*/ 602456 h 602456"/>
                <a:gd name="connsiteX20" fmla="*/ 2381 w 812006"/>
                <a:gd name="connsiteY20" fmla="*/ 602456 h 602456"/>
                <a:gd name="connsiteX21" fmla="*/ 0 w 812006"/>
                <a:gd name="connsiteY21" fmla="*/ 597693 h 602456"/>
                <a:gd name="connsiteX22" fmla="*/ 0 w 812006"/>
                <a:gd name="connsiteY22" fmla="*/ 585787 h 602456"/>
                <a:gd name="connsiteX23" fmla="*/ 26193 w 812006"/>
                <a:gd name="connsiteY23" fmla="*/ 550068 h 602456"/>
                <a:gd name="connsiteX24" fmla="*/ 114300 w 812006"/>
                <a:gd name="connsiteY24" fmla="*/ 447675 h 602456"/>
                <a:gd name="connsiteX25" fmla="*/ 295275 w 812006"/>
                <a:gd name="connsiteY25" fmla="*/ 23336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2006" h="602456">
                  <a:moveTo>
                    <a:pt x="295275" y="233362"/>
                  </a:moveTo>
                  <a:lnTo>
                    <a:pt x="373856" y="135731"/>
                  </a:lnTo>
                  <a:lnTo>
                    <a:pt x="385762" y="119062"/>
                  </a:lnTo>
                  <a:lnTo>
                    <a:pt x="388143" y="114300"/>
                  </a:lnTo>
                  <a:lnTo>
                    <a:pt x="388143" y="102393"/>
                  </a:lnTo>
                  <a:lnTo>
                    <a:pt x="385762" y="88106"/>
                  </a:lnTo>
                  <a:lnTo>
                    <a:pt x="376237" y="66675"/>
                  </a:lnTo>
                  <a:lnTo>
                    <a:pt x="338137" y="0"/>
                  </a:lnTo>
                  <a:lnTo>
                    <a:pt x="812006" y="216693"/>
                  </a:lnTo>
                  <a:lnTo>
                    <a:pt x="792956" y="242887"/>
                  </a:lnTo>
                  <a:lnTo>
                    <a:pt x="759618" y="261937"/>
                  </a:lnTo>
                  <a:lnTo>
                    <a:pt x="740568" y="271462"/>
                  </a:lnTo>
                  <a:lnTo>
                    <a:pt x="700087" y="273843"/>
                  </a:lnTo>
                  <a:lnTo>
                    <a:pt x="623887" y="278606"/>
                  </a:lnTo>
                  <a:lnTo>
                    <a:pt x="573881" y="288131"/>
                  </a:lnTo>
                  <a:lnTo>
                    <a:pt x="540543" y="297656"/>
                  </a:lnTo>
                  <a:lnTo>
                    <a:pt x="426243" y="366712"/>
                  </a:lnTo>
                  <a:lnTo>
                    <a:pt x="114300" y="552450"/>
                  </a:lnTo>
                  <a:lnTo>
                    <a:pt x="33337" y="595312"/>
                  </a:lnTo>
                  <a:lnTo>
                    <a:pt x="14287" y="602456"/>
                  </a:lnTo>
                  <a:lnTo>
                    <a:pt x="2381" y="602456"/>
                  </a:lnTo>
                  <a:lnTo>
                    <a:pt x="0" y="597693"/>
                  </a:lnTo>
                  <a:lnTo>
                    <a:pt x="0" y="585787"/>
                  </a:lnTo>
                  <a:lnTo>
                    <a:pt x="26193" y="550068"/>
                  </a:lnTo>
                  <a:lnTo>
                    <a:pt x="114300" y="447675"/>
                  </a:lnTo>
                  <a:lnTo>
                    <a:pt x="2952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62">
              <a:extLst>
                <a:ext uri="{FF2B5EF4-FFF2-40B4-BE49-F238E27FC236}">
                  <a16:creationId xmlns:a16="http://schemas.microsoft.com/office/drawing/2014/main" id="{BB3921B5-AE95-43B5-88B9-ABC0146BCFFE}"/>
                </a:ext>
              </a:extLst>
            </p:cNvPr>
            <p:cNvSpPr/>
            <p:nvPr/>
          </p:nvSpPr>
          <p:spPr>
            <a:xfrm>
              <a:off x="4679951" y="3770313"/>
              <a:ext cx="288925" cy="2222500"/>
            </a:xfrm>
            <a:custGeom>
              <a:avLst/>
              <a:gdLst>
                <a:gd name="connsiteX0" fmla="*/ 92334 w 288915"/>
                <a:gd name="connsiteY0" fmla="*/ 896529 h 2221962"/>
                <a:gd name="connsiteX1" fmla="*/ 104248 w 288915"/>
                <a:gd name="connsiteY1" fmla="*/ 595700 h 2221962"/>
                <a:gd name="connsiteX2" fmla="*/ 110205 w 288915"/>
                <a:gd name="connsiteY2" fmla="*/ 476560 h 2221962"/>
                <a:gd name="connsiteX3" fmla="*/ 110205 w 288915"/>
                <a:gd name="connsiteY3" fmla="*/ 425926 h 2221962"/>
                <a:gd name="connsiteX4" fmla="*/ 107226 w 288915"/>
                <a:gd name="connsiteY4" fmla="*/ 366356 h 2221962"/>
                <a:gd name="connsiteX5" fmla="*/ 101269 w 288915"/>
                <a:gd name="connsiteY5" fmla="*/ 294872 h 2221962"/>
                <a:gd name="connsiteX6" fmla="*/ 89355 w 288915"/>
                <a:gd name="connsiteY6" fmla="*/ 241259 h 2221962"/>
                <a:gd name="connsiteX7" fmla="*/ 56592 w 288915"/>
                <a:gd name="connsiteY7" fmla="*/ 142968 h 2221962"/>
                <a:gd name="connsiteX8" fmla="*/ 163818 w 288915"/>
                <a:gd name="connsiteY8" fmla="*/ 0 h 2221962"/>
                <a:gd name="connsiteX9" fmla="*/ 232323 w 288915"/>
                <a:gd name="connsiteY9" fmla="*/ 71484 h 2221962"/>
                <a:gd name="connsiteX10" fmla="*/ 250194 w 288915"/>
                <a:gd name="connsiteY10" fmla="*/ 95312 h 2221962"/>
                <a:gd name="connsiteX11" fmla="*/ 268065 w 288915"/>
                <a:gd name="connsiteY11" fmla="*/ 128076 h 2221962"/>
                <a:gd name="connsiteX12" fmla="*/ 282958 w 288915"/>
                <a:gd name="connsiteY12" fmla="*/ 163818 h 2221962"/>
                <a:gd name="connsiteX13" fmla="*/ 288915 w 288915"/>
                <a:gd name="connsiteY13" fmla="*/ 211474 h 2221962"/>
                <a:gd name="connsiteX14" fmla="*/ 288915 w 288915"/>
                <a:gd name="connsiteY14" fmla="*/ 419969 h 2221962"/>
                <a:gd name="connsiteX15" fmla="*/ 285936 w 288915"/>
                <a:gd name="connsiteY15" fmla="*/ 938228 h 2221962"/>
                <a:gd name="connsiteX16" fmla="*/ 279979 w 288915"/>
                <a:gd name="connsiteY16" fmla="*/ 1307562 h 2221962"/>
                <a:gd name="connsiteX17" fmla="*/ 268065 w 288915"/>
                <a:gd name="connsiteY17" fmla="*/ 1703703 h 2221962"/>
                <a:gd name="connsiteX18" fmla="*/ 268065 w 288915"/>
                <a:gd name="connsiteY18" fmla="*/ 1873478 h 2221962"/>
                <a:gd name="connsiteX19" fmla="*/ 268065 w 288915"/>
                <a:gd name="connsiteY19" fmla="*/ 1950919 h 2221962"/>
                <a:gd name="connsiteX20" fmla="*/ 268065 w 288915"/>
                <a:gd name="connsiteY20" fmla="*/ 2007510 h 2221962"/>
                <a:gd name="connsiteX21" fmla="*/ 262108 w 288915"/>
                <a:gd name="connsiteY21" fmla="*/ 2073037 h 2221962"/>
                <a:gd name="connsiteX22" fmla="*/ 250194 w 288915"/>
                <a:gd name="connsiteY22" fmla="*/ 2129629 h 2221962"/>
                <a:gd name="connsiteX23" fmla="*/ 238280 w 288915"/>
                <a:gd name="connsiteY23" fmla="*/ 2171328 h 2221962"/>
                <a:gd name="connsiteX24" fmla="*/ 214452 w 288915"/>
                <a:gd name="connsiteY24" fmla="*/ 2207070 h 2221962"/>
                <a:gd name="connsiteX25" fmla="*/ 199560 w 288915"/>
                <a:gd name="connsiteY25" fmla="*/ 2218984 h 2221962"/>
                <a:gd name="connsiteX26" fmla="*/ 184667 w 288915"/>
                <a:gd name="connsiteY26" fmla="*/ 2221962 h 2221962"/>
                <a:gd name="connsiteX27" fmla="*/ 166796 w 288915"/>
                <a:gd name="connsiteY27" fmla="*/ 2221962 h 2221962"/>
                <a:gd name="connsiteX28" fmla="*/ 145947 w 288915"/>
                <a:gd name="connsiteY28" fmla="*/ 2210048 h 2221962"/>
                <a:gd name="connsiteX29" fmla="*/ 110205 w 288915"/>
                <a:gd name="connsiteY29" fmla="*/ 2180263 h 2221962"/>
                <a:gd name="connsiteX30" fmla="*/ 89355 w 288915"/>
                <a:gd name="connsiteY30" fmla="*/ 2159414 h 2221962"/>
                <a:gd name="connsiteX31" fmla="*/ 59570 w 288915"/>
                <a:gd name="connsiteY31" fmla="*/ 2108779 h 2221962"/>
                <a:gd name="connsiteX32" fmla="*/ 35742 w 288915"/>
                <a:gd name="connsiteY32" fmla="*/ 2055166 h 2221962"/>
                <a:gd name="connsiteX33" fmla="*/ 14893 w 288915"/>
                <a:gd name="connsiteY33" fmla="*/ 1992618 h 2221962"/>
                <a:gd name="connsiteX34" fmla="*/ 0 w 288915"/>
                <a:gd name="connsiteY34" fmla="*/ 1930069 h 2221962"/>
                <a:gd name="connsiteX35" fmla="*/ 0 w 288915"/>
                <a:gd name="connsiteY35" fmla="*/ 1894327 h 2221962"/>
                <a:gd name="connsiteX36" fmla="*/ 8936 w 288915"/>
                <a:gd name="connsiteY36" fmla="*/ 1852628 h 2221962"/>
                <a:gd name="connsiteX37" fmla="*/ 29785 w 288915"/>
                <a:gd name="connsiteY37" fmla="*/ 1763273 h 2221962"/>
                <a:gd name="connsiteX38" fmla="*/ 41699 w 288915"/>
                <a:gd name="connsiteY38" fmla="*/ 1697746 h 2221962"/>
                <a:gd name="connsiteX39" fmla="*/ 53613 w 288915"/>
                <a:gd name="connsiteY39" fmla="*/ 1623283 h 2221962"/>
                <a:gd name="connsiteX40" fmla="*/ 62549 w 288915"/>
                <a:gd name="connsiteY40" fmla="*/ 1545842 h 2221962"/>
                <a:gd name="connsiteX41" fmla="*/ 68506 w 288915"/>
                <a:gd name="connsiteY41" fmla="*/ 1456487 h 2221962"/>
                <a:gd name="connsiteX42" fmla="*/ 74463 w 288915"/>
                <a:gd name="connsiteY42" fmla="*/ 1289691 h 2221962"/>
                <a:gd name="connsiteX43" fmla="*/ 92334 w 288915"/>
                <a:gd name="connsiteY43" fmla="*/ 896529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915" h="2221962">
                  <a:moveTo>
                    <a:pt x="92334" y="896529"/>
                  </a:moveTo>
                  <a:lnTo>
                    <a:pt x="104248" y="595700"/>
                  </a:lnTo>
                  <a:lnTo>
                    <a:pt x="110205" y="476560"/>
                  </a:lnTo>
                  <a:lnTo>
                    <a:pt x="110205" y="425926"/>
                  </a:lnTo>
                  <a:lnTo>
                    <a:pt x="107226" y="366356"/>
                  </a:lnTo>
                  <a:lnTo>
                    <a:pt x="101269" y="294872"/>
                  </a:lnTo>
                  <a:lnTo>
                    <a:pt x="89355" y="241259"/>
                  </a:lnTo>
                  <a:lnTo>
                    <a:pt x="56592" y="142968"/>
                  </a:lnTo>
                  <a:lnTo>
                    <a:pt x="163818" y="0"/>
                  </a:lnTo>
                  <a:lnTo>
                    <a:pt x="232323" y="71484"/>
                  </a:lnTo>
                  <a:lnTo>
                    <a:pt x="250194" y="95312"/>
                  </a:lnTo>
                  <a:lnTo>
                    <a:pt x="268065" y="128076"/>
                  </a:lnTo>
                  <a:lnTo>
                    <a:pt x="282958" y="163818"/>
                  </a:lnTo>
                  <a:lnTo>
                    <a:pt x="288915" y="211474"/>
                  </a:lnTo>
                  <a:lnTo>
                    <a:pt x="288915" y="419969"/>
                  </a:lnTo>
                  <a:lnTo>
                    <a:pt x="285936" y="938228"/>
                  </a:lnTo>
                  <a:cubicBezTo>
                    <a:pt x="283950" y="1061339"/>
                    <a:pt x="281965" y="1184451"/>
                    <a:pt x="279979" y="1307562"/>
                  </a:cubicBezTo>
                  <a:lnTo>
                    <a:pt x="268065" y="1703703"/>
                  </a:lnTo>
                  <a:lnTo>
                    <a:pt x="268065" y="1873478"/>
                  </a:lnTo>
                  <a:lnTo>
                    <a:pt x="268065" y="1950919"/>
                  </a:lnTo>
                  <a:lnTo>
                    <a:pt x="268065" y="2007510"/>
                  </a:lnTo>
                  <a:lnTo>
                    <a:pt x="262108" y="2073037"/>
                  </a:lnTo>
                  <a:lnTo>
                    <a:pt x="250194" y="2129629"/>
                  </a:lnTo>
                  <a:lnTo>
                    <a:pt x="238280" y="2171328"/>
                  </a:lnTo>
                  <a:lnTo>
                    <a:pt x="214452" y="2207070"/>
                  </a:lnTo>
                  <a:lnTo>
                    <a:pt x="199560" y="2218984"/>
                  </a:lnTo>
                  <a:lnTo>
                    <a:pt x="184667" y="2221962"/>
                  </a:lnTo>
                  <a:lnTo>
                    <a:pt x="166796" y="2221962"/>
                  </a:lnTo>
                  <a:lnTo>
                    <a:pt x="145947" y="2210048"/>
                  </a:lnTo>
                  <a:lnTo>
                    <a:pt x="110205" y="2180263"/>
                  </a:lnTo>
                  <a:lnTo>
                    <a:pt x="89355" y="2159414"/>
                  </a:lnTo>
                  <a:lnTo>
                    <a:pt x="59570" y="2108779"/>
                  </a:lnTo>
                  <a:lnTo>
                    <a:pt x="35742" y="2055166"/>
                  </a:lnTo>
                  <a:lnTo>
                    <a:pt x="14893" y="1992618"/>
                  </a:lnTo>
                  <a:lnTo>
                    <a:pt x="0" y="1930069"/>
                  </a:lnTo>
                  <a:lnTo>
                    <a:pt x="0" y="1894327"/>
                  </a:lnTo>
                  <a:lnTo>
                    <a:pt x="8936" y="1852628"/>
                  </a:lnTo>
                  <a:lnTo>
                    <a:pt x="29785" y="1763273"/>
                  </a:lnTo>
                  <a:lnTo>
                    <a:pt x="41699" y="1697746"/>
                  </a:lnTo>
                  <a:lnTo>
                    <a:pt x="53613" y="1623283"/>
                  </a:lnTo>
                  <a:lnTo>
                    <a:pt x="62549" y="1545842"/>
                  </a:lnTo>
                  <a:lnTo>
                    <a:pt x="68506" y="1456487"/>
                  </a:lnTo>
                  <a:lnTo>
                    <a:pt x="74463" y="1289691"/>
                  </a:lnTo>
                  <a:lnTo>
                    <a:pt x="92334" y="896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64">
              <a:extLst>
                <a:ext uri="{FF2B5EF4-FFF2-40B4-BE49-F238E27FC236}">
                  <a16:creationId xmlns:a16="http://schemas.microsoft.com/office/drawing/2014/main" id="{22FE03FD-ED08-4A34-A692-363A697A81C9}"/>
                </a:ext>
              </a:extLst>
            </p:cNvPr>
            <p:cNvSpPr/>
            <p:nvPr/>
          </p:nvSpPr>
          <p:spPr>
            <a:xfrm>
              <a:off x="5776913" y="3141663"/>
              <a:ext cx="481013" cy="896937"/>
            </a:xfrm>
            <a:custGeom>
              <a:avLst/>
              <a:gdLst>
                <a:gd name="connsiteX0" fmla="*/ 116681 w 481012"/>
                <a:gd name="connsiteY0" fmla="*/ 500062 h 897731"/>
                <a:gd name="connsiteX1" fmla="*/ 169068 w 481012"/>
                <a:gd name="connsiteY1" fmla="*/ 300037 h 897731"/>
                <a:gd name="connsiteX2" fmla="*/ 180975 w 481012"/>
                <a:gd name="connsiteY2" fmla="*/ 259556 h 897731"/>
                <a:gd name="connsiteX3" fmla="*/ 188118 w 481012"/>
                <a:gd name="connsiteY3" fmla="*/ 226219 h 897731"/>
                <a:gd name="connsiteX4" fmla="*/ 192881 w 481012"/>
                <a:gd name="connsiteY4" fmla="*/ 197644 h 897731"/>
                <a:gd name="connsiteX5" fmla="*/ 192881 w 481012"/>
                <a:gd name="connsiteY5" fmla="*/ 178594 h 897731"/>
                <a:gd name="connsiteX6" fmla="*/ 188118 w 481012"/>
                <a:gd name="connsiteY6" fmla="*/ 154781 h 897731"/>
                <a:gd name="connsiteX7" fmla="*/ 178593 w 481012"/>
                <a:gd name="connsiteY7" fmla="*/ 138112 h 897731"/>
                <a:gd name="connsiteX8" fmla="*/ 164306 w 481012"/>
                <a:gd name="connsiteY8" fmla="*/ 121444 h 897731"/>
                <a:gd name="connsiteX9" fmla="*/ 147637 w 481012"/>
                <a:gd name="connsiteY9" fmla="*/ 107156 h 897731"/>
                <a:gd name="connsiteX10" fmla="*/ 121443 w 481012"/>
                <a:gd name="connsiteY10" fmla="*/ 95250 h 897731"/>
                <a:gd name="connsiteX11" fmla="*/ 59531 w 481012"/>
                <a:gd name="connsiteY11" fmla="*/ 76200 h 897731"/>
                <a:gd name="connsiteX12" fmla="*/ 4762 w 481012"/>
                <a:gd name="connsiteY12" fmla="*/ 45244 h 897731"/>
                <a:gd name="connsiteX13" fmla="*/ 321468 w 481012"/>
                <a:gd name="connsiteY13" fmla="*/ 0 h 897731"/>
                <a:gd name="connsiteX14" fmla="*/ 385762 w 481012"/>
                <a:gd name="connsiteY14" fmla="*/ 59531 h 897731"/>
                <a:gd name="connsiteX15" fmla="*/ 421481 w 481012"/>
                <a:gd name="connsiteY15" fmla="*/ 88106 h 897731"/>
                <a:gd name="connsiteX16" fmla="*/ 452437 w 481012"/>
                <a:gd name="connsiteY16" fmla="*/ 116681 h 897731"/>
                <a:gd name="connsiteX17" fmla="*/ 471487 w 481012"/>
                <a:gd name="connsiteY17" fmla="*/ 142875 h 897731"/>
                <a:gd name="connsiteX18" fmla="*/ 478631 w 481012"/>
                <a:gd name="connsiteY18" fmla="*/ 161925 h 897731"/>
                <a:gd name="connsiteX19" fmla="*/ 481012 w 481012"/>
                <a:gd name="connsiteY19" fmla="*/ 183356 h 897731"/>
                <a:gd name="connsiteX20" fmla="*/ 476250 w 481012"/>
                <a:gd name="connsiteY20" fmla="*/ 202406 h 897731"/>
                <a:gd name="connsiteX21" fmla="*/ 461962 w 481012"/>
                <a:gd name="connsiteY21" fmla="*/ 219075 h 897731"/>
                <a:gd name="connsiteX22" fmla="*/ 445293 w 481012"/>
                <a:gd name="connsiteY22" fmla="*/ 230981 h 897731"/>
                <a:gd name="connsiteX23" fmla="*/ 423862 w 481012"/>
                <a:gd name="connsiteY23" fmla="*/ 240506 h 897731"/>
                <a:gd name="connsiteX24" fmla="*/ 416718 w 481012"/>
                <a:gd name="connsiteY24" fmla="*/ 245269 h 897731"/>
                <a:gd name="connsiteX25" fmla="*/ 345281 w 481012"/>
                <a:gd name="connsiteY25" fmla="*/ 378619 h 897731"/>
                <a:gd name="connsiteX26" fmla="*/ 242887 w 481012"/>
                <a:gd name="connsiteY26" fmla="*/ 571500 h 897731"/>
                <a:gd name="connsiteX27" fmla="*/ 73818 w 481012"/>
                <a:gd name="connsiteY27" fmla="*/ 892969 h 897731"/>
                <a:gd name="connsiteX28" fmla="*/ 0 w 481012"/>
                <a:gd name="connsiteY28" fmla="*/ 897731 h 897731"/>
                <a:gd name="connsiteX29" fmla="*/ 26193 w 481012"/>
                <a:gd name="connsiteY29" fmla="*/ 802481 h 897731"/>
                <a:gd name="connsiteX30" fmla="*/ 71437 w 481012"/>
                <a:gd name="connsiteY30" fmla="*/ 657225 h 897731"/>
                <a:gd name="connsiteX31" fmla="*/ 116681 w 481012"/>
                <a:gd name="connsiteY31" fmla="*/ 500062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97731">
                  <a:moveTo>
                    <a:pt x="116681" y="500062"/>
                  </a:moveTo>
                  <a:lnTo>
                    <a:pt x="169068" y="300037"/>
                  </a:lnTo>
                  <a:lnTo>
                    <a:pt x="180975" y="259556"/>
                  </a:lnTo>
                  <a:lnTo>
                    <a:pt x="188118" y="226219"/>
                  </a:lnTo>
                  <a:lnTo>
                    <a:pt x="192881" y="197644"/>
                  </a:lnTo>
                  <a:lnTo>
                    <a:pt x="192881" y="178594"/>
                  </a:lnTo>
                  <a:lnTo>
                    <a:pt x="188118" y="154781"/>
                  </a:lnTo>
                  <a:lnTo>
                    <a:pt x="178593" y="138112"/>
                  </a:lnTo>
                  <a:lnTo>
                    <a:pt x="164306" y="121444"/>
                  </a:lnTo>
                  <a:lnTo>
                    <a:pt x="147637" y="107156"/>
                  </a:lnTo>
                  <a:lnTo>
                    <a:pt x="121443" y="95250"/>
                  </a:lnTo>
                  <a:lnTo>
                    <a:pt x="59531" y="76200"/>
                  </a:lnTo>
                  <a:lnTo>
                    <a:pt x="4762" y="45244"/>
                  </a:lnTo>
                  <a:lnTo>
                    <a:pt x="321468" y="0"/>
                  </a:lnTo>
                  <a:lnTo>
                    <a:pt x="385762" y="59531"/>
                  </a:lnTo>
                  <a:lnTo>
                    <a:pt x="421481" y="88106"/>
                  </a:lnTo>
                  <a:lnTo>
                    <a:pt x="452437" y="116681"/>
                  </a:lnTo>
                  <a:lnTo>
                    <a:pt x="471487" y="142875"/>
                  </a:lnTo>
                  <a:lnTo>
                    <a:pt x="478631" y="161925"/>
                  </a:lnTo>
                  <a:lnTo>
                    <a:pt x="481012" y="183356"/>
                  </a:lnTo>
                  <a:lnTo>
                    <a:pt x="476250" y="202406"/>
                  </a:lnTo>
                  <a:lnTo>
                    <a:pt x="461962" y="219075"/>
                  </a:lnTo>
                  <a:lnTo>
                    <a:pt x="445293" y="230981"/>
                  </a:lnTo>
                  <a:lnTo>
                    <a:pt x="423862" y="240506"/>
                  </a:lnTo>
                  <a:lnTo>
                    <a:pt x="416718" y="245269"/>
                  </a:lnTo>
                  <a:lnTo>
                    <a:pt x="345281" y="378619"/>
                  </a:lnTo>
                  <a:lnTo>
                    <a:pt x="242887" y="571500"/>
                  </a:lnTo>
                  <a:lnTo>
                    <a:pt x="73818" y="892969"/>
                  </a:lnTo>
                  <a:lnTo>
                    <a:pt x="0" y="897731"/>
                  </a:lnTo>
                  <a:lnTo>
                    <a:pt x="26193" y="802481"/>
                  </a:lnTo>
                  <a:lnTo>
                    <a:pt x="71437" y="657225"/>
                  </a:lnTo>
                  <a:lnTo>
                    <a:pt x="116681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66">
              <a:extLst>
                <a:ext uri="{FF2B5EF4-FFF2-40B4-BE49-F238E27FC236}">
                  <a16:creationId xmlns:a16="http://schemas.microsoft.com/office/drawing/2014/main" id="{8C80F41D-8CAF-4068-A243-63F8F9F60DAC}"/>
                </a:ext>
              </a:extLst>
            </p:cNvPr>
            <p:cNvSpPr/>
            <p:nvPr/>
          </p:nvSpPr>
          <p:spPr>
            <a:xfrm>
              <a:off x="5543551" y="3790950"/>
              <a:ext cx="1436687" cy="2087563"/>
            </a:xfrm>
            <a:custGeom>
              <a:avLst/>
              <a:gdLst>
                <a:gd name="connsiteX0" fmla="*/ 778329 w 1436914"/>
                <a:gd name="connsiteY0" fmla="*/ 247650 h 2087336"/>
                <a:gd name="connsiteX1" fmla="*/ 579664 w 1436914"/>
                <a:gd name="connsiteY1" fmla="*/ 266700 h 2087336"/>
                <a:gd name="connsiteX2" fmla="*/ 416379 w 1436914"/>
                <a:gd name="connsiteY2" fmla="*/ 285750 h 2087336"/>
                <a:gd name="connsiteX3" fmla="*/ 293914 w 1436914"/>
                <a:gd name="connsiteY3" fmla="*/ 302079 h 2087336"/>
                <a:gd name="connsiteX4" fmla="*/ 225879 w 1436914"/>
                <a:gd name="connsiteY4" fmla="*/ 310243 h 2087336"/>
                <a:gd name="connsiteX5" fmla="*/ 81643 w 1436914"/>
                <a:gd name="connsiteY5" fmla="*/ 307521 h 2087336"/>
                <a:gd name="connsiteX6" fmla="*/ 48986 w 1436914"/>
                <a:gd name="connsiteY6" fmla="*/ 307521 h 2087336"/>
                <a:gd name="connsiteX7" fmla="*/ 0 w 1436914"/>
                <a:gd name="connsiteY7" fmla="*/ 168729 h 2087336"/>
                <a:gd name="connsiteX8" fmla="*/ 46264 w 1436914"/>
                <a:gd name="connsiteY8" fmla="*/ 190500 h 2087336"/>
                <a:gd name="connsiteX9" fmla="*/ 70757 w 1436914"/>
                <a:gd name="connsiteY9" fmla="*/ 195943 h 2087336"/>
                <a:gd name="connsiteX10" fmla="*/ 106136 w 1436914"/>
                <a:gd name="connsiteY10" fmla="*/ 195943 h 2087336"/>
                <a:gd name="connsiteX11" fmla="*/ 166007 w 1436914"/>
                <a:gd name="connsiteY11" fmla="*/ 190500 h 2087336"/>
                <a:gd name="connsiteX12" fmla="*/ 266700 w 1436914"/>
                <a:gd name="connsiteY12" fmla="*/ 174171 h 2087336"/>
                <a:gd name="connsiteX13" fmla="*/ 372836 w 1436914"/>
                <a:gd name="connsiteY13" fmla="*/ 168729 h 2087336"/>
                <a:gd name="connsiteX14" fmla="*/ 473529 w 1436914"/>
                <a:gd name="connsiteY14" fmla="*/ 152400 h 2087336"/>
                <a:gd name="connsiteX15" fmla="*/ 688521 w 1436914"/>
                <a:gd name="connsiteY15" fmla="*/ 114300 h 2087336"/>
                <a:gd name="connsiteX16" fmla="*/ 835479 w 1436914"/>
                <a:gd name="connsiteY16" fmla="*/ 87086 h 2087336"/>
                <a:gd name="connsiteX17" fmla="*/ 881743 w 1436914"/>
                <a:gd name="connsiteY17" fmla="*/ 76200 h 2087336"/>
                <a:gd name="connsiteX18" fmla="*/ 933450 w 1436914"/>
                <a:gd name="connsiteY18" fmla="*/ 59871 h 2087336"/>
                <a:gd name="connsiteX19" fmla="*/ 987879 w 1436914"/>
                <a:gd name="connsiteY19" fmla="*/ 40821 h 2087336"/>
                <a:gd name="connsiteX20" fmla="*/ 1039586 w 1436914"/>
                <a:gd name="connsiteY20" fmla="*/ 16329 h 2087336"/>
                <a:gd name="connsiteX21" fmla="*/ 1069521 w 1436914"/>
                <a:gd name="connsiteY21" fmla="*/ 2721 h 2087336"/>
                <a:gd name="connsiteX22" fmla="*/ 1083129 w 1436914"/>
                <a:gd name="connsiteY22" fmla="*/ 0 h 2087336"/>
                <a:gd name="connsiteX23" fmla="*/ 1102179 w 1436914"/>
                <a:gd name="connsiteY23" fmla="*/ 2721 h 2087336"/>
                <a:gd name="connsiteX24" fmla="*/ 1151164 w 1436914"/>
                <a:gd name="connsiteY24" fmla="*/ 24493 h 2087336"/>
                <a:gd name="connsiteX25" fmla="*/ 1208314 w 1436914"/>
                <a:gd name="connsiteY25" fmla="*/ 51707 h 2087336"/>
                <a:gd name="connsiteX26" fmla="*/ 1246414 w 1436914"/>
                <a:gd name="connsiteY26" fmla="*/ 78921 h 2087336"/>
                <a:gd name="connsiteX27" fmla="*/ 1319893 w 1436914"/>
                <a:gd name="connsiteY27" fmla="*/ 133350 h 2087336"/>
                <a:gd name="connsiteX28" fmla="*/ 1357993 w 1436914"/>
                <a:gd name="connsiteY28" fmla="*/ 166007 h 2087336"/>
                <a:gd name="connsiteX29" fmla="*/ 1393371 w 1436914"/>
                <a:gd name="connsiteY29" fmla="*/ 201386 h 2087336"/>
                <a:gd name="connsiteX30" fmla="*/ 1412421 w 1436914"/>
                <a:gd name="connsiteY30" fmla="*/ 223157 h 2087336"/>
                <a:gd name="connsiteX31" fmla="*/ 1426029 w 1436914"/>
                <a:gd name="connsiteY31" fmla="*/ 244929 h 2087336"/>
                <a:gd name="connsiteX32" fmla="*/ 1434193 w 1436914"/>
                <a:gd name="connsiteY32" fmla="*/ 263979 h 2087336"/>
                <a:gd name="connsiteX33" fmla="*/ 1436914 w 1436914"/>
                <a:gd name="connsiteY33" fmla="*/ 285750 h 2087336"/>
                <a:gd name="connsiteX34" fmla="*/ 1431471 w 1436914"/>
                <a:gd name="connsiteY34" fmla="*/ 310243 h 2087336"/>
                <a:gd name="connsiteX35" fmla="*/ 1420586 w 1436914"/>
                <a:gd name="connsiteY35" fmla="*/ 321129 h 2087336"/>
                <a:gd name="connsiteX36" fmla="*/ 1409700 w 1436914"/>
                <a:gd name="connsiteY36" fmla="*/ 334736 h 2087336"/>
                <a:gd name="connsiteX37" fmla="*/ 1371600 w 1436914"/>
                <a:gd name="connsiteY37" fmla="*/ 424543 h 2087336"/>
                <a:gd name="connsiteX38" fmla="*/ 1366157 w 1436914"/>
                <a:gd name="connsiteY38" fmla="*/ 459921 h 2087336"/>
                <a:gd name="connsiteX39" fmla="*/ 1357993 w 1436914"/>
                <a:gd name="connsiteY39" fmla="*/ 644979 h 2087336"/>
                <a:gd name="connsiteX40" fmla="*/ 1341664 w 1436914"/>
                <a:gd name="connsiteY40" fmla="*/ 1034143 h 2087336"/>
                <a:gd name="connsiteX41" fmla="*/ 1330779 w 1436914"/>
                <a:gd name="connsiteY41" fmla="*/ 1398814 h 2087336"/>
                <a:gd name="connsiteX42" fmla="*/ 1322614 w 1436914"/>
                <a:gd name="connsiteY42" fmla="*/ 1864179 h 2087336"/>
                <a:gd name="connsiteX43" fmla="*/ 1319893 w 1436914"/>
                <a:gd name="connsiteY43" fmla="*/ 1929493 h 2087336"/>
                <a:gd name="connsiteX44" fmla="*/ 1317171 w 1436914"/>
                <a:gd name="connsiteY44" fmla="*/ 1951264 h 2087336"/>
                <a:gd name="connsiteX45" fmla="*/ 1303564 w 1436914"/>
                <a:gd name="connsiteY45" fmla="*/ 1992086 h 2087336"/>
                <a:gd name="connsiteX46" fmla="*/ 1284514 w 1436914"/>
                <a:gd name="connsiteY46" fmla="*/ 2032907 h 2087336"/>
                <a:gd name="connsiteX47" fmla="*/ 1262743 w 1436914"/>
                <a:gd name="connsiteY47" fmla="*/ 2062843 h 2087336"/>
                <a:gd name="connsiteX48" fmla="*/ 1249136 w 1436914"/>
                <a:gd name="connsiteY48" fmla="*/ 2076450 h 2087336"/>
                <a:gd name="connsiteX49" fmla="*/ 1230086 w 1436914"/>
                <a:gd name="connsiteY49" fmla="*/ 2084614 h 2087336"/>
                <a:gd name="connsiteX50" fmla="*/ 1213757 w 1436914"/>
                <a:gd name="connsiteY50" fmla="*/ 2087336 h 2087336"/>
                <a:gd name="connsiteX51" fmla="*/ 1202871 w 1436914"/>
                <a:gd name="connsiteY51" fmla="*/ 2087336 h 2087336"/>
                <a:gd name="connsiteX52" fmla="*/ 1175657 w 1436914"/>
                <a:gd name="connsiteY52" fmla="*/ 2076450 h 2087336"/>
                <a:gd name="connsiteX53" fmla="*/ 1143000 w 1436914"/>
                <a:gd name="connsiteY53" fmla="*/ 2051957 h 2087336"/>
                <a:gd name="connsiteX54" fmla="*/ 1115786 w 1436914"/>
                <a:gd name="connsiteY54" fmla="*/ 2019300 h 2087336"/>
                <a:gd name="connsiteX55" fmla="*/ 1104900 w 1436914"/>
                <a:gd name="connsiteY55" fmla="*/ 1997529 h 2087336"/>
                <a:gd name="connsiteX56" fmla="*/ 1091293 w 1436914"/>
                <a:gd name="connsiteY56" fmla="*/ 1962150 h 2087336"/>
                <a:gd name="connsiteX57" fmla="*/ 1083129 w 1436914"/>
                <a:gd name="connsiteY57" fmla="*/ 1921329 h 2087336"/>
                <a:gd name="connsiteX58" fmla="*/ 1074964 w 1436914"/>
                <a:gd name="connsiteY58" fmla="*/ 1828800 h 2087336"/>
                <a:gd name="connsiteX59" fmla="*/ 1074964 w 1436914"/>
                <a:gd name="connsiteY59" fmla="*/ 1641021 h 2087336"/>
                <a:gd name="connsiteX60" fmla="*/ 1074964 w 1436914"/>
                <a:gd name="connsiteY60" fmla="*/ 1330779 h 2087336"/>
                <a:gd name="connsiteX61" fmla="*/ 1074964 w 1436914"/>
                <a:gd name="connsiteY61" fmla="*/ 933450 h 2087336"/>
                <a:gd name="connsiteX62" fmla="*/ 1083129 w 1436914"/>
                <a:gd name="connsiteY62" fmla="*/ 721179 h 2087336"/>
                <a:gd name="connsiteX63" fmla="*/ 1094014 w 1436914"/>
                <a:gd name="connsiteY63" fmla="*/ 563336 h 2087336"/>
                <a:gd name="connsiteX64" fmla="*/ 1096736 w 1436914"/>
                <a:gd name="connsiteY64" fmla="*/ 410936 h 2087336"/>
                <a:gd name="connsiteX65" fmla="*/ 1096736 w 1436914"/>
                <a:gd name="connsiteY65" fmla="*/ 312964 h 2087336"/>
                <a:gd name="connsiteX66" fmla="*/ 1091293 w 1436914"/>
                <a:gd name="connsiteY66" fmla="*/ 272143 h 2087336"/>
                <a:gd name="connsiteX67" fmla="*/ 1083129 w 1436914"/>
                <a:gd name="connsiteY67" fmla="*/ 255814 h 2087336"/>
                <a:gd name="connsiteX68" fmla="*/ 1077686 w 1436914"/>
                <a:gd name="connsiteY68" fmla="*/ 244929 h 2087336"/>
                <a:gd name="connsiteX69" fmla="*/ 1055914 w 1436914"/>
                <a:gd name="connsiteY69" fmla="*/ 231321 h 2087336"/>
                <a:gd name="connsiteX70" fmla="*/ 1023257 w 1436914"/>
                <a:gd name="connsiteY70" fmla="*/ 223157 h 2087336"/>
                <a:gd name="connsiteX71" fmla="*/ 993321 w 1436914"/>
                <a:gd name="connsiteY71" fmla="*/ 217714 h 2087336"/>
                <a:gd name="connsiteX72" fmla="*/ 881743 w 1436914"/>
                <a:gd name="connsiteY72" fmla="*/ 231321 h 2087336"/>
                <a:gd name="connsiteX73" fmla="*/ 778329 w 1436914"/>
                <a:gd name="connsiteY73" fmla="*/ 247650 h 208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36914" h="2087336">
                  <a:moveTo>
                    <a:pt x="778329" y="247650"/>
                  </a:moveTo>
                  <a:lnTo>
                    <a:pt x="579664" y="266700"/>
                  </a:lnTo>
                  <a:lnTo>
                    <a:pt x="416379" y="285750"/>
                  </a:lnTo>
                  <a:lnTo>
                    <a:pt x="293914" y="302079"/>
                  </a:lnTo>
                  <a:lnTo>
                    <a:pt x="225879" y="310243"/>
                  </a:lnTo>
                  <a:lnTo>
                    <a:pt x="81643" y="307521"/>
                  </a:lnTo>
                  <a:lnTo>
                    <a:pt x="48986" y="307521"/>
                  </a:lnTo>
                  <a:lnTo>
                    <a:pt x="0" y="168729"/>
                  </a:lnTo>
                  <a:lnTo>
                    <a:pt x="46264" y="190500"/>
                  </a:lnTo>
                  <a:lnTo>
                    <a:pt x="70757" y="195943"/>
                  </a:lnTo>
                  <a:lnTo>
                    <a:pt x="106136" y="195943"/>
                  </a:lnTo>
                  <a:lnTo>
                    <a:pt x="166007" y="190500"/>
                  </a:lnTo>
                  <a:lnTo>
                    <a:pt x="266700" y="174171"/>
                  </a:lnTo>
                  <a:lnTo>
                    <a:pt x="372836" y="168729"/>
                  </a:lnTo>
                  <a:lnTo>
                    <a:pt x="473529" y="152400"/>
                  </a:lnTo>
                  <a:lnTo>
                    <a:pt x="688521" y="114300"/>
                  </a:lnTo>
                  <a:lnTo>
                    <a:pt x="835479" y="87086"/>
                  </a:lnTo>
                  <a:lnTo>
                    <a:pt x="881743" y="76200"/>
                  </a:lnTo>
                  <a:lnTo>
                    <a:pt x="933450" y="59871"/>
                  </a:lnTo>
                  <a:lnTo>
                    <a:pt x="987879" y="40821"/>
                  </a:lnTo>
                  <a:lnTo>
                    <a:pt x="1039586" y="16329"/>
                  </a:lnTo>
                  <a:lnTo>
                    <a:pt x="1069521" y="2721"/>
                  </a:lnTo>
                  <a:lnTo>
                    <a:pt x="1083129" y="0"/>
                  </a:lnTo>
                  <a:lnTo>
                    <a:pt x="1102179" y="2721"/>
                  </a:lnTo>
                  <a:lnTo>
                    <a:pt x="1151164" y="24493"/>
                  </a:lnTo>
                  <a:lnTo>
                    <a:pt x="1208314" y="51707"/>
                  </a:lnTo>
                  <a:lnTo>
                    <a:pt x="1246414" y="78921"/>
                  </a:lnTo>
                  <a:lnTo>
                    <a:pt x="1319893" y="133350"/>
                  </a:lnTo>
                  <a:lnTo>
                    <a:pt x="1357993" y="166007"/>
                  </a:lnTo>
                  <a:lnTo>
                    <a:pt x="1393371" y="201386"/>
                  </a:lnTo>
                  <a:lnTo>
                    <a:pt x="1412421" y="223157"/>
                  </a:lnTo>
                  <a:lnTo>
                    <a:pt x="1426029" y="244929"/>
                  </a:lnTo>
                  <a:lnTo>
                    <a:pt x="1434193" y="263979"/>
                  </a:lnTo>
                  <a:lnTo>
                    <a:pt x="1436914" y="285750"/>
                  </a:lnTo>
                  <a:lnTo>
                    <a:pt x="1431471" y="310243"/>
                  </a:lnTo>
                  <a:lnTo>
                    <a:pt x="1420586" y="321129"/>
                  </a:lnTo>
                  <a:lnTo>
                    <a:pt x="1409700" y="334736"/>
                  </a:lnTo>
                  <a:lnTo>
                    <a:pt x="1371600" y="424543"/>
                  </a:lnTo>
                  <a:lnTo>
                    <a:pt x="1366157" y="459921"/>
                  </a:lnTo>
                  <a:lnTo>
                    <a:pt x="1357993" y="644979"/>
                  </a:lnTo>
                  <a:lnTo>
                    <a:pt x="1341664" y="1034143"/>
                  </a:lnTo>
                  <a:lnTo>
                    <a:pt x="1330779" y="1398814"/>
                  </a:lnTo>
                  <a:lnTo>
                    <a:pt x="1322614" y="1864179"/>
                  </a:lnTo>
                  <a:lnTo>
                    <a:pt x="1319893" y="1929493"/>
                  </a:lnTo>
                  <a:lnTo>
                    <a:pt x="1317171" y="1951264"/>
                  </a:lnTo>
                  <a:lnTo>
                    <a:pt x="1303564" y="1992086"/>
                  </a:lnTo>
                  <a:lnTo>
                    <a:pt x="1284514" y="2032907"/>
                  </a:lnTo>
                  <a:lnTo>
                    <a:pt x="1262743" y="2062843"/>
                  </a:lnTo>
                  <a:lnTo>
                    <a:pt x="1249136" y="2076450"/>
                  </a:lnTo>
                  <a:lnTo>
                    <a:pt x="1230086" y="2084614"/>
                  </a:lnTo>
                  <a:lnTo>
                    <a:pt x="1213757" y="2087336"/>
                  </a:lnTo>
                  <a:lnTo>
                    <a:pt x="1202871" y="2087336"/>
                  </a:lnTo>
                  <a:lnTo>
                    <a:pt x="1175657" y="2076450"/>
                  </a:lnTo>
                  <a:lnTo>
                    <a:pt x="1143000" y="2051957"/>
                  </a:lnTo>
                  <a:lnTo>
                    <a:pt x="1115786" y="2019300"/>
                  </a:lnTo>
                  <a:lnTo>
                    <a:pt x="1104900" y="1997529"/>
                  </a:lnTo>
                  <a:lnTo>
                    <a:pt x="1091293" y="1962150"/>
                  </a:lnTo>
                  <a:lnTo>
                    <a:pt x="1083129" y="1921329"/>
                  </a:lnTo>
                  <a:lnTo>
                    <a:pt x="1074964" y="1828800"/>
                  </a:lnTo>
                  <a:lnTo>
                    <a:pt x="1074964" y="1641021"/>
                  </a:lnTo>
                  <a:lnTo>
                    <a:pt x="1074964" y="1330779"/>
                  </a:lnTo>
                  <a:lnTo>
                    <a:pt x="1074964" y="933450"/>
                  </a:lnTo>
                  <a:lnTo>
                    <a:pt x="1083129" y="721179"/>
                  </a:lnTo>
                  <a:lnTo>
                    <a:pt x="1094014" y="563336"/>
                  </a:lnTo>
                  <a:cubicBezTo>
                    <a:pt x="1094921" y="512536"/>
                    <a:pt x="1095829" y="461736"/>
                    <a:pt x="1096736" y="410936"/>
                  </a:cubicBezTo>
                  <a:lnTo>
                    <a:pt x="1096736" y="312964"/>
                  </a:lnTo>
                  <a:lnTo>
                    <a:pt x="1091293" y="272143"/>
                  </a:lnTo>
                  <a:lnTo>
                    <a:pt x="1083129" y="255814"/>
                  </a:lnTo>
                  <a:lnTo>
                    <a:pt x="1077686" y="244929"/>
                  </a:lnTo>
                  <a:lnTo>
                    <a:pt x="1055914" y="231321"/>
                  </a:lnTo>
                  <a:lnTo>
                    <a:pt x="1023257" y="223157"/>
                  </a:lnTo>
                  <a:lnTo>
                    <a:pt x="993321" y="217714"/>
                  </a:lnTo>
                  <a:lnTo>
                    <a:pt x="881743" y="231321"/>
                  </a:lnTo>
                  <a:lnTo>
                    <a:pt x="77832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67">
              <a:extLst>
                <a:ext uri="{FF2B5EF4-FFF2-40B4-BE49-F238E27FC236}">
                  <a16:creationId xmlns:a16="http://schemas.microsoft.com/office/drawing/2014/main" id="{6D05D295-3BCE-488F-AF76-5F95147D71DB}"/>
                </a:ext>
              </a:extLst>
            </p:cNvPr>
            <p:cNvSpPr/>
            <p:nvPr/>
          </p:nvSpPr>
          <p:spPr>
            <a:xfrm>
              <a:off x="5599113" y="4591050"/>
              <a:ext cx="1108075" cy="290513"/>
            </a:xfrm>
            <a:custGeom>
              <a:avLst/>
              <a:gdLst>
                <a:gd name="connsiteX0" fmla="*/ 764381 w 1109662"/>
                <a:gd name="connsiteY0" fmla="*/ 23813 h 290513"/>
                <a:gd name="connsiteX1" fmla="*/ 538162 w 1109662"/>
                <a:gd name="connsiteY1" fmla="*/ 59531 h 290513"/>
                <a:gd name="connsiteX2" fmla="*/ 292894 w 1109662"/>
                <a:gd name="connsiteY2" fmla="*/ 97631 h 290513"/>
                <a:gd name="connsiteX3" fmla="*/ 0 w 1109662"/>
                <a:gd name="connsiteY3" fmla="*/ 142875 h 290513"/>
                <a:gd name="connsiteX4" fmla="*/ 9525 w 1109662"/>
                <a:gd name="connsiteY4" fmla="*/ 254794 h 290513"/>
                <a:gd name="connsiteX5" fmla="*/ 104775 w 1109662"/>
                <a:gd name="connsiteY5" fmla="*/ 278606 h 290513"/>
                <a:gd name="connsiteX6" fmla="*/ 166687 w 1109662"/>
                <a:gd name="connsiteY6" fmla="*/ 288131 h 290513"/>
                <a:gd name="connsiteX7" fmla="*/ 202406 w 1109662"/>
                <a:gd name="connsiteY7" fmla="*/ 290513 h 290513"/>
                <a:gd name="connsiteX8" fmla="*/ 230981 w 1109662"/>
                <a:gd name="connsiteY8" fmla="*/ 288131 h 290513"/>
                <a:gd name="connsiteX9" fmla="*/ 395287 w 1109662"/>
                <a:gd name="connsiteY9" fmla="*/ 250031 h 290513"/>
                <a:gd name="connsiteX10" fmla="*/ 642937 w 1109662"/>
                <a:gd name="connsiteY10" fmla="*/ 200025 h 290513"/>
                <a:gd name="connsiteX11" fmla="*/ 866775 w 1109662"/>
                <a:gd name="connsiteY11" fmla="*/ 154781 h 290513"/>
                <a:gd name="connsiteX12" fmla="*/ 935831 w 1109662"/>
                <a:gd name="connsiteY12" fmla="*/ 154781 h 290513"/>
                <a:gd name="connsiteX13" fmla="*/ 1081087 w 1109662"/>
                <a:gd name="connsiteY13" fmla="*/ 157163 h 290513"/>
                <a:gd name="connsiteX14" fmla="*/ 1109662 w 1109662"/>
                <a:gd name="connsiteY14" fmla="*/ 157163 h 290513"/>
                <a:gd name="connsiteX15" fmla="*/ 1107281 w 1109662"/>
                <a:gd name="connsiteY15" fmla="*/ 0 h 290513"/>
                <a:gd name="connsiteX16" fmla="*/ 973931 w 1109662"/>
                <a:gd name="connsiteY16" fmla="*/ 0 h 290513"/>
                <a:gd name="connsiteX17" fmla="*/ 909637 w 1109662"/>
                <a:gd name="connsiteY17" fmla="*/ 0 h 290513"/>
                <a:gd name="connsiteX18" fmla="*/ 764381 w 1109662"/>
                <a:gd name="connsiteY18" fmla="*/ 238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662" h="290513">
                  <a:moveTo>
                    <a:pt x="764381" y="23813"/>
                  </a:moveTo>
                  <a:lnTo>
                    <a:pt x="538162" y="59531"/>
                  </a:lnTo>
                  <a:lnTo>
                    <a:pt x="292894" y="97631"/>
                  </a:lnTo>
                  <a:lnTo>
                    <a:pt x="0" y="142875"/>
                  </a:lnTo>
                  <a:lnTo>
                    <a:pt x="9525" y="254794"/>
                  </a:lnTo>
                  <a:lnTo>
                    <a:pt x="104775" y="278606"/>
                  </a:lnTo>
                  <a:lnTo>
                    <a:pt x="166687" y="288131"/>
                  </a:lnTo>
                  <a:lnTo>
                    <a:pt x="202406" y="290513"/>
                  </a:lnTo>
                  <a:lnTo>
                    <a:pt x="230981" y="288131"/>
                  </a:lnTo>
                  <a:lnTo>
                    <a:pt x="395287" y="250031"/>
                  </a:lnTo>
                  <a:lnTo>
                    <a:pt x="642937" y="200025"/>
                  </a:lnTo>
                  <a:lnTo>
                    <a:pt x="866775" y="154781"/>
                  </a:lnTo>
                  <a:lnTo>
                    <a:pt x="935831" y="154781"/>
                  </a:lnTo>
                  <a:lnTo>
                    <a:pt x="1081087" y="157163"/>
                  </a:lnTo>
                  <a:lnTo>
                    <a:pt x="1109662" y="157163"/>
                  </a:lnTo>
                  <a:cubicBezTo>
                    <a:pt x="1108868" y="104775"/>
                    <a:pt x="1108075" y="52388"/>
                    <a:pt x="1107281" y="0"/>
                  </a:cubicBezTo>
                  <a:lnTo>
                    <a:pt x="973931" y="0"/>
                  </a:lnTo>
                  <a:lnTo>
                    <a:pt x="909637" y="0"/>
                  </a:lnTo>
                  <a:lnTo>
                    <a:pt x="764381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68">
              <a:extLst>
                <a:ext uri="{FF2B5EF4-FFF2-40B4-BE49-F238E27FC236}">
                  <a16:creationId xmlns:a16="http://schemas.microsoft.com/office/drawing/2014/main" id="{B69D58E9-690E-48B1-91F2-844DA9D85F9E}"/>
                </a:ext>
              </a:extLst>
            </p:cNvPr>
            <p:cNvSpPr/>
            <p:nvPr/>
          </p:nvSpPr>
          <p:spPr>
            <a:xfrm>
              <a:off x="5573713" y="5459413"/>
              <a:ext cx="1112838" cy="307975"/>
            </a:xfrm>
            <a:custGeom>
              <a:avLst/>
              <a:gdLst>
                <a:gd name="connsiteX0" fmla="*/ 795338 w 1112044"/>
                <a:gd name="connsiteY0" fmla="*/ 195263 h 307182"/>
                <a:gd name="connsiteX1" fmla="*/ 621507 w 1112044"/>
                <a:gd name="connsiteY1" fmla="*/ 214313 h 307182"/>
                <a:gd name="connsiteX2" fmla="*/ 440532 w 1112044"/>
                <a:gd name="connsiteY2" fmla="*/ 238125 h 307182"/>
                <a:gd name="connsiteX3" fmla="*/ 247650 w 1112044"/>
                <a:gd name="connsiteY3" fmla="*/ 266700 h 307182"/>
                <a:gd name="connsiteX4" fmla="*/ 4763 w 1112044"/>
                <a:gd name="connsiteY4" fmla="*/ 307182 h 307182"/>
                <a:gd name="connsiteX5" fmla="*/ 0 w 1112044"/>
                <a:gd name="connsiteY5" fmla="*/ 138113 h 307182"/>
                <a:gd name="connsiteX6" fmla="*/ 164307 w 1112044"/>
                <a:gd name="connsiteY6" fmla="*/ 128588 h 307182"/>
                <a:gd name="connsiteX7" fmla="*/ 307182 w 1112044"/>
                <a:gd name="connsiteY7" fmla="*/ 114300 h 307182"/>
                <a:gd name="connsiteX8" fmla="*/ 478632 w 1112044"/>
                <a:gd name="connsiteY8" fmla="*/ 90488 h 307182"/>
                <a:gd name="connsiteX9" fmla="*/ 692944 w 1112044"/>
                <a:gd name="connsiteY9" fmla="*/ 52388 h 307182"/>
                <a:gd name="connsiteX10" fmla="*/ 928688 w 1112044"/>
                <a:gd name="connsiteY10" fmla="*/ 0 h 307182"/>
                <a:gd name="connsiteX11" fmla="*/ 954882 w 1112044"/>
                <a:gd name="connsiteY11" fmla="*/ 4763 h 307182"/>
                <a:gd name="connsiteX12" fmla="*/ 992982 w 1112044"/>
                <a:gd name="connsiteY12" fmla="*/ 14288 h 307182"/>
                <a:gd name="connsiteX13" fmla="*/ 1107282 w 1112044"/>
                <a:gd name="connsiteY13" fmla="*/ 33338 h 307182"/>
                <a:gd name="connsiteX14" fmla="*/ 1112044 w 1112044"/>
                <a:gd name="connsiteY14" fmla="*/ 176213 h 307182"/>
                <a:gd name="connsiteX15" fmla="*/ 966788 w 1112044"/>
                <a:gd name="connsiteY15" fmla="*/ 180975 h 307182"/>
                <a:gd name="connsiteX16" fmla="*/ 795338 w 1112044"/>
                <a:gd name="connsiteY16" fmla="*/ 195263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2044" h="307182">
                  <a:moveTo>
                    <a:pt x="795338" y="195263"/>
                  </a:moveTo>
                  <a:lnTo>
                    <a:pt x="621507" y="214313"/>
                  </a:lnTo>
                  <a:lnTo>
                    <a:pt x="440532" y="238125"/>
                  </a:lnTo>
                  <a:lnTo>
                    <a:pt x="247650" y="266700"/>
                  </a:lnTo>
                  <a:lnTo>
                    <a:pt x="4763" y="307182"/>
                  </a:lnTo>
                  <a:lnTo>
                    <a:pt x="0" y="138113"/>
                  </a:lnTo>
                  <a:lnTo>
                    <a:pt x="164307" y="128588"/>
                  </a:lnTo>
                  <a:lnTo>
                    <a:pt x="307182" y="114300"/>
                  </a:lnTo>
                  <a:lnTo>
                    <a:pt x="478632" y="90488"/>
                  </a:lnTo>
                  <a:lnTo>
                    <a:pt x="692944" y="52388"/>
                  </a:lnTo>
                  <a:lnTo>
                    <a:pt x="928688" y="0"/>
                  </a:lnTo>
                  <a:lnTo>
                    <a:pt x="954882" y="4763"/>
                  </a:lnTo>
                  <a:lnTo>
                    <a:pt x="992982" y="14288"/>
                  </a:lnTo>
                  <a:lnTo>
                    <a:pt x="1107282" y="33338"/>
                  </a:lnTo>
                  <a:lnTo>
                    <a:pt x="1112044" y="176213"/>
                  </a:lnTo>
                  <a:lnTo>
                    <a:pt x="966788" y="180975"/>
                  </a:lnTo>
                  <a:lnTo>
                    <a:pt x="795338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298" name="グループ化 1">
            <a:extLst>
              <a:ext uri="{FF2B5EF4-FFF2-40B4-BE49-F238E27FC236}">
                <a16:creationId xmlns:a16="http://schemas.microsoft.com/office/drawing/2014/main" id="{A6FBB1B8-231D-4ECD-ABB6-0913690EAD19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65263"/>
            <a:ext cx="4841875" cy="4557712"/>
            <a:chOff x="2430463" y="1465263"/>
            <a:chExt cx="4841875" cy="4557712"/>
          </a:xfrm>
        </p:grpSpPr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F211CFB8-7E98-41A6-B10C-22854579E69C}"/>
                </a:ext>
              </a:extLst>
            </p:cNvPr>
            <p:cNvSpPr/>
            <p:nvPr/>
          </p:nvSpPr>
          <p:spPr>
            <a:xfrm>
              <a:off x="2862263" y="1487488"/>
              <a:ext cx="974725" cy="1284287"/>
            </a:xfrm>
            <a:custGeom>
              <a:avLst/>
              <a:gdLst>
                <a:gd name="connsiteX0" fmla="*/ 773906 w 973931"/>
                <a:gd name="connsiteY0" fmla="*/ 471488 h 1283494"/>
                <a:gd name="connsiteX1" fmla="*/ 695325 w 973931"/>
                <a:gd name="connsiteY1" fmla="*/ 561975 h 1283494"/>
                <a:gd name="connsiteX2" fmla="*/ 576262 w 973931"/>
                <a:gd name="connsiteY2" fmla="*/ 704850 h 1283494"/>
                <a:gd name="connsiteX3" fmla="*/ 457200 w 973931"/>
                <a:gd name="connsiteY3" fmla="*/ 857250 h 1283494"/>
                <a:gd name="connsiteX4" fmla="*/ 321468 w 973931"/>
                <a:gd name="connsiteY4" fmla="*/ 1026319 h 1283494"/>
                <a:gd name="connsiteX5" fmla="*/ 116681 w 973931"/>
                <a:gd name="connsiteY5" fmla="*/ 1283494 h 1283494"/>
                <a:gd name="connsiteX6" fmla="*/ 0 w 973931"/>
                <a:gd name="connsiteY6" fmla="*/ 1216819 h 1283494"/>
                <a:gd name="connsiteX7" fmla="*/ 23812 w 973931"/>
                <a:gd name="connsiteY7" fmla="*/ 1193007 h 1283494"/>
                <a:gd name="connsiteX8" fmla="*/ 57150 w 973931"/>
                <a:gd name="connsiteY8" fmla="*/ 1164432 h 1283494"/>
                <a:gd name="connsiteX9" fmla="*/ 90487 w 973931"/>
                <a:gd name="connsiteY9" fmla="*/ 1138238 h 1283494"/>
                <a:gd name="connsiteX10" fmla="*/ 102393 w 973931"/>
                <a:gd name="connsiteY10" fmla="*/ 1131094 h 1283494"/>
                <a:gd name="connsiteX11" fmla="*/ 140493 w 973931"/>
                <a:gd name="connsiteY11" fmla="*/ 1066800 h 1283494"/>
                <a:gd name="connsiteX12" fmla="*/ 207168 w 973931"/>
                <a:gd name="connsiteY12" fmla="*/ 962025 h 1283494"/>
                <a:gd name="connsiteX13" fmla="*/ 307181 w 973931"/>
                <a:gd name="connsiteY13" fmla="*/ 802482 h 1283494"/>
                <a:gd name="connsiteX14" fmla="*/ 404812 w 973931"/>
                <a:gd name="connsiteY14" fmla="*/ 647700 h 1283494"/>
                <a:gd name="connsiteX15" fmla="*/ 495300 w 973931"/>
                <a:gd name="connsiteY15" fmla="*/ 507207 h 1283494"/>
                <a:gd name="connsiteX16" fmla="*/ 578643 w 973931"/>
                <a:gd name="connsiteY16" fmla="*/ 373857 h 1283494"/>
                <a:gd name="connsiteX17" fmla="*/ 640556 w 973931"/>
                <a:gd name="connsiteY17" fmla="*/ 276225 h 1283494"/>
                <a:gd name="connsiteX18" fmla="*/ 652462 w 973931"/>
                <a:gd name="connsiteY18" fmla="*/ 250032 h 1283494"/>
                <a:gd name="connsiteX19" fmla="*/ 654843 w 973931"/>
                <a:gd name="connsiteY19" fmla="*/ 235744 h 1283494"/>
                <a:gd name="connsiteX20" fmla="*/ 654843 w 973931"/>
                <a:gd name="connsiteY20" fmla="*/ 216694 h 1283494"/>
                <a:gd name="connsiteX21" fmla="*/ 647700 w 973931"/>
                <a:gd name="connsiteY21" fmla="*/ 197644 h 1283494"/>
                <a:gd name="connsiteX22" fmla="*/ 635793 w 973931"/>
                <a:gd name="connsiteY22" fmla="*/ 180975 h 1283494"/>
                <a:gd name="connsiteX23" fmla="*/ 585787 w 973931"/>
                <a:gd name="connsiteY23" fmla="*/ 130969 h 1283494"/>
                <a:gd name="connsiteX24" fmla="*/ 526256 w 973931"/>
                <a:gd name="connsiteY24" fmla="*/ 73819 h 1283494"/>
                <a:gd name="connsiteX25" fmla="*/ 507206 w 973931"/>
                <a:gd name="connsiteY25" fmla="*/ 52388 h 1283494"/>
                <a:gd name="connsiteX26" fmla="*/ 492918 w 973931"/>
                <a:gd name="connsiteY26" fmla="*/ 35719 h 1283494"/>
                <a:gd name="connsiteX27" fmla="*/ 488156 w 973931"/>
                <a:gd name="connsiteY27" fmla="*/ 21432 h 1283494"/>
                <a:gd name="connsiteX28" fmla="*/ 492918 w 973931"/>
                <a:gd name="connsiteY28" fmla="*/ 11907 h 1283494"/>
                <a:gd name="connsiteX29" fmla="*/ 500062 w 973931"/>
                <a:gd name="connsiteY29" fmla="*/ 4763 h 1283494"/>
                <a:gd name="connsiteX30" fmla="*/ 521493 w 973931"/>
                <a:gd name="connsiteY30" fmla="*/ 0 h 1283494"/>
                <a:gd name="connsiteX31" fmla="*/ 545306 w 973931"/>
                <a:gd name="connsiteY31" fmla="*/ 0 h 1283494"/>
                <a:gd name="connsiteX32" fmla="*/ 607218 w 973931"/>
                <a:gd name="connsiteY32" fmla="*/ 11907 h 1283494"/>
                <a:gd name="connsiteX33" fmla="*/ 683418 w 973931"/>
                <a:gd name="connsiteY33" fmla="*/ 33338 h 1283494"/>
                <a:gd name="connsiteX34" fmla="*/ 752475 w 973931"/>
                <a:gd name="connsiteY34" fmla="*/ 57150 h 1283494"/>
                <a:gd name="connsiteX35" fmla="*/ 807243 w 973931"/>
                <a:gd name="connsiteY35" fmla="*/ 85725 h 1283494"/>
                <a:gd name="connsiteX36" fmla="*/ 859631 w 973931"/>
                <a:gd name="connsiteY36" fmla="*/ 119063 h 1283494"/>
                <a:gd name="connsiteX37" fmla="*/ 900112 w 973931"/>
                <a:gd name="connsiteY37" fmla="*/ 150019 h 1283494"/>
                <a:gd name="connsiteX38" fmla="*/ 928687 w 973931"/>
                <a:gd name="connsiteY38" fmla="*/ 180975 h 1283494"/>
                <a:gd name="connsiteX39" fmla="*/ 952500 w 973931"/>
                <a:gd name="connsiteY39" fmla="*/ 209550 h 1283494"/>
                <a:gd name="connsiteX40" fmla="*/ 964406 w 973931"/>
                <a:gd name="connsiteY40" fmla="*/ 228600 h 1283494"/>
                <a:gd name="connsiteX41" fmla="*/ 973931 w 973931"/>
                <a:gd name="connsiteY41" fmla="*/ 257175 h 1283494"/>
                <a:gd name="connsiteX42" fmla="*/ 973931 w 973931"/>
                <a:gd name="connsiteY42" fmla="*/ 276225 h 1283494"/>
                <a:gd name="connsiteX43" fmla="*/ 969168 w 973931"/>
                <a:gd name="connsiteY43" fmla="*/ 290513 h 1283494"/>
                <a:gd name="connsiteX44" fmla="*/ 957262 w 973931"/>
                <a:gd name="connsiteY44" fmla="*/ 300038 h 1283494"/>
                <a:gd name="connsiteX45" fmla="*/ 931068 w 973931"/>
                <a:gd name="connsiteY45" fmla="*/ 309563 h 1283494"/>
                <a:gd name="connsiteX46" fmla="*/ 919162 w 973931"/>
                <a:gd name="connsiteY46" fmla="*/ 314325 h 1283494"/>
                <a:gd name="connsiteX47" fmla="*/ 883443 w 973931"/>
                <a:gd name="connsiteY47" fmla="*/ 352425 h 1283494"/>
                <a:gd name="connsiteX48" fmla="*/ 773906 w 973931"/>
                <a:gd name="connsiteY48" fmla="*/ 471488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3931" h="1283494">
                  <a:moveTo>
                    <a:pt x="773906" y="471488"/>
                  </a:moveTo>
                  <a:lnTo>
                    <a:pt x="695325" y="561975"/>
                  </a:lnTo>
                  <a:lnTo>
                    <a:pt x="576262" y="704850"/>
                  </a:lnTo>
                  <a:lnTo>
                    <a:pt x="457200" y="857250"/>
                  </a:lnTo>
                  <a:lnTo>
                    <a:pt x="321468" y="1026319"/>
                  </a:lnTo>
                  <a:lnTo>
                    <a:pt x="116681" y="1283494"/>
                  </a:lnTo>
                  <a:lnTo>
                    <a:pt x="0" y="1216819"/>
                  </a:lnTo>
                  <a:lnTo>
                    <a:pt x="23812" y="1193007"/>
                  </a:lnTo>
                  <a:lnTo>
                    <a:pt x="57150" y="1164432"/>
                  </a:lnTo>
                  <a:lnTo>
                    <a:pt x="90487" y="1138238"/>
                  </a:lnTo>
                  <a:lnTo>
                    <a:pt x="102393" y="1131094"/>
                  </a:lnTo>
                  <a:lnTo>
                    <a:pt x="140493" y="1066800"/>
                  </a:lnTo>
                  <a:lnTo>
                    <a:pt x="207168" y="962025"/>
                  </a:lnTo>
                  <a:lnTo>
                    <a:pt x="307181" y="802482"/>
                  </a:lnTo>
                  <a:lnTo>
                    <a:pt x="404812" y="647700"/>
                  </a:lnTo>
                  <a:lnTo>
                    <a:pt x="495300" y="507207"/>
                  </a:lnTo>
                  <a:lnTo>
                    <a:pt x="578643" y="373857"/>
                  </a:lnTo>
                  <a:lnTo>
                    <a:pt x="640556" y="276225"/>
                  </a:lnTo>
                  <a:lnTo>
                    <a:pt x="652462" y="250032"/>
                  </a:lnTo>
                  <a:lnTo>
                    <a:pt x="654843" y="235744"/>
                  </a:lnTo>
                  <a:lnTo>
                    <a:pt x="654843" y="216694"/>
                  </a:lnTo>
                  <a:lnTo>
                    <a:pt x="647700" y="197644"/>
                  </a:lnTo>
                  <a:lnTo>
                    <a:pt x="635793" y="180975"/>
                  </a:lnTo>
                  <a:lnTo>
                    <a:pt x="585787" y="130969"/>
                  </a:lnTo>
                  <a:lnTo>
                    <a:pt x="526256" y="73819"/>
                  </a:lnTo>
                  <a:lnTo>
                    <a:pt x="507206" y="52388"/>
                  </a:lnTo>
                  <a:lnTo>
                    <a:pt x="492918" y="35719"/>
                  </a:lnTo>
                  <a:lnTo>
                    <a:pt x="488156" y="21432"/>
                  </a:lnTo>
                  <a:lnTo>
                    <a:pt x="492918" y="11907"/>
                  </a:lnTo>
                  <a:lnTo>
                    <a:pt x="500062" y="4763"/>
                  </a:lnTo>
                  <a:lnTo>
                    <a:pt x="521493" y="0"/>
                  </a:lnTo>
                  <a:lnTo>
                    <a:pt x="545306" y="0"/>
                  </a:lnTo>
                  <a:lnTo>
                    <a:pt x="607218" y="11907"/>
                  </a:lnTo>
                  <a:lnTo>
                    <a:pt x="683418" y="33338"/>
                  </a:lnTo>
                  <a:lnTo>
                    <a:pt x="752475" y="57150"/>
                  </a:lnTo>
                  <a:lnTo>
                    <a:pt x="807243" y="85725"/>
                  </a:lnTo>
                  <a:lnTo>
                    <a:pt x="859631" y="119063"/>
                  </a:lnTo>
                  <a:lnTo>
                    <a:pt x="900112" y="150019"/>
                  </a:lnTo>
                  <a:lnTo>
                    <a:pt x="928687" y="180975"/>
                  </a:lnTo>
                  <a:lnTo>
                    <a:pt x="952500" y="209550"/>
                  </a:lnTo>
                  <a:lnTo>
                    <a:pt x="964406" y="228600"/>
                  </a:lnTo>
                  <a:lnTo>
                    <a:pt x="973931" y="257175"/>
                  </a:lnTo>
                  <a:lnTo>
                    <a:pt x="973931" y="276225"/>
                  </a:lnTo>
                  <a:lnTo>
                    <a:pt x="969168" y="290513"/>
                  </a:lnTo>
                  <a:lnTo>
                    <a:pt x="957262" y="300038"/>
                  </a:lnTo>
                  <a:lnTo>
                    <a:pt x="931068" y="309563"/>
                  </a:lnTo>
                  <a:lnTo>
                    <a:pt x="919162" y="314325"/>
                  </a:lnTo>
                  <a:lnTo>
                    <a:pt x="883443" y="352425"/>
                  </a:lnTo>
                  <a:lnTo>
                    <a:pt x="77390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7DA6C24F-A03C-4F76-84B4-98D5B282AF25}"/>
                </a:ext>
              </a:extLst>
            </p:cNvPr>
            <p:cNvSpPr/>
            <p:nvPr/>
          </p:nvSpPr>
          <p:spPr>
            <a:xfrm>
              <a:off x="2697163" y="3722688"/>
              <a:ext cx="1466850" cy="476250"/>
            </a:xfrm>
            <a:custGeom>
              <a:avLst/>
              <a:gdLst>
                <a:gd name="connsiteX0" fmla="*/ 1166813 w 1466850"/>
                <a:gd name="connsiteY0" fmla="*/ 57150 h 476250"/>
                <a:gd name="connsiteX1" fmla="*/ 897732 w 1466850"/>
                <a:gd name="connsiteY1" fmla="*/ 109537 h 476250"/>
                <a:gd name="connsiteX2" fmla="*/ 690563 w 1466850"/>
                <a:gd name="connsiteY2" fmla="*/ 145256 h 476250"/>
                <a:gd name="connsiteX3" fmla="*/ 545307 w 1466850"/>
                <a:gd name="connsiteY3" fmla="*/ 166687 h 476250"/>
                <a:gd name="connsiteX4" fmla="*/ 404813 w 1466850"/>
                <a:gd name="connsiteY4" fmla="*/ 185737 h 476250"/>
                <a:gd name="connsiteX5" fmla="*/ 271463 w 1466850"/>
                <a:gd name="connsiteY5" fmla="*/ 195262 h 476250"/>
                <a:gd name="connsiteX6" fmla="*/ 223838 w 1466850"/>
                <a:gd name="connsiteY6" fmla="*/ 192881 h 476250"/>
                <a:gd name="connsiteX7" fmla="*/ 4763 w 1466850"/>
                <a:gd name="connsiteY7" fmla="*/ 197644 h 476250"/>
                <a:gd name="connsiteX8" fmla="*/ 0 w 1466850"/>
                <a:gd name="connsiteY8" fmla="*/ 226219 h 476250"/>
                <a:gd name="connsiteX9" fmla="*/ 7144 w 1466850"/>
                <a:gd name="connsiteY9" fmla="*/ 257175 h 476250"/>
                <a:gd name="connsiteX10" fmla="*/ 23813 w 1466850"/>
                <a:gd name="connsiteY10" fmla="*/ 290512 h 476250"/>
                <a:gd name="connsiteX11" fmla="*/ 61913 w 1466850"/>
                <a:gd name="connsiteY11" fmla="*/ 347662 h 476250"/>
                <a:gd name="connsiteX12" fmla="*/ 111919 w 1466850"/>
                <a:gd name="connsiteY12" fmla="*/ 404812 h 476250"/>
                <a:gd name="connsiteX13" fmla="*/ 140494 w 1466850"/>
                <a:gd name="connsiteY13" fmla="*/ 435769 h 476250"/>
                <a:gd name="connsiteX14" fmla="*/ 164307 w 1466850"/>
                <a:gd name="connsiteY14" fmla="*/ 457200 h 476250"/>
                <a:gd name="connsiteX15" fmla="*/ 185738 w 1466850"/>
                <a:gd name="connsiteY15" fmla="*/ 469106 h 476250"/>
                <a:gd name="connsiteX16" fmla="*/ 200025 w 1466850"/>
                <a:gd name="connsiteY16" fmla="*/ 473869 h 476250"/>
                <a:gd name="connsiteX17" fmla="*/ 211932 w 1466850"/>
                <a:gd name="connsiteY17" fmla="*/ 476250 h 476250"/>
                <a:gd name="connsiteX18" fmla="*/ 230982 w 1466850"/>
                <a:gd name="connsiteY18" fmla="*/ 473869 h 476250"/>
                <a:gd name="connsiteX19" fmla="*/ 259557 w 1466850"/>
                <a:gd name="connsiteY19" fmla="*/ 464344 h 476250"/>
                <a:gd name="connsiteX20" fmla="*/ 278607 w 1466850"/>
                <a:gd name="connsiteY20" fmla="*/ 447675 h 476250"/>
                <a:gd name="connsiteX21" fmla="*/ 297657 w 1466850"/>
                <a:gd name="connsiteY21" fmla="*/ 438150 h 476250"/>
                <a:gd name="connsiteX22" fmla="*/ 404813 w 1466850"/>
                <a:gd name="connsiteY22" fmla="*/ 397669 h 476250"/>
                <a:gd name="connsiteX23" fmla="*/ 521494 w 1466850"/>
                <a:gd name="connsiteY23" fmla="*/ 359569 h 476250"/>
                <a:gd name="connsiteX24" fmla="*/ 597694 w 1466850"/>
                <a:gd name="connsiteY24" fmla="*/ 335756 h 476250"/>
                <a:gd name="connsiteX25" fmla="*/ 659607 w 1466850"/>
                <a:gd name="connsiteY25" fmla="*/ 319087 h 476250"/>
                <a:gd name="connsiteX26" fmla="*/ 912019 w 1466850"/>
                <a:gd name="connsiteY26" fmla="*/ 261937 h 476250"/>
                <a:gd name="connsiteX27" fmla="*/ 1083469 w 1466850"/>
                <a:gd name="connsiteY27" fmla="*/ 202406 h 476250"/>
                <a:gd name="connsiteX28" fmla="*/ 1312069 w 1466850"/>
                <a:gd name="connsiteY28" fmla="*/ 114300 h 476250"/>
                <a:gd name="connsiteX29" fmla="*/ 1466850 w 1466850"/>
                <a:gd name="connsiteY29" fmla="*/ 54769 h 476250"/>
                <a:gd name="connsiteX30" fmla="*/ 1445419 w 1466850"/>
                <a:gd name="connsiteY30" fmla="*/ 0 h 476250"/>
                <a:gd name="connsiteX31" fmla="*/ 1331119 w 1466850"/>
                <a:gd name="connsiteY31" fmla="*/ 23812 h 476250"/>
                <a:gd name="connsiteX32" fmla="*/ 1166813 w 1466850"/>
                <a:gd name="connsiteY32" fmla="*/ 57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6850" h="476250">
                  <a:moveTo>
                    <a:pt x="1166813" y="57150"/>
                  </a:moveTo>
                  <a:lnTo>
                    <a:pt x="897732" y="109537"/>
                  </a:lnTo>
                  <a:lnTo>
                    <a:pt x="690563" y="145256"/>
                  </a:lnTo>
                  <a:lnTo>
                    <a:pt x="545307" y="166687"/>
                  </a:lnTo>
                  <a:lnTo>
                    <a:pt x="404813" y="185737"/>
                  </a:lnTo>
                  <a:lnTo>
                    <a:pt x="271463" y="195262"/>
                  </a:lnTo>
                  <a:lnTo>
                    <a:pt x="223838" y="192881"/>
                  </a:lnTo>
                  <a:lnTo>
                    <a:pt x="4763" y="197644"/>
                  </a:lnTo>
                  <a:lnTo>
                    <a:pt x="0" y="226219"/>
                  </a:lnTo>
                  <a:lnTo>
                    <a:pt x="7144" y="257175"/>
                  </a:lnTo>
                  <a:lnTo>
                    <a:pt x="23813" y="290512"/>
                  </a:lnTo>
                  <a:lnTo>
                    <a:pt x="61913" y="347662"/>
                  </a:lnTo>
                  <a:lnTo>
                    <a:pt x="111919" y="404812"/>
                  </a:lnTo>
                  <a:lnTo>
                    <a:pt x="140494" y="435769"/>
                  </a:lnTo>
                  <a:lnTo>
                    <a:pt x="164307" y="457200"/>
                  </a:lnTo>
                  <a:lnTo>
                    <a:pt x="185738" y="469106"/>
                  </a:lnTo>
                  <a:lnTo>
                    <a:pt x="200025" y="473869"/>
                  </a:lnTo>
                  <a:lnTo>
                    <a:pt x="211932" y="476250"/>
                  </a:lnTo>
                  <a:lnTo>
                    <a:pt x="230982" y="473869"/>
                  </a:lnTo>
                  <a:lnTo>
                    <a:pt x="259557" y="464344"/>
                  </a:lnTo>
                  <a:lnTo>
                    <a:pt x="278607" y="447675"/>
                  </a:lnTo>
                  <a:lnTo>
                    <a:pt x="297657" y="438150"/>
                  </a:lnTo>
                  <a:lnTo>
                    <a:pt x="404813" y="397669"/>
                  </a:lnTo>
                  <a:lnTo>
                    <a:pt x="521494" y="359569"/>
                  </a:lnTo>
                  <a:lnTo>
                    <a:pt x="597694" y="335756"/>
                  </a:lnTo>
                  <a:lnTo>
                    <a:pt x="659607" y="319087"/>
                  </a:lnTo>
                  <a:lnTo>
                    <a:pt x="912019" y="261937"/>
                  </a:lnTo>
                  <a:lnTo>
                    <a:pt x="1083469" y="202406"/>
                  </a:lnTo>
                  <a:lnTo>
                    <a:pt x="1312069" y="114300"/>
                  </a:lnTo>
                  <a:lnTo>
                    <a:pt x="1466850" y="54769"/>
                  </a:lnTo>
                  <a:lnTo>
                    <a:pt x="1445419" y="0"/>
                  </a:lnTo>
                  <a:lnTo>
                    <a:pt x="1331119" y="23812"/>
                  </a:lnTo>
                  <a:lnTo>
                    <a:pt x="11668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A7CEF839-817E-45F6-8557-0C391FF47380}"/>
                </a:ext>
              </a:extLst>
            </p:cNvPr>
            <p:cNvSpPr/>
            <p:nvPr/>
          </p:nvSpPr>
          <p:spPr>
            <a:xfrm>
              <a:off x="2430463" y="4389438"/>
              <a:ext cx="803275" cy="1287462"/>
            </a:xfrm>
            <a:custGeom>
              <a:avLst/>
              <a:gdLst>
                <a:gd name="connsiteX0" fmla="*/ 628650 w 802482"/>
                <a:gd name="connsiteY0" fmla="*/ 490537 h 1288256"/>
                <a:gd name="connsiteX1" fmla="*/ 483394 w 802482"/>
                <a:gd name="connsiteY1" fmla="*/ 707231 h 1288256"/>
                <a:gd name="connsiteX2" fmla="*/ 300038 w 802482"/>
                <a:gd name="connsiteY2" fmla="*/ 962025 h 1288256"/>
                <a:gd name="connsiteX3" fmla="*/ 95250 w 802482"/>
                <a:gd name="connsiteY3" fmla="*/ 1228725 h 1288256"/>
                <a:gd name="connsiteX4" fmla="*/ 64294 w 802482"/>
                <a:gd name="connsiteY4" fmla="*/ 1269206 h 1288256"/>
                <a:gd name="connsiteX5" fmla="*/ 50007 w 802482"/>
                <a:gd name="connsiteY5" fmla="*/ 1278731 h 1288256"/>
                <a:gd name="connsiteX6" fmla="*/ 26194 w 802482"/>
                <a:gd name="connsiteY6" fmla="*/ 1288256 h 1288256"/>
                <a:gd name="connsiteX7" fmla="*/ 14288 w 802482"/>
                <a:gd name="connsiteY7" fmla="*/ 1288256 h 1288256"/>
                <a:gd name="connsiteX8" fmla="*/ 2382 w 802482"/>
                <a:gd name="connsiteY8" fmla="*/ 1281112 h 1288256"/>
                <a:gd name="connsiteX9" fmla="*/ 0 w 802482"/>
                <a:gd name="connsiteY9" fmla="*/ 1269206 h 1288256"/>
                <a:gd name="connsiteX10" fmla="*/ 7144 w 802482"/>
                <a:gd name="connsiteY10" fmla="*/ 1240631 h 1288256"/>
                <a:gd name="connsiteX11" fmla="*/ 64294 w 802482"/>
                <a:gd name="connsiteY11" fmla="*/ 1128712 h 1288256"/>
                <a:gd name="connsiteX12" fmla="*/ 123825 w 802482"/>
                <a:gd name="connsiteY12" fmla="*/ 1014412 h 1288256"/>
                <a:gd name="connsiteX13" fmla="*/ 197644 w 802482"/>
                <a:gd name="connsiteY13" fmla="*/ 878681 h 1288256"/>
                <a:gd name="connsiteX14" fmla="*/ 252413 w 802482"/>
                <a:gd name="connsiteY14" fmla="*/ 773906 h 1288256"/>
                <a:gd name="connsiteX15" fmla="*/ 316707 w 802482"/>
                <a:gd name="connsiteY15" fmla="*/ 657225 h 1288256"/>
                <a:gd name="connsiteX16" fmla="*/ 388144 w 802482"/>
                <a:gd name="connsiteY16" fmla="*/ 523875 h 1288256"/>
                <a:gd name="connsiteX17" fmla="*/ 409575 w 802482"/>
                <a:gd name="connsiteY17" fmla="*/ 483394 h 1288256"/>
                <a:gd name="connsiteX18" fmla="*/ 426244 w 802482"/>
                <a:gd name="connsiteY18" fmla="*/ 445294 h 1288256"/>
                <a:gd name="connsiteX19" fmla="*/ 447675 w 802482"/>
                <a:gd name="connsiteY19" fmla="*/ 385762 h 1288256"/>
                <a:gd name="connsiteX20" fmla="*/ 459582 w 802482"/>
                <a:gd name="connsiteY20" fmla="*/ 352425 h 1288256"/>
                <a:gd name="connsiteX21" fmla="*/ 473869 w 802482"/>
                <a:gd name="connsiteY21" fmla="*/ 297656 h 1288256"/>
                <a:gd name="connsiteX22" fmla="*/ 481013 w 802482"/>
                <a:gd name="connsiteY22" fmla="*/ 252412 h 1288256"/>
                <a:gd name="connsiteX23" fmla="*/ 481013 w 802482"/>
                <a:gd name="connsiteY23" fmla="*/ 226219 h 1288256"/>
                <a:gd name="connsiteX24" fmla="*/ 473869 w 802482"/>
                <a:gd name="connsiteY24" fmla="*/ 197644 h 1288256"/>
                <a:gd name="connsiteX25" fmla="*/ 450057 w 802482"/>
                <a:gd name="connsiteY25" fmla="*/ 147637 h 1288256"/>
                <a:gd name="connsiteX26" fmla="*/ 423863 w 802482"/>
                <a:gd name="connsiteY26" fmla="*/ 100012 h 1288256"/>
                <a:gd name="connsiteX27" fmla="*/ 411957 w 802482"/>
                <a:gd name="connsiteY27" fmla="*/ 85725 h 1288256"/>
                <a:gd name="connsiteX28" fmla="*/ 390525 w 802482"/>
                <a:gd name="connsiteY28" fmla="*/ 64294 h 1288256"/>
                <a:gd name="connsiteX29" fmla="*/ 378619 w 802482"/>
                <a:gd name="connsiteY29" fmla="*/ 50006 h 1288256"/>
                <a:gd name="connsiteX30" fmla="*/ 373857 w 802482"/>
                <a:gd name="connsiteY30" fmla="*/ 38100 h 1288256"/>
                <a:gd name="connsiteX31" fmla="*/ 371475 w 802482"/>
                <a:gd name="connsiteY31" fmla="*/ 28575 h 1288256"/>
                <a:gd name="connsiteX32" fmla="*/ 376238 w 802482"/>
                <a:gd name="connsiteY32" fmla="*/ 19050 h 1288256"/>
                <a:gd name="connsiteX33" fmla="*/ 392907 w 802482"/>
                <a:gd name="connsiteY33" fmla="*/ 9525 h 1288256"/>
                <a:gd name="connsiteX34" fmla="*/ 419100 w 802482"/>
                <a:gd name="connsiteY34" fmla="*/ 4762 h 1288256"/>
                <a:gd name="connsiteX35" fmla="*/ 457200 w 802482"/>
                <a:gd name="connsiteY35" fmla="*/ 0 h 1288256"/>
                <a:gd name="connsiteX36" fmla="*/ 502444 w 802482"/>
                <a:gd name="connsiteY36" fmla="*/ 14287 h 1288256"/>
                <a:gd name="connsiteX37" fmla="*/ 578644 w 802482"/>
                <a:gd name="connsiteY37" fmla="*/ 50006 h 1288256"/>
                <a:gd name="connsiteX38" fmla="*/ 642938 w 802482"/>
                <a:gd name="connsiteY38" fmla="*/ 88106 h 1288256"/>
                <a:gd name="connsiteX39" fmla="*/ 704850 w 802482"/>
                <a:gd name="connsiteY39" fmla="*/ 135731 h 1288256"/>
                <a:gd name="connsiteX40" fmla="*/ 745332 w 802482"/>
                <a:gd name="connsiteY40" fmla="*/ 173831 h 1288256"/>
                <a:gd name="connsiteX41" fmla="*/ 781050 w 802482"/>
                <a:gd name="connsiteY41" fmla="*/ 204787 h 1288256"/>
                <a:gd name="connsiteX42" fmla="*/ 792957 w 802482"/>
                <a:gd name="connsiteY42" fmla="*/ 223837 h 1288256"/>
                <a:gd name="connsiteX43" fmla="*/ 800100 w 802482"/>
                <a:gd name="connsiteY43" fmla="*/ 240506 h 1288256"/>
                <a:gd name="connsiteX44" fmla="*/ 802482 w 802482"/>
                <a:gd name="connsiteY44" fmla="*/ 261937 h 1288256"/>
                <a:gd name="connsiteX45" fmla="*/ 792957 w 802482"/>
                <a:gd name="connsiteY45" fmla="*/ 285750 h 1288256"/>
                <a:gd name="connsiteX46" fmla="*/ 773907 w 802482"/>
                <a:gd name="connsiteY46" fmla="*/ 307181 h 1288256"/>
                <a:gd name="connsiteX47" fmla="*/ 738188 w 802482"/>
                <a:gd name="connsiteY47" fmla="*/ 330994 h 1288256"/>
                <a:gd name="connsiteX48" fmla="*/ 726282 w 802482"/>
                <a:gd name="connsiteY48" fmla="*/ 338137 h 1288256"/>
                <a:gd name="connsiteX49" fmla="*/ 628650 w 802482"/>
                <a:gd name="connsiteY49" fmla="*/ 490537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2482" h="1288256">
                  <a:moveTo>
                    <a:pt x="628650" y="490537"/>
                  </a:moveTo>
                  <a:lnTo>
                    <a:pt x="483394" y="707231"/>
                  </a:lnTo>
                  <a:lnTo>
                    <a:pt x="300038" y="962025"/>
                  </a:lnTo>
                  <a:lnTo>
                    <a:pt x="95250" y="1228725"/>
                  </a:lnTo>
                  <a:lnTo>
                    <a:pt x="64294" y="1269206"/>
                  </a:lnTo>
                  <a:lnTo>
                    <a:pt x="50007" y="1278731"/>
                  </a:lnTo>
                  <a:lnTo>
                    <a:pt x="26194" y="1288256"/>
                  </a:lnTo>
                  <a:lnTo>
                    <a:pt x="14288" y="1288256"/>
                  </a:lnTo>
                  <a:lnTo>
                    <a:pt x="2382" y="1281112"/>
                  </a:lnTo>
                  <a:lnTo>
                    <a:pt x="0" y="1269206"/>
                  </a:lnTo>
                  <a:lnTo>
                    <a:pt x="7144" y="1240631"/>
                  </a:lnTo>
                  <a:lnTo>
                    <a:pt x="64294" y="1128712"/>
                  </a:lnTo>
                  <a:lnTo>
                    <a:pt x="123825" y="1014412"/>
                  </a:lnTo>
                  <a:lnTo>
                    <a:pt x="197644" y="878681"/>
                  </a:lnTo>
                  <a:lnTo>
                    <a:pt x="252413" y="773906"/>
                  </a:lnTo>
                  <a:lnTo>
                    <a:pt x="316707" y="657225"/>
                  </a:lnTo>
                  <a:lnTo>
                    <a:pt x="388144" y="523875"/>
                  </a:lnTo>
                  <a:lnTo>
                    <a:pt x="409575" y="483394"/>
                  </a:lnTo>
                  <a:lnTo>
                    <a:pt x="426244" y="445294"/>
                  </a:lnTo>
                  <a:lnTo>
                    <a:pt x="447675" y="385762"/>
                  </a:lnTo>
                  <a:lnTo>
                    <a:pt x="459582" y="352425"/>
                  </a:lnTo>
                  <a:lnTo>
                    <a:pt x="473869" y="297656"/>
                  </a:lnTo>
                  <a:lnTo>
                    <a:pt x="481013" y="252412"/>
                  </a:lnTo>
                  <a:lnTo>
                    <a:pt x="481013" y="226219"/>
                  </a:lnTo>
                  <a:lnTo>
                    <a:pt x="473869" y="197644"/>
                  </a:lnTo>
                  <a:lnTo>
                    <a:pt x="450057" y="147637"/>
                  </a:lnTo>
                  <a:lnTo>
                    <a:pt x="423863" y="100012"/>
                  </a:lnTo>
                  <a:lnTo>
                    <a:pt x="411957" y="85725"/>
                  </a:lnTo>
                  <a:lnTo>
                    <a:pt x="390525" y="64294"/>
                  </a:lnTo>
                  <a:lnTo>
                    <a:pt x="378619" y="50006"/>
                  </a:lnTo>
                  <a:lnTo>
                    <a:pt x="373857" y="38100"/>
                  </a:lnTo>
                  <a:lnTo>
                    <a:pt x="371475" y="28575"/>
                  </a:lnTo>
                  <a:lnTo>
                    <a:pt x="376238" y="19050"/>
                  </a:lnTo>
                  <a:lnTo>
                    <a:pt x="392907" y="9525"/>
                  </a:lnTo>
                  <a:lnTo>
                    <a:pt x="419100" y="4762"/>
                  </a:lnTo>
                  <a:lnTo>
                    <a:pt x="457200" y="0"/>
                  </a:lnTo>
                  <a:lnTo>
                    <a:pt x="502444" y="14287"/>
                  </a:lnTo>
                  <a:lnTo>
                    <a:pt x="578644" y="50006"/>
                  </a:lnTo>
                  <a:lnTo>
                    <a:pt x="642938" y="88106"/>
                  </a:lnTo>
                  <a:lnTo>
                    <a:pt x="704850" y="135731"/>
                  </a:lnTo>
                  <a:lnTo>
                    <a:pt x="745332" y="173831"/>
                  </a:lnTo>
                  <a:lnTo>
                    <a:pt x="781050" y="204787"/>
                  </a:lnTo>
                  <a:lnTo>
                    <a:pt x="792957" y="223837"/>
                  </a:lnTo>
                  <a:lnTo>
                    <a:pt x="800100" y="240506"/>
                  </a:lnTo>
                  <a:lnTo>
                    <a:pt x="802482" y="261937"/>
                  </a:lnTo>
                  <a:lnTo>
                    <a:pt x="792957" y="285750"/>
                  </a:lnTo>
                  <a:lnTo>
                    <a:pt x="773907" y="307181"/>
                  </a:lnTo>
                  <a:lnTo>
                    <a:pt x="738188" y="330994"/>
                  </a:lnTo>
                  <a:lnTo>
                    <a:pt x="726282" y="338137"/>
                  </a:lnTo>
                  <a:lnTo>
                    <a:pt x="628650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0B5A7532-D12E-4396-9C95-E91880460EB4}"/>
                </a:ext>
              </a:extLst>
            </p:cNvPr>
            <p:cNvSpPr/>
            <p:nvPr/>
          </p:nvSpPr>
          <p:spPr>
            <a:xfrm>
              <a:off x="3876675" y="4306888"/>
              <a:ext cx="487363" cy="841375"/>
            </a:xfrm>
            <a:custGeom>
              <a:avLst/>
              <a:gdLst>
                <a:gd name="connsiteX0" fmla="*/ 202406 w 488156"/>
                <a:gd name="connsiteY0" fmla="*/ 578644 h 840582"/>
                <a:gd name="connsiteX1" fmla="*/ 166688 w 488156"/>
                <a:gd name="connsiteY1" fmla="*/ 473869 h 840582"/>
                <a:gd name="connsiteX2" fmla="*/ 142875 w 488156"/>
                <a:gd name="connsiteY2" fmla="*/ 404813 h 840582"/>
                <a:gd name="connsiteX3" fmla="*/ 119063 w 488156"/>
                <a:gd name="connsiteY3" fmla="*/ 340519 h 840582"/>
                <a:gd name="connsiteX4" fmla="*/ 83344 w 488156"/>
                <a:gd name="connsiteY4" fmla="*/ 245269 h 840582"/>
                <a:gd name="connsiteX5" fmla="*/ 26194 w 488156"/>
                <a:gd name="connsiteY5" fmla="*/ 102394 h 840582"/>
                <a:gd name="connsiteX6" fmla="*/ 2381 w 488156"/>
                <a:gd name="connsiteY6" fmla="*/ 47625 h 840582"/>
                <a:gd name="connsiteX7" fmla="*/ 0 w 488156"/>
                <a:gd name="connsiteY7" fmla="*/ 30957 h 840582"/>
                <a:gd name="connsiteX8" fmla="*/ 0 w 488156"/>
                <a:gd name="connsiteY8" fmla="*/ 16669 h 840582"/>
                <a:gd name="connsiteX9" fmla="*/ 2381 w 488156"/>
                <a:gd name="connsiteY9" fmla="*/ 2382 h 840582"/>
                <a:gd name="connsiteX10" fmla="*/ 9525 w 488156"/>
                <a:gd name="connsiteY10" fmla="*/ 0 h 840582"/>
                <a:gd name="connsiteX11" fmla="*/ 21431 w 488156"/>
                <a:gd name="connsiteY11" fmla="*/ 0 h 840582"/>
                <a:gd name="connsiteX12" fmla="*/ 45244 w 488156"/>
                <a:gd name="connsiteY12" fmla="*/ 16669 h 840582"/>
                <a:gd name="connsiteX13" fmla="*/ 159544 w 488156"/>
                <a:gd name="connsiteY13" fmla="*/ 116682 h 840582"/>
                <a:gd name="connsiteX14" fmla="*/ 309563 w 488156"/>
                <a:gd name="connsiteY14" fmla="*/ 261938 h 840582"/>
                <a:gd name="connsiteX15" fmla="*/ 373856 w 488156"/>
                <a:gd name="connsiteY15" fmla="*/ 321469 h 840582"/>
                <a:gd name="connsiteX16" fmla="*/ 383381 w 488156"/>
                <a:gd name="connsiteY16" fmla="*/ 340519 h 840582"/>
                <a:gd name="connsiteX17" fmla="*/ 411956 w 488156"/>
                <a:gd name="connsiteY17" fmla="*/ 426244 h 840582"/>
                <a:gd name="connsiteX18" fmla="*/ 445294 w 488156"/>
                <a:gd name="connsiteY18" fmla="*/ 511969 h 840582"/>
                <a:gd name="connsiteX19" fmla="*/ 464344 w 488156"/>
                <a:gd name="connsiteY19" fmla="*/ 566738 h 840582"/>
                <a:gd name="connsiteX20" fmla="*/ 478631 w 488156"/>
                <a:gd name="connsiteY20" fmla="*/ 621507 h 840582"/>
                <a:gd name="connsiteX21" fmla="*/ 488156 w 488156"/>
                <a:gd name="connsiteY21" fmla="*/ 683419 h 840582"/>
                <a:gd name="connsiteX22" fmla="*/ 488156 w 488156"/>
                <a:gd name="connsiteY22" fmla="*/ 716757 h 840582"/>
                <a:gd name="connsiteX23" fmla="*/ 485775 w 488156"/>
                <a:gd name="connsiteY23" fmla="*/ 752475 h 840582"/>
                <a:gd name="connsiteX24" fmla="*/ 476250 w 488156"/>
                <a:gd name="connsiteY24" fmla="*/ 781050 h 840582"/>
                <a:gd name="connsiteX25" fmla="*/ 457200 w 488156"/>
                <a:gd name="connsiteY25" fmla="*/ 812007 h 840582"/>
                <a:gd name="connsiteX26" fmla="*/ 433388 w 488156"/>
                <a:gd name="connsiteY26" fmla="*/ 831057 h 840582"/>
                <a:gd name="connsiteX27" fmla="*/ 407194 w 488156"/>
                <a:gd name="connsiteY27" fmla="*/ 838200 h 840582"/>
                <a:gd name="connsiteX28" fmla="*/ 371475 w 488156"/>
                <a:gd name="connsiteY28" fmla="*/ 840582 h 840582"/>
                <a:gd name="connsiteX29" fmla="*/ 342900 w 488156"/>
                <a:gd name="connsiteY29" fmla="*/ 835819 h 840582"/>
                <a:gd name="connsiteX30" fmla="*/ 316706 w 488156"/>
                <a:gd name="connsiteY30" fmla="*/ 823913 h 840582"/>
                <a:gd name="connsiteX31" fmla="*/ 295275 w 488156"/>
                <a:gd name="connsiteY31" fmla="*/ 802482 h 840582"/>
                <a:gd name="connsiteX32" fmla="*/ 283369 w 488156"/>
                <a:gd name="connsiteY32" fmla="*/ 790575 h 840582"/>
                <a:gd name="connsiteX33" fmla="*/ 261938 w 488156"/>
                <a:gd name="connsiteY33" fmla="*/ 754857 h 840582"/>
                <a:gd name="connsiteX34" fmla="*/ 245269 w 488156"/>
                <a:gd name="connsiteY34" fmla="*/ 716757 h 840582"/>
                <a:gd name="connsiteX35" fmla="*/ 202406 w 488156"/>
                <a:gd name="connsiteY35" fmla="*/ 578644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8156" h="840582">
                  <a:moveTo>
                    <a:pt x="202406" y="578644"/>
                  </a:moveTo>
                  <a:lnTo>
                    <a:pt x="166688" y="473869"/>
                  </a:lnTo>
                  <a:lnTo>
                    <a:pt x="142875" y="404813"/>
                  </a:lnTo>
                  <a:lnTo>
                    <a:pt x="119063" y="340519"/>
                  </a:lnTo>
                  <a:lnTo>
                    <a:pt x="83344" y="245269"/>
                  </a:lnTo>
                  <a:lnTo>
                    <a:pt x="26194" y="102394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1" y="2382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4" y="16669"/>
                  </a:lnTo>
                  <a:lnTo>
                    <a:pt x="159544" y="116682"/>
                  </a:lnTo>
                  <a:lnTo>
                    <a:pt x="309563" y="261938"/>
                  </a:lnTo>
                  <a:lnTo>
                    <a:pt x="373856" y="321469"/>
                  </a:lnTo>
                  <a:lnTo>
                    <a:pt x="383381" y="340519"/>
                  </a:lnTo>
                  <a:lnTo>
                    <a:pt x="411956" y="426244"/>
                  </a:lnTo>
                  <a:lnTo>
                    <a:pt x="445294" y="511969"/>
                  </a:lnTo>
                  <a:lnTo>
                    <a:pt x="464344" y="566738"/>
                  </a:lnTo>
                  <a:lnTo>
                    <a:pt x="478631" y="621507"/>
                  </a:lnTo>
                  <a:lnTo>
                    <a:pt x="488156" y="683419"/>
                  </a:lnTo>
                  <a:lnTo>
                    <a:pt x="488156" y="716757"/>
                  </a:lnTo>
                  <a:lnTo>
                    <a:pt x="485775" y="752475"/>
                  </a:lnTo>
                  <a:lnTo>
                    <a:pt x="476250" y="781050"/>
                  </a:lnTo>
                  <a:lnTo>
                    <a:pt x="457200" y="812007"/>
                  </a:lnTo>
                  <a:lnTo>
                    <a:pt x="433388" y="831057"/>
                  </a:lnTo>
                  <a:lnTo>
                    <a:pt x="407194" y="838200"/>
                  </a:lnTo>
                  <a:lnTo>
                    <a:pt x="371475" y="840582"/>
                  </a:lnTo>
                  <a:lnTo>
                    <a:pt x="342900" y="835819"/>
                  </a:lnTo>
                  <a:lnTo>
                    <a:pt x="316706" y="823913"/>
                  </a:lnTo>
                  <a:lnTo>
                    <a:pt x="295275" y="802482"/>
                  </a:lnTo>
                  <a:lnTo>
                    <a:pt x="283369" y="790575"/>
                  </a:lnTo>
                  <a:lnTo>
                    <a:pt x="261938" y="754857"/>
                  </a:lnTo>
                  <a:lnTo>
                    <a:pt x="245269" y="716757"/>
                  </a:lnTo>
                  <a:lnTo>
                    <a:pt x="2024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69731123-5824-41D2-996C-46DC8E255D1E}"/>
                </a:ext>
              </a:extLst>
            </p:cNvPr>
            <p:cNvSpPr/>
            <p:nvPr/>
          </p:nvSpPr>
          <p:spPr>
            <a:xfrm>
              <a:off x="5449888" y="1465263"/>
              <a:ext cx="514350" cy="801687"/>
            </a:xfrm>
            <a:custGeom>
              <a:avLst/>
              <a:gdLst>
                <a:gd name="connsiteX0" fmla="*/ 188119 w 514350"/>
                <a:gd name="connsiteY0" fmla="*/ 588169 h 802481"/>
                <a:gd name="connsiteX1" fmla="*/ 185738 w 514350"/>
                <a:gd name="connsiteY1" fmla="*/ 495300 h 802481"/>
                <a:gd name="connsiteX2" fmla="*/ 185738 w 514350"/>
                <a:gd name="connsiteY2" fmla="*/ 414337 h 802481"/>
                <a:gd name="connsiteX3" fmla="*/ 180975 w 514350"/>
                <a:gd name="connsiteY3" fmla="*/ 326231 h 802481"/>
                <a:gd name="connsiteX4" fmla="*/ 171450 w 514350"/>
                <a:gd name="connsiteY4" fmla="*/ 247650 h 802481"/>
                <a:gd name="connsiteX5" fmla="*/ 161925 w 514350"/>
                <a:gd name="connsiteY5" fmla="*/ 204787 h 802481"/>
                <a:gd name="connsiteX6" fmla="*/ 150019 w 514350"/>
                <a:gd name="connsiteY6" fmla="*/ 169069 h 802481"/>
                <a:gd name="connsiteX7" fmla="*/ 140494 w 514350"/>
                <a:gd name="connsiteY7" fmla="*/ 152400 h 802481"/>
                <a:gd name="connsiteX8" fmla="*/ 114300 w 514350"/>
                <a:gd name="connsiteY8" fmla="*/ 133350 h 802481"/>
                <a:gd name="connsiteX9" fmla="*/ 57150 w 514350"/>
                <a:gd name="connsiteY9" fmla="*/ 95250 h 802481"/>
                <a:gd name="connsiteX10" fmla="*/ 26194 w 514350"/>
                <a:gd name="connsiteY10" fmla="*/ 73819 h 802481"/>
                <a:gd name="connsiteX11" fmla="*/ 7144 w 514350"/>
                <a:gd name="connsiteY11" fmla="*/ 57150 h 802481"/>
                <a:gd name="connsiteX12" fmla="*/ 0 w 514350"/>
                <a:gd name="connsiteY12" fmla="*/ 42862 h 802481"/>
                <a:gd name="connsiteX13" fmla="*/ 0 w 514350"/>
                <a:gd name="connsiteY13" fmla="*/ 33337 h 802481"/>
                <a:gd name="connsiteX14" fmla="*/ 4763 w 514350"/>
                <a:gd name="connsiteY14" fmla="*/ 21431 h 802481"/>
                <a:gd name="connsiteX15" fmla="*/ 33338 w 514350"/>
                <a:gd name="connsiteY15" fmla="*/ 11906 h 802481"/>
                <a:gd name="connsiteX16" fmla="*/ 90488 w 514350"/>
                <a:gd name="connsiteY16" fmla="*/ 2381 h 802481"/>
                <a:gd name="connsiteX17" fmla="*/ 154782 w 514350"/>
                <a:gd name="connsiteY17" fmla="*/ 0 h 802481"/>
                <a:gd name="connsiteX18" fmla="*/ 183357 w 514350"/>
                <a:gd name="connsiteY18" fmla="*/ 0 h 802481"/>
                <a:gd name="connsiteX19" fmla="*/ 245269 w 514350"/>
                <a:gd name="connsiteY19" fmla="*/ 16669 h 802481"/>
                <a:gd name="connsiteX20" fmla="*/ 330994 w 514350"/>
                <a:gd name="connsiteY20" fmla="*/ 47625 h 802481"/>
                <a:gd name="connsiteX21" fmla="*/ 407194 w 514350"/>
                <a:gd name="connsiteY21" fmla="*/ 78581 h 802481"/>
                <a:gd name="connsiteX22" fmla="*/ 469107 w 514350"/>
                <a:gd name="connsiteY22" fmla="*/ 107156 h 802481"/>
                <a:gd name="connsiteX23" fmla="*/ 485775 w 514350"/>
                <a:gd name="connsiteY23" fmla="*/ 119062 h 802481"/>
                <a:gd name="connsiteX24" fmla="*/ 502444 w 514350"/>
                <a:gd name="connsiteY24" fmla="*/ 138112 h 802481"/>
                <a:gd name="connsiteX25" fmla="*/ 509588 w 514350"/>
                <a:gd name="connsiteY25" fmla="*/ 152400 h 802481"/>
                <a:gd name="connsiteX26" fmla="*/ 514350 w 514350"/>
                <a:gd name="connsiteY26" fmla="*/ 169069 h 802481"/>
                <a:gd name="connsiteX27" fmla="*/ 509588 w 514350"/>
                <a:gd name="connsiteY27" fmla="*/ 188119 h 802481"/>
                <a:gd name="connsiteX28" fmla="*/ 495300 w 514350"/>
                <a:gd name="connsiteY28" fmla="*/ 204787 h 802481"/>
                <a:gd name="connsiteX29" fmla="*/ 473869 w 514350"/>
                <a:gd name="connsiteY29" fmla="*/ 223837 h 802481"/>
                <a:gd name="connsiteX30" fmla="*/ 457200 w 514350"/>
                <a:gd name="connsiteY30" fmla="*/ 240506 h 802481"/>
                <a:gd name="connsiteX31" fmla="*/ 442913 w 514350"/>
                <a:gd name="connsiteY31" fmla="*/ 266700 h 802481"/>
                <a:gd name="connsiteX32" fmla="*/ 433388 w 514350"/>
                <a:gd name="connsiteY32" fmla="*/ 304800 h 802481"/>
                <a:gd name="connsiteX33" fmla="*/ 428625 w 514350"/>
                <a:gd name="connsiteY33" fmla="*/ 352425 h 802481"/>
                <a:gd name="connsiteX34" fmla="*/ 428625 w 514350"/>
                <a:gd name="connsiteY34" fmla="*/ 435769 h 802481"/>
                <a:gd name="connsiteX35" fmla="*/ 433388 w 514350"/>
                <a:gd name="connsiteY35" fmla="*/ 495300 h 802481"/>
                <a:gd name="connsiteX36" fmla="*/ 435769 w 514350"/>
                <a:gd name="connsiteY36" fmla="*/ 778669 h 802481"/>
                <a:gd name="connsiteX37" fmla="*/ 188119 w 514350"/>
                <a:gd name="connsiteY37" fmla="*/ 802481 h 802481"/>
                <a:gd name="connsiteX38" fmla="*/ 188119 w 514350"/>
                <a:gd name="connsiteY38" fmla="*/ 58816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802481">
                  <a:moveTo>
                    <a:pt x="188119" y="588169"/>
                  </a:moveTo>
                  <a:cubicBezTo>
                    <a:pt x="187325" y="557213"/>
                    <a:pt x="186532" y="526256"/>
                    <a:pt x="185738" y="495300"/>
                  </a:cubicBezTo>
                  <a:lnTo>
                    <a:pt x="185738" y="414337"/>
                  </a:lnTo>
                  <a:lnTo>
                    <a:pt x="180975" y="326231"/>
                  </a:lnTo>
                  <a:lnTo>
                    <a:pt x="171450" y="247650"/>
                  </a:lnTo>
                  <a:lnTo>
                    <a:pt x="161925" y="204787"/>
                  </a:lnTo>
                  <a:lnTo>
                    <a:pt x="150019" y="169069"/>
                  </a:lnTo>
                  <a:lnTo>
                    <a:pt x="140494" y="152400"/>
                  </a:lnTo>
                  <a:lnTo>
                    <a:pt x="114300" y="133350"/>
                  </a:lnTo>
                  <a:lnTo>
                    <a:pt x="57150" y="95250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0" y="42862"/>
                  </a:lnTo>
                  <a:lnTo>
                    <a:pt x="0" y="33337"/>
                  </a:lnTo>
                  <a:lnTo>
                    <a:pt x="4763" y="21431"/>
                  </a:lnTo>
                  <a:lnTo>
                    <a:pt x="33338" y="11906"/>
                  </a:lnTo>
                  <a:lnTo>
                    <a:pt x="90488" y="2381"/>
                  </a:lnTo>
                  <a:lnTo>
                    <a:pt x="154782" y="0"/>
                  </a:lnTo>
                  <a:lnTo>
                    <a:pt x="183357" y="0"/>
                  </a:lnTo>
                  <a:lnTo>
                    <a:pt x="245269" y="16669"/>
                  </a:lnTo>
                  <a:lnTo>
                    <a:pt x="330994" y="47625"/>
                  </a:lnTo>
                  <a:lnTo>
                    <a:pt x="407194" y="78581"/>
                  </a:lnTo>
                  <a:lnTo>
                    <a:pt x="469107" y="107156"/>
                  </a:lnTo>
                  <a:lnTo>
                    <a:pt x="485775" y="119062"/>
                  </a:lnTo>
                  <a:lnTo>
                    <a:pt x="502444" y="138112"/>
                  </a:lnTo>
                  <a:lnTo>
                    <a:pt x="509588" y="152400"/>
                  </a:lnTo>
                  <a:lnTo>
                    <a:pt x="514350" y="169069"/>
                  </a:lnTo>
                  <a:lnTo>
                    <a:pt x="509588" y="188119"/>
                  </a:lnTo>
                  <a:lnTo>
                    <a:pt x="495300" y="204787"/>
                  </a:lnTo>
                  <a:lnTo>
                    <a:pt x="473869" y="223837"/>
                  </a:lnTo>
                  <a:lnTo>
                    <a:pt x="457200" y="240506"/>
                  </a:lnTo>
                  <a:lnTo>
                    <a:pt x="442913" y="266700"/>
                  </a:lnTo>
                  <a:lnTo>
                    <a:pt x="433388" y="304800"/>
                  </a:lnTo>
                  <a:lnTo>
                    <a:pt x="428625" y="352425"/>
                  </a:lnTo>
                  <a:lnTo>
                    <a:pt x="428625" y="435769"/>
                  </a:lnTo>
                  <a:lnTo>
                    <a:pt x="433388" y="495300"/>
                  </a:lnTo>
                  <a:cubicBezTo>
                    <a:pt x="434182" y="589756"/>
                    <a:pt x="434975" y="684213"/>
                    <a:pt x="435769" y="778669"/>
                  </a:cubicBezTo>
                  <a:lnTo>
                    <a:pt x="188119" y="802481"/>
                  </a:lnTo>
                  <a:cubicBezTo>
                    <a:pt x="188913" y="742156"/>
                    <a:pt x="189706" y="681831"/>
                    <a:pt x="188119" y="588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399AD365-0882-48DE-AF10-859E65352BC9}"/>
                </a:ext>
              </a:extLst>
            </p:cNvPr>
            <p:cNvSpPr/>
            <p:nvPr/>
          </p:nvSpPr>
          <p:spPr>
            <a:xfrm>
              <a:off x="4348163" y="2043113"/>
              <a:ext cx="377825" cy="1119187"/>
            </a:xfrm>
            <a:custGeom>
              <a:avLst/>
              <a:gdLst>
                <a:gd name="connsiteX0" fmla="*/ 347662 w 378618"/>
                <a:gd name="connsiteY0" fmla="*/ 561975 h 1119187"/>
                <a:gd name="connsiteX1" fmla="*/ 307181 w 378618"/>
                <a:gd name="connsiteY1" fmla="*/ 750093 h 1119187"/>
                <a:gd name="connsiteX2" fmla="*/ 242887 w 378618"/>
                <a:gd name="connsiteY2" fmla="*/ 985837 h 1119187"/>
                <a:gd name="connsiteX3" fmla="*/ 219075 w 378618"/>
                <a:gd name="connsiteY3" fmla="*/ 1069181 h 1119187"/>
                <a:gd name="connsiteX4" fmla="*/ 207168 w 378618"/>
                <a:gd name="connsiteY4" fmla="*/ 1088231 h 1119187"/>
                <a:gd name="connsiteX5" fmla="*/ 188118 w 378618"/>
                <a:gd name="connsiteY5" fmla="*/ 1104900 h 1119187"/>
                <a:gd name="connsiteX6" fmla="*/ 173831 w 378618"/>
                <a:gd name="connsiteY6" fmla="*/ 1112043 h 1119187"/>
                <a:gd name="connsiteX7" fmla="*/ 154781 w 378618"/>
                <a:gd name="connsiteY7" fmla="*/ 1119187 h 1119187"/>
                <a:gd name="connsiteX8" fmla="*/ 142875 w 378618"/>
                <a:gd name="connsiteY8" fmla="*/ 1119187 h 1119187"/>
                <a:gd name="connsiteX9" fmla="*/ 130968 w 378618"/>
                <a:gd name="connsiteY9" fmla="*/ 1116806 h 1119187"/>
                <a:gd name="connsiteX10" fmla="*/ 114300 w 378618"/>
                <a:gd name="connsiteY10" fmla="*/ 1109662 h 1119187"/>
                <a:gd name="connsiteX11" fmla="*/ 90487 w 378618"/>
                <a:gd name="connsiteY11" fmla="*/ 1097756 h 1119187"/>
                <a:gd name="connsiteX12" fmla="*/ 61912 w 378618"/>
                <a:gd name="connsiteY12" fmla="*/ 1073943 h 1119187"/>
                <a:gd name="connsiteX13" fmla="*/ 40481 w 378618"/>
                <a:gd name="connsiteY13" fmla="*/ 1052512 h 1119187"/>
                <a:gd name="connsiteX14" fmla="*/ 28575 w 378618"/>
                <a:gd name="connsiteY14" fmla="*/ 1033462 h 1119187"/>
                <a:gd name="connsiteX15" fmla="*/ 16668 w 378618"/>
                <a:gd name="connsiteY15" fmla="*/ 1007268 h 1119187"/>
                <a:gd name="connsiteX16" fmla="*/ 9525 w 378618"/>
                <a:gd name="connsiteY16" fmla="*/ 983456 h 1119187"/>
                <a:gd name="connsiteX17" fmla="*/ 2381 w 378618"/>
                <a:gd name="connsiteY17" fmla="*/ 957262 h 1119187"/>
                <a:gd name="connsiteX18" fmla="*/ 0 w 378618"/>
                <a:gd name="connsiteY18" fmla="*/ 923925 h 1119187"/>
                <a:gd name="connsiteX19" fmla="*/ 0 w 378618"/>
                <a:gd name="connsiteY19" fmla="*/ 888206 h 1119187"/>
                <a:gd name="connsiteX20" fmla="*/ 4762 w 378618"/>
                <a:gd name="connsiteY20" fmla="*/ 838200 h 1119187"/>
                <a:gd name="connsiteX21" fmla="*/ 28575 w 378618"/>
                <a:gd name="connsiteY21" fmla="*/ 762000 h 1119187"/>
                <a:gd name="connsiteX22" fmla="*/ 59531 w 378618"/>
                <a:gd name="connsiteY22" fmla="*/ 695325 h 1119187"/>
                <a:gd name="connsiteX23" fmla="*/ 95250 w 378618"/>
                <a:gd name="connsiteY23" fmla="*/ 621506 h 1119187"/>
                <a:gd name="connsiteX24" fmla="*/ 133350 w 378618"/>
                <a:gd name="connsiteY24" fmla="*/ 538162 h 1119187"/>
                <a:gd name="connsiteX25" fmla="*/ 159543 w 378618"/>
                <a:gd name="connsiteY25" fmla="*/ 466725 h 1119187"/>
                <a:gd name="connsiteX26" fmla="*/ 183356 w 378618"/>
                <a:gd name="connsiteY26" fmla="*/ 397668 h 1119187"/>
                <a:gd name="connsiteX27" fmla="*/ 202406 w 378618"/>
                <a:gd name="connsiteY27" fmla="*/ 333375 h 1119187"/>
                <a:gd name="connsiteX28" fmla="*/ 216693 w 378618"/>
                <a:gd name="connsiteY28" fmla="*/ 273843 h 1119187"/>
                <a:gd name="connsiteX29" fmla="*/ 219075 w 378618"/>
                <a:gd name="connsiteY29" fmla="*/ 242887 h 1119187"/>
                <a:gd name="connsiteX30" fmla="*/ 219075 w 378618"/>
                <a:gd name="connsiteY30" fmla="*/ 209550 h 1119187"/>
                <a:gd name="connsiteX31" fmla="*/ 216693 w 378618"/>
                <a:gd name="connsiteY31" fmla="*/ 178593 h 1119187"/>
                <a:gd name="connsiteX32" fmla="*/ 211931 w 378618"/>
                <a:gd name="connsiteY32" fmla="*/ 159543 h 1119187"/>
                <a:gd name="connsiteX33" fmla="*/ 192881 w 378618"/>
                <a:gd name="connsiteY33" fmla="*/ 123825 h 1119187"/>
                <a:gd name="connsiteX34" fmla="*/ 171450 w 378618"/>
                <a:gd name="connsiteY34" fmla="*/ 95250 h 1119187"/>
                <a:gd name="connsiteX35" fmla="*/ 157162 w 378618"/>
                <a:gd name="connsiteY35" fmla="*/ 78581 h 1119187"/>
                <a:gd name="connsiteX36" fmla="*/ 150018 w 378618"/>
                <a:gd name="connsiteY36" fmla="*/ 64293 h 1119187"/>
                <a:gd name="connsiteX37" fmla="*/ 142875 w 378618"/>
                <a:gd name="connsiteY37" fmla="*/ 47625 h 1119187"/>
                <a:gd name="connsiteX38" fmla="*/ 138112 w 378618"/>
                <a:gd name="connsiteY38" fmla="*/ 23812 h 1119187"/>
                <a:gd name="connsiteX39" fmla="*/ 140493 w 378618"/>
                <a:gd name="connsiteY39" fmla="*/ 7143 h 1119187"/>
                <a:gd name="connsiteX40" fmla="*/ 152400 w 378618"/>
                <a:gd name="connsiteY40" fmla="*/ 0 h 1119187"/>
                <a:gd name="connsiteX41" fmla="*/ 166687 w 378618"/>
                <a:gd name="connsiteY41" fmla="*/ 0 h 1119187"/>
                <a:gd name="connsiteX42" fmla="*/ 200025 w 378618"/>
                <a:gd name="connsiteY42" fmla="*/ 11906 h 1119187"/>
                <a:gd name="connsiteX43" fmla="*/ 238125 w 378618"/>
                <a:gd name="connsiteY43" fmla="*/ 33337 h 1119187"/>
                <a:gd name="connsiteX44" fmla="*/ 261937 w 378618"/>
                <a:gd name="connsiteY44" fmla="*/ 50006 h 1119187"/>
                <a:gd name="connsiteX45" fmla="*/ 285750 w 378618"/>
                <a:gd name="connsiteY45" fmla="*/ 71437 h 1119187"/>
                <a:gd name="connsiteX46" fmla="*/ 307181 w 378618"/>
                <a:gd name="connsiteY46" fmla="*/ 95250 h 1119187"/>
                <a:gd name="connsiteX47" fmla="*/ 333375 w 378618"/>
                <a:gd name="connsiteY47" fmla="*/ 128587 h 1119187"/>
                <a:gd name="connsiteX48" fmla="*/ 366712 w 378618"/>
                <a:gd name="connsiteY48" fmla="*/ 183356 h 1119187"/>
                <a:gd name="connsiteX49" fmla="*/ 378618 w 378618"/>
                <a:gd name="connsiteY49" fmla="*/ 226218 h 1119187"/>
                <a:gd name="connsiteX50" fmla="*/ 376237 w 378618"/>
                <a:gd name="connsiteY50" fmla="*/ 340518 h 1119187"/>
                <a:gd name="connsiteX51" fmla="*/ 361950 w 378618"/>
                <a:gd name="connsiteY51" fmla="*/ 485775 h 1119187"/>
                <a:gd name="connsiteX52" fmla="*/ 347662 w 378618"/>
                <a:gd name="connsiteY52" fmla="*/ 561975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8618" h="1119187">
                  <a:moveTo>
                    <a:pt x="347662" y="561975"/>
                  </a:moveTo>
                  <a:lnTo>
                    <a:pt x="307181" y="750093"/>
                  </a:lnTo>
                  <a:lnTo>
                    <a:pt x="242887" y="985837"/>
                  </a:lnTo>
                  <a:lnTo>
                    <a:pt x="219075" y="1069181"/>
                  </a:lnTo>
                  <a:lnTo>
                    <a:pt x="207168" y="1088231"/>
                  </a:lnTo>
                  <a:lnTo>
                    <a:pt x="188118" y="1104900"/>
                  </a:lnTo>
                  <a:lnTo>
                    <a:pt x="173831" y="1112043"/>
                  </a:lnTo>
                  <a:lnTo>
                    <a:pt x="154781" y="1119187"/>
                  </a:lnTo>
                  <a:lnTo>
                    <a:pt x="142875" y="1119187"/>
                  </a:lnTo>
                  <a:lnTo>
                    <a:pt x="130968" y="1116806"/>
                  </a:lnTo>
                  <a:lnTo>
                    <a:pt x="114300" y="1109662"/>
                  </a:lnTo>
                  <a:lnTo>
                    <a:pt x="90487" y="1097756"/>
                  </a:lnTo>
                  <a:lnTo>
                    <a:pt x="61912" y="1073943"/>
                  </a:lnTo>
                  <a:lnTo>
                    <a:pt x="40481" y="1052512"/>
                  </a:lnTo>
                  <a:lnTo>
                    <a:pt x="28575" y="1033462"/>
                  </a:lnTo>
                  <a:lnTo>
                    <a:pt x="16668" y="1007268"/>
                  </a:lnTo>
                  <a:lnTo>
                    <a:pt x="9525" y="983456"/>
                  </a:lnTo>
                  <a:lnTo>
                    <a:pt x="2381" y="957262"/>
                  </a:lnTo>
                  <a:lnTo>
                    <a:pt x="0" y="923925"/>
                  </a:lnTo>
                  <a:lnTo>
                    <a:pt x="0" y="888206"/>
                  </a:lnTo>
                  <a:lnTo>
                    <a:pt x="4762" y="838200"/>
                  </a:lnTo>
                  <a:lnTo>
                    <a:pt x="28575" y="762000"/>
                  </a:lnTo>
                  <a:lnTo>
                    <a:pt x="59531" y="695325"/>
                  </a:lnTo>
                  <a:lnTo>
                    <a:pt x="95250" y="621506"/>
                  </a:lnTo>
                  <a:lnTo>
                    <a:pt x="133350" y="538162"/>
                  </a:lnTo>
                  <a:lnTo>
                    <a:pt x="159543" y="466725"/>
                  </a:lnTo>
                  <a:lnTo>
                    <a:pt x="183356" y="397668"/>
                  </a:lnTo>
                  <a:lnTo>
                    <a:pt x="202406" y="333375"/>
                  </a:lnTo>
                  <a:lnTo>
                    <a:pt x="216693" y="273843"/>
                  </a:lnTo>
                  <a:lnTo>
                    <a:pt x="219075" y="242887"/>
                  </a:lnTo>
                  <a:lnTo>
                    <a:pt x="219075" y="209550"/>
                  </a:lnTo>
                  <a:lnTo>
                    <a:pt x="216693" y="178593"/>
                  </a:lnTo>
                  <a:lnTo>
                    <a:pt x="211931" y="159543"/>
                  </a:lnTo>
                  <a:lnTo>
                    <a:pt x="192881" y="123825"/>
                  </a:lnTo>
                  <a:lnTo>
                    <a:pt x="171450" y="95250"/>
                  </a:lnTo>
                  <a:lnTo>
                    <a:pt x="157162" y="78581"/>
                  </a:lnTo>
                  <a:lnTo>
                    <a:pt x="150018" y="64293"/>
                  </a:lnTo>
                  <a:lnTo>
                    <a:pt x="142875" y="47625"/>
                  </a:lnTo>
                  <a:lnTo>
                    <a:pt x="138112" y="23812"/>
                  </a:lnTo>
                  <a:lnTo>
                    <a:pt x="140493" y="7143"/>
                  </a:lnTo>
                  <a:lnTo>
                    <a:pt x="152400" y="0"/>
                  </a:lnTo>
                  <a:lnTo>
                    <a:pt x="166687" y="0"/>
                  </a:lnTo>
                  <a:lnTo>
                    <a:pt x="200025" y="11906"/>
                  </a:lnTo>
                  <a:lnTo>
                    <a:pt x="238125" y="33337"/>
                  </a:lnTo>
                  <a:lnTo>
                    <a:pt x="261937" y="50006"/>
                  </a:lnTo>
                  <a:lnTo>
                    <a:pt x="285750" y="71437"/>
                  </a:lnTo>
                  <a:lnTo>
                    <a:pt x="307181" y="95250"/>
                  </a:lnTo>
                  <a:lnTo>
                    <a:pt x="333375" y="128587"/>
                  </a:lnTo>
                  <a:lnTo>
                    <a:pt x="366712" y="183356"/>
                  </a:lnTo>
                  <a:lnTo>
                    <a:pt x="378618" y="226218"/>
                  </a:lnTo>
                  <a:cubicBezTo>
                    <a:pt x="377824" y="264318"/>
                    <a:pt x="377031" y="302418"/>
                    <a:pt x="376237" y="340518"/>
                  </a:cubicBezTo>
                  <a:lnTo>
                    <a:pt x="361950" y="485775"/>
                  </a:lnTo>
                  <a:lnTo>
                    <a:pt x="347662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2ADF153F-E0D7-45C1-BDDE-67352E440A93}"/>
                </a:ext>
              </a:extLst>
            </p:cNvPr>
            <p:cNvSpPr/>
            <p:nvPr/>
          </p:nvSpPr>
          <p:spPr>
            <a:xfrm>
              <a:off x="4256088" y="2808288"/>
              <a:ext cx="1039812" cy="1717675"/>
            </a:xfrm>
            <a:custGeom>
              <a:avLst/>
              <a:gdLst>
                <a:gd name="connsiteX0" fmla="*/ 933450 w 1040606"/>
                <a:gd name="connsiteY0" fmla="*/ 471487 h 1719262"/>
                <a:gd name="connsiteX1" fmla="*/ 778669 w 1040606"/>
                <a:gd name="connsiteY1" fmla="*/ 752475 h 1719262"/>
                <a:gd name="connsiteX2" fmla="*/ 633412 w 1040606"/>
                <a:gd name="connsiteY2" fmla="*/ 985837 h 1719262"/>
                <a:gd name="connsiteX3" fmla="*/ 509587 w 1040606"/>
                <a:gd name="connsiteY3" fmla="*/ 1181100 h 1719262"/>
                <a:gd name="connsiteX4" fmla="*/ 390525 w 1040606"/>
                <a:gd name="connsiteY4" fmla="*/ 1323975 h 1719262"/>
                <a:gd name="connsiteX5" fmla="*/ 176212 w 1040606"/>
                <a:gd name="connsiteY5" fmla="*/ 1569244 h 1719262"/>
                <a:gd name="connsiteX6" fmla="*/ 52387 w 1040606"/>
                <a:gd name="connsiteY6" fmla="*/ 1707356 h 1719262"/>
                <a:gd name="connsiteX7" fmla="*/ 35719 w 1040606"/>
                <a:gd name="connsiteY7" fmla="*/ 1716881 h 1719262"/>
                <a:gd name="connsiteX8" fmla="*/ 19050 w 1040606"/>
                <a:gd name="connsiteY8" fmla="*/ 1719262 h 1719262"/>
                <a:gd name="connsiteX9" fmla="*/ 7144 w 1040606"/>
                <a:gd name="connsiteY9" fmla="*/ 1714500 h 1719262"/>
                <a:gd name="connsiteX10" fmla="*/ 2381 w 1040606"/>
                <a:gd name="connsiteY10" fmla="*/ 1704975 h 1719262"/>
                <a:gd name="connsiteX11" fmla="*/ 0 w 1040606"/>
                <a:gd name="connsiteY11" fmla="*/ 1685925 h 1719262"/>
                <a:gd name="connsiteX12" fmla="*/ 4762 w 1040606"/>
                <a:gd name="connsiteY12" fmla="*/ 1662112 h 1719262"/>
                <a:gd name="connsiteX13" fmla="*/ 59531 w 1040606"/>
                <a:gd name="connsiteY13" fmla="*/ 1574006 h 1719262"/>
                <a:gd name="connsiteX14" fmla="*/ 204787 w 1040606"/>
                <a:gd name="connsiteY14" fmla="*/ 1338262 h 1719262"/>
                <a:gd name="connsiteX15" fmla="*/ 342900 w 1040606"/>
                <a:gd name="connsiteY15" fmla="*/ 1116806 h 1719262"/>
                <a:gd name="connsiteX16" fmla="*/ 454819 w 1040606"/>
                <a:gd name="connsiteY16" fmla="*/ 931069 h 1719262"/>
                <a:gd name="connsiteX17" fmla="*/ 554831 w 1040606"/>
                <a:gd name="connsiteY17" fmla="*/ 759619 h 1719262"/>
                <a:gd name="connsiteX18" fmla="*/ 588169 w 1040606"/>
                <a:gd name="connsiteY18" fmla="*/ 683419 h 1719262"/>
                <a:gd name="connsiteX19" fmla="*/ 631031 w 1040606"/>
                <a:gd name="connsiteY19" fmla="*/ 578644 h 1719262"/>
                <a:gd name="connsiteX20" fmla="*/ 664369 w 1040606"/>
                <a:gd name="connsiteY20" fmla="*/ 495300 h 1719262"/>
                <a:gd name="connsiteX21" fmla="*/ 692944 w 1040606"/>
                <a:gd name="connsiteY21" fmla="*/ 411956 h 1719262"/>
                <a:gd name="connsiteX22" fmla="*/ 711994 w 1040606"/>
                <a:gd name="connsiteY22" fmla="*/ 350044 h 1719262"/>
                <a:gd name="connsiteX23" fmla="*/ 723900 w 1040606"/>
                <a:gd name="connsiteY23" fmla="*/ 300037 h 1719262"/>
                <a:gd name="connsiteX24" fmla="*/ 733425 w 1040606"/>
                <a:gd name="connsiteY24" fmla="*/ 250031 h 1719262"/>
                <a:gd name="connsiteX25" fmla="*/ 735806 w 1040606"/>
                <a:gd name="connsiteY25" fmla="*/ 221456 h 1719262"/>
                <a:gd name="connsiteX26" fmla="*/ 731044 w 1040606"/>
                <a:gd name="connsiteY26" fmla="*/ 200025 h 1719262"/>
                <a:gd name="connsiteX27" fmla="*/ 723900 w 1040606"/>
                <a:gd name="connsiteY27" fmla="*/ 180975 h 1719262"/>
                <a:gd name="connsiteX28" fmla="*/ 702469 w 1040606"/>
                <a:gd name="connsiteY28" fmla="*/ 145256 h 1719262"/>
                <a:gd name="connsiteX29" fmla="*/ 692944 w 1040606"/>
                <a:gd name="connsiteY29" fmla="*/ 130969 h 1719262"/>
                <a:gd name="connsiteX30" fmla="*/ 671512 w 1040606"/>
                <a:gd name="connsiteY30" fmla="*/ 104775 h 1719262"/>
                <a:gd name="connsiteX31" fmla="*/ 628650 w 1040606"/>
                <a:gd name="connsiteY31" fmla="*/ 69056 h 1719262"/>
                <a:gd name="connsiteX32" fmla="*/ 604837 w 1040606"/>
                <a:gd name="connsiteY32" fmla="*/ 50006 h 1719262"/>
                <a:gd name="connsiteX33" fmla="*/ 592931 w 1040606"/>
                <a:gd name="connsiteY33" fmla="*/ 35719 h 1719262"/>
                <a:gd name="connsiteX34" fmla="*/ 590550 w 1040606"/>
                <a:gd name="connsiteY34" fmla="*/ 21431 h 1719262"/>
                <a:gd name="connsiteX35" fmla="*/ 595312 w 1040606"/>
                <a:gd name="connsiteY35" fmla="*/ 9525 h 1719262"/>
                <a:gd name="connsiteX36" fmla="*/ 611981 w 1040606"/>
                <a:gd name="connsiteY36" fmla="*/ 2381 h 1719262"/>
                <a:gd name="connsiteX37" fmla="*/ 650081 w 1040606"/>
                <a:gd name="connsiteY37" fmla="*/ 0 h 1719262"/>
                <a:gd name="connsiteX38" fmla="*/ 704850 w 1040606"/>
                <a:gd name="connsiteY38" fmla="*/ 4762 h 1719262"/>
                <a:gd name="connsiteX39" fmla="*/ 802481 w 1040606"/>
                <a:gd name="connsiteY39" fmla="*/ 28575 h 1719262"/>
                <a:gd name="connsiteX40" fmla="*/ 873919 w 1040606"/>
                <a:gd name="connsiteY40" fmla="*/ 54769 h 1719262"/>
                <a:gd name="connsiteX41" fmla="*/ 909637 w 1040606"/>
                <a:gd name="connsiteY41" fmla="*/ 73819 h 1719262"/>
                <a:gd name="connsiteX42" fmla="*/ 942975 w 1040606"/>
                <a:gd name="connsiteY42" fmla="*/ 100012 h 1719262"/>
                <a:gd name="connsiteX43" fmla="*/ 976312 w 1040606"/>
                <a:gd name="connsiteY43" fmla="*/ 138112 h 1719262"/>
                <a:gd name="connsiteX44" fmla="*/ 1000125 w 1040606"/>
                <a:gd name="connsiteY44" fmla="*/ 171450 h 1719262"/>
                <a:gd name="connsiteX45" fmla="*/ 1023937 w 1040606"/>
                <a:gd name="connsiteY45" fmla="*/ 221456 h 1719262"/>
                <a:gd name="connsiteX46" fmla="*/ 1040606 w 1040606"/>
                <a:gd name="connsiteY46" fmla="*/ 264319 h 1719262"/>
                <a:gd name="connsiteX47" fmla="*/ 959644 w 1040606"/>
                <a:gd name="connsiteY47" fmla="*/ 419100 h 1719262"/>
                <a:gd name="connsiteX48" fmla="*/ 933450 w 1040606"/>
                <a:gd name="connsiteY48" fmla="*/ 471487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40606" h="1719262">
                  <a:moveTo>
                    <a:pt x="933450" y="471487"/>
                  </a:moveTo>
                  <a:lnTo>
                    <a:pt x="778669" y="752475"/>
                  </a:lnTo>
                  <a:lnTo>
                    <a:pt x="633412" y="985837"/>
                  </a:lnTo>
                  <a:lnTo>
                    <a:pt x="509587" y="1181100"/>
                  </a:lnTo>
                  <a:lnTo>
                    <a:pt x="390525" y="1323975"/>
                  </a:lnTo>
                  <a:lnTo>
                    <a:pt x="176212" y="1569244"/>
                  </a:lnTo>
                  <a:lnTo>
                    <a:pt x="52387" y="1707356"/>
                  </a:lnTo>
                  <a:lnTo>
                    <a:pt x="35719" y="1716881"/>
                  </a:lnTo>
                  <a:lnTo>
                    <a:pt x="19050" y="1719262"/>
                  </a:lnTo>
                  <a:lnTo>
                    <a:pt x="7144" y="1714500"/>
                  </a:lnTo>
                  <a:lnTo>
                    <a:pt x="2381" y="1704975"/>
                  </a:lnTo>
                  <a:lnTo>
                    <a:pt x="0" y="1685925"/>
                  </a:lnTo>
                  <a:lnTo>
                    <a:pt x="4762" y="1662112"/>
                  </a:lnTo>
                  <a:lnTo>
                    <a:pt x="59531" y="1574006"/>
                  </a:lnTo>
                  <a:lnTo>
                    <a:pt x="204787" y="1338262"/>
                  </a:lnTo>
                  <a:lnTo>
                    <a:pt x="342900" y="1116806"/>
                  </a:lnTo>
                  <a:lnTo>
                    <a:pt x="454819" y="931069"/>
                  </a:lnTo>
                  <a:lnTo>
                    <a:pt x="554831" y="759619"/>
                  </a:lnTo>
                  <a:lnTo>
                    <a:pt x="588169" y="683419"/>
                  </a:lnTo>
                  <a:lnTo>
                    <a:pt x="631031" y="578644"/>
                  </a:lnTo>
                  <a:lnTo>
                    <a:pt x="664369" y="495300"/>
                  </a:lnTo>
                  <a:lnTo>
                    <a:pt x="692944" y="411956"/>
                  </a:lnTo>
                  <a:lnTo>
                    <a:pt x="711994" y="350044"/>
                  </a:lnTo>
                  <a:lnTo>
                    <a:pt x="723900" y="300037"/>
                  </a:lnTo>
                  <a:lnTo>
                    <a:pt x="733425" y="250031"/>
                  </a:lnTo>
                  <a:lnTo>
                    <a:pt x="735806" y="221456"/>
                  </a:lnTo>
                  <a:lnTo>
                    <a:pt x="731044" y="200025"/>
                  </a:lnTo>
                  <a:lnTo>
                    <a:pt x="723900" y="180975"/>
                  </a:lnTo>
                  <a:lnTo>
                    <a:pt x="702469" y="145256"/>
                  </a:lnTo>
                  <a:lnTo>
                    <a:pt x="692944" y="130969"/>
                  </a:lnTo>
                  <a:lnTo>
                    <a:pt x="671512" y="104775"/>
                  </a:lnTo>
                  <a:lnTo>
                    <a:pt x="628650" y="69056"/>
                  </a:lnTo>
                  <a:lnTo>
                    <a:pt x="604837" y="50006"/>
                  </a:lnTo>
                  <a:lnTo>
                    <a:pt x="592931" y="35719"/>
                  </a:lnTo>
                  <a:lnTo>
                    <a:pt x="590550" y="21431"/>
                  </a:lnTo>
                  <a:lnTo>
                    <a:pt x="595312" y="9525"/>
                  </a:lnTo>
                  <a:lnTo>
                    <a:pt x="611981" y="2381"/>
                  </a:lnTo>
                  <a:lnTo>
                    <a:pt x="650081" y="0"/>
                  </a:lnTo>
                  <a:lnTo>
                    <a:pt x="704850" y="4762"/>
                  </a:lnTo>
                  <a:lnTo>
                    <a:pt x="802481" y="28575"/>
                  </a:lnTo>
                  <a:lnTo>
                    <a:pt x="873919" y="54769"/>
                  </a:lnTo>
                  <a:lnTo>
                    <a:pt x="909637" y="73819"/>
                  </a:lnTo>
                  <a:lnTo>
                    <a:pt x="942975" y="100012"/>
                  </a:lnTo>
                  <a:lnTo>
                    <a:pt x="976312" y="138112"/>
                  </a:lnTo>
                  <a:lnTo>
                    <a:pt x="1000125" y="171450"/>
                  </a:lnTo>
                  <a:lnTo>
                    <a:pt x="1023937" y="221456"/>
                  </a:lnTo>
                  <a:lnTo>
                    <a:pt x="1040606" y="264319"/>
                  </a:lnTo>
                  <a:lnTo>
                    <a:pt x="959644" y="419100"/>
                  </a:lnTo>
                  <a:lnTo>
                    <a:pt x="93345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34139E6F-5C79-4ED4-86ED-0FE933232C00}"/>
                </a:ext>
              </a:extLst>
            </p:cNvPr>
            <p:cNvSpPr/>
            <p:nvPr/>
          </p:nvSpPr>
          <p:spPr>
            <a:xfrm>
              <a:off x="5180013" y="2871788"/>
              <a:ext cx="1930400" cy="400050"/>
            </a:xfrm>
            <a:custGeom>
              <a:avLst/>
              <a:gdLst>
                <a:gd name="connsiteX0" fmla="*/ 1364456 w 1931194"/>
                <a:gd name="connsiteY0" fmla="*/ 280987 h 400050"/>
                <a:gd name="connsiteX1" fmla="*/ 1147762 w 1931194"/>
                <a:gd name="connsiteY1" fmla="*/ 297656 h 400050"/>
                <a:gd name="connsiteX2" fmla="*/ 919162 w 1931194"/>
                <a:gd name="connsiteY2" fmla="*/ 314325 h 400050"/>
                <a:gd name="connsiteX3" fmla="*/ 688181 w 1931194"/>
                <a:gd name="connsiteY3" fmla="*/ 357187 h 400050"/>
                <a:gd name="connsiteX4" fmla="*/ 561975 w 1931194"/>
                <a:gd name="connsiteY4" fmla="*/ 366712 h 400050"/>
                <a:gd name="connsiteX5" fmla="*/ 390525 w 1931194"/>
                <a:gd name="connsiteY5" fmla="*/ 383381 h 400050"/>
                <a:gd name="connsiteX6" fmla="*/ 292894 w 1931194"/>
                <a:gd name="connsiteY6" fmla="*/ 397668 h 400050"/>
                <a:gd name="connsiteX7" fmla="*/ 280987 w 1931194"/>
                <a:gd name="connsiteY7" fmla="*/ 400050 h 400050"/>
                <a:gd name="connsiteX8" fmla="*/ 240506 w 1931194"/>
                <a:gd name="connsiteY8" fmla="*/ 390525 h 400050"/>
                <a:gd name="connsiteX9" fmla="*/ 169069 w 1931194"/>
                <a:gd name="connsiteY9" fmla="*/ 366712 h 400050"/>
                <a:gd name="connsiteX10" fmla="*/ 114300 w 1931194"/>
                <a:gd name="connsiteY10" fmla="*/ 342900 h 400050"/>
                <a:gd name="connsiteX11" fmla="*/ 0 w 1931194"/>
                <a:gd name="connsiteY11" fmla="*/ 288131 h 400050"/>
                <a:gd name="connsiteX12" fmla="*/ 90487 w 1931194"/>
                <a:gd name="connsiteY12" fmla="*/ 142875 h 400050"/>
                <a:gd name="connsiteX13" fmla="*/ 121444 w 1931194"/>
                <a:gd name="connsiteY13" fmla="*/ 211931 h 400050"/>
                <a:gd name="connsiteX14" fmla="*/ 128587 w 1931194"/>
                <a:gd name="connsiteY14" fmla="*/ 219075 h 400050"/>
                <a:gd name="connsiteX15" fmla="*/ 133350 w 1931194"/>
                <a:gd name="connsiteY15" fmla="*/ 223837 h 400050"/>
                <a:gd name="connsiteX16" fmla="*/ 157162 w 1931194"/>
                <a:gd name="connsiteY16" fmla="*/ 233362 h 400050"/>
                <a:gd name="connsiteX17" fmla="*/ 221456 w 1931194"/>
                <a:gd name="connsiteY17" fmla="*/ 247650 h 400050"/>
                <a:gd name="connsiteX18" fmla="*/ 271462 w 1931194"/>
                <a:gd name="connsiteY18" fmla="*/ 252412 h 400050"/>
                <a:gd name="connsiteX19" fmla="*/ 338137 w 1931194"/>
                <a:gd name="connsiteY19" fmla="*/ 247650 h 400050"/>
                <a:gd name="connsiteX20" fmla="*/ 450056 w 1931194"/>
                <a:gd name="connsiteY20" fmla="*/ 230981 h 400050"/>
                <a:gd name="connsiteX21" fmla="*/ 752475 w 1931194"/>
                <a:gd name="connsiteY21" fmla="*/ 183356 h 400050"/>
                <a:gd name="connsiteX22" fmla="*/ 1073944 w 1931194"/>
                <a:gd name="connsiteY22" fmla="*/ 135731 h 400050"/>
                <a:gd name="connsiteX23" fmla="*/ 1273969 w 1931194"/>
                <a:gd name="connsiteY23" fmla="*/ 104775 h 400050"/>
                <a:gd name="connsiteX24" fmla="*/ 1331119 w 1931194"/>
                <a:gd name="connsiteY24" fmla="*/ 92868 h 400050"/>
                <a:gd name="connsiteX25" fmla="*/ 1378744 w 1931194"/>
                <a:gd name="connsiteY25" fmla="*/ 76200 h 400050"/>
                <a:gd name="connsiteX26" fmla="*/ 1431131 w 1931194"/>
                <a:gd name="connsiteY26" fmla="*/ 50006 h 400050"/>
                <a:gd name="connsiteX27" fmla="*/ 1478756 w 1931194"/>
                <a:gd name="connsiteY27" fmla="*/ 21431 h 400050"/>
                <a:gd name="connsiteX28" fmla="*/ 1509712 w 1931194"/>
                <a:gd name="connsiteY28" fmla="*/ 0 h 400050"/>
                <a:gd name="connsiteX29" fmla="*/ 1547812 w 1931194"/>
                <a:gd name="connsiteY29" fmla="*/ 4762 h 400050"/>
                <a:gd name="connsiteX30" fmla="*/ 1638300 w 1931194"/>
                <a:gd name="connsiteY30" fmla="*/ 26193 h 400050"/>
                <a:gd name="connsiteX31" fmla="*/ 1731169 w 1931194"/>
                <a:gd name="connsiteY31" fmla="*/ 47625 h 400050"/>
                <a:gd name="connsiteX32" fmla="*/ 1781175 w 1931194"/>
                <a:gd name="connsiteY32" fmla="*/ 57150 h 400050"/>
                <a:gd name="connsiteX33" fmla="*/ 1838325 w 1931194"/>
                <a:gd name="connsiteY33" fmla="*/ 76200 h 400050"/>
                <a:gd name="connsiteX34" fmla="*/ 1874044 w 1931194"/>
                <a:gd name="connsiteY34" fmla="*/ 95250 h 400050"/>
                <a:gd name="connsiteX35" fmla="*/ 1897856 w 1931194"/>
                <a:gd name="connsiteY35" fmla="*/ 116681 h 400050"/>
                <a:gd name="connsiteX36" fmla="*/ 1921669 w 1931194"/>
                <a:gd name="connsiteY36" fmla="*/ 145256 h 400050"/>
                <a:gd name="connsiteX37" fmla="*/ 1931194 w 1931194"/>
                <a:gd name="connsiteY37" fmla="*/ 164306 h 400050"/>
                <a:gd name="connsiteX38" fmla="*/ 1931194 w 1931194"/>
                <a:gd name="connsiteY38" fmla="*/ 176212 h 400050"/>
                <a:gd name="connsiteX39" fmla="*/ 1924050 w 1931194"/>
                <a:gd name="connsiteY39" fmla="*/ 197643 h 400050"/>
                <a:gd name="connsiteX40" fmla="*/ 1905000 w 1931194"/>
                <a:gd name="connsiteY40" fmla="*/ 214312 h 400050"/>
                <a:gd name="connsiteX41" fmla="*/ 1866900 w 1931194"/>
                <a:gd name="connsiteY41" fmla="*/ 235743 h 400050"/>
                <a:gd name="connsiteX42" fmla="*/ 1843087 w 1931194"/>
                <a:gd name="connsiteY42" fmla="*/ 245268 h 400050"/>
                <a:gd name="connsiteX43" fmla="*/ 1776412 w 1931194"/>
                <a:gd name="connsiteY43" fmla="*/ 247650 h 400050"/>
                <a:gd name="connsiteX44" fmla="*/ 1612106 w 1931194"/>
                <a:gd name="connsiteY44" fmla="*/ 259556 h 400050"/>
                <a:gd name="connsiteX45" fmla="*/ 1364456 w 1931194"/>
                <a:gd name="connsiteY45" fmla="*/ 28098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400050">
                  <a:moveTo>
                    <a:pt x="1364456" y="280987"/>
                  </a:moveTo>
                  <a:lnTo>
                    <a:pt x="1147762" y="297656"/>
                  </a:lnTo>
                  <a:lnTo>
                    <a:pt x="919162" y="314325"/>
                  </a:lnTo>
                  <a:lnTo>
                    <a:pt x="688181" y="357187"/>
                  </a:lnTo>
                  <a:lnTo>
                    <a:pt x="561975" y="366712"/>
                  </a:lnTo>
                  <a:lnTo>
                    <a:pt x="390525" y="383381"/>
                  </a:lnTo>
                  <a:lnTo>
                    <a:pt x="292894" y="397668"/>
                  </a:lnTo>
                  <a:lnTo>
                    <a:pt x="280987" y="400050"/>
                  </a:lnTo>
                  <a:lnTo>
                    <a:pt x="240506" y="390525"/>
                  </a:lnTo>
                  <a:lnTo>
                    <a:pt x="169069" y="366712"/>
                  </a:lnTo>
                  <a:lnTo>
                    <a:pt x="114300" y="342900"/>
                  </a:lnTo>
                  <a:lnTo>
                    <a:pt x="0" y="288131"/>
                  </a:lnTo>
                  <a:lnTo>
                    <a:pt x="90487" y="142875"/>
                  </a:lnTo>
                  <a:lnTo>
                    <a:pt x="121444" y="211931"/>
                  </a:lnTo>
                  <a:lnTo>
                    <a:pt x="128587" y="219075"/>
                  </a:lnTo>
                  <a:lnTo>
                    <a:pt x="133350" y="223837"/>
                  </a:lnTo>
                  <a:lnTo>
                    <a:pt x="157162" y="233362"/>
                  </a:lnTo>
                  <a:lnTo>
                    <a:pt x="221456" y="247650"/>
                  </a:lnTo>
                  <a:lnTo>
                    <a:pt x="271462" y="252412"/>
                  </a:lnTo>
                  <a:lnTo>
                    <a:pt x="338137" y="247650"/>
                  </a:lnTo>
                  <a:lnTo>
                    <a:pt x="450056" y="230981"/>
                  </a:lnTo>
                  <a:lnTo>
                    <a:pt x="752475" y="183356"/>
                  </a:lnTo>
                  <a:lnTo>
                    <a:pt x="1073944" y="135731"/>
                  </a:lnTo>
                  <a:lnTo>
                    <a:pt x="1273969" y="104775"/>
                  </a:lnTo>
                  <a:lnTo>
                    <a:pt x="1331119" y="92868"/>
                  </a:lnTo>
                  <a:lnTo>
                    <a:pt x="1378744" y="76200"/>
                  </a:lnTo>
                  <a:lnTo>
                    <a:pt x="1431131" y="50006"/>
                  </a:lnTo>
                  <a:lnTo>
                    <a:pt x="1478756" y="21431"/>
                  </a:lnTo>
                  <a:lnTo>
                    <a:pt x="1509712" y="0"/>
                  </a:lnTo>
                  <a:lnTo>
                    <a:pt x="1547812" y="4762"/>
                  </a:lnTo>
                  <a:lnTo>
                    <a:pt x="1638300" y="26193"/>
                  </a:lnTo>
                  <a:lnTo>
                    <a:pt x="1731169" y="47625"/>
                  </a:lnTo>
                  <a:lnTo>
                    <a:pt x="1781175" y="57150"/>
                  </a:lnTo>
                  <a:lnTo>
                    <a:pt x="1838325" y="76200"/>
                  </a:lnTo>
                  <a:lnTo>
                    <a:pt x="1874044" y="95250"/>
                  </a:lnTo>
                  <a:lnTo>
                    <a:pt x="1897856" y="116681"/>
                  </a:lnTo>
                  <a:lnTo>
                    <a:pt x="1921669" y="145256"/>
                  </a:lnTo>
                  <a:lnTo>
                    <a:pt x="1931194" y="164306"/>
                  </a:lnTo>
                  <a:lnTo>
                    <a:pt x="1931194" y="176212"/>
                  </a:lnTo>
                  <a:lnTo>
                    <a:pt x="1924050" y="197643"/>
                  </a:lnTo>
                  <a:lnTo>
                    <a:pt x="1905000" y="214312"/>
                  </a:lnTo>
                  <a:lnTo>
                    <a:pt x="1866900" y="235743"/>
                  </a:lnTo>
                  <a:lnTo>
                    <a:pt x="1843087" y="245268"/>
                  </a:lnTo>
                  <a:lnTo>
                    <a:pt x="1776412" y="247650"/>
                  </a:lnTo>
                  <a:lnTo>
                    <a:pt x="1612106" y="259556"/>
                  </a:lnTo>
                  <a:lnTo>
                    <a:pt x="13644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9725F798-C3CE-495F-B2DB-3DC0DB69DABF}"/>
                </a:ext>
              </a:extLst>
            </p:cNvPr>
            <p:cNvSpPr/>
            <p:nvPr/>
          </p:nvSpPr>
          <p:spPr>
            <a:xfrm>
              <a:off x="5343525" y="3883025"/>
              <a:ext cx="317500" cy="1936750"/>
            </a:xfrm>
            <a:custGeom>
              <a:avLst/>
              <a:gdLst>
                <a:gd name="connsiteX0" fmla="*/ 110229 w 318161"/>
                <a:gd name="connsiteY0" fmla="*/ 831729 h 1936524"/>
                <a:gd name="connsiteX1" fmla="*/ 112735 w 318161"/>
                <a:gd name="connsiteY1" fmla="*/ 718994 h 1936524"/>
                <a:gd name="connsiteX2" fmla="*/ 112735 w 318161"/>
                <a:gd name="connsiteY2" fmla="*/ 596239 h 1936524"/>
                <a:gd name="connsiteX3" fmla="*/ 115240 w 318161"/>
                <a:gd name="connsiteY3" fmla="*/ 468474 h 1936524"/>
                <a:gd name="connsiteX4" fmla="*/ 115240 w 318161"/>
                <a:gd name="connsiteY4" fmla="*/ 373276 h 1936524"/>
                <a:gd name="connsiteX5" fmla="*/ 112735 w 318161"/>
                <a:gd name="connsiteY5" fmla="*/ 290604 h 1936524"/>
                <a:gd name="connsiteX6" fmla="*/ 102714 w 318161"/>
                <a:gd name="connsiteY6" fmla="*/ 232985 h 1936524"/>
                <a:gd name="connsiteX7" fmla="*/ 95198 w 318161"/>
                <a:gd name="connsiteY7" fmla="*/ 202922 h 1936524"/>
                <a:gd name="connsiteX8" fmla="*/ 80167 w 318161"/>
                <a:gd name="connsiteY8" fmla="*/ 177870 h 1936524"/>
                <a:gd name="connsiteX9" fmla="*/ 42589 w 318161"/>
                <a:gd name="connsiteY9" fmla="*/ 122756 h 1936524"/>
                <a:gd name="connsiteX10" fmla="*/ 10021 w 318161"/>
                <a:gd name="connsiteY10" fmla="*/ 72651 h 1936524"/>
                <a:gd name="connsiteX11" fmla="*/ 0 w 318161"/>
                <a:gd name="connsiteY11" fmla="*/ 50105 h 1936524"/>
                <a:gd name="connsiteX12" fmla="*/ 0 w 318161"/>
                <a:gd name="connsiteY12" fmla="*/ 25053 h 1936524"/>
                <a:gd name="connsiteX13" fmla="*/ 5011 w 318161"/>
                <a:gd name="connsiteY13" fmla="*/ 5011 h 1936524"/>
                <a:gd name="connsiteX14" fmla="*/ 12526 w 318161"/>
                <a:gd name="connsiteY14" fmla="*/ 0 h 1936524"/>
                <a:gd name="connsiteX15" fmla="*/ 27558 w 318161"/>
                <a:gd name="connsiteY15" fmla="*/ 0 h 1936524"/>
                <a:gd name="connsiteX16" fmla="*/ 50104 w 318161"/>
                <a:gd name="connsiteY16" fmla="*/ 7516 h 1936524"/>
                <a:gd name="connsiteX17" fmla="*/ 75156 w 318161"/>
                <a:gd name="connsiteY17" fmla="*/ 15032 h 1936524"/>
                <a:gd name="connsiteX18" fmla="*/ 110229 w 318161"/>
                <a:gd name="connsiteY18" fmla="*/ 27558 h 1936524"/>
                <a:gd name="connsiteX19" fmla="*/ 150313 w 318161"/>
                <a:gd name="connsiteY19" fmla="*/ 42589 h 1936524"/>
                <a:gd name="connsiteX20" fmla="*/ 192901 w 318161"/>
                <a:gd name="connsiteY20" fmla="*/ 65136 h 1936524"/>
                <a:gd name="connsiteX21" fmla="*/ 248016 w 318161"/>
                <a:gd name="connsiteY21" fmla="*/ 105219 h 1936524"/>
                <a:gd name="connsiteX22" fmla="*/ 313151 w 318161"/>
                <a:gd name="connsiteY22" fmla="*/ 192901 h 1936524"/>
                <a:gd name="connsiteX23" fmla="*/ 310646 w 318161"/>
                <a:gd name="connsiteY23" fmla="*/ 305636 h 1936524"/>
                <a:gd name="connsiteX24" fmla="*/ 305635 w 318161"/>
                <a:gd name="connsiteY24" fmla="*/ 460958 h 1936524"/>
                <a:gd name="connsiteX25" fmla="*/ 305635 w 318161"/>
                <a:gd name="connsiteY25" fmla="*/ 596239 h 1936524"/>
                <a:gd name="connsiteX26" fmla="*/ 310646 w 318161"/>
                <a:gd name="connsiteY26" fmla="*/ 749057 h 1936524"/>
                <a:gd name="connsiteX27" fmla="*/ 318161 w 318161"/>
                <a:gd name="connsiteY27" fmla="*/ 879328 h 1936524"/>
                <a:gd name="connsiteX28" fmla="*/ 313151 w 318161"/>
                <a:gd name="connsiteY28" fmla="*/ 1034650 h 1936524"/>
                <a:gd name="connsiteX29" fmla="*/ 308141 w 318161"/>
                <a:gd name="connsiteY29" fmla="*/ 1225046 h 1936524"/>
                <a:gd name="connsiteX30" fmla="*/ 305635 w 318161"/>
                <a:gd name="connsiteY30" fmla="*/ 1442999 h 1936524"/>
                <a:gd name="connsiteX31" fmla="*/ 318161 w 318161"/>
                <a:gd name="connsiteY31" fmla="*/ 1741118 h 1936524"/>
                <a:gd name="connsiteX32" fmla="*/ 313151 w 318161"/>
                <a:gd name="connsiteY32" fmla="*/ 1871389 h 1936524"/>
                <a:gd name="connsiteX33" fmla="*/ 290604 w 318161"/>
                <a:gd name="connsiteY33" fmla="*/ 1898946 h 1936524"/>
                <a:gd name="connsiteX34" fmla="*/ 268057 w 318161"/>
                <a:gd name="connsiteY34" fmla="*/ 1916483 h 1936524"/>
                <a:gd name="connsiteX35" fmla="*/ 248016 w 318161"/>
                <a:gd name="connsiteY35" fmla="*/ 1929009 h 1936524"/>
                <a:gd name="connsiteX36" fmla="*/ 230479 w 318161"/>
                <a:gd name="connsiteY36" fmla="*/ 1934019 h 1936524"/>
                <a:gd name="connsiteX37" fmla="*/ 212943 w 318161"/>
                <a:gd name="connsiteY37" fmla="*/ 1936524 h 1936524"/>
                <a:gd name="connsiteX38" fmla="*/ 192901 w 318161"/>
                <a:gd name="connsiteY38" fmla="*/ 1931514 h 1936524"/>
                <a:gd name="connsiteX39" fmla="*/ 172859 w 318161"/>
                <a:gd name="connsiteY39" fmla="*/ 1916483 h 1936524"/>
                <a:gd name="connsiteX40" fmla="*/ 157828 w 318161"/>
                <a:gd name="connsiteY40" fmla="*/ 1901451 h 1936524"/>
                <a:gd name="connsiteX41" fmla="*/ 115240 w 318161"/>
                <a:gd name="connsiteY41" fmla="*/ 1833811 h 1936524"/>
                <a:gd name="connsiteX42" fmla="*/ 62630 w 318161"/>
                <a:gd name="connsiteY42" fmla="*/ 1723582 h 1936524"/>
                <a:gd name="connsiteX43" fmla="*/ 52610 w 318161"/>
                <a:gd name="connsiteY43" fmla="*/ 1688509 h 1936524"/>
                <a:gd name="connsiteX44" fmla="*/ 47599 w 318161"/>
                <a:gd name="connsiteY44" fmla="*/ 1655941 h 1936524"/>
                <a:gd name="connsiteX45" fmla="*/ 50104 w 318161"/>
                <a:gd name="connsiteY45" fmla="*/ 1608342 h 1936524"/>
                <a:gd name="connsiteX46" fmla="*/ 62630 w 318161"/>
                <a:gd name="connsiteY46" fmla="*/ 1483082 h 1936524"/>
                <a:gd name="connsiteX47" fmla="*/ 80167 w 318161"/>
                <a:gd name="connsiteY47" fmla="*/ 1355317 h 1936524"/>
                <a:gd name="connsiteX48" fmla="*/ 90188 w 318161"/>
                <a:gd name="connsiteY48" fmla="*/ 1265129 h 1936524"/>
                <a:gd name="connsiteX49" fmla="*/ 97703 w 318161"/>
                <a:gd name="connsiteY49" fmla="*/ 1139869 h 1936524"/>
                <a:gd name="connsiteX50" fmla="*/ 105219 w 318161"/>
                <a:gd name="connsiteY50" fmla="*/ 969515 h 1936524"/>
                <a:gd name="connsiteX51" fmla="*/ 110229 w 318161"/>
                <a:gd name="connsiteY51" fmla="*/ 831729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8161" h="1936524">
                  <a:moveTo>
                    <a:pt x="110229" y="831729"/>
                  </a:moveTo>
                  <a:cubicBezTo>
                    <a:pt x="111064" y="794151"/>
                    <a:pt x="111900" y="756572"/>
                    <a:pt x="112735" y="718994"/>
                  </a:cubicBezTo>
                  <a:lnTo>
                    <a:pt x="112735" y="596239"/>
                  </a:lnTo>
                  <a:lnTo>
                    <a:pt x="115240" y="468474"/>
                  </a:lnTo>
                  <a:lnTo>
                    <a:pt x="115240" y="373276"/>
                  </a:lnTo>
                  <a:lnTo>
                    <a:pt x="112735" y="290604"/>
                  </a:lnTo>
                  <a:lnTo>
                    <a:pt x="102714" y="232985"/>
                  </a:lnTo>
                  <a:lnTo>
                    <a:pt x="95198" y="202922"/>
                  </a:lnTo>
                  <a:lnTo>
                    <a:pt x="80167" y="177870"/>
                  </a:lnTo>
                  <a:lnTo>
                    <a:pt x="42589" y="122756"/>
                  </a:lnTo>
                  <a:lnTo>
                    <a:pt x="10021" y="72651"/>
                  </a:lnTo>
                  <a:lnTo>
                    <a:pt x="0" y="50105"/>
                  </a:lnTo>
                  <a:lnTo>
                    <a:pt x="0" y="25053"/>
                  </a:lnTo>
                  <a:lnTo>
                    <a:pt x="5011" y="5011"/>
                  </a:lnTo>
                  <a:lnTo>
                    <a:pt x="12526" y="0"/>
                  </a:lnTo>
                  <a:lnTo>
                    <a:pt x="27558" y="0"/>
                  </a:lnTo>
                  <a:lnTo>
                    <a:pt x="50104" y="7516"/>
                  </a:lnTo>
                  <a:lnTo>
                    <a:pt x="75156" y="15032"/>
                  </a:lnTo>
                  <a:lnTo>
                    <a:pt x="110229" y="27558"/>
                  </a:lnTo>
                  <a:lnTo>
                    <a:pt x="150313" y="42589"/>
                  </a:lnTo>
                  <a:lnTo>
                    <a:pt x="192901" y="65136"/>
                  </a:lnTo>
                  <a:lnTo>
                    <a:pt x="248016" y="105219"/>
                  </a:lnTo>
                  <a:lnTo>
                    <a:pt x="313151" y="192901"/>
                  </a:lnTo>
                  <a:lnTo>
                    <a:pt x="310646" y="305636"/>
                  </a:lnTo>
                  <a:lnTo>
                    <a:pt x="305635" y="460958"/>
                  </a:lnTo>
                  <a:lnTo>
                    <a:pt x="305635" y="596239"/>
                  </a:lnTo>
                  <a:lnTo>
                    <a:pt x="310646" y="749057"/>
                  </a:lnTo>
                  <a:lnTo>
                    <a:pt x="318161" y="879328"/>
                  </a:lnTo>
                  <a:lnTo>
                    <a:pt x="313151" y="1034650"/>
                  </a:lnTo>
                  <a:lnTo>
                    <a:pt x="308141" y="1225046"/>
                  </a:lnTo>
                  <a:cubicBezTo>
                    <a:pt x="307306" y="1297697"/>
                    <a:pt x="306470" y="1370348"/>
                    <a:pt x="305635" y="1442999"/>
                  </a:cubicBezTo>
                  <a:lnTo>
                    <a:pt x="318161" y="1741118"/>
                  </a:lnTo>
                  <a:lnTo>
                    <a:pt x="313151" y="1871389"/>
                  </a:lnTo>
                  <a:lnTo>
                    <a:pt x="290604" y="1898946"/>
                  </a:lnTo>
                  <a:lnTo>
                    <a:pt x="268057" y="1916483"/>
                  </a:lnTo>
                  <a:lnTo>
                    <a:pt x="248016" y="1929009"/>
                  </a:lnTo>
                  <a:lnTo>
                    <a:pt x="230479" y="1934019"/>
                  </a:lnTo>
                  <a:lnTo>
                    <a:pt x="212943" y="1936524"/>
                  </a:lnTo>
                  <a:lnTo>
                    <a:pt x="192901" y="1931514"/>
                  </a:lnTo>
                  <a:lnTo>
                    <a:pt x="172859" y="1916483"/>
                  </a:lnTo>
                  <a:lnTo>
                    <a:pt x="157828" y="1901451"/>
                  </a:lnTo>
                  <a:lnTo>
                    <a:pt x="115240" y="1833811"/>
                  </a:lnTo>
                  <a:lnTo>
                    <a:pt x="62630" y="1723582"/>
                  </a:lnTo>
                  <a:lnTo>
                    <a:pt x="52610" y="1688509"/>
                  </a:lnTo>
                  <a:lnTo>
                    <a:pt x="47599" y="1655941"/>
                  </a:lnTo>
                  <a:lnTo>
                    <a:pt x="50104" y="1608342"/>
                  </a:lnTo>
                  <a:lnTo>
                    <a:pt x="62630" y="1483082"/>
                  </a:lnTo>
                  <a:lnTo>
                    <a:pt x="80167" y="1355317"/>
                  </a:lnTo>
                  <a:lnTo>
                    <a:pt x="90188" y="1265129"/>
                  </a:lnTo>
                  <a:lnTo>
                    <a:pt x="97703" y="1139869"/>
                  </a:lnTo>
                  <a:lnTo>
                    <a:pt x="105219" y="969515"/>
                  </a:lnTo>
                  <a:lnTo>
                    <a:pt x="110229" y="831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DFE564DB-0922-4D87-8C38-2AE75C690386}"/>
                </a:ext>
              </a:extLst>
            </p:cNvPr>
            <p:cNvSpPr/>
            <p:nvPr/>
          </p:nvSpPr>
          <p:spPr>
            <a:xfrm>
              <a:off x="2800350" y="2646363"/>
              <a:ext cx="719138" cy="568325"/>
            </a:xfrm>
            <a:custGeom>
              <a:avLst/>
              <a:gdLst>
                <a:gd name="connsiteX0" fmla="*/ 540544 w 719138"/>
                <a:gd name="connsiteY0" fmla="*/ 335756 h 569119"/>
                <a:gd name="connsiteX1" fmla="*/ 445294 w 719138"/>
                <a:gd name="connsiteY1" fmla="*/ 259556 h 569119"/>
                <a:gd name="connsiteX2" fmla="*/ 376238 w 719138"/>
                <a:gd name="connsiteY2" fmla="*/ 202406 h 569119"/>
                <a:gd name="connsiteX3" fmla="*/ 302419 w 719138"/>
                <a:gd name="connsiteY3" fmla="*/ 138112 h 569119"/>
                <a:gd name="connsiteX4" fmla="*/ 216694 w 719138"/>
                <a:gd name="connsiteY4" fmla="*/ 61912 h 569119"/>
                <a:gd name="connsiteX5" fmla="*/ 130969 w 719138"/>
                <a:gd name="connsiteY5" fmla="*/ 0 h 569119"/>
                <a:gd name="connsiteX6" fmla="*/ 54769 w 719138"/>
                <a:gd name="connsiteY6" fmla="*/ 64294 h 569119"/>
                <a:gd name="connsiteX7" fmla="*/ 28575 w 719138"/>
                <a:gd name="connsiteY7" fmla="*/ 90487 h 569119"/>
                <a:gd name="connsiteX8" fmla="*/ 21431 w 719138"/>
                <a:gd name="connsiteY8" fmla="*/ 100012 h 569119"/>
                <a:gd name="connsiteX9" fmla="*/ 9525 w 719138"/>
                <a:gd name="connsiteY9" fmla="*/ 138112 h 569119"/>
                <a:gd name="connsiteX10" fmla="*/ 2381 w 719138"/>
                <a:gd name="connsiteY10" fmla="*/ 176212 h 569119"/>
                <a:gd name="connsiteX11" fmla="*/ 0 w 719138"/>
                <a:gd name="connsiteY11" fmla="*/ 216694 h 569119"/>
                <a:gd name="connsiteX12" fmla="*/ 2381 w 719138"/>
                <a:gd name="connsiteY12" fmla="*/ 238125 h 569119"/>
                <a:gd name="connsiteX13" fmla="*/ 11906 w 719138"/>
                <a:gd name="connsiteY13" fmla="*/ 259556 h 569119"/>
                <a:gd name="connsiteX14" fmla="*/ 26194 w 719138"/>
                <a:gd name="connsiteY14" fmla="*/ 269081 h 569119"/>
                <a:gd name="connsiteX15" fmla="*/ 40481 w 719138"/>
                <a:gd name="connsiteY15" fmla="*/ 273844 h 569119"/>
                <a:gd name="connsiteX16" fmla="*/ 64294 w 719138"/>
                <a:gd name="connsiteY16" fmla="*/ 271462 h 569119"/>
                <a:gd name="connsiteX17" fmla="*/ 102394 w 719138"/>
                <a:gd name="connsiteY17" fmla="*/ 266700 h 569119"/>
                <a:gd name="connsiteX18" fmla="*/ 140494 w 719138"/>
                <a:gd name="connsiteY18" fmla="*/ 266700 h 569119"/>
                <a:gd name="connsiteX19" fmla="*/ 171450 w 719138"/>
                <a:gd name="connsiteY19" fmla="*/ 276225 h 569119"/>
                <a:gd name="connsiteX20" fmla="*/ 180975 w 719138"/>
                <a:gd name="connsiteY20" fmla="*/ 278606 h 569119"/>
                <a:gd name="connsiteX21" fmla="*/ 223838 w 719138"/>
                <a:gd name="connsiteY21" fmla="*/ 297656 h 569119"/>
                <a:gd name="connsiteX22" fmla="*/ 257175 w 719138"/>
                <a:gd name="connsiteY22" fmla="*/ 319087 h 569119"/>
                <a:gd name="connsiteX23" fmla="*/ 326231 w 719138"/>
                <a:gd name="connsiteY23" fmla="*/ 354806 h 569119"/>
                <a:gd name="connsiteX24" fmla="*/ 478631 w 719138"/>
                <a:gd name="connsiteY24" fmla="*/ 447675 h 569119"/>
                <a:gd name="connsiteX25" fmla="*/ 669131 w 719138"/>
                <a:gd name="connsiteY25" fmla="*/ 569119 h 569119"/>
                <a:gd name="connsiteX26" fmla="*/ 719138 w 719138"/>
                <a:gd name="connsiteY26" fmla="*/ 502444 h 569119"/>
                <a:gd name="connsiteX27" fmla="*/ 642938 w 719138"/>
                <a:gd name="connsiteY27" fmla="*/ 421481 h 569119"/>
                <a:gd name="connsiteX28" fmla="*/ 540544 w 719138"/>
                <a:gd name="connsiteY28" fmla="*/ 335756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69119">
                  <a:moveTo>
                    <a:pt x="540544" y="335756"/>
                  </a:moveTo>
                  <a:lnTo>
                    <a:pt x="445294" y="259556"/>
                  </a:lnTo>
                  <a:lnTo>
                    <a:pt x="376238" y="202406"/>
                  </a:lnTo>
                  <a:lnTo>
                    <a:pt x="302419" y="138112"/>
                  </a:lnTo>
                  <a:lnTo>
                    <a:pt x="216694" y="61912"/>
                  </a:lnTo>
                  <a:lnTo>
                    <a:pt x="130969" y="0"/>
                  </a:lnTo>
                  <a:lnTo>
                    <a:pt x="54769" y="64294"/>
                  </a:lnTo>
                  <a:lnTo>
                    <a:pt x="28575" y="90487"/>
                  </a:lnTo>
                  <a:lnTo>
                    <a:pt x="21431" y="100012"/>
                  </a:lnTo>
                  <a:lnTo>
                    <a:pt x="9525" y="138112"/>
                  </a:lnTo>
                  <a:lnTo>
                    <a:pt x="2381" y="176212"/>
                  </a:lnTo>
                  <a:lnTo>
                    <a:pt x="0" y="216694"/>
                  </a:lnTo>
                  <a:lnTo>
                    <a:pt x="2381" y="238125"/>
                  </a:lnTo>
                  <a:lnTo>
                    <a:pt x="11906" y="259556"/>
                  </a:lnTo>
                  <a:lnTo>
                    <a:pt x="26194" y="269081"/>
                  </a:lnTo>
                  <a:lnTo>
                    <a:pt x="40481" y="273844"/>
                  </a:lnTo>
                  <a:lnTo>
                    <a:pt x="64294" y="271462"/>
                  </a:lnTo>
                  <a:lnTo>
                    <a:pt x="102394" y="266700"/>
                  </a:lnTo>
                  <a:lnTo>
                    <a:pt x="140494" y="266700"/>
                  </a:lnTo>
                  <a:lnTo>
                    <a:pt x="171450" y="276225"/>
                  </a:lnTo>
                  <a:lnTo>
                    <a:pt x="180975" y="278606"/>
                  </a:lnTo>
                  <a:lnTo>
                    <a:pt x="223838" y="297656"/>
                  </a:lnTo>
                  <a:lnTo>
                    <a:pt x="257175" y="319087"/>
                  </a:lnTo>
                  <a:lnTo>
                    <a:pt x="326231" y="354806"/>
                  </a:lnTo>
                  <a:lnTo>
                    <a:pt x="478631" y="447675"/>
                  </a:lnTo>
                  <a:lnTo>
                    <a:pt x="669131" y="569119"/>
                  </a:lnTo>
                  <a:lnTo>
                    <a:pt x="719138" y="502444"/>
                  </a:lnTo>
                  <a:lnTo>
                    <a:pt x="642938" y="421481"/>
                  </a:lnTo>
                  <a:lnTo>
                    <a:pt x="54054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D6900514-3AB1-4AB1-B964-8FD042A05223}"/>
                </a:ext>
              </a:extLst>
            </p:cNvPr>
            <p:cNvSpPr/>
            <p:nvPr/>
          </p:nvSpPr>
          <p:spPr>
            <a:xfrm>
              <a:off x="2697163" y="2163763"/>
              <a:ext cx="1590675" cy="1817687"/>
            </a:xfrm>
            <a:custGeom>
              <a:avLst/>
              <a:gdLst>
                <a:gd name="connsiteX0" fmla="*/ 1293019 w 1590675"/>
                <a:gd name="connsiteY0" fmla="*/ 571500 h 1816894"/>
                <a:gd name="connsiteX1" fmla="*/ 1107282 w 1590675"/>
                <a:gd name="connsiteY1" fmla="*/ 783432 h 1816894"/>
                <a:gd name="connsiteX2" fmla="*/ 892969 w 1590675"/>
                <a:gd name="connsiteY2" fmla="*/ 1026319 h 1816894"/>
                <a:gd name="connsiteX3" fmla="*/ 661988 w 1590675"/>
                <a:gd name="connsiteY3" fmla="*/ 1283494 h 1816894"/>
                <a:gd name="connsiteX4" fmla="*/ 352425 w 1590675"/>
                <a:gd name="connsiteY4" fmla="*/ 1628775 h 1816894"/>
                <a:gd name="connsiteX5" fmla="*/ 185738 w 1590675"/>
                <a:gd name="connsiteY5" fmla="*/ 1816894 h 1816894"/>
                <a:gd name="connsiteX6" fmla="*/ 9525 w 1590675"/>
                <a:gd name="connsiteY6" fmla="*/ 1814513 h 1816894"/>
                <a:gd name="connsiteX7" fmla="*/ 2382 w 1590675"/>
                <a:gd name="connsiteY7" fmla="*/ 1800225 h 1816894"/>
                <a:gd name="connsiteX8" fmla="*/ 0 w 1590675"/>
                <a:gd name="connsiteY8" fmla="*/ 1785938 h 1816894"/>
                <a:gd name="connsiteX9" fmla="*/ 0 w 1590675"/>
                <a:gd name="connsiteY9" fmla="*/ 1771650 h 1816894"/>
                <a:gd name="connsiteX10" fmla="*/ 2382 w 1590675"/>
                <a:gd name="connsiteY10" fmla="*/ 1754982 h 1816894"/>
                <a:gd name="connsiteX11" fmla="*/ 7144 w 1590675"/>
                <a:gd name="connsiteY11" fmla="*/ 1743075 h 1816894"/>
                <a:gd name="connsiteX12" fmla="*/ 16669 w 1590675"/>
                <a:gd name="connsiteY12" fmla="*/ 1733550 h 1816894"/>
                <a:gd name="connsiteX13" fmla="*/ 28575 w 1590675"/>
                <a:gd name="connsiteY13" fmla="*/ 1728788 h 1816894"/>
                <a:gd name="connsiteX14" fmla="*/ 78582 w 1590675"/>
                <a:gd name="connsiteY14" fmla="*/ 1714500 h 1816894"/>
                <a:gd name="connsiteX15" fmla="*/ 121444 w 1590675"/>
                <a:gd name="connsiteY15" fmla="*/ 1693069 h 1816894"/>
                <a:gd name="connsiteX16" fmla="*/ 164307 w 1590675"/>
                <a:gd name="connsiteY16" fmla="*/ 1666875 h 1816894"/>
                <a:gd name="connsiteX17" fmla="*/ 200025 w 1590675"/>
                <a:gd name="connsiteY17" fmla="*/ 1638300 h 1816894"/>
                <a:gd name="connsiteX18" fmla="*/ 216694 w 1590675"/>
                <a:gd name="connsiteY18" fmla="*/ 1619250 h 1816894"/>
                <a:gd name="connsiteX19" fmla="*/ 250032 w 1590675"/>
                <a:gd name="connsiteY19" fmla="*/ 1576388 h 1816894"/>
                <a:gd name="connsiteX20" fmla="*/ 319088 w 1590675"/>
                <a:gd name="connsiteY20" fmla="*/ 1483519 h 1816894"/>
                <a:gd name="connsiteX21" fmla="*/ 402432 w 1590675"/>
                <a:gd name="connsiteY21" fmla="*/ 1371600 h 1816894"/>
                <a:gd name="connsiteX22" fmla="*/ 511969 w 1590675"/>
                <a:gd name="connsiteY22" fmla="*/ 1228725 h 1816894"/>
                <a:gd name="connsiteX23" fmla="*/ 614363 w 1590675"/>
                <a:gd name="connsiteY23" fmla="*/ 1090613 h 1816894"/>
                <a:gd name="connsiteX24" fmla="*/ 704850 w 1590675"/>
                <a:gd name="connsiteY24" fmla="*/ 971550 h 1816894"/>
                <a:gd name="connsiteX25" fmla="*/ 845344 w 1590675"/>
                <a:gd name="connsiteY25" fmla="*/ 788194 h 1816894"/>
                <a:gd name="connsiteX26" fmla="*/ 1007269 w 1590675"/>
                <a:gd name="connsiteY26" fmla="*/ 569119 h 1816894"/>
                <a:gd name="connsiteX27" fmla="*/ 1095375 w 1590675"/>
                <a:gd name="connsiteY27" fmla="*/ 442913 h 1816894"/>
                <a:gd name="connsiteX28" fmla="*/ 1197769 w 1590675"/>
                <a:gd name="connsiteY28" fmla="*/ 292894 h 1816894"/>
                <a:gd name="connsiteX29" fmla="*/ 1231107 w 1590675"/>
                <a:gd name="connsiteY29" fmla="*/ 250032 h 1816894"/>
                <a:gd name="connsiteX30" fmla="*/ 1247775 w 1590675"/>
                <a:gd name="connsiteY30" fmla="*/ 228600 h 1816894"/>
                <a:gd name="connsiteX31" fmla="*/ 1259682 w 1590675"/>
                <a:gd name="connsiteY31" fmla="*/ 202407 h 1816894"/>
                <a:gd name="connsiteX32" fmla="*/ 1264444 w 1590675"/>
                <a:gd name="connsiteY32" fmla="*/ 180975 h 1816894"/>
                <a:gd name="connsiteX33" fmla="*/ 1266825 w 1590675"/>
                <a:gd name="connsiteY33" fmla="*/ 161925 h 1816894"/>
                <a:gd name="connsiteX34" fmla="*/ 1266825 w 1590675"/>
                <a:gd name="connsiteY34" fmla="*/ 145257 h 1816894"/>
                <a:gd name="connsiteX35" fmla="*/ 1259682 w 1590675"/>
                <a:gd name="connsiteY35" fmla="*/ 121444 h 1816894"/>
                <a:gd name="connsiteX36" fmla="*/ 1250157 w 1590675"/>
                <a:gd name="connsiteY36" fmla="*/ 104775 h 1816894"/>
                <a:gd name="connsiteX37" fmla="*/ 1240632 w 1590675"/>
                <a:gd name="connsiteY37" fmla="*/ 95250 h 1816894"/>
                <a:gd name="connsiteX38" fmla="*/ 1216819 w 1590675"/>
                <a:gd name="connsiteY38" fmla="*/ 76200 h 1816894"/>
                <a:gd name="connsiteX39" fmla="*/ 1190625 w 1590675"/>
                <a:gd name="connsiteY39" fmla="*/ 57150 h 1816894"/>
                <a:gd name="connsiteX40" fmla="*/ 1173957 w 1590675"/>
                <a:gd name="connsiteY40" fmla="*/ 35719 h 1816894"/>
                <a:gd name="connsiteX41" fmla="*/ 1166813 w 1590675"/>
                <a:gd name="connsiteY41" fmla="*/ 21432 h 1816894"/>
                <a:gd name="connsiteX42" fmla="*/ 1171575 w 1590675"/>
                <a:gd name="connsiteY42" fmla="*/ 7144 h 1816894"/>
                <a:gd name="connsiteX43" fmla="*/ 1183482 w 1590675"/>
                <a:gd name="connsiteY43" fmla="*/ 0 h 1816894"/>
                <a:gd name="connsiteX44" fmla="*/ 1209675 w 1590675"/>
                <a:gd name="connsiteY44" fmla="*/ 0 h 1816894"/>
                <a:gd name="connsiteX45" fmla="*/ 1264444 w 1590675"/>
                <a:gd name="connsiteY45" fmla="*/ 4763 h 1816894"/>
                <a:gd name="connsiteX46" fmla="*/ 1331119 w 1590675"/>
                <a:gd name="connsiteY46" fmla="*/ 21432 h 1816894"/>
                <a:gd name="connsiteX47" fmla="*/ 1371600 w 1590675"/>
                <a:gd name="connsiteY47" fmla="*/ 38100 h 1816894"/>
                <a:gd name="connsiteX48" fmla="*/ 1419225 w 1590675"/>
                <a:gd name="connsiteY48" fmla="*/ 69057 h 1816894"/>
                <a:gd name="connsiteX49" fmla="*/ 1457325 w 1590675"/>
                <a:gd name="connsiteY49" fmla="*/ 102394 h 1816894"/>
                <a:gd name="connsiteX50" fmla="*/ 1514475 w 1590675"/>
                <a:gd name="connsiteY50" fmla="*/ 157163 h 1816894"/>
                <a:gd name="connsiteX51" fmla="*/ 1569244 w 1590675"/>
                <a:gd name="connsiteY51" fmla="*/ 221457 h 1816894"/>
                <a:gd name="connsiteX52" fmla="*/ 1583532 w 1590675"/>
                <a:gd name="connsiteY52" fmla="*/ 245269 h 1816894"/>
                <a:gd name="connsiteX53" fmla="*/ 1590675 w 1590675"/>
                <a:gd name="connsiteY53" fmla="*/ 273844 h 1816894"/>
                <a:gd name="connsiteX54" fmla="*/ 1588294 w 1590675"/>
                <a:gd name="connsiteY54" fmla="*/ 297657 h 1816894"/>
                <a:gd name="connsiteX55" fmla="*/ 1576388 w 1590675"/>
                <a:gd name="connsiteY55" fmla="*/ 319088 h 1816894"/>
                <a:gd name="connsiteX56" fmla="*/ 1550194 w 1590675"/>
                <a:gd name="connsiteY56" fmla="*/ 333375 h 1816894"/>
                <a:gd name="connsiteX57" fmla="*/ 1512094 w 1590675"/>
                <a:gd name="connsiteY57" fmla="*/ 345282 h 1816894"/>
                <a:gd name="connsiteX58" fmla="*/ 1493044 w 1590675"/>
                <a:gd name="connsiteY58" fmla="*/ 350044 h 1816894"/>
                <a:gd name="connsiteX59" fmla="*/ 1435894 w 1590675"/>
                <a:gd name="connsiteY59" fmla="*/ 409575 h 1816894"/>
                <a:gd name="connsiteX60" fmla="*/ 1293019 w 1590675"/>
                <a:gd name="connsiteY60" fmla="*/ 5715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90675" h="1816894">
                  <a:moveTo>
                    <a:pt x="1293019" y="571500"/>
                  </a:moveTo>
                  <a:lnTo>
                    <a:pt x="1107282" y="783432"/>
                  </a:lnTo>
                  <a:lnTo>
                    <a:pt x="892969" y="1026319"/>
                  </a:lnTo>
                  <a:lnTo>
                    <a:pt x="661988" y="1283494"/>
                  </a:lnTo>
                  <a:lnTo>
                    <a:pt x="352425" y="1628775"/>
                  </a:lnTo>
                  <a:lnTo>
                    <a:pt x="185738" y="1816894"/>
                  </a:lnTo>
                  <a:lnTo>
                    <a:pt x="9525" y="1814513"/>
                  </a:lnTo>
                  <a:lnTo>
                    <a:pt x="2382" y="1800225"/>
                  </a:lnTo>
                  <a:lnTo>
                    <a:pt x="0" y="1785938"/>
                  </a:lnTo>
                  <a:lnTo>
                    <a:pt x="0" y="1771650"/>
                  </a:lnTo>
                  <a:lnTo>
                    <a:pt x="2382" y="1754982"/>
                  </a:lnTo>
                  <a:lnTo>
                    <a:pt x="7144" y="1743075"/>
                  </a:lnTo>
                  <a:lnTo>
                    <a:pt x="16669" y="1733550"/>
                  </a:lnTo>
                  <a:lnTo>
                    <a:pt x="28575" y="1728788"/>
                  </a:lnTo>
                  <a:lnTo>
                    <a:pt x="78582" y="1714500"/>
                  </a:lnTo>
                  <a:lnTo>
                    <a:pt x="121444" y="1693069"/>
                  </a:lnTo>
                  <a:lnTo>
                    <a:pt x="164307" y="1666875"/>
                  </a:lnTo>
                  <a:lnTo>
                    <a:pt x="200025" y="1638300"/>
                  </a:lnTo>
                  <a:lnTo>
                    <a:pt x="216694" y="1619250"/>
                  </a:lnTo>
                  <a:lnTo>
                    <a:pt x="250032" y="1576388"/>
                  </a:lnTo>
                  <a:lnTo>
                    <a:pt x="319088" y="1483519"/>
                  </a:lnTo>
                  <a:lnTo>
                    <a:pt x="402432" y="1371600"/>
                  </a:lnTo>
                  <a:lnTo>
                    <a:pt x="511969" y="1228725"/>
                  </a:lnTo>
                  <a:lnTo>
                    <a:pt x="614363" y="1090613"/>
                  </a:lnTo>
                  <a:lnTo>
                    <a:pt x="704850" y="971550"/>
                  </a:lnTo>
                  <a:lnTo>
                    <a:pt x="845344" y="788194"/>
                  </a:lnTo>
                  <a:lnTo>
                    <a:pt x="1007269" y="569119"/>
                  </a:lnTo>
                  <a:lnTo>
                    <a:pt x="1095375" y="442913"/>
                  </a:lnTo>
                  <a:lnTo>
                    <a:pt x="1197769" y="292894"/>
                  </a:lnTo>
                  <a:lnTo>
                    <a:pt x="1231107" y="250032"/>
                  </a:lnTo>
                  <a:lnTo>
                    <a:pt x="1247775" y="228600"/>
                  </a:lnTo>
                  <a:lnTo>
                    <a:pt x="1259682" y="202407"/>
                  </a:lnTo>
                  <a:lnTo>
                    <a:pt x="1264444" y="180975"/>
                  </a:lnTo>
                  <a:lnTo>
                    <a:pt x="1266825" y="161925"/>
                  </a:lnTo>
                  <a:lnTo>
                    <a:pt x="1266825" y="145257"/>
                  </a:lnTo>
                  <a:lnTo>
                    <a:pt x="1259682" y="121444"/>
                  </a:lnTo>
                  <a:lnTo>
                    <a:pt x="1250157" y="104775"/>
                  </a:lnTo>
                  <a:lnTo>
                    <a:pt x="1240632" y="95250"/>
                  </a:lnTo>
                  <a:lnTo>
                    <a:pt x="1216819" y="76200"/>
                  </a:lnTo>
                  <a:lnTo>
                    <a:pt x="1190625" y="57150"/>
                  </a:lnTo>
                  <a:lnTo>
                    <a:pt x="1173957" y="35719"/>
                  </a:lnTo>
                  <a:lnTo>
                    <a:pt x="1166813" y="21432"/>
                  </a:lnTo>
                  <a:lnTo>
                    <a:pt x="1171575" y="7144"/>
                  </a:lnTo>
                  <a:lnTo>
                    <a:pt x="1183482" y="0"/>
                  </a:lnTo>
                  <a:lnTo>
                    <a:pt x="1209675" y="0"/>
                  </a:lnTo>
                  <a:lnTo>
                    <a:pt x="1264444" y="4763"/>
                  </a:lnTo>
                  <a:lnTo>
                    <a:pt x="1331119" y="21432"/>
                  </a:lnTo>
                  <a:lnTo>
                    <a:pt x="1371600" y="38100"/>
                  </a:lnTo>
                  <a:lnTo>
                    <a:pt x="1419225" y="69057"/>
                  </a:lnTo>
                  <a:lnTo>
                    <a:pt x="1457325" y="102394"/>
                  </a:lnTo>
                  <a:lnTo>
                    <a:pt x="1514475" y="157163"/>
                  </a:lnTo>
                  <a:lnTo>
                    <a:pt x="1569244" y="221457"/>
                  </a:lnTo>
                  <a:lnTo>
                    <a:pt x="1583532" y="245269"/>
                  </a:lnTo>
                  <a:lnTo>
                    <a:pt x="1590675" y="273844"/>
                  </a:lnTo>
                  <a:lnTo>
                    <a:pt x="1588294" y="297657"/>
                  </a:lnTo>
                  <a:lnTo>
                    <a:pt x="1576388" y="319088"/>
                  </a:lnTo>
                  <a:lnTo>
                    <a:pt x="1550194" y="333375"/>
                  </a:lnTo>
                  <a:lnTo>
                    <a:pt x="1512094" y="345282"/>
                  </a:lnTo>
                  <a:lnTo>
                    <a:pt x="1493044" y="350044"/>
                  </a:lnTo>
                  <a:lnTo>
                    <a:pt x="1435894" y="409575"/>
                  </a:lnTo>
                  <a:lnTo>
                    <a:pt x="12930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232CC7CF-753D-49F9-B8FD-0D8F0A135C21}"/>
                </a:ext>
              </a:extLst>
            </p:cNvPr>
            <p:cNvSpPr/>
            <p:nvPr/>
          </p:nvSpPr>
          <p:spPr>
            <a:xfrm>
              <a:off x="3811588" y="3324225"/>
              <a:ext cx="555625" cy="800100"/>
            </a:xfrm>
            <a:custGeom>
              <a:avLst/>
              <a:gdLst>
                <a:gd name="connsiteX0" fmla="*/ 161925 w 554832"/>
                <a:gd name="connsiteY0" fmla="*/ 314325 h 800100"/>
                <a:gd name="connsiteX1" fmla="*/ 102394 w 554832"/>
                <a:gd name="connsiteY1" fmla="*/ 204788 h 800100"/>
                <a:gd name="connsiteX2" fmla="*/ 52388 w 554832"/>
                <a:gd name="connsiteY2" fmla="*/ 119063 h 800100"/>
                <a:gd name="connsiteX3" fmla="*/ 19050 w 554832"/>
                <a:gd name="connsiteY3" fmla="*/ 66675 h 800100"/>
                <a:gd name="connsiteX4" fmla="*/ 4763 w 554832"/>
                <a:gd name="connsiteY4" fmla="*/ 40481 h 800100"/>
                <a:gd name="connsiteX5" fmla="*/ 0 w 554832"/>
                <a:gd name="connsiteY5" fmla="*/ 19050 h 800100"/>
                <a:gd name="connsiteX6" fmla="*/ 2382 w 554832"/>
                <a:gd name="connsiteY6" fmla="*/ 4763 h 800100"/>
                <a:gd name="connsiteX7" fmla="*/ 9525 w 554832"/>
                <a:gd name="connsiteY7" fmla="*/ 0 h 800100"/>
                <a:gd name="connsiteX8" fmla="*/ 33338 w 554832"/>
                <a:gd name="connsiteY8" fmla="*/ 2381 h 800100"/>
                <a:gd name="connsiteX9" fmla="*/ 64294 w 554832"/>
                <a:gd name="connsiteY9" fmla="*/ 16669 h 800100"/>
                <a:gd name="connsiteX10" fmla="*/ 190500 w 554832"/>
                <a:gd name="connsiteY10" fmla="*/ 109538 h 800100"/>
                <a:gd name="connsiteX11" fmla="*/ 342900 w 554832"/>
                <a:gd name="connsiteY11" fmla="*/ 226219 h 800100"/>
                <a:gd name="connsiteX12" fmla="*/ 395288 w 554832"/>
                <a:gd name="connsiteY12" fmla="*/ 259556 h 800100"/>
                <a:gd name="connsiteX13" fmla="*/ 438150 w 554832"/>
                <a:gd name="connsiteY13" fmla="*/ 292894 h 800100"/>
                <a:gd name="connsiteX14" fmla="*/ 454819 w 554832"/>
                <a:gd name="connsiteY14" fmla="*/ 309563 h 800100"/>
                <a:gd name="connsiteX15" fmla="*/ 466725 w 554832"/>
                <a:gd name="connsiteY15" fmla="*/ 330994 h 800100"/>
                <a:gd name="connsiteX16" fmla="*/ 485775 w 554832"/>
                <a:gd name="connsiteY16" fmla="*/ 385763 h 800100"/>
                <a:gd name="connsiteX17" fmla="*/ 507207 w 554832"/>
                <a:gd name="connsiteY17" fmla="*/ 457200 h 800100"/>
                <a:gd name="connsiteX18" fmla="*/ 531019 w 554832"/>
                <a:gd name="connsiteY18" fmla="*/ 542925 h 800100"/>
                <a:gd name="connsiteX19" fmla="*/ 547688 w 554832"/>
                <a:gd name="connsiteY19" fmla="*/ 640556 h 800100"/>
                <a:gd name="connsiteX20" fmla="*/ 554832 w 554832"/>
                <a:gd name="connsiteY20" fmla="*/ 709613 h 800100"/>
                <a:gd name="connsiteX21" fmla="*/ 550069 w 554832"/>
                <a:gd name="connsiteY21" fmla="*/ 738188 h 800100"/>
                <a:gd name="connsiteX22" fmla="*/ 533400 w 554832"/>
                <a:gd name="connsiteY22" fmla="*/ 769144 h 800100"/>
                <a:gd name="connsiteX23" fmla="*/ 514350 w 554832"/>
                <a:gd name="connsiteY23" fmla="*/ 792956 h 800100"/>
                <a:gd name="connsiteX24" fmla="*/ 500063 w 554832"/>
                <a:gd name="connsiteY24" fmla="*/ 797719 h 800100"/>
                <a:gd name="connsiteX25" fmla="*/ 485775 w 554832"/>
                <a:gd name="connsiteY25" fmla="*/ 800100 h 800100"/>
                <a:gd name="connsiteX26" fmla="*/ 466725 w 554832"/>
                <a:gd name="connsiteY26" fmla="*/ 797719 h 800100"/>
                <a:gd name="connsiteX27" fmla="*/ 440532 w 554832"/>
                <a:gd name="connsiteY27" fmla="*/ 788194 h 800100"/>
                <a:gd name="connsiteX28" fmla="*/ 421482 w 554832"/>
                <a:gd name="connsiteY28" fmla="*/ 773906 h 800100"/>
                <a:gd name="connsiteX29" fmla="*/ 400050 w 554832"/>
                <a:gd name="connsiteY29" fmla="*/ 747713 h 800100"/>
                <a:gd name="connsiteX30" fmla="*/ 357188 w 554832"/>
                <a:gd name="connsiteY30" fmla="*/ 683419 h 800100"/>
                <a:gd name="connsiteX31" fmla="*/ 321469 w 554832"/>
                <a:gd name="connsiteY31" fmla="*/ 619125 h 800100"/>
                <a:gd name="connsiteX32" fmla="*/ 295275 w 554832"/>
                <a:gd name="connsiteY32" fmla="*/ 569119 h 800100"/>
                <a:gd name="connsiteX33" fmla="*/ 259557 w 554832"/>
                <a:gd name="connsiteY33" fmla="*/ 481013 h 800100"/>
                <a:gd name="connsiteX34" fmla="*/ 161925 w 554832"/>
                <a:gd name="connsiteY34" fmla="*/ 3143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54832" h="800100">
                  <a:moveTo>
                    <a:pt x="161925" y="314325"/>
                  </a:moveTo>
                  <a:lnTo>
                    <a:pt x="102394" y="204788"/>
                  </a:lnTo>
                  <a:lnTo>
                    <a:pt x="52388" y="119063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190500" y="109538"/>
                  </a:lnTo>
                  <a:lnTo>
                    <a:pt x="342900" y="226219"/>
                  </a:lnTo>
                  <a:lnTo>
                    <a:pt x="395288" y="259556"/>
                  </a:lnTo>
                  <a:lnTo>
                    <a:pt x="438150" y="292894"/>
                  </a:lnTo>
                  <a:lnTo>
                    <a:pt x="454819" y="309563"/>
                  </a:lnTo>
                  <a:lnTo>
                    <a:pt x="466725" y="330994"/>
                  </a:lnTo>
                  <a:lnTo>
                    <a:pt x="485775" y="385763"/>
                  </a:lnTo>
                  <a:lnTo>
                    <a:pt x="507207" y="457200"/>
                  </a:lnTo>
                  <a:lnTo>
                    <a:pt x="531019" y="542925"/>
                  </a:lnTo>
                  <a:lnTo>
                    <a:pt x="547688" y="640556"/>
                  </a:lnTo>
                  <a:lnTo>
                    <a:pt x="554832" y="709613"/>
                  </a:lnTo>
                  <a:lnTo>
                    <a:pt x="550069" y="738188"/>
                  </a:lnTo>
                  <a:lnTo>
                    <a:pt x="533400" y="769144"/>
                  </a:lnTo>
                  <a:lnTo>
                    <a:pt x="514350" y="792956"/>
                  </a:lnTo>
                  <a:lnTo>
                    <a:pt x="500063" y="797719"/>
                  </a:lnTo>
                  <a:lnTo>
                    <a:pt x="485775" y="800100"/>
                  </a:lnTo>
                  <a:lnTo>
                    <a:pt x="466725" y="797719"/>
                  </a:lnTo>
                  <a:lnTo>
                    <a:pt x="440532" y="788194"/>
                  </a:lnTo>
                  <a:lnTo>
                    <a:pt x="421482" y="773906"/>
                  </a:lnTo>
                  <a:lnTo>
                    <a:pt x="400050" y="747713"/>
                  </a:lnTo>
                  <a:lnTo>
                    <a:pt x="357188" y="683419"/>
                  </a:lnTo>
                  <a:lnTo>
                    <a:pt x="321469" y="619125"/>
                  </a:lnTo>
                  <a:lnTo>
                    <a:pt x="295275" y="569119"/>
                  </a:lnTo>
                  <a:lnTo>
                    <a:pt x="259557" y="481013"/>
                  </a:lnTo>
                  <a:lnTo>
                    <a:pt x="161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A2B317FE-8974-4724-A76B-3D173558E6CA}"/>
                </a:ext>
              </a:extLst>
            </p:cNvPr>
            <p:cNvSpPr/>
            <p:nvPr/>
          </p:nvSpPr>
          <p:spPr>
            <a:xfrm>
              <a:off x="3336925" y="3946525"/>
              <a:ext cx="309563" cy="2076450"/>
            </a:xfrm>
            <a:custGeom>
              <a:avLst/>
              <a:gdLst>
                <a:gd name="connsiteX0" fmla="*/ 89808 w 310243"/>
                <a:gd name="connsiteY0" fmla="*/ 517072 h 2076450"/>
                <a:gd name="connsiteX1" fmla="*/ 89808 w 310243"/>
                <a:gd name="connsiteY1" fmla="*/ 231322 h 2076450"/>
                <a:gd name="connsiteX2" fmla="*/ 89808 w 310243"/>
                <a:gd name="connsiteY2" fmla="*/ 179615 h 2076450"/>
                <a:gd name="connsiteX3" fmla="*/ 87086 w 310243"/>
                <a:gd name="connsiteY3" fmla="*/ 149679 h 2076450"/>
                <a:gd name="connsiteX4" fmla="*/ 78922 w 310243"/>
                <a:gd name="connsiteY4" fmla="*/ 111579 h 2076450"/>
                <a:gd name="connsiteX5" fmla="*/ 40822 w 310243"/>
                <a:gd name="connsiteY5" fmla="*/ 32658 h 2076450"/>
                <a:gd name="connsiteX6" fmla="*/ 234043 w 310243"/>
                <a:gd name="connsiteY6" fmla="*/ 0 h 2076450"/>
                <a:gd name="connsiteX7" fmla="*/ 285750 w 310243"/>
                <a:gd name="connsiteY7" fmla="*/ 46265 h 2076450"/>
                <a:gd name="connsiteX8" fmla="*/ 299358 w 310243"/>
                <a:gd name="connsiteY8" fmla="*/ 70758 h 2076450"/>
                <a:gd name="connsiteX9" fmla="*/ 307522 w 310243"/>
                <a:gd name="connsiteY9" fmla="*/ 97972 h 2076450"/>
                <a:gd name="connsiteX10" fmla="*/ 310243 w 310243"/>
                <a:gd name="connsiteY10" fmla="*/ 117022 h 2076450"/>
                <a:gd name="connsiteX11" fmla="*/ 307522 w 310243"/>
                <a:gd name="connsiteY11" fmla="*/ 149679 h 2076450"/>
                <a:gd name="connsiteX12" fmla="*/ 293915 w 310243"/>
                <a:gd name="connsiteY12" fmla="*/ 190500 h 2076450"/>
                <a:gd name="connsiteX13" fmla="*/ 291193 w 310243"/>
                <a:gd name="connsiteY13" fmla="*/ 304800 h 2076450"/>
                <a:gd name="connsiteX14" fmla="*/ 291193 w 310243"/>
                <a:gd name="connsiteY14" fmla="*/ 753836 h 2076450"/>
                <a:gd name="connsiteX15" fmla="*/ 291193 w 310243"/>
                <a:gd name="connsiteY15" fmla="*/ 1066800 h 2076450"/>
                <a:gd name="connsiteX16" fmla="*/ 291193 w 310243"/>
                <a:gd name="connsiteY16" fmla="*/ 1428750 h 2076450"/>
                <a:gd name="connsiteX17" fmla="*/ 291193 w 310243"/>
                <a:gd name="connsiteY17" fmla="*/ 1714500 h 2076450"/>
                <a:gd name="connsiteX18" fmla="*/ 291193 w 310243"/>
                <a:gd name="connsiteY18" fmla="*/ 1850572 h 2076450"/>
                <a:gd name="connsiteX19" fmla="*/ 288472 w 310243"/>
                <a:gd name="connsiteY19" fmla="*/ 1905000 h 2076450"/>
                <a:gd name="connsiteX20" fmla="*/ 283029 w 310243"/>
                <a:gd name="connsiteY20" fmla="*/ 1959429 h 2076450"/>
                <a:gd name="connsiteX21" fmla="*/ 274865 w 310243"/>
                <a:gd name="connsiteY21" fmla="*/ 1994808 h 2076450"/>
                <a:gd name="connsiteX22" fmla="*/ 261258 w 310243"/>
                <a:gd name="connsiteY22" fmla="*/ 2024743 h 2076450"/>
                <a:gd name="connsiteX23" fmla="*/ 244929 w 310243"/>
                <a:gd name="connsiteY23" fmla="*/ 2046515 h 2076450"/>
                <a:gd name="connsiteX24" fmla="*/ 228600 w 310243"/>
                <a:gd name="connsiteY24" fmla="*/ 2062843 h 2076450"/>
                <a:gd name="connsiteX25" fmla="*/ 206829 w 310243"/>
                <a:gd name="connsiteY25" fmla="*/ 2073729 h 2076450"/>
                <a:gd name="connsiteX26" fmla="*/ 193222 w 310243"/>
                <a:gd name="connsiteY26" fmla="*/ 2076450 h 2076450"/>
                <a:gd name="connsiteX27" fmla="*/ 168729 w 310243"/>
                <a:gd name="connsiteY27" fmla="*/ 2071008 h 2076450"/>
                <a:gd name="connsiteX28" fmla="*/ 141515 w 310243"/>
                <a:gd name="connsiteY28" fmla="*/ 2054679 h 2076450"/>
                <a:gd name="connsiteX29" fmla="*/ 114300 w 310243"/>
                <a:gd name="connsiteY29" fmla="*/ 2032908 h 2076450"/>
                <a:gd name="connsiteX30" fmla="*/ 100693 w 310243"/>
                <a:gd name="connsiteY30" fmla="*/ 2019300 h 2076450"/>
                <a:gd name="connsiteX31" fmla="*/ 87086 w 310243"/>
                <a:gd name="connsiteY31" fmla="*/ 2000250 h 2076450"/>
                <a:gd name="connsiteX32" fmla="*/ 65315 w 310243"/>
                <a:gd name="connsiteY32" fmla="*/ 1940379 h 2076450"/>
                <a:gd name="connsiteX33" fmla="*/ 38100 w 310243"/>
                <a:gd name="connsiteY33" fmla="*/ 1845129 h 2076450"/>
                <a:gd name="connsiteX34" fmla="*/ 16329 w 310243"/>
                <a:gd name="connsiteY34" fmla="*/ 1741715 h 2076450"/>
                <a:gd name="connsiteX35" fmla="*/ 5443 w 310243"/>
                <a:gd name="connsiteY35" fmla="*/ 1676400 h 2076450"/>
                <a:gd name="connsiteX36" fmla="*/ 0 w 310243"/>
                <a:gd name="connsiteY36" fmla="*/ 1597479 h 2076450"/>
                <a:gd name="connsiteX37" fmla="*/ 2722 w 310243"/>
                <a:gd name="connsiteY37" fmla="*/ 1578429 h 2076450"/>
                <a:gd name="connsiteX38" fmla="*/ 16329 w 310243"/>
                <a:gd name="connsiteY38" fmla="*/ 1543050 h 2076450"/>
                <a:gd name="connsiteX39" fmla="*/ 29936 w 310243"/>
                <a:gd name="connsiteY39" fmla="*/ 1494065 h 2076450"/>
                <a:gd name="connsiteX40" fmla="*/ 46265 w 310243"/>
                <a:gd name="connsiteY40" fmla="*/ 1420586 h 2076450"/>
                <a:gd name="connsiteX41" fmla="*/ 65315 w 310243"/>
                <a:gd name="connsiteY41" fmla="*/ 1306286 h 2076450"/>
                <a:gd name="connsiteX42" fmla="*/ 70758 w 310243"/>
                <a:gd name="connsiteY42" fmla="*/ 1238250 h 2076450"/>
                <a:gd name="connsiteX43" fmla="*/ 76200 w 310243"/>
                <a:gd name="connsiteY43" fmla="*/ 1107622 h 2076450"/>
                <a:gd name="connsiteX44" fmla="*/ 81643 w 310243"/>
                <a:gd name="connsiteY44" fmla="*/ 917122 h 2076450"/>
                <a:gd name="connsiteX45" fmla="*/ 89808 w 310243"/>
                <a:gd name="connsiteY45" fmla="*/ 517072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0243" h="2076450">
                  <a:moveTo>
                    <a:pt x="89808" y="517072"/>
                  </a:moveTo>
                  <a:lnTo>
                    <a:pt x="89808" y="231322"/>
                  </a:lnTo>
                  <a:lnTo>
                    <a:pt x="89808" y="179615"/>
                  </a:lnTo>
                  <a:lnTo>
                    <a:pt x="87086" y="149679"/>
                  </a:lnTo>
                  <a:lnTo>
                    <a:pt x="78922" y="111579"/>
                  </a:lnTo>
                  <a:lnTo>
                    <a:pt x="40822" y="32658"/>
                  </a:lnTo>
                  <a:lnTo>
                    <a:pt x="234043" y="0"/>
                  </a:lnTo>
                  <a:lnTo>
                    <a:pt x="285750" y="46265"/>
                  </a:lnTo>
                  <a:lnTo>
                    <a:pt x="299358" y="70758"/>
                  </a:lnTo>
                  <a:lnTo>
                    <a:pt x="307522" y="97972"/>
                  </a:lnTo>
                  <a:lnTo>
                    <a:pt x="310243" y="117022"/>
                  </a:lnTo>
                  <a:lnTo>
                    <a:pt x="307522" y="149679"/>
                  </a:lnTo>
                  <a:lnTo>
                    <a:pt x="293915" y="190500"/>
                  </a:lnTo>
                  <a:cubicBezTo>
                    <a:pt x="293008" y="228600"/>
                    <a:pt x="292100" y="266700"/>
                    <a:pt x="291193" y="304800"/>
                  </a:cubicBezTo>
                  <a:lnTo>
                    <a:pt x="291193" y="753836"/>
                  </a:lnTo>
                  <a:lnTo>
                    <a:pt x="291193" y="1066800"/>
                  </a:lnTo>
                  <a:lnTo>
                    <a:pt x="291193" y="1428750"/>
                  </a:lnTo>
                  <a:lnTo>
                    <a:pt x="291193" y="1714500"/>
                  </a:lnTo>
                  <a:lnTo>
                    <a:pt x="291193" y="1850572"/>
                  </a:lnTo>
                  <a:lnTo>
                    <a:pt x="288472" y="1905000"/>
                  </a:lnTo>
                  <a:lnTo>
                    <a:pt x="283029" y="1959429"/>
                  </a:lnTo>
                  <a:lnTo>
                    <a:pt x="274865" y="1994808"/>
                  </a:lnTo>
                  <a:lnTo>
                    <a:pt x="261258" y="2024743"/>
                  </a:lnTo>
                  <a:lnTo>
                    <a:pt x="244929" y="2046515"/>
                  </a:lnTo>
                  <a:lnTo>
                    <a:pt x="228600" y="2062843"/>
                  </a:lnTo>
                  <a:lnTo>
                    <a:pt x="206829" y="2073729"/>
                  </a:lnTo>
                  <a:lnTo>
                    <a:pt x="193222" y="2076450"/>
                  </a:lnTo>
                  <a:lnTo>
                    <a:pt x="168729" y="2071008"/>
                  </a:lnTo>
                  <a:lnTo>
                    <a:pt x="141515" y="2054679"/>
                  </a:lnTo>
                  <a:lnTo>
                    <a:pt x="114300" y="2032908"/>
                  </a:lnTo>
                  <a:lnTo>
                    <a:pt x="100693" y="2019300"/>
                  </a:lnTo>
                  <a:lnTo>
                    <a:pt x="87086" y="2000250"/>
                  </a:lnTo>
                  <a:lnTo>
                    <a:pt x="65315" y="1940379"/>
                  </a:lnTo>
                  <a:lnTo>
                    <a:pt x="38100" y="1845129"/>
                  </a:lnTo>
                  <a:lnTo>
                    <a:pt x="16329" y="1741715"/>
                  </a:lnTo>
                  <a:lnTo>
                    <a:pt x="5443" y="1676400"/>
                  </a:lnTo>
                  <a:lnTo>
                    <a:pt x="0" y="1597479"/>
                  </a:lnTo>
                  <a:lnTo>
                    <a:pt x="2722" y="1578429"/>
                  </a:lnTo>
                  <a:lnTo>
                    <a:pt x="16329" y="1543050"/>
                  </a:lnTo>
                  <a:lnTo>
                    <a:pt x="29936" y="1494065"/>
                  </a:lnTo>
                  <a:lnTo>
                    <a:pt x="46265" y="1420586"/>
                  </a:lnTo>
                  <a:lnTo>
                    <a:pt x="65315" y="1306286"/>
                  </a:lnTo>
                  <a:lnTo>
                    <a:pt x="70758" y="1238250"/>
                  </a:lnTo>
                  <a:lnTo>
                    <a:pt x="76200" y="1107622"/>
                  </a:lnTo>
                  <a:lnTo>
                    <a:pt x="81643" y="917122"/>
                  </a:lnTo>
                  <a:lnTo>
                    <a:pt x="89808" y="5170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4EDDEC54-7E60-4361-9C3E-81BA517FA1AA}"/>
                </a:ext>
              </a:extLst>
            </p:cNvPr>
            <p:cNvSpPr/>
            <p:nvPr/>
          </p:nvSpPr>
          <p:spPr>
            <a:xfrm>
              <a:off x="4667250" y="2027238"/>
              <a:ext cx="2605088" cy="430212"/>
            </a:xfrm>
            <a:custGeom>
              <a:avLst/>
              <a:gdLst>
                <a:gd name="connsiteX0" fmla="*/ 1747838 w 2605088"/>
                <a:gd name="connsiteY0" fmla="*/ 254794 h 431006"/>
                <a:gd name="connsiteX1" fmla="*/ 1400175 w 2605088"/>
                <a:gd name="connsiteY1" fmla="*/ 288131 h 431006"/>
                <a:gd name="connsiteX2" fmla="*/ 1090613 w 2605088"/>
                <a:gd name="connsiteY2" fmla="*/ 319087 h 431006"/>
                <a:gd name="connsiteX3" fmla="*/ 842963 w 2605088"/>
                <a:gd name="connsiteY3" fmla="*/ 342900 h 431006"/>
                <a:gd name="connsiteX4" fmla="*/ 616744 w 2605088"/>
                <a:gd name="connsiteY4" fmla="*/ 366712 h 431006"/>
                <a:gd name="connsiteX5" fmla="*/ 466725 w 2605088"/>
                <a:gd name="connsiteY5" fmla="*/ 383381 h 431006"/>
                <a:gd name="connsiteX6" fmla="*/ 340519 w 2605088"/>
                <a:gd name="connsiteY6" fmla="*/ 404812 h 431006"/>
                <a:gd name="connsiteX7" fmla="*/ 264319 w 2605088"/>
                <a:gd name="connsiteY7" fmla="*/ 419100 h 431006"/>
                <a:gd name="connsiteX8" fmla="*/ 250031 w 2605088"/>
                <a:gd name="connsiteY8" fmla="*/ 421481 h 431006"/>
                <a:gd name="connsiteX9" fmla="*/ 221456 w 2605088"/>
                <a:gd name="connsiteY9" fmla="*/ 416719 h 431006"/>
                <a:gd name="connsiteX10" fmla="*/ 197644 w 2605088"/>
                <a:gd name="connsiteY10" fmla="*/ 411956 h 431006"/>
                <a:gd name="connsiteX11" fmla="*/ 154781 w 2605088"/>
                <a:gd name="connsiteY11" fmla="*/ 395287 h 431006"/>
                <a:gd name="connsiteX12" fmla="*/ 116681 w 2605088"/>
                <a:gd name="connsiteY12" fmla="*/ 376237 h 431006"/>
                <a:gd name="connsiteX13" fmla="*/ 59531 w 2605088"/>
                <a:gd name="connsiteY13" fmla="*/ 335756 h 431006"/>
                <a:gd name="connsiteX14" fmla="*/ 14288 w 2605088"/>
                <a:gd name="connsiteY14" fmla="*/ 307181 h 431006"/>
                <a:gd name="connsiteX15" fmla="*/ 0 w 2605088"/>
                <a:gd name="connsiteY15" fmla="*/ 292894 h 431006"/>
                <a:gd name="connsiteX16" fmla="*/ 4763 w 2605088"/>
                <a:gd name="connsiteY16" fmla="*/ 202406 h 431006"/>
                <a:gd name="connsiteX17" fmla="*/ 80963 w 2605088"/>
                <a:gd name="connsiteY17" fmla="*/ 226219 h 431006"/>
                <a:gd name="connsiteX18" fmla="*/ 173831 w 2605088"/>
                <a:gd name="connsiteY18" fmla="*/ 238125 h 431006"/>
                <a:gd name="connsiteX19" fmla="*/ 280988 w 2605088"/>
                <a:gd name="connsiteY19" fmla="*/ 240506 h 431006"/>
                <a:gd name="connsiteX20" fmla="*/ 314325 w 2605088"/>
                <a:gd name="connsiteY20" fmla="*/ 238125 h 431006"/>
                <a:gd name="connsiteX21" fmla="*/ 445294 w 2605088"/>
                <a:gd name="connsiteY21" fmla="*/ 223837 h 431006"/>
                <a:gd name="connsiteX22" fmla="*/ 702469 w 2605088"/>
                <a:gd name="connsiteY22" fmla="*/ 188119 h 431006"/>
                <a:gd name="connsiteX23" fmla="*/ 988219 w 2605088"/>
                <a:gd name="connsiteY23" fmla="*/ 150019 h 431006"/>
                <a:gd name="connsiteX24" fmla="*/ 1402556 w 2605088"/>
                <a:gd name="connsiteY24" fmla="*/ 109537 h 431006"/>
                <a:gd name="connsiteX25" fmla="*/ 1695450 w 2605088"/>
                <a:gd name="connsiteY25" fmla="*/ 78581 h 431006"/>
                <a:gd name="connsiteX26" fmla="*/ 1928813 w 2605088"/>
                <a:gd name="connsiteY26" fmla="*/ 54769 h 431006"/>
                <a:gd name="connsiteX27" fmla="*/ 2057400 w 2605088"/>
                <a:gd name="connsiteY27" fmla="*/ 42862 h 431006"/>
                <a:gd name="connsiteX28" fmla="*/ 2097881 w 2605088"/>
                <a:gd name="connsiteY28" fmla="*/ 28575 h 431006"/>
                <a:gd name="connsiteX29" fmla="*/ 2152650 w 2605088"/>
                <a:gd name="connsiteY29" fmla="*/ 7144 h 431006"/>
                <a:gd name="connsiteX30" fmla="*/ 2174081 w 2605088"/>
                <a:gd name="connsiteY30" fmla="*/ 0 h 431006"/>
                <a:gd name="connsiteX31" fmla="*/ 2183606 w 2605088"/>
                <a:gd name="connsiteY31" fmla="*/ 0 h 431006"/>
                <a:gd name="connsiteX32" fmla="*/ 2207419 w 2605088"/>
                <a:gd name="connsiteY32" fmla="*/ 2381 h 431006"/>
                <a:gd name="connsiteX33" fmla="*/ 2252663 w 2605088"/>
                <a:gd name="connsiteY33" fmla="*/ 16669 h 431006"/>
                <a:gd name="connsiteX34" fmla="*/ 2309813 w 2605088"/>
                <a:gd name="connsiteY34" fmla="*/ 47625 h 431006"/>
                <a:gd name="connsiteX35" fmla="*/ 2352675 w 2605088"/>
                <a:gd name="connsiteY35" fmla="*/ 73819 h 431006"/>
                <a:gd name="connsiteX36" fmla="*/ 2402681 w 2605088"/>
                <a:gd name="connsiteY36" fmla="*/ 109537 h 431006"/>
                <a:gd name="connsiteX37" fmla="*/ 2486025 w 2605088"/>
                <a:gd name="connsiteY37" fmla="*/ 171450 h 431006"/>
                <a:gd name="connsiteX38" fmla="*/ 2514600 w 2605088"/>
                <a:gd name="connsiteY38" fmla="*/ 202406 h 431006"/>
                <a:gd name="connsiteX39" fmla="*/ 2545556 w 2605088"/>
                <a:gd name="connsiteY39" fmla="*/ 238125 h 431006"/>
                <a:gd name="connsiteX40" fmla="*/ 2566988 w 2605088"/>
                <a:gd name="connsiteY40" fmla="*/ 264319 h 431006"/>
                <a:gd name="connsiteX41" fmla="*/ 2590800 w 2605088"/>
                <a:gd name="connsiteY41" fmla="*/ 304800 h 431006"/>
                <a:gd name="connsiteX42" fmla="*/ 2602706 w 2605088"/>
                <a:gd name="connsiteY42" fmla="*/ 340519 h 431006"/>
                <a:gd name="connsiteX43" fmla="*/ 2605088 w 2605088"/>
                <a:gd name="connsiteY43" fmla="*/ 369094 h 431006"/>
                <a:gd name="connsiteX44" fmla="*/ 2597944 w 2605088"/>
                <a:gd name="connsiteY44" fmla="*/ 392906 h 431006"/>
                <a:gd name="connsiteX45" fmla="*/ 2578894 w 2605088"/>
                <a:gd name="connsiteY45" fmla="*/ 414337 h 431006"/>
                <a:gd name="connsiteX46" fmla="*/ 2545556 w 2605088"/>
                <a:gd name="connsiteY46" fmla="*/ 431006 h 431006"/>
                <a:gd name="connsiteX47" fmla="*/ 2147888 w 2605088"/>
                <a:gd name="connsiteY47" fmla="*/ 228600 h 431006"/>
                <a:gd name="connsiteX48" fmla="*/ 2133600 w 2605088"/>
                <a:gd name="connsiteY48" fmla="*/ 223837 h 431006"/>
                <a:gd name="connsiteX49" fmla="*/ 2105025 w 2605088"/>
                <a:gd name="connsiteY49" fmla="*/ 223837 h 431006"/>
                <a:gd name="connsiteX50" fmla="*/ 1866900 w 2605088"/>
                <a:gd name="connsiteY50" fmla="*/ 245269 h 431006"/>
                <a:gd name="connsiteX51" fmla="*/ 1747838 w 2605088"/>
                <a:gd name="connsiteY51" fmla="*/ 254794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5088" h="431006">
                  <a:moveTo>
                    <a:pt x="1747838" y="254794"/>
                  </a:moveTo>
                  <a:lnTo>
                    <a:pt x="1400175" y="288131"/>
                  </a:lnTo>
                  <a:lnTo>
                    <a:pt x="1090613" y="319087"/>
                  </a:lnTo>
                  <a:lnTo>
                    <a:pt x="842963" y="342900"/>
                  </a:lnTo>
                  <a:lnTo>
                    <a:pt x="616744" y="366712"/>
                  </a:lnTo>
                  <a:lnTo>
                    <a:pt x="466725" y="383381"/>
                  </a:lnTo>
                  <a:lnTo>
                    <a:pt x="340519" y="404812"/>
                  </a:lnTo>
                  <a:lnTo>
                    <a:pt x="264319" y="419100"/>
                  </a:lnTo>
                  <a:lnTo>
                    <a:pt x="250031" y="421481"/>
                  </a:lnTo>
                  <a:lnTo>
                    <a:pt x="221456" y="416719"/>
                  </a:lnTo>
                  <a:lnTo>
                    <a:pt x="197644" y="411956"/>
                  </a:lnTo>
                  <a:lnTo>
                    <a:pt x="154781" y="395287"/>
                  </a:lnTo>
                  <a:lnTo>
                    <a:pt x="116681" y="376237"/>
                  </a:lnTo>
                  <a:lnTo>
                    <a:pt x="59531" y="335756"/>
                  </a:lnTo>
                  <a:lnTo>
                    <a:pt x="14288" y="307181"/>
                  </a:lnTo>
                  <a:lnTo>
                    <a:pt x="0" y="292894"/>
                  </a:lnTo>
                  <a:lnTo>
                    <a:pt x="4763" y="202406"/>
                  </a:lnTo>
                  <a:lnTo>
                    <a:pt x="80963" y="226219"/>
                  </a:lnTo>
                  <a:lnTo>
                    <a:pt x="173831" y="238125"/>
                  </a:lnTo>
                  <a:lnTo>
                    <a:pt x="280988" y="240506"/>
                  </a:lnTo>
                  <a:lnTo>
                    <a:pt x="314325" y="238125"/>
                  </a:lnTo>
                  <a:lnTo>
                    <a:pt x="445294" y="223837"/>
                  </a:lnTo>
                  <a:lnTo>
                    <a:pt x="702469" y="188119"/>
                  </a:lnTo>
                  <a:lnTo>
                    <a:pt x="988219" y="150019"/>
                  </a:lnTo>
                  <a:lnTo>
                    <a:pt x="1402556" y="109537"/>
                  </a:lnTo>
                  <a:lnTo>
                    <a:pt x="1695450" y="78581"/>
                  </a:lnTo>
                  <a:lnTo>
                    <a:pt x="1928813" y="54769"/>
                  </a:lnTo>
                  <a:lnTo>
                    <a:pt x="2057400" y="42862"/>
                  </a:lnTo>
                  <a:lnTo>
                    <a:pt x="2097881" y="28575"/>
                  </a:lnTo>
                  <a:lnTo>
                    <a:pt x="2152650" y="7144"/>
                  </a:lnTo>
                  <a:lnTo>
                    <a:pt x="2174081" y="0"/>
                  </a:lnTo>
                  <a:lnTo>
                    <a:pt x="2183606" y="0"/>
                  </a:lnTo>
                  <a:lnTo>
                    <a:pt x="2207419" y="2381"/>
                  </a:lnTo>
                  <a:lnTo>
                    <a:pt x="2252663" y="16669"/>
                  </a:lnTo>
                  <a:lnTo>
                    <a:pt x="2309813" y="47625"/>
                  </a:lnTo>
                  <a:lnTo>
                    <a:pt x="2352675" y="73819"/>
                  </a:lnTo>
                  <a:lnTo>
                    <a:pt x="2402681" y="109537"/>
                  </a:lnTo>
                  <a:lnTo>
                    <a:pt x="2486025" y="171450"/>
                  </a:lnTo>
                  <a:lnTo>
                    <a:pt x="2514600" y="202406"/>
                  </a:lnTo>
                  <a:lnTo>
                    <a:pt x="2545556" y="238125"/>
                  </a:lnTo>
                  <a:lnTo>
                    <a:pt x="2566988" y="264319"/>
                  </a:lnTo>
                  <a:lnTo>
                    <a:pt x="2590800" y="304800"/>
                  </a:lnTo>
                  <a:lnTo>
                    <a:pt x="2602706" y="340519"/>
                  </a:lnTo>
                  <a:lnTo>
                    <a:pt x="2605088" y="369094"/>
                  </a:lnTo>
                  <a:lnTo>
                    <a:pt x="2597944" y="392906"/>
                  </a:lnTo>
                  <a:lnTo>
                    <a:pt x="2578894" y="414337"/>
                  </a:lnTo>
                  <a:lnTo>
                    <a:pt x="2545556" y="431006"/>
                  </a:lnTo>
                  <a:lnTo>
                    <a:pt x="2147888" y="228600"/>
                  </a:lnTo>
                  <a:lnTo>
                    <a:pt x="2133600" y="223837"/>
                  </a:lnTo>
                  <a:lnTo>
                    <a:pt x="2105025" y="223837"/>
                  </a:lnTo>
                  <a:lnTo>
                    <a:pt x="1866900" y="245269"/>
                  </a:lnTo>
                  <a:lnTo>
                    <a:pt x="1747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B646512E-3DC1-494B-BD4F-B1353C2B75B7}"/>
                </a:ext>
              </a:extLst>
            </p:cNvPr>
            <p:cNvSpPr/>
            <p:nvPr/>
          </p:nvSpPr>
          <p:spPr>
            <a:xfrm>
              <a:off x="6453188" y="2195513"/>
              <a:ext cx="812800" cy="603250"/>
            </a:xfrm>
            <a:custGeom>
              <a:avLst/>
              <a:gdLst>
                <a:gd name="connsiteX0" fmla="*/ 295275 w 812006"/>
                <a:gd name="connsiteY0" fmla="*/ 233362 h 602456"/>
                <a:gd name="connsiteX1" fmla="*/ 373856 w 812006"/>
                <a:gd name="connsiteY1" fmla="*/ 135731 h 602456"/>
                <a:gd name="connsiteX2" fmla="*/ 385762 w 812006"/>
                <a:gd name="connsiteY2" fmla="*/ 119062 h 602456"/>
                <a:gd name="connsiteX3" fmla="*/ 388143 w 812006"/>
                <a:gd name="connsiteY3" fmla="*/ 114300 h 602456"/>
                <a:gd name="connsiteX4" fmla="*/ 388143 w 812006"/>
                <a:gd name="connsiteY4" fmla="*/ 102393 h 602456"/>
                <a:gd name="connsiteX5" fmla="*/ 385762 w 812006"/>
                <a:gd name="connsiteY5" fmla="*/ 88106 h 602456"/>
                <a:gd name="connsiteX6" fmla="*/ 376237 w 812006"/>
                <a:gd name="connsiteY6" fmla="*/ 66675 h 602456"/>
                <a:gd name="connsiteX7" fmla="*/ 338137 w 812006"/>
                <a:gd name="connsiteY7" fmla="*/ 0 h 602456"/>
                <a:gd name="connsiteX8" fmla="*/ 812006 w 812006"/>
                <a:gd name="connsiteY8" fmla="*/ 216693 h 602456"/>
                <a:gd name="connsiteX9" fmla="*/ 792956 w 812006"/>
                <a:gd name="connsiteY9" fmla="*/ 242887 h 602456"/>
                <a:gd name="connsiteX10" fmla="*/ 759618 w 812006"/>
                <a:gd name="connsiteY10" fmla="*/ 261937 h 602456"/>
                <a:gd name="connsiteX11" fmla="*/ 740568 w 812006"/>
                <a:gd name="connsiteY11" fmla="*/ 271462 h 602456"/>
                <a:gd name="connsiteX12" fmla="*/ 700087 w 812006"/>
                <a:gd name="connsiteY12" fmla="*/ 273843 h 602456"/>
                <a:gd name="connsiteX13" fmla="*/ 623887 w 812006"/>
                <a:gd name="connsiteY13" fmla="*/ 278606 h 602456"/>
                <a:gd name="connsiteX14" fmla="*/ 573881 w 812006"/>
                <a:gd name="connsiteY14" fmla="*/ 288131 h 602456"/>
                <a:gd name="connsiteX15" fmla="*/ 540543 w 812006"/>
                <a:gd name="connsiteY15" fmla="*/ 297656 h 602456"/>
                <a:gd name="connsiteX16" fmla="*/ 426243 w 812006"/>
                <a:gd name="connsiteY16" fmla="*/ 366712 h 602456"/>
                <a:gd name="connsiteX17" fmla="*/ 114300 w 812006"/>
                <a:gd name="connsiteY17" fmla="*/ 552450 h 602456"/>
                <a:gd name="connsiteX18" fmla="*/ 33337 w 812006"/>
                <a:gd name="connsiteY18" fmla="*/ 595312 h 602456"/>
                <a:gd name="connsiteX19" fmla="*/ 14287 w 812006"/>
                <a:gd name="connsiteY19" fmla="*/ 602456 h 602456"/>
                <a:gd name="connsiteX20" fmla="*/ 2381 w 812006"/>
                <a:gd name="connsiteY20" fmla="*/ 602456 h 602456"/>
                <a:gd name="connsiteX21" fmla="*/ 0 w 812006"/>
                <a:gd name="connsiteY21" fmla="*/ 597693 h 602456"/>
                <a:gd name="connsiteX22" fmla="*/ 0 w 812006"/>
                <a:gd name="connsiteY22" fmla="*/ 585787 h 602456"/>
                <a:gd name="connsiteX23" fmla="*/ 26193 w 812006"/>
                <a:gd name="connsiteY23" fmla="*/ 550068 h 602456"/>
                <a:gd name="connsiteX24" fmla="*/ 114300 w 812006"/>
                <a:gd name="connsiteY24" fmla="*/ 447675 h 602456"/>
                <a:gd name="connsiteX25" fmla="*/ 295275 w 812006"/>
                <a:gd name="connsiteY25" fmla="*/ 23336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2006" h="602456">
                  <a:moveTo>
                    <a:pt x="295275" y="233362"/>
                  </a:moveTo>
                  <a:lnTo>
                    <a:pt x="373856" y="135731"/>
                  </a:lnTo>
                  <a:lnTo>
                    <a:pt x="385762" y="119062"/>
                  </a:lnTo>
                  <a:lnTo>
                    <a:pt x="388143" y="114300"/>
                  </a:lnTo>
                  <a:lnTo>
                    <a:pt x="388143" y="102393"/>
                  </a:lnTo>
                  <a:lnTo>
                    <a:pt x="385762" y="88106"/>
                  </a:lnTo>
                  <a:lnTo>
                    <a:pt x="376237" y="66675"/>
                  </a:lnTo>
                  <a:lnTo>
                    <a:pt x="338137" y="0"/>
                  </a:lnTo>
                  <a:lnTo>
                    <a:pt x="812006" y="216693"/>
                  </a:lnTo>
                  <a:lnTo>
                    <a:pt x="792956" y="242887"/>
                  </a:lnTo>
                  <a:lnTo>
                    <a:pt x="759618" y="261937"/>
                  </a:lnTo>
                  <a:lnTo>
                    <a:pt x="740568" y="271462"/>
                  </a:lnTo>
                  <a:lnTo>
                    <a:pt x="700087" y="273843"/>
                  </a:lnTo>
                  <a:lnTo>
                    <a:pt x="623887" y="278606"/>
                  </a:lnTo>
                  <a:lnTo>
                    <a:pt x="573881" y="288131"/>
                  </a:lnTo>
                  <a:lnTo>
                    <a:pt x="540543" y="297656"/>
                  </a:lnTo>
                  <a:lnTo>
                    <a:pt x="426243" y="366712"/>
                  </a:lnTo>
                  <a:lnTo>
                    <a:pt x="114300" y="552450"/>
                  </a:lnTo>
                  <a:lnTo>
                    <a:pt x="33337" y="595312"/>
                  </a:lnTo>
                  <a:lnTo>
                    <a:pt x="14287" y="602456"/>
                  </a:lnTo>
                  <a:lnTo>
                    <a:pt x="2381" y="602456"/>
                  </a:lnTo>
                  <a:lnTo>
                    <a:pt x="0" y="597693"/>
                  </a:lnTo>
                  <a:lnTo>
                    <a:pt x="0" y="585787"/>
                  </a:lnTo>
                  <a:lnTo>
                    <a:pt x="26193" y="550068"/>
                  </a:lnTo>
                  <a:lnTo>
                    <a:pt x="114300" y="447675"/>
                  </a:lnTo>
                  <a:lnTo>
                    <a:pt x="2952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58E72392-32E0-4AC5-A1B7-B1B15B653220}"/>
                </a:ext>
              </a:extLst>
            </p:cNvPr>
            <p:cNvSpPr/>
            <p:nvPr/>
          </p:nvSpPr>
          <p:spPr>
            <a:xfrm>
              <a:off x="4679950" y="3770313"/>
              <a:ext cx="288925" cy="2222500"/>
            </a:xfrm>
            <a:custGeom>
              <a:avLst/>
              <a:gdLst>
                <a:gd name="connsiteX0" fmla="*/ 92334 w 288915"/>
                <a:gd name="connsiteY0" fmla="*/ 896529 h 2221962"/>
                <a:gd name="connsiteX1" fmla="*/ 104248 w 288915"/>
                <a:gd name="connsiteY1" fmla="*/ 595700 h 2221962"/>
                <a:gd name="connsiteX2" fmla="*/ 110205 w 288915"/>
                <a:gd name="connsiteY2" fmla="*/ 476560 h 2221962"/>
                <a:gd name="connsiteX3" fmla="*/ 110205 w 288915"/>
                <a:gd name="connsiteY3" fmla="*/ 425926 h 2221962"/>
                <a:gd name="connsiteX4" fmla="*/ 107226 w 288915"/>
                <a:gd name="connsiteY4" fmla="*/ 366356 h 2221962"/>
                <a:gd name="connsiteX5" fmla="*/ 101269 w 288915"/>
                <a:gd name="connsiteY5" fmla="*/ 294872 h 2221962"/>
                <a:gd name="connsiteX6" fmla="*/ 89355 w 288915"/>
                <a:gd name="connsiteY6" fmla="*/ 241259 h 2221962"/>
                <a:gd name="connsiteX7" fmla="*/ 56592 w 288915"/>
                <a:gd name="connsiteY7" fmla="*/ 142968 h 2221962"/>
                <a:gd name="connsiteX8" fmla="*/ 163818 w 288915"/>
                <a:gd name="connsiteY8" fmla="*/ 0 h 2221962"/>
                <a:gd name="connsiteX9" fmla="*/ 232323 w 288915"/>
                <a:gd name="connsiteY9" fmla="*/ 71484 h 2221962"/>
                <a:gd name="connsiteX10" fmla="*/ 250194 w 288915"/>
                <a:gd name="connsiteY10" fmla="*/ 95312 h 2221962"/>
                <a:gd name="connsiteX11" fmla="*/ 268065 w 288915"/>
                <a:gd name="connsiteY11" fmla="*/ 128076 h 2221962"/>
                <a:gd name="connsiteX12" fmla="*/ 282958 w 288915"/>
                <a:gd name="connsiteY12" fmla="*/ 163818 h 2221962"/>
                <a:gd name="connsiteX13" fmla="*/ 288915 w 288915"/>
                <a:gd name="connsiteY13" fmla="*/ 211474 h 2221962"/>
                <a:gd name="connsiteX14" fmla="*/ 288915 w 288915"/>
                <a:gd name="connsiteY14" fmla="*/ 419969 h 2221962"/>
                <a:gd name="connsiteX15" fmla="*/ 285936 w 288915"/>
                <a:gd name="connsiteY15" fmla="*/ 938228 h 2221962"/>
                <a:gd name="connsiteX16" fmla="*/ 279979 w 288915"/>
                <a:gd name="connsiteY16" fmla="*/ 1307562 h 2221962"/>
                <a:gd name="connsiteX17" fmla="*/ 268065 w 288915"/>
                <a:gd name="connsiteY17" fmla="*/ 1703703 h 2221962"/>
                <a:gd name="connsiteX18" fmla="*/ 268065 w 288915"/>
                <a:gd name="connsiteY18" fmla="*/ 1873478 h 2221962"/>
                <a:gd name="connsiteX19" fmla="*/ 268065 w 288915"/>
                <a:gd name="connsiteY19" fmla="*/ 1950919 h 2221962"/>
                <a:gd name="connsiteX20" fmla="*/ 268065 w 288915"/>
                <a:gd name="connsiteY20" fmla="*/ 2007510 h 2221962"/>
                <a:gd name="connsiteX21" fmla="*/ 262108 w 288915"/>
                <a:gd name="connsiteY21" fmla="*/ 2073037 h 2221962"/>
                <a:gd name="connsiteX22" fmla="*/ 250194 w 288915"/>
                <a:gd name="connsiteY22" fmla="*/ 2129629 h 2221962"/>
                <a:gd name="connsiteX23" fmla="*/ 238280 w 288915"/>
                <a:gd name="connsiteY23" fmla="*/ 2171328 h 2221962"/>
                <a:gd name="connsiteX24" fmla="*/ 214452 w 288915"/>
                <a:gd name="connsiteY24" fmla="*/ 2207070 h 2221962"/>
                <a:gd name="connsiteX25" fmla="*/ 199560 w 288915"/>
                <a:gd name="connsiteY25" fmla="*/ 2218984 h 2221962"/>
                <a:gd name="connsiteX26" fmla="*/ 184667 w 288915"/>
                <a:gd name="connsiteY26" fmla="*/ 2221962 h 2221962"/>
                <a:gd name="connsiteX27" fmla="*/ 166796 w 288915"/>
                <a:gd name="connsiteY27" fmla="*/ 2221962 h 2221962"/>
                <a:gd name="connsiteX28" fmla="*/ 145947 w 288915"/>
                <a:gd name="connsiteY28" fmla="*/ 2210048 h 2221962"/>
                <a:gd name="connsiteX29" fmla="*/ 110205 w 288915"/>
                <a:gd name="connsiteY29" fmla="*/ 2180263 h 2221962"/>
                <a:gd name="connsiteX30" fmla="*/ 89355 w 288915"/>
                <a:gd name="connsiteY30" fmla="*/ 2159414 h 2221962"/>
                <a:gd name="connsiteX31" fmla="*/ 59570 w 288915"/>
                <a:gd name="connsiteY31" fmla="*/ 2108779 h 2221962"/>
                <a:gd name="connsiteX32" fmla="*/ 35742 w 288915"/>
                <a:gd name="connsiteY32" fmla="*/ 2055166 h 2221962"/>
                <a:gd name="connsiteX33" fmla="*/ 14893 w 288915"/>
                <a:gd name="connsiteY33" fmla="*/ 1992618 h 2221962"/>
                <a:gd name="connsiteX34" fmla="*/ 0 w 288915"/>
                <a:gd name="connsiteY34" fmla="*/ 1930069 h 2221962"/>
                <a:gd name="connsiteX35" fmla="*/ 0 w 288915"/>
                <a:gd name="connsiteY35" fmla="*/ 1894327 h 2221962"/>
                <a:gd name="connsiteX36" fmla="*/ 8936 w 288915"/>
                <a:gd name="connsiteY36" fmla="*/ 1852628 h 2221962"/>
                <a:gd name="connsiteX37" fmla="*/ 29785 w 288915"/>
                <a:gd name="connsiteY37" fmla="*/ 1763273 h 2221962"/>
                <a:gd name="connsiteX38" fmla="*/ 41699 w 288915"/>
                <a:gd name="connsiteY38" fmla="*/ 1697746 h 2221962"/>
                <a:gd name="connsiteX39" fmla="*/ 53613 w 288915"/>
                <a:gd name="connsiteY39" fmla="*/ 1623283 h 2221962"/>
                <a:gd name="connsiteX40" fmla="*/ 62549 w 288915"/>
                <a:gd name="connsiteY40" fmla="*/ 1545842 h 2221962"/>
                <a:gd name="connsiteX41" fmla="*/ 68506 w 288915"/>
                <a:gd name="connsiteY41" fmla="*/ 1456487 h 2221962"/>
                <a:gd name="connsiteX42" fmla="*/ 74463 w 288915"/>
                <a:gd name="connsiteY42" fmla="*/ 1289691 h 2221962"/>
                <a:gd name="connsiteX43" fmla="*/ 92334 w 288915"/>
                <a:gd name="connsiteY43" fmla="*/ 896529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915" h="2221962">
                  <a:moveTo>
                    <a:pt x="92334" y="896529"/>
                  </a:moveTo>
                  <a:lnTo>
                    <a:pt x="104248" y="595700"/>
                  </a:lnTo>
                  <a:lnTo>
                    <a:pt x="110205" y="476560"/>
                  </a:lnTo>
                  <a:lnTo>
                    <a:pt x="110205" y="425926"/>
                  </a:lnTo>
                  <a:lnTo>
                    <a:pt x="107226" y="366356"/>
                  </a:lnTo>
                  <a:lnTo>
                    <a:pt x="101269" y="294872"/>
                  </a:lnTo>
                  <a:lnTo>
                    <a:pt x="89355" y="241259"/>
                  </a:lnTo>
                  <a:lnTo>
                    <a:pt x="56592" y="142968"/>
                  </a:lnTo>
                  <a:lnTo>
                    <a:pt x="163818" y="0"/>
                  </a:lnTo>
                  <a:lnTo>
                    <a:pt x="232323" y="71484"/>
                  </a:lnTo>
                  <a:lnTo>
                    <a:pt x="250194" y="95312"/>
                  </a:lnTo>
                  <a:lnTo>
                    <a:pt x="268065" y="128076"/>
                  </a:lnTo>
                  <a:lnTo>
                    <a:pt x="282958" y="163818"/>
                  </a:lnTo>
                  <a:lnTo>
                    <a:pt x="288915" y="211474"/>
                  </a:lnTo>
                  <a:lnTo>
                    <a:pt x="288915" y="419969"/>
                  </a:lnTo>
                  <a:lnTo>
                    <a:pt x="285936" y="938228"/>
                  </a:lnTo>
                  <a:cubicBezTo>
                    <a:pt x="283950" y="1061339"/>
                    <a:pt x="281965" y="1184451"/>
                    <a:pt x="279979" y="1307562"/>
                  </a:cubicBezTo>
                  <a:lnTo>
                    <a:pt x="268065" y="1703703"/>
                  </a:lnTo>
                  <a:lnTo>
                    <a:pt x="268065" y="1873478"/>
                  </a:lnTo>
                  <a:lnTo>
                    <a:pt x="268065" y="1950919"/>
                  </a:lnTo>
                  <a:lnTo>
                    <a:pt x="268065" y="2007510"/>
                  </a:lnTo>
                  <a:lnTo>
                    <a:pt x="262108" y="2073037"/>
                  </a:lnTo>
                  <a:lnTo>
                    <a:pt x="250194" y="2129629"/>
                  </a:lnTo>
                  <a:lnTo>
                    <a:pt x="238280" y="2171328"/>
                  </a:lnTo>
                  <a:lnTo>
                    <a:pt x="214452" y="2207070"/>
                  </a:lnTo>
                  <a:lnTo>
                    <a:pt x="199560" y="2218984"/>
                  </a:lnTo>
                  <a:lnTo>
                    <a:pt x="184667" y="2221962"/>
                  </a:lnTo>
                  <a:lnTo>
                    <a:pt x="166796" y="2221962"/>
                  </a:lnTo>
                  <a:lnTo>
                    <a:pt x="145947" y="2210048"/>
                  </a:lnTo>
                  <a:lnTo>
                    <a:pt x="110205" y="2180263"/>
                  </a:lnTo>
                  <a:lnTo>
                    <a:pt x="89355" y="2159414"/>
                  </a:lnTo>
                  <a:lnTo>
                    <a:pt x="59570" y="2108779"/>
                  </a:lnTo>
                  <a:lnTo>
                    <a:pt x="35742" y="2055166"/>
                  </a:lnTo>
                  <a:lnTo>
                    <a:pt x="14893" y="1992618"/>
                  </a:lnTo>
                  <a:lnTo>
                    <a:pt x="0" y="1930069"/>
                  </a:lnTo>
                  <a:lnTo>
                    <a:pt x="0" y="1894327"/>
                  </a:lnTo>
                  <a:lnTo>
                    <a:pt x="8936" y="1852628"/>
                  </a:lnTo>
                  <a:lnTo>
                    <a:pt x="29785" y="1763273"/>
                  </a:lnTo>
                  <a:lnTo>
                    <a:pt x="41699" y="1697746"/>
                  </a:lnTo>
                  <a:lnTo>
                    <a:pt x="53613" y="1623283"/>
                  </a:lnTo>
                  <a:lnTo>
                    <a:pt x="62549" y="1545842"/>
                  </a:lnTo>
                  <a:lnTo>
                    <a:pt x="68506" y="1456487"/>
                  </a:lnTo>
                  <a:lnTo>
                    <a:pt x="74463" y="1289691"/>
                  </a:lnTo>
                  <a:lnTo>
                    <a:pt x="92334" y="896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A8B09F50-F112-4937-B09F-A0F999B97A04}"/>
                </a:ext>
              </a:extLst>
            </p:cNvPr>
            <p:cNvSpPr/>
            <p:nvPr/>
          </p:nvSpPr>
          <p:spPr>
            <a:xfrm>
              <a:off x="5776913" y="3141663"/>
              <a:ext cx="481012" cy="896937"/>
            </a:xfrm>
            <a:custGeom>
              <a:avLst/>
              <a:gdLst>
                <a:gd name="connsiteX0" fmla="*/ 116681 w 481012"/>
                <a:gd name="connsiteY0" fmla="*/ 500062 h 897731"/>
                <a:gd name="connsiteX1" fmla="*/ 169068 w 481012"/>
                <a:gd name="connsiteY1" fmla="*/ 300037 h 897731"/>
                <a:gd name="connsiteX2" fmla="*/ 180975 w 481012"/>
                <a:gd name="connsiteY2" fmla="*/ 259556 h 897731"/>
                <a:gd name="connsiteX3" fmla="*/ 188118 w 481012"/>
                <a:gd name="connsiteY3" fmla="*/ 226219 h 897731"/>
                <a:gd name="connsiteX4" fmla="*/ 192881 w 481012"/>
                <a:gd name="connsiteY4" fmla="*/ 197644 h 897731"/>
                <a:gd name="connsiteX5" fmla="*/ 192881 w 481012"/>
                <a:gd name="connsiteY5" fmla="*/ 178594 h 897731"/>
                <a:gd name="connsiteX6" fmla="*/ 188118 w 481012"/>
                <a:gd name="connsiteY6" fmla="*/ 154781 h 897731"/>
                <a:gd name="connsiteX7" fmla="*/ 178593 w 481012"/>
                <a:gd name="connsiteY7" fmla="*/ 138112 h 897731"/>
                <a:gd name="connsiteX8" fmla="*/ 164306 w 481012"/>
                <a:gd name="connsiteY8" fmla="*/ 121444 h 897731"/>
                <a:gd name="connsiteX9" fmla="*/ 147637 w 481012"/>
                <a:gd name="connsiteY9" fmla="*/ 107156 h 897731"/>
                <a:gd name="connsiteX10" fmla="*/ 121443 w 481012"/>
                <a:gd name="connsiteY10" fmla="*/ 95250 h 897731"/>
                <a:gd name="connsiteX11" fmla="*/ 59531 w 481012"/>
                <a:gd name="connsiteY11" fmla="*/ 76200 h 897731"/>
                <a:gd name="connsiteX12" fmla="*/ 4762 w 481012"/>
                <a:gd name="connsiteY12" fmla="*/ 45244 h 897731"/>
                <a:gd name="connsiteX13" fmla="*/ 321468 w 481012"/>
                <a:gd name="connsiteY13" fmla="*/ 0 h 897731"/>
                <a:gd name="connsiteX14" fmla="*/ 385762 w 481012"/>
                <a:gd name="connsiteY14" fmla="*/ 59531 h 897731"/>
                <a:gd name="connsiteX15" fmla="*/ 421481 w 481012"/>
                <a:gd name="connsiteY15" fmla="*/ 88106 h 897731"/>
                <a:gd name="connsiteX16" fmla="*/ 452437 w 481012"/>
                <a:gd name="connsiteY16" fmla="*/ 116681 h 897731"/>
                <a:gd name="connsiteX17" fmla="*/ 471487 w 481012"/>
                <a:gd name="connsiteY17" fmla="*/ 142875 h 897731"/>
                <a:gd name="connsiteX18" fmla="*/ 478631 w 481012"/>
                <a:gd name="connsiteY18" fmla="*/ 161925 h 897731"/>
                <a:gd name="connsiteX19" fmla="*/ 481012 w 481012"/>
                <a:gd name="connsiteY19" fmla="*/ 183356 h 897731"/>
                <a:gd name="connsiteX20" fmla="*/ 476250 w 481012"/>
                <a:gd name="connsiteY20" fmla="*/ 202406 h 897731"/>
                <a:gd name="connsiteX21" fmla="*/ 461962 w 481012"/>
                <a:gd name="connsiteY21" fmla="*/ 219075 h 897731"/>
                <a:gd name="connsiteX22" fmla="*/ 445293 w 481012"/>
                <a:gd name="connsiteY22" fmla="*/ 230981 h 897731"/>
                <a:gd name="connsiteX23" fmla="*/ 423862 w 481012"/>
                <a:gd name="connsiteY23" fmla="*/ 240506 h 897731"/>
                <a:gd name="connsiteX24" fmla="*/ 416718 w 481012"/>
                <a:gd name="connsiteY24" fmla="*/ 245269 h 897731"/>
                <a:gd name="connsiteX25" fmla="*/ 345281 w 481012"/>
                <a:gd name="connsiteY25" fmla="*/ 378619 h 897731"/>
                <a:gd name="connsiteX26" fmla="*/ 242887 w 481012"/>
                <a:gd name="connsiteY26" fmla="*/ 571500 h 897731"/>
                <a:gd name="connsiteX27" fmla="*/ 73818 w 481012"/>
                <a:gd name="connsiteY27" fmla="*/ 892969 h 897731"/>
                <a:gd name="connsiteX28" fmla="*/ 0 w 481012"/>
                <a:gd name="connsiteY28" fmla="*/ 897731 h 897731"/>
                <a:gd name="connsiteX29" fmla="*/ 26193 w 481012"/>
                <a:gd name="connsiteY29" fmla="*/ 802481 h 897731"/>
                <a:gd name="connsiteX30" fmla="*/ 71437 w 481012"/>
                <a:gd name="connsiteY30" fmla="*/ 657225 h 897731"/>
                <a:gd name="connsiteX31" fmla="*/ 116681 w 481012"/>
                <a:gd name="connsiteY31" fmla="*/ 500062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97731">
                  <a:moveTo>
                    <a:pt x="116681" y="500062"/>
                  </a:moveTo>
                  <a:lnTo>
                    <a:pt x="169068" y="300037"/>
                  </a:lnTo>
                  <a:lnTo>
                    <a:pt x="180975" y="259556"/>
                  </a:lnTo>
                  <a:lnTo>
                    <a:pt x="188118" y="226219"/>
                  </a:lnTo>
                  <a:lnTo>
                    <a:pt x="192881" y="197644"/>
                  </a:lnTo>
                  <a:lnTo>
                    <a:pt x="192881" y="178594"/>
                  </a:lnTo>
                  <a:lnTo>
                    <a:pt x="188118" y="154781"/>
                  </a:lnTo>
                  <a:lnTo>
                    <a:pt x="178593" y="138112"/>
                  </a:lnTo>
                  <a:lnTo>
                    <a:pt x="164306" y="121444"/>
                  </a:lnTo>
                  <a:lnTo>
                    <a:pt x="147637" y="107156"/>
                  </a:lnTo>
                  <a:lnTo>
                    <a:pt x="121443" y="95250"/>
                  </a:lnTo>
                  <a:lnTo>
                    <a:pt x="59531" y="76200"/>
                  </a:lnTo>
                  <a:lnTo>
                    <a:pt x="4762" y="45244"/>
                  </a:lnTo>
                  <a:lnTo>
                    <a:pt x="321468" y="0"/>
                  </a:lnTo>
                  <a:lnTo>
                    <a:pt x="385762" y="59531"/>
                  </a:lnTo>
                  <a:lnTo>
                    <a:pt x="421481" y="88106"/>
                  </a:lnTo>
                  <a:lnTo>
                    <a:pt x="452437" y="116681"/>
                  </a:lnTo>
                  <a:lnTo>
                    <a:pt x="471487" y="142875"/>
                  </a:lnTo>
                  <a:lnTo>
                    <a:pt x="478631" y="161925"/>
                  </a:lnTo>
                  <a:lnTo>
                    <a:pt x="481012" y="183356"/>
                  </a:lnTo>
                  <a:lnTo>
                    <a:pt x="476250" y="202406"/>
                  </a:lnTo>
                  <a:lnTo>
                    <a:pt x="461962" y="219075"/>
                  </a:lnTo>
                  <a:lnTo>
                    <a:pt x="445293" y="230981"/>
                  </a:lnTo>
                  <a:lnTo>
                    <a:pt x="423862" y="240506"/>
                  </a:lnTo>
                  <a:lnTo>
                    <a:pt x="416718" y="245269"/>
                  </a:lnTo>
                  <a:lnTo>
                    <a:pt x="345281" y="378619"/>
                  </a:lnTo>
                  <a:lnTo>
                    <a:pt x="242887" y="571500"/>
                  </a:lnTo>
                  <a:lnTo>
                    <a:pt x="73818" y="892969"/>
                  </a:lnTo>
                  <a:lnTo>
                    <a:pt x="0" y="897731"/>
                  </a:lnTo>
                  <a:lnTo>
                    <a:pt x="26193" y="802481"/>
                  </a:lnTo>
                  <a:lnTo>
                    <a:pt x="71437" y="657225"/>
                  </a:lnTo>
                  <a:lnTo>
                    <a:pt x="116681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3C8E4403-EF0E-482C-BA26-490F0990D333}"/>
                </a:ext>
              </a:extLst>
            </p:cNvPr>
            <p:cNvSpPr/>
            <p:nvPr/>
          </p:nvSpPr>
          <p:spPr>
            <a:xfrm>
              <a:off x="5543550" y="3790950"/>
              <a:ext cx="1436688" cy="2087563"/>
            </a:xfrm>
            <a:custGeom>
              <a:avLst/>
              <a:gdLst>
                <a:gd name="connsiteX0" fmla="*/ 778329 w 1436914"/>
                <a:gd name="connsiteY0" fmla="*/ 247650 h 2087336"/>
                <a:gd name="connsiteX1" fmla="*/ 579664 w 1436914"/>
                <a:gd name="connsiteY1" fmla="*/ 266700 h 2087336"/>
                <a:gd name="connsiteX2" fmla="*/ 416379 w 1436914"/>
                <a:gd name="connsiteY2" fmla="*/ 285750 h 2087336"/>
                <a:gd name="connsiteX3" fmla="*/ 293914 w 1436914"/>
                <a:gd name="connsiteY3" fmla="*/ 302079 h 2087336"/>
                <a:gd name="connsiteX4" fmla="*/ 225879 w 1436914"/>
                <a:gd name="connsiteY4" fmla="*/ 310243 h 2087336"/>
                <a:gd name="connsiteX5" fmla="*/ 81643 w 1436914"/>
                <a:gd name="connsiteY5" fmla="*/ 307521 h 2087336"/>
                <a:gd name="connsiteX6" fmla="*/ 48986 w 1436914"/>
                <a:gd name="connsiteY6" fmla="*/ 307521 h 2087336"/>
                <a:gd name="connsiteX7" fmla="*/ 0 w 1436914"/>
                <a:gd name="connsiteY7" fmla="*/ 168729 h 2087336"/>
                <a:gd name="connsiteX8" fmla="*/ 46264 w 1436914"/>
                <a:gd name="connsiteY8" fmla="*/ 190500 h 2087336"/>
                <a:gd name="connsiteX9" fmla="*/ 70757 w 1436914"/>
                <a:gd name="connsiteY9" fmla="*/ 195943 h 2087336"/>
                <a:gd name="connsiteX10" fmla="*/ 106136 w 1436914"/>
                <a:gd name="connsiteY10" fmla="*/ 195943 h 2087336"/>
                <a:gd name="connsiteX11" fmla="*/ 166007 w 1436914"/>
                <a:gd name="connsiteY11" fmla="*/ 190500 h 2087336"/>
                <a:gd name="connsiteX12" fmla="*/ 266700 w 1436914"/>
                <a:gd name="connsiteY12" fmla="*/ 174171 h 2087336"/>
                <a:gd name="connsiteX13" fmla="*/ 372836 w 1436914"/>
                <a:gd name="connsiteY13" fmla="*/ 168729 h 2087336"/>
                <a:gd name="connsiteX14" fmla="*/ 473529 w 1436914"/>
                <a:gd name="connsiteY14" fmla="*/ 152400 h 2087336"/>
                <a:gd name="connsiteX15" fmla="*/ 688521 w 1436914"/>
                <a:gd name="connsiteY15" fmla="*/ 114300 h 2087336"/>
                <a:gd name="connsiteX16" fmla="*/ 835479 w 1436914"/>
                <a:gd name="connsiteY16" fmla="*/ 87086 h 2087336"/>
                <a:gd name="connsiteX17" fmla="*/ 881743 w 1436914"/>
                <a:gd name="connsiteY17" fmla="*/ 76200 h 2087336"/>
                <a:gd name="connsiteX18" fmla="*/ 933450 w 1436914"/>
                <a:gd name="connsiteY18" fmla="*/ 59871 h 2087336"/>
                <a:gd name="connsiteX19" fmla="*/ 987879 w 1436914"/>
                <a:gd name="connsiteY19" fmla="*/ 40821 h 2087336"/>
                <a:gd name="connsiteX20" fmla="*/ 1039586 w 1436914"/>
                <a:gd name="connsiteY20" fmla="*/ 16329 h 2087336"/>
                <a:gd name="connsiteX21" fmla="*/ 1069521 w 1436914"/>
                <a:gd name="connsiteY21" fmla="*/ 2721 h 2087336"/>
                <a:gd name="connsiteX22" fmla="*/ 1083129 w 1436914"/>
                <a:gd name="connsiteY22" fmla="*/ 0 h 2087336"/>
                <a:gd name="connsiteX23" fmla="*/ 1102179 w 1436914"/>
                <a:gd name="connsiteY23" fmla="*/ 2721 h 2087336"/>
                <a:gd name="connsiteX24" fmla="*/ 1151164 w 1436914"/>
                <a:gd name="connsiteY24" fmla="*/ 24493 h 2087336"/>
                <a:gd name="connsiteX25" fmla="*/ 1208314 w 1436914"/>
                <a:gd name="connsiteY25" fmla="*/ 51707 h 2087336"/>
                <a:gd name="connsiteX26" fmla="*/ 1246414 w 1436914"/>
                <a:gd name="connsiteY26" fmla="*/ 78921 h 2087336"/>
                <a:gd name="connsiteX27" fmla="*/ 1319893 w 1436914"/>
                <a:gd name="connsiteY27" fmla="*/ 133350 h 2087336"/>
                <a:gd name="connsiteX28" fmla="*/ 1357993 w 1436914"/>
                <a:gd name="connsiteY28" fmla="*/ 166007 h 2087336"/>
                <a:gd name="connsiteX29" fmla="*/ 1393371 w 1436914"/>
                <a:gd name="connsiteY29" fmla="*/ 201386 h 2087336"/>
                <a:gd name="connsiteX30" fmla="*/ 1412421 w 1436914"/>
                <a:gd name="connsiteY30" fmla="*/ 223157 h 2087336"/>
                <a:gd name="connsiteX31" fmla="*/ 1426029 w 1436914"/>
                <a:gd name="connsiteY31" fmla="*/ 244929 h 2087336"/>
                <a:gd name="connsiteX32" fmla="*/ 1434193 w 1436914"/>
                <a:gd name="connsiteY32" fmla="*/ 263979 h 2087336"/>
                <a:gd name="connsiteX33" fmla="*/ 1436914 w 1436914"/>
                <a:gd name="connsiteY33" fmla="*/ 285750 h 2087336"/>
                <a:gd name="connsiteX34" fmla="*/ 1431471 w 1436914"/>
                <a:gd name="connsiteY34" fmla="*/ 310243 h 2087336"/>
                <a:gd name="connsiteX35" fmla="*/ 1420586 w 1436914"/>
                <a:gd name="connsiteY35" fmla="*/ 321129 h 2087336"/>
                <a:gd name="connsiteX36" fmla="*/ 1409700 w 1436914"/>
                <a:gd name="connsiteY36" fmla="*/ 334736 h 2087336"/>
                <a:gd name="connsiteX37" fmla="*/ 1371600 w 1436914"/>
                <a:gd name="connsiteY37" fmla="*/ 424543 h 2087336"/>
                <a:gd name="connsiteX38" fmla="*/ 1366157 w 1436914"/>
                <a:gd name="connsiteY38" fmla="*/ 459921 h 2087336"/>
                <a:gd name="connsiteX39" fmla="*/ 1357993 w 1436914"/>
                <a:gd name="connsiteY39" fmla="*/ 644979 h 2087336"/>
                <a:gd name="connsiteX40" fmla="*/ 1341664 w 1436914"/>
                <a:gd name="connsiteY40" fmla="*/ 1034143 h 2087336"/>
                <a:gd name="connsiteX41" fmla="*/ 1330779 w 1436914"/>
                <a:gd name="connsiteY41" fmla="*/ 1398814 h 2087336"/>
                <a:gd name="connsiteX42" fmla="*/ 1322614 w 1436914"/>
                <a:gd name="connsiteY42" fmla="*/ 1864179 h 2087336"/>
                <a:gd name="connsiteX43" fmla="*/ 1319893 w 1436914"/>
                <a:gd name="connsiteY43" fmla="*/ 1929493 h 2087336"/>
                <a:gd name="connsiteX44" fmla="*/ 1317171 w 1436914"/>
                <a:gd name="connsiteY44" fmla="*/ 1951264 h 2087336"/>
                <a:gd name="connsiteX45" fmla="*/ 1303564 w 1436914"/>
                <a:gd name="connsiteY45" fmla="*/ 1992086 h 2087336"/>
                <a:gd name="connsiteX46" fmla="*/ 1284514 w 1436914"/>
                <a:gd name="connsiteY46" fmla="*/ 2032907 h 2087336"/>
                <a:gd name="connsiteX47" fmla="*/ 1262743 w 1436914"/>
                <a:gd name="connsiteY47" fmla="*/ 2062843 h 2087336"/>
                <a:gd name="connsiteX48" fmla="*/ 1249136 w 1436914"/>
                <a:gd name="connsiteY48" fmla="*/ 2076450 h 2087336"/>
                <a:gd name="connsiteX49" fmla="*/ 1230086 w 1436914"/>
                <a:gd name="connsiteY49" fmla="*/ 2084614 h 2087336"/>
                <a:gd name="connsiteX50" fmla="*/ 1213757 w 1436914"/>
                <a:gd name="connsiteY50" fmla="*/ 2087336 h 2087336"/>
                <a:gd name="connsiteX51" fmla="*/ 1202871 w 1436914"/>
                <a:gd name="connsiteY51" fmla="*/ 2087336 h 2087336"/>
                <a:gd name="connsiteX52" fmla="*/ 1175657 w 1436914"/>
                <a:gd name="connsiteY52" fmla="*/ 2076450 h 2087336"/>
                <a:gd name="connsiteX53" fmla="*/ 1143000 w 1436914"/>
                <a:gd name="connsiteY53" fmla="*/ 2051957 h 2087336"/>
                <a:gd name="connsiteX54" fmla="*/ 1115786 w 1436914"/>
                <a:gd name="connsiteY54" fmla="*/ 2019300 h 2087336"/>
                <a:gd name="connsiteX55" fmla="*/ 1104900 w 1436914"/>
                <a:gd name="connsiteY55" fmla="*/ 1997529 h 2087336"/>
                <a:gd name="connsiteX56" fmla="*/ 1091293 w 1436914"/>
                <a:gd name="connsiteY56" fmla="*/ 1962150 h 2087336"/>
                <a:gd name="connsiteX57" fmla="*/ 1083129 w 1436914"/>
                <a:gd name="connsiteY57" fmla="*/ 1921329 h 2087336"/>
                <a:gd name="connsiteX58" fmla="*/ 1074964 w 1436914"/>
                <a:gd name="connsiteY58" fmla="*/ 1828800 h 2087336"/>
                <a:gd name="connsiteX59" fmla="*/ 1074964 w 1436914"/>
                <a:gd name="connsiteY59" fmla="*/ 1641021 h 2087336"/>
                <a:gd name="connsiteX60" fmla="*/ 1074964 w 1436914"/>
                <a:gd name="connsiteY60" fmla="*/ 1330779 h 2087336"/>
                <a:gd name="connsiteX61" fmla="*/ 1074964 w 1436914"/>
                <a:gd name="connsiteY61" fmla="*/ 933450 h 2087336"/>
                <a:gd name="connsiteX62" fmla="*/ 1083129 w 1436914"/>
                <a:gd name="connsiteY62" fmla="*/ 721179 h 2087336"/>
                <a:gd name="connsiteX63" fmla="*/ 1094014 w 1436914"/>
                <a:gd name="connsiteY63" fmla="*/ 563336 h 2087336"/>
                <a:gd name="connsiteX64" fmla="*/ 1096736 w 1436914"/>
                <a:gd name="connsiteY64" fmla="*/ 410936 h 2087336"/>
                <a:gd name="connsiteX65" fmla="*/ 1096736 w 1436914"/>
                <a:gd name="connsiteY65" fmla="*/ 312964 h 2087336"/>
                <a:gd name="connsiteX66" fmla="*/ 1091293 w 1436914"/>
                <a:gd name="connsiteY66" fmla="*/ 272143 h 2087336"/>
                <a:gd name="connsiteX67" fmla="*/ 1083129 w 1436914"/>
                <a:gd name="connsiteY67" fmla="*/ 255814 h 2087336"/>
                <a:gd name="connsiteX68" fmla="*/ 1077686 w 1436914"/>
                <a:gd name="connsiteY68" fmla="*/ 244929 h 2087336"/>
                <a:gd name="connsiteX69" fmla="*/ 1055914 w 1436914"/>
                <a:gd name="connsiteY69" fmla="*/ 231321 h 2087336"/>
                <a:gd name="connsiteX70" fmla="*/ 1023257 w 1436914"/>
                <a:gd name="connsiteY70" fmla="*/ 223157 h 2087336"/>
                <a:gd name="connsiteX71" fmla="*/ 993321 w 1436914"/>
                <a:gd name="connsiteY71" fmla="*/ 217714 h 2087336"/>
                <a:gd name="connsiteX72" fmla="*/ 881743 w 1436914"/>
                <a:gd name="connsiteY72" fmla="*/ 231321 h 2087336"/>
                <a:gd name="connsiteX73" fmla="*/ 778329 w 1436914"/>
                <a:gd name="connsiteY73" fmla="*/ 247650 h 208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36914" h="2087336">
                  <a:moveTo>
                    <a:pt x="778329" y="247650"/>
                  </a:moveTo>
                  <a:lnTo>
                    <a:pt x="579664" y="266700"/>
                  </a:lnTo>
                  <a:lnTo>
                    <a:pt x="416379" y="285750"/>
                  </a:lnTo>
                  <a:lnTo>
                    <a:pt x="293914" y="302079"/>
                  </a:lnTo>
                  <a:lnTo>
                    <a:pt x="225879" y="310243"/>
                  </a:lnTo>
                  <a:lnTo>
                    <a:pt x="81643" y="307521"/>
                  </a:lnTo>
                  <a:lnTo>
                    <a:pt x="48986" y="307521"/>
                  </a:lnTo>
                  <a:lnTo>
                    <a:pt x="0" y="168729"/>
                  </a:lnTo>
                  <a:lnTo>
                    <a:pt x="46264" y="190500"/>
                  </a:lnTo>
                  <a:lnTo>
                    <a:pt x="70757" y="195943"/>
                  </a:lnTo>
                  <a:lnTo>
                    <a:pt x="106136" y="195943"/>
                  </a:lnTo>
                  <a:lnTo>
                    <a:pt x="166007" y="190500"/>
                  </a:lnTo>
                  <a:lnTo>
                    <a:pt x="266700" y="174171"/>
                  </a:lnTo>
                  <a:lnTo>
                    <a:pt x="372836" y="168729"/>
                  </a:lnTo>
                  <a:lnTo>
                    <a:pt x="473529" y="152400"/>
                  </a:lnTo>
                  <a:lnTo>
                    <a:pt x="688521" y="114300"/>
                  </a:lnTo>
                  <a:lnTo>
                    <a:pt x="835479" y="87086"/>
                  </a:lnTo>
                  <a:lnTo>
                    <a:pt x="881743" y="76200"/>
                  </a:lnTo>
                  <a:lnTo>
                    <a:pt x="933450" y="59871"/>
                  </a:lnTo>
                  <a:lnTo>
                    <a:pt x="987879" y="40821"/>
                  </a:lnTo>
                  <a:lnTo>
                    <a:pt x="1039586" y="16329"/>
                  </a:lnTo>
                  <a:lnTo>
                    <a:pt x="1069521" y="2721"/>
                  </a:lnTo>
                  <a:lnTo>
                    <a:pt x="1083129" y="0"/>
                  </a:lnTo>
                  <a:lnTo>
                    <a:pt x="1102179" y="2721"/>
                  </a:lnTo>
                  <a:lnTo>
                    <a:pt x="1151164" y="24493"/>
                  </a:lnTo>
                  <a:lnTo>
                    <a:pt x="1208314" y="51707"/>
                  </a:lnTo>
                  <a:lnTo>
                    <a:pt x="1246414" y="78921"/>
                  </a:lnTo>
                  <a:lnTo>
                    <a:pt x="1319893" y="133350"/>
                  </a:lnTo>
                  <a:lnTo>
                    <a:pt x="1357993" y="166007"/>
                  </a:lnTo>
                  <a:lnTo>
                    <a:pt x="1393371" y="201386"/>
                  </a:lnTo>
                  <a:lnTo>
                    <a:pt x="1412421" y="223157"/>
                  </a:lnTo>
                  <a:lnTo>
                    <a:pt x="1426029" y="244929"/>
                  </a:lnTo>
                  <a:lnTo>
                    <a:pt x="1434193" y="263979"/>
                  </a:lnTo>
                  <a:lnTo>
                    <a:pt x="1436914" y="285750"/>
                  </a:lnTo>
                  <a:lnTo>
                    <a:pt x="1431471" y="310243"/>
                  </a:lnTo>
                  <a:lnTo>
                    <a:pt x="1420586" y="321129"/>
                  </a:lnTo>
                  <a:lnTo>
                    <a:pt x="1409700" y="334736"/>
                  </a:lnTo>
                  <a:lnTo>
                    <a:pt x="1371600" y="424543"/>
                  </a:lnTo>
                  <a:lnTo>
                    <a:pt x="1366157" y="459921"/>
                  </a:lnTo>
                  <a:lnTo>
                    <a:pt x="1357993" y="644979"/>
                  </a:lnTo>
                  <a:lnTo>
                    <a:pt x="1341664" y="1034143"/>
                  </a:lnTo>
                  <a:lnTo>
                    <a:pt x="1330779" y="1398814"/>
                  </a:lnTo>
                  <a:lnTo>
                    <a:pt x="1322614" y="1864179"/>
                  </a:lnTo>
                  <a:lnTo>
                    <a:pt x="1319893" y="1929493"/>
                  </a:lnTo>
                  <a:lnTo>
                    <a:pt x="1317171" y="1951264"/>
                  </a:lnTo>
                  <a:lnTo>
                    <a:pt x="1303564" y="1992086"/>
                  </a:lnTo>
                  <a:lnTo>
                    <a:pt x="1284514" y="2032907"/>
                  </a:lnTo>
                  <a:lnTo>
                    <a:pt x="1262743" y="2062843"/>
                  </a:lnTo>
                  <a:lnTo>
                    <a:pt x="1249136" y="2076450"/>
                  </a:lnTo>
                  <a:lnTo>
                    <a:pt x="1230086" y="2084614"/>
                  </a:lnTo>
                  <a:lnTo>
                    <a:pt x="1213757" y="2087336"/>
                  </a:lnTo>
                  <a:lnTo>
                    <a:pt x="1202871" y="2087336"/>
                  </a:lnTo>
                  <a:lnTo>
                    <a:pt x="1175657" y="2076450"/>
                  </a:lnTo>
                  <a:lnTo>
                    <a:pt x="1143000" y="2051957"/>
                  </a:lnTo>
                  <a:lnTo>
                    <a:pt x="1115786" y="2019300"/>
                  </a:lnTo>
                  <a:lnTo>
                    <a:pt x="1104900" y="1997529"/>
                  </a:lnTo>
                  <a:lnTo>
                    <a:pt x="1091293" y="1962150"/>
                  </a:lnTo>
                  <a:lnTo>
                    <a:pt x="1083129" y="1921329"/>
                  </a:lnTo>
                  <a:lnTo>
                    <a:pt x="1074964" y="1828800"/>
                  </a:lnTo>
                  <a:lnTo>
                    <a:pt x="1074964" y="1641021"/>
                  </a:lnTo>
                  <a:lnTo>
                    <a:pt x="1074964" y="1330779"/>
                  </a:lnTo>
                  <a:lnTo>
                    <a:pt x="1074964" y="933450"/>
                  </a:lnTo>
                  <a:lnTo>
                    <a:pt x="1083129" y="721179"/>
                  </a:lnTo>
                  <a:lnTo>
                    <a:pt x="1094014" y="563336"/>
                  </a:lnTo>
                  <a:cubicBezTo>
                    <a:pt x="1094921" y="512536"/>
                    <a:pt x="1095829" y="461736"/>
                    <a:pt x="1096736" y="410936"/>
                  </a:cubicBezTo>
                  <a:lnTo>
                    <a:pt x="1096736" y="312964"/>
                  </a:lnTo>
                  <a:lnTo>
                    <a:pt x="1091293" y="272143"/>
                  </a:lnTo>
                  <a:lnTo>
                    <a:pt x="1083129" y="255814"/>
                  </a:lnTo>
                  <a:lnTo>
                    <a:pt x="1077686" y="244929"/>
                  </a:lnTo>
                  <a:lnTo>
                    <a:pt x="1055914" y="231321"/>
                  </a:lnTo>
                  <a:lnTo>
                    <a:pt x="1023257" y="223157"/>
                  </a:lnTo>
                  <a:lnTo>
                    <a:pt x="993321" y="217714"/>
                  </a:lnTo>
                  <a:lnTo>
                    <a:pt x="881743" y="231321"/>
                  </a:lnTo>
                  <a:lnTo>
                    <a:pt x="77832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A41FAEB5-6620-4DD9-8647-572E80DB5359}"/>
                </a:ext>
              </a:extLst>
            </p:cNvPr>
            <p:cNvSpPr/>
            <p:nvPr/>
          </p:nvSpPr>
          <p:spPr>
            <a:xfrm>
              <a:off x="5599113" y="4591050"/>
              <a:ext cx="1108075" cy="290513"/>
            </a:xfrm>
            <a:custGeom>
              <a:avLst/>
              <a:gdLst>
                <a:gd name="connsiteX0" fmla="*/ 764381 w 1109662"/>
                <a:gd name="connsiteY0" fmla="*/ 23813 h 290513"/>
                <a:gd name="connsiteX1" fmla="*/ 538162 w 1109662"/>
                <a:gd name="connsiteY1" fmla="*/ 59531 h 290513"/>
                <a:gd name="connsiteX2" fmla="*/ 292894 w 1109662"/>
                <a:gd name="connsiteY2" fmla="*/ 97631 h 290513"/>
                <a:gd name="connsiteX3" fmla="*/ 0 w 1109662"/>
                <a:gd name="connsiteY3" fmla="*/ 142875 h 290513"/>
                <a:gd name="connsiteX4" fmla="*/ 9525 w 1109662"/>
                <a:gd name="connsiteY4" fmla="*/ 254794 h 290513"/>
                <a:gd name="connsiteX5" fmla="*/ 104775 w 1109662"/>
                <a:gd name="connsiteY5" fmla="*/ 278606 h 290513"/>
                <a:gd name="connsiteX6" fmla="*/ 166687 w 1109662"/>
                <a:gd name="connsiteY6" fmla="*/ 288131 h 290513"/>
                <a:gd name="connsiteX7" fmla="*/ 202406 w 1109662"/>
                <a:gd name="connsiteY7" fmla="*/ 290513 h 290513"/>
                <a:gd name="connsiteX8" fmla="*/ 230981 w 1109662"/>
                <a:gd name="connsiteY8" fmla="*/ 288131 h 290513"/>
                <a:gd name="connsiteX9" fmla="*/ 395287 w 1109662"/>
                <a:gd name="connsiteY9" fmla="*/ 250031 h 290513"/>
                <a:gd name="connsiteX10" fmla="*/ 642937 w 1109662"/>
                <a:gd name="connsiteY10" fmla="*/ 200025 h 290513"/>
                <a:gd name="connsiteX11" fmla="*/ 866775 w 1109662"/>
                <a:gd name="connsiteY11" fmla="*/ 154781 h 290513"/>
                <a:gd name="connsiteX12" fmla="*/ 935831 w 1109662"/>
                <a:gd name="connsiteY12" fmla="*/ 154781 h 290513"/>
                <a:gd name="connsiteX13" fmla="*/ 1081087 w 1109662"/>
                <a:gd name="connsiteY13" fmla="*/ 157163 h 290513"/>
                <a:gd name="connsiteX14" fmla="*/ 1109662 w 1109662"/>
                <a:gd name="connsiteY14" fmla="*/ 157163 h 290513"/>
                <a:gd name="connsiteX15" fmla="*/ 1107281 w 1109662"/>
                <a:gd name="connsiteY15" fmla="*/ 0 h 290513"/>
                <a:gd name="connsiteX16" fmla="*/ 973931 w 1109662"/>
                <a:gd name="connsiteY16" fmla="*/ 0 h 290513"/>
                <a:gd name="connsiteX17" fmla="*/ 909637 w 1109662"/>
                <a:gd name="connsiteY17" fmla="*/ 0 h 290513"/>
                <a:gd name="connsiteX18" fmla="*/ 764381 w 1109662"/>
                <a:gd name="connsiteY18" fmla="*/ 238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662" h="290513">
                  <a:moveTo>
                    <a:pt x="764381" y="23813"/>
                  </a:moveTo>
                  <a:lnTo>
                    <a:pt x="538162" y="59531"/>
                  </a:lnTo>
                  <a:lnTo>
                    <a:pt x="292894" y="97631"/>
                  </a:lnTo>
                  <a:lnTo>
                    <a:pt x="0" y="142875"/>
                  </a:lnTo>
                  <a:lnTo>
                    <a:pt x="9525" y="254794"/>
                  </a:lnTo>
                  <a:lnTo>
                    <a:pt x="104775" y="278606"/>
                  </a:lnTo>
                  <a:lnTo>
                    <a:pt x="166687" y="288131"/>
                  </a:lnTo>
                  <a:lnTo>
                    <a:pt x="202406" y="290513"/>
                  </a:lnTo>
                  <a:lnTo>
                    <a:pt x="230981" y="288131"/>
                  </a:lnTo>
                  <a:lnTo>
                    <a:pt x="395287" y="250031"/>
                  </a:lnTo>
                  <a:lnTo>
                    <a:pt x="642937" y="200025"/>
                  </a:lnTo>
                  <a:lnTo>
                    <a:pt x="866775" y="154781"/>
                  </a:lnTo>
                  <a:lnTo>
                    <a:pt x="935831" y="154781"/>
                  </a:lnTo>
                  <a:lnTo>
                    <a:pt x="1081087" y="157163"/>
                  </a:lnTo>
                  <a:lnTo>
                    <a:pt x="1109662" y="157163"/>
                  </a:lnTo>
                  <a:cubicBezTo>
                    <a:pt x="1108868" y="104775"/>
                    <a:pt x="1108075" y="52388"/>
                    <a:pt x="1107281" y="0"/>
                  </a:cubicBezTo>
                  <a:lnTo>
                    <a:pt x="973931" y="0"/>
                  </a:lnTo>
                  <a:lnTo>
                    <a:pt x="909637" y="0"/>
                  </a:lnTo>
                  <a:lnTo>
                    <a:pt x="764381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E8B16B19-2309-45DD-A3FE-81295896569B}"/>
                </a:ext>
              </a:extLst>
            </p:cNvPr>
            <p:cNvSpPr/>
            <p:nvPr/>
          </p:nvSpPr>
          <p:spPr>
            <a:xfrm>
              <a:off x="5573713" y="5459413"/>
              <a:ext cx="1112837" cy="307975"/>
            </a:xfrm>
            <a:custGeom>
              <a:avLst/>
              <a:gdLst>
                <a:gd name="connsiteX0" fmla="*/ 795338 w 1112044"/>
                <a:gd name="connsiteY0" fmla="*/ 195263 h 307182"/>
                <a:gd name="connsiteX1" fmla="*/ 621507 w 1112044"/>
                <a:gd name="connsiteY1" fmla="*/ 214313 h 307182"/>
                <a:gd name="connsiteX2" fmla="*/ 440532 w 1112044"/>
                <a:gd name="connsiteY2" fmla="*/ 238125 h 307182"/>
                <a:gd name="connsiteX3" fmla="*/ 247650 w 1112044"/>
                <a:gd name="connsiteY3" fmla="*/ 266700 h 307182"/>
                <a:gd name="connsiteX4" fmla="*/ 4763 w 1112044"/>
                <a:gd name="connsiteY4" fmla="*/ 307182 h 307182"/>
                <a:gd name="connsiteX5" fmla="*/ 0 w 1112044"/>
                <a:gd name="connsiteY5" fmla="*/ 138113 h 307182"/>
                <a:gd name="connsiteX6" fmla="*/ 164307 w 1112044"/>
                <a:gd name="connsiteY6" fmla="*/ 128588 h 307182"/>
                <a:gd name="connsiteX7" fmla="*/ 307182 w 1112044"/>
                <a:gd name="connsiteY7" fmla="*/ 114300 h 307182"/>
                <a:gd name="connsiteX8" fmla="*/ 478632 w 1112044"/>
                <a:gd name="connsiteY8" fmla="*/ 90488 h 307182"/>
                <a:gd name="connsiteX9" fmla="*/ 692944 w 1112044"/>
                <a:gd name="connsiteY9" fmla="*/ 52388 h 307182"/>
                <a:gd name="connsiteX10" fmla="*/ 928688 w 1112044"/>
                <a:gd name="connsiteY10" fmla="*/ 0 h 307182"/>
                <a:gd name="connsiteX11" fmla="*/ 954882 w 1112044"/>
                <a:gd name="connsiteY11" fmla="*/ 4763 h 307182"/>
                <a:gd name="connsiteX12" fmla="*/ 992982 w 1112044"/>
                <a:gd name="connsiteY12" fmla="*/ 14288 h 307182"/>
                <a:gd name="connsiteX13" fmla="*/ 1107282 w 1112044"/>
                <a:gd name="connsiteY13" fmla="*/ 33338 h 307182"/>
                <a:gd name="connsiteX14" fmla="*/ 1112044 w 1112044"/>
                <a:gd name="connsiteY14" fmla="*/ 176213 h 307182"/>
                <a:gd name="connsiteX15" fmla="*/ 966788 w 1112044"/>
                <a:gd name="connsiteY15" fmla="*/ 180975 h 307182"/>
                <a:gd name="connsiteX16" fmla="*/ 795338 w 1112044"/>
                <a:gd name="connsiteY16" fmla="*/ 195263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2044" h="307182">
                  <a:moveTo>
                    <a:pt x="795338" y="195263"/>
                  </a:moveTo>
                  <a:lnTo>
                    <a:pt x="621507" y="214313"/>
                  </a:lnTo>
                  <a:lnTo>
                    <a:pt x="440532" y="238125"/>
                  </a:lnTo>
                  <a:lnTo>
                    <a:pt x="247650" y="266700"/>
                  </a:lnTo>
                  <a:lnTo>
                    <a:pt x="4763" y="307182"/>
                  </a:lnTo>
                  <a:lnTo>
                    <a:pt x="0" y="138113"/>
                  </a:lnTo>
                  <a:lnTo>
                    <a:pt x="164307" y="128588"/>
                  </a:lnTo>
                  <a:lnTo>
                    <a:pt x="307182" y="114300"/>
                  </a:lnTo>
                  <a:lnTo>
                    <a:pt x="478632" y="90488"/>
                  </a:lnTo>
                  <a:lnTo>
                    <a:pt x="692944" y="52388"/>
                  </a:lnTo>
                  <a:lnTo>
                    <a:pt x="928688" y="0"/>
                  </a:lnTo>
                  <a:lnTo>
                    <a:pt x="954882" y="4763"/>
                  </a:lnTo>
                  <a:lnTo>
                    <a:pt x="992982" y="14288"/>
                  </a:lnTo>
                  <a:lnTo>
                    <a:pt x="1107282" y="33338"/>
                  </a:lnTo>
                  <a:lnTo>
                    <a:pt x="1112044" y="176213"/>
                  </a:lnTo>
                  <a:lnTo>
                    <a:pt x="966788" y="180975"/>
                  </a:lnTo>
                  <a:lnTo>
                    <a:pt x="795338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0AAA94A7-C646-4850-99A9-FCBE699F65E6}"/>
              </a:ext>
            </a:extLst>
          </p:cNvPr>
          <p:cNvSpPr/>
          <p:nvPr/>
        </p:nvSpPr>
        <p:spPr>
          <a:xfrm>
            <a:off x="2586038" y="2503488"/>
            <a:ext cx="1857375" cy="549275"/>
          </a:xfrm>
          <a:custGeom>
            <a:avLst/>
            <a:gdLst>
              <a:gd name="connsiteX0" fmla="*/ 733425 w 1857375"/>
              <a:gd name="connsiteY0" fmla="*/ 264319 h 550069"/>
              <a:gd name="connsiteX1" fmla="*/ 852487 w 1857375"/>
              <a:gd name="connsiteY1" fmla="*/ 238125 h 550069"/>
              <a:gd name="connsiteX2" fmla="*/ 981075 w 1857375"/>
              <a:gd name="connsiteY2" fmla="*/ 207169 h 550069"/>
              <a:gd name="connsiteX3" fmla="*/ 1190625 w 1857375"/>
              <a:gd name="connsiteY3" fmla="*/ 152400 h 550069"/>
              <a:gd name="connsiteX4" fmla="*/ 1297781 w 1857375"/>
              <a:gd name="connsiteY4" fmla="*/ 123825 h 550069"/>
              <a:gd name="connsiteX5" fmla="*/ 1402556 w 1857375"/>
              <a:gd name="connsiteY5" fmla="*/ 88106 h 550069"/>
              <a:gd name="connsiteX6" fmla="*/ 1466850 w 1857375"/>
              <a:gd name="connsiteY6" fmla="*/ 64294 h 550069"/>
              <a:gd name="connsiteX7" fmla="*/ 1521618 w 1857375"/>
              <a:gd name="connsiteY7" fmla="*/ 40481 h 550069"/>
              <a:gd name="connsiteX8" fmla="*/ 1564481 w 1857375"/>
              <a:gd name="connsiteY8" fmla="*/ 16669 h 550069"/>
              <a:gd name="connsiteX9" fmla="*/ 1593056 w 1857375"/>
              <a:gd name="connsiteY9" fmla="*/ 7144 h 550069"/>
              <a:gd name="connsiteX10" fmla="*/ 1645443 w 1857375"/>
              <a:gd name="connsiteY10" fmla="*/ 0 h 550069"/>
              <a:gd name="connsiteX11" fmla="*/ 1693068 w 1857375"/>
              <a:gd name="connsiteY11" fmla="*/ 2381 h 550069"/>
              <a:gd name="connsiteX12" fmla="*/ 1728787 w 1857375"/>
              <a:gd name="connsiteY12" fmla="*/ 14287 h 550069"/>
              <a:gd name="connsiteX13" fmla="*/ 1750218 w 1857375"/>
              <a:gd name="connsiteY13" fmla="*/ 23812 h 550069"/>
              <a:gd name="connsiteX14" fmla="*/ 1778793 w 1857375"/>
              <a:gd name="connsiteY14" fmla="*/ 40481 h 550069"/>
              <a:gd name="connsiteX15" fmla="*/ 1793081 w 1857375"/>
              <a:gd name="connsiteY15" fmla="*/ 52387 h 550069"/>
              <a:gd name="connsiteX16" fmla="*/ 1816893 w 1857375"/>
              <a:gd name="connsiteY16" fmla="*/ 78581 h 550069"/>
              <a:gd name="connsiteX17" fmla="*/ 1835943 w 1857375"/>
              <a:gd name="connsiteY17" fmla="*/ 102394 h 550069"/>
              <a:gd name="connsiteX18" fmla="*/ 1847850 w 1857375"/>
              <a:gd name="connsiteY18" fmla="*/ 128587 h 550069"/>
              <a:gd name="connsiteX19" fmla="*/ 1854993 w 1857375"/>
              <a:gd name="connsiteY19" fmla="*/ 152400 h 550069"/>
              <a:gd name="connsiteX20" fmla="*/ 1857375 w 1857375"/>
              <a:gd name="connsiteY20" fmla="*/ 169069 h 550069"/>
              <a:gd name="connsiteX21" fmla="*/ 1852612 w 1857375"/>
              <a:gd name="connsiteY21" fmla="*/ 195262 h 550069"/>
              <a:gd name="connsiteX22" fmla="*/ 1843087 w 1857375"/>
              <a:gd name="connsiteY22" fmla="*/ 216694 h 550069"/>
              <a:gd name="connsiteX23" fmla="*/ 1828800 w 1857375"/>
              <a:gd name="connsiteY23" fmla="*/ 233362 h 550069"/>
              <a:gd name="connsiteX24" fmla="*/ 1807368 w 1857375"/>
              <a:gd name="connsiteY24" fmla="*/ 245269 h 550069"/>
              <a:gd name="connsiteX25" fmla="*/ 1757362 w 1857375"/>
              <a:gd name="connsiteY25" fmla="*/ 259556 h 550069"/>
              <a:gd name="connsiteX26" fmla="*/ 1652587 w 1857375"/>
              <a:gd name="connsiteY26" fmla="*/ 273844 h 550069"/>
              <a:gd name="connsiteX27" fmla="*/ 1431131 w 1857375"/>
              <a:gd name="connsiteY27" fmla="*/ 304800 h 550069"/>
              <a:gd name="connsiteX28" fmla="*/ 1126331 w 1857375"/>
              <a:gd name="connsiteY28" fmla="*/ 347662 h 550069"/>
              <a:gd name="connsiteX29" fmla="*/ 876300 w 1857375"/>
              <a:gd name="connsiteY29" fmla="*/ 435769 h 550069"/>
              <a:gd name="connsiteX30" fmla="*/ 750093 w 1857375"/>
              <a:gd name="connsiteY30" fmla="*/ 478631 h 550069"/>
              <a:gd name="connsiteX31" fmla="*/ 619125 w 1857375"/>
              <a:gd name="connsiteY31" fmla="*/ 516731 h 550069"/>
              <a:gd name="connsiteX32" fmla="*/ 531018 w 1857375"/>
              <a:gd name="connsiteY32" fmla="*/ 535781 h 550069"/>
              <a:gd name="connsiteX33" fmla="*/ 459581 w 1857375"/>
              <a:gd name="connsiteY33" fmla="*/ 547687 h 550069"/>
              <a:gd name="connsiteX34" fmla="*/ 407193 w 1857375"/>
              <a:gd name="connsiteY34" fmla="*/ 550069 h 550069"/>
              <a:gd name="connsiteX35" fmla="*/ 359568 w 1857375"/>
              <a:gd name="connsiteY35" fmla="*/ 550069 h 550069"/>
              <a:gd name="connsiteX36" fmla="*/ 311943 w 1857375"/>
              <a:gd name="connsiteY36" fmla="*/ 531019 h 550069"/>
              <a:gd name="connsiteX37" fmla="*/ 254793 w 1857375"/>
              <a:gd name="connsiteY37" fmla="*/ 500062 h 550069"/>
              <a:gd name="connsiteX38" fmla="*/ 197643 w 1857375"/>
              <a:gd name="connsiteY38" fmla="*/ 466725 h 550069"/>
              <a:gd name="connsiteX39" fmla="*/ 130968 w 1857375"/>
              <a:gd name="connsiteY39" fmla="*/ 421481 h 550069"/>
              <a:gd name="connsiteX40" fmla="*/ 95250 w 1857375"/>
              <a:gd name="connsiteY40" fmla="*/ 392906 h 550069"/>
              <a:gd name="connsiteX41" fmla="*/ 59531 w 1857375"/>
              <a:gd name="connsiteY41" fmla="*/ 359569 h 550069"/>
              <a:gd name="connsiteX42" fmla="*/ 33337 w 1857375"/>
              <a:gd name="connsiteY42" fmla="*/ 328612 h 550069"/>
              <a:gd name="connsiteX43" fmla="*/ 9525 w 1857375"/>
              <a:gd name="connsiteY43" fmla="*/ 292894 h 550069"/>
              <a:gd name="connsiteX44" fmla="*/ 0 w 1857375"/>
              <a:gd name="connsiteY44" fmla="*/ 264319 h 550069"/>
              <a:gd name="connsiteX45" fmla="*/ 4762 w 1857375"/>
              <a:gd name="connsiteY45" fmla="*/ 250031 h 550069"/>
              <a:gd name="connsiteX46" fmla="*/ 11906 w 1857375"/>
              <a:gd name="connsiteY46" fmla="*/ 245269 h 550069"/>
              <a:gd name="connsiteX47" fmla="*/ 23812 w 1857375"/>
              <a:gd name="connsiteY47" fmla="*/ 245269 h 550069"/>
              <a:gd name="connsiteX48" fmla="*/ 45243 w 1857375"/>
              <a:gd name="connsiteY48" fmla="*/ 252412 h 550069"/>
              <a:gd name="connsiteX49" fmla="*/ 90487 w 1857375"/>
              <a:gd name="connsiteY49" fmla="*/ 273844 h 550069"/>
              <a:gd name="connsiteX50" fmla="*/ 130968 w 1857375"/>
              <a:gd name="connsiteY50" fmla="*/ 292894 h 550069"/>
              <a:gd name="connsiteX51" fmla="*/ 192881 w 1857375"/>
              <a:gd name="connsiteY51" fmla="*/ 311944 h 550069"/>
              <a:gd name="connsiteX52" fmla="*/ 235743 w 1857375"/>
              <a:gd name="connsiteY52" fmla="*/ 321469 h 550069"/>
              <a:gd name="connsiteX53" fmla="*/ 276225 w 1857375"/>
              <a:gd name="connsiteY53" fmla="*/ 326231 h 550069"/>
              <a:gd name="connsiteX54" fmla="*/ 323850 w 1857375"/>
              <a:gd name="connsiteY54" fmla="*/ 328612 h 550069"/>
              <a:gd name="connsiteX55" fmla="*/ 395287 w 1857375"/>
              <a:gd name="connsiteY55" fmla="*/ 323850 h 550069"/>
              <a:gd name="connsiteX56" fmla="*/ 526256 w 1857375"/>
              <a:gd name="connsiteY56" fmla="*/ 304800 h 550069"/>
              <a:gd name="connsiteX57" fmla="*/ 733425 w 1857375"/>
              <a:gd name="connsiteY57" fmla="*/ 264319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57375" h="550069">
                <a:moveTo>
                  <a:pt x="733425" y="264319"/>
                </a:moveTo>
                <a:lnTo>
                  <a:pt x="852487" y="238125"/>
                </a:lnTo>
                <a:lnTo>
                  <a:pt x="981075" y="207169"/>
                </a:lnTo>
                <a:lnTo>
                  <a:pt x="1190625" y="152400"/>
                </a:lnTo>
                <a:lnTo>
                  <a:pt x="1297781" y="123825"/>
                </a:lnTo>
                <a:lnTo>
                  <a:pt x="1402556" y="88106"/>
                </a:lnTo>
                <a:lnTo>
                  <a:pt x="1466850" y="64294"/>
                </a:lnTo>
                <a:lnTo>
                  <a:pt x="1521618" y="40481"/>
                </a:lnTo>
                <a:lnTo>
                  <a:pt x="1564481" y="16669"/>
                </a:lnTo>
                <a:lnTo>
                  <a:pt x="1593056" y="7144"/>
                </a:lnTo>
                <a:lnTo>
                  <a:pt x="1645443" y="0"/>
                </a:lnTo>
                <a:lnTo>
                  <a:pt x="1693068" y="2381"/>
                </a:lnTo>
                <a:lnTo>
                  <a:pt x="1728787" y="14287"/>
                </a:lnTo>
                <a:lnTo>
                  <a:pt x="1750218" y="23812"/>
                </a:lnTo>
                <a:lnTo>
                  <a:pt x="1778793" y="40481"/>
                </a:lnTo>
                <a:lnTo>
                  <a:pt x="1793081" y="52387"/>
                </a:lnTo>
                <a:lnTo>
                  <a:pt x="1816893" y="78581"/>
                </a:lnTo>
                <a:lnTo>
                  <a:pt x="1835943" y="102394"/>
                </a:lnTo>
                <a:lnTo>
                  <a:pt x="1847850" y="128587"/>
                </a:lnTo>
                <a:lnTo>
                  <a:pt x="1854993" y="152400"/>
                </a:lnTo>
                <a:lnTo>
                  <a:pt x="1857375" y="169069"/>
                </a:lnTo>
                <a:lnTo>
                  <a:pt x="1852612" y="195262"/>
                </a:lnTo>
                <a:lnTo>
                  <a:pt x="1843087" y="216694"/>
                </a:lnTo>
                <a:lnTo>
                  <a:pt x="1828800" y="233362"/>
                </a:lnTo>
                <a:lnTo>
                  <a:pt x="1807368" y="245269"/>
                </a:lnTo>
                <a:lnTo>
                  <a:pt x="1757362" y="259556"/>
                </a:lnTo>
                <a:lnTo>
                  <a:pt x="1652587" y="273844"/>
                </a:lnTo>
                <a:lnTo>
                  <a:pt x="1431131" y="304800"/>
                </a:lnTo>
                <a:lnTo>
                  <a:pt x="1126331" y="347662"/>
                </a:lnTo>
                <a:lnTo>
                  <a:pt x="876300" y="435769"/>
                </a:lnTo>
                <a:lnTo>
                  <a:pt x="750093" y="478631"/>
                </a:lnTo>
                <a:lnTo>
                  <a:pt x="619125" y="516731"/>
                </a:lnTo>
                <a:lnTo>
                  <a:pt x="531018" y="535781"/>
                </a:lnTo>
                <a:lnTo>
                  <a:pt x="459581" y="547687"/>
                </a:lnTo>
                <a:lnTo>
                  <a:pt x="407193" y="550069"/>
                </a:lnTo>
                <a:lnTo>
                  <a:pt x="359568" y="550069"/>
                </a:lnTo>
                <a:lnTo>
                  <a:pt x="311943" y="531019"/>
                </a:lnTo>
                <a:lnTo>
                  <a:pt x="254793" y="500062"/>
                </a:lnTo>
                <a:lnTo>
                  <a:pt x="197643" y="466725"/>
                </a:lnTo>
                <a:lnTo>
                  <a:pt x="130968" y="421481"/>
                </a:lnTo>
                <a:lnTo>
                  <a:pt x="95250" y="392906"/>
                </a:lnTo>
                <a:lnTo>
                  <a:pt x="59531" y="359569"/>
                </a:lnTo>
                <a:lnTo>
                  <a:pt x="33337" y="328612"/>
                </a:lnTo>
                <a:lnTo>
                  <a:pt x="9525" y="292894"/>
                </a:lnTo>
                <a:lnTo>
                  <a:pt x="0" y="264319"/>
                </a:lnTo>
                <a:lnTo>
                  <a:pt x="4762" y="250031"/>
                </a:lnTo>
                <a:lnTo>
                  <a:pt x="11906" y="245269"/>
                </a:lnTo>
                <a:lnTo>
                  <a:pt x="23812" y="245269"/>
                </a:lnTo>
                <a:lnTo>
                  <a:pt x="45243" y="252412"/>
                </a:lnTo>
                <a:lnTo>
                  <a:pt x="90487" y="273844"/>
                </a:lnTo>
                <a:lnTo>
                  <a:pt x="130968" y="292894"/>
                </a:lnTo>
                <a:lnTo>
                  <a:pt x="192881" y="311944"/>
                </a:lnTo>
                <a:lnTo>
                  <a:pt x="235743" y="321469"/>
                </a:lnTo>
                <a:lnTo>
                  <a:pt x="276225" y="326231"/>
                </a:lnTo>
                <a:lnTo>
                  <a:pt x="323850" y="328612"/>
                </a:lnTo>
                <a:lnTo>
                  <a:pt x="395287" y="323850"/>
                </a:lnTo>
                <a:lnTo>
                  <a:pt x="526256" y="304800"/>
                </a:lnTo>
                <a:lnTo>
                  <a:pt x="733425" y="2643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F7A8D79-301D-4027-9E14-415A3A307D82}"/>
              </a:ext>
            </a:extLst>
          </p:cNvPr>
          <p:cNvSpPr/>
          <p:nvPr/>
        </p:nvSpPr>
        <p:spPr>
          <a:xfrm rot="16200000">
            <a:off x="1403350" y="3484563"/>
            <a:ext cx="4352925" cy="536575"/>
          </a:xfrm>
          <a:custGeom>
            <a:avLst/>
            <a:gdLst>
              <a:gd name="connsiteX0" fmla="*/ 1578135 w 4353109"/>
              <a:gd name="connsiteY0" fmla="*/ 190648 h 536637"/>
              <a:gd name="connsiteX1" fmla="*/ 2118301 w 4353109"/>
              <a:gd name="connsiteY1" fmla="*/ 201239 h 536637"/>
              <a:gd name="connsiteX2" fmla="*/ 2503126 w 4353109"/>
              <a:gd name="connsiteY2" fmla="*/ 208300 h 536637"/>
              <a:gd name="connsiteX3" fmla="*/ 3279837 w 4353109"/>
              <a:gd name="connsiteY3" fmla="*/ 229483 h 536637"/>
              <a:gd name="connsiteX4" fmla="*/ 3714088 w 4353109"/>
              <a:gd name="connsiteY4" fmla="*/ 229483 h 536637"/>
              <a:gd name="connsiteX5" fmla="*/ 4014181 w 4353109"/>
              <a:gd name="connsiteY5" fmla="*/ 225953 h 536637"/>
              <a:gd name="connsiteX6" fmla="*/ 4060078 w 4353109"/>
              <a:gd name="connsiteY6" fmla="*/ 222422 h 536637"/>
              <a:gd name="connsiteX7" fmla="*/ 4102444 w 4353109"/>
              <a:gd name="connsiteY7" fmla="*/ 211831 h 536637"/>
              <a:gd name="connsiteX8" fmla="*/ 4137749 w 4353109"/>
              <a:gd name="connsiteY8" fmla="*/ 197709 h 536637"/>
              <a:gd name="connsiteX9" fmla="*/ 4190706 w 4353109"/>
              <a:gd name="connsiteY9" fmla="*/ 155343 h 536637"/>
              <a:gd name="connsiteX10" fmla="*/ 4240133 w 4353109"/>
              <a:gd name="connsiteY10" fmla="*/ 105915 h 536637"/>
              <a:gd name="connsiteX11" fmla="*/ 4257786 w 4353109"/>
              <a:gd name="connsiteY11" fmla="*/ 81202 h 536637"/>
              <a:gd name="connsiteX12" fmla="*/ 4275438 w 4353109"/>
              <a:gd name="connsiteY12" fmla="*/ 49427 h 536637"/>
              <a:gd name="connsiteX13" fmla="*/ 4286030 w 4353109"/>
              <a:gd name="connsiteY13" fmla="*/ 28244 h 536637"/>
              <a:gd name="connsiteX14" fmla="*/ 4300152 w 4353109"/>
              <a:gd name="connsiteY14" fmla="*/ 14122 h 536637"/>
              <a:gd name="connsiteX15" fmla="*/ 4324865 w 4353109"/>
              <a:gd name="connsiteY15" fmla="*/ 0 h 536637"/>
              <a:gd name="connsiteX16" fmla="*/ 4331926 w 4353109"/>
              <a:gd name="connsiteY16" fmla="*/ 0 h 536637"/>
              <a:gd name="connsiteX17" fmla="*/ 4342518 w 4353109"/>
              <a:gd name="connsiteY17" fmla="*/ 3531 h 536637"/>
              <a:gd name="connsiteX18" fmla="*/ 4353109 w 4353109"/>
              <a:gd name="connsiteY18" fmla="*/ 21183 h 536637"/>
              <a:gd name="connsiteX19" fmla="*/ 4353109 w 4353109"/>
              <a:gd name="connsiteY19" fmla="*/ 52958 h 536637"/>
              <a:gd name="connsiteX20" fmla="*/ 4349579 w 4353109"/>
              <a:gd name="connsiteY20" fmla="*/ 105915 h 536637"/>
              <a:gd name="connsiteX21" fmla="*/ 4335457 w 4353109"/>
              <a:gd name="connsiteY21" fmla="*/ 158873 h 536637"/>
              <a:gd name="connsiteX22" fmla="*/ 4303682 w 4353109"/>
              <a:gd name="connsiteY22" fmla="*/ 243605 h 536637"/>
              <a:gd name="connsiteX23" fmla="*/ 4240133 w 4353109"/>
              <a:gd name="connsiteY23" fmla="*/ 345990 h 536637"/>
              <a:gd name="connsiteX24" fmla="*/ 4176584 w 4353109"/>
              <a:gd name="connsiteY24" fmla="*/ 423661 h 536637"/>
              <a:gd name="connsiteX25" fmla="*/ 4123627 w 4353109"/>
              <a:gd name="connsiteY25" fmla="*/ 494271 h 536637"/>
              <a:gd name="connsiteX26" fmla="*/ 4088322 w 4353109"/>
              <a:gd name="connsiteY26" fmla="*/ 522515 h 536637"/>
              <a:gd name="connsiteX27" fmla="*/ 4060078 w 4353109"/>
              <a:gd name="connsiteY27" fmla="*/ 533106 h 536637"/>
              <a:gd name="connsiteX28" fmla="*/ 4031834 w 4353109"/>
              <a:gd name="connsiteY28" fmla="*/ 536637 h 536637"/>
              <a:gd name="connsiteX29" fmla="*/ 3992998 w 4353109"/>
              <a:gd name="connsiteY29" fmla="*/ 522515 h 536637"/>
              <a:gd name="connsiteX30" fmla="*/ 3947101 w 4353109"/>
              <a:gd name="connsiteY30" fmla="*/ 497801 h 536637"/>
              <a:gd name="connsiteX31" fmla="*/ 3925918 w 4353109"/>
              <a:gd name="connsiteY31" fmla="*/ 483679 h 536637"/>
              <a:gd name="connsiteX32" fmla="*/ 3890613 w 4353109"/>
              <a:gd name="connsiteY32" fmla="*/ 466027 h 536637"/>
              <a:gd name="connsiteX33" fmla="*/ 3834125 w 4353109"/>
              <a:gd name="connsiteY33" fmla="*/ 455435 h 536637"/>
              <a:gd name="connsiteX34" fmla="*/ 3735271 w 4353109"/>
              <a:gd name="connsiteY34" fmla="*/ 441313 h 536637"/>
              <a:gd name="connsiteX35" fmla="*/ 3572868 w 4353109"/>
              <a:gd name="connsiteY35" fmla="*/ 420130 h 536637"/>
              <a:gd name="connsiteX36" fmla="*/ 3382221 w 4353109"/>
              <a:gd name="connsiteY36" fmla="*/ 409539 h 536637"/>
              <a:gd name="connsiteX37" fmla="*/ 3223349 w 4353109"/>
              <a:gd name="connsiteY37" fmla="*/ 406008 h 536637"/>
              <a:gd name="connsiteX38" fmla="*/ 2891481 w 4353109"/>
              <a:gd name="connsiteY38" fmla="*/ 409539 h 536637"/>
              <a:gd name="connsiteX39" fmla="*/ 2510187 w 4353109"/>
              <a:gd name="connsiteY39" fmla="*/ 409539 h 536637"/>
              <a:gd name="connsiteX40" fmla="*/ 2118301 w 4353109"/>
              <a:gd name="connsiteY40" fmla="*/ 406008 h 536637"/>
              <a:gd name="connsiteX41" fmla="*/ 1737007 w 4353109"/>
              <a:gd name="connsiteY41" fmla="*/ 409539 h 536637"/>
              <a:gd name="connsiteX42" fmla="*/ 1376896 w 4353109"/>
              <a:gd name="connsiteY42" fmla="*/ 406008 h 536637"/>
              <a:gd name="connsiteX43" fmla="*/ 992071 w 4353109"/>
              <a:gd name="connsiteY43" fmla="*/ 409539 h 536637"/>
              <a:gd name="connsiteX44" fmla="*/ 755528 w 4353109"/>
              <a:gd name="connsiteY44" fmla="*/ 413069 h 536637"/>
              <a:gd name="connsiteX45" fmla="*/ 497801 w 4353109"/>
              <a:gd name="connsiteY45" fmla="*/ 420130 h 536637"/>
              <a:gd name="connsiteX46" fmla="*/ 317745 w 4353109"/>
              <a:gd name="connsiteY46" fmla="*/ 430722 h 536637"/>
              <a:gd name="connsiteX47" fmla="*/ 271849 w 4353109"/>
              <a:gd name="connsiteY47" fmla="*/ 420130 h 536637"/>
              <a:gd name="connsiteX48" fmla="*/ 208300 w 4353109"/>
              <a:gd name="connsiteY48" fmla="*/ 402478 h 536637"/>
              <a:gd name="connsiteX49" fmla="*/ 116507 w 4353109"/>
              <a:gd name="connsiteY49" fmla="*/ 367173 h 536637"/>
              <a:gd name="connsiteX50" fmla="*/ 56488 w 4353109"/>
              <a:gd name="connsiteY50" fmla="*/ 335398 h 536637"/>
              <a:gd name="connsiteX51" fmla="*/ 21183 w 4353109"/>
              <a:gd name="connsiteY51" fmla="*/ 307154 h 536637"/>
              <a:gd name="connsiteX52" fmla="*/ 0 w 4353109"/>
              <a:gd name="connsiteY52" fmla="*/ 275380 h 536637"/>
              <a:gd name="connsiteX53" fmla="*/ 0 w 4353109"/>
              <a:gd name="connsiteY53" fmla="*/ 261258 h 536637"/>
              <a:gd name="connsiteX54" fmla="*/ 3531 w 4353109"/>
              <a:gd name="connsiteY54" fmla="*/ 243605 h 536637"/>
              <a:gd name="connsiteX55" fmla="*/ 31775 w 4353109"/>
              <a:gd name="connsiteY55" fmla="*/ 215361 h 536637"/>
              <a:gd name="connsiteX56" fmla="*/ 77671 w 4353109"/>
              <a:gd name="connsiteY56" fmla="*/ 187117 h 536637"/>
              <a:gd name="connsiteX57" fmla="*/ 158873 w 4353109"/>
              <a:gd name="connsiteY57" fmla="*/ 151812 h 536637"/>
              <a:gd name="connsiteX58" fmla="*/ 225952 w 4353109"/>
              <a:gd name="connsiteY58" fmla="*/ 130629 h 536637"/>
              <a:gd name="connsiteX59" fmla="*/ 310684 w 4353109"/>
              <a:gd name="connsiteY59" fmla="*/ 120038 h 536637"/>
              <a:gd name="connsiteX60" fmla="*/ 381295 w 4353109"/>
              <a:gd name="connsiteY60" fmla="*/ 116507 h 536637"/>
              <a:gd name="connsiteX61" fmla="*/ 423661 w 4353109"/>
              <a:gd name="connsiteY61" fmla="*/ 123568 h 536637"/>
              <a:gd name="connsiteX62" fmla="*/ 533106 w 4353109"/>
              <a:gd name="connsiteY62" fmla="*/ 141221 h 536637"/>
              <a:gd name="connsiteX63" fmla="*/ 741406 w 4353109"/>
              <a:gd name="connsiteY63" fmla="*/ 158873 h 536637"/>
              <a:gd name="connsiteX64" fmla="*/ 1094456 w 4353109"/>
              <a:gd name="connsiteY64" fmla="*/ 176526 h 536637"/>
              <a:gd name="connsiteX65" fmla="*/ 1578135 w 4353109"/>
              <a:gd name="connsiteY65" fmla="*/ 190648 h 53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353109" h="536637">
                <a:moveTo>
                  <a:pt x="1578135" y="190648"/>
                </a:moveTo>
                <a:lnTo>
                  <a:pt x="2118301" y="201239"/>
                </a:lnTo>
                <a:lnTo>
                  <a:pt x="2503126" y="208300"/>
                </a:lnTo>
                <a:lnTo>
                  <a:pt x="3279837" y="229483"/>
                </a:lnTo>
                <a:lnTo>
                  <a:pt x="3714088" y="229483"/>
                </a:lnTo>
                <a:lnTo>
                  <a:pt x="4014181" y="225953"/>
                </a:lnTo>
                <a:lnTo>
                  <a:pt x="4060078" y="222422"/>
                </a:lnTo>
                <a:lnTo>
                  <a:pt x="4102444" y="211831"/>
                </a:lnTo>
                <a:lnTo>
                  <a:pt x="4137749" y="197709"/>
                </a:lnTo>
                <a:lnTo>
                  <a:pt x="4190706" y="155343"/>
                </a:lnTo>
                <a:lnTo>
                  <a:pt x="4240133" y="105915"/>
                </a:lnTo>
                <a:lnTo>
                  <a:pt x="4257786" y="81202"/>
                </a:lnTo>
                <a:lnTo>
                  <a:pt x="4275438" y="49427"/>
                </a:lnTo>
                <a:lnTo>
                  <a:pt x="4286030" y="28244"/>
                </a:lnTo>
                <a:lnTo>
                  <a:pt x="4300152" y="14122"/>
                </a:lnTo>
                <a:lnTo>
                  <a:pt x="4324865" y="0"/>
                </a:lnTo>
                <a:lnTo>
                  <a:pt x="4331926" y="0"/>
                </a:lnTo>
                <a:lnTo>
                  <a:pt x="4342518" y="3531"/>
                </a:lnTo>
                <a:lnTo>
                  <a:pt x="4353109" y="21183"/>
                </a:lnTo>
                <a:lnTo>
                  <a:pt x="4353109" y="52958"/>
                </a:lnTo>
                <a:lnTo>
                  <a:pt x="4349579" y="105915"/>
                </a:lnTo>
                <a:lnTo>
                  <a:pt x="4335457" y="158873"/>
                </a:lnTo>
                <a:lnTo>
                  <a:pt x="4303682" y="243605"/>
                </a:lnTo>
                <a:lnTo>
                  <a:pt x="4240133" y="345990"/>
                </a:lnTo>
                <a:lnTo>
                  <a:pt x="4176584" y="423661"/>
                </a:lnTo>
                <a:lnTo>
                  <a:pt x="4123627" y="494271"/>
                </a:lnTo>
                <a:lnTo>
                  <a:pt x="4088322" y="522515"/>
                </a:lnTo>
                <a:lnTo>
                  <a:pt x="4060078" y="533106"/>
                </a:lnTo>
                <a:lnTo>
                  <a:pt x="4031834" y="536637"/>
                </a:lnTo>
                <a:lnTo>
                  <a:pt x="3992998" y="522515"/>
                </a:lnTo>
                <a:lnTo>
                  <a:pt x="3947101" y="497801"/>
                </a:lnTo>
                <a:lnTo>
                  <a:pt x="3925918" y="483679"/>
                </a:lnTo>
                <a:lnTo>
                  <a:pt x="3890613" y="466027"/>
                </a:lnTo>
                <a:lnTo>
                  <a:pt x="3834125" y="455435"/>
                </a:lnTo>
                <a:lnTo>
                  <a:pt x="3735271" y="441313"/>
                </a:lnTo>
                <a:lnTo>
                  <a:pt x="3572868" y="420130"/>
                </a:lnTo>
                <a:lnTo>
                  <a:pt x="3382221" y="409539"/>
                </a:lnTo>
                <a:lnTo>
                  <a:pt x="3223349" y="406008"/>
                </a:lnTo>
                <a:lnTo>
                  <a:pt x="2891481" y="409539"/>
                </a:lnTo>
                <a:lnTo>
                  <a:pt x="2510187" y="409539"/>
                </a:lnTo>
                <a:lnTo>
                  <a:pt x="2118301" y="406008"/>
                </a:lnTo>
                <a:lnTo>
                  <a:pt x="1737007" y="409539"/>
                </a:lnTo>
                <a:lnTo>
                  <a:pt x="1376896" y="406008"/>
                </a:lnTo>
                <a:lnTo>
                  <a:pt x="992071" y="409539"/>
                </a:lnTo>
                <a:lnTo>
                  <a:pt x="755528" y="413069"/>
                </a:lnTo>
                <a:lnTo>
                  <a:pt x="497801" y="420130"/>
                </a:lnTo>
                <a:lnTo>
                  <a:pt x="317745" y="430722"/>
                </a:lnTo>
                <a:lnTo>
                  <a:pt x="271849" y="420130"/>
                </a:lnTo>
                <a:lnTo>
                  <a:pt x="208300" y="402478"/>
                </a:lnTo>
                <a:lnTo>
                  <a:pt x="116507" y="367173"/>
                </a:lnTo>
                <a:lnTo>
                  <a:pt x="56488" y="335398"/>
                </a:lnTo>
                <a:lnTo>
                  <a:pt x="21183" y="307154"/>
                </a:lnTo>
                <a:lnTo>
                  <a:pt x="0" y="275380"/>
                </a:lnTo>
                <a:lnTo>
                  <a:pt x="0" y="261258"/>
                </a:lnTo>
                <a:lnTo>
                  <a:pt x="3531" y="243605"/>
                </a:lnTo>
                <a:lnTo>
                  <a:pt x="31775" y="215361"/>
                </a:lnTo>
                <a:lnTo>
                  <a:pt x="77671" y="187117"/>
                </a:lnTo>
                <a:lnTo>
                  <a:pt x="158873" y="151812"/>
                </a:lnTo>
                <a:lnTo>
                  <a:pt x="225952" y="130629"/>
                </a:lnTo>
                <a:lnTo>
                  <a:pt x="310684" y="120038"/>
                </a:lnTo>
                <a:lnTo>
                  <a:pt x="381295" y="116507"/>
                </a:lnTo>
                <a:lnTo>
                  <a:pt x="423661" y="123568"/>
                </a:lnTo>
                <a:lnTo>
                  <a:pt x="533106" y="141221"/>
                </a:lnTo>
                <a:lnTo>
                  <a:pt x="741406" y="158873"/>
                </a:lnTo>
                <a:lnTo>
                  <a:pt x="1094456" y="176526"/>
                </a:lnTo>
                <a:lnTo>
                  <a:pt x="1578135" y="19064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20C533E-61EE-40A3-82F8-2E4DEF546B36}"/>
              </a:ext>
            </a:extLst>
          </p:cNvPr>
          <p:cNvSpPr/>
          <p:nvPr/>
        </p:nvSpPr>
        <p:spPr>
          <a:xfrm rot="16200000">
            <a:off x="2016919" y="3347244"/>
            <a:ext cx="2052637" cy="1069975"/>
          </a:xfrm>
          <a:custGeom>
            <a:avLst/>
            <a:gdLst>
              <a:gd name="connsiteX0" fmla="*/ 876300 w 2052638"/>
              <a:gd name="connsiteY0" fmla="*/ 495300 h 1069181"/>
              <a:gd name="connsiteX1" fmla="*/ 731044 w 2052638"/>
              <a:gd name="connsiteY1" fmla="*/ 419100 h 1069181"/>
              <a:gd name="connsiteX2" fmla="*/ 564357 w 2052638"/>
              <a:gd name="connsiteY2" fmla="*/ 326231 h 1069181"/>
              <a:gd name="connsiteX3" fmla="*/ 383382 w 2052638"/>
              <a:gd name="connsiteY3" fmla="*/ 219075 h 1069181"/>
              <a:gd name="connsiteX4" fmla="*/ 240507 w 2052638"/>
              <a:gd name="connsiteY4" fmla="*/ 130968 h 1069181"/>
              <a:gd name="connsiteX5" fmla="*/ 97632 w 2052638"/>
              <a:gd name="connsiteY5" fmla="*/ 38100 h 1069181"/>
              <a:gd name="connsiteX6" fmla="*/ 61913 w 2052638"/>
              <a:gd name="connsiteY6" fmla="*/ 14287 h 1069181"/>
              <a:gd name="connsiteX7" fmla="*/ 35719 w 2052638"/>
              <a:gd name="connsiteY7" fmla="*/ 2381 h 1069181"/>
              <a:gd name="connsiteX8" fmla="*/ 21432 w 2052638"/>
              <a:gd name="connsiteY8" fmla="*/ 0 h 1069181"/>
              <a:gd name="connsiteX9" fmla="*/ 9525 w 2052638"/>
              <a:gd name="connsiteY9" fmla="*/ 0 h 1069181"/>
              <a:gd name="connsiteX10" fmla="*/ 2382 w 2052638"/>
              <a:gd name="connsiteY10" fmla="*/ 2381 h 1069181"/>
              <a:gd name="connsiteX11" fmla="*/ 0 w 2052638"/>
              <a:gd name="connsiteY11" fmla="*/ 16668 h 1069181"/>
              <a:gd name="connsiteX12" fmla="*/ 2382 w 2052638"/>
              <a:gd name="connsiteY12" fmla="*/ 38100 h 1069181"/>
              <a:gd name="connsiteX13" fmla="*/ 14288 w 2052638"/>
              <a:gd name="connsiteY13" fmla="*/ 54768 h 1069181"/>
              <a:gd name="connsiteX14" fmla="*/ 80963 w 2052638"/>
              <a:gd name="connsiteY14" fmla="*/ 114300 h 1069181"/>
              <a:gd name="connsiteX15" fmla="*/ 288132 w 2052638"/>
              <a:gd name="connsiteY15" fmla="*/ 283368 h 1069181"/>
              <a:gd name="connsiteX16" fmla="*/ 488157 w 2052638"/>
              <a:gd name="connsiteY16" fmla="*/ 435768 h 1069181"/>
              <a:gd name="connsiteX17" fmla="*/ 711994 w 2052638"/>
              <a:gd name="connsiteY17" fmla="*/ 590550 h 1069181"/>
              <a:gd name="connsiteX18" fmla="*/ 954882 w 2052638"/>
              <a:gd name="connsiteY18" fmla="*/ 740568 h 1069181"/>
              <a:gd name="connsiteX19" fmla="*/ 1321594 w 2052638"/>
              <a:gd name="connsiteY19" fmla="*/ 942975 h 1069181"/>
              <a:gd name="connsiteX20" fmla="*/ 1538288 w 2052638"/>
              <a:gd name="connsiteY20" fmla="*/ 1052512 h 1069181"/>
              <a:gd name="connsiteX21" fmla="*/ 2052638 w 2052638"/>
              <a:gd name="connsiteY21" fmla="*/ 1069181 h 1069181"/>
              <a:gd name="connsiteX22" fmla="*/ 2040732 w 2052638"/>
              <a:gd name="connsiteY22" fmla="*/ 990600 h 1069181"/>
              <a:gd name="connsiteX23" fmla="*/ 1893094 w 2052638"/>
              <a:gd name="connsiteY23" fmla="*/ 938212 h 1069181"/>
              <a:gd name="connsiteX24" fmla="*/ 1562100 w 2052638"/>
              <a:gd name="connsiteY24" fmla="*/ 809625 h 1069181"/>
              <a:gd name="connsiteX25" fmla="*/ 1300163 w 2052638"/>
              <a:gd name="connsiteY25" fmla="*/ 697706 h 1069181"/>
              <a:gd name="connsiteX26" fmla="*/ 978694 w 2052638"/>
              <a:gd name="connsiteY26" fmla="*/ 547687 h 1069181"/>
              <a:gd name="connsiteX27" fmla="*/ 876300 w 2052638"/>
              <a:gd name="connsiteY27" fmla="*/ 495300 h 10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52638" h="1069181">
                <a:moveTo>
                  <a:pt x="876300" y="495300"/>
                </a:moveTo>
                <a:lnTo>
                  <a:pt x="731044" y="419100"/>
                </a:lnTo>
                <a:lnTo>
                  <a:pt x="564357" y="326231"/>
                </a:lnTo>
                <a:lnTo>
                  <a:pt x="383382" y="219075"/>
                </a:lnTo>
                <a:lnTo>
                  <a:pt x="240507" y="130968"/>
                </a:lnTo>
                <a:lnTo>
                  <a:pt x="97632" y="38100"/>
                </a:lnTo>
                <a:lnTo>
                  <a:pt x="61913" y="14287"/>
                </a:lnTo>
                <a:lnTo>
                  <a:pt x="35719" y="2381"/>
                </a:lnTo>
                <a:lnTo>
                  <a:pt x="21432" y="0"/>
                </a:lnTo>
                <a:lnTo>
                  <a:pt x="9525" y="0"/>
                </a:lnTo>
                <a:lnTo>
                  <a:pt x="2382" y="2381"/>
                </a:lnTo>
                <a:lnTo>
                  <a:pt x="0" y="16668"/>
                </a:lnTo>
                <a:lnTo>
                  <a:pt x="2382" y="38100"/>
                </a:lnTo>
                <a:lnTo>
                  <a:pt x="14288" y="54768"/>
                </a:lnTo>
                <a:lnTo>
                  <a:pt x="80963" y="114300"/>
                </a:lnTo>
                <a:lnTo>
                  <a:pt x="288132" y="283368"/>
                </a:lnTo>
                <a:lnTo>
                  <a:pt x="488157" y="435768"/>
                </a:lnTo>
                <a:lnTo>
                  <a:pt x="711994" y="590550"/>
                </a:lnTo>
                <a:lnTo>
                  <a:pt x="954882" y="740568"/>
                </a:lnTo>
                <a:lnTo>
                  <a:pt x="1321594" y="942975"/>
                </a:lnTo>
                <a:lnTo>
                  <a:pt x="1538288" y="1052512"/>
                </a:lnTo>
                <a:lnTo>
                  <a:pt x="2052638" y="1069181"/>
                </a:lnTo>
                <a:lnTo>
                  <a:pt x="2040732" y="990600"/>
                </a:lnTo>
                <a:lnTo>
                  <a:pt x="1893094" y="938212"/>
                </a:lnTo>
                <a:lnTo>
                  <a:pt x="1562100" y="809625"/>
                </a:lnTo>
                <a:lnTo>
                  <a:pt x="1300163" y="697706"/>
                </a:lnTo>
                <a:lnTo>
                  <a:pt x="978694" y="547687"/>
                </a:lnTo>
                <a:lnTo>
                  <a:pt x="876300" y="4953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D0D9709-342F-4035-982C-91AEA61B4CDE}"/>
              </a:ext>
            </a:extLst>
          </p:cNvPr>
          <p:cNvSpPr/>
          <p:nvPr/>
        </p:nvSpPr>
        <p:spPr>
          <a:xfrm rot="16200000">
            <a:off x="3624263" y="3340100"/>
            <a:ext cx="693738" cy="661987"/>
          </a:xfrm>
          <a:custGeom>
            <a:avLst/>
            <a:gdLst>
              <a:gd name="connsiteX0" fmla="*/ 400050 w 692944"/>
              <a:gd name="connsiteY0" fmla="*/ 297657 h 661988"/>
              <a:gd name="connsiteX1" fmla="*/ 457200 w 692944"/>
              <a:gd name="connsiteY1" fmla="*/ 259557 h 661988"/>
              <a:gd name="connsiteX2" fmla="*/ 519112 w 692944"/>
              <a:gd name="connsiteY2" fmla="*/ 209550 h 661988"/>
              <a:gd name="connsiteX3" fmla="*/ 569119 w 692944"/>
              <a:gd name="connsiteY3" fmla="*/ 157163 h 661988"/>
              <a:gd name="connsiteX4" fmla="*/ 595312 w 692944"/>
              <a:gd name="connsiteY4" fmla="*/ 111919 h 661988"/>
              <a:gd name="connsiteX5" fmla="*/ 609600 w 692944"/>
              <a:gd name="connsiteY5" fmla="*/ 59532 h 661988"/>
              <a:gd name="connsiteX6" fmla="*/ 614362 w 692944"/>
              <a:gd name="connsiteY6" fmla="*/ 0 h 661988"/>
              <a:gd name="connsiteX7" fmla="*/ 692944 w 692944"/>
              <a:gd name="connsiteY7" fmla="*/ 0 h 661988"/>
              <a:gd name="connsiteX8" fmla="*/ 666750 w 692944"/>
              <a:gd name="connsiteY8" fmla="*/ 133350 h 661988"/>
              <a:gd name="connsiteX9" fmla="*/ 633412 w 692944"/>
              <a:gd name="connsiteY9" fmla="*/ 261938 h 661988"/>
              <a:gd name="connsiteX10" fmla="*/ 600075 w 692944"/>
              <a:gd name="connsiteY10" fmla="*/ 352425 h 661988"/>
              <a:gd name="connsiteX11" fmla="*/ 554831 w 692944"/>
              <a:gd name="connsiteY11" fmla="*/ 452438 h 661988"/>
              <a:gd name="connsiteX12" fmla="*/ 507206 w 692944"/>
              <a:gd name="connsiteY12" fmla="*/ 535782 h 661988"/>
              <a:gd name="connsiteX13" fmla="*/ 490537 w 692944"/>
              <a:gd name="connsiteY13" fmla="*/ 552450 h 661988"/>
              <a:gd name="connsiteX14" fmla="*/ 426244 w 692944"/>
              <a:gd name="connsiteY14" fmla="*/ 581025 h 661988"/>
              <a:gd name="connsiteX15" fmla="*/ 307181 w 692944"/>
              <a:gd name="connsiteY15" fmla="*/ 626269 h 661988"/>
              <a:gd name="connsiteX16" fmla="*/ 200025 w 692944"/>
              <a:gd name="connsiteY16" fmla="*/ 652463 h 661988"/>
              <a:gd name="connsiteX17" fmla="*/ 150019 w 692944"/>
              <a:gd name="connsiteY17" fmla="*/ 661988 h 661988"/>
              <a:gd name="connsiteX18" fmla="*/ 109537 w 692944"/>
              <a:gd name="connsiteY18" fmla="*/ 652463 h 661988"/>
              <a:gd name="connsiteX19" fmla="*/ 50006 w 692944"/>
              <a:gd name="connsiteY19" fmla="*/ 623888 h 661988"/>
              <a:gd name="connsiteX20" fmla="*/ 19050 w 692944"/>
              <a:gd name="connsiteY20" fmla="*/ 597694 h 661988"/>
              <a:gd name="connsiteX21" fmla="*/ 2381 w 692944"/>
              <a:gd name="connsiteY21" fmla="*/ 571500 h 661988"/>
              <a:gd name="connsiteX22" fmla="*/ 0 w 692944"/>
              <a:gd name="connsiteY22" fmla="*/ 547688 h 661988"/>
              <a:gd name="connsiteX23" fmla="*/ 7144 w 692944"/>
              <a:gd name="connsiteY23" fmla="*/ 516732 h 661988"/>
              <a:gd name="connsiteX24" fmla="*/ 28575 w 692944"/>
              <a:gd name="connsiteY24" fmla="*/ 481013 h 661988"/>
              <a:gd name="connsiteX25" fmla="*/ 42862 w 692944"/>
              <a:gd name="connsiteY25" fmla="*/ 464344 h 661988"/>
              <a:gd name="connsiteX26" fmla="*/ 80962 w 692944"/>
              <a:gd name="connsiteY26" fmla="*/ 447675 h 661988"/>
              <a:gd name="connsiteX27" fmla="*/ 195262 w 692944"/>
              <a:gd name="connsiteY27" fmla="*/ 397669 h 661988"/>
              <a:gd name="connsiteX28" fmla="*/ 400050 w 692944"/>
              <a:gd name="connsiteY28" fmla="*/ 297657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944" h="661988">
                <a:moveTo>
                  <a:pt x="400050" y="297657"/>
                </a:moveTo>
                <a:lnTo>
                  <a:pt x="457200" y="259557"/>
                </a:lnTo>
                <a:lnTo>
                  <a:pt x="519112" y="209550"/>
                </a:lnTo>
                <a:lnTo>
                  <a:pt x="569119" y="157163"/>
                </a:lnTo>
                <a:lnTo>
                  <a:pt x="595312" y="111919"/>
                </a:lnTo>
                <a:lnTo>
                  <a:pt x="609600" y="59532"/>
                </a:lnTo>
                <a:lnTo>
                  <a:pt x="614362" y="0"/>
                </a:lnTo>
                <a:lnTo>
                  <a:pt x="692944" y="0"/>
                </a:lnTo>
                <a:lnTo>
                  <a:pt x="666750" y="133350"/>
                </a:lnTo>
                <a:lnTo>
                  <a:pt x="633412" y="261938"/>
                </a:lnTo>
                <a:lnTo>
                  <a:pt x="600075" y="352425"/>
                </a:lnTo>
                <a:lnTo>
                  <a:pt x="554831" y="452438"/>
                </a:lnTo>
                <a:lnTo>
                  <a:pt x="507206" y="535782"/>
                </a:lnTo>
                <a:lnTo>
                  <a:pt x="490537" y="552450"/>
                </a:lnTo>
                <a:lnTo>
                  <a:pt x="426244" y="581025"/>
                </a:lnTo>
                <a:lnTo>
                  <a:pt x="307181" y="626269"/>
                </a:lnTo>
                <a:lnTo>
                  <a:pt x="200025" y="652463"/>
                </a:lnTo>
                <a:lnTo>
                  <a:pt x="150019" y="661988"/>
                </a:lnTo>
                <a:lnTo>
                  <a:pt x="109537" y="652463"/>
                </a:lnTo>
                <a:lnTo>
                  <a:pt x="50006" y="623888"/>
                </a:lnTo>
                <a:lnTo>
                  <a:pt x="19050" y="597694"/>
                </a:lnTo>
                <a:lnTo>
                  <a:pt x="2381" y="571500"/>
                </a:lnTo>
                <a:lnTo>
                  <a:pt x="0" y="547688"/>
                </a:lnTo>
                <a:lnTo>
                  <a:pt x="7144" y="516732"/>
                </a:lnTo>
                <a:lnTo>
                  <a:pt x="28575" y="481013"/>
                </a:lnTo>
                <a:lnTo>
                  <a:pt x="42862" y="464344"/>
                </a:lnTo>
                <a:lnTo>
                  <a:pt x="80962" y="447675"/>
                </a:lnTo>
                <a:lnTo>
                  <a:pt x="195262" y="397669"/>
                </a:lnTo>
                <a:lnTo>
                  <a:pt x="400050" y="2976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76D64BFF-7AC5-4C26-84DF-86BCF660CDBE}"/>
              </a:ext>
            </a:extLst>
          </p:cNvPr>
          <p:cNvSpPr/>
          <p:nvPr/>
        </p:nvSpPr>
        <p:spPr>
          <a:xfrm>
            <a:off x="4614863" y="2001838"/>
            <a:ext cx="1966912" cy="444500"/>
          </a:xfrm>
          <a:custGeom>
            <a:avLst/>
            <a:gdLst>
              <a:gd name="connsiteX0" fmla="*/ 678656 w 1966912"/>
              <a:gd name="connsiteY0" fmla="*/ 200025 h 442913"/>
              <a:gd name="connsiteX1" fmla="*/ 876300 w 1966912"/>
              <a:gd name="connsiteY1" fmla="*/ 171450 h 442913"/>
              <a:gd name="connsiteX2" fmla="*/ 1140618 w 1966912"/>
              <a:gd name="connsiteY2" fmla="*/ 147638 h 442913"/>
              <a:gd name="connsiteX3" fmla="*/ 1378743 w 1966912"/>
              <a:gd name="connsiteY3" fmla="*/ 114300 h 442913"/>
              <a:gd name="connsiteX4" fmla="*/ 1533525 w 1966912"/>
              <a:gd name="connsiteY4" fmla="*/ 88107 h 442913"/>
              <a:gd name="connsiteX5" fmla="*/ 1585912 w 1966912"/>
              <a:gd name="connsiteY5" fmla="*/ 61913 h 442913"/>
              <a:gd name="connsiteX6" fmla="*/ 1695450 w 1966912"/>
              <a:gd name="connsiteY6" fmla="*/ 14288 h 442913"/>
              <a:gd name="connsiteX7" fmla="*/ 1735931 w 1966912"/>
              <a:gd name="connsiteY7" fmla="*/ 0 h 442913"/>
              <a:gd name="connsiteX8" fmla="*/ 1757362 w 1966912"/>
              <a:gd name="connsiteY8" fmla="*/ 4763 h 442913"/>
              <a:gd name="connsiteX9" fmla="*/ 1826418 w 1966912"/>
              <a:gd name="connsiteY9" fmla="*/ 26194 h 442913"/>
              <a:gd name="connsiteX10" fmla="*/ 1888331 w 1966912"/>
              <a:gd name="connsiteY10" fmla="*/ 52388 h 442913"/>
              <a:gd name="connsiteX11" fmla="*/ 1933575 w 1966912"/>
              <a:gd name="connsiteY11" fmla="*/ 78582 h 442913"/>
              <a:gd name="connsiteX12" fmla="*/ 1950243 w 1966912"/>
              <a:gd name="connsiteY12" fmla="*/ 95250 h 442913"/>
              <a:gd name="connsiteX13" fmla="*/ 1959768 w 1966912"/>
              <a:gd name="connsiteY13" fmla="*/ 114300 h 442913"/>
              <a:gd name="connsiteX14" fmla="*/ 1966912 w 1966912"/>
              <a:gd name="connsiteY14" fmla="*/ 142875 h 442913"/>
              <a:gd name="connsiteX15" fmla="*/ 1962150 w 1966912"/>
              <a:gd name="connsiteY15" fmla="*/ 164307 h 442913"/>
              <a:gd name="connsiteX16" fmla="*/ 1947862 w 1966912"/>
              <a:gd name="connsiteY16" fmla="*/ 183357 h 442913"/>
              <a:gd name="connsiteX17" fmla="*/ 1924050 w 1966912"/>
              <a:gd name="connsiteY17" fmla="*/ 204788 h 442913"/>
              <a:gd name="connsiteX18" fmla="*/ 1893093 w 1966912"/>
              <a:gd name="connsiteY18" fmla="*/ 219075 h 442913"/>
              <a:gd name="connsiteX19" fmla="*/ 1828800 w 1966912"/>
              <a:gd name="connsiteY19" fmla="*/ 240507 h 442913"/>
              <a:gd name="connsiteX20" fmla="*/ 1647825 w 1966912"/>
              <a:gd name="connsiteY20" fmla="*/ 269082 h 442913"/>
              <a:gd name="connsiteX21" fmla="*/ 1369218 w 1966912"/>
              <a:gd name="connsiteY21" fmla="*/ 309563 h 442913"/>
              <a:gd name="connsiteX22" fmla="*/ 1045368 w 1966912"/>
              <a:gd name="connsiteY22" fmla="*/ 354807 h 442913"/>
              <a:gd name="connsiteX23" fmla="*/ 800100 w 1966912"/>
              <a:gd name="connsiteY23" fmla="*/ 378619 h 442913"/>
              <a:gd name="connsiteX24" fmla="*/ 550068 w 1966912"/>
              <a:gd name="connsiteY24" fmla="*/ 416719 h 442913"/>
              <a:gd name="connsiteX25" fmla="*/ 385762 w 1966912"/>
              <a:gd name="connsiteY25" fmla="*/ 442913 h 442913"/>
              <a:gd name="connsiteX26" fmla="*/ 369093 w 1966912"/>
              <a:gd name="connsiteY26" fmla="*/ 442913 h 442913"/>
              <a:gd name="connsiteX27" fmla="*/ 300037 w 1966912"/>
              <a:gd name="connsiteY27" fmla="*/ 423863 h 442913"/>
              <a:gd name="connsiteX28" fmla="*/ 233362 w 1966912"/>
              <a:gd name="connsiteY28" fmla="*/ 397669 h 442913"/>
              <a:gd name="connsiteX29" fmla="*/ 180975 w 1966912"/>
              <a:gd name="connsiteY29" fmla="*/ 373857 h 442913"/>
              <a:gd name="connsiteX30" fmla="*/ 152400 w 1966912"/>
              <a:gd name="connsiteY30" fmla="*/ 357188 h 442913"/>
              <a:gd name="connsiteX31" fmla="*/ 116681 w 1966912"/>
              <a:gd name="connsiteY31" fmla="*/ 330994 h 442913"/>
              <a:gd name="connsiteX32" fmla="*/ 88106 w 1966912"/>
              <a:gd name="connsiteY32" fmla="*/ 307182 h 442913"/>
              <a:gd name="connsiteX33" fmla="*/ 66675 w 1966912"/>
              <a:gd name="connsiteY33" fmla="*/ 285750 h 442913"/>
              <a:gd name="connsiteX34" fmla="*/ 45243 w 1966912"/>
              <a:gd name="connsiteY34" fmla="*/ 261938 h 442913"/>
              <a:gd name="connsiteX35" fmla="*/ 23812 w 1966912"/>
              <a:gd name="connsiteY35" fmla="*/ 238125 h 442913"/>
              <a:gd name="connsiteX36" fmla="*/ 9525 w 1966912"/>
              <a:gd name="connsiteY36" fmla="*/ 207169 h 442913"/>
              <a:gd name="connsiteX37" fmla="*/ 0 w 1966912"/>
              <a:gd name="connsiteY37" fmla="*/ 178594 h 442913"/>
              <a:gd name="connsiteX38" fmla="*/ 2381 w 1966912"/>
              <a:gd name="connsiteY38" fmla="*/ 166688 h 442913"/>
              <a:gd name="connsiteX39" fmla="*/ 14287 w 1966912"/>
              <a:gd name="connsiteY39" fmla="*/ 159544 h 442913"/>
              <a:gd name="connsiteX40" fmla="*/ 35718 w 1966912"/>
              <a:gd name="connsiteY40" fmla="*/ 166688 h 442913"/>
              <a:gd name="connsiteX41" fmla="*/ 104775 w 1966912"/>
              <a:gd name="connsiteY41" fmla="*/ 190500 h 442913"/>
              <a:gd name="connsiteX42" fmla="*/ 200025 w 1966912"/>
              <a:gd name="connsiteY42" fmla="*/ 219075 h 442913"/>
              <a:gd name="connsiteX43" fmla="*/ 271462 w 1966912"/>
              <a:gd name="connsiteY43" fmla="*/ 235744 h 442913"/>
              <a:gd name="connsiteX44" fmla="*/ 335756 w 1966912"/>
              <a:gd name="connsiteY44" fmla="*/ 242888 h 442913"/>
              <a:gd name="connsiteX45" fmla="*/ 366712 w 1966912"/>
              <a:gd name="connsiteY45" fmla="*/ 245269 h 442913"/>
              <a:gd name="connsiteX46" fmla="*/ 481012 w 1966912"/>
              <a:gd name="connsiteY46" fmla="*/ 228600 h 442913"/>
              <a:gd name="connsiteX47" fmla="*/ 678656 w 1966912"/>
              <a:gd name="connsiteY47" fmla="*/ 200025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66912" h="442913">
                <a:moveTo>
                  <a:pt x="678656" y="200025"/>
                </a:moveTo>
                <a:lnTo>
                  <a:pt x="876300" y="171450"/>
                </a:lnTo>
                <a:lnTo>
                  <a:pt x="1140618" y="147638"/>
                </a:lnTo>
                <a:lnTo>
                  <a:pt x="1378743" y="114300"/>
                </a:lnTo>
                <a:lnTo>
                  <a:pt x="1533525" y="88107"/>
                </a:lnTo>
                <a:lnTo>
                  <a:pt x="1585912" y="61913"/>
                </a:lnTo>
                <a:lnTo>
                  <a:pt x="1695450" y="14288"/>
                </a:lnTo>
                <a:lnTo>
                  <a:pt x="1735931" y="0"/>
                </a:lnTo>
                <a:lnTo>
                  <a:pt x="1757362" y="4763"/>
                </a:lnTo>
                <a:lnTo>
                  <a:pt x="1826418" y="26194"/>
                </a:lnTo>
                <a:lnTo>
                  <a:pt x="1888331" y="52388"/>
                </a:lnTo>
                <a:lnTo>
                  <a:pt x="1933575" y="78582"/>
                </a:lnTo>
                <a:lnTo>
                  <a:pt x="1950243" y="95250"/>
                </a:lnTo>
                <a:lnTo>
                  <a:pt x="1959768" y="114300"/>
                </a:lnTo>
                <a:lnTo>
                  <a:pt x="1966912" y="142875"/>
                </a:lnTo>
                <a:lnTo>
                  <a:pt x="1962150" y="164307"/>
                </a:lnTo>
                <a:lnTo>
                  <a:pt x="1947862" y="183357"/>
                </a:lnTo>
                <a:lnTo>
                  <a:pt x="1924050" y="204788"/>
                </a:lnTo>
                <a:lnTo>
                  <a:pt x="1893093" y="219075"/>
                </a:lnTo>
                <a:lnTo>
                  <a:pt x="1828800" y="240507"/>
                </a:lnTo>
                <a:lnTo>
                  <a:pt x="1647825" y="269082"/>
                </a:lnTo>
                <a:lnTo>
                  <a:pt x="1369218" y="309563"/>
                </a:lnTo>
                <a:lnTo>
                  <a:pt x="1045368" y="354807"/>
                </a:lnTo>
                <a:lnTo>
                  <a:pt x="800100" y="378619"/>
                </a:lnTo>
                <a:lnTo>
                  <a:pt x="550068" y="416719"/>
                </a:lnTo>
                <a:lnTo>
                  <a:pt x="385762" y="442913"/>
                </a:lnTo>
                <a:lnTo>
                  <a:pt x="369093" y="442913"/>
                </a:lnTo>
                <a:lnTo>
                  <a:pt x="300037" y="423863"/>
                </a:lnTo>
                <a:lnTo>
                  <a:pt x="233362" y="397669"/>
                </a:lnTo>
                <a:lnTo>
                  <a:pt x="180975" y="373857"/>
                </a:lnTo>
                <a:lnTo>
                  <a:pt x="152400" y="357188"/>
                </a:lnTo>
                <a:lnTo>
                  <a:pt x="116681" y="330994"/>
                </a:lnTo>
                <a:lnTo>
                  <a:pt x="88106" y="307182"/>
                </a:lnTo>
                <a:lnTo>
                  <a:pt x="66675" y="285750"/>
                </a:lnTo>
                <a:lnTo>
                  <a:pt x="45243" y="261938"/>
                </a:lnTo>
                <a:lnTo>
                  <a:pt x="23812" y="238125"/>
                </a:lnTo>
                <a:lnTo>
                  <a:pt x="9525" y="207169"/>
                </a:lnTo>
                <a:lnTo>
                  <a:pt x="0" y="178594"/>
                </a:lnTo>
                <a:lnTo>
                  <a:pt x="2381" y="166688"/>
                </a:lnTo>
                <a:lnTo>
                  <a:pt x="14287" y="159544"/>
                </a:lnTo>
                <a:lnTo>
                  <a:pt x="35718" y="166688"/>
                </a:lnTo>
                <a:lnTo>
                  <a:pt x="104775" y="190500"/>
                </a:lnTo>
                <a:lnTo>
                  <a:pt x="200025" y="219075"/>
                </a:lnTo>
                <a:lnTo>
                  <a:pt x="271462" y="235744"/>
                </a:lnTo>
                <a:lnTo>
                  <a:pt x="335756" y="242888"/>
                </a:lnTo>
                <a:lnTo>
                  <a:pt x="366712" y="245269"/>
                </a:lnTo>
                <a:lnTo>
                  <a:pt x="481012" y="228600"/>
                </a:lnTo>
                <a:lnTo>
                  <a:pt x="678656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DB91670-3056-4914-8959-4A96D4051EE6}"/>
              </a:ext>
            </a:extLst>
          </p:cNvPr>
          <p:cNvSpPr/>
          <p:nvPr/>
        </p:nvSpPr>
        <p:spPr>
          <a:xfrm>
            <a:off x="4595813" y="2581275"/>
            <a:ext cx="1941512" cy="427038"/>
          </a:xfrm>
          <a:custGeom>
            <a:avLst/>
            <a:gdLst>
              <a:gd name="connsiteX0" fmla="*/ 1428750 w 1940718"/>
              <a:gd name="connsiteY0" fmla="*/ 64294 h 426244"/>
              <a:gd name="connsiteX1" fmla="*/ 1040606 w 1940718"/>
              <a:gd name="connsiteY1" fmla="*/ 121444 h 426244"/>
              <a:gd name="connsiteX2" fmla="*/ 928687 w 1940718"/>
              <a:gd name="connsiteY2" fmla="*/ 138113 h 426244"/>
              <a:gd name="connsiteX3" fmla="*/ 661987 w 1940718"/>
              <a:gd name="connsiteY3" fmla="*/ 180975 h 426244"/>
              <a:gd name="connsiteX4" fmla="*/ 450056 w 1940718"/>
              <a:gd name="connsiteY4" fmla="*/ 207169 h 426244"/>
              <a:gd name="connsiteX5" fmla="*/ 302418 w 1940718"/>
              <a:gd name="connsiteY5" fmla="*/ 223838 h 426244"/>
              <a:gd name="connsiteX6" fmla="*/ 221456 w 1940718"/>
              <a:gd name="connsiteY6" fmla="*/ 221456 h 426244"/>
              <a:gd name="connsiteX7" fmla="*/ 121443 w 1940718"/>
              <a:gd name="connsiteY7" fmla="*/ 209550 h 426244"/>
              <a:gd name="connsiteX8" fmla="*/ 35718 w 1940718"/>
              <a:gd name="connsiteY8" fmla="*/ 195263 h 426244"/>
              <a:gd name="connsiteX9" fmla="*/ 11906 w 1940718"/>
              <a:gd name="connsiteY9" fmla="*/ 195263 h 426244"/>
              <a:gd name="connsiteX10" fmla="*/ 0 w 1940718"/>
              <a:gd name="connsiteY10" fmla="*/ 200025 h 426244"/>
              <a:gd name="connsiteX11" fmla="*/ 0 w 1940718"/>
              <a:gd name="connsiteY11" fmla="*/ 214313 h 426244"/>
              <a:gd name="connsiteX12" fmla="*/ 7143 w 1940718"/>
              <a:gd name="connsiteY12" fmla="*/ 235744 h 426244"/>
              <a:gd name="connsiteX13" fmla="*/ 38100 w 1940718"/>
              <a:gd name="connsiteY13" fmla="*/ 269081 h 426244"/>
              <a:gd name="connsiteX14" fmla="*/ 83343 w 1940718"/>
              <a:gd name="connsiteY14" fmla="*/ 307181 h 426244"/>
              <a:gd name="connsiteX15" fmla="*/ 140493 w 1940718"/>
              <a:gd name="connsiteY15" fmla="*/ 347663 h 426244"/>
              <a:gd name="connsiteX16" fmla="*/ 202406 w 1940718"/>
              <a:gd name="connsiteY16" fmla="*/ 378619 h 426244"/>
              <a:gd name="connsiteX17" fmla="*/ 266700 w 1940718"/>
              <a:gd name="connsiteY17" fmla="*/ 404813 h 426244"/>
              <a:gd name="connsiteX18" fmla="*/ 333375 w 1940718"/>
              <a:gd name="connsiteY18" fmla="*/ 419100 h 426244"/>
              <a:gd name="connsiteX19" fmla="*/ 373856 w 1940718"/>
              <a:gd name="connsiteY19" fmla="*/ 426244 h 426244"/>
              <a:gd name="connsiteX20" fmla="*/ 476250 w 1940718"/>
              <a:gd name="connsiteY20" fmla="*/ 404813 h 426244"/>
              <a:gd name="connsiteX21" fmla="*/ 616743 w 1940718"/>
              <a:gd name="connsiteY21" fmla="*/ 376238 h 426244"/>
              <a:gd name="connsiteX22" fmla="*/ 873918 w 1940718"/>
              <a:gd name="connsiteY22" fmla="*/ 311944 h 426244"/>
              <a:gd name="connsiteX23" fmla="*/ 1131093 w 1940718"/>
              <a:gd name="connsiteY23" fmla="*/ 288131 h 426244"/>
              <a:gd name="connsiteX24" fmla="*/ 1204912 w 1940718"/>
              <a:gd name="connsiteY24" fmla="*/ 266700 h 426244"/>
              <a:gd name="connsiteX25" fmla="*/ 1440656 w 1940718"/>
              <a:gd name="connsiteY25" fmla="*/ 250031 h 426244"/>
              <a:gd name="connsiteX26" fmla="*/ 1747837 w 1940718"/>
              <a:gd name="connsiteY26" fmla="*/ 228600 h 426244"/>
              <a:gd name="connsiteX27" fmla="*/ 1826418 w 1940718"/>
              <a:gd name="connsiteY27" fmla="*/ 219075 h 426244"/>
              <a:gd name="connsiteX28" fmla="*/ 1876425 w 1940718"/>
              <a:gd name="connsiteY28" fmla="*/ 204788 h 426244"/>
              <a:gd name="connsiteX29" fmla="*/ 1905000 w 1940718"/>
              <a:gd name="connsiteY29" fmla="*/ 192881 h 426244"/>
              <a:gd name="connsiteX30" fmla="*/ 1926431 w 1940718"/>
              <a:gd name="connsiteY30" fmla="*/ 176213 h 426244"/>
              <a:gd name="connsiteX31" fmla="*/ 1938337 w 1940718"/>
              <a:gd name="connsiteY31" fmla="*/ 154781 h 426244"/>
              <a:gd name="connsiteX32" fmla="*/ 1940718 w 1940718"/>
              <a:gd name="connsiteY32" fmla="*/ 138113 h 426244"/>
              <a:gd name="connsiteX33" fmla="*/ 1940718 w 1940718"/>
              <a:gd name="connsiteY33" fmla="*/ 123825 h 426244"/>
              <a:gd name="connsiteX34" fmla="*/ 1935956 w 1940718"/>
              <a:gd name="connsiteY34" fmla="*/ 107156 h 426244"/>
              <a:gd name="connsiteX35" fmla="*/ 1924050 w 1940718"/>
              <a:gd name="connsiteY35" fmla="*/ 88106 h 426244"/>
              <a:gd name="connsiteX36" fmla="*/ 1912143 w 1940718"/>
              <a:gd name="connsiteY36" fmla="*/ 76200 h 426244"/>
              <a:gd name="connsiteX37" fmla="*/ 1888331 w 1940718"/>
              <a:gd name="connsiteY37" fmla="*/ 57150 h 426244"/>
              <a:gd name="connsiteX38" fmla="*/ 1859756 w 1940718"/>
              <a:gd name="connsiteY38" fmla="*/ 40481 h 426244"/>
              <a:gd name="connsiteX39" fmla="*/ 1831181 w 1940718"/>
              <a:gd name="connsiteY39" fmla="*/ 28575 h 426244"/>
              <a:gd name="connsiteX40" fmla="*/ 1766887 w 1940718"/>
              <a:gd name="connsiteY40" fmla="*/ 9525 h 426244"/>
              <a:gd name="connsiteX41" fmla="*/ 1719262 w 1940718"/>
              <a:gd name="connsiteY41" fmla="*/ 0 h 426244"/>
              <a:gd name="connsiteX42" fmla="*/ 1685925 w 1940718"/>
              <a:gd name="connsiteY42" fmla="*/ 2381 h 426244"/>
              <a:gd name="connsiteX43" fmla="*/ 1647825 w 1940718"/>
              <a:gd name="connsiteY43" fmla="*/ 9525 h 426244"/>
              <a:gd name="connsiteX44" fmla="*/ 1607343 w 1940718"/>
              <a:gd name="connsiteY44" fmla="*/ 23813 h 426244"/>
              <a:gd name="connsiteX45" fmla="*/ 1562100 w 1940718"/>
              <a:gd name="connsiteY45" fmla="*/ 42863 h 426244"/>
              <a:gd name="connsiteX46" fmla="*/ 1428750 w 1940718"/>
              <a:gd name="connsiteY46" fmla="*/ 6429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40718" h="426244">
                <a:moveTo>
                  <a:pt x="1428750" y="64294"/>
                </a:moveTo>
                <a:lnTo>
                  <a:pt x="1040606" y="121444"/>
                </a:lnTo>
                <a:lnTo>
                  <a:pt x="928687" y="138113"/>
                </a:lnTo>
                <a:lnTo>
                  <a:pt x="661987" y="180975"/>
                </a:lnTo>
                <a:lnTo>
                  <a:pt x="450056" y="207169"/>
                </a:lnTo>
                <a:lnTo>
                  <a:pt x="302418" y="223838"/>
                </a:lnTo>
                <a:lnTo>
                  <a:pt x="221456" y="221456"/>
                </a:lnTo>
                <a:lnTo>
                  <a:pt x="121443" y="209550"/>
                </a:lnTo>
                <a:lnTo>
                  <a:pt x="35718" y="195263"/>
                </a:lnTo>
                <a:lnTo>
                  <a:pt x="11906" y="195263"/>
                </a:lnTo>
                <a:lnTo>
                  <a:pt x="0" y="200025"/>
                </a:lnTo>
                <a:lnTo>
                  <a:pt x="0" y="214313"/>
                </a:lnTo>
                <a:lnTo>
                  <a:pt x="7143" y="235744"/>
                </a:lnTo>
                <a:lnTo>
                  <a:pt x="38100" y="269081"/>
                </a:lnTo>
                <a:lnTo>
                  <a:pt x="83343" y="307181"/>
                </a:lnTo>
                <a:lnTo>
                  <a:pt x="140493" y="347663"/>
                </a:lnTo>
                <a:lnTo>
                  <a:pt x="202406" y="378619"/>
                </a:lnTo>
                <a:lnTo>
                  <a:pt x="266700" y="404813"/>
                </a:lnTo>
                <a:lnTo>
                  <a:pt x="333375" y="419100"/>
                </a:lnTo>
                <a:lnTo>
                  <a:pt x="373856" y="426244"/>
                </a:lnTo>
                <a:lnTo>
                  <a:pt x="476250" y="404813"/>
                </a:lnTo>
                <a:lnTo>
                  <a:pt x="616743" y="376238"/>
                </a:lnTo>
                <a:lnTo>
                  <a:pt x="873918" y="311944"/>
                </a:lnTo>
                <a:lnTo>
                  <a:pt x="1131093" y="288131"/>
                </a:lnTo>
                <a:lnTo>
                  <a:pt x="1204912" y="266700"/>
                </a:lnTo>
                <a:lnTo>
                  <a:pt x="1440656" y="250031"/>
                </a:lnTo>
                <a:lnTo>
                  <a:pt x="1747837" y="228600"/>
                </a:lnTo>
                <a:lnTo>
                  <a:pt x="1826418" y="219075"/>
                </a:lnTo>
                <a:lnTo>
                  <a:pt x="1876425" y="204788"/>
                </a:lnTo>
                <a:lnTo>
                  <a:pt x="1905000" y="192881"/>
                </a:lnTo>
                <a:lnTo>
                  <a:pt x="1926431" y="176213"/>
                </a:lnTo>
                <a:lnTo>
                  <a:pt x="1938337" y="154781"/>
                </a:lnTo>
                <a:lnTo>
                  <a:pt x="1940718" y="138113"/>
                </a:lnTo>
                <a:lnTo>
                  <a:pt x="1940718" y="123825"/>
                </a:lnTo>
                <a:lnTo>
                  <a:pt x="1935956" y="107156"/>
                </a:lnTo>
                <a:lnTo>
                  <a:pt x="1924050" y="88106"/>
                </a:lnTo>
                <a:lnTo>
                  <a:pt x="1912143" y="76200"/>
                </a:lnTo>
                <a:lnTo>
                  <a:pt x="1888331" y="57150"/>
                </a:lnTo>
                <a:lnTo>
                  <a:pt x="1859756" y="40481"/>
                </a:lnTo>
                <a:lnTo>
                  <a:pt x="1831181" y="28575"/>
                </a:lnTo>
                <a:lnTo>
                  <a:pt x="1766887" y="9525"/>
                </a:lnTo>
                <a:lnTo>
                  <a:pt x="1719262" y="0"/>
                </a:lnTo>
                <a:lnTo>
                  <a:pt x="1685925" y="2381"/>
                </a:lnTo>
                <a:lnTo>
                  <a:pt x="1647825" y="9525"/>
                </a:lnTo>
                <a:lnTo>
                  <a:pt x="1607343" y="23813"/>
                </a:lnTo>
                <a:lnTo>
                  <a:pt x="1562100" y="42863"/>
                </a:lnTo>
                <a:lnTo>
                  <a:pt x="1428750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3E96165-7DF7-4D5A-9E14-8C37593D2295}"/>
              </a:ext>
            </a:extLst>
          </p:cNvPr>
          <p:cNvSpPr/>
          <p:nvPr/>
        </p:nvSpPr>
        <p:spPr>
          <a:xfrm>
            <a:off x="4224338" y="3074988"/>
            <a:ext cx="2867025" cy="485775"/>
          </a:xfrm>
          <a:custGeom>
            <a:avLst/>
            <a:gdLst>
              <a:gd name="connsiteX0" fmla="*/ 1459706 w 2867025"/>
              <a:gd name="connsiteY0" fmla="*/ 145256 h 485775"/>
              <a:gd name="connsiteX1" fmla="*/ 1047750 w 2867025"/>
              <a:gd name="connsiteY1" fmla="*/ 204787 h 485775"/>
              <a:gd name="connsiteX2" fmla="*/ 771525 w 2867025"/>
              <a:gd name="connsiteY2" fmla="*/ 247650 h 485775"/>
              <a:gd name="connsiteX3" fmla="*/ 650081 w 2867025"/>
              <a:gd name="connsiteY3" fmla="*/ 269081 h 485775"/>
              <a:gd name="connsiteX4" fmla="*/ 557212 w 2867025"/>
              <a:gd name="connsiteY4" fmla="*/ 280987 h 485775"/>
              <a:gd name="connsiteX5" fmla="*/ 485775 w 2867025"/>
              <a:gd name="connsiteY5" fmla="*/ 285750 h 485775"/>
              <a:gd name="connsiteX6" fmla="*/ 404812 w 2867025"/>
              <a:gd name="connsiteY6" fmla="*/ 290512 h 485775"/>
              <a:gd name="connsiteX7" fmla="*/ 359568 w 2867025"/>
              <a:gd name="connsiteY7" fmla="*/ 288131 h 485775"/>
              <a:gd name="connsiteX8" fmla="*/ 307181 w 2867025"/>
              <a:gd name="connsiteY8" fmla="*/ 278606 h 485775"/>
              <a:gd name="connsiteX9" fmla="*/ 250031 w 2867025"/>
              <a:gd name="connsiteY9" fmla="*/ 264319 h 485775"/>
              <a:gd name="connsiteX10" fmla="*/ 192881 w 2867025"/>
              <a:gd name="connsiteY10" fmla="*/ 245269 h 485775"/>
              <a:gd name="connsiteX11" fmla="*/ 147637 w 2867025"/>
              <a:gd name="connsiteY11" fmla="*/ 221456 h 485775"/>
              <a:gd name="connsiteX12" fmla="*/ 114300 w 2867025"/>
              <a:gd name="connsiteY12" fmla="*/ 197644 h 485775"/>
              <a:gd name="connsiteX13" fmla="*/ 88106 w 2867025"/>
              <a:gd name="connsiteY13" fmla="*/ 171450 h 485775"/>
              <a:gd name="connsiteX14" fmla="*/ 73818 w 2867025"/>
              <a:gd name="connsiteY14" fmla="*/ 154781 h 485775"/>
              <a:gd name="connsiteX15" fmla="*/ 47625 w 2867025"/>
              <a:gd name="connsiteY15" fmla="*/ 142875 h 485775"/>
              <a:gd name="connsiteX16" fmla="*/ 23812 w 2867025"/>
              <a:gd name="connsiteY16" fmla="*/ 140494 h 485775"/>
              <a:gd name="connsiteX17" fmla="*/ 9525 w 2867025"/>
              <a:gd name="connsiteY17" fmla="*/ 142875 h 485775"/>
              <a:gd name="connsiteX18" fmla="*/ 4762 w 2867025"/>
              <a:gd name="connsiteY18" fmla="*/ 152400 h 485775"/>
              <a:gd name="connsiteX19" fmla="*/ 0 w 2867025"/>
              <a:gd name="connsiteY19" fmla="*/ 176212 h 485775"/>
              <a:gd name="connsiteX20" fmla="*/ 7143 w 2867025"/>
              <a:gd name="connsiteY20" fmla="*/ 200025 h 485775"/>
              <a:gd name="connsiteX21" fmla="*/ 33337 w 2867025"/>
              <a:gd name="connsiteY21" fmla="*/ 242887 h 485775"/>
              <a:gd name="connsiteX22" fmla="*/ 57150 w 2867025"/>
              <a:gd name="connsiteY22" fmla="*/ 278606 h 485775"/>
              <a:gd name="connsiteX23" fmla="*/ 107156 w 2867025"/>
              <a:gd name="connsiteY23" fmla="*/ 335756 h 485775"/>
              <a:gd name="connsiteX24" fmla="*/ 145256 w 2867025"/>
              <a:gd name="connsiteY24" fmla="*/ 371475 h 485775"/>
              <a:gd name="connsiteX25" fmla="*/ 185737 w 2867025"/>
              <a:gd name="connsiteY25" fmla="*/ 400050 h 485775"/>
              <a:gd name="connsiteX26" fmla="*/ 228600 w 2867025"/>
              <a:gd name="connsiteY26" fmla="*/ 428625 h 485775"/>
              <a:gd name="connsiteX27" fmla="*/ 266700 w 2867025"/>
              <a:gd name="connsiteY27" fmla="*/ 447675 h 485775"/>
              <a:gd name="connsiteX28" fmla="*/ 304800 w 2867025"/>
              <a:gd name="connsiteY28" fmla="*/ 461962 h 485775"/>
              <a:gd name="connsiteX29" fmla="*/ 350043 w 2867025"/>
              <a:gd name="connsiteY29" fmla="*/ 478631 h 485775"/>
              <a:gd name="connsiteX30" fmla="*/ 404812 w 2867025"/>
              <a:gd name="connsiteY30" fmla="*/ 485775 h 485775"/>
              <a:gd name="connsiteX31" fmla="*/ 469106 w 2867025"/>
              <a:gd name="connsiteY31" fmla="*/ 485775 h 485775"/>
              <a:gd name="connsiteX32" fmla="*/ 554831 w 2867025"/>
              <a:gd name="connsiteY32" fmla="*/ 473869 h 485775"/>
              <a:gd name="connsiteX33" fmla="*/ 628650 w 2867025"/>
              <a:gd name="connsiteY33" fmla="*/ 457200 h 485775"/>
              <a:gd name="connsiteX34" fmla="*/ 707231 w 2867025"/>
              <a:gd name="connsiteY34" fmla="*/ 438150 h 485775"/>
              <a:gd name="connsiteX35" fmla="*/ 978693 w 2867025"/>
              <a:gd name="connsiteY35" fmla="*/ 378619 h 485775"/>
              <a:gd name="connsiteX36" fmla="*/ 1233487 w 2867025"/>
              <a:gd name="connsiteY36" fmla="*/ 345281 h 485775"/>
              <a:gd name="connsiteX37" fmla="*/ 1502568 w 2867025"/>
              <a:gd name="connsiteY37" fmla="*/ 309562 h 485775"/>
              <a:gd name="connsiteX38" fmla="*/ 1735931 w 2867025"/>
              <a:gd name="connsiteY38" fmla="*/ 278606 h 485775"/>
              <a:gd name="connsiteX39" fmla="*/ 1869281 w 2867025"/>
              <a:gd name="connsiteY39" fmla="*/ 261937 h 485775"/>
              <a:gd name="connsiteX40" fmla="*/ 2033587 w 2867025"/>
              <a:gd name="connsiteY40" fmla="*/ 264319 h 485775"/>
              <a:gd name="connsiteX41" fmla="*/ 2288381 w 2867025"/>
              <a:gd name="connsiteY41" fmla="*/ 266700 h 485775"/>
              <a:gd name="connsiteX42" fmla="*/ 2619375 w 2867025"/>
              <a:gd name="connsiteY42" fmla="*/ 264319 h 485775"/>
              <a:gd name="connsiteX43" fmla="*/ 2709862 w 2867025"/>
              <a:gd name="connsiteY43" fmla="*/ 264319 h 485775"/>
              <a:gd name="connsiteX44" fmla="*/ 2745581 w 2867025"/>
              <a:gd name="connsiteY44" fmla="*/ 259556 h 485775"/>
              <a:gd name="connsiteX45" fmla="*/ 2783681 w 2867025"/>
              <a:gd name="connsiteY45" fmla="*/ 250031 h 485775"/>
              <a:gd name="connsiteX46" fmla="*/ 2817018 w 2867025"/>
              <a:gd name="connsiteY46" fmla="*/ 233362 h 485775"/>
              <a:gd name="connsiteX47" fmla="*/ 2840831 w 2867025"/>
              <a:gd name="connsiteY47" fmla="*/ 216694 h 485775"/>
              <a:gd name="connsiteX48" fmla="*/ 2855118 w 2867025"/>
              <a:gd name="connsiteY48" fmla="*/ 197644 h 485775"/>
              <a:gd name="connsiteX49" fmla="*/ 2864643 w 2867025"/>
              <a:gd name="connsiteY49" fmla="*/ 178594 h 485775"/>
              <a:gd name="connsiteX50" fmla="*/ 2867025 w 2867025"/>
              <a:gd name="connsiteY50" fmla="*/ 152400 h 485775"/>
              <a:gd name="connsiteX51" fmla="*/ 2859881 w 2867025"/>
              <a:gd name="connsiteY51" fmla="*/ 128587 h 485775"/>
              <a:gd name="connsiteX52" fmla="*/ 2850356 w 2867025"/>
              <a:gd name="connsiteY52" fmla="*/ 114300 h 485775"/>
              <a:gd name="connsiteX53" fmla="*/ 2826543 w 2867025"/>
              <a:gd name="connsiteY53" fmla="*/ 95250 h 485775"/>
              <a:gd name="connsiteX54" fmla="*/ 2809875 w 2867025"/>
              <a:gd name="connsiteY54" fmla="*/ 83344 h 485775"/>
              <a:gd name="connsiteX55" fmla="*/ 2774156 w 2867025"/>
              <a:gd name="connsiteY55" fmla="*/ 66675 h 485775"/>
              <a:gd name="connsiteX56" fmla="*/ 2712243 w 2867025"/>
              <a:gd name="connsiteY56" fmla="*/ 45244 h 485775"/>
              <a:gd name="connsiteX57" fmla="*/ 2595562 w 2867025"/>
              <a:gd name="connsiteY57" fmla="*/ 14287 h 485775"/>
              <a:gd name="connsiteX58" fmla="*/ 2531268 w 2867025"/>
              <a:gd name="connsiteY58" fmla="*/ 0 h 485775"/>
              <a:gd name="connsiteX59" fmla="*/ 2476500 w 2867025"/>
              <a:gd name="connsiteY59" fmla="*/ 11906 h 485775"/>
              <a:gd name="connsiteX60" fmla="*/ 2307431 w 2867025"/>
              <a:gd name="connsiteY60" fmla="*/ 40481 h 485775"/>
              <a:gd name="connsiteX61" fmla="*/ 2143125 w 2867025"/>
              <a:gd name="connsiteY61" fmla="*/ 61912 h 485775"/>
              <a:gd name="connsiteX62" fmla="*/ 1900237 w 2867025"/>
              <a:gd name="connsiteY62" fmla="*/ 88106 h 485775"/>
              <a:gd name="connsiteX63" fmla="*/ 1671637 w 2867025"/>
              <a:gd name="connsiteY63" fmla="*/ 116681 h 485775"/>
              <a:gd name="connsiteX64" fmla="*/ 1459706 w 2867025"/>
              <a:gd name="connsiteY64" fmla="*/ 145256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67025" h="485775">
                <a:moveTo>
                  <a:pt x="1459706" y="145256"/>
                </a:moveTo>
                <a:lnTo>
                  <a:pt x="1047750" y="204787"/>
                </a:lnTo>
                <a:lnTo>
                  <a:pt x="771525" y="247650"/>
                </a:lnTo>
                <a:lnTo>
                  <a:pt x="650081" y="269081"/>
                </a:lnTo>
                <a:lnTo>
                  <a:pt x="557212" y="280987"/>
                </a:lnTo>
                <a:lnTo>
                  <a:pt x="485775" y="285750"/>
                </a:lnTo>
                <a:lnTo>
                  <a:pt x="404812" y="290512"/>
                </a:lnTo>
                <a:lnTo>
                  <a:pt x="359568" y="288131"/>
                </a:lnTo>
                <a:lnTo>
                  <a:pt x="307181" y="278606"/>
                </a:lnTo>
                <a:lnTo>
                  <a:pt x="250031" y="264319"/>
                </a:lnTo>
                <a:lnTo>
                  <a:pt x="192881" y="245269"/>
                </a:lnTo>
                <a:lnTo>
                  <a:pt x="147637" y="221456"/>
                </a:lnTo>
                <a:lnTo>
                  <a:pt x="114300" y="197644"/>
                </a:lnTo>
                <a:lnTo>
                  <a:pt x="88106" y="171450"/>
                </a:lnTo>
                <a:lnTo>
                  <a:pt x="73818" y="154781"/>
                </a:lnTo>
                <a:lnTo>
                  <a:pt x="47625" y="142875"/>
                </a:lnTo>
                <a:lnTo>
                  <a:pt x="23812" y="140494"/>
                </a:lnTo>
                <a:lnTo>
                  <a:pt x="9525" y="142875"/>
                </a:lnTo>
                <a:lnTo>
                  <a:pt x="4762" y="152400"/>
                </a:lnTo>
                <a:lnTo>
                  <a:pt x="0" y="176212"/>
                </a:lnTo>
                <a:lnTo>
                  <a:pt x="7143" y="200025"/>
                </a:lnTo>
                <a:lnTo>
                  <a:pt x="33337" y="242887"/>
                </a:lnTo>
                <a:lnTo>
                  <a:pt x="57150" y="278606"/>
                </a:lnTo>
                <a:lnTo>
                  <a:pt x="107156" y="335756"/>
                </a:lnTo>
                <a:lnTo>
                  <a:pt x="145256" y="371475"/>
                </a:lnTo>
                <a:lnTo>
                  <a:pt x="185737" y="400050"/>
                </a:lnTo>
                <a:lnTo>
                  <a:pt x="228600" y="428625"/>
                </a:lnTo>
                <a:lnTo>
                  <a:pt x="266700" y="447675"/>
                </a:lnTo>
                <a:lnTo>
                  <a:pt x="304800" y="461962"/>
                </a:lnTo>
                <a:lnTo>
                  <a:pt x="350043" y="478631"/>
                </a:lnTo>
                <a:lnTo>
                  <a:pt x="404812" y="485775"/>
                </a:lnTo>
                <a:lnTo>
                  <a:pt x="469106" y="485775"/>
                </a:lnTo>
                <a:lnTo>
                  <a:pt x="554831" y="473869"/>
                </a:lnTo>
                <a:lnTo>
                  <a:pt x="628650" y="457200"/>
                </a:lnTo>
                <a:lnTo>
                  <a:pt x="707231" y="438150"/>
                </a:lnTo>
                <a:lnTo>
                  <a:pt x="978693" y="378619"/>
                </a:lnTo>
                <a:lnTo>
                  <a:pt x="1233487" y="345281"/>
                </a:lnTo>
                <a:lnTo>
                  <a:pt x="1502568" y="309562"/>
                </a:lnTo>
                <a:lnTo>
                  <a:pt x="1735931" y="278606"/>
                </a:lnTo>
                <a:lnTo>
                  <a:pt x="1869281" y="261937"/>
                </a:lnTo>
                <a:lnTo>
                  <a:pt x="2033587" y="264319"/>
                </a:lnTo>
                <a:lnTo>
                  <a:pt x="2288381" y="266700"/>
                </a:lnTo>
                <a:lnTo>
                  <a:pt x="2619375" y="264319"/>
                </a:lnTo>
                <a:lnTo>
                  <a:pt x="2709862" y="264319"/>
                </a:lnTo>
                <a:lnTo>
                  <a:pt x="2745581" y="259556"/>
                </a:lnTo>
                <a:lnTo>
                  <a:pt x="2783681" y="250031"/>
                </a:lnTo>
                <a:lnTo>
                  <a:pt x="2817018" y="233362"/>
                </a:lnTo>
                <a:lnTo>
                  <a:pt x="2840831" y="216694"/>
                </a:lnTo>
                <a:lnTo>
                  <a:pt x="2855118" y="197644"/>
                </a:lnTo>
                <a:lnTo>
                  <a:pt x="2864643" y="178594"/>
                </a:lnTo>
                <a:lnTo>
                  <a:pt x="2867025" y="152400"/>
                </a:lnTo>
                <a:lnTo>
                  <a:pt x="2859881" y="128587"/>
                </a:lnTo>
                <a:lnTo>
                  <a:pt x="2850356" y="114300"/>
                </a:lnTo>
                <a:lnTo>
                  <a:pt x="2826543" y="95250"/>
                </a:lnTo>
                <a:lnTo>
                  <a:pt x="2809875" y="83344"/>
                </a:lnTo>
                <a:lnTo>
                  <a:pt x="2774156" y="66675"/>
                </a:lnTo>
                <a:lnTo>
                  <a:pt x="2712243" y="45244"/>
                </a:lnTo>
                <a:lnTo>
                  <a:pt x="2595562" y="14287"/>
                </a:lnTo>
                <a:lnTo>
                  <a:pt x="2531268" y="0"/>
                </a:lnTo>
                <a:lnTo>
                  <a:pt x="2476500" y="11906"/>
                </a:lnTo>
                <a:lnTo>
                  <a:pt x="2307431" y="40481"/>
                </a:lnTo>
                <a:lnTo>
                  <a:pt x="2143125" y="61912"/>
                </a:lnTo>
                <a:lnTo>
                  <a:pt x="1900237" y="88106"/>
                </a:lnTo>
                <a:lnTo>
                  <a:pt x="1671637" y="116681"/>
                </a:lnTo>
                <a:lnTo>
                  <a:pt x="1459706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1B98211-6CD6-46DE-9DF8-E89F67881A69}"/>
              </a:ext>
            </a:extLst>
          </p:cNvPr>
          <p:cNvSpPr/>
          <p:nvPr/>
        </p:nvSpPr>
        <p:spPr>
          <a:xfrm rot="16200000">
            <a:off x="3436938" y="2139950"/>
            <a:ext cx="2998788" cy="1741487"/>
          </a:xfrm>
          <a:custGeom>
            <a:avLst/>
            <a:gdLst>
              <a:gd name="connsiteX0" fmla="*/ 643838 w 2998731"/>
              <a:gd name="connsiteY0" fmla="*/ 596239 h 1741118"/>
              <a:gd name="connsiteX1" fmla="*/ 764088 w 2998731"/>
              <a:gd name="connsiteY1" fmla="*/ 691437 h 1741118"/>
              <a:gd name="connsiteX2" fmla="*/ 889348 w 2998731"/>
              <a:gd name="connsiteY2" fmla="*/ 776614 h 1741118"/>
              <a:gd name="connsiteX3" fmla="*/ 1014609 w 2998731"/>
              <a:gd name="connsiteY3" fmla="*/ 849265 h 1741118"/>
              <a:gd name="connsiteX4" fmla="*/ 1260119 w 2998731"/>
              <a:gd name="connsiteY4" fmla="*/ 987051 h 1741118"/>
              <a:gd name="connsiteX5" fmla="*/ 1387884 w 2998731"/>
              <a:gd name="connsiteY5" fmla="*/ 1057197 h 1741118"/>
              <a:gd name="connsiteX6" fmla="*/ 1483082 w 2998731"/>
              <a:gd name="connsiteY6" fmla="*/ 1099786 h 1741118"/>
              <a:gd name="connsiteX7" fmla="*/ 1588301 w 2998731"/>
              <a:gd name="connsiteY7" fmla="*/ 1139869 h 1741118"/>
              <a:gd name="connsiteX8" fmla="*/ 1781201 w 2998731"/>
              <a:gd name="connsiteY8" fmla="*/ 1225046 h 1741118"/>
              <a:gd name="connsiteX9" fmla="*/ 1916483 w 2998731"/>
              <a:gd name="connsiteY9" fmla="*/ 1277655 h 1741118"/>
              <a:gd name="connsiteX10" fmla="*/ 2054269 w 2998731"/>
              <a:gd name="connsiteY10" fmla="*/ 1325254 h 1741118"/>
              <a:gd name="connsiteX11" fmla="*/ 2146961 w 2998731"/>
              <a:gd name="connsiteY11" fmla="*/ 1352811 h 1741118"/>
              <a:gd name="connsiteX12" fmla="*/ 2314810 w 2998731"/>
              <a:gd name="connsiteY12" fmla="*/ 1387884 h 1741118"/>
              <a:gd name="connsiteX13" fmla="*/ 2384956 w 2998731"/>
              <a:gd name="connsiteY13" fmla="*/ 1397905 h 1741118"/>
              <a:gd name="connsiteX14" fmla="*/ 2502701 w 2998731"/>
              <a:gd name="connsiteY14" fmla="*/ 1407926 h 1741118"/>
              <a:gd name="connsiteX15" fmla="*/ 2625456 w 2998731"/>
              <a:gd name="connsiteY15" fmla="*/ 1415441 h 1741118"/>
              <a:gd name="connsiteX16" fmla="*/ 2710633 w 2998731"/>
              <a:gd name="connsiteY16" fmla="*/ 1412936 h 1741118"/>
              <a:gd name="connsiteX17" fmla="*/ 2740695 w 2998731"/>
              <a:gd name="connsiteY17" fmla="*/ 1407926 h 1741118"/>
              <a:gd name="connsiteX18" fmla="*/ 2783284 w 2998731"/>
              <a:gd name="connsiteY18" fmla="*/ 1387884 h 1741118"/>
              <a:gd name="connsiteX19" fmla="*/ 2820862 w 2998731"/>
              <a:gd name="connsiteY19" fmla="*/ 1360327 h 1741118"/>
              <a:gd name="connsiteX20" fmla="*/ 2863450 w 2998731"/>
              <a:gd name="connsiteY20" fmla="*/ 1317738 h 1741118"/>
              <a:gd name="connsiteX21" fmla="*/ 2896018 w 2998731"/>
              <a:gd name="connsiteY21" fmla="*/ 1272645 h 1741118"/>
              <a:gd name="connsiteX22" fmla="*/ 2926080 w 2998731"/>
              <a:gd name="connsiteY22" fmla="*/ 1220035 h 1741118"/>
              <a:gd name="connsiteX23" fmla="*/ 2946122 w 2998731"/>
              <a:gd name="connsiteY23" fmla="*/ 1189973 h 1741118"/>
              <a:gd name="connsiteX24" fmla="*/ 2966164 w 2998731"/>
              <a:gd name="connsiteY24" fmla="*/ 1179952 h 1741118"/>
              <a:gd name="connsiteX25" fmla="*/ 2976184 w 2998731"/>
              <a:gd name="connsiteY25" fmla="*/ 1182457 h 1741118"/>
              <a:gd name="connsiteX26" fmla="*/ 2986205 w 2998731"/>
              <a:gd name="connsiteY26" fmla="*/ 1187468 h 1741118"/>
              <a:gd name="connsiteX27" fmla="*/ 2991216 w 2998731"/>
              <a:gd name="connsiteY27" fmla="*/ 1194983 h 1741118"/>
              <a:gd name="connsiteX28" fmla="*/ 2998731 w 2998731"/>
              <a:gd name="connsiteY28" fmla="*/ 1212520 h 1741118"/>
              <a:gd name="connsiteX29" fmla="*/ 2998731 w 2998731"/>
              <a:gd name="connsiteY29" fmla="*/ 1265129 h 1741118"/>
              <a:gd name="connsiteX30" fmla="*/ 2983700 w 2998731"/>
              <a:gd name="connsiteY30" fmla="*/ 1377863 h 1741118"/>
              <a:gd name="connsiteX31" fmla="*/ 2973679 w 2998731"/>
              <a:gd name="connsiteY31" fmla="*/ 1420452 h 1741118"/>
              <a:gd name="connsiteX32" fmla="*/ 2956143 w 2998731"/>
              <a:gd name="connsiteY32" fmla="*/ 1485587 h 1741118"/>
              <a:gd name="connsiteX33" fmla="*/ 2938606 w 2998731"/>
              <a:gd name="connsiteY33" fmla="*/ 1533186 h 1741118"/>
              <a:gd name="connsiteX34" fmla="*/ 2911049 w 2998731"/>
              <a:gd name="connsiteY34" fmla="*/ 1598321 h 1741118"/>
              <a:gd name="connsiteX35" fmla="*/ 2880987 w 2998731"/>
              <a:gd name="connsiteY35" fmla="*/ 1650931 h 1741118"/>
              <a:gd name="connsiteX36" fmla="*/ 2858440 w 2998731"/>
              <a:gd name="connsiteY36" fmla="*/ 1683498 h 1741118"/>
              <a:gd name="connsiteX37" fmla="*/ 2833388 w 2998731"/>
              <a:gd name="connsiteY37" fmla="*/ 1716066 h 1741118"/>
              <a:gd name="connsiteX38" fmla="*/ 2805830 w 2998731"/>
              <a:gd name="connsiteY38" fmla="*/ 1736108 h 1741118"/>
              <a:gd name="connsiteX39" fmla="*/ 2785789 w 2998731"/>
              <a:gd name="connsiteY39" fmla="*/ 1741118 h 1741118"/>
              <a:gd name="connsiteX40" fmla="*/ 2753221 w 2998731"/>
              <a:gd name="connsiteY40" fmla="*/ 1738613 h 1741118"/>
              <a:gd name="connsiteX41" fmla="*/ 2723159 w 2998731"/>
              <a:gd name="connsiteY41" fmla="*/ 1731097 h 1741118"/>
              <a:gd name="connsiteX42" fmla="*/ 2670549 w 2998731"/>
              <a:gd name="connsiteY42" fmla="*/ 1708551 h 1741118"/>
              <a:gd name="connsiteX43" fmla="*/ 2582867 w 2998731"/>
              <a:gd name="connsiteY43" fmla="*/ 1691014 h 1741118"/>
              <a:gd name="connsiteX44" fmla="*/ 2389966 w 2998731"/>
              <a:gd name="connsiteY44" fmla="*/ 1648426 h 1741118"/>
              <a:gd name="connsiteX45" fmla="*/ 2304789 w 2998731"/>
              <a:gd name="connsiteY45" fmla="*/ 1630889 h 1741118"/>
              <a:gd name="connsiteX46" fmla="*/ 2169508 w 2998731"/>
              <a:gd name="connsiteY46" fmla="*/ 1603332 h 1741118"/>
              <a:gd name="connsiteX47" fmla="*/ 2004165 w 2998731"/>
              <a:gd name="connsiteY47" fmla="*/ 1553228 h 1741118"/>
              <a:gd name="connsiteX48" fmla="*/ 1781201 w 2998731"/>
              <a:gd name="connsiteY48" fmla="*/ 1480577 h 1741118"/>
              <a:gd name="connsiteX49" fmla="*/ 1585795 w 2998731"/>
              <a:gd name="connsiteY49" fmla="*/ 1402915 h 1741118"/>
              <a:gd name="connsiteX50" fmla="*/ 1430473 w 2998731"/>
              <a:gd name="connsiteY50" fmla="*/ 1332770 h 1741118"/>
              <a:gd name="connsiteX51" fmla="*/ 1222541 w 2998731"/>
              <a:gd name="connsiteY51" fmla="*/ 1232561 h 1741118"/>
              <a:gd name="connsiteX52" fmla="*/ 1072228 w 2998731"/>
              <a:gd name="connsiteY52" fmla="*/ 1154900 h 1741118"/>
              <a:gd name="connsiteX53" fmla="*/ 974525 w 2998731"/>
              <a:gd name="connsiteY53" fmla="*/ 1092270 h 1741118"/>
              <a:gd name="connsiteX54" fmla="*/ 831729 w 2998731"/>
              <a:gd name="connsiteY54" fmla="*/ 989557 h 1741118"/>
              <a:gd name="connsiteX55" fmla="*/ 716489 w 2998731"/>
              <a:gd name="connsiteY55" fmla="*/ 899369 h 1741118"/>
              <a:gd name="connsiteX56" fmla="*/ 608765 w 2998731"/>
              <a:gd name="connsiteY56" fmla="*/ 806677 h 1741118"/>
              <a:gd name="connsiteX57" fmla="*/ 526094 w 2998731"/>
              <a:gd name="connsiteY57" fmla="*/ 734026 h 1741118"/>
              <a:gd name="connsiteX58" fmla="*/ 423380 w 2998731"/>
              <a:gd name="connsiteY58" fmla="*/ 633817 h 1741118"/>
              <a:gd name="connsiteX59" fmla="*/ 295615 w 2998731"/>
              <a:gd name="connsiteY59" fmla="*/ 486010 h 1741118"/>
              <a:gd name="connsiteX60" fmla="*/ 185386 w 2998731"/>
              <a:gd name="connsiteY60" fmla="*/ 340708 h 1741118"/>
              <a:gd name="connsiteX61" fmla="*/ 80167 w 2998731"/>
              <a:gd name="connsiteY61" fmla="*/ 185386 h 1741118"/>
              <a:gd name="connsiteX62" fmla="*/ 7516 w 2998731"/>
              <a:gd name="connsiteY62" fmla="*/ 60125 h 1741118"/>
              <a:gd name="connsiteX63" fmla="*/ 0 w 2998731"/>
              <a:gd name="connsiteY63" fmla="*/ 32568 h 1741118"/>
              <a:gd name="connsiteX64" fmla="*/ 0 w 2998731"/>
              <a:gd name="connsiteY64" fmla="*/ 12526 h 1741118"/>
              <a:gd name="connsiteX65" fmla="*/ 2506 w 2998731"/>
              <a:gd name="connsiteY65" fmla="*/ 2506 h 1741118"/>
              <a:gd name="connsiteX66" fmla="*/ 10021 w 2998731"/>
              <a:gd name="connsiteY66" fmla="*/ 0 h 1741118"/>
              <a:gd name="connsiteX67" fmla="*/ 22547 w 2998731"/>
              <a:gd name="connsiteY67" fmla="*/ 0 h 1741118"/>
              <a:gd name="connsiteX68" fmla="*/ 40084 w 2998731"/>
              <a:gd name="connsiteY68" fmla="*/ 5011 h 1741118"/>
              <a:gd name="connsiteX69" fmla="*/ 55115 w 2998731"/>
              <a:gd name="connsiteY69" fmla="*/ 15032 h 1741118"/>
              <a:gd name="connsiteX70" fmla="*/ 140292 w 2998731"/>
              <a:gd name="connsiteY70" fmla="*/ 107724 h 1741118"/>
              <a:gd name="connsiteX71" fmla="*/ 253026 w 2998731"/>
              <a:gd name="connsiteY71" fmla="*/ 227974 h 1741118"/>
              <a:gd name="connsiteX72" fmla="*/ 388307 w 2998731"/>
              <a:gd name="connsiteY72" fmla="*/ 363255 h 1741118"/>
              <a:gd name="connsiteX73" fmla="*/ 508557 w 2998731"/>
              <a:gd name="connsiteY73" fmla="*/ 478495 h 1741118"/>
              <a:gd name="connsiteX74" fmla="*/ 643838 w 2998731"/>
              <a:gd name="connsiteY74" fmla="*/ 596239 h 174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998731" h="1741118">
                <a:moveTo>
                  <a:pt x="643838" y="596239"/>
                </a:moveTo>
                <a:lnTo>
                  <a:pt x="764088" y="691437"/>
                </a:lnTo>
                <a:lnTo>
                  <a:pt x="889348" y="776614"/>
                </a:lnTo>
                <a:lnTo>
                  <a:pt x="1014609" y="849265"/>
                </a:lnTo>
                <a:lnTo>
                  <a:pt x="1260119" y="987051"/>
                </a:lnTo>
                <a:lnTo>
                  <a:pt x="1387884" y="1057197"/>
                </a:lnTo>
                <a:lnTo>
                  <a:pt x="1483082" y="1099786"/>
                </a:lnTo>
                <a:lnTo>
                  <a:pt x="1588301" y="1139869"/>
                </a:lnTo>
                <a:lnTo>
                  <a:pt x="1781201" y="1225046"/>
                </a:lnTo>
                <a:lnTo>
                  <a:pt x="1916483" y="1277655"/>
                </a:lnTo>
                <a:lnTo>
                  <a:pt x="2054269" y="1325254"/>
                </a:lnTo>
                <a:lnTo>
                  <a:pt x="2146961" y="1352811"/>
                </a:lnTo>
                <a:lnTo>
                  <a:pt x="2314810" y="1387884"/>
                </a:lnTo>
                <a:lnTo>
                  <a:pt x="2384956" y="1397905"/>
                </a:lnTo>
                <a:lnTo>
                  <a:pt x="2502701" y="1407926"/>
                </a:lnTo>
                <a:lnTo>
                  <a:pt x="2625456" y="1415441"/>
                </a:lnTo>
                <a:lnTo>
                  <a:pt x="2710633" y="1412936"/>
                </a:lnTo>
                <a:lnTo>
                  <a:pt x="2740695" y="1407926"/>
                </a:lnTo>
                <a:lnTo>
                  <a:pt x="2783284" y="1387884"/>
                </a:lnTo>
                <a:lnTo>
                  <a:pt x="2820862" y="1360327"/>
                </a:lnTo>
                <a:lnTo>
                  <a:pt x="2863450" y="1317738"/>
                </a:lnTo>
                <a:lnTo>
                  <a:pt x="2896018" y="1272645"/>
                </a:lnTo>
                <a:lnTo>
                  <a:pt x="2926080" y="1220035"/>
                </a:lnTo>
                <a:lnTo>
                  <a:pt x="2946122" y="1189973"/>
                </a:lnTo>
                <a:lnTo>
                  <a:pt x="2966164" y="1179952"/>
                </a:lnTo>
                <a:lnTo>
                  <a:pt x="2976184" y="1182457"/>
                </a:lnTo>
                <a:lnTo>
                  <a:pt x="2986205" y="1187468"/>
                </a:lnTo>
                <a:lnTo>
                  <a:pt x="2991216" y="1194983"/>
                </a:lnTo>
                <a:lnTo>
                  <a:pt x="2998731" y="1212520"/>
                </a:lnTo>
                <a:lnTo>
                  <a:pt x="2998731" y="1265129"/>
                </a:lnTo>
                <a:lnTo>
                  <a:pt x="2983700" y="1377863"/>
                </a:lnTo>
                <a:lnTo>
                  <a:pt x="2973679" y="1420452"/>
                </a:lnTo>
                <a:lnTo>
                  <a:pt x="2956143" y="1485587"/>
                </a:lnTo>
                <a:lnTo>
                  <a:pt x="2938606" y="1533186"/>
                </a:lnTo>
                <a:lnTo>
                  <a:pt x="2911049" y="1598321"/>
                </a:lnTo>
                <a:lnTo>
                  <a:pt x="2880987" y="1650931"/>
                </a:lnTo>
                <a:lnTo>
                  <a:pt x="2858440" y="1683498"/>
                </a:lnTo>
                <a:lnTo>
                  <a:pt x="2833388" y="1716066"/>
                </a:lnTo>
                <a:lnTo>
                  <a:pt x="2805830" y="1736108"/>
                </a:lnTo>
                <a:lnTo>
                  <a:pt x="2785789" y="1741118"/>
                </a:lnTo>
                <a:lnTo>
                  <a:pt x="2753221" y="1738613"/>
                </a:lnTo>
                <a:lnTo>
                  <a:pt x="2723159" y="1731097"/>
                </a:lnTo>
                <a:lnTo>
                  <a:pt x="2670549" y="1708551"/>
                </a:lnTo>
                <a:lnTo>
                  <a:pt x="2582867" y="1691014"/>
                </a:lnTo>
                <a:lnTo>
                  <a:pt x="2389966" y="1648426"/>
                </a:lnTo>
                <a:lnTo>
                  <a:pt x="2304789" y="1630889"/>
                </a:lnTo>
                <a:lnTo>
                  <a:pt x="2169508" y="1603332"/>
                </a:lnTo>
                <a:lnTo>
                  <a:pt x="2004165" y="1553228"/>
                </a:lnTo>
                <a:lnTo>
                  <a:pt x="1781201" y="1480577"/>
                </a:lnTo>
                <a:lnTo>
                  <a:pt x="1585795" y="1402915"/>
                </a:lnTo>
                <a:lnTo>
                  <a:pt x="1430473" y="1332770"/>
                </a:lnTo>
                <a:lnTo>
                  <a:pt x="1222541" y="1232561"/>
                </a:lnTo>
                <a:lnTo>
                  <a:pt x="1072228" y="1154900"/>
                </a:lnTo>
                <a:lnTo>
                  <a:pt x="974525" y="1092270"/>
                </a:lnTo>
                <a:lnTo>
                  <a:pt x="831729" y="989557"/>
                </a:lnTo>
                <a:lnTo>
                  <a:pt x="716489" y="899369"/>
                </a:lnTo>
                <a:lnTo>
                  <a:pt x="608765" y="806677"/>
                </a:lnTo>
                <a:lnTo>
                  <a:pt x="526094" y="734026"/>
                </a:lnTo>
                <a:lnTo>
                  <a:pt x="423380" y="633817"/>
                </a:lnTo>
                <a:lnTo>
                  <a:pt x="295615" y="486010"/>
                </a:lnTo>
                <a:lnTo>
                  <a:pt x="185386" y="340708"/>
                </a:lnTo>
                <a:lnTo>
                  <a:pt x="80167" y="185386"/>
                </a:lnTo>
                <a:lnTo>
                  <a:pt x="7516" y="60125"/>
                </a:lnTo>
                <a:lnTo>
                  <a:pt x="0" y="32568"/>
                </a:lnTo>
                <a:lnTo>
                  <a:pt x="0" y="12526"/>
                </a:lnTo>
                <a:lnTo>
                  <a:pt x="2506" y="2506"/>
                </a:lnTo>
                <a:lnTo>
                  <a:pt x="10021" y="0"/>
                </a:lnTo>
                <a:lnTo>
                  <a:pt x="22547" y="0"/>
                </a:lnTo>
                <a:lnTo>
                  <a:pt x="40084" y="5011"/>
                </a:lnTo>
                <a:lnTo>
                  <a:pt x="55115" y="15032"/>
                </a:lnTo>
                <a:lnTo>
                  <a:pt x="140292" y="107724"/>
                </a:lnTo>
                <a:lnTo>
                  <a:pt x="253026" y="227974"/>
                </a:lnTo>
                <a:lnTo>
                  <a:pt x="388307" y="363255"/>
                </a:lnTo>
                <a:lnTo>
                  <a:pt x="508557" y="478495"/>
                </a:lnTo>
                <a:lnTo>
                  <a:pt x="643838" y="59623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6A1E82C-6C18-4448-B6E7-0101B5D6C217}"/>
              </a:ext>
            </a:extLst>
          </p:cNvPr>
          <p:cNvSpPr/>
          <p:nvPr/>
        </p:nvSpPr>
        <p:spPr>
          <a:xfrm rot="16200000">
            <a:off x="5785644" y="2656682"/>
            <a:ext cx="1544637" cy="1797050"/>
          </a:xfrm>
          <a:custGeom>
            <a:avLst/>
            <a:gdLst>
              <a:gd name="connsiteX0" fmla="*/ 1370348 w 1543207"/>
              <a:gd name="connsiteY0" fmla="*/ 102714 h 1796232"/>
              <a:gd name="connsiteX1" fmla="*/ 1212520 w 1543207"/>
              <a:gd name="connsiteY1" fmla="*/ 217953 h 1796232"/>
              <a:gd name="connsiteX2" fmla="*/ 1114817 w 1543207"/>
              <a:gd name="connsiteY2" fmla="*/ 285594 h 1796232"/>
              <a:gd name="connsiteX3" fmla="*/ 1009598 w 1543207"/>
              <a:gd name="connsiteY3" fmla="*/ 385802 h 1796232"/>
              <a:gd name="connsiteX4" fmla="*/ 806677 w 1543207"/>
              <a:gd name="connsiteY4" fmla="*/ 531104 h 1796232"/>
              <a:gd name="connsiteX5" fmla="*/ 588724 w 1543207"/>
              <a:gd name="connsiteY5" fmla="*/ 688932 h 1796232"/>
              <a:gd name="connsiteX6" fmla="*/ 355740 w 1543207"/>
              <a:gd name="connsiteY6" fmla="*/ 856780 h 1796232"/>
              <a:gd name="connsiteX7" fmla="*/ 125261 w 1543207"/>
              <a:gd name="connsiteY7" fmla="*/ 1024629 h 1796232"/>
              <a:gd name="connsiteX8" fmla="*/ 57620 w 1543207"/>
              <a:gd name="connsiteY8" fmla="*/ 1072228 h 1796232"/>
              <a:gd name="connsiteX9" fmla="*/ 37578 w 1543207"/>
              <a:gd name="connsiteY9" fmla="*/ 1089764 h 1796232"/>
              <a:gd name="connsiteX10" fmla="*/ 20042 w 1543207"/>
              <a:gd name="connsiteY10" fmla="*/ 1117322 h 1796232"/>
              <a:gd name="connsiteX11" fmla="*/ 7516 w 1543207"/>
              <a:gd name="connsiteY11" fmla="*/ 1159910 h 1796232"/>
              <a:gd name="connsiteX12" fmla="*/ 0 w 1543207"/>
              <a:gd name="connsiteY12" fmla="*/ 1227551 h 1796232"/>
              <a:gd name="connsiteX13" fmla="*/ 2506 w 1543207"/>
              <a:gd name="connsiteY13" fmla="*/ 1405420 h 1796232"/>
              <a:gd name="connsiteX14" fmla="*/ 2506 w 1543207"/>
              <a:gd name="connsiteY14" fmla="*/ 1678488 h 1796232"/>
              <a:gd name="connsiteX15" fmla="*/ 5011 w 1543207"/>
              <a:gd name="connsiteY15" fmla="*/ 1736107 h 1796232"/>
              <a:gd name="connsiteX16" fmla="*/ 10021 w 1543207"/>
              <a:gd name="connsiteY16" fmla="*/ 1766170 h 1796232"/>
              <a:gd name="connsiteX17" fmla="*/ 20042 w 1543207"/>
              <a:gd name="connsiteY17" fmla="*/ 1786212 h 1796232"/>
              <a:gd name="connsiteX18" fmla="*/ 30063 w 1543207"/>
              <a:gd name="connsiteY18" fmla="*/ 1793727 h 1796232"/>
              <a:gd name="connsiteX19" fmla="*/ 40084 w 1543207"/>
              <a:gd name="connsiteY19" fmla="*/ 1796232 h 1796232"/>
              <a:gd name="connsiteX20" fmla="*/ 62630 w 1543207"/>
              <a:gd name="connsiteY20" fmla="*/ 1786212 h 1796232"/>
              <a:gd name="connsiteX21" fmla="*/ 85177 w 1543207"/>
              <a:gd name="connsiteY21" fmla="*/ 1768675 h 1796232"/>
              <a:gd name="connsiteX22" fmla="*/ 112735 w 1543207"/>
              <a:gd name="connsiteY22" fmla="*/ 1726087 h 1796232"/>
              <a:gd name="connsiteX23" fmla="*/ 197912 w 1543207"/>
              <a:gd name="connsiteY23" fmla="*/ 1585795 h 1796232"/>
              <a:gd name="connsiteX24" fmla="*/ 288099 w 1543207"/>
              <a:gd name="connsiteY24" fmla="*/ 1448009 h 1796232"/>
              <a:gd name="connsiteX25" fmla="*/ 393318 w 1543207"/>
              <a:gd name="connsiteY25" fmla="*/ 1297697 h 1796232"/>
              <a:gd name="connsiteX26" fmla="*/ 465969 w 1543207"/>
              <a:gd name="connsiteY26" fmla="*/ 1205004 h 1796232"/>
              <a:gd name="connsiteX27" fmla="*/ 536114 w 1543207"/>
              <a:gd name="connsiteY27" fmla="*/ 1112311 h 1796232"/>
              <a:gd name="connsiteX28" fmla="*/ 618786 w 1543207"/>
              <a:gd name="connsiteY28" fmla="*/ 1012103 h 1796232"/>
              <a:gd name="connsiteX29" fmla="*/ 731520 w 1543207"/>
              <a:gd name="connsiteY29" fmla="*/ 879327 h 1796232"/>
              <a:gd name="connsiteX30" fmla="*/ 816697 w 1543207"/>
              <a:gd name="connsiteY30" fmla="*/ 781624 h 1796232"/>
              <a:gd name="connsiteX31" fmla="*/ 931937 w 1543207"/>
              <a:gd name="connsiteY31" fmla="*/ 658869 h 1796232"/>
              <a:gd name="connsiteX32" fmla="*/ 1014609 w 1543207"/>
              <a:gd name="connsiteY32" fmla="*/ 573692 h 1796232"/>
              <a:gd name="connsiteX33" fmla="*/ 1154900 w 1543207"/>
              <a:gd name="connsiteY33" fmla="*/ 475989 h 1796232"/>
              <a:gd name="connsiteX34" fmla="*/ 1265129 w 1543207"/>
              <a:gd name="connsiteY34" fmla="*/ 365760 h 1796232"/>
              <a:gd name="connsiteX35" fmla="*/ 1412936 w 1543207"/>
              <a:gd name="connsiteY35" fmla="*/ 220458 h 1796232"/>
              <a:gd name="connsiteX36" fmla="*/ 1543207 w 1543207"/>
              <a:gd name="connsiteY36" fmla="*/ 92693 h 1796232"/>
              <a:gd name="connsiteX37" fmla="*/ 1508134 w 1543207"/>
              <a:gd name="connsiteY37" fmla="*/ 0 h 1796232"/>
              <a:gd name="connsiteX38" fmla="*/ 1370348 w 1543207"/>
              <a:gd name="connsiteY38" fmla="*/ 102714 h 179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43207" h="1796232">
                <a:moveTo>
                  <a:pt x="1370348" y="102714"/>
                </a:moveTo>
                <a:lnTo>
                  <a:pt x="1212520" y="217953"/>
                </a:lnTo>
                <a:lnTo>
                  <a:pt x="1114817" y="285594"/>
                </a:lnTo>
                <a:lnTo>
                  <a:pt x="1009598" y="385802"/>
                </a:lnTo>
                <a:lnTo>
                  <a:pt x="806677" y="531104"/>
                </a:lnTo>
                <a:lnTo>
                  <a:pt x="588724" y="688932"/>
                </a:lnTo>
                <a:lnTo>
                  <a:pt x="355740" y="856780"/>
                </a:lnTo>
                <a:lnTo>
                  <a:pt x="125261" y="1024629"/>
                </a:lnTo>
                <a:lnTo>
                  <a:pt x="57620" y="1072228"/>
                </a:lnTo>
                <a:lnTo>
                  <a:pt x="37578" y="1089764"/>
                </a:lnTo>
                <a:lnTo>
                  <a:pt x="20042" y="1117322"/>
                </a:lnTo>
                <a:lnTo>
                  <a:pt x="7516" y="1159910"/>
                </a:lnTo>
                <a:lnTo>
                  <a:pt x="0" y="1227551"/>
                </a:lnTo>
                <a:cubicBezTo>
                  <a:pt x="835" y="1286841"/>
                  <a:pt x="1671" y="1346130"/>
                  <a:pt x="2506" y="1405420"/>
                </a:cubicBezTo>
                <a:lnTo>
                  <a:pt x="2506" y="1678488"/>
                </a:lnTo>
                <a:lnTo>
                  <a:pt x="5011" y="1736107"/>
                </a:lnTo>
                <a:lnTo>
                  <a:pt x="10021" y="1766170"/>
                </a:lnTo>
                <a:lnTo>
                  <a:pt x="20042" y="1786212"/>
                </a:lnTo>
                <a:lnTo>
                  <a:pt x="30063" y="1793727"/>
                </a:lnTo>
                <a:lnTo>
                  <a:pt x="40084" y="1796232"/>
                </a:lnTo>
                <a:lnTo>
                  <a:pt x="62630" y="1786212"/>
                </a:lnTo>
                <a:lnTo>
                  <a:pt x="85177" y="1768675"/>
                </a:lnTo>
                <a:lnTo>
                  <a:pt x="112735" y="1726087"/>
                </a:lnTo>
                <a:lnTo>
                  <a:pt x="197912" y="1585795"/>
                </a:lnTo>
                <a:lnTo>
                  <a:pt x="288099" y="1448009"/>
                </a:lnTo>
                <a:lnTo>
                  <a:pt x="393318" y="1297697"/>
                </a:lnTo>
                <a:lnTo>
                  <a:pt x="465969" y="1205004"/>
                </a:lnTo>
                <a:lnTo>
                  <a:pt x="536114" y="1112311"/>
                </a:lnTo>
                <a:lnTo>
                  <a:pt x="618786" y="1012103"/>
                </a:lnTo>
                <a:lnTo>
                  <a:pt x="731520" y="879327"/>
                </a:lnTo>
                <a:lnTo>
                  <a:pt x="816697" y="781624"/>
                </a:lnTo>
                <a:lnTo>
                  <a:pt x="931937" y="658869"/>
                </a:lnTo>
                <a:lnTo>
                  <a:pt x="1014609" y="573692"/>
                </a:lnTo>
                <a:lnTo>
                  <a:pt x="1154900" y="475989"/>
                </a:lnTo>
                <a:lnTo>
                  <a:pt x="1265129" y="365760"/>
                </a:lnTo>
                <a:lnTo>
                  <a:pt x="1412936" y="220458"/>
                </a:lnTo>
                <a:lnTo>
                  <a:pt x="1543207" y="92693"/>
                </a:lnTo>
                <a:lnTo>
                  <a:pt x="1508134" y="0"/>
                </a:lnTo>
                <a:lnTo>
                  <a:pt x="1370348" y="1027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590AC5D-BD2F-4343-A9ED-303D87ABA7FB}"/>
              </a:ext>
            </a:extLst>
          </p:cNvPr>
          <p:cNvSpPr/>
          <p:nvPr/>
        </p:nvSpPr>
        <p:spPr>
          <a:xfrm>
            <a:off x="4819650" y="4011613"/>
            <a:ext cx="1666875" cy="355600"/>
          </a:xfrm>
          <a:custGeom>
            <a:avLst/>
            <a:gdLst>
              <a:gd name="connsiteX0" fmla="*/ 652463 w 1666875"/>
              <a:gd name="connsiteY0" fmla="*/ 152400 h 354807"/>
              <a:gd name="connsiteX1" fmla="*/ 802481 w 1666875"/>
              <a:gd name="connsiteY1" fmla="*/ 128588 h 354807"/>
              <a:gd name="connsiteX2" fmla="*/ 1004888 w 1666875"/>
              <a:gd name="connsiteY2" fmla="*/ 88107 h 354807"/>
              <a:gd name="connsiteX3" fmla="*/ 1219200 w 1666875"/>
              <a:gd name="connsiteY3" fmla="*/ 61913 h 354807"/>
              <a:gd name="connsiteX4" fmla="*/ 1347788 w 1666875"/>
              <a:gd name="connsiteY4" fmla="*/ 45244 h 354807"/>
              <a:gd name="connsiteX5" fmla="*/ 1390650 w 1666875"/>
              <a:gd name="connsiteY5" fmla="*/ 16669 h 354807"/>
              <a:gd name="connsiteX6" fmla="*/ 1419225 w 1666875"/>
              <a:gd name="connsiteY6" fmla="*/ 0 h 354807"/>
              <a:gd name="connsiteX7" fmla="*/ 1443038 w 1666875"/>
              <a:gd name="connsiteY7" fmla="*/ 0 h 354807"/>
              <a:gd name="connsiteX8" fmla="*/ 1509713 w 1666875"/>
              <a:gd name="connsiteY8" fmla="*/ 9525 h 354807"/>
              <a:gd name="connsiteX9" fmla="*/ 1569244 w 1666875"/>
              <a:gd name="connsiteY9" fmla="*/ 26194 h 354807"/>
              <a:gd name="connsiteX10" fmla="*/ 1604963 w 1666875"/>
              <a:gd name="connsiteY10" fmla="*/ 40482 h 354807"/>
              <a:gd name="connsiteX11" fmla="*/ 1631156 w 1666875"/>
              <a:gd name="connsiteY11" fmla="*/ 57150 h 354807"/>
              <a:gd name="connsiteX12" fmla="*/ 1645444 w 1666875"/>
              <a:gd name="connsiteY12" fmla="*/ 71438 h 354807"/>
              <a:gd name="connsiteX13" fmla="*/ 1657350 w 1666875"/>
              <a:gd name="connsiteY13" fmla="*/ 88107 h 354807"/>
              <a:gd name="connsiteX14" fmla="*/ 1666875 w 1666875"/>
              <a:gd name="connsiteY14" fmla="*/ 114300 h 354807"/>
              <a:gd name="connsiteX15" fmla="*/ 1666875 w 1666875"/>
              <a:gd name="connsiteY15" fmla="*/ 135732 h 354807"/>
              <a:gd name="connsiteX16" fmla="*/ 1659731 w 1666875"/>
              <a:gd name="connsiteY16" fmla="*/ 157163 h 354807"/>
              <a:gd name="connsiteX17" fmla="*/ 1631156 w 1666875"/>
              <a:gd name="connsiteY17" fmla="*/ 180975 h 354807"/>
              <a:gd name="connsiteX18" fmla="*/ 1583531 w 1666875"/>
              <a:gd name="connsiteY18" fmla="*/ 204788 h 354807"/>
              <a:gd name="connsiteX19" fmla="*/ 1500188 w 1666875"/>
              <a:gd name="connsiteY19" fmla="*/ 230982 h 354807"/>
              <a:gd name="connsiteX20" fmla="*/ 1383506 w 1666875"/>
              <a:gd name="connsiteY20" fmla="*/ 252413 h 354807"/>
              <a:gd name="connsiteX21" fmla="*/ 1226344 w 1666875"/>
              <a:gd name="connsiteY21" fmla="*/ 271463 h 354807"/>
              <a:gd name="connsiteX22" fmla="*/ 997744 w 1666875"/>
              <a:gd name="connsiteY22" fmla="*/ 290513 h 354807"/>
              <a:gd name="connsiteX23" fmla="*/ 788194 w 1666875"/>
              <a:gd name="connsiteY23" fmla="*/ 333375 h 354807"/>
              <a:gd name="connsiteX24" fmla="*/ 619125 w 1666875"/>
              <a:gd name="connsiteY24" fmla="*/ 350044 h 354807"/>
              <a:gd name="connsiteX25" fmla="*/ 500063 w 1666875"/>
              <a:gd name="connsiteY25" fmla="*/ 354807 h 354807"/>
              <a:gd name="connsiteX26" fmla="*/ 388144 w 1666875"/>
              <a:gd name="connsiteY26" fmla="*/ 350044 h 354807"/>
              <a:gd name="connsiteX27" fmla="*/ 314325 w 1666875"/>
              <a:gd name="connsiteY27" fmla="*/ 335757 h 354807"/>
              <a:gd name="connsiteX28" fmla="*/ 266700 w 1666875"/>
              <a:gd name="connsiteY28" fmla="*/ 311944 h 354807"/>
              <a:gd name="connsiteX29" fmla="*/ 161925 w 1666875"/>
              <a:gd name="connsiteY29" fmla="*/ 247650 h 354807"/>
              <a:gd name="connsiteX30" fmla="*/ 45244 w 1666875"/>
              <a:gd name="connsiteY30" fmla="*/ 159544 h 354807"/>
              <a:gd name="connsiteX31" fmla="*/ 16669 w 1666875"/>
              <a:gd name="connsiteY31" fmla="*/ 135732 h 354807"/>
              <a:gd name="connsiteX32" fmla="*/ 2381 w 1666875"/>
              <a:gd name="connsiteY32" fmla="*/ 102394 h 354807"/>
              <a:gd name="connsiteX33" fmla="*/ 0 w 1666875"/>
              <a:gd name="connsiteY33" fmla="*/ 69057 h 354807"/>
              <a:gd name="connsiteX34" fmla="*/ 9525 w 1666875"/>
              <a:gd name="connsiteY34" fmla="*/ 57150 h 354807"/>
              <a:gd name="connsiteX35" fmla="*/ 26194 w 1666875"/>
              <a:gd name="connsiteY35" fmla="*/ 52388 h 354807"/>
              <a:gd name="connsiteX36" fmla="*/ 52388 w 1666875"/>
              <a:gd name="connsiteY36" fmla="*/ 59532 h 354807"/>
              <a:gd name="connsiteX37" fmla="*/ 102394 w 1666875"/>
              <a:gd name="connsiteY37" fmla="*/ 88107 h 354807"/>
              <a:gd name="connsiteX38" fmla="*/ 176213 w 1666875"/>
              <a:gd name="connsiteY38" fmla="*/ 123825 h 354807"/>
              <a:gd name="connsiteX39" fmla="*/ 238125 w 1666875"/>
              <a:gd name="connsiteY39" fmla="*/ 147638 h 354807"/>
              <a:gd name="connsiteX40" fmla="*/ 319088 w 1666875"/>
              <a:gd name="connsiteY40" fmla="*/ 169069 h 354807"/>
              <a:gd name="connsiteX41" fmla="*/ 383381 w 1666875"/>
              <a:gd name="connsiteY41" fmla="*/ 176213 h 354807"/>
              <a:gd name="connsiteX42" fmla="*/ 447675 w 1666875"/>
              <a:gd name="connsiteY42" fmla="*/ 180975 h 354807"/>
              <a:gd name="connsiteX43" fmla="*/ 497681 w 1666875"/>
              <a:gd name="connsiteY43" fmla="*/ 178594 h 354807"/>
              <a:gd name="connsiteX44" fmla="*/ 652463 w 1666875"/>
              <a:gd name="connsiteY44" fmla="*/ 152400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66875" h="354807">
                <a:moveTo>
                  <a:pt x="652463" y="152400"/>
                </a:moveTo>
                <a:lnTo>
                  <a:pt x="802481" y="128588"/>
                </a:lnTo>
                <a:lnTo>
                  <a:pt x="1004888" y="88107"/>
                </a:lnTo>
                <a:lnTo>
                  <a:pt x="1219200" y="61913"/>
                </a:lnTo>
                <a:lnTo>
                  <a:pt x="1347788" y="45244"/>
                </a:lnTo>
                <a:lnTo>
                  <a:pt x="1390650" y="16669"/>
                </a:lnTo>
                <a:lnTo>
                  <a:pt x="1419225" y="0"/>
                </a:lnTo>
                <a:lnTo>
                  <a:pt x="1443038" y="0"/>
                </a:lnTo>
                <a:lnTo>
                  <a:pt x="1509713" y="9525"/>
                </a:lnTo>
                <a:lnTo>
                  <a:pt x="1569244" y="26194"/>
                </a:lnTo>
                <a:lnTo>
                  <a:pt x="1604963" y="40482"/>
                </a:lnTo>
                <a:lnTo>
                  <a:pt x="1631156" y="57150"/>
                </a:lnTo>
                <a:lnTo>
                  <a:pt x="1645444" y="71438"/>
                </a:lnTo>
                <a:lnTo>
                  <a:pt x="1657350" y="88107"/>
                </a:lnTo>
                <a:lnTo>
                  <a:pt x="1666875" y="114300"/>
                </a:lnTo>
                <a:lnTo>
                  <a:pt x="1666875" y="135732"/>
                </a:lnTo>
                <a:lnTo>
                  <a:pt x="1659731" y="157163"/>
                </a:lnTo>
                <a:lnTo>
                  <a:pt x="1631156" y="180975"/>
                </a:lnTo>
                <a:lnTo>
                  <a:pt x="1583531" y="204788"/>
                </a:lnTo>
                <a:lnTo>
                  <a:pt x="1500188" y="230982"/>
                </a:lnTo>
                <a:lnTo>
                  <a:pt x="1383506" y="252413"/>
                </a:lnTo>
                <a:lnTo>
                  <a:pt x="1226344" y="271463"/>
                </a:lnTo>
                <a:lnTo>
                  <a:pt x="997744" y="290513"/>
                </a:lnTo>
                <a:lnTo>
                  <a:pt x="788194" y="333375"/>
                </a:lnTo>
                <a:lnTo>
                  <a:pt x="619125" y="350044"/>
                </a:lnTo>
                <a:lnTo>
                  <a:pt x="500063" y="354807"/>
                </a:lnTo>
                <a:lnTo>
                  <a:pt x="388144" y="350044"/>
                </a:lnTo>
                <a:lnTo>
                  <a:pt x="314325" y="335757"/>
                </a:lnTo>
                <a:lnTo>
                  <a:pt x="266700" y="311944"/>
                </a:lnTo>
                <a:lnTo>
                  <a:pt x="161925" y="247650"/>
                </a:lnTo>
                <a:lnTo>
                  <a:pt x="45244" y="159544"/>
                </a:lnTo>
                <a:lnTo>
                  <a:pt x="16669" y="135732"/>
                </a:lnTo>
                <a:lnTo>
                  <a:pt x="2381" y="102394"/>
                </a:lnTo>
                <a:lnTo>
                  <a:pt x="0" y="69057"/>
                </a:lnTo>
                <a:lnTo>
                  <a:pt x="9525" y="57150"/>
                </a:lnTo>
                <a:lnTo>
                  <a:pt x="26194" y="52388"/>
                </a:lnTo>
                <a:lnTo>
                  <a:pt x="52388" y="59532"/>
                </a:lnTo>
                <a:lnTo>
                  <a:pt x="102394" y="88107"/>
                </a:lnTo>
                <a:lnTo>
                  <a:pt x="176213" y="123825"/>
                </a:lnTo>
                <a:lnTo>
                  <a:pt x="238125" y="147638"/>
                </a:lnTo>
                <a:lnTo>
                  <a:pt x="319088" y="169069"/>
                </a:lnTo>
                <a:lnTo>
                  <a:pt x="383381" y="176213"/>
                </a:lnTo>
                <a:lnTo>
                  <a:pt x="447675" y="180975"/>
                </a:lnTo>
                <a:lnTo>
                  <a:pt x="497681" y="178594"/>
                </a:lnTo>
                <a:lnTo>
                  <a:pt x="652463" y="152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2488095-4CC8-487B-ABE1-3F143DDA4406}"/>
              </a:ext>
            </a:extLst>
          </p:cNvPr>
          <p:cNvSpPr/>
          <p:nvPr/>
        </p:nvSpPr>
        <p:spPr>
          <a:xfrm>
            <a:off x="4460875" y="4633913"/>
            <a:ext cx="2514600" cy="471487"/>
          </a:xfrm>
          <a:custGeom>
            <a:avLst/>
            <a:gdLst>
              <a:gd name="connsiteX0" fmla="*/ 757238 w 2514600"/>
              <a:gd name="connsiteY0" fmla="*/ 200025 h 471487"/>
              <a:gd name="connsiteX1" fmla="*/ 1152525 w 2514600"/>
              <a:gd name="connsiteY1" fmla="*/ 154781 h 471487"/>
              <a:gd name="connsiteX2" fmla="*/ 1431132 w 2514600"/>
              <a:gd name="connsiteY2" fmla="*/ 130968 h 471487"/>
              <a:gd name="connsiteX3" fmla="*/ 1640682 w 2514600"/>
              <a:gd name="connsiteY3" fmla="*/ 109537 h 471487"/>
              <a:gd name="connsiteX4" fmla="*/ 1895475 w 2514600"/>
              <a:gd name="connsiteY4" fmla="*/ 78581 h 471487"/>
              <a:gd name="connsiteX5" fmla="*/ 1952625 w 2514600"/>
              <a:gd name="connsiteY5" fmla="*/ 69056 h 471487"/>
              <a:gd name="connsiteX6" fmla="*/ 1993107 w 2514600"/>
              <a:gd name="connsiteY6" fmla="*/ 50006 h 471487"/>
              <a:gd name="connsiteX7" fmla="*/ 2047875 w 2514600"/>
              <a:gd name="connsiteY7" fmla="*/ 26193 h 471487"/>
              <a:gd name="connsiteX8" fmla="*/ 2109788 w 2514600"/>
              <a:gd name="connsiteY8" fmla="*/ 4762 h 471487"/>
              <a:gd name="connsiteX9" fmla="*/ 2150269 w 2514600"/>
              <a:gd name="connsiteY9" fmla="*/ 0 h 471487"/>
              <a:gd name="connsiteX10" fmla="*/ 2221707 w 2514600"/>
              <a:gd name="connsiteY10" fmla="*/ 7143 h 471487"/>
              <a:gd name="connsiteX11" fmla="*/ 2297907 w 2514600"/>
              <a:gd name="connsiteY11" fmla="*/ 23812 h 471487"/>
              <a:gd name="connsiteX12" fmla="*/ 2352675 w 2514600"/>
              <a:gd name="connsiteY12" fmla="*/ 40481 h 471487"/>
              <a:gd name="connsiteX13" fmla="*/ 2419350 w 2514600"/>
              <a:gd name="connsiteY13" fmla="*/ 66675 h 471487"/>
              <a:gd name="connsiteX14" fmla="*/ 2471738 w 2514600"/>
              <a:gd name="connsiteY14" fmla="*/ 90487 h 471487"/>
              <a:gd name="connsiteX15" fmla="*/ 2478882 w 2514600"/>
              <a:gd name="connsiteY15" fmla="*/ 95250 h 471487"/>
              <a:gd name="connsiteX16" fmla="*/ 2495550 w 2514600"/>
              <a:gd name="connsiteY16" fmla="*/ 121443 h 471487"/>
              <a:gd name="connsiteX17" fmla="*/ 2509838 w 2514600"/>
              <a:gd name="connsiteY17" fmla="*/ 157162 h 471487"/>
              <a:gd name="connsiteX18" fmla="*/ 2514600 w 2514600"/>
              <a:gd name="connsiteY18" fmla="*/ 183356 h 471487"/>
              <a:gd name="connsiteX19" fmla="*/ 2514600 w 2514600"/>
              <a:gd name="connsiteY19" fmla="*/ 204787 h 471487"/>
              <a:gd name="connsiteX20" fmla="*/ 2502694 w 2514600"/>
              <a:gd name="connsiteY20" fmla="*/ 228600 h 471487"/>
              <a:gd name="connsiteX21" fmla="*/ 2483644 w 2514600"/>
              <a:gd name="connsiteY21" fmla="*/ 245268 h 471487"/>
              <a:gd name="connsiteX22" fmla="*/ 2452688 w 2514600"/>
              <a:gd name="connsiteY22" fmla="*/ 261937 h 471487"/>
              <a:gd name="connsiteX23" fmla="*/ 2409825 w 2514600"/>
              <a:gd name="connsiteY23" fmla="*/ 269081 h 471487"/>
              <a:gd name="connsiteX24" fmla="*/ 2293144 w 2514600"/>
              <a:gd name="connsiteY24" fmla="*/ 271462 h 471487"/>
              <a:gd name="connsiteX25" fmla="*/ 2062163 w 2514600"/>
              <a:gd name="connsiteY25" fmla="*/ 273843 h 471487"/>
              <a:gd name="connsiteX26" fmla="*/ 1766888 w 2514600"/>
              <a:gd name="connsiteY26" fmla="*/ 280987 h 471487"/>
              <a:gd name="connsiteX27" fmla="*/ 1547813 w 2514600"/>
              <a:gd name="connsiteY27" fmla="*/ 295275 h 471487"/>
              <a:gd name="connsiteX28" fmla="*/ 1354932 w 2514600"/>
              <a:gd name="connsiteY28" fmla="*/ 316706 h 471487"/>
              <a:gd name="connsiteX29" fmla="*/ 1095375 w 2514600"/>
              <a:gd name="connsiteY29" fmla="*/ 342900 h 471487"/>
              <a:gd name="connsiteX30" fmla="*/ 926307 w 2514600"/>
              <a:gd name="connsiteY30" fmla="*/ 366712 h 471487"/>
              <a:gd name="connsiteX31" fmla="*/ 688182 w 2514600"/>
              <a:gd name="connsiteY31" fmla="*/ 411956 h 471487"/>
              <a:gd name="connsiteX32" fmla="*/ 616744 w 2514600"/>
              <a:gd name="connsiteY32" fmla="*/ 428625 h 471487"/>
              <a:gd name="connsiteX33" fmla="*/ 588169 w 2514600"/>
              <a:gd name="connsiteY33" fmla="*/ 440531 h 471487"/>
              <a:gd name="connsiteX34" fmla="*/ 540544 w 2514600"/>
              <a:gd name="connsiteY34" fmla="*/ 459581 h 471487"/>
              <a:gd name="connsiteX35" fmla="*/ 492919 w 2514600"/>
              <a:gd name="connsiteY35" fmla="*/ 469106 h 471487"/>
              <a:gd name="connsiteX36" fmla="*/ 461963 w 2514600"/>
              <a:gd name="connsiteY36" fmla="*/ 471487 h 471487"/>
              <a:gd name="connsiteX37" fmla="*/ 411957 w 2514600"/>
              <a:gd name="connsiteY37" fmla="*/ 457200 h 471487"/>
              <a:gd name="connsiteX38" fmla="*/ 340519 w 2514600"/>
              <a:gd name="connsiteY38" fmla="*/ 431006 h 471487"/>
              <a:gd name="connsiteX39" fmla="*/ 252413 w 2514600"/>
              <a:gd name="connsiteY39" fmla="*/ 390525 h 471487"/>
              <a:gd name="connsiteX40" fmla="*/ 211932 w 2514600"/>
              <a:gd name="connsiteY40" fmla="*/ 366712 h 471487"/>
              <a:gd name="connsiteX41" fmla="*/ 173832 w 2514600"/>
              <a:gd name="connsiteY41" fmla="*/ 342900 h 471487"/>
              <a:gd name="connsiteX42" fmla="*/ 104775 w 2514600"/>
              <a:gd name="connsiteY42" fmla="*/ 290512 h 471487"/>
              <a:gd name="connsiteX43" fmla="*/ 59532 w 2514600"/>
              <a:gd name="connsiteY43" fmla="*/ 252412 h 471487"/>
              <a:gd name="connsiteX44" fmla="*/ 28575 w 2514600"/>
              <a:gd name="connsiteY44" fmla="*/ 219075 h 471487"/>
              <a:gd name="connsiteX45" fmla="*/ 9525 w 2514600"/>
              <a:gd name="connsiteY45" fmla="*/ 190500 h 471487"/>
              <a:gd name="connsiteX46" fmla="*/ 0 w 2514600"/>
              <a:gd name="connsiteY46" fmla="*/ 164306 h 471487"/>
              <a:gd name="connsiteX47" fmla="*/ 2382 w 2514600"/>
              <a:gd name="connsiteY47" fmla="*/ 152400 h 471487"/>
              <a:gd name="connsiteX48" fmla="*/ 7144 w 2514600"/>
              <a:gd name="connsiteY48" fmla="*/ 145256 h 471487"/>
              <a:gd name="connsiteX49" fmla="*/ 23813 w 2514600"/>
              <a:gd name="connsiteY49" fmla="*/ 145256 h 471487"/>
              <a:gd name="connsiteX50" fmla="*/ 59532 w 2514600"/>
              <a:gd name="connsiteY50" fmla="*/ 157162 h 471487"/>
              <a:gd name="connsiteX51" fmla="*/ 138113 w 2514600"/>
              <a:gd name="connsiteY51" fmla="*/ 180975 h 471487"/>
              <a:gd name="connsiteX52" fmla="*/ 242888 w 2514600"/>
              <a:gd name="connsiteY52" fmla="*/ 207168 h 471487"/>
              <a:gd name="connsiteX53" fmla="*/ 335757 w 2514600"/>
              <a:gd name="connsiteY53" fmla="*/ 219075 h 471487"/>
              <a:gd name="connsiteX54" fmla="*/ 442913 w 2514600"/>
              <a:gd name="connsiteY54" fmla="*/ 226218 h 471487"/>
              <a:gd name="connsiteX55" fmla="*/ 600075 w 2514600"/>
              <a:gd name="connsiteY55" fmla="*/ 214312 h 471487"/>
              <a:gd name="connsiteX56" fmla="*/ 757238 w 2514600"/>
              <a:gd name="connsiteY56" fmla="*/ 200025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14600" h="471487">
                <a:moveTo>
                  <a:pt x="757238" y="200025"/>
                </a:moveTo>
                <a:lnTo>
                  <a:pt x="1152525" y="154781"/>
                </a:lnTo>
                <a:lnTo>
                  <a:pt x="1431132" y="130968"/>
                </a:lnTo>
                <a:lnTo>
                  <a:pt x="1640682" y="109537"/>
                </a:lnTo>
                <a:lnTo>
                  <a:pt x="1895475" y="78581"/>
                </a:lnTo>
                <a:lnTo>
                  <a:pt x="1952625" y="69056"/>
                </a:lnTo>
                <a:lnTo>
                  <a:pt x="1993107" y="50006"/>
                </a:lnTo>
                <a:lnTo>
                  <a:pt x="2047875" y="26193"/>
                </a:lnTo>
                <a:lnTo>
                  <a:pt x="2109788" y="4762"/>
                </a:lnTo>
                <a:lnTo>
                  <a:pt x="2150269" y="0"/>
                </a:lnTo>
                <a:lnTo>
                  <a:pt x="2221707" y="7143"/>
                </a:lnTo>
                <a:lnTo>
                  <a:pt x="2297907" y="23812"/>
                </a:lnTo>
                <a:lnTo>
                  <a:pt x="2352675" y="40481"/>
                </a:lnTo>
                <a:lnTo>
                  <a:pt x="2419350" y="66675"/>
                </a:lnTo>
                <a:lnTo>
                  <a:pt x="2471738" y="90487"/>
                </a:lnTo>
                <a:lnTo>
                  <a:pt x="2478882" y="95250"/>
                </a:lnTo>
                <a:lnTo>
                  <a:pt x="2495550" y="121443"/>
                </a:lnTo>
                <a:lnTo>
                  <a:pt x="2509838" y="157162"/>
                </a:lnTo>
                <a:lnTo>
                  <a:pt x="2514600" y="183356"/>
                </a:lnTo>
                <a:lnTo>
                  <a:pt x="2514600" y="204787"/>
                </a:lnTo>
                <a:lnTo>
                  <a:pt x="2502694" y="228600"/>
                </a:lnTo>
                <a:lnTo>
                  <a:pt x="2483644" y="245268"/>
                </a:lnTo>
                <a:lnTo>
                  <a:pt x="2452688" y="261937"/>
                </a:lnTo>
                <a:lnTo>
                  <a:pt x="2409825" y="269081"/>
                </a:lnTo>
                <a:lnTo>
                  <a:pt x="2293144" y="271462"/>
                </a:lnTo>
                <a:lnTo>
                  <a:pt x="2062163" y="273843"/>
                </a:lnTo>
                <a:lnTo>
                  <a:pt x="1766888" y="280987"/>
                </a:lnTo>
                <a:lnTo>
                  <a:pt x="1547813" y="295275"/>
                </a:lnTo>
                <a:lnTo>
                  <a:pt x="1354932" y="316706"/>
                </a:lnTo>
                <a:lnTo>
                  <a:pt x="1095375" y="342900"/>
                </a:lnTo>
                <a:lnTo>
                  <a:pt x="926307" y="366712"/>
                </a:lnTo>
                <a:lnTo>
                  <a:pt x="688182" y="411956"/>
                </a:lnTo>
                <a:lnTo>
                  <a:pt x="616744" y="428625"/>
                </a:lnTo>
                <a:lnTo>
                  <a:pt x="588169" y="440531"/>
                </a:lnTo>
                <a:lnTo>
                  <a:pt x="540544" y="459581"/>
                </a:lnTo>
                <a:lnTo>
                  <a:pt x="492919" y="469106"/>
                </a:lnTo>
                <a:lnTo>
                  <a:pt x="461963" y="471487"/>
                </a:lnTo>
                <a:lnTo>
                  <a:pt x="411957" y="457200"/>
                </a:lnTo>
                <a:lnTo>
                  <a:pt x="340519" y="431006"/>
                </a:lnTo>
                <a:lnTo>
                  <a:pt x="252413" y="390525"/>
                </a:lnTo>
                <a:lnTo>
                  <a:pt x="211932" y="366712"/>
                </a:lnTo>
                <a:lnTo>
                  <a:pt x="173832" y="342900"/>
                </a:lnTo>
                <a:lnTo>
                  <a:pt x="104775" y="290512"/>
                </a:lnTo>
                <a:lnTo>
                  <a:pt x="59532" y="252412"/>
                </a:lnTo>
                <a:lnTo>
                  <a:pt x="28575" y="219075"/>
                </a:lnTo>
                <a:lnTo>
                  <a:pt x="9525" y="190500"/>
                </a:lnTo>
                <a:lnTo>
                  <a:pt x="0" y="164306"/>
                </a:lnTo>
                <a:lnTo>
                  <a:pt x="2382" y="152400"/>
                </a:lnTo>
                <a:lnTo>
                  <a:pt x="7144" y="145256"/>
                </a:lnTo>
                <a:lnTo>
                  <a:pt x="23813" y="145256"/>
                </a:lnTo>
                <a:lnTo>
                  <a:pt x="59532" y="157162"/>
                </a:lnTo>
                <a:lnTo>
                  <a:pt x="138113" y="180975"/>
                </a:lnTo>
                <a:lnTo>
                  <a:pt x="242888" y="207168"/>
                </a:lnTo>
                <a:lnTo>
                  <a:pt x="335757" y="219075"/>
                </a:lnTo>
                <a:lnTo>
                  <a:pt x="442913" y="226218"/>
                </a:lnTo>
                <a:lnTo>
                  <a:pt x="600075" y="214312"/>
                </a:lnTo>
                <a:lnTo>
                  <a:pt x="757238" y="200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3332F423-DEAA-405A-875B-B9CEC6317BCD}"/>
              </a:ext>
            </a:extLst>
          </p:cNvPr>
          <p:cNvSpPr/>
          <p:nvPr/>
        </p:nvSpPr>
        <p:spPr>
          <a:xfrm rot="16200000">
            <a:off x="4368800" y="4559300"/>
            <a:ext cx="2503488" cy="509588"/>
          </a:xfrm>
          <a:custGeom>
            <a:avLst/>
            <a:gdLst>
              <a:gd name="connsiteX0" fmla="*/ 673894 w 2502694"/>
              <a:gd name="connsiteY0" fmla="*/ 228600 h 509587"/>
              <a:gd name="connsiteX1" fmla="*/ 1123950 w 2502694"/>
              <a:gd name="connsiteY1" fmla="*/ 226218 h 509587"/>
              <a:gd name="connsiteX2" fmla="*/ 1381125 w 2502694"/>
              <a:gd name="connsiteY2" fmla="*/ 228600 h 509587"/>
              <a:gd name="connsiteX3" fmla="*/ 1771650 w 2502694"/>
              <a:gd name="connsiteY3" fmla="*/ 226218 h 509587"/>
              <a:gd name="connsiteX4" fmla="*/ 1997869 w 2502694"/>
              <a:gd name="connsiteY4" fmla="*/ 226218 h 509587"/>
              <a:gd name="connsiteX5" fmla="*/ 2062162 w 2502694"/>
              <a:gd name="connsiteY5" fmla="*/ 221456 h 509587"/>
              <a:gd name="connsiteX6" fmla="*/ 2138362 w 2502694"/>
              <a:gd name="connsiteY6" fmla="*/ 214312 h 509587"/>
              <a:gd name="connsiteX7" fmla="*/ 2216944 w 2502694"/>
              <a:gd name="connsiteY7" fmla="*/ 202406 h 509587"/>
              <a:gd name="connsiteX8" fmla="*/ 2262187 w 2502694"/>
              <a:gd name="connsiteY8" fmla="*/ 192881 h 509587"/>
              <a:gd name="connsiteX9" fmla="*/ 2314575 w 2502694"/>
              <a:gd name="connsiteY9" fmla="*/ 176212 h 509587"/>
              <a:gd name="connsiteX10" fmla="*/ 2338387 w 2502694"/>
              <a:gd name="connsiteY10" fmla="*/ 161925 h 509587"/>
              <a:gd name="connsiteX11" fmla="*/ 2359819 w 2502694"/>
              <a:gd name="connsiteY11" fmla="*/ 140493 h 509587"/>
              <a:gd name="connsiteX12" fmla="*/ 2386012 w 2502694"/>
              <a:gd name="connsiteY12" fmla="*/ 111918 h 509587"/>
              <a:gd name="connsiteX13" fmla="*/ 2412206 w 2502694"/>
              <a:gd name="connsiteY13" fmla="*/ 66675 h 509587"/>
              <a:gd name="connsiteX14" fmla="*/ 2428875 w 2502694"/>
              <a:gd name="connsiteY14" fmla="*/ 33337 h 509587"/>
              <a:gd name="connsiteX15" fmla="*/ 2443162 w 2502694"/>
              <a:gd name="connsiteY15" fmla="*/ 16668 h 509587"/>
              <a:gd name="connsiteX16" fmla="*/ 2464594 w 2502694"/>
              <a:gd name="connsiteY16" fmla="*/ 2381 h 509587"/>
              <a:gd name="connsiteX17" fmla="*/ 2481262 w 2502694"/>
              <a:gd name="connsiteY17" fmla="*/ 0 h 509587"/>
              <a:gd name="connsiteX18" fmla="*/ 2490787 w 2502694"/>
              <a:gd name="connsiteY18" fmla="*/ 2381 h 509587"/>
              <a:gd name="connsiteX19" fmla="*/ 2497931 w 2502694"/>
              <a:gd name="connsiteY19" fmla="*/ 14287 h 509587"/>
              <a:gd name="connsiteX20" fmla="*/ 2502694 w 2502694"/>
              <a:gd name="connsiteY20" fmla="*/ 45243 h 509587"/>
              <a:gd name="connsiteX21" fmla="*/ 2500312 w 2502694"/>
              <a:gd name="connsiteY21" fmla="*/ 116681 h 509587"/>
              <a:gd name="connsiteX22" fmla="*/ 2495550 w 2502694"/>
              <a:gd name="connsiteY22" fmla="*/ 159543 h 509587"/>
              <a:gd name="connsiteX23" fmla="*/ 2481262 w 2502694"/>
              <a:gd name="connsiteY23" fmla="*/ 223837 h 509587"/>
              <a:gd name="connsiteX24" fmla="*/ 2466975 w 2502694"/>
              <a:gd name="connsiteY24" fmla="*/ 283368 h 509587"/>
              <a:gd name="connsiteX25" fmla="*/ 2440781 w 2502694"/>
              <a:gd name="connsiteY25" fmla="*/ 347662 h 509587"/>
              <a:gd name="connsiteX26" fmla="*/ 2414587 w 2502694"/>
              <a:gd name="connsiteY26" fmla="*/ 400050 h 509587"/>
              <a:gd name="connsiteX27" fmla="*/ 2386012 w 2502694"/>
              <a:gd name="connsiteY27" fmla="*/ 447675 h 509587"/>
              <a:gd name="connsiteX28" fmla="*/ 2355056 w 2502694"/>
              <a:gd name="connsiteY28" fmla="*/ 488156 h 509587"/>
              <a:gd name="connsiteX29" fmla="*/ 2333625 w 2502694"/>
              <a:gd name="connsiteY29" fmla="*/ 502443 h 509587"/>
              <a:gd name="connsiteX30" fmla="*/ 2305050 w 2502694"/>
              <a:gd name="connsiteY30" fmla="*/ 509587 h 509587"/>
              <a:gd name="connsiteX31" fmla="*/ 2274094 w 2502694"/>
              <a:gd name="connsiteY31" fmla="*/ 507206 h 509587"/>
              <a:gd name="connsiteX32" fmla="*/ 2224087 w 2502694"/>
              <a:gd name="connsiteY32" fmla="*/ 495300 h 509587"/>
              <a:gd name="connsiteX33" fmla="*/ 2183606 w 2502694"/>
              <a:gd name="connsiteY33" fmla="*/ 481012 h 509587"/>
              <a:gd name="connsiteX34" fmla="*/ 2155031 w 2502694"/>
              <a:gd name="connsiteY34" fmla="*/ 473868 h 509587"/>
              <a:gd name="connsiteX35" fmla="*/ 1947862 w 2502694"/>
              <a:gd name="connsiteY35" fmla="*/ 473868 h 509587"/>
              <a:gd name="connsiteX36" fmla="*/ 1595437 w 2502694"/>
              <a:gd name="connsiteY36" fmla="*/ 473868 h 509587"/>
              <a:gd name="connsiteX37" fmla="*/ 1285875 w 2502694"/>
              <a:gd name="connsiteY37" fmla="*/ 473868 h 509587"/>
              <a:gd name="connsiteX38" fmla="*/ 931069 w 2502694"/>
              <a:gd name="connsiteY38" fmla="*/ 469106 h 509587"/>
              <a:gd name="connsiteX39" fmla="*/ 661987 w 2502694"/>
              <a:gd name="connsiteY39" fmla="*/ 459581 h 509587"/>
              <a:gd name="connsiteX40" fmla="*/ 397669 w 2502694"/>
              <a:gd name="connsiteY40" fmla="*/ 450056 h 509587"/>
              <a:gd name="connsiteX41" fmla="*/ 297656 w 2502694"/>
              <a:gd name="connsiteY41" fmla="*/ 447675 h 509587"/>
              <a:gd name="connsiteX42" fmla="*/ 223837 w 2502694"/>
              <a:gd name="connsiteY42" fmla="*/ 438150 h 509587"/>
              <a:gd name="connsiteX43" fmla="*/ 142875 w 2502694"/>
              <a:gd name="connsiteY43" fmla="*/ 419100 h 509587"/>
              <a:gd name="connsiteX44" fmla="*/ 92869 w 2502694"/>
              <a:gd name="connsiteY44" fmla="*/ 400050 h 509587"/>
              <a:gd name="connsiteX45" fmla="*/ 40481 w 2502694"/>
              <a:gd name="connsiteY45" fmla="*/ 373856 h 509587"/>
              <a:gd name="connsiteX46" fmla="*/ 9525 w 2502694"/>
              <a:gd name="connsiteY46" fmla="*/ 352425 h 509587"/>
              <a:gd name="connsiteX47" fmla="*/ 0 w 2502694"/>
              <a:gd name="connsiteY47" fmla="*/ 333375 h 509587"/>
              <a:gd name="connsiteX48" fmla="*/ 0 w 2502694"/>
              <a:gd name="connsiteY48" fmla="*/ 314325 h 509587"/>
              <a:gd name="connsiteX49" fmla="*/ 7144 w 2502694"/>
              <a:gd name="connsiteY49" fmla="*/ 295275 h 509587"/>
              <a:gd name="connsiteX50" fmla="*/ 21431 w 2502694"/>
              <a:gd name="connsiteY50" fmla="*/ 280987 h 509587"/>
              <a:gd name="connsiteX51" fmla="*/ 50006 w 2502694"/>
              <a:gd name="connsiteY51" fmla="*/ 264318 h 509587"/>
              <a:gd name="connsiteX52" fmla="*/ 76200 w 2502694"/>
              <a:gd name="connsiteY52" fmla="*/ 252412 h 509587"/>
              <a:gd name="connsiteX53" fmla="*/ 145256 w 2502694"/>
              <a:gd name="connsiteY53" fmla="*/ 240506 h 509587"/>
              <a:gd name="connsiteX54" fmla="*/ 309562 w 2502694"/>
              <a:gd name="connsiteY54" fmla="*/ 228600 h 509587"/>
              <a:gd name="connsiteX55" fmla="*/ 433387 w 2502694"/>
              <a:gd name="connsiteY55" fmla="*/ 228600 h 509587"/>
              <a:gd name="connsiteX56" fmla="*/ 673894 w 2502694"/>
              <a:gd name="connsiteY56" fmla="*/ 228600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02694" h="509587">
                <a:moveTo>
                  <a:pt x="673894" y="228600"/>
                </a:moveTo>
                <a:lnTo>
                  <a:pt x="1123950" y="226218"/>
                </a:lnTo>
                <a:lnTo>
                  <a:pt x="1381125" y="228600"/>
                </a:lnTo>
                <a:lnTo>
                  <a:pt x="1771650" y="226218"/>
                </a:lnTo>
                <a:lnTo>
                  <a:pt x="1997869" y="226218"/>
                </a:lnTo>
                <a:lnTo>
                  <a:pt x="2062162" y="221456"/>
                </a:lnTo>
                <a:lnTo>
                  <a:pt x="2138362" y="214312"/>
                </a:lnTo>
                <a:lnTo>
                  <a:pt x="2216944" y="202406"/>
                </a:lnTo>
                <a:lnTo>
                  <a:pt x="2262187" y="192881"/>
                </a:lnTo>
                <a:lnTo>
                  <a:pt x="2314575" y="176212"/>
                </a:lnTo>
                <a:lnTo>
                  <a:pt x="2338387" y="161925"/>
                </a:lnTo>
                <a:lnTo>
                  <a:pt x="2359819" y="140493"/>
                </a:lnTo>
                <a:lnTo>
                  <a:pt x="2386012" y="111918"/>
                </a:lnTo>
                <a:lnTo>
                  <a:pt x="2412206" y="66675"/>
                </a:lnTo>
                <a:lnTo>
                  <a:pt x="2428875" y="33337"/>
                </a:lnTo>
                <a:lnTo>
                  <a:pt x="2443162" y="16668"/>
                </a:lnTo>
                <a:lnTo>
                  <a:pt x="2464594" y="2381"/>
                </a:lnTo>
                <a:lnTo>
                  <a:pt x="2481262" y="0"/>
                </a:lnTo>
                <a:lnTo>
                  <a:pt x="2490787" y="2381"/>
                </a:lnTo>
                <a:lnTo>
                  <a:pt x="2497931" y="14287"/>
                </a:lnTo>
                <a:lnTo>
                  <a:pt x="2502694" y="45243"/>
                </a:lnTo>
                <a:lnTo>
                  <a:pt x="2500312" y="116681"/>
                </a:lnTo>
                <a:lnTo>
                  <a:pt x="2495550" y="159543"/>
                </a:lnTo>
                <a:lnTo>
                  <a:pt x="2481262" y="223837"/>
                </a:lnTo>
                <a:lnTo>
                  <a:pt x="2466975" y="283368"/>
                </a:lnTo>
                <a:lnTo>
                  <a:pt x="2440781" y="347662"/>
                </a:lnTo>
                <a:lnTo>
                  <a:pt x="2414587" y="400050"/>
                </a:lnTo>
                <a:lnTo>
                  <a:pt x="2386012" y="447675"/>
                </a:lnTo>
                <a:lnTo>
                  <a:pt x="2355056" y="488156"/>
                </a:lnTo>
                <a:lnTo>
                  <a:pt x="2333625" y="502443"/>
                </a:lnTo>
                <a:lnTo>
                  <a:pt x="2305050" y="509587"/>
                </a:lnTo>
                <a:lnTo>
                  <a:pt x="2274094" y="507206"/>
                </a:lnTo>
                <a:lnTo>
                  <a:pt x="2224087" y="495300"/>
                </a:lnTo>
                <a:lnTo>
                  <a:pt x="2183606" y="481012"/>
                </a:lnTo>
                <a:lnTo>
                  <a:pt x="2155031" y="473868"/>
                </a:lnTo>
                <a:lnTo>
                  <a:pt x="1947862" y="473868"/>
                </a:lnTo>
                <a:lnTo>
                  <a:pt x="1595437" y="473868"/>
                </a:lnTo>
                <a:lnTo>
                  <a:pt x="1285875" y="473868"/>
                </a:lnTo>
                <a:lnTo>
                  <a:pt x="931069" y="469106"/>
                </a:lnTo>
                <a:lnTo>
                  <a:pt x="661987" y="459581"/>
                </a:lnTo>
                <a:lnTo>
                  <a:pt x="397669" y="450056"/>
                </a:lnTo>
                <a:lnTo>
                  <a:pt x="297656" y="447675"/>
                </a:lnTo>
                <a:lnTo>
                  <a:pt x="223837" y="438150"/>
                </a:lnTo>
                <a:lnTo>
                  <a:pt x="142875" y="419100"/>
                </a:lnTo>
                <a:lnTo>
                  <a:pt x="92869" y="400050"/>
                </a:lnTo>
                <a:lnTo>
                  <a:pt x="40481" y="373856"/>
                </a:lnTo>
                <a:lnTo>
                  <a:pt x="9525" y="352425"/>
                </a:lnTo>
                <a:lnTo>
                  <a:pt x="0" y="333375"/>
                </a:lnTo>
                <a:lnTo>
                  <a:pt x="0" y="314325"/>
                </a:lnTo>
                <a:lnTo>
                  <a:pt x="7144" y="295275"/>
                </a:lnTo>
                <a:lnTo>
                  <a:pt x="21431" y="280987"/>
                </a:lnTo>
                <a:lnTo>
                  <a:pt x="50006" y="264318"/>
                </a:lnTo>
                <a:lnTo>
                  <a:pt x="76200" y="252412"/>
                </a:lnTo>
                <a:lnTo>
                  <a:pt x="145256" y="240506"/>
                </a:lnTo>
                <a:lnTo>
                  <a:pt x="309562" y="228600"/>
                </a:lnTo>
                <a:lnTo>
                  <a:pt x="433387" y="228600"/>
                </a:lnTo>
                <a:lnTo>
                  <a:pt x="673894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77350E-3E92-4109-96B7-8B6ED73115A9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511300"/>
            <a:ext cx="4948237" cy="4554538"/>
            <a:chOff x="2660650" y="1663700"/>
            <a:chExt cx="4948238" cy="4554538"/>
          </a:xfrm>
        </p:grpSpPr>
        <p:sp>
          <p:nvSpPr>
            <p:cNvPr id="38" name="フリーフォーム 16">
              <a:extLst>
                <a:ext uri="{FF2B5EF4-FFF2-40B4-BE49-F238E27FC236}">
                  <a16:creationId xmlns:a16="http://schemas.microsoft.com/office/drawing/2014/main" id="{BEDBBE3F-B06D-4D34-8212-E7DDEE848891}"/>
                </a:ext>
              </a:extLst>
            </p:cNvPr>
            <p:cNvSpPr/>
            <p:nvPr/>
          </p:nvSpPr>
          <p:spPr>
            <a:xfrm>
              <a:off x="2738437" y="2655888"/>
              <a:ext cx="1857375" cy="549275"/>
            </a:xfrm>
            <a:custGeom>
              <a:avLst/>
              <a:gdLst>
                <a:gd name="connsiteX0" fmla="*/ 733425 w 1857375"/>
                <a:gd name="connsiteY0" fmla="*/ 264319 h 550069"/>
                <a:gd name="connsiteX1" fmla="*/ 852487 w 1857375"/>
                <a:gd name="connsiteY1" fmla="*/ 238125 h 550069"/>
                <a:gd name="connsiteX2" fmla="*/ 981075 w 1857375"/>
                <a:gd name="connsiteY2" fmla="*/ 207169 h 550069"/>
                <a:gd name="connsiteX3" fmla="*/ 1190625 w 1857375"/>
                <a:gd name="connsiteY3" fmla="*/ 152400 h 550069"/>
                <a:gd name="connsiteX4" fmla="*/ 1297781 w 1857375"/>
                <a:gd name="connsiteY4" fmla="*/ 123825 h 550069"/>
                <a:gd name="connsiteX5" fmla="*/ 1402556 w 1857375"/>
                <a:gd name="connsiteY5" fmla="*/ 88106 h 550069"/>
                <a:gd name="connsiteX6" fmla="*/ 1466850 w 1857375"/>
                <a:gd name="connsiteY6" fmla="*/ 64294 h 550069"/>
                <a:gd name="connsiteX7" fmla="*/ 1521618 w 1857375"/>
                <a:gd name="connsiteY7" fmla="*/ 40481 h 550069"/>
                <a:gd name="connsiteX8" fmla="*/ 1564481 w 1857375"/>
                <a:gd name="connsiteY8" fmla="*/ 16669 h 550069"/>
                <a:gd name="connsiteX9" fmla="*/ 1593056 w 1857375"/>
                <a:gd name="connsiteY9" fmla="*/ 7144 h 550069"/>
                <a:gd name="connsiteX10" fmla="*/ 1645443 w 1857375"/>
                <a:gd name="connsiteY10" fmla="*/ 0 h 550069"/>
                <a:gd name="connsiteX11" fmla="*/ 1693068 w 1857375"/>
                <a:gd name="connsiteY11" fmla="*/ 2381 h 550069"/>
                <a:gd name="connsiteX12" fmla="*/ 1728787 w 1857375"/>
                <a:gd name="connsiteY12" fmla="*/ 14287 h 550069"/>
                <a:gd name="connsiteX13" fmla="*/ 1750218 w 1857375"/>
                <a:gd name="connsiteY13" fmla="*/ 23812 h 550069"/>
                <a:gd name="connsiteX14" fmla="*/ 1778793 w 1857375"/>
                <a:gd name="connsiteY14" fmla="*/ 40481 h 550069"/>
                <a:gd name="connsiteX15" fmla="*/ 1793081 w 1857375"/>
                <a:gd name="connsiteY15" fmla="*/ 52387 h 550069"/>
                <a:gd name="connsiteX16" fmla="*/ 1816893 w 1857375"/>
                <a:gd name="connsiteY16" fmla="*/ 78581 h 550069"/>
                <a:gd name="connsiteX17" fmla="*/ 1835943 w 1857375"/>
                <a:gd name="connsiteY17" fmla="*/ 102394 h 550069"/>
                <a:gd name="connsiteX18" fmla="*/ 1847850 w 1857375"/>
                <a:gd name="connsiteY18" fmla="*/ 128587 h 550069"/>
                <a:gd name="connsiteX19" fmla="*/ 1854993 w 1857375"/>
                <a:gd name="connsiteY19" fmla="*/ 152400 h 550069"/>
                <a:gd name="connsiteX20" fmla="*/ 1857375 w 1857375"/>
                <a:gd name="connsiteY20" fmla="*/ 169069 h 550069"/>
                <a:gd name="connsiteX21" fmla="*/ 1852612 w 1857375"/>
                <a:gd name="connsiteY21" fmla="*/ 195262 h 550069"/>
                <a:gd name="connsiteX22" fmla="*/ 1843087 w 1857375"/>
                <a:gd name="connsiteY22" fmla="*/ 216694 h 550069"/>
                <a:gd name="connsiteX23" fmla="*/ 1828800 w 1857375"/>
                <a:gd name="connsiteY23" fmla="*/ 233362 h 550069"/>
                <a:gd name="connsiteX24" fmla="*/ 1807368 w 1857375"/>
                <a:gd name="connsiteY24" fmla="*/ 245269 h 550069"/>
                <a:gd name="connsiteX25" fmla="*/ 1757362 w 1857375"/>
                <a:gd name="connsiteY25" fmla="*/ 259556 h 550069"/>
                <a:gd name="connsiteX26" fmla="*/ 1652587 w 1857375"/>
                <a:gd name="connsiteY26" fmla="*/ 273844 h 550069"/>
                <a:gd name="connsiteX27" fmla="*/ 1431131 w 1857375"/>
                <a:gd name="connsiteY27" fmla="*/ 304800 h 550069"/>
                <a:gd name="connsiteX28" fmla="*/ 1126331 w 1857375"/>
                <a:gd name="connsiteY28" fmla="*/ 347662 h 550069"/>
                <a:gd name="connsiteX29" fmla="*/ 876300 w 1857375"/>
                <a:gd name="connsiteY29" fmla="*/ 435769 h 550069"/>
                <a:gd name="connsiteX30" fmla="*/ 750093 w 1857375"/>
                <a:gd name="connsiteY30" fmla="*/ 478631 h 550069"/>
                <a:gd name="connsiteX31" fmla="*/ 619125 w 1857375"/>
                <a:gd name="connsiteY31" fmla="*/ 516731 h 550069"/>
                <a:gd name="connsiteX32" fmla="*/ 531018 w 1857375"/>
                <a:gd name="connsiteY32" fmla="*/ 535781 h 550069"/>
                <a:gd name="connsiteX33" fmla="*/ 459581 w 1857375"/>
                <a:gd name="connsiteY33" fmla="*/ 547687 h 550069"/>
                <a:gd name="connsiteX34" fmla="*/ 407193 w 1857375"/>
                <a:gd name="connsiteY34" fmla="*/ 550069 h 550069"/>
                <a:gd name="connsiteX35" fmla="*/ 359568 w 1857375"/>
                <a:gd name="connsiteY35" fmla="*/ 550069 h 550069"/>
                <a:gd name="connsiteX36" fmla="*/ 311943 w 1857375"/>
                <a:gd name="connsiteY36" fmla="*/ 531019 h 550069"/>
                <a:gd name="connsiteX37" fmla="*/ 254793 w 1857375"/>
                <a:gd name="connsiteY37" fmla="*/ 500062 h 550069"/>
                <a:gd name="connsiteX38" fmla="*/ 197643 w 1857375"/>
                <a:gd name="connsiteY38" fmla="*/ 466725 h 550069"/>
                <a:gd name="connsiteX39" fmla="*/ 130968 w 1857375"/>
                <a:gd name="connsiteY39" fmla="*/ 421481 h 550069"/>
                <a:gd name="connsiteX40" fmla="*/ 95250 w 1857375"/>
                <a:gd name="connsiteY40" fmla="*/ 392906 h 550069"/>
                <a:gd name="connsiteX41" fmla="*/ 59531 w 1857375"/>
                <a:gd name="connsiteY41" fmla="*/ 359569 h 550069"/>
                <a:gd name="connsiteX42" fmla="*/ 33337 w 1857375"/>
                <a:gd name="connsiteY42" fmla="*/ 328612 h 550069"/>
                <a:gd name="connsiteX43" fmla="*/ 9525 w 1857375"/>
                <a:gd name="connsiteY43" fmla="*/ 292894 h 550069"/>
                <a:gd name="connsiteX44" fmla="*/ 0 w 1857375"/>
                <a:gd name="connsiteY44" fmla="*/ 264319 h 550069"/>
                <a:gd name="connsiteX45" fmla="*/ 4762 w 1857375"/>
                <a:gd name="connsiteY45" fmla="*/ 250031 h 550069"/>
                <a:gd name="connsiteX46" fmla="*/ 11906 w 1857375"/>
                <a:gd name="connsiteY46" fmla="*/ 245269 h 550069"/>
                <a:gd name="connsiteX47" fmla="*/ 23812 w 1857375"/>
                <a:gd name="connsiteY47" fmla="*/ 245269 h 550069"/>
                <a:gd name="connsiteX48" fmla="*/ 45243 w 1857375"/>
                <a:gd name="connsiteY48" fmla="*/ 252412 h 550069"/>
                <a:gd name="connsiteX49" fmla="*/ 90487 w 1857375"/>
                <a:gd name="connsiteY49" fmla="*/ 273844 h 550069"/>
                <a:gd name="connsiteX50" fmla="*/ 130968 w 1857375"/>
                <a:gd name="connsiteY50" fmla="*/ 292894 h 550069"/>
                <a:gd name="connsiteX51" fmla="*/ 192881 w 1857375"/>
                <a:gd name="connsiteY51" fmla="*/ 311944 h 550069"/>
                <a:gd name="connsiteX52" fmla="*/ 235743 w 1857375"/>
                <a:gd name="connsiteY52" fmla="*/ 321469 h 550069"/>
                <a:gd name="connsiteX53" fmla="*/ 276225 w 1857375"/>
                <a:gd name="connsiteY53" fmla="*/ 326231 h 550069"/>
                <a:gd name="connsiteX54" fmla="*/ 323850 w 1857375"/>
                <a:gd name="connsiteY54" fmla="*/ 328612 h 550069"/>
                <a:gd name="connsiteX55" fmla="*/ 395287 w 1857375"/>
                <a:gd name="connsiteY55" fmla="*/ 323850 h 550069"/>
                <a:gd name="connsiteX56" fmla="*/ 526256 w 1857375"/>
                <a:gd name="connsiteY56" fmla="*/ 304800 h 550069"/>
                <a:gd name="connsiteX57" fmla="*/ 733425 w 1857375"/>
                <a:gd name="connsiteY57" fmla="*/ 264319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57375" h="550069">
                  <a:moveTo>
                    <a:pt x="733425" y="264319"/>
                  </a:moveTo>
                  <a:lnTo>
                    <a:pt x="852487" y="238125"/>
                  </a:lnTo>
                  <a:lnTo>
                    <a:pt x="981075" y="207169"/>
                  </a:lnTo>
                  <a:lnTo>
                    <a:pt x="1190625" y="152400"/>
                  </a:lnTo>
                  <a:lnTo>
                    <a:pt x="1297781" y="123825"/>
                  </a:lnTo>
                  <a:lnTo>
                    <a:pt x="1402556" y="88106"/>
                  </a:lnTo>
                  <a:lnTo>
                    <a:pt x="1466850" y="64294"/>
                  </a:lnTo>
                  <a:lnTo>
                    <a:pt x="1521618" y="40481"/>
                  </a:lnTo>
                  <a:lnTo>
                    <a:pt x="1564481" y="16669"/>
                  </a:lnTo>
                  <a:lnTo>
                    <a:pt x="1593056" y="7144"/>
                  </a:lnTo>
                  <a:lnTo>
                    <a:pt x="1645443" y="0"/>
                  </a:lnTo>
                  <a:lnTo>
                    <a:pt x="1693068" y="2381"/>
                  </a:lnTo>
                  <a:lnTo>
                    <a:pt x="1728787" y="14287"/>
                  </a:lnTo>
                  <a:lnTo>
                    <a:pt x="1750218" y="23812"/>
                  </a:lnTo>
                  <a:lnTo>
                    <a:pt x="1778793" y="40481"/>
                  </a:lnTo>
                  <a:lnTo>
                    <a:pt x="1793081" y="52387"/>
                  </a:lnTo>
                  <a:lnTo>
                    <a:pt x="1816893" y="78581"/>
                  </a:lnTo>
                  <a:lnTo>
                    <a:pt x="1835943" y="102394"/>
                  </a:lnTo>
                  <a:lnTo>
                    <a:pt x="1847850" y="128587"/>
                  </a:lnTo>
                  <a:lnTo>
                    <a:pt x="1854993" y="152400"/>
                  </a:lnTo>
                  <a:lnTo>
                    <a:pt x="1857375" y="169069"/>
                  </a:lnTo>
                  <a:lnTo>
                    <a:pt x="1852612" y="195262"/>
                  </a:lnTo>
                  <a:lnTo>
                    <a:pt x="1843087" y="216694"/>
                  </a:lnTo>
                  <a:lnTo>
                    <a:pt x="1828800" y="233362"/>
                  </a:lnTo>
                  <a:lnTo>
                    <a:pt x="1807368" y="245269"/>
                  </a:lnTo>
                  <a:lnTo>
                    <a:pt x="1757362" y="259556"/>
                  </a:lnTo>
                  <a:lnTo>
                    <a:pt x="1652587" y="273844"/>
                  </a:lnTo>
                  <a:lnTo>
                    <a:pt x="1431131" y="304800"/>
                  </a:lnTo>
                  <a:lnTo>
                    <a:pt x="1126331" y="347662"/>
                  </a:lnTo>
                  <a:lnTo>
                    <a:pt x="876300" y="435769"/>
                  </a:lnTo>
                  <a:lnTo>
                    <a:pt x="750093" y="478631"/>
                  </a:lnTo>
                  <a:lnTo>
                    <a:pt x="619125" y="516731"/>
                  </a:lnTo>
                  <a:lnTo>
                    <a:pt x="531018" y="535781"/>
                  </a:lnTo>
                  <a:lnTo>
                    <a:pt x="459581" y="547687"/>
                  </a:lnTo>
                  <a:lnTo>
                    <a:pt x="407193" y="550069"/>
                  </a:lnTo>
                  <a:lnTo>
                    <a:pt x="359568" y="550069"/>
                  </a:lnTo>
                  <a:lnTo>
                    <a:pt x="311943" y="531019"/>
                  </a:lnTo>
                  <a:lnTo>
                    <a:pt x="254793" y="500062"/>
                  </a:lnTo>
                  <a:lnTo>
                    <a:pt x="197643" y="466725"/>
                  </a:lnTo>
                  <a:lnTo>
                    <a:pt x="130968" y="421481"/>
                  </a:lnTo>
                  <a:lnTo>
                    <a:pt x="95250" y="392906"/>
                  </a:lnTo>
                  <a:lnTo>
                    <a:pt x="59531" y="359569"/>
                  </a:lnTo>
                  <a:lnTo>
                    <a:pt x="33337" y="328612"/>
                  </a:lnTo>
                  <a:lnTo>
                    <a:pt x="9525" y="292894"/>
                  </a:lnTo>
                  <a:lnTo>
                    <a:pt x="0" y="264319"/>
                  </a:lnTo>
                  <a:lnTo>
                    <a:pt x="4762" y="250031"/>
                  </a:lnTo>
                  <a:lnTo>
                    <a:pt x="11906" y="245269"/>
                  </a:lnTo>
                  <a:lnTo>
                    <a:pt x="23812" y="245269"/>
                  </a:lnTo>
                  <a:lnTo>
                    <a:pt x="45243" y="252412"/>
                  </a:lnTo>
                  <a:lnTo>
                    <a:pt x="90487" y="273844"/>
                  </a:lnTo>
                  <a:lnTo>
                    <a:pt x="130968" y="292894"/>
                  </a:lnTo>
                  <a:lnTo>
                    <a:pt x="192881" y="311944"/>
                  </a:lnTo>
                  <a:lnTo>
                    <a:pt x="235743" y="321469"/>
                  </a:lnTo>
                  <a:lnTo>
                    <a:pt x="276225" y="326231"/>
                  </a:lnTo>
                  <a:lnTo>
                    <a:pt x="323850" y="328612"/>
                  </a:lnTo>
                  <a:lnTo>
                    <a:pt x="395287" y="323850"/>
                  </a:lnTo>
                  <a:lnTo>
                    <a:pt x="526256" y="3048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884A09FA-C8DF-40EE-BCBB-5FF6D14E0117}"/>
                </a:ext>
              </a:extLst>
            </p:cNvPr>
            <p:cNvSpPr/>
            <p:nvPr/>
          </p:nvSpPr>
          <p:spPr>
            <a:xfrm rot="16200000">
              <a:off x="1555750" y="3636963"/>
              <a:ext cx="4352925" cy="536575"/>
            </a:xfrm>
            <a:custGeom>
              <a:avLst/>
              <a:gdLst>
                <a:gd name="connsiteX0" fmla="*/ 1578135 w 4353109"/>
                <a:gd name="connsiteY0" fmla="*/ 190648 h 536637"/>
                <a:gd name="connsiteX1" fmla="*/ 2118301 w 4353109"/>
                <a:gd name="connsiteY1" fmla="*/ 201239 h 536637"/>
                <a:gd name="connsiteX2" fmla="*/ 2503126 w 4353109"/>
                <a:gd name="connsiteY2" fmla="*/ 208300 h 536637"/>
                <a:gd name="connsiteX3" fmla="*/ 3279837 w 4353109"/>
                <a:gd name="connsiteY3" fmla="*/ 229483 h 536637"/>
                <a:gd name="connsiteX4" fmla="*/ 3714088 w 4353109"/>
                <a:gd name="connsiteY4" fmla="*/ 229483 h 536637"/>
                <a:gd name="connsiteX5" fmla="*/ 4014181 w 4353109"/>
                <a:gd name="connsiteY5" fmla="*/ 225953 h 536637"/>
                <a:gd name="connsiteX6" fmla="*/ 4060078 w 4353109"/>
                <a:gd name="connsiteY6" fmla="*/ 222422 h 536637"/>
                <a:gd name="connsiteX7" fmla="*/ 4102444 w 4353109"/>
                <a:gd name="connsiteY7" fmla="*/ 211831 h 536637"/>
                <a:gd name="connsiteX8" fmla="*/ 4137749 w 4353109"/>
                <a:gd name="connsiteY8" fmla="*/ 197709 h 536637"/>
                <a:gd name="connsiteX9" fmla="*/ 4190706 w 4353109"/>
                <a:gd name="connsiteY9" fmla="*/ 155343 h 536637"/>
                <a:gd name="connsiteX10" fmla="*/ 4240133 w 4353109"/>
                <a:gd name="connsiteY10" fmla="*/ 105915 h 536637"/>
                <a:gd name="connsiteX11" fmla="*/ 4257786 w 4353109"/>
                <a:gd name="connsiteY11" fmla="*/ 81202 h 536637"/>
                <a:gd name="connsiteX12" fmla="*/ 4275438 w 4353109"/>
                <a:gd name="connsiteY12" fmla="*/ 49427 h 536637"/>
                <a:gd name="connsiteX13" fmla="*/ 4286030 w 4353109"/>
                <a:gd name="connsiteY13" fmla="*/ 28244 h 536637"/>
                <a:gd name="connsiteX14" fmla="*/ 4300152 w 4353109"/>
                <a:gd name="connsiteY14" fmla="*/ 14122 h 536637"/>
                <a:gd name="connsiteX15" fmla="*/ 4324865 w 4353109"/>
                <a:gd name="connsiteY15" fmla="*/ 0 h 536637"/>
                <a:gd name="connsiteX16" fmla="*/ 4331926 w 4353109"/>
                <a:gd name="connsiteY16" fmla="*/ 0 h 536637"/>
                <a:gd name="connsiteX17" fmla="*/ 4342518 w 4353109"/>
                <a:gd name="connsiteY17" fmla="*/ 3531 h 536637"/>
                <a:gd name="connsiteX18" fmla="*/ 4353109 w 4353109"/>
                <a:gd name="connsiteY18" fmla="*/ 21183 h 536637"/>
                <a:gd name="connsiteX19" fmla="*/ 4353109 w 4353109"/>
                <a:gd name="connsiteY19" fmla="*/ 52958 h 536637"/>
                <a:gd name="connsiteX20" fmla="*/ 4349579 w 4353109"/>
                <a:gd name="connsiteY20" fmla="*/ 105915 h 536637"/>
                <a:gd name="connsiteX21" fmla="*/ 4335457 w 4353109"/>
                <a:gd name="connsiteY21" fmla="*/ 158873 h 536637"/>
                <a:gd name="connsiteX22" fmla="*/ 4303682 w 4353109"/>
                <a:gd name="connsiteY22" fmla="*/ 243605 h 536637"/>
                <a:gd name="connsiteX23" fmla="*/ 4240133 w 4353109"/>
                <a:gd name="connsiteY23" fmla="*/ 345990 h 536637"/>
                <a:gd name="connsiteX24" fmla="*/ 4176584 w 4353109"/>
                <a:gd name="connsiteY24" fmla="*/ 423661 h 536637"/>
                <a:gd name="connsiteX25" fmla="*/ 4123627 w 4353109"/>
                <a:gd name="connsiteY25" fmla="*/ 494271 h 536637"/>
                <a:gd name="connsiteX26" fmla="*/ 4088322 w 4353109"/>
                <a:gd name="connsiteY26" fmla="*/ 522515 h 536637"/>
                <a:gd name="connsiteX27" fmla="*/ 4060078 w 4353109"/>
                <a:gd name="connsiteY27" fmla="*/ 533106 h 536637"/>
                <a:gd name="connsiteX28" fmla="*/ 4031834 w 4353109"/>
                <a:gd name="connsiteY28" fmla="*/ 536637 h 536637"/>
                <a:gd name="connsiteX29" fmla="*/ 3992998 w 4353109"/>
                <a:gd name="connsiteY29" fmla="*/ 522515 h 536637"/>
                <a:gd name="connsiteX30" fmla="*/ 3947101 w 4353109"/>
                <a:gd name="connsiteY30" fmla="*/ 497801 h 536637"/>
                <a:gd name="connsiteX31" fmla="*/ 3925918 w 4353109"/>
                <a:gd name="connsiteY31" fmla="*/ 483679 h 536637"/>
                <a:gd name="connsiteX32" fmla="*/ 3890613 w 4353109"/>
                <a:gd name="connsiteY32" fmla="*/ 466027 h 536637"/>
                <a:gd name="connsiteX33" fmla="*/ 3834125 w 4353109"/>
                <a:gd name="connsiteY33" fmla="*/ 455435 h 536637"/>
                <a:gd name="connsiteX34" fmla="*/ 3735271 w 4353109"/>
                <a:gd name="connsiteY34" fmla="*/ 441313 h 536637"/>
                <a:gd name="connsiteX35" fmla="*/ 3572868 w 4353109"/>
                <a:gd name="connsiteY35" fmla="*/ 420130 h 536637"/>
                <a:gd name="connsiteX36" fmla="*/ 3382221 w 4353109"/>
                <a:gd name="connsiteY36" fmla="*/ 409539 h 536637"/>
                <a:gd name="connsiteX37" fmla="*/ 3223349 w 4353109"/>
                <a:gd name="connsiteY37" fmla="*/ 406008 h 536637"/>
                <a:gd name="connsiteX38" fmla="*/ 2891481 w 4353109"/>
                <a:gd name="connsiteY38" fmla="*/ 409539 h 536637"/>
                <a:gd name="connsiteX39" fmla="*/ 2510187 w 4353109"/>
                <a:gd name="connsiteY39" fmla="*/ 409539 h 536637"/>
                <a:gd name="connsiteX40" fmla="*/ 2118301 w 4353109"/>
                <a:gd name="connsiteY40" fmla="*/ 406008 h 536637"/>
                <a:gd name="connsiteX41" fmla="*/ 1737007 w 4353109"/>
                <a:gd name="connsiteY41" fmla="*/ 409539 h 536637"/>
                <a:gd name="connsiteX42" fmla="*/ 1376896 w 4353109"/>
                <a:gd name="connsiteY42" fmla="*/ 406008 h 536637"/>
                <a:gd name="connsiteX43" fmla="*/ 992071 w 4353109"/>
                <a:gd name="connsiteY43" fmla="*/ 409539 h 536637"/>
                <a:gd name="connsiteX44" fmla="*/ 755528 w 4353109"/>
                <a:gd name="connsiteY44" fmla="*/ 413069 h 536637"/>
                <a:gd name="connsiteX45" fmla="*/ 497801 w 4353109"/>
                <a:gd name="connsiteY45" fmla="*/ 420130 h 536637"/>
                <a:gd name="connsiteX46" fmla="*/ 317745 w 4353109"/>
                <a:gd name="connsiteY46" fmla="*/ 430722 h 536637"/>
                <a:gd name="connsiteX47" fmla="*/ 271849 w 4353109"/>
                <a:gd name="connsiteY47" fmla="*/ 420130 h 536637"/>
                <a:gd name="connsiteX48" fmla="*/ 208300 w 4353109"/>
                <a:gd name="connsiteY48" fmla="*/ 402478 h 536637"/>
                <a:gd name="connsiteX49" fmla="*/ 116507 w 4353109"/>
                <a:gd name="connsiteY49" fmla="*/ 367173 h 536637"/>
                <a:gd name="connsiteX50" fmla="*/ 56488 w 4353109"/>
                <a:gd name="connsiteY50" fmla="*/ 335398 h 536637"/>
                <a:gd name="connsiteX51" fmla="*/ 21183 w 4353109"/>
                <a:gd name="connsiteY51" fmla="*/ 307154 h 536637"/>
                <a:gd name="connsiteX52" fmla="*/ 0 w 4353109"/>
                <a:gd name="connsiteY52" fmla="*/ 275380 h 536637"/>
                <a:gd name="connsiteX53" fmla="*/ 0 w 4353109"/>
                <a:gd name="connsiteY53" fmla="*/ 261258 h 536637"/>
                <a:gd name="connsiteX54" fmla="*/ 3531 w 4353109"/>
                <a:gd name="connsiteY54" fmla="*/ 243605 h 536637"/>
                <a:gd name="connsiteX55" fmla="*/ 31775 w 4353109"/>
                <a:gd name="connsiteY55" fmla="*/ 215361 h 536637"/>
                <a:gd name="connsiteX56" fmla="*/ 77671 w 4353109"/>
                <a:gd name="connsiteY56" fmla="*/ 187117 h 536637"/>
                <a:gd name="connsiteX57" fmla="*/ 158873 w 4353109"/>
                <a:gd name="connsiteY57" fmla="*/ 151812 h 536637"/>
                <a:gd name="connsiteX58" fmla="*/ 225952 w 4353109"/>
                <a:gd name="connsiteY58" fmla="*/ 130629 h 536637"/>
                <a:gd name="connsiteX59" fmla="*/ 310684 w 4353109"/>
                <a:gd name="connsiteY59" fmla="*/ 120038 h 536637"/>
                <a:gd name="connsiteX60" fmla="*/ 381295 w 4353109"/>
                <a:gd name="connsiteY60" fmla="*/ 116507 h 536637"/>
                <a:gd name="connsiteX61" fmla="*/ 423661 w 4353109"/>
                <a:gd name="connsiteY61" fmla="*/ 123568 h 536637"/>
                <a:gd name="connsiteX62" fmla="*/ 533106 w 4353109"/>
                <a:gd name="connsiteY62" fmla="*/ 141221 h 536637"/>
                <a:gd name="connsiteX63" fmla="*/ 741406 w 4353109"/>
                <a:gd name="connsiteY63" fmla="*/ 158873 h 536637"/>
                <a:gd name="connsiteX64" fmla="*/ 1094456 w 4353109"/>
                <a:gd name="connsiteY64" fmla="*/ 176526 h 536637"/>
                <a:gd name="connsiteX65" fmla="*/ 1578135 w 4353109"/>
                <a:gd name="connsiteY65" fmla="*/ 190648 h 53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53109" h="536637">
                  <a:moveTo>
                    <a:pt x="1578135" y="190648"/>
                  </a:moveTo>
                  <a:lnTo>
                    <a:pt x="2118301" y="201239"/>
                  </a:lnTo>
                  <a:lnTo>
                    <a:pt x="2503126" y="208300"/>
                  </a:lnTo>
                  <a:lnTo>
                    <a:pt x="3279837" y="229483"/>
                  </a:lnTo>
                  <a:lnTo>
                    <a:pt x="3714088" y="229483"/>
                  </a:lnTo>
                  <a:lnTo>
                    <a:pt x="4014181" y="225953"/>
                  </a:lnTo>
                  <a:lnTo>
                    <a:pt x="4060078" y="222422"/>
                  </a:lnTo>
                  <a:lnTo>
                    <a:pt x="4102444" y="211831"/>
                  </a:lnTo>
                  <a:lnTo>
                    <a:pt x="4137749" y="197709"/>
                  </a:lnTo>
                  <a:lnTo>
                    <a:pt x="4190706" y="155343"/>
                  </a:lnTo>
                  <a:lnTo>
                    <a:pt x="4240133" y="105915"/>
                  </a:lnTo>
                  <a:lnTo>
                    <a:pt x="4257786" y="81202"/>
                  </a:lnTo>
                  <a:lnTo>
                    <a:pt x="4275438" y="49427"/>
                  </a:lnTo>
                  <a:lnTo>
                    <a:pt x="4286030" y="28244"/>
                  </a:lnTo>
                  <a:lnTo>
                    <a:pt x="4300152" y="14122"/>
                  </a:lnTo>
                  <a:lnTo>
                    <a:pt x="4324865" y="0"/>
                  </a:lnTo>
                  <a:lnTo>
                    <a:pt x="4331926" y="0"/>
                  </a:lnTo>
                  <a:lnTo>
                    <a:pt x="4342518" y="3531"/>
                  </a:lnTo>
                  <a:lnTo>
                    <a:pt x="4353109" y="21183"/>
                  </a:lnTo>
                  <a:lnTo>
                    <a:pt x="4353109" y="52958"/>
                  </a:lnTo>
                  <a:lnTo>
                    <a:pt x="4349579" y="105915"/>
                  </a:lnTo>
                  <a:lnTo>
                    <a:pt x="4335457" y="158873"/>
                  </a:lnTo>
                  <a:lnTo>
                    <a:pt x="4303682" y="243605"/>
                  </a:lnTo>
                  <a:lnTo>
                    <a:pt x="4240133" y="345990"/>
                  </a:lnTo>
                  <a:lnTo>
                    <a:pt x="4176584" y="423661"/>
                  </a:lnTo>
                  <a:lnTo>
                    <a:pt x="4123627" y="494271"/>
                  </a:lnTo>
                  <a:lnTo>
                    <a:pt x="4088322" y="522515"/>
                  </a:lnTo>
                  <a:lnTo>
                    <a:pt x="4060078" y="533106"/>
                  </a:lnTo>
                  <a:lnTo>
                    <a:pt x="4031834" y="536637"/>
                  </a:lnTo>
                  <a:lnTo>
                    <a:pt x="3992998" y="522515"/>
                  </a:lnTo>
                  <a:lnTo>
                    <a:pt x="3947101" y="497801"/>
                  </a:lnTo>
                  <a:lnTo>
                    <a:pt x="3925918" y="483679"/>
                  </a:lnTo>
                  <a:lnTo>
                    <a:pt x="3890613" y="466027"/>
                  </a:lnTo>
                  <a:lnTo>
                    <a:pt x="3834125" y="455435"/>
                  </a:lnTo>
                  <a:lnTo>
                    <a:pt x="3735271" y="441313"/>
                  </a:lnTo>
                  <a:lnTo>
                    <a:pt x="3572868" y="420130"/>
                  </a:lnTo>
                  <a:lnTo>
                    <a:pt x="3382221" y="409539"/>
                  </a:lnTo>
                  <a:lnTo>
                    <a:pt x="3223349" y="406008"/>
                  </a:lnTo>
                  <a:lnTo>
                    <a:pt x="2891481" y="409539"/>
                  </a:lnTo>
                  <a:lnTo>
                    <a:pt x="2510187" y="409539"/>
                  </a:lnTo>
                  <a:lnTo>
                    <a:pt x="2118301" y="406008"/>
                  </a:lnTo>
                  <a:lnTo>
                    <a:pt x="1737007" y="409539"/>
                  </a:lnTo>
                  <a:lnTo>
                    <a:pt x="1376896" y="406008"/>
                  </a:lnTo>
                  <a:lnTo>
                    <a:pt x="992071" y="409539"/>
                  </a:lnTo>
                  <a:lnTo>
                    <a:pt x="755528" y="413069"/>
                  </a:lnTo>
                  <a:lnTo>
                    <a:pt x="497801" y="420130"/>
                  </a:lnTo>
                  <a:lnTo>
                    <a:pt x="317745" y="430722"/>
                  </a:lnTo>
                  <a:lnTo>
                    <a:pt x="271849" y="420130"/>
                  </a:lnTo>
                  <a:lnTo>
                    <a:pt x="208300" y="402478"/>
                  </a:lnTo>
                  <a:lnTo>
                    <a:pt x="116507" y="367173"/>
                  </a:lnTo>
                  <a:lnTo>
                    <a:pt x="56488" y="335398"/>
                  </a:lnTo>
                  <a:lnTo>
                    <a:pt x="21183" y="307154"/>
                  </a:lnTo>
                  <a:lnTo>
                    <a:pt x="0" y="275380"/>
                  </a:lnTo>
                  <a:lnTo>
                    <a:pt x="0" y="261258"/>
                  </a:lnTo>
                  <a:lnTo>
                    <a:pt x="3531" y="243605"/>
                  </a:lnTo>
                  <a:lnTo>
                    <a:pt x="31775" y="215361"/>
                  </a:lnTo>
                  <a:lnTo>
                    <a:pt x="77671" y="187117"/>
                  </a:lnTo>
                  <a:lnTo>
                    <a:pt x="158873" y="151812"/>
                  </a:lnTo>
                  <a:lnTo>
                    <a:pt x="225952" y="130629"/>
                  </a:lnTo>
                  <a:lnTo>
                    <a:pt x="310684" y="120038"/>
                  </a:lnTo>
                  <a:lnTo>
                    <a:pt x="381295" y="116507"/>
                  </a:lnTo>
                  <a:lnTo>
                    <a:pt x="423661" y="123568"/>
                  </a:lnTo>
                  <a:lnTo>
                    <a:pt x="533106" y="141221"/>
                  </a:lnTo>
                  <a:lnTo>
                    <a:pt x="741406" y="158873"/>
                  </a:lnTo>
                  <a:lnTo>
                    <a:pt x="1094456" y="176526"/>
                  </a:lnTo>
                  <a:lnTo>
                    <a:pt x="1578135" y="19064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6587B854-83D8-466E-BC5D-4678EAEE43F0}"/>
                </a:ext>
              </a:extLst>
            </p:cNvPr>
            <p:cNvSpPr/>
            <p:nvPr/>
          </p:nvSpPr>
          <p:spPr>
            <a:xfrm rot="16200000">
              <a:off x="2169319" y="3499644"/>
              <a:ext cx="2052637" cy="1069975"/>
            </a:xfrm>
            <a:custGeom>
              <a:avLst/>
              <a:gdLst>
                <a:gd name="connsiteX0" fmla="*/ 876300 w 2052638"/>
                <a:gd name="connsiteY0" fmla="*/ 495300 h 1069181"/>
                <a:gd name="connsiteX1" fmla="*/ 731044 w 2052638"/>
                <a:gd name="connsiteY1" fmla="*/ 419100 h 1069181"/>
                <a:gd name="connsiteX2" fmla="*/ 564357 w 2052638"/>
                <a:gd name="connsiteY2" fmla="*/ 326231 h 1069181"/>
                <a:gd name="connsiteX3" fmla="*/ 383382 w 2052638"/>
                <a:gd name="connsiteY3" fmla="*/ 219075 h 1069181"/>
                <a:gd name="connsiteX4" fmla="*/ 240507 w 2052638"/>
                <a:gd name="connsiteY4" fmla="*/ 130968 h 1069181"/>
                <a:gd name="connsiteX5" fmla="*/ 97632 w 2052638"/>
                <a:gd name="connsiteY5" fmla="*/ 38100 h 1069181"/>
                <a:gd name="connsiteX6" fmla="*/ 61913 w 2052638"/>
                <a:gd name="connsiteY6" fmla="*/ 14287 h 1069181"/>
                <a:gd name="connsiteX7" fmla="*/ 35719 w 2052638"/>
                <a:gd name="connsiteY7" fmla="*/ 2381 h 1069181"/>
                <a:gd name="connsiteX8" fmla="*/ 21432 w 2052638"/>
                <a:gd name="connsiteY8" fmla="*/ 0 h 1069181"/>
                <a:gd name="connsiteX9" fmla="*/ 9525 w 2052638"/>
                <a:gd name="connsiteY9" fmla="*/ 0 h 1069181"/>
                <a:gd name="connsiteX10" fmla="*/ 2382 w 2052638"/>
                <a:gd name="connsiteY10" fmla="*/ 2381 h 1069181"/>
                <a:gd name="connsiteX11" fmla="*/ 0 w 2052638"/>
                <a:gd name="connsiteY11" fmla="*/ 16668 h 1069181"/>
                <a:gd name="connsiteX12" fmla="*/ 2382 w 2052638"/>
                <a:gd name="connsiteY12" fmla="*/ 38100 h 1069181"/>
                <a:gd name="connsiteX13" fmla="*/ 14288 w 2052638"/>
                <a:gd name="connsiteY13" fmla="*/ 54768 h 1069181"/>
                <a:gd name="connsiteX14" fmla="*/ 80963 w 2052638"/>
                <a:gd name="connsiteY14" fmla="*/ 114300 h 1069181"/>
                <a:gd name="connsiteX15" fmla="*/ 288132 w 2052638"/>
                <a:gd name="connsiteY15" fmla="*/ 283368 h 1069181"/>
                <a:gd name="connsiteX16" fmla="*/ 488157 w 2052638"/>
                <a:gd name="connsiteY16" fmla="*/ 435768 h 1069181"/>
                <a:gd name="connsiteX17" fmla="*/ 711994 w 2052638"/>
                <a:gd name="connsiteY17" fmla="*/ 590550 h 1069181"/>
                <a:gd name="connsiteX18" fmla="*/ 954882 w 2052638"/>
                <a:gd name="connsiteY18" fmla="*/ 740568 h 1069181"/>
                <a:gd name="connsiteX19" fmla="*/ 1321594 w 2052638"/>
                <a:gd name="connsiteY19" fmla="*/ 942975 h 1069181"/>
                <a:gd name="connsiteX20" fmla="*/ 1538288 w 2052638"/>
                <a:gd name="connsiteY20" fmla="*/ 1052512 h 1069181"/>
                <a:gd name="connsiteX21" fmla="*/ 2052638 w 2052638"/>
                <a:gd name="connsiteY21" fmla="*/ 1069181 h 1069181"/>
                <a:gd name="connsiteX22" fmla="*/ 2040732 w 2052638"/>
                <a:gd name="connsiteY22" fmla="*/ 990600 h 1069181"/>
                <a:gd name="connsiteX23" fmla="*/ 1893094 w 2052638"/>
                <a:gd name="connsiteY23" fmla="*/ 938212 h 1069181"/>
                <a:gd name="connsiteX24" fmla="*/ 1562100 w 2052638"/>
                <a:gd name="connsiteY24" fmla="*/ 809625 h 1069181"/>
                <a:gd name="connsiteX25" fmla="*/ 1300163 w 2052638"/>
                <a:gd name="connsiteY25" fmla="*/ 697706 h 1069181"/>
                <a:gd name="connsiteX26" fmla="*/ 978694 w 2052638"/>
                <a:gd name="connsiteY26" fmla="*/ 547687 h 1069181"/>
                <a:gd name="connsiteX27" fmla="*/ 876300 w 2052638"/>
                <a:gd name="connsiteY27" fmla="*/ 495300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2638" h="1069181">
                  <a:moveTo>
                    <a:pt x="876300" y="495300"/>
                  </a:moveTo>
                  <a:lnTo>
                    <a:pt x="731044" y="419100"/>
                  </a:lnTo>
                  <a:lnTo>
                    <a:pt x="564357" y="326231"/>
                  </a:lnTo>
                  <a:lnTo>
                    <a:pt x="383382" y="219075"/>
                  </a:lnTo>
                  <a:lnTo>
                    <a:pt x="240507" y="130968"/>
                  </a:lnTo>
                  <a:lnTo>
                    <a:pt x="97632" y="38100"/>
                  </a:lnTo>
                  <a:lnTo>
                    <a:pt x="61913" y="14287"/>
                  </a:lnTo>
                  <a:lnTo>
                    <a:pt x="35719" y="2381"/>
                  </a:lnTo>
                  <a:lnTo>
                    <a:pt x="21432" y="0"/>
                  </a:lnTo>
                  <a:lnTo>
                    <a:pt x="9525" y="0"/>
                  </a:lnTo>
                  <a:lnTo>
                    <a:pt x="2382" y="2381"/>
                  </a:lnTo>
                  <a:lnTo>
                    <a:pt x="0" y="16668"/>
                  </a:lnTo>
                  <a:lnTo>
                    <a:pt x="2382" y="38100"/>
                  </a:lnTo>
                  <a:lnTo>
                    <a:pt x="14288" y="54768"/>
                  </a:lnTo>
                  <a:lnTo>
                    <a:pt x="80963" y="114300"/>
                  </a:lnTo>
                  <a:lnTo>
                    <a:pt x="288132" y="283368"/>
                  </a:lnTo>
                  <a:lnTo>
                    <a:pt x="488157" y="435768"/>
                  </a:lnTo>
                  <a:lnTo>
                    <a:pt x="711994" y="590550"/>
                  </a:lnTo>
                  <a:lnTo>
                    <a:pt x="954882" y="740568"/>
                  </a:lnTo>
                  <a:lnTo>
                    <a:pt x="1321594" y="942975"/>
                  </a:lnTo>
                  <a:lnTo>
                    <a:pt x="1538288" y="1052512"/>
                  </a:lnTo>
                  <a:lnTo>
                    <a:pt x="2052638" y="1069181"/>
                  </a:lnTo>
                  <a:lnTo>
                    <a:pt x="2040732" y="990600"/>
                  </a:lnTo>
                  <a:lnTo>
                    <a:pt x="1893094" y="938212"/>
                  </a:lnTo>
                  <a:lnTo>
                    <a:pt x="1562100" y="809625"/>
                  </a:lnTo>
                  <a:lnTo>
                    <a:pt x="1300163" y="697706"/>
                  </a:lnTo>
                  <a:lnTo>
                    <a:pt x="978694" y="547687"/>
                  </a:lnTo>
                  <a:lnTo>
                    <a:pt x="876300" y="4953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F0009CE7-24DA-4A07-A8CD-62E32D25032E}"/>
                </a:ext>
              </a:extLst>
            </p:cNvPr>
            <p:cNvSpPr/>
            <p:nvPr/>
          </p:nvSpPr>
          <p:spPr>
            <a:xfrm rot="16200000">
              <a:off x="3776662" y="3492500"/>
              <a:ext cx="693738" cy="661988"/>
            </a:xfrm>
            <a:custGeom>
              <a:avLst/>
              <a:gdLst>
                <a:gd name="connsiteX0" fmla="*/ 400050 w 692944"/>
                <a:gd name="connsiteY0" fmla="*/ 297657 h 661988"/>
                <a:gd name="connsiteX1" fmla="*/ 457200 w 692944"/>
                <a:gd name="connsiteY1" fmla="*/ 259557 h 661988"/>
                <a:gd name="connsiteX2" fmla="*/ 519112 w 692944"/>
                <a:gd name="connsiteY2" fmla="*/ 209550 h 661988"/>
                <a:gd name="connsiteX3" fmla="*/ 569119 w 692944"/>
                <a:gd name="connsiteY3" fmla="*/ 157163 h 661988"/>
                <a:gd name="connsiteX4" fmla="*/ 595312 w 692944"/>
                <a:gd name="connsiteY4" fmla="*/ 111919 h 661988"/>
                <a:gd name="connsiteX5" fmla="*/ 609600 w 692944"/>
                <a:gd name="connsiteY5" fmla="*/ 59532 h 661988"/>
                <a:gd name="connsiteX6" fmla="*/ 614362 w 692944"/>
                <a:gd name="connsiteY6" fmla="*/ 0 h 661988"/>
                <a:gd name="connsiteX7" fmla="*/ 692944 w 692944"/>
                <a:gd name="connsiteY7" fmla="*/ 0 h 661988"/>
                <a:gd name="connsiteX8" fmla="*/ 666750 w 692944"/>
                <a:gd name="connsiteY8" fmla="*/ 133350 h 661988"/>
                <a:gd name="connsiteX9" fmla="*/ 633412 w 692944"/>
                <a:gd name="connsiteY9" fmla="*/ 261938 h 661988"/>
                <a:gd name="connsiteX10" fmla="*/ 600075 w 692944"/>
                <a:gd name="connsiteY10" fmla="*/ 352425 h 661988"/>
                <a:gd name="connsiteX11" fmla="*/ 554831 w 692944"/>
                <a:gd name="connsiteY11" fmla="*/ 452438 h 661988"/>
                <a:gd name="connsiteX12" fmla="*/ 507206 w 692944"/>
                <a:gd name="connsiteY12" fmla="*/ 535782 h 661988"/>
                <a:gd name="connsiteX13" fmla="*/ 490537 w 692944"/>
                <a:gd name="connsiteY13" fmla="*/ 552450 h 661988"/>
                <a:gd name="connsiteX14" fmla="*/ 426244 w 692944"/>
                <a:gd name="connsiteY14" fmla="*/ 581025 h 661988"/>
                <a:gd name="connsiteX15" fmla="*/ 307181 w 692944"/>
                <a:gd name="connsiteY15" fmla="*/ 626269 h 661988"/>
                <a:gd name="connsiteX16" fmla="*/ 200025 w 692944"/>
                <a:gd name="connsiteY16" fmla="*/ 652463 h 661988"/>
                <a:gd name="connsiteX17" fmla="*/ 150019 w 692944"/>
                <a:gd name="connsiteY17" fmla="*/ 661988 h 661988"/>
                <a:gd name="connsiteX18" fmla="*/ 109537 w 692944"/>
                <a:gd name="connsiteY18" fmla="*/ 652463 h 661988"/>
                <a:gd name="connsiteX19" fmla="*/ 50006 w 692944"/>
                <a:gd name="connsiteY19" fmla="*/ 623888 h 661988"/>
                <a:gd name="connsiteX20" fmla="*/ 19050 w 692944"/>
                <a:gd name="connsiteY20" fmla="*/ 597694 h 661988"/>
                <a:gd name="connsiteX21" fmla="*/ 2381 w 692944"/>
                <a:gd name="connsiteY21" fmla="*/ 571500 h 661988"/>
                <a:gd name="connsiteX22" fmla="*/ 0 w 692944"/>
                <a:gd name="connsiteY22" fmla="*/ 547688 h 661988"/>
                <a:gd name="connsiteX23" fmla="*/ 7144 w 692944"/>
                <a:gd name="connsiteY23" fmla="*/ 516732 h 661988"/>
                <a:gd name="connsiteX24" fmla="*/ 28575 w 692944"/>
                <a:gd name="connsiteY24" fmla="*/ 481013 h 661988"/>
                <a:gd name="connsiteX25" fmla="*/ 42862 w 692944"/>
                <a:gd name="connsiteY25" fmla="*/ 464344 h 661988"/>
                <a:gd name="connsiteX26" fmla="*/ 80962 w 692944"/>
                <a:gd name="connsiteY26" fmla="*/ 447675 h 661988"/>
                <a:gd name="connsiteX27" fmla="*/ 195262 w 692944"/>
                <a:gd name="connsiteY27" fmla="*/ 397669 h 661988"/>
                <a:gd name="connsiteX28" fmla="*/ 400050 w 692944"/>
                <a:gd name="connsiteY28" fmla="*/ 29765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61988">
                  <a:moveTo>
                    <a:pt x="400050" y="297657"/>
                  </a:moveTo>
                  <a:lnTo>
                    <a:pt x="457200" y="259557"/>
                  </a:lnTo>
                  <a:lnTo>
                    <a:pt x="519112" y="209550"/>
                  </a:lnTo>
                  <a:lnTo>
                    <a:pt x="569119" y="157163"/>
                  </a:lnTo>
                  <a:lnTo>
                    <a:pt x="595312" y="111919"/>
                  </a:lnTo>
                  <a:lnTo>
                    <a:pt x="609600" y="59532"/>
                  </a:lnTo>
                  <a:lnTo>
                    <a:pt x="614362" y="0"/>
                  </a:lnTo>
                  <a:lnTo>
                    <a:pt x="692944" y="0"/>
                  </a:lnTo>
                  <a:lnTo>
                    <a:pt x="666750" y="133350"/>
                  </a:lnTo>
                  <a:lnTo>
                    <a:pt x="633412" y="261938"/>
                  </a:lnTo>
                  <a:lnTo>
                    <a:pt x="600075" y="352425"/>
                  </a:lnTo>
                  <a:lnTo>
                    <a:pt x="554831" y="452438"/>
                  </a:lnTo>
                  <a:lnTo>
                    <a:pt x="507206" y="535782"/>
                  </a:lnTo>
                  <a:lnTo>
                    <a:pt x="490537" y="552450"/>
                  </a:lnTo>
                  <a:lnTo>
                    <a:pt x="426244" y="581025"/>
                  </a:lnTo>
                  <a:lnTo>
                    <a:pt x="307181" y="626269"/>
                  </a:lnTo>
                  <a:lnTo>
                    <a:pt x="200025" y="652463"/>
                  </a:lnTo>
                  <a:lnTo>
                    <a:pt x="150019" y="661988"/>
                  </a:lnTo>
                  <a:lnTo>
                    <a:pt x="109537" y="652463"/>
                  </a:lnTo>
                  <a:lnTo>
                    <a:pt x="50006" y="623888"/>
                  </a:lnTo>
                  <a:lnTo>
                    <a:pt x="19050" y="597694"/>
                  </a:lnTo>
                  <a:lnTo>
                    <a:pt x="2381" y="571500"/>
                  </a:lnTo>
                  <a:lnTo>
                    <a:pt x="0" y="547688"/>
                  </a:lnTo>
                  <a:lnTo>
                    <a:pt x="7144" y="516732"/>
                  </a:lnTo>
                  <a:lnTo>
                    <a:pt x="28575" y="481013"/>
                  </a:lnTo>
                  <a:lnTo>
                    <a:pt x="42862" y="464344"/>
                  </a:lnTo>
                  <a:lnTo>
                    <a:pt x="80962" y="447675"/>
                  </a:lnTo>
                  <a:lnTo>
                    <a:pt x="195262" y="397669"/>
                  </a:lnTo>
                  <a:lnTo>
                    <a:pt x="400050" y="2976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801D004E-CA67-475D-8427-CF208B35CD1D}"/>
                </a:ext>
              </a:extLst>
            </p:cNvPr>
            <p:cNvSpPr/>
            <p:nvPr/>
          </p:nvSpPr>
          <p:spPr>
            <a:xfrm>
              <a:off x="4767262" y="2154238"/>
              <a:ext cx="1966913" cy="444500"/>
            </a:xfrm>
            <a:custGeom>
              <a:avLst/>
              <a:gdLst>
                <a:gd name="connsiteX0" fmla="*/ 678656 w 1966912"/>
                <a:gd name="connsiteY0" fmla="*/ 200025 h 442913"/>
                <a:gd name="connsiteX1" fmla="*/ 876300 w 1966912"/>
                <a:gd name="connsiteY1" fmla="*/ 171450 h 442913"/>
                <a:gd name="connsiteX2" fmla="*/ 1140618 w 1966912"/>
                <a:gd name="connsiteY2" fmla="*/ 147638 h 442913"/>
                <a:gd name="connsiteX3" fmla="*/ 1378743 w 1966912"/>
                <a:gd name="connsiteY3" fmla="*/ 114300 h 442913"/>
                <a:gd name="connsiteX4" fmla="*/ 1533525 w 1966912"/>
                <a:gd name="connsiteY4" fmla="*/ 88107 h 442913"/>
                <a:gd name="connsiteX5" fmla="*/ 1585912 w 1966912"/>
                <a:gd name="connsiteY5" fmla="*/ 61913 h 442913"/>
                <a:gd name="connsiteX6" fmla="*/ 1695450 w 1966912"/>
                <a:gd name="connsiteY6" fmla="*/ 14288 h 442913"/>
                <a:gd name="connsiteX7" fmla="*/ 1735931 w 1966912"/>
                <a:gd name="connsiteY7" fmla="*/ 0 h 442913"/>
                <a:gd name="connsiteX8" fmla="*/ 1757362 w 1966912"/>
                <a:gd name="connsiteY8" fmla="*/ 4763 h 442913"/>
                <a:gd name="connsiteX9" fmla="*/ 1826418 w 1966912"/>
                <a:gd name="connsiteY9" fmla="*/ 26194 h 442913"/>
                <a:gd name="connsiteX10" fmla="*/ 1888331 w 1966912"/>
                <a:gd name="connsiteY10" fmla="*/ 52388 h 442913"/>
                <a:gd name="connsiteX11" fmla="*/ 1933575 w 1966912"/>
                <a:gd name="connsiteY11" fmla="*/ 78582 h 442913"/>
                <a:gd name="connsiteX12" fmla="*/ 1950243 w 1966912"/>
                <a:gd name="connsiteY12" fmla="*/ 95250 h 442913"/>
                <a:gd name="connsiteX13" fmla="*/ 1959768 w 1966912"/>
                <a:gd name="connsiteY13" fmla="*/ 114300 h 442913"/>
                <a:gd name="connsiteX14" fmla="*/ 1966912 w 1966912"/>
                <a:gd name="connsiteY14" fmla="*/ 142875 h 442913"/>
                <a:gd name="connsiteX15" fmla="*/ 1962150 w 1966912"/>
                <a:gd name="connsiteY15" fmla="*/ 164307 h 442913"/>
                <a:gd name="connsiteX16" fmla="*/ 1947862 w 1966912"/>
                <a:gd name="connsiteY16" fmla="*/ 183357 h 442913"/>
                <a:gd name="connsiteX17" fmla="*/ 1924050 w 1966912"/>
                <a:gd name="connsiteY17" fmla="*/ 204788 h 442913"/>
                <a:gd name="connsiteX18" fmla="*/ 1893093 w 1966912"/>
                <a:gd name="connsiteY18" fmla="*/ 219075 h 442913"/>
                <a:gd name="connsiteX19" fmla="*/ 1828800 w 1966912"/>
                <a:gd name="connsiteY19" fmla="*/ 240507 h 442913"/>
                <a:gd name="connsiteX20" fmla="*/ 1647825 w 1966912"/>
                <a:gd name="connsiteY20" fmla="*/ 269082 h 442913"/>
                <a:gd name="connsiteX21" fmla="*/ 1369218 w 1966912"/>
                <a:gd name="connsiteY21" fmla="*/ 309563 h 442913"/>
                <a:gd name="connsiteX22" fmla="*/ 1045368 w 1966912"/>
                <a:gd name="connsiteY22" fmla="*/ 354807 h 442913"/>
                <a:gd name="connsiteX23" fmla="*/ 800100 w 1966912"/>
                <a:gd name="connsiteY23" fmla="*/ 378619 h 442913"/>
                <a:gd name="connsiteX24" fmla="*/ 550068 w 1966912"/>
                <a:gd name="connsiteY24" fmla="*/ 416719 h 442913"/>
                <a:gd name="connsiteX25" fmla="*/ 385762 w 1966912"/>
                <a:gd name="connsiteY25" fmla="*/ 442913 h 442913"/>
                <a:gd name="connsiteX26" fmla="*/ 369093 w 1966912"/>
                <a:gd name="connsiteY26" fmla="*/ 442913 h 442913"/>
                <a:gd name="connsiteX27" fmla="*/ 300037 w 1966912"/>
                <a:gd name="connsiteY27" fmla="*/ 423863 h 442913"/>
                <a:gd name="connsiteX28" fmla="*/ 233362 w 1966912"/>
                <a:gd name="connsiteY28" fmla="*/ 397669 h 442913"/>
                <a:gd name="connsiteX29" fmla="*/ 180975 w 1966912"/>
                <a:gd name="connsiteY29" fmla="*/ 373857 h 442913"/>
                <a:gd name="connsiteX30" fmla="*/ 152400 w 1966912"/>
                <a:gd name="connsiteY30" fmla="*/ 357188 h 442913"/>
                <a:gd name="connsiteX31" fmla="*/ 116681 w 1966912"/>
                <a:gd name="connsiteY31" fmla="*/ 330994 h 442913"/>
                <a:gd name="connsiteX32" fmla="*/ 88106 w 1966912"/>
                <a:gd name="connsiteY32" fmla="*/ 307182 h 442913"/>
                <a:gd name="connsiteX33" fmla="*/ 66675 w 1966912"/>
                <a:gd name="connsiteY33" fmla="*/ 285750 h 442913"/>
                <a:gd name="connsiteX34" fmla="*/ 45243 w 1966912"/>
                <a:gd name="connsiteY34" fmla="*/ 261938 h 442913"/>
                <a:gd name="connsiteX35" fmla="*/ 23812 w 1966912"/>
                <a:gd name="connsiteY35" fmla="*/ 238125 h 442913"/>
                <a:gd name="connsiteX36" fmla="*/ 9525 w 1966912"/>
                <a:gd name="connsiteY36" fmla="*/ 207169 h 442913"/>
                <a:gd name="connsiteX37" fmla="*/ 0 w 1966912"/>
                <a:gd name="connsiteY37" fmla="*/ 178594 h 442913"/>
                <a:gd name="connsiteX38" fmla="*/ 2381 w 1966912"/>
                <a:gd name="connsiteY38" fmla="*/ 166688 h 442913"/>
                <a:gd name="connsiteX39" fmla="*/ 14287 w 1966912"/>
                <a:gd name="connsiteY39" fmla="*/ 159544 h 442913"/>
                <a:gd name="connsiteX40" fmla="*/ 35718 w 1966912"/>
                <a:gd name="connsiteY40" fmla="*/ 166688 h 442913"/>
                <a:gd name="connsiteX41" fmla="*/ 104775 w 1966912"/>
                <a:gd name="connsiteY41" fmla="*/ 190500 h 442913"/>
                <a:gd name="connsiteX42" fmla="*/ 200025 w 1966912"/>
                <a:gd name="connsiteY42" fmla="*/ 219075 h 442913"/>
                <a:gd name="connsiteX43" fmla="*/ 271462 w 1966912"/>
                <a:gd name="connsiteY43" fmla="*/ 235744 h 442913"/>
                <a:gd name="connsiteX44" fmla="*/ 335756 w 1966912"/>
                <a:gd name="connsiteY44" fmla="*/ 242888 h 442913"/>
                <a:gd name="connsiteX45" fmla="*/ 366712 w 1966912"/>
                <a:gd name="connsiteY45" fmla="*/ 245269 h 442913"/>
                <a:gd name="connsiteX46" fmla="*/ 481012 w 1966912"/>
                <a:gd name="connsiteY46" fmla="*/ 228600 h 442913"/>
                <a:gd name="connsiteX47" fmla="*/ 678656 w 1966912"/>
                <a:gd name="connsiteY47" fmla="*/ 20002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66912" h="442913">
                  <a:moveTo>
                    <a:pt x="678656" y="200025"/>
                  </a:moveTo>
                  <a:lnTo>
                    <a:pt x="876300" y="171450"/>
                  </a:lnTo>
                  <a:lnTo>
                    <a:pt x="1140618" y="147638"/>
                  </a:lnTo>
                  <a:lnTo>
                    <a:pt x="1378743" y="114300"/>
                  </a:lnTo>
                  <a:lnTo>
                    <a:pt x="1533525" y="88107"/>
                  </a:lnTo>
                  <a:lnTo>
                    <a:pt x="1585912" y="61913"/>
                  </a:lnTo>
                  <a:lnTo>
                    <a:pt x="1695450" y="14288"/>
                  </a:lnTo>
                  <a:lnTo>
                    <a:pt x="1735931" y="0"/>
                  </a:lnTo>
                  <a:lnTo>
                    <a:pt x="1757362" y="4763"/>
                  </a:lnTo>
                  <a:lnTo>
                    <a:pt x="1826418" y="26194"/>
                  </a:lnTo>
                  <a:lnTo>
                    <a:pt x="1888331" y="52388"/>
                  </a:lnTo>
                  <a:lnTo>
                    <a:pt x="1933575" y="78582"/>
                  </a:lnTo>
                  <a:lnTo>
                    <a:pt x="1950243" y="95250"/>
                  </a:lnTo>
                  <a:lnTo>
                    <a:pt x="1959768" y="114300"/>
                  </a:lnTo>
                  <a:lnTo>
                    <a:pt x="1966912" y="142875"/>
                  </a:lnTo>
                  <a:lnTo>
                    <a:pt x="1962150" y="164307"/>
                  </a:lnTo>
                  <a:lnTo>
                    <a:pt x="1947862" y="183357"/>
                  </a:lnTo>
                  <a:lnTo>
                    <a:pt x="1924050" y="204788"/>
                  </a:lnTo>
                  <a:lnTo>
                    <a:pt x="1893093" y="219075"/>
                  </a:lnTo>
                  <a:lnTo>
                    <a:pt x="1828800" y="240507"/>
                  </a:lnTo>
                  <a:lnTo>
                    <a:pt x="1647825" y="269082"/>
                  </a:lnTo>
                  <a:lnTo>
                    <a:pt x="1369218" y="309563"/>
                  </a:lnTo>
                  <a:lnTo>
                    <a:pt x="1045368" y="354807"/>
                  </a:lnTo>
                  <a:lnTo>
                    <a:pt x="800100" y="378619"/>
                  </a:lnTo>
                  <a:lnTo>
                    <a:pt x="550068" y="416719"/>
                  </a:lnTo>
                  <a:lnTo>
                    <a:pt x="385762" y="442913"/>
                  </a:lnTo>
                  <a:lnTo>
                    <a:pt x="369093" y="442913"/>
                  </a:lnTo>
                  <a:lnTo>
                    <a:pt x="300037" y="423863"/>
                  </a:lnTo>
                  <a:lnTo>
                    <a:pt x="233362" y="397669"/>
                  </a:lnTo>
                  <a:lnTo>
                    <a:pt x="180975" y="373857"/>
                  </a:lnTo>
                  <a:lnTo>
                    <a:pt x="152400" y="357188"/>
                  </a:lnTo>
                  <a:lnTo>
                    <a:pt x="116681" y="330994"/>
                  </a:lnTo>
                  <a:lnTo>
                    <a:pt x="88106" y="307182"/>
                  </a:lnTo>
                  <a:lnTo>
                    <a:pt x="66675" y="285750"/>
                  </a:lnTo>
                  <a:lnTo>
                    <a:pt x="45243" y="261938"/>
                  </a:lnTo>
                  <a:lnTo>
                    <a:pt x="23812" y="238125"/>
                  </a:lnTo>
                  <a:lnTo>
                    <a:pt x="9525" y="207169"/>
                  </a:lnTo>
                  <a:lnTo>
                    <a:pt x="0" y="178594"/>
                  </a:lnTo>
                  <a:lnTo>
                    <a:pt x="2381" y="166688"/>
                  </a:lnTo>
                  <a:lnTo>
                    <a:pt x="14287" y="159544"/>
                  </a:lnTo>
                  <a:lnTo>
                    <a:pt x="35718" y="166688"/>
                  </a:lnTo>
                  <a:lnTo>
                    <a:pt x="104775" y="190500"/>
                  </a:lnTo>
                  <a:lnTo>
                    <a:pt x="200025" y="219075"/>
                  </a:lnTo>
                  <a:lnTo>
                    <a:pt x="271462" y="235744"/>
                  </a:lnTo>
                  <a:lnTo>
                    <a:pt x="335756" y="242888"/>
                  </a:lnTo>
                  <a:lnTo>
                    <a:pt x="366712" y="245269"/>
                  </a:lnTo>
                  <a:lnTo>
                    <a:pt x="481012" y="228600"/>
                  </a:lnTo>
                  <a:lnTo>
                    <a:pt x="678656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C946637A-51FB-4D04-94C8-ECD0CD9DE4C6}"/>
                </a:ext>
              </a:extLst>
            </p:cNvPr>
            <p:cNvSpPr/>
            <p:nvPr/>
          </p:nvSpPr>
          <p:spPr>
            <a:xfrm>
              <a:off x="4748212" y="2733675"/>
              <a:ext cx="1941513" cy="427038"/>
            </a:xfrm>
            <a:custGeom>
              <a:avLst/>
              <a:gdLst>
                <a:gd name="connsiteX0" fmla="*/ 1428750 w 1940718"/>
                <a:gd name="connsiteY0" fmla="*/ 64294 h 426244"/>
                <a:gd name="connsiteX1" fmla="*/ 1040606 w 1940718"/>
                <a:gd name="connsiteY1" fmla="*/ 121444 h 426244"/>
                <a:gd name="connsiteX2" fmla="*/ 928687 w 1940718"/>
                <a:gd name="connsiteY2" fmla="*/ 138113 h 426244"/>
                <a:gd name="connsiteX3" fmla="*/ 661987 w 1940718"/>
                <a:gd name="connsiteY3" fmla="*/ 180975 h 426244"/>
                <a:gd name="connsiteX4" fmla="*/ 450056 w 1940718"/>
                <a:gd name="connsiteY4" fmla="*/ 207169 h 426244"/>
                <a:gd name="connsiteX5" fmla="*/ 302418 w 1940718"/>
                <a:gd name="connsiteY5" fmla="*/ 223838 h 426244"/>
                <a:gd name="connsiteX6" fmla="*/ 221456 w 1940718"/>
                <a:gd name="connsiteY6" fmla="*/ 221456 h 426244"/>
                <a:gd name="connsiteX7" fmla="*/ 121443 w 1940718"/>
                <a:gd name="connsiteY7" fmla="*/ 209550 h 426244"/>
                <a:gd name="connsiteX8" fmla="*/ 35718 w 1940718"/>
                <a:gd name="connsiteY8" fmla="*/ 195263 h 426244"/>
                <a:gd name="connsiteX9" fmla="*/ 11906 w 1940718"/>
                <a:gd name="connsiteY9" fmla="*/ 195263 h 426244"/>
                <a:gd name="connsiteX10" fmla="*/ 0 w 1940718"/>
                <a:gd name="connsiteY10" fmla="*/ 200025 h 426244"/>
                <a:gd name="connsiteX11" fmla="*/ 0 w 1940718"/>
                <a:gd name="connsiteY11" fmla="*/ 214313 h 426244"/>
                <a:gd name="connsiteX12" fmla="*/ 7143 w 1940718"/>
                <a:gd name="connsiteY12" fmla="*/ 235744 h 426244"/>
                <a:gd name="connsiteX13" fmla="*/ 38100 w 1940718"/>
                <a:gd name="connsiteY13" fmla="*/ 269081 h 426244"/>
                <a:gd name="connsiteX14" fmla="*/ 83343 w 1940718"/>
                <a:gd name="connsiteY14" fmla="*/ 307181 h 426244"/>
                <a:gd name="connsiteX15" fmla="*/ 140493 w 1940718"/>
                <a:gd name="connsiteY15" fmla="*/ 347663 h 426244"/>
                <a:gd name="connsiteX16" fmla="*/ 202406 w 1940718"/>
                <a:gd name="connsiteY16" fmla="*/ 378619 h 426244"/>
                <a:gd name="connsiteX17" fmla="*/ 266700 w 1940718"/>
                <a:gd name="connsiteY17" fmla="*/ 404813 h 426244"/>
                <a:gd name="connsiteX18" fmla="*/ 333375 w 1940718"/>
                <a:gd name="connsiteY18" fmla="*/ 419100 h 426244"/>
                <a:gd name="connsiteX19" fmla="*/ 373856 w 1940718"/>
                <a:gd name="connsiteY19" fmla="*/ 426244 h 426244"/>
                <a:gd name="connsiteX20" fmla="*/ 476250 w 1940718"/>
                <a:gd name="connsiteY20" fmla="*/ 404813 h 426244"/>
                <a:gd name="connsiteX21" fmla="*/ 616743 w 1940718"/>
                <a:gd name="connsiteY21" fmla="*/ 376238 h 426244"/>
                <a:gd name="connsiteX22" fmla="*/ 873918 w 1940718"/>
                <a:gd name="connsiteY22" fmla="*/ 311944 h 426244"/>
                <a:gd name="connsiteX23" fmla="*/ 1131093 w 1940718"/>
                <a:gd name="connsiteY23" fmla="*/ 288131 h 426244"/>
                <a:gd name="connsiteX24" fmla="*/ 1204912 w 1940718"/>
                <a:gd name="connsiteY24" fmla="*/ 266700 h 426244"/>
                <a:gd name="connsiteX25" fmla="*/ 1440656 w 1940718"/>
                <a:gd name="connsiteY25" fmla="*/ 250031 h 426244"/>
                <a:gd name="connsiteX26" fmla="*/ 1747837 w 1940718"/>
                <a:gd name="connsiteY26" fmla="*/ 228600 h 426244"/>
                <a:gd name="connsiteX27" fmla="*/ 1826418 w 1940718"/>
                <a:gd name="connsiteY27" fmla="*/ 219075 h 426244"/>
                <a:gd name="connsiteX28" fmla="*/ 1876425 w 1940718"/>
                <a:gd name="connsiteY28" fmla="*/ 204788 h 426244"/>
                <a:gd name="connsiteX29" fmla="*/ 1905000 w 1940718"/>
                <a:gd name="connsiteY29" fmla="*/ 192881 h 426244"/>
                <a:gd name="connsiteX30" fmla="*/ 1926431 w 1940718"/>
                <a:gd name="connsiteY30" fmla="*/ 176213 h 426244"/>
                <a:gd name="connsiteX31" fmla="*/ 1938337 w 1940718"/>
                <a:gd name="connsiteY31" fmla="*/ 154781 h 426244"/>
                <a:gd name="connsiteX32" fmla="*/ 1940718 w 1940718"/>
                <a:gd name="connsiteY32" fmla="*/ 138113 h 426244"/>
                <a:gd name="connsiteX33" fmla="*/ 1940718 w 1940718"/>
                <a:gd name="connsiteY33" fmla="*/ 123825 h 426244"/>
                <a:gd name="connsiteX34" fmla="*/ 1935956 w 1940718"/>
                <a:gd name="connsiteY34" fmla="*/ 107156 h 426244"/>
                <a:gd name="connsiteX35" fmla="*/ 1924050 w 1940718"/>
                <a:gd name="connsiteY35" fmla="*/ 88106 h 426244"/>
                <a:gd name="connsiteX36" fmla="*/ 1912143 w 1940718"/>
                <a:gd name="connsiteY36" fmla="*/ 76200 h 426244"/>
                <a:gd name="connsiteX37" fmla="*/ 1888331 w 1940718"/>
                <a:gd name="connsiteY37" fmla="*/ 57150 h 426244"/>
                <a:gd name="connsiteX38" fmla="*/ 1859756 w 1940718"/>
                <a:gd name="connsiteY38" fmla="*/ 40481 h 426244"/>
                <a:gd name="connsiteX39" fmla="*/ 1831181 w 1940718"/>
                <a:gd name="connsiteY39" fmla="*/ 28575 h 426244"/>
                <a:gd name="connsiteX40" fmla="*/ 1766887 w 1940718"/>
                <a:gd name="connsiteY40" fmla="*/ 9525 h 426244"/>
                <a:gd name="connsiteX41" fmla="*/ 1719262 w 1940718"/>
                <a:gd name="connsiteY41" fmla="*/ 0 h 426244"/>
                <a:gd name="connsiteX42" fmla="*/ 1685925 w 1940718"/>
                <a:gd name="connsiteY42" fmla="*/ 2381 h 426244"/>
                <a:gd name="connsiteX43" fmla="*/ 1647825 w 1940718"/>
                <a:gd name="connsiteY43" fmla="*/ 9525 h 426244"/>
                <a:gd name="connsiteX44" fmla="*/ 1607343 w 1940718"/>
                <a:gd name="connsiteY44" fmla="*/ 23813 h 426244"/>
                <a:gd name="connsiteX45" fmla="*/ 1562100 w 1940718"/>
                <a:gd name="connsiteY45" fmla="*/ 42863 h 426244"/>
                <a:gd name="connsiteX46" fmla="*/ 1428750 w 1940718"/>
                <a:gd name="connsiteY46" fmla="*/ 6429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40718" h="426244">
                  <a:moveTo>
                    <a:pt x="1428750" y="64294"/>
                  </a:moveTo>
                  <a:lnTo>
                    <a:pt x="1040606" y="121444"/>
                  </a:lnTo>
                  <a:lnTo>
                    <a:pt x="928687" y="138113"/>
                  </a:lnTo>
                  <a:lnTo>
                    <a:pt x="661987" y="180975"/>
                  </a:lnTo>
                  <a:lnTo>
                    <a:pt x="450056" y="207169"/>
                  </a:lnTo>
                  <a:lnTo>
                    <a:pt x="302418" y="223838"/>
                  </a:lnTo>
                  <a:lnTo>
                    <a:pt x="221456" y="221456"/>
                  </a:lnTo>
                  <a:lnTo>
                    <a:pt x="121443" y="209550"/>
                  </a:lnTo>
                  <a:lnTo>
                    <a:pt x="35718" y="195263"/>
                  </a:lnTo>
                  <a:lnTo>
                    <a:pt x="11906" y="195263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3" y="235744"/>
                  </a:lnTo>
                  <a:lnTo>
                    <a:pt x="38100" y="269081"/>
                  </a:lnTo>
                  <a:lnTo>
                    <a:pt x="83343" y="307181"/>
                  </a:lnTo>
                  <a:lnTo>
                    <a:pt x="140493" y="347663"/>
                  </a:lnTo>
                  <a:lnTo>
                    <a:pt x="202406" y="378619"/>
                  </a:lnTo>
                  <a:lnTo>
                    <a:pt x="266700" y="404813"/>
                  </a:lnTo>
                  <a:lnTo>
                    <a:pt x="333375" y="419100"/>
                  </a:lnTo>
                  <a:lnTo>
                    <a:pt x="373856" y="426244"/>
                  </a:lnTo>
                  <a:lnTo>
                    <a:pt x="476250" y="404813"/>
                  </a:lnTo>
                  <a:lnTo>
                    <a:pt x="616743" y="376238"/>
                  </a:lnTo>
                  <a:lnTo>
                    <a:pt x="873918" y="311944"/>
                  </a:lnTo>
                  <a:lnTo>
                    <a:pt x="1131093" y="288131"/>
                  </a:lnTo>
                  <a:lnTo>
                    <a:pt x="1204912" y="266700"/>
                  </a:lnTo>
                  <a:lnTo>
                    <a:pt x="1440656" y="250031"/>
                  </a:lnTo>
                  <a:lnTo>
                    <a:pt x="1747837" y="228600"/>
                  </a:lnTo>
                  <a:lnTo>
                    <a:pt x="1826418" y="219075"/>
                  </a:lnTo>
                  <a:lnTo>
                    <a:pt x="1876425" y="204788"/>
                  </a:lnTo>
                  <a:lnTo>
                    <a:pt x="1905000" y="192881"/>
                  </a:lnTo>
                  <a:lnTo>
                    <a:pt x="1926431" y="176213"/>
                  </a:lnTo>
                  <a:lnTo>
                    <a:pt x="1938337" y="154781"/>
                  </a:lnTo>
                  <a:lnTo>
                    <a:pt x="1940718" y="138113"/>
                  </a:lnTo>
                  <a:lnTo>
                    <a:pt x="1940718" y="123825"/>
                  </a:lnTo>
                  <a:lnTo>
                    <a:pt x="1935956" y="107156"/>
                  </a:lnTo>
                  <a:lnTo>
                    <a:pt x="1924050" y="88106"/>
                  </a:lnTo>
                  <a:lnTo>
                    <a:pt x="1912143" y="76200"/>
                  </a:lnTo>
                  <a:lnTo>
                    <a:pt x="1888331" y="57150"/>
                  </a:lnTo>
                  <a:lnTo>
                    <a:pt x="1859756" y="40481"/>
                  </a:lnTo>
                  <a:lnTo>
                    <a:pt x="1831181" y="28575"/>
                  </a:lnTo>
                  <a:lnTo>
                    <a:pt x="1766887" y="9525"/>
                  </a:lnTo>
                  <a:lnTo>
                    <a:pt x="1719262" y="0"/>
                  </a:lnTo>
                  <a:lnTo>
                    <a:pt x="1685925" y="2381"/>
                  </a:lnTo>
                  <a:lnTo>
                    <a:pt x="1647825" y="9525"/>
                  </a:lnTo>
                  <a:lnTo>
                    <a:pt x="1607343" y="23813"/>
                  </a:lnTo>
                  <a:lnTo>
                    <a:pt x="1562100" y="42863"/>
                  </a:lnTo>
                  <a:lnTo>
                    <a:pt x="1428750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52B78B6D-BDF7-4E06-94C7-FF7BDF380C99}"/>
                </a:ext>
              </a:extLst>
            </p:cNvPr>
            <p:cNvSpPr/>
            <p:nvPr/>
          </p:nvSpPr>
          <p:spPr>
            <a:xfrm>
              <a:off x="4376737" y="3227388"/>
              <a:ext cx="2867026" cy="485775"/>
            </a:xfrm>
            <a:custGeom>
              <a:avLst/>
              <a:gdLst>
                <a:gd name="connsiteX0" fmla="*/ 1459706 w 2867025"/>
                <a:gd name="connsiteY0" fmla="*/ 145256 h 485775"/>
                <a:gd name="connsiteX1" fmla="*/ 1047750 w 2867025"/>
                <a:gd name="connsiteY1" fmla="*/ 204787 h 485775"/>
                <a:gd name="connsiteX2" fmla="*/ 771525 w 2867025"/>
                <a:gd name="connsiteY2" fmla="*/ 247650 h 485775"/>
                <a:gd name="connsiteX3" fmla="*/ 650081 w 2867025"/>
                <a:gd name="connsiteY3" fmla="*/ 269081 h 485775"/>
                <a:gd name="connsiteX4" fmla="*/ 557212 w 2867025"/>
                <a:gd name="connsiteY4" fmla="*/ 280987 h 485775"/>
                <a:gd name="connsiteX5" fmla="*/ 485775 w 2867025"/>
                <a:gd name="connsiteY5" fmla="*/ 285750 h 485775"/>
                <a:gd name="connsiteX6" fmla="*/ 404812 w 2867025"/>
                <a:gd name="connsiteY6" fmla="*/ 290512 h 485775"/>
                <a:gd name="connsiteX7" fmla="*/ 359568 w 2867025"/>
                <a:gd name="connsiteY7" fmla="*/ 288131 h 485775"/>
                <a:gd name="connsiteX8" fmla="*/ 307181 w 2867025"/>
                <a:gd name="connsiteY8" fmla="*/ 278606 h 485775"/>
                <a:gd name="connsiteX9" fmla="*/ 250031 w 2867025"/>
                <a:gd name="connsiteY9" fmla="*/ 264319 h 485775"/>
                <a:gd name="connsiteX10" fmla="*/ 192881 w 2867025"/>
                <a:gd name="connsiteY10" fmla="*/ 245269 h 485775"/>
                <a:gd name="connsiteX11" fmla="*/ 147637 w 2867025"/>
                <a:gd name="connsiteY11" fmla="*/ 221456 h 485775"/>
                <a:gd name="connsiteX12" fmla="*/ 114300 w 2867025"/>
                <a:gd name="connsiteY12" fmla="*/ 197644 h 485775"/>
                <a:gd name="connsiteX13" fmla="*/ 88106 w 2867025"/>
                <a:gd name="connsiteY13" fmla="*/ 171450 h 485775"/>
                <a:gd name="connsiteX14" fmla="*/ 73818 w 2867025"/>
                <a:gd name="connsiteY14" fmla="*/ 154781 h 485775"/>
                <a:gd name="connsiteX15" fmla="*/ 47625 w 2867025"/>
                <a:gd name="connsiteY15" fmla="*/ 142875 h 485775"/>
                <a:gd name="connsiteX16" fmla="*/ 23812 w 2867025"/>
                <a:gd name="connsiteY16" fmla="*/ 140494 h 485775"/>
                <a:gd name="connsiteX17" fmla="*/ 9525 w 2867025"/>
                <a:gd name="connsiteY17" fmla="*/ 142875 h 485775"/>
                <a:gd name="connsiteX18" fmla="*/ 4762 w 2867025"/>
                <a:gd name="connsiteY18" fmla="*/ 152400 h 485775"/>
                <a:gd name="connsiteX19" fmla="*/ 0 w 2867025"/>
                <a:gd name="connsiteY19" fmla="*/ 176212 h 485775"/>
                <a:gd name="connsiteX20" fmla="*/ 7143 w 2867025"/>
                <a:gd name="connsiteY20" fmla="*/ 200025 h 485775"/>
                <a:gd name="connsiteX21" fmla="*/ 33337 w 2867025"/>
                <a:gd name="connsiteY21" fmla="*/ 242887 h 485775"/>
                <a:gd name="connsiteX22" fmla="*/ 57150 w 2867025"/>
                <a:gd name="connsiteY22" fmla="*/ 278606 h 485775"/>
                <a:gd name="connsiteX23" fmla="*/ 107156 w 2867025"/>
                <a:gd name="connsiteY23" fmla="*/ 335756 h 485775"/>
                <a:gd name="connsiteX24" fmla="*/ 145256 w 2867025"/>
                <a:gd name="connsiteY24" fmla="*/ 371475 h 485775"/>
                <a:gd name="connsiteX25" fmla="*/ 185737 w 2867025"/>
                <a:gd name="connsiteY25" fmla="*/ 400050 h 485775"/>
                <a:gd name="connsiteX26" fmla="*/ 228600 w 2867025"/>
                <a:gd name="connsiteY26" fmla="*/ 428625 h 485775"/>
                <a:gd name="connsiteX27" fmla="*/ 266700 w 2867025"/>
                <a:gd name="connsiteY27" fmla="*/ 447675 h 485775"/>
                <a:gd name="connsiteX28" fmla="*/ 304800 w 2867025"/>
                <a:gd name="connsiteY28" fmla="*/ 461962 h 485775"/>
                <a:gd name="connsiteX29" fmla="*/ 350043 w 2867025"/>
                <a:gd name="connsiteY29" fmla="*/ 478631 h 485775"/>
                <a:gd name="connsiteX30" fmla="*/ 404812 w 2867025"/>
                <a:gd name="connsiteY30" fmla="*/ 485775 h 485775"/>
                <a:gd name="connsiteX31" fmla="*/ 469106 w 2867025"/>
                <a:gd name="connsiteY31" fmla="*/ 485775 h 485775"/>
                <a:gd name="connsiteX32" fmla="*/ 554831 w 2867025"/>
                <a:gd name="connsiteY32" fmla="*/ 473869 h 485775"/>
                <a:gd name="connsiteX33" fmla="*/ 628650 w 2867025"/>
                <a:gd name="connsiteY33" fmla="*/ 457200 h 485775"/>
                <a:gd name="connsiteX34" fmla="*/ 707231 w 2867025"/>
                <a:gd name="connsiteY34" fmla="*/ 438150 h 485775"/>
                <a:gd name="connsiteX35" fmla="*/ 978693 w 2867025"/>
                <a:gd name="connsiteY35" fmla="*/ 378619 h 485775"/>
                <a:gd name="connsiteX36" fmla="*/ 1233487 w 2867025"/>
                <a:gd name="connsiteY36" fmla="*/ 345281 h 485775"/>
                <a:gd name="connsiteX37" fmla="*/ 1502568 w 2867025"/>
                <a:gd name="connsiteY37" fmla="*/ 309562 h 485775"/>
                <a:gd name="connsiteX38" fmla="*/ 1735931 w 2867025"/>
                <a:gd name="connsiteY38" fmla="*/ 278606 h 485775"/>
                <a:gd name="connsiteX39" fmla="*/ 1869281 w 2867025"/>
                <a:gd name="connsiteY39" fmla="*/ 261937 h 485775"/>
                <a:gd name="connsiteX40" fmla="*/ 2033587 w 2867025"/>
                <a:gd name="connsiteY40" fmla="*/ 264319 h 485775"/>
                <a:gd name="connsiteX41" fmla="*/ 2288381 w 2867025"/>
                <a:gd name="connsiteY41" fmla="*/ 266700 h 485775"/>
                <a:gd name="connsiteX42" fmla="*/ 2619375 w 2867025"/>
                <a:gd name="connsiteY42" fmla="*/ 264319 h 485775"/>
                <a:gd name="connsiteX43" fmla="*/ 2709862 w 2867025"/>
                <a:gd name="connsiteY43" fmla="*/ 264319 h 485775"/>
                <a:gd name="connsiteX44" fmla="*/ 2745581 w 2867025"/>
                <a:gd name="connsiteY44" fmla="*/ 259556 h 485775"/>
                <a:gd name="connsiteX45" fmla="*/ 2783681 w 2867025"/>
                <a:gd name="connsiteY45" fmla="*/ 250031 h 485775"/>
                <a:gd name="connsiteX46" fmla="*/ 2817018 w 2867025"/>
                <a:gd name="connsiteY46" fmla="*/ 233362 h 485775"/>
                <a:gd name="connsiteX47" fmla="*/ 2840831 w 2867025"/>
                <a:gd name="connsiteY47" fmla="*/ 216694 h 485775"/>
                <a:gd name="connsiteX48" fmla="*/ 2855118 w 2867025"/>
                <a:gd name="connsiteY48" fmla="*/ 197644 h 485775"/>
                <a:gd name="connsiteX49" fmla="*/ 2864643 w 2867025"/>
                <a:gd name="connsiteY49" fmla="*/ 178594 h 485775"/>
                <a:gd name="connsiteX50" fmla="*/ 2867025 w 2867025"/>
                <a:gd name="connsiteY50" fmla="*/ 152400 h 485775"/>
                <a:gd name="connsiteX51" fmla="*/ 2859881 w 2867025"/>
                <a:gd name="connsiteY51" fmla="*/ 128587 h 485775"/>
                <a:gd name="connsiteX52" fmla="*/ 2850356 w 2867025"/>
                <a:gd name="connsiteY52" fmla="*/ 114300 h 485775"/>
                <a:gd name="connsiteX53" fmla="*/ 2826543 w 2867025"/>
                <a:gd name="connsiteY53" fmla="*/ 95250 h 485775"/>
                <a:gd name="connsiteX54" fmla="*/ 2809875 w 2867025"/>
                <a:gd name="connsiteY54" fmla="*/ 83344 h 485775"/>
                <a:gd name="connsiteX55" fmla="*/ 2774156 w 2867025"/>
                <a:gd name="connsiteY55" fmla="*/ 66675 h 485775"/>
                <a:gd name="connsiteX56" fmla="*/ 2712243 w 2867025"/>
                <a:gd name="connsiteY56" fmla="*/ 45244 h 485775"/>
                <a:gd name="connsiteX57" fmla="*/ 2595562 w 2867025"/>
                <a:gd name="connsiteY57" fmla="*/ 14287 h 485775"/>
                <a:gd name="connsiteX58" fmla="*/ 2531268 w 2867025"/>
                <a:gd name="connsiteY58" fmla="*/ 0 h 485775"/>
                <a:gd name="connsiteX59" fmla="*/ 2476500 w 2867025"/>
                <a:gd name="connsiteY59" fmla="*/ 11906 h 485775"/>
                <a:gd name="connsiteX60" fmla="*/ 2307431 w 2867025"/>
                <a:gd name="connsiteY60" fmla="*/ 40481 h 485775"/>
                <a:gd name="connsiteX61" fmla="*/ 2143125 w 2867025"/>
                <a:gd name="connsiteY61" fmla="*/ 61912 h 485775"/>
                <a:gd name="connsiteX62" fmla="*/ 1900237 w 2867025"/>
                <a:gd name="connsiteY62" fmla="*/ 88106 h 485775"/>
                <a:gd name="connsiteX63" fmla="*/ 1671637 w 2867025"/>
                <a:gd name="connsiteY63" fmla="*/ 116681 h 485775"/>
                <a:gd name="connsiteX64" fmla="*/ 1459706 w 2867025"/>
                <a:gd name="connsiteY64" fmla="*/ 14525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67025" h="485775">
                  <a:moveTo>
                    <a:pt x="1459706" y="145256"/>
                  </a:moveTo>
                  <a:lnTo>
                    <a:pt x="1047750" y="204787"/>
                  </a:lnTo>
                  <a:lnTo>
                    <a:pt x="771525" y="247650"/>
                  </a:lnTo>
                  <a:lnTo>
                    <a:pt x="650081" y="269081"/>
                  </a:lnTo>
                  <a:lnTo>
                    <a:pt x="557212" y="280987"/>
                  </a:lnTo>
                  <a:lnTo>
                    <a:pt x="485775" y="285750"/>
                  </a:lnTo>
                  <a:lnTo>
                    <a:pt x="404812" y="290512"/>
                  </a:lnTo>
                  <a:lnTo>
                    <a:pt x="359568" y="288131"/>
                  </a:lnTo>
                  <a:lnTo>
                    <a:pt x="307181" y="278606"/>
                  </a:lnTo>
                  <a:lnTo>
                    <a:pt x="250031" y="264319"/>
                  </a:lnTo>
                  <a:lnTo>
                    <a:pt x="192881" y="245269"/>
                  </a:lnTo>
                  <a:lnTo>
                    <a:pt x="147637" y="221456"/>
                  </a:lnTo>
                  <a:lnTo>
                    <a:pt x="114300" y="197644"/>
                  </a:lnTo>
                  <a:lnTo>
                    <a:pt x="88106" y="171450"/>
                  </a:lnTo>
                  <a:lnTo>
                    <a:pt x="73818" y="154781"/>
                  </a:lnTo>
                  <a:lnTo>
                    <a:pt x="47625" y="142875"/>
                  </a:lnTo>
                  <a:lnTo>
                    <a:pt x="23812" y="140494"/>
                  </a:lnTo>
                  <a:lnTo>
                    <a:pt x="9525" y="142875"/>
                  </a:lnTo>
                  <a:lnTo>
                    <a:pt x="4762" y="152400"/>
                  </a:lnTo>
                  <a:lnTo>
                    <a:pt x="0" y="176212"/>
                  </a:lnTo>
                  <a:lnTo>
                    <a:pt x="7143" y="200025"/>
                  </a:lnTo>
                  <a:lnTo>
                    <a:pt x="33337" y="242887"/>
                  </a:lnTo>
                  <a:lnTo>
                    <a:pt x="57150" y="278606"/>
                  </a:lnTo>
                  <a:lnTo>
                    <a:pt x="107156" y="335756"/>
                  </a:lnTo>
                  <a:lnTo>
                    <a:pt x="145256" y="371475"/>
                  </a:lnTo>
                  <a:lnTo>
                    <a:pt x="185737" y="400050"/>
                  </a:lnTo>
                  <a:lnTo>
                    <a:pt x="228600" y="428625"/>
                  </a:lnTo>
                  <a:lnTo>
                    <a:pt x="266700" y="447675"/>
                  </a:lnTo>
                  <a:lnTo>
                    <a:pt x="304800" y="461962"/>
                  </a:lnTo>
                  <a:lnTo>
                    <a:pt x="350043" y="478631"/>
                  </a:lnTo>
                  <a:lnTo>
                    <a:pt x="404812" y="485775"/>
                  </a:lnTo>
                  <a:lnTo>
                    <a:pt x="469106" y="485775"/>
                  </a:lnTo>
                  <a:lnTo>
                    <a:pt x="554831" y="473869"/>
                  </a:lnTo>
                  <a:lnTo>
                    <a:pt x="628650" y="457200"/>
                  </a:lnTo>
                  <a:lnTo>
                    <a:pt x="707231" y="438150"/>
                  </a:lnTo>
                  <a:lnTo>
                    <a:pt x="978693" y="378619"/>
                  </a:lnTo>
                  <a:lnTo>
                    <a:pt x="1233487" y="345281"/>
                  </a:lnTo>
                  <a:lnTo>
                    <a:pt x="1502568" y="309562"/>
                  </a:lnTo>
                  <a:lnTo>
                    <a:pt x="1735931" y="278606"/>
                  </a:lnTo>
                  <a:lnTo>
                    <a:pt x="1869281" y="261937"/>
                  </a:lnTo>
                  <a:lnTo>
                    <a:pt x="2033587" y="264319"/>
                  </a:lnTo>
                  <a:lnTo>
                    <a:pt x="2288381" y="266700"/>
                  </a:lnTo>
                  <a:lnTo>
                    <a:pt x="2619375" y="264319"/>
                  </a:lnTo>
                  <a:lnTo>
                    <a:pt x="2709862" y="264319"/>
                  </a:lnTo>
                  <a:lnTo>
                    <a:pt x="2745581" y="259556"/>
                  </a:lnTo>
                  <a:lnTo>
                    <a:pt x="2783681" y="250031"/>
                  </a:lnTo>
                  <a:lnTo>
                    <a:pt x="2817018" y="233362"/>
                  </a:lnTo>
                  <a:lnTo>
                    <a:pt x="2840831" y="216694"/>
                  </a:lnTo>
                  <a:lnTo>
                    <a:pt x="2855118" y="197644"/>
                  </a:lnTo>
                  <a:lnTo>
                    <a:pt x="2864643" y="178594"/>
                  </a:lnTo>
                  <a:lnTo>
                    <a:pt x="2867025" y="152400"/>
                  </a:lnTo>
                  <a:lnTo>
                    <a:pt x="2859881" y="128587"/>
                  </a:lnTo>
                  <a:lnTo>
                    <a:pt x="2850356" y="114300"/>
                  </a:lnTo>
                  <a:lnTo>
                    <a:pt x="2826543" y="95250"/>
                  </a:lnTo>
                  <a:lnTo>
                    <a:pt x="2809875" y="83344"/>
                  </a:lnTo>
                  <a:lnTo>
                    <a:pt x="2774156" y="66675"/>
                  </a:lnTo>
                  <a:lnTo>
                    <a:pt x="2712243" y="45244"/>
                  </a:lnTo>
                  <a:lnTo>
                    <a:pt x="2595562" y="14287"/>
                  </a:lnTo>
                  <a:lnTo>
                    <a:pt x="2531268" y="0"/>
                  </a:lnTo>
                  <a:lnTo>
                    <a:pt x="2476500" y="11906"/>
                  </a:lnTo>
                  <a:lnTo>
                    <a:pt x="2307431" y="40481"/>
                  </a:lnTo>
                  <a:lnTo>
                    <a:pt x="2143125" y="61912"/>
                  </a:lnTo>
                  <a:lnTo>
                    <a:pt x="1900237" y="88106"/>
                  </a:lnTo>
                  <a:lnTo>
                    <a:pt x="1671637" y="116681"/>
                  </a:lnTo>
                  <a:lnTo>
                    <a:pt x="1459706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A8838D51-1885-42C2-BC25-7257C49FAE33}"/>
                </a:ext>
              </a:extLst>
            </p:cNvPr>
            <p:cNvSpPr/>
            <p:nvPr/>
          </p:nvSpPr>
          <p:spPr>
            <a:xfrm rot="16200000">
              <a:off x="3589337" y="2292350"/>
              <a:ext cx="2998788" cy="1741488"/>
            </a:xfrm>
            <a:custGeom>
              <a:avLst/>
              <a:gdLst>
                <a:gd name="connsiteX0" fmla="*/ 643838 w 2998731"/>
                <a:gd name="connsiteY0" fmla="*/ 596239 h 1741118"/>
                <a:gd name="connsiteX1" fmla="*/ 764088 w 2998731"/>
                <a:gd name="connsiteY1" fmla="*/ 691437 h 1741118"/>
                <a:gd name="connsiteX2" fmla="*/ 889348 w 2998731"/>
                <a:gd name="connsiteY2" fmla="*/ 776614 h 1741118"/>
                <a:gd name="connsiteX3" fmla="*/ 1014609 w 2998731"/>
                <a:gd name="connsiteY3" fmla="*/ 849265 h 1741118"/>
                <a:gd name="connsiteX4" fmla="*/ 1260119 w 2998731"/>
                <a:gd name="connsiteY4" fmla="*/ 987051 h 1741118"/>
                <a:gd name="connsiteX5" fmla="*/ 1387884 w 2998731"/>
                <a:gd name="connsiteY5" fmla="*/ 1057197 h 1741118"/>
                <a:gd name="connsiteX6" fmla="*/ 1483082 w 2998731"/>
                <a:gd name="connsiteY6" fmla="*/ 1099786 h 1741118"/>
                <a:gd name="connsiteX7" fmla="*/ 1588301 w 2998731"/>
                <a:gd name="connsiteY7" fmla="*/ 1139869 h 1741118"/>
                <a:gd name="connsiteX8" fmla="*/ 1781201 w 2998731"/>
                <a:gd name="connsiteY8" fmla="*/ 1225046 h 1741118"/>
                <a:gd name="connsiteX9" fmla="*/ 1916483 w 2998731"/>
                <a:gd name="connsiteY9" fmla="*/ 1277655 h 1741118"/>
                <a:gd name="connsiteX10" fmla="*/ 2054269 w 2998731"/>
                <a:gd name="connsiteY10" fmla="*/ 1325254 h 1741118"/>
                <a:gd name="connsiteX11" fmla="*/ 2146961 w 2998731"/>
                <a:gd name="connsiteY11" fmla="*/ 1352811 h 1741118"/>
                <a:gd name="connsiteX12" fmla="*/ 2314810 w 2998731"/>
                <a:gd name="connsiteY12" fmla="*/ 1387884 h 1741118"/>
                <a:gd name="connsiteX13" fmla="*/ 2384956 w 2998731"/>
                <a:gd name="connsiteY13" fmla="*/ 1397905 h 1741118"/>
                <a:gd name="connsiteX14" fmla="*/ 2502701 w 2998731"/>
                <a:gd name="connsiteY14" fmla="*/ 1407926 h 1741118"/>
                <a:gd name="connsiteX15" fmla="*/ 2625456 w 2998731"/>
                <a:gd name="connsiteY15" fmla="*/ 1415441 h 1741118"/>
                <a:gd name="connsiteX16" fmla="*/ 2710633 w 2998731"/>
                <a:gd name="connsiteY16" fmla="*/ 1412936 h 1741118"/>
                <a:gd name="connsiteX17" fmla="*/ 2740695 w 2998731"/>
                <a:gd name="connsiteY17" fmla="*/ 1407926 h 1741118"/>
                <a:gd name="connsiteX18" fmla="*/ 2783284 w 2998731"/>
                <a:gd name="connsiteY18" fmla="*/ 1387884 h 1741118"/>
                <a:gd name="connsiteX19" fmla="*/ 2820862 w 2998731"/>
                <a:gd name="connsiteY19" fmla="*/ 1360327 h 1741118"/>
                <a:gd name="connsiteX20" fmla="*/ 2863450 w 2998731"/>
                <a:gd name="connsiteY20" fmla="*/ 1317738 h 1741118"/>
                <a:gd name="connsiteX21" fmla="*/ 2896018 w 2998731"/>
                <a:gd name="connsiteY21" fmla="*/ 1272645 h 1741118"/>
                <a:gd name="connsiteX22" fmla="*/ 2926080 w 2998731"/>
                <a:gd name="connsiteY22" fmla="*/ 1220035 h 1741118"/>
                <a:gd name="connsiteX23" fmla="*/ 2946122 w 2998731"/>
                <a:gd name="connsiteY23" fmla="*/ 1189973 h 1741118"/>
                <a:gd name="connsiteX24" fmla="*/ 2966164 w 2998731"/>
                <a:gd name="connsiteY24" fmla="*/ 1179952 h 1741118"/>
                <a:gd name="connsiteX25" fmla="*/ 2976184 w 2998731"/>
                <a:gd name="connsiteY25" fmla="*/ 1182457 h 1741118"/>
                <a:gd name="connsiteX26" fmla="*/ 2986205 w 2998731"/>
                <a:gd name="connsiteY26" fmla="*/ 1187468 h 1741118"/>
                <a:gd name="connsiteX27" fmla="*/ 2991216 w 2998731"/>
                <a:gd name="connsiteY27" fmla="*/ 1194983 h 1741118"/>
                <a:gd name="connsiteX28" fmla="*/ 2998731 w 2998731"/>
                <a:gd name="connsiteY28" fmla="*/ 1212520 h 1741118"/>
                <a:gd name="connsiteX29" fmla="*/ 2998731 w 2998731"/>
                <a:gd name="connsiteY29" fmla="*/ 1265129 h 1741118"/>
                <a:gd name="connsiteX30" fmla="*/ 2983700 w 2998731"/>
                <a:gd name="connsiteY30" fmla="*/ 1377863 h 1741118"/>
                <a:gd name="connsiteX31" fmla="*/ 2973679 w 2998731"/>
                <a:gd name="connsiteY31" fmla="*/ 1420452 h 1741118"/>
                <a:gd name="connsiteX32" fmla="*/ 2956143 w 2998731"/>
                <a:gd name="connsiteY32" fmla="*/ 1485587 h 1741118"/>
                <a:gd name="connsiteX33" fmla="*/ 2938606 w 2998731"/>
                <a:gd name="connsiteY33" fmla="*/ 1533186 h 1741118"/>
                <a:gd name="connsiteX34" fmla="*/ 2911049 w 2998731"/>
                <a:gd name="connsiteY34" fmla="*/ 1598321 h 1741118"/>
                <a:gd name="connsiteX35" fmla="*/ 2880987 w 2998731"/>
                <a:gd name="connsiteY35" fmla="*/ 1650931 h 1741118"/>
                <a:gd name="connsiteX36" fmla="*/ 2858440 w 2998731"/>
                <a:gd name="connsiteY36" fmla="*/ 1683498 h 1741118"/>
                <a:gd name="connsiteX37" fmla="*/ 2833388 w 2998731"/>
                <a:gd name="connsiteY37" fmla="*/ 1716066 h 1741118"/>
                <a:gd name="connsiteX38" fmla="*/ 2805830 w 2998731"/>
                <a:gd name="connsiteY38" fmla="*/ 1736108 h 1741118"/>
                <a:gd name="connsiteX39" fmla="*/ 2785789 w 2998731"/>
                <a:gd name="connsiteY39" fmla="*/ 1741118 h 1741118"/>
                <a:gd name="connsiteX40" fmla="*/ 2753221 w 2998731"/>
                <a:gd name="connsiteY40" fmla="*/ 1738613 h 1741118"/>
                <a:gd name="connsiteX41" fmla="*/ 2723159 w 2998731"/>
                <a:gd name="connsiteY41" fmla="*/ 1731097 h 1741118"/>
                <a:gd name="connsiteX42" fmla="*/ 2670549 w 2998731"/>
                <a:gd name="connsiteY42" fmla="*/ 1708551 h 1741118"/>
                <a:gd name="connsiteX43" fmla="*/ 2582867 w 2998731"/>
                <a:gd name="connsiteY43" fmla="*/ 1691014 h 1741118"/>
                <a:gd name="connsiteX44" fmla="*/ 2389966 w 2998731"/>
                <a:gd name="connsiteY44" fmla="*/ 1648426 h 1741118"/>
                <a:gd name="connsiteX45" fmla="*/ 2304789 w 2998731"/>
                <a:gd name="connsiteY45" fmla="*/ 1630889 h 1741118"/>
                <a:gd name="connsiteX46" fmla="*/ 2169508 w 2998731"/>
                <a:gd name="connsiteY46" fmla="*/ 1603332 h 1741118"/>
                <a:gd name="connsiteX47" fmla="*/ 2004165 w 2998731"/>
                <a:gd name="connsiteY47" fmla="*/ 1553228 h 1741118"/>
                <a:gd name="connsiteX48" fmla="*/ 1781201 w 2998731"/>
                <a:gd name="connsiteY48" fmla="*/ 1480577 h 1741118"/>
                <a:gd name="connsiteX49" fmla="*/ 1585795 w 2998731"/>
                <a:gd name="connsiteY49" fmla="*/ 1402915 h 1741118"/>
                <a:gd name="connsiteX50" fmla="*/ 1430473 w 2998731"/>
                <a:gd name="connsiteY50" fmla="*/ 1332770 h 1741118"/>
                <a:gd name="connsiteX51" fmla="*/ 1222541 w 2998731"/>
                <a:gd name="connsiteY51" fmla="*/ 1232561 h 1741118"/>
                <a:gd name="connsiteX52" fmla="*/ 1072228 w 2998731"/>
                <a:gd name="connsiteY52" fmla="*/ 1154900 h 1741118"/>
                <a:gd name="connsiteX53" fmla="*/ 974525 w 2998731"/>
                <a:gd name="connsiteY53" fmla="*/ 1092270 h 1741118"/>
                <a:gd name="connsiteX54" fmla="*/ 831729 w 2998731"/>
                <a:gd name="connsiteY54" fmla="*/ 989557 h 1741118"/>
                <a:gd name="connsiteX55" fmla="*/ 716489 w 2998731"/>
                <a:gd name="connsiteY55" fmla="*/ 899369 h 1741118"/>
                <a:gd name="connsiteX56" fmla="*/ 608765 w 2998731"/>
                <a:gd name="connsiteY56" fmla="*/ 806677 h 1741118"/>
                <a:gd name="connsiteX57" fmla="*/ 526094 w 2998731"/>
                <a:gd name="connsiteY57" fmla="*/ 734026 h 1741118"/>
                <a:gd name="connsiteX58" fmla="*/ 423380 w 2998731"/>
                <a:gd name="connsiteY58" fmla="*/ 633817 h 1741118"/>
                <a:gd name="connsiteX59" fmla="*/ 295615 w 2998731"/>
                <a:gd name="connsiteY59" fmla="*/ 486010 h 1741118"/>
                <a:gd name="connsiteX60" fmla="*/ 185386 w 2998731"/>
                <a:gd name="connsiteY60" fmla="*/ 340708 h 1741118"/>
                <a:gd name="connsiteX61" fmla="*/ 80167 w 2998731"/>
                <a:gd name="connsiteY61" fmla="*/ 185386 h 1741118"/>
                <a:gd name="connsiteX62" fmla="*/ 7516 w 2998731"/>
                <a:gd name="connsiteY62" fmla="*/ 60125 h 1741118"/>
                <a:gd name="connsiteX63" fmla="*/ 0 w 2998731"/>
                <a:gd name="connsiteY63" fmla="*/ 32568 h 1741118"/>
                <a:gd name="connsiteX64" fmla="*/ 0 w 2998731"/>
                <a:gd name="connsiteY64" fmla="*/ 12526 h 1741118"/>
                <a:gd name="connsiteX65" fmla="*/ 2506 w 2998731"/>
                <a:gd name="connsiteY65" fmla="*/ 2506 h 1741118"/>
                <a:gd name="connsiteX66" fmla="*/ 10021 w 2998731"/>
                <a:gd name="connsiteY66" fmla="*/ 0 h 1741118"/>
                <a:gd name="connsiteX67" fmla="*/ 22547 w 2998731"/>
                <a:gd name="connsiteY67" fmla="*/ 0 h 1741118"/>
                <a:gd name="connsiteX68" fmla="*/ 40084 w 2998731"/>
                <a:gd name="connsiteY68" fmla="*/ 5011 h 1741118"/>
                <a:gd name="connsiteX69" fmla="*/ 55115 w 2998731"/>
                <a:gd name="connsiteY69" fmla="*/ 15032 h 1741118"/>
                <a:gd name="connsiteX70" fmla="*/ 140292 w 2998731"/>
                <a:gd name="connsiteY70" fmla="*/ 107724 h 1741118"/>
                <a:gd name="connsiteX71" fmla="*/ 253026 w 2998731"/>
                <a:gd name="connsiteY71" fmla="*/ 227974 h 1741118"/>
                <a:gd name="connsiteX72" fmla="*/ 388307 w 2998731"/>
                <a:gd name="connsiteY72" fmla="*/ 363255 h 1741118"/>
                <a:gd name="connsiteX73" fmla="*/ 508557 w 2998731"/>
                <a:gd name="connsiteY73" fmla="*/ 478495 h 1741118"/>
                <a:gd name="connsiteX74" fmla="*/ 643838 w 2998731"/>
                <a:gd name="connsiteY74" fmla="*/ 596239 h 174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98731" h="1741118">
                  <a:moveTo>
                    <a:pt x="643838" y="596239"/>
                  </a:moveTo>
                  <a:lnTo>
                    <a:pt x="764088" y="691437"/>
                  </a:lnTo>
                  <a:lnTo>
                    <a:pt x="889348" y="776614"/>
                  </a:lnTo>
                  <a:lnTo>
                    <a:pt x="1014609" y="849265"/>
                  </a:lnTo>
                  <a:lnTo>
                    <a:pt x="1260119" y="987051"/>
                  </a:lnTo>
                  <a:lnTo>
                    <a:pt x="1387884" y="1057197"/>
                  </a:lnTo>
                  <a:lnTo>
                    <a:pt x="1483082" y="1099786"/>
                  </a:lnTo>
                  <a:lnTo>
                    <a:pt x="1588301" y="1139869"/>
                  </a:lnTo>
                  <a:lnTo>
                    <a:pt x="1781201" y="1225046"/>
                  </a:lnTo>
                  <a:lnTo>
                    <a:pt x="1916483" y="1277655"/>
                  </a:lnTo>
                  <a:lnTo>
                    <a:pt x="2054269" y="1325254"/>
                  </a:lnTo>
                  <a:lnTo>
                    <a:pt x="2146961" y="1352811"/>
                  </a:lnTo>
                  <a:lnTo>
                    <a:pt x="2314810" y="1387884"/>
                  </a:lnTo>
                  <a:lnTo>
                    <a:pt x="2384956" y="1397905"/>
                  </a:lnTo>
                  <a:lnTo>
                    <a:pt x="2502701" y="1407926"/>
                  </a:lnTo>
                  <a:lnTo>
                    <a:pt x="2625456" y="1415441"/>
                  </a:lnTo>
                  <a:lnTo>
                    <a:pt x="2710633" y="1412936"/>
                  </a:lnTo>
                  <a:lnTo>
                    <a:pt x="2740695" y="1407926"/>
                  </a:lnTo>
                  <a:lnTo>
                    <a:pt x="2783284" y="1387884"/>
                  </a:lnTo>
                  <a:lnTo>
                    <a:pt x="2820862" y="1360327"/>
                  </a:lnTo>
                  <a:lnTo>
                    <a:pt x="2863450" y="1317738"/>
                  </a:lnTo>
                  <a:lnTo>
                    <a:pt x="2896018" y="1272645"/>
                  </a:lnTo>
                  <a:lnTo>
                    <a:pt x="2926080" y="1220035"/>
                  </a:lnTo>
                  <a:lnTo>
                    <a:pt x="2946122" y="1189973"/>
                  </a:lnTo>
                  <a:lnTo>
                    <a:pt x="2966164" y="1179952"/>
                  </a:lnTo>
                  <a:lnTo>
                    <a:pt x="2976184" y="1182457"/>
                  </a:lnTo>
                  <a:lnTo>
                    <a:pt x="2986205" y="1187468"/>
                  </a:lnTo>
                  <a:lnTo>
                    <a:pt x="2991216" y="1194983"/>
                  </a:lnTo>
                  <a:lnTo>
                    <a:pt x="2998731" y="1212520"/>
                  </a:lnTo>
                  <a:lnTo>
                    <a:pt x="2998731" y="1265129"/>
                  </a:lnTo>
                  <a:lnTo>
                    <a:pt x="2983700" y="1377863"/>
                  </a:lnTo>
                  <a:lnTo>
                    <a:pt x="2973679" y="1420452"/>
                  </a:lnTo>
                  <a:lnTo>
                    <a:pt x="2956143" y="1485587"/>
                  </a:lnTo>
                  <a:lnTo>
                    <a:pt x="2938606" y="1533186"/>
                  </a:lnTo>
                  <a:lnTo>
                    <a:pt x="2911049" y="1598321"/>
                  </a:lnTo>
                  <a:lnTo>
                    <a:pt x="2880987" y="1650931"/>
                  </a:lnTo>
                  <a:lnTo>
                    <a:pt x="2858440" y="1683498"/>
                  </a:lnTo>
                  <a:lnTo>
                    <a:pt x="2833388" y="1716066"/>
                  </a:lnTo>
                  <a:lnTo>
                    <a:pt x="2805830" y="1736108"/>
                  </a:lnTo>
                  <a:lnTo>
                    <a:pt x="2785789" y="1741118"/>
                  </a:lnTo>
                  <a:lnTo>
                    <a:pt x="2753221" y="1738613"/>
                  </a:lnTo>
                  <a:lnTo>
                    <a:pt x="2723159" y="1731097"/>
                  </a:lnTo>
                  <a:lnTo>
                    <a:pt x="2670549" y="1708551"/>
                  </a:lnTo>
                  <a:lnTo>
                    <a:pt x="2582867" y="1691014"/>
                  </a:lnTo>
                  <a:lnTo>
                    <a:pt x="2389966" y="1648426"/>
                  </a:lnTo>
                  <a:lnTo>
                    <a:pt x="2304789" y="1630889"/>
                  </a:lnTo>
                  <a:lnTo>
                    <a:pt x="2169508" y="1603332"/>
                  </a:lnTo>
                  <a:lnTo>
                    <a:pt x="2004165" y="1553228"/>
                  </a:lnTo>
                  <a:lnTo>
                    <a:pt x="1781201" y="1480577"/>
                  </a:lnTo>
                  <a:lnTo>
                    <a:pt x="1585795" y="1402915"/>
                  </a:lnTo>
                  <a:lnTo>
                    <a:pt x="1430473" y="1332770"/>
                  </a:lnTo>
                  <a:lnTo>
                    <a:pt x="1222541" y="1232561"/>
                  </a:lnTo>
                  <a:lnTo>
                    <a:pt x="1072228" y="1154900"/>
                  </a:lnTo>
                  <a:lnTo>
                    <a:pt x="974525" y="1092270"/>
                  </a:lnTo>
                  <a:lnTo>
                    <a:pt x="831729" y="989557"/>
                  </a:lnTo>
                  <a:lnTo>
                    <a:pt x="716489" y="899369"/>
                  </a:lnTo>
                  <a:lnTo>
                    <a:pt x="608765" y="806677"/>
                  </a:lnTo>
                  <a:lnTo>
                    <a:pt x="526094" y="734026"/>
                  </a:lnTo>
                  <a:lnTo>
                    <a:pt x="423380" y="633817"/>
                  </a:lnTo>
                  <a:lnTo>
                    <a:pt x="295615" y="486010"/>
                  </a:lnTo>
                  <a:lnTo>
                    <a:pt x="185386" y="340708"/>
                  </a:lnTo>
                  <a:lnTo>
                    <a:pt x="80167" y="185386"/>
                  </a:lnTo>
                  <a:lnTo>
                    <a:pt x="7516" y="60125"/>
                  </a:lnTo>
                  <a:lnTo>
                    <a:pt x="0" y="32568"/>
                  </a:lnTo>
                  <a:lnTo>
                    <a:pt x="0" y="12526"/>
                  </a:lnTo>
                  <a:lnTo>
                    <a:pt x="2506" y="2506"/>
                  </a:lnTo>
                  <a:lnTo>
                    <a:pt x="10021" y="0"/>
                  </a:lnTo>
                  <a:lnTo>
                    <a:pt x="22547" y="0"/>
                  </a:lnTo>
                  <a:lnTo>
                    <a:pt x="40084" y="5011"/>
                  </a:lnTo>
                  <a:lnTo>
                    <a:pt x="55115" y="15032"/>
                  </a:lnTo>
                  <a:lnTo>
                    <a:pt x="140292" y="107724"/>
                  </a:lnTo>
                  <a:lnTo>
                    <a:pt x="253026" y="227974"/>
                  </a:lnTo>
                  <a:lnTo>
                    <a:pt x="388307" y="363255"/>
                  </a:lnTo>
                  <a:lnTo>
                    <a:pt x="508557" y="478495"/>
                  </a:lnTo>
                  <a:lnTo>
                    <a:pt x="643838" y="5962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88C77DFB-C291-4ECD-B3E7-38E486AE78BD}"/>
                </a:ext>
              </a:extLst>
            </p:cNvPr>
            <p:cNvSpPr/>
            <p:nvPr/>
          </p:nvSpPr>
          <p:spPr>
            <a:xfrm rot="16200000">
              <a:off x="5938044" y="2809082"/>
              <a:ext cx="1544637" cy="1797050"/>
            </a:xfrm>
            <a:custGeom>
              <a:avLst/>
              <a:gdLst>
                <a:gd name="connsiteX0" fmla="*/ 1370348 w 1543207"/>
                <a:gd name="connsiteY0" fmla="*/ 102714 h 1796232"/>
                <a:gd name="connsiteX1" fmla="*/ 1212520 w 1543207"/>
                <a:gd name="connsiteY1" fmla="*/ 217953 h 1796232"/>
                <a:gd name="connsiteX2" fmla="*/ 1114817 w 1543207"/>
                <a:gd name="connsiteY2" fmla="*/ 285594 h 1796232"/>
                <a:gd name="connsiteX3" fmla="*/ 1009598 w 1543207"/>
                <a:gd name="connsiteY3" fmla="*/ 385802 h 1796232"/>
                <a:gd name="connsiteX4" fmla="*/ 806677 w 1543207"/>
                <a:gd name="connsiteY4" fmla="*/ 531104 h 1796232"/>
                <a:gd name="connsiteX5" fmla="*/ 588724 w 1543207"/>
                <a:gd name="connsiteY5" fmla="*/ 688932 h 1796232"/>
                <a:gd name="connsiteX6" fmla="*/ 355740 w 1543207"/>
                <a:gd name="connsiteY6" fmla="*/ 856780 h 1796232"/>
                <a:gd name="connsiteX7" fmla="*/ 125261 w 1543207"/>
                <a:gd name="connsiteY7" fmla="*/ 1024629 h 1796232"/>
                <a:gd name="connsiteX8" fmla="*/ 57620 w 1543207"/>
                <a:gd name="connsiteY8" fmla="*/ 1072228 h 1796232"/>
                <a:gd name="connsiteX9" fmla="*/ 37578 w 1543207"/>
                <a:gd name="connsiteY9" fmla="*/ 1089764 h 1796232"/>
                <a:gd name="connsiteX10" fmla="*/ 20042 w 1543207"/>
                <a:gd name="connsiteY10" fmla="*/ 1117322 h 1796232"/>
                <a:gd name="connsiteX11" fmla="*/ 7516 w 1543207"/>
                <a:gd name="connsiteY11" fmla="*/ 1159910 h 1796232"/>
                <a:gd name="connsiteX12" fmla="*/ 0 w 1543207"/>
                <a:gd name="connsiteY12" fmla="*/ 1227551 h 1796232"/>
                <a:gd name="connsiteX13" fmla="*/ 2506 w 1543207"/>
                <a:gd name="connsiteY13" fmla="*/ 1405420 h 1796232"/>
                <a:gd name="connsiteX14" fmla="*/ 2506 w 1543207"/>
                <a:gd name="connsiteY14" fmla="*/ 1678488 h 1796232"/>
                <a:gd name="connsiteX15" fmla="*/ 5011 w 1543207"/>
                <a:gd name="connsiteY15" fmla="*/ 1736107 h 1796232"/>
                <a:gd name="connsiteX16" fmla="*/ 10021 w 1543207"/>
                <a:gd name="connsiteY16" fmla="*/ 1766170 h 1796232"/>
                <a:gd name="connsiteX17" fmla="*/ 20042 w 1543207"/>
                <a:gd name="connsiteY17" fmla="*/ 1786212 h 1796232"/>
                <a:gd name="connsiteX18" fmla="*/ 30063 w 1543207"/>
                <a:gd name="connsiteY18" fmla="*/ 1793727 h 1796232"/>
                <a:gd name="connsiteX19" fmla="*/ 40084 w 1543207"/>
                <a:gd name="connsiteY19" fmla="*/ 1796232 h 1796232"/>
                <a:gd name="connsiteX20" fmla="*/ 62630 w 1543207"/>
                <a:gd name="connsiteY20" fmla="*/ 1786212 h 1796232"/>
                <a:gd name="connsiteX21" fmla="*/ 85177 w 1543207"/>
                <a:gd name="connsiteY21" fmla="*/ 1768675 h 1796232"/>
                <a:gd name="connsiteX22" fmla="*/ 112735 w 1543207"/>
                <a:gd name="connsiteY22" fmla="*/ 1726087 h 1796232"/>
                <a:gd name="connsiteX23" fmla="*/ 197912 w 1543207"/>
                <a:gd name="connsiteY23" fmla="*/ 1585795 h 1796232"/>
                <a:gd name="connsiteX24" fmla="*/ 288099 w 1543207"/>
                <a:gd name="connsiteY24" fmla="*/ 1448009 h 1796232"/>
                <a:gd name="connsiteX25" fmla="*/ 393318 w 1543207"/>
                <a:gd name="connsiteY25" fmla="*/ 1297697 h 1796232"/>
                <a:gd name="connsiteX26" fmla="*/ 465969 w 1543207"/>
                <a:gd name="connsiteY26" fmla="*/ 1205004 h 1796232"/>
                <a:gd name="connsiteX27" fmla="*/ 536114 w 1543207"/>
                <a:gd name="connsiteY27" fmla="*/ 1112311 h 1796232"/>
                <a:gd name="connsiteX28" fmla="*/ 618786 w 1543207"/>
                <a:gd name="connsiteY28" fmla="*/ 1012103 h 1796232"/>
                <a:gd name="connsiteX29" fmla="*/ 731520 w 1543207"/>
                <a:gd name="connsiteY29" fmla="*/ 879327 h 1796232"/>
                <a:gd name="connsiteX30" fmla="*/ 816697 w 1543207"/>
                <a:gd name="connsiteY30" fmla="*/ 781624 h 1796232"/>
                <a:gd name="connsiteX31" fmla="*/ 931937 w 1543207"/>
                <a:gd name="connsiteY31" fmla="*/ 658869 h 1796232"/>
                <a:gd name="connsiteX32" fmla="*/ 1014609 w 1543207"/>
                <a:gd name="connsiteY32" fmla="*/ 573692 h 1796232"/>
                <a:gd name="connsiteX33" fmla="*/ 1154900 w 1543207"/>
                <a:gd name="connsiteY33" fmla="*/ 475989 h 1796232"/>
                <a:gd name="connsiteX34" fmla="*/ 1265129 w 1543207"/>
                <a:gd name="connsiteY34" fmla="*/ 365760 h 1796232"/>
                <a:gd name="connsiteX35" fmla="*/ 1412936 w 1543207"/>
                <a:gd name="connsiteY35" fmla="*/ 220458 h 1796232"/>
                <a:gd name="connsiteX36" fmla="*/ 1543207 w 1543207"/>
                <a:gd name="connsiteY36" fmla="*/ 92693 h 1796232"/>
                <a:gd name="connsiteX37" fmla="*/ 1508134 w 1543207"/>
                <a:gd name="connsiteY37" fmla="*/ 0 h 1796232"/>
                <a:gd name="connsiteX38" fmla="*/ 1370348 w 1543207"/>
                <a:gd name="connsiteY38" fmla="*/ 102714 h 179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207" h="1796232">
                  <a:moveTo>
                    <a:pt x="1370348" y="102714"/>
                  </a:moveTo>
                  <a:lnTo>
                    <a:pt x="1212520" y="217953"/>
                  </a:lnTo>
                  <a:lnTo>
                    <a:pt x="1114817" y="285594"/>
                  </a:lnTo>
                  <a:lnTo>
                    <a:pt x="1009598" y="385802"/>
                  </a:lnTo>
                  <a:lnTo>
                    <a:pt x="806677" y="531104"/>
                  </a:lnTo>
                  <a:lnTo>
                    <a:pt x="588724" y="688932"/>
                  </a:lnTo>
                  <a:lnTo>
                    <a:pt x="355740" y="856780"/>
                  </a:lnTo>
                  <a:lnTo>
                    <a:pt x="125261" y="1024629"/>
                  </a:lnTo>
                  <a:lnTo>
                    <a:pt x="57620" y="1072228"/>
                  </a:lnTo>
                  <a:lnTo>
                    <a:pt x="37578" y="1089764"/>
                  </a:lnTo>
                  <a:lnTo>
                    <a:pt x="20042" y="1117322"/>
                  </a:lnTo>
                  <a:lnTo>
                    <a:pt x="7516" y="1159910"/>
                  </a:lnTo>
                  <a:lnTo>
                    <a:pt x="0" y="1227551"/>
                  </a:lnTo>
                  <a:cubicBezTo>
                    <a:pt x="835" y="1286841"/>
                    <a:pt x="1671" y="1346130"/>
                    <a:pt x="2506" y="1405420"/>
                  </a:cubicBezTo>
                  <a:lnTo>
                    <a:pt x="2506" y="1678488"/>
                  </a:lnTo>
                  <a:lnTo>
                    <a:pt x="5011" y="1736107"/>
                  </a:lnTo>
                  <a:lnTo>
                    <a:pt x="10021" y="1766170"/>
                  </a:lnTo>
                  <a:lnTo>
                    <a:pt x="20042" y="1786212"/>
                  </a:lnTo>
                  <a:lnTo>
                    <a:pt x="30063" y="1793727"/>
                  </a:lnTo>
                  <a:lnTo>
                    <a:pt x="40084" y="1796232"/>
                  </a:lnTo>
                  <a:lnTo>
                    <a:pt x="62630" y="1786212"/>
                  </a:lnTo>
                  <a:lnTo>
                    <a:pt x="85177" y="1768675"/>
                  </a:lnTo>
                  <a:lnTo>
                    <a:pt x="112735" y="1726087"/>
                  </a:lnTo>
                  <a:lnTo>
                    <a:pt x="197912" y="1585795"/>
                  </a:lnTo>
                  <a:lnTo>
                    <a:pt x="288099" y="1448009"/>
                  </a:lnTo>
                  <a:lnTo>
                    <a:pt x="393318" y="1297697"/>
                  </a:lnTo>
                  <a:lnTo>
                    <a:pt x="465969" y="1205004"/>
                  </a:lnTo>
                  <a:lnTo>
                    <a:pt x="536114" y="1112311"/>
                  </a:lnTo>
                  <a:lnTo>
                    <a:pt x="618786" y="1012103"/>
                  </a:lnTo>
                  <a:lnTo>
                    <a:pt x="731520" y="879327"/>
                  </a:lnTo>
                  <a:lnTo>
                    <a:pt x="816697" y="781624"/>
                  </a:lnTo>
                  <a:lnTo>
                    <a:pt x="931937" y="658869"/>
                  </a:lnTo>
                  <a:lnTo>
                    <a:pt x="1014609" y="573692"/>
                  </a:lnTo>
                  <a:lnTo>
                    <a:pt x="1154900" y="475989"/>
                  </a:lnTo>
                  <a:lnTo>
                    <a:pt x="1265129" y="365760"/>
                  </a:lnTo>
                  <a:lnTo>
                    <a:pt x="1412936" y="220458"/>
                  </a:lnTo>
                  <a:lnTo>
                    <a:pt x="1543207" y="92693"/>
                  </a:lnTo>
                  <a:lnTo>
                    <a:pt x="1508134" y="0"/>
                  </a:lnTo>
                  <a:lnTo>
                    <a:pt x="1370348" y="1027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7FCD2EE7-4D95-47F6-ABC9-AB367B2EDF6E}"/>
                </a:ext>
              </a:extLst>
            </p:cNvPr>
            <p:cNvSpPr/>
            <p:nvPr/>
          </p:nvSpPr>
          <p:spPr>
            <a:xfrm>
              <a:off x="4972050" y="4164013"/>
              <a:ext cx="1666875" cy="355600"/>
            </a:xfrm>
            <a:custGeom>
              <a:avLst/>
              <a:gdLst>
                <a:gd name="connsiteX0" fmla="*/ 652463 w 1666875"/>
                <a:gd name="connsiteY0" fmla="*/ 152400 h 354807"/>
                <a:gd name="connsiteX1" fmla="*/ 802481 w 1666875"/>
                <a:gd name="connsiteY1" fmla="*/ 128588 h 354807"/>
                <a:gd name="connsiteX2" fmla="*/ 1004888 w 1666875"/>
                <a:gd name="connsiteY2" fmla="*/ 88107 h 354807"/>
                <a:gd name="connsiteX3" fmla="*/ 1219200 w 1666875"/>
                <a:gd name="connsiteY3" fmla="*/ 61913 h 354807"/>
                <a:gd name="connsiteX4" fmla="*/ 1347788 w 1666875"/>
                <a:gd name="connsiteY4" fmla="*/ 45244 h 354807"/>
                <a:gd name="connsiteX5" fmla="*/ 1390650 w 1666875"/>
                <a:gd name="connsiteY5" fmla="*/ 16669 h 354807"/>
                <a:gd name="connsiteX6" fmla="*/ 1419225 w 1666875"/>
                <a:gd name="connsiteY6" fmla="*/ 0 h 354807"/>
                <a:gd name="connsiteX7" fmla="*/ 1443038 w 1666875"/>
                <a:gd name="connsiteY7" fmla="*/ 0 h 354807"/>
                <a:gd name="connsiteX8" fmla="*/ 1509713 w 1666875"/>
                <a:gd name="connsiteY8" fmla="*/ 9525 h 354807"/>
                <a:gd name="connsiteX9" fmla="*/ 1569244 w 1666875"/>
                <a:gd name="connsiteY9" fmla="*/ 26194 h 354807"/>
                <a:gd name="connsiteX10" fmla="*/ 1604963 w 1666875"/>
                <a:gd name="connsiteY10" fmla="*/ 40482 h 354807"/>
                <a:gd name="connsiteX11" fmla="*/ 1631156 w 1666875"/>
                <a:gd name="connsiteY11" fmla="*/ 57150 h 354807"/>
                <a:gd name="connsiteX12" fmla="*/ 1645444 w 1666875"/>
                <a:gd name="connsiteY12" fmla="*/ 71438 h 354807"/>
                <a:gd name="connsiteX13" fmla="*/ 1657350 w 1666875"/>
                <a:gd name="connsiteY13" fmla="*/ 88107 h 354807"/>
                <a:gd name="connsiteX14" fmla="*/ 1666875 w 1666875"/>
                <a:gd name="connsiteY14" fmla="*/ 114300 h 354807"/>
                <a:gd name="connsiteX15" fmla="*/ 1666875 w 1666875"/>
                <a:gd name="connsiteY15" fmla="*/ 135732 h 354807"/>
                <a:gd name="connsiteX16" fmla="*/ 1659731 w 1666875"/>
                <a:gd name="connsiteY16" fmla="*/ 157163 h 354807"/>
                <a:gd name="connsiteX17" fmla="*/ 1631156 w 1666875"/>
                <a:gd name="connsiteY17" fmla="*/ 180975 h 354807"/>
                <a:gd name="connsiteX18" fmla="*/ 1583531 w 1666875"/>
                <a:gd name="connsiteY18" fmla="*/ 204788 h 354807"/>
                <a:gd name="connsiteX19" fmla="*/ 1500188 w 1666875"/>
                <a:gd name="connsiteY19" fmla="*/ 230982 h 354807"/>
                <a:gd name="connsiteX20" fmla="*/ 1383506 w 1666875"/>
                <a:gd name="connsiteY20" fmla="*/ 252413 h 354807"/>
                <a:gd name="connsiteX21" fmla="*/ 1226344 w 1666875"/>
                <a:gd name="connsiteY21" fmla="*/ 271463 h 354807"/>
                <a:gd name="connsiteX22" fmla="*/ 997744 w 1666875"/>
                <a:gd name="connsiteY22" fmla="*/ 290513 h 354807"/>
                <a:gd name="connsiteX23" fmla="*/ 788194 w 1666875"/>
                <a:gd name="connsiteY23" fmla="*/ 333375 h 354807"/>
                <a:gd name="connsiteX24" fmla="*/ 619125 w 1666875"/>
                <a:gd name="connsiteY24" fmla="*/ 350044 h 354807"/>
                <a:gd name="connsiteX25" fmla="*/ 500063 w 1666875"/>
                <a:gd name="connsiteY25" fmla="*/ 354807 h 354807"/>
                <a:gd name="connsiteX26" fmla="*/ 388144 w 1666875"/>
                <a:gd name="connsiteY26" fmla="*/ 350044 h 354807"/>
                <a:gd name="connsiteX27" fmla="*/ 314325 w 1666875"/>
                <a:gd name="connsiteY27" fmla="*/ 335757 h 354807"/>
                <a:gd name="connsiteX28" fmla="*/ 266700 w 1666875"/>
                <a:gd name="connsiteY28" fmla="*/ 311944 h 354807"/>
                <a:gd name="connsiteX29" fmla="*/ 161925 w 1666875"/>
                <a:gd name="connsiteY29" fmla="*/ 247650 h 354807"/>
                <a:gd name="connsiteX30" fmla="*/ 45244 w 1666875"/>
                <a:gd name="connsiteY30" fmla="*/ 159544 h 354807"/>
                <a:gd name="connsiteX31" fmla="*/ 16669 w 1666875"/>
                <a:gd name="connsiteY31" fmla="*/ 135732 h 354807"/>
                <a:gd name="connsiteX32" fmla="*/ 2381 w 1666875"/>
                <a:gd name="connsiteY32" fmla="*/ 102394 h 354807"/>
                <a:gd name="connsiteX33" fmla="*/ 0 w 1666875"/>
                <a:gd name="connsiteY33" fmla="*/ 69057 h 354807"/>
                <a:gd name="connsiteX34" fmla="*/ 9525 w 1666875"/>
                <a:gd name="connsiteY34" fmla="*/ 57150 h 354807"/>
                <a:gd name="connsiteX35" fmla="*/ 26194 w 1666875"/>
                <a:gd name="connsiteY35" fmla="*/ 52388 h 354807"/>
                <a:gd name="connsiteX36" fmla="*/ 52388 w 1666875"/>
                <a:gd name="connsiteY36" fmla="*/ 59532 h 354807"/>
                <a:gd name="connsiteX37" fmla="*/ 102394 w 1666875"/>
                <a:gd name="connsiteY37" fmla="*/ 88107 h 354807"/>
                <a:gd name="connsiteX38" fmla="*/ 176213 w 1666875"/>
                <a:gd name="connsiteY38" fmla="*/ 123825 h 354807"/>
                <a:gd name="connsiteX39" fmla="*/ 238125 w 1666875"/>
                <a:gd name="connsiteY39" fmla="*/ 147638 h 354807"/>
                <a:gd name="connsiteX40" fmla="*/ 319088 w 1666875"/>
                <a:gd name="connsiteY40" fmla="*/ 169069 h 354807"/>
                <a:gd name="connsiteX41" fmla="*/ 383381 w 1666875"/>
                <a:gd name="connsiteY41" fmla="*/ 176213 h 354807"/>
                <a:gd name="connsiteX42" fmla="*/ 447675 w 1666875"/>
                <a:gd name="connsiteY42" fmla="*/ 180975 h 354807"/>
                <a:gd name="connsiteX43" fmla="*/ 497681 w 1666875"/>
                <a:gd name="connsiteY43" fmla="*/ 178594 h 354807"/>
                <a:gd name="connsiteX44" fmla="*/ 652463 w 1666875"/>
                <a:gd name="connsiteY44" fmla="*/ 152400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6875" h="354807">
                  <a:moveTo>
                    <a:pt x="652463" y="152400"/>
                  </a:moveTo>
                  <a:lnTo>
                    <a:pt x="802481" y="128588"/>
                  </a:lnTo>
                  <a:lnTo>
                    <a:pt x="1004888" y="88107"/>
                  </a:lnTo>
                  <a:lnTo>
                    <a:pt x="1219200" y="61913"/>
                  </a:lnTo>
                  <a:lnTo>
                    <a:pt x="1347788" y="45244"/>
                  </a:lnTo>
                  <a:lnTo>
                    <a:pt x="1390650" y="16669"/>
                  </a:lnTo>
                  <a:lnTo>
                    <a:pt x="1419225" y="0"/>
                  </a:lnTo>
                  <a:lnTo>
                    <a:pt x="1443038" y="0"/>
                  </a:lnTo>
                  <a:lnTo>
                    <a:pt x="1509713" y="9525"/>
                  </a:lnTo>
                  <a:lnTo>
                    <a:pt x="1569244" y="26194"/>
                  </a:lnTo>
                  <a:lnTo>
                    <a:pt x="1604963" y="40482"/>
                  </a:lnTo>
                  <a:lnTo>
                    <a:pt x="1631156" y="57150"/>
                  </a:lnTo>
                  <a:lnTo>
                    <a:pt x="1645444" y="71438"/>
                  </a:lnTo>
                  <a:lnTo>
                    <a:pt x="1657350" y="88107"/>
                  </a:lnTo>
                  <a:lnTo>
                    <a:pt x="1666875" y="114300"/>
                  </a:lnTo>
                  <a:lnTo>
                    <a:pt x="1666875" y="135732"/>
                  </a:lnTo>
                  <a:lnTo>
                    <a:pt x="1659731" y="157163"/>
                  </a:lnTo>
                  <a:lnTo>
                    <a:pt x="1631156" y="180975"/>
                  </a:lnTo>
                  <a:lnTo>
                    <a:pt x="1583531" y="204788"/>
                  </a:lnTo>
                  <a:lnTo>
                    <a:pt x="1500188" y="230982"/>
                  </a:lnTo>
                  <a:lnTo>
                    <a:pt x="1383506" y="252413"/>
                  </a:lnTo>
                  <a:lnTo>
                    <a:pt x="1226344" y="271463"/>
                  </a:lnTo>
                  <a:lnTo>
                    <a:pt x="997744" y="290513"/>
                  </a:lnTo>
                  <a:lnTo>
                    <a:pt x="788194" y="333375"/>
                  </a:lnTo>
                  <a:lnTo>
                    <a:pt x="619125" y="350044"/>
                  </a:lnTo>
                  <a:lnTo>
                    <a:pt x="500063" y="354807"/>
                  </a:lnTo>
                  <a:lnTo>
                    <a:pt x="388144" y="350044"/>
                  </a:lnTo>
                  <a:lnTo>
                    <a:pt x="314325" y="335757"/>
                  </a:lnTo>
                  <a:lnTo>
                    <a:pt x="266700" y="311944"/>
                  </a:lnTo>
                  <a:lnTo>
                    <a:pt x="161925" y="247650"/>
                  </a:lnTo>
                  <a:lnTo>
                    <a:pt x="45244" y="159544"/>
                  </a:lnTo>
                  <a:lnTo>
                    <a:pt x="16669" y="135732"/>
                  </a:lnTo>
                  <a:lnTo>
                    <a:pt x="2381" y="102394"/>
                  </a:lnTo>
                  <a:lnTo>
                    <a:pt x="0" y="69057"/>
                  </a:lnTo>
                  <a:lnTo>
                    <a:pt x="9525" y="57150"/>
                  </a:lnTo>
                  <a:lnTo>
                    <a:pt x="26194" y="52388"/>
                  </a:lnTo>
                  <a:lnTo>
                    <a:pt x="52388" y="59532"/>
                  </a:lnTo>
                  <a:lnTo>
                    <a:pt x="102394" y="88107"/>
                  </a:lnTo>
                  <a:lnTo>
                    <a:pt x="176213" y="123825"/>
                  </a:lnTo>
                  <a:lnTo>
                    <a:pt x="238125" y="147638"/>
                  </a:lnTo>
                  <a:lnTo>
                    <a:pt x="319088" y="169069"/>
                  </a:lnTo>
                  <a:lnTo>
                    <a:pt x="383381" y="176213"/>
                  </a:lnTo>
                  <a:lnTo>
                    <a:pt x="447675" y="180975"/>
                  </a:lnTo>
                  <a:lnTo>
                    <a:pt x="497681" y="178594"/>
                  </a:lnTo>
                  <a:lnTo>
                    <a:pt x="652463" y="152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17D62D6D-75FA-47A1-A170-BB984B306C32}"/>
                </a:ext>
              </a:extLst>
            </p:cNvPr>
            <p:cNvSpPr/>
            <p:nvPr/>
          </p:nvSpPr>
          <p:spPr>
            <a:xfrm>
              <a:off x="4613275" y="4786313"/>
              <a:ext cx="2514601" cy="471487"/>
            </a:xfrm>
            <a:custGeom>
              <a:avLst/>
              <a:gdLst>
                <a:gd name="connsiteX0" fmla="*/ 757238 w 2514600"/>
                <a:gd name="connsiteY0" fmla="*/ 200025 h 471487"/>
                <a:gd name="connsiteX1" fmla="*/ 1152525 w 2514600"/>
                <a:gd name="connsiteY1" fmla="*/ 154781 h 471487"/>
                <a:gd name="connsiteX2" fmla="*/ 1431132 w 2514600"/>
                <a:gd name="connsiteY2" fmla="*/ 130968 h 471487"/>
                <a:gd name="connsiteX3" fmla="*/ 1640682 w 2514600"/>
                <a:gd name="connsiteY3" fmla="*/ 109537 h 471487"/>
                <a:gd name="connsiteX4" fmla="*/ 1895475 w 2514600"/>
                <a:gd name="connsiteY4" fmla="*/ 78581 h 471487"/>
                <a:gd name="connsiteX5" fmla="*/ 1952625 w 2514600"/>
                <a:gd name="connsiteY5" fmla="*/ 69056 h 471487"/>
                <a:gd name="connsiteX6" fmla="*/ 1993107 w 2514600"/>
                <a:gd name="connsiteY6" fmla="*/ 50006 h 471487"/>
                <a:gd name="connsiteX7" fmla="*/ 2047875 w 2514600"/>
                <a:gd name="connsiteY7" fmla="*/ 26193 h 471487"/>
                <a:gd name="connsiteX8" fmla="*/ 2109788 w 2514600"/>
                <a:gd name="connsiteY8" fmla="*/ 4762 h 471487"/>
                <a:gd name="connsiteX9" fmla="*/ 2150269 w 2514600"/>
                <a:gd name="connsiteY9" fmla="*/ 0 h 471487"/>
                <a:gd name="connsiteX10" fmla="*/ 2221707 w 2514600"/>
                <a:gd name="connsiteY10" fmla="*/ 7143 h 471487"/>
                <a:gd name="connsiteX11" fmla="*/ 2297907 w 2514600"/>
                <a:gd name="connsiteY11" fmla="*/ 23812 h 471487"/>
                <a:gd name="connsiteX12" fmla="*/ 2352675 w 2514600"/>
                <a:gd name="connsiteY12" fmla="*/ 40481 h 471487"/>
                <a:gd name="connsiteX13" fmla="*/ 2419350 w 2514600"/>
                <a:gd name="connsiteY13" fmla="*/ 66675 h 471487"/>
                <a:gd name="connsiteX14" fmla="*/ 2471738 w 2514600"/>
                <a:gd name="connsiteY14" fmla="*/ 90487 h 471487"/>
                <a:gd name="connsiteX15" fmla="*/ 2478882 w 2514600"/>
                <a:gd name="connsiteY15" fmla="*/ 95250 h 471487"/>
                <a:gd name="connsiteX16" fmla="*/ 2495550 w 2514600"/>
                <a:gd name="connsiteY16" fmla="*/ 121443 h 471487"/>
                <a:gd name="connsiteX17" fmla="*/ 2509838 w 2514600"/>
                <a:gd name="connsiteY17" fmla="*/ 157162 h 471487"/>
                <a:gd name="connsiteX18" fmla="*/ 2514600 w 2514600"/>
                <a:gd name="connsiteY18" fmla="*/ 183356 h 471487"/>
                <a:gd name="connsiteX19" fmla="*/ 2514600 w 2514600"/>
                <a:gd name="connsiteY19" fmla="*/ 204787 h 471487"/>
                <a:gd name="connsiteX20" fmla="*/ 2502694 w 2514600"/>
                <a:gd name="connsiteY20" fmla="*/ 228600 h 471487"/>
                <a:gd name="connsiteX21" fmla="*/ 2483644 w 2514600"/>
                <a:gd name="connsiteY21" fmla="*/ 245268 h 471487"/>
                <a:gd name="connsiteX22" fmla="*/ 2452688 w 2514600"/>
                <a:gd name="connsiteY22" fmla="*/ 261937 h 471487"/>
                <a:gd name="connsiteX23" fmla="*/ 2409825 w 2514600"/>
                <a:gd name="connsiteY23" fmla="*/ 269081 h 471487"/>
                <a:gd name="connsiteX24" fmla="*/ 2293144 w 2514600"/>
                <a:gd name="connsiteY24" fmla="*/ 271462 h 471487"/>
                <a:gd name="connsiteX25" fmla="*/ 2062163 w 2514600"/>
                <a:gd name="connsiteY25" fmla="*/ 273843 h 471487"/>
                <a:gd name="connsiteX26" fmla="*/ 1766888 w 2514600"/>
                <a:gd name="connsiteY26" fmla="*/ 280987 h 471487"/>
                <a:gd name="connsiteX27" fmla="*/ 1547813 w 2514600"/>
                <a:gd name="connsiteY27" fmla="*/ 295275 h 471487"/>
                <a:gd name="connsiteX28" fmla="*/ 1354932 w 2514600"/>
                <a:gd name="connsiteY28" fmla="*/ 316706 h 471487"/>
                <a:gd name="connsiteX29" fmla="*/ 1095375 w 2514600"/>
                <a:gd name="connsiteY29" fmla="*/ 342900 h 471487"/>
                <a:gd name="connsiteX30" fmla="*/ 926307 w 2514600"/>
                <a:gd name="connsiteY30" fmla="*/ 366712 h 471487"/>
                <a:gd name="connsiteX31" fmla="*/ 688182 w 2514600"/>
                <a:gd name="connsiteY31" fmla="*/ 411956 h 471487"/>
                <a:gd name="connsiteX32" fmla="*/ 616744 w 2514600"/>
                <a:gd name="connsiteY32" fmla="*/ 428625 h 471487"/>
                <a:gd name="connsiteX33" fmla="*/ 588169 w 2514600"/>
                <a:gd name="connsiteY33" fmla="*/ 440531 h 471487"/>
                <a:gd name="connsiteX34" fmla="*/ 540544 w 2514600"/>
                <a:gd name="connsiteY34" fmla="*/ 459581 h 471487"/>
                <a:gd name="connsiteX35" fmla="*/ 492919 w 2514600"/>
                <a:gd name="connsiteY35" fmla="*/ 469106 h 471487"/>
                <a:gd name="connsiteX36" fmla="*/ 461963 w 2514600"/>
                <a:gd name="connsiteY36" fmla="*/ 471487 h 471487"/>
                <a:gd name="connsiteX37" fmla="*/ 411957 w 2514600"/>
                <a:gd name="connsiteY37" fmla="*/ 457200 h 471487"/>
                <a:gd name="connsiteX38" fmla="*/ 340519 w 2514600"/>
                <a:gd name="connsiteY38" fmla="*/ 431006 h 471487"/>
                <a:gd name="connsiteX39" fmla="*/ 252413 w 2514600"/>
                <a:gd name="connsiteY39" fmla="*/ 390525 h 471487"/>
                <a:gd name="connsiteX40" fmla="*/ 211932 w 2514600"/>
                <a:gd name="connsiteY40" fmla="*/ 366712 h 471487"/>
                <a:gd name="connsiteX41" fmla="*/ 173832 w 2514600"/>
                <a:gd name="connsiteY41" fmla="*/ 342900 h 471487"/>
                <a:gd name="connsiteX42" fmla="*/ 104775 w 2514600"/>
                <a:gd name="connsiteY42" fmla="*/ 290512 h 471487"/>
                <a:gd name="connsiteX43" fmla="*/ 59532 w 2514600"/>
                <a:gd name="connsiteY43" fmla="*/ 252412 h 471487"/>
                <a:gd name="connsiteX44" fmla="*/ 28575 w 2514600"/>
                <a:gd name="connsiteY44" fmla="*/ 219075 h 471487"/>
                <a:gd name="connsiteX45" fmla="*/ 9525 w 2514600"/>
                <a:gd name="connsiteY45" fmla="*/ 190500 h 471487"/>
                <a:gd name="connsiteX46" fmla="*/ 0 w 2514600"/>
                <a:gd name="connsiteY46" fmla="*/ 164306 h 471487"/>
                <a:gd name="connsiteX47" fmla="*/ 2382 w 2514600"/>
                <a:gd name="connsiteY47" fmla="*/ 152400 h 471487"/>
                <a:gd name="connsiteX48" fmla="*/ 7144 w 2514600"/>
                <a:gd name="connsiteY48" fmla="*/ 145256 h 471487"/>
                <a:gd name="connsiteX49" fmla="*/ 23813 w 2514600"/>
                <a:gd name="connsiteY49" fmla="*/ 145256 h 471487"/>
                <a:gd name="connsiteX50" fmla="*/ 59532 w 2514600"/>
                <a:gd name="connsiteY50" fmla="*/ 157162 h 471487"/>
                <a:gd name="connsiteX51" fmla="*/ 138113 w 2514600"/>
                <a:gd name="connsiteY51" fmla="*/ 180975 h 471487"/>
                <a:gd name="connsiteX52" fmla="*/ 242888 w 2514600"/>
                <a:gd name="connsiteY52" fmla="*/ 207168 h 471487"/>
                <a:gd name="connsiteX53" fmla="*/ 335757 w 2514600"/>
                <a:gd name="connsiteY53" fmla="*/ 219075 h 471487"/>
                <a:gd name="connsiteX54" fmla="*/ 442913 w 2514600"/>
                <a:gd name="connsiteY54" fmla="*/ 226218 h 471487"/>
                <a:gd name="connsiteX55" fmla="*/ 600075 w 2514600"/>
                <a:gd name="connsiteY55" fmla="*/ 214312 h 471487"/>
                <a:gd name="connsiteX56" fmla="*/ 757238 w 2514600"/>
                <a:gd name="connsiteY56" fmla="*/ 20002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14600" h="471487">
                  <a:moveTo>
                    <a:pt x="757238" y="200025"/>
                  </a:moveTo>
                  <a:lnTo>
                    <a:pt x="1152525" y="154781"/>
                  </a:lnTo>
                  <a:lnTo>
                    <a:pt x="1431132" y="130968"/>
                  </a:lnTo>
                  <a:lnTo>
                    <a:pt x="1640682" y="109537"/>
                  </a:lnTo>
                  <a:lnTo>
                    <a:pt x="1895475" y="78581"/>
                  </a:lnTo>
                  <a:lnTo>
                    <a:pt x="1952625" y="69056"/>
                  </a:lnTo>
                  <a:lnTo>
                    <a:pt x="1993107" y="50006"/>
                  </a:lnTo>
                  <a:lnTo>
                    <a:pt x="2047875" y="26193"/>
                  </a:lnTo>
                  <a:lnTo>
                    <a:pt x="2109788" y="4762"/>
                  </a:lnTo>
                  <a:lnTo>
                    <a:pt x="2150269" y="0"/>
                  </a:lnTo>
                  <a:lnTo>
                    <a:pt x="2221707" y="7143"/>
                  </a:lnTo>
                  <a:lnTo>
                    <a:pt x="2297907" y="23812"/>
                  </a:lnTo>
                  <a:lnTo>
                    <a:pt x="2352675" y="40481"/>
                  </a:lnTo>
                  <a:lnTo>
                    <a:pt x="2419350" y="66675"/>
                  </a:lnTo>
                  <a:lnTo>
                    <a:pt x="2471738" y="90487"/>
                  </a:lnTo>
                  <a:lnTo>
                    <a:pt x="2478882" y="95250"/>
                  </a:lnTo>
                  <a:lnTo>
                    <a:pt x="2495550" y="121443"/>
                  </a:lnTo>
                  <a:lnTo>
                    <a:pt x="2509838" y="157162"/>
                  </a:lnTo>
                  <a:lnTo>
                    <a:pt x="2514600" y="183356"/>
                  </a:lnTo>
                  <a:lnTo>
                    <a:pt x="2514600" y="204787"/>
                  </a:lnTo>
                  <a:lnTo>
                    <a:pt x="2502694" y="228600"/>
                  </a:lnTo>
                  <a:lnTo>
                    <a:pt x="2483644" y="245268"/>
                  </a:lnTo>
                  <a:lnTo>
                    <a:pt x="2452688" y="261937"/>
                  </a:lnTo>
                  <a:lnTo>
                    <a:pt x="2409825" y="269081"/>
                  </a:lnTo>
                  <a:lnTo>
                    <a:pt x="2293144" y="271462"/>
                  </a:lnTo>
                  <a:lnTo>
                    <a:pt x="2062163" y="273843"/>
                  </a:lnTo>
                  <a:lnTo>
                    <a:pt x="1766888" y="280987"/>
                  </a:lnTo>
                  <a:lnTo>
                    <a:pt x="1547813" y="295275"/>
                  </a:lnTo>
                  <a:lnTo>
                    <a:pt x="1354932" y="316706"/>
                  </a:lnTo>
                  <a:lnTo>
                    <a:pt x="1095375" y="342900"/>
                  </a:lnTo>
                  <a:lnTo>
                    <a:pt x="926307" y="366712"/>
                  </a:lnTo>
                  <a:lnTo>
                    <a:pt x="688182" y="411956"/>
                  </a:lnTo>
                  <a:lnTo>
                    <a:pt x="616744" y="428625"/>
                  </a:lnTo>
                  <a:lnTo>
                    <a:pt x="588169" y="440531"/>
                  </a:lnTo>
                  <a:lnTo>
                    <a:pt x="540544" y="459581"/>
                  </a:lnTo>
                  <a:lnTo>
                    <a:pt x="492919" y="469106"/>
                  </a:lnTo>
                  <a:lnTo>
                    <a:pt x="461963" y="471487"/>
                  </a:lnTo>
                  <a:lnTo>
                    <a:pt x="411957" y="457200"/>
                  </a:lnTo>
                  <a:lnTo>
                    <a:pt x="340519" y="431006"/>
                  </a:lnTo>
                  <a:lnTo>
                    <a:pt x="252413" y="390525"/>
                  </a:lnTo>
                  <a:lnTo>
                    <a:pt x="211932" y="366712"/>
                  </a:lnTo>
                  <a:lnTo>
                    <a:pt x="173832" y="342900"/>
                  </a:lnTo>
                  <a:lnTo>
                    <a:pt x="104775" y="290512"/>
                  </a:lnTo>
                  <a:lnTo>
                    <a:pt x="59532" y="252412"/>
                  </a:lnTo>
                  <a:lnTo>
                    <a:pt x="28575" y="219075"/>
                  </a:lnTo>
                  <a:lnTo>
                    <a:pt x="9525" y="190500"/>
                  </a:lnTo>
                  <a:lnTo>
                    <a:pt x="0" y="164306"/>
                  </a:lnTo>
                  <a:lnTo>
                    <a:pt x="2382" y="152400"/>
                  </a:lnTo>
                  <a:lnTo>
                    <a:pt x="7144" y="145256"/>
                  </a:lnTo>
                  <a:lnTo>
                    <a:pt x="23813" y="145256"/>
                  </a:lnTo>
                  <a:lnTo>
                    <a:pt x="59532" y="157162"/>
                  </a:lnTo>
                  <a:lnTo>
                    <a:pt x="138113" y="180975"/>
                  </a:lnTo>
                  <a:lnTo>
                    <a:pt x="242888" y="207168"/>
                  </a:lnTo>
                  <a:lnTo>
                    <a:pt x="335757" y="219075"/>
                  </a:lnTo>
                  <a:lnTo>
                    <a:pt x="442913" y="226218"/>
                  </a:lnTo>
                  <a:lnTo>
                    <a:pt x="600075" y="214312"/>
                  </a:lnTo>
                  <a:lnTo>
                    <a:pt x="757238" y="200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4B6E50B1-4D37-4656-8B50-0B5E92BAD6E9}"/>
                </a:ext>
              </a:extLst>
            </p:cNvPr>
            <p:cNvSpPr/>
            <p:nvPr/>
          </p:nvSpPr>
          <p:spPr>
            <a:xfrm rot="16200000">
              <a:off x="4521201" y="4711700"/>
              <a:ext cx="2503488" cy="509587"/>
            </a:xfrm>
            <a:custGeom>
              <a:avLst/>
              <a:gdLst>
                <a:gd name="connsiteX0" fmla="*/ 673894 w 2502694"/>
                <a:gd name="connsiteY0" fmla="*/ 228600 h 509587"/>
                <a:gd name="connsiteX1" fmla="*/ 1123950 w 2502694"/>
                <a:gd name="connsiteY1" fmla="*/ 226218 h 509587"/>
                <a:gd name="connsiteX2" fmla="*/ 1381125 w 2502694"/>
                <a:gd name="connsiteY2" fmla="*/ 228600 h 509587"/>
                <a:gd name="connsiteX3" fmla="*/ 1771650 w 2502694"/>
                <a:gd name="connsiteY3" fmla="*/ 226218 h 509587"/>
                <a:gd name="connsiteX4" fmla="*/ 1997869 w 2502694"/>
                <a:gd name="connsiteY4" fmla="*/ 226218 h 509587"/>
                <a:gd name="connsiteX5" fmla="*/ 2062162 w 2502694"/>
                <a:gd name="connsiteY5" fmla="*/ 221456 h 509587"/>
                <a:gd name="connsiteX6" fmla="*/ 2138362 w 2502694"/>
                <a:gd name="connsiteY6" fmla="*/ 214312 h 509587"/>
                <a:gd name="connsiteX7" fmla="*/ 2216944 w 2502694"/>
                <a:gd name="connsiteY7" fmla="*/ 202406 h 509587"/>
                <a:gd name="connsiteX8" fmla="*/ 2262187 w 2502694"/>
                <a:gd name="connsiteY8" fmla="*/ 192881 h 509587"/>
                <a:gd name="connsiteX9" fmla="*/ 2314575 w 2502694"/>
                <a:gd name="connsiteY9" fmla="*/ 176212 h 509587"/>
                <a:gd name="connsiteX10" fmla="*/ 2338387 w 2502694"/>
                <a:gd name="connsiteY10" fmla="*/ 161925 h 509587"/>
                <a:gd name="connsiteX11" fmla="*/ 2359819 w 2502694"/>
                <a:gd name="connsiteY11" fmla="*/ 140493 h 509587"/>
                <a:gd name="connsiteX12" fmla="*/ 2386012 w 2502694"/>
                <a:gd name="connsiteY12" fmla="*/ 111918 h 509587"/>
                <a:gd name="connsiteX13" fmla="*/ 2412206 w 2502694"/>
                <a:gd name="connsiteY13" fmla="*/ 66675 h 509587"/>
                <a:gd name="connsiteX14" fmla="*/ 2428875 w 2502694"/>
                <a:gd name="connsiteY14" fmla="*/ 33337 h 509587"/>
                <a:gd name="connsiteX15" fmla="*/ 2443162 w 2502694"/>
                <a:gd name="connsiteY15" fmla="*/ 16668 h 509587"/>
                <a:gd name="connsiteX16" fmla="*/ 2464594 w 2502694"/>
                <a:gd name="connsiteY16" fmla="*/ 2381 h 509587"/>
                <a:gd name="connsiteX17" fmla="*/ 2481262 w 2502694"/>
                <a:gd name="connsiteY17" fmla="*/ 0 h 509587"/>
                <a:gd name="connsiteX18" fmla="*/ 2490787 w 2502694"/>
                <a:gd name="connsiteY18" fmla="*/ 2381 h 509587"/>
                <a:gd name="connsiteX19" fmla="*/ 2497931 w 2502694"/>
                <a:gd name="connsiteY19" fmla="*/ 14287 h 509587"/>
                <a:gd name="connsiteX20" fmla="*/ 2502694 w 2502694"/>
                <a:gd name="connsiteY20" fmla="*/ 45243 h 509587"/>
                <a:gd name="connsiteX21" fmla="*/ 2500312 w 2502694"/>
                <a:gd name="connsiteY21" fmla="*/ 116681 h 509587"/>
                <a:gd name="connsiteX22" fmla="*/ 2495550 w 2502694"/>
                <a:gd name="connsiteY22" fmla="*/ 159543 h 509587"/>
                <a:gd name="connsiteX23" fmla="*/ 2481262 w 2502694"/>
                <a:gd name="connsiteY23" fmla="*/ 223837 h 509587"/>
                <a:gd name="connsiteX24" fmla="*/ 2466975 w 2502694"/>
                <a:gd name="connsiteY24" fmla="*/ 283368 h 509587"/>
                <a:gd name="connsiteX25" fmla="*/ 2440781 w 2502694"/>
                <a:gd name="connsiteY25" fmla="*/ 347662 h 509587"/>
                <a:gd name="connsiteX26" fmla="*/ 2414587 w 2502694"/>
                <a:gd name="connsiteY26" fmla="*/ 400050 h 509587"/>
                <a:gd name="connsiteX27" fmla="*/ 2386012 w 2502694"/>
                <a:gd name="connsiteY27" fmla="*/ 447675 h 509587"/>
                <a:gd name="connsiteX28" fmla="*/ 2355056 w 2502694"/>
                <a:gd name="connsiteY28" fmla="*/ 488156 h 509587"/>
                <a:gd name="connsiteX29" fmla="*/ 2333625 w 2502694"/>
                <a:gd name="connsiteY29" fmla="*/ 502443 h 509587"/>
                <a:gd name="connsiteX30" fmla="*/ 2305050 w 2502694"/>
                <a:gd name="connsiteY30" fmla="*/ 509587 h 509587"/>
                <a:gd name="connsiteX31" fmla="*/ 2274094 w 2502694"/>
                <a:gd name="connsiteY31" fmla="*/ 507206 h 509587"/>
                <a:gd name="connsiteX32" fmla="*/ 2224087 w 2502694"/>
                <a:gd name="connsiteY32" fmla="*/ 495300 h 509587"/>
                <a:gd name="connsiteX33" fmla="*/ 2183606 w 2502694"/>
                <a:gd name="connsiteY33" fmla="*/ 481012 h 509587"/>
                <a:gd name="connsiteX34" fmla="*/ 2155031 w 2502694"/>
                <a:gd name="connsiteY34" fmla="*/ 473868 h 509587"/>
                <a:gd name="connsiteX35" fmla="*/ 1947862 w 2502694"/>
                <a:gd name="connsiteY35" fmla="*/ 473868 h 509587"/>
                <a:gd name="connsiteX36" fmla="*/ 1595437 w 2502694"/>
                <a:gd name="connsiteY36" fmla="*/ 473868 h 509587"/>
                <a:gd name="connsiteX37" fmla="*/ 1285875 w 2502694"/>
                <a:gd name="connsiteY37" fmla="*/ 473868 h 509587"/>
                <a:gd name="connsiteX38" fmla="*/ 931069 w 2502694"/>
                <a:gd name="connsiteY38" fmla="*/ 469106 h 509587"/>
                <a:gd name="connsiteX39" fmla="*/ 661987 w 2502694"/>
                <a:gd name="connsiteY39" fmla="*/ 459581 h 509587"/>
                <a:gd name="connsiteX40" fmla="*/ 397669 w 2502694"/>
                <a:gd name="connsiteY40" fmla="*/ 450056 h 509587"/>
                <a:gd name="connsiteX41" fmla="*/ 297656 w 2502694"/>
                <a:gd name="connsiteY41" fmla="*/ 447675 h 509587"/>
                <a:gd name="connsiteX42" fmla="*/ 223837 w 2502694"/>
                <a:gd name="connsiteY42" fmla="*/ 438150 h 509587"/>
                <a:gd name="connsiteX43" fmla="*/ 142875 w 2502694"/>
                <a:gd name="connsiteY43" fmla="*/ 419100 h 509587"/>
                <a:gd name="connsiteX44" fmla="*/ 92869 w 2502694"/>
                <a:gd name="connsiteY44" fmla="*/ 400050 h 509587"/>
                <a:gd name="connsiteX45" fmla="*/ 40481 w 2502694"/>
                <a:gd name="connsiteY45" fmla="*/ 373856 h 509587"/>
                <a:gd name="connsiteX46" fmla="*/ 9525 w 2502694"/>
                <a:gd name="connsiteY46" fmla="*/ 352425 h 509587"/>
                <a:gd name="connsiteX47" fmla="*/ 0 w 2502694"/>
                <a:gd name="connsiteY47" fmla="*/ 333375 h 509587"/>
                <a:gd name="connsiteX48" fmla="*/ 0 w 2502694"/>
                <a:gd name="connsiteY48" fmla="*/ 314325 h 509587"/>
                <a:gd name="connsiteX49" fmla="*/ 7144 w 2502694"/>
                <a:gd name="connsiteY49" fmla="*/ 295275 h 509587"/>
                <a:gd name="connsiteX50" fmla="*/ 21431 w 2502694"/>
                <a:gd name="connsiteY50" fmla="*/ 280987 h 509587"/>
                <a:gd name="connsiteX51" fmla="*/ 50006 w 2502694"/>
                <a:gd name="connsiteY51" fmla="*/ 264318 h 509587"/>
                <a:gd name="connsiteX52" fmla="*/ 76200 w 2502694"/>
                <a:gd name="connsiteY52" fmla="*/ 252412 h 509587"/>
                <a:gd name="connsiteX53" fmla="*/ 145256 w 2502694"/>
                <a:gd name="connsiteY53" fmla="*/ 240506 h 509587"/>
                <a:gd name="connsiteX54" fmla="*/ 309562 w 2502694"/>
                <a:gd name="connsiteY54" fmla="*/ 228600 h 509587"/>
                <a:gd name="connsiteX55" fmla="*/ 433387 w 2502694"/>
                <a:gd name="connsiteY55" fmla="*/ 228600 h 509587"/>
                <a:gd name="connsiteX56" fmla="*/ 673894 w 2502694"/>
                <a:gd name="connsiteY56" fmla="*/ 2286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02694" h="509587">
                  <a:moveTo>
                    <a:pt x="673894" y="228600"/>
                  </a:moveTo>
                  <a:lnTo>
                    <a:pt x="1123950" y="226218"/>
                  </a:lnTo>
                  <a:lnTo>
                    <a:pt x="1381125" y="228600"/>
                  </a:lnTo>
                  <a:lnTo>
                    <a:pt x="1771650" y="226218"/>
                  </a:lnTo>
                  <a:lnTo>
                    <a:pt x="1997869" y="226218"/>
                  </a:lnTo>
                  <a:lnTo>
                    <a:pt x="2062162" y="221456"/>
                  </a:lnTo>
                  <a:lnTo>
                    <a:pt x="2138362" y="214312"/>
                  </a:lnTo>
                  <a:lnTo>
                    <a:pt x="2216944" y="202406"/>
                  </a:lnTo>
                  <a:lnTo>
                    <a:pt x="2262187" y="192881"/>
                  </a:lnTo>
                  <a:lnTo>
                    <a:pt x="2314575" y="176212"/>
                  </a:lnTo>
                  <a:lnTo>
                    <a:pt x="2338387" y="161925"/>
                  </a:lnTo>
                  <a:lnTo>
                    <a:pt x="2359819" y="140493"/>
                  </a:lnTo>
                  <a:lnTo>
                    <a:pt x="2386012" y="111918"/>
                  </a:lnTo>
                  <a:lnTo>
                    <a:pt x="2412206" y="66675"/>
                  </a:lnTo>
                  <a:lnTo>
                    <a:pt x="2428875" y="33337"/>
                  </a:lnTo>
                  <a:lnTo>
                    <a:pt x="2443162" y="16668"/>
                  </a:lnTo>
                  <a:lnTo>
                    <a:pt x="2464594" y="2381"/>
                  </a:lnTo>
                  <a:lnTo>
                    <a:pt x="2481262" y="0"/>
                  </a:lnTo>
                  <a:lnTo>
                    <a:pt x="2490787" y="2381"/>
                  </a:lnTo>
                  <a:lnTo>
                    <a:pt x="2497931" y="14287"/>
                  </a:lnTo>
                  <a:lnTo>
                    <a:pt x="2502694" y="45243"/>
                  </a:lnTo>
                  <a:lnTo>
                    <a:pt x="2500312" y="116681"/>
                  </a:lnTo>
                  <a:lnTo>
                    <a:pt x="2495550" y="159543"/>
                  </a:lnTo>
                  <a:lnTo>
                    <a:pt x="2481262" y="223837"/>
                  </a:lnTo>
                  <a:lnTo>
                    <a:pt x="2466975" y="283368"/>
                  </a:lnTo>
                  <a:lnTo>
                    <a:pt x="2440781" y="347662"/>
                  </a:lnTo>
                  <a:lnTo>
                    <a:pt x="2414587" y="400050"/>
                  </a:lnTo>
                  <a:lnTo>
                    <a:pt x="2386012" y="447675"/>
                  </a:lnTo>
                  <a:lnTo>
                    <a:pt x="2355056" y="488156"/>
                  </a:lnTo>
                  <a:lnTo>
                    <a:pt x="2333625" y="502443"/>
                  </a:lnTo>
                  <a:lnTo>
                    <a:pt x="2305050" y="509587"/>
                  </a:lnTo>
                  <a:lnTo>
                    <a:pt x="2274094" y="507206"/>
                  </a:lnTo>
                  <a:lnTo>
                    <a:pt x="2224087" y="495300"/>
                  </a:lnTo>
                  <a:lnTo>
                    <a:pt x="2183606" y="481012"/>
                  </a:lnTo>
                  <a:lnTo>
                    <a:pt x="2155031" y="473868"/>
                  </a:lnTo>
                  <a:lnTo>
                    <a:pt x="1947862" y="473868"/>
                  </a:lnTo>
                  <a:lnTo>
                    <a:pt x="1595437" y="473868"/>
                  </a:lnTo>
                  <a:lnTo>
                    <a:pt x="1285875" y="473868"/>
                  </a:lnTo>
                  <a:lnTo>
                    <a:pt x="931069" y="469106"/>
                  </a:lnTo>
                  <a:lnTo>
                    <a:pt x="661987" y="459581"/>
                  </a:lnTo>
                  <a:lnTo>
                    <a:pt x="397669" y="450056"/>
                  </a:lnTo>
                  <a:lnTo>
                    <a:pt x="297656" y="447675"/>
                  </a:lnTo>
                  <a:lnTo>
                    <a:pt x="223837" y="438150"/>
                  </a:lnTo>
                  <a:lnTo>
                    <a:pt x="142875" y="419100"/>
                  </a:lnTo>
                  <a:lnTo>
                    <a:pt x="92869" y="400050"/>
                  </a:lnTo>
                  <a:lnTo>
                    <a:pt x="40481" y="373856"/>
                  </a:lnTo>
                  <a:lnTo>
                    <a:pt x="9525" y="35242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7144" y="295275"/>
                  </a:lnTo>
                  <a:lnTo>
                    <a:pt x="21431" y="280987"/>
                  </a:lnTo>
                  <a:lnTo>
                    <a:pt x="50006" y="264318"/>
                  </a:lnTo>
                  <a:lnTo>
                    <a:pt x="76200" y="252412"/>
                  </a:lnTo>
                  <a:lnTo>
                    <a:pt x="145256" y="240506"/>
                  </a:lnTo>
                  <a:lnTo>
                    <a:pt x="309562" y="228600"/>
                  </a:lnTo>
                  <a:lnTo>
                    <a:pt x="433387" y="228600"/>
                  </a:lnTo>
                  <a:lnTo>
                    <a:pt x="673894" y="228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1D942667-3719-4833-9E59-C749CFA71923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1511300"/>
            <a:ext cx="4948238" cy="4554538"/>
            <a:chOff x="2508250" y="1511300"/>
            <a:chExt cx="4948238" cy="4554538"/>
          </a:xfrm>
        </p:grpSpPr>
        <p:sp>
          <p:nvSpPr>
            <p:cNvPr id="51" name="フリーフォーム 16">
              <a:extLst>
                <a:ext uri="{FF2B5EF4-FFF2-40B4-BE49-F238E27FC236}">
                  <a16:creationId xmlns:a16="http://schemas.microsoft.com/office/drawing/2014/main" id="{AA7AC66C-C01D-48FE-9CB8-0BBEEBEC3456}"/>
                </a:ext>
              </a:extLst>
            </p:cNvPr>
            <p:cNvSpPr/>
            <p:nvPr/>
          </p:nvSpPr>
          <p:spPr>
            <a:xfrm>
              <a:off x="2586038" y="2503488"/>
              <a:ext cx="1857375" cy="549275"/>
            </a:xfrm>
            <a:custGeom>
              <a:avLst/>
              <a:gdLst>
                <a:gd name="connsiteX0" fmla="*/ 733425 w 1857375"/>
                <a:gd name="connsiteY0" fmla="*/ 264319 h 550069"/>
                <a:gd name="connsiteX1" fmla="*/ 852487 w 1857375"/>
                <a:gd name="connsiteY1" fmla="*/ 238125 h 550069"/>
                <a:gd name="connsiteX2" fmla="*/ 981075 w 1857375"/>
                <a:gd name="connsiteY2" fmla="*/ 207169 h 550069"/>
                <a:gd name="connsiteX3" fmla="*/ 1190625 w 1857375"/>
                <a:gd name="connsiteY3" fmla="*/ 152400 h 550069"/>
                <a:gd name="connsiteX4" fmla="*/ 1297781 w 1857375"/>
                <a:gd name="connsiteY4" fmla="*/ 123825 h 550069"/>
                <a:gd name="connsiteX5" fmla="*/ 1402556 w 1857375"/>
                <a:gd name="connsiteY5" fmla="*/ 88106 h 550069"/>
                <a:gd name="connsiteX6" fmla="*/ 1466850 w 1857375"/>
                <a:gd name="connsiteY6" fmla="*/ 64294 h 550069"/>
                <a:gd name="connsiteX7" fmla="*/ 1521618 w 1857375"/>
                <a:gd name="connsiteY7" fmla="*/ 40481 h 550069"/>
                <a:gd name="connsiteX8" fmla="*/ 1564481 w 1857375"/>
                <a:gd name="connsiteY8" fmla="*/ 16669 h 550069"/>
                <a:gd name="connsiteX9" fmla="*/ 1593056 w 1857375"/>
                <a:gd name="connsiteY9" fmla="*/ 7144 h 550069"/>
                <a:gd name="connsiteX10" fmla="*/ 1645443 w 1857375"/>
                <a:gd name="connsiteY10" fmla="*/ 0 h 550069"/>
                <a:gd name="connsiteX11" fmla="*/ 1693068 w 1857375"/>
                <a:gd name="connsiteY11" fmla="*/ 2381 h 550069"/>
                <a:gd name="connsiteX12" fmla="*/ 1728787 w 1857375"/>
                <a:gd name="connsiteY12" fmla="*/ 14287 h 550069"/>
                <a:gd name="connsiteX13" fmla="*/ 1750218 w 1857375"/>
                <a:gd name="connsiteY13" fmla="*/ 23812 h 550069"/>
                <a:gd name="connsiteX14" fmla="*/ 1778793 w 1857375"/>
                <a:gd name="connsiteY14" fmla="*/ 40481 h 550069"/>
                <a:gd name="connsiteX15" fmla="*/ 1793081 w 1857375"/>
                <a:gd name="connsiteY15" fmla="*/ 52387 h 550069"/>
                <a:gd name="connsiteX16" fmla="*/ 1816893 w 1857375"/>
                <a:gd name="connsiteY16" fmla="*/ 78581 h 550069"/>
                <a:gd name="connsiteX17" fmla="*/ 1835943 w 1857375"/>
                <a:gd name="connsiteY17" fmla="*/ 102394 h 550069"/>
                <a:gd name="connsiteX18" fmla="*/ 1847850 w 1857375"/>
                <a:gd name="connsiteY18" fmla="*/ 128587 h 550069"/>
                <a:gd name="connsiteX19" fmla="*/ 1854993 w 1857375"/>
                <a:gd name="connsiteY19" fmla="*/ 152400 h 550069"/>
                <a:gd name="connsiteX20" fmla="*/ 1857375 w 1857375"/>
                <a:gd name="connsiteY20" fmla="*/ 169069 h 550069"/>
                <a:gd name="connsiteX21" fmla="*/ 1852612 w 1857375"/>
                <a:gd name="connsiteY21" fmla="*/ 195262 h 550069"/>
                <a:gd name="connsiteX22" fmla="*/ 1843087 w 1857375"/>
                <a:gd name="connsiteY22" fmla="*/ 216694 h 550069"/>
                <a:gd name="connsiteX23" fmla="*/ 1828800 w 1857375"/>
                <a:gd name="connsiteY23" fmla="*/ 233362 h 550069"/>
                <a:gd name="connsiteX24" fmla="*/ 1807368 w 1857375"/>
                <a:gd name="connsiteY24" fmla="*/ 245269 h 550069"/>
                <a:gd name="connsiteX25" fmla="*/ 1757362 w 1857375"/>
                <a:gd name="connsiteY25" fmla="*/ 259556 h 550069"/>
                <a:gd name="connsiteX26" fmla="*/ 1652587 w 1857375"/>
                <a:gd name="connsiteY26" fmla="*/ 273844 h 550069"/>
                <a:gd name="connsiteX27" fmla="*/ 1431131 w 1857375"/>
                <a:gd name="connsiteY27" fmla="*/ 304800 h 550069"/>
                <a:gd name="connsiteX28" fmla="*/ 1126331 w 1857375"/>
                <a:gd name="connsiteY28" fmla="*/ 347662 h 550069"/>
                <a:gd name="connsiteX29" fmla="*/ 876300 w 1857375"/>
                <a:gd name="connsiteY29" fmla="*/ 435769 h 550069"/>
                <a:gd name="connsiteX30" fmla="*/ 750093 w 1857375"/>
                <a:gd name="connsiteY30" fmla="*/ 478631 h 550069"/>
                <a:gd name="connsiteX31" fmla="*/ 619125 w 1857375"/>
                <a:gd name="connsiteY31" fmla="*/ 516731 h 550069"/>
                <a:gd name="connsiteX32" fmla="*/ 531018 w 1857375"/>
                <a:gd name="connsiteY32" fmla="*/ 535781 h 550069"/>
                <a:gd name="connsiteX33" fmla="*/ 459581 w 1857375"/>
                <a:gd name="connsiteY33" fmla="*/ 547687 h 550069"/>
                <a:gd name="connsiteX34" fmla="*/ 407193 w 1857375"/>
                <a:gd name="connsiteY34" fmla="*/ 550069 h 550069"/>
                <a:gd name="connsiteX35" fmla="*/ 359568 w 1857375"/>
                <a:gd name="connsiteY35" fmla="*/ 550069 h 550069"/>
                <a:gd name="connsiteX36" fmla="*/ 311943 w 1857375"/>
                <a:gd name="connsiteY36" fmla="*/ 531019 h 550069"/>
                <a:gd name="connsiteX37" fmla="*/ 254793 w 1857375"/>
                <a:gd name="connsiteY37" fmla="*/ 500062 h 550069"/>
                <a:gd name="connsiteX38" fmla="*/ 197643 w 1857375"/>
                <a:gd name="connsiteY38" fmla="*/ 466725 h 550069"/>
                <a:gd name="connsiteX39" fmla="*/ 130968 w 1857375"/>
                <a:gd name="connsiteY39" fmla="*/ 421481 h 550069"/>
                <a:gd name="connsiteX40" fmla="*/ 95250 w 1857375"/>
                <a:gd name="connsiteY40" fmla="*/ 392906 h 550069"/>
                <a:gd name="connsiteX41" fmla="*/ 59531 w 1857375"/>
                <a:gd name="connsiteY41" fmla="*/ 359569 h 550069"/>
                <a:gd name="connsiteX42" fmla="*/ 33337 w 1857375"/>
                <a:gd name="connsiteY42" fmla="*/ 328612 h 550069"/>
                <a:gd name="connsiteX43" fmla="*/ 9525 w 1857375"/>
                <a:gd name="connsiteY43" fmla="*/ 292894 h 550069"/>
                <a:gd name="connsiteX44" fmla="*/ 0 w 1857375"/>
                <a:gd name="connsiteY44" fmla="*/ 264319 h 550069"/>
                <a:gd name="connsiteX45" fmla="*/ 4762 w 1857375"/>
                <a:gd name="connsiteY45" fmla="*/ 250031 h 550069"/>
                <a:gd name="connsiteX46" fmla="*/ 11906 w 1857375"/>
                <a:gd name="connsiteY46" fmla="*/ 245269 h 550069"/>
                <a:gd name="connsiteX47" fmla="*/ 23812 w 1857375"/>
                <a:gd name="connsiteY47" fmla="*/ 245269 h 550069"/>
                <a:gd name="connsiteX48" fmla="*/ 45243 w 1857375"/>
                <a:gd name="connsiteY48" fmla="*/ 252412 h 550069"/>
                <a:gd name="connsiteX49" fmla="*/ 90487 w 1857375"/>
                <a:gd name="connsiteY49" fmla="*/ 273844 h 550069"/>
                <a:gd name="connsiteX50" fmla="*/ 130968 w 1857375"/>
                <a:gd name="connsiteY50" fmla="*/ 292894 h 550069"/>
                <a:gd name="connsiteX51" fmla="*/ 192881 w 1857375"/>
                <a:gd name="connsiteY51" fmla="*/ 311944 h 550069"/>
                <a:gd name="connsiteX52" fmla="*/ 235743 w 1857375"/>
                <a:gd name="connsiteY52" fmla="*/ 321469 h 550069"/>
                <a:gd name="connsiteX53" fmla="*/ 276225 w 1857375"/>
                <a:gd name="connsiteY53" fmla="*/ 326231 h 550069"/>
                <a:gd name="connsiteX54" fmla="*/ 323850 w 1857375"/>
                <a:gd name="connsiteY54" fmla="*/ 328612 h 550069"/>
                <a:gd name="connsiteX55" fmla="*/ 395287 w 1857375"/>
                <a:gd name="connsiteY55" fmla="*/ 323850 h 550069"/>
                <a:gd name="connsiteX56" fmla="*/ 526256 w 1857375"/>
                <a:gd name="connsiteY56" fmla="*/ 304800 h 550069"/>
                <a:gd name="connsiteX57" fmla="*/ 733425 w 1857375"/>
                <a:gd name="connsiteY57" fmla="*/ 264319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57375" h="550069">
                  <a:moveTo>
                    <a:pt x="733425" y="264319"/>
                  </a:moveTo>
                  <a:lnTo>
                    <a:pt x="852487" y="238125"/>
                  </a:lnTo>
                  <a:lnTo>
                    <a:pt x="981075" y="207169"/>
                  </a:lnTo>
                  <a:lnTo>
                    <a:pt x="1190625" y="152400"/>
                  </a:lnTo>
                  <a:lnTo>
                    <a:pt x="1297781" y="123825"/>
                  </a:lnTo>
                  <a:lnTo>
                    <a:pt x="1402556" y="88106"/>
                  </a:lnTo>
                  <a:lnTo>
                    <a:pt x="1466850" y="64294"/>
                  </a:lnTo>
                  <a:lnTo>
                    <a:pt x="1521618" y="40481"/>
                  </a:lnTo>
                  <a:lnTo>
                    <a:pt x="1564481" y="16669"/>
                  </a:lnTo>
                  <a:lnTo>
                    <a:pt x="1593056" y="7144"/>
                  </a:lnTo>
                  <a:lnTo>
                    <a:pt x="1645443" y="0"/>
                  </a:lnTo>
                  <a:lnTo>
                    <a:pt x="1693068" y="2381"/>
                  </a:lnTo>
                  <a:lnTo>
                    <a:pt x="1728787" y="14287"/>
                  </a:lnTo>
                  <a:lnTo>
                    <a:pt x="1750218" y="23812"/>
                  </a:lnTo>
                  <a:lnTo>
                    <a:pt x="1778793" y="40481"/>
                  </a:lnTo>
                  <a:lnTo>
                    <a:pt x="1793081" y="52387"/>
                  </a:lnTo>
                  <a:lnTo>
                    <a:pt x="1816893" y="78581"/>
                  </a:lnTo>
                  <a:lnTo>
                    <a:pt x="1835943" y="102394"/>
                  </a:lnTo>
                  <a:lnTo>
                    <a:pt x="1847850" y="128587"/>
                  </a:lnTo>
                  <a:lnTo>
                    <a:pt x="1854993" y="152400"/>
                  </a:lnTo>
                  <a:lnTo>
                    <a:pt x="1857375" y="169069"/>
                  </a:lnTo>
                  <a:lnTo>
                    <a:pt x="1852612" y="195262"/>
                  </a:lnTo>
                  <a:lnTo>
                    <a:pt x="1843087" y="216694"/>
                  </a:lnTo>
                  <a:lnTo>
                    <a:pt x="1828800" y="233362"/>
                  </a:lnTo>
                  <a:lnTo>
                    <a:pt x="1807368" y="245269"/>
                  </a:lnTo>
                  <a:lnTo>
                    <a:pt x="1757362" y="259556"/>
                  </a:lnTo>
                  <a:lnTo>
                    <a:pt x="1652587" y="273844"/>
                  </a:lnTo>
                  <a:lnTo>
                    <a:pt x="1431131" y="304800"/>
                  </a:lnTo>
                  <a:lnTo>
                    <a:pt x="1126331" y="347662"/>
                  </a:lnTo>
                  <a:lnTo>
                    <a:pt x="876300" y="435769"/>
                  </a:lnTo>
                  <a:lnTo>
                    <a:pt x="750093" y="478631"/>
                  </a:lnTo>
                  <a:lnTo>
                    <a:pt x="619125" y="516731"/>
                  </a:lnTo>
                  <a:lnTo>
                    <a:pt x="531018" y="535781"/>
                  </a:lnTo>
                  <a:lnTo>
                    <a:pt x="459581" y="547687"/>
                  </a:lnTo>
                  <a:lnTo>
                    <a:pt x="407193" y="550069"/>
                  </a:lnTo>
                  <a:lnTo>
                    <a:pt x="359568" y="550069"/>
                  </a:lnTo>
                  <a:lnTo>
                    <a:pt x="311943" y="531019"/>
                  </a:lnTo>
                  <a:lnTo>
                    <a:pt x="254793" y="500062"/>
                  </a:lnTo>
                  <a:lnTo>
                    <a:pt x="197643" y="466725"/>
                  </a:lnTo>
                  <a:lnTo>
                    <a:pt x="130968" y="421481"/>
                  </a:lnTo>
                  <a:lnTo>
                    <a:pt x="95250" y="392906"/>
                  </a:lnTo>
                  <a:lnTo>
                    <a:pt x="59531" y="359569"/>
                  </a:lnTo>
                  <a:lnTo>
                    <a:pt x="33337" y="328612"/>
                  </a:lnTo>
                  <a:lnTo>
                    <a:pt x="9525" y="292894"/>
                  </a:lnTo>
                  <a:lnTo>
                    <a:pt x="0" y="264319"/>
                  </a:lnTo>
                  <a:lnTo>
                    <a:pt x="4762" y="250031"/>
                  </a:lnTo>
                  <a:lnTo>
                    <a:pt x="11906" y="245269"/>
                  </a:lnTo>
                  <a:lnTo>
                    <a:pt x="23812" y="245269"/>
                  </a:lnTo>
                  <a:lnTo>
                    <a:pt x="45243" y="252412"/>
                  </a:lnTo>
                  <a:lnTo>
                    <a:pt x="90487" y="273844"/>
                  </a:lnTo>
                  <a:lnTo>
                    <a:pt x="130968" y="292894"/>
                  </a:lnTo>
                  <a:lnTo>
                    <a:pt x="192881" y="311944"/>
                  </a:lnTo>
                  <a:lnTo>
                    <a:pt x="235743" y="321469"/>
                  </a:lnTo>
                  <a:lnTo>
                    <a:pt x="276225" y="326231"/>
                  </a:lnTo>
                  <a:lnTo>
                    <a:pt x="323850" y="328612"/>
                  </a:lnTo>
                  <a:lnTo>
                    <a:pt x="395287" y="323850"/>
                  </a:lnTo>
                  <a:lnTo>
                    <a:pt x="526256" y="3048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D30A6CE6-B924-49FB-97D9-B3CAA8EFA9B0}"/>
                </a:ext>
              </a:extLst>
            </p:cNvPr>
            <p:cNvSpPr/>
            <p:nvPr/>
          </p:nvSpPr>
          <p:spPr>
            <a:xfrm rot="16200000">
              <a:off x="1403350" y="3484563"/>
              <a:ext cx="4352925" cy="536575"/>
            </a:xfrm>
            <a:custGeom>
              <a:avLst/>
              <a:gdLst>
                <a:gd name="connsiteX0" fmla="*/ 1578135 w 4353109"/>
                <a:gd name="connsiteY0" fmla="*/ 190648 h 536637"/>
                <a:gd name="connsiteX1" fmla="*/ 2118301 w 4353109"/>
                <a:gd name="connsiteY1" fmla="*/ 201239 h 536637"/>
                <a:gd name="connsiteX2" fmla="*/ 2503126 w 4353109"/>
                <a:gd name="connsiteY2" fmla="*/ 208300 h 536637"/>
                <a:gd name="connsiteX3" fmla="*/ 3279837 w 4353109"/>
                <a:gd name="connsiteY3" fmla="*/ 229483 h 536637"/>
                <a:gd name="connsiteX4" fmla="*/ 3714088 w 4353109"/>
                <a:gd name="connsiteY4" fmla="*/ 229483 h 536637"/>
                <a:gd name="connsiteX5" fmla="*/ 4014181 w 4353109"/>
                <a:gd name="connsiteY5" fmla="*/ 225953 h 536637"/>
                <a:gd name="connsiteX6" fmla="*/ 4060078 w 4353109"/>
                <a:gd name="connsiteY6" fmla="*/ 222422 h 536637"/>
                <a:gd name="connsiteX7" fmla="*/ 4102444 w 4353109"/>
                <a:gd name="connsiteY7" fmla="*/ 211831 h 536637"/>
                <a:gd name="connsiteX8" fmla="*/ 4137749 w 4353109"/>
                <a:gd name="connsiteY8" fmla="*/ 197709 h 536637"/>
                <a:gd name="connsiteX9" fmla="*/ 4190706 w 4353109"/>
                <a:gd name="connsiteY9" fmla="*/ 155343 h 536637"/>
                <a:gd name="connsiteX10" fmla="*/ 4240133 w 4353109"/>
                <a:gd name="connsiteY10" fmla="*/ 105915 h 536637"/>
                <a:gd name="connsiteX11" fmla="*/ 4257786 w 4353109"/>
                <a:gd name="connsiteY11" fmla="*/ 81202 h 536637"/>
                <a:gd name="connsiteX12" fmla="*/ 4275438 w 4353109"/>
                <a:gd name="connsiteY12" fmla="*/ 49427 h 536637"/>
                <a:gd name="connsiteX13" fmla="*/ 4286030 w 4353109"/>
                <a:gd name="connsiteY13" fmla="*/ 28244 h 536637"/>
                <a:gd name="connsiteX14" fmla="*/ 4300152 w 4353109"/>
                <a:gd name="connsiteY14" fmla="*/ 14122 h 536637"/>
                <a:gd name="connsiteX15" fmla="*/ 4324865 w 4353109"/>
                <a:gd name="connsiteY15" fmla="*/ 0 h 536637"/>
                <a:gd name="connsiteX16" fmla="*/ 4331926 w 4353109"/>
                <a:gd name="connsiteY16" fmla="*/ 0 h 536637"/>
                <a:gd name="connsiteX17" fmla="*/ 4342518 w 4353109"/>
                <a:gd name="connsiteY17" fmla="*/ 3531 h 536637"/>
                <a:gd name="connsiteX18" fmla="*/ 4353109 w 4353109"/>
                <a:gd name="connsiteY18" fmla="*/ 21183 h 536637"/>
                <a:gd name="connsiteX19" fmla="*/ 4353109 w 4353109"/>
                <a:gd name="connsiteY19" fmla="*/ 52958 h 536637"/>
                <a:gd name="connsiteX20" fmla="*/ 4349579 w 4353109"/>
                <a:gd name="connsiteY20" fmla="*/ 105915 h 536637"/>
                <a:gd name="connsiteX21" fmla="*/ 4335457 w 4353109"/>
                <a:gd name="connsiteY21" fmla="*/ 158873 h 536637"/>
                <a:gd name="connsiteX22" fmla="*/ 4303682 w 4353109"/>
                <a:gd name="connsiteY22" fmla="*/ 243605 h 536637"/>
                <a:gd name="connsiteX23" fmla="*/ 4240133 w 4353109"/>
                <a:gd name="connsiteY23" fmla="*/ 345990 h 536637"/>
                <a:gd name="connsiteX24" fmla="*/ 4176584 w 4353109"/>
                <a:gd name="connsiteY24" fmla="*/ 423661 h 536637"/>
                <a:gd name="connsiteX25" fmla="*/ 4123627 w 4353109"/>
                <a:gd name="connsiteY25" fmla="*/ 494271 h 536637"/>
                <a:gd name="connsiteX26" fmla="*/ 4088322 w 4353109"/>
                <a:gd name="connsiteY26" fmla="*/ 522515 h 536637"/>
                <a:gd name="connsiteX27" fmla="*/ 4060078 w 4353109"/>
                <a:gd name="connsiteY27" fmla="*/ 533106 h 536637"/>
                <a:gd name="connsiteX28" fmla="*/ 4031834 w 4353109"/>
                <a:gd name="connsiteY28" fmla="*/ 536637 h 536637"/>
                <a:gd name="connsiteX29" fmla="*/ 3992998 w 4353109"/>
                <a:gd name="connsiteY29" fmla="*/ 522515 h 536637"/>
                <a:gd name="connsiteX30" fmla="*/ 3947101 w 4353109"/>
                <a:gd name="connsiteY30" fmla="*/ 497801 h 536637"/>
                <a:gd name="connsiteX31" fmla="*/ 3925918 w 4353109"/>
                <a:gd name="connsiteY31" fmla="*/ 483679 h 536637"/>
                <a:gd name="connsiteX32" fmla="*/ 3890613 w 4353109"/>
                <a:gd name="connsiteY32" fmla="*/ 466027 h 536637"/>
                <a:gd name="connsiteX33" fmla="*/ 3834125 w 4353109"/>
                <a:gd name="connsiteY33" fmla="*/ 455435 h 536637"/>
                <a:gd name="connsiteX34" fmla="*/ 3735271 w 4353109"/>
                <a:gd name="connsiteY34" fmla="*/ 441313 h 536637"/>
                <a:gd name="connsiteX35" fmla="*/ 3572868 w 4353109"/>
                <a:gd name="connsiteY35" fmla="*/ 420130 h 536637"/>
                <a:gd name="connsiteX36" fmla="*/ 3382221 w 4353109"/>
                <a:gd name="connsiteY36" fmla="*/ 409539 h 536637"/>
                <a:gd name="connsiteX37" fmla="*/ 3223349 w 4353109"/>
                <a:gd name="connsiteY37" fmla="*/ 406008 h 536637"/>
                <a:gd name="connsiteX38" fmla="*/ 2891481 w 4353109"/>
                <a:gd name="connsiteY38" fmla="*/ 409539 h 536637"/>
                <a:gd name="connsiteX39" fmla="*/ 2510187 w 4353109"/>
                <a:gd name="connsiteY39" fmla="*/ 409539 h 536637"/>
                <a:gd name="connsiteX40" fmla="*/ 2118301 w 4353109"/>
                <a:gd name="connsiteY40" fmla="*/ 406008 h 536637"/>
                <a:gd name="connsiteX41" fmla="*/ 1737007 w 4353109"/>
                <a:gd name="connsiteY41" fmla="*/ 409539 h 536637"/>
                <a:gd name="connsiteX42" fmla="*/ 1376896 w 4353109"/>
                <a:gd name="connsiteY42" fmla="*/ 406008 h 536637"/>
                <a:gd name="connsiteX43" fmla="*/ 992071 w 4353109"/>
                <a:gd name="connsiteY43" fmla="*/ 409539 h 536637"/>
                <a:gd name="connsiteX44" fmla="*/ 755528 w 4353109"/>
                <a:gd name="connsiteY44" fmla="*/ 413069 h 536637"/>
                <a:gd name="connsiteX45" fmla="*/ 497801 w 4353109"/>
                <a:gd name="connsiteY45" fmla="*/ 420130 h 536637"/>
                <a:gd name="connsiteX46" fmla="*/ 317745 w 4353109"/>
                <a:gd name="connsiteY46" fmla="*/ 430722 h 536637"/>
                <a:gd name="connsiteX47" fmla="*/ 271849 w 4353109"/>
                <a:gd name="connsiteY47" fmla="*/ 420130 h 536637"/>
                <a:gd name="connsiteX48" fmla="*/ 208300 w 4353109"/>
                <a:gd name="connsiteY48" fmla="*/ 402478 h 536637"/>
                <a:gd name="connsiteX49" fmla="*/ 116507 w 4353109"/>
                <a:gd name="connsiteY49" fmla="*/ 367173 h 536637"/>
                <a:gd name="connsiteX50" fmla="*/ 56488 w 4353109"/>
                <a:gd name="connsiteY50" fmla="*/ 335398 h 536637"/>
                <a:gd name="connsiteX51" fmla="*/ 21183 w 4353109"/>
                <a:gd name="connsiteY51" fmla="*/ 307154 h 536637"/>
                <a:gd name="connsiteX52" fmla="*/ 0 w 4353109"/>
                <a:gd name="connsiteY52" fmla="*/ 275380 h 536637"/>
                <a:gd name="connsiteX53" fmla="*/ 0 w 4353109"/>
                <a:gd name="connsiteY53" fmla="*/ 261258 h 536637"/>
                <a:gd name="connsiteX54" fmla="*/ 3531 w 4353109"/>
                <a:gd name="connsiteY54" fmla="*/ 243605 h 536637"/>
                <a:gd name="connsiteX55" fmla="*/ 31775 w 4353109"/>
                <a:gd name="connsiteY55" fmla="*/ 215361 h 536637"/>
                <a:gd name="connsiteX56" fmla="*/ 77671 w 4353109"/>
                <a:gd name="connsiteY56" fmla="*/ 187117 h 536637"/>
                <a:gd name="connsiteX57" fmla="*/ 158873 w 4353109"/>
                <a:gd name="connsiteY57" fmla="*/ 151812 h 536637"/>
                <a:gd name="connsiteX58" fmla="*/ 225952 w 4353109"/>
                <a:gd name="connsiteY58" fmla="*/ 130629 h 536637"/>
                <a:gd name="connsiteX59" fmla="*/ 310684 w 4353109"/>
                <a:gd name="connsiteY59" fmla="*/ 120038 h 536637"/>
                <a:gd name="connsiteX60" fmla="*/ 381295 w 4353109"/>
                <a:gd name="connsiteY60" fmla="*/ 116507 h 536637"/>
                <a:gd name="connsiteX61" fmla="*/ 423661 w 4353109"/>
                <a:gd name="connsiteY61" fmla="*/ 123568 h 536637"/>
                <a:gd name="connsiteX62" fmla="*/ 533106 w 4353109"/>
                <a:gd name="connsiteY62" fmla="*/ 141221 h 536637"/>
                <a:gd name="connsiteX63" fmla="*/ 741406 w 4353109"/>
                <a:gd name="connsiteY63" fmla="*/ 158873 h 536637"/>
                <a:gd name="connsiteX64" fmla="*/ 1094456 w 4353109"/>
                <a:gd name="connsiteY64" fmla="*/ 176526 h 536637"/>
                <a:gd name="connsiteX65" fmla="*/ 1578135 w 4353109"/>
                <a:gd name="connsiteY65" fmla="*/ 190648 h 53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53109" h="536637">
                  <a:moveTo>
                    <a:pt x="1578135" y="190648"/>
                  </a:moveTo>
                  <a:lnTo>
                    <a:pt x="2118301" y="201239"/>
                  </a:lnTo>
                  <a:lnTo>
                    <a:pt x="2503126" y="208300"/>
                  </a:lnTo>
                  <a:lnTo>
                    <a:pt x="3279837" y="229483"/>
                  </a:lnTo>
                  <a:lnTo>
                    <a:pt x="3714088" y="229483"/>
                  </a:lnTo>
                  <a:lnTo>
                    <a:pt x="4014181" y="225953"/>
                  </a:lnTo>
                  <a:lnTo>
                    <a:pt x="4060078" y="222422"/>
                  </a:lnTo>
                  <a:lnTo>
                    <a:pt x="4102444" y="211831"/>
                  </a:lnTo>
                  <a:lnTo>
                    <a:pt x="4137749" y="197709"/>
                  </a:lnTo>
                  <a:lnTo>
                    <a:pt x="4190706" y="155343"/>
                  </a:lnTo>
                  <a:lnTo>
                    <a:pt x="4240133" y="105915"/>
                  </a:lnTo>
                  <a:lnTo>
                    <a:pt x="4257786" y="81202"/>
                  </a:lnTo>
                  <a:lnTo>
                    <a:pt x="4275438" y="49427"/>
                  </a:lnTo>
                  <a:lnTo>
                    <a:pt x="4286030" y="28244"/>
                  </a:lnTo>
                  <a:lnTo>
                    <a:pt x="4300152" y="14122"/>
                  </a:lnTo>
                  <a:lnTo>
                    <a:pt x="4324865" y="0"/>
                  </a:lnTo>
                  <a:lnTo>
                    <a:pt x="4331926" y="0"/>
                  </a:lnTo>
                  <a:lnTo>
                    <a:pt x="4342518" y="3531"/>
                  </a:lnTo>
                  <a:lnTo>
                    <a:pt x="4353109" y="21183"/>
                  </a:lnTo>
                  <a:lnTo>
                    <a:pt x="4353109" y="52958"/>
                  </a:lnTo>
                  <a:lnTo>
                    <a:pt x="4349579" y="105915"/>
                  </a:lnTo>
                  <a:lnTo>
                    <a:pt x="4335457" y="158873"/>
                  </a:lnTo>
                  <a:lnTo>
                    <a:pt x="4303682" y="243605"/>
                  </a:lnTo>
                  <a:lnTo>
                    <a:pt x="4240133" y="345990"/>
                  </a:lnTo>
                  <a:lnTo>
                    <a:pt x="4176584" y="423661"/>
                  </a:lnTo>
                  <a:lnTo>
                    <a:pt x="4123627" y="494271"/>
                  </a:lnTo>
                  <a:lnTo>
                    <a:pt x="4088322" y="522515"/>
                  </a:lnTo>
                  <a:lnTo>
                    <a:pt x="4060078" y="533106"/>
                  </a:lnTo>
                  <a:lnTo>
                    <a:pt x="4031834" y="536637"/>
                  </a:lnTo>
                  <a:lnTo>
                    <a:pt x="3992998" y="522515"/>
                  </a:lnTo>
                  <a:lnTo>
                    <a:pt x="3947101" y="497801"/>
                  </a:lnTo>
                  <a:lnTo>
                    <a:pt x="3925918" y="483679"/>
                  </a:lnTo>
                  <a:lnTo>
                    <a:pt x="3890613" y="466027"/>
                  </a:lnTo>
                  <a:lnTo>
                    <a:pt x="3834125" y="455435"/>
                  </a:lnTo>
                  <a:lnTo>
                    <a:pt x="3735271" y="441313"/>
                  </a:lnTo>
                  <a:lnTo>
                    <a:pt x="3572868" y="420130"/>
                  </a:lnTo>
                  <a:lnTo>
                    <a:pt x="3382221" y="409539"/>
                  </a:lnTo>
                  <a:lnTo>
                    <a:pt x="3223349" y="406008"/>
                  </a:lnTo>
                  <a:lnTo>
                    <a:pt x="2891481" y="409539"/>
                  </a:lnTo>
                  <a:lnTo>
                    <a:pt x="2510187" y="409539"/>
                  </a:lnTo>
                  <a:lnTo>
                    <a:pt x="2118301" y="406008"/>
                  </a:lnTo>
                  <a:lnTo>
                    <a:pt x="1737007" y="409539"/>
                  </a:lnTo>
                  <a:lnTo>
                    <a:pt x="1376896" y="406008"/>
                  </a:lnTo>
                  <a:lnTo>
                    <a:pt x="992071" y="409539"/>
                  </a:lnTo>
                  <a:lnTo>
                    <a:pt x="755528" y="413069"/>
                  </a:lnTo>
                  <a:lnTo>
                    <a:pt x="497801" y="420130"/>
                  </a:lnTo>
                  <a:lnTo>
                    <a:pt x="317745" y="430722"/>
                  </a:lnTo>
                  <a:lnTo>
                    <a:pt x="271849" y="420130"/>
                  </a:lnTo>
                  <a:lnTo>
                    <a:pt x="208300" y="402478"/>
                  </a:lnTo>
                  <a:lnTo>
                    <a:pt x="116507" y="367173"/>
                  </a:lnTo>
                  <a:lnTo>
                    <a:pt x="56488" y="335398"/>
                  </a:lnTo>
                  <a:lnTo>
                    <a:pt x="21183" y="307154"/>
                  </a:lnTo>
                  <a:lnTo>
                    <a:pt x="0" y="275380"/>
                  </a:lnTo>
                  <a:lnTo>
                    <a:pt x="0" y="261258"/>
                  </a:lnTo>
                  <a:lnTo>
                    <a:pt x="3531" y="243605"/>
                  </a:lnTo>
                  <a:lnTo>
                    <a:pt x="31775" y="215361"/>
                  </a:lnTo>
                  <a:lnTo>
                    <a:pt x="77671" y="187117"/>
                  </a:lnTo>
                  <a:lnTo>
                    <a:pt x="158873" y="151812"/>
                  </a:lnTo>
                  <a:lnTo>
                    <a:pt x="225952" y="130629"/>
                  </a:lnTo>
                  <a:lnTo>
                    <a:pt x="310684" y="120038"/>
                  </a:lnTo>
                  <a:lnTo>
                    <a:pt x="381295" y="116507"/>
                  </a:lnTo>
                  <a:lnTo>
                    <a:pt x="423661" y="123568"/>
                  </a:lnTo>
                  <a:lnTo>
                    <a:pt x="533106" y="141221"/>
                  </a:lnTo>
                  <a:lnTo>
                    <a:pt x="741406" y="158873"/>
                  </a:lnTo>
                  <a:lnTo>
                    <a:pt x="1094456" y="176526"/>
                  </a:lnTo>
                  <a:lnTo>
                    <a:pt x="1578135" y="1906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666CB6BE-F758-4314-A577-BA23366B32CA}"/>
                </a:ext>
              </a:extLst>
            </p:cNvPr>
            <p:cNvSpPr/>
            <p:nvPr/>
          </p:nvSpPr>
          <p:spPr>
            <a:xfrm rot="16200000">
              <a:off x="2016919" y="3347244"/>
              <a:ext cx="2052637" cy="1069975"/>
            </a:xfrm>
            <a:custGeom>
              <a:avLst/>
              <a:gdLst>
                <a:gd name="connsiteX0" fmla="*/ 876300 w 2052638"/>
                <a:gd name="connsiteY0" fmla="*/ 495300 h 1069181"/>
                <a:gd name="connsiteX1" fmla="*/ 731044 w 2052638"/>
                <a:gd name="connsiteY1" fmla="*/ 419100 h 1069181"/>
                <a:gd name="connsiteX2" fmla="*/ 564357 w 2052638"/>
                <a:gd name="connsiteY2" fmla="*/ 326231 h 1069181"/>
                <a:gd name="connsiteX3" fmla="*/ 383382 w 2052638"/>
                <a:gd name="connsiteY3" fmla="*/ 219075 h 1069181"/>
                <a:gd name="connsiteX4" fmla="*/ 240507 w 2052638"/>
                <a:gd name="connsiteY4" fmla="*/ 130968 h 1069181"/>
                <a:gd name="connsiteX5" fmla="*/ 97632 w 2052638"/>
                <a:gd name="connsiteY5" fmla="*/ 38100 h 1069181"/>
                <a:gd name="connsiteX6" fmla="*/ 61913 w 2052638"/>
                <a:gd name="connsiteY6" fmla="*/ 14287 h 1069181"/>
                <a:gd name="connsiteX7" fmla="*/ 35719 w 2052638"/>
                <a:gd name="connsiteY7" fmla="*/ 2381 h 1069181"/>
                <a:gd name="connsiteX8" fmla="*/ 21432 w 2052638"/>
                <a:gd name="connsiteY8" fmla="*/ 0 h 1069181"/>
                <a:gd name="connsiteX9" fmla="*/ 9525 w 2052638"/>
                <a:gd name="connsiteY9" fmla="*/ 0 h 1069181"/>
                <a:gd name="connsiteX10" fmla="*/ 2382 w 2052638"/>
                <a:gd name="connsiteY10" fmla="*/ 2381 h 1069181"/>
                <a:gd name="connsiteX11" fmla="*/ 0 w 2052638"/>
                <a:gd name="connsiteY11" fmla="*/ 16668 h 1069181"/>
                <a:gd name="connsiteX12" fmla="*/ 2382 w 2052638"/>
                <a:gd name="connsiteY12" fmla="*/ 38100 h 1069181"/>
                <a:gd name="connsiteX13" fmla="*/ 14288 w 2052638"/>
                <a:gd name="connsiteY13" fmla="*/ 54768 h 1069181"/>
                <a:gd name="connsiteX14" fmla="*/ 80963 w 2052638"/>
                <a:gd name="connsiteY14" fmla="*/ 114300 h 1069181"/>
                <a:gd name="connsiteX15" fmla="*/ 288132 w 2052638"/>
                <a:gd name="connsiteY15" fmla="*/ 283368 h 1069181"/>
                <a:gd name="connsiteX16" fmla="*/ 488157 w 2052638"/>
                <a:gd name="connsiteY16" fmla="*/ 435768 h 1069181"/>
                <a:gd name="connsiteX17" fmla="*/ 711994 w 2052638"/>
                <a:gd name="connsiteY17" fmla="*/ 590550 h 1069181"/>
                <a:gd name="connsiteX18" fmla="*/ 954882 w 2052638"/>
                <a:gd name="connsiteY18" fmla="*/ 740568 h 1069181"/>
                <a:gd name="connsiteX19" fmla="*/ 1321594 w 2052638"/>
                <a:gd name="connsiteY19" fmla="*/ 942975 h 1069181"/>
                <a:gd name="connsiteX20" fmla="*/ 1538288 w 2052638"/>
                <a:gd name="connsiteY20" fmla="*/ 1052512 h 1069181"/>
                <a:gd name="connsiteX21" fmla="*/ 2052638 w 2052638"/>
                <a:gd name="connsiteY21" fmla="*/ 1069181 h 1069181"/>
                <a:gd name="connsiteX22" fmla="*/ 2040732 w 2052638"/>
                <a:gd name="connsiteY22" fmla="*/ 990600 h 1069181"/>
                <a:gd name="connsiteX23" fmla="*/ 1893094 w 2052638"/>
                <a:gd name="connsiteY23" fmla="*/ 938212 h 1069181"/>
                <a:gd name="connsiteX24" fmla="*/ 1562100 w 2052638"/>
                <a:gd name="connsiteY24" fmla="*/ 809625 h 1069181"/>
                <a:gd name="connsiteX25" fmla="*/ 1300163 w 2052638"/>
                <a:gd name="connsiteY25" fmla="*/ 697706 h 1069181"/>
                <a:gd name="connsiteX26" fmla="*/ 978694 w 2052638"/>
                <a:gd name="connsiteY26" fmla="*/ 547687 h 1069181"/>
                <a:gd name="connsiteX27" fmla="*/ 876300 w 2052638"/>
                <a:gd name="connsiteY27" fmla="*/ 495300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2638" h="1069181">
                  <a:moveTo>
                    <a:pt x="876300" y="495300"/>
                  </a:moveTo>
                  <a:lnTo>
                    <a:pt x="731044" y="419100"/>
                  </a:lnTo>
                  <a:lnTo>
                    <a:pt x="564357" y="326231"/>
                  </a:lnTo>
                  <a:lnTo>
                    <a:pt x="383382" y="219075"/>
                  </a:lnTo>
                  <a:lnTo>
                    <a:pt x="240507" y="130968"/>
                  </a:lnTo>
                  <a:lnTo>
                    <a:pt x="97632" y="38100"/>
                  </a:lnTo>
                  <a:lnTo>
                    <a:pt x="61913" y="14287"/>
                  </a:lnTo>
                  <a:lnTo>
                    <a:pt x="35719" y="2381"/>
                  </a:lnTo>
                  <a:lnTo>
                    <a:pt x="21432" y="0"/>
                  </a:lnTo>
                  <a:lnTo>
                    <a:pt x="9525" y="0"/>
                  </a:lnTo>
                  <a:lnTo>
                    <a:pt x="2382" y="2381"/>
                  </a:lnTo>
                  <a:lnTo>
                    <a:pt x="0" y="16668"/>
                  </a:lnTo>
                  <a:lnTo>
                    <a:pt x="2382" y="38100"/>
                  </a:lnTo>
                  <a:lnTo>
                    <a:pt x="14288" y="54768"/>
                  </a:lnTo>
                  <a:lnTo>
                    <a:pt x="80963" y="114300"/>
                  </a:lnTo>
                  <a:lnTo>
                    <a:pt x="288132" y="283368"/>
                  </a:lnTo>
                  <a:lnTo>
                    <a:pt x="488157" y="435768"/>
                  </a:lnTo>
                  <a:lnTo>
                    <a:pt x="711994" y="590550"/>
                  </a:lnTo>
                  <a:lnTo>
                    <a:pt x="954882" y="740568"/>
                  </a:lnTo>
                  <a:lnTo>
                    <a:pt x="1321594" y="942975"/>
                  </a:lnTo>
                  <a:lnTo>
                    <a:pt x="1538288" y="1052512"/>
                  </a:lnTo>
                  <a:lnTo>
                    <a:pt x="2052638" y="1069181"/>
                  </a:lnTo>
                  <a:lnTo>
                    <a:pt x="2040732" y="990600"/>
                  </a:lnTo>
                  <a:lnTo>
                    <a:pt x="1893094" y="938212"/>
                  </a:lnTo>
                  <a:lnTo>
                    <a:pt x="1562100" y="809625"/>
                  </a:lnTo>
                  <a:lnTo>
                    <a:pt x="1300163" y="697706"/>
                  </a:lnTo>
                  <a:lnTo>
                    <a:pt x="978694" y="547687"/>
                  </a:lnTo>
                  <a:lnTo>
                    <a:pt x="8763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13CAD8DA-A4FA-4967-85A7-671E0CCECFBF}"/>
                </a:ext>
              </a:extLst>
            </p:cNvPr>
            <p:cNvSpPr/>
            <p:nvPr/>
          </p:nvSpPr>
          <p:spPr>
            <a:xfrm rot="16200000">
              <a:off x="3624263" y="3340100"/>
              <a:ext cx="693738" cy="661987"/>
            </a:xfrm>
            <a:custGeom>
              <a:avLst/>
              <a:gdLst>
                <a:gd name="connsiteX0" fmla="*/ 400050 w 692944"/>
                <a:gd name="connsiteY0" fmla="*/ 297657 h 661988"/>
                <a:gd name="connsiteX1" fmla="*/ 457200 w 692944"/>
                <a:gd name="connsiteY1" fmla="*/ 259557 h 661988"/>
                <a:gd name="connsiteX2" fmla="*/ 519112 w 692944"/>
                <a:gd name="connsiteY2" fmla="*/ 209550 h 661988"/>
                <a:gd name="connsiteX3" fmla="*/ 569119 w 692944"/>
                <a:gd name="connsiteY3" fmla="*/ 157163 h 661988"/>
                <a:gd name="connsiteX4" fmla="*/ 595312 w 692944"/>
                <a:gd name="connsiteY4" fmla="*/ 111919 h 661988"/>
                <a:gd name="connsiteX5" fmla="*/ 609600 w 692944"/>
                <a:gd name="connsiteY5" fmla="*/ 59532 h 661988"/>
                <a:gd name="connsiteX6" fmla="*/ 614362 w 692944"/>
                <a:gd name="connsiteY6" fmla="*/ 0 h 661988"/>
                <a:gd name="connsiteX7" fmla="*/ 692944 w 692944"/>
                <a:gd name="connsiteY7" fmla="*/ 0 h 661988"/>
                <a:gd name="connsiteX8" fmla="*/ 666750 w 692944"/>
                <a:gd name="connsiteY8" fmla="*/ 133350 h 661988"/>
                <a:gd name="connsiteX9" fmla="*/ 633412 w 692944"/>
                <a:gd name="connsiteY9" fmla="*/ 261938 h 661988"/>
                <a:gd name="connsiteX10" fmla="*/ 600075 w 692944"/>
                <a:gd name="connsiteY10" fmla="*/ 352425 h 661988"/>
                <a:gd name="connsiteX11" fmla="*/ 554831 w 692944"/>
                <a:gd name="connsiteY11" fmla="*/ 452438 h 661988"/>
                <a:gd name="connsiteX12" fmla="*/ 507206 w 692944"/>
                <a:gd name="connsiteY12" fmla="*/ 535782 h 661988"/>
                <a:gd name="connsiteX13" fmla="*/ 490537 w 692944"/>
                <a:gd name="connsiteY13" fmla="*/ 552450 h 661988"/>
                <a:gd name="connsiteX14" fmla="*/ 426244 w 692944"/>
                <a:gd name="connsiteY14" fmla="*/ 581025 h 661988"/>
                <a:gd name="connsiteX15" fmla="*/ 307181 w 692944"/>
                <a:gd name="connsiteY15" fmla="*/ 626269 h 661988"/>
                <a:gd name="connsiteX16" fmla="*/ 200025 w 692944"/>
                <a:gd name="connsiteY16" fmla="*/ 652463 h 661988"/>
                <a:gd name="connsiteX17" fmla="*/ 150019 w 692944"/>
                <a:gd name="connsiteY17" fmla="*/ 661988 h 661988"/>
                <a:gd name="connsiteX18" fmla="*/ 109537 w 692944"/>
                <a:gd name="connsiteY18" fmla="*/ 652463 h 661988"/>
                <a:gd name="connsiteX19" fmla="*/ 50006 w 692944"/>
                <a:gd name="connsiteY19" fmla="*/ 623888 h 661988"/>
                <a:gd name="connsiteX20" fmla="*/ 19050 w 692944"/>
                <a:gd name="connsiteY20" fmla="*/ 597694 h 661988"/>
                <a:gd name="connsiteX21" fmla="*/ 2381 w 692944"/>
                <a:gd name="connsiteY21" fmla="*/ 571500 h 661988"/>
                <a:gd name="connsiteX22" fmla="*/ 0 w 692944"/>
                <a:gd name="connsiteY22" fmla="*/ 547688 h 661988"/>
                <a:gd name="connsiteX23" fmla="*/ 7144 w 692944"/>
                <a:gd name="connsiteY23" fmla="*/ 516732 h 661988"/>
                <a:gd name="connsiteX24" fmla="*/ 28575 w 692944"/>
                <a:gd name="connsiteY24" fmla="*/ 481013 h 661988"/>
                <a:gd name="connsiteX25" fmla="*/ 42862 w 692944"/>
                <a:gd name="connsiteY25" fmla="*/ 464344 h 661988"/>
                <a:gd name="connsiteX26" fmla="*/ 80962 w 692944"/>
                <a:gd name="connsiteY26" fmla="*/ 447675 h 661988"/>
                <a:gd name="connsiteX27" fmla="*/ 195262 w 692944"/>
                <a:gd name="connsiteY27" fmla="*/ 397669 h 661988"/>
                <a:gd name="connsiteX28" fmla="*/ 400050 w 692944"/>
                <a:gd name="connsiteY28" fmla="*/ 29765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61988">
                  <a:moveTo>
                    <a:pt x="400050" y="297657"/>
                  </a:moveTo>
                  <a:lnTo>
                    <a:pt x="457200" y="259557"/>
                  </a:lnTo>
                  <a:lnTo>
                    <a:pt x="519112" y="209550"/>
                  </a:lnTo>
                  <a:lnTo>
                    <a:pt x="569119" y="157163"/>
                  </a:lnTo>
                  <a:lnTo>
                    <a:pt x="595312" y="111919"/>
                  </a:lnTo>
                  <a:lnTo>
                    <a:pt x="609600" y="59532"/>
                  </a:lnTo>
                  <a:lnTo>
                    <a:pt x="614362" y="0"/>
                  </a:lnTo>
                  <a:lnTo>
                    <a:pt x="692944" y="0"/>
                  </a:lnTo>
                  <a:lnTo>
                    <a:pt x="666750" y="133350"/>
                  </a:lnTo>
                  <a:lnTo>
                    <a:pt x="633412" y="261938"/>
                  </a:lnTo>
                  <a:lnTo>
                    <a:pt x="600075" y="352425"/>
                  </a:lnTo>
                  <a:lnTo>
                    <a:pt x="554831" y="452438"/>
                  </a:lnTo>
                  <a:lnTo>
                    <a:pt x="507206" y="535782"/>
                  </a:lnTo>
                  <a:lnTo>
                    <a:pt x="490537" y="552450"/>
                  </a:lnTo>
                  <a:lnTo>
                    <a:pt x="426244" y="581025"/>
                  </a:lnTo>
                  <a:lnTo>
                    <a:pt x="307181" y="626269"/>
                  </a:lnTo>
                  <a:lnTo>
                    <a:pt x="200025" y="652463"/>
                  </a:lnTo>
                  <a:lnTo>
                    <a:pt x="150019" y="661988"/>
                  </a:lnTo>
                  <a:lnTo>
                    <a:pt x="109537" y="652463"/>
                  </a:lnTo>
                  <a:lnTo>
                    <a:pt x="50006" y="623888"/>
                  </a:lnTo>
                  <a:lnTo>
                    <a:pt x="19050" y="597694"/>
                  </a:lnTo>
                  <a:lnTo>
                    <a:pt x="2381" y="571500"/>
                  </a:lnTo>
                  <a:lnTo>
                    <a:pt x="0" y="547688"/>
                  </a:lnTo>
                  <a:lnTo>
                    <a:pt x="7144" y="516732"/>
                  </a:lnTo>
                  <a:lnTo>
                    <a:pt x="28575" y="481013"/>
                  </a:lnTo>
                  <a:lnTo>
                    <a:pt x="42862" y="464344"/>
                  </a:lnTo>
                  <a:lnTo>
                    <a:pt x="80962" y="447675"/>
                  </a:lnTo>
                  <a:lnTo>
                    <a:pt x="195262" y="397669"/>
                  </a:lnTo>
                  <a:lnTo>
                    <a:pt x="40005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7">
              <a:extLst>
                <a:ext uri="{FF2B5EF4-FFF2-40B4-BE49-F238E27FC236}">
                  <a16:creationId xmlns:a16="http://schemas.microsoft.com/office/drawing/2014/main" id="{8EB59D44-F3C1-4B60-AA20-CB1A7997944D}"/>
                </a:ext>
              </a:extLst>
            </p:cNvPr>
            <p:cNvSpPr/>
            <p:nvPr/>
          </p:nvSpPr>
          <p:spPr>
            <a:xfrm>
              <a:off x="4614863" y="2001838"/>
              <a:ext cx="1966912" cy="444500"/>
            </a:xfrm>
            <a:custGeom>
              <a:avLst/>
              <a:gdLst>
                <a:gd name="connsiteX0" fmla="*/ 678656 w 1966912"/>
                <a:gd name="connsiteY0" fmla="*/ 200025 h 442913"/>
                <a:gd name="connsiteX1" fmla="*/ 876300 w 1966912"/>
                <a:gd name="connsiteY1" fmla="*/ 171450 h 442913"/>
                <a:gd name="connsiteX2" fmla="*/ 1140618 w 1966912"/>
                <a:gd name="connsiteY2" fmla="*/ 147638 h 442913"/>
                <a:gd name="connsiteX3" fmla="*/ 1378743 w 1966912"/>
                <a:gd name="connsiteY3" fmla="*/ 114300 h 442913"/>
                <a:gd name="connsiteX4" fmla="*/ 1533525 w 1966912"/>
                <a:gd name="connsiteY4" fmla="*/ 88107 h 442913"/>
                <a:gd name="connsiteX5" fmla="*/ 1585912 w 1966912"/>
                <a:gd name="connsiteY5" fmla="*/ 61913 h 442913"/>
                <a:gd name="connsiteX6" fmla="*/ 1695450 w 1966912"/>
                <a:gd name="connsiteY6" fmla="*/ 14288 h 442913"/>
                <a:gd name="connsiteX7" fmla="*/ 1735931 w 1966912"/>
                <a:gd name="connsiteY7" fmla="*/ 0 h 442913"/>
                <a:gd name="connsiteX8" fmla="*/ 1757362 w 1966912"/>
                <a:gd name="connsiteY8" fmla="*/ 4763 h 442913"/>
                <a:gd name="connsiteX9" fmla="*/ 1826418 w 1966912"/>
                <a:gd name="connsiteY9" fmla="*/ 26194 h 442913"/>
                <a:gd name="connsiteX10" fmla="*/ 1888331 w 1966912"/>
                <a:gd name="connsiteY10" fmla="*/ 52388 h 442913"/>
                <a:gd name="connsiteX11" fmla="*/ 1933575 w 1966912"/>
                <a:gd name="connsiteY11" fmla="*/ 78582 h 442913"/>
                <a:gd name="connsiteX12" fmla="*/ 1950243 w 1966912"/>
                <a:gd name="connsiteY12" fmla="*/ 95250 h 442913"/>
                <a:gd name="connsiteX13" fmla="*/ 1959768 w 1966912"/>
                <a:gd name="connsiteY13" fmla="*/ 114300 h 442913"/>
                <a:gd name="connsiteX14" fmla="*/ 1966912 w 1966912"/>
                <a:gd name="connsiteY14" fmla="*/ 142875 h 442913"/>
                <a:gd name="connsiteX15" fmla="*/ 1962150 w 1966912"/>
                <a:gd name="connsiteY15" fmla="*/ 164307 h 442913"/>
                <a:gd name="connsiteX16" fmla="*/ 1947862 w 1966912"/>
                <a:gd name="connsiteY16" fmla="*/ 183357 h 442913"/>
                <a:gd name="connsiteX17" fmla="*/ 1924050 w 1966912"/>
                <a:gd name="connsiteY17" fmla="*/ 204788 h 442913"/>
                <a:gd name="connsiteX18" fmla="*/ 1893093 w 1966912"/>
                <a:gd name="connsiteY18" fmla="*/ 219075 h 442913"/>
                <a:gd name="connsiteX19" fmla="*/ 1828800 w 1966912"/>
                <a:gd name="connsiteY19" fmla="*/ 240507 h 442913"/>
                <a:gd name="connsiteX20" fmla="*/ 1647825 w 1966912"/>
                <a:gd name="connsiteY20" fmla="*/ 269082 h 442913"/>
                <a:gd name="connsiteX21" fmla="*/ 1369218 w 1966912"/>
                <a:gd name="connsiteY21" fmla="*/ 309563 h 442913"/>
                <a:gd name="connsiteX22" fmla="*/ 1045368 w 1966912"/>
                <a:gd name="connsiteY22" fmla="*/ 354807 h 442913"/>
                <a:gd name="connsiteX23" fmla="*/ 800100 w 1966912"/>
                <a:gd name="connsiteY23" fmla="*/ 378619 h 442913"/>
                <a:gd name="connsiteX24" fmla="*/ 550068 w 1966912"/>
                <a:gd name="connsiteY24" fmla="*/ 416719 h 442913"/>
                <a:gd name="connsiteX25" fmla="*/ 385762 w 1966912"/>
                <a:gd name="connsiteY25" fmla="*/ 442913 h 442913"/>
                <a:gd name="connsiteX26" fmla="*/ 369093 w 1966912"/>
                <a:gd name="connsiteY26" fmla="*/ 442913 h 442913"/>
                <a:gd name="connsiteX27" fmla="*/ 300037 w 1966912"/>
                <a:gd name="connsiteY27" fmla="*/ 423863 h 442913"/>
                <a:gd name="connsiteX28" fmla="*/ 233362 w 1966912"/>
                <a:gd name="connsiteY28" fmla="*/ 397669 h 442913"/>
                <a:gd name="connsiteX29" fmla="*/ 180975 w 1966912"/>
                <a:gd name="connsiteY29" fmla="*/ 373857 h 442913"/>
                <a:gd name="connsiteX30" fmla="*/ 152400 w 1966912"/>
                <a:gd name="connsiteY30" fmla="*/ 357188 h 442913"/>
                <a:gd name="connsiteX31" fmla="*/ 116681 w 1966912"/>
                <a:gd name="connsiteY31" fmla="*/ 330994 h 442913"/>
                <a:gd name="connsiteX32" fmla="*/ 88106 w 1966912"/>
                <a:gd name="connsiteY32" fmla="*/ 307182 h 442913"/>
                <a:gd name="connsiteX33" fmla="*/ 66675 w 1966912"/>
                <a:gd name="connsiteY33" fmla="*/ 285750 h 442913"/>
                <a:gd name="connsiteX34" fmla="*/ 45243 w 1966912"/>
                <a:gd name="connsiteY34" fmla="*/ 261938 h 442913"/>
                <a:gd name="connsiteX35" fmla="*/ 23812 w 1966912"/>
                <a:gd name="connsiteY35" fmla="*/ 238125 h 442913"/>
                <a:gd name="connsiteX36" fmla="*/ 9525 w 1966912"/>
                <a:gd name="connsiteY36" fmla="*/ 207169 h 442913"/>
                <a:gd name="connsiteX37" fmla="*/ 0 w 1966912"/>
                <a:gd name="connsiteY37" fmla="*/ 178594 h 442913"/>
                <a:gd name="connsiteX38" fmla="*/ 2381 w 1966912"/>
                <a:gd name="connsiteY38" fmla="*/ 166688 h 442913"/>
                <a:gd name="connsiteX39" fmla="*/ 14287 w 1966912"/>
                <a:gd name="connsiteY39" fmla="*/ 159544 h 442913"/>
                <a:gd name="connsiteX40" fmla="*/ 35718 w 1966912"/>
                <a:gd name="connsiteY40" fmla="*/ 166688 h 442913"/>
                <a:gd name="connsiteX41" fmla="*/ 104775 w 1966912"/>
                <a:gd name="connsiteY41" fmla="*/ 190500 h 442913"/>
                <a:gd name="connsiteX42" fmla="*/ 200025 w 1966912"/>
                <a:gd name="connsiteY42" fmla="*/ 219075 h 442913"/>
                <a:gd name="connsiteX43" fmla="*/ 271462 w 1966912"/>
                <a:gd name="connsiteY43" fmla="*/ 235744 h 442913"/>
                <a:gd name="connsiteX44" fmla="*/ 335756 w 1966912"/>
                <a:gd name="connsiteY44" fmla="*/ 242888 h 442913"/>
                <a:gd name="connsiteX45" fmla="*/ 366712 w 1966912"/>
                <a:gd name="connsiteY45" fmla="*/ 245269 h 442913"/>
                <a:gd name="connsiteX46" fmla="*/ 481012 w 1966912"/>
                <a:gd name="connsiteY46" fmla="*/ 228600 h 442913"/>
                <a:gd name="connsiteX47" fmla="*/ 678656 w 1966912"/>
                <a:gd name="connsiteY47" fmla="*/ 20002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66912" h="442913">
                  <a:moveTo>
                    <a:pt x="678656" y="200025"/>
                  </a:moveTo>
                  <a:lnTo>
                    <a:pt x="876300" y="171450"/>
                  </a:lnTo>
                  <a:lnTo>
                    <a:pt x="1140618" y="147638"/>
                  </a:lnTo>
                  <a:lnTo>
                    <a:pt x="1378743" y="114300"/>
                  </a:lnTo>
                  <a:lnTo>
                    <a:pt x="1533525" y="88107"/>
                  </a:lnTo>
                  <a:lnTo>
                    <a:pt x="1585912" y="61913"/>
                  </a:lnTo>
                  <a:lnTo>
                    <a:pt x="1695450" y="14288"/>
                  </a:lnTo>
                  <a:lnTo>
                    <a:pt x="1735931" y="0"/>
                  </a:lnTo>
                  <a:lnTo>
                    <a:pt x="1757362" y="4763"/>
                  </a:lnTo>
                  <a:lnTo>
                    <a:pt x="1826418" y="26194"/>
                  </a:lnTo>
                  <a:lnTo>
                    <a:pt x="1888331" y="52388"/>
                  </a:lnTo>
                  <a:lnTo>
                    <a:pt x="1933575" y="78582"/>
                  </a:lnTo>
                  <a:lnTo>
                    <a:pt x="1950243" y="95250"/>
                  </a:lnTo>
                  <a:lnTo>
                    <a:pt x="1959768" y="114300"/>
                  </a:lnTo>
                  <a:lnTo>
                    <a:pt x="1966912" y="142875"/>
                  </a:lnTo>
                  <a:lnTo>
                    <a:pt x="1962150" y="164307"/>
                  </a:lnTo>
                  <a:lnTo>
                    <a:pt x="1947862" y="183357"/>
                  </a:lnTo>
                  <a:lnTo>
                    <a:pt x="1924050" y="204788"/>
                  </a:lnTo>
                  <a:lnTo>
                    <a:pt x="1893093" y="219075"/>
                  </a:lnTo>
                  <a:lnTo>
                    <a:pt x="1828800" y="240507"/>
                  </a:lnTo>
                  <a:lnTo>
                    <a:pt x="1647825" y="269082"/>
                  </a:lnTo>
                  <a:lnTo>
                    <a:pt x="1369218" y="309563"/>
                  </a:lnTo>
                  <a:lnTo>
                    <a:pt x="1045368" y="354807"/>
                  </a:lnTo>
                  <a:lnTo>
                    <a:pt x="800100" y="378619"/>
                  </a:lnTo>
                  <a:lnTo>
                    <a:pt x="550068" y="416719"/>
                  </a:lnTo>
                  <a:lnTo>
                    <a:pt x="385762" y="442913"/>
                  </a:lnTo>
                  <a:lnTo>
                    <a:pt x="369093" y="442913"/>
                  </a:lnTo>
                  <a:lnTo>
                    <a:pt x="300037" y="423863"/>
                  </a:lnTo>
                  <a:lnTo>
                    <a:pt x="233362" y="397669"/>
                  </a:lnTo>
                  <a:lnTo>
                    <a:pt x="180975" y="373857"/>
                  </a:lnTo>
                  <a:lnTo>
                    <a:pt x="152400" y="357188"/>
                  </a:lnTo>
                  <a:lnTo>
                    <a:pt x="116681" y="330994"/>
                  </a:lnTo>
                  <a:lnTo>
                    <a:pt x="88106" y="307182"/>
                  </a:lnTo>
                  <a:lnTo>
                    <a:pt x="66675" y="285750"/>
                  </a:lnTo>
                  <a:lnTo>
                    <a:pt x="45243" y="261938"/>
                  </a:lnTo>
                  <a:lnTo>
                    <a:pt x="23812" y="238125"/>
                  </a:lnTo>
                  <a:lnTo>
                    <a:pt x="9525" y="207169"/>
                  </a:lnTo>
                  <a:lnTo>
                    <a:pt x="0" y="178594"/>
                  </a:lnTo>
                  <a:lnTo>
                    <a:pt x="2381" y="166688"/>
                  </a:lnTo>
                  <a:lnTo>
                    <a:pt x="14287" y="159544"/>
                  </a:lnTo>
                  <a:lnTo>
                    <a:pt x="35718" y="166688"/>
                  </a:lnTo>
                  <a:lnTo>
                    <a:pt x="104775" y="190500"/>
                  </a:lnTo>
                  <a:lnTo>
                    <a:pt x="200025" y="219075"/>
                  </a:lnTo>
                  <a:lnTo>
                    <a:pt x="271462" y="235744"/>
                  </a:lnTo>
                  <a:lnTo>
                    <a:pt x="335756" y="242888"/>
                  </a:lnTo>
                  <a:lnTo>
                    <a:pt x="366712" y="245269"/>
                  </a:lnTo>
                  <a:lnTo>
                    <a:pt x="481012" y="228600"/>
                  </a:lnTo>
                  <a:lnTo>
                    <a:pt x="67865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8CB4DF36-0408-479B-A607-456E72367889}"/>
                </a:ext>
              </a:extLst>
            </p:cNvPr>
            <p:cNvSpPr/>
            <p:nvPr/>
          </p:nvSpPr>
          <p:spPr>
            <a:xfrm>
              <a:off x="4595813" y="2581275"/>
              <a:ext cx="1941512" cy="427038"/>
            </a:xfrm>
            <a:custGeom>
              <a:avLst/>
              <a:gdLst>
                <a:gd name="connsiteX0" fmla="*/ 1428750 w 1940718"/>
                <a:gd name="connsiteY0" fmla="*/ 64294 h 426244"/>
                <a:gd name="connsiteX1" fmla="*/ 1040606 w 1940718"/>
                <a:gd name="connsiteY1" fmla="*/ 121444 h 426244"/>
                <a:gd name="connsiteX2" fmla="*/ 928687 w 1940718"/>
                <a:gd name="connsiteY2" fmla="*/ 138113 h 426244"/>
                <a:gd name="connsiteX3" fmla="*/ 661987 w 1940718"/>
                <a:gd name="connsiteY3" fmla="*/ 180975 h 426244"/>
                <a:gd name="connsiteX4" fmla="*/ 450056 w 1940718"/>
                <a:gd name="connsiteY4" fmla="*/ 207169 h 426244"/>
                <a:gd name="connsiteX5" fmla="*/ 302418 w 1940718"/>
                <a:gd name="connsiteY5" fmla="*/ 223838 h 426244"/>
                <a:gd name="connsiteX6" fmla="*/ 221456 w 1940718"/>
                <a:gd name="connsiteY6" fmla="*/ 221456 h 426244"/>
                <a:gd name="connsiteX7" fmla="*/ 121443 w 1940718"/>
                <a:gd name="connsiteY7" fmla="*/ 209550 h 426244"/>
                <a:gd name="connsiteX8" fmla="*/ 35718 w 1940718"/>
                <a:gd name="connsiteY8" fmla="*/ 195263 h 426244"/>
                <a:gd name="connsiteX9" fmla="*/ 11906 w 1940718"/>
                <a:gd name="connsiteY9" fmla="*/ 195263 h 426244"/>
                <a:gd name="connsiteX10" fmla="*/ 0 w 1940718"/>
                <a:gd name="connsiteY10" fmla="*/ 200025 h 426244"/>
                <a:gd name="connsiteX11" fmla="*/ 0 w 1940718"/>
                <a:gd name="connsiteY11" fmla="*/ 214313 h 426244"/>
                <a:gd name="connsiteX12" fmla="*/ 7143 w 1940718"/>
                <a:gd name="connsiteY12" fmla="*/ 235744 h 426244"/>
                <a:gd name="connsiteX13" fmla="*/ 38100 w 1940718"/>
                <a:gd name="connsiteY13" fmla="*/ 269081 h 426244"/>
                <a:gd name="connsiteX14" fmla="*/ 83343 w 1940718"/>
                <a:gd name="connsiteY14" fmla="*/ 307181 h 426244"/>
                <a:gd name="connsiteX15" fmla="*/ 140493 w 1940718"/>
                <a:gd name="connsiteY15" fmla="*/ 347663 h 426244"/>
                <a:gd name="connsiteX16" fmla="*/ 202406 w 1940718"/>
                <a:gd name="connsiteY16" fmla="*/ 378619 h 426244"/>
                <a:gd name="connsiteX17" fmla="*/ 266700 w 1940718"/>
                <a:gd name="connsiteY17" fmla="*/ 404813 h 426244"/>
                <a:gd name="connsiteX18" fmla="*/ 333375 w 1940718"/>
                <a:gd name="connsiteY18" fmla="*/ 419100 h 426244"/>
                <a:gd name="connsiteX19" fmla="*/ 373856 w 1940718"/>
                <a:gd name="connsiteY19" fmla="*/ 426244 h 426244"/>
                <a:gd name="connsiteX20" fmla="*/ 476250 w 1940718"/>
                <a:gd name="connsiteY20" fmla="*/ 404813 h 426244"/>
                <a:gd name="connsiteX21" fmla="*/ 616743 w 1940718"/>
                <a:gd name="connsiteY21" fmla="*/ 376238 h 426244"/>
                <a:gd name="connsiteX22" fmla="*/ 873918 w 1940718"/>
                <a:gd name="connsiteY22" fmla="*/ 311944 h 426244"/>
                <a:gd name="connsiteX23" fmla="*/ 1131093 w 1940718"/>
                <a:gd name="connsiteY23" fmla="*/ 288131 h 426244"/>
                <a:gd name="connsiteX24" fmla="*/ 1204912 w 1940718"/>
                <a:gd name="connsiteY24" fmla="*/ 266700 h 426244"/>
                <a:gd name="connsiteX25" fmla="*/ 1440656 w 1940718"/>
                <a:gd name="connsiteY25" fmla="*/ 250031 h 426244"/>
                <a:gd name="connsiteX26" fmla="*/ 1747837 w 1940718"/>
                <a:gd name="connsiteY26" fmla="*/ 228600 h 426244"/>
                <a:gd name="connsiteX27" fmla="*/ 1826418 w 1940718"/>
                <a:gd name="connsiteY27" fmla="*/ 219075 h 426244"/>
                <a:gd name="connsiteX28" fmla="*/ 1876425 w 1940718"/>
                <a:gd name="connsiteY28" fmla="*/ 204788 h 426244"/>
                <a:gd name="connsiteX29" fmla="*/ 1905000 w 1940718"/>
                <a:gd name="connsiteY29" fmla="*/ 192881 h 426244"/>
                <a:gd name="connsiteX30" fmla="*/ 1926431 w 1940718"/>
                <a:gd name="connsiteY30" fmla="*/ 176213 h 426244"/>
                <a:gd name="connsiteX31" fmla="*/ 1938337 w 1940718"/>
                <a:gd name="connsiteY31" fmla="*/ 154781 h 426244"/>
                <a:gd name="connsiteX32" fmla="*/ 1940718 w 1940718"/>
                <a:gd name="connsiteY32" fmla="*/ 138113 h 426244"/>
                <a:gd name="connsiteX33" fmla="*/ 1940718 w 1940718"/>
                <a:gd name="connsiteY33" fmla="*/ 123825 h 426244"/>
                <a:gd name="connsiteX34" fmla="*/ 1935956 w 1940718"/>
                <a:gd name="connsiteY34" fmla="*/ 107156 h 426244"/>
                <a:gd name="connsiteX35" fmla="*/ 1924050 w 1940718"/>
                <a:gd name="connsiteY35" fmla="*/ 88106 h 426244"/>
                <a:gd name="connsiteX36" fmla="*/ 1912143 w 1940718"/>
                <a:gd name="connsiteY36" fmla="*/ 76200 h 426244"/>
                <a:gd name="connsiteX37" fmla="*/ 1888331 w 1940718"/>
                <a:gd name="connsiteY37" fmla="*/ 57150 h 426244"/>
                <a:gd name="connsiteX38" fmla="*/ 1859756 w 1940718"/>
                <a:gd name="connsiteY38" fmla="*/ 40481 h 426244"/>
                <a:gd name="connsiteX39" fmla="*/ 1831181 w 1940718"/>
                <a:gd name="connsiteY39" fmla="*/ 28575 h 426244"/>
                <a:gd name="connsiteX40" fmla="*/ 1766887 w 1940718"/>
                <a:gd name="connsiteY40" fmla="*/ 9525 h 426244"/>
                <a:gd name="connsiteX41" fmla="*/ 1719262 w 1940718"/>
                <a:gd name="connsiteY41" fmla="*/ 0 h 426244"/>
                <a:gd name="connsiteX42" fmla="*/ 1685925 w 1940718"/>
                <a:gd name="connsiteY42" fmla="*/ 2381 h 426244"/>
                <a:gd name="connsiteX43" fmla="*/ 1647825 w 1940718"/>
                <a:gd name="connsiteY43" fmla="*/ 9525 h 426244"/>
                <a:gd name="connsiteX44" fmla="*/ 1607343 w 1940718"/>
                <a:gd name="connsiteY44" fmla="*/ 23813 h 426244"/>
                <a:gd name="connsiteX45" fmla="*/ 1562100 w 1940718"/>
                <a:gd name="connsiteY45" fmla="*/ 42863 h 426244"/>
                <a:gd name="connsiteX46" fmla="*/ 1428750 w 1940718"/>
                <a:gd name="connsiteY46" fmla="*/ 6429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40718" h="426244">
                  <a:moveTo>
                    <a:pt x="1428750" y="64294"/>
                  </a:moveTo>
                  <a:lnTo>
                    <a:pt x="1040606" y="121444"/>
                  </a:lnTo>
                  <a:lnTo>
                    <a:pt x="928687" y="138113"/>
                  </a:lnTo>
                  <a:lnTo>
                    <a:pt x="661987" y="180975"/>
                  </a:lnTo>
                  <a:lnTo>
                    <a:pt x="450056" y="207169"/>
                  </a:lnTo>
                  <a:lnTo>
                    <a:pt x="302418" y="223838"/>
                  </a:lnTo>
                  <a:lnTo>
                    <a:pt x="221456" y="221456"/>
                  </a:lnTo>
                  <a:lnTo>
                    <a:pt x="121443" y="209550"/>
                  </a:lnTo>
                  <a:lnTo>
                    <a:pt x="35718" y="195263"/>
                  </a:lnTo>
                  <a:lnTo>
                    <a:pt x="11906" y="195263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3" y="235744"/>
                  </a:lnTo>
                  <a:lnTo>
                    <a:pt x="38100" y="269081"/>
                  </a:lnTo>
                  <a:lnTo>
                    <a:pt x="83343" y="307181"/>
                  </a:lnTo>
                  <a:lnTo>
                    <a:pt x="140493" y="347663"/>
                  </a:lnTo>
                  <a:lnTo>
                    <a:pt x="202406" y="378619"/>
                  </a:lnTo>
                  <a:lnTo>
                    <a:pt x="266700" y="404813"/>
                  </a:lnTo>
                  <a:lnTo>
                    <a:pt x="333375" y="419100"/>
                  </a:lnTo>
                  <a:lnTo>
                    <a:pt x="373856" y="426244"/>
                  </a:lnTo>
                  <a:lnTo>
                    <a:pt x="476250" y="404813"/>
                  </a:lnTo>
                  <a:lnTo>
                    <a:pt x="616743" y="376238"/>
                  </a:lnTo>
                  <a:lnTo>
                    <a:pt x="873918" y="311944"/>
                  </a:lnTo>
                  <a:lnTo>
                    <a:pt x="1131093" y="288131"/>
                  </a:lnTo>
                  <a:lnTo>
                    <a:pt x="1204912" y="266700"/>
                  </a:lnTo>
                  <a:lnTo>
                    <a:pt x="1440656" y="250031"/>
                  </a:lnTo>
                  <a:lnTo>
                    <a:pt x="1747837" y="228600"/>
                  </a:lnTo>
                  <a:lnTo>
                    <a:pt x="1826418" y="219075"/>
                  </a:lnTo>
                  <a:lnTo>
                    <a:pt x="1876425" y="204788"/>
                  </a:lnTo>
                  <a:lnTo>
                    <a:pt x="1905000" y="192881"/>
                  </a:lnTo>
                  <a:lnTo>
                    <a:pt x="1926431" y="176213"/>
                  </a:lnTo>
                  <a:lnTo>
                    <a:pt x="1938337" y="154781"/>
                  </a:lnTo>
                  <a:lnTo>
                    <a:pt x="1940718" y="138113"/>
                  </a:lnTo>
                  <a:lnTo>
                    <a:pt x="1940718" y="123825"/>
                  </a:lnTo>
                  <a:lnTo>
                    <a:pt x="1935956" y="107156"/>
                  </a:lnTo>
                  <a:lnTo>
                    <a:pt x="1924050" y="88106"/>
                  </a:lnTo>
                  <a:lnTo>
                    <a:pt x="1912143" y="76200"/>
                  </a:lnTo>
                  <a:lnTo>
                    <a:pt x="1888331" y="57150"/>
                  </a:lnTo>
                  <a:lnTo>
                    <a:pt x="1859756" y="40481"/>
                  </a:lnTo>
                  <a:lnTo>
                    <a:pt x="1831181" y="28575"/>
                  </a:lnTo>
                  <a:lnTo>
                    <a:pt x="1766887" y="9525"/>
                  </a:lnTo>
                  <a:lnTo>
                    <a:pt x="1719262" y="0"/>
                  </a:lnTo>
                  <a:lnTo>
                    <a:pt x="1685925" y="2381"/>
                  </a:lnTo>
                  <a:lnTo>
                    <a:pt x="1647825" y="9525"/>
                  </a:lnTo>
                  <a:lnTo>
                    <a:pt x="1607343" y="23813"/>
                  </a:lnTo>
                  <a:lnTo>
                    <a:pt x="1562100" y="42863"/>
                  </a:lnTo>
                  <a:lnTo>
                    <a:pt x="1428750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06F2B2D4-CE60-4080-B663-74D7C7FF447F}"/>
                </a:ext>
              </a:extLst>
            </p:cNvPr>
            <p:cNvSpPr/>
            <p:nvPr/>
          </p:nvSpPr>
          <p:spPr>
            <a:xfrm>
              <a:off x="4224338" y="3074988"/>
              <a:ext cx="2867025" cy="485775"/>
            </a:xfrm>
            <a:custGeom>
              <a:avLst/>
              <a:gdLst>
                <a:gd name="connsiteX0" fmla="*/ 1459706 w 2867025"/>
                <a:gd name="connsiteY0" fmla="*/ 145256 h 485775"/>
                <a:gd name="connsiteX1" fmla="*/ 1047750 w 2867025"/>
                <a:gd name="connsiteY1" fmla="*/ 204787 h 485775"/>
                <a:gd name="connsiteX2" fmla="*/ 771525 w 2867025"/>
                <a:gd name="connsiteY2" fmla="*/ 247650 h 485775"/>
                <a:gd name="connsiteX3" fmla="*/ 650081 w 2867025"/>
                <a:gd name="connsiteY3" fmla="*/ 269081 h 485775"/>
                <a:gd name="connsiteX4" fmla="*/ 557212 w 2867025"/>
                <a:gd name="connsiteY4" fmla="*/ 280987 h 485775"/>
                <a:gd name="connsiteX5" fmla="*/ 485775 w 2867025"/>
                <a:gd name="connsiteY5" fmla="*/ 285750 h 485775"/>
                <a:gd name="connsiteX6" fmla="*/ 404812 w 2867025"/>
                <a:gd name="connsiteY6" fmla="*/ 290512 h 485775"/>
                <a:gd name="connsiteX7" fmla="*/ 359568 w 2867025"/>
                <a:gd name="connsiteY7" fmla="*/ 288131 h 485775"/>
                <a:gd name="connsiteX8" fmla="*/ 307181 w 2867025"/>
                <a:gd name="connsiteY8" fmla="*/ 278606 h 485775"/>
                <a:gd name="connsiteX9" fmla="*/ 250031 w 2867025"/>
                <a:gd name="connsiteY9" fmla="*/ 264319 h 485775"/>
                <a:gd name="connsiteX10" fmla="*/ 192881 w 2867025"/>
                <a:gd name="connsiteY10" fmla="*/ 245269 h 485775"/>
                <a:gd name="connsiteX11" fmla="*/ 147637 w 2867025"/>
                <a:gd name="connsiteY11" fmla="*/ 221456 h 485775"/>
                <a:gd name="connsiteX12" fmla="*/ 114300 w 2867025"/>
                <a:gd name="connsiteY12" fmla="*/ 197644 h 485775"/>
                <a:gd name="connsiteX13" fmla="*/ 88106 w 2867025"/>
                <a:gd name="connsiteY13" fmla="*/ 171450 h 485775"/>
                <a:gd name="connsiteX14" fmla="*/ 73818 w 2867025"/>
                <a:gd name="connsiteY14" fmla="*/ 154781 h 485775"/>
                <a:gd name="connsiteX15" fmla="*/ 47625 w 2867025"/>
                <a:gd name="connsiteY15" fmla="*/ 142875 h 485775"/>
                <a:gd name="connsiteX16" fmla="*/ 23812 w 2867025"/>
                <a:gd name="connsiteY16" fmla="*/ 140494 h 485775"/>
                <a:gd name="connsiteX17" fmla="*/ 9525 w 2867025"/>
                <a:gd name="connsiteY17" fmla="*/ 142875 h 485775"/>
                <a:gd name="connsiteX18" fmla="*/ 4762 w 2867025"/>
                <a:gd name="connsiteY18" fmla="*/ 152400 h 485775"/>
                <a:gd name="connsiteX19" fmla="*/ 0 w 2867025"/>
                <a:gd name="connsiteY19" fmla="*/ 176212 h 485775"/>
                <a:gd name="connsiteX20" fmla="*/ 7143 w 2867025"/>
                <a:gd name="connsiteY20" fmla="*/ 200025 h 485775"/>
                <a:gd name="connsiteX21" fmla="*/ 33337 w 2867025"/>
                <a:gd name="connsiteY21" fmla="*/ 242887 h 485775"/>
                <a:gd name="connsiteX22" fmla="*/ 57150 w 2867025"/>
                <a:gd name="connsiteY22" fmla="*/ 278606 h 485775"/>
                <a:gd name="connsiteX23" fmla="*/ 107156 w 2867025"/>
                <a:gd name="connsiteY23" fmla="*/ 335756 h 485775"/>
                <a:gd name="connsiteX24" fmla="*/ 145256 w 2867025"/>
                <a:gd name="connsiteY24" fmla="*/ 371475 h 485775"/>
                <a:gd name="connsiteX25" fmla="*/ 185737 w 2867025"/>
                <a:gd name="connsiteY25" fmla="*/ 400050 h 485775"/>
                <a:gd name="connsiteX26" fmla="*/ 228600 w 2867025"/>
                <a:gd name="connsiteY26" fmla="*/ 428625 h 485775"/>
                <a:gd name="connsiteX27" fmla="*/ 266700 w 2867025"/>
                <a:gd name="connsiteY27" fmla="*/ 447675 h 485775"/>
                <a:gd name="connsiteX28" fmla="*/ 304800 w 2867025"/>
                <a:gd name="connsiteY28" fmla="*/ 461962 h 485775"/>
                <a:gd name="connsiteX29" fmla="*/ 350043 w 2867025"/>
                <a:gd name="connsiteY29" fmla="*/ 478631 h 485775"/>
                <a:gd name="connsiteX30" fmla="*/ 404812 w 2867025"/>
                <a:gd name="connsiteY30" fmla="*/ 485775 h 485775"/>
                <a:gd name="connsiteX31" fmla="*/ 469106 w 2867025"/>
                <a:gd name="connsiteY31" fmla="*/ 485775 h 485775"/>
                <a:gd name="connsiteX32" fmla="*/ 554831 w 2867025"/>
                <a:gd name="connsiteY32" fmla="*/ 473869 h 485775"/>
                <a:gd name="connsiteX33" fmla="*/ 628650 w 2867025"/>
                <a:gd name="connsiteY33" fmla="*/ 457200 h 485775"/>
                <a:gd name="connsiteX34" fmla="*/ 707231 w 2867025"/>
                <a:gd name="connsiteY34" fmla="*/ 438150 h 485775"/>
                <a:gd name="connsiteX35" fmla="*/ 978693 w 2867025"/>
                <a:gd name="connsiteY35" fmla="*/ 378619 h 485775"/>
                <a:gd name="connsiteX36" fmla="*/ 1233487 w 2867025"/>
                <a:gd name="connsiteY36" fmla="*/ 345281 h 485775"/>
                <a:gd name="connsiteX37" fmla="*/ 1502568 w 2867025"/>
                <a:gd name="connsiteY37" fmla="*/ 309562 h 485775"/>
                <a:gd name="connsiteX38" fmla="*/ 1735931 w 2867025"/>
                <a:gd name="connsiteY38" fmla="*/ 278606 h 485775"/>
                <a:gd name="connsiteX39" fmla="*/ 1869281 w 2867025"/>
                <a:gd name="connsiteY39" fmla="*/ 261937 h 485775"/>
                <a:gd name="connsiteX40" fmla="*/ 2033587 w 2867025"/>
                <a:gd name="connsiteY40" fmla="*/ 264319 h 485775"/>
                <a:gd name="connsiteX41" fmla="*/ 2288381 w 2867025"/>
                <a:gd name="connsiteY41" fmla="*/ 266700 h 485775"/>
                <a:gd name="connsiteX42" fmla="*/ 2619375 w 2867025"/>
                <a:gd name="connsiteY42" fmla="*/ 264319 h 485775"/>
                <a:gd name="connsiteX43" fmla="*/ 2709862 w 2867025"/>
                <a:gd name="connsiteY43" fmla="*/ 264319 h 485775"/>
                <a:gd name="connsiteX44" fmla="*/ 2745581 w 2867025"/>
                <a:gd name="connsiteY44" fmla="*/ 259556 h 485775"/>
                <a:gd name="connsiteX45" fmla="*/ 2783681 w 2867025"/>
                <a:gd name="connsiteY45" fmla="*/ 250031 h 485775"/>
                <a:gd name="connsiteX46" fmla="*/ 2817018 w 2867025"/>
                <a:gd name="connsiteY46" fmla="*/ 233362 h 485775"/>
                <a:gd name="connsiteX47" fmla="*/ 2840831 w 2867025"/>
                <a:gd name="connsiteY47" fmla="*/ 216694 h 485775"/>
                <a:gd name="connsiteX48" fmla="*/ 2855118 w 2867025"/>
                <a:gd name="connsiteY48" fmla="*/ 197644 h 485775"/>
                <a:gd name="connsiteX49" fmla="*/ 2864643 w 2867025"/>
                <a:gd name="connsiteY49" fmla="*/ 178594 h 485775"/>
                <a:gd name="connsiteX50" fmla="*/ 2867025 w 2867025"/>
                <a:gd name="connsiteY50" fmla="*/ 152400 h 485775"/>
                <a:gd name="connsiteX51" fmla="*/ 2859881 w 2867025"/>
                <a:gd name="connsiteY51" fmla="*/ 128587 h 485775"/>
                <a:gd name="connsiteX52" fmla="*/ 2850356 w 2867025"/>
                <a:gd name="connsiteY52" fmla="*/ 114300 h 485775"/>
                <a:gd name="connsiteX53" fmla="*/ 2826543 w 2867025"/>
                <a:gd name="connsiteY53" fmla="*/ 95250 h 485775"/>
                <a:gd name="connsiteX54" fmla="*/ 2809875 w 2867025"/>
                <a:gd name="connsiteY54" fmla="*/ 83344 h 485775"/>
                <a:gd name="connsiteX55" fmla="*/ 2774156 w 2867025"/>
                <a:gd name="connsiteY55" fmla="*/ 66675 h 485775"/>
                <a:gd name="connsiteX56" fmla="*/ 2712243 w 2867025"/>
                <a:gd name="connsiteY56" fmla="*/ 45244 h 485775"/>
                <a:gd name="connsiteX57" fmla="*/ 2595562 w 2867025"/>
                <a:gd name="connsiteY57" fmla="*/ 14287 h 485775"/>
                <a:gd name="connsiteX58" fmla="*/ 2531268 w 2867025"/>
                <a:gd name="connsiteY58" fmla="*/ 0 h 485775"/>
                <a:gd name="connsiteX59" fmla="*/ 2476500 w 2867025"/>
                <a:gd name="connsiteY59" fmla="*/ 11906 h 485775"/>
                <a:gd name="connsiteX60" fmla="*/ 2307431 w 2867025"/>
                <a:gd name="connsiteY60" fmla="*/ 40481 h 485775"/>
                <a:gd name="connsiteX61" fmla="*/ 2143125 w 2867025"/>
                <a:gd name="connsiteY61" fmla="*/ 61912 h 485775"/>
                <a:gd name="connsiteX62" fmla="*/ 1900237 w 2867025"/>
                <a:gd name="connsiteY62" fmla="*/ 88106 h 485775"/>
                <a:gd name="connsiteX63" fmla="*/ 1671637 w 2867025"/>
                <a:gd name="connsiteY63" fmla="*/ 116681 h 485775"/>
                <a:gd name="connsiteX64" fmla="*/ 1459706 w 2867025"/>
                <a:gd name="connsiteY64" fmla="*/ 14525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67025" h="485775">
                  <a:moveTo>
                    <a:pt x="1459706" y="145256"/>
                  </a:moveTo>
                  <a:lnTo>
                    <a:pt x="1047750" y="204787"/>
                  </a:lnTo>
                  <a:lnTo>
                    <a:pt x="771525" y="247650"/>
                  </a:lnTo>
                  <a:lnTo>
                    <a:pt x="650081" y="269081"/>
                  </a:lnTo>
                  <a:lnTo>
                    <a:pt x="557212" y="280987"/>
                  </a:lnTo>
                  <a:lnTo>
                    <a:pt x="485775" y="285750"/>
                  </a:lnTo>
                  <a:lnTo>
                    <a:pt x="404812" y="290512"/>
                  </a:lnTo>
                  <a:lnTo>
                    <a:pt x="359568" y="288131"/>
                  </a:lnTo>
                  <a:lnTo>
                    <a:pt x="307181" y="278606"/>
                  </a:lnTo>
                  <a:lnTo>
                    <a:pt x="250031" y="264319"/>
                  </a:lnTo>
                  <a:lnTo>
                    <a:pt x="192881" y="245269"/>
                  </a:lnTo>
                  <a:lnTo>
                    <a:pt x="147637" y="221456"/>
                  </a:lnTo>
                  <a:lnTo>
                    <a:pt x="114300" y="197644"/>
                  </a:lnTo>
                  <a:lnTo>
                    <a:pt x="88106" y="171450"/>
                  </a:lnTo>
                  <a:lnTo>
                    <a:pt x="73818" y="154781"/>
                  </a:lnTo>
                  <a:lnTo>
                    <a:pt x="47625" y="142875"/>
                  </a:lnTo>
                  <a:lnTo>
                    <a:pt x="23812" y="140494"/>
                  </a:lnTo>
                  <a:lnTo>
                    <a:pt x="9525" y="142875"/>
                  </a:lnTo>
                  <a:lnTo>
                    <a:pt x="4762" y="152400"/>
                  </a:lnTo>
                  <a:lnTo>
                    <a:pt x="0" y="176212"/>
                  </a:lnTo>
                  <a:lnTo>
                    <a:pt x="7143" y="200025"/>
                  </a:lnTo>
                  <a:lnTo>
                    <a:pt x="33337" y="242887"/>
                  </a:lnTo>
                  <a:lnTo>
                    <a:pt x="57150" y="278606"/>
                  </a:lnTo>
                  <a:lnTo>
                    <a:pt x="107156" y="335756"/>
                  </a:lnTo>
                  <a:lnTo>
                    <a:pt x="145256" y="371475"/>
                  </a:lnTo>
                  <a:lnTo>
                    <a:pt x="185737" y="400050"/>
                  </a:lnTo>
                  <a:lnTo>
                    <a:pt x="228600" y="428625"/>
                  </a:lnTo>
                  <a:lnTo>
                    <a:pt x="266700" y="447675"/>
                  </a:lnTo>
                  <a:lnTo>
                    <a:pt x="304800" y="461962"/>
                  </a:lnTo>
                  <a:lnTo>
                    <a:pt x="350043" y="478631"/>
                  </a:lnTo>
                  <a:lnTo>
                    <a:pt x="404812" y="485775"/>
                  </a:lnTo>
                  <a:lnTo>
                    <a:pt x="469106" y="485775"/>
                  </a:lnTo>
                  <a:lnTo>
                    <a:pt x="554831" y="473869"/>
                  </a:lnTo>
                  <a:lnTo>
                    <a:pt x="628650" y="457200"/>
                  </a:lnTo>
                  <a:lnTo>
                    <a:pt x="707231" y="438150"/>
                  </a:lnTo>
                  <a:lnTo>
                    <a:pt x="978693" y="378619"/>
                  </a:lnTo>
                  <a:lnTo>
                    <a:pt x="1233487" y="345281"/>
                  </a:lnTo>
                  <a:lnTo>
                    <a:pt x="1502568" y="309562"/>
                  </a:lnTo>
                  <a:lnTo>
                    <a:pt x="1735931" y="278606"/>
                  </a:lnTo>
                  <a:lnTo>
                    <a:pt x="1869281" y="261937"/>
                  </a:lnTo>
                  <a:lnTo>
                    <a:pt x="2033587" y="264319"/>
                  </a:lnTo>
                  <a:lnTo>
                    <a:pt x="2288381" y="266700"/>
                  </a:lnTo>
                  <a:lnTo>
                    <a:pt x="2619375" y="264319"/>
                  </a:lnTo>
                  <a:lnTo>
                    <a:pt x="2709862" y="264319"/>
                  </a:lnTo>
                  <a:lnTo>
                    <a:pt x="2745581" y="259556"/>
                  </a:lnTo>
                  <a:lnTo>
                    <a:pt x="2783681" y="250031"/>
                  </a:lnTo>
                  <a:lnTo>
                    <a:pt x="2817018" y="233362"/>
                  </a:lnTo>
                  <a:lnTo>
                    <a:pt x="2840831" y="216694"/>
                  </a:lnTo>
                  <a:lnTo>
                    <a:pt x="2855118" y="197644"/>
                  </a:lnTo>
                  <a:lnTo>
                    <a:pt x="2864643" y="178594"/>
                  </a:lnTo>
                  <a:lnTo>
                    <a:pt x="2867025" y="152400"/>
                  </a:lnTo>
                  <a:lnTo>
                    <a:pt x="2859881" y="128587"/>
                  </a:lnTo>
                  <a:lnTo>
                    <a:pt x="2850356" y="114300"/>
                  </a:lnTo>
                  <a:lnTo>
                    <a:pt x="2826543" y="95250"/>
                  </a:lnTo>
                  <a:lnTo>
                    <a:pt x="2809875" y="83344"/>
                  </a:lnTo>
                  <a:lnTo>
                    <a:pt x="2774156" y="66675"/>
                  </a:lnTo>
                  <a:lnTo>
                    <a:pt x="2712243" y="45244"/>
                  </a:lnTo>
                  <a:lnTo>
                    <a:pt x="2595562" y="14287"/>
                  </a:lnTo>
                  <a:lnTo>
                    <a:pt x="2531268" y="0"/>
                  </a:lnTo>
                  <a:lnTo>
                    <a:pt x="2476500" y="11906"/>
                  </a:lnTo>
                  <a:lnTo>
                    <a:pt x="2307431" y="40481"/>
                  </a:lnTo>
                  <a:lnTo>
                    <a:pt x="2143125" y="61912"/>
                  </a:lnTo>
                  <a:lnTo>
                    <a:pt x="1900237" y="88106"/>
                  </a:lnTo>
                  <a:lnTo>
                    <a:pt x="1671637" y="116681"/>
                  </a:lnTo>
                  <a:lnTo>
                    <a:pt x="1459706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7">
              <a:extLst>
                <a:ext uri="{FF2B5EF4-FFF2-40B4-BE49-F238E27FC236}">
                  <a16:creationId xmlns:a16="http://schemas.microsoft.com/office/drawing/2014/main" id="{39AD5764-A277-4C57-A697-1401C8310529}"/>
                </a:ext>
              </a:extLst>
            </p:cNvPr>
            <p:cNvSpPr/>
            <p:nvPr/>
          </p:nvSpPr>
          <p:spPr>
            <a:xfrm rot="16200000">
              <a:off x="3436938" y="2139950"/>
              <a:ext cx="2998788" cy="1741487"/>
            </a:xfrm>
            <a:custGeom>
              <a:avLst/>
              <a:gdLst>
                <a:gd name="connsiteX0" fmla="*/ 643838 w 2998731"/>
                <a:gd name="connsiteY0" fmla="*/ 596239 h 1741118"/>
                <a:gd name="connsiteX1" fmla="*/ 764088 w 2998731"/>
                <a:gd name="connsiteY1" fmla="*/ 691437 h 1741118"/>
                <a:gd name="connsiteX2" fmla="*/ 889348 w 2998731"/>
                <a:gd name="connsiteY2" fmla="*/ 776614 h 1741118"/>
                <a:gd name="connsiteX3" fmla="*/ 1014609 w 2998731"/>
                <a:gd name="connsiteY3" fmla="*/ 849265 h 1741118"/>
                <a:gd name="connsiteX4" fmla="*/ 1260119 w 2998731"/>
                <a:gd name="connsiteY4" fmla="*/ 987051 h 1741118"/>
                <a:gd name="connsiteX5" fmla="*/ 1387884 w 2998731"/>
                <a:gd name="connsiteY5" fmla="*/ 1057197 h 1741118"/>
                <a:gd name="connsiteX6" fmla="*/ 1483082 w 2998731"/>
                <a:gd name="connsiteY6" fmla="*/ 1099786 h 1741118"/>
                <a:gd name="connsiteX7" fmla="*/ 1588301 w 2998731"/>
                <a:gd name="connsiteY7" fmla="*/ 1139869 h 1741118"/>
                <a:gd name="connsiteX8" fmla="*/ 1781201 w 2998731"/>
                <a:gd name="connsiteY8" fmla="*/ 1225046 h 1741118"/>
                <a:gd name="connsiteX9" fmla="*/ 1916483 w 2998731"/>
                <a:gd name="connsiteY9" fmla="*/ 1277655 h 1741118"/>
                <a:gd name="connsiteX10" fmla="*/ 2054269 w 2998731"/>
                <a:gd name="connsiteY10" fmla="*/ 1325254 h 1741118"/>
                <a:gd name="connsiteX11" fmla="*/ 2146961 w 2998731"/>
                <a:gd name="connsiteY11" fmla="*/ 1352811 h 1741118"/>
                <a:gd name="connsiteX12" fmla="*/ 2314810 w 2998731"/>
                <a:gd name="connsiteY12" fmla="*/ 1387884 h 1741118"/>
                <a:gd name="connsiteX13" fmla="*/ 2384956 w 2998731"/>
                <a:gd name="connsiteY13" fmla="*/ 1397905 h 1741118"/>
                <a:gd name="connsiteX14" fmla="*/ 2502701 w 2998731"/>
                <a:gd name="connsiteY14" fmla="*/ 1407926 h 1741118"/>
                <a:gd name="connsiteX15" fmla="*/ 2625456 w 2998731"/>
                <a:gd name="connsiteY15" fmla="*/ 1415441 h 1741118"/>
                <a:gd name="connsiteX16" fmla="*/ 2710633 w 2998731"/>
                <a:gd name="connsiteY16" fmla="*/ 1412936 h 1741118"/>
                <a:gd name="connsiteX17" fmla="*/ 2740695 w 2998731"/>
                <a:gd name="connsiteY17" fmla="*/ 1407926 h 1741118"/>
                <a:gd name="connsiteX18" fmla="*/ 2783284 w 2998731"/>
                <a:gd name="connsiteY18" fmla="*/ 1387884 h 1741118"/>
                <a:gd name="connsiteX19" fmla="*/ 2820862 w 2998731"/>
                <a:gd name="connsiteY19" fmla="*/ 1360327 h 1741118"/>
                <a:gd name="connsiteX20" fmla="*/ 2863450 w 2998731"/>
                <a:gd name="connsiteY20" fmla="*/ 1317738 h 1741118"/>
                <a:gd name="connsiteX21" fmla="*/ 2896018 w 2998731"/>
                <a:gd name="connsiteY21" fmla="*/ 1272645 h 1741118"/>
                <a:gd name="connsiteX22" fmla="*/ 2926080 w 2998731"/>
                <a:gd name="connsiteY22" fmla="*/ 1220035 h 1741118"/>
                <a:gd name="connsiteX23" fmla="*/ 2946122 w 2998731"/>
                <a:gd name="connsiteY23" fmla="*/ 1189973 h 1741118"/>
                <a:gd name="connsiteX24" fmla="*/ 2966164 w 2998731"/>
                <a:gd name="connsiteY24" fmla="*/ 1179952 h 1741118"/>
                <a:gd name="connsiteX25" fmla="*/ 2976184 w 2998731"/>
                <a:gd name="connsiteY25" fmla="*/ 1182457 h 1741118"/>
                <a:gd name="connsiteX26" fmla="*/ 2986205 w 2998731"/>
                <a:gd name="connsiteY26" fmla="*/ 1187468 h 1741118"/>
                <a:gd name="connsiteX27" fmla="*/ 2991216 w 2998731"/>
                <a:gd name="connsiteY27" fmla="*/ 1194983 h 1741118"/>
                <a:gd name="connsiteX28" fmla="*/ 2998731 w 2998731"/>
                <a:gd name="connsiteY28" fmla="*/ 1212520 h 1741118"/>
                <a:gd name="connsiteX29" fmla="*/ 2998731 w 2998731"/>
                <a:gd name="connsiteY29" fmla="*/ 1265129 h 1741118"/>
                <a:gd name="connsiteX30" fmla="*/ 2983700 w 2998731"/>
                <a:gd name="connsiteY30" fmla="*/ 1377863 h 1741118"/>
                <a:gd name="connsiteX31" fmla="*/ 2973679 w 2998731"/>
                <a:gd name="connsiteY31" fmla="*/ 1420452 h 1741118"/>
                <a:gd name="connsiteX32" fmla="*/ 2956143 w 2998731"/>
                <a:gd name="connsiteY32" fmla="*/ 1485587 h 1741118"/>
                <a:gd name="connsiteX33" fmla="*/ 2938606 w 2998731"/>
                <a:gd name="connsiteY33" fmla="*/ 1533186 h 1741118"/>
                <a:gd name="connsiteX34" fmla="*/ 2911049 w 2998731"/>
                <a:gd name="connsiteY34" fmla="*/ 1598321 h 1741118"/>
                <a:gd name="connsiteX35" fmla="*/ 2880987 w 2998731"/>
                <a:gd name="connsiteY35" fmla="*/ 1650931 h 1741118"/>
                <a:gd name="connsiteX36" fmla="*/ 2858440 w 2998731"/>
                <a:gd name="connsiteY36" fmla="*/ 1683498 h 1741118"/>
                <a:gd name="connsiteX37" fmla="*/ 2833388 w 2998731"/>
                <a:gd name="connsiteY37" fmla="*/ 1716066 h 1741118"/>
                <a:gd name="connsiteX38" fmla="*/ 2805830 w 2998731"/>
                <a:gd name="connsiteY38" fmla="*/ 1736108 h 1741118"/>
                <a:gd name="connsiteX39" fmla="*/ 2785789 w 2998731"/>
                <a:gd name="connsiteY39" fmla="*/ 1741118 h 1741118"/>
                <a:gd name="connsiteX40" fmla="*/ 2753221 w 2998731"/>
                <a:gd name="connsiteY40" fmla="*/ 1738613 h 1741118"/>
                <a:gd name="connsiteX41" fmla="*/ 2723159 w 2998731"/>
                <a:gd name="connsiteY41" fmla="*/ 1731097 h 1741118"/>
                <a:gd name="connsiteX42" fmla="*/ 2670549 w 2998731"/>
                <a:gd name="connsiteY42" fmla="*/ 1708551 h 1741118"/>
                <a:gd name="connsiteX43" fmla="*/ 2582867 w 2998731"/>
                <a:gd name="connsiteY43" fmla="*/ 1691014 h 1741118"/>
                <a:gd name="connsiteX44" fmla="*/ 2389966 w 2998731"/>
                <a:gd name="connsiteY44" fmla="*/ 1648426 h 1741118"/>
                <a:gd name="connsiteX45" fmla="*/ 2304789 w 2998731"/>
                <a:gd name="connsiteY45" fmla="*/ 1630889 h 1741118"/>
                <a:gd name="connsiteX46" fmla="*/ 2169508 w 2998731"/>
                <a:gd name="connsiteY46" fmla="*/ 1603332 h 1741118"/>
                <a:gd name="connsiteX47" fmla="*/ 2004165 w 2998731"/>
                <a:gd name="connsiteY47" fmla="*/ 1553228 h 1741118"/>
                <a:gd name="connsiteX48" fmla="*/ 1781201 w 2998731"/>
                <a:gd name="connsiteY48" fmla="*/ 1480577 h 1741118"/>
                <a:gd name="connsiteX49" fmla="*/ 1585795 w 2998731"/>
                <a:gd name="connsiteY49" fmla="*/ 1402915 h 1741118"/>
                <a:gd name="connsiteX50" fmla="*/ 1430473 w 2998731"/>
                <a:gd name="connsiteY50" fmla="*/ 1332770 h 1741118"/>
                <a:gd name="connsiteX51" fmla="*/ 1222541 w 2998731"/>
                <a:gd name="connsiteY51" fmla="*/ 1232561 h 1741118"/>
                <a:gd name="connsiteX52" fmla="*/ 1072228 w 2998731"/>
                <a:gd name="connsiteY52" fmla="*/ 1154900 h 1741118"/>
                <a:gd name="connsiteX53" fmla="*/ 974525 w 2998731"/>
                <a:gd name="connsiteY53" fmla="*/ 1092270 h 1741118"/>
                <a:gd name="connsiteX54" fmla="*/ 831729 w 2998731"/>
                <a:gd name="connsiteY54" fmla="*/ 989557 h 1741118"/>
                <a:gd name="connsiteX55" fmla="*/ 716489 w 2998731"/>
                <a:gd name="connsiteY55" fmla="*/ 899369 h 1741118"/>
                <a:gd name="connsiteX56" fmla="*/ 608765 w 2998731"/>
                <a:gd name="connsiteY56" fmla="*/ 806677 h 1741118"/>
                <a:gd name="connsiteX57" fmla="*/ 526094 w 2998731"/>
                <a:gd name="connsiteY57" fmla="*/ 734026 h 1741118"/>
                <a:gd name="connsiteX58" fmla="*/ 423380 w 2998731"/>
                <a:gd name="connsiteY58" fmla="*/ 633817 h 1741118"/>
                <a:gd name="connsiteX59" fmla="*/ 295615 w 2998731"/>
                <a:gd name="connsiteY59" fmla="*/ 486010 h 1741118"/>
                <a:gd name="connsiteX60" fmla="*/ 185386 w 2998731"/>
                <a:gd name="connsiteY60" fmla="*/ 340708 h 1741118"/>
                <a:gd name="connsiteX61" fmla="*/ 80167 w 2998731"/>
                <a:gd name="connsiteY61" fmla="*/ 185386 h 1741118"/>
                <a:gd name="connsiteX62" fmla="*/ 7516 w 2998731"/>
                <a:gd name="connsiteY62" fmla="*/ 60125 h 1741118"/>
                <a:gd name="connsiteX63" fmla="*/ 0 w 2998731"/>
                <a:gd name="connsiteY63" fmla="*/ 32568 h 1741118"/>
                <a:gd name="connsiteX64" fmla="*/ 0 w 2998731"/>
                <a:gd name="connsiteY64" fmla="*/ 12526 h 1741118"/>
                <a:gd name="connsiteX65" fmla="*/ 2506 w 2998731"/>
                <a:gd name="connsiteY65" fmla="*/ 2506 h 1741118"/>
                <a:gd name="connsiteX66" fmla="*/ 10021 w 2998731"/>
                <a:gd name="connsiteY66" fmla="*/ 0 h 1741118"/>
                <a:gd name="connsiteX67" fmla="*/ 22547 w 2998731"/>
                <a:gd name="connsiteY67" fmla="*/ 0 h 1741118"/>
                <a:gd name="connsiteX68" fmla="*/ 40084 w 2998731"/>
                <a:gd name="connsiteY68" fmla="*/ 5011 h 1741118"/>
                <a:gd name="connsiteX69" fmla="*/ 55115 w 2998731"/>
                <a:gd name="connsiteY69" fmla="*/ 15032 h 1741118"/>
                <a:gd name="connsiteX70" fmla="*/ 140292 w 2998731"/>
                <a:gd name="connsiteY70" fmla="*/ 107724 h 1741118"/>
                <a:gd name="connsiteX71" fmla="*/ 253026 w 2998731"/>
                <a:gd name="connsiteY71" fmla="*/ 227974 h 1741118"/>
                <a:gd name="connsiteX72" fmla="*/ 388307 w 2998731"/>
                <a:gd name="connsiteY72" fmla="*/ 363255 h 1741118"/>
                <a:gd name="connsiteX73" fmla="*/ 508557 w 2998731"/>
                <a:gd name="connsiteY73" fmla="*/ 478495 h 1741118"/>
                <a:gd name="connsiteX74" fmla="*/ 643838 w 2998731"/>
                <a:gd name="connsiteY74" fmla="*/ 596239 h 174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98731" h="1741118">
                  <a:moveTo>
                    <a:pt x="643838" y="596239"/>
                  </a:moveTo>
                  <a:lnTo>
                    <a:pt x="764088" y="691437"/>
                  </a:lnTo>
                  <a:lnTo>
                    <a:pt x="889348" y="776614"/>
                  </a:lnTo>
                  <a:lnTo>
                    <a:pt x="1014609" y="849265"/>
                  </a:lnTo>
                  <a:lnTo>
                    <a:pt x="1260119" y="987051"/>
                  </a:lnTo>
                  <a:lnTo>
                    <a:pt x="1387884" y="1057197"/>
                  </a:lnTo>
                  <a:lnTo>
                    <a:pt x="1483082" y="1099786"/>
                  </a:lnTo>
                  <a:lnTo>
                    <a:pt x="1588301" y="1139869"/>
                  </a:lnTo>
                  <a:lnTo>
                    <a:pt x="1781201" y="1225046"/>
                  </a:lnTo>
                  <a:lnTo>
                    <a:pt x="1916483" y="1277655"/>
                  </a:lnTo>
                  <a:lnTo>
                    <a:pt x="2054269" y="1325254"/>
                  </a:lnTo>
                  <a:lnTo>
                    <a:pt x="2146961" y="1352811"/>
                  </a:lnTo>
                  <a:lnTo>
                    <a:pt x="2314810" y="1387884"/>
                  </a:lnTo>
                  <a:lnTo>
                    <a:pt x="2384956" y="1397905"/>
                  </a:lnTo>
                  <a:lnTo>
                    <a:pt x="2502701" y="1407926"/>
                  </a:lnTo>
                  <a:lnTo>
                    <a:pt x="2625456" y="1415441"/>
                  </a:lnTo>
                  <a:lnTo>
                    <a:pt x="2710633" y="1412936"/>
                  </a:lnTo>
                  <a:lnTo>
                    <a:pt x="2740695" y="1407926"/>
                  </a:lnTo>
                  <a:lnTo>
                    <a:pt x="2783284" y="1387884"/>
                  </a:lnTo>
                  <a:lnTo>
                    <a:pt x="2820862" y="1360327"/>
                  </a:lnTo>
                  <a:lnTo>
                    <a:pt x="2863450" y="1317738"/>
                  </a:lnTo>
                  <a:lnTo>
                    <a:pt x="2896018" y="1272645"/>
                  </a:lnTo>
                  <a:lnTo>
                    <a:pt x="2926080" y="1220035"/>
                  </a:lnTo>
                  <a:lnTo>
                    <a:pt x="2946122" y="1189973"/>
                  </a:lnTo>
                  <a:lnTo>
                    <a:pt x="2966164" y="1179952"/>
                  </a:lnTo>
                  <a:lnTo>
                    <a:pt x="2976184" y="1182457"/>
                  </a:lnTo>
                  <a:lnTo>
                    <a:pt x="2986205" y="1187468"/>
                  </a:lnTo>
                  <a:lnTo>
                    <a:pt x="2991216" y="1194983"/>
                  </a:lnTo>
                  <a:lnTo>
                    <a:pt x="2998731" y="1212520"/>
                  </a:lnTo>
                  <a:lnTo>
                    <a:pt x="2998731" y="1265129"/>
                  </a:lnTo>
                  <a:lnTo>
                    <a:pt x="2983700" y="1377863"/>
                  </a:lnTo>
                  <a:lnTo>
                    <a:pt x="2973679" y="1420452"/>
                  </a:lnTo>
                  <a:lnTo>
                    <a:pt x="2956143" y="1485587"/>
                  </a:lnTo>
                  <a:lnTo>
                    <a:pt x="2938606" y="1533186"/>
                  </a:lnTo>
                  <a:lnTo>
                    <a:pt x="2911049" y="1598321"/>
                  </a:lnTo>
                  <a:lnTo>
                    <a:pt x="2880987" y="1650931"/>
                  </a:lnTo>
                  <a:lnTo>
                    <a:pt x="2858440" y="1683498"/>
                  </a:lnTo>
                  <a:lnTo>
                    <a:pt x="2833388" y="1716066"/>
                  </a:lnTo>
                  <a:lnTo>
                    <a:pt x="2805830" y="1736108"/>
                  </a:lnTo>
                  <a:lnTo>
                    <a:pt x="2785789" y="1741118"/>
                  </a:lnTo>
                  <a:lnTo>
                    <a:pt x="2753221" y="1738613"/>
                  </a:lnTo>
                  <a:lnTo>
                    <a:pt x="2723159" y="1731097"/>
                  </a:lnTo>
                  <a:lnTo>
                    <a:pt x="2670549" y="1708551"/>
                  </a:lnTo>
                  <a:lnTo>
                    <a:pt x="2582867" y="1691014"/>
                  </a:lnTo>
                  <a:lnTo>
                    <a:pt x="2389966" y="1648426"/>
                  </a:lnTo>
                  <a:lnTo>
                    <a:pt x="2304789" y="1630889"/>
                  </a:lnTo>
                  <a:lnTo>
                    <a:pt x="2169508" y="1603332"/>
                  </a:lnTo>
                  <a:lnTo>
                    <a:pt x="2004165" y="1553228"/>
                  </a:lnTo>
                  <a:lnTo>
                    <a:pt x="1781201" y="1480577"/>
                  </a:lnTo>
                  <a:lnTo>
                    <a:pt x="1585795" y="1402915"/>
                  </a:lnTo>
                  <a:lnTo>
                    <a:pt x="1430473" y="1332770"/>
                  </a:lnTo>
                  <a:lnTo>
                    <a:pt x="1222541" y="1232561"/>
                  </a:lnTo>
                  <a:lnTo>
                    <a:pt x="1072228" y="1154900"/>
                  </a:lnTo>
                  <a:lnTo>
                    <a:pt x="974525" y="1092270"/>
                  </a:lnTo>
                  <a:lnTo>
                    <a:pt x="831729" y="989557"/>
                  </a:lnTo>
                  <a:lnTo>
                    <a:pt x="716489" y="899369"/>
                  </a:lnTo>
                  <a:lnTo>
                    <a:pt x="608765" y="806677"/>
                  </a:lnTo>
                  <a:lnTo>
                    <a:pt x="526094" y="734026"/>
                  </a:lnTo>
                  <a:lnTo>
                    <a:pt x="423380" y="633817"/>
                  </a:lnTo>
                  <a:lnTo>
                    <a:pt x="295615" y="486010"/>
                  </a:lnTo>
                  <a:lnTo>
                    <a:pt x="185386" y="340708"/>
                  </a:lnTo>
                  <a:lnTo>
                    <a:pt x="80167" y="185386"/>
                  </a:lnTo>
                  <a:lnTo>
                    <a:pt x="7516" y="60125"/>
                  </a:lnTo>
                  <a:lnTo>
                    <a:pt x="0" y="32568"/>
                  </a:lnTo>
                  <a:lnTo>
                    <a:pt x="0" y="12526"/>
                  </a:lnTo>
                  <a:lnTo>
                    <a:pt x="2506" y="2506"/>
                  </a:lnTo>
                  <a:lnTo>
                    <a:pt x="10021" y="0"/>
                  </a:lnTo>
                  <a:lnTo>
                    <a:pt x="22547" y="0"/>
                  </a:lnTo>
                  <a:lnTo>
                    <a:pt x="40084" y="5011"/>
                  </a:lnTo>
                  <a:lnTo>
                    <a:pt x="55115" y="15032"/>
                  </a:lnTo>
                  <a:lnTo>
                    <a:pt x="140292" y="107724"/>
                  </a:lnTo>
                  <a:lnTo>
                    <a:pt x="253026" y="227974"/>
                  </a:lnTo>
                  <a:lnTo>
                    <a:pt x="388307" y="363255"/>
                  </a:lnTo>
                  <a:lnTo>
                    <a:pt x="508557" y="478495"/>
                  </a:lnTo>
                  <a:lnTo>
                    <a:pt x="643838" y="5962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8">
              <a:extLst>
                <a:ext uri="{FF2B5EF4-FFF2-40B4-BE49-F238E27FC236}">
                  <a16:creationId xmlns:a16="http://schemas.microsoft.com/office/drawing/2014/main" id="{3532F514-2968-48B7-AFF5-752317574ED4}"/>
                </a:ext>
              </a:extLst>
            </p:cNvPr>
            <p:cNvSpPr/>
            <p:nvPr/>
          </p:nvSpPr>
          <p:spPr>
            <a:xfrm rot="16200000">
              <a:off x="5785644" y="2656682"/>
              <a:ext cx="1544637" cy="1797050"/>
            </a:xfrm>
            <a:custGeom>
              <a:avLst/>
              <a:gdLst>
                <a:gd name="connsiteX0" fmla="*/ 1370348 w 1543207"/>
                <a:gd name="connsiteY0" fmla="*/ 102714 h 1796232"/>
                <a:gd name="connsiteX1" fmla="*/ 1212520 w 1543207"/>
                <a:gd name="connsiteY1" fmla="*/ 217953 h 1796232"/>
                <a:gd name="connsiteX2" fmla="*/ 1114817 w 1543207"/>
                <a:gd name="connsiteY2" fmla="*/ 285594 h 1796232"/>
                <a:gd name="connsiteX3" fmla="*/ 1009598 w 1543207"/>
                <a:gd name="connsiteY3" fmla="*/ 385802 h 1796232"/>
                <a:gd name="connsiteX4" fmla="*/ 806677 w 1543207"/>
                <a:gd name="connsiteY4" fmla="*/ 531104 h 1796232"/>
                <a:gd name="connsiteX5" fmla="*/ 588724 w 1543207"/>
                <a:gd name="connsiteY5" fmla="*/ 688932 h 1796232"/>
                <a:gd name="connsiteX6" fmla="*/ 355740 w 1543207"/>
                <a:gd name="connsiteY6" fmla="*/ 856780 h 1796232"/>
                <a:gd name="connsiteX7" fmla="*/ 125261 w 1543207"/>
                <a:gd name="connsiteY7" fmla="*/ 1024629 h 1796232"/>
                <a:gd name="connsiteX8" fmla="*/ 57620 w 1543207"/>
                <a:gd name="connsiteY8" fmla="*/ 1072228 h 1796232"/>
                <a:gd name="connsiteX9" fmla="*/ 37578 w 1543207"/>
                <a:gd name="connsiteY9" fmla="*/ 1089764 h 1796232"/>
                <a:gd name="connsiteX10" fmla="*/ 20042 w 1543207"/>
                <a:gd name="connsiteY10" fmla="*/ 1117322 h 1796232"/>
                <a:gd name="connsiteX11" fmla="*/ 7516 w 1543207"/>
                <a:gd name="connsiteY11" fmla="*/ 1159910 h 1796232"/>
                <a:gd name="connsiteX12" fmla="*/ 0 w 1543207"/>
                <a:gd name="connsiteY12" fmla="*/ 1227551 h 1796232"/>
                <a:gd name="connsiteX13" fmla="*/ 2506 w 1543207"/>
                <a:gd name="connsiteY13" fmla="*/ 1405420 h 1796232"/>
                <a:gd name="connsiteX14" fmla="*/ 2506 w 1543207"/>
                <a:gd name="connsiteY14" fmla="*/ 1678488 h 1796232"/>
                <a:gd name="connsiteX15" fmla="*/ 5011 w 1543207"/>
                <a:gd name="connsiteY15" fmla="*/ 1736107 h 1796232"/>
                <a:gd name="connsiteX16" fmla="*/ 10021 w 1543207"/>
                <a:gd name="connsiteY16" fmla="*/ 1766170 h 1796232"/>
                <a:gd name="connsiteX17" fmla="*/ 20042 w 1543207"/>
                <a:gd name="connsiteY17" fmla="*/ 1786212 h 1796232"/>
                <a:gd name="connsiteX18" fmla="*/ 30063 w 1543207"/>
                <a:gd name="connsiteY18" fmla="*/ 1793727 h 1796232"/>
                <a:gd name="connsiteX19" fmla="*/ 40084 w 1543207"/>
                <a:gd name="connsiteY19" fmla="*/ 1796232 h 1796232"/>
                <a:gd name="connsiteX20" fmla="*/ 62630 w 1543207"/>
                <a:gd name="connsiteY20" fmla="*/ 1786212 h 1796232"/>
                <a:gd name="connsiteX21" fmla="*/ 85177 w 1543207"/>
                <a:gd name="connsiteY21" fmla="*/ 1768675 h 1796232"/>
                <a:gd name="connsiteX22" fmla="*/ 112735 w 1543207"/>
                <a:gd name="connsiteY22" fmla="*/ 1726087 h 1796232"/>
                <a:gd name="connsiteX23" fmla="*/ 197912 w 1543207"/>
                <a:gd name="connsiteY23" fmla="*/ 1585795 h 1796232"/>
                <a:gd name="connsiteX24" fmla="*/ 288099 w 1543207"/>
                <a:gd name="connsiteY24" fmla="*/ 1448009 h 1796232"/>
                <a:gd name="connsiteX25" fmla="*/ 393318 w 1543207"/>
                <a:gd name="connsiteY25" fmla="*/ 1297697 h 1796232"/>
                <a:gd name="connsiteX26" fmla="*/ 465969 w 1543207"/>
                <a:gd name="connsiteY26" fmla="*/ 1205004 h 1796232"/>
                <a:gd name="connsiteX27" fmla="*/ 536114 w 1543207"/>
                <a:gd name="connsiteY27" fmla="*/ 1112311 h 1796232"/>
                <a:gd name="connsiteX28" fmla="*/ 618786 w 1543207"/>
                <a:gd name="connsiteY28" fmla="*/ 1012103 h 1796232"/>
                <a:gd name="connsiteX29" fmla="*/ 731520 w 1543207"/>
                <a:gd name="connsiteY29" fmla="*/ 879327 h 1796232"/>
                <a:gd name="connsiteX30" fmla="*/ 816697 w 1543207"/>
                <a:gd name="connsiteY30" fmla="*/ 781624 h 1796232"/>
                <a:gd name="connsiteX31" fmla="*/ 931937 w 1543207"/>
                <a:gd name="connsiteY31" fmla="*/ 658869 h 1796232"/>
                <a:gd name="connsiteX32" fmla="*/ 1014609 w 1543207"/>
                <a:gd name="connsiteY32" fmla="*/ 573692 h 1796232"/>
                <a:gd name="connsiteX33" fmla="*/ 1154900 w 1543207"/>
                <a:gd name="connsiteY33" fmla="*/ 475989 h 1796232"/>
                <a:gd name="connsiteX34" fmla="*/ 1265129 w 1543207"/>
                <a:gd name="connsiteY34" fmla="*/ 365760 h 1796232"/>
                <a:gd name="connsiteX35" fmla="*/ 1412936 w 1543207"/>
                <a:gd name="connsiteY35" fmla="*/ 220458 h 1796232"/>
                <a:gd name="connsiteX36" fmla="*/ 1543207 w 1543207"/>
                <a:gd name="connsiteY36" fmla="*/ 92693 h 1796232"/>
                <a:gd name="connsiteX37" fmla="*/ 1508134 w 1543207"/>
                <a:gd name="connsiteY37" fmla="*/ 0 h 1796232"/>
                <a:gd name="connsiteX38" fmla="*/ 1370348 w 1543207"/>
                <a:gd name="connsiteY38" fmla="*/ 102714 h 179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207" h="1796232">
                  <a:moveTo>
                    <a:pt x="1370348" y="102714"/>
                  </a:moveTo>
                  <a:lnTo>
                    <a:pt x="1212520" y="217953"/>
                  </a:lnTo>
                  <a:lnTo>
                    <a:pt x="1114817" y="285594"/>
                  </a:lnTo>
                  <a:lnTo>
                    <a:pt x="1009598" y="385802"/>
                  </a:lnTo>
                  <a:lnTo>
                    <a:pt x="806677" y="531104"/>
                  </a:lnTo>
                  <a:lnTo>
                    <a:pt x="588724" y="688932"/>
                  </a:lnTo>
                  <a:lnTo>
                    <a:pt x="355740" y="856780"/>
                  </a:lnTo>
                  <a:lnTo>
                    <a:pt x="125261" y="1024629"/>
                  </a:lnTo>
                  <a:lnTo>
                    <a:pt x="57620" y="1072228"/>
                  </a:lnTo>
                  <a:lnTo>
                    <a:pt x="37578" y="1089764"/>
                  </a:lnTo>
                  <a:lnTo>
                    <a:pt x="20042" y="1117322"/>
                  </a:lnTo>
                  <a:lnTo>
                    <a:pt x="7516" y="1159910"/>
                  </a:lnTo>
                  <a:lnTo>
                    <a:pt x="0" y="1227551"/>
                  </a:lnTo>
                  <a:cubicBezTo>
                    <a:pt x="835" y="1286841"/>
                    <a:pt x="1671" y="1346130"/>
                    <a:pt x="2506" y="1405420"/>
                  </a:cubicBezTo>
                  <a:lnTo>
                    <a:pt x="2506" y="1678488"/>
                  </a:lnTo>
                  <a:lnTo>
                    <a:pt x="5011" y="1736107"/>
                  </a:lnTo>
                  <a:lnTo>
                    <a:pt x="10021" y="1766170"/>
                  </a:lnTo>
                  <a:lnTo>
                    <a:pt x="20042" y="1786212"/>
                  </a:lnTo>
                  <a:lnTo>
                    <a:pt x="30063" y="1793727"/>
                  </a:lnTo>
                  <a:lnTo>
                    <a:pt x="40084" y="1796232"/>
                  </a:lnTo>
                  <a:lnTo>
                    <a:pt x="62630" y="1786212"/>
                  </a:lnTo>
                  <a:lnTo>
                    <a:pt x="85177" y="1768675"/>
                  </a:lnTo>
                  <a:lnTo>
                    <a:pt x="112735" y="1726087"/>
                  </a:lnTo>
                  <a:lnTo>
                    <a:pt x="197912" y="1585795"/>
                  </a:lnTo>
                  <a:lnTo>
                    <a:pt x="288099" y="1448009"/>
                  </a:lnTo>
                  <a:lnTo>
                    <a:pt x="393318" y="1297697"/>
                  </a:lnTo>
                  <a:lnTo>
                    <a:pt x="465969" y="1205004"/>
                  </a:lnTo>
                  <a:lnTo>
                    <a:pt x="536114" y="1112311"/>
                  </a:lnTo>
                  <a:lnTo>
                    <a:pt x="618786" y="1012103"/>
                  </a:lnTo>
                  <a:lnTo>
                    <a:pt x="731520" y="879327"/>
                  </a:lnTo>
                  <a:lnTo>
                    <a:pt x="816697" y="781624"/>
                  </a:lnTo>
                  <a:lnTo>
                    <a:pt x="931937" y="658869"/>
                  </a:lnTo>
                  <a:lnTo>
                    <a:pt x="1014609" y="573692"/>
                  </a:lnTo>
                  <a:lnTo>
                    <a:pt x="1154900" y="475989"/>
                  </a:lnTo>
                  <a:lnTo>
                    <a:pt x="1265129" y="365760"/>
                  </a:lnTo>
                  <a:lnTo>
                    <a:pt x="1412936" y="220458"/>
                  </a:lnTo>
                  <a:lnTo>
                    <a:pt x="1543207" y="92693"/>
                  </a:lnTo>
                  <a:lnTo>
                    <a:pt x="1508134" y="0"/>
                  </a:lnTo>
                  <a:lnTo>
                    <a:pt x="1370348" y="102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C891F0F2-9975-42D3-A5B3-528467C7A0FC}"/>
                </a:ext>
              </a:extLst>
            </p:cNvPr>
            <p:cNvSpPr/>
            <p:nvPr/>
          </p:nvSpPr>
          <p:spPr>
            <a:xfrm>
              <a:off x="4819650" y="4011613"/>
              <a:ext cx="1666875" cy="355600"/>
            </a:xfrm>
            <a:custGeom>
              <a:avLst/>
              <a:gdLst>
                <a:gd name="connsiteX0" fmla="*/ 652463 w 1666875"/>
                <a:gd name="connsiteY0" fmla="*/ 152400 h 354807"/>
                <a:gd name="connsiteX1" fmla="*/ 802481 w 1666875"/>
                <a:gd name="connsiteY1" fmla="*/ 128588 h 354807"/>
                <a:gd name="connsiteX2" fmla="*/ 1004888 w 1666875"/>
                <a:gd name="connsiteY2" fmla="*/ 88107 h 354807"/>
                <a:gd name="connsiteX3" fmla="*/ 1219200 w 1666875"/>
                <a:gd name="connsiteY3" fmla="*/ 61913 h 354807"/>
                <a:gd name="connsiteX4" fmla="*/ 1347788 w 1666875"/>
                <a:gd name="connsiteY4" fmla="*/ 45244 h 354807"/>
                <a:gd name="connsiteX5" fmla="*/ 1390650 w 1666875"/>
                <a:gd name="connsiteY5" fmla="*/ 16669 h 354807"/>
                <a:gd name="connsiteX6" fmla="*/ 1419225 w 1666875"/>
                <a:gd name="connsiteY6" fmla="*/ 0 h 354807"/>
                <a:gd name="connsiteX7" fmla="*/ 1443038 w 1666875"/>
                <a:gd name="connsiteY7" fmla="*/ 0 h 354807"/>
                <a:gd name="connsiteX8" fmla="*/ 1509713 w 1666875"/>
                <a:gd name="connsiteY8" fmla="*/ 9525 h 354807"/>
                <a:gd name="connsiteX9" fmla="*/ 1569244 w 1666875"/>
                <a:gd name="connsiteY9" fmla="*/ 26194 h 354807"/>
                <a:gd name="connsiteX10" fmla="*/ 1604963 w 1666875"/>
                <a:gd name="connsiteY10" fmla="*/ 40482 h 354807"/>
                <a:gd name="connsiteX11" fmla="*/ 1631156 w 1666875"/>
                <a:gd name="connsiteY11" fmla="*/ 57150 h 354807"/>
                <a:gd name="connsiteX12" fmla="*/ 1645444 w 1666875"/>
                <a:gd name="connsiteY12" fmla="*/ 71438 h 354807"/>
                <a:gd name="connsiteX13" fmla="*/ 1657350 w 1666875"/>
                <a:gd name="connsiteY13" fmla="*/ 88107 h 354807"/>
                <a:gd name="connsiteX14" fmla="*/ 1666875 w 1666875"/>
                <a:gd name="connsiteY14" fmla="*/ 114300 h 354807"/>
                <a:gd name="connsiteX15" fmla="*/ 1666875 w 1666875"/>
                <a:gd name="connsiteY15" fmla="*/ 135732 h 354807"/>
                <a:gd name="connsiteX16" fmla="*/ 1659731 w 1666875"/>
                <a:gd name="connsiteY16" fmla="*/ 157163 h 354807"/>
                <a:gd name="connsiteX17" fmla="*/ 1631156 w 1666875"/>
                <a:gd name="connsiteY17" fmla="*/ 180975 h 354807"/>
                <a:gd name="connsiteX18" fmla="*/ 1583531 w 1666875"/>
                <a:gd name="connsiteY18" fmla="*/ 204788 h 354807"/>
                <a:gd name="connsiteX19" fmla="*/ 1500188 w 1666875"/>
                <a:gd name="connsiteY19" fmla="*/ 230982 h 354807"/>
                <a:gd name="connsiteX20" fmla="*/ 1383506 w 1666875"/>
                <a:gd name="connsiteY20" fmla="*/ 252413 h 354807"/>
                <a:gd name="connsiteX21" fmla="*/ 1226344 w 1666875"/>
                <a:gd name="connsiteY21" fmla="*/ 271463 h 354807"/>
                <a:gd name="connsiteX22" fmla="*/ 997744 w 1666875"/>
                <a:gd name="connsiteY22" fmla="*/ 290513 h 354807"/>
                <a:gd name="connsiteX23" fmla="*/ 788194 w 1666875"/>
                <a:gd name="connsiteY23" fmla="*/ 333375 h 354807"/>
                <a:gd name="connsiteX24" fmla="*/ 619125 w 1666875"/>
                <a:gd name="connsiteY24" fmla="*/ 350044 h 354807"/>
                <a:gd name="connsiteX25" fmla="*/ 500063 w 1666875"/>
                <a:gd name="connsiteY25" fmla="*/ 354807 h 354807"/>
                <a:gd name="connsiteX26" fmla="*/ 388144 w 1666875"/>
                <a:gd name="connsiteY26" fmla="*/ 350044 h 354807"/>
                <a:gd name="connsiteX27" fmla="*/ 314325 w 1666875"/>
                <a:gd name="connsiteY27" fmla="*/ 335757 h 354807"/>
                <a:gd name="connsiteX28" fmla="*/ 266700 w 1666875"/>
                <a:gd name="connsiteY28" fmla="*/ 311944 h 354807"/>
                <a:gd name="connsiteX29" fmla="*/ 161925 w 1666875"/>
                <a:gd name="connsiteY29" fmla="*/ 247650 h 354807"/>
                <a:gd name="connsiteX30" fmla="*/ 45244 w 1666875"/>
                <a:gd name="connsiteY30" fmla="*/ 159544 h 354807"/>
                <a:gd name="connsiteX31" fmla="*/ 16669 w 1666875"/>
                <a:gd name="connsiteY31" fmla="*/ 135732 h 354807"/>
                <a:gd name="connsiteX32" fmla="*/ 2381 w 1666875"/>
                <a:gd name="connsiteY32" fmla="*/ 102394 h 354807"/>
                <a:gd name="connsiteX33" fmla="*/ 0 w 1666875"/>
                <a:gd name="connsiteY33" fmla="*/ 69057 h 354807"/>
                <a:gd name="connsiteX34" fmla="*/ 9525 w 1666875"/>
                <a:gd name="connsiteY34" fmla="*/ 57150 h 354807"/>
                <a:gd name="connsiteX35" fmla="*/ 26194 w 1666875"/>
                <a:gd name="connsiteY35" fmla="*/ 52388 h 354807"/>
                <a:gd name="connsiteX36" fmla="*/ 52388 w 1666875"/>
                <a:gd name="connsiteY36" fmla="*/ 59532 h 354807"/>
                <a:gd name="connsiteX37" fmla="*/ 102394 w 1666875"/>
                <a:gd name="connsiteY37" fmla="*/ 88107 h 354807"/>
                <a:gd name="connsiteX38" fmla="*/ 176213 w 1666875"/>
                <a:gd name="connsiteY38" fmla="*/ 123825 h 354807"/>
                <a:gd name="connsiteX39" fmla="*/ 238125 w 1666875"/>
                <a:gd name="connsiteY39" fmla="*/ 147638 h 354807"/>
                <a:gd name="connsiteX40" fmla="*/ 319088 w 1666875"/>
                <a:gd name="connsiteY40" fmla="*/ 169069 h 354807"/>
                <a:gd name="connsiteX41" fmla="*/ 383381 w 1666875"/>
                <a:gd name="connsiteY41" fmla="*/ 176213 h 354807"/>
                <a:gd name="connsiteX42" fmla="*/ 447675 w 1666875"/>
                <a:gd name="connsiteY42" fmla="*/ 180975 h 354807"/>
                <a:gd name="connsiteX43" fmla="*/ 497681 w 1666875"/>
                <a:gd name="connsiteY43" fmla="*/ 178594 h 354807"/>
                <a:gd name="connsiteX44" fmla="*/ 652463 w 1666875"/>
                <a:gd name="connsiteY44" fmla="*/ 152400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6875" h="354807">
                  <a:moveTo>
                    <a:pt x="652463" y="152400"/>
                  </a:moveTo>
                  <a:lnTo>
                    <a:pt x="802481" y="128588"/>
                  </a:lnTo>
                  <a:lnTo>
                    <a:pt x="1004888" y="88107"/>
                  </a:lnTo>
                  <a:lnTo>
                    <a:pt x="1219200" y="61913"/>
                  </a:lnTo>
                  <a:lnTo>
                    <a:pt x="1347788" y="45244"/>
                  </a:lnTo>
                  <a:lnTo>
                    <a:pt x="1390650" y="16669"/>
                  </a:lnTo>
                  <a:lnTo>
                    <a:pt x="1419225" y="0"/>
                  </a:lnTo>
                  <a:lnTo>
                    <a:pt x="1443038" y="0"/>
                  </a:lnTo>
                  <a:lnTo>
                    <a:pt x="1509713" y="9525"/>
                  </a:lnTo>
                  <a:lnTo>
                    <a:pt x="1569244" y="26194"/>
                  </a:lnTo>
                  <a:lnTo>
                    <a:pt x="1604963" y="40482"/>
                  </a:lnTo>
                  <a:lnTo>
                    <a:pt x="1631156" y="57150"/>
                  </a:lnTo>
                  <a:lnTo>
                    <a:pt x="1645444" y="71438"/>
                  </a:lnTo>
                  <a:lnTo>
                    <a:pt x="1657350" y="88107"/>
                  </a:lnTo>
                  <a:lnTo>
                    <a:pt x="1666875" y="114300"/>
                  </a:lnTo>
                  <a:lnTo>
                    <a:pt x="1666875" y="135732"/>
                  </a:lnTo>
                  <a:lnTo>
                    <a:pt x="1659731" y="157163"/>
                  </a:lnTo>
                  <a:lnTo>
                    <a:pt x="1631156" y="180975"/>
                  </a:lnTo>
                  <a:lnTo>
                    <a:pt x="1583531" y="204788"/>
                  </a:lnTo>
                  <a:lnTo>
                    <a:pt x="1500188" y="230982"/>
                  </a:lnTo>
                  <a:lnTo>
                    <a:pt x="1383506" y="252413"/>
                  </a:lnTo>
                  <a:lnTo>
                    <a:pt x="1226344" y="271463"/>
                  </a:lnTo>
                  <a:lnTo>
                    <a:pt x="997744" y="290513"/>
                  </a:lnTo>
                  <a:lnTo>
                    <a:pt x="788194" y="333375"/>
                  </a:lnTo>
                  <a:lnTo>
                    <a:pt x="619125" y="350044"/>
                  </a:lnTo>
                  <a:lnTo>
                    <a:pt x="500063" y="354807"/>
                  </a:lnTo>
                  <a:lnTo>
                    <a:pt x="388144" y="350044"/>
                  </a:lnTo>
                  <a:lnTo>
                    <a:pt x="314325" y="335757"/>
                  </a:lnTo>
                  <a:lnTo>
                    <a:pt x="266700" y="311944"/>
                  </a:lnTo>
                  <a:lnTo>
                    <a:pt x="161925" y="247650"/>
                  </a:lnTo>
                  <a:lnTo>
                    <a:pt x="45244" y="159544"/>
                  </a:lnTo>
                  <a:lnTo>
                    <a:pt x="16669" y="135732"/>
                  </a:lnTo>
                  <a:lnTo>
                    <a:pt x="2381" y="102394"/>
                  </a:lnTo>
                  <a:lnTo>
                    <a:pt x="0" y="69057"/>
                  </a:lnTo>
                  <a:lnTo>
                    <a:pt x="9525" y="57150"/>
                  </a:lnTo>
                  <a:lnTo>
                    <a:pt x="26194" y="52388"/>
                  </a:lnTo>
                  <a:lnTo>
                    <a:pt x="52388" y="59532"/>
                  </a:lnTo>
                  <a:lnTo>
                    <a:pt x="102394" y="88107"/>
                  </a:lnTo>
                  <a:lnTo>
                    <a:pt x="176213" y="123825"/>
                  </a:lnTo>
                  <a:lnTo>
                    <a:pt x="238125" y="147638"/>
                  </a:lnTo>
                  <a:lnTo>
                    <a:pt x="319088" y="169069"/>
                  </a:lnTo>
                  <a:lnTo>
                    <a:pt x="383381" y="176213"/>
                  </a:lnTo>
                  <a:lnTo>
                    <a:pt x="447675" y="180975"/>
                  </a:lnTo>
                  <a:lnTo>
                    <a:pt x="497681" y="178594"/>
                  </a:lnTo>
                  <a:lnTo>
                    <a:pt x="65246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2">
              <a:extLst>
                <a:ext uri="{FF2B5EF4-FFF2-40B4-BE49-F238E27FC236}">
                  <a16:creationId xmlns:a16="http://schemas.microsoft.com/office/drawing/2014/main" id="{55A5D9C5-068E-4562-A586-EF66B16B16FE}"/>
                </a:ext>
              </a:extLst>
            </p:cNvPr>
            <p:cNvSpPr/>
            <p:nvPr/>
          </p:nvSpPr>
          <p:spPr>
            <a:xfrm>
              <a:off x="4460875" y="4633913"/>
              <a:ext cx="2514600" cy="471487"/>
            </a:xfrm>
            <a:custGeom>
              <a:avLst/>
              <a:gdLst>
                <a:gd name="connsiteX0" fmla="*/ 757238 w 2514600"/>
                <a:gd name="connsiteY0" fmla="*/ 200025 h 471487"/>
                <a:gd name="connsiteX1" fmla="*/ 1152525 w 2514600"/>
                <a:gd name="connsiteY1" fmla="*/ 154781 h 471487"/>
                <a:gd name="connsiteX2" fmla="*/ 1431132 w 2514600"/>
                <a:gd name="connsiteY2" fmla="*/ 130968 h 471487"/>
                <a:gd name="connsiteX3" fmla="*/ 1640682 w 2514600"/>
                <a:gd name="connsiteY3" fmla="*/ 109537 h 471487"/>
                <a:gd name="connsiteX4" fmla="*/ 1895475 w 2514600"/>
                <a:gd name="connsiteY4" fmla="*/ 78581 h 471487"/>
                <a:gd name="connsiteX5" fmla="*/ 1952625 w 2514600"/>
                <a:gd name="connsiteY5" fmla="*/ 69056 h 471487"/>
                <a:gd name="connsiteX6" fmla="*/ 1993107 w 2514600"/>
                <a:gd name="connsiteY6" fmla="*/ 50006 h 471487"/>
                <a:gd name="connsiteX7" fmla="*/ 2047875 w 2514600"/>
                <a:gd name="connsiteY7" fmla="*/ 26193 h 471487"/>
                <a:gd name="connsiteX8" fmla="*/ 2109788 w 2514600"/>
                <a:gd name="connsiteY8" fmla="*/ 4762 h 471487"/>
                <a:gd name="connsiteX9" fmla="*/ 2150269 w 2514600"/>
                <a:gd name="connsiteY9" fmla="*/ 0 h 471487"/>
                <a:gd name="connsiteX10" fmla="*/ 2221707 w 2514600"/>
                <a:gd name="connsiteY10" fmla="*/ 7143 h 471487"/>
                <a:gd name="connsiteX11" fmla="*/ 2297907 w 2514600"/>
                <a:gd name="connsiteY11" fmla="*/ 23812 h 471487"/>
                <a:gd name="connsiteX12" fmla="*/ 2352675 w 2514600"/>
                <a:gd name="connsiteY12" fmla="*/ 40481 h 471487"/>
                <a:gd name="connsiteX13" fmla="*/ 2419350 w 2514600"/>
                <a:gd name="connsiteY13" fmla="*/ 66675 h 471487"/>
                <a:gd name="connsiteX14" fmla="*/ 2471738 w 2514600"/>
                <a:gd name="connsiteY14" fmla="*/ 90487 h 471487"/>
                <a:gd name="connsiteX15" fmla="*/ 2478882 w 2514600"/>
                <a:gd name="connsiteY15" fmla="*/ 95250 h 471487"/>
                <a:gd name="connsiteX16" fmla="*/ 2495550 w 2514600"/>
                <a:gd name="connsiteY16" fmla="*/ 121443 h 471487"/>
                <a:gd name="connsiteX17" fmla="*/ 2509838 w 2514600"/>
                <a:gd name="connsiteY17" fmla="*/ 157162 h 471487"/>
                <a:gd name="connsiteX18" fmla="*/ 2514600 w 2514600"/>
                <a:gd name="connsiteY18" fmla="*/ 183356 h 471487"/>
                <a:gd name="connsiteX19" fmla="*/ 2514600 w 2514600"/>
                <a:gd name="connsiteY19" fmla="*/ 204787 h 471487"/>
                <a:gd name="connsiteX20" fmla="*/ 2502694 w 2514600"/>
                <a:gd name="connsiteY20" fmla="*/ 228600 h 471487"/>
                <a:gd name="connsiteX21" fmla="*/ 2483644 w 2514600"/>
                <a:gd name="connsiteY21" fmla="*/ 245268 h 471487"/>
                <a:gd name="connsiteX22" fmla="*/ 2452688 w 2514600"/>
                <a:gd name="connsiteY22" fmla="*/ 261937 h 471487"/>
                <a:gd name="connsiteX23" fmla="*/ 2409825 w 2514600"/>
                <a:gd name="connsiteY23" fmla="*/ 269081 h 471487"/>
                <a:gd name="connsiteX24" fmla="*/ 2293144 w 2514600"/>
                <a:gd name="connsiteY24" fmla="*/ 271462 h 471487"/>
                <a:gd name="connsiteX25" fmla="*/ 2062163 w 2514600"/>
                <a:gd name="connsiteY25" fmla="*/ 273843 h 471487"/>
                <a:gd name="connsiteX26" fmla="*/ 1766888 w 2514600"/>
                <a:gd name="connsiteY26" fmla="*/ 280987 h 471487"/>
                <a:gd name="connsiteX27" fmla="*/ 1547813 w 2514600"/>
                <a:gd name="connsiteY27" fmla="*/ 295275 h 471487"/>
                <a:gd name="connsiteX28" fmla="*/ 1354932 w 2514600"/>
                <a:gd name="connsiteY28" fmla="*/ 316706 h 471487"/>
                <a:gd name="connsiteX29" fmla="*/ 1095375 w 2514600"/>
                <a:gd name="connsiteY29" fmla="*/ 342900 h 471487"/>
                <a:gd name="connsiteX30" fmla="*/ 926307 w 2514600"/>
                <a:gd name="connsiteY30" fmla="*/ 366712 h 471487"/>
                <a:gd name="connsiteX31" fmla="*/ 688182 w 2514600"/>
                <a:gd name="connsiteY31" fmla="*/ 411956 h 471487"/>
                <a:gd name="connsiteX32" fmla="*/ 616744 w 2514600"/>
                <a:gd name="connsiteY32" fmla="*/ 428625 h 471487"/>
                <a:gd name="connsiteX33" fmla="*/ 588169 w 2514600"/>
                <a:gd name="connsiteY33" fmla="*/ 440531 h 471487"/>
                <a:gd name="connsiteX34" fmla="*/ 540544 w 2514600"/>
                <a:gd name="connsiteY34" fmla="*/ 459581 h 471487"/>
                <a:gd name="connsiteX35" fmla="*/ 492919 w 2514600"/>
                <a:gd name="connsiteY35" fmla="*/ 469106 h 471487"/>
                <a:gd name="connsiteX36" fmla="*/ 461963 w 2514600"/>
                <a:gd name="connsiteY36" fmla="*/ 471487 h 471487"/>
                <a:gd name="connsiteX37" fmla="*/ 411957 w 2514600"/>
                <a:gd name="connsiteY37" fmla="*/ 457200 h 471487"/>
                <a:gd name="connsiteX38" fmla="*/ 340519 w 2514600"/>
                <a:gd name="connsiteY38" fmla="*/ 431006 h 471487"/>
                <a:gd name="connsiteX39" fmla="*/ 252413 w 2514600"/>
                <a:gd name="connsiteY39" fmla="*/ 390525 h 471487"/>
                <a:gd name="connsiteX40" fmla="*/ 211932 w 2514600"/>
                <a:gd name="connsiteY40" fmla="*/ 366712 h 471487"/>
                <a:gd name="connsiteX41" fmla="*/ 173832 w 2514600"/>
                <a:gd name="connsiteY41" fmla="*/ 342900 h 471487"/>
                <a:gd name="connsiteX42" fmla="*/ 104775 w 2514600"/>
                <a:gd name="connsiteY42" fmla="*/ 290512 h 471487"/>
                <a:gd name="connsiteX43" fmla="*/ 59532 w 2514600"/>
                <a:gd name="connsiteY43" fmla="*/ 252412 h 471487"/>
                <a:gd name="connsiteX44" fmla="*/ 28575 w 2514600"/>
                <a:gd name="connsiteY44" fmla="*/ 219075 h 471487"/>
                <a:gd name="connsiteX45" fmla="*/ 9525 w 2514600"/>
                <a:gd name="connsiteY45" fmla="*/ 190500 h 471487"/>
                <a:gd name="connsiteX46" fmla="*/ 0 w 2514600"/>
                <a:gd name="connsiteY46" fmla="*/ 164306 h 471487"/>
                <a:gd name="connsiteX47" fmla="*/ 2382 w 2514600"/>
                <a:gd name="connsiteY47" fmla="*/ 152400 h 471487"/>
                <a:gd name="connsiteX48" fmla="*/ 7144 w 2514600"/>
                <a:gd name="connsiteY48" fmla="*/ 145256 h 471487"/>
                <a:gd name="connsiteX49" fmla="*/ 23813 w 2514600"/>
                <a:gd name="connsiteY49" fmla="*/ 145256 h 471487"/>
                <a:gd name="connsiteX50" fmla="*/ 59532 w 2514600"/>
                <a:gd name="connsiteY50" fmla="*/ 157162 h 471487"/>
                <a:gd name="connsiteX51" fmla="*/ 138113 w 2514600"/>
                <a:gd name="connsiteY51" fmla="*/ 180975 h 471487"/>
                <a:gd name="connsiteX52" fmla="*/ 242888 w 2514600"/>
                <a:gd name="connsiteY52" fmla="*/ 207168 h 471487"/>
                <a:gd name="connsiteX53" fmla="*/ 335757 w 2514600"/>
                <a:gd name="connsiteY53" fmla="*/ 219075 h 471487"/>
                <a:gd name="connsiteX54" fmla="*/ 442913 w 2514600"/>
                <a:gd name="connsiteY54" fmla="*/ 226218 h 471487"/>
                <a:gd name="connsiteX55" fmla="*/ 600075 w 2514600"/>
                <a:gd name="connsiteY55" fmla="*/ 214312 h 471487"/>
                <a:gd name="connsiteX56" fmla="*/ 757238 w 2514600"/>
                <a:gd name="connsiteY56" fmla="*/ 20002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14600" h="471487">
                  <a:moveTo>
                    <a:pt x="757238" y="200025"/>
                  </a:moveTo>
                  <a:lnTo>
                    <a:pt x="1152525" y="154781"/>
                  </a:lnTo>
                  <a:lnTo>
                    <a:pt x="1431132" y="130968"/>
                  </a:lnTo>
                  <a:lnTo>
                    <a:pt x="1640682" y="109537"/>
                  </a:lnTo>
                  <a:lnTo>
                    <a:pt x="1895475" y="78581"/>
                  </a:lnTo>
                  <a:lnTo>
                    <a:pt x="1952625" y="69056"/>
                  </a:lnTo>
                  <a:lnTo>
                    <a:pt x="1993107" y="50006"/>
                  </a:lnTo>
                  <a:lnTo>
                    <a:pt x="2047875" y="26193"/>
                  </a:lnTo>
                  <a:lnTo>
                    <a:pt x="2109788" y="4762"/>
                  </a:lnTo>
                  <a:lnTo>
                    <a:pt x="2150269" y="0"/>
                  </a:lnTo>
                  <a:lnTo>
                    <a:pt x="2221707" y="7143"/>
                  </a:lnTo>
                  <a:lnTo>
                    <a:pt x="2297907" y="23812"/>
                  </a:lnTo>
                  <a:lnTo>
                    <a:pt x="2352675" y="40481"/>
                  </a:lnTo>
                  <a:lnTo>
                    <a:pt x="2419350" y="66675"/>
                  </a:lnTo>
                  <a:lnTo>
                    <a:pt x="2471738" y="90487"/>
                  </a:lnTo>
                  <a:lnTo>
                    <a:pt x="2478882" y="95250"/>
                  </a:lnTo>
                  <a:lnTo>
                    <a:pt x="2495550" y="121443"/>
                  </a:lnTo>
                  <a:lnTo>
                    <a:pt x="2509838" y="157162"/>
                  </a:lnTo>
                  <a:lnTo>
                    <a:pt x="2514600" y="183356"/>
                  </a:lnTo>
                  <a:lnTo>
                    <a:pt x="2514600" y="204787"/>
                  </a:lnTo>
                  <a:lnTo>
                    <a:pt x="2502694" y="228600"/>
                  </a:lnTo>
                  <a:lnTo>
                    <a:pt x="2483644" y="245268"/>
                  </a:lnTo>
                  <a:lnTo>
                    <a:pt x="2452688" y="261937"/>
                  </a:lnTo>
                  <a:lnTo>
                    <a:pt x="2409825" y="269081"/>
                  </a:lnTo>
                  <a:lnTo>
                    <a:pt x="2293144" y="271462"/>
                  </a:lnTo>
                  <a:lnTo>
                    <a:pt x="2062163" y="273843"/>
                  </a:lnTo>
                  <a:lnTo>
                    <a:pt x="1766888" y="280987"/>
                  </a:lnTo>
                  <a:lnTo>
                    <a:pt x="1547813" y="295275"/>
                  </a:lnTo>
                  <a:lnTo>
                    <a:pt x="1354932" y="316706"/>
                  </a:lnTo>
                  <a:lnTo>
                    <a:pt x="1095375" y="342900"/>
                  </a:lnTo>
                  <a:lnTo>
                    <a:pt x="926307" y="366712"/>
                  </a:lnTo>
                  <a:lnTo>
                    <a:pt x="688182" y="411956"/>
                  </a:lnTo>
                  <a:lnTo>
                    <a:pt x="616744" y="428625"/>
                  </a:lnTo>
                  <a:lnTo>
                    <a:pt x="588169" y="440531"/>
                  </a:lnTo>
                  <a:lnTo>
                    <a:pt x="540544" y="459581"/>
                  </a:lnTo>
                  <a:lnTo>
                    <a:pt x="492919" y="469106"/>
                  </a:lnTo>
                  <a:lnTo>
                    <a:pt x="461963" y="471487"/>
                  </a:lnTo>
                  <a:lnTo>
                    <a:pt x="411957" y="457200"/>
                  </a:lnTo>
                  <a:lnTo>
                    <a:pt x="340519" y="431006"/>
                  </a:lnTo>
                  <a:lnTo>
                    <a:pt x="252413" y="390525"/>
                  </a:lnTo>
                  <a:lnTo>
                    <a:pt x="211932" y="366712"/>
                  </a:lnTo>
                  <a:lnTo>
                    <a:pt x="173832" y="342900"/>
                  </a:lnTo>
                  <a:lnTo>
                    <a:pt x="104775" y="290512"/>
                  </a:lnTo>
                  <a:lnTo>
                    <a:pt x="59532" y="252412"/>
                  </a:lnTo>
                  <a:lnTo>
                    <a:pt x="28575" y="219075"/>
                  </a:lnTo>
                  <a:lnTo>
                    <a:pt x="9525" y="190500"/>
                  </a:lnTo>
                  <a:lnTo>
                    <a:pt x="0" y="164306"/>
                  </a:lnTo>
                  <a:lnTo>
                    <a:pt x="2382" y="152400"/>
                  </a:lnTo>
                  <a:lnTo>
                    <a:pt x="7144" y="145256"/>
                  </a:lnTo>
                  <a:lnTo>
                    <a:pt x="23813" y="145256"/>
                  </a:lnTo>
                  <a:lnTo>
                    <a:pt x="59532" y="157162"/>
                  </a:lnTo>
                  <a:lnTo>
                    <a:pt x="138113" y="180975"/>
                  </a:lnTo>
                  <a:lnTo>
                    <a:pt x="242888" y="207168"/>
                  </a:lnTo>
                  <a:lnTo>
                    <a:pt x="335757" y="219075"/>
                  </a:lnTo>
                  <a:lnTo>
                    <a:pt x="442913" y="226218"/>
                  </a:lnTo>
                  <a:lnTo>
                    <a:pt x="600075" y="214312"/>
                  </a:lnTo>
                  <a:lnTo>
                    <a:pt x="75723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42A933DE-57D3-4DFC-B660-F63890C1B440}"/>
                </a:ext>
              </a:extLst>
            </p:cNvPr>
            <p:cNvSpPr/>
            <p:nvPr/>
          </p:nvSpPr>
          <p:spPr>
            <a:xfrm rot="16200000">
              <a:off x="4368800" y="4559300"/>
              <a:ext cx="2503488" cy="509588"/>
            </a:xfrm>
            <a:custGeom>
              <a:avLst/>
              <a:gdLst>
                <a:gd name="connsiteX0" fmla="*/ 673894 w 2502694"/>
                <a:gd name="connsiteY0" fmla="*/ 228600 h 509587"/>
                <a:gd name="connsiteX1" fmla="*/ 1123950 w 2502694"/>
                <a:gd name="connsiteY1" fmla="*/ 226218 h 509587"/>
                <a:gd name="connsiteX2" fmla="*/ 1381125 w 2502694"/>
                <a:gd name="connsiteY2" fmla="*/ 228600 h 509587"/>
                <a:gd name="connsiteX3" fmla="*/ 1771650 w 2502694"/>
                <a:gd name="connsiteY3" fmla="*/ 226218 h 509587"/>
                <a:gd name="connsiteX4" fmla="*/ 1997869 w 2502694"/>
                <a:gd name="connsiteY4" fmla="*/ 226218 h 509587"/>
                <a:gd name="connsiteX5" fmla="*/ 2062162 w 2502694"/>
                <a:gd name="connsiteY5" fmla="*/ 221456 h 509587"/>
                <a:gd name="connsiteX6" fmla="*/ 2138362 w 2502694"/>
                <a:gd name="connsiteY6" fmla="*/ 214312 h 509587"/>
                <a:gd name="connsiteX7" fmla="*/ 2216944 w 2502694"/>
                <a:gd name="connsiteY7" fmla="*/ 202406 h 509587"/>
                <a:gd name="connsiteX8" fmla="*/ 2262187 w 2502694"/>
                <a:gd name="connsiteY8" fmla="*/ 192881 h 509587"/>
                <a:gd name="connsiteX9" fmla="*/ 2314575 w 2502694"/>
                <a:gd name="connsiteY9" fmla="*/ 176212 h 509587"/>
                <a:gd name="connsiteX10" fmla="*/ 2338387 w 2502694"/>
                <a:gd name="connsiteY10" fmla="*/ 161925 h 509587"/>
                <a:gd name="connsiteX11" fmla="*/ 2359819 w 2502694"/>
                <a:gd name="connsiteY11" fmla="*/ 140493 h 509587"/>
                <a:gd name="connsiteX12" fmla="*/ 2386012 w 2502694"/>
                <a:gd name="connsiteY12" fmla="*/ 111918 h 509587"/>
                <a:gd name="connsiteX13" fmla="*/ 2412206 w 2502694"/>
                <a:gd name="connsiteY13" fmla="*/ 66675 h 509587"/>
                <a:gd name="connsiteX14" fmla="*/ 2428875 w 2502694"/>
                <a:gd name="connsiteY14" fmla="*/ 33337 h 509587"/>
                <a:gd name="connsiteX15" fmla="*/ 2443162 w 2502694"/>
                <a:gd name="connsiteY15" fmla="*/ 16668 h 509587"/>
                <a:gd name="connsiteX16" fmla="*/ 2464594 w 2502694"/>
                <a:gd name="connsiteY16" fmla="*/ 2381 h 509587"/>
                <a:gd name="connsiteX17" fmla="*/ 2481262 w 2502694"/>
                <a:gd name="connsiteY17" fmla="*/ 0 h 509587"/>
                <a:gd name="connsiteX18" fmla="*/ 2490787 w 2502694"/>
                <a:gd name="connsiteY18" fmla="*/ 2381 h 509587"/>
                <a:gd name="connsiteX19" fmla="*/ 2497931 w 2502694"/>
                <a:gd name="connsiteY19" fmla="*/ 14287 h 509587"/>
                <a:gd name="connsiteX20" fmla="*/ 2502694 w 2502694"/>
                <a:gd name="connsiteY20" fmla="*/ 45243 h 509587"/>
                <a:gd name="connsiteX21" fmla="*/ 2500312 w 2502694"/>
                <a:gd name="connsiteY21" fmla="*/ 116681 h 509587"/>
                <a:gd name="connsiteX22" fmla="*/ 2495550 w 2502694"/>
                <a:gd name="connsiteY22" fmla="*/ 159543 h 509587"/>
                <a:gd name="connsiteX23" fmla="*/ 2481262 w 2502694"/>
                <a:gd name="connsiteY23" fmla="*/ 223837 h 509587"/>
                <a:gd name="connsiteX24" fmla="*/ 2466975 w 2502694"/>
                <a:gd name="connsiteY24" fmla="*/ 283368 h 509587"/>
                <a:gd name="connsiteX25" fmla="*/ 2440781 w 2502694"/>
                <a:gd name="connsiteY25" fmla="*/ 347662 h 509587"/>
                <a:gd name="connsiteX26" fmla="*/ 2414587 w 2502694"/>
                <a:gd name="connsiteY26" fmla="*/ 400050 h 509587"/>
                <a:gd name="connsiteX27" fmla="*/ 2386012 w 2502694"/>
                <a:gd name="connsiteY27" fmla="*/ 447675 h 509587"/>
                <a:gd name="connsiteX28" fmla="*/ 2355056 w 2502694"/>
                <a:gd name="connsiteY28" fmla="*/ 488156 h 509587"/>
                <a:gd name="connsiteX29" fmla="*/ 2333625 w 2502694"/>
                <a:gd name="connsiteY29" fmla="*/ 502443 h 509587"/>
                <a:gd name="connsiteX30" fmla="*/ 2305050 w 2502694"/>
                <a:gd name="connsiteY30" fmla="*/ 509587 h 509587"/>
                <a:gd name="connsiteX31" fmla="*/ 2274094 w 2502694"/>
                <a:gd name="connsiteY31" fmla="*/ 507206 h 509587"/>
                <a:gd name="connsiteX32" fmla="*/ 2224087 w 2502694"/>
                <a:gd name="connsiteY32" fmla="*/ 495300 h 509587"/>
                <a:gd name="connsiteX33" fmla="*/ 2183606 w 2502694"/>
                <a:gd name="connsiteY33" fmla="*/ 481012 h 509587"/>
                <a:gd name="connsiteX34" fmla="*/ 2155031 w 2502694"/>
                <a:gd name="connsiteY34" fmla="*/ 473868 h 509587"/>
                <a:gd name="connsiteX35" fmla="*/ 1947862 w 2502694"/>
                <a:gd name="connsiteY35" fmla="*/ 473868 h 509587"/>
                <a:gd name="connsiteX36" fmla="*/ 1595437 w 2502694"/>
                <a:gd name="connsiteY36" fmla="*/ 473868 h 509587"/>
                <a:gd name="connsiteX37" fmla="*/ 1285875 w 2502694"/>
                <a:gd name="connsiteY37" fmla="*/ 473868 h 509587"/>
                <a:gd name="connsiteX38" fmla="*/ 931069 w 2502694"/>
                <a:gd name="connsiteY38" fmla="*/ 469106 h 509587"/>
                <a:gd name="connsiteX39" fmla="*/ 661987 w 2502694"/>
                <a:gd name="connsiteY39" fmla="*/ 459581 h 509587"/>
                <a:gd name="connsiteX40" fmla="*/ 397669 w 2502694"/>
                <a:gd name="connsiteY40" fmla="*/ 450056 h 509587"/>
                <a:gd name="connsiteX41" fmla="*/ 297656 w 2502694"/>
                <a:gd name="connsiteY41" fmla="*/ 447675 h 509587"/>
                <a:gd name="connsiteX42" fmla="*/ 223837 w 2502694"/>
                <a:gd name="connsiteY42" fmla="*/ 438150 h 509587"/>
                <a:gd name="connsiteX43" fmla="*/ 142875 w 2502694"/>
                <a:gd name="connsiteY43" fmla="*/ 419100 h 509587"/>
                <a:gd name="connsiteX44" fmla="*/ 92869 w 2502694"/>
                <a:gd name="connsiteY44" fmla="*/ 400050 h 509587"/>
                <a:gd name="connsiteX45" fmla="*/ 40481 w 2502694"/>
                <a:gd name="connsiteY45" fmla="*/ 373856 h 509587"/>
                <a:gd name="connsiteX46" fmla="*/ 9525 w 2502694"/>
                <a:gd name="connsiteY46" fmla="*/ 352425 h 509587"/>
                <a:gd name="connsiteX47" fmla="*/ 0 w 2502694"/>
                <a:gd name="connsiteY47" fmla="*/ 333375 h 509587"/>
                <a:gd name="connsiteX48" fmla="*/ 0 w 2502694"/>
                <a:gd name="connsiteY48" fmla="*/ 314325 h 509587"/>
                <a:gd name="connsiteX49" fmla="*/ 7144 w 2502694"/>
                <a:gd name="connsiteY49" fmla="*/ 295275 h 509587"/>
                <a:gd name="connsiteX50" fmla="*/ 21431 w 2502694"/>
                <a:gd name="connsiteY50" fmla="*/ 280987 h 509587"/>
                <a:gd name="connsiteX51" fmla="*/ 50006 w 2502694"/>
                <a:gd name="connsiteY51" fmla="*/ 264318 h 509587"/>
                <a:gd name="connsiteX52" fmla="*/ 76200 w 2502694"/>
                <a:gd name="connsiteY52" fmla="*/ 252412 h 509587"/>
                <a:gd name="connsiteX53" fmla="*/ 145256 w 2502694"/>
                <a:gd name="connsiteY53" fmla="*/ 240506 h 509587"/>
                <a:gd name="connsiteX54" fmla="*/ 309562 w 2502694"/>
                <a:gd name="connsiteY54" fmla="*/ 228600 h 509587"/>
                <a:gd name="connsiteX55" fmla="*/ 433387 w 2502694"/>
                <a:gd name="connsiteY55" fmla="*/ 228600 h 509587"/>
                <a:gd name="connsiteX56" fmla="*/ 673894 w 2502694"/>
                <a:gd name="connsiteY56" fmla="*/ 2286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02694" h="509587">
                  <a:moveTo>
                    <a:pt x="673894" y="228600"/>
                  </a:moveTo>
                  <a:lnTo>
                    <a:pt x="1123950" y="226218"/>
                  </a:lnTo>
                  <a:lnTo>
                    <a:pt x="1381125" y="228600"/>
                  </a:lnTo>
                  <a:lnTo>
                    <a:pt x="1771650" y="226218"/>
                  </a:lnTo>
                  <a:lnTo>
                    <a:pt x="1997869" y="226218"/>
                  </a:lnTo>
                  <a:lnTo>
                    <a:pt x="2062162" y="221456"/>
                  </a:lnTo>
                  <a:lnTo>
                    <a:pt x="2138362" y="214312"/>
                  </a:lnTo>
                  <a:lnTo>
                    <a:pt x="2216944" y="202406"/>
                  </a:lnTo>
                  <a:lnTo>
                    <a:pt x="2262187" y="192881"/>
                  </a:lnTo>
                  <a:lnTo>
                    <a:pt x="2314575" y="176212"/>
                  </a:lnTo>
                  <a:lnTo>
                    <a:pt x="2338387" y="161925"/>
                  </a:lnTo>
                  <a:lnTo>
                    <a:pt x="2359819" y="140493"/>
                  </a:lnTo>
                  <a:lnTo>
                    <a:pt x="2386012" y="111918"/>
                  </a:lnTo>
                  <a:lnTo>
                    <a:pt x="2412206" y="66675"/>
                  </a:lnTo>
                  <a:lnTo>
                    <a:pt x="2428875" y="33337"/>
                  </a:lnTo>
                  <a:lnTo>
                    <a:pt x="2443162" y="16668"/>
                  </a:lnTo>
                  <a:lnTo>
                    <a:pt x="2464594" y="2381"/>
                  </a:lnTo>
                  <a:lnTo>
                    <a:pt x="2481262" y="0"/>
                  </a:lnTo>
                  <a:lnTo>
                    <a:pt x="2490787" y="2381"/>
                  </a:lnTo>
                  <a:lnTo>
                    <a:pt x="2497931" y="14287"/>
                  </a:lnTo>
                  <a:lnTo>
                    <a:pt x="2502694" y="45243"/>
                  </a:lnTo>
                  <a:lnTo>
                    <a:pt x="2500312" y="116681"/>
                  </a:lnTo>
                  <a:lnTo>
                    <a:pt x="2495550" y="159543"/>
                  </a:lnTo>
                  <a:lnTo>
                    <a:pt x="2481262" y="223837"/>
                  </a:lnTo>
                  <a:lnTo>
                    <a:pt x="2466975" y="283368"/>
                  </a:lnTo>
                  <a:lnTo>
                    <a:pt x="2440781" y="347662"/>
                  </a:lnTo>
                  <a:lnTo>
                    <a:pt x="2414587" y="400050"/>
                  </a:lnTo>
                  <a:lnTo>
                    <a:pt x="2386012" y="447675"/>
                  </a:lnTo>
                  <a:lnTo>
                    <a:pt x="2355056" y="488156"/>
                  </a:lnTo>
                  <a:lnTo>
                    <a:pt x="2333625" y="502443"/>
                  </a:lnTo>
                  <a:lnTo>
                    <a:pt x="2305050" y="509587"/>
                  </a:lnTo>
                  <a:lnTo>
                    <a:pt x="2274094" y="507206"/>
                  </a:lnTo>
                  <a:lnTo>
                    <a:pt x="2224087" y="495300"/>
                  </a:lnTo>
                  <a:lnTo>
                    <a:pt x="2183606" y="481012"/>
                  </a:lnTo>
                  <a:lnTo>
                    <a:pt x="2155031" y="473868"/>
                  </a:lnTo>
                  <a:lnTo>
                    <a:pt x="1947862" y="473868"/>
                  </a:lnTo>
                  <a:lnTo>
                    <a:pt x="1595437" y="473868"/>
                  </a:lnTo>
                  <a:lnTo>
                    <a:pt x="1285875" y="473868"/>
                  </a:lnTo>
                  <a:lnTo>
                    <a:pt x="931069" y="469106"/>
                  </a:lnTo>
                  <a:lnTo>
                    <a:pt x="661987" y="459581"/>
                  </a:lnTo>
                  <a:lnTo>
                    <a:pt x="397669" y="450056"/>
                  </a:lnTo>
                  <a:lnTo>
                    <a:pt x="297656" y="447675"/>
                  </a:lnTo>
                  <a:lnTo>
                    <a:pt x="223837" y="438150"/>
                  </a:lnTo>
                  <a:lnTo>
                    <a:pt x="142875" y="419100"/>
                  </a:lnTo>
                  <a:lnTo>
                    <a:pt x="92869" y="400050"/>
                  </a:lnTo>
                  <a:lnTo>
                    <a:pt x="40481" y="373856"/>
                  </a:lnTo>
                  <a:lnTo>
                    <a:pt x="9525" y="35242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7144" y="295275"/>
                  </a:lnTo>
                  <a:lnTo>
                    <a:pt x="21431" y="280987"/>
                  </a:lnTo>
                  <a:lnTo>
                    <a:pt x="50006" y="264318"/>
                  </a:lnTo>
                  <a:lnTo>
                    <a:pt x="76200" y="252412"/>
                  </a:lnTo>
                  <a:lnTo>
                    <a:pt x="145256" y="240506"/>
                  </a:lnTo>
                  <a:lnTo>
                    <a:pt x="309562" y="228600"/>
                  </a:lnTo>
                  <a:lnTo>
                    <a:pt x="433387" y="228600"/>
                  </a:lnTo>
                  <a:lnTo>
                    <a:pt x="6738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394" name="グループ化 1">
            <a:extLst>
              <a:ext uri="{FF2B5EF4-FFF2-40B4-BE49-F238E27FC236}">
                <a16:creationId xmlns:a16="http://schemas.microsoft.com/office/drawing/2014/main" id="{6623BECE-BC23-47B4-A6CF-54B2A88A295F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1511300"/>
            <a:ext cx="4948238" cy="4554538"/>
            <a:chOff x="2508250" y="1511300"/>
            <a:chExt cx="4948238" cy="4554538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75A0AC2B-3F08-4D71-8E46-F7019A6D0581}"/>
                </a:ext>
              </a:extLst>
            </p:cNvPr>
            <p:cNvSpPr/>
            <p:nvPr/>
          </p:nvSpPr>
          <p:spPr>
            <a:xfrm>
              <a:off x="2586038" y="2503488"/>
              <a:ext cx="1857375" cy="549275"/>
            </a:xfrm>
            <a:custGeom>
              <a:avLst/>
              <a:gdLst>
                <a:gd name="connsiteX0" fmla="*/ 733425 w 1857375"/>
                <a:gd name="connsiteY0" fmla="*/ 264319 h 550069"/>
                <a:gd name="connsiteX1" fmla="*/ 852487 w 1857375"/>
                <a:gd name="connsiteY1" fmla="*/ 238125 h 550069"/>
                <a:gd name="connsiteX2" fmla="*/ 981075 w 1857375"/>
                <a:gd name="connsiteY2" fmla="*/ 207169 h 550069"/>
                <a:gd name="connsiteX3" fmla="*/ 1190625 w 1857375"/>
                <a:gd name="connsiteY3" fmla="*/ 152400 h 550069"/>
                <a:gd name="connsiteX4" fmla="*/ 1297781 w 1857375"/>
                <a:gd name="connsiteY4" fmla="*/ 123825 h 550069"/>
                <a:gd name="connsiteX5" fmla="*/ 1402556 w 1857375"/>
                <a:gd name="connsiteY5" fmla="*/ 88106 h 550069"/>
                <a:gd name="connsiteX6" fmla="*/ 1466850 w 1857375"/>
                <a:gd name="connsiteY6" fmla="*/ 64294 h 550069"/>
                <a:gd name="connsiteX7" fmla="*/ 1521618 w 1857375"/>
                <a:gd name="connsiteY7" fmla="*/ 40481 h 550069"/>
                <a:gd name="connsiteX8" fmla="*/ 1564481 w 1857375"/>
                <a:gd name="connsiteY8" fmla="*/ 16669 h 550069"/>
                <a:gd name="connsiteX9" fmla="*/ 1593056 w 1857375"/>
                <a:gd name="connsiteY9" fmla="*/ 7144 h 550069"/>
                <a:gd name="connsiteX10" fmla="*/ 1645443 w 1857375"/>
                <a:gd name="connsiteY10" fmla="*/ 0 h 550069"/>
                <a:gd name="connsiteX11" fmla="*/ 1693068 w 1857375"/>
                <a:gd name="connsiteY11" fmla="*/ 2381 h 550069"/>
                <a:gd name="connsiteX12" fmla="*/ 1728787 w 1857375"/>
                <a:gd name="connsiteY12" fmla="*/ 14287 h 550069"/>
                <a:gd name="connsiteX13" fmla="*/ 1750218 w 1857375"/>
                <a:gd name="connsiteY13" fmla="*/ 23812 h 550069"/>
                <a:gd name="connsiteX14" fmla="*/ 1778793 w 1857375"/>
                <a:gd name="connsiteY14" fmla="*/ 40481 h 550069"/>
                <a:gd name="connsiteX15" fmla="*/ 1793081 w 1857375"/>
                <a:gd name="connsiteY15" fmla="*/ 52387 h 550069"/>
                <a:gd name="connsiteX16" fmla="*/ 1816893 w 1857375"/>
                <a:gd name="connsiteY16" fmla="*/ 78581 h 550069"/>
                <a:gd name="connsiteX17" fmla="*/ 1835943 w 1857375"/>
                <a:gd name="connsiteY17" fmla="*/ 102394 h 550069"/>
                <a:gd name="connsiteX18" fmla="*/ 1847850 w 1857375"/>
                <a:gd name="connsiteY18" fmla="*/ 128587 h 550069"/>
                <a:gd name="connsiteX19" fmla="*/ 1854993 w 1857375"/>
                <a:gd name="connsiteY19" fmla="*/ 152400 h 550069"/>
                <a:gd name="connsiteX20" fmla="*/ 1857375 w 1857375"/>
                <a:gd name="connsiteY20" fmla="*/ 169069 h 550069"/>
                <a:gd name="connsiteX21" fmla="*/ 1852612 w 1857375"/>
                <a:gd name="connsiteY21" fmla="*/ 195262 h 550069"/>
                <a:gd name="connsiteX22" fmla="*/ 1843087 w 1857375"/>
                <a:gd name="connsiteY22" fmla="*/ 216694 h 550069"/>
                <a:gd name="connsiteX23" fmla="*/ 1828800 w 1857375"/>
                <a:gd name="connsiteY23" fmla="*/ 233362 h 550069"/>
                <a:gd name="connsiteX24" fmla="*/ 1807368 w 1857375"/>
                <a:gd name="connsiteY24" fmla="*/ 245269 h 550069"/>
                <a:gd name="connsiteX25" fmla="*/ 1757362 w 1857375"/>
                <a:gd name="connsiteY25" fmla="*/ 259556 h 550069"/>
                <a:gd name="connsiteX26" fmla="*/ 1652587 w 1857375"/>
                <a:gd name="connsiteY26" fmla="*/ 273844 h 550069"/>
                <a:gd name="connsiteX27" fmla="*/ 1431131 w 1857375"/>
                <a:gd name="connsiteY27" fmla="*/ 304800 h 550069"/>
                <a:gd name="connsiteX28" fmla="*/ 1126331 w 1857375"/>
                <a:gd name="connsiteY28" fmla="*/ 347662 h 550069"/>
                <a:gd name="connsiteX29" fmla="*/ 876300 w 1857375"/>
                <a:gd name="connsiteY29" fmla="*/ 435769 h 550069"/>
                <a:gd name="connsiteX30" fmla="*/ 750093 w 1857375"/>
                <a:gd name="connsiteY30" fmla="*/ 478631 h 550069"/>
                <a:gd name="connsiteX31" fmla="*/ 619125 w 1857375"/>
                <a:gd name="connsiteY31" fmla="*/ 516731 h 550069"/>
                <a:gd name="connsiteX32" fmla="*/ 531018 w 1857375"/>
                <a:gd name="connsiteY32" fmla="*/ 535781 h 550069"/>
                <a:gd name="connsiteX33" fmla="*/ 459581 w 1857375"/>
                <a:gd name="connsiteY33" fmla="*/ 547687 h 550069"/>
                <a:gd name="connsiteX34" fmla="*/ 407193 w 1857375"/>
                <a:gd name="connsiteY34" fmla="*/ 550069 h 550069"/>
                <a:gd name="connsiteX35" fmla="*/ 359568 w 1857375"/>
                <a:gd name="connsiteY35" fmla="*/ 550069 h 550069"/>
                <a:gd name="connsiteX36" fmla="*/ 311943 w 1857375"/>
                <a:gd name="connsiteY36" fmla="*/ 531019 h 550069"/>
                <a:gd name="connsiteX37" fmla="*/ 254793 w 1857375"/>
                <a:gd name="connsiteY37" fmla="*/ 500062 h 550069"/>
                <a:gd name="connsiteX38" fmla="*/ 197643 w 1857375"/>
                <a:gd name="connsiteY38" fmla="*/ 466725 h 550069"/>
                <a:gd name="connsiteX39" fmla="*/ 130968 w 1857375"/>
                <a:gd name="connsiteY39" fmla="*/ 421481 h 550069"/>
                <a:gd name="connsiteX40" fmla="*/ 95250 w 1857375"/>
                <a:gd name="connsiteY40" fmla="*/ 392906 h 550069"/>
                <a:gd name="connsiteX41" fmla="*/ 59531 w 1857375"/>
                <a:gd name="connsiteY41" fmla="*/ 359569 h 550069"/>
                <a:gd name="connsiteX42" fmla="*/ 33337 w 1857375"/>
                <a:gd name="connsiteY42" fmla="*/ 328612 h 550069"/>
                <a:gd name="connsiteX43" fmla="*/ 9525 w 1857375"/>
                <a:gd name="connsiteY43" fmla="*/ 292894 h 550069"/>
                <a:gd name="connsiteX44" fmla="*/ 0 w 1857375"/>
                <a:gd name="connsiteY44" fmla="*/ 264319 h 550069"/>
                <a:gd name="connsiteX45" fmla="*/ 4762 w 1857375"/>
                <a:gd name="connsiteY45" fmla="*/ 250031 h 550069"/>
                <a:gd name="connsiteX46" fmla="*/ 11906 w 1857375"/>
                <a:gd name="connsiteY46" fmla="*/ 245269 h 550069"/>
                <a:gd name="connsiteX47" fmla="*/ 23812 w 1857375"/>
                <a:gd name="connsiteY47" fmla="*/ 245269 h 550069"/>
                <a:gd name="connsiteX48" fmla="*/ 45243 w 1857375"/>
                <a:gd name="connsiteY48" fmla="*/ 252412 h 550069"/>
                <a:gd name="connsiteX49" fmla="*/ 90487 w 1857375"/>
                <a:gd name="connsiteY49" fmla="*/ 273844 h 550069"/>
                <a:gd name="connsiteX50" fmla="*/ 130968 w 1857375"/>
                <a:gd name="connsiteY50" fmla="*/ 292894 h 550069"/>
                <a:gd name="connsiteX51" fmla="*/ 192881 w 1857375"/>
                <a:gd name="connsiteY51" fmla="*/ 311944 h 550069"/>
                <a:gd name="connsiteX52" fmla="*/ 235743 w 1857375"/>
                <a:gd name="connsiteY52" fmla="*/ 321469 h 550069"/>
                <a:gd name="connsiteX53" fmla="*/ 276225 w 1857375"/>
                <a:gd name="connsiteY53" fmla="*/ 326231 h 550069"/>
                <a:gd name="connsiteX54" fmla="*/ 323850 w 1857375"/>
                <a:gd name="connsiteY54" fmla="*/ 328612 h 550069"/>
                <a:gd name="connsiteX55" fmla="*/ 395287 w 1857375"/>
                <a:gd name="connsiteY55" fmla="*/ 323850 h 550069"/>
                <a:gd name="connsiteX56" fmla="*/ 526256 w 1857375"/>
                <a:gd name="connsiteY56" fmla="*/ 304800 h 550069"/>
                <a:gd name="connsiteX57" fmla="*/ 733425 w 1857375"/>
                <a:gd name="connsiteY57" fmla="*/ 264319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57375" h="550069">
                  <a:moveTo>
                    <a:pt x="733425" y="264319"/>
                  </a:moveTo>
                  <a:lnTo>
                    <a:pt x="852487" y="238125"/>
                  </a:lnTo>
                  <a:lnTo>
                    <a:pt x="981075" y="207169"/>
                  </a:lnTo>
                  <a:lnTo>
                    <a:pt x="1190625" y="152400"/>
                  </a:lnTo>
                  <a:lnTo>
                    <a:pt x="1297781" y="123825"/>
                  </a:lnTo>
                  <a:lnTo>
                    <a:pt x="1402556" y="88106"/>
                  </a:lnTo>
                  <a:lnTo>
                    <a:pt x="1466850" y="64294"/>
                  </a:lnTo>
                  <a:lnTo>
                    <a:pt x="1521618" y="40481"/>
                  </a:lnTo>
                  <a:lnTo>
                    <a:pt x="1564481" y="16669"/>
                  </a:lnTo>
                  <a:lnTo>
                    <a:pt x="1593056" y="7144"/>
                  </a:lnTo>
                  <a:lnTo>
                    <a:pt x="1645443" y="0"/>
                  </a:lnTo>
                  <a:lnTo>
                    <a:pt x="1693068" y="2381"/>
                  </a:lnTo>
                  <a:lnTo>
                    <a:pt x="1728787" y="14287"/>
                  </a:lnTo>
                  <a:lnTo>
                    <a:pt x="1750218" y="23812"/>
                  </a:lnTo>
                  <a:lnTo>
                    <a:pt x="1778793" y="40481"/>
                  </a:lnTo>
                  <a:lnTo>
                    <a:pt x="1793081" y="52387"/>
                  </a:lnTo>
                  <a:lnTo>
                    <a:pt x="1816893" y="78581"/>
                  </a:lnTo>
                  <a:lnTo>
                    <a:pt x="1835943" y="102394"/>
                  </a:lnTo>
                  <a:lnTo>
                    <a:pt x="1847850" y="128587"/>
                  </a:lnTo>
                  <a:lnTo>
                    <a:pt x="1854993" y="152400"/>
                  </a:lnTo>
                  <a:lnTo>
                    <a:pt x="1857375" y="169069"/>
                  </a:lnTo>
                  <a:lnTo>
                    <a:pt x="1852612" y="195262"/>
                  </a:lnTo>
                  <a:lnTo>
                    <a:pt x="1843087" y="216694"/>
                  </a:lnTo>
                  <a:lnTo>
                    <a:pt x="1828800" y="233362"/>
                  </a:lnTo>
                  <a:lnTo>
                    <a:pt x="1807368" y="245269"/>
                  </a:lnTo>
                  <a:lnTo>
                    <a:pt x="1757362" y="259556"/>
                  </a:lnTo>
                  <a:lnTo>
                    <a:pt x="1652587" y="273844"/>
                  </a:lnTo>
                  <a:lnTo>
                    <a:pt x="1431131" y="304800"/>
                  </a:lnTo>
                  <a:lnTo>
                    <a:pt x="1126331" y="347662"/>
                  </a:lnTo>
                  <a:lnTo>
                    <a:pt x="876300" y="435769"/>
                  </a:lnTo>
                  <a:lnTo>
                    <a:pt x="750093" y="478631"/>
                  </a:lnTo>
                  <a:lnTo>
                    <a:pt x="619125" y="516731"/>
                  </a:lnTo>
                  <a:lnTo>
                    <a:pt x="531018" y="535781"/>
                  </a:lnTo>
                  <a:lnTo>
                    <a:pt x="459581" y="547687"/>
                  </a:lnTo>
                  <a:lnTo>
                    <a:pt x="407193" y="550069"/>
                  </a:lnTo>
                  <a:lnTo>
                    <a:pt x="359568" y="550069"/>
                  </a:lnTo>
                  <a:lnTo>
                    <a:pt x="311943" y="531019"/>
                  </a:lnTo>
                  <a:lnTo>
                    <a:pt x="254793" y="500062"/>
                  </a:lnTo>
                  <a:lnTo>
                    <a:pt x="197643" y="466725"/>
                  </a:lnTo>
                  <a:lnTo>
                    <a:pt x="130968" y="421481"/>
                  </a:lnTo>
                  <a:lnTo>
                    <a:pt x="95250" y="392906"/>
                  </a:lnTo>
                  <a:lnTo>
                    <a:pt x="59531" y="359569"/>
                  </a:lnTo>
                  <a:lnTo>
                    <a:pt x="33337" y="328612"/>
                  </a:lnTo>
                  <a:lnTo>
                    <a:pt x="9525" y="292894"/>
                  </a:lnTo>
                  <a:lnTo>
                    <a:pt x="0" y="264319"/>
                  </a:lnTo>
                  <a:lnTo>
                    <a:pt x="4762" y="250031"/>
                  </a:lnTo>
                  <a:lnTo>
                    <a:pt x="11906" y="245269"/>
                  </a:lnTo>
                  <a:lnTo>
                    <a:pt x="23812" y="245269"/>
                  </a:lnTo>
                  <a:lnTo>
                    <a:pt x="45243" y="252412"/>
                  </a:lnTo>
                  <a:lnTo>
                    <a:pt x="90487" y="273844"/>
                  </a:lnTo>
                  <a:lnTo>
                    <a:pt x="130968" y="292894"/>
                  </a:lnTo>
                  <a:lnTo>
                    <a:pt x="192881" y="311944"/>
                  </a:lnTo>
                  <a:lnTo>
                    <a:pt x="235743" y="321469"/>
                  </a:lnTo>
                  <a:lnTo>
                    <a:pt x="276225" y="326231"/>
                  </a:lnTo>
                  <a:lnTo>
                    <a:pt x="323850" y="328612"/>
                  </a:lnTo>
                  <a:lnTo>
                    <a:pt x="395287" y="323850"/>
                  </a:lnTo>
                  <a:lnTo>
                    <a:pt x="526256" y="3048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B822367-8272-4CFE-8372-F7782B6698AA}"/>
                </a:ext>
              </a:extLst>
            </p:cNvPr>
            <p:cNvSpPr/>
            <p:nvPr/>
          </p:nvSpPr>
          <p:spPr>
            <a:xfrm rot="16200000">
              <a:off x="1403350" y="3484563"/>
              <a:ext cx="4352925" cy="536575"/>
            </a:xfrm>
            <a:custGeom>
              <a:avLst/>
              <a:gdLst>
                <a:gd name="connsiteX0" fmla="*/ 1578135 w 4353109"/>
                <a:gd name="connsiteY0" fmla="*/ 190648 h 536637"/>
                <a:gd name="connsiteX1" fmla="*/ 2118301 w 4353109"/>
                <a:gd name="connsiteY1" fmla="*/ 201239 h 536637"/>
                <a:gd name="connsiteX2" fmla="*/ 2503126 w 4353109"/>
                <a:gd name="connsiteY2" fmla="*/ 208300 h 536637"/>
                <a:gd name="connsiteX3" fmla="*/ 3279837 w 4353109"/>
                <a:gd name="connsiteY3" fmla="*/ 229483 h 536637"/>
                <a:gd name="connsiteX4" fmla="*/ 3714088 w 4353109"/>
                <a:gd name="connsiteY4" fmla="*/ 229483 h 536637"/>
                <a:gd name="connsiteX5" fmla="*/ 4014181 w 4353109"/>
                <a:gd name="connsiteY5" fmla="*/ 225953 h 536637"/>
                <a:gd name="connsiteX6" fmla="*/ 4060078 w 4353109"/>
                <a:gd name="connsiteY6" fmla="*/ 222422 h 536637"/>
                <a:gd name="connsiteX7" fmla="*/ 4102444 w 4353109"/>
                <a:gd name="connsiteY7" fmla="*/ 211831 h 536637"/>
                <a:gd name="connsiteX8" fmla="*/ 4137749 w 4353109"/>
                <a:gd name="connsiteY8" fmla="*/ 197709 h 536637"/>
                <a:gd name="connsiteX9" fmla="*/ 4190706 w 4353109"/>
                <a:gd name="connsiteY9" fmla="*/ 155343 h 536637"/>
                <a:gd name="connsiteX10" fmla="*/ 4240133 w 4353109"/>
                <a:gd name="connsiteY10" fmla="*/ 105915 h 536637"/>
                <a:gd name="connsiteX11" fmla="*/ 4257786 w 4353109"/>
                <a:gd name="connsiteY11" fmla="*/ 81202 h 536637"/>
                <a:gd name="connsiteX12" fmla="*/ 4275438 w 4353109"/>
                <a:gd name="connsiteY12" fmla="*/ 49427 h 536637"/>
                <a:gd name="connsiteX13" fmla="*/ 4286030 w 4353109"/>
                <a:gd name="connsiteY13" fmla="*/ 28244 h 536637"/>
                <a:gd name="connsiteX14" fmla="*/ 4300152 w 4353109"/>
                <a:gd name="connsiteY14" fmla="*/ 14122 h 536637"/>
                <a:gd name="connsiteX15" fmla="*/ 4324865 w 4353109"/>
                <a:gd name="connsiteY15" fmla="*/ 0 h 536637"/>
                <a:gd name="connsiteX16" fmla="*/ 4331926 w 4353109"/>
                <a:gd name="connsiteY16" fmla="*/ 0 h 536637"/>
                <a:gd name="connsiteX17" fmla="*/ 4342518 w 4353109"/>
                <a:gd name="connsiteY17" fmla="*/ 3531 h 536637"/>
                <a:gd name="connsiteX18" fmla="*/ 4353109 w 4353109"/>
                <a:gd name="connsiteY18" fmla="*/ 21183 h 536637"/>
                <a:gd name="connsiteX19" fmla="*/ 4353109 w 4353109"/>
                <a:gd name="connsiteY19" fmla="*/ 52958 h 536637"/>
                <a:gd name="connsiteX20" fmla="*/ 4349579 w 4353109"/>
                <a:gd name="connsiteY20" fmla="*/ 105915 h 536637"/>
                <a:gd name="connsiteX21" fmla="*/ 4335457 w 4353109"/>
                <a:gd name="connsiteY21" fmla="*/ 158873 h 536637"/>
                <a:gd name="connsiteX22" fmla="*/ 4303682 w 4353109"/>
                <a:gd name="connsiteY22" fmla="*/ 243605 h 536637"/>
                <a:gd name="connsiteX23" fmla="*/ 4240133 w 4353109"/>
                <a:gd name="connsiteY23" fmla="*/ 345990 h 536637"/>
                <a:gd name="connsiteX24" fmla="*/ 4176584 w 4353109"/>
                <a:gd name="connsiteY24" fmla="*/ 423661 h 536637"/>
                <a:gd name="connsiteX25" fmla="*/ 4123627 w 4353109"/>
                <a:gd name="connsiteY25" fmla="*/ 494271 h 536637"/>
                <a:gd name="connsiteX26" fmla="*/ 4088322 w 4353109"/>
                <a:gd name="connsiteY26" fmla="*/ 522515 h 536637"/>
                <a:gd name="connsiteX27" fmla="*/ 4060078 w 4353109"/>
                <a:gd name="connsiteY27" fmla="*/ 533106 h 536637"/>
                <a:gd name="connsiteX28" fmla="*/ 4031834 w 4353109"/>
                <a:gd name="connsiteY28" fmla="*/ 536637 h 536637"/>
                <a:gd name="connsiteX29" fmla="*/ 3992998 w 4353109"/>
                <a:gd name="connsiteY29" fmla="*/ 522515 h 536637"/>
                <a:gd name="connsiteX30" fmla="*/ 3947101 w 4353109"/>
                <a:gd name="connsiteY30" fmla="*/ 497801 h 536637"/>
                <a:gd name="connsiteX31" fmla="*/ 3925918 w 4353109"/>
                <a:gd name="connsiteY31" fmla="*/ 483679 h 536637"/>
                <a:gd name="connsiteX32" fmla="*/ 3890613 w 4353109"/>
                <a:gd name="connsiteY32" fmla="*/ 466027 h 536637"/>
                <a:gd name="connsiteX33" fmla="*/ 3834125 w 4353109"/>
                <a:gd name="connsiteY33" fmla="*/ 455435 h 536637"/>
                <a:gd name="connsiteX34" fmla="*/ 3735271 w 4353109"/>
                <a:gd name="connsiteY34" fmla="*/ 441313 h 536637"/>
                <a:gd name="connsiteX35" fmla="*/ 3572868 w 4353109"/>
                <a:gd name="connsiteY35" fmla="*/ 420130 h 536637"/>
                <a:gd name="connsiteX36" fmla="*/ 3382221 w 4353109"/>
                <a:gd name="connsiteY36" fmla="*/ 409539 h 536637"/>
                <a:gd name="connsiteX37" fmla="*/ 3223349 w 4353109"/>
                <a:gd name="connsiteY37" fmla="*/ 406008 h 536637"/>
                <a:gd name="connsiteX38" fmla="*/ 2891481 w 4353109"/>
                <a:gd name="connsiteY38" fmla="*/ 409539 h 536637"/>
                <a:gd name="connsiteX39" fmla="*/ 2510187 w 4353109"/>
                <a:gd name="connsiteY39" fmla="*/ 409539 h 536637"/>
                <a:gd name="connsiteX40" fmla="*/ 2118301 w 4353109"/>
                <a:gd name="connsiteY40" fmla="*/ 406008 h 536637"/>
                <a:gd name="connsiteX41" fmla="*/ 1737007 w 4353109"/>
                <a:gd name="connsiteY41" fmla="*/ 409539 h 536637"/>
                <a:gd name="connsiteX42" fmla="*/ 1376896 w 4353109"/>
                <a:gd name="connsiteY42" fmla="*/ 406008 h 536637"/>
                <a:gd name="connsiteX43" fmla="*/ 992071 w 4353109"/>
                <a:gd name="connsiteY43" fmla="*/ 409539 h 536637"/>
                <a:gd name="connsiteX44" fmla="*/ 755528 w 4353109"/>
                <a:gd name="connsiteY44" fmla="*/ 413069 h 536637"/>
                <a:gd name="connsiteX45" fmla="*/ 497801 w 4353109"/>
                <a:gd name="connsiteY45" fmla="*/ 420130 h 536637"/>
                <a:gd name="connsiteX46" fmla="*/ 317745 w 4353109"/>
                <a:gd name="connsiteY46" fmla="*/ 430722 h 536637"/>
                <a:gd name="connsiteX47" fmla="*/ 271849 w 4353109"/>
                <a:gd name="connsiteY47" fmla="*/ 420130 h 536637"/>
                <a:gd name="connsiteX48" fmla="*/ 208300 w 4353109"/>
                <a:gd name="connsiteY48" fmla="*/ 402478 h 536637"/>
                <a:gd name="connsiteX49" fmla="*/ 116507 w 4353109"/>
                <a:gd name="connsiteY49" fmla="*/ 367173 h 536637"/>
                <a:gd name="connsiteX50" fmla="*/ 56488 w 4353109"/>
                <a:gd name="connsiteY50" fmla="*/ 335398 h 536637"/>
                <a:gd name="connsiteX51" fmla="*/ 21183 w 4353109"/>
                <a:gd name="connsiteY51" fmla="*/ 307154 h 536637"/>
                <a:gd name="connsiteX52" fmla="*/ 0 w 4353109"/>
                <a:gd name="connsiteY52" fmla="*/ 275380 h 536637"/>
                <a:gd name="connsiteX53" fmla="*/ 0 w 4353109"/>
                <a:gd name="connsiteY53" fmla="*/ 261258 h 536637"/>
                <a:gd name="connsiteX54" fmla="*/ 3531 w 4353109"/>
                <a:gd name="connsiteY54" fmla="*/ 243605 h 536637"/>
                <a:gd name="connsiteX55" fmla="*/ 31775 w 4353109"/>
                <a:gd name="connsiteY55" fmla="*/ 215361 h 536637"/>
                <a:gd name="connsiteX56" fmla="*/ 77671 w 4353109"/>
                <a:gd name="connsiteY56" fmla="*/ 187117 h 536637"/>
                <a:gd name="connsiteX57" fmla="*/ 158873 w 4353109"/>
                <a:gd name="connsiteY57" fmla="*/ 151812 h 536637"/>
                <a:gd name="connsiteX58" fmla="*/ 225952 w 4353109"/>
                <a:gd name="connsiteY58" fmla="*/ 130629 h 536637"/>
                <a:gd name="connsiteX59" fmla="*/ 310684 w 4353109"/>
                <a:gd name="connsiteY59" fmla="*/ 120038 h 536637"/>
                <a:gd name="connsiteX60" fmla="*/ 381295 w 4353109"/>
                <a:gd name="connsiteY60" fmla="*/ 116507 h 536637"/>
                <a:gd name="connsiteX61" fmla="*/ 423661 w 4353109"/>
                <a:gd name="connsiteY61" fmla="*/ 123568 h 536637"/>
                <a:gd name="connsiteX62" fmla="*/ 533106 w 4353109"/>
                <a:gd name="connsiteY62" fmla="*/ 141221 h 536637"/>
                <a:gd name="connsiteX63" fmla="*/ 741406 w 4353109"/>
                <a:gd name="connsiteY63" fmla="*/ 158873 h 536637"/>
                <a:gd name="connsiteX64" fmla="*/ 1094456 w 4353109"/>
                <a:gd name="connsiteY64" fmla="*/ 176526 h 536637"/>
                <a:gd name="connsiteX65" fmla="*/ 1578135 w 4353109"/>
                <a:gd name="connsiteY65" fmla="*/ 190648 h 53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53109" h="536637">
                  <a:moveTo>
                    <a:pt x="1578135" y="190648"/>
                  </a:moveTo>
                  <a:lnTo>
                    <a:pt x="2118301" y="201239"/>
                  </a:lnTo>
                  <a:lnTo>
                    <a:pt x="2503126" y="208300"/>
                  </a:lnTo>
                  <a:lnTo>
                    <a:pt x="3279837" y="229483"/>
                  </a:lnTo>
                  <a:lnTo>
                    <a:pt x="3714088" y="229483"/>
                  </a:lnTo>
                  <a:lnTo>
                    <a:pt x="4014181" y="225953"/>
                  </a:lnTo>
                  <a:lnTo>
                    <a:pt x="4060078" y="222422"/>
                  </a:lnTo>
                  <a:lnTo>
                    <a:pt x="4102444" y="211831"/>
                  </a:lnTo>
                  <a:lnTo>
                    <a:pt x="4137749" y="197709"/>
                  </a:lnTo>
                  <a:lnTo>
                    <a:pt x="4190706" y="155343"/>
                  </a:lnTo>
                  <a:lnTo>
                    <a:pt x="4240133" y="105915"/>
                  </a:lnTo>
                  <a:lnTo>
                    <a:pt x="4257786" y="81202"/>
                  </a:lnTo>
                  <a:lnTo>
                    <a:pt x="4275438" y="49427"/>
                  </a:lnTo>
                  <a:lnTo>
                    <a:pt x="4286030" y="28244"/>
                  </a:lnTo>
                  <a:lnTo>
                    <a:pt x="4300152" y="14122"/>
                  </a:lnTo>
                  <a:lnTo>
                    <a:pt x="4324865" y="0"/>
                  </a:lnTo>
                  <a:lnTo>
                    <a:pt x="4331926" y="0"/>
                  </a:lnTo>
                  <a:lnTo>
                    <a:pt x="4342518" y="3531"/>
                  </a:lnTo>
                  <a:lnTo>
                    <a:pt x="4353109" y="21183"/>
                  </a:lnTo>
                  <a:lnTo>
                    <a:pt x="4353109" y="52958"/>
                  </a:lnTo>
                  <a:lnTo>
                    <a:pt x="4349579" y="105915"/>
                  </a:lnTo>
                  <a:lnTo>
                    <a:pt x="4335457" y="158873"/>
                  </a:lnTo>
                  <a:lnTo>
                    <a:pt x="4303682" y="243605"/>
                  </a:lnTo>
                  <a:lnTo>
                    <a:pt x="4240133" y="345990"/>
                  </a:lnTo>
                  <a:lnTo>
                    <a:pt x="4176584" y="423661"/>
                  </a:lnTo>
                  <a:lnTo>
                    <a:pt x="4123627" y="494271"/>
                  </a:lnTo>
                  <a:lnTo>
                    <a:pt x="4088322" y="522515"/>
                  </a:lnTo>
                  <a:lnTo>
                    <a:pt x="4060078" y="533106"/>
                  </a:lnTo>
                  <a:lnTo>
                    <a:pt x="4031834" y="536637"/>
                  </a:lnTo>
                  <a:lnTo>
                    <a:pt x="3992998" y="522515"/>
                  </a:lnTo>
                  <a:lnTo>
                    <a:pt x="3947101" y="497801"/>
                  </a:lnTo>
                  <a:lnTo>
                    <a:pt x="3925918" y="483679"/>
                  </a:lnTo>
                  <a:lnTo>
                    <a:pt x="3890613" y="466027"/>
                  </a:lnTo>
                  <a:lnTo>
                    <a:pt x="3834125" y="455435"/>
                  </a:lnTo>
                  <a:lnTo>
                    <a:pt x="3735271" y="441313"/>
                  </a:lnTo>
                  <a:lnTo>
                    <a:pt x="3572868" y="420130"/>
                  </a:lnTo>
                  <a:lnTo>
                    <a:pt x="3382221" y="409539"/>
                  </a:lnTo>
                  <a:lnTo>
                    <a:pt x="3223349" y="406008"/>
                  </a:lnTo>
                  <a:lnTo>
                    <a:pt x="2891481" y="409539"/>
                  </a:lnTo>
                  <a:lnTo>
                    <a:pt x="2510187" y="409539"/>
                  </a:lnTo>
                  <a:lnTo>
                    <a:pt x="2118301" y="406008"/>
                  </a:lnTo>
                  <a:lnTo>
                    <a:pt x="1737007" y="409539"/>
                  </a:lnTo>
                  <a:lnTo>
                    <a:pt x="1376896" y="406008"/>
                  </a:lnTo>
                  <a:lnTo>
                    <a:pt x="992071" y="409539"/>
                  </a:lnTo>
                  <a:lnTo>
                    <a:pt x="755528" y="413069"/>
                  </a:lnTo>
                  <a:lnTo>
                    <a:pt x="497801" y="420130"/>
                  </a:lnTo>
                  <a:lnTo>
                    <a:pt x="317745" y="430722"/>
                  </a:lnTo>
                  <a:lnTo>
                    <a:pt x="271849" y="420130"/>
                  </a:lnTo>
                  <a:lnTo>
                    <a:pt x="208300" y="402478"/>
                  </a:lnTo>
                  <a:lnTo>
                    <a:pt x="116507" y="367173"/>
                  </a:lnTo>
                  <a:lnTo>
                    <a:pt x="56488" y="335398"/>
                  </a:lnTo>
                  <a:lnTo>
                    <a:pt x="21183" y="307154"/>
                  </a:lnTo>
                  <a:lnTo>
                    <a:pt x="0" y="275380"/>
                  </a:lnTo>
                  <a:lnTo>
                    <a:pt x="0" y="261258"/>
                  </a:lnTo>
                  <a:lnTo>
                    <a:pt x="3531" y="243605"/>
                  </a:lnTo>
                  <a:lnTo>
                    <a:pt x="31775" y="215361"/>
                  </a:lnTo>
                  <a:lnTo>
                    <a:pt x="77671" y="187117"/>
                  </a:lnTo>
                  <a:lnTo>
                    <a:pt x="158873" y="151812"/>
                  </a:lnTo>
                  <a:lnTo>
                    <a:pt x="225952" y="130629"/>
                  </a:lnTo>
                  <a:lnTo>
                    <a:pt x="310684" y="120038"/>
                  </a:lnTo>
                  <a:lnTo>
                    <a:pt x="381295" y="116507"/>
                  </a:lnTo>
                  <a:lnTo>
                    <a:pt x="423661" y="123568"/>
                  </a:lnTo>
                  <a:lnTo>
                    <a:pt x="533106" y="141221"/>
                  </a:lnTo>
                  <a:lnTo>
                    <a:pt x="741406" y="158873"/>
                  </a:lnTo>
                  <a:lnTo>
                    <a:pt x="1094456" y="176526"/>
                  </a:lnTo>
                  <a:lnTo>
                    <a:pt x="1578135" y="1906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F8B66645-E8DF-4BDE-AD19-BC1E421AE367}"/>
                </a:ext>
              </a:extLst>
            </p:cNvPr>
            <p:cNvSpPr/>
            <p:nvPr/>
          </p:nvSpPr>
          <p:spPr>
            <a:xfrm rot="16200000">
              <a:off x="2016919" y="3347244"/>
              <a:ext cx="2052637" cy="1069975"/>
            </a:xfrm>
            <a:custGeom>
              <a:avLst/>
              <a:gdLst>
                <a:gd name="connsiteX0" fmla="*/ 876300 w 2052638"/>
                <a:gd name="connsiteY0" fmla="*/ 495300 h 1069181"/>
                <a:gd name="connsiteX1" fmla="*/ 731044 w 2052638"/>
                <a:gd name="connsiteY1" fmla="*/ 419100 h 1069181"/>
                <a:gd name="connsiteX2" fmla="*/ 564357 w 2052638"/>
                <a:gd name="connsiteY2" fmla="*/ 326231 h 1069181"/>
                <a:gd name="connsiteX3" fmla="*/ 383382 w 2052638"/>
                <a:gd name="connsiteY3" fmla="*/ 219075 h 1069181"/>
                <a:gd name="connsiteX4" fmla="*/ 240507 w 2052638"/>
                <a:gd name="connsiteY4" fmla="*/ 130968 h 1069181"/>
                <a:gd name="connsiteX5" fmla="*/ 97632 w 2052638"/>
                <a:gd name="connsiteY5" fmla="*/ 38100 h 1069181"/>
                <a:gd name="connsiteX6" fmla="*/ 61913 w 2052638"/>
                <a:gd name="connsiteY6" fmla="*/ 14287 h 1069181"/>
                <a:gd name="connsiteX7" fmla="*/ 35719 w 2052638"/>
                <a:gd name="connsiteY7" fmla="*/ 2381 h 1069181"/>
                <a:gd name="connsiteX8" fmla="*/ 21432 w 2052638"/>
                <a:gd name="connsiteY8" fmla="*/ 0 h 1069181"/>
                <a:gd name="connsiteX9" fmla="*/ 9525 w 2052638"/>
                <a:gd name="connsiteY9" fmla="*/ 0 h 1069181"/>
                <a:gd name="connsiteX10" fmla="*/ 2382 w 2052638"/>
                <a:gd name="connsiteY10" fmla="*/ 2381 h 1069181"/>
                <a:gd name="connsiteX11" fmla="*/ 0 w 2052638"/>
                <a:gd name="connsiteY11" fmla="*/ 16668 h 1069181"/>
                <a:gd name="connsiteX12" fmla="*/ 2382 w 2052638"/>
                <a:gd name="connsiteY12" fmla="*/ 38100 h 1069181"/>
                <a:gd name="connsiteX13" fmla="*/ 14288 w 2052638"/>
                <a:gd name="connsiteY13" fmla="*/ 54768 h 1069181"/>
                <a:gd name="connsiteX14" fmla="*/ 80963 w 2052638"/>
                <a:gd name="connsiteY14" fmla="*/ 114300 h 1069181"/>
                <a:gd name="connsiteX15" fmla="*/ 288132 w 2052638"/>
                <a:gd name="connsiteY15" fmla="*/ 283368 h 1069181"/>
                <a:gd name="connsiteX16" fmla="*/ 488157 w 2052638"/>
                <a:gd name="connsiteY16" fmla="*/ 435768 h 1069181"/>
                <a:gd name="connsiteX17" fmla="*/ 711994 w 2052638"/>
                <a:gd name="connsiteY17" fmla="*/ 590550 h 1069181"/>
                <a:gd name="connsiteX18" fmla="*/ 954882 w 2052638"/>
                <a:gd name="connsiteY18" fmla="*/ 740568 h 1069181"/>
                <a:gd name="connsiteX19" fmla="*/ 1321594 w 2052638"/>
                <a:gd name="connsiteY19" fmla="*/ 942975 h 1069181"/>
                <a:gd name="connsiteX20" fmla="*/ 1538288 w 2052638"/>
                <a:gd name="connsiteY20" fmla="*/ 1052512 h 1069181"/>
                <a:gd name="connsiteX21" fmla="*/ 2052638 w 2052638"/>
                <a:gd name="connsiteY21" fmla="*/ 1069181 h 1069181"/>
                <a:gd name="connsiteX22" fmla="*/ 2040732 w 2052638"/>
                <a:gd name="connsiteY22" fmla="*/ 990600 h 1069181"/>
                <a:gd name="connsiteX23" fmla="*/ 1893094 w 2052638"/>
                <a:gd name="connsiteY23" fmla="*/ 938212 h 1069181"/>
                <a:gd name="connsiteX24" fmla="*/ 1562100 w 2052638"/>
                <a:gd name="connsiteY24" fmla="*/ 809625 h 1069181"/>
                <a:gd name="connsiteX25" fmla="*/ 1300163 w 2052638"/>
                <a:gd name="connsiteY25" fmla="*/ 697706 h 1069181"/>
                <a:gd name="connsiteX26" fmla="*/ 978694 w 2052638"/>
                <a:gd name="connsiteY26" fmla="*/ 547687 h 1069181"/>
                <a:gd name="connsiteX27" fmla="*/ 876300 w 2052638"/>
                <a:gd name="connsiteY27" fmla="*/ 495300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2638" h="1069181">
                  <a:moveTo>
                    <a:pt x="876300" y="495300"/>
                  </a:moveTo>
                  <a:lnTo>
                    <a:pt x="731044" y="419100"/>
                  </a:lnTo>
                  <a:lnTo>
                    <a:pt x="564357" y="326231"/>
                  </a:lnTo>
                  <a:lnTo>
                    <a:pt x="383382" y="219075"/>
                  </a:lnTo>
                  <a:lnTo>
                    <a:pt x="240507" y="130968"/>
                  </a:lnTo>
                  <a:lnTo>
                    <a:pt x="97632" y="38100"/>
                  </a:lnTo>
                  <a:lnTo>
                    <a:pt x="61913" y="14287"/>
                  </a:lnTo>
                  <a:lnTo>
                    <a:pt x="35719" y="2381"/>
                  </a:lnTo>
                  <a:lnTo>
                    <a:pt x="21432" y="0"/>
                  </a:lnTo>
                  <a:lnTo>
                    <a:pt x="9525" y="0"/>
                  </a:lnTo>
                  <a:lnTo>
                    <a:pt x="2382" y="2381"/>
                  </a:lnTo>
                  <a:lnTo>
                    <a:pt x="0" y="16668"/>
                  </a:lnTo>
                  <a:lnTo>
                    <a:pt x="2382" y="38100"/>
                  </a:lnTo>
                  <a:lnTo>
                    <a:pt x="14288" y="54768"/>
                  </a:lnTo>
                  <a:lnTo>
                    <a:pt x="80963" y="114300"/>
                  </a:lnTo>
                  <a:lnTo>
                    <a:pt x="288132" y="283368"/>
                  </a:lnTo>
                  <a:lnTo>
                    <a:pt x="488157" y="435768"/>
                  </a:lnTo>
                  <a:lnTo>
                    <a:pt x="711994" y="590550"/>
                  </a:lnTo>
                  <a:lnTo>
                    <a:pt x="954882" y="740568"/>
                  </a:lnTo>
                  <a:lnTo>
                    <a:pt x="1321594" y="942975"/>
                  </a:lnTo>
                  <a:lnTo>
                    <a:pt x="1538288" y="1052512"/>
                  </a:lnTo>
                  <a:lnTo>
                    <a:pt x="2052638" y="1069181"/>
                  </a:lnTo>
                  <a:lnTo>
                    <a:pt x="2040732" y="990600"/>
                  </a:lnTo>
                  <a:lnTo>
                    <a:pt x="1893094" y="938212"/>
                  </a:lnTo>
                  <a:lnTo>
                    <a:pt x="1562100" y="809625"/>
                  </a:lnTo>
                  <a:lnTo>
                    <a:pt x="1300163" y="697706"/>
                  </a:lnTo>
                  <a:lnTo>
                    <a:pt x="978694" y="547687"/>
                  </a:lnTo>
                  <a:lnTo>
                    <a:pt x="8763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FC7262E-83A4-4A76-909D-8CBD76E9B06E}"/>
                </a:ext>
              </a:extLst>
            </p:cNvPr>
            <p:cNvSpPr/>
            <p:nvPr/>
          </p:nvSpPr>
          <p:spPr>
            <a:xfrm rot="16200000">
              <a:off x="3624263" y="3340100"/>
              <a:ext cx="693738" cy="661987"/>
            </a:xfrm>
            <a:custGeom>
              <a:avLst/>
              <a:gdLst>
                <a:gd name="connsiteX0" fmla="*/ 400050 w 692944"/>
                <a:gd name="connsiteY0" fmla="*/ 297657 h 661988"/>
                <a:gd name="connsiteX1" fmla="*/ 457200 w 692944"/>
                <a:gd name="connsiteY1" fmla="*/ 259557 h 661988"/>
                <a:gd name="connsiteX2" fmla="*/ 519112 w 692944"/>
                <a:gd name="connsiteY2" fmla="*/ 209550 h 661988"/>
                <a:gd name="connsiteX3" fmla="*/ 569119 w 692944"/>
                <a:gd name="connsiteY3" fmla="*/ 157163 h 661988"/>
                <a:gd name="connsiteX4" fmla="*/ 595312 w 692944"/>
                <a:gd name="connsiteY4" fmla="*/ 111919 h 661988"/>
                <a:gd name="connsiteX5" fmla="*/ 609600 w 692944"/>
                <a:gd name="connsiteY5" fmla="*/ 59532 h 661988"/>
                <a:gd name="connsiteX6" fmla="*/ 614362 w 692944"/>
                <a:gd name="connsiteY6" fmla="*/ 0 h 661988"/>
                <a:gd name="connsiteX7" fmla="*/ 692944 w 692944"/>
                <a:gd name="connsiteY7" fmla="*/ 0 h 661988"/>
                <a:gd name="connsiteX8" fmla="*/ 666750 w 692944"/>
                <a:gd name="connsiteY8" fmla="*/ 133350 h 661988"/>
                <a:gd name="connsiteX9" fmla="*/ 633412 w 692944"/>
                <a:gd name="connsiteY9" fmla="*/ 261938 h 661988"/>
                <a:gd name="connsiteX10" fmla="*/ 600075 w 692944"/>
                <a:gd name="connsiteY10" fmla="*/ 352425 h 661988"/>
                <a:gd name="connsiteX11" fmla="*/ 554831 w 692944"/>
                <a:gd name="connsiteY11" fmla="*/ 452438 h 661988"/>
                <a:gd name="connsiteX12" fmla="*/ 507206 w 692944"/>
                <a:gd name="connsiteY12" fmla="*/ 535782 h 661988"/>
                <a:gd name="connsiteX13" fmla="*/ 490537 w 692944"/>
                <a:gd name="connsiteY13" fmla="*/ 552450 h 661988"/>
                <a:gd name="connsiteX14" fmla="*/ 426244 w 692944"/>
                <a:gd name="connsiteY14" fmla="*/ 581025 h 661988"/>
                <a:gd name="connsiteX15" fmla="*/ 307181 w 692944"/>
                <a:gd name="connsiteY15" fmla="*/ 626269 h 661988"/>
                <a:gd name="connsiteX16" fmla="*/ 200025 w 692944"/>
                <a:gd name="connsiteY16" fmla="*/ 652463 h 661988"/>
                <a:gd name="connsiteX17" fmla="*/ 150019 w 692944"/>
                <a:gd name="connsiteY17" fmla="*/ 661988 h 661988"/>
                <a:gd name="connsiteX18" fmla="*/ 109537 w 692944"/>
                <a:gd name="connsiteY18" fmla="*/ 652463 h 661988"/>
                <a:gd name="connsiteX19" fmla="*/ 50006 w 692944"/>
                <a:gd name="connsiteY19" fmla="*/ 623888 h 661988"/>
                <a:gd name="connsiteX20" fmla="*/ 19050 w 692944"/>
                <a:gd name="connsiteY20" fmla="*/ 597694 h 661988"/>
                <a:gd name="connsiteX21" fmla="*/ 2381 w 692944"/>
                <a:gd name="connsiteY21" fmla="*/ 571500 h 661988"/>
                <a:gd name="connsiteX22" fmla="*/ 0 w 692944"/>
                <a:gd name="connsiteY22" fmla="*/ 547688 h 661988"/>
                <a:gd name="connsiteX23" fmla="*/ 7144 w 692944"/>
                <a:gd name="connsiteY23" fmla="*/ 516732 h 661988"/>
                <a:gd name="connsiteX24" fmla="*/ 28575 w 692944"/>
                <a:gd name="connsiteY24" fmla="*/ 481013 h 661988"/>
                <a:gd name="connsiteX25" fmla="*/ 42862 w 692944"/>
                <a:gd name="connsiteY25" fmla="*/ 464344 h 661988"/>
                <a:gd name="connsiteX26" fmla="*/ 80962 w 692944"/>
                <a:gd name="connsiteY26" fmla="*/ 447675 h 661988"/>
                <a:gd name="connsiteX27" fmla="*/ 195262 w 692944"/>
                <a:gd name="connsiteY27" fmla="*/ 397669 h 661988"/>
                <a:gd name="connsiteX28" fmla="*/ 400050 w 692944"/>
                <a:gd name="connsiteY28" fmla="*/ 29765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61988">
                  <a:moveTo>
                    <a:pt x="400050" y="297657"/>
                  </a:moveTo>
                  <a:lnTo>
                    <a:pt x="457200" y="259557"/>
                  </a:lnTo>
                  <a:lnTo>
                    <a:pt x="519112" y="209550"/>
                  </a:lnTo>
                  <a:lnTo>
                    <a:pt x="569119" y="157163"/>
                  </a:lnTo>
                  <a:lnTo>
                    <a:pt x="595312" y="111919"/>
                  </a:lnTo>
                  <a:lnTo>
                    <a:pt x="609600" y="59532"/>
                  </a:lnTo>
                  <a:lnTo>
                    <a:pt x="614362" y="0"/>
                  </a:lnTo>
                  <a:lnTo>
                    <a:pt x="692944" y="0"/>
                  </a:lnTo>
                  <a:lnTo>
                    <a:pt x="666750" y="133350"/>
                  </a:lnTo>
                  <a:lnTo>
                    <a:pt x="633412" y="261938"/>
                  </a:lnTo>
                  <a:lnTo>
                    <a:pt x="600075" y="352425"/>
                  </a:lnTo>
                  <a:lnTo>
                    <a:pt x="554831" y="452438"/>
                  </a:lnTo>
                  <a:lnTo>
                    <a:pt x="507206" y="535782"/>
                  </a:lnTo>
                  <a:lnTo>
                    <a:pt x="490537" y="552450"/>
                  </a:lnTo>
                  <a:lnTo>
                    <a:pt x="426244" y="581025"/>
                  </a:lnTo>
                  <a:lnTo>
                    <a:pt x="307181" y="626269"/>
                  </a:lnTo>
                  <a:lnTo>
                    <a:pt x="200025" y="652463"/>
                  </a:lnTo>
                  <a:lnTo>
                    <a:pt x="150019" y="661988"/>
                  </a:lnTo>
                  <a:lnTo>
                    <a:pt x="109537" y="652463"/>
                  </a:lnTo>
                  <a:lnTo>
                    <a:pt x="50006" y="623888"/>
                  </a:lnTo>
                  <a:lnTo>
                    <a:pt x="19050" y="597694"/>
                  </a:lnTo>
                  <a:lnTo>
                    <a:pt x="2381" y="571500"/>
                  </a:lnTo>
                  <a:lnTo>
                    <a:pt x="0" y="547688"/>
                  </a:lnTo>
                  <a:lnTo>
                    <a:pt x="7144" y="516732"/>
                  </a:lnTo>
                  <a:lnTo>
                    <a:pt x="28575" y="481013"/>
                  </a:lnTo>
                  <a:lnTo>
                    <a:pt x="42862" y="464344"/>
                  </a:lnTo>
                  <a:lnTo>
                    <a:pt x="80962" y="447675"/>
                  </a:lnTo>
                  <a:lnTo>
                    <a:pt x="195262" y="397669"/>
                  </a:lnTo>
                  <a:lnTo>
                    <a:pt x="40005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89F59708-EC98-42AE-90A5-99034F55EF10}"/>
                </a:ext>
              </a:extLst>
            </p:cNvPr>
            <p:cNvSpPr/>
            <p:nvPr/>
          </p:nvSpPr>
          <p:spPr>
            <a:xfrm>
              <a:off x="4614863" y="2001838"/>
              <a:ext cx="1966912" cy="444500"/>
            </a:xfrm>
            <a:custGeom>
              <a:avLst/>
              <a:gdLst>
                <a:gd name="connsiteX0" fmla="*/ 678656 w 1966912"/>
                <a:gd name="connsiteY0" fmla="*/ 200025 h 442913"/>
                <a:gd name="connsiteX1" fmla="*/ 876300 w 1966912"/>
                <a:gd name="connsiteY1" fmla="*/ 171450 h 442913"/>
                <a:gd name="connsiteX2" fmla="*/ 1140618 w 1966912"/>
                <a:gd name="connsiteY2" fmla="*/ 147638 h 442913"/>
                <a:gd name="connsiteX3" fmla="*/ 1378743 w 1966912"/>
                <a:gd name="connsiteY3" fmla="*/ 114300 h 442913"/>
                <a:gd name="connsiteX4" fmla="*/ 1533525 w 1966912"/>
                <a:gd name="connsiteY4" fmla="*/ 88107 h 442913"/>
                <a:gd name="connsiteX5" fmla="*/ 1585912 w 1966912"/>
                <a:gd name="connsiteY5" fmla="*/ 61913 h 442913"/>
                <a:gd name="connsiteX6" fmla="*/ 1695450 w 1966912"/>
                <a:gd name="connsiteY6" fmla="*/ 14288 h 442913"/>
                <a:gd name="connsiteX7" fmla="*/ 1735931 w 1966912"/>
                <a:gd name="connsiteY7" fmla="*/ 0 h 442913"/>
                <a:gd name="connsiteX8" fmla="*/ 1757362 w 1966912"/>
                <a:gd name="connsiteY8" fmla="*/ 4763 h 442913"/>
                <a:gd name="connsiteX9" fmla="*/ 1826418 w 1966912"/>
                <a:gd name="connsiteY9" fmla="*/ 26194 h 442913"/>
                <a:gd name="connsiteX10" fmla="*/ 1888331 w 1966912"/>
                <a:gd name="connsiteY10" fmla="*/ 52388 h 442913"/>
                <a:gd name="connsiteX11" fmla="*/ 1933575 w 1966912"/>
                <a:gd name="connsiteY11" fmla="*/ 78582 h 442913"/>
                <a:gd name="connsiteX12" fmla="*/ 1950243 w 1966912"/>
                <a:gd name="connsiteY12" fmla="*/ 95250 h 442913"/>
                <a:gd name="connsiteX13" fmla="*/ 1959768 w 1966912"/>
                <a:gd name="connsiteY13" fmla="*/ 114300 h 442913"/>
                <a:gd name="connsiteX14" fmla="*/ 1966912 w 1966912"/>
                <a:gd name="connsiteY14" fmla="*/ 142875 h 442913"/>
                <a:gd name="connsiteX15" fmla="*/ 1962150 w 1966912"/>
                <a:gd name="connsiteY15" fmla="*/ 164307 h 442913"/>
                <a:gd name="connsiteX16" fmla="*/ 1947862 w 1966912"/>
                <a:gd name="connsiteY16" fmla="*/ 183357 h 442913"/>
                <a:gd name="connsiteX17" fmla="*/ 1924050 w 1966912"/>
                <a:gd name="connsiteY17" fmla="*/ 204788 h 442913"/>
                <a:gd name="connsiteX18" fmla="*/ 1893093 w 1966912"/>
                <a:gd name="connsiteY18" fmla="*/ 219075 h 442913"/>
                <a:gd name="connsiteX19" fmla="*/ 1828800 w 1966912"/>
                <a:gd name="connsiteY19" fmla="*/ 240507 h 442913"/>
                <a:gd name="connsiteX20" fmla="*/ 1647825 w 1966912"/>
                <a:gd name="connsiteY20" fmla="*/ 269082 h 442913"/>
                <a:gd name="connsiteX21" fmla="*/ 1369218 w 1966912"/>
                <a:gd name="connsiteY21" fmla="*/ 309563 h 442913"/>
                <a:gd name="connsiteX22" fmla="*/ 1045368 w 1966912"/>
                <a:gd name="connsiteY22" fmla="*/ 354807 h 442913"/>
                <a:gd name="connsiteX23" fmla="*/ 800100 w 1966912"/>
                <a:gd name="connsiteY23" fmla="*/ 378619 h 442913"/>
                <a:gd name="connsiteX24" fmla="*/ 550068 w 1966912"/>
                <a:gd name="connsiteY24" fmla="*/ 416719 h 442913"/>
                <a:gd name="connsiteX25" fmla="*/ 385762 w 1966912"/>
                <a:gd name="connsiteY25" fmla="*/ 442913 h 442913"/>
                <a:gd name="connsiteX26" fmla="*/ 369093 w 1966912"/>
                <a:gd name="connsiteY26" fmla="*/ 442913 h 442913"/>
                <a:gd name="connsiteX27" fmla="*/ 300037 w 1966912"/>
                <a:gd name="connsiteY27" fmla="*/ 423863 h 442913"/>
                <a:gd name="connsiteX28" fmla="*/ 233362 w 1966912"/>
                <a:gd name="connsiteY28" fmla="*/ 397669 h 442913"/>
                <a:gd name="connsiteX29" fmla="*/ 180975 w 1966912"/>
                <a:gd name="connsiteY29" fmla="*/ 373857 h 442913"/>
                <a:gd name="connsiteX30" fmla="*/ 152400 w 1966912"/>
                <a:gd name="connsiteY30" fmla="*/ 357188 h 442913"/>
                <a:gd name="connsiteX31" fmla="*/ 116681 w 1966912"/>
                <a:gd name="connsiteY31" fmla="*/ 330994 h 442913"/>
                <a:gd name="connsiteX32" fmla="*/ 88106 w 1966912"/>
                <a:gd name="connsiteY32" fmla="*/ 307182 h 442913"/>
                <a:gd name="connsiteX33" fmla="*/ 66675 w 1966912"/>
                <a:gd name="connsiteY33" fmla="*/ 285750 h 442913"/>
                <a:gd name="connsiteX34" fmla="*/ 45243 w 1966912"/>
                <a:gd name="connsiteY34" fmla="*/ 261938 h 442913"/>
                <a:gd name="connsiteX35" fmla="*/ 23812 w 1966912"/>
                <a:gd name="connsiteY35" fmla="*/ 238125 h 442913"/>
                <a:gd name="connsiteX36" fmla="*/ 9525 w 1966912"/>
                <a:gd name="connsiteY36" fmla="*/ 207169 h 442913"/>
                <a:gd name="connsiteX37" fmla="*/ 0 w 1966912"/>
                <a:gd name="connsiteY37" fmla="*/ 178594 h 442913"/>
                <a:gd name="connsiteX38" fmla="*/ 2381 w 1966912"/>
                <a:gd name="connsiteY38" fmla="*/ 166688 h 442913"/>
                <a:gd name="connsiteX39" fmla="*/ 14287 w 1966912"/>
                <a:gd name="connsiteY39" fmla="*/ 159544 h 442913"/>
                <a:gd name="connsiteX40" fmla="*/ 35718 w 1966912"/>
                <a:gd name="connsiteY40" fmla="*/ 166688 h 442913"/>
                <a:gd name="connsiteX41" fmla="*/ 104775 w 1966912"/>
                <a:gd name="connsiteY41" fmla="*/ 190500 h 442913"/>
                <a:gd name="connsiteX42" fmla="*/ 200025 w 1966912"/>
                <a:gd name="connsiteY42" fmla="*/ 219075 h 442913"/>
                <a:gd name="connsiteX43" fmla="*/ 271462 w 1966912"/>
                <a:gd name="connsiteY43" fmla="*/ 235744 h 442913"/>
                <a:gd name="connsiteX44" fmla="*/ 335756 w 1966912"/>
                <a:gd name="connsiteY44" fmla="*/ 242888 h 442913"/>
                <a:gd name="connsiteX45" fmla="*/ 366712 w 1966912"/>
                <a:gd name="connsiteY45" fmla="*/ 245269 h 442913"/>
                <a:gd name="connsiteX46" fmla="*/ 481012 w 1966912"/>
                <a:gd name="connsiteY46" fmla="*/ 228600 h 442913"/>
                <a:gd name="connsiteX47" fmla="*/ 678656 w 1966912"/>
                <a:gd name="connsiteY47" fmla="*/ 20002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66912" h="442913">
                  <a:moveTo>
                    <a:pt x="678656" y="200025"/>
                  </a:moveTo>
                  <a:lnTo>
                    <a:pt x="876300" y="171450"/>
                  </a:lnTo>
                  <a:lnTo>
                    <a:pt x="1140618" y="147638"/>
                  </a:lnTo>
                  <a:lnTo>
                    <a:pt x="1378743" y="114300"/>
                  </a:lnTo>
                  <a:lnTo>
                    <a:pt x="1533525" y="88107"/>
                  </a:lnTo>
                  <a:lnTo>
                    <a:pt x="1585912" y="61913"/>
                  </a:lnTo>
                  <a:lnTo>
                    <a:pt x="1695450" y="14288"/>
                  </a:lnTo>
                  <a:lnTo>
                    <a:pt x="1735931" y="0"/>
                  </a:lnTo>
                  <a:lnTo>
                    <a:pt x="1757362" y="4763"/>
                  </a:lnTo>
                  <a:lnTo>
                    <a:pt x="1826418" y="26194"/>
                  </a:lnTo>
                  <a:lnTo>
                    <a:pt x="1888331" y="52388"/>
                  </a:lnTo>
                  <a:lnTo>
                    <a:pt x="1933575" y="78582"/>
                  </a:lnTo>
                  <a:lnTo>
                    <a:pt x="1950243" y="95250"/>
                  </a:lnTo>
                  <a:lnTo>
                    <a:pt x="1959768" y="114300"/>
                  </a:lnTo>
                  <a:lnTo>
                    <a:pt x="1966912" y="142875"/>
                  </a:lnTo>
                  <a:lnTo>
                    <a:pt x="1962150" y="164307"/>
                  </a:lnTo>
                  <a:lnTo>
                    <a:pt x="1947862" y="183357"/>
                  </a:lnTo>
                  <a:lnTo>
                    <a:pt x="1924050" y="204788"/>
                  </a:lnTo>
                  <a:lnTo>
                    <a:pt x="1893093" y="219075"/>
                  </a:lnTo>
                  <a:lnTo>
                    <a:pt x="1828800" y="240507"/>
                  </a:lnTo>
                  <a:lnTo>
                    <a:pt x="1647825" y="269082"/>
                  </a:lnTo>
                  <a:lnTo>
                    <a:pt x="1369218" y="309563"/>
                  </a:lnTo>
                  <a:lnTo>
                    <a:pt x="1045368" y="354807"/>
                  </a:lnTo>
                  <a:lnTo>
                    <a:pt x="800100" y="378619"/>
                  </a:lnTo>
                  <a:lnTo>
                    <a:pt x="550068" y="416719"/>
                  </a:lnTo>
                  <a:lnTo>
                    <a:pt x="385762" y="442913"/>
                  </a:lnTo>
                  <a:lnTo>
                    <a:pt x="369093" y="442913"/>
                  </a:lnTo>
                  <a:lnTo>
                    <a:pt x="300037" y="423863"/>
                  </a:lnTo>
                  <a:lnTo>
                    <a:pt x="233362" y="397669"/>
                  </a:lnTo>
                  <a:lnTo>
                    <a:pt x="180975" y="373857"/>
                  </a:lnTo>
                  <a:lnTo>
                    <a:pt x="152400" y="357188"/>
                  </a:lnTo>
                  <a:lnTo>
                    <a:pt x="116681" y="330994"/>
                  </a:lnTo>
                  <a:lnTo>
                    <a:pt x="88106" y="307182"/>
                  </a:lnTo>
                  <a:lnTo>
                    <a:pt x="66675" y="285750"/>
                  </a:lnTo>
                  <a:lnTo>
                    <a:pt x="45243" y="261938"/>
                  </a:lnTo>
                  <a:lnTo>
                    <a:pt x="23812" y="238125"/>
                  </a:lnTo>
                  <a:lnTo>
                    <a:pt x="9525" y="207169"/>
                  </a:lnTo>
                  <a:lnTo>
                    <a:pt x="0" y="178594"/>
                  </a:lnTo>
                  <a:lnTo>
                    <a:pt x="2381" y="166688"/>
                  </a:lnTo>
                  <a:lnTo>
                    <a:pt x="14287" y="159544"/>
                  </a:lnTo>
                  <a:lnTo>
                    <a:pt x="35718" y="166688"/>
                  </a:lnTo>
                  <a:lnTo>
                    <a:pt x="104775" y="190500"/>
                  </a:lnTo>
                  <a:lnTo>
                    <a:pt x="200025" y="219075"/>
                  </a:lnTo>
                  <a:lnTo>
                    <a:pt x="271462" y="235744"/>
                  </a:lnTo>
                  <a:lnTo>
                    <a:pt x="335756" y="242888"/>
                  </a:lnTo>
                  <a:lnTo>
                    <a:pt x="366712" y="245269"/>
                  </a:lnTo>
                  <a:lnTo>
                    <a:pt x="481012" y="228600"/>
                  </a:lnTo>
                  <a:lnTo>
                    <a:pt x="67865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34EC64B-4FED-4F70-9C16-062DBCC6F8B8}"/>
                </a:ext>
              </a:extLst>
            </p:cNvPr>
            <p:cNvSpPr/>
            <p:nvPr/>
          </p:nvSpPr>
          <p:spPr>
            <a:xfrm>
              <a:off x="4595813" y="2581275"/>
              <a:ext cx="1941512" cy="427038"/>
            </a:xfrm>
            <a:custGeom>
              <a:avLst/>
              <a:gdLst>
                <a:gd name="connsiteX0" fmla="*/ 1428750 w 1940718"/>
                <a:gd name="connsiteY0" fmla="*/ 64294 h 426244"/>
                <a:gd name="connsiteX1" fmla="*/ 1040606 w 1940718"/>
                <a:gd name="connsiteY1" fmla="*/ 121444 h 426244"/>
                <a:gd name="connsiteX2" fmla="*/ 928687 w 1940718"/>
                <a:gd name="connsiteY2" fmla="*/ 138113 h 426244"/>
                <a:gd name="connsiteX3" fmla="*/ 661987 w 1940718"/>
                <a:gd name="connsiteY3" fmla="*/ 180975 h 426244"/>
                <a:gd name="connsiteX4" fmla="*/ 450056 w 1940718"/>
                <a:gd name="connsiteY4" fmla="*/ 207169 h 426244"/>
                <a:gd name="connsiteX5" fmla="*/ 302418 w 1940718"/>
                <a:gd name="connsiteY5" fmla="*/ 223838 h 426244"/>
                <a:gd name="connsiteX6" fmla="*/ 221456 w 1940718"/>
                <a:gd name="connsiteY6" fmla="*/ 221456 h 426244"/>
                <a:gd name="connsiteX7" fmla="*/ 121443 w 1940718"/>
                <a:gd name="connsiteY7" fmla="*/ 209550 h 426244"/>
                <a:gd name="connsiteX8" fmla="*/ 35718 w 1940718"/>
                <a:gd name="connsiteY8" fmla="*/ 195263 h 426244"/>
                <a:gd name="connsiteX9" fmla="*/ 11906 w 1940718"/>
                <a:gd name="connsiteY9" fmla="*/ 195263 h 426244"/>
                <a:gd name="connsiteX10" fmla="*/ 0 w 1940718"/>
                <a:gd name="connsiteY10" fmla="*/ 200025 h 426244"/>
                <a:gd name="connsiteX11" fmla="*/ 0 w 1940718"/>
                <a:gd name="connsiteY11" fmla="*/ 214313 h 426244"/>
                <a:gd name="connsiteX12" fmla="*/ 7143 w 1940718"/>
                <a:gd name="connsiteY12" fmla="*/ 235744 h 426244"/>
                <a:gd name="connsiteX13" fmla="*/ 38100 w 1940718"/>
                <a:gd name="connsiteY13" fmla="*/ 269081 h 426244"/>
                <a:gd name="connsiteX14" fmla="*/ 83343 w 1940718"/>
                <a:gd name="connsiteY14" fmla="*/ 307181 h 426244"/>
                <a:gd name="connsiteX15" fmla="*/ 140493 w 1940718"/>
                <a:gd name="connsiteY15" fmla="*/ 347663 h 426244"/>
                <a:gd name="connsiteX16" fmla="*/ 202406 w 1940718"/>
                <a:gd name="connsiteY16" fmla="*/ 378619 h 426244"/>
                <a:gd name="connsiteX17" fmla="*/ 266700 w 1940718"/>
                <a:gd name="connsiteY17" fmla="*/ 404813 h 426244"/>
                <a:gd name="connsiteX18" fmla="*/ 333375 w 1940718"/>
                <a:gd name="connsiteY18" fmla="*/ 419100 h 426244"/>
                <a:gd name="connsiteX19" fmla="*/ 373856 w 1940718"/>
                <a:gd name="connsiteY19" fmla="*/ 426244 h 426244"/>
                <a:gd name="connsiteX20" fmla="*/ 476250 w 1940718"/>
                <a:gd name="connsiteY20" fmla="*/ 404813 h 426244"/>
                <a:gd name="connsiteX21" fmla="*/ 616743 w 1940718"/>
                <a:gd name="connsiteY21" fmla="*/ 376238 h 426244"/>
                <a:gd name="connsiteX22" fmla="*/ 873918 w 1940718"/>
                <a:gd name="connsiteY22" fmla="*/ 311944 h 426244"/>
                <a:gd name="connsiteX23" fmla="*/ 1131093 w 1940718"/>
                <a:gd name="connsiteY23" fmla="*/ 288131 h 426244"/>
                <a:gd name="connsiteX24" fmla="*/ 1204912 w 1940718"/>
                <a:gd name="connsiteY24" fmla="*/ 266700 h 426244"/>
                <a:gd name="connsiteX25" fmla="*/ 1440656 w 1940718"/>
                <a:gd name="connsiteY25" fmla="*/ 250031 h 426244"/>
                <a:gd name="connsiteX26" fmla="*/ 1747837 w 1940718"/>
                <a:gd name="connsiteY26" fmla="*/ 228600 h 426244"/>
                <a:gd name="connsiteX27" fmla="*/ 1826418 w 1940718"/>
                <a:gd name="connsiteY27" fmla="*/ 219075 h 426244"/>
                <a:gd name="connsiteX28" fmla="*/ 1876425 w 1940718"/>
                <a:gd name="connsiteY28" fmla="*/ 204788 h 426244"/>
                <a:gd name="connsiteX29" fmla="*/ 1905000 w 1940718"/>
                <a:gd name="connsiteY29" fmla="*/ 192881 h 426244"/>
                <a:gd name="connsiteX30" fmla="*/ 1926431 w 1940718"/>
                <a:gd name="connsiteY30" fmla="*/ 176213 h 426244"/>
                <a:gd name="connsiteX31" fmla="*/ 1938337 w 1940718"/>
                <a:gd name="connsiteY31" fmla="*/ 154781 h 426244"/>
                <a:gd name="connsiteX32" fmla="*/ 1940718 w 1940718"/>
                <a:gd name="connsiteY32" fmla="*/ 138113 h 426244"/>
                <a:gd name="connsiteX33" fmla="*/ 1940718 w 1940718"/>
                <a:gd name="connsiteY33" fmla="*/ 123825 h 426244"/>
                <a:gd name="connsiteX34" fmla="*/ 1935956 w 1940718"/>
                <a:gd name="connsiteY34" fmla="*/ 107156 h 426244"/>
                <a:gd name="connsiteX35" fmla="*/ 1924050 w 1940718"/>
                <a:gd name="connsiteY35" fmla="*/ 88106 h 426244"/>
                <a:gd name="connsiteX36" fmla="*/ 1912143 w 1940718"/>
                <a:gd name="connsiteY36" fmla="*/ 76200 h 426244"/>
                <a:gd name="connsiteX37" fmla="*/ 1888331 w 1940718"/>
                <a:gd name="connsiteY37" fmla="*/ 57150 h 426244"/>
                <a:gd name="connsiteX38" fmla="*/ 1859756 w 1940718"/>
                <a:gd name="connsiteY38" fmla="*/ 40481 h 426244"/>
                <a:gd name="connsiteX39" fmla="*/ 1831181 w 1940718"/>
                <a:gd name="connsiteY39" fmla="*/ 28575 h 426244"/>
                <a:gd name="connsiteX40" fmla="*/ 1766887 w 1940718"/>
                <a:gd name="connsiteY40" fmla="*/ 9525 h 426244"/>
                <a:gd name="connsiteX41" fmla="*/ 1719262 w 1940718"/>
                <a:gd name="connsiteY41" fmla="*/ 0 h 426244"/>
                <a:gd name="connsiteX42" fmla="*/ 1685925 w 1940718"/>
                <a:gd name="connsiteY42" fmla="*/ 2381 h 426244"/>
                <a:gd name="connsiteX43" fmla="*/ 1647825 w 1940718"/>
                <a:gd name="connsiteY43" fmla="*/ 9525 h 426244"/>
                <a:gd name="connsiteX44" fmla="*/ 1607343 w 1940718"/>
                <a:gd name="connsiteY44" fmla="*/ 23813 h 426244"/>
                <a:gd name="connsiteX45" fmla="*/ 1562100 w 1940718"/>
                <a:gd name="connsiteY45" fmla="*/ 42863 h 426244"/>
                <a:gd name="connsiteX46" fmla="*/ 1428750 w 1940718"/>
                <a:gd name="connsiteY46" fmla="*/ 6429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40718" h="426244">
                  <a:moveTo>
                    <a:pt x="1428750" y="64294"/>
                  </a:moveTo>
                  <a:lnTo>
                    <a:pt x="1040606" y="121444"/>
                  </a:lnTo>
                  <a:lnTo>
                    <a:pt x="928687" y="138113"/>
                  </a:lnTo>
                  <a:lnTo>
                    <a:pt x="661987" y="180975"/>
                  </a:lnTo>
                  <a:lnTo>
                    <a:pt x="450056" y="207169"/>
                  </a:lnTo>
                  <a:lnTo>
                    <a:pt x="302418" y="223838"/>
                  </a:lnTo>
                  <a:lnTo>
                    <a:pt x="221456" y="221456"/>
                  </a:lnTo>
                  <a:lnTo>
                    <a:pt x="121443" y="209550"/>
                  </a:lnTo>
                  <a:lnTo>
                    <a:pt x="35718" y="195263"/>
                  </a:lnTo>
                  <a:lnTo>
                    <a:pt x="11906" y="195263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3" y="235744"/>
                  </a:lnTo>
                  <a:lnTo>
                    <a:pt x="38100" y="269081"/>
                  </a:lnTo>
                  <a:lnTo>
                    <a:pt x="83343" y="307181"/>
                  </a:lnTo>
                  <a:lnTo>
                    <a:pt x="140493" y="347663"/>
                  </a:lnTo>
                  <a:lnTo>
                    <a:pt x="202406" y="378619"/>
                  </a:lnTo>
                  <a:lnTo>
                    <a:pt x="266700" y="404813"/>
                  </a:lnTo>
                  <a:lnTo>
                    <a:pt x="333375" y="419100"/>
                  </a:lnTo>
                  <a:lnTo>
                    <a:pt x="373856" y="426244"/>
                  </a:lnTo>
                  <a:lnTo>
                    <a:pt x="476250" y="404813"/>
                  </a:lnTo>
                  <a:lnTo>
                    <a:pt x="616743" y="376238"/>
                  </a:lnTo>
                  <a:lnTo>
                    <a:pt x="873918" y="311944"/>
                  </a:lnTo>
                  <a:lnTo>
                    <a:pt x="1131093" y="288131"/>
                  </a:lnTo>
                  <a:lnTo>
                    <a:pt x="1204912" y="266700"/>
                  </a:lnTo>
                  <a:lnTo>
                    <a:pt x="1440656" y="250031"/>
                  </a:lnTo>
                  <a:lnTo>
                    <a:pt x="1747837" y="228600"/>
                  </a:lnTo>
                  <a:lnTo>
                    <a:pt x="1826418" y="219075"/>
                  </a:lnTo>
                  <a:lnTo>
                    <a:pt x="1876425" y="204788"/>
                  </a:lnTo>
                  <a:lnTo>
                    <a:pt x="1905000" y="192881"/>
                  </a:lnTo>
                  <a:lnTo>
                    <a:pt x="1926431" y="176213"/>
                  </a:lnTo>
                  <a:lnTo>
                    <a:pt x="1938337" y="154781"/>
                  </a:lnTo>
                  <a:lnTo>
                    <a:pt x="1940718" y="138113"/>
                  </a:lnTo>
                  <a:lnTo>
                    <a:pt x="1940718" y="123825"/>
                  </a:lnTo>
                  <a:lnTo>
                    <a:pt x="1935956" y="107156"/>
                  </a:lnTo>
                  <a:lnTo>
                    <a:pt x="1924050" y="88106"/>
                  </a:lnTo>
                  <a:lnTo>
                    <a:pt x="1912143" y="76200"/>
                  </a:lnTo>
                  <a:lnTo>
                    <a:pt x="1888331" y="57150"/>
                  </a:lnTo>
                  <a:lnTo>
                    <a:pt x="1859756" y="40481"/>
                  </a:lnTo>
                  <a:lnTo>
                    <a:pt x="1831181" y="28575"/>
                  </a:lnTo>
                  <a:lnTo>
                    <a:pt x="1766887" y="9525"/>
                  </a:lnTo>
                  <a:lnTo>
                    <a:pt x="1719262" y="0"/>
                  </a:lnTo>
                  <a:lnTo>
                    <a:pt x="1685925" y="2381"/>
                  </a:lnTo>
                  <a:lnTo>
                    <a:pt x="1647825" y="9525"/>
                  </a:lnTo>
                  <a:lnTo>
                    <a:pt x="1607343" y="23813"/>
                  </a:lnTo>
                  <a:lnTo>
                    <a:pt x="1562100" y="42863"/>
                  </a:lnTo>
                  <a:lnTo>
                    <a:pt x="1428750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2D8C96E-380F-4527-A317-714724B2D2DF}"/>
                </a:ext>
              </a:extLst>
            </p:cNvPr>
            <p:cNvSpPr/>
            <p:nvPr/>
          </p:nvSpPr>
          <p:spPr>
            <a:xfrm>
              <a:off x="4224338" y="3074988"/>
              <a:ext cx="2867025" cy="485775"/>
            </a:xfrm>
            <a:custGeom>
              <a:avLst/>
              <a:gdLst>
                <a:gd name="connsiteX0" fmla="*/ 1459706 w 2867025"/>
                <a:gd name="connsiteY0" fmla="*/ 145256 h 485775"/>
                <a:gd name="connsiteX1" fmla="*/ 1047750 w 2867025"/>
                <a:gd name="connsiteY1" fmla="*/ 204787 h 485775"/>
                <a:gd name="connsiteX2" fmla="*/ 771525 w 2867025"/>
                <a:gd name="connsiteY2" fmla="*/ 247650 h 485775"/>
                <a:gd name="connsiteX3" fmla="*/ 650081 w 2867025"/>
                <a:gd name="connsiteY3" fmla="*/ 269081 h 485775"/>
                <a:gd name="connsiteX4" fmla="*/ 557212 w 2867025"/>
                <a:gd name="connsiteY4" fmla="*/ 280987 h 485775"/>
                <a:gd name="connsiteX5" fmla="*/ 485775 w 2867025"/>
                <a:gd name="connsiteY5" fmla="*/ 285750 h 485775"/>
                <a:gd name="connsiteX6" fmla="*/ 404812 w 2867025"/>
                <a:gd name="connsiteY6" fmla="*/ 290512 h 485775"/>
                <a:gd name="connsiteX7" fmla="*/ 359568 w 2867025"/>
                <a:gd name="connsiteY7" fmla="*/ 288131 h 485775"/>
                <a:gd name="connsiteX8" fmla="*/ 307181 w 2867025"/>
                <a:gd name="connsiteY8" fmla="*/ 278606 h 485775"/>
                <a:gd name="connsiteX9" fmla="*/ 250031 w 2867025"/>
                <a:gd name="connsiteY9" fmla="*/ 264319 h 485775"/>
                <a:gd name="connsiteX10" fmla="*/ 192881 w 2867025"/>
                <a:gd name="connsiteY10" fmla="*/ 245269 h 485775"/>
                <a:gd name="connsiteX11" fmla="*/ 147637 w 2867025"/>
                <a:gd name="connsiteY11" fmla="*/ 221456 h 485775"/>
                <a:gd name="connsiteX12" fmla="*/ 114300 w 2867025"/>
                <a:gd name="connsiteY12" fmla="*/ 197644 h 485775"/>
                <a:gd name="connsiteX13" fmla="*/ 88106 w 2867025"/>
                <a:gd name="connsiteY13" fmla="*/ 171450 h 485775"/>
                <a:gd name="connsiteX14" fmla="*/ 73818 w 2867025"/>
                <a:gd name="connsiteY14" fmla="*/ 154781 h 485775"/>
                <a:gd name="connsiteX15" fmla="*/ 47625 w 2867025"/>
                <a:gd name="connsiteY15" fmla="*/ 142875 h 485775"/>
                <a:gd name="connsiteX16" fmla="*/ 23812 w 2867025"/>
                <a:gd name="connsiteY16" fmla="*/ 140494 h 485775"/>
                <a:gd name="connsiteX17" fmla="*/ 9525 w 2867025"/>
                <a:gd name="connsiteY17" fmla="*/ 142875 h 485775"/>
                <a:gd name="connsiteX18" fmla="*/ 4762 w 2867025"/>
                <a:gd name="connsiteY18" fmla="*/ 152400 h 485775"/>
                <a:gd name="connsiteX19" fmla="*/ 0 w 2867025"/>
                <a:gd name="connsiteY19" fmla="*/ 176212 h 485775"/>
                <a:gd name="connsiteX20" fmla="*/ 7143 w 2867025"/>
                <a:gd name="connsiteY20" fmla="*/ 200025 h 485775"/>
                <a:gd name="connsiteX21" fmla="*/ 33337 w 2867025"/>
                <a:gd name="connsiteY21" fmla="*/ 242887 h 485775"/>
                <a:gd name="connsiteX22" fmla="*/ 57150 w 2867025"/>
                <a:gd name="connsiteY22" fmla="*/ 278606 h 485775"/>
                <a:gd name="connsiteX23" fmla="*/ 107156 w 2867025"/>
                <a:gd name="connsiteY23" fmla="*/ 335756 h 485775"/>
                <a:gd name="connsiteX24" fmla="*/ 145256 w 2867025"/>
                <a:gd name="connsiteY24" fmla="*/ 371475 h 485775"/>
                <a:gd name="connsiteX25" fmla="*/ 185737 w 2867025"/>
                <a:gd name="connsiteY25" fmla="*/ 400050 h 485775"/>
                <a:gd name="connsiteX26" fmla="*/ 228600 w 2867025"/>
                <a:gd name="connsiteY26" fmla="*/ 428625 h 485775"/>
                <a:gd name="connsiteX27" fmla="*/ 266700 w 2867025"/>
                <a:gd name="connsiteY27" fmla="*/ 447675 h 485775"/>
                <a:gd name="connsiteX28" fmla="*/ 304800 w 2867025"/>
                <a:gd name="connsiteY28" fmla="*/ 461962 h 485775"/>
                <a:gd name="connsiteX29" fmla="*/ 350043 w 2867025"/>
                <a:gd name="connsiteY29" fmla="*/ 478631 h 485775"/>
                <a:gd name="connsiteX30" fmla="*/ 404812 w 2867025"/>
                <a:gd name="connsiteY30" fmla="*/ 485775 h 485775"/>
                <a:gd name="connsiteX31" fmla="*/ 469106 w 2867025"/>
                <a:gd name="connsiteY31" fmla="*/ 485775 h 485775"/>
                <a:gd name="connsiteX32" fmla="*/ 554831 w 2867025"/>
                <a:gd name="connsiteY32" fmla="*/ 473869 h 485775"/>
                <a:gd name="connsiteX33" fmla="*/ 628650 w 2867025"/>
                <a:gd name="connsiteY33" fmla="*/ 457200 h 485775"/>
                <a:gd name="connsiteX34" fmla="*/ 707231 w 2867025"/>
                <a:gd name="connsiteY34" fmla="*/ 438150 h 485775"/>
                <a:gd name="connsiteX35" fmla="*/ 978693 w 2867025"/>
                <a:gd name="connsiteY35" fmla="*/ 378619 h 485775"/>
                <a:gd name="connsiteX36" fmla="*/ 1233487 w 2867025"/>
                <a:gd name="connsiteY36" fmla="*/ 345281 h 485775"/>
                <a:gd name="connsiteX37" fmla="*/ 1502568 w 2867025"/>
                <a:gd name="connsiteY37" fmla="*/ 309562 h 485775"/>
                <a:gd name="connsiteX38" fmla="*/ 1735931 w 2867025"/>
                <a:gd name="connsiteY38" fmla="*/ 278606 h 485775"/>
                <a:gd name="connsiteX39" fmla="*/ 1869281 w 2867025"/>
                <a:gd name="connsiteY39" fmla="*/ 261937 h 485775"/>
                <a:gd name="connsiteX40" fmla="*/ 2033587 w 2867025"/>
                <a:gd name="connsiteY40" fmla="*/ 264319 h 485775"/>
                <a:gd name="connsiteX41" fmla="*/ 2288381 w 2867025"/>
                <a:gd name="connsiteY41" fmla="*/ 266700 h 485775"/>
                <a:gd name="connsiteX42" fmla="*/ 2619375 w 2867025"/>
                <a:gd name="connsiteY42" fmla="*/ 264319 h 485775"/>
                <a:gd name="connsiteX43" fmla="*/ 2709862 w 2867025"/>
                <a:gd name="connsiteY43" fmla="*/ 264319 h 485775"/>
                <a:gd name="connsiteX44" fmla="*/ 2745581 w 2867025"/>
                <a:gd name="connsiteY44" fmla="*/ 259556 h 485775"/>
                <a:gd name="connsiteX45" fmla="*/ 2783681 w 2867025"/>
                <a:gd name="connsiteY45" fmla="*/ 250031 h 485775"/>
                <a:gd name="connsiteX46" fmla="*/ 2817018 w 2867025"/>
                <a:gd name="connsiteY46" fmla="*/ 233362 h 485775"/>
                <a:gd name="connsiteX47" fmla="*/ 2840831 w 2867025"/>
                <a:gd name="connsiteY47" fmla="*/ 216694 h 485775"/>
                <a:gd name="connsiteX48" fmla="*/ 2855118 w 2867025"/>
                <a:gd name="connsiteY48" fmla="*/ 197644 h 485775"/>
                <a:gd name="connsiteX49" fmla="*/ 2864643 w 2867025"/>
                <a:gd name="connsiteY49" fmla="*/ 178594 h 485775"/>
                <a:gd name="connsiteX50" fmla="*/ 2867025 w 2867025"/>
                <a:gd name="connsiteY50" fmla="*/ 152400 h 485775"/>
                <a:gd name="connsiteX51" fmla="*/ 2859881 w 2867025"/>
                <a:gd name="connsiteY51" fmla="*/ 128587 h 485775"/>
                <a:gd name="connsiteX52" fmla="*/ 2850356 w 2867025"/>
                <a:gd name="connsiteY52" fmla="*/ 114300 h 485775"/>
                <a:gd name="connsiteX53" fmla="*/ 2826543 w 2867025"/>
                <a:gd name="connsiteY53" fmla="*/ 95250 h 485775"/>
                <a:gd name="connsiteX54" fmla="*/ 2809875 w 2867025"/>
                <a:gd name="connsiteY54" fmla="*/ 83344 h 485775"/>
                <a:gd name="connsiteX55" fmla="*/ 2774156 w 2867025"/>
                <a:gd name="connsiteY55" fmla="*/ 66675 h 485775"/>
                <a:gd name="connsiteX56" fmla="*/ 2712243 w 2867025"/>
                <a:gd name="connsiteY56" fmla="*/ 45244 h 485775"/>
                <a:gd name="connsiteX57" fmla="*/ 2595562 w 2867025"/>
                <a:gd name="connsiteY57" fmla="*/ 14287 h 485775"/>
                <a:gd name="connsiteX58" fmla="*/ 2531268 w 2867025"/>
                <a:gd name="connsiteY58" fmla="*/ 0 h 485775"/>
                <a:gd name="connsiteX59" fmla="*/ 2476500 w 2867025"/>
                <a:gd name="connsiteY59" fmla="*/ 11906 h 485775"/>
                <a:gd name="connsiteX60" fmla="*/ 2307431 w 2867025"/>
                <a:gd name="connsiteY60" fmla="*/ 40481 h 485775"/>
                <a:gd name="connsiteX61" fmla="*/ 2143125 w 2867025"/>
                <a:gd name="connsiteY61" fmla="*/ 61912 h 485775"/>
                <a:gd name="connsiteX62" fmla="*/ 1900237 w 2867025"/>
                <a:gd name="connsiteY62" fmla="*/ 88106 h 485775"/>
                <a:gd name="connsiteX63" fmla="*/ 1671637 w 2867025"/>
                <a:gd name="connsiteY63" fmla="*/ 116681 h 485775"/>
                <a:gd name="connsiteX64" fmla="*/ 1459706 w 2867025"/>
                <a:gd name="connsiteY64" fmla="*/ 14525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67025" h="485775">
                  <a:moveTo>
                    <a:pt x="1459706" y="145256"/>
                  </a:moveTo>
                  <a:lnTo>
                    <a:pt x="1047750" y="204787"/>
                  </a:lnTo>
                  <a:lnTo>
                    <a:pt x="771525" y="247650"/>
                  </a:lnTo>
                  <a:lnTo>
                    <a:pt x="650081" y="269081"/>
                  </a:lnTo>
                  <a:lnTo>
                    <a:pt x="557212" y="280987"/>
                  </a:lnTo>
                  <a:lnTo>
                    <a:pt x="485775" y="285750"/>
                  </a:lnTo>
                  <a:lnTo>
                    <a:pt x="404812" y="290512"/>
                  </a:lnTo>
                  <a:lnTo>
                    <a:pt x="359568" y="288131"/>
                  </a:lnTo>
                  <a:lnTo>
                    <a:pt x="307181" y="278606"/>
                  </a:lnTo>
                  <a:lnTo>
                    <a:pt x="250031" y="264319"/>
                  </a:lnTo>
                  <a:lnTo>
                    <a:pt x="192881" y="245269"/>
                  </a:lnTo>
                  <a:lnTo>
                    <a:pt x="147637" y="221456"/>
                  </a:lnTo>
                  <a:lnTo>
                    <a:pt x="114300" y="197644"/>
                  </a:lnTo>
                  <a:lnTo>
                    <a:pt x="88106" y="171450"/>
                  </a:lnTo>
                  <a:lnTo>
                    <a:pt x="73818" y="154781"/>
                  </a:lnTo>
                  <a:lnTo>
                    <a:pt x="47625" y="142875"/>
                  </a:lnTo>
                  <a:lnTo>
                    <a:pt x="23812" y="140494"/>
                  </a:lnTo>
                  <a:lnTo>
                    <a:pt x="9525" y="142875"/>
                  </a:lnTo>
                  <a:lnTo>
                    <a:pt x="4762" y="152400"/>
                  </a:lnTo>
                  <a:lnTo>
                    <a:pt x="0" y="176212"/>
                  </a:lnTo>
                  <a:lnTo>
                    <a:pt x="7143" y="200025"/>
                  </a:lnTo>
                  <a:lnTo>
                    <a:pt x="33337" y="242887"/>
                  </a:lnTo>
                  <a:lnTo>
                    <a:pt x="57150" y="278606"/>
                  </a:lnTo>
                  <a:lnTo>
                    <a:pt x="107156" y="335756"/>
                  </a:lnTo>
                  <a:lnTo>
                    <a:pt x="145256" y="371475"/>
                  </a:lnTo>
                  <a:lnTo>
                    <a:pt x="185737" y="400050"/>
                  </a:lnTo>
                  <a:lnTo>
                    <a:pt x="228600" y="428625"/>
                  </a:lnTo>
                  <a:lnTo>
                    <a:pt x="266700" y="447675"/>
                  </a:lnTo>
                  <a:lnTo>
                    <a:pt x="304800" y="461962"/>
                  </a:lnTo>
                  <a:lnTo>
                    <a:pt x="350043" y="478631"/>
                  </a:lnTo>
                  <a:lnTo>
                    <a:pt x="404812" y="485775"/>
                  </a:lnTo>
                  <a:lnTo>
                    <a:pt x="469106" y="485775"/>
                  </a:lnTo>
                  <a:lnTo>
                    <a:pt x="554831" y="473869"/>
                  </a:lnTo>
                  <a:lnTo>
                    <a:pt x="628650" y="457200"/>
                  </a:lnTo>
                  <a:lnTo>
                    <a:pt x="707231" y="438150"/>
                  </a:lnTo>
                  <a:lnTo>
                    <a:pt x="978693" y="378619"/>
                  </a:lnTo>
                  <a:lnTo>
                    <a:pt x="1233487" y="345281"/>
                  </a:lnTo>
                  <a:lnTo>
                    <a:pt x="1502568" y="309562"/>
                  </a:lnTo>
                  <a:lnTo>
                    <a:pt x="1735931" y="278606"/>
                  </a:lnTo>
                  <a:lnTo>
                    <a:pt x="1869281" y="261937"/>
                  </a:lnTo>
                  <a:lnTo>
                    <a:pt x="2033587" y="264319"/>
                  </a:lnTo>
                  <a:lnTo>
                    <a:pt x="2288381" y="266700"/>
                  </a:lnTo>
                  <a:lnTo>
                    <a:pt x="2619375" y="264319"/>
                  </a:lnTo>
                  <a:lnTo>
                    <a:pt x="2709862" y="264319"/>
                  </a:lnTo>
                  <a:lnTo>
                    <a:pt x="2745581" y="259556"/>
                  </a:lnTo>
                  <a:lnTo>
                    <a:pt x="2783681" y="250031"/>
                  </a:lnTo>
                  <a:lnTo>
                    <a:pt x="2817018" y="233362"/>
                  </a:lnTo>
                  <a:lnTo>
                    <a:pt x="2840831" y="216694"/>
                  </a:lnTo>
                  <a:lnTo>
                    <a:pt x="2855118" y="197644"/>
                  </a:lnTo>
                  <a:lnTo>
                    <a:pt x="2864643" y="178594"/>
                  </a:lnTo>
                  <a:lnTo>
                    <a:pt x="2867025" y="152400"/>
                  </a:lnTo>
                  <a:lnTo>
                    <a:pt x="2859881" y="128587"/>
                  </a:lnTo>
                  <a:lnTo>
                    <a:pt x="2850356" y="114300"/>
                  </a:lnTo>
                  <a:lnTo>
                    <a:pt x="2826543" y="95250"/>
                  </a:lnTo>
                  <a:lnTo>
                    <a:pt x="2809875" y="83344"/>
                  </a:lnTo>
                  <a:lnTo>
                    <a:pt x="2774156" y="66675"/>
                  </a:lnTo>
                  <a:lnTo>
                    <a:pt x="2712243" y="45244"/>
                  </a:lnTo>
                  <a:lnTo>
                    <a:pt x="2595562" y="14287"/>
                  </a:lnTo>
                  <a:lnTo>
                    <a:pt x="2531268" y="0"/>
                  </a:lnTo>
                  <a:lnTo>
                    <a:pt x="2476500" y="11906"/>
                  </a:lnTo>
                  <a:lnTo>
                    <a:pt x="2307431" y="40481"/>
                  </a:lnTo>
                  <a:lnTo>
                    <a:pt x="2143125" y="61912"/>
                  </a:lnTo>
                  <a:lnTo>
                    <a:pt x="1900237" y="88106"/>
                  </a:lnTo>
                  <a:lnTo>
                    <a:pt x="1671637" y="116681"/>
                  </a:lnTo>
                  <a:lnTo>
                    <a:pt x="1459706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9128A9A-00A1-4663-B8D5-06E51874008E}"/>
                </a:ext>
              </a:extLst>
            </p:cNvPr>
            <p:cNvSpPr/>
            <p:nvPr/>
          </p:nvSpPr>
          <p:spPr>
            <a:xfrm rot="16200000">
              <a:off x="3436938" y="2139950"/>
              <a:ext cx="2998788" cy="1741487"/>
            </a:xfrm>
            <a:custGeom>
              <a:avLst/>
              <a:gdLst>
                <a:gd name="connsiteX0" fmla="*/ 643838 w 2998731"/>
                <a:gd name="connsiteY0" fmla="*/ 596239 h 1741118"/>
                <a:gd name="connsiteX1" fmla="*/ 764088 w 2998731"/>
                <a:gd name="connsiteY1" fmla="*/ 691437 h 1741118"/>
                <a:gd name="connsiteX2" fmla="*/ 889348 w 2998731"/>
                <a:gd name="connsiteY2" fmla="*/ 776614 h 1741118"/>
                <a:gd name="connsiteX3" fmla="*/ 1014609 w 2998731"/>
                <a:gd name="connsiteY3" fmla="*/ 849265 h 1741118"/>
                <a:gd name="connsiteX4" fmla="*/ 1260119 w 2998731"/>
                <a:gd name="connsiteY4" fmla="*/ 987051 h 1741118"/>
                <a:gd name="connsiteX5" fmla="*/ 1387884 w 2998731"/>
                <a:gd name="connsiteY5" fmla="*/ 1057197 h 1741118"/>
                <a:gd name="connsiteX6" fmla="*/ 1483082 w 2998731"/>
                <a:gd name="connsiteY6" fmla="*/ 1099786 h 1741118"/>
                <a:gd name="connsiteX7" fmla="*/ 1588301 w 2998731"/>
                <a:gd name="connsiteY7" fmla="*/ 1139869 h 1741118"/>
                <a:gd name="connsiteX8" fmla="*/ 1781201 w 2998731"/>
                <a:gd name="connsiteY8" fmla="*/ 1225046 h 1741118"/>
                <a:gd name="connsiteX9" fmla="*/ 1916483 w 2998731"/>
                <a:gd name="connsiteY9" fmla="*/ 1277655 h 1741118"/>
                <a:gd name="connsiteX10" fmla="*/ 2054269 w 2998731"/>
                <a:gd name="connsiteY10" fmla="*/ 1325254 h 1741118"/>
                <a:gd name="connsiteX11" fmla="*/ 2146961 w 2998731"/>
                <a:gd name="connsiteY11" fmla="*/ 1352811 h 1741118"/>
                <a:gd name="connsiteX12" fmla="*/ 2314810 w 2998731"/>
                <a:gd name="connsiteY12" fmla="*/ 1387884 h 1741118"/>
                <a:gd name="connsiteX13" fmla="*/ 2384956 w 2998731"/>
                <a:gd name="connsiteY13" fmla="*/ 1397905 h 1741118"/>
                <a:gd name="connsiteX14" fmla="*/ 2502701 w 2998731"/>
                <a:gd name="connsiteY14" fmla="*/ 1407926 h 1741118"/>
                <a:gd name="connsiteX15" fmla="*/ 2625456 w 2998731"/>
                <a:gd name="connsiteY15" fmla="*/ 1415441 h 1741118"/>
                <a:gd name="connsiteX16" fmla="*/ 2710633 w 2998731"/>
                <a:gd name="connsiteY16" fmla="*/ 1412936 h 1741118"/>
                <a:gd name="connsiteX17" fmla="*/ 2740695 w 2998731"/>
                <a:gd name="connsiteY17" fmla="*/ 1407926 h 1741118"/>
                <a:gd name="connsiteX18" fmla="*/ 2783284 w 2998731"/>
                <a:gd name="connsiteY18" fmla="*/ 1387884 h 1741118"/>
                <a:gd name="connsiteX19" fmla="*/ 2820862 w 2998731"/>
                <a:gd name="connsiteY19" fmla="*/ 1360327 h 1741118"/>
                <a:gd name="connsiteX20" fmla="*/ 2863450 w 2998731"/>
                <a:gd name="connsiteY20" fmla="*/ 1317738 h 1741118"/>
                <a:gd name="connsiteX21" fmla="*/ 2896018 w 2998731"/>
                <a:gd name="connsiteY21" fmla="*/ 1272645 h 1741118"/>
                <a:gd name="connsiteX22" fmla="*/ 2926080 w 2998731"/>
                <a:gd name="connsiteY22" fmla="*/ 1220035 h 1741118"/>
                <a:gd name="connsiteX23" fmla="*/ 2946122 w 2998731"/>
                <a:gd name="connsiteY23" fmla="*/ 1189973 h 1741118"/>
                <a:gd name="connsiteX24" fmla="*/ 2966164 w 2998731"/>
                <a:gd name="connsiteY24" fmla="*/ 1179952 h 1741118"/>
                <a:gd name="connsiteX25" fmla="*/ 2976184 w 2998731"/>
                <a:gd name="connsiteY25" fmla="*/ 1182457 h 1741118"/>
                <a:gd name="connsiteX26" fmla="*/ 2986205 w 2998731"/>
                <a:gd name="connsiteY26" fmla="*/ 1187468 h 1741118"/>
                <a:gd name="connsiteX27" fmla="*/ 2991216 w 2998731"/>
                <a:gd name="connsiteY27" fmla="*/ 1194983 h 1741118"/>
                <a:gd name="connsiteX28" fmla="*/ 2998731 w 2998731"/>
                <a:gd name="connsiteY28" fmla="*/ 1212520 h 1741118"/>
                <a:gd name="connsiteX29" fmla="*/ 2998731 w 2998731"/>
                <a:gd name="connsiteY29" fmla="*/ 1265129 h 1741118"/>
                <a:gd name="connsiteX30" fmla="*/ 2983700 w 2998731"/>
                <a:gd name="connsiteY30" fmla="*/ 1377863 h 1741118"/>
                <a:gd name="connsiteX31" fmla="*/ 2973679 w 2998731"/>
                <a:gd name="connsiteY31" fmla="*/ 1420452 h 1741118"/>
                <a:gd name="connsiteX32" fmla="*/ 2956143 w 2998731"/>
                <a:gd name="connsiteY32" fmla="*/ 1485587 h 1741118"/>
                <a:gd name="connsiteX33" fmla="*/ 2938606 w 2998731"/>
                <a:gd name="connsiteY33" fmla="*/ 1533186 h 1741118"/>
                <a:gd name="connsiteX34" fmla="*/ 2911049 w 2998731"/>
                <a:gd name="connsiteY34" fmla="*/ 1598321 h 1741118"/>
                <a:gd name="connsiteX35" fmla="*/ 2880987 w 2998731"/>
                <a:gd name="connsiteY35" fmla="*/ 1650931 h 1741118"/>
                <a:gd name="connsiteX36" fmla="*/ 2858440 w 2998731"/>
                <a:gd name="connsiteY36" fmla="*/ 1683498 h 1741118"/>
                <a:gd name="connsiteX37" fmla="*/ 2833388 w 2998731"/>
                <a:gd name="connsiteY37" fmla="*/ 1716066 h 1741118"/>
                <a:gd name="connsiteX38" fmla="*/ 2805830 w 2998731"/>
                <a:gd name="connsiteY38" fmla="*/ 1736108 h 1741118"/>
                <a:gd name="connsiteX39" fmla="*/ 2785789 w 2998731"/>
                <a:gd name="connsiteY39" fmla="*/ 1741118 h 1741118"/>
                <a:gd name="connsiteX40" fmla="*/ 2753221 w 2998731"/>
                <a:gd name="connsiteY40" fmla="*/ 1738613 h 1741118"/>
                <a:gd name="connsiteX41" fmla="*/ 2723159 w 2998731"/>
                <a:gd name="connsiteY41" fmla="*/ 1731097 h 1741118"/>
                <a:gd name="connsiteX42" fmla="*/ 2670549 w 2998731"/>
                <a:gd name="connsiteY42" fmla="*/ 1708551 h 1741118"/>
                <a:gd name="connsiteX43" fmla="*/ 2582867 w 2998731"/>
                <a:gd name="connsiteY43" fmla="*/ 1691014 h 1741118"/>
                <a:gd name="connsiteX44" fmla="*/ 2389966 w 2998731"/>
                <a:gd name="connsiteY44" fmla="*/ 1648426 h 1741118"/>
                <a:gd name="connsiteX45" fmla="*/ 2304789 w 2998731"/>
                <a:gd name="connsiteY45" fmla="*/ 1630889 h 1741118"/>
                <a:gd name="connsiteX46" fmla="*/ 2169508 w 2998731"/>
                <a:gd name="connsiteY46" fmla="*/ 1603332 h 1741118"/>
                <a:gd name="connsiteX47" fmla="*/ 2004165 w 2998731"/>
                <a:gd name="connsiteY47" fmla="*/ 1553228 h 1741118"/>
                <a:gd name="connsiteX48" fmla="*/ 1781201 w 2998731"/>
                <a:gd name="connsiteY48" fmla="*/ 1480577 h 1741118"/>
                <a:gd name="connsiteX49" fmla="*/ 1585795 w 2998731"/>
                <a:gd name="connsiteY49" fmla="*/ 1402915 h 1741118"/>
                <a:gd name="connsiteX50" fmla="*/ 1430473 w 2998731"/>
                <a:gd name="connsiteY50" fmla="*/ 1332770 h 1741118"/>
                <a:gd name="connsiteX51" fmla="*/ 1222541 w 2998731"/>
                <a:gd name="connsiteY51" fmla="*/ 1232561 h 1741118"/>
                <a:gd name="connsiteX52" fmla="*/ 1072228 w 2998731"/>
                <a:gd name="connsiteY52" fmla="*/ 1154900 h 1741118"/>
                <a:gd name="connsiteX53" fmla="*/ 974525 w 2998731"/>
                <a:gd name="connsiteY53" fmla="*/ 1092270 h 1741118"/>
                <a:gd name="connsiteX54" fmla="*/ 831729 w 2998731"/>
                <a:gd name="connsiteY54" fmla="*/ 989557 h 1741118"/>
                <a:gd name="connsiteX55" fmla="*/ 716489 w 2998731"/>
                <a:gd name="connsiteY55" fmla="*/ 899369 h 1741118"/>
                <a:gd name="connsiteX56" fmla="*/ 608765 w 2998731"/>
                <a:gd name="connsiteY56" fmla="*/ 806677 h 1741118"/>
                <a:gd name="connsiteX57" fmla="*/ 526094 w 2998731"/>
                <a:gd name="connsiteY57" fmla="*/ 734026 h 1741118"/>
                <a:gd name="connsiteX58" fmla="*/ 423380 w 2998731"/>
                <a:gd name="connsiteY58" fmla="*/ 633817 h 1741118"/>
                <a:gd name="connsiteX59" fmla="*/ 295615 w 2998731"/>
                <a:gd name="connsiteY59" fmla="*/ 486010 h 1741118"/>
                <a:gd name="connsiteX60" fmla="*/ 185386 w 2998731"/>
                <a:gd name="connsiteY60" fmla="*/ 340708 h 1741118"/>
                <a:gd name="connsiteX61" fmla="*/ 80167 w 2998731"/>
                <a:gd name="connsiteY61" fmla="*/ 185386 h 1741118"/>
                <a:gd name="connsiteX62" fmla="*/ 7516 w 2998731"/>
                <a:gd name="connsiteY62" fmla="*/ 60125 h 1741118"/>
                <a:gd name="connsiteX63" fmla="*/ 0 w 2998731"/>
                <a:gd name="connsiteY63" fmla="*/ 32568 h 1741118"/>
                <a:gd name="connsiteX64" fmla="*/ 0 w 2998731"/>
                <a:gd name="connsiteY64" fmla="*/ 12526 h 1741118"/>
                <a:gd name="connsiteX65" fmla="*/ 2506 w 2998731"/>
                <a:gd name="connsiteY65" fmla="*/ 2506 h 1741118"/>
                <a:gd name="connsiteX66" fmla="*/ 10021 w 2998731"/>
                <a:gd name="connsiteY66" fmla="*/ 0 h 1741118"/>
                <a:gd name="connsiteX67" fmla="*/ 22547 w 2998731"/>
                <a:gd name="connsiteY67" fmla="*/ 0 h 1741118"/>
                <a:gd name="connsiteX68" fmla="*/ 40084 w 2998731"/>
                <a:gd name="connsiteY68" fmla="*/ 5011 h 1741118"/>
                <a:gd name="connsiteX69" fmla="*/ 55115 w 2998731"/>
                <a:gd name="connsiteY69" fmla="*/ 15032 h 1741118"/>
                <a:gd name="connsiteX70" fmla="*/ 140292 w 2998731"/>
                <a:gd name="connsiteY70" fmla="*/ 107724 h 1741118"/>
                <a:gd name="connsiteX71" fmla="*/ 253026 w 2998731"/>
                <a:gd name="connsiteY71" fmla="*/ 227974 h 1741118"/>
                <a:gd name="connsiteX72" fmla="*/ 388307 w 2998731"/>
                <a:gd name="connsiteY72" fmla="*/ 363255 h 1741118"/>
                <a:gd name="connsiteX73" fmla="*/ 508557 w 2998731"/>
                <a:gd name="connsiteY73" fmla="*/ 478495 h 1741118"/>
                <a:gd name="connsiteX74" fmla="*/ 643838 w 2998731"/>
                <a:gd name="connsiteY74" fmla="*/ 596239 h 174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98731" h="1741118">
                  <a:moveTo>
                    <a:pt x="643838" y="596239"/>
                  </a:moveTo>
                  <a:lnTo>
                    <a:pt x="764088" y="691437"/>
                  </a:lnTo>
                  <a:lnTo>
                    <a:pt x="889348" y="776614"/>
                  </a:lnTo>
                  <a:lnTo>
                    <a:pt x="1014609" y="849265"/>
                  </a:lnTo>
                  <a:lnTo>
                    <a:pt x="1260119" y="987051"/>
                  </a:lnTo>
                  <a:lnTo>
                    <a:pt x="1387884" y="1057197"/>
                  </a:lnTo>
                  <a:lnTo>
                    <a:pt x="1483082" y="1099786"/>
                  </a:lnTo>
                  <a:lnTo>
                    <a:pt x="1588301" y="1139869"/>
                  </a:lnTo>
                  <a:lnTo>
                    <a:pt x="1781201" y="1225046"/>
                  </a:lnTo>
                  <a:lnTo>
                    <a:pt x="1916483" y="1277655"/>
                  </a:lnTo>
                  <a:lnTo>
                    <a:pt x="2054269" y="1325254"/>
                  </a:lnTo>
                  <a:lnTo>
                    <a:pt x="2146961" y="1352811"/>
                  </a:lnTo>
                  <a:lnTo>
                    <a:pt x="2314810" y="1387884"/>
                  </a:lnTo>
                  <a:lnTo>
                    <a:pt x="2384956" y="1397905"/>
                  </a:lnTo>
                  <a:lnTo>
                    <a:pt x="2502701" y="1407926"/>
                  </a:lnTo>
                  <a:lnTo>
                    <a:pt x="2625456" y="1415441"/>
                  </a:lnTo>
                  <a:lnTo>
                    <a:pt x="2710633" y="1412936"/>
                  </a:lnTo>
                  <a:lnTo>
                    <a:pt x="2740695" y="1407926"/>
                  </a:lnTo>
                  <a:lnTo>
                    <a:pt x="2783284" y="1387884"/>
                  </a:lnTo>
                  <a:lnTo>
                    <a:pt x="2820862" y="1360327"/>
                  </a:lnTo>
                  <a:lnTo>
                    <a:pt x="2863450" y="1317738"/>
                  </a:lnTo>
                  <a:lnTo>
                    <a:pt x="2896018" y="1272645"/>
                  </a:lnTo>
                  <a:lnTo>
                    <a:pt x="2926080" y="1220035"/>
                  </a:lnTo>
                  <a:lnTo>
                    <a:pt x="2946122" y="1189973"/>
                  </a:lnTo>
                  <a:lnTo>
                    <a:pt x="2966164" y="1179952"/>
                  </a:lnTo>
                  <a:lnTo>
                    <a:pt x="2976184" y="1182457"/>
                  </a:lnTo>
                  <a:lnTo>
                    <a:pt x="2986205" y="1187468"/>
                  </a:lnTo>
                  <a:lnTo>
                    <a:pt x="2991216" y="1194983"/>
                  </a:lnTo>
                  <a:lnTo>
                    <a:pt x="2998731" y="1212520"/>
                  </a:lnTo>
                  <a:lnTo>
                    <a:pt x="2998731" y="1265129"/>
                  </a:lnTo>
                  <a:lnTo>
                    <a:pt x="2983700" y="1377863"/>
                  </a:lnTo>
                  <a:lnTo>
                    <a:pt x="2973679" y="1420452"/>
                  </a:lnTo>
                  <a:lnTo>
                    <a:pt x="2956143" y="1485587"/>
                  </a:lnTo>
                  <a:lnTo>
                    <a:pt x="2938606" y="1533186"/>
                  </a:lnTo>
                  <a:lnTo>
                    <a:pt x="2911049" y="1598321"/>
                  </a:lnTo>
                  <a:lnTo>
                    <a:pt x="2880987" y="1650931"/>
                  </a:lnTo>
                  <a:lnTo>
                    <a:pt x="2858440" y="1683498"/>
                  </a:lnTo>
                  <a:lnTo>
                    <a:pt x="2833388" y="1716066"/>
                  </a:lnTo>
                  <a:lnTo>
                    <a:pt x="2805830" y="1736108"/>
                  </a:lnTo>
                  <a:lnTo>
                    <a:pt x="2785789" y="1741118"/>
                  </a:lnTo>
                  <a:lnTo>
                    <a:pt x="2753221" y="1738613"/>
                  </a:lnTo>
                  <a:lnTo>
                    <a:pt x="2723159" y="1731097"/>
                  </a:lnTo>
                  <a:lnTo>
                    <a:pt x="2670549" y="1708551"/>
                  </a:lnTo>
                  <a:lnTo>
                    <a:pt x="2582867" y="1691014"/>
                  </a:lnTo>
                  <a:lnTo>
                    <a:pt x="2389966" y="1648426"/>
                  </a:lnTo>
                  <a:lnTo>
                    <a:pt x="2304789" y="1630889"/>
                  </a:lnTo>
                  <a:lnTo>
                    <a:pt x="2169508" y="1603332"/>
                  </a:lnTo>
                  <a:lnTo>
                    <a:pt x="2004165" y="1553228"/>
                  </a:lnTo>
                  <a:lnTo>
                    <a:pt x="1781201" y="1480577"/>
                  </a:lnTo>
                  <a:lnTo>
                    <a:pt x="1585795" y="1402915"/>
                  </a:lnTo>
                  <a:lnTo>
                    <a:pt x="1430473" y="1332770"/>
                  </a:lnTo>
                  <a:lnTo>
                    <a:pt x="1222541" y="1232561"/>
                  </a:lnTo>
                  <a:lnTo>
                    <a:pt x="1072228" y="1154900"/>
                  </a:lnTo>
                  <a:lnTo>
                    <a:pt x="974525" y="1092270"/>
                  </a:lnTo>
                  <a:lnTo>
                    <a:pt x="831729" y="989557"/>
                  </a:lnTo>
                  <a:lnTo>
                    <a:pt x="716489" y="899369"/>
                  </a:lnTo>
                  <a:lnTo>
                    <a:pt x="608765" y="806677"/>
                  </a:lnTo>
                  <a:lnTo>
                    <a:pt x="526094" y="734026"/>
                  </a:lnTo>
                  <a:lnTo>
                    <a:pt x="423380" y="633817"/>
                  </a:lnTo>
                  <a:lnTo>
                    <a:pt x="295615" y="486010"/>
                  </a:lnTo>
                  <a:lnTo>
                    <a:pt x="185386" y="340708"/>
                  </a:lnTo>
                  <a:lnTo>
                    <a:pt x="80167" y="185386"/>
                  </a:lnTo>
                  <a:lnTo>
                    <a:pt x="7516" y="60125"/>
                  </a:lnTo>
                  <a:lnTo>
                    <a:pt x="0" y="32568"/>
                  </a:lnTo>
                  <a:lnTo>
                    <a:pt x="0" y="12526"/>
                  </a:lnTo>
                  <a:lnTo>
                    <a:pt x="2506" y="2506"/>
                  </a:lnTo>
                  <a:lnTo>
                    <a:pt x="10021" y="0"/>
                  </a:lnTo>
                  <a:lnTo>
                    <a:pt x="22547" y="0"/>
                  </a:lnTo>
                  <a:lnTo>
                    <a:pt x="40084" y="5011"/>
                  </a:lnTo>
                  <a:lnTo>
                    <a:pt x="55115" y="15032"/>
                  </a:lnTo>
                  <a:lnTo>
                    <a:pt x="140292" y="107724"/>
                  </a:lnTo>
                  <a:lnTo>
                    <a:pt x="253026" y="227974"/>
                  </a:lnTo>
                  <a:lnTo>
                    <a:pt x="388307" y="363255"/>
                  </a:lnTo>
                  <a:lnTo>
                    <a:pt x="508557" y="478495"/>
                  </a:lnTo>
                  <a:lnTo>
                    <a:pt x="643838" y="5962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F3BC9C8-7E3F-4C91-93B8-25B6287B8C93}"/>
                </a:ext>
              </a:extLst>
            </p:cNvPr>
            <p:cNvSpPr/>
            <p:nvPr/>
          </p:nvSpPr>
          <p:spPr>
            <a:xfrm rot="16200000">
              <a:off x="5785644" y="2656682"/>
              <a:ext cx="1544637" cy="1797050"/>
            </a:xfrm>
            <a:custGeom>
              <a:avLst/>
              <a:gdLst>
                <a:gd name="connsiteX0" fmla="*/ 1370348 w 1543207"/>
                <a:gd name="connsiteY0" fmla="*/ 102714 h 1796232"/>
                <a:gd name="connsiteX1" fmla="*/ 1212520 w 1543207"/>
                <a:gd name="connsiteY1" fmla="*/ 217953 h 1796232"/>
                <a:gd name="connsiteX2" fmla="*/ 1114817 w 1543207"/>
                <a:gd name="connsiteY2" fmla="*/ 285594 h 1796232"/>
                <a:gd name="connsiteX3" fmla="*/ 1009598 w 1543207"/>
                <a:gd name="connsiteY3" fmla="*/ 385802 h 1796232"/>
                <a:gd name="connsiteX4" fmla="*/ 806677 w 1543207"/>
                <a:gd name="connsiteY4" fmla="*/ 531104 h 1796232"/>
                <a:gd name="connsiteX5" fmla="*/ 588724 w 1543207"/>
                <a:gd name="connsiteY5" fmla="*/ 688932 h 1796232"/>
                <a:gd name="connsiteX6" fmla="*/ 355740 w 1543207"/>
                <a:gd name="connsiteY6" fmla="*/ 856780 h 1796232"/>
                <a:gd name="connsiteX7" fmla="*/ 125261 w 1543207"/>
                <a:gd name="connsiteY7" fmla="*/ 1024629 h 1796232"/>
                <a:gd name="connsiteX8" fmla="*/ 57620 w 1543207"/>
                <a:gd name="connsiteY8" fmla="*/ 1072228 h 1796232"/>
                <a:gd name="connsiteX9" fmla="*/ 37578 w 1543207"/>
                <a:gd name="connsiteY9" fmla="*/ 1089764 h 1796232"/>
                <a:gd name="connsiteX10" fmla="*/ 20042 w 1543207"/>
                <a:gd name="connsiteY10" fmla="*/ 1117322 h 1796232"/>
                <a:gd name="connsiteX11" fmla="*/ 7516 w 1543207"/>
                <a:gd name="connsiteY11" fmla="*/ 1159910 h 1796232"/>
                <a:gd name="connsiteX12" fmla="*/ 0 w 1543207"/>
                <a:gd name="connsiteY12" fmla="*/ 1227551 h 1796232"/>
                <a:gd name="connsiteX13" fmla="*/ 2506 w 1543207"/>
                <a:gd name="connsiteY13" fmla="*/ 1405420 h 1796232"/>
                <a:gd name="connsiteX14" fmla="*/ 2506 w 1543207"/>
                <a:gd name="connsiteY14" fmla="*/ 1678488 h 1796232"/>
                <a:gd name="connsiteX15" fmla="*/ 5011 w 1543207"/>
                <a:gd name="connsiteY15" fmla="*/ 1736107 h 1796232"/>
                <a:gd name="connsiteX16" fmla="*/ 10021 w 1543207"/>
                <a:gd name="connsiteY16" fmla="*/ 1766170 h 1796232"/>
                <a:gd name="connsiteX17" fmla="*/ 20042 w 1543207"/>
                <a:gd name="connsiteY17" fmla="*/ 1786212 h 1796232"/>
                <a:gd name="connsiteX18" fmla="*/ 30063 w 1543207"/>
                <a:gd name="connsiteY18" fmla="*/ 1793727 h 1796232"/>
                <a:gd name="connsiteX19" fmla="*/ 40084 w 1543207"/>
                <a:gd name="connsiteY19" fmla="*/ 1796232 h 1796232"/>
                <a:gd name="connsiteX20" fmla="*/ 62630 w 1543207"/>
                <a:gd name="connsiteY20" fmla="*/ 1786212 h 1796232"/>
                <a:gd name="connsiteX21" fmla="*/ 85177 w 1543207"/>
                <a:gd name="connsiteY21" fmla="*/ 1768675 h 1796232"/>
                <a:gd name="connsiteX22" fmla="*/ 112735 w 1543207"/>
                <a:gd name="connsiteY22" fmla="*/ 1726087 h 1796232"/>
                <a:gd name="connsiteX23" fmla="*/ 197912 w 1543207"/>
                <a:gd name="connsiteY23" fmla="*/ 1585795 h 1796232"/>
                <a:gd name="connsiteX24" fmla="*/ 288099 w 1543207"/>
                <a:gd name="connsiteY24" fmla="*/ 1448009 h 1796232"/>
                <a:gd name="connsiteX25" fmla="*/ 393318 w 1543207"/>
                <a:gd name="connsiteY25" fmla="*/ 1297697 h 1796232"/>
                <a:gd name="connsiteX26" fmla="*/ 465969 w 1543207"/>
                <a:gd name="connsiteY26" fmla="*/ 1205004 h 1796232"/>
                <a:gd name="connsiteX27" fmla="*/ 536114 w 1543207"/>
                <a:gd name="connsiteY27" fmla="*/ 1112311 h 1796232"/>
                <a:gd name="connsiteX28" fmla="*/ 618786 w 1543207"/>
                <a:gd name="connsiteY28" fmla="*/ 1012103 h 1796232"/>
                <a:gd name="connsiteX29" fmla="*/ 731520 w 1543207"/>
                <a:gd name="connsiteY29" fmla="*/ 879327 h 1796232"/>
                <a:gd name="connsiteX30" fmla="*/ 816697 w 1543207"/>
                <a:gd name="connsiteY30" fmla="*/ 781624 h 1796232"/>
                <a:gd name="connsiteX31" fmla="*/ 931937 w 1543207"/>
                <a:gd name="connsiteY31" fmla="*/ 658869 h 1796232"/>
                <a:gd name="connsiteX32" fmla="*/ 1014609 w 1543207"/>
                <a:gd name="connsiteY32" fmla="*/ 573692 h 1796232"/>
                <a:gd name="connsiteX33" fmla="*/ 1154900 w 1543207"/>
                <a:gd name="connsiteY33" fmla="*/ 475989 h 1796232"/>
                <a:gd name="connsiteX34" fmla="*/ 1265129 w 1543207"/>
                <a:gd name="connsiteY34" fmla="*/ 365760 h 1796232"/>
                <a:gd name="connsiteX35" fmla="*/ 1412936 w 1543207"/>
                <a:gd name="connsiteY35" fmla="*/ 220458 h 1796232"/>
                <a:gd name="connsiteX36" fmla="*/ 1543207 w 1543207"/>
                <a:gd name="connsiteY36" fmla="*/ 92693 h 1796232"/>
                <a:gd name="connsiteX37" fmla="*/ 1508134 w 1543207"/>
                <a:gd name="connsiteY37" fmla="*/ 0 h 1796232"/>
                <a:gd name="connsiteX38" fmla="*/ 1370348 w 1543207"/>
                <a:gd name="connsiteY38" fmla="*/ 102714 h 179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207" h="1796232">
                  <a:moveTo>
                    <a:pt x="1370348" y="102714"/>
                  </a:moveTo>
                  <a:lnTo>
                    <a:pt x="1212520" y="217953"/>
                  </a:lnTo>
                  <a:lnTo>
                    <a:pt x="1114817" y="285594"/>
                  </a:lnTo>
                  <a:lnTo>
                    <a:pt x="1009598" y="385802"/>
                  </a:lnTo>
                  <a:lnTo>
                    <a:pt x="806677" y="531104"/>
                  </a:lnTo>
                  <a:lnTo>
                    <a:pt x="588724" y="688932"/>
                  </a:lnTo>
                  <a:lnTo>
                    <a:pt x="355740" y="856780"/>
                  </a:lnTo>
                  <a:lnTo>
                    <a:pt x="125261" y="1024629"/>
                  </a:lnTo>
                  <a:lnTo>
                    <a:pt x="57620" y="1072228"/>
                  </a:lnTo>
                  <a:lnTo>
                    <a:pt x="37578" y="1089764"/>
                  </a:lnTo>
                  <a:lnTo>
                    <a:pt x="20042" y="1117322"/>
                  </a:lnTo>
                  <a:lnTo>
                    <a:pt x="7516" y="1159910"/>
                  </a:lnTo>
                  <a:lnTo>
                    <a:pt x="0" y="1227551"/>
                  </a:lnTo>
                  <a:cubicBezTo>
                    <a:pt x="835" y="1286841"/>
                    <a:pt x="1671" y="1346130"/>
                    <a:pt x="2506" y="1405420"/>
                  </a:cubicBezTo>
                  <a:lnTo>
                    <a:pt x="2506" y="1678488"/>
                  </a:lnTo>
                  <a:lnTo>
                    <a:pt x="5011" y="1736107"/>
                  </a:lnTo>
                  <a:lnTo>
                    <a:pt x="10021" y="1766170"/>
                  </a:lnTo>
                  <a:lnTo>
                    <a:pt x="20042" y="1786212"/>
                  </a:lnTo>
                  <a:lnTo>
                    <a:pt x="30063" y="1793727"/>
                  </a:lnTo>
                  <a:lnTo>
                    <a:pt x="40084" y="1796232"/>
                  </a:lnTo>
                  <a:lnTo>
                    <a:pt x="62630" y="1786212"/>
                  </a:lnTo>
                  <a:lnTo>
                    <a:pt x="85177" y="1768675"/>
                  </a:lnTo>
                  <a:lnTo>
                    <a:pt x="112735" y="1726087"/>
                  </a:lnTo>
                  <a:lnTo>
                    <a:pt x="197912" y="1585795"/>
                  </a:lnTo>
                  <a:lnTo>
                    <a:pt x="288099" y="1448009"/>
                  </a:lnTo>
                  <a:lnTo>
                    <a:pt x="393318" y="1297697"/>
                  </a:lnTo>
                  <a:lnTo>
                    <a:pt x="465969" y="1205004"/>
                  </a:lnTo>
                  <a:lnTo>
                    <a:pt x="536114" y="1112311"/>
                  </a:lnTo>
                  <a:lnTo>
                    <a:pt x="618786" y="1012103"/>
                  </a:lnTo>
                  <a:lnTo>
                    <a:pt x="731520" y="879327"/>
                  </a:lnTo>
                  <a:lnTo>
                    <a:pt x="816697" y="781624"/>
                  </a:lnTo>
                  <a:lnTo>
                    <a:pt x="931937" y="658869"/>
                  </a:lnTo>
                  <a:lnTo>
                    <a:pt x="1014609" y="573692"/>
                  </a:lnTo>
                  <a:lnTo>
                    <a:pt x="1154900" y="475989"/>
                  </a:lnTo>
                  <a:lnTo>
                    <a:pt x="1265129" y="365760"/>
                  </a:lnTo>
                  <a:lnTo>
                    <a:pt x="1412936" y="220458"/>
                  </a:lnTo>
                  <a:lnTo>
                    <a:pt x="1543207" y="92693"/>
                  </a:lnTo>
                  <a:lnTo>
                    <a:pt x="1508134" y="0"/>
                  </a:lnTo>
                  <a:lnTo>
                    <a:pt x="1370348" y="102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63F9AA3-EC03-4BEB-B499-DAFD61AF89B3}"/>
                </a:ext>
              </a:extLst>
            </p:cNvPr>
            <p:cNvSpPr/>
            <p:nvPr/>
          </p:nvSpPr>
          <p:spPr>
            <a:xfrm>
              <a:off x="4819650" y="4011613"/>
              <a:ext cx="1666875" cy="355600"/>
            </a:xfrm>
            <a:custGeom>
              <a:avLst/>
              <a:gdLst>
                <a:gd name="connsiteX0" fmla="*/ 652463 w 1666875"/>
                <a:gd name="connsiteY0" fmla="*/ 152400 h 354807"/>
                <a:gd name="connsiteX1" fmla="*/ 802481 w 1666875"/>
                <a:gd name="connsiteY1" fmla="*/ 128588 h 354807"/>
                <a:gd name="connsiteX2" fmla="*/ 1004888 w 1666875"/>
                <a:gd name="connsiteY2" fmla="*/ 88107 h 354807"/>
                <a:gd name="connsiteX3" fmla="*/ 1219200 w 1666875"/>
                <a:gd name="connsiteY3" fmla="*/ 61913 h 354807"/>
                <a:gd name="connsiteX4" fmla="*/ 1347788 w 1666875"/>
                <a:gd name="connsiteY4" fmla="*/ 45244 h 354807"/>
                <a:gd name="connsiteX5" fmla="*/ 1390650 w 1666875"/>
                <a:gd name="connsiteY5" fmla="*/ 16669 h 354807"/>
                <a:gd name="connsiteX6" fmla="*/ 1419225 w 1666875"/>
                <a:gd name="connsiteY6" fmla="*/ 0 h 354807"/>
                <a:gd name="connsiteX7" fmla="*/ 1443038 w 1666875"/>
                <a:gd name="connsiteY7" fmla="*/ 0 h 354807"/>
                <a:gd name="connsiteX8" fmla="*/ 1509713 w 1666875"/>
                <a:gd name="connsiteY8" fmla="*/ 9525 h 354807"/>
                <a:gd name="connsiteX9" fmla="*/ 1569244 w 1666875"/>
                <a:gd name="connsiteY9" fmla="*/ 26194 h 354807"/>
                <a:gd name="connsiteX10" fmla="*/ 1604963 w 1666875"/>
                <a:gd name="connsiteY10" fmla="*/ 40482 h 354807"/>
                <a:gd name="connsiteX11" fmla="*/ 1631156 w 1666875"/>
                <a:gd name="connsiteY11" fmla="*/ 57150 h 354807"/>
                <a:gd name="connsiteX12" fmla="*/ 1645444 w 1666875"/>
                <a:gd name="connsiteY12" fmla="*/ 71438 h 354807"/>
                <a:gd name="connsiteX13" fmla="*/ 1657350 w 1666875"/>
                <a:gd name="connsiteY13" fmla="*/ 88107 h 354807"/>
                <a:gd name="connsiteX14" fmla="*/ 1666875 w 1666875"/>
                <a:gd name="connsiteY14" fmla="*/ 114300 h 354807"/>
                <a:gd name="connsiteX15" fmla="*/ 1666875 w 1666875"/>
                <a:gd name="connsiteY15" fmla="*/ 135732 h 354807"/>
                <a:gd name="connsiteX16" fmla="*/ 1659731 w 1666875"/>
                <a:gd name="connsiteY16" fmla="*/ 157163 h 354807"/>
                <a:gd name="connsiteX17" fmla="*/ 1631156 w 1666875"/>
                <a:gd name="connsiteY17" fmla="*/ 180975 h 354807"/>
                <a:gd name="connsiteX18" fmla="*/ 1583531 w 1666875"/>
                <a:gd name="connsiteY18" fmla="*/ 204788 h 354807"/>
                <a:gd name="connsiteX19" fmla="*/ 1500188 w 1666875"/>
                <a:gd name="connsiteY19" fmla="*/ 230982 h 354807"/>
                <a:gd name="connsiteX20" fmla="*/ 1383506 w 1666875"/>
                <a:gd name="connsiteY20" fmla="*/ 252413 h 354807"/>
                <a:gd name="connsiteX21" fmla="*/ 1226344 w 1666875"/>
                <a:gd name="connsiteY21" fmla="*/ 271463 h 354807"/>
                <a:gd name="connsiteX22" fmla="*/ 997744 w 1666875"/>
                <a:gd name="connsiteY22" fmla="*/ 290513 h 354807"/>
                <a:gd name="connsiteX23" fmla="*/ 788194 w 1666875"/>
                <a:gd name="connsiteY23" fmla="*/ 333375 h 354807"/>
                <a:gd name="connsiteX24" fmla="*/ 619125 w 1666875"/>
                <a:gd name="connsiteY24" fmla="*/ 350044 h 354807"/>
                <a:gd name="connsiteX25" fmla="*/ 500063 w 1666875"/>
                <a:gd name="connsiteY25" fmla="*/ 354807 h 354807"/>
                <a:gd name="connsiteX26" fmla="*/ 388144 w 1666875"/>
                <a:gd name="connsiteY26" fmla="*/ 350044 h 354807"/>
                <a:gd name="connsiteX27" fmla="*/ 314325 w 1666875"/>
                <a:gd name="connsiteY27" fmla="*/ 335757 h 354807"/>
                <a:gd name="connsiteX28" fmla="*/ 266700 w 1666875"/>
                <a:gd name="connsiteY28" fmla="*/ 311944 h 354807"/>
                <a:gd name="connsiteX29" fmla="*/ 161925 w 1666875"/>
                <a:gd name="connsiteY29" fmla="*/ 247650 h 354807"/>
                <a:gd name="connsiteX30" fmla="*/ 45244 w 1666875"/>
                <a:gd name="connsiteY30" fmla="*/ 159544 h 354807"/>
                <a:gd name="connsiteX31" fmla="*/ 16669 w 1666875"/>
                <a:gd name="connsiteY31" fmla="*/ 135732 h 354807"/>
                <a:gd name="connsiteX32" fmla="*/ 2381 w 1666875"/>
                <a:gd name="connsiteY32" fmla="*/ 102394 h 354807"/>
                <a:gd name="connsiteX33" fmla="*/ 0 w 1666875"/>
                <a:gd name="connsiteY33" fmla="*/ 69057 h 354807"/>
                <a:gd name="connsiteX34" fmla="*/ 9525 w 1666875"/>
                <a:gd name="connsiteY34" fmla="*/ 57150 h 354807"/>
                <a:gd name="connsiteX35" fmla="*/ 26194 w 1666875"/>
                <a:gd name="connsiteY35" fmla="*/ 52388 h 354807"/>
                <a:gd name="connsiteX36" fmla="*/ 52388 w 1666875"/>
                <a:gd name="connsiteY36" fmla="*/ 59532 h 354807"/>
                <a:gd name="connsiteX37" fmla="*/ 102394 w 1666875"/>
                <a:gd name="connsiteY37" fmla="*/ 88107 h 354807"/>
                <a:gd name="connsiteX38" fmla="*/ 176213 w 1666875"/>
                <a:gd name="connsiteY38" fmla="*/ 123825 h 354807"/>
                <a:gd name="connsiteX39" fmla="*/ 238125 w 1666875"/>
                <a:gd name="connsiteY39" fmla="*/ 147638 h 354807"/>
                <a:gd name="connsiteX40" fmla="*/ 319088 w 1666875"/>
                <a:gd name="connsiteY40" fmla="*/ 169069 h 354807"/>
                <a:gd name="connsiteX41" fmla="*/ 383381 w 1666875"/>
                <a:gd name="connsiteY41" fmla="*/ 176213 h 354807"/>
                <a:gd name="connsiteX42" fmla="*/ 447675 w 1666875"/>
                <a:gd name="connsiteY42" fmla="*/ 180975 h 354807"/>
                <a:gd name="connsiteX43" fmla="*/ 497681 w 1666875"/>
                <a:gd name="connsiteY43" fmla="*/ 178594 h 354807"/>
                <a:gd name="connsiteX44" fmla="*/ 652463 w 1666875"/>
                <a:gd name="connsiteY44" fmla="*/ 152400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6875" h="354807">
                  <a:moveTo>
                    <a:pt x="652463" y="152400"/>
                  </a:moveTo>
                  <a:lnTo>
                    <a:pt x="802481" y="128588"/>
                  </a:lnTo>
                  <a:lnTo>
                    <a:pt x="1004888" y="88107"/>
                  </a:lnTo>
                  <a:lnTo>
                    <a:pt x="1219200" y="61913"/>
                  </a:lnTo>
                  <a:lnTo>
                    <a:pt x="1347788" y="45244"/>
                  </a:lnTo>
                  <a:lnTo>
                    <a:pt x="1390650" y="16669"/>
                  </a:lnTo>
                  <a:lnTo>
                    <a:pt x="1419225" y="0"/>
                  </a:lnTo>
                  <a:lnTo>
                    <a:pt x="1443038" y="0"/>
                  </a:lnTo>
                  <a:lnTo>
                    <a:pt x="1509713" y="9525"/>
                  </a:lnTo>
                  <a:lnTo>
                    <a:pt x="1569244" y="26194"/>
                  </a:lnTo>
                  <a:lnTo>
                    <a:pt x="1604963" y="40482"/>
                  </a:lnTo>
                  <a:lnTo>
                    <a:pt x="1631156" y="57150"/>
                  </a:lnTo>
                  <a:lnTo>
                    <a:pt x="1645444" y="71438"/>
                  </a:lnTo>
                  <a:lnTo>
                    <a:pt x="1657350" y="88107"/>
                  </a:lnTo>
                  <a:lnTo>
                    <a:pt x="1666875" y="114300"/>
                  </a:lnTo>
                  <a:lnTo>
                    <a:pt x="1666875" y="135732"/>
                  </a:lnTo>
                  <a:lnTo>
                    <a:pt x="1659731" y="157163"/>
                  </a:lnTo>
                  <a:lnTo>
                    <a:pt x="1631156" y="180975"/>
                  </a:lnTo>
                  <a:lnTo>
                    <a:pt x="1583531" y="204788"/>
                  </a:lnTo>
                  <a:lnTo>
                    <a:pt x="1500188" y="230982"/>
                  </a:lnTo>
                  <a:lnTo>
                    <a:pt x="1383506" y="252413"/>
                  </a:lnTo>
                  <a:lnTo>
                    <a:pt x="1226344" y="271463"/>
                  </a:lnTo>
                  <a:lnTo>
                    <a:pt x="997744" y="290513"/>
                  </a:lnTo>
                  <a:lnTo>
                    <a:pt x="788194" y="333375"/>
                  </a:lnTo>
                  <a:lnTo>
                    <a:pt x="619125" y="350044"/>
                  </a:lnTo>
                  <a:lnTo>
                    <a:pt x="500063" y="354807"/>
                  </a:lnTo>
                  <a:lnTo>
                    <a:pt x="388144" y="350044"/>
                  </a:lnTo>
                  <a:lnTo>
                    <a:pt x="314325" y="335757"/>
                  </a:lnTo>
                  <a:lnTo>
                    <a:pt x="266700" y="311944"/>
                  </a:lnTo>
                  <a:lnTo>
                    <a:pt x="161925" y="247650"/>
                  </a:lnTo>
                  <a:lnTo>
                    <a:pt x="45244" y="159544"/>
                  </a:lnTo>
                  <a:lnTo>
                    <a:pt x="16669" y="135732"/>
                  </a:lnTo>
                  <a:lnTo>
                    <a:pt x="2381" y="102394"/>
                  </a:lnTo>
                  <a:lnTo>
                    <a:pt x="0" y="69057"/>
                  </a:lnTo>
                  <a:lnTo>
                    <a:pt x="9525" y="57150"/>
                  </a:lnTo>
                  <a:lnTo>
                    <a:pt x="26194" y="52388"/>
                  </a:lnTo>
                  <a:lnTo>
                    <a:pt x="52388" y="59532"/>
                  </a:lnTo>
                  <a:lnTo>
                    <a:pt x="102394" y="88107"/>
                  </a:lnTo>
                  <a:lnTo>
                    <a:pt x="176213" y="123825"/>
                  </a:lnTo>
                  <a:lnTo>
                    <a:pt x="238125" y="147638"/>
                  </a:lnTo>
                  <a:lnTo>
                    <a:pt x="319088" y="169069"/>
                  </a:lnTo>
                  <a:lnTo>
                    <a:pt x="383381" y="176213"/>
                  </a:lnTo>
                  <a:lnTo>
                    <a:pt x="447675" y="180975"/>
                  </a:lnTo>
                  <a:lnTo>
                    <a:pt x="497681" y="178594"/>
                  </a:lnTo>
                  <a:lnTo>
                    <a:pt x="65246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51A57FF-0902-4938-9163-80B3372F2EEB}"/>
                </a:ext>
              </a:extLst>
            </p:cNvPr>
            <p:cNvSpPr/>
            <p:nvPr/>
          </p:nvSpPr>
          <p:spPr>
            <a:xfrm>
              <a:off x="4460875" y="4633913"/>
              <a:ext cx="2514600" cy="471487"/>
            </a:xfrm>
            <a:custGeom>
              <a:avLst/>
              <a:gdLst>
                <a:gd name="connsiteX0" fmla="*/ 757238 w 2514600"/>
                <a:gd name="connsiteY0" fmla="*/ 200025 h 471487"/>
                <a:gd name="connsiteX1" fmla="*/ 1152525 w 2514600"/>
                <a:gd name="connsiteY1" fmla="*/ 154781 h 471487"/>
                <a:gd name="connsiteX2" fmla="*/ 1431132 w 2514600"/>
                <a:gd name="connsiteY2" fmla="*/ 130968 h 471487"/>
                <a:gd name="connsiteX3" fmla="*/ 1640682 w 2514600"/>
                <a:gd name="connsiteY3" fmla="*/ 109537 h 471487"/>
                <a:gd name="connsiteX4" fmla="*/ 1895475 w 2514600"/>
                <a:gd name="connsiteY4" fmla="*/ 78581 h 471487"/>
                <a:gd name="connsiteX5" fmla="*/ 1952625 w 2514600"/>
                <a:gd name="connsiteY5" fmla="*/ 69056 h 471487"/>
                <a:gd name="connsiteX6" fmla="*/ 1993107 w 2514600"/>
                <a:gd name="connsiteY6" fmla="*/ 50006 h 471487"/>
                <a:gd name="connsiteX7" fmla="*/ 2047875 w 2514600"/>
                <a:gd name="connsiteY7" fmla="*/ 26193 h 471487"/>
                <a:gd name="connsiteX8" fmla="*/ 2109788 w 2514600"/>
                <a:gd name="connsiteY8" fmla="*/ 4762 h 471487"/>
                <a:gd name="connsiteX9" fmla="*/ 2150269 w 2514600"/>
                <a:gd name="connsiteY9" fmla="*/ 0 h 471487"/>
                <a:gd name="connsiteX10" fmla="*/ 2221707 w 2514600"/>
                <a:gd name="connsiteY10" fmla="*/ 7143 h 471487"/>
                <a:gd name="connsiteX11" fmla="*/ 2297907 w 2514600"/>
                <a:gd name="connsiteY11" fmla="*/ 23812 h 471487"/>
                <a:gd name="connsiteX12" fmla="*/ 2352675 w 2514600"/>
                <a:gd name="connsiteY12" fmla="*/ 40481 h 471487"/>
                <a:gd name="connsiteX13" fmla="*/ 2419350 w 2514600"/>
                <a:gd name="connsiteY13" fmla="*/ 66675 h 471487"/>
                <a:gd name="connsiteX14" fmla="*/ 2471738 w 2514600"/>
                <a:gd name="connsiteY14" fmla="*/ 90487 h 471487"/>
                <a:gd name="connsiteX15" fmla="*/ 2478882 w 2514600"/>
                <a:gd name="connsiteY15" fmla="*/ 95250 h 471487"/>
                <a:gd name="connsiteX16" fmla="*/ 2495550 w 2514600"/>
                <a:gd name="connsiteY16" fmla="*/ 121443 h 471487"/>
                <a:gd name="connsiteX17" fmla="*/ 2509838 w 2514600"/>
                <a:gd name="connsiteY17" fmla="*/ 157162 h 471487"/>
                <a:gd name="connsiteX18" fmla="*/ 2514600 w 2514600"/>
                <a:gd name="connsiteY18" fmla="*/ 183356 h 471487"/>
                <a:gd name="connsiteX19" fmla="*/ 2514600 w 2514600"/>
                <a:gd name="connsiteY19" fmla="*/ 204787 h 471487"/>
                <a:gd name="connsiteX20" fmla="*/ 2502694 w 2514600"/>
                <a:gd name="connsiteY20" fmla="*/ 228600 h 471487"/>
                <a:gd name="connsiteX21" fmla="*/ 2483644 w 2514600"/>
                <a:gd name="connsiteY21" fmla="*/ 245268 h 471487"/>
                <a:gd name="connsiteX22" fmla="*/ 2452688 w 2514600"/>
                <a:gd name="connsiteY22" fmla="*/ 261937 h 471487"/>
                <a:gd name="connsiteX23" fmla="*/ 2409825 w 2514600"/>
                <a:gd name="connsiteY23" fmla="*/ 269081 h 471487"/>
                <a:gd name="connsiteX24" fmla="*/ 2293144 w 2514600"/>
                <a:gd name="connsiteY24" fmla="*/ 271462 h 471487"/>
                <a:gd name="connsiteX25" fmla="*/ 2062163 w 2514600"/>
                <a:gd name="connsiteY25" fmla="*/ 273843 h 471487"/>
                <a:gd name="connsiteX26" fmla="*/ 1766888 w 2514600"/>
                <a:gd name="connsiteY26" fmla="*/ 280987 h 471487"/>
                <a:gd name="connsiteX27" fmla="*/ 1547813 w 2514600"/>
                <a:gd name="connsiteY27" fmla="*/ 295275 h 471487"/>
                <a:gd name="connsiteX28" fmla="*/ 1354932 w 2514600"/>
                <a:gd name="connsiteY28" fmla="*/ 316706 h 471487"/>
                <a:gd name="connsiteX29" fmla="*/ 1095375 w 2514600"/>
                <a:gd name="connsiteY29" fmla="*/ 342900 h 471487"/>
                <a:gd name="connsiteX30" fmla="*/ 926307 w 2514600"/>
                <a:gd name="connsiteY30" fmla="*/ 366712 h 471487"/>
                <a:gd name="connsiteX31" fmla="*/ 688182 w 2514600"/>
                <a:gd name="connsiteY31" fmla="*/ 411956 h 471487"/>
                <a:gd name="connsiteX32" fmla="*/ 616744 w 2514600"/>
                <a:gd name="connsiteY32" fmla="*/ 428625 h 471487"/>
                <a:gd name="connsiteX33" fmla="*/ 588169 w 2514600"/>
                <a:gd name="connsiteY33" fmla="*/ 440531 h 471487"/>
                <a:gd name="connsiteX34" fmla="*/ 540544 w 2514600"/>
                <a:gd name="connsiteY34" fmla="*/ 459581 h 471487"/>
                <a:gd name="connsiteX35" fmla="*/ 492919 w 2514600"/>
                <a:gd name="connsiteY35" fmla="*/ 469106 h 471487"/>
                <a:gd name="connsiteX36" fmla="*/ 461963 w 2514600"/>
                <a:gd name="connsiteY36" fmla="*/ 471487 h 471487"/>
                <a:gd name="connsiteX37" fmla="*/ 411957 w 2514600"/>
                <a:gd name="connsiteY37" fmla="*/ 457200 h 471487"/>
                <a:gd name="connsiteX38" fmla="*/ 340519 w 2514600"/>
                <a:gd name="connsiteY38" fmla="*/ 431006 h 471487"/>
                <a:gd name="connsiteX39" fmla="*/ 252413 w 2514600"/>
                <a:gd name="connsiteY39" fmla="*/ 390525 h 471487"/>
                <a:gd name="connsiteX40" fmla="*/ 211932 w 2514600"/>
                <a:gd name="connsiteY40" fmla="*/ 366712 h 471487"/>
                <a:gd name="connsiteX41" fmla="*/ 173832 w 2514600"/>
                <a:gd name="connsiteY41" fmla="*/ 342900 h 471487"/>
                <a:gd name="connsiteX42" fmla="*/ 104775 w 2514600"/>
                <a:gd name="connsiteY42" fmla="*/ 290512 h 471487"/>
                <a:gd name="connsiteX43" fmla="*/ 59532 w 2514600"/>
                <a:gd name="connsiteY43" fmla="*/ 252412 h 471487"/>
                <a:gd name="connsiteX44" fmla="*/ 28575 w 2514600"/>
                <a:gd name="connsiteY44" fmla="*/ 219075 h 471487"/>
                <a:gd name="connsiteX45" fmla="*/ 9525 w 2514600"/>
                <a:gd name="connsiteY45" fmla="*/ 190500 h 471487"/>
                <a:gd name="connsiteX46" fmla="*/ 0 w 2514600"/>
                <a:gd name="connsiteY46" fmla="*/ 164306 h 471487"/>
                <a:gd name="connsiteX47" fmla="*/ 2382 w 2514600"/>
                <a:gd name="connsiteY47" fmla="*/ 152400 h 471487"/>
                <a:gd name="connsiteX48" fmla="*/ 7144 w 2514600"/>
                <a:gd name="connsiteY48" fmla="*/ 145256 h 471487"/>
                <a:gd name="connsiteX49" fmla="*/ 23813 w 2514600"/>
                <a:gd name="connsiteY49" fmla="*/ 145256 h 471487"/>
                <a:gd name="connsiteX50" fmla="*/ 59532 w 2514600"/>
                <a:gd name="connsiteY50" fmla="*/ 157162 h 471487"/>
                <a:gd name="connsiteX51" fmla="*/ 138113 w 2514600"/>
                <a:gd name="connsiteY51" fmla="*/ 180975 h 471487"/>
                <a:gd name="connsiteX52" fmla="*/ 242888 w 2514600"/>
                <a:gd name="connsiteY52" fmla="*/ 207168 h 471487"/>
                <a:gd name="connsiteX53" fmla="*/ 335757 w 2514600"/>
                <a:gd name="connsiteY53" fmla="*/ 219075 h 471487"/>
                <a:gd name="connsiteX54" fmla="*/ 442913 w 2514600"/>
                <a:gd name="connsiteY54" fmla="*/ 226218 h 471487"/>
                <a:gd name="connsiteX55" fmla="*/ 600075 w 2514600"/>
                <a:gd name="connsiteY55" fmla="*/ 214312 h 471487"/>
                <a:gd name="connsiteX56" fmla="*/ 757238 w 2514600"/>
                <a:gd name="connsiteY56" fmla="*/ 20002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14600" h="471487">
                  <a:moveTo>
                    <a:pt x="757238" y="200025"/>
                  </a:moveTo>
                  <a:lnTo>
                    <a:pt x="1152525" y="154781"/>
                  </a:lnTo>
                  <a:lnTo>
                    <a:pt x="1431132" y="130968"/>
                  </a:lnTo>
                  <a:lnTo>
                    <a:pt x="1640682" y="109537"/>
                  </a:lnTo>
                  <a:lnTo>
                    <a:pt x="1895475" y="78581"/>
                  </a:lnTo>
                  <a:lnTo>
                    <a:pt x="1952625" y="69056"/>
                  </a:lnTo>
                  <a:lnTo>
                    <a:pt x="1993107" y="50006"/>
                  </a:lnTo>
                  <a:lnTo>
                    <a:pt x="2047875" y="26193"/>
                  </a:lnTo>
                  <a:lnTo>
                    <a:pt x="2109788" y="4762"/>
                  </a:lnTo>
                  <a:lnTo>
                    <a:pt x="2150269" y="0"/>
                  </a:lnTo>
                  <a:lnTo>
                    <a:pt x="2221707" y="7143"/>
                  </a:lnTo>
                  <a:lnTo>
                    <a:pt x="2297907" y="23812"/>
                  </a:lnTo>
                  <a:lnTo>
                    <a:pt x="2352675" y="40481"/>
                  </a:lnTo>
                  <a:lnTo>
                    <a:pt x="2419350" y="66675"/>
                  </a:lnTo>
                  <a:lnTo>
                    <a:pt x="2471738" y="90487"/>
                  </a:lnTo>
                  <a:lnTo>
                    <a:pt x="2478882" y="95250"/>
                  </a:lnTo>
                  <a:lnTo>
                    <a:pt x="2495550" y="121443"/>
                  </a:lnTo>
                  <a:lnTo>
                    <a:pt x="2509838" y="157162"/>
                  </a:lnTo>
                  <a:lnTo>
                    <a:pt x="2514600" y="183356"/>
                  </a:lnTo>
                  <a:lnTo>
                    <a:pt x="2514600" y="204787"/>
                  </a:lnTo>
                  <a:lnTo>
                    <a:pt x="2502694" y="228600"/>
                  </a:lnTo>
                  <a:lnTo>
                    <a:pt x="2483644" y="245268"/>
                  </a:lnTo>
                  <a:lnTo>
                    <a:pt x="2452688" y="261937"/>
                  </a:lnTo>
                  <a:lnTo>
                    <a:pt x="2409825" y="269081"/>
                  </a:lnTo>
                  <a:lnTo>
                    <a:pt x="2293144" y="271462"/>
                  </a:lnTo>
                  <a:lnTo>
                    <a:pt x="2062163" y="273843"/>
                  </a:lnTo>
                  <a:lnTo>
                    <a:pt x="1766888" y="280987"/>
                  </a:lnTo>
                  <a:lnTo>
                    <a:pt x="1547813" y="295275"/>
                  </a:lnTo>
                  <a:lnTo>
                    <a:pt x="1354932" y="316706"/>
                  </a:lnTo>
                  <a:lnTo>
                    <a:pt x="1095375" y="342900"/>
                  </a:lnTo>
                  <a:lnTo>
                    <a:pt x="926307" y="366712"/>
                  </a:lnTo>
                  <a:lnTo>
                    <a:pt x="688182" y="411956"/>
                  </a:lnTo>
                  <a:lnTo>
                    <a:pt x="616744" y="428625"/>
                  </a:lnTo>
                  <a:lnTo>
                    <a:pt x="588169" y="440531"/>
                  </a:lnTo>
                  <a:lnTo>
                    <a:pt x="540544" y="459581"/>
                  </a:lnTo>
                  <a:lnTo>
                    <a:pt x="492919" y="469106"/>
                  </a:lnTo>
                  <a:lnTo>
                    <a:pt x="461963" y="471487"/>
                  </a:lnTo>
                  <a:lnTo>
                    <a:pt x="411957" y="457200"/>
                  </a:lnTo>
                  <a:lnTo>
                    <a:pt x="340519" y="431006"/>
                  </a:lnTo>
                  <a:lnTo>
                    <a:pt x="252413" y="390525"/>
                  </a:lnTo>
                  <a:lnTo>
                    <a:pt x="211932" y="366712"/>
                  </a:lnTo>
                  <a:lnTo>
                    <a:pt x="173832" y="342900"/>
                  </a:lnTo>
                  <a:lnTo>
                    <a:pt x="104775" y="290512"/>
                  </a:lnTo>
                  <a:lnTo>
                    <a:pt x="59532" y="252412"/>
                  </a:lnTo>
                  <a:lnTo>
                    <a:pt x="28575" y="219075"/>
                  </a:lnTo>
                  <a:lnTo>
                    <a:pt x="9525" y="190500"/>
                  </a:lnTo>
                  <a:lnTo>
                    <a:pt x="0" y="164306"/>
                  </a:lnTo>
                  <a:lnTo>
                    <a:pt x="2382" y="152400"/>
                  </a:lnTo>
                  <a:lnTo>
                    <a:pt x="7144" y="145256"/>
                  </a:lnTo>
                  <a:lnTo>
                    <a:pt x="23813" y="145256"/>
                  </a:lnTo>
                  <a:lnTo>
                    <a:pt x="59532" y="157162"/>
                  </a:lnTo>
                  <a:lnTo>
                    <a:pt x="138113" y="180975"/>
                  </a:lnTo>
                  <a:lnTo>
                    <a:pt x="242888" y="207168"/>
                  </a:lnTo>
                  <a:lnTo>
                    <a:pt x="335757" y="219075"/>
                  </a:lnTo>
                  <a:lnTo>
                    <a:pt x="442913" y="226218"/>
                  </a:lnTo>
                  <a:lnTo>
                    <a:pt x="600075" y="214312"/>
                  </a:lnTo>
                  <a:lnTo>
                    <a:pt x="75723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09DC636-B7A4-424D-A788-FFD9CB9ABA79}"/>
                </a:ext>
              </a:extLst>
            </p:cNvPr>
            <p:cNvSpPr/>
            <p:nvPr/>
          </p:nvSpPr>
          <p:spPr>
            <a:xfrm rot="16200000">
              <a:off x="4368800" y="4559300"/>
              <a:ext cx="2503488" cy="509588"/>
            </a:xfrm>
            <a:custGeom>
              <a:avLst/>
              <a:gdLst>
                <a:gd name="connsiteX0" fmla="*/ 673894 w 2502694"/>
                <a:gd name="connsiteY0" fmla="*/ 228600 h 509587"/>
                <a:gd name="connsiteX1" fmla="*/ 1123950 w 2502694"/>
                <a:gd name="connsiteY1" fmla="*/ 226218 h 509587"/>
                <a:gd name="connsiteX2" fmla="*/ 1381125 w 2502694"/>
                <a:gd name="connsiteY2" fmla="*/ 228600 h 509587"/>
                <a:gd name="connsiteX3" fmla="*/ 1771650 w 2502694"/>
                <a:gd name="connsiteY3" fmla="*/ 226218 h 509587"/>
                <a:gd name="connsiteX4" fmla="*/ 1997869 w 2502694"/>
                <a:gd name="connsiteY4" fmla="*/ 226218 h 509587"/>
                <a:gd name="connsiteX5" fmla="*/ 2062162 w 2502694"/>
                <a:gd name="connsiteY5" fmla="*/ 221456 h 509587"/>
                <a:gd name="connsiteX6" fmla="*/ 2138362 w 2502694"/>
                <a:gd name="connsiteY6" fmla="*/ 214312 h 509587"/>
                <a:gd name="connsiteX7" fmla="*/ 2216944 w 2502694"/>
                <a:gd name="connsiteY7" fmla="*/ 202406 h 509587"/>
                <a:gd name="connsiteX8" fmla="*/ 2262187 w 2502694"/>
                <a:gd name="connsiteY8" fmla="*/ 192881 h 509587"/>
                <a:gd name="connsiteX9" fmla="*/ 2314575 w 2502694"/>
                <a:gd name="connsiteY9" fmla="*/ 176212 h 509587"/>
                <a:gd name="connsiteX10" fmla="*/ 2338387 w 2502694"/>
                <a:gd name="connsiteY10" fmla="*/ 161925 h 509587"/>
                <a:gd name="connsiteX11" fmla="*/ 2359819 w 2502694"/>
                <a:gd name="connsiteY11" fmla="*/ 140493 h 509587"/>
                <a:gd name="connsiteX12" fmla="*/ 2386012 w 2502694"/>
                <a:gd name="connsiteY12" fmla="*/ 111918 h 509587"/>
                <a:gd name="connsiteX13" fmla="*/ 2412206 w 2502694"/>
                <a:gd name="connsiteY13" fmla="*/ 66675 h 509587"/>
                <a:gd name="connsiteX14" fmla="*/ 2428875 w 2502694"/>
                <a:gd name="connsiteY14" fmla="*/ 33337 h 509587"/>
                <a:gd name="connsiteX15" fmla="*/ 2443162 w 2502694"/>
                <a:gd name="connsiteY15" fmla="*/ 16668 h 509587"/>
                <a:gd name="connsiteX16" fmla="*/ 2464594 w 2502694"/>
                <a:gd name="connsiteY16" fmla="*/ 2381 h 509587"/>
                <a:gd name="connsiteX17" fmla="*/ 2481262 w 2502694"/>
                <a:gd name="connsiteY17" fmla="*/ 0 h 509587"/>
                <a:gd name="connsiteX18" fmla="*/ 2490787 w 2502694"/>
                <a:gd name="connsiteY18" fmla="*/ 2381 h 509587"/>
                <a:gd name="connsiteX19" fmla="*/ 2497931 w 2502694"/>
                <a:gd name="connsiteY19" fmla="*/ 14287 h 509587"/>
                <a:gd name="connsiteX20" fmla="*/ 2502694 w 2502694"/>
                <a:gd name="connsiteY20" fmla="*/ 45243 h 509587"/>
                <a:gd name="connsiteX21" fmla="*/ 2500312 w 2502694"/>
                <a:gd name="connsiteY21" fmla="*/ 116681 h 509587"/>
                <a:gd name="connsiteX22" fmla="*/ 2495550 w 2502694"/>
                <a:gd name="connsiteY22" fmla="*/ 159543 h 509587"/>
                <a:gd name="connsiteX23" fmla="*/ 2481262 w 2502694"/>
                <a:gd name="connsiteY23" fmla="*/ 223837 h 509587"/>
                <a:gd name="connsiteX24" fmla="*/ 2466975 w 2502694"/>
                <a:gd name="connsiteY24" fmla="*/ 283368 h 509587"/>
                <a:gd name="connsiteX25" fmla="*/ 2440781 w 2502694"/>
                <a:gd name="connsiteY25" fmla="*/ 347662 h 509587"/>
                <a:gd name="connsiteX26" fmla="*/ 2414587 w 2502694"/>
                <a:gd name="connsiteY26" fmla="*/ 400050 h 509587"/>
                <a:gd name="connsiteX27" fmla="*/ 2386012 w 2502694"/>
                <a:gd name="connsiteY27" fmla="*/ 447675 h 509587"/>
                <a:gd name="connsiteX28" fmla="*/ 2355056 w 2502694"/>
                <a:gd name="connsiteY28" fmla="*/ 488156 h 509587"/>
                <a:gd name="connsiteX29" fmla="*/ 2333625 w 2502694"/>
                <a:gd name="connsiteY29" fmla="*/ 502443 h 509587"/>
                <a:gd name="connsiteX30" fmla="*/ 2305050 w 2502694"/>
                <a:gd name="connsiteY30" fmla="*/ 509587 h 509587"/>
                <a:gd name="connsiteX31" fmla="*/ 2274094 w 2502694"/>
                <a:gd name="connsiteY31" fmla="*/ 507206 h 509587"/>
                <a:gd name="connsiteX32" fmla="*/ 2224087 w 2502694"/>
                <a:gd name="connsiteY32" fmla="*/ 495300 h 509587"/>
                <a:gd name="connsiteX33" fmla="*/ 2183606 w 2502694"/>
                <a:gd name="connsiteY33" fmla="*/ 481012 h 509587"/>
                <a:gd name="connsiteX34" fmla="*/ 2155031 w 2502694"/>
                <a:gd name="connsiteY34" fmla="*/ 473868 h 509587"/>
                <a:gd name="connsiteX35" fmla="*/ 1947862 w 2502694"/>
                <a:gd name="connsiteY35" fmla="*/ 473868 h 509587"/>
                <a:gd name="connsiteX36" fmla="*/ 1595437 w 2502694"/>
                <a:gd name="connsiteY36" fmla="*/ 473868 h 509587"/>
                <a:gd name="connsiteX37" fmla="*/ 1285875 w 2502694"/>
                <a:gd name="connsiteY37" fmla="*/ 473868 h 509587"/>
                <a:gd name="connsiteX38" fmla="*/ 931069 w 2502694"/>
                <a:gd name="connsiteY38" fmla="*/ 469106 h 509587"/>
                <a:gd name="connsiteX39" fmla="*/ 661987 w 2502694"/>
                <a:gd name="connsiteY39" fmla="*/ 459581 h 509587"/>
                <a:gd name="connsiteX40" fmla="*/ 397669 w 2502694"/>
                <a:gd name="connsiteY40" fmla="*/ 450056 h 509587"/>
                <a:gd name="connsiteX41" fmla="*/ 297656 w 2502694"/>
                <a:gd name="connsiteY41" fmla="*/ 447675 h 509587"/>
                <a:gd name="connsiteX42" fmla="*/ 223837 w 2502694"/>
                <a:gd name="connsiteY42" fmla="*/ 438150 h 509587"/>
                <a:gd name="connsiteX43" fmla="*/ 142875 w 2502694"/>
                <a:gd name="connsiteY43" fmla="*/ 419100 h 509587"/>
                <a:gd name="connsiteX44" fmla="*/ 92869 w 2502694"/>
                <a:gd name="connsiteY44" fmla="*/ 400050 h 509587"/>
                <a:gd name="connsiteX45" fmla="*/ 40481 w 2502694"/>
                <a:gd name="connsiteY45" fmla="*/ 373856 h 509587"/>
                <a:gd name="connsiteX46" fmla="*/ 9525 w 2502694"/>
                <a:gd name="connsiteY46" fmla="*/ 352425 h 509587"/>
                <a:gd name="connsiteX47" fmla="*/ 0 w 2502694"/>
                <a:gd name="connsiteY47" fmla="*/ 333375 h 509587"/>
                <a:gd name="connsiteX48" fmla="*/ 0 w 2502694"/>
                <a:gd name="connsiteY48" fmla="*/ 314325 h 509587"/>
                <a:gd name="connsiteX49" fmla="*/ 7144 w 2502694"/>
                <a:gd name="connsiteY49" fmla="*/ 295275 h 509587"/>
                <a:gd name="connsiteX50" fmla="*/ 21431 w 2502694"/>
                <a:gd name="connsiteY50" fmla="*/ 280987 h 509587"/>
                <a:gd name="connsiteX51" fmla="*/ 50006 w 2502694"/>
                <a:gd name="connsiteY51" fmla="*/ 264318 h 509587"/>
                <a:gd name="connsiteX52" fmla="*/ 76200 w 2502694"/>
                <a:gd name="connsiteY52" fmla="*/ 252412 h 509587"/>
                <a:gd name="connsiteX53" fmla="*/ 145256 w 2502694"/>
                <a:gd name="connsiteY53" fmla="*/ 240506 h 509587"/>
                <a:gd name="connsiteX54" fmla="*/ 309562 w 2502694"/>
                <a:gd name="connsiteY54" fmla="*/ 228600 h 509587"/>
                <a:gd name="connsiteX55" fmla="*/ 433387 w 2502694"/>
                <a:gd name="connsiteY55" fmla="*/ 228600 h 509587"/>
                <a:gd name="connsiteX56" fmla="*/ 673894 w 2502694"/>
                <a:gd name="connsiteY56" fmla="*/ 2286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02694" h="509587">
                  <a:moveTo>
                    <a:pt x="673894" y="228600"/>
                  </a:moveTo>
                  <a:lnTo>
                    <a:pt x="1123950" y="226218"/>
                  </a:lnTo>
                  <a:lnTo>
                    <a:pt x="1381125" y="228600"/>
                  </a:lnTo>
                  <a:lnTo>
                    <a:pt x="1771650" y="226218"/>
                  </a:lnTo>
                  <a:lnTo>
                    <a:pt x="1997869" y="226218"/>
                  </a:lnTo>
                  <a:lnTo>
                    <a:pt x="2062162" y="221456"/>
                  </a:lnTo>
                  <a:lnTo>
                    <a:pt x="2138362" y="214312"/>
                  </a:lnTo>
                  <a:lnTo>
                    <a:pt x="2216944" y="202406"/>
                  </a:lnTo>
                  <a:lnTo>
                    <a:pt x="2262187" y="192881"/>
                  </a:lnTo>
                  <a:lnTo>
                    <a:pt x="2314575" y="176212"/>
                  </a:lnTo>
                  <a:lnTo>
                    <a:pt x="2338387" y="161925"/>
                  </a:lnTo>
                  <a:lnTo>
                    <a:pt x="2359819" y="140493"/>
                  </a:lnTo>
                  <a:lnTo>
                    <a:pt x="2386012" y="111918"/>
                  </a:lnTo>
                  <a:lnTo>
                    <a:pt x="2412206" y="66675"/>
                  </a:lnTo>
                  <a:lnTo>
                    <a:pt x="2428875" y="33337"/>
                  </a:lnTo>
                  <a:lnTo>
                    <a:pt x="2443162" y="16668"/>
                  </a:lnTo>
                  <a:lnTo>
                    <a:pt x="2464594" y="2381"/>
                  </a:lnTo>
                  <a:lnTo>
                    <a:pt x="2481262" y="0"/>
                  </a:lnTo>
                  <a:lnTo>
                    <a:pt x="2490787" y="2381"/>
                  </a:lnTo>
                  <a:lnTo>
                    <a:pt x="2497931" y="14287"/>
                  </a:lnTo>
                  <a:lnTo>
                    <a:pt x="2502694" y="45243"/>
                  </a:lnTo>
                  <a:lnTo>
                    <a:pt x="2500312" y="116681"/>
                  </a:lnTo>
                  <a:lnTo>
                    <a:pt x="2495550" y="159543"/>
                  </a:lnTo>
                  <a:lnTo>
                    <a:pt x="2481262" y="223837"/>
                  </a:lnTo>
                  <a:lnTo>
                    <a:pt x="2466975" y="283368"/>
                  </a:lnTo>
                  <a:lnTo>
                    <a:pt x="2440781" y="347662"/>
                  </a:lnTo>
                  <a:lnTo>
                    <a:pt x="2414587" y="400050"/>
                  </a:lnTo>
                  <a:lnTo>
                    <a:pt x="2386012" y="447675"/>
                  </a:lnTo>
                  <a:lnTo>
                    <a:pt x="2355056" y="488156"/>
                  </a:lnTo>
                  <a:lnTo>
                    <a:pt x="2333625" y="502443"/>
                  </a:lnTo>
                  <a:lnTo>
                    <a:pt x="2305050" y="509587"/>
                  </a:lnTo>
                  <a:lnTo>
                    <a:pt x="2274094" y="507206"/>
                  </a:lnTo>
                  <a:lnTo>
                    <a:pt x="2224087" y="495300"/>
                  </a:lnTo>
                  <a:lnTo>
                    <a:pt x="2183606" y="481012"/>
                  </a:lnTo>
                  <a:lnTo>
                    <a:pt x="2155031" y="473868"/>
                  </a:lnTo>
                  <a:lnTo>
                    <a:pt x="1947862" y="473868"/>
                  </a:lnTo>
                  <a:lnTo>
                    <a:pt x="1595437" y="473868"/>
                  </a:lnTo>
                  <a:lnTo>
                    <a:pt x="1285875" y="473868"/>
                  </a:lnTo>
                  <a:lnTo>
                    <a:pt x="931069" y="469106"/>
                  </a:lnTo>
                  <a:lnTo>
                    <a:pt x="661987" y="459581"/>
                  </a:lnTo>
                  <a:lnTo>
                    <a:pt x="397669" y="450056"/>
                  </a:lnTo>
                  <a:lnTo>
                    <a:pt x="297656" y="447675"/>
                  </a:lnTo>
                  <a:lnTo>
                    <a:pt x="223837" y="438150"/>
                  </a:lnTo>
                  <a:lnTo>
                    <a:pt x="142875" y="419100"/>
                  </a:lnTo>
                  <a:lnTo>
                    <a:pt x="92869" y="400050"/>
                  </a:lnTo>
                  <a:lnTo>
                    <a:pt x="40481" y="373856"/>
                  </a:lnTo>
                  <a:lnTo>
                    <a:pt x="9525" y="35242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7144" y="295275"/>
                  </a:lnTo>
                  <a:lnTo>
                    <a:pt x="21431" y="280987"/>
                  </a:lnTo>
                  <a:lnTo>
                    <a:pt x="50006" y="264318"/>
                  </a:lnTo>
                  <a:lnTo>
                    <a:pt x="76200" y="252412"/>
                  </a:lnTo>
                  <a:lnTo>
                    <a:pt x="145256" y="240506"/>
                  </a:lnTo>
                  <a:lnTo>
                    <a:pt x="309562" y="228600"/>
                  </a:lnTo>
                  <a:lnTo>
                    <a:pt x="433387" y="228600"/>
                  </a:lnTo>
                  <a:lnTo>
                    <a:pt x="6738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D175005-56E3-494B-9BB8-0C0F5AC9AEE7}"/>
              </a:ext>
            </a:extLst>
          </p:cNvPr>
          <p:cNvSpPr/>
          <p:nvPr/>
        </p:nvSpPr>
        <p:spPr>
          <a:xfrm>
            <a:off x="2533650" y="2473325"/>
            <a:ext cx="4675188" cy="841375"/>
          </a:xfrm>
          <a:custGeom>
            <a:avLst/>
            <a:gdLst>
              <a:gd name="connsiteX0" fmla="*/ 2769870 w 4674870"/>
              <a:gd name="connsiteY0" fmla="*/ 415290 h 842010"/>
              <a:gd name="connsiteX1" fmla="*/ 2518410 w 4674870"/>
              <a:gd name="connsiteY1" fmla="*/ 441960 h 842010"/>
              <a:gd name="connsiteX2" fmla="*/ 2266950 w 4674870"/>
              <a:gd name="connsiteY2" fmla="*/ 472440 h 842010"/>
              <a:gd name="connsiteX3" fmla="*/ 2023110 w 4674870"/>
              <a:gd name="connsiteY3" fmla="*/ 506730 h 842010"/>
              <a:gd name="connsiteX4" fmla="*/ 1779270 w 4674870"/>
              <a:gd name="connsiteY4" fmla="*/ 541020 h 842010"/>
              <a:gd name="connsiteX5" fmla="*/ 1546860 w 4674870"/>
              <a:gd name="connsiteY5" fmla="*/ 579120 h 842010"/>
              <a:gd name="connsiteX6" fmla="*/ 1314450 w 4674870"/>
              <a:gd name="connsiteY6" fmla="*/ 621030 h 842010"/>
              <a:gd name="connsiteX7" fmla="*/ 1162050 w 4674870"/>
              <a:gd name="connsiteY7" fmla="*/ 651510 h 842010"/>
              <a:gd name="connsiteX8" fmla="*/ 952500 w 4674870"/>
              <a:gd name="connsiteY8" fmla="*/ 701040 h 842010"/>
              <a:gd name="connsiteX9" fmla="*/ 803910 w 4674870"/>
              <a:gd name="connsiteY9" fmla="*/ 739140 h 842010"/>
              <a:gd name="connsiteX10" fmla="*/ 685800 w 4674870"/>
              <a:gd name="connsiteY10" fmla="*/ 773430 h 842010"/>
              <a:gd name="connsiteX11" fmla="*/ 491490 w 4674870"/>
              <a:gd name="connsiteY11" fmla="*/ 838200 h 842010"/>
              <a:gd name="connsiteX12" fmla="*/ 461010 w 4674870"/>
              <a:gd name="connsiteY12" fmla="*/ 842010 h 842010"/>
              <a:gd name="connsiteX13" fmla="*/ 407670 w 4674870"/>
              <a:gd name="connsiteY13" fmla="*/ 822960 h 842010"/>
              <a:gd name="connsiteX14" fmla="*/ 335280 w 4674870"/>
              <a:gd name="connsiteY14" fmla="*/ 788670 h 842010"/>
              <a:gd name="connsiteX15" fmla="*/ 270510 w 4674870"/>
              <a:gd name="connsiteY15" fmla="*/ 750570 h 842010"/>
              <a:gd name="connsiteX16" fmla="*/ 217170 w 4674870"/>
              <a:gd name="connsiteY16" fmla="*/ 712470 h 842010"/>
              <a:gd name="connsiteX17" fmla="*/ 182880 w 4674870"/>
              <a:gd name="connsiteY17" fmla="*/ 678180 h 842010"/>
              <a:gd name="connsiteX18" fmla="*/ 133350 w 4674870"/>
              <a:gd name="connsiteY18" fmla="*/ 628650 h 842010"/>
              <a:gd name="connsiteX19" fmla="*/ 106680 w 4674870"/>
              <a:gd name="connsiteY19" fmla="*/ 598170 h 842010"/>
              <a:gd name="connsiteX20" fmla="*/ 72390 w 4674870"/>
              <a:gd name="connsiteY20" fmla="*/ 544830 h 842010"/>
              <a:gd name="connsiteX21" fmla="*/ 30480 w 4674870"/>
              <a:gd name="connsiteY21" fmla="*/ 464820 h 842010"/>
              <a:gd name="connsiteX22" fmla="*/ 3810 w 4674870"/>
              <a:gd name="connsiteY22" fmla="*/ 411480 h 842010"/>
              <a:gd name="connsiteX23" fmla="*/ 0 w 4674870"/>
              <a:gd name="connsiteY23" fmla="*/ 396240 h 842010"/>
              <a:gd name="connsiteX24" fmla="*/ 11430 w 4674870"/>
              <a:gd name="connsiteY24" fmla="*/ 369570 h 842010"/>
              <a:gd name="connsiteX25" fmla="*/ 34290 w 4674870"/>
              <a:gd name="connsiteY25" fmla="*/ 358140 h 842010"/>
              <a:gd name="connsiteX26" fmla="*/ 57150 w 4674870"/>
              <a:gd name="connsiteY26" fmla="*/ 361950 h 842010"/>
              <a:gd name="connsiteX27" fmla="*/ 83820 w 4674870"/>
              <a:gd name="connsiteY27" fmla="*/ 388620 h 842010"/>
              <a:gd name="connsiteX28" fmla="*/ 121920 w 4674870"/>
              <a:gd name="connsiteY28" fmla="*/ 422910 h 842010"/>
              <a:gd name="connsiteX29" fmla="*/ 163830 w 4674870"/>
              <a:gd name="connsiteY29" fmla="*/ 453390 h 842010"/>
              <a:gd name="connsiteX30" fmla="*/ 205740 w 4674870"/>
              <a:gd name="connsiteY30" fmla="*/ 476250 h 842010"/>
              <a:gd name="connsiteX31" fmla="*/ 251460 w 4674870"/>
              <a:gd name="connsiteY31" fmla="*/ 491490 h 842010"/>
              <a:gd name="connsiteX32" fmla="*/ 320040 w 4674870"/>
              <a:gd name="connsiteY32" fmla="*/ 502920 h 842010"/>
              <a:gd name="connsiteX33" fmla="*/ 461010 w 4674870"/>
              <a:gd name="connsiteY33" fmla="*/ 510540 h 842010"/>
              <a:gd name="connsiteX34" fmla="*/ 575310 w 4674870"/>
              <a:gd name="connsiteY34" fmla="*/ 510540 h 842010"/>
              <a:gd name="connsiteX35" fmla="*/ 689610 w 4674870"/>
              <a:gd name="connsiteY35" fmla="*/ 491490 h 842010"/>
              <a:gd name="connsiteX36" fmla="*/ 941070 w 4674870"/>
              <a:gd name="connsiteY36" fmla="*/ 449580 h 842010"/>
              <a:gd name="connsiteX37" fmla="*/ 1306830 w 4674870"/>
              <a:gd name="connsiteY37" fmla="*/ 392430 h 842010"/>
              <a:gd name="connsiteX38" fmla="*/ 1623060 w 4674870"/>
              <a:gd name="connsiteY38" fmla="*/ 346710 h 842010"/>
              <a:gd name="connsiteX39" fmla="*/ 1893570 w 4674870"/>
              <a:gd name="connsiteY39" fmla="*/ 308610 h 842010"/>
              <a:gd name="connsiteX40" fmla="*/ 2148840 w 4674870"/>
              <a:gd name="connsiteY40" fmla="*/ 274320 h 842010"/>
              <a:gd name="connsiteX41" fmla="*/ 2438400 w 4674870"/>
              <a:gd name="connsiteY41" fmla="*/ 236220 h 842010"/>
              <a:gd name="connsiteX42" fmla="*/ 2720340 w 4674870"/>
              <a:gd name="connsiteY42" fmla="*/ 198120 h 842010"/>
              <a:gd name="connsiteX43" fmla="*/ 2926080 w 4674870"/>
              <a:gd name="connsiteY43" fmla="*/ 171450 h 842010"/>
              <a:gd name="connsiteX44" fmla="*/ 3124200 w 4674870"/>
              <a:gd name="connsiteY44" fmla="*/ 152400 h 842010"/>
              <a:gd name="connsiteX45" fmla="*/ 3337560 w 4674870"/>
              <a:gd name="connsiteY45" fmla="*/ 144780 h 842010"/>
              <a:gd name="connsiteX46" fmla="*/ 3642360 w 4674870"/>
              <a:gd name="connsiteY46" fmla="*/ 125730 h 842010"/>
              <a:gd name="connsiteX47" fmla="*/ 3882390 w 4674870"/>
              <a:gd name="connsiteY47" fmla="*/ 106680 h 842010"/>
              <a:gd name="connsiteX48" fmla="*/ 3920490 w 4674870"/>
              <a:gd name="connsiteY48" fmla="*/ 87630 h 842010"/>
              <a:gd name="connsiteX49" fmla="*/ 4023360 w 4674870"/>
              <a:gd name="connsiteY49" fmla="*/ 26670 h 842010"/>
              <a:gd name="connsiteX50" fmla="*/ 4061460 w 4674870"/>
              <a:gd name="connsiteY50" fmla="*/ 0 h 842010"/>
              <a:gd name="connsiteX51" fmla="*/ 4080510 w 4674870"/>
              <a:gd name="connsiteY51" fmla="*/ 0 h 842010"/>
              <a:gd name="connsiteX52" fmla="*/ 4213860 w 4674870"/>
              <a:gd name="connsiteY52" fmla="*/ 34290 h 842010"/>
              <a:gd name="connsiteX53" fmla="*/ 4354830 w 4674870"/>
              <a:gd name="connsiteY53" fmla="*/ 76200 h 842010"/>
              <a:gd name="connsiteX54" fmla="*/ 4491990 w 4674870"/>
              <a:gd name="connsiteY54" fmla="*/ 125730 h 842010"/>
              <a:gd name="connsiteX55" fmla="*/ 4560570 w 4674870"/>
              <a:gd name="connsiteY55" fmla="*/ 160020 h 842010"/>
              <a:gd name="connsiteX56" fmla="*/ 4613910 w 4674870"/>
              <a:gd name="connsiteY56" fmla="*/ 190500 h 842010"/>
              <a:gd name="connsiteX57" fmla="*/ 4636770 w 4674870"/>
              <a:gd name="connsiteY57" fmla="*/ 209550 h 842010"/>
              <a:gd name="connsiteX58" fmla="*/ 4663440 w 4674870"/>
              <a:gd name="connsiteY58" fmla="*/ 243840 h 842010"/>
              <a:gd name="connsiteX59" fmla="*/ 4674870 w 4674870"/>
              <a:gd name="connsiteY59" fmla="*/ 274320 h 842010"/>
              <a:gd name="connsiteX60" fmla="*/ 4674870 w 4674870"/>
              <a:gd name="connsiteY60" fmla="*/ 297180 h 842010"/>
              <a:gd name="connsiteX61" fmla="*/ 4663440 w 4674870"/>
              <a:gd name="connsiteY61" fmla="*/ 323850 h 842010"/>
              <a:gd name="connsiteX62" fmla="*/ 4636770 w 4674870"/>
              <a:gd name="connsiteY62" fmla="*/ 346710 h 842010"/>
              <a:gd name="connsiteX63" fmla="*/ 4598670 w 4674870"/>
              <a:gd name="connsiteY63" fmla="*/ 365760 h 842010"/>
              <a:gd name="connsiteX64" fmla="*/ 4560570 w 4674870"/>
              <a:gd name="connsiteY64" fmla="*/ 377190 h 842010"/>
              <a:gd name="connsiteX65" fmla="*/ 4488180 w 4674870"/>
              <a:gd name="connsiteY65" fmla="*/ 377190 h 842010"/>
              <a:gd name="connsiteX66" fmla="*/ 4339590 w 4674870"/>
              <a:gd name="connsiteY66" fmla="*/ 365760 h 842010"/>
              <a:gd name="connsiteX67" fmla="*/ 4107180 w 4674870"/>
              <a:gd name="connsiteY67" fmla="*/ 354330 h 842010"/>
              <a:gd name="connsiteX68" fmla="*/ 3806190 w 4674870"/>
              <a:gd name="connsiteY68" fmla="*/ 365760 h 842010"/>
              <a:gd name="connsiteX69" fmla="*/ 3528060 w 4674870"/>
              <a:gd name="connsiteY69" fmla="*/ 369570 h 842010"/>
              <a:gd name="connsiteX70" fmla="*/ 3101340 w 4674870"/>
              <a:gd name="connsiteY70" fmla="*/ 377190 h 842010"/>
              <a:gd name="connsiteX71" fmla="*/ 2876550 w 4674870"/>
              <a:gd name="connsiteY71" fmla="*/ 403860 h 842010"/>
              <a:gd name="connsiteX72" fmla="*/ 2769870 w 4674870"/>
              <a:gd name="connsiteY72" fmla="*/ 415290 h 842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674870" h="842010">
                <a:moveTo>
                  <a:pt x="2769870" y="415290"/>
                </a:moveTo>
                <a:lnTo>
                  <a:pt x="2518410" y="441960"/>
                </a:lnTo>
                <a:lnTo>
                  <a:pt x="2266950" y="472440"/>
                </a:lnTo>
                <a:lnTo>
                  <a:pt x="2023110" y="506730"/>
                </a:lnTo>
                <a:lnTo>
                  <a:pt x="1779270" y="541020"/>
                </a:lnTo>
                <a:lnTo>
                  <a:pt x="1546860" y="579120"/>
                </a:lnTo>
                <a:lnTo>
                  <a:pt x="1314450" y="621030"/>
                </a:lnTo>
                <a:lnTo>
                  <a:pt x="1162050" y="651510"/>
                </a:lnTo>
                <a:lnTo>
                  <a:pt x="952500" y="701040"/>
                </a:lnTo>
                <a:lnTo>
                  <a:pt x="803910" y="739140"/>
                </a:lnTo>
                <a:lnTo>
                  <a:pt x="685800" y="773430"/>
                </a:lnTo>
                <a:lnTo>
                  <a:pt x="491490" y="838200"/>
                </a:lnTo>
                <a:lnTo>
                  <a:pt x="461010" y="842010"/>
                </a:lnTo>
                <a:lnTo>
                  <a:pt x="407670" y="822960"/>
                </a:lnTo>
                <a:lnTo>
                  <a:pt x="335280" y="788670"/>
                </a:lnTo>
                <a:lnTo>
                  <a:pt x="270510" y="750570"/>
                </a:lnTo>
                <a:lnTo>
                  <a:pt x="217170" y="712470"/>
                </a:lnTo>
                <a:lnTo>
                  <a:pt x="182880" y="678180"/>
                </a:lnTo>
                <a:lnTo>
                  <a:pt x="133350" y="628650"/>
                </a:lnTo>
                <a:lnTo>
                  <a:pt x="106680" y="598170"/>
                </a:lnTo>
                <a:lnTo>
                  <a:pt x="72390" y="544830"/>
                </a:lnTo>
                <a:lnTo>
                  <a:pt x="30480" y="464820"/>
                </a:lnTo>
                <a:lnTo>
                  <a:pt x="3810" y="411480"/>
                </a:lnTo>
                <a:lnTo>
                  <a:pt x="0" y="396240"/>
                </a:lnTo>
                <a:lnTo>
                  <a:pt x="11430" y="369570"/>
                </a:lnTo>
                <a:lnTo>
                  <a:pt x="34290" y="358140"/>
                </a:lnTo>
                <a:lnTo>
                  <a:pt x="57150" y="361950"/>
                </a:lnTo>
                <a:lnTo>
                  <a:pt x="83820" y="388620"/>
                </a:lnTo>
                <a:lnTo>
                  <a:pt x="121920" y="422910"/>
                </a:lnTo>
                <a:lnTo>
                  <a:pt x="163830" y="453390"/>
                </a:lnTo>
                <a:lnTo>
                  <a:pt x="205740" y="476250"/>
                </a:lnTo>
                <a:lnTo>
                  <a:pt x="251460" y="491490"/>
                </a:lnTo>
                <a:lnTo>
                  <a:pt x="320040" y="502920"/>
                </a:lnTo>
                <a:lnTo>
                  <a:pt x="461010" y="510540"/>
                </a:lnTo>
                <a:lnTo>
                  <a:pt x="575310" y="510540"/>
                </a:lnTo>
                <a:lnTo>
                  <a:pt x="689610" y="491490"/>
                </a:lnTo>
                <a:lnTo>
                  <a:pt x="941070" y="449580"/>
                </a:lnTo>
                <a:lnTo>
                  <a:pt x="1306830" y="392430"/>
                </a:lnTo>
                <a:lnTo>
                  <a:pt x="1623060" y="346710"/>
                </a:lnTo>
                <a:lnTo>
                  <a:pt x="1893570" y="308610"/>
                </a:lnTo>
                <a:lnTo>
                  <a:pt x="2148840" y="274320"/>
                </a:lnTo>
                <a:lnTo>
                  <a:pt x="2438400" y="236220"/>
                </a:lnTo>
                <a:lnTo>
                  <a:pt x="2720340" y="198120"/>
                </a:lnTo>
                <a:lnTo>
                  <a:pt x="2926080" y="171450"/>
                </a:lnTo>
                <a:lnTo>
                  <a:pt x="3124200" y="152400"/>
                </a:lnTo>
                <a:lnTo>
                  <a:pt x="3337560" y="144780"/>
                </a:lnTo>
                <a:lnTo>
                  <a:pt x="3642360" y="125730"/>
                </a:lnTo>
                <a:lnTo>
                  <a:pt x="3882390" y="106680"/>
                </a:lnTo>
                <a:lnTo>
                  <a:pt x="3920490" y="87630"/>
                </a:lnTo>
                <a:lnTo>
                  <a:pt x="4023360" y="26670"/>
                </a:lnTo>
                <a:lnTo>
                  <a:pt x="4061460" y="0"/>
                </a:lnTo>
                <a:lnTo>
                  <a:pt x="4080510" y="0"/>
                </a:lnTo>
                <a:lnTo>
                  <a:pt x="4213860" y="34290"/>
                </a:lnTo>
                <a:lnTo>
                  <a:pt x="4354830" y="76200"/>
                </a:lnTo>
                <a:lnTo>
                  <a:pt x="4491990" y="125730"/>
                </a:lnTo>
                <a:lnTo>
                  <a:pt x="4560570" y="160020"/>
                </a:lnTo>
                <a:lnTo>
                  <a:pt x="4613910" y="190500"/>
                </a:lnTo>
                <a:lnTo>
                  <a:pt x="4636770" y="209550"/>
                </a:lnTo>
                <a:lnTo>
                  <a:pt x="4663440" y="243840"/>
                </a:lnTo>
                <a:lnTo>
                  <a:pt x="4674870" y="274320"/>
                </a:lnTo>
                <a:lnTo>
                  <a:pt x="4674870" y="297180"/>
                </a:lnTo>
                <a:lnTo>
                  <a:pt x="4663440" y="323850"/>
                </a:lnTo>
                <a:lnTo>
                  <a:pt x="4636770" y="346710"/>
                </a:lnTo>
                <a:lnTo>
                  <a:pt x="4598670" y="365760"/>
                </a:lnTo>
                <a:lnTo>
                  <a:pt x="4560570" y="377190"/>
                </a:lnTo>
                <a:lnTo>
                  <a:pt x="4488180" y="377190"/>
                </a:lnTo>
                <a:lnTo>
                  <a:pt x="4339590" y="365760"/>
                </a:lnTo>
                <a:lnTo>
                  <a:pt x="4107180" y="354330"/>
                </a:lnTo>
                <a:lnTo>
                  <a:pt x="3806190" y="365760"/>
                </a:lnTo>
                <a:lnTo>
                  <a:pt x="3528060" y="369570"/>
                </a:lnTo>
                <a:lnTo>
                  <a:pt x="3101340" y="377190"/>
                </a:lnTo>
                <a:lnTo>
                  <a:pt x="2876550" y="403860"/>
                </a:lnTo>
                <a:lnTo>
                  <a:pt x="2769870" y="4152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ECBE0932-9013-411D-AC65-2AF3585C7769}"/>
              </a:ext>
            </a:extLst>
          </p:cNvPr>
          <p:cNvSpPr/>
          <p:nvPr/>
        </p:nvSpPr>
        <p:spPr>
          <a:xfrm rot="16200000">
            <a:off x="3218656" y="3407569"/>
            <a:ext cx="4503738" cy="654050"/>
          </a:xfrm>
          <a:custGeom>
            <a:avLst/>
            <a:gdLst>
              <a:gd name="connsiteX0" fmla="*/ 2596896 w 4502505"/>
              <a:gd name="connsiteY0" fmla="*/ 292608 h 654711"/>
              <a:gd name="connsiteX1" fmla="*/ 2260396 w 4502505"/>
              <a:gd name="connsiteY1" fmla="*/ 288951 h 654711"/>
              <a:gd name="connsiteX2" fmla="*/ 1949500 w 4502505"/>
              <a:gd name="connsiteY2" fmla="*/ 285293 h 654711"/>
              <a:gd name="connsiteX3" fmla="*/ 1689811 w 4502505"/>
              <a:gd name="connsiteY3" fmla="*/ 281636 h 654711"/>
              <a:gd name="connsiteX4" fmla="*/ 1463040 w 4502505"/>
              <a:gd name="connsiteY4" fmla="*/ 277978 h 654711"/>
              <a:gd name="connsiteX5" fmla="*/ 1217980 w 4502505"/>
              <a:gd name="connsiteY5" fmla="*/ 270663 h 654711"/>
              <a:gd name="connsiteX6" fmla="*/ 907084 w 4502505"/>
              <a:gd name="connsiteY6" fmla="*/ 259690 h 654711"/>
              <a:gd name="connsiteX7" fmla="*/ 702259 w 4502505"/>
              <a:gd name="connsiteY7" fmla="*/ 252375 h 654711"/>
              <a:gd name="connsiteX8" fmla="*/ 47548 w 4502505"/>
              <a:gd name="connsiteY8" fmla="*/ 190196 h 654711"/>
              <a:gd name="connsiteX9" fmla="*/ 18288 w 4502505"/>
              <a:gd name="connsiteY9" fmla="*/ 212141 h 654711"/>
              <a:gd name="connsiteX10" fmla="*/ 0 w 4502505"/>
              <a:gd name="connsiteY10" fmla="*/ 234087 h 654711"/>
              <a:gd name="connsiteX11" fmla="*/ 0 w 4502505"/>
              <a:gd name="connsiteY11" fmla="*/ 259690 h 654711"/>
              <a:gd name="connsiteX12" fmla="*/ 10972 w 4502505"/>
              <a:gd name="connsiteY12" fmla="*/ 281636 h 654711"/>
              <a:gd name="connsiteX13" fmla="*/ 58521 w 4502505"/>
              <a:gd name="connsiteY13" fmla="*/ 318212 h 654711"/>
              <a:gd name="connsiteX14" fmla="*/ 117043 w 4502505"/>
              <a:gd name="connsiteY14" fmla="*/ 365760 h 654711"/>
              <a:gd name="connsiteX15" fmla="*/ 171907 w 4502505"/>
              <a:gd name="connsiteY15" fmla="*/ 402336 h 654711"/>
              <a:gd name="connsiteX16" fmla="*/ 230428 w 4502505"/>
              <a:gd name="connsiteY16" fmla="*/ 438912 h 654711"/>
              <a:gd name="connsiteX17" fmla="*/ 303580 w 4502505"/>
              <a:gd name="connsiteY17" fmla="*/ 475488 h 654711"/>
              <a:gd name="connsiteX18" fmla="*/ 373075 w 4502505"/>
              <a:gd name="connsiteY18" fmla="*/ 504749 h 654711"/>
              <a:gd name="connsiteX19" fmla="*/ 438912 w 4502505"/>
              <a:gd name="connsiteY19" fmla="*/ 523037 h 654711"/>
              <a:gd name="connsiteX20" fmla="*/ 497433 w 4502505"/>
              <a:gd name="connsiteY20" fmla="*/ 537668 h 654711"/>
              <a:gd name="connsiteX21" fmla="*/ 563270 w 4502505"/>
              <a:gd name="connsiteY21" fmla="*/ 541325 h 654711"/>
              <a:gd name="connsiteX22" fmla="*/ 698601 w 4502505"/>
              <a:gd name="connsiteY22" fmla="*/ 530352 h 654711"/>
              <a:gd name="connsiteX23" fmla="*/ 940003 w 4502505"/>
              <a:gd name="connsiteY23" fmla="*/ 519380 h 654711"/>
              <a:gd name="connsiteX24" fmla="*/ 1217980 w 4502505"/>
              <a:gd name="connsiteY24" fmla="*/ 515722 h 654711"/>
              <a:gd name="connsiteX25" fmla="*/ 1627632 w 4502505"/>
              <a:gd name="connsiteY25" fmla="*/ 519380 h 654711"/>
              <a:gd name="connsiteX26" fmla="*/ 2077516 w 4502505"/>
              <a:gd name="connsiteY26" fmla="*/ 519380 h 654711"/>
              <a:gd name="connsiteX27" fmla="*/ 2392070 w 4502505"/>
              <a:gd name="connsiteY27" fmla="*/ 519380 h 654711"/>
              <a:gd name="connsiteX28" fmla="*/ 2710281 w 4502505"/>
              <a:gd name="connsiteY28" fmla="*/ 519380 h 654711"/>
              <a:gd name="connsiteX29" fmla="*/ 2955340 w 4502505"/>
              <a:gd name="connsiteY29" fmla="*/ 515722 h 654711"/>
              <a:gd name="connsiteX30" fmla="*/ 3138220 w 4502505"/>
              <a:gd name="connsiteY30" fmla="*/ 519380 h 654711"/>
              <a:gd name="connsiteX31" fmla="*/ 3350361 w 4502505"/>
              <a:gd name="connsiteY31" fmla="*/ 541325 h 654711"/>
              <a:gd name="connsiteX32" fmla="*/ 3514953 w 4502505"/>
              <a:gd name="connsiteY32" fmla="*/ 544983 h 654711"/>
              <a:gd name="connsiteX33" fmla="*/ 3657600 w 4502505"/>
              <a:gd name="connsiteY33" fmla="*/ 555956 h 654711"/>
              <a:gd name="connsiteX34" fmla="*/ 3811219 w 4502505"/>
              <a:gd name="connsiteY34" fmla="*/ 574244 h 654711"/>
              <a:gd name="connsiteX35" fmla="*/ 3972153 w 4502505"/>
              <a:gd name="connsiteY35" fmla="*/ 599847 h 654711"/>
              <a:gd name="connsiteX36" fmla="*/ 4023360 w 4502505"/>
              <a:gd name="connsiteY36" fmla="*/ 614477 h 654711"/>
              <a:gd name="connsiteX37" fmla="*/ 4056278 w 4502505"/>
              <a:gd name="connsiteY37" fmla="*/ 629108 h 654711"/>
              <a:gd name="connsiteX38" fmla="*/ 4089196 w 4502505"/>
              <a:gd name="connsiteY38" fmla="*/ 640080 h 654711"/>
              <a:gd name="connsiteX39" fmla="*/ 4125772 w 4502505"/>
              <a:gd name="connsiteY39" fmla="*/ 651053 h 654711"/>
              <a:gd name="connsiteX40" fmla="*/ 4169664 w 4502505"/>
              <a:gd name="connsiteY40" fmla="*/ 654711 h 654711"/>
              <a:gd name="connsiteX41" fmla="*/ 4206240 w 4502505"/>
              <a:gd name="connsiteY41" fmla="*/ 647396 h 654711"/>
              <a:gd name="connsiteX42" fmla="*/ 4231843 w 4502505"/>
              <a:gd name="connsiteY42" fmla="*/ 632765 h 654711"/>
              <a:gd name="connsiteX43" fmla="*/ 4264761 w 4502505"/>
              <a:gd name="connsiteY43" fmla="*/ 596189 h 654711"/>
              <a:gd name="connsiteX44" fmla="*/ 4326940 w 4502505"/>
              <a:gd name="connsiteY44" fmla="*/ 515722 h 654711"/>
              <a:gd name="connsiteX45" fmla="*/ 4418380 w 4502505"/>
              <a:gd name="connsiteY45" fmla="*/ 380391 h 654711"/>
              <a:gd name="connsiteX46" fmla="*/ 4454956 w 4502505"/>
              <a:gd name="connsiteY46" fmla="*/ 314554 h 654711"/>
              <a:gd name="connsiteX47" fmla="*/ 4476902 w 4502505"/>
              <a:gd name="connsiteY47" fmla="*/ 252375 h 654711"/>
              <a:gd name="connsiteX48" fmla="*/ 4491532 w 4502505"/>
              <a:gd name="connsiteY48" fmla="*/ 197511 h 654711"/>
              <a:gd name="connsiteX49" fmla="*/ 4495190 w 4502505"/>
              <a:gd name="connsiteY49" fmla="*/ 142647 h 654711"/>
              <a:gd name="connsiteX50" fmla="*/ 4502505 w 4502505"/>
              <a:gd name="connsiteY50" fmla="*/ 65837 h 654711"/>
              <a:gd name="connsiteX51" fmla="*/ 4498848 w 4502505"/>
              <a:gd name="connsiteY51" fmla="*/ 18288 h 654711"/>
              <a:gd name="connsiteX52" fmla="*/ 4491532 w 4502505"/>
              <a:gd name="connsiteY52" fmla="*/ 0 h 654711"/>
              <a:gd name="connsiteX53" fmla="*/ 4480560 w 4502505"/>
              <a:gd name="connsiteY53" fmla="*/ 0 h 654711"/>
              <a:gd name="connsiteX54" fmla="*/ 4458614 w 4502505"/>
              <a:gd name="connsiteY54" fmla="*/ 7316 h 654711"/>
              <a:gd name="connsiteX55" fmla="*/ 4440326 w 4502505"/>
              <a:gd name="connsiteY55" fmla="*/ 21946 h 654711"/>
              <a:gd name="connsiteX56" fmla="*/ 4418380 w 4502505"/>
              <a:gd name="connsiteY56" fmla="*/ 51207 h 654711"/>
              <a:gd name="connsiteX57" fmla="*/ 4381804 w 4502505"/>
              <a:gd name="connsiteY57" fmla="*/ 102413 h 654711"/>
              <a:gd name="connsiteX58" fmla="*/ 4341571 w 4502505"/>
              <a:gd name="connsiteY58" fmla="*/ 149962 h 654711"/>
              <a:gd name="connsiteX59" fmla="*/ 4294022 w 4502505"/>
              <a:gd name="connsiteY59" fmla="*/ 201168 h 654711"/>
              <a:gd name="connsiteX60" fmla="*/ 4250131 w 4502505"/>
              <a:gd name="connsiteY60" fmla="*/ 234087 h 654711"/>
              <a:gd name="connsiteX61" fmla="*/ 4202582 w 4502505"/>
              <a:gd name="connsiteY61" fmla="*/ 256032 h 654711"/>
              <a:gd name="connsiteX62" fmla="*/ 4140403 w 4502505"/>
              <a:gd name="connsiteY62" fmla="*/ 274320 h 654711"/>
              <a:gd name="connsiteX63" fmla="*/ 4045305 w 4502505"/>
              <a:gd name="connsiteY63" fmla="*/ 288951 h 654711"/>
              <a:gd name="connsiteX64" fmla="*/ 3975811 w 4502505"/>
              <a:gd name="connsiteY64" fmla="*/ 292608 h 654711"/>
              <a:gd name="connsiteX65" fmla="*/ 3800246 w 4502505"/>
              <a:gd name="connsiteY65" fmla="*/ 292608 h 654711"/>
              <a:gd name="connsiteX66" fmla="*/ 3485692 w 4502505"/>
              <a:gd name="connsiteY66" fmla="*/ 296266 h 654711"/>
              <a:gd name="connsiteX67" fmla="*/ 3299155 w 4502505"/>
              <a:gd name="connsiteY67" fmla="*/ 296266 h 654711"/>
              <a:gd name="connsiteX68" fmla="*/ 2933395 w 4502505"/>
              <a:gd name="connsiteY68" fmla="*/ 296266 h 654711"/>
              <a:gd name="connsiteX69" fmla="*/ 2596896 w 4502505"/>
              <a:gd name="connsiteY69" fmla="*/ 292608 h 65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502505" h="654711">
                <a:moveTo>
                  <a:pt x="2596896" y="292608"/>
                </a:moveTo>
                <a:lnTo>
                  <a:pt x="2260396" y="288951"/>
                </a:lnTo>
                <a:lnTo>
                  <a:pt x="1949500" y="285293"/>
                </a:lnTo>
                <a:lnTo>
                  <a:pt x="1689811" y="281636"/>
                </a:lnTo>
                <a:lnTo>
                  <a:pt x="1463040" y="277978"/>
                </a:lnTo>
                <a:lnTo>
                  <a:pt x="1217980" y="270663"/>
                </a:lnTo>
                <a:lnTo>
                  <a:pt x="907084" y="259690"/>
                </a:lnTo>
                <a:lnTo>
                  <a:pt x="702259" y="252375"/>
                </a:lnTo>
                <a:lnTo>
                  <a:pt x="47548" y="190196"/>
                </a:lnTo>
                <a:lnTo>
                  <a:pt x="18288" y="212141"/>
                </a:lnTo>
                <a:lnTo>
                  <a:pt x="0" y="234087"/>
                </a:lnTo>
                <a:lnTo>
                  <a:pt x="0" y="259690"/>
                </a:lnTo>
                <a:lnTo>
                  <a:pt x="10972" y="281636"/>
                </a:lnTo>
                <a:lnTo>
                  <a:pt x="58521" y="318212"/>
                </a:lnTo>
                <a:lnTo>
                  <a:pt x="117043" y="365760"/>
                </a:lnTo>
                <a:lnTo>
                  <a:pt x="171907" y="402336"/>
                </a:lnTo>
                <a:lnTo>
                  <a:pt x="230428" y="438912"/>
                </a:lnTo>
                <a:lnTo>
                  <a:pt x="303580" y="475488"/>
                </a:lnTo>
                <a:lnTo>
                  <a:pt x="373075" y="504749"/>
                </a:lnTo>
                <a:lnTo>
                  <a:pt x="438912" y="523037"/>
                </a:lnTo>
                <a:lnTo>
                  <a:pt x="497433" y="537668"/>
                </a:lnTo>
                <a:lnTo>
                  <a:pt x="563270" y="541325"/>
                </a:lnTo>
                <a:lnTo>
                  <a:pt x="698601" y="530352"/>
                </a:lnTo>
                <a:lnTo>
                  <a:pt x="940003" y="519380"/>
                </a:lnTo>
                <a:lnTo>
                  <a:pt x="1217980" y="515722"/>
                </a:lnTo>
                <a:lnTo>
                  <a:pt x="1627632" y="519380"/>
                </a:lnTo>
                <a:lnTo>
                  <a:pt x="2077516" y="519380"/>
                </a:lnTo>
                <a:lnTo>
                  <a:pt x="2392070" y="519380"/>
                </a:lnTo>
                <a:lnTo>
                  <a:pt x="2710281" y="519380"/>
                </a:lnTo>
                <a:lnTo>
                  <a:pt x="2955340" y="515722"/>
                </a:lnTo>
                <a:lnTo>
                  <a:pt x="3138220" y="519380"/>
                </a:lnTo>
                <a:lnTo>
                  <a:pt x="3350361" y="541325"/>
                </a:lnTo>
                <a:lnTo>
                  <a:pt x="3514953" y="544983"/>
                </a:lnTo>
                <a:lnTo>
                  <a:pt x="3657600" y="555956"/>
                </a:lnTo>
                <a:lnTo>
                  <a:pt x="3811219" y="574244"/>
                </a:lnTo>
                <a:lnTo>
                  <a:pt x="3972153" y="599847"/>
                </a:lnTo>
                <a:lnTo>
                  <a:pt x="4023360" y="614477"/>
                </a:lnTo>
                <a:lnTo>
                  <a:pt x="4056278" y="629108"/>
                </a:lnTo>
                <a:lnTo>
                  <a:pt x="4089196" y="640080"/>
                </a:lnTo>
                <a:lnTo>
                  <a:pt x="4125772" y="651053"/>
                </a:lnTo>
                <a:lnTo>
                  <a:pt x="4169664" y="654711"/>
                </a:lnTo>
                <a:lnTo>
                  <a:pt x="4206240" y="647396"/>
                </a:lnTo>
                <a:lnTo>
                  <a:pt x="4231843" y="632765"/>
                </a:lnTo>
                <a:lnTo>
                  <a:pt x="4264761" y="596189"/>
                </a:lnTo>
                <a:lnTo>
                  <a:pt x="4326940" y="515722"/>
                </a:lnTo>
                <a:lnTo>
                  <a:pt x="4418380" y="380391"/>
                </a:lnTo>
                <a:lnTo>
                  <a:pt x="4454956" y="314554"/>
                </a:lnTo>
                <a:lnTo>
                  <a:pt x="4476902" y="252375"/>
                </a:lnTo>
                <a:lnTo>
                  <a:pt x="4491532" y="197511"/>
                </a:lnTo>
                <a:lnTo>
                  <a:pt x="4495190" y="142647"/>
                </a:lnTo>
                <a:lnTo>
                  <a:pt x="4502505" y="65837"/>
                </a:lnTo>
                <a:lnTo>
                  <a:pt x="4498848" y="18288"/>
                </a:lnTo>
                <a:lnTo>
                  <a:pt x="4491532" y="0"/>
                </a:lnTo>
                <a:lnTo>
                  <a:pt x="4480560" y="0"/>
                </a:lnTo>
                <a:lnTo>
                  <a:pt x="4458614" y="7316"/>
                </a:lnTo>
                <a:lnTo>
                  <a:pt x="4440326" y="21946"/>
                </a:lnTo>
                <a:lnTo>
                  <a:pt x="4418380" y="51207"/>
                </a:lnTo>
                <a:lnTo>
                  <a:pt x="4381804" y="102413"/>
                </a:lnTo>
                <a:lnTo>
                  <a:pt x="4341571" y="149962"/>
                </a:lnTo>
                <a:lnTo>
                  <a:pt x="4294022" y="201168"/>
                </a:lnTo>
                <a:lnTo>
                  <a:pt x="4250131" y="234087"/>
                </a:lnTo>
                <a:lnTo>
                  <a:pt x="4202582" y="256032"/>
                </a:lnTo>
                <a:lnTo>
                  <a:pt x="4140403" y="274320"/>
                </a:lnTo>
                <a:lnTo>
                  <a:pt x="4045305" y="288951"/>
                </a:lnTo>
                <a:lnTo>
                  <a:pt x="3975811" y="292608"/>
                </a:lnTo>
                <a:lnTo>
                  <a:pt x="3800246" y="292608"/>
                </a:lnTo>
                <a:lnTo>
                  <a:pt x="3485692" y="296266"/>
                </a:lnTo>
                <a:lnTo>
                  <a:pt x="3299155" y="296266"/>
                </a:lnTo>
                <a:lnTo>
                  <a:pt x="2933395" y="296266"/>
                </a:lnTo>
                <a:lnTo>
                  <a:pt x="2596896" y="29260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6E7D4BAF-1855-4793-BA5E-C781FCA671EF}"/>
              </a:ext>
            </a:extLst>
          </p:cNvPr>
          <p:cNvSpPr/>
          <p:nvPr/>
        </p:nvSpPr>
        <p:spPr>
          <a:xfrm rot="16200000">
            <a:off x="4547394" y="5122069"/>
            <a:ext cx="873125" cy="846137"/>
          </a:xfrm>
          <a:custGeom>
            <a:avLst/>
            <a:gdLst>
              <a:gd name="connsiteX0" fmla="*/ 797718 w 873918"/>
              <a:gd name="connsiteY0" fmla="*/ 135731 h 845344"/>
              <a:gd name="connsiteX1" fmla="*/ 738187 w 873918"/>
              <a:gd name="connsiteY1" fmla="*/ 280988 h 845344"/>
              <a:gd name="connsiteX2" fmla="*/ 685800 w 873918"/>
              <a:gd name="connsiteY2" fmla="*/ 414338 h 845344"/>
              <a:gd name="connsiteX3" fmla="*/ 645318 w 873918"/>
              <a:gd name="connsiteY3" fmla="*/ 519113 h 845344"/>
              <a:gd name="connsiteX4" fmla="*/ 609600 w 873918"/>
              <a:gd name="connsiteY4" fmla="*/ 609600 h 845344"/>
              <a:gd name="connsiteX5" fmla="*/ 597693 w 873918"/>
              <a:gd name="connsiteY5" fmla="*/ 661988 h 845344"/>
              <a:gd name="connsiteX6" fmla="*/ 588168 w 873918"/>
              <a:gd name="connsiteY6" fmla="*/ 714375 h 845344"/>
              <a:gd name="connsiteX7" fmla="*/ 588168 w 873918"/>
              <a:gd name="connsiteY7" fmla="*/ 731044 h 845344"/>
              <a:gd name="connsiteX8" fmla="*/ 592931 w 873918"/>
              <a:gd name="connsiteY8" fmla="*/ 764381 h 845344"/>
              <a:gd name="connsiteX9" fmla="*/ 607218 w 873918"/>
              <a:gd name="connsiteY9" fmla="*/ 790575 h 845344"/>
              <a:gd name="connsiteX10" fmla="*/ 633412 w 873918"/>
              <a:gd name="connsiteY10" fmla="*/ 812006 h 845344"/>
              <a:gd name="connsiteX11" fmla="*/ 657225 w 873918"/>
              <a:gd name="connsiteY11" fmla="*/ 823913 h 845344"/>
              <a:gd name="connsiteX12" fmla="*/ 707231 w 873918"/>
              <a:gd name="connsiteY12" fmla="*/ 835819 h 845344"/>
              <a:gd name="connsiteX13" fmla="*/ 873918 w 873918"/>
              <a:gd name="connsiteY13" fmla="*/ 845344 h 845344"/>
              <a:gd name="connsiteX14" fmla="*/ 0 w 873918"/>
              <a:gd name="connsiteY14" fmla="*/ 816769 h 845344"/>
              <a:gd name="connsiteX15" fmla="*/ 19050 w 873918"/>
              <a:gd name="connsiteY15" fmla="*/ 792956 h 845344"/>
              <a:gd name="connsiteX16" fmla="*/ 45243 w 873918"/>
              <a:gd name="connsiteY16" fmla="*/ 771525 h 845344"/>
              <a:gd name="connsiteX17" fmla="*/ 80962 w 873918"/>
              <a:gd name="connsiteY17" fmla="*/ 750094 h 845344"/>
              <a:gd name="connsiteX18" fmla="*/ 157162 w 873918"/>
              <a:gd name="connsiteY18" fmla="*/ 707231 h 845344"/>
              <a:gd name="connsiteX19" fmla="*/ 233362 w 873918"/>
              <a:gd name="connsiteY19" fmla="*/ 659606 h 845344"/>
              <a:gd name="connsiteX20" fmla="*/ 316706 w 873918"/>
              <a:gd name="connsiteY20" fmla="*/ 597694 h 845344"/>
              <a:gd name="connsiteX21" fmla="*/ 371475 w 873918"/>
              <a:gd name="connsiteY21" fmla="*/ 545306 h 845344"/>
              <a:gd name="connsiteX22" fmla="*/ 428625 w 873918"/>
              <a:gd name="connsiteY22" fmla="*/ 481013 h 845344"/>
              <a:gd name="connsiteX23" fmla="*/ 490537 w 873918"/>
              <a:gd name="connsiteY23" fmla="*/ 400050 h 845344"/>
              <a:gd name="connsiteX24" fmla="*/ 621506 w 873918"/>
              <a:gd name="connsiteY24" fmla="*/ 223838 h 845344"/>
              <a:gd name="connsiteX25" fmla="*/ 719137 w 873918"/>
              <a:gd name="connsiteY25" fmla="*/ 90488 h 845344"/>
              <a:gd name="connsiteX26" fmla="*/ 766762 w 873918"/>
              <a:gd name="connsiteY26" fmla="*/ 26194 h 845344"/>
              <a:gd name="connsiteX27" fmla="*/ 785812 w 873918"/>
              <a:gd name="connsiteY27" fmla="*/ 9525 h 845344"/>
              <a:gd name="connsiteX28" fmla="*/ 804862 w 873918"/>
              <a:gd name="connsiteY28" fmla="*/ 0 h 845344"/>
              <a:gd name="connsiteX29" fmla="*/ 812006 w 873918"/>
              <a:gd name="connsiteY29" fmla="*/ 0 h 845344"/>
              <a:gd name="connsiteX30" fmla="*/ 816768 w 873918"/>
              <a:gd name="connsiteY30" fmla="*/ 0 h 845344"/>
              <a:gd name="connsiteX31" fmla="*/ 826293 w 873918"/>
              <a:gd name="connsiteY31" fmla="*/ 4763 h 845344"/>
              <a:gd name="connsiteX32" fmla="*/ 831056 w 873918"/>
              <a:gd name="connsiteY32" fmla="*/ 19050 h 845344"/>
              <a:gd name="connsiteX33" fmla="*/ 833437 w 873918"/>
              <a:gd name="connsiteY33" fmla="*/ 42863 h 845344"/>
              <a:gd name="connsiteX34" fmla="*/ 821531 w 873918"/>
              <a:gd name="connsiteY34" fmla="*/ 80963 h 845344"/>
              <a:gd name="connsiteX35" fmla="*/ 797718 w 873918"/>
              <a:gd name="connsiteY35" fmla="*/ 135731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73918" h="845344">
                <a:moveTo>
                  <a:pt x="797718" y="135731"/>
                </a:moveTo>
                <a:lnTo>
                  <a:pt x="738187" y="280988"/>
                </a:lnTo>
                <a:lnTo>
                  <a:pt x="685800" y="414338"/>
                </a:lnTo>
                <a:lnTo>
                  <a:pt x="645318" y="519113"/>
                </a:lnTo>
                <a:lnTo>
                  <a:pt x="609600" y="609600"/>
                </a:lnTo>
                <a:lnTo>
                  <a:pt x="597693" y="661988"/>
                </a:lnTo>
                <a:lnTo>
                  <a:pt x="588168" y="714375"/>
                </a:lnTo>
                <a:lnTo>
                  <a:pt x="588168" y="731044"/>
                </a:lnTo>
                <a:lnTo>
                  <a:pt x="592931" y="764381"/>
                </a:lnTo>
                <a:lnTo>
                  <a:pt x="607218" y="790575"/>
                </a:lnTo>
                <a:lnTo>
                  <a:pt x="633412" y="812006"/>
                </a:lnTo>
                <a:lnTo>
                  <a:pt x="657225" y="823913"/>
                </a:lnTo>
                <a:lnTo>
                  <a:pt x="707231" y="835819"/>
                </a:lnTo>
                <a:lnTo>
                  <a:pt x="873918" y="845344"/>
                </a:lnTo>
                <a:lnTo>
                  <a:pt x="0" y="816769"/>
                </a:lnTo>
                <a:lnTo>
                  <a:pt x="19050" y="792956"/>
                </a:lnTo>
                <a:lnTo>
                  <a:pt x="45243" y="771525"/>
                </a:lnTo>
                <a:lnTo>
                  <a:pt x="80962" y="750094"/>
                </a:lnTo>
                <a:lnTo>
                  <a:pt x="157162" y="707231"/>
                </a:lnTo>
                <a:lnTo>
                  <a:pt x="233362" y="659606"/>
                </a:lnTo>
                <a:lnTo>
                  <a:pt x="316706" y="597694"/>
                </a:lnTo>
                <a:lnTo>
                  <a:pt x="371475" y="545306"/>
                </a:lnTo>
                <a:lnTo>
                  <a:pt x="428625" y="481013"/>
                </a:lnTo>
                <a:lnTo>
                  <a:pt x="490537" y="400050"/>
                </a:lnTo>
                <a:lnTo>
                  <a:pt x="621506" y="223838"/>
                </a:lnTo>
                <a:lnTo>
                  <a:pt x="719137" y="90488"/>
                </a:lnTo>
                <a:lnTo>
                  <a:pt x="766762" y="26194"/>
                </a:lnTo>
                <a:lnTo>
                  <a:pt x="785812" y="9525"/>
                </a:lnTo>
                <a:lnTo>
                  <a:pt x="804862" y="0"/>
                </a:lnTo>
                <a:lnTo>
                  <a:pt x="812006" y="0"/>
                </a:lnTo>
                <a:lnTo>
                  <a:pt x="816768" y="0"/>
                </a:lnTo>
                <a:lnTo>
                  <a:pt x="826293" y="4763"/>
                </a:lnTo>
                <a:lnTo>
                  <a:pt x="831056" y="19050"/>
                </a:lnTo>
                <a:lnTo>
                  <a:pt x="833437" y="42863"/>
                </a:lnTo>
                <a:lnTo>
                  <a:pt x="821531" y="80963"/>
                </a:lnTo>
                <a:lnTo>
                  <a:pt x="797718" y="1357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834B9A7E-5521-47D0-B3AE-11C0592DFB2C}"/>
              </a:ext>
            </a:extLst>
          </p:cNvPr>
          <p:cNvSpPr/>
          <p:nvPr/>
        </p:nvSpPr>
        <p:spPr>
          <a:xfrm rot="16200000">
            <a:off x="3878263" y="3579813"/>
            <a:ext cx="1038225" cy="752475"/>
          </a:xfrm>
          <a:custGeom>
            <a:avLst/>
            <a:gdLst>
              <a:gd name="connsiteX0" fmla="*/ 914400 w 1038225"/>
              <a:gd name="connsiteY0" fmla="*/ 57150 h 752475"/>
              <a:gd name="connsiteX1" fmla="*/ 762000 w 1038225"/>
              <a:gd name="connsiteY1" fmla="*/ 159544 h 752475"/>
              <a:gd name="connsiteX2" fmla="*/ 642937 w 1038225"/>
              <a:gd name="connsiteY2" fmla="*/ 235744 h 752475"/>
              <a:gd name="connsiteX3" fmla="*/ 538162 w 1038225"/>
              <a:gd name="connsiteY3" fmla="*/ 300038 h 752475"/>
              <a:gd name="connsiteX4" fmla="*/ 438150 w 1038225"/>
              <a:gd name="connsiteY4" fmla="*/ 357188 h 752475"/>
              <a:gd name="connsiteX5" fmla="*/ 383381 w 1038225"/>
              <a:gd name="connsiteY5" fmla="*/ 385763 h 752475"/>
              <a:gd name="connsiteX6" fmla="*/ 300037 w 1038225"/>
              <a:gd name="connsiteY6" fmla="*/ 423863 h 752475"/>
              <a:gd name="connsiteX7" fmla="*/ 216694 w 1038225"/>
              <a:gd name="connsiteY7" fmla="*/ 459582 h 752475"/>
              <a:gd name="connsiteX8" fmla="*/ 116681 w 1038225"/>
              <a:gd name="connsiteY8" fmla="*/ 502444 h 752475"/>
              <a:gd name="connsiteX9" fmla="*/ 57150 w 1038225"/>
              <a:gd name="connsiteY9" fmla="*/ 526257 h 752475"/>
              <a:gd name="connsiteX10" fmla="*/ 35719 w 1038225"/>
              <a:gd name="connsiteY10" fmla="*/ 540544 h 752475"/>
              <a:gd name="connsiteX11" fmla="*/ 14287 w 1038225"/>
              <a:gd name="connsiteY11" fmla="*/ 566738 h 752475"/>
              <a:gd name="connsiteX12" fmla="*/ 4762 w 1038225"/>
              <a:gd name="connsiteY12" fmla="*/ 590550 h 752475"/>
              <a:gd name="connsiteX13" fmla="*/ 0 w 1038225"/>
              <a:gd name="connsiteY13" fmla="*/ 616744 h 752475"/>
              <a:gd name="connsiteX14" fmla="*/ 7144 w 1038225"/>
              <a:gd name="connsiteY14" fmla="*/ 642938 h 752475"/>
              <a:gd name="connsiteX15" fmla="*/ 30956 w 1038225"/>
              <a:gd name="connsiteY15" fmla="*/ 678657 h 752475"/>
              <a:gd name="connsiteX16" fmla="*/ 57150 w 1038225"/>
              <a:gd name="connsiteY16" fmla="*/ 697707 h 752475"/>
              <a:gd name="connsiteX17" fmla="*/ 90487 w 1038225"/>
              <a:gd name="connsiteY17" fmla="*/ 716757 h 752475"/>
              <a:gd name="connsiteX18" fmla="*/ 130969 w 1038225"/>
              <a:gd name="connsiteY18" fmla="*/ 731044 h 752475"/>
              <a:gd name="connsiteX19" fmla="*/ 192881 w 1038225"/>
              <a:gd name="connsiteY19" fmla="*/ 745332 h 752475"/>
              <a:gd name="connsiteX20" fmla="*/ 261937 w 1038225"/>
              <a:gd name="connsiteY20" fmla="*/ 752475 h 752475"/>
              <a:gd name="connsiteX21" fmla="*/ 316706 w 1038225"/>
              <a:gd name="connsiteY21" fmla="*/ 747713 h 752475"/>
              <a:gd name="connsiteX22" fmla="*/ 371475 w 1038225"/>
              <a:gd name="connsiteY22" fmla="*/ 738188 h 752475"/>
              <a:gd name="connsiteX23" fmla="*/ 428625 w 1038225"/>
              <a:gd name="connsiteY23" fmla="*/ 719138 h 752475"/>
              <a:gd name="connsiteX24" fmla="*/ 478631 w 1038225"/>
              <a:gd name="connsiteY24" fmla="*/ 692944 h 752475"/>
              <a:gd name="connsiteX25" fmla="*/ 526256 w 1038225"/>
              <a:gd name="connsiteY25" fmla="*/ 661988 h 752475"/>
              <a:gd name="connsiteX26" fmla="*/ 597694 w 1038225"/>
              <a:gd name="connsiteY26" fmla="*/ 595313 h 752475"/>
              <a:gd name="connsiteX27" fmla="*/ 721519 w 1038225"/>
              <a:gd name="connsiteY27" fmla="*/ 459582 h 752475"/>
              <a:gd name="connsiteX28" fmla="*/ 873919 w 1038225"/>
              <a:gd name="connsiteY28" fmla="*/ 269082 h 752475"/>
              <a:gd name="connsiteX29" fmla="*/ 1026319 w 1038225"/>
              <a:gd name="connsiteY29" fmla="*/ 69057 h 752475"/>
              <a:gd name="connsiteX30" fmla="*/ 1033462 w 1038225"/>
              <a:gd name="connsiteY30" fmla="*/ 47625 h 752475"/>
              <a:gd name="connsiteX31" fmla="*/ 1038225 w 1038225"/>
              <a:gd name="connsiteY31" fmla="*/ 21432 h 752475"/>
              <a:gd name="connsiteX32" fmla="*/ 1035844 w 1038225"/>
              <a:gd name="connsiteY32" fmla="*/ 9525 h 752475"/>
              <a:gd name="connsiteX33" fmla="*/ 1026319 w 1038225"/>
              <a:gd name="connsiteY33" fmla="*/ 2382 h 752475"/>
              <a:gd name="connsiteX34" fmla="*/ 1012031 w 1038225"/>
              <a:gd name="connsiteY34" fmla="*/ 0 h 752475"/>
              <a:gd name="connsiteX35" fmla="*/ 978694 w 1038225"/>
              <a:gd name="connsiteY35" fmla="*/ 9525 h 752475"/>
              <a:gd name="connsiteX36" fmla="*/ 914400 w 1038225"/>
              <a:gd name="connsiteY36" fmla="*/ 5715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38225" h="752475">
                <a:moveTo>
                  <a:pt x="914400" y="57150"/>
                </a:moveTo>
                <a:lnTo>
                  <a:pt x="762000" y="159544"/>
                </a:lnTo>
                <a:lnTo>
                  <a:pt x="642937" y="235744"/>
                </a:lnTo>
                <a:lnTo>
                  <a:pt x="538162" y="300038"/>
                </a:lnTo>
                <a:lnTo>
                  <a:pt x="438150" y="357188"/>
                </a:lnTo>
                <a:lnTo>
                  <a:pt x="383381" y="385763"/>
                </a:lnTo>
                <a:lnTo>
                  <a:pt x="300037" y="423863"/>
                </a:lnTo>
                <a:lnTo>
                  <a:pt x="216694" y="459582"/>
                </a:lnTo>
                <a:lnTo>
                  <a:pt x="116681" y="502444"/>
                </a:lnTo>
                <a:lnTo>
                  <a:pt x="57150" y="526257"/>
                </a:lnTo>
                <a:lnTo>
                  <a:pt x="35719" y="540544"/>
                </a:lnTo>
                <a:lnTo>
                  <a:pt x="14287" y="566738"/>
                </a:lnTo>
                <a:lnTo>
                  <a:pt x="4762" y="590550"/>
                </a:lnTo>
                <a:lnTo>
                  <a:pt x="0" y="616744"/>
                </a:lnTo>
                <a:lnTo>
                  <a:pt x="7144" y="642938"/>
                </a:lnTo>
                <a:lnTo>
                  <a:pt x="30956" y="678657"/>
                </a:lnTo>
                <a:lnTo>
                  <a:pt x="57150" y="697707"/>
                </a:lnTo>
                <a:lnTo>
                  <a:pt x="90487" y="716757"/>
                </a:lnTo>
                <a:lnTo>
                  <a:pt x="130969" y="731044"/>
                </a:lnTo>
                <a:lnTo>
                  <a:pt x="192881" y="745332"/>
                </a:lnTo>
                <a:lnTo>
                  <a:pt x="261937" y="752475"/>
                </a:lnTo>
                <a:lnTo>
                  <a:pt x="316706" y="747713"/>
                </a:lnTo>
                <a:lnTo>
                  <a:pt x="371475" y="738188"/>
                </a:lnTo>
                <a:lnTo>
                  <a:pt x="428625" y="719138"/>
                </a:lnTo>
                <a:lnTo>
                  <a:pt x="478631" y="692944"/>
                </a:lnTo>
                <a:lnTo>
                  <a:pt x="526256" y="661988"/>
                </a:lnTo>
                <a:lnTo>
                  <a:pt x="597694" y="595313"/>
                </a:lnTo>
                <a:lnTo>
                  <a:pt x="721519" y="459582"/>
                </a:lnTo>
                <a:lnTo>
                  <a:pt x="873919" y="269082"/>
                </a:lnTo>
                <a:lnTo>
                  <a:pt x="1026319" y="69057"/>
                </a:lnTo>
                <a:lnTo>
                  <a:pt x="1033462" y="47625"/>
                </a:lnTo>
                <a:lnTo>
                  <a:pt x="1038225" y="21432"/>
                </a:lnTo>
                <a:lnTo>
                  <a:pt x="1035844" y="9525"/>
                </a:lnTo>
                <a:lnTo>
                  <a:pt x="1026319" y="2382"/>
                </a:lnTo>
                <a:lnTo>
                  <a:pt x="1012031" y="0"/>
                </a:lnTo>
                <a:lnTo>
                  <a:pt x="978694" y="9525"/>
                </a:lnTo>
                <a:lnTo>
                  <a:pt x="914400" y="57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EBE7F8-6708-4F13-BC8E-DA1C91EC952D}"/>
              </a:ext>
            </a:extLst>
          </p:cNvPr>
          <p:cNvGrpSpPr>
            <a:grpSpLocks/>
          </p:cNvGrpSpPr>
          <p:nvPr/>
        </p:nvGrpSpPr>
        <p:grpSpPr bwMode="auto">
          <a:xfrm>
            <a:off x="2546350" y="1477963"/>
            <a:ext cx="4675188" cy="4503737"/>
            <a:chOff x="2686050" y="1635125"/>
            <a:chExt cx="4675188" cy="4503738"/>
          </a:xfrm>
        </p:grpSpPr>
        <p:sp>
          <p:nvSpPr>
            <p:cNvPr id="6" name="フリーフォーム 57">
              <a:extLst>
                <a:ext uri="{FF2B5EF4-FFF2-40B4-BE49-F238E27FC236}">
                  <a16:creationId xmlns:a16="http://schemas.microsoft.com/office/drawing/2014/main" id="{7DAA47AD-67F1-4BF5-81A5-0F3C8DB2D63B}"/>
                </a:ext>
              </a:extLst>
            </p:cNvPr>
            <p:cNvSpPr/>
            <p:nvPr/>
          </p:nvSpPr>
          <p:spPr>
            <a:xfrm>
              <a:off x="2686050" y="2625725"/>
              <a:ext cx="4675188" cy="841375"/>
            </a:xfrm>
            <a:custGeom>
              <a:avLst/>
              <a:gdLst>
                <a:gd name="connsiteX0" fmla="*/ 2769870 w 4674870"/>
                <a:gd name="connsiteY0" fmla="*/ 415290 h 842010"/>
                <a:gd name="connsiteX1" fmla="*/ 2518410 w 4674870"/>
                <a:gd name="connsiteY1" fmla="*/ 441960 h 842010"/>
                <a:gd name="connsiteX2" fmla="*/ 2266950 w 4674870"/>
                <a:gd name="connsiteY2" fmla="*/ 472440 h 842010"/>
                <a:gd name="connsiteX3" fmla="*/ 2023110 w 4674870"/>
                <a:gd name="connsiteY3" fmla="*/ 506730 h 842010"/>
                <a:gd name="connsiteX4" fmla="*/ 1779270 w 4674870"/>
                <a:gd name="connsiteY4" fmla="*/ 541020 h 842010"/>
                <a:gd name="connsiteX5" fmla="*/ 1546860 w 4674870"/>
                <a:gd name="connsiteY5" fmla="*/ 579120 h 842010"/>
                <a:gd name="connsiteX6" fmla="*/ 1314450 w 4674870"/>
                <a:gd name="connsiteY6" fmla="*/ 621030 h 842010"/>
                <a:gd name="connsiteX7" fmla="*/ 1162050 w 4674870"/>
                <a:gd name="connsiteY7" fmla="*/ 651510 h 842010"/>
                <a:gd name="connsiteX8" fmla="*/ 952500 w 4674870"/>
                <a:gd name="connsiteY8" fmla="*/ 701040 h 842010"/>
                <a:gd name="connsiteX9" fmla="*/ 803910 w 4674870"/>
                <a:gd name="connsiteY9" fmla="*/ 739140 h 842010"/>
                <a:gd name="connsiteX10" fmla="*/ 685800 w 4674870"/>
                <a:gd name="connsiteY10" fmla="*/ 773430 h 842010"/>
                <a:gd name="connsiteX11" fmla="*/ 491490 w 4674870"/>
                <a:gd name="connsiteY11" fmla="*/ 838200 h 842010"/>
                <a:gd name="connsiteX12" fmla="*/ 461010 w 4674870"/>
                <a:gd name="connsiteY12" fmla="*/ 842010 h 842010"/>
                <a:gd name="connsiteX13" fmla="*/ 407670 w 4674870"/>
                <a:gd name="connsiteY13" fmla="*/ 822960 h 842010"/>
                <a:gd name="connsiteX14" fmla="*/ 335280 w 4674870"/>
                <a:gd name="connsiteY14" fmla="*/ 788670 h 842010"/>
                <a:gd name="connsiteX15" fmla="*/ 270510 w 4674870"/>
                <a:gd name="connsiteY15" fmla="*/ 750570 h 842010"/>
                <a:gd name="connsiteX16" fmla="*/ 217170 w 4674870"/>
                <a:gd name="connsiteY16" fmla="*/ 712470 h 842010"/>
                <a:gd name="connsiteX17" fmla="*/ 182880 w 4674870"/>
                <a:gd name="connsiteY17" fmla="*/ 678180 h 842010"/>
                <a:gd name="connsiteX18" fmla="*/ 133350 w 4674870"/>
                <a:gd name="connsiteY18" fmla="*/ 628650 h 842010"/>
                <a:gd name="connsiteX19" fmla="*/ 106680 w 4674870"/>
                <a:gd name="connsiteY19" fmla="*/ 598170 h 842010"/>
                <a:gd name="connsiteX20" fmla="*/ 72390 w 4674870"/>
                <a:gd name="connsiteY20" fmla="*/ 544830 h 842010"/>
                <a:gd name="connsiteX21" fmla="*/ 30480 w 4674870"/>
                <a:gd name="connsiteY21" fmla="*/ 464820 h 842010"/>
                <a:gd name="connsiteX22" fmla="*/ 3810 w 4674870"/>
                <a:gd name="connsiteY22" fmla="*/ 411480 h 842010"/>
                <a:gd name="connsiteX23" fmla="*/ 0 w 4674870"/>
                <a:gd name="connsiteY23" fmla="*/ 396240 h 842010"/>
                <a:gd name="connsiteX24" fmla="*/ 11430 w 4674870"/>
                <a:gd name="connsiteY24" fmla="*/ 369570 h 842010"/>
                <a:gd name="connsiteX25" fmla="*/ 34290 w 4674870"/>
                <a:gd name="connsiteY25" fmla="*/ 358140 h 842010"/>
                <a:gd name="connsiteX26" fmla="*/ 57150 w 4674870"/>
                <a:gd name="connsiteY26" fmla="*/ 361950 h 842010"/>
                <a:gd name="connsiteX27" fmla="*/ 83820 w 4674870"/>
                <a:gd name="connsiteY27" fmla="*/ 388620 h 842010"/>
                <a:gd name="connsiteX28" fmla="*/ 121920 w 4674870"/>
                <a:gd name="connsiteY28" fmla="*/ 422910 h 842010"/>
                <a:gd name="connsiteX29" fmla="*/ 163830 w 4674870"/>
                <a:gd name="connsiteY29" fmla="*/ 453390 h 842010"/>
                <a:gd name="connsiteX30" fmla="*/ 205740 w 4674870"/>
                <a:gd name="connsiteY30" fmla="*/ 476250 h 842010"/>
                <a:gd name="connsiteX31" fmla="*/ 251460 w 4674870"/>
                <a:gd name="connsiteY31" fmla="*/ 491490 h 842010"/>
                <a:gd name="connsiteX32" fmla="*/ 320040 w 4674870"/>
                <a:gd name="connsiteY32" fmla="*/ 502920 h 842010"/>
                <a:gd name="connsiteX33" fmla="*/ 461010 w 4674870"/>
                <a:gd name="connsiteY33" fmla="*/ 510540 h 842010"/>
                <a:gd name="connsiteX34" fmla="*/ 575310 w 4674870"/>
                <a:gd name="connsiteY34" fmla="*/ 510540 h 842010"/>
                <a:gd name="connsiteX35" fmla="*/ 689610 w 4674870"/>
                <a:gd name="connsiteY35" fmla="*/ 491490 h 842010"/>
                <a:gd name="connsiteX36" fmla="*/ 941070 w 4674870"/>
                <a:gd name="connsiteY36" fmla="*/ 449580 h 842010"/>
                <a:gd name="connsiteX37" fmla="*/ 1306830 w 4674870"/>
                <a:gd name="connsiteY37" fmla="*/ 392430 h 842010"/>
                <a:gd name="connsiteX38" fmla="*/ 1623060 w 4674870"/>
                <a:gd name="connsiteY38" fmla="*/ 346710 h 842010"/>
                <a:gd name="connsiteX39" fmla="*/ 1893570 w 4674870"/>
                <a:gd name="connsiteY39" fmla="*/ 308610 h 842010"/>
                <a:gd name="connsiteX40" fmla="*/ 2148840 w 4674870"/>
                <a:gd name="connsiteY40" fmla="*/ 274320 h 842010"/>
                <a:gd name="connsiteX41" fmla="*/ 2438400 w 4674870"/>
                <a:gd name="connsiteY41" fmla="*/ 236220 h 842010"/>
                <a:gd name="connsiteX42" fmla="*/ 2720340 w 4674870"/>
                <a:gd name="connsiteY42" fmla="*/ 198120 h 842010"/>
                <a:gd name="connsiteX43" fmla="*/ 2926080 w 4674870"/>
                <a:gd name="connsiteY43" fmla="*/ 171450 h 842010"/>
                <a:gd name="connsiteX44" fmla="*/ 3124200 w 4674870"/>
                <a:gd name="connsiteY44" fmla="*/ 152400 h 842010"/>
                <a:gd name="connsiteX45" fmla="*/ 3337560 w 4674870"/>
                <a:gd name="connsiteY45" fmla="*/ 144780 h 842010"/>
                <a:gd name="connsiteX46" fmla="*/ 3642360 w 4674870"/>
                <a:gd name="connsiteY46" fmla="*/ 125730 h 842010"/>
                <a:gd name="connsiteX47" fmla="*/ 3882390 w 4674870"/>
                <a:gd name="connsiteY47" fmla="*/ 106680 h 842010"/>
                <a:gd name="connsiteX48" fmla="*/ 3920490 w 4674870"/>
                <a:gd name="connsiteY48" fmla="*/ 87630 h 842010"/>
                <a:gd name="connsiteX49" fmla="*/ 4023360 w 4674870"/>
                <a:gd name="connsiteY49" fmla="*/ 26670 h 842010"/>
                <a:gd name="connsiteX50" fmla="*/ 4061460 w 4674870"/>
                <a:gd name="connsiteY50" fmla="*/ 0 h 842010"/>
                <a:gd name="connsiteX51" fmla="*/ 4080510 w 4674870"/>
                <a:gd name="connsiteY51" fmla="*/ 0 h 842010"/>
                <a:gd name="connsiteX52" fmla="*/ 4213860 w 4674870"/>
                <a:gd name="connsiteY52" fmla="*/ 34290 h 842010"/>
                <a:gd name="connsiteX53" fmla="*/ 4354830 w 4674870"/>
                <a:gd name="connsiteY53" fmla="*/ 76200 h 842010"/>
                <a:gd name="connsiteX54" fmla="*/ 4491990 w 4674870"/>
                <a:gd name="connsiteY54" fmla="*/ 125730 h 842010"/>
                <a:gd name="connsiteX55" fmla="*/ 4560570 w 4674870"/>
                <a:gd name="connsiteY55" fmla="*/ 160020 h 842010"/>
                <a:gd name="connsiteX56" fmla="*/ 4613910 w 4674870"/>
                <a:gd name="connsiteY56" fmla="*/ 190500 h 842010"/>
                <a:gd name="connsiteX57" fmla="*/ 4636770 w 4674870"/>
                <a:gd name="connsiteY57" fmla="*/ 209550 h 842010"/>
                <a:gd name="connsiteX58" fmla="*/ 4663440 w 4674870"/>
                <a:gd name="connsiteY58" fmla="*/ 243840 h 842010"/>
                <a:gd name="connsiteX59" fmla="*/ 4674870 w 4674870"/>
                <a:gd name="connsiteY59" fmla="*/ 274320 h 842010"/>
                <a:gd name="connsiteX60" fmla="*/ 4674870 w 4674870"/>
                <a:gd name="connsiteY60" fmla="*/ 297180 h 842010"/>
                <a:gd name="connsiteX61" fmla="*/ 4663440 w 4674870"/>
                <a:gd name="connsiteY61" fmla="*/ 323850 h 842010"/>
                <a:gd name="connsiteX62" fmla="*/ 4636770 w 4674870"/>
                <a:gd name="connsiteY62" fmla="*/ 346710 h 842010"/>
                <a:gd name="connsiteX63" fmla="*/ 4598670 w 4674870"/>
                <a:gd name="connsiteY63" fmla="*/ 365760 h 842010"/>
                <a:gd name="connsiteX64" fmla="*/ 4560570 w 4674870"/>
                <a:gd name="connsiteY64" fmla="*/ 377190 h 842010"/>
                <a:gd name="connsiteX65" fmla="*/ 4488180 w 4674870"/>
                <a:gd name="connsiteY65" fmla="*/ 377190 h 842010"/>
                <a:gd name="connsiteX66" fmla="*/ 4339590 w 4674870"/>
                <a:gd name="connsiteY66" fmla="*/ 365760 h 842010"/>
                <a:gd name="connsiteX67" fmla="*/ 4107180 w 4674870"/>
                <a:gd name="connsiteY67" fmla="*/ 354330 h 842010"/>
                <a:gd name="connsiteX68" fmla="*/ 3806190 w 4674870"/>
                <a:gd name="connsiteY68" fmla="*/ 365760 h 842010"/>
                <a:gd name="connsiteX69" fmla="*/ 3528060 w 4674870"/>
                <a:gd name="connsiteY69" fmla="*/ 369570 h 842010"/>
                <a:gd name="connsiteX70" fmla="*/ 3101340 w 4674870"/>
                <a:gd name="connsiteY70" fmla="*/ 377190 h 842010"/>
                <a:gd name="connsiteX71" fmla="*/ 2876550 w 4674870"/>
                <a:gd name="connsiteY71" fmla="*/ 403860 h 842010"/>
                <a:gd name="connsiteX72" fmla="*/ 2769870 w 4674870"/>
                <a:gd name="connsiteY72" fmla="*/ 415290 h 8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74870" h="842010">
                  <a:moveTo>
                    <a:pt x="2769870" y="415290"/>
                  </a:moveTo>
                  <a:lnTo>
                    <a:pt x="2518410" y="441960"/>
                  </a:lnTo>
                  <a:lnTo>
                    <a:pt x="2266950" y="472440"/>
                  </a:lnTo>
                  <a:lnTo>
                    <a:pt x="2023110" y="506730"/>
                  </a:lnTo>
                  <a:lnTo>
                    <a:pt x="1779270" y="541020"/>
                  </a:lnTo>
                  <a:lnTo>
                    <a:pt x="1546860" y="579120"/>
                  </a:lnTo>
                  <a:lnTo>
                    <a:pt x="1314450" y="621030"/>
                  </a:lnTo>
                  <a:lnTo>
                    <a:pt x="1162050" y="651510"/>
                  </a:lnTo>
                  <a:lnTo>
                    <a:pt x="952500" y="701040"/>
                  </a:lnTo>
                  <a:lnTo>
                    <a:pt x="803910" y="739140"/>
                  </a:lnTo>
                  <a:lnTo>
                    <a:pt x="685800" y="773430"/>
                  </a:lnTo>
                  <a:lnTo>
                    <a:pt x="491490" y="838200"/>
                  </a:lnTo>
                  <a:lnTo>
                    <a:pt x="461010" y="842010"/>
                  </a:lnTo>
                  <a:lnTo>
                    <a:pt x="407670" y="822960"/>
                  </a:lnTo>
                  <a:lnTo>
                    <a:pt x="335280" y="788670"/>
                  </a:lnTo>
                  <a:lnTo>
                    <a:pt x="270510" y="750570"/>
                  </a:lnTo>
                  <a:lnTo>
                    <a:pt x="217170" y="712470"/>
                  </a:lnTo>
                  <a:lnTo>
                    <a:pt x="182880" y="678180"/>
                  </a:lnTo>
                  <a:lnTo>
                    <a:pt x="133350" y="628650"/>
                  </a:lnTo>
                  <a:lnTo>
                    <a:pt x="106680" y="598170"/>
                  </a:lnTo>
                  <a:lnTo>
                    <a:pt x="72390" y="544830"/>
                  </a:lnTo>
                  <a:lnTo>
                    <a:pt x="30480" y="464820"/>
                  </a:lnTo>
                  <a:lnTo>
                    <a:pt x="3810" y="411480"/>
                  </a:lnTo>
                  <a:lnTo>
                    <a:pt x="0" y="396240"/>
                  </a:lnTo>
                  <a:lnTo>
                    <a:pt x="11430" y="369570"/>
                  </a:lnTo>
                  <a:lnTo>
                    <a:pt x="34290" y="358140"/>
                  </a:lnTo>
                  <a:lnTo>
                    <a:pt x="57150" y="361950"/>
                  </a:lnTo>
                  <a:lnTo>
                    <a:pt x="83820" y="388620"/>
                  </a:lnTo>
                  <a:lnTo>
                    <a:pt x="121920" y="422910"/>
                  </a:lnTo>
                  <a:lnTo>
                    <a:pt x="163830" y="453390"/>
                  </a:lnTo>
                  <a:lnTo>
                    <a:pt x="205740" y="476250"/>
                  </a:lnTo>
                  <a:lnTo>
                    <a:pt x="251460" y="491490"/>
                  </a:lnTo>
                  <a:lnTo>
                    <a:pt x="320040" y="502920"/>
                  </a:lnTo>
                  <a:lnTo>
                    <a:pt x="461010" y="510540"/>
                  </a:lnTo>
                  <a:lnTo>
                    <a:pt x="575310" y="510540"/>
                  </a:lnTo>
                  <a:lnTo>
                    <a:pt x="689610" y="491490"/>
                  </a:lnTo>
                  <a:lnTo>
                    <a:pt x="941070" y="449580"/>
                  </a:lnTo>
                  <a:lnTo>
                    <a:pt x="1306830" y="392430"/>
                  </a:lnTo>
                  <a:lnTo>
                    <a:pt x="1623060" y="346710"/>
                  </a:lnTo>
                  <a:lnTo>
                    <a:pt x="1893570" y="308610"/>
                  </a:lnTo>
                  <a:lnTo>
                    <a:pt x="2148840" y="274320"/>
                  </a:lnTo>
                  <a:lnTo>
                    <a:pt x="2438400" y="236220"/>
                  </a:lnTo>
                  <a:lnTo>
                    <a:pt x="2720340" y="198120"/>
                  </a:lnTo>
                  <a:lnTo>
                    <a:pt x="2926080" y="171450"/>
                  </a:lnTo>
                  <a:lnTo>
                    <a:pt x="3124200" y="152400"/>
                  </a:lnTo>
                  <a:lnTo>
                    <a:pt x="3337560" y="144780"/>
                  </a:lnTo>
                  <a:lnTo>
                    <a:pt x="3642360" y="125730"/>
                  </a:lnTo>
                  <a:lnTo>
                    <a:pt x="3882390" y="106680"/>
                  </a:lnTo>
                  <a:lnTo>
                    <a:pt x="3920490" y="87630"/>
                  </a:lnTo>
                  <a:lnTo>
                    <a:pt x="4023360" y="26670"/>
                  </a:lnTo>
                  <a:lnTo>
                    <a:pt x="4061460" y="0"/>
                  </a:lnTo>
                  <a:lnTo>
                    <a:pt x="4080510" y="0"/>
                  </a:lnTo>
                  <a:lnTo>
                    <a:pt x="4213860" y="34290"/>
                  </a:lnTo>
                  <a:lnTo>
                    <a:pt x="4354830" y="76200"/>
                  </a:lnTo>
                  <a:lnTo>
                    <a:pt x="4491990" y="125730"/>
                  </a:lnTo>
                  <a:lnTo>
                    <a:pt x="4560570" y="160020"/>
                  </a:lnTo>
                  <a:lnTo>
                    <a:pt x="4613910" y="190500"/>
                  </a:lnTo>
                  <a:lnTo>
                    <a:pt x="4636770" y="209550"/>
                  </a:lnTo>
                  <a:lnTo>
                    <a:pt x="4663440" y="243840"/>
                  </a:lnTo>
                  <a:lnTo>
                    <a:pt x="4674870" y="274320"/>
                  </a:lnTo>
                  <a:lnTo>
                    <a:pt x="4674870" y="297180"/>
                  </a:lnTo>
                  <a:lnTo>
                    <a:pt x="4663440" y="323850"/>
                  </a:lnTo>
                  <a:lnTo>
                    <a:pt x="4636770" y="346710"/>
                  </a:lnTo>
                  <a:lnTo>
                    <a:pt x="4598670" y="365760"/>
                  </a:lnTo>
                  <a:lnTo>
                    <a:pt x="4560570" y="377190"/>
                  </a:lnTo>
                  <a:lnTo>
                    <a:pt x="4488180" y="377190"/>
                  </a:lnTo>
                  <a:lnTo>
                    <a:pt x="4339590" y="365760"/>
                  </a:lnTo>
                  <a:lnTo>
                    <a:pt x="4107180" y="354330"/>
                  </a:lnTo>
                  <a:lnTo>
                    <a:pt x="3806190" y="365760"/>
                  </a:lnTo>
                  <a:lnTo>
                    <a:pt x="3528060" y="369570"/>
                  </a:lnTo>
                  <a:lnTo>
                    <a:pt x="3101340" y="377190"/>
                  </a:lnTo>
                  <a:lnTo>
                    <a:pt x="2876550" y="403860"/>
                  </a:lnTo>
                  <a:lnTo>
                    <a:pt x="2769870" y="4152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59">
              <a:extLst>
                <a:ext uri="{FF2B5EF4-FFF2-40B4-BE49-F238E27FC236}">
                  <a16:creationId xmlns:a16="http://schemas.microsoft.com/office/drawing/2014/main" id="{B8BDCABD-8869-42C3-A69C-0441ABD2B264}"/>
                </a:ext>
              </a:extLst>
            </p:cNvPr>
            <p:cNvSpPr/>
            <p:nvPr/>
          </p:nvSpPr>
          <p:spPr>
            <a:xfrm rot="16200000">
              <a:off x="3371056" y="3559970"/>
              <a:ext cx="4503738" cy="654050"/>
            </a:xfrm>
            <a:custGeom>
              <a:avLst/>
              <a:gdLst>
                <a:gd name="connsiteX0" fmla="*/ 2596896 w 4502505"/>
                <a:gd name="connsiteY0" fmla="*/ 292608 h 654711"/>
                <a:gd name="connsiteX1" fmla="*/ 2260396 w 4502505"/>
                <a:gd name="connsiteY1" fmla="*/ 288951 h 654711"/>
                <a:gd name="connsiteX2" fmla="*/ 1949500 w 4502505"/>
                <a:gd name="connsiteY2" fmla="*/ 285293 h 654711"/>
                <a:gd name="connsiteX3" fmla="*/ 1689811 w 4502505"/>
                <a:gd name="connsiteY3" fmla="*/ 281636 h 654711"/>
                <a:gd name="connsiteX4" fmla="*/ 1463040 w 4502505"/>
                <a:gd name="connsiteY4" fmla="*/ 277978 h 654711"/>
                <a:gd name="connsiteX5" fmla="*/ 1217980 w 4502505"/>
                <a:gd name="connsiteY5" fmla="*/ 270663 h 654711"/>
                <a:gd name="connsiteX6" fmla="*/ 907084 w 4502505"/>
                <a:gd name="connsiteY6" fmla="*/ 259690 h 654711"/>
                <a:gd name="connsiteX7" fmla="*/ 702259 w 4502505"/>
                <a:gd name="connsiteY7" fmla="*/ 252375 h 654711"/>
                <a:gd name="connsiteX8" fmla="*/ 47548 w 4502505"/>
                <a:gd name="connsiteY8" fmla="*/ 190196 h 654711"/>
                <a:gd name="connsiteX9" fmla="*/ 18288 w 4502505"/>
                <a:gd name="connsiteY9" fmla="*/ 212141 h 654711"/>
                <a:gd name="connsiteX10" fmla="*/ 0 w 4502505"/>
                <a:gd name="connsiteY10" fmla="*/ 234087 h 654711"/>
                <a:gd name="connsiteX11" fmla="*/ 0 w 4502505"/>
                <a:gd name="connsiteY11" fmla="*/ 259690 h 654711"/>
                <a:gd name="connsiteX12" fmla="*/ 10972 w 4502505"/>
                <a:gd name="connsiteY12" fmla="*/ 281636 h 654711"/>
                <a:gd name="connsiteX13" fmla="*/ 58521 w 4502505"/>
                <a:gd name="connsiteY13" fmla="*/ 318212 h 654711"/>
                <a:gd name="connsiteX14" fmla="*/ 117043 w 4502505"/>
                <a:gd name="connsiteY14" fmla="*/ 365760 h 654711"/>
                <a:gd name="connsiteX15" fmla="*/ 171907 w 4502505"/>
                <a:gd name="connsiteY15" fmla="*/ 402336 h 654711"/>
                <a:gd name="connsiteX16" fmla="*/ 230428 w 4502505"/>
                <a:gd name="connsiteY16" fmla="*/ 438912 h 654711"/>
                <a:gd name="connsiteX17" fmla="*/ 303580 w 4502505"/>
                <a:gd name="connsiteY17" fmla="*/ 475488 h 654711"/>
                <a:gd name="connsiteX18" fmla="*/ 373075 w 4502505"/>
                <a:gd name="connsiteY18" fmla="*/ 504749 h 654711"/>
                <a:gd name="connsiteX19" fmla="*/ 438912 w 4502505"/>
                <a:gd name="connsiteY19" fmla="*/ 523037 h 654711"/>
                <a:gd name="connsiteX20" fmla="*/ 497433 w 4502505"/>
                <a:gd name="connsiteY20" fmla="*/ 537668 h 654711"/>
                <a:gd name="connsiteX21" fmla="*/ 563270 w 4502505"/>
                <a:gd name="connsiteY21" fmla="*/ 541325 h 654711"/>
                <a:gd name="connsiteX22" fmla="*/ 698601 w 4502505"/>
                <a:gd name="connsiteY22" fmla="*/ 530352 h 654711"/>
                <a:gd name="connsiteX23" fmla="*/ 940003 w 4502505"/>
                <a:gd name="connsiteY23" fmla="*/ 519380 h 654711"/>
                <a:gd name="connsiteX24" fmla="*/ 1217980 w 4502505"/>
                <a:gd name="connsiteY24" fmla="*/ 515722 h 654711"/>
                <a:gd name="connsiteX25" fmla="*/ 1627632 w 4502505"/>
                <a:gd name="connsiteY25" fmla="*/ 519380 h 654711"/>
                <a:gd name="connsiteX26" fmla="*/ 2077516 w 4502505"/>
                <a:gd name="connsiteY26" fmla="*/ 519380 h 654711"/>
                <a:gd name="connsiteX27" fmla="*/ 2392070 w 4502505"/>
                <a:gd name="connsiteY27" fmla="*/ 519380 h 654711"/>
                <a:gd name="connsiteX28" fmla="*/ 2710281 w 4502505"/>
                <a:gd name="connsiteY28" fmla="*/ 519380 h 654711"/>
                <a:gd name="connsiteX29" fmla="*/ 2955340 w 4502505"/>
                <a:gd name="connsiteY29" fmla="*/ 515722 h 654711"/>
                <a:gd name="connsiteX30" fmla="*/ 3138220 w 4502505"/>
                <a:gd name="connsiteY30" fmla="*/ 519380 h 654711"/>
                <a:gd name="connsiteX31" fmla="*/ 3350361 w 4502505"/>
                <a:gd name="connsiteY31" fmla="*/ 541325 h 654711"/>
                <a:gd name="connsiteX32" fmla="*/ 3514953 w 4502505"/>
                <a:gd name="connsiteY32" fmla="*/ 544983 h 654711"/>
                <a:gd name="connsiteX33" fmla="*/ 3657600 w 4502505"/>
                <a:gd name="connsiteY33" fmla="*/ 555956 h 654711"/>
                <a:gd name="connsiteX34" fmla="*/ 3811219 w 4502505"/>
                <a:gd name="connsiteY34" fmla="*/ 574244 h 654711"/>
                <a:gd name="connsiteX35" fmla="*/ 3972153 w 4502505"/>
                <a:gd name="connsiteY35" fmla="*/ 599847 h 654711"/>
                <a:gd name="connsiteX36" fmla="*/ 4023360 w 4502505"/>
                <a:gd name="connsiteY36" fmla="*/ 614477 h 654711"/>
                <a:gd name="connsiteX37" fmla="*/ 4056278 w 4502505"/>
                <a:gd name="connsiteY37" fmla="*/ 629108 h 654711"/>
                <a:gd name="connsiteX38" fmla="*/ 4089196 w 4502505"/>
                <a:gd name="connsiteY38" fmla="*/ 640080 h 654711"/>
                <a:gd name="connsiteX39" fmla="*/ 4125772 w 4502505"/>
                <a:gd name="connsiteY39" fmla="*/ 651053 h 654711"/>
                <a:gd name="connsiteX40" fmla="*/ 4169664 w 4502505"/>
                <a:gd name="connsiteY40" fmla="*/ 654711 h 654711"/>
                <a:gd name="connsiteX41" fmla="*/ 4206240 w 4502505"/>
                <a:gd name="connsiteY41" fmla="*/ 647396 h 654711"/>
                <a:gd name="connsiteX42" fmla="*/ 4231843 w 4502505"/>
                <a:gd name="connsiteY42" fmla="*/ 632765 h 654711"/>
                <a:gd name="connsiteX43" fmla="*/ 4264761 w 4502505"/>
                <a:gd name="connsiteY43" fmla="*/ 596189 h 654711"/>
                <a:gd name="connsiteX44" fmla="*/ 4326940 w 4502505"/>
                <a:gd name="connsiteY44" fmla="*/ 515722 h 654711"/>
                <a:gd name="connsiteX45" fmla="*/ 4418380 w 4502505"/>
                <a:gd name="connsiteY45" fmla="*/ 380391 h 654711"/>
                <a:gd name="connsiteX46" fmla="*/ 4454956 w 4502505"/>
                <a:gd name="connsiteY46" fmla="*/ 314554 h 654711"/>
                <a:gd name="connsiteX47" fmla="*/ 4476902 w 4502505"/>
                <a:gd name="connsiteY47" fmla="*/ 252375 h 654711"/>
                <a:gd name="connsiteX48" fmla="*/ 4491532 w 4502505"/>
                <a:gd name="connsiteY48" fmla="*/ 197511 h 654711"/>
                <a:gd name="connsiteX49" fmla="*/ 4495190 w 4502505"/>
                <a:gd name="connsiteY49" fmla="*/ 142647 h 654711"/>
                <a:gd name="connsiteX50" fmla="*/ 4502505 w 4502505"/>
                <a:gd name="connsiteY50" fmla="*/ 65837 h 654711"/>
                <a:gd name="connsiteX51" fmla="*/ 4498848 w 4502505"/>
                <a:gd name="connsiteY51" fmla="*/ 18288 h 654711"/>
                <a:gd name="connsiteX52" fmla="*/ 4491532 w 4502505"/>
                <a:gd name="connsiteY52" fmla="*/ 0 h 654711"/>
                <a:gd name="connsiteX53" fmla="*/ 4480560 w 4502505"/>
                <a:gd name="connsiteY53" fmla="*/ 0 h 654711"/>
                <a:gd name="connsiteX54" fmla="*/ 4458614 w 4502505"/>
                <a:gd name="connsiteY54" fmla="*/ 7316 h 654711"/>
                <a:gd name="connsiteX55" fmla="*/ 4440326 w 4502505"/>
                <a:gd name="connsiteY55" fmla="*/ 21946 h 654711"/>
                <a:gd name="connsiteX56" fmla="*/ 4418380 w 4502505"/>
                <a:gd name="connsiteY56" fmla="*/ 51207 h 654711"/>
                <a:gd name="connsiteX57" fmla="*/ 4381804 w 4502505"/>
                <a:gd name="connsiteY57" fmla="*/ 102413 h 654711"/>
                <a:gd name="connsiteX58" fmla="*/ 4341571 w 4502505"/>
                <a:gd name="connsiteY58" fmla="*/ 149962 h 654711"/>
                <a:gd name="connsiteX59" fmla="*/ 4294022 w 4502505"/>
                <a:gd name="connsiteY59" fmla="*/ 201168 h 654711"/>
                <a:gd name="connsiteX60" fmla="*/ 4250131 w 4502505"/>
                <a:gd name="connsiteY60" fmla="*/ 234087 h 654711"/>
                <a:gd name="connsiteX61" fmla="*/ 4202582 w 4502505"/>
                <a:gd name="connsiteY61" fmla="*/ 256032 h 654711"/>
                <a:gd name="connsiteX62" fmla="*/ 4140403 w 4502505"/>
                <a:gd name="connsiteY62" fmla="*/ 274320 h 654711"/>
                <a:gd name="connsiteX63" fmla="*/ 4045305 w 4502505"/>
                <a:gd name="connsiteY63" fmla="*/ 288951 h 654711"/>
                <a:gd name="connsiteX64" fmla="*/ 3975811 w 4502505"/>
                <a:gd name="connsiteY64" fmla="*/ 292608 h 654711"/>
                <a:gd name="connsiteX65" fmla="*/ 3800246 w 4502505"/>
                <a:gd name="connsiteY65" fmla="*/ 292608 h 654711"/>
                <a:gd name="connsiteX66" fmla="*/ 3485692 w 4502505"/>
                <a:gd name="connsiteY66" fmla="*/ 296266 h 654711"/>
                <a:gd name="connsiteX67" fmla="*/ 3299155 w 4502505"/>
                <a:gd name="connsiteY67" fmla="*/ 296266 h 654711"/>
                <a:gd name="connsiteX68" fmla="*/ 2933395 w 4502505"/>
                <a:gd name="connsiteY68" fmla="*/ 296266 h 654711"/>
                <a:gd name="connsiteX69" fmla="*/ 2596896 w 4502505"/>
                <a:gd name="connsiteY69" fmla="*/ 292608 h 65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02505" h="654711">
                  <a:moveTo>
                    <a:pt x="2596896" y="292608"/>
                  </a:moveTo>
                  <a:lnTo>
                    <a:pt x="2260396" y="288951"/>
                  </a:lnTo>
                  <a:lnTo>
                    <a:pt x="1949500" y="285293"/>
                  </a:lnTo>
                  <a:lnTo>
                    <a:pt x="1689811" y="281636"/>
                  </a:lnTo>
                  <a:lnTo>
                    <a:pt x="1463040" y="277978"/>
                  </a:lnTo>
                  <a:lnTo>
                    <a:pt x="1217980" y="270663"/>
                  </a:lnTo>
                  <a:lnTo>
                    <a:pt x="907084" y="259690"/>
                  </a:lnTo>
                  <a:lnTo>
                    <a:pt x="702259" y="252375"/>
                  </a:lnTo>
                  <a:lnTo>
                    <a:pt x="47548" y="190196"/>
                  </a:lnTo>
                  <a:lnTo>
                    <a:pt x="18288" y="212141"/>
                  </a:lnTo>
                  <a:lnTo>
                    <a:pt x="0" y="234087"/>
                  </a:lnTo>
                  <a:lnTo>
                    <a:pt x="0" y="259690"/>
                  </a:lnTo>
                  <a:lnTo>
                    <a:pt x="10972" y="281636"/>
                  </a:lnTo>
                  <a:lnTo>
                    <a:pt x="58521" y="318212"/>
                  </a:lnTo>
                  <a:lnTo>
                    <a:pt x="117043" y="365760"/>
                  </a:lnTo>
                  <a:lnTo>
                    <a:pt x="171907" y="402336"/>
                  </a:lnTo>
                  <a:lnTo>
                    <a:pt x="230428" y="438912"/>
                  </a:lnTo>
                  <a:lnTo>
                    <a:pt x="303580" y="475488"/>
                  </a:lnTo>
                  <a:lnTo>
                    <a:pt x="373075" y="504749"/>
                  </a:lnTo>
                  <a:lnTo>
                    <a:pt x="438912" y="523037"/>
                  </a:lnTo>
                  <a:lnTo>
                    <a:pt x="497433" y="537668"/>
                  </a:lnTo>
                  <a:lnTo>
                    <a:pt x="563270" y="541325"/>
                  </a:lnTo>
                  <a:lnTo>
                    <a:pt x="698601" y="530352"/>
                  </a:lnTo>
                  <a:lnTo>
                    <a:pt x="940003" y="519380"/>
                  </a:lnTo>
                  <a:lnTo>
                    <a:pt x="1217980" y="515722"/>
                  </a:lnTo>
                  <a:lnTo>
                    <a:pt x="1627632" y="519380"/>
                  </a:lnTo>
                  <a:lnTo>
                    <a:pt x="2077516" y="519380"/>
                  </a:lnTo>
                  <a:lnTo>
                    <a:pt x="2392070" y="519380"/>
                  </a:lnTo>
                  <a:lnTo>
                    <a:pt x="2710281" y="519380"/>
                  </a:lnTo>
                  <a:lnTo>
                    <a:pt x="2955340" y="515722"/>
                  </a:lnTo>
                  <a:lnTo>
                    <a:pt x="3138220" y="519380"/>
                  </a:lnTo>
                  <a:lnTo>
                    <a:pt x="3350361" y="541325"/>
                  </a:lnTo>
                  <a:lnTo>
                    <a:pt x="3514953" y="544983"/>
                  </a:lnTo>
                  <a:lnTo>
                    <a:pt x="3657600" y="555956"/>
                  </a:lnTo>
                  <a:lnTo>
                    <a:pt x="3811219" y="574244"/>
                  </a:lnTo>
                  <a:lnTo>
                    <a:pt x="3972153" y="599847"/>
                  </a:lnTo>
                  <a:lnTo>
                    <a:pt x="4023360" y="614477"/>
                  </a:lnTo>
                  <a:lnTo>
                    <a:pt x="4056278" y="629108"/>
                  </a:lnTo>
                  <a:lnTo>
                    <a:pt x="4089196" y="640080"/>
                  </a:lnTo>
                  <a:lnTo>
                    <a:pt x="4125772" y="651053"/>
                  </a:lnTo>
                  <a:lnTo>
                    <a:pt x="4169664" y="654711"/>
                  </a:lnTo>
                  <a:lnTo>
                    <a:pt x="4206240" y="647396"/>
                  </a:lnTo>
                  <a:lnTo>
                    <a:pt x="4231843" y="632765"/>
                  </a:lnTo>
                  <a:lnTo>
                    <a:pt x="4264761" y="596189"/>
                  </a:lnTo>
                  <a:lnTo>
                    <a:pt x="4326940" y="515722"/>
                  </a:lnTo>
                  <a:lnTo>
                    <a:pt x="4418380" y="380391"/>
                  </a:lnTo>
                  <a:lnTo>
                    <a:pt x="4454956" y="314554"/>
                  </a:lnTo>
                  <a:lnTo>
                    <a:pt x="4476902" y="252375"/>
                  </a:lnTo>
                  <a:lnTo>
                    <a:pt x="4491532" y="197511"/>
                  </a:lnTo>
                  <a:lnTo>
                    <a:pt x="4495190" y="142647"/>
                  </a:lnTo>
                  <a:lnTo>
                    <a:pt x="4502505" y="65837"/>
                  </a:lnTo>
                  <a:lnTo>
                    <a:pt x="4498848" y="18288"/>
                  </a:lnTo>
                  <a:lnTo>
                    <a:pt x="4491532" y="0"/>
                  </a:lnTo>
                  <a:lnTo>
                    <a:pt x="4480560" y="0"/>
                  </a:lnTo>
                  <a:lnTo>
                    <a:pt x="4458614" y="7316"/>
                  </a:lnTo>
                  <a:lnTo>
                    <a:pt x="4440326" y="21946"/>
                  </a:lnTo>
                  <a:lnTo>
                    <a:pt x="4418380" y="51207"/>
                  </a:lnTo>
                  <a:lnTo>
                    <a:pt x="4381804" y="102413"/>
                  </a:lnTo>
                  <a:lnTo>
                    <a:pt x="4341571" y="149962"/>
                  </a:lnTo>
                  <a:lnTo>
                    <a:pt x="4294022" y="201168"/>
                  </a:lnTo>
                  <a:lnTo>
                    <a:pt x="4250131" y="234087"/>
                  </a:lnTo>
                  <a:lnTo>
                    <a:pt x="4202582" y="256032"/>
                  </a:lnTo>
                  <a:lnTo>
                    <a:pt x="4140403" y="274320"/>
                  </a:lnTo>
                  <a:lnTo>
                    <a:pt x="4045305" y="288951"/>
                  </a:lnTo>
                  <a:lnTo>
                    <a:pt x="3975811" y="292608"/>
                  </a:lnTo>
                  <a:lnTo>
                    <a:pt x="3800246" y="292608"/>
                  </a:lnTo>
                  <a:lnTo>
                    <a:pt x="3485692" y="296266"/>
                  </a:lnTo>
                  <a:lnTo>
                    <a:pt x="3299155" y="296266"/>
                  </a:lnTo>
                  <a:lnTo>
                    <a:pt x="2933395" y="296266"/>
                  </a:lnTo>
                  <a:lnTo>
                    <a:pt x="2596896" y="29260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61">
              <a:extLst>
                <a:ext uri="{FF2B5EF4-FFF2-40B4-BE49-F238E27FC236}">
                  <a16:creationId xmlns:a16="http://schemas.microsoft.com/office/drawing/2014/main" id="{F7A05128-CD1B-4A06-AD50-AC333A53159E}"/>
                </a:ext>
              </a:extLst>
            </p:cNvPr>
            <p:cNvSpPr/>
            <p:nvPr/>
          </p:nvSpPr>
          <p:spPr>
            <a:xfrm rot="16200000">
              <a:off x="4699794" y="5274470"/>
              <a:ext cx="873125" cy="846137"/>
            </a:xfrm>
            <a:custGeom>
              <a:avLst/>
              <a:gdLst>
                <a:gd name="connsiteX0" fmla="*/ 797718 w 873918"/>
                <a:gd name="connsiteY0" fmla="*/ 135731 h 845344"/>
                <a:gd name="connsiteX1" fmla="*/ 738187 w 873918"/>
                <a:gd name="connsiteY1" fmla="*/ 280988 h 845344"/>
                <a:gd name="connsiteX2" fmla="*/ 685800 w 873918"/>
                <a:gd name="connsiteY2" fmla="*/ 414338 h 845344"/>
                <a:gd name="connsiteX3" fmla="*/ 645318 w 873918"/>
                <a:gd name="connsiteY3" fmla="*/ 519113 h 845344"/>
                <a:gd name="connsiteX4" fmla="*/ 609600 w 873918"/>
                <a:gd name="connsiteY4" fmla="*/ 609600 h 845344"/>
                <a:gd name="connsiteX5" fmla="*/ 597693 w 873918"/>
                <a:gd name="connsiteY5" fmla="*/ 661988 h 845344"/>
                <a:gd name="connsiteX6" fmla="*/ 588168 w 873918"/>
                <a:gd name="connsiteY6" fmla="*/ 714375 h 845344"/>
                <a:gd name="connsiteX7" fmla="*/ 588168 w 873918"/>
                <a:gd name="connsiteY7" fmla="*/ 731044 h 845344"/>
                <a:gd name="connsiteX8" fmla="*/ 592931 w 873918"/>
                <a:gd name="connsiteY8" fmla="*/ 764381 h 845344"/>
                <a:gd name="connsiteX9" fmla="*/ 607218 w 873918"/>
                <a:gd name="connsiteY9" fmla="*/ 790575 h 845344"/>
                <a:gd name="connsiteX10" fmla="*/ 633412 w 873918"/>
                <a:gd name="connsiteY10" fmla="*/ 812006 h 845344"/>
                <a:gd name="connsiteX11" fmla="*/ 657225 w 873918"/>
                <a:gd name="connsiteY11" fmla="*/ 823913 h 845344"/>
                <a:gd name="connsiteX12" fmla="*/ 707231 w 873918"/>
                <a:gd name="connsiteY12" fmla="*/ 835819 h 845344"/>
                <a:gd name="connsiteX13" fmla="*/ 873918 w 873918"/>
                <a:gd name="connsiteY13" fmla="*/ 845344 h 845344"/>
                <a:gd name="connsiteX14" fmla="*/ 0 w 873918"/>
                <a:gd name="connsiteY14" fmla="*/ 816769 h 845344"/>
                <a:gd name="connsiteX15" fmla="*/ 19050 w 873918"/>
                <a:gd name="connsiteY15" fmla="*/ 792956 h 845344"/>
                <a:gd name="connsiteX16" fmla="*/ 45243 w 873918"/>
                <a:gd name="connsiteY16" fmla="*/ 771525 h 845344"/>
                <a:gd name="connsiteX17" fmla="*/ 80962 w 873918"/>
                <a:gd name="connsiteY17" fmla="*/ 750094 h 845344"/>
                <a:gd name="connsiteX18" fmla="*/ 157162 w 873918"/>
                <a:gd name="connsiteY18" fmla="*/ 707231 h 845344"/>
                <a:gd name="connsiteX19" fmla="*/ 233362 w 873918"/>
                <a:gd name="connsiteY19" fmla="*/ 659606 h 845344"/>
                <a:gd name="connsiteX20" fmla="*/ 316706 w 873918"/>
                <a:gd name="connsiteY20" fmla="*/ 597694 h 845344"/>
                <a:gd name="connsiteX21" fmla="*/ 371475 w 873918"/>
                <a:gd name="connsiteY21" fmla="*/ 545306 h 845344"/>
                <a:gd name="connsiteX22" fmla="*/ 428625 w 873918"/>
                <a:gd name="connsiteY22" fmla="*/ 481013 h 845344"/>
                <a:gd name="connsiteX23" fmla="*/ 490537 w 873918"/>
                <a:gd name="connsiteY23" fmla="*/ 400050 h 845344"/>
                <a:gd name="connsiteX24" fmla="*/ 621506 w 873918"/>
                <a:gd name="connsiteY24" fmla="*/ 223838 h 845344"/>
                <a:gd name="connsiteX25" fmla="*/ 719137 w 873918"/>
                <a:gd name="connsiteY25" fmla="*/ 90488 h 845344"/>
                <a:gd name="connsiteX26" fmla="*/ 766762 w 873918"/>
                <a:gd name="connsiteY26" fmla="*/ 26194 h 845344"/>
                <a:gd name="connsiteX27" fmla="*/ 785812 w 873918"/>
                <a:gd name="connsiteY27" fmla="*/ 9525 h 845344"/>
                <a:gd name="connsiteX28" fmla="*/ 804862 w 873918"/>
                <a:gd name="connsiteY28" fmla="*/ 0 h 845344"/>
                <a:gd name="connsiteX29" fmla="*/ 812006 w 873918"/>
                <a:gd name="connsiteY29" fmla="*/ 0 h 845344"/>
                <a:gd name="connsiteX30" fmla="*/ 816768 w 873918"/>
                <a:gd name="connsiteY30" fmla="*/ 0 h 845344"/>
                <a:gd name="connsiteX31" fmla="*/ 826293 w 873918"/>
                <a:gd name="connsiteY31" fmla="*/ 4763 h 845344"/>
                <a:gd name="connsiteX32" fmla="*/ 831056 w 873918"/>
                <a:gd name="connsiteY32" fmla="*/ 19050 h 845344"/>
                <a:gd name="connsiteX33" fmla="*/ 833437 w 873918"/>
                <a:gd name="connsiteY33" fmla="*/ 42863 h 845344"/>
                <a:gd name="connsiteX34" fmla="*/ 821531 w 873918"/>
                <a:gd name="connsiteY34" fmla="*/ 80963 h 845344"/>
                <a:gd name="connsiteX35" fmla="*/ 797718 w 873918"/>
                <a:gd name="connsiteY35" fmla="*/ 135731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3918" h="845344">
                  <a:moveTo>
                    <a:pt x="797718" y="135731"/>
                  </a:moveTo>
                  <a:lnTo>
                    <a:pt x="738187" y="280988"/>
                  </a:lnTo>
                  <a:lnTo>
                    <a:pt x="685800" y="414338"/>
                  </a:lnTo>
                  <a:lnTo>
                    <a:pt x="645318" y="519113"/>
                  </a:lnTo>
                  <a:lnTo>
                    <a:pt x="609600" y="609600"/>
                  </a:lnTo>
                  <a:lnTo>
                    <a:pt x="597693" y="661988"/>
                  </a:lnTo>
                  <a:lnTo>
                    <a:pt x="588168" y="714375"/>
                  </a:lnTo>
                  <a:lnTo>
                    <a:pt x="588168" y="731044"/>
                  </a:lnTo>
                  <a:lnTo>
                    <a:pt x="592931" y="764381"/>
                  </a:lnTo>
                  <a:lnTo>
                    <a:pt x="607218" y="790575"/>
                  </a:lnTo>
                  <a:lnTo>
                    <a:pt x="633412" y="812006"/>
                  </a:lnTo>
                  <a:lnTo>
                    <a:pt x="657225" y="823913"/>
                  </a:lnTo>
                  <a:lnTo>
                    <a:pt x="707231" y="835819"/>
                  </a:lnTo>
                  <a:lnTo>
                    <a:pt x="873918" y="845344"/>
                  </a:lnTo>
                  <a:lnTo>
                    <a:pt x="0" y="816769"/>
                  </a:lnTo>
                  <a:lnTo>
                    <a:pt x="19050" y="792956"/>
                  </a:lnTo>
                  <a:lnTo>
                    <a:pt x="45243" y="771525"/>
                  </a:lnTo>
                  <a:lnTo>
                    <a:pt x="80962" y="750094"/>
                  </a:lnTo>
                  <a:lnTo>
                    <a:pt x="157162" y="707231"/>
                  </a:lnTo>
                  <a:lnTo>
                    <a:pt x="233362" y="659606"/>
                  </a:lnTo>
                  <a:lnTo>
                    <a:pt x="316706" y="597694"/>
                  </a:lnTo>
                  <a:lnTo>
                    <a:pt x="371475" y="545306"/>
                  </a:lnTo>
                  <a:lnTo>
                    <a:pt x="428625" y="481013"/>
                  </a:lnTo>
                  <a:lnTo>
                    <a:pt x="490537" y="400050"/>
                  </a:lnTo>
                  <a:lnTo>
                    <a:pt x="621506" y="223838"/>
                  </a:lnTo>
                  <a:lnTo>
                    <a:pt x="719137" y="90488"/>
                  </a:lnTo>
                  <a:lnTo>
                    <a:pt x="766762" y="26194"/>
                  </a:lnTo>
                  <a:lnTo>
                    <a:pt x="785812" y="9525"/>
                  </a:lnTo>
                  <a:lnTo>
                    <a:pt x="804862" y="0"/>
                  </a:lnTo>
                  <a:lnTo>
                    <a:pt x="812006" y="0"/>
                  </a:lnTo>
                  <a:lnTo>
                    <a:pt x="816768" y="0"/>
                  </a:lnTo>
                  <a:lnTo>
                    <a:pt x="826293" y="4763"/>
                  </a:lnTo>
                  <a:lnTo>
                    <a:pt x="831056" y="19050"/>
                  </a:lnTo>
                  <a:lnTo>
                    <a:pt x="833437" y="42863"/>
                  </a:lnTo>
                  <a:lnTo>
                    <a:pt x="821531" y="80963"/>
                  </a:lnTo>
                  <a:lnTo>
                    <a:pt x="797718" y="1357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60">
              <a:extLst>
                <a:ext uri="{FF2B5EF4-FFF2-40B4-BE49-F238E27FC236}">
                  <a16:creationId xmlns:a16="http://schemas.microsoft.com/office/drawing/2014/main" id="{B9190FDF-AC9B-40D7-8E1B-60F735718FA0}"/>
                </a:ext>
              </a:extLst>
            </p:cNvPr>
            <p:cNvSpPr/>
            <p:nvPr/>
          </p:nvSpPr>
          <p:spPr>
            <a:xfrm rot="16200000">
              <a:off x="4030663" y="3732213"/>
              <a:ext cx="1038225" cy="752475"/>
            </a:xfrm>
            <a:custGeom>
              <a:avLst/>
              <a:gdLst>
                <a:gd name="connsiteX0" fmla="*/ 914400 w 1038225"/>
                <a:gd name="connsiteY0" fmla="*/ 57150 h 752475"/>
                <a:gd name="connsiteX1" fmla="*/ 762000 w 1038225"/>
                <a:gd name="connsiteY1" fmla="*/ 159544 h 752475"/>
                <a:gd name="connsiteX2" fmla="*/ 642937 w 1038225"/>
                <a:gd name="connsiteY2" fmla="*/ 235744 h 752475"/>
                <a:gd name="connsiteX3" fmla="*/ 538162 w 1038225"/>
                <a:gd name="connsiteY3" fmla="*/ 300038 h 752475"/>
                <a:gd name="connsiteX4" fmla="*/ 438150 w 1038225"/>
                <a:gd name="connsiteY4" fmla="*/ 357188 h 752475"/>
                <a:gd name="connsiteX5" fmla="*/ 383381 w 1038225"/>
                <a:gd name="connsiteY5" fmla="*/ 385763 h 752475"/>
                <a:gd name="connsiteX6" fmla="*/ 300037 w 1038225"/>
                <a:gd name="connsiteY6" fmla="*/ 423863 h 752475"/>
                <a:gd name="connsiteX7" fmla="*/ 216694 w 1038225"/>
                <a:gd name="connsiteY7" fmla="*/ 459582 h 752475"/>
                <a:gd name="connsiteX8" fmla="*/ 116681 w 1038225"/>
                <a:gd name="connsiteY8" fmla="*/ 502444 h 752475"/>
                <a:gd name="connsiteX9" fmla="*/ 57150 w 1038225"/>
                <a:gd name="connsiteY9" fmla="*/ 526257 h 752475"/>
                <a:gd name="connsiteX10" fmla="*/ 35719 w 1038225"/>
                <a:gd name="connsiteY10" fmla="*/ 540544 h 752475"/>
                <a:gd name="connsiteX11" fmla="*/ 14287 w 1038225"/>
                <a:gd name="connsiteY11" fmla="*/ 566738 h 752475"/>
                <a:gd name="connsiteX12" fmla="*/ 4762 w 1038225"/>
                <a:gd name="connsiteY12" fmla="*/ 590550 h 752475"/>
                <a:gd name="connsiteX13" fmla="*/ 0 w 1038225"/>
                <a:gd name="connsiteY13" fmla="*/ 616744 h 752475"/>
                <a:gd name="connsiteX14" fmla="*/ 7144 w 1038225"/>
                <a:gd name="connsiteY14" fmla="*/ 642938 h 752475"/>
                <a:gd name="connsiteX15" fmla="*/ 30956 w 1038225"/>
                <a:gd name="connsiteY15" fmla="*/ 678657 h 752475"/>
                <a:gd name="connsiteX16" fmla="*/ 57150 w 1038225"/>
                <a:gd name="connsiteY16" fmla="*/ 697707 h 752475"/>
                <a:gd name="connsiteX17" fmla="*/ 90487 w 1038225"/>
                <a:gd name="connsiteY17" fmla="*/ 716757 h 752475"/>
                <a:gd name="connsiteX18" fmla="*/ 130969 w 1038225"/>
                <a:gd name="connsiteY18" fmla="*/ 731044 h 752475"/>
                <a:gd name="connsiteX19" fmla="*/ 192881 w 1038225"/>
                <a:gd name="connsiteY19" fmla="*/ 745332 h 752475"/>
                <a:gd name="connsiteX20" fmla="*/ 261937 w 1038225"/>
                <a:gd name="connsiteY20" fmla="*/ 752475 h 752475"/>
                <a:gd name="connsiteX21" fmla="*/ 316706 w 1038225"/>
                <a:gd name="connsiteY21" fmla="*/ 747713 h 752475"/>
                <a:gd name="connsiteX22" fmla="*/ 371475 w 1038225"/>
                <a:gd name="connsiteY22" fmla="*/ 738188 h 752475"/>
                <a:gd name="connsiteX23" fmla="*/ 428625 w 1038225"/>
                <a:gd name="connsiteY23" fmla="*/ 719138 h 752475"/>
                <a:gd name="connsiteX24" fmla="*/ 478631 w 1038225"/>
                <a:gd name="connsiteY24" fmla="*/ 692944 h 752475"/>
                <a:gd name="connsiteX25" fmla="*/ 526256 w 1038225"/>
                <a:gd name="connsiteY25" fmla="*/ 661988 h 752475"/>
                <a:gd name="connsiteX26" fmla="*/ 597694 w 1038225"/>
                <a:gd name="connsiteY26" fmla="*/ 595313 h 752475"/>
                <a:gd name="connsiteX27" fmla="*/ 721519 w 1038225"/>
                <a:gd name="connsiteY27" fmla="*/ 459582 h 752475"/>
                <a:gd name="connsiteX28" fmla="*/ 873919 w 1038225"/>
                <a:gd name="connsiteY28" fmla="*/ 269082 h 752475"/>
                <a:gd name="connsiteX29" fmla="*/ 1026319 w 1038225"/>
                <a:gd name="connsiteY29" fmla="*/ 69057 h 752475"/>
                <a:gd name="connsiteX30" fmla="*/ 1033462 w 1038225"/>
                <a:gd name="connsiteY30" fmla="*/ 47625 h 752475"/>
                <a:gd name="connsiteX31" fmla="*/ 1038225 w 1038225"/>
                <a:gd name="connsiteY31" fmla="*/ 21432 h 752475"/>
                <a:gd name="connsiteX32" fmla="*/ 1035844 w 1038225"/>
                <a:gd name="connsiteY32" fmla="*/ 9525 h 752475"/>
                <a:gd name="connsiteX33" fmla="*/ 1026319 w 1038225"/>
                <a:gd name="connsiteY33" fmla="*/ 2382 h 752475"/>
                <a:gd name="connsiteX34" fmla="*/ 1012031 w 1038225"/>
                <a:gd name="connsiteY34" fmla="*/ 0 h 752475"/>
                <a:gd name="connsiteX35" fmla="*/ 978694 w 1038225"/>
                <a:gd name="connsiteY35" fmla="*/ 9525 h 752475"/>
                <a:gd name="connsiteX36" fmla="*/ 914400 w 1038225"/>
                <a:gd name="connsiteY36" fmla="*/ 5715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8225" h="752475">
                  <a:moveTo>
                    <a:pt x="914400" y="57150"/>
                  </a:moveTo>
                  <a:lnTo>
                    <a:pt x="762000" y="159544"/>
                  </a:lnTo>
                  <a:lnTo>
                    <a:pt x="642937" y="235744"/>
                  </a:lnTo>
                  <a:lnTo>
                    <a:pt x="538162" y="300038"/>
                  </a:lnTo>
                  <a:lnTo>
                    <a:pt x="438150" y="357188"/>
                  </a:lnTo>
                  <a:lnTo>
                    <a:pt x="383381" y="385763"/>
                  </a:lnTo>
                  <a:lnTo>
                    <a:pt x="300037" y="423863"/>
                  </a:lnTo>
                  <a:lnTo>
                    <a:pt x="216694" y="459582"/>
                  </a:lnTo>
                  <a:lnTo>
                    <a:pt x="116681" y="502444"/>
                  </a:lnTo>
                  <a:lnTo>
                    <a:pt x="57150" y="526257"/>
                  </a:lnTo>
                  <a:lnTo>
                    <a:pt x="35719" y="540544"/>
                  </a:lnTo>
                  <a:lnTo>
                    <a:pt x="14287" y="566738"/>
                  </a:lnTo>
                  <a:lnTo>
                    <a:pt x="4762" y="590550"/>
                  </a:lnTo>
                  <a:lnTo>
                    <a:pt x="0" y="616744"/>
                  </a:lnTo>
                  <a:lnTo>
                    <a:pt x="7144" y="642938"/>
                  </a:lnTo>
                  <a:lnTo>
                    <a:pt x="30956" y="678657"/>
                  </a:lnTo>
                  <a:lnTo>
                    <a:pt x="57150" y="697707"/>
                  </a:lnTo>
                  <a:lnTo>
                    <a:pt x="90487" y="716757"/>
                  </a:lnTo>
                  <a:lnTo>
                    <a:pt x="130969" y="731044"/>
                  </a:lnTo>
                  <a:lnTo>
                    <a:pt x="192881" y="745332"/>
                  </a:lnTo>
                  <a:lnTo>
                    <a:pt x="261937" y="752475"/>
                  </a:lnTo>
                  <a:lnTo>
                    <a:pt x="316706" y="747713"/>
                  </a:lnTo>
                  <a:lnTo>
                    <a:pt x="371475" y="738188"/>
                  </a:lnTo>
                  <a:lnTo>
                    <a:pt x="428625" y="719138"/>
                  </a:lnTo>
                  <a:lnTo>
                    <a:pt x="478631" y="692944"/>
                  </a:lnTo>
                  <a:lnTo>
                    <a:pt x="526256" y="661988"/>
                  </a:lnTo>
                  <a:lnTo>
                    <a:pt x="597694" y="595313"/>
                  </a:lnTo>
                  <a:lnTo>
                    <a:pt x="721519" y="459582"/>
                  </a:lnTo>
                  <a:lnTo>
                    <a:pt x="873919" y="269082"/>
                  </a:lnTo>
                  <a:lnTo>
                    <a:pt x="1026319" y="69057"/>
                  </a:lnTo>
                  <a:lnTo>
                    <a:pt x="1033462" y="47625"/>
                  </a:lnTo>
                  <a:lnTo>
                    <a:pt x="1038225" y="21432"/>
                  </a:lnTo>
                  <a:lnTo>
                    <a:pt x="1035844" y="9525"/>
                  </a:lnTo>
                  <a:lnTo>
                    <a:pt x="1026319" y="2382"/>
                  </a:lnTo>
                  <a:lnTo>
                    <a:pt x="1012031" y="0"/>
                  </a:lnTo>
                  <a:lnTo>
                    <a:pt x="978694" y="9525"/>
                  </a:lnTo>
                  <a:lnTo>
                    <a:pt x="914400" y="57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6EFC0426-AAD0-4C5C-A702-7622AB10FDFF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482725"/>
            <a:ext cx="4675188" cy="4503738"/>
            <a:chOff x="2533650" y="1482725"/>
            <a:chExt cx="4675188" cy="4503738"/>
          </a:xfrm>
        </p:grpSpPr>
        <p:sp>
          <p:nvSpPr>
            <p:cNvPr id="12" name="フリーフォーム 57">
              <a:extLst>
                <a:ext uri="{FF2B5EF4-FFF2-40B4-BE49-F238E27FC236}">
                  <a16:creationId xmlns:a16="http://schemas.microsoft.com/office/drawing/2014/main" id="{59312439-4C84-4E84-A26A-956393CCDDC6}"/>
                </a:ext>
              </a:extLst>
            </p:cNvPr>
            <p:cNvSpPr/>
            <p:nvPr/>
          </p:nvSpPr>
          <p:spPr>
            <a:xfrm>
              <a:off x="2533650" y="2473325"/>
              <a:ext cx="4675188" cy="841375"/>
            </a:xfrm>
            <a:custGeom>
              <a:avLst/>
              <a:gdLst>
                <a:gd name="connsiteX0" fmla="*/ 2769870 w 4674870"/>
                <a:gd name="connsiteY0" fmla="*/ 415290 h 842010"/>
                <a:gd name="connsiteX1" fmla="*/ 2518410 w 4674870"/>
                <a:gd name="connsiteY1" fmla="*/ 441960 h 842010"/>
                <a:gd name="connsiteX2" fmla="*/ 2266950 w 4674870"/>
                <a:gd name="connsiteY2" fmla="*/ 472440 h 842010"/>
                <a:gd name="connsiteX3" fmla="*/ 2023110 w 4674870"/>
                <a:gd name="connsiteY3" fmla="*/ 506730 h 842010"/>
                <a:gd name="connsiteX4" fmla="*/ 1779270 w 4674870"/>
                <a:gd name="connsiteY4" fmla="*/ 541020 h 842010"/>
                <a:gd name="connsiteX5" fmla="*/ 1546860 w 4674870"/>
                <a:gd name="connsiteY5" fmla="*/ 579120 h 842010"/>
                <a:gd name="connsiteX6" fmla="*/ 1314450 w 4674870"/>
                <a:gd name="connsiteY6" fmla="*/ 621030 h 842010"/>
                <a:gd name="connsiteX7" fmla="*/ 1162050 w 4674870"/>
                <a:gd name="connsiteY7" fmla="*/ 651510 h 842010"/>
                <a:gd name="connsiteX8" fmla="*/ 952500 w 4674870"/>
                <a:gd name="connsiteY8" fmla="*/ 701040 h 842010"/>
                <a:gd name="connsiteX9" fmla="*/ 803910 w 4674870"/>
                <a:gd name="connsiteY9" fmla="*/ 739140 h 842010"/>
                <a:gd name="connsiteX10" fmla="*/ 685800 w 4674870"/>
                <a:gd name="connsiteY10" fmla="*/ 773430 h 842010"/>
                <a:gd name="connsiteX11" fmla="*/ 491490 w 4674870"/>
                <a:gd name="connsiteY11" fmla="*/ 838200 h 842010"/>
                <a:gd name="connsiteX12" fmla="*/ 461010 w 4674870"/>
                <a:gd name="connsiteY12" fmla="*/ 842010 h 842010"/>
                <a:gd name="connsiteX13" fmla="*/ 407670 w 4674870"/>
                <a:gd name="connsiteY13" fmla="*/ 822960 h 842010"/>
                <a:gd name="connsiteX14" fmla="*/ 335280 w 4674870"/>
                <a:gd name="connsiteY14" fmla="*/ 788670 h 842010"/>
                <a:gd name="connsiteX15" fmla="*/ 270510 w 4674870"/>
                <a:gd name="connsiteY15" fmla="*/ 750570 h 842010"/>
                <a:gd name="connsiteX16" fmla="*/ 217170 w 4674870"/>
                <a:gd name="connsiteY16" fmla="*/ 712470 h 842010"/>
                <a:gd name="connsiteX17" fmla="*/ 182880 w 4674870"/>
                <a:gd name="connsiteY17" fmla="*/ 678180 h 842010"/>
                <a:gd name="connsiteX18" fmla="*/ 133350 w 4674870"/>
                <a:gd name="connsiteY18" fmla="*/ 628650 h 842010"/>
                <a:gd name="connsiteX19" fmla="*/ 106680 w 4674870"/>
                <a:gd name="connsiteY19" fmla="*/ 598170 h 842010"/>
                <a:gd name="connsiteX20" fmla="*/ 72390 w 4674870"/>
                <a:gd name="connsiteY20" fmla="*/ 544830 h 842010"/>
                <a:gd name="connsiteX21" fmla="*/ 30480 w 4674870"/>
                <a:gd name="connsiteY21" fmla="*/ 464820 h 842010"/>
                <a:gd name="connsiteX22" fmla="*/ 3810 w 4674870"/>
                <a:gd name="connsiteY22" fmla="*/ 411480 h 842010"/>
                <a:gd name="connsiteX23" fmla="*/ 0 w 4674870"/>
                <a:gd name="connsiteY23" fmla="*/ 396240 h 842010"/>
                <a:gd name="connsiteX24" fmla="*/ 11430 w 4674870"/>
                <a:gd name="connsiteY24" fmla="*/ 369570 h 842010"/>
                <a:gd name="connsiteX25" fmla="*/ 34290 w 4674870"/>
                <a:gd name="connsiteY25" fmla="*/ 358140 h 842010"/>
                <a:gd name="connsiteX26" fmla="*/ 57150 w 4674870"/>
                <a:gd name="connsiteY26" fmla="*/ 361950 h 842010"/>
                <a:gd name="connsiteX27" fmla="*/ 83820 w 4674870"/>
                <a:gd name="connsiteY27" fmla="*/ 388620 h 842010"/>
                <a:gd name="connsiteX28" fmla="*/ 121920 w 4674870"/>
                <a:gd name="connsiteY28" fmla="*/ 422910 h 842010"/>
                <a:gd name="connsiteX29" fmla="*/ 163830 w 4674870"/>
                <a:gd name="connsiteY29" fmla="*/ 453390 h 842010"/>
                <a:gd name="connsiteX30" fmla="*/ 205740 w 4674870"/>
                <a:gd name="connsiteY30" fmla="*/ 476250 h 842010"/>
                <a:gd name="connsiteX31" fmla="*/ 251460 w 4674870"/>
                <a:gd name="connsiteY31" fmla="*/ 491490 h 842010"/>
                <a:gd name="connsiteX32" fmla="*/ 320040 w 4674870"/>
                <a:gd name="connsiteY32" fmla="*/ 502920 h 842010"/>
                <a:gd name="connsiteX33" fmla="*/ 461010 w 4674870"/>
                <a:gd name="connsiteY33" fmla="*/ 510540 h 842010"/>
                <a:gd name="connsiteX34" fmla="*/ 575310 w 4674870"/>
                <a:gd name="connsiteY34" fmla="*/ 510540 h 842010"/>
                <a:gd name="connsiteX35" fmla="*/ 689610 w 4674870"/>
                <a:gd name="connsiteY35" fmla="*/ 491490 h 842010"/>
                <a:gd name="connsiteX36" fmla="*/ 941070 w 4674870"/>
                <a:gd name="connsiteY36" fmla="*/ 449580 h 842010"/>
                <a:gd name="connsiteX37" fmla="*/ 1306830 w 4674870"/>
                <a:gd name="connsiteY37" fmla="*/ 392430 h 842010"/>
                <a:gd name="connsiteX38" fmla="*/ 1623060 w 4674870"/>
                <a:gd name="connsiteY38" fmla="*/ 346710 h 842010"/>
                <a:gd name="connsiteX39" fmla="*/ 1893570 w 4674870"/>
                <a:gd name="connsiteY39" fmla="*/ 308610 h 842010"/>
                <a:gd name="connsiteX40" fmla="*/ 2148840 w 4674870"/>
                <a:gd name="connsiteY40" fmla="*/ 274320 h 842010"/>
                <a:gd name="connsiteX41" fmla="*/ 2438400 w 4674870"/>
                <a:gd name="connsiteY41" fmla="*/ 236220 h 842010"/>
                <a:gd name="connsiteX42" fmla="*/ 2720340 w 4674870"/>
                <a:gd name="connsiteY42" fmla="*/ 198120 h 842010"/>
                <a:gd name="connsiteX43" fmla="*/ 2926080 w 4674870"/>
                <a:gd name="connsiteY43" fmla="*/ 171450 h 842010"/>
                <a:gd name="connsiteX44" fmla="*/ 3124200 w 4674870"/>
                <a:gd name="connsiteY44" fmla="*/ 152400 h 842010"/>
                <a:gd name="connsiteX45" fmla="*/ 3337560 w 4674870"/>
                <a:gd name="connsiteY45" fmla="*/ 144780 h 842010"/>
                <a:gd name="connsiteX46" fmla="*/ 3642360 w 4674870"/>
                <a:gd name="connsiteY46" fmla="*/ 125730 h 842010"/>
                <a:gd name="connsiteX47" fmla="*/ 3882390 w 4674870"/>
                <a:gd name="connsiteY47" fmla="*/ 106680 h 842010"/>
                <a:gd name="connsiteX48" fmla="*/ 3920490 w 4674870"/>
                <a:gd name="connsiteY48" fmla="*/ 87630 h 842010"/>
                <a:gd name="connsiteX49" fmla="*/ 4023360 w 4674870"/>
                <a:gd name="connsiteY49" fmla="*/ 26670 h 842010"/>
                <a:gd name="connsiteX50" fmla="*/ 4061460 w 4674870"/>
                <a:gd name="connsiteY50" fmla="*/ 0 h 842010"/>
                <a:gd name="connsiteX51" fmla="*/ 4080510 w 4674870"/>
                <a:gd name="connsiteY51" fmla="*/ 0 h 842010"/>
                <a:gd name="connsiteX52" fmla="*/ 4213860 w 4674870"/>
                <a:gd name="connsiteY52" fmla="*/ 34290 h 842010"/>
                <a:gd name="connsiteX53" fmla="*/ 4354830 w 4674870"/>
                <a:gd name="connsiteY53" fmla="*/ 76200 h 842010"/>
                <a:gd name="connsiteX54" fmla="*/ 4491990 w 4674870"/>
                <a:gd name="connsiteY54" fmla="*/ 125730 h 842010"/>
                <a:gd name="connsiteX55" fmla="*/ 4560570 w 4674870"/>
                <a:gd name="connsiteY55" fmla="*/ 160020 h 842010"/>
                <a:gd name="connsiteX56" fmla="*/ 4613910 w 4674870"/>
                <a:gd name="connsiteY56" fmla="*/ 190500 h 842010"/>
                <a:gd name="connsiteX57" fmla="*/ 4636770 w 4674870"/>
                <a:gd name="connsiteY57" fmla="*/ 209550 h 842010"/>
                <a:gd name="connsiteX58" fmla="*/ 4663440 w 4674870"/>
                <a:gd name="connsiteY58" fmla="*/ 243840 h 842010"/>
                <a:gd name="connsiteX59" fmla="*/ 4674870 w 4674870"/>
                <a:gd name="connsiteY59" fmla="*/ 274320 h 842010"/>
                <a:gd name="connsiteX60" fmla="*/ 4674870 w 4674870"/>
                <a:gd name="connsiteY60" fmla="*/ 297180 h 842010"/>
                <a:gd name="connsiteX61" fmla="*/ 4663440 w 4674870"/>
                <a:gd name="connsiteY61" fmla="*/ 323850 h 842010"/>
                <a:gd name="connsiteX62" fmla="*/ 4636770 w 4674870"/>
                <a:gd name="connsiteY62" fmla="*/ 346710 h 842010"/>
                <a:gd name="connsiteX63" fmla="*/ 4598670 w 4674870"/>
                <a:gd name="connsiteY63" fmla="*/ 365760 h 842010"/>
                <a:gd name="connsiteX64" fmla="*/ 4560570 w 4674870"/>
                <a:gd name="connsiteY64" fmla="*/ 377190 h 842010"/>
                <a:gd name="connsiteX65" fmla="*/ 4488180 w 4674870"/>
                <a:gd name="connsiteY65" fmla="*/ 377190 h 842010"/>
                <a:gd name="connsiteX66" fmla="*/ 4339590 w 4674870"/>
                <a:gd name="connsiteY66" fmla="*/ 365760 h 842010"/>
                <a:gd name="connsiteX67" fmla="*/ 4107180 w 4674870"/>
                <a:gd name="connsiteY67" fmla="*/ 354330 h 842010"/>
                <a:gd name="connsiteX68" fmla="*/ 3806190 w 4674870"/>
                <a:gd name="connsiteY68" fmla="*/ 365760 h 842010"/>
                <a:gd name="connsiteX69" fmla="*/ 3528060 w 4674870"/>
                <a:gd name="connsiteY69" fmla="*/ 369570 h 842010"/>
                <a:gd name="connsiteX70" fmla="*/ 3101340 w 4674870"/>
                <a:gd name="connsiteY70" fmla="*/ 377190 h 842010"/>
                <a:gd name="connsiteX71" fmla="*/ 2876550 w 4674870"/>
                <a:gd name="connsiteY71" fmla="*/ 403860 h 842010"/>
                <a:gd name="connsiteX72" fmla="*/ 2769870 w 4674870"/>
                <a:gd name="connsiteY72" fmla="*/ 415290 h 8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74870" h="842010">
                  <a:moveTo>
                    <a:pt x="2769870" y="415290"/>
                  </a:moveTo>
                  <a:lnTo>
                    <a:pt x="2518410" y="441960"/>
                  </a:lnTo>
                  <a:lnTo>
                    <a:pt x="2266950" y="472440"/>
                  </a:lnTo>
                  <a:lnTo>
                    <a:pt x="2023110" y="506730"/>
                  </a:lnTo>
                  <a:lnTo>
                    <a:pt x="1779270" y="541020"/>
                  </a:lnTo>
                  <a:lnTo>
                    <a:pt x="1546860" y="579120"/>
                  </a:lnTo>
                  <a:lnTo>
                    <a:pt x="1314450" y="621030"/>
                  </a:lnTo>
                  <a:lnTo>
                    <a:pt x="1162050" y="651510"/>
                  </a:lnTo>
                  <a:lnTo>
                    <a:pt x="952500" y="701040"/>
                  </a:lnTo>
                  <a:lnTo>
                    <a:pt x="803910" y="739140"/>
                  </a:lnTo>
                  <a:lnTo>
                    <a:pt x="685800" y="773430"/>
                  </a:lnTo>
                  <a:lnTo>
                    <a:pt x="491490" y="838200"/>
                  </a:lnTo>
                  <a:lnTo>
                    <a:pt x="461010" y="842010"/>
                  </a:lnTo>
                  <a:lnTo>
                    <a:pt x="407670" y="822960"/>
                  </a:lnTo>
                  <a:lnTo>
                    <a:pt x="335280" y="788670"/>
                  </a:lnTo>
                  <a:lnTo>
                    <a:pt x="270510" y="750570"/>
                  </a:lnTo>
                  <a:lnTo>
                    <a:pt x="217170" y="712470"/>
                  </a:lnTo>
                  <a:lnTo>
                    <a:pt x="182880" y="678180"/>
                  </a:lnTo>
                  <a:lnTo>
                    <a:pt x="133350" y="628650"/>
                  </a:lnTo>
                  <a:lnTo>
                    <a:pt x="106680" y="598170"/>
                  </a:lnTo>
                  <a:lnTo>
                    <a:pt x="72390" y="544830"/>
                  </a:lnTo>
                  <a:lnTo>
                    <a:pt x="30480" y="464820"/>
                  </a:lnTo>
                  <a:lnTo>
                    <a:pt x="3810" y="411480"/>
                  </a:lnTo>
                  <a:lnTo>
                    <a:pt x="0" y="396240"/>
                  </a:lnTo>
                  <a:lnTo>
                    <a:pt x="11430" y="369570"/>
                  </a:lnTo>
                  <a:lnTo>
                    <a:pt x="34290" y="358140"/>
                  </a:lnTo>
                  <a:lnTo>
                    <a:pt x="57150" y="361950"/>
                  </a:lnTo>
                  <a:lnTo>
                    <a:pt x="83820" y="388620"/>
                  </a:lnTo>
                  <a:lnTo>
                    <a:pt x="121920" y="422910"/>
                  </a:lnTo>
                  <a:lnTo>
                    <a:pt x="163830" y="453390"/>
                  </a:lnTo>
                  <a:lnTo>
                    <a:pt x="205740" y="476250"/>
                  </a:lnTo>
                  <a:lnTo>
                    <a:pt x="251460" y="491490"/>
                  </a:lnTo>
                  <a:lnTo>
                    <a:pt x="320040" y="502920"/>
                  </a:lnTo>
                  <a:lnTo>
                    <a:pt x="461010" y="510540"/>
                  </a:lnTo>
                  <a:lnTo>
                    <a:pt x="575310" y="510540"/>
                  </a:lnTo>
                  <a:lnTo>
                    <a:pt x="689610" y="491490"/>
                  </a:lnTo>
                  <a:lnTo>
                    <a:pt x="941070" y="449580"/>
                  </a:lnTo>
                  <a:lnTo>
                    <a:pt x="1306830" y="392430"/>
                  </a:lnTo>
                  <a:lnTo>
                    <a:pt x="1623060" y="346710"/>
                  </a:lnTo>
                  <a:lnTo>
                    <a:pt x="1893570" y="308610"/>
                  </a:lnTo>
                  <a:lnTo>
                    <a:pt x="2148840" y="274320"/>
                  </a:lnTo>
                  <a:lnTo>
                    <a:pt x="2438400" y="236220"/>
                  </a:lnTo>
                  <a:lnTo>
                    <a:pt x="2720340" y="198120"/>
                  </a:lnTo>
                  <a:lnTo>
                    <a:pt x="2926080" y="171450"/>
                  </a:lnTo>
                  <a:lnTo>
                    <a:pt x="3124200" y="152400"/>
                  </a:lnTo>
                  <a:lnTo>
                    <a:pt x="3337560" y="144780"/>
                  </a:lnTo>
                  <a:lnTo>
                    <a:pt x="3642360" y="125730"/>
                  </a:lnTo>
                  <a:lnTo>
                    <a:pt x="3882390" y="106680"/>
                  </a:lnTo>
                  <a:lnTo>
                    <a:pt x="3920490" y="87630"/>
                  </a:lnTo>
                  <a:lnTo>
                    <a:pt x="4023360" y="26670"/>
                  </a:lnTo>
                  <a:lnTo>
                    <a:pt x="4061460" y="0"/>
                  </a:lnTo>
                  <a:lnTo>
                    <a:pt x="4080510" y="0"/>
                  </a:lnTo>
                  <a:lnTo>
                    <a:pt x="4213860" y="34290"/>
                  </a:lnTo>
                  <a:lnTo>
                    <a:pt x="4354830" y="76200"/>
                  </a:lnTo>
                  <a:lnTo>
                    <a:pt x="4491990" y="125730"/>
                  </a:lnTo>
                  <a:lnTo>
                    <a:pt x="4560570" y="160020"/>
                  </a:lnTo>
                  <a:lnTo>
                    <a:pt x="4613910" y="190500"/>
                  </a:lnTo>
                  <a:lnTo>
                    <a:pt x="4636770" y="209550"/>
                  </a:lnTo>
                  <a:lnTo>
                    <a:pt x="4663440" y="243840"/>
                  </a:lnTo>
                  <a:lnTo>
                    <a:pt x="4674870" y="274320"/>
                  </a:lnTo>
                  <a:lnTo>
                    <a:pt x="4674870" y="297180"/>
                  </a:lnTo>
                  <a:lnTo>
                    <a:pt x="4663440" y="323850"/>
                  </a:lnTo>
                  <a:lnTo>
                    <a:pt x="4636770" y="346710"/>
                  </a:lnTo>
                  <a:lnTo>
                    <a:pt x="4598670" y="365760"/>
                  </a:lnTo>
                  <a:lnTo>
                    <a:pt x="4560570" y="377190"/>
                  </a:lnTo>
                  <a:lnTo>
                    <a:pt x="4488180" y="377190"/>
                  </a:lnTo>
                  <a:lnTo>
                    <a:pt x="4339590" y="365760"/>
                  </a:lnTo>
                  <a:lnTo>
                    <a:pt x="4107180" y="354330"/>
                  </a:lnTo>
                  <a:lnTo>
                    <a:pt x="3806190" y="365760"/>
                  </a:lnTo>
                  <a:lnTo>
                    <a:pt x="3528060" y="369570"/>
                  </a:lnTo>
                  <a:lnTo>
                    <a:pt x="3101340" y="377190"/>
                  </a:lnTo>
                  <a:lnTo>
                    <a:pt x="2876550" y="403860"/>
                  </a:lnTo>
                  <a:lnTo>
                    <a:pt x="2769870" y="415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9">
              <a:extLst>
                <a:ext uri="{FF2B5EF4-FFF2-40B4-BE49-F238E27FC236}">
                  <a16:creationId xmlns:a16="http://schemas.microsoft.com/office/drawing/2014/main" id="{9AB4CEAC-DAF5-48DB-B09C-53689A87FFA8}"/>
                </a:ext>
              </a:extLst>
            </p:cNvPr>
            <p:cNvSpPr/>
            <p:nvPr/>
          </p:nvSpPr>
          <p:spPr>
            <a:xfrm rot="16200000">
              <a:off x="3218656" y="3407569"/>
              <a:ext cx="4503738" cy="654050"/>
            </a:xfrm>
            <a:custGeom>
              <a:avLst/>
              <a:gdLst>
                <a:gd name="connsiteX0" fmla="*/ 2596896 w 4502505"/>
                <a:gd name="connsiteY0" fmla="*/ 292608 h 654711"/>
                <a:gd name="connsiteX1" fmla="*/ 2260396 w 4502505"/>
                <a:gd name="connsiteY1" fmla="*/ 288951 h 654711"/>
                <a:gd name="connsiteX2" fmla="*/ 1949500 w 4502505"/>
                <a:gd name="connsiteY2" fmla="*/ 285293 h 654711"/>
                <a:gd name="connsiteX3" fmla="*/ 1689811 w 4502505"/>
                <a:gd name="connsiteY3" fmla="*/ 281636 h 654711"/>
                <a:gd name="connsiteX4" fmla="*/ 1463040 w 4502505"/>
                <a:gd name="connsiteY4" fmla="*/ 277978 h 654711"/>
                <a:gd name="connsiteX5" fmla="*/ 1217980 w 4502505"/>
                <a:gd name="connsiteY5" fmla="*/ 270663 h 654711"/>
                <a:gd name="connsiteX6" fmla="*/ 907084 w 4502505"/>
                <a:gd name="connsiteY6" fmla="*/ 259690 h 654711"/>
                <a:gd name="connsiteX7" fmla="*/ 702259 w 4502505"/>
                <a:gd name="connsiteY7" fmla="*/ 252375 h 654711"/>
                <a:gd name="connsiteX8" fmla="*/ 47548 w 4502505"/>
                <a:gd name="connsiteY8" fmla="*/ 190196 h 654711"/>
                <a:gd name="connsiteX9" fmla="*/ 18288 w 4502505"/>
                <a:gd name="connsiteY9" fmla="*/ 212141 h 654711"/>
                <a:gd name="connsiteX10" fmla="*/ 0 w 4502505"/>
                <a:gd name="connsiteY10" fmla="*/ 234087 h 654711"/>
                <a:gd name="connsiteX11" fmla="*/ 0 w 4502505"/>
                <a:gd name="connsiteY11" fmla="*/ 259690 h 654711"/>
                <a:gd name="connsiteX12" fmla="*/ 10972 w 4502505"/>
                <a:gd name="connsiteY12" fmla="*/ 281636 h 654711"/>
                <a:gd name="connsiteX13" fmla="*/ 58521 w 4502505"/>
                <a:gd name="connsiteY13" fmla="*/ 318212 h 654711"/>
                <a:gd name="connsiteX14" fmla="*/ 117043 w 4502505"/>
                <a:gd name="connsiteY14" fmla="*/ 365760 h 654711"/>
                <a:gd name="connsiteX15" fmla="*/ 171907 w 4502505"/>
                <a:gd name="connsiteY15" fmla="*/ 402336 h 654711"/>
                <a:gd name="connsiteX16" fmla="*/ 230428 w 4502505"/>
                <a:gd name="connsiteY16" fmla="*/ 438912 h 654711"/>
                <a:gd name="connsiteX17" fmla="*/ 303580 w 4502505"/>
                <a:gd name="connsiteY17" fmla="*/ 475488 h 654711"/>
                <a:gd name="connsiteX18" fmla="*/ 373075 w 4502505"/>
                <a:gd name="connsiteY18" fmla="*/ 504749 h 654711"/>
                <a:gd name="connsiteX19" fmla="*/ 438912 w 4502505"/>
                <a:gd name="connsiteY19" fmla="*/ 523037 h 654711"/>
                <a:gd name="connsiteX20" fmla="*/ 497433 w 4502505"/>
                <a:gd name="connsiteY20" fmla="*/ 537668 h 654711"/>
                <a:gd name="connsiteX21" fmla="*/ 563270 w 4502505"/>
                <a:gd name="connsiteY21" fmla="*/ 541325 h 654711"/>
                <a:gd name="connsiteX22" fmla="*/ 698601 w 4502505"/>
                <a:gd name="connsiteY22" fmla="*/ 530352 h 654711"/>
                <a:gd name="connsiteX23" fmla="*/ 940003 w 4502505"/>
                <a:gd name="connsiteY23" fmla="*/ 519380 h 654711"/>
                <a:gd name="connsiteX24" fmla="*/ 1217980 w 4502505"/>
                <a:gd name="connsiteY24" fmla="*/ 515722 h 654711"/>
                <a:gd name="connsiteX25" fmla="*/ 1627632 w 4502505"/>
                <a:gd name="connsiteY25" fmla="*/ 519380 h 654711"/>
                <a:gd name="connsiteX26" fmla="*/ 2077516 w 4502505"/>
                <a:gd name="connsiteY26" fmla="*/ 519380 h 654711"/>
                <a:gd name="connsiteX27" fmla="*/ 2392070 w 4502505"/>
                <a:gd name="connsiteY27" fmla="*/ 519380 h 654711"/>
                <a:gd name="connsiteX28" fmla="*/ 2710281 w 4502505"/>
                <a:gd name="connsiteY28" fmla="*/ 519380 h 654711"/>
                <a:gd name="connsiteX29" fmla="*/ 2955340 w 4502505"/>
                <a:gd name="connsiteY29" fmla="*/ 515722 h 654711"/>
                <a:gd name="connsiteX30" fmla="*/ 3138220 w 4502505"/>
                <a:gd name="connsiteY30" fmla="*/ 519380 h 654711"/>
                <a:gd name="connsiteX31" fmla="*/ 3350361 w 4502505"/>
                <a:gd name="connsiteY31" fmla="*/ 541325 h 654711"/>
                <a:gd name="connsiteX32" fmla="*/ 3514953 w 4502505"/>
                <a:gd name="connsiteY32" fmla="*/ 544983 h 654711"/>
                <a:gd name="connsiteX33" fmla="*/ 3657600 w 4502505"/>
                <a:gd name="connsiteY33" fmla="*/ 555956 h 654711"/>
                <a:gd name="connsiteX34" fmla="*/ 3811219 w 4502505"/>
                <a:gd name="connsiteY34" fmla="*/ 574244 h 654711"/>
                <a:gd name="connsiteX35" fmla="*/ 3972153 w 4502505"/>
                <a:gd name="connsiteY35" fmla="*/ 599847 h 654711"/>
                <a:gd name="connsiteX36" fmla="*/ 4023360 w 4502505"/>
                <a:gd name="connsiteY36" fmla="*/ 614477 h 654711"/>
                <a:gd name="connsiteX37" fmla="*/ 4056278 w 4502505"/>
                <a:gd name="connsiteY37" fmla="*/ 629108 h 654711"/>
                <a:gd name="connsiteX38" fmla="*/ 4089196 w 4502505"/>
                <a:gd name="connsiteY38" fmla="*/ 640080 h 654711"/>
                <a:gd name="connsiteX39" fmla="*/ 4125772 w 4502505"/>
                <a:gd name="connsiteY39" fmla="*/ 651053 h 654711"/>
                <a:gd name="connsiteX40" fmla="*/ 4169664 w 4502505"/>
                <a:gd name="connsiteY40" fmla="*/ 654711 h 654711"/>
                <a:gd name="connsiteX41" fmla="*/ 4206240 w 4502505"/>
                <a:gd name="connsiteY41" fmla="*/ 647396 h 654711"/>
                <a:gd name="connsiteX42" fmla="*/ 4231843 w 4502505"/>
                <a:gd name="connsiteY42" fmla="*/ 632765 h 654711"/>
                <a:gd name="connsiteX43" fmla="*/ 4264761 w 4502505"/>
                <a:gd name="connsiteY43" fmla="*/ 596189 h 654711"/>
                <a:gd name="connsiteX44" fmla="*/ 4326940 w 4502505"/>
                <a:gd name="connsiteY44" fmla="*/ 515722 h 654711"/>
                <a:gd name="connsiteX45" fmla="*/ 4418380 w 4502505"/>
                <a:gd name="connsiteY45" fmla="*/ 380391 h 654711"/>
                <a:gd name="connsiteX46" fmla="*/ 4454956 w 4502505"/>
                <a:gd name="connsiteY46" fmla="*/ 314554 h 654711"/>
                <a:gd name="connsiteX47" fmla="*/ 4476902 w 4502505"/>
                <a:gd name="connsiteY47" fmla="*/ 252375 h 654711"/>
                <a:gd name="connsiteX48" fmla="*/ 4491532 w 4502505"/>
                <a:gd name="connsiteY48" fmla="*/ 197511 h 654711"/>
                <a:gd name="connsiteX49" fmla="*/ 4495190 w 4502505"/>
                <a:gd name="connsiteY49" fmla="*/ 142647 h 654711"/>
                <a:gd name="connsiteX50" fmla="*/ 4502505 w 4502505"/>
                <a:gd name="connsiteY50" fmla="*/ 65837 h 654711"/>
                <a:gd name="connsiteX51" fmla="*/ 4498848 w 4502505"/>
                <a:gd name="connsiteY51" fmla="*/ 18288 h 654711"/>
                <a:gd name="connsiteX52" fmla="*/ 4491532 w 4502505"/>
                <a:gd name="connsiteY52" fmla="*/ 0 h 654711"/>
                <a:gd name="connsiteX53" fmla="*/ 4480560 w 4502505"/>
                <a:gd name="connsiteY53" fmla="*/ 0 h 654711"/>
                <a:gd name="connsiteX54" fmla="*/ 4458614 w 4502505"/>
                <a:gd name="connsiteY54" fmla="*/ 7316 h 654711"/>
                <a:gd name="connsiteX55" fmla="*/ 4440326 w 4502505"/>
                <a:gd name="connsiteY55" fmla="*/ 21946 h 654711"/>
                <a:gd name="connsiteX56" fmla="*/ 4418380 w 4502505"/>
                <a:gd name="connsiteY56" fmla="*/ 51207 h 654711"/>
                <a:gd name="connsiteX57" fmla="*/ 4381804 w 4502505"/>
                <a:gd name="connsiteY57" fmla="*/ 102413 h 654711"/>
                <a:gd name="connsiteX58" fmla="*/ 4341571 w 4502505"/>
                <a:gd name="connsiteY58" fmla="*/ 149962 h 654711"/>
                <a:gd name="connsiteX59" fmla="*/ 4294022 w 4502505"/>
                <a:gd name="connsiteY59" fmla="*/ 201168 h 654711"/>
                <a:gd name="connsiteX60" fmla="*/ 4250131 w 4502505"/>
                <a:gd name="connsiteY60" fmla="*/ 234087 h 654711"/>
                <a:gd name="connsiteX61" fmla="*/ 4202582 w 4502505"/>
                <a:gd name="connsiteY61" fmla="*/ 256032 h 654711"/>
                <a:gd name="connsiteX62" fmla="*/ 4140403 w 4502505"/>
                <a:gd name="connsiteY62" fmla="*/ 274320 h 654711"/>
                <a:gd name="connsiteX63" fmla="*/ 4045305 w 4502505"/>
                <a:gd name="connsiteY63" fmla="*/ 288951 h 654711"/>
                <a:gd name="connsiteX64" fmla="*/ 3975811 w 4502505"/>
                <a:gd name="connsiteY64" fmla="*/ 292608 h 654711"/>
                <a:gd name="connsiteX65" fmla="*/ 3800246 w 4502505"/>
                <a:gd name="connsiteY65" fmla="*/ 292608 h 654711"/>
                <a:gd name="connsiteX66" fmla="*/ 3485692 w 4502505"/>
                <a:gd name="connsiteY66" fmla="*/ 296266 h 654711"/>
                <a:gd name="connsiteX67" fmla="*/ 3299155 w 4502505"/>
                <a:gd name="connsiteY67" fmla="*/ 296266 h 654711"/>
                <a:gd name="connsiteX68" fmla="*/ 2933395 w 4502505"/>
                <a:gd name="connsiteY68" fmla="*/ 296266 h 654711"/>
                <a:gd name="connsiteX69" fmla="*/ 2596896 w 4502505"/>
                <a:gd name="connsiteY69" fmla="*/ 292608 h 65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02505" h="654711">
                  <a:moveTo>
                    <a:pt x="2596896" y="292608"/>
                  </a:moveTo>
                  <a:lnTo>
                    <a:pt x="2260396" y="288951"/>
                  </a:lnTo>
                  <a:lnTo>
                    <a:pt x="1949500" y="285293"/>
                  </a:lnTo>
                  <a:lnTo>
                    <a:pt x="1689811" y="281636"/>
                  </a:lnTo>
                  <a:lnTo>
                    <a:pt x="1463040" y="277978"/>
                  </a:lnTo>
                  <a:lnTo>
                    <a:pt x="1217980" y="270663"/>
                  </a:lnTo>
                  <a:lnTo>
                    <a:pt x="907084" y="259690"/>
                  </a:lnTo>
                  <a:lnTo>
                    <a:pt x="702259" y="252375"/>
                  </a:lnTo>
                  <a:lnTo>
                    <a:pt x="47548" y="190196"/>
                  </a:lnTo>
                  <a:lnTo>
                    <a:pt x="18288" y="212141"/>
                  </a:lnTo>
                  <a:lnTo>
                    <a:pt x="0" y="234087"/>
                  </a:lnTo>
                  <a:lnTo>
                    <a:pt x="0" y="259690"/>
                  </a:lnTo>
                  <a:lnTo>
                    <a:pt x="10972" y="281636"/>
                  </a:lnTo>
                  <a:lnTo>
                    <a:pt x="58521" y="318212"/>
                  </a:lnTo>
                  <a:lnTo>
                    <a:pt x="117043" y="365760"/>
                  </a:lnTo>
                  <a:lnTo>
                    <a:pt x="171907" y="402336"/>
                  </a:lnTo>
                  <a:lnTo>
                    <a:pt x="230428" y="438912"/>
                  </a:lnTo>
                  <a:lnTo>
                    <a:pt x="303580" y="475488"/>
                  </a:lnTo>
                  <a:lnTo>
                    <a:pt x="373075" y="504749"/>
                  </a:lnTo>
                  <a:lnTo>
                    <a:pt x="438912" y="523037"/>
                  </a:lnTo>
                  <a:lnTo>
                    <a:pt x="497433" y="537668"/>
                  </a:lnTo>
                  <a:lnTo>
                    <a:pt x="563270" y="541325"/>
                  </a:lnTo>
                  <a:lnTo>
                    <a:pt x="698601" y="530352"/>
                  </a:lnTo>
                  <a:lnTo>
                    <a:pt x="940003" y="519380"/>
                  </a:lnTo>
                  <a:lnTo>
                    <a:pt x="1217980" y="515722"/>
                  </a:lnTo>
                  <a:lnTo>
                    <a:pt x="1627632" y="519380"/>
                  </a:lnTo>
                  <a:lnTo>
                    <a:pt x="2077516" y="519380"/>
                  </a:lnTo>
                  <a:lnTo>
                    <a:pt x="2392070" y="519380"/>
                  </a:lnTo>
                  <a:lnTo>
                    <a:pt x="2710281" y="519380"/>
                  </a:lnTo>
                  <a:lnTo>
                    <a:pt x="2955340" y="515722"/>
                  </a:lnTo>
                  <a:lnTo>
                    <a:pt x="3138220" y="519380"/>
                  </a:lnTo>
                  <a:lnTo>
                    <a:pt x="3350361" y="541325"/>
                  </a:lnTo>
                  <a:lnTo>
                    <a:pt x="3514953" y="544983"/>
                  </a:lnTo>
                  <a:lnTo>
                    <a:pt x="3657600" y="555956"/>
                  </a:lnTo>
                  <a:lnTo>
                    <a:pt x="3811219" y="574244"/>
                  </a:lnTo>
                  <a:lnTo>
                    <a:pt x="3972153" y="599847"/>
                  </a:lnTo>
                  <a:lnTo>
                    <a:pt x="4023360" y="614477"/>
                  </a:lnTo>
                  <a:lnTo>
                    <a:pt x="4056278" y="629108"/>
                  </a:lnTo>
                  <a:lnTo>
                    <a:pt x="4089196" y="640080"/>
                  </a:lnTo>
                  <a:lnTo>
                    <a:pt x="4125772" y="651053"/>
                  </a:lnTo>
                  <a:lnTo>
                    <a:pt x="4169664" y="654711"/>
                  </a:lnTo>
                  <a:lnTo>
                    <a:pt x="4206240" y="647396"/>
                  </a:lnTo>
                  <a:lnTo>
                    <a:pt x="4231843" y="632765"/>
                  </a:lnTo>
                  <a:lnTo>
                    <a:pt x="4264761" y="596189"/>
                  </a:lnTo>
                  <a:lnTo>
                    <a:pt x="4326940" y="515722"/>
                  </a:lnTo>
                  <a:lnTo>
                    <a:pt x="4418380" y="380391"/>
                  </a:lnTo>
                  <a:lnTo>
                    <a:pt x="4454956" y="314554"/>
                  </a:lnTo>
                  <a:lnTo>
                    <a:pt x="4476902" y="252375"/>
                  </a:lnTo>
                  <a:lnTo>
                    <a:pt x="4491532" y="197511"/>
                  </a:lnTo>
                  <a:lnTo>
                    <a:pt x="4495190" y="142647"/>
                  </a:lnTo>
                  <a:lnTo>
                    <a:pt x="4502505" y="65837"/>
                  </a:lnTo>
                  <a:lnTo>
                    <a:pt x="4498848" y="18288"/>
                  </a:lnTo>
                  <a:lnTo>
                    <a:pt x="4491532" y="0"/>
                  </a:lnTo>
                  <a:lnTo>
                    <a:pt x="4480560" y="0"/>
                  </a:lnTo>
                  <a:lnTo>
                    <a:pt x="4458614" y="7316"/>
                  </a:lnTo>
                  <a:lnTo>
                    <a:pt x="4440326" y="21946"/>
                  </a:lnTo>
                  <a:lnTo>
                    <a:pt x="4418380" y="51207"/>
                  </a:lnTo>
                  <a:lnTo>
                    <a:pt x="4381804" y="102413"/>
                  </a:lnTo>
                  <a:lnTo>
                    <a:pt x="4341571" y="149962"/>
                  </a:lnTo>
                  <a:lnTo>
                    <a:pt x="4294022" y="201168"/>
                  </a:lnTo>
                  <a:lnTo>
                    <a:pt x="4250131" y="234087"/>
                  </a:lnTo>
                  <a:lnTo>
                    <a:pt x="4202582" y="256032"/>
                  </a:lnTo>
                  <a:lnTo>
                    <a:pt x="4140403" y="274320"/>
                  </a:lnTo>
                  <a:lnTo>
                    <a:pt x="4045305" y="288951"/>
                  </a:lnTo>
                  <a:lnTo>
                    <a:pt x="3975811" y="292608"/>
                  </a:lnTo>
                  <a:lnTo>
                    <a:pt x="3800246" y="292608"/>
                  </a:lnTo>
                  <a:lnTo>
                    <a:pt x="3485692" y="296266"/>
                  </a:lnTo>
                  <a:lnTo>
                    <a:pt x="3299155" y="296266"/>
                  </a:lnTo>
                  <a:lnTo>
                    <a:pt x="2933395" y="296266"/>
                  </a:lnTo>
                  <a:lnTo>
                    <a:pt x="2596896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1">
              <a:extLst>
                <a:ext uri="{FF2B5EF4-FFF2-40B4-BE49-F238E27FC236}">
                  <a16:creationId xmlns:a16="http://schemas.microsoft.com/office/drawing/2014/main" id="{753D545D-3DBE-4DC4-AAEE-40E4A01FA099}"/>
                </a:ext>
              </a:extLst>
            </p:cNvPr>
            <p:cNvSpPr/>
            <p:nvPr/>
          </p:nvSpPr>
          <p:spPr>
            <a:xfrm rot="16200000">
              <a:off x="4547394" y="5122069"/>
              <a:ext cx="873125" cy="846137"/>
            </a:xfrm>
            <a:custGeom>
              <a:avLst/>
              <a:gdLst>
                <a:gd name="connsiteX0" fmla="*/ 797718 w 873918"/>
                <a:gd name="connsiteY0" fmla="*/ 135731 h 845344"/>
                <a:gd name="connsiteX1" fmla="*/ 738187 w 873918"/>
                <a:gd name="connsiteY1" fmla="*/ 280988 h 845344"/>
                <a:gd name="connsiteX2" fmla="*/ 685800 w 873918"/>
                <a:gd name="connsiteY2" fmla="*/ 414338 h 845344"/>
                <a:gd name="connsiteX3" fmla="*/ 645318 w 873918"/>
                <a:gd name="connsiteY3" fmla="*/ 519113 h 845344"/>
                <a:gd name="connsiteX4" fmla="*/ 609600 w 873918"/>
                <a:gd name="connsiteY4" fmla="*/ 609600 h 845344"/>
                <a:gd name="connsiteX5" fmla="*/ 597693 w 873918"/>
                <a:gd name="connsiteY5" fmla="*/ 661988 h 845344"/>
                <a:gd name="connsiteX6" fmla="*/ 588168 w 873918"/>
                <a:gd name="connsiteY6" fmla="*/ 714375 h 845344"/>
                <a:gd name="connsiteX7" fmla="*/ 588168 w 873918"/>
                <a:gd name="connsiteY7" fmla="*/ 731044 h 845344"/>
                <a:gd name="connsiteX8" fmla="*/ 592931 w 873918"/>
                <a:gd name="connsiteY8" fmla="*/ 764381 h 845344"/>
                <a:gd name="connsiteX9" fmla="*/ 607218 w 873918"/>
                <a:gd name="connsiteY9" fmla="*/ 790575 h 845344"/>
                <a:gd name="connsiteX10" fmla="*/ 633412 w 873918"/>
                <a:gd name="connsiteY10" fmla="*/ 812006 h 845344"/>
                <a:gd name="connsiteX11" fmla="*/ 657225 w 873918"/>
                <a:gd name="connsiteY11" fmla="*/ 823913 h 845344"/>
                <a:gd name="connsiteX12" fmla="*/ 707231 w 873918"/>
                <a:gd name="connsiteY12" fmla="*/ 835819 h 845344"/>
                <a:gd name="connsiteX13" fmla="*/ 873918 w 873918"/>
                <a:gd name="connsiteY13" fmla="*/ 845344 h 845344"/>
                <a:gd name="connsiteX14" fmla="*/ 0 w 873918"/>
                <a:gd name="connsiteY14" fmla="*/ 816769 h 845344"/>
                <a:gd name="connsiteX15" fmla="*/ 19050 w 873918"/>
                <a:gd name="connsiteY15" fmla="*/ 792956 h 845344"/>
                <a:gd name="connsiteX16" fmla="*/ 45243 w 873918"/>
                <a:gd name="connsiteY16" fmla="*/ 771525 h 845344"/>
                <a:gd name="connsiteX17" fmla="*/ 80962 w 873918"/>
                <a:gd name="connsiteY17" fmla="*/ 750094 h 845344"/>
                <a:gd name="connsiteX18" fmla="*/ 157162 w 873918"/>
                <a:gd name="connsiteY18" fmla="*/ 707231 h 845344"/>
                <a:gd name="connsiteX19" fmla="*/ 233362 w 873918"/>
                <a:gd name="connsiteY19" fmla="*/ 659606 h 845344"/>
                <a:gd name="connsiteX20" fmla="*/ 316706 w 873918"/>
                <a:gd name="connsiteY20" fmla="*/ 597694 h 845344"/>
                <a:gd name="connsiteX21" fmla="*/ 371475 w 873918"/>
                <a:gd name="connsiteY21" fmla="*/ 545306 h 845344"/>
                <a:gd name="connsiteX22" fmla="*/ 428625 w 873918"/>
                <a:gd name="connsiteY22" fmla="*/ 481013 h 845344"/>
                <a:gd name="connsiteX23" fmla="*/ 490537 w 873918"/>
                <a:gd name="connsiteY23" fmla="*/ 400050 h 845344"/>
                <a:gd name="connsiteX24" fmla="*/ 621506 w 873918"/>
                <a:gd name="connsiteY24" fmla="*/ 223838 h 845344"/>
                <a:gd name="connsiteX25" fmla="*/ 719137 w 873918"/>
                <a:gd name="connsiteY25" fmla="*/ 90488 h 845344"/>
                <a:gd name="connsiteX26" fmla="*/ 766762 w 873918"/>
                <a:gd name="connsiteY26" fmla="*/ 26194 h 845344"/>
                <a:gd name="connsiteX27" fmla="*/ 785812 w 873918"/>
                <a:gd name="connsiteY27" fmla="*/ 9525 h 845344"/>
                <a:gd name="connsiteX28" fmla="*/ 804862 w 873918"/>
                <a:gd name="connsiteY28" fmla="*/ 0 h 845344"/>
                <a:gd name="connsiteX29" fmla="*/ 812006 w 873918"/>
                <a:gd name="connsiteY29" fmla="*/ 0 h 845344"/>
                <a:gd name="connsiteX30" fmla="*/ 816768 w 873918"/>
                <a:gd name="connsiteY30" fmla="*/ 0 h 845344"/>
                <a:gd name="connsiteX31" fmla="*/ 826293 w 873918"/>
                <a:gd name="connsiteY31" fmla="*/ 4763 h 845344"/>
                <a:gd name="connsiteX32" fmla="*/ 831056 w 873918"/>
                <a:gd name="connsiteY32" fmla="*/ 19050 h 845344"/>
                <a:gd name="connsiteX33" fmla="*/ 833437 w 873918"/>
                <a:gd name="connsiteY33" fmla="*/ 42863 h 845344"/>
                <a:gd name="connsiteX34" fmla="*/ 821531 w 873918"/>
                <a:gd name="connsiteY34" fmla="*/ 80963 h 845344"/>
                <a:gd name="connsiteX35" fmla="*/ 797718 w 873918"/>
                <a:gd name="connsiteY35" fmla="*/ 135731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3918" h="845344">
                  <a:moveTo>
                    <a:pt x="797718" y="135731"/>
                  </a:moveTo>
                  <a:lnTo>
                    <a:pt x="738187" y="280988"/>
                  </a:lnTo>
                  <a:lnTo>
                    <a:pt x="685800" y="414338"/>
                  </a:lnTo>
                  <a:lnTo>
                    <a:pt x="645318" y="519113"/>
                  </a:lnTo>
                  <a:lnTo>
                    <a:pt x="609600" y="609600"/>
                  </a:lnTo>
                  <a:lnTo>
                    <a:pt x="597693" y="661988"/>
                  </a:lnTo>
                  <a:lnTo>
                    <a:pt x="588168" y="714375"/>
                  </a:lnTo>
                  <a:lnTo>
                    <a:pt x="588168" y="731044"/>
                  </a:lnTo>
                  <a:lnTo>
                    <a:pt x="592931" y="764381"/>
                  </a:lnTo>
                  <a:lnTo>
                    <a:pt x="607218" y="790575"/>
                  </a:lnTo>
                  <a:lnTo>
                    <a:pt x="633412" y="812006"/>
                  </a:lnTo>
                  <a:lnTo>
                    <a:pt x="657225" y="823913"/>
                  </a:lnTo>
                  <a:lnTo>
                    <a:pt x="707231" y="835819"/>
                  </a:lnTo>
                  <a:lnTo>
                    <a:pt x="873918" y="845344"/>
                  </a:lnTo>
                  <a:lnTo>
                    <a:pt x="0" y="816769"/>
                  </a:lnTo>
                  <a:lnTo>
                    <a:pt x="19050" y="792956"/>
                  </a:lnTo>
                  <a:lnTo>
                    <a:pt x="45243" y="771525"/>
                  </a:lnTo>
                  <a:lnTo>
                    <a:pt x="80962" y="750094"/>
                  </a:lnTo>
                  <a:lnTo>
                    <a:pt x="157162" y="707231"/>
                  </a:lnTo>
                  <a:lnTo>
                    <a:pt x="233362" y="659606"/>
                  </a:lnTo>
                  <a:lnTo>
                    <a:pt x="316706" y="597694"/>
                  </a:lnTo>
                  <a:lnTo>
                    <a:pt x="371475" y="545306"/>
                  </a:lnTo>
                  <a:lnTo>
                    <a:pt x="428625" y="481013"/>
                  </a:lnTo>
                  <a:lnTo>
                    <a:pt x="490537" y="400050"/>
                  </a:lnTo>
                  <a:lnTo>
                    <a:pt x="621506" y="223838"/>
                  </a:lnTo>
                  <a:lnTo>
                    <a:pt x="719137" y="90488"/>
                  </a:lnTo>
                  <a:lnTo>
                    <a:pt x="766762" y="26194"/>
                  </a:lnTo>
                  <a:lnTo>
                    <a:pt x="785812" y="9525"/>
                  </a:lnTo>
                  <a:lnTo>
                    <a:pt x="804862" y="0"/>
                  </a:lnTo>
                  <a:lnTo>
                    <a:pt x="812006" y="0"/>
                  </a:lnTo>
                  <a:lnTo>
                    <a:pt x="816768" y="0"/>
                  </a:lnTo>
                  <a:lnTo>
                    <a:pt x="826293" y="4763"/>
                  </a:lnTo>
                  <a:lnTo>
                    <a:pt x="831056" y="19050"/>
                  </a:lnTo>
                  <a:lnTo>
                    <a:pt x="833437" y="42863"/>
                  </a:lnTo>
                  <a:lnTo>
                    <a:pt x="821531" y="80963"/>
                  </a:lnTo>
                  <a:lnTo>
                    <a:pt x="797718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0">
              <a:extLst>
                <a:ext uri="{FF2B5EF4-FFF2-40B4-BE49-F238E27FC236}">
                  <a16:creationId xmlns:a16="http://schemas.microsoft.com/office/drawing/2014/main" id="{33EF3392-C62F-4F72-A420-70838A63230B}"/>
                </a:ext>
              </a:extLst>
            </p:cNvPr>
            <p:cNvSpPr/>
            <p:nvPr/>
          </p:nvSpPr>
          <p:spPr>
            <a:xfrm rot="16200000">
              <a:off x="3878263" y="3579813"/>
              <a:ext cx="1038225" cy="752475"/>
            </a:xfrm>
            <a:custGeom>
              <a:avLst/>
              <a:gdLst>
                <a:gd name="connsiteX0" fmla="*/ 914400 w 1038225"/>
                <a:gd name="connsiteY0" fmla="*/ 57150 h 752475"/>
                <a:gd name="connsiteX1" fmla="*/ 762000 w 1038225"/>
                <a:gd name="connsiteY1" fmla="*/ 159544 h 752475"/>
                <a:gd name="connsiteX2" fmla="*/ 642937 w 1038225"/>
                <a:gd name="connsiteY2" fmla="*/ 235744 h 752475"/>
                <a:gd name="connsiteX3" fmla="*/ 538162 w 1038225"/>
                <a:gd name="connsiteY3" fmla="*/ 300038 h 752475"/>
                <a:gd name="connsiteX4" fmla="*/ 438150 w 1038225"/>
                <a:gd name="connsiteY4" fmla="*/ 357188 h 752475"/>
                <a:gd name="connsiteX5" fmla="*/ 383381 w 1038225"/>
                <a:gd name="connsiteY5" fmla="*/ 385763 h 752475"/>
                <a:gd name="connsiteX6" fmla="*/ 300037 w 1038225"/>
                <a:gd name="connsiteY6" fmla="*/ 423863 h 752475"/>
                <a:gd name="connsiteX7" fmla="*/ 216694 w 1038225"/>
                <a:gd name="connsiteY7" fmla="*/ 459582 h 752475"/>
                <a:gd name="connsiteX8" fmla="*/ 116681 w 1038225"/>
                <a:gd name="connsiteY8" fmla="*/ 502444 h 752475"/>
                <a:gd name="connsiteX9" fmla="*/ 57150 w 1038225"/>
                <a:gd name="connsiteY9" fmla="*/ 526257 h 752475"/>
                <a:gd name="connsiteX10" fmla="*/ 35719 w 1038225"/>
                <a:gd name="connsiteY10" fmla="*/ 540544 h 752475"/>
                <a:gd name="connsiteX11" fmla="*/ 14287 w 1038225"/>
                <a:gd name="connsiteY11" fmla="*/ 566738 h 752475"/>
                <a:gd name="connsiteX12" fmla="*/ 4762 w 1038225"/>
                <a:gd name="connsiteY12" fmla="*/ 590550 h 752475"/>
                <a:gd name="connsiteX13" fmla="*/ 0 w 1038225"/>
                <a:gd name="connsiteY13" fmla="*/ 616744 h 752475"/>
                <a:gd name="connsiteX14" fmla="*/ 7144 w 1038225"/>
                <a:gd name="connsiteY14" fmla="*/ 642938 h 752475"/>
                <a:gd name="connsiteX15" fmla="*/ 30956 w 1038225"/>
                <a:gd name="connsiteY15" fmla="*/ 678657 h 752475"/>
                <a:gd name="connsiteX16" fmla="*/ 57150 w 1038225"/>
                <a:gd name="connsiteY16" fmla="*/ 697707 h 752475"/>
                <a:gd name="connsiteX17" fmla="*/ 90487 w 1038225"/>
                <a:gd name="connsiteY17" fmla="*/ 716757 h 752475"/>
                <a:gd name="connsiteX18" fmla="*/ 130969 w 1038225"/>
                <a:gd name="connsiteY18" fmla="*/ 731044 h 752475"/>
                <a:gd name="connsiteX19" fmla="*/ 192881 w 1038225"/>
                <a:gd name="connsiteY19" fmla="*/ 745332 h 752475"/>
                <a:gd name="connsiteX20" fmla="*/ 261937 w 1038225"/>
                <a:gd name="connsiteY20" fmla="*/ 752475 h 752475"/>
                <a:gd name="connsiteX21" fmla="*/ 316706 w 1038225"/>
                <a:gd name="connsiteY21" fmla="*/ 747713 h 752475"/>
                <a:gd name="connsiteX22" fmla="*/ 371475 w 1038225"/>
                <a:gd name="connsiteY22" fmla="*/ 738188 h 752475"/>
                <a:gd name="connsiteX23" fmla="*/ 428625 w 1038225"/>
                <a:gd name="connsiteY23" fmla="*/ 719138 h 752475"/>
                <a:gd name="connsiteX24" fmla="*/ 478631 w 1038225"/>
                <a:gd name="connsiteY24" fmla="*/ 692944 h 752475"/>
                <a:gd name="connsiteX25" fmla="*/ 526256 w 1038225"/>
                <a:gd name="connsiteY25" fmla="*/ 661988 h 752475"/>
                <a:gd name="connsiteX26" fmla="*/ 597694 w 1038225"/>
                <a:gd name="connsiteY26" fmla="*/ 595313 h 752475"/>
                <a:gd name="connsiteX27" fmla="*/ 721519 w 1038225"/>
                <a:gd name="connsiteY27" fmla="*/ 459582 h 752475"/>
                <a:gd name="connsiteX28" fmla="*/ 873919 w 1038225"/>
                <a:gd name="connsiteY28" fmla="*/ 269082 h 752475"/>
                <a:gd name="connsiteX29" fmla="*/ 1026319 w 1038225"/>
                <a:gd name="connsiteY29" fmla="*/ 69057 h 752475"/>
                <a:gd name="connsiteX30" fmla="*/ 1033462 w 1038225"/>
                <a:gd name="connsiteY30" fmla="*/ 47625 h 752475"/>
                <a:gd name="connsiteX31" fmla="*/ 1038225 w 1038225"/>
                <a:gd name="connsiteY31" fmla="*/ 21432 h 752475"/>
                <a:gd name="connsiteX32" fmla="*/ 1035844 w 1038225"/>
                <a:gd name="connsiteY32" fmla="*/ 9525 h 752475"/>
                <a:gd name="connsiteX33" fmla="*/ 1026319 w 1038225"/>
                <a:gd name="connsiteY33" fmla="*/ 2382 h 752475"/>
                <a:gd name="connsiteX34" fmla="*/ 1012031 w 1038225"/>
                <a:gd name="connsiteY34" fmla="*/ 0 h 752475"/>
                <a:gd name="connsiteX35" fmla="*/ 978694 w 1038225"/>
                <a:gd name="connsiteY35" fmla="*/ 9525 h 752475"/>
                <a:gd name="connsiteX36" fmla="*/ 914400 w 1038225"/>
                <a:gd name="connsiteY36" fmla="*/ 5715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8225" h="752475">
                  <a:moveTo>
                    <a:pt x="914400" y="57150"/>
                  </a:moveTo>
                  <a:lnTo>
                    <a:pt x="762000" y="159544"/>
                  </a:lnTo>
                  <a:lnTo>
                    <a:pt x="642937" y="235744"/>
                  </a:lnTo>
                  <a:lnTo>
                    <a:pt x="538162" y="300038"/>
                  </a:lnTo>
                  <a:lnTo>
                    <a:pt x="438150" y="357188"/>
                  </a:lnTo>
                  <a:lnTo>
                    <a:pt x="383381" y="385763"/>
                  </a:lnTo>
                  <a:lnTo>
                    <a:pt x="300037" y="423863"/>
                  </a:lnTo>
                  <a:lnTo>
                    <a:pt x="216694" y="459582"/>
                  </a:lnTo>
                  <a:lnTo>
                    <a:pt x="116681" y="502444"/>
                  </a:lnTo>
                  <a:lnTo>
                    <a:pt x="57150" y="526257"/>
                  </a:lnTo>
                  <a:lnTo>
                    <a:pt x="35719" y="540544"/>
                  </a:lnTo>
                  <a:lnTo>
                    <a:pt x="14287" y="566738"/>
                  </a:lnTo>
                  <a:lnTo>
                    <a:pt x="4762" y="590550"/>
                  </a:lnTo>
                  <a:lnTo>
                    <a:pt x="0" y="616744"/>
                  </a:lnTo>
                  <a:lnTo>
                    <a:pt x="7144" y="642938"/>
                  </a:lnTo>
                  <a:lnTo>
                    <a:pt x="30956" y="678657"/>
                  </a:lnTo>
                  <a:lnTo>
                    <a:pt x="57150" y="697707"/>
                  </a:lnTo>
                  <a:lnTo>
                    <a:pt x="90487" y="716757"/>
                  </a:lnTo>
                  <a:lnTo>
                    <a:pt x="130969" y="731044"/>
                  </a:lnTo>
                  <a:lnTo>
                    <a:pt x="192881" y="745332"/>
                  </a:lnTo>
                  <a:lnTo>
                    <a:pt x="261937" y="752475"/>
                  </a:lnTo>
                  <a:lnTo>
                    <a:pt x="316706" y="747713"/>
                  </a:lnTo>
                  <a:lnTo>
                    <a:pt x="371475" y="738188"/>
                  </a:lnTo>
                  <a:lnTo>
                    <a:pt x="428625" y="719138"/>
                  </a:lnTo>
                  <a:lnTo>
                    <a:pt x="478631" y="692944"/>
                  </a:lnTo>
                  <a:lnTo>
                    <a:pt x="526256" y="661988"/>
                  </a:lnTo>
                  <a:lnTo>
                    <a:pt x="597694" y="595313"/>
                  </a:lnTo>
                  <a:lnTo>
                    <a:pt x="721519" y="459582"/>
                  </a:lnTo>
                  <a:lnTo>
                    <a:pt x="873919" y="269082"/>
                  </a:lnTo>
                  <a:lnTo>
                    <a:pt x="1026319" y="69057"/>
                  </a:lnTo>
                  <a:lnTo>
                    <a:pt x="1033462" y="47625"/>
                  </a:lnTo>
                  <a:lnTo>
                    <a:pt x="1038225" y="21432"/>
                  </a:lnTo>
                  <a:lnTo>
                    <a:pt x="1035844" y="9525"/>
                  </a:lnTo>
                  <a:lnTo>
                    <a:pt x="1026319" y="2382"/>
                  </a:lnTo>
                  <a:lnTo>
                    <a:pt x="1012031" y="0"/>
                  </a:lnTo>
                  <a:lnTo>
                    <a:pt x="978694" y="9525"/>
                  </a:lnTo>
                  <a:lnTo>
                    <a:pt x="914400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490" name="グループ化 1">
            <a:extLst>
              <a:ext uri="{FF2B5EF4-FFF2-40B4-BE49-F238E27FC236}">
                <a16:creationId xmlns:a16="http://schemas.microsoft.com/office/drawing/2014/main" id="{B47B021F-62D5-498C-BAA0-A8F6F283BE90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482725"/>
            <a:ext cx="4675188" cy="4503738"/>
            <a:chOff x="2533650" y="1482725"/>
            <a:chExt cx="4675188" cy="4503738"/>
          </a:xfrm>
        </p:grpSpPr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23F0C8F5-4ED5-42E8-86D8-B78899F42C1D}"/>
                </a:ext>
              </a:extLst>
            </p:cNvPr>
            <p:cNvSpPr/>
            <p:nvPr/>
          </p:nvSpPr>
          <p:spPr>
            <a:xfrm>
              <a:off x="2533650" y="2473325"/>
              <a:ext cx="4675188" cy="841375"/>
            </a:xfrm>
            <a:custGeom>
              <a:avLst/>
              <a:gdLst>
                <a:gd name="connsiteX0" fmla="*/ 2769870 w 4674870"/>
                <a:gd name="connsiteY0" fmla="*/ 415290 h 842010"/>
                <a:gd name="connsiteX1" fmla="*/ 2518410 w 4674870"/>
                <a:gd name="connsiteY1" fmla="*/ 441960 h 842010"/>
                <a:gd name="connsiteX2" fmla="*/ 2266950 w 4674870"/>
                <a:gd name="connsiteY2" fmla="*/ 472440 h 842010"/>
                <a:gd name="connsiteX3" fmla="*/ 2023110 w 4674870"/>
                <a:gd name="connsiteY3" fmla="*/ 506730 h 842010"/>
                <a:gd name="connsiteX4" fmla="*/ 1779270 w 4674870"/>
                <a:gd name="connsiteY4" fmla="*/ 541020 h 842010"/>
                <a:gd name="connsiteX5" fmla="*/ 1546860 w 4674870"/>
                <a:gd name="connsiteY5" fmla="*/ 579120 h 842010"/>
                <a:gd name="connsiteX6" fmla="*/ 1314450 w 4674870"/>
                <a:gd name="connsiteY6" fmla="*/ 621030 h 842010"/>
                <a:gd name="connsiteX7" fmla="*/ 1162050 w 4674870"/>
                <a:gd name="connsiteY7" fmla="*/ 651510 h 842010"/>
                <a:gd name="connsiteX8" fmla="*/ 952500 w 4674870"/>
                <a:gd name="connsiteY8" fmla="*/ 701040 h 842010"/>
                <a:gd name="connsiteX9" fmla="*/ 803910 w 4674870"/>
                <a:gd name="connsiteY9" fmla="*/ 739140 h 842010"/>
                <a:gd name="connsiteX10" fmla="*/ 685800 w 4674870"/>
                <a:gd name="connsiteY10" fmla="*/ 773430 h 842010"/>
                <a:gd name="connsiteX11" fmla="*/ 491490 w 4674870"/>
                <a:gd name="connsiteY11" fmla="*/ 838200 h 842010"/>
                <a:gd name="connsiteX12" fmla="*/ 461010 w 4674870"/>
                <a:gd name="connsiteY12" fmla="*/ 842010 h 842010"/>
                <a:gd name="connsiteX13" fmla="*/ 407670 w 4674870"/>
                <a:gd name="connsiteY13" fmla="*/ 822960 h 842010"/>
                <a:gd name="connsiteX14" fmla="*/ 335280 w 4674870"/>
                <a:gd name="connsiteY14" fmla="*/ 788670 h 842010"/>
                <a:gd name="connsiteX15" fmla="*/ 270510 w 4674870"/>
                <a:gd name="connsiteY15" fmla="*/ 750570 h 842010"/>
                <a:gd name="connsiteX16" fmla="*/ 217170 w 4674870"/>
                <a:gd name="connsiteY16" fmla="*/ 712470 h 842010"/>
                <a:gd name="connsiteX17" fmla="*/ 182880 w 4674870"/>
                <a:gd name="connsiteY17" fmla="*/ 678180 h 842010"/>
                <a:gd name="connsiteX18" fmla="*/ 133350 w 4674870"/>
                <a:gd name="connsiteY18" fmla="*/ 628650 h 842010"/>
                <a:gd name="connsiteX19" fmla="*/ 106680 w 4674870"/>
                <a:gd name="connsiteY19" fmla="*/ 598170 h 842010"/>
                <a:gd name="connsiteX20" fmla="*/ 72390 w 4674870"/>
                <a:gd name="connsiteY20" fmla="*/ 544830 h 842010"/>
                <a:gd name="connsiteX21" fmla="*/ 30480 w 4674870"/>
                <a:gd name="connsiteY21" fmla="*/ 464820 h 842010"/>
                <a:gd name="connsiteX22" fmla="*/ 3810 w 4674870"/>
                <a:gd name="connsiteY22" fmla="*/ 411480 h 842010"/>
                <a:gd name="connsiteX23" fmla="*/ 0 w 4674870"/>
                <a:gd name="connsiteY23" fmla="*/ 396240 h 842010"/>
                <a:gd name="connsiteX24" fmla="*/ 11430 w 4674870"/>
                <a:gd name="connsiteY24" fmla="*/ 369570 h 842010"/>
                <a:gd name="connsiteX25" fmla="*/ 34290 w 4674870"/>
                <a:gd name="connsiteY25" fmla="*/ 358140 h 842010"/>
                <a:gd name="connsiteX26" fmla="*/ 57150 w 4674870"/>
                <a:gd name="connsiteY26" fmla="*/ 361950 h 842010"/>
                <a:gd name="connsiteX27" fmla="*/ 83820 w 4674870"/>
                <a:gd name="connsiteY27" fmla="*/ 388620 h 842010"/>
                <a:gd name="connsiteX28" fmla="*/ 121920 w 4674870"/>
                <a:gd name="connsiteY28" fmla="*/ 422910 h 842010"/>
                <a:gd name="connsiteX29" fmla="*/ 163830 w 4674870"/>
                <a:gd name="connsiteY29" fmla="*/ 453390 h 842010"/>
                <a:gd name="connsiteX30" fmla="*/ 205740 w 4674870"/>
                <a:gd name="connsiteY30" fmla="*/ 476250 h 842010"/>
                <a:gd name="connsiteX31" fmla="*/ 251460 w 4674870"/>
                <a:gd name="connsiteY31" fmla="*/ 491490 h 842010"/>
                <a:gd name="connsiteX32" fmla="*/ 320040 w 4674870"/>
                <a:gd name="connsiteY32" fmla="*/ 502920 h 842010"/>
                <a:gd name="connsiteX33" fmla="*/ 461010 w 4674870"/>
                <a:gd name="connsiteY33" fmla="*/ 510540 h 842010"/>
                <a:gd name="connsiteX34" fmla="*/ 575310 w 4674870"/>
                <a:gd name="connsiteY34" fmla="*/ 510540 h 842010"/>
                <a:gd name="connsiteX35" fmla="*/ 689610 w 4674870"/>
                <a:gd name="connsiteY35" fmla="*/ 491490 h 842010"/>
                <a:gd name="connsiteX36" fmla="*/ 941070 w 4674870"/>
                <a:gd name="connsiteY36" fmla="*/ 449580 h 842010"/>
                <a:gd name="connsiteX37" fmla="*/ 1306830 w 4674870"/>
                <a:gd name="connsiteY37" fmla="*/ 392430 h 842010"/>
                <a:gd name="connsiteX38" fmla="*/ 1623060 w 4674870"/>
                <a:gd name="connsiteY38" fmla="*/ 346710 h 842010"/>
                <a:gd name="connsiteX39" fmla="*/ 1893570 w 4674870"/>
                <a:gd name="connsiteY39" fmla="*/ 308610 h 842010"/>
                <a:gd name="connsiteX40" fmla="*/ 2148840 w 4674870"/>
                <a:gd name="connsiteY40" fmla="*/ 274320 h 842010"/>
                <a:gd name="connsiteX41" fmla="*/ 2438400 w 4674870"/>
                <a:gd name="connsiteY41" fmla="*/ 236220 h 842010"/>
                <a:gd name="connsiteX42" fmla="*/ 2720340 w 4674870"/>
                <a:gd name="connsiteY42" fmla="*/ 198120 h 842010"/>
                <a:gd name="connsiteX43" fmla="*/ 2926080 w 4674870"/>
                <a:gd name="connsiteY43" fmla="*/ 171450 h 842010"/>
                <a:gd name="connsiteX44" fmla="*/ 3124200 w 4674870"/>
                <a:gd name="connsiteY44" fmla="*/ 152400 h 842010"/>
                <a:gd name="connsiteX45" fmla="*/ 3337560 w 4674870"/>
                <a:gd name="connsiteY45" fmla="*/ 144780 h 842010"/>
                <a:gd name="connsiteX46" fmla="*/ 3642360 w 4674870"/>
                <a:gd name="connsiteY46" fmla="*/ 125730 h 842010"/>
                <a:gd name="connsiteX47" fmla="*/ 3882390 w 4674870"/>
                <a:gd name="connsiteY47" fmla="*/ 106680 h 842010"/>
                <a:gd name="connsiteX48" fmla="*/ 3920490 w 4674870"/>
                <a:gd name="connsiteY48" fmla="*/ 87630 h 842010"/>
                <a:gd name="connsiteX49" fmla="*/ 4023360 w 4674870"/>
                <a:gd name="connsiteY49" fmla="*/ 26670 h 842010"/>
                <a:gd name="connsiteX50" fmla="*/ 4061460 w 4674870"/>
                <a:gd name="connsiteY50" fmla="*/ 0 h 842010"/>
                <a:gd name="connsiteX51" fmla="*/ 4080510 w 4674870"/>
                <a:gd name="connsiteY51" fmla="*/ 0 h 842010"/>
                <a:gd name="connsiteX52" fmla="*/ 4213860 w 4674870"/>
                <a:gd name="connsiteY52" fmla="*/ 34290 h 842010"/>
                <a:gd name="connsiteX53" fmla="*/ 4354830 w 4674870"/>
                <a:gd name="connsiteY53" fmla="*/ 76200 h 842010"/>
                <a:gd name="connsiteX54" fmla="*/ 4491990 w 4674870"/>
                <a:gd name="connsiteY54" fmla="*/ 125730 h 842010"/>
                <a:gd name="connsiteX55" fmla="*/ 4560570 w 4674870"/>
                <a:gd name="connsiteY55" fmla="*/ 160020 h 842010"/>
                <a:gd name="connsiteX56" fmla="*/ 4613910 w 4674870"/>
                <a:gd name="connsiteY56" fmla="*/ 190500 h 842010"/>
                <a:gd name="connsiteX57" fmla="*/ 4636770 w 4674870"/>
                <a:gd name="connsiteY57" fmla="*/ 209550 h 842010"/>
                <a:gd name="connsiteX58" fmla="*/ 4663440 w 4674870"/>
                <a:gd name="connsiteY58" fmla="*/ 243840 h 842010"/>
                <a:gd name="connsiteX59" fmla="*/ 4674870 w 4674870"/>
                <a:gd name="connsiteY59" fmla="*/ 274320 h 842010"/>
                <a:gd name="connsiteX60" fmla="*/ 4674870 w 4674870"/>
                <a:gd name="connsiteY60" fmla="*/ 297180 h 842010"/>
                <a:gd name="connsiteX61" fmla="*/ 4663440 w 4674870"/>
                <a:gd name="connsiteY61" fmla="*/ 323850 h 842010"/>
                <a:gd name="connsiteX62" fmla="*/ 4636770 w 4674870"/>
                <a:gd name="connsiteY62" fmla="*/ 346710 h 842010"/>
                <a:gd name="connsiteX63" fmla="*/ 4598670 w 4674870"/>
                <a:gd name="connsiteY63" fmla="*/ 365760 h 842010"/>
                <a:gd name="connsiteX64" fmla="*/ 4560570 w 4674870"/>
                <a:gd name="connsiteY64" fmla="*/ 377190 h 842010"/>
                <a:gd name="connsiteX65" fmla="*/ 4488180 w 4674870"/>
                <a:gd name="connsiteY65" fmla="*/ 377190 h 842010"/>
                <a:gd name="connsiteX66" fmla="*/ 4339590 w 4674870"/>
                <a:gd name="connsiteY66" fmla="*/ 365760 h 842010"/>
                <a:gd name="connsiteX67" fmla="*/ 4107180 w 4674870"/>
                <a:gd name="connsiteY67" fmla="*/ 354330 h 842010"/>
                <a:gd name="connsiteX68" fmla="*/ 3806190 w 4674870"/>
                <a:gd name="connsiteY68" fmla="*/ 365760 h 842010"/>
                <a:gd name="connsiteX69" fmla="*/ 3528060 w 4674870"/>
                <a:gd name="connsiteY69" fmla="*/ 369570 h 842010"/>
                <a:gd name="connsiteX70" fmla="*/ 3101340 w 4674870"/>
                <a:gd name="connsiteY70" fmla="*/ 377190 h 842010"/>
                <a:gd name="connsiteX71" fmla="*/ 2876550 w 4674870"/>
                <a:gd name="connsiteY71" fmla="*/ 403860 h 842010"/>
                <a:gd name="connsiteX72" fmla="*/ 2769870 w 4674870"/>
                <a:gd name="connsiteY72" fmla="*/ 415290 h 8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74870" h="842010">
                  <a:moveTo>
                    <a:pt x="2769870" y="415290"/>
                  </a:moveTo>
                  <a:lnTo>
                    <a:pt x="2518410" y="441960"/>
                  </a:lnTo>
                  <a:lnTo>
                    <a:pt x="2266950" y="472440"/>
                  </a:lnTo>
                  <a:lnTo>
                    <a:pt x="2023110" y="506730"/>
                  </a:lnTo>
                  <a:lnTo>
                    <a:pt x="1779270" y="541020"/>
                  </a:lnTo>
                  <a:lnTo>
                    <a:pt x="1546860" y="579120"/>
                  </a:lnTo>
                  <a:lnTo>
                    <a:pt x="1314450" y="621030"/>
                  </a:lnTo>
                  <a:lnTo>
                    <a:pt x="1162050" y="651510"/>
                  </a:lnTo>
                  <a:lnTo>
                    <a:pt x="952500" y="701040"/>
                  </a:lnTo>
                  <a:lnTo>
                    <a:pt x="803910" y="739140"/>
                  </a:lnTo>
                  <a:lnTo>
                    <a:pt x="685800" y="773430"/>
                  </a:lnTo>
                  <a:lnTo>
                    <a:pt x="491490" y="838200"/>
                  </a:lnTo>
                  <a:lnTo>
                    <a:pt x="461010" y="842010"/>
                  </a:lnTo>
                  <a:lnTo>
                    <a:pt x="407670" y="822960"/>
                  </a:lnTo>
                  <a:lnTo>
                    <a:pt x="335280" y="788670"/>
                  </a:lnTo>
                  <a:lnTo>
                    <a:pt x="270510" y="750570"/>
                  </a:lnTo>
                  <a:lnTo>
                    <a:pt x="217170" y="712470"/>
                  </a:lnTo>
                  <a:lnTo>
                    <a:pt x="182880" y="678180"/>
                  </a:lnTo>
                  <a:lnTo>
                    <a:pt x="133350" y="628650"/>
                  </a:lnTo>
                  <a:lnTo>
                    <a:pt x="106680" y="598170"/>
                  </a:lnTo>
                  <a:lnTo>
                    <a:pt x="72390" y="544830"/>
                  </a:lnTo>
                  <a:lnTo>
                    <a:pt x="30480" y="464820"/>
                  </a:lnTo>
                  <a:lnTo>
                    <a:pt x="3810" y="411480"/>
                  </a:lnTo>
                  <a:lnTo>
                    <a:pt x="0" y="396240"/>
                  </a:lnTo>
                  <a:lnTo>
                    <a:pt x="11430" y="369570"/>
                  </a:lnTo>
                  <a:lnTo>
                    <a:pt x="34290" y="358140"/>
                  </a:lnTo>
                  <a:lnTo>
                    <a:pt x="57150" y="361950"/>
                  </a:lnTo>
                  <a:lnTo>
                    <a:pt x="83820" y="388620"/>
                  </a:lnTo>
                  <a:lnTo>
                    <a:pt x="121920" y="422910"/>
                  </a:lnTo>
                  <a:lnTo>
                    <a:pt x="163830" y="453390"/>
                  </a:lnTo>
                  <a:lnTo>
                    <a:pt x="205740" y="476250"/>
                  </a:lnTo>
                  <a:lnTo>
                    <a:pt x="251460" y="491490"/>
                  </a:lnTo>
                  <a:lnTo>
                    <a:pt x="320040" y="502920"/>
                  </a:lnTo>
                  <a:lnTo>
                    <a:pt x="461010" y="510540"/>
                  </a:lnTo>
                  <a:lnTo>
                    <a:pt x="575310" y="510540"/>
                  </a:lnTo>
                  <a:lnTo>
                    <a:pt x="689610" y="491490"/>
                  </a:lnTo>
                  <a:lnTo>
                    <a:pt x="941070" y="449580"/>
                  </a:lnTo>
                  <a:lnTo>
                    <a:pt x="1306830" y="392430"/>
                  </a:lnTo>
                  <a:lnTo>
                    <a:pt x="1623060" y="346710"/>
                  </a:lnTo>
                  <a:lnTo>
                    <a:pt x="1893570" y="308610"/>
                  </a:lnTo>
                  <a:lnTo>
                    <a:pt x="2148840" y="274320"/>
                  </a:lnTo>
                  <a:lnTo>
                    <a:pt x="2438400" y="236220"/>
                  </a:lnTo>
                  <a:lnTo>
                    <a:pt x="2720340" y="198120"/>
                  </a:lnTo>
                  <a:lnTo>
                    <a:pt x="2926080" y="171450"/>
                  </a:lnTo>
                  <a:lnTo>
                    <a:pt x="3124200" y="152400"/>
                  </a:lnTo>
                  <a:lnTo>
                    <a:pt x="3337560" y="144780"/>
                  </a:lnTo>
                  <a:lnTo>
                    <a:pt x="3642360" y="125730"/>
                  </a:lnTo>
                  <a:lnTo>
                    <a:pt x="3882390" y="106680"/>
                  </a:lnTo>
                  <a:lnTo>
                    <a:pt x="3920490" y="87630"/>
                  </a:lnTo>
                  <a:lnTo>
                    <a:pt x="4023360" y="26670"/>
                  </a:lnTo>
                  <a:lnTo>
                    <a:pt x="4061460" y="0"/>
                  </a:lnTo>
                  <a:lnTo>
                    <a:pt x="4080510" y="0"/>
                  </a:lnTo>
                  <a:lnTo>
                    <a:pt x="4213860" y="34290"/>
                  </a:lnTo>
                  <a:lnTo>
                    <a:pt x="4354830" y="76200"/>
                  </a:lnTo>
                  <a:lnTo>
                    <a:pt x="4491990" y="125730"/>
                  </a:lnTo>
                  <a:lnTo>
                    <a:pt x="4560570" y="160020"/>
                  </a:lnTo>
                  <a:lnTo>
                    <a:pt x="4613910" y="190500"/>
                  </a:lnTo>
                  <a:lnTo>
                    <a:pt x="4636770" y="209550"/>
                  </a:lnTo>
                  <a:lnTo>
                    <a:pt x="4663440" y="243840"/>
                  </a:lnTo>
                  <a:lnTo>
                    <a:pt x="4674870" y="274320"/>
                  </a:lnTo>
                  <a:lnTo>
                    <a:pt x="4674870" y="297180"/>
                  </a:lnTo>
                  <a:lnTo>
                    <a:pt x="4663440" y="323850"/>
                  </a:lnTo>
                  <a:lnTo>
                    <a:pt x="4636770" y="346710"/>
                  </a:lnTo>
                  <a:lnTo>
                    <a:pt x="4598670" y="365760"/>
                  </a:lnTo>
                  <a:lnTo>
                    <a:pt x="4560570" y="377190"/>
                  </a:lnTo>
                  <a:lnTo>
                    <a:pt x="4488180" y="377190"/>
                  </a:lnTo>
                  <a:lnTo>
                    <a:pt x="4339590" y="365760"/>
                  </a:lnTo>
                  <a:lnTo>
                    <a:pt x="4107180" y="354330"/>
                  </a:lnTo>
                  <a:lnTo>
                    <a:pt x="3806190" y="365760"/>
                  </a:lnTo>
                  <a:lnTo>
                    <a:pt x="3528060" y="369570"/>
                  </a:lnTo>
                  <a:lnTo>
                    <a:pt x="3101340" y="377190"/>
                  </a:lnTo>
                  <a:lnTo>
                    <a:pt x="2876550" y="403860"/>
                  </a:lnTo>
                  <a:lnTo>
                    <a:pt x="2769870" y="415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A00CB3AA-CC27-4CE8-9EF4-A6355BFC04B5}"/>
                </a:ext>
              </a:extLst>
            </p:cNvPr>
            <p:cNvSpPr/>
            <p:nvPr/>
          </p:nvSpPr>
          <p:spPr>
            <a:xfrm rot="16200000">
              <a:off x="3218656" y="3407569"/>
              <a:ext cx="4503738" cy="654050"/>
            </a:xfrm>
            <a:custGeom>
              <a:avLst/>
              <a:gdLst>
                <a:gd name="connsiteX0" fmla="*/ 2596896 w 4502505"/>
                <a:gd name="connsiteY0" fmla="*/ 292608 h 654711"/>
                <a:gd name="connsiteX1" fmla="*/ 2260396 w 4502505"/>
                <a:gd name="connsiteY1" fmla="*/ 288951 h 654711"/>
                <a:gd name="connsiteX2" fmla="*/ 1949500 w 4502505"/>
                <a:gd name="connsiteY2" fmla="*/ 285293 h 654711"/>
                <a:gd name="connsiteX3" fmla="*/ 1689811 w 4502505"/>
                <a:gd name="connsiteY3" fmla="*/ 281636 h 654711"/>
                <a:gd name="connsiteX4" fmla="*/ 1463040 w 4502505"/>
                <a:gd name="connsiteY4" fmla="*/ 277978 h 654711"/>
                <a:gd name="connsiteX5" fmla="*/ 1217980 w 4502505"/>
                <a:gd name="connsiteY5" fmla="*/ 270663 h 654711"/>
                <a:gd name="connsiteX6" fmla="*/ 907084 w 4502505"/>
                <a:gd name="connsiteY6" fmla="*/ 259690 h 654711"/>
                <a:gd name="connsiteX7" fmla="*/ 702259 w 4502505"/>
                <a:gd name="connsiteY7" fmla="*/ 252375 h 654711"/>
                <a:gd name="connsiteX8" fmla="*/ 47548 w 4502505"/>
                <a:gd name="connsiteY8" fmla="*/ 190196 h 654711"/>
                <a:gd name="connsiteX9" fmla="*/ 18288 w 4502505"/>
                <a:gd name="connsiteY9" fmla="*/ 212141 h 654711"/>
                <a:gd name="connsiteX10" fmla="*/ 0 w 4502505"/>
                <a:gd name="connsiteY10" fmla="*/ 234087 h 654711"/>
                <a:gd name="connsiteX11" fmla="*/ 0 w 4502505"/>
                <a:gd name="connsiteY11" fmla="*/ 259690 h 654711"/>
                <a:gd name="connsiteX12" fmla="*/ 10972 w 4502505"/>
                <a:gd name="connsiteY12" fmla="*/ 281636 h 654711"/>
                <a:gd name="connsiteX13" fmla="*/ 58521 w 4502505"/>
                <a:gd name="connsiteY13" fmla="*/ 318212 h 654711"/>
                <a:gd name="connsiteX14" fmla="*/ 117043 w 4502505"/>
                <a:gd name="connsiteY14" fmla="*/ 365760 h 654711"/>
                <a:gd name="connsiteX15" fmla="*/ 171907 w 4502505"/>
                <a:gd name="connsiteY15" fmla="*/ 402336 h 654711"/>
                <a:gd name="connsiteX16" fmla="*/ 230428 w 4502505"/>
                <a:gd name="connsiteY16" fmla="*/ 438912 h 654711"/>
                <a:gd name="connsiteX17" fmla="*/ 303580 w 4502505"/>
                <a:gd name="connsiteY17" fmla="*/ 475488 h 654711"/>
                <a:gd name="connsiteX18" fmla="*/ 373075 w 4502505"/>
                <a:gd name="connsiteY18" fmla="*/ 504749 h 654711"/>
                <a:gd name="connsiteX19" fmla="*/ 438912 w 4502505"/>
                <a:gd name="connsiteY19" fmla="*/ 523037 h 654711"/>
                <a:gd name="connsiteX20" fmla="*/ 497433 w 4502505"/>
                <a:gd name="connsiteY20" fmla="*/ 537668 h 654711"/>
                <a:gd name="connsiteX21" fmla="*/ 563270 w 4502505"/>
                <a:gd name="connsiteY21" fmla="*/ 541325 h 654711"/>
                <a:gd name="connsiteX22" fmla="*/ 698601 w 4502505"/>
                <a:gd name="connsiteY22" fmla="*/ 530352 h 654711"/>
                <a:gd name="connsiteX23" fmla="*/ 940003 w 4502505"/>
                <a:gd name="connsiteY23" fmla="*/ 519380 h 654711"/>
                <a:gd name="connsiteX24" fmla="*/ 1217980 w 4502505"/>
                <a:gd name="connsiteY24" fmla="*/ 515722 h 654711"/>
                <a:gd name="connsiteX25" fmla="*/ 1627632 w 4502505"/>
                <a:gd name="connsiteY25" fmla="*/ 519380 h 654711"/>
                <a:gd name="connsiteX26" fmla="*/ 2077516 w 4502505"/>
                <a:gd name="connsiteY26" fmla="*/ 519380 h 654711"/>
                <a:gd name="connsiteX27" fmla="*/ 2392070 w 4502505"/>
                <a:gd name="connsiteY27" fmla="*/ 519380 h 654711"/>
                <a:gd name="connsiteX28" fmla="*/ 2710281 w 4502505"/>
                <a:gd name="connsiteY28" fmla="*/ 519380 h 654711"/>
                <a:gd name="connsiteX29" fmla="*/ 2955340 w 4502505"/>
                <a:gd name="connsiteY29" fmla="*/ 515722 h 654711"/>
                <a:gd name="connsiteX30" fmla="*/ 3138220 w 4502505"/>
                <a:gd name="connsiteY30" fmla="*/ 519380 h 654711"/>
                <a:gd name="connsiteX31" fmla="*/ 3350361 w 4502505"/>
                <a:gd name="connsiteY31" fmla="*/ 541325 h 654711"/>
                <a:gd name="connsiteX32" fmla="*/ 3514953 w 4502505"/>
                <a:gd name="connsiteY32" fmla="*/ 544983 h 654711"/>
                <a:gd name="connsiteX33" fmla="*/ 3657600 w 4502505"/>
                <a:gd name="connsiteY33" fmla="*/ 555956 h 654711"/>
                <a:gd name="connsiteX34" fmla="*/ 3811219 w 4502505"/>
                <a:gd name="connsiteY34" fmla="*/ 574244 h 654711"/>
                <a:gd name="connsiteX35" fmla="*/ 3972153 w 4502505"/>
                <a:gd name="connsiteY35" fmla="*/ 599847 h 654711"/>
                <a:gd name="connsiteX36" fmla="*/ 4023360 w 4502505"/>
                <a:gd name="connsiteY36" fmla="*/ 614477 h 654711"/>
                <a:gd name="connsiteX37" fmla="*/ 4056278 w 4502505"/>
                <a:gd name="connsiteY37" fmla="*/ 629108 h 654711"/>
                <a:gd name="connsiteX38" fmla="*/ 4089196 w 4502505"/>
                <a:gd name="connsiteY38" fmla="*/ 640080 h 654711"/>
                <a:gd name="connsiteX39" fmla="*/ 4125772 w 4502505"/>
                <a:gd name="connsiteY39" fmla="*/ 651053 h 654711"/>
                <a:gd name="connsiteX40" fmla="*/ 4169664 w 4502505"/>
                <a:gd name="connsiteY40" fmla="*/ 654711 h 654711"/>
                <a:gd name="connsiteX41" fmla="*/ 4206240 w 4502505"/>
                <a:gd name="connsiteY41" fmla="*/ 647396 h 654711"/>
                <a:gd name="connsiteX42" fmla="*/ 4231843 w 4502505"/>
                <a:gd name="connsiteY42" fmla="*/ 632765 h 654711"/>
                <a:gd name="connsiteX43" fmla="*/ 4264761 w 4502505"/>
                <a:gd name="connsiteY43" fmla="*/ 596189 h 654711"/>
                <a:gd name="connsiteX44" fmla="*/ 4326940 w 4502505"/>
                <a:gd name="connsiteY44" fmla="*/ 515722 h 654711"/>
                <a:gd name="connsiteX45" fmla="*/ 4418380 w 4502505"/>
                <a:gd name="connsiteY45" fmla="*/ 380391 h 654711"/>
                <a:gd name="connsiteX46" fmla="*/ 4454956 w 4502505"/>
                <a:gd name="connsiteY46" fmla="*/ 314554 h 654711"/>
                <a:gd name="connsiteX47" fmla="*/ 4476902 w 4502505"/>
                <a:gd name="connsiteY47" fmla="*/ 252375 h 654711"/>
                <a:gd name="connsiteX48" fmla="*/ 4491532 w 4502505"/>
                <a:gd name="connsiteY48" fmla="*/ 197511 h 654711"/>
                <a:gd name="connsiteX49" fmla="*/ 4495190 w 4502505"/>
                <a:gd name="connsiteY49" fmla="*/ 142647 h 654711"/>
                <a:gd name="connsiteX50" fmla="*/ 4502505 w 4502505"/>
                <a:gd name="connsiteY50" fmla="*/ 65837 h 654711"/>
                <a:gd name="connsiteX51" fmla="*/ 4498848 w 4502505"/>
                <a:gd name="connsiteY51" fmla="*/ 18288 h 654711"/>
                <a:gd name="connsiteX52" fmla="*/ 4491532 w 4502505"/>
                <a:gd name="connsiteY52" fmla="*/ 0 h 654711"/>
                <a:gd name="connsiteX53" fmla="*/ 4480560 w 4502505"/>
                <a:gd name="connsiteY53" fmla="*/ 0 h 654711"/>
                <a:gd name="connsiteX54" fmla="*/ 4458614 w 4502505"/>
                <a:gd name="connsiteY54" fmla="*/ 7316 h 654711"/>
                <a:gd name="connsiteX55" fmla="*/ 4440326 w 4502505"/>
                <a:gd name="connsiteY55" fmla="*/ 21946 h 654711"/>
                <a:gd name="connsiteX56" fmla="*/ 4418380 w 4502505"/>
                <a:gd name="connsiteY56" fmla="*/ 51207 h 654711"/>
                <a:gd name="connsiteX57" fmla="*/ 4381804 w 4502505"/>
                <a:gd name="connsiteY57" fmla="*/ 102413 h 654711"/>
                <a:gd name="connsiteX58" fmla="*/ 4341571 w 4502505"/>
                <a:gd name="connsiteY58" fmla="*/ 149962 h 654711"/>
                <a:gd name="connsiteX59" fmla="*/ 4294022 w 4502505"/>
                <a:gd name="connsiteY59" fmla="*/ 201168 h 654711"/>
                <a:gd name="connsiteX60" fmla="*/ 4250131 w 4502505"/>
                <a:gd name="connsiteY60" fmla="*/ 234087 h 654711"/>
                <a:gd name="connsiteX61" fmla="*/ 4202582 w 4502505"/>
                <a:gd name="connsiteY61" fmla="*/ 256032 h 654711"/>
                <a:gd name="connsiteX62" fmla="*/ 4140403 w 4502505"/>
                <a:gd name="connsiteY62" fmla="*/ 274320 h 654711"/>
                <a:gd name="connsiteX63" fmla="*/ 4045305 w 4502505"/>
                <a:gd name="connsiteY63" fmla="*/ 288951 h 654711"/>
                <a:gd name="connsiteX64" fmla="*/ 3975811 w 4502505"/>
                <a:gd name="connsiteY64" fmla="*/ 292608 h 654711"/>
                <a:gd name="connsiteX65" fmla="*/ 3800246 w 4502505"/>
                <a:gd name="connsiteY65" fmla="*/ 292608 h 654711"/>
                <a:gd name="connsiteX66" fmla="*/ 3485692 w 4502505"/>
                <a:gd name="connsiteY66" fmla="*/ 296266 h 654711"/>
                <a:gd name="connsiteX67" fmla="*/ 3299155 w 4502505"/>
                <a:gd name="connsiteY67" fmla="*/ 296266 h 654711"/>
                <a:gd name="connsiteX68" fmla="*/ 2933395 w 4502505"/>
                <a:gd name="connsiteY68" fmla="*/ 296266 h 654711"/>
                <a:gd name="connsiteX69" fmla="*/ 2596896 w 4502505"/>
                <a:gd name="connsiteY69" fmla="*/ 292608 h 65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02505" h="654711">
                  <a:moveTo>
                    <a:pt x="2596896" y="292608"/>
                  </a:moveTo>
                  <a:lnTo>
                    <a:pt x="2260396" y="288951"/>
                  </a:lnTo>
                  <a:lnTo>
                    <a:pt x="1949500" y="285293"/>
                  </a:lnTo>
                  <a:lnTo>
                    <a:pt x="1689811" y="281636"/>
                  </a:lnTo>
                  <a:lnTo>
                    <a:pt x="1463040" y="277978"/>
                  </a:lnTo>
                  <a:lnTo>
                    <a:pt x="1217980" y="270663"/>
                  </a:lnTo>
                  <a:lnTo>
                    <a:pt x="907084" y="259690"/>
                  </a:lnTo>
                  <a:lnTo>
                    <a:pt x="702259" y="252375"/>
                  </a:lnTo>
                  <a:lnTo>
                    <a:pt x="47548" y="190196"/>
                  </a:lnTo>
                  <a:lnTo>
                    <a:pt x="18288" y="212141"/>
                  </a:lnTo>
                  <a:lnTo>
                    <a:pt x="0" y="234087"/>
                  </a:lnTo>
                  <a:lnTo>
                    <a:pt x="0" y="259690"/>
                  </a:lnTo>
                  <a:lnTo>
                    <a:pt x="10972" y="281636"/>
                  </a:lnTo>
                  <a:lnTo>
                    <a:pt x="58521" y="318212"/>
                  </a:lnTo>
                  <a:lnTo>
                    <a:pt x="117043" y="365760"/>
                  </a:lnTo>
                  <a:lnTo>
                    <a:pt x="171907" y="402336"/>
                  </a:lnTo>
                  <a:lnTo>
                    <a:pt x="230428" y="438912"/>
                  </a:lnTo>
                  <a:lnTo>
                    <a:pt x="303580" y="475488"/>
                  </a:lnTo>
                  <a:lnTo>
                    <a:pt x="373075" y="504749"/>
                  </a:lnTo>
                  <a:lnTo>
                    <a:pt x="438912" y="523037"/>
                  </a:lnTo>
                  <a:lnTo>
                    <a:pt x="497433" y="537668"/>
                  </a:lnTo>
                  <a:lnTo>
                    <a:pt x="563270" y="541325"/>
                  </a:lnTo>
                  <a:lnTo>
                    <a:pt x="698601" y="530352"/>
                  </a:lnTo>
                  <a:lnTo>
                    <a:pt x="940003" y="519380"/>
                  </a:lnTo>
                  <a:lnTo>
                    <a:pt x="1217980" y="515722"/>
                  </a:lnTo>
                  <a:lnTo>
                    <a:pt x="1627632" y="519380"/>
                  </a:lnTo>
                  <a:lnTo>
                    <a:pt x="2077516" y="519380"/>
                  </a:lnTo>
                  <a:lnTo>
                    <a:pt x="2392070" y="519380"/>
                  </a:lnTo>
                  <a:lnTo>
                    <a:pt x="2710281" y="519380"/>
                  </a:lnTo>
                  <a:lnTo>
                    <a:pt x="2955340" y="515722"/>
                  </a:lnTo>
                  <a:lnTo>
                    <a:pt x="3138220" y="519380"/>
                  </a:lnTo>
                  <a:lnTo>
                    <a:pt x="3350361" y="541325"/>
                  </a:lnTo>
                  <a:lnTo>
                    <a:pt x="3514953" y="544983"/>
                  </a:lnTo>
                  <a:lnTo>
                    <a:pt x="3657600" y="555956"/>
                  </a:lnTo>
                  <a:lnTo>
                    <a:pt x="3811219" y="574244"/>
                  </a:lnTo>
                  <a:lnTo>
                    <a:pt x="3972153" y="599847"/>
                  </a:lnTo>
                  <a:lnTo>
                    <a:pt x="4023360" y="614477"/>
                  </a:lnTo>
                  <a:lnTo>
                    <a:pt x="4056278" y="629108"/>
                  </a:lnTo>
                  <a:lnTo>
                    <a:pt x="4089196" y="640080"/>
                  </a:lnTo>
                  <a:lnTo>
                    <a:pt x="4125772" y="651053"/>
                  </a:lnTo>
                  <a:lnTo>
                    <a:pt x="4169664" y="654711"/>
                  </a:lnTo>
                  <a:lnTo>
                    <a:pt x="4206240" y="647396"/>
                  </a:lnTo>
                  <a:lnTo>
                    <a:pt x="4231843" y="632765"/>
                  </a:lnTo>
                  <a:lnTo>
                    <a:pt x="4264761" y="596189"/>
                  </a:lnTo>
                  <a:lnTo>
                    <a:pt x="4326940" y="515722"/>
                  </a:lnTo>
                  <a:lnTo>
                    <a:pt x="4418380" y="380391"/>
                  </a:lnTo>
                  <a:lnTo>
                    <a:pt x="4454956" y="314554"/>
                  </a:lnTo>
                  <a:lnTo>
                    <a:pt x="4476902" y="252375"/>
                  </a:lnTo>
                  <a:lnTo>
                    <a:pt x="4491532" y="197511"/>
                  </a:lnTo>
                  <a:lnTo>
                    <a:pt x="4495190" y="142647"/>
                  </a:lnTo>
                  <a:lnTo>
                    <a:pt x="4502505" y="65837"/>
                  </a:lnTo>
                  <a:lnTo>
                    <a:pt x="4498848" y="18288"/>
                  </a:lnTo>
                  <a:lnTo>
                    <a:pt x="4491532" y="0"/>
                  </a:lnTo>
                  <a:lnTo>
                    <a:pt x="4480560" y="0"/>
                  </a:lnTo>
                  <a:lnTo>
                    <a:pt x="4458614" y="7316"/>
                  </a:lnTo>
                  <a:lnTo>
                    <a:pt x="4440326" y="21946"/>
                  </a:lnTo>
                  <a:lnTo>
                    <a:pt x="4418380" y="51207"/>
                  </a:lnTo>
                  <a:lnTo>
                    <a:pt x="4381804" y="102413"/>
                  </a:lnTo>
                  <a:lnTo>
                    <a:pt x="4341571" y="149962"/>
                  </a:lnTo>
                  <a:lnTo>
                    <a:pt x="4294022" y="201168"/>
                  </a:lnTo>
                  <a:lnTo>
                    <a:pt x="4250131" y="234087"/>
                  </a:lnTo>
                  <a:lnTo>
                    <a:pt x="4202582" y="256032"/>
                  </a:lnTo>
                  <a:lnTo>
                    <a:pt x="4140403" y="274320"/>
                  </a:lnTo>
                  <a:lnTo>
                    <a:pt x="4045305" y="288951"/>
                  </a:lnTo>
                  <a:lnTo>
                    <a:pt x="3975811" y="292608"/>
                  </a:lnTo>
                  <a:lnTo>
                    <a:pt x="3800246" y="292608"/>
                  </a:lnTo>
                  <a:lnTo>
                    <a:pt x="3485692" y="296266"/>
                  </a:lnTo>
                  <a:lnTo>
                    <a:pt x="3299155" y="296266"/>
                  </a:lnTo>
                  <a:lnTo>
                    <a:pt x="2933395" y="296266"/>
                  </a:lnTo>
                  <a:lnTo>
                    <a:pt x="2596896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5ECA4807-20BF-4FA3-992E-44756B4FE803}"/>
                </a:ext>
              </a:extLst>
            </p:cNvPr>
            <p:cNvSpPr/>
            <p:nvPr/>
          </p:nvSpPr>
          <p:spPr>
            <a:xfrm rot="16200000">
              <a:off x="4547394" y="5122069"/>
              <a:ext cx="873125" cy="846137"/>
            </a:xfrm>
            <a:custGeom>
              <a:avLst/>
              <a:gdLst>
                <a:gd name="connsiteX0" fmla="*/ 797718 w 873918"/>
                <a:gd name="connsiteY0" fmla="*/ 135731 h 845344"/>
                <a:gd name="connsiteX1" fmla="*/ 738187 w 873918"/>
                <a:gd name="connsiteY1" fmla="*/ 280988 h 845344"/>
                <a:gd name="connsiteX2" fmla="*/ 685800 w 873918"/>
                <a:gd name="connsiteY2" fmla="*/ 414338 h 845344"/>
                <a:gd name="connsiteX3" fmla="*/ 645318 w 873918"/>
                <a:gd name="connsiteY3" fmla="*/ 519113 h 845344"/>
                <a:gd name="connsiteX4" fmla="*/ 609600 w 873918"/>
                <a:gd name="connsiteY4" fmla="*/ 609600 h 845344"/>
                <a:gd name="connsiteX5" fmla="*/ 597693 w 873918"/>
                <a:gd name="connsiteY5" fmla="*/ 661988 h 845344"/>
                <a:gd name="connsiteX6" fmla="*/ 588168 w 873918"/>
                <a:gd name="connsiteY6" fmla="*/ 714375 h 845344"/>
                <a:gd name="connsiteX7" fmla="*/ 588168 w 873918"/>
                <a:gd name="connsiteY7" fmla="*/ 731044 h 845344"/>
                <a:gd name="connsiteX8" fmla="*/ 592931 w 873918"/>
                <a:gd name="connsiteY8" fmla="*/ 764381 h 845344"/>
                <a:gd name="connsiteX9" fmla="*/ 607218 w 873918"/>
                <a:gd name="connsiteY9" fmla="*/ 790575 h 845344"/>
                <a:gd name="connsiteX10" fmla="*/ 633412 w 873918"/>
                <a:gd name="connsiteY10" fmla="*/ 812006 h 845344"/>
                <a:gd name="connsiteX11" fmla="*/ 657225 w 873918"/>
                <a:gd name="connsiteY11" fmla="*/ 823913 h 845344"/>
                <a:gd name="connsiteX12" fmla="*/ 707231 w 873918"/>
                <a:gd name="connsiteY12" fmla="*/ 835819 h 845344"/>
                <a:gd name="connsiteX13" fmla="*/ 873918 w 873918"/>
                <a:gd name="connsiteY13" fmla="*/ 845344 h 845344"/>
                <a:gd name="connsiteX14" fmla="*/ 0 w 873918"/>
                <a:gd name="connsiteY14" fmla="*/ 816769 h 845344"/>
                <a:gd name="connsiteX15" fmla="*/ 19050 w 873918"/>
                <a:gd name="connsiteY15" fmla="*/ 792956 h 845344"/>
                <a:gd name="connsiteX16" fmla="*/ 45243 w 873918"/>
                <a:gd name="connsiteY16" fmla="*/ 771525 h 845344"/>
                <a:gd name="connsiteX17" fmla="*/ 80962 w 873918"/>
                <a:gd name="connsiteY17" fmla="*/ 750094 h 845344"/>
                <a:gd name="connsiteX18" fmla="*/ 157162 w 873918"/>
                <a:gd name="connsiteY18" fmla="*/ 707231 h 845344"/>
                <a:gd name="connsiteX19" fmla="*/ 233362 w 873918"/>
                <a:gd name="connsiteY19" fmla="*/ 659606 h 845344"/>
                <a:gd name="connsiteX20" fmla="*/ 316706 w 873918"/>
                <a:gd name="connsiteY20" fmla="*/ 597694 h 845344"/>
                <a:gd name="connsiteX21" fmla="*/ 371475 w 873918"/>
                <a:gd name="connsiteY21" fmla="*/ 545306 h 845344"/>
                <a:gd name="connsiteX22" fmla="*/ 428625 w 873918"/>
                <a:gd name="connsiteY22" fmla="*/ 481013 h 845344"/>
                <a:gd name="connsiteX23" fmla="*/ 490537 w 873918"/>
                <a:gd name="connsiteY23" fmla="*/ 400050 h 845344"/>
                <a:gd name="connsiteX24" fmla="*/ 621506 w 873918"/>
                <a:gd name="connsiteY24" fmla="*/ 223838 h 845344"/>
                <a:gd name="connsiteX25" fmla="*/ 719137 w 873918"/>
                <a:gd name="connsiteY25" fmla="*/ 90488 h 845344"/>
                <a:gd name="connsiteX26" fmla="*/ 766762 w 873918"/>
                <a:gd name="connsiteY26" fmla="*/ 26194 h 845344"/>
                <a:gd name="connsiteX27" fmla="*/ 785812 w 873918"/>
                <a:gd name="connsiteY27" fmla="*/ 9525 h 845344"/>
                <a:gd name="connsiteX28" fmla="*/ 804862 w 873918"/>
                <a:gd name="connsiteY28" fmla="*/ 0 h 845344"/>
                <a:gd name="connsiteX29" fmla="*/ 812006 w 873918"/>
                <a:gd name="connsiteY29" fmla="*/ 0 h 845344"/>
                <a:gd name="connsiteX30" fmla="*/ 816768 w 873918"/>
                <a:gd name="connsiteY30" fmla="*/ 0 h 845344"/>
                <a:gd name="connsiteX31" fmla="*/ 826293 w 873918"/>
                <a:gd name="connsiteY31" fmla="*/ 4763 h 845344"/>
                <a:gd name="connsiteX32" fmla="*/ 831056 w 873918"/>
                <a:gd name="connsiteY32" fmla="*/ 19050 h 845344"/>
                <a:gd name="connsiteX33" fmla="*/ 833437 w 873918"/>
                <a:gd name="connsiteY33" fmla="*/ 42863 h 845344"/>
                <a:gd name="connsiteX34" fmla="*/ 821531 w 873918"/>
                <a:gd name="connsiteY34" fmla="*/ 80963 h 845344"/>
                <a:gd name="connsiteX35" fmla="*/ 797718 w 873918"/>
                <a:gd name="connsiteY35" fmla="*/ 135731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3918" h="845344">
                  <a:moveTo>
                    <a:pt x="797718" y="135731"/>
                  </a:moveTo>
                  <a:lnTo>
                    <a:pt x="738187" y="280988"/>
                  </a:lnTo>
                  <a:lnTo>
                    <a:pt x="685800" y="414338"/>
                  </a:lnTo>
                  <a:lnTo>
                    <a:pt x="645318" y="519113"/>
                  </a:lnTo>
                  <a:lnTo>
                    <a:pt x="609600" y="609600"/>
                  </a:lnTo>
                  <a:lnTo>
                    <a:pt x="597693" y="661988"/>
                  </a:lnTo>
                  <a:lnTo>
                    <a:pt x="588168" y="714375"/>
                  </a:lnTo>
                  <a:lnTo>
                    <a:pt x="588168" y="731044"/>
                  </a:lnTo>
                  <a:lnTo>
                    <a:pt x="592931" y="764381"/>
                  </a:lnTo>
                  <a:lnTo>
                    <a:pt x="607218" y="790575"/>
                  </a:lnTo>
                  <a:lnTo>
                    <a:pt x="633412" y="812006"/>
                  </a:lnTo>
                  <a:lnTo>
                    <a:pt x="657225" y="823913"/>
                  </a:lnTo>
                  <a:lnTo>
                    <a:pt x="707231" y="835819"/>
                  </a:lnTo>
                  <a:lnTo>
                    <a:pt x="873918" y="845344"/>
                  </a:lnTo>
                  <a:lnTo>
                    <a:pt x="0" y="816769"/>
                  </a:lnTo>
                  <a:lnTo>
                    <a:pt x="19050" y="792956"/>
                  </a:lnTo>
                  <a:lnTo>
                    <a:pt x="45243" y="771525"/>
                  </a:lnTo>
                  <a:lnTo>
                    <a:pt x="80962" y="750094"/>
                  </a:lnTo>
                  <a:lnTo>
                    <a:pt x="157162" y="707231"/>
                  </a:lnTo>
                  <a:lnTo>
                    <a:pt x="233362" y="659606"/>
                  </a:lnTo>
                  <a:lnTo>
                    <a:pt x="316706" y="597694"/>
                  </a:lnTo>
                  <a:lnTo>
                    <a:pt x="371475" y="545306"/>
                  </a:lnTo>
                  <a:lnTo>
                    <a:pt x="428625" y="481013"/>
                  </a:lnTo>
                  <a:lnTo>
                    <a:pt x="490537" y="400050"/>
                  </a:lnTo>
                  <a:lnTo>
                    <a:pt x="621506" y="223838"/>
                  </a:lnTo>
                  <a:lnTo>
                    <a:pt x="719137" y="90488"/>
                  </a:lnTo>
                  <a:lnTo>
                    <a:pt x="766762" y="26194"/>
                  </a:lnTo>
                  <a:lnTo>
                    <a:pt x="785812" y="9525"/>
                  </a:lnTo>
                  <a:lnTo>
                    <a:pt x="804862" y="0"/>
                  </a:lnTo>
                  <a:lnTo>
                    <a:pt x="812006" y="0"/>
                  </a:lnTo>
                  <a:lnTo>
                    <a:pt x="816768" y="0"/>
                  </a:lnTo>
                  <a:lnTo>
                    <a:pt x="826293" y="4763"/>
                  </a:lnTo>
                  <a:lnTo>
                    <a:pt x="831056" y="19050"/>
                  </a:lnTo>
                  <a:lnTo>
                    <a:pt x="833437" y="42863"/>
                  </a:lnTo>
                  <a:lnTo>
                    <a:pt x="821531" y="80963"/>
                  </a:lnTo>
                  <a:lnTo>
                    <a:pt x="797718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60374BA9-98EB-4F7B-B57D-49AAC9F8200D}"/>
                </a:ext>
              </a:extLst>
            </p:cNvPr>
            <p:cNvSpPr/>
            <p:nvPr/>
          </p:nvSpPr>
          <p:spPr>
            <a:xfrm rot="16200000">
              <a:off x="3878263" y="3579813"/>
              <a:ext cx="1038225" cy="752475"/>
            </a:xfrm>
            <a:custGeom>
              <a:avLst/>
              <a:gdLst>
                <a:gd name="connsiteX0" fmla="*/ 914400 w 1038225"/>
                <a:gd name="connsiteY0" fmla="*/ 57150 h 752475"/>
                <a:gd name="connsiteX1" fmla="*/ 762000 w 1038225"/>
                <a:gd name="connsiteY1" fmla="*/ 159544 h 752475"/>
                <a:gd name="connsiteX2" fmla="*/ 642937 w 1038225"/>
                <a:gd name="connsiteY2" fmla="*/ 235744 h 752475"/>
                <a:gd name="connsiteX3" fmla="*/ 538162 w 1038225"/>
                <a:gd name="connsiteY3" fmla="*/ 300038 h 752475"/>
                <a:gd name="connsiteX4" fmla="*/ 438150 w 1038225"/>
                <a:gd name="connsiteY4" fmla="*/ 357188 h 752475"/>
                <a:gd name="connsiteX5" fmla="*/ 383381 w 1038225"/>
                <a:gd name="connsiteY5" fmla="*/ 385763 h 752475"/>
                <a:gd name="connsiteX6" fmla="*/ 300037 w 1038225"/>
                <a:gd name="connsiteY6" fmla="*/ 423863 h 752475"/>
                <a:gd name="connsiteX7" fmla="*/ 216694 w 1038225"/>
                <a:gd name="connsiteY7" fmla="*/ 459582 h 752475"/>
                <a:gd name="connsiteX8" fmla="*/ 116681 w 1038225"/>
                <a:gd name="connsiteY8" fmla="*/ 502444 h 752475"/>
                <a:gd name="connsiteX9" fmla="*/ 57150 w 1038225"/>
                <a:gd name="connsiteY9" fmla="*/ 526257 h 752475"/>
                <a:gd name="connsiteX10" fmla="*/ 35719 w 1038225"/>
                <a:gd name="connsiteY10" fmla="*/ 540544 h 752475"/>
                <a:gd name="connsiteX11" fmla="*/ 14287 w 1038225"/>
                <a:gd name="connsiteY11" fmla="*/ 566738 h 752475"/>
                <a:gd name="connsiteX12" fmla="*/ 4762 w 1038225"/>
                <a:gd name="connsiteY12" fmla="*/ 590550 h 752475"/>
                <a:gd name="connsiteX13" fmla="*/ 0 w 1038225"/>
                <a:gd name="connsiteY13" fmla="*/ 616744 h 752475"/>
                <a:gd name="connsiteX14" fmla="*/ 7144 w 1038225"/>
                <a:gd name="connsiteY14" fmla="*/ 642938 h 752475"/>
                <a:gd name="connsiteX15" fmla="*/ 30956 w 1038225"/>
                <a:gd name="connsiteY15" fmla="*/ 678657 h 752475"/>
                <a:gd name="connsiteX16" fmla="*/ 57150 w 1038225"/>
                <a:gd name="connsiteY16" fmla="*/ 697707 h 752475"/>
                <a:gd name="connsiteX17" fmla="*/ 90487 w 1038225"/>
                <a:gd name="connsiteY17" fmla="*/ 716757 h 752475"/>
                <a:gd name="connsiteX18" fmla="*/ 130969 w 1038225"/>
                <a:gd name="connsiteY18" fmla="*/ 731044 h 752475"/>
                <a:gd name="connsiteX19" fmla="*/ 192881 w 1038225"/>
                <a:gd name="connsiteY19" fmla="*/ 745332 h 752475"/>
                <a:gd name="connsiteX20" fmla="*/ 261937 w 1038225"/>
                <a:gd name="connsiteY20" fmla="*/ 752475 h 752475"/>
                <a:gd name="connsiteX21" fmla="*/ 316706 w 1038225"/>
                <a:gd name="connsiteY21" fmla="*/ 747713 h 752475"/>
                <a:gd name="connsiteX22" fmla="*/ 371475 w 1038225"/>
                <a:gd name="connsiteY22" fmla="*/ 738188 h 752475"/>
                <a:gd name="connsiteX23" fmla="*/ 428625 w 1038225"/>
                <a:gd name="connsiteY23" fmla="*/ 719138 h 752475"/>
                <a:gd name="connsiteX24" fmla="*/ 478631 w 1038225"/>
                <a:gd name="connsiteY24" fmla="*/ 692944 h 752475"/>
                <a:gd name="connsiteX25" fmla="*/ 526256 w 1038225"/>
                <a:gd name="connsiteY25" fmla="*/ 661988 h 752475"/>
                <a:gd name="connsiteX26" fmla="*/ 597694 w 1038225"/>
                <a:gd name="connsiteY26" fmla="*/ 595313 h 752475"/>
                <a:gd name="connsiteX27" fmla="*/ 721519 w 1038225"/>
                <a:gd name="connsiteY27" fmla="*/ 459582 h 752475"/>
                <a:gd name="connsiteX28" fmla="*/ 873919 w 1038225"/>
                <a:gd name="connsiteY28" fmla="*/ 269082 h 752475"/>
                <a:gd name="connsiteX29" fmla="*/ 1026319 w 1038225"/>
                <a:gd name="connsiteY29" fmla="*/ 69057 h 752475"/>
                <a:gd name="connsiteX30" fmla="*/ 1033462 w 1038225"/>
                <a:gd name="connsiteY30" fmla="*/ 47625 h 752475"/>
                <a:gd name="connsiteX31" fmla="*/ 1038225 w 1038225"/>
                <a:gd name="connsiteY31" fmla="*/ 21432 h 752475"/>
                <a:gd name="connsiteX32" fmla="*/ 1035844 w 1038225"/>
                <a:gd name="connsiteY32" fmla="*/ 9525 h 752475"/>
                <a:gd name="connsiteX33" fmla="*/ 1026319 w 1038225"/>
                <a:gd name="connsiteY33" fmla="*/ 2382 h 752475"/>
                <a:gd name="connsiteX34" fmla="*/ 1012031 w 1038225"/>
                <a:gd name="connsiteY34" fmla="*/ 0 h 752475"/>
                <a:gd name="connsiteX35" fmla="*/ 978694 w 1038225"/>
                <a:gd name="connsiteY35" fmla="*/ 9525 h 752475"/>
                <a:gd name="connsiteX36" fmla="*/ 914400 w 1038225"/>
                <a:gd name="connsiteY36" fmla="*/ 5715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8225" h="752475">
                  <a:moveTo>
                    <a:pt x="914400" y="57150"/>
                  </a:moveTo>
                  <a:lnTo>
                    <a:pt x="762000" y="159544"/>
                  </a:lnTo>
                  <a:lnTo>
                    <a:pt x="642937" y="235744"/>
                  </a:lnTo>
                  <a:lnTo>
                    <a:pt x="538162" y="300038"/>
                  </a:lnTo>
                  <a:lnTo>
                    <a:pt x="438150" y="357188"/>
                  </a:lnTo>
                  <a:lnTo>
                    <a:pt x="383381" y="385763"/>
                  </a:lnTo>
                  <a:lnTo>
                    <a:pt x="300037" y="423863"/>
                  </a:lnTo>
                  <a:lnTo>
                    <a:pt x="216694" y="459582"/>
                  </a:lnTo>
                  <a:lnTo>
                    <a:pt x="116681" y="502444"/>
                  </a:lnTo>
                  <a:lnTo>
                    <a:pt x="57150" y="526257"/>
                  </a:lnTo>
                  <a:lnTo>
                    <a:pt x="35719" y="540544"/>
                  </a:lnTo>
                  <a:lnTo>
                    <a:pt x="14287" y="566738"/>
                  </a:lnTo>
                  <a:lnTo>
                    <a:pt x="4762" y="590550"/>
                  </a:lnTo>
                  <a:lnTo>
                    <a:pt x="0" y="616744"/>
                  </a:lnTo>
                  <a:lnTo>
                    <a:pt x="7144" y="642938"/>
                  </a:lnTo>
                  <a:lnTo>
                    <a:pt x="30956" y="678657"/>
                  </a:lnTo>
                  <a:lnTo>
                    <a:pt x="57150" y="697707"/>
                  </a:lnTo>
                  <a:lnTo>
                    <a:pt x="90487" y="716757"/>
                  </a:lnTo>
                  <a:lnTo>
                    <a:pt x="130969" y="731044"/>
                  </a:lnTo>
                  <a:lnTo>
                    <a:pt x="192881" y="745332"/>
                  </a:lnTo>
                  <a:lnTo>
                    <a:pt x="261937" y="752475"/>
                  </a:lnTo>
                  <a:lnTo>
                    <a:pt x="316706" y="747713"/>
                  </a:lnTo>
                  <a:lnTo>
                    <a:pt x="371475" y="738188"/>
                  </a:lnTo>
                  <a:lnTo>
                    <a:pt x="428625" y="719138"/>
                  </a:lnTo>
                  <a:lnTo>
                    <a:pt x="478631" y="692944"/>
                  </a:lnTo>
                  <a:lnTo>
                    <a:pt x="526256" y="661988"/>
                  </a:lnTo>
                  <a:lnTo>
                    <a:pt x="597694" y="595313"/>
                  </a:lnTo>
                  <a:lnTo>
                    <a:pt x="721519" y="459582"/>
                  </a:lnTo>
                  <a:lnTo>
                    <a:pt x="873919" y="269082"/>
                  </a:lnTo>
                  <a:lnTo>
                    <a:pt x="1026319" y="69057"/>
                  </a:lnTo>
                  <a:lnTo>
                    <a:pt x="1033462" y="47625"/>
                  </a:lnTo>
                  <a:lnTo>
                    <a:pt x="1038225" y="21432"/>
                  </a:lnTo>
                  <a:lnTo>
                    <a:pt x="1035844" y="9525"/>
                  </a:lnTo>
                  <a:lnTo>
                    <a:pt x="1026319" y="2382"/>
                  </a:lnTo>
                  <a:lnTo>
                    <a:pt x="1012031" y="0"/>
                  </a:lnTo>
                  <a:lnTo>
                    <a:pt x="978694" y="9525"/>
                  </a:lnTo>
                  <a:lnTo>
                    <a:pt x="914400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2B05FB1E-C32D-4374-BC87-4098F3FA9224}"/>
              </a:ext>
            </a:extLst>
          </p:cNvPr>
          <p:cNvSpPr/>
          <p:nvPr/>
        </p:nvSpPr>
        <p:spPr>
          <a:xfrm>
            <a:off x="2552700" y="2193925"/>
            <a:ext cx="407988" cy="2589213"/>
          </a:xfrm>
          <a:custGeom>
            <a:avLst/>
            <a:gdLst>
              <a:gd name="connsiteX0" fmla="*/ 407862 w 407862"/>
              <a:gd name="connsiteY0" fmla="*/ 447333 h 2588607"/>
              <a:gd name="connsiteX1" fmla="*/ 407862 w 407862"/>
              <a:gd name="connsiteY1" fmla="*/ 753229 h 2588607"/>
              <a:gd name="connsiteX2" fmla="*/ 407862 w 407862"/>
              <a:gd name="connsiteY2" fmla="*/ 976895 h 2588607"/>
              <a:gd name="connsiteX3" fmla="*/ 404573 w 407862"/>
              <a:gd name="connsiteY3" fmla="*/ 1105174 h 2588607"/>
              <a:gd name="connsiteX4" fmla="*/ 404573 w 407862"/>
              <a:gd name="connsiteY4" fmla="*/ 1282792 h 2588607"/>
              <a:gd name="connsiteX5" fmla="*/ 394705 w 407862"/>
              <a:gd name="connsiteY5" fmla="*/ 1480144 h 2588607"/>
              <a:gd name="connsiteX6" fmla="*/ 381548 w 407862"/>
              <a:gd name="connsiteY6" fmla="*/ 1746570 h 2588607"/>
              <a:gd name="connsiteX7" fmla="*/ 368391 w 407862"/>
              <a:gd name="connsiteY7" fmla="*/ 2019574 h 2588607"/>
              <a:gd name="connsiteX8" fmla="*/ 361813 w 407862"/>
              <a:gd name="connsiteY8" fmla="*/ 2170878 h 2588607"/>
              <a:gd name="connsiteX9" fmla="*/ 361813 w 407862"/>
              <a:gd name="connsiteY9" fmla="*/ 2332049 h 2588607"/>
              <a:gd name="connsiteX10" fmla="*/ 355234 w 407862"/>
              <a:gd name="connsiteY10" fmla="*/ 2391255 h 2588607"/>
              <a:gd name="connsiteX11" fmla="*/ 338788 w 407862"/>
              <a:gd name="connsiteY11" fmla="*/ 2470196 h 2588607"/>
              <a:gd name="connsiteX12" fmla="*/ 319053 w 407862"/>
              <a:gd name="connsiteY12" fmla="*/ 2529402 h 2588607"/>
              <a:gd name="connsiteX13" fmla="*/ 302607 w 407862"/>
              <a:gd name="connsiteY13" fmla="*/ 2565583 h 2588607"/>
              <a:gd name="connsiteX14" fmla="*/ 282872 w 407862"/>
              <a:gd name="connsiteY14" fmla="*/ 2582029 h 2588607"/>
              <a:gd name="connsiteX15" fmla="*/ 259847 w 407862"/>
              <a:gd name="connsiteY15" fmla="*/ 2588607 h 2588607"/>
              <a:gd name="connsiteX16" fmla="*/ 246691 w 407862"/>
              <a:gd name="connsiteY16" fmla="*/ 2588607 h 2588607"/>
              <a:gd name="connsiteX17" fmla="*/ 220377 w 407862"/>
              <a:gd name="connsiteY17" fmla="*/ 2582029 h 2588607"/>
              <a:gd name="connsiteX18" fmla="*/ 200642 w 407862"/>
              <a:gd name="connsiteY18" fmla="*/ 2572161 h 2588607"/>
              <a:gd name="connsiteX19" fmla="*/ 184196 w 407862"/>
              <a:gd name="connsiteY19" fmla="*/ 2552426 h 2588607"/>
              <a:gd name="connsiteX20" fmla="*/ 154593 w 407862"/>
              <a:gd name="connsiteY20" fmla="*/ 2493220 h 2588607"/>
              <a:gd name="connsiteX21" fmla="*/ 131568 w 407862"/>
              <a:gd name="connsiteY21" fmla="*/ 2437304 h 2588607"/>
              <a:gd name="connsiteX22" fmla="*/ 115122 w 407862"/>
              <a:gd name="connsiteY22" fmla="*/ 2378098 h 2588607"/>
              <a:gd name="connsiteX23" fmla="*/ 101965 w 407862"/>
              <a:gd name="connsiteY23" fmla="*/ 2309025 h 2588607"/>
              <a:gd name="connsiteX24" fmla="*/ 92098 w 407862"/>
              <a:gd name="connsiteY24" fmla="*/ 2266265 h 2588607"/>
              <a:gd name="connsiteX25" fmla="*/ 101965 w 407862"/>
              <a:gd name="connsiteY25" fmla="*/ 2207059 h 2588607"/>
              <a:gd name="connsiteX26" fmla="*/ 124990 w 407862"/>
              <a:gd name="connsiteY26" fmla="*/ 2065623 h 2588607"/>
              <a:gd name="connsiteX27" fmla="*/ 138147 w 407862"/>
              <a:gd name="connsiteY27" fmla="*/ 1963658 h 2588607"/>
              <a:gd name="connsiteX28" fmla="*/ 154593 w 407862"/>
              <a:gd name="connsiteY28" fmla="*/ 1848535 h 2588607"/>
              <a:gd name="connsiteX29" fmla="*/ 161171 w 407862"/>
              <a:gd name="connsiteY29" fmla="*/ 1789330 h 2588607"/>
              <a:gd name="connsiteX30" fmla="*/ 167750 w 407862"/>
              <a:gd name="connsiteY30" fmla="*/ 1664340 h 2588607"/>
              <a:gd name="connsiteX31" fmla="*/ 177617 w 407862"/>
              <a:gd name="connsiteY31" fmla="*/ 1493301 h 2588607"/>
              <a:gd name="connsiteX32" fmla="*/ 180906 w 407862"/>
              <a:gd name="connsiteY32" fmla="*/ 1338708 h 2588607"/>
              <a:gd name="connsiteX33" fmla="*/ 184196 w 407862"/>
              <a:gd name="connsiteY33" fmla="*/ 1200561 h 2588607"/>
              <a:gd name="connsiteX34" fmla="*/ 184196 w 407862"/>
              <a:gd name="connsiteY34" fmla="*/ 1092017 h 2588607"/>
              <a:gd name="connsiteX35" fmla="*/ 180906 w 407862"/>
              <a:gd name="connsiteY35" fmla="*/ 960449 h 2588607"/>
              <a:gd name="connsiteX36" fmla="*/ 177617 w 407862"/>
              <a:gd name="connsiteY36" fmla="*/ 822302 h 2588607"/>
              <a:gd name="connsiteX37" fmla="*/ 174328 w 407862"/>
              <a:gd name="connsiteY37" fmla="*/ 710469 h 2588607"/>
              <a:gd name="connsiteX38" fmla="*/ 167750 w 407862"/>
              <a:gd name="connsiteY38" fmla="*/ 624950 h 2588607"/>
              <a:gd name="connsiteX39" fmla="*/ 161171 w 407862"/>
              <a:gd name="connsiteY39" fmla="*/ 503249 h 2588607"/>
              <a:gd name="connsiteX40" fmla="*/ 157882 w 407862"/>
              <a:gd name="connsiteY40" fmla="*/ 447333 h 2588607"/>
              <a:gd name="connsiteX41" fmla="*/ 148014 w 407862"/>
              <a:gd name="connsiteY41" fmla="*/ 371681 h 2588607"/>
              <a:gd name="connsiteX42" fmla="*/ 134857 w 407862"/>
              <a:gd name="connsiteY42" fmla="*/ 312475 h 2588607"/>
              <a:gd name="connsiteX43" fmla="*/ 124990 w 407862"/>
              <a:gd name="connsiteY43" fmla="*/ 276294 h 2588607"/>
              <a:gd name="connsiteX44" fmla="*/ 108544 w 407862"/>
              <a:gd name="connsiteY44" fmla="*/ 220377 h 2588607"/>
              <a:gd name="connsiteX45" fmla="*/ 88809 w 407862"/>
              <a:gd name="connsiteY45" fmla="*/ 174328 h 2588607"/>
              <a:gd name="connsiteX46" fmla="*/ 65784 w 407862"/>
              <a:gd name="connsiteY46" fmla="*/ 128279 h 2588607"/>
              <a:gd name="connsiteX47" fmla="*/ 42760 w 407862"/>
              <a:gd name="connsiteY47" fmla="*/ 95387 h 2588607"/>
              <a:gd name="connsiteX48" fmla="*/ 26314 w 407862"/>
              <a:gd name="connsiteY48" fmla="*/ 72363 h 2588607"/>
              <a:gd name="connsiteX49" fmla="*/ 9868 w 407862"/>
              <a:gd name="connsiteY49" fmla="*/ 52627 h 2588607"/>
              <a:gd name="connsiteX50" fmla="*/ 3289 w 407862"/>
              <a:gd name="connsiteY50" fmla="*/ 42760 h 2588607"/>
              <a:gd name="connsiteX51" fmla="*/ 0 w 407862"/>
              <a:gd name="connsiteY51" fmla="*/ 29603 h 2588607"/>
              <a:gd name="connsiteX52" fmla="*/ 0 w 407862"/>
              <a:gd name="connsiteY52" fmla="*/ 16446 h 2588607"/>
              <a:gd name="connsiteX53" fmla="*/ 3289 w 407862"/>
              <a:gd name="connsiteY53" fmla="*/ 6579 h 2588607"/>
              <a:gd name="connsiteX54" fmla="*/ 13157 w 407862"/>
              <a:gd name="connsiteY54" fmla="*/ 0 h 2588607"/>
              <a:gd name="connsiteX55" fmla="*/ 52627 w 407862"/>
              <a:gd name="connsiteY55" fmla="*/ 6579 h 2588607"/>
              <a:gd name="connsiteX56" fmla="*/ 226955 w 407862"/>
              <a:gd name="connsiteY56" fmla="*/ 52627 h 2588607"/>
              <a:gd name="connsiteX57" fmla="*/ 378259 w 407862"/>
              <a:gd name="connsiteY57" fmla="*/ 95387 h 2588607"/>
              <a:gd name="connsiteX58" fmla="*/ 407862 w 407862"/>
              <a:gd name="connsiteY58" fmla="*/ 249980 h 2588607"/>
              <a:gd name="connsiteX59" fmla="*/ 407862 w 407862"/>
              <a:gd name="connsiteY59" fmla="*/ 447333 h 258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07862" h="2588607">
                <a:moveTo>
                  <a:pt x="407862" y="447333"/>
                </a:moveTo>
                <a:lnTo>
                  <a:pt x="407862" y="753229"/>
                </a:lnTo>
                <a:lnTo>
                  <a:pt x="407862" y="976895"/>
                </a:lnTo>
                <a:cubicBezTo>
                  <a:pt x="406766" y="1019655"/>
                  <a:pt x="405669" y="1062414"/>
                  <a:pt x="404573" y="1105174"/>
                </a:cubicBezTo>
                <a:lnTo>
                  <a:pt x="404573" y="1282792"/>
                </a:lnTo>
                <a:lnTo>
                  <a:pt x="394705" y="1480144"/>
                </a:lnTo>
                <a:lnTo>
                  <a:pt x="381548" y="1746570"/>
                </a:lnTo>
                <a:lnTo>
                  <a:pt x="368391" y="2019574"/>
                </a:lnTo>
                <a:lnTo>
                  <a:pt x="361813" y="2170878"/>
                </a:lnTo>
                <a:lnTo>
                  <a:pt x="361813" y="2332049"/>
                </a:lnTo>
                <a:lnTo>
                  <a:pt x="355234" y="2391255"/>
                </a:lnTo>
                <a:lnTo>
                  <a:pt x="338788" y="2470196"/>
                </a:lnTo>
                <a:lnTo>
                  <a:pt x="319053" y="2529402"/>
                </a:lnTo>
                <a:lnTo>
                  <a:pt x="302607" y="2565583"/>
                </a:lnTo>
                <a:lnTo>
                  <a:pt x="282872" y="2582029"/>
                </a:lnTo>
                <a:lnTo>
                  <a:pt x="259847" y="2588607"/>
                </a:lnTo>
                <a:lnTo>
                  <a:pt x="246691" y="2588607"/>
                </a:lnTo>
                <a:lnTo>
                  <a:pt x="220377" y="2582029"/>
                </a:lnTo>
                <a:lnTo>
                  <a:pt x="200642" y="2572161"/>
                </a:lnTo>
                <a:lnTo>
                  <a:pt x="184196" y="2552426"/>
                </a:lnTo>
                <a:lnTo>
                  <a:pt x="154593" y="2493220"/>
                </a:lnTo>
                <a:lnTo>
                  <a:pt x="131568" y="2437304"/>
                </a:lnTo>
                <a:lnTo>
                  <a:pt x="115122" y="2378098"/>
                </a:lnTo>
                <a:lnTo>
                  <a:pt x="101965" y="2309025"/>
                </a:lnTo>
                <a:lnTo>
                  <a:pt x="92098" y="2266265"/>
                </a:lnTo>
                <a:lnTo>
                  <a:pt x="101965" y="2207059"/>
                </a:lnTo>
                <a:lnTo>
                  <a:pt x="124990" y="2065623"/>
                </a:lnTo>
                <a:lnTo>
                  <a:pt x="138147" y="1963658"/>
                </a:lnTo>
                <a:lnTo>
                  <a:pt x="154593" y="1848535"/>
                </a:lnTo>
                <a:lnTo>
                  <a:pt x="161171" y="1789330"/>
                </a:lnTo>
                <a:lnTo>
                  <a:pt x="167750" y="1664340"/>
                </a:lnTo>
                <a:lnTo>
                  <a:pt x="177617" y="1493301"/>
                </a:lnTo>
                <a:cubicBezTo>
                  <a:pt x="178713" y="1441770"/>
                  <a:pt x="179810" y="1390239"/>
                  <a:pt x="180906" y="1338708"/>
                </a:cubicBezTo>
                <a:cubicBezTo>
                  <a:pt x="182003" y="1292659"/>
                  <a:pt x="183099" y="1246610"/>
                  <a:pt x="184196" y="1200561"/>
                </a:cubicBezTo>
                <a:lnTo>
                  <a:pt x="184196" y="1092017"/>
                </a:lnTo>
                <a:cubicBezTo>
                  <a:pt x="183099" y="1048161"/>
                  <a:pt x="182003" y="1004305"/>
                  <a:pt x="180906" y="960449"/>
                </a:cubicBezTo>
                <a:cubicBezTo>
                  <a:pt x="179810" y="914400"/>
                  <a:pt x="178713" y="868351"/>
                  <a:pt x="177617" y="822302"/>
                </a:cubicBezTo>
                <a:cubicBezTo>
                  <a:pt x="176521" y="785024"/>
                  <a:pt x="175424" y="747747"/>
                  <a:pt x="174328" y="710469"/>
                </a:cubicBezTo>
                <a:lnTo>
                  <a:pt x="167750" y="624950"/>
                </a:lnTo>
                <a:lnTo>
                  <a:pt x="161171" y="503249"/>
                </a:lnTo>
                <a:lnTo>
                  <a:pt x="157882" y="447333"/>
                </a:lnTo>
                <a:lnTo>
                  <a:pt x="148014" y="371681"/>
                </a:lnTo>
                <a:lnTo>
                  <a:pt x="134857" y="312475"/>
                </a:lnTo>
                <a:lnTo>
                  <a:pt x="124990" y="276294"/>
                </a:lnTo>
                <a:lnTo>
                  <a:pt x="108544" y="220377"/>
                </a:lnTo>
                <a:lnTo>
                  <a:pt x="88809" y="174328"/>
                </a:lnTo>
                <a:lnTo>
                  <a:pt x="65784" y="128279"/>
                </a:lnTo>
                <a:lnTo>
                  <a:pt x="42760" y="95387"/>
                </a:lnTo>
                <a:lnTo>
                  <a:pt x="26314" y="72363"/>
                </a:lnTo>
                <a:lnTo>
                  <a:pt x="9868" y="52627"/>
                </a:lnTo>
                <a:lnTo>
                  <a:pt x="3289" y="42760"/>
                </a:lnTo>
                <a:lnTo>
                  <a:pt x="0" y="29603"/>
                </a:lnTo>
                <a:lnTo>
                  <a:pt x="0" y="16446"/>
                </a:lnTo>
                <a:lnTo>
                  <a:pt x="3289" y="6579"/>
                </a:lnTo>
                <a:lnTo>
                  <a:pt x="13157" y="0"/>
                </a:lnTo>
                <a:lnTo>
                  <a:pt x="52627" y="6579"/>
                </a:lnTo>
                <a:lnTo>
                  <a:pt x="226955" y="52627"/>
                </a:lnTo>
                <a:lnTo>
                  <a:pt x="378259" y="95387"/>
                </a:lnTo>
                <a:lnTo>
                  <a:pt x="407862" y="249980"/>
                </a:lnTo>
                <a:lnTo>
                  <a:pt x="407862" y="44733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31A0FF79-E6A5-4288-9847-4D2983BB2846}"/>
              </a:ext>
            </a:extLst>
          </p:cNvPr>
          <p:cNvSpPr/>
          <p:nvPr/>
        </p:nvSpPr>
        <p:spPr>
          <a:xfrm>
            <a:off x="2862263" y="2154238"/>
            <a:ext cx="1243012" cy="2571750"/>
          </a:xfrm>
          <a:custGeom>
            <a:avLst/>
            <a:gdLst>
              <a:gd name="connsiteX0" fmla="*/ 628238 w 1243320"/>
              <a:gd name="connsiteY0" fmla="*/ 233533 h 2572161"/>
              <a:gd name="connsiteX1" fmla="*/ 404572 w 1243320"/>
              <a:gd name="connsiteY1" fmla="*/ 266426 h 2572161"/>
              <a:gd name="connsiteX2" fmla="*/ 236823 w 1243320"/>
              <a:gd name="connsiteY2" fmla="*/ 292739 h 2572161"/>
              <a:gd name="connsiteX3" fmla="*/ 52627 w 1243320"/>
              <a:gd name="connsiteY3" fmla="*/ 322342 h 2572161"/>
              <a:gd name="connsiteX4" fmla="*/ 26313 w 1243320"/>
              <a:gd name="connsiteY4" fmla="*/ 322342 h 2572161"/>
              <a:gd name="connsiteX5" fmla="*/ 0 w 1243320"/>
              <a:gd name="connsiteY5" fmla="*/ 118411 h 2572161"/>
              <a:gd name="connsiteX6" fmla="*/ 75651 w 1243320"/>
              <a:gd name="connsiteY6" fmla="*/ 134857 h 2572161"/>
              <a:gd name="connsiteX7" fmla="*/ 148014 w 1243320"/>
              <a:gd name="connsiteY7" fmla="*/ 134857 h 2572161"/>
              <a:gd name="connsiteX8" fmla="*/ 246690 w 1243320"/>
              <a:gd name="connsiteY8" fmla="*/ 134857 h 2572161"/>
              <a:gd name="connsiteX9" fmla="*/ 355234 w 1243320"/>
              <a:gd name="connsiteY9" fmla="*/ 128279 h 2572161"/>
              <a:gd name="connsiteX10" fmla="*/ 480224 w 1243320"/>
              <a:gd name="connsiteY10" fmla="*/ 115122 h 2572161"/>
              <a:gd name="connsiteX11" fmla="*/ 555876 w 1243320"/>
              <a:gd name="connsiteY11" fmla="*/ 105254 h 2572161"/>
              <a:gd name="connsiteX12" fmla="*/ 641395 w 1243320"/>
              <a:gd name="connsiteY12" fmla="*/ 88808 h 2572161"/>
              <a:gd name="connsiteX13" fmla="*/ 700601 w 1243320"/>
              <a:gd name="connsiteY13" fmla="*/ 75651 h 2572161"/>
              <a:gd name="connsiteX14" fmla="*/ 736782 w 1243320"/>
              <a:gd name="connsiteY14" fmla="*/ 62495 h 2572161"/>
              <a:gd name="connsiteX15" fmla="*/ 786120 w 1243320"/>
              <a:gd name="connsiteY15" fmla="*/ 39470 h 2572161"/>
              <a:gd name="connsiteX16" fmla="*/ 842037 w 1243320"/>
              <a:gd name="connsiteY16" fmla="*/ 16446 h 2572161"/>
              <a:gd name="connsiteX17" fmla="*/ 888086 w 1243320"/>
              <a:gd name="connsiteY17" fmla="*/ 3289 h 2572161"/>
              <a:gd name="connsiteX18" fmla="*/ 920978 w 1243320"/>
              <a:gd name="connsiteY18" fmla="*/ 0 h 2572161"/>
              <a:gd name="connsiteX19" fmla="*/ 937424 w 1243320"/>
              <a:gd name="connsiteY19" fmla="*/ 0 h 2572161"/>
              <a:gd name="connsiteX20" fmla="*/ 963738 w 1243320"/>
              <a:gd name="connsiteY20" fmla="*/ 13156 h 2572161"/>
              <a:gd name="connsiteX21" fmla="*/ 1052546 w 1243320"/>
              <a:gd name="connsiteY21" fmla="*/ 65784 h 2572161"/>
              <a:gd name="connsiteX22" fmla="*/ 1131487 w 1243320"/>
              <a:gd name="connsiteY22" fmla="*/ 111833 h 2572161"/>
              <a:gd name="connsiteX23" fmla="*/ 1177536 w 1243320"/>
              <a:gd name="connsiteY23" fmla="*/ 138146 h 2572161"/>
              <a:gd name="connsiteX24" fmla="*/ 1203850 w 1243320"/>
              <a:gd name="connsiteY24" fmla="*/ 157882 h 2572161"/>
              <a:gd name="connsiteX25" fmla="*/ 1220296 w 1243320"/>
              <a:gd name="connsiteY25" fmla="*/ 174328 h 2572161"/>
              <a:gd name="connsiteX26" fmla="*/ 1230164 w 1243320"/>
              <a:gd name="connsiteY26" fmla="*/ 190774 h 2572161"/>
              <a:gd name="connsiteX27" fmla="*/ 1240031 w 1243320"/>
              <a:gd name="connsiteY27" fmla="*/ 210509 h 2572161"/>
              <a:gd name="connsiteX28" fmla="*/ 1243320 w 1243320"/>
              <a:gd name="connsiteY28" fmla="*/ 226955 h 2572161"/>
              <a:gd name="connsiteX29" fmla="*/ 1243320 w 1243320"/>
              <a:gd name="connsiteY29" fmla="*/ 243401 h 2572161"/>
              <a:gd name="connsiteX30" fmla="*/ 1236742 w 1243320"/>
              <a:gd name="connsiteY30" fmla="*/ 273004 h 2572161"/>
              <a:gd name="connsiteX31" fmla="*/ 1223585 w 1243320"/>
              <a:gd name="connsiteY31" fmla="*/ 296028 h 2572161"/>
              <a:gd name="connsiteX32" fmla="*/ 1203850 w 1243320"/>
              <a:gd name="connsiteY32" fmla="*/ 322342 h 2572161"/>
              <a:gd name="connsiteX33" fmla="*/ 1190693 w 1243320"/>
              <a:gd name="connsiteY33" fmla="*/ 342077 h 2572161"/>
              <a:gd name="connsiteX34" fmla="*/ 1177536 w 1243320"/>
              <a:gd name="connsiteY34" fmla="*/ 374969 h 2572161"/>
              <a:gd name="connsiteX35" fmla="*/ 1170958 w 1243320"/>
              <a:gd name="connsiteY35" fmla="*/ 411151 h 2572161"/>
              <a:gd name="connsiteX36" fmla="*/ 1164379 w 1243320"/>
              <a:gd name="connsiteY36" fmla="*/ 615082 h 2572161"/>
              <a:gd name="connsiteX37" fmla="*/ 1154512 w 1243320"/>
              <a:gd name="connsiteY37" fmla="*/ 845326 h 2572161"/>
              <a:gd name="connsiteX38" fmla="*/ 1147933 w 1243320"/>
              <a:gd name="connsiteY38" fmla="*/ 1065703 h 2572161"/>
              <a:gd name="connsiteX39" fmla="*/ 1134776 w 1243320"/>
              <a:gd name="connsiteY39" fmla="*/ 1437384 h 2572161"/>
              <a:gd name="connsiteX40" fmla="*/ 1121620 w 1243320"/>
              <a:gd name="connsiteY40" fmla="*/ 1845246 h 2572161"/>
              <a:gd name="connsiteX41" fmla="*/ 1111752 w 1243320"/>
              <a:gd name="connsiteY41" fmla="*/ 2147853 h 2572161"/>
              <a:gd name="connsiteX42" fmla="*/ 1105174 w 1243320"/>
              <a:gd name="connsiteY42" fmla="*/ 2341916 h 2572161"/>
              <a:gd name="connsiteX43" fmla="*/ 1105174 w 1243320"/>
              <a:gd name="connsiteY43" fmla="*/ 2391254 h 2572161"/>
              <a:gd name="connsiteX44" fmla="*/ 1088728 w 1243320"/>
              <a:gd name="connsiteY44" fmla="*/ 2443882 h 2572161"/>
              <a:gd name="connsiteX45" fmla="*/ 1065703 w 1243320"/>
              <a:gd name="connsiteY45" fmla="*/ 2529401 h 2572161"/>
              <a:gd name="connsiteX46" fmla="*/ 1059125 w 1243320"/>
              <a:gd name="connsiteY46" fmla="*/ 2545847 h 2572161"/>
              <a:gd name="connsiteX47" fmla="*/ 1042679 w 1243320"/>
              <a:gd name="connsiteY47" fmla="*/ 2555715 h 2572161"/>
              <a:gd name="connsiteX48" fmla="*/ 1013076 w 1243320"/>
              <a:gd name="connsiteY48" fmla="*/ 2565582 h 2572161"/>
              <a:gd name="connsiteX49" fmla="*/ 986762 w 1243320"/>
              <a:gd name="connsiteY49" fmla="*/ 2572161 h 2572161"/>
              <a:gd name="connsiteX50" fmla="*/ 973605 w 1243320"/>
              <a:gd name="connsiteY50" fmla="*/ 2572161 h 2572161"/>
              <a:gd name="connsiteX51" fmla="*/ 953870 w 1243320"/>
              <a:gd name="connsiteY51" fmla="*/ 2568872 h 2572161"/>
              <a:gd name="connsiteX52" fmla="*/ 930846 w 1243320"/>
              <a:gd name="connsiteY52" fmla="*/ 2555715 h 2572161"/>
              <a:gd name="connsiteX53" fmla="*/ 917689 w 1243320"/>
              <a:gd name="connsiteY53" fmla="*/ 2542558 h 2572161"/>
              <a:gd name="connsiteX54" fmla="*/ 901243 w 1243320"/>
              <a:gd name="connsiteY54" fmla="*/ 2519533 h 2572161"/>
              <a:gd name="connsiteX55" fmla="*/ 884797 w 1243320"/>
              <a:gd name="connsiteY55" fmla="*/ 2483352 h 2572161"/>
              <a:gd name="connsiteX56" fmla="*/ 874929 w 1243320"/>
              <a:gd name="connsiteY56" fmla="*/ 2450460 h 2572161"/>
              <a:gd name="connsiteX57" fmla="*/ 865061 w 1243320"/>
              <a:gd name="connsiteY57" fmla="*/ 2414279 h 2572161"/>
              <a:gd name="connsiteX58" fmla="*/ 858483 w 1243320"/>
              <a:gd name="connsiteY58" fmla="*/ 2358362 h 2572161"/>
              <a:gd name="connsiteX59" fmla="*/ 855194 w 1243320"/>
              <a:gd name="connsiteY59" fmla="*/ 2292578 h 2572161"/>
              <a:gd name="connsiteX60" fmla="*/ 855194 w 1243320"/>
              <a:gd name="connsiteY60" fmla="*/ 2256397 h 2572161"/>
              <a:gd name="connsiteX61" fmla="*/ 878218 w 1243320"/>
              <a:gd name="connsiteY61" fmla="*/ 2098515 h 2572161"/>
              <a:gd name="connsiteX62" fmla="*/ 878218 w 1243320"/>
              <a:gd name="connsiteY62" fmla="*/ 1973525 h 2572161"/>
              <a:gd name="connsiteX63" fmla="*/ 878218 w 1243320"/>
              <a:gd name="connsiteY63" fmla="*/ 1739991 h 2572161"/>
              <a:gd name="connsiteX64" fmla="*/ 878218 w 1243320"/>
              <a:gd name="connsiteY64" fmla="*/ 1582109 h 2572161"/>
              <a:gd name="connsiteX65" fmla="*/ 878218 w 1243320"/>
              <a:gd name="connsiteY65" fmla="*/ 1430805 h 2572161"/>
              <a:gd name="connsiteX66" fmla="*/ 878218 w 1243320"/>
              <a:gd name="connsiteY66" fmla="*/ 1161090 h 2572161"/>
              <a:gd name="connsiteX67" fmla="*/ 878218 w 1243320"/>
              <a:gd name="connsiteY67" fmla="*/ 983473 h 2572161"/>
              <a:gd name="connsiteX68" fmla="*/ 888086 w 1243320"/>
              <a:gd name="connsiteY68" fmla="*/ 776253 h 2572161"/>
              <a:gd name="connsiteX69" fmla="*/ 891375 w 1243320"/>
              <a:gd name="connsiteY69" fmla="*/ 634817 h 2572161"/>
              <a:gd name="connsiteX70" fmla="*/ 897953 w 1243320"/>
              <a:gd name="connsiteY70" fmla="*/ 404572 h 2572161"/>
              <a:gd name="connsiteX71" fmla="*/ 901243 w 1243320"/>
              <a:gd name="connsiteY71" fmla="*/ 305896 h 2572161"/>
              <a:gd name="connsiteX72" fmla="*/ 901243 w 1243320"/>
              <a:gd name="connsiteY72" fmla="*/ 276293 h 2572161"/>
              <a:gd name="connsiteX73" fmla="*/ 897953 w 1243320"/>
              <a:gd name="connsiteY73" fmla="*/ 253269 h 2572161"/>
              <a:gd name="connsiteX74" fmla="*/ 888086 w 1243320"/>
              <a:gd name="connsiteY74" fmla="*/ 233533 h 2572161"/>
              <a:gd name="connsiteX75" fmla="*/ 874929 w 1243320"/>
              <a:gd name="connsiteY75" fmla="*/ 220377 h 2572161"/>
              <a:gd name="connsiteX76" fmla="*/ 845326 w 1243320"/>
              <a:gd name="connsiteY76" fmla="*/ 207220 h 2572161"/>
              <a:gd name="connsiteX77" fmla="*/ 825591 w 1243320"/>
              <a:gd name="connsiteY77" fmla="*/ 203931 h 2572161"/>
              <a:gd name="connsiteX78" fmla="*/ 763096 w 1243320"/>
              <a:gd name="connsiteY78" fmla="*/ 210509 h 2572161"/>
              <a:gd name="connsiteX79" fmla="*/ 628238 w 1243320"/>
              <a:gd name="connsiteY79" fmla="*/ 233533 h 2572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243320" h="2572161">
                <a:moveTo>
                  <a:pt x="628238" y="233533"/>
                </a:moveTo>
                <a:lnTo>
                  <a:pt x="404572" y="266426"/>
                </a:lnTo>
                <a:lnTo>
                  <a:pt x="236823" y="292739"/>
                </a:lnTo>
                <a:lnTo>
                  <a:pt x="52627" y="322342"/>
                </a:lnTo>
                <a:lnTo>
                  <a:pt x="26313" y="322342"/>
                </a:lnTo>
                <a:lnTo>
                  <a:pt x="0" y="118411"/>
                </a:lnTo>
                <a:lnTo>
                  <a:pt x="75651" y="134857"/>
                </a:lnTo>
                <a:lnTo>
                  <a:pt x="148014" y="134857"/>
                </a:lnTo>
                <a:lnTo>
                  <a:pt x="246690" y="134857"/>
                </a:lnTo>
                <a:lnTo>
                  <a:pt x="355234" y="128279"/>
                </a:lnTo>
                <a:lnTo>
                  <a:pt x="480224" y="115122"/>
                </a:lnTo>
                <a:lnTo>
                  <a:pt x="555876" y="105254"/>
                </a:lnTo>
                <a:lnTo>
                  <a:pt x="641395" y="88808"/>
                </a:lnTo>
                <a:lnTo>
                  <a:pt x="700601" y="75651"/>
                </a:lnTo>
                <a:lnTo>
                  <a:pt x="736782" y="62495"/>
                </a:lnTo>
                <a:lnTo>
                  <a:pt x="786120" y="39470"/>
                </a:lnTo>
                <a:lnTo>
                  <a:pt x="842037" y="16446"/>
                </a:lnTo>
                <a:lnTo>
                  <a:pt x="888086" y="3289"/>
                </a:lnTo>
                <a:lnTo>
                  <a:pt x="920978" y="0"/>
                </a:lnTo>
                <a:lnTo>
                  <a:pt x="937424" y="0"/>
                </a:lnTo>
                <a:lnTo>
                  <a:pt x="963738" y="13156"/>
                </a:lnTo>
                <a:lnTo>
                  <a:pt x="1052546" y="65784"/>
                </a:lnTo>
                <a:lnTo>
                  <a:pt x="1131487" y="111833"/>
                </a:lnTo>
                <a:lnTo>
                  <a:pt x="1177536" y="138146"/>
                </a:lnTo>
                <a:lnTo>
                  <a:pt x="1203850" y="157882"/>
                </a:lnTo>
                <a:lnTo>
                  <a:pt x="1220296" y="174328"/>
                </a:lnTo>
                <a:lnTo>
                  <a:pt x="1230164" y="190774"/>
                </a:lnTo>
                <a:lnTo>
                  <a:pt x="1240031" y="210509"/>
                </a:lnTo>
                <a:lnTo>
                  <a:pt x="1243320" y="226955"/>
                </a:lnTo>
                <a:lnTo>
                  <a:pt x="1243320" y="243401"/>
                </a:lnTo>
                <a:lnTo>
                  <a:pt x="1236742" y="273004"/>
                </a:lnTo>
                <a:lnTo>
                  <a:pt x="1223585" y="296028"/>
                </a:lnTo>
                <a:lnTo>
                  <a:pt x="1203850" y="322342"/>
                </a:lnTo>
                <a:lnTo>
                  <a:pt x="1190693" y="342077"/>
                </a:lnTo>
                <a:lnTo>
                  <a:pt x="1177536" y="374969"/>
                </a:lnTo>
                <a:lnTo>
                  <a:pt x="1170958" y="411151"/>
                </a:lnTo>
                <a:lnTo>
                  <a:pt x="1164379" y="615082"/>
                </a:lnTo>
                <a:lnTo>
                  <a:pt x="1154512" y="845326"/>
                </a:lnTo>
                <a:lnTo>
                  <a:pt x="1147933" y="1065703"/>
                </a:lnTo>
                <a:lnTo>
                  <a:pt x="1134776" y="1437384"/>
                </a:lnTo>
                <a:lnTo>
                  <a:pt x="1121620" y="1845246"/>
                </a:lnTo>
                <a:lnTo>
                  <a:pt x="1111752" y="2147853"/>
                </a:lnTo>
                <a:lnTo>
                  <a:pt x="1105174" y="2341916"/>
                </a:lnTo>
                <a:lnTo>
                  <a:pt x="1105174" y="2391254"/>
                </a:lnTo>
                <a:lnTo>
                  <a:pt x="1088728" y="2443882"/>
                </a:lnTo>
                <a:lnTo>
                  <a:pt x="1065703" y="2529401"/>
                </a:lnTo>
                <a:lnTo>
                  <a:pt x="1059125" y="2545847"/>
                </a:lnTo>
                <a:lnTo>
                  <a:pt x="1042679" y="2555715"/>
                </a:lnTo>
                <a:lnTo>
                  <a:pt x="1013076" y="2565582"/>
                </a:lnTo>
                <a:lnTo>
                  <a:pt x="986762" y="2572161"/>
                </a:lnTo>
                <a:lnTo>
                  <a:pt x="973605" y="2572161"/>
                </a:lnTo>
                <a:lnTo>
                  <a:pt x="953870" y="2568872"/>
                </a:lnTo>
                <a:lnTo>
                  <a:pt x="930846" y="2555715"/>
                </a:lnTo>
                <a:lnTo>
                  <a:pt x="917689" y="2542558"/>
                </a:lnTo>
                <a:lnTo>
                  <a:pt x="901243" y="2519533"/>
                </a:lnTo>
                <a:lnTo>
                  <a:pt x="884797" y="2483352"/>
                </a:lnTo>
                <a:lnTo>
                  <a:pt x="874929" y="2450460"/>
                </a:lnTo>
                <a:lnTo>
                  <a:pt x="865061" y="2414279"/>
                </a:lnTo>
                <a:lnTo>
                  <a:pt x="858483" y="2358362"/>
                </a:lnTo>
                <a:lnTo>
                  <a:pt x="855194" y="2292578"/>
                </a:lnTo>
                <a:lnTo>
                  <a:pt x="855194" y="2256397"/>
                </a:lnTo>
                <a:lnTo>
                  <a:pt x="878218" y="2098515"/>
                </a:lnTo>
                <a:lnTo>
                  <a:pt x="878218" y="1973525"/>
                </a:lnTo>
                <a:lnTo>
                  <a:pt x="878218" y="1739991"/>
                </a:lnTo>
                <a:lnTo>
                  <a:pt x="878218" y="1582109"/>
                </a:lnTo>
                <a:lnTo>
                  <a:pt x="878218" y="1430805"/>
                </a:lnTo>
                <a:lnTo>
                  <a:pt x="878218" y="1161090"/>
                </a:lnTo>
                <a:lnTo>
                  <a:pt x="878218" y="983473"/>
                </a:lnTo>
                <a:lnTo>
                  <a:pt x="888086" y="776253"/>
                </a:lnTo>
                <a:cubicBezTo>
                  <a:pt x="889182" y="729108"/>
                  <a:pt x="890279" y="681962"/>
                  <a:pt x="891375" y="634817"/>
                </a:cubicBezTo>
                <a:lnTo>
                  <a:pt x="897953" y="404572"/>
                </a:lnTo>
                <a:lnTo>
                  <a:pt x="901243" y="305896"/>
                </a:lnTo>
                <a:lnTo>
                  <a:pt x="901243" y="276293"/>
                </a:lnTo>
                <a:lnTo>
                  <a:pt x="897953" y="253269"/>
                </a:lnTo>
                <a:lnTo>
                  <a:pt x="888086" y="233533"/>
                </a:lnTo>
                <a:lnTo>
                  <a:pt x="874929" y="220377"/>
                </a:lnTo>
                <a:lnTo>
                  <a:pt x="845326" y="207220"/>
                </a:lnTo>
                <a:lnTo>
                  <a:pt x="825591" y="203931"/>
                </a:lnTo>
                <a:lnTo>
                  <a:pt x="763096" y="210509"/>
                </a:lnTo>
                <a:lnTo>
                  <a:pt x="628238" y="23353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CE12CAB7-64E9-4D91-AFFA-6E5C7CD0F226}"/>
              </a:ext>
            </a:extLst>
          </p:cNvPr>
          <p:cNvSpPr/>
          <p:nvPr/>
        </p:nvSpPr>
        <p:spPr>
          <a:xfrm>
            <a:off x="2897188" y="3152775"/>
            <a:ext cx="904875" cy="303213"/>
          </a:xfrm>
          <a:custGeom>
            <a:avLst/>
            <a:gdLst>
              <a:gd name="connsiteX0" fmla="*/ 745332 w 904875"/>
              <a:gd name="connsiteY0" fmla="*/ 23813 h 302419"/>
              <a:gd name="connsiteX1" fmla="*/ 492919 w 904875"/>
              <a:gd name="connsiteY1" fmla="*/ 59531 h 302419"/>
              <a:gd name="connsiteX2" fmla="*/ 278607 w 904875"/>
              <a:gd name="connsiteY2" fmla="*/ 88106 h 302419"/>
              <a:gd name="connsiteX3" fmla="*/ 0 w 904875"/>
              <a:gd name="connsiteY3" fmla="*/ 128588 h 302419"/>
              <a:gd name="connsiteX4" fmla="*/ 0 w 904875"/>
              <a:gd name="connsiteY4" fmla="*/ 302419 h 302419"/>
              <a:gd name="connsiteX5" fmla="*/ 142875 w 904875"/>
              <a:gd name="connsiteY5" fmla="*/ 285750 h 302419"/>
              <a:gd name="connsiteX6" fmla="*/ 347663 w 904875"/>
              <a:gd name="connsiteY6" fmla="*/ 257175 h 302419"/>
              <a:gd name="connsiteX7" fmla="*/ 542925 w 904875"/>
              <a:gd name="connsiteY7" fmla="*/ 228600 h 302419"/>
              <a:gd name="connsiteX8" fmla="*/ 764382 w 904875"/>
              <a:gd name="connsiteY8" fmla="*/ 197644 h 302419"/>
              <a:gd name="connsiteX9" fmla="*/ 904875 w 904875"/>
              <a:gd name="connsiteY9" fmla="*/ 180975 h 302419"/>
              <a:gd name="connsiteX10" fmla="*/ 902494 w 904875"/>
              <a:gd name="connsiteY10" fmla="*/ 0 h 302419"/>
              <a:gd name="connsiteX11" fmla="*/ 745332 w 904875"/>
              <a:gd name="connsiteY11" fmla="*/ 23813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4875" h="302419">
                <a:moveTo>
                  <a:pt x="745332" y="23813"/>
                </a:moveTo>
                <a:lnTo>
                  <a:pt x="492919" y="59531"/>
                </a:lnTo>
                <a:lnTo>
                  <a:pt x="278607" y="88106"/>
                </a:lnTo>
                <a:lnTo>
                  <a:pt x="0" y="128588"/>
                </a:lnTo>
                <a:lnTo>
                  <a:pt x="0" y="302419"/>
                </a:lnTo>
                <a:lnTo>
                  <a:pt x="142875" y="285750"/>
                </a:lnTo>
                <a:lnTo>
                  <a:pt x="347663" y="257175"/>
                </a:lnTo>
                <a:lnTo>
                  <a:pt x="542925" y="228600"/>
                </a:lnTo>
                <a:lnTo>
                  <a:pt x="764382" y="197644"/>
                </a:lnTo>
                <a:lnTo>
                  <a:pt x="904875" y="180975"/>
                </a:lnTo>
                <a:cubicBezTo>
                  <a:pt x="904081" y="120650"/>
                  <a:pt x="903288" y="60325"/>
                  <a:pt x="902494" y="0"/>
                </a:cubicBezTo>
                <a:lnTo>
                  <a:pt x="745332" y="238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8B4520D8-8E5F-43F4-B6C8-D5C33E859395}"/>
              </a:ext>
            </a:extLst>
          </p:cNvPr>
          <p:cNvSpPr/>
          <p:nvPr/>
        </p:nvSpPr>
        <p:spPr>
          <a:xfrm>
            <a:off x="2852738" y="4221163"/>
            <a:ext cx="968375" cy="336550"/>
          </a:xfrm>
          <a:custGeom>
            <a:avLst/>
            <a:gdLst>
              <a:gd name="connsiteX0" fmla="*/ 661987 w 969168"/>
              <a:gd name="connsiteY0" fmla="*/ 47625 h 335757"/>
              <a:gd name="connsiteX1" fmla="*/ 809625 w 969168"/>
              <a:gd name="connsiteY1" fmla="*/ 23813 h 335757"/>
              <a:gd name="connsiteX2" fmla="*/ 969168 w 969168"/>
              <a:gd name="connsiteY2" fmla="*/ 0 h 335757"/>
              <a:gd name="connsiteX3" fmla="*/ 957262 w 969168"/>
              <a:gd name="connsiteY3" fmla="*/ 204788 h 335757"/>
              <a:gd name="connsiteX4" fmla="*/ 809625 w 969168"/>
              <a:gd name="connsiteY4" fmla="*/ 216694 h 335757"/>
              <a:gd name="connsiteX5" fmla="*/ 683418 w 969168"/>
              <a:gd name="connsiteY5" fmla="*/ 228600 h 335757"/>
              <a:gd name="connsiteX6" fmla="*/ 547687 w 969168"/>
              <a:gd name="connsiteY6" fmla="*/ 245269 h 335757"/>
              <a:gd name="connsiteX7" fmla="*/ 402431 w 969168"/>
              <a:gd name="connsiteY7" fmla="*/ 264319 h 335757"/>
              <a:gd name="connsiteX8" fmla="*/ 261937 w 969168"/>
              <a:gd name="connsiteY8" fmla="*/ 285750 h 335757"/>
              <a:gd name="connsiteX9" fmla="*/ 152400 w 969168"/>
              <a:gd name="connsiteY9" fmla="*/ 304800 h 335757"/>
              <a:gd name="connsiteX10" fmla="*/ 0 w 969168"/>
              <a:gd name="connsiteY10" fmla="*/ 335757 h 335757"/>
              <a:gd name="connsiteX11" fmla="*/ 0 w 969168"/>
              <a:gd name="connsiteY11" fmla="*/ 130969 h 335757"/>
              <a:gd name="connsiteX12" fmla="*/ 238125 w 969168"/>
              <a:gd name="connsiteY12" fmla="*/ 102394 h 335757"/>
              <a:gd name="connsiteX13" fmla="*/ 407193 w 969168"/>
              <a:gd name="connsiteY13" fmla="*/ 80963 h 335757"/>
              <a:gd name="connsiteX14" fmla="*/ 661987 w 969168"/>
              <a:gd name="connsiteY14" fmla="*/ 47625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69168" h="335757">
                <a:moveTo>
                  <a:pt x="661987" y="47625"/>
                </a:moveTo>
                <a:lnTo>
                  <a:pt x="809625" y="23813"/>
                </a:lnTo>
                <a:lnTo>
                  <a:pt x="969168" y="0"/>
                </a:lnTo>
                <a:lnTo>
                  <a:pt x="957262" y="204788"/>
                </a:lnTo>
                <a:lnTo>
                  <a:pt x="809625" y="216694"/>
                </a:lnTo>
                <a:lnTo>
                  <a:pt x="683418" y="228600"/>
                </a:lnTo>
                <a:lnTo>
                  <a:pt x="547687" y="245269"/>
                </a:lnTo>
                <a:lnTo>
                  <a:pt x="402431" y="264319"/>
                </a:lnTo>
                <a:lnTo>
                  <a:pt x="261937" y="285750"/>
                </a:lnTo>
                <a:lnTo>
                  <a:pt x="152400" y="304800"/>
                </a:lnTo>
                <a:lnTo>
                  <a:pt x="0" y="335757"/>
                </a:lnTo>
                <a:lnTo>
                  <a:pt x="0" y="130969"/>
                </a:lnTo>
                <a:lnTo>
                  <a:pt x="238125" y="102394"/>
                </a:lnTo>
                <a:lnTo>
                  <a:pt x="407193" y="80963"/>
                </a:lnTo>
                <a:lnTo>
                  <a:pt x="661987" y="47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58892814-F998-4B48-A6E6-E3ED63675989}"/>
              </a:ext>
            </a:extLst>
          </p:cNvPr>
          <p:cNvSpPr/>
          <p:nvPr/>
        </p:nvSpPr>
        <p:spPr>
          <a:xfrm>
            <a:off x="4376738" y="1484313"/>
            <a:ext cx="2014537" cy="741362"/>
          </a:xfrm>
          <a:custGeom>
            <a:avLst/>
            <a:gdLst>
              <a:gd name="connsiteX0" fmla="*/ 1671638 w 2014538"/>
              <a:gd name="connsiteY0" fmla="*/ 388144 h 740569"/>
              <a:gd name="connsiteX1" fmla="*/ 1512094 w 2014538"/>
              <a:gd name="connsiteY1" fmla="*/ 440532 h 740569"/>
              <a:gd name="connsiteX2" fmla="*/ 1421606 w 2014538"/>
              <a:gd name="connsiteY2" fmla="*/ 471488 h 740569"/>
              <a:gd name="connsiteX3" fmla="*/ 1309688 w 2014538"/>
              <a:gd name="connsiteY3" fmla="*/ 509588 h 740569"/>
              <a:gd name="connsiteX4" fmla="*/ 1190625 w 2014538"/>
              <a:gd name="connsiteY4" fmla="*/ 550069 h 740569"/>
              <a:gd name="connsiteX5" fmla="*/ 1059656 w 2014538"/>
              <a:gd name="connsiteY5" fmla="*/ 592932 h 740569"/>
              <a:gd name="connsiteX6" fmla="*/ 919163 w 2014538"/>
              <a:gd name="connsiteY6" fmla="*/ 638175 h 740569"/>
              <a:gd name="connsiteX7" fmla="*/ 795338 w 2014538"/>
              <a:gd name="connsiteY7" fmla="*/ 661988 h 740569"/>
              <a:gd name="connsiteX8" fmla="*/ 671513 w 2014538"/>
              <a:gd name="connsiteY8" fmla="*/ 685800 h 740569"/>
              <a:gd name="connsiteX9" fmla="*/ 557213 w 2014538"/>
              <a:gd name="connsiteY9" fmla="*/ 704850 h 740569"/>
              <a:gd name="connsiteX10" fmla="*/ 450056 w 2014538"/>
              <a:gd name="connsiteY10" fmla="*/ 719138 h 740569"/>
              <a:gd name="connsiteX11" fmla="*/ 381000 w 2014538"/>
              <a:gd name="connsiteY11" fmla="*/ 726282 h 740569"/>
              <a:gd name="connsiteX12" fmla="*/ 259556 w 2014538"/>
              <a:gd name="connsiteY12" fmla="*/ 735807 h 740569"/>
              <a:gd name="connsiteX13" fmla="*/ 102394 w 2014538"/>
              <a:gd name="connsiteY13" fmla="*/ 740569 h 740569"/>
              <a:gd name="connsiteX14" fmla="*/ 35719 w 2014538"/>
              <a:gd name="connsiteY14" fmla="*/ 740569 h 740569"/>
              <a:gd name="connsiteX15" fmla="*/ 14288 w 2014538"/>
              <a:gd name="connsiteY15" fmla="*/ 735807 h 740569"/>
              <a:gd name="connsiteX16" fmla="*/ 2381 w 2014538"/>
              <a:gd name="connsiteY16" fmla="*/ 726282 h 740569"/>
              <a:gd name="connsiteX17" fmla="*/ 0 w 2014538"/>
              <a:gd name="connsiteY17" fmla="*/ 716757 h 740569"/>
              <a:gd name="connsiteX18" fmla="*/ 7144 w 2014538"/>
              <a:gd name="connsiteY18" fmla="*/ 700088 h 740569"/>
              <a:gd name="connsiteX19" fmla="*/ 26194 w 2014538"/>
              <a:gd name="connsiteY19" fmla="*/ 681038 h 740569"/>
              <a:gd name="connsiteX20" fmla="*/ 50006 w 2014538"/>
              <a:gd name="connsiteY20" fmla="*/ 671513 h 740569"/>
              <a:gd name="connsiteX21" fmla="*/ 195263 w 2014538"/>
              <a:gd name="connsiteY21" fmla="*/ 642938 h 740569"/>
              <a:gd name="connsiteX22" fmla="*/ 419100 w 2014538"/>
              <a:gd name="connsiteY22" fmla="*/ 590550 h 740569"/>
              <a:gd name="connsiteX23" fmla="*/ 683419 w 2014538"/>
              <a:gd name="connsiteY23" fmla="*/ 516732 h 740569"/>
              <a:gd name="connsiteX24" fmla="*/ 883444 w 2014538"/>
              <a:gd name="connsiteY24" fmla="*/ 450057 h 740569"/>
              <a:gd name="connsiteX25" fmla="*/ 1078706 w 2014538"/>
              <a:gd name="connsiteY25" fmla="*/ 376238 h 740569"/>
              <a:gd name="connsiteX26" fmla="*/ 1214438 w 2014538"/>
              <a:gd name="connsiteY26" fmla="*/ 316707 h 740569"/>
              <a:gd name="connsiteX27" fmla="*/ 1347788 w 2014538"/>
              <a:gd name="connsiteY27" fmla="*/ 252413 h 740569"/>
              <a:gd name="connsiteX28" fmla="*/ 1459706 w 2014538"/>
              <a:gd name="connsiteY28" fmla="*/ 195263 h 740569"/>
              <a:gd name="connsiteX29" fmla="*/ 1481138 w 2014538"/>
              <a:gd name="connsiteY29" fmla="*/ 180975 h 740569"/>
              <a:gd name="connsiteX30" fmla="*/ 1493044 w 2014538"/>
              <a:gd name="connsiteY30" fmla="*/ 166688 h 740569"/>
              <a:gd name="connsiteX31" fmla="*/ 1502569 w 2014538"/>
              <a:gd name="connsiteY31" fmla="*/ 150019 h 740569"/>
              <a:gd name="connsiteX32" fmla="*/ 1504950 w 2014538"/>
              <a:gd name="connsiteY32" fmla="*/ 138113 h 740569"/>
              <a:gd name="connsiteX33" fmla="*/ 1504950 w 2014538"/>
              <a:gd name="connsiteY33" fmla="*/ 123825 h 740569"/>
              <a:gd name="connsiteX34" fmla="*/ 1497806 w 2014538"/>
              <a:gd name="connsiteY34" fmla="*/ 104775 h 740569"/>
              <a:gd name="connsiteX35" fmla="*/ 1481138 w 2014538"/>
              <a:gd name="connsiteY35" fmla="*/ 83344 h 740569"/>
              <a:gd name="connsiteX36" fmla="*/ 1454944 w 2014538"/>
              <a:gd name="connsiteY36" fmla="*/ 64294 h 740569"/>
              <a:gd name="connsiteX37" fmla="*/ 1440656 w 2014538"/>
              <a:gd name="connsiteY37" fmla="*/ 54769 h 740569"/>
              <a:gd name="connsiteX38" fmla="*/ 1431131 w 2014538"/>
              <a:gd name="connsiteY38" fmla="*/ 42863 h 740569"/>
              <a:gd name="connsiteX39" fmla="*/ 1428750 w 2014538"/>
              <a:gd name="connsiteY39" fmla="*/ 28575 h 740569"/>
              <a:gd name="connsiteX40" fmla="*/ 1433513 w 2014538"/>
              <a:gd name="connsiteY40" fmla="*/ 11907 h 740569"/>
              <a:gd name="connsiteX41" fmla="*/ 1440656 w 2014538"/>
              <a:gd name="connsiteY41" fmla="*/ 2382 h 740569"/>
              <a:gd name="connsiteX42" fmla="*/ 1450181 w 2014538"/>
              <a:gd name="connsiteY42" fmla="*/ 0 h 740569"/>
              <a:gd name="connsiteX43" fmla="*/ 1485900 w 2014538"/>
              <a:gd name="connsiteY43" fmla="*/ 7144 h 740569"/>
              <a:gd name="connsiteX44" fmla="*/ 1674019 w 2014538"/>
              <a:gd name="connsiteY44" fmla="*/ 83344 h 740569"/>
              <a:gd name="connsiteX45" fmla="*/ 1859756 w 2014538"/>
              <a:gd name="connsiteY45" fmla="*/ 152400 h 740569"/>
              <a:gd name="connsiteX46" fmla="*/ 1957388 w 2014538"/>
              <a:gd name="connsiteY46" fmla="*/ 188119 h 740569"/>
              <a:gd name="connsiteX47" fmla="*/ 1981200 w 2014538"/>
              <a:gd name="connsiteY47" fmla="*/ 204788 h 740569"/>
              <a:gd name="connsiteX48" fmla="*/ 2002631 w 2014538"/>
              <a:gd name="connsiteY48" fmla="*/ 223838 h 740569"/>
              <a:gd name="connsiteX49" fmla="*/ 2012156 w 2014538"/>
              <a:gd name="connsiteY49" fmla="*/ 238125 h 740569"/>
              <a:gd name="connsiteX50" fmla="*/ 2014538 w 2014538"/>
              <a:gd name="connsiteY50" fmla="*/ 250032 h 740569"/>
              <a:gd name="connsiteX51" fmla="*/ 2014538 w 2014538"/>
              <a:gd name="connsiteY51" fmla="*/ 264319 h 740569"/>
              <a:gd name="connsiteX52" fmla="*/ 2005013 w 2014538"/>
              <a:gd name="connsiteY52" fmla="*/ 276225 h 740569"/>
              <a:gd name="connsiteX53" fmla="*/ 1985963 w 2014538"/>
              <a:gd name="connsiteY53" fmla="*/ 285750 h 740569"/>
              <a:gd name="connsiteX54" fmla="*/ 1938338 w 2014538"/>
              <a:gd name="connsiteY54" fmla="*/ 300038 h 740569"/>
              <a:gd name="connsiteX55" fmla="*/ 1828800 w 2014538"/>
              <a:gd name="connsiteY55" fmla="*/ 335757 h 740569"/>
              <a:gd name="connsiteX56" fmla="*/ 1671638 w 2014538"/>
              <a:gd name="connsiteY56" fmla="*/ 388144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14538" h="740569">
                <a:moveTo>
                  <a:pt x="1671638" y="388144"/>
                </a:moveTo>
                <a:lnTo>
                  <a:pt x="1512094" y="440532"/>
                </a:lnTo>
                <a:lnTo>
                  <a:pt x="1421606" y="471488"/>
                </a:lnTo>
                <a:lnTo>
                  <a:pt x="1309688" y="509588"/>
                </a:lnTo>
                <a:lnTo>
                  <a:pt x="1190625" y="550069"/>
                </a:lnTo>
                <a:lnTo>
                  <a:pt x="1059656" y="592932"/>
                </a:lnTo>
                <a:lnTo>
                  <a:pt x="919163" y="638175"/>
                </a:lnTo>
                <a:lnTo>
                  <a:pt x="795338" y="661988"/>
                </a:lnTo>
                <a:lnTo>
                  <a:pt x="671513" y="685800"/>
                </a:lnTo>
                <a:lnTo>
                  <a:pt x="557213" y="704850"/>
                </a:lnTo>
                <a:lnTo>
                  <a:pt x="450056" y="719138"/>
                </a:lnTo>
                <a:lnTo>
                  <a:pt x="381000" y="726282"/>
                </a:lnTo>
                <a:lnTo>
                  <a:pt x="259556" y="735807"/>
                </a:lnTo>
                <a:lnTo>
                  <a:pt x="102394" y="740569"/>
                </a:lnTo>
                <a:lnTo>
                  <a:pt x="35719" y="740569"/>
                </a:lnTo>
                <a:lnTo>
                  <a:pt x="14288" y="735807"/>
                </a:lnTo>
                <a:lnTo>
                  <a:pt x="2381" y="726282"/>
                </a:lnTo>
                <a:lnTo>
                  <a:pt x="0" y="716757"/>
                </a:lnTo>
                <a:lnTo>
                  <a:pt x="7144" y="700088"/>
                </a:lnTo>
                <a:lnTo>
                  <a:pt x="26194" y="681038"/>
                </a:lnTo>
                <a:lnTo>
                  <a:pt x="50006" y="671513"/>
                </a:lnTo>
                <a:lnTo>
                  <a:pt x="195263" y="642938"/>
                </a:lnTo>
                <a:lnTo>
                  <a:pt x="419100" y="590550"/>
                </a:lnTo>
                <a:lnTo>
                  <a:pt x="683419" y="516732"/>
                </a:lnTo>
                <a:lnTo>
                  <a:pt x="883444" y="450057"/>
                </a:lnTo>
                <a:lnTo>
                  <a:pt x="1078706" y="376238"/>
                </a:lnTo>
                <a:lnTo>
                  <a:pt x="1214438" y="316707"/>
                </a:lnTo>
                <a:lnTo>
                  <a:pt x="1347788" y="252413"/>
                </a:lnTo>
                <a:lnTo>
                  <a:pt x="1459706" y="195263"/>
                </a:lnTo>
                <a:lnTo>
                  <a:pt x="1481138" y="180975"/>
                </a:lnTo>
                <a:lnTo>
                  <a:pt x="1493044" y="166688"/>
                </a:lnTo>
                <a:lnTo>
                  <a:pt x="1502569" y="150019"/>
                </a:lnTo>
                <a:lnTo>
                  <a:pt x="1504950" y="138113"/>
                </a:lnTo>
                <a:lnTo>
                  <a:pt x="1504950" y="123825"/>
                </a:lnTo>
                <a:lnTo>
                  <a:pt x="1497806" y="104775"/>
                </a:lnTo>
                <a:lnTo>
                  <a:pt x="1481138" y="83344"/>
                </a:lnTo>
                <a:lnTo>
                  <a:pt x="1454944" y="64294"/>
                </a:lnTo>
                <a:lnTo>
                  <a:pt x="1440656" y="54769"/>
                </a:lnTo>
                <a:lnTo>
                  <a:pt x="1431131" y="42863"/>
                </a:lnTo>
                <a:lnTo>
                  <a:pt x="1428750" y="28575"/>
                </a:lnTo>
                <a:lnTo>
                  <a:pt x="1433513" y="11907"/>
                </a:lnTo>
                <a:lnTo>
                  <a:pt x="1440656" y="2382"/>
                </a:lnTo>
                <a:lnTo>
                  <a:pt x="1450181" y="0"/>
                </a:lnTo>
                <a:lnTo>
                  <a:pt x="1485900" y="7144"/>
                </a:lnTo>
                <a:lnTo>
                  <a:pt x="1674019" y="83344"/>
                </a:lnTo>
                <a:lnTo>
                  <a:pt x="1859756" y="152400"/>
                </a:lnTo>
                <a:lnTo>
                  <a:pt x="1957388" y="188119"/>
                </a:lnTo>
                <a:lnTo>
                  <a:pt x="1981200" y="204788"/>
                </a:lnTo>
                <a:lnTo>
                  <a:pt x="2002631" y="223838"/>
                </a:lnTo>
                <a:lnTo>
                  <a:pt x="2012156" y="238125"/>
                </a:lnTo>
                <a:lnTo>
                  <a:pt x="2014538" y="250032"/>
                </a:lnTo>
                <a:lnTo>
                  <a:pt x="2014538" y="264319"/>
                </a:lnTo>
                <a:lnTo>
                  <a:pt x="2005013" y="276225"/>
                </a:lnTo>
                <a:lnTo>
                  <a:pt x="1985963" y="285750"/>
                </a:lnTo>
                <a:lnTo>
                  <a:pt x="1938338" y="300038"/>
                </a:lnTo>
                <a:lnTo>
                  <a:pt x="1828800" y="335757"/>
                </a:lnTo>
                <a:lnTo>
                  <a:pt x="1671638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52D1FED5-24B2-4676-8C9D-A1787243989E}"/>
              </a:ext>
            </a:extLst>
          </p:cNvPr>
          <p:cNvSpPr/>
          <p:nvPr/>
        </p:nvSpPr>
        <p:spPr>
          <a:xfrm>
            <a:off x="4286250" y="2300288"/>
            <a:ext cx="677863" cy="671512"/>
          </a:xfrm>
          <a:custGeom>
            <a:avLst/>
            <a:gdLst>
              <a:gd name="connsiteX0" fmla="*/ 509588 w 678656"/>
              <a:gd name="connsiteY0" fmla="*/ 247650 h 671512"/>
              <a:gd name="connsiteX1" fmla="*/ 464344 w 678656"/>
              <a:gd name="connsiteY1" fmla="*/ 211931 h 671512"/>
              <a:gd name="connsiteX2" fmla="*/ 433388 w 678656"/>
              <a:gd name="connsiteY2" fmla="*/ 190500 h 671512"/>
              <a:gd name="connsiteX3" fmla="*/ 392906 w 678656"/>
              <a:gd name="connsiteY3" fmla="*/ 164306 h 671512"/>
              <a:gd name="connsiteX4" fmla="*/ 338138 w 678656"/>
              <a:gd name="connsiteY4" fmla="*/ 133350 h 671512"/>
              <a:gd name="connsiteX5" fmla="*/ 297656 w 678656"/>
              <a:gd name="connsiteY5" fmla="*/ 111918 h 671512"/>
              <a:gd name="connsiteX6" fmla="*/ 233363 w 678656"/>
              <a:gd name="connsiteY6" fmla="*/ 78581 h 671512"/>
              <a:gd name="connsiteX7" fmla="*/ 164306 w 678656"/>
              <a:gd name="connsiteY7" fmla="*/ 50006 h 671512"/>
              <a:gd name="connsiteX8" fmla="*/ 107156 w 678656"/>
              <a:gd name="connsiteY8" fmla="*/ 28575 h 671512"/>
              <a:gd name="connsiteX9" fmla="*/ 66675 w 678656"/>
              <a:gd name="connsiteY9" fmla="*/ 14287 h 671512"/>
              <a:gd name="connsiteX10" fmla="*/ 42863 w 678656"/>
              <a:gd name="connsiteY10" fmla="*/ 4762 h 671512"/>
              <a:gd name="connsiteX11" fmla="*/ 16669 w 678656"/>
              <a:gd name="connsiteY11" fmla="*/ 0 h 671512"/>
              <a:gd name="connsiteX12" fmla="*/ 4763 w 678656"/>
              <a:gd name="connsiteY12" fmla="*/ 0 h 671512"/>
              <a:gd name="connsiteX13" fmla="*/ 0 w 678656"/>
              <a:gd name="connsiteY13" fmla="*/ 2381 h 671512"/>
              <a:gd name="connsiteX14" fmla="*/ 0 w 678656"/>
              <a:gd name="connsiteY14" fmla="*/ 9525 h 671512"/>
              <a:gd name="connsiteX15" fmla="*/ 2381 w 678656"/>
              <a:gd name="connsiteY15" fmla="*/ 26193 h 671512"/>
              <a:gd name="connsiteX16" fmla="*/ 11906 w 678656"/>
              <a:gd name="connsiteY16" fmla="*/ 52387 h 671512"/>
              <a:gd name="connsiteX17" fmla="*/ 45244 w 678656"/>
              <a:gd name="connsiteY17" fmla="*/ 88106 h 671512"/>
              <a:gd name="connsiteX18" fmla="*/ 95250 w 678656"/>
              <a:gd name="connsiteY18" fmla="*/ 135731 h 671512"/>
              <a:gd name="connsiteX19" fmla="*/ 147638 w 678656"/>
              <a:gd name="connsiteY19" fmla="*/ 188118 h 671512"/>
              <a:gd name="connsiteX20" fmla="*/ 204788 w 678656"/>
              <a:gd name="connsiteY20" fmla="*/ 247650 h 671512"/>
              <a:gd name="connsiteX21" fmla="*/ 240506 w 678656"/>
              <a:gd name="connsiteY21" fmla="*/ 292893 h 671512"/>
              <a:gd name="connsiteX22" fmla="*/ 280988 w 678656"/>
              <a:gd name="connsiteY22" fmla="*/ 345281 h 671512"/>
              <a:gd name="connsiteX23" fmla="*/ 321469 w 678656"/>
              <a:gd name="connsiteY23" fmla="*/ 407193 h 671512"/>
              <a:gd name="connsiteX24" fmla="*/ 340519 w 678656"/>
              <a:gd name="connsiteY24" fmla="*/ 450056 h 671512"/>
              <a:gd name="connsiteX25" fmla="*/ 357188 w 678656"/>
              <a:gd name="connsiteY25" fmla="*/ 488156 h 671512"/>
              <a:gd name="connsiteX26" fmla="*/ 385763 w 678656"/>
              <a:gd name="connsiteY26" fmla="*/ 533400 h 671512"/>
              <a:gd name="connsiteX27" fmla="*/ 411956 w 678656"/>
              <a:gd name="connsiteY27" fmla="*/ 569118 h 671512"/>
              <a:gd name="connsiteX28" fmla="*/ 445294 w 678656"/>
              <a:gd name="connsiteY28" fmla="*/ 604837 h 671512"/>
              <a:gd name="connsiteX29" fmla="*/ 490538 w 678656"/>
              <a:gd name="connsiteY29" fmla="*/ 650081 h 671512"/>
              <a:gd name="connsiteX30" fmla="*/ 507206 w 678656"/>
              <a:gd name="connsiteY30" fmla="*/ 659606 h 671512"/>
              <a:gd name="connsiteX31" fmla="*/ 526256 w 678656"/>
              <a:gd name="connsiteY31" fmla="*/ 666750 h 671512"/>
              <a:gd name="connsiteX32" fmla="*/ 552450 w 678656"/>
              <a:gd name="connsiteY32" fmla="*/ 671512 h 671512"/>
              <a:gd name="connsiteX33" fmla="*/ 576263 w 678656"/>
              <a:gd name="connsiteY33" fmla="*/ 671512 h 671512"/>
              <a:gd name="connsiteX34" fmla="*/ 595313 w 678656"/>
              <a:gd name="connsiteY34" fmla="*/ 666750 h 671512"/>
              <a:gd name="connsiteX35" fmla="*/ 616744 w 678656"/>
              <a:gd name="connsiteY35" fmla="*/ 654843 h 671512"/>
              <a:gd name="connsiteX36" fmla="*/ 640556 w 678656"/>
              <a:gd name="connsiteY36" fmla="*/ 631031 h 671512"/>
              <a:gd name="connsiteX37" fmla="*/ 657225 w 678656"/>
              <a:gd name="connsiteY37" fmla="*/ 600075 h 671512"/>
              <a:gd name="connsiteX38" fmla="*/ 669131 w 678656"/>
              <a:gd name="connsiteY38" fmla="*/ 564356 h 671512"/>
              <a:gd name="connsiteX39" fmla="*/ 678656 w 678656"/>
              <a:gd name="connsiteY39" fmla="*/ 519112 h 671512"/>
              <a:gd name="connsiteX40" fmla="*/ 678656 w 678656"/>
              <a:gd name="connsiteY40" fmla="*/ 483393 h 671512"/>
              <a:gd name="connsiteX41" fmla="*/ 676275 w 678656"/>
              <a:gd name="connsiteY41" fmla="*/ 452437 h 671512"/>
              <a:gd name="connsiteX42" fmla="*/ 661988 w 678656"/>
              <a:gd name="connsiteY42" fmla="*/ 416718 h 671512"/>
              <a:gd name="connsiteX43" fmla="*/ 633413 w 678656"/>
              <a:gd name="connsiteY43" fmla="*/ 376237 h 671512"/>
              <a:gd name="connsiteX44" fmla="*/ 588169 w 678656"/>
              <a:gd name="connsiteY44" fmla="*/ 321468 h 671512"/>
              <a:gd name="connsiteX45" fmla="*/ 552450 w 678656"/>
              <a:gd name="connsiteY45" fmla="*/ 283368 h 671512"/>
              <a:gd name="connsiteX46" fmla="*/ 509588 w 678656"/>
              <a:gd name="connsiteY46" fmla="*/ 247650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78656" h="671512">
                <a:moveTo>
                  <a:pt x="509588" y="247650"/>
                </a:moveTo>
                <a:lnTo>
                  <a:pt x="464344" y="211931"/>
                </a:lnTo>
                <a:lnTo>
                  <a:pt x="433388" y="190500"/>
                </a:lnTo>
                <a:lnTo>
                  <a:pt x="392906" y="164306"/>
                </a:lnTo>
                <a:lnTo>
                  <a:pt x="338138" y="133350"/>
                </a:lnTo>
                <a:lnTo>
                  <a:pt x="297656" y="111918"/>
                </a:lnTo>
                <a:lnTo>
                  <a:pt x="233363" y="78581"/>
                </a:lnTo>
                <a:lnTo>
                  <a:pt x="164306" y="50006"/>
                </a:lnTo>
                <a:lnTo>
                  <a:pt x="107156" y="28575"/>
                </a:lnTo>
                <a:lnTo>
                  <a:pt x="66675" y="14287"/>
                </a:lnTo>
                <a:lnTo>
                  <a:pt x="42863" y="4762"/>
                </a:lnTo>
                <a:lnTo>
                  <a:pt x="16669" y="0"/>
                </a:lnTo>
                <a:lnTo>
                  <a:pt x="4763" y="0"/>
                </a:lnTo>
                <a:lnTo>
                  <a:pt x="0" y="2381"/>
                </a:lnTo>
                <a:lnTo>
                  <a:pt x="0" y="9525"/>
                </a:lnTo>
                <a:lnTo>
                  <a:pt x="2381" y="26193"/>
                </a:lnTo>
                <a:lnTo>
                  <a:pt x="11906" y="52387"/>
                </a:lnTo>
                <a:lnTo>
                  <a:pt x="45244" y="88106"/>
                </a:lnTo>
                <a:lnTo>
                  <a:pt x="95250" y="135731"/>
                </a:lnTo>
                <a:lnTo>
                  <a:pt x="147638" y="188118"/>
                </a:lnTo>
                <a:lnTo>
                  <a:pt x="204788" y="247650"/>
                </a:lnTo>
                <a:lnTo>
                  <a:pt x="240506" y="292893"/>
                </a:lnTo>
                <a:lnTo>
                  <a:pt x="280988" y="345281"/>
                </a:lnTo>
                <a:lnTo>
                  <a:pt x="321469" y="407193"/>
                </a:lnTo>
                <a:lnTo>
                  <a:pt x="340519" y="450056"/>
                </a:lnTo>
                <a:lnTo>
                  <a:pt x="357188" y="488156"/>
                </a:lnTo>
                <a:lnTo>
                  <a:pt x="385763" y="533400"/>
                </a:lnTo>
                <a:lnTo>
                  <a:pt x="411956" y="569118"/>
                </a:lnTo>
                <a:lnTo>
                  <a:pt x="445294" y="604837"/>
                </a:lnTo>
                <a:lnTo>
                  <a:pt x="490538" y="650081"/>
                </a:lnTo>
                <a:lnTo>
                  <a:pt x="507206" y="659606"/>
                </a:lnTo>
                <a:lnTo>
                  <a:pt x="526256" y="666750"/>
                </a:lnTo>
                <a:lnTo>
                  <a:pt x="552450" y="671512"/>
                </a:lnTo>
                <a:lnTo>
                  <a:pt x="576263" y="671512"/>
                </a:lnTo>
                <a:lnTo>
                  <a:pt x="595313" y="666750"/>
                </a:lnTo>
                <a:lnTo>
                  <a:pt x="616744" y="654843"/>
                </a:lnTo>
                <a:lnTo>
                  <a:pt x="640556" y="631031"/>
                </a:lnTo>
                <a:lnTo>
                  <a:pt x="657225" y="600075"/>
                </a:lnTo>
                <a:lnTo>
                  <a:pt x="669131" y="564356"/>
                </a:lnTo>
                <a:lnTo>
                  <a:pt x="678656" y="519112"/>
                </a:lnTo>
                <a:lnTo>
                  <a:pt x="678656" y="483393"/>
                </a:lnTo>
                <a:lnTo>
                  <a:pt x="676275" y="452437"/>
                </a:lnTo>
                <a:lnTo>
                  <a:pt x="661988" y="416718"/>
                </a:lnTo>
                <a:lnTo>
                  <a:pt x="633413" y="376237"/>
                </a:lnTo>
                <a:lnTo>
                  <a:pt x="588169" y="321468"/>
                </a:lnTo>
                <a:lnTo>
                  <a:pt x="552450" y="283368"/>
                </a:lnTo>
                <a:lnTo>
                  <a:pt x="509588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BDBE3592-3EF3-4D1B-BFF7-E04F6458D21B}"/>
              </a:ext>
            </a:extLst>
          </p:cNvPr>
          <p:cNvSpPr/>
          <p:nvPr/>
        </p:nvSpPr>
        <p:spPr>
          <a:xfrm>
            <a:off x="5183188" y="2039938"/>
            <a:ext cx="565150" cy="674687"/>
          </a:xfrm>
          <a:custGeom>
            <a:avLst/>
            <a:gdLst>
              <a:gd name="connsiteX0" fmla="*/ 373857 w 564357"/>
              <a:gd name="connsiteY0" fmla="*/ 216694 h 673894"/>
              <a:gd name="connsiteX1" fmla="*/ 288132 w 564357"/>
              <a:gd name="connsiteY1" fmla="*/ 157163 h 673894"/>
              <a:gd name="connsiteX2" fmla="*/ 209550 w 564357"/>
              <a:gd name="connsiteY2" fmla="*/ 100013 h 673894"/>
              <a:gd name="connsiteX3" fmla="*/ 83344 w 564357"/>
              <a:gd name="connsiteY3" fmla="*/ 0 h 673894"/>
              <a:gd name="connsiteX4" fmla="*/ 0 w 564357"/>
              <a:gd name="connsiteY4" fmla="*/ 38100 h 673894"/>
              <a:gd name="connsiteX5" fmla="*/ 66675 w 564357"/>
              <a:gd name="connsiteY5" fmla="*/ 95250 h 673894"/>
              <a:gd name="connsiteX6" fmla="*/ 111919 w 564357"/>
              <a:gd name="connsiteY6" fmla="*/ 138113 h 673894"/>
              <a:gd name="connsiteX7" fmla="*/ 140494 w 564357"/>
              <a:gd name="connsiteY7" fmla="*/ 171450 h 673894"/>
              <a:gd name="connsiteX8" fmla="*/ 176213 w 564357"/>
              <a:gd name="connsiteY8" fmla="*/ 223838 h 673894"/>
              <a:gd name="connsiteX9" fmla="*/ 214313 w 564357"/>
              <a:gd name="connsiteY9" fmla="*/ 290513 h 673894"/>
              <a:gd name="connsiteX10" fmla="*/ 242888 w 564357"/>
              <a:gd name="connsiteY10" fmla="*/ 347663 h 673894"/>
              <a:gd name="connsiteX11" fmla="*/ 288132 w 564357"/>
              <a:gd name="connsiteY11" fmla="*/ 459582 h 673894"/>
              <a:gd name="connsiteX12" fmla="*/ 302419 w 564357"/>
              <a:gd name="connsiteY12" fmla="*/ 507207 h 673894"/>
              <a:gd name="connsiteX13" fmla="*/ 319088 w 564357"/>
              <a:gd name="connsiteY13" fmla="*/ 557213 h 673894"/>
              <a:gd name="connsiteX14" fmla="*/ 333375 w 564357"/>
              <a:gd name="connsiteY14" fmla="*/ 592932 h 673894"/>
              <a:gd name="connsiteX15" fmla="*/ 357188 w 564357"/>
              <a:gd name="connsiteY15" fmla="*/ 628650 h 673894"/>
              <a:gd name="connsiteX16" fmla="*/ 378619 w 564357"/>
              <a:gd name="connsiteY16" fmla="*/ 650082 h 673894"/>
              <a:gd name="connsiteX17" fmla="*/ 402432 w 564357"/>
              <a:gd name="connsiteY17" fmla="*/ 664369 h 673894"/>
              <a:gd name="connsiteX18" fmla="*/ 426244 w 564357"/>
              <a:gd name="connsiteY18" fmla="*/ 671513 h 673894"/>
              <a:gd name="connsiteX19" fmla="*/ 457200 w 564357"/>
              <a:gd name="connsiteY19" fmla="*/ 673894 h 673894"/>
              <a:gd name="connsiteX20" fmla="*/ 485775 w 564357"/>
              <a:gd name="connsiteY20" fmla="*/ 666750 h 673894"/>
              <a:gd name="connsiteX21" fmla="*/ 507207 w 564357"/>
              <a:gd name="connsiteY21" fmla="*/ 654844 h 673894"/>
              <a:gd name="connsiteX22" fmla="*/ 523875 w 564357"/>
              <a:gd name="connsiteY22" fmla="*/ 640557 h 673894"/>
              <a:gd name="connsiteX23" fmla="*/ 540544 w 564357"/>
              <a:gd name="connsiteY23" fmla="*/ 614363 h 673894"/>
              <a:gd name="connsiteX24" fmla="*/ 552450 w 564357"/>
              <a:gd name="connsiteY24" fmla="*/ 581025 h 673894"/>
              <a:gd name="connsiteX25" fmla="*/ 559594 w 564357"/>
              <a:gd name="connsiteY25" fmla="*/ 545307 h 673894"/>
              <a:gd name="connsiteX26" fmla="*/ 564357 w 564357"/>
              <a:gd name="connsiteY26" fmla="*/ 497682 h 673894"/>
              <a:gd name="connsiteX27" fmla="*/ 564357 w 564357"/>
              <a:gd name="connsiteY27" fmla="*/ 457200 h 673894"/>
              <a:gd name="connsiteX28" fmla="*/ 559594 w 564357"/>
              <a:gd name="connsiteY28" fmla="*/ 414338 h 673894"/>
              <a:gd name="connsiteX29" fmla="*/ 547688 w 564357"/>
              <a:gd name="connsiteY29" fmla="*/ 376238 h 673894"/>
              <a:gd name="connsiteX30" fmla="*/ 528638 w 564357"/>
              <a:gd name="connsiteY30" fmla="*/ 347663 h 673894"/>
              <a:gd name="connsiteX31" fmla="*/ 502444 w 564357"/>
              <a:gd name="connsiteY31" fmla="*/ 316707 h 673894"/>
              <a:gd name="connsiteX32" fmla="*/ 469107 w 564357"/>
              <a:gd name="connsiteY32" fmla="*/ 285750 h 673894"/>
              <a:gd name="connsiteX33" fmla="*/ 373857 w 564357"/>
              <a:gd name="connsiteY33" fmla="*/ 216694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4357" h="673894">
                <a:moveTo>
                  <a:pt x="373857" y="216694"/>
                </a:moveTo>
                <a:lnTo>
                  <a:pt x="288132" y="157163"/>
                </a:lnTo>
                <a:lnTo>
                  <a:pt x="209550" y="100013"/>
                </a:lnTo>
                <a:lnTo>
                  <a:pt x="83344" y="0"/>
                </a:lnTo>
                <a:lnTo>
                  <a:pt x="0" y="38100"/>
                </a:lnTo>
                <a:lnTo>
                  <a:pt x="66675" y="95250"/>
                </a:lnTo>
                <a:lnTo>
                  <a:pt x="111919" y="138113"/>
                </a:lnTo>
                <a:lnTo>
                  <a:pt x="140494" y="171450"/>
                </a:lnTo>
                <a:lnTo>
                  <a:pt x="176213" y="223838"/>
                </a:lnTo>
                <a:lnTo>
                  <a:pt x="214313" y="290513"/>
                </a:lnTo>
                <a:lnTo>
                  <a:pt x="242888" y="347663"/>
                </a:lnTo>
                <a:lnTo>
                  <a:pt x="288132" y="459582"/>
                </a:lnTo>
                <a:lnTo>
                  <a:pt x="302419" y="507207"/>
                </a:lnTo>
                <a:lnTo>
                  <a:pt x="319088" y="557213"/>
                </a:lnTo>
                <a:lnTo>
                  <a:pt x="333375" y="592932"/>
                </a:lnTo>
                <a:lnTo>
                  <a:pt x="357188" y="628650"/>
                </a:lnTo>
                <a:lnTo>
                  <a:pt x="378619" y="650082"/>
                </a:lnTo>
                <a:lnTo>
                  <a:pt x="402432" y="664369"/>
                </a:lnTo>
                <a:lnTo>
                  <a:pt x="426244" y="671513"/>
                </a:lnTo>
                <a:lnTo>
                  <a:pt x="457200" y="673894"/>
                </a:lnTo>
                <a:lnTo>
                  <a:pt x="485775" y="666750"/>
                </a:lnTo>
                <a:lnTo>
                  <a:pt x="507207" y="654844"/>
                </a:lnTo>
                <a:lnTo>
                  <a:pt x="523875" y="640557"/>
                </a:lnTo>
                <a:lnTo>
                  <a:pt x="540544" y="614363"/>
                </a:lnTo>
                <a:lnTo>
                  <a:pt x="552450" y="581025"/>
                </a:lnTo>
                <a:lnTo>
                  <a:pt x="559594" y="545307"/>
                </a:lnTo>
                <a:lnTo>
                  <a:pt x="564357" y="497682"/>
                </a:lnTo>
                <a:lnTo>
                  <a:pt x="564357" y="457200"/>
                </a:lnTo>
                <a:lnTo>
                  <a:pt x="559594" y="414338"/>
                </a:lnTo>
                <a:lnTo>
                  <a:pt x="547688" y="376238"/>
                </a:lnTo>
                <a:lnTo>
                  <a:pt x="528638" y="347663"/>
                </a:lnTo>
                <a:lnTo>
                  <a:pt x="502444" y="316707"/>
                </a:lnTo>
                <a:lnTo>
                  <a:pt x="469107" y="285750"/>
                </a:lnTo>
                <a:lnTo>
                  <a:pt x="373857" y="216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7D42FAC3-0015-41F6-80E6-00F3625CC87B}"/>
              </a:ext>
            </a:extLst>
          </p:cNvPr>
          <p:cNvSpPr/>
          <p:nvPr/>
        </p:nvSpPr>
        <p:spPr>
          <a:xfrm>
            <a:off x="6161088" y="1839913"/>
            <a:ext cx="822325" cy="908050"/>
          </a:xfrm>
          <a:custGeom>
            <a:avLst/>
            <a:gdLst>
              <a:gd name="connsiteX0" fmla="*/ 561975 w 823912"/>
              <a:gd name="connsiteY0" fmla="*/ 438150 h 907257"/>
              <a:gd name="connsiteX1" fmla="*/ 478631 w 823912"/>
              <a:gd name="connsiteY1" fmla="*/ 519113 h 907257"/>
              <a:gd name="connsiteX2" fmla="*/ 371475 w 823912"/>
              <a:gd name="connsiteY2" fmla="*/ 619125 h 907257"/>
              <a:gd name="connsiteX3" fmla="*/ 257175 w 823912"/>
              <a:gd name="connsiteY3" fmla="*/ 721519 h 907257"/>
              <a:gd name="connsiteX4" fmla="*/ 135731 w 823912"/>
              <a:gd name="connsiteY4" fmla="*/ 828675 h 907257"/>
              <a:gd name="connsiteX5" fmla="*/ 64294 w 823912"/>
              <a:gd name="connsiteY5" fmla="*/ 890588 h 907257"/>
              <a:gd name="connsiteX6" fmla="*/ 40481 w 823912"/>
              <a:gd name="connsiteY6" fmla="*/ 904875 h 907257"/>
              <a:gd name="connsiteX7" fmla="*/ 21431 w 823912"/>
              <a:gd name="connsiteY7" fmla="*/ 907257 h 907257"/>
              <a:gd name="connsiteX8" fmla="*/ 11906 w 823912"/>
              <a:gd name="connsiteY8" fmla="*/ 907257 h 907257"/>
              <a:gd name="connsiteX9" fmla="*/ 2381 w 823912"/>
              <a:gd name="connsiteY9" fmla="*/ 897732 h 907257"/>
              <a:gd name="connsiteX10" fmla="*/ 0 w 823912"/>
              <a:gd name="connsiteY10" fmla="*/ 883444 h 907257"/>
              <a:gd name="connsiteX11" fmla="*/ 11906 w 823912"/>
              <a:gd name="connsiteY11" fmla="*/ 852488 h 907257"/>
              <a:gd name="connsiteX12" fmla="*/ 59531 w 823912"/>
              <a:gd name="connsiteY12" fmla="*/ 776288 h 907257"/>
              <a:gd name="connsiteX13" fmla="*/ 130969 w 823912"/>
              <a:gd name="connsiteY13" fmla="*/ 669132 h 907257"/>
              <a:gd name="connsiteX14" fmla="*/ 197644 w 823912"/>
              <a:gd name="connsiteY14" fmla="*/ 566738 h 907257"/>
              <a:gd name="connsiteX15" fmla="*/ 276225 w 823912"/>
              <a:gd name="connsiteY15" fmla="*/ 457200 h 907257"/>
              <a:gd name="connsiteX16" fmla="*/ 328612 w 823912"/>
              <a:gd name="connsiteY16" fmla="*/ 373857 h 907257"/>
              <a:gd name="connsiteX17" fmla="*/ 357187 w 823912"/>
              <a:gd name="connsiteY17" fmla="*/ 323850 h 907257"/>
              <a:gd name="connsiteX18" fmla="*/ 383381 w 823912"/>
              <a:gd name="connsiteY18" fmla="*/ 273844 h 907257"/>
              <a:gd name="connsiteX19" fmla="*/ 402431 w 823912"/>
              <a:gd name="connsiteY19" fmla="*/ 230982 h 907257"/>
              <a:gd name="connsiteX20" fmla="*/ 414337 w 823912"/>
              <a:gd name="connsiteY20" fmla="*/ 200025 h 907257"/>
              <a:gd name="connsiteX21" fmla="*/ 416719 w 823912"/>
              <a:gd name="connsiteY21" fmla="*/ 178594 h 907257"/>
              <a:gd name="connsiteX22" fmla="*/ 419100 w 823912"/>
              <a:gd name="connsiteY22" fmla="*/ 152400 h 907257"/>
              <a:gd name="connsiteX23" fmla="*/ 411956 w 823912"/>
              <a:gd name="connsiteY23" fmla="*/ 123825 h 907257"/>
              <a:gd name="connsiteX24" fmla="*/ 402431 w 823912"/>
              <a:gd name="connsiteY24" fmla="*/ 104775 h 907257"/>
              <a:gd name="connsiteX25" fmla="*/ 383381 w 823912"/>
              <a:gd name="connsiteY25" fmla="*/ 80963 h 907257"/>
              <a:gd name="connsiteX26" fmla="*/ 354806 w 823912"/>
              <a:gd name="connsiteY26" fmla="*/ 52388 h 907257"/>
              <a:gd name="connsiteX27" fmla="*/ 345281 w 823912"/>
              <a:gd name="connsiteY27" fmla="*/ 40482 h 907257"/>
              <a:gd name="connsiteX28" fmla="*/ 335756 w 823912"/>
              <a:gd name="connsiteY28" fmla="*/ 26194 h 907257"/>
              <a:gd name="connsiteX29" fmla="*/ 333375 w 823912"/>
              <a:gd name="connsiteY29" fmla="*/ 9525 h 907257"/>
              <a:gd name="connsiteX30" fmla="*/ 340519 w 823912"/>
              <a:gd name="connsiteY30" fmla="*/ 2382 h 907257"/>
              <a:gd name="connsiteX31" fmla="*/ 364331 w 823912"/>
              <a:gd name="connsiteY31" fmla="*/ 0 h 907257"/>
              <a:gd name="connsiteX32" fmla="*/ 407194 w 823912"/>
              <a:gd name="connsiteY32" fmla="*/ 4763 h 907257"/>
              <a:gd name="connsiteX33" fmla="*/ 507206 w 823912"/>
              <a:gd name="connsiteY33" fmla="*/ 30957 h 907257"/>
              <a:gd name="connsiteX34" fmla="*/ 576262 w 823912"/>
              <a:gd name="connsiteY34" fmla="*/ 57150 h 907257"/>
              <a:gd name="connsiteX35" fmla="*/ 657225 w 823912"/>
              <a:gd name="connsiteY35" fmla="*/ 95250 h 907257"/>
              <a:gd name="connsiteX36" fmla="*/ 757237 w 823912"/>
              <a:gd name="connsiteY36" fmla="*/ 154782 h 907257"/>
              <a:gd name="connsiteX37" fmla="*/ 795337 w 823912"/>
              <a:gd name="connsiteY37" fmla="*/ 180975 h 907257"/>
              <a:gd name="connsiteX38" fmla="*/ 814387 w 823912"/>
              <a:gd name="connsiteY38" fmla="*/ 202407 h 907257"/>
              <a:gd name="connsiteX39" fmla="*/ 821531 w 823912"/>
              <a:gd name="connsiteY39" fmla="*/ 219075 h 907257"/>
              <a:gd name="connsiteX40" fmla="*/ 823912 w 823912"/>
              <a:gd name="connsiteY40" fmla="*/ 233363 h 907257"/>
              <a:gd name="connsiteX41" fmla="*/ 821531 w 823912"/>
              <a:gd name="connsiteY41" fmla="*/ 252413 h 907257"/>
              <a:gd name="connsiteX42" fmla="*/ 804862 w 823912"/>
              <a:gd name="connsiteY42" fmla="*/ 271463 h 907257"/>
              <a:gd name="connsiteX43" fmla="*/ 781050 w 823912"/>
              <a:gd name="connsiteY43" fmla="*/ 288132 h 907257"/>
              <a:gd name="connsiteX44" fmla="*/ 757237 w 823912"/>
              <a:gd name="connsiteY44" fmla="*/ 297657 h 907257"/>
              <a:gd name="connsiteX45" fmla="*/ 726281 w 823912"/>
              <a:gd name="connsiteY45" fmla="*/ 307182 h 907257"/>
              <a:gd name="connsiteX46" fmla="*/ 700087 w 823912"/>
              <a:gd name="connsiteY46" fmla="*/ 319088 h 907257"/>
              <a:gd name="connsiteX47" fmla="*/ 654844 w 823912"/>
              <a:gd name="connsiteY47" fmla="*/ 347663 h 907257"/>
              <a:gd name="connsiteX48" fmla="*/ 611981 w 823912"/>
              <a:gd name="connsiteY48" fmla="*/ 385763 h 907257"/>
              <a:gd name="connsiteX49" fmla="*/ 561975 w 823912"/>
              <a:gd name="connsiteY49" fmla="*/ 438150 h 90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23912" h="907257">
                <a:moveTo>
                  <a:pt x="561975" y="438150"/>
                </a:moveTo>
                <a:lnTo>
                  <a:pt x="478631" y="519113"/>
                </a:lnTo>
                <a:lnTo>
                  <a:pt x="371475" y="619125"/>
                </a:lnTo>
                <a:lnTo>
                  <a:pt x="257175" y="721519"/>
                </a:lnTo>
                <a:lnTo>
                  <a:pt x="135731" y="828675"/>
                </a:lnTo>
                <a:lnTo>
                  <a:pt x="64294" y="890588"/>
                </a:lnTo>
                <a:lnTo>
                  <a:pt x="40481" y="904875"/>
                </a:lnTo>
                <a:lnTo>
                  <a:pt x="21431" y="907257"/>
                </a:lnTo>
                <a:lnTo>
                  <a:pt x="11906" y="907257"/>
                </a:lnTo>
                <a:lnTo>
                  <a:pt x="2381" y="897732"/>
                </a:lnTo>
                <a:lnTo>
                  <a:pt x="0" y="883444"/>
                </a:lnTo>
                <a:lnTo>
                  <a:pt x="11906" y="852488"/>
                </a:lnTo>
                <a:lnTo>
                  <a:pt x="59531" y="776288"/>
                </a:lnTo>
                <a:lnTo>
                  <a:pt x="130969" y="669132"/>
                </a:lnTo>
                <a:lnTo>
                  <a:pt x="197644" y="566738"/>
                </a:lnTo>
                <a:lnTo>
                  <a:pt x="276225" y="457200"/>
                </a:lnTo>
                <a:lnTo>
                  <a:pt x="328612" y="373857"/>
                </a:lnTo>
                <a:lnTo>
                  <a:pt x="357187" y="323850"/>
                </a:lnTo>
                <a:lnTo>
                  <a:pt x="383381" y="273844"/>
                </a:lnTo>
                <a:lnTo>
                  <a:pt x="402431" y="230982"/>
                </a:lnTo>
                <a:lnTo>
                  <a:pt x="414337" y="200025"/>
                </a:lnTo>
                <a:lnTo>
                  <a:pt x="416719" y="178594"/>
                </a:lnTo>
                <a:lnTo>
                  <a:pt x="419100" y="152400"/>
                </a:lnTo>
                <a:lnTo>
                  <a:pt x="411956" y="123825"/>
                </a:lnTo>
                <a:lnTo>
                  <a:pt x="402431" y="104775"/>
                </a:lnTo>
                <a:lnTo>
                  <a:pt x="383381" y="80963"/>
                </a:lnTo>
                <a:lnTo>
                  <a:pt x="354806" y="52388"/>
                </a:lnTo>
                <a:lnTo>
                  <a:pt x="345281" y="40482"/>
                </a:lnTo>
                <a:lnTo>
                  <a:pt x="335756" y="26194"/>
                </a:lnTo>
                <a:lnTo>
                  <a:pt x="333375" y="9525"/>
                </a:lnTo>
                <a:lnTo>
                  <a:pt x="340519" y="2382"/>
                </a:lnTo>
                <a:lnTo>
                  <a:pt x="364331" y="0"/>
                </a:lnTo>
                <a:lnTo>
                  <a:pt x="407194" y="4763"/>
                </a:lnTo>
                <a:lnTo>
                  <a:pt x="507206" y="30957"/>
                </a:lnTo>
                <a:lnTo>
                  <a:pt x="576262" y="57150"/>
                </a:lnTo>
                <a:lnTo>
                  <a:pt x="657225" y="95250"/>
                </a:lnTo>
                <a:lnTo>
                  <a:pt x="757237" y="154782"/>
                </a:lnTo>
                <a:lnTo>
                  <a:pt x="795337" y="180975"/>
                </a:lnTo>
                <a:lnTo>
                  <a:pt x="814387" y="202407"/>
                </a:lnTo>
                <a:lnTo>
                  <a:pt x="821531" y="219075"/>
                </a:lnTo>
                <a:lnTo>
                  <a:pt x="823912" y="233363"/>
                </a:lnTo>
                <a:lnTo>
                  <a:pt x="821531" y="252413"/>
                </a:lnTo>
                <a:lnTo>
                  <a:pt x="804862" y="271463"/>
                </a:lnTo>
                <a:lnTo>
                  <a:pt x="781050" y="288132"/>
                </a:lnTo>
                <a:lnTo>
                  <a:pt x="757237" y="297657"/>
                </a:lnTo>
                <a:lnTo>
                  <a:pt x="726281" y="307182"/>
                </a:lnTo>
                <a:lnTo>
                  <a:pt x="700087" y="319088"/>
                </a:lnTo>
                <a:lnTo>
                  <a:pt x="654844" y="347663"/>
                </a:lnTo>
                <a:lnTo>
                  <a:pt x="611981" y="385763"/>
                </a:lnTo>
                <a:lnTo>
                  <a:pt x="561975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11437624-E733-40BD-8C90-03DB25CD1DBE}"/>
              </a:ext>
            </a:extLst>
          </p:cNvPr>
          <p:cNvSpPr/>
          <p:nvPr/>
        </p:nvSpPr>
        <p:spPr>
          <a:xfrm>
            <a:off x="4529138" y="2849563"/>
            <a:ext cx="2005012" cy="425450"/>
          </a:xfrm>
          <a:custGeom>
            <a:avLst/>
            <a:gdLst>
              <a:gd name="connsiteX0" fmla="*/ 1512093 w 2005012"/>
              <a:gd name="connsiteY0" fmla="*/ 85725 h 423863"/>
              <a:gd name="connsiteX1" fmla="*/ 1409700 w 2005012"/>
              <a:gd name="connsiteY1" fmla="*/ 114300 h 423863"/>
              <a:gd name="connsiteX2" fmla="*/ 1285875 w 2005012"/>
              <a:gd name="connsiteY2" fmla="*/ 145257 h 423863"/>
              <a:gd name="connsiteX3" fmla="*/ 1166812 w 2005012"/>
              <a:gd name="connsiteY3" fmla="*/ 173832 h 423863"/>
              <a:gd name="connsiteX4" fmla="*/ 1026318 w 2005012"/>
              <a:gd name="connsiteY4" fmla="*/ 200025 h 423863"/>
              <a:gd name="connsiteX5" fmla="*/ 881062 w 2005012"/>
              <a:gd name="connsiteY5" fmla="*/ 223838 h 423863"/>
              <a:gd name="connsiteX6" fmla="*/ 764381 w 2005012"/>
              <a:gd name="connsiteY6" fmla="*/ 240507 h 423863"/>
              <a:gd name="connsiteX7" fmla="*/ 635793 w 2005012"/>
              <a:gd name="connsiteY7" fmla="*/ 257175 h 423863"/>
              <a:gd name="connsiteX8" fmla="*/ 528637 w 2005012"/>
              <a:gd name="connsiteY8" fmla="*/ 264319 h 423863"/>
              <a:gd name="connsiteX9" fmla="*/ 450056 w 2005012"/>
              <a:gd name="connsiteY9" fmla="*/ 266700 h 423863"/>
              <a:gd name="connsiteX10" fmla="*/ 416718 w 2005012"/>
              <a:gd name="connsiteY10" fmla="*/ 264319 h 423863"/>
              <a:gd name="connsiteX11" fmla="*/ 316706 w 2005012"/>
              <a:gd name="connsiteY11" fmla="*/ 247650 h 423863"/>
              <a:gd name="connsiteX12" fmla="*/ 190500 w 2005012"/>
              <a:gd name="connsiteY12" fmla="*/ 219075 h 423863"/>
              <a:gd name="connsiteX13" fmla="*/ 90487 w 2005012"/>
              <a:gd name="connsiteY13" fmla="*/ 188119 h 423863"/>
              <a:gd name="connsiteX14" fmla="*/ 33337 w 2005012"/>
              <a:gd name="connsiteY14" fmla="*/ 166688 h 423863"/>
              <a:gd name="connsiteX15" fmla="*/ 19050 w 2005012"/>
              <a:gd name="connsiteY15" fmla="*/ 164307 h 423863"/>
              <a:gd name="connsiteX16" fmla="*/ 2381 w 2005012"/>
              <a:gd name="connsiteY16" fmla="*/ 166688 h 423863"/>
              <a:gd name="connsiteX17" fmla="*/ 0 w 2005012"/>
              <a:gd name="connsiteY17" fmla="*/ 183357 h 423863"/>
              <a:gd name="connsiteX18" fmla="*/ 16668 w 2005012"/>
              <a:gd name="connsiteY18" fmla="*/ 219075 h 423863"/>
              <a:gd name="connsiteX19" fmla="*/ 57150 w 2005012"/>
              <a:gd name="connsiteY19" fmla="*/ 259557 h 423863"/>
              <a:gd name="connsiteX20" fmla="*/ 102393 w 2005012"/>
              <a:gd name="connsiteY20" fmla="*/ 295275 h 423863"/>
              <a:gd name="connsiteX21" fmla="*/ 164306 w 2005012"/>
              <a:gd name="connsiteY21" fmla="*/ 338138 h 423863"/>
              <a:gd name="connsiteX22" fmla="*/ 226218 w 2005012"/>
              <a:gd name="connsiteY22" fmla="*/ 376238 h 423863"/>
              <a:gd name="connsiteX23" fmla="*/ 266700 w 2005012"/>
              <a:gd name="connsiteY23" fmla="*/ 395288 h 423863"/>
              <a:gd name="connsiteX24" fmla="*/ 309562 w 2005012"/>
              <a:gd name="connsiteY24" fmla="*/ 409575 h 423863"/>
              <a:gd name="connsiteX25" fmla="*/ 357187 w 2005012"/>
              <a:gd name="connsiteY25" fmla="*/ 419100 h 423863"/>
              <a:gd name="connsiteX26" fmla="*/ 438150 w 2005012"/>
              <a:gd name="connsiteY26" fmla="*/ 423863 h 423863"/>
              <a:gd name="connsiteX27" fmla="*/ 585787 w 2005012"/>
              <a:gd name="connsiteY27" fmla="*/ 421482 h 423863"/>
              <a:gd name="connsiteX28" fmla="*/ 773906 w 2005012"/>
              <a:gd name="connsiteY28" fmla="*/ 423863 h 423863"/>
              <a:gd name="connsiteX29" fmla="*/ 816768 w 2005012"/>
              <a:gd name="connsiteY29" fmla="*/ 421482 h 423863"/>
              <a:gd name="connsiteX30" fmla="*/ 962025 w 2005012"/>
              <a:gd name="connsiteY30" fmla="*/ 378619 h 423863"/>
              <a:gd name="connsiteX31" fmla="*/ 1245393 w 2005012"/>
              <a:gd name="connsiteY31" fmla="*/ 338138 h 423863"/>
              <a:gd name="connsiteX32" fmla="*/ 1528762 w 2005012"/>
              <a:gd name="connsiteY32" fmla="*/ 297657 h 423863"/>
              <a:gd name="connsiteX33" fmla="*/ 1795462 w 2005012"/>
              <a:gd name="connsiteY33" fmla="*/ 259557 h 423863"/>
              <a:gd name="connsiteX34" fmla="*/ 1885950 w 2005012"/>
              <a:gd name="connsiteY34" fmla="*/ 247650 h 423863"/>
              <a:gd name="connsiteX35" fmla="*/ 1940718 w 2005012"/>
              <a:gd name="connsiteY35" fmla="*/ 233363 h 423863"/>
              <a:gd name="connsiteX36" fmla="*/ 1971675 w 2005012"/>
              <a:gd name="connsiteY36" fmla="*/ 219075 h 423863"/>
              <a:gd name="connsiteX37" fmla="*/ 1995487 w 2005012"/>
              <a:gd name="connsiteY37" fmla="*/ 200025 h 423863"/>
              <a:gd name="connsiteX38" fmla="*/ 2002631 w 2005012"/>
              <a:gd name="connsiteY38" fmla="*/ 185738 h 423863"/>
              <a:gd name="connsiteX39" fmla="*/ 2005012 w 2005012"/>
              <a:gd name="connsiteY39" fmla="*/ 159544 h 423863"/>
              <a:gd name="connsiteX40" fmla="*/ 2000250 w 2005012"/>
              <a:gd name="connsiteY40" fmla="*/ 133350 h 423863"/>
              <a:gd name="connsiteX41" fmla="*/ 1990725 w 2005012"/>
              <a:gd name="connsiteY41" fmla="*/ 109538 h 423863"/>
              <a:gd name="connsiteX42" fmla="*/ 1978818 w 2005012"/>
              <a:gd name="connsiteY42" fmla="*/ 88107 h 423863"/>
              <a:gd name="connsiteX43" fmla="*/ 1964531 w 2005012"/>
              <a:gd name="connsiteY43" fmla="*/ 73819 h 423863"/>
              <a:gd name="connsiteX44" fmla="*/ 1933575 w 2005012"/>
              <a:gd name="connsiteY44" fmla="*/ 52388 h 423863"/>
              <a:gd name="connsiteX45" fmla="*/ 1897856 w 2005012"/>
              <a:gd name="connsiteY45" fmla="*/ 35719 h 423863"/>
              <a:gd name="connsiteX46" fmla="*/ 1826418 w 2005012"/>
              <a:gd name="connsiteY46" fmla="*/ 9525 h 423863"/>
              <a:gd name="connsiteX47" fmla="*/ 1774031 w 2005012"/>
              <a:gd name="connsiteY47" fmla="*/ 0 h 423863"/>
              <a:gd name="connsiteX48" fmla="*/ 1726406 w 2005012"/>
              <a:gd name="connsiteY48" fmla="*/ 0 h 423863"/>
              <a:gd name="connsiteX49" fmla="*/ 1681162 w 2005012"/>
              <a:gd name="connsiteY49" fmla="*/ 11907 h 423863"/>
              <a:gd name="connsiteX50" fmla="*/ 1638300 w 2005012"/>
              <a:gd name="connsiteY50" fmla="*/ 30957 h 423863"/>
              <a:gd name="connsiteX51" fmla="*/ 1604962 w 2005012"/>
              <a:gd name="connsiteY51" fmla="*/ 50007 h 423863"/>
              <a:gd name="connsiteX52" fmla="*/ 1574006 w 2005012"/>
              <a:gd name="connsiteY52" fmla="*/ 66675 h 423863"/>
              <a:gd name="connsiteX53" fmla="*/ 1512093 w 2005012"/>
              <a:gd name="connsiteY53" fmla="*/ 85725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05012" h="423863">
                <a:moveTo>
                  <a:pt x="1512093" y="85725"/>
                </a:moveTo>
                <a:lnTo>
                  <a:pt x="1409700" y="114300"/>
                </a:lnTo>
                <a:lnTo>
                  <a:pt x="1285875" y="145257"/>
                </a:lnTo>
                <a:lnTo>
                  <a:pt x="1166812" y="173832"/>
                </a:lnTo>
                <a:lnTo>
                  <a:pt x="1026318" y="200025"/>
                </a:lnTo>
                <a:lnTo>
                  <a:pt x="881062" y="223838"/>
                </a:lnTo>
                <a:lnTo>
                  <a:pt x="764381" y="240507"/>
                </a:lnTo>
                <a:lnTo>
                  <a:pt x="635793" y="257175"/>
                </a:lnTo>
                <a:lnTo>
                  <a:pt x="528637" y="264319"/>
                </a:lnTo>
                <a:lnTo>
                  <a:pt x="450056" y="266700"/>
                </a:lnTo>
                <a:lnTo>
                  <a:pt x="416718" y="264319"/>
                </a:lnTo>
                <a:lnTo>
                  <a:pt x="316706" y="247650"/>
                </a:lnTo>
                <a:lnTo>
                  <a:pt x="190500" y="219075"/>
                </a:lnTo>
                <a:lnTo>
                  <a:pt x="90487" y="188119"/>
                </a:lnTo>
                <a:lnTo>
                  <a:pt x="33337" y="166688"/>
                </a:lnTo>
                <a:lnTo>
                  <a:pt x="19050" y="164307"/>
                </a:lnTo>
                <a:lnTo>
                  <a:pt x="2381" y="166688"/>
                </a:lnTo>
                <a:lnTo>
                  <a:pt x="0" y="183357"/>
                </a:lnTo>
                <a:lnTo>
                  <a:pt x="16668" y="219075"/>
                </a:lnTo>
                <a:lnTo>
                  <a:pt x="57150" y="259557"/>
                </a:lnTo>
                <a:lnTo>
                  <a:pt x="102393" y="295275"/>
                </a:lnTo>
                <a:lnTo>
                  <a:pt x="164306" y="338138"/>
                </a:lnTo>
                <a:lnTo>
                  <a:pt x="226218" y="376238"/>
                </a:lnTo>
                <a:lnTo>
                  <a:pt x="266700" y="395288"/>
                </a:lnTo>
                <a:lnTo>
                  <a:pt x="309562" y="409575"/>
                </a:lnTo>
                <a:lnTo>
                  <a:pt x="357187" y="419100"/>
                </a:lnTo>
                <a:lnTo>
                  <a:pt x="438150" y="423863"/>
                </a:lnTo>
                <a:lnTo>
                  <a:pt x="585787" y="421482"/>
                </a:lnTo>
                <a:lnTo>
                  <a:pt x="773906" y="423863"/>
                </a:lnTo>
                <a:lnTo>
                  <a:pt x="816768" y="421482"/>
                </a:lnTo>
                <a:lnTo>
                  <a:pt x="962025" y="378619"/>
                </a:lnTo>
                <a:lnTo>
                  <a:pt x="1245393" y="338138"/>
                </a:lnTo>
                <a:lnTo>
                  <a:pt x="1528762" y="297657"/>
                </a:lnTo>
                <a:lnTo>
                  <a:pt x="1795462" y="259557"/>
                </a:lnTo>
                <a:lnTo>
                  <a:pt x="1885950" y="247650"/>
                </a:lnTo>
                <a:lnTo>
                  <a:pt x="1940718" y="233363"/>
                </a:lnTo>
                <a:lnTo>
                  <a:pt x="1971675" y="219075"/>
                </a:lnTo>
                <a:lnTo>
                  <a:pt x="1995487" y="200025"/>
                </a:lnTo>
                <a:lnTo>
                  <a:pt x="2002631" y="185738"/>
                </a:lnTo>
                <a:lnTo>
                  <a:pt x="2005012" y="159544"/>
                </a:lnTo>
                <a:lnTo>
                  <a:pt x="2000250" y="133350"/>
                </a:lnTo>
                <a:lnTo>
                  <a:pt x="1990725" y="109538"/>
                </a:lnTo>
                <a:lnTo>
                  <a:pt x="1978818" y="88107"/>
                </a:lnTo>
                <a:lnTo>
                  <a:pt x="1964531" y="73819"/>
                </a:lnTo>
                <a:lnTo>
                  <a:pt x="1933575" y="52388"/>
                </a:lnTo>
                <a:lnTo>
                  <a:pt x="1897856" y="35719"/>
                </a:lnTo>
                <a:lnTo>
                  <a:pt x="1826418" y="9525"/>
                </a:lnTo>
                <a:lnTo>
                  <a:pt x="1774031" y="0"/>
                </a:lnTo>
                <a:lnTo>
                  <a:pt x="1726406" y="0"/>
                </a:lnTo>
                <a:lnTo>
                  <a:pt x="1681162" y="11907"/>
                </a:lnTo>
                <a:lnTo>
                  <a:pt x="1638300" y="30957"/>
                </a:lnTo>
                <a:lnTo>
                  <a:pt x="1604962" y="50007"/>
                </a:lnTo>
                <a:lnTo>
                  <a:pt x="1574006" y="66675"/>
                </a:lnTo>
                <a:lnTo>
                  <a:pt x="1512093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F233364A-B61D-4138-8F1F-40AE51E28CD8}"/>
              </a:ext>
            </a:extLst>
          </p:cNvPr>
          <p:cNvSpPr/>
          <p:nvPr/>
        </p:nvSpPr>
        <p:spPr>
          <a:xfrm>
            <a:off x="4259263" y="3449638"/>
            <a:ext cx="2794000" cy="492125"/>
          </a:xfrm>
          <a:custGeom>
            <a:avLst/>
            <a:gdLst>
              <a:gd name="connsiteX0" fmla="*/ 1874044 w 2793207"/>
              <a:gd name="connsiteY0" fmla="*/ 309563 h 490538"/>
              <a:gd name="connsiteX1" fmla="*/ 2105025 w 2793207"/>
              <a:gd name="connsiteY1" fmla="*/ 300038 h 490538"/>
              <a:gd name="connsiteX2" fmla="*/ 2295525 w 2793207"/>
              <a:gd name="connsiteY2" fmla="*/ 295275 h 490538"/>
              <a:gd name="connsiteX3" fmla="*/ 2514600 w 2793207"/>
              <a:gd name="connsiteY3" fmla="*/ 292894 h 490538"/>
              <a:gd name="connsiteX4" fmla="*/ 2695575 w 2793207"/>
              <a:gd name="connsiteY4" fmla="*/ 290513 h 490538"/>
              <a:gd name="connsiteX5" fmla="*/ 2731294 w 2793207"/>
              <a:gd name="connsiteY5" fmla="*/ 278607 h 490538"/>
              <a:gd name="connsiteX6" fmla="*/ 2762250 w 2793207"/>
              <a:gd name="connsiteY6" fmla="*/ 261938 h 490538"/>
              <a:gd name="connsiteX7" fmla="*/ 2781300 w 2793207"/>
              <a:gd name="connsiteY7" fmla="*/ 242888 h 490538"/>
              <a:gd name="connsiteX8" fmla="*/ 2790825 w 2793207"/>
              <a:gd name="connsiteY8" fmla="*/ 223838 h 490538"/>
              <a:gd name="connsiteX9" fmla="*/ 2793207 w 2793207"/>
              <a:gd name="connsiteY9" fmla="*/ 209550 h 490538"/>
              <a:gd name="connsiteX10" fmla="*/ 2793207 w 2793207"/>
              <a:gd name="connsiteY10" fmla="*/ 190500 h 490538"/>
              <a:gd name="connsiteX11" fmla="*/ 2786063 w 2793207"/>
              <a:gd name="connsiteY11" fmla="*/ 157163 h 490538"/>
              <a:gd name="connsiteX12" fmla="*/ 2776538 w 2793207"/>
              <a:gd name="connsiteY12" fmla="*/ 130969 h 490538"/>
              <a:gd name="connsiteX13" fmla="*/ 2762250 w 2793207"/>
              <a:gd name="connsiteY13" fmla="*/ 116682 h 490538"/>
              <a:gd name="connsiteX14" fmla="*/ 2714625 w 2793207"/>
              <a:gd name="connsiteY14" fmla="*/ 92869 h 490538"/>
              <a:gd name="connsiteX15" fmla="*/ 2619375 w 2793207"/>
              <a:gd name="connsiteY15" fmla="*/ 57150 h 490538"/>
              <a:gd name="connsiteX16" fmla="*/ 2545557 w 2793207"/>
              <a:gd name="connsiteY16" fmla="*/ 30957 h 490538"/>
              <a:gd name="connsiteX17" fmla="*/ 2471738 w 2793207"/>
              <a:gd name="connsiteY17" fmla="*/ 11907 h 490538"/>
              <a:gd name="connsiteX18" fmla="*/ 2405063 w 2793207"/>
              <a:gd name="connsiteY18" fmla="*/ 2382 h 490538"/>
              <a:gd name="connsiteX19" fmla="*/ 2345532 w 2793207"/>
              <a:gd name="connsiteY19" fmla="*/ 0 h 490538"/>
              <a:gd name="connsiteX20" fmla="*/ 2321719 w 2793207"/>
              <a:gd name="connsiteY20" fmla="*/ 0 h 490538"/>
              <a:gd name="connsiteX21" fmla="*/ 2293144 w 2793207"/>
              <a:gd name="connsiteY21" fmla="*/ 11907 h 490538"/>
              <a:gd name="connsiteX22" fmla="*/ 2233613 w 2793207"/>
              <a:gd name="connsiteY22" fmla="*/ 42863 h 490538"/>
              <a:gd name="connsiteX23" fmla="*/ 2143125 w 2793207"/>
              <a:gd name="connsiteY23" fmla="*/ 88107 h 490538"/>
              <a:gd name="connsiteX24" fmla="*/ 2071688 w 2793207"/>
              <a:gd name="connsiteY24" fmla="*/ 100013 h 490538"/>
              <a:gd name="connsiteX25" fmla="*/ 1888332 w 2793207"/>
              <a:gd name="connsiteY25" fmla="*/ 116682 h 490538"/>
              <a:gd name="connsiteX26" fmla="*/ 1695450 w 2793207"/>
              <a:gd name="connsiteY26" fmla="*/ 135732 h 490538"/>
              <a:gd name="connsiteX27" fmla="*/ 1497807 w 2793207"/>
              <a:gd name="connsiteY27" fmla="*/ 157163 h 490538"/>
              <a:gd name="connsiteX28" fmla="*/ 1240632 w 2793207"/>
              <a:gd name="connsiteY28" fmla="*/ 180975 h 490538"/>
              <a:gd name="connsiteX29" fmla="*/ 1002507 w 2793207"/>
              <a:gd name="connsiteY29" fmla="*/ 204788 h 490538"/>
              <a:gd name="connsiteX30" fmla="*/ 833438 w 2793207"/>
              <a:gd name="connsiteY30" fmla="*/ 228600 h 490538"/>
              <a:gd name="connsiteX31" fmla="*/ 652463 w 2793207"/>
              <a:gd name="connsiteY31" fmla="*/ 247650 h 490538"/>
              <a:gd name="connsiteX32" fmla="*/ 488157 w 2793207"/>
              <a:gd name="connsiteY32" fmla="*/ 261938 h 490538"/>
              <a:gd name="connsiteX33" fmla="*/ 402432 w 2793207"/>
              <a:gd name="connsiteY33" fmla="*/ 269082 h 490538"/>
              <a:gd name="connsiteX34" fmla="*/ 371475 w 2793207"/>
              <a:gd name="connsiteY34" fmla="*/ 269082 h 490538"/>
              <a:gd name="connsiteX35" fmla="*/ 326232 w 2793207"/>
              <a:gd name="connsiteY35" fmla="*/ 266700 h 490538"/>
              <a:gd name="connsiteX36" fmla="*/ 273844 w 2793207"/>
              <a:gd name="connsiteY36" fmla="*/ 259557 h 490538"/>
              <a:gd name="connsiteX37" fmla="*/ 216694 w 2793207"/>
              <a:gd name="connsiteY37" fmla="*/ 245269 h 490538"/>
              <a:gd name="connsiteX38" fmla="*/ 166688 w 2793207"/>
              <a:gd name="connsiteY38" fmla="*/ 228600 h 490538"/>
              <a:gd name="connsiteX39" fmla="*/ 97632 w 2793207"/>
              <a:gd name="connsiteY39" fmla="*/ 200025 h 490538"/>
              <a:gd name="connsiteX40" fmla="*/ 47625 w 2793207"/>
              <a:gd name="connsiteY40" fmla="*/ 173832 h 490538"/>
              <a:gd name="connsiteX41" fmla="*/ 26194 w 2793207"/>
              <a:gd name="connsiteY41" fmla="*/ 166688 h 490538"/>
              <a:gd name="connsiteX42" fmla="*/ 9525 w 2793207"/>
              <a:gd name="connsiteY42" fmla="*/ 166688 h 490538"/>
              <a:gd name="connsiteX43" fmla="*/ 0 w 2793207"/>
              <a:gd name="connsiteY43" fmla="*/ 173832 h 490538"/>
              <a:gd name="connsiteX44" fmla="*/ 2382 w 2793207"/>
              <a:gd name="connsiteY44" fmla="*/ 185738 h 490538"/>
              <a:gd name="connsiteX45" fmla="*/ 9525 w 2793207"/>
              <a:gd name="connsiteY45" fmla="*/ 211932 h 490538"/>
              <a:gd name="connsiteX46" fmla="*/ 38100 w 2793207"/>
              <a:gd name="connsiteY46" fmla="*/ 257175 h 490538"/>
              <a:gd name="connsiteX47" fmla="*/ 78582 w 2793207"/>
              <a:gd name="connsiteY47" fmla="*/ 297657 h 490538"/>
              <a:gd name="connsiteX48" fmla="*/ 133350 w 2793207"/>
              <a:gd name="connsiteY48" fmla="*/ 350044 h 490538"/>
              <a:gd name="connsiteX49" fmla="*/ 188119 w 2793207"/>
              <a:gd name="connsiteY49" fmla="*/ 388144 h 490538"/>
              <a:gd name="connsiteX50" fmla="*/ 252413 w 2793207"/>
              <a:gd name="connsiteY50" fmla="*/ 431007 h 490538"/>
              <a:gd name="connsiteX51" fmla="*/ 304800 w 2793207"/>
              <a:gd name="connsiteY51" fmla="*/ 459582 h 490538"/>
              <a:gd name="connsiteX52" fmla="*/ 364332 w 2793207"/>
              <a:gd name="connsiteY52" fmla="*/ 488157 h 490538"/>
              <a:gd name="connsiteX53" fmla="*/ 388144 w 2793207"/>
              <a:gd name="connsiteY53" fmla="*/ 490538 h 490538"/>
              <a:gd name="connsiteX54" fmla="*/ 473869 w 2793207"/>
              <a:gd name="connsiteY54" fmla="*/ 483394 h 490538"/>
              <a:gd name="connsiteX55" fmla="*/ 531019 w 2793207"/>
              <a:gd name="connsiteY55" fmla="*/ 469107 h 490538"/>
              <a:gd name="connsiteX56" fmla="*/ 635794 w 2793207"/>
              <a:gd name="connsiteY56" fmla="*/ 445294 h 490538"/>
              <a:gd name="connsiteX57" fmla="*/ 800100 w 2793207"/>
              <a:gd name="connsiteY57" fmla="*/ 409575 h 490538"/>
              <a:gd name="connsiteX58" fmla="*/ 919163 w 2793207"/>
              <a:gd name="connsiteY58" fmla="*/ 385763 h 490538"/>
              <a:gd name="connsiteX59" fmla="*/ 973932 w 2793207"/>
              <a:gd name="connsiteY59" fmla="*/ 376238 h 490538"/>
              <a:gd name="connsiteX60" fmla="*/ 1243013 w 2793207"/>
              <a:gd name="connsiteY60" fmla="*/ 354807 h 490538"/>
              <a:gd name="connsiteX61" fmla="*/ 1404938 w 2793207"/>
              <a:gd name="connsiteY61" fmla="*/ 338138 h 490538"/>
              <a:gd name="connsiteX62" fmla="*/ 1581150 w 2793207"/>
              <a:gd name="connsiteY62" fmla="*/ 326232 h 490538"/>
              <a:gd name="connsiteX63" fmla="*/ 1874044 w 2793207"/>
              <a:gd name="connsiteY63" fmla="*/ 309563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3207" h="490538">
                <a:moveTo>
                  <a:pt x="1874044" y="309563"/>
                </a:moveTo>
                <a:lnTo>
                  <a:pt x="2105025" y="300038"/>
                </a:lnTo>
                <a:lnTo>
                  <a:pt x="2295525" y="295275"/>
                </a:lnTo>
                <a:lnTo>
                  <a:pt x="2514600" y="292894"/>
                </a:lnTo>
                <a:lnTo>
                  <a:pt x="2695575" y="290513"/>
                </a:lnTo>
                <a:lnTo>
                  <a:pt x="2731294" y="278607"/>
                </a:lnTo>
                <a:lnTo>
                  <a:pt x="2762250" y="261938"/>
                </a:lnTo>
                <a:lnTo>
                  <a:pt x="2781300" y="242888"/>
                </a:lnTo>
                <a:lnTo>
                  <a:pt x="2790825" y="223838"/>
                </a:lnTo>
                <a:lnTo>
                  <a:pt x="2793207" y="209550"/>
                </a:lnTo>
                <a:lnTo>
                  <a:pt x="2793207" y="190500"/>
                </a:lnTo>
                <a:lnTo>
                  <a:pt x="2786063" y="157163"/>
                </a:lnTo>
                <a:lnTo>
                  <a:pt x="2776538" y="130969"/>
                </a:lnTo>
                <a:lnTo>
                  <a:pt x="2762250" y="116682"/>
                </a:lnTo>
                <a:lnTo>
                  <a:pt x="2714625" y="92869"/>
                </a:lnTo>
                <a:lnTo>
                  <a:pt x="2619375" y="57150"/>
                </a:lnTo>
                <a:lnTo>
                  <a:pt x="2545557" y="30957"/>
                </a:lnTo>
                <a:lnTo>
                  <a:pt x="2471738" y="11907"/>
                </a:lnTo>
                <a:lnTo>
                  <a:pt x="2405063" y="2382"/>
                </a:lnTo>
                <a:lnTo>
                  <a:pt x="2345532" y="0"/>
                </a:lnTo>
                <a:lnTo>
                  <a:pt x="2321719" y="0"/>
                </a:lnTo>
                <a:lnTo>
                  <a:pt x="2293144" y="11907"/>
                </a:lnTo>
                <a:lnTo>
                  <a:pt x="2233613" y="42863"/>
                </a:lnTo>
                <a:lnTo>
                  <a:pt x="2143125" y="88107"/>
                </a:lnTo>
                <a:lnTo>
                  <a:pt x="2071688" y="100013"/>
                </a:lnTo>
                <a:lnTo>
                  <a:pt x="1888332" y="116682"/>
                </a:lnTo>
                <a:lnTo>
                  <a:pt x="1695450" y="135732"/>
                </a:lnTo>
                <a:lnTo>
                  <a:pt x="1497807" y="157163"/>
                </a:lnTo>
                <a:lnTo>
                  <a:pt x="1240632" y="180975"/>
                </a:lnTo>
                <a:lnTo>
                  <a:pt x="1002507" y="204788"/>
                </a:lnTo>
                <a:lnTo>
                  <a:pt x="833438" y="228600"/>
                </a:lnTo>
                <a:lnTo>
                  <a:pt x="652463" y="247650"/>
                </a:lnTo>
                <a:lnTo>
                  <a:pt x="488157" y="261938"/>
                </a:lnTo>
                <a:lnTo>
                  <a:pt x="402432" y="269082"/>
                </a:lnTo>
                <a:lnTo>
                  <a:pt x="371475" y="269082"/>
                </a:lnTo>
                <a:lnTo>
                  <a:pt x="326232" y="266700"/>
                </a:lnTo>
                <a:lnTo>
                  <a:pt x="273844" y="259557"/>
                </a:lnTo>
                <a:lnTo>
                  <a:pt x="216694" y="245269"/>
                </a:lnTo>
                <a:lnTo>
                  <a:pt x="166688" y="228600"/>
                </a:lnTo>
                <a:lnTo>
                  <a:pt x="97632" y="200025"/>
                </a:lnTo>
                <a:lnTo>
                  <a:pt x="47625" y="173832"/>
                </a:lnTo>
                <a:lnTo>
                  <a:pt x="26194" y="166688"/>
                </a:lnTo>
                <a:lnTo>
                  <a:pt x="9525" y="166688"/>
                </a:lnTo>
                <a:lnTo>
                  <a:pt x="0" y="173832"/>
                </a:lnTo>
                <a:lnTo>
                  <a:pt x="2382" y="185738"/>
                </a:lnTo>
                <a:lnTo>
                  <a:pt x="9525" y="211932"/>
                </a:lnTo>
                <a:lnTo>
                  <a:pt x="38100" y="257175"/>
                </a:lnTo>
                <a:lnTo>
                  <a:pt x="78582" y="297657"/>
                </a:lnTo>
                <a:lnTo>
                  <a:pt x="133350" y="350044"/>
                </a:lnTo>
                <a:lnTo>
                  <a:pt x="188119" y="388144"/>
                </a:lnTo>
                <a:lnTo>
                  <a:pt x="252413" y="431007"/>
                </a:lnTo>
                <a:lnTo>
                  <a:pt x="304800" y="459582"/>
                </a:lnTo>
                <a:lnTo>
                  <a:pt x="364332" y="488157"/>
                </a:lnTo>
                <a:lnTo>
                  <a:pt x="388144" y="490538"/>
                </a:lnTo>
                <a:lnTo>
                  <a:pt x="473869" y="483394"/>
                </a:lnTo>
                <a:lnTo>
                  <a:pt x="531019" y="469107"/>
                </a:lnTo>
                <a:lnTo>
                  <a:pt x="635794" y="445294"/>
                </a:lnTo>
                <a:lnTo>
                  <a:pt x="800100" y="409575"/>
                </a:lnTo>
                <a:lnTo>
                  <a:pt x="919163" y="385763"/>
                </a:lnTo>
                <a:lnTo>
                  <a:pt x="973932" y="376238"/>
                </a:lnTo>
                <a:lnTo>
                  <a:pt x="1243013" y="354807"/>
                </a:lnTo>
                <a:lnTo>
                  <a:pt x="1404938" y="338138"/>
                </a:lnTo>
                <a:lnTo>
                  <a:pt x="1581150" y="326232"/>
                </a:lnTo>
                <a:lnTo>
                  <a:pt x="1874044" y="3095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772D27A0-131B-461B-B1BC-67C9A995B3AF}"/>
              </a:ext>
            </a:extLst>
          </p:cNvPr>
          <p:cNvSpPr/>
          <p:nvPr/>
        </p:nvSpPr>
        <p:spPr>
          <a:xfrm>
            <a:off x="3873500" y="3178175"/>
            <a:ext cx="1825625" cy="2216150"/>
          </a:xfrm>
          <a:custGeom>
            <a:avLst/>
            <a:gdLst>
              <a:gd name="connsiteX0" fmla="*/ 1269198 w 1825915"/>
              <a:gd name="connsiteY0" fmla="*/ 822095 h 2215329"/>
              <a:gd name="connsiteX1" fmla="*/ 1208623 w 1825915"/>
              <a:gd name="connsiteY1" fmla="*/ 954784 h 2215329"/>
              <a:gd name="connsiteX2" fmla="*/ 1150932 w 1825915"/>
              <a:gd name="connsiteY2" fmla="*/ 1067281 h 2215329"/>
              <a:gd name="connsiteX3" fmla="*/ 1081703 w 1825915"/>
              <a:gd name="connsiteY3" fmla="*/ 1185547 h 2215329"/>
              <a:gd name="connsiteX4" fmla="*/ 1006705 w 1825915"/>
              <a:gd name="connsiteY4" fmla="*/ 1303813 h 2215329"/>
              <a:gd name="connsiteX5" fmla="*/ 946130 w 1825915"/>
              <a:gd name="connsiteY5" fmla="*/ 1393234 h 2215329"/>
              <a:gd name="connsiteX6" fmla="*/ 859593 w 1825915"/>
              <a:gd name="connsiteY6" fmla="*/ 1499962 h 2215329"/>
              <a:gd name="connsiteX7" fmla="*/ 749981 w 1825915"/>
              <a:gd name="connsiteY7" fmla="*/ 1623997 h 2215329"/>
              <a:gd name="connsiteX8" fmla="*/ 657675 w 1825915"/>
              <a:gd name="connsiteY8" fmla="*/ 1716303 h 2215329"/>
              <a:gd name="connsiteX9" fmla="*/ 576908 w 1825915"/>
              <a:gd name="connsiteY9" fmla="*/ 1791301 h 2215329"/>
              <a:gd name="connsiteX10" fmla="*/ 493256 w 1825915"/>
              <a:gd name="connsiteY10" fmla="*/ 1857645 h 2215329"/>
              <a:gd name="connsiteX11" fmla="*/ 406720 w 1825915"/>
              <a:gd name="connsiteY11" fmla="*/ 1923990 h 2215329"/>
              <a:gd name="connsiteX12" fmla="*/ 314415 w 1825915"/>
              <a:gd name="connsiteY12" fmla="*/ 1987450 h 2215329"/>
              <a:gd name="connsiteX13" fmla="*/ 222109 w 1825915"/>
              <a:gd name="connsiteY13" fmla="*/ 2042256 h 2215329"/>
              <a:gd name="connsiteX14" fmla="*/ 118266 w 1825915"/>
              <a:gd name="connsiteY14" fmla="*/ 2099947 h 2215329"/>
              <a:gd name="connsiteX15" fmla="*/ 37499 w 1825915"/>
              <a:gd name="connsiteY15" fmla="*/ 2140331 h 2215329"/>
              <a:gd name="connsiteX16" fmla="*/ 17307 w 1825915"/>
              <a:gd name="connsiteY16" fmla="*/ 2154753 h 2215329"/>
              <a:gd name="connsiteX17" fmla="*/ 2884 w 1825915"/>
              <a:gd name="connsiteY17" fmla="*/ 2172060 h 2215329"/>
              <a:gd name="connsiteX18" fmla="*/ 0 w 1825915"/>
              <a:gd name="connsiteY18" fmla="*/ 2189368 h 2215329"/>
              <a:gd name="connsiteX19" fmla="*/ 2884 w 1825915"/>
              <a:gd name="connsiteY19" fmla="*/ 2203790 h 2215329"/>
              <a:gd name="connsiteX20" fmla="*/ 11538 w 1825915"/>
              <a:gd name="connsiteY20" fmla="*/ 2209560 h 2215329"/>
              <a:gd name="connsiteX21" fmla="*/ 31730 w 1825915"/>
              <a:gd name="connsiteY21" fmla="*/ 2215329 h 2215329"/>
              <a:gd name="connsiteX22" fmla="*/ 95190 w 1825915"/>
              <a:gd name="connsiteY22" fmla="*/ 2198021 h 2215329"/>
              <a:gd name="connsiteX23" fmla="*/ 242301 w 1825915"/>
              <a:gd name="connsiteY23" fmla="*/ 2134561 h 2215329"/>
              <a:gd name="connsiteX24" fmla="*/ 389413 w 1825915"/>
              <a:gd name="connsiteY24" fmla="*/ 2062448 h 2215329"/>
              <a:gd name="connsiteX25" fmla="*/ 530756 w 1825915"/>
              <a:gd name="connsiteY25" fmla="*/ 1978796 h 2215329"/>
              <a:gd name="connsiteX26" fmla="*/ 657675 w 1825915"/>
              <a:gd name="connsiteY26" fmla="*/ 1898029 h 2215329"/>
              <a:gd name="connsiteX27" fmla="*/ 796133 w 1825915"/>
              <a:gd name="connsiteY27" fmla="*/ 1794185 h 2215329"/>
              <a:gd name="connsiteX28" fmla="*/ 940361 w 1825915"/>
              <a:gd name="connsiteY28" fmla="*/ 1670150 h 2215329"/>
              <a:gd name="connsiteX29" fmla="*/ 1070165 w 1825915"/>
              <a:gd name="connsiteY29" fmla="*/ 1548999 h 2215329"/>
              <a:gd name="connsiteX30" fmla="*/ 1148048 w 1825915"/>
              <a:gd name="connsiteY30" fmla="*/ 1462463 h 2215329"/>
              <a:gd name="connsiteX31" fmla="*/ 1234584 w 1825915"/>
              <a:gd name="connsiteY31" fmla="*/ 1349966 h 2215329"/>
              <a:gd name="connsiteX32" fmla="*/ 1283621 w 1825915"/>
              <a:gd name="connsiteY32" fmla="*/ 1277852 h 2215329"/>
              <a:gd name="connsiteX33" fmla="*/ 1375927 w 1825915"/>
              <a:gd name="connsiteY33" fmla="*/ 1099011 h 2215329"/>
              <a:gd name="connsiteX34" fmla="*/ 1456694 w 1825915"/>
              <a:gd name="connsiteY34" fmla="*/ 940361 h 2215329"/>
              <a:gd name="connsiteX35" fmla="*/ 1511500 w 1825915"/>
              <a:gd name="connsiteY35" fmla="*/ 830748 h 2215329"/>
              <a:gd name="connsiteX36" fmla="*/ 1560537 w 1825915"/>
              <a:gd name="connsiteY36" fmla="*/ 729789 h 2215329"/>
              <a:gd name="connsiteX37" fmla="*/ 1612459 w 1825915"/>
              <a:gd name="connsiteY37" fmla="*/ 614408 h 2215329"/>
              <a:gd name="connsiteX38" fmla="*/ 1647074 w 1825915"/>
              <a:gd name="connsiteY38" fmla="*/ 464411 h 2215329"/>
              <a:gd name="connsiteX39" fmla="*/ 1687457 w 1825915"/>
              <a:gd name="connsiteY39" fmla="*/ 398067 h 2215329"/>
              <a:gd name="connsiteX40" fmla="*/ 1716303 w 1825915"/>
              <a:gd name="connsiteY40" fmla="*/ 349030 h 2215329"/>
              <a:gd name="connsiteX41" fmla="*/ 1736494 w 1825915"/>
              <a:gd name="connsiteY41" fmla="*/ 302877 h 2215329"/>
              <a:gd name="connsiteX42" fmla="*/ 1745148 w 1825915"/>
              <a:gd name="connsiteY42" fmla="*/ 291339 h 2215329"/>
              <a:gd name="connsiteX43" fmla="*/ 1771109 w 1825915"/>
              <a:gd name="connsiteY43" fmla="*/ 279801 h 2215329"/>
              <a:gd name="connsiteX44" fmla="*/ 1799954 w 1825915"/>
              <a:gd name="connsiteY44" fmla="*/ 262493 h 2215329"/>
              <a:gd name="connsiteX45" fmla="*/ 1817262 w 1825915"/>
              <a:gd name="connsiteY45" fmla="*/ 245186 h 2215329"/>
              <a:gd name="connsiteX46" fmla="*/ 1825915 w 1825915"/>
              <a:gd name="connsiteY46" fmla="*/ 230763 h 2215329"/>
              <a:gd name="connsiteX47" fmla="*/ 1825915 w 1825915"/>
              <a:gd name="connsiteY47" fmla="*/ 222110 h 2215329"/>
              <a:gd name="connsiteX48" fmla="*/ 1825915 w 1825915"/>
              <a:gd name="connsiteY48" fmla="*/ 207687 h 2215329"/>
              <a:gd name="connsiteX49" fmla="*/ 1820146 w 1825915"/>
              <a:gd name="connsiteY49" fmla="*/ 193264 h 2215329"/>
              <a:gd name="connsiteX50" fmla="*/ 1811492 w 1825915"/>
              <a:gd name="connsiteY50" fmla="*/ 178842 h 2215329"/>
              <a:gd name="connsiteX51" fmla="*/ 1785532 w 1825915"/>
              <a:gd name="connsiteY51" fmla="*/ 155765 h 2215329"/>
              <a:gd name="connsiteX52" fmla="*/ 1745148 w 1825915"/>
              <a:gd name="connsiteY52" fmla="*/ 124035 h 2215329"/>
              <a:gd name="connsiteX53" fmla="*/ 1673034 w 1825915"/>
              <a:gd name="connsiteY53" fmla="*/ 77883 h 2215329"/>
              <a:gd name="connsiteX54" fmla="*/ 1569191 w 1825915"/>
              <a:gd name="connsiteY54" fmla="*/ 0 h 2215329"/>
              <a:gd name="connsiteX55" fmla="*/ 1427848 w 1825915"/>
              <a:gd name="connsiteY55" fmla="*/ 43268 h 2215329"/>
              <a:gd name="connsiteX56" fmla="*/ 1474001 w 1825915"/>
              <a:gd name="connsiteY56" fmla="*/ 144227 h 2215329"/>
              <a:gd name="connsiteX57" fmla="*/ 1488424 w 1825915"/>
              <a:gd name="connsiteY57" fmla="*/ 178842 h 2215329"/>
              <a:gd name="connsiteX58" fmla="*/ 1491308 w 1825915"/>
              <a:gd name="connsiteY58" fmla="*/ 193264 h 2215329"/>
              <a:gd name="connsiteX59" fmla="*/ 1459578 w 1825915"/>
              <a:gd name="connsiteY59" fmla="*/ 302877 h 2215329"/>
              <a:gd name="connsiteX60" fmla="*/ 1404772 w 1825915"/>
              <a:gd name="connsiteY60" fmla="*/ 487488 h 2215329"/>
              <a:gd name="connsiteX61" fmla="*/ 1344197 w 1825915"/>
              <a:gd name="connsiteY61" fmla="*/ 640368 h 2215329"/>
              <a:gd name="connsiteX62" fmla="*/ 1303813 w 1825915"/>
              <a:gd name="connsiteY62" fmla="*/ 744212 h 2215329"/>
              <a:gd name="connsiteX63" fmla="*/ 1269198 w 1825915"/>
              <a:gd name="connsiteY63" fmla="*/ 822095 h 2215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825915" h="2215329">
                <a:moveTo>
                  <a:pt x="1269198" y="822095"/>
                </a:moveTo>
                <a:lnTo>
                  <a:pt x="1208623" y="954784"/>
                </a:lnTo>
                <a:lnTo>
                  <a:pt x="1150932" y="1067281"/>
                </a:lnTo>
                <a:lnTo>
                  <a:pt x="1081703" y="1185547"/>
                </a:lnTo>
                <a:lnTo>
                  <a:pt x="1006705" y="1303813"/>
                </a:lnTo>
                <a:lnTo>
                  <a:pt x="946130" y="1393234"/>
                </a:lnTo>
                <a:lnTo>
                  <a:pt x="859593" y="1499962"/>
                </a:lnTo>
                <a:lnTo>
                  <a:pt x="749981" y="1623997"/>
                </a:lnTo>
                <a:lnTo>
                  <a:pt x="657675" y="1716303"/>
                </a:lnTo>
                <a:lnTo>
                  <a:pt x="576908" y="1791301"/>
                </a:lnTo>
                <a:lnTo>
                  <a:pt x="493256" y="1857645"/>
                </a:lnTo>
                <a:lnTo>
                  <a:pt x="406720" y="1923990"/>
                </a:lnTo>
                <a:lnTo>
                  <a:pt x="314415" y="1987450"/>
                </a:lnTo>
                <a:lnTo>
                  <a:pt x="222109" y="2042256"/>
                </a:lnTo>
                <a:lnTo>
                  <a:pt x="118266" y="2099947"/>
                </a:lnTo>
                <a:lnTo>
                  <a:pt x="37499" y="2140331"/>
                </a:lnTo>
                <a:lnTo>
                  <a:pt x="17307" y="2154753"/>
                </a:lnTo>
                <a:lnTo>
                  <a:pt x="2884" y="2172060"/>
                </a:lnTo>
                <a:lnTo>
                  <a:pt x="0" y="2189368"/>
                </a:lnTo>
                <a:lnTo>
                  <a:pt x="2884" y="2203790"/>
                </a:lnTo>
                <a:lnTo>
                  <a:pt x="11538" y="2209560"/>
                </a:lnTo>
                <a:lnTo>
                  <a:pt x="31730" y="2215329"/>
                </a:lnTo>
                <a:lnTo>
                  <a:pt x="95190" y="2198021"/>
                </a:lnTo>
                <a:lnTo>
                  <a:pt x="242301" y="2134561"/>
                </a:lnTo>
                <a:lnTo>
                  <a:pt x="389413" y="2062448"/>
                </a:lnTo>
                <a:lnTo>
                  <a:pt x="530756" y="1978796"/>
                </a:lnTo>
                <a:lnTo>
                  <a:pt x="657675" y="1898029"/>
                </a:lnTo>
                <a:lnTo>
                  <a:pt x="796133" y="1794185"/>
                </a:lnTo>
                <a:lnTo>
                  <a:pt x="940361" y="1670150"/>
                </a:lnTo>
                <a:lnTo>
                  <a:pt x="1070165" y="1548999"/>
                </a:lnTo>
                <a:lnTo>
                  <a:pt x="1148048" y="1462463"/>
                </a:lnTo>
                <a:lnTo>
                  <a:pt x="1234584" y="1349966"/>
                </a:lnTo>
                <a:lnTo>
                  <a:pt x="1283621" y="1277852"/>
                </a:lnTo>
                <a:lnTo>
                  <a:pt x="1375927" y="1099011"/>
                </a:lnTo>
                <a:lnTo>
                  <a:pt x="1456694" y="940361"/>
                </a:lnTo>
                <a:lnTo>
                  <a:pt x="1511500" y="830748"/>
                </a:lnTo>
                <a:lnTo>
                  <a:pt x="1560537" y="729789"/>
                </a:lnTo>
                <a:lnTo>
                  <a:pt x="1612459" y="614408"/>
                </a:lnTo>
                <a:lnTo>
                  <a:pt x="1647074" y="464411"/>
                </a:lnTo>
                <a:lnTo>
                  <a:pt x="1687457" y="398067"/>
                </a:lnTo>
                <a:lnTo>
                  <a:pt x="1716303" y="349030"/>
                </a:lnTo>
                <a:lnTo>
                  <a:pt x="1736494" y="302877"/>
                </a:lnTo>
                <a:lnTo>
                  <a:pt x="1745148" y="291339"/>
                </a:lnTo>
                <a:lnTo>
                  <a:pt x="1771109" y="279801"/>
                </a:lnTo>
                <a:lnTo>
                  <a:pt x="1799954" y="262493"/>
                </a:lnTo>
                <a:lnTo>
                  <a:pt x="1817262" y="245186"/>
                </a:lnTo>
                <a:lnTo>
                  <a:pt x="1825915" y="230763"/>
                </a:lnTo>
                <a:lnTo>
                  <a:pt x="1825915" y="222110"/>
                </a:lnTo>
                <a:lnTo>
                  <a:pt x="1825915" y="207687"/>
                </a:lnTo>
                <a:lnTo>
                  <a:pt x="1820146" y="193264"/>
                </a:lnTo>
                <a:lnTo>
                  <a:pt x="1811492" y="178842"/>
                </a:lnTo>
                <a:lnTo>
                  <a:pt x="1785532" y="155765"/>
                </a:lnTo>
                <a:lnTo>
                  <a:pt x="1745148" y="124035"/>
                </a:lnTo>
                <a:lnTo>
                  <a:pt x="1673034" y="77883"/>
                </a:lnTo>
                <a:lnTo>
                  <a:pt x="1569191" y="0"/>
                </a:lnTo>
                <a:lnTo>
                  <a:pt x="1427848" y="43268"/>
                </a:lnTo>
                <a:lnTo>
                  <a:pt x="1474001" y="144227"/>
                </a:lnTo>
                <a:lnTo>
                  <a:pt x="1488424" y="178842"/>
                </a:lnTo>
                <a:lnTo>
                  <a:pt x="1491308" y="193264"/>
                </a:lnTo>
                <a:lnTo>
                  <a:pt x="1459578" y="302877"/>
                </a:lnTo>
                <a:lnTo>
                  <a:pt x="1404772" y="487488"/>
                </a:lnTo>
                <a:lnTo>
                  <a:pt x="1344197" y="640368"/>
                </a:lnTo>
                <a:lnTo>
                  <a:pt x="1303813" y="744212"/>
                </a:lnTo>
                <a:lnTo>
                  <a:pt x="1269198" y="8220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F064D15F-7B8D-40F2-A716-14545A76FAB5}"/>
              </a:ext>
            </a:extLst>
          </p:cNvPr>
          <p:cNvSpPr/>
          <p:nvPr/>
        </p:nvSpPr>
        <p:spPr>
          <a:xfrm>
            <a:off x="5049838" y="4084638"/>
            <a:ext cx="1581150" cy="403225"/>
          </a:xfrm>
          <a:custGeom>
            <a:avLst/>
            <a:gdLst>
              <a:gd name="connsiteX0" fmla="*/ 881063 w 1581150"/>
              <a:gd name="connsiteY0" fmla="*/ 288131 h 404812"/>
              <a:gd name="connsiteX1" fmla="*/ 695325 w 1581150"/>
              <a:gd name="connsiteY1" fmla="*/ 314325 h 404812"/>
              <a:gd name="connsiteX2" fmla="*/ 521494 w 1581150"/>
              <a:gd name="connsiteY2" fmla="*/ 340519 h 404812"/>
              <a:gd name="connsiteX3" fmla="*/ 352425 w 1581150"/>
              <a:gd name="connsiteY3" fmla="*/ 364331 h 404812"/>
              <a:gd name="connsiteX4" fmla="*/ 204788 w 1581150"/>
              <a:gd name="connsiteY4" fmla="*/ 383381 h 404812"/>
              <a:gd name="connsiteX5" fmla="*/ 0 w 1581150"/>
              <a:gd name="connsiteY5" fmla="*/ 404812 h 404812"/>
              <a:gd name="connsiteX6" fmla="*/ 107157 w 1581150"/>
              <a:gd name="connsiteY6" fmla="*/ 214312 h 404812"/>
              <a:gd name="connsiteX7" fmla="*/ 247650 w 1581150"/>
              <a:gd name="connsiteY7" fmla="*/ 211931 h 404812"/>
              <a:gd name="connsiteX8" fmla="*/ 388144 w 1581150"/>
              <a:gd name="connsiteY8" fmla="*/ 202406 h 404812"/>
              <a:gd name="connsiteX9" fmla="*/ 588169 w 1581150"/>
              <a:gd name="connsiteY9" fmla="*/ 176212 h 404812"/>
              <a:gd name="connsiteX10" fmla="*/ 773907 w 1581150"/>
              <a:gd name="connsiteY10" fmla="*/ 145256 h 404812"/>
              <a:gd name="connsiteX11" fmla="*/ 985838 w 1581150"/>
              <a:gd name="connsiteY11" fmla="*/ 97631 h 404812"/>
              <a:gd name="connsiteX12" fmla="*/ 1112044 w 1581150"/>
              <a:gd name="connsiteY12" fmla="*/ 61912 h 404812"/>
              <a:gd name="connsiteX13" fmla="*/ 1131094 w 1581150"/>
              <a:gd name="connsiteY13" fmla="*/ 52387 h 404812"/>
              <a:gd name="connsiteX14" fmla="*/ 1154907 w 1581150"/>
              <a:gd name="connsiteY14" fmla="*/ 38100 h 404812"/>
              <a:gd name="connsiteX15" fmla="*/ 1190625 w 1581150"/>
              <a:gd name="connsiteY15" fmla="*/ 19050 h 404812"/>
              <a:gd name="connsiteX16" fmla="*/ 1235869 w 1581150"/>
              <a:gd name="connsiteY16" fmla="*/ 2381 h 404812"/>
              <a:gd name="connsiteX17" fmla="*/ 1259682 w 1581150"/>
              <a:gd name="connsiteY17" fmla="*/ 0 h 404812"/>
              <a:gd name="connsiteX18" fmla="*/ 1276350 w 1581150"/>
              <a:gd name="connsiteY18" fmla="*/ 2381 h 404812"/>
              <a:gd name="connsiteX19" fmla="*/ 1304925 w 1581150"/>
              <a:gd name="connsiteY19" fmla="*/ 14287 h 404812"/>
              <a:gd name="connsiteX20" fmla="*/ 1378744 w 1581150"/>
              <a:gd name="connsiteY20" fmla="*/ 66675 h 404812"/>
              <a:gd name="connsiteX21" fmla="*/ 1466850 w 1581150"/>
              <a:gd name="connsiteY21" fmla="*/ 128587 h 404812"/>
              <a:gd name="connsiteX22" fmla="*/ 1547813 w 1581150"/>
              <a:gd name="connsiteY22" fmla="*/ 190500 h 404812"/>
              <a:gd name="connsiteX23" fmla="*/ 1566863 w 1581150"/>
              <a:gd name="connsiteY23" fmla="*/ 209550 h 404812"/>
              <a:gd name="connsiteX24" fmla="*/ 1576388 w 1581150"/>
              <a:gd name="connsiteY24" fmla="*/ 223837 h 404812"/>
              <a:gd name="connsiteX25" fmla="*/ 1581150 w 1581150"/>
              <a:gd name="connsiteY25" fmla="*/ 240506 h 404812"/>
              <a:gd name="connsiteX26" fmla="*/ 1581150 w 1581150"/>
              <a:gd name="connsiteY26" fmla="*/ 261937 h 404812"/>
              <a:gd name="connsiteX27" fmla="*/ 1574007 w 1581150"/>
              <a:gd name="connsiteY27" fmla="*/ 280987 h 404812"/>
              <a:gd name="connsiteX28" fmla="*/ 1550194 w 1581150"/>
              <a:gd name="connsiteY28" fmla="*/ 304800 h 404812"/>
              <a:gd name="connsiteX29" fmla="*/ 1085850 w 1581150"/>
              <a:gd name="connsiteY29" fmla="*/ 264319 h 404812"/>
              <a:gd name="connsiteX30" fmla="*/ 1057275 w 1581150"/>
              <a:gd name="connsiteY30" fmla="*/ 266700 h 404812"/>
              <a:gd name="connsiteX31" fmla="*/ 881063 w 1581150"/>
              <a:gd name="connsiteY31" fmla="*/ 288131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81150" h="404812">
                <a:moveTo>
                  <a:pt x="881063" y="288131"/>
                </a:moveTo>
                <a:lnTo>
                  <a:pt x="695325" y="314325"/>
                </a:lnTo>
                <a:lnTo>
                  <a:pt x="521494" y="340519"/>
                </a:lnTo>
                <a:lnTo>
                  <a:pt x="352425" y="364331"/>
                </a:lnTo>
                <a:lnTo>
                  <a:pt x="204788" y="383381"/>
                </a:lnTo>
                <a:lnTo>
                  <a:pt x="0" y="404812"/>
                </a:lnTo>
                <a:lnTo>
                  <a:pt x="107157" y="214312"/>
                </a:lnTo>
                <a:lnTo>
                  <a:pt x="247650" y="211931"/>
                </a:lnTo>
                <a:lnTo>
                  <a:pt x="388144" y="202406"/>
                </a:lnTo>
                <a:lnTo>
                  <a:pt x="588169" y="176212"/>
                </a:lnTo>
                <a:lnTo>
                  <a:pt x="773907" y="145256"/>
                </a:lnTo>
                <a:lnTo>
                  <a:pt x="985838" y="97631"/>
                </a:lnTo>
                <a:lnTo>
                  <a:pt x="1112044" y="61912"/>
                </a:lnTo>
                <a:lnTo>
                  <a:pt x="1131094" y="52387"/>
                </a:lnTo>
                <a:lnTo>
                  <a:pt x="1154907" y="38100"/>
                </a:lnTo>
                <a:lnTo>
                  <a:pt x="1190625" y="19050"/>
                </a:lnTo>
                <a:lnTo>
                  <a:pt x="1235869" y="2381"/>
                </a:lnTo>
                <a:lnTo>
                  <a:pt x="1259682" y="0"/>
                </a:lnTo>
                <a:lnTo>
                  <a:pt x="1276350" y="2381"/>
                </a:lnTo>
                <a:lnTo>
                  <a:pt x="1304925" y="14287"/>
                </a:lnTo>
                <a:lnTo>
                  <a:pt x="1378744" y="66675"/>
                </a:lnTo>
                <a:lnTo>
                  <a:pt x="1466850" y="128587"/>
                </a:lnTo>
                <a:lnTo>
                  <a:pt x="1547813" y="190500"/>
                </a:lnTo>
                <a:lnTo>
                  <a:pt x="1566863" y="209550"/>
                </a:lnTo>
                <a:lnTo>
                  <a:pt x="1576388" y="223837"/>
                </a:lnTo>
                <a:lnTo>
                  <a:pt x="1581150" y="240506"/>
                </a:lnTo>
                <a:lnTo>
                  <a:pt x="1581150" y="261937"/>
                </a:lnTo>
                <a:lnTo>
                  <a:pt x="1574007" y="280987"/>
                </a:lnTo>
                <a:lnTo>
                  <a:pt x="1550194" y="304800"/>
                </a:lnTo>
                <a:lnTo>
                  <a:pt x="1085850" y="264319"/>
                </a:lnTo>
                <a:lnTo>
                  <a:pt x="1057275" y="266700"/>
                </a:lnTo>
                <a:lnTo>
                  <a:pt x="881063" y="288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51660262-EBD6-4835-8E51-ACB9A4EB95F6}"/>
              </a:ext>
            </a:extLst>
          </p:cNvPr>
          <p:cNvSpPr/>
          <p:nvPr/>
        </p:nvSpPr>
        <p:spPr>
          <a:xfrm>
            <a:off x="4319588" y="4314825"/>
            <a:ext cx="2308225" cy="1638300"/>
          </a:xfrm>
          <a:custGeom>
            <a:avLst/>
            <a:gdLst>
              <a:gd name="connsiteX0" fmla="*/ 1754981 w 2307431"/>
              <a:gd name="connsiteY0" fmla="*/ 304800 h 1638300"/>
              <a:gd name="connsiteX1" fmla="*/ 1671637 w 2307431"/>
              <a:gd name="connsiteY1" fmla="*/ 433388 h 1638300"/>
              <a:gd name="connsiteX2" fmla="*/ 1602581 w 2307431"/>
              <a:gd name="connsiteY2" fmla="*/ 531019 h 1638300"/>
              <a:gd name="connsiteX3" fmla="*/ 1519237 w 2307431"/>
              <a:gd name="connsiteY3" fmla="*/ 642938 h 1638300"/>
              <a:gd name="connsiteX4" fmla="*/ 1435893 w 2307431"/>
              <a:gd name="connsiteY4" fmla="*/ 740569 h 1638300"/>
              <a:gd name="connsiteX5" fmla="*/ 1326356 w 2307431"/>
              <a:gd name="connsiteY5" fmla="*/ 871538 h 1638300"/>
              <a:gd name="connsiteX6" fmla="*/ 1197768 w 2307431"/>
              <a:gd name="connsiteY6" fmla="*/ 981075 h 1638300"/>
              <a:gd name="connsiteX7" fmla="*/ 1052512 w 2307431"/>
              <a:gd name="connsiteY7" fmla="*/ 1097756 h 1638300"/>
              <a:gd name="connsiteX8" fmla="*/ 926306 w 2307431"/>
              <a:gd name="connsiteY8" fmla="*/ 1183481 h 1638300"/>
              <a:gd name="connsiteX9" fmla="*/ 814387 w 2307431"/>
              <a:gd name="connsiteY9" fmla="*/ 1252538 h 1638300"/>
              <a:gd name="connsiteX10" fmla="*/ 707231 w 2307431"/>
              <a:gd name="connsiteY10" fmla="*/ 1307306 h 1638300"/>
              <a:gd name="connsiteX11" fmla="*/ 628650 w 2307431"/>
              <a:gd name="connsiteY11" fmla="*/ 1347788 h 1638300"/>
              <a:gd name="connsiteX12" fmla="*/ 521493 w 2307431"/>
              <a:gd name="connsiteY12" fmla="*/ 1397794 h 1638300"/>
              <a:gd name="connsiteX13" fmla="*/ 414337 w 2307431"/>
              <a:gd name="connsiteY13" fmla="*/ 1443038 h 1638300"/>
              <a:gd name="connsiteX14" fmla="*/ 285750 w 2307431"/>
              <a:gd name="connsiteY14" fmla="*/ 1490663 h 1638300"/>
              <a:gd name="connsiteX15" fmla="*/ 140493 w 2307431"/>
              <a:gd name="connsiteY15" fmla="*/ 1535906 h 1638300"/>
              <a:gd name="connsiteX16" fmla="*/ 35718 w 2307431"/>
              <a:gd name="connsiteY16" fmla="*/ 1566863 h 1638300"/>
              <a:gd name="connsiteX17" fmla="*/ 11906 w 2307431"/>
              <a:gd name="connsiteY17" fmla="*/ 1578769 h 1638300"/>
              <a:gd name="connsiteX18" fmla="*/ 0 w 2307431"/>
              <a:gd name="connsiteY18" fmla="*/ 1595438 h 1638300"/>
              <a:gd name="connsiteX19" fmla="*/ 0 w 2307431"/>
              <a:gd name="connsiteY19" fmla="*/ 1609725 h 1638300"/>
              <a:gd name="connsiteX20" fmla="*/ 4762 w 2307431"/>
              <a:gd name="connsiteY20" fmla="*/ 1619250 h 1638300"/>
              <a:gd name="connsiteX21" fmla="*/ 16668 w 2307431"/>
              <a:gd name="connsiteY21" fmla="*/ 1631156 h 1638300"/>
              <a:gd name="connsiteX22" fmla="*/ 35718 w 2307431"/>
              <a:gd name="connsiteY22" fmla="*/ 1635919 h 1638300"/>
              <a:gd name="connsiteX23" fmla="*/ 66675 w 2307431"/>
              <a:gd name="connsiteY23" fmla="*/ 1638300 h 1638300"/>
              <a:gd name="connsiteX24" fmla="*/ 161925 w 2307431"/>
              <a:gd name="connsiteY24" fmla="*/ 1614488 h 1638300"/>
              <a:gd name="connsiteX25" fmla="*/ 347662 w 2307431"/>
              <a:gd name="connsiteY25" fmla="*/ 1557338 h 1638300"/>
              <a:gd name="connsiteX26" fmla="*/ 521493 w 2307431"/>
              <a:gd name="connsiteY26" fmla="*/ 1502569 h 1638300"/>
              <a:gd name="connsiteX27" fmla="*/ 700087 w 2307431"/>
              <a:gd name="connsiteY27" fmla="*/ 1438275 h 1638300"/>
              <a:gd name="connsiteX28" fmla="*/ 831056 w 2307431"/>
              <a:gd name="connsiteY28" fmla="*/ 1385888 h 1638300"/>
              <a:gd name="connsiteX29" fmla="*/ 978693 w 2307431"/>
              <a:gd name="connsiteY29" fmla="*/ 1314450 h 1638300"/>
              <a:gd name="connsiteX30" fmla="*/ 1119187 w 2307431"/>
              <a:gd name="connsiteY30" fmla="*/ 1233488 h 1638300"/>
              <a:gd name="connsiteX31" fmla="*/ 1323975 w 2307431"/>
              <a:gd name="connsiteY31" fmla="*/ 1104900 h 1638300"/>
              <a:gd name="connsiteX32" fmla="*/ 1464468 w 2307431"/>
              <a:gd name="connsiteY32" fmla="*/ 1012031 h 1638300"/>
              <a:gd name="connsiteX33" fmla="*/ 1516856 w 2307431"/>
              <a:gd name="connsiteY33" fmla="*/ 976313 h 1638300"/>
              <a:gd name="connsiteX34" fmla="*/ 1659731 w 2307431"/>
              <a:gd name="connsiteY34" fmla="*/ 847725 h 1638300"/>
              <a:gd name="connsiteX35" fmla="*/ 1754981 w 2307431"/>
              <a:gd name="connsiteY35" fmla="*/ 745331 h 1638300"/>
              <a:gd name="connsiteX36" fmla="*/ 1854993 w 2307431"/>
              <a:gd name="connsiteY36" fmla="*/ 628650 h 1638300"/>
              <a:gd name="connsiteX37" fmla="*/ 1938337 w 2307431"/>
              <a:gd name="connsiteY37" fmla="*/ 521494 h 1638300"/>
              <a:gd name="connsiteX38" fmla="*/ 2007393 w 2307431"/>
              <a:gd name="connsiteY38" fmla="*/ 426244 h 1638300"/>
              <a:gd name="connsiteX39" fmla="*/ 2078831 w 2307431"/>
              <a:gd name="connsiteY39" fmla="*/ 316706 h 1638300"/>
              <a:gd name="connsiteX40" fmla="*/ 2133600 w 2307431"/>
              <a:gd name="connsiteY40" fmla="*/ 226219 h 1638300"/>
              <a:gd name="connsiteX41" fmla="*/ 2150268 w 2307431"/>
              <a:gd name="connsiteY41" fmla="*/ 200025 h 1638300"/>
              <a:gd name="connsiteX42" fmla="*/ 2209800 w 2307431"/>
              <a:gd name="connsiteY42" fmla="*/ 142875 h 1638300"/>
              <a:gd name="connsiteX43" fmla="*/ 2283618 w 2307431"/>
              <a:gd name="connsiteY43" fmla="*/ 71438 h 1638300"/>
              <a:gd name="connsiteX44" fmla="*/ 2300287 w 2307431"/>
              <a:gd name="connsiteY44" fmla="*/ 54769 h 1638300"/>
              <a:gd name="connsiteX45" fmla="*/ 2307431 w 2307431"/>
              <a:gd name="connsiteY45" fmla="*/ 33338 h 1638300"/>
              <a:gd name="connsiteX46" fmla="*/ 2307431 w 2307431"/>
              <a:gd name="connsiteY46" fmla="*/ 11906 h 1638300"/>
              <a:gd name="connsiteX47" fmla="*/ 1793081 w 2307431"/>
              <a:gd name="connsiteY47" fmla="*/ 0 h 1638300"/>
              <a:gd name="connsiteX48" fmla="*/ 1838325 w 2307431"/>
              <a:gd name="connsiteY48" fmla="*/ 42863 h 1638300"/>
              <a:gd name="connsiteX49" fmla="*/ 1850231 w 2307431"/>
              <a:gd name="connsiteY49" fmla="*/ 57150 h 1638300"/>
              <a:gd name="connsiteX50" fmla="*/ 1854993 w 2307431"/>
              <a:gd name="connsiteY50" fmla="*/ 69056 h 1638300"/>
              <a:gd name="connsiteX51" fmla="*/ 1859756 w 2307431"/>
              <a:gd name="connsiteY51" fmla="*/ 88106 h 1638300"/>
              <a:gd name="connsiteX52" fmla="*/ 1859756 w 2307431"/>
              <a:gd name="connsiteY52" fmla="*/ 111919 h 1638300"/>
              <a:gd name="connsiteX53" fmla="*/ 1854993 w 2307431"/>
              <a:gd name="connsiteY53" fmla="*/ 138113 h 1638300"/>
              <a:gd name="connsiteX54" fmla="*/ 1843087 w 2307431"/>
              <a:gd name="connsiteY54" fmla="*/ 161925 h 1638300"/>
              <a:gd name="connsiteX55" fmla="*/ 1797843 w 2307431"/>
              <a:gd name="connsiteY55" fmla="*/ 238125 h 1638300"/>
              <a:gd name="connsiteX56" fmla="*/ 1754981 w 2307431"/>
              <a:gd name="connsiteY56" fmla="*/ 304800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07431" h="1638300">
                <a:moveTo>
                  <a:pt x="1754981" y="304800"/>
                </a:moveTo>
                <a:lnTo>
                  <a:pt x="1671637" y="433388"/>
                </a:lnTo>
                <a:lnTo>
                  <a:pt x="1602581" y="531019"/>
                </a:lnTo>
                <a:lnTo>
                  <a:pt x="1519237" y="642938"/>
                </a:lnTo>
                <a:lnTo>
                  <a:pt x="1435893" y="740569"/>
                </a:lnTo>
                <a:lnTo>
                  <a:pt x="1326356" y="871538"/>
                </a:lnTo>
                <a:lnTo>
                  <a:pt x="1197768" y="981075"/>
                </a:lnTo>
                <a:lnTo>
                  <a:pt x="1052512" y="1097756"/>
                </a:lnTo>
                <a:lnTo>
                  <a:pt x="926306" y="1183481"/>
                </a:lnTo>
                <a:lnTo>
                  <a:pt x="814387" y="1252538"/>
                </a:lnTo>
                <a:lnTo>
                  <a:pt x="707231" y="1307306"/>
                </a:lnTo>
                <a:lnTo>
                  <a:pt x="628650" y="1347788"/>
                </a:lnTo>
                <a:lnTo>
                  <a:pt x="521493" y="1397794"/>
                </a:lnTo>
                <a:lnTo>
                  <a:pt x="414337" y="1443038"/>
                </a:lnTo>
                <a:lnTo>
                  <a:pt x="285750" y="1490663"/>
                </a:lnTo>
                <a:lnTo>
                  <a:pt x="140493" y="1535906"/>
                </a:lnTo>
                <a:lnTo>
                  <a:pt x="35718" y="1566863"/>
                </a:lnTo>
                <a:lnTo>
                  <a:pt x="11906" y="1578769"/>
                </a:lnTo>
                <a:lnTo>
                  <a:pt x="0" y="1595438"/>
                </a:lnTo>
                <a:lnTo>
                  <a:pt x="0" y="1609725"/>
                </a:lnTo>
                <a:lnTo>
                  <a:pt x="4762" y="1619250"/>
                </a:lnTo>
                <a:lnTo>
                  <a:pt x="16668" y="1631156"/>
                </a:lnTo>
                <a:lnTo>
                  <a:pt x="35718" y="1635919"/>
                </a:lnTo>
                <a:lnTo>
                  <a:pt x="66675" y="1638300"/>
                </a:lnTo>
                <a:lnTo>
                  <a:pt x="161925" y="1614488"/>
                </a:lnTo>
                <a:lnTo>
                  <a:pt x="347662" y="1557338"/>
                </a:lnTo>
                <a:lnTo>
                  <a:pt x="521493" y="1502569"/>
                </a:lnTo>
                <a:lnTo>
                  <a:pt x="700087" y="1438275"/>
                </a:lnTo>
                <a:lnTo>
                  <a:pt x="831056" y="1385888"/>
                </a:lnTo>
                <a:lnTo>
                  <a:pt x="978693" y="1314450"/>
                </a:lnTo>
                <a:lnTo>
                  <a:pt x="1119187" y="1233488"/>
                </a:lnTo>
                <a:lnTo>
                  <a:pt x="1323975" y="1104900"/>
                </a:lnTo>
                <a:lnTo>
                  <a:pt x="1464468" y="1012031"/>
                </a:lnTo>
                <a:lnTo>
                  <a:pt x="1516856" y="976313"/>
                </a:lnTo>
                <a:lnTo>
                  <a:pt x="1659731" y="847725"/>
                </a:lnTo>
                <a:lnTo>
                  <a:pt x="1754981" y="745331"/>
                </a:lnTo>
                <a:lnTo>
                  <a:pt x="1854993" y="628650"/>
                </a:lnTo>
                <a:lnTo>
                  <a:pt x="1938337" y="521494"/>
                </a:lnTo>
                <a:lnTo>
                  <a:pt x="2007393" y="426244"/>
                </a:lnTo>
                <a:lnTo>
                  <a:pt x="2078831" y="316706"/>
                </a:lnTo>
                <a:lnTo>
                  <a:pt x="2133600" y="226219"/>
                </a:lnTo>
                <a:lnTo>
                  <a:pt x="2150268" y="200025"/>
                </a:lnTo>
                <a:lnTo>
                  <a:pt x="2209800" y="142875"/>
                </a:lnTo>
                <a:lnTo>
                  <a:pt x="2283618" y="71438"/>
                </a:lnTo>
                <a:lnTo>
                  <a:pt x="2300287" y="54769"/>
                </a:lnTo>
                <a:lnTo>
                  <a:pt x="2307431" y="33338"/>
                </a:lnTo>
                <a:lnTo>
                  <a:pt x="2307431" y="11906"/>
                </a:lnTo>
                <a:lnTo>
                  <a:pt x="1793081" y="0"/>
                </a:lnTo>
                <a:lnTo>
                  <a:pt x="1838325" y="42863"/>
                </a:lnTo>
                <a:lnTo>
                  <a:pt x="1850231" y="57150"/>
                </a:lnTo>
                <a:lnTo>
                  <a:pt x="1854993" y="69056"/>
                </a:lnTo>
                <a:lnTo>
                  <a:pt x="1859756" y="88106"/>
                </a:lnTo>
                <a:lnTo>
                  <a:pt x="1859756" y="111919"/>
                </a:lnTo>
                <a:lnTo>
                  <a:pt x="1854993" y="138113"/>
                </a:lnTo>
                <a:lnTo>
                  <a:pt x="1843087" y="161925"/>
                </a:lnTo>
                <a:lnTo>
                  <a:pt x="1797843" y="238125"/>
                </a:lnTo>
                <a:lnTo>
                  <a:pt x="1754981" y="3048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93B1D14C-7B3F-4783-BCC5-9A5B55E46657}"/>
              </a:ext>
            </a:extLst>
          </p:cNvPr>
          <p:cNvSpPr/>
          <p:nvPr/>
        </p:nvSpPr>
        <p:spPr>
          <a:xfrm>
            <a:off x="4957763" y="4548188"/>
            <a:ext cx="2501900" cy="1558925"/>
          </a:xfrm>
          <a:custGeom>
            <a:avLst/>
            <a:gdLst>
              <a:gd name="connsiteX0" fmla="*/ 716756 w 2502693"/>
              <a:gd name="connsiteY0" fmla="*/ 414337 h 1559718"/>
              <a:gd name="connsiteX1" fmla="*/ 597693 w 2502693"/>
              <a:gd name="connsiteY1" fmla="*/ 323850 h 1559718"/>
              <a:gd name="connsiteX2" fmla="*/ 495300 w 2502693"/>
              <a:gd name="connsiteY2" fmla="*/ 247650 h 1559718"/>
              <a:gd name="connsiteX3" fmla="*/ 407193 w 2502693"/>
              <a:gd name="connsiteY3" fmla="*/ 180975 h 1559718"/>
              <a:gd name="connsiteX4" fmla="*/ 266700 w 2502693"/>
              <a:gd name="connsiteY4" fmla="*/ 71437 h 1559718"/>
              <a:gd name="connsiteX5" fmla="*/ 254793 w 2502693"/>
              <a:gd name="connsiteY5" fmla="*/ 64293 h 1559718"/>
              <a:gd name="connsiteX6" fmla="*/ 211931 w 2502693"/>
              <a:gd name="connsiteY6" fmla="*/ 50006 h 1559718"/>
              <a:gd name="connsiteX7" fmla="*/ 54768 w 2502693"/>
              <a:gd name="connsiteY7" fmla="*/ 0 h 1559718"/>
              <a:gd name="connsiteX8" fmla="*/ 0 w 2502693"/>
              <a:gd name="connsiteY8" fmla="*/ 66675 h 1559718"/>
              <a:gd name="connsiteX9" fmla="*/ 130968 w 2502693"/>
              <a:gd name="connsiteY9" fmla="*/ 164306 h 1559718"/>
              <a:gd name="connsiteX10" fmla="*/ 252412 w 2502693"/>
              <a:gd name="connsiteY10" fmla="*/ 252412 h 1559718"/>
              <a:gd name="connsiteX11" fmla="*/ 371475 w 2502693"/>
              <a:gd name="connsiteY11" fmla="*/ 335756 h 1559718"/>
              <a:gd name="connsiteX12" fmla="*/ 431006 w 2502693"/>
              <a:gd name="connsiteY12" fmla="*/ 381000 h 1559718"/>
              <a:gd name="connsiteX13" fmla="*/ 533400 w 2502693"/>
              <a:gd name="connsiteY13" fmla="*/ 461962 h 1559718"/>
              <a:gd name="connsiteX14" fmla="*/ 621506 w 2502693"/>
              <a:gd name="connsiteY14" fmla="*/ 540543 h 1559718"/>
              <a:gd name="connsiteX15" fmla="*/ 714375 w 2502693"/>
              <a:gd name="connsiteY15" fmla="*/ 633412 h 1559718"/>
              <a:gd name="connsiteX16" fmla="*/ 850106 w 2502693"/>
              <a:gd name="connsiteY16" fmla="*/ 745331 h 1559718"/>
              <a:gd name="connsiteX17" fmla="*/ 973931 w 2502693"/>
              <a:gd name="connsiteY17" fmla="*/ 869156 h 1559718"/>
              <a:gd name="connsiteX18" fmla="*/ 1104900 w 2502693"/>
              <a:gd name="connsiteY18" fmla="*/ 1002506 h 1559718"/>
              <a:gd name="connsiteX19" fmla="*/ 1193006 w 2502693"/>
              <a:gd name="connsiteY19" fmla="*/ 1088231 h 1559718"/>
              <a:gd name="connsiteX20" fmla="*/ 1293018 w 2502693"/>
              <a:gd name="connsiteY20" fmla="*/ 1188243 h 1559718"/>
              <a:gd name="connsiteX21" fmla="*/ 1388268 w 2502693"/>
              <a:gd name="connsiteY21" fmla="*/ 1283493 h 1559718"/>
              <a:gd name="connsiteX22" fmla="*/ 1452562 w 2502693"/>
              <a:gd name="connsiteY22" fmla="*/ 1347787 h 1559718"/>
              <a:gd name="connsiteX23" fmla="*/ 1507331 w 2502693"/>
              <a:gd name="connsiteY23" fmla="*/ 1400175 h 1559718"/>
              <a:gd name="connsiteX24" fmla="*/ 1538287 w 2502693"/>
              <a:gd name="connsiteY24" fmla="*/ 1423987 h 1559718"/>
              <a:gd name="connsiteX25" fmla="*/ 1583531 w 2502693"/>
              <a:gd name="connsiteY25" fmla="*/ 1452562 h 1559718"/>
              <a:gd name="connsiteX26" fmla="*/ 1638300 w 2502693"/>
              <a:gd name="connsiteY26" fmla="*/ 1481137 h 1559718"/>
              <a:gd name="connsiteX27" fmla="*/ 1693068 w 2502693"/>
              <a:gd name="connsiteY27" fmla="*/ 1502568 h 1559718"/>
              <a:gd name="connsiteX28" fmla="*/ 1757362 w 2502693"/>
              <a:gd name="connsiteY28" fmla="*/ 1524000 h 1559718"/>
              <a:gd name="connsiteX29" fmla="*/ 1821656 w 2502693"/>
              <a:gd name="connsiteY29" fmla="*/ 1533525 h 1559718"/>
              <a:gd name="connsiteX30" fmla="*/ 1971675 w 2502693"/>
              <a:gd name="connsiteY30" fmla="*/ 1540668 h 1559718"/>
              <a:gd name="connsiteX31" fmla="*/ 2219325 w 2502693"/>
              <a:gd name="connsiteY31" fmla="*/ 1550193 h 1559718"/>
              <a:gd name="connsiteX32" fmla="*/ 2443162 w 2502693"/>
              <a:gd name="connsiteY32" fmla="*/ 1559718 h 1559718"/>
              <a:gd name="connsiteX33" fmla="*/ 2476500 w 2502693"/>
              <a:gd name="connsiteY33" fmla="*/ 1559718 h 1559718"/>
              <a:gd name="connsiteX34" fmla="*/ 2495550 w 2502693"/>
              <a:gd name="connsiteY34" fmla="*/ 1552575 h 1559718"/>
              <a:gd name="connsiteX35" fmla="*/ 2502693 w 2502693"/>
              <a:gd name="connsiteY35" fmla="*/ 1545431 h 1559718"/>
              <a:gd name="connsiteX36" fmla="*/ 2497931 w 2502693"/>
              <a:gd name="connsiteY36" fmla="*/ 1533525 h 1559718"/>
              <a:gd name="connsiteX37" fmla="*/ 2478881 w 2502693"/>
              <a:gd name="connsiteY37" fmla="*/ 1514475 h 1559718"/>
              <a:gd name="connsiteX38" fmla="*/ 2436018 w 2502693"/>
              <a:gd name="connsiteY38" fmla="*/ 1490662 h 1559718"/>
              <a:gd name="connsiteX39" fmla="*/ 2352675 w 2502693"/>
              <a:gd name="connsiteY39" fmla="*/ 1457325 h 1559718"/>
              <a:gd name="connsiteX40" fmla="*/ 2240756 w 2502693"/>
              <a:gd name="connsiteY40" fmla="*/ 1409700 h 1559718"/>
              <a:gd name="connsiteX41" fmla="*/ 2114550 w 2502693"/>
              <a:gd name="connsiteY41" fmla="*/ 1347787 h 1559718"/>
              <a:gd name="connsiteX42" fmla="*/ 1962150 w 2502693"/>
              <a:gd name="connsiteY42" fmla="*/ 1269206 h 1559718"/>
              <a:gd name="connsiteX43" fmla="*/ 1807368 w 2502693"/>
              <a:gd name="connsiteY43" fmla="*/ 1183481 h 1559718"/>
              <a:gd name="connsiteX44" fmla="*/ 1666875 w 2502693"/>
              <a:gd name="connsiteY44" fmla="*/ 1097756 h 1559718"/>
              <a:gd name="connsiteX45" fmla="*/ 1445418 w 2502693"/>
              <a:gd name="connsiteY45" fmla="*/ 957262 h 1559718"/>
              <a:gd name="connsiteX46" fmla="*/ 1209675 w 2502693"/>
              <a:gd name="connsiteY46" fmla="*/ 797718 h 1559718"/>
              <a:gd name="connsiteX47" fmla="*/ 1071562 w 2502693"/>
              <a:gd name="connsiteY47" fmla="*/ 702468 h 1559718"/>
              <a:gd name="connsiteX48" fmla="*/ 978693 w 2502693"/>
              <a:gd name="connsiteY48" fmla="*/ 633412 h 1559718"/>
              <a:gd name="connsiteX49" fmla="*/ 823912 w 2502693"/>
              <a:gd name="connsiteY49" fmla="*/ 492918 h 1559718"/>
              <a:gd name="connsiteX50" fmla="*/ 716756 w 2502693"/>
              <a:gd name="connsiteY50" fmla="*/ 414337 h 155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02693" h="1559718">
                <a:moveTo>
                  <a:pt x="716756" y="414337"/>
                </a:moveTo>
                <a:lnTo>
                  <a:pt x="597693" y="323850"/>
                </a:lnTo>
                <a:lnTo>
                  <a:pt x="495300" y="247650"/>
                </a:lnTo>
                <a:lnTo>
                  <a:pt x="407193" y="180975"/>
                </a:lnTo>
                <a:lnTo>
                  <a:pt x="266700" y="71437"/>
                </a:lnTo>
                <a:lnTo>
                  <a:pt x="254793" y="64293"/>
                </a:lnTo>
                <a:lnTo>
                  <a:pt x="211931" y="50006"/>
                </a:lnTo>
                <a:lnTo>
                  <a:pt x="54768" y="0"/>
                </a:lnTo>
                <a:lnTo>
                  <a:pt x="0" y="66675"/>
                </a:lnTo>
                <a:lnTo>
                  <a:pt x="130968" y="164306"/>
                </a:lnTo>
                <a:lnTo>
                  <a:pt x="252412" y="252412"/>
                </a:lnTo>
                <a:lnTo>
                  <a:pt x="371475" y="335756"/>
                </a:lnTo>
                <a:lnTo>
                  <a:pt x="431006" y="381000"/>
                </a:lnTo>
                <a:lnTo>
                  <a:pt x="533400" y="461962"/>
                </a:lnTo>
                <a:lnTo>
                  <a:pt x="621506" y="540543"/>
                </a:lnTo>
                <a:lnTo>
                  <a:pt x="714375" y="633412"/>
                </a:lnTo>
                <a:lnTo>
                  <a:pt x="850106" y="745331"/>
                </a:lnTo>
                <a:lnTo>
                  <a:pt x="973931" y="869156"/>
                </a:lnTo>
                <a:lnTo>
                  <a:pt x="1104900" y="1002506"/>
                </a:lnTo>
                <a:lnTo>
                  <a:pt x="1193006" y="1088231"/>
                </a:lnTo>
                <a:lnTo>
                  <a:pt x="1293018" y="1188243"/>
                </a:lnTo>
                <a:lnTo>
                  <a:pt x="1388268" y="1283493"/>
                </a:lnTo>
                <a:lnTo>
                  <a:pt x="1452562" y="1347787"/>
                </a:lnTo>
                <a:lnTo>
                  <a:pt x="1507331" y="1400175"/>
                </a:lnTo>
                <a:lnTo>
                  <a:pt x="1538287" y="1423987"/>
                </a:lnTo>
                <a:lnTo>
                  <a:pt x="1583531" y="1452562"/>
                </a:lnTo>
                <a:lnTo>
                  <a:pt x="1638300" y="1481137"/>
                </a:lnTo>
                <a:lnTo>
                  <a:pt x="1693068" y="1502568"/>
                </a:lnTo>
                <a:lnTo>
                  <a:pt x="1757362" y="1524000"/>
                </a:lnTo>
                <a:lnTo>
                  <a:pt x="1821656" y="1533525"/>
                </a:lnTo>
                <a:lnTo>
                  <a:pt x="1971675" y="1540668"/>
                </a:lnTo>
                <a:lnTo>
                  <a:pt x="2219325" y="1550193"/>
                </a:lnTo>
                <a:lnTo>
                  <a:pt x="2443162" y="1559718"/>
                </a:lnTo>
                <a:lnTo>
                  <a:pt x="2476500" y="1559718"/>
                </a:lnTo>
                <a:lnTo>
                  <a:pt x="2495550" y="1552575"/>
                </a:lnTo>
                <a:lnTo>
                  <a:pt x="2502693" y="1545431"/>
                </a:lnTo>
                <a:lnTo>
                  <a:pt x="2497931" y="1533525"/>
                </a:lnTo>
                <a:lnTo>
                  <a:pt x="2478881" y="1514475"/>
                </a:lnTo>
                <a:lnTo>
                  <a:pt x="2436018" y="1490662"/>
                </a:lnTo>
                <a:lnTo>
                  <a:pt x="2352675" y="1457325"/>
                </a:lnTo>
                <a:lnTo>
                  <a:pt x="2240756" y="1409700"/>
                </a:lnTo>
                <a:lnTo>
                  <a:pt x="2114550" y="1347787"/>
                </a:lnTo>
                <a:lnTo>
                  <a:pt x="1962150" y="1269206"/>
                </a:lnTo>
                <a:lnTo>
                  <a:pt x="1807368" y="1183481"/>
                </a:lnTo>
                <a:lnTo>
                  <a:pt x="1666875" y="1097756"/>
                </a:lnTo>
                <a:lnTo>
                  <a:pt x="1445418" y="957262"/>
                </a:lnTo>
                <a:lnTo>
                  <a:pt x="1209675" y="797718"/>
                </a:lnTo>
                <a:lnTo>
                  <a:pt x="1071562" y="702468"/>
                </a:lnTo>
                <a:lnTo>
                  <a:pt x="978693" y="633412"/>
                </a:lnTo>
                <a:lnTo>
                  <a:pt x="823912" y="492918"/>
                </a:lnTo>
                <a:lnTo>
                  <a:pt x="716756" y="4143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54B262-D3B7-4CF6-85D2-5C38F1FD17F7}"/>
              </a:ext>
            </a:extLst>
          </p:cNvPr>
          <p:cNvGrpSpPr>
            <a:grpSpLocks/>
          </p:cNvGrpSpPr>
          <p:nvPr/>
        </p:nvGrpSpPr>
        <p:grpSpPr bwMode="auto">
          <a:xfrm>
            <a:off x="2552700" y="1503363"/>
            <a:ext cx="4906963" cy="4622800"/>
            <a:chOff x="2705100" y="1636713"/>
            <a:chExt cx="4906963" cy="4622800"/>
          </a:xfrm>
        </p:grpSpPr>
        <p:sp>
          <p:nvSpPr>
            <p:cNvPr id="16" name="フリーフォーム 103">
              <a:extLst>
                <a:ext uri="{FF2B5EF4-FFF2-40B4-BE49-F238E27FC236}">
                  <a16:creationId xmlns:a16="http://schemas.microsoft.com/office/drawing/2014/main" id="{8EEEBE1F-F631-4C5F-BC30-22FD2BD2CF91}"/>
                </a:ext>
              </a:extLst>
            </p:cNvPr>
            <p:cNvSpPr/>
            <p:nvPr/>
          </p:nvSpPr>
          <p:spPr>
            <a:xfrm>
              <a:off x="2705100" y="2346325"/>
              <a:ext cx="407988" cy="2589213"/>
            </a:xfrm>
            <a:custGeom>
              <a:avLst/>
              <a:gdLst>
                <a:gd name="connsiteX0" fmla="*/ 407862 w 407862"/>
                <a:gd name="connsiteY0" fmla="*/ 447333 h 2588607"/>
                <a:gd name="connsiteX1" fmla="*/ 407862 w 407862"/>
                <a:gd name="connsiteY1" fmla="*/ 753229 h 2588607"/>
                <a:gd name="connsiteX2" fmla="*/ 407862 w 407862"/>
                <a:gd name="connsiteY2" fmla="*/ 976895 h 2588607"/>
                <a:gd name="connsiteX3" fmla="*/ 404573 w 407862"/>
                <a:gd name="connsiteY3" fmla="*/ 1105174 h 2588607"/>
                <a:gd name="connsiteX4" fmla="*/ 404573 w 407862"/>
                <a:gd name="connsiteY4" fmla="*/ 1282792 h 2588607"/>
                <a:gd name="connsiteX5" fmla="*/ 394705 w 407862"/>
                <a:gd name="connsiteY5" fmla="*/ 1480144 h 2588607"/>
                <a:gd name="connsiteX6" fmla="*/ 381548 w 407862"/>
                <a:gd name="connsiteY6" fmla="*/ 1746570 h 2588607"/>
                <a:gd name="connsiteX7" fmla="*/ 368391 w 407862"/>
                <a:gd name="connsiteY7" fmla="*/ 2019574 h 2588607"/>
                <a:gd name="connsiteX8" fmla="*/ 361813 w 407862"/>
                <a:gd name="connsiteY8" fmla="*/ 2170878 h 2588607"/>
                <a:gd name="connsiteX9" fmla="*/ 361813 w 407862"/>
                <a:gd name="connsiteY9" fmla="*/ 2332049 h 2588607"/>
                <a:gd name="connsiteX10" fmla="*/ 355234 w 407862"/>
                <a:gd name="connsiteY10" fmla="*/ 2391255 h 2588607"/>
                <a:gd name="connsiteX11" fmla="*/ 338788 w 407862"/>
                <a:gd name="connsiteY11" fmla="*/ 2470196 h 2588607"/>
                <a:gd name="connsiteX12" fmla="*/ 319053 w 407862"/>
                <a:gd name="connsiteY12" fmla="*/ 2529402 h 2588607"/>
                <a:gd name="connsiteX13" fmla="*/ 302607 w 407862"/>
                <a:gd name="connsiteY13" fmla="*/ 2565583 h 2588607"/>
                <a:gd name="connsiteX14" fmla="*/ 282872 w 407862"/>
                <a:gd name="connsiteY14" fmla="*/ 2582029 h 2588607"/>
                <a:gd name="connsiteX15" fmla="*/ 259847 w 407862"/>
                <a:gd name="connsiteY15" fmla="*/ 2588607 h 2588607"/>
                <a:gd name="connsiteX16" fmla="*/ 246691 w 407862"/>
                <a:gd name="connsiteY16" fmla="*/ 2588607 h 2588607"/>
                <a:gd name="connsiteX17" fmla="*/ 220377 w 407862"/>
                <a:gd name="connsiteY17" fmla="*/ 2582029 h 2588607"/>
                <a:gd name="connsiteX18" fmla="*/ 200642 w 407862"/>
                <a:gd name="connsiteY18" fmla="*/ 2572161 h 2588607"/>
                <a:gd name="connsiteX19" fmla="*/ 184196 w 407862"/>
                <a:gd name="connsiteY19" fmla="*/ 2552426 h 2588607"/>
                <a:gd name="connsiteX20" fmla="*/ 154593 w 407862"/>
                <a:gd name="connsiteY20" fmla="*/ 2493220 h 2588607"/>
                <a:gd name="connsiteX21" fmla="*/ 131568 w 407862"/>
                <a:gd name="connsiteY21" fmla="*/ 2437304 h 2588607"/>
                <a:gd name="connsiteX22" fmla="*/ 115122 w 407862"/>
                <a:gd name="connsiteY22" fmla="*/ 2378098 h 2588607"/>
                <a:gd name="connsiteX23" fmla="*/ 101965 w 407862"/>
                <a:gd name="connsiteY23" fmla="*/ 2309025 h 2588607"/>
                <a:gd name="connsiteX24" fmla="*/ 92098 w 407862"/>
                <a:gd name="connsiteY24" fmla="*/ 2266265 h 2588607"/>
                <a:gd name="connsiteX25" fmla="*/ 101965 w 407862"/>
                <a:gd name="connsiteY25" fmla="*/ 2207059 h 2588607"/>
                <a:gd name="connsiteX26" fmla="*/ 124990 w 407862"/>
                <a:gd name="connsiteY26" fmla="*/ 2065623 h 2588607"/>
                <a:gd name="connsiteX27" fmla="*/ 138147 w 407862"/>
                <a:gd name="connsiteY27" fmla="*/ 1963658 h 2588607"/>
                <a:gd name="connsiteX28" fmla="*/ 154593 w 407862"/>
                <a:gd name="connsiteY28" fmla="*/ 1848535 h 2588607"/>
                <a:gd name="connsiteX29" fmla="*/ 161171 w 407862"/>
                <a:gd name="connsiteY29" fmla="*/ 1789330 h 2588607"/>
                <a:gd name="connsiteX30" fmla="*/ 167750 w 407862"/>
                <a:gd name="connsiteY30" fmla="*/ 1664340 h 2588607"/>
                <a:gd name="connsiteX31" fmla="*/ 177617 w 407862"/>
                <a:gd name="connsiteY31" fmla="*/ 1493301 h 2588607"/>
                <a:gd name="connsiteX32" fmla="*/ 180906 w 407862"/>
                <a:gd name="connsiteY32" fmla="*/ 1338708 h 2588607"/>
                <a:gd name="connsiteX33" fmla="*/ 184196 w 407862"/>
                <a:gd name="connsiteY33" fmla="*/ 1200561 h 2588607"/>
                <a:gd name="connsiteX34" fmla="*/ 184196 w 407862"/>
                <a:gd name="connsiteY34" fmla="*/ 1092017 h 2588607"/>
                <a:gd name="connsiteX35" fmla="*/ 180906 w 407862"/>
                <a:gd name="connsiteY35" fmla="*/ 960449 h 2588607"/>
                <a:gd name="connsiteX36" fmla="*/ 177617 w 407862"/>
                <a:gd name="connsiteY36" fmla="*/ 822302 h 2588607"/>
                <a:gd name="connsiteX37" fmla="*/ 174328 w 407862"/>
                <a:gd name="connsiteY37" fmla="*/ 710469 h 2588607"/>
                <a:gd name="connsiteX38" fmla="*/ 167750 w 407862"/>
                <a:gd name="connsiteY38" fmla="*/ 624950 h 2588607"/>
                <a:gd name="connsiteX39" fmla="*/ 161171 w 407862"/>
                <a:gd name="connsiteY39" fmla="*/ 503249 h 2588607"/>
                <a:gd name="connsiteX40" fmla="*/ 157882 w 407862"/>
                <a:gd name="connsiteY40" fmla="*/ 447333 h 2588607"/>
                <a:gd name="connsiteX41" fmla="*/ 148014 w 407862"/>
                <a:gd name="connsiteY41" fmla="*/ 371681 h 2588607"/>
                <a:gd name="connsiteX42" fmla="*/ 134857 w 407862"/>
                <a:gd name="connsiteY42" fmla="*/ 312475 h 2588607"/>
                <a:gd name="connsiteX43" fmla="*/ 124990 w 407862"/>
                <a:gd name="connsiteY43" fmla="*/ 276294 h 2588607"/>
                <a:gd name="connsiteX44" fmla="*/ 108544 w 407862"/>
                <a:gd name="connsiteY44" fmla="*/ 220377 h 2588607"/>
                <a:gd name="connsiteX45" fmla="*/ 88809 w 407862"/>
                <a:gd name="connsiteY45" fmla="*/ 174328 h 2588607"/>
                <a:gd name="connsiteX46" fmla="*/ 65784 w 407862"/>
                <a:gd name="connsiteY46" fmla="*/ 128279 h 2588607"/>
                <a:gd name="connsiteX47" fmla="*/ 42760 w 407862"/>
                <a:gd name="connsiteY47" fmla="*/ 95387 h 2588607"/>
                <a:gd name="connsiteX48" fmla="*/ 26314 w 407862"/>
                <a:gd name="connsiteY48" fmla="*/ 72363 h 2588607"/>
                <a:gd name="connsiteX49" fmla="*/ 9868 w 407862"/>
                <a:gd name="connsiteY49" fmla="*/ 52627 h 2588607"/>
                <a:gd name="connsiteX50" fmla="*/ 3289 w 407862"/>
                <a:gd name="connsiteY50" fmla="*/ 42760 h 2588607"/>
                <a:gd name="connsiteX51" fmla="*/ 0 w 407862"/>
                <a:gd name="connsiteY51" fmla="*/ 29603 h 2588607"/>
                <a:gd name="connsiteX52" fmla="*/ 0 w 407862"/>
                <a:gd name="connsiteY52" fmla="*/ 16446 h 2588607"/>
                <a:gd name="connsiteX53" fmla="*/ 3289 w 407862"/>
                <a:gd name="connsiteY53" fmla="*/ 6579 h 2588607"/>
                <a:gd name="connsiteX54" fmla="*/ 13157 w 407862"/>
                <a:gd name="connsiteY54" fmla="*/ 0 h 2588607"/>
                <a:gd name="connsiteX55" fmla="*/ 52627 w 407862"/>
                <a:gd name="connsiteY55" fmla="*/ 6579 h 2588607"/>
                <a:gd name="connsiteX56" fmla="*/ 226955 w 407862"/>
                <a:gd name="connsiteY56" fmla="*/ 52627 h 2588607"/>
                <a:gd name="connsiteX57" fmla="*/ 378259 w 407862"/>
                <a:gd name="connsiteY57" fmla="*/ 95387 h 2588607"/>
                <a:gd name="connsiteX58" fmla="*/ 407862 w 407862"/>
                <a:gd name="connsiteY58" fmla="*/ 249980 h 2588607"/>
                <a:gd name="connsiteX59" fmla="*/ 407862 w 407862"/>
                <a:gd name="connsiteY59" fmla="*/ 447333 h 258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7862" h="2588607">
                  <a:moveTo>
                    <a:pt x="407862" y="447333"/>
                  </a:moveTo>
                  <a:lnTo>
                    <a:pt x="407862" y="753229"/>
                  </a:lnTo>
                  <a:lnTo>
                    <a:pt x="407862" y="976895"/>
                  </a:lnTo>
                  <a:cubicBezTo>
                    <a:pt x="406766" y="1019655"/>
                    <a:pt x="405669" y="1062414"/>
                    <a:pt x="404573" y="1105174"/>
                  </a:cubicBezTo>
                  <a:lnTo>
                    <a:pt x="404573" y="1282792"/>
                  </a:lnTo>
                  <a:lnTo>
                    <a:pt x="394705" y="1480144"/>
                  </a:lnTo>
                  <a:lnTo>
                    <a:pt x="381548" y="1746570"/>
                  </a:lnTo>
                  <a:lnTo>
                    <a:pt x="368391" y="2019574"/>
                  </a:lnTo>
                  <a:lnTo>
                    <a:pt x="361813" y="2170878"/>
                  </a:lnTo>
                  <a:lnTo>
                    <a:pt x="361813" y="2332049"/>
                  </a:lnTo>
                  <a:lnTo>
                    <a:pt x="355234" y="2391255"/>
                  </a:lnTo>
                  <a:lnTo>
                    <a:pt x="338788" y="2470196"/>
                  </a:lnTo>
                  <a:lnTo>
                    <a:pt x="319053" y="2529402"/>
                  </a:lnTo>
                  <a:lnTo>
                    <a:pt x="302607" y="2565583"/>
                  </a:lnTo>
                  <a:lnTo>
                    <a:pt x="282872" y="2582029"/>
                  </a:lnTo>
                  <a:lnTo>
                    <a:pt x="259847" y="2588607"/>
                  </a:lnTo>
                  <a:lnTo>
                    <a:pt x="246691" y="2588607"/>
                  </a:lnTo>
                  <a:lnTo>
                    <a:pt x="220377" y="2582029"/>
                  </a:lnTo>
                  <a:lnTo>
                    <a:pt x="200642" y="2572161"/>
                  </a:lnTo>
                  <a:lnTo>
                    <a:pt x="184196" y="2552426"/>
                  </a:lnTo>
                  <a:lnTo>
                    <a:pt x="154593" y="2493220"/>
                  </a:lnTo>
                  <a:lnTo>
                    <a:pt x="131568" y="2437304"/>
                  </a:lnTo>
                  <a:lnTo>
                    <a:pt x="115122" y="2378098"/>
                  </a:lnTo>
                  <a:lnTo>
                    <a:pt x="101965" y="2309025"/>
                  </a:lnTo>
                  <a:lnTo>
                    <a:pt x="92098" y="2266265"/>
                  </a:lnTo>
                  <a:lnTo>
                    <a:pt x="101965" y="2207059"/>
                  </a:lnTo>
                  <a:lnTo>
                    <a:pt x="124990" y="2065623"/>
                  </a:lnTo>
                  <a:lnTo>
                    <a:pt x="138147" y="1963658"/>
                  </a:lnTo>
                  <a:lnTo>
                    <a:pt x="154593" y="1848535"/>
                  </a:lnTo>
                  <a:lnTo>
                    <a:pt x="161171" y="1789330"/>
                  </a:lnTo>
                  <a:lnTo>
                    <a:pt x="167750" y="1664340"/>
                  </a:lnTo>
                  <a:lnTo>
                    <a:pt x="177617" y="1493301"/>
                  </a:lnTo>
                  <a:cubicBezTo>
                    <a:pt x="178713" y="1441770"/>
                    <a:pt x="179810" y="1390239"/>
                    <a:pt x="180906" y="1338708"/>
                  </a:cubicBezTo>
                  <a:cubicBezTo>
                    <a:pt x="182003" y="1292659"/>
                    <a:pt x="183099" y="1246610"/>
                    <a:pt x="184196" y="1200561"/>
                  </a:cubicBezTo>
                  <a:lnTo>
                    <a:pt x="184196" y="1092017"/>
                  </a:lnTo>
                  <a:cubicBezTo>
                    <a:pt x="183099" y="1048161"/>
                    <a:pt x="182003" y="1004305"/>
                    <a:pt x="180906" y="960449"/>
                  </a:cubicBezTo>
                  <a:cubicBezTo>
                    <a:pt x="179810" y="914400"/>
                    <a:pt x="178713" y="868351"/>
                    <a:pt x="177617" y="822302"/>
                  </a:cubicBezTo>
                  <a:cubicBezTo>
                    <a:pt x="176521" y="785024"/>
                    <a:pt x="175424" y="747747"/>
                    <a:pt x="174328" y="710469"/>
                  </a:cubicBezTo>
                  <a:lnTo>
                    <a:pt x="167750" y="624950"/>
                  </a:lnTo>
                  <a:lnTo>
                    <a:pt x="161171" y="503249"/>
                  </a:lnTo>
                  <a:lnTo>
                    <a:pt x="157882" y="447333"/>
                  </a:lnTo>
                  <a:lnTo>
                    <a:pt x="148014" y="371681"/>
                  </a:lnTo>
                  <a:lnTo>
                    <a:pt x="134857" y="312475"/>
                  </a:lnTo>
                  <a:lnTo>
                    <a:pt x="124990" y="276294"/>
                  </a:lnTo>
                  <a:lnTo>
                    <a:pt x="108544" y="220377"/>
                  </a:lnTo>
                  <a:lnTo>
                    <a:pt x="88809" y="174328"/>
                  </a:lnTo>
                  <a:lnTo>
                    <a:pt x="65784" y="128279"/>
                  </a:lnTo>
                  <a:lnTo>
                    <a:pt x="42760" y="95387"/>
                  </a:lnTo>
                  <a:lnTo>
                    <a:pt x="26314" y="72363"/>
                  </a:lnTo>
                  <a:lnTo>
                    <a:pt x="9868" y="52627"/>
                  </a:lnTo>
                  <a:lnTo>
                    <a:pt x="3289" y="42760"/>
                  </a:lnTo>
                  <a:lnTo>
                    <a:pt x="0" y="29603"/>
                  </a:lnTo>
                  <a:lnTo>
                    <a:pt x="0" y="16446"/>
                  </a:lnTo>
                  <a:lnTo>
                    <a:pt x="3289" y="6579"/>
                  </a:lnTo>
                  <a:lnTo>
                    <a:pt x="13157" y="0"/>
                  </a:lnTo>
                  <a:lnTo>
                    <a:pt x="52627" y="6579"/>
                  </a:lnTo>
                  <a:lnTo>
                    <a:pt x="226955" y="52627"/>
                  </a:lnTo>
                  <a:lnTo>
                    <a:pt x="378259" y="95387"/>
                  </a:lnTo>
                  <a:lnTo>
                    <a:pt x="407862" y="249980"/>
                  </a:lnTo>
                  <a:lnTo>
                    <a:pt x="407862" y="44733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4">
              <a:extLst>
                <a:ext uri="{FF2B5EF4-FFF2-40B4-BE49-F238E27FC236}">
                  <a16:creationId xmlns:a16="http://schemas.microsoft.com/office/drawing/2014/main" id="{74AD0429-EB0F-4527-81F5-40CFCDD418BF}"/>
                </a:ext>
              </a:extLst>
            </p:cNvPr>
            <p:cNvSpPr/>
            <p:nvPr/>
          </p:nvSpPr>
          <p:spPr>
            <a:xfrm>
              <a:off x="3014663" y="2306638"/>
              <a:ext cx="1243012" cy="2571750"/>
            </a:xfrm>
            <a:custGeom>
              <a:avLst/>
              <a:gdLst>
                <a:gd name="connsiteX0" fmla="*/ 628238 w 1243320"/>
                <a:gd name="connsiteY0" fmla="*/ 233533 h 2572161"/>
                <a:gd name="connsiteX1" fmla="*/ 404572 w 1243320"/>
                <a:gd name="connsiteY1" fmla="*/ 266426 h 2572161"/>
                <a:gd name="connsiteX2" fmla="*/ 236823 w 1243320"/>
                <a:gd name="connsiteY2" fmla="*/ 292739 h 2572161"/>
                <a:gd name="connsiteX3" fmla="*/ 52627 w 1243320"/>
                <a:gd name="connsiteY3" fmla="*/ 322342 h 2572161"/>
                <a:gd name="connsiteX4" fmla="*/ 26313 w 1243320"/>
                <a:gd name="connsiteY4" fmla="*/ 322342 h 2572161"/>
                <a:gd name="connsiteX5" fmla="*/ 0 w 1243320"/>
                <a:gd name="connsiteY5" fmla="*/ 118411 h 2572161"/>
                <a:gd name="connsiteX6" fmla="*/ 75651 w 1243320"/>
                <a:gd name="connsiteY6" fmla="*/ 134857 h 2572161"/>
                <a:gd name="connsiteX7" fmla="*/ 148014 w 1243320"/>
                <a:gd name="connsiteY7" fmla="*/ 134857 h 2572161"/>
                <a:gd name="connsiteX8" fmla="*/ 246690 w 1243320"/>
                <a:gd name="connsiteY8" fmla="*/ 134857 h 2572161"/>
                <a:gd name="connsiteX9" fmla="*/ 355234 w 1243320"/>
                <a:gd name="connsiteY9" fmla="*/ 128279 h 2572161"/>
                <a:gd name="connsiteX10" fmla="*/ 480224 w 1243320"/>
                <a:gd name="connsiteY10" fmla="*/ 115122 h 2572161"/>
                <a:gd name="connsiteX11" fmla="*/ 555876 w 1243320"/>
                <a:gd name="connsiteY11" fmla="*/ 105254 h 2572161"/>
                <a:gd name="connsiteX12" fmla="*/ 641395 w 1243320"/>
                <a:gd name="connsiteY12" fmla="*/ 88808 h 2572161"/>
                <a:gd name="connsiteX13" fmla="*/ 700601 w 1243320"/>
                <a:gd name="connsiteY13" fmla="*/ 75651 h 2572161"/>
                <a:gd name="connsiteX14" fmla="*/ 736782 w 1243320"/>
                <a:gd name="connsiteY14" fmla="*/ 62495 h 2572161"/>
                <a:gd name="connsiteX15" fmla="*/ 786120 w 1243320"/>
                <a:gd name="connsiteY15" fmla="*/ 39470 h 2572161"/>
                <a:gd name="connsiteX16" fmla="*/ 842037 w 1243320"/>
                <a:gd name="connsiteY16" fmla="*/ 16446 h 2572161"/>
                <a:gd name="connsiteX17" fmla="*/ 888086 w 1243320"/>
                <a:gd name="connsiteY17" fmla="*/ 3289 h 2572161"/>
                <a:gd name="connsiteX18" fmla="*/ 920978 w 1243320"/>
                <a:gd name="connsiteY18" fmla="*/ 0 h 2572161"/>
                <a:gd name="connsiteX19" fmla="*/ 937424 w 1243320"/>
                <a:gd name="connsiteY19" fmla="*/ 0 h 2572161"/>
                <a:gd name="connsiteX20" fmla="*/ 963738 w 1243320"/>
                <a:gd name="connsiteY20" fmla="*/ 13156 h 2572161"/>
                <a:gd name="connsiteX21" fmla="*/ 1052546 w 1243320"/>
                <a:gd name="connsiteY21" fmla="*/ 65784 h 2572161"/>
                <a:gd name="connsiteX22" fmla="*/ 1131487 w 1243320"/>
                <a:gd name="connsiteY22" fmla="*/ 111833 h 2572161"/>
                <a:gd name="connsiteX23" fmla="*/ 1177536 w 1243320"/>
                <a:gd name="connsiteY23" fmla="*/ 138146 h 2572161"/>
                <a:gd name="connsiteX24" fmla="*/ 1203850 w 1243320"/>
                <a:gd name="connsiteY24" fmla="*/ 157882 h 2572161"/>
                <a:gd name="connsiteX25" fmla="*/ 1220296 w 1243320"/>
                <a:gd name="connsiteY25" fmla="*/ 174328 h 2572161"/>
                <a:gd name="connsiteX26" fmla="*/ 1230164 w 1243320"/>
                <a:gd name="connsiteY26" fmla="*/ 190774 h 2572161"/>
                <a:gd name="connsiteX27" fmla="*/ 1240031 w 1243320"/>
                <a:gd name="connsiteY27" fmla="*/ 210509 h 2572161"/>
                <a:gd name="connsiteX28" fmla="*/ 1243320 w 1243320"/>
                <a:gd name="connsiteY28" fmla="*/ 226955 h 2572161"/>
                <a:gd name="connsiteX29" fmla="*/ 1243320 w 1243320"/>
                <a:gd name="connsiteY29" fmla="*/ 243401 h 2572161"/>
                <a:gd name="connsiteX30" fmla="*/ 1236742 w 1243320"/>
                <a:gd name="connsiteY30" fmla="*/ 273004 h 2572161"/>
                <a:gd name="connsiteX31" fmla="*/ 1223585 w 1243320"/>
                <a:gd name="connsiteY31" fmla="*/ 296028 h 2572161"/>
                <a:gd name="connsiteX32" fmla="*/ 1203850 w 1243320"/>
                <a:gd name="connsiteY32" fmla="*/ 322342 h 2572161"/>
                <a:gd name="connsiteX33" fmla="*/ 1190693 w 1243320"/>
                <a:gd name="connsiteY33" fmla="*/ 342077 h 2572161"/>
                <a:gd name="connsiteX34" fmla="*/ 1177536 w 1243320"/>
                <a:gd name="connsiteY34" fmla="*/ 374969 h 2572161"/>
                <a:gd name="connsiteX35" fmla="*/ 1170958 w 1243320"/>
                <a:gd name="connsiteY35" fmla="*/ 411151 h 2572161"/>
                <a:gd name="connsiteX36" fmla="*/ 1164379 w 1243320"/>
                <a:gd name="connsiteY36" fmla="*/ 615082 h 2572161"/>
                <a:gd name="connsiteX37" fmla="*/ 1154512 w 1243320"/>
                <a:gd name="connsiteY37" fmla="*/ 845326 h 2572161"/>
                <a:gd name="connsiteX38" fmla="*/ 1147933 w 1243320"/>
                <a:gd name="connsiteY38" fmla="*/ 1065703 h 2572161"/>
                <a:gd name="connsiteX39" fmla="*/ 1134776 w 1243320"/>
                <a:gd name="connsiteY39" fmla="*/ 1437384 h 2572161"/>
                <a:gd name="connsiteX40" fmla="*/ 1121620 w 1243320"/>
                <a:gd name="connsiteY40" fmla="*/ 1845246 h 2572161"/>
                <a:gd name="connsiteX41" fmla="*/ 1111752 w 1243320"/>
                <a:gd name="connsiteY41" fmla="*/ 2147853 h 2572161"/>
                <a:gd name="connsiteX42" fmla="*/ 1105174 w 1243320"/>
                <a:gd name="connsiteY42" fmla="*/ 2341916 h 2572161"/>
                <a:gd name="connsiteX43" fmla="*/ 1105174 w 1243320"/>
                <a:gd name="connsiteY43" fmla="*/ 2391254 h 2572161"/>
                <a:gd name="connsiteX44" fmla="*/ 1088728 w 1243320"/>
                <a:gd name="connsiteY44" fmla="*/ 2443882 h 2572161"/>
                <a:gd name="connsiteX45" fmla="*/ 1065703 w 1243320"/>
                <a:gd name="connsiteY45" fmla="*/ 2529401 h 2572161"/>
                <a:gd name="connsiteX46" fmla="*/ 1059125 w 1243320"/>
                <a:gd name="connsiteY46" fmla="*/ 2545847 h 2572161"/>
                <a:gd name="connsiteX47" fmla="*/ 1042679 w 1243320"/>
                <a:gd name="connsiteY47" fmla="*/ 2555715 h 2572161"/>
                <a:gd name="connsiteX48" fmla="*/ 1013076 w 1243320"/>
                <a:gd name="connsiteY48" fmla="*/ 2565582 h 2572161"/>
                <a:gd name="connsiteX49" fmla="*/ 986762 w 1243320"/>
                <a:gd name="connsiteY49" fmla="*/ 2572161 h 2572161"/>
                <a:gd name="connsiteX50" fmla="*/ 973605 w 1243320"/>
                <a:gd name="connsiteY50" fmla="*/ 2572161 h 2572161"/>
                <a:gd name="connsiteX51" fmla="*/ 953870 w 1243320"/>
                <a:gd name="connsiteY51" fmla="*/ 2568872 h 2572161"/>
                <a:gd name="connsiteX52" fmla="*/ 930846 w 1243320"/>
                <a:gd name="connsiteY52" fmla="*/ 2555715 h 2572161"/>
                <a:gd name="connsiteX53" fmla="*/ 917689 w 1243320"/>
                <a:gd name="connsiteY53" fmla="*/ 2542558 h 2572161"/>
                <a:gd name="connsiteX54" fmla="*/ 901243 w 1243320"/>
                <a:gd name="connsiteY54" fmla="*/ 2519533 h 2572161"/>
                <a:gd name="connsiteX55" fmla="*/ 884797 w 1243320"/>
                <a:gd name="connsiteY55" fmla="*/ 2483352 h 2572161"/>
                <a:gd name="connsiteX56" fmla="*/ 874929 w 1243320"/>
                <a:gd name="connsiteY56" fmla="*/ 2450460 h 2572161"/>
                <a:gd name="connsiteX57" fmla="*/ 865061 w 1243320"/>
                <a:gd name="connsiteY57" fmla="*/ 2414279 h 2572161"/>
                <a:gd name="connsiteX58" fmla="*/ 858483 w 1243320"/>
                <a:gd name="connsiteY58" fmla="*/ 2358362 h 2572161"/>
                <a:gd name="connsiteX59" fmla="*/ 855194 w 1243320"/>
                <a:gd name="connsiteY59" fmla="*/ 2292578 h 2572161"/>
                <a:gd name="connsiteX60" fmla="*/ 855194 w 1243320"/>
                <a:gd name="connsiteY60" fmla="*/ 2256397 h 2572161"/>
                <a:gd name="connsiteX61" fmla="*/ 878218 w 1243320"/>
                <a:gd name="connsiteY61" fmla="*/ 2098515 h 2572161"/>
                <a:gd name="connsiteX62" fmla="*/ 878218 w 1243320"/>
                <a:gd name="connsiteY62" fmla="*/ 1973525 h 2572161"/>
                <a:gd name="connsiteX63" fmla="*/ 878218 w 1243320"/>
                <a:gd name="connsiteY63" fmla="*/ 1739991 h 2572161"/>
                <a:gd name="connsiteX64" fmla="*/ 878218 w 1243320"/>
                <a:gd name="connsiteY64" fmla="*/ 1582109 h 2572161"/>
                <a:gd name="connsiteX65" fmla="*/ 878218 w 1243320"/>
                <a:gd name="connsiteY65" fmla="*/ 1430805 h 2572161"/>
                <a:gd name="connsiteX66" fmla="*/ 878218 w 1243320"/>
                <a:gd name="connsiteY66" fmla="*/ 1161090 h 2572161"/>
                <a:gd name="connsiteX67" fmla="*/ 878218 w 1243320"/>
                <a:gd name="connsiteY67" fmla="*/ 983473 h 2572161"/>
                <a:gd name="connsiteX68" fmla="*/ 888086 w 1243320"/>
                <a:gd name="connsiteY68" fmla="*/ 776253 h 2572161"/>
                <a:gd name="connsiteX69" fmla="*/ 891375 w 1243320"/>
                <a:gd name="connsiteY69" fmla="*/ 634817 h 2572161"/>
                <a:gd name="connsiteX70" fmla="*/ 897953 w 1243320"/>
                <a:gd name="connsiteY70" fmla="*/ 404572 h 2572161"/>
                <a:gd name="connsiteX71" fmla="*/ 901243 w 1243320"/>
                <a:gd name="connsiteY71" fmla="*/ 305896 h 2572161"/>
                <a:gd name="connsiteX72" fmla="*/ 901243 w 1243320"/>
                <a:gd name="connsiteY72" fmla="*/ 276293 h 2572161"/>
                <a:gd name="connsiteX73" fmla="*/ 897953 w 1243320"/>
                <a:gd name="connsiteY73" fmla="*/ 253269 h 2572161"/>
                <a:gd name="connsiteX74" fmla="*/ 888086 w 1243320"/>
                <a:gd name="connsiteY74" fmla="*/ 233533 h 2572161"/>
                <a:gd name="connsiteX75" fmla="*/ 874929 w 1243320"/>
                <a:gd name="connsiteY75" fmla="*/ 220377 h 2572161"/>
                <a:gd name="connsiteX76" fmla="*/ 845326 w 1243320"/>
                <a:gd name="connsiteY76" fmla="*/ 207220 h 2572161"/>
                <a:gd name="connsiteX77" fmla="*/ 825591 w 1243320"/>
                <a:gd name="connsiteY77" fmla="*/ 203931 h 2572161"/>
                <a:gd name="connsiteX78" fmla="*/ 763096 w 1243320"/>
                <a:gd name="connsiteY78" fmla="*/ 210509 h 2572161"/>
                <a:gd name="connsiteX79" fmla="*/ 628238 w 1243320"/>
                <a:gd name="connsiteY79" fmla="*/ 233533 h 257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3320" h="2572161">
                  <a:moveTo>
                    <a:pt x="628238" y="233533"/>
                  </a:moveTo>
                  <a:lnTo>
                    <a:pt x="404572" y="266426"/>
                  </a:lnTo>
                  <a:lnTo>
                    <a:pt x="236823" y="292739"/>
                  </a:lnTo>
                  <a:lnTo>
                    <a:pt x="52627" y="322342"/>
                  </a:lnTo>
                  <a:lnTo>
                    <a:pt x="26313" y="322342"/>
                  </a:lnTo>
                  <a:lnTo>
                    <a:pt x="0" y="118411"/>
                  </a:lnTo>
                  <a:lnTo>
                    <a:pt x="75651" y="134857"/>
                  </a:lnTo>
                  <a:lnTo>
                    <a:pt x="148014" y="134857"/>
                  </a:lnTo>
                  <a:lnTo>
                    <a:pt x="246690" y="134857"/>
                  </a:lnTo>
                  <a:lnTo>
                    <a:pt x="355234" y="128279"/>
                  </a:lnTo>
                  <a:lnTo>
                    <a:pt x="480224" y="115122"/>
                  </a:lnTo>
                  <a:lnTo>
                    <a:pt x="555876" y="105254"/>
                  </a:lnTo>
                  <a:lnTo>
                    <a:pt x="641395" y="88808"/>
                  </a:lnTo>
                  <a:lnTo>
                    <a:pt x="700601" y="75651"/>
                  </a:lnTo>
                  <a:lnTo>
                    <a:pt x="736782" y="62495"/>
                  </a:lnTo>
                  <a:lnTo>
                    <a:pt x="786120" y="39470"/>
                  </a:lnTo>
                  <a:lnTo>
                    <a:pt x="842037" y="16446"/>
                  </a:lnTo>
                  <a:lnTo>
                    <a:pt x="888086" y="3289"/>
                  </a:lnTo>
                  <a:lnTo>
                    <a:pt x="920978" y="0"/>
                  </a:lnTo>
                  <a:lnTo>
                    <a:pt x="937424" y="0"/>
                  </a:lnTo>
                  <a:lnTo>
                    <a:pt x="963738" y="13156"/>
                  </a:lnTo>
                  <a:lnTo>
                    <a:pt x="1052546" y="65784"/>
                  </a:lnTo>
                  <a:lnTo>
                    <a:pt x="1131487" y="111833"/>
                  </a:lnTo>
                  <a:lnTo>
                    <a:pt x="1177536" y="138146"/>
                  </a:lnTo>
                  <a:lnTo>
                    <a:pt x="1203850" y="157882"/>
                  </a:lnTo>
                  <a:lnTo>
                    <a:pt x="1220296" y="174328"/>
                  </a:lnTo>
                  <a:lnTo>
                    <a:pt x="1230164" y="190774"/>
                  </a:lnTo>
                  <a:lnTo>
                    <a:pt x="1240031" y="210509"/>
                  </a:lnTo>
                  <a:lnTo>
                    <a:pt x="1243320" y="226955"/>
                  </a:lnTo>
                  <a:lnTo>
                    <a:pt x="1243320" y="243401"/>
                  </a:lnTo>
                  <a:lnTo>
                    <a:pt x="1236742" y="273004"/>
                  </a:lnTo>
                  <a:lnTo>
                    <a:pt x="1223585" y="296028"/>
                  </a:lnTo>
                  <a:lnTo>
                    <a:pt x="1203850" y="322342"/>
                  </a:lnTo>
                  <a:lnTo>
                    <a:pt x="1190693" y="342077"/>
                  </a:lnTo>
                  <a:lnTo>
                    <a:pt x="1177536" y="374969"/>
                  </a:lnTo>
                  <a:lnTo>
                    <a:pt x="1170958" y="411151"/>
                  </a:lnTo>
                  <a:lnTo>
                    <a:pt x="1164379" y="615082"/>
                  </a:lnTo>
                  <a:lnTo>
                    <a:pt x="1154512" y="845326"/>
                  </a:lnTo>
                  <a:lnTo>
                    <a:pt x="1147933" y="1065703"/>
                  </a:lnTo>
                  <a:lnTo>
                    <a:pt x="1134776" y="1437384"/>
                  </a:lnTo>
                  <a:lnTo>
                    <a:pt x="1121620" y="1845246"/>
                  </a:lnTo>
                  <a:lnTo>
                    <a:pt x="1111752" y="2147853"/>
                  </a:lnTo>
                  <a:lnTo>
                    <a:pt x="1105174" y="2341916"/>
                  </a:lnTo>
                  <a:lnTo>
                    <a:pt x="1105174" y="2391254"/>
                  </a:lnTo>
                  <a:lnTo>
                    <a:pt x="1088728" y="2443882"/>
                  </a:lnTo>
                  <a:lnTo>
                    <a:pt x="1065703" y="2529401"/>
                  </a:lnTo>
                  <a:lnTo>
                    <a:pt x="1059125" y="2545847"/>
                  </a:lnTo>
                  <a:lnTo>
                    <a:pt x="1042679" y="2555715"/>
                  </a:lnTo>
                  <a:lnTo>
                    <a:pt x="1013076" y="2565582"/>
                  </a:lnTo>
                  <a:lnTo>
                    <a:pt x="986762" y="2572161"/>
                  </a:lnTo>
                  <a:lnTo>
                    <a:pt x="973605" y="2572161"/>
                  </a:lnTo>
                  <a:lnTo>
                    <a:pt x="953870" y="2568872"/>
                  </a:lnTo>
                  <a:lnTo>
                    <a:pt x="930846" y="2555715"/>
                  </a:lnTo>
                  <a:lnTo>
                    <a:pt x="917689" y="2542558"/>
                  </a:lnTo>
                  <a:lnTo>
                    <a:pt x="901243" y="2519533"/>
                  </a:lnTo>
                  <a:lnTo>
                    <a:pt x="884797" y="2483352"/>
                  </a:lnTo>
                  <a:lnTo>
                    <a:pt x="874929" y="2450460"/>
                  </a:lnTo>
                  <a:lnTo>
                    <a:pt x="865061" y="2414279"/>
                  </a:lnTo>
                  <a:lnTo>
                    <a:pt x="858483" y="2358362"/>
                  </a:lnTo>
                  <a:lnTo>
                    <a:pt x="855194" y="2292578"/>
                  </a:lnTo>
                  <a:lnTo>
                    <a:pt x="855194" y="2256397"/>
                  </a:lnTo>
                  <a:lnTo>
                    <a:pt x="878218" y="2098515"/>
                  </a:lnTo>
                  <a:lnTo>
                    <a:pt x="878218" y="1973525"/>
                  </a:lnTo>
                  <a:lnTo>
                    <a:pt x="878218" y="1739991"/>
                  </a:lnTo>
                  <a:lnTo>
                    <a:pt x="878218" y="1582109"/>
                  </a:lnTo>
                  <a:lnTo>
                    <a:pt x="878218" y="1430805"/>
                  </a:lnTo>
                  <a:lnTo>
                    <a:pt x="878218" y="1161090"/>
                  </a:lnTo>
                  <a:lnTo>
                    <a:pt x="878218" y="983473"/>
                  </a:lnTo>
                  <a:lnTo>
                    <a:pt x="888086" y="776253"/>
                  </a:lnTo>
                  <a:cubicBezTo>
                    <a:pt x="889182" y="729108"/>
                    <a:pt x="890279" y="681962"/>
                    <a:pt x="891375" y="634817"/>
                  </a:cubicBezTo>
                  <a:lnTo>
                    <a:pt x="897953" y="404572"/>
                  </a:lnTo>
                  <a:lnTo>
                    <a:pt x="901243" y="305896"/>
                  </a:lnTo>
                  <a:lnTo>
                    <a:pt x="901243" y="276293"/>
                  </a:lnTo>
                  <a:lnTo>
                    <a:pt x="897953" y="253269"/>
                  </a:lnTo>
                  <a:lnTo>
                    <a:pt x="888086" y="233533"/>
                  </a:lnTo>
                  <a:lnTo>
                    <a:pt x="874929" y="220377"/>
                  </a:lnTo>
                  <a:lnTo>
                    <a:pt x="845326" y="207220"/>
                  </a:lnTo>
                  <a:lnTo>
                    <a:pt x="825591" y="203931"/>
                  </a:lnTo>
                  <a:lnTo>
                    <a:pt x="763096" y="210509"/>
                  </a:lnTo>
                  <a:lnTo>
                    <a:pt x="628238" y="23353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5">
              <a:extLst>
                <a:ext uri="{FF2B5EF4-FFF2-40B4-BE49-F238E27FC236}">
                  <a16:creationId xmlns:a16="http://schemas.microsoft.com/office/drawing/2014/main" id="{507CBF67-67C1-4920-93BD-F73981DDFE4E}"/>
                </a:ext>
              </a:extLst>
            </p:cNvPr>
            <p:cNvSpPr/>
            <p:nvPr/>
          </p:nvSpPr>
          <p:spPr>
            <a:xfrm>
              <a:off x="3049588" y="3305175"/>
              <a:ext cx="904875" cy="303213"/>
            </a:xfrm>
            <a:custGeom>
              <a:avLst/>
              <a:gdLst>
                <a:gd name="connsiteX0" fmla="*/ 745332 w 904875"/>
                <a:gd name="connsiteY0" fmla="*/ 23813 h 302419"/>
                <a:gd name="connsiteX1" fmla="*/ 492919 w 904875"/>
                <a:gd name="connsiteY1" fmla="*/ 59531 h 302419"/>
                <a:gd name="connsiteX2" fmla="*/ 278607 w 904875"/>
                <a:gd name="connsiteY2" fmla="*/ 88106 h 302419"/>
                <a:gd name="connsiteX3" fmla="*/ 0 w 904875"/>
                <a:gd name="connsiteY3" fmla="*/ 128588 h 302419"/>
                <a:gd name="connsiteX4" fmla="*/ 0 w 904875"/>
                <a:gd name="connsiteY4" fmla="*/ 302419 h 302419"/>
                <a:gd name="connsiteX5" fmla="*/ 142875 w 904875"/>
                <a:gd name="connsiteY5" fmla="*/ 285750 h 302419"/>
                <a:gd name="connsiteX6" fmla="*/ 347663 w 904875"/>
                <a:gd name="connsiteY6" fmla="*/ 257175 h 302419"/>
                <a:gd name="connsiteX7" fmla="*/ 542925 w 904875"/>
                <a:gd name="connsiteY7" fmla="*/ 228600 h 302419"/>
                <a:gd name="connsiteX8" fmla="*/ 764382 w 904875"/>
                <a:gd name="connsiteY8" fmla="*/ 197644 h 302419"/>
                <a:gd name="connsiteX9" fmla="*/ 904875 w 904875"/>
                <a:gd name="connsiteY9" fmla="*/ 180975 h 302419"/>
                <a:gd name="connsiteX10" fmla="*/ 902494 w 904875"/>
                <a:gd name="connsiteY10" fmla="*/ 0 h 302419"/>
                <a:gd name="connsiteX11" fmla="*/ 745332 w 904875"/>
                <a:gd name="connsiteY11" fmla="*/ 2381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4875" h="302419">
                  <a:moveTo>
                    <a:pt x="745332" y="23813"/>
                  </a:moveTo>
                  <a:lnTo>
                    <a:pt x="492919" y="59531"/>
                  </a:lnTo>
                  <a:lnTo>
                    <a:pt x="278607" y="88106"/>
                  </a:lnTo>
                  <a:lnTo>
                    <a:pt x="0" y="128588"/>
                  </a:lnTo>
                  <a:lnTo>
                    <a:pt x="0" y="302419"/>
                  </a:lnTo>
                  <a:lnTo>
                    <a:pt x="142875" y="285750"/>
                  </a:lnTo>
                  <a:lnTo>
                    <a:pt x="347663" y="257175"/>
                  </a:lnTo>
                  <a:lnTo>
                    <a:pt x="542925" y="228600"/>
                  </a:lnTo>
                  <a:lnTo>
                    <a:pt x="764382" y="197644"/>
                  </a:lnTo>
                  <a:lnTo>
                    <a:pt x="904875" y="180975"/>
                  </a:lnTo>
                  <a:cubicBezTo>
                    <a:pt x="904081" y="120650"/>
                    <a:pt x="903288" y="60325"/>
                    <a:pt x="902494" y="0"/>
                  </a:cubicBezTo>
                  <a:lnTo>
                    <a:pt x="745332" y="238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6">
              <a:extLst>
                <a:ext uri="{FF2B5EF4-FFF2-40B4-BE49-F238E27FC236}">
                  <a16:creationId xmlns:a16="http://schemas.microsoft.com/office/drawing/2014/main" id="{6A4F5C64-BA53-415D-A877-06CD958AE7B8}"/>
                </a:ext>
              </a:extLst>
            </p:cNvPr>
            <p:cNvSpPr/>
            <p:nvPr/>
          </p:nvSpPr>
          <p:spPr>
            <a:xfrm>
              <a:off x="3005138" y="4373563"/>
              <a:ext cx="968375" cy="336550"/>
            </a:xfrm>
            <a:custGeom>
              <a:avLst/>
              <a:gdLst>
                <a:gd name="connsiteX0" fmla="*/ 661987 w 969168"/>
                <a:gd name="connsiteY0" fmla="*/ 47625 h 335757"/>
                <a:gd name="connsiteX1" fmla="*/ 809625 w 969168"/>
                <a:gd name="connsiteY1" fmla="*/ 23813 h 335757"/>
                <a:gd name="connsiteX2" fmla="*/ 969168 w 969168"/>
                <a:gd name="connsiteY2" fmla="*/ 0 h 335757"/>
                <a:gd name="connsiteX3" fmla="*/ 957262 w 969168"/>
                <a:gd name="connsiteY3" fmla="*/ 204788 h 335757"/>
                <a:gd name="connsiteX4" fmla="*/ 809625 w 969168"/>
                <a:gd name="connsiteY4" fmla="*/ 216694 h 335757"/>
                <a:gd name="connsiteX5" fmla="*/ 683418 w 969168"/>
                <a:gd name="connsiteY5" fmla="*/ 228600 h 335757"/>
                <a:gd name="connsiteX6" fmla="*/ 547687 w 969168"/>
                <a:gd name="connsiteY6" fmla="*/ 245269 h 335757"/>
                <a:gd name="connsiteX7" fmla="*/ 402431 w 969168"/>
                <a:gd name="connsiteY7" fmla="*/ 264319 h 335757"/>
                <a:gd name="connsiteX8" fmla="*/ 261937 w 969168"/>
                <a:gd name="connsiteY8" fmla="*/ 285750 h 335757"/>
                <a:gd name="connsiteX9" fmla="*/ 152400 w 969168"/>
                <a:gd name="connsiteY9" fmla="*/ 304800 h 335757"/>
                <a:gd name="connsiteX10" fmla="*/ 0 w 969168"/>
                <a:gd name="connsiteY10" fmla="*/ 335757 h 335757"/>
                <a:gd name="connsiteX11" fmla="*/ 0 w 969168"/>
                <a:gd name="connsiteY11" fmla="*/ 130969 h 335757"/>
                <a:gd name="connsiteX12" fmla="*/ 238125 w 969168"/>
                <a:gd name="connsiteY12" fmla="*/ 102394 h 335757"/>
                <a:gd name="connsiteX13" fmla="*/ 407193 w 969168"/>
                <a:gd name="connsiteY13" fmla="*/ 80963 h 335757"/>
                <a:gd name="connsiteX14" fmla="*/ 661987 w 969168"/>
                <a:gd name="connsiteY14" fmla="*/ 47625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9168" h="335757">
                  <a:moveTo>
                    <a:pt x="661987" y="47625"/>
                  </a:moveTo>
                  <a:lnTo>
                    <a:pt x="809625" y="23813"/>
                  </a:lnTo>
                  <a:lnTo>
                    <a:pt x="969168" y="0"/>
                  </a:lnTo>
                  <a:lnTo>
                    <a:pt x="957262" y="204788"/>
                  </a:lnTo>
                  <a:lnTo>
                    <a:pt x="809625" y="216694"/>
                  </a:lnTo>
                  <a:lnTo>
                    <a:pt x="683418" y="228600"/>
                  </a:lnTo>
                  <a:lnTo>
                    <a:pt x="547687" y="245269"/>
                  </a:lnTo>
                  <a:lnTo>
                    <a:pt x="402431" y="264319"/>
                  </a:lnTo>
                  <a:lnTo>
                    <a:pt x="261937" y="285750"/>
                  </a:lnTo>
                  <a:lnTo>
                    <a:pt x="152400" y="304800"/>
                  </a:lnTo>
                  <a:lnTo>
                    <a:pt x="0" y="335757"/>
                  </a:lnTo>
                  <a:lnTo>
                    <a:pt x="0" y="130969"/>
                  </a:lnTo>
                  <a:lnTo>
                    <a:pt x="238125" y="102394"/>
                  </a:lnTo>
                  <a:lnTo>
                    <a:pt x="407193" y="80963"/>
                  </a:lnTo>
                  <a:lnTo>
                    <a:pt x="661987" y="47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7">
              <a:extLst>
                <a:ext uri="{FF2B5EF4-FFF2-40B4-BE49-F238E27FC236}">
                  <a16:creationId xmlns:a16="http://schemas.microsoft.com/office/drawing/2014/main" id="{C5248DC9-FBEE-4F3D-BE14-1F7B9C3E4E12}"/>
                </a:ext>
              </a:extLst>
            </p:cNvPr>
            <p:cNvSpPr/>
            <p:nvPr/>
          </p:nvSpPr>
          <p:spPr>
            <a:xfrm>
              <a:off x="4529138" y="1636713"/>
              <a:ext cx="2014537" cy="741362"/>
            </a:xfrm>
            <a:custGeom>
              <a:avLst/>
              <a:gdLst>
                <a:gd name="connsiteX0" fmla="*/ 1671638 w 2014538"/>
                <a:gd name="connsiteY0" fmla="*/ 388144 h 740569"/>
                <a:gd name="connsiteX1" fmla="*/ 1512094 w 2014538"/>
                <a:gd name="connsiteY1" fmla="*/ 440532 h 740569"/>
                <a:gd name="connsiteX2" fmla="*/ 1421606 w 2014538"/>
                <a:gd name="connsiteY2" fmla="*/ 471488 h 740569"/>
                <a:gd name="connsiteX3" fmla="*/ 1309688 w 2014538"/>
                <a:gd name="connsiteY3" fmla="*/ 509588 h 740569"/>
                <a:gd name="connsiteX4" fmla="*/ 1190625 w 2014538"/>
                <a:gd name="connsiteY4" fmla="*/ 550069 h 740569"/>
                <a:gd name="connsiteX5" fmla="*/ 1059656 w 2014538"/>
                <a:gd name="connsiteY5" fmla="*/ 592932 h 740569"/>
                <a:gd name="connsiteX6" fmla="*/ 919163 w 2014538"/>
                <a:gd name="connsiteY6" fmla="*/ 638175 h 740569"/>
                <a:gd name="connsiteX7" fmla="*/ 795338 w 2014538"/>
                <a:gd name="connsiteY7" fmla="*/ 661988 h 740569"/>
                <a:gd name="connsiteX8" fmla="*/ 671513 w 2014538"/>
                <a:gd name="connsiteY8" fmla="*/ 685800 h 740569"/>
                <a:gd name="connsiteX9" fmla="*/ 557213 w 2014538"/>
                <a:gd name="connsiteY9" fmla="*/ 704850 h 740569"/>
                <a:gd name="connsiteX10" fmla="*/ 450056 w 2014538"/>
                <a:gd name="connsiteY10" fmla="*/ 719138 h 740569"/>
                <a:gd name="connsiteX11" fmla="*/ 381000 w 2014538"/>
                <a:gd name="connsiteY11" fmla="*/ 726282 h 740569"/>
                <a:gd name="connsiteX12" fmla="*/ 259556 w 2014538"/>
                <a:gd name="connsiteY12" fmla="*/ 735807 h 740569"/>
                <a:gd name="connsiteX13" fmla="*/ 102394 w 2014538"/>
                <a:gd name="connsiteY13" fmla="*/ 740569 h 740569"/>
                <a:gd name="connsiteX14" fmla="*/ 35719 w 2014538"/>
                <a:gd name="connsiteY14" fmla="*/ 740569 h 740569"/>
                <a:gd name="connsiteX15" fmla="*/ 14288 w 2014538"/>
                <a:gd name="connsiteY15" fmla="*/ 735807 h 740569"/>
                <a:gd name="connsiteX16" fmla="*/ 2381 w 2014538"/>
                <a:gd name="connsiteY16" fmla="*/ 726282 h 740569"/>
                <a:gd name="connsiteX17" fmla="*/ 0 w 2014538"/>
                <a:gd name="connsiteY17" fmla="*/ 716757 h 740569"/>
                <a:gd name="connsiteX18" fmla="*/ 7144 w 2014538"/>
                <a:gd name="connsiteY18" fmla="*/ 700088 h 740569"/>
                <a:gd name="connsiteX19" fmla="*/ 26194 w 2014538"/>
                <a:gd name="connsiteY19" fmla="*/ 681038 h 740569"/>
                <a:gd name="connsiteX20" fmla="*/ 50006 w 2014538"/>
                <a:gd name="connsiteY20" fmla="*/ 671513 h 740569"/>
                <a:gd name="connsiteX21" fmla="*/ 195263 w 2014538"/>
                <a:gd name="connsiteY21" fmla="*/ 642938 h 740569"/>
                <a:gd name="connsiteX22" fmla="*/ 419100 w 2014538"/>
                <a:gd name="connsiteY22" fmla="*/ 590550 h 740569"/>
                <a:gd name="connsiteX23" fmla="*/ 683419 w 2014538"/>
                <a:gd name="connsiteY23" fmla="*/ 516732 h 740569"/>
                <a:gd name="connsiteX24" fmla="*/ 883444 w 2014538"/>
                <a:gd name="connsiteY24" fmla="*/ 450057 h 740569"/>
                <a:gd name="connsiteX25" fmla="*/ 1078706 w 2014538"/>
                <a:gd name="connsiteY25" fmla="*/ 376238 h 740569"/>
                <a:gd name="connsiteX26" fmla="*/ 1214438 w 2014538"/>
                <a:gd name="connsiteY26" fmla="*/ 316707 h 740569"/>
                <a:gd name="connsiteX27" fmla="*/ 1347788 w 2014538"/>
                <a:gd name="connsiteY27" fmla="*/ 252413 h 740569"/>
                <a:gd name="connsiteX28" fmla="*/ 1459706 w 2014538"/>
                <a:gd name="connsiteY28" fmla="*/ 195263 h 740569"/>
                <a:gd name="connsiteX29" fmla="*/ 1481138 w 2014538"/>
                <a:gd name="connsiteY29" fmla="*/ 180975 h 740569"/>
                <a:gd name="connsiteX30" fmla="*/ 1493044 w 2014538"/>
                <a:gd name="connsiteY30" fmla="*/ 166688 h 740569"/>
                <a:gd name="connsiteX31" fmla="*/ 1502569 w 2014538"/>
                <a:gd name="connsiteY31" fmla="*/ 150019 h 740569"/>
                <a:gd name="connsiteX32" fmla="*/ 1504950 w 2014538"/>
                <a:gd name="connsiteY32" fmla="*/ 138113 h 740569"/>
                <a:gd name="connsiteX33" fmla="*/ 1504950 w 2014538"/>
                <a:gd name="connsiteY33" fmla="*/ 123825 h 740569"/>
                <a:gd name="connsiteX34" fmla="*/ 1497806 w 2014538"/>
                <a:gd name="connsiteY34" fmla="*/ 104775 h 740569"/>
                <a:gd name="connsiteX35" fmla="*/ 1481138 w 2014538"/>
                <a:gd name="connsiteY35" fmla="*/ 83344 h 740569"/>
                <a:gd name="connsiteX36" fmla="*/ 1454944 w 2014538"/>
                <a:gd name="connsiteY36" fmla="*/ 64294 h 740569"/>
                <a:gd name="connsiteX37" fmla="*/ 1440656 w 2014538"/>
                <a:gd name="connsiteY37" fmla="*/ 54769 h 740569"/>
                <a:gd name="connsiteX38" fmla="*/ 1431131 w 2014538"/>
                <a:gd name="connsiteY38" fmla="*/ 42863 h 740569"/>
                <a:gd name="connsiteX39" fmla="*/ 1428750 w 2014538"/>
                <a:gd name="connsiteY39" fmla="*/ 28575 h 740569"/>
                <a:gd name="connsiteX40" fmla="*/ 1433513 w 2014538"/>
                <a:gd name="connsiteY40" fmla="*/ 11907 h 740569"/>
                <a:gd name="connsiteX41" fmla="*/ 1440656 w 2014538"/>
                <a:gd name="connsiteY41" fmla="*/ 2382 h 740569"/>
                <a:gd name="connsiteX42" fmla="*/ 1450181 w 2014538"/>
                <a:gd name="connsiteY42" fmla="*/ 0 h 740569"/>
                <a:gd name="connsiteX43" fmla="*/ 1485900 w 2014538"/>
                <a:gd name="connsiteY43" fmla="*/ 7144 h 740569"/>
                <a:gd name="connsiteX44" fmla="*/ 1674019 w 2014538"/>
                <a:gd name="connsiteY44" fmla="*/ 83344 h 740569"/>
                <a:gd name="connsiteX45" fmla="*/ 1859756 w 2014538"/>
                <a:gd name="connsiteY45" fmla="*/ 152400 h 740569"/>
                <a:gd name="connsiteX46" fmla="*/ 1957388 w 2014538"/>
                <a:gd name="connsiteY46" fmla="*/ 188119 h 740569"/>
                <a:gd name="connsiteX47" fmla="*/ 1981200 w 2014538"/>
                <a:gd name="connsiteY47" fmla="*/ 204788 h 740569"/>
                <a:gd name="connsiteX48" fmla="*/ 2002631 w 2014538"/>
                <a:gd name="connsiteY48" fmla="*/ 223838 h 740569"/>
                <a:gd name="connsiteX49" fmla="*/ 2012156 w 2014538"/>
                <a:gd name="connsiteY49" fmla="*/ 238125 h 740569"/>
                <a:gd name="connsiteX50" fmla="*/ 2014538 w 2014538"/>
                <a:gd name="connsiteY50" fmla="*/ 250032 h 740569"/>
                <a:gd name="connsiteX51" fmla="*/ 2014538 w 2014538"/>
                <a:gd name="connsiteY51" fmla="*/ 264319 h 740569"/>
                <a:gd name="connsiteX52" fmla="*/ 2005013 w 2014538"/>
                <a:gd name="connsiteY52" fmla="*/ 276225 h 740569"/>
                <a:gd name="connsiteX53" fmla="*/ 1985963 w 2014538"/>
                <a:gd name="connsiteY53" fmla="*/ 285750 h 740569"/>
                <a:gd name="connsiteX54" fmla="*/ 1938338 w 2014538"/>
                <a:gd name="connsiteY54" fmla="*/ 300038 h 740569"/>
                <a:gd name="connsiteX55" fmla="*/ 1828800 w 2014538"/>
                <a:gd name="connsiteY55" fmla="*/ 335757 h 740569"/>
                <a:gd name="connsiteX56" fmla="*/ 1671638 w 2014538"/>
                <a:gd name="connsiteY56" fmla="*/ 388144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4538" h="740569">
                  <a:moveTo>
                    <a:pt x="1671638" y="388144"/>
                  </a:moveTo>
                  <a:lnTo>
                    <a:pt x="1512094" y="440532"/>
                  </a:lnTo>
                  <a:lnTo>
                    <a:pt x="1421606" y="471488"/>
                  </a:lnTo>
                  <a:lnTo>
                    <a:pt x="1309688" y="509588"/>
                  </a:lnTo>
                  <a:lnTo>
                    <a:pt x="1190625" y="550069"/>
                  </a:lnTo>
                  <a:lnTo>
                    <a:pt x="1059656" y="592932"/>
                  </a:lnTo>
                  <a:lnTo>
                    <a:pt x="919163" y="638175"/>
                  </a:lnTo>
                  <a:lnTo>
                    <a:pt x="795338" y="661988"/>
                  </a:lnTo>
                  <a:lnTo>
                    <a:pt x="671513" y="685800"/>
                  </a:lnTo>
                  <a:lnTo>
                    <a:pt x="557213" y="704850"/>
                  </a:lnTo>
                  <a:lnTo>
                    <a:pt x="450056" y="719138"/>
                  </a:lnTo>
                  <a:lnTo>
                    <a:pt x="381000" y="726282"/>
                  </a:lnTo>
                  <a:lnTo>
                    <a:pt x="259556" y="735807"/>
                  </a:lnTo>
                  <a:lnTo>
                    <a:pt x="102394" y="740569"/>
                  </a:lnTo>
                  <a:lnTo>
                    <a:pt x="35719" y="740569"/>
                  </a:lnTo>
                  <a:lnTo>
                    <a:pt x="14288" y="735807"/>
                  </a:lnTo>
                  <a:lnTo>
                    <a:pt x="2381" y="726282"/>
                  </a:lnTo>
                  <a:lnTo>
                    <a:pt x="0" y="716757"/>
                  </a:lnTo>
                  <a:lnTo>
                    <a:pt x="7144" y="700088"/>
                  </a:lnTo>
                  <a:lnTo>
                    <a:pt x="26194" y="681038"/>
                  </a:lnTo>
                  <a:lnTo>
                    <a:pt x="50006" y="671513"/>
                  </a:lnTo>
                  <a:lnTo>
                    <a:pt x="195263" y="642938"/>
                  </a:lnTo>
                  <a:lnTo>
                    <a:pt x="419100" y="590550"/>
                  </a:lnTo>
                  <a:lnTo>
                    <a:pt x="683419" y="516732"/>
                  </a:lnTo>
                  <a:lnTo>
                    <a:pt x="883444" y="450057"/>
                  </a:lnTo>
                  <a:lnTo>
                    <a:pt x="1078706" y="376238"/>
                  </a:lnTo>
                  <a:lnTo>
                    <a:pt x="1214438" y="316707"/>
                  </a:lnTo>
                  <a:lnTo>
                    <a:pt x="1347788" y="252413"/>
                  </a:lnTo>
                  <a:lnTo>
                    <a:pt x="1459706" y="195263"/>
                  </a:lnTo>
                  <a:lnTo>
                    <a:pt x="1481138" y="180975"/>
                  </a:lnTo>
                  <a:lnTo>
                    <a:pt x="1493044" y="166688"/>
                  </a:lnTo>
                  <a:lnTo>
                    <a:pt x="1502569" y="150019"/>
                  </a:lnTo>
                  <a:lnTo>
                    <a:pt x="1504950" y="138113"/>
                  </a:lnTo>
                  <a:lnTo>
                    <a:pt x="1504950" y="123825"/>
                  </a:lnTo>
                  <a:lnTo>
                    <a:pt x="1497806" y="104775"/>
                  </a:lnTo>
                  <a:lnTo>
                    <a:pt x="1481138" y="83344"/>
                  </a:lnTo>
                  <a:lnTo>
                    <a:pt x="1454944" y="64294"/>
                  </a:lnTo>
                  <a:lnTo>
                    <a:pt x="1440656" y="54769"/>
                  </a:lnTo>
                  <a:lnTo>
                    <a:pt x="1431131" y="42863"/>
                  </a:lnTo>
                  <a:lnTo>
                    <a:pt x="1428750" y="28575"/>
                  </a:lnTo>
                  <a:lnTo>
                    <a:pt x="1433513" y="11907"/>
                  </a:lnTo>
                  <a:lnTo>
                    <a:pt x="1440656" y="2382"/>
                  </a:lnTo>
                  <a:lnTo>
                    <a:pt x="1450181" y="0"/>
                  </a:lnTo>
                  <a:lnTo>
                    <a:pt x="1485900" y="7144"/>
                  </a:lnTo>
                  <a:lnTo>
                    <a:pt x="1674019" y="83344"/>
                  </a:lnTo>
                  <a:lnTo>
                    <a:pt x="1859756" y="152400"/>
                  </a:lnTo>
                  <a:lnTo>
                    <a:pt x="1957388" y="188119"/>
                  </a:lnTo>
                  <a:lnTo>
                    <a:pt x="1981200" y="204788"/>
                  </a:lnTo>
                  <a:lnTo>
                    <a:pt x="2002631" y="223838"/>
                  </a:lnTo>
                  <a:lnTo>
                    <a:pt x="2012156" y="238125"/>
                  </a:lnTo>
                  <a:lnTo>
                    <a:pt x="2014538" y="250032"/>
                  </a:lnTo>
                  <a:lnTo>
                    <a:pt x="2014538" y="264319"/>
                  </a:lnTo>
                  <a:lnTo>
                    <a:pt x="2005013" y="276225"/>
                  </a:lnTo>
                  <a:lnTo>
                    <a:pt x="1985963" y="285750"/>
                  </a:lnTo>
                  <a:lnTo>
                    <a:pt x="1938338" y="300038"/>
                  </a:lnTo>
                  <a:lnTo>
                    <a:pt x="1828800" y="335757"/>
                  </a:lnTo>
                  <a:lnTo>
                    <a:pt x="1671638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8">
              <a:extLst>
                <a:ext uri="{FF2B5EF4-FFF2-40B4-BE49-F238E27FC236}">
                  <a16:creationId xmlns:a16="http://schemas.microsoft.com/office/drawing/2014/main" id="{78655176-8EF0-4048-90BD-F163D2CA73EC}"/>
                </a:ext>
              </a:extLst>
            </p:cNvPr>
            <p:cNvSpPr/>
            <p:nvPr/>
          </p:nvSpPr>
          <p:spPr>
            <a:xfrm>
              <a:off x="4438650" y="2452688"/>
              <a:ext cx="677863" cy="671512"/>
            </a:xfrm>
            <a:custGeom>
              <a:avLst/>
              <a:gdLst>
                <a:gd name="connsiteX0" fmla="*/ 509588 w 678656"/>
                <a:gd name="connsiteY0" fmla="*/ 247650 h 671512"/>
                <a:gd name="connsiteX1" fmla="*/ 464344 w 678656"/>
                <a:gd name="connsiteY1" fmla="*/ 211931 h 671512"/>
                <a:gd name="connsiteX2" fmla="*/ 433388 w 678656"/>
                <a:gd name="connsiteY2" fmla="*/ 190500 h 671512"/>
                <a:gd name="connsiteX3" fmla="*/ 392906 w 678656"/>
                <a:gd name="connsiteY3" fmla="*/ 164306 h 671512"/>
                <a:gd name="connsiteX4" fmla="*/ 338138 w 678656"/>
                <a:gd name="connsiteY4" fmla="*/ 133350 h 671512"/>
                <a:gd name="connsiteX5" fmla="*/ 297656 w 678656"/>
                <a:gd name="connsiteY5" fmla="*/ 111918 h 671512"/>
                <a:gd name="connsiteX6" fmla="*/ 233363 w 678656"/>
                <a:gd name="connsiteY6" fmla="*/ 78581 h 671512"/>
                <a:gd name="connsiteX7" fmla="*/ 164306 w 678656"/>
                <a:gd name="connsiteY7" fmla="*/ 50006 h 671512"/>
                <a:gd name="connsiteX8" fmla="*/ 107156 w 678656"/>
                <a:gd name="connsiteY8" fmla="*/ 28575 h 671512"/>
                <a:gd name="connsiteX9" fmla="*/ 66675 w 678656"/>
                <a:gd name="connsiteY9" fmla="*/ 14287 h 671512"/>
                <a:gd name="connsiteX10" fmla="*/ 42863 w 678656"/>
                <a:gd name="connsiteY10" fmla="*/ 4762 h 671512"/>
                <a:gd name="connsiteX11" fmla="*/ 16669 w 678656"/>
                <a:gd name="connsiteY11" fmla="*/ 0 h 671512"/>
                <a:gd name="connsiteX12" fmla="*/ 4763 w 678656"/>
                <a:gd name="connsiteY12" fmla="*/ 0 h 671512"/>
                <a:gd name="connsiteX13" fmla="*/ 0 w 678656"/>
                <a:gd name="connsiteY13" fmla="*/ 2381 h 671512"/>
                <a:gd name="connsiteX14" fmla="*/ 0 w 678656"/>
                <a:gd name="connsiteY14" fmla="*/ 9525 h 671512"/>
                <a:gd name="connsiteX15" fmla="*/ 2381 w 678656"/>
                <a:gd name="connsiteY15" fmla="*/ 26193 h 671512"/>
                <a:gd name="connsiteX16" fmla="*/ 11906 w 678656"/>
                <a:gd name="connsiteY16" fmla="*/ 52387 h 671512"/>
                <a:gd name="connsiteX17" fmla="*/ 45244 w 678656"/>
                <a:gd name="connsiteY17" fmla="*/ 88106 h 671512"/>
                <a:gd name="connsiteX18" fmla="*/ 95250 w 678656"/>
                <a:gd name="connsiteY18" fmla="*/ 135731 h 671512"/>
                <a:gd name="connsiteX19" fmla="*/ 147638 w 678656"/>
                <a:gd name="connsiteY19" fmla="*/ 188118 h 671512"/>
                <a:gd name="connsiteX20" fmla="*/ 204788 w 678656"/>
                <a:gd name="connsiteY20" fmla="*/ 247650 h 671512"/>
                <a:gd name="connsiteX21" fmla="*/ 240506 w 678656"/>
                <a:gd name="connsiteY21" fmla="*/ 292893 h 671512"/>
                <a:gd name="connsiteX22" fmla="*/ 280988 w 678656"/>
                <a:gd name="connsiteY22" fmla="*/ 345281 h 671512"/>
                <a:gd name="connsiteX23" fmla="*/ 321469 w 678656"/>
                <a:gd name="connsiteY23" fmla="*/ 407193 h 671512"/>
                <a:gd name="connsiteX24" fmla="*/ 340519 w 678656"/>
                <a:gd name="connsiteY24" fmla="*/ 450056 h 671512"/>
                <a:gd name="connsiteX25" fmla="*/ 357188 w 678656"/>
                <a:gd name="connsiteY25" fmla="*/ 488156 h 671512"/>
                <a:gd name="connsiteX26" fmla="*/ 385763 w 678656"/>
                <a:gd name="connsiteY26" fmla="*/ 533400 h 671512"/>
                <a:gd name="connsiteX27" fmla="*/ 411956 w 678656"/>
                <a:gd name="connsiteY27" fmla="*/ 569118 h 671512"/>
                <a:gd name="connsiteX28" fmla="*/ 445294 w 678656"/>
                <a:gd name="connsiteY28" fmla="*/ 604837 h 671512"/>
                <a:gd name="connsiteX29" fmla="*/ 490538 w 678656"/>
                <a:gd name="connsiteY29" fmla="*/ 650081 h 671512"/>
                <a:gd name="connsiteX30" fmla="*/ 507206 w 678656"/>
                <a:gd name="connsiteY30" fmla="*/ 659606 h 671512"/>
                <a:gd name="connsiteX31" fmla="*/ 526256 w 678656"/>
                <a:gd name="connsiteY31" fmla="*/ 666750 h 671512"/>
                <a:gd name="connsiteX32" fmla="*/ 552450 w 678656"/>
                <a:gd name="connsiteY32" fmla="*/ 671512 h 671512"/>
                <a:gd name="connsiteX33" fmla="*/ 576263 w 678656"/>
                <a:gd name="connsiteY33" fmla="*/ 671512 h 671512"/>
                <a:gd name="connsiteX34" fmla="*/ 595313 w 678656"/>
                <a:gd name="connsiteY34" fmla="*/ 666750 h 671512"/>
                <a:gd name="connsiteX35" fmla="*/ 616744 w 678656"/>
                <a:gd name="connsiteY35" fmla="*/ 654843 h 671512"/>
                <a:gd name="connsiteX36" fmla="*/ 640556 w 678656"/>
                <a:gd name="connsiteY36" fmla="*/ 631031 h 671512"/>
                <a:gd name="connsiteX37" fmla="*/ 657225 w 678656"/>
                <a:gd name="connsiteY37" fmla="*/ 600075 h 671512"/>
                <a:gd name="connsiteX38" fmla="*/ 669131 w 678656"/>
                <a:gd name="connsiteY38" fmla="*/ 564356 h 671512"/>
                <a:gd name="connsiteX39" fmla="*/ 678656 w 678656"/>
                <a:gd name="connsiteY39" fmla="*/ 519112 h 671512"/>
                <a:gd name="connsiteX40" fmla="*/ 678656 w 678656"/>
                <a:gd name="connsiteY40" fmla="*/ 483393 h 671512"/>
                <a:gd name="connsiteX41" fmla="*/ 676275 w 678656"/>
                <a:gd name="connsiteY41" fmla="*/ 452437 h 671512"/>
                <a:gd name="connsiteX42" fmla="*/ 661988 w 678656"/>
                <a:gd name="connsiteY42" fmla="*/ 416718 h 671512"/>
                <a:gd name="connsiteX43" fmla="*/ 633413 w 678656"/>
                <a:gd name="connsiteY43" fmla="*/ 376237 h 671512"/>
                <a:gd name="connsiteX44" fmla="*/ 588169 w 678656"/>
                <a:gd name="connsiteY44" fmla="*/ 321468 h 671512"/>
                <a:gd name="connsiteX45" fmla="*/ 552450 w 678656"/>
                <a:gd name="connsiteY45" fmla="*/ 283368 h 671512"/>
                <a:gd name="connsiteX46" fmla="*/ 509588 w 678656"/>
                <a:gd name="connsiteY46" fmla="*/ 2476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78656" h="671512">
                  <a:moveTo>
                    <a:pt x="509588" y="247650"/>
                  </a:moveTo>
                  <a:lnTo>
                    <a:pt x="464344" y="211931"/>
                  </a:lnTo>
                  <a:lnTo>
                    <a:pt x="433388" y="190500"/>
                  </a:lnTo>
                  <a:lnTo>
                    <a:pt x="392906" y="164306"/>
                  </a:lnTo>
                  <a:lnTo>
                    <a:pt x="338138" y="133350"/>
                  </a:lnTo>
                  <a:lnTo>
                    <a:pt x="297656" y="111918"/>
                  </a:lnTo>
                  <a:lnTo>
                    <a:pt x="233363" y="78581"/>
                  </a:lnTo>
                  <a:lnTo>
                    <a:pt x="164306" y="50006"/>
                  </a:lnTo>
                  <a:lnTo>
                    <a:pt x="107156" y="28575"/>
                  </a:lnTo>
                  <a:lnTo>
                    <a:pt x="66675" y="14287"/>
                  </a:lnTo>
                  <a:lnTo>
                    <a:pt x="42863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2381"/>
                  </a:lnTo>
                  <a:lnTo>
                    <a:pt x="0" y="9525"/>
                  </a:lnTo>
                  <a:lnTo>
                    <a:pt x="2381" y="26193"/>
                  </a:lnTo>
                  <a:lnTo>
                    <a:pt x="11906" y="52387"/>
                  </a:lnTo>
                  <a:lnTo>
                    <a:pt x="45244" y="88106"/>
                  </a:lnTo>
                  <a:lnTo>
                    <a:pt x="95250" y="135731"/>
                  </a:lnTo>
                  <a:lnTo>
                    <a:pt x="147638" y="188118"/>
                  </a:lnTo>
                  <a:lnTo>
                    <a:pt x="204788" y="247650"/>
                  </a:lnTo>
                  <a:lnTo>
                    <a:pt x="240506" y="292893"/>
                  </a:lnTo>
                  <a:lnTo>
                    <a:pt x="280988" y="345281"/>
                  </a:lnTo>
                  <a:lnTo>
                    <a:pt x="321469" y="407193"/>
                  </a:lnTo>
                  <a:lnTo>
                    <a:pt x="340519" y="450056"/>
                  </a:lnTo>
                  <a:lnTo>
                    <a:pt x="357188" y="488156"/>
                  </a:lnTo>
                  <a:lnTo>
                    <a:pt x="385763" y="533400"/>
                  </a:lnTo>
                  <a:lnTo>
                    <a:pt x="411956" y="569118"/>
                  </a:lnTo>
                  <a:lnTo>
                    <a:pt x="445294" y="604837"/>
                  </a:lnTo>
                  <a:lnTo>
                    <a:pt x="490538" y="650081"/>
                  </a:lnTo>
                  <a:lnTo>
                    <a:pt x="507206" y="659606"/>
                  </a:lnTo>
                  <a:lnTo>
                    <a:pt x="526256" y="666750"/>
                  </a:lnTo>
                  <a:lnTo>
                    <a:pt x="552450" y="671512"/>
                  </a:lnTo>
                  <a:lnTo>
                    <a:pt x="576263" y="671512"/>
                  </a:lnTo>
                  <a:lnTo>
                    <a:pt x="595313" y="666750"/>
                  </a:lnTo>
                  <a:lnTo>
                    <a:pt x="616744" y="654843"/>
                  </a:lnTo>
                  <a:lnTo>
                    <a:pt x="640556" y="631031"/>
                  </a:lnTo>
                  <a:lnTo>
                    <a:pt x="657225" y="600075"/>
                  </a:lnTo>
                  <a:lnTo>
                    <a:pt x="669131" y="564356"/>
                  </a:lnTo>
                  <a:lnTo>
                    <a:pt x="678656" y="519112"/>
                  </a:lnTo>
                  <a:lnTo>
                    <a:pt x="678656" y="483393"/>
                  </a:lnTo>
                  <a:lnTo>
                    <a:pt x="676275" y="452437"/>
                  </a:lnTo>
                  <a:lnTo>
                    <a:pt x="661988" y="416718"/>
                  </a:lnTo>
                  <a:lnTo>
                    <a:pt x="633413" y="376237"/>
                  </a:lnTo>
                  <a:lnTo>
                    <a:pt x="588169" y="321468"/>
                  </a:lnTo>
                  <a:lnTo>
                    <a:pt x="552450" y="283368"/>
                  </a:lnTo>
                  <a:lnTo>
                    <a:pt x="509588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9">
              <a:extLst>
                <a:ext uri="{FF2B5EF4-FFF2-40B4-BE49-F238E27FC236}">
                  <a16:creationId xmlns:a16="http://schemas.microsoft.com/office/drawing/2014/main" id="{B99A9AC8-6E22-46E3-A377-7140034A0552}"/>
                </a:ext>
              </a:extLst>
            </p:cNvPr>
            <p:cNvSpPr/>
            <p:nvPr/>
          </p:nvSpPr>
          <p:spPr>
            <a:xfrm>
              <a:off x="5335588" y="2192338"/>
              <a:ext cx="565150" cy="674687"/>
            </a:xfrm>
            <a:custGeom>
              <a:avLst/>
              <a:gdLst>
                <a:gd name="connsiteX0" fmla="*/ 373857 w 564357"/>
                <a:gd name="connsiteY0" fmla="*/ 216694 h 673894"/>
                <a:gd name="connsiteX1" fmla="*/ 288132 w 564357"/>
                <a:gd name="connsiteY1" fmla="*/ 157163 h 673894"/>
                <a:gd name="connsiteX2" fmla="*/ 209550 w 564357"/>
                <a:gd name="connsiteY2" fmla="*/ 100013 h 673894"/>
                <a:gd name="connsiteX3" fmla="*/ 83344 w 564357"/>
                <a:gd name="connsiteY3" fmla="*/ 0 h 673894"/>
                <a:gd name="connsiteX4" fmla="*/ 0 w 564357"/>
                <a:gd name="connsiteY4" fmla="*/ 38100 h 673894"/>
                <a:gd name="connsiteX5" fmla="*/ 66675 w 564357"/>
                <a:gd name="connsiteY5" fmla="*/ 95250 h 673894"/>
                <a:gd name="connsiteX6" fmla="*/ 111919 w 564357"/>
                <a:gd name="connsiteY6" fmla="*/ 138113 h 673894"/>
                <a:gd name="connsiteX7" fmla="*/ 140494 w 564357"/>
                <a:gd name="connsiteY7" fmla="*/ 171450 h 673894"/>
                <a:gd name="connsiteX8" fmla="*/ 176213 w 564357"/>
                <a:gd name="connsiteY8" fmla="*/ 223838 h 673894"/>
                <a:gd name="connsiteX9" fmla="*/ 214313 w 564357"/>
                <a:gd name="connsiteY9" fmla="*/ 290513 h 673894"/>
                <a:gd name="connsiteX10" fmla="*/ 242888 w 564357"/>
                <a:gd name="connsiteY10" fmla="*/ 347663 h 673894"/>
                <a:gd name="connsiteX11" fmla="*/ 288132 w 564357"/>
                <a:gd name="connsiteY11" fmla="*/ 459582 h 673894"/>
                <a:gd name="connsiteX12" fmla="*/ 302419 w 564357"/>
                <a:gd name="connsiteY12" fmla="*/ 507207 h 673894"/>
                <a:gd name="connsiteX13" fmla="*/ 319088 w 564357"/>
                <a:gd name="connsiteY13" fmla="*/ 557213 h 673894"/>
                <a:gd name="connsiteX14" fmla="*/ 333375 w 564357"/>
                <a:gd name="connsiteY14" fmla="*/ 592932 h 673894"/>
                <a:gd name="connsiteX15" fmla="*/ 357188 w 564357"/>
                <a:gd name="connsiteY15" fmla="*/ 628650 h 673894"/>
                <a:gd name="connsiteX16" fmla="*/ 378619 w 564357"/>
                <a:gd name="connsiteY16" fmla="*/ 650082 h 673894"/>
                <a:gd name="connsiteX17" fmla="*/ 402432 w 564357"/>
                <a:gd name="connsiteY17" fmla="*/ 664369 h 673894"/>
                <a:gd name="connsiteX18" fmla="*/ 426244 w 564357"/>
                <a:gd name="connsiteY18" fmla="*/ 671513 h 673894"/>
                <a:gd name="connsiteX19" fmla="*/ 457200 w 564357"/>
                <a:gd name="connsiteY19" fmla="*/ 673894 h 673894"/>
                <a:gd name="connsiteX20" fmla="*/ 485775 w 564357"/>
                <a:gd name="connsiteY20" fmla="*/ 666750 h 673894"/>
                <a:gd name="connsiteX21" fmla="*/ 507207 w 564357"/>
                <a:gd name="connsiteY21" fmla="*/ 654844 h 673894"/>
                <a:gd name="connsiteX22" fmla="*/ 523875 w 564357"/>
                <a:gd name="connsiteY22" fmla="*/ 640557 h 673894"/>
                <a:gd name="connsiteX23" fmla="*/ 540544 w 564357"/>
                <a:gd name="connsiteY23" fmla="*/ 614363 h 673894"/>
                <a:gd name="connsiteX24" fmla="*/ 552450 w 564357"/>
                <a:gd name="connsiteY24" fmla="*/ 581025 h 673894"/>
                <a:gd name="connsiteX25" fmla="*/ 559594 w 564357"/>
                <a:gd name="connsiteY25" fmla="*/ 545307 h 673894"/>
                <a:gd name="connsiteX26" fmla="*/ 564357 w 564357"/>
                <a:gd name="connsiteY26" fmla="*/ 497682 h 673894"/>
                <a:gd name="connsiteX27" fmla="*/ 564357 w 564357"/>
                <a:gd name="connsiteY27" fmla="*/ 457200 h 673894"/>
                <a:gd name="connsiteX28" fmla="*/ 559594 w 564357"/>
                <a:gd name="connsiteY28" fmla="*/ 414338 h 673894"/>
                <a:gd name="connsiteX29" fmla="*/ 547688 w 564357"/>
                <a:gd name="connsiteY29" fmla="*/ 376238 h 673894"/>
                <a:gd name="connsiteX30" fmla="*/ 528638 w 564357"/>
                <a:gd name="connsiteY30" fmla="*/ 347663 h 673894"/>
                <a:gd name="connsiteX31" fmla="*/ 502444 w 564357"/>
                <a:gd name="connsiteY31" fmla="*/ 316707 h 673894"/>
                <a:gd name="connsiteX32" fmla="*/ 469107 w 564357"/>
                <a:gd name="connsiteY32" fmla="*/ 285750 h 673894"/>
                <a:gd name="connsiteX33" fmla="*/ 373857 w 564357"/>
                <a:gd name="connsiteY33" fmla="*/ 2166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4357" h="673894">
                  <a:moveTo>
                    <a:pt x="373857" y="216694"/>
                  </a:moveTo>
                  <a:lnTo>
                    <a:pt x="288132" y="157163"/>
                  </a:lnTo>
                  <a:lnTo>
                    <a:pt x="209550" y="100013"/>
                  </a:lnTo>
                  <a:lnTo>
                    <a:pt x="83344" y="0"/>
                  </a:lnTo>
                  <a:lnTo>
                    <a:pt x="0" y="38100"/>
                  </a:lnTo>
                  <a:lnTo>
                    <a:pt x="66675" y="95250"/>
                  </a:lnTo>
                  <a:lnTo>
                    <a:pt x="111919" y="138113"/>
                  </a:lnTo>
                  <a:lnTo>
                    <a:pt x="140494" y="171450"/>
                  </a:lnTo>
                  <a:lnTo>
                    <a:pt x="176213" y="223838"/>
                  </a:lnTo>
                  <a:lnTo>
                    <a:pt x="214313" y="290513"/>
                  </a:lnTo>
                  <a:lnTo>
                    <a:pt x="242888" y="347663"/>
                  </a:lnTo>
                  <a:lnTo>
                    <a:pt x="288132" y="459582"/>
                  </a:lnTo>
                  <a:lnTo>
                    <a:pt x="302419" y="507207"/>
                  </a:lnTo>
                  <a:lnTo>
                    <a:pt x="319088" y="557213"/>
                  </a:lnTo>
                  <a:lnTo>
                    <a:pt x="333375" y="592932"/>
                  </a:lnTo>
                  <a:lnTo>
                    <a:pt x="357188" y="628650"/>
                  </a:lnTo>
                  <a:lnTo>
                    <a:pt x="378619" y="650082"/>
                  </a:lnTo>
                  <a:lnTo>
                    <a:pt x="402432" y="664369"/>
                  </a:lnTo>
                  <a:lnTo>
                    <a:pt x="426244" y="671513"/>
                  </a:lnTo>
                  <a:lnTo>
                    <a:pt x="457200" y="673894"/>
                  </a:lnTo>
                  <a:lnTo>
                    <a:pt x="485775" y="666750"/>
                  </a:lnTo>
                  <a:lnTo>
                    <a:pt x="507207" y="654844"/>
                  </a:lnTo>
                  <a:lnTo>
                    <a:pt x="523875" y="640557"/>
                  </a:lnTo>
                  <a:lnTo>
                    <a:pt x="540544" y="614363"/>
                  </a:lnTo>
                  <a:lnTo>
                    <a:pt x="552450" y="581025"/>
                  </a:lnTo>
                  <a:lnTo>
                    <a:pt x="559594" y="545307"/>
                  </a:lnTo>
                  <a:lnTo>
                    <a:pt x="564357" y="497682"/>
                  </a:lnTo>
                  <a:lnTo>
                    <a:pt x="564357" y="457200"/>
                  </a:lnTo>
                  <a:lnTo>
                    <a:pt x="559594" y="414338"/>
                  </a:lnTo>
                  <a:lnTo>
                    <a:pt x="547688" y="376238"/>
                  </a:lnTo>
                  <a:lnTo>
                    <a:pt x="528638" y="347663"/>
                  </a:lnTo>
                  <a:lnTo>
                    <a:pt x="502444" y="316707"/>
                  </a:lnTo>
                  <a:lnTo>
                    <a:pt x="469107" y="285750"/>
                  </a:lnTo>
                  <a:lnTo>
                    <a:pt x="373857" y="216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0">
              <a:extLst>
                <a:ext uri="{FF2B5EF4-FFF2-40B4-BE49-F238E27FC236}">
                  <a16:creationId xmlns:a16="http://schemas.microsoft.com/office/drawing/2014/main" id="{3790B22F-5851-407D-853C-F1223FEB6E0F}"/>
                </a:ext>
              </a:extLst>
            </p:cNvPr>
            <p:cNvSpPr/>
            <p:nvPr/>
          </p:nvSpPr>
          <p:spPr>
            <a:xfrm>
              <a:off x="6313488" y="1992313"/>
              <a:ext cx="822325" cy="908050"/>
            </a:xfrm>
            <a:custGeom>
              <a:avLst/>
              <a:gdLst>
                <a:gd name="connsiteX0" fmla="*/ 561975 w 823912"/>
                <a:gd name="connsiteY0" fmla="*/ 438150 h 907257"/>
                <a:gd name="connsiteX1" fmla="*/ 478631 w 823912"/>
                <a:gd name="connsiteY1" fmla="*/ 519113 h 907257"/>
                <a:gd name="connsiteX2" fmla="*/ 371475 w 823912"/>
                <a:gd name="connsiteY2" fmla="*/ 619125 h 907257"/>
                <a:gd name="connsiteX3" fmla="*/ 257175 w 823912"/>
                <a:gd name="connsiteY3" fmla="*/ 721519 h 907257"/>
                <a:gd name="connsiteX4" fmla="*/ 135731 w 823912"/>
                <a:gd name="connsiteY4" fmla="*/ 828675 h 907257"/>
                <a:gd name="connsiteX5" fmla="*/ 64294 w 823912"/>
                <a:gd name="connsiteY5" fmla="*/ 890588 h 907257"/>
                <a:gd name="connsiteX6" fmla="*/ 40481 w 823912"/>
                <a:gd name="connsiteY6" fmla="*/ 904875 h 907257"/>
                <a:gd name="connsiteX7" fmla="*/ 21431 w 823912"/>
                <a:gd name="connsiteY7" fmla="*/ 907257 h 907257"/>
                <a:gd name="connsiteX8" fmla="*/ 11906 w 823912"/>
                <a:gd name="connsiteY8" fmla="*/ 907257 h 907257"/>
                <a:gd name="connsiteX9" fmla="*/ 2381 w 823912"/>
                <a:gd name="connsiteY9" fmla="*/ 897732 h 907257"/>
                <a:gd name="connsiteX10" fmla="*/ 0 w 823912"/>
                <a:gd name="connsiteY10" fmla="*/ 883444 h 907257"/>
                <a:gd name="connsiteX11" fmla="*/ 11906 w 823912"/>
                <a:gd name="connsiteY11" fmla="*/ 852488 h 907257"/>
                <a:gd name="connsiteX12" fmla="*/ 59531 w 823912"/>
                <a:gd name="connsiteY12" fmla="*/ 776288 h 907257"/>
                <a:gd name="connsiteX13" fmla="*/ 130969 w 823912"/>
                <a:gd name="connsiteY13" fmla="*/ 669132 h 907257"/>
                <a:gd name="connsiteX14" fmla="*/ 197644 w 823912"/>
                <a:gd name="connsiteY14" fmla="*/ 566738 h 907257"/>
                <a:gd name="connsiteX15" fmla="*/ 276225 w 823912"/>
                <a:gd name="connsiteY15" fmla="*/ 457200 h 907257"/>
                <a:gd name="connsiteX16" fmla="*/ 328612 w 823912"/>
                <a:gd name="connsiteY16" fmla="*/ 373857 h 907257"/>
                <a:gd name="connsiteX17" fmla="*/ 357187 w 823912"/>
                <a:gd name="connsiteY17" fmla="*/ 323850 h 907257"/>
                <a:gd name="connsiteX18" fmla="*/ 383381 w 823912"/>
                <a:gd name="connsiteY18" fmla="*/ 273844 h 907257"/>
                <a:gd name="connsiteX19" fmla="*/ 402431 w 823912"/>
                <a:gd name="connsiteY19" fmla="*/ 230982 h 907257"/>
                <a:gd name="connsiteX20" fmla="*/ 414337 w 823912"/>
                <a:gd name="connsiteY20" fmla="*/ 200025 h 907257"/>
                <a:gd name="connsiteX21" fmla="*/ 416719 w 823912"/>
                <a:gd name="connsiteY21" fmla="*/ 178594 h 907257"/>
                <a:gd name="connsiteX22" fmla="*/ 419100 w 823912"/>
                <a:gd name="connsiteY22" fmla="*/ 152400 h 907257"/>
                <a:gd name="connsiteX23" fmla="*/ 411956 w 823912"/>
                <a:gd name="connsiteY23" fmla="*/ 123825 h 907257"/>
                <a:gd name="connsiteX24" fmla="*/ 402431 w 823912"/>
                <a:gd name="connsiteY24" fmla="*/ 104775 h 907257"/>
                <a:gd name="connsiteX25" fmla="*/ 383381 w 823912"/>
                <a:gd name="connsiteY25" fmla="*/ 80963 h 907257"/>
                <a:gd name="connsiteX26" fmla="*/ 354806 w 823912"/>
                <a:gd name="connsiteY26" fmla="*/ 52388 h 907257"/>
                <a:gd name="connsiteX27" fmla="*/ 345281 w 823912"/>
                <a:gd name="connsiteY27" fmla="*/ 40482 h 907257"/>
                <a:gd name="connsiteX28" fmla="*/ 335756 w 823912"/>
                <a:gd name="connsiteY28" fmla="*/ 26194 h 907257"/>
                <a:gd name="connsiteX29" fmla="*/ 333375 w 823912"/>
                <a:gd name="connsiteY29" fmla="*/ 9525 h 907257"/>
                <a:gd name="connsiteX30" fmla="*/ 340519 w 823912"/>
                <a:gd name="connsiteY30" fmla="*/ 2382 h 907257"/>
                <a:gd name="connsiteX31" fmla="*/ 364331 w 823912"/>
                <a:gd name="connsiteY31" fmla="*/ 0 h 907257"/>
                <a:gd name="connsiteX32" fmla="*/ 407194 w 823912"/>
                <a:gd name="connsiteY32" fmla="*/ 4763 h 907257"/>
                <a:gd name="connsiteX33" fmla="*/ 507206 w 823912"/>
                <a:gd name="connsiteY33" fmla="*/ 30957 h 907257"/>
                <a:gd name="connsiteX34" fmla="*/ 576262 w 823912"/>
                <a:gd name="connsiteY34" fmla="*/ 57150 h 907257"/>
                <a:gd name="connsiteX35" fmla="*/ 657225 w 823912"/>
                <a:gd name="connsiteY35" fmla="*/ 95250 h 907257"/>
                <a:gd name="connsiteX36" fmla="*/ 757237 w 823912"/>
                <a:gd name="connsiteY36" fmla="*/ 154782 h 907257"/>
                <a:gd name="connsiteX37" fmla="*/ 795337 w 823912"/>
                <a:gd name="connsiteY37" fmla="*/ 180975 h 907257"/>
                <a:gd name="connsiteX38" fmla="*/ 814387 w 823912"/>
                <a:gd name="connsiteY38" fmla="*/ 202407 h 907257"/>
                <a:gd name="connsiteX39" fmla="*/ 821531 w 823912"/>
                <a:gd name="connsiteY39" fmla="*/ 219075 h 907257"/>
                <a:gd name="connsiteX40" fmla="*/ 823912 w 823912"/>
                <a:gd name="connsiteY40" fmla="*/ 233363 h 907257"/>
                <a:gd name="connsiteX41" fmla="*/ 821531 w 823912"/>
                <a:gd name="connsiteY41" fmla="*/ 252413 h 907257"/>
                <a:gd name="connsiteX42" fmla="*/ 804862 w 823912"/>
                <a:gd name="connsiteY42" fmla="*/ 271463 h 907257"/>
                <a:gd name="connsiteX43" fmla="*/ 781050 w 823912"/>
                <a:gd name="connsiteY43" fmla="*/ 288132 h 907257"/>
                <a:gd name="connsiteX44" fmla="*/ 757237 w 823912"/>
                <a:gd name="connsiteY44" fmla="*/ 297657 h 907257"/>
                <a:gd name="connsiteX45" fmla="*/ 726281 w 823912"/>
                <a:gd name="connsiteY45" fmla="*/ 307182 h 907257"/>
                <a:gd name="connsiteX46" fmla="*/ 700087 w 823912"/>
                <a:gd name="connsiteY46" fmla="*/ 319088 h 907257"/>
                <a:gd name="connsiteX47" fmla="*/ 654844 w 823912"/>
                <a:gd name="connsiteY47" fmla="*/ 347663 h 907257"/>
                <a:gd name="connsiteX48" fmla="*/ 611981 w 823912"/>
                <a:gd name="connsiteY48" fmla="*/ 385763 h 907257"/>
                <a:gd name="connsiteX49" fmla="*/ 561975 w 823912"/>
                <a:gd name="connsiteY49" fmla="*/ 438150 h 9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23912" h="907257">
                  <a:moveTo>
                    <a:pt x="561975" y="438150"/>
                  </a:moveTo>
                  <a:lnTo>
                    <a:pt x="478631" y="519113"/>
                  </a:lnTo>
                  <a:lnTo>
                    <a:pt x="371475" y="619125"/>
                  </a:lnTo>
                  <a:lnTo>
                    <a:pt x="257175" y="721519"/>
                  </a:lnTo>
                  <a:lnTo>
                    <a:pt x="135731" y="828675"/>
                  </a:lnTo>
                  <a:lnTo>
                    <a:pt x="64294" y="890588"/>
                  </a:lnTo>
                  <a:lnTo>
                    <a:pt x="40481" y="904875"/>
                  </a:lnTo>
                  <a:lnTo>
                    <a:pt x="21431" y="907257"/>
                  </a:lnTo>
                  <a:lnTo>
                    <a:pt x="11906" y="907257"/>
                  </a:lnTo>
                  <a:lnTo>
                    <a:pt x="2381" y="897732"/>
                  </a:lnTo>
                  <a:lnTo>
                    <a:pt x="0" y="883444"/>
                  </a:lnTo>
                  <a:lnTo>
                    <a:pt x="11906" y="852488"/>
                  </a:lnTo>
                  <a:lnTo>
                    <a:pt x="59531" y="776288"/>
                  </a:lnTo>
                  <a:lnTo>
                    <a:pt x="130969" y="669132"/>
                  </a:lnTo>
                  <a:lnTo>
                    <a:pt x="197644" y="566738"/>
                  </a:lnTo>
                  <a:lnTo>
                    <a:pt x="276225" y="457200"/>
                  </a:lnTo>
                  <a:lnTo>
                    <a:pt x="328612" y="373857"/>
                  </a:lnTo>
                  <a:lnTo>
                    <a:pt x="357187" y="323850"/>
                  </a:lnTo>
                  <a:lnTo>
                    <a:pt x="383381" y="273844"/>
                  </a:lnTo>
                  <a:lnTo>
                    <a:pt x="402431" y="230982"/>
                  </a:lnTo>
                  <a:lnTo>
                    <a:pt x="414337" y="200025"/>
                  </a:lnTo>
                  <a:lnTo>
                    <a:pt x="416719" y="178594"/>
                  </a:lnTo>
                  <a:lnTo>
                    <a:pt x="419100" y="152400"/>
                  </a:lnTo>
                  <a:lnTo>
                    <a:pt x="411956" y="123825"/>
                  </a:lnTo>
                  <a:lnTo>
                    <a:pt x="402431" y="104775"/>
                  </a:lnTo>
                  <a:lnTo>
                    <a:pt x="383381" y="80963"/>
                  </a:lnTo>
                  <a:lnTo>
                    <a:pt x="354806" y="52388"/>
                  </a:lnTo>
                  <a:lnTo>
                    <a:pt x="345281" y="40482"/>
                  </a:lnTo>
                  <a:lnTo>
                    <a:pt x="335756" y="26194"/>
                  </a:lnTo>
                  <a:lnTo>
                    <a:pt x="333375" y="9525"/>
                  </a:lnTo>
                  <a:lnTo>
                    <a:pt x="340519" y="2382"/>
                  </a:lnTo>
                  <a:lnTo>
                    <a:pt x="364331" y="0"/>
                  </a:lnTo>
                  <a:lnTo>
                    <a:pt x="407194" y="4763"/>
                  </a:lnTo>
                  <a:lnTo>
                    <a:pt x="507206" y="30957"/>
                  </a:lnTo>
                  <a:lnTo>
                    <a:pt x="576262" y="57150"/>
                  </a:lnTo>
                  <a:lnTo>
                    <a:pt x="657225" y="95250"/>
                  </a:lnTo>
                  <a:lnTo>
                    <a:pt x="757237" y="154782"/>
                  </a:lnTo>
                  <a:lnTo>
                    <a:pt x="795337" y="180975"/>
                  </a:lnTo>
                  <a:lnTo>
                    <a:pt x="814387" y="202407"/>
                  </a:lnTo>
                  <a:lnTo>
                    <a:pt x="821531" y="219075"/>
                  </a:lnTo>
                  <a:lnTo>
                    <a:pt x="823912" y="233363"/>
                  </a:lnTo>
                  <a:lnTo>
                    <a:pt x="821531" y="252413"/>
                  </a:lnTo>
                  <a:lnTo>
                    <a:pt x="804862" y="271463"/>
                  </a:lnTo>
                  <a:lnTo>
                    <a:pt x="781050" y="288132"/>
                  </a:lnTo>
                  <a:lnTo>
                    <a:pt x="757237" y="297657"/>
                  </a:lnTo>
                  <a:lnTo>
                    <a:pt x="726281" y="307182"/>
                  </a:lnTo>
                  <a:lnTo>
                    <a:pt x="700087" y="319088"/>
                  </a:lnTo>
                  <a:lnTo>
                    <a:pt x="654844" y="347663"/>
                  </a:lnTo>
                  <a:lnTo>
                    <a:pt x="611981" y="385763"/>
                  </a:lnTo>
                  <a:lnTo>
                    <a:pt x="561975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1">
              <a:extLst>
                <a:ext uri="{FF2B5EF4-FFF2-40B4-BE49-F238E27FC236}">
                  <a16:creationId xmlns:a16="http://schemas.microsoft.com/office/drawing/2014/main" id="{F4F0120F-CDA6-46C5-B0DF-16068CEADD78}"/>
                </a:ext>
              </a:extLst>
            </p:cNvPr>
            <p:cNvSpPr/>
            <p:nvPr/>
          </p:nvSpPr>
          <p:spPr>
            <a:xfrm>
              <a:off x="4681538" y="3001963"/>
              <a:ext cx="2005012" cy="425450"/>
            </a:xfrm>
            <a:custGeom>
              <a:avLst/>
              <a:gdLst>
                <a:gd name="connsiteX0" fmla="*/ 1512093 w 2005012"/>
                <a:gd name="connsiteY0" fmla="*/ 85725 h 423863"/>
                <a:gd name="connsiteX1" fmla="*/ 1409700 w 2005012"/>
                <a:gd name="connsiteY1" fmla="*/ 114300 h 423863"/>
                <a:gd name="connsiteX2" fmla="*/ 1285875 w 2005012"/>
                <a:gd name="connsiteY2" fmla="*/ 145257 h 423863"/>
                <a:gd name="connsiteX3" fmla="*/ 1166812 w 2005012"/>
                <a:gd name="connsiteY3" fmla="*/ 173832 h 423863"/>
                <a:gd name="connsiteX4" fmla="*/ 1026318 w 2005012"/>
                <a:gd name="connsiteY4" fmla="*/ 200025 h 423863"/>
                <a:gd name="connsiteX5" fmla="*/ 881062 w 2005012"/>
                <a:gd name="connsiteY5" fmla="*/ 223838 h 423863"/>
                <a:gd name="connsiteX6" fmla="*/ 764381 w 2005012"/>
                <a:gd name="connsiteY6" fmla="*/ 240507 h 423863"/>
                <a:gd name="connsiteX7" fmla="*/ 635793 w 2005012"/>
                <a:gd name="connsiteY7" fmla="*/ 257175 h 423863"/>
                <a:gd name="connsiteX8" fmla="*/ 528637 w 2005012"/>
                <a:gd name="connsiteY8" fmla="*/ 264319 h 423863"/>
                <a:gd name="connsiteX9" fmla="*/ 450056 w 2005012"/>
                <a:gd name="connsiteY9" fmla="*/ 266700 h 423863"/>
                <a:gd name="connsiteX10" fmla="*/ 416718 w 2005012"/>
                <a:gd name="connsiteY10" fmla="*/ 264319 h 423863"/>
                <a:gd name="connsiteX11" fmla="*/ 316706 w 2005012"/>
                <a:gd name="connsiteY11" fmla="*/ 247650 h 423863"/>
                <a:gd name="connsiteX12" fmla="*/ 190500 w 2005012"/>
                <a:gd name="connsiteY12" fmla="*/ 219075 h 423863"/>
                <a:gd name="connsiteX13" fmla="*/ 90487 w 2005012"/>
                <a:gd name="connsiteY13" fmla="*/ 188119 h 423863"/>
                <a:gd name="connsiteX14" fmla="*/ 33337 w 2005012"/>
                <a:gd name="connsiteY14" fmla="*/ 166688 h 423863"/>
                <a:gd name="connsiteX15" fmla="*/ 19050 w 2005012"/>
                <a:gd name="connsiteY15" fmla="*/ 164307 h 423863"/>
                <a:gd name="connsiteX16" fmla="*/ 2381 w 2005012"/>
                <a:gd name="connsiteY16" fmla="*/ 166688 h 423863"/>
                <a:gd name="connsiteX17" fmla="*/ 0 w 2005012"/>
                <a:gd name="connsiteY17" fmla="*/ 183357 h 423863"/>
                <a:gd name="connsiteX18" fmla="*/ 16668 w 2005012"/>
                <a:gd name="connsiteY18" fmla="*/ 219075 h 423863"/>
                <a:gd name="connsiteX19" fmla="*/ 57150 w 2005012"/>
                <a:gd name="connsiteY19" fmla="*/ 259557 h 423863"/>
                <a:gd name="connsiteX20" fmla="*/ 102393 w 2005012"/>
                <a:gd name="connsiteY20" fmla="*/ 295275 h 423863"/>
                <a:gd name="connsiteX21" fmla="*/ 164306 w 2005012"/>
                <a:gd name="connsiteY21" fmla="*/ 338138 h 423863"/>
                <a:gd name="connsiteX22" fmla="*/ 226218 w 2005012"/>
                <a:gd name="connsiteY22" fmla="*/ 376238 h 423863"/>
                <a:gd name="connsiteX23" fmla="*/ 266700 w 2005012"/>
                <a:gd name="connsiteY23" fmla="*/ 395288 h 423863"/>
                <a:gd name="connsiteX24" fmla="*/ 309562 w 2005012"/>
                <a:gd name="connsiteY24" fmla="*/ 409575 h 423863"/>
                <a:gd name="connsiteX25" fmla="*/ 357187 w 2005012"/>
                <a:gd name="connsiteY25" fmla="*/ 419100 h 423863"/>
                <a:gd name="connsiteX26" fmla="*/ 438150 w 2005012"/>
                <a:gd name="connsiteY26" fmla="*/ 423863 h 423863"/>
                <a:gd name="connsiteX27" fmla="*/ 585787 w 2005012"/>
                <a:gd name="connsiteY27" fmla="*/ 421482 h 423863"/>
                <a:gd name="connsiteX28" fmla="*/ 773906 w 2005012"/>
                <a:gd name="connsiteY28" fmla="*/ 423863 h 423863"/>
                <a:gd name="connsiteX29" fmla="*/ 816768 w 2005012"/>
                <a:gd name="connsiteY29" fmla="*/ 421482 h 423863"/>
                <a:gd name="connsiteX30" fmla="*/ 962025 w 2005012"/>
                <a:gd name="connsiteY30" fmla="*/ 378619 h 423863"/>
                <a:gd name="connsiteX31" fmla="*/ 1245393 w 2005012"/>
                <a:gd name="connsiteY31" fmla="*/ 338138 h 423863"/>
                <a:gd name="connsiteX32" fmla="*/ 1528762 w 2005012"/>
                <a:gd name="connsiteY32" fmla="*/ 297657 h 423863"/>
                <a:gd name="connsiteX33" fmla="*/ 1795462 w 2005012"/>
                <a:gd name="connsiteY33" fmla="*/ 259557 h 423863"/>
                <a:gd name="connsiteX34" fmla="*/ 1885950 w 2005012"/>
                <a:gd name="connsiteY34" fmla="*/ 247650 h 423863"/>
                <a:gd name="connsiteX35" fmla="*/ 1940718 w 2005012"/>
                <a:gd name="connsiteY35" fmla="*/ 233363 h 423863"/>
                <a:gd name="connsiteX36" fmla="*/ 1971675 w 2005012"/>
                <a:gd name="connsiteY36" fmla="*/ 219075 h 423863"/>
                <a:gd name="connsiteX37" fmla="*/ 1995487 w 2005012"/>
                <a:gd name="connsiteY37" fmla="*/ 200025 h 423863"/>
                <a:gd name="connsiteX38" fmla="*/ 2002631 w 2005012"/>
                <a:gd name="connsiteY38" fmla="*/ 185738 h 423863"/>
                <a:gd name="connsiteX39" fmla="*/ 2005012 w 2005012"/>
                <a:gd name="connsiteY39" fmla="*/ 159544 h 423863"/>
                <a:gd name="connsiteX40" fmla="*/ 2000250 w 2005012"/>
                <a:gd name="connsiteY40" fmla="*/ 133350 h 423863"/>
                <a:gd name="connsiteX41" fmla="*/ 1990725 w 2005012"/>
                <a:gd name="connsiteY41" fmla="*/ 109538 h 423863"/>
                <a:gd name="connsiteX42" fmla="*/ 1978818 w 2005012"/>
                <a:gd name="connsiteY42" fmla="*/ 88107 h 423863"/>
                <a:gd name="connsiteX43" fmla="*/ 1964531 w 2005012"/>
                <a:gd name="connsiteY43" fmla="*/ 73819 h 423863"/>
                <a:gd name="connsiteX44" fmla="*/ 1933575 w 2005012"/>
                <a:gd name="connsiteY44" fmla="*/ 52388 h 423863"/>
                <a:gd name="connsiteX45" fmla="*/ 1897856 w 2005012"/>
                <a:gd name="connsiteY45" fmla="*/ 35719 h 423863"/>
                <a:gd name="connsiteX46" fmla="*/ 1826418 w 2005012"/>
                <a:gd name="connsiteY46" fmla="*/ 9525 h 423863"/>
                <a:gd name="connsiteX47" fmla="*/ 1774031 w 2005012"/>
                <a:gd name="connsiteY47" fmla="*/ 0 h 423863"/>
                <a:gd name="connsiteX48" fmla="*/ 1726406 w 2005012"/>
                <a:gd name="connsiteY48" fmla="*/ 0 h 423863"/>
                <a:gd name="connsiteX49" fmla="*/ 1681162 w 2005012"/>
                <a:gd name="connsiteY49" fmla="*/ 11907 h 423863"/>
                <a:gd name="connsiteX50" fmla="*/ 1638300 w 2005012"/>
                <a:gd name="connsiteY50" fmla="*/ 30957 h 423863"/>
                <a:gd name="connsiteX51" fmla="*/ 1604962 w 2005012"/>
                <a:gd name="connsiteY51" fmla="*/ 50007 h 423863"/>
                <a:gd name="connsiteX52" fmla="*/ 1574006 w 2005012"/>
                <a:gd name="connsiteY52" fmla="*/ 66675 h 423863"/>
                <a:gd name="connsiteX53" fmla="*/ 1512093 w 2005012"/>
                <a:gd name="connsiteY53" fmla="*/ 857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05012" h="423863">
                  <a:moveTo>
                    <a:pt x="1512093" y="85725"/>
                  </a:moveTo>
                  <a:lnTo>
                    <a:pt x="1409700" y="114300"/>
                  </a:lnTo>
                  <a:lnTo>
                    <a:pt x="1285875" y="145257"/>
                  </a:lnTo>
                  <a:lnTo>
                    <a:pt x="1166812" y="173832"/>
                  </a:lnTo>
                  <a:lnTo>
                    <a:pt x="1026318" y="200025"/>
                  </a:lnTo>
                  <a:lnTo>
                    <a:pt x="881062" y="223838"/>
                  </a:lnTo>
                  <a:lnTo>
                    <a:pt x="764381" y="240507"/>
                  </a:lnTo>
                  <a:lnTo>
                    <a:pt x="635793" y="257175"/>
                  </a:lnTo>
                  <a:lnTo>
                    <a:pt x="528637" y="264319"/>
                  </a:lnTo>
                  <a:lnTo>
                    <a:pt x="450056" y="266700"/>
                  </a:lnTo>
                  <a:lnTo>
                    <a:pt x="416718" y="264319"/>
                  </a:lnTo>
                  <a:lnTo>
                    <a:pt x="316706" y="247650"/>
                  </a:lnTo>
                  <a:lnTo>
                    <a:pt x="190500" y="219075"/>
                  </a:lnTo>
                  <a:lnTo>
                    <a:pt x="90487" y="188119"/>
                  </a:lnTo>
                  <a:lnTo>
                    <a:pt x="33337" y="166688"/>
                  </a:lnTo>
                  <a:lnTo>
                    <a:pt x="19050" y="164307"/>
                  </a:lnTo>
                  <a:lnTo>
                    <a:pt x="2381" y="166688"/>
                  </a:lnTo>
                  <a:lnTo>
                    <a:pt x="0" y="183357"/>
                  </a:lnTo>
                  <a:lnTo>
                    <a:pt x="16668" y="219075"/>
                  </a:lnTo>
                  <a:lnTo>
                    <a:pt x="57150" y="259557"/>
                  </a:lnTo>
                  <a:lnTo>
                    <a:pt x="102393" y="295275"/>
                  </a:lnTo>
                  <a:lnTo>
                    <a:pt x="164306" y="338138"/>
                  </a:lnTo>
                  <a:lnTo>
                    <a:pt x="226218" y="376238"/>
                  </a:lnTo>
                  <a:lnTo>
                    <a:pt x="266700" y="395288"/>
                  </a:lnTo>
                  <a:lnTo>
                    <a:pt x="309562" y="409575"/>
                  </a:lnTo>
                  <a:lnTo>
                    <a:pt x="357187" y="419100"/>
                  </a:lnTo>
                  <a:lnTo>
                    <a:pt x="438150" y="423863"/>
                  </a:lnTo>
                  <a:lnTo>
                    <a:pt x="585787" y="421482"/>
                  </a:lnTo>
                  <a:lnTo>
                    <a:pt x="773906" y="423863"/>
                  </a:lnTo>
                  <a:lnTo>
                    <a:pt x="816768" y="421482"/>
                  </a:lnTo>
                  <a:lnTo>
                    <a:pt x="962025" y="378619"/>
                  </a:lnTo>
                  <a:lnTo>
                    <a:pt x="1245393" y="338138"/>
                  </a:lnTo>
                  <a:lnTo>
                    <a:pt x="1528762" y="297657"/>
                  </a:lnTo>
                  <a:lnTo>
                    <a:pt x="1795462" y="259557"/>
                  </a:lnTo>
                  <a:lnTo>
                    <a:pt x="1885950" y="247650"/>
                  </a:lnTo>
                  <a:lnTo>
                    <a:pt x="1940718" y="233363"/>
                  </a:lnTo>
                  <a:lnTo>
                    <a:pt x="1971675" y="219075"/>
                  </a:lnTo>
                  <a:lnTo>
                    <a:pt x="1995487" y="200025"/>
                  </a:lnTo>
                  <a:lnTo>
                    <a:pt x="2002631" y="185738"/>
                  </a:lnTo>
                  <a:lnTo>
                    <a:pt x="2005012" y="159544"/>
                  </a:lnTo>
                  <a:lnTo>
                    <a:pt x="2000250" y="133350"/>
                  </a:lnTo>
                  <a:lnTo>
                    <a:pt x="1990725" y="109538"/>
                  </a:lnTo>
                  <a:lnTo>
                    <a:pt x="1978818" y="88107"/>
                  </a:lnTo>
                  <a:lnTo>
                    <a:pt x="1964531" y="73819"/>
                  </a:lnTo>
                  <a:lnTo>
                    <a:pt x="1933575" y="52388"/>
                  </a:lnTo>
                  <a:lnTo>
                    <a:pt x="1897856" y="35719"/>
                  </a:lnTo>
                  <a:lnTo>
                    <a:pt x="1826418" y="9525"/>
                  </a:lnTo>
                  <a:lnTo>
                    <a:pt x="1774031" y="0"/>
                  </a:lnTo>
                  <a:lnTo>
                    <a:pt x="1726406" y="0"/>
                  </a:lnTo>
                  <a:lnTo>
                    <a:pt x="1681162" y="11907"/>
                  </a:lnTo>
                  <a:lnTo>
                    <a:pt x="1638300" y="30957"/>
                  </a:lnTo>
                  <a:lnTo>
                    <a:pt x="1604962" y="50007"/>
                  </a:lnTo>
                  <a:lnTo>
                    <a:pt x="1574006" y="66675"/>
                  </a:lnTo>
                  <a:lnTo>
                    <a:pt x="1512093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2">
              <a:extLst>
                <a:ext uri="{FF2B5EF4-FFF2-40B4-BE49-F238E27FC236}">
                  <a16:creationId xmlns:a16="http://schemas.microsoft.com/office/drawing/2014/main" id="{40C87DBF-E1D9-4DB6-8AB8-FDB0CA15398A}"/>
                </a:ext>
              </a:extLst>
            </p:cNvPr>
            <p:cNvSpPr/>
            <p:nvPr/>
          </p:nvSpPr>
          <p:spPr>
            <a:xfrm>
              <a:off x="4411663" y="3602038"/>
              <a:ext cx="2794000" cy="492125"/>
            </a:xfrm>
            <a:custGeom>
              <a:avLst/>
              <a:gdLst>
                <a:gd name="connsiteX0" fmla="*/ 1874044 w 2793207"/>
                <a:gd name="connsiteY0" fmla="*/ 309563 h 490538"/>
                <a:gd name="connsiteX1" fmla="*/ 2105025 w 2793207"/>
                <a:gd name="connsiteY1" fmla="*/ 300038 h 490538"/>
                <a:gd name="connsiteX2" fmla="*/ 2295525 w 2793207"/>
                <a:gd name="connsiteY2" fmla="*/ 295275 h 490538"/>
                <a:gd name="connsiteX3" fmla="*/ 2514600 w 2793207"/>
                <a:gd name="connsiteY3" fmla="*/ 292894 h 490538"/>
                <a:gd name="connsiteX4" fmla="*/ 2695575 w 2793207"/>
                <a:gd name="connsiteY4" fmla="*/ 290513 h 490538"/>
                <a:gd name="connsiteX5" fmla="*/ 2731294 w 2793207"/>
                <a:gd name="connsiteY5" fmla="*/ 278607 h 490538"/>
                <a:gd name="connsiteX6" fmla="*/ 2762250 w 2793207"/>
                <a:gd name="connsiteY6" fmla="*/ 261938 h 490538"/>
                <a:gd name="connsiteX7" fmla="*/ 2781300 w 2793207"/>
                <a:gd name="connsiteY7" fmla="*/ 242888 h 490538"/>
                <a:gd name="connsiteX8" fmla="*/ 2790825 w 2793207"/>
                <a:gd name="connsiteY8" fmla="*/ 223838 h 490538"/>
                <a:gd name="connsiteX9" fmla="*/ 2793207 w 2793207"/>
                <a:gd name="connsiteY9" fmla="*/ 209550 h 490538"/>
                <a:gd name="connsiteX10" fmla="*/ 2793207 w 2793207"/>
                <a:gd name="connsiteY10" fmla="*/ 190500 h 490538"/>
                <a:gd name="connsiteX11" fmla="*/ 2786063 w 2793207"/>
                <a:gd name="connsiteY11" fmla="*/ 157163 h 490538"/>
                <a:gd name="connsiteX12" fmla="*/ 2776538 w 2793207"/>
                <a:gd name="connsiteY12" fmla="*/ 130969 h 490538"/>
                <a:gd name="connsiteX13" fmla="*/ 2762250 w 2793207"/>
                <a:gd name="connsiteY13" fmla="*/ 116682 h 490538"/>
                <a:gd name="connsiteX14" fmla="*/ 2714625 w 2793207"/>
                <a:gd name="connsiteY14" fmla="*/ 92869 h 490538"/>
                <a:gd name="connsiteX15" fmla="*/ 2619375 w 2793207"/>
                <a:gd name="connsiteY15" fmla="*/ 57150 h 490538"/>
                <a:gd name="connsiteX16" fmla="*/ 2545557 w 2793207"/>
                <a:gd name="connsiteY16" fmla="*/ 30957 h 490538"/>
                <a:gd name="connsiteX17" fmla="*/ 2471738 w 2793207"/>
                <a:gd name="connsiteY17" fmla="*/ 11907 h 490538"/>
                <a:gd name="connsiteX18" fmla="*/ 2405063 w 2793207"/>
                <a:gd name="connsiteY18" fmla="*/ 2382 h 490538"/>
                <a:gd name="connsiteX19" fmla="*/ 2345532 w 2793207"/>
                <a:gd name="connsiteY19" fmla="*/ 0 h 490538"/>
                <a:gd name="connsiteX20" fmla="*/ 2321719 w 2793207"/>
                <a:gd name="connsiteY20" fmla="*/ 0 h 490538"/>
                <a:gd name="connsiteX21" fmla="*/ 2293144 w 2793207"/>
                <a:gd name="connsiteY21" fmla="*/ 11907 h 490538"/>
                <a:gd name="connsiteX22" fmla="*/ 2233613 w 2793207"/>
                <a:gd name="connsiteY22" fmla="*/ 42863 h 490538"/>
                <a:gd name="connsiteX23" fmla="*/ 2143125 w 2793207"/>
                <a:gd name="connsiteY23" fmla="*/ 88107 h 490538"/>
                <a:gd name="connsiteX24" fmla="*/ 2071688 w 2793207"/>
                <a:gd name="connsiteY24" fmla="*/ 100013 h 490538"/>
                <a:gd name="connsiteX25" fmla="*/ 1888332 w 2793207"/>
                <a:gd name="connsiteY25" fmla="*/ 116682 h 490538"/>
                <a:gd name="connsiteX26" fmla="*/ 1695450 w 2793207"/>
                <a:gd name="connsiteY26" fmla="*/ 135732 h 490538"/>
                <a:gd name="connsiteX27" fmla="*/ 1497807 w 2793207"/>
                <a:gd name="connsiteY27" fmla="*/ 157163 h 490538"/>
                <a:gd name="connsiteX28" fmla="*/ 1240632 w 2793207"/>
                <a:gd name="connsiteY28" fmla="*/ 180975 h 490538"/>
                <a:gd name="connsiteX29" fmla="*/ 1002507 w 2793207"/>
                <a:gd name="connsiteY29" fmla="*/ 204788 h 490538"/>
                <a:gd name="connsiteX30" fmla="*/ 833438 w 2793207"/>
                <a:gd name="connsiteY30" fmla="*/ 228600 h 490538"/>
                <a:gd name="connsiteX31" fmla="*/ 652463 w 2793207"/>
                <a:gd name="connsiteY31" fmla="*/ 247650 h 490538"/>
                <a:gd name="connsiteX32" fmla="*/ 488157 w 2793207"/>
                <a:gd name="connsiteY32" fmla="*/ 261938 h 490538"/>
                <a:gd name="connsiteX33" fmla="*/ 402432 w 2793207"/>
                <a:gd name="connsiteY33" fmla="*/ 269082 h 490538"/>
                <a:gd name="connsiteX34" fmla="*/ 371475 w 2793207"/>
                <a:gd name="connsiteY34" fmla="*/ 269082 h 490538"/>
                <a:gd name="connsiteX35" fmla="*/ 326232 w 2793207"/>
                <a:gd name="connsiteY35" fmla="*/ 266700 h 490538"/>
                <a:gd name="connsiteX36" fmla="*/ 273844 w 2793207"/>
                <a:gd name="connsiteY36" fmla="*/ 259557 h 490538"/>
                <a:gd name="connsiteX37" fmla="*/ 216694 w 2793207"/>
                <a:gd name="connsiteY37" fmla="*/ 245269 h 490538"/>
                <a:gd name="connsiteX38" fmla="*/ 166688 w 2793207"/>
                <a:gd name="connsiteY38" fmla="*/ 228600 h 490538"/>
                <a:gd name="connsiteX39" fmla="*/ 97632 w 2793207"/>
                <a:gd name="connsiteY39" fmla="*/ 200025 h 490538"/>
                <a:gd name="connsiteX40" fmla="*/ 47625 w 2793207"/>
                <a:gd name="connsiteY40" fmla="*/ 173832 h 490538"/>
                <a:gd name="connsiteX41" fmla="*/ 26194 w 2793207"/>
                <a:gd name="connsiteY41" fmla="*/ 166688 h 490538"/>
                <a:gd name="connsiteX42" fmla="*/ 9525 w 2793207"/>
                <a:gd name="connsiteY42" fmla="*/ 166688 h 490538"/>
                <a:gd name="connsiteX43" fmla="*/ 0 w 2793207"/>
                <a:gd name="connsiteY43" fmla="*/ 173832 h 490538"/>
                <a:gd name="connsiteX44" fmla="*/ 2382 w 2793207"/>
                <a:gd name="connsiteY44" fmla="*/ 185738 h 490538"/>
                <a:gd name="connsiteX45" fmla="*/ 9525 w 2793207"/>
                <a:gd name="connsiteY45" fmla="*/ 211932 h 490538"/>
                <a:gd name="connsiteX46" fmla="*/ 38100 w 2793207"/>
                <a:gd name="connsiteY46" fmla="*/ 257175 h 490538"/>
                <a:gd name="connsiteX47" fmla="*/ 78582 w 2793207"/>
                <a:gd name="connsiteY47" fmla="*/ 297657 h 490538"/>
                <a:gd name="connsiteX48" fmla="*/ 133350 w 2793207"/>
                <a:gd name="connsiteY48" fmla="*/ 350044 h 490538"/>
                <a:gd name="connsiteX49" fmla="*/ 188119 w 2793207"/>
                <a:gd name="connsiteY49" fmla="*/ 388144 h 490538"/>
                <a:gd name="connsiteX50" fmla="*/ 252413 w 2793207"/>
                <a:gd name="connsiteY50" fmla="*/ 431007 h 490538"/>
                <a:gd name="connsiteX51" fmla="*/ 304800 w 2793207"/>
                <a:gd name="connsiteY51" fmla="*/ 459582 h 490538"/>
                <a:gd name="connsiteX52" fmla="*/ 364332 w 2793207"/>
                <a:gd name="connsiteY52" fmla="*/ 488157 h 490538"/>
                <a:gd name="connsiteX53" fmla="*/ 388144 w 2793207"/>
                <a:gd name="connsiteY53" fmla="*/ 490538 h 490538"/>
                <a:gd name="connsiteX54" fmla="*/ 473869 w 2793207"/>
                <a:gd name="connsiteY54" fmla="*/ 483394 h 490538"/>
                <a:gd name="connsiteX55" fmla="*/ 531019 w 2793207"/>
                <a:gd name="connsiteY55" fmla="*/ 469107 h 490538"/>
                <a:gd name="connsiteX56" fmla="*/ 635794 w 2793207"/>
                <a:gd name="connsiteY56" fmla="*/ 445294 h 490538"/>
                <a:gd name="connsiteX57" fmla="*/ 800100 w 2793207"/>
                <a:gd name="connsiteY57" fmla="*/ 409575 h 490538"/>
                <a:gd name="connsiteX58" fmla="*/ 919163 w 2793207"/>
                <a:gd name="connsiteY58" fmla="*/ 385763 h 490538"/>
                <a:gd name="connsiteX59" fmla="*/ 973932 w 2793207"/>
                <a:gd name="connsiteY59" fmla="*/ 376238 h 490538"/>
                <a:gd name="connsiteX60" fmla="*/ 1243013 w 2793207"/>
                <a:gd name="connsiteY60" fmla="*/ 354807 h 490538"/>
                <a:gd name="connsiteX61" fmla="*/ 1404938 w 2793207"/>
                <a:gd name="connsiteY61" fmla="*/ 338138 h 490538"/>
                <a:gd name="connsiteX62" fmla="*/ 1581150 w 2793207"/>
                <a:gd name="connsiteY62" fmla="*/ 326232 h 490538"/>
                <a:gd name="connsiteX63" fmla="*/ 1874044 w 2793207"/>
                <a:gd name="connsiteY63" fmla="*/ 3095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93207" h="490538">
                  <a:moveTo>
                    <a:pt x="1874044" y="309563"/>
                  </a:moveTo>
                  <a:lnTo>
                    <a:pt x="2105025" y="300038"/>
                  </a:lnTo>
                  <a:lnTo>
                    <a:pt x="2295525" y="295275"/>
                  </a:lnTo>
                  <a:lnTo>
                    <a:pt x="2514600" y="292894"/>
                  </a:lnTo>
                  <a:lnTo>
                    <a:pt x="2695575" y="290513"/>
                  </a:lnTo>
                  <a:lnTo>
                    <a:pt x="2731294" y="278607"/>
                  </a:lnTo>
                  <a:lnTo>
                    <a:pt x="2762250" y="261938"/>
                  </a:lnTo>
                  <a:lnTo>
                    <a:pt x="2781300" y="242888"/>
                  </a:lnTo>
                  <a:lnTo>
                    <a:pt x="2790825" y="223838"/>
                  </a:lnTo>
                  <a:lnTo>
                    <a:pt x="2793207" y="209550"/>
                  </a:lnTo>
                  <a:lnTo>
                    <a:pt x="2793207" y="190500"/>
                  </a:lnTo>
                  <a:lnTo>
                    <a:pt x="2786063" y="157163"/>
                  </a:lnTo>
                  <a:lnTo>
                    <a:pt x="2776538" y="130969"/>
                  </a:lnTo>
                  <a:lnTo>
                    <a:pt x="2762250" y="116682"/>
                  </a:lnTo>
                  <a:lnTo>
                    <a:pt x="2714625" y="92869"/>
                  </a:lnTo>
                  <a:lnTo>
                    <a:pt x="2619375" y="57150"/>
                  </a:lnTo>
                  <a:lnTo>
                    <a:pt x="2545557" y="30957"/>
                  </a:lnTo>
                  <a:lnTo>
                    <a:pt x="2471738" y="11907"/>
                  </a:lnTo>
                  <a:lnTo>
                    <a:pt x="2405063" y="2382"/>
                  </a:lnTo>
                  <a:lnTo>
                    <a:pt x="2345532" y="0"/>
                  </a:lnTo>
                  <a:lnTo>
                    <a:pt x="2321719" y="0"/>
                  </a:lnTo>
                  <a:lnTo>
                    <a:pt x="2293144" y="11907"/>
                  </a:lnTo>
                  <a:lnTo>
                    <a:pt x="2233613" y="42863"/>
                  </a:lnTo>
                  <a:lnTo>
                    <a:pt x="2143125" y="88107"/>
                  </a:lnTo>
                  <a:lnTo>
                    <a:pt x="2071688" y="100013"/>
                  </a:lnTo>
                  <a:lnTo>
                    <a:pt x="1888332" y="116682"/>
                  </a:lnTo>
                  <a:lnTo>
                    <a:pt x="1695450" y="135732"/>
                  </a:lnTo>
                  <a:lnTo>
                    <a:pt x="1497807" y="157163"/>
                  </a:lnTo>
                  <a:lnTo>
                    <a:pt x="1240632" y="180975"/>
                  </a:lnTo>
                  <a:lnTo>
                    <a:pt x="1002507" y="204788"/>
                  </a:lnTo>
                  <a:lnTo>
                    <a:pt x="833438" y="228600"/>
                  </a:lnTo>
                  <a:lnTo>
                    <a:pt x="652463" y="247650"/>
                  </a:lnTo>
                  <a:lnTo>
                    <a:pt x="488157" y="261938"/>
                  </a:lnTo>
                  <a:lnTo>
                    <a:pt x="402432" y="269082"/>
                  </a:lnTo>
                  <a:lnTo>
                    <a:pt x="371475" y="269082"/>
                  </a:lnTo>
                  <a:lnTo>
                    <a:pt x="326232" y="266700"/>
                  </a:lnTo>
                  <a:lnTo>
                    <a:pt x="273844" y="259557"/>
                  </a:lnTo>
                  <a:lnTo>
                    <a:pt x="216694" y="245269"/>
                  </a:lnTo>
                  <a:lnTo>
                    <a:pt x="166688" y="228600"/>
                  </a:lnTo>
                  <a:lnTo>
                    <a:pt x="97632" y="200025"/>
                  </a:lnTo>
                  <a:lnTo>
                    <a:pt x="47625" y="173832"/>
                  </a:lnTo>
                  <a:lnTo>
                    <a:pt x="26194" y="166688"/>
                  </a:lnTo>
                  <a:lnTo>
                    <a:pt x="9525" y="166688"/>
                  </a:lnTo>
                  <a:lnTo>
                    <a:pt x="0" y="173832"/>
                  </a:lnTo>
                  <a:lnTo>
                    <a:pt x="2382" y="185738"/>
                  </a:lnTo>
                  <a:lnTo>
                    <a:pt x="9525" y="211932"/>
                  </a:lnTo>
                  <a:lnTo>
                    <a:pt x="38100" y="257175"/>
                  </a:lnTo>
                  <a:lnTo>
                    <a:pt x="78582" y="297657"/>
                  </a:lnTo>
                  <a:lnTo>
                    <a:pt x="133350" y="350044"/>
                  </a:lnTo>
                  <a:lnTo>
                    <a:pt x="188119" y="388144"/>
                  </a:lnTo>
                  <a:lnTo>
                    <a:pt x="252413" y="431007"/>
                  </a:lnTo>
                  <a:lnTo>
                    <a:pt x="304800" y="459582"/>
                  </a:lnTo>
                  <a:lnTo>
                    <a:pt x="364332" y="488157"/>
                  </a:lnTo>
                  <a:lnTo>
                    <a:pt x="388144" y="490538"/>
                  </a:lnTo>
                  <a:lnTo>
                    <a:pt x="473869" y="483394"/>
                  </a:lnTo>
                  <a:lnTo>
                    <a:pt x="531019" y="469107"/>
                  </a:lnTo>
                  <a:lnTo>
                    <a:pt x="635794" y="445294"/>
                  </a:lnTo>
                  <a:lnTo>
                    <a:pt x="800100" y="409575"/>
                  </a:lnTo>
                  <a:lnTo>
                    <a:pt x="919163" y="385763"/>
                  </a:lnTo>
                  <a:lnTo>
                    <a:pt x="973932" y="376238"/>
                  </a:lnTo>
                  <a:lnTo>
                    <a:pt x="1243013" y="354807"/>
                  </a:lnTo>
                  <a:lnTo>
                    <a:pt x="1404938" y="338138"/>
                  </a:lnTo>
                  <a:lnTo>
                    <a:pt x="1581150" y="326232"/>
                  </a:lnTo>
                  <a:lnTo>
                    <a:pt x="1874044" y="3095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8B269702-4537-4BC2-90BF-90D675D12D54}"/>
                </a:ext>
              </a:extLst>
            </p:cNvPr>
            <p:cNvSpPr/>
            <p:nvPr/>
          </p:nvSpPr>
          <p:spPr>
            <a:xfrm>
              <a:off x="4025900" y="3330575"/>
              <a:ext cx="1825625" cy="2216150"/>
            </a:xfrm>
            <a:custGeom>
              <a:avLst/>
              <a:gdLst>
                <a:gd name="connsiteX0" fmla="*/ 1269198 w 1825915"/>
                <a:gd name="connsiteY0" fmla="*/ 822095 h 2215329"/>
                <a:gd name="connsiteX1" fmla="*/ 1208623 w 1825915"/>
                <a:gd name="connsiteY1" fmla="*/ 954784 h 2215329"/>
                <a:gd name="connsiteX2" fmla="*/ 1150932 w 1825915"/>
                <a:gd name="connsiteY2" fmla="*/ 1067281 h 2215329"/>
                <a:gd name="connsiteX3" fmla="*/ 1081703 w 1825915"/>
                <a:gd name="connsiteY3" fmla="*/ 1185547 h 2215329"/>
                <a:gd name="connsiteX4" fmla="*/ 1006705 w 1825915"/>
                <a:gd name="connsiteY4" fmla="*/ 1303813 h 2215329"/>
                <a:gd name="connsiteX5" fmla="*/ 946130 w 1825915"/>
                <a:gd name="connsiteY5" fmla="*/ 1393234 h 2215329"/>
                <a:gd name="connsiteX6" fmla="*/ 859593 w 1825915"/>
                <a:gd name="connsiteY6" fmla="*/ 1499962 h 2215329"/>
                <a:gd name="connsiteX7" fmla="*/ 749981 w 1825915"/>
                <a:gd name="connsiteY7" fmla="*/ 1623997 h 2215329"/>
                <a:gd name="connsiteX8" fmla="*/ 657675 w 1825915"/>
                <a:gd name="connsiteY8" fmla="*/ 1716303 h 2215329"/>
                <a:gd name="connsiteX9" fmla="*/ 576908 w 1825915"/>
                <a:gd name="connsiteY9" fmla="*/ 1791301 h 2215329"/>
                <a:gd name="connsiteX10" fmla="*/ 493256 w 1825915"/>
                <a:gd name="connsiteY10" fmla="*/ 1857645 h 2215329"/>
                <a:gd name="connsiteX11" fmla="*/ 406720 w 1825915"/>
                <a:gd name="connsiteY11" fmla="*/ 1923990 h 2215329"/>
                <a:gd name="connsiteX12" fmla="*/ 314415 w 1825915"/>
                <a:gd name="connsiteY12" fmla="*/ 1987450 h 2215329"/>
                <a:gd name="connsiteX13" fmla="*/ 222109 w 1825915"/>
                <a:gd name="connsiteY13" fmla="*/ 2042256 h 2215329"/>
                <a:gd name="connsiteX14" fmla="*/ 118266 w 1825915"/>
                <a:gd name="connsiteY14" fmla="*/ 2099947 h 2215329"/>
                <a:gd name="connsiteX15" fmla="*/ 37499 w 1825915"/>
                <a:gd name="connsiteY15" fmla="*/ 2140331 h 2215329"/>
                <a:gd name="connsiteX16" fmla="*/ 17307 w 1825915"/>
                <a:gd name="connsiteY16" fmla="*/ 2154753 h 2215329"/>
                <a:gd name="connsiteX17" fmla="*/ 2884 w 1825915"/>
                <a:gd name="connsiteY17" fmla="*/ 2172060 h 2215329"/>
                <a:gd name="connsiteX18" fmla="*/ 0 w 1825915"/>
                <a:gd name="connsiteY18" fmla="*/ 2189368 h 2215329"/>
                <a:gd name="connsiteX19" fmla="*/ 2884 w 1825915"/>
                <a:gd name="connsiteY19" fmla="*/ 2203790 h 2215329"/>
                <a:gd name="connsiteX20" fmla="*/ 11538 w 1825915"/>
                <a:gd name="connsiteY20" fmla="*/ 2209560 h 2215329"/>
                <a:gd name="connsiteX21" fmla="*/ 31730 w 1825915"/>
                <a:gd name="connsiteY21" fmla="*/ 2215329 h 2215329"/>
                <a:gd name="connsiteX22" fmla="*/ 95190 w 1825915"/>
                <a:gd name="connsiteY22" fmla="*/ 2198021 h 2215329"/>
                <a:gd name="connsiteX23" fmla="*/ 242301 w 1825915"/>
                <a:gd name="connsiteY23" fmla="*/ 2134561 h 2215329"/>
                <a:gd name="connsiteX24" fmla="*/ 389413 w 1825915"/>
                <a:gd name="connsiteY24" fmla="*/ 2062448 h 2215329"/>
                <a:gd name="connsiteX25" fmla="*/ 530756 w 1825915"/>
                <a:gd name="connsiteY25" fmla="*/ 1978796 h 2215329"/>
                <a:gd name="connsiteX26" fmla="*/ 657675 w 1825915"/>
                <a:gd name="connsiteY26" fmla="*/ 1898029 h 2215329"/>
                <a:gd name="connsiteX27" fmla="*/ 796133 w 1825915"/>
                <a:gd name="connsiteY27" fmla="*/ 1794185 h 2215329"/>
                <a:gd name="connsiteX28" fmla="*/ 940361 w 1825915"/>
                <a:gd name="connsiteY28" fmla="*/ 1670150 h 2215329"/>
                <a:gd name="connsiteX29" fmla="*/ 1070165 w 1825915"/>
                <a:gd name="connsiteY29" fmla="*/ 1548999 h 2215329"/>
                <a:gd name="connsiteX30" fmla="*/ 1148048 w 1825915"/>
                <a:gd name="connsiteY30" fmla="*/ 1462463 h 2215329"/>
                <a:gd name="connsiteX31" fmla="*/ 1234584 w 1825915"/>
                <a:gd name="connsiteY31" fmla="*/ 1349966 h 2215329"/>
                <a:gd name="connsiteX32" fmla="*/ 1283621 w 1825915"/>
                <a:gd name="connsiteY32" fmla="*/ 1277852 h 2215329"/>
                <a:gd name="connsiteX33" fmla="*/ 1375927 w 1825915"/>
                <a:gd name="connsiteY33" fmla="*/ 1099011 h 2215329"/>
                <a:gd name="connsiteX34" fmla="*/ 1456694 w 1825915"/>
                <a:gd name="connsiteY34" fmla="*/ 940361 h 2215329"/>
                <a:gd name="connsiteX35" fmla="*/ 1511500 w 1825915"/>
                <a:gd name="connsiteY35" fmla="*/ 830748 h 2215329"/>
                <a:gd name="connsiteX36" fmla="*/ 1560537 w 1825915"/>
                <a:gd name="connsiteY36" fmla="*/ 729789 h 2215329"/>
                <a:gd name="connsiteX37" fmla="*/ 1612459 w 1825915"/>
                <a:gd name="connsiteY37" fmla="*/ 614408 h 2215329"/>
                <a:gd name="connsiteX38" fmla="*/ 1647074 w 1825915"/>
                <a:gd name="connsiteY38" fmla="*/ 464411 h 2215329"/>
                <a:gd name="connsiteX39" fmla="*/ 1687457 w 1825915"/>
                <a:gd name="connsiteY39" fmla="*/ 398067 h 2215329"/>
                <a:gd name="connsiteX40" fmla="*/ 1716303 w 1825915"/>
                <a:gd name="connsiteY40" fmla="*/ 349030 h 2215329"/>
                <a:gd name="connsiteX41" fmla="*/ 1736494 w 1825915"/>
                <a:gd name="connsiteY41" fmla="*/ 302877 h 2215329"/>
                <a:gd name="connsiteX42" fmla="*/ 1745148 w 1825915"/>
                <a:gd name="connsiteY42" fmla="*/ 291339 h 2215329"/>
                <a:gd name="connsiteX43" fmla="*/ 1771109 w 1825915"/>
                <a:gd name="connsiteY43" fmla="*/ 279801 h 2215329"/>
                <a:gd name="connsiteX44" fmla="*/ 1799954 w 1825915"/>
                <a:gd name="connsiteY44" fmla="*/ 262493 h 2215329"/>
                <a:gd name="connsiteX45" fmla="*/ 1817262 w 1825915"/>
                <a:gd name="connsiteY45" fmla="*/ 245186 h 2215329"/>
                <a:gd name="connsiteX46" fmla="*/ 1825915 w 1825915"/>
                <a:gd name="connsiteY46" fmla="*/ 230763 h 2215329"/>
                <a:gd name="connsiteX47" fmla="*/ 1825915 w 1825915"/>
                <a:gd name="connsiteY47" fmla="*/ 222110 h 2215329"/>
                <a:gd name="connsiteX48" fmla="*/ 1825915 w 1825915"/>
                <a:gd name="connsiteY48" fmla="*/ 207687 h 2215329"/>
                <a:gd name="connsiteX49" fmla="*/ 1820146 w 1825915"/>
                <a:gd name="connsiteY49" fmla="*/ 193264 h 2215329"/>
                <a:gd name="connsiteX50" fmla="*/ 1811492 w 1825915"/>
                <a:gd name="connsiteY50" fmla="*/ 178842 h 2215329"/>
                <a:gd name="connsiteX51" fmla="*/ 1785532 w 1825915"/>
                <a:gd name="connsiteY51" fmla="*/ 155765 h 2215329"/>
                <a:gd name="connsiteX52" fmla="*/ 1745148 w 1825915"/>
                <a:gd name="connsiteY52" fmla="*/ 124035 h 2215329"/>
                <a:gd name="connsiteX53" fmla="*/ 1673034 w 1825915"/>
                <a:gd name="connsiteY53" fmla="*/ 77883 h 2215329"/>
                <a:gd name="connsiteX54" fmla="*/ 1569191 w 1825915"/>
                <a:gd name="connsiteY54" fmla="*/ 0 h 2215329"/>
                <a:gd name="connsiteX55" fmla="*/ 1427848 w 1825915"/>
                <a:gd name="connsiteY55" fmla="*/ 43268 h 2215329"/>
                <a:gd name="connsiteX56" fmla="*/ 1474001 w 1825915"/>
                <a:gd name="connsiteY56" fmla="*/ 144227 h 2215329"/>
                <a:gd name="connsiteX57" fmla="*/ 1488424 w 1825915"/>
                <a:gd name="connsiteY57" fmla="*/ 178842 h 2215329"/>
                <a:gd name="connsiteX58" fmla="*/ 1491308 w 1825915"/>
                <a:gd name="connsiteY58" fmla="*/ 193264 h 2215329"/>
                <a:gd name="connsiteX59" fmla="*/ 1459578 w 1825915"/>
                <a:gd name="connsiteY59" fmla="*/ 302877 h 2215329"/>
                <a:gd name="connsiteX60" fmla="*/ 1404772 w 1825915"/>
                <a:gd name="connsiteY60" fmla="*/ 487488 h 2215329"/>
                <a:gd name="connsiteX61" fmla="*/ 1344197 w 1825915"/>
                <a:gd name="connsiteY61" fmla="*/ 640368 h 2215329"/>
                <a:gd name="connsiteX62" fmla="*/ 1303813 w 1825915"/>
                <a:gd name="connsiteY62" fmla="*/ 744212 h 2215329"/>
                <a:gd name="connsiteX63" fmla="*/ 1269198 w 1825915"/>
                <a:gd name="connsiteY63" fmla="*/ 822095 h 221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825915" h="2215329">
                  <a:moveTo>
                    <a:pt x="1269198" y="822095"/>
                  </a:moveTo>
                  <a:lnTo>
                    <a:pt x="1208623" y="954784"/>
                  </a:lnTo>
                  <a:lnTo>
                    <a:pt x="1150932" y="1067281"/>
                  </a:lnTo>
                  <a:lnTo>
                    <a:pt x="1081703" y="1185547"/>
                  </a:lnTo>
                  <a:lnTo>
                    <a:pt x="1006705" y="1303813"/>
                  </a:lnTo>
                  <a:lnTo>
                    <a:pt x="946130" y="1393234"/>
                  </a:lnTo>
                  <a:lnTo>
                    <a:pt x="859593" y="1499962"/>
                  </a:lnTo>
                  <a:lnTo>
                    <a:pt x="749981" y="1623997"/>
                  </a:lnTo>
                  <a:lnTo>
                    <a:pt x="657675" y="1716303"/>
                  </a:lnTo>
                  <a:lnTo>
                    <a:pt x="576908" y="1791301"/>
                  </a:lnTo>
                  <a:lnTo>
                    <a:pt x="493256" y="1857645"/>
                  </a:lnTo>
                  <a:lnTo>
                    <a:pt x="406720" y="1923990"/>
                  </a:lnTo>
                  <a:lnTo>
                    <a:pt x="314415" y="1987450"/>
                  </a:lnTo>
                  <a:lnTo>
                    <a:pt x="222109" y="2042256"/>
                  </a:lnTo>
                  <a:lnTo>
                    <a:pt x="118266" y="2099947"/>
                  </a:lnTo>
                  <a:lnTo>
                    <a:pt x="37499" y="2140331"/>
                  </a:lnTo>
                  <a:lnTo>
                    <a:pt x="17307" y="2154753"/>
                  </a:lnTo>
                  <a:lnTo>
                    <a:pt x="2884" y="2172060"/>
                  </a:lnTo>
                  <a:lnTo>
                    <a:pt x="0" y="2189368"/>
                  </a:lnTo>
                  <a:lnTo>
                    <a:pt x="2884" y="2203790"/>
                  </a:lnTo>
                  <a:lnTo>
                    <a:pt x="11538" y="2209560"/>
                  </a:lnTo>
                  <a:lnTo>
                    <a:pt x="31730" y="2215329"/>
                  </a:lnTo>
                  <a:lnTo>
                    <a:pt x="95190" y="2198021"/>
                  </a:lnTo>
                  <a:lnTo>
                    <a:pt x="242301" y="2134561"/>
                  </a:lnTo>
                  <a:lnTo>
                    <a:pt x="389413" y="2062448"/>
                  </a:lnTo>
                  <a:lnTo>
                    <a:pt x="530756" y="1978796"/>
                  </a:lnTo>
                  <a:lnTo>
                    <a:pt x="657675" y="1898029"/>
                  </a:lnTo>
                  <a:lnTo>
                    <a:pt x="796133" y="1794185"/>
                  </a:lnTo>
                  <a:lnTo>
                    <a:pt x="940361" y="1670150"/>
                  </a:lnTo>
                  <a:lnTo>
                    <a:pt x="1070165" y="1548999"/>
                  </a:lnTo>
                  <a:lnTo>
                    <a:pt x="1148048" y="1462463"/>
                  </a:lnTo>
                  <a:lnTo>
                    <a:pt x="1234584" y="1349966"/>
                  </a:lnTo>
                  <a:lnTo>
                    <a:pt x="1283621" y="1277852"/>
                  </a:lnTo>
                  <a:lnTo>
                    <a:pt x="1375927" y="1099011"/>
                  </a:lnTo>
                  <a:lnTo>
                    <a:pt x="1456694" y="940361"/>
                  </a:lnTo>
                  <a:lnTo>
                    <a:pt x="1511500" y="830748"/>
                  </a:lnTo>
                  <a:lnTo>
                    <a:pt x="1560537" y="729789"/>
                  </a:lnTo>
                  <a:lnTo>
                    <a:pt x="1612459" y="614408"/>
                  </a:lnTo>
                  <a:lnTo>
                    <a:pt x="1647074" y="464411"/>
                  </a:lnTo>
                  <a:lnTo>
                    <a:pt x="1687457" y="398067"/>
                  </a:lnTo>
                  <a:lnTo>
                    <a:pt x="1716303" y="349030"/>
                  </a:lnTo>
                  <a:lnTo>
                    <a:pt x="1736494" y="302877"/>
                  </a:lnTo>
                  <a:lnTo>
                    <a:pt x="1745148" y="291339"/>
                  </a:lnTo>
                  <a:lnTo>
                    <a:pt x="1771109" y="279801"/>
                  </a:lnTo>
                  <a:lnTo>
                    <a:pt x="1799954" y="262493"/>
                  </a:lnTo>
                  <a:lnTo>
                    <a:pt x="1817262" y="245186"/>
                  </a:lnTo>
                  <a:lnTo>
                    <a:pt x="1825915" y="230763"/>
                  </a:lnTo>
                  <a:lnTo>
                    <a:pt x="1825915" y="222110"/>
                  </a:lnTo>
                  <a:lnTo>
                    <a:pt x="1825915" y="207687"/>
                  </a:lnTo>
                  <a:lnTo>
                    <a:pt x="1820146" y="193264"/>
                  </a:lnTo>
                  <a:lnTo>
                    <a:pt x="1811492" y="178842"/>
                  </a:lnTo>
                  <a:lnTo>
                    <a:pt x="1785532" y="155765"/>
                  </a:lnTo>
                  <a:lnTo>
                    <a:pt x="1745148" y="124035"/>
                  </a:lnTo>
                  <a:lnTo>
                    <a:pt x="1673034" y="77883"/>
                  </a:lnTo>
                  <a:lnTo>
                    <a:pt x="1569191" y="0"/>
                  </a:lnTo>
                  <a:lnTo>
                    <a:pt x="1427848" y="43268"/>
                  </a:lnTo>
                  <a:lnTo>
                    <a:pt x="1474001" y="144227"/>
                  </a:lnTo>
                  <a:lnTo>
                    <a:pt x="1488424" y="178842"/>
                  </a:lnTo>
                  <a:lnTo>
                    <a:pt x="1491308" y="193264"/>
                  </a:lnTo>
                  <a:lnTo>
                    <a:pt x="1459578" y="302877"/>
                  </a:lnTo>
                  <a:lnTo>
                    <a:pt x="1404772" y="487488"/>
                  </a:lnTo>
                  <a:lnTo>
                    <a:pt x="1344197" y="640368"/>
                  </a:lnTo>
                  <a:lnTo>
                    <a:pt x="1303813" y="744212"/>
                  </a:lnTo>
                  <a:lnTo>
                    <a:pt x="1269198" y="82209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4">
              <a:extLst>
                <a:ext uri="{FF2B5EF4-FFF2-40B4-BE49-F238E27FC236}">
                  <a16:creationId xmlns:a16="http://schemas.microsoft.com/office/drawing/2014/main" id="{0A64FAF8-F16C-4C55-9935-DC694EC5361C}"/>
                </a:ext>
              </a:extLst>
            </p:cNvPr>
            <p:cNvSpPr/>
            <p:nvPr/>
          </p:nvSpPr>
          <p:spPr>
            <a:xfrm>
              <a:off x="5202238" y="4237038"/>
              <a:ext cx="1581150" cy="403225"/>
            </a:xfrm>
            <a:custGeom>
              <a:avLst/>
              <a:gdLst>
                <a:gd name="connsiteX0" fmla="*/ 881063 w 1581150"/>
                <a:gd name="connsiteY0" fmla="*/ 288131 h 404812"/>
                <a:gd name="connsiteX1" fmla="*/ 695325 w 1581150"/>
                <a:gd name="connsiteY1" fmla="*/ 314325 h 404812"/>
                <a:gd name="connsiteX2" fmla="*/ 521494 w 1581150"/>
                <a:gd name="connsiteY2" fmla="*/ 340519 h 404812"/>
                <a:gd name="connsiteX3" fmla="*/ 352425 w 1581150"/>
                <a:gd name="connsiteY3" fmla="*/ 364331 h 404812"/>
                <a:gd name="connsiteX4" fmla="*/ 204788 w 1581150"/>
                <a:gd name="connsiteY4" fmla="*/ 383381 h 404812"/>
                <a:gd name="connsiteX5" fmla="*/ 0 w 1581150"/>
                <a:gd name="connsiteY5" fmla="*/ 404812 h 404812"/>
                <a:gd name="connsiteX6" fmla="*/ 107157 w 1581150"/>
                <a:gd name="connsiteY6" fmla="*/ 214312 h 404812"/>
                <a:gd name="connsiteX7" fmla="*/ 247650 w 1581150"/>
                <a:gd name="connsiteY7" fmla="*/ 211931 h 404812"/>
                <a:gd name="connsiteX8" fmla="*/ 388144 w 1581150"/>
                <a:gd name="connsiteY8" fmla="*/ 202406 h 404812"/>
                <a:gd name="connsiteX9" fmla="*/ 588169 w 1581150"/>
                <a:gd name="connsiteY9" fmla="*/ 176212 h 404812"/>
                <a:gd name="connsiteX10" fmla="*/ 773907 w 1581150"/>
                <a:gd name="connsiteY10" fmla="*/ 145256 h 404812"/>
                <a:gd name="connsiteX11" fmla="*/ 985838 w 1581150"/>
                <a:gd name="connsiteY11" fmla="*/ 97631 h 404812"/>
                <a:gd name="connsiteX12" fmla="*/ 1112044 w 1581150"/>
                <a:gd name="connsiteY12" fmla="*/ 61912 h 404812"/>
                <a:gd name="connsiteX13" fmla="*/ 1131094 w 1581150"/>
                <a:gd name="connsiteY13" fmla="*/ 52387 h 404812"/>
                <a:gd name="connsiteX14" fmla="*/ 1154907 w 1581150"/>
                <a:gd name="connsiteY14" fmla="*/ 38100 h 404812"/>
                <a:gd name="connsiteX15" fmla="*/ 1190625 w 1581150"/>
                <a:gd name="connsiteY15" fmla="*/ 19050 h 404812"/>
                <a:gd name="connsiteX16" fmla="*/ 1235869 w 1581150"/>
                <a:gd name="connsiteY16" fmla="*/ 2381 h 404812"/>
                <a:gd name="connsiteX17" fmla="*/ 1259682 w 1581150"/>
                <a:gd name="connsiteY17" fmla="*/ 0 h 404812"/>
                <a:gd name="connsiteX18" fmla="*/ 1276350 w 1581150"/>
                <a:gd name="connsiteY18" fmla="*/ 2381 h 404812"/>
                <a:gd name="connsiteX19" fmla="*/ 1304925 w 1581150"/>
                <a:gd name="connsiteY19" fmla="*/ 14287 h 404812"/>
                <a:gd name="connsiteX20" fmla="*/ 1378744 w 1581150"/>
                <a:gd name="connsiteY20" fmla="*/ 66675 h 404812"/>
                <a:gd name="connsiteX21" fmla="*/ 1466850 w 1581150"/>
                <a:gd name="connsiteY21" fmla="*/ 128587 h 404812"/>
                <a:gd name="connsiteX22" fmla="*/ 1547813 w 1581150"/>
                <a:gd name="connsiteY22" fmla="*/ 190500 h 404812"/>
                <a:gd name="connsiteX23" fmla="*/ 1566863 w 1581150"/>
                <a:gd name="connsiteY23" fmla="*/ 209550 h 404812"/>
                <a:gd name="connsiteX24" fmla="*/ 1576388 w 1581150"/>
                <a:gd name="connsiteY24" fmla="*/ 223837 h 404812"/>
                <a:gd name="connsiteX25" fmla="*/ 1581150 w 1581150"/>
                <a:gd name="connsiteY25" fmla="*/ 240506 h 404812"/>
                <a:gd name="connsiteX26" fmla="*/ 1581150 w 1581150"/>
                <a:gd name="connsiteY26" fmla="*/ 261937 h 404812"/>
                <a:gd name="connsiteX27" fmla="*/ 1574007 w 1581150"/>
                <a:gd name="connsiteY27" fmla="*/ 280987 h 404812"/>
                <a:gd name="connsiteX28" fmla="*/ 1550194 w 1581150"/>
                <a:gd name="connsiteY28" fmla="*/ 304800 h 404812"/>
                <a:gd name="connsiteX29" fmla="*/ 1085850 w 1581150"/>
                <a:gd name="connsiteY29" fmla="*/ 264319 h 404812"/>
                <a:gd name="connsiteX30" fmla="*/ 1057275 w 1581150"/>
                <a:gd name="connsiteY30" fmla="*/ 266700 h 404812"/>
                <a:gd name="connsiteX31" fmla="*/ 881063 w 1581150"/>
                <a:gd name="connsiteY31" fmla="*/ 28813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404812">
                  <a:moveTo>
                    <a:pt x="881063" y="288131"/>
                  </a:moveTo>
                  <a:lnTo>
                    <a:pt x="695325" y="314325"/>
                  </a:lnTo>
                  <a:lnTo>
                    <a:pt x="521494" y="340519"/>
                  </a:lnTo>
                  <a:lnTo>
                    <a:pt x="352425" y="364331"/>
                  </a:lnTo>
                  <a:lnTo>
                    <a:pt x="204788" y="383381"/>
                  </a:lnTo>
                  <a:lnTo>
                    <a:pt x="0" y="404812"/>
                  </a:lnTo>
                  <a:lnTo>
                    <a:pt x="107157" y="214312"/>
                  </a:lnTo>
                  <a:lnTo>
                    <a:pt x="247650" y="211931"/>
                  </a:lnTo>
                  <a:lnTo>
                    <a:pt x="388144" y="202406"/>
                  </a:lnTo>
                  <a:lnTo>
                    <a:pt x="588169" y="176212"/>
                  </a:lnTo>
                  <a:lnTo>
                    <a:pt x="773907" y="145256"/>
                  </a:lnTo>
                  <a:lnTo>
                    <a:pt x="985838" y="97631"/>
                  </a:lnTo>
                  <a:lnTo>
                    <a:pt x="1112044" y="61912"/>
                  </a:lnTo>
                  <a:lnTo>
                    <a:pt x="1131094" y="52387"/>
                  </a:lnTo>
                  <a:lnTo>
                    <a:pt x="1154907" y="38100"/>
                  </a:lnTo>
                  <a:lnTo>
                    <a:pt x="1190625" y="19050"/>
                  </a:lnTo>
                  <a:lnTo>
                    <a:pt x="1235869" y="2381"/>
                  </a:lnTo>
                  <a:lnTo>
                    <a:pt x="1259682" y="0"/>
                  </a:lnTo>
                  <a:lnTo>
                    <a:pt x="1276350" y="2381"/>
                  </a:lnTo>
                  <a:lnTo>
                    <a:pt x="1304925" y="14287"/>
                  </a:lnTo>
                  <a:lnTo>
                    <a:pt x="1378744" y="66675"/>
                  </a:lnTo>
                  <a:lnTo>
                    <a:pt x="1466850" y="128587"/>
                  </a:lnTo>
                  <a:lnTo>
                    <a:pt x="1547813" y="190500"/>
                  </a:lnTo>
                  <a:lnTo>
                    <a:pt x="1566863" y="209550"/>
                  </a:lnTo>
                  <a:lnTo>
                    <a:pt x="1576388" y="223837"/>
                  </a:lnTo>
                  <a:lnTo>
                    <a:pt x="1581150" y="240506"/>
                  </a:lnTo>
                  <a:lnTo>
                    <a:pt x="1581150" y="261937"/>
                  </a:lnTo>
                  <a:lnTo>
                    <a:pt x="1574007" y="280987"/>
                  </a:lnTo>
                  <a:lnTo>
                    <a:pt x="1550194" y="304800"/>
                  </a:lnTo>
                  <a:lnTo>
                    <a:pt x="1085850" y="264319"/>
                  </a:lnTo>
                  <a:lnTo>
                    <a:pt x="1057275" y="266700"/>
                  </a:lnTo>
                  <a:lnTo>
                    <a:pt x="881063" y="288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5">
              <a:extLst>
                <a:ext uri="{FF2B5EF4-FFF2-40B4-BE49-F238E27FC236}">
                  <a16:creationId xmlns:a16="http://schemas.microsoft.com/office/drawing/2014/main" id="{F116D780-94AA-4CE2-B7D3-BBAAA3C9A567}"/>
                </a:ext>
              </a:extLst>
            </p:cNvPr>
            <p:cNvSpPr/>
            <p:nvPr/>
          </p:nvSpPr>
          <p:spPr>
            <a:xfrm>
              <a:off x="4471988" y="4467225"/>
              <a:ext cx="2308225" cy="1638300"/>
            </a:xfrm>
            <a:custGeom>
              <a:avLst/>
              <a:gdLst>
                <a:gd name="connsiteX0" fmla="*/ 1754981 w 2307431"/>
                <a:gd name="connsiteY0" fmla="*/ 304800 h 1638300"/>
                <a:gd name="connsiteX1" fmla="*/ 1671637 w 2307431"/>
                <a:gd name="connsiteY1" fmla="*/ 433388 h 1638300"/>
                <a:gd name="connsiteX2" fmla="*/ 1602581 w 2307431"/>
                <a:gd name="connsiteY2" fmla="*/ 531019 h 1638300"/>
                <a:gd name="connsiteX3" fmla="*/ 1519237 w 2307431"/>
                <a:gd name="connsiteY3" fmla="*/ 642938 h 1638300"/>
                <a:gd name="connsiteX4" fmla="*/ 1435893 w 2307431"/>
                <a:gd name="connsiteY4" fmla="*/ 740569 h 1638300"/>
                <a:gd name="connsiteX5" fmla="*/ 1326356 w 2307431"/>
                <a:gd name="connsiteY5" fmla="*/ 871538 h 1638300"/>
                <a:gd name="connsiteX6" fmla="*/ 1197768 w 2307431"/>
                <a:gd name="connsiteY6" fmla="*/ 981075 h 1638300"/>
                <a:gd name="connsiteX7" fmla="*/ 1052512 w 2307431"/>
                <a:gd name="connsiteY7" fmla="*/ 1097756 h 1638300"/>
                <a:gd name="connsiteX8" fmla="*/ 926306 w 2307431"/>
                <a:gd name="connsiteY8" fmla="*/ 1183481 h 1638300"/>
                <a:gd name="connsiteX9" fmla="*/ 814387 w 2307431"/>
                <a:gd name="connsiteY9" fmla="*/ 1252538 h 1638300"/>
                <a:gd name="connsiteX10" fmla="*/ 707231 w 2307431"/>
                <a:gd name="connsiteY10" fmla="*/ 1307306 h 1638300"/>
                <a:gd name="connsiteX11" fmla="*/ 628650 w 2307431"/>
                <a:gd name="connsiteY11" fmla="*/ 1347788 h 1638300"/>
                <a:gd name="connsiteX12" fmla="*/ 521493 w 2307431"/>
                <a:gd name="connsiteY12" fmla="*/ 1397794 h 1638300"/>
                <a:gd name="connsiteX13" fmla="*/ 414337 w 2307431"/>
                <a:gd name="connsiteY13" fmla="*/ 1443038 h 1638300"/>
                <a:gd name="connsiteX14" fmla="*/ 285750 w 2307431"/>
                <a:gd name="connsiteY14" fmla="*/ 1490663 h 1638300"/>
                <a:gd name="connsiteX15" fmla="*/ 140493 w 2307431"/>
                <a:gd name="connsiteY15" fmla="*/ 1535906 h 1638300"/>
                <a:gd name="connsiteX16" fmla="*/ 35718 w 2307431"/>
                <a:gd name="connsiteY16" fmla="*/ 1566863 h 1638300"/>
                <a:gd name="connsiteX17" fmla="*/ 11906 w 2307431"/>
                <a:gd name="connsiteY17" fmla="*/ 1578769 h 1638300"/>
                <a:gd name="connsiteX18" fmla="*/ 0 w 2307431"/>
                <a:gd name="connsiteY18" fmla="*/ 1595438 h 1638300"/>
                <a:gd name="connsiteX19" fmla="*/ 0 w 2307431"/>
                <a:gd name="connsiteY19" fmla="*/ 1609725 h 1638300"/>
                <a:gd name="connsiteX20" fmla="*/ 4762 w 2307431"/>
                <a:gd name="connsiteY20" fmla="*/ 1619250 h 1638300"/>
                <a:gd name="connsiteX21" fmla="*/ 16668 w 2307431"/>
                <a:gd name="connsiteY21" fmla="*/ 1631156 h 1638300"/>
                <a:gd name="connsiteX22" fmla="*/ 35718 w 2307431"/>
                <a:gd name="connsiteY22" fmla="*/ 1635919 h 1638300"/>
                <a:gd name="connsiteX23" fmla="*/ 66675 w 2307431"/>
                <a:gd name="connsiteY23" fmla="*/ 1638300 h 1638300"/>
                <a:gd name="connsiteX24" fmla="*/ 161925 w 2307431"/>
                <a:gd name="connsiteY24" fmla="*/ 1614488 h 1638300"/>
                <a:gd name="connsiteX25" fmla="*/ 347662 w 2307431"/>
                <a:gd name="connsiteY25" fmla="*/ 1557338 h 1638300"/>
                <a:gd name="connsiteX26" fmla="*/ 521493 w 2307431"/>
                <a:gd name="connsiteY26" fmla="*/ 1502569 h 1638300"/>
                <a:gd name="connsiteX27" fmla="*/ 700087 w 2307431"/>
                <a:gd name="connsiteY27" fmla="*/ 1438275 h 1638300"/>
                <a:gd name="connsiteX28" fmla="*/ 831056 w 2307431"/>
                <a:gd name="connsiteY28" fmla="*/ 1385888 h 1638300"/>
                <a:gd name="connsiteX29" fmla="*/ 978693 w 2307431"/>
                <a:gd name="connsiteY29" fmla="*/ 1314450 h 1638300"/>
                <a:gd name="connsiteX30" fmla="*/ 1119187 w 2307431"/>
                <a:gd name="connsiteY30" fmla="*/ 1233488 h 1638300"/>
                <a:gd name="connsiteX31" fmla="*/ 1323975 w 2307431"/>
                <a:gd name="connsiteY31" fmla="*/ 1104900 h 1638300"/>
                <a:gd name="connsiteX32" fmla="*/ 1464468 w 2307431"/>
                <a:gd name="connsiteY32" fmla="*/ 1012031 h 1638300"/>
                <a:gd name="connsiteX33" fmla="*/ 1516856 w 2307431"/>
                <a:gd name="connsiteY33" fmla="*/ 976313 h 1638300"/>
                <a:gd name="connsiteX34" fmla="*/ 1659731 w 2307431"/>
                <a:gd name="connsiteY34" fmla="*/ 847725 h 1638300"/>
                <a:gd name="connsiteX35" fmla="*/ 1754981 w 2307431"/>
                <a:gd name="connsiteY35" fmla="*/ 745331 h 1638300"/>
                <a:gd name="connsiteX36" fmla="*/ 1854993 w 2307431"/>
                <a:gd name="connsiteY36" fmla="*/ 628650 h 1638300"/>
                <a:gd name="connsiteX37" fmla="*/ 1938337 w 2307431"/>
                <a:gd name="connsiteY37" fmla="*/ 521494 h 1638300"/>
                <a:gd name="connsiteX38" fmla="*/ 2007393 w 2307431"/>
                <a:gd name="connsiteY38" fmla="*/ 426244 h 1638300"/>
                <a:gd name="connsiteX39" fmla="*/ 2078831 w 2307431"/>
                <a:gd name="connsiteY39" fmla="*/ 316706 h 1638300"/>
                <a:gd name="connsiteX40" fmla="*/ 2133600 w 2307431"/>
                <a:gd name="connsiteY40" fmla="*/ 226219 h 1638300"/>
                <a:gd name="connsiteX41" fmla="*/ 2150268 w 2307431"/>
                <a:gd name="connsiteY41" fmla="*/ 200025 h 1638300"/>
                <a:gd name="connsiteX42" fmla="*/ 2209800 w 2307431"/>
                <a:gd name="connsiteY42" fmla="*/ 142875 h 1638300"/>
                <a:gd name="connsiteX43" fmla="*/ 2283618 w 2307431"/>
                <a:gd name="connsiteY43" fmla="*/ 71438 h 1638300"/>
                <a:gd name="connsiteX44" fmla="*/ 2300287 w 2307431"/>
                <a:gd name="connsiteY44" fmla="*/ 54769 h 1638300"/>
                <a:gd name="connsiteX45" fmla="*/ 2307431 w 2307431"/>
                <a:gd name="connsiteY45" fmla="*/ 33338 h 1638300"/>
                <a:gd name="connsiteX46" fmla="*/ 2307431 w 2307431"/>
                <a:gd name="connsiteY46" fmla="*/ 11906 h 1638300"/>
                <a:gd name="connsiteX47" fmla="*/ 1793081 w 2307431"/>
                <a:gd name="connsiteY47" fmla="*/ 0 h 1638300"/>
                <a:gd name="connsiteX48" fmla="*/ 1838325 w 2307431"/>
                <a:gd name="connsiteY48" fmla="*/ 42863 h 1638300"/>
                <a:gd name="connsiteX49" fmla="*/ 1850231 w 2307431"/>
                <a:gd name="connsiteY49" fmla="*/ 57150 h 1638300"/>
                <a:gd name="connsiteX50" fmla="*/ 1854993 w 2307431"/>
                <a:gd name="connsiteY50" fmla="*/ 69056 h 1638300"/>
                <a:gd name="connsiteX51" fmla="*/ 1859756 w 2307431"/>
                <a:gd name="connsiteY51" fmla="*/ 88106 h 1638300"/>
                <a:gd name="connsiteX52" fmla="*/ 1859756 w 2307431"/>
                <a:gd name="connsiteY52" fmla="*/ 111919 h 1638300"/>
                <a:gd name="connsiteX53" fmla="*/ 1854993 w 2307431"/>
                <a:gd name="connsiteY53" fmla="*/ 138113 h 1638300"/>
                <a:gd name="connsiteX54" fmla="*/ 1843087 w 2307431"/>
                <a:gd name="connsiteY54" fmla="*/ 161925 h 1638300"/>
                <a:gd name="connsiteX55" fmla="*/ 1797843 w 2307431"/>
                <a:gd name="connsiteY55" fmla="*/ 238125 h 1638300"/>
                <a:gd name="connsiteX56" fmla="*/ 1754981 w 2307431"/>
                <a:gd name="connsiteY56" fmla="*/ 3048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07431" h="1638300">
                  <a:moveTo>
                    <a:pt x="1754981" y="304800"/>
                  </a:moveTo>
                  <a:lnTo>
                    <a:pt x="1671637" y="433388"/>
                  </a:lnTo>
                  <a:lnTo>
                    <a:pt x="1602581" y="531019"/>
                  </a:lnTo>
                  <a:lnTo>
                    <a:pt x="1519237" y="642938"/>
                  </a:lnTo>
                  <a:lnTo>
                    <a:pt x="1435893" y="740569"/>
                  </a:lnTo>
                  <a:lnTo>
                    <a:pt x="1326356" y="871538"/>
                  </a:lnTo>
                  <a:lnTo>
                    <a:pt x="1197768" y="981075"/>
                  </a:lnTo>
                  <a:lnTo>
                    <a:pt x="1052512" y="1097756"/>
                  </a:lnTo>
                  <a:lnTo>
                    <a:pt x="926306" y="1183481"/>
                  </a:lnTo>
                  <a:lnTo>
                    <a:pt x="814387" y="1252538"/>
                  </a:lnTo>
                  <a:lnTo>
                    <a:pt x="707231" y="1307306"/>
                  </a:lnTo>
                  <a:lnTo>
                    <a:pt x="628650" y="1347788"/>
                  </a:lnTo>
                  <a:lnTo>
                    <a:pt x="521493" y="1397794"/>
                  </a:lnTo>
                  <a:lnTo>
                    <a:pt x="414337" y="1443038"/>
                  </a:lnTo>
                  <a:lnTo>
                    <a:pt x="285750" y="1490663"/>
                  </a:lnTo>
                  <a:lnTo>
                    <a:pt x="140493" y="1535906"/>
                  </a:lnTo>
                  <a:lnTo>
                    <a:pt x="35718" y="1566863"/>
                  </a:lnTo>
                  <a:lnTo>
                    <a:pt x="11906" y="1578769"/>
                  </a:lnTo>
                  <a:lnTo>
                    <a:pt x="0" y="1595438"/>
                  </a:lnTo>
                  <a:lnTo>
                    <a:pt x="0" y="1609725"/>
                  </a:lnTo>
                  <a:lnTo>
                    <a:pt x="4762" y="1619250"/>
                  </a:lnTo>
                  <a:lnTo>
                    <a:pt x="16668" y="1631156"/>
                  </a:lnTo>
                  <a:lnTo>
                    <a:pt x="35718" y="1635919"/>
                  </a:lnTo>
                  <a:lnTo>
                    <a:pt x="66675" y="1638300"/>
                  </a:lnTo>
                  <a:lnTo>
                    <a:pt x="161925" y="1614488"/>
                  </a:lnTo>
                  <a:lnTo>
                    <a:pt x="347662" y="1557338"/>
                  </a:lnTo>
                  <a:lnTo>
                    <a:pt x="521493" y="1502569"/>
                  </a:lnTo>
                  <a:lnTo>
                    <a:pt x="700087" y="1438275"/>
                  </a:lnTo>
                  <a:lnTo>
                    <a:pt x="831056" y="1385888"/>
                  </a:lnTo>
                  <a:lnTo>
                    <a:pt x="978693" y="1314450"/>
                  </a:lnTo>
                  <a:lnTo>
                    <a:pt x="1119187" y="1233488"/>
                  </a:lnTo>
                  <a:lnTo>
                    <a:pt x="1323975" y="1104900"/>
                  </a:lnTo>
                  <a:lnTo>
                    <a:pt x="1464468" y="1012031"/>
                  </a:lnTo>
                  <a:lnTo>
                    <a:pt x="1516856" y="976313"/>
                  </a:lnTo>
                  <a:lnTo>
                    <a:pt x="1659731" y="847725"/>
                  </a:lnTo>
                  <a:lnTo>
                    <a:pt x="1754981" y="745331"/>
                  </a:lnTo>
                  <a:lnTo>
                    <a:pt x="1854993" y="628650"/>
                  </a:lnTo>
                  <a:lnTo>
                    <a:pt x="1938337" y="521494"/>
                  </a:lnTo>
                  <a:lnTo>
                    <a:pt x="2007393" y="426244"/>
                  </a:lnTo>
                  <a:lnTo>
                    <a:pt x="2078831" y="316706"/>
                  </a:lnTo>
                  <a:lnTo>
                    <a:pt x="2133600" y="226219"/>
                  </a:lnTo>
                  <a:lnTo>
                    <a:pt x="2150268" y="200025"/>
                  </a:lnTo>
                  <a:lnTo>
                    <a:pt x="2209800" y="142875"/>
                  </a:lnTo>
                  <a:lnTo>
                    <a:pt x="2283618" y="71438"/>
                  </a:lnTo>
                  <a:lnTo>
                    <a:pt x="2300287" y="54769"/>
                  </a:lnTo>
                  <a:lnTo>
                    <a:pt x="2307431" y="33338"/>
                  </a:lnTo>
                  <a:lnTo>
                    <a:pt x="2307431" y="11906"/>
                  </a:lnTo>
                  <a:lnTo>
                    <a:pt x="1793081" y="0"/>
                  </a:lnTo>
                  <a:lnTo>
                    <a:pt x="1838325" y="42863"/>
                  </a:lnTo>
                  <a:lnTo>
                    <a:pt x="1850231" y="57150"/>
                  </a:lnTo>
                  <a:lnTo>
                    <a:pt x="1854993" y="69056"/>
                  </a:lnTo>
                  <a:lnTo>
                    <a:pt x="1859756" y="88106"/>
                  </a:lnTo>
                  <a:lnTo>
                    <a:pt x="1859756" y="111919"/>
                  </a:lnTo>
                  <a:lnTo>
                    <a:pt x="1854993" y="138113"/>
                  </a:lnTo>
                  <a:lnTo>
                    <a:pt x="1843087" y="161925"/>
                  </a:lnTo>
                  <a:lnTo>
                    <a:pt x="1797843" y="238125"/>
                  </a:lnTo>
                  <a:lnTo>
                    <a:pt x="1754981" y="3048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6">
              <a:extLst>
                <a:ext uri="{FF2B5EF4-FFF2-40B4-BE49-F238E27FC236}">
                  <a16:creationId xmlns:a16="http://schemas.microsoft.com/office/drawing/2014/main" id="{CBA67391-174A-4C75-A354-ADBD65351A9A}"/>
                </a:ext>
              </a:extLst>
            </p:cNvPr>
            <p:cNvSpPr/>
            <p:nvPr/>
          </p:nvSpPr>
          <p:spPr>
            <a:xfrm>
              <a:off x="5110163" y="4700588"/>
              <a:ext cx="2501900" cy="1558925"/>
            </a:xfrm>
            <a:custGeom>
              <a:avLst/>
              <a:gdLst>
                <a:gd name="connsiteX0" fmla="*/ 716756 w 2502693"/>
                <a:gd name="connsiteY0" fmla="*/ 414337 h 1559718"/>
                <a:gd name="connsiteX1" fmla="*/ 597693 w 2502693"/>
                <a:gd name="connsiteY1" fmla="*/ 323850 h 1559718"/>
                <a:gd name="connsiteX2" fmla="*/ 495300 w 2502693"/>
                <a:gd name="connsiteY2" fmla="*/ 247650 h 1559718"/>
                <a:gd name="connsiteX3" fmla="*/ 407193 w 2502693"/>
                <a:gd name="connsiteY3" fmla="*/ 180975 h 1559718"/>
                <a:gd name="connsiteX4" fmla="*/ 266700 w 2502693"/>
                <a:gd name="connsiteY4" fmla="*/ 71437 h 1559718"/>
                <a:gd name="connsiteX5" fmla="*/ 254793 w 2502693"/>
                <a:gd name="connsiteY5" fmla="*/ 64293 h 1559718"/>
                <a:gd name="connsiteX6" fmla="*/ 211931 w 2502693"/>
                <a:gd name="connsiteY6" fmla="*/ 50006 h 1559718"/>
                <a:gd name="connsiteX7" fmla="*/ 54768 w 2502693"/>
                <a:gd name="connsiteY7" fmla="*/ 0 h 1559718"/>
                <a:gd name="connsiteX8" fmla="*/ 0 w 2502693"/>
                <a:gd name="connsiteY8" fmla="*/ 66675 h 1559718"/>
                <a:gd name="connsiteX9" fmla="*/ 130968 w 2502693"/>
                <a:gd name="connsiteY9" fmla="*/ 164306 h 1559718"/>
                <a:gd name="connsiteX10" fmla="*/ 252412 w 2502693"/>
                <a:gd name="connsiteY10" fmla="*/ 252412 h 1559718"/>
                <a:gd name="connsiteX11" fmla="*/ 371475 w 2502693"/>
                <a:gd name="connsiteY11" fmla="*/ 335756 h 1559718"/>
                <a:gd name="connsiteX12" fmla="*/ 431006 w 2502693"/>
                <a:gd name="connsiteY12" fmla="*/ 381000 h 1559718"/>
                <a:gd name="connsiteX13" fmla="*/ 533400 w 2502693"/>
                <a:gd name="connsiteY13" fmla="*/ 461962 h 1559718"/>
                <a:gd name="connsiteX14" fmla="*/ 621506 w 2502693"/>
                <a:gd name="connsiteY14" fmla="*/ 540543 h 1559718"/>
                <a:gd name="connsiteX15" fmla="*/ 714375 w 2502693"/>
                <a:gd name="connsiteY15" fmla="*/ 633412 h 1559718"/>
                <a:gd name="connsiteX16" fmla="*/ 850106 w 2502693"/>
                <a:gd name="connsiteY16" fmla="*/ 745331 h 1559718"/>
                <a:gd name="connsiteX17" fmla="*/ 973931 w 2502693"/>
                <a:gd name="connsiteY17" fmla="*/ 869156 h 1559718"/>
                <a:gd name="connsiteX18" fmla="*/ 1104900 w 2502693"/>
                <a:gd name="connsiteY18" fmla="*/ 1002506 h 1559718"/>
                <a:gd name="connsiteX19" fmla="*/ 1193006 w 2502693"/>
                <a:gd name="connsiteY19" fmla="*/ 1088231 h 1559718"/>
                <a:gd name="connsiteX20" fmla="*/ 1293018 w 2502693"/>
                <a:gd name="connsiteY20" fmla="*/ 1188243 h 1559718"/>
                <a:gd name="connsiteX21" fmla="*/ 1388268 w 2502693"/>
                <a:gd name="connsiteY21" fmla="*/ 1283493 h 1559718"/>
                <a:gd name="connsiteX22" fmla="*/ 1452562 w 2502693"/>
                <a:gd name="connsiteY22" fmla="*/ 1347787 h 1559718"/>
                <a:gd name="connsiteX23" fmla="*/ 1507331 w 2502693"/>
                <a:gd name="connsiteY23" fmla="*/ 1400175 h 1559718"/>
                <a:gd name="connsiteX24" fmla="*/ 1538287 w 2502693"/>
                <a:gd name="connsiteY24" fmla="*/ 1423987 h 1559718"/>
                <a:gd name="connsiteX25" fmla="*/ 1583531 w 2502693"/>
                <a:gd name="connsiteY25" fmla="*/ 1452562 h 1559718"/>
                <a:gd name="connsiteX26" fmla="*/ 1638300 w 2502693"/>
                <a:gd name="connsiteY26" fmla="*/ 1481137 h 1559718"/>
                <a:gd name="connsiteX27" fmla="*/ 1693068 w 2502693"/>
                <a:gd name="connsiteY27" fmla="*/ 1502568 h 1559718"/>
                <a:gd name="connsiteX28" fmla="*/ 1757362 w 2502693"/>
                <a:gd name="connsiteY28" fmla="*/ 1524000 h 1559718"/>
                <a:gd name="connsiteX29" fmla="*/ 1821656 w 2502693"/>
                <a:gd name="connsiteY29" fmla="*/ 1533525 h 1559718"/>
                <a:gd name="connsiteX30" fmla="*/ 1971675 w 2502693"/>
                <a:gd name="connsiteY30" fmla="*/ 1540668 h 1559718"/>
                <a:gd name="connsiteX31" fmla="*/ 2219325 w 2502693"/>
                <a:gd name="connsiteY31" fmla="*/ 1550193 h 1559718"/>
                <a:gd name="connsiteX32" fmla="*/ 2443162 w 2502693"/>
                <a:gd name="connsiteY32" fmla="*/ 1559718 h 1559718"/>
                <a:gd name="connsiteX33" fmla="*/ 2476500 w 2502693"/>
                <a:gd name="connsiteY33" fmla="*/ 1559718 h 1559718"/>
                <a:gd name="connsiteX34" fmla="*/ 2495550 w 2502693"/>
                <a:gd name="connsiteY34" fmla="*/ 1552575 h 1559718"/>
                <a:gd name="connsiteX35" fmla="*/ 2502693 w 2502693"/>
                <a:gd name="connsiteY35" fmla="*/ 1545431 h 1559718"/>
                <a:gd name="connsiteX36" fmla="*/ 2497931 w 2502693"/>
                <a:gd name="connsiteY36" fmla="*/ 1533525 h 1559718"/>
                <a:gd name="connsiteX37" fmla="*/ 2478881 w 2502693"/>
                <a:gd name="connsiteY37" fmla="*/ 1514475 h 1559718"/>
                <a:gd name="connsiteX38" fmla="*/ 2436018 w 2502693"/>
                <a:gd name="connsiteY38" fmla="*/ 1490662 h 1559718"/>
                <a:gd name="connsiteX39" fmla="*/ 2352675 w 2502693"/>
                <a:gd name="connsiteY39" fmla="*/ 1457325 h 1559718"/>
                <a:gd name="connsiteX40" fmla="*/ 2240756 w 2502693"/>
                <a:gd name="connsiteY40" fmla="*/ 1409700 h 1559718"/>
                <a:gd name="connsiteX41" fmla="*/ 2114550 w 2502693"/>
                <a:gd name="connsiteY41" fmla="*/ 1347787 h 1559718"/>
                <a:gd name="connsiteX42" fmla="*/ 1962150 w 2502693"/>
                <a:gd name="connsiteY42" fmla="*/ 1269206 h 1559718"/>
                <a:gd name="connsiteX43" fmla="*/ 1807368 w 2502693"/>
                <a:gd name="connsiteY43" fmla="*/ 1183481 h 1559718"/>
                <a:gd name="connsiteX44" fmla="*/ 1666875 w 2502693"/>
                <a:gd name="connsiteY44" fmla="*/ 1097756 h 1559718"/>
                <a:gd name="connsiteX45" fmla="*/ 1445418 w 2502693"/>
                <a:gd name="connsiteY45" fmla="*/ 957262 h 1559718"/>
                <a:gd name="connsiteX46" fmla="*/ 1209675 w 2502693"/>
                <a:gd name="connsiteY46" fmla="*/ 797718 h 1559718"/>
                <a:gd name="connsiteX47" fmla="*/ 1071562 w 2502693"/>
                <a:gd name="connsiteY47" fmla="*/ 702468 h 1559718"/>
                <a:gd name="connsiteX48" fmla="*/ 978693 w 2502693"/>
                <a:gd name="connsiteY48" fmla="*/ 633412 h 1559718"/>
                <a:gd name="connsiteX49" fmla="*/ 823912 w 2502693"/>
                <a:gd name="connsiteY49" fmla="*/ 492918 h 1559718"/>
                <a:gd name="connsiteX50" fmla="*/ 716756 w 2502693"/>
                <a:gd name="connsiteY50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2693" h="1559718">
                  <a:moveTo>
                    <a:pt x="716756" y="414337"/>
                  </a:moveTo>
                  <a:lnTo>
                    <a:pt x="597693" y="323850"/>
                  </a:lnTo>
                  <a:lnTo>
                    <a:pt x="495300" y="247650"/>
                  </a:lnTo>
                  <a:lnTo>
                    <a:pt x="407193" y="180975"/>
                  </a:lnTo>
                  <a:lnTo>
                    <a:pt x="266700" y="71437"/>
                  </a:lnTo>
                  <a:lnTo>
                    <a:pt x="254793" y="64293"/>
                  </a:lnTo>
                  <a:lnTo>
                    <a:pt x="211931" y="50006"/>
                  </a:lnTo>
                  <a:lnTo>
                    <a:pt x="54768" y="0"/>
                  </a:lnTo>
                  <a:lnTo>
                    <a:pt x="0" y="66675"/>
                  </a:lnTo>
                  <a:lnTo>
                    <a:pt x="130968" y="164306"/>
                  </a:lnTo>
                  <a:lnTo>
                    <a:pt x="252412" y="252412"/>
                  </a:lnTo>
                  <a:lnTo>
                    <a:pt x="371475" y="335756"/>
                  </a:lnTo>
                  <a:lnTo>
                    <a:pt x="431006" y="381000"/>
                  </a:lnTo>
                  <a:lnTo>
                    <a:pt x="533400" y="461962"/>
                  </a:lnTo>
                  <a:lnTo>
                    <a:pt x="621506" y="540543"/>
                  </a:lnTo>
                  <a:lnTo>
                    <a:pt x="714375" y="633412"/>
                  </a:lnTo>
                  <a:lnTo>
                    <a:pt x="850106" y="745331"/>
                  </a:lnTo>
                  <a:lnTo>
                    <a:pt x="973931" y="869156"/>
                  </a:lnTo>
                  <a:lnTo>
                    <a:pt x="1104900" y="1002506"/>
                  </a:lnTo>
                  <a:lnTo>
                    <a:pt x="1193006" y="1088231"/>
                  </a:lnTo>
                  <a:lnTo>
                    <a:pt x="1293018" y="1188243"/>
                  </a:lnTo>
                  <a:lnTo>
                    <a:pt x="1388268" y="1283493"/>
                  </a:lnTo>
                  <a:lnTo>
                    <a:pt x="1452562" y="1347787"/>
                  </a:lnTo>
                  <a:lnTo>
                    <a:pt x="1507331" y="1400175"/>
                  </a:lnTo>
                  <a:lnTo>
                    <a:pt x="1538287" y="1423987"/>
                  </a:lnTo>
                  <a:lnTo>
                    <a:pt x="1583531" y="1452562"/>
                  </a:lnTo>
                  <a:lnTo>
                    <a:pt x="1638300" y="1481137"/>
                  </a:lnTo>
                  <a:lnTo>
                    <a:pt x="1693068" y="1502568"/>
                  </a:lnTo>
                  <a:lnTo>
                    <a:pt x="1757362" y="1524000"/>
                  </a:lnTo>
                  <a:lnTo>
                    <a:pt x="1821656" y="1533525"/>
                  </a:lnTo>
                  <a:lnTo>
                    <a:pt x="1971675" y="1540668"/>
                  </a:lnTo>
                  <a:lnTo>
                    <a:pt x="2219325" y="1550193"/>
                  </a:lnTo>
                  <a:lnTo>
                    <a:pt x="2443162" y="1559718"/>
                  </a:lnTo>
                  <a:lnTo>
                    <a:pt x="2476500" y="1559718"/>
                  </a:lnTo>
                  <a:lnTo>
                    <a:pt x="2495550" y="1552575"/>
                  </a:lnTo>
                  <a:lnTo>
                    <a:pt x="2502693" y="1545431"/>
                  </a:lnTo>
                  <a:lnTo>
                    <a:pt x="2497931" y="1533525"/>
                  </a:lnTo>
                  <a:lnTo>
                    <a:pt x="2478881" y="1514475"/>
                  </a:lnTo>
                  <a:lnTo>
                    <a:pt x="2436018" y="1490662"/>
                  </a:lnTo>
                  <a:lnTo>
                    <a:pt x="2352675" y="1457325"/>
                  </a:lnTo>
                  <a:lnTo>
                    <a:pt x="2240756" y="1409700"/>
                  </a:lnTo>
                  <a:lnTo>
                    <a:pt x="2114550" y="1347787"/>
                  </a:lnTo>
                  <a:lnTo>
                    <a:pt x="1962150" y="1269206"/>
                  </a:lnTo>
                  <a:lnTo>
                    <a:pt x="1807368" y="1183481"/>
                  </a:lnTo>
                  <a:lnTo>
                    <a:pt x="1666875" y="1097756"/>
                  </a:lnTo>
                  <a:lnTo>
                    <a:pt x="1445418" y="957262"/>
                  </a:lnTo>
                  <a:lnTo>
                    <a:pt x="1209675" y="797718"/>
                  </a:lnTo>
                  <a:lnTo>
                    <a:pt x="1071562" y="702468"/>
                  </a:lnTo>
                  <a:lnTo>
                    <a:pt x="978693" y="633412"/>
                  </a:lnTo>
                  <a:lnTo>
                    <a:pt x="823912" y="492918"/>
                  </a:lnTo>
                  <a:lnTo>
                    <a:pt x="716756" y="4143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AD8CB255-5A0B-4E09-8C02-8FBAC232CDDB}"/>
              </a:ext>
            </a:extLst>
          </p:cNvPr>
          <p:cNvGrpSpPr>
            <a:grpSpLocks/>
          </p:cNvGrpSpPr>
          <p:nvPr/>
        </p:nvGrpSpPr>
        <p:grpSpPr bwMode="auto">
          <a:xfrm>
            <a:off x="2552700" y="1484313"/>
            <a:ext cx="4906963" cy="4622800"/>
            <a:chOff x="2552700" y="1484313"/>
            <a:chExt cx="4906963" cy="4622800"/>
          </a:xfrm>
        </p:grpSpPr>
        <p:sp>
          <p:nvSpPr>
            <p:cNvPr id="32" name="フリーフォーム 103">
              <a:extLst>
                <a:ext uri="{FF2B5EF4-FFF2-40B4-BE49-F238E27FC236}">
                  <a16:creationId xmlns:a16="http://schemas.microsoft.com/office/drawing/2014/main" id="{38616635-15D8-436E-9C3A-8E064594C5E6}"/>
                </a:ext>
              </a:extLst>
            </p:cNvPr>
            <p:cNvSpPr/>
            <p:nvPr/>
          </p:nvSpPr>
          <p:spPr>
            <a:xfrm>
              <a:off x="2552700" y="2193925"/>
              <a:ext cx="407988" cy="2589213"/>
            </a:xfrm>
            <a:custGeom>
              <a:avLst/>
              <a:gdLst>
                <a:gd name="connsiteX0" fmla="*/ 407862 w 407862"/>
                <a:gd name="connsiteY0" fmla="*/ 447333 h 2588607"/>
                <a:gd name="connsiteX1" fmla="*/ 407862 w 407862"/>
                <a:gd name="connsiteY1" fmla="*/ 753229 h 2588607"/>
                <a:gd name="connsiteX2" fmla="*/ 407862 w 407862"/>
                <a:gd name="connsiteY2" fmla="*/ 976895 h 2588607"/>
                <a:gd name="connsiteX3" fmla="*/ 404573 w 407862"/>
                <a:gd name="connsiteY3" fmla="*/ 1105174 h 2588607"/>
                <a:gd name="connsiteX4" fmla="*/ 404573 w 407862"/>
                <a:gd name="connsiteY4" fmla="*/ 1282792 h 2588607"/>
                <a:gd name="connsiteX5" fmla="*/ 394705 w 407862"/>
                <a:gd name="connsiteY5" fmla="*/ 1480144 h 2588607"/>
                <a:gd name="connsiteX6" fmla="*/ 381548 w 407862"/>
                <a:gd name="connsiteY6" fmla="*/ 1746570 h 2588607"/>
                <a:gd name="connsiteX7" fmla="*/ 368391 w 407862"/>
                <a:gd name="connsiteY7" fmla="*/ 2019574 h 2588607"/>
                <a:gd name="connsiteX8" fmla="*/ 361813 w 407862"/>
                <a:gd name="connsiteY8" fmla="*/ 2170878 h 2588607"/>
                <a:gd name="connsiteX9" fmla="*/ 361813 w 407862"/>
                <a:gd name="connsiteY9" fmla="*/ 2332049 h 2588607"/>
                <a:gd name="connsiteX10" fmla="*/ 355234 w 407862"/>
                <a:gd name="connsiteY10" fmla="*/ 2391255 h 2588607"/>
                <a:gd name="connsiteX11" fmla="*/ 338788 w 407862"/>
                <a:gd name="connsiteY11" fmla="*/ 2470196 h 2588607"/>
                <a:gd name="connsiteX12" fmla="*/ 319053 w 407862"/>
                <a:gd name="connsiteY12" fmla="*/ 2529402 h 2588607"/>
                <a:gd name="connsiteX13" fmla="*/ 302607 w 407862"/>
                <a:gd name="connsiteY13" fmla="*/ 2565583 h 2588607"/>
                <a:gd name="connsiteX14" fmla="*/ 282872 w 407862"/>
                <a:gd name="connsiteY14" fmla="*/ 2582029 h 2588607"/>
                <a:gd name="connsiteX15" fmla="*/ 259847 w 407862"/>
                <a:gd name="connsiteY15" fmla="*/ 2588607 h 2588607"/>
                <a:gd name="connsiteX16" fmla="*/ 246691 w 407862"/>
                <a:gd name="connsiteY16" fmla="*/ 2588607 h 2588607"/>
                <a:gd name="connsiteX17" fmla="*/ 220377 w 407862"/>
                <a:gd name="connsiteY17" fmla="*/ 2582029 h 2588607"/>
                <a:gd name="connsiteX18" fmla="*/ 200642 w 407862"/>
                <a:gd name="connsiteY18" fmla="*/ 2572161 h 2588607"/>
                <a:gd name="connsiteX19" fmla="*/ 184196 w 407862"/>
                <a:gd name="connsiteY19" fmla="*/ 2552426 h 2588607"/>
                <a:gd name="connsiteX20" fmla="*/ 154593 w 407862"/>
                <a:gd name="connsiteY20" fmla="*/ 2493220 h 2588607"/>
                <a:gd name="connsiteX21" fmla="*/ 131568 w 407862"/>
                <a:gd name="connsiteY21" fmla="*/ 2437304 h 2588607"/>
                <a:gd name="connsiteX22" fmla="*/ 115122 w 407862"/>
                <a:gd name="connsiteY22" fmla="*/ 2378098 h 2588607"/>
                <a:gd name="connsiteX23" fmla="*/ 101965 w 407862"/>
                <a:gd name="connsiteY23" fmla="*/ 2309025 h 2588607"/>
                <a:gd name="connsiteX24" fmla="*/ 92098 w 407862"/>
                <a:gd name="connsiteY24" fmla="*/ 2266265 h 2588607"/>
                <a:gd name="connsiteX25" fmla="*/ 101965 w 407862"/>
                <a:gd name="connsiteY25" fmla="*/ 2207059 h 2588607"/>
                <a:gd name="connsiteX26" fmla="*/ 124990 w 407862"/>
                <a:gd name="connsiteY26" fmla="*/ 2065623 h 2588607"/>
                <a:gd name="connsiteX27" fmla="*/ 138147 w 407862"/>
                <a:gd name="connsiteY27" fmla="*/ 1963658 h 2588607"/>
                <a:gd name="connsiteX28" fmla="*/ 154593 w 407862"/>
                <a:gd name="connsiteY28" fmla="*/ 1848535 h 2588607"/>
                <a:gd name="connsiteX29" fmla="*/ 161171 w 407862"/>
                <a:gd name="connsiteY29" fmla="*/ 1789330 h 2588607"/>
                <a:gd name="connsiteX30" fmla="*/ 167750 w 407862"/>
                <a:gd name="connsiteY30" fmla="*/ 1664340 h 2588607"/>
                <a:gd name="connsiteX31" fmla="*/ 177617 w 407862"/>
                <a:gd name="connsiteY31" fmla="*/ 1493301 h 2588607"/>
                <a:gd name="connsiteX32" fmla="*/ 180906 w 407862"/>
                <a:gd name="connsiteY32" fmla="*/ 1338708 h 2588607"/>
                <a:gd name="connsiteX33" fmla="*/ 184196 w 407862"/>
                <a:gd name="connsiteY33" fmla="*/ 1200561 h 2588607"/>
                <a:gd name="connsiteX34" fmla="*/ 184196 w 407862"/>
                <a:gd name="connsiteY34" fmla="*/ 1092017 h 2588607"/>
                <a:gd name="connsiteX35" fmla="*/ 180906 w 407862"/>
                <a:gd name="connsiteY35" fmla="*/ 960449 h 2588607"/>
                <a:gd name="connsiteX36" fmla="*/ 177617 w 407862"/>
                <a:gd name="connsiteY36" fmla="*/ 822302 h 2588607"/>
                <a:gd name="connsiteX37" fmla="*/ 174328 w 407862"/>
                <a:gd name="connsiteY37" fmla="*/ 710469 h 2588607"/>
                <a:gd name="connsiteX38" fmla="*/ 167750 w 407862"/>
                <a:gd name="connsiteY38" fmla="*/ 624950 h 2588607"/>
                <a:gd name="connsiteX39" fmla="*/ 161171 w 407862"/>
                <a:gd name="connsiteY39" fmla="*/ 503249 h 2588607"/>
                <a:gd name="connsiteX40" fmla="*/ 157882 w 407862"/>
                <a:gd name="connsiteY40" fmla="*/ 447333 h 2588607"/>
                <a:gd name="connsiteX41" fmla="*/ 148014 w 407862"/>
                <a:gd name="connsiteY41" fmla="*/ 371681 h 2588607"/>
                <a:gd name="connsiteX42" fmla="*/ 134857 w 407862"/>
                <a:gd name="connsiteY42" fmla="*/ 312475 h 2588607"/>
                <a:gd name="connsiteX43" fmla="*/ 124990 w 407862"/>
                <a:gd name="connsiteY43" fmla="*/ 276294 h 2588607"/>
                <a:gd name="connsiteX44" fmla="*/ 108544 w 407862"/>
                <a:gd name="connsiteY44" fmla="*/ 220377 h 2588607"/>
                <a:gd name="connsiteX45" fmla="*/ 88809 w 407862"/>
                <a:gd name="connsiteY45" fmla="*/ 174328 h 2588607"/>
                <a:gd name="connsiteX46" fmla="*/ 65784 w 407862"/>
                <a:gd name="connsiteY46" fmla="*/ 128279 h 2588607"/>
                <a:gd name="connsiteX47" fmla="*/ 42760 w 407862"/>
                <a:gd name="connsiteY47" fmla="*/ 95387 h 2588607"/>
                <a:gd name="connsiteX48" fmla="*/ 26314 w 407862"/>
                <a:gd name="connsiteY48" fmla="*/ 72363 h 2588607"/>
                <a:gd name="connsiteX49" fmla="*/ 9868 w 407862"/>
                <a:gd name="connsiteY49" fmla="*/ 52627 h 2588607"/>
                <a:gd name="connsiteX50" fmla="*/ 3289 w 407862"/>
                <a:gd name="connsiteY50" fmla="*/ 42760 h 2588607"/>
                <a:gd name="connsiteX51" fmla="*/ 0 w 407862"/>
                <a:gd name="connsiteY51" fmla="*/ 29603 h 2588607"/>
                <a:gd name="connsiteX52" fmla="*/ 0 w 407862"/>
                <a:gd name="connsiteY52" fmla="*/ 16446 h 2588607"/>
                <a:gd name="connsiteX53" fmla="*/ 3289 w 407862"/>
                <a:gd name="connsiteY53" fmla="*/ 6579 h 2588607"/>
                <a:gd name="connsiteX54" fmla="*/ 13157 w 407862"/>
                <a:gd name="connsiteY54" fmla="*/ 0 h 2588607"/>
                <a:gd name="connsiteX55" fmla="*/ 52627 w 407862"/>
                <a:gd name="connsiteY55" fmla="*/ 6579 h 2588607"/>
                <a:gd name="connsiteX56" fmla="*/ 226955 w 407862"/>
                <a:gd name="connsiteY56" fmla="*/ 52627 h 2588607"/>
                <a:gd name="connsiteX57" fmla="*/ 378259 w 407862"/>
                <a:gd name="connsiteY57" fmla="*/ 95387 h 2588607"/>
                <a:gd name="connsiteX58" fmla="*/ 407862 w 407862"/>
                <a:gd name="connsiteY58" fmla="*/ 249980 h 2588607"/>
                <a:gd name="connsiteX59" fmla="*/ 407862 w 407862"/>
                <a:gd name="connsiteY59" fmla="*/ 447333 h 258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7862" h="2588607">
                  <a:moveTo>
                    <a:pt x="407862" y="447333"/>
                  </a:moveTo>
                  <a:lnTo>
                    <a:pt x="407862" y="753229"/>
                  </a:lnTo>
                  <a:lnTo>
                    <a:pt x="407862" y="976895"/>
                  </a:lnTo>
                  <a:cubicBezTo>
                    <a:pt x="406766" y="1019655"/>
                    <a:pt x="405669" y="1062414"/>
                    <a:pt x="404573" y="1105174"/>
                  </a:cubicBezTo>
                  <a:lnTo>
                    <a:pt x="404573" y="1282792"/>
                  </a:lnTo>
                  <a:lnTo>
                    <a:pt x="394705" y="1480144"/>
                  </a:lnTo>
                  <a:lnTo>
                    <a:pt x="381548" y="1746570"/>
                  </a:lnTo>
                  <a:lnTo>
                    <a:pt x="368391" y="2019574"/>
                  </a:lnTo>
                  <a:lnTo>
                    <a:pt x="361813" y="2170878"/>
                  </a:lnTo>
                  <a:lnTo>
                    <a:pt x="361813" y="2332049"/>
                  </a:lnTo>
                  <a:lnTo>
                    <a:pt x="355234" y="2391255"/>
                  </a:lnTo>
                  <a:lnTo>
                    <a:pt x="338788" y="2470196"/>
                  </a:lnTo>
                  <a:lnTo>
                    <a:pt x="319053" y="2529402"/>
                  </a:lnTo>
                  <a:lnTo>
                    <a:pt x="302607" y="2565583"/>
                  </a:lnTo>
                  <a:lnTo>
                    <a:pt x="282872" y="2582029"/>
                  </a:lnTo>
                  <a:lnTo>
                    <a:pt x="259847" y="2588607"/>
                  </a:lnTo>
                  <a:lnTo>
                    <a:pt x="246691" y="2588607"/>
                  </a:lnTo>
                  <a:lnTo>
                    <a:pt x="220377" y="2582029"/>
                  </a:lnTo>
                  <a:lnTo>
                    <a:pt x="200642" y="2572161"/>
                  </a:lnTo>
                  <a:lnTo>
                    <a:pt x="184196" y="2552426"/>
                  </a:lnTo>
                  <a:lnTo>
                    <a:pt x="154593" y="2493220"/>
                  </a:lnTo>
                  <a:lnTo>
                    <a:pt x="131568" y="2437304"/>
                  </a:lnTo>
                  <a:lnTo>
                    <a:pt x="115122" y="2378098"/>
                  </a:lnTo>
                  <a:lnTo>
                    <a:pt x="101965" y="2309025"/>
                  </a:lnTo>
                  <a:lnTo>
                    <a:pt x="92098" y="2266265"/>
                  </a:lnTo>
                  <a:lnTo>
                    <a:pt x="101965" y="2207059"/>
                  </a:lnTo>
                  <a:lnTo>
                    <a:pt x="124990" y="2065623"/>
                  </a:lnTo>
                  <a:lnTo>
                    <a:pt x="138147" y="1963658"/>
                  </a:lnTo>
                  <a:lnTo>
                    <a:pt x="154593" y="1848535"/>
                  </a:lnTo>
                  <a:lnTo>
                    <a:pt x="161171" y="1789330"/>
                  </a:lnTo>
                  <a:lnTo>
                    <a:pt x="167750" y="1664340"/>
                  </a:lnTo>
                  <a:lnTo>
                    <a:pt x="177617" y="1493301"/>
                  </a:lnTo>
                  <a:cubicBezTo>
                    <a:pt x="178713" y="1441770"/>
                    <a:pt x="179810" y="1390239"/>
                    <a:pt x="180906" y="1338708"/>
                  </a:cubicBezTo>
                  <a:cubicBezTo>
                    <a:pt x="182003" y="1292659"/>
                    <a:pt x="183099" y="1246610"/>
                    <a:pt x="184196" y="1200561"/>
                  </a:cubicBezTo>
                  <a:lnTo>
                    <a:pt x="184196" y="1092017"/>
                  </a:lnTo>
                  <a:cubicBezTo>
                    <a:pt x="183099" y="1048161"/>
                    <a:pt x="182003" y="1004305"/>
                    <a:pt x="180906" y="960449"/>
                  </a:cubicBezTo>
                  <a:cubicBezTo>
                    <a:pt x="179810" y="914400"/>
                    <a:pt x="178713" y="868351"/>
                    <a:pt x="177617" y="822302"/>
                  </a:cubicBezTo>
                  <a:cubicBezTo>
                    <a:pt x="176521" y="785024"/>
                    <a:pt x="175424" y="747747"/>
                    <a:pt x="174328" y="710469"/>
                  </a:cubicBezTo>
                  <a:lnTo>
                    <a:pt x="167750" y="624950"/>
                  </a:lnTo>
                  <a:lnTo>
                    <a:pt x="161171" y="503249"/>
                  </a:lnTo>
                  <a:lnTo>
                    <a:pt x="157882" y="447333"/>
                  </a:lnTo>
                  <a:lnTo>
                    <a:pt x="148014" y="371681"/>
                  </a:lnTo>
                  <a:lnTo>
                    <a:pt x="134857" y="312475"/>
                  </a:lnTo>
                  <a:lnTo>
                    <a:pt x="124990" y="276294"/>
                  </a:lnTo>
                  <a:lnTo>
                    <a:pt x="108544" y="220377"/>
                  </a:lnTo>
                  <a:lnTo>
                    <a:pt x="88809" y="174328"/>
                  </a:lnTo>
                  <a:lnTo>
                    <a:pt x="65784" y="128279"/>
                  </a:lnTo>
                  <a:lnTo>
                    <a:pt x="42760" y="95387"/>
                  </a:lnTo>
                  <a:lnTo>
                    <a:pt x="26314" y="72363"/>
                  </a:lnTo>
                  <a:lnTo>
                    <a:pt x="9868" y="52627"/>
                  </a:lnTo>
                  <a:lnTo>
                    <a:pt x="3289" y="42760"/>
                  </a:lnTo>
                  <a:lnTo>
                    <a:pt x="0" y="29603"/>
                  </a:lnTo>
                  <a:lnTo>
                    <a:pt x="0" y="16446"/>
                  </a:lnTo>
                  <a:lnTo>
                    <a:pt x="3289" y="6579"/>
                  </a:lnTo>
                  <a:lnTo>
                    <a:pt x="13157" y="0"/>
                  </a:lnTo>
                  <a:lnTo>
                    <a:pt x="52627" y="6579"/>
                  </a:lnTo>
                  <a:lnTo>
                    <a:pt x="226955" y="52627"/>
                  </a:lnTo>
                  <a:lnTo>
                    <a:pt x="378259" y="95387"/>
                  </a:lnTo>
                  <a:lnTo>
                    <a:pt x="407862" y="249980"/>
                  </a:lnTo>
                  <a:lnTo>
                    <a:pt x="407862" y="447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4">
              <a:extLst>
                <a:ext uri="{FF2B5EF4-FFF2-40B4-BE49-F238E27FC236}">
                  <a16:creationId xmlns:a16="http://schemas.microsoft.com/office/drawing/2014/main" id="{00A42AFB-EBDE-4075-818C-6A3CCE6B51E2}"/>
                </a:ext>
              </a:extLst>
            </p:cNvPr>
            <p:cNvSpPr/>
            <p:nvPr/>
          </p:nvSpPr>
          <p:spPr>
            <a:xfrm>
              <a:off x="2862263" y="2154238"/>
              <a:ext cx="1243012" cy="2571750"/>
            </a:xfrm>
            <a:custGeom>
              <a:avLst/>
              <a:gdLst>
                <a:gd name="connsiteX0" fmla="*/ 628238 w 1243320"/>
                <a:gd name="connsiteY0" fmla="*/ 233533 h 2572161"/>
                <a:gd name="connsiteX1" fmla="*/ 404572 w 1243320"/>
                <a:gd name="connsiteY1" fmla="*/ 266426 h 2572161"/>
                <a:gd name="connsiteX2" fmla="*/ 236823 w 1243320"/>
                <a:gd name="connsiteY2" fmla="*/ 292739 h 2572161"/>
                <a:gd name="connsiteX3" fmla="*/ 52627 w 1243320"/>
                <a:gd name="connsiteY3" fmla="*/ 322342 h 2572161"/>
                <a:gd name="connsiteX4" fmla="*/ 26313 w 1243320"/>
                <a:gd name="connsiteY4" fmla="*/ 322342 h 2572161"/>
                <a:gd name="connsiteX5" fmla="*/ 0 w 1243320"/>
                <a:gd name="connsiteY5" fmla="*/ 118411 h 2572161"/>
                <a:gd name="connsiteX6" fmla="*/ 75651 w 1243320"/>
                <a:gd name="connsiteY6" fmla="*/ 134857 h 2572161"/>
                <a:gd name="connsiteX7" fmla="*/ 148014 w 1243320"/>
                <a:gd name="connsiteY7" fmla="*/ 134857 h 2572161"/>
                <a:gd name="connsiteX8" fmla="*/ 246690 w 1243320"/>
                <a:gd name="connsiteY8" fmla="*/ 134857 h 2572161"/>
                <a:gd name="connsiteX9" fmla="*/ 355234 w 1243320"/>
                <a:gd name="connsiteY9" fmla="*/ 128279 h 2572161"/>
                <a:gd name="connsiteX10" fmla="*/ 480224 w 1243320"/>
                <a:gd name="connsiteY10" fmla="*/ 115122 h 2572161"/>
                <a:gd name="connsiteX11" fmla="*/ 555876 w 1243320"/>
                <a:gd name="connsiteY11" fmla="*/ 105254 h 2572161"/>
                <a:gd name="connsiteX12" fmla="*/ 641395 w 1243320"/>
                <a:gd name="connsiteY12" fmla="*/ 88808 h 2572161"/>
                <a:gd name="connsiteX13" fmla="*/ 700601 w 1243320"/>
                <a:gd name="connsiteY13" fmla="*/ 75651 h 2572161"/>
                <a:gd name="connsiteX14" fmla="*/ 736782 w 1243320"/>
                <a:gd name="connsiteY14" fmla="*/ 62495 h 2572161"/>
                <a:gd name="connsiteX15" fmla="*/ 786120 w 1243320"/>
                <a:gd name="connsiteY15" fmla="*/ 39470 h 2572161"/>
                <a:gd name="connsiteX16" fmla="*/ 842037 w 1243320"/>
                <a:gd name="connsiteY16" fmla="*/ 16446 h 2572161"/>
                <a:gd name="connsiteX17" fmla="*/ 888086 w 1243320"/>
                <a:gd name="connsiteY17" fmla="*/ 3289 h 2572161"/>
                <a:gd name="connsiteX18" fmla="*/ 920978 w 1243320"/>
                <a:gd name="connsiteY18" fmla="*/ 0 h 2572161"/>
                <a:gd name="connsiteX19" fmla="*/ 937424 w 1243320"/>
                <a:gd name="connsiteY19" fmla="*/ 0 h 2572161"/>
                <a:gd name="connsiteX20" fmla="*/ 963738 w 1243320"/>
                <a:gd name="connsiteY20" fmla="*/ 13156 h 2572161"/>
                <a:gd name="connsiteX21" fmla="*/ 1052546 w 1243320"/>
                <a:gd name="connsiteY21" fmla="*/ 65784 h 2572161"/>
                <a:gd name="connsiteX22" fmla="*/ 1131487 w 1243320"/>
                <a:gd name="connsiteY22" fmla="*/ 111833 h 2572161"/>
                <a:gd name="connsiteX23" fmla="*/ 1177536 w 1243320"/>
                <a:gd name="connsiteY23" fmla="*/ 138146 h 2572161"/>
                <a:gd name="connsiteX24" fmla="*/ 1203850 w 1243320"/>
                <a:gd name="connsiteY24" fmla="*/ 157882 h 2572161"/>
                <a:gd name="connsiteX25" fmla="*/ 1220296 w 1243320"/>
                <a:gd name="connsiteY25" fmla="*/ 174328 h 2572161"/>
                <a:gd name="connsiteX26" fmla="*/ 1230164 w 1243320"/>
                <a:gd name="connsiteY26" fmla="*/ 190774 h 2572161"/>
                <a:gd name="connsiteX27" fmla="*/ 1240031 w 1243320"/>
                <a:gd name="connsiteY27" fmla="*/ 210509 h 2572161"/>
                <a:gd name="connsiteX28" fmla="*/ 1243320 w 1243320"/>
                <a:gd name="connsiteY28" fmla="*/ 226955 h 2572161"/>
                <a:gd name="connsiteX29" fmla="*/ 1243320 w 1243320"/>
                <a:gd name="connsiteY29" fmla="*/ 243401 h 2572161"/>
                <a:gd name="connsiteX30" fmla="*/ 1236742 w 1243320"/>
                <a:gd name="connsiteY30" fmla="*/ 273004 h 2572161"/>
                <a:gd name="connsiteX31" fmla="*/ 1223585 w 1243320"/>
                <a:gd name="connsiteY31" fmla="*/ 296028 h 2572161"/>
                <a:gd name="connsiteX32" fmla="*/ 1203850 w 1243320"/>
                <a:gd name="connsiteY32" fmla="*/ 322342 h 2572161"/>
                <a:gd name="connsiteX33" fmla="*/ 1190693 w 1243320"/>
                <a:gd name="connsiteY33" fmla="*/ 342077 h 2572161"/>
                <a:gd name="connsiteX34" fmla="*/ 1177536 w 1243320"/>
                <a:gd name="connsiteY34" fmla="*/ 374969 h 2572161"/>
                <a:gd name="connsiteX35" fmla="*/ 1170958 w 1243320"/>
                <a:gd name="connsiteY35" fmla="*/ 411151 h 2572161"/>
                <a:gd name="connsiteX36" fmla="*/ 1164379 w 1243320"/>
                <a:gd name="connsiteY36" fmla="*/ 615082 h 2572161"/>
                <a:gd name="connsiteX37" fmla="*/ 1154512 w 1243320"/>
                <a:gd name="connsiteY37" fmla="*/ 845326 h 2572161"/>
                <a:gd name="connsiteX38" fmla="*/ 1147933 w 1243320"/>
                <a:gd name="connsiteY38" fmla="*/ 1065703 h 2572161"/>
                <a:gd name="connsiteX39" fmla="*/ 1134776 w 1243320"/>
                <a:gd name="connsiteY39" fmla="*/ 1437384 h 2572161"/>
                <a:gd name="connsiteX40" fmla="*/ 1121620 w 1243320"/>
                <a:gd name="connsiteY40" fmla="*/ 1845246 h 2572161"/>
                <a:gd name="connsiteX41" fmla="*/ 1111752 w 1243320"/>
                <a:gd name="connsiteY41" fmla="*/ 2147853 h 2572161"/>
                <a:gd name="connsiteX42" fmla="*/ 1105174 w 1243320"/>
                <a:gd name="connsiteY42" fmla="*/ 2341916 h 2572161"/>
                <a:gd name="connsiteX43" fmla="*/ 1105174 w 1243320"/>
                <a:gd name="connsiteY43" fmla="*/ 2391254 h 2572161"/>
                <a:gd name="connsiteX44" fmla="*/ 1088728 w 1243320"/>
                <a:gd name="connsiteY44" fmla="*/ 2443882 h 2572161"/>
                <a:gd name="connsiteX45" fmla="*/ 1065703 w 1243320"/>
                <a:gd name="connsiteY45" fmla="*/ 2529401 h 2572161"/>
                <a:gd name="connsiteX46" fmla="*/ 1059125 w 1243320"/>
                <a:gd name="connsiteY46" fmla="*/ 2545847 h 2572161"/>
                <a:gd name="connsiteX47" fmla="*/ 1042679 w 1243320"/>
                <a:gd name="connsiteY47" fmla="*/ 2555715 h 2572161"/>
                <a:gd name="connsiteX48" fmla="*/ 1013076 w 1243320"/>
                <a:gd name="connsiteY48" fmla="*/ 2565582 h 2572161"/>
                <a:gd name="connsiteX49" fmla="*/ 986762 w 1243320"/>
                <a:gd name="connsiteY49" fmla="*/ 2572161 h 2572161"/>
                <a:gd name="connsiteX50" fmla="*/ 973605 w 1243320"/>
                <a:gd name="connsiteY50" fmla="*/ 2572161 h 2572161"/>
                <a:gd name="connsiteX51" fmla="*/ 953870 w 1243320"/>
                <a:gd name="connsiteY51" fmla="*/ 2568872 h 2572161"/>
                <a:gd name="connsiteX52" fmla="*/ 930846 w 1243320"/>
                <a:gd name="connsiteY52" fmla="*/ 2555715 h 2572161"/>
                <a:gd name="connsiteX53" fmla="*/ 917689 w 1243320"/>
                <a:gd name="connsiteY53" fmla="*/ 2542558 h 2572161"/>
                <a:gd name="connsiteX54" fmla="*/ 901243 w 1243320"/>
                <a:gd name="connsiteY54" fmla="*/ 2519533 h 2572161"/>
                <a:gd name="connsiteX55" fmla="*/ 884797 w 1243320"/>
                <a:gd name="connsiteY55" fmla="*/ 2483352 h 2572161"/>
                <a:gd name="connsiteX56" fmla="*/ 874929 w 1243320"/>
                <a:gd name="connsiteY56" fmla="*/ 2450460 h 2572161"/>
                <a:gd name="connsiteX57" fmla="*/ 865061 w 1243320"/>
                <a:gd name="connsiteY57" fmla="*/ 2414279 h 2572161"/>
                <a:gd name="connsiteX58" fmla="*/ 858483 w 1243320"/>
                <a:gd name="connsiteY58" fmla="*/ 2358362 h 2572161"/>
                <a:gd name="connsiteX59" fmla="*/ 855194 w 1243320"/>
                <a:gd name="connsiteY59" fmla="*/ 2292578 h 2572161"/>
                <a:gd name="connsiteX60" fmla="*/ 855194 w 1243320"/>
                <a:gd name="connsiteY60" fmla="*/ 2256397 h 2572161"/>
                <a:gd name="connsiteX61" fmla="*/ 878218 w 1243320"/>
                <a:gd name="connsiteY61" fmla="*/ 2098515 h 2572161"/>
                <a:gd name="connsiteX62" fmla="*/ 878218 w 1243320"/>
                <a:gd name="connsiteY62" fmla="*/ 1973525 h 2572161"/>
                <a:gd name="connsiteX63" fmla="*/ 878218 w 1243320"/>
                <a:gd name="connsiteY63" fmla="*/ 1739991 h 2572161"/>
                <a:gd name="connsiteX64" fmla="*/ 878218 w 1243320"/>
                <a:gd name="connsiteY64" fmla="*/ 1582109 h 2572161"/>
                <a:gd name="connsiteX65" fmla="*/ 878218 w 1243320"/>
                <a:gd name="connsiteY65" fmla="*/ 1430805 h 2572161"/>
                <a:gd name="connsiteX66" fmla="*/ 878218 w 1243320"/>
                <a:gd name="connsiteY66" fmla="*/ 1161090 h 2572161"/>
                <a:gd name="connsiteX67" fmla="*/ 878218 w 1243320"/>
                <a:gd name="connsiteY67" fmla="*/ 983473 h 2572161"/>
                <a:gd name="connsiteX68" fmla="*/ 888086 w 1243320"/>
                <a:gd name="connsiteY68" fmla="*/ 776253 h 2572161"/>
                <a:gd name="connsiteX69" fmla="*/ 891375 w 1243320"/>
                <a:gd name="connsiteY69" fmla="*/ 634817 h 2572161"/>
                <a:gd name="connsiteX70" fmla="*/ 897953 w 1243320"/>
                <a:gd name="connsiteY70" fmla="*/ 404572 h 2572161"/>
                <a:gd name="connsiteX71" fmla="*/ 901243 w 1243320"/>
                <a:gd name="connsiteY71" fmla="*/ 305896 h 2572161"/>
                <a:gd name="connsiteX72" fmla="*/ 901243 w 1243320"/>
                <a:gd name="connsiteY72" fmla="*/ 276293 h 2572161"/>
                <a:gd name="connsiteX73" fmla="*/ 897953 w 1243320"/>
                <a:gd name="connsiteY73" fmla="*/ 253269 h 2572161"/>
                <a:gd name="connsiteX74" fmla="*/ 888086 w 1243320"/>
                <a:gd name="connsiteY74" fmla="*/ 233533 h 2572161"/>
                <a:gd name="connsiteX75" fmla="*/ 874929 w 1243320"/>
                <a:gd name="connsiteY75" fmla="*/ 220377 h 2572161"/>
                <a:gd name="connsiteX76" fmla="*/ 845326 w 1243320"/>
                <a:gd name="connsiteY76" fmla="*/ 207220 h 2572161"/>
                <a:gd name="connsiteX77" fmla="*/ 825591 w 1243320"/>
                <a:gd name="connsiteY77" fmla="*/ 203931 h 2572161"/>
                <a:gd name="connsiteX78" fmla="*/ 763096 w 1243320"/>
                <a:gd name="connsiteY78" fmla="*/ 210509 h 2572161"/>
                <a:gd name="connsiteX79" fmla="*/ 628238 w 1243320"/>
                <a:gd name="connsiteY79" fmla="*/ 233533 h 257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3320" h="2572161">
                  <a:moveTo>
                    <a:pt x="628238" y="233533"/>
                  </a:moveTo>
                  <a:lnTo>
                    <a:pt x="404572" y="266426"/>
                  </a:lnTo>
                  <a:lnTo>
                    <a:pt x="236823" y="292739"/>
                  </a:lnTo>
                  <a:lnTo>
                    <a:pt x="52627" y="322342"/>
                  </a:lnTo>
                  <a:lnTo>
                    <a:pt x="26313" y="322342"/>
                  </a:lnTo>
                  <a:lnTo>
                    <a:pt x="0" y="118411"/>
                  </a:lnTo>
                  <a:lnTo>
                    <a:pt x="75651" y="134857"/>
                  </a:lnTo>
                  <a:lnTo>
                    <a:pt x="148014" y="134857"/>
                  </a:lnTo>
                  <a:lnTo>
                    <a:pt x="246690" y="134857"/>
                  </a:lnTo>
                  <a:lnTo>
                    <a:pt x="355234" y="128279"/>
                  </a:lnTo>
                  <a:lnTo>
                    <a:pt x="480224" y="115122"/>
                  </a:lnTo>
                  <a:lnTo>
                    <a:pt x="555876" y="105254"/>
                  </a:lnTo>
                  <a:lnTo>
                    <a:pt x="641395" y="88808"/>
                  </a:lnTo>
                  <a:lnTo>
                    <a:pt x="700601" y="75651"/>
                  </a:lnTo>
                  <a:lnTo>
                    <a:pt x="736782" y="62495"/>
                  </a:lnTo>
                  <a:lnTo>
                    <a:pt x="786120" y="39470"/>
                  </a:lnTo>
                  <a:lnTo>
                    <a:pt x="842037" y="16446"/>
                  </a:lnTo>
                  <a:lnTo>
                    <a:pt x="888086" y="3289"/>
                  </a:lnTo>
                  <a:lnTo>
                    <a:pt x="920978" y="0"/>
                  </a:lnTo>
                  <a:lnTo>
                    <a:pt x="937424" y="0"/>
                  </a:lnTo>
                  <a:lnTo>
                    <a:pt x="963738" y="13156"/>
                  </a:lnTo>
                  <a:lnTo>
                    <a:pt x="1052546" y="65784"/>
                  </a:lnTo>
                  <a:lnTo>
                    <a:pt x="1131487" y="111833"/>
                  </a:lnTo>
                  <a:lnTo>
                    <a:pt x="1177536" y="138146"/>
                  </a:lnTo>
                  <a:lnTo>
                    <a:pt x="1203850" y="157882"/>
                  </a:lnTo>
                  <a:lnTo>
                    <a:pt x="1220296" y="174328"/>
                  </a:lnTo>
                  <a:lnTo>
                    <a:pt x="1230164" y="190774"/>
                  </a:lnTo>
                  <a:lnTo>
                    <a:pt x="1240031" y="210509"/>
                  </a:lnTo>
                  <a:lnTo>
                    <a:pt x="1243320" y="226955"/>
                  </a:lnTo>
                  <a:lnTo>
                    <a:pt x="1243320" y="243401"/>
                  </a:lnTo>
                  <a:lnTo>
                    <a:pt x="1236742" y="273004"/>
                  </a:lnTo>
                  <a:lnTo>
                    <a:pt x="1223585" y="296028"/>
                  </a:lnTo>
                  <a:lnTo>
                    <a:pt x="1203850" y="322342"/>
                  </a:lnTo>
                  <a:lnTo>
                    <a:pt x="1190693" y="342077"/>
                  </a:lnTo>
                  <a:lnTo>
                    <a:pt x="1177536" y="374969"/>
                  </a:lnTo>
                  <a:lnTo>
                    <a:pt x="1170958" y="411151"/>
                  </a:lnTo>
                  <a:lnTo>
                    <a:pt x="1164379" y="615082"/>
                  </a:lnTo>
                  <a:lnTo>
                    <a:pt x="1154512" y="845326"/>
                  </a:lnTo>
                  <a:lnTo>
                    <a:pt x="1147933" y="1065703"/>
                  </a:lnTo>
                  <a:lnTo>
                    <a:pt x="1134776" y="1437384"/>
                  </a:lnTo>
                  <a:lnTo>
                    <a:pt x="1121620" y="1845246"/>
                  </a:lnTo>
                  <a:lnTo>
                    <a:pt x="1111752" y="2147853"/>
                  </a:lnTo>
                  <a:lnTo>
                    <a:pt x="1105174" y="2341916"/>
                  </a:lnTo>
                  <a:lnTo>
                    <a:pt x="1105174" y="2391254"/>
                  </a:lnTo>
                  <a:lnTo>
                    <a:pt x="1088728" y="2443882"/>
                  </a:lnTo>
                  <a:lnTo>
                    <a:pt x="1065703" y="2529401"/>
                  </a:lnTo>
                  <a:lnTo>
                    <a:pt x="1059125" y="2545847"/>
                  </a:lnTo>
                  <a:lnTo>
                    <a:pt x="1042679" y="2555715"/>
                  </a:lnTo>
                  <a:lnTo>
                    <a:pt x="1013076" y="2565582"/>
                  </a:lnTo>
                  <a:lnTo>
                    <a:pt x="986762" y="2572161"/>
                  </a:lnTo>
                  <a:lnTo>
                    <a:pt x="973605" y="2572161"/>
                  </a:lnTo>
                  <a:lnTo>
                    <a:pt x="953870" y="2568872"/>
                  </a:lnTo>
                  <a:lnTo>
                    <a:pt x="930846" y="2555715"/>
                  </a:lnTo>
                  <a:lnTo>
                    <a:pt x="917689" y="2542558"/>
                  </a:lnTo>
                  <a:lnTo>
                    <a:pt x="901243" y="2519533"/>
                  </a:lnTo>
                  <a:lnTo>
                    <a:pt x="884797" y="2483352"/>
                  </a:lnTo>
                  <a:lnTo>
                    <a:pt x="874929" y="2450460"/>
                  </a:lnTo>
                  <a:lnTo>
                    <a:pt x="865061" y="2414279"/>
                  </a:lnTo>
                  <a:lnTo>
                    <a:pt x="858483" y="2358362"/>
                  </a:lnTo>
                  <a:lnTo>
                    <a:pt x="855194" y="2292578"/>
                  </a:lnTo>
                  <a:lnTo>
                    <a:pt x="855194" y="2256397"/>
                  </a:lnTo>
                  <a:lnTo>
                    <a:pt x="878218" y="2098515"/>
                  </a:lnTo>
                  <a:lnTo>
                    <a:pt x="878218" y="1973525"/>
                  </a:lnTo>
                  <a:lnTo>
                    <a:pt x="878218" y="1739991"/>
                  </a:lnTo>
                  <a:lnTo>
                    <a:pt x="878218" y="1582109"/>
                  </a:lnTo>
                  <a:lnTo>
                    <a:pt x="878218" y="1430805"/>
                  </a:lnTo>
                  <a:lnTo>
                    <a:pt x="878218" y="1161090"/>
                  </a:lnTo>
                  <a:lnTo>
                    <a:pt x="878218" y="983473"/>
                  </a:lnTo>
                  <a:lnTo>
                    <a:pt x="888086" y="776253"/>
                  </a:lnTo>
                  <a:cubicBezTo>
                    <a:pt x="889182" y="729108"/>
                    <a:pt x="890279" y="681962"/>
                    <a:pt x="891375" y="634817"/>
                  </a:cubicBezTo>
                  <a:lnTo>
                    <a:pt x="897953" y="404572"/>
                  </a:lnTo>
                  <a:lnTo>
                    <a:pt x="901243" y="305896"/>
                  </a:lnTo>
                  <a:lnTo>
                    <a:pt x="901243" y="276293"/>
                  </a:lnTo>
                  <a:lnTo>
                    <a:pt x="897953" y="253269"/>
                  </a:lnTo>
                  <a:lnTo>
                    <a:pt x="888086" y="233533"/>
                  </a:lnTo>
                  <a:lnTo>
                    <a:pt x="874929" y="220377"/>
                  </a:lnTo>
                  <a:lnTo>
                    <a:pt x="845326" y="207220"/>
                  </a:lnTo>
                  <a:lnTo>
                    <a:pt x="825591" y="203931"/>
                  </a:lnTo>
                  <a:lnTo>
                    <a:pt x="763096" y="210509"/>
                  </a:lnTo>
                  <a:lnTo>
                    <a:pt x="628238" y="2335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5">
              <a:extLst>
                <a:ext uri="{FF2B5EF4-FFF2-40B4-BE49-F238E27FC236}">
                  <a16:creationId xmlns:a16="http://schemas.microsoft.com/office/drawing/2014/main" id="{72A256CE-5919-4BBF-AD87-905CDF1146D2}"/>
                </a:ext>
              </a:extLst>
            </p:cNvPr>
            <p:cNvSpPr/>
            <p:nvPr/>
          </p:nvSpPr>
          <p:spPr>
            <a:xfrm>
              <a:off x="2897188" y="3152775"/>
              <a:ext cx="904875" cy="303213"/>
            </a:xfrm>
            <a:custGeom>
              <a:avLst/>
              <a:gdLst>
                <a:gd name="connsiteX0" fmla="*/ 745332 w 904875"/>
                <a:gd name="connsiteY0" fmla="*/ 23813 h 302419"/>
                <a:gd name="connsiteX1" fmla="*/ 492919 w 904875"/>
                <a:gd name="connsiteY1" fmla="*/ 59531 h 302419"/>
                <a:gd name="connsiteX2" fmla="*/ 278607 w 904875"/>
                <a:gd name="connsiteY2" fmla="*/ 88106 h 302419"/>
                <a:gd name="connsiteX3" fmla="*/ 0 w 904875"/>
                <a:gd name="connsiteY3" fmla="*/ 128588 h 302419"/>
                <a:gd name="connsiteX4" fmla="*/ 0 w 904875"/>
                <a:gd name="connsiteY4" fmla="*/ 302419 h 302419"/>
                <a:gd name="connsiteX5" fmla="*/ 142875 w 904875"/>
                <a:gd name="connsiteY5" fmla="*/ 285750 h 302419"/>
                <a:gd name="connsiteX6" fmla="*/ 347663 w 904875"/>
                <a:gd name="connsiteY6" fmla="*/ 257175 h 302419"/>
                <a:gd name="connsiteX7" fmla="*/ 542925 w 904875"/>
                <a:gd name="connsiteY7" fmla="*/ 228600 h 302419"/>
                <a:gd name="connsiteX8" fmla="*/ 764382 w 904875"/>
                <a:gd name="connsiteY8" fmla="*/ 197644 h 302419"/>
                <a:gd name="connsiteX9" fmla="*/ 904875 w 904875"/>
                <a:gd name="connsiteY9" fmla="*/ 180975 h 302419"/>
                <a:gd name="connsiteX10" fmla="*/ 902494 w 904875"/>
                <a:gd name="connsiteY10" fmla="*/ 0 h 302419"/>
                <a:gd name="connsiteX11" fmla="*/ 745332 w 904875"/>
                <a:gd name="connsiteY11" fmla="*/ 2381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4875" h="302419">
                  <a:moveTo>
                    <a:pt x="745332" y="23813"/>
                  </a:moveTo>
                  <a:lnTo>
                    <a:pt x="492919" y="59531"/>
                  </a:lnTo>
                  <a:lnTo>
                    <a:pt x="278607" y="88106"/>
                  </a:lnTo>
                  <a:lnTo>
                    <a:pt x="0" y="128588"/>
                  </a:lnTo>
                  <a:lnTo>
                    <a:pt x="0" y="302419"/>
                  </a:lnTo>
                  <a:lnTo>
                    <a:pt x="142875" y="285750"/>
                  </a:lnTo>
                  <a:lnTo>
                    <a:pt x="347663" y="257175"/>
                  </a:lnTo>
                  <a:lnTo>
                    <a:pt x="542925" y="228600"/>
                  </a:lnTo>
                  <a:lnTo>
                    <a:pt x="764382" y="197644"/>
                  </a:lnTo>
                  <a:lnTo>
                    <a:pt x="904875" y="180975"/>
                  </a:lnTo>
                  <a:cubicBezTo>
                    <a:pt x="904081" y="120650"/>
                    <a:pt x="903288" y="60325"/>
                    <a:pt x="902494" y="0"/>
                  </a:cubicBezTo>
                  <a:lnTo>
                    <a:pt x="745332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6">
              <a:extLst>
                <a:ext uri="{FF2B5EF4-FFF2-40B4-BE49-F238E27FC236}">
                  <a16:creationId xmlns:a16="http://schemas.microsoft.com/office/drawing/2014/main" id="{98127AB6-A213-4985-B0B9-79F179D1F201}"/>
                </a:ext>
              </a:extLst>
            </p:cNvPr>
            <p:cNvSpPr/>
            <p:nvPr/>
          </p:nvSpPr>
          <p:spPr>
            <a:xfrm>
              <a:off x="2852738" y="4221163"/>
              <a:ext cx="968375" cy="336550"/>
            </a:xfrm>
            <a:custGeom>
              <a:avLst/>
              <a:gdLst>
                <a:gd name="connsiteX0" fmla="*/ 661987 w 969168"/>
                <a:gd name="connsiteY0" fmla="*/ 47625 h 335757"/>
                <a:gd name="connsiteX1" fmla="*/ 809625 w 969168"/>
                <a:gd name="connsiteY1" fmla="*/ 23813 h 335757"/>
                <a:gd name="connsiteX2" fmla="*/ 969168 w 969168"/>
                <a:gd name="connsiteY2" fmla="*/ 0 h 335757"/>
                <a:gd name="connsiteX3" fmla="*/ 957262 w 969168"/>
                <a:gd name="connsiteY3" fmla="*/ 204788 h 335757"/>
                <a:gd name="connsiteX4" fmla="*/ 809625 w 969168"/>
                <a:gd name="connsiteY4" fmla="*/ 216694 h 335757"/>
                <a:gd name="connsiteX5" fmla="*/ 683418 w 969168"/>
                <a:gd name="connsiteY5" fmla="*/ 228600 h 335757"/>
                <a:gd name="connsiteX6" fmla="*/ 547687 w 969168"/>
                <a:gd name="connsiteY6" fmla="*/ 245269 h 335757"/>
                <a:gd name="connsiteX7" fmla="*/ 402431 w 969168"/>
                <a:gd name="connsiteY7" fmla="*/ 264319 h 335757"/>
                <a:gd name="connsiteX8" fmla="*/ 261937 w 969168"/>
                <a:gd name="connsiteY8" fmla="*/ 285750 h 335757"/>
                <a:gd name="connsiteX9" fmla="*/ 152400 w 969168"/>
                <a:gd name="connsiteY9" fmla="*/ 304800 h 335757"/>
                <a:gd name="connsiteX10" fmla="*/ 0 w 969168"/>
                <a:gd name="connsiteY10" fmla="*/ 335757 h 335757"/>
                <a:gd name="connsiteX11" fmla="*/ 0 w 969168"/>
                <a:gd name="connsiteY11" fmla="*/ 130969 h 335757"/>
                <a:gd name="connsiteX12" fmla="*/ 238125 w 969168"/>
                <a:gd name="connsiteY12" fmla="*/ 102394 h 335757"/>
                <a:gd name="connsiteX13" fmla="*/ 407193 w 969168"/>
                <a:gd name="connsiteY13" fmla="*/ 80963 h 335757"/>
                <a:gd name="connsiteX14" fmla="*/ 661987 w 969168"/>
                <a:gd name="connsiteY14" fmla="*/ 47625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9168" h="335757">
                  <a:moveTo>
                    <a:pt x="661987" y="47625"/>
                  </a:moveTo>
                  <a:lnTo>
                    <a:pt x="809625" y="23813"/>
                  </a:lnTo>
                  <a:lnTo>
                    <a:pt x="969168" y="0"/>
                  </a:lnTo>
                  <a:lnTo>
                    <a:pt x="957262" y="204788"/>
                  </a:lnTo>
                  <a:lnTo>
                    <a:pt x="809625" y="216694"/>
                  </a:lnTo>
                  <a:lnTo>
                    <a:pt x="683418" y="228600"/>
                  </a:lnTo>
                  <a:lnTo>
                    <a:pt x="547687" y="245269"/>
                  </a:lnTo>
                  <a:lnTo>
                    <a:pt x="402431" y="264319"/>
                  </a:lnTo>
                  <a:lnTo>
                    <a:pt x="261937" y="285750"/>
                  </a:lnTo>
                  <a:lnTo>
                    <a:pt x="152400" y="304800"/>
                  </a:lnTo>
                  <a:lnTo>
                    <a:pt x="0" y="335757"/>
                  </a:lnTo>
                  <a:lnTo>
                    <a:pt x="0" y="130969"/>
                  </a:lnTo>
                  <a:lnTo>
                    <a:pt x="238125" y="102394"/>
                  </a:lnTo>
                  <a:lnTo>
                    <a:pt x="407193" y="80963"/>
                  </a:lnTo>
                  <a:lnTo>
                    <a:pt x="661987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7">
              <a:extLst>
                <a:ext uri="{FF2B5EF4-FFF2-40B4-BE49-F238E27FC236}">
                  <a16:creationId xmlns:a16="http://schemas.microsoft.com/office/drawing/2014/main" id="{67DF00C7-6234-43D1-81D9-40B820F74FC1}"/>
                </a:ext>
              </a:extLst>
            </p:cNvPr>
            <p:cNvSpPr/>
            <p:nvPr/>
          </p:nvSpPr>
          <p:spPr>
            <a:xfrm>
              <a:off x="4376738" y="1484313"/>
              <a:ext cx="2014537" cy="741362"/>
            </a:xfrm>
            <a:custGeom>
              <a:avLst/>
              <a:gdLst>
                <a:gd name="connsiteX0" fmla="*/ 1671638 w 2014538"/>
                <a:gd name="connsiteY0" fmla="*/ 388144 h 740569"/>
                <a:gd name="connsiteX1" fmla="*/ 1512094 w 2014538"/>
                <a:gd name="connsiteY1" fmla="*/ 440532 h 740569"/>
                <a:gd name="connsiteX2" fmla="*/ 1421606 w 2014538"/>
                <a:gd name="connsiteY2" fmla="*/ 471488 h 740569"/>
                <a:gd name="connsiteX3" fmla="*/ 1309688 w 2014538"/>
                <a:gd name="connsiteY3" fmla="*/ 509588 h 740569"/>
                <a:gd name="connsiteX4" fmla="*/ 1190625 w 2014538"/>
                <a:gd name="connsiteY4" fmla="*/ 550069 h 740569"/>
                <a:gd name="connsiteX5" fmla="*/ 1059656 w 2014538"/>
                <a:gd name="connsiteY5" fmla="*/ 592932 h 740569"/>
                <a:gd name="connsiteX6" fmla="*/ 919163 w 2014538"/>
                <a:gd name="connsiteY6" fmla="*/ 638175 h 740569"/>
                <a:gd name="connsiteX7" fmla="*/ 795338 w 2014538"/>
                <a:gd name="connsiteY7" fmla="*/ 661988 h 740569"/>
                <a:gd name="connsiteX8" fmla="*/ 671513 w 2014538"/>
                <a:gd name="connsiteY8" fmla="*/ 685800 h 740569"/>
                <a:gd name="connsiteX9" fmla="*/ 557213 w 2014538"/>
                <a:gd name="connsiteY9" fmla="*/ 704850 h 740569"/>
                <a:gd name="connsiteX10" fmla="*/ 450056 w 2014538"/>
                <a:gd name="connsiteY10" fmla="*/ 719138 h 740569"/>
                <a:gd name="connsiteX11" fmla="*/ 381000 w 2014538"/>
                <a:gd name="connsiteY11" fmla="*/ 726282 h 740569"/>
                <a:gd name="connsiteX12" fmla="*/ 259556 w 2014538"/>
                <a:gd name="connsiteY12" fmla="*/ 735807 h 740569"/>
                <a:gd name="connsiteX13" fmla="*/ 102394 w 2014538"/>
                <a:gd name="connsiteY13" fmla="*/ 740569 h 740569"/>
                <a:gd name="connsiteX14" fmla="*/ 35719 w 2014538"/>
                <a:gd name="connsiteY14" fmla="*/ 740569 h 740569"/>
                <a:gd name="connsiteX15" fmla="*/ 14288 w 2014538"/>
                <a:gd name="connsiteY15" fmla="*/ 735807 h 740569"/>
                <a:gd name="connsiteX16" fmla="*/ 2381 w 2014538"/>
                <a:gd name="connsiteY16" fmla="*/ 726282 h 740569"/>
                <a:gd name="connsiteX17" fmla="*/ 0 w 2014538"/>
                <a:gd name="connsiteY17" fmla="*/ 716757 h 740569"/>
                <a:gd name="connsiteX18" fmla="*/ 7144 w 2014538"/>
                <a:gd name="connsiteY18" fmla="*/ 700088 h 740569"/>
                <a:gd name="connsiteX19" fmla="*/ 26194 w 2014538"/>
                <a:gd name="connsiteY19" fmla="*/ 681038 h 740569"/>
                <a:gd name="connsiteX20" fmla="*/ 50006 w 2014538"/>
                <a:gd name="connsiteY20" fmla="*/ 671513 h 740569"/>
                <a:gd name="connsiteX21" fmla="*/ 195263 w 2014538"/>
                <a:gd name="connsiteY21" fmla="*/ 642938 h 740569"/>
                <a:gd name="connsiteX22" fmla="*/ 419100 w 2014538"/>
                <a:gd name="connsiteY22" fmla="*/ 590550 h 740569"/>
                <a:gd name="connsiteX23" fmla="*/ 683419 w 2014538"/>
                <a:gd name="connsiteY23" fmla="*/ 516732 h 740569"/>
                <a:gd name="connsiteX24" fmla="*/ 883444 w 2014538"/>
                <a:gd name="connsiteY24" fmla="*/ 450057 h 740569"/>
                <a:gd name="connsiteX25" fmla="*/ 1078706 w 2014538"/>
                <a:gd name="connsiteY25" fmla="*/ 376238 h 740569"/>
                <a:gd name="connsiteX26" fmla="*/ 1214438 w 2014538"/>
                <a:gd name="connsiteY26" fmla="*/ 316707 h 740569"/>
                <a:gd name="connsiteX27" fmla="*/ 1347788 w 2014538"/>
                <a:gd name="connsiteY27" fmla="*/ 252413 h 740569"/>
                <a:gd name="connsiteX28" fmla="*/ 1459706 w 2014538"/>
                <a:gd name="connsiteY28" fmla="*/ 195263 h 740569"/>
                <a:gd name="connsiteX29" fmla="*/ 1481138 w 2014538"/>
                <a:gd name="connsiteY29" fmla="*/ 180975 h 740569"/>
                <a:gd name="connsiteX30" fmla="*/ 1493044 w 2014538"/>
                <a:gd name="connsiteY30" fmla="*/ 166688 h 740569"/>
                <a:gd name="connsiteX31" fmla="*/ 1502569 w 2014538"/>
                <a:gd name="connsiteY31" fmla="*/ 150019 h 740569"/>
                <a:gd name="connsiteX32" fmla="*/ 1504950 w 2014538"/>
                <a:gd name="connsiteY32" fmla="*/ 138113 h 740569"/>
                <a:gd name="connsiteX33" fmla="*/ 1504950 w 2014538"/>
                <a:gd name="connsiteY33" fmla="*/ 123825 h 740569"/>
                <a:gd name="connsiteX34" fmla="*/ 1497806 w 2014538"/>
                <a:gd name="connsiteY34" fmla="*/ 104775 h 740569"/>
                <a:gd name="connsiteX35" fmla="*/ 1481138 w 2014538"/>
                <a:gd name="connsiteY35" fmla="*/ 83344 h 740569"/>
                <a:gd name="connsiteX36" fmla="*/ 1454944 w 2014538"/>
                <a:gd name="connsiteY36" fmla="*/ 64294 h 740569"/>
                <a:gd name="connsiteX37" fmla="*/ 1440656 w 2014538"/>
                <a:gd name="connsiteY37" fmla="*/ 54769 h 740569"/>
                <a:gd name="connsiteX38" fmla="*/ 1431131 w 2014538"/>
                <a:gd name="connsiteY38" fmla="*/ 42863 h 740569"/>
                <a:gd name="connsiteX39" fmla="*/ 1428750 w 2014538"/>
                <a:gd name="connsiteY39" fmla="*/ 28575 h 740569"/>
                <a:gd name="connsiteX40" fmla="*/ 1433513 w 2014538"/>
                <a:gd name="connsiteY40" fmla="*/ 11907 h 740569"/>
                <a:gd name="connsiteX41" fmla="*/ 1440656 w 2014538"/>
                <a:gd name="connsiteY41" fmla="*/ 2382 h 740569"/>
                <a:gd name="connsiteX42" fmla="*/ 1450181 w 2014538"/>
                <a:gd name="connsiteY42" fmla="*/ 0 h 740569"/>
                <a:gd name="connsiteX43" fmla="*/ 1485900 w 2014538"/>
                <a:gd name="connsiteY43" fmla="*/ 7144 h 740569"/>
                <a:gd name="connsiteX44" fmla="*/ 1674019 w 2014538"/>
                <a:gd name="connsiteY44" fmla="*/ 83344 h 740569"/>
                <a:gd name="connsiteX45" fmla="*/ 1859756 w 2014538"/>
                <a:gd name="connsiteY45" fmla="*/ 152400 h 740569"/>
                <a:gd name="connsiteX46" fmla="*/ 1957388 w 2014538"/>
                <a:gd name="connsiteY46" fmla="*/ 188119 h 740569"/>
                <a:gd name="connsiteX47" fmla="*/ 1981200 w 2014538"/>
                <a:gd name="connsiteY47" fmla="*/ 204788 h 740569"/>
                <a:gd name="connsiteX48" fmla="*/ 2002631 w 2014538"/>
                <a:gd name="connsiteY48" fmla="*/ 223838 h 740569"/>
                <a:gd name="connsiteX49" fmla="*/ 2012156 w 2014538"/>
                <a:gd name="connsiteY49" fmla="*/ 238125 h 740569"/>
                <a:gd name="connsiteX50" fmla="*/ 2014538 w 2014538"/>
                <a:gd name="connsiteY50" fmla="*/ 250032 h 740569"/>
                <a:gd name="connsiteX51" fmla="*/ 2014538 w 2014538"/>
                <a:gd name="connsiteY51" fmla="*/ 264319 h 740569"/>
                <a:gd name="connsiteX52" fmla="*/ 2005013 w 2014538"/>
                <a:gd name="connsiteY52" fmla="*/ 276225 h 740569"/>
                <a:gd name="connsiteX53" fmla="*/ 1985963 w 2014538"/>
                <a:gd name="connsiteY53" fmla="*/ 285750 h 740569"/>
                <a:gd name="connsiteX54" fmla="*/ 1938338 w 2014538"/>
                <a:gd name="connsiteY54" fmla="*/ 300038 h 740569"/>
                <a:gd name="connsiteX55" fmla="*/ 1828800 w 2014538"/>
                <a:gd name="connsiteY55" fmla="*/ 335757 h 740569"/>
                <a:gd name="connsiteX56" fmla="*/ 1671638 w 2014538"/>
                <a:gd name="connsiteY56" fmla="*/ 388144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4538" h="740569">
                  <a:moveTo>
                    <a:pt x="1671638" y="388144"/>
                  </a:moveTo>
                  <a:lnTo>
                    <a:pt x="1512094" y="440532"/>
                  </a:lnTo>
                  <a:lnTo>
                    <a:pt x="1421606" y="471488"/>
                  </a:lnTo>
                  <a:lnTo>
                    <a:pt x="1309688" y="509588"/>
                  </a:lnTo>
                  <a:lnTo>
                    <a:pt x="1190625" y="550069"/>
                  </a:lnTo>
                  <a:lnTo>
                    <a:pt x="1059656" y="592932"/>
                  </a:lnTo>
                  <a:lnTo>
                    <a:pt x="919163" y="638175"/>
                  </a:lnTo>
                  <a:lnTo>
                    <a:pt x="795338" y="661988"/>
                  </a:lnTo>
                  <a:lnTo>
                    <a:pt x="671513" y="685800"/>
                  </a:lnTo>
                  <a:lnTo>
                    <a:pt x="557213" y="704850"/>
                  </a:lnTo>
                  <a:lnTo>
                    <a:pt x="450056" y="719138"/>
                  </a:lnTo>
                  <a:lnTo>
                    <a:pt x="381000" y="726282"/>
                  </a:lnTo>
                  <a:lnTo>
                    <a:pt x="259556" y="735807"/>
                  </a:lnTo>
                  <a:lnTo>
                    <a:pt x="102394" y="740569"/>
                  </a:lnTo>
                  <a:lnTo>
                    <a:pt x="35719" y="740569"/>
                  </a:lnTo>
                  <a:lnTo>
                    <a:pt x="14288" y="735807"/>
                  </a:lnTo>
                  <a:lnTo>
                    <a:pt x="2381" y="726282"/>
                  </a:lnTo>
                  <a:lnTo>
                    <a:pt x="0" y="716757"/>
                  </a:lnTo>
                  <a:lnTo>
                    <a:pt x="7144" y="700088"/>
                  </a:lnTo>
                  <a:lnTo>
                    <a:pt x="26194" y="681038"/>
                  </a:lnTo>
                  <a:lnTo>
                    <a:pt x="50006" y="671513"/>
                  </a:lnTo>
                  <a:lnTo>
                    <a:pt x="195263" y="642938"/>
                  </a:lnTo>
                  <a:lnTo>
                    <a:pt x="419100" y="590550"/>
                  </a:lnTo>
                  <a:lnTo>
                    <a:pt x="683419" y="516732"/>
                  </a:lnTo>
                  <a:lnTo>
                    <a:pt x="883444" y="450057"/>
                  </a:lnTo>
                  <a:lnTo>
                    <a:pt x="1078706" y="376238"/>
                  </a:lnTo>
                  <a:lnTo>
                    <a:pt x="1214438" y="316707"/>
                  </a:lnTo>
                  <a:lnTo>
                    <a:pt x="1347788" y="252413"/>
                  </a:lnTo>
                  <a:lnTo>
                    <a:pt x="1459706" y="195263"/>
                  </a:lnTo>
                  <a:lnTo>
                    <a:pt x="1481138" y="180975"/>
                  </a:lnTo>
                  <a:lnTo>
                    <a:pt x="1493044" y="166688"/>
                  </a:lnTo>
                  <a:lnTo>
                    <a:pt x="1502569" y="150019"/>
                  </a:lnTo>
                  <a:lnTo>
                    <a:pt x="1504950" y="138113"/>
                  </a:lnTo>
                  <a:lnTo>
                    <a:pt x="1504950" y="123825"/>
                  </a:lnTo>
                  <a:lnTo>
                    <a:pt x="1497806" y="104775"/>
                  </a:lnTo>
                  <a:lnTo>
                    <a:pt x="1481138" y="83344"/>
                  </a:lnTo>
                  <a:lnTo>
                    <a:pt x="1454944" y="64294"/>
                  </a:lnTo>
                  <a:lnTo>
                    <a:pt x="1440656" y="54769"/>
                  </a:lnTo>
                  <a:lnTo>
                    <a:pt x="1431131" y="42863"/>
                  </a:lnTo>
                  <a:lnTo>
                    <a:pt x="1428750" y="28575"/>
                  </a:lnTo>
                  <a:lnTo>
                    <a:pt x="1433513" y="11907"/>
                  </a:lnTo>
                  <a:lnTo>
                    <a:pt x="1440656" y="2382"/>
                  </a:lnTo>
                  <a:lnTo>
                    <a:pt x="1450181" y="0"/>
                  </a:lnTo>
                  <a:lnTo>
                    <a:pt x="1485900" y="7144"/>
                  </a:lnTo>
                  <a:lnTo>
                    <a:pt x="1674019" y="83344"/>
                  </a:lnTo>
                  <a:lnTo>
                    <a:pt x="1859756" y="152400"/>
                  </a:lnTo>
                  <a:lnTo>
                    <a:pt x="1957388" y="188119"/>
                  </a:lnTo>
                  <a:lnTo>
                    <a:pt x="1981200" y="204788"/>
                  </a:lnTo>
                  <a:lnTo>
                    <a:pt x="2002631" y="223838"/>
                  </a:lnTo>
                  <a:lnTo>
                    <a:pt x="2012156" y="238125"/>
                  </a:lnTo>
                  <a:lnTo>
                    <a:pt x="2014538" y="250032"/>
                  </a:lnTo>
                  <a:lnTo>
                    <a:pt x="2014538" y="264319"/>
                  </a:lnTo>
                  <a:lnTo>
                    <a:pt x="2005013" y="276225"/>
                  </a:lnTo>
                  <a:lnTo>
                    <a:pt x="1985963" y="285750"/>
                  </a:lnTo>
                  <a:lnTo>
                    <a:pt x="1938338" y="300038"/>
                  </a:lnTo>
                  <a:lnTo>
                    <a:pt x="1828800" y="335757"/>
                  </a:lnTo>
                  <a:lnTo>
                    <a:pt x="167163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8">
              <a:extLst>
                <a:ext uri="{FF2B5EF4-FFF2-40B4-BE49-F238E27FC236}">
                  <a16:creationId xmlns:a16="http://schemas.microsoft.com/office/drawing/2014/main" id="{CD052550-8B74-4FFA-A512-0E5EDEA997A5}"/>
                </a:ext>
              </a:extLst>
            </p:cNvPr>
            <p:cNvSpPr/>
            <p:nvPr/>
          </p:nvSpPr>
          <p:spPr>
            <a:xfrm>
              <a:off x="4286250" y="2300288"/>
              <a:ext cx="677863" cy="671512"/>
            </a:xfrm>
            <a:custGeom>
              <a:avLst/>
              <a:gdLst>
                <a:gd name="connsiteX0" fmla="*/ 509588 w 678656"/>
                <a:gd name="connsiteY0" fmla="*/ 247650 h 671512"/>
                <a:gd name="connsiteX1" fmla="*/ 464344 w 678656"/>
                <a:gd name="connsiteY1" fmla="*/ 211931 h 671512"/>
                <a:gd name="connsiteX2" fmla="*/ 433388 w 678656"/>
                <a:gd name="connsiteY2" fmla="*/ 190500 h 671512"/>
                <a:gd name="connsiteX3" fmla="*/ 392906 w 678656"/>
                <a:gd name="connsiteY3" fmla="*/ 164306 h 671512"/>
                <a:gd name="connsiteX4" fmla="*/ 338138 w 678656"/>
                <a:gd name="connsiteY4" fmla="*/ 133350 h 671512"/>
                <a:gd name="connsiteX5" fmla="*/ 297656 w 678656"/>
                <a:gd name="connsiteY5" fmla="*/ 111918 h 671512"/>
                <a:gd name="connsiteX6" fmla="*/ 233363 w 678656"/>
                <a:gd name="connsiteY6" fmla="*/ 78581 h 671512"/>
                <a:gd name="connsiteX7" fmla="*/ 164306 w 678656"/>
                <a:gd name="connsiteY7" fmla="*/ 50006 h 671512"/>
                <a:gd name="connsiteX8" fmla="*/ 107156 w 678656"/>
                <a:gd name="connsiteY8" fmla="*/ 28575 h 671512"/>
                <a:gd name="connsiteX9" fmla="*/ 66675 w 678656"/>
                <a:gd name="connsiteY9" fmla="*/ 14287 h 671512"/>
                <a:gd name="connsiteX10" fmla="*/ 42863 w 678656"/>
                <a:gd name="connsiteY10" fmla="*/ 4762 h 671512"/>
                <a:gd name="connsiteX11" fmla="*/ 16669 w 678656"/>
                <a:gd name="connsiteY11" fmla="*/ 0 h 671512"/>
                <a:gd name="connsiteX12" fmla="*/ 4763 w 678656"/>
                <a:gd name="connsiteY12" fmla="*/ 0 h 671512"/>
                <a:gd name="connsiteX13" fmla="*/ 0 w 678656"/>
                <a:gd name="connsiteY13" fmla="*/ 2381 h 671512"/>
                <a:gd name="connsiteX14" fmla="*/ 0 w 678656"/>
                <a:gd name="connsiteY14" fmla="*/ 9525 h 671512"/>
                <a:gd name="connsiteX15" fmla="*/ 2381 w 678656"/>
                <a:gd name="connsiteY15" fmla="*/ 26193 h 671512"/>
                <a:gd name="connsiteX16" fmla="*/ 11906 w 678656"/>
                <a:gd name="connsiteY16" fmla="*/ 52387 h 671512"/>
                <a:gd name="connsiteX17" fmla="*/ 45244 w 678656"/>
                <a:gd name="connsiteY17" fmla="*/ 88106 h 671512"/>
                <a:gd name="connsiteX18" fmla="*/ 95250 w 678656"/>
                <a:gd name="connsiteY18" fmla="*/ 135731 h 671512"/>
                <a:gd name="connsiteX19" fmla="*/ 147638 w 678656"/>
                <a:gd name="connsiteY19" fmla="*/ 188118 h 671512"/>
                <a:gd name="connsiteX20" fmla="*/ 204788 w 678656"/>
                <a:gd name="connsiteY20" fmla="*/ 247650 h 671512"/>
                <a:gd name="connsiteX21" fmla="*/ 240506 w 678656"/>
                <a:gd name="connsiteY21" fmla="*/ 292893 h 671512"/>
                <a:gd name="connsiteX22" fmla="*/ 280988 w 678656"/>
                <a:gd name="connsiteY22" fmla="*/ 345281 h 671512"/>
                <a:gd name="connsiteX23" fmla="*/ 321469 w 678656"/>
                <a:gd name="connsiteY23" fmla="*/ 407193 h 671512"/>
                <a:gd name="connsiteX24" fmla="*/ 340519 w 678656"/>
                <a:gd name="connsiteY24" fmla="*/ 450056 h 671512"/>
                <a:gd name="connsiteX25" fmla="*/ 357188 w 678656"/>
                <a:gd name="connsiteY25" fmla="*/ 488156 h 671512"/>
                <a:gd name="connsiteX26" fmla="*/ 385763 w 678656"/>
                <a:gd name="connsiteY26" fmla="*/ 533400 h 671512"/>
                <a:gd name="connsiteX27" fmla="*/ 411956 w 678656"/>
                <a:gd name="connsiteY27" fmla="*/ 569118 h 671512"/>
                <a:gd name="connsiteX28" fmla="*/ 445294 w 678656"/>
                <a:gd name="connsiteY28" fmla="*/ 604837 h 671512"/>
                <a:gd name="connsiteX29" fmla="*/ 490538 w 678656"/>
                <a:gd name="connsiteY29" fmla="*/ 650081 h 671512"/>
                <a:gd name="connsiteX30" fmla="*/ 507206 w 678656"/>
                <a:gd name="connsiteY30" fmla="*/ 659606 h 671512"/>
                <a:gd name="connsiteX31" fmla="*/ 526256 w 678656"/>
                <a:gd name="connsiteY31" fmla="*/ 666750 h 671512"/>
                <a:gd name="connsiteX32" fmla="*/ 552450 w 678656"/>
                <a:gd name="connsiteY32" fmla="*/ 671512 h 671512"/>
                <a:gd name="connsiteX33" fmla="*/ 576263 w 678656"/>
                <a:gd name="connsiteY33" fmla="*/ 671512 h 671512"/>
                <a:gd name="connsiteX34" fmla="*/ 595313 w 678656"/>
                <a:gd name="connsiteY34" fmla="*/ 666750 h 671512"/>
                <a:gd name="connsiteX35" fmla="*/ 616744 w 678656"/>
                <a:gd name="connsiteY35" fmla="*/ 654843 h 671512"/>
                <a:gd name="connsiteX36" fmla="*/ 640556 w 678656"/>
                <a:gd name="connsiteY36" fmla="*/ 631031 h 671512"/>
                <a:gd name="connsiteX37" fmla="*/ 657225 w 678656"/>
                <a:gd name="connsiteY37" fmla="*/ 600075 h 671512"/>
                <a:gd name="connsiteX38" fmla="*/ 669131 w 678656"/>
                <a:gd name="connsiteY38" fmla="*/ 564356 h 671512"/>
                <a:gd name="connsiteX39" fmla="*/ 678656 w 678656"/>
                <a:gd name="connsiteY39" fmla="*/ 519112 h 671512"/>
                <a:gd name="connsiteX40" fmla="*/ 678656 w 678656"/>
                <a:gd name="connsiteY40" fmla="*/ 483393 h 671512"/>
                <a:gd name="connsiteX41" fmla="*/ 676275 w 678656"/>
                <a:gd name="connsiteY41" fmla="*/ 452437 h 671512"/>
                <a:gd name="connsiteX42" fmla="*/ 661988 w 678656"/>
                <a:gd name="connsiteY42" fmla="*/ 416718 h 671512"/>
                <a:gd name="connsiteX43" fmla="*/ 633413 w 678656"/>
                <a:gd name="connsiteY43" fmla="*/ 376237 h 671512"/>
                <a:gd name="connsiteX44" fmla="*/ 588169 w 678656"/>
                <a:gd name="connsiteY44" fmla="*/ 321468 h 671512"/>
                <a:gd name="connsiteX45" fmla="*/ 552450 w 678656"/>
                <a:gd name="connsiteY45" fmla="*/ 283368 h 671512"/>
                <a:gd name="connsiteX46" fmla="*/ 509588 w 678656"/>
                <a:gd name="connsiteY46" fmla="*/ 2476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78656" h="671512">
                  <a:moveTo>
                    <a:pt x="509588" y="247650"/>
                  </a:moveTo>
                  <a:lnTo>
                    <a:pt x="464344" y="211931"/>
                  </a:lnTo>
                  <a:lnTo>
                    <a:pt x="433388" y="190500"/>
                  </a:lnTo>
                  <a:lnTo>
                    <a:pt x="392906" y="164306"/>
                  </a:lnTo>
                  <a:lnTo>
                    <a:pt x="338138" y="133350"/>
                  </a:lnTo>
                  <a:lnTo>
                    <a:pt x="297656" y="111918"/>
                  </a:lnTo>
                  <a:lnTo>
                    <a:pt x="233363" y="78581"/>
                  </a:lnTo>
                  <a:lnTo>
                    <a:pt x="164306" y="50006"/>
                  </a:lnTo>
                  <a:lnTo>
                    <a:pt x="107156" y="28575"/>
                  </a:lnTo>
                  <a:lnTo>
                    <a:pt x="66675" y="14287"/>
                  </a:lnTo>
                  <a:lnTo>
                    <a:pt x="42863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2381"/>
                  </a:lnTo>
                  <a:lnTo>
                    <a:pt x="0" y="9525"/>
                  </a:lnTo>
                  <a:lnTo>
                    <a:pt x="2381" y="26193"/>
                  </a:lnTo>
                  <a:lnTo>
                    <a:pt x="11906" y="52387"/>
                  </a:lnTo>
                  <a:lnTo>
                    <a:pt x="45244" y="88106"/>
                  </a:lnTo>
                  <a:lnTo>
                    <a:pt x="95250" y="135731"/>
                  </a:lnTo>
                  <a:lnTo>
                    <a:pt x="147638" y="188118"/>
                  </a:lnTo>
                  <a:lnTo>
                    <a:pt x="204788" y="247650"/>
                  </a:lnTo>
                  <a:lnTo>
                    <a:pt x="240506" y="292893"/>
                  </a:lnTo>
                  <a:lnTo>
                    <a:pt x="280988" y="345281"/>
                  </a:lnTo>
                  <a:lnTo>
                    <a:pt x="321469" y="407193"/>
                  </a:lnTo>
                  <a:lnTo>
                    <a:pt x="340519" y="450056"/>
                  </a:lnTo>
                  <a:lnTo>
                    <a:pt x="357188" y="488156"/>
                  </a:lnTo>
                  <a:lnTo>
                    <a:pt x="385763" y="533400"/>
                  </a:lnTo>
                  <a:lnTo>
                    <a:pt x="411956" y="569118"/>
                  </a:lnTo>
                  <a:lnTo>
                    <a:pt x="445294" y="604837"/>
                  </a:lnTo>
                  <a:lnTo>
                    <a:pt x="490538" y="650081"/>
                  </a:lnTo>
                  <a:lnTo>
                    <a:pt x="507206" y="659606"/>
                  </a:lnTo>
                  <a:lnTo>
                    <a:pt x="526256" y="666750"/>
                  </a:lnTo>
                  <a:lnTo>
                    <a:pt x="552450" y="671512"/>
                  </a:lnTo>
                  <a:lnTo>
                    <a:pt x="576263" y="671512"/>
                  </a:lnTo>
                  <a:lnTo>
                    <a:pt x="595313" y="666750"/>
                  </a:lnTo>
                  <a:lnTo>
                    <a:pt x="616744" y="654843"/>
                  </a:lnTo>
                  <a:lnTo>
                    <a:pt x="640556" y="631031"/>
                  </a:lnTo>
                  <a:lnTo>
                    <a:pt x="657225" y="600075"/>
                  </a:lnTo>
                  <a:lnTo>
                    <a:pt x="669131" y="564356"/>
                  </a:lnTo>
                  <a:lnTo>
                    <a:pt x="678656" y="519112"/>
                  </a:lnTo>
                  <a:lnTo>
                    <a:pt x="678656" y="483393"/>
                  </a:lnTo>
                  <a:lnTo>
                    <a:pt x="676275" y="452437"/>
                  </a:lnTo>
                  <a:lnTo>
                    <a:pt x="661988" y="416718"/>
                  </a:lnTo>
                  <a:lnTo>
                    <a:pt x="633413" y="376237"/>
                  </a:lnTo>
                  <a:lnTo>
                    <a:pt x="588169" y="321468"/>
                  </a:lnTo>
                  <a:lnTo>
                    <a:pt x="552450" y="283368"/>
                  </a:lnTo>
                  <a:lnTo>
                    <a:pt x="5095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9">
              <a:extLst>
                <a:ext uri="{FF2B5EF4-FFF2-40B4-BE49-F238E27FC236}">
                  <a16:creationId xmlns:a16="http://schemas.microsoft.com/office/drawing/2014/main" id="{876FEEF7-12C5-4F9C-A790-B12798055E2D}"/>
                </a:ext>
              </a:extLst>
            </p:cNvPr>
            <p:cNvSpPr/>
            <p:nvPr/>
          </p:nvSpPr>
          <p:spPr>
            <a:xfrm>
              <a:off x="5183188" y="2039938"/>
              <a:ext cx="565150" cy="674687"/>
            </a:xfrm>
            <a:custGeom>
              <a:avLst/>
              <a:gdLst>
                <a:gd name="connsiteX0" fmla="*/ 373857 w 564357"/>
                <a:gd name="connsiteY0" fmla="*/ 216694 h 673894"/>
                <a:gd name="connsiteX1" fmla="*/ 288132 w 564357"/>
                <a:gd name="connsiteY1" fmla="*/ 157163 h 673894"/>
                <a:gd name="connsiteX2" fmla="*/ 209550 w 564357"/>
                <a:gd name="connsiteY2" fmla="*/ 100013 h 673894"/>
                <a:gd name="connsiteX3" fmla="*/ 83344 w 564357"/>
                <a:gd name="connsiteY3" fmla="*/ 0 h 673894"/>
                <a:gd name="connsiteX4" fmla="*/ 0 w 564357"/>
                <a:gd name="connsiteY4" fmla="*/ 38100 h 673894"/>
                <a:gd name="connsiteX5" fmla="*/ 66675 w 564357"/>
                <a:gd name="connsiteY5" fmla="*/ 95250 h 673894"/>
                <a:gd name="connsiteX6" fmla="*/ 111919 w 564357"/>
                <a:gd name="connsiteY6" fmla="*/ 138113 h 673894"/>
                <a:gd name="connsiteX7" fmla="*/ 140494 w 564357"/>
                <a:gd name="connsiteY7" fmla="*/ 171450 h 673894"/>
                <a:gd name="connsiteX8" fmla="*/ 176213 w 564357"/>
                <a:gd name="connsiteY8" fmla="*/ 223838 h 673894"/>
                <a:gd name="connsiteX9" fmla="*/ 214313 w 564357"/>
                <a:gd name="connsiteY9" fmla="*/ 290513 h 673894"/>
                <a:gd name="connsiteX10" fmla="*/ 242888 w 564357"/>
                <a:gd name="connsiteY10" fmla="*/ 347663 h 673894"/>
                <a:gd name="connsiteX11" fmla="*/ 288132 w 564357"/>
                <a:gd name="connsiteY11" fmla="*/ 459582 h 673894"/>
                <a:gd name="connsiteX12" fmla="*/ 302419 w 564357"/>
                <a:gd name="connsiteY12" fmla="*/ 507207 h 673894"/>
                <a:gd name="connsiteX13" fmla="*/ 319088 w 564357"/>
                <a:gd name="connsiteY13" fmla="*/ 557213 h 673894"/>
                <a:gd name="connsiteX14" fmla="*/ 333375 w 564357"/>
                <a:gd name="connsiteY14" fmla="*/ 592932 h 673894"/>
                <a:gd name="connsiteX15" fmla="*/ 357188 w 564357"/>
                <a:gd name="connsiteY15" fmla="*/ 628650 h 673894"/>
                <a:gd name="connsiteX16" fmla="*/ 378619 w 564357"/>
                <a:gd name="connsiteY16" fmla="*/ 650082 h 673894"/>
                <a:gd name="connsiteX17" fmla="*/ 402432 w 564357"/>
                <a:gd name="connsiteY17" fmla="*/ 664369 h 673894"/>
                <a:gd name="connsiteX18" fmla="*/ 426244 w 564357"/>
                <a:gd name="connsiteY18" fmla="*/ 671513 h 673894"/>
                <a:gd name="connsiteX19" fmla="*/ 457200 w 564357"/>
                <a:gd name="connsiteY19" fmla="*/ 673894 h 673894"/>
                <a:gd name="connsiteX20" fmla="*/ 485775 w 564357"/>
                <a:gd name="connsiteY20" fmla="*/ 666750 h 673894"/>
                <a:gd name="connsiteX21" fmla="*/ 507207 w 564357"/>
                <a:gd name="connsiteY21" fmla="*/ 654844 h 673894"/>
                <a:gd name="connsiteX22" fmla="*/ 523875 w 564357"/>
                <a:gd name="connsiteY22" fmla="*/ 640557 h 673894"/>
                <a:gd name="connsiteX23" fmla="*/ 540544 w 564357"/>
                <a:gd name="connsiteY23" fmla="*/ 614363 h 673894"/>
                <a:gd name="connsiteX24" fmla="*/ 552450 w 564357"/>
                <a:gd name="connsiteY24" fmla="*/ 581025 h 673894"/>
                <a:gd name="connsiteX25" fmla="*/ 559594 w 564357"/>
                <a:gd name="connsiteY25" fmla="*/ 545307 h 673894"/>
                <a:gd name="connsiteX26" fmla="*/ 564357 w 564357"/>
                <a:gd name="connsiteY26" fmla="*/ 497682 h 673894"/>
                <a:gd name="connsiteX27" fmla="*/ 564357 w 564357"/>
                <a:gd name="connsiteY27" fmla="*/ 457200 h 673894"/>
                <a:gd name="connsiteX28" fmla="*/ 559594 w 564357"/>
                <a:gd name="connsiteY28" fmla="*/ 414338 h 673894"/>
                <a:gd name="connsiteX29" fmla="*/ 547688 w 564357"/>
                <a:gd name="connsiteY29" fmla="*/ 376238 h 673894"/>
                <a:gd name="connsiteX30" fmla="*/ 528638 w 564357"/>
                <a:gd name="connsiteY30" fmla="*/ 347663 h 673894"/>
                <a:gd name="connsiteX31" fmla="*/ 502444 w 564357"/>
                <a:gd name="connsiteY31" fmla="*/ 316707 h 673894"/>
                <a:gd name="connsiteX32" fmla="*/ 469107 w 564357"/>
                <a:gd name="connsiteY32" fmla="*/ 285750 h 673894"/>
                <a:gd name="connsiteX33" fmla="*/ 373857 w 564357"/>
                <a:gd name="connsiteY33" fmla="*/ 2166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4357" h="673894">
                  <a:moveTo>
                    <a:pt x="373857" y="216694"/>
                  </a:moveTo>
                  <a:lnTo>
                    <a:pt x="288132" y="157163"/>
                  </a:lnTo>
                  <a:lnTo>
                    <a:pt x="209550" y="100013"/>
                  </a:lnTo>
                  <a:lnTo>
                    <a:pt x="83344" y="0"/>
                  </a:lnTo>
                  <a:lnTo>
                    <a:pt x="0" y="38100"/>
                  </a:lnTo>
                  <a:lnTo>
                    <a:pt x="66675" y="95250"/>
                  </a:lnTo>
                  <a:lnTo>
                    <a:pt x="111919" y="138113"/>
                  </a:lnTo>
                  <a:lnTo>
                    <a:pt x="140494" y="171450"/>
                  </a:lnTo>
                  <a:lnTo>
                    <a:pt x="176213" y="223838"/>
                  </a:lnTo>
                  <a:lnTo>
                    <a:pt x="214313" y="290513"/>
                  </a:lnTo>
                  <a:lnTo>
                    <a:pt x="242888" y="347663"/>
                  </a:lnTo>
                  <a:lnTo>
                    <a:pt x="288132" y="459582"/>
                  </a:lnTo>
                  <a:lnTo>
                    <a:pt x="302419" y="507207"/>
                  </a:lnTo>
                  <a:lnTo>
                    <a:pt x="319088" y="557213"/>
                  </a:lnTo>
                  <a:lnTo>
                    <a:pt x="333375" y="592932"/>
                  </a:lnTo>
                  <a:lnTo>
                    <a:pt x="357188" y="628650"/>
                  </a:lnTo>
                  <a:lnTo>
                    <a:pt x="378619" y="650082"/>
                  </a:lnTo>
                  <a:lnTo>
                    <a:pt x="402432" y="664369"/>
                  </a:lnTo>
                  <a:lnTo>
                    <a:pt x="426244" y="671513"/>
                  </a:lnTo>
                  <a:lnTo>
                    <a:pt x="457200" y="673894"/>
                  </a:lnTo>
                  <a:lnTo>
                    <a:pt x="485775" y="666750"/>
                  </a:lnTo>
                  <a:lnTo>
                    <a:pt x="507207" y="654844"/>
                  </a:lnTo>
                  <a:lnTo>
                    <a:pt x="523875" y="640557"/>
                  </a:lnTo>
                  <a:lnTo>
                    <a:pt x="540544" y="614363"/>
                  </a:lnTo>
                  <a:lnTo>
                    <a:pt x="552450" y="581025"/>
                  </a:lnTo>
                  <a:lnTo>
                    <a:pt x="559594" y="545307"/>
                  </a:lnTo>
                  <a:lnTo>
                    <a:pt x="564357" y="497682"/>
                  </a:lnTo>
                  <a:lnTo>
                    <a:pt x="564357" y="457200"/>
                  </a:lnTo>
                  <a:lnTo>
                    <a:pt x="559594" y="414338"/>
                  </a:lnTo>
                  <a:lnTo>
                    <a:pt x="547688" y="376238"/>
                  </a:lnTo>
                  <a:lnTo>
                    <a:pt x="528638" y="347663"/>
                  </a:lnTo>
                  <a:lnTo>
                    <a:pt x="502444" y="316707"/>
                  </a:lnTo>
                  <a:lnTo>
                    <a:pt x="469107" y="285750"/>
                  </a:lnTo>
                  <a:lnTo>
                    <a:pt x="3738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0">
              <a:extLst>
                <a:ext uri="{FF2B5EF4-FFF2-40B4-BE49-F238E27FC236}">
                  <a16:creationId xmlns:a16="http://schemas.microsoft.com/office/drawing/2014/main" id="{AE420C64-541E-48A8-9669-67798334D6D6}"/>
                </a:ext>
              </a:extLst>
            </p:cNvPr>
            <p:cNvSpPr/>
            <p:nvPr/>
          </p:nvSpPr>
          <p:spPr>
            <a:xfrm>
              <a:off x="6161088" y="1839913"/>
              <a:ext cx="822325" cy="908050"/>
            </a:xfrm>
            <a:custGeom>
              <a:avLst/>
              <a:gdLst>
                <a:gd name="connsiteX0" fmla="*/ 561975 w 823912"/>
                <a:gd name="connsiteY0" fmla="*/ 438150 h 907257"/>
                <a:gd name="connsiteX1" fmla="*/ 478631 w 823912"/>
                <a:gd name="connsiteY1" fmla="*/ 519113 h 907257"/>
                <a:gd name="connsiteX2" fmla="*/ 371475 w 823912"/>
                <a:gd name="connsiteY2" fmla="*/ 619125 h 907257"/>
                <a:gd name="connsiteX3" fmla="*/ 257175 w 823912"/>
                <a:gd name="connsiteY3" fmla="*/ 721519 h 907257"/>
                <a:gd name="connsiteX4" fmla="*/ 135731 w 823912"/>
                <a:gd name="connsiteY4" fmla="*/ 828675 h 907257"/>
                <a:gd name="connsiteX5" fmla="*/ 64294 w 823912"/>
                <a:gd name="connsiteY5" fmla="*/ 890588 h 907257"/>
                <a:gd name="connsiteX6" fmla="*/ 40481 w 823912"/>
                <a:gd name="connsiteY6" fmla="*/ 904875 h 907257"/>
                <a:gd name="connsiteX7" fmla="*/ 21431 w 823912"/>
                <a:gd name="connsiteY7" fmla="*/ 907257 h 907257"/>
                <a:gd name="connsiteX8" fmla="*/ 11906 w 823912"/>
                <a:gd name="connsiteY8" fmla="*/ 907257 h 907257"/>
                <a:gd name="connsiteX9" fmla="*/ 2381 w 823912"/>
                <a:gd name="connsiteY9" fmla="*/ 897732 h 907257"/>
                <a:gd name="connsiteX10" fmla="*/ 0 w 823912"/>
                <a:gd name="connsiteY10" fmla="*/ 883444 h 907257"/>
                <a:gd name="connsiteX11" fmla="*/ 11906 w 823912"/>
                <a:gd name="connsiteY11" fmla="*/ 852488 h 907257"/>
                <a:gd name="connsiteX12" fmla="*/ 59531 w 823912"/>
                <a:gd name="connsiteY12" fmla="*/ 776288 h 907257"/>
                <a:gd name="connsiteX13" fmla="*/ 130969 w 823912"/>
                <a:gd name="connsiteY13" fmla="*/ 669132 h 907257"/>
                <a:gd name="connsiteX14" fmla="*/ 197644 w 823912"/>
                <a:gd name="connsiteY14" fmla="*/ 566738 h 907257"/>
                <a:gd name="connsiteX15" fmla="*/ 276225 w 823912"/>
                <a:gd name="connsiteY15" fmla="*/ 457200 h 907257"/>
                <a:gd name="connsiteX16" fmla="*/ 328612 w 823912"/>
                <a:gd name="connsiteY16" fmla="*/ 373857 h 907257"/>
                <a:gd name="connsiteX17" fmla="*/ 357187 w 823912"/>
                <a:gd name="connsiteY17" fmla="*/ 323850 h 907257"/>
                <a:gd name="connsiteX18" fmla="*/ 383381 w 823912"/>
                <a:gd name="connsiteY18" fmla="*/ 273844 h 907257"/>
                <a:gd name="connsiteX19" fmla="*/ 402431 w 823912"/>
                <a:gd name="connsiteY19" fmla="*/ 230982 h 907257"/>
                <a:gd name="connsiteX20" fmla="*/ 414337 w 823912"/>
                <a:gd name="connsiteY20" fmla="*/ 200025 h 907257"/>
                <a:gd name="connsiteX21" fmla="*/ 416719 w 823912"/>
                <a:gd name="connsiteY21" fmla="*/ 178594 h 907257"/>
                <a:gd name="connsiteX22" fmla="*/ 419100 w 823912"/>
                <a:gd name="connsiteY22" fmla="*/ 152400 h 907257"/>
                <a:gd name="connsiteX23" fmla="*/ 411956 w 823912"/>
                <a:gd name="connsiteY23" fmla="*/ 123825 h 907257"/>
                <a:gd name="connsiteX24" fmla="*/ 402431 w 823912"/>
                <a:gd name="connsiteY24" fmla="*/ 104775 h 907257"/>
                <a:gd name="connsiteX25" fmla="*/ 383381 w 823912"/>
                <a:gd name="connsiteY25" fmla="*/ 80963 h 907257"/>
                <a:gd name="connsiteX26" fmla="*/ 354806 w 823912"/>
                <a:gd name="connsiteY26" fmla="*/ 52388 h 907257"/>
                <a:gd name="connsiteX27" fmla="*/ 345281 w 823912"/>
                <a:gd name="connsiteY27" fmla="*/ 40482 h 907257"/>
                <a:gd name="connsiteX28" fmla="*/ 335756 w 823912"/>
                <a:gd name="connsiteY28" fmla="*/ 26194 h 907257"/>
                <a:gd name="connsiteX29" fmla="*/ 333375 w 823912"/>
                <a:gd name="connsiteY29" fmla="*/ 9525 h 907257"/>
                <a:gd name="connsiteX30" fmla="*/ 340519 w 823912"/>
                <a:gd name="connsiteY30" fmla="*/ 2382 h 907257"/>
                <a:gd name="connsiteX31" fmla="*/ 364331 w 823912"/>
                <a:gd name="connsiteY31" fmla="*/ 0 h 907257"/>
                <a:gd name="connsiteX32" fmla="*/ 407194 w 823912"/>
                <a:gd name="connsiteY32" fmla="*/ 4763 h 907257"/>
                <a:gd name="connsiteX33" fmla="*/ 507206 w 823912"/>
                <a:gd name="connsiteY33" fmla="*/ 30957 h 907257"/>
                <a:gd name="connsiteX34" fmla="*/ 576262 w 823912"/>
                <a:gd name="connsiteY34" fmla="*/ 57150 h 907257"/>
                <a:gd name="connsiteX35" fmla="*/ 657225 w 823912"/>
                <a:gd name="connsiteY35" fmla="*/ 95250 h 907257"/>
                <a:gd name="connsiteX36" fmla="*/ 757237 w 823912"/>
                <a:gd name="connsiteY36" fmla="*/ 154782 h 907257"/>
                <a:gd name="connsiteX37" fmla="*/ 795337 w 823912"/>
                <a:gd name="connsiteY37" fmla="*/ 180975 h 907257"/>
                <a:gd name="connsiteX38" fmla="*/ 814387 w 823912"/>
                <a:gd name="connsiteY38" fmla="*/ 202407 h 907257"/>
                <a:gd name="connsiteX39" fmla="*/ 821531 w 823912"/>
                <a:gd name="connsiteY39" fmla="*/ 219075 h 907257"/>
                <a:gd name="connsiteX40" fmla="*/ 823912 w 823912"/>
                <a:gd name="connsiteY40" fmla="*/ 233363 h 907257"/>
                <a:gd name="connsiteX41" fmla="*/ 821531 w 823912"/>
                <a:gd name="connsiteY41" fmla="*/ 252413 h 907257"/>
                <a:gd name="connsiteX42" fmla="*/ 804862 w 823912"/>
                <a:gd name="connsiteY42" fmla="*/ 271463 h 907257"/>
                <a:gd name="connsiteX43" fmla="*/ 781050 w 823912"/>
                <a:gd name="connsiteY43" fmla="*/ 288132 h 907257"/>
                <a:gd name="connsiteX44" fmla="*/ 757237 w 823912"/>
                <a:gd name="connsiteY44" fmla="*/ 297657 h 907257"/>
                <a:gd name="connsiteX45" fmla="*/ 726281 w 823912"/>
                <a:gd name="connsiteY45" fmla="*/ 307182 h 907257"/>
                <a:gd name="connsiteX46" fmla="*/ 700087 w 823912"/>
                <a:gd name="connsiteY46" fmla="*/ 319088 h 907257"/>
                <a:gd name="connsiteX47" fmla="*/ 654844 w 823912"/>
                <a:gd name="connsiteY47" fmla="*/ 347663 h 907257"/>
                <a:gd name="connsiteX48" fmla="*/ 611981 w 823912"/>
                <a:gd name="connsiteY48" fmla="*/ 385763 h 907257"/>
                <a:gd name="connsiteX49" fmla="*/ 561975 w 823912"/>
                <a:gd name="connsiteY49" fmla="*/ 438150 h 9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23912" h="907257">
                  <a:moveTo>
                    <a:pt x="561975" y="438150"/>
                  </a:moveTo>
                  <a:lnTo>
                    <a:pt x="478631" y="519113"/>
                  </a:lnTo>
                  <a:lnTo>
                    <a:pt x="371475" y="619125"/>
                  </a:lnTo>
                  <a:lnTo>
                    <a:pt x="257175" y="721519"/>
                  </a:lnTo>
                  <a:lnTo>
                    <a:pt x="135731" y="828675"/>
                  </a:lnTo>
                  <a:lnTo>
                    <a:pt x="64294" y="890588"/>
                  </a:lnTo>
                  <a:lnTo>
                    <a:pt x="40481" y="904875"/>
                  </a:lnTo>
                  <a:lnTo>
                    <a:pt x="21431" y="907257"/>
                  </a:lnTo>
                  <a:lnTo>
                    <a:pt x="11906" y="907257"/>
                  </a:lnTo>
                  <a:lnTo>
                    <a:pt x="2381" y="897732"/>
                  </a:lnTo>
                  <a:lnTo>
                    <a:pt x="0" y="883444"/>
                  </a:lnTo>
                  <a:lnTo>
                    <a:pt x="11906" y="852488"/>
                  </a:lnTo>
                  <a:lnTo>
                    <a:pt x="59531" y="776288"/>
                  </a:lnTo>
                  <a:lnTo>
                    <a:pt x="130969" y="669132"/>
                  </a:lnTo>
                  <a:lnTo>
                    <a:pt x="197644" y="566738"/>
                  </a:lnTo>
                  <a:lnTo>
                    <a:pt x="276225" y="457200"/>
                  </a:lnTo>
                  <a:lnTo>
                    <a:pt x="328612" y="373857"/>
                  </a:lnTo>
                  <a:lnTo>
                    <a:pt x="357187" y="323850"/>
                  </a:lnTo>
                  <a:lnTo>
                    <a:pt x="383381" y="273844"/>
                  </a:lnTo>
                  <a:lnTo>
                    <a:pt x="402431" y="230982"/>
                  </a:lnTo>
                  <a:lnTo>
                    <a:pt x="414337" y="200025"/>
                  </a:lnTo>
                  <a:lnTo>
                    <a:pt x="416719" y="178594"/>
                  </a:lnTo>
                  <a:lnTo>
                    <a:pt x="419100" y="152400"/>
                  </a:lnTo>
                  <a:lnTo>
                    <a:pt x="411956" y="123825"/>
                  </a:lnTo>
                  <a:lnTo>
                    <a:pt x="402431" y="104775"/>
                  </a:lnTo>
                  <a:lnTo>
                    <a:pt x="383381" y="80963"/>
                  </a:lnTo>
                  <a:lnTo>
                    <a:pt x="354806" y="52388"/>
                  </a:lnTo>
                  <a:lnTo>
                    <a:pt x="345281" y="40482"/>
                  </a:lnTo>
                  <a:lnTo>
                    <a:pt x="335756" y="26194"/>
                  </a:lnTo>
                  <a:lnTo>
                    <a:pt x="333375" y="9525"/>
                  </a:lnTo>
                  <a:lnTo>
                    <a:pt x="340519" y="2382"/>
                  </a:lnTo>
                  <a:lnTo>
                    <a:pt x="364331" y="0"/>
                  </a:lnTo>
                  <a:lnTo>
                    <a:pt x="407194" y="4763"/>
                  </a:lnTo>
                  <a:lnTo>
                    <a:pt x="507206" y="30957"/>
                  </a:lnTo>
                  <a:lnTo>
                    <a:pt x="576262" y="57150"/>
                  </a:lnTo>
                  <a:lnTo>
                    <a:pt x="657225" y="95250"/>
                  </a:lnTo>
                  <a:lnTo>
                    <a:pt x="757237" y="154782"/>
                  </a:lnTo>
                  <a:lnTo>
                    <a:pt x="795337" y="180975"/>
                  </a:lnTo>
                  <a:lnTo>
                    <a:pt x="814387" y="202407"/>
                  </a:lnTo>
                  <a:lnTo>
                    <a:pt x="821531" y="219075"/>
                  </a:lnTo>
                  <a:lnTo>
                    <a:pt x="823912" y="233363"/>
                  </a:lnTo>
                  <a:lnTo>
                    <a:pt x="821531" y="252413"/>
                  </a:lnTo>
                  <a:lnTo>
                    <a:pt x="804862" y="271463"/>
                  </a:lnTo>
                  <a:lnTo>
                    <a:pt x="781050" y="288132"/>
                  </a:lnTo>
                  <a:lnTo>
                    <a:pt x="757237" y="297657"/>
                  </a:lnTo>
                  <a:lnTo>
                    <a:pt x="726281" y="307182"/>
                  </a:lnTo>
                  <a:lnTo>
                    <a:pt x="700087" y="319088"/>
                  </a:lnTo>
                  <a:lnTo>
                    <a:pt x="654844" y="347663"/>
                  </a:lnTo>
                  <a:lnTo>
                    <a:pt x="611981" y="385763"/>
                  </a:lnTo>
                  <a:lnTo>
                    <a:pt x="5619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1">
              <a:extLst>
                <a:ext uri="{FF2B5EF4-FFF2-40B4-BE49-F238E27FC236}">
                  <a16:creationId xmlns:a16="http://schemas.microsoft.com/office/drawing/2014/main" id="{12DD5DB2-46DD-40E3-965B-50EE37AC1915}"/>
                </a:ext>
              </a:extLst>
            </p:cNvPr>
            <p:cNvSpPr/>
            <p:nvPr/>
          </p:nvSpPr>
          <p:spPr>
            <a:xfrm>
              <a:off x="4529138" y="2849563"/>
              <a:ext cx="2005012" cy="425450"/>
            </a:xfrm>
            <a:custGeom>
              <a:avLst/>
              <a:gdLst>
                <a:gd name="connsiteX0" fmla="*/ 1512093 w 2005012"/>
                <a:gd name="connsiteY0" fmla="*/ 85725 h 423863"/>
                <a:gd name="connsiteX1" fmla="*/ 1409700 w 2005012"/>
                <a:gd name="connsiteY1" fmla="*/ 114300 h 423863"/>
                <a:gd name="connsiteX2" fmla="*/ 1285875 w 2005012"/>
                <a:gd name="connsiteY2" fmla="*/ 145257 h 423863"/>
                <a:gd name="connsiteX3" fmla="*/ 1166812 w 2005012"/>
                <a:gd name="connsiteY3" fmla="*/ 173832 h 423863"/>
                <a:gd name="connsiteX4" fmla="*/ 1026318 w 2005012"/>
                <a:gd name="connsiteY4" fmla="*/ 200025 h 423863"/>
                <a:gd name="connsiteX5" fmla="*/ 881062 w 2005012"/>
                <a:gd name="connsiteY5" fmla="*/ 223838 h 423863"/>
                <a:gd name="connsiteX6" fmla="*/ 764381 w 2005012"/>
                <a:gd name="connsiteY6" fmla="*/ 240507 h 423863"/>
                <a:gd name="connsiteX7" fmla="*/ 635793 w 2005012"/>
                <a:gd name="connsiteY7" fmla="*/ 257175 h 423863"/>
                <a:gd name="connsiteX8" fmla="*/ 528637 w 2005012"/>
                <a:gd name="connsiteY8" fmla="*/ 264319 h 423863"/>
                <a:gd name="connsiteX9" fmla="*/ 450056 w 2005012"/>
                <a:gd name="connsiteY9" fmla="*/ 266700 h 423863"/>
                <a:gd name="connsiteX10" fmla="*/ 416718 w 2005012"/>
                <a:gd name="connsiteY10" fmla="*/ 264319 h 423863"/>
                <a:gd name="connsiteX11" fmla="*/ 316706 w 2005012"/>
                <a:gd name="connsiteY11" fmla="*/ 247650 h 423863"/>
                <a:gd name="connsiteX12" fmla="*/ 190500 w 2005012"/>
                <a:gd name="connsiteY12" fmla="*/ 219075 h 423863"/>
                <a:gd name="connsiteX13" fmla="*/ 90487 w 2005012"/>
                <a:gd name="connsiteY13" fmla="*/ 188119 h 423863"/>
                <a:gd name="connsiteX14" fmla="*/ 33337 w 2005012"/>
                <a:gd name="connsiteY14" fmla="*/ 166688 h 423863"/>
                <a:gd name="connsiteX15" fmla="*/ 19050 w 2005012"/>
                <a:gd name="connsiteY15" fmla="*/ 164307 h 423863"/>
                <a:gd name="connsiteX16" fmla="*/ 2381 w 2005012"/>
                <a:gd name="connsiteY16" fmla="*/ 166688 h 423863"/>
                <a:gd name="connsiteX17" fmla="*/ 0 w 2005012"/>
                <a:gd name="connsiteY17" fmla="*/ 183357 h 423863"/>
                <a:gd name="connsiteX18" fmla="*/ 16668 w 2005012"/>
                <a:gd name="connsiteY18" fmla="*/ 219075 h 423863"/>
                <a:gd name="connsiteX19" fmla="*/ 57150 w 2005012"/>
                <a:gd name="connsiteY19" fmla="*/ 259557 h 423863"/>
                <a:gd name="connsiteX20" fmla="*/ 102393 w 2005012"/>
                <a:gd name="connsiteY20" fmla="*/ 295275 h 423863"/>
                <a:gd name="connsiteX21" fmla="*/ 164306 w 2005012"/>
                <a:gd name="connsiteY21" fmla="*/ 338138 h 423863"/>
                <a:gd name="connsiteX22" fmla="*/ 226218 w 2005012"/>
                <a:gd name="connsiteY22" fmla="*/ 376238 h 423863"/>
                <a:gd name="connsiteX23" fmla="*/ 266700 w 2005012"/>
                <a:gd name="connsiteY23" fmla="*/ 395288 h 423863"/>
                <a:gd name="connsiteX24" fmla="*/ 309562 w 2005012"/>
                <a:gd name="connsiteY24" fmla="*/ 409575 h 423863"/>
                <a:gd name="connsiteX25" fmla="*/ 357187 w 2005012"/>
                <a:gd name="connsiteY25" fmla="*/ 419100 h 423863"/>
                <a:gd name="connsiteX26" fmla="*/ 438150 w 2005012"/>
                <a:gd name="connsiteY26" fmla="*/ 423863 h 423863"/>
                <a:gd name="connsiteX27" fmla="*/ 585787 w 2005012"/>
                <a:gd name="connsiteY27" fmla="*/ 421482 h 423863"/>
                <a:gd name="connsiteX28" fmla="*/ 773906 w 2005012"/>
                <a:gd name="connsiteY28" fmla="*/ 423863 h 423863"/>
                <a:gd name="connsiteX29" fmla="*/ 816768 w 2005012"/>
                <a:gd name="connsiteY29" fmla="*/ 421482 h 423863"/>
                <a:gd name="connsiteX30" fmla="*/ 962025 w 2005012"/>
                <a:gd name="connsiteY30" fmla="*/ 378619 h 423863"/>
                <a:gd name="connsiteX31" fmla="*/ 1245393 w 2005012"/>
                <a:gd name="connsiteY31" fmla="*/ 338138 h 423863"/>
                <a:gd name="connsiteX32" fmla="*/ 1528762 w 2005012"/>
                <a:gd name="connsiteY32" fmla="*/ 297657 h 423863"/>
                <a:gd name="connsiteX33" fmla="*/ 1795462 w 2005012"/>
                <a:gd name="connsiteY33" fmla="*/ 259557 h 423863"/>
                <a:gd name="connsiteX34" fmla="*/ 1885950 w 2005012"/>
                <a:gd name="connsiteY34" fmla="*/ 247650 h 423863"/>
                <a:gd name="connsiteX35" fmla="*/ 1940718 w 2005012"/>
                <a:gd name="connsiteY35" fmla="*/ 233363 h 423863"/>
                <a:gd name="connsiteX36" fmla="*/ 1971675 w 2005012"/>
                <a:gd name="connsiteY36" fmla="*/ 219075 h 423863"/>
                <a:gd name="connsiteX37" fmla="*/ 1995487 w 2005012"/>
                <a:gd name="connsiteY37" fmla="*/ 200025 h 423863"/>
                <a:gd name="connsiteX38" fmla="*/ 2002631 w 2005012"/>
                <a:gd name="connsiteY38" fmla="*/ 185738 h 423863"/>
                <a:gd name="connsiteX39" fmla="*/ 2005012 w 2005012"/>
                <a:gd name="connsiteY39" fmla="*/ 159544 h 423863"/>
                <a:gd name="connsiteX40" fmla="*/ 2000250 w 2005012"/>
                <a:gd name="connsiteY40" fmla="*/ 133350 h 423863"/>
                <a:gd name="connsiteX41" fmla="*/ 1990725 w 2005012"/>
                <a:gd name="connsiteY41" fmla="*/ 109538 h 423863"/>
                <a:gd name="connsiteX42" fmla="*/ 1978818 w 2005012"/>
                <a:gd name="connsiteY42" fmla="*/ 88107 h 423863"/>
                <a:gd name="connsiteX43" fmla="*/ 1964531 w 2005012"/>
                <a:gd name="connsiteY43" fmla="*/ 73819 h 423863"/>
                <a:gd name="connsiteX44" fmla="*/ 1933575 w 2005012"/>
                <a:gd name="connsiteY44" fmla="*/ 52388 h 423863"/>
                <a:gd name="connsiteX45" fmla="*/ 1897856 w 2005012"/>
                <a:gd name="connsiteY45" fmla="*/ 35719 h 423863"/>
                <a:gd name="connsiteX46" fmla="*/ 1826418 w 2005012"/>
                <a:gd name="connsiteY46" fmla="*/ 9525 h 423863"/>
                <a:gd name="connsiteX47" fmla="*/ 1774031 w 2005012"/>
                <a:gd name="connsiteY47" fmla="*/ 0 h 423863"/>
                <a:gd name="connsiteX48" fmla="*/ 1726406 w 2005012"/>
                <a:gd name="connsiteY48" fmla="*/ 0 h 423863"/>
                <a:gd name="connsiteX49" fmla="*/ 1681162 w 2005012"/>
                <a:gd name="connsiteY49" fmla="*/ 11907 h 423863"/>
                <a:gd name="connsiteX50" fmla="*/ 1638300 w 2005012"/>
                <a:gd name="connsiteY50" fmla="*/ 30957 h 423863"/>
                <a:gd name="connsiteX51" fmla="*/ 1604962 w 2005012"/>
                <a:gd name="connsiteY51" fmla="*/ 50007 h 423863"/>
                <a:gd name="connsiteX52" fmla="*/ 1574006 w 2005012"/>
                <a:gd name="connsiteY52" fmla="*/ 66675 h 423863"/>
                <a:gd name="connsiteX53" fmla="*/ 1512093 w 2005012"/>
                <a:gd name="connsiteY53" fmla="*/ 857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05012" h="423863">
                  <a:moveTo>
                    <a:pt x="1512093" y="85725"/>
                  </a:moveTo>
                  <a:lnTo>
                    <a:pt x="1409700" y="114300"/>
                  </a:lnTo>
                  <a:lnTo>
                    <a:pt x="1285875" y="145257"/>
                  </a:lnTo>
                  <a:lnTo>
                    <a:pt x="1166812" y="173832"/>
                  </a:lnTo>
                  <a:lnTo>
                    <a:pt x="1026318" y="200025"/>
                  </a:lnTo>
                  <a:lnTo>
                    <a:pt x="881062" y="223838"/>
                  </a:lnTo>
                  <a:lnTo>
                    <a:pt x="764381" y="240507"/>
                  </a:lnTo>
                  <a:lnTo>
                    <a:pt x="635793" y="257175"/>
                  </a:lnTo>
                  <a:lnTo>
                    <a:pt x="528637" y="264319"/>
                  </a:lnTo>
                  <a:lnTo>
                    <a:pt x="450056" y="266700"/>
                  </a:lnTo>
                  <a:lnTo>
                    <a:pt x="416718" y="264319"/>
                  </a:lnTo>
                  <a:lnTo>
                    <a:pt x="316706" y="247650"/>
                  </a:lnTo>
                  <a:lnTo>
                    <a:pt x="190500" y="219075"/>
                  </a:lnTo>
                  <a:lnTo>
                    <a:pt x="90487" y="188119"/>
                  </a:lnTo>
                  <a:lnTo>
                    <a:pt x="33337" y="166688"/>
                  </a:lnTo>
                  <a:lnTo>
                    <a:pt x="19050" y="164307"/>
                  </a:lnTo>
                  <a:lnTo>
                    <a:pt x="2381" y="166688"/>
                  </a:lnTo>
                  <a:lnTo>
                    <a:pt x="0" y="183357"/>
                  </a:lnTo>
                  <a:lnTo>
                    <a:pt x="16668" y="219075"/>
                  </a:lnTo>
                  <a:lnTo>
                    <a:pt x="57150" y="259557"/>
                  </a:lnTo>
                  <a:lnTo>
                    <a:pt x="102393" y="295275"/>
                  </a:lnTo>
                  <a:lnTo>
                    <a:pt x="164306" y="338138"/>
                  </a:lnTo>
                  <a:lnTo>
                    <a:pt x="226218" y="376238"/>
                  </a:lnTo>
                  <a:lnTo>
                    <a:pt x="266700" y="395288"/>
                  </a:lnTo>
                  <a:lnTo>
                    <a:pt x="309562" y="409575"/>
                  </a:lnTo>
                  <a:lnTo>
                    <a:pt x="357187" y="419100"/>
                  </a:lnTo>
                  <a:lnTo>
                    <a:pt x="438150" y="423863"/>
                  </a:lnTo>
                  <a:lnTo>
                    <a:pt x="585787" y="421482"/>
                  </a:lnTo>
                  <a:lnTo>
                    <a:pt x="773906" y="423863"/>
                  </a:lnTo>
                  <a:lnTo>
                    <a:pt x="816768" y="421482"/>
                  </a:lnTo>
                  <a:lnTo>
                    <a:pt x="962025" y="378619"/>
                  </a:lnTo>
                  <a:lnTo>
                    <a:pt x="1245393" y="338138"/>
                  </a:lnTo>
                  <a:lnTo>
                    <a:pt x="1528762" y="297657"/>
                  </a:lnTo>
                  <a:lnTo>
                    <a:pt x="1795462" y="259557"/>
                  </a:lnTo>
                  <a:lnTo>
                    <a:pt x="1885950" y="247650"/>
                  </a:lnTo>
                  <a:lnTo>
                    <a:pt x="1940718" y="233363"/>
                  </a:lnTo>
                  <a:lnTo>
                    <a:pt x="1971675" y="219075"/>
                  </a:lnTo>
                  <a:lnTo>
                    <a:pt x="1995487" y="200025"/>
                  </a:lnTo>
                  <a:lnTo>
                    <a:pt x="2002631" y="185738"/>
                  </a:lnTo>
                  <a:lnTo>
                    <a:pt x="2005012" y="159544"/>
                  </a:lnTo>
                  <a:lnTo>
                    <a:pt x="2000250" y="133350"/>
                  </a:lnTo>
                  <a:lnTo>
                    <a:pt x="1990725" y="109538"/>
                  </a:lnTo>
                  <a:lnTo>
                    <a:pt x="1978818" y="88107"/>
                  </a:lnTo>
                  <a:lnTo>
                    <a:pt x="1964531" y="73819"/>
                  </a:lnTo>
                  <a:lnTo>
                    <a:pt x="1933575" y="52388"/>
                  </a:lnTo>
                  <a:lnTo>
                    <a:pt x="1897856" y="35719"/>
                  </a:lnTo>
                  <a:lnTo>
                    <a:pt x="1826418" y="9525"/>
                  </a:lnTo>
                  <a:lnTo>
                    <a:pt x="1774031" y="0"/>
                  </a:lnTo>
                  <a:lnTo>
                    <a:pt x="1726406" y="0"/>
                  </a:lnTo>
                  <a:lnTo>
                    <a:pt x="1681162" y="11907"/>
                  </a:lnTo>
                  <a:lnTo>
                    <a:pt x="1638300" y="30957"/>
                  </a:lnTo>
                  <a:lnTo>
                    <a:pt x="1604962" y="50007"/>
                  </a:lnTo>
                  <a:lnTo>
                    <a:pt x="1574006" y="66675"/>
                  </a:lnTo>
                  <a:lnTo>
                    <a:pt x="151209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2">
              <a:extLst>
                <a:ext uri="{FF2B5EF4-FFF2-40B4-BE49-F238E27FC236}">
                  <a16:creationId xmlns:a16="http://schemas.microsoft.com/office/drawing/2014/main" id="{8B35ADD0-B572-4F79-B301-48EB66BDF309}"/>
                </a:ext>
              </a:extLst>
            </p:cNvPr>
            <p:cNvSpPr/>
            <p:nvPr/>
          </p:nvSpPr>
          <p:spPr>
            <a:xfrm>
              <a:off x="4259263" y="3449638"/>
              <a:ext cx="2794000" cy="492125"/>
            </a:xfrm>
            <a:custGeom>
              <a:avLst/>
              <a:gdLst>
                <a:gd name="connsiteX0" fmla="*/ 1874044 w 2793207"/>
                <a:gd name="connsiteY0" fmla="*/ 309563 h 490538"/>
                <a:gd name="connsiteX1" fmla="*/ 2105025 w 2793207"/>
                <a:gd name="connsiteY1" fmla="*/ 300038 h 490538"/>
                <a:gd name="connsiteX2" fmla="*/ 2295525 w 2793207"/>
                <a:gd name="connsiteY2" fmla="*/ 295275 h 490538"/>
                <a:gd name="connsiteX3" fmla="*/ 2514600 w 2793207"/>
                <a:gd name="connsiteY3" fmla="*/ 292894 h 490538"/>
                <a:gd name="connsiteX4" fmla="*/ 2695575 w 2793207"/>
                <a:gd name="connsiteY4" fmla="*/ 290513 h 490538"/>
                <a:gd name="connsiteX5" fmla="*/ 2731294 w 2793207"/>
                <a:gd name="connsiteY5" fmla="*/ 278607 h 490538"/>
                <a:gd name="connsiteX6" fmla="*/ 2762250 w 2793207"/>
                <a:gd name="connsiteY6" fmla="*/ 261938 h 490538"/>
                <a:gd name="connsiteX7" fmla="*/ 2781300 w 2793207"/>
                <a:gd name="connsiteY7" fmla="*/ 242888 h 490538"/>
                <a:gd name="connsiteX8" fmla="*/ 2790825 w 2793207"/>
                <a:gd name="connsiteY8" fmla="*/ 223838 h 490538"/>
                <a:gd name="connsiteX9" fmla="*/ 2793207 w 2793207"/>
                <a:gd name="connsiteY9" fmla="*/ 209550 h 490538"/>
                <a:gd name="connsiteX10" fmla="*/ 2793207 w 2793207"/>
                <a:gd name="connsiteY10" fmla="*/ 190500 h 490538"/>
                <a:gd name="connsiteX11" fmla="*/ 2786063 w 2793207"/>
                <a:gd name="connsiteY11" fmla="*/ 157163 h 490538"/>
                <a:gd name="connsiteX12" fmla="*/ 2776538 w 2793207"/>
                <a:gd name="connsiteY12" fmla="*/ 130969 h 490538"/>
                <a:gd name="connsiteX13" fmla="*/ 2762250 w 2793207"/>
                <a:gd name="connsiteY13" fmla="*/ 116682 h 490538"/>
                <a:gd name="connsiteX14" fmla="*/ 2714625 w 2793207"/>
                <a:gd name="connsiteY14" fmla="*/ 92869 h 490538"/>
                <a:gd name="connsiteX15" fmla="*/ 2619375 w 2793207"/>
                <a:gd name="connsiteY15" fmla="*/ 57150 h 490538"/>
                <a:gd name="connsiteX16" fmla="*/ 2545557 w 2793207"/>
                <a:gd name="connsiteY16" fmla="*/ 30957 h 490538"/>
                <a:gd name="connsiteX17" fmla="*/ 2471738 w 2793207"/>
                <a:gd name="connsiteY17" fmla="*/ 11907 h 490538"/>
                <a:gd name="connsiteX18" fmla="*/ 2405063 w 2793207"/>
                <a:gd name="connsiteY18" fmla="*/ 2382 h 490538"/>
                <a:gd name="connsiteX19" fmla="*/ 2345532 w 2793207"/>
                <a:gd name="connsiteY19" fmla="*/ 0 h 490538"/>
                <a:gd name="connsiteX20" fmla="*/ 2321719 w 2793207"/>
                <a:gd name="connsiteY20" fmla="*/ 0 h 490538"/>
                <a:gd name="connsiteX21" fmla="*/ 2293144 w 2793207"/>
                <a:gd name="connsiteY21" fmla="*/ 11907 h 490538"/>
                <a:gd name="connsiteX22" fmla="*/ 2233613 w 2793207"/>
                <a:gd name="connsiteY22" fmla="*/ 42863 h 490538"/>
                <a:gd name="connsiteX23" fmla="*/ 2143125 w 2793207"/>
                <a:gd name="connsiteY23" fmla="*/ 88107 h 490538"/>
                <a:gd name="connsiteX24" fmla="*/ 2071688 w 2793207"/>
                <a:gd name="connsiteY24" fmla="*/ 100013 h 490538"/>
                <a:gd name="connsiteX25" fmla="*/ 1888332 w 2793207"/>
                <a:gd name="connsiteY25" fmla="*/ 116682 h 490538"/>
                <a:gd name="connsiteX26" fmla="*/ 1695450 w 2793207"/>
                <a:gd name="connsiteY26" fmla="*/ 135732 h 490538"/>
                <a:gd name="connsiteX27" fmla="*/ 1497807 w 2793207"/>
                <a:gd name="connsiteY27" fmla="*/ 157163 h 490538"/>
                <a:gd name="connsiteX28" fmla="*/ 1240632 w 2793207"/>
                <a:gd name="connsiteY28" fmla="*/ 180975 h 490538"/>
                <a:gd name="connsiteX29" fmla="*/ 1002507 w 2793207"/>
                <a:gd name="connsiteY29" fmla="*/ 204788 h 490538"/>
                <a:gd name="connsiteX30" fmla="*/ 833438 w 2793207"/>
                <a:gd name="connsiteY30" fmla="*/ 228600 h 490538"/>
                <a:gd name="connsiteX31" fmla="*/ 652463 w 2793207"/>
                <a:gd name="connsiteY31" fmla="*/ 247650 h 490538"/>
                <a:gd name="connsiteX32" fmla="*/ 488157 w 2793207"/>
                <a:gd name="connsiteY32" fmla="*/ 261938 h 490538"/>
                <a:gd name="connsiteX33" fmla="*/ 402432 w 2793207"/>
                <a:gd name="connsiteY33" fmla="*/ 269082 h 490538"/>
                <a:gd name="connsiteX34" fmla="*/ 371475 w 2793207"/>
                <a:gd name="connsiteY34" fmla="*/ 269082 h 490538"/>
                <a:gd name="connsiteX35" fmla="*/ 326232 w 2793207"/>
                <a:gd name="connsiteY35" fmla="*/ 266700 h 490538"/>
                <a:gd name="connsiteX36" fmla="*/ 273844 w 2793207"/>
                <a:gd name="connsiteY36" fmla="*/ 259557 h 490538"/>
                <a:gd name="connsiteX37" fmla="*/ 216694 w 2793207"/>
                <a:gd name="connsiteY37" fmla="*/ 245269 h 490538"/>
                <a:gd name="connsiteX38" fmla="*/ 166688 w 2793207"/>
                <a:gd name="connsiteY38" fmla="*/ 228600 h 490538"/>
                <a:gd name="connsiteX39" fmla="*/ 97632 w 2793207"/>
                <a:gd name="connsiteY39" fmla="*/ 200025 h 490538"/>
                <a:gd name="connsiteX40" fmla="*/ 47625 w 2793207"/>
                <a:gd name="connsiteY40" fmla="*/ 173832 h 490538"/>
                <a:gd name="connsiteX41" fmla="*/ 26194 w 2793207"/>
                <a:gd name="connsiteY41" fmla="*/ 166688 h 490538"/>
                <a:gd name="connsiteX42" fmla="*/ 9525 w 2793207"/>
                <a:gd name="connsiteY42" fmla="*/ 166688 h 490538"/>
                <a:gd name="connsiteX43" fmla="*/ 0 w 2793207"/>
                <a:gd name="connsiteY43" fmla="*/ 173832 h 490538"/>
                <a:gd name="connsiteX44" fmla="*/ 2382 w 2793207"/>
                <a:gd name="connsiteY44" fmla="*/ 185738 h 490538"/>
                <a:gd name="connsiteX45" fmla="*/ 9525 w 2793207"/>
                <a:gd name="connsiteY45" fmla="*/ 211932 h 490538"/>
                <a:gd name="connsiteX46" fmla="*/ 38100 w 2793207"/>
                <a:gd name="connsiteY46" fmla="*/ 257175 h 490538"/>
                <a:gd name="connsiteX47" fmla="*/ 78582 w 2793207"/>
                <a:gd name="connsiteY47" fmla="*/ 297657 h 490538"/>
                <a:gd name="connsiteX48" fmla="*/ 133350 w 2793207"/>
                <a:gd name="connsiteY48" fmla="*/ 350044 h 490538"/>
                <a:gd name="connsiteX49" fmla="*/ 188119 w 2793207"/>
                <a:gd name="connsiteY49" fmla="*/ 388144 h 490538"/>
                <a:gd name="connsiteX50" fmla="*/ 252413 w 2793207"/>
                <a:gd name="connsiteY50" fmla="*/ 431007 h 490538"/>
                <a:gd name="connsiteX51" fmla="*/ 304800 w 2793207"/>
                <a:gd name="connsiteY51" fmla="*/ 459582 h 490538"/>
                <a:gd name="connsiteX52" fmla="*/ 364332 w 2793207"/>
                <a:gd name="connsiteY52" fmla="*/ 488157 h 490538"/>
                <a:gd name="connsiteX53" fmla="*/ 388144 w 2793207"/>
                <a:gd name="connsiteY53" fmla="*/ 490538 h 490538"/>
                <a:gd name="connsiteX54" fmla="*/ 473869 w 2793207"/>
                <a:gd name="connsiteY54" fmla="*/ 483394 h 490538"/>
                <a:gd name="connsiteX55" fmla="*/ 531019 w 2793207"/>
                <a:gd name="connsiteY55" fmla="*/ 469107 h 490538"/>
                <a:gd name="connsiteX56" fmla="*/ 635794 w 2793207"/>
                <a:gd name="connsiteY56" fmla="*/ 445294 h 490538"/>
                <a:gd name="connsiteX57" fmla="*/ 800100 w 2793207"/>
                <a:gd name="connsiteY57" fmla="*/ 409575 h 490538"/>
                <a:gd name="connsiteX58" fmla="*/ 919163 w 2793207"/>
                <a:gd name="connsiteY58" fmla="*/ 385763 h 490538"/>
                <a:gd name="connsiteX59" fmla="*/ 973932 w 2793207"/>
                <a:gd name="connsiteY59" fmla="*/ 376238 h 490538"/>
                <a:gd name="connsiteX60" fmla="*/ 1243013 w 2793207"/>
                <a:gd name="connsiteY60" fmla="*/ 354807 h 490538"/>
                <a:gd name="connsiteX61" fmla="*/ 1404938 w 2793207"/>
                <a:gd name="connsiteY61" fmla="*/ 338138 h 490538"/>
                <a:gd name="connsiteX62" fmla="*/ 1581150 w 2793207"/>
                <a:gd name="connsiteY62" fmla="*/ 326232 h 490538"/>
                <a:gd name="connsiteX63" fmla="*/ 1874044 w 2793207"/>
                <a:gd name="connsiteY63" fmla="*/ 3095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93207" h="490538">
                  <a:moveTo>
                    <a:pt x="1874044" y="309563"/>
                  </a:moveTo>
                  <a:lnTo>
                    <a:pt x="2105025" y="300038"/>
                  </a:lnTo>
                  <a:lnTo>
                    <a:pt x="2295525" y="295275"/>
                  </a:lnTo>
                  <a:lnTo>
                    <a:pt x="2514600" y="292894"/>
                  </a:lnTo>
                  <a:lnTo>
                    <a:pt x="2695575" y="290513"/>
                  </a:lnTo>
                  <a:lnTo>
                    <a:pt x="2731294" y="278607"/>
                  </a:lnTo>
                  <a:lnTo>
                    <a:pt x="2762250" y="261938"/>
                  </a:lnTo>
                  <a:lnTo>
                    <a:pt x="2781300" y="242888"/>
                  </a:lnTo>
                  <a:lnTo>
                    <a:pt x="2790825" y="223838"/>
                  </a:lnTo>
                  <a:lnTo>
                    <a:pt x="2793207" y="209550"/>
                  </a:lnTo>
                  <a:lnTo>
                    <a:pt x="2793207" y="190500"/>
                  </a:lnTo>
                  <a:lnTo>
                    <a:pt x="2786063" y="157163"/>
                  </a:lnTo>
                  <a:lnTo>
                    <a:pt x="2776538" y="130969"/>
                  </a:lnTo>
                  <a:lnTo>
                    <a:pt x="2762250" y="116682"/>
                  </a:lnTo>
                  <a:lnTo>
                    <a:pt x="2714625" y="92869"/>
                  </a:lnTo>
                  <a:lnTo>
                    <a:pt x="2619375" y="57150"/>
                  </a:lnTo>
                  <a:lnTo>
                    <a:pt x="2545557" y="30957"/>
                  </a:lnTo>
                  <a:lnTo>
                    <a:pt x="2471738" y="11907"/>
                  </a:lnTo>
                  <a:lnTo>
                    <a:pt x="2405063" y="2382"/>
                  </a:lnTo>
                  <a:lnTo>
                    <a:pt x="2345532" y="0"/>
                  </a:lnTo>
                  <a:lnTo>
                    <a:pt x="2321719" y="0"/>
                  </a:lnTo>
                  <a:lnTo>
                    <a:pt x="2293144" y="11907"/>
                  </a:lnTo>
                  <a:lnTo>
                    <a:pt x="2233613" y="42863"/>
                  </a:lnTo>
                  <a:lnTo>
                    <a:pt x="2143125" y="88107"/>
                  </a:lnTo>
                  <a:lnTo>
                    <a:pt x="2071688" y="100013"/>
                  </a:lnTo>
                  <a:lnTo>
                    <a:pt x="1888332" y="116682"/>
                  </a:lnTo>
                  <a:lnTo>
                    <a:pt x="1695450" y="135732"/>
                  </a:lnTo>
                  <a:lnTo>
                    <a:pt x="1497807" y="157163"/>
                  </a:lnTo>
                  <a:lnTo>
                    <a:pt x="1240632" y="180975"/>
                  </a:lnTo>
                  <a:lnTo>
                    <a:pt x="1002507" y="204788"/>
                  </a:lnTo>
                  <a:lnTo>
                    <a:pt x="833438" y="228600"/>
                  </a:lnTo>
                  <a:lnTo>
                    <a:pt x="652463" y="247650"/>
                  </a:lnTo>
                  <a:lnTo>
                    <a:pt x="488157" y="261938"/>
                  </a:lnTo>
                  <a:lnTo>
                    <a:pt x="402432" y="269082"/>
                  </a:lnTo>
                  <a:lnTo>
                    <a:pt x="371475" y="269082"/>
                  </a:lnTo>
                  <a:lnTo>
                    <a:pt x="326232" y="266700"/>
                  </a:lnTo>
                  <a:lnTo>
                    <a:pt x="273844" y="259557"/>
                  </a:lnTo>
                  <a:lnTo>
                    <a:pt x="216694" y="245269"/>
                  </a:lnTo>
                  <a:lnTo>
                    <a:pt x="166688" y="228600"/>
                  </a:lnTo>
                  <a:lnTo>
                    <a:pt x="97632" y="200025"/>
                  </a:lnTo>
                  <a:lnTo>
                    <a:pt x="47625" y="173832"/>
                  </a:lnTo>
                  <a:lnTo>
                    <a:pt x="26194" y="166688"/>
                  </a:lnTo>
                  <a:lnTo>
                    <a:pt x="9525" y="166688"/>
                  </a:lnTo>
                  <a:lnTo>
                    <a:pt x="0" y="173832"/>
                  </a:lnTo>
                  <a:lnTo>
                    <a:pt x="2382" y="185738"/>
                  </a:lnTo>
                  <a:lnTo>
                    <a:pt x="9525" y="211932"/>
                  </a:lnTo>
                  <a:lnTo>
                    <a:pt x="38100" y="257175"/>
                  </a:lnTo>
                  <a:lnTo>
                    <a:pt x="78582" y="297657"/>
                  </a:lnTo>
                  <a:lnTo>
                    <a:pt x="133350" y="350044"/>
                  </a:lnTo>
                  <a:lnTo>
                    <a:pt x="188119" y="388144"/>
                  </a:lnTo>
                  <a:lnTo>
                    <a:pt x="252413" y="431007"/>
                  </a:lnTo>
                  <a:lnTo>
                    <a:pt x="304800" y="459582"/>
                  </a:lnTo>
                  <a:lnTo>
                    <a:pt x="364332" y="488157"/>
                  </a:lnTo>
                  <a:lnTo>
                    <a:pt x="388144" y="490538"/>
                  </a:lnTo>
                  <a:lnTo>
                    <a:pt x="473869" y="483394"/>
                  </a:lnTo>
                  <a:lnTo>
                    <a:pt x="531019" y="469107"/>
                  </a:lnTo>
                  <a:lnTo>
                    <a:pt x="635794" y="445294"/>
                  </a:lnTo>
                  <a:lnTo>
                    <a:pt x="800100" y="409575"/>
                  </a:lnTo>
                  <a:lnTo>
                    <a:pt x="919163" y="385763"/>
                  </a:lnTo>
                  <a:lnTo>
                    <a:pt x="973932" y="376238"/>
                  </a:lnTo>
                  <a:lnTo>
                    <a:pt x="1243013" y="354807"/>
                  </a:lnTo>
                  <a:lnTo>
                    <a:pt x="1404938" y="338138"/>
                  </a:lnTo>
                  <a:lnTo>
                    <a:pt x="1581150" y="326232"/>
                  </a:lnTo>
                  <a:lnTo>
                    <a:pt x="1874044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3">
              <a:extLst>
                <a:ext uri="{FF2B5EF4-FFF2-40B4-BE49-F238E27FC236}">
                  <a16:creationId xmlns:a16="http://schemas.microsoft.com/office/drawing/2014/main" id="{417225F9-088C-440A-A2BF-212C7D26676E}"/>
                </a:ext>
              </a:extLst>
            </p:cNvPr>
            <p:cNvSpPr/>
            <p:nvPr/>
          </p:nvSpPr>
          <p:spPr>
            <a:xfrm>
              <a:off x="3873500" y="3178175"/>
              <a:ext cx="1825625" cy="2216150"/>
            </a:xfrm>
            <a:custGeom>
              <a:avLst/>
              <a:gdLst>
                <a:gd name="connsiteX0" fmla="*/ 1269198 w 1825915"/>
                <a:gd name="connsiteY0" fmla="*/ 822095 h 2215329"/>
                <a:gd name="connsiteX1" fmla="*/ 1208623 w 1825915"/>
                <a:gd name="connsiteY1" fmla="*/ 954784 h 2215329"/>
                <a:gd name="connsiteX2" fmla="*/ 1150932 w 1825915"/>
                <a:gd name="connsiteY2" fmla="*/ 1067281 h 2215329"/>
                <a:gd name="connsiteX3" fmla="*/ 1081703 w 1825915"/>
                <a:gd name="connsiteY3" fmla="*/ 1185547 h 2215329"/>
                <a:gd name="connsiteX4" fmla="*/ 1006705 w 1825915"/>
                <a:gd name="connsiteY4" fmla="*/ 1303813 h 2215329"/>
                <a:gd name="connsiteX5" fmla="*/ 946130 w 1825915"/>
                <a:gd name="connsiteY5" fmla="*/ 1393234 h 2215329"/>
                <a:gd name="connsiteX6" fmla="*/ 859593 w 1825915"/>
                <a:gd name="connsiteY6" fmla="*/ 1499962 h 2215329"/>
                <a:gd name="connsiteX7" fmla="*/ 749981 w 1825915"/>
                <a:gd name="connsiteY7" fmla="*/ 1623997 h 2215329"/>
                <a:gd name="connsiteX8" fmla="*/ 657675 w 1825915"/>
                <a:gd name="connsiteY8" fmla="*/ 1716303 h 2215329"/>
                <a:gd name="connsiteX9" fmla="*/ 576908 w 1825915"/>
                <a:gd name="connsiteY9" fmla="*/ 1791301 h 2215329"/>
                <a:gd name="connsiteX10" fmla="*/ 493256 w 1825915"/>
                <a:gd name="connsiteY10" fmla="*/ 1857645 h 2215329"/>
                <a:gd name="connsiteX11" fmla="*/ 406720 w 1825915"/>
                <a:gd name="connsiteY11" fmla="*/ 1923990 h 2215329"/>
                <a:gd name="connsiteX12" fmla="*/ 314415 w 1825915"/>
                <a:gd name="connsiteY12" fmla="*/ 1987450 h 2215329"/>
                <a:gd name="connsiteX13" fmla="*/ 222109 w 1825915"/>
                <a:gd name="connsiteY13" fmla="*/ 2042256 h 2215329"/>
                <a:gd name="connsiteX14" fmla="*/ 118266 w 1825915"/>
                <a:gd name="connsiteY14" fmla="*/ 2099947 h 2215329"/>
                <a:gd name="connsiteX15" fmla="*/ 37499 w 1825915"/>
                <a:gd name="connsiteY15" fmla="*/ 2140331 h 2215329"/>
                <a:gd name="connsiteX16" fmla="*/ 17307 w 1825915"/>
                <a:gd name="connsiteY16" fmla="*/ 2154753 h 2215329"/>
                <a:gd name="connsiteX17" fmla="*/ 2884 w 1825915"/>
                <a:gd name="connsiteY17" fmla="*/ 2172060 h 2215329"/>
                <a:gd name="connsiteX18" fmla="*/ 0 w 1825915"/>
                <a:gd name="connsiteY18" fmla="*/ 2189368 h 2215329"/>
                <a:gd name="connsiteX19" fmla="*/ 2884 w 1825915"/>
                <a:gd name="connsiteY19" fmla="*/ 2203790 h 2215329"/>
                <a:gd name="connsiteX20" fmla="*/ 11538 w 1825915"/>
                <a:gd name="connsiteY20" fmla="*/ 2209560 h 2215329"/>
                <a:gd name="connsiteX21" fmla="*/ 31730 w 1825915"/>
                <a:gd name="connsiteY21" fmla="*/ 2215329 h 2215329"/>
                <a:gd name="connsiteX22" fmla="*/ 95190 w 1825915"/>
                <a:gd name="connsiteY22" fmla="*/ 2198021 h 2215329"/>
                <a:gd name="connsiteX23" fmla="*/ 242301 w 1825915"/>
                <a:gd name="connsiteY23" fmla="*/ 2134561 h 2215329"/>
                <a:gd name="connsiteX24" fmla="*/ 389413 w 1825915"/>
                <a:gd name="connsiteY24" fmla="*/ 2062448 h 2215329"/>
                <a:gd name="connsiteX25" fmla="*/ 530756 w 1825915"/>
                <a:gd name="connsiteY25" fmla="*/ 1978796 h 2215329"/>
                <a:gd name="connsiteX26" fmla="*/ 657675 w 1825915"/>
                <a:gd name="connsiteY26" fmla="*/ 1898029 h 2215329"/>
                <a:gd name="connsiteX27" fmla="*/ 796133 w 1825915"/>
                <a:gd name="connsiteY27" fmla="*/ 1794185 h 2215329"/>
                <a:gd name="connsiteX28" fmla="*/ 940361 w 1825915"/>
                <a:gd name="connsiteY28" fmla="*/ 1670150 h 2215329"/>
                <a:gd name="connsiteX29" fmla="*/ 1070165 w 1825915"/>
                <a:gd name="connsiteY29" fmla="*/ 1548999 h 2215329"/>
                <a:gd name="connsiteX30" fmla="*/ 1148048 w 1825915"/>
                <a:gd name="connsiteY30" fmla="*/ 1462463 h 2215329"/>
                <a:gd name="connsiteX31" fmla="*/ 1234584 w 1825915"/>
                <a:gd name="connsiteY31" fmla="*/ 1349966 h 2215329"/>
                <a:gd name="connsiteX32" fmla="*/ 1283621 w 1825915"/>
                <a:gd name="connsiteY32" fmla="*/ 1277852 h 2215329"/>
                <a:gd name="connsiteX33" fmla="*/ 1375927 w 1825915"/>
                <a:gd name="connsiteY33" fmla="*/ 1099011 h 2215329"/>
                <a:gd name="connsiteX34" fmla="*/ 1456694 w 1825915"/>
                <a:gd name="connsiteY34" fmla="*/ 940361 h 2215329"/>
                <a:gd name="connsiteX35" fmla="*/ 1511500 w 1825915"/>
                <a:gd name="connsiteY35" fmla="*/ 830748 h 2215329"/>
                <a:gd name="connsiteX36" fmla="*/ 1560537 w 1825915"/>
                <a:gd name="connsiteY36" fmla="*/ 729789 h 2215329"/>
                <a:gd name="connsiteX37" fmla="*/ 1612459 w 1825915"/>
                <a:gd name="connsiteY37" fmla="*/ 614408 h 2215329"/>
                <a:gd name="connsiteX38" fmla="*/ 1647074 w 1825915"/>
                <a:gd name="connsiteY38" fmla="*/ 464411 h 2215329"/>
                <a:gd name="connsiteX39" fmla="*/ 1687457 w 1825915"/>
                <a:gd name="connsiteY39" fmla="*/ 398067 h 2215329"/>
                <a:gd name="connsiteX40" fmla="*/ 1716303 w 1825915"/>
                <a:gd name="connsiteY40" fmla="*/ 349030 h 2215329"/>
                <a:gd name="connsiteX41" fmla="*/ 1736494 w 1825915"/>
                <a:gd name="connsiteY41" fmla="*/ 302877 h 2215329"/>
                <a:gd name="connsiteX42" fmla="*/ 1745148 w 1825915"/>
                <a:gd name="connsiteY42" fmla="*/ 291339 h 2215329"/>
                <a:gd name="connsiteX43" fmla="*/ 1771109 w 1825915"/>
                <a:gd name="connsiteY43" fmla="*/ 279801 h 2215329"/>
                <a:gd name="connsiteX44" fmla="*/ 1799954 w 1825915"/>
                <a:gd name="connsiteY44" fmla="*/ 262493 h 2215329"/>
                <a:gd name="connsiteX45" fmla="*/ 1817262 w 1825915"/>
                <a:gd name="connsiteY45" fmla="*/ 245186 h 2215329"/>
                <a:gd name="connsiteX46" fmla="*/ 1825915 w 1825915"/>
                <a:gd name="connsiteY46" fmla="*/ 230763 h 2215329"/>
                <a:gd name="connsiteX47" fmla="*/ 1825915 w 1825915"/>
                <a:gd name="connsiteY47" fmla="*/ 222110 h 2215329"/>
                <a:gd name="connsiteX48" fmla="*/ 1825915 w 1825915"/>
                <a:gd name="connsiteY48" fmla="*/ 207687 h 2215329"/>
                <a:gd name="connsiteX49" fmla="*/ 1820146 w 1825915"/>
                <a:gd name="connsiteY49" fmla="*/ 193264 h 2215329"/>
                <a:gd name="connsiteX50" fmla="*/ 1811492 w 1825915"/>
                <a:gd name="connsiteY50" fmla="*/ 178842 h 2215329"/>
                <a:gd name="connsiteX51" fmla="*/ 1785532 w 1825915"/>
                <a:gd name="connsiteY51" fmla="*/ 155765 h 2215329"/>
                <a:gd name="connsiteX52" fmla="*/ 1745148 w 1825915"/>
                <a:gd name="connsiteY52" fmla="*/ 124035 h 2215329"/>
                <a:gd name="connsiteX53" fmla="*/ 1673034 w 1825915"/>
                <a:gd name="connsiteY53" fmla="*/ 77883 h 2215329"/>
                <a:gd name="connsiteX54" fmla="*/ 1569191 w 1825915"/>
                <a:gd name="connsiteY54" fmla="*/ 0 h 2215329"/>
                <a:gd name="connsiteX55" fmla="*/ 1427848 w 1825915"/>
                <a:gd name="connsiteY55" fmla="*/ 43268 h 2215329"/>
                <a:gd name="connsiteX56" fmla="*/ 1474001 w 1825915"/>
                <a:gd name="connsiteY56" fmla="*/ 144227 h 2215329"/>
                <a:gd name="connsiteX57" fmla="*/ 1488424 w 1825915"/>
                <a:gd name="connsiteY57" fmla="*/ 178842 h 2215329"/>
                <a:gd name="connsiteX58" fmla="*/ 1491308 w 1825915"/>
                <a:gd name="connsiteY58" fmla="*/ 193264 h 2215329"/>
                <a:gd name="connsiteX59" fmla="*/ 1459578 w 1825915"/>
                <a:gd name="connsiteY59" fmla="*/ 302877 h 2215329"/>
                <a:gd name="connsiteX60" fmla="*/ 1404772 w 1825915"/>
                <a:gd name="connsiteY60" fmla="*/ 487488 h 2215329"/>
                <a:gd name="connsiteX61" fmla="*/ 1344197 w 1825915"/>
                <a:gd name="connsiteY61" fmla="*/ 640368 h 2215329"/>
                <a:gd name="connsiteX62" fmla="*/ 1303813 w 1825915"/>
                <a:gd name="connsiteY62" fmla="*/ 744212 h 2215329"/>
                <a:gd name="connsiteX63" fmla="*/ 1269198 w 1825915"/>
                <a:gd name="connsiteY63" fmla="*/ 822095 h 221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825915" h="2215329">
                  <a:moveTo>
                    <a:pt x="1269198" y="822095"/>
                  </a:moveTo>
                  <a:lnTo>
                    <a:pt x="1208623" y="954784"/>
                  </a:lnTo>
                  <a:lnTo>
                    <a:pt x="1150932" y="1067281"/>
                  </a:lnTo>
                  <a:lnTo>
                    <a:pt x="1081703" y="1185547"/>
                  </a:lnTo>
                  <a:lnTo>
                    <a:pt x="1006705" y="1303813"/>
                  </a:lnTo>
                  <a:lnTo>
                    <a:pt x="946130" y="1393234"/>
                  </a:lnTo>
                  <a:lnTo>
                    <a:pt x="859593" y="1499962"/>
                  </a:lnTo>
                  <a:lnTo>
                    <a:pt x="749981" y="1623997"/>
                  </a:lnTo>
                  <a:lnTo>
                    <a:pt x="657675" y="1716303"/>
                  </a:lnTo>
                  <a:lnTo>
                    <a:pt x="576908" y="1791301"/>
                  </a:lnTo>
                  <a:lnTo>
                    <a:pt x="493256" y="1857645"/>
                  </a:lnTo>
                  <a:lnTo>
                    <a:pt x="406720" y="1923990"/>
                  </a:lnTo>
                  <a:lnTo>
                    <a:pt x="314415" y="1987450"/>
                  </a:lnTo>
                  <a:lnTo>
                    <a:pt x="222109" y="2042256"/>
                  </a:lnTo>
                  <a:lnTo>
                    <a:pt x="118266" y="2099947"/>
                  </a:lnTo>
                  <a:lnTo>
                    <a:pt x="37499" y="2140331"/>
                  </a:lnTo>
                  <a:lnTo>
                    <a:pt x="17307" y="2154753"/>
                  </a:lnTo>
                  <a:lnTo>
                    <a:pt x="2884" y="2172060"/>
                  </a:lnTo>
                  <a:lnTo>
                    <a:pt x="0" y="2189368"/>
                  </a:lnTo>
                  <a:lnTo>
                    <a:pt x="2884" y="2203790"/>
                  </a:lnTo>
                  <a:lnTo>
                    <a:pt x="11538" y="2209560"/>
                  </a:lnTo>
                  <a:lnTo>
                    <a:pt x="31730" y="2215329"/>
                  </a:lnTo>
                  <a:lnTo>
                    <a:pt x="95190" y="2198021"/>
                  </a:lnTo>
                  <a:lnTo>
                    <a:pt x="242301" y="2134561"/>
                  </a:lnTo>
                  <a:lnTo>
                    <a:pt x="389413" y="2062448"/>
                  </a:lnTo>
                  <a:lnTo>
                    <a:pt x="530756" y="1978796"/>
                  </a:lnTo>
                  <a:lnTo>
                    <a:pt x="657675" y="1898029"/>
                  </a:lnTo>
                  <a:lnTo>
                    <a:pt x="796133" y="1794185"/>
                  </a:lnTo>
                  <a:lnTo>
                    <a:pt x="940361" y="1670150"/>
                  </a:lnTo>
                  <a:lnTo>
                    <a:pt x="1070165" y="1548999"/>
                  </a:lnTo>
                  <a:lnTo>
                    <a:pt x="1148048" y="1462463"/>
                  </a:lnTo>
                  <a:lnTo>
                    <a:pt x="1234584" y="1349966"/>
                  </a:lnTo>
                  <a:lnTo>
                    <a:pt x="1283621" y="1277852"/>
                  </a:lnTo>
                  <a:lnTo>
                    <a:pt x="1375927" y="1099011"/>
                  </a:lnTo>
                  <a:lnTo>
                    <a:pt x="1456694" y="940361"/>
                  </a:lnTo>
                  <a:lnTo>
                    <a:pt x="1511500" y="830748"/>
                  </a:lnTo>
                  <a:lnTo>
                    <a:pt x="1560537" y="729789"/>
                  </a:lnTo>
                  <a:lnTo>
                    <a:pt x="1612459" y="614408"/>
                  </a:lnTo>
                  <a:lnTo>
                    <a:pt x="1647074" y="464411"/>
                  </a:lnTo>
                  <a:lnTo>
                    <a:pt x="1687457" y="398067"/>
                  </a:lnTo>
                  <a:lnTo>
                    <a:pt x="1716303" y="349030"/>
                  </a:lnTo>
                  <a:lnTo>
                    <a:pt x="1736494" y="302877"/>
                  </a:lnTo>
                  <a:lnTo>
                    <a:pt x="1745148" y="291339"/>
                  </a:lnTo>
                  <a:lnTo>
                    <a:pt x="1771109" y="279801"/>
                  </a:lnTo>
                  <a:lnTo>
                    <a:pt x="1799954" y="262493"/>
                  </a:lnTo>
                  <a:lnTo>
                    <a:pt x="1817262" y="245186"/>
                  </a:lnTo>
                  <a:lnTo>
                    <a:pt x="1825915" y="230763"/>
                  </a:lnTo>
                  <a:lnTo>
                    <a:pt x="1825915" y="222110"/>
                  </a:lnTo>
                  <a:lnTo>
                    <a:pt x="1825915" y="207687"/>
                  </a:lnTo>
                  <a:lnTo>
                    <a:pt x="1820146" y="193264"/>
                  </a:lnTo>
                  <a:lnTo>
                    <a:pt x="1811492" y="178842"/>
                  </a:lnTo>
                  <a:lnTo>
                    <a:pt x="1785532" y="155765"/>
                  </a:lnTo>
                  <a:lnTo>
                    <a:pt x="1745148" y="124035"/>
                  </a:lnTo>
                  <a:lnTo>
                    <a:pt x="1673034" y="77883"/>
                  </a:lnTo>
                  <a:lnTo>
                    <a:pt x="1569191" y="0"/>
                  </a:lnTo>
                  <a:lnTo>
                    <a:pt x="1427848" y="43268"/>
                  </a:lnTo>
                  <a:lnTo>
                    <a:pt x="1474001" y="144227"/>
                  </a:lnTo>
                  <a:lnTo>
                    <a:pt x="1488424" y="178842"/>
                  </a:lnTo>
                  <a:lnTo>
                    <a:pt x="1491308" y="193264"/>
                  </a:lnTo>
                  <a:lnTo>
                    <a:pt x="1459578" y="302877"/>
                  </a:lnTo>
                  <a:lnTo>
                    <a:pt x="1404772" y="487488"/>
                  </a:lnTo>
                  <a:lnTo>
                    <a:pt x="1344197" y="640368"/>
                  </a:lnTo>
                  <a:lnTo>
                    <a:pt x="1303813" y="744212"/>
                  </a:lnTo>
                  <a:lnTo>
                    <a:pt x="1269198" y="822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4">
              <a:extLst>
                <a:ext uri="{FF2B5EF4-FFF2-40B4-BE49-F238E27FC236}">
                  <a16:creationId xmlns:a16="http://schemas.microsoft.com/office/drawing/2014/main" id="{43E472B1-B6E0-4E03-829A-385D9FD61739}"/>
                </a:ext>
              </a:extLst>
            </p:cNvPr>
            <p:cNvSpPr/>
            <p:nvPr/>
          </p:nvSpPr>
          <p:spPr>
            <a:xfrm>
              <a:off x="5049838" y="4084638"/>
              <a:ext cx="1581150" cy="403225"/>
            </a:xfrm>
            <a:custGeom>
              <a:avLst/>
              <a:gdLst>
                <a:gd name="connsiteX0" fmla="*/ 881063 w 1581150"/>
                <a:gd name="connsiteY0" fmla="*/ 288131 h 404812"/>
                <a:gd name="connsiteX1" fmla="*/ 695325 w 1581150"/>
                <a:gd name="connsiteY1" fmla="*/ 314325 h 404812"/>
                <a:gd name="connsiteX2" fmla="*/ 521494 w 1581150"/>
                <a:gd name="connsiteY2" fmla="*/ 340519 h 404812"/>
                <a:gd name="connsiteX3" fmla="*/ 352425 w 1581150"/>
                <a:gd name="connsiteY3" fmla="*/ 364331 h 404812"/>
                <a:gd name="connsiteX4" fmla="*/ 204788 w 1581150"/>
                <a:gd name="connsiteY4" fmla="*/ 383381 h 404812"/>
                <a:gd name="connsiteX5" fmla="*/ 0 w 1581150"/>
                <a:gd name="connsiteY5" fmla="*/ 404812 h 404812"/>
                <a:gd name="connsiteX6" fmla="*/ 107157 w 1581150"/>
                <a:gd name="connsiteY6" fmla="*/ 214312 h 404812"/>
                <a:gd name="connsiteX7" fmla="*/ 247650 w 1581150"/>
                <a:gd name="connsiteY7" fmla="*/ 211931 h 404812"/>
                <a:gd name="connsiteX8" fmla="*/ 388144 w 1581150"/>
                <a:gd name="connsiteY8" fmla="*/ 202406 h 404812"/>
                <a:gd name="connsiteX9" fmla="*/ 588169 w 1581150"/>
                <a:gd name="connsiteY9" fmla="*/ 176212 h 404812"/>
                <a:gd name="connsiteX10" fmla="*/ 773907 w 1581150"/>
                <a:gd name="connsiteY10" fmla="*/ 145256 h 404812"/>
                <a:gd name="connsiteX11" fmla="*/ 985838 w 1581150"/>
                <a:gd name="connsiteY11" fmla="*/ 97631 h 404812"/>
                <a:gd name="connsiteX12" fmla="*/ 1112044 w 1581150"/>
                <a:gd name="connsiteY12" fmla="*/ 61912 h 404812"/>
                <a:gd name="connsiteX13" fmla="*/ 1131094 w 1581150"/>
                <a:gd name="connsiteY13" fmla="*/ 52387 h 404812"/>
                <a:gd name="connsiteX14" fmla="*/ 1154907 w 1581150"/>
                <a:gd name="connsiteY14" fmla="*/ 38100 h 404812"/>
                <a:gd name="connsiteX15" fmla="*/ 1190625 w 1581150"/>
                <a:gd name="connsiteY15" fmla="*/ 19050 h 404812"/>
                <a:gd name="connsiteX16" fmla="*/ 1235869 w 1581150"/>
                <a:gd name="connsiteY16" fmla="*/ 2381 h 404812"/>
                <a:gd name="connsiteX17" fmla="*/ 1259682 w 1581150"/>
                <a:gd name="connsiteY17" fmla="*/ 0 h 404812"/>
                <a:gd name="connsiteX18" fmla="*/ 1276350 w 1581150"/>
                <a:gd name="connsiteY18" fmla="*/ 2381 h 404812"/>
                <a:gd name="connsiteX19" fmla="*/ 1304925 w 1581150"/>
                <a:gd name="connsiteY19" fmla="*/ 14287 h 404812"/>
                <a:gd name="connsiteX20" fmla="*/ 1378744 w 1581150"/>
                <a:gd name="connsiteY20" fmla="*/ 66675 h 404812"/>
                <a:gd name="connsiteX21" fmla="*/ 1466850 w 1581150"/>
                <a:gd name="connsiteY21" fmla="*/ 128587 h 404812"/>
                <a:gd name="connsiteX22" fmla="*/ 1547813 w 1581150"/>
                <a:gd name="connsiteY22" fmla="*/ 190500 h 404812"/>
                <a:gd name="connsiteX23" fmla="*/ 1566863 w 1581150"/>
                <a:gd name="connsiteY23" fmla="*/ 209550 h 404812"/>
                <a:gd name="connsiteX24" fmla="*/ 1576388 w 1581150"/>
                <a:gd name="connsiteY24" fmla="*/ 223837 h 404812"/>
                <a:gd name="connsiteX25" fmla="*/ 1581150 w 1581150"/>
                <a:gd name="connsiteY25" fmla="*/ 240506 h 404812"/>
                <a:gd name="connsiteX26" fmla="*/ 1581150 w 1581150"/>
                <a:gd name="connsiteY26" fmla="*/ 261937 h 404812"/>
                <a:gd name="connsiteX27" fmla="*/ 1574007 w 1581150"/>
                <a:gd name="connsiteY27" fmla="*/ 280987 h 404812"/>
                <a:gd name="connsiteX28" fmla="*/ 1550194 w 1581150"/>
                <a:gd name="connsiteY28" fmla="*/ 304800 h 404812"/>
                <a:gd name="connsiteX29" fmla="*/ 1085850 w 1581150"/>
                <a:gd name="connsiteY29" fmla="*/ 264319 h 404812"/>
                <a:gd name="connsiteX30" fmla="*/ 1057275 w 1581150"/>
                <a:gd name="connsiteY30" fmla="*/ 266700 h 404812"/>
                <a:gd name="connsiteX31" fmla="*/ 881063 w 1581150"/>
                <a:gd name="connsiteY31" fmla="*/ 28813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404812">
                  <a:moveTo>
                    <a:pt x="881063" y="288131"/>
                  </a:moveTo>
                  <a:lnTo>
                    <a:pt x="695325" y="314325"/>
                  </a:lnTo>
                  <a:lnTo>
                    <a:pt x="521494" y="340519"/>
                  </a:lnTo>
                  <a:lnTo>
                    <a:pt x="352425" y="364331"/>
                  </a:lnTo>
                  <a:lnTo>
                    <a:pt x="204788" y="383381"/>
                  </a:lnTo>
                  <a:lnTo>
                    <a:pt x="0" y="404812"/>
                  </a:lnTo>
                  <a:lnTo>
                    <a:pt x="107157" y="214312"/>
                  </a:lnTo>
                  <a:lnTo>
                    <a:pt x="247650" y="211931"/>
                  </a:lnTo>
                  <a:lnTo>
                    <a:pt x="388144" y="202406"/>
                  </a:lnTo>
                  <a:lnTo>
                    <a:pt x="588169" y="176212"/>
                  </a:lnTo>
                  <a:lnTo>
                    <a:pt x="773907" y="145256"/>
                  </a:lnTo>
                  <a:lnTo>
                    <a:pt x="985838" y="97631"/>
                  </a:lnTo>
                  <a:lnTo>
                    <a:pt x="1112044" y="61912"/>
                  </a:lnTo>
                  <a:lnTo>
                    <a:pt x="1131094" y="52387"/>
                  </a:lnTo>
                  <a:lnTo>
                    <a:pt x="1154907" y="38100"/>
                  </a:lnTo>
                  <a:lnTo>
                    <a:pt x="1190625" y="19050"/>
                  </a:lnTo>
                  <a:lnTo>
                    <a:pt x="1235869" y="2381"/>
                  </a:lnTo>
                  <a:lnTo>
                    <a:pt x="1259682" y="0"/>
                  </a:lnTo>
                  <a:lnTo>
                    <a:pt x="1276350" y="2381"/>
                  </a:lnTo>
                  <a:lnTo>
                    <a:pt x="1304925" y="14287"/>
                  </a:lnTo>
                  <a:lnTo>
                    <a:pt x="1378744" y="66675"/>
                  </a:lnTo>
                  <a:lnTo>
                    <a:pt x="1466850" y="128587"/>
                  </a:lnTo>
                  <a:lnTo>
                    <a:pt x="1547813" y="190500"/>
                  </a:lnTo>
                  <a:lnTo>
                    <a:pt x="1566863" y="209550"/>
                  </a:lnTo>
                  <a:lnTo>
                    <a:pt x="1576388" y="223837"/>
                  </a:lnTo>
                  <a:lnTo>
                    <a:pt x="1581150" y="240506"/>
                  </a:lnTo>
                  <a:lnTo>
                    <a:pt x="1581150" y="261937"/>
                  </a:lnTo>
                  <a:lnTo>
                    <a:pt x="1574007" y="280987"/>
                  </a:lnTo>
                  <a:lnTo>
                    <a:pt x="1550194" y="304800"/>
                  </a:lnTo>
                  <a:lnTo>
                    <a:pt x="1085850" y="264319"/>
                  </a:lnTo>
                  <a:lnTo>
                    <a:pt x="1057275" y="266700"/>
                  </a:lnTo>
                  <a:lnTo>
                    <a:pt x="881063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5">
              <a:extLst>
                <a:ext uri="{FF2B5EF4-FFF2-40B4-BE49-F238E27FC236}">
                  <a16:creationId xmlns:a16="http://schemas.microsoft.com/office/drawing/2014/main" id="{2003AFFC-BFA3-4390-8797-B75778C26AF0}"/>
                </a:ext>
              </a:extLst>
            </p:cNvPr>
            <p:cNvSpPr/>
            <p:nvPr/>
          </p:nvSpPr>
          <p:spPr>
            <a:xfrm>
              <a:off x="4319588" y="4314825"/>
              <a:ext cx="2308225" cy="1638300"/>
            </a:xfrm>
            <a:custGeom>
              <a:avLst/>
              <a:gdLst>
                <a:gd name="connsiteX0" fmla="*/ 1754981 w 2307431"/>
                <a:gd name="connsiteY0" fmla="*/ 304800 h 1638300"/>
                <a:gd name="connsiteX1" fmla="*/ 1671637 w 2307431"/>
                <a:gd name="connsiteY1" fmla="*/ 433388 h 1638300"/>
                <a:gd name="connsiteX2" fmla="*/ 1602581 w 2307431"/>
                <a:gd name="connsiteY2" fmla="*/ 531019 h 1638300"/>
                <a:gd name="connsiteX3" fmla="*/ 1519237 w 2307431"/>
                <a:gd name="connsiteY3" fmla="*/ 642938 h 1638300"/>
                <a:gd name="connsiteX4" fmla="*/ 1435893 w 2307431"/>
                <a:gd name="connsiteY4" fmla="*/ 740569 h 1638300"/>
                <a:gd name="connsiteX5" fmla="*/ 1326356 w 2307431"/>
                <a:gd name="connsiteY5" fmla="*/ 871538 h 1638300"/>
                <a:gd name="connsiteX6" fmla="*/ 1197768 w 2307431"/>
                <a:gd name="connsiteY6" fmla="*/ 981075 h 1638300"/>
                <a:gd name="connsiteX7" fmla="*/ 1052512 w 2307431"/>
                <a:gd name="connsiteY7" fmla="*/ 1097756 h 1638300"/>
                <a:gd name="connsiteX8" fmla="*/ 926306 w 2307431"/>
                <a:gd name="connsiteY8" fmla="*/ 1183481 h 1638300"/>
                <a:gd name="connsiteX9" fmla="*/ 814387 w 2307431"/>
                <a:gd name="connsiteY9" fmla="*/ 1252538 h 1638300"/>
                <a:gd name="connsiteX10" fmla="*/ 707231 w 2307431"/>
                <a:gd name="connsiteY10" fmla="*/ 1307306 h 1638300"/>
                <a:gd name="connsiteX11" fmla="*/ 628650 w 2307431"/>
                <a:gd name="connsiteY11" fmla="*/ 1347788 h 1638300"/>
                <a:gd name="connsiteX12" fmla="*/ 521493 w 2307431"/>
                <a:gd name="connsiteY12" fmla="*/ 1397794 h 1638300"/>
                <a:gd name="connsiteX13" fmla="*/ 414337 w 2307431"/>
                <a:gd name="connsiteY13" fmla="*/ 1443038 h 1638300"/>
                <a:gd name="connsiteX14" fmla="*/ 285750 w 2307431"/>
                <a:gd name="connsiteY14" fmla="*/ 1490663 h 1638300"/>
                <a:gd name="connsiteX15" fmla="*/ 140493 w 2307431"/>
                <a:gd name="connsiteY15" fmla="*/ 1535906 h 1638300"/>
                <a:gd name="connsiteX16" fmla="*/ 35718 w 2307431"/>
                <a:gd name="connsiteY16" fmla="*/ 1566863 h 1638300"/>
                <a:gd name="connsiteX17" fmla="*/ 11906 w 2307431"/>
                <a:gd name="connsiteY17" fmla="*/ 1578769 h 1638300"/>
                <a:gd name="connsiteX18" fmla="*/ 0 w 2307431"/>
                <a:gd name="connsiteY18" fmla="*/ 1595438 h 1638300"/>
                <a:gd name="connsiteX19" fmla="*/ 0 w 2307431"/>
                <a:gd name="connsiteY19" fmla="*/ 1609725 h 1638300"/>
                <a:gd name="connsiteX20" fmla="*/ 4762 w 2307431"/>
                <a:gd name="connsiteY20" fmla="*/ 1619250 h 1638300"/>
                <a:gd name="connsiteX21" fmla="*/ 16668 w 2307431"/>
                <a:gd name="connsiteY21" fmla="*/ 1631156 h 1638300"/>
                <a:gd name="connsiteX22" fmla="*/ 35718 w 2307431"/>
                <a:gd name="connsiteY22" fmla="*/ 1635919 h 1638300"/>
                <a:gd name="connsiteX23" fmla="*/ 66675 w 2307431"/>
                <a:gd name="connsiteY23" fmla="*/ 1638300 h 1638300"/>
                <a:gd name="connsiteX24" fmla="*/ 161925 w 2307431"/>
                <a:gd name="connsiteY24" fmla="*/ 1614488 h 1638300"/>
                <a:gd name="connsiteX25" fmla="*/ 347662 w 2307431"/>
                <a:gd name="connsiteY25" fmla="*/ 1557338 h 1638300"/>
                <a:gd name="connsiteX26" fmla="*/ 521493 w 2307431"/>
                <a:gd name="connsiteY26" fmla="*/ 1502569 h 1638300"/>
                <a:gd name="connsiteX27" fmla="*/ 700087 w 2307431"/>
                <a:gd name="connsiteY27" fmla="*/ 1438275 h 1638300"/>
                <a:gd name="connsiteX28" fmla="*/ 831056 w 2307431"/>
                <a:gd name="connsiteY28" fmla="*/ 1385888 h 1638300"/>
                <a:gd name="connsiteX29" fmla="*/ 978693 w 2307431"/>
                <a:gd name="connsiteY29" fmla="*/ 1314450 h 1638300"/>
                <a:gd name="connsiteX30" fmla="*/ 1119187 w 2307431"/>
                <a:gd name="connsiteY30" fmla="*/ 1233488 h 1638300"/>
                <a:gd name="connsiteX31" fmla="*/ 1323975 w 2307431"/>
                <a:gd name="connsiteY31" fmla="*/ 1104900 h 1638300"/>
                <a:gd name="connsiteX32" fmla="*/ 1464468 w 2307431"/>
                <a:gd name="connsiteY32" fmla="*/ 1012031 h 1638300"/>
                <a:gd name="connsiteX33" fmla="*/ 1516856 w 2307431"/>
                <a:gd name="connsiteY33" fmla="*/ 976313 h 1638300"/>
                <a:gd name="connsiteX34" fmla="*/ 1659731 w 2307431"/>
                <a:gd name="connsiteY34" fmla="*/ 847725 h 1638300"/>
                <a:gd name="connsiteX35" fmla="*/ 1754981 w 2307431"/>
                <a:gd name="connsiteY35" fmla="*/ 745331 h 1638300"/>
                <a:gd name="connsiteX36" fmla="*/ 1854993 w 2307431"/>
                <a:gd name="connsiteY36" fmla="*/ 628650 h 1638300"/>
                <a:gd name="connsiteX37" fmla="*/ 1938337 w 2307431"/>
                <a:gd name="connsiteY37" fmla="*/ 521494 h 1638300"/>
                <a:gd name="connsiteX38" fmla="*/ 2007393 w 2307431"/>
                <a:gd name="connsiteY38" fmla="*/ 426244 h 1638300"/>
                <a:gd name="connsiteX39" fmla="*/ 2078831 w 2307431"/>
                <a:gd name="connsiteY39" fmla="*/ 316706 h 1638300"/>
                <a:gd name="connsiteX40" fmla="*/ 2133600 w 2307431"/>
                <a:gd name="connsiteY40" fmla="*/ 226219 h 1638300"/>
                <a:gd name="connsiteX41" fmla="*/ 2150268 w 2307431"/>
                <a:gd name="connsiteY41" fmla="*/ 200025 h 1638300"/>
                <a:gd name="connsiteX42" fmla="*/ 2209800 w 2307431"/>
                <a:gd name="connsiteY42" fmla="*/ 142875 h 1638300"/>
                <a:gd name="connsiteX43" fmla="*/ 2283618 w 2307431"/>
                <a:gd name="connsiteY43" fmla="*/ 71438 h 1638300"/>
                <a:gd name="connsiteX44" fmla="*/ 2300287 w 2307431"/>
                <a:gd name="connsiteY44" fmla="*/ 54769 h 1638300"/>
                <a:gd name="connsiteX45" fmla="*/ 2307431 w 2307431"/>
                <a:gd name="connsiteY45" fmla="*/ 33338 h 1638300"/>
                <a:gd name="connsiteX46" fmla="*/ 2307431 w 2307431"/>
                <a:gd name="connsiteY46" fmla="*/ 11906 h 1638300"/>
                <a:gd name="connsiteX47" fmla="*/ 1793081 w 2307431"/>
                <a:gd name="connsiteY47" fmla="*/ 0 h 1638300"/>
                <a:gd name="connsiteX48" fmla="*/ 1838325 w 2307431"/>
                <a:gd name="connsiteY48" fmla="*/ 42863 h 1638300"/>
                <a:gd name="connsiteX49" fmla="*/ 1850231 w 2307431"/>
                <a:gd name="connsiteY49" fmla="*/ 57150 h 1638300"/>
                <a:gd name="connsiteX50" fmla="*/ 1854993 w 2307431"/>
                <a:gd name="connsiteY50" fmla="*/ 69056 h 1638300"/>
                <a:gd name="connsiteX51" fmla="*/ 1859756 w 2307431"/>
                <a:gd name="connsiteY51" fmla="*/ 88106 h 1638300"/>
                <a:gd name="connsiteX52" fmla="*/ 1859756 w 2307431"/>
                <a:gd name="connsiteY52" fmla="*/ 111919 h 1638300"/>
                <a:gd name="connsiteX53" fmla="*/ 1854993 w 2307431"/>
                <a:gd name="connsiteY53" fmla="*/ 138113 h 1638300"/>
                <a:gd name="connsiteX54" fmla="*/ 1843087 w 2307431"/>
                <a:gd name="connsiteY54" fmla="*/ 161925 h 1638300"/>
                <a:gd name="connsiteX55" fmla="*/ 1797843 w 2307431"/>
                <a:gd name="connsiteY55" fmla="*/ 238125 h 1638300"/>
                <a:gd name="connsiteX56" fmla="*/ 1754981 w 2307431"/>
                <a:gd name="connsiteY56" fmla="*/ 3048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07431" h="1638300">
                  <a:moveTo>
                    <a:pt x="1754981" y="304800"/>
                  </a:moveTo>
                  <a:lnTo>
                    <a:pt x="1671637" y="433388"/>
                  </a:lnTo>
                  <a:lnTo>
                    <a:pt x="1602581" y="531019"/>
                  </a:lnTo>
                  <a:lnTo>
                    <a:pt x="1519237" y="642938"/>
                  </a:lnTo>
                  <a:lnTo>
                    <a:pt x="1435893" y="740569"/>
                  </a:lnTo>
                  <a:lnTo>
                    <a:pt x="1326356" y="871538"/>
                  </a:lnTo>
                  <a:lnTo>
                    <a:pt x="1197768" y="981075"/>
                  </a:lnTo>
                  <a:lnTo>
                    <a:pt x="1052512" y="1097756"/>
                  </a:lnTo>
                  <a:lnTo>
                    <a:pt x="926306" y="1183481"/>
                  </a:lnTo>
                  <a:lnTo>
                    <a:pt x="814387" y="1252538"/>
                  </a:lnTo>
                  <a:lnTo>
                    <a:pt x="707231" y="1307306"/>
                  </a:lnTo>
                  <a:lnTo>
                    <a:pt x="628650" y="1347788"/>
                  </a:lnTo>
                  <a:lnTo>
                    <a:pt x="521493" y="1397794"/>
                  </a:lnTo>
                  <a:lnTo>
                    <a:pt x="414337" y="1443038"/>
                  </a:lnTo>
                  <a:lnTo>
                    <a:pt x="285750" y="1490663"/>
                  </a:lnTo>
                  <a:lnTo>
                    <a:pt x="140493" y="1535906"/>
                  </a:lnTo>
                  <a:lnTo>
                    <a:pt x="35718" y="1566863"/>
                  </a:lnTo>
                  <a:lnTo>
                    <a:pt x="11906" y="1578769"/>
                  </a:lnTo>
                  <a:lnTo>
                    <a:pt x="0" y="1595438"/>
                  </a:lnTo>
                  <a:lnTo>
                    <a:pt x="0" y="1609725"/>
                  </a:lnTo>
                  <a:lnTo>
                    <a:pt x="4762" y="1619250"/>
                  </a:lnTo>
                  <a:lnTo>
                    <a:pt x="16668" y="1631156"/>
                  </a:lnTo>
                  <a:lnTo>
                    <a:pt x="35718" y="1635919"/>
                  </a:lnTo>
                  <a:lnTo>
                    <a:pt x="66675" y="1638300"/>
                  </a:lnTo>
                  <a:lnTo>
                    <a:pt x="161925" y="1614488"/>
                  </a:lnTo>
                  <a:lnTo>
                    <a:pt x="347662" y="1557338"/>
                  </a:lnTo>
                  <a:lnTo>
                    <a:pt x="521493" y="1502569"/>
                  </a:lnTo>
                  <a:lnTo>
                    <a:pt x="700087" y="1438275"/>
                  </a:lnTo>
                  <a:lnTo>
                    <a:pt x="831056" y="1385888"/>
                  </a:lnTo>
                  <a:lnTo>
                    <a:pt x="978693" y="1314450"/>
                  </a:lnTo>
                  <a:lnTo>
                    <a:pt x="1119187" y="1233488"/>
                  </a:lnTo>
                  <a:lnTo>
                    <a:pt x="1323975" y="1104900"/>
                  </a:lnTo>
                  <a:lnTo>
                    <a:pt x="1464468" y="1012031"/>
                  </a:lnTo>
                  <a:lnTo>
                    <a:pt x="1516856" y="976313"/>
                  </a:lnTo>
                  <a:lnTo>
                    <a:pt x="1659731" y="847725"/>
                  </a:lnTo>
                  <a:lnTo>
                    <a:pt x="1754981" y="745331"/>
                  </a:lnTo>
                  <a:lnTo>
                    <a:pt x="1854993" y="628650"/>
                  </a:lnTo>
                  <a:lnTo>
                    <a:pt x="1938337" y="521494"/>
                  </a:lnTo>
                  <a:lnTo>
                    <a:pt x="2007393" y="426244"/>
                  </a:lnTo>
                  <a:lnTo>
                    <a:pt x="2078831" y="316706"/>
                  </a:lnTo>
                  <a:lnTo>
                    <a:pt x="2133600" y="226219"/>
                  </a:lnTo>
                  <a:lnTo>
                    <a:pt x="2150268" y="200025"/>
                  </a:lnTo>
                  <a:lnTo>
                    <a:pt x="2209800" y="142875"/>
                  </a:lnTo>
                  <a:lnTo>
                    <a:pt x="2283618" y="71438"/>
                  </a:lnTo>
                  <a:lnTo>
                    <a:pt x="2300287" y="54769"/>
                  </a:lnTo>
                  <a:lnTo>
                    <a:pt x="2307431" y="33338"/>
                  </a:lnTo>
                  <a:lnTo>
                    <a:pt x="2307431" y="11906"/>
                  </a:lnTo>
                  <a:lnTo>
                    <a:pt x="1793081" y="0"/>
                  </a:lnTo>
                  <a:lnTo>
                    <a:pt x="1838325" y="42863"/>
                  </a:lnTo>
                  <a:lnTo>
                    <a:pt x="1850231" y="57150"/>
                  </a:lnTo>
                  <a:lnTo>
                    <a:pt x="1854993" y="69056"/>
                  </a:lnTo>
                  <a:lnTo>
                    <a:pt x="1859756" y="88106"/>
                  </a:lnTo>
                  <a:lnTo>
                    <a:pt x="1859756" y="111919"/>
                  </a:lnTo>
                  <a:lnTo>
                    <a:pt x="1854993" y="138113"/>
                  </a:lnTo>
                  <a:lnTo>
                    <a:pt x="1843087" y="161925"/>
                  </a:lnTo>
                  <a:lnTo>
                    <a:pt x="1797843" y="238125"/>
                  </a:lnTo>
                  <a:lnTo>
                    <a:pt x="17549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6">
              <a:extLst>
                <a:ext uri="{FF2B5EF4-FFF2-40B4-BE49-F238E27FC236}">
                  <a16:creationId xmlns:a16="http://schemas.microsoft.com/office/drawing/2014/main" id="{92EBBB7F-4411-4C38-AA05-5A6BBFE135E7}"/>
                </a:ext>
              </a:extLst>
            </p:cNvPr>
            <p:cNvSpPr/>
            <p:nvPr/>
          </p:nvSpPr>
          <p:spPr>
            <a:xfrm>
              <a:off x="4957763" y="4548188"/>
              <a:ext cx="2501900" cy="1558925"/>
            </a:xfrm>
            <a:custGeom>
              <a:avLst/>
              <a:gdLst>
                <a:gd name="connsiteX0" fmla="*/ 716756 w 2502693"/>
                <a:gd name="connsiteY0" fmla="*/ 414337 h 1559718"/>
                <a:gd name="connsiteX1" fmla="*/ 597693 w 2502693"/>
                <a:gd name="connsiteY1" fmla="*/ 323850 h 1559718"/>
                <a:gd name="connsiteX2" fmla="*/ 495300 w 2502693"/>
                <a:gd name="connsiteY2" fmla="*/ 247650 h 1559718"/>
                <a:gd name="connsiteX3" fmla="*/ 407193 w 2502693"/>
                <a:gd name="connsiteY3" fmla="*/ 180975 h 1559718"/>
                <a:gd name="connsiteX4" fmla="*/ 266700 w 2502693"/>
                <a:gd name="connsiteY4" fmla="*/ 71437 h 1559718"/>
                <a:gd name="connsiteX5" fmla="*/ 254793 w 2502693"/>
                <a:gd name="connsiteY5" fmla="*/ 64293 h 1559718"/>
                <a:gd name="connsiteX6" fmla="*/ 211931 w 2502693"/>
                <a:gd name="connsiteY6" fmla="*/ 50006 h 1559718"/>
                <a:gd name="connsiteX7" fmla="*/ 54768 w 2502693"/>
                <a:gd name="connsiteY7" fmla="*/ 0 h 1559718"/>
                <a:gd name="connsiteX8" fmla="*/ 0 w 2502693"/>
                <a:gd name="connsiteY8" fmla="*/ 66675 h 1559718"/>
                <a:gd name="connsiteX9" fmla="*/ 130968 w 2502693"/>
                <a:gd name="connsiteY9" fmla="*/ 164306 h 1559718"/>
                <a:gd name="connsiteX10" fmla="*/ 252412 w 2502693"/>
                <a:gd name="connsiteY10" fmla="*/ 252412 h 1559718"/>
                <a:gd name="connsiteX11" fmla="*/ 371475 w 2502693"/>
                <a:gd name="connsiteY11" fmla="*/ 335756 h 1559718"/>
                <a:gd name="connsiteX12" fmla="*/ 431006 w 2502693"/>
                <a:gd name="connsiteY12" fmla="*/ 381000 h 1559718"/>
                <a:gd name="connsiteX13" fmla="*/ 533400 w 2502693"/>
                <a:gd name="connsiteY13" fmla="*/ 461962 h 1559718"/>
                <a:gd name="connsiteX14" fmla="*/ 621506 w 2502693"/>
                <a:gd name="connsiteY14" fmla="*/ 540543 h 1559718"/>
                <a:gd name="connsiteX15" fmla="*/ 714375 w 2502693"/>
                <a:gd name="connsiteY15" fmla="*/ 633412 h 1559718"/>
                <a:gd name="connsiteX16" fmla="*/ 850106 w 2502693"/>
                <a:gd name="connsiteY16" fmla="*/ 745331 h 1559718"/>
                <a:gd name="connsiteX17" fmla="*/ 973931 w 2502693"/>
                <a:gd name="connsiteY17" fmla="*/ 869156 h 1559718"/>
                <a:gd name="connsiteX18" fmla="*/ 1104900 w 2502693"/>
                <a:gd name="connsiteY18" fmla="*/ 1002506 h 1559718"/>
                <a:gd name="connsiteX19" fmla="*/ 1193006 w 2502693"/>
                <a:gd name="connsiteY19" fmla="*/ 1088231 h 1559718"/>
                <a:gd name="connsiteX20" fmla="*/ 1293018 w 2502693"/>
                <a:gd name="connsiteY20" fmla="*/ 1188243 h 1559718"/>
                <a:gd name="connsiteX21" fmla="*/ 1388268 w 2502693"/>
                <a:gd name="connsiteY21" fmla="*/ 1283493 h 1559718"/>
                <a:gd name="connsiteX22" fmla="*/ 1452562 w 2502693"/>
                <a:gd name="connsiteY22" fmla="*/ 1347787 h 1559718"/>
                <a:gd name="connsiteX23" fmla="*/ 1507331 w 2502693"/>
                <a:gd name="connsiteY23" fmla="*/ 1400175 h 1559718"/>
                <a:gd name="connsiteX24" fmla="*/ 1538287 w 2502693"/>
                <a:gd name="connsiteY24" fmla="*/ 1423987 h 1559718"/>
                <a:gd name="connsiteX25" fmla="*/ 1583531 w 2502693"/>
                <a:gd name="connsiteY25" fmla="*/ 1452562 h 1559718"/>
                <a:gd name="connsiteX26" fmla="*/ 1638300 w 2502693"/>
                <a:gd name="connsiteY26" fmla="*/ 1481137 h 1559718"/>
                <a:gd name="connsiteX27" fmla="*/ 1693068 w 2502693"/>
                <a:gd name="connsiteY27" fmla="*/ 1502568 h 1559718"/>
                <a:gd name="connsiteX28" fmla="*/ 1757362 w 2502693"/>
                <a:gd name="connsiteY28" fmla="*/ 1524000 h 1559718"/>
                <a:gd name="connsiteX29" fmla="*/ 1821656 w 2502693"/>
                <a:gd name="connsiteY29" fmla="*/ 1533525 h 1559718"/>
                <a:gd name="connsiteX30" fmla="*/ 1971675 w 2502693"/>
                <a:gd name="connsiteY30" fmla="*/ 1540668 h 1559718"/>
                <a:gd name="connsiteX31" fmla="*/ 2219325 w 2502693"/>
                <a:gd name="connsiteY31" fmla="*/ 1550193 h 1559718"/>
                <a:gd name="connsiteX32" fmla="*/ 2443162 w 2502693"/>
                <a:gd name="connsiteY32" fmla="*/ 1559718 h 1559718"/>
                <a:gd name="connsiteX33" fmla="*/ 2476500 w 2502693"/>
                <a:gd name="connsiteY33" fmla="*/ 1559718 h 1559718"/>
                <a:gd name="connsiteX34" fmla="*/ 2495550 w 2502693"/>
                <a:gd name="connsiteY34" fmla="*/ 1552575 h 1559718"/>
                <a:gd name="connsiteX35" fmla="*/ 2502693 w 2502693"/>
                <a:gd name="connsiteY35" fmla="*/ 1545431 h 1559718"/>
                <a:gd name="connsiteX36" fmla="*/ 2497931 w 2502693"/>
                <a:gd name="connsiteY36" fmla="*/ 1533525 h 1559718"/>
                <a:gd name="connsiteX37" fmla="*/ 2478881 w 2502693"/>
                <a:gd name="connsiteY37" fmla="*/ 1514475 h 1559718"/>
                <a:gd name="connsiteX38" fmla="*/ 2436018 w 2502693"/>
                <a:gd name="connsiteY38" fmla="*/ 1490662 h 1559718"/>
                <a:gd name="connsiteX39" fmla="*/ 2352675 w 2502693"/>
                <a:gd name="connsiteY39" fmla="*/ 1457325 h 1559718"/>
                <a:gd name="connsiteX40" fmla="*/ 2240756 w 2502693"/>
                <a:gd name="connsiteY40" fmla="*/ 1409700 h 1559718"/>
                <a:gd name="connsiteX41" fmla="*/ 2114550 w 2502693"/>
                <a:gd name="connsiteY41" fmla="*/ 1347787 h 1559718"/>
                <a:gd name="connsiteX42" fmla="*/ 1962150 w 2502693"/>
                <a:gd name="connsiteY42" fmla="*/ 1269206 h 1559718"/>
                <a:gd name="connsiteX43" fmla="*/ 1807368 w 2502693"/>
                <a:gd name="connsiteY43" fmla="*/ 1183481 h 1559718"/>
                <a:gd name="connsiteX44" fmla="*/ 1666875 w 2502693"/>
                <a:gd name="connsiteY44" fmla="*/ 1097756 h 1559718"/>
                <a:gd name="connsiteX45" fmla="*/ 1445418 w 2502693"/>
                <a:gd name="connsiteY45" fmla="*/ 957262 h 1559718"/>
                <a:gd name="connsiteX46" fmla="*/ 1209675 w 2502693"/>
                <a:gd name="connsiteY46" fmla="*/ 797718 h 1559718"/>
                <a:gd name="connsiteX47" fmla="*/ 1071562 w 2502693"/>
                <a:gd name="connsiteY47" fmla="*/ 702468 h 1559718"/>
                <a:gd name="connsiteX48" fmla="*/ 978693 w 2502693"/>
                <a:gd name="connsiteY48" fmla="*/ 633412 h 1559718"/>
                <a:gd name="connsiteX49" fmla="*/ 823912 w 2502693"/>
                <a:gd name="connsiteY49" fmla="*/ 492918 h 1559718"/>
                <a:gd name="connsiteX50" fmla="*/ 716756 w 2502693"/>
                <a:gd name="connsiteY50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2693" h="1559718">
                  <a:moveTo>
                    <a:pt x="716756" y="414337"/>
                  </a:moveTo>
                  <a:lnTo>
                    <a:pt x="597693" y="323850"/>
                  </a:lnTo>
                  <a:lnTo>
                    <a:pt x="495300" y="247650"/>
                  </a:lnTo>
                  <a:lnTo>
                    <a:pt x="407193" y="180975"/>
                  </a:lnTo>
                  <a:lnTo>
                    <a:pt x="266700" y="71437"/>
                  </a:lnTo>
                  <a:lnTo>
                    <a:pt x="254793" y="64293"/>
                  </a:lnTo>
                  <a:lnTo>
                    <a:pt x="211931" y="50006"/>
                  </a:lnTo>
                  <a:lnTo>
                    <a:pt x="54768" y="0"/>
                  </a:lnTo>
                  <a:lnTo>
                    <a:pt x="0" y="66675"/>
                  </a:lnTo>
                  <a:lnTo>
                    <a:pt x="130968" y="164306"/>
                  </a:lnTo>
                  <a:lnTo>
                    <a:pt x="252412" y="252412"/>
                  </a:lnTo>
                  <a:lnTo>
                    <a:pt x="371475" y="335756"/>
                  </a:lnTo>
                  <a:lnTo>
                    <a:pt x="431006" y="381000"/>
                  </a:lnTo>
                  <a:lnTo>
                    <a:pt x="533400" y="461962"/>
                  </a:lnTo>
                  <a:lnTo>
                    <a:pt x="621506" y="540543"/>
                  </a:lnTo>
                  <a:lnTo>
                    <a:pt x="714375" y="633412"/>
                  </a:lnTo>
                  <a:lnTo>
                    <a:pt x="850106" y="745331"/>
                  </a:lnTo>
                  <a:lnTo>
                    <a:pt x="973931" y="869156"/>
                  </a:lnTo>
                  <a:lnTo>
                    <a:pt x="1104900" y="1002506"/>
                  </a:lnTo>
                  <a:lnTo>
                    <a:pt x="1193006" y="1088231"/>
                  </a:lnTo>
                  <a:lnTo>
                    <a:pt x="1293018" y="1188243"/>
                  </a:lnTo>
                  <a:lnTo>
                    <a:pt x="1388268" y="1283493"/>
                  </a:lnTo>
                  <a:lnTo>
                    <a:pt x="1452562" y="1347787"/>
                  </a:lnTo>
                  <a:lnTo>
                    <a:pt x="1507331" y="1400175"/>
                  </a:lnTo>
                  <a:lnTo>
                    <a:pt x="1538287" y="1423987"/>
                  </a:lnTo>
                  <a:lnTo>
                    <a:pt x="1583531" y="1452562"/>
                  </a:lnTo>
                  <a:lnTo>
                    <a:pt x="1638300" y="1481137"/>
                  </a:lnTo>
                  <a:lnTo>
                    <a:pt x="1693068" y="1502568"/>
                  </a:lnTo>
                  <a:lnTo>
                    <a:pt x="1757362" y="1524000"/>
                  </a:lnTo>
                  <a:lnTo>
                    <a:pt x="1821656" y="1533525"/>
                  </a:lnTo>
                  <a:lnTo>
                    <a:pt x="1971675" y="1540668"/>
                  </a:lnTo>
                  <a:lnTo>
                    <a:pt x="2219325" y="1550193"/>
                  </a:lnTo>
                  <a:lnTo>
                    <a:pt x="2443162" y="1559718"/>
                  </a:lnTo>
                  <a:lnTo>
                    <a:pt x="2476500" y="1559718"/>
                  </a:lnTo>
                  <a:lnTo>
                    <a:pt x="2495550" y="1552575"/>
                  </a:lnTo>
                  <a:lnTo>
                    <a:pt x="2502693" y="1545431"/>
                  </a:lnTo>
                  <a:lnTo>
                    <a:pt x="2497931" y="1533525"/>
                  </a:lnTo>
                  <a:lnTo>
                    <a:pt x="2478881" y="1514475"/>
                  </a:lnTo>
                  <a:lnTo>
                    <a:pt x="2436018" y="1490662"/>
                  </a:lnTo>
                  <a:lnTo>
                    <a:pt x="2352675" y="1457325"/>
                  </a:lnTo>
                  <a:lnTo>
                    <a:pt x="2240756" y="1409700"/>
                  </a:lnTo>
                  <a:lnTo>
                    <a:pt x="2114550" y="1347787"/>
                  </a:lnTo>
                  <a:lnTo>
                    <a:pt x="1962150" y="1269206"/>
                  </a:lnTo>
                  <a:lnTo>
                    <a:pt x="1807368" y="1183481"/>
                  </a:lnTo>
                  <a:lnTo>
                    <a:pt x="1666875" y="1097756"/>
                  </a:lnTo>
                  <a:lnTo>
                    <a:pt x="1445418" y="957262"/>
                  </a:lnTo>
                  <a:lnTo>
                    <a:pt x="1209675" y="797718"/>
                  </a:lnTo>
                  <a:lnTo>
                    <a:pt x="1071562" y="702468"/>
                  </a:lnTo>
                  <a:lnTo>
                    <a:pt x="978693" y="633412"/>
                  </a:lnTo>
                  <a:lnTo>
                    <a:pt x="823912" y="492918"/>
                  </a:lnTo>
                  <a:lnTo>
                    <a:pt x="7167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074" name="グループ化 1">
            <a:extLst>
              <a:ext uri="{FF2B5EF4-FFF2-40B4-BE49-F238E27FC236}">
                <a16:creationId xmlns:a16="http://schemas.microsoft.com/office/drawing/2014/main" id="{332A6CAF-4273-433D-8B68-30CDC963BE16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287463"/>
            <a:ext cx="4795837" cy="4867275"/>
            <a:chOff x="2519363" y="1287463"/>
            <a:chExt cx="4795837" cy="4867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ABFC5AD-8A50-4805-B800-EE61A7CDF8B6}"/>
                </a:ext>
              </a:extLst>
            </p:cNvPr>
            <p:cNvSpPr/>
            <p:nvPr/>
          </p:nvSpPr>
          <p:spPr>
            <a:xfrm>
              <a:off x="2652713" y="1638300"/>
              <a:ext cx="2374900" cy="534988"/>
            </a:xfrm>
            <a:custGeom>
              <a:avLst/>
              <a:gdLst>
                <a:gd name="connsiteX0" fmla="*/ 1214437 w 2374106"/>
                <a:gd name="connsiteY0" fmla="*/ 321469 h 535781"/>
                <a:gd name="connsiteX1" fmla="*/ 952500 w 2374106"/>
                <a:gd name="connsiteY1" fmla="*/ 366713 h 535781"/>
                <a:gd name="connsiteX2" fmla="*/ 778668 w 2374106"/>
                <a:gd name="connsiteY2" fmla="*/ 421481 h 535781"/>
                <a:gd name="connsiteX3" fmla="*/ 559593 w 2374106"/>
                <a:gd name="connsiteY3" fmla="*/ 473869 h 535781"/>
                <a:gd name="connsiteX4" fmla="*/ 371475 w 2374106"/>
                <a:gd name="connsiteY4" fmla="*/ 521494 h 535781"/>
                <a:gd name="connsiteX5" fmla="*/ 352425 w 2374106"/>
                <a:gd name="connsiteY5" fmla="*/ 531019 h 535781"/>
                <a:gd name="connsiteX6" fmla="*/ 335756 w 2374106"/>
                <a:gd name="connsiteY6" fmla="*/ 535781 h 535781"/>
                <a:gd name="connsiteX7" fmla="*/ 309562 w 2374106"/>
                <a:gd name="connsiteY7" fmla="*/ 533400 h 535781"/>
                <a:gd name="connsiteX8" fmla="*/ 273843 w 2374106"/>
                <a:gd name="connsiteY8" fmla="*/ 519113 h 535781"/>
                <a:gd name="connsiteX9" fmla="*/ 207168 w 2374106"/>
                <a:gd name="connsiteY9" fmla="*/ 473869 h 535781"/>
                <a:gd name="connsiteX10" fmla="*/ 130968 w 2374106"/>
                <a:gd name="connsiteY10" fmla="*/ 407194 h 535781"/>
                <a:gd name="connsiteX11" fmla="*/ 61912 w 2374106"/>
                <a:gd name="connsiteY11" fmla="*/ 333375 h 535781"/>
                <a:gd name="connsiteX12" fmla="*/ 28575 w 2374106"/>
                <a:gd name="connsiteY12" fmla="*/ 295275 h 535781"/>
                <a:gd name="connsiteX13" fmla="*/ 14287 w 2374106"/>
                <a:gd name="connsiteY13" fmla="*/ 278606 h 535781"/>
                <a:gd name="connsiteX14" fmla="*/ 4762 w 2374106"/>
                <a:gd name="connsiteY14" fmla="*/ 259556 h 535781"/>
                <a:gd name="connsiteX15" fmla="*/ 0 w 2374106"/>
                <a:gd name="connsiteY15" fmla="*/ 233363 h 535781"/>
                <a:gd name="connsiteX16" fmla="*/ 4762 w 2374106"/>
                <a:gd name="connsiteY16" fmla="*/ 211931 h 535781"/>
                <a:gd name="connsiteX17" fmla="*/ 11906 w 2374106"/>
                <a:gd name="connsiteY17" fmla="*/ 202406 h 535781"/>
                <a:gd name="connsiteX18" fmla="*/ 30956 w 2374106"/>
                <a:gd name="connsiteY18" fmla="*/ 200025 h 535781"/>
                <a:gd name="connsiteX19" fmla="*/ 57150 w 2374106"/>
                <a:gd name="connsiteY19" fmla="*/ 211931 h 535781"/>
                <a:gd name="connsiteX20" fmla="*/ 92868 w 2374106"/>
                <a:gd name="connsiteY20" fmla="*/ 233363 h 535781"/>
                <a:gd name="connsiteX21" fmla="*/ 119062 w 2374106"/>
                <a:gd name="connsiteY21" fmla="*/ 250031 h 535781"/>
                <a:gd name="connsiteX22" fmla="*/ 142875 w 2374106"/>
                <a:gd name="connsiteY22" fmla="*/ 266700 h 535781"/>
                <a:gd name="connsiteX23" fmla="*/ 195262 w 2374106"/>
                <a:gd name="connsiteY23" fmla="*/ 288131 h 535781"/>
                <a:gd name="connsiteX24" fmla="*/ 266700 w 2374106"/>
                <a:gd name="connsiteY24" fmla="*/ 307181 h 535781"/>
                <a:gd name="connsiteX25" fmla="*/ 314325 w 2374106"/>
                <a:gd name="connsiteY25" fmla="*/ 316706 h 535781"/>
                <a:gd name="connsiteX26" fmla="*/ 340518 w 2374106"/>
                <a:gd name="connsiteY26" fmla="*/ 319088 h 535781"/>
                <a:gd name="connsiteX27" fmla="*/ 414337 w 2374106"/>
                <a:gd name="connsiteY27" fmla="*/ 316706 h 535781"/>
                <a:gd name="connsiteX28" fmla="*/ 538162 w 2374106"/>
                <a:gd name="connsiteY28" fmla="*/ 304800 h 535781"/>
                <a:gd name="connsiteX29" fmla="*/ 628650 w 2374106"/>
                <a:gd name="connsiteY29" fmla="*/ 292894 h 535781"/>
                <a:gd name="connsiteX30" fmla="*/ 754856 w 2374106"/>
                <a:gd name="connsiteY30" fmla="*/ 266700 h 535781"/>
                <a:gd name="connsiteX31" fmla="*/ 900112 w 2374106"/>
                <a:gd name="connsiteY31" fmla="*/ 235744 h 535781"/>
                <a:gd name="connsiteX32" fmla="*/ 1221581 w 2374106"/>
                <a:gd name="connsiteY32" fmla="*/ 183356 h 535781"/>
                <a:gd name="connsiteX33" fmla="*/ 1514475 w 2374106"/>
                <a:gd name="connsiteY33" fmla="*/ 135731 h 535781"/>
                <a:gd name="connsiteX34" fmla="*/ 1731168 w 2374106"/>
                <a:gd name="connsiteY34" fmla="*/ 97631 h 535781"/>
                <a:gd name="connsiteX35" fmla="*/ 1804987 w 2374106"/>
                <a:gd name="connsiteY35" fmla="*/ 80963 h 535781"/>
                <a:gd name="connsiteX36" fmla="*/ 1890712 w 2374106"/>
                <a:gd name="connsiteY36" fmla="*/ 57150 h 535781"/>
                <a:gd name="connsiteX37" fmla="*/ 1985962 w 2374106"/>
                <a:gd name="connsiteY37" fmla="*/ 23813 h 535781"/>
                <a:gd name="connsiteX38" fmla="*/ 2033587 w 2374106"/>
                <a:gd name="connsiteY38" fmla="*/ 2381 h 535781"/>
                <a:gd name="connsiteX39" fmla="*/ 2081212 w 2374106"/>
                <a:gd name="connsiteY39" fmla="*/ 0 h 535781"/>
                <a:gd name="connsiteX40" fmla="*/ 2164556 w 2374106"/>
                <a:gd name="connsiteY40" fmla="*/ 19050 h 535781"/>
                <a:gd name="connsiteX41" fmla="*/ 2252662 w 2374106"/>
                <a:gd name="connsiteY41" fmla="*/ 50006 h 535781"/>
                <a:gd name="connsiteX42" fmla="*/ 2309812 w 2374106"/>
                <a:gd name="connsiteY42" fmla="*/ 71438 h 535781"/>
                <a:gd name="connsiteX43" fmla="*/ 2336006 w 2374106"/>
                <a:gd name="connsiteY43" fmla="*/ 85725 h 535781"/>
                <a:gd name="connsiteX44" fmla="*/ 2355056 w 2374106"/>
                <a:gd name="connsiteY44" fmla="*/ 104775 h 535781"/>
                <a:gd name="connsiteX45" fmla="*/ 2369343 w 2374106"/>
                <a:gd name="connsiteY45" fmla="*/ 123825 h 535781"/>
                <a:gd name="connsiteX46" fmla="*/ 2374106 w 2374106"/>
                <a:gd name="connsiteY46" fmla="*/ 140494 h 535781"/>
                <a:gd name="connsiteX47" fmla="*/ 2366962 w 2374106"/>
                <a:gd name="connsiteY47" fmla="*/ 157163 h 535781"/>
                <a:gd name="connsiteX48" fmla="*/ 2355056 w 2374106"/>
                <a:gd name="connsiteY48" fmla="*/ 173831 h 535781"/>
                <a:gd name="connsiteX49" fmla="*/ 2333625 w 2374106"/>
                <a:gd name="connsiteY49" fmla="*/ 185738 h 535781"/>
                <a:gd name="connsiteX50" fmla="*/ 2271712 w 2374106"/>
                <a:gd name="connsiteY50" fmla="*/ 200025 h 535781"/>
                <a:gd name="connsiteX51" fmla="*/ 2040731 w 2374106"/>
                <a:gd name="connsiteY51" fmla="*/ 221456 h 535781"/>
                <a:gd name="connsiteX52" fmla="*/ 1664493 w 2374106"/>
                <a:gd name="connsiteY52" fmla="*/ 254794 h 535781"/>
                <a:gd name="connsiteX53" fmla="*/ 1488281 w 2374106"/>
                <a:gd name="connsiteY53" fmla="*/ 273844 h 535781"/>
                <a:gd name="connsiteX54" fmla="*/ 1214437 w 2374106"/>
                <a:gd name="connsiteY54" fmla="*/ 321469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74106" h="535781">
                  <a:moveTo>
                    <a:pt x="1214437" y="321469"/>
                  </a:moveTo>
                  <a:lnTo>
                    <a:pt x="952500" y="366713"/>
                  </a:lnTo>
                  <a:lnTo>
                    <a:pt x="778668" y="421481"/>
                  </a:lnTo>
                  <a:lnTo>
                    <a:pt x="559593" y="473869"/>
                  </a:lnTo>
                  <a:lnTo>
                    <a:pt x="371475" y="521494"/>
                  </a:lnTo>
                  <a:lnTo>
                    <a:pt x="352425" y="531019"/>
                  </a:lnTo>
                  <a:lnTo>
                    <a:pt x="335756" y="535781"/>
                  </a:lnTo>
                  <a:lnTo>
                    <a:pt x="309562" y="533400"/>
                  </a:lnTo>
                  <a:lnTo>
                    <a:pt x="273843" y="519113"/>
                  </a:lnTo>
                  <a:lnTo>
                    <a:pt x="207168" y="473869"/>
                  </a:lnTo>
                  <a:lnTo>
                    <a:pt x="130968" y="407194"/>
                  </a:lnTo>
                  <a:lnTo>
                    <a:pt x="61912" y="333375"/>
                  </a:lnTo>
                  <a:lnTo>
                    <a:pt x="28575" y="295275"/>
                  </a:lnTo>
                  <a:lnTo>
                    <a:pt x="14287" y="278606"/>
                  </a:lnTo>
                  <a:lnTo>
                    <a:pt x="4762" y="259556"/>
                  </a:lnTo>
                  <a:lnTo>
                    <a:pt x="0" y="233363"/>
                  </a:lnTo>
                  <a:lnTo>
                    <a:pt x="4762" y="211931"/>
                  </a:lnTo>
                  <a:lnTo>
                    <a:pt x="11906" y="202406"/>
                  </a:lnTo>
                  <a:lnTo>
                    <a:pt x="30956" y="200025"/>
                  </a:lnTo>
                  <a:lnTo>
                    <a:pt x="57150" y="211931"/>
                  </a:lnTo>
                  <a:lnTo>
                    <a:pt x="92868" y="233363"/>
                  </a:lnTo>
                  <a:lnTo>
                    <a:pt x="119062" y="250031"/>
                  </a:lnTo>
                  <a:lnTo>
                    <a:pt x="142875" y="266700"/>
                  </a:lnTo>
                  <a:lnTo>
                    <a:pt x="195262" y="288131"/>
                  </a:lnTo>
                  <a:lnTo>
                    <a:pt x="266700" y="307181"/>
                  </a:lnTo>
                  <a:lnTo>
                    <a:pt x="314325" y="316706"/>
                  </a:lnTo>
                  <a:lnTo>
                    <a:pt x="340518" y="319088"/>
                  </a:lnTo>
                  <a:lnTo>
                    <a:pt x="414337" y="316706"/>
                  </a:lnTo>
                  <a:lnTo>
                    <a:pt x="538162" y="304800"/>
                  </a:lnTo>
                  <a:lnTo>
                    <a:pt x="628650" y="292894"/>
                  </a:lnTo>
                  <a:lnTo>
                    <a:pt x="754856" y="266700"/>
                  </a:lnTo>
                  <a:lnTo>
                    <a:pt x="900112" y="235744"/>
                  </a:lnTo>
                  <a:lnTo>
                    <a:pt x="1221581" y="183356"/>
                  </a:lnTo>
                  <a:lnTo>
                    <a:pt x="1514475" y="135731"/>
                  </a:lnTo>
                  <a:lnTo>
                    <a:pt x="1731168" y="97631"/>
                  </a:lnTo>
                  <a:lnTo>
                    <a:pt x="1804987" y="80963"/>
                  </a:lnTo>
                  <a:lnTo>
                    <a:pt x="1890712" y="57150"/>
                  </a:lnTo>
                  <a:lnTo>
                    <a:pt x="1985962" y="23813"/>
                  </a:lnTo>
                  <a:lnTo>
                    <a:pt x="2033587" y="2381"/>
                  </a:lnTo>
                  <a:lnTo>
                    <a:pt x="2081212" y="0"/>
                  </a:lnTo>
                  <a:lnTo>
                    <a:pt x="2164556" y="19050"/>
                  </a:lnTo>
                  <a:lnTo>
                    <a:pt x="2252662" y="50006"/>
                  </a:lnTo>
                  <a:lnTo>
                    <a:pt x="2309812" y="71438"/>
                  </a:lnTo>
                  <a:lnTo>
                    <a:pt x="2336006" y="85725"/>
                  </a:lnTo>
                  <a:lnTo>
                    <a:pt x="2355056" y="104775"/>
                  </a:lnTo>
                  <a:lnTo>
                    <a:pt x="2369343" y="123825"/>
                  </a:lnTo>
                  <a:lnTo>
                    <a:pt x="2374106" y="140494"/>
                  </a:lnTo>
                  <a:lnTo>
                    <a:pt x="2366962" y="157163"/>
                  </a:lnTo>
                  <a:lnTo>
                    <a:pt x="2355056" y="173831"/>
                  </a:lnTo>
                  <a:lnTo>
                    <a:pt x="2333625" y="185738"/>
                  </a:lnTo>
                  <a:lnTo>
                    <a:pt x="2271712" y="200025"/>
                  </a:lnTo>
                  <a:lnTo>
                    <a:pt x="2040731" y="221456"/>
                  </a:lnTo>
                  <a:lnTo>
                    <a:pt x="1664493" y="254794"/>
                  </a:lnTo>
                  <a:lnTo>
                    <a:pt x="1488281" y="273844"/>
                  </a:lnTo>
                  <a:lnTo>
                    <a:pt x="1214437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B857027-EDE1-413C-9E1C-0754B745051C}"/>
                </a:ext>
              </a:extLst>
            </p:cNvPr>
            <p:cNvSpPr/>
            <p:nvPr/>
          </p:nvSpPr>
          <p:spPr>
            <a:xfrm>
              <a:off x="2519363" y="2259013"/>
              <a:ext cx="866775" cy="1028700"/>
            </a:xfrm>
            <a:custGeom>
              <a:avLst/>
              <a:gdLst>
                <a:gd name="connsiteX0" fmla="*/ 681037 w 866775"/>
                <a:gd name="connsiteY0" fmla="*/ 507207 h 1028700"/>
                <a:gd name="connsiteX1" fmla="*/ 583406 w 866775"/>
                <a:gd name="connsiteY1" fmla="*/ 623888 h 1028700"/>
                <a:gd name="connsiteX2" fmla="*/ 526256 w 866775"/>
                <a:gd name="connsiteY2" fmla="*/ 661988 h 1028700"/>
                <a:gd name="connsiteX3" fmla="*/ 414337 w 866775"/>
                <a:gd name="connsiteY3" fmla="*/ 757238 h 1028700"/>
                <a:gd name="connsiteX4" fmla="*/ 319087 w 866775"/>
                <a:gd name="connsiteY4" fmla="*/ 833438 h 1028700"/>
                <a:gd name="connsiteX5" fmla="*/ 204787 w 866775"/>
                <a:gd name="connsiteY5" fmla="*/ 914400 h 1028700"/>
                <a:gd name="connsiteX6" fmla="*/ 97631 w 866775"/>
                <a:gd name="connsiteY6" fmla="*/ 988219 h 1028700"/>
                <a:gd name="connsiteX7" fmla="*/ 47625 w 866775"/>
                <a:gd name="connsiteY7" fmla="*/ 1021557 h 1028700"/>
                <a:gd name="connsiteX8" fmla="*/ 30956 w 866775"/>
                <a:gd name="connsiteY8" fmla="*/ 1028700 h 1028700"/>
                <a:gd name="connsiteX9" fmla="*/ 21431 w 866775"/>
                <a:gd name="connsiteY9" fmla="*/ 1028700 h 1028700"/>
                <a:gd name="connsiteX10" fmla="*/ 11906 w 866775"/>
                <a:gd name="connsiteY10" fmla="*/ 1026319 h 1028700"/>
                <a:gd name="connsiteX11" fmla="*/ 0 w 866775"/>
                <a:gd name="connsiteY11" fmla="*/ 1016794 h 1028700"/>
                <a:gd name="connsiteX12" fmla="*/ 0 w 866775"/>
                <a:gd name="connsiteY12" fmla="*/ 995363 h 1028700"/>
                <a:gd name="connsiteX13" fmla="*/ 14287 w 866775"/>
                <a:gd name="connsiteY13" fmla="*/ 966788 h 1028700"/>
                <a:gd name="connsiteX14" fmla="*/ 95250 w 866775"/>
                <a:gd name="connsiteY14" fmla="*/ 883444 h 1028700"/>
                <a:gd name="connsiteX15" fmla="*/ 190500 w 866775"/>
                <a:gd name="connsiteY15" fmla="*/ 776288 h 1028700"/>
                <a:gd name="connsiteX16" fmla="*/ 280987 w 866775"/>
                <a:gd name="connsiteY16" fmla="*/ 673894 h 1028700"/>
                <a:gd name="connsiteX17" fmla="*/ 369093 w 866775"/>
                <a:gd name="connsiteY17" fmla="*/ 564357 h 1028700"/>
                <a:gd name="connsiteX18" fmla="*/ 447675 w 866775"/>
                <a:gd name="connsiteY18" fmla="*/ 461963 h 1028700"/>
                <a:gd name="connsiteX19" fmla="*/ 495300 w 866775"/>
                <a:gd name="connsiteY19" fmla="*/ 395288 h 1028700"/>
                <a:gd name="connsiteX20" fmla="*/ 533400 w 866775"/>
                <a:gd name="connsiteY20" fmla="*/ 328613 h 1028700"/>
                <a:gd name="connsiteX21" fmla="*/ 557212 w 866775"/>
                <a:gd name="connsiteY21" fmla="*/ 283369 h 1028700"/>
                <a:gd name="connsiteX22" fmla="*/ 566737 w 866775"/>
                <a:gd name="connsiteY22" fmla="*/ 259557 h 1028700"/>
                <a:gd name="connsiteX23" fmla="*/ 571500 w 866775"/>
                <a:gd name="connsiteY23" fmla="*/ 230982 h 1028700"/>
                <a:gd name="connsiteX24" fmla="*/ 569118 w 866775"/>
                <a:gd name="connsiteY24" fmla="*/ 195263 h 1028700"/>
                <a:gd name="connsiteX25" fmla="*/ 566737 w 866775"/>
                <a:gd name="connsiteY25" fmla="*/ 152400 h 1028700"/>
                <a:gd name="connsiteX26" fmla="*/ 554831 w 866775"/>
                <a:gd name="connsiteY26" fmla="*/ 97632 h 1028700"/>
                <a:gd name="connsiteX27" fmla="*/ 540543 w 866775"/>
                <a:gd name="connsiteY27" fmla="*/ 69057 h 1028700"/>
                <a:gd name="connsiteX28" fmla="*/ 528637 w 866775"/>
                <a:gd name="connsiteY28" fmla="*/ 42863 h 1028700"/>
                <a:gd name="connsiteX29" fmla="*/ 526256 w 866775"/>
                <a:gd name="connsiteY29" fmla="*/ 26194 h 1028700"/>
                <a:gd name="connsiteX30" fmla="*/ 526256 w 866775"/>
                <a:gd name="connsiteY30" fmla="*/ 11907 h 1028700"/>
                <a:gd name="connsiteX31" fmla="*/ 531018 w 866775"/>
                <a:gd name="connsiteY31" fmla="*/ 2382 h 1028700"/>
                <a:gd name="connsiteX32" fmla="*/ 540543 w 866775"/>
                <a:gd name="connsiteY32" fmla="*/ 0 h 1028700"/>
                <a:gd name="connsiteX33" fmla="*/ 559593 w 866775"/>
                <a:gd name="connsiteY33" fmla="*/ 2382 h 1028700"/>
                <a:gd name="connsiteX34" fmla="*/ 585787 w 866775"/>
                <a:gd name="connsiteY34" fmla="*/ 19050 h 1028700"/>
                <a:gd name="connsiteX35" fmla="*/ 659606 w 866775"/>
                <a:gd name="connsiteY35" fmla="*/ 78582 h 1028700"/>
                <a:gd name="connsiteX36" fmla="*/ 745331 w 866775"/>
                <a:gd name="connsiteY36" fmla="*/ 138113 h 1028700"/>
                <a:gd name="connsiteX37" fmla="*/ 828675 w 866775"/>
                <a:gd name="connsiteY37" fmla="*/ 192882 h 1028700"/>
                <a:gd name="connsiteX38" fmla="*/ 866775 w 866775"/>
                <a:gd name="connsiteY38" fmla="*/ 219075 h 1028700"/>
                <a:gd name="connsiteX39" fmla="*/ 831056 w 866775"/>
                <a:gd name="connsiteY39" fmla="*/ 316707 h 1028700"/>
                <a:gd name="connsiteX40" fmla="*/ 745331 w 866775"/>
                <a:gd name="connsiteY40" fmla="*/ 433388 h 1028700"/>
                <a:gd name="connsiteX41" fmla="*/ 681037 w 866775"/>
                <a:gd name="connsiteY41" fmla="*/ 50720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5" h="1028700">
                  <a:moveTo>
                    <a:pt x="681037" y="507207"/>
                  </a:moveTo>
                  <a:lnTo>
                    <a:pt x="583406" y="623888"/>
                  </a:lnTo>
                  <a:lnTo>
                    <a:pt x="526256" y="661988"/>
                  </a:lnTo>
                  <a:lnTo>
                    <a:pt x="414337" y="757238"/>
                  </a:lnTo>
                  <a:lnTo>
                    <a:pt x="319087" y="833438"/>
                  </a:lnTo>
                  <a:lnTo>
                    <a:pt x="204787" y="914400"/>
                  </a:lnTo>
                  <a:lnTo>
                    <a:pt x="97631" y="988219"/>
                  </a:lnTo>
                  <a:lnTo>
                    <a:pt x="47625" y="1021557"/>
                  </a:lnTo>
                  <a:lnTo>
                    <a:pt x="30956" y="1028700"/>
                  </a:lnTo>
                  <a:lnTo>
                    <a:pt x="21431" y="1028700"/>
                  </a:lnTo>
                  <a:lnTo>
                    <a:pt x="11906" y="1026319"/>
                  </a:lnTo>
                  <a:lnTo>
                    <a:pt x="0" y="1016794"/>
                  </a:lnTo>
                  <a:lnTo>
                    <a:pt x="0" y="995363"/>
                  </a:lnTo>
                  <a:lnTo>
                    <a:pt x="14287" y="966788"/>
                  </a:lnTo>
                  <a:lnTo>
                    <a:pt x="95250" y="883444"/>
                  </a:lnTo>
                  <a:lnTo>
                    <a:pt x="190500" y="776288"/>
                  </a:lnTo>
                  <a:lnTo>
                    <a:pt x="280987" y="673894"/>
                  </a:lnTo>
                  <a:lnTo>
                    <a:pt x="369093" y="564357"/>
                  </a:lnTo>
                  <a:lnTo>
                    <a:pt x="447675" y="461963"/>
                  </a:lnTo>
                  <a:lnTo>
                    <a:pt x="495300" y="395288"/>
                  </a:lnTo>
                  <a:lnTo>
                    <a:pt x="533400" y="328613"/>
                  </a:lnTo>
                  <a:lnTo>
                    <a:pt x="557212" y="283369"/>
                  </a:lnTo>
                  <a:lnTo>
                    <a:pt x="566737" y="259557"/>
                  </a:lnTo>
                  <a:lnTo>
                    <a:pt x="571500" y="230982"/>
                  </a:lnTo>
                  <a:lnTo>
                    <a:pt x="569118" y="195263"/>
                  </a:lnTo>
                  <a:lnTo>
                    <a:pt x="566737" y="152400"/>
                  </a:lnTo>
                  <a:lnTo>
                    <a:pt x="554831" y="97632"/>
                  </a:lnTo>
                  <a:lnTo>
                    <a:pt x="540543" y="69057"/>
                  </a:lnTo>
                  <a:lnTo>
                    <a:pt x="528637" y="42863"/>
                  </a:lnTo>
                  <a:lnTo>
                    <a:pt x="526256" y="26194"/>
                  </a:lnTo>
                  <a:lnTo>
                    <a:pt x="526256" y="11907"/>
                  </a:lnTo>
                  <a:lnTo>
                    <a:pt x="531018" y="2382"/>
                  </a:lnTo>
                  <a:lnTo>
                    <a:pt x="540543" y="0"/>
                  </a:lnTo>
                  <a:lnTo>
                    <a:pt x="559593" y="2382"/>
                  </a:lnTo>
                  <a:lnTo>
                    <a:pt x="585787" y="19050"/>
                  </a:lnTo>
                  <a:lnTo>
                    <a:pt x="659606" y="78582"/>
                  </a:lnTo>
                  <a:lnTo>
                    <a:pt x="745331" y="138113"/>
                  </a:lnTo>
                  <a:lnTo>
                    <a:pt x="828675" y="192882"/>
                  </a:lnTo>
                  <a:lnTo>
                    <a:pt x="866775" y="219075"/>
                  </a:lnTo>
                  <a:lnTo>
                    <a:pt x="831056" y="316707"/>
                  </a:lnTo>
                  <a:lnTo>
                    <a:pt x="745331" y="433388"/>
                  </a:lnTo>
                  <a:lnTo>
                    <a:pt x="681037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E02DB0A-6475-4174-AAB1-D112B41383EE}"/>
                </a:ext>
              </a:extLst>
            </p:cNvPr>
            <p:cNvSpPr/>
            <p:nvPr/>
          </p:nvSpPr>
          <p:spPr>
            <a:xfrm>
              <a:off x="2971800" y="2830513"/>
              <a:ext cx="428625" cy="711200"/>
            </a:xfrm>
            <a:custGeom>
              <a:avLst/>
              <a:gdLst>
                <a:gd name="connsiteX0" fmla="*/ 223838 w 428625"/>
                <a:gd name="connsiteY0" fmla="*/ 404813 h 709613"/>
                <a:gd name="connsiteX1" fmla="*/ 209550 w 428625"/>
                <a:gd name="connsiteY1" fmla="*/ 321469 h 709613"/>
                <a:gd name="connsiteX2" fmla="*/ 200025 w 428625"/>
                <a:gd name="connsiteY2" fmla="*/ 266700 h 709613"/>
                <a:gd name="connsiteX3" fmla="*/ 188119 w 428625"/>
                <a:gd name="connsiteY3" fmla="*/ 226219 h 709613"/>
                <a:gd name="connsiteX4" fmla="*/ 180975 w 428625"/>
                <a:gd name="connsiteY4" fmla="*/ 211932 h 709613"/>
                <a:gd name="connsiteX5" fmla="*/ 161925 w 428625"/>
                <a:gd name="connsiteY5" fmla="*/ 185738 h 709613"/>
                <a:gd name="connsiteX6" fmla="*/ 133350 w 428625"/>
                <a:gd name="connsiteY6" fmla="*/ 159544 h 709613"/>
                <a:gd name="connsiteX7" fmla="*/ 85725 w 428625"/>
                <a:gd name="connsiteY7" fmla="*/ 126207 h 709613"/>
                <a:gd name="connsiteX8" fmla="*/ 0 w 428625"/>
                <a:gd name="connsiteY8" fmla="*/ 78582 h 709613"/>
                <a:gd name="connsiteX9" fmla="*/ 73819 w 428625"/>
                <a:gd name="connsiteY9" fmla="*/ 0 h 709613"/>
                <a:gd name="connsiteX10" fmla="*/ 171450 w 428625"/>
                <a:gd name="connsiteY10" fmla="*/ 52388 h 709613"/>
                <a:gd name="connsiteX11" fmla="*/ 207169 w 428625"/>
                <a:gd name="connsiteY11" fmla="*/ 61913 h 709613"/>
                <a:gd name="connsiteX12" fmla="*/ 250031 w 428625"/>
                <a:gd name="connsiteY12" fmla="*/ 69057 h 709613"/>
                <a:gd name="connsiteX13" fmla="*/ 280988 w 428625"/>
                <a:gd name="connsiteY13" fmla="*/ 71438 h 709613"/>
                <a:gd name="connsiteX14" fmla="*/ 347663 w 428625"/>
                <a:gd name="connsiteY14" fmla="*/ 66675 h 709613"/>
                <a:gd name="connsiteX15" fmla="*/ 369094 w 428625"/>
                <a:gd name="connsiteY15" fmla="*/ 142875 h 709613"/>
                <a:gd name="connsiteX16" fmla="*/ 388144 w 428625"/>
                <a:gd name="connsiteY16" fmla="*/ 216694 h 709613"/>
                <a:gd name="connsiteX17" fmla="*/ 402431 w 428625"/>
                <a:gd name="connsiteY17" fmla="*/ 285750 h 709613"/>
                <a:gd name="connsiteX18" fmla="*/ 409575 w 428625"/>
                <a:gd name="connsiteY18" fmla="*/ 345282 h 709613"/>
                <a:gd name="connsiteX19" fmla="*/ 414338 w 428625"/>
                <a:gd name="connsiteY19" fmla="*/ 440532 h 709613"/>
                <a:gd name="connsiteX20" fmla="*/ 419100 w 428625"/>
                <a:gd name="connsiteY20" fmla="*/ 504825 h 709613"/>
                <a:gd name="connsiteX21" fmla="*/ 428625 w 428625"/>
                <a:gd name="connsiteY21" fmla="*/ 600075 h 709613"/>
                <a:gd name="connsiteX22" fmla="*/ 395288 w 428625"/>
                <a:gd name="connsiteY22" fmla="*/ 654844 h 709613"/>
                <a:gd name="connsiteX23" fmla="*/ 371475 w 428625"/>
                <a:gd name="connsiteY23" fmla="*/ 688182 h 709613"/>
                <a:gd name="connsiteX24" fmla="*/ 350044 w 428625"/>
                <a:gd name="connsiteY24" fmla="*/ 702469 h 709613"/>
                <a:gd name="connsiteX25" fmla="*/ 328613 w 428625"/>
                <a:gd name="connsiteY25" fmla="*/ 709613 h 709613"/>
                <a:gd name="connsiteX26" fmla="*/ 316706 w 428625"/>
                <a:gd name="connsiteY26" fmla="*/ 709613 h 709613"/>
                <a:gd name="connsiteX27" fmla="*/ 302419 w 428625"/>
                <a:gd name="connsiteY27" fmla="*/ 702469 h 709613"/>
                <a:gd name="connsiteX28" fmla="*/ 283369 w 428625"/>
                <a:gd name="connsiteY28" fmla="*/ 683419 h 709613"/>
                <a:gd name="connsiteX29" fmla="*/ 264319 w 428625"/>
                <a:gd name="connsiteY29" fmla="*/ 657225 h 709613"/>
                <a:gd name="connsiteX30" fmla="*/ 247650 w 428625"/>
                <a:gd name="connsiteY30" fmla="*/ 614363 h 709613"/>
                <a:gd name="connsiteX31" fmla="*/ 230981 w 428625"/>
                <a:gd name="connsiteY31" fmla="*/ 554832 h 709613"/>
                <a:gd name="connsiteX32" fmla="*/ 233363 w 428625"/>
                <a:gd name="connsiteY32" fmla="*/ 507207 h 709613"/>
                <a:gd name="connsiteX33" fmla="*/ 223838 w 428625"/>
                <a:gd name="connsiteY33" fmla="*/ 4048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8625" h="709613">
                  <a:moveTo>
                    <a:pt x="223838" y="404813"/>
                  </a:moveTo>
                  <a:lnTo>
                    <a:pt x="209550" y="321469"/>
                  </a:lnTo>
                  <a:lnTo>
                    <a:pt x="200025" y="266700"/>
                  </a:lnTo>
                  <a:lnTo>
                    <a:pt x="188119" y="226219"/>
                  </a:lnTo>
                  <a:lnTo>
                    <a:pt x="180975" y="211932"/>
                  </a:lnTo>
                  <a:lnTo>
                    <a:pt x="161925" y="185738"/>
                  </a:lnTo>
                  <a:lnTo>
                    <a:pt x="133350" y="159544"/>
                  </a:lnTo>
                  <a:lnTo>
                    <a:pt x="85725" y="126207"/>
                  </a:lnTo>
                  <a:lnTo>
                    <a:pt x="0" y="78582"/>
                  </a:lnTo>
                  <a:lnTo>
                    <a:pt x="73819" y="0"/>
                  </a:lnTo>
                  <a:lnTo>
                    <a:pt x="171450" y="52388"/>
                  </a:lnTo>
                  <a:lnTo>
                    <a:pt x="207169" y="61913"/>
                  </a:lnTo>
                  <a:lnTo>
                    <a:pt x="250031" y="69057"/>
                  </a:lnTo>
                  <a:lnTo>
                    <a:pt x="280988" y="71438"/>
                  </a:lnTo>
                  <a:lnTo>
                    <a:pt x="347663" y="66675"/>
                  </a:lnTo>
                  <a:lnTo>
                    <a:pt x="369094" y="142875"/>
                  </a:lnTo>
                  <a:lnTo>
                    <a:pt x="388144" y="216694"/>
                  </a:lnTo>
                  <a:lnTo>
                    <a:pt x="402431" y="285750"/>
                  </a:lnTo>
                  <a:lnTo>
                    <a:pt x="409575" y="345282"/>
                  </a:lnTo>
                  <a:lnTo>
                    <a:pt x="414338" y="440532"/>
                  </a:lnTo>
                  <a:lnTo>
                    <a:pt x="419100" y="504825"/>
                  </a:lnTo>
                  <a:lnTo>
                    <a:pt x="428625" y="600075"/>
                  </a:lnTo>
                  <a:lnTo>
                    <a:pt x="395288" y="654844"/>
                  </a:lnTo>
                  <a:lnTo>
                    <a:pt x="371475" y="688182"/>
                  </a:lnTo>
                  <a:lnTo>
                    <a:pt x="350044" y="702469"/>
                  </a:lnTo>
                  <a:lnTo>
                    <a:pt x="328613" y="709613"/>
                  </a:lnTo>
                  <a:lnTo>
                    <a:pt x="316706" y="709613"/>
                  </a:lnTo>
                  <a:lnTo>
                    <a:pt x="302419" y="702469"/>
                  </a:lnTo>
                  <a:lnTo>
                    <a:pt x="283369" y="683419"/>
                  </a:lnTo>
                  <a:lnTo>
                    <a:pt x="264319" y="657225"/>
                  </a:lnTo>
                  <a:lnTo>
                    <a:pt x="247650" y="614363"/>
                  </a:lnTo>
                  <a:lnTo>
                    <a:pt x="230981" y="554832"/>
                  </a:lnTo>
                  <a:lnTo>
                    <a:pt x="233363" y="507207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ACF9F5E-45C2-4C0C-8A9A-AC1E4B80F3C4}"/>
                </a:ext>
              </a:extLst>
            </p:cNvPr>
            <p:cNvSpPr/>
            <p:nvPr/>
          </p:nvSpPr>
          <p:spPr>
            <a:xfrm>
              <a:off x="5076825" y="1287463"/>
              <a:ext cx="695325" cy="1374775"/>
            </a:xfrm>
            <a:custGeom>
              <a:avLst/>
              <a:gdLst>
                <a:gd name="connsiteX0" fmla="*/ 538163 w 695325"/>
                <a:gd name="connsiteY0" fmla="*/ 502444 h 1373982"/>
                <a:gd name="connsiteX1" fmla="*/ 459581 w 695325"/>
                <a:gd name="connsiteY1" fmla="*/ 661988 h 1373982"/>
                <a:gd name="connsiteX2" fmla="*/ 407194 w 695325"/>
                <a:gd name="connsiteY2" fmla="*/ 795338 h 1373982"/>
                <a:gd name="connsiteX3" fmla="*/ 342900 w 695325"/>
                <a:gd name="connsiteY3" fmla="*/ 916782 h 1373982"/>
                <a:gd name="connsiteX4" fmla="*/ 288131 w 695325"/>
                <a:gd name="connsiteY4" fmla="*/ 1038225 h 1373982"/>
                <a:gd name="connsiteX5" fmla="*/ 219075 w 695325"/>
                <a:gd name="connsiteY5" fmla="*/ 1162050 h 1373982"/>
                <a:gd name="connsiteX6" fmla="*/ 150019 w 695325"/>
                <a:gd name="connsiteY6" fmla="*/ 1269207 h 1373982"/>
                <a:gd name="connsiteX7" fmla="*/ 95250 w 695325"/>
                <a:gd name="connsiteY7" fmla="*/ 1333500 h 1373982"/>
                <a:gd name="connsiteX8" fmla="*/ 50006 w 695325"/>
                <a:gd name="connsiteY8" fmla="*/ 1366838 h 1373982"/>
                <a:gd name="connsiteX9" fmla="*/ 33338 w 695325"/>
                <a:gd name="connsiteY9" fmla="*/ 1371600 h 1373982"/>
                <a:gd name="connsiteX10" fmla="*/ 14288 w 695325"/>
                <a:gd name="connsiteY10" fmla="*/ 1373982 h 1373982"/>
                <a:gd name="connsiteX11" fmla="*/ 7144 w 695325"/>
                <a:gd name="connsiteY11" fmla="*/ 1366838 h 1373982"/>
                <a:gd name="connsiteX12" fmla="*/ 0 w 695325"/>
                <a:gd name="connsiteY12" fmla="*/ 1352550 h 1373982"/>
                <a:gd name="connsiteX13" fmla="*/ 9525 w 695325"/>
                <a:gd name="connsiteY13" fmla="*/ 1309688 h 1373982"/>
                <a:gd name="connsiteX14" fmla="*/ 45244 w 695325"/>
                <a:gd name="connsiteY14" fmla="*/ 1226344 h 1373982"/>
                <a:gd name="connsiteX15" fmla="*/ 85725 w 695325"/>
                <a:gd name="connsiteY15" fmla="*/ 1131094 h 1373982"/>
                <a:gd name="connsiteX16" fmla="*/ 135731 w 695325"/>
                <a:gd name="connsiteY16" fmla="*/ 1007269 h 1373982"/>
                <a:gd name="connsiteX17" fmla="*/ 173831 w 695325"/>
                <a:gd name="connsiteY17" fmla="*/ 900113 h 1373982"/>
                <a:gd name="connsiteX18" fmla="*/ 219075 w 695325"/>
                <a:gd name="connsiteY18" fmla="*/ 750094 h 1373982"/>
                <a:gd name="connsiteX19" fmla="*/ 259556 w 695325"/>
                <a:gd name="connsiteY19" fmla="*/ 590550 h 1373982"/>
                <a:gd name="connsiteX20" fmla="*/ 288131 w 695325"/>
                <a:gd name="connsiteY20" fmla="*/ 428625 h 1373982"/>
                <a:gd name="connsiteX21" fmla="*/ 309563 w 695325"/>
                <a:gd name="connsiteY21" fmla="*/ 304800 h 1373982"/>
                <a:gd name="connsiteX22" fmla="*/ 316706 w 695325"/>
                <a:gd name="connsiteY22" fmla="*/ 250032 h 1373982"/>
                <a:gd name="connsiteX23" fmla="*/ 319088 w 695325"/>
                <a:gd name="connsiteY23" fmla="*/ 211932 h 1373982"/>
                <a:gd name="connsiteX24" fmla="*/ 311944 w 695325"/>
                <a:gd name="connsiteY24" fmla="*/ 178594 h 1373982"/>
                <a:gd name="connsiteX25" fmla="*/ 292894 w 695325"/>
                <a:gd name="connsiteY25" fmla="*/ 145257 h 1373982"/>
                <a:gd name="connsiteX26" fmla="*/ 269081 w 695325"/>
                <a:gd name="connsiteY26" fmla="*/ 119063 h 1373982"/>
                <a:gd name="connsiteX27" fmla="*/ 247650 w 695325"/>
                <a:gd name="connsiteY27" fmla="*/ 102394 h 1373982"/>
                <a:gd name="connsiteX28" fmla="*/ 226219 w 695325"/>
                <a:gd name="connsiteY28" fmla="*/ 90488 h 1373982"/>
                <a:gd name="connsiteX29" fmla="*/ 219075 w 695325"/>
                <a:gd name="connsiteY29" fmla="*/ 78582 h 1373982"/>
                <a:gd name="connsiteX30" fmla="*/ 202406 w 695325"/>
                <a:gd name="connsiteY30" fmla="*/ 52388 h 1373982"/>
                <a:gd name="connsiteX31" fmla="*/ 197644 w 695325"/>
                <a:gd name="connsiteY31" fmla="*/ 26194 h 1373982"/>
                <a:gd name="connsiteX32" fmla="*/ 204788 w 695325"/>
                <a:gd name="connsiteY32" fmla="*/ 7144 h 1373982"/>
                <a:gd name="connsiteX33" fmla="*/ 219075 w 695325"/>
                <a:gd name="connsiteY33" fmla="*/ 0 h 1373982"/>
                <a:gd name="connsiteX34" fmla="*/ 245269 w 695325"/>
                <a:gd name="connsiteY34" fmla="*/ 7144 h 1373982"/>
                <a:gd name="connsiteX35" fmla="*/ 278606 w 695325"/>
                <a:gd name="connsiteY35" fmla="*/ 19050 h 1373982"/>
                <a:gd name="connsiteX36" fmla="*/ 342900 w 695325"/>
                <a:gd name="connsiteY36" fmla="*/ 35719 h 1373982"/>
                <a:gd name="connsiteX37" fmla="*/ 400050 w 695325"/>
                <a:gd name="connsiteY37" fmla="*/ 54769 h 1373982"/>
                <a:gd name="connsiteX38" fmla="*/ 457200 w 695325"/>
                <a:gd name="connsiteY38" fmla="*/ 76200 h 1373982"/>
                <a:gd name="connsiteX39" fmla="*/ 514350 w 695325"/>
                <a:gd name="connsiteY39" fmla="*/ 104775 h 1373982"/>
                <a:gd name="connsiteX40" fmla="*/ 578644 w 695325"/>
                <a:gd name="connsiteY40" fmla="*/ 145257 h 1373982"/>
                <a:gd name="connsiteX41" fmla="*/ 642938 w 695325"/>
                <a:gd name="connsiteY41" fmla="*/ 197644 h 1373982"/>
                <a:gd name="connsiteX42" fmla="*/ 678656 w 695325"/>
                <a:gd name="connsiteY42" fmla="*/ 226219 h 1373982"/>
                <a:gd name="connsiteX43" fmla="*/ 690563 w 695325"/>
                <a:gd name="connsiteY43" fmla="*/ 240507 h 1373982"/>
                <a:gd name="connsiteX44" fmla="*/ 695325 w 695325"/>
                <a:gd name="connsiteY44" fmla="*/ 252413 h 1373982"/>
                <a:gd name="connsiteX45" fmla="*/ 692944 w 695325"/>
                <a:gd name="connsiteY45" fmla="*/ 278607 h 1373982"/>
                <a:gd name="connsiteX46" fmla="*/ 683419 w 695325"/>
                <a:gd name="connsiteY46" fmla="*/ 307182 h 1373982"/>
                <a:gd name="connsiteX47" fmla="*/ 664369 w 695325"/>
                <a:gd name="connsiteY47" fmla="*/ 328613 h 1373982"/>
                <a:gd name="connsiteX48" fmla="*/ 619125 w 695325"/>
                <a:gd name="connsiteY48" fmla="*/ 361950 h 1373982"/>
                <a:gd name="connsiteX49" fmla="*/ 538163 w 695325"/>
                <a:gd name="connsiteY49" fmla="*/ 502444 h 137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5325" h="1373982">
                  <a:moveTo>
                    <a:pt x="538163" y="502444"/>
                  </a:moveTo>
                  <a:lnTo>
                    <a:pt x="459581" y="661988"/>
                  </a:lnTo>
                  <a:lnTo>
                    <a:pt x="407194" y="795338"/>
                  </a:lnTo>
                  <a:lnTo>
                    <a:pt x="342900" y="916782"/>
                  </a:lnTo>
                  <a:lnTo>
                    <a:pt x="288131" y="1038225"/>
                  </a:lnTo>
                  <a:lnTo>
                    <a:pt x="219075" y="1162050"/>
                  </a:lnTo>
                  <a:lnTo>
                    <a:pt x="150019" y="1269207"/>
                  </a:lnTo>
                  <a:lnTo>
                    <a:pt x="95250" y="1333500"/>
                  </a:lnTo>
                  <a:lnTo>
                    <a:pt x="50006" y="1366838"/>
                  </a:lnTo>
                  <a:lnTo>
                    <a:pt x="33338" y="1371600"/>
                  </a:lnTo>
                  <a:lnTo>
                    <a:pt x="14288" y="1373982"/>
                  </a:lnTo>
                  <a:lnTo>
                    <a:pt x="7144" y="1366838"/>
                  </a:lnTo>
                  <a:lnTo>
                    <a:pt x="0" y="1352550"/>
                  </a:lnTo>
                  <a:lnTo>
                    <a:pt x="9525" y="1309688"/>
                  </a:lnTo>
                  <a:lnTo>
                    <a:pt x="45244" y="1226344"/>
                  </a:lnTo>
                  <a:lnTo>
                    <a:pt x="85725" y="1131094"/>
                  </a:lnTo>
                  <a:lnTo>
                    <a:pt x="135731" y="1007269"/>
                  </a:lnTo>
                  <a:lnTo>
                    <a:pt x="173831" y="900113"/>
                  </a:lnTo>
                  <a:lnTo>
                    <a:pt x="219075" y="750094"/>
                  </a:lnTo>
                  <a:lnTo>
                    <a:pt x="259556" y="590550"/>
                  </a:lnTo>
                  <a:lnTo>
                    <a:pt x="288131" y="428625"/>
                  </a:lnTo>
                  <a:lnTo>
                    <a:pt x="309563" y="304800"/>
                  </a:lnTo>
                  <a:lnTo>
                    <a:pt x="316706" y="250032"/>
                  </a:lnTo>
                  <a:lnTo>
                    <a:pt x="319088" y="211932"/>
                  </a:lnTo>
                  <a:lnTo>
                    <a:pt x="311944" y="178594"/>
                  </a:lnTo>
                  <a:lnTo>
                    <a:pt x="292894" y="145257"/>
                  </a:lnTo>
                  <a:lnTo>
                    <a:pt x="269081" y="119063"/>
                  </a:lnTo>
                  <a:lnTo>
                    <a:pt x="247650" y="102394"/>
                  </a:lnTo>
                  <a:lnTo>
                    <a:pt x="226219" y="90488"/>
                  </a:lnTo>
                  <a:lnTo>
                    <a:pt x="219075" y="78582"/>
                  </a:lnTo>
                  <a:lnTo>
                    <a:pt x="202406" y="52388"/>
                  </a:lnTo>
                  <a:lnTo>
                    <a:pt x="197644" y="26194"/>
                  </a:lnTo>
                  <a:lnTo>
                    <a:pt x="204788" y="7144"/>
                  </a:lnTo>
                  <a:lnTo>
                    <a:pt x="219075" y="0"/>
                  </a:lnTo>
                  <a:lnTo>
                    <a:pt x="245269" y="7144"/>
                  </a:lnTo>
                  <a:lnTo>
                    <a:pt x="278606" y="19050"/>
                  </a:lnTo>
                  <a:lnTo>
                    <a:pt x="342900" y="35719"/>
                  </a:lnTo>
                  <a:lnTo>
                    <a:pt x="400050" y="54769"/>
                  </a:lnTo>
                  <a:lnTo>
                    <a:pt x="457200" y="76200"/>
                  </a:lnTo>
                  <a:lnTo>
                    <a:pt x="514350" y="104775"/>
                  </a:lnTo>
                  <a:lnTo>
                    <a:pt x="578644" y="145257"/>
                  </a:lnTo>
                  <a:lnTo>
                    <a:pt x="642938" y="197644"/>
                  </a:lnTo>
                  <a:lnTo>
                    <a:pt x="678656" y="226219"/>
                  </a:lnTo>
                  <a:lnTo>
                    <a:pt x="690563" y="240507"/>
                  </a:lnTo>
                  <a:lnTo>
                    <a:pt x="695325" y="252413"/>
                  </a:lnTo>
                  <a:lnTo>
                    <a:pt x="692944" y="278607"/>
                  </a:lnTo>
                  <a:lnTo>
                    <a:pt x="683419" y="307182"/>
                  </a:lnTo>
                  <a:lnTo>
                    <a:pt x="664369" y="328613"/>
                  </a:lnTo>
                  <a:lnTo>
                    <a:pt x="619125" y="361950"/>
                  </a:lnTo>
                  <a:lnTo>
                    <a:pt x="538163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5D47EFB-54BF-43A2-A132-65217399E157}"/>
                </a:ext>
              </a:extLst>
            </p:cNvPr>
            <p:cNvSpPr/>
            <p:nvPr/>
          </p:nvSpPr>
          <p:spPr>
            <a:xfrm>
              <a:off x="4767263" y="3357563"/>
              <a:ext cx="749300" cy="209550"/>
            </a:xfrm>
            <a:custGeom>
              <a:avLst/>
              <a:gdLst>
                <a:gd name="connsiteX0" fmla="*/ 383381 w 750093"/>
                <a:gd name="connsiteY0" fmla="*/ 183356 h 209550"/>
                <a:gd name="connsiteX1" fmla="*/ 269081 w 750093"/>
                <a:gd name="connsiteY1" fmla="*/ 157162 h 209550"/>
                <a:gd name="connsiteX2" fmla="*/ 154781 w 750093"/>
                <a:gd name="connsiteY2" fmla="*/ 123825 h 209550"/>
                <a:gd name="connsiteX3" fmla="*/ 54768 w 750093"/>
                <a:gd name="connsiteY3" fmla="*/ 90487 h 209550"/>
                <a:gd name="connsiteX4" fmla="*/ 30956 w 750093"/>
                <a:gd name="connsiteY4" fmla="*/ 80962 h 209550"/>
                <a:gd name="connsiteX5" fmla="*/ 21431 w 750093"/>
                <a:gd name="connsiteY5" fmla="*/ 71437 h 209550"/>
                <a:gd name="connsiteX6" fmla="*/ 16668 w 750093"/>
                <a:gd name="connsiteY6" fmla="*/ 64293 h 209550"/>
                <a:gd name="connsiteX7" fmla="*/ 4762 w 750093"/>
                <a:gd name="connsiteY7" fmla="*/ 42862 h 209550"/>
                <a:gd name="connsiteX8" fmla="*/ 0 w 750093"/>
                <a:gd name="connsiteY8" fmla="*/ 23812 h 209550"/>
                <a:gd name="connsiteX9" fmla="*/ 7143 w 750093"/>
                <a:gd name="connsiteY9" fmla="*/ 11906 h 209550"/>
                <a:gd name="connsiteX10" fmla="*/ 26193 w 750093"/>
                <a:gd name="connsiteY10" fmla="*/ 2381 h 209550"/>
                <a:gd name="connsiteX11" fmla="*/ 238125 w 750093"/>
                <a:gd name="connsiteY11" fmla="*/ 0 h 209550"/>
                <a:gd name="connsiteX12" fmla="*/ 507206 w 750093"/>
                <a:gd name="connsiteY12" fmla="*/ 2381 h 209550"/>
                <a:gd name="connsiteX13" fmla="*/ 576262 w 750093"/>
                <a:gd name="connsiteY13" fmla="*/ 2381 h 209550"/>
                <a:gd name="connsiteX14" fmla="*/ 595312 w 750093"/>
                <a:gd name="connsiteY14" fmla="*/ 7143 h 209550"/>
                <a:gd name="connsiteX15" fmla="*/ 623887 w 750093"/>
                <a:gd name="connsiteY15" fmla="*/ 16668 h 209550"/>
                <a:gd name="connsiteX16" fmla="*/ 666750 w 750093"/>
                <a:gd name="connsiteY16" fmla="*/ 33337 h 209550"/>
                <a:gd name="connsiteX17" fmla="*/ 702468 w 750093"/>
                <a:gd name="connsiteY17" fmla="*/ 57150 h 209550"/>
                <a:gd name="connsiteX18" fmla="*/ 723900 w 750093"/>
                <a:gd name="connsiteY18" fmla="*/ 78581 h 209550"/>
                <a:gd name="connsiteX19" fmla="*/ 740568 w 750093"/>
                <a:gd name="connsiteY19" fmla="*/ 100012 h 209550"/>
                <a:gd name="connsiteX20" fmla="*/ 747712 w 750093"/>
                <a:gd name="connsiteY20" fmla="*/ 121443 h 209550"/>
                <a:gd name="connsiteX21" fmla="*/ 750093 w 750093"/>
                <a:gd name="connsiteY21" fmla="*/ 145256 h 209550"/>
                <a:gd name="connsiteX22" fmla="*/ 735806 w 750093"/>
                <a:gd name="connsiteY22" fmla="*/ 169068 h 209550"/>
                <a:gd name="connsiteX23" fmla="*/ 707231 w 750093"/>
                <a:gd name="connsiteY23" fmla="*/ 195262 h 209550"/>
                <a:gd name="connsiteX24" fmla="*/ 671512 w 750093"/>
                <a:gd name="connsiteY24" fmla="*/ 209550 h 209550"/>
                <a:gd name="connsiteX25" fmla="*/ 604837 w 750093"/>
                <a:gd name="connsiteY25" fmla="*/ 209550 h 209550"/>
                <a:gd name="connsiteX26" fmla="*/ 535781 w 750093"/>
                <a:gd name="connsiteY26" fmla="*/ 204787 h 209550"/>
                <a:gd name="connsiteX27" fmla="*/ 383381 w 750093"/>
                <a:gd name="connsiteY27" fmla="*/ 18335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0093" h="209550">
                  <a:moveTo>
                    <a:pt x="383381" y="183356"/>
                  </a:moveTo>
                  <a:lnTo>
                    <a:pt x="269081" y="157162"/>
                  </a:lnTo>
                  <a:lnTo>
                    <a:pt x="154781" y="123825"/>
                  </a:lnTo>
                  <a:lnTo>
                    <a:pt x="54768" y="90487"/>
                  </a:lnTo>
                  <a:lnTo>
                    <a:pt x="30956" y="80962"/>
                  </a:lnTo>
                  <a:lnTo>
                    <a:pt x="21431" y="71437"/>
                  </a:lnTo>
                  <a:lnTo>
                    <a:pt x="16668" y="64293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7143" y="11906"/>
                  </a:lnTo>
                  <a:lnTo>
                    <a:pt x="26193" y="2381"/>
                  </a:lnTo>
                  <a:lnTo>
                    <a:pt x="238125" y="0"/>
                  </a:lnTo>
                  <a:lnTo>
                    <a:pt x="507206" y="2381"/>
                  </a:lnTo>
                  <a:lnTo>
                    <a:pt x="576262" y="2381"/>
                  </a:lnTo>
                  <a:lnTo>
                    <a:pt x="595312" y="7143"/>
                  </a:lnTo>
                  <a:lnTo>
                    <a:pt x="623887" y="16668"/>
                  </a:lnTo>
                  <a:lnTo>
                    <a:pt x="666750" y="33337"/>
                  </a:lnTo>
                  <a:lnTo>
                    <a:pt x="702468" y="57150"/>
                  </a:lnTo>
                  <a:lnTo>
                    <a:pt x="723900" y="78581"/>
                  </a:lnTo>
                  <a:lnTo>
                    <a:pt x="740568" y="100012"/>
                  </a:lnTo>
                  <a:lnTo>
                    <a:pt x="747712" y="121443"/>
                  </a:lnTo>
                  <a:lnTo>
                    <a:pt x="750093" y="145256"/>
                  </a:lnTo>
                  <a:lnTo>
                    <a:pt x="735806" y="169068"/>
                  </a:lnTo>
                  <a:lnTo>
                    <a:pt x="707231" y="195262"/>
                  </a:lnTo>
                  <a:lnTo>
                    <a:pt x="671512" y="209550"/>
                  </a:lnTo>
                  <a:lnTo>
                    <a:pt x="604837" y="209550"/>
                  </a:lnTo>
                  <a:lnTo>
                    <a:pt x="535781" y="204787"/>
                  </a:lnTo>
                  <a:lnTo>
                    <a:pt x="3833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32BB1D4-3225-4AAB-92F2-B621ED692EAE}"/>
                </a:ext>
              </a:extLst>
            </p:cNvPr>
            <p:cNvSpPr/>
            <p:nvPr/>
          </p:nvSpPr>
          <p:spPr>
            <a:xfrm>
              <a:off x="2959100" y="3624263"/>
              <a:ext cx="4019550" cy="593725"/>
            </a:xfrm>
            <a:custGeom>
              <a:avLst/>
              <a:gdLst>
                <a:gd name="connsiteX0" fmla="*/ 2315261 w 4019703"/>
                <a:gd name="connsiteY0" fmla="*/ 314553 h 592531"/>
                <a:gd name="connsiteX1" fmla="*/ 1821485 w 4019703"/>
                <a:gd name="connsiteY1" fmla="*/ 351129 h 592531"/>
                <a:gd name="connsiteX2" fmla="*/ 1506932 w 4019703"/>
                <a:gd name="connsiteY2" fmla="*/ 387705 h 592531"/>
                <a:gd name="connsiteX3" fmla="*/ 1163117 w 4019703"/>
                <a:gd name="connsiteY3" fmla="*/ 435254 h 592531"/>
                <a:gd name="connsiteX4" fmla="*/ 896112 w 4019703"/>
                <a:gd name="connsiteY4" fmla="*/ 479145 h 592531"/>
                <a:gd name="connsiteX5" fmla="*/ 775412 w 4019703"/>
                <a:gd name="connsiteY5" fmla="*/ 501091 h 592531"/>
                <a:gd name="connsiteX6" fmla="*/ 614477 w 4019703"/>
                <a:gd name="connsiteY6" fmla="*/ 548640 h 592531"/>
                <a:gd name="connsiteX7" fmla="*/ 471831 w 4019703"/>
                <a:gd name="connsiteY7" fmla="*/ 592531 h 592531"/>
                <a:gd name="connsiteX8" fmla="*/ 427940 w 4019703"/>
                <a:gd name="connsiteY8" fmla="*/ 592531 h 592531"/>
                <a:gd name="connsiteX9" fmla="*/ 395021 w 4019703"/>
                <a:gd name="connsiteY9" fmla="*/ 585216 h 592531"/>
                <a:gd name="connsiteX10" fmla="*/ 354788 w 4019703"/>
                <a:gd name="connsiteY10" fmla="*/ 570585 h 592531"/>
                <a:gd name="connsiteX11" fmla="*/ 208484 w 4019703"/>
                <a:gd name="connsiteY11" fmla="*/ 479145 h 592531"/>
                <a:gd name="connsiteX12" fmla="*/ 84125 w 4019703"/>
                <a:gd name="connsiteY12" fmla="*/ 380390 h 592531"/>
                <a:gd name="connsiteX13" fmla="*/ 32919 w 4019703"/>
                <a:gd name="connsiteY13" fmla="*/ 332841 h 592531"/>
                <a:gd name="connsiteX14" fmla="*/ 10973 w 4019703"/>
                <a:gd name="connsiteY14" fmla="*/ 307238 h 592531"/>
                <a:gd name="connsiteX15" fmla="*/ 0 w 4019703"/>
                <a:gd name="connsiteY15" fmla="*/ 274320 h 592531"/>
                <a:gd name="connsiteX16" fmla="*/ 3658 w 4019703"/>
                <a:gd name="connsiteY16" fmla="*/ 256032 h 592531"/>
                <a:gd name="connsiteX17" fmla="*/ 14631 w 4019703"/>
                <a:gd name="connsiteY17" fmla="*/ 248716 h 592531"/>
                <a:gd name="connsiteX18" fmla="*/ 32919 w 4019703"/>
                <a:gd name="connsiteY18" fmla="*/ 248716 h 592531"/>
                <a:gd name="connsiteX19" fmla="*/ 62180 w 4019703"/>
                <a:gd name="connsiteY19" fmla="*/ 252374 h 592531"/>
                <a:gd name="connsiteX20" fmla="*/ 128016 w 4019703"/>
                <a:gd name="connsiteY20" fmla="*/ 277977 h 592531"/>
                <a:gd name="connsiteX21" fmla="*/ 171908 w 4019703"/>
                <a:gd name="connsiteY21" fmla="*/ 303580 h 592531"/>
                <a:gd name="connsiteX22" fmla="*/ 237744 w 4019703"/>
                <a:gd name="connsiteY22" fmla="*/ 329184 h 592531"/>
                <a:gd name="connsiteX23" fmla="*/ 299924 w 4019703"/>
                <a:gd name="connsiteY23" fmla="*/ 343814 h 592531"/>
                <a:gd name="connsiteX24" fmla="*/ 369418 w 4019703"/>
                <a:gd name="connsiteY24" fmla="*/ 347472 h 592531"/>
                <a:gd name="connsiteX25" fmla="*/ 544983 w 4019703"/>
                <a:gd name="connsiteY25" fmla="*/ 332841 h 592531"/>
                <a:gd name="connsiteX26" fmla="*/ 991210 w 4019703"/>
                <a:gd name="connsiteY26" fmla="*/ 285292 h 592531"/>
                <a:gd name="connsiteX27" fmla="*/ 1503274 w 4019703"/>
                <a:gd name="connsiteY27" fmla="*/ 237744 h 592531"/>
                <a:gd name="connsiteX28" fmla="*/ 2044599 w 4019703"/>
                <a:gd name="connsiteY28" fmla="*/ 186537 h 592531"/>
                <a:gd name="connsiteX29" fmla="*/ 2494484 w 4019703"/>
                <a:gd name="connsiteY29" fmla="*/ 138988 h 592531"/>
                <a:gd name="connsiteX30" fmla="*/ 2856586 w 4019703"/>
                <a:gd name="connsiteY30" fmla="*/ 102412 h 592531"/>
                <a:gd name="connsiteX31" fmla="*/ 3196743 w 4019703"/>
                <a:gd name="connsiteY31" fmla="*/ 65836 h 592531"/>
                <a:gd name="connsiteX32" fmla="*/ 3255264 w 4019703"/>
                <a:gd name="connsiteY32" fmla="*/ 62179 h 592531"/>
                <a:gd name="connsiteX33" fmla="*/ 3324759 w 4019703"/>
                <a:gd name="connsiteY33" fmla="*/ 51206 h 592531"/>
                <a:gd name="connsiteX34" fmla="*/ 3438144 w 4019703"/>
                <a:gd name="connsiteY34" fmla="*/ 21945 h 592531"/>
                <a:gd name="connsiteX35" fmla="*/ 3478378 w 4019703"/>
                <a:gd name="connsiteY35" fmla="*/ 7315 h 592531"/>
                <a:gd name="connsiteX36" fmla="*/ 3525927 w 4019703"/>
                <a:gd name="connsiteY36" fmla="*/ 0 h 592531"/>
                <a:gd name="connsiteX37" fmla="*/ 3613709 w 4019703"/>
                <a:gd name="connsiteY37" fmla="*/ 18288 h 592531"/>
                <a:gd name="connsiteX38" fmla="*/ 3749040 w 4019703"/>
                <a:gd name="connsiteY38" fmla="*/ 65836 h 592531"/>
                <a:gd name="connsiteX39" fmla="*/ 3880714 w 4019703"/>
                <a:gd name="connsiteY39" fmla="*/ 117043 h 592531"/>
                <a:gd name="connsiteX40" fmla="*/ 3931920 w 4019703"/>
                <a:gd name="connsiteY40" fmla="*/ 138988 h 592531"/>
                <a:gd name="connsiteX41" fmla="*/ 3983127 w 4019703"/>
                <a:gd name="connsiteY41" fmla="*/ 175564 h 592531"/>
                <a:gd name="connsiteX42" fmla="*/ 4008730 w 4019703"/>
                <a:gd name="connsiteY42" fmla="*/ 201168 h 592531"/>
                <a:gd name="connsiteX43" fmla="*/ 4019703 w 4019703"/>
                <a:gd name="connsiteY43" fmla="*/ 226771 h 592531"/>
                <a:gd name="connsiteX44" fmla="*/ 4016045 w 4019703"/>
                <a:gd name="connsiteY44" fmla="*/ 248716 h 592531"/>
                <a:gd name="connsiteX45" fmla="*/ 3990442 w 4019703"/>
                <a:gd name="connsiteY45" fmla="*/ 267004 h 592531"/>
                <a:gd name="connsiteX46" fmla="*/ 3953866 w 4019703"/>
                <a:gd name="connsiteY46" fmla="*/ 285292 h 592531"/>
                <a:gd name="connsiteX47" fmla="*/ 3855111 w 4019703"/>
                <a:gd name="connsiteY47" fmla="*/ 296265 h 592531"/>
                <a:gd name="connsiteX48" fmla="*/ 3529584 w 4019703"/>
                <a:gd name="connsiteY48" fmla="*/ 292608 h 592531"/>
                <a:gd name="connsiteX49" fmla="*/ 2929738 w 4019703"/>
                <a:gd name="connsiteY49" fmla="*/ 292608 h 592531"/>
                <a:gd name="connsiteX50" fmla="*/ 2315261 w 4019703"/>
                <a:gd name="connsiteY50" fmla="*/ 314553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9703" h="592531">
                  <a:moveTo>
                    <a:pt x="2315261" y="314553"/>
                  </a:moveTo>
                  <a:lnTo>
                    <a:pt x="1821485" y="351129"/>
                  </a:lnTo>
                  <a:lnTo>
                    <a:pt x="1506932" y="387705"/>
                  </a:lnTo>
                  <a:lnTo>
                    <a:pt x="1163117" y="435254"/>
                  </a:lnTo>
                  <a:lnTo>
                    <a:pt x="896112" y="479145"/>
                  </a:lnTo>
                  <a:lnTo>
                    <a:pt x="775412" y="501091"/>
                  </a:lnTo>
                  <a:lnTo>
                    <a:pt x="614477" y="548640"/>
                  </a:lnTo>
                  <a:lnTo>
                    <a:pt x="471831" y="592531"/>
                  </a:lnTo>
                  <a:lnTo>
                    <a:pt x="427940" y="592531"/>
                  </a:lnTo>
                  <a:lnTo>
                    <a:pt x="395021" y="585216"/>
                  </a:lnTo>
                  <a:lnTo>
                    <a:pt x="354788" y="570585"/>
                  </a:lnTo>
                  <a:lnTo>
                    <a:pt x="208484" y="479145"/>
                  </a:lnTo>
                  <a:lnTo>
                    <a:pt x="84125" y="380390"/>
                  </a:lnTo>
                  <a:lnTo>
                    <a:pt x="32919" y="332841"/>
                  </a:lnTo>
                  <a:lnTo>
                    <a:pt x="10973" y="307238"/>
                  </a:lnTo>
                  <a:lnTo>
                    <a:pt x="0" y="274320"/>
                  </a:lnTo>
                  <a:lnTo>
                    <a:pt x="3658" y="256032"/>
                  </a:lnTo>
                  <a:lnTo>
                    <a:pt x="14631" y="248716"/>
                  </a:lnTo>
                  <a:lnTo>
                    <a:pt x="32919" y="248716"/>
                  </a:lnTo>
                  <a:lnTo>
                    <a:pt x="62180" y="252374"/>
                  </a:lnTo>
                  <a:lnTo>
                    <a:pt x="128016" y="277977"/>
                  </a:lnTo>
                  <a:lnTo>
                    <a:pt x="171908" y="303580"/>
                  </a:lnTo>
                  <a:lnTo>
                    <a:pt x="237744" y="329184"/>
                  </a:lnTo>
                  <a:lnTo>
                    <a:pt x="299924" y="343814"/>
                  </a:lnTo>
                  <a:lnTo>
                    <a:pt x="369418" y="347472"/>
                  </a:lnTo>
                  <a:lnTo>
                    <a:pt x="544983" y="332841"/>
                  </a:lnTo>
                  <a:lnTo>
                    <a:pt x="991210" y="285292"/>
                  </a:lnTo>
                  <a:lnTo>
                    <a:pt x="1503274" y="237744"/>
                  </a:lnTo>
                  <a:lnTo>
                    <a:pt x="2044599" y="186537"/>
                  </a:lnTo>
                  <a:lnTo>
                    <a:pt x="2494484" y="138988"/>
                  </a:lnTo>
                  <a:lnTo>
                    <a:pt x="2856586" y="102412"/>
                  </a:lnTo>
                  <a:lnTo>
                    <a:pt x="3196743" y="65836"/>
                  </a:lnTo>
                  <a:lnTo>
                    <a:pt x="3255264" y="62179"/>
                  </a:lnTo>
                  <a:lnTo>
                    <a:pt x="3324759" y="51206"/>
                  </a:lnTo>
                  <a:lnTo>
                    <a:pt x="3438144" y="21945"/>
                  </a:lnTo>
                  <a:lnTo>
                    <a:pt x="3478378" y="7315"/>
                  </a:lnTo>
                  <a:lnTo>
                    <a:pt x="3525927" y="0"/>
                  </a:lnTo>
                  <a:lnTo>
                    <a:pt x="3613709" y="18288"/>
                  </a:lnTo>
                  <a:lnTo>
                    <a:pt x="3749040" y="65836"/>
                  </a:lnTo>
                  <a:lnTo>
                    <a:pt x="3880714" y="117043"/>
                  </a:lnTo>
                  <a:lnTo>
                    <a:pt x="3931920" y="138988"/>
                  </a:lnTo>
                  <a:lnTo>
                    <a:pt x="3983127" y="175564"/>
                  </a:lnTo>
                  <a:lnTo>
                    <a:pt x="4008730" y="201168"/>
                  </a:lnTo>
                  <a:lnTo>
                    <a:pt x="4019703" y="226771"/>
                  </a:lnTo>
                  <a:lnTo>
                    <a:pt x="4016045" y="248716"/>
                  </a:lnTo>
                  <a:lnTo>
                    <a:pt x="3990442" y="267004"/>
                  </a:lnTo>
                  <a:lnTo>
                    <a:pt x="3953866" y="285292"/>
                  </a:lnTo>
                  <a:lnTo>
                    <a:pt x="3855111" y="296265"/>
                  </a:lnTo>
                  <a:lnTo>
                    <a:pt x="3529584" y="292608"/>
                  </a:lnTo>
                  <a:lnTo>
                    <a:pt x="2929738" y="292608"/>
                  </a:lnTo>
                  <a:lnTo>
                    <a:pt x="2315261" y="3145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6790F4DF-B2CB-4081-B01F-A912453718AC}"/>
                </a:ext>
              </a:extLst>
            </p:cNvPr>
            <p:cNvSpPr/>
            <p:nvPr/>
          </p:nvSpPr>
          <p:spPr>
            <a:xfrm>
              <a:off x="4233863" y="4167188"/>
              <a:ext cx="1485900" cy="342900"/>
            </a:xfrm>
            <a:custGeom>
              <a:avLst/>
              <a:gdLst>
                <a:gd name="connsiteX0" fmla="*/ 892968 w 1485900"/>
                <a:gd name="connsiteY0" fmla="*/ 250031 h 342900"/>
                <a:gd name="connsiteX1" fmla="*/ 602456 w 1485900"/>
                <a:gd name="connsiteY1" fmla="*/ 285750 h 342900"/>
                <a:gd name="connsiteX2" fmla="*/ 428625 w 1485900"/>
                <a:gd name="connsiteY2" fmla="*/ 314325 h 342900"/>
                <a:gd name="connsiteX3" fmla="*/ 314325 w 1485900"/>
                <a:gd name="connsiteY3" fmla="*/ 338137 h 342900"/>
                <a:gd name="connsiteX4" fmla="*/ 302418 w 1485900"/>
                <a:gd name="connsiteY4" fmla="*/ 342900 h 342900"/>
                <a:gd name="connsiteX5" fmla="*/ 266700 w 1485900"/>
                <a:gd name="connsiteY5" fmla="*/ 342900 h 342900"/>
                <a:gd name="connsiteX6" fmla="*/ 230981 w 1485900"/>
                <a:gd name="connsiteY6" fmla="*/ 330993 h 342900"/>
                <a:gd name="connsiteX7" fmla="*/ 185737 w 1485900"/>
                <a:gd name="connsiteY7" fmla="*/ 309562 h 342900"/>
                <a:gd name="connsiteX8" fmla="*/ 116681 w 1485900"/>
                <a:gd name="connsiteY8" fmla="*/ 261937 h 342900"/>
                <a:gd name="connsiteX9" fmla="*/ 57150 w 1485900"/>
                <a:gd name="connsiteY9" fmla="*/ 211931 h 342900"/>
                <a:gd name="connsiteX10" fmla="*/ 14287 w 1485900"/>
                <a:gd name="connsiteY10" fmla="*/ 173831 h 342900"/>
                <a:gd name="connsiteX11" fmla="*/ 2381 w 1485900"/>
                <a:gd name="connsiteY11" fmla="*/ 152400 h 342900"/>
                <a:gd name="connsiteX12" fmla="*/ 0 w 1485900"/>
                <a:gd name="connsiteY12" fmla="*/ 138112 h 342900"/>
                <a:gd name="connsiteX13" fmla="*/ 4762 w 1485900"/>
                <a:gd name="connsiteY13" fmla="*/ 126206 h 342900"/>
                <a:gd name="connsiteX14" fmla="*/ 19050 w 1485900"/>
                <a:gd name="connsiteY14" fmla="*/ 116681 h 342900"/>
                <a:gd name="connsiteX15" fmla="*/ 33337 w 1485900"/>
                <a:gd name="connsiteY15" fmla="*/ 116681 h 342900"/>
                <a:gd name="connsiteX16" fmla="*/ 80962 w 1485900"/>
                <a:gd name="connsiteY16" fmla="*/ 130968 h 342900"/>
                <a:gd name="connsiteX17" fmla="*/ 157162 w 1485900"/>
                <a:gd name="connsiteY17" fmla="*/ 152400 h 342900"/>
                <a:gd name="connsiteX18" fmla="*/ 226218 w 1485900"/>
                <a:gd name="connsiteY18" fmla="*/ 164306 h 342900"/>
                <a:gd name="connsiteX19" fmla="*/ 273843 w 1485900"/>
                <a:gd name="connsiteY19" fmla="*/ 164306 h 342900"/>
                <a:gd name="connsiteX20" fmla="*/ 371475 w 1485900"/>
                <a:gd name="connsiteY20" fmla="*/ 154781 h 342900"/>
                <a:gd name="connsiteX21" fmla="*/ 654843 w 1485900"/>
                <a:gd name="connsiteY21" fmla="*/ 123825 h 342900"/>
                <a:gd name="connsiteX22" fmla="*/ 812006 w 1485900"/>
                <a:gd name="connsiteY22" fmla="*/ 97631 h 342900"/>
                <a:gd name="connsiteX23" fmla="*/ 923925 w 1485900"/>
                <a:gd name="connsiteY23" fmla="*/ 73818 h 342900"/>
                <a:gd name="connsiteX24" fmla="*/ 1028700 w 1485900"/>
                <a:gd name="connsiteY24" fmla="*/ 42862 h 342900"/>
                <a:gd name="connsiteX25" fmla="*/ 1128712 w 1485900"/>
                <a:gd name="connsiteY25" fmla="*/ 2381 h 342900"/>
                <a:gd name="connsiteX26" fmla="*/ 1147762 w 1485900"/>
                <a:gd name="connsiteY26" fmla="*/ 0 h 342900"/>
                <a:gd name="connsiteX27" fmla="*/ 1193006 w 1485900"/>
                <a:gd name="connsiteY27" fmla="*/ 4762 h 342900"/>
                <a:gd name="connsiteX28" fmla="*/ 1252537 w 1485900"/>
                <a:gd name="connsiteY28" fmla="*/ 19050 h 342900"/>
                <a:gd name="connsiteX29" fmla="*/ 1302543 w 1485900"/>
                <a:gd name="connsiteY29" fmla="*/ 35718 h 342900"/>
                <a:gd name="connsiteX30" fmla="*/ 1352550 w 1485900"/>
                <a:gd name="connsiteY30" fmla="*/ 61912 h 342900"/>
                <a:gd name="connsiteX31" fmla="*/ 1428750 w 1485900"/>
                <a:gd name="connsiteY31" fmla="*/ 107156 h 342900"/>
                <a:gd name="connsiteX32" fmla="*/ 1476375 w 1485900"/>
                <a:gd name="connsiteY32" fmla="*/ 147637 h 342900"/>
                <a:gd name="connsiteX33" fmla="*/ 1485900 w 1485900"/>
                <a:gd name="connsiteY33" fmla="*/ 164306 h 342900"/>
                <a:gd name="connsiteX34" fmla="*/ 1485900 w 1485900"/>
                <a:gd name="connsiteY34" fmla="*/ 183356 h 342900"/>
                <a:gd name="connsiteX35" fmla="*/ 1476375 w 1485900"/>
                <a:gd name="connsiteY35" fmla="*/ 200025 h 342900"/>
                <a:gd name="connsiteX36" fmla="*/ 1454943 w 1485900"/>
                <a:gd name="connsiteY36" fmla="*/ 211931 h 342900"/>
                <a:gd name="connsiteX37" fmla="*/ 1373981 w 1485900"/>
                <a:gd name="connsiteY37" fmla="*/ 226218 h 342900"/>
                <a:gd name="connsiteX38" fmla="*/ 1269206 w 1485900"/>
                <a:gd name="connsiteY38" fmla="*/ 228600 h 342900"/>
                <a:gd name="connsiteX39" fmla="*/ 1171575 w 1485900"/>
                <a:gd name="connsiteY39" fmla="*/ 223837 h 342900"/>
                <a:gd name="connsiteX40" fmla="*/ 892968 w 1485900"/>
                <a:gd name="connsiteY40" fmla="*/ 2500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85900" h="342900">
                  <a:moveTo>
                    <a:pt x="892968" y="250031"/>
                  </a:moveTo>
                  <a:lnTo>
                    <a:pt x="602456" y="285750"/>
                  </a:lnTo>
                  <a:lnTo>
                    <a:pt x="428625" y="314325"/>
                  </a:lnTo>
                  <a:lnTo>
                    <a:pt x="314325" y="338137"/>
                  </a:lnTo>
                  <a:lnTo>
                    <a:pt x="302418" y="342900"/>
                  </a:lnTo>
                  <a:lnTo>
                    <a:pt x="266700" y="342900"/>
                  </a:lnTo>
                  <a:lnTo>
                    <a:pt x="230981" y="330993"/>
                  </a:lnTo>
                  <a:lnTo>
                    <a:pt x="185737" y="309562"/>
                  </a:lnTo>
                  <a:lnTo>
                    <a:pt x="116681" y="261937"/>
                  </a:lnTo>
                  <a:lnTo>
                    <a:pt x="57150" y="211931"/>
                  </a:lnTo>
                  <a:lnTo>
                    <a:pt x="14287" y="173831"/>
                  </a:lnTo>
                  <a:lnTo>
                    <a:pt x="2381" y="152400"/>
                  </a:lnTo>
                  <a:lnTo>
                    <a:pt x="0" y="138112"/>
                  </a:lnTo>
                  <a:lnTo>
                    <a:pt x="4762" y="126206"/>
                  </a:lnTo>
                  <a:lnTo>
                    <a:pt x="19050" y="116681"/>
                  </a:lnTo>
                  <a:lnTo>
                    <a:pt x="33337" y="116681"/>
                  </a:lnTo>
                  <a:lnTo>
                    <a:pt x="80962" y="130968"/>
                  </a:lnTo>
                  <a:lnTo>
                    <a:pt x="157162" y="152400"/>
                  </a:lnTo>
                  <a:lnTo>
                    <a:pt x="226218" y="164306"/>
                  </a:lnTo>
                  <a:lnTo>
                    <a:pt x="273843" y="164306"/>
                  </a:lnTo>
                  <a:lnTo>
                    <a:pt x="371475" y="154781"/>
                  </a:lnTo>
                  <a:lnTo>
                    <a:pt x="654843" y="123825"/>
                  </a:lnTo>
                  <a:lnTo>
                    <a:pt x="812006" y="97631"/>
                  </a:lnTo>
                  <a:lnTo>
                    <a:pt x="923925" y="73818"/>
                  </a:lnTo>
                  <a:lnTo>
                    <a:pt x="1028700" y="42862"/>
                  </a:lnTo>
                  <a:lnTo>
                    <a:pt x="1128712" y="2381"/>
                  </a:lnTo>
                  <a:lnTo>
                    <a:pt x="1147762" y="0"/>
                  </a:lnTo>
                  <a:lnTo>
                    <a:pt x="1193006" y="4762"/>
                  </a:lnTo>
                  <a:lnTo>
                    <a:pt x="1252537" y="19050"/>
                  </a:lnTo>
                  <a:lnTo>
                    <a:pt x="1302543" y="35718"/>
                  </a:lnTo>
                  <a:lnTo>
                    <a:pt x="1352550" y="61912"/>
                  </a:lnTo>
                  <a:lnTo>
                    <a:pt x="1428750" y="107156"/>
                  </a:lnTo>
                  <a:lnTo>
                    <a:pt x="1476375" y="147637"/>
                  </a:lnTo>
                  <a:lnTo>
                    <a:pt x="1485900" y="164306"/>
                  </a:lnTo>
                  <a:lnTo>
                    <a:pt x="1485900" y="183356"/>
                  </a:lnTo>
                  <a:lnTo>
                    <a:pt x="1476375" y="200025"/>
                  </a:lnTo>
                  <a:lnTo>
                    <a:pt x="1454943" y="211931"/>
                  </a:lnTo>
                  <a:lnTo>
                    <a:pt x="1373981" y="226218"/>
                  </a:lnTo>
                  <a:lnTo>
                    <a:pt x="1269206" y="228600"/>
                  </a:lnTo>
                  <a:lnTo>
                    <a:pt x="1171575" y="223837"/>
                  </a:lnTo>
                  <a:lnTo>
                    <a:pt x="89296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54C2C873-690D-4260-9702-5345E9C63161}"/>
                </a:ext>
              </a:extLst>
            </p:cNvPr>
            <p:cNvSpPr/>
            <p:nvPr/>
          </p:nvSpPr>
          <p:spPr>
            <a:xfrm>
              <a:off x="4256088" y="4630738"/>
              <a:ext cx="1333500" cy="304800"/>
            </a:xfrm>
            <a:custGeom>
              <a:avLst/>
              <a:gdLst>
                <a:gd name="connsiteX0" fmla="*/ 790575 w 1333500"/>
                <a:gd name="connsiteY0" fmla="*/ 238125 h 304800"/>
                <a:gd name="connsiteX1" fmla="*/ 535781 w 1333500"/>
                <a:gd name="connsiteY1" fmla="*/ 266700 h 304800"/>
                <a:gd name="connsiteX2" fmla="*/ 309562 w 1333500"/>
                <a:gd name="connsiteY2" fmla="*/ 295275 h 304800"/>
                <a:gd name="connsiteX3" fmla="*/ 278606 w 1333500"/>
                <a:gd name="connsiteY3" fmla="*/ 304800 h 304800"/>
                <a:gd name="connsiteX4" fmla="*/ 254794 w 1333500"/>
                <a:gd name="connsiteY4" fmla="*/ 304800 h 304800"/>
                <a:gd name="connsiteX5" fmla="*/ 214312 w 1333500"/>
                <a:gd name="connsiteY5" fmla="*/ 297657 h 304800"/>
                <a:gd name="connsiteX6" fmla="*/ 178594 w 1333500"/>
                <a:gd name="connsiteY6" fmla="*/ 283369 h 304800"/>
                <a:gd name="connsiteX7" fmla="*/ 119062 w 1333500"/>
                <a:gd name="connsiteY7" fmla="*/ 250032 h 304800"/>
                <a:gd name="connsiteX8" fmla="*/ 66675 w 1333500"/>
                <a:gd name="connsiteY8" fmla="*/ 209550 h 304800"/>
                <a:gd name="connsiteX9" fmla="*/ 23812 w 1333500"/>
                <a:gd name="connsiteY9" fmla="*/ 166688 h 304800"/>
                <a:gd name="connsiteX10" fmla="*/ 7144 w 1333500"/>
                <a:gd name="connsiteY10" fmla="*/ 142875 h 304800"/>
                <a:gd name="connsiteX11" fmla="*/ 0 w 1333500"/>
                <a:gd name="connsiteY11" fmla="*/ 119063 h 304800"/>
                <a:gd name="connsiteX12" fmla="*/ 0 w 1333500"/>
                <a:gd name="connsiteY12" fmla="*/ 102394 h 304800"/>
                <a:gd name="connsiteX13" fmla="*/ 7144 w 1333500"/>
                <a:gd name="connsiteY13" fmla="*/ 88107 h 304800"/>
                <a:gd name="connsiteX14" fmla="*/ 14287 w 1333500"/>
                <a:gd name="connsiteY14" fmla="*/ 80963 h 304800"/>
                <a:gd name="connsiteX15" fmla="*/ 23812 w 1333500"/>
                <a:gd name="connsiteY15" fmla="*/ 78582 h 304800"/>
                <a:gd name="connsiteX16" fmla="*/ 54769 w 1333500"/>
                <a:gd name="connsiteY16" fmla="*/ 88107 h 304800"/>
                <a:gd name="connsiteX17" fmla="*/ 109537 w 1333500"/>
                <a:gd name="connsiteY17" fmla="*/ 111919 h 304800"/>
                <a:gd name="connsiteX18" fmla="*/ 154781 w 1333500"/>
                <a:gd name="connsiteY18" fmla="*/ 126207 h 304800"/>
                <a:gd name="connsiteX19" fmla="*/ 202406 w 1333500"/>
                <a:gd name="connsiteY19" fmla="*/ 135732 h 304800"/>
                <a:gd name="connsiteX20" fmla="*/ 247650 w 1333500"/>
                <a:gd name="connsiteY20" fmla="*/ 142875 h 304800"/>
                <a:gd name="connsiteX21" fmla="*/ 285750 w 1333500"/>
                <a:gd name="connsiteY21" fmla="*/ 142875 h 304800"/>
                <a:gd name="connsiteX22" fmla="*/ 397669 w 1333500"/>
                <a:gd name="connsiteY22" fmla="*/ 133350 h 304800"/>
                <a:gd name="connsiteX23" fmla="*/ 652462 w 1333500"/>
                <a:gd name="connsiteY23" fmla="*/ 97632 h 304800"/>
                <a:gd name="connsiteX24" fmla="*/ 878681 w 1333500"/>
                <a:gd name="connsiteY24" fmla="*/ 54769 h 304800"/>
                <a:gd name="connsiteX25" fmla="*/ 1100137 w 1333500"/>
                <a:gd name="connsiteY25" fmla="*/ 0 h 304800"/>
                <a:gd name="connsiteX26" fmla="*/ 1152525 w 1333500"/>
                <a:gd name="connsiteY26" fmla="*/ 9525 h 304800"/>
                <a:gd name="connsiteX27" fmla="*/ 1202531 w 1333500"/>
                <a:gd name="connsiteY27" fmla="*/ 21432 h 304800"/>
                <a:gd name="connsiteX28" fmla="*/ 1252537 w 1333500"/>
                <a:gd name="connsiteY28" fmla="*/ 45244 h 304800"/>
                <a:gd name="connsiteX29" fmla="*/ 1293019 w 1333500"/>
                <a:gd name="connsiteY29" fmla="*/ 66675 h 304800"/>
                <a:gd name="connsiteX30" fmla="*/ 1314450 w 1333500"/>
                <a:gd name="connsiteY30" fmla="*/ 85725 h 304800"/>
                <a:gd name="connsiteX31" fmla="*/ 1328737 w 1333500"/>
                <a:gd name="connsiteY31" fmla="*/ 104775 h 304800"/>
                <a:gd name="connsiteX32" fmla="*/ 1333500 w 1333500"/>
                <a:gd name="connsiteY32" fmla="*/ 126207 h 304800"/>
                <a:gd name="connsiteX33" fmla="*/ 1326356 w 1333500"/>
                <a:gd name="connsiteY33" fmla="*/ 150019 h 304800"/>
                <a:gd name="connsiteX34" fmla="*/ 1304925 w 1333500"/>
                <a:gd name="connsiteY34" fmla="*/ 169069 h 304800"/>
                <a:gd name="connsiteX35" fmla="*/ 1266825 w 1333500"/>
                <a:gd name="connsiteY35" fmla="*/ 183357 h 304800"/>
                <a:gd name="connsiteX36" fmla="*/ 1193006 w 1333500"/>
                <a:gd name="connsiteY36" fmla="*/ 195263 h 304800"/>
                <a:gd name="connsiteX37" fmla="*/ 1023937 w 1333500"/>
                <a:gd name="connsiteY37" fmla="*/ 211932 h 304800"/>
                <a:gd name="connsiteX38" fmla="*/ 790575 w 1333500"/>
                <a:gd name="connsiteY38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3500" h="304800">
                  <a:moveTo>
                    <a:pt x="790575" y="238125"/>
                  </a:moveTo>
                  <a:lnTo>
                    <a:pt x="535781" y="266700"/>
                  </a:lnTo>
                  <a:lnTo>
                    <a:pt x="309562" y="295275"/>
                  </a:lnTo>
                  <a:lnTo>
                    <a:pt x="278606" y="304800"/>
                  </a:lnTo>
                  <a:lnTo>
                    <a:pt x="254794" y="304800"/>
                  </a:lnTo>
                  <a:lnTo>
                    <a:pt x="214312" y="297657"/>
                  </a:lnTo>
                  <a:lnTo>
                    <a:pt x="178594" y="283369"/>
                  </a:lnTo>
                  <a:lnTo>
                    <a:pt x="119062" y="250032"/>
                  </a:lnTo>
                  <a:lnTo>
                    <a:pt x="66675" y="209550"/>
                  </a:lnTo>
                  <a:lnTo>
                    <a:pt x="23812" y="166688"/>
                  </a:lnTo>
                  <a:lnTo>
                    <a:pt x="7144" y="142875"/>
                  </a:lnTo>
                  <a:lnTo>
                    <a:pt x="0" y="119063"/>
                  </a:lnTo>
                  <a:lnTo>
                    <a:pt x="0" y="102394"/>
                  </a:lnTo>
                  <a:lnTo>
                    <a:pt x="7144" y="88107"/>
                  </a:lnTo>
                  <a:lnTo>
                    <a:pt x="14287" y="80963"/>
                  </a:lnTo>
                  <a:lnTo>
                    <a:pt x="23812" y="78582"/>
                  </a:lnTo>
                  <a:lnTo>
                    <a:pt x="54769" y="88107"/>
                  </a:lnTo>
                  <a:lnTo>
                    <a:pt x="109537" y="111919"/>
                  </a:lnTo>
                  <a:lnTo>
                    <a:pt x="154781" y="126207"/>
                  </a:lnTo>
                  <a:lnTo>
                    <a:pt x="202406" y="135732"/>
                  </a:lnTo>
                  <a:lnTo>
                    <a:pt x="247650" y="142875"/>
                  </a:lnTo>
                  <a:lnTo>
                    <a:pt x="285750" y="142875"/>
                  </a:lnTo>
                  <a:lnTo>
                    <a:pt x="397669" y="133350"/>
                  </a:lnTo>
                  <a:lnTo>
                    <a:pt x="652462" y="97632"/>
                  </a:lnTo>
                  <a:lnTo>
                    <a:pt x="878681" y="54769"/>
                  </a:lnTo>
                  <a:lnTo>
                    <a:pt x="1100137" y="0"/>
                  </a:lnTo>
                  <a:lnTo>
                    <a:pt x="1152525" y="9525"/>
                  </a:lnTo>
                  <a:lnTo>
                    <a:pt x="1202531" y="21432"/>
                  </a:lnTo>
                  <a:lnTo>
                    <a:pt x="1252537" y="45244"/>
                  </a:lnTo>
                  <a:lnTo>
                    <a:pt x="1293019" y="66675"/>
                  </a:lnTo>
                  <a:lnTo>
                    <a:pt x="1314450" y="85725"/>
                  </a:lnTo>
                  <a:lnTo>
                    <a:pt x="1328737" y="104775"/>
                  </a:lnTo>
                  <a:lnTo>
                    <a:pt x="1333500" y="126207"/>
                  </a:lnTo>
                  <a:lnTo>
                    <a:pt x="1326356" y="150019"/>
                  </a:lnTo>
                  <a:lnTo>
                    <a:pt x="1304925" y="169069"/>
                  </a:lnTo>
                  <a:lnTo>
                    <a:pt x="1266825" y="183357"/>
                  </a:lnTo>
                  <a:lnTo>
                    <a:pt x="1193006" y="195263"/>
                  </a:lnTo>
                  <a:lnTo>
                    <a:pt x="1023937" y="211932"/>
                  </a:lnTo>
                  <a:lnTo>
                    <a:pt x="7905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F4660E6-820A-42F5-879A-8A624C4DFA3C}"/>
                </a:ext>
              </a:extLst>
            </p:cNvPr>
            <p:cNvSpPr/>
            <p:nvPr/>
          </p:nvSpPr>
          <p:spPr>
            <a:xfrm>
              <a:off x="3910013" y="5124450"/>
              <a:ext cx="520700" cy="1030288"/>
            </a:xfrm>
            <a:custGeom>
              <a:avLst/>
              <a:gdLst>
                <a:gd name="connsiteX0" fmla="*/ 223837 w 521493"/>
                <a:gd name="connsiteY0" fmla="*/ 578644 h 1031081"/>
                <a:gd name="connsiteX1" fmla="*/ 188118 w 521493"/>
                <a:gd name="connsiteY1" fmla="*/ 414338 h 1031081"/>
                <a:gd name="connsiteX2" fmla="*/ 166687 w 521493"/>
                <a:gd name="connsiteY2" fmla="*/ 316706 h 1031081"/>
                <a:gd name="connsiteX3" fmla="*/ 145256 w 521493"/>
                <a:gd name="connsiteY3" fmla="*/ 247650 h 1031081"/>
                <a:gd name="connsiteX4" fmla="*/ 107156 w 521493"/>
                <a:gd name="connsiteY4" fmla="*/ 173831 h 1031081"/>
                <a:gd name="connsiteX5" fmla="*/ 57150 w 521493"/>
                <a:gd name="connsiteY5" fmla="*/ 107156 h 1031081"/>
                <a:gd name="connsiteX6" fmla="*/ 14287 w 521493"/>
                <a:gd name="connsiteY6" fmla="*/ 59531 h 1031081"/>
                <a:gd name="connsiteX7" fmla="*/ 4762 w 521493"/>
                <a:gd name="connsiteY7" fmla="*/ 42863 h 1031081"/>
                <a:gd name="connsiteX8" fmla="*/ 0 w 521493"/>
                <a:gd name="connsiteY8" fmla="*/ 21431 h 1031081"/>
                <a:gd name="connsiteX9" fmla="*/ 7143 w 521493"/>
                <a:gd name="connsiteY9" fmla="*/ 7144 h 1031081"/>
                <a:gd name="connsiteX10" fmla="*/ 19050 w 521493"/>
                <a:gd name="connsiteY10" fmla="*/ 0 h 1031081"/>
                <a:gd name="connsiteX11" fmla="*/ 40481 w 521493"/>
                <a:gd name="connsiteY11" fmla="*/ 0 h 1031081"/>
                <a:gd name="connsiteX12" fmla="*/ 76200 w 521493"/>
                <a:gd name="connsiteY12" fmla="*/ 9525 h 1031081"/>
                <a:gd name="connsiteX13" fmla="*/ 145256 w 521493"/>
                <a:gd name="connsiteY13" fmla="*/ 28575 h 1031081"/>
                <a:gd name="connsiteX14" fmla="*/ 264318 w 521493"/>
                <a:gd name="connsiteY14" fmla="*/ 69056 h 1031081"/>
                <a:gd name="connsiteX15" fmla="*/ 352425 w 521493"/>
                <a:gd name="connsiteY15" fmla="*/ 109538 h 1031081"/>
                <a:gd name="connsiteX16" fmla="*/ 388143 w 521493"/>
                <a:gd name="connsiteY16" fmla="*/ 247650 h 1031081"/>
                <a:gd name="connsiteX17" fmla="*/ 435768 w 521493"/>
                <a:gd name="connsiteY17" fmla="*/ 492919 h 1031081"/>
                <a:gd name="connsiteX18" fmla="*/ 483393 w 521493"/>
                <a:gd name="connsiteY18" fmla="*/ 714375 h 1031081"/>
                <a:gd name="connsiteX19" fmla="*/ 521493 w 521493"/>
                <a:gd name="connsiteY19" fmla="*/ 823913 h 1031081"/>
                <a:gd name="connsiteX20" fmla="*/ 519112 w 521493"/>
                <a:gd name="connsiteY20" fmla="*/ 895350 h 1031081"/>
                <a:gd name="connsiteX21" fmla="*/ 504825 w 521493"/>
                <a:gd name="connsiteY21" fmla="*/ 971550 h 1031081"/>
                <a:gd name="connsiteX22" fmla="*/ 495300 w 521493"/>
                <a:gd name="connsiteY22" fmla="*/ 1000125 h 1031081"/>
                <a:gd name="connsiteX23" fmla="*/ 485775 w 521493"/>
                <a:gd name="connsiteY23" fmla="*/ 1019175 h 1031081"/>
                <a:gd name="connsiteX24" fmla="*/ 466725 w 521493"/>
                <a:gd name="connsiteY24" fmla="*/ 1028700 h 1031081"/>
                <a:gd name="connsiteX25" fmla="*/ 435768 w 521493"/>
                <a:gd name="connsiteY25" fmla="*/ 1031081 h 1031081"/>
                <a:gd name="connsiteX26" fmla="*/ 402431 w 521493"/>
                <a:gd name="connsiteY26" fmla="*/ 1028700 h 1031081"/>
                <a:gd name="connsiteX27" fmla="*/ 381000 w 521493"/>
                <a:gd name="connsiteY27" fmla="*/ 1019175 h 1031081"/>
                <a:gd name="connsiteX28" fmla="*/ 342900 w 521493"/>
                <a:gd name="connsiteY28" fmla="*/ 988219 h 1031081"/>
                <a:gd name="connsiteX29" fmla="*/ 319087 w 521493"/>
                <a:gd name="connsiteY29" fmla="*/ 962025 h 1031081"/>
                <a:gd name="connsiteX30" fmla="*/ 295275 w 521493"/>
                <a:gd name="connsiteY30" fmla="*/ 919163 h 1031081"/>
                <a:gd name="connsiteX31" fmla="*/ 276225 w 521493"/>
                <a:gd name="connsiteY31" fmla="*/ 852488 h 1031081"/>
                <a:gd name="connsiteX32" fmla="*/ 257175 w 521493"/>
                <a:gd name="connsiteY32" fmla="*/ 742950 h 1031081"/>
                <a:gd name="connsiteX33" fmla="*/ 223837 w 521493"/>
                <a:gd name="connsiteY33" fmla="*/ 578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031081">
                  <a:moveTo>
                    <a:pt x="223837" y="578644"/>
                  </a:moveTo>
                  <a:lnTo>
                    <a:pt x="188118" y="414338"/>
                  </a:lnTo>
                  <a:lnTo>
                    <a:pt x="166687" y="316706"/>
                  </a:lnTo>
                  <a:lnTo>
                    <a:pt x="145256" y="247650"/>
                  </a:lnTo>
                  <a:lnTo>
                    <a:pt x="107156" y="173831"/>
                  </a:lnTo>
                  <a:lnTo>
                    <a:pt x="57150" y="107156"/>
                  </a:lnTo>
                  <a:lnTo>
                    <a:pt x="14287" y="59531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7143" y="7144"/>
                  </a:lnTo>
                  <a:lnTo>
                    <a:pt x="19050" y="0"/>
                  </a:lnTo>
                  <a:lnTo>
                    <a:pt x="40481" y="0"/>
                  </a:lnTo>
                  <a:lnTo>
                    <a:pt x="76200" y="9525"/>
                  </a:lnTo>
                  <a:lnTo>
                    <a:pt x="145256" y="28575"/>
                  </a:lnTo>
                  <a:lnTo>
                    <a:pt x="264318" y="69056"/>
                  </a:lnTo>
                  <a:lnTo>
                    <a:pt x="352425" y="109538"/>
                  </a:lnTo>
                  <a:lnTo>
                    <a:pt x="388143" y="247650"/>
                  </a:lnTo>
                  <a:lnTo>
                    <a:pt x="435768" y="492919"/>
                  </a:lnTo>
                  <a:lnTo>
                    <a:pt x="483393" y="714375"/>
                  </a:lnTo>
                  <a:lnTo>
                    <a:pt x="521493" y="823913"/>
                  </a:lnTo>
                  <a:cubicBezTo>
                    <a:pt x="520699" y="847725"/>
                    <a:pt x="519906" y="871538"/>
                    <a:pt x="519112" y="895350"/>
                  </a:cubicBezTo>
                  <a:lnTo>
                    <a:pt x="504825" y="971550"/>
                  </a:lnTo>
                  <a:lnTo>
                    <a:pt x="495300" y="1000125"/>
                  </a:lnTo>
                  <a:lnTo>
                    <a:pt x="485775" y="1019175"/>
                  </a:lnTo>
                  <a:lnTo>
                    <a:pt x="466725" y="1028700"/>
                  </a:lnTo>
                  <a:lnTo>
                    <a:pt x="435768" y="1031081"/>
                  </a:lnTo>
                  <a:lnTo>
                    <a:pt x="402431" y="1028700"/>
                  </a:lnTo>
                  <a:lnTo>
                    <a:pt x="381000" y="1019175"/>
                  </a:lnTo>
                  <a:lnTo>
                    <a:pt x="342900" y="988219"/>
                  </a:lnTo>
                  <a:lnTo>
                    <a:pt x="319087" y="962025"/>
                  </a:lnTo>
                  <a:lnTo>
                    <a:pt x="295275" y="919163"/>
                  </a:lnTo>
                  <a:lnTo>
                    <a:pt x="276225" y="852488"/>
                  </a:lnTo>
                  <a:lnTo>
                    <a:pt x="257175" y="742950"/>
                  </a:lnTo>
                  <a:lnTo>
                    <a:pt x="223837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38E0260-7835-4E41-855A-9E4E92187C1D}"/>
                </a:ext>
              </a:extLst>
            </p:cNvPr>
            <p:cNvSpPr/>
            <p:nvPr/>
          </p:nvSpPr>
          <p:spPr>
            <a:xfrm>
              <a:off x="3152775" y="1439863"/>
              <a:ext cx="496888" cy="933450"/>
            </a:xfrm>
            <a:custGeom>
              <a:avLst/>
              <a:gdLst>
                <a:gd name="connsiteX0" fmla="*/ 202406 w 497681"/>
                <a:gd name="connsiteY0" fmla="*/ 373857 h 933450"/>
                <a:gd name="connsiteX1" fmla="*/ 166688 w 497681"/>
                <a:gd name="connsiteY1" fmla="*/ 261938 h 933450"/>
                <a:gd name="connsiteX2" fmla="*/ 135731 w 497681"/>
                <a:gd name="connsiteY2" fmla="*/ 190500 h 933450"/>
                <a:gd name="connsiteX3" fmla="*/ 111919 w 497681"/>
                <a:gd name="connsiteY3" fmla="*/ 154782 h 933450"/>
                <a:gd name="connsiteX4" fmla="*/ 73819 w 497681"/>
                <a:gd name="connsiteY4" fmla="*/ 109538 h 933450"/>
                <a:gd name="connsiteX5" fmla="*/ 40481 w 497681"/>
                <a:gd name="connsiteY5" fmla="*/ 80963 h 933450"/>
                <a:gd name="connsiteX6" fmla="*/ 26194 w 497681"/>
                <a:gd name="connsiteY6" fmla="*/ 73819 h 933450"/>
                <a:gd name="connsiteX7" fmla="*/ 7144 w 497681"/>
                <a:gd name="connsiteY7" fmla="*/ 54769 h 933450"/>
                <a:gd name="connsiteX8" fmla="*/ 0 w 497681"/>
                <a:gd name="connsiteY8" fmla="*/ 35719 h 933450"/>
                <a:gd name="connsiteX9" fmla="*/ 2381 w 497681"/>
                <a:gd name="connsiteY9" fmla="*/ 19050 h 933450"/>
                <a:gd name="connsiteX10" fmla="*/ 14288 w 497681"/>
                <a:gd name="connsiteY10" fmla="*/ 7144 h 933450"/>
                <a:gd name="connsiteX11" fmla="*/ 33338 w 497681"/>
                <a:gd name="connsiteY11" fmla="*/ 2382 h 933450"/>
                <a:gd name="connsiteX12" fmla="*/ 54769 w 497681"/>
                <a:gd name="connsiteY12" fmla="*/ 0 h 933450"/>
                <a:gd name="connsiteX13" fmla="*/ 107156 w 497681"/>
                <a:gd name="connsiteY13" fmla="*/ 11907 h 933450"/>
                <a:gd name="connsiteX14" fmla="*/ 185738 w 497681"/>
                <a:gd name="connsiteY14" fmla="*/ 33338 h 933450"/>
                <a:gd name="connsiteX15" fmla="*/ 261938 w 497681"/>
                <a:gd name="connsiteY15" fmla="*/ 61913 h 933450"/>
                <a:gd name="connsiteX16" fmla="*/ 316706 w 497681"/>
                <a:gd name="connsiteY16" fmla="*/ 90488 h 933450"/>
                <a:gd name="connsiteX17" fmla="*/ 340519 w 497681"/>
                <a:gd name="connsiteY17" fmla="*/ 109538 h 933450"/>
                <a:gd name="connsiteX18" fmla="*/ 361950 w 497681"/>
                <a:gd name="connsiteY18" fmla="*/ 126207 h 933450"/>
                <a:gd name="connsiteX19" fmla="*/ 381000 w 497681"/>
                <a:gd name="connsiteY19" fmla="*/ 152400 h 933450"/>
                <a:gd name="connsiteX20" fmla="*/ 388144 w 497681"/>
                <a:gd name="connsiteY20" fmla="*/ 183357 h 933450"/>
                <a:gd name="connsiteX21" fmla="*/ 404813 w 497681"/>
                <a:gd name="connsiteY21" fmla="*/ 280988 h 933450"/>
                <a:gd name="connsiteX22" fmla="*/ 431006 w 497681"/>
                <a:gd name="connsiteY22" fmla="*/ 435769 h 933450"/>
                <a:gd name="connsiteX23" fmla="*/ 478631 w 497681"/>
                <a:gd name="connsiteY23" fmla="*/ 554832 h 933450"/>
                <a:gd name="connsiteX24" fmla="*/ 485775 w 497681"/>
                <a:gd name="connsiteY24" fmla="*/ 678657 h 933450"/>
                <a:gd name="connsiteX25" fmla="*/ 492919 w 497681"/>
                <a:gd name="connsiteY25" fmla="*/ 781050 h 933450"/>
                <a:gd name="connsiteX26" fmla="*/ 497681 w 497681"/>
                <a:gd name="connsiteY26" fmla="*/ 845344 h 933450"/>
                <a:gd name="connsiteX27" fmla="*/ 492919 w 497681"/>
                <a:gd name="connsiteY27" fmla="*/ 885825 h 933450"/>
                <a:gd name="connsiteX28" fmla="*/ 481013 w 497681"/>
                <a:gd name="connsiteY28" fmla="*/ 914400 h 933450"/>
                <a:gd name="connsiteX29" fmla="*/ 464344 w 497681"/>
                <a:gd name="connsiteY29" fmla="*/ 931069 h 933450"/>
                <a:gd name="connsiteX30" fmla="*/ 450056 w 497681"/>
                <a:gd name="connsiteY30" fmla="*/ 933450 h 933450"/>
                <a:gd name="connsiteX31" fmla="*/ 421481 w 497681"/>
                <a:gd name="connsiteY31" fmla="*/ 928688 h 933450"/>
                <a:gd name="connsiteX32" fmla="*/ 402431 w 497681"/>
                <a:gd name="connsiteY32" fmla="*/ 919163 h 933450"/>
                <a:gd name="connsiteX33" fmla="*/ 381000 w 497681"/>
                <a:gd name="connsiteY33" fmla="*/ 900113 h 933450"/>
                <a:gd name="connsiteX34" fmla="*/ 350044 w 497681"/>
                <a:gd name="connsiteY34" fmla="*/ 854869 h 933450"/>
                <a:gd name="connsiteX35" fmla="*/ 316706 w 497681"/>
                <a:gd name="connsiteY35" fmla="*/ 783432 h 933450"/>
                <a:gd name="connsiteX36" fmla="*/ 276225 w 497681"/>
                <a:gd name="connsiteY36" fmla="*/ 688182 h 933450"/>
                <a:gd name="connsiteX37" fmla="*/ 247650 w 497681"/>
                <a:gd name="connsiteY37" fmla="*/ 626269 h 933450"/>
                <a:gd name="connsiteX38" fmla="*/ 230981 w 497681"/>
                <a:gd name="connsiteY38" fmla="*/ 473869 h 933450"/>
                <a:gd name="connsiteX39" fmla="*/ 202406 w 497681"/>
                <a:gd name="connsiteY39" fmla="*/ 37385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7681" h="933450">
                  <a:moveTo>
                    <a:pt x="202406" y="373857"/>
                  </a:moveTo>
                  <a:lnTo>
                    <a:pt x="166688" y="261938"/>
                  </a:lnTo>
                  <a:lnTo>
                    <a:pt x="135731" y="190500"/>
                  </a:lnTo>
                  <a:lnTo>
                    <a:pt x="111919" y="154782"/>
                  </a:lnTo>
                  <a:lnTo>
                    <a:pt x="73819" y="109538"/>
                  </a:lnTo>
                  <a:lnTo>
                    <a:pt x="40481" y="80963"/>
                  </a:lnTo>
                  <a:lnTo>
                    <a:pt x="26194" y="73819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8" y="7144"/>
                  </a:lnTo>
                  <a:lnTo>
                    <a:pt x="33338" y="2382"/>
                  </a:lnTo>
                  <a:lnTo>
                    <a:pt x="54769" y="0"/>
                  </a:lnTo>
                  <a:lnTo>
                    <a:pt x="107156" y="11907"/>
                  </a:lnTo>
                  <a:lnTo>
                    <a:pt x="185738" y="33338"/>
                  </a:lnTo>
                  <a:lnTo>
                    <a:pt x="261938" y="61913"/>
                  </a:lnTo>
                  <a:lnTo>
                    <a:pt x="316706" y="90488"/>
                  </a:lnTo>
                  <a:lnTo>
                    <a:pt x="340519" y="109538"/>
                  </a:lnTo>
                  <a:lnTo>
                    <a:pt x="361950" y="126207"/>
                  </a:lnTo>
                  <a:lnTo>
                    <a:pt x="381000" y="152400"/>
                  </a:lnTo>
                  <a:lnTo>
                    <a:pt x="388144" y="183357"/>
                  </a:lnTo>
                  <a:lnTo>
                    <a:pt x="404813" y="280988"/>
                  </a:lnTo>
                  <a:lnTo>
                    <a:pt x="431006" y="435769"/>
                  </a:lnTo>
                  <a:lnTo>
                    <a:pt x="478631" y="554832"/>
                  </a:lnTo>
                  <a:lnTo>
                    <a:pt x="485775" y="678657"/>
                  </a:lnTo>
                  <a:lnTo>
                    <a:pt x="492919" y="781050"/>
                  </a:lnTo>
                  <a:lnTo>
                    <a:pt x="497681" y="845344"/>
                  </a:lnTo>
                  <a:lnTo>
                    <a:pt x="492919" y="885825"/>
                  </a:lnTo>
                  <a:lnTo>
                    <a:pt x="481013" y="914400"/>
                  </a:lnTo>
                  <a:lnTo>
                    <a:pt x="464344" y="931069"/>
                  </a:lnTo>
                  <a:lnTo>
                    <a:pt x="450056" y="933450"/>
                  </a:lnTo>
                  <a:lnTo>
                    <a:pt x="421481" y="928688"/>
                  </a:lnTo>
                  <a:lnTo>
                    <a:pt x="402431" y="919163"/>
                  </a:lnTo>
                  <a:lnTo>
                    <a:pt x="381000" y="900113"/>
                  </a:lnTo>
                  <a:lnTo>
                    <a:pt x="350044" y="854869"/>
                  </a:lnTo>
                  <a:lnTo>
                    <a:pt x="316706" y="783432"/>
                  </a:lnTo>
                  <a:lnTo>
                    <a:pt x="276225" y="688182"/>
                  </a:lnTo>
                  <a:lnTo>
                    <a:pt x="247650" y="626269"/>
                  </a:lnTo>
                  <a:cubicBezTo>
                    <a:pt x="235608" y="469718"/>
                    <a:pt x="282029" y="448350"/>
                    <a:pt x="230981" y="473869"/>
                  </a:cubicBezTo>
                  <a:lnTo>
                    <a:pt x="202406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33A83D4-0BDA-4E9F-B2C2-6F72A26B413E}"/>
                </a:ext>
              </a:extLst>
            </p:cNvPr>
            <p:cNvSpPr/>
            <p:nvPr/>
          </p:nvSpPr>
          <p:spPr>
            <a:xfrm>
              <a:off x="4038600" y="1328738"/>
              <a:ext cx="446088" cy="942975"/>
            </a:xfrm>
            <a:custGeom>
              <a:avLst/>
              <a:gdLst>
                <a:gd name="connsiteX0" fmla="*/ 66675 w 445294"/>
                <a:gd name="connsiteY0" fmla="*/ 683418 h 942975"/>
                <a:gd name="connsiteX1" fmla="*/ 83344 w 445294"/>
                <a:gd name="connsiteY1" fmla="*/ 569118 h 942975"/>
                <a:gd name="connsiteX2" fmla="*/ 102394 w 445294"/>
                <a:gd name="connsiteY2" fmla="*/ 452437 h 942975"/>
                <a:gd name="connsiteX3" fmla="*/ 130969 w 445294"/>
                <a:gd name="connsiteY3" fmla="*/ 330993 h 942975"/>
                <a:gd name="connsiteX4" fmla="*/ 147638 w 445294"/>
                <a:gd name="connsiteY4" fmla="*/ 261937 h 942975"/>
                <a:gd name="connsiteX5" fmla="*/ 147638 w 445294"/>
                <a:gd name="connsiteY5" fmla="*/ 230981 h 942975"/>
                <a:gd name="connsiteX6" fmla="*/ 140494 w 445294"/>
                <a:gd name="connsiteY6" fmla="*/ 190500 h 942975"/>
                <a:gd name="connsiteX7" fmla="*/ 126206 w 445294"/>
                <a:gd name="connsiteY7" fmla="*/ 147637 h 942975"/>
                <a:gd name="connsiteX8" fmla="*/ 100013 w 445294"/>
                <a:gd name="connsiteY8" fmla="*/ 109537 h 942975"/>
                <a:gd name="connsiteX9" fmla="*/ 80963 w 445294"/>
                <a:gd name="connsiteY9" fmla="*/ 90487 h 942975"/>
                <a:gd name="connsiteX10" fmla="*/ 59531 w 445294"/>
                <a:gd name="connsiteY10" fmla="*/ 73818 h 942975"/>
                <a:gd name="connsiteX11" fmla="*/ 40481 w 445294"/>
                <a:gd name="connsiteY11" fmla="*/ 54768 h 942975"/>
                <a:gd name="connsiteX12" fmla="*/ 28575 w 445294"/>
                <a:gd name="connsiteY12" fmla="*/ 35718 h 942975"/>
                <a:gd name="connsiteX13" fmla="*/ 33338 w 445294"/>
                <a:gd name="connsiteY13" fmla="*/ 19050 h 942975"/>
                <a:gd name="connsiteX14" fmla="*/ 45244 w 445294"/>
                <a:gd name="connsiteY14" fmla="*/ 7143 h 942975"/>
                <a:gd name="connsiteX15" fmla="*/ 76200 w 445294"/>
                <a:gd name="connsiteY15" fmla="*/ 0 h 942975"/>
                <a:gd name="connsiteX16" fmla="*/ 97631 w 445294"/>
                <a:gd name="connsiteY16" fmla="*/ 0 h 942975"/>
                <a:gd name="connsiteX17" fmla="*/ 145256 w 445294"/>
                <a:gd name="connsiteY17" fmla="*/ 9525 h 942975"/>
                <a:gd name="connsiteX18" fmla="*/ 223838 w 445294"/>
                <a:gd name="connsiteY18" fmla="*/ 33337 h 942975"/>
                <a:gd name="connsiteX19" fmla="*/ 285750 w 445294"/>
                <a:gd name="connsiteY19" fmla="*/ 52387 h 942975"/>
                <a:gd name="connsiteX20" fmla="*/ 338138 w 445294"/>
                <a:gd name="connsiteY20" fmla="*/ 69056 h 942975"/>
                <a:gd name="connsiteX21" fmla="*/ 381000 w 445294"/>
                <a:gd name="connsiteY21" fmla="*/ 90487 h 942975"/>
                <a:gd name="connsiteX22" fmla="*/ 416719 w 445294"/>
                <a:gd name="connsiteY22" fmla="*/ 114300 h 942975"/>
                <a:gd name="connsiteX23" fmla="*/ 435769 w 445294"/>
                <a:gd name="connsiteY23" fmla="*/ 133350 h 942975"/>
                <a:gd name="connsiteX24" fmla="*/ 445294 w 445294"/>
                <a:gd name="connsiteY24" fmla="*/ 157162 h 942975"/>
                <a:gd name="connsiteX25" fmla="*/ 445294 w 445294"/>
                <a:gd name="connsiteY25" fmla="*/ 183356 h 942975"/>
                <a:gd name="connsiteX26" fmla="*/ 416719 w 445294"/>
                <a:gd name="connsiteY26" fmla="*/ 238125 h 942975"/>
                <a:gd name="connsiteX27" fmla="*/ 376238 w 445294"/>
                <a:gd name="connsiteY27" fmla="*/ 314325 h 942975"/>
                <a:gd name="connsiteX28" fmla="*/ 347663 w 445294"/>
                <a:gd name="connsiteY28" fmla="*/ 407193 h 942975"/>
                <a:gd name="connsiteX29" fmla="*/ 307181 w 445294"/>
                <a:gd name="connsiteY29" fmla="*/ 554831 h 942975"/>
                <a:gd name="connsiteX30" fmla="*/ 259556 w 445294"/>
                <a:gd name="connsiteY30" fmla="*/ 673893 h 942975"/>
                <a:gd name="connsiteX31" fmla="*/ 223838 w 445294"/>
                <a:gd name="connsiteY31" fmla="*/ 766762 h 942975"/>
                <a:gd name="connsiteX32" fmla="*/ 169069 w 445294"/>
                <a:gd name="connsiteY32" fmla="*/ 864393 h 942975"/>
                <a:gd name="connsiteX33" fmla="*/ 133350 w 445294"/>
                <a:gd name="connsiteY33" fmla="*/ 912018 h 942975"/>
                <a:gd name="connsiteX34" fmla="*/ 109538 w 445294"/>
                <a:gd name="connsiteY34" fmla="*/ 933450 h 942975"/>
                <a:gd name="connsiteX35" fmla="*/ 97631 w 445294"/>
                <a:gd name="connsiteY35" fmla="*/ 942975 h 942975"/>
                <a:gd name="connsiteX36" fmla="*/ 73819 w 445294"/>
                <a:gd name="connsiteY36" fmla="*/ 942975 h 942975"/>
                <a:gd name="connsiteX37" fmla="*/ 30956 w 445294"/>
                <a:gd name="connsiteY37" fmla="*/ 926306 h 942975"/>
                <a:gd name="connsiteX38" fmla="*/ 2381 w 445294"/>
                <a:gd name="connsiteY38" fmla="*/ 902493 h 942975"/>
                <a:gd name="connsiteX39" fmla="*/ 0 w 445294"/>
                <a:gd name="connsiteY39" fmla="*/ 890587 h 942975"/>
                <a:gd name="connsiteX40" fmla="*/ 0 w 445294"/>
                <a:gd name="connsiteY40" fmla="*/ 869156 h 942975"/>
                <a:gd name="connsiteX41" fmla="*/ 9525 w 445294"/>
                <a:gd name="connsiteY41" fmla="*/ 838200 h 942975"/>
                <a:gd name="connsiteX42" fmla="*/ 35719 w 445294"/>
                <a:gd name="connsiteY42" fmla="*/ 790575 h 942975"/>
                <a:gd name="connsiteX43" fmla="*/ 66675 w 445294"/>
                <a:gd name="connsiteY43" fmla="*/ 683418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942975">
                  <a:moveTo>
                    <a:pt x="66675" y="683418"/>
                  </a:moveTo>
                  <a:lnTo>
                    <a:pt x="83344" y="569118"/>
                  </a:lnTo>
                  <a:lnTo>
                    <a:pt x="102394" y="452437"/>
                  </a:lnTo>
                  <a:lnTo>
                    <a:pt x="130969" y="330993"/>
                  </a:lnTo>
                  <a:lnTo>
                    <a:pt x="147638" y="261937"/>
                  </a:lnTo>
                  <a:lnTo>
                    <a:pt x="147638" y="230981"/>
                  </a:lnTo>
                  <a:lnTo>
                    <a:pt x="140494" y="190500"/>
                  </a:lnTo>
                  <a:lnTo>
                    <a:pt x="126206" y="147637"/>
                  </a:lnTo>
                  <a:lnTo>
                    <a:pt x="100013" y="109537"/>
                  </a:lnTo>
                  <a:lnTo>
                    <a:pt x="80963" y="90487"/>
                  </a:lnTo>
                  <a:lnTo>
                    <a:pt x="59531" y="73818"/>
                  </a:lnTo>
                  <a:lnTo>
                    <a:pt x="40481" y="54768"/>
                  </a:lnTo>
                  <a:lnTo>
                    <a:pt x="28575" y="35718"/>
                  </a:lnTo>
                  <a:lnTo>
                    <a:pt x="33338" y="19050"/>
                  </a:lnTo>
                  <a:lnTo>
                    <a:pt x="45244" y="7143"/>
                  </a:lnTo>
                  <a:lnTo>
                    <a:pt x="76200" y="0"/>
                  </a:lnTo>
                  <a:lnTo>
                    <a:pt x="97631" y="0"/>
                  </a:lnTo>
                  <a:lnTo>
                    <a:pt x="145256" y="9525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38138" y="69056"/>
                  </a:lnTo>
                  <a:lnTo>
                    <a:pt x="381000" y="90487"/>
                  </a:lnTo>
                  <a:lnTo>
                    <a:pt x="416719" y="114300"/>
                  </a:lnTo>
                  <a:lnTo>
                    <a:pt x="435769" y="133350"/>
                  </a:lnTo>
                  <a:lnTo>
                    <a:pt x="445294" y="157162"/>
                  </a:lnTo>
                  <a:lnTo>
                    <a:pt x="445294" y="183356"/>
                  </a:lnTo>
                  <a:lnTo>
                    <a:pt x="416719" y="238125"/>
                  </a:lnTo>
                  <a:lnTo>
                    <a:pt x="376238" y="314325"/>
                  </a:lnTo>
                  <a:lnTo>
                    <a:pt x="347663" y="407193"/>
                  </a:lnTo>
                  <a:lnTo>
                    <a:pt x="307181" y="554831"/>
                  </a:lnTo>
                  <a:lnTo>
                    <a:pt x="259556" y="673893"/>
                  </a:lnTo>
                  <a:lnTo>
                    <a:pt x="223838" y="766762"/>
                  </a:lnTo>
                  <a:lnTo>
                    <a:pt x="169069" y="864393"/>
                  </a:lnTo>
                  <a:lnTo>
                    <a:pt x="133350" y="912018"/>
                  </a:lnTo>
                  <a:lnTo>
                    <a:pt x="109538" y="933450"/>
                  </a:lnTo>
                  <a:lnTo>
                    <a:pt x="97631" y="942975"/>
                  </a:lnTo>
                  <a:lnTo>
                    <a:pt x="73819" y="942975"/>
                  </a:lnTo>
                  <a:lnTo>
                    <a:pt x="30956" y="926306"/>
                  </a:lnTo>
                  <a:lnTo>
                    <a:pt x="2381" y="902493"/>
                  </a:lnTo>
                  <a:lnTo>
                    <a:pt x="0" y="890587"/>
                  </a:lnTo>
                  <a:lnTo>
                    <a:pt x="0" y="869156"/>
                  </a:lnTo>
                  <a:lnTo>
                    <a:pt x="9525" y="838200"/>
                  </a:lnTo>
                  <a:lnTo>
                    <a:pt x="35719" y="790575"/>
                  </a:lnTo>
                  <a:lnTo>
                    <a:pt x="666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BF61A52-63DB-4F64-AECA-AA6F2B6F51CE}"/>
                </a:ext>
              </a:extLst>
            </p:cNvPr>
            <p:cNvSpPr/>
            <p:nvPr/>
          </p:nvSpPr>
          <p:spPr>
            <a:xfrm>
              <a:off x="3286125" y="2200275"/>
              <a:ext cx="1681163" cy="414338"/>
            </a:xfrm>
            <a:custGeom>
              <a:avLst/>
              <a:gdLst>
                <a:gd name="connsiteX0" fmla="*/ 747713 w 1681163"/>
                <a:gd name="connsiteY0" fmla="*/ 280988 h 414338"/>
                <a:gd name="connsiteX1" fmla="*/ 366713 w 1681163"/>
                <a:gd name="connsiteY1" fmla="*/ 357188 h 414338"/>
                <a:gd name="connsiteX2" fmla="*/ 245269 w 1681163"/>
                <a:gd name="connsiteY2" fmla="*/ 381000 h 414338"/>
                <a:gd name="connsiteX3" fmla="*/ 221456 w 1681163"/>
                <a:gd name="connsiteY3" fmla="*/ 392906 h 414338"/>
                <a:gd name="connsiteX4" fmla="*/ 197644 w 1681163"/>
                <a:gd name="connsiteY4" fmla="*/ 402431 h 414338"/>
                <a:gd name="connsiteX5" fmla="*/ 173831 w 1681163"/>
                <a:gd name="connsiteY5" fmla="*/ 407194 h 414338"/>
                <a:gd name="connsiteX6" fmla="*/ 145256 w 1681163"/>
                <a:gd name="connsiteY6" fmla="*/ 414338 h 414338"/>
                <a:gd name="connsiteX7" fmla="*/ 97631 w 1681163"/>
                <a:gd name="connsiteY7" fmla="*/ 411956 h 414338"/>
                <a:gd name="connsiteX8" fmla="*/ 0 w 1681163"/>
                <a:gd name="connsiteY8" fmla="*/ 392906 h 414338"/>
                <a:gd name="connsiteX9" fmla="*/ 50006 w 1681163"/>
                <a:gd name="connsiteY9" fmla="*/ 259556 h 414338"/>
                <a:gd name="connsiteX10" fmla="*/ 164306 w 1681163"/>
                <a:gd name="connsiteY10" fmla="*/ 257175 h 414338"/>
                <a:gd name="connsiteX11" fmla="*/ 238125 w 1681163"/>
                <a:gd name="connsiteY11" fmla="*/ 245269 h 414338"/>
                <a:gd name="connsiteX12" fmla="*/ 450056 w 1681163"/>
                <a:gd name="connsiteY12" fmla="*/ 197644 h 414338"/>
                <a:gd name="connsiteX13" fmla="*/ 809625 w 1681163"/>
                <a:gd name="connsiteY13" fmla="*/ 116681 h 414338"/>
                <a:gd name="connsiteX14" fmla="*/ 1085850 w 1681163"/>
                <a:gd name="connsiteY14" fmla="*/ 57150 h 414338"/>
                <a:gd name="connsiteX15" fmla="*/ 1231106 w 1681163"/>
                <a:gd name="connsiteY15" fmla="*/ 21431 h 414338"/>
                <a:gd name="connsiteX16" fmla="*/ 1302544 w 1681163"/>
                <a:gd name="connsiteY16" fmla="*/ 0 h 414338"/>
                <a:gd name="connsiteX17" fmla="*/ 1347788 w 1681163"/>
                <a:gd name="connsiteY17" fmla="*/ 2381 h 414338"/>
                <a:gd name="connsiteX18" fmla="*/ 1409700 w 1681163"/>
                <a:gd name="connsiteY18" fmla="*/ 19050 h 414338"/>
                <a:gd name="connsiteX19" fmla="*/ 1488281 w 1681163"/>
                <a:gd name="connsiteY19" fmla="*/ 50006 h 414338"/>
                <a:gd name="connsiteX20" fmla="*/ 1578769 w 1681163"/>
                <a:gd name="connsiteY20" fmla="*/ 92869 h 414338"/>
                <a:gd name="connsiteX21" fmla="*/ 1626394 w 1681163"/>
                <a:gd name="connsiteY21" fmla="*/ 119063 h 414338"/>
                <a:gd name="connsiteX22" fmla="*/ 1662113 w 1681163"/>
                <a:gd name="connsiteY22" fmla="*/ 140494 h 414338"/>
                <a:gd name="connsiteX23" fmla="*/ 1676400 w 1681163"/>
                <a:gd name="connsiteY23" fmla="*/ 159544 h 414338"/>
                <a:gd name="connsiteX24" fmla="*/ 1681163 w 1681163"/>
                <a:gd name="connsiteY24" fmla="*/ 178594 h 414338"/>
                <a:gd name="connsiteX25" fmla="*/ 1676400 w 1681163"/>
                <a:gd name="connsiteY25" fmla="*/ 209550 h 414338"/>
                <a:gd name="connsiteX26" fmla="*/ 1662113 w 1681163"/>
                <a:gd name="connsiteY26" fmla="*/ 233363 h 414338"/>
                <a:gd name="connsiteX27" fmla="*/ 1628775 w 1681163"/>
                <a:gd name="connsiteY27" fmla="*/ 257175 h 414338"/>
                <a:gd name="connsiteX28" fmla="*/ 1590675 w 1681163"/>
                <a:gd name="connsiteY28" fmla="*/ 276225 h 414338"/>
                <a:gd name="connsiteX29" fmla="*/ 1366838 w 1681163"/>
                <a:gd name="connsiteY29" fmla="*/ 211931 h 414338"/>
                <a:gd name="connsiteX30" fmla="*/ 1316831 w 1681163"/>
                <a:gd name="connsiteY30" fmla="*/ 195263 h 414338"/>
                <a:gd name="connsiteX31" fmla="*/ 1295400 w 1681163"/>
                <a:gd name="connsiteY31" fmla="*/ 188119 h 414338"/>
                <a:gd name="connsiteX32" fmla="*/ 1278731 w 1681163"/>
                <a:gd name="connsiteY32" fmla="*/ 183356 h 414338"/>
                <a:gd name="connsiteX33" fmla="*/ 1257300 w 1681163"/>
                <a:gd name="connsiteY33" fmla="*/ 183356 h 414338"/>
                <a:gd name="connsiteX34" fmla="*/ 1131094 w 1681163"/>
                <a:gd name="connsiteY34" fmla="*/ 207169 h 414338"/>
                <a:gd name="connsiteX35" fmla="*/ 890588 w 1681163"/>
                <a:gd name="connsiteY35" fmla="*/ 252413 h 414338"/>
                <a:gd name="connsiteX36" fmla="*/ 747713 w 1681163"/>
                <a:gd name="connsiteY36" fmla="*/ 280988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1163" h="414338">
                  <a:moveTo>
                    <a:pt x="747713" y="280988"/>
                  </a:moveTo>
                  <a:lnTo>
                    <a:pt x="366713" y="357188"/>
                  </a:lnTo>
                  <a:lnTo>
                    <a:pt x="245269" y="381000"/>
                  </a:lnTo>
                  <a:lnTo>
                    <a:pt x="221456" y="392906"/>
                  </a:lnTo>
                  <a:lnTo>
                    <a:pt x="197644" y="402431"/>
                  </a:lnTo>
                  <a:lnTo>
                    <a:pt x="173831" y="407194"/>
                  </a:lnTo>
                  <a:lnTo>
                    <a:pt x="145256" y="414338"/>
                  </a:lnTo>
                  <a:lnTo>
                    <a:pt x="97631" y="411956"/>
                  </a:lnTo>
                  <a:lnTo>
                    <a:pt x="0" y="392906"/>
                  </a:lnTo>
                  <a:lnTo>
                    <a:pt x="50006" y="259556"/>
                  </a:lnTo>
                  <a:lnTo>
                    <a:pt x="164306" y="257175"/>
                  </a:lnTo>
                  <a:lnTo>
                    <a:pt x="238125" y="245269"/>
                  </a:lnTo>
                  <a:lnTo>
                    <a:pt x="450056" y="197644"/>
                  </a:lnTo>
                  <a:lnTo>
                    <a:pt x="809625" y="116681"/>
                  </a:lnTo>
                  <a:lnTo>
                    <a:pt x="1085850" y="57150"/>
                  </a:lnTo>
                  <a:lnTo>
                    <a:pt x="1231106" y="21431"/>
                  </a:lnTo>
                  <a:lnTo>
                    <a:pt x="1302544" y="0"/>
                  </a:lnTo>
                  <a:lnTo>
                    <a:pt x="1347788" y="2381"/>
                  </a:lnTo>
                  <a:lnTo>
                    <a:pt x="1409700" y="19050"/>
                  </a:lnTo>
                  <a:lnTo>
                    <a:pt x="1488281" y="50006"/>
                  </a:lnTo>
                  <a:lnTo>
                    <a:pt x="1578769" y="92869"/>
                  </a:lnTo>
                  <a:lnTo>
                    <a:pt x="1626394" y="119063"/>
                  </a:lnTo>
                  <a:lnTo>
                    <a:pt x="1662113" y="140494"/>
                  </a:lnTo>
                  <a:lnTo>
                    <a:pt x="1676400" y="159544"/>
                  </a:lnTo>
                  <a:lnTo>
                    <a:pt x="1681163" y="178594"/>
                  </a:lnTo>
                  <a:lnTo>
                    <a:pt x="1676400" y="209550"/>
                  </a:lnTo>
                  <a:lnTo>
                    <a:pt x="1662113" y="233363"/>
                  </a:lnTo>
                  <a:lnTo>
                    <a:pt x="1628775" y="257175"/>
                  </a:lnTo>
                  <a:lnTo>
                    <a:pt x="1590675" y="276225"/>
                  </a:lnTo>
                  <a:lnTo>
                    <a:pt x="1366838" y="211931"/>
                  </a:lnTo>
                  <a:lnTo>
                    <a:pt x="1316831" y="195263"/>
                  </a:lnTo>
                  <a:lnTo>
                    <a:pt x="1295400" y="188119"/>
                  </a:lnTo>
                  <a:lnTo>
                    <a:pt x="1278731" y="183356"/>
                  </a:lnTo>
                  <a:lnTo>
                    <a:pt x="1257300" y="183356"/>
                  </a:lnTo>
                  <a:lnTo>
                    <a:pt x="1131094" y="207169"/>
                  </a:lnTo>
                  <a:lnTo>
                    <a:pt x="890588" y="252413"/>
                  </a:lnTo>
                  <a:lnTo>
                    <a:pt x="747713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5DE28FD-244D-4049-9702-ACB064670270}"/>
                </a:ext>
              </a:extLst>
            </p:cNvPr>
            <p:cNvSpPr/>
            <p:nvPr/>
          </p:nvSpPr>
          <p:spPr>
            <a:xfrm>
              <a:off x="4210050" y="2343150"/>
              <a:ext cx="695325" cy="1438275"/>
            </a:xfrm>
            <a:custGeom>
              <a:avLst/>
              <a:gdLst>
                <a:gd name="connsiteX0" fmla="*/ 388144 w 695325"/>
                <a:gd name="connsiteY0" fmla="*/ 402431 h 1438275"/>
                <a:gd name="connsiteX1" fmla="*/ 411956 w 695325"/>
                <a:gd name="connsiteY1" fmla="*/ 266700 h 1438275"/>
                <a:gd name="connsiteX2" fmla="*/ 416719 w 695325"/>
                <a:gd name="connsiteY2" fmla="*/ 216694 h 1438275"/>
                <a:gd name="connsiteX3" fmla="*/ 419100 w 695325"/>
                <a:gd name="connsiteY3" fmla="*/ 150019 h 1438275"/>
                <a:gd name="connsiteX4" fmla="*/ 419100 w 695325"/>
                <a:gd name="connsiteY4" fmla="*/ 95250 h 1438275"/>
                <a:gd name="connsiteX5" fmla="*/ 411956 w 695325"/>
                <a:gd name="connsiteY5" fmla="*/ 59531 h 1438275"/>
                <a:gd name="connsiteX6" fmla="*/ 378619 w 695325"/>
                <a:gd name="connsiteY6" fmla="*/ 0 h 1438275"/>
                <a:gd name="connsiteX7" fmla="*/ 695325 w 695325"/>
                <a:gd name="connsiteY7" fmla="*/ 97631 h 1438275"/>
                <a:gd name="connsiteX8" fmla="*/ 657225 w 695325"/>
                <a:gd name="connsiteY8" fmla="*/ 219075 h 1438275"/>
                <a:gd name="connsiteX9" fmla="*/ 619125 w 695325"/>
                <a:gd name="connsiteY9" fmla="*/ 373856 h 1438275"/>
                <a:gd name="connsiteX10" fmla="*/ 592931 w 695325"/>
                <a:gd name="connsiteY10" fmla="*/ 495300 h 1438275"/>
                <a:gd name="connsiteX11" fmla="*/ 552450 w 695325"/>
                <a:gd name="connsiteY11" fmla="*/ 659606 h 1438275"/>
                <a:gd name="connsiteX12" fmla="*/ 500063 w 695325"/>
                <a:gd name="connsiteY12" fmla="*/ 809625 h 1438275"/>
                <a:gd name="connsiteX13" fmla="*/ 447675 w 695325"/>
                <a:gd name="connsiteY13" fmla="*/ 940594 h 1438275"/>
                <a:gd name="connsiteX14" fmla="*/ 352425 w 695325"/>
                <a:gd name="connsiteY14" fmla="*/ 1123950 h 1438275"/>
                <a:gd name="connsiteX15" fmla="*/ 280988 w 695325"/>
                <a:gd name="connsiteY15" fmla="*/ 1235869 h 1438275"/>
                <a:gd name="connsiteX16" fmla="*/ 207169 w 695325"/>
                <a:gd name="connsiteY16" fmla="*/ 1340644 h 1438275"/>
                <a:gd name="connsiteX17" fmla="*/ 150019 w 695325"/>
                <a:gd name="connsiteY17" fmla="*/ 1409700 h 1438275"/>
                <a:gd name="connsiteX18" fmla="*/ 119063 w 695325"/>
                <a:gd name="connsiteY18" fmla="*/ 1433513 h 1438275"/>
                <a:gd name="connsiteX19" fmla="*/ 102394 w 695325"/>
                <a:gd name="connsiteY19" fmla="*/ 1438275 h 1438275"/>
                <a:gd name="connsiteX20" fmla="*/ 90488 w 695325"/>
                <a:gd name="connsiteY20" fmla="*/ 1438275 h 1438275"/>
                <a:gd name="connsiteX21" fmla="*/ 69056 w 695325"/>
                <a:gd name="connsiteY21" fmla="*/ 1428750 h 1438275"/>
                <a:gd name="connsiteX22" fmla="*/ 52388 w 695325"/>
                <a:gd name="connsiteY22" fmla="*/ 1414463 h 1438275"/>
                <a:gd name="connsiteX23" fmla="*/ 38100 w 695325"/>
                <a:gd name="connsiteY23" fmla="*/ 1390650 h 1438275"/>
                <a:gd name="connsiteX24" fmla="*/ 14288 w 695325"/>
                <a:gd name="connsiteY24" fmla="*/ 1314450 h 1438275"/>
                <a:gd name="connsiteX25" fmla="*/ 0 w 695325"/>
                <a:gd name="connsiteY25" fmla="*/ 1252538 h 1438275"/>
                <a:gd name="connsiteX26" fmla="*/ 142875 w 695325"/>
                <a:gd name="connsiteY26" fmla="*/ 1014413 h 1438275"/>
                <a:gd name="connsiteX27" fmla="*/ 173831 w 695325"/>
                <a:gd name="connsiteY27" fmla="*/ 988219 h 1438275"/>
                <a:gd name="connsiteX28" fmla="*/ 195263 w 695325"/>
                <a:gd name="connsiteY28" fmla="*/ 964406 h 1438275"/>
                <a:gd name="connsiteX29" fmla="*/ 230981 w 695325"/>
                <a:gd name="connsiteY29" fmla="*/ 885825 h 1438275"/>
                <a:gd name="connsiteX30" fmla="*/ 295275 w 695325"/>
                <a:gd name="connsiteY30" fmla="*/ 721519 h 1438275"/>
                <a:gd name="connsiteX31" fmla="*/ 345281 w 695325"/>
                <a:gd name="connsiteY31" fmla="*/ 573881 h 1438275"/>
                <a:gd name="connsiteX32" fmla="*/ 388144 w 695325"/>
                <a:gd name="connsiteY32" fmla="*/ 40243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1438275">
                  <a:moveTo>
                    <a:pt x="388144" y="402431"/>
                  </a:moveTo>
                  <a:lnTo>
                    <a:pt x="411956" y="266700"/>
                  </a:lnTo>
                  <a:lnTo>
                    <a:pt x="416719" y="216694"/>
                  </a:lnTo>
                  <a:cubicBezTo>
                    <a:pt x="417513" y="194469"/>
                    <a:pt x="418306" y="172244"/>
                    <a:pt x="419100" y="150019"/>
                  </a:cubicBezTo>
                  <a:lnTo>
                    <a:pt x="419100" y="95250"/>
                  </a:lnTo>
                  <a:lnTo>
                    <a:pt x="411956" y="59531"/>
                  </a:lnTo>
                  <a:lnTo>
                    <a:pt x="378619" y="0"/>
                  </a:lnTo>
                  <a:lnTo>
                    <a:pt x="695325" y="97631"/>
                  </a:lnTo>
                  <a:lnTo>
                    <a:pt x="657225" y="219075"/>
                  </a:lnTo>
                  <a:lnTo>
                    <a:pt x="619125" y="373856"/>
                  </a:lnTo>
                  <a:lnTo>
                    <a:pt x="592931" y="495300"/>
                  </a:lnTo>
                  <a:lnTo>
                    <a:pt x="552450" y="659606"/>
                  </a:lnTo>
                  <a:lnTo>
                    <a:pt x="500063" y="809625"/>
                  </a:lnTo>
                  <a:lnTo>
                    <a:pt x="447675" y="940594"/>
                  </a:lnTo>
                  <a:lnTo>
                    <a:pt x="352425" y="1123950"/>
                  </a:lnTo>
                  <a:lnTo>
                    <a:pt x="280988" y="1235869"/>
                  </a:lnTo>
                  <a:lnTo>
                    <a:pt x="207169" y="1340644"/>
                  </a:lnTo>
                  <a:lnTo>
                    <a:pt x="150019" y="1409700"/>
                  </a:lnTo>
                  <a:lnTo>
                    <a:pt x="119063" y="1433513"/>
                  </a:lnTo>
                  <a:lnTo>
                    <a:pt x="102394" y="1438275"/>
                  </a:lnTo>
                  <a:lnTo>
                    <a:pt x="90488" y="1438275"/>
                  </a:lnTo>
                  <a:lnTo>
                    <a:pt x="69056" y="1428750"/>
                  </a:lnTo>
                  <a:lnTo>
                    <a:pt x="52388" y="1414463"/>
                  </a:lnTo>
                  <a:lnTo>
                    <a:pt x="38100" y="1390650"/>
                  </a:lnTo>
                  <a:lnTo>
                    <a:pt x="14288" y="1314450"/>
                  </a:lnTo>
                  <a:lnTo>
                    <a:pt x="0" y="1252538"/>
                  </a:lnTo>
                  <a:lnTo>
                    <a:pt x="142875" y="1014413"/>
                  </a:lnTo>
                  <a:lnTo>
                    <a:pt x="173831" y="988219"/>
                  </a:lnTo>
                  <a:lnTo>
                    <a:pt x="195263" y="964406"/>
                  </a:lnTo>
                  <a:lnTo>
                    <a:pt x="230981" y="885825"/>
                  </a:lnTo>
                  <a:lnTo>
                    <a:pt x="295275" y="721519"/>
                  </a:lnTo>
                  <a:lnTo>
                    <a:pt x="345281" y="573881"/>
                  </a:lnTo>
                  <a:lnTo>
                    <a:pt x="3881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75E7F50-2EB1-485C-BDAF-4C50D035A611}"/>
                </a:ext>
              </a:extLst>
            </p:cNvPr>
            <p:cNvSpPr/>
            <p:nvPr/>
          </p:nvSpPr>
          <p:spPr>
            <a:xfrm>
              <a:off x="3905250" y="3268663"/>
              <a:ext cx="506413" cy="368300"/>
            </a:xfrm>
            <a:custGeom>
              <a:avLst/>
              <a:gdLst>
                <a:gd name="connsiteX0" fmla="*/ 238125 w 507206"/>
                <a:gd name="connsiteY0" fmla="*/ 71438 h 366713"/>
                <a:gd name="connsiteX1" fmla="*/ 311944 w 507206"/>
                <a:gd name="connsiteY1" fmla="*/ 95250 h 366713"/>
                <a:gd name="connsiteX2" fmla="*/ 350044 w 507206"/>
                <a:gd name="connsiteY2" fmla="*/ 102394 h 366713"/>
                <a:gd name="connsiteX3" fmla="*/ 397669 w 507206"/>
                <a:gd name="connsiteY3" fmla="*/ 102394 h 366713"/>
                <a:gd name="connsiteX4" fmla="*/ 507206 w 507206"/>
                <a:gd name="connsiteY4" fmla="*/ 73819 h 366713"/>
                <a:gd name="connsiteX5" fmla="*/ 326231 w 507206"/>
                <a:gd name="connsiteY5" fmla="*/ 366713 h 366713"/>
                <a:gd name="connsiteX6" fmla="*/ 307181 w 507206"/>
                <a:gd name="connsiteY6" fmla="*/ 328613 h 366713"/>
                <a:gd name="connsiteX7" fmla="*/ 280988 w 507206"/>
                <a:gd name="connsiteY7" fmla="*/ 290513 h 366713"/>
                <a:gd name="connsiteX8" fmla="*/ 250031 w 507206"/>
                <a:gd name="connsiteY8" fmla="*/ 242888 h 366713"/>
                <a:gd name="connsiteX9" fmla="*/ 197644 w 507206"/>
                <a:gd name="connsiteY9" fmla="*/ 188119 h 366713"/>
                <a:gd name="connsiteX10" fmla="*/ 173831 w 507206"/>
                <a:gd name="connsiteY10" fmla="*/ 159544 h 366713"/>
                <a:gd name="connsiteX11" fmla="*/ 130969 w 507206"/>
                <a:gd name="connsiteY11" fmla="*/ 123825 h 366713"/>
                <a:gd name="connsiteX12" fmla="*/ 83344 w 507206"/>
                <a:gd name="connsiteY12" fmla="*/ 90488 h 366713"/>
                <a:gd name="connsiteX13" fmla="*/ 42863 w 507206"/>
                <a:gd name="connsiteY13" fmla="*/ 66675 h 366713"/>
                <a:gd name="connsiteX14" fmla="*/ 4763 w 507206"/>
                <a:gd name="connsiteY14" fmla="*/ 45244 h 366713"/>
                <a:gd name="connsiteX15" fmla="*/ 0 w 507206"/>
                <a:gd name="connsiteY15" fmla="*/ 30957 h 366713"/>
                <a:gd name="connsiteX16" fmla="*/ 7144 w 507206"/>
                <a:gd name="connsiteY16" fmla="*/ 14288 h 366713"/>
                <a:gd name="connsiteX17" fmla="*/ 19050 w 507206"/>
                <a:gd name="connsiteY17" fmla="*/ 2382 h 366713"/>
                <a:gd name="connsiteX18" fmla="*/ 57150 w 507206"/>
                <a:gd name="connsiteY18" fmla="*/ 0 h 366713"/>
                <a:gd name="connsiteX19" fmla="*/ 138113 w 507206"/>
                <a:gd name="connsiteY19" fmla="*/ 26194 h 366713"/>
                <a:gd name="connsiteX20" fmla="*/ 238125 w 507206"/>
                <a:gd name="connsiteY20" fmla="*/ 71438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206" h="366713">
                  <a:moveTo>
                    <a:pt x="238125" y="71438"/>
                  </a:moveTo>
                  <a:lnTo>
                    <a:pt x="311944" y="95250"/>
                  </a:lnTo>
                  <a:lnTo>
                    <a:pt x="350044" y="102394"/>
                  </a:lnTo>
                  <a:lnTo>
                    <a:pt x="397669" y="102394"/>
                  </a:lnTo>
                  <a:lnTo>
                    <a:pt x="507206" y="73819"/>
                  </a:lnTo>
                  <a:lnTo>
                    <a:pt x="326231" y="366713"/>
                  </a:lnTo>
                  <a:lnTo>
                    <a:pt x="307181" y="328613"/>
                  </a:lnTo>
                  <a:lnTo>
                    <a:pt x="280988" y="290513"/>
                  </a:lnTo>
                  <a:lnTo>
                    <a:pt x="250031" y="242888"/>
                  </a:lnTo>
                  <a:lnTo>
                    <a:pt x="197644" y="188119"/>
                  </a:lnTo>
                  <a:lnTo>
                    <a:pt x="173831" y="159544"/>
                  </a:lnTo>
                  <a:lnTo>
                    <a:pt x="130969" y="123825"/>
                  </a:lnTo>
                  <a:lnTo>
                    <a:pt x="83344" y="90488"/>
                  </a:lnTo>
                  <a:lnTo>
                    <a:pt x="42863" y="66675"/>
                  </a:lnTo>
                  <a:lnTo>
                    <a:pt x="4763" y="45244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19050" y="2382"/>
                  </a:lnTo>
                  <a:lnTo>
                    <a:pt x="57150" y="0"/>
                  </a:lnTo>
                  <a:lnTo>
                    <a:pt x="138113" y="26194"/>
                  </a:lnTo>
                  <a:lnTo>
                    <a:pt x="2381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87EBDF1-32EC-4917-9C76-6CFAB05F30AA}"/>
                </a:ext>
              </a:extLst>
            </p:cNvPr>
            <p:cNvSpPr/>
            <p:nvPr/>
          </p:nvSpPr>
          <p:spPr>
            <a:xfrm>
              <a:off x="3217863" y="2687638"/>
              <a:ext cx="1096962" cy="631825"/>
            </a:xfrm>
            <a:custGeom>
              <a:avLst/>
              <a:gdLst>
                <a:gd name="connsiteX0" fmla="*/ 392906 w 1097756"/>
                <a:gd name="connsiteY0" fmla="*/ 261938 h 631032"/>
                <a:gd name="connsiteX1" fmla="*/ 78581 w 1097756"/>
                <a:gd name="connsiteY1" fmla="*/ 321469 h 631032"/>
                <a:gd name="connsiteX2" fmla="*/ 0 w 1097756"/>
                <a:gd name="connsiteY2" fmla="*/ 223838 h 631032"/>
                <a:gd name="connsiteX3" fmla="*/ 104775 w 1097756"/>
                <a:gd name="connsiteY3" fmla="*/ 207169 h 631032"/>
                <a:gd name="connsiteX4" fmla="*/ 238125 w 1097756"/>
                <a:gd name="connsiteY4" fmla="*/ 173832 h 631032"/>
                <a:gd name="connsiteX5" fmla="*/ 454819 w 1097756"/>
                <a:gd name="connsiteY5" fmla="*/ 114300 h 631032"/>
                <a:gd name="connsiteX6" fmla="*/ 583406 w 1097756"/>
                <a:gd name="connsiteY6" fmla="*/ 78582 h 631032"/>
                <a:gd name="connsiteX7" fmla="*/ 683419 w 1097756"/>
                <a:gd name="connsiteY7" fmla="*/ 42863 h 631032"/>
                <a:gd name="connsiteX8" fmla="*/ 750094 w 1097756"/>
                <a:gd name="connsiteY8" fmla="*/ 16669 h 631032"/>
                <a:gd name="connsiteX9" fmla="*/ 781050 w 1097756"/>
                <a:gd name="connsiteY9" fmla="*/ 0 h 631032"/>
                <a:gd name="connsiteX10" fmla="*/ 812006 w 1097756"/>
                <a:gd name="connsiteY10" fmla="*/ 0 h 631032"/>
                <a:gd name="connsiteX11" fmla="*/ 840581 w 1097756"/>
                <a:gd name="connsiteY11" fmla="*/ 9525 h 631032"/>
                <a:gd name="connsiteX12" fmla="*/ 914400 w 1097756"/>
                <a:gd name="connsiteY12" fmla="*/ 42863 h 631032"/>
                <a:gd name="connsiteX13" fmla="*/ 1026319 w 1097756"/>
                <a:gd name="connsiteY13" fmla="*/ 111919 h 631032"/>
                <a:gd name="connsiteX14" fmla="*/ 1071562 w 1097756"/>
                <a:gd name="connsiteY14" fmla="*/ 147638 h 631032"/>
                <a:gd name="connsiteX15" fmla="*/ 1088231 w 1097756"/>
                <a:gd name="connsiteY15" fmla="*/ 166688 h 631032"/>
                <a:gd name="connsiteX16" fmla="*/ 1095375 w 1097756"/>
                <a:gd name="connsiteY16" fmla="*/ 180975 h 631032"/>
                <a:gd name="connsiteX17" fmla="*/ 1097756 w 1097756"/>
                <a:gd name="connsiteY17" fmla="*/ 202407 h 631032"/>
                <a:gd name="connsiteX18" fmla="*/ 1090612 w 1097756"/>
                <a:gd name="connsiteY18" fmla="*/ 214313 h 631032"/>
                <a:gd name="connsiteX19" fmla="*/ 1064419 w 1097756"/>
                <a:gd name="connsiteY19" fmla="*/ 233363 h 631032"/>
                <a:gd name="connsiteX20" fmla="*/ 1040606 w 1097756"/>
                <a:gd name="connsiteY20" fmla="*/ 245269 h 631032"/>
                <a:gd name="connsiteX21" fmla="*/ 1026319 w 1097756"/>
                <a:gd name="connsiteY21" fmla="*/ 254794 h 631032"/>
                <a:gd name="connsiteX22" fmla="*/ 1007269 w 1097756"/>
                <a:gd name="connsiteY22" fmla="*/ 273844 h 631032"/>
                <a:gd name="connsiteX23" fmla="*/ 954881 w 1097756"/>
                <a:gd name="connsiteY23" fmla="*/ 338138 h 631032"/>
                <a:gd name="connsiteX24" fmla="*/ 909637 w 1097756"/>
                <a:gd name="connsiteY24" fmla="*/ 411957 h 631032"/>
                <a:gd name="connsiteX25" fmla="*/ 857250 w 1097756"/>
                <a:gd name="connsiteY25" fmla="*/ 511969 h 631032"/>
                <a:gd name="connsiteX26" fmla="*/ 802481 w 1097756"/>
                <a:gd name="connsiteY26" fmla="*/ 628650 h 631032"/>
                <a:gd name="connsiteX27" fmla="*/ 664369 w 1097756"/>
                <a:gd name="connsiteY27" fmla="*/ 631032 h 631032"/>
                <a:gd name="connsiteX28" fmla="*/ 678656 w 1097756"/>
                <a:gd name="connsiteY28" fmla="*/ 521494 h 631032"/>
                <a:gd name="connsiteX29" fmla="*/ 700087 w 1097756"/>
                <a:gd name="connsiteY29" fmla="*/ 428625 h 631032"/>
                <a:gd name="connsiteX30" fmla="*/ 723900 w 1097756"/>
                <a:gd name="connsiteY30" fmla="*/ 354807 h 631032"/>
                <a:gd name="connsiteX31" fmla="*/ 740569 w 1097756"/>
                <a:gd name="connsiteY31" fmla="*/ 304800 h 631032"/>
                <a:gd name="connsiteX32" fmla="*/ 752475 w 1097756"/>
                <a:gd name="connsiteY32" fmla="*/ 261938 h 631032"/>
                <a:gd name="connsiteX33" fmla="*/ 752475 w 1097756"/>
                <a:gd name="connsiteY33" fmla="*/ 238125 h 631032"/>
                <a:gd name="connsiteX34" fmla="*/ 745331 w 1097756"/>
                <a:gd name="connsiteY34" fmla="*/ 214313 h 631032"/>
                <a:gd name="connsiteX35" fmla="*/ 731044 w 1097756"/>
                <a:gd name="connsiteY35" fmla="*/ 204788 h 631032"/>
                <a:gd name="connsiteX36" fmla="*/ 714375 w 1097756"/>
                <a:gd name="connsiteY36" fmla="*/ 202407 h 631032"/>
                <a:gd name="connsiteX37" fmla="*/ 661987 w 1097756"/>
                <a:gd name="connsiteY37" fmla="*/ 202407 h 631032"/>
                <a:gd name="connsiteX38" fmla="*/ 590550 w 1097756"/>
                <a:gd name="connsiteY38" fmla="*/ 219075 h 631032"/>
                <a:gd name="connsiteX39" fmla="*/ 392906 w 1097756"/>
                <a:gd name="connsiteY39" fmla="*/ 261938 h 6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97756" h="631032">
                  <a:moveTo>
                    <a:pt x="392906" y="261938"/>
                  </a:moveTo>
                  <a:lnTo>
                    <a:pt x="78581" y="321469"/>
                  </a:lnTo>
                  <a:lnTo>
                    <a:pt x="0" y="223838"/>
                  </a:lnTo>
                  <a:lnTo>
                    <a:pt x="104775" y="207169"/>
                  </a:lnTo>
                  <a:lnTo>
                    <a:pt x="238125" y="173832"/>
                  </a:lnTo>
                  <a:lnTo>
                    <a:pt x="454819" y="114300"/>
                  </a:lnTo>
                  <a:lnTo>
                    <a:pt x="583406" y="78582"/>
                  </a:lnTo>
                  <a:lnTo>
                    <a:pt x="683419" y="42863"/>
                  </a:lnTo>
                  <a:lnTo>
                    <a:pt x="750094" y="16669"/>
                  </a:lnTo>
                  <a:lnTo>
                    <a:pt x="781050" y="0"/>
                  </a:lnTo>
                  <a:lnTo>
                    <a:pt x="812006" y="0"/>
                  </a:lnTo>
                  <a:lnTo>
                    <a:pt x="840581" y="9525"/>
                  </a:lnTo>
                  <a:lnTo>
                    <a:pt x="914400" y="42863"/>
                  </a:lnTo>
                  <a:lnTo>
                    <a:pt x="1026319" y="111919"/>
                  </a:lnTo>
                  <a:lnTo>
                    <a:pt x="1071562" y="147638"/>
                  </a:lnTo>
                  <a:lnTo>
                    <a:pt x="1088231" y="166688"/>
                  </a:lnTo>
                  <a:lnTo>
                    <a:pt x="1095375" y="180975"/>
                  </a:lnTo>
                  <a:lnTo>
                    <a:pt x="1097756" y="202407"/>
                  </a:lnTo>
                  <a:lnTo>
                    <a:pt x="1090612" y="214313"/>
                  </a:lnTo>
                  <a:lnTo>
                    <a:pt x="1064419" y="233363"/>
                  </a:lnTo>
                  <a:lnTo>
                    <a:pt x="1040606" y="245269"/>
                  </a:lnTo>
                  <a:lnTo>
                    <a:pt x="1026319" y="254794"/>
                  </a:lnTo>
                  <a:lnTo>
                    <a:pt x="1007269" y="273844"/>
                  </a:lnTo>
                  <a:lnTo>
                    <a:pt x="954881" y="338138"/>
                  </a:lnTo>
                  <a:lnTo>
                    <a:pt x="909637" y="411957"/>
                  </a:lnTo>
                  <a:lnTo>
                    <a:pt x="857250" y="511969"/>
                  </a:lnTo>
                  <a:lnTo>
                    <a:pt x="802481" y="628650"/>
                  </a:lnTo>
                  <a:lnTo>
                    <a:pt x="664369" y="631032"/>
                  </a:lnTo>
                  <a:lnTo>
                    <a:pt x="678656" y="521494"/>
                  </a:lnTo>
                  <a:lnTo>
                    <a:pt x="700087" y="428625"/>
                  </a:lnTo>
                  <a:lnTo>
                    <a:pt x="723900" y="354807"/>
                  </a:lnTo>
                  <a:lnTo>
                    <a:pt x="740569" y="304800"/>
                  </a:lnTo>
                  <a:lnTo>
                    <a:pt x="752475" y="261938"/>
                  </a:lnTo>
                  <a:lnTo>
                    <a:pt x="752475" y="238125"/>
                  </a:lnTo>
                  <a:lnTo>
                    <a:pt x="745331" y="214313"/>
                  </a:lnTo>
                  <a:lnTo>
                    <a:pt x="731044" y="204788"/>
                  </a:lnTo>
                  <a:lnTo>
                    <a:pt x="714375" y="202407"/>
                  </a:lnTo>
                  <a:lnTo>
                    <a:pt x="661987" y="202407"/>
                  </a:lnTo>
                  <a:lnTo>
                    <a:pt x="590550" y="219075"/>
                  </a:lnTo>
                  <a:lnTo>
                    <a:pt x="3929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FF2AC7F-DDD7-45AE-9BB4-92980A7EAD8A}"/>
                </a:ext>
              </a:extLst>
            </p:cNvPr>
            <p:cNvSpPr/>
            <p:nvPr/>
          </p:nvSpPr>
          <p:spPr>
            <a:xfrm>
              <a:off x="3322638" y="3163888"/>
              <a:ext cx="635000" cy="282575"/>
            </a:xfrm>
            <a:custGeom>
              <a:avLst/>
              <a:gdLst>
                <a:gd name="connsiteX0" fmla="*/ 300037 w 635794"/>
                <a:gd name="connsiteY0" fmla="*/ 214313 h 280988"/>
                <a:gd name="connsiteX1" fmla="*/ 33337 w 635794"/>
                <a:gd name="connsiteY1" fmla="*/ 280988 h 280988"/>
                <a:gd name="connsiteX2" fmla="*/ 0 w 635794"/>
                <a:gd name="connsiteY2" fmla="*/ 159544 h 280988"/>
                <a:gd name="connsiteX3" fmla="*/ 373856 w 635794"/>
                <a:gd name="connsiteY3" fmla="*/ 71438 h 280988"/>
                <a:gd name="connsiteX4" fmla="*/ 626269 w 635794"/>
                <a:gd name="connsiteY4" fmla="*/ 0 h 280988"/>
                <a:gd name="connsiteX5" fmla="*/ 635794 w 635794"/>
                <a:gd name="connsiteY5" fmla="*/ 157163 h 280988"/>
                <a:gd name="connsiteX6" fmla="*/ 538162 w 635794"/>
                <a:gd name="connsiteY6" fmla="*/ 164307 h 280988"/>
                <a:gd name="connsiteX7" fmla="*/ 300037 w 635794"/>
                <a:gd name="connsiteY7" fmla="*/ 2143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94" h="280988">
                  <a:moveTo>
                    <a:pt x="300037" y="214313"/>
                  </a:moveTo>
                  <a:lnTo>
                    <a:pt x="33337" y="280988"/>
                  </a:lnTo>
                  <a:lnTo>
                    <a:pt x="0" y="159544"/>
                  </a:lnTo>
                  <a:lnTo>
                    <a:pt x="373856" y="71438"/>
                  </a:lnTo>
                  <a:lnTo>
                    <a:pt x="626269" y="0"/>
                  </a:lnTo>
                  <a:lnTo>
                    <a:pt x="635794" y="157163"/>
                  </a:lnTo>
                  <a:lnTo>
                    <a:pt x="538162" y="164307"/>
                  </a:lnTo>
                  <a:lnTo>
                    <a:pt x="30003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4C8DD16-40FC-43E9-AC70-A6AB008DEF5B}"/>
                </a:ext>
              </a:extLst>
            </p:cNvPr>
            <p:cNvSpPr/>
            <p:nvPr/>
          </p:nvSpPr>
          <p:spPr>
            <a:xfrm>
              <a:off x="5411788" y="1676400"/>
              <a:ext cx="1512887" cy="449263"/>
            </a:xfrm>
            <a:custGeom>
              <a:avLst/>
              <a:gdLst>
                <a:gd name="connsiteX0" fmla="*/ 345282 w 1512094"/>
                <a:gd name="connsiteY0" fmla="*/ 390525 h 450056"/>
                <a:gd name="connsiteX1" fmla="*/ 0 w 1512094"/>
                <a:gd name="connsiteY1" fmla="*/ 450056 h 450056"/>
                <a:gd name="connsiteX2" fmla="*/ 66675 w 1512094"/>
                <a:gd name="connsiteY2" fmla="*/ 250031 h 450056"/>
                <a:gd name="connsiteX3" fmla="*/ 185738 w 1512094"/>
                <a:gd name="connsiteY3" fmla="*/ 257175 h 450056"/>
                <a:gd name="connsiteX4" fmla="*/ 273844 w 1512094"/>
                <a:gd name="connsiteY4" fmla="*/ 252413 h 450056"/>
                <a:gd name="connsiteX5" fmla="*/ 342900 w 1512094"/>
                <a:gd name="connsiteY5" fmla="*/ 240506 h 450056"/>
                <a:gd name="connsiteX6" fmla="*/ 490538 w 1512094"/>
                <a:gd name="connsiteY6" fmla="*/ 204788 h 450056"/>
                <a:gd name="connsiteX7" fmla="*/ 714375 w 1512094"/>
                <a:gd name="connsiteY7" fmla="*/ 145256 h 450056"/>
                <a:gd name="connsiteX8" fmla="*/ 1000125 w 1512094"/>
                <a:gd name="connsiteY8" fmla="*/ 57150 h 450056"/>
                <a:gd name="connsiteX9" fmla="*/ 1152525 w 1512094"/>
                <a:gd name="connsiteY9" fmla="*/ 7144 h 450056"/>
                <a:gd name="connsiteX10" fmla="*/ 1188244 w 1512094"/>
                <a:gd name="connsiteY10" fmla="*/ 0 h 450056"/>
                <a:gd name="connsiteX11" fmla="*/ 1235869 w 1512094"/>
                <a:gd name="connsiteY11" fmla="*/ 4763 h 450056"/>
                <a:gd name="connsiteX12" fmla="*/ 1326357 w 1512094"/>
                <a:gd name="connsiteY12" fmla="*/ 38100 h 450056"/>
                <a:gd name="connsiteX13" fmla="*/ 1416844 w 1512094"/>
                <a:gd name="connsiteY13" fmla="*/ 78581 h 450056"/>
                <a:gd name="connsiteX14" fmla="*/ 1471613 w 1512094"/>
                <a:gd name="connsiteY14" fmla="*/ 111919 h 450056"/>
                <a:gd name="connsiteX15" fmla="*/ 1500188 w 1512094"/>
                <a:gd name="connsiteY15" fmla="*/ 133350 h 450056"/>
                <a:gd name="connsiteX16" fmla="*/ 1512094 w 1512094"/>
                <a:gd name="connsiteY16" fmla="*/ 150019 h 450056"/>
                <a:gd name="connsiteX17" fmla="*/ 1512094 w 1512094"/>
                <a:gd name="connsiteY17" fmla="*/ 169069 h 450056"/>
                <a:gd name="connsiteX18" fmla="*/ 1497807 w 1512094"/>
                <a:gd name="connsiteY18" fmla="*/ 190500 h 450056"/>
                <a:gd name="connsiteX19" fmla="*/ 1457325 w 1512094"/>
                <a:gd name="connsiteY19" fmla="*/ 209550 h 450056"/>
                <a:gd name="connsiteX20" fmla="*/ 1395413 w 1512094"/>
                <a:gd name="connsiteY20" fmla="*/ 226219 h 450056"/>
                <a:gd name="connsiteX21" fmla="*/ 1281113 w 1512094"/>
                <a:gd name="connsiteY21" fmla="*/ 242888 h 450056"/>
                <a:gd name="connsiteX22" fmla="*/ 1095375 w 1512094"/>
                <a:gd name="connsiteY22" fmla="*/ 259556 h 450056"/>
                <a:gd name="connsiteX23" fmla="*/ 759619 w 1512094"/>
                <a:gd name="connsiteY23" fmla="*/ 307181 h 450056"/>
                <a:gd name="connsiteX24" fmla="*/ 626269 w 1512094"/>
                <a:gd name="connsiteY24" fmla="*/ 340519 h 450056"/>
                <a:gd name="connsiteX25" fmla="*/ 345282 w 1512094"/>
                <a:gd name="connsiteY25" fmla="*/ 39052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2094" h="450056">
                  <a:moveTo>
                    <a:pt x="345282" y="390525"/>
                  </a:moveTo>
                  <a:lnTo>
                    <a:pt x="0" y="450056"/>
                  </a:lnTo>
                  <a:lnTo>
                    <a:pt x="66675" y="250031"/>
                  </a:lnTo>
                  <a:lnTo>
                    <a:pt x="185738" y="257175"/>
                  </a:lnTo>
                  <a:lnTo>
                    <a:pt x="273844" y="252413"/>
                  </a:lnTo>
                  <a:lnTo>
                    <a:pt x="342900" y="240506"/>
                  </a:lnTo>
                  <a:lnTo>
                    <a:pt x="490538" y="204788"/>
                  </a:lnTo>
                  <a:lnTo>
                    <a:pt x="714375" y="145256"/>
                  </a:lnTo>
                  <a:lnTo>
                    <a:pt x="1000125" y="57150"/>
                  </a:lnTo>
                  <a:lnTo>
                    <a:pt x="1152525" y="7144"/>
                  </a:lnTo>
                  <a:lnTo>
                    <a:pt x="1188244" y="0"/>
                  </a:lnTo>
                  <a:lnTo>
                    <a:pt x="1235869" y="4763"/>
                  </a:lnTo>
                  <a:lnTo>
                    <a:pt x="1326357" y="38100"/>
                  </a:lnTo>
                  <a:lnTo>
                    <a:pt x="1416844" y="78581"/>
                  </a:lnTo>
                  <a:lnTo>
                    <a:pt x="1471613" y="111919"/>
                  </a:lnTo>
                  <a:lnTo>
                    <a:pt x="1500188" y="133350"/>
                  </a:lnTo>
                  <a:lnTo>
                    <a:pt x="1512094" y="150019"/>
                  </a:lnTo>
                  <a:lnTo>
                    <a:pt x="1512094" y="169069"/>
                  </a:lnTo>
                  <a:lnTo>
                    <a:pt x="1497807" y="190500"/>
                  </a:lnTo>
                  <a:lnTo>
                    <a:pt x="1457325" y="209550"/>
                  </a:lnTo>
                  <a:lnTo>
                    <a:pt x="1395413" y="226219"/>
                  </a:lnTo>
                  <a:lnTo>
                    <a:pt x="1281113" y="242888"/>
                  </a:lnTo>
                  <a:lnTo>
                    <a:pt x="1095375" y="259556"/>
                  </a:lnTo>
                  <a:lnTo>
                    <a:pt x="759619" y="307181"/>
                  </a:lnTo>
                  <a:lnTo>
                    <a:pt x="626269" y="340519"/>
                  </a:lnTo>
                  <a:lnTo>
                    <a:pt x="345282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2C33B48-F5E3-4E8C-ACA8-5AE63884AE4D}"/>
                </a:ext>
              </a:extLst>
            </p:cNvPr>
            <p:cNvSpPr/>
            <p:nvPr/>
          </p:nvSpPr>
          <p:spPr>
            <a:xfrm>
              <a:off x="5164138" y="1947863"/>
              <a:ext cx="1293812" cy="1241425"/>
            </a:xfrm>
            <a:custGeom>
              <a:avLst/>
              <a:gdLst>
                <a:gd name="connsiteX0" fmla="*/ 1004888 w 1293019"/>
                <a:gd name="connsiteY0" fmla="*/ 576262 h 1240631"/>
                <a:gd name="connsiteX1" fmla="*/ 852488 w 1293019"/>
                <a:gd name="connsiteY1" fmla="*/ 723900 h 1240631"/>
                <a:gd name="connsiteX2" fmla="*/ 723900 w 1293019"/>
                <a:gd name="connsiteY2" fmla="*/ 847725 h 1240631"/>
                <a:gd name="connsiteX3" fmla="*/ 585788 w 1293019"/>
                <a:gd name="connsiteY3" fmla="*/ 954881 h 1240631"/>
                <a:gd name="connsiteX4" fmla="*/ 473869 w 1293019"/>
                <a:gd name="connsiteY4" fmla="*/ 1028700 h 1240631"/>
                <a:gd name="connsiteX5" fmla="*/ 321469 w 1293019"/>
                <a:gd name="connsiteY5" fmla="*/ 1119187 h 1240631"/>
                <a:gd name="connsiteX6" fmla="*/ 185738 w 1293019"/>
                <a:gd name="connsiteY6" fmla="*/ 1190625 h 1240631"/>
                <a:gd name="connsiteX7" fmla="*/ 83344 w 1293019"/>
                <a:gd name="connsiteY7" fmla="*/ 1235868 h 1240631"/>
                <a:gd name="connsiteX8" fmla="*/ 40482 w 1293019"/>
                <a:gd name="connsiteY8" fmla="*/ 1240631 h 1240631"/>
                <a:gd name="connsiteX9" fmla="*/ 16669 w 1293019"/>
                <a:gd name="connsiteY9" fmla="*/ 1240631 h 1240631"/>
                <a:gd name="connsiteX10" fmla="*/ 4763 w 1293019"/>
                <a:gd name="connsiteY10" fmla="*/ 1235868 h 1240631"/>
                <a:gd name="connsiteX11" fmla="*/ 0 w 1293019"/>
                <a:gd name="connsiteY11" fmla="*/ 1228725 h 1240631"/>
                <a:gd name="connsiteX12" fmla="*/ 0 w 1293019"/>
                <a:gd name="connsiteY12" fmla="*/ 1214437 h 1240631"/>
                <a:gd name="connsiteX13" fmla="*/ 19050 w 1293019"/>
                <a:gd name="connsiteY13" fmla="*/ 1193006 h 1240631"/>
                <a:gd name="connsiteX14" fmla="*/ 111919 w 1293019"/>
                <a:gd name="connsiteY14" fmla="*/ 1135856 h 1240631"/>
                <a:gd name="connsiteX15" fmla="*/ 295275 w 1293019"/>
                <a:gd name="connsiteY15" fmla="*/ 1004887 h 1240631"/>
                <a:gd name="connsiteX16" fmla="*/ 438150 w 1293019"/>
                <a:gd name="connsiteY16" fmla="*/ 885825 h 1240631"/>
                <a:gd name="connsiteX17" fmla="*/ 585788 w 1293019"/>
                <a:gd name="connsiteY17" fmla="*/ 747712 h 1240631"/>
                <a:gd name="connsiteX18" fmla="*/ 685800 w 1293019"/>
                <a:gd name="connsiteY18" fmla="*/ 619125 h 1240631"/>
                <a:gd name="connsiteX19" fmla="*/ 819150 w 1293019"/>
                <a:gd name="connsiteY19" fmla="*/ 442912 h 1240631"/>
                <a:gd name="connsiteX20" fmla="*/ 912019 w 1293019"/>
                <a:gd name="connsiteY20" fmla="*/ 302418 h 1240631"/>
                <a:gd name="connsiteX21" fmla="*/ 940594 w 1293019"/>
                <a:gd name="connsiteY21" fmla="*/ 259556 h 1240631"/>
                <a:gd name="connsiteX22" fmla="*/ 954882 w 1293019"/>
                <a:gd name="connsiteY22" fmla="*/ 228600 h 1240631"/>
                <a:gd name="connsiteX23" fmla="*/ 954882 w 1293019"/>
                <a:gd name="connsiteY23" fmla="*/ 204787 h 1240631"/>
                <a:gd name="connsiteX24" fmla="*/ 947738 w 1293019"/>
                <a:gd name="connsiteY24" fmla="*/ 171450 h 1240631"/>
                <a:gd name="connsiteX25" fmla="*/ 931069 w 1293019"/>
                <a:gd name="connsiteY25" fmla="*/ 145256 h 1240631"/>
                <a:gd name="connsiteX26" fmla="*/ 907257 w 1293019"/>
                <a:gd name="connsiteY26" fmla="*/ 123825 h 1240631"/>
                <a:gd name="connsiteX27" fmla="*/ 869157 w 1293019"/>
                <a:gd name="connsiteY27" fmla="*/ 100012 h 1240631"/>
                <a:gd name="connsiteX28" fmla="*/ 781050 w 1293019"/>
                <a:gd name="connsiteY28" fmla="*/ 40481 h 1240631"/>
                <a:gd name="connsiteX29" fmla="*/ 997744 w 1293019"/>
                <a:gd name="connsiteY29" fmla="*/ 0 h 1240631"/>
                <a:gd name="connsiteX30" fmla="*/ 1090613 w 1293019"/>
                <a:gd name="connsiteY30" fmla="*/ 71437 h 1240631"/>
                <a:gd name="connsiteX31" fmla="*/ 1157288 w 1293019"/>
                <a:gd name="connsiteY31" fmla="*/ 119062 h 1240631"/>
                <a:gd name="connsiteX32" fmla="*/ 1212057 w 1293019"/>
                <a:gd name="connsiteY32" fmla="*/ 164306 h 1240631"/>
                <a:gd name="connsiteX33" fmla="*/ 1252538 w 1293019"/>
                <a:gd name="connsiteY33" fmla="*/ 209550 h 1240631"/>
                <a:gd name="connsiteX34" fmla="*/ 1262063 w 1293019"/>
                <a:gd name="connsiteY34" fmla="*/ 219075 h 1240631"/>
                <a:gd name="connsiteX35" fmla="*/ 1273969 w 1293019"/>
                <a:gd name="connsiteY35" fmla="*/ 228600 h 1240631"/>
                <a:gd name="connsiteX36" fmla="*/ 1285875 w 1293019"/>
                <a:gd name="connsiteY36" fmla="*/ 245268 h 1240631"/>
                <a:gd name="connsiteX37" fmla="*/ 1293019 w 1293019"/>
                <a:gd name="connsiteY37" fmla="*/ 264318 h 1240631"/>
                <a:gd name="connsiteX38" fmla="*/ 1293019 w 1293019"/>
                <a:gd name="connsiteY38" fmla="*/ 285750 h 1240631"/>
                <a:gd name="connsiteX39" fmla="*/ 1281113 w 1293019"/>
                <a:gd name="connsiteY39" fmla="*/ 307181 h 1240631"/>
                <a:gd name="connsiteX40" fmla="*/ 1254919 w 1293019"/>
                <a:gd name="connsiteY40" fmla="*/ 330993 h 1240631"/>
                <a:gd name="connsiteX41" fmla="*/ 1233488 w 1293019"/>
                <a:gd name="connsiteY41" fmla="*/ 345281 h 1240631"/>
                <a:gd name="connsiteX42" fmla="*/ 1159669 w 1293019"/>
                <a:gd name="connsiteY42" fmla="*/ 423862 h 1240631"/>
                <a:gd name="connsiteX43" fmla="*/ 1004888 w 1293019"/>
                <a:gd name="connsiteY43" fmla="*/ 576262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3019" h="1240631">
                  <a:moveTo>
                    <a:pt x="1004888" y="576262"/>
                  </a:moveTo>
                  <a:lnTo>
                    <a:pt x="852488" y="723900"/>
                  </a:lnTo>
                  <a:lnTo>
                    <a:pt x="723900" y="847725"/>
                  </a:lnTo>
                  <a:lnTo>
                    <a:pt x="585788" y="954881"/>
                  </a:lnTo>
                  <a:lnTo>
                    <a:pt x="473869" y="1028700"/>
                  </a:lnTo>
                  <a:lnTo>
                    <a:pt x="321469" y="1119187"/>
                  </a:lnTo>
                  <a:lnTo>
                    <a:pt x="185738" y="1190625"/>
                  </a:lnTo>
                  <a:lnTo>
                    <a:pt x="83344" y="1235868"/>
                  </a:lnTo>
                  <a:lnTo>
                    <a:pt x="40482" y="1240631"/>
                  </a:lnTo>
                  <a:lnTo>
                    <a:pt x="16669" y="1240631"/>
                  </a:lnTo>
                  <a:lnTo>
                    <a:pt x="4763" y="1235868"/>
                  </a:lnTo>
                  <a:lnTo>
                    <a:pt x="0" y="1228725"/>
                  </a:lnTo>
                  <a:lnTo>
                    <a:pt x="0" y="1214437"/>
                  </a:lnTo>
                  <a:lnTo>
                    <a:pt x="19050" y="1193006"/>
                  </a:lnTo>
                  <a:lnTo>
                    <a:pt x="111919" y="1135856"/>
                  </a:lnTo>
                  <a:lnTo>
                    <a:pt x="295275" y="1004887"/>
                  </a:lnTo>
                  <a:lnTo>
                    <a:pt x="438150" y="885825"/>
                  </a:lnTo>
                  <a:lnTo>
                    <a:pt x="585788" y="747712"/>
                  </a:lnTo>
                  <a:lnTo>
                    <a:pt x="685800" y="619125"/>
                  </a:lnTo>
                  <a:lnTo>
                    <a:pt x="819150" y="442912"/>
                  </a:lnTo>
                  <a:lnTo>
                    <a:pt x="912019" y="302418"/>
                  </a:lnTo>
                  <a:lnTo>
                    <a:pt x="940594" y="259556"/>
                  </a:lnTo>
                  <a:lnTo>
                    <a:pt x="954882" y="228600"/>
                  </a:lnTo>
                  <a:lnTo>
                    <a:pt x="954882" y="204787"/>
                  </a:lnTo>
                  <a:lnTo>
                    <a:pt x="947738" y="171450"/>
                  </a:lnTo>
                  <a:lnTo>
                    <a:pt x="931069" y="145256"/>
                  </a:lnTo>
                  <a:lnTo>
                    <a:pt x="907257" y="123825"/>
                  </a:lnTo>
                  <a:lnTo>
                    <a:pt x="869157" y="100012"/>
                  </a:lnTo>
                  <a:lnTo>
                    <a:pt x="781050" y="40481"/>
                  </a:lnTo>
                  <a:lnTo>
                    <a:pt x="997744" y="0"/>
                  </a:lnTo>
                  <a:lnTo>
                    <a:pt x="1090613" y="71437"/>
                  </a:lnTo>
                  <a:lnTo>
                    <a:pt x="1157288" y="119062"/>
                  </a:lnTo>
                  <a:lnTo>
                    <a:pt x="1212057" y="164306"/>
                  </a:lnTo>
                  <a:lnTo>
                    <a:pt x="1252538" y="209550"/>
                  </a:lnTo>
                  <a:lnTo>
                    <a:pt x="1262063" y="219075"/>
                  </a:lnTo>
                  <a:lnTo>
                    <a:pt x="1273969" y="228600"/>
                  </a:lnTo>
                  <a:lnTo>
                    <a:pt x="1285875" y="245268"/>
                  </a:lnTo>
                  <a:lnTo>
                    <a:pt x="1293019" y="264318"/>
                  </a:lnTo>
                  <a:lnTo>
                    <a:pt x="1293019" y="285750"/>
                  </a:lnTo>
                  <a:lnTo>
                    <a:pt x="1281113" y="307181"/>
                  </a:lnTo>
                  <a:lnTo>
                    <a:pt x="1254919" y="330993"/>
                  </a:lnTo>
                  <a:lnTo>
                    <a:pt x="1233488" y="345281"/>
                  </a:lnTo>
                  <a:lnTo>
                    <a:pt x="1159669" y="423862"/>
                  </a:lnTo>
                  <a:lnTo>
                    <a:pt x="100488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6CB024F-16BE-48B8-A94A-47A2B2C94BDB}"/>
                </a:ext>
              </a:extLst>
            </p:cNvPr>
            <p:cNvSpPr/>
            <p:nvPr/>
          </p:nvSpPr>
          <p:spPr>
            <a:xfrm>
              <a:off x="5297488" y="2243138"/>
              <a:ext cx="2017712" cy="1209675"/>
            </a:xfrm>
            <a:custGeom>
              <a:avLst/>
              <a:gdLst>
                <a:gd name="connsiteX0" fmla="*/ 154782 w 2016919"/>
                <a:gd name="connsiteY0" fmla="*/ 185737 h 1209675"/>
                <a:gd name="connsiteX1" fmla="*/ 0 w 2016919"/>
                <a:gd name="connsiteY1" fmla="*/ 90487 h 1209675"/>
                <a:gd name="connsiteX2" fmla="*/ 54769 w 2016919"/>
                <a:gd name="connsiteY2" fmla="*/ 0 h 1209675"/>
                <a:gd name="connsiteX3" fmla="*/ 192882 w 2016919"/>
                <a:gd name="connsiteY3" fmla="*/ 85725 h 1209675"/>
                <a:gd name="connsiteX4" fmla="*/ 390525 w 2016919"/>
                <a:gd name="connsiteY4" fmla="*/ 207168 h 1209675"/>
                <a:gd name="connsiteX5" fmla="*/ 576263 w 2016919"/>
                <a:gd name="connsiteY5" fmla="*/ 326231 h 1209675"/>
                <a:gd name="connsiteX6" fmla="*/ 697707 w 2016919"/>
                <a:gd name="connsiteY6" fmla="*/ 411956 h 1209675"/>
                <a:gd name="connsiteX7" fmla="*/ 871538 w 2016919"/>
                <a:gd name="connsiteY7" fmla="*/ 528637 h 1209675"/>
                <a:gd name="connsiteX8" fmla="*/ 1045369 w 2016919"/>
                <a:gd name="connsiteY8" fmla="*/ 645318 h 1209675"/>
                <a:gd name="connsiteX9" fmla="*/ 1219200 w 2016919"/>
                <a:gd name="connsiteY9" fmla="*/ 762000 h 1209675"/>
                <a:gd name="connsiteX10" fmla="*/ 1307307 w 2016919"/>
                <a:gd name="connsiteY10" fmla="*/ 821531 h 1209675"/>
                <a:gd name="connsiteX11" fmla="*/ 1369219 w 2016919"/>
                <a:gd name="connsiteY11" fmla="*/ 854868 h 1209675"/>
                <a:gd name="connsiteX12" fmla="*/ 1512094 w 2016919"/>
                <a:gd name="connsiteY12" fmla="*/ 923925 h 1209675"/>
                <a:gd name="connsiteX13" fmla="*/ 1745457 w 2016919"/>
                <a:gd name="connsiteY13" fmla="*/ 1028700 h 1209675"/>
                <a:gd name="connsiteX14" fmla="*/ 1866900 w 2016919"/>
                <a:gd name="connsiteY14" fmla="*/ 1076325 h 1209675"/>
                <a:gd name="connsiteX15" fmla="*/ 1966913 w 2016919"/>
                <a:gd name="connsiteY15" fmla="*/ 1116806 h 1209675"/>
                <a:gd name="connsiteX16" fmla="*/ 1995488 w 2016919"/>
                <a:gd name="connsiteY16" fmla="*/ 1131093 h 1209675"/>
                <a:gd name="connsiteX17" fmla="*/ 2012157 w 2016919"/>
                <a:gd name="connsiteY17" fmla="*/ 1143000 h 1209675"/>
                <a:gd name="connsiteX18" fmla="*/ 2016919 w 2016919"/>
                <a:gd name="connsiteY18" fmla="*/ 1154906 h 1209675"/>
                <a:gd name="connsiteX19" fmla="*/ 2002632 w 2016919"/>
                <a:gd name="connsiteY19" fmla="*/ 1171575 h 1209675"/>
                <a:gd name="connsiteX20" fmla="*/ 1971675 w 2016919"/>
                <a:gd name="connsiteY20" fmla="*/ 1183481 h 1209675"/>
                <a:gd name="connsiteX21" fmla="*/ 1764507 w 2016919"/>
                <a:gd name="connsiteY21" fmla="*/ 1193006 h 1209675"/>
                <a:gd name="connsiteX22" fmla="*/ 1504950 w 2016919"/>
                <a:gd name="connsiteY22" fmla="*/ 1202531 h 1209675"/>
                <a:gd name="connsiteX23" fmla="*/ 1321594 w 2016919"/>
                <a:gd name="connsiteY23" fmla="*/ 1209675 h 1209675"/>
                <a:gd name="connsiteX24" fmla="*/ 1281113 w 2016919"/>
                <a:gd name="connsiteY24" fmla="*/ 1209675 h 1209675"/>
                <a:gd name="connsiteX25" fmla="*/ 1245394 w 2016919"/>
                <a:gd name="connsiteY25" fmla="*/ 1207293 h 1209675"/>
                <a:gd name="connsiteX26" fmla="*/ 1214438 w 2016919"/>
                <a:gd name="connsiteY26" fmla="*/ 1195387 h 1209675"/>
                <a:gd name="connsiteX27" fmla="*/ 1195388 w 2016919"/>
                <a:gd name="connsiteY27" fmla="*/ 1183481 h 1209675"/>
                <a:gd name="connsiteX28" fmla="*/ 1169194 w 2016919"/>
                <a:gd name="connsiteY28" fmla="*/ 1154906 h 1209675"/>
                <a:gd name="connsiteX29" fmla="*/ 1026319 w 2016919"/>
                <a:gd name="connsiteY29" fmla="*/ 1002506 h 1209675"/>
                <a:gd name="connsiteX30" fmla="*/ 792957 w 2016919"/>
                <a:gd name="connsiteY30" fmla="*/ 759618 h 1209675"/>
                <a:gd name="connsiteX31" fmla="*/ 569119 w 2016919"/>
                <a:gd name="connsiteY31" fmla="*/ 550068 h 1209675"/>
                <a:gd name="connsiteX32" fmla="*/ 466725 w 2016919"/>
                <a:gd name="connsiteY32" fmla="*/ 466725 h 1209675"/>
                <a:gd name="connsiteX33" fmla="*/ 333375 w 2016919"/>
                <a:gd name="connsiteY33" fmla="*/ 330993 h 1209675"/>
                <a:gd name="connsiteX34" fmla="*/ 290513 w 2016919"/>
                <a:gd name="connsiteY34" fmla="*/ 295275 h 1209675"/>
                <a:gd name="connsiteX35" fmla="*/ 257175 w 2016919"/>
                <a:gd name="connsiteY35" fmla="*/ 266700 h 1209675"/>
                <a:gd name="connsiteX36" fmla="*/ 223838 w 2016919"/>
                <a:gd name="connsiteY36" fmla="*/ 242887 h 1209675"/>
                <a:gd name="connsiteX37" fmla="*/ 154782 w 2016919"/>
                <a:gd name="connsiteY37" fmla="*/ 185737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6919" h="1209675">
                  <a:moveTo>
                    <a:pt x="154782" y="185737"/>
                  </a:moveTo>
                  <a:lnTo>
                    <a:pt x="0" y="90487"/>
                  </a:lnTo>
                  <a:lnTo>
                    <a:pt x="54769" y="0"/>
                  </a:lnTo>
                  <a:lnTo>
                    <a:pt x="192882" y="85725"/>
                  </a:lnTo>
                  <a:lnTo>
                    <a:pt x="390525" y="207168"/>
                  </a:lnTo>
                  <a:lnTo>
                    <a:pt x="576263" y="326231"/>
                  </a:lnTo>
                  <a:lnTo>
                    <a:pt x="697707" y="411956"/>
                  </a:lnTo>
                  <a:lnTo>
                    <a:pt x="871538" y="528637"/>
                  </a:lnTo>
                  <a:lnTo>
                    <a:pt x="1045369" y="645318"/>
                  </a:lnTo>
                  <a:lnTo>
                    <a:pt x="1219200" y="762000"/>
                  </a:lnTo>
                  <a:lnTo>
                    <a:pt x="1307307" y="821531"/>
                  </a:lnTo>
                  <a:lnTo>
                    <a:pt x="1369219" y="854868"/>
                  </a:lnTo>
                  <a:lnTo>
                    <a:pt x="1512094" y="923925"/>
                  </a:lnTo>
                  <a:lnTo>
                    <a:pt x="1745457" y="1028700"/>
                  </a:lnTo>
                  <a:lnTo>
                    <a:pt x="1866900" y="1076325"/>
                  </a:lnTo>
                  <a:lnTo>
                    <a:pt x="1966913" y="1116806"/>
                  </a:lnTo>
                  <a:lnTo>
                    <a:pt x="1995488" y="1131093"/>
                  </a:lnTo>
                  <a:lnTo>
                    <a:pt x="2012157" y="1143000"/>
                  </a:lnTo>
                  <a:lnTo>
                    <a:pt x="2016919" y="1154906"/>
                  </a:lnTo>
                  <a:lnTo>
                    <a:pt x="2002632" y="1171575"/>
                  </a:lnTo>
                  <a:lnTo>
                    <a:pt x="1971675" y="1183481"/>
                  </a:lnTo>
                  <a:lnTo>
                    <a:pt x="1764507" y="1193006"/>
                  </a:lnTo>
                  <a:lnTo>
                    <a:pt x="1504950" y="1202531"/>
                  </a:lnTo>
                  <a:lnTo>
                    <a:pt x="1321594" y="1209675"/>
                  </a:lnTo>
                  <a:lnTo>
                    <a:pt x="1281113" y="1209675"/>
                  </a:lnTo>
                  <a:lnTo>
                    <a:pt x="1245394" y="1207293"/>
                  </a:lnTo>
                  <a:lnTo>
                    <a:pt x="1214438" y="1195387"/>
                  </a:lnTo>
                  <a:lnTo>
                    <a:pt x="1195388" y="1183481"/>
                  </a:lnTo>
                  <a:lnTo>
                    <a:pt x="1169194" y="1154906"/>
                  </a:lnTo>
                  <a:lnTo>
                    <a:pt x="1026319" y="1002506"/>
                  </a:lnTo>
                  <a:lnTo>
                    <a:pt x="792957" y="759618"/>
                  </a:lnTo>
                  <a:lnTo>
                    <a:pt x="569119" y="550068"/>
                  </a:lnTo>
                  <a:lnTo>
                    <a:pt x="466725" y="466725"/>
                  </a:lnTo>
                  <a:lnTo>
                    <a:pt x="333375" y="330993"/>
                  </a:lnTo>
                  <a:lnTo>
                    <a:pt x="290513" y="295275"/>
                  </a:lnTo>
                  <a:lnTo>
                    <a:pt x="257175" y="266700"/>
                  </a:lnTo>
                  <a:lnTo>
                    <a:pt x="223838" y="242887"/>
                  </a:lnTo>
                  <a:lnTo>
                    <a:pt x="154782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7D0AC11E-DFFA-4153-9D2F-1A98A107E8A5}"/>
                </a:ext>
              </a:extLst>
            </p:cNvPr>
            <p:cNvSpPr/>
            <p:nvPr/>
          </p:nvSpPr>
          <p:spPr>
            <a:xfrm>
              <a:off x="4160838" y="5027613"/>
              <a:ext cx="1887537" cy="974725"/>
            </a:xfrm>
            <a:custGeom>
              <a:avLst/>
              <a:gdLst>
                <a:gd name="connsiteX0" fmla="*/ 652462 w 1888331"/>
                <a:gd name="connsiteY0" fmla="*/ 316706 h 976312"/>
                <a:gd name="connsiteX1" fmla="*/ 80962 w 1888331"/>
                <a:gd name="connsiteY1" fmla="*/ 373856 h 976312"/>
                <a:gd name="connsiteX2" fmla="*/ 0 w 1888331"/>
                <a:gd name="connsiteY2" fmla="*/ 192881 h 976312"/>
                <a:gd name="connsiteX3" fmla="*/ 185737 w 1888331"/>
                <a:gd name="connsiteY3" fmla="*/ 188119 h 976312"/>
                <a:gd name="connsiteX4" fmla="*/ 464344 w 1888331"/>
                <a:gd name="connsiteY4" fmla="*/ 176212 h 976312"/>
                <a:gd name="connsiteX5" fmla="*/ 633412 w 1888331"/>
                <a:gd name="connsiteY5" fmla="*/ 164306 h 976312"/>
                <a:gd name="connsiteX6" fmla="*/ 950119 w 1888331"/>
                <a:gd name="connsiteY6" fmla="*/ 130969 h 976312"/>
                <a:gd name="connsiteX7" fmla="*/ 1166812 w 1888331"/>
                <a:gd name="connsiteY7" fmla="*/ 100012 h 976312"/>
                <a:gd name="connsiteX8" fmla="*/ 1297781 w 1888331"/>
                <a:gd name="connsiteY8" fmla="*/ 80962 h 976312"/>
                <a:gd name="connsiteX9" fmla="*/ 1459706 w 1888331"/>
                <a:gd name="connsiteY9" fmla="*/ 54769 h 976312"/>
                <a:gd name="connsiteX10" fmla="*/ 1531144 w 1888331"/>
                <a:gd name="connsiteY10" fmla="*/ 30956 h 976312"/>
                <a:gd name="connsiteX11" fmla="*/ 1597819 w 1888331"/>
                <a:gd name="connsiteY11" fmla="*/ 4762 h 976312"/>
                <a:gd name="connsiteX12" fmla="*/ 1616869 w 1888331"/>
                <a:gd name="connsiteY12" fmla="*/ 0 h 976312"/>
                <a:gd name="connsiteX13" fmla="*/ 1652587 w 1888331"/>
                <a:gd name="connsiteY13" fmla="*/ 11906 h 976312"/>
                <a:gd name="connsiteX14" fmla="*/ 1714500 w 1888331"/>
                <a:gd name="connsiteY14" fmla="*/ 54769 h 976312"/>
                <a:gd name="connsiteX15" fmla="*/ 1762125 w 1888331"/>
                <a:gd name="connsiteY15" fmla="*/ 97631 h 976312"/>
                <a:gd name="connsiteX16" fmla="*/ 1845469 w 1888331"/>
                <a:gd name="connsiteY16" fmla="*/ 173831 h 976312"/>
                <a:gd name="connsiteX17" fmla="*/ 1871662 w 1888331"/>
                <a:gd name="connsiteY17" fmla="*/ 204787 h 976312"/>
                <a:gd name="connsiteX18" fmla="*/ 1883569 w 1888331"/>
                <a:gd name="connsiteY18" fmla="*/ 226219 h 976312"/>
                <a:gd name="connsiteX19" fmla="*/ 1888331 w 1888331"/>
                <a:gd name="connsiteY19" fmla="*/ 247650 h 976312"/>
                <a:gd name="connsiteX20" fmla="*/ 1876425 w 1888331"/>
                <a:gd name="connsiteY20" fmla="*/ 271462 h 976312"/>
                <a:gd name="connsiteX21" fmla="*/ 1847850 w 1888331"/>
                <a:gd name="connsiteY21" fmla="*/ 290512 h 976312"/>
                <a:gd name="connsiteX22" fmla="*/ 1826419 w 1888331"/>
                <a:gd name="connsiteY22" fmla="*/ 302419 h 976312"/>
                <a:gd name="connsiteX23" fmla="*/ 1795462 w 1888331"/>
                <a:gd name="connsiteY23" fmla="*/ 335756 h 976312"/>
                <a:gd name="connsiteX24" fmla="*/ 1738312 w 1888331"/>
                <a:gd name="connsiteY24" fmla="*/ 426244 h 976312"/>
                <a:gd name="connsiteX25" fmla="*/ 1681162 w 1888331"/>
                <a:gd name="connsiteY25" fmla="*/ 564356 h 976312"/>
                <a:gd name="connsiteX26" fmla="*/ 1626394 w 1888331"/>
                <a:gd name="connsiteY26" fmla="*/ 704850 h 976312"/>
                <a:gd name="connsiteX27" fmla="*/ 1566862 w 1888331"/>
                <a:gd name="connsiteY27" fmla="*/ 900112 h 976312"/>
                <a:gd name="connsiteX28" fmla="*/ 1550194 w 1888331"/>
                <a:gd name="connsiteY28" fmla="*/ 928687 h 976312"/>
                <a:gd name="connsiteX29" fmla="*/ 1519237 w 1888331"/>
                <a:gd name="connsiteY29" fmla="*/ 954881 h 976312"/>
                <a:gd name="connsiteX30" fmla="*/ 1478756 w 1888331"/>
                <a:gd name="connsiteY30" fmla="*/ 973931 h 976312"/>
                <a:gd name="connsiteX31" fmla="*/ 1445419 w 1888331"/>
                <a:gd name="connsiteY31" fmla="*/ 976312 h 976312"/>
                <a:gd name="connsiteX32" fmla="*/ 1423987 w 1888331"/>
                <a:gd name="connsiteY32" fmla="*/ 976312 h 976312"/>
                <a:gd name="connsiteX33" fmla="*/ 1404937 w 1888331"/>
                <a:gd name="connsiteY33" fmla="*/ 969169 h 976312"/>
                <a:gd name="connsiteX34" fmla="*/ 1371600 w 1888331"/>
                <a:gd name="connsiteY34" fmla="*/ 928687 h 976312"/>
                <a:gd name="connsiteX35" fmla="*/ 1343025 w 1888331"/>
                <a:gd name="connsiteY35" fmla="*/ 885825 h 976312"/>
                <a:gd name="connsiteX36" fmla="*/ 1400175 w 1888331"/>
                <a:gd name="connsiteY36" fmla="*/ 726281 h 976312"/>
                <a:gd name="connsiteX37" fmla="*/ 1490662 w 1888331"/>
                <a:gd name="connsiteY37" fmla="*/ 423862 h 976312"/>
                <a:gd name="connsiteX38" fmla="*/ 1521619 w 1888331"/>
                <a:gd name="connsiteY38" fmla="*/ 326231 h 976312"/>
                <a:gd name="connsiteX39" fmla="*/ 1526381 w 1888331"/>
                <a:gd name="connsiteY39" fmla="*/ 288131 h 976312"/>
                <a:gd name="connsiteX40" fmla="*/ 1519237 w 1888331"/>
                <a:gd name="connsiteY40" fmla="*/ 261937 h 976312"/>
                <a:gd name="connsiteX41" fmla="*/ 1500187 w 1888331"/>
                <a:gd name="connsiteY41" fmla="*/ 247650 h 976312"/>
                <a:gd name="connsiteX42" fmla="*/ 1462087 w 1888331"/>
                <a:gd name="connsiteY42" fmla="*/ 233362 h 976312"/>
                <a:gd name="connsiteX43" fmla="*/ 1404937 w 1888331"/>
                <a:gd name="connsiteY43" fmla="*/ 233362 h 976312"/>
                <a:gd name="connsiteX44" fmla="*/ 1128712 w 1888331"/>
                <a:gd name="connsiteY44" fmla="*/ 266700 h 976312"/>
                <a:gd name="connsiteX45" fmla="*/ 652462 w 1888331"/>
                <a:gd name="connsiteY45" fmla="*/ 316706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8331" h="976312">
                  <a:moveTo>
                    <a:pt x="652462" y="316706"/>
                  </a:moveTo>
                  <a:lnTo>
                    <a:pt x="80962" y="373856"/>
                  </a:lnTo>
                  <a:lnTo>
                    <a:pt x="0" y="192881"/>
                  </a:lnTo>
                  <a:lnTo>
                    <a:pt x="185737" y="188119"/>
                  </a:lnTo>
                  <a:lnTo>
                    <a:pt x="464344" y="176212"/>
                  </a:lnTo>
                  <a:lnTo>
                    <a:pt x="633412" y="164306"/>
                  </a:lnTo>
                  <a:lnTo>
                    <a:pt x="950119" y="130969"/>
                  </a:lnTo>
                  <a:lnTo>
                    <a:pt x="1166812" y="100012"/>
                  </a:lnTo>
                  <a:lnTo>
                    <a:pt x="1297781" y="80962"/>
                  </a:lnTo>
                  <a:lnTo>
                    <a:pt x="1459706" y="54769"/>
                  </a:lnTo>
                  <a:lnTo>
                    <a:pt x="1531144" y="30956"/>
                  </a:lnTo>
                  <a:lnTo>
                    <a:pt x="1597819" y="4762"/>
                  </a:lnTo>
                  <a:lnTo>
                    <a:pt x="1616869" y="0"/>
                  </a:lnTo>
                  <a:lnTo>
                    <a:pt x="1652587" y="11906"/>
                  </a:lnTo>
                  <a:lnTo>
                    <a:pt x="1714500" y="54769"/>
                  </a:lnTo>
                  <a:lnTo>
                    <a:pt x="1762125" y="97631"/>
                  </a:lnTo>
                  <a:lnTo>
                    <a:pt x="1845469" y="173831"/>
                  </a:lnTo>
                  <a:lnTo>
                    <a:pt x="1871662" y="204787"/>
                  </a:lnTo>
                  <a:lnTo>
                    <a:pt x="1883569" y="226219"/>
                  </a:lnTo>
                  <a:lnTo>
                    <a:pt x="1888331" y="247650"/>
                  </a:lnTo>
                  <a:lnTo>
                    <a:pt x="1876425" y="271462"/>
                  </a:lnTo>
                  <a:lnTo>
                    <a:pt x="1847850" y="290512"/>
                  </a:lnTo>
                  <a:lnTo>
                    <a:pt x="1826419" y="302419"/>
                  </a:lnTo>
                  <a:lnTo>
                    <a:pt x="1795462" y="335756"/>
                  </a:lnTo>
                  <a:lnTo>
                    <a:pt x="1738312" y="426244"/>
                  </a:lnTo>
                  <a:lnTo>
                    <a:pt x="1681162" y="564356"/>
                  </a:lnTo>
                  <a:lnTo>
                    <a:pt x="1626394" y="704850"/>
                  </a:lnTo>
                  <a:lnTo>
                    <a:pt x="1566862" y="900112"/>
                  </a:lnTo>
                  <a:lnTo>
                    <a:pt x="1550194" y="928687"/>
                  </a:lnTo>
                  <a:lnTo>
                    <a:pt x="1519237" y="954881"/>
                  </a:lnTo>
                  <a:lnTo>
                    <a:pt x="1478756" y="973931"/>
                  </a:lnTo>
                  <a:lnTo>
                    <a:pt x="1445419" y="976312"/>
                  </a:lnTo>
                  <a:lnTo>
                    <a:pt x="1423987" y="976312"/>
                  </a:lnTo>
                  <a:lnTo>
                    <a:pt x="1404937" y="969169"/>
                  </a:lnTo>
                  <a:lnTo>
                    <a:pt x="1371600" y="928687"/>
                  </a:lnTo>
                  <a:lnTo>
                    <a:pt x="1343025" y="885825"/>
                  </a:lnTo>
                  <a:lnTo>
                    <a:pt x="1400175" y="726281"/>
                  </a:lnTo>
                  <a:lnTo>
                    <a:pt x="1490662" y="423862"/>
                  </a:lnTo>
                  <a:lnTo>
                    <a:pt x="1521619" y="326231"/>
                  </a:lnTo>
                  <a:lnTo>
                    <a:pt x="1526381" y="288131"/>
                  </a:lnTo>
                  <a:lnTo>
                    <a:pt x="1519237" y="261937"/>
                  </a:lnTo>
                  <a:lnTo>
                    <a:pt x="1500187" y="247650"/>
                  </a:lnTo>
                  <a:lnTo>
                    <a:pt x="1462087" y="233362"/>
                  </a:lnTo>
                  <a:lnTo>
                    <a:pt x="1404937" y="233362"/>
                  </a:lnTo>
                  <a:lnTo>
                    <a:pt x="1128712" y="266700"/>
                  </a:lnTo>
                  <a:lnTo>
                    <a:pt x="65246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BA32992-D79E-433F-BD02-EF3F8CD5A682}"/>
                </a:ext>
              </a:extLst>
            </p:cNvPr>
            <p:cNvSpPr/>
            <p:nvPr/>
          </p:nvSpPr>
          <p:spPr>
            <a:xfrm>
              <a:off x="4313238" y="5724525"/>
              <a:ext cx="1298575" cy="258763"/>
            </a:xfrm>
            <a:custGeom>
              <a:avLst/>
              <a:gdLst>
                <a:gd name="connsiteX0" fmla="*/ 550069 w 1300162"/>
                <a:gd name="connsiteY0" fmla="*/ 223838 h 259556"/>
                <a:gd name="connsiteX1" fmla="*/ 50006 w 1300162"/>
                <a:gd name="connsiteY1" fmla="*/ 259556 h 259556"/>
                <a:gd name="connsiteX2" fmla="*/ 0 w 1300162"/>
                <a:gd name="connsiteY2" fmla="*/ 102394 h 259556"/>
                <a:gd name="connsiteX3" fmla="*/ 180975 w 1300162"/>
                <a:gd name="connsiteY3" fmla="*/ 85725 h 259556"/>
                <a:gd name="connsiteX4" fmla="*/ 583406 w 1300162"/>
                <a:gd name="connsiteY4" fmla="*/ 54769 h 259556"/>
                <a:gd name="connsiteX5" fmla="*/ 1054894 w 1300162"/>
                <a:gd name="connsiteY5" fmla="*/ 21431 h 259556"/>
                <a:gd name="connsiteX6" fmla="*/ 1285875 w 1300162"/>
                <a:gd name="connsiteY6" fmla="*/ 0 h 259556"/>
                <a:gd name="connsiteX7" fmla="*/ 1300162 w 1300162"/>
                <a:gd name="connsiteY7" fmla="*/ 188119 h 259556"/>
                <a:gd name="connsiteX8" fmla="*/ 1181100 w 1300162"/>
                <a:gd name="connsiteY8" fmla="*/ 188119 h 259556"/>
                <a:gd name="connsiteX9" fmla="*/ 892969 w 1300162"/>
                <a:gd name="connsiteY9" fmla="*/ 202406 h 259556"/>
                <a:gd name="connsiteX10" fmla="*/ 550069 w 1300162"/>
                <a:gd name="connsiteY10" fmla="*/ 223838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0162" h="259556">
                  <a:moveTo>
                    <a:pt x="550069" y="223838"/>
                  </a:moveTo>
                  <a:lnTo>
                    <a:pt x="50006" y="259556"/>
                  </a:lnTo>
                  <a:lnTo>
                    <a:pt x="0" y="102394"/>
                  </a:lnTo>
                  <a:lnTo>
                    <a:pt x="180975" y="85725"/>
                  </a:lnTo>
                  <a:lnTo>
                    <a:pt x="583406" y="54769"/>
                  </a:lnTo>
                  <a:lnTo>
                    <a:pt x="1054894" y="21431"/>
                  </a:lnTo>
                  <a:lnTo>
                    <a:pt x="1285875" y="0"/>
                  </a:lnTo>
                  <a:lnTo>
                    <a:pt x="1300162" y="188119"/>
                  </a:lnTo>
                  <a:lnTo>
                    <a:pt x="1181100" y="188119"/>
                  </a:lnTo>
                  <a:lnTo>
                    <a:pt x="892969" y="202406"/>
                  </a:lnTo>
                  <a:lnTo>
                    <a:pt x="5500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586" name="グループ化 1">
            <a:extLst>
              <a:ext uri="{FF2B5EF4-FFF2-40B4-BE49-F238E27FC236}">
                <a16:creationId xmlns:a16="http://schemas.microsoft.com/office/drawing/2014/main" id="{186377B0-1C76-4260-A828-5BE3A3F91B03}"/>
              </a:ext>
            </a:extLst>
          </p:cNvPr>
          <p:cNvGrpSpPr>
            <a:grpSpLocks/>
          </p:cNvGrpSpPr>
          <p:nvPr/>
        </p:nvGrpSpPr>
        <p:grpSpPr bwMode="auto">
          <a:xfrm>
            <a:off x="2552700" y="1484313"/>
            <a:ext cx="4906963" cy="4622800"/>
            <a:chOff x="2552700" y="1484313"/>
            <a:chExt cx="4906963" cy="4622800"/>
          </a:xfrm>
        </p:grpSpPr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3EE8C55F-1AB1-45BC-B80D-250227BABD4C}"/>
                </a:ext>
              </a:extLst>
            </p:cNvPr>
            <p:cNvSpPr/>
            <p:nvPr/>
          </p:nvSpPr>
          <p:spPr>
            <a:xfrm>
              <a:off x="2552700" y="2193925"/>
              <a:ext cx="407988" cy="2589213"/>
            </a:xfrm>
            <a:custGeom>
              <a:avLst/>
              <a:gdLst>
                <a:gd name="connsiteX0" fmla="*/ 407862 w 407862"/>
                <a:gd name="connsiteY0" fmla="*/ 447333 h 2588607"/>
                <a:gd name="connsiteX1" fmla="*/ 407862 w 407862"/>
                <a:gd name="connsiteY1" fmla="*/ 753229 h 2588607"/>
                <a:gd name="connsiteX2" fmla="*/ 407862 w 407862"/>
                <a:gd name="connsiteY2" fmla="*/ 976895 h 2588607"/>
                <a:gd name="connsiteX3" fmla="*/ 404573 w 407862"/>
                <a:gd name="connsiteY3" fmla="*/ 1105174 h 2588607"/>
                <a:gd name="connsiteX4" fmla="*/ 404573 w 407862"/>
                <a:gd name="connsiteY4" fmla="*/ 1282792 h 2588607"/>
                <a:gd name="connsiteX5" fmla="*/ 394705 w 407862"/>
                <a:gd name="connsiteY5" fmla="*/ 1480144 h 2588607"/>
                <a:gd name="connsiteX6" fmla="*/ 381548 w 407862"/>
                <a:gd name="connsiteY6" fmla="*/ 1746570 h 2588607"/>
                <a:gd name="connsiteX7" fmla="*/ 368391 w 407862"/>
                <a:gd name="connsiteY7" fmla="*/ 2019574 h 2588607"/>
                <a:gd name="connsiteX8" fmla="*/ 361813 w 407862"/>
                <a:gd name="connsiteY8" fmla="*/ 2170878 h 2588607"/>
                <a:gd name="connsiteX9" fmla="*/ 361813 w 407862"/>
                <a:gd name="connsiteY9" fmla="*/ 2332049 h 2588607"/>
                <a:gd name="connsiteX10" fmla="*/ 355234 w 407862"/>
                <a:gd name="connsiteY10" fmla="*/ 2391255 h 2588607"/>
                <a:gd name="connsiteX11" fmla="*/ 338788 w 407862"/>
                <a:gd name="connsiteY11" fmla="*/ 2470196 h 2588607"/>
                <a:gd name="connsiteX12" fmla="*/ 319053 w 407862"/>
                <a:gd name="connsiteY12" fmla="*/ 2529402 h 2588607"/>
                <a:gd name="connsiteX13" fmla="*/ 302607 w 407862"/>
                <a:gd name="connsiteY13" fmla="*/ 2565583 h 2588607"/>
                <a:gd name="connsiteX14" fmla="*/ 282872 w 407862"/>
                <a:gd name="connsiteY14" fmla="*/ 2582029 h 2588607"/>
                <a:gd name="connsiteX15" fmla="*/ 259847 w 407862"/>
                <a:gd name="connsiteY15" fmla="*/ 2588607 h 2588607"/>
                <a:gd name="connsiteX16" fmla="*/ 246691 w 407862"/>
                <a:gd name="connsiteY16" fmla="*/ 2588607 h 2588607"/>
                <a:gd name="connsiteX17" fmla="*/ 220377 w 407862"/>
                <a:gd name="connsiteY17" fmla="*/ 2582029 h 2588607"/>
                <a:gd name="connsiteX18" fmla="*/ 200642 w 407862"/>
                <a:gd name="connsiteY18" fmla="*/ 2572161 h 2588607"/>
                <a:gd name="connsiteX19" fmla="*/ 184196 w 407862"/>
                <a:gd name="connsiteY19" fmla="*/ 2552426 h 2588607"/>
                <a:gd name="connsiteX20" fmla="*/ 154593 w 407862"/>
                <a:gd name="connsiteY20" fmla="*/ 2493220 h 2588607"/>
                <a:gd name="connsiteX21" fmla="*/ 131568 w 407862"/>
                <a:gd name="connsiteY21" fmla="*/ 2437304 h 2588607"/>
                <a:gd name="connsiteX22" fmla="*/ 115122 w 407862"/>
                <a:gd name="connsiteY22" fmla="*/ 2378098 h 2588607"/>
                <a:gd name="connsiteX23" fmla="*/ 101965 w 407862"/>
                <a:gd name="connsiteY23" fmla="*/ 2309025 h 2588607"/>
                <a:gd name="connsiteX24" fmla="*/ 92098 w 407862"/>
                <a:gd name="connsiteY24" fmla="*/ 2266265 h 2588607"/>
                <a:gd name="connsiteX25" fmla="*/ 101965 w 407862"/>
                <a:gd name="connsiteY25" fmla="*/ 2207059 h 2588607"/>
                <a:gd name="connsiteX26" fmla="*/ 124990 w 407862"/>
                <a:gd name="connsiteY26" fmla="*/ 2065623 h 2588607"/>
                <a:gd name="connsiteX27" fmla="*/ 138147 w 407862"/>
                <a:gd name="connsiteY27" fmla="*/ 1963658 h 2588607"/>
                <a:gd name="connsiteX28" fmla="*/ 154593 w 407862"/>
                <a:gd name="connsiteY28" fmla="*/ 1848535 h 2588607"/>
                <a:gd name="connsiteX29" fmla="*/ 161171 w 407862"/>
                <a:gd name="connsiteY29" fmla="*/ 1789330 h 2588607"/>
                <a:gd name="connsiteX30" fmla="*/ 167750 w 407862"/>
                <a:gd name="connsiteY30" fmla="*/ 1664340 h 2588607"/>
                <a:gd name="connsiteX31" fmla="*/ 177617 w 407862"/>
                <a:gd name="connsiteY31" fmla="*/ 1493301 h 2588607"/>
                <a:gd name="connsiteX32" fmla="*/ 180906 w 407862"/>
                <a:gd name="connsiteY32" fmla="*/ 1338708 h 2588607"/>
                <a:gd name="connsiteX33" fmla="*/ 184196 w 407862"/>
                <a:gd name="connsiteY33" fmla="*/ 1200561 h 2588607"/>
                <a:gd name="connsiteX34" fmla="*/ 184196 w 407862"/>
                <a:gd name="connsiteY34" fmla="*/ 1092017 h 2588607"/>
                <a:gd name="connsiteX35" fmla="*/ 180906 w 407862"/>
                <a:gd name="connsiteY35" fmla="*/ 960449 h 2588607"/>
                <a:gd name="connsiteX36" fmla="*/ 177617 w 407862"/>
                <a:gd name="connsiteY36" fmla="*/ 822302 h 2588607"/>
                <a:gd name="connsiteX37" fmla="*/ 174328 w 407862"/>
                <a:gd name="connsiteY37" fmla="*/ 710469 h 2588607"/>
                <a:gd name="connsiteX38" fmla="*/ 167750 w 407862"/>
                <a:gd name="connsiteY38" fmla="*/ 624950 h 2588607"/>
                <a:gd name="connsiteX39" fmla="*/ 161171 w 407862"/>
                <a:gd name="connsiteY39" fmla="*/ 503249 h 2588607"/>
                <a:gd name="connsiteX40" fmla="*/ 157882 w 407862"/>
                <a:gd name="connsiteY40" fmla="*/ 447333 h 2588607"/>
                <a:gd name="connsiteX41" fmla="*/ 148014 w 407862"/>
                <a:gd name="connsiteY41" fmla="*/ 371681 h 2588607"/>
                <a:gd name="connsiteX42" fmla="*/ 134857 w 407862"/>
                <a:gd name="connsiteY42" fmla="*/ 312475 h 2588607"/>
                <a:gd name="connsiteX43" fmla="*/ 124990 w 407862"/>
                <a:gd name="connsiteY43" fmla="*/ 276294 h 2588607"/>
                <a:gd name="connsiteX44" fmla="*/ 108544 w 407862"/>
                <a:gd name="connsiteY44" fmla="*/ 220377 h 2588607"/>
                <a:gd name="connsiteX45" fmla="*/ 88809 w 407862"/>
                <a:gd name="connsiteY45" fmla="*/ 174328 h 2588607"/>
                <a:gd name="connsiteX46" fmla="*/ 65784 w 407862"/>
                <a:gd name="connsiteY46" fmla="*/ 128279 h 2588607"/>
                <a:gd name="connsiteX47" fmla="*/ 42760 w 407862"/>
                <a:gd name="connsiteY47" fmla="*/ 95387 h 2588607"/>
                <a:gd name="connsiteX48" fmla="*/ 26314 w 407862"/>
                <a:gd name="connsiteY48" fmla="*/ 72363 h 2588607"/>
                <a:gd name="connsiteX49" fmla="*/ 9868 w 407862"/>
                <a:gd name="connsiteY49" fmla="*/ 52627 h 2588607"/>
                <a:gd name="connsiteX50" fmla="*/ 3289 w 407862"/>
                <a:gd name="connsiteY50" fmla="*/ 42760 h 2588607"/>
                <a:gd name="connsiteX51" fmla="*/ 0 w 407862"/>
                <a:gd name="connsiteY51" fmla="*/ 29603 h 2588607"/>
                <a:gd name="connsiteX52" fmla="*/ 0 w 407862"/>
                <a:gd name="connsiteY52" fmla="*/ 16446 h 2588607"/>
                <a:gd name="connsiteX53" fmla="*/ 3289 w 407862"/>
                <a:gd name="connsiteY53" fmla="*/ 6579 h 2588607"/>
                <a:gd name="connsiteX54" fmla="*/ 13157 w 407862"/>
                <a:gd name="connsiteY54" fmla="*/ 0 h 2588607"/>
                <a:gd name="connsiteX55" fmla="*/ 52627 w 407862"/>
                <a:gd name="connsiteY55" fmla="*/ 6579 h 2588607"/>
                <a:gd name="connsiteX56" fmla="*/ 226955 w 407862"/>
                <a:gd name="connsiteY56" fmla="*/ 52627 h 2588607"/>
                <a:gd name="connsiteX57" fmla="*/ 378259 w 407862"/>
                <a:gd name="connsiteY57" fmla="*/ 95387 h 2588607"/>
                <a:gd name="connsiteX58" fmla="*/ 407862 w 407862"/>
                <a:gd name="connsiteY58" fmla="*/ 249980 h 2588607"/>
                <a:gd name="connsiteX59" fmla="*/ 407862 w 407862"/>
                <a:gd name="connsiteY59" fmla="*/ 447333 h 258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7862" h="2588607">
                  <a:moveTo>
                    <a:pt x="407862" y="447333"/>
                  </a:moveTo>
                  <a:lnTo>
                    <a:pt x="407862" y="753229"/>
                  </a:lnTo>
                  <a:lnTo>
                    <a:pt x="407862" y="976895"/>
                  </a:lnTo>
                  <a:cubicBezTo>
                    <a:pt x="406766" y="1019655"/>
                    <a:pt x="405669" y="1062414"/>
                    <a:pt x="404573" y="1105174"/>
                  </a:cubicBezTo>
                  <a:lnTo>
                    <a:pt x="404573" y="1282792"/>
                  </a:lnTo>
                  <a:lnTo>
                    <a:pt x="394705" y="1480144"/>
                  </a:lnTo>
                  <a:lnTo>
                    <a:pt x="381548" y="1746570"/>
                  </a:lnTo>
                  <a:lnTo>
                    <a:pt x="368391" y="2019574"/>
                  </a:lnTo>
                  <a:lnTo>
                    <a:pt x="361813" y="2170878"/>
                  </a:lnTo>
                  <a:lnTo>
                    <a:pt x="361813" y="2332049"/>
                  </a:lnTo>
                  <a:lnTo>
                    <a:pt x="355234" y="2391255"/>
                  </a:lnTo>
                  <a:lnTo>
                    <a:pt x="338788" y="2470196"/>
                  </a:lnTo>
                  <a:lnTo>
                    <a:pt x="319053" y="2529402"/>
                  </a:lnTo>
                  <a:lnTo>
                    <a:pt x="302607" y="2565583"/>
                  </a:lnTo>
                  <a:lnTo>
                    <a:pt x="282872" y="2582029"/>
                  </a:lnTo>
                  <a:lnTo>
                    <a:pt x="259847" y="2588607"/>
                  </a:lnTo>
                  <a:lnTo>
                    <a:pt x="246691" y="2588607"/>
                  </a:lnTo>
                  <a:lnTo>
                    <a:pt x="220377" y="2582029"/>
                  </a:lnTo>
                  <a:lnTo>
                    <a:pt x="200642" y="2572161"/>
                  </a:lnTo>
                  <a:lnTo>
                    <a:pt x="184196" y="2552426"/>
                  </a:lnTo>
                  <a:lnTo>
                    <a:pt x="154593" y="2493220"/>
                  </a:lnTo>
                  <a:lnTo>
                    <a:pt x="131568" y="2437304"/>
                  </a:lnTo>
                  <a:lnTo>
                    <a:pt x="115122" y="2378098"/>
                  </a:lnTo>
                  <a:lnTo>
                    <a:pt x="101965" y="2309025"/>
                  </a:lnTo>
                  <a:lnTo>
                    <a:pt x="92098" y="2266265"/>
                  </a:lnTo>
                  <a:lnTo>
                    <a:pt x="101965" y="2207059"/>
                  </a:lnTo>
                  <a:lnTo>
                    <a:pt x="124990" y="2065623"/>
                  </a:lnTo>
                  <a:lnTo>
                    <a:pt x="138147" y="1963658"/>
                  </a:lnTo>
                  <a:lnTo>
                    <a:pt x="154593" y="1848535"/>
                  </a:lnTo>
                  <a:lnTo>
                    <a:pt x="161171" y="1789330"/>
                  </a:lnTo>
                  <a:lnTo>
                    <a:pt x="167750" y="1664340"/>
                  </a:lnTo>
                  <a:lnTo>
                    <a:pt x="177617" y="1493301"/>
                  </a:lnTo>
                  <a:cubicBezTo>
                    <a:pt x="178713" y="1441770"/>
                    <a:pt x="179810" y="1390239"/>
                    <a:pt x="180906" y="1338708"/>
                  </a:cubicBezTo>
                  <a:cubicBezTo>
                    <a:pt x="182003" y="1292659"/>
                    <a:pt x="183099" y="1246610"/>
                    <a:pt x="184196" y="1200561"/>
                  </a:cubicBezTo>
                  <a:lnTo>
                    <a:pt x="184196" y="1092017"/>
                  </a:lnTo>
                  <a:cubicBezTo>
                    <a:pt x="183099" y="1048161"/>
                    <a:pt x="182003" y="1004305"/>
                    <a:pt x="180906" y="960449"/>
                  </a:cubicBezTo>
                  <a:cubicBezTo>
                    <a:pt x="179810" y="914400"/>
                    <a:pt x="178713" y="868351"/>
                    <a:pt x="177617" y="822302"/>
                  </a:cubicBezTo>
                  <a:cubicBezTo>
                    <a:pt x="176521" y="785024"/>
                    <a:pt x="175424" y="747747"/>
                    <a:pt x="174328" y="710469"/>
                  </a:cubicBezTo>
                  <a:lnTo>
                    <a:pt x="167750" y="624950"/>
                  </a:lnTo>
                  <a:lnTo>
                    <a:pt x="161171" y="503249"/>
                  </a:lnTo>
                  <a:lnTo>
                    <a:pt x="157882" y="447333"/>
                  </a:lnTo>
                  <a:lnTo>
                    <a:pt x="148014" y="371681"/>
                  </a:lnTo>
                  <a:lnTo>
                    <a:pt x="134857" y="312475"/>
                  </a:lnTo>
                  <a:lnTo>
                    <a:pt x="124990" y="276294"/>
                  </a:lnTo>
                  <a:lnTo>
                    <a:pt x="108544" y="220377"/>
                  </a:lnTo>
                  <a:lnTo>
                    <a:pt x="88809" y="174328"/>
                  </a:lnTo>
                  <a:lnTo>
                    <a:pt x="65784" y="128279"/>
                  </a:lnTo>
                  <a:lnTo>
                    <a:pt x="42760" y="95387"/>
                  </a:lnTo>
                  <a:lnTo>
                    <a:pt x="26314" y="72363"/>
                  </a:lnTo>
                  <a:lnTo>
                    <a:pt x="9868" y="52627"/>
                  </a:lnTo>
                  <a:lnTo>
                    <a:pt x="3289" y="42760"/>
                  </a:lnTo>
                  <a:lnTo>
                    <a:pt x="0" y="29603"/>
                  </a:lnTo>
                  <a:lnTo>
                    <a:pt x="0" y="16446"/>
                  </a:lnTo>
                  <a:lnTo>
                    <a:pt x="3289" y="6579"/>
                  </a:lnTo>
                  <a:lnTo>
                    <a:pt x="13157" y="0"/>
                  </a:lnTo>
                  <a:lnTo>
                    <a:pt x="52627" y="6579"/>
                  </a:lnTo>
                  <a:lnTo>
                    <a:pt x="226955" y="52627"/>
                  </a:lnTo>
                  <a:lnTo>
                    <a:pt x="378259" y="95387"/>
                  </a:lnTo>
                  <a:lnTo>
                    <a:pt x="407862" y="249980"/>
                  </a:lnTo>
                  <a:lnTo>
                    <a:pt x="407862" y="447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66609FD9-151E-40AB-ABB4-3E1C6E626195}"/>
                </a:ext>
              </a:extLst>
            </p:cNvPr>
            <p:cNvSpPr/>
            <p:nvPr/>
          </p:nvSpPr>
          <p:spPr>
            <a:xfrm>
              <a:off x="2862263" y="2154238"/>
              <a:ext cx="1243012" cy="2571750"/>
            </a:xfrm>
            <a:custGeom>
              <a:avLst/>
              <a:gdLst>
                <a:gd name="connsiteX0" fmla="*/ 628238 w 1243320"/>
                <a:gd name="connsiteY0" fmla="*/ 233533 h 2572161"/>
                <a:gd name="connsiteX1" fmla="*/ 404572 w 1243320"/>
                <a:gd name="connsiteY1" fmla="*/ 266426 h 2572161"/>
                <a:gd name="connsiteX2" fmla="*/ 236823 w 1243320"/>
                <a:gd name="connsiteY2" fmla="*/ 292739 h 2572161"/>
                <a:gd name="connsiteX3" fmla="*/ 52627 w 1243320"/>
                <a:gd name="connsiteY3" fmla="*/ 322342 h 2572161"/>
                <a:gd name="connsiteX4" fmla="*/ 26313 w 1243320"/>
                <a:gd name="connsiteY4" fmla="*/ 322342 h 2572161"/>
                <a:gd name="connsiteX5" fmla="*/ 0 w 1243320"/>
                <a:gd name="connsiteY5" fmla="*/ 118411 h 2572161"/>
                <a:gd name="connsiteX6" fmla="*/ 75651 w 1243320"/>
                <a:gd name="connsiteY6" fmla="*/ 134857 h 2572161"/>
                <a:gd name="connsiteX7" fmla="*/ 148014 w 1243320"/>
                <a:gd name="connsiteY7" fmla="*/ 134857 h 2572161"/>
                <a:gd name="connsiteX8" fmla="*/ 246690 w 1243320"/>
                <a:gd name="connsiteY8" fmla="*/ 134857 h 2572161"/>
                <a:gd name="connsiteX9" fmla="*/ 355234 w 1243320"/>
                <a:gd name="connsiteY9" fmla="*/ 128279 h 2572161"/>
                <a:gd name="connsiteX10" fmla="*/ 480224 w 1243320"/>
                <a:gd name="connsiteY10" fmla="*/ 115122 h 2572161"/>
                <a:gd name="connsiteX11" fmla="*/ 555876 w 1243320"/>
                <a:gd name="connsiteY11" fmla="*/ 105254 h 2572161"/>
                <a:gd name="connsiteX12" fmla="*/ 641395 w 1243320"/>
                <a:gd name="connsiteY12" fmla="*/ 88808 h 2572161"/>
                <a:gd name="connsiteX13" fmla="*/ 700601 w 1243320"/>
                <a:gd name="connsiteY13" fmla="*/ 75651 h 2572161"/>
                <a:gd name="connsiteX14" fmla="*/ 736782 w 1243320"/>
                <a:gd name="connsiteY14" fmla="*/ 62495 h 2572161"/>
                <a:gd name="connsiteX15" fmla="*/ 786120 w 1243320"/>
                <a:gd name="connsiteY15" fmla="*/ 39470 h 2572161"/>
                <a:gd name="connsiteX16" fmla="*/ 842037 w 1243320"/>
                <a:gd name="connsiteY16" fmla="*/ 16446 h 2572161"/>
                <a:gd name="connsiteX17" fmla="*/ 888086 w 1243320"/>
                <a:gd name="connsiteY17" fmla="*/ 3289 h 2572161"/>
                <a:gd name="connsiteX18" fmla="*/ 920978 w 1243320"/>
                <a:gd name="connsiteY18" fmla="*/ 0 h 2572161"/>
                <a:gd name="connsiteX19" fmla="*/ 937424 w 1243320"/>
                <a:gd name="connsiteY19" fmla="*/ 0 h 2572161"/>
                <a:gd name="connsiteX20" fmla="*/ 963738 w 1243320"/>
                <a:gd name="connsiteY20" fmla="*/ 13156 h 2572161"/>
                <a:gd name="connsiteX21" fmla="*/ 1052546 w 1243320"/>
                <a:gd name="connsiteY21" fmla="*/ 65784 h 2572161"/>
                <a:gd name="connsiteX22" fmla="*/ 1131487 w 1243320"/>
                <a:gd name="connsiteY22" fmla="*/ 111833 h 2572161"/>
                <a:gd name="connsiteX23" fmla="*/ 1177536 w 1243320"/>
                <a:gd name="connsiteY23" fmla="*/ 138146 h 2572161"/>
                <a:gd name="connsiteX24" fmla="*/ 1203850 w 1243320"/>
                <a:gd name="connsiteY24" fmla="*/ 157882 h 2572161"/>
                <a:gd name="connsiteX25" fmla="*/ 1220296 w 1243320"/>
                <a:gd name="connsiteY25" fmla="*/ 174328 h 2572161"/>
                <a:gd name="connsiteX26" fmla="*/ 1230164 w 1243320"/>
                <a:gd name="connsiteY26" fmla="*/ 190774 h 2572161"/>
                <a:gd name="connsiteX27" fmla="*/ 1240031 w 1243320"/>
                <a:gd name="connsiteY27" fmla="*/ 210509 h 2572161"/>
                <a:gd name="connsiteX28" fmla="*/ 1243320 w 1243320"/>
                <a:gd name="connsiteY28" fmla="*/ 226955 h 2572161"/>
                <a:gd name="connsiteX29" fmla="*/ 1243320 w 1243320"/>
                <a:gd name="connsiteY29" fmla="*/ 243401 h 2572161"/>
                <a:gd name="connsiteX30" fmla="*/ 1236742 w 1243320"/>
                <a:gd name="connsiteY30" fmla="*/ 273004 h 2572161"/>
                <a:gd name="connsiteX31" fmla="*/ 1223585 w 1243320"/>
                <a:gd name="connsiteY31" fmla="*/ 296028 h 2572161"/>
                <a:gd name="connsiteX32" fmla="*/ 1203850 w 1243320"/>
                <a:gd name="connsiteY32" fmla="*/ 322342 h 2572161"/>
                <a:gd name="connsiteX33" fmla="*/ 1190693 w 1243320"/>
                <a:gd name="connsiteY33" fmla="*/ 342077 h 2572161"/>
                <a:gd name="connsiteX34" fmla="*/ 1177536 w 1243320"/>
                <a:gd name="connsiteY34" fmla="*/ 374969 h 2572161"/>
                <a:gd name="connsiteX35" fmla="*/ 1170958 w 1243320"/>
                <a:gd name="connsiteY35" fmla="*/ 411151 h 2572161"/>
                <a:gd name="connsiteX36" fmla="*/ 1164379 w 1243320"/>
                <a:gd name="connsiteY36" fmla="*/ 615082 h 2572161"/>
                <a:gd name="connsiteX37" fmla="*/ 1154512 w 1243320"/>
                <a:gd name="connsiteY37" fmla="*/ 845326 h 2572161"/>
                <a:gd name="connsiteX38" fmla="*/ 1147933 w 1243320"/>
                <a:gd name="connsiteY38" fmla="*/ 1065703 h 2572161"/>
                <a:gd name="connsiteX39" fmla="*/ 1134776 w 1243320"/>
                <a:gd name="connsiteY39" fmla="*/ 1437384 h 2572161"/>
                <a:gd name="connsiteX40" fmla="*/ 1121620 w 1243320"/>
                <a:gd name="connsiteY40" fmla="*/ 1845246 h 2572161"/>
                <a:gd name="connsiteX41" fmla="*/ 1111752 w 1243320"/>
                <a:gd name="connsiteY41" fmla="*/ 2147853 h 2572161"/>
                <a:gd name="connsiteX42" fmla="*/ 1105174 w 1243320"/>
                <a:gd name="connsiteY42" fmla="*/ 2341916 h 2572161"/>
                <a:gd name="connsiteX43" fmla="*/ 1105174 w 1243320"/>
                <a:gd name="connsiteY43" fmla="*/ 2391254 h 2572161"/>
                <a:gd name="connsiteX44" fmla="*/ 1088728 w 1243320"/>
                <a:gd name="connsiteY44" fmla="*/ 2443882 h 2572161"/>
                <a:gd name="connsiteX45" fmla="*/ 1065703 w 1243320"/>
                <a:gd name="connsiteY45" fmla="*/ 2529401 h 2572161"/>
                <a:gd name="connsiteX46" fmla="*/ 1059125 w 1243320"/>
                <a:gd name="connsiteY46" fmla="*/ 2545847 h 2572161"/>
                <a:gd name="connsiteX47" fmla="*/ 1042679 w 1243320"/>
                <a:gd name="connsiteY47" fmla="*/ 2555715 h 2572161"/>
                <a:gd name="connsiteX48" fmla="*/ 1013076 w 1243320"/>
                <a:gd name="connsiteY48" fmla="*/ 2565582 h 2572161"/>
                <a:gd name="connsiteX49" fmla="*/ 986762 w 1243320"/>
                <a:gd name="connsiteY49" fmla="*/ 2572161 h 2572161"/>
                <a:gd name="connsiteX50" fmla="*/ 973605 w 1243320"/>
                <a:gd name="connsiteY50" fmla="*/ 2572161 h 2572161"/>
                <a:gd name="connsiteX51" fmla="*/ 953870 w 1243320"/>
                <a:gd name="connsiteY51" fmla="*/ 2568872 h 2572161"/>
                <a:gd name="connsiteX52" fmla="*/ 930846 w 1243320"/>
                <a:gd name="connsiteY52" fmla="*/ 2555715 h 2572161"/>
                <a:gd name="connsiteX53" fmla="*/ 917689 w 1243320"/>
                <a:gd name="connsiteY53" fmla="*/ 2542558 h 2572161"/>
                <a:gd name="connsiteX54" fmla="*/ 901243 w 1243320"/>
                <a:gd name="connsiteY54" fmla="*/ 2519533 h 2572161"/>
                <a:gd name="connsiteX55" fmla="*/ 884797 w 1243320"/>
                <a:gd name="connsiteY55" fmla="*/ 2483352 h 2572161"/>
                <a:gd name="connsiteX56" fmla="*/ 874929 w 1243320"/>
                <a:gd name="connsiteY56" fmla="*/ 2450460 h 2572161"/>
                <a:gd name="connsiteX57" fmla="*/ 865061 w 1243320"/>
                <a:gd name="connsiteY57" fmla="*/ 2414279 h 2572161"/>
                <a:gd name="connsiteX58" fmla="*/ 858483 w 1243320"/>
                <a:gd name="connsiteY58" fmla="*/ 2358362 h 2572161"/>
                <a:gd name="connsiteX59" fmla="*/ 855194 w 1243320"/>
                <a:gd name="connsiteY59" fmla="*/ 2292578 h 2572161"/>
                <a:gd name="connsiteX60" fmla="*/ 855194 w 1243320"/>
                <a:gd name="connsiteY60" fmla="*/ 2256397 h 2572161"/>
                <a:gd name="connsiteX61" fmla="*/ 878218 w 1243320"/>
                <a:gd name="connsiteY61" fmla="*/ 2098515 h 2572161"/>
                <a:gd name="connsiteX62" fmla="*/ 878218 w 1243320"/>
                <a:gd name="connsiteY62" fmla="*/ 1973525 h 2572161"/>
                <a:gd name="connsiteX63" fmla="*/ 878218 w 1243320"/>
                <a:gd name="connsiteY63" fmla="*/ 1739991 h 2572161"/>
                <a:gd name="connsiteX64" fmla="*/ 878218 w 1243320"/>
                <a:gd name="connsiteY64" fmla="*/ 1582109 h 2572161"/>
                <a:gd name="connsiteX65" fmla="*/ 878218 w 1243320"/>
                <a:gd name="connsiteY65" fmla="*/ 1430805 h 2572161"/>
                <a:gd name="connsiteX66" fmla="*/ 878218 w 1243320"/>
                <a:gd name="connsiteY66" fmla="*/ 1161090 h 2572161"/>
                <a:gd name="connsiteX67" fmla="*/ 878218 w 1243320"/>
                <a:gd name="connsiteY67" fmla="*/ 983473 h 2572161"/>
                <a:gd name="connsiteX68" fmla="*/ 888086 w 1243320"/>
                <a:gd name="connsiteY68" fmla="*/ 776253 h 2572161"/>
                <a:gd name="connsiteX69" fmla="*/ 891375 w 1243320"/>
                <a:gd name="connsiteY69" fmla="*/ 634817 h 2572161"/>
                <a:gd name="connsiteX70" fmla="*/ 897953 w 1243320"/>
                <a:gd name="connsiteY70" fmla="*/ 404572 h 2572161"/>
                <a:gd name="connsiteX71" fmla="*/ 901243 w 1243320"/>
                <a:gd name="connsiteY71" fmla="*/ 305896 h 2572161"/>
                <a:gd name="connsiteX72" fmla="*/ 901243 w 1243320"/>
                <a:gd name="connsiteY72" fmla="*/ 276293 h 2572161"/>
                <a:gd name="connsiteX73" fmla="*/ 897953 w 1243320"/>
                <a:gd name="connsiteY73" fmla="*/ 253269 h 2572161"/>
                <a:gd name="connsiteX74" fmla="*/ 888086 w 1243320"/>
                <a:gd name="connsiteY74" fmla="*/ 233533 h 2572161"/>
                <a:gd name="connsiteX75" fmla="*/ 874929 w 1243320"/>
                <a:gd name="connsiteY75" fmla="*/ 220377 h 2572161"/>
                <a:gd name="connsiteX76" fmla="*/ 845326 w 1243320"/>
                <a:gd name="connsiteY76" fmla="*/ 207220 h 2572161"/>
                <a:gd name="connsiteX77" fmla="*/ 825591 w 1243320"/>
                <a:gd name="connsiteY77" fmla="*/ 203931 h 2572161"/>
                <a:gd name="connsiteX78" fmla="*/ 763096 w 1243320"/>
                <a:gd name="connsiteY78" fmla="*/ 210509 h 2572161"/>
                <a:gd name="connsiteX79" fmla="*/ 628238 w 1243320"/>
                <a:gd name="connsiteY79" fmla="*/ 233533 h 257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3320" h="2572161">
                  <a:moveTo>
                    <a:pt x="628238" y="233533"/>
                  </a:moveTo>
                  <a:lnTo>
                    <a:pt x="404572" y="266426"/>
                  </a:lnTo>
                  <a:lnTo>
                    <a:pt x="236823" y="292739"/>
                  </a:lnTo>
                  <a:lnTo>
                    <a:pt x="52627" y="322342"/>
                  </a:lnTo>
                  <a:lnTo>
                    <a:pt x="26313" y="322342"/>
                  </a:lnTo>
                  <a:lnTo>
                    <a:pt x="0" y="118411"/>
                  </a:lnTo>
                  <a:lnTo>
                    <a:pt x="75651" y="134857"/>
                  </a:lnTo>
                  <a:lnTo>
                    <a:pt x="148014" y="134857"/>
                  </a:lnTo>
                  <a:lnTo>
                    <a:pt x="246690" y="134857"/>
                  </a:lnTo>
                  <a:lnTo>
                    <a:pt x="355234" y="128279"/>
                  </a:lnTo>
                  <a:lnTo>
                    <a:pt x="480224" y="115122"/>
                  </a:lnTo>
                  <a:lnTo>
                    <a:pt x="555876" y="105254"/>
                  </a:lnTo>
                  <a:lnTo>
                    <a:pt x="641395" y="88808"/>
                  </a:lnTo>
                  <a:lnTo>
                    <a:pt x="700601" y="75651"/>
                  </a:lnTo>
                  <a:lnTo>
                    <a:pt x="736782" y="62495"/>
                  </a:lnTo>
                  <a:lnTo>
                    <a:pt x="786120" y="39470"/>
                  </a:lnTo>
                  <a:lnTo>
                    <a:pt x="842037" y="16446"/>
                  </a:lnTo>
                  <a:lnTo>
                    <a:pt x="888086" y="3289"/>
                  </a:lnTo>
                  <a:lnTo>
                    <a:pt x="920978" y="0"/>
                  </a:lnTo>
                  <a:lnTo>
                    <a:pt x="937424" y="0"/>
                  </a:lnTo>
                  <a:lnTo>
                    <a:pt x="963738" y="13156"/>
                  </a:lnTo>
                  <a:lnTo>
                    <a:pt x="1052546" y="65784"/>
                  </a:lnTo>
                  <a:lnTo>
                    <a:pt x="1131487" y="111833"/>
                  </a:lnTo>
                  <a:lnTo>
                    <a:pt x="1177536" y="138146"/>
                  </a:lnTo>
                  <a:lnTo>
                    <a:pt x="1203850" y="157882"/>
                  </a:lnTo>
                  <a:lnTo>
                    <a:pt x="1220296" y="174328"/>
                  </a:lnTo>
                  <a:lnTo>
                    <a:pt x="1230164" y="190774"/>
                  </a:lnTo>
                  <a:lnTo>
                    <a:pt x="1240031" y="210509"/>
                  </a:lnTo>
                  <a:lnTo>
                    <a:pt x="1243320" y="226955"/>
                  </a:lnTo>
                  <a:lnTo>
                    <a:pt x="1243320" y="243401"/>
                  </a:lnTo>
                  <a:lnTo>
                    <a:pt x="1236742" y="273004"/>
                  </a:lnTo>
                  <a:lnTo>
                    <a:pt x="1223585" y="296028"/>
                  </a:lnTo>
                  <a:lnTo>
                    <a:pt x="1203850" y="322342"/>
                  </a:lnTo>
                  <a:lnTo>
                    <a:pt x="1190693" y="342077"/>
                  </a:lnTo>
                  <a:lnTo>
                    <a:pt x="1177536" y="374969"/>
                  </a:lnTo>
                  <a:lnTo>
                    <a:pt x="1170958" y="411151"/>
                  </a:lnTo>
                  <a:lnTo>
                    <a:pt x="1164379" y="615082"/>
                  </a:lnTo>
                  <a:lnTo>
                    <a:pt x="1154512" y="845326"/>
                  </a:lnTo>
                  <a:lnTo>
                    <a:pt x="1147933" y="1065703"/>
                  </a:lnTo>
                  <a:lnTo>
                    <a:pt x="1134776" y="1437384"/>
                  </a:lnTo>
                  <a:lnTo>
                    <a:pt x="1121620" y="1845246"/>
                  </a:lnTo>
                  <a:lnTo>
                    <a:pt x="1111752" y="2147853"/>
                  </a:lnTo>
                  <a:lnTo>
                    <a:pt x="1105174" y="2341916"/>
                  </a:lnTo>
                  <a:lnTo>
                    <a:pt x="1105174" y="2391254"/>
                  </a:lnTo>
                  <a:lnTo>
                    <a:pt x="1088728" y="2443882"/>
                  </a:lnTo>
                  <a:lnTo>
                    <a:pt x="1065703" y="2529401"/>
                  </a:lnTo>
                  <a:lnTo>
                    <a:pt x="1059125" y="2545847"/>
                  </a:lnTo>
                  <a:lnTo>
                    <a:pt x="1042679" y="2555715"/>
                  </a:lnTo>
                  <a:lnTo>
                    <a:pt x="1013076" y="2565582"/>
                  </a:lnTo>
                  <a:lnTo>
                    <a:pt x="986762" y="2572161"/>
                  </a:lnTo>
                  <a:lnTo>
                    <a:pt x="973605" y="2572161"/>
                  </a:lnTo>
                  <a:lnTo>
                    <a:pt x="953870" y="2568872"/>
                  </a:lnTo>
                  <a:lnTo>
                    <a:pt x="930846" y="2555715"/>
                  </a:lnTo>
                  <a:lnTo>
                    <a:pt x="917689" y="2542558"/>
                  </a:lnTo>
                  <a:lnTo>
                    <a:pt x="901243" y="2519533"/>
                  </a:lnTo>
                  <a:lnTo>
                    <a:pt x="884797" y="2483352"/>
                  </a:lnTo>
                  <a:lnTo>
                    <a:pt x="874929" y="2450460"/>
                  </a:lnTo>
                  <a:lnTo>
                    <a:pt x="865061" y="2414279"/>
                  </a:lnTo>
                  <a:lnTo>
                    <a:pt x="858483" y="2358362"/>
                  </a:lnTo>
                  <a:lnTo>
                    <a:pt x="855194" y="2292578"/>
                  </a:lnTo>
                  <a:lnTo>
                    <a:pt x="855194" y="2256397"/>
                  </a:lnTo>
                  <a:lnTo>
                    <a:pt x="878218" y="2098515"/>
                  </a:lnTo>
                  <a:lnTo>
                    <a:pt x="878218" y="1973525"/>
                  </a:lnTo>
                  <a:lnTo>
                    <a:pt x="878218" y="1739991"/>
                  </a:lnTo>
                  <a:lnTo>
                    <a:pt x="878218" y="1582109"/>
                  </a:lnTo>
                  <a:lnTo>
                    <a:pt x="878218" y="1430805"/>
                  </a:lnTo>
                  <a:lnTo>
                    <a:pt x="878218" y="1161090"/>
                  </a:lnTo>
                  <a:lnTo>
                    <a:pt x="878218" y="983473"/>
                  </a:lnTo>
                  <a:lnTo>
                    <a:pt x="888086" y="776253"/>
                  </a:lnTo>
                  <a:cubicBezTo>
                    <a:pt x="889182" y="729108"/>
                    <a:pt x="890279" y="681962"/>
                    <a:pt x="891375" y="634817"/>
                  </a:cubicBezTo>
                  <a:lnTo>
                    <a:pt x="897953" y="404572"/>
                  </a:lnTo>
                  <a:lnTo>
                    <a:pt x="901243" y="305896"/>
                  </a:lnTo>
                  <a:lnTo>
                    <a:pt x="901243" y="276293"/>
                  </a:lnTo>
                  <a:lnTo>
                    <a:pt x="897953" y="253269"/>
                  </a:lnTo>
                  <a:lnTo>
                    <a:pt x="888086" y="233533"/>
                  </a:lnTo>
                  <a:lnTo>
                    <a:pt x="874929" y="220377"/>
                  </a:lnTo>
                  <a:lnTo>
                    <a:pt x="845326" y="207220"/>
                  </a:lnTo>
                  <a:lnTo>
                    <a:pt x="825591" y="203931"/>
                  </a:lnTo>
                  <a:lnTo>
                    <a:pt x="763096" y="210509"/>
                  </a:lnTo>
                  <a:lnTo>
                    <a:pt x="628238" y="2335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1A306CBB-294B-4510-8F3C-A94BFD0C2EC3}"/>
                </a:ext>
              </a:extLst>
            </p:cNvPr>
            <p:cNvSpPr/>
            <p:nvPr/>
          </p:nvSpPr>
          <p:spPr>
            <a:xfrm>
              <a:off x="2897188" y="3152775"/>
              <a:ext cx="904875" cy="303213"/>
            </a:xfrm>
            <a:custGeom>
              <a:avLst/>
              <a:gdLst>
                <a:gd name="connsiteX0" fmla="*/ 745332 w 904875"/>
                <a:gd name="connsiteY0" fmla="*/ 23813 h 302419"/>
                <a:gd name="connsiteX1" fmla="*/ 492919 w 904875"/>
                <a:gd name="connsiteY1" fmla="*/ 59531 h 302419"/>
                <a:gd name="connsiteX2" fmla="*/ 278607 w 904875"/>
                <a:gd name="connsiteY2" fmla="*/ 88106 h 302419"/>
                <a:gd name="connsiteX3" fmla="*/ 0 w 904875"/>
                <a:gd name="connsiteY3" fmla="*/ 128588 h 302419"/>
                <a:gd name="connsiteX4" fmla="*/ 0 w 904875"/>
                <a:gd name="connsiteY4" fmla="*/ 302419 h 302419"/>
                <a:gd name="connsiteX5" fmla="*/ 142875 w 904875"/>
                <a:gd name="connsiteY5" fmla="*/ 285750 h 302419"/>
                <a:gd name="connsiteX6" fmla="*/ 347663 w 904875"/>
                <a:gd name="connsiteY6" fmla="*/ 257175 h 302419"/>
                <a:gd name="connsiteX7" fmla="*/ 542925 w 904875"/>
                <a:gd name="connsiteY7" fmla="*/ 228600 h 302419"/>
                <a:gd name="connsiteX8" fmla="*/ 764382 w 904875"/>
                <a:gd name="connsiteY8" fmla="*/ 197644 h 302419"/>
                <a:gd name="connsiteX9" fmla="*/ 904875 w 904875"/>
                <a:gd name="connsiteY9" fmla="*/ 180975 h 302419"/>
                <a:gd name="connsiteX10" fmla="*/ 902494 w 904875"/>
                <a:gd name="connsiteY10" fmla="*/ 0 h 302419"/>
                <a:gd name="connsiteX11" fmla="*/ 745332 w 904875"/>
                <a:gd name="connsiteY11" fmla="*/ 2381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4875" h="302419">
                  <a:moveTo>
                    <a:pt x="745332" y="23813"/>
                  </a:moveTo>
                  <a:lnTo>
                    <a:pt x="492919" y="59531"/>
                  </a:lnTo>
                  <a:lnTo>
                    <a:pt x="278607" y="88106"/>
                  </a:lnTo>
                  <a:lnTo>
                    <a:pt x="0" y="128588"/>
                  </a:lnTo>
                  <a:lnTo>
                    <a:pt x="0" y="302419"/>
                  </a:lnTo>
                  <a:lnTo>
                    <a:pt x="142875" y="285750"/>
                  </a:lnTo>
                  <a:lnTo>
                    <a:pt x="347663" y="257175"/>
                  </a:lnTo>
                  <a:lnTo>
                    <a:pt x="542925" y="228600"/>
                  </a:lnTo>
                  <a:lnTo>
                    <a:pt x="764382" y="197644"/>
                  </a:lnTo>
                  <a:lnTo>
                    <a:pt x="904875" y="180975"/>
                  </a:lnTo>
                  <a:cubicBezTo>
                    <a:pt x="904081" y="120650"/>
                    <a:pt x="903288" y="60325"/>
                    <a:pt x="902494" y="0"/>
                  </a:cubicBezTo>
                  <a:lnTo>
                    <a:pt x="745332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7B715393-1CB7-4B6F-BF7F-5C6B76358D8E}"/>
                </a:ext>
              </a:extLst>
            </p:cNvPr>
            <p:cNvSpPr/>
            <p:nvPr/>
          </p:nvSpPr>
          <p:spPr>
            <a:xfrm>
              <a:off x="2852738" y="4221163"/>
              <a:ext cx="968375" cy="336550"/>
            </a:xfrm>
            <a:custGeom>
              <a:avLst/>
              <a:gdLst>
                <a:gd name="connsiteX0" fmla="*/ 661987 w 969168"/>
                <a:gd name="connsiteY0" fmla="*/ 47625 h 335757"/>
                <a:gd name="connsiteX1" fmla="*/ 809625 w 969168"/>
                <a:gd name="connsiteY1" fmla="*/ 23813 h 335757"/>
                <a:gd name="connsiteX2" fmla="*/ 969168 w 969168"/>
                <a:gd name="connsiteY2" fmla="*/ 0 h 335757"/>
                <a:gd name="connsiteX3" fmla="*/ 957262 w 969168"/>
                <a:gd name="connsiteY3" fmla="*/ 204788 h 335757"/>
                <a:gd name="connsiteX4" fmla="*/ 809625 w 969168"/>
                <a:gd name="connsiteY4" fmla="*/ 216694 h 335757"/>
                <a:gd name="connsiteX5" fmla="*/ 683418 w 969168"/>
                <a:gd name="connsiteY5" fmla="*/ 228600 h 335757"/>
                <a:gd name="connsiteX6" fmla="*/ 547687 w 969168"/>
                <a:gd name="connsiteY6" fmla="*/ 245269 h 335757"/>
                <a:gd name="connsiteX7" fmla="*/ 402431 w 969168"/>
                <a:gd name="connsiteY7" fmla="*/ 264319 h 335757"/>
                <a:gd name="connsiteX8" fmla="*/ 261937 w 969168"/>
                <a:gd name="connsiteY8" fmla="*/ 285750 h 335757"/>
                <a:gd name="connsiteX9" fmla="*/ 152400 w 969168"/>
                <a:gd name="connsiteY9" fmla="*/ 304800 h 335757"/>
                <a:gd name="connsiteX10" fmla="*/ 0 w 969168"/>
                <a:gd name="connsiteY10" fmla="*/ 335757 h 335757"/>
                <a:gd name="connsiteX11" fmla="*/ 0 w 969168"/>
                <a:gd name="connsiteY11" fmla="*/ 130969 h 335757"/>
                <a:gd name="connsiteX12" fmla="*/ 238125 w 969168"/>
                <a:gd name="connsiteY12" fmla="*/ 102394 h 335757"/>
                <a:gd name="connsiteX13" fmla="*/ 407193 w 969168"/>
                <a:gd name="connsiteY13" fmla="*/ 80963 h 335757"/>
                <a:gd name="connsiteX14" fmla="*/ 661987 w 969168"/>
                <a:gd name="connsiteY14" fmla="*/ 47625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9168" h="335757">
                  <a:moveTo>
                    <a:pt x="661987" y="47625"/>
                  </a:moveTo>
                  <a:lnTo>
                    <a:pt x="809625" y="23813"/>
                  </a:lnTo>
                  <a:lnTo>
                    <a:pt x="969168" y="0"/>
                  </a:lnTo>
                  <a:lnTo>
                    <a:pt x="957262" y="204788"/>
                  </a:lnTo>
                  <a:lnTo>
                    <a:pt x="809625" y="216694"/>
                  </a:lnTo>
                  <a:lnTo>
                    <a:pt x="683418" y="228600"/>
                  </a:lnTo>
                  <a:lnTo>
                    <a:pt x="547687" y="245269"/>
                  </a:lnTo>
                  <a:lnTo>
                    <a:pt x="402431" y="264319"/>
                  </a:lnTo>
                  <a:lnTo>
                    <a:pt x="261937" y="285750"/>
                  </a:lnTo>
                  <a:lnTo>
                    <a:pt x="152400" y="304800"/>
                  </a:lnTo>
                  <a:lnTo>
                    <a:pt x="0" y="335757"/>
                  </a:lnTo>
                  <a:lnTo>
                    <a:pt x="0" y="130969"/>
                  </a:lnTo>
                  <a:lnTo>
                    <a:pt x="238125" y="102394"/>
                  </a:lnTo>
                  <a:lnTo>
                    <a:pt x="407193" y="80963"/>
                  </a:lnTo>
                  <a:lnTo>
                    <a:pt x="661987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44A9C6D1-C700-4855-8FA9-C7A64641F957}"/>
                </a:ext>
              </a:extLst>
            </p:cNvPr>
            <p:cNvSpPr/>
            <p:nvPr/>
          </p:nvSpPr>
          <p:spPr>
            <a:xfrm>
              <a:off x="4376738" y="1484313"/>
              <a:ext cx="2014537" cy="741362"/>
            </a:xfrm>
            <a:custGeom>
              <a:avLst/>
              <a:gdLst>
                <a:gd name="connsiteX0" fmla="*/ 1671638 w 2014538"/>
                <a:gd name="connsiteY0" fmla="*/ 388144 h 740569"/>
                <a:gd name="connsiteX1" fmla="*/ 1512094 w 2014538"/>
                <a:gd name="connsiteY1" fmla="*/ 440532 h 740569"/>
                <a:gd name="connsiteX2" fmla="*/ 1421606 w 2014538"/>
                <a:gd name="connsiteY2" fmla="*/ 471488 h 740569"/>
                <a:gd name="connsiteX3" fmla="*/ 1309688 w 2014538"/>
                <a:gd name="connsiteY3" fmla="*/ 509588 h 740569"/>
                <a:gd name="connsiteX4" fmla="*/ 1190625 w 2014538"/>
                <a:gd name="connsiteY4" fmla="*/ 550069 h 740569"/>
                <a:gd name="connsiteX5" fmla="*/ 1059656 w 2014538"/>
                <a:gd name="connsiteY5" fmla="*/ 592932 h 740569"/>
                <a:gd name="connsiteX6" fmla="*/ 919163 w 2014538"/>
                <a:gd name="connsiteY6" fmla="*/ 638175 h 740569"/>
                <a:gd name="connsiteX7" fmla="*/ 795338 w 2014538"/>
                <a:gd name="connsiteY7" fmla="*/ 661988 h 740569"/>
                <a:gd name="connsiteX8" fmla="*/ 671513 w 2014538"/>
                <a:gd name="connsiteY8" fmla="*/ 685800 h 740569"/>
                <a:gd name="connsiteX9" fmla="*/ 557213 w 2014538"/>
                <a:gd name="connsiteY9" fmla="*/ 704850 h 740569"/>
                <a:gd name="connsiteX10" fmla="*/ 450056 w 2014538"/>
                <a:gd name="connsiteY10" fmla="*/ 719138 h 740569"/>
                <a:gd name="connsiteX11" fmla="*/ 381000 w 2014538"/>
                <a:gd name="connsiteY11" fmla="*/ 726282 h 740569"/>
                <a:gd name="connsiteX12" fmla="*/ 259556 w 2014538"/>
                <a:gd name="connsiteY12" fmla="*/ 735807 h 740569"/>
                <a:gd name="connsiteX13" fmla="*/ 102394 w 2014538"/>
                <a:gd name="connsiteY13" fmla="*/ 740569 h 740569"/>
                <a:gd name="connsiteX14" fmla="*/ 35719 w 2014538"/>
                <a:gd name="connsiteY14" fmla="*/ 740569 h 740569"/>
                <a:gd name="connsiteX15" fmla="*/ 14288 w 2014538"/>
                <a:gd name="connsiteY15" fmla="*/ 735807 h 740569"/>
                <a:gd name="connsiteX16" fmla="*/ 2381 w 2014538"/>
                <a:gd name="connsiteY16" fmla="*/ 726282 h 740569"/>
                <a:gd name="connsiteX17" fmla="*/ 0 w 2014538"/>
                <a:gd name="connsiteY17" fmla="*/ 716757 h 740569"/>
                <a:gd name="connsiteX18" fmla="*/ 7144 w 2014538"/>
                <a:gd name="connsiteY18" fmla="*/ 700088 h 740569"/>
                <a:gd name="connsiteX19" fmla="*/ 26194 w 2014538"/>
                <a:gd name="connsiteY19" fmla="*/ 681038 h 740569"/>
                <a:gd name="connsiteX20" fmla="*/ 50006 w 2014538"/>
                <a:gd name="connsiteY20" fmla="*/ 671513 h 740569"/>
                <a:gd name="connsiteX21" fmla="*/ 195263 w 2014538"/>
                <a:gd name="connsiteY21" fmla="*/ 642938 h 740569"/>
                <a:gd name="connsiteX22" fmla="*/ 419100 w 2014538"/>
                <a:gd name="connsiteY22" fmla="*/ 590550 h 740569"/>
                <a:gd name="connsiteX23" fmla="*/ 683419 w 2014538"/>
                <a:gd name="connsiteY23" fmla="*/ 516732 h 740569"/>
                <a:gd name="connsiteX24" fmla="*/ 883444 w 2014538"/>
                <a:gd name="connsiteY24" fmla="*/ 450057 h 740569"/>
                <a:gd name="connsiteX25" fmla="*/ 1078706 w 2014538"/>
                <a:gd name="connsiteY25" fmla="*/ 376238 h 740569"/>
                <a:gd name="connsiteX26" fmla="*/ 1214438 w 2014538"/>
                <a:gd name="connsiteY26" fmla="*/ 316707 h 740569"/>
                <a:gd name="connsiteX27" fmla="*/ 1347788 w 2014538"/>
                <a:gd name="connsiteY27" fmla="*/ 252413 h 740569"/>
                <a:gd name="connsiteX28" fmla="*/ 1459706 w 2014538"/>
                <a:gd name="connsiteY28" fmla="*/ 195263 h 740569"/>
                <a:gd name="connsiteX29" fmla="*/ 1481138 w 2014538"/>
                <a:gd name="connsiteY29" fmla="*/ 180975 h 740569"/>
                <a:gd name="connsiteX30" fmla="*/ 1493044 w 2014538"/>
                <a:gd name="connsiteY30" fmla="*/ 166688 h 740569"/>
                <a:gd name="connsiteX31" fmla="*/ 1502569 w 2014538"/>
                <a:gd name="connsiteY31" fmla="*/ 150019 h 740569"/>
                <a:gd name="connsiteX32" fmla="*/ 1504950 w 2014538"/>
                <a:gd name="connsiteY32" fmla="*/ 138113 h 740569"/>
                <a:gd name="connsiteX33" fmla="*/ 1504950 w 2014538"/>
                <a:gd name="connsiteY33" fmla="*/ 123825 h 740569"/>
                <a:gd name="connsiteX34" fmla="*/ 1497806 w 2014538"/>
                <a:gd name="connsiteY34" fmla="*/ 104775 h 740569"/>
                <a:gd name="connsiteX35" fmla="*/ 1481138 w 2014538"/>
                <a:gd name="connsiteY35" fmla="*/ 83344 h 740569"/>
                <a:gd name="connsiteX36" fmla="*/ 1454944 w 2014538"/>
                <a:gd name="connsiteY36" fmla="*/ 64294 h 740569"/>
                <a:gd name="connsiteX37" fmla="*/ 1440656 w 2014538"/>
                <a:gd name="connsiteY37" fmla="*/ 54769 h 740569"/>
                <a:gd name="connsiteX38" fmla="*/ 1431131 w 2014538"/>
                <a:gd name="connsiteY38" fmla="*/ 42863 h 740569"/>
                <a:gd name="connsiteX39" fmla="*/ 1428750 w 2014538"/>
                <a:gd name="connsiteY39" fmla="*/ 28575 h 740569"/>
                <a:gd name="connsiteX40" fmla="*/ 1433513 w 2014538"/>
                <a:gd name="connsiteY40" fmla="*/ 11907 h 740569"/>
                <a:gd name="connsiteX41" fmla="*/ 1440656 w 2014538"/>
                <a:gd name="connsiteY41" fmla="*/ 2382 h 740569"/>
                <a:gd name="connsiteX42" fmla="*/ 1450181 w 2014538"/>
                <a:gd name="connsiteY42" fmla="*/ 0 h 740569"/>
                <a:gd name="connsiteX43" fmla="*/ 1485900 w 2014538"/>
                <a:gd name="connsiteY43" fmla="*/ 7144 h 740569"/>
                <a:gd name="connsiteX44" fmla="*/ 1674019 w 2014538"/>
                <a:gd name="connsiteY44" fmla="*/ 83344 h 740569"/>
                <a:gd name="connsiteX45" fmla="*/ 1859756 w 2014538"/>
                <a:gd name="connsiteY45" fmla="*/ 152400 h 740569"/>
                <a:gd name="connsiteX46" fmla="*/ 1957388 w 2014538"/>
                <a:gd name="connsiteY46" fmla="*/ 188119 h 740569"/>
                <a:gd name="connsiteX47" fmla="*/ 1981200 w 2014538"/>
                <a:gd name="connsiteY47" fmla="*/ 204788 h 740569"/>
                <a:gd name="connsiteX48" fmla="*/ 2002631 w 2014538"/>
                <a:gd name="connsiteY48" fmla="*/ 223838 h 740569"/>
                <a:gd name="connsiteX49" fmla="*/ 2012156 w 2014538"/>
                <a:gd name="connsiteY49" fmla="*/ 238125 h 740569"/>
                <a:gd name="connsiteX50" fmla="*/ 2014538 w 2014538"/>
                <a:gd name="connsiteY50" fmla="*/ 250032 h 740569"/>
                <a:gd name="connsiteX51" fmla="*/ 2014538 w 2014538"/>
                <a:gd name="connsiteY51" fmla="*/ 264319 h 740569"/>
                <a:gd name="connsiteX52" fmla="*/ 2005013 w 2014538"/>
                <a:gd name="connsiteY52" fmla="*/ 276225 h 740569"/>
                <a:gd name="connsiteX53" fmla="*/ 1985963 w 2014538"/>
                <a:gd name="connsiteY53" fmla="*/ 285750 h 740569"/>
                <a:gd name="connsiteX54" fmla="*/ 1938338 w 2014538"/>
                <a:gd name="connsiteY54" fmla="*/ 300038 h 740569"/>
                <a:gd name="connsiteX55" fmla="*/ 1828800 w 2014538"/>
                <a:gd name="connsiteY55" fmla="*/ 335757 h 740569"/>
                <a:gd name="connsiteX56" fmla="*/ 1671638 w 2014538"/>
                <a:gd name="connsiteY56" fmla="*/ 388144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4538" h="740569">
                  <a:moveTo>
                    <a:pt x="1671638" y="388144"/>
                  </a:moveTo>
                  <a:lnTo>
                    <a:pt x="1512094" y="440532"/>
                  </a:lnTo>
                  <a:lnTo>
                    <a:pt x="1421606" y="471488"/>
                  </a:lnTo>
                  <a:lnTo>
                    <a:pt x="1309688" y="509588"/>
                  </a:lnTo>
                  <a:lnTo>
                    <a:pt x="1190625" y="550069"/>
                  </a:lnTo>
                  <a:lnTo>
                    <a:pt x="1059656" y="592932"/>
                  </a:lnTo>
                  <a:lnTo>
                    <a:pt x="919163" y="638175"/>
                  </a:lnTo>
                  <a:lnTo>
                    <a:pt x="795338" y="661988"/>
                  </a:lnTo>
                  <a:lnTo>
                    <a:pt x="671513" y="685800"/>
                  </a:lnTo>
                  <a:lnTo>
                    <a:pt x="557213" y="704850"/>
                  </a:lnTo>
                  <a:lnTo>
                    <a:pt x="450056" y="719138"/>
                  </a:lnTo>
                  <a:lnTo>
                    <a:pt x="381000" y="726282"/>
                  </a:lnTo>
                  <a:lnTo>
                    <a:pt x="259556" y="735807"/>
                  </a:lnTo>
                  <a:lnTo>
                    <a:pt x="102394" y="740569"/>
                  </a:lnTo>
                  <a:lnTo>
                    <a:pt x="35719" y="740569"/>
                  </a:lnTo>
                  <a:lnTo>
                    <a:pt x="14288" y="735807"/>
                  </a:lnTo>
                  <a:lnTo>
                    <a:pt x="2381" y="726282"/>
                  </a:lnTo>
                  <a:lnTo>
                    <a:pt x="0" y="716757"/>
                  </a:lnTo>
                  <a:lnTo>
                    <a:pt x="7144" y="700088"/>
                  </a:lnTo>
                  <a:lnTo>
                    <a:pt x="26194" y="681038"/>
                  </a:lnTo>
                  <a:lnTo>
                    <a:pt x="50006" y="671513"/>
                  </a:lnTo>
                  <a:lnTo>
                    <a:pt x="195263" y="642938"/>
                  </a:lnTo>
                  <a:lnTo>
                    <a:pt x="419100" y="590550"/>
                  </a:lnTo>
                  <a:lnTo>
                    <a:pt x="683419" y="516732"/>
                  </a:lnTo>
                  <a:lnTo>
                    <a:pt x="883444" y="450057"/>
                  </a:lnTo>
                  <a:lnTo>
                    <a:pt x="1078706" y="376238"/>
                  </a:lnTo>
                  <a:lnTo>
                    <a:pt x="1214438" y="316707"/>
                  </a:lnTo>
                  <a:lnTo>
                    <a:pt x="1347788" y="252413"/>
                  </a:lnTo>
                  <a:lnTo>
                    <a:pt x="1459706" y="195263"/>
                  </a:lnTo>
                  <a:lnTo>
                    <a:pt x="1481138" y="180975"/>
                  </a:lnTo>
                  <a:lnTo>
                    <a:pt x="1493044" y="166688"/>
                  </a:lnTo>
                  <a:lnTo>
                    <a:pt x="1502569" y="150019"/>
                  </a:lnTo>
                  <a:lnTo>
                    <a:pt x="1504950" y="138113"/>
                  </a:lnTo>
                  <a:lnTo>
                    <a:pt x="1504950" y="123825"/>
                  </a:lnTo>
                  <a:lnTo>
                    <a:pt x="1497806" y="104775"/>
                  </a:lnTo>
                  <a:lnTo>
                    <a:pt x="1481138" y="83344"/>
                  </a:lnTo>
                  <a:lnTo>
                    <a:pt x="1454944" y="64294"/>
                  </a:lnTo>
                  <a:lnTo>
                    <a:pt x="1440656" y="54769"/>
                  </a:lnTo>
                  <a:lnTo>
                    <a:pt x="1431131" y="42863"/>
                  </a:lnTo>
                  <a:lnTo>
                    <a:pt x="1428750" y="28575"/>
                  </a:lnTo>
                  <a:lnTo>
                    <a:pt x="1433513" y="11907"/>
                  </a:lnTo>
                  <a:lnTo>
                    <a:pt x="1440656" y="2382"/>
                  </a:lnTo>
                  <a:lnTo>
                    <a:pt x="1450181" y="0"/>
                  </a:lnTo>
                  <a:lnTo>
                    <a:pt x="1485900" y="7144"/>
                  </a:lnTo>
                  <a:lnTo>
                    <a:pt x="1674019" y="83344"/>
                  </a:lnTo>
                  <a:lnTo>
                    <a:pt x="1859756" y="152400"/>
                  </a:lnTo>
                  <a:lnTo>
                    <a:pt x="1957388" y="188119"/>
                  </a:lnTo>
                  <a:lnTo>
                    <a:pt x="1981200" y="204788"/>
                  </a:lnTo>
                  <a:lnTo>
                    <a:pt x="2002631" y="223838"/>
                  </a:lnTo>
                  <a:lnTo>
                    <a:pt x="2012156" y="238125"/>
                  </a:lnTo>
                  <a:lnTo>
                    <a:pt x="2014538" y="250032"/>
                  </a:lnTo>
                  <a:lnTo>
                    <a:pt x="2014538" y="264319"/>
                  </a:lnTo>
                  <a:lnTo>
                    <a:pt x="2005013" y="276225"/>
                  </a:lnTo>
                  <a:lnTo>
                    <a:pt x="1985963" y="285750"/>
                  </a:lnTo>
                  <a:lnTo>
                    <a:pt x="1938338" y="300038"/>
                  </a:lnTo>
                  <a:lnTo>
                    <a:pt x="1828800" y="335757"/>
                  </a:lnTo>
                  <a:lnTo>
                    <a:pt x="167163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9ECF84E1-9FD5-4E24-8034-11A389995A30}"/>
                </a:ext>
              </a:extLst>
            </p:cNvPr>
            <p:cNvSpPr/>
            <p:nvPr/>
          </p:nvSpPr>
          <p:spPr>
            <a:xfrm>
              <a:off x="4286250" y="2300288"/>
              <a:ext cx="677863" cy="671512"/>
            </a:xfrm>
            <a:custGeom>
              <a:avLst/>
              <a:gdLst>
                <a:gd name="connsiteX0" fmla="*/ 509588 w 678656"/>
                <a:gd name="connsiteY0" fmla="*/ 247650 h 671512"/>
                <a:gd name="connsiteX1" fmla="*/ 464344 w 678656"/>
                <a:gd name="connsiteY1" fmla="*/ 211931 h 671512"/>
                <a:gd name="connsiteX2" fmla="*/ 433388 w 678656"/>
                <a:gd name="connsiteY2" fmla="*/ 190500 h 671512"/>
                <a:gd name="connsiteX3" fmla="*/ 392906 w 678656"/>
                <a:gd name="connsiteY3" fmla="*/ 164306 h 671512"/>
                <a:gd name="connsiteX4" fmla="*/ 338138 w 678656"/>
                <a:gd name="connsiteY4" fmla="*/ 133350 h 671512"/>
                <a:gd name="connsiteX5" fmla="*/ 297656 w 678656"/>
                <a:gd name="connsiteY5" fmla="*/ 111918 h 671512"/>
                <a:gd name="connsiteX6" fmla="*/ 233363 w 678656"/>
                <a:gd name="connsiteY6" fmla="*/ 78581 h 671512"/>
                <a:gd name="connsiteX7" fmla="*/ 164306 w 678656"/>
                <a:gd name="connsiteY7" fmla="*/ 50006 h 671512"/>
                <a:gd name="connsiteX8" fmla="*/ 107156 w 678656"/>
                <a:gd name="connsiteY8" fmla="*/ 28575 h 671512"/>
                <a:gd name="connsiteX9" fmla="*/ 66675 w 678656"/>
                <a:gd name="connsiteY9" fmla="*/ 14287 h 671512"/>
                <a:gd name="connsiteX10" fmla="*/ 42863 w 678656"/>
                <a:gd name="connsiteY10" fmla="*/ 4762 h 671512"/>
                <a:gd name="connsiteX11" fmla="*/ 16669 w 678656"/>
                <a:gd name="connsiteY11" fmla="*/ 0 h 671512"/>
                <a:gd name="connsiteX12" fmla="*/ 4763 w 678656"/>
                <a:gd name="connsiteY12" fmla="*/ 0 h 671512"/>
                <a:gd name="connsiteX13" fmla="*/ 0 w 678656"/>
                <a:gd name="connsiteY13" fmla="*/ 2381 h 671512"/>
                <a:gd name="connsiteX14" fmla="*/ 0 w 678656"/>
                <a:gd name="connsiteY14" fmla="*/ 9525 h 671512"/>
                <a:gd name="connsiteX15" fmla="*/ 2381 w 678656"/>
                <a:gd name="connsiteY15" fmla="*/ 26193 h 671512"/>
                <a:gd name="connsiteX16" fmla="*/ 11906 w 678656"/>
                <a:gd name="connsiteY16" fmla="*/ 52387 h 671512"/>
                <a:gd name="connsiteX17" fmla="*/ 45244 w 678656"/>
                <a:gd name="connsiteY17" fmla="*/ 88106 h 671512"/>
                <a:gd name="connsiteX18" fmla="*/ 95250 w 678656"/>
                <a:gd name="connsiteY18" fmla="*/ 135731 h 671512"/>
                <a:gd name="connsiteX19" fmla="*/ 147638 w 678656"/>
                <a:gd name="connsiteY19" fmla="*/ 188118 h 671512"/>
                <a:gd name="connsiteX20" fmla="*/ 204788 w 678656"/>
                <a:gd name="connsiteY20" fmla="*/ 247650 h 671512"/>
                <a:gd name="connsiteX21" fmla="*/ 240506 w 678656"/>
                <a:gd name="connsiteY21" fmla="*/ 292893 h 671512"/>
                <a:gd name="connsiteX22" fmla="*/ 280988 w 678656"/>
                <a:gd name="connsiteY22" fmla="*/ 345281 h 671512"/>
                <a:gd name="connsiteX23" fmla="*/ 321469 w 678656"/>
                <a:gd name="connsiteY23" fmla="*/ 407193 h 671512"/>
                <a:gd name="connsiteX24" fmla="*/ 340519 w 678656"/>
                <a:gd name="connsiteY24" fmla="*/ 450056 h 671512"/>
                <a:gd name="connsiteX25" fmla="*/ 357188 w 678656"/>
                <a:gd name="connsiteY25" fmla="*/ 488156 h 671512"/>
                <a:gd name="connsiteX26" fmla="*/ 385763 w 678656"/>
                <a:gd name="connsiteY26" fmla="*/ 533400 h 671512"/>
                <a:gd name="connsiteX27" fmla="*/ 411956 w 678656"/>
                <a:gd name="connsiteY27" fmla="*/ 569118 h 671512"/>
                <a:gd name="connsiteX28" fmla="*/ 445294 w 678656"/>
                <a:gd name="connsiteY28" fmla="*/ 604837 h 671512"/>
                <a:gd name="connsiteX29" fmla="*/ 490538 w 678656"/>
                <a:gd name="connsiteY29" fmla="*/ 650081 h 671512"/>
                <a:gd name="connsiteX30" fmla="*/ 507206 w 678656"/>
                <a:gd name="connsiteY30" fmla="*/ 659606 h 671512"/>
                <a:gd name="connsiteX31" fmla="*/ 526256 w 678656"/>
                <a:gd name="connsiteY31" fmla="*/ 666750 h 671512"/>
                <a:gd name="connsiteX32" fmla="*/ 552450 w 678656"/>
                <a:gd name="connsiteY32" fmla="*/ 671512 h 671512"/>
                <a:gd name="connsiteX33" fmla="*/ 576263 w 678656"/>
                <a:gd name="connsiteY33" fmla="*/ 671512 h 671512"/>
                <a:gd name="connsiteX34" fmla="*/ 595313 w 678656"/>
                <a:gd name="connsiteY34" fmla="*/ 666750 h 671512"/>
                <a:gd name="connsiteX35" fmla="*/ 616744 w 678656"/>
                <a:gd name="connsiteY35" fmla="*/ 654843 h 671512"/>
                <a:gd name="connsiteX36" fmla="*/ 640556 w 678656"/>
                <a:gd name="connsiteY36" fmla="*/ 631031 h 671512"/>
                <a:gd name="connsiteX37" fmla="*/ 657225 w 678656"/>
                <a:gd name="connsiteY37" fmla="*/ 600075 h 671512"/>
                <a:gd name="connsiteX38" fmla="*/ 669131 w 678656"/>
                <a:gd name="connsiteY38" fmla="*/ 564356 h 671512"/>
                <a:gd name="connsiteX39" fmla="*/ 678656 w 678656"/>
                <a:gd name="connsiteY39" fmla="*/ 519112 h 671512"/>
                <a:gd name="connsiteX40" fmla="*/ 678656 w 678656"/>
                <a:gd name="connsiteY40" fmla="*/ 483393 h 671512"/>
                <a:gd name="connsiteX41" fmla="*/ 676275 w 678656"/>
                <a:gd name="connsiteY41" fmla="*/ 452437 h 671512"/>
                <a:gd name="connsiteX42" fmla="*/ 661988 w 678656"/>
                <a:gd name="connsiteY42" fmla="*/ 416718 h 671512"/>
                <a:gd name="connsiteX43" fmla="*/ 633413 w 678656"/>
                <a:gd name="connsiteY43" fmla="*/ 376237 h 671512"/>
                <a:gd name="connsiteX44" fmla="*/ 588169 w 678656"/>
                <a:gd name="connsiteY44" fmla="*/ 321468 h 671512"/>
                <a:gd name="connsiteX45" fmla="*/ 552450 w 678656"/>
                <a:gd name="connsiteY45" fmla="*/ 283368 h 671512"/>
                <a:gd name="connsiteX46" fmla="*/ 509588 w 678656"/>
                <a:gd name="connsiteY46" fmla="*/ 2476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78656" h="671512">
                  <a:moveTo>
                    <a:pt x="509588" y="247650"/>
                  </a:moveTo>
                  <a:lnTo>
                    <a:pt x="464344" y="211931"/>
                  </a:lnTo>
                  <a:lnTo>
                    <a:pt x="433388" y="190500"/>
                  </a:lnTo>
                  <a:lnTo>
                    <a:pt x="392906" y="164306"/>
                  </a:lnTo>
                  <a:lnTo>
                    <a:pt x="338138" y="133350"/>
                  </a:lnTo>
                  <a:lnTo>
                    <a:pt x="297656" y="111918"/>
                  </a:lnTo>
                  <a:lnTo>
                    <a:pt x="233363" y="78581"/>
                  </a:lnTo>
                  <a:lnTo>
                    <a:pt x="164306" y="50006"/>
                  </a:lnTo>
                  <a:lnTo>
                    <a:pt x="107156" y="28575"/>
                  </a:lnTo>
                  <a:lnTo>
                    <a:pt x="66675" y="14287"/>
                  </a:lnTo>
                  <a:lnTo>
                    <a:pt x="42863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2381"/>
                  </a:lnTo>
                  <a:lnTo>
                    <a:pt x="0" y="9525"/>
                  </a:lnTo>
                  <a:lnTo>
                    <a:pt x="2381" y="26193"/>
                  </a:lnTo>
                  <a:lnTo>
                    <a:pt x="11906" y="52387"/>
                  </a:lnTo>
                  <a:lnTo>
                    <a:pt x="45244" y="88106"/>
                  </a:lnTo>
                  <a:lnTo>
                    <a:pt x="95250" y="135731"/>
                  </a:lnTo>
                  <a:lnTo>
                    <a:pt x="147638" y="188118"/>
                  </a:lnTo>
                  <a:lnTo>
                    <a:pt x="204788" y="247650"/>
                  </a:lnTo>
                  <a:lnTo>
                    <a:pt x="240506" y="292893"/>
                  </a:lnTo>
                  <a:lnTo>
                    <a:pt x="280988" y="345281"/>
                  </a:lnTo>
                  <a:lnTo>
                    <a:pt x="321469" y="407193"/>
                  </a:lnTo>
                  <a:lnTo>
                    <a:pt x="340519" y="450056"/>
                  </a:lnTo>
                  <a:lnTo>
                    <a:pt x="357188" y="488156"/>
                  </a:lnTo>
                  <a:lnTo>
                    <a:pt x="385763" y="533400"/>
                  </a:lnTo>
                  <a:lnTo>
                    <a:pt x="411956" y="569118"/>
                  </a:lnTo>
                  <a:lnTo>
                    <a:pt x="445294" y="604837"/>
                  </a:lnTo>
                  <a:lnTo>
                    <a:pt x="490538" y="650081"/>
                  </a:lnTo>
                  <a:lnTo>
                    <a:pt x="507206" y="659606"/>
                  </a:lnTo>
                  <a:lnTo>
                    <a:pt x="526256" y="666750"/>
                  </a:lnTo>
                  <a:lnTo>
                    <a:pt x="552450" y="671512"/>
                  </a:lnTo>
                  <a:lnTo>
                    <a:pt x="576263" y="671512"/>
                  </a:lnTo>
                  <a:lnTo>
                    <a:pt x="595313" y="666750"/>
                  </a:lnTo>
                  <a:lnTo>
                    <a:pt x="616744" y="654843"/>
                  </a:lnTo>
                  <a:lnTo>
                    <a:pt x="640556" y="631031"/>
                  </a:lnTo>
                  <a:lnTo>
                    <a:pt x="657225" y="600075"/>
                  </a:lnTo>
                  <a:lnTo>
                    <a:pt x="669131" y="564356"/>
                  </a:lnTo>
                  <a:lnTo>
                    <a:pt x="678656" y="519112"/>
                  </a:lnTo>
                  <a:lnTo>
                    <a:pt x="678656" y="483393"/>
                  </a:lnTo>
                  <a:lnTo>
                    <a:pt x="676275" y="452437"/>
                  </a:lnTo>
                  <a:lnTo>
                    <a:pt x="661988" y="416718"/>
                  </a:lnTo>
                  <a:lnTo>
                    <a:pt x="633413" y="376237"/>
                  </a:lnTo>
                  <a:lnTo>
                    <a:pt x="588169" y="321468"/>
                  </a:lnTo>
                  <a:lnTo>
                    <a:pt x="552450" y="283368"/>
                  </a:lnTo>
                  <a:lnTo>
                    <a:pt x="5095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893DB834-AC85-415D-B074-8E0895E03E6E}"/>
                </a:ext>
              </a:extLst>
            </p:cNvPr>
            <p:cNvSpPr/>
            <p:nvPr/>
          </p:nvSpPr>
          <p:spPr>
            <a:xfrm>
              <a:off x="5183188" y="2039938"/>
              <a:ext cx="565150" cy="674687"/>
            </a:xfrm>
            <a:custGeom>
              <a:avLst/>
              <a:gdLst>
                <a:gd name="connsiteX0" fmla="*/ 373857 w 564357"/>
                <a:gd name="connsiteY0" fmla="*/ 216694 h 673894"/>
                <a:gd name="connsiteX1" fmla="*/ 288132 w 564357"/>
                <a:gd name="connsiteY1" fmla="*/ 157163 h 673894"/>
                <a:gd name="connsiteX2" fmla="*/ 209550 w 564357"/>
                <a:gd name="connsiteY2" fmla="*/ 100013 h 673894"/>
                <a:gd name="connsiteX3" fmla="*/ 83344 w 564357"/>
                <a:gd name="connsiteY3" fmla="*/ 0 h 673894"/>
                <a:gd name="connsiteX4" fmla="*/ 0 w 564357"/>
                <a:gd name="connsiteY4" fmla="*/ 38100 h 673894"/>
                <a:gd name="connsiteX5" fmla="*/ 66675 w 564357"/>
                <a:gd name="connsiteY5" fmla="*/ 95250 h 673894"/>
                <a:gd name="connsiteX6" fmla="*/ 111919 w 564357"/>
                <a:gd name="connsiteY6" fmla="*/ 138113 h 673894"/>
                <a:gd name="connsiteX7" fmla="*/ 140494 w 564357"/>
                <a:gd name="connsiteY7" fmla="*/ 171450 h 673894"/>
                <a:gd name="connsiteX8" fmla="*/ 176213 w 564357"/>
                <a:gd name="connsiteY8" fmla="*/ 223838 h 673894"/>
                <a:gd name="connsiteX9" fmla="*/ 214313 w 564357"/>
                <a:gd name="connsiteY9" fmla="*/ 290513 h 673894"/>
                <a:gd name="connsiteX10" fmla="*/ 242888 w 564357"/>
                <a:gd name="connsiteY10" fmla="*/ 347663 h 673894"/>
                <a:gd name="connsiteX11" fmla="*/ 288132 w 564357"/>
                <a:gd name="connsiteY11" fmla="*/ 459582 h 673894"/>
                <a:gd name="connsiteX12" fmla="*/ 302419 w 564357"/>
                <a:gd name="connsiteY12" fmla="*/ 507207 h 673894"/>
                <a:gd name="connsiteX13" fmla="*/ 319088 w 564357"/>
                <a:gd name="connsiteY13" fmla="*/ 557213 h 673894"/>
                <a:gd name="connsiteX14" fmla="*/ 333375 w 564357"/>
                <a:gd name="connsiteY14" fmla="*/ 592932 h 673894"/>
                <a:gd name="connsiteX15" fmla="*/ 357188 w 564357"/>
                <a:gd name="connsiteY15" fmla="*/ 628650 h 673894"/>
                <a:gd name="connsiteX16" fmla="*/ 378619 w 564357"/>
                <a:gd name="connsiteY16" fmla="*/ 650082 h 673894"/>
                <a:gd name="connsiteX17" fmla="*/ 402432 w 564357"/>
                <a:gd name="connsiteY17" fmla="*/ 664369 h 673894"/>
                <a:gd name="connsiteX18" fmla="*/ 426244 w 564357"/>
                <a:gd name="connsiteY18" fmla="*/ 671513 h 673894"/>
                <a:gd name="connsiteX19" fmla="*/ 457200 w 564357"/>
                <a:gd name="connsiteY19" fmla="*/ 673894 h 673894"/>
                <a:gd name="connsiteX20" fmla="*/ 485775 w 564357"/>
                <a:gd name="connsiteY20" fmla="*/ 666750 h 673894"/>
                <a:gd name="connsiteX21" fmla="*/ 507207 w 564357"/>
                <a:gd name="connsiteY21" fmla="*/ 654844 h 673894"/>
                <a:gd name="connsiteX22" fmla="*/ 523875 w 564357"/>
                <a:gd name="connsiteY22" fmla="*/ 640557 h 673894"/>
                <a:gd name="connsiteX23" fmla="*/ 540544 w 564357"/>
                <a:gd name="connsiteY23" fmla="*/ 614363 h 673894"/>
                <a:gd name="connsiteX24" fmla="*/ 552450 w 564357"/>
                <a:gd name="connsiteY24" fmla="*/ 581025 h 673894"/>
                <a:gd name="connsiteX25" fmla="*/ 559594 w 564357"/>
                <a:gd name="connsiteY25" fmla="*/ 545307 h 673894"/>
                <a:gd name="connsiteX26" fmla="*/ 564357 w 564357"/>
                <a:gd name="connsiteY26" fmla="*/ 497682 h 673894"/>
                <a:gd name="connsiteX27" fmla="*/ 564357 w 564357"/>
                <a:gd name="connsiteY27" fmla="*/ 457200 h 673894"/>
                <a:gd name="connsiteX28" fmla="*/ 559594 w 564357"/>
                <a:gd name="connsiteY28" fmla="*/ 414338 h 673894"/>
                <a:gd name="connsiteX29" fmla="*/ 547688 w 564357"/>
                <a:gd name="connsiteY29" fmla="*/ 376238 h 673894"/>
                <a:gd name="connsiteX30" fmla="*/ 528638 w 564357"/>
                <a:gd name="connsiteY30" fmla="*/ 347663 h 673894"/>
                <a:gd name="connsiteX31" fmla="*/ 502444 w 564357"/>
                <a:gd name="connsiteY31" fmla="*/ 316707 h 673894"/>
                <a:gd name="connsiteX32" fmla="*/ 469107 w 564357"/>
                <a:gd name="connsiteY32" fmla="*/ 285750 h 673894"/>
                <a:gd name="connsiteX33" fmla="*/ 373857 w 564357"/>
                <a:gd name="connsiteY33" fmla="*/ 2166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4357" h="673894">
                  <a:moveTo>
                    <a:pt x="373857" y="216694"/>
                  </a:moveTo>
                  <a:lnTo>
                    <a:pt x="288132" y="157163"/>
                  </a:lnTo>
                  <a:lnTo>
                    <a:pt x="209550" y="100013"/>
                  </a:lnTo>
                  <a:lnTo>
                    <a:pt x="83344" y="0"/>
                  </a:lnTo>
                  <a:lnTo>
                    <a:pt x="0" y="38100"/>
                  </a:lnTo>
                  <a:lnTo>
                    <a:pt x="66675" y="95250"/>
                  </a:lnTo>
                  <a:lnTo>
                    <a:pt x="111919" y="138113"/>
                  </a:lnTo>
                  <a:lnTo>
                    <a:pt x="140494" y="171450"/>
                  </a:lnTo>
                  <a:lnTo>
                    <a:pt x="176213" y="223838"/>
                  </a:lnTo>
                  <a:lnTo>
                    <a:pt x="214313" y="290513"/>
                  </a:lnTo>
                  <a:lnTo>
                    <a:pt x="242888" y="347663"/>
                  </a:lnTo>
                  <a:lnTo>
                    <a:pt x="288132" y="459582"/>
                  </a:lnTo>
                  <a:lnTo>
                    <a:pt x="302419" y="507207"/>
                  </a:lnTo>
                  <a:lnTo>
                    <a:pt x="319088" y="557213"/>
                  </a:lnTo>
                  <a:lnTo>
                    <a:pt x="333375" y="592932"/>
                  </a:lnTo>
                  <a:lnTo>
                    <a:pt x="357188" y="628650"/>
                  </a:lnTo>
                  <a:lnTo>
                    <a:pt x="378619" y="650082"/>
                  </a:lnTo>
                  <a:lnTo>
                    <a:pt x="402432" y="664369"/>
                  </a:lnTo>
                  <a:lnTo>
                    <a:pt x="426244" y="671513"/>
                  </a:lnTo>
                  <a:lnTo>
                    <a:pt x="457200" y="673894"/>
                  </a:lnTo>
                  <a:lnTo>
                    <a:pt x="485775" y="666750"/>
                  </a:lnTo>
                  <a:lnTo>
                    <a:pt x="507207" y="654844"/>
                  </a:lnTo>
                  <a:lnTo>
                    <a:pt x="523875" y="640557"/>
                  </a:lnTo>
                  <a:lnTo>
                    <a:pt x="540544" y="614363"/>
                  </a:lnTo>
                  <a:lnTo>
                    <a:pt x="552450" y="581025"/>
                  </a:lnTo>
                  <a:lnTo>
                    <a:pt x="559594" y="545307"/>
                  </a:lnTo>
                  <a:lnTo>
                    <a:pt x="564357" y="497682"/>
                  </a:lnTo>
                  <a:lnTo>
                    <a:pt x="564357" y="457200"/>
                  </a:lnTo>
                  <a:lnTo>
                    <a:pt x="559594" y="414338"/>
                  </a:lnTo>
                  <a:lnTo>
                    <a:pt x="547688" y="376238"/>
                  </a:lnTo>
                  <a:lnTo>
                    <a:pt x="528638" y="347663"/>
                  </a:lnTo>
                  <a:lnTo>
                    <a:pt x="502444" y="316707"/>
                  </a:lnTo>
                  <a:lnTo>
                    <a:pt x="469107" y="285750"/>
                  </a:lnTo>
                  <a:lnTo>
                    <a:pt x="3738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CD9518AA-83BC-415F-BFDB-6E1A08E4F4E3}"/>
                </a:ext>
              </a:extLst>
            </p:cNvPr>
            <p:cNvSpPr/>
            <p:nvPr/>
          </p:nvSpPr>
          <p:spPr>
            <a:xfrm>
              <a:off x="6161088" y="1839913"/>
              <a:ext cx="822325" cy="908050"/>
            </a:xfrm>
            <a:custGeom>
              <a:avLst/>
              <a:gdLst>
                <a:gd name="connsiteX0" fmla="*/ 561975 w 823912"/>
                <a:gd name="connsiteY0" fmla="*/ 438150 h 907257"/>
                <a:gd name="connsiteX1" fmla="*/ 478631 w 823912"/>
                <a:gd name="connsiteY1" fmla="*/ 519113 h 907257"/>
                <a:gd name="connsiteX2" fmla="*/ 371475 w 823912"/>
                <a:gd name="connsiteY2" fmla="*/ 619125 h 907257"/>
                <a:gd name="connsiteX3" fmla="*/ 257175 w 823912"/>
                <a:gd name="connsiteY3" fmla="*/ 721519 h 907257"/>
                <a:gd name="connsiteX4" fmla="*/ 135731 w 823912"/>
                <a:gd name="connsiteY4" fmla="*/ 828675 h 907257"/>
                <a:gd name="connsiteX5" fmla="*/ 64294 w 823912"/>
                <a:gd name="connsiteY5" fmla="*/ 890588 h 907257"/>
                <a:gd name="connsiteX6" fmla="*/ 40481 w 823912"/>
                <a:gd name="connsiteY6" fmla="*/ 904875 h 907257"/>
                <a:gd name="connsiteX7" fmla="*/ 21431 w 823912"/>
                <a:gd name="connsiteY7" fmla="*/ 907257 h 907257"/>
                <a:gd name="connsiteX8" fmla="*/ 11906 w 823912"/>
                <a:gd name="connsiteY8" fmla="*/ 907257 h 907257"/>
                <a:gd name="connsiteX9" fmla="*/ 2381 w 823912"/>
                <a:gd name="connsiteY9" fmla="*/ 897732 h 907257"/>
                <a:gd name="connsiteX10" fmla="*/ 0 w 823912"/>
                <a:gd name="connsiteY10" fmla="*/ 883444 h 907257"/>
                <a:gd name="connsiteX11" fmla="*/ 11906 w 823912"/>
                <a:gd name="connsiteY11" fmla="*/ 852488 h 907257"/>
                <a:gd name="connsiteX12" fmla="*/ 59531 w 823912"/>
                <a:gd name="connsiteY12" fmla="*/ 776288 h 907257"/>
                <a:gd name="connsiteX13" fmla="*/ 130969 w 823912"/>
                <a:gd name="connsiteY13" fmla="*/ 669132 h 907257"/>
                <a:gd name="connsiteX14" fmla="*/ 197644 w 823912"/>
                <a:gd name="connsiteY14" fmla="*/ 566738 h 907257"/>
                <a:gd name="connsiteX15" fmla="*/ 276225 w 823912"/>
                <a:gd name="connsiteY15" fmla="*/ 457200 h 907257"/>
                <a:gd name="connsiteX16" fmla="*/ 328612 w 823912"/>
                <a:gd name="connsiteY16" fmla="*/ 373857 h 907257"/>
                <a:gd name="connsiteX17" fmla="*/ 357187 w 823912"/>
                <a:gd name="connsiteY17" fmla="*/ 323850 h 907257"/>
                <a:gd name="connsiteX18" fmla="*/ 383381 w 823912"/>
                <a:gd name="connsiteY18" fmla="*/ 273844 h 907257"/>
                <a:gd name="connsiteX19" fmla="*/ 402431 w 823912"/>
                <a:gd name="connsiteY19" fmla="*/ 230982 h 907257"/>
                <a:gd name="connsiteX20" fmla="*/ 414337 w 823912"/>
                <a:gd name="connsiteY20" fmla="*/ 200025 h 907257"/>
                <a:gd name="connsiteX21" fmla="*/ 416719 w 823912"/>
                <a:gd name="connsiteY21" fmla="*/ 178594 h 907257"/>
                <a:gd name="connsiteX22" fmla="*/ 419100 w 823912"/>
                <a:gd name="connsiteY22" fmla="*/ 152400 h 907257"/>
                <a:gd name="connsiteX23" fmla="*/ 411956 w 823912"/>
                <a:gd name="connsiteY23" fmla="*/ 123825 h 907257"/>
                <a:gd name="connsiteX24" fmla="*/ 402431 w 823912"/>
                <a:gd name="connsiteY24" fmla="*/ 104775 h 907257"/>
                <a:gd name="connsiteX25" fmla="*/ 383381 w 823912"/>
                <a:gd name="connsiteY25" fmla="*/ 80963 h 907257"/>
                <a:gd name="connsiteX26" fmla="*/ 354806 w 823912"/>
                <a:gd name="connsiteY26" fmla="*/ 52388 h 907257"/>
                <a:gd name="connsiteX27" fmla="*/ 345281 w 823912"/>
                <a:gd name="connsiteY27" fmla="*/ 40482 h 907257"/>
                <a:gd name="connsiteX28" fmla="*/ 335756 w 823912"/>
                <a:gd name="connsiteY28" fmla="*/ 26194 h 907257"/>
                <a:gd name="connsiteX29" fmla="*/ 333375 w 823912"/>
                <a:gd name="connsiteY29" fmla="*/ 9525 h 907257"/>
                <a:gd name="connsiteX30" fmla="*/ 340519 w 823912"/>
                <a:gd name="connsiteY30" fmla="*/ 2382 h 907257"/>
                <a:gd name="connsiteX31" fmla="*/ 364331 w 823912"/>
                <a:gd name="connsiteY31" fmla="*/ 0 h 907257"/>
                <a:gd name="connsiteX32" fmla="*/ 407194 w 823912"/>
                <a:gd name="connsiteY32" fmla="*/ 4763 h 907257"/>
                <a:gd name="connsiteX33" fmla="*/ 507206 w 823912"/>
                <a:gd name="connsiteY33" fmla="*/ 30957 h 907257"/>
                <a:gd name="connsiteX34" fmla="*/ 576262 w 823912"/>
                <a:gd name="connsiteY34" fmla="*/ 57150 h 907257"/>
                <a:gd name="connsiteX35" fmla="*/ 657225 w 823912"/>
                <a:gd name="connsiteY35" fmla="*/ 95250 h 907257"/>
                <a:gd name="connsiteX36" fmla="*/ 757237 w 823912"/>
                <a:gd name="connsiteY36" fmla="*/ 154782 h 907257"/>
                <a:gd name="connsiteX37" fmla="*/ 795337 w 823912"/>
                <a:gd name="connsiteY37" fmla="*/ 180975 h 907257"/>
                <a:gd name="connsiteX38" fmla="*/ 814387 w 823912"/>
                <a:gd name="connsiteY38" fmla="*/ 202407 h 907257"/>
                <a:gd name="connsiteX39" fmla="*/ 821531 w 823912"/>
                <a:gd name="connsiteY39" fmla="*/ 219075 h 907257"/>
                <a:gd name="connsiteX40" fmla="*/ 823912 w 823912"/>
                <a:gd name="connsiteY40" fmla="*/ 233363 h 907257"/>
                <a:gd name="connsiteX41" fmla="*/ 821531 w 823912"/>
                <a:gd name="connsiteY41" fmla="*/ 252413 h 907257"/>
                <a:gd name="connsiteX42" fmla="*/ 804862 w 823912"/>
                <a:gd name="connsiteY42" fmla="*/ 271463 h 907257"/>
                <a:gd name="connsiteX43" fmla="*/ 781050 w 823912"/>
                <a:gd name="connsiteY43" fmla="*/ 288132 h 907257"/>
                <a:gd name="connsiteX44" fmla="*/ 757237 w 823912"/>
                <a:gd name="connsiteY44" fmla="*/ 297657 h 907257"/>
                <a:gd name="connsiteX45" fmla="*/ 726281 w 823912"/>
                <a:gd name="connsiteY45" fmla="*/ 307182 h 907257"/>
                <a:gd name="connsiteX46" fmla="*/ 700087 w 823912"/>
                <a:gd name="connsiteY46" fmla="*/ 319088 h 907257"/>
                <a:gd name="connsiteX47" fmla="*/ 654844 w 823912"/>
                <a:gd name="connsiteY47" fmla="*/ 347663 h 907257"/>
                <a:gd name="connsiteX48" fmla="*/ 611981 w 823912"/>
                <a:gd name="connsiteY48" fmla="*/ 385763 h 907257"/>
                <a:gd name="connsiteX49" fmla="*/ 561975 w 823912"/>
                <a:gd name="connsiteY49" fmla="*/ 438150 h 9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23912" h="907257">
                  <a:moveTo>
                    <a:pt x="561975" y="438150"/>
                  </a:moveTo>
                  <a:lnTo>
                    <a:pt x="478631" y="519113"/>
                  </a:lnTo>
                  <a:lnTo>
                    <a:pt x="371475" y="619125"/>
                  </a:lnTo>
                  <a:lnTo>
                    <a:pt x="257175" y="721519"/>
                  </a:lnTo>
                  <a:lnTo>
                    <a:pt x="135731" y="828675"/>
                  </a:lnTo>
                  <a:lnTo>
                    <a:pt x="64294" y="890588"/>
                  </a:lnTo>
                  <a:lnTo>
                    <a:pt x="40481" y="904875"/>
                  </a:lnTo>
                  <a:lnTo>
                    <a:pt x="21431" y="907257"/>
                  </a:lnTo>
                  <a:lnTo>
                    <a:pt x="11906" y="907257"/>
                  </a:lnTo>
                  <a:lnTo>
                    <a:pt x="2381" y="897732"/>
                  </a:lnTo>
                  <a:lnTo>
                    <a:pt x="0" y="883444"/>
                  </a:lnTo>
                  <a:lnTo>
                    <a:pt x="11906" y="852488"/>
                  </a:lnTo>
                  <a:lnTo>
                    <a:pt x="59531" y="776288"/>
                  </a:lnTo>
                  <a:lnTo>
                    <a:pt x="130969" y="669132"/>
                  </a:lnTo>
                  <a:lnTo>
                    <a:pt x="197644" y="566738"/>
                  </a:lnTo>
                  <a:lnTo>
                    <a:pt x="276225" y="457200"/>
                  </a:lnTo>
                  <a:lnTo>
                    <a:pt x="328612" y="373857"/>
                  </a:lnTo>
                  <a:lnTo>
                    <a:pt x="357187" y="323850"/>
                  </a:lnTo>
                  <a:lnTo>
                    <a:pt x="383381" y="273844"/>
                  </a:lnTo>
                  <a:lnTo>
                    <a:pt x="402431" y="230982"/>
                  </a:lnTo>
                  <a:lnTo>
                    <a:pt x="414337" y="200025"/>
                  </a:lnTo>
                  <a:lnTo>
                    <a:pt x="416719" y="178594"/>
                  </a:lnTo>
                  <a:lnTo>
                    <a:pt x="419100" y="152400"/>
                  </a:lnTo>
                  <a:lnTo>
                    <a:pt x="411956" y="123825"/>
                  </a:lnTo>
                  <a:lnTo>
                    <a:pt x="402431" y="104775"/>
                  </a:lnTo>
                  <a:lnTo>
                    <a:pt x="383381" y="80963"/>
                  </a:lnTo>
                  <a:lnTo>
                    <a:pt x="354806" y="52388"/>
                  </a:lnTo>
                  <a:lnTo>
                    <a:pt x="345281" y="40482"/>
                  </a:lnTo>
                  <a:lnTo>
                    <a:pt x="335756" y="26194"/>
                  </a:lnTo>
                  <a:lnTo>
                    <a:pt x="333375" y="9525"/>
                  </a:lnTo>
                  <a:lnTo>
                    <a:pt x="340519" y="2382"/>
                  </a:lnTo>
                  <a:lnTo>
                    <a:pt x="364331" y="0"/>
                  </a:lnTo>
                  <a:lnTo>
                    <a:pt x="407194" y="4763"/>
                  </a:lnTo>
                  <a:lnTo>
                    <a:pt x="507206" y="30957"/>
                  </a:lnTo>
                  <a:lnTo>
                    <a:pt x="576262" y="57150"/>
                  </a:lnTo>
                  <a:lnTo>
                    <a:pt x="657225" y="95250"/>
                  </a:lnTo>
                  <a:lnTo>
                    <a:pt x="757237" y="154782"/>
                  </a:lnTo>
                  <a:lnTo>
                    <a:pt x="795337" y="180975"/>
                  </a:lnTo>
                  <a:lnTo>
                    <a:pt x="814387" y="202407"/>
                  </a:lnTo>
                  <a:lnTo>
                    <a:pt x="821531" y="219075"/>
                  </a:lnTo>
                  <a:lnTo>
                    <a:pt x="823912" y="233363"/>
                  </a:lnTo>
                  <a:lnTo>
                    <a:pt x="821531" y="252413"/>
                  </a:lnTo>
                  <a:lnTo>
                    <a:pt x="804862" y="271463"/>
                  </a:lnTo>
                  <a:lnTo>
                    <a:pt x="781050" y="288132"/>
                  </a:lnTo>
                  <a:lnTo>
                    <a:pt x="757237" y="297657"/>
                  </a:lnTo>
                  <a:lnTo>
                    <a:pt x="726281" y="307182"/>
                  </a:lnTo>
                  <a:lnTo>
                    <a:pt x="700087" y="319088"/>
                  </a:lnTo>
                  <a:lnTo>
                    <a:pt x="654844" y="347663"/>
                  </a:lnTo>
                  <a:lnTo>
                    <a:pt x="611981" y="385763"/>
                  </a:lnTo>
                  <a:lnTo>
                    <a:pt x="5619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3524DE1D-A465-494A-A984-B742138CEB68}"/>
                </a:ext>
              </a:extLst>
            </p:cNvPr>
            <p:cNvSpPr/>
            <p:nvPr/>
          </p:nvSpPr>
          <p:spPr>
            <a:xfrm>
              <a:off x="4529138" y="2849563"/>
              <a:ext cx="2005012" cy="425450"/>
            </a:xfrm>
            <a:custGeom>
              <a:avLst/>
              <a:gdLst>
                <a:gd name="connsiteX0" fmla="*/ 1512093 w 2005012"/>
                <a:gd name="connsiteY0" fmla="*/ 85725 h 423863"/>
                <a:gd name="connsiteX1" fmla="*/ 1409700 w 2005012"/>
                <a:gd name="connsiteY1" fmla="*/ 114300 h 423863"/>
                <a:gd name="connsiteX2" fmla="*/ 1285875 w 2005012"/>
                <a:gd name="connsiteY2" fmla="*/ 145257 h 423863"/>
                <a:gd name="connsiteX3" fmla="*/ 1166812 w 2005012"/>
                <a:gd name="connsiteY3" fmla="*/ 173832 h 423863"/>
                <a:gd name="connsiteX4" fmla="*/ 1026318 w 2005012"/>
                <a:gd name="connsiteY4" fmla="*/ 200025 h 423863"/>
                <a:gd name="connsiteX5" fmla="*/ 881062 w 2005012"/>
                <a:gd name="connsiteY5" fmla="*/ 223838 h 423863"/>
                <a:gd name="connsiteX6" fmla="*/ 764381 w 2005012"/>
                <a:gd name="connsiteY6" fmla="*/ 240507 h 423863"/>
                <a:gd name="connsiteX7" fmla="*/ 635793 w 2005012"/>
                <a:gd name="connsiteY7" fmla="*/ 257175 h 423863"/>
                <a:gd name="connsiteX8" fmla="*/ 528637 w 2005012"/>
                <a:gd name="connsiteY8" fmla="*/ 264319 h 423863"/>
                <a:gd name="connsiteX9" fmla="*/ 450056 w 2005012"/>
                <a:gd name="connsiteY9" fmla="*/ 266700 h 423863"/>
                <a:gd name="connsiteX10" fmla="*/ 416718 w 2005012"/>
                <a:gd name="connsiteY10" fmla="*/ 264319 h 423863"/>
                <a:gd name="connsiteX11" fmla="*/ 316706 w 2005012"/>
                <a:gd name="connsiteY11" fmla="*/ 247650 h 423863"/>
                <a:gd name="connsiteX12" fmla="*/ 190500 w 2005012"/>
                <a:gd name="connsiteY12" fmla="*/ 219075 h 423863"/>
                <a:gd name="connsiteX13" fmla="*/ 90487 w 2005012"/>
                <a:gd name="connsiteY13" fmla="*/ 188119 h 423863"/>
                <a:gd name="connsiteX14" fmla="*/ 33337 w 2005012"/>
                <a:gd name="connsiteY14" fmla="*/ 166688 h 423863"/>
                <a:gd name="connsiteX15" fmla="*/ 19050 w 2005012"/>
                <a:gd name="connsiteY15" fmla="*/ 164307 h 423863"/>
                <a:gd name="connsiteX16" fmla="*/ 2381 w 2005012"/>
                <a:gd name="connsiteY16" fmla="*/ 166688 h 423863"/>
                <a:gd name="connsiteX17" fmla="*/ 0 w 2005012"/>
                <a:gd name="connsiteY17" fmla="*/ 183357 h 423863"/>
                <a:gd name="connsiteX18" fmla="*/ 16668 w 2005012"/>
                <a:gd name="connsiteY18" fmla="*/ 219075 h 423863"/>
                <a:gd name="connsiteX19" fmla="*/ 57150 w 2005012"/>
                <a:gd name="connsiteY19" fmla="*/ 259557 h 423863"/>
                <a:gd name="connsiteX20" fmla="*/ 102393 w 2005012"/>
                <a:gd name="connsiteY20" fmla="*/ 295275 h 423863"/>
                <a:gd name="connsiteX21" fmla="*/ 164306 w 2005012"/>
                <a:gd name="connsiteY21" fmla="*/ 338138 h 423863"/>
                <a:gd name="connsiteX22" fmla="*/ 226218 w 2005012"/>
                <a:gd name="connsiteY22" fmla="*/ 376238 h 423863"/>
                <a:gd name="connsiteX23" fmla="*/ 266700 w 2005012"/>
                <a:gd name="connsiteY23" fmla="*/ 395288 h 423863"/>
                <a:gd name="connsiteX24" fmla="*/ 309562 w 2005012"/>
                <a:gd name="connsiteY24" fmla="*/ 409575 h 423863"/>
                <a:gd name="connsiteX25" fmla="*/ 357187 w 2005012"/>
                <a:gd name="connsiteY25" fmla="*/ 419100 h 423863"/>
                <a:gd name="connsiteX26" fmla="*/ 438150 w 2005012"/>
                <a:gd name="connsiteY26" fmla="*/ 423863 h 423863"/>
                <a:gd name="connsiteX27" fmla="*/ 585787 w 2005012"/>
                <a:gd name="connsiteY27" fmla="*/ 421482 h 423863"/>
                <a:gd name="connsiteX28" fmla="*/ 773906 w 2005012"/>
                <a:gd name="connsiteY28" fmla="*/ 423863 h 423863"/>
                <a:gd name="connsiteX29" fmla="*/ 816768 w 2005012"/>
                <a:gd name="connsiteY29" fmla="*/ 421482 h 423863"/>
                <a:gd name="connsiteX30" fmla="*/ 962025 w 2005012"/>
                <a:gd name="connsiteY30" fmla="*/ 378619 h 423863"/>
                <a:gd name="connsiteX31" fmla="*/ 1245393 w 2005012"/>
                <a:gd name="connsiteY31" fmla="*/ 338138 h 423863"/>
                <a:gd name="connsiteX32" fmla="*/ 1528762 w 2005012"/>
                <a:gd name="connsiteY32" fmla="*/ 297657 h 423863"/>
                <a:gd name="connsiteX33" fmla="*/ 1795462 w 2005012"/>
                <a:gd name="connsiteY33" fmla="*/ 259557 h 423863"/>
                <a:gd name="connsiteX34" fmla="*/ 1885950 w 2005012"/>
                <a:gd name="connsiteY34" fmla="*/ 247650 h 423863"/>
                <a:gd name="connsiteX35" fmla="*/ 1940718 w 2005012"/>
                <a:gd name="connsiteY35" fmla="*/ 233363 h 423863"/>
                <a:gd name="connsiteX36" fmla="*/ 1971675 w 2005012"/>
                <a:gd name="connsiteY36" fmla="*/ 219075 h 423863"/>
                <a:gd name="connsiteX37" fmla="*/ 1995487 w 2005012"/>
                <a:gd name="connsiteY37" fmla="*/ 200025 h 423863"/>
                <a:gd name="connsiteX38" fmla="*/ 2002631 w 2005012"/>
                <a:gd name="connsiteY38" fmla="*/ 185738 h 423863"/>
                <a:gd name="connsiteX39" fmla="*/ 2005012 w 2005012"/>
                <a:gd name="connsiteY39" fmla="*/ 159544 h 423863"/>
                <a:gd name="connsiteX40" fmla="*/ 2000250 w 2005012"/>
                <a:gd name="connsiteY40" fmla="*/ 133350 h 423863"/>
                <a:gd name="connsiteX41" fmla="*/ 1990725 w 2005012"/>
                <a:gd name="connsiteY41" fmla="*/ 109538 h 423863"/>
                <a:gd name="connsiteX42" fmla="*/ 1978818 w 2005012"/>
                <a:gd name="connsiteY42" fmla="*/ 88107 h 423863"/>
                <a:gd name="connsiteX43" fmla="*/ 1964531 w 2005012"/>
                <a:gd name="connsiteY43" fmla="*/ 73819 h 423863"/>
                <a:gd name="connsiteX44" fmla="*/ 1933575 w 2005012"/>
                <a:gd name="connsiteY44" fmla="*/ 52388 h 423863"/>
                <a:gd name="connsiteX45" fmla="*/ 1897856 w 2005012"/>
                <a:gd name="connsiteY45" fmla="*/ 35719 h 423863"/>
                <a:gd name="connsiteX46" fmla="*/ 1826418 w 2005012"/>
                <a:gd name="connsiteY46" fmla="*/ 9525 h 423863"/>
                <a:gd name="connsiteX47" fmla="*/ 1774031 w 2005012"/>
                <a:gd name="connsiteY47" fmla="*/ 0 h 423863"/>
                <a:gd name="connsiteX48" fmla="*/ 1726406 w 2005012"/>
                <a:gd name="connsiteY48" fmla="*/ 0 h 423863"/>
                <a:gd name="connsiteX49" fmla="*/ 1681162 w 2005012"/>
                <a:gd name="connsiteY49" fmla="*/ 11907 h 423863"/>
                <a:gd name="connsiteX50" fmla="*/ 1638300 w 2005012"/>
                <a:gd name="connsiteY50" fmla="*/ 30957 h 423863"/>
                <a:gd name="connsiteX51" fmla="*/ 1604962 w 2005012"/>
                <a:gd name="connsiteY51" fmla="*/ 50007 h 423863"/>
                <a:gd name="connsiteX52" fmla="*/ 1574006 w 2005012"/>
                <a:gd name="connsiteY52" fmla="*/ 66675 h 423863"/>
                <a:gd name="connsiteX53" fmla="*/ 1512093 w 2005012"/>
                <a:gd name="connsiteY53" fmla="*/ 857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05012" h="423863">
                  <a:moveTo>
                    <a:pt x="1512093" y="85725"/>
                  </a:moveTo>
                  <a:lnTo>
                    <a:pt x="1409700" y="114300"/>
                  </a:lnTo>
                  <a:lnTo>
                    <a:pt x="1285875" y="145257"/>
                  </a:lnTo>
                  <a:lnTo>
                    <a:pt x="1166812" y="173832"/>
                  </a:lnTo>
                  <a:lnTo>
                    <a:pt x="1026318" y="200025"/>
                  </a:lnTo>
                  <a:lnTo>
                    <a:pt x="881062" y="223838"/>
                  </a:lnTo>
                  <a:lnTo>
                    <a:pt x="764381" y="240507"/>
                  </a:lnTo>
                  <a:lnTo>
                    <a:pt x="635793" y="257175"/>
                  </a:lnTo>
                  <a:lnTo>
                    <a:pt x="528637" y="264319"/>
                  </a:lnTo>
                  <a:lnTo>
                    <a:pt x="450056" y="266700"/>
                  </a:lnTo>
                  <a:lnTo>
                    <a:pt x="416718" y="264319"/>
                  </a:lnTo>
                  <a:lnTo>
                    <a:pt x="316706" y="247650"/>
                  </a:lnTo>
                  <a:lnTo>
                    <a:pt x="190500" y="219075"/>
                  </a:lnTo>
                  <a:lnTo>
                    <a:pt x="90487" y="188119"/>
                  </a:lnTo>
                  <a:lnTo>
                    <a:pt x="33337" y="166688"/>
                  </a:lnTo>
                  <a:lnTo>
                    <a:pt x="19050" y="164307"/>
                  </a:lnTo>
                  <a:lnTo>
                    <a:pt x="2381" y="166688"/>
                  </a:lnTo>
                  <a:lnTo>
                    <a:pt x="0" y="183357"/>
                  </a:lnTo>
                  <a:lnTo>
                    <a:pt x="16668" y="219075"/>
                  </a:lnTo>
                  <a:lnTo>
                    <a:pt x="57150" y="259557"/>
                  </a:lnTo>
                  <a:lnTo>
                    <a:pt x="102393" y="295275"/>
                  </a:lnTo>
                  <a:lnTo>
                    <a:pt x="164306" y="338138"/>
                  </a:lnTo>
                  <a:lnTo>
                    <a:pt x="226218" y="376238"/>
                  </a:lnTo>
                  <a:lnTo>
                    <a:pt x="266700" y="395288"/>
                  </a:lnTo>
                  <a:lnTo>
                    <a:pt x="309562" y="409575"/>
                  </a:lnTo>
                  <a:lnTo>
                    <a:pt x="357187" y="419100"/>
                  </a:lnTo>
                  <a:lnTo>
                    <a:pt x="438150" y="423863"/>
                  </a:lnTo>
                  <a:lnTo>
                    <a:pt x="585787" y="421482"/>
                  </a:lnTo>
                  <a:lnTo>
                    <a:pt x="773906" y="423863"/>
                  </a:lnTo>
                  <a:lnTo>
                    <a:pt x="816768" y="421482"/>
                  </a:lnTo>
                  <a:lnTo>
                    <a:pt x="962025" y="378619"/>
                  </a:lnTo>
                  <a:lnTo>
                    <a:pt x="1245393" y="338138"/>
                  </a:lnTo>
                  <a:lnTo>
                    <a:pt x="1528762" y="297657"/>
                  </a:lnTo>
                  <a:lnTo>
                    <a:pt x="1795462" y="259557"/>
                  </a:lnTo>
                  <a:lnTo>
                    <a:pt x="1885950" y="247650"/>
                  </a:lnTo>
                  <a:lnTo>
                    <a:pt x="1940718" y="233363"/>
                  </a:lnTo>
                  <a:lnTo>
                    <a:pt x="1971675" y="219075"/>
                  </a:lnTo>
                  <a:lnTo>
                    <a:pt x="1995487" y="200025"/>
                  </a:lnTo>
                  <a:lnTo>
                    <a:pt x="2002631" y="185738"/>
                  </a:lnTo>
                  <a:lnTo>
                    <a:pt x="2005012" y="159544"/>
                  </a:lnTo>
                  <a:lnTo>
                    <a:pt x="2000250" y="133350"/>
                  </a:lnTo>
                  <a:lnTo>
                    <a:pt x="1990725" y="109538"/>
                  </a:lnTo>
                  <a:lnTo>
                    <a:pt x="1978818" y="88107"/>
                  </a:lnTo>
                  <a:lnTo>
                    <a:pt x="1964531" y="73819"/>
                  </a:lnTo>
                  <a:lnTo>
                    <a:pt x="1933575" y="52388"/>
                  </a:lnTo>
                  <a:lnTo>
                    <a:pt x="1897856" y="35719"/>
                  </a:lnTo>
                  <a:lnTo>
                    <a:pt x="1826418" y="9525"/>
                  </a:lnTo>
                  <a:lnTo>
                    <a:pt x="1774031" y="0"/>
                  </a:lnTo>
                  <a:lnTo>
                    <a:pt x="1726406" y="0"/>
                  </a:lnTo>
                  <a:lnTo>
                    <a:pt x="1681162" y="11907"/>
                  </a:lnTo>
                  <a:lnTo>
                    <a:pt x="1638300" y="30957"/>
                  </a:lnTo>
                  <a:lnTo>
                    <a:pt x="1604962" y="50007"/>
                  </a:lnTo>
                  <a:lnTo>
                    <a:pt x="1574006" y="66675"/>
                  </a:lnTo>
                  <a:lnTo>
                    <a:pt x="151209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15CF97E5-94AA-49DF-B149-7430562FE017}"/>
                </a:ext>
              </a:extLst>
            </p:cNvPr>
            <p:cNvSpPr/>
            <p:nvPr/>
          </p:nvSpPr>
          <p:spPr>
            <a:xfrm>
              <a:off x="4259263" y="3449638"/>
              <a:ext cx="2794000" cy="492125"/>
            </a:xfrm>
            <a:custGeom>
              <a:avLst/>
              <a:gdLst>
                <a:gd name="connsiteX0" fmla="*/ 1874044 w 2793207"/>
                <a:gd name="connsiteY0" fmla="*/ 309563 h 490538"/>
                <a:gd name="connsiteX1" fmla="*/ 2105025 w 2793207"/>
                <a:gd name="connsiteY1" fmla="*/ 300038 h 490538"/>
                <a:gd name="connsiteX2" fmla="*/ 2295525 w 2793207"/>
                <a:gd name="connsiteY2" fmla="*/ 295275 h 490538"/>
                <a:gd name="connsiteX3" fmla="*/ 2514600 w 2793207"/>
                <a:gd name="connsiteY3" fmla="*/ 292894 h 490538"/>
                <a:gd name="connsiteX4" fmla="*/ 2695575 w 2793207"/>
                <a:gd name="connsiteY4" fmla="*/ 290513 h 490538"/>
                <a:gd name="connsiteX5" fmla="*/ 2731294 w 2793207"/>
                <a:gd name="connsiteY5" fmla="*/ 278607 h 490538"/>
                <a:gd name="connsiteX6" fmla="*/ 2762250 w 2793207"/>
                <a:gd name="connsiteY6" fmla="*/ 261938 h 490538"/>
                <a:gd name="connsiteX7" fmla="*/ 2781300 w 2793207"/>
                <a:gd name="connsiteY7" fmla="*/ 242888 h 490538"/>
                <a:gd name="connsiteX8" fmla="*/ 2790825 w 2793207"/>
                <a:gd name="connsiteY8" fmla="*/ 223838 h 490538"/>
                <a:gd name="connsiteX9" fmla="*/ 2793207 w 2793207"/>
                <a:gd name="connsiteY9" fmla="*/ 209550 h 490538"/>
                <a:gd name="connsiteX10" fmla="*/ 2793207 w 2793207"/>
                <a:gd name="connsiteY10" fmla="*/ 190500 h 490538"/>
                <a:gd name="connsiteX11" fmla="*/ 2786063 w 2793207"/>
                <a:gd name="connsiteY11" fmla="*/ 157163 h 490538"/>
                <a:gd name="connsiteX12" fmla="*/ 2776538 w 2793207"/>
                <a:gd name="connsiteY12" fmla="*/ 130969 h 490538"/>
                <a:gd name="connsiteX13" fmla="*/ 2762250 w 2793207"/>
                <a:gd name="connsiteY13" fmla="*/ 116682 h 490538"/>
                <a:gd name="connsiteX14" fmla="*/ 2714625 w 2793207"/>
                <a:gd name="connsiteY14" fmla="*/ 92869 h 490538"/>
                <a:gd name="connsiteX15" fmla="*/ 2619375 w 2793207"/>
                <a:gd name="connsiteY15" fmla="*/ 57150 h 490538"/>
                <a:gd name="connsiteX16" fmla="*/ 2545557 w 2793207"/>
                <a:gd name="connsiteY16" fmla="*/ 30957 h 490538"/>
                <a:gd name="connsiteX17" fmla="*/ 2471738 w 2793207"/>
                <a:gd name="connsiteY17" fmla="*/ 11907 h 490538"/>
                <a:gd name="connsiteX18" fmla="*/ 2405063 w 2793207"/>
                <a:gd name="connsiteY18" fmla="*/ 2382 h 490538"/>
                <a:gd name="connsiteX19" fmla="*/ 2345532 w 2793207"/>
                <a:gd name="connsiteY19" fmla="*/ 0 h 490538"/>
                <a:gd name="connsiteX20" fmla="*/ 2321719 w 2793207"/>
                <a:gd name="connsiteY20" fmla="*/ 0 h 490538"/>
                <a:gd name="connsiteX21" fmla="*/ 2293144 w 2793207"/>
                <a:gd name="connsiteY21" fmla="*/ 11907 h 490538"/>
                <a:gd name="connsiteX22" fmla="*/ 2233613 w 2793207"/>
                <a:gd name="connsiteY22" fmla="*/ 42863 h 490538"/>
                <a:gd name="connsiteX23" fmla="*/ 2143125 w 2793207"/>
                <a:gd name="connsiteY23" fmla="*/ 88107 h 490538"/>
                <a:gd name="connsiteX24" fmla="*/ 2071688 w 2793207"/>
                <a:gd name="connsiteY24" fmla="*/ 100013 h 490538"/>
                <a:gd name="connsiteX25" fmla="*/ 1888332 w 2793207"/>
                <a:gd name="connsiteY25" fmla="*/ 116682 h 490538"/>
                <a:gd name="connsiteX26" fmla="*/ 1695450 w 2793207"/>
                <a:gd name="connsiteY26" fmla="*/ 135732 h 490538"/>
                <a:gd name="connsiteX27" fmla="*/ 1497807 w 2793207"/>
                <a:gd name="connsiteY27" fmla="*/ 157163 h 490538"/>
                <a:gd name="connsiteX28" fmla="*/ 1240632 w 2793207"/>
                <a:gd name="connsiteY28" fmla="*/ 180975 h 490538"/>
                <a:gd name="connsiteX29" fmla="*/ 1002507 w 2793207"/>
                <a:gd name="connsiteY29" fmla="*/ 204788 h 490538"/>
                <a:gd name="connsiteX30" fmla="*/ 833438 w 2793207"/>
                <a:gd name="connsiteY30" fmla="*/ 228600 h 490538"/>
                <a:gd name="connsiteX31" fmla="*/ 652463 w 2793207"/>
                <a:gd name="connsiteY31" fmla="*/ 247650 h 490538"/>
                <a:gd name="connsiteX32" fmla="*/ 488157 w 2793207"/>
                <a:gd name="connsiteY32" fmla="*/ 261938 h 490538"/>
                <a:gd name="connsiteX33" fmla="*/ 402432 w 2793207"/>
                <a:gd name="connsiteY33" fmla="*/ 269082 h 490538"/>
                <a:gd name="connsiteX34" fmla="*/ 371475 w 2793207"/>
                <a:gd name="connsiteY34" fmla="*/ 269082 h 490538"/>
                <a:gd name="connsiteX35" fmla="*/ 326232 w 2793207"/>
                <a:gd name="connsiteY35" fmla="*/ 266700 h 490538"/>
                <a:gd name="connsiteX36" fmla="*/ 273844 w 2793207"/>
                <a:gd name="connsiteY36" fmla="*/ 259557 h 490538"/>
                <a:gd name="connsiteX37" fmla="*/ 216694 w 2793207"/>
                <a:gd name="connsiteY37" fmla="*/ 245269 h 490538"/>
                <a:gd name="connsiteX38" fmla="*/ 166688 w 2793207"/>
                <a:gd name="connsiteY38" fmla="*/ 228600 h 490538"/>
                <a:gd name="connsiteX39" fmla="*/ 97632 w 2793207"/>
                <a:gd name="connsiteY39" fmla="*/ 200025 h 490538"/>
                <a:gd name="connsiteX40" fmla="*/ 47625 w 2793207"/>
                <a:gd name="connsiteY40" fmla="*/ 173832 h 490538"/>
                <a:gd name="connsiteX41" fmla="*/ 26194 w 2793207"/>
                <a:gd name="connsiteY41" fmla="*/ 166688 h 490538"/>
                <a:gd name="connsiteX42" fmla="*/ 9525 w 2793207"/>
                <a:gd name="connsiteY42" fmla="*/ 166688 h 490538"/>
                <a:gd name="connsiteX43" fmla="*/ 0 w 2793207"/>
                <a:gd name="connsiteY43" fmla="*/ 173832 h 490538"/>
                <a:gd name="connsiteX44" fmla="*/ 2382 w 2793207"/>
                <a:gd name="connsiteY44" fmla="*/ 185738 h 490538"/>
                <a:gd name="connsiteX45" fmla="*/ 9525 w 2793207"/>
                <a:gd name="connsiteY45" fmla="*/ 211932 h 490538"/>
                <a:gd name="connsiteX46" fmla="*/ 38100 w 2793207"/>
                <a:gd name="connsiteY46" fmla="*/ 257175 h 490538"/>
                <a:gd name="connsiteX47" fmla="*/ 78582 w 2793207"/>
                <a:gd name="connsiteY47" fmla="*/ 297657 h 490538"/>
                <a:gd name="connsiteX48" fmla="*/ 133350 w 2793207"/>
                <a:gd name="connsiteY48" fmla="*/ 350044 h 490538"/>
                <a:gd name="connsiteX49" fmla="*/ 188119 w 2793207"/>
                <a:gd name="connsiteY49" fmla="*/ 388144 h 490538"/>
                <a:gd name="connsiteX50" fmla="*/ 252413 w 2793207"/>
                <a:gd name="connsiteY50" fmla="*/ 431007 h 490538"/>
                <a:gd name="connsiteX51" fmla="*/ 304800 w 2793207"/>
                <a:gd name="connsiteY51" fmla="*/ 459582 h 490538"/>
                <a:gd name="connsiteX52" fmla="*/ 364332 w 2793207"/>
                <a:gd name="connsiteY52" fmla="*/ 488157 h 490538"/>
                <a:gd name="connsiteX53" fmla="*/ 388144 w 2793207"/>
                <a:gd name="connsiteY53" fmla="*/ 490538 h 490538"/>
                <a:gd name="connsiteX54" fmla="*/ 473869 w 2793207"/>
                <a:gd name="connsiteY54" fmla="*/ 483394 h 490538"/>
                <a:gd name="connsiteX55" fmla="*/ 531019 w 2793207"/>
                <a:gd name="connsiteY55" fmla="*/ 469107 h 490538"/>
                <a:gd name="connsiteX56" fmla="*/ 635794 w 2793207"/>
                <a:gd name="connsiteY56" fmla="*/ 445294 h 490538"/>
                <a:gd name="connsiteX57" fmla="*/ 800100 w 2793207"/>
                <a:gd name="connsiteY57" fmla="*/ 409575 h 490538"/>
                <a:gd name="connsiteX58" fmla="*/ 919163 w 2793207"/>
                <a:gd name="connsiteY58" fmla="*/ 385763 h 490538"/>
                <a:gd name="connsiteX59" fmla="*/ 973932 w 2793207"/>
                <a:gd name="connsiteY59" fmla="*/ 376238 h 490538"/>
                <a:gd name="connsiteX60" fmla="*/ 1243013 w 2793207"/>
                <a:gd name="connsiteY60" fmla="*/ 354807 h 490538"/>
                <a:gd name="connsiteX61" fmla="*/ 1404938 w 2793207"/>
                <a:gd name="connsiteY61" fmla="*/ 338138 h 490538"/>
                <a:gd name="connsiteX62" fmla="*/ 1581150 w 2793207"/>
                <a:gd name="connsiteY62" fmla="*/ 326232 h 490538"/>
                <a:gd name="connsiteX63" fmla="*/ 1874044 w 2793207"/>
                <a:gd name="connsiteY63" fmla="*/ 3095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93207" h="490538">
                  <a:moveTo>
                    <a:pt x="1874044" y="309563"/>
                  </a:moveTo>
                  <a:lnTo>
                    <a:pt x="2105025" y="300038"/>
                  </a:lnTo>
                  <a:lnTo>
                    <a:pt x="2295525" y="295275"/>
                  </a:lnTo>
                  <a:lnTo>
                    <a:pt x="2514600" y="292894"/>
                  </a:lnTo>
                  <a:lnTo>
                    <a:pt x="2695575" y="290513"/>
                  </a:lnTo>
                  <a:lnTo>
                    <a:pt x="2731294" y="278607"/>
                  </a:lnTo>
                  <a:lnTo>
                    <a:pt x="2762250" y="261938"/>
                  </a:lnTo>
                  <a:lnTo>
                    <a:pt x="2781300" y="242888"/>
                  </a:lnTo>
                  <a:lnTo>
                    <a:pt x="2790825" y="223838"/>
                  </a:lnTo>
                  <a:lnTo>
                    <a:pt x="2793207" y="209550"/>
                  </a:lnTo>
                  <a:lnTo>
                    <a:pt x="2793207" y="190500"/>
                  </a:lnTo>
                  <a:lnTo>
                    <a:pt x="2786063" y="157163"/>
                  </a:lnTo>
                  <a:lnTo>
                    <a:pt x="2776538" y="130969"/>
                  </a:lnTo>
                  <a:lnTo>
                    <a:pt x="2762250" y="116682"/>
                  </a:lnTo>
                  <a:lnTo>
                    <a:pt x="2714625" y="92869"/>
                  </a:lnTo>
                  <a:lnTo>
                    <a:pt x="2619375" y="57150"/>
                  </a:lnTo>
                  <a:lnTo>
                    <a:pt x="2545557" y="30957"/>
                  </a:lnTo>
                  <a:lnTo>
                    <a:pt x="2471738" y="11907"/>
                  </a:lnTo>
                  <a:lnTo>
                    <a:pt x="2405063" y="2382"/>
                  </a:lnTo>
                  <a:lnTo>
                    <a:pt x="2345532" y="0"/>
                  </a:lnTo>
                  <a:lnTo>
                    <a:pt x="2321719" y="0"/>
                  </a:lnTo>
                  <a:lnTo>
                    <a:pt x="2293144" y="11907"/>
                  </a:lnTo>
                  <a:lnTo>
                    <a:pt x="2233613" y="42863"/>
                  </a:lnTo>
                  <a:lnTo>
                    <a:pt x="2143125" y="88107"/>
                  </a:lnTo>
                  <a:lnTo>
                    <a:pt x="2071688" y="100013"/>
                  </a:lnTo>
                  <a:lnTo>
                    <a:pt x="1888332" y="116682"/>
                  </a:lnTo>
                  <a:lnTo>
                    <a:pt x="1695450" y="135732"/>
                  </a:lnTo>
                  <a:lnTo>
                    <a:pt x="1497807" y="157163"/>
                  </a:lnTo>
                  <a:lnTo>
                    <a:pt x="1240632" y="180975"/>
                  </a:lnTo>
                  <a:lnTo>
                    <a:pt x="1002507" y="204788"/>
                  </a:lnTo>
                  <a:lnTo>
                    <a:pt x="833438" y="228600"/>
                  </a:lnTo>
                  <a:lnTo>
                    <a:pt x="652463" y="247650"/>
                  </a:lnTo>
                  <a:lnTo>
                    <a:pt x="488157" y="261938"/>
                  </a:lnTo>
                  <a:lnTo>
                    <a:pt x="402432" y="269082"/>
                  </a:lnTo>
                  <a:lnTo>
                    <a:pt x="371475" y="269082"/>
                  </a:lnTo>
                  <a:lnTo>
                    <a:pt x="326232" y="266700"/>
                  </a:lnTo>
                  <a:lnTo>
                    <a:pt x="273844" y="259557"/>
                  </a:lnTo>
                  <a:lnTo>
                    <a:pt x="216694" y="245269"/>
                  </a:lnTo>
                  <a:lnTo>
                    <a:pt x="166688" y="228600"/>
                  </a:lnTo>
                  <a:lnTo>
                    <a:pt x="97632" y="200025"/>
                  </a:lnTo>
                  <a:lnTo>
                    <a:pt x="47625" y="173832"/>
                  </a:lnTo>
                  <a:lnTo>
                    <a:pt x="26194" y="166688"/>
                  </a:lnTo>
                  <a:lnTo>
                    <a:pt x="9525" y="166688"/>
                  </a:lnTo>
                  <a:lnTo>
                    <a:pt x="0" y="173832"/>
                  </a:lnTo>
                  <a:lnTo>
                    <a:pt x="2382" y="185738"/>
                  </a:lnTo>
                  <a:lnTo>
                    <a:pt x="9525" y="211932"/>
                  </a:lnTo>
                  <a:lnTo>
                    <a:pt x="38100" y="257175"/>
                  </a:lnTo>
                  <a:lnTo>
                    <a:pt x="78582" y="297657"/>
                  </a:lnTo>
                  <a:lnTo>
                    <a:pt x="133350" y="350044"/>
                  </a:lnTo>
                  <a:lnTo>
                    <a:pt x="188119" y="388144"/>
                  </a:lnTo>
                  <a:lnTo>
                    <a:pt x="252413" y="431007"/>
                  </a:lnTo>
                  <a:lnTo>
                    <a:pt x="304800" y="459582"/>
                  </a:lnTo>
                  <a:lnTo>
                    <a:pt x="364332" y="488157"/>
                  </a:lnTo>
                  <a:lnTo>
                    <a:pt x="388144" y="490538"/>
                  </a:lnTo>
                  <a:lnTo>
                    <a:pt x="473869" y="483394"/>
                  </a:lnTo>
                  <a:lnTo>
                    <a:pt x="531019" y="469107"/>
                  </a:lnTo>
                  <a:lnTo>
                    <a:pt x="635794" y="445294"/>
                  </a:lnTo>
                  <a:lnTo>
                    <a:pt x="800100" y="409575"/>
                  </a:lnTo>
                  <a:lnTo>
                    <a:pt x="919163" y="385763"/>
                  </a:lnTo>
                  <a:lnTo>
                    <a:pt x="973932" y="376238"/>
                  </a:lnTo>
                  <a:lnTo>
                    <a:pt x="1243013" y="354807"/>
                  </a:lnTo>
                  <a:lnTo>
                    <a:pt x="1404938" y="338138"/>
                  </a:lnTo>
                  <a:lnTo>
                    <a:pt x="1581150" y="326232"/>
                  </a:lnTo>
                  <a:lnTo>
                    <a:pt x="1874044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496F5C4A-D75D-44D0-A4B5-ED06DACB5121}"/>
                </a:ext>
              </a:extLst>
            </p:cNvPr>
            <p:cNvSpPr/>
            <p:nvPr/>
          </p:nvSpPr>
          <p:spPr>
            <a:xfrm>
              <a:off x="3873500" y="3178175"/>
              <a:ext cx="1825625" cy="2216150"/>
            </a:xfrm>
            <a:custGeom>
              <a:avLst/>
              <a:gdLst>
                <a:gd name="connsiteX0" fmla="*/ 1269198 w 1825915"/>
                <a:gd name="connsiteY0" fmla="*/ 822095 h 2215329"/>
                <a:gd name="connsiteX1" fmla="*/ 1208623 w 1825915"/>
                <a:gd name="connsiteY1" fmla="*/ 954784 h 2215329"/>
                <a:gd name="connsiteX2" fmla="*/ 1150932 w 1825915"/>
                <a:gd name="connsiteY2" fmla="*/ 1067281 h 2215329"/>
                <a:gd name="connsiteX3" fmla="*/ 1081703 w 1825915"/>
                <a:gd name="connsiteY3" fmla="*/ 1185547 h 2215329"/>
                <a:gd name="connsiteX4" fmla="*/ 1006705 w 1825915"/>
                <a:gd name="connsiteY4" fmla="*/ 1303813 h 2215329"/>
                <a:gd name="connsiteX5" fmla="*/ 946130 w 1825915"/>
                <a:gd name="connsiteY5" fmla="*/ 1393234 h 2215329"/>
                <a:gd name="connsiteX6" fmla="*/ 859593 w 1825915"/>
                <a:gd name="connsiteY6" fmla="*/ 1499962 h 2215329"/>
                <a:gd name="connsiteX7" fmla="*/ 749981 w 1825915"/>
                <a:gd name="connsiteY7" fmla="*/ 1623997 h 2215329"/>
                <a:gd name="connsiteX8" fmla="*/ 657675 w 1825915"/>
                <a:gd name="connsiteY8" fmla="*/ 1716303 h 2215329"/>
                <a:gd name="connsiteX9" fmla="*/ 576908 w 1825915"/>
                <a:gd name="connsiteY9" fmla="*/ 1791301 h 2215329"/>
                <a:gd name="connsiteX10" fmla="*/ 493256 w 1825915"/>
                <a:gd name="connsiteY10" fmla="*/ 1857645 h 2215329"/>
                <a:gd name="connsiteX11" fmla="*/ 406720 w 1825915"/>
                <a:gd name="connsiteY11" fmla="*/ 1923990 h 2215329"/>
                <a:gd name="connsiteX12" fmla="*/ 314415 w 1825915"/>
                <a:gd name="connsiteY12" fmla="*/ 1987450 h 2215329"/>
                <a:gd name="connsiteX13" fmla="*/ 222109 w 1825915"/>
                <a:gd name="connsiteY13" fmla="*/ 2042256 h 2215329"/>
                <a:gd name="connsiteX14" fmla="*/ 118266 w 1825915"/>
                <a:gd name="connsiteY14" fmla="*/ 2099947 h 2215329"/>
                <a:gd name="connsiteX15" fmla="*/ 37499 w 1825915"/>
                <a:gd name="connsiteY15" fmla="*/ 2140331 h 2215329"/>
                <a:gd name="connsiteX16" fmla="*/ 17307 w 1825915"/>
                <a:gd name="connsiteY16" fmla="*/ 2154753 h 2215329"/>
                <a:gd name="connsiteX17" fmla="*/ 2884 w 1825915"/>
                <a:gd name="connsiteY17" fmla="*/ 2172060 h 2215329"/>
                <a:gd name="connsiteX18" fmla="*/ 0 w 1825915"/>
                <a:gd name="connsiteY18" fmla="*/ 2189368 h 2215329"/>
                <a:gd name="connsiteX19" fmla="*/ 2884 w 1825915"/>
                <a:gd name="connsiteY19" fmla="*/ 2203790 h 2215329"/>
                <a:gd name="connsiteX20" fmla="*/ 11538 w 1825915"/>
                <a:gd name="connsiteY20" fmla="*/ 2209560 h 2215329"/>
                <a:gd name="connsiteX21" fmla="*/ 31730 w 1825915"/>
                <a:gd name="connsiteY21" fmla="*/ 2215329 h 2215329"/>
                <a:gd name="connsiteX22" fmla="*/ 95190 w 1825915"/>
                <a:gd name="connsiteY22" fmla="*/ 2198021 h 2215329"/>
                <a:gd name="connsiteX23" fmla="*/ 242301 w 1825915"/>
                <a:gd name="connsiteY23" fmla="*/ 2134561 h 2215329"/>
                <a:gd name="connsiteX24" fmla="*/ 389413 w 1825915"/>
                <a:gd name="connsiteY24" fmla="*/ 2062448 h 2215329"/>
                <a:gd name="connsiteX25" fmla="*/ 530756 w 1825915"/>
                <a:gd name="connsiteY25" fmla="*/ 1978796 h 2215329"/>
                <a:gd name="connsiteX26" fmla="*/ 657675 w 1825915"/>
                <a:gd name="connsiteY26" fmla="*/ 1898029 h 2215329"/>
                <a:gd name="connsiteX27" fmla="*/ 796133 w 1825915"/>
                <a:gd name="connsiteY27" fmla="*/ 1794185 h 2215329"/>
                <a:gd name="connsiteX28" fmla="*/ 940361 w 1825915"/>
                <a:gd name="connsiteY28" fmla="*/ 1670150 h 2215329"/>
                <a:gd name="connsiteX29" fmla="*/ 1070165 w 1825915"/>
                <a:gd name="connsiteY29" fmla="*/ 1548999 h 2215329"/>
                <a:gd name="connsiteX30" fmla="*/ 1148048 w 1825915"/>
                <a:gd name="connsiteY30" fmla="*/ 1462463 h 2215329"/>
                <a:gd name="connsiteX31" fmla="*/ 1234584 w 1825915"/>
                <a:gd name="connsiteY31" fmla="*/ 1349966 h 2215329"/>
                <a:gd name="connsiteX32" fmla="*/ 1283621 w 1825915"/>
                <a:gd name="connsiteY32" fmla="*/ 1277852 h 2215329"/>
                <a:gd name="connsiteX33" fmla="*/ 1375927 w 1825915"/>
                <a:gd name="connsiteY33" fmla="*/ 1099011 h 2215329"/>
                <a:gd name="connsiteX34" fmla="*/ 1456694 w 1825915"/>
                <a:gd name="connsiteY34" fmla="*/ 940361 h 2215329"/>
                <a:gd name="connsiteX35" fmla="*/ 1511500 w 1825915"/>
                <a:gd name="connsiteY35" fmla="*/ 830748 h 2215329"/>
                <a:gd name="connsiteX36" fmla="*/ 1560537 w 1825915"/>
                <a:gd name="connsiteY36" fmla="*/ 729789 h 2215329"/>
                <a:gd name="connsiteX37" fmla="*/ 1612459 w 1825915"/>
                <a:gd name="connsiteY37" fmla="*/ 614408 h 2215329"/>
                <a:gd name="connsiteX38" fmla="*/ 1647074 w 1825915"/>
                <a:gd name="connsiteY38" fmla="*/ 464411 h 2215329"/>
                <a:gd name="connsiteX39" fmla="*/ 1687457 w 1825915"/>
                <a:gd name="connsiteY39" fmla="*/ 398067 h 2215329"/>
                <a:gd name="connsiteX40" fmla="*/ 1716303 w 1825915"/>
                <a:gd name="connsiteY40" fmla="*/ 349030 h 2215329"/>
                <a:gd name="connsiteX41" fmla="*/ 1736494 w 1825915"/>
                <a:gd name="connsiteY41" fmla="*/ 302877 h 2215329"/>
                <a:gd name="connsiteX42" fmla="*/ 1745148 w 1825915"/>
                <a:gd name="connsiteY42" fmla="*/ 291339 h 2215329"/>
                <a:gd name="connsiteX43" fmla="*/ 1771109 w 1825915"/>
                <a:gd name="connsiteY43" fmla="*/ 279801 h 2215329"/>
                <a:gd name="connsiteX44" fmla="*/ 1799954 w 1825915"/>
                <a:gd name="connsiteY44" fmla="*/ 262493 h 2215329"/>
                <a:gd name="connsiteX45" fmla="*/ 1817262 w 1825915"/>
                <a:gd name="connsiteY45" fmla="*/ 245186 h 2215329"/>
                <a:gd name="connsiteX46" fmla="*/ 1825915 w 1825915"/>
                <a:gd name="connsiteY46" fmla="*/ 230763 h 2215329"/>
                <a:gd name="connsiteX47" fmla="*/ 1825915 w 1825915"/>
                <a:gd name="connsiteY47" fmla="*/ 222110 h 2215329"/>
                <a:gd name="connsiteX48" fmla="*/ 1825915 w 1825915"/>
                <a:gd name="connsiteY48" fmla="*/ 207687 h 2215329"/>
                <a:gd name="connsiteX49" fmla="*/ 1820146 w 1825915"/>
                <a:gd name="connsiteY49" fmla="*/ 193264 h 2215329"/>
                <a:gd name="connsiteX50" fmla="*/ 1811492 w 1825915"/>
                <a:gd name="connsiteY50" fmla="*/ 178842 h 2215329"/>
                <a:gd name="connsiteX51" fmla="*/ 1785532 w 1825915"/>
                <a:gd name="connsiteY51" fmla="*/ 155765 h 2215329"/>
                <a:gd name="connsiteX52" fmla="*/ 1745148 w 1825915"/>
                <a:gd name="connsiteY52" fmla="*/ 124035 h 2215329"/>
                <a:gd name="connsiteX53" fmla="*/ 1673034 w 1825915"/>
                <a:gd name="connsiteY53" fmla="*/ 77883 h 2215329"/>
                <a:gd name="connsiteX54" fmla="*/ 1569191 w 1825915"/>
                <a:gd name="connsiteY54" fmla="*/ 0 h 2215329"/>
                <a:gd name="connsiteX55" fmla="*/ 1427848 w 1825915"/>
                <a:gd name="connsiteY55" fmla="*/ 43268 h 2215329"/>
                <a:gd name="connsiteX56" fmla="*/ 1474001 w 1825915"/>
                <a:gd name="connsiteY56" fmla="*/ 144227 h 2215329"/>
                <a:gd name="connsiteX57" fmla="*/ 1488424 w 1825915"/>
                <a:gd name="connsiteY57" fmla="*/ 178842 h 2215329"/>
                <a:gd name="connsiteX58" fmla="*/ 1491308 w 1825915"/>
                <a:gd name="connsiteY58" fmla="*/ 193264 h 2215329"/>
                <a:gd name="connsiteX59" fmla="*/ 1459578 w 1825915"/>
                <a:gd name="connsiteY59" fmla="*/ 302877 h 2215329"/>
                <a:gd name="connsiteX60" fmla="*/ 1404772 w 1825915"/>
                <a:gd name="connsiteY60" fmla="*/ 487488 h 2215329"/>
                <a:gd name="connsiteX61" fmla="*/ 1344197 w 1825915"/>
                <a:gd name="connsiteY61" fmla="*/ 640368 h 2215329"/>
                <a:gd name="connsiteX62" fmla="*/ 1303813 w 1825915"/>
                <a:gd name="connsiteY62" fmla="*/ 744212 h 2215329"/>
                <a:gd name="connsiteX63" fmla="*/ 1269198 w 1825915"/>
                <a:gd name="connsiteY63" fmla="*/ 822095 h 221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825915" h="2215329">
                  <a:moveTo>
                    <a:pt x="1269198" y="822095"/>
                  </a:moveTo>
                  <a:lnTo>
                    <a:pt x="1208623" y="954784"/>
                  </a:lnTo>
                  <a:lnTo>
                    <a:pt x="1150932" y="1067281"/>
                  </a:lnTo>
                  <a:lnTo>
                    <a:pt x="1081703" y="1185547"/>
                  </a:lnTo>
                  <a:lnTo>
                    <a:pt x="1006705" y="1303813"/>
                  </a:lnTo>
                  <a:lnTo>
                    <a:pt x="946130" y="1393234"/>
                  </a:lnTo>
                  <a:lnTo>
                    <a:pt x="859593" y="1499962"/>
                  </a:lnTo>
                  <a:lnTo>
                    <a:pt x="749981" y="1623997"/>
                  </a:lnTo>
                  <a:lnTo>
                    <a:pt x="657675" y="1716303"/>
                  </a:lnTo>
                  <a:lnTo>
                    <a:pt x="576908" y="1791301"/>
                  </a:lnTo>
                  <a:lnTo>
                    <a:pt x="493256" y="1857645"/>
                  </a:lnTo>
                  <a:lnTo>
                    <a:pt x="406720" y="1923990"/>
                  </a:lnTo>
                  <a:lnTo>
                    <a:pt x="314415" y="1987450"/>
                  </a:lnTo>
                  <a:lnTo>
                    <a:pt x="222109" y="2042256"/>
                  </a:lnTo>
                  <a:lnTo>
                    <a:pt x="118266" y="2099947"/>
                  </a:lnTo>
                  <a:lnTo>
                    <a:pt x="37499" y="2140331"/>
                  </a:lnTo>
                  <a:lnTo>
                    <a:pt x="17307" y="2154753"/>
                  </a:lnTo>
                  <a:lnTo>
                    <a:pt x="2884" y="2172060"/>
                  </a:lnTo>
                  <a:lnTo>
                    <a:pt x="0" y="2189368"/>
                  </a:lnTo>
                  <a:lnTo>
                    <a:pt x="2884" y="2203790"/>
                  </a:lnTo>
                  <a:lnTo>
                    <a:pt x="11538" y="2209560"/>
                  </a:lnTo>
                  <a:lnTo>
                    <a:pt x="31730" y="2215329"/>
                  </a:lnTo>
                  <a:lnTo>
                    <a:pt x="95190" y="2198021"/>
                  </a:lnTo>
                  <a:lnTo>
                    <a:pt x="242301" y="2134561"/>
                  </a:lnTo>
                  <a:lnTo>
                    <a:pt x="389413" y="2062448"/>
                  </a:lnTo>
                  <a:lnTo>
                    <a:pt x="530756" y="1978796"/>
                  </a:lnTo>
                  <a:lnTo>
                    <a:pt x="657675" y="1898029"/>
                  </a:lnTo>
                  <a:lnTo>
                    <a:pt x="796133" y="1794185"/>
                  </a:lnTo>
                  <a:lnTo>
                    <a:pt x="940361" y="1670150"/>
                  </a:lnTo>
                  <a:lnTo>
                    <a:pt x="1070165" y="1548999"/>
                  </a:lnTo>
                  <a:lnTo>
                    <a:pt x="1148048" y="1462463"/>
                  </a:lnTo>
                  <a:lnTo>
                    <a:pt x="1234584" y="1349966"/>
                  </a:lnTo>
                  <a:lnTo>
                    <a:pt x="1283621" y="1277852"/>
                  </a:lnTo>
                  <a:lnTo>
                    <a:pt x="1375927" y="1099011"/>
                  </a:lnTo>
                  <a:lnTo>
                    <a:pt x="1456694" y="940361"/>
                  </a:lnTo>
                  <a:lnTo>
                    <a:pt x="1511500" y="830748"/>
                  </a:lnTo>
                  <a:lnTo>
                    <a:pt x="1560537" y="729789"/>
                  </a:lnTo>
                  <a:lnTo>
                    <a:pt x="1612459" y="614408"/>
                  </a:lnTo>
                  <a:lnTo>
                    <a:pt x="1647074" y="464411"/>
                  </a:lnTo>
                  <a:lnTo>
                    <a:pt x="1687457" y="398067"/>
                  </a:lnTo>
                  <a:lnTo>
                    <a:pt x="1716303" y="349030"/>
                  </a:lnTo>
                  <a:lnTo>
                    <a:pt x="1736494" y="302877"/>
                  </a:lnTo>
                  <a:lnTo>
                    <a:pt x="1745148" y="291339"/>
                  </a:lnTo>
                  <a:lnTo>
                    <a:pt x="1771109" y="279801"/>
                  </a:lnTo>
                  <a:lnTo>
                    <a:pt x="1799954" y="262493"/>
                  </a:lnTo>
                  <a:lnTo>
                    <a:pt x="1817262" y="245186"/>
                  </a:lnTo>
                  <a:lnTo>
                    <a:pt x="1825915" y="230763"/>
                  </a:lnTo>
                  <a:lnTo>
                    <a:pt x="1825915" y="222110"/>
                  </a:lnTo>
                  <a:lnTo>
                    <a:pt x="1825915" y="207687"/>
                  </a:lnTo>
                  <a:lnTo>
                    <a:pt x="1820146" y="193264"/>
                  </a:lnTo>
                  <a:lnTo>
                    <a:pt x="1811492" y="178842"/>
                  </a:lnTo>
                  <a:lnTo>
                    <a:pt x="1785532" y="155765"/>
                  </a:lnTo>
                  <a:lnTo>
                    <a:pt x="1745148" y="124035"/>
                  </a:lnTo>
                  <a:lnTo>
                    <a:pt x="1673034" y="77883"/>
                  </a:lnTo>
                  <a:lnTo>
                    <a:pt x="1569191" y="0"/>
                  </a:lnTo>
                  <a:lnTo>
                    <a:pt x="1427848" y="43268"/>
                  </a:lnTo>
                  <a:lnTo>
                    <a:pt x="1474001" y="144227"/>
                  </a:lnTo>
                  <a:lnTo>
                    <a:pt x="1488424" y="178842"/>
                  </a:lnTo>
                  <a:lnTo>
                    <a:pt x="1491308" y="193264"/>
                  </a:lnTo>
                  <a:lnTo>
                    <a:pt x="1459578" y="302877"/>
                  </a:lnTo>
                  <a:lnTo>
                    <a:pt x="1404772" y="487488"/>
                  </a:lnTo>
                  <a:lnTo>
                    <a:pt x="1344197" y="640368"/>
                  </a:lnTo>
                  <a:lnTo>
                    <a:pt x="1303813" y="744212"/>
                  </a:lnTo>
                  <a:lnTo>
                    <a:pt x="1269198" y="822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B813EE5D-DC20-4989-A528-BE1FE05BFC2F}"/>
                </a:ext>
              </a:extLst>
            </p:cNvPr>
            <p:cNvSpPr/>
            <p:nvPr/>
          </p:nvSpPr>
          <p:spPr>
            <a:xfrm>
              <a:off x="5049838" y="4084638"/>
              <a:ext cx="1581150" cy="403225"/>
            </a:xfrm>
            <a:custGeom>
              <a:avLst/>
              <a:gdLst>
                <a:gd name="connsiteX0" fmla="*/ 881063 w 1581150"/>
                <a:gd name="connsiteY0" fmla="*/ 288131 h 404812"/>
                <a:gd name="connsiteX1" fmla="*/ 695325 w 1581150"/>
                <a:gd name="connsiteY1" fmla="*/ 314325 h 404812"/>
                <a:gd name="connsiteX2" fmla="*/ 521494 w 1581150"/>
                <a:gd name="connsiteY2" fmla="*/ 340519 h 404812"/>
                <a:gd name="connsiteX3" fmla="*/ 352425 w 1581150"/>
                <a:gd name="connsiteY3" fmla="*/ 364331 h 404812"/>
                <a:gd name="connsiteX4" fmla="*/ 204788 w 1581150"/>
                <a:gd name="connsiteY4" fmla="*/ 383381 h 404812"/>
                <a:gd name="connsiteX5" fmla="*/ 0 w 1581150"/>
                <a:gd name="connsiteY5" fmla="*/ 404812 h 404812"/>
                <a:gd name="connsiteX6" fmla="*/ 107157 w 1581150"/>
                <a:gd name="connsiteY6" fmla="*/ 214312 h 404812"/>
                <a:gd name="connsiteX7" fmla="*/ 247650 w 1581150"/>
                <a:gd name="connsiteY7" fmla="*/ 211931 h 404812"/>
                <a:gd name="connsiteX8" fmla="*/ 388144 w 1581150"/>
                <a:gd name="connsiteY8" fmla="*/ 202406 h 404812"/>
                <a:gd name="connsiteX9" fmla="*/ 588169 w 1581150"/>
                <a:gd name="connsiteY9" fmla="*/ 176212 h 404812"/>
                <a:gd name="connsiteX10" fmla="*/ 773907 w 1581150"/>
                <a:gd name="connsiteY10" fmla="*/ 145256 h 404812"/>
                <a:gd name="connsiteX11" fmla="*/ 985838 w 1581150"/>
                <a:gd name="connsiteY11" fmla="*/ 97631 h 404812"/>
                <a:gd name="connsiteX12" fmla="*/ 1112044 w 1581150"/>
                <a:gd name="connsiteY12" fmla="*/ 61912 h 404812"/>
                <a:gd name="connsiteX13" fmla="*/ 1131094 w 1581150"/>
                <a:gd name="connsiteY13" fmla="*/ 52387 h 404812"/>
                <a:gd name="connsiteX14" fmla="*/ 1154907 w 1581150"/>
                <a:gd name="connsiteY14" fmla="*/ 38100 h 404812"/>
                <a:gd name="connsiteX15" fmla="*/ 1190625 w 1581150"/>
                <a:gd name="connsiteY15" fmla="*/ 19050 h 404812"/>
                <a:gd name="connsiteX16" fmla="*/ 1235869 w 1581150"/>
                <a:gd name="connsiteY16" fmla="*/ 2381 h 404812"/>
                <a:gd name="connsiteX17" fmla="*/ 1259682 w 1581150"/>
                <a:gd name="connsiteY17" fmla="*/ 0 h 404812"/>
                <a:gd name="connsiteX18" fmla="*/ 1276350 w 1581150"/>
                <a:gd name="connsiteY18" fmla="*/ 2381 h 404812"/>
                <a:gd name="connsiteX19" fmla="*/ 1304925 w 1581150"/>
                <a:gd name="connsiteY19" fmla="*/ 14287 h 404812"/>
                <a:gd name="connsiteX20" fmla="*/ 1378744 w 1581150"/>
                <a:gd name="connsiteY20" fmla="*/ 66675 h 404812"/>
                <a:gd name="connsiteX21" fmla="*/ 1466850 w 1581150"/>
                <a:gd name="connsiteY21" fmla="*/ 128587 h 404812"/>
                <a:gd name="connsiteX22" fmla="*/ 1547813 w 1581150"/>
                <a:gd name="connsiteY22" fmla="*/ 190500 h 404812"/>
                <a:gd name="connsiteX23" fmla="*/ 1566863 w 1581150"/>
                <a:gd name="connsiteY23" fmla="*/ 209550 h 404812"/>
                <a:gd name="connsiteX24" fmla="*/ 1576388 w 1581150"/>
                <a:gd name="connsiteY24" fmla="*/ 223837 h 404812"/>
                <a:gd name="connsiteX25" fmla="*/ 1581150 w 1581150"/>
                <a:gd name="connsiteY25" fmla="*/ 240506 h 404812"/>
                <a:gd name="connsiteX26" fmla="*/ 1581150 w 1581150"/>
                <a:gd name="connsiteY26" fmla="*/ 261937 h 404812"/>
                <a:gd name="connsiteX27" fmla="*/ 1574007 w 1581150"/>
                <a:gd name="connsiteY27" fmla="*/ 280987 h 404812"/>
                <a:gd name="connsiteX28" fmla="*/ 1550194 w 1581150"/>
                <a:gd name="connsiteY28" fmla="*/ 304800 h 404812"/>
                <a:gd name="connsiteX29" fmla="*/ 1085850 w 1581150"/>
                <a:gd name="connsiteY29" fmla="*/ 264319 h 404812"/>
                <a:gd name="connsiteX30" fmla="*/ 1057275 w 1581150"/>
                <a:gd name="connsiteY30" fmla="*/ 266700 h 404812"/>
                <a:gd name="connsiteX31" fmla="*/ 881063 w 1581150"/>
                <a:gd name="connsiteY31" fmla="*/ 28813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404812">
                  <a:moveTo>
                    <a:pt x="881063" y="288131"/>
                  </a:moveTo>
                  <a:lnTo>
                    <a:pt x="695325" y="314325"/>
                  </a:lnTo>
                  <a:lnTo>
                    <a:pt x="521494" y="340519"/>
                  </a:lnTo>
                  <a:lnTo>
                    <a:pt x="352425" y="364331"/>
                  </a:lnTo>
                  <a:lnTo>
                    <a:pt x="204788" y="383381"/>
                  </a:lnTo>
                  <a:lnTo>
                    <a:pt x="0" y="404812"/>
                  </a:lnTo>
                  <a:lnTo>
                    <a:pt x="107157" y="214312"/>
                  </a:lnTo>
                  <a:lnTo>
                    <a:pt x="247650" y="211931"/>
                  </a:lnTo>
                  <a:lnTo>
                    <a:pt x="388144" y="202406"/>
                  </a:lnTo>
                  <a:lnTo>
                    <a:pt x="588169" y="176212"/>
                  </a:lnTo>
                  <a:lnTo>
                    <a:pt x="773907" y="145256"/>
                  </a:lnTo>
                  <a:lnTo>
                    <a:pt x="985838" y="97631"/>
                  </a:lnTo>
                  <a:lnTo>
                    <a:pt x="1112044" y="61912"/>
                  </a:lnTo>
                  <a:lnTo>
                    <a:pt x="1131094" y="52387"/>
                  </a:lnTo>
                  <a:lnTo>
                    <a:pt x="1154907" y="38100"/>
                  </a:lnTo>
                  <a:lnTo>
                    <a:pt x="1190625" y="19050"/>
                  </a:lnTo>
                  <a:lnTo>
                    <a:pt x="1235869" y="2381"/>
                  </a:lnTo>
                  <a:lnTo>
                    <a:pt x="1259682" y="0"/>
                  </a:lnTo>
                  <a:lnTo>
                    <a:pt x="1276350" y="2381"/>
                  </a:lnTo>
                  <a:lnTo>
                    <a:pt x="1304925" y="14287"/>
                  </a:lnTo>
                  <a:lnTo>
                    <a:pt x="1378744" y="66675"/>
                  </a:lnTo>
                  <a:lnTo>
                    <a:pt x="1466850" y="128587"/>
                  </a:lnTo>
                  <a:lnTo>
                    <a:pt x="1547813" y="190500"/>
                  </a:lnTo>
                  <a:lnTo>
                    <a:pt x="1566863" y="209550"/>
                  </a:lnTo>
                  <a:lnTo>
                    <a:pt x="1576388" y="223837"/>
                  </a:lnTo>
                  <a:lnTo>
                    <a:pt x="1581150" y="240506"/>
                  </a:lnTo>
                  <a:lnTo>
                    <a:pt x="1581150" y="261937"/>
                  </a:lnTo>
                  <a:lnTo>
                    <a:pt x="1574007" y="280987"/>
                  </a:lnTo>
                  <a:lnTo>
                    <a:pt x="1550194" y="304800"/>
                  </a:lnTo>
                  <a:lnTo>
                    <a:pt x="1085850" y="264319"/>
                  </a:lnTo>
                  <a:lnTo>
                    <a:pt x="1057275" y="266700"/>
                  </a:lnTo>
                  <a:lnTo>
                    <a:pt x="881063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03A8917A-4E92-47BC-9572-41A82A06EF25}"/>
                </a:ext>
              </a:extLst>
            </p:cNvPr>
            <p:cNvSpPr/>
            <p:nvPr/>
          </p:nvSpPr>
          <p:spPr>
            <a:xfrm>
              <a:off x="4319588" y="4314825"/>
              <a:ext cx="2308225" cy="1638300"/>
            </a:xfrm>
            <a:custGeom>
              <a:avLst/>
              <a:gdLst>
                <a:gd name="connsiteX0" fmla="*/ 1754981 w 2307431"/>
                <a:gd name="connsiteY0" fmla="*/ 304800 h 1638300"/>
                <a:gd name="connsiteX1" fmla="*/ 1671637 w 2307431"/>
                <a:gd name="connsiteY1" fmla="*/ 433388 h 1638300"/>
                <a:gd name="connsiteX2" fmla="*/ 1602581 w 2307431"/>
                <a:gd name="connsiteY2" fmla="*/ 531019 h 1638300"/>
                <a:gd name="connsiteX3" fmla="*/ 1519237 w 2307431"/>
                <a:gd name="connsiteY3" fmla="*/ 642938 h 1638300"/>
                <a:gd name="connsiteX4" fmla="*/ 1435893 w 2307431"/>
                <a:gd name="connsiteY4" fmla="*/ 740569 h 1638300"/>
                <a:gd name="connsiteX5" fmla="*/ 1326356 w 2307431"/>
                <a:gd name="connsiteY5" fmla="*/ 871538 h 1638300"/>
                <a:gd name="connsiteX6" fmla="*/ 1197768 w 2307431"/>
                <a:gd name="connsiteY6" fmla="*/ 981075 h 1638300"/>
                <a:gd name="connsiteX7" fmla="*/ 1052512 w 2307431"/>
                <a:gd name="connsiteY7" fmla="*/ 1097756 h 1638300"/>
                <a:gd name="connsiteX8" fmla="*/ 926306 w 2307431"/>
                <a:gd name="connsiteY8" fmla="*/ 1183481 h 1638300"/>
                <a:gd name="connsiteX9" fmla="*/ 814387 w 2307431"/>
                <a:gd name="connsiteY9" fmla="*/ 1252538 h 1638300"/>
                <a:gd name="connsiteX10" fmla="*/ 707231 w 2307431"/>
                <a:gd name="connsiteY10" fmla="*/ 1307306 h 1638300"/>
                <a:gd name="connsiteX11" fmla="*/ 628650 w 2307431"/>
                <a:gd name="connsiteY11" fmla="*/ 1347788 h 1638300"/>
                <a:gd name="connsiteX12" fmla="*/ 521493 w 2307431"/>
                <a:gd name="connsiteY12" fmla="*/ 1397794 h 1638300"/>
                <a:gd name="connsiteX13" fmla="*/ 414337 w 2307431"/>
                <a:gd name="connsiteY13" fmla="*/ 1443038 h 1638300"/>
                <a:gd name="connsiteX14" fmla="*/ 285750 w 2307431"/>
                <a:gd name="connsiteY14" fmla="*/ 1490663 h 1638300"/>
                <a:gd name="connsiteX15" fmla="*/ 140493 w 2307431"/>
                <a:gd name="connsiteY15" fmla="*/ 1535906 h 1638300"/>
                <a:gd name="connsiteX16" fmla="*/ 35718 w 2307431"/>
                <a:gd name="connsiteY16" fmla="*/ 1566863 h 1638300"/>
                <a:gd name="connsiteX17" fmla="*/ 11906 w 2307431"/>
                <a:gd name="connsiteY17" fmla="*/ 1578769 h 1638300"/>
                <a:gd name="connsiteX18" fmla="*/ 0 w 2307431"/>
                <a:gd name="connsiteY18" fmla="*/ 1595438 h 1638300"/>
                <a:gd name="connsiteX19" fmla="*/ 0 w 2307431"/>
                <a:gd name="connsiteY19" fmla="*/ 1609725 h 1638300"/>
                <a:gd name="connsiteX20" fmla="*/ 4762 w 2307431"/>
                <a:gd name="connsiteY20" fmla="*/ 1619250 h 1638300"/>
                <a:gd name="connsiteX21" fmla="*/ 16668 w 2307431"/>
                <a:gd name="connsiteY21" fmla="*/ 1631156 h 1638300"/>
                <a:gd name="connsiteX22" fmla="*/ 35718 w 2307431"/>
                <a:gd name="connsiteY22" fmla="*/ 1635919 h 1638300"/>
                <a:gd name="connsiteX23" fmla="*/ 66675 w 2307431"/>
                <a:gd name="connsiteY23" fmla="*/ 1638300 h 1638300"/>
                <a:gd name="connsiteX24" fmla="*/ 161925 w 2307431"/>
                <a:gd name="connsiteY24" fmla="*/ 1614488 h 1638300"/>
                <a:gd name="connsiteX25" fmla="*/ 347662 w 2307431"/>
                <a:gd name="connsiteY25" fmla="*/ 1557338 h 1638300"/>
                <a:gd name="connsiteX26" fmla="*/ 521493 w 2307431"/>
                <a:gd name="connsiteY26" fmla="*/ 1502569 h 1638300"/>
                <a:gd name="connsiteX27" fmla="*/ 700087 w 2307431"/>
                <a:gd name="connsiteY27" fmla="*/ 1438275 h 1638300"/>
                <a:gd name="connsiteX28" fmla="*/ 831056 w 2307431"/>
                <a:gd name="connsiteY28" fmla="*/ 1385888 h 1638300"/>
                <a:gd name="connsiteX29" fmla="*/ 978693 w 2307431"/>
                <a:gd name="connsiteY29" fmla="*/ 1314450 h 1638300"/>
                <a:gd name="connsiteX30" fmla="*/ 1119187 w 2307431"/>
                <a:gd name="connsiteY30" fmla="*/ 1233488 h 1638300"/>
                <a:gd name="connsiteX31" fmla="*/ 1323975 w 2307431"/>
                <a:gd name="connsiteY31" fmla="*/ 1104900 h 1638300"/>
                <a:gd name="connsiteX32" fmla="*/ 1464468 w 2307431"/>
                <a:gd name="connsiteY32" fmla="*/ 1012031 h 1638300"/>
                <a:gd name="connsiteX33" fmla="*/ 1516856 w 2307431"/>
                <a:gd name="connsiteY33" fmla="*/ 976313 h 1638300"/>
                <a:gd name="connsiteX34" fmla="*/ 1659731 w 2307431"/>
                <a:gd name="connsiteY34" fmla="*/ 847725 h 1638300"/>
                <a:gd name="connsiteX35" fmla="*/ 1754981 w 2307431"/>
                <a:gd name="connsiteY35" fmla="*/ 745331 h 1638300"/>
                <a:gd name="connsiteX36" fmla="*/ 1854993 w 2307431"/>
                <a:gd name="connsiteY36" fmla="*/ 628650 h 1638300"/>
                <a:gd name="connsiteX37" fmla="*/ 1938337 w 2307431"/>
                <a:gd name="connsiteY37" fmla="*/ 521494 h 1638300"/>
                <a:gd name="connsiteX38" fmla="*/ 2007393 w 2307431"/>
                <a:gd name="connsiteY38" fmla="*/ 426244 h 1638300"/>
                <a:gd name="connsiteX39" fmla="*/ 2078831 w 2307431"/>
                <a:gd name="connsiteY39" fmla="*/ 316706 h 1638300"/>
                <a:gd name="connsiteX40" fmla="*/ 2133600 w 2307431"/>
                <a:gd name="connsiteY40" fmla="*/ 226219 h 1638300"/>
                <a:gd name="connsiteX41" fmla="*/ 2150268 w 2307431"/>
                <a:gd name="connsiteY41" fmla="*/ 200025 h 1638300"/>
                <a:gd name="connsiteX42" fmla="*/ 2209800 w 2307431"/>
                <a:gd name="connsiteY42" fmla="*/ 142875 h 1638300"/>
                <a:gd name="connsiteX43" fmla="*/ 2283618 w 2307431"/>
                <a:gd name="connsiteY43" fmla="*/ 71438 h 1638300"/>
                <a:gd name="connsiteX44" fmla="*/ 2300287 w 2307431"/>
                <a:gd name="connsiteY44" fmla="*/ 54769 h 1638300"/>
                <a:gd name="connsiteX45" fmla="*/ 2307431 w 2307431"/>
                <a:gd name="connsiteY45" fmla="*/ 33338 h 1638300"/>
                <a:gd name="connsiteX46" fmla="*/ 2307431 w 2307431"/>
                <a:gd name="connsiteY46" fmla="*/ 11906 h 1638300"/>
                <a:gd name="connsiteX47" fmla="*/ 1793081 w 2307431"/>
                <a:gd name="connsiteY47" fmla="*/ 0 h 1638300"/>
                <a:gd name="connsiteX48" fmla="*/ 1838325 w 2307431"/>
                <a:gd name="connsiteY48" fmla="*/ 42863 h 1638300"/>
                <a:gd name="connsiteX49" fmla="*/ 1850231 w 2307431"/>
                <a:gd name="connsiteY49" fmla="*/ 57150 h 1638300"/>
                <a:gd name="connsiteX50" fmla="*/ 1854993 w 2307431"/>
                <a:gd name="connsiteY50" fmla="*/ 69056 h 1638300"/>
                <a:gd name="connsiteX51" fmla="*/ 1859756 w 2307431"/>
                <a:gd name="connsiteY51" fmla="*/ 88106 h 1638300"/>
                <a:gd name="connsiteX52" fmla="*/ 1859756 w 2307431"/>
                <a:gd name="connsiteY52" fmla="*/ 111919 h 1638300"/>
                <a:gd name="connsiteX53" fmla="*/ 1854993 w 2307431"/>
                <a:gd name="connsiteY53" fmla="*/ 138113 h 1638300"/>
                <a:gd name="connsiteX54" fmla="*/ 1843087 w 2307431"/>
                <a:gd name="connsiteY54" fmla="*/ 161925 h 1638300"/>
                <a:gd name="connsiteX55" fmla="*/ 1797843 w 2307431"/>
                <a:gd name="connsiteY55" fmla="*/ 238125 h 1638300"/>
                <a:gd name="connsiteX56" fmla="*/ 1754981 w 2307431"/>
                <a:gd name="connsiteY56" fmla="*/ 3048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07431" h="1638300">
                  <a:moveTo>
                    <a:pt x="1754981" y="304800"/>
                  </a:moveTo>
                  <a:lnTo>
                    <a:pt x="1671637" y="433388"/>
                  </a:lnTo>
                  <a:lnTo>
                    <a:pt x="1602581" y="531019"/>
                  </a:lnTo>
                  <a:lnTo>
                    <a:pt x="1519237" y="642938"/>
                  </a:lnTo>
                  <a:lnTo>
                    <a:pt x="1435893" y="740569"/>
                  </a:lnTo>
                  <a:lnTo>
                    <a:pt x="1326356" y="871538"/>
                  </a:lnTo>
                  <a:lnTo>
                    <a:pt x="1197768" y="981075"/>
                  </a:lnTo>
                  <a:lnTo>
                    <a:pt x="1052512" y="1097756"/>
                  </a:lnTo>
                  <a:lnTo>
                    <a:pt x="926306" y="1183481"/>
                  </a:lnTo>
                  <a:lnTo>
                    <a:pt x="814387" y="1252538"/>
                  </a:lnTo>
                  <a:lnTo>
                    <a:pt x="707231" y="1307306"/>
                  </a:lnTo>
                  <a:lnTo>
                    <a:pt x="628650" y="1347788"/>
                  </a:lnTo>
                  <a:lnTo>
                    <a:pt x="521493" y="1397794"/>
                  </a:lnTo>
                  <a:lnTo>
                    <a:pt x="414337" y="1443038"/>
                  </a:lnTo>
                  <a:lnTo>
                    <a:pt x="285750" y="1490663"/>
                  </a:lnTo>
                  <a:lnTo>
                    <a:pt x="140493" y="1535906"/>
                  </a:lnTo>
                  <a:lnTo>
                    <a:pt x="35718" y="1566863"/>
                  </a:lnTo>
                  <a:lnTo>
                    <a:pt x="11906" y="1578769"/>
                  </a:lnTo>
                  <a:lnTo>
                    <a:pt x="0" y="1595438"/>
                  </a:lnTo>
                  <a:lnTo>
                    <a:pt x="0" y="1609725"/>
                  </a:lnTo>
                  <a:lnTo>
                    <a:pt x="4762" y="1619250"/>
                  </a:lnTo>
                  <a:lnTo>
                    <a:pt x="16668" y="1631156"/>
                  </a:lnTo>
                  <a:lnTo>
                    <a:pt x="35718" y="1635919"/>
                  </a:lnTo>
                  <a:lnTo>
                    <a:pt x="66675" y="1638300"/>
                  </a:lnTo>
                  <a:lnTo>
                    <a:pt x="161925" y="1614488"/>
                  </a:lnTo>
                  <a:lnTo>
                    <a:pt x="347662" y="1557338"/>
                  </a:lnTo>
                  <a:lnTo>
                    <a:pt x="521493" y="1502569"/>
                  </a:lnTo>
                  <a:lnTo>
                    <a:pt x="700087" y="1438275"/>
                  </a:lnTo>
                  <a:lnTo>
                    <a:pt x="831056" y="1385888"/>
                  </a:lnTo>
                  <a:lnTo>
                    <a:pt x="978693" y="1314450"/>
                  </a:lnTo>
                  <a:lnTo>
                    <a:pt x="1119187" y="1233488"/>
                  </a:lnTo>
                  <a:lnTo>
                    <a:pt x="1323975" y="1104900"/>
                  </a:lnTo>
                  <a:lnTo>
                    <a:pt x="1464468" y="1012031"/>
                  </a:lnTo>
                  <a:lnTo>
                    <a:pt x="1516856" y="976313"/>
                  </a:lnTo>
                  <a:lnTo>
                    <a:pt x="1659731" y="847725"/>
                  </a:lnTo>
                  <a:lnTo>
                    <a:pt x="1754981" y="745331"/>
                  </a:lnTo>
                  <a:lnTo>
                    <a:pt x="1854993" y="628650"/>
                  </a:lnTo>
                  <a:lnTo>
                    <a:pt x="1938337" y="521494"/>
                  </a:lnTo>
                  <a:lnTo>
                    <a:pt x="2007393" y="426244"/>
                  </a:lnTo>
                  <a:lnTo>
                    <a:pt x="2078831" y="316706"/>
                  </a:lnTo>
                  <a:lnTo>
                    <a:pt x="2133600" y="226219"/>
                  </a:lnTo>
                  <a:lnTo>
                    <a:pt x="2150268" y="200025"/>
                  </a:lnTo>
                  <a:lnTo>
                    <a:pt x="2209800" y="142875"/>
                  </a:lnTo>
                  <a:lnTo>
                    <a:pt x="2283618" y="71438"/>
                  </a:lnTo>
                  <a:lnTo>
                    <a:pt x="2300287" y="54769"/>
                  </a:lnTo>
                  <a:lnTo>
                    <a:pt x="2307431" y="33338"/>
                  </a:lnTo>
                  <a:lnTo>
                    <a:pt x="2307431" y="11906"/>
                  </a:lnTo>
                  <a:lnTo>
                    <a:pt x="1793081" y="0"/>
                  </a:lnTo>
                  <a:lnTo>
                    <a:pt x="1838325" y="42863"/>
                  </a:lnTo>
                  <a:lnTo>
                    <a:pt x="1850231" y="57150"/>
                  </a:lnTo>
                  <a:lnTo>
                    <a:pt x="1854993" y="69056"/>
                  </a:lnTo>
                  <a:lnTo>
                    <a:pt x="1859756" y="88106"/>
                  </a:lnTo>
                  <a:lnTo>
                    <a:pt x="1859756" y="111919"/>
                  </a:lnTo>
                  <a:lnTo>
                    <a:pt x="1854993" y="138113"/>
                  </a:lnTo>
                  <a:lnTo>
                    <a:pt x="1843087" y="161925"/>
                  </a:lnTo>
                  <a:lnTo>
                    <a:pt x="1797843" y="238125"/>
                  </a:lnTo>
                  <a:lnTo>
                    <a:pt x="17549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8EF119F5-0887-4310-A922-0DA6F2AFB071}"/>
                </a:ext>
              </a:extLst>
            </p:cNvPr>
            <p:cNvSpPr/>
            <p:nvPr/>
          </p:nvSpPr>
          <p:spPr>
            <a:xfrm>
              <a:off x="4957763" y="4548188"/>
              <a:ext cx="2501900" cy="1558925"/>
            </a:xfrm>
            <a:custGeom>
              <a:avLst/>
              <a:gdLst>
                <a:gd name="connsiteX0" fmla="*/ 716756 w 2502693"/>
                <a:gd name="connsiteY0" fmla="*/ 414337 h 1559718"/>
                <a:gd name="connsiteX1" fmla="*/ 597693 w 2502693"/>
                <a:gd name="connsiteY1" fmla="*/ 323850 h 1559718"/>
                <a:gd name="connsiteX2" fmla="*/ 495300 w 2502693"/>
                <a:gd name="connsiteY2" fmla="*/ 247650 h 1559718"/>
                <a:gd name="connsiteX3" fmla="*/ 407193 w 2502693"/>
                <a:gd name="connsiteY3" fmla="*/ 180975 h 1559718"/>
                <a:gd name="connsiteX4" fmla="*/ 266700 w 2502693"/>
                <a:gd name="connsiteY4" fmla="*/ 71437 h 1559718"/>
                <a:gd name="connsiteX5" fmla="*/ 254793 w 2502693"/>
                <a:gd name="connsiteY5" fmla="*/ 64293 h 1559718"/>
                <a:gd name="connsiteX6" fmla="*/ 211931 w 2502693"/>
                <a:gd name="connsiteY6" fmla="*/ 50006 h 1559718"/>
                <a:gd name="connsiteX7" fmla="*/ 54768 w 2502693"/>
                <a:gd name="connsiteY7" fmla="*/ 0 h 1559718"/>
                <a:gd name="connsiteX8" fmla="*/ 0 w 2502693"/>
                <a:gd name="connsiteY8" fmla="*/ 66675 h 1559718"/>
                <a:gd name="connsiteX9" fmla="*/ 130968 w 2502693"/>
                <a:gd name="connsiteY9" fmla="*/ 164306 h 1559718"/>
                <a:gd name="connsiteX10" fmla="*/ 252412 w 2502693"/>
                <a:gd name="connsiteY10" fmla="*/ 252412 h 1559718"/>
                <a:gd name="connsiteX11" fmla="*/ 371475 w 2502693"/>
                <a:gd name="connsiteY11" fmla="*/ 335756 h 1559718"/>
                <a:gd name="connsiteX12" fmla="*/ 431006 w 2502693"/>
                <a:gd name="connsiteY12" fmla="*/ 381000 h 1559718"/>
                <a:gd name="connsiteX13" fmla="*/ 533400 w 2502693"/>
                <a:gd name="connsiteY13" fmla="*/ 461962 h 1559718"/>
                <a:gd name="connsiteX14" fmla="*/ 621506 w 2502693"/>
                <a:gd name="connsiteY14" fmla="*/ 540543 h 1559718"/>
                <a:gd name="connsiteX15" fmla="*/ 714375 w 2502693"/>
                <a:gd name="connsiteY15" fmla="*/ 633412 h 1559718"/>
                <a:gd name="connsiteX16" fmla="*/ 850106 w 2502693"/>
                <a:gd name="connsiteY16" fmla="*/ 745331 h 1559718"/>
                <a:gd name="connsiteX17" fmla="*/ 973931 w 2502693"/>
                <a:gd name="connsiteY17" fmla="*/ 869156 h 1559718"/>
                <a:gd name="connsiteX18" fmla="*/ 1104900 w 2502693"/>
                <a:gd name="connsiteY18" fmla="*/ 1002506 h 1559718"/>
                <a:gd name="connsiteX19" fmla="*/ 1193006 w 2502693"/>
                <a:gd name="connsiteY19" fmla="*/ 1088231 h 1559718"/>
                <a:gd name="connsiteX20" fmla="*/ 1293018 w 2502693"/>
                <a:gd name="connsiteY20" fmla="*/ 1188243 h 1559718"/>
                <a:gd name="connsiteX21" fmla="*/ 1388268 w 2502693"/>
                <a:gd name="connsiteY21" fmla="*/ 1283493 h 1559718"/>
                <a:gd name="connsiteX22" fmla="*/ 1452562 w 2502693"/>
                <a:gd name="connsiteY22" fmla="*/ 1347787 h 1559718"/>
                <a:gd name="connsiteX23" fmla="*/ 1507331 w 2502693"/>
                <a:gd name="connsiteY23" fmla="*/ 1400175 h 1559718"/>
                <a:gd name="connsiteX24" fmla="*/ 1538287 w 2502693"/>
                <a:gd name="connsiteY24" fmla="*/ 1423987 h 1559718"/>
                <a:gd name="connsiteX25" fmla="*/ 1583531 w 2502693"/>
                <a:gd name="connsiteY25" fmla="*/ 1452562 h 1559718"/>
                <a:gd name="connsiteX26" fmla="*/ 1638300 w 2502693"/>
                <a:gd name="connsiteY26" fmla="*/ 1481137 h 1559718"/>
                <a:gd name="connsiteX27" fmla="*/ 1693068 w 2502693"/>
                <a:gd name="connsiteY27" fmla="*/ 1502568 h 1559718"/>
                <a:gd name="connsiteX28" fmla="*/ 1757362 w 2502693"/>
                <a:gd name="connsiteY28" fmla="*/ 1524000 h 1559718"/>
                <a:gd name="connsiteX29" fmla="*/ 1821656 w 2502693"/>
                <a:gd name="connsiteY29" fmla="*/ 1533525 h 1559718"/>
                <a:gd name="connsiteX30" fmla="*/ 1971675 w 2502693"/>
                <a:gd name="connsiteY30" fmla="*/ 1540668 h 1559718"/>
                <a:gd name="connsiteX31" fmla="*/ 2219325 w 2502693"/>
                <a:gd name="connsiteY31" fmla="*/ 1550193 h 1559718"/>
                <a:gd name="connsiteX32" fmla="*/ 2443162 w 2502693"/>
                <a:gd name="connsiteY32" fmla="*/ 1559718 h 1559718"/>
                <a:gd name="connsiteX33" fmla="*/ 2476500 w 2502693"/>
                <a:gd name="connsiteY33" fmla="*/ 1559718 h 1559718"/>
                <a:gd name="connsiteX34" fmla="*/ 2495550 w 2502693"/>
                <a:gd name="connsiteY34" fmla="*/ 1552575 h 1559718"/>
                <a:gd name="connsiteX35" fmla="*/ 2502693 w 2502693"/>
                <a:gd name="connsiteY35" fmla="*/ 1545431 h 1559718"/>
                <a:gd name="connsiteX36" fmla="*/ 2497931 w 2502693"/>
                <a:gd name="connsiteY36" fmla="*/ 1533525 h 1559718"/>
                <a:gd name="connsiteX37" fmla="*/ 2478881 w 2502693"/>
                <a:gd name="connsiteY37" fmla="*/ 1514475 h 1559718"/>
                <a:gd name="connsiteX38" fmla="*/ 2436018 w 2502693"/>
                <a:gd name="connsiteY38" fmla="*/ 1490662 h 1559718"/>
                <a:gd name="connsiteX39" fmla="*/ 2352675 w 2502693"/>
                <a:gd name="connsiteY39" fmla="*/ 1457325 h 1559718"/>
                <a:gd name="connsiteX40" fmla="*/ 2240756 w 2502693"/>
                <a:gd name="connsiteY40" fmla="*/ 1409700 h 1559718"/>
                <a:gd name="connsiteX41" fmla="*/ 2114550 w 2502693"/>
                <a:gd name="connsiteY41" fmla="*/ 1347787 h 1559718"/>
                <a:gd name="connsiteX42" fmla="*/ 1962150 w 2502693"/>
                <a:gd name="connsiteY42" fmla="*/ 1269206 h 1559718"/>
                <a:gd name="connsiteX43" fmla="*/ 1807368 w 2502693"/>
                <a:gd name="connsiteY43" fmla="*/ 1183481 h 1559718"/>
                <a:gd name="connsiteX44" fmla="*/ 1666875 w 2502693"/>
                <a:gd name="connsiteY44" fmla="*/ 1097756 h 1559718"/>
                <a:gd name="connsiteX45" fmla="*/ 1445418 w 2502693"/>
                <a:gd name="connsiteY45" fmla="*/ 957262 h 1559718"/>
                <a:gd name="connsiteX46" fmla="*/ 1209675 w 2502693"/>
                <a:gd name="connsiteY46" fmla="*/ 797718 h 1559718"/>
                <a:gd name="connsiteX47" fmla="*/ 1071562 w 2502693"/>
                <a:gd name="connsiteY47" fmla="*/ 702468 h 1559718"/>
                <a:gd name="connsiteX48" fmla="*/ 978693 w 2502693"/>
                <a:gd name="connsiteY48" fmla="*/ 633412 h 1559718"/>
                <a:gd name="connsiteX49" fmla="*/ 823912 w 2502693"/>
                <a:gd name="connsiteY49" fmla="*/ 492918 h 1559718"/>
                <a:gd name="connsiteX50" fmla="*/ 716756 w 2502693"/>
                <a:gd name="connsiteY50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2693" h="1559718">
                  <a:moveTo>
                    <a:pt x="716756" y="414337"/>
                  </a:moveTo>
                  <a:lnTo>
                    <a:pt x="597693" y="323850"/>
                  </a:lnTo>
                  <a:lnTo>
                    <a:pt x="495300" y="247650"/>
                  </a:lnTo>
                  <a:lnTo>
                    <a:pt x="407193" y="180975"/>
                  </a:lnTo>
                  <a:lnTo>
                    <a:pt x="266700" y="71437"/>
                  </a:lnTo>
                  <a:lnTo>
                    <a:pt x="254793" y="64293"/>
                  </a:lnTo>
                  <a:lnTo>
                    <a:pt x="211931" y="50006"/>
                  </a:lnTo>
                  <a:lnTo>
                    <a:pt x="54768" y="0"/>
                  </a:lnTo>
                  <a:lnTo>
                    <a:pt x="0" y="66675"/>
                  </a:lnTo>
                  <a:lnTo>
                    <a:pt x="130968" y="164306"/>
                  </a:lnTo>
                  <a:lnTo>
                    <a:pt x="252412" y="252412"/>
                  </a:lnTo>
                  <a:lnTo>
                    <a:pt x="371475" y="335756"/>
                  </a:lnTo>
                  <a:lnTo>
                    <a:pt x="431006" y="381000"/>
                  </a:lnTo>
                  <a:lnTo>
                    <a:pt x="533400" y="461962"/>
                  </a:lnTo>
                  <a:lnTo>
                    <a:pt x="621506" y="540543"/>
                  </a:lnTo>
                  <a:lnTo>
                    <a:pt x="714375" y="633412"/>
                  </a:lnTo>
                  <a:lnTo>
                    <a:pt x="850106" y="745331"/>
                  </a:lnTo>
                  <a:lnTo>
                    <a:pt x="973931" y="869156"/>
                  </a:lnTo>
                  <a:lnTo>
                    <a:pt x="1104900" y="1002506"/>
                  </a:lnTo>
                  <a:lnTo>
                    <a:pt x="1193006" y="1088231"/>
                  </a:lnTo>
                  <a:lnTo>
                    <a:pt x="1293018" y="1188243"/>
                  </a:lnTo>
                  <a:lnTo>
                    <a:pt x="1388268" y="1283493"/>
                  </a:lnTo>
                  <a:lnTo>
                    <a:pt x="1452562" y="1347787"/>
                  </a:lnTo>
                  <a:lnTo>
                    <a:pt x="1507331" y="1400175"/>
                  </a:lnTo>
                  <a:lnTo>
                    <a:pt x="1538287" y="1423987"/>
                  </a:lnTo>
                  <a:lnTo>
                    <a:pt x="1583531" y="1452562"/>
                  </a:lnTo>
                  <a:lnTo>
                    <a:pt x="1638300" y="1481137"/>
                  </a:lnTo>
                  <a:lnTo>
                    <a:pt x="1693068" y="1502568"/>
                  </a:lnTo>
                  <a:lnTo>
                    <a:pt x="1757362" y="1524000"/>
                  </a:lnTo>
                  <a:lnTo>
                    <a:pt x="1821656" y="1533525"/>
                  </a:lnTo>
                  <a:lnTo>
                    <a:pt x="1971675" y="1540668"/>
                  </a:lnTo>
                  <a:lnTo>
                    <a:pt x="2219325" y="1550193"/>
                  </a:lnTo>
                  <a:lnTo>
                    <a:pt x="2443162" y="1559718"/>
                  </a:lnTo>
                  <a:lnTo>
                    <a:pt x="2476500" y="1559718"/>
                  </a:lnTo>
                  <a:lnTo>
                    <a:pt x="2495550" y="1552575"/>
                  </a:lnTo>
                  <a:lnTo>
                    <a:pt x="2502693" y="1545431"/>
                  </a:lnTo>
                  <a:lnTo>
                    <a:pt x="2497931" y="1533525"/>
                  </a:lnTo>
                  <a:lnTo>
                    <a:pt x="2478881" y="1514475"/>
                  </a:lnTo>
                  <a:lnTo>
                    <a:pt x="2436018" y="1490662"/>
                  </a:lnTo>
                  <a:lnTo>
                    <a:pt x="2352675" y="1457325"/>
                  </a:lnTo>
                  <a:lnTo>
                    <a:pt x="2240756" y="1409700"/>
                  </a:lnTo>
                  <a:lnTo>
                    <a:pt x="2114550" y="1347787"/>
                  </a:lnTo>
                  <a:lnTo>
                    <a:pt x="1962150" y="1269206"/>
                  </a:lnTo>
                  <a:lnTo>
                    <a:pt x="1807368" y="1183481"/>
                  </a:lnTo>
                  <a:lnTo>
                    <a:pt x="1666875" y="1097756"/>
                  </a:lnTo>
                  <a:lnTo>
                    <a:pt x="1445418" y="957262"/>
                  </a:lnTo>
                  <a:lnTo>
                    <a:pt x="1209675" y="797718"/>
                  </a:lnTo>
                  <a:lnTo>
                    <a:pt x="1071562" y="702468"/>
                  </a:lnTo>
                  <a:lnTo>
                    <a:pt x="978693" y="633412"/>
                  </a:lnTo>
                  <a:lnTo>
                    <a:pt x="823912" y="492918"/>
                  </a:lnTo>
                  <a:lnTo>
                    <a:pt x="7167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44A1557-6F24-4503-A8E6-EF306C9668CE}"/>
              </a:ext>
            </a:extLst>
          </p:cNvPr>
          <p:cNvSpPr/>
          <p:nvPr/>
        </p:nvSpPr>
        <p:spPr>
          <a:xfrm>
            <a:off x="2519363" y="2420938"/>
            <a:ext cx="1695450" cy="609600"/>
          </a:xfrm>
          <a:custGeom>
            <a:avLst/>
            <a:gdLst>
              <a:gd name="connsiteX0" fmla="*/ 1278731 w 1695450"/>
              <a:gd name="connsiteY0" fmla="*/ 295275 h 609600"/>
              <a:gd name="connsiteX1" fmla="*/ 1107281 w 1695450"/>
              <a:gd name="connsiteY1" fmla="*/ 345282 h 609600"/>
              <a:gd name="connsiteX2" fmla="*/ 931068 w 1695450"/>
              <a:gd name="connsiteY2" fmla="*/ 395288 h 609600"/>
              <a:gd name="connsiteX3" fmla="*/ 723900 w 1695450"/>
              <a:gd name="connsiteY3" fmla="*/ 461963 h 609600"/>
              <a:gd name="connsiteX4" fmla="*/ 590550 w 1695450"/>
              <a:gd name="connsiteY4" fmla="*/ 507207 h 609600"/>
              <a:gd name="connsiteX5" fmla="*/ 478631 w 1695450"/>
              <a:gd name="connsiteY5" fmla="*/ 547688 h 609600"/>
              <a:gd name="connsiteX6" fmla="*/ 347662 w 1695450"/>
              <a:gd name="connsiteY6" fmla="*/ 609600 h 609600"/>
              <a:gd name="connsiteX7" fmla="*/ 321468 w 1695450"/>
              <a:gd name="connsiteY7" fmla="*/ 602457 h 609600"/>
              <a:gd name="connsiteX8" fmla="*/ 252412 w 1695450"/>
              <a:gd name="connsiteY8" fmla="*/ 569119 h 609600"/>
              <a:gd name="connsiteX9" fmla="*/ 171450 w 1695450"/>
              <a:gd name="connsiteY9" fmla="*/ 509588 h 609600"/>
              <a:gd name="connsiteX10" fmla="*/ 85725 w 1695450"/>
              <a:gd name="connsiteY10" fmla="*/ 433388 h 609600"/>
              <a:gd name="connsiteX11" fmla="*/ 35718 w 1695450"/>
              <a:gd name="connsiteY11" fmla="*/ 390525 h 609600"/>
              <a:gd name="connsiteX12" fmla="*/ 16668 w 1695450"/>
              <a:gd name="connsiteY12" fmla="*/ 369094 h 609600"/>
              <a:gd name="connsiteX13" fmla="*/ 4762 w 1695450"/>
              <a:gd name="connsiteY13" fmla="*/ 350044 h 609600"/>
              <a:gd name="connsiteX14" fmla="*/ 0 w 1695450"/>
              <a:gd name="connsiteY14" fmla="*/ 330994 h 609600"/>
              <a:gd name="connsiteX15" fmla="*/ 0 w 1695450"/>
              <a:gd name="connsiteY15" fmla="*/ 314325 h 609600"/>
              <a:gd name="connsiteX16" fmla="*/ 9525 w 1695450"/>
              <a:gd name="connsiteY16" fmla="*/ 302419 h 609600"/>
              <a:gd name="connsiteX17" fmla="*/ 26193 w 1695450"/>
              <a:gd name="connsiteY17" fmla="*/ 302419 h 609600"/>
              <a:gd name="connsiteX18" fmla="*/ 52387 w 1695450"/>
              <a:gd name="connsiteY18" fmla="*/ 311944 h 609600"/>
              <a:gd name="connsiteX19" fmla="*/ 107156 w 1695450"/>
              <a:gd name="connsiteY19" fmla="*/ 342900 h 609600"/>
              <a:gd name="connsiteX20" fmla="*/ 152400 w 1695450"/>
              <a:gd name="connsiteY20" fmla="*/ 364332 h 609600"/>
              <a:gd name="connsiteX21" fmla="*/ 197643 w 1695450"/>
              <a:gd name="connsiteY21" fmla="*/ 378619 h 609600"/>
              <a:gd name="connsiteX22" fmla="*/ 242887 w 1695450"/>
              <a:gd name="connsiteY22" fmla="*/ 383382 h 609600"/>
              <a:gd name="connsiteX23" fmla="*/ 300037 w 1695450"/>
              <a:gd name="connsiteY23" fmla="*/ 376238 h 609600"/>
              <a:gd name="connsiteX24" fmla="*/ 402431 w 1695450"/>
              <a:gd name="connsiteY24" fmla="*/ 354807 h 609600"/>
              <a:gd name="connsiteX25" fmla="*/ 597693 w 1695450"/>
              <a:gd name="connsiteY25" fmla="*/ 304800 h 609600"/>
              <a:gd name="connsiteX26" fmla="*/ 809625 w 1695450"/>
              <a:gd name="connsiteY26" fmla="*/ 242888 h 609600"/>
              <a:gd name="connsiteX27" fmla="*/ 952500 w 1695450"/>
              <a:gd name="connsiteY27" fmla="*/ 200025 h 609600"/>
              <a:gd name="connsiteX28" fmla="*/ 1128712 w 1695450"/>
              <a:gd name="connsiteY28" fmla="*/ 123825 h 609600"/>
              <a:gd name="connsiteX29" fmla="*/ 1309687 w 1695450"/>
              <a:gd name="connsiteY29" fmla="*/ 69057 h 609600"/>
              <a:gd name="connsiteX30" fmla="*/ 1345406 w 1695450"/>
              <a:gd name="connsiteY30" fmla="*/ 47625 h 609600"/>
              <a:gd name="connsiteX31" fmla="*/ 1390650 w 1695450"/>
              <a:gd name="connsiteY31" fmla="*/ 23813 h 609600"/>
              <a:gd name="connsiteX32" fmla="*/ 1443037 w 1695450"/>
              <a:gd name="connsiteY32" fmla="*/ 0 h 609600"/>
              <a:gd name="connsiteX33" fmla="*/ 1476375 w 1695450"/>
              <a:gd name="connsiteY33" fmla="*/ 7144 h 609600"/>
              <a:gd name="connsiteX34" fmla="*/ 1545431 w 1695450"/>
              <a:gd name="connsiteY34" fmla="*/ 28575 h 609600"/>
              <a:gd name="connsiteX35" fmla="*/ 1604962 w 1695450"/>
              <a:gd name="connsiteY35" fmla="*/ 47625 h 609600"/>
              <a:gd name="connsiteX36" fmla="*/ 1647825 w 1695450"/>
              <a:gd name="connsiteY36" fmla="*/ 69057 h 609600"/>
              <a:gd name="connsiteX37" fmla="*/ 1674018 w 1695450"/>
              <a:gd name="connsiteY37" fmla="*/ 90488 h 609600"/>
              <a:gd name="connsiteX38" fmla="*/ 1690687 w 1695450"/>
              <a:gd name="connsiteY38" fmla="*/ 111919 h 609600"/>
              <a:gd name="connsiteX39" fmla="*/ 1695450 w 1695450"/>
              <a:gd name="connsiteY39" fmla="*/ 135732 h 609600"/>
              <a:gd name="connsiteX40" fmla="*/ 1683543 w 1695450"/>
              <a:gd name="connsiteY40" fmla="*/ 164307 h 609600"/>
              <a:gd name="connsiteX41" fmla="*/ 1669256 w 1695450"/>
              <a:gd name="connsiteY41" fmla="*/ 183357 h 609600"/>
              <a:gd name="connsiteX42" fmla="*/ 1602581 w 1695450"/>
              <a:gd name="connsiteY42" fmla="*/ 200025 h 609600"/>
              <a:gd name="connsiteX43" fmla="*/ 1469231 w 1695450"/>
              <a:gd name="connsiteY43" fmla="*/ 233363 h 609600"/>
              <a:gd name="connsiteX44" fmla="*/ 1278731 w 1695450"/>
              <a:gd name="connsiteY44" fmla="*/ 295275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95450" h="609600">
                <a:moveTo>
                  <a:pt x="1278731" y="295275"/>
                </a:moveTo>
                <a:lnTo>
                  <a:pt x="1107281" y="345282"/>
                </a:lnTo>
                <a:lnTo>
                  <a:pt x="931068" y="395288"/>
                </a:lnTo>
                <a:lnTo>
                  <a:pt x="723900" y="461963"/>
                </a:lnTo>
                <a:lnTo>
                  <a:pt x="590550" y="507207"/>
                </a:lnTo>
                <a:lnTo>
                  <a:pt x="478631" y="547688"/>
                </a:lnTo>
                <a:lnTo>
                  <a:pt x="347662" y="609600"/>
                </a:lnTo>
                <a:lnTo>
                  <a:pt x="321468" y="602457"/>
                </a:lnTo>
                <a:lnTo>
                  <a:pt x="252412" y="569119"/>
                </a:lnTo>
                <a:lnTo>
                  <a:pt x="171450" y="509588"/>
                </a:lnTo>
                <a:lnTo>
                  <a:pt x="85725" y="433388"/>
                </a:lnTo>
                <a:lnTo>
                  <a:pt x="35718" y="390525"/>
                </a:lnTo>
                <a:lnTo>
                  <a:pt x="16668" y="369094"/>
                </a:lnTo>
                <a:lnTo>
                  <a:pt x="4762" y="350044"/>
                </a:lnTo>
                <a:lnTo>
                  <a:pt x="0" y="330994"/>
                </a:lnTo>
                <a:lnTo>
                  <a:pt x="0" y="314325"/>
                </a:lnTo>
                <a:lnTo>
                  <a:pt x="9525" y="302419"/>
                </a:lnTo>
                <a:lnTo>
                  <a:pt x="26193" y="302419"/>
                </a:lnTo>
                <a:lnTo>
                  <a:pt x="52387" y="311944"/>
                </a:lnTo>
                <a:lnTo>
                  <a:pt x="107156" y="342900"/>
                </a:lnTo>
                <a:lnTo>
                  <a:pt x="152400" y="364332"/>
                </a:lnTo>
                <a:lnTo>
                  <a:pt x="197643" y="378619"/>
                </a:lnTo>
                <a:lnTo>
                  <a:pt x="242887" y="383382"/>
                </a:lnTo>
                <a:lnTo>
                  <a:pt x="300037" y="376238"/>
                </a:lnTo>
                <a:lnTo>
                  <a:pt x="402431" y="354807"/>
                </a:lnTo>
                <a:lnTo>
                  <a:pt x="597693" y="304800"/>
                </a:lnTo>
                <a:lnTo>
                  <a:pt x="809625" y="242888"/>
                </a:lnTo>
                <a:lnTo>
                  <a:pt x="952500" y="200025"/>
                </a:lnTo>
                <a:lnTo>
                  <a:pt x="1128712" y="123825"/>
                </a:lnTo>
                <a:lnTo>
                  <a:pt x="1309687" y="69057"/>
                </a:lnTo>
                <a:lnTo>
                  <a:pt x="1345406" y="47625"/>
                </a:lnTo>
                <a:lnTo>
                  <a:pt x="1390650" y="23813"/>
                </a:lnTo>
                <a:lnTo>
                  <a:pt x="1443037" y="0"/>
                </a:lnTo>
                <a:lnTo>
                  <a:pt x="1476375" y="7144"/>
                </a:lnTo>
                <a:lnTo>
                  <a:pt x="1545431" y="28575"/>
                </a:lnTo>
                <a:lnTo>
                  <a:pt x="1604962" y="47625"/>
                </a:lnTo>
                <a:lnTo>
                  <a:pt x="1647825" y="69057"/>
                </a:lnTo>
                <a:lnTo>
                  <a:pt x="1674018" y="90488"/>
                </a:lnTo>
                <a:lnTo>
                  <a:pt x="1690687" y="111919"/>
                </a:lnTo>
                <a:lnTo>
                  <a:pt x="1695450" y="135732"/>
                </a:lnTo>
                <a:lnTo>
                  <a:pt x="1683543" y="164307"/>
                </a:lnTo>
                <a:lnTo>
                  <a:pt x="1669256" y="183357"/>
                </a:lnTo>
                <a:lnTo>
                  <a:pt x="1602581" y="200025"/>
                </a:lnTo>
                <a:lnTo>
                  <a:pt x="1469231" y="233363"/>
                </a:lnTo>
                <a:lnTo>
                  <a:pt x="1278731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5BC676A-01E2-4466-9681-6B6C13E60158}"/>
              </a:ext>
            </a:extLst>
          </p:cNvPr>
          <p:cNvSpPr/>
          <p:nvPr/>
        </p:nvSpPr>
        <p:spPr>
          <a:xfrm>
            <a:off x="4191000" y="1563688"/>
            <a:ext cx="384175" cy="1089025"/>
          </a:xfrm>
          <a:custGeom>
            <a:avLst/>
            <a:gdLst>
              <a:gd name="connsiteX0" fmla="*/ 52388 w 383381"/>
              <a:gd name="connsiteY0" fmla="*/ 657225 h 1088232"/>
              <a:gd name="connsiteX1" fmla="*/ 97631 w 383381"/>
              <a:gd name="connsiteY1" fmla="*/ 559594 h 1088232"/>
              <a:gd name="connsiteX2" fmla="*/ 121444 w 383381"/>
              <a:gd name="connsiteY2" fmla="*/ 497682 h 1088232"/>
              <a:gd name="connsiteX3" fmla="*/ 152400 w 383381"/>
              <a:gd name="connsiteY3" fmla="*/ 397669 h 1088232"/>
              <a:gd name="connsiteX4" fmla="*/ 171450 w 383381"/>
              <a:gd name="connsiteY4" fmla="*/ 330994 h 1088232"/>
              <a:gd name="connsiteX5" fmla="*/ 176213 w 383381"/>
              <a:gd name="connsiteY5" fmla="*/ 292894 h 1088232"/>
              <a:gd name="connsiteX6" fmla="*/ 171450 w 383381"/>
              <a:gd name="connsiteY6" fmla="*/ 235744 h 1088232"/>
              <a:gd name="connsiteX7" fmla="*/ 161925 w 383381"/>
              <a:gd name="connsiteY7" fmla="*/ 159544 h 1088232"/>
              <a:gd name="connsiteX8" fmla="*/ 157163 w 383381"/>
              <a:gd name="connsiteY8" fmla="*/ 102394 h 1088232"/>
              <a:gd name="connsiteX9" fmla="*/ 152400 w 383381"/>
              <a:gd name="connsiteY9" fmla="*/ 54769 h 1088232"/>
              <a:gd name="connsiteX10" fmla="*/ 152400 w 383381"/>
              <a:gd name="connsiteY10" fmla="*/ 28575 h 1088232"/>
              <a:gd name="connsiteX11" fmla="*/ 154781 w 383381"/>
              <a:gd name="connsiteY11" fmla="*/ 14288 h 1088232"/>
              <a:gd name="connsiteX12" fmla="*/ 161925 w 383381"/>
              <a:gd name="connsiteY12" fmla="*/ 4763 h 1088232"/>
              <a:gd name="connsiteX13" fmla="*/ 180975 w 383381"/>
              <a:gd name="connsiteY13" fmla="*/ 0 h 1088232"/>
              <a:gd name="connsiteX14" fmla="*/ 204788 w 383381"/>
              <a:gd name="connsiteY14" fmla="*/ 14288 h 1088232"/>
              <a:gd name="connsiteX15" fmla="*/ 233363 w 383381"/>
              <a:gd name="connsiteY15" fmla="*/ 45244 h 1088232"/>
              <a:gd name="connsiteX16" fmla="*/ 295275 w 383381"/>
              <a:gd name="connsiteY16" fmla="*/ 147638 h 1088232"/>
              <a:gd name="connsiteX17" fmla="*/ 364331 w 383381"/>
              <a:gd name="connsiteY17" fmla="*/ 254794 h 1088232"/>
              <a:gd name="connsiteX18" fmla="*/ 383381 w 383381"/>
              <a:gd name="connsiteY18" fmla="*/ 364332 h 1088232"/>
              <a:gd name="connsiteX19" fmla="*/ 359569 w 383381"/>
              <a:gd name="connsiteY19" fmla="*/ 485775 h 1088232"/>
              <a:gd name="connsiteX20" fmla="*/ 333375 w 383381"/>
              <a:gd name="connsiteY20" fmla="*/ 616744 h 1088232"/>
              <a:gd name="connsiteX21" fmla="*/ 304800 w 383381"/>
              <a:gd name="connsiteY21" fmla="*/ 752475 h 1088232"/>
              <a:gd name="connsiteX22" fmla="*/ 276225 w 383381"/>
              <a:gd name="connsiteY22" fmla="*/ 871538 h 1088232"/>
              <a:gd name="connsiteX23" fmla="*/ 254794 w 383381"/>
              <a:gd name="connsiteY23" fmla="*/ 971550 h 1088232"/>
              <a:gd name="connsiteX24" fmla="*/ 226219 w 383381"/>
              <a:gd name="connsiteY24" fmla="*/ 1052513 h 1088232"/>
              <a:gd name="connsiteX25" fmla="*/ 211931 w 383381"/>
              <a:gd name="connsiteY25" fmla="*/ 1071563 h 1088232"/>
              <a:gd name="connsiteX26" fmla="*/ 188119 w 383381"/>
              <a:gd name="connsiteY26" fmla="*/ 1083469 h 1088232"/>
              <a:gd name="connsiteX27" fmla="*/ 161925 w 383381"/>
              <a:gd name="connsiteY27" fmla="*/ 1088232 h 1088232"/>
              <a:gd name="connsiteX28" fmla="*/ 133350 w 383381"/>
              <a:gd name="connsiteY28" fmla="*/ 1083469 h 1088232"/>
              <a:gd name="connsiteX29" fmla="*/ 116681 w 383381"/>
              <a:gd name="connsiteY29" fmla="*/ 1076325 h 1088232"/>
              <a:gd name="connsiteX30" fmla="*/ 92869 w 383381"/>
              <a:gd name="connsiteY30" fmla="*/ 1052513 h 1088232"/>
              <a:gd name="connsiteX31" fmla="*/ 64294 w 383381"/>
              <a:gd name="connsiteY31" fmla="*/ 1016794 h 1088232"/>
              <a:gd name="connsiteX32" fmla="*/ 33338 w 383381"/>
              <a:gd name="connsiteY32" fmla="*/ 962025 h 1088232"/>
              <a:gd name="connsiteX33" fmla="*/ 14288 w 383381"/>
              <a:gd name="connsiteY33" fmla="*/ 904875 h 1088232"/>
              <a:gd name="connsiteX34" fmla="*/ 0 w 383381"/>
              <a:gd name="connsiteY34" fmla="*/ 826294 h 1088232"/>
              <a:gd name="connsiteX35" fmla="*/ 0 w 383381"/>
              <a:gd name="connsiteY35" fmla="*/ 769144 h 1088232"/>
              <a:gd name="connsiteX36" fmla="*/ 14288 w 383381"/>
              <a:gd name="connsiteY36" fmla="*/ 733425 h 1088232"/>
              <a:gd name="connsiteX37" fmla="*/ 52388 w 383381"/>
              <a:gd name="connsiteY37" fmla="*/ 657225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83381" h="1088232">
                <a:moveTo>
                  <a:pt x="52388" y="657225"/>
                </a:moveTo>
                <a:lnTo>
                  <a:pt x="97631" y="559594"/>
                </a:lnTo>
                <a:lnTo>
                  <a:pt x="121444" y="497682"/>
                </a:lnTo>
                <a:lnTo>
                  <a:pt x="152400" y="397669"/>
                </a:lnTo>
                <a:lnTo>
                  <a:pt x="171450" y="330994"/>
                </a:lnTo>
                <a:lnTo>
                  <a:pt x="176213" y="292894"/>
                </a:lnTo>
                <a:lnTo>
                  <a:pt x="171450" y="235744"/>
                </a:lnTo>
                <a:lnTo>
                  <a:pt x="161925" y="159544"/>
                </a:lnTo>
                <a:lnTo>
                  <a:pt x="157163" y="102394"/>
                </a:lnTo>
                <a:lnTo>
                  <a:pt x="152400" y="54769"/>
                </a:lnTo>
                <a:lnTo>
                  <a:pt x="152400" y="28575"/>
                </a:lnTo>
                <a:lnTo>
                  <a:pt x="154781" y="14288"/>
                </a:lnTo>
                <a:lnTo>
                  <a:pt x="161925" y="4763"/>
                </a:lnTo>
                <a:lnTo>
                  <a:pt x="180975" y="0"/>
                </a:lnTo>
                <a:lnTo>
                  <a:pt x="204788" y="14288"/>
                </a:lnTo>
                <a:lnTo>
                  <a:pt x="233363" y="45244"/>
                </a:lnTo>
                <a:lnTo>
                  <a:pt x="295275" y="147638"/>
                </a:lnTo>
                <a:lnTo>
                  <a:pt x="364331" y="254794"/>
                </a:lnTo>
                <a:lnTo>
                  <a:pt x="383381" y="364332"/>
                </a:lnTo>
                <a:lnTo>
                  <a:pt x="359569" y="485775"/>
                </a:lnTo>
                <a:lnTo>
                  <a:pt x="333375" y="616744"/>
                </a:lnTo>
                <a:lnTo>
                  <a:pt x="304800" y="752475"/>
                </a:lnTo>
                <a:lnTo>
                  <a:pt x="276225" y="871538"/>
                </a:lnTo>
                <a:lnTo>
                  <a:pt x="254794" y="971550"/>
                </a:lnTo>
                <a:lnTo>
                  <a:pt x="226219" y="1052513"/>
                </a:lnTo>
                <a:lnTo>
                  <a:pt x="211931" y="1071563"/>
                </a:lnTo>
                <a:lnTo>
                  <a:pt x="188119" y="1083469"/>
                </a:lnTo>
                <a:lnTo>
                  <a:pt x="161925" y="1088232"/>
                </a:lnTo>
                <a:lnTo>
                  <a:pt x="133350" y="1083469"/>
                </a:lnTo>
                <a:lnTo>
                  <a:pt x="116681" y="1076325"/>
                </a:lnTo>
                <a:lnTo>
                  <a:pt x="92869" y="1052513"/>
                </a:lnTo>
                <a:lnTo>
                  <a:pt x="64294" y="1016794"/>
                </a:lnTo>
                <a:lnTo>
                  <a:pt x="33338" y="962025"/>
                </a:lnTo>
                <a:lnTo>
                  <a:pt x="14288" y="904875"/>
                </a:lnTo>
                <a:lnTo>
                  <a:pt x="0" y="826294"/>
                </a:lnTo>
                <a:lnTo>
                  <a:pt x="0" y="769144"/>
                </a:lnTo>
                <a:lnTo>
                  <a:pt x="14288" y="733425"/>
                </a:lnTo>
                <a:lnTo>
                  <a:pt x="52388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AFD9E7A-1FF9-41B1-9627-3167EE096EF1}"/>
              </a:ext>
            </a:extLst>
          </p:cNvPr>
          <p:cNvSpPr/>
          <p:nvPr/>
        </p:nvSpPr>
        <p:spPr>
          <a:xfrm>
            <a:off x="4552950" y="2306638"/>
            <a:ext cx="2132013" cy="434975"/>
          </a:xfrm>
          <a:custGeom>
            <a:avLst/>
            <a:gdLst>
              <a:gd name="connsiteX0" fmla="*/ 1459706 w 2131219"/>
              <a:gd name="connsiteY0" fmla="*/ 295275 h 433388"/>
              <a:gd name="connsiteX1" fmla="*/ 1209675 w 2131219"/>
              <a:gd name="connsiteY1" fmla="*/ 321469 h 433388"/>
              <a:gd name="connsiteX2" fmla="*/ 1021556 w 2131219"/>
              <a:gd name="connsiteY2" fmla="*/ 359569 h 433388"/>
              <a:gd name="connsiteX3" fmla="*/ 754856 w 2131219"/>
              <a:gd name="connsiteY3" fmla="*/ 390525 h 433388"/>
              <a:gd name="connsiteX4" fmla="*/ 542925 w 2131219"/>
              <a:gd name="connsiteY4" fmla="*/ 411957 h 433388"/>
              <a:gd name="connsiteX5" fmla="*/ 371475 w 2131219"/>
              <a:gd name="connsiteY5" fmla="*/ 433388 h 433388"/>
              <a:gd name="connsiteX6" fmla="*/ 328613 w 2131219"/>
              <a:gd name="connsiteY6" fmla="*/ 433388 h 433388"/>
              <a:gd name="connsiteX7" fmla="*/ 304800 w 2131219"/>
              <a:gd name="connsiteY7" fmla="*/ 426244 h 433388"/>
              <a:gd name="connsiteX8" fmla="*/ 259556 w 2131219"/>
              <a:gd name="connsiteY8" fmla="*/ 409575 h 433388"/>
              <a:gd name="connsiteX9" fmla="*/ 183356 w 2131219"/>
              <a:gd name="connsiteY9" fmla="*/ 361950 h 433388"/>
              <a:gd name="connsiteX10" fmla="*/ 116681 w 2131219"/>
              <a:gd name="connsiteY10" fmla="*/ 309563 h 433388"/>
              <a:gd name="connsiteX11" fmla="*/ 54769 w 2131219"/>
              <a:gd name="connsiteY11" fmla="*/ 257175 h 433388"/>
              <a:gd name="connsiteX12" fmla="*/ 19050 w 2131219"/>
              <a:gd name="connsiteY12" fmla="*/ 221457 h 433388"/>
              <a:gd name="connsiteX13" fmla="*/ 4763 w 2131219"/>
              <a:gd name="connsiteY13" fmla="*/ 197644 h 433388"/>
              <a:gd name="connsiteX14" fmla="*/ 0 w 2131219"/>
              <a:gd name="connsiteY14" fmla="*/ 180975 h 433388"/>
              <a:gd name="connsiteX15" fmla="*/ 0 w 2131219"/>
              <a:gd name="connsiteY15" fmla="*/ 164307 h 433388"/>
              <a:gd name="connsiteX16" fmla="*/ 2381 w 2131219"/>
              <a:gd name="connsiteY16" fmla="*/ 152400 h 433388"/>
              <a:gd name="connsiteX17" fmla="*/ 14288 w 2131219"/>
              <a:gd name="connsiteY17" fmla="*/ 145257 h 433388"/>
              <a:gd name="connsiteX18" fmla="*/ 35719 w 2131219"/>
              <a:gd name="connsiteY18" fmla="*/ 145257 h 433388"/>
              <a:gd name="connsiteX19" fmla="*/ 52388 w 2131219"/>
              <a:gd name="connsiteY19" fmla="*/ 152400 h 433388"/>
              <a:gd name="connsiteX20" fmla="*/ 76200 w 2131219"/>
              <a:gd name="connsiteY20" fmla="*/ 176213 h 433388"/>
              <a:gd name="connsiteX21" fmla="*/ 104775 w 2131219"/>
              <a:gd name="connsiteY21" fmla="*/ 200025 h 433388"/>
              <a:gd name="connsiteX22" fmla="*/ 140494 w 2131219"/>
              <a:gd name="connsiteY22" fmla="*/ 219075 h 433388"/>
              <a:gd name="connsiteX23" fmla="*/ 202406 w 2131219"/>
              <a:gd name="connsiteY23" fmla="*/ 240507 h 433388"/>
              <a:gd name="connsiteX24" fmla="*/ 273844 w 2131219"/>
              <a:gd name="connsiteY24" fmla="*/ 252413 h 433388"/>
              <a:gd name="connsiteX25" fmla="*/ 321469 w 2131219"/>
              <a:gd name="connsiteY25" fmla="*/ 257175 h 433388"/>
              <a:gd name="connsiteX26" fmla="*/ 397669 w 2131219"/>
              <a:gd name="connsiteY26" fmla="*/ 250032 h 433388"/>
              <a:gd name="connsiteX27" fmla="*/ 616744 w 2131219"/>
              <a:gd name="connsiteY27" fmla="*/ 216694 h 433388"/>
              <a:gd name="connsiteX28" fmla="*/ 816769 w 2131219"/>
              <a:gd name="connsiteY28" fmla="*/ 185738 h 433388"/>
              <a:gd name="connsiteX29" fmla="*/ 1000125 w 2131219"/>
              <a:gd name="connsiteY29" fmla="*/ 157163 h 433388"/>
              <a:gd name="connsiteX30" fmla="*/ 1207294 w 2131219"/>
              <a:gd name="connsiteY30" fmla="*/ 121444 h 433388"/>
              <a:gd name="connsiteX31" fmla="*/ 1376363 w 2131219"/>
              <a:gd name="connsiteY31" fmla="*/ 100013 h 433388"/>
              <a:gd name="connsiteX32" fmla="*/ 1557338 w 2131219"/>
              <a:gd name="connsiteY32" fmla="*/ 71438 h 433388"/>
              <a:gd name="connsiteX33" fmla="*/ 1595438 w 2131219"/>
              <a:gd name="connsiteY33" fmla="*/ 45244 h 433388"/>
              <a:gd name="connsiteX34" fmla="*/ 1638300 w 2131219"/>
              <a:gd name="connsiteY34" fmla="*/ 23813 h 433388"/>
              <a:gd name="connsiteX35" fmla="*/ 1688306 w 2131219"/>
              <a:gd name="connsiteY35" fmla="*/ 4763 h 433388"/>
              <a:gd name="connsiteX36" fmla="*/ 1754981 w 2131219"/>
              <a:gd name="connsiteY36" fmla="*/ 0 h 433388"/>
              <a:gd name="connsiteX37" fmla="*/ 1821656 w 2131219"/>
              <a:gd name="connsiteY37" fmla="*/ 7144 h 433388"/>
              <a:gd name="connsiteX38" fmla="*/ 1938338 w 2131219"/>
              <a:gd name="connsiteY38" fmla="*/ 45244 h 433388"/>
              <a:gd name="connsiteX39" fmla="*/ 2040731 w 2131219"/>
              <a:gd name="connsiteY39" fmla="*/ 83344 h 433388"/>
              <a:gd name="connsiteX40" fmla="*/ 2088356 w 2131219"/>
              <a:gd name="connsiteY40" fmla="*/ 107157 h 433388"/>
              <a:gd name="connsiteX41" fmla="*/ 2109788 w 2131219"/>
              <a:gd name="connsiteY41" fmla="*/ 123825 h 433388"/>
              <a:gd name="connsiteX42" fmla="*/ 2126456 w 2131219"/>
              <a:gd name="connsiteY42" fmla="*/ 140494 h 433388"/>
              <a:gd name="connsiteX43" fmla="*/ 2131219 w 2131219"/>
              <a:gd name="connsiteY43" fmla="*/ 159544 h 433388"/>
              <a:gd name="connsiteX44" fmla="*/ 2116931 w 2131219"/>
              <a:gd name="connsiteY44" fmla="*/ 183357 h 433388"/>
              <a:gd name="connsiteX45" fmla="*/ 2090738 w 2131219"/>
              <a:gd name="connsiteY45" fmla="*/ 211932 h 433388"/>
              <a:gd name="connsiteX46" fmla="*/ 2055019 w 2131219"/>
              <a:gd name="connsiteY46" fmla="*/ 230982 h 433388"/>
              <a:gd name="connsiteX47" fmla="*/ 2007394 w 2131219"/>
              <a:gd name="connsiteY47" fmla="*/ 242888 h 433388"/>
              <a:gd name="connsiteX48" fmla="*/ 1931194 w 2131219"/>
              <a:gd name="connsiteY48" fmla="*/ 250032 h 433388"/>
              <a:gd name="connsiteX49" fmla="*/ 1819275 w 2131219"/>
              <a:gd name="connsiteY49" fmla="*/ 259557 h 433388"/>
              <a:gd name="connsiteX50" fmla="*/ 1459706 w 2131219"/>
              <a:gd name="connsiteY50" fmla="*/ 295275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31219" h="433388">
                <a:moveTo>
                  <a:pt x="1459706" y="295275"/>
                </a:moveTo>
                <a:lnTo>
                  <a:pt x="1209675" y="321469"/>
                </a:lnTo>
                <a:lnTo>
                  <a:pt x="1021556" y="359569"/>
                </a:lnTo>
                <a:lnTo>
                  <a:pt x="754856" y="390525"/>
                </a:lnTo>
                <a:lnTo>
                  <a:pt x="542925" y="411957"/>
                </a:lnTo>
                <a:lnTo>
                  <a:pt x="371475" y="433388"/>
                </a:lnTo>
                <a:lnTo>
                  <a:pt x="328613" y="433388"/>
                </a:lnTo>
                <a:lnTo>
                  <a:pt x="304800" y="426244"/>
                </a:lnTo>
                <a:lnTo>
                  <a:pt x="259556" y="409575"/>
                </a:lnTo>
                <a:lnTo>
                  <a:pt x="183356" y="361950"/>
                </a:lnTo>
                <a:lnTo>
                  <a:pt x="116681" y="309563"/>
                </a:lnTo>
                <a:lnTo>
                  <a:pt x="54769" y="257175"/>
                </a:lnTo>
                <a:lnTo>
                  <a:pt x="19050" y="221457"/>
                </a:lnTo>
                <a:lnTo>
                  <a:pt x="4763" y="197644"/>
                </a:lnTo>
                <a:lnTo>
                  <a:pt x="0" y="180975"/>
                </a:lnTo>
                <a:lnTo>
                  <a:pt x="0" y="164307"/>
                </a:lnTo>
                <a:lnTo>
                  <a:pt x="2381" y="152400"/>
                </a:lnTo>
                <a:lnTo>
                  <a:pt x="14288" y="145257"/>
                </a:lnTo>
                <a:lnTo>
                  <a:pt x="35719" y="145257"/>
                </a:lnTo>
                <a:lnTo>
                  <a:pt x="52388" y="152400"/>
                </a:lnTo>
                <a:lnTo>
                  <a:pt x="76200" y="176213"/>
                </a:lnTo>
                <a:lnTo>
                  <a:pt x="104775" y="200025"/>
                </a:lnTo>
                <a:lnTo>
                  <a:pt x="140494" y="219075"/>
                </a:lnTo>
                <a:lnTo>
                  <a:pt x="202406" y="240507"/>
                </a:lnTo>
                <a:lnTo>
                  <a:pt x="273844" y="252413"/>
                </a:lnTo>
                <a:lnTo>
                  <a:pt x="321469" y="257175"/>
                </a:lnTo>
                <a:lnTo>
                  <a:pt x="397669" y="250032"/>
                </a:lnTo>
                <a:lnTo>
                  <a:pt x="616744" y="216694"/>
                </a:lnTo>
                <a:lnTo>
                  <a:pt x="816769" y="185738"/>
                </a:lnTo>
                <a:lnTo>
                  <a:pt x="1000125" y="157163"/>
                </a:lnTo>
                <a:lnTo>
                  <a:pt x="1207294" y="121444"/>
                </a:lnTo>
                <a:lnTo>
                  <a:pt x="1376363" y="100013"/>
                </a:lnTo>
                <a:lnTo>
                  <a:pt x="1557338" y="71438"/>
                </a:lnTo>
                <a:lnTo>
                  <a:pt x="1595438" y="45244"/>
                </a:lnTo>
                <a:lnTo>
                  <a:pt x="1638300" y="23813"/>
                </a:lnTo>
                <a:lnTo>
                  <a:pt x="1688306" y="4763"/>
                </a:lnTo>
                <a:lnTo>
                  <a:pt x="1754981" y="0"/>
                </a:lnTo>
                <a:lnTo>
                  <a:pt x="1821656" y="7144"/>
                </a:lnTo>
                <a:lnTo>
                  <a:pt x="1938338" y="45244"/>
                </a:lnTo>
                <a:lnTo>
                  <a:pt x="2040731" y="83344"/>
                </a:lnTo>
                <a:lnTo>
                  <a:pt x="2088356" y="107157"/>
                </a:lnTo>
                <a:lnTo>
                  <a:pt x="2109788" y="123825"/>
                </a:lnTo>
                <a:lnTo>
                  <a:pt x="2126456" y="140494"/>
                </a:lnTo>
                <a:lnTo>
                  <a:pt x="2131219" y="159544"/>
                </a:lnTo>
                <a:lnTo>
                  <a:pt x="2116931" y="183357"/>
                </a:lnTo>
                <a:lnTo>
                  <a:pt x="2090738" y="211932"/>
                </a:lnTo>
                <a:lnTo>
                  <a:pt x="2055019" y="230982"/>
                </a:lnTo>
                <a:lnTo>
                  <a:pt x="2007394" y="242888"/>
                </a:lnTo>
                <a:lnTo>
                  <a:pt x="1931194" y="250032"/>
                </a:lnTo>
                <a:lnTo>
                  <a:pt x="1819275" y="259557"/>
                </a:lnTo>
                <a:lnTo>
                  <a:pt x="1459706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A91AE5-12D2-420A-99F7-1BF061903664}"/>
              </a:ext>
            </a:extLst>
          </p:cNvPr>
          <p:cNvSpPr/>
          <p:nvPr/>
        </p:nvSpPr>
        <p:spPr>
          <a:xfrm>
            <a:off x="4105275" y="4479925"/>
            <a:ext cx="3117850" cy="585788"/>
          </a:xfrm>
          <a:custGeom>
            <a:avLst/>
            <a:gdLst>
              <a:gd name="connsiteX0" fmla="*/ 2056679 w 3118191"/>
              <a:gd name="connsiteY0" fmla="*/ 325953 h 585562"/>
              <a:gd name="connsiteX1" fmla="*/ 1828800 w 3118191"/>
              <a:gd name="connsiteY1" fmla="*/ 340376 h 585562"/>
              <a:gd name="connsiteX2" fmla="*/ 1658612 w 3118191"/>
              <a:gd name="connsiteY2" fmla="*/ 357683 h 585562"/>
              <a:gd name="connsiteX3" fmla="*/ 1468232 w 3118191"/>
              <a:gd name="connsiteY3" fmla="*/ 374990 h 585562"/>
              <a:gd name="connsiteX4" fmla="*/ 1176893 w 3118191"/>
              <a:gd name="connsiteY4" fmla="*/ 406720 h 585562"/>
              <a:gd name="connsiteX5" fmla="*/ 963437 w 3118191"/>
              <a:gd name="connsiteY5" fmla="*/ 435566 h 585562"/>
              <a:gd name="connsiteX6" fmla="*/ 787480 w 3118191"/>
              <a:gd name="connsiteY6" fmla="*/ 467296 h 585562"/>
              <a:gd name="connsiteX7" fmla="*/ 597100 w 3118191"/>
              <a:gd name="connsiteY7" fmla="*/ 522102 h 585562"/>
              <a:gd name="connsiteX8" fmla="*/ 366337 w 3118191"/>
              <a:gd name="connsiteY8" fmla="*/ 585562 h 585562"/>
              <a:gd name="connsiteX9" fmla="*/ 314415 w 3118191"/>
              <a:gd name="connsiteY9" fmla="*/ 550947 h 585562"/>
              <a:gd name="connsiteX10" fmla="*/ 190380 w 3118191"/>
              <a:gd name="connsiteY10" fmla="*/ 461526 h 585562"/>
              <a:gd name="connsiteX11" fmla="*/ 109613 w 3118191"/>
              <a:gd name="connsiteY11" fmla="*/ 400951 h 585562"/>
              <a:gd name="connsiteX12" fmla="*/ 34615 w 3118191"/>
              <a:gd name="connsiteY12" fmla="*/ 337491 h 585562"/>
              <a:gd name="connsiteX13" fmla="*/ 11538 w 3118191"/>
              <a:gd name="connsiteY13" fmla="*/ 311530 h 585562"/>
              <a:gd name="connsiteX14" fmla="*/ 0 w 3118191"/>
              <a:gd name="connsiteY14" fmla="*/ 285569 h 585562"/>
              <a:gd name="connsiteX15" fmla="*/ 2885 w 3118191"/>
              <a:gd name="connsiteY15" fmla="*/ 262493 h 585562"/>
              <a:gd name="connsiteX16" fmla="*/ 20192 w 3118191"/>
              <a:gd name="connsiteY16" fmla="*/ 250955 h 585562"/>
              <a:gd name="connsiteX17" fmla="*/ 43268 w 3118191"/>
              <a:gd name="connsiteY17" fmla="*/ 256724 h 585562"/>
              <a:gd name="connsiteX18" fmla="*/ 95190 w 3118191"/>
              <a:gd name="connsiteY18" fmla="*/ 276916 h 585562"/>
              <a:gd name="connsiteX19" fmla="*/ 147112 w 3118191"/>
              <a:gd name="connsiteY19" fmla="*/ 294223 h 585562"/>
              <a:gd name="connsiteX20" fmla="*/ 216341 w 3118191"/>
              <a:gd name="connsiteY20" fmla="*/ 314415 h 585562"/>
              <a:gd name="connsiteX21" fmla="*/ 288454 w 3118191"/>
              <a:gd name="connsiteY21" fmla="*/ 331722 h 585562"/>
              <a:gd name="connsiteX22" fmla="*/ 334607 w 3118191"/>
              <a:gd name="connsiteY22" fmla="*/ 337491 h 585562"/>
              <a:gd name="connsiteX23" fmla="*/ 426912 w 3118191"/>
              <a:gd name="connsiteY23" fmla="*/ 337491 h 585562"/>
              <a:gd name="connsiteX24" fmla="*/ 565370 w 3118191"/>
              <a:gd name="connsiteY24" fmla="*/ 317299 h 585562"/>
              <a:gd name="connsiteX25" fmla="*/ 905746 w 3118191"/>
              <a:gd name="connsiteY25" fmla="*/ 271147 h 585562"/>
              <a:gd name="connsiteX26" fmla="*/ 1133625 w 3118191"/>
              <a:gd name="connsiteY26" fmla="*/ 242301 h 585562"/>
              <a:gd name="connsiteX27" fmla="*/ 1471117 w 3118191"/>
              <a:gd name="connsiteY27" fmla="*/ 196149 h 585562"/>
              <a:gd name="connsiteX28" fmla="*/ 1649958 w 3118191"/>
              <a:gd name="connsiteY28" fmla="*/ 178841 h 585562"/>
              <a:gd name="connsiteX29" fmla="*/ 1776878 w 3118191"/>
              <a:gd name="connsiteY29" fmla="*/ 167303 h 585562"/>
              <a:gd name="connsiteX30" fmla="*/ 1955720 w 3118191"/>
              <a:gd name="connsiteY30" fmla="*/ 149996 h 585562"/>
              <a:gd name="connsiteX31" fmla="*/ 2125908 w 3118191"/>
              <a:gd name="connsiteY31" fmla="*/ 129804 h 585562"/>
              <a:gd name="connsiteX32" fmla="*/ 2310519 w 3118191"/>
              <a:gd name="connsiteY32" fmla="*/ 103843 h 585562"/>
              <a:gd name="connsiteX33" fmla="*/ 2535513 w 3118191"/>
              <a:gd name="connsiteY33" fmla="*/ 63460 h 585562"/>
              <a:gd name="connsiteX34" fmla="*/ 2564358 w 3118191"/>
              <a:gd name="connsiteY34" fmla="*/ 43268 h 585562"/>
              <a:gd name="connsiteX35" fmla="*/ 2607627 w 3118191"/>
              <a:gd name="connsiteY35" fmla="*/ 17307 h 585562"/>
              <a:gd name="connsiteX36" fmla="*/ 2665317 w 3118191"/>
              <a:gd name="connsiteY36" fmla="*/ 0 h 585562"/>
              <a:gd name="connsiteX37" fmla="*/ 2699932 w 3118191"/>
              <a:gd name="connsiteY37" fmla="*/ 2884 h 585562"/>
              <a:gd name="connsiteX38" fmla="*/ 2829736 w 3118191"/>
              <a:gd name="connsiteY38" fmla="*/ 54806 h 585562"/>
              <a:gd name="connsiteX39" fmla="*/ 2896081 w 3118191"/>
              <a:gd name="connsiteY39" fmla="*/ 83651 h 585562"/>
              <a:gd name="connsiteX40" fmla="*/ 2991271 w 3118191"/>
              <a:gd name="connsiteY40" fmla="*/ 129804 h 585562"/>
              <a:gd name="connsiteX41" fmla="*/ 3040308 w 3118191"/>
              <a:gd name="connsiteY41" fmla="*/ 164419 h 585562"/>
              <a:gd name="connsiteX42" fmla="*/ 3080692 w 3118191"/>
              <a:gd name="connsiteY42" fmla="*/ 199033 h 585562"/>
              <a:gd name="connsiteX43" fmla="*/ 3103768 w 3118191"/>
              <a:gd name="connsiteY43" fmla="*/ 224994 h 585562"/>
              <a:gd name="connsiteX44" fmla="*/ 3115306 w 3118191"/>
              <a:gd name="connsiteY44" fmla="*/ 253839 h 585562"/>
              <a:gd name="connsiteX45" fmla="*/ 3118191 w 3118191"/>
              <a:gd name="connsiteY45" fmla="*/ 291338 h 585562"/>
              <a:gd name="connsiteX46" fmla="*/ 3106652 w 3118191"/>
              <a:gd name="connsiteY46" fmla="*/ 331722 h 585562"/>
              <a:gd name="connsiteX47" fmla="*/ 3077807 w 3118191"/>
              <a:gd name="connsiteY47" fmla="*/ 357683 h 585562"/>
              <a:gd name="connsiteX48" fmla="*/ 3043193 w 3118191"/>
              <a:gd name="connsiteY48" fmla="*/ 360567 h 585562"/>
              <a:gd name="connsiteX49" fmla="*/ 2858582 w 3118191"/>
              <a:gd name="connsiteY49" fmla="*/ 337491 h 585562"/>
              <a:gd name="connsiteX50" fmla="*/ 2538398 w 3118191"/>
              <a:gd name="connsiteY50" fmla="*/ 314415 h 585562"/>
              <a:gd name="connsiteX51" fmla="*/ 2486476 w 3118191"/>
              <a:gd name="connsiteY51" fmla="*/ 311530 h 585562"/>
              <a:gd name="connsiteX52" fmla="*/ 2056679 w 3118191"/>
              <a:gd name="connsiteY52" fmla="*/ 325953 h 58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118191" h="585562">
                <a:moveTo>
                  <a:pt x="2056679" y="325953"/>
                </a:moveTo>
                <a:lnTo>
                  <a:pt x="1828800" y="340376"/>
                </a:lnTo>
                <a:lnTo>
                  <a:pt x="1658612" y="357683"/>
                </a:lnTo>
                <a:lnTo>
                  <a:pt x="1468232" y="374990"/>
                </a:lnTo>
                <a:lnTo>
                  <a:pt x="1176893" y="406720"/>
                </a:lnTo>
                <a:lnTo>
                  <a:pt x="963437" y="435566"/>
                </a:lnTo>
                <a:lnTo>
                  <a:pt x="787480" y="467296"/>
                </a:lnTo>
                <a:lnTo>
                  <a:pt x="597100" y="522102"/>
                </a:lnTo>
                <a:lnTo>
                  <a:pt x="366337" y="585562"/>
                </a:lnTo>
                <a:lnTo>
                  <a:pt x="314415" y="550947"/>
                </a:lnTo>
                <a:lnTo>
                  <a:pt x="190380" y="461526"/>
                </a:lnTo>
                <a:lnTo>
                  <a:pt x="109613" y="400951"/>
                </a:lnTo>
                <a:lnTo>
                  <a:pt x="34615" y="337491"/>
                </a:lnTo>
                <a:lnTo>
                  <a:pt x="11538" y="311530"/>
                </a:lnTo>
                <a:lnTo>
                  <a:pt x="0" y="285569"/>
                </a:lnTo>
                <a:lnTo>
                  <a:pt x="2885" y="262493"/>
                </a:lnTo>
                <a:lnTo>
                  <a:pt x="20192" y="250955"/>
                </a:lnTo>
                <a:lnTo>
                  <a:pt x="43268" y="256724"/>
                </a:lnTo>
                <a:lnTo>
                  <a:pt x="95190" y="276916"/>
                </a:lnTo>
                <a:lnTo>
                  <a:pt x="147112" y="294223"/>
                </a:lnTo>
                <a:lnTo>
                  <a:pt x="216341" y="314415"/>
                </a:lnTo>
                <a:lnTo>
                  <a:pt x="288454" y="331722"/>
                </a:lnTo>
                <a:lnTo>
                  <a:pt x="334607" y="337491"/>
                </a:lnTo>
                <a:lnTo>
                  <a:pt x="426912" y="337491"/>
                </a:lnTo>
                <a:lnTo>
                  <a:pt x="565370" y="317299"/>
                </a:lnTo>
                <a:lnTo>
                  <a:pt x="905746" y="271147"/>
                </a:lnTo>
                <a:lnTo>
                  <a:pt x="1133625" y="242301"/>
                </a:lnTo>
                <a:lnTo>
                  <a:pt x="1471117" y="196149"/>
                </a:lnTo>
                <a:lnTo>
                  <a:pt x="1649958" y="178841"/>
                </a:lnTo>
                <a:lnTo>
                  <a:pt x="1776878" y="167303"/>
                </a:lnTo>
                <a:lnTo>
                  <a:pt x="1955720" y="149996"/>
                </a:lnTo>
                <a:lnTo>
                  <a:pt x="2125908" y="129804"/>
                </a:lnTo>
                <a:lnTo>
                  <a:pt x="2310519" y="103843"/>
                </a:lnTo>
                <a:lnTo>
                  <a:pt x="2535513" y="63460"/>
                </a:lnTo>
                <a:lnTo>
                  <a:pt x="2564358" y="43268"/>
                </a:lnTo>
                <a:lnTo>
                  <a:pt x="2607627" y="17307"/>
                </a:lnTo>
                <a:lnTo>
                  <a:pt x="2665317" y="0"/>
                </a:lnTo>
                <a:lnTo>
                  <a:pt x="2699932" y="2884"/>
                </a:lnTo>
                <a:lnTo>
                  <a:pt x="2829736" y="54806"/>
                </a:lnTo>
                <a:lnTo>
                  <a:pt x="2896081" y="83651"/>
                </a:lnTo>
                <a:lnTo>
                  <a:pt x="2991271" y="129804"/>
                </a:lnTo>
                <a:lnTo>
                  <a:pt x="3040308" y="164419"/>
                </a:lnTo>
                <a:lnTo>
                  <a:pt x="3080692" y="199033"/>
                </a:lnTo>
                <a:lnTo>
                  <a:pt x="3103768" y="224994"/>
                </a:lnTo>
                <a:lnTo>
                  <a:pt x="3115306" y="253839"/>
                </a:lnTo>
                <a:lnTo>
                  <a:pt x="3118191" y="291338"/>
                </a:lnTo>
                <a:lnTo>
                  <a:pt x="3106652" y="331722"/>
                </a:lnTo>
                <a:lnTo>
                  <a:pt x="3077807" y="357683"/>
                </a:lnTo>
                <a:lnTo>
                  <a:pt x="3043193" y="360567"/>
                </a:lnTo>
                <a:lnTo>
                  <a:pt x="2858582" y="337491"/>
                </a:lnTo>
                <a:lnTo>
                  <a:pt x="2538398" y="314415"/>
                </a:lnTo>
                <a:lnTo>
                  <a:pt x="2486476" y="311530"/>
                </a:lnTo>
                <a:lnTo>
                  <a:pt x="2056679" y="3259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16B0327-8978-4DAF-BF6B-9D884154F51E}"/>
              </a:ext>
            </a:extLst>
          </p:cNvPr>
          <p:cNvSpPr/>
          <p:nvPr/>
        </p:nvSpPr>
        <p:spPr>
          <a:xfrm rot="16200000">
            <a:off x="1325563" y="3427413"/>
            <a:ext cx="4340225" cy="549275"/>
          </a:xfrm>
          <a:custGeom>
            <a:avLst/>
            <a:gdLst>
              <a:gd name="connsiteX0" fmla="*/ 2639761 w 4340296"/>
              <a:gd name="connsiteY0" fmla="*/ 426168 h 550295"/>
              <a:gd name="connsiteX1" fmla="*/ 2254968 w 4340296"/>
              <a:gd name="connsiteY1" fmla="*/ 430306 h 550295"/>
              <a:gd name="connsiteX2" fmla="*/ 2089466 w 4340296"/>
              <a:gd name="connsiteY2" fmla="*/ 426168 h 550295"/>
              <a:gd name="connsiteX3" fmla="*/ 1675710 w 4340296"/>
              <a:gd name="connsiteY3" fmla="*/ 430306 h 550295"/>
              <a:gd name="connsiteX4" fmla="*/ 1295055 w 4340296"/>
              <a:gd name="connsiteY4" fmla="*/ 430306 h 550295"/>
              <a:gd name="connsiteX5" fmla="*/ 1067489 w 4340296"/>
              <a:gd name="connsiteY5" fmla="*/ 438581 h 550295"/>
              <a:gd name="connsiteX6" fmla="*/ 922675 w 4340296"/>
              <a:gd name="connsiteY6" fmla="*/ 450994 h 550295"/>
              <a:gd name="connsiteX7" fmla="*/ 686834 w 4340296"/>
              <a:gd name="connsiteY7" fmla="*/ 479957 h 550295"/>
              <a:gd name="connsiteX8" fmla="*/ 566845 w 4340296"/>
              <a:gd name="connsiteY8" fmla="*/ 500645 h 550295"/>
              <a:gd name="connsiteX9" fmla="*/ 430305 w 4340296"/>
              <a:gd name="connsiteY9" fmla="*/ 479957 h 550295"/>
              <a:gd name="connsiteX10" fmla="*/ 380655 w 4340296"/>
              <a:gd name="connsiteY10" fmla="*/ 467544 h 550295"/>
              <a:gd name="connsiteX11" fmla="*/ 322729 w 4340296"/>
              <a:gd name="connsiteY11" fmla="*/ 438581 h 550295"/>
              <a:gd name="connsiteX12" fmla="*/ 219290 w 4340296"/>
              <a:gd name="connsiteY12" fmla="*/ 384793 h 550295"/>
              <a:gd name="connsiteX13" fmla="*/ 95163 w 4340296"/>
              <a:gd name="connsiteY13" fmla="*/ 326867 h 550295"/>
              <a:gd name="connsiteX14" fmla="*/ 53788 w 4340296"/>
              <a:gd name="connsiteY14" fmla="*/ 310317 h 550295"/>
              <a:gd name="connsiteX15" fmla="*/ 33100 w 4340296"/>
              <a:gd name="connsiteY15" fmla="*/ 297904 h 550295"/>
              <a:gd name="connsiteX16" fmla="*/ 8275 w 4340296"/>
              <a:gd name="connsiteY16" fmla="*/ 281354 h 550295"/>
              <a:gd name="connsiteX17" fmla="*/ 0 w 4340296"/>
              <a:gd name="connsiteY17" fmla="*/ 248254 h 550295"/>
              <a:gd name="connsiteX18" fmla="*/ 4137 w 4340296"/>
              <a:gd name="connsiteY18" fmla="*/ 219291 h 550295"/>
              <a:gd name="connsiteX19" fmla="*/ 20687 w 4340296"/>
              <a:gd name="connsiteY19" fmla="*/ 202740 h 550295"/>
              <a:gd name="connsiteX20" fmla="*/ 95163 w 4340296"/>
              <a:gd name="connsiteY20" fmla="*/ 169640 h 550295"/>
              <a:gd name="connsiteX21" fmla="*/ 169639 w 4340296"/>
              <a:gd name="connsiteY21" fmla="*/ 132402 h 550295"/>
              <a:gd name="connsiteX22" fmla="*/ 575120 w 4340296"/>
              <a:gd name="connsiteY22" fmla="*/ 202740 h 550295"/>
              <a:gd name="connsiteX23" fmla="*/ 657871 w 4340296"/>
              <a:gd name="connsiteY23" fmla="*/ 211016 h 550295"/>
              <a:gd name="connsiteX24" fmla="*/ 852336 w 4340296"/>
              <a:gd name="connsiteY24" fmla="*/ 206878 h 550295"/>
              <a:gd name="connsiteX25" fmla="*/ 1212304 w 4340296"/>
              <a:gd name="connsiteY25" fmla="*/ 206878 h 550295"/>
              <a:gd name="connsiteX26" fmla="*/ 1559858 w 4340296"/>
              <a:gd name="connsiteY26" fmla="*/ 211016 h 550295"/>
              <a:gd name="connsiteX27" fmla="*/ 1886725 w 4340296"/>
              <a:gd name="connsiteY27" fmla="*/ 206878 h 550295"/>
              <a:gd name="connsiteX28" fmla="*/ 2081191 w 4340296"/>
              <a:gd name="connsiteY28" fmla="*/ 206878 h 550295"/>
              <a:gd name="connsiteX29" fmla="*/ 2726649 w 4340296"/>
              <a:gd name="connsiteY29" fmla="*/ 206878 h 550295"/>
              <a:gd name="connsiteX30" fmla="*/ 3053516 w 4340296"/>
              <a:gd name="connsiteY30" fmla="*/ 206878 h 550295"/>
              <a:gd name="connsiteX31" fmla="*/ 3223156 w 4340296"/>
              <a:gd name="connsiteY31" fmla="*/ 231703 h 550295"/>
              <a:gd name="connsiteX32" fmla="*/ 3521060 w 4340296"/>
              <a:gd name="connsiteY32" fmla="*/ 231703 h 550295"/>
              <a:gd name="connsiteX33" fmla="*/ 3992742 w 4340296"/>
              <a:gd name="connsiteY33" fmla="*/ 231703 h 550295"/>
              <a:gd name="connsiteX34" fmla="*/ 4042392 w 4340296"/>
              <a:gd name="connsiteY34" fmla="*/ 231703 h 550295"/>
              <a:gd name="connsiteX35" fmla="*/ 4087905 w 4340296"/>
              <a:gd name="connsiteY35" fmla="*/ 223428 h 550295"/>
              <a:gd name="connsiteX36" fmla="*/ 4133419 w 4340296"/>
              <a:gd name="connsiteY36" fmla="*/ 198603 h 550295"/>
              <a:gd name="connsiteX37" fmla="*/ 4178932 w 4340296"/>
              <a:gd name="connsiteY37" fmla="*/ 161365 h 550295"/>
              <a:gd name="connsiteX38" fmla="*/ 4232720 w 4340296"/>
              <a:gd name="connsiteY38" fmla="*/ 95164 h 550295"/>
              <a:gd name="connsiteX39" fmla="*/ 4257545 w 4340296"/>
              <a:gd name="connsiteY39" fmla="*/ 49651 h 550295"/>
              <a:gd name="connsiteX40" fmla="*/ 4278233 w 4340296"/>
              <a:gd name="connsiteY40" fmla="*/ 24826 h 550295"/>
              <a:gd name="connsiteX41" fmla="*/ 4294783 w 4340296"/>
              <a:gd name="connsiteY41" fmla="*/ 8275 h 550295"/>
              <a:gd name="connsiteX42" fmla="*/ 4315471 w 4340296"/>
              <a:gd name="connsiteY42" fmla="*/ 0 h 550295"/>
              <a:gd name="connsiteX43" fmla="*/ 4336159 w 4340296"/>
              <a:gd name="connsiteY43" fmla="*/ 12413 h 550295"/>
              <a:gd name="connsiteX44" fmla="*/ 4340296 w 4340296"/>
              <a:gd name="connsiteY44" fmla="*/ 49651 h 550295"/>
              <a:gd name="connsiteX45" fmla="*/ 4319609 w 4340296"/>
              <a:gd name="connsiteY45" fmla="*/ 128264 h 550295"/>
              <a:gd name="connsiteX46" fmla="*/ 4282371 w 4340296"/>
              <a:gd name="connsiteY46" fmla="*/ 244116 h 550295"/>
              <a:gd name="connsiteX47" fmla="*/ 4240995 w 4340296"/>
              <a:gd name="connsiteY47" fmla="*/ 339280 h 550295"/>
              <a:gd name="connsiteX48" fmla="*/ 4187207 w 4340296"/>
              <a:gd name="connsiteY48" fmla="*/ 430306 h 550295"/>
              <a:gd name="connsiteX49" fmla="*/ 4116868 w 4340296"/>
              <a:gd name="connsiteY49" fmla="*/ 500645 h 550295"/>
              <a:gd name="connsiteX50" fmla="*/ 4071355 w 4340296"/>
              <a:gd name="connsiteY50" fmla="*/ 537883 h 550295"/>
              <a:gd name="connsiteX51" fmla="*/ 4038255 w 4340296"/>
              <a:gd name="connsiteY51" fmla="*/ 550295 h 550295"/>
              <a:gd name="connsiteX52" fmla="*/ 4005154 w 4340296"/>
              <a:gd name="connsiteY52" fmla="*/ 546158 h 550295"/>
              <a:gd name="connsiteX53" fmla="*/ 3955504 w 4340296"/>
              <a:gd name="connsiteY53" fmla="*/ 525470 h 550295"/>
              <a:gd name="connsiteX54" fmla="*/ 3847927 w 4340296"/>
              <a:gd name="connsiteY54" fmla="*/ 500645 h 550295"/>
              <a:gd name="connsiteX55" fmla="*/ 3690700 w 4340296"/>
              <a:gd name="connsiteY55" fmla="*/ 484094 h 550295"/>
              <a:gd name="connsiteX56" fmla="*/ 3492097 w 4340296"/>
              <a:gd name="connsiteY56" fmla="*/ 467544 h 550295"/>
              <a:gd name="connsiteX57" fmla="*/ 3314182 w 4340296"/>
              <a:gd name="connsiteY57" fmla="*/ 450994 h 550295"/>
              <a:gd name="connsiteX58" fmla="*/ 3111442 w 4340296"/>
              <a:gd name="connsiteY58" fmla="*/ 426168 h 550295"/>
              <a:gd name="connsiteX59" fmla="*/ 2639761 w 4340296"/>
              <a:gd name="connsiteY59" fmla="*/ 426168 h 550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0296" h="550295">
                <a:moveTo>
                  <a:pt x="2639761" y="426168"/>
                </a:moveTo>
                <a:lnTo>
                  <a:pt x="2254968" y="430306"/>
                </a:lnTo>
                <a:lnTo>
                  <a:pt x="2089466" y="426168"/>
                </a:lnTo>
                <a:lnTo>
                  <a:pt x="1675710" y="430306"/>
                </a:lnTo>
                <a:lnTo>
                  <a:pt x="1295055" y="430306"/>
                </a:lnTo>
                <a:lnTo>
                  <a:pt x="1067489" y="438581"/>
                </a:lnTo>
                <a:lnTo>
                  <a:pt x="922675" y="450994"/>
                </a:lnTo>
                <a:lnTo>
                  <a:pt x="686834" y="479957"/>
                </a:lnTo>
                <a:lnTo>
                  <a:pt x="566845" y="500645"/>
                </a:lnTo>
                <a:lnTo>
                  <a:pt x="430305" y="479957"/>
                </a:lnTo>
                <a:lnTo>
                  <a:pt x="380655" y="467544"/>
                </a:lnTo>
                <a:lnTo>
                  <a:pt x="322729" y="438581"/>
                </a:lnTo>
                <a:lnTo>
                  <a:pt x="219290" y="384793"/>
                </a:lnTo>
                <a:lnTo>
                  <a:pt x="95163" y="326867"/>
                </a:lnTo>
                <a:lnTo>
                  <a:pt x="53788" y="310317"/>
                </a:lnTo>
                <a:lnTo>
                  <a:pt x="33100" y="297904"/>
                </a:lnTo>
                <a:lnTo>
                  <a:pt x="8275" y="281354"/>
                </a:lnTo>
                <a:lnTo>
                  <a:pt x="0" y="248254"/>
                </a:lnTo>
                <a:lnTo>
                  <a:pt x="4137" y="219291"/>
                </a:lnTo>
                <a:lnTo>
                  <a:pt x="20687" y="202740"/>
                </a:lnTo>
                <a:lnTo>
                  <a:pt x="95163" y="169640"/>
                </a:lnTo>
                <a:lnTo>
                  <a:pt x="169639" y="132402"/>
                </a:lnTo>
                <a:lnTo>
                  <a:pt x="575120" y="202740"/>
                </a:lnTo>
                <a:lnTo>
                  <a:pt x="657871" y="211016"/>
                </a:lnTo>
                <a:lnTo>
                  <a:pt x="852336" y="206878"/>
                </a:lnTo>
                <a:lnTo>
                  <a:pt x="1212304" y="206878"/>
                </a:lnTo>
                <a:lnTo>
                  <a:pt x="1559858" y="211016"/>
                </a:lnTo>
                <a:lnTo>
                  <a:pt x="1886725" y="206878"/>
                </a:lnTo>
                <a:lnTo>
                  <a:pt x="2081191" y="206878"/>
                </a:lnTo>
                <a:lnTo>
                  <a:pt x="2726649" y="206878"/>
                </a:lnTo>
                <a:lnTo>
                  <a:pt x="3053516" y="206878"/>
                </a:lnTo>
                <a:lnTo>
                  <a:pt x="3223156" y="231703"/>
                </a:lnTo>
                <a:lnTo>
                  <a:pt x="3521060" y="231703"/>
                </a:lnTo>
                <a:lnTo>
                  <a:pt x="3992742" y="231703"/>
                </a:lnTo>
                <a:lnTo>
                  <a:pt x="4042392" y="231703"/>
                </a:lnTo>
                <a:lnTo>
                  <a:pt x="4087905" y="223428"/>
                </a:lnTo>
                <a:lnTo>
                  <a:pt x="4133419" y="198603"/>
                </a:lnTo>
                <a:lnTo>
                  <a:pt x="4178932" y="161365"/>
                </a:lnTo>
                <a:lnTo>
                  <a:pt x="4232720" y="95164"/>
                </a:lnTo>
                <a:lnTo>
                  <a:pt x="4257545" y="49651"/>
                </a:lnTo>
                <a:lnTo>
                  <a:pt x="4278233" y="24826"/>
                </a:lnTo>
                <a:lnTo>
                  <a:pt x="4294783" y="8275"/>
                </a:lnTo>
                <a:lnTo>
                  <a:pt x="4315471" y="0"/>
                </a:lnTo>
                <a:lnTo>
                  <a:pt x="4336159" y="12413"/>
                </a:lnTo>
                <a:lnTo>
                  <a:pt x="4340296" y="49651"/>
                </a:lnTo>
                <a:lnTo>
                  <a:pt x="4319609" y="128264"/>
                </a:lnTo>
                <a:lnTo>
                  <a:pt x="4282371" y="244116"/>
                </a:lnTo>
                <a:lnTo>
                  <a:pt x="4240995" y="339280"/>
                </a:lnTo>
                <a:lnTo>
                  <a:pt x="4187207" y="430306"/>
                </a:lnTo>
                <a:lnTo>
                  <a:pt x="4116868" y="500645"/>
                </a:lnTo>
                <a:lnTo>
                  <a:pt x="4071355" y="537883"/>
                </a:lnTo>
                <a:lnTo>
                  <a:pt x="4038255" y="550295"/>
                </a:lnTo>
                <a:lnTo>
                  <a:pt x="4005154" y="546158"/>
                </a:lnTo>
                <a:lnTo>
                  <a:pt x="3955504" y="525470"/>
                </a:lnTo>
                <a:lnTo>
                  <a:pt x="3847927" y="500645"/>
                </a:lnTo>
                <a:lnTo>
                  <a:pt x="3690700" y="484094"/>
                </a:lnTo>
                <a:lnTo>
                  <a:pt x="3492097" y="467544"/>
                </a:lnTo>
                <a:lnTo>
                  <a:pt x="3314182" y="450994"/>
                </a:lnTo>
                <a:lnTo>
                  <a:pt x="3111442" y="426168"/>
                </a:lnTo>
                <a:lnTo>
                  <a:pt x="2639761" y="4261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D9EBC4E-D211-48CF-954D-84A40D4ECEE1}"/>
              </a:ext>
            </a:extLst>
          </p:cNvPr>
          <p:cNvSpPr/>
          <p:nvPr/>
        </p:nvSpPr>
        <p:spPr>
          <a:xfrm>
            <a:off x="2943225" y="5154613"/>
            <a:ext cx="496888" cy="608012"/>
          </a:xfrm>
          <a:custGeom>
            <a:avLst/>
            <a:gdLst>
              <a:gd name="connsiteX0" fmla="*/ 192881 w 497681"/>
              <a:gd name="connsiteY0" fmla="*/ 83344 h 607219"/>
              <a:gd name="connsiteX1" fmla="*/ 319088 w 497681"/>
              <a:gd name="connsiteY1" fmla="*/ 154782 h 607219"/>
              <a:gd name="connsiteX2" fmla="*/ 350044 w 497681"/>
              <a:gd name="connsiteY2" fmla="*/ 171450 h 607219"/>
              <a:gd name="connsiteX3" fmla="*/ 381000 w 497681"/>
              <a:gd name="connsiteY3" fmla="*/ 180975 h 607219"/>
              <a:gd name="connsiteX4" fmla="*/ 409575 w 497681"/>
              <a:gd name="connsiteY4" fmla="*/ 185738 h 607219"/>
              <a:gd name="connsiteX5" fmla="*/ 435769 w 497681"/>
              <a:gd name="connsiteY5" fmla="*/ 180975 h 607219"/>
              <a:gd name="connsiteX6" fmla="*/ 461963 w 497681"/>
              <a:gd name="connsiteY6" fmla="*/ 164307 h 607219"/>
              <a:gd name="connsiteX7" fmla="*/ 497681 w 497681"/>
              <a:gd name="connsiteY7" fmla="*/ 92869 h 607219"/>
              <a:gd name="connsiteX8" fmla="*/ 473869 w 497681"/>
              <a:gd name="connsiteY8" fmla="*/ 607219 h 607219"/>
              <a:gd name="connsiteX9" fmla="*/ 411956 w 497681"/>
              <a:gd name="connsiteY9" fmla="*/ 552450 h 607219"/>
              <a:gd name="connsiteX10" fmla="*/ 350044 w 497681"/>
              <a:gd name="connsiteY10" fmla="*/ 445294 h 607219"/>
              <a:gd name="connsiteX11" fmla="*/ 280988 w 497681"/>
              <a:gd name="connsiteY11" fmla="*/ 338138 h 607219"/>
              <a:gd name="connsiteX12" fmla="*/ 197644 w 497681"/>
              <a:gd name="connsiteY12" fmla="*/ 233363 h 607219"/>
              <a:gd name="connsiteX13" fmla="*/ 133350 w 497681"/>
              <a:gd name="connsiteY13" fmla="*/ 166688 h 607219"/>
              <a:gd name="connsiteX14" fmla="*/ 80963 w 497681"/>
              <a:gd name="connsiteY14" fmla="*/ 119063 h 607219"/>
              <a:gd name="connsiteX15" fmla="*/ 35719 w 497681"/>
              <a:gd name="connsiteY15" fmla="*/ 80963 h 607219"/>
              <a:gd name="connsiteX16" fmla="*/ 19050 w 497681"/>
              <a:gd name="connsiteY16" fmla="*/ 66675 h 607219"/>
              <a:gd name="connsiteX17" fmla="*/ 4763 w 497681"/>
              <a:gd name="connsiteY17" fmla="*/ 47625 h 607219"/>
              <a:gd name="connsiteX18" fmla="*/ 0 w 497681"/>
              <a:gd name="connsiteY18" fmla="*/ 26194 h 607219"/>
              <a:gd name="connsiteX19" fmla="*/ 4763 w 497681"/>
              <a:gd name="connsiteY19" fmla="*/ 9525 h 607219"/>
              <a:gd name="connsiteX20" fmla="*/ 19050 w 497681"/>
              <a:gd name="connsiteY20" fmla="*/ 0 h 607219"/>
              <a:gd name="connsiteX21" fmla="*/ 38100 w 497681"/>
              <a:gd name="connsiteY21" fmla="*/ 0 h 607219"/>
              <a:gd name="connsiteX22" fmla="*/ 64294 w 497681"/>
              <a:gd name="connsiteY22" fmla="*/ 14288 h 607219"/>
              <a:gd name="connsiteX23" fmla="*/ 192881 w 497681"/>
              <a:gd name="connsiteY23" fmla="*/ 83344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7681" h="607219">
                <a:moveTo>
                  <a:pt x="192881" y="83344"/>
                </a:moveTo>
                <a:lnTo>
                  <a:pt x="319088" y="154782"/>
                </a:lnTo>
                <a:lnTo>
                  <a:pt x="350044" y="171450"/>
                </a:lnTo>
                <a:lnTo>
                  <a:pt x="381000" y="180975"/>
                </a:lnTo>
                <a:lnTo>
                  <a:pt x="409575" y="185738"/>
                </a:lnTo>
                <a:lnTo>
                  <a:pt x="435769" y="180975"/>
                </a:lnTo>
                <a:lnTo>
                  <a:pt x="461963" y="164307"/>
                </a:lnTo>
                <a:lnTo>
                  <a:pt x="497681" y="92869"/>
                </a:lnTo>
                <a:lnTo>
                  <a:pt x="473869" y="607219"/>
                </a:lnTo>
                <a:lnTo>
                  <a:pt x="411956" y="552450"/>
                </a:lnTo>
                <a:lnTo>
                  <a:pt x="350044" y="445294"/>
                </a:lnTo>
                <a:lnTo>
                  <a:pt x="280988" y="338138"/>
                </a:lnTo>
                <a:lnTo>
                  <a:pt x="197644" y="233363"/>
                </a:lnTo>
                <a:lnTo>
                  <a:pt x="133350" y="166688"/>
                </a:lnTo>
                <a:lnTo>
                  <a:pt x="80963" y="119063"/>
                </a:lnTo>
                <a:lnTo>
                  <a:pt x="35719" y="80963"/>
                </a:lnTo>
                <a:lnTo>
                  <a:pt x="19050" y="66675"/>
                </a:lnTo>
                <a:lnTo>
                  <a:pt x="4763" y="47625"/>
                </a:lnTo>
                <a:lnTo>
                  <a:pt x="0" y="26194"/>
                </a:lnTo>
                <a:lnTo>
                  <a:pt x="4763" y="9525"/>
                </a:lnTo>
                <a:lnTo>
                  <a:pt x="19050" y="0"/>
                </a:lnTo>
                <a:lnTo>
                  <a:pt x="38100" y="0"/>
                </a:lnTo>
                <a:lnTo>
                  <a:pt x="64294" y="14288"/>
                </a:lnTo>
                <a:lnTo>
                  <a:pt x="192881" y="833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702C32-1FAF-428E-99D5-4AC6E7A0DC3F}"/>
              </a:ext>
            </a:extLst>
          </p:cNvPr>
          <p:cNvSpPr/>
          <p:nvPr/>
        </p:nvSpPr>
        <p:spPr>
          <a:xfrm>
            <a:off x="2513013" y="3238500"/>
            <a:ext cx="1666875" cy="1200150"/>
          </a:xfrm>
          <a:custGeom>
            <a:avLst/>
            <a:gdLst>
              <a:gd name="connsiteX0" fmla="*/ 1314450 w 1666875"/>
              <a:gd name="connsiteY0" fmla="*/ 409575 h 1200150"/>
              <a:gd name="connsiteX1" fmla="*/ 1112044 w 1666875"/>
              <a:gd name="connsiteY1" fmla="*/ 588169 h 1200150"/>
              <a:gd name="connsiteX2" fmla="*/ 938212 w 1666875"/>
              <a:gd name="connsiteY2" fmla="*/ 731044 h 1200150"/>
              <a:gd name="connsiteX3" fmla="*/ 754856 w 1666875"/>
              <a:gd name="connsiteY3" fmla="*/ 859631 h 1200150"/>
              <a:gd name="connsiteX4" fmla="*/ 621506 w 1666875"/>
              <a:gd name="connsiteY4" fmla="*/ 957263 h 1200150"/>
              <a:gd name="connsiteX5" fmla="*/ 504825 w 1666875"/>
              <a:gd name="connsiteY5" fmla="*/ 1045369 h 1200150"/>
              <a:gd name="connsiteX6" fmla="*/ 419100 w 1666875"/>
              <a:gd name="connsiteY6" fmla="*/ 1112044 h 1200150"/>
              <a:gd name="connsiteX7" fmla="*/ 381000 w 1666875"/>
              <a:gd name="connsiteY7" fmla="*/ 1152525 h 1200150"/>
              <a:gd name="connsiteX8" fmla="*/ 352425 w 1666875"/>
              <a:gd name="connsiteY8" fmla="*/ 1176338 h 1200150"/>
              <a:gd name="connsiteX9" fmla="*/ 316706 w 1666875"/>
              <a:gd name="connsiteY9" fmla="*/ 1193006 h 1200150"/>
              <a:gd name="connsiteX10" fmla="*/ 300037 w 1666875"/>
              <a:gd name="connsiteY10" fmla="*/ 1200150 h 1200150"/>
              <a:gd name="connsiteX11" fmla="*/ 278606 w 1666875"/>
              <a:gd name="connsiteY11" fmla="*/ 1195388 h 1200150"/>
              <a:gd name="connsiteX12" fmla="*/ 214312 w 1666875"/>
              <a:gd name="connsiteY12" fmla="*/ 1164431 h 1200150"/>
              <a:gd name="connsiteX13" fmla="*/ 178594 w 1666875"/>
              <a:gd name="connsiteY13" fmla="*/ 1140619 h 1200150"/>
              <a:gd name="connsiteX14" fmla="*/ 150019 w 1666875"/>
              <a:gd name="connsiteY14" fmla="*/ 1119188 h 1200150"/>
              <a:gd name="connsiteX15" fmla="*/ 123825 w 1666875"/>
              <a:gd name="connsiteY15" fmla="*/ 1092994 h 1200150"/>
              <a:gd name="connsiteX16" fmla="*/ 95250 w 1666875"/>
              <a:gd name="connsiteY16" fmla="*/ 1062038 h 1200150"/>
              <a:gd name="connsiteX17" fmla="*/ 71437 w 1666875"/>
              <a:gd name="connsiteY17" fmla="*/ 1026319 h 1200150"/>
              <a:gd name="connsiteX18" fmla="*/ 42862 w 1666875"/>
              <a:gd name="connsiteY18" fmla="*/ 976313 h 1200150"/>
              <a:gd name="connsiteX19" fmla="*/ 26194 w 1666875"/>
              <a:gd name="connsiteY19" fmla="*/ 942975 h 1200150"/>
              <a:gd name="connsiteX20" fmla="*/ 9525 w 1666875"/>
              <a:gd name="connsiteY20" fmla="*/ 897731 h 1200150"/>
              <a:gd name="connsiteX21" fmla="*/ 0 w 1666875"/>
              <a:gd name="connsiteY21" fmla="*/ 864394 h 1200150"/>
              <a:gd name="connsiteX22" fmla="*/ 0 w 1666875"/>
              <a:gd name="connsiteY22" fmla="*/ 838200 h 1200150"/>
              <a:gd name="connsiteX23" fmla="*/ 4762 w 1666875"/>
              <a:gd name="connsiteY23" fmla="*/ 819150 h 1200150"/>
              <a:gd name="connsiteX24" fmla="*/ 16669 w 1666875"/>
              <a:gd name="connsiteY24" fmla="*/ 807244 h 1200150"/>
              <a:gd name="connsiteX25" fmla="*/ 28575 w 1666875"/>
              <a:gd name="connsiteY25" fmla="*/ 807244 h 1200150"/>
              <a:gd name="connsiteX26" fmla="*/ 47625 w 1666875"/>
              <a:gd name="connsiteY26" fmla="*/ 816769 h 1200150"/>
              <a:gd name="connsiteX27" fmla="*/ 90487 w 1666875"/>
              <a:gd name="connsiteY27" fmla="*/ 857250 h 1200150"/>
              <a:gd name="connsiteX28" fmla="*/ 114300 w 1666875"/>
              <a:gd name="connsiteY28" fmla="*/ 876300 h 1200150"/>
              <a:gd name="connsiteX29" fmla="*/ 133350 w 1666875"/>
              <a:gd name="connsiteY29" fmla="*/ 885825 h 1200150"/>
              <a:gd name="connsiteX30" fmla="*/ 161925 w 1666875"/>
              <a:gd name="connsiteY30" fmla="*/ 890588 h 1200150"/>
              <a:gd name="connsiteX31" fmla="*/ 204787 w 1666875"/>
              <a:gd name="connsiteY31" fmla="*/ 890588 h 1200150"/>
              <a:gd name="connsiteX32" fmla="*/ 257175 w 1666875"/>
              <a:gd name="connsiteY32" fmla="*/ 876300 h 1200150"/>
              <a:gd name="connsiteX33" fmla="*/ 369094 w 1666875"/>
              <a:gd name="connsiteY33" fmla="*/ 831056 h 1200150"/>
              <a:gd name="connsiteX34" fmla="*/ 521494 w 1666875"/>
              <a:gd name="connsiteY34" fmla="*/ 750094 h 1200150"/>
              <a:gd name="connsiteX35" fmla="*/ 690562 w 1666875"/>
              <a:gd name="connsiteY35" fmla="*/ 652463 h 1200150"/>
              <a:gd name="connsiteX36" fmla="*/ 935831 w 1666875"/>
              <a:gd name="connsiteY36" fmla="*/ 514350 h 1200150"/>
              <a:gd name="connsiteX37" fmla="*/ 1109662 w 1666875"/>
              <a:gd name="connsiteY37" fmla="*/ 385763 h 1200150"/>
              <a:gd name="connsiteX38" fmla="*/ 1266825 w 1666875"/>
              <a:gd name="connsiteY38" fmla="*/ 273844 h 1200150"/>
              <a:gd name="connsiteX39" fmla="*/ 1419225 w 1666875"/>
              <a:gd name="connsiteY39" fmla="*/ 159544 h 1200150"/>
              <a:gd name="connsiteX40" fmla="*/ 1564481 w 1666875"/>
              <a:gd name="connsiteY40" fmla="*/ 47625 h 1200150"/>
              <a:gd name="connsiteX41" fmla="*/ 1609725 w 1666875"/>
              <a:gd name="connsiteY41" fmla="*/ 16669 h 1200150"/>
              <a:gd name="connsiteX42" fmla="*/ 1626394 w 1666875"/>
              <a:gd name="connsiteY42" fmla="*/ 4763 h 1200150"/>
              <a:gd name="connsiteX43" fmla="*/ 1640681 w 1666875"/>
              <a:gd name="connsiteY43" fmla="*/ 0 h 1200150"/>
              <a:gd name="connsiteX44" fmla="*/ 1654969 w 1666875"/>
              <a:gd name="connsiteY44" fmla="*/ 0 h 1200150"/>
              <a:gd name="connsiteX45" fmla="*/ 1666875 w 1666875"/>
              <a:gd name="connsiteY45" fmla="*/ 7144 h 1200150"/>
              <a:gd name="connsiteX46" fmla="*/ 1666875 w 1666875"/>
              <a:gd name="connsiteY46" fmla="*/ 30956 h 1200150"/>
              <a:gd name="connsiteX47" fmla="*/ 1643062 w 1666875"/>
              <a:gd name="connsiteY47" fmla="*/ 76200 h 1200150"/>
              <a:gd name="connsiteX48" fmla="*/ 1538287 w 1666875"/>
              <a:gd name="connsiteY48" fmla="*/ 192881 h 1200150"/>
              <a:gd name="connsiteX49" fmla="*/ 1428750 w 1666875"/>
              <a:gd name="connsiteY49" fmla="*/ 302419 h 1200150"/>
              <a:gd name="connsiteX50" fmla="*/ 1314450 w 1666875"/>
              <a:gd name="connsiteY50" fmla="*/ 409575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66875" h="1200150">
                <a:moveTo>
                  <a:pt x="1314450" y="409575"/>
                </a:moveTo>
                <a:lnTo>
                  <a:pt x="1112044" y="588169"/>
                </a:lnTo>
                <a:lnTo>
                  <a:pt x="938212" y="731044"/>
                </a:lnTo>
                <a:lnTo>
                  <a:pt x="754856" y="859631"/>
                </a:lnTo>
                <a:lnTo>
                  <a:pt x="621506" y="957263"/>
                </a:lnTo>
                <a:lnTo>
                  <a:pt x="504825" y="1045369"/>
                </a:lnTo>
                <a:lnTo>
                  <a:pt x="419100" y="1112044"/>
                </a:lnTo>
                <a:lnTo>
                  <a:pt x="381000" y="1152525"/>
                </a:lnTo>
                <a:lnTo>
                  <a:pt x="352425" y="1176338"/>
                </a:lnTo>
                <a:lnTo>
                  <a:pt x="316706" y="1193006"/>
                </a:lnTo>
                <a:lnTo>
                  <a:pt x="300037" y="1200150"/>
                </a:lnTo>
                <a:lnTo>
                  <a:pt x="278606" y="1195388"/>
                </a:lnTo>
                <a:lnTo>
                  <a:pt x="214312" y="1164431"/>
                </a:lnTo>
                <a:lnTo>
                  <a:pt x="178594" y="1140619"/>
                </a:lnTo>
                <a:lnTo>
                  <a:pt x="150019" y="1119188"/>
                </a:lnTo>
                <a:lnTo>
                  <a:pt x="123825" y="1092994"/>
                </a:lnTo>
                <a:lnTo>
                  <a:pt x="95250" y="1062038"/>
                </a:lnTo>
                <a:lnTo>
                  <a:pt x="71437" y="1026319"/>
                </a:lnTo>
                <a:lnTo>
                  <a:pt x="42862" y="976313"/>
                </a:lnTo>
                <a:lnTo>
                  <a:pt x="26194" y="942975"/>
                </a:lnTo>
                <a:lnTo>
                  <a:pt x="9525" y="897731"/>
                </a:lnTo>
                <a:lnTo>
                  <a:pt x="0" y="864394"/>
                </a:lnTo>
                <a:lnTo>
                  <a:pt x="0" y="838200"/>
                </a:lnTo>
                <a:lnTo>
                  <a:pt x="4762" y="819150"/>
                </a:lnTo>
                <a:lnTo>
                  <a:pt x="16669" y="807244"/>
                </a:lnTo>
                <a:lnTo>
                  <a:pt x="28575" y="807244"/>
                </a:lnTo>
                <a:lnTo>
                  <a:pt x="47625" y="816769"/>
                </a:lnTo>
                <a:lnTo>
                  <a:pt x="90487" y="857250"/>
                </a:lnTo>
                <a:lnTo>
                  <a:pt x="114300" y="876300"/>
                </a:lnTo>
                <a:lnTo>
                  <a:pt x="133350" y="885825"/>
                </a:lnTo>
                <a:lnTo>
                  <a:pt x="161925" y="890588"/>
                </a:lnTo>
                <a:lnTo>
                  <a:pt x="204787" y="890588"/>
                </a:lnTo>
                <a:lnTo>
                  <a:pt x="257175" y="876300"/>
                </a:lnTo>
                <a:lnTo>
                  <a:pt x="369094" y="831056"/>
                </a:lnTo>
                <a:lnTo>
                  <a:pt x="521494" y="750094"/>
                </a:lnTo>
                <a:lnTo>
                  <a:pt x="690562" y="652463"/>
                </a:lnTo>
                <a:lnTo>
                  <a:pt x="935831" y="514350"/>
                </a:lnTo>
                <a:lnTo>
                  <a:pt x="1109662" y="385763"/>
                </a:lnTo>
                <a:lnTo>
                  <a:pt x="1266825" y="273844"/>
                </a:lnTo>
                <a:lnTo>
                  <a:pt x="1419225" y="159544"/>
                </a:lnTo>
                <a:lnTo>
                  <a:pt x="1564481" y="47625"/>
                </a:lnTo>
                <a:lnTo>
                  <a:pt x="1609725" y="16669"/>
                </a:lnTo>
                <a:lnTo>
                  <a:pt x="1626394" y="4763"/>
                </a:lnTo>
                <a:lnTo>
                  <a:pt x="1640681" y="0"/>
                </a:lnTo>
                <a:lnTo>
                  <a:pt x="1654969" y="0"/>
                </a:lnTo>
                <a:lnTo>
                  <a:pt x="1666875" y="7144"/>
                </a:lnTo>
                <a:lnTo>
                  <a:pt x="1666875" y="30956"/>
                </a:lnTo>
                <a:lnTo>
                  <a:pt x="1643062" y="76200"/>
                </a:lnTo>
                <a:lnTo>
                  <a:pt x="1538287" y="192881"/>
                </a:lnTo>
                <a:lnTo>
                  <a:pt x="1428750" y="302419"/>
                </a:lnTo>
                <a:lnTo>
                  <a:pt x="1314450" y="409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3F1DBC3-FEC6-4BF8-9F47-CBF38C9C8BA3}"/>
              </a:ext>
            </a:extLst>
          </p:cNvPr>
          <p:cNvSpPr/>
          <p:nvPr/>
        </p:nvSpPr>
        <p:spPr>
          <a:xfrm>
            <a:off x="4448175" y="1550988"/>
            <a:ext cx="2822575" cy="463550"/>
          </a:xfrm>
          <a:custGeom>
            <a:avLst/>
            <a:gdLst>
              <a:gd name="connsiteX0" fmla="*/ 906471 w 2822483"/>
              <a:gd name="connsiteY0" fmla="*/ 290705 h 462485"/>
              <a:gd name="connsiteX1" fmla="*/ 523269 w 2822483"/>
              <a:gd name="connsiteY1" fmla="*/ 343560 h 462485"/>
              <a:gd name="connsiteX2" fmla="*/ 55498 w 2822483"/>
              <a:gd name="connsiteY2" fmla="*/ 412273 h 462485"/>
              <a:gd name="connsiteX3" fmla="*/ 0 w 2822483"/>
              <a:gd name="connsiteY3" fmla="*/ 253706 h 462485"/>
              <a:gd name="connsiteX4" fmla="*/ 132138 w 2822483"/>
              <a:gd name="connsiteY4" fmla="*/ 243135 h 462485"/>
              <a:gd name="connsiteX5" fmla="*/ 446628 w 2822483"/>
              <a:gd name="connsiteY5" fmla="*/ 200851 h 462485"/>
              <a:gd name="connsiteX6" fmla="*/ 755833 w 2822483"/>
              <a:gd name="connsiteY6" fmla="*/ 163852 h 462485"/>
              <a:gd name="connsiteX7" fmla="*/ 1049181 w 2822483"/>
              <a:gd name="connsiteY7" fmla="*/ 129496 h 462485"/>
              <a:gd name="connsiteX8" fmla="*/ 1432383 w 2822483"/>
              <a:gd name="connsiteY8" fmla="*/ 92497 h 462485"/>
              <a:gd name="connsiteX9" fmla="*/ 1746874 w 2822483"/>
              <a:gd name="connsiteY9" fmla="*/ 66069 h 462485"/>
              <a:gd name="connsiteX10" fmla="*/ 2066649 w 2822483"/>
              <a:gd name="connsiteY10" fmla="*/ 42284 h 462485"/>
              <a:gd name="connsiteX11" fmla="*/ 2338855 w 2822483"/>
              <a:gd name="connsiteY11" fmla="*/ 21142 h 462485"/>
              <a:gd name="connsiteX12" fmla="*/ 2394353 w 2822483"/>
              <a:gd name="connsiteY12" fmla="*/ 13214 h 462485"/>
              <a:gd name="connsiteX13" fmla="*/ 2444566 w 2822483"/>
              <a:gd name="connsiteY13" fmla="*/ 0 h 462485"/>
              <a:gd name="connsiteX14" fmla="*/ 2502707 w 2822483"/>
              <a:gd name="connsiteY14" fmla="*/ 29070 h 462485"/>
              <a:gd name="connsiteX15" fmla="*/ 2584633 w 2822483"/>
              <a:gd name="connsiteY15" fmla="*/ 87211 h 462485"/>
              <a:gd name="connsiteX16" fmla="*/ 2655988 w 2822483"/>
              <a:gd name="connsiteY16" fmla="*/ 145352 h 462485"/>
              <a:gd name="connsiteX17" fmla="*/ 2740557 w 2822483"/>
              <a:gd name="connsiteY17" fmla="*/ 229921 h 462485"/>
              <a:gd name="connsiteX18" fmla="*/ 2801341 w 2822483"/>
              <a:gd name="connsiteY18" fmla="*/ 293348 h 462485"/>
              <a:gd name="connsiteX19" fmla="*/ 2817197 w 2822483"/>
              <a:gd name="connsiteY19" fmla="*/ 327704 h 462485"/>
              <a:gd name="connsiteX20" fmla="*/ 2822483 w 2822483"/>
              <a:gd name="connsiteY20" fmla="*/ 359417 h 462485"/>
              <a:gd name="connsiteX21" fmla="*/ 2817197 w 2822483"/>
              <a:gd name="connsiteY21" fmla="*/ 388488 h 462485"/>
              <a:gd name="connsiteX22" fmla="*/ 2806626 w 2822483"/>
              <a:gd name="connsiteY22" fmla="*/ 409630 h 462485"/>
              <a:gd name="connsiteX23" fmla="*/ 2793412 w 2822483"/>
              <a:gd name="connsiteY23" fmla="*/ 425486 h 462485"/>
              <a:gd name="connsiteX24" fmla="*/ 2774913 w 2822483"/>
              <a:gd name="connsiteY24" fmla="*/ 438700 h 462485"/>
              <a:gd name="connsiteX25" fmla="*/ 2743200 w 2822483"/>
              <a:gd name="connsiteY25" fmla="*/ 451914 h 462485"/>
              <a:gd name="connsiteX26" fmla="*/ 2698272 w 2822483"/>
              <a:gd name="connsiteY26" fmla="*/ 451914 h 462485"/>
              <a:gd name="connsiteX27" fmla="*/ 2634846 w 2822483"/>
              <a:gd name="connsiteY27" fmla="*/ 457200 h 462485"/>
              <a:gd name="connsiteX28" fmla="*/ 2566134 w 2822483"/>
              <a:gd name="connsiteY28" fmla="*/ 462485 h 462485"/>
              <a:gd name="connsiteX29" fmla="*/ 2296571 w 2822483"/>
              <a:gd name="connsiteY29" fmla="*/ 261634 h 462485"/>
              <a:gd name="connsiteX30" fmla="*/ 2217287 w 2822483"/>
              <a:gd name="connsiteY30" fmla="*/ 229921 h 462485"/>
              <a:gd name="connsiteX31" fmla="*/ 2138004 w 2822483"/>
              <a:gd name="connsiteY31" fmla="*/ 214064 h 462485"/>
              <a:gd name="connsiteX32" fmla="*/ 2027008 w 2822483"/>
              <a:gd name="connsiteY32" fmla="*/ 203493 h 462485"/>
              <a:gd name="connsiteX33" fmla="*/ 1897512 w 2822483"/>
              <a:gd name="connsiteY33" fmla="*/ 200851 h 462485"/>
              <a:gd name="connsiteX34" fmla="*/ 1715160 w 2822483"/>
              <a:gd name="connsiteY34" fmla="*/ 206136 h 462485"/>
              <a:gd name="connsiteX35" fmla="*/ 1509024 w 2822483"/>
              <a:gd name="connsiteY35" fmla="*/ 211422 h 462485"/>
              <a:gd name="connsiteX36" fmla="*/ 1376885 w 2822483"/>
              <a:gd name="connsiteY36" fmla="*/ 219350 h 462485"/>
              <a:gd name="connsiteX37" fmla="*/ 1205105 w 2822483"/>
              <a:gd name="connsiteY37" fmla="*/ 240492 h 462485"/>
              <a:gd name="connsiteX38" fmla="*/ 906471 w 2822483"/>
              <a:gd name="connsiteY38" fmla="*/ 290705 h 462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822483" h="462485">
                <a:moveTo>
                  <a:pt x="906471" y="290705"/>
                </a:moveTo>
                <a:lnTo>
                  <a:pt x="523269" y="343560"/>
                </a:lnTo>
                <a:lnTo>
                  <a:pt x="55498" y="412273"/>
                </a:lnTo>
                <a:lnTo>
                  <a:pt x="0" y="253706"/>
                </a:lnTo>
                <a:lnTo>
                  <a:pt x="132138" y="243135"/>
                </a:lnTo>
                <a:lnTo>
                  <a:pt x="446628" y="200851"/>
                </a:lnTo>
                <a:lnTo>
                  <a:pt x="755833" y="163852"/>
                </a:lnTo>
                <a:lnTo>
                  <a:pt x="1049181" y="129496"/>
                </a:lnTo>
                <a:lnTo>
                  <a:pt x="1432383" y="92497"/>
                </a:lnTo>
                <a:lnTo>
                  <a:pt x="1746874" y="66069"/>
                </a:lnTo>
                <a:lnTo>
                  <a:pt x="2066649" y="42284"/>
                </a:lnTo>
                <a:lnTo>
                  <a:pt x="2338855" y="21142"/>
                </a:lnTo>
                <a:lnTo>
                  <a:pt x="2394353" y="13214"/>
                </a:lnTo>
                <a:lnTo>
                  <a:pt x="2444566" y="0"/>
                </a:lnTo>
                <a:lnTo>
                  <a:pt x="2502707" y="29070"/>
                </a:lnTo>
                <a:lnTo>
                  <a:pt x="2584633" y="87211"/>
                </a:lnTo>
                <a:lnTo>
                  <a:pt x="2655988" y="145352"/>
                </a:lnTo>
                <a:lnTo>
                  <a:pt x="2740557" y="229921"/>
                </a:lnTo>
                <a:lnTo>
                  <a:pt x="2801341" y="293348"/>
                </a:lnTo>
                <a:lnTo>
                  <a:pt x="2817197" y="327704"/>
                </a:lnTo>
                <a:lnTo>
                  <a:pt x="2822483" y="359417"/>
                </a:lnTo>
                <a:lnTo>
                  <a:pt x="2817197" y="388488"/>
                </a:lnTo>
                <a:lnTo>
                  <a:pt x="2806626" y="409630"/>
                </a:lnTo>
                <a:lnTo>
                  <a:pt x="2793412" y="425486"/>
                </a:lnTo>
                <a:lnTo>
                  <a:pt x="2774913" y="438700"/>
                </a:lnTo>
                <a:lnTo>
                  <a:pt x="2743200" y="451914"/>
                </a:lnTo>
                <a:lnTo>
                  <a:pt x="2698272" y="451914"/>
                </a:lnTo>
                <a:lnTo>
                  <a:pt x="2634846" y="457200"/>
                </a:lnTo>
                <a:lnTo>
                  <a:pt x="2566134" y="462485"/>
                </a:lnTo>
                <a:lnTo>
                  <a:pt x="2296571" y="261634"/>
                </a:lnTo>
                <a:lnTo>
                  <a:pt x="2217287" y="229921"/>
                </a:lnTo>
                <a:lnTo>
                  <a:pt x="2138004" y="214064"/>
                </a:lnTo>
                <a:lnTo>
                  <a:pt x="2027008" y="203493"/>
                </a:lnTo>
                <a:lnTo>
                  <a:pt x="1897512" y="200851"/>
                </a:lnTo>
                <a:lnTo>
                  <a:pt x="1715160" y="206136"/>
                </a:lnTo>
                <a:lnTo>
                  <a:pt x="1509024" y="211422"/>
                </a:lnTo>
                <a:lnTo>
                  <a:pt x="1376885" y="219350"/>
                </a:lnTo>
                <a:lnTo>
                  <a:pt x="1205105" y="240492"/>
                </a:lnTo>
                <a:lnTo>
                  <a:pt x="906471" y="2907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01867FD-A2A2-4980-BCA2-607B2D8BF94F}"/>
              </a:ext>
            </a:extLst>
          </p:cNvPr>
          <p:cNvSpPr/>
          <p:nvPr/>
        </p:nvSpPr>
        <p:spPr>
          <a:xfrm>
            <a:off x="6399213" y="1733550"/>
            <a:ext cx="681037" cy="581025"/>
          </a:xfrm>
          <a:custGeom>
            <a:avLst/>
            <a:gdLst>
              <a:gd name="connsiteX0" fmla="*/ 142875 w 681037"/>
              <a:gd name="connsiteY0" fmla="*/ 352425 h 581025"/>
              <a:gd name="connsiteX1" fmla="*/ 240506 w 681037"/>
              <a:gd name="connsiteY1" fmla="*/ 226219 h 581025"/>
              <a:gd name="connsiteX2" fmla="*/ 311944 w 681037"/>
              <a:gd name="connsiteY2" fmla="*/ 130969 h 581025"/>
              <a:gd name="connsiteX3" fmla="*/ 309562 w 681037"/>
              <a:gd name="connsiteY3" fmla="*/ 0 h 581025"/>
              <a:gd name="connsiteX4" fmla="*/ 681037 w 681037"/>
              <a:gd name="connsiteY4" fmla="*/ 257175 h 581025"/>
              <a:gd name="connsiteX5" fmla="*/ 616744 w 681037"/>
              <a:gd name="connsiteY5" fmla="*/ 280988 h 581025"/>
              <a:gd name="connsiteX6" fmla="*/ 535781 w 681037"/>
              <a:gd name="connsiteY6" fmla="*/ 307181 h 581025"/>
              <a:gd name="connsiteX7" fmla="*/ 452437 w 681037"/>
              <a:gd name="connsiteY7" fmla="*/ 345281 h 581025"/>
              <a:gd name="connsiteX8" fmla="*/ 319087 w 681037"/>
              <a:gd name="connsiteY8" fmla="*/ 414338 h 581025"/>
              <a:gd name="connsiteX9" fmla="*/ 202406 w 681037"/>
              <a:gd name="connsiteY9" fmla="*/ 488156 h 581025"/>
              <a:gd name="connsiteX10" fmla="*/ 104775 w 681037"/>
              <a:gd name="connsiteY10" fmla="*/ 547688 h 581025"/>
              <a:gd name="connsiteX11" fmla="*/ 71437 w 681037"/>
              <a:gd name="connsiteY11" fmla="*/ 569119 h 581025"/>
              <a:gd name="connsiteX12" fmla="*/ 40481 w 681037"/>
              <a:gd name="connsiteY12" fmla="*/ 581025 h 581025"/>
              <a:gd name="connsiteX13" fmla="*/ 16669 w 681037"/>
              <a:gd name="connsiteY13" fmla="*/ 578644 h 581025"/>
              <a:gd name="connsiteX14" fmla="*/ 0 w 681037"/>
              <a:gd name="connsiteY14" fmla="*/ 566738 h 581025"/>
              <a:gd name="connsiteX15" fmla="*/ 4762 w 681037"/>
              <a:gd name="connsiteY15" fmla="*/ 545306 h 581025"/>
              <a:gd name="connsiteX16" fmla="*/ 19050 w 681037"/>
              <a:gd name="connsiteY16" fmla="*/ 514350 h 581025"/>
              <a:gd name="connsiteX17" fmla="*/ 59531 w 681037"/>
              <a:gd name="connsiteY17" fmla="*/ 454819 h 581025"/>
              <a:gd name="connsiteX18" fmla="*/ 142875 w 681037"/>
              <a:gd name="connsiteY18" fmla="*/ 3524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81037" h="581025">
                <a:moveTo>
                  <a:pt x="142875" y="352425"/>
                </a:moveTo>
                <a:lnTo>
                  <a:pt x="240506" y="226219"/>
                </a:lnTo>
                <a:lnTo>
                  <a:pt x="311944" y="130969"/>
                </a:lnTo>
                <a:lnTo>
                  <a:pt x="309562" y="0"/>
                </a:lnTo>
                <a:lnTo>
                  <a:pt x="681037" y="257175"/>
                </a:lnTo>
                <a:lnTo>
                  <a:pt x="616744" y="280988"/>
                </a:lnTo>
                <a:lnTo>
                  <a:pt x="535781" y="307181"/>
                </a:lnTo>
                <a:lnTo>
                  <a:pt x="452437" y="345281"/>
                </a:lnTo>
                <a:lnTo>
                  <a:pt x="319087" y="414338"/>
                </a:lnTo>
                <a:lnTo>
                  <a:pt x="202406" y="488156"/>
                </a:lnTo>
                <a:lnTo>
                  <a:pt x="104775" y="547688"/>
                </a:lnTo>
                <a:lnTo>
                  <a:pt x="71437" y="569119"/>
                </a:lnTo>
                <a:lnTo>
                  <a:pt x="40481" y="581025"/>
                </a:lnTo>
                <a:lnTo>
                  <a:pt x="16669" y="578644"/>
                </a:lnTo>
                <a:lnTo>
                  <a:pt x="0" y="566738"/>
                </a:lnTo>
                <a:lnTo>
                  <a:pt x="4762" y="545306"/>
                </a:lnTo>
                <a:lnTo>
                  <a:pt x="19050" y="514350"/>
                </a:lnTo>
                <a:lnTo>
                  <a:pt x="59531" y="454819"/>
                </a:lnTo>
                <a:lnTo>
                  <a:pt x="142875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A5255E-B5AC-4469-B41D-ED587102F64B}"/>
              </a:ext>
            </a:extLst>
          </p:cNvPr>
          <p:cNvSpPr/>
          <p:nvPr/>
        </p:nvSpPr>
        <p:spPr>
          <a:xfrm>
            <a:off x="4405313" y="3068638"/>
            <a:ext cx="636587" cy="1431925"/>
          </a:xfrm>
          <a:custGeom>
            <a:avLst/>
            <a:gdLst>
              <a:gd name="connsiteX0" fmla="*/ 280987 w 635793"/>
              <a:gd name="connsiteY0" fmla="*/ 764382 h 1431132"/>
              <a:gd name="connsiteX1" fmla="*/ 233362 w 635793"/>
              <a:gd name="connsiteY1" fmla="*/ 457200 h 1431132"/>
              <a:gd name="connsiteX2" fmla="*/ 214312 w 635793"/>
              <a:gd name="connsiteY2" fmla="*/ 352425 h 1431132"/>
              <a:gd name="connsiteX3" fmla="*/ 197643 w 635793"/>
              <a:gd name="connsiteY3" fmla="*/ 290513 h 1431132"/>
              <a:gd name="connsiteX4" fmla="*/ 176212 w 635793"/>
              <a:gd name="connsiteY4" fmla="*/ 238125 h 1431132"/>
              <a:gd name="connsiteX5" fmla="*/ 150018 w 635793"/>
              <a:gd name="connsiteY5" fmla="*/ 192882 h 1431132"/>
              <a:gd name="connsiteX6" fmla="*/ 114300 w 635793"/>
              <a:gd name="connsiteY6" fmla="*/ 147638 h 1431132"/>
              <a:gd name="connsiteX7" fmla="*/ 71437 w 635793"/>
              <a:gd name="connsiteY7" fmla="*/ 107157 h 1431132"/>
              <a:gd name="connsiteX8" fmla="*/ 33337 w 635793"/>
              <a:gd name="connsiteY8" fmla="*/ 80963 h 1431132"/>
              <a:gd name="connsiteX9" fmla="*/ 11906 w 635793"/>
              <a:gd name="connsiteY9" fmla="*/ 64294 h 1431132"/>
              <a:gd name="connsiteX10" fmla="*/ 0 w 635793"/>
              <a:gd name="connsiteY10" fmla="*/ 45244 h 1431132"/>
              <a:gd name="connsiteX11" fmla="*/ 0 w 635793"/>
              <a:gd name="connsiteY11" fmla="*/ 23813 h 1431132"/>
              <a:gd name="connsiteX12" fmla="*/ 11906 w 635793"/>
              <a:gd name="connsiteY12" fmla="*/ 9525 h 1431132"/>
              <a:gd name="connsiteX13" fmla="*/ 33337 w 635793"/>
              <a:gd name="connsiteY13" fmla="*/ 2382 h 1431132"/>
              <a:gd name="connsiteX14" fmla="*/ 100012 w 635793"/>
              <a:gd name="connsiteY14" fmla="*/ 0 h 1431132"/>
              <a:gd name="connsiteX15" fmla="*/ 171450 w 635793"/>
              <a:gd name="connsiteY15" fmla="*/ 0 h 1431132"/>
              <a:gd name="connsiteX16" fmla="*/ 238125 w 635793"/>
              <a:gd name="connsiteY16" fmla="*/ 11907 h 1431132"/>
              <a:gd name="connsiteX17" fmla="*/ 297656 w 635793"/>
              <a:gd name="connsiteY17" fmla="*/ 28575 h 1431132"/>
              <a:gd name="connsiteX18" fmla="*/ 364331 w 635793"/>
              <a:gd name="connsiteY18" fmla="*/ 57150 h 1431132"/>
              <a:gd name="connsiteX19" fmla="*/ 416718 w 635793"/>
              <a:gd name="connsiteY19" fmla="*/ 85725 h 1431132"/>
              <a:gd name="connsiteX20" fmla="*/ 450056 w 635793"/>
              <a:gd name="connsiteY20" fmla="*/ 114300 h 1431132"/>
              <a:gd name="connsiteX21" fmla="*/ 450056 w 635793"/>
              <a:gd name="connsiteY21" fmla="*/ 240507 h 1431132"/>
              <a:gd name="connsiteX22" fmla="*/ 469106 w 635793"/>
              <a:gd name="connsiteY22" fmla="*/ 404813 h 1431132"/>
              <a:gd name="connsiteX23" fmla="*/ 500062 w 635793"/>
              <a:gd name="connsiteY23" fmla="*/ 611982 h 1431132"/>
              <a:gd name="connsiteX24" fmla="*/ 514350 w 635793"/>
              <a:gd name="connsiteY24" fmla="*/ 731044 h 1431132"/>
              <a:gd name="connsiteX25" fmla="*/ 592931 w 635793"/>
              <a:gd name="connsiteY25" fmla="*/ 1123950 h 1431132"/>
              <a:gd name="connsiteX26" fmla="*/ 635793 w 635793"/>
              <a:gd name="connsiteY26" fmla="*/ 1226344 h 1431132"/>
              <a:gd name="connsiteX27" fmla="*/ 590550 w 635793"/>
              <a:gd name="connsiteY27" fmla="*/ 1328738 h 1431132"/>
              <a:gd name="connsiteX28" fmla="*/ 561975 w 635793"/>
              <a:gd name="connsiteY28" fmla="*/ 1388269 h 1431132"/>
              <a:gd name="connsiteX29" fmla="*/ 533400 w 635793"/>
              <a:gd name="connsiteY29" fmla="*/ 1416844 h 1431132"/>
              <a:gd name="connsiteX30" fmla="*/ 507206 w 635793"/>
              <a:gd name="connsiteY30" fmla="*/ 1431132 h 1431132"/>
              <a:gd name="connsiteX31" fmla="*/ 492918 w 635793"/>
              <a:gd name="connsiteY31" fmla="*/ 1431132 h 1431132"/>
              <a:gd name="connsiteX32" fmla="*/ 473868 w 635793"/>
              <a:gd name="connsiteY32" fmla="*/ 1428750 h 1431132"/>
              <a:gd name="connsiteX33" fmla="*/ 450056 w 635793"/>
              <a:gd name="connsiteY33" fmla="*/ 1419225 h 1431132"/>
              <a:gd name="connsiteX34" fmla="*/ 433387 w 635793"/>
              <a:gd name="connsiteY34" fmla="*/ 1404938 h 1431132"/>
              <a:gd name="connsiteX35" fmla="*/ 407193 w 635793"/>
              <a:gd name="connsiteY35" fmla="*/ 1362075 h 1431132"/>
              <a:gd name="connsiteX36" fmla="*/ 383381 w 635793"/>
              <a:gd name="connsiteY36" fmla="*/ 1300163 h 1431132"/>
              <a:gd name="connsiteX37" fmla="*/ 371475 w 635793"/>
              <a:gd name="connsiteY37" fmla="*/ 1231107 h 1431132"/>
              <a:gd name="connsiteX38" fmla="*/ 311943 w 635793"/>
              <a:gd name="connsiteY38" fmla="*/ 916782 h 1431132"/>
              <a:gd name="connsiteX39" fmla="*/ 280987 w 635793"/>
              <a:gd name="connsiteY39" fmla="*/ 764382 h 143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35793" h="1431132">
                <a:moveTo>
                  <a:pt x="280987" y="764382"/>
                </a:moveTo>
                <a:lnTo>
                  <a:pt x="233362" y="457200"/>
                </a:lnTo>
                <a:lnTo>
                  <a:pt x="214312" y="352425"/>
                </a:lnTo>
                <a:lnTo>
                  <a:pt x="197643" y="290513"/>
                </a:lnTo>
                <a:lnTo>
                  <a:pt x="176212" y="238125"/>
                </a:lnTo>
                <a:lnTo>
                  <a:pt x="150018" y="192882"/>
                </a:lnTo>
                <a:lnTo>
                  <a:pt x="114300" y="147638"/>
                </a:lnTo>
                <a:lnTo>
                  <a:pt x="71437" y="107157"/>
                </a:lnTo>
                <a:lnTo>
                  <a:pt x="33337" y="80963"/>
                </a:lnTo>
                <a:lnTo>
                  <a:pt x="11906" y="64294"/>
                </a:lnTo>
                <a:lnTo>
                  <a:pt x="0" y="45244"/>
                </a:lnTo>
                <a:lnTo>
                  <a:pt x="0" y="23813"/>
                </a:lnTo>
                <a:lnTo>
                  <a:pt x="11906" y="9525"/>
                </a:lnTo>
                <a:lnTo>
                  <a:pt x="33337" y="2382"/>
                </a:lnTo>
                <a:lnTo>
                  <a:pt x="100012" y="0"/>
                </a:lnTo>
                <a:lnTo>
                  <a:pt x="171450" y="0"/>
                </a:lnTo>
                <a:lnTo>
                  <a:pt x="238125" y="11907"/>
                </a:lnTo>
                <a:lnTo>
                  <a:pt x="297656" y="28575"/>
                </a:lnTo>
                <a:lnTo>
                  <a:pt x="364331" y="57150"/>
                </a:lnTo>
                <a:lnTo>
                  <a:pt x="416718" y="85725"/>
                </a:lnTo>
                <a:lnTo>
                  <a:pt x="450056" y="114300"/>
                </a:lnTo>
                <a:lnTo>
                  <a:pt x="450056" y="240507"/>
                </a:lnTo>
                <a:lnTo>
                  <a:pt x="469106" y="404813"/>
                </a:lnTo>
                <a:lnTo>
                  <a:pt x="500062" y="611982"/>
                </a:lnTo>
                <a:lnTo>
                  <a:pt x="514350" y="731044"/>
                </a:lnTo>
                <a:lnTo>
                  <a:pt x="592931" y="1123950"/>
                </a:lnTo>
                <a:lnTo>
                  <a:pt x="635793" y="1226344"/>
                </a:lnTo>
                <a:lnTo>
                  <a:pt x="590550" y="1328738"/>
                </a:lnTo>
                <a:lnTo>
                  <a:pt x="561975" y="1388269"/>
                </a:lnTo>
                <a:lnTo>
                  <a:pt x="533400" y="1416844"/>
                </a:lnTo>
                <a:lnTo>
                  <a:pt x="507206" y="1431132"/>
                </a:lnTo>
                <a:lnTo>
                  <a:pt x="492918" y="1431132"/>
                </a:lnTo>
                <a:lnTo>
                  <a:pt x="473868" y="1428750"/>
                </a:lnTo>
                <a:lnTo>
                  <a:pt x="450056" y="1419225"/>
                </a:lnTo>
                <a:lnTo>
                  <a:pt x="433387" y="1404938"/>
                </a:lnTo>
                <a:lnTo>
                  <a:pt x="407193" y="1362075"/>
                </a:lnTo>
                <a:lnTo>
                  <a:pt x="383381" y="1300163"/>
                </a:lnTo>
                <a:lnTo>
                  <a:pt x="371475" y="1231107"/>
                </a:lnTo>
                <a:lnTo>
                  <a:pt x="311943" y="916782"/>
                </a:lnTo>
                <a:lnTo>
                  <a:pt x="280987" y="7643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75EDE6A-C4E2-4D3C-9244-E5DD344E7E27}"/>
              </a:ext>
            </a:extLst>
          </p:cNvPr>
          <p:cNvSpPr/>
          <p:nvPr/>
        </p:nvSpPr>
        <p:spPr>
          <a:xfrm>
            <a:off x="4686300" y="2982913"/>
            <a:ext cx="2165350" cy="1246187"/>
          </a:xfrm>
          <a:custGeom>
            <a:avLst/>
            <a:gdLst>
              <a:gd name="connsiteX0" fmla="*/ 1278731 w 2164556"/>
              <a:gd name="connsiteY0" fmla="*/ 254794 h 1245394"/>
              <a:gd name="connsiteX1" fmla="*/ 1083469 w 2164556"/>
              <a:gd name="connsiteY1" fmla="*/ 271463 h 1245394"/>
              <a:gd name="connsiteX2" fmla="*/ 888206 w 2164556"/>
              <a:gd name="connsiteY2" fmla="*/ 288132 h 1245394"/>
              <a:gd name="connsiteX3" fmla="*/ 500063 w 2164556"/>
              <a:gd name="connsiteY3" fmla="*/ 323850 h 1245394"/>
              <a:gd name="connsiteX4" fmla="*/ 119063 w 2164556"/>
              <a:gd name="connsiteY4" fmla="*/ 361950 h 1245394"/>
              <a:gd name="connsiteX5" fmla="*/ 0 w 2164556"/>
              <a:gd name="connsiteY5" fmla="*/ 195263 h 1245394"/>
              <a:gd name="connsiteX6" fmla="*/ 290513 w 2164556"/>
              <a:gd name="connsiteY6" fmla="*/ 161925 h 1245394"/>
              <a:gd name="connsiteX7" fmla="*/ 619125 w 2164556"/>
              <a:gd name="connsiteY7" fmla="*/ 130969 h 1245394"/>
              <a:gd name="connsiteX8" fmla="*/ 888206 w 2164556"/>
              <a:gd name="connsiteY8" fmla="*/ 107157 h 1245394"/>
              <a:gd name="connsiteX9" fmla="*/ 1078706 w 2164556"/>
              <a:gd name="connsiteY9" fmla="*/ 92869 h 1245394"/>
              <a:gd name="connsiteX10" fmla="*/ 1278731 w 2164556"/>
              <a:gd name="connsiteY10" fmla="*/ 76200 h 1245394"/>
              <a:gd name="connsiteX11" fmla="*/ 1728788 w 2164556"/>
              <a:gd name="connsiteY11" fmla="*/ 45244 h 1245394"/>
              <a:gd name="connsiteX12" fmla="*/ 1862138 w 2164556"/>
              <a:gd name="connsiteY12" fmla="*/ 0 h 1245394"/>
              <a:gd name="connsiteX13" fmla="*/ 1885950 w 2164556"/>
              <a:gd name="connsiteY13" fmla="*/ 16669 h 1245394"/>
              <a:gd name="connsiteX14" fmla="*/ 1976438 w 2164556"/>
              <a:gd name="connsiteY14" fmla="*/ 97632 h 1245394"/>
              <a:gd name="connsiteX15" fmla="*/ 2057400 w 2164556"/>
              <a:gd name="connsiteY15" fmla="*/ 173832 h 1245394"/>
              <a:gd name="connsiteX16" fmla="*/ 2097881 w 2164556"/>
              <a:gd name="connsiteY16" fmla="*/ 207169 h 1245394"/>
              <a:gd name="connsiteX17" fmla="*/ 2128838 w 2164556"/>
              <a:gd name="connsiteY17" fmla="*/ 228600 h 1245394"/>
              <a:gd name="connsiteX18" fmla="*/ 2147888 w 2164556"/>
              <a:gd name="connsiteY18" fmla="*/ 250032 h 1245394"/>
              <a:gd name="connsiteX19" fmla="*/ 2164556 w 2164556"/>
              <a:gd name="connsiteY19" fmla="*/ 280988 h 1245394"/>
              <a:gd name="connsiteX20" fmla="*/ 2164556 w 2164556"/>
              <a:gd name="connsiteY20" fmla="*/ 319088 h 1245394"/>
              <a:gd name="connsiteX21" fmla="*/ 2150269 w 2164556"/>
              <a:gd name="connsiteY21" fmla="*/ 359569 h 1245394"/>
              <a:gd name="connsiteX22" fmla="*/ 2112169 w 2164556"/>
              <a:gd name="connsiteY22" fmla="*/ 404813 h 1245394"/>
              <a:gd name="connsiteX23" fmla="*/ 2050256 w 2164556"/>
              <a:gd name="connsiteY23" fmla="*/ 654844 h 1245394"/>
              <a:gd name="connsiteX24" fmla="*/ 2012156 w 2164556"/>
              <a:gd name="connsiteY24" fmla="*/ 821532 h 1245394"/>
              <a:gd name="connsiteX25" fmla="*/ 1962150 w 2164556"/>
              <a:gd name="connsiteY25" fmla="*/ 1026319 h 1245394"/>
              <a:gd name="connsiteX26" fmla="*/ 1940719 w 2164556"/>
              <a:gd name="connsiteY26" fmla="*/ 1095375 h 1245394"/>
              <a:gd name="connsiteX27" fmla="*/ 1921669 w 2164556"/>
              <a:gd name="connsiteY27" fmla="*/ 1140619 h 1245394"/>
              <a:gd name="connsiteX28" fmla="*/ 1893094 w 2164556"/>
              <a:gd name="connsiteY28" fmla="*/ 1188244 h 1245394"/>
              <a:gd name="connsiteX29" fmla="*/ 1852613 w 2164556"/>
              <a:gd name="connsiteY29" fmla="*/ 1233488 h 1245394"/>
              <a:gd name="connsiteX30" fmla="*/ 1831181 w 2164556"/>
              <a:gd name="connsiteY30" fmla="*/ 1245394 h 1245394"/>
              <a:gd name="connsiteX31" fmla="*/ 1804988 w 2164556"/>
              <a:gd name="connsiteY31" fmla="*/ 1235869 h 1245394"/>
              <a:gd name="connsiteX32" fmla="*/ 1754981 w 2164556"/>
              <a:gd name="connsiteY32" fmla="*/ 1221582 h 1245394"/>
              <a:gd name="connsiteX33" fmla="*/ 1728788 w 2164556"/>
              <a:gd name="connsiteY33" fmla="*/ 1216819 h 1245394"/>
              <a:gd name="connsiteX34" fmla="*/ 1733550 w 2164556"/>
              <a:gd name="connsiteY34" fmla="*/ 1100138 h 1245394"/>
              <a:gd name="connsiteX35" fmla="*/ 1740694 w 2164556"/>
              <a:gd name="connsiteY35" fmla="*/ 1033463 h 1245394"/>
              <a:gd name="connsiteX36" fmla="*/ 1757363 w 2164556"/>
              <a:gd name="connsiteY36" fmla="*/ 864394 h 1245394"/>
              <a:gd name="connsiteX37" fmla="*/ 1776413 w 2164556"/>
              <a:gd name="connsiteY37" fmla="*/ 695325 h 1245394"/>
              <a:gd name="connsiteX38" fmla="*/ 1795463 w 2164556"/>
              <a:gd name="connsiteY38" fmla="*/ 602457 h 1245394"/>
              <a:gd name="connsiteX39" fmla="*/ 1816894 w 2164556"/>
              <a:gd name="connsiteY39" fmla="*/ 459582 h 1245394"/>
              <a:gd name="connsiteX40" fmla="*/ 1833563 w 2164556"/>
              <a:gd name="connsiteY40" fmla="*/ 373857 h 1245394"/>
              <a:gd name="connsiteX41" fmla="*/ 1843088 w 2164556"/>
              <a:gd name="connsiteY41" fmla="*/ 309563 h 1245394"/>
              <a:gd name="connsiteX42" fmla="*/ 1840706 w 2164556"/>
              <a:gd name="connsiteY42" fmla="*/ 266700 h 1245394"/>
              <a:gd name="connsiteX43" fmla="*/ 1826419 w 2164556"/>
              <a:gd name="connsiteY43" fmla="*/ 245269 h 1245394"/>
              <a:gd name="connsiteX44" fmla="*/ 1797844 w 2164556"/>
              <a:gd name="connsiteY44" fmla="*/ 228600 h 1245394"/>
              <a:gd name="connsiteX45" fmla="*/ 1752600 w 2164556"/>
              <a:gd name="connsiteY45" fmla="*/ 223838 h 1245394"/>
              <a:gd name="connsiteX46" fmla="*/ 1557338 w 2164556"/>
              <a:gd name="connsiteY46" fmla="*/ 235744 h 1245394"/>
              <a:gd name="connsiteX47" fmla="*/ 1278731 w 2164556"/>
              <a:gd name="connsiteY47" fmla="*/ 254794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164556" h="1245394">
                <a:moveTo>
                  <a:pt x="1278731" y="254794"/>
                </a:moveTo>
                <a:lnTo>
                  <a:pt x="1083469" y="271463"/>
                </a:lnTo>
                <a:lnTo>
                  <a:pt x="888206" y="288132"/>
                </a:lnTo>
                <a:lnTo>
                  <a:pt x="500063" y="323850"/>
                </a:lnTo>
                <a:lnTo>
                  <a:pt x="119063" y="361950"/>
                </a:lnTo>
                <a:lnTo>
                  <a:pt x="0" y="195263"/>
                </a:lnTo>
                <a:lnTo>
                  <a:pt x="290513" y="161925"/>
                </a:lnTo>
                <a:lnTo>
                  <a:pt x="619125" y="130969"/>
                </a:lnTo>
                <a:lnTo>
                  <a:pt x="888206" y="107157"/>
                </a:lnTo>
                <a:lnTo>
                  <a:pt x="1078706" y="92869"/>
                </a:lnTo>
                <a:lnTo>
                  <a:pt x="1278731" y="76200"/>
                </a:lnTo>
                <a:lnTo>
                  <a:pt x="1728788" y="45244"/>
                </a:lnTo>
                <a:lnTo>
                  <a:pt x="1862138" y="0"/>
                </a:lnTo>
                <a:lnTo>
                  <a:pt x="1885950" y="16669"/>
                </a:lnTo>
                <a:lnTo>
                  <a:pt x="1976438" y="97632"/>
                </a:lnTo>
                <a:lnTo>
                  <a:pt x="2057400" y="173832"/>
                </a:lnTo>
                <a:lnTo>
                  <a:pt x="2097881" y="207169"/>
                </a:lnTo>
                <a:lnTo>
                  <a:pt x="2128838" y="228600"/>
                </a:lnTo>
                <a:lnTo>
                  <a:pt x="2147888" y="250032"/>
                </a:lnTo>
                <a:lnTo>
                  <a:pt x="2164556" y="280988"/>
                </a:lnTo>
                <a:lnTo>
                  <a:pt x="2164556" y="319088"/>
                </a:lnTo>
                <a:lnTo>
                  <a:pt x="2150269" y="359569"/>
                </a:lnTo>
                <a:lnTo>
                  <a:pt x="2112169" y="404813"/>
                </a:lnTo>
                <a:lnTo>
                  <a:pt x="2050256" y="654844"/>
                </a:lnTo>
                <a:lnTo>
                  <a:pt x="2012156" y="821532"/>
                </a:lnTo>
                <a:lnTo>
                  <a:pt x="1962150" y="1026319"/>
                </a:lnTo>
                <a:lnTo>
                  <a:pt x="1940719" y="1095375"/>
                </a:lnTo>
                <a:lnTo>
                  <a:pt x="1921669" y="1140619"/>
                </a:lnTo>
                <a:lnTo>
                  <a:pt x="1893094" y="1188244"/>
                </a:lnTo>
                <a:lnTo>
                  <a:pt x="1852613" y="1233488"/>
                </a:lnTo>
                <a:lnTo>
                  <a:pt x="1831181" y="1245394"/>
                </a:lnTo>
                <a:lnTo>
                  <a:pt x="1804988" y="1235869"/>
                </a:lnTo>
                <a:lnTo>
                  <a:pt x="1754981" y="1221582"/>
                </a:lnTo>
                <a:lnTo>
                  <a:pt x="1728788" y="1216819"/>
                </a:lnTo>
                <a:lnTo>
                  <a:pt x="1733550" y="1100138"/>
                </a:lnTo>
                <a:lnTo>
                  <a:pt x="1740694" y="1033463"/>
                </a:lnTo>
                <a:lnTo>
                  <a:pt x="1757363" y="864394"/>
                </a:lnTo>
                <a:lnTo>
                  <a:pt x="1776413" y="695325"/>
                </a:lnTo>
                <a:lnTo>
                  <a:pt x="1795463" y="602457"/>
                </a:lnTo>
                <a:lnTo>
                  <a:pt x="1816894" y="459582"/>
                </a:lnTo>
                <a:lnTo>
                  <a:pt x="1833563" y="373857"/>
                </a:lnTo>
                <a:lnTo>
                  <a:pt x="1843088" y="309563"/>
                </a:lnTo>
                <a:lnTo>
                  <a:pt x="1840706" y="266700"/>
                </a:lnTo>
                <a:lnTo>
                  <a:pt x="1826419" y="245269"/>
                </a:lnTo>
                <a:lnTo>
                  <a:pt x="1797844" y="228600"/>
                </a:lnTo>
                <a:lnTo>
                  <a:pt x="1752600" y="223838"/>
                </a:lnTo>
                <a:lnTo>
                  <a:pt x="1557338" y="235744"/>
                </a:lnTo>
                <a:lnTo>
                  <a:pt x="1278731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A4C20A4-2110-4F6A-9267-947724AA0A38}"/>
              </a:ext>
            </a:extLst>
          </p:cNvPr>
          <p:cNvSpPr/>
          <p:nvPr/>
        </p:nvSpPr>
        <p:spPr>
          <a:xfrm>
            <a:off x="4789488" y="3495675"/>
            <a:ext cx="1735137" cy="342900"/>
          </a:xfrm>
          <a:custGeom>
            <a:avLst/>
            <a:gdLst>
              <a:gd name="connsiteX0" fmla="*/ 1216819 w 1735931"/>
              <a:gd name="connsiteY0" fmla="*/ 228600 h 342900"/>
              <a:gd name="connsiteX1" fmla="*/ 978694 w 1735931"/>
              <a:gd name="connsiteY1" fmla="*/ 247650 h 342900"/>
              <a:gd name="connsiteX2" fmla="*/ 783431 w 1735931"/>
              <a:gd name="connsiteY2" fmla="*/ 266700 h 342900"/>
              <a:gd name="connsiteX3" fmla="*/ 469106 w 1735931"/>
              <a:gd name="connsiteY3" fmla="*/ 297656 h 342900"/>
              <a:gd name="connsiteX4" fmla="*/ 71437 w 1735931"/>
              <a:gd name="connsiteY4" fmla="*/ 342900 h 342900"/>
              <a:gd name="connsiteX5" fmla="*/ 0 w 1735931"/>
              <a:gd name="connsiteY5" fmla="*/ 161925 h 342900"/>
              <a:gd name="connsiteX6" fmla="*/ 426244 w 1735931"/>
              <a:gd name="connsiteY6" fmla="*/ 121444 h 342900"/>
              <a:gd name="connsiteX7" fmla="*/ 783431 w 1735931"/>
              <a:gd name="connsiteY7" fmla="*/ 85725 h 342900"/>
              <a:gd name="connsiteX8" fmla="*/ 971550 w 1735931"/>
              <a:gd name="connsiteY8" fmla="*/ 50006 h 342900"/>
              <a:gd name="connsiteX9" fmla="*/ 1497806 w 1735931"/>
              <a:gd name="connsiteY9" fmla="*/ 0 h 342900"/>
              <a:gd name="connsiteX10" fmla="*/ 1733550 w 1735931"/>
              <a:gd name="connsiteY10" fmla="*/ 80963 h 342900"/>
              <a:gd name="connsiteX11" fmla="*/ 1735931 w 1735931"/>
              <a:gd name="connsiteY11" fmla="*/ 202406 h 342900"/>
              <a:gd name="connsiteX12" fmla="*/ 1216819 w 1735931"/>
              <a:gd name="connsiteY12" fmla="*/ 22860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35931" h="342900">
                <a:moveTo>
                  <a:pt x="1216819" y="228600"/>
                </a:moveTo>
                <a:lnTo>
                  <a:pt x="978694" y="247650"/>
                </a:lnTo>
                <a:lnTo>
                  <a:pt x="783431" y="266700"/>
                </a:lnTo>
                <a:lnTo>
                  <a:pt x="469106" y="297656"/>
                </a:lnTo>
                <a:lnTo>
                  <a:pt x="71437" y="342900"/>
                </a:lnTo>
                <a:lnTo>
                  <a:pt x="0" y="161925"/>
                </a:lnTo>
                <a:lnTo>
                  <a:pt x="426244" y="121444"/>
                </a:lnTo>
                <a:lnTo>
                  <a:pt x="783431" y="85725"/>
                </a:lnTo>
                <a:lnTo>
                  <a:pt x="971550" y="50006"/>
                </a:lnTo>
                <a:lnTo>
                  <a:pt x="1497806" y="0"/>
                </a:lnTo>
                <a:lnTo>
                  <a:pt x="1733550" y="80963"/>
                </a:lnTo>
                <a:cubicBezTo>
                  <a:pt x="1734344" y="121444"/>
                  <a:pt x="1735137" y="161925"/>
                  <a:pt x="1735931" y="202406"/>
                </a:cubicBezTo>
                <a:lnTo>
                  <a:pt x="1216819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4DA863A-FFB9-4877-8C52-B0AF44CFEBFF}"/>
              </a:ext>
            </a:extLst>
          </p:cNvPr>
          <p:cNvSpPr/>
          <p:nvPr/>
        </p:nvSpPr>
        <p:spPr>
          <a:xfrm>
            <a:off x="4908550" y="4008438"/>
            <a:ext cx="1587500" cy="320675"/>
          </a:xfrm>
          <a:custGeom>
            <a:avLst/>
            <a:gdLst>
              <a:gd name="connsiteX0" fmla="*/ 1031082 w 1588294"/>
              <a:gd name="connsiteY0" fmla="*/ 211931 h 321469"/>
              <a:gd name="connsiteX1" fmla="*/ 857250 w 1588294"/>
              <a:gd name="connsiteY1" fmla="*/ 228600 h 321469"/>
              <a:gd name="connsiteX2" fmla="*/ 666750 w 1588294"/>
              <a:gd name="connsiteY2" fmla="*/ 266700 h 321469"/>
              <a:gd name="connsiteX3" fmla="*/ 385763 w 1588294"/>
              <a:gd name="connsiteY3" fmla="*/ 290512 h 321469"/>
              <a:gd name="connsiteX4" fmla="*/ 69057 w 1588294"/>
              <a:gd name="connsiteY4" fmla="*/ 321469 h 321469"/>
              <a:gd name="connsiteX5" fmla="*/ 0 w 1588294"/>
              <a:gd name="connsiteY5" fmla="*/ 161925 h 321469"/>
              <a:gd name="connsiteX6" fmla="*/ 211932 w 1588294"/>
              <a:gd name="connsiteY6" fmla="*/ 152400 h 321469"/>
              <a:gd name="connsiteX7" fmla="*/ 338138 w 1588294"/>
              <a:gd name="connsiteY7" fmla="*/ 138112 h 321469"/>
              <a:gd name="connsiteX8" fmla="*/ 478632 w 1588294"/>
              <a:gd name="connsiteY8" fmla="*/ 116681 h 321469"/>
              <a:gd name="connsiteX9" fmla="*/ 659607 w 1588294"/>
              <a:gd name="connsiteY9" fmla="*/ 85725 h 321469"/>
              <a:gd name="connsiteX10" fmla="*/ 850107 w 1588294"/>
              <a:gd name="connsiteY10" fmla="*/ 71437 h 321469"/>
              <a:gd name="connsiteX11" fmla="*/ 1178719 w 1588294"/>
              <a:gd name="connsiteY11" fmla="*/ 26194 h 321469"/>
              <a:gd name="connsiteX12" fmla="*/ 1359694 w 1588294"/>
              <a:gd name="connsiteY12" fmla="*/ 0 h 321469"/>
              <a:gd name="connsiteX13" fmla="*/ 1569244 w 1588294"/>
              <a:gd name="connsiteY13" fmla="*/ 57150 h 321469"/>
              <a:gd name="connsiteX14" fmla="*/ 1588294 w 1588294"/>
              <a:gd name="connsiteY14" fmla="*/ 197644 h 321469"/>
              <a:gd name="connsiteX15" fmla="*/ 1526382 w 1588294"/>
              <a:gd name="connsiteY15" fmla="*/ 195262 h 321469"/>
              <a:gd name="connsiteX16" fmla="*/ 1426369 w 1588294"/>
              <a:gd name="connsiteY16" fmla="*/ 183356 h 321469"/>
              <a:gd name="connsiteX17" fmla="*/ 1309688 w 1588294"/>
              <a:gd name="connsiteY17" fmla="*/ 183356 h 321469"/>
              <a:gd name="connsiteX18" fmla="*/ 1031082 w 1588294"/>
              <a:gd name="connsiteY18" fmla="*/ 211931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8294" h="321469">
                <a:moveTo>
                  <a:pt x="1031082" y="211931"/>
                </a:moveTo>
                <a:lnTo>
                  <a:pt x="857250" y="228600"/>
                </a:lnTo>
                <a:lnTo>
                  <a:pt x="666750" y="266700"/>
                </a:lnTo>
                <a:lnTo>
                  <a:pt x="385763" y="290512"/>
                </a:lnTo>
                <a:lnTo>
                  <a:pt x="69057" y="321469"/>
                </a:lnTo>
                <a:lnTo>
                  <a:pt x="0" y="161925"/>
                </a:lnTo>
                <a:lnTo>
                  <a:pt x="211932" y="152400"/>
                </a:lnTo>
                <a:lnTo>
                  <a:pt x="338138" y="138112"/>
                </a:lnTo>
                <a:lnTo>
                  <a:pt x="478632" y="116681"/>
                </a:lnTo>
                <a:lnTo>
                  <a:pt x="659607" y="85725"/>
                </a:lnTo>
                <a:lnTo>
                  <a:pt x="850107" y="71437"/>
                </a:lnTo>
                <a:lnTo>
                  <a:pt x="1178719" y="26194"/>
                </a:lnTo>
                <a:lnTo>
                  <a:pt x="1359694" y="0"/>
                </a:lnTo>
                <a:lnTo>
                  <a:pt x="1569244" y="57150"/>
                </a:lnTo>
                <a:lnTo>
                  <a:pt x="1588294" y="197644"/>
                </a:lnTo>
                <a:lnTo>
                  <a:pt x="1526382" y="195262"/>
                </a:lnTo>
                <a:lnTo>
                  <a:pt x="1426369" y="183356"/>
                </a:lnTo>
                <a:lnTo>
                  <a:pt x="1309688" y="183356"/>
                </a:lnTo>
                <a:lnTo>
                  <a:pt x="1031082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68791A3-04E7-40F5-BAED-B28BA1E7D52E}"/>
              </a:ext>
            </a:extLst>
          </p:cNvPr>
          <p:cNvSpPr/>
          <p:nvPr/>
        </p:nvSpPr>
        <p:spPr>
          <a:xfrm rot="16200000">
            <a:off x="3545682" y="3753644"/>
            <a:ext cx="4133850" cy="446087"/>
          </a:xfrm>
          <a:custGeom>
            <a:avLst/>
            <a:gdLst>
              <a:gd name="connsiteX0" fmla="*/ 3181350 w 4133850"/>
              <a:gd name="connsiteY0" fmla="*/ 403860 h 445770"/>
              <a:gd name="connsiteX1" fmla="*/ 2472690 w 4133850"/>
              <a:gd name="connsiteY1" fmla="*/ 403860 h 445770"/>
              <a:gd name="connsiteX2" fmla="*/ 2316480 w 4133850"/>
              <a:gd name="connsiteY2" fmla="*/ 400050 h 445770"/>
              <a:gd name="connsiteX3" fmla="*/ 1363980 w 4133850"/>
              <a:gd name="connsiteY3" fmla="*/ 403860 h 445770"/>
              <a:gd name="connsiteX4" fmla="*/ 1211580 w 4133850"/>
              <a:gd name="connsiteY4" fmla="*/ 403860 h 445770"/>
              <a:gd name="connsiteX5" fmla="*/ 704850 w 4133850"/>
              <a:gd name="connsiteY5" fmla="*/ 403860 h 445770"/>
              <a:gd name="connsiteX6" fmla="*/ 129540 w 4133850"/>
              <a:gd name="connsiteY6" fmla="*/ 403860 h 445770"/>
              <a:gd name="connsiteX7" fmla="*/ 102870 w 4133850"/>
              <a:gd name="connsiteY7" fmla="*/ 403860 h 445770"/>
              <a:gd name="connsiteX8" fmla="*/ 64770 w 4133850"/>
              <a:gd name="connsiteY8" fmla="*/ 388620 h 445770"/>
              <a:gd name="connsiteX9" fmla="*/ 30480 w 4133850"/>
              <a:gd name="connsiteY9" fmla="*/ 369570 h 445770"/>
              <a:gd name="connsiteX10" fmla="*/ 15240 w 4133850"/>
              <a:gd name="connsiteY10" fmla="*/ 354330 h 445770"/>
              <a:gd name="connsiteX11" fmla="*/ 0 w 4133850"/>
              <a:gd name="connsiteY11" fmla="*/ 327660 h 445770"/>
              <a:gd name="connsiteX12" fmla="*/ 3810 w 4133850"/>
              <a:gd name="connsiteY12" fmla="*/ 297180 h 445770"/>
              <a:gd name="connsiteX13" fmla="*/ 26670 w 4133850"/>
              <a:gd name="connsiteY13" fmla="*/ 266700 h 445770"/>
              <a:gd name="connsiteX14" fmla="*/ 45720 w 4133850"/>
              <a:gd name="connsiteY14" fmla="*/ 247650 h 445770"/>
              <a:gd name="connsiteX15" fmla="*/ 106680 w 4133850"/>
              <a:gd name="connsiteY15" fmla="*/ 209550 h 445770"/>
              <a:gd name="connsiteX16" fmla="*/ 171450 w 4133850"/>
              <a:gd name="connsiteY16" fmla="*/ 179070 h 445770"/>
              <a:gd name="connsiteX17" fmla="*/ 266700 w 4133850"/>
              <a:gd name="connsiteY17" fmla="*/ 140970 h 445770"/>
              <a:gd name="connsiteX18" fmla="*/ 350520 w 4133850"/>
              <a:gd name="connsiteY18" fmla="*/ 114300 h 445770"/>
              <a:gd name="connsiteX19" fmla="*/ 411480 w 4133850"/>
              <a:gd name="connsiteY19" fmla="*/ 129540 h 445770"/>
              <a:gd name="connsiteX20" fmla="*/ 491490 w 4133850"/>
              <a:gd name="connsiteY20" fmla="*/ 152400 h 445770"/>
              <a:gd name="connsiteX21" fmla="*/ 586740 w 4133850"/>
              <a:gd name="connsiteY21" fmla="*/ 160020 h 445770"/>
              <a:gd name="connsiteX22" fmla="*/ 842010 w 4133850"/>
              <a:gd name="connsiteY22" fmla="*/ 160020 h 445770"/>
              <a:gd name="connsiteX23" fmla="*/ 1181100 w 4133850"/>
              <a:gd name="connsiteY23" fmla="*/ 160020 h 445770"/>
              <a:gd name="connsiteX24" fmla="*/ 1352550 w 4133850"/>
              <a:gd name="connsiteY24" fmla="*/ 156210 h 445770"/>
              <a:gd name="connsiteX25" fmla="*/ 1775460 w 4133850"/>
              <a:gd name="connsiteY25" fmla="*/ 160020 h 445770"/>
              <a:gd name="connsiteX26" fmla="*/ 1931670 w 4133850"/>
              <a:gd name="connsiteY26" fmla="*/ 160020 h 445770"/>
              <a:gd name="connsiteX27" fmla="*/ 2286000 w 4133850"/>
              <a:gd name="connsiteY27" fmla="*/ 160020 h 445770"/>
              <a:gd name="connsiteX28" fmla="*/ 2446020 w 4133850"/>
              <a:gd name="connsiteY28" fmla="*/ 160020 h 445770"/>
              <a:gd name="connsiteX29" fmla="*/ 2785110 w 4133850"/>
              <a:gd name="connsiteY29" fmla="*/ 160020 h 445770"/>
              <a:gd name="connsiteX30" fmla="*/ 2933700 w 4133850"/>
              <a:gd name="connsiteY30" fmla="*/ 160020 h 445770"/>
              <a:gd name="connsiteX31" fmla="*/ 3375660 w 4133850"/>
              <a:gd name="connsiteY31" fmla="*/ 160020 h 445770"/>
              <a:gd name="connsiteX32" fmla="*/ 3566160 w 4133850"/>
              <a:gd name="connsiteY32" fmla="*/ 140970 h 445770"/>
              <a:gd name="connsiteX33" fmla="*/ 3691890 w 4133850"/>
              <a:gd name="connsiteY33" fmla="*/ 137160 h 445770"/>
              <a:gd name="connsiteX34" fmla="*/ 3855720 w 4133850"/>
              <a:gd name="connsiteY34" fmla="*/ 133350 h 445770"/>
              <a:gd name="connsiteX35" fmla="*/ 3901440 w 4133850"/>
              <a:gd name="connsiteY35" fmla="*/ 125730 h 445770"/>
              <a:gd name="connsiteX36" fmla="*/ 3935730 w 4133850"/>
              <a:gd name="connsiteY36" fmla="*/ 118110 h 445770"/>
              <a:gd name="connsiteX37" fmla="*/ 3981450 w 4133850"/>
              <a:gd name="connsiteY37" fmla="*/ 95250 h 445770"/>
              <a:gd name="connsiteX38" fmla="*/ 4034790 w 4133850"/>
              <a:gd name="connsiteY38" fmla="*/ 53340 h 445770"/>
              <a:gd name="connsiteX39" fmla="*/ 4057650 w 4133850"/>
              <a:gd name="connsiteY39" fmla="*/ 34290 h 445770"/>
              <a:gd name="connsiteX40" fmla="*/ 4072890 w 4133850"/>
              <a:gd name="connsiteY40" fmla="*/ 15240 h 445770"/>
              <a:gd name="connsiteX41" fmla="*/ 4095750 w 4133850"/>
              <a:gd name="connsiteY41" fmla="*/ 0 h 445770"/>
              <a:gd name="connsiteX42" fmla="*/ 4110990 w 4133850"/>
              <a:gd name="connsiteY42" fmla="*/ 0 h 445770"/>
              <a:gd name="connsiteX43" fmla="*/ 4126230 w 4133850"/>
              <a:gd name="connsiteY43" fmla="*/ 11430 h 445770"/>
              <a:gd name="connsiteX44" fmla="*/ 4133850 w 4133850"/>
              <a:gd name="connsiteY44" fmla="*/ 41910 h 445770"/>
              <a:gd name="connsiteX45" fmla="*/ 4126230 w 4133850"/>
              <a:gd name="connsiteY45" fmla="*/ 91440 h 445770"/>
              <a:gd name="connsiteX46" fmla="*/ 4107180 w 4133850"/>
              <a:gd name="connsiteY46" fmla="*/ 167640 h 445770"/>
              <a:gd name="connsiteX47" fmla="*/ 4099560 w 4133850"/>
              <a:gd name="connsiteY47" fmla="*/ 220980 h 445770"/>
              <a:gd name="connsiteX48" fmla="*/ 4084320 w 4133850"/>
              <a:gd name="connsiteY48" fmla="*/ 278130 h 445770"/>
              <a:gd name="connsiteX49" fmla="*/ 4042410 w 4133850"/>
              <a:gd name="connsiteY49" fmla="*/ 350520 h 445770"/>
              <a:gd name="connsiteX50" fmla="*/ 3977640 w 4133850"/>
              <a:gd name="connsiteY50" fmla="*/ 430530 h 445770"/>
              <a:gd name="connsiteX51" fmla="*/ 3947160 w 4133850"/>
              <a:gd name="connsiteY51" fmla="*/ 445770 h 445770"/>
              <a:gd name="connsiteX52" fmla="*/ 3928110 w 4133850"/>
              <a:gd name="connsiteY52" fmla="*/ 445770 h 445770"/>
              <a:gd name="connsiteX53" fmla="*/ 3897630 w 4133850"/>
              <a:gd name="connsiteY53" fmla="*/ 434340 h 445770"/>
              <a:gd name="connsiteX54" fmla="*/ 3859530 w 4133850"/>
              <a:gd name="connsiteY54" fmla="*/ 419100 h 445770"/>
              <a:gd name="connsiteX55" fmla="*/ 3790950 w 4133850"/>
              <a:gd name="connsiteY55" fmla="*/ 403860 h 445770"/>
              <a:gd name="connsiteX56" fmla="*/ 3695700 w 4133850"/>
              <a:gd name="connsiteY56" fmla="*/ 403860 h 445770"/>
              <a:gd name="connsiteX57" fmla="*/ 3585210 w 4133850"/>
              <a:gd name="connsiteY57" fmla="*/ 403860 h 445770"/>
              <a:gd name="connsiteX58" fmla="*/ 3429000 w 4133850"/>
              <a:gd name="connsiteY58" fmla="*/ 403860 h 445770"/>
              <a:gd name="connsiteX59" fmla="*/ 3181350 w 4133850"/>
              <a:gd name="connsiteY59" fmla="*/ 403860 h 44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33850" h="445770">
                <a:moveTo>
                  <a:pt x="3181350" y="403860"/>
                </a:moveTo>
                <a:lnTo>
                  <a:pt x="2472690" y="403860"/>
                </a:lnTo>
                <a:lnTo>
                  <a:pt x="2316480" y="400050"/>
                </a:lnTo>
                <a:lnTo>
                  <a:pt x="1363980" y="403860"/>
                </a:lnTo>
                <a:lnTo>
                  <a:pt x="1211580" y="403860"/>
                </a:lnTo>
                <a:lnTo>
                  <a:pt x="704850" y="403860"/>
                </a:lnTo>
                <a:lnTo>
                  <a:pt x="129540" y="403860"/>
                </a:lnTo>
                <a:lnTo>
                  <a:pt x="102870" y="403860"/>
                </a:lnTo>
                <a:lnTo>
                  <a:pt x="64770" y="388620"/>
                </a:lnTo>
                <a:lnTo>
                  <a:pt x="30480" y="369570"/>
                </a:lnTo>
                <a:lnTo>
                  <a:pt x="15240" y="354330"/>
                </a:lnTo>
                <a:lnTo>
                  <a:pt x="0" y="327660"/>
                </a:lnTo>
                <a:lnTo>
                  <a:pt x="3810" y="297180"/>
                </a:lnTo>
                <a:lnTo>
                  <a:pt x="26670" y="266700"/>
                </a:lnTo>
                <a:lnTo>
                  <a:pt x="45720" y="247650"/>
                </a:lnTo>
                <a:lnTo>
                  <a:pt x="106680" y="209550"/>
                </a:lnTo>
                <a:lnTo>
                  <a:pt x="171450" y="179070"/>
                </a:lnTo>
                <a:lnTo>
                  <a:pt x="266700" y="140970"/>
                </a:lnTo>
                <a:lnTo>
                  <a:pt x="350520" y="114300"/>
                </a:lnTo>
                <a:lnTo>
                  <a:pt x="411480" y="129540"/>
                </a:lnTo>
                <a:lnTo>
                  <a:pt x="491490" y="152400"/>
                </a:lnTo>
                <a:lnTo>
                  <a:pt x="586740" y="160020"/>
                </a:lnTo>
                <a:lnTo>
                  <a:pt x="842010" y="160020"/>
                </a:lnTo>
                <a:lnTo>
                  <a:pt x="1181100" y="160020"/>
                </a:lnTo>
                <a:lnTo>
                  <a:pt x="1352550" y="156210"/>
                </a:lnTo>
                <a:lnTo>
                  <a:pt x="1775460" y="160020"/>
                </a:lnTo>
                <a:lnTo>
                  <a:pt x="1931670" y="160020"/>
                </a:lnTo>
                <a:lnTo>
                  <a:pt x="2286000" y="160020"/>
                </a:lnTo>
                <a:lnTo>
                  <a:pt x="2446020" y="160020"/>
                </a:lnTo>
                <a:lnTo>
                  <a:pt x="2785110" y="160020"/>
                </a:lnTo>
                <a:lnTo>
                  <a:pt x="2933700" y="160020"/>
                </a:lnTo>
                <a:lnTo>
                  <a:pt x="3375660" y="160020"/>
                </a:lnTo>
                <a:lnTo>
                  <a:pt x="3566160" y="140970"/>
                </a:lnTo>
                <a:lnTo>
                  <a:pt x="3691890" y="137160"/>
                </a:lnTo>
                <a:lnTo>
                  <a:pt x="3855720" y="133350"/>
                </a:lnTo>
                <a:lnTo>
                  <a:pt x="3901440" y="125730"/>
                </a:lnTo>
                <a:lnTo>
                  <a:pt x="3935730" y="118110"/>
                </a:lnTo>
                <a:lnTo>
                  <a:pt x="3981450" y="95250"/>
                </a:lnTo>
                <a:lnTo>
                  <a:pt x="4034790" y="53340"/>
                </a:lnTo>
                <a:lnTo>
                  <a:pt x="4057650" y="34290"/>
                </a:lnTo>
                <a:lnTo>
                  <a:pt x="4072890" y="15240"/>
                </a:lnTo>
                <a:lnTo>
                  <a:pt x="4095750" y="0"/>
                </a:lnTo>
                <a:lnTo>
                  <a:pt x="4110990" y="0"/>
                </a:lnTo>
                <a:lnTo>
                  <a:pt x="4126230" y="11430"/>
                </a:lnTo>
                <a:lnTo>
                  <a:pt x="4133850" y="41910"/>
                </a:lnTo>
                <a:lnTo>
                  <a:pt x="4126230" y="91440"/>
                </a:lnTo>
                <a:lnTo>
                  <a:pt x="4107180" y="167640"/>
                </a:lnTo>
                <a:lnTo>
                  <a:pt x="4099560" y="220980"/>
                </a:lnTo>
                <a:lnTo>
                  <a:pt x="4084320" y="278130"/>
                </a:lnTo>
                <a:lnTo>
                  <a:pt x="4042410" y="350520"/>
                </a:lnTo>
                <a:lnTo>
                  <a:pt x="3977640" y="430530"/>
                </a:lnTo>
                <a:lnTo>
                  <a:pt x="3947160" y="445770"/>
                </a:lnTo>
                <a:lnTo>
                  <a:pt x="3928110" y="445770"/>
                </a:lnTo>
                <a:lnTo>
                  <a:pt x="3897630" y="434340"/>
                </a:lnTo>
                <a:lnTo>
                  <a:pt x="3859530" y="419100"/>
                </a:lnTo>
                <a:lnTo>
                  <a:pt x="3790950" y="403860"/>
                </a:lnTo>
                <a:lnTo>
                  <a:pt x="3695700" y="403860"/>
                </a:lnTo>
                <a:lnTo>
                  <a:pt x="3585210" y="403860"/>
                </a:lnTo>
                <a:lnTo>
                  <a:pt x="3429000" y="403860"/>
                </a:lnTo>
                <a:lnTo>
                  <a:pt x="3181350" y="4038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C947C02-22D0-4610-820E-92ACB7859DB4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527175"/>
            <a:ext cx="4757737" cy="4511675"/>
            <a:chOff x="2665413" y="1684338"/>
            <a:chExt cx="4757737" cy="451167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C6A63F4-43D4-4F34-AAE3-FC773DAAC7A6}"/>
                </a:ext>
              </a:extLst>
            </p:cNvPr>
            <p:cNvSpPr/>
            <p:nvPr/>
          </p:nvSpPr>
          <p:spPr>
            <a:xfrm>
              <a:off x="2671763" y="2573338"/>
              <a:ext cx="1695450" cy="609600"/>
            </a:xfrm>
            <a:custGeom>
              <a:avLst/>
              <a:gdLst>
                <a:gd name="connsiteX0" fmla="*/ 1278731 w 1695450"/>
                <a:gd name="connsiteY0" fmla="*/ 295275 h 609600"/>
                <a:gd name="connsiteX1" fmla="*/ 1107281 w 1695450"/>
                <a:gd name="connsiteY1" fmla="*/ 345282 h 609600"/>
                <a:gd name="connsiteX2" fmla="*/ 931068 w 1695450"/>
                <a:gd name="connsiteY2" fmla="*/ 395288 h 609600"/>
                <a:gd name="connsiteX3" fmla="*/ 723900 w 1695450"/>
                <a:gd name="connsiteY3" fmla="*/ 461963 h 609600"/>
                <a:gd name="connsiteX4" fmla="*/ 590550 w 1695450"/>
                <a:gd name="connsiteY4" fmla="*/ 507207 h 609600"/>
                <a:gd name="connsiteX5" fmla="*/ 478631 w 1695450"/>
                <a:gd name="connsiteY5" fmla="*/ 547688 h 609600"/>
                <a:gd name="connsiteX6" fmla="*/ 347662 w 1695450"/>
                <a:gd name="connsiteY6" fmla="*/ 609600 h 609600"/>
                <a:gd name="connsiteX7" fmla="*/ 321468 w 1695450"/>
                <a:gd name="connsiteY7" fmla="*/ 602457 h 609600"/>
                <a:gd name="connsiteX8" fmla="*/ 252412 w 1695450"/>
                <a:gd name="connsiteY8" fmla="*/ 569119 h 609600"/>
                <a:gd name="connsiteX9" fmla="*/ 171450 w 1695450"/>
                <a:gd name="connsiteY9" fmla="*/ 509588 h 609600"/>
                <a:gd name="connsiteX10" fmla="*/ 85725 w 1695450"/>
                <a:gd name="connsiteY10" fmla="*/ 433388 h 609600"/>
                <a:gd name="connsiteX11" fmla="*/ 35718 w 1695450"/>
                <a:gd name="connsiteY11" fmla="*/ 390525 h 609600"/>
                <a:gd name="connsiteX12" fmla="*/ 16668 w 1695450"/>
                <a:gd name="connsiteY12" fmla="*/ 369094 h 609600"/>
                <a:gd name="connsiteX13" fmla="*/ 4762 w 1695450"/>
                <a:gd name="connsiteY13" fmla="*/ 350044 h 609600"/>
                <a:gd name="connsiteX14" fmla="*/ 0 w 1695450"/>
                <a:gd name="connsiteY14" fmla="*/ 330994 h 609600"/>
                <a:gd name="connsiteX15" fmla="*/ 0 w 1695450"/>
                <a:gd name="connsiteY15" fmla="*/ 314325 h 609600"/>
                <a:gd name="connsiteX16" fmla="*/ 9525 w 1695450"/>
                <a:gd name="connsiteY16" fmla="*/ 302419 h 609600"/>
                <a:gd name="connsiteX17" fmla="*/ 26193 w 1695450"/>
                <a:gd name="connsiteY17" fmla="*/ 302419 h 609600"/>
                <a:gd name="connsiteX18" fmla="*/ 52387 w 1695450"/>
                <a:gd name="connsiteY18" fmla="*/ 311944 h 609600"/>
                <a:gd name="connsiteX19" fmla="*/ 107156 w 1695450"/>
                <a:gd name="connsiteY19" fmla="*/ 342900 h 609600"/>
                <a:gd name="connsiteX20" fmla="*/ 152400 w 1695450"/>
                <a:gd name="connsiteY20" fmla="*/ 364332 h 609600"/>
                <a:gd name="connsiteX21" fmla="*/ 197643 w 1695450"/>
                <a:gd name="connsiteY21" fmla="*/ 378619 h 609600"/>
                <a:gd name="connsiteX22" fmla="*/ 242887 w 1695450"/>
                <a:gd name="connsiteY22" fmla="*/ 383382 h 609600"/>
                <a:gd name="connsiteX23" fmla="*/ 300037 w 1695450"/>
                <a:gd name="connsiteY23" fmla="*/ 376238 h 609600"/>
                <a:gd name="connsiteX24" fmla="*/ 402431 w 1695450"/>
                <a:gd name="connsiteY24" fmla="*/ 354807 h 609600"/>
                <a:gd name="connsiteX25" fmla="*/ 597693 w 1695450"/>
                <a:gd name="connsiteY25" fmla="*/ 304800 h 609600"/>
                <a:gd name="connsiteX26" fmla="*/ 809625 w 1695450"/>
                <a:gd name="connsiteY26" fmla="*/ 242888 h 609600"/>
                <a:gd name="connsiteX27" fmla="*/ 952500 w 1695450"/>
                <a:gd name="connsiteY27" fmla="*/ 200025 h 609600"/>
                <a:gd name="connsiteX28" fmla="*/ 1128712 w 1695450"/>
                <a:gd name="connsiteY28" fmla="*/ 123825 h 609600"/>
                <a:gd name="connsiteX29" fmla="*/ 1309687 w 1695450"/>
                <a:gd name="connsiteY29" fmla="*/ 69057 h 609600"/>
                <a:gd name="connsiteX30" fmla="*/ 1345406 w 1695450"/>
                <a:gd name="connsiteY30" fmla="*/ 47625 h 609600"/>
                <a:gd name="connsiteX31" fmla="*/ 1390650 w 1695450"/>
                <a:gd name="connsiteY31" fmla="*/ 23813 h 609600"/>
                <a:gd name="connsiteX32" fmla="*/ 1443037 w 1695450"/>
                <a:gd name="connsiteY32" fmla="*/ 0 h 609600"/>
                <a:gd name="connsiteX33" fmla="*/ 1476375 w 1695450"/>
                <a:gd name="connsiteY33" fmla="*/ 7144 h 609600"/>
                <a:gd name="connsiteX34" fmla="*/ 1545431 w 1695450"/>
                <a:gd name="connsiteY34" fmla="*/ 28575 h 609600"/>
                <a:gd name="connsiteX35" fmla="*/ 1604962 w 1695450"/>
                <a:gd name="connsiteY35" fmla="*/ 47625 h 609600"/>
                <a:gd name="connsiteX36" fmla="*/ 1647825 w 1695450"/>
                <a:gd name="connsiteY36" fmla="*/ 69057 h 609600"/>
                <a:gd name="connsiteX37" fmla="*/ 1674018 w 1695450"/>
                <a:gd name="connsiteY37" fmla="*/ 90488 h 609600"/>
                <a:gd name="connsiteX38" fmla="*/ 1690687 w 1695450"/>
                <a:gd name="connsiteY38" fmla="*/ 111919 h 609600"/>
                <a:gd name="connsiteX39" fmla="*/ 1695450 w 1695450"/>
                <a:gd name="connsiteY39" fmla="*/ 135732 h 609600"/>
                <a:gd name="connsiteX40" fmla="*/ 1683543 w 1695450"/>
                <a:gd name="connsiteY40" fmla="*/ 164307 h 609600"/>
                <a:gd name="connsiteX41" fmla="*/ 1669256 w 1695450"/>
                <a:gd name="connsiteY41" fmla="*/ 183357 h 609600"/>
                <a:gd name="connsiteX42" fmla="*/ 1602581 w 1695450"/>
                <a:gd name="connsiteY42" fmla="*/ 200025 h 609600"/>
                <a:gd name="connsiteX43" fmla="*/ 1469231 w 1695450"/>
                <a:gd name="connsiteY43" fmla="*/ 233363 h 609600"/>
                <a:gd name="connsiteX44" fmla="*/ 1278731 w 1695450"/>
                <a:gd name="connsiteY44" fmla="*/ 2952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95450" h="609600">
                  <a:moveTo>
                    <a:pt x="1278731" y="295275"/>
                  </a:moveTo>
                  <a:lnTo>
                    <a:pt x="1107281" y="345282"/>
                  </a:lnTo>
                  <a:lnTo>
                    <a:pt x="931068" y="395288"/>
                  </a:lnTo>
                  <a:lnTo>
                    <a:pt x="723900" y="461963"/>
                  </a:lnTo>
                  <a:lnTo>
                    <a:pt x="590550" y="507207"/>
                  </a:lnTo>
                  <a:lnTo>
                    <a:pt x="478631" y="547688"/>
                  </a:lnTo>
                  <a:lnTo>
                    <a:pt x="347662" y="609600"/>
                  </a:lnTo>
                  <a:lnTo>
                    <a:pt x="321468" y="602457"/>
                  </a:lnTo>
                  <a:lnTo>
                    <a:pt x="252412" y="569119"/>
                  </a:lnTo>
                  <a:lnTo>
                    <a:pt x="171450" y="509588"/>
                  </a:lnTo>
                  <a:lnTo>
                    <a:pt x="85725" y="433388"/>
                  </a:lnTo>
                  <a:lnTo>
                    <a:pt x="35718" y="390525"/>
                  </a:lnTo>
                  <a:lnTo>
                    <a:pt x="16668" y="369094"/>
                  </a:lnTo>
                  <a:lnTo>
                    <a:pt x="4762" y="350044"/>
                  </a:lnTo>
                  <a:lnTo>
                    <a:pt x="0" y="330994"/>
                  </a:lnTo>
                  <a:lnTo>
                    <a:pt x="0" y="314325"/>
                  </a:lnTo>
                  <a:lnTo>
                    <a:pt x="9525" y="302419"/>
                  </a:lnTo>
                  <a:lnTo>
                    <a:pt x="26193" y="302419"/>
                  </a:lnTo>
                  <a:lnTo>
                    <a:pt x="52387" y="311944"/>
                  </a:lnTo>
                  <a:lnTo>
                    <a:pt x="107156" y="342900"/>
                  </a:lnTo>
                  <a:lnTo>
                    <a:pt x="152400" y="364332"/>
                  </a:lnTo>
                  <a:lnTo>
                    <a:pt x="197643" y="378619"/>
                  </a:lnTo>
                  <a:lnTo>
                    <a:pt x="242887" y="383382"/>
                  </a:lnTo>
                  <a:lnTo>
                    <a:pt x="300037" y="376238"/>
                  </a:lnTo>
                  <a:lnTo>
                    <a:pt x="402431" y="354807"/>
                  </a:lnTo>
                  <a:lnTo>
                    <a:pt x="597693" y="304800"/>
                  </a:lnTo>
                  <a:lnTo>
                    <a:pt x="809625" y="242888"/>
                  </a:lnTo>
                  <a:lnTo>
                    <a:pt x="952500" y="200025"/>
                  </a:lnTo>
                  <a:lnTo>
                    <a:pt x="1128712" y="123825"/>
                  </a:lnTo>
                  <a:lnTo>
                    <a:pt x="1309687" y="69057"/>
                  </a:lnTo>
                  <a:lnTo>
                    <a:pt x="1345406" y="47625"/>
                  </a:lnTo>
                  <a:lnTo>
                    <a:pt x="1390650" y="23813"/>
                  </a:lnTo>
                  <a:lnTo>
                    <a:pt x="1443037" y="0"/>
                  </a:lnTo>
                  <a:lnTo>
                    <a:pt x="1476375" y="7144"/>
                  </a:lnTo>
                  <a:lnTo>
                    <a:pt x="1545431" y="28575"/>
                  </a:lnTo>
                  <a:lnTo>
                    <a:pt x="1604962" y="47625"/>
                  </a:lnTo>
                  <a:lnTo>
                    <a:pt x="1647825" y="69057"/>
                  </a:lnTo>
                  <a:lnTo>
                    <a:pt x="1674018" y="90488"/>
                  </a:lnTo>
                  <a:lnTo>
                    <a:pt x="1690687" y="111919"/>
                  </a:lnTo>
                  <a:lnTo>
                    <a:pt x="1695450" y="135732"/>
                  </a:lnTo>
                  <a:lnTo>
                    <a:pt x="1683543" y="164307"/>
                  </a:lnTo>
                  <a:lnTo>
                    <a:pt x="1669256" y="183357"/>
                  </a:lnTo>
                  <a:lnTo>
                    <a:pt x="1602581" y="200025"/>
                  </a:lnTo>
                  <a:lnTo>
                    <a:pt x="1469231" y="233363"/>
                  </a:lnTo>
                  <a:lnTo>
                    <a:pt x="1278731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0C45C574-FE13-4ADF-8C10-1AF8206C8017}"/>
                </a:ext>
              </a:extLst>
            </p:cNvPr>
            <p:cNvSpPr/>
            <p:nvPr/>
          </p:nvSpPr>
          <p:spPr>
            <a:xfrm>
              <a:off x="4343400" y="1716088"/>
              <a:ext cx="384175" cy="1089025"/>
            </a:xfrm>
            <a:custGeom>
              <a:avLst/>
              <a:gdLst>
                <a:gd name="connsiteX0" fmla="*/ 52388 w 383381"/>
                <a:gd name="connsiteY0" fmla="*/ 657225 h 1088232"/>
                <a:gd name="connsiteX1" fmla="*/ 97631 w 383381"/>
                <a:gd name="connsiteY1" fmla="*/ 559594 h 1088232"/>
                <a:gd name="connsiteX2" fmla="*/ 121444 w 383381"/>
                <a:gd name="connsiteY2" fmla="*/ 497682 h 1088232"/>
                <a:gd name="connsiteX3" fmla="*/ 152400 w 383381"/>
                <a:gd name="connsiteY3" fmla="*/ 397669 h 1088232"/>
                <a:gd name="connsiteX4" fmla="*/ 171450 w 383381"/>
                <a:gd name="connsiteY4" fmla="*/ 330994 h 1088232"/>
                <a:gd name="connsiteX5" fmla="*/ 176213 w 383381"/>
                <a:gd name="connsiteY5" fmla="*/ 292894 h 1088232"/>
                <a:gd name="connsiteX6" fmla="*/ 171450 w 383381"/>
                <a:gd name="connsiteY6" fmla="*/ 235744 h 1088232"/>
                <a:gd name="connsiteX7" fmla="*/ 161925 w 383381"/>
                <a:gd name="connsiteY7" fmla="*/ 159544 h 1088232"/>
                <a:gd name="connsiteX8" fmla="*/ 157163 w 383381"/>
                <a:gd name="connsiteY8" fmla="*/ 102394 h 1088232"/>
                <a:gd name="connsiteX9" fmla="*/ 152400 w 383381"/>
                <a:gd name="connsiteY9" fmla="*/ 54769 h 1088232"/>
                <a:gd name="connsiteX10" fmla="*/ 152400 w 383381"/>
                <a:gd name="connsiteY10" fmla="*/ 28575 h 1088232"/>
                <a:gd name="connsiteX11" fmla="*/ 154781 w 383381"/>
                <a:gd name="connsiteY11" fmla="*/ 14288 h 1088232"/>
                <a:gd name="connsiteX12" fmla="*/ 161925 w 383381"/>
                <a:gd name="connsiteY12" fmla="*/ 4763 h 1088232"/>
                <a:gd name="connsiteX13" fmla="*/ 180975 w 383381"/>
                <a:gd name="connsiteY13" fmla="*/ 0 h 1088232"/>
                <a:gd name="connsiteX14" fmla="*/ 204788 w 383381"/>
                <a:gd name="connsiteY14" fmla="*/ 14288 h 1088232"/>
                <a:gd name="connsiteX15" fmla="*/ 233363 w 383381"/>
                <a:gd name="connsiteY15" fmla="*/ 45244 h 1088232"/>
                <a:gd name="connsiteX16" fmla="*/ 295275 w 383381"/>
                <a:gd name="connsiteY16" fmla="*/ 147638 h 1088232"/>
                <a:gd name="connsiteX17" fmla="*/ 364331 w 383381"/>
                <a:gd name="connsiteY17" fmla="*/ 254794 h 1088232"/>
                <a:gd name="connsiteX18" fmla="*/ 383381 w 383381"/>
                <a:gd name="connsiteY18" fmla="*/ 364332 h 1088232"/>
                <a:gd name="connsiteX19" fmla="*/ 359569 w 383381"/>
                <a:gd name="connsiteY19" fmla="*/ 485775 h 1088232"/>
                <a:gd name="connsiteX20" fmla="*/ 333375 w 383381"/>
                <a:gd name="connsiteY20" fmla="*/ 616744 h 1088232"/>
                <a:gd name="connsiteX21" fmla="*/ 304800 w 383381"/>
                <a:gd name="connsiteY21" fmla="*/ 752475 h 1088232"/>
                <a:gd name="connsiteX22" fmla="*/ 276225 w 383381"/>
                <a:gd name="connsiteY22" fmla="*/ 871538 h 1088232"/>
                <a:gd name="connsiteX23" fmla="*/ 254794 w 383381"/>
                <a:gd name="connsiteY23" fmla="*/ 971550 h 1088232"/>
                <a:gd name="connsiteX24" fmla="*/ 226219 w 383381"/>
                <a:gd name="connsiteY24" fmla="*/ 1052513 h 1088232"/>
                <a:gd name="connsiteX25" fmla="*/ 211931 w 383381"/>
                <a:gd name="connsiteY25" fmla="*/ 1071563 h 1088232"/>
                <a:gd name="connsiteX26" fmla="*/ 188119 w 383381"/>
                <a:gd name="connsiteY26" fmla="*/ 1083469 h 1088232"/>
                <a:gd name="connsiteX27" fmla="*/ 161925 w 383381"/>
                <a:gd name="connsiteY27" fmla="*/ 1088232 h 1088232"/>
                <a:gd name="connsiteX28" fmla="*/ 133350 w 383381"/>
                <a:gd name="connsiteY28" fmla="*/ 1083469 h 1088232"/>
                <a:gd name="connsiteX29" fmla="*/ 116681 w 383381"/>
                <a:gd name="connsiteY29" fmla="*/ 1076325 h 1088232"/>
                <a:gd name="connsiteX30" fmla="*/ 92869 w 383381"/>
                <a:gd name="connsiteY30" fmla="*/ 1052513 h 1088232"/>
                <a:gd name="connsiteX31" fmla="*/ 64294 w 383381"/>
                <a:gd name="connsiteY31" fmla="*/ 1016794 h 1088232"/>
                <a:gd name="connsiteX32" fmla="*/ 33338 w 383381"/>
                <a:gd name="connsiteY32" fmla="*/ 962025 h 1088232"/>
                <a:gd name="connsiteX33" fmla="*/ 14288 w 383381"/>
                <a:gd name="connsiteY33" fmla="*/ 904875 h 1088232"/>
                <a:gd name="connsiteX34" fmla="*/ 0 w 383381"/>
                <a:gd name="connsiteY34" fmla="*/ 826294 h 1088232"/>
                <a:gd name="connsiteX35" fmla="*/ 0 w 383381"/>
                <a:gd name="connsiteY35" fmla="*/ 769144 h 1088232"/>
                <a:gd name="connsiteX36" fmla="*/ 14288 w 383381"/>
                <a:gd name="connsiteY36" fmla="*/ 733425 h 1088232"/>
                <a:gd name="connsiteX37" fmla="*/ 52388 w 383381"/>
                <a:gd name="connsiteY37" fmla="*/ 657225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381" h="1088232">
                  <a:moveTo>
                    <a:pt x="52388" y="657225"/>
                  </a:moveTo>
                  <a:lnTo>
                    <a:pt x="97631" y="559594"/>
                  </a:lnTo>
                  <a:lnTo>
                    <a:pt x="121444" y="497682"/>
                  </a:lnTo>
                  <a:lnTo>
                    <a:pt x="152400" y="397669"/>
                  </a:lnTo>
                  <a:lnTo>
                    <a:pt x="171450" y="330994"/>
                  </a:lnTo>
                  <a:lnTo>
                    <a:pt x="176213" y="292894"/>
                  </a:lnTo>
                  <a:lnTo>
                    <a:pt x="171450" y="235744"/>
                  </a:lnTo>
                  <a:lnTo>
                    <a:pt x="161925" y="159544"/>
                  </a:lnTo>
                  <a:lnTo>
                    <a:pt x="157163" y="102394"/>
                  </a:lnTo>
                  <a:lnTo>
                    <a:pt x="152400" y="54769"/>
                  </a:lnTo>
                  <a:lnTo>
                    <a:pt x="152400" y="28575"/>
                  </a:lnTo>
                  <a:lnTo>
                    <a:pt x="154781" y="14288"/>
                  </a:lnTo>
                  <a:lnTo>
                    <a:pt x="161925" y="4763"/>
                  </a:lnTo>
                  <a:lnTo>
                    <a:pt x="180975" y="0"/>
                  </a:lnTo>
                  <a:lnTo>
                    <a:pt x="204788" y="14288"/>
                  </a:lnTo>
                  <a:lnTo>
                    <a:pt x="233363" y="45244"/>
                  </a:lnTo>
                  <a:lnTo>
                    <a:pt x="295275" y="147638"/>
                  </a:lnTo>
                  <a:lnTo>
                    <a:pt x="364331" y="254794"/>
                  </a:lnTo>
                  <a:lnTo>
                    <a:pt x="383381" y="364332"/>
                  </a:lnTo>
                  <a:lnTo>
                    <a:pt x="359569" y="485775"/>
                  </a:lnTo>
                  <a:lnTo>
                    <a:pt x="333375" y="616744"/>
                  </a:lnTo>
                  <a:lnTo>
                    <a:pt x="304800" y="752475"/>
                  </a:lnTo>
                  <a:lnTo>
                    <a:pt x="276225" y="871538"/>
                  </a:lnTo>
                  <a:lnTo>
                    <a:pt x="254794" y="971550"/>
                  </a:lnTo>
                  <a:lnTo>
                    <a:pt x="226219" y="1052513"/>
                  </a:lnTo>
                  <a:lnTo>
                    <a:pt x="211931" y="1071563"/>
                  </a:lnTo>
                  <a:lnTo>
                    <a:pt x="188119" y="1083469"/>
                  </a:lnTo>
                  <a:lnTo>
                    <a:pt x="161925" y="1088232"/>
                  </a:lnTo>
                  <a:lnTo>
                    <a:pt x="133350" y="1083469"/>
                  </a:lnTo>
                  <a:lnTo>
                    <a:pt x="116681" y="1076325"/>
                  </a:lnTo>
                  <a:lnTo>
                    <a:pt x="92869" y="1052513"/>
                  </a:lnTo>
                  <a:lnTo>
                    <a:pt x="64294" y="1016794"/>
                  </a:lnTo>
                  <a:lnTo>
                    <a:pt x="33338" y="962025"/>
                  </a:lnTo>
                  <a:lnTo>
                    <a:pt x="14288" y="904875"/>
                  </a:lnTo>
                  <a:lnTo>
                    <a:pt x="0" y="826294"/>
                  </a:lnTo>
                  <a:lnTo>
                    <a:pt x="0" y="769144"/>
                  </a:lnTo>
                  <a:lnTo>
                    <a:pt x="14288" y="733425"/>
                  </a:lnTo>
                  <a:lnTo>
                    <a:pt x="52388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1900196B-3ED5-41B2-A24C-866EFDA3AF12}"/>
                </a:ext>
              </a:extLst>
            </p:cNvPr>
            <p:cNvSpPr/>
            <p:nvPr/>
          </p:nvSpPr>
          <p:spPr>
            <a:xfrm>
              <a:off x="4705350" y="2459038"/>
              <a:ext cx="2132013" cy="434975"/>
            </a:xfrm>
            <a:custGeom>
              <a:avLst/>
              <a:gdLst>
                <a:gd name="connsiteX0" fmla="*/ 1459706 w 2131219"/>
                <a:gd name="connsiteY0" fmla="*/ 295275 h 433388"/>
                <a:gd name="connsiteX1" fmla="*/ 1209675 w 2131219"/>
                <a:gd name="connsiteY1" fmla="*/ 321469 h 433388"/>
                <a:gd name="connsiteX2" fmla="*/ 1021556 w 2131219"/>
                <a:gd name="connsiteY2" fmla="*/ 359569 h 433388"/>
                <a:gd name="connsiteX3" fmla="*/ 754856 w 2131219"/>
                <a:gd name="connsiteY3" fmla="*/ 390525 h 433388"/>
                <a:gd name="connsiteX4" fmla="*/ 542925 w 2131219"/>
                <a:gd name="connsiteY4" fmla="*/ 411957 h 433388"/>
                <a:gd name="connsiteX5" fmla="*/ 371475 w 2131219"/>
                <a:gd name="connsiteY5" fmla="*/ 433388 h 433388"/>
                <a:gd name="connsiteX6" fmla="*/ 328613 w 2131219"/>
                <a:gd name="connsiteY6" fmla="*/ 433388 h 433388"/>
                <a:gd name="connsiteX7" fmla="*/ 304800 w 2131219"/>
                <a:gd name="connsiteY7" fmla="*/ 426244 h 433388"/>
                <a:gd name="connsiteX8" fmla="*/ 259556 w 2131219"/>
                <a:gd name="connsiteY8" fmla="*/ 409575 h 433388"/>
                <a:gd name="connsiteX9" fmla="*/ 183356 w 2131219"/>
                <a:gd name="connsiteY9" fmla="*/ 361950 h 433388"/>
                <a:gd name="connsiteX10" fmla="*/ 116681 w 2131219"/>
                <a:gd name="connsiteY10" fmla="*/ 309563 h 433388"/>
                <a:gd name="connsiteX11" fmla="*/ 54769 w 2131219"/>
                <a:gd name="connsiteY11" fmla="*/ 257175 h 433388"/>
                <a:gd name="connsiteX12" fmla="*/ 19050 w 2131219"/>
                <a:gd name="connsiteY12" fmla="*/ 221457 h 433388"/>
                <a:gd name="connsiteX13" fmla="*/ 4763 w 2131219"/>
                <a:gd name="connsiteY13" fmla="*/ 197644 h 433388"/>
                <a:gd name="connsiteX14" fmla="*/ 0 w 2131219"/>
                <a:gd name="connsiteY14" fmla="*/ 180975 h 433388"/>
                <a:gd name="connsiteX15" fmla="*/ 0 w 2131219"/>
                <a:gd name="connsiteY15" fmla="*/ 164307 h 433388"/>
                <a:gd name="connsiteX16" fmla="*/ 2381 w 2131219"/>
                <a:gd name="connsiteY16" fmla="*/ 152400 h 433388"/>
                <a:gd name="connsiteX17" fmla="*/ 14288 w 2131219"/>
                <a:gd name="connsiteY17" fmla="*/ 145257 h 433388"/>
                <a:gd name="connsiteX18" fmla="*/ 35719 w 2131219"/>
                <a:gd name="connsiteY18" fmla="*/ 145257 h 433388"/>
                <a:gd name="connsiteX19" fmla="*/ 52388 w 2131219"/>
                <a:gd name="connsiteY19" fmla="*/ 152400 h 433388"/>
                <a:gd name="connsiteX20" fmla="*/ 76200 w 2131219"/>
                <a:gd name="connsiteY20" fmla="*/ 176213 h 433388"/>
                <a:gd name="connsiteX21" fmla="*/ 104775 w 2131219"/>
                <a:gd name="connsiteY21" fmla="*/ 200025 h 433388"/>
                <a:gd name="connsiteX22" fmla="*/ 140494 w 2131219"/>
                <a:gd name="connsiteY22" fmla="*/ 219075 h 433388"/>
                <a:gd name="connsiteX23" fmla="*/ 202406 w 2131219"/>
                <a:gd name="connsiteY23" fmla="*/ 240507 h 433388"/>
                <a:gd name="connsiteX24" fmla="*/ 273844 w 2131219"/>
                <a:gd name="connsiteY24" fmla="*/ 252413 h 433388"/>
                <a:gd name="connsiteX25" fmla="*/ 321469 w 2131219"/>
                <a:gd name="connsiteY25" fmla="*/ 257175 h 433388"/>
                <a:gd name="connsiteX26" fmla="*/ 397669 w 2131219"/>
                <a:gd name="connsiteY26" fmla="*/ 250032 h 433388"/>
                <a:gd name="connsiteX27" fmla="*/ 616744 w 2131219"/>
                <a:gd name="connsiteY27" fmla="*/ 216694 h 433388"/>
                <a:gd name="connsiteX28" fmla="*/ 816769 w 2131219"/>
                <a:gd name="connsiteY28" fmla="*/ 185738 h 433388"/>
                <a:gd name="connsiteX29" fmla="*/ 1000125 w 2131219"/>
                <a:gd name="connsiteY29" fmla="*/ 157163 h 433388"/>
                <a:gd name="connsiteX30" fmla="*/ 1207294 w 2131219"/>
                <a:gd name="connsiteY30" fmla="*/ 121444 h 433388"/>
                <a:gd name="connsiteX31" fmla="*/ 1376363 w 2131219"/>
                <a:gd name="connsiteY31" fmla="*/ 100013 h 433388"/>
                <a:gd name="connsiteX32" fmla="*/ 1557338 w 2131219"/>
                <a:gd name="connsiteY32" fmla="*/ 71438 h 433388"/>
                <a:gd name="connsiteX33" fmla="*/ 1595438 w 2131219"/>
                <a:gd name="connsiteY33" fmla="*/ 45244 h 433388"/>
                <a:gd name="connsiteX34" fmla="*/ 1638300 w 2131219"/>
                <a:gd name="connsiteY34" fmla="*/ 23813 h 433388"/>
                <a:gd name="connsiteX35" fmla="*/ 1688306 w 2131219"/>
                <a:gd name="connsiteY35" fmla="*/ 4763 h 433388"/>
                <a:gd name="connsiteX36" fmla="*/ 1754981 w 2131219"/>
                <a:gd name="connsiteY36" fmla="*/ 0 h 433388"/>
                <a:gd name="connsiteX37" fmla="*/ 1821656 w 2131219"/>
                <a:gd name="connsiteY37" fmla="*/ 7144 h 433388"/>
                <a:gd name="connsiteX38" fmla="*/ 1938338 w 2131219"/>
                <a:gd name="connsiteY38" fmla="*/ 45244 h 433388"/>
                <a:gd name="connsiteX39" fmla="*/ 2040731 w 2131219"/>
                <a:gd name="connsiteY39" fmla="*/ 83344 h 433388"/>
                <a:gd name="connsiteX40" fmla="*/ 2088356 w 2131219"/>
                <a:gd name="connsiteY40" fmla="*/ 107157 h 433388"/>
                <a:gd name="connsiteX41" fmla="*/ 2109788 w 2131219"/>
                <a:gd name="connsiteY41" fmla="*/ 123825 h 433388"/>
                <a:gd name="connsiteX42" fmla="*/ 2126456 w 2131219"/>
                <a:gd name="connsiteY42" fmla="*/ 140494 h 433388"/>
                <a:gd name="connsiteX43" fmla="*/ 2131219 w 2131219"/>
                <a:gd name="connsiteY43" fmla="*/ 159544 h 433388"/>
                <a:gd name="connsiteX44" fmla="*/ 2116931 w 2131219"/>
                <a:gd name="connsiteY44" fmla="*/ 183357 h 433388"/>
                <a:gd name="connsiteX45" fmla="*/ 2090738 w 2131219"/>
                <a:gd name="connsiteY45" fmla="*/ 211932 h 433388"/>
                <a:gd name="connsiteX46" fmla="*/ 2055019 w 2131219"/>
                <a:gd name="connsiteY46" fmla="*/ 230982 h 433388"/>
                <a:gd name="connsiteX47" fmla="*/ 2007394 w 2131219"/>
                <a:gd name="connsiteY47" fmla="*/ 242888 h 433388"/>
                <a:gd name="connsiteX48" fmla="*/ 1931194 w 2131219"/>
                <a:gd name="connsiteY48" fmla="*/ 250032 h 433388"/>
                <a:gd name="connsiteX49" fmla="*/ 1819275 w 2131219"/>
                <a:gd name="connsiteY49" fmla="*/ 259557 h 433388"/>
                <a:gd name="connsiteX50" fmla="*/ 1459706 w 2131219"/>
                <a:gd name="connsiteY50" fmla="*/ 29527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1219" h="433388">
                  <a:moveTo>
                    <a:pt x="1459706" y="295275"/>
                  </a:moveTo>
                  <a:lnTo>
                    <a:pt x="1209675" y="321469"/>
                  </a:lnTo>
                  <a:lnTo>
                    <a:pt x="1021556" y="359569"/>
                  </a:lnTo>
                  <a:lnTo>
                    <a:pt x="754856" y="390525"/>
                  </a:lnTo>
                  <a:lnTo>
                    <a:pt x="542925" y="411957"/>
                  </a:lnTo>
                  <a:lnTo>
                    <a:pt x="371475" y="433388"/>
                  </a:lnTo>
                  <a:lnTo>
                    <a:pt x="328613" y="433388"/>
                  </a:lnTo>
                  <a:lnTo>
                    <a:pt x="304800" y="426244"/>
                  </a:lnTo>
                  <a:lnTo>
                    <a:pt x="259556" y="409575"/>
                  </a:lnTo>
                  <a:lnTo>
                    <a:pt x="183356" y="361950"/>
                  </a:lnTo>
                  <a:lnTo>
                    <a:pt x="116681" y="309563"/>
                  </a:lnTo>
                  <a:lnTo>
                    <a:pt x="54769" y="257175"/>
                  </a:lnTo>
                  <a:lnTo>
                    <a:pt x="19050" y="221457"/>
                  </a:lnTo>
                  <a:lnTo>
                    <a:pt x="4763" y="197644"/>
                  </a:lnTo>
                  <a:lnTo>
                    <a:pt x="0" y="180975"/>
                  </a:lnTo>
                  <a:lnTo>
                    <a:pt x="0" y="164307"/>
                  </a:lnTo>
                  <a:lnTo>
                    <a:pt x="2381" y="152400"/>
                  </a:lnTo>
                  <a:lnTo>
                    <a:pt x="14288" y="145257"/>
                  </a:lnTo>
                  <a:lnTo>
                    <a:pt x="35719" y="145257"/>
                  </a:lnTo>
                  <a:lnTo>
                    <a:pt x="52388" y="152400"/>
                  </a:lnTo>
                  <a:lnTo>
                    <a:pt x="76200" y="176213"/>
                  </a:lnTo>
                  <a:lnTo>
                    <a:pt x="104775" y="200025"/>
                  </a:lnTo>
                  <a:lnTo>
                    <a:pt x="140494" y="219075"/>
                  </a:lnTo>
                  <a:lnTo>
                    <a:pt x="202406" y="240507"/>
                  </a:lnTo>
                  <a:lnTo>
                    <a:pt x="273844" y="252413"/>
                  </a:lnTo>
                  <a:lnTo>
                    <a:pt x="321469" y="257175"/>
                  </a:lnTo>
                  <a:lnTo>
                    <a:pt x="397669" y="250032"/>
                  </a:lnTo>
                  <a:lnTo>
                    <a:pt x="616744" y="216694"/>
                  </a:lnTo>
                  <a:lnTo>
                    <a:pt x="816769" y="185738"/>
                  </a:lnTo>
                  <a:lnTo>
                    <a:pt x="1000125" y="157163"/>
                  </a:lnTo>
                  <a:lnTo>
                    <a:pt x="1207294" y="121444"/>
                  </a:lnTo>
                  <a:lnTo>
                    <a:pt x="1376363" y="100013"/>
                  </a:lnTo>
                  <a:lnTo>
                    <a:pt x="1557338" y="71438"/>
                  </a:lnTo>
                  <a:lnTo>
                    <a:pt x="1595438" y="45244"/>
                  </a:lnTo>
                  <a:lnTo>
                    <a:pt x="1638300" y="23813"/>
                  </a:lnTo>
                  <a:lnTo>
                    <a:pt x="1688306" y="4763"/>
                  </a:lnTo>
                  <a:lnTo>
                    <a:pt x="1754981" y="0"/>
                  </a:lnTo>
                  <a:lnTo>
                    <a:pt x="1821656" y="7144"/>
                  </a:lnTo>
                  <a:lnTo>
                    <a:pt x="1938338" y="45244"/>
                  </a:lnTo>
                  <a:lnTo>
                    <a:pt x="2040731" y="83344"/>
                  </a:lnTo>
                  <a:lnTo>
                    <a:pt x="2088356" y="107157"/>
                  </a:lnTo>
                  <a:lnTo>
                    <a:pt x="2109788" y="123825"/>
                  </a:lnTo>
                  <a:lnTo>
                    <a:pt x="2126456" y="140494"/>
                  </a:lnTo>
                  <a:lnTo>
                    <a:pt x="2131219" y="159544"/>
                  </a:lnTo>
                  <a:lnTo>
                    <a:pt x="2116931" y="183357"/>
                  </a:lnTo>
                  <a:lnTo>
                    <a:pt x="2090738" y="211932"/>
                  </a:lnTo>
                  <a:lnTo>
                    <a:pt x="2055019" y="230982"/>
                  </a:lnTo>
                  <a:lnTo>
                    <a:pt x="2007394" y="242888"/>
                  </a:lnTo>
                  <a:lnTo>
                    <a:pt x="1931194" y="250032"/>
                  </a:lnTo>
                  <a:lnTo>
                    <a:pt x="1819275" y="259557"/>
                  </a:lnTo>
                  <a:lnTo>
                    <a:pt x="1459706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E0D11D3A-8DB9-4DF2-A5E5-53B433270407}"/>
                </a:ext>
              </a:extLst>
            </p:cNvPr>
            <p:cNvSpPr/>
            <p:nvPr/>
          </p:nvSpPr>
          <p:spPr>
            <a:xfrm>
              <a:off x="4257675" y="4632326"/>
              <a:ext cx="3117850" cy="585787"/>
            </a:xfrm>
            <a:custGeom>
              <a:avLst/>
              <a:gdLst>
                <a:gd name="connsiteX0" fmla="*/ 2056679 w 3118191"/>
                <a:gd name="connsiteY0" fmla="*/ 325953 h 585562"/>
                <a:gd name="connsiteX1" fmla="*/ 1828800 w 3118191"/>
                <a:gd name="connsiteY1" fmla="*/ 340376 h 585562"/>
                <a:gd name="connsiteX2" fmla="*/ 1658612 w 3118191"/>
                <a:gd name="connsiteY2" fmla="*/ 357683 h 585562"/>
                <a:gd name="connsiteX3" fmla="*/ 1468232 w 3118191"/>
                <a:gd name="connsiteY3" fmla="*/ 374990 h 585562"/>
                <a:gd name="connsiteX4" fmla="*/ 1176893 w 3118191"/>
                <a:gd name="connsiteY4" fmla="*/ 406720 h 585562"/>
                <a:gd name="connsiteX5" fmla="*/ 963437 w 3118191"/>
                <a:gd name="connsiteY5" fmla="*/ 435566 h 585562"/>
                <a:gd name="connsiteX6" fmla="*/ 787480 w 3118191"/>
                <a:gd name="connsiteY6" fmla="*/ 467296 h 585562"/>
                <a:gd name="connsiteX7" fmla="*/ 597100 w 3118191"/>
                <a:gd name="connsiteY7" fmla="*/ 522102 h 585562"/>
                <a:gd name="connsiteX8" fmla="*/ 366337 w 3118191"/>
                <a:gd name="connsiteY8" fmla="*/ 585562 h 585562"/>
                <a:gd name="connsiteX9" fmla="*/ 314415 w 3118191"/>
                <a:gd name="connsiteY9" fmla="*/ 550947 h 585562"/>
                <a:gd name="connsiteX10" fmla="*/ 190380 w 3118191"/>
                <a:gd name="connsiteY10" fmla="*/ 461526 h 585562"/>
                <a:gd name="connsiteX11" fmla="*/ 109613 w 3118191"/>
                <a:gd name="connsiteY11" fmla="*/ 400951 h 585562"/>
                <a:gd name="connsiteX12" fmla="*/ 34615 w 3118191"/>
                <a:gd name="connsiteY12" fmla="*/ 337491 h 585562"/>
                <a:gd name="connsiteX13" fmla="*/ 11538 w 3118191"/>
                <a:gd name="connsiteY13" fmla="*/ 311530 h 585562"/>
                <a:gd name="connsiteX14" fmla="*/ 0 w 3118191"/>
                <a:gd name="connsiteY14" fmla="*/ 285569 h 585562"/>
                <a:gd name="connsiteX15" fmla="*/ 2885 w 3118191"/>
                <a:gd name="connsiteY15" fmla="*/ 262493 h 585562"/>
                <a:gd name="connsiteX16" fmla="*/ 20192 w 3118191"/>
                <a:gd name="connsiteY16" fmla="*/ 250955 h 585562"/>
                <a:gd name="connsiteX17" fmla="*/ 43268 w 3118191"/>
                <a:gd name="connsiteY17" fmla="*/ 256724 h 585562"/>
                <a:gd name="connsiteX18" fmla="*/ 95190 w 3118191"/>
                <a:gd name="connsiteY18" fmla="*/ 276916 h 585562"/>
                <a:gd name="connsiteX19" fmla="*/ 147112 w 3118191"/>
                <a:gd name="connsiteY19" fmla="*/ 294223 h 585562"/>
                <a:gd name="connsiteX20" fmla="*/ 216341 w 3118191"/>
                <a:gd name="connsiteY20" fmla="*/ 314415 h 585562"/>
                <a:gd name="connsiteX21" fmla="*/ 288454 w 3118191"/>
                <a:gd name="connsiteY21" fmla="*/ 331722 h 585562"/>
                <a:gd name="connsiteX22" fmla="*/ 334607 w 3118191"/>
                <a:gd name="connsiteY22" fmla="*/ 337491 h 585562"/>
                <a:gd name="connsiteX23" fmla="*/ 426912 w 3118191"/>
                <a:gd name="connsiteY23" fmla="*/ 337491 h 585562"/>
                <a:gd name="connsiteX24" fmla="*/ 565370 w 3118191"/>
                <a:gd name="connsiteY24" fmla="*/ 317299 h 585562"/>
                <a:gd name="connsiteX25" fmla="*/ 905746 w 3118191"/>
                <a:gd name="connsiteY25" fmla="*/ 271147 h 585562"/>
                <a:gd name="connsiteX26" fmla="*/ 1133625 w 3118191"/>
                <a:gd name="connsiteY26" fmla="*/ 242301 h 585562"/>
                <a:gd name="connsiteX27" fmla="*/ 1471117 w 3118191"/>
                <a:gd name="connsiteY27" fmla="*/ 196149 h 585562"/>
                <a:gd name="connsiteX28" fmla="*/ 1649958 w 3118191"/>
                <a:gd name="connsiteY28" fmla="*/ 178841 h 585562"/>
                <a:gd name="connsiteX29" fmla="*/ 1776878 w 3118191"/>
                <a:gd name="connsiteY29" fmla="*/ 167303 h 585562"/>
                <a:gd name="connsiteX30" fmla="*/ 1955720 w 3118191"/>
                <a:gd name="connsiteY30" fmla="*/ 149996 h 585562"/>
                <a:gd name="connsiteX31" fmla="*/ 2125908 w 3118191"/>
                <a:gd name="connsiteY31" fmla="*/ 129804 h 585562"/>
                <a:gd name="connsiteX32" fmla="*/ 2310519 w 3118191"/>
                <a:gd name="connsiteY32" fmla="*/ 103843 h 585562"/>
                <a:gd name="connsiteX33" fmla="*/ 2535513 w 3118191"/>
                <a:gd name="connsiteY33" fmla="*/ 63460 h 585562"/>
                <a:gd name="connsiteX34" fmla="*/ 2564358 w 3118191"/>
                <a:gd name="connsiteY34" fmla="*/ 43268 h 585562"/>
                <a:gd name="connsiteX35" fmla="*/ 2607627 w 3118191"/>
                <a:gd name="connsiteY35" fmla="*/ 17307 h 585562"/>
                <a:gd name="connsiteX36" fmla="*/ 2665317 w 3118191"/>
                <a:gd name="connsiteY36" fmla="*/ 0 h 585562"/>
                <a:gd name="connsiteX37" fmla="*/ 2699932 w 3118191"/>
                <a:gd name="connsiteY37" fmla="*/ 2884 h 585562"/>
                <a:gd name="connsiteX38" fmla="*/ 2829736 w 3118191"/>
                <a:gd name="connsiteY38" fmla="*/ 54806 h 585562"/>
                <a:gd name="connsiteX39" fmla="*/ 2896081 w 3118191"/>
                <a:gd name="connsiteY39" fmla="*/ 83651 h 585562"/>
                <a:gd name="connsiteX40" fmla="*/ 2991271 w 3118191"/>
                <a:gd name="connsiteY40" fmla="*/ 129804 h 585562"/>
                <a:gd name="connsiteX41" fmla="*/ 3040308 w 3118191"/>
                <a:gd name="connsiteY41" fmla="*/ 164419 h 585562"/>
                <a:gd name="connsiteX42" fmla="*/ 3080692 w 3118191"/>
                <a:gd name="connsiteY42" fmla="*/ 199033 h 585562"/>
                <a:gd name="connsiteX43" fmla="*/ 3103768 w 3118191"/>
                <a:gd name="connsiteY43" fmla="*/ 224994 h 585562"/>
                <a:gd name="connsiteX44" fmla="*/ 3115306 w 3118191"/>
                <a:gd name="connsiteY44" fmla="*/ 253839 h 585562"/>
                <a:gd name="connsiteX45" fmla="*/ 3118191 w 3118191"/>
                <a:gd name="connsiteY45" fmla="*/ 291338 h 585562"/>
                <a:gd name="connsiteX46" fmla="*/ 3106652 w 3118191"/>
                <a:gd name="connsiteY46" fmla="*/ 331722 h 585562"/>
                <a:gd name="connsiteX47" fmla="*/ 3077807 w 3118191"/>
                <a:gd name="connsiteY47" fmla="*/ 357683 h 585562"/>
                <a:gd name="connsiteX48" fmla="*/ 3043193 w 3118191"/>
                <a:gd name="connsiteY48" fmla="*/ 360567 h 585562"/>
                <a:gd name="connsiteX49" fmla="*/ 2858582 w 3118191"/>
                <a:gd name="connsiteY49" fmla="*/ 337491 h 585562"/>
                <a:gd name="connsiteX50" fmla="*/ 2538398 w 3118191"/>
                <a:gd name="connsiteY50" fmla="*/ 314415 h 585562"/>
                <a:gd name="connsiteX51" fmla="*/ 2486476 w 3118191"/>
                <a:gd name="connsiteY51" fmla="*/ 311530 h 585562"/>
                <a:gd name="connsiteX52" fmla="*/ 2056679 w 3118191"/>
                <a:gd name="connsiteY52" fmla="*/ 325953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18191" h="585562">
                  <a:moveTo>
                    <a:pt x="2056679" y="325953"/>
                  </a:moveTo>
                  <a:lnTo>
                    <a:pt x="1828800" y="340376"/>
                  </a:lnTo>
                  <a:lnTo>
                    <a:pt x="1658612" y="357683"/>
                  </a:lnTo>
                  <a:lnTo>
                    <a:pt x="1468232" y="374990"/>
                  </a:lnTo>
                  <a:lnTo>
                    <a:pt x="1176893" y="406720"/>
                  </a:lnTo>
                  <a:lnTo>
                    <a:pt x="963437" y="435566"/>
                  </a:lnTo>
                  <a:lnTo>
                    <a:pt x="787480" y="467296"/>
                  </a:lnTo>
                  <a:lnTo>
                    <a:pt x="597100" y="522102"/>
                  </a:lnTo>
                  <a:lnTo>
                    <a:pt x="366337" y="585562"/>
                  </a:lnTo>
                  <a:lnTo>
                    <a:pt x="314415" y="550947"/>
                  </a:lnTo>
                  <a:lnTo>
                    <a:pt x="190380" y="461526"/>
                  </a:lnTo>
                  <a:lnTo>
                    <a:pt x="109613" y="400951"/>
                  </a:lnTo>
                  <a:lnTo>
                    <a:pt x="34615" y="337491"/>
                  </a:lnTo>
                  <a:lnTo>
                    <a:pt x="11538" y="311530"/>
                  </a:lnTo>
                  <a:lnTo>
                    <a:pt x="0" y="285569"/>
                  </a:lnTo>
                  <a:lnTo>
                    <a:pt x="2885" y="262493"/>
                  </a:lnTo>
                  <a:lnTo>
                    <a:pt x="20192" y="250955"/>
                  </a:lnTo>
                  <a:lnTo>
                    <a:pt x="43268" y="256724"/>
                  </a:lnTo>
                  <a:lnTo>
                    <a:pt x="95190" y="276916"/>
                  </a:lnTo>
                  <a:lnTo>
                    <a:pt x="147112" y="294223"/>
                  </a:lnTo>
                  <a:lnTo>
                    <a:pt x="216341" y="314415"/>
                  </a:lnTo>
                  <a:lnTo>
                    <a:pt x="288454" y="331722"/>
                  </a:lnTo>
                  <a:lnTo>
                    <a:pt x="334607" y="337491"/>
                  </a:lnTo>
                  <a:lnTo>
                    <a:pt x="426912" y="337491"/>
                  </a:lnTo>
                  <a:lnTo>
                    <a:pt x="565370" y="317299"/>
                  </a:lnTo>
                  <a:lnTo>
                    <a:pt x="905746" y="271147"/>
                  </a:lnTo>
                  <a:lnTo>
                    <a:pt x="1133625" y="242301"/>
                  </a:lnTo>
                  <a:lnTo>
                    <a:pt x="1471117" y="196149"/>
                  </a:lnTo>
                  <a:lnTo>
                    <a:pt x="1649958" y="178841"/>
                  </a:lnTo>
                  <a:lnTo>
                    <a:pt x="1776878" y="167303"/>
                  </a:lnTo>
                  <a:lnTo>
                    <a:pt x="1955720" y="149996"/>
                  </a:lnTo>
                  <a:lnTo>
                    <a:pt x="2125908" y="129804"/>
                  </a:lnTo>
                  <a:lnTo>
                    <a:pt x="2310519" y="103843"/>
                  </a:lnTo>
                  <a:lnTo>
                    <a:pt x="2535513" y="63460"/>
                  </a:lnTo>
                  <a:lnTo>
                    <a:pt x="2564358" y="43268"/>
                  </a:lnTo>
                  <a:lnTo>
                    <a:pt x="2607627" y="17307"/>
                  </a:lnTo>
                  <a:lnTo>
                    <a:pt x="2665317" y="0"/>
                  </a:lnTo>
                  <a:lnTo>
                    <a:pt x="2699932" y="2884"/>
                  </a:lnTo>
                  <a:lnTo>
                    <a:pt x="2829736" y="54806"/>
                  </a:lnTo>
                  <a:lnTo>
                    <a:pt x="2896081" y="83651"/>
                  </a:lnTo>
                  <a:lnTo>
                    <a:pt x="2991271" y="129804"/>
                  </a:lnTo>
                  <a:lnTo>
                    <a:pt x="3040308" y="164419"/>
                  </a:lnTo>
                  <a:lnTo>
                    <a:pt x="3080692" y="199033"/>
                  </a:lnTo>
                  <a:lnTo>
                    <a:pt x="3103768" y="224994"/>
                  </a:lnTo>
                  <a:lnTo>
                    <a:pt x="3115306" y="253839"/>
                  </a:lnTo>
                  <a:lnTo>
                    <a:pt x="3118191" y="291338"/>
                  </a:lnTo>
                  <a:lnTo>
                    <a:pt x="3106652" y="331722"/>
                  </a:lnTo>
                  <a:lnTo>
                    <a:pt x="3077807" y="357683"/>
                  </a:lnTo>
                  <a:lnTo>
                    <a:pt x="3043193" y="360567"/>
                  </a:lnTo>
                  <a:lnTo>
                    <a:pt x="2858582" y="337491"/>
                  </a:lnTo>
                  <a:lnTo>
                    <a:pt x="2538398" y="314415"/>
                  </a:lnTo>
                  <a:lnTo>
                    <a:pt x="2486476" y="311530"/>
                  </a:lnTo>
                  <a:lnTo>
                    <a:pt x="2056679" y="3259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4">
              <a:extLst>
                <a:ext uri="{FF2B5EF4-FFF2-40B4-BE49-F238E27FC236}">
                  <a16:creationId xmlns:a16="http://schemas.microsoft.com/office/drawing/2014/main" id="{E8ACC098-0CB3-4493-8B56-54D4D3086585}"/>
                </a:ext>
              </a:extLst>
            </p:cNvPr>
            <p:cNvSpPr/>
            <p:nvPr/>
          </p:nvSpPr>
          <p:spPr>
            <a:xfrm rot="16200000">
              <a:off x="1477963" y="3579813"/>
              <a:ext cx="4340225" cy="549275"/>
            </a:xfrm>
            <a:custGeom>
              <a:avLst/>
              <a:gdLst>
                <a:gd name="connsiteX0" fmla="*/ 2639761 w 4340296"/>
                <a:gd name="connsiteY0" fmla="*/ 426168 h 550295"/>
                <a:gd name="connsiteX1" fmla="*/ 2254968 w 4340296"/>
                <a:gd name="connsiteY1" fmla="*/ 430306 h 550295"/>
                <a:gd name="connsiteX2" fmla="*/ 2089466 w 4340296"/>
                <a:gd name="connsiteY2" fmla="*/ 426168 h 550295"/>
                <a:gd name="connsiteX3" fmla="*/ 1675710 w 4340296"/>
                <a:gd name="connsiteY3" fmla="*/ 430306 h 550295"/>
                <a:gd name="connsiteX4" fmla="*/ 1295055 w 4340296"/>
                <a:gd name="connsiteY4" fmla="*/ 430306 h 550295"/>
                <a:gd name="connsiteX5" fmla="*/ 1067489 w 4340296"/>
                <a:gd name="connsiteY5" fmla="*/ 438581 h 550295"/>
                <a:gd name="connsiteX6" fmla="*/ 922675 w 4340296"/>
                <a:gd name="connsiteY6" fmla="*/ 450994 h 550295"/>
                <a:gd name="connsiteX7" fmla="*/ 686834 w 4340296"/>
                <a:gd name="connsiteY7" fmla="*/ 479957 h 550295"/>
                <a:gd name="connsiteX8" fmla="*/ 566845 w 4340296"/>
                <a:gd name="connsiteY8" fmla="*/ 500645 h 550295"/>
                <a:gd name="connsiteX9" fmla="*/ 430305 w 4340296"/>
                <a:gd name="connsiteY9" fmla="*/ 479957 h 550295"/>
                <a:gd name="connsiteX10" fmla="*/ 380655 w 4340296"/>
                <a:gd name="connsiteY10" fmla="*/ 467544 h 550295"/>
                <a:gd name="connsiteX11" fmla="*/ 322729 w 4340296"/>
                <a:gd name="connsiteY11" fmla="*/ 438581 h 550295"/>
                <a:gd name="connsiteX12" fmla="*/ 219290 w 4340296"/>
                <a:gd name="connsiteY12" fmla="*/ 384793 h 550295"/>
                <a:gd name="connsiteX13" fmla="*/ 95163 w 4340296"/>
                <a:gd name="connsiteY13" fmla="*/ 326867 h 550295"/>
                <a:gd name="connsiteX14" fmla="*/ 53788 w 4340296"/>
                <a:gd name="connsiteY14" fmla="*/ 310317 h 550295"/>
                <a:gd name="connsiteX15" fmla="*/ 33100 w 4340296"/>
                <a:gd name="connsiteY15" fmla="*/ 297904 h 550295"/>
                <a:gd name="connsiteX16" fmla="*/ 8275 w 4340296"/>
                <a:gd name="connsiteY16" fmla="*/ 281354 h 550295"/>
                <a:gd name="connsiteX17" fmla="*/ 0 w 4340296"/>
                <a:gd name="connsiteY17" fmla="*/ 248254 h 550295"/>
                <a:gd name="connsiteX18" fmla="*/ 4137 w 4340296"/>
                <a:gd name="connsiteY18" fmla="*/ 219291 h 550295"/>
                <a:gd name="connsiteX19" fmla="*/ 20687 w 4340296"/>
                <a:gd name="connsiteY19" fmla="*/ 202740 h 550295"/>
                <a:gd name="connsiteX20" fmla="*/ 95163 w 4340296"/>
                <a:gd name="connsiteY20" fmla="*/ 169640 h 550295"/>
                <a:gd name="connsiteX21" fmla="*/ 169639 w 4340296"/>
                <a:gd name="connsiteY21" fmla="*/ 132402 h 550295"/>
                <a:gd name="connsiteX22" fmla="*/ 575120 w 4340296"/>
                <a:gd name="connsiteY22" fmla="*/ 202740 h 550295"/>
                <a:gd name="connsiteX23" fmla="*/ 657871 w 4340296"/>
                <a:gd name="connsiteY23" fmla="*/ 211016 h 550295"/>
                <a:gd name="connsiteX24" fmla="*/ 852336 w 4340296"/>
                <a:gd name="connsiteY24" fmla="*/ 206878 h 550295"/>
                <a:gd name="connsiteX25" fmla="*/ 1212304 w 4340296"/>
                <a:gd name="connsiteY25" fmla="*/ 206878 h 550295"/>
                <a:gd name="connsiteX26" fmla="*/ 1559858 w 4340296"/>
                <a:gd name="connsiteY26" fmla="*/ 211016 h 550295"/>
                <a:gd name="connsiteX27" fmla="*/ 1886725 w 4340296"/>
                <a:gd name="connsiteY27" fmla="*/ 206878 h 550295"/>
                <a:gd name="connsiteX28" fmla="*/ 2081191 w 4340296"/>
                <a:gd name="connsiteY28" fmla="*/ 206878 h 550295"/>
                <a:gd name="connsiteX29" fmla="*/ 2726649 w 4340296"/>
                <a:gd name="connsiteY29" fmla="*/ 206878 h 550295"/>
                <a:gd name="connsiteX30" fmla="*/ 3053516 w 4340296"/>
                <a:gd name="connsiteY30" fmla="*/ 206878 h 550295"/>
                <a:gd name="connsiteX31" fmla="*/ 3223156 w 4340296"/>
                <a:gd name="connsiteY31" fmla="*/ 231703 h 550295"/>
                <a:gd name="connsiteX32" fmla="*/ 3521060 w 4340296"/>
                <a:gd name="connsiteY32" fmla="*/ 231703 h 550295"/>
                <a:gd name="connsiteX33" fmla="*/ 3992742 w 4340296"/>
                <a:gd name="connsiteY33" fmla="*/ 231703 h 550295"/>
                <a:gd name="connsiteX34" fmla="*/ 4042392 w 4340296"/>
                <a:gd name="connsiteY34" fmla="*/ 231703 h 550295"/>
                <a:gd name="connsiteX35" fmla="*/ 4087905 w 4340296"/>
                <a:gd name="connsiteY35" fmla="*/ 223428 h 550295"/>
                <a:gd name="connsiteX36" fmla="*/ 4133419 w 4340296"/>
                <a:gd name="connsiteY36" fmla="*/ 198603 h 550295"/>
                <a:gd name="connsiteX37" fmla="*/ 4178932 w 4340296"/>
                <a:gd name="connsiteY37" fmla="*/ 161365 h 550295"/>
                <a:gd name="connsiteX38" fmla="*/ 4232720 w 4340296"/>
                <a:gd name="connsiteY38" fmla="*/ 95164 h 550295"/>
                <a:gd name="connsiteX39" fmla="*/ 4257545 w 4340296"/>
                <a:gd name="connsiteY39" fmla="*/ 49651 h 550295"/>
                <a:gd name="connsiteX40" fmla="*/ 4278233 w 4340296"/>
                <a:gd name="connsiteY40" fmla="*/ 24826 h 550295"/>
                <a:gd name="connsiteX41" fmla="*/ 4294783 w 4340296"/>
                <a:gd name="connsiteY41" fmla="*/ 8275 h 550295"/>
                <a:gd name="connsiteX42" fmla="*/ 4315471 w 4340296"/>
                <a:gd name="connsiteY42" fmla="*/ 0 h 550295"/>
                <a:gd name="connsiteX43" fmla="*/ 4336159 w 4340296"/>
                <a:gd name="connsiteY43" fmla="*/ 12413 h 550295"/>
                <a:gd name="connsiteX44" fmla="*/ 4340296 w 4340296"/>
                <a:gd name="connsiteY44" fmla="*/ 49651 h 550295"/>
                <a:gd name="connsiteX45" fmla="*/ 4319609 w 4340296"/>
                <a:gd name="connsiteY45" fmla="*/ 128264 h 550295"/>
                <a:gd name="connsiteX46" fmla="*/ 4282371 w 4340296"/>
                <a:gd name="connsiteY46" fmla="*/ 244116 h 550295"/>
                <a:gd name="connsiteX47" fmla="*/ 4240995 w 4340296"/>
                <a:gd name="connsiteY47" fmla="*/ 339280 h 550295"/>
                <a:gd name="connsiteX48" fmla="*/ 4187207 w 4340296"/>
                <a:gd name="connsiteY48" fmla="*/ 430306 h 550295"/>
                <a:gd name="connsiteX49" fmla="*/ 4116868 w 4340296"/>
                <a:gd name="connsiteY49" fmla="*/ 500645 h 550295"/>
                <a:gd name="connsiteX50" fmla="*/ 4071355 w 4340296"/>
                <a:gd name="connsiteY50" fmla="*/ 537883 h 550295"/>
                <a:gd name="connsiteX51" fmla="*/ 4038255 w 4340296"/>
                <a:gd name="connsiteY51" fmla="*/ 550295 h 550295"/>
                <a:gd name="connsiteX52" fmla="*/ 4005154 w 4340296"/>
                <a:gd name="connsiteY52" fmla="*/ 546158 h 550295"/>
                <a:gd name="connsiteX53" fmla="*/ 3955504 w 4340296"/>
                <a:gd name="connsiteY53" fmla="*/ 525470 h 550295"/>
                <a:gd name="connsiteX54" fmla="*/ 3847927 w 4340296"/>
                <a:gd name="connsiteY54" fmla="*/ 500645 h 550295"/>
                <a:gd name="connsiteX55" fmla="*/ 3690700 w 4340296"/>
                <a:gd name="connsiteY55" fmla="*/ 484094 h 550295"/>
                <a:gd name="connsiteX56" fmla="*/ 3492097 w 4340296"/>
                <a:gd name="connsiteY56" fmla="*/ 467544 h 550295"/>
                <a:gd name="connsiteX57" fmla="*/ 3314182 w 4340296"/>
                <a:gd name="connsiteY57" fmla="*/ 450994 h 550295"/>
                <a:gd name="connsiteX58" fmla="*/ 3111442 w 4340296"/>
                <a:gd name="connsiteY58" fmla="*/ 426168 h 550295"/>
                <a:gd name="connsiteX59" fmla="*/ 2639761 w 4340296"/>
                <a:gd name="connsiteY59" fmla="*/ 426168 h 55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0296" h="550295">
                  <a:moveTo>
                    <a:pt x="2639761" y="426168"/>
                  </a:moveTo>
                  <a:lnTo>
                    <a:pt x="2254968" y="430306"/>
                  </a:lnTo>
                  <a:lnTo>
                    <a:pt x="2089466" y="426168"/>
                  </a:lnTo>
                  <a:lnTo>
                    <a:pt x="1675710" y="430306"/>
                  </a:lnTo>
                  <a:lnTo>
                    <a:pt x="1295055" y="430306"/>
                  </a:lnTo>
                  <a:lnTo>
                    <a:pt x="1067489" y="438581"/>
                  </a:lnTo>
                  <a:lnTo>
                    <a:pt x="922675" y="450994"/>
                  </a:lnTo>
                  <a:lnTo>
                    <a:pt x="686834" y="479957"/>
                  </a:lnTo>
                  <a:lnTo>
                    <a:pt x="566845" y="500645"/>
                  </a:lnTo>
                  <a:lnTo>
                    <a:pt x="430305" y="479957"/>
                  </a:lnTo>
                  <a:lnTo>
                    <a:pt x="380655" y="467544"/>
                  </a:lnTo>
                  <a:lnTo>
                    <a:pt x="322729" y="438581"/>
                  </a:lnTo>
                  <a:lnTo>
                    <a:pt x="219290" y="384793"/>
                  </a:lnTo>
                  <a:lnTo>
                    <a:pt x="95163" y="326867"/>
                  </a:lnTo>
                  <a:lnTo>
                    <a:pt x="53788" y="310317"/>
                  </a:lnTo>
                  <a:lnTo>
                    <a:pt x="33100" y="297904"/>
                  </a:lnTo>
                  <a:lnTo>
                    <a:pt x="8275" y="281354"/>
                  </a:lnTo>
                  <a:lnTo>
                    <a:pt x="0" y="248254"/>
                  </a:lnTo>
                  <a:lnTo>
                    <a:pt x="4137" y="219291"/>
                  </a:lnTo>
                  <a:lnTo>
                    <a:pt x="20687" y="202740"/>
                  </a:lnTo>
                  <a:lnTo>
                    <a:pt x="95163" y="169640"/>
                  </a:lnTo>
                  <a:lnTo>
                    <a:pt x="169639" y="132402"/>
                  </a:lnTo>
                  <a:lnTo>
                    <a:pt x="575120" y="202740"/>
                  </a:lnTo>
                  <a:lnTo>
                    <a:pt x="657871" y="211016"/>
                  </a:lnTo>
                  <a:lnTo>
                    <a:pt x="852336" y="206878"/>
                  </a:lnTo>
                  <a:lnTo>
                    <a:pt x="1212304" y="206878"/>
                  </a:lnTo>
                  <a:lnTo>
                    <a:pt x="1559858" y="211016"/>
                  </a:lnTo>
                  <a:lnTo>
                    <a:pt x="1886725" y="206878"/>
                  </a:lnTo>
                  <a:lnTo>
                    <a:pt x="2081191" y="206878"/>
                  </a:lnTo>
                  <a:lnTo>
                    <a:pt x="2726649" y="206878"/>
                  </a:lnTo>
                  <a:lnTo>
                    <a:pt x="3053516" y="206878"/>
                  </a:lnTo>
                  <a:lnTo>
                    <a:pt x="3223156" y="231703"/>
                  </a:lnTo>
                  <a:lnTo>
                    <a:pt x="3521060" y="231703"/>
                  </a:lnTo>
                  <a:lnTo>
                    <a:pt x="3992742" y="231703"/>
                  </a:lnTo>
                  <a:lnTo>
                    <a:pt x="4042392" y="231703"/>
                  </a:lnTo>
                  <a:lnTo>
                    <a:pt x="4087905" y="223428"/>
                  </a:lnTo>
                  <a:lnTo>
                    <a:pt x="4133419" y="198603"/>
                  </a:lnTo>
                  <a:lnTo>
                    <a:pt x="4178932" y="161365"/>
                  </a:lnTo>
                  <a:lnTo>
                    <a:pt x="4232720" y="95164"/>
                  </a:lnTo>
                  <a:lnTo>
                    <a:pt x="4257545" y="49651"/>
                  </a:lnTo>
                  <a:lnTo>
                    <a:pt x="4278233" y="24826"/>
                  </a:lnTo>
                  <a:lnTo>
                    <a:pt x="4294783" y="8275"/>
                  </a:lnTo>
                  <a:lnTo>
                    <a:pt x="4315471" y="0"/>
                  </a:lnTo>
                  <a:lnTo>
                    <a:pt x="4336159" y="12413"/>
                  </a:lnTo>
                  <a:lnTo>
                    <a:pt x="4340296" y="49651"/>
                  </a:lnTo>
                  <a:lnTo>
                    <a:pt x="4319609" y="128264"/>
                  </a:lnTo>
                  <a:lnTo>
                    <a:pt x="4282371" y="244116"/>
                  </a:lnTo>
                  <a:lnTo>
                    <a:pt x="4240995" y="339280"/>
                  </a:lnTo>
                  <a:lnTo>
                    <a:pt x="4187207" y="430306"/>
                  </a:lnTo>
                  <a:lnTo>
                    <a:pt x="4116868" y="500645"/>
                  </a:lnTo>
                  <a:lnTo>
                    <a:pt x="4071355" y="537883"/>
                  </a:lnTo>
                  <a:lnTo>
                    <a:pt x="4038255" y="550295"/>
                  </a:lnTo>
                  <a:lnTo>
                    <a:pt x="4005154" y="546158"/>
                  </a:lnTo>
                  <a:lnTo>
                    <a:pt x="3955504" y="525470"/>
                  </a:lnTo>
                  <a:lnTo>
                    <a:pt x="3847927" y="500645"/>
                  </a:lnTo>
                  <a:lnTo>
                    <a:pt x="3690700" y="484094"/>
                  </a:lnTo>
                  <a:lnTo>
                    <a:pt x="3492097" y="467544"/>
                  </a:lnTo>
                  <a:lnTo>
                    <a:pt x="3314182" y="450994"/>
                  </a:lnTo>
                  <a:lnTo>
                    <a:pt x="3111442" y="426168"/>
                  </a:lnTo>
                  <a:lnTo>
                    <a:pt x="2639761" y="4261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4B3CB89C-159B-46FD-929C-07149CEED67A}"/>
                </a:ext>
              </a:extLst>
            </p:cNvPr>
            <p:cNvSpPr/>
            <p:nvPr/>
          </p:nvSpPr>
          <p:spPr>
            <a:xfrm>
              <a:off x="3095625" y="5307013"/>
              <a:ext cx="496888" cy="608013"/>
            </a:xfrm>
            <a:custGeom>
              <a:avLst/>
              <a:gdLst>
                <a:gd name="connsiteX0" fmla="*/ 192881 w 497681"/>
                <a:gd name="connsiteY0" fmla="*/ 83344 h 607219"/>
                <a:gd name="connsiteX1" fmla="*/ 319088 w 497681"/>
                <a:gd name="connsiteY1" fmla="*/ 154782 h 607219"/>
                <a:gd name="connsiteX2" fmla="*/ 350044 w 497681"/>
                <a:gd name="connsiteY2" fmla="*/ 171450 h 607219"/>
                <a:gd name="connsiteX3" fmla="*/ 381000 w 497681"/>
                <a:gd name="connsiteY3" fmla="*/ 180975 h 607219"/>
                <a:gd name="connsiteX4" fmla="*/ 409575 w 497681"/>
                <a:gd name="connsiteY4" fmla="*/ 185738 h 607219"/>
                <a:gd name="connsiteX5" fmla="*/ 435769 w 497681"/>
                <a:gd name="connsiteY5" fmla="*/ 180975 h 607219"/>
                <a:gd name="connsiteX6" fmla="*/ 461963 w 497681"/>
                <a:gd name="connsiteY6" fmla="*/ 164307 h 607219"/>
                <a:gd name="connsiteX7" fmla="*/ 497681 w 497681"/>
                <a:gd name="connsiteY7" fmla="*/ 92869 h 607219"/>
                <a:gd name="connsiteX8" fmla="*/ 473869 w 497681"/>
                <a:gd name="connsiteY8" fmla="*/ 607219 h 607219"/>
                <a:gd name="connsiteX9" fmla="*/ 411956 w 497681"/>
                <a:gd name="connsiteY9" fmla="*/ 552450 h 607219"/>
                <a:gd name="connsiteX10" fmla="*/ 350044 w 497681"/>
                <a:gd name="connsiteY10" fmla="*/ 445294 h 607219"/>
                <a:gd name="connsiteX11" fmla="*/ 280988 w 497681"/>
                <a:gd name="connsiteY11" fmla="*/ 338138 h 607219"/>
                <a:gd name="connsiteX12" fmla="*/ 197644 w 497681"/>
                <a:gd name="connsiteY12" fmla="*/ 233363 h 607219"/>
                <a:gd name="connsiteX13" fmla="*/ 133350 w 497681"/>
                <a:gd name="connsiteY13" fmla="*/ 166688 h 607219"/>
                <a:gd name="connsiteX14" fmla="*/ 80963 w 497681"/>
                <a:gd name="connsiteY14" fmla="*/ 119063 h 607219"/>
                <a:gd name="connsiteX15" fmla="*/ 35719 w 497681"/>
                <a:gd name="connsiteY15" fmla="*/ 80963 h 607219"/>
                <a:gd name="connsiteX16" fmla="*/ 19050 w 497681"/>
                <a:gd name="connsiteY16" fmla="*/ 66675 h 607219"/>
                <a:gd name="connsiteX17" fmla="*/ 4763 w 497681"/>
                <a:gd name="connsiteY17" fmla="*/ 47625 h 607219"/>
                <a:gd name="connsiteX18" fmla="*/ 0 w 497681"/>
                <a:gd name="connsiteY18" fmla="*/ 26194 h 607219"/>
                <a:gd name="connsiteX19" fmla="*/ 4763 w 497681"/>
                <a:gd name="connsiteY19" fmla="*/ 9525 h 607219"/>
                <a:gd name="connsiteX20" fmla="*/ 19050 w 497681"/>
                <a:gd name="connsiteY20" fmla="*/ 0 h 607219"/>
                <a:gd name="connsiteX21" fmla="*/ 38100 w 497681"/>
                <a:gd name="connsiteY21" fmla="*/ 0 h 607219"/>
                <a:gd name="connsiteX22" fmla="*/ 64294 w 497681"/>
                <a:gd name="connsiteY22" fmla="*/ 14288 h 607219"/>
                <a:gd name="connsiteX23" fmla="*/ 192881 w 497681"/>
                <a:gd name="connsiteY23" fmla="*/ 8334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7681" h="607219">
                  <a:moveTo>
                    <a:pt x="192881" y="83344"/>
                  </a:moveTo>
                  <a:lnTo>
                    <a:pt x="319088" y="154782"/>
                  </a:lnTo>
                  <a:lnTo>
                    <a:pt x="350044" y="171450"/>
                  </a:lnTo>
                  <a:lnTo>
                    <a:pt x="381000" y="180975"/>
                  </a:lnTo>
                  <a:lnTo>
                    <a:pt x="409575" y="185738"/>
                  </a:lnTo>
                  <a:lnTo>
                    <a:pt x="435769" y="180975"/>
                  </a:lnTo>
                  <a:lnTo>
                    <a:pt x="461963" y="164307"/>
                  </a:lnTo>
                  <a:lnTo>
                    <a:pt x="497681" y="92869"/>
                  </a:lnTo>
                  <a:lnTo>
                    <a:pt x="473869" y="607219"/>
                  </a:lnTo>
                  <a:lnTo>
                    <a:pt x="411956" y="552450"/>
                  </a:lnTo>
                  <a:lnTo>
                    <a:pt x="350044" y="445294"/>
                  </a:lnTo>
                  <a:lnTo>
                    <a:pt x="280988" y="338138"/>
                  </a:lnTo>
                  <a:lnTo>
                    <a:pt x="197644" y="233363"/>
                  </a:lnTo>
                  <a:lnTo>
                    <a:pt x="133350" y="166688"/>
                  </a:lnTo>
                  <a:lnTo>
                    <a:pt x="80963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64294" y="14288"/>
                  </a:lnTo>
                  <a:lnTo>
                    <a:pt x="192881" y="833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FB367DD1-EE57-4B25-81BB-03D0BD892A78}"/>
                </a:ext>
              </a:extLst>
            </p:cNvPr>
            <p:cNvSpPr/>
            <p:nvPr/>
          </p:nvSpPr>
          <p:spPr>
            <a:xfrm>
              <a:off x="2665413" y="3390901"/>
              <a:ext cx="1666875" cy="1200150"/>
            </a:xfrm>
            <a:custGeom>
              <a:avLst/>
              <a:gdLst>
                <a:gd name="connsiteX0" fmla="*/ 1314450 w 1666875"/>
                <a:gd name="connsiteY0" fmla="*/ 409575 h 1200150"/>
                <a:gd name="connsiteX1" fmla="*/ 1112044 w 1666875"/>
                <a:gd name="connsiteY1" fmla="*/ 588169 h 1200150"/>
                <a:gd name="connsiteX2" fmla="*/ 938212 w 1666875"/>
                <a:gd name="connsiteY2" fmla="*/ 731044 h 1200150"/>
                <a:gd name="connsiteX3" fmla="*/ 754856 w 1666875"/>
                <a:gd name="connsiteY3" fmla="*/ 859631 h 1200150"/>
                <a:gd name="connsiteX4" fmla="*/ 621506 w 1666875"/>
                <a:gd name="connsiteY4" fmla="*/ 957263 h 1200150"/>
                <a:gd name="connsiteX5" fmla="*/ 504825 w 1666875"/>
                <a:gd name="connsiteY5" fmla="*/ 1045369 h 1200150"/>
                <a:gd name="connsiteX6" fmla="*/ 419100 w 1666875"/>
                <a:gd name="connsiteY6" fmla="*/ 1112044 h 1200150"/>
                <a:gd name="connsiteX7" fmla="*/ 381000 w 1666875"/>
                <a:gd name="connsiteY7" fmla="*/ 1152525 h 1200150"/>
                <a:gd name="connsiteX8" fmla="*/ 352425 w 1666875"/>
                <a:gd name="connsiteY8" fmla="*/ 1176338 h 1200150"/>
                <a:gd name="connsiteX9" fmla="*/ 316706 w 1666875"/>
                <a:gd name="connsiteY9" fmla="*/ 1193006 h 1200150"/>
                <a:gd name="connsiteX10" fmla="*/ 300037 w 1666875"/>
                <a:gd name="connsiteY10" fmla="*/ 1200150 h 1200150"/>
                <a:gd name="connsiteX11" fmla="*/ 278606 w 1666875"/>
                <a:gd name="connsiteY11" fmla="*/ 1195388 h 1200150"/>
                <a:gd name="connsiteX12" fmla="*/ 214312 w 1666875"/>
                <a:gd name="connsiteY12" fmla="*/ 1164431 h 1200150"/>
                <a:gd name="connsiteX13" fmla="*/ 178594 w 1666875"/>
                <a:gd name="connsiteY13" fmla="*/ 1140619 h 1200150"/>
                <a:gd name="connsiteX14" fmla="*/ 150019 w 1666875"/>
                <a:gd name="connsiteY14" fmla="*/ 1119188 h 1200150"/>
                <a:gd name="connsiteX15" fmla="*/ 123825 w 1666875"/>
                <a:gd name="connsiteY15" fmla="*/ 1092994 h 1200150"/>
                <a:gd name="connsiteX16" fmla="*/ 95250 w 1666875"/>
                <a:gd name="connsiteY16" fmla="*/ 1062038 h 1200150"/>
                <a:gd name="connsiteX17" fmla="*/ 71437 w 1666875"/>
                <a:gd name="connsiteY17" fmla="*/ 1026319 h 1200150"/>
                <a:gd name="connsiteX18" fmla="*/ 42862 w 1666875"/>
                <a:gd name="connsiteY18" fmla="*/ 976313 h 1200150"/>
                <a:gd name="connsiteX19" fmla="*/ 26194 w 1666875"/>
                <a:gd name="connsiteY19" fmla="*/ 942975 h 1200150"/>
                <a:gd name="connsiteX20" fmla="*/ 9525 w 1666875"/>
                <a:gd name="connsiteY20" fmla="*/ 897731 h 1200150"/>
                <a:gd name="connsiteX21" fmla="*/ 0 w 1666875"/>
                <a:gd name="connsiteY21" fmla="*/ 864394 h 1200150"/>
                <a:gd name="connsiteX22" fmla="*/ 0 w 1666875"/>
                <a:gd name="connsiteY22" fmla="*/ 838200 h 1200150"/>
                <a:gd name="connsiteX23" fmla="*/ 4762 w 1666875"/>
                <a:gd name="connsiteY23" fmla="*/ 819150 h 1200150"/>
                <a:gd name="connsiteX24" fmla="*/ 16669 w 1666875"/>
                <a:gd name="connsiteY24" fmla="*/ 807244 h 1200150"/>
                <a:gd name="connsiteX25" fmla="*/ 28575 w 1666875"/>
                <a:gd name="connsiteY25" fmla="*/ 807244 h 1200150"/>
                <a:gd name="connsiteX26" fmla="*/ 47625 w 1666875"/>
                <a:gd name="connsiteY26" fmla="*/ 816769 h 1200150"/>
                <a:gd name="connsiteX27" fmla="*/ 90487 w 1666875"/>
                <a:gd name="connsiteY27" fmla="*/ 857250 h 1200150"/>
                <a:gd name="connsiteX28" fmla="*/ 114300 w 1666875"/>
                <a:gd name="connsiteY28" fmla="*/ 876300 h 1200150"/>
                <a:gd name="connsiteX29" fmla="*/ 133350 w 1666875"/>
                <a:gd name="connsiteY29" fmla="*/ 885825 h 1200150"/>
                <a:gd name="connsiteX30" fmla="*/ 161925 w 1666875"/>
                <a:gd name="connsiteY30" fmla="*/ 890588 h 1200150"/>
                <a:gd name="connsiteX31" fmla="*/ 204787 w 1666875"/>
                <a:gd name="connsiteY31" fmla="*/ 890588 h 1200150"/>
                <a:gd name="connsiteX32" fmla="*/ 257175 w 1666875"/>
                <a:gd name="connsiteY32" fmla="*/ 876300 h 1200150"/>
                <a:gd name="connsiteX33" fmla="*/ 369094 w 1666875"/>
                <a:gd name="connsiteY33" fmla="*/ 831056 h 1200150"/>
                <a:gd name="connsiteX34" fmla="*/ 521494 w 1666875"/>
                <a:gd name="connsiteY34" fmla="*/ 750094 h 1200150"/>
                <a:gd name="connsiteX35" fmla="*/ 690562 w 1666875"/>
                <a:gd name="connsiteY35" fmla="*/ 652463 h 1200150"/>
                <a:gd name="connsiteX36" fmla="*/ 935831 w 1666875"/>
                <a:gd name="connsiteY36" fmla="*/ 514350 h 1200150"/>
                <a:gd name="connsiteX37" fmla="*/ 1109662 w 1666875"/>
                <a:gd name="connsiteY37" fmla="*/ 385763 h 1200150"/>
                <a:gd name="connsiteX38" fmla="*/ 1266825 w 1666875"/>
                <a:gd name="connsiteY38" fmla="*/ 273844 h 1200150"/>
                <a:gd name="connsiteX39" fmla="*/ 1419225 w 1666875"/>
                <a:gd name="connsiteY39" fmla="*/ 159544 h 1200150"/>
                <a:gd name="connsiteX40" fmla="*/ 1564481 w 1666875"/>
                <a:gd name="connsiteY40" fmla="*/ 47625 h 1200150"/>
                <a:gd name="connsiteX41" fmla="*/ 1609725 w 1666875"/>
                <a:gd name="connsiteY41" fmla="*/ 16669 h 1200150"/>
                <a:gd name="connsiteX42" fmla="*/ 1626394 w 1666875"/>
                <a:gd name="connsiteY42" fmla="*/ 4763 h 1200150"/>
                <a:gd name="connsiteX43" fmla="*/ 1640681 w 1666875"/>
                <a:gd name="connsiteY43" fmla="*/ 0 h 1200150"/>
                <a:gd name="connsiteX44" fmla="*/ 1654969 w 1666875"/>
                <a:gd name="connsiteY44" fmla="*/ 0 h 1200150"/>
                <a:gd name="connsiteX45" fmla="*/ 1666875 w 1666875"/>
                <a:gd name="connsiteY45" fmla="*/ 7144 h 1200150"/>
                <a:gd name="connsiteX46" fmla="*/ 1666875 w 1666875"/>
                <a:gd name="connsiteY46" fmla="*/ 30956 h 1200150"/>
                <a:gd name="connsiteX47" fmla="*/ 1643062 w 1666875"/>
                <a:gd name="connsiteY47" fmla="*/ 76200 h 1200150"/>
                <a:gd name="connsiteX48" fmla="*/ 1538287 w 1666875"/>
                <a:gd name="connsiteY48" fmla="*/ 192881 h 1200150"/>
                <a:gd name="connsiteX49" fmla="*/ 1428750 w 1666875"/>
                <a:gd name="connsiteY49" fmla="*/ 302419 h 1200150"/>
                <a:gd name="connsiteX50" fmla="*/ 1314450 w 1666875"/>
                <a:gd name="connsiteY50" fmla="*/ 40957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66875" h="1200150">
                  <a:moveTo>
                    <a:pt x="1314450" y="409575"/>
                  </a:moveTo>
                  <a:lnTo>
                    <a:pt x="1112044" y="588169"/>
                  </a:lnTo>
                  <a:lnTo>
                    <a:pt x="938212" y="731044"/>
                  </a:lnTo>
                  <a:lnTo>
                    <a:pt x="754856" y="859631"/>
                  </a:lnTo>
                  <a:lnTo>
                    <a:pt x="621506" y="957263"/>
                  </a:lnTo>
                  <a:lnTo>
                    <a:pt x="504825" y="1045369"/>
                  </a:lnTo>
                  <a:lnTo>
                    <a:pt x="419100" y="1112044"/>
                  </a:lnTo>
                  <a:lnTo>
                    <a:pt x="381000" y="1152525"/>
                  </a:lnTo>
                  <a:lnTo>
                    <a:pt x="352425" y="1176338"/>
                  </a:lnTo>
                  <a:lnTo>
                    <a:pt x="316706" y="1193006"/>
                  </a:lnTo>
                  <a:lnTo>
                    <a:pt x="300037" y="1200150"/>
                  </a:lnTo>
                  <a:lnTo>
                    <a:pt x="278606" y="1195388"/>
                  </a:lnTo>
                  <a:lnTo>
                    <a:pt x="214312" y="1164431"/>
                  </a:lnTo>
                  <a:lnTo>
                    <a:pt x="178594" y="1140619"/>
                  </a:lnTo>
                  <a:lnTo>
                    <a:pt x="150019" y="1119188"/>
                  </a:lnTo>
                  <a:lnTo>
                    <a:pt x="123825" y="1092994"/>
                  </a:lnTo>
                  <a:lnTo>
                    <a:pt x="95250" y="1062038"/>
                  </a:lnTo>
                  <a:lnTo>
                    <a:pt x="71437" y="1026319"/>
                  </a:lnTo>
                  <a:lnTo>
                    <a:pt x="42862" y="976313"/>
                  </a:lnTo>
                  <a:lnTo>
                    <a:pt x="26194" y="942975"/>
                  </a:lnTo>
                  <a:lnTo>
                    <a:pt x="9525" y="897731"/>
                  </a:lnTo>
                  <a:lnTo>
                    <a:pt x="0" y="864394"/>
                  </a:lnTo>
                  <a:lnTo>
                    <a:pt x="0" y="838200"/>
                  </a:lnTo>
                  <a:lnTo>
                    <a:pt x="4762" y="819150"/>
                  </a:lnTo>
                  <a:lnTo>
                    <a:pt x="16669" y="807244"/>
                  </a:lnTo>
                  <a:lnTo>
                    <a:pt x="28575" y="807244"/>
                  </a:lnTo>
                  <a:lnTo>
                    <a:pt x="47625" y="816769"/>
                  </a:lnTo>
                  <a:lnTo>
                    <a:pt x="90487" y="857250"/>
                  </a:lnTo>
                  <a:lnTo>
                    <a:pt x="114300" y="876300"/>
                  </a:lnTo>
                  <a:lnTo>
                    <a:pt x="133350" y="885825"/>
                  </a:lnTo>
                  <a:lnTo>
                    <a:pt x="161925" y="890588"/>
                  </a:lnTo>
                  <a:lnTo>
                    <a:pt x="204787" y="890588"/>
                  </a:lnTo>
                  <a:lnTo>
                    <a:pt x="257175" y="876300"/>
                  </a:lnTo>
                  <a:lnTo>
                    <a:pt x="369094" y="831056"/>
                  </a:lnTo>
                  <a:lnTo>
                    <a:pt x="521494" y="750094"/>
                  </a:lnTo>
                  <a:lnTo>
                    <a:pt x="690562" y="652463"/>
                  </a:lnTo>
                  <a:lnTo>
                    <a:pt x="935831" y="514350"/>
                  </a:lnTo>
                  <a:lnTo>
                    <a:pt x="1109662" y="385763"/>
                  </a:lnTo>
                  <a:lnTo>
                    <a:pt x="1266825" y="273844"/>
                  </a:lnTo>
                  <a:lnTo>
                    <a:pt x="1419225" y="159544"/>
                  </a:lnTo>
                  <a:lnTo>
                    <a:pt x="1564481" y="47625"/>
                  </a:lnTo>
                  <a:lnTo>
                    <a:pt x="1609725" y="16669"/>
                  </a:lnTo>
                  <a:lnTo>
                    <a:pt x="1626394" y="4763"/>
                  </a:lnTo>
                  <a:lnTo>
                    <a:pt x="1640681" y="0"/>
                  </a:lnTo>
                  <a:lnTo>
                    <a:pt x="1654969" y="0"/>
                  </a:lnTo>
                  <a:lnTo>
                    <a:pt x="1666875" y="7144"/>
                  </a:lnTo>
                  <a:lnTo>
                    <a:pt x="1666875" y="30956"/>
                  </a:lnTo>
                  <a:lnTo>
                    <a:pt x="1643062" y="76200"/>
                  </a:lnTo>
                  <a:lnTo>
                    <a:pt x="1538287" y="192881"/>
                  </a:lnTo>
                  <a:lnTo>
                    <a:pt x="1428750" y="302419"/>
                  </a:lnTo>
                  <a:lnTo>
                    <a:pt x="1314450" y="409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6EBD54DE-DD2E-4A6F-A01B-BEAB4986A45E}"/>
                </a:ext>
              </a:extLst>
            </p:cNvPr>
            <p:cNvSpPr/>
            <p:nvPr/>
          </p:nvSpPr>
          <p:spPr>
            <a:xfrm>
              <a:off x="4600575" y="1703388"/>
              <a:ext cx="2822575" cy="463550"/>
            </a:xfrm>
            <a:custGeom>
              <a:avLst/>
              <a:gdLst>
                <a:gd name="connsiteX0" fmla="*/ 906471 w 2822483"/>
                <a:gd name="connsiteY0" fmla="*/ 290705 h 462485"/>
                <a:gd name="connsiteX1" fmla="*/ 523269 w 2822483"/>
                <a:gd name="connsiteY1" fmla="*/ 343560 h 462485"/>
                <a:gd name="connsiteX2" fmla="*/ 55498 w 2822483"/>
                <a:gd name="connsiteY2" fmla="*/ 412273 h 462485"/>
                <a:gd name="connsiteX3" fmla="*/ 0 w 2822483"/>
                <a:gd name="connsiteY3" fmla="*/ 253706 h 462485"/>
                <a:gd name="connsiteX4" fmla="*/ 132138 w 2822483"/>
                <a:gd name="connsiteY4" fmla="*/ 243135 h 462485"/>
                <a:gd name="connsiteX5" fmla="*/ 446628 w 2822483"/>
                <a:gd name="connsiteY5" fmla="*/ 200851 h 462485"/>
                <a:gd name="connsiteX6" fmla="*/ 755833 w 2822483"/>
                <a:gd name="connsiteY6" fmla="*/ 163852 h 462485"/>
                <a:gd name="connsiteX7" fmla="*/ 1049181 w 2822483"/>
                <a:gd name="connsiteY7" fmla="*/ 129496 h 462485"/>
                <a:gd name="connsiteX8" fmla="*/ 1432383 w 2822483"/>
                <a:gd name="connsiteY8" fmla="*/ 92497 h 462485"/>
                <a:gd name="connsiteX9" fmla="*/ 1746874 w 2822483"/>
                <a:gd name="connsiteY9" fmla="*/ 66069 h 462485"/>
                <a:gd name="connsiteX10" fmla="*/ 2066649 w 2822483"/>
                <a:gd name="connsiteY10" fmla="*/ 42284 h 462485"/>
                <a:gd name="connsiteX11" fmla="*/ 2338855 w 2822483"/>
                <a:gd name="connsiteY11" fmla="*/ 21142 h 462485"/>
                <a:gd name="connsiteX12" fmla="*/ 2394353 w 2822483"/>
                <a:gd name="connsiteY12" fmla="*/ 13214 h 462485"/>
                <a:gd name="connsiteX13" fmla="*/ 2444566 w 2822483"/>
                <a:gd name="connsiteY13" fmla="*/ 0 h 462485"/>
                <a:gd name="connsiteX14" fmla="*/ 2502707 w 2822483"/>
                <a:gd name="connsiteY14" fmla="*/ 29070 h 462485"/>
                <a:gd name="connsiteX15" fmla="*/ 2584633 w 2822483"/>
                <a:gd name="connsiteY15" fmla="*/ 87211 h 462485"/>
                <a:gd name="connsiteX16" fmla="*/ 2655988 w 2822483"/>
                <a:gd name="connsiteY16" fmla="*/ 145352 h 462485"/>
                <a:gd name="connsiteX17" fmla="*/ 2740557 w 2822483"/>
                <a:gd name="connsiteY17" fmla="*/ 229921 h 462485"/>
                <a:gd name="connsiteX18" fmla="*/ 2801341 w 2822483"/>
                <a:gd name="connsiteY18" fmla="*/ 293348 h 462485"/>
                <a:gd name="connsiteX19" fmla="*/ 2817197 w 2822483"/>
                <a:gd name="connsiteY19" fmla="*/ 327704 h 462485"/>
                <a:gd name="connsiteX20" fmla="*/ 2822483 w 2822483"/>
                <a:gd name="connsiteY20" fmla="*/ 359417 h 462485"/>
                <a:gd name="connsiteX21" fmla="*/ 2817197 w 2822483"/>
                <a:gd name="connsiteY21" fmla="*/ 388488 h 462485"/>
                <a:gd name="connsiteX22" fmla="*/ 2806626 w 2822483"/>
                <a:gd name="connsiteY22" fmla="*/ 409630 h 462485"/>
                <a:gd name="connsiteX23" fmla="*/ 2793412 w 2822483"/>
                <a:gd name="connsiteY23" fmla="*/ 425486 h 462485"/>
                <a:gd name="connsiteX24" fmla="*/ 2774913 w 2822483"/>
                <a:gd name="connsiteY24" fmla="*/ 438700 h 462485"/>
                <a:gd name="connsiteX25" fmla="*/ 2743200 w 2822483"/>
                <a:gd name="connsiteY25" fmla="*/ 451914 h 462485"/>
                <a:gd name="connsiteX26" fmla="*/ 2698272 w 2822483"/>
                <a:gd name="connsiteY26" fmla="*/ 451914 h 462485"/>
                <a:gd name="connsiteX27" fmla="*/ 2634846 w 2822483"/>
                <a:gd name="connsiteY27" fmla="*/ 457200 h 462485"/>
                <a:gd name="connsiteX28" fmla="*/ 2566134 w 2822483"/>
                <a:gd name="connsiteY28" fmla="*/ 462485 h 462485"/>
                <a:gd name="connsiteX29" fmla="*/ 2296571 w 2822483"/>
                <a:gd name="connsiteY29" fmla="*/ 261634 h 462485"/>
                <a:gd name="connsiteX30" fmla="*/ 2217287 w 2822483"/>
                <a:gd name="connsiteY30" fmla="*/ 229921 h 462485"/>
                <a:gd name="connsiteX31" fmla="*/ 2138004 w 2822483"/>
                <a:gd name="connsiteY31" fmla="*/ 214064 h 462485"/>
                <a:gd name="connsiteX32" fmla="*/ 2027008 w 2822483"/>
                <a:gd name="connsiteY32" fmla="*/ 203493 h 462485"/>
                <a:gd name="connsiteX33" fmla="*/ 1897512 w 2822483"/>
                <a:gd name="connsiteY33" fmla="*/ 200851 h 462485"/>
                <a:gd name="connsiteX34" fmla="*/ 1715160 w 2822483"/>
                <a:gd name="connsiteY34" fmla="*/ 206136 h 462485"/>
                <a:gd name="connsiteX35" fmla="*/ 1509024 w 2822483"/>
                <a:gd name="connsiteY35" fmla="*/ 211422 h 462485"/>
                <a:gd name="connsiteX36" fmla="*/ 1376885 w 2822483"/>
                <a:gd name="connsiteY36" fmla="*/ 219350 h 462485"/>
                <a:gd name="connsiteX37" fmla="*/ 1205105 w 2822483"/>
                <a:gd name="connsiteY37" fmla="*/ 240492 h 462485"/>
                <a:gd name="connsiteX38" fmla="*/ 906471 w 2822483"/>
                <a:gd name="connsiteY38" fmla="*/ 290705 h 4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22483" h="462485">
                  <a:moveTo>
                    <a:pt x="906471" y="290705"/>
                  </a:moveTo>
                  <a:lnTo>
                    <a:pt x="523269" y="343560"/>
                  </a:lnTo>
                  <a:lnTo>
                    <a:pt x="55498" y="412273"/>
                  </a:lnTo>
                  <a:lnTo>
                    <a:pt x="0" y="253706"/>
                  </a:lnTo>
                  <a:lnTo>
                    <a:pt x="132138" y="243135"/>
                  </a:lnTo>
                  <a:lnTo>
                    <a:pt x="446628" y="200851"/>
                  </a:lnTo>
                  <a:lnTo>
                    <a:pt x="755833" y="163852"/>
                  </a:lnTo>
                  <a:lnTo>
                    <a:pt x="1049181" y="129496"/>
                  </a:lnTo>
                  <a:lnTo>
                    <a:pt x="1432383" y="92497"/>
                  </a:lnTo>
                  <a:lnTo>
                    <a:pt x="1746874" y="66069"/>
                  </a:lnTo>
                  <a:lnTo>
                    <a:pt x="2066649" y="42284"/>
                  </a:lnTo>
                  <a:lnTo>
                    <a:pt x="2338855" y="21142"/>
                  </a:lnTo>
                  <a:lnTo>
                    <a:pt x="2394353" y="13214"/>
                  </a:lnTo>
                  <a:lnTo>
                    <a:pt x="2444566" y="0"/>
                  </a:lnTo>
                  <a:lnTo>
                    <a:pt x="2502707" y="29070"/>
                  </a:lnTo>
                  <a:lnTo>
                    <a:pt x="2584633" y="87211"/>
                  </a:lnTo>
                  <a:lnTo>
                    <a:pt x="2655988" y="145352"/>
                  </a:lnTo>
                  <a:lnTo>
                    <a:pt x="2740557" y="229921"/>
                  </a:lnTo>
                  <a:lnTo>
                    <a:pt x="2801341" y="293348"/>
                  </a:lnTo>
                  <a:lnTo>
                    <a:pt x="2817197" y="327704"/>
                  </a:lnTo>
                  <a:lnTo>
                    <a:pt x="2822483" y="359417"/>
                  </a:lnTo>
                  <a:lnTo>
                    <a:pt x="2817197" y="388488"/>
                  </a:lnTo>
                  <a:lnTo>
                    <a:pt x="2806626" y="409630"/>
                  </a:lnTo>
                  <a:lnTo>
                    <a:pt x="2793412" y="425486"/>
                  </a:lnTo>
                  <a:lnTo>
                    <a:pt x="2774913" y="438700"/>
                  </a:lnTo>
                  <a:lnTo>
                    <a:pt x="2743200" y="451914"/>
                  </a:lnTo>
                  <a:lnTo>
                    <a:pt x="2698272" y="451914"/>
                  </a:lnTo>
                  <a:lnTo>
                    <a:pt x="2634846" y="457200"/>
                  </a:lnTo>
                  <a:lnTo>
                    <a:pt x="2566134" y="462485"/>
                  </a:lnTo>
                  <a:lnTo>
                    <a:pt x="2296571" y="261634"/>
                  </a:lnTo>
                  <a:lnTo>
                    <a:pt x="2217287" y="229921"/>
                  </a:lnTo>
                  <a:lnTo>
                    <a:pt x="2138004" y="214064"/>
                  </a:lnTo>
                  <a:lnTo>
                    <a:pt x="2027008" y="203493"/>
                  </a:lnTo>
                  <a:lnTo>
                    <a:pt x="1897512" y="200851"/>
                  </a:lnTo>
                  <a:lnTo>
                    <a:pt x="1715160" y="206136"/>
                  </a:lnTo>
                  <a:lnTo>
                    <a:pt x="1509024" y="211422"/>
                  </a:lnTo>
                  <a:lnTo>
                    <a:pt x="1376885" y="219350"/>
                  </a:lnTo>
                  <a:lnTo>
                    <a:pt x="1205105" y="240492"/>
                  </a:lnTo>
                  <a:lnTo>
                    <a:pt x="906471" y="2907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188DA071-71D1-49AB-ABD4-12A9FFB65157}"/>
                </a:ext>
              </a:extLst>
            </p:cNvPr>
            <p:cNvSpPr/>
            <p:nvPr/>
          </p:nvSpPr>
          <p:spPr>
            <a:xfrm>
              <a:off x="6551613" y="1885951"/>
              <a:ext cx="681037" cy="581025"/>
            </a:xfrm>
            <a:custGeom>
              <a:avLst/>
              <a:gdLst>
                <a:gd name="connsiteX0" fmla="*/ 142875 w 681037"/>
                <a:gd name="connsiteY0" fmla="*/ 352425 h 581025"/>
                <a:gd name="connsiteX1" fmla="*/ 240506 w 681037"/>
                <a:gd name="connsiteY1" fmla="*/ 226219 h 581025"/>
                <a:gd name="connsiteX2" fmla="*/ 311944 w 681037"/>
                <a:gd name="connsiteY2" fmla="*/ 130969 h 581025"/>
                <a:gd name="connsiteX3" fmla="*/ 309562 w 681037"/>
                <a:gd name="connsiteY3" fmla="*/ 0 h 581025"/>
                <a:gd name="connsiteX4" fmla="*/ 681037 w 681037"/>
                <a:gd name="connsiteY4" fmla="*/ 257175 h 581025"/>
                <a:gd name="connsiteX5" fmla="*/ 616744 w 681037"/>
                <a:gd name="connsiteY5" fmla="*/ 280988 h 581025"/>
                <a:gd name="connsiteX6" fmla="*/ 535781 w 681037"/>
                <a:gd name="connsiteY6" fmla="*/ 307181 h 581025"/>
                <a:gd name="connsiteX7" fmla="*/ 452437 w 681037"/>
                <a:gd name="connsiteY7" fmla="*/ 345281 h 581025"/>
                <a:gd name="connsiteX8" fmla="*/ 319087 w 681037"/>
                <a:gd name="connsiteY8" fmla="*/ 414338 h 581025"/>
                <a:gd name="connsiteX9" fmla="*/ 202406 w 681037"/>
                <a:gd name="connsiteY9" fmla="*/ 488156 h 581025"/>
                <a:gd name="connsiteX10" fmla="*/ 104775 w 681037"/>
                <a:gd name="connsiteY10" fmla="*/ 547688 h 581025"/>
                <a:gd name="connsiteX11" fmla="*/ 71437 w 681037"/>
                <a:gd name="connsiteY11" fmla="*/ 569119 h 581025"/>
                <a:gd name="connsiteX12" fmla="*/ 40481 w 681037"/>
                <a:gd name="connsiteY12" fmla="*/ 581025 h 581025"/>
                <a:gd name="connsiteX13" fmla="*/ 16669 w 681037"/>
                <a:gd name="connsiteY13" fmla="*/ 578644 h 581025"/>
                <a:gd name="connsiteX14" fmla="*/ 0 w 681037"/>
                <a:gd name="connsiteY14" fmla="*/ 566738 h 581025"/>
                <a:gd name="connsiteX15" fmla="*/ 4762 w 681037"/>
                <a:gd name="connsiteY15" fmla="*/ 545306 h 581025"/>
                <a:gd name="connsiteX16" fmla="*/ 19050 w 681037"/>
                <a:gd name="connsiteY16" fmla="*/ 514350 h 581025"/>
                <a:gd name="connsiteX17" fmla="*/ 59531 w 681037"/>
                <a:gd name="connsiteY17" fmla="*/ 454819 h 581025"/>
                <a:gd name="connsiteX18" fmla="*/ 142875 w 681037"/>
                <a:gd name="connsiteY18" fmla="*/ 3524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1037" h="581025">
                  <a:moveTo>
                    <a:pt x="142875" y="352425"/>
                  </a:moveTo>
                  <a:lnTo>
                    <a:pt x="240506" y="226219"/>
                  </a:lnTo>
                  <a:lnTo>
                    <a:pt x="311944" y="130969"/>
                  </a:lnTo>
                  <a:lnTo>
                    <a:pt x="309562" y="0"/>
                  </a:lnTo>
                  <a:lnTo>
                    <a:pt x="681037" y="257175"/>
                  </a:lnTo>
                  <a:lnTo>
                    <a:pt x="616744" y="280988"/>
                  </a:lnTo>
                  <a:lnTo>
                    <a:pt x="535781" y="307181"/>
                  </a:lnTo>
                  <a:lnTo>
                    <a:pt x="452437" y="345281"/>
                  </a:lnTo>
                  <a:lnTo>
                    <a:pt x="319087" y="414338"/>
                  </a:lnTo>
                  <a:lnTo>
                    <a:pt x="202406" y="488156"/>
                  </a:lnTo>
                  <a:lnTo>
                    <a:pt x="104775" y="547688"/>
                  </a:lnTo>
                  <a:lnTo>
                    <a:pt x="71437" y="569119"/>
                  </a:lnTo>
                  <a:lnTo>
                    <a:pt x="40481" y="581025"/>
                  </a:lnTo>
                  <a:lnTo>
                    <a:pt x="16669" y="578644"/>
                  </a:lnTo>
                  <a:lnTo>
                    <a:pt x="0" y="566738"/>
                  </a:lnTo>
                  <a:lnTo>
                    <a:pt x="4762" y="545306"/>
                  </a:lnTo>
                  <a:lnTo>
                    <a:pt x="19050" y="514350"/>
                  </a:lnTo>
                  <a:lnTo>
                    <a:pt x="59531" y="454819"/>
                  </a:lnTo>
                  <a:lnTo>
                    <a:pt x="142875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83C516CF-1BF3-496C-8F45-83D4652FB73C}"/>
                </a:ext>
              </a:extLst>
            </p:cNvPr>
            <p:cNvSpPr/>
            <p:nvPr/>
          </p:nvSpPr>
          <p:spPr>
            <a:xfrm>
              <a:off x="4557713" y="3221038"/>
              <a:ext cx="636587" cy="1431925"/>
            </a:xfrm>
            <a:custGeom>
              <a:avLst/>
              <a:gdLst>
                <a:gd name="connsiteX0" fmla="*/ 280987 w 635793"/>
                <a:gd name="connsiteY0" fmla="*/ 764382 h 1431132"/>
                <a:gd name="connsiteX1" fmla="*/ 233362 w 635793"/>
                <a:gd name="connsiteY1" fmla="*/ 457200 h 1431132"/>
                <a:gd name="connsiteX2" fmla="*/ 214312 w 635793"/>
                <a:gd name="connsiteY2" fmla="*/ 352425 h 1431132"/>
                <a:gd name="connsiteX3" fmla="*/ 197643 w 635793"/>
                <a:gd name="connsiteY3" fmla="*/ 290513 h 1431132"/>
                <a:gd name="connsiteX4" fmla="*/ 176212 w 635793"/>
                <a:gd name="connsiteY4" fmla="*/ 238125 h 1431132"/>
                <a:gd name="connsiteX5" fmla="*/ 150018 w 635793"/>
                <a:gd name="connsiteY5" fmla="*/ 192882 h 1431132"/>
                <a:gd name="connsiteX6" fmla="*/ 114300 w 635793"/>
                <a:gd name="connsiteY6" fmla="*/ 147638 h 1431132"/>
                <a:gd name="connsiteX7" fmla="*/ 71437 w 635793"/>
                <a:gd name="connsiteY7" fmla="*/ 107157 h 1431132"/>
                <a:gd name="connsiteX8" fmla="*/ 33337 w 635793"/>
                <a:gd name="connsiteY8" fmla="*/ 80963 h 1431132"/>
                <a:gd name="connsiteX9" fmla="*/ 11906 w 635793"/>
                <a:gd name="connsiteY9" fmla="*/ 64294 h 1431132"/>
                <a:gd name="connsiteX10" fmla="*/ 0 w 635793"/>
                <a:gd name="connsiteY10" fmla="*/ 45244 h 1431132"/>
                <a:gd name="connsiteX11" fmla="*/ 0 w 635793"/>
                <a:gd name="connsiteY11" fmla="*/ 23813 h 1431132"/>
                <a:gd name="connsiteX12" fmla="*/ 11906 w 635793"/>
                <a:gd name="connsiteY12" fmla="*/ 9525 h 1431132"/>
                <a:gd name="connsiteX13" fmla="*/ 33337 w 635793"/>
                <a:gd name="connsiteY13" fmla="*/ 2382 h 1431132"/>
                <a:gd name="connsiteX14" fmla="*/ 100012 w 635793"/>
                <a:gd name="connsiteY14" fmla="*/ 0 h 1431132"/>
                <a:gd name="connsiteX15" fmla="*/ 171450 w 635793"/>
                <a:gd name="connsiteY15" fmla="*/ 0 h 1431132"/>
                <a:gd name="connsiteX16" fmla="*/ 238125 w 635793"/>
                <a:gd name="connsiteY16" fmla="*/ 11907 h 1431132"/>
                <a:gd name="connsiteX17" fmla="*/ 297656 w 635793"/>
                <a:gd name="connsiteY17" fmla="*/ 28575 h 1431132"/>
                <a:gd name="connsiteX18" fmla="*/ 364331 w 635793"/>
                <a:gd name="connsiteY18" fmla="*/ 57150 h 1431132"/>
                <a:gd name="connsiteX19" fmla="*/ 416718 w 635793"/>
                <a:gd name="connsiteY19" fmla="*/ 85725 h 1431132"/>
                <a:gd name="connsiteX20" fmla="*/ 450056 w 635793"/>
                <a:gd name="connsiteY20" fmla="*/ 114300 h 1431132"/>
                <a:gd name="connsiteX21" fmla="*/ 450056 w 635793"/>
                <a:gd name="connsiteY21" fmla="*/ 240507 h 1431132"/>
                <a:gd name="connsiteX22" fmla="*/ 469106 w 635793"/>
                <a:gd name="connsiteY22" fmla="*/ 404813 h 1431132"/>
                <a:gd name="connsiteX23" fmla="*/ 500062 w 635793"/>
                <a:gd name="connsiteY23" fmla="*/ 611982 h 1431132"/>
                <a:gd name="connsiteX24" fmla="*/ 514350 w 635793"/>
                <a:gd name="connsiteY24" fmla="*/ 731044 h 1431132"/>
                <a:gd name="connsiteX25" fmla="*/ 592931 w 635793"/>
                <a:gd name="connsiteY25" fmla="*/ 1123950 h 1431132"/>
                <a:gd name="connsiteX26" fmla="*/ 635793 w 635793"/>
                <a:gd name="connsiteY26" fmla="*/ 1226344 h 1431132"/>
                <a:gd name="connsiteX27" fmla="*/ 590550 w 635793"/>
                <a:gd name="connsiteY27" fmla="*/ 1328738 h 1431132"/>
                <a:gd name="connsiteX28" fmla="*/ 561975 w 635793"/>
                <a:gd name="connsiteY28" fmla="*/ 1388269 h 1431132"/>
                <a:gd name="connsiteX29" fmla="*/ 533400 w 635793"/>
                <a:gd name="connsiteY29" fmla="*/ 1416844 h 1431132"/>
                <a:gd name="connsiteX30" fmla="*/ 507206 w 635793"/>
                <a:gd name="connsiteY30" fmla="*/ 1431132 h 1431132"/>
                <a:gd name="connsiteX31" fmla="*/ 492918 w 635793"/>
                <a:gd name="connsiteY31" fmla="*/ 1431132 h 1431132"/>
                <a:gd name="connsiteX32" fmla="*/ 473868 w 635793"/>
                <a:gd name="connsiteY32" fmla="*/ 1428750 h 1431132"/>
                <a:gd name="connsiteX33" fmla="*/ 450056 w 635793"/>
                <a:gd name="connsiteY33" fmla="*/ 1419225 h 1431132"/>
                <a:gd name="connsiteX34" fmla="*/ 433387 w 635793"/>
                <a:gd name="connsiteY34" fmla="*/ 1404938 h 1431132"/>
                <a:gd name="connsiteX35" fmla="*/ 407193 w 635793"/>
                <a:gd name="connsiteY35" fmla="*/ 1362075 h 1431132"/>
                <a:gd name="connsiteX36" fmla="*/ 383381 w 635793"/>
                <a:gd name="connsiteY36" fmla="*/ 1300163 h 1431132"/>
                <a:gd name="connsiteX37" fmla="*/ 371475 w 635793"/>
                <a:gd name="connsiteY37" fmla="*/ 1231107 h 1431132"/>
                <a:gd name="connsiteX38" fmla="*/ 311943 w 635793"/>
                <a:gd name="connsiteY38" fmla="*/ 916782 h 1431132"/>
                <a:gd name="connsiteX39" fmla="*/ 280987 w 635793"/>
                <a:gd name="connsiteY39" fmla="*/ 764382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5793" h="1431132">
                  <a:moveTo>
                    <a:pt x="280987" y="764382"/>
                  </a:moveTo>
                  <a:lnTo>
                    <a:pt x="233362" y="457200"/>
                  </a:lnTo>
                  <a:lnTo>
                    <a:pt x="214312" y="352425"/>
                  </a:lnTo>
                  <a:lnTo>
                    <a:pt x="197643" y="290513"/>
                  </a:lnTo>
                  <a:lnTo>
                    <a:pt x="176212" y="238125"/>
                  </a:lnTo>
                  <a:lnTo>
                    <a:pt x="150018" y="192882"/>
                  </a:lnTo>
                  <a:lnTo>
                    <a:pt x="114300" y="147638"/>
                  </a:lnTo>
                  <a:lnTo>
                    <a:pt x="71437" y="107157"/>
                  </a:lnTo>
                  <a:lnTo>
                    <a:pt x="33337" y="80963"/>
                  </a:lnTo>
                  <a:lnTo>
                    <a:pt x="11906" y="64294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11906" y="9525"/>
                  </a:lnTo>
                  <a:lnTo>
                    <a:pt x="33337" y="2382"/>
                  </a:lnTo>
                  <a:lnTo>
                    <a:pt x="100012" y="0"/>
                  </a:lnTo>
                  <a:lnTo>
                    <a:pt x="171450" y="0"/>
                  </a:lnTo>
                  <a:lnTo>
                    <a:pt x="238125" y="11907"/>
                  </a:lnTo>
                  <a:lnTo>
                    <a:pt x="297656" y="28575"/>
                  </a:lnTo>
                  <a:lnTo>
                    <a:pt x="364331" y="57150"/>
                  </a:lnTo>
                  <a:lnTo>
                    <a:pt x="416718" y="85725"/>
                  </a:lnTo>
                  <a:lnTo>
                    <a:pt x="450056" y="114300"/>
                  </a:lnTo>
                  <a:lnTo>
                    <a:pt x="450056" y="240507"/>
                  </a:lnTo>
                  <a:lnTo>
                    <a:pt x="469106" y="404813"/>
                  </a:lnTo>
                  <a:lnTo>
                    <a:pt x="500062" y="611982"/>
                  </a:lnTo>
                  <a:lnTo>
                    <a:pt x="514350" y="731044"/>
                  </a:lnTo>
                  <a:lnTo>
                    <a:pt x="592931" y="1123950"/>
                  </a:lnTo>
                  <a:lnTo>
                    <a:pt x="635793" y="1226344"/>
                  </a:lnTo>
                  <a:lnTo>
                    <a:pt x="590550" y="1328738"/>
                  </a:lnTo>
                  <a:lnTo>
                    <a:pt x="561975" y="1388269"/>
                  </a:lnTo>
                  <a:lnTo>
                    <a:pt x="533400" y="1416844"/>
                  </a:lnTo>
                  <a:lnTo>
                    <a:pt x="507206" y="1431132"/>
                  </a:lnTo>
                  <a:lnTo>
                    <a:pt x="492918" y="1431132"/>
                  </a:lnTo>
                  <a:lnTo>
                    <a:pt x="473868" y="1428750"/>
                  </a:lnTo>
                  <a:lnTo>
                    <a:pt x="450056" y="1419225"/>
                  </a:lnTo>
                  <a:lnTo>
                    <a:pt x="433387" y="1404938"/>
                  </a:lnTo>
                  <a:lnTo>
                    <a:pt x="407193" y="1362075"/>
                  </a:lnTo>
                  <a:lnTo>
                    <a:pt x="383381" y="1300163"/>
                  </a:lnTo>
                  <a:lnTo>
                    <a:pt x="371475" y="1231107"/>
                  </a:lnTo>
                  <a:lnTo>
                    <a:pt x="311943" y="916782"/>
                  </a:lnTo>
                  <a:lnTo>
                    <a:pt x="280987" y="7643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1CB166D3-E18D-46F6-B0BD-C738807008E2}"/>
                </a:ext>
              </a:extLst>
            </p:cNvPr>
            <p:cNvSpPr/>
            <p:nvPr/>
          </p:nvSpPr>
          <p:spPr>
            <a:xfrm>
              <a:off x="4838700" y="3135313"/>
              <a:ext cx="2165350" cy="1246188"/>
            </a:xfrm>
            <a:custGeom>
              <a:avLst/>
              <a:gdLst>
                <a:gd name="connsiteX0" fmla="*/ 1278731 w 2164556"/>
                <a:gd name="connsiteY0" fmla="*/ 254794 h 1245394"/>
                <a:gd name="connsiteX1" fmla="*/ 1083469 w 2164556"/>
                <a:gd name="connsiteY1" fmla="*/ 271463 h 1245394"/>
                <a:gd name="connsiteX2" fmla="*/ 888206 w 2164556"/>
                <a:gd name="connsiteY2" fmla="*/ 288132 h 1245394"/>
                <a:gd name="connsiteX3" fmla="*/ 500063 w 2164556"/>
                <a:gd name="connsiteY3" fmla="*/ 323850 h 1245394"/>
                <a:gd name="connsiteX4" fmla="*/ 119063 w 2164556"/>
                <a:gd name="connsiteY4" fmla="*/ 361950 h 1245394"/>
                <a:gd name="connsiteX5" fmla="*/ 0 w 2164556"/>
                <a:gd name="connsiteY5" fmla="*/ 195263 h 1245394"/>
                <a:gd name="connsiteX6" fmla="*/ 290513 w 2164556"/>
                <a:gd name="connsiteY6" fmla="*/ 161925 h 1245394"/>
                <a:gd name="connsiteX7" fmla="*/ 619125 w 2164556"/>
                <a:gd name="connsiteY7" fmla="*/ 130969 h 1245394"/>
                <a:gd name="connsiteX8" fmla="*/ 888206 w 2164556"/>
                <a:gd name="connsiteY8" fmla="*/ 107157 h 1245394"/>
                <a:gd name="connsiteX9" fmla="*/ 1078706 w 2164556"/>
                <a:gd name="connsiteY9" fmla="*/ 92869 h 1245394"/>
                <a:gd name="connsiteX10" fmla="*/ 1278731 w 2164556"/>
                <a:gd name="connsiteY10" fmla="*/ 76200 h 1245394"/>
                <a:gd name="connsiteX11" fmla="*/ 1728788 w 2164556"/>
                <a:gd name="connsiteY11" fmla="*/ 45244 h 1245394"/>
                <a:gd name="connsiteX12" fmla="*/ 1862138 w 2164556"/>
                <a:gd name="connsiteY12" fmla="*/ 0 h 1245394"/>
                <a:gd name="connsiteX13" fmla="*/ 1885950 w 2164556"/>
                <a:gd name="connsiteY13" fmla="*/ 16669 h 1245394"/>
                <a:gd name="connsiteX14" fmla="*/ 1976438 w 2164556"/>
                <a:gd name="connsiteY14" fmla="*/ 97632 h 1245394"/>
                <a:gd name="connsiteX15" fmla="*/ 2057400 w 2164556"/>
                <a:gd name="connsiteY15" fmla="*/ 173832 h 1245394"/>
                <a:gd name="connsiteX16" fmla="*/ 2097881 w 2164556"/>
                <a:gd name="connsiteY16" fmla="*/ 207169 h 1245394"/>
                <a:gd name="connsiteX17" fmla="*/ 2128838 w 2164556"/>
                <a:gd name="connsiteY17" fmla="*/ 228600 h 1245394"/>
                <a:gd name="connsiteX18" fmla="*/ 2147888 w 2164556"/>
                <a:gd name="connsiteY18" fmla="*/ 250032 h 1245394"/>
                <a:gd name="connsiteX19" fmla="*/ 2164556 w 2164556"/>
                <a:gd name="connsiteY19" fmla="*/ 280988 h 1245394"/>
                <a:gd name="connsiteX20" fmla="*/ 2164556 w 2164556"/>
                <a:gd name="connsiteY20" fmla="*/ 319088 h 1245394"/>
                <a:gd name="connsiteX21" fmla="*/ 2150269 w 2164556"/>
                <a:gd name="connsiteY21" fmla="*/ 359569 h 1245394"/>
                <a:gd name="connsiteX22" fmla="*/ 2112169 w 2164556"/>
                <a:gd name="connsiteY22" fmla="*/ 404813 h 1245394"/>
                <a:gd name="connsiteX23" fmla="*/ 2050256 w 2164556"/>
                <a:gd name="connsiteY23" fmla="*/ 654844 h 1245394"/>
                <a:gd name="connsiteX24" fmla="*/ 2012156 w 2164556"/>
                <a:gd name="connsiteY24" fmla="*/ 821532 h 1245394"/>
                <a:gd name="connsiteX25" fmla="*/ 1962150 w 2164556"/>
                <a:gd name="connsiteY25" fmla="*/ 1026319 h 1245394"/>
                <a:gd name="connsiteX26" fmla="*/ 1940719 w 2164556"/>
                <a:gd name="connsiteY26" fmla="*/ 1095375 h 1245394"/>
                <a:gd name="connsiteX27" fmla="*/ 1921669 w 2164556"/>
                <a:gd name="connsiteY27" fmla="*/ 1140619 h 1245394"/>
                <a:gd name="connsiteX28" fmla="*/ 1893094 w 2164556"/>
                <a:gd name="connsiteY28" fmla="*/ 1188244 h 1245394"/>
                <a:gd name="connsiteX29" fmla="*/ 1852613 w 2164556"/>
                <a:gd name="connsiteY29" fmla="*/ 1233488 h 1245394"/>
                <a:gd name="connsiteX30" fmla="*/ 1831181 w 2164556"/>
                <a:gd name="connsiteY30" fmla="*/ 1245394 h 1245394"/>
                <a:gd name="connsiteX31" fmla="*/ 1804988 w 2164556"/>
                <a:gd name="connsiteY31" fmla="*/ 1235869 h 1245394"/>
                <a:gd name="connsiteX32" fmla="*/ 1754981 w 2164556"/>
                <a:gd name="connsiteY32" fmla="*/ 1221582 h 1245394"/>
                <a:gd name="connsiteX33" fmla="*/ 1728788 w 2164556"/>
                <a:gd name="connsiteY33" fmla="*/ 1216819 h 1245394"/>
                <a:gd name="connsiteX34" fmla="*/ 1733550 w 2164556"/>
                <a:gd name="connsiteY34" fmla="*/ 1100138 h 1245394"/>
                <a:gd name="connsiteX35" fmla="*/ 1740694 w 2164556"/>
                <a:gd name="connsiteY35" fmla="*/ 1033463 h 1245394"/>
                <a:gd name="connsiteX36" fmla="*/ 1757363 w 2164556"/>
                <a:gd name="connsiteY36" fmla="*/ 864394 h 1245394"/>
                <a:gd name="connsiteX37" fmla="*/ 1776413 w 2164556"/>
                <a:gd name="connsiteY37" fmla="*/ 695325 h 1245394"/>
                <a:gd name="connsiteX38" fmla="*/ 1795463 w 2164556"/>
                <a:gd name="connsiteY38" fmla="*/ 602457 h 1245394"/>
                <a:gd name="connsiteX39" fmla="*/ 1816894 w 2164556"/>
                <a:gd name="connsiteY39" fmla="*/ 459582 h 1245394"/>
                <a:gd name="connsiteX40" fmla="*/ 1833563 w 2164556"/>
                <a:gd name="connsiteY40" fmla="*/ 373857 h 1245394"/>
                <a:gd name="connsiteX41" fmla="*/ 1843088 w 2164556"/>
                <a:gd name="connsiteY41" fmla="*/ 309563 h 1245394"/>
                <a:gd name="connsiteX42" fmla="*/ 1840706 w 2164556"/>
                <a:gd name="connsiteY42" fmla="*/ 266700 h 1245394"/>
                <a:gd name="connsiteX43" fmla="*/ 1826419 w 2164556"/>
                <a:gd name="connsiteY43" fmla="*/ 245269 h 1245394"/>
                <a:gd name="connsiteX44" fmla="*/ 1797844 w 2164556"/>
                <a:gd name="connsiteY44" fmla="*/ 228600 h 1245394"/>
                <a:gd name="connsiteX45" fmla="*/ 1752600 w 2164556"/>
                <a:gd name="connsiteY45" fmla="*/ 223838 h 1245394"/>
                <a:gd name="connsiteX46" fmla="*/ 1557338 w 2164556"/>
                <a:gd name="connsiteY46" fmla="*/ 235744 h 1245394"/>
                <a:gd name="connsiteX47" fmla="*/ 1278731 w 2164556"/>
                <a:gd name="connsiteY47" fmla="*/ 2547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4556" h="1245394">
                  <a:moveTo>
                    <a:pt x="1278731" y="254794"/>
                  </a:moveTo>
                  <a:lnTo>
                    <a:pt x="1083469" y="271463"/>
                  </a:lnTo>
                  <a:lnTo>
                    <a:pt x="888206" y="288132"/>
                  </a:lnTo>
                  <a:lnTo>
                    <a:pt x="500063" y="323850"/>
                  </a:lnTo>
                  <a:lnTo>
                    <a:pt x="119063" y="361950"/>
                  </a:lnTo>
                  <a:lnTo>
                    <a:pt x="0" y="195263"/>
                  </a:lnTo>
                  <a:lnTo>
                    <a:pt x="290513" y="161925"/>
                  </a:lnTo>
                  <a:lnTo>
                    <a:pt x="619125" y="130969"/>
                  </a:lnTo>
                  <a:lnTo>
                    <a:pt x="888206" y="107157"/>
                  </a:lnTo>
                  <a:lnTo>
                    <a:pt x="1078706" y="92869"/>
                  </a:lnTo>
                  <a:lnTo>
                    <a:pt x="1278731" y="76200"/>
                  </a:lnTo>
                  <a:lnTo>
                    <a:pt x="1728788" y="45244"/>
                  </a:lnTo>
                  <a:lnTo>
                    <a:pt x="1862138" y="0"/>
                  </a:lnTo>
                  <a:lnTo>
                    <a:pt x="1885950" y="16669"/>
                  </a:lnTo>
                  <a:lnTo>
                    <a:pt x="1976438" y="97632"/>
                  </a:lnTo>
                  <a:lnTo>
                    <a:pt x="2057400" y="173832"/>
                  </a:lnTo>
                  <a:lnTo>
                    <a:pt x="2097881" y="207169"/>
                  </a:lnTo>
                  <a:lnTo>
                    <a:pt x="2128838" y="228600"/>
                  </a:lnTo>
                  <a:lnTo>
                    <a:pt x="2147888" y="250032"/>
                  </a:lnTo>
                  <a:lnTo>
                    <a:pt x="2164556" y="280988"/>
                  </a:lnTo>
                  <a:lnTo>
                    <a:pt x="2164556" y="319088"/>
                  </a:lnTo>
                  <a:lnTo>
                    <a:pt x="2150269" y="359569"/>
                  </a:lnTo>
                  <a:lnTo>
                    <a:pt x="2112169" y="404813"/>
                  </a:lnTo>
                  <a:lnTo>
                    <a:pt x="2050256" y="654844"/>
                  </a:lnTo>
                  <a:lnTo>
                    <a:pt x="2012156" y="821532"/>
                  </a:lnTo>
                  <a:lnTo>
                    <a:pt x="1962150" y="1026319"/>
                  </a:lnTo>
                  <a:lnTo>
                    <a:pt x="1940719" y="1095375"/>
                  </a:lnTo>
                  <a:lnTo>
                    <a:pt x="1921669" y="1140619"/>
                  </a:lnTo>
                  <a:lnTo>
                    <a:pt x="1893094" y="1188244"/>
                  </a:lnTo>
                  <a:lnTo>
                    <a:pt x="1852613" y="1233488"/>
                  </a:lnTo>
                  <a:lnTo>
                    <a:pt x="1831181" y="1245394"/>
                  </a:lnTo>
                  <a:lnTo>
                    <a:pt x="1804988" y="1235869"/>
                  </a:lnTo>
                  <a:lnTo>
                    <a:pt x="1754981" y="1221582"/>
                  </a:lnTo>
                  <a:lnTo>
                    <a:pt x="1728788" y="1216819"/>
                  </a:lnTo>
                  <a:lnTo>
                    <a:pt x="1733550" y="1100138"/>
                  </a:lnTo>
                  <a:lnTo>
                    <a:pt x="1740694" y="1033463"/>
                  </a:lnTo>
                  <a:lnTo>
                    <a:pt x="1757363" y="864394"/>
                  </a:lnTo>
                  <a:lnTo>
                    <a:pt x="1776413" y="695325"/>
                  </a:lnTo>
                  <a:lnTo>
                    <a:pt x="1795463" y="602457"/>
                  </a:lnTo>
                  <a:lnTo>
                    <a:pt x="1816894" y="459582"/>
                  </a:lnTo>
                  <a:lnTo>
                    <a:pt x="1833563" y="373857"/>
                  </a:lnTo>
                  <a:lnTo>
                    <a:pt x="1843088" y="309563"/>
                  </a:lnTo>
                  <a:lnTo>
                    <a:pt x="1840706" y="266700"/>
                  </a:lnTo>
                  <a:lnTo>
                    <a:pt x="1826419" y="245269"/>
                  </a:lnTo>
                  <a:lnTo>
                    <a:pt x="1797844" y="228600"/>
                  </a:lnTo>
                  <a:lnTo>
                    <a:pt x="1752600" y="223838"/>
                  </a:lnTo>
                  <a:lnTo>
                    <a:pt x="1557338" y="235744"/>
                  </a:lnTo>
                  <a:lnTo>
                    <a:pt x="1278731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799BAA70-3ED1-4423-BDBE-0F78F8610E06}"/>
                </a:ext>
              </a:extLst>
            </p:cNvPr>
            <p:cNvSpPr/>
            <p:nvPr/>
          </p:nvSpPr>
          <p:spPr>
            <a:xfrm>
              <a:off x="4941888" y="3648076"/>
              <a:ext cx="1735137" cy="342900"/>
            </a:xfrm>
            <a:custGeom>
              <a:avLst/>
              <a:gdLst>
                <a:gd name="connsiteX0" fmla="*/ 1216819 w 1735931"/>
                <a:gd name="connsiteY0" fmla="*/ 228600 h 342900"/>
                <a:gd name="connsiteX1" fmla="*/ 978694 w 1735931"/>
                <a:gd name="connsiteY1" fmla="*/ 247650 h 342900"/>
                <a:gd name="connsiteX2" fmla="*/ 783431 w 1735931"/>
                <a:gd name="connsiteY2" fmla="*/ 266700 h 342900"/>
                <a:gd name="connsiteX3" fmla="*/ 469106 w 1735931"/>
                <a:gd name="connsiteY3" fmla="*/ 297656 h 342900"/>
                <a:gd name="connsiteX4" fmla="*/ 71437 w 1735931"/>
                <a:gd name="connsiteY4" fmla="*/ 342900 h 342900"/>
                <a:gd name="connsiteX5" fmla="*/ 0 w 1735931"/>
                <a:gd name="connsiteY5" fmla="*/ 161925 h 342900"/>
                <a:gd name="connsiteX6" fmla="*/ 426244 w 1735931"/>
                <a:gd name="connsiteY6" fmla="*/ 121444 h 342900"/>
                <a:gd name="connsiteX7" fmla="*/ 783431 w 1735931"/>
                <a:gd name="connsiteY7" fmla="*/ 85725 h 342900"/>
                <a:gd name="connsiteX8" fmla="*/ 971550 w 1735931"/>
                <a:gd name="connsiteY8" fmla="*/ 50006 h 342900"/>
                <a:gd name="connsiteX9" fmla="*/ 1497806 w 1735931"/>
                <a:gd name="connsiteY9" fmla="*/ 0 h 342900"/>
                <a:gd name="connsiteX10" fmla="*/ 1733550 w 1735931"/>
                <a:gd name="connsiteY10" fmla="*/ 80963 h 342900"/>
                <a:gd name="connsiteX11" fmla="*/ 1735931 w 1735931"/>
                <a:gd name="connsiteY11" fmla="*/ 202406 h 342900"/>
                <a:gd name="connsiteX12" fmla="*/ 1216819 w 1735931"/>
                <a:gd name="connsiteY12" fmla="*/ 2286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931" h="342900">
                  <a:moveTo>
                    <a:pt x="1216819" y="228600"/>
                  </a:moveTo>
                  <a:lnTo>
                    <a:pt x="978694" y="247650"/>
                  </a:lnTo>
                  <a:lnTo>
                    <a:pt x="783431" y="266700"/>
                  </a:lnTo>
                  <a:lnTo>
                    <a:pt x="469106" y="297656"/>
                  </a:lnTo>
                  <a:lnTo>
                    <a:pt x="71437" y="342900"/>
                  </a:lnTo>
                  <a:lnTo>
                    <a:pt x="0" y="161925"/>
                  </a:lnTo>
                  <a:lnTo>
                    <a:pt x="426244" y="121444"/>
                  </a:lnTo>
                  <a:lnTo>
                    <a:pt x="783431" y="85725"/>
                  </a:lnTo>
                  <a:lnTo>
                    <a:pt x="971550" y="50006"/>
                  </a:lnTo>
                  <a:lnTo>
                    <a:pt x="1497806" y="0"/>
                  </a:lnTo>
                  <a:lnTo>
                    <a:pt x="1733550" y="80963"/>
                  </a:lnTo>
                  <a:cubicBezTo>
                    <a:pt x="1734344" y="121444"/>
                    <a:pt x="1735137" y="161925"/>
                    <a:pt x="1735931" y="202406"/>
                  </a:cubicBezTo>
                  <a:lnTo>
                    <a:pt x="1216819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F77FDD0-824E-47C9-9D6F-8DF43117E200}"/>
                </a:ext>
              </a:extLst>
            </p:cNvPr>
            <p:cNvSpPr/>
            <p:nvPr/>
          </p:nvSpPr>
          <p:spPr>
            <a:xfrm>
              <a:off x="5060950" y="4160838"/>
              <a:ext cx="1587500" cy="320675"/>
            </a:xfrm>
            <a:custGeom>
              <a:avLst/>
              <a:gdLst>
                <a:gd name="connsiteX0" fmla="*/ 1031082 w 1588294"/>
                <a:gd name="connsiteY0" fmla="*/ 211931 h 321469"/>
                <a:gd name="connsiteX1" fmla="*/ 857250 w 1588294"/>
                <a:gd name="connsiteY1" fmla="*/ 228600 h 321469"/>
                <a:gd name="connsiteX2" fmla="*/ 666750 w 1588294"/>
                <a:gd name="connsiteY2" fmla="*/ 266700 h 321469"/>
                <a:gd name="connsiteX3" fmla="*/ 385763 w 1588294"/>
                <a:gd name="connsiteY3" fmla="*/ 290512 h 321469"/>
                <a:gd name="connsiteX4" fmla="*/ 69057 w 1588294"/>
                <a:gd name="connsiteY4" fmla="*/ 321469 h 321469"/>
                <a:gd name="connsiteX5" fmla="*/ 0 w 1588294"/>
                <a:gd name="connsiteY5" fmla="*/ 161925 h 321469"/>
                <a:gd name="connsiteX6" fmla="*/ 211932 w 1588294"/>
                <a:gd name="connsiteY6" fmla="*/ 152400 h 321469"/>
                <a:gd name="connsiteX7" fmla="*/ 338138 w 1588294"/>
                <a:gd name="connsiteY7" fmla="*/ 138112 h 321469"/>
                <a:gd name="connsiteX8" fmla="*/ 478632 w 1588294"/>
                <a:gd name="connsiteY8" fmla="*/ 116681 h 321469"/>
                <a:gd name="connsiteX9" fmla="*/ 659607 w 1588294"/>
                <a:gd name="connsiteY9" fmla="*/ 85725 h 321469"/>
                <a:gd name="connsiteX10" fmla="*/ 850107 w 1588294"/>
                <a:gd name="connsiteY10" fmla="*/ 71437 h 321469"/>
                <a:gd name="connsiteX11" fmla="*/ 1178719 w 1588294"/>
                <a:gd name="connsiteY11" fmla="*/ 26194 h 321469"/>
                <a:gd name="connsiteX12" fmla="*/ 1359694 w 1588294"/>
                <a:gd name="connsiteY12" fmla="*/ 0 h 321469"/>
                <a:gd name="connsiteX13" fmla="*/ 1569244 w 1588294"/>
                <a:gd name="connsiteY13" fmla="*/ 57150 h 321469"/>
                <a:gd name="connsiteX14" fmla="*/ 1588294 w 1588294"/>
                <a:gd name="connsiteY14" fmla="*/ 197644 h 321469"/>
                <a:gd name="connsiteX15" fmla="*/ 1526382 w 1588294"/>
                <a:gd name="connsiteY15" fmla="*/ 195262 h 321469"/>
                <a:gd name="connsiteX16" fmla="*/ 1426369 w 1588294"/>
                <a:gd name="connsiteY16" fmla="*/ 183356 h 321469"/>
                <a:gd name="connsiteX17" fmla="*/ 1309688 w 1588294"/>
                <a:gd name="connsiteY17" fmla="*/ 183356 h 321469"/>
                <a:gd name="connsiteX18" fmla="*/ 1031082 w 1588294"/>
                <a:gd name="connsiteY18" fmla="*/ 211931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294" h="321469">
                  <a:moveTo>
                    <a:pt x="1031082" y="211931"/>
                  </a:moveTo>
                  <a:lnTo>
                    <a:pt x="857250" y="228600"/>
                  </a:lnTo>
                  <a:lnTo>
                    <a:pt x="666750" y="266700"/>
                  </a:lnTo>
                  <a:lnTo>
                    <a:pt x="385763" y="290512"/>
                  </a:lnTo>
                  <a:lnTo>
                    <a:pt x="69057" y="321469"/>
                  </a:lnTo>
                  <a:lnTo>
                    <a:pt x="0" y="161925"/>
                  </a:lnTo>
                  <a:lnTo>
                    <a:pt x="211932" y="152400"/>
                  </a:lnTo>
                  <a:lnTo>
                    <a:pt x="338138" y="138112"/>
                  </a:lnTo>
                  <a:lnTo>
                    <a:pt x="478632" y="116681"/>
                  </a:lnTo>
                  <a:lnTo>
                    <a:pt x="659607" y="85725"/>
                  </a:lnTo>
                  <a:lnTo>
                    <a:pt x="850107" y="71437"/>
                  </a:lnTo>
                  <a:lnTo>
                    <a:pt x="1178719" y="26194"/>
                  </a:lnTo>
                  <a:lnTo>
                    <a:pt x="1359694" y="0"/>
                  </a:lnTo>
                  <a:lnTo>
                    <a:pt x="1569244" y="57150"/>
                  </a:lnTo>
                  <a:lnTo>
                    <a:pt x="1588294" y="197644"/>
                  </a:lnTo>
                  <a:lnTo>
                    <a:pt x="1526382" y="195262"/>
                  </a:lnTo>
                  <a:lnTo>
                    <a:pt x="1426369" y="183356"/>
                  </a:lnTo>
                  <a:lnTo>
                    <a:pt x="1309688" y="183356"/>
                  </a:lnTo>
                  <a:lnTo>
                    <a:pt x="1031082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A9F4EC44-EE80-491B-8C3B-F16C5B0F0D07}"/>
                </a:ext>
              </a:extLst>
            </p:cNvPr>
            <p:cNvSpPr/>
            <p:nvPr/>
          </p:nvSpPr>
          <p:spPr>
            <a:xfrm rot="16200000">
              <a:off x="3698082" y="3906044"/>
              <a:ext cx="4133850" cy="446087"/>
            </a:xfrm>
            <a:custGeom>
              <a:avLst/>
              <a:gdLst>
                <a:gd name="connsiteX0" fmla="*/ 3181350 w 4133850"/>
                <a:gd name="connsiteY0" fmla="*/ 403860 h 445770"/>
                <a:gd name="connsiteX1" fmla="*/ 2472690 w 4133850"/>
                <a:gd name="connsiteY1" fmla="*/ 403860 h 445770"/>
                <a:gd name="connsiteX2" fmla="*/ 2316480 w 4133850"/>
                <a:gd name="connsiteY2" fmla="*/ 400050 h 445770"/>
                <a:gd name="connsiteX3" fmla="*/ 1363980 w 4133850"/>
                <a:gd name="connsiteY3" fmla="*/ 403860 h 445770"/>
                <a:gd name="connsiteX4" fmla="*/ 1211580 w 4133850"/>
                <a:gd name="connsiteY4" fmla="*/ 403860 h 445770"/>
                <a:gd name="connsiteX5" fmla="*/ 704850 w 4133850"/>
                <a:gd name="connsiteY5" fmla="*/ 403860 h 445770"/>
                <a:gd name="connsiteX6" fmla="*/ 129540 w 4133850"/>
                <a:gd name="connsiteY6" fmla="*/ 403860 h 445770"/>
                <a:gd name="connsiteX7" fmla="*/ 102870 w 4133850"/>
                <a:gd name="connsiteY7" fmla="*/ 403860 h 445770"/>
                <a:gd name="connsiteX8" fmla="*/ 64770 w 4133850"/>
                <a:gd name="connsiteY8" fmla="*/ 388620 h 445770"/>
                <a:gd name="connsiteX9" fmla="*/ 30480 w 4133850"/>
                <a:gd name="connsiteY9" fmla="*/ 369570 h 445770"/>
                <a:gd name="connsiteX10" fmla="*/ 15240 w 4133850"/>
                <a:gd name="connsiteY10" fmla="*/ 354330 h 445770"/>
                <a:gd name="connsiteX11" fmla="*/ 0 w 4133850"/>
                <a:gd name="connsiteY11" fmla="*/ 327660 h 445770"/>
                <a:gd name="connsiteX12" fmla="*/ 3810 w 4133850"/>
                <a:gd name="connsiteY12" fmla="*/ 297180 h 445770"/>
                <a:gd name="connsiteX13" fmla="*/ 26670 w 4133850"/>
                <a:gd name="connsiteY13" fmla="*/ 266700 h 445770"/>
                <a:gd name="connsiteX14" fmla="*/ 45720 w 4133850"/>
                <a:gd name="connsiteY14" fmla="*/ 247650 h 445770"/>
                <a:gd name="connsiteX15" fmla="*/ 106680 w 4133850"/>
                <a:gd name="connsiteY15" fmla="*/ 209550 h 445770"/>
                <a:gd name="connsiteX16" fmla="*/ 171450 w 4133850"/>
                <a:gd name="connsiteY16" fmla="*/ 179070 h 445770"/>
                <a:gd name="connsiteX17" fmla="*/ 266700 w 4133850"/>
                <a:gd name="connsiteY17" fmla="*/ 140970 h 445770"/>
                <a:gd name="connsiteX18" fmla="*/ 350520 w 4133850"/>
                <a:gd name="connsiteY18" fmla="*/ 114300 h 445770"/>
                <a:gd name="connsiteX19" fmla="*/ 411480 w 4133850"/>
                <a:gd name="connsiteY19" fmla="*/ 129540 h 445770"/>
                <a:gd name="connsiteX20" fmla="*/ 491490 w 4133850"/>
                <a:gd name="connsiteY20" fmla="*/ 152400 h 445770"/>
                <a:gd name="connsiteX21" fmla="*/ 586740 w 4133850"/>
                <a:gd name="connsiteY21" fmla="*/ 160020 h 445770"/>
                <a:gd name="connsiteX22" fmla="*/ 842010 w 4133850"/>
                <a:gd name="connsiteY22" fmla="*/ 160020 h 445770"/>
                <a:gd name="connsiteX23" fmla="*/ 1181100 w 4133850"/>
                <a:gd name="connsiteY23" fmla="*/ 160020 h 445770"/>
                <a:gd name="connsiteX24" fmla="*/ 1352550 w 4133850"/>
                <a:gd name="connsiteY24" fmla="*/ 156210 h 445770"/>
                <a:gd name="connsiteX25" fmla="*/ 1775460 w 4133850"/>
                <a:gd name="connsiteY25" fmla="*/ 160020 h 445770"/>
                <a:gd name="connsiteX26" fmla="*/ 1931670 w 4133850"/>
                <a:gd name="connsiteY26" fmla="*/ 160020 h 445770"/>
                <a:gd name="connsiteX27" fmla="*/ 2286000 w 4133850"/>
                <a:gd name="connsiteY27" fmla="*/ 160020 h 445770"/>
                <a:gd name="connsiteX28" fmla="*/ 2446020 w 4133850"/>
                <a:gd name="connsiteY28" fmla="*/ 160020 h 445770"/>
                <a:gd name="connsiteX29" fmla="*/ 2785110 w 4133850"/>
                <a:gd name="connsiteY29" fmla="*/ 160020 h 445770"/>
                <a:gd name="connsiteX30" fmla="*/ 2933700 w 4133850"/>
                <a:gd name="connsiteY30" fmla="*/ 160020 h 445770"/>
                <a:gd name="connsiteX31" fmla="*/ 3375660 w 4133850"/>
                <a:gd name="connsiteY31" fmla="*/ 160020 h 445770"/>
                <a:gd name="connsiteX32" fmla="*/ 3566160 w 4133850"/>
                <a:gd name="connsiteY32" fmla="*/ 140970 h 445770"/>
                <a:gd name="connsiteX33" fmla="*/ 3691890 w 4133850"/>
                <a:gd name="connsiteY33" fmla="*/ 137160 h 445770"/>
                <a:gd name="connsiteX34" fmla="*/ 3855720 w 4133850"/>
                <a:gd name="connsiteY34" fmla="*/ 133350 h 445770"/>
                <a:gd name="connsiteX35" fmla="*/ 3901440 w 4133850"/>
                <a:gd name="connsiteY35" fmla="*/ 125730 h 445770"/>
                <a:gd name="connsiteX36" fmla="*/ 3935730 w 4133850"/>
                <a:gd name="connsiteY36" fmla="*/ 118110 h 445770"/>
                <a:gd name="connsiteX37" fmla="*/ 3981450 w 4133850"/>
                <a:gd name="connsiteY37" fmla="*/ 95250 h 445770"/>
                <a:gd name="connsiteX38" fmla="*/ 4034790 w 4133850"/>
                <a:gd name="connsiteY38" fmla="*/ 53340 h 445770"/>
                <a:gd name="connsiteX39" fmla="*/ 4057650 w 4133850"/>
                <a:gd name="connsiteY39" fmla="*/ 34290 h 445770"/>
                <a:gd name="connsiteX40" fmla="*/ 4072890 w 4133850"/>
                <a:gd name="connsiteY40" fmla="*/ 15240 h 445770"/>
                <a:gd name="connsiteX41" fmla="*/ 4095750 w 4133850"/>
                <a:gd name="connsiteY41" fmla="*/ 0 h 445770"/>
                <a:gd name="connsiteX42" fmla="*/ 4110990 w 4133850"/>
                <a:gd name="connsiteY42" fmla="*/ 0 h 445770"/>
                <a:gd name="connsiteX43" fmla="*/ 4126230 w 4133850"/>
                <a:gd name="connsiteY43" fmla="*/ 11430 h 445770"/>
                <a:gd name="connsiteX44" fmla="*/ 4133850 w 4133850"/>
                <a:gd name="connsiteY44" fmla="*/ 41910 h 445770"/>
                <a:gd name="connsiteX45" fmla="*/ 4126230 w 4133850"/>
                <a:gd name="connsiteY45" fmla="*/ 91440 h 445770"/>
                <a:gd name="connsiteX46" fmla="*/ 4107180 w 4133850"/>
                <a:gd name="connsiteY46" fmla="*/ 167640 h 445770"/>
                <a:gd name="connsiteX47" fmla="*/ 4099560 w 4133850"/>
                <a:gd name="connsiteY47" fmla="*/ 220980 h 445770"/>
                <a:gd name="connsiteX48" fmla="*/ 4084320 w 4133850"/>
                <a:gd name="connsiteY48" fmla="*/ 278130 h 445770"/>
                <a:gd name="connsiteX49" fmla="*/ 4042410 w 4133850"/>
                <a:gd name="connsiteY49" fmla="*/ 350520 h 445770"/>
                <a:gd name="connsiteX50" fmla="*/ 3977640 w 4133850"/>
                <a:gd name="connsiteY50" fmla="*/ 430530 h 445770"/>
                <a:gd name="connsiteX51" fmla="*/ 3947160 w 4133850"/>
                <a:gd name="connsiteY51" fmla="*/ 445770 h 445770"/>
                <a:gd name="connsiteX52" fmla="*/ 3928110 w 4133850"/>
                <a:gd name="connsiteY52" fmla="*/ 445770 h 445770"/>
                <a:gd name="connsiteX53" fmla="*/ 3897630 w 4133850"/>
                <a:gd name="connsiteY53" fmla="*/ 434340 h 445770"/>
                <a:gd name="connsiteX54" fmla="*/ 3859530 w 4133850"/>
                <a:gd name="connsiteY54" fmla="*/ 419100 h 445770"/>
                <a:gd name="connsiteX55" fmla="*/ 3790950 w 4133850"/>
                <a:gd name="connsiteY55" fmla="*/ 403860 h 445770"/>
                <a:gd name="connsiteX56" fmla="*/ 3695700 w 4133850"/>
                <a:gd name="connsiteY56" fmla="*/ 403860 h 445770"/>
                <a:gd name="connsiteX57" fmla="*/ 3585210 w 4133850"/>
                <a:gd name="connsiteY57" fmla="*/ 403860 h 445770"/>
                <a:gd name="connsiteX58" fmla="*/ 3429000 w 4133850"/>
                <a:gd name="connsiteY58" fmla="*/ 403860 h 445770"/>
                <a:gd name="connsiteX59" fmla="*/ 3181350 w 4133850"/>
                <a:gd name="connsiteY59" fmla="*/ 40386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33850" h="445770">
                  <a:moveTo>
                    <a:pt x="3181350" y="403860"/>
                  </a:moveTo>
                  <a:lnTo>
                    <a:pt x="2472690" y="403860"/>
                  </a:lnTo>
                  <a:lnTo>
                    <a:pt x="2316480" y="400050"/>
                  </a:lnTo>
                  <a:lnTo>
                    <a:pt x="1363980" y="403860"/>
                  </a:lnTo>
                  <a:lnTo>
                    <a:pt x="1211580" y="403860"/>
                  </a:lnTo>
                  <a:lnTo>
                    <a:pt x="704850" y="403860"/>
                  </a:lnTo>
                  <a:lnTo>
                    <a:pt x="129540" y="403860"/>
                  </a:lnTo>
                  <a:lnTo>
                    <a:pt x="102870" y="403860"/>
                  </a:lnTo>
                  <a:lnTo>
                    <a:pt x="64770" y="388620"/>
                  </a:lnTo>
                  <a:lnTo>
                    <a:pt x="30480" y="369570"/>
                  </a:lnTo>
                  <a:lnTo>
                    <a:pt x="15240" y="354330"/>
                  </a:lnTo>
                  <a:lnTo>
                    <a:pt x="0" y="327660"/>
                  </a:lnTo>
                  <a:lnTo>
                    <a:pt x="3810" y="297180"/>
                  </a:lnTo>
                  <a:lnTo>
                    <a:pt x="26670" y="266700"/>
                  </a:lnTo>
                  <a:lnTo>
                    <a:pt x="45720" y="247650"/>
                  </a:lnTo>
                  <a:lnTo>
                    <a:pt x="106680" y="209550"/>
                  </a:lnTo>
                  <a:lnTo>
                    <a:pt x="171450" y="179070"/>
                  </a:lnTo>
                  <a:lnTo>
                    <a:pt x="266700" y="140970"/>
                  </a:lnTo>
                  <a:lnTo>
                    <a:pt x="350520" y="114300"/>
                  </a:lnTo>
                  <a:lnTo>
                    <a:pt x="411480" y="129540"/>
                  </a:lnTo>
                  <a:lnTo>
                    <a:pt x="491490" y="152400"/>
                  </a:lnTo>
                  <a:lnTo>
                    <a:pt x="586740" y="160020"/>
                  </a:lnTo>
                  <a:lnTo>
                    <a:pt x="842010" y="160020"/>
                  </a:lnTo>
                  <a:lnTo>
                    <a:pt x="1181100" y="160020"/>
                  </a:lnTo>
                  <a:lnTo>
                    <a:pt x="1352550" y="156210"/>
                  </a:lnTo>
                  <a:lnTo>
                    <a:pt x="1775460" y="160020"/>
                  </a:lnTo>
                  <a:lnTo>
                    <a:pt x="1931670" y="160020"/>
                  </a:lnTo>
                  <a:lnTo>
                    <a:pt x="2286000" y="160020"/>
                  </a:lnTo>
                  <a:lnTo>
                    <a:pt x="2446020" y="160020"/>
                  </a:lnTo>
                  <a:lnTo>
                    <a:pt x="2785110" y="160020"/>
                  </a:lnTo>
                  <a:lnTo>
                    <a:pt x="2933700" y="160020"/>
                  </a:lnTo>
                  <a:lnTo>
                    <a:pt x="3375660" y="160020"/>
                  </a:lnTo>
                  <a:lnTo>
                    <a:pt x="3566160" y="140970"/>
                  </a:lnTo>
                  <a:lnTo>
                    <a:pt x="3691890" y="137160"/>
                  </a:lnTo>
                  <a:lnTo>
                    <a:pt x="3855720" y="133350"/>
                  </a:lnTo>
                  <a:lnTo>
                    <a:pt x="3901440" y="125730"/>
                  </a:lnTo>
                  <a:lnTo>
                    <a:pt x="3935730" y="118110"/>
                  </a:lnTo>
                  <a:lnTo>
                    <a:pt x="3981450" y="95250"/>
                  </a:lnTo>
                  <a:lnTo>
                    <a:pt x="4034790" y="53340"/>
                  </a:lnTo>
                  <a:lnTo>
                    <a:pt x="4057650" y="34290"/>
                  </a:lnTo>
                  <a:lnTo>
                    <a:pt x="4072890" y="15240"/>
                  </a:lnTo>
                  <a:lnTo>
                    <a:pt x="4095750" y="0"/>
                  </a:lnTo>
                  <a:lnTo>
                    <a:pt x="4110990" y="0"/>
                  </a:lnTo>
                  <a:lnTo>
                    <a:pt x="4126230" y="11430"/>
                  </a:lnTo>
                  <a:lnTo>
                    <a:pt x="4133850" y="41910"/>
                  </a:lnTo>
                  <a:lnTo>
                    <a:pt x="4126230" y="91440"/>
                  </a:lnTo>
                  <a:lnTo>
                    <a:pt x="4107180" y="167640"/>
                  </a:lnTo>
                  <a:lnTo>
                    <a:pt x="4099560" y="220980"/>
                  </a:lnTo>
                  <a:lnTo>
                    <a:pt x="4084320" y="278130"/>
                  </a:lnTo>
                  <a:lnTo>
                    <a:pt x="4042410" y="350520"/>
                  </a:lnTo>
                  <a:lnTo>
                    <a:pt x="3977640" y="430530"/>
                  </a:lnTo>
                  <a:lnTo>
                    <a:pt x="3947160" y="445770"/>
                  </a:lnTo>
                  <a:lnTo>
                    <a:pt x="3928110" y="445770"/>
                  </a:lnTo>
                  <a:lnTo>
                    <a:pt x="3897630" y="434340"/>
                  </a:lnTo>
                  <a:lnTo>
                    <a:pt x="3859530" y="419100"/>
                  </a:lnTo>
                  <a:lnTo>
                    <a:pt x="3790950" y="403860"/>
                  </a:lnTo>
                  <a:lnTo>
                    <a:pt x="3695700" y="403860"/>
                  </a:lnTo>
                  <a:lnTo>
                    <a:pt x="3585210" y="403860"/>
                  </a:lnTo>
                  <a:lnTo>
                    <a:pt x="3429000" y="403860"/>
                  </a:lnTo>
                  <a:lnTo>
                    <a:pt x="3181350" y="4038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EC3E66EC-4C31-4D6F-912C-4BA0C5BB3AE1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31938"/>
            <a:ext cx="4757737" cy="4511675"/>
            <a:chOff x="2513013" y="1531938"/>
            <a:chExt cx="4757737" cy="451167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3C83B080-61B3-410F-8B6B-043977352B72}"/>
                </a:ext>
              </a:extLst>
            </p:cNvPr>
            <p:cNvSpPr/>
            <p:nvPr/>
          </p:nvSpPr>
          <p:spPr>
            <a:xfrm>
              <a:off x="2519363" y="2420938"/>
              <a:ext cx="1695450" cy="609600"/>
            </a:xfrm>
            <a:custGeom>
              <a:avLst/>
              <a:gdLst>
                <a:gd name="connsiteX0" fmla="*/ 1278731 w 1695450"/>
                <a:gd name="connsiteY0" fmla="*/ 295275 h 609600"/>
                <a:gd name="connsiteX1" fmla="*/ 1107281 w 1695450"/>
                <a:gd name="connsiteY1" fmla="*/ 345282 h 609600"/>
                <a:gd name="connsiteX2" fmla="*/ 931068 w 1695450"/>
                <a:gd name="connsiteY2" fmla="*/ 395288 h 609600"/>
                <a:gd name="connsiteX3" fmla="*/ 723900 w 1695450"/>
                <a:gd name="connsiteY3" fmla="*/ 461963 h 609600"/>
                <a:gd name="connsiteX4" fmla="*/ 590550 w 1695450"/>
                <a:gd name="connsiteY4" fmla="*/ 507207 h 609600"/>
                <a:gd name="connsiteX5" fmla="*/ 478631 w 1695450"/>
                <a:gd name="connsiteY5" fmla="*/ 547688 h 609600"/>
                <a:gd name="connsiteX6" fmla="*/ 347662 w 1695450"/>
                <a:gd name="connsiteY6" fmla="*/ 609600 h 609600"/>
                <a:gd name="connsiteX7" fmla="*/ 321468 w 1695450"/>
                <a:gd name="connsiteY7" fmla="*/ 602457 h 609600"/>
                <a:gd name="connsiteX8" fmla="*/ 252412 w 1695450"/>
                <a:gd name="connsiteY8" fmla="*/ 569119 h 609600"/>
                <a:gd name="connsiteX9" fmla="*/ 171450 w 1695450"/>
                <a:gd name="connsiteY9" fmla="*/ 509588 h 609600"/>
                <a:gd name="connsiteX10" fmla="*/ 85725 w 1695450"/>
                <a:gd name="connsiteY10" fmla="*/ 433388 h 609600"/>
                <a:gd name="connsiteX11" fmla="*/ 35718 w 1695450"/>
                <a:gd name="connsiteY11" fmla="*/ 390525 h 609600"/>
                <a:gd name="connsiteX12" fmla="*/ 16668 w 1695450"/>
                <a:gd name="connsiteY12" fmla="*/ 369094 h 609600"/>
                <a:gd name="connsiteX13" fmla="*/ 4762 w 1695450"/>
                <a:gd name="connsiteY13" fmla="*/ 350044 h 609600"/>
                <a:gd name="connsiteX14" fmla="*/ 0 w 1695450"/>
                <a:gd name="connsiteY14" fmla="*/ 330994 h 609600"/>
                <a:gd name="connsiteX15" fmla="*/ 0 w 1695450"/>
                <a:gd name="connsiteY15" fmla="*/ 314325 h 609600"/>
                <a:gd name="connsiteX16" fmla="*/ 9525 w 1695450"/>
                <a:gd name="connsiteY16" fmla="*/ 302419 h 609600"/>
                <a:gd name="connsiteX17" fmla="*/ 26193 w 1695450"/>
                <a:gd name="connsiteY17" fmla="*/ 302419 h 609600"/>
                <a:gd name="connsiteX18" fmla="*/ 52387 w 1695450"/>
                <a:gd name="connsiteY18" fmla="*/ 311944 h 609600"/>
                <a:gd name="connsiteX19" fmla="*/ 107156 w 1695450"/>
                <a:gd name="connsiteY19" fmla="*/ 342900 h 609600"/>
                <a:gd name="connsiteX20" fmla="*/ 152400 w 1695450"/>
                <a:gd name="connsiteY20" fmla="*/ 364332 h 609600"/>
                <a:gd name="connsiteX21" fmla="*/ 197643 w 1695450"/>
                <a:gd name="connsiteY21" fmla="*/ 378619 h 609600"/>
                <a:gd name="connsiteX22" fmla="*/ 242887 w 1695450"/>
                <a:gd name="connsiteY22" fmla="*/ 383382 h 609600"/>
                <a:gd name="connsiteX23" fmla="*/ 300037 w 1695450"/>
                <a:gd name="connsiteY23" fmla="*/ 376238 h 609600"/>
                <a:gd name="connsiteX24" fmla="*/ 402431 w 1695450"/>
                <a:gd name="connsiteY24" fmla="*/ 354807 h 609600"/>
                <a:gd name="connsiteX25" fmla="*/ 597693 w 1695450"/>
                <a:gd name="connsiteY25" fmla="*/ 304800 h 609600"/>
                <a:gd name="connsiteX26" fmla="*/ 809625 w 1695450"/>
                <a:gd name="connsiteY26" fmla="*/ 242888 h 609600"/>
                <a:gd name="connsiteX27" fmla="*/ 952500 w 1695450"/>
                <a:gd name="connsiteY27" fmla="*/ 200025 h 609600"/>
                <a:gd name="connsiteX28" fmla="*/ 1128712 w 1695450"/>
                <a:gd name="connsiteY28" fmla="*/ 123825 h 609600"/>
                <a:gd name="connsiteX29" fmla="*/ 1309687 w 1695450"/>
                <a:gd name="connsiteY29" fmla="*/ 69057 h 609600"/>
                <a:gd name="connsiteX30" fmla="*/ 1345406 w 1695450"/>
                <a:gd name="connsiteY30" fmla="*/ 47625 h 609600"/>
                <a:gd name="connsiteX31" fmla="*/ 1390650 w 1695450"/>
                <a:gd name="connsiteY31" fmla="*/ 23813 h 609600"/>
                <a:gd name="connsiteX32" fmla="*/ 1443037 w 1695450"/>
                <a:gd name="connsiteY32" fmla="*/ 0 h 609600"/>
                <a:gd name="connsiteX33" fmla="*/ 1476375 w 1695450"/>
                <a:gd name="connsiteY33" fmla="*/ 7144 h 609600"/>
                <a:gd name="connsiteX34" fmla="*/ 1545431 w 1695450"/>
                <a:gd name="connsiteY34" fmla="*/ 28575 h 609600"/>
                <a:gd name="connsiteX35" fmla="*/ 1604962 w 1695450"/>
                <a:gd name="connsiteY35" fmla="*/ 47625 h 609600"/>
                <a:gd name="connsiteX36" fmla="*/ 1647825 w 1695450"/>
                <a:gd name="connsiteY36" fmla="*/ 69057 h 609600"/>
                <a:gd name="connsiteX37" fmla="*/ 1674018 w 1695450"/>
                <a:gd name="connsiteY37" fmla="*/ 90488 h 609600"/>
                <a:gd name="connsiteX38" fmla="*/ 1690687 w 1695450"/>
                <a:gd name="connsiteY38" fmla="*/ 111919 h 609600"/>
                <a:gd name="connsiteX39" fmla="*/ 1695450 w 1695450"/>
                <a:gd name="connsiteY39" fmla="*/ 135732 h 609600"/>
                <a:gd name="connsiteX40" fmla="*/ 1683543 w 1695450"/>
                <a:gd name="connsiteY40" fmla="*/ 164307 h 609600"/>
                <a:gd name="connsiteX41" fmla="*/ 1669256 w 1695450"/>
                <a:gd name="connsiteY41" fmla="*/ 183357 h 609600"/>
                <a:gd name="connsiteX42" fmla="*/ 1602581 w 1695450"/>
                <a:gd name="connsiteY42" fmla="*/ 200025 h 609600"/>
                <a:gd name="connsiteX43" fmla="*/ 1469231 w 1695450"/>
                <a:gd name="connsiteY43" fmla="*/ 233363 h 609600"/>
                <a:gd name="connsiteX44" fmla="*/ 1278731 w 1695450"/>
                <a:gd name="connsiteY44" fmla="*/ 2952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95450" h="609600">
                  <a:moveTo>
                    <a:pt x="1278731" y="295275"/>
                  </a:moveTo>
                  <a:lnTo>
                    <a:pt x="1107281" y="345282"/>
                  </a:lnTo>
                  <a:lnTo>
                    <a:pt x="931068" y="395288"/>
                  </a:lnTo>
                  <a:lnTo>
                    <a:pt x="723900" y="461963"/>
                  </a:lnTo>
                  <a:lnTo>
                    <a:pt x="590550" y="507207"/>
                  </a:lnTo>
                  <a:lnTo>
                    <a:pt x="478631" y="547688"/>
                  </a:lnTo>
                  <a:lnTo>
                    <a:pt x="347662" y="609600"/>
                  </a:lnTo>
                  <a:lnTo>
                    <a:pt x="321468" y="602457"/>
                  </a:lnTo>
                  <a:lnTo>
                    <a:pt x="252412" y="569119"/>
                  </a:lnTo>
                  <a:lnTo>
                    <a:pt x="171450" y="509588"/>
                  </a:lnTo>
                  <a:lnTo>
                    <a:pt x="85725" y="433388"/>
                  </a:lnTo>
                  <a:lnTo>
                    <a:pt x="35718" y="390525"/>
                  </a:lnTo>
                  <a:lnTo>
                    <a:pt x="16668" y="369094"/>
                  </a:lnTo>
                  <a:lnTo>
                    <a:pt x="4762" y="350044"/>
                  </a:lnTo>
                  <a:lnTo>
                    <a:pt x="0" y="330994"/>
                  </a:lnTo>
                  <a:lnTo>
                    <a:pt x="0" y="314325"/>
                  </a:lnTo>
                  <a:lnTo>
                    <a:pt x="9525" y="302419"/>
                  </a:lnTo>
                  <a:lnTo>
                    <a:pt x="26193" y="302419"/>
                  </a:lnTo>
                  <a:lnTo>
                    <a:pt x="52387" y="311944"/>
                  </a:lnTo>
                  <a:lnTo>
                    <a:pt x="107156" y="342900"/>
                  </a:lnTo>
                  <a:lnTo>
                    <a:pt x="152400" y="364332"/>
                  </a:lnTo>
                  <a:lnTo>
                    <a:pt x="197643" y="378619"/>
                  </a:lnTo>
                  <a:lnTo>
                    <a:pt x="242887" y="383382"/>
                  </a:lnTo>
                  <a:lnTo>
                    <a:pt x="300037" y="376238"/>
                  </a:lnTo>
                  <a:lnTo>
                    <a:pt x="402431" y="354807"/>
                  </a:lnTo>
                  <a:lnTo>
                    <a:pt x="597693" y="304800"/>
                  </a:lnTo>
                  <a:lnTo>
                    <a:pt x="809625" y="242888"/>
                  </a:lnTo>
                  <a:lnTo>
                    <a:pt x="952500" y="200025"/>
                  </a:lnTo>
                  <a:lnTo>
                    <a:pt x="1128712" y="123825"/>
                  </a:lnTo>
                  <a:lnTo>
                    <a:pt x="1309687" y="69057"/>
                  </a:lnTo>
                  <a:lnTo>
                    <a:pt x="1345406" y="47625"/>
                  </a:lnTo>
                  <a:lnTo>
                    <a:pt x="1390650" y="23813"/>
                  </a:lnTo>
                  <a:lnTo>
                    <a:pt x="1443037" y="0"/>
                  </a:lnTo>
                  <a:lnTo>
                    <a:pt x="1476375" y="7144"/>
                  </a:lnTo>
                  <a:lnTo>
                    <a:pt x="1545431" y="28575"/>
                  </a:lnTo>
                  <a:lnTo>
                    <a:pt x="1604962" y="47625"/>
                  </a:lnTo>
                  <a:lnTo>
                    <a:pt x="1647825" y="69057"/>
                  </a:lnTo>
                  <a:lnTo>
                    <a:pt x="1674018" y="90488"/>
                  </a:lnTo>
                  <a:lnTo>
                    <a:pt x="1690687" y="111919"/>
                  </a:lnTo>
                  <a:lnTo>
                    <a:pt x="1695450" y="135732"/>
                  </a:lnTo>
                  <a:lnTo>
                    <a:pt x="1683543" y="164307"/>
                  </a:lnTo>
                  <a:lnTo>
                    <a:pt x="1669256" y="183357"/>
                  </a:lnTo>
                  <a:lnTo>
                    <a:pt x="1602581" y="200025"/>
                  </a:lnTo>
                  <a:lnTo>
                    <a:pt x="1469231" y="233363"/>
                  </a:lnTo>
                  <a:lnTo>
                    <a:pt x="1278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A60390D0-BC59-4FFB-B0FB-F4746D83245B}"/>
                </a:ext>
              </a:extLst>
            </p:cNvPr>
            <p:cNvSpPr/>
            <p:nvPr/>
          </p:nvSpPr>
          <p:spPr>
            <a:xfrm>
              <a:off x="4191000" y="1563688"/>
              <a:ext cx="384175" cy="1089025"/>
            </a:xfrm>
            <a:custGeom>
              <a:avLst/>
              <a:gdLst>
                <a:gd name="connsiteX0" fmla="*/ 52388 w 383381"/>
                <a:gd name="connsiteY0" fmla="*/ 657225 h 1088232"/>
                <a:gd name="connsiteX1" fmla="*/ 97631 w 383381"/>
                <a:gd name="connsiteY1" fmla="*/ 559594 h 1088232"/>
                <a:gd name="connsiteX2" fmla="*/ 121444 w 383381"/>
                <a:gd name="connsiteY2" fmla="*/ 497682 h 1088232"/>
                <a:gd name="connsiteX3" fmla="*/ 152400 w 383381"/>
                <a:gd name="connsiteY3" fmla="*/ 397669 h 1088232"/>
                <a:gd name="connsiteX4" fmla="*/ 171450 w 383381"/>
                <a:gd name="connsiteY4" fmla="*/ 330994 h 1088232"/>
                <a:gd name="connsiteX5" fmla="*/ 176213 w 383381"/>
                <a:gd name="connsiteY5" fmla="*/ 292894 h 1088232"/>
                <a:gd name="connsiteX6" fmla="*/ 171450 w 383381"/>
                <a:gd name="connsiteY6" fmla="*/ 235744 h 1088232"/>
                <a:gd name="connsiteX7" fmla="*/ 161925 w 383381"/>
                <a:gd name="connsiteY7" fmla="*/ 159544 h 1088232"/>
                <a:gd name="connsiteX8" fmla="*/ 157163 w 383381"/>
                <a:gd name="connsiteY8" fmla="*/ 102394 h 1088232"/>
                <a:gd name="connsiteX9" fmla="*/ 152400 w 383381"/>
                <a:gd name="connsiteY9" fmla="*/ 54769 h 1088232"/>
                <a:gd name="connsiteX10" fmla="*/ 152400 w 383381"/>
                <a:gd name="connsiteY10" fmla="*/ 28575 h 1088232"/>
                <a:gd name="connsiteX11" fmla="*/ 154781 w 383381"/>
                <a:gd name="connsiteY11" fmla="*/ 14288 h 1088232"/>
                <a:gd name="connsiteX12" fmla="*/ 161925 w 383381"/>
                <a:gd name="connsiteY12" fmla="*/ 4763 h 1088232"/>
                <a:gd name="connsiteX13" fmla="*/ 180975 w 383381"/>
                <a:gd name="connsiteY13" fmla="*/ 0 h 1088232"/>
                <a:gd name="connsiteX14" fmla="*/ 204788 w 383381"/>
                <a:gd name="connsiteY14" fmla="*/ 14288 h 1088232"/>
                <a:gd name="connsiteX15" fmla="*/ 233363 w 383381"/>
                <a:gd name="connsiteY15" fmla="*/ 45244 h 1088232"/>
                <a:gd name="connsiteX16" fmla="*/ 295275 w 383381"/>
                <a:gd name="connsiteY16" fmla="*/ 147638 h 1088232"/>
                <a:gd name="connsiteX17" fmla="*/ 364331 w 383381"/>
                <a:gd name="connsiteY17" fmla="*/ 254794 h 1088232"/>
                <a:gd name="connsiteX18" fmla="*/ 383381 w 383381"/>
                <a:gd name="connsiteY18" fmla="*/ 364332 h 1088232"/>
                <a:gd name="connsiteX19" fmla="*/ 359569 w 383381"/>
                <a:gd name="connsiteY19" fmla="*/ 485775 h 1088232"/>
                <a:gd name="connsiteX20" fmla="*/ 333375 w 383381"/>
                <a:gd name="connsiteY20" fmla="*/ 616744 h 1088232"/>
                <a:gd name="connsiteX21" fmla="*/ 304800 w 383381"/>
                <a:gd name="connsiteY21" fmla="*/ 752475 h 1088232"/>
                <a:gd name="connsiteX22" fmla="*/ 276225 w 383381"/>
                <a:gd name="connsiteY22" fmla="*/ 871538 h 1088232"/>
                <a:gd name="connsiteX23" fmla="*/ 254794 w 383381"/>
                <a:gd name="connsiteY23" fmla="*/ 971550 h 1088232"/>
                <a:gd name="connsiteX24" fmla="*/ 226219 w 383381"/>
                <a:gd name="connsiteY24" fmla="*/ 1052513 h 1088232"/>
                <a:gd name="connsiteX25" fmla="*/ 211931 w 383381"/>
                <a:gd name="connsiteY25" fmla="*/ 1071563 h 1088232"/>
                <a:gd name="connsiteX26" fmla="*/ 188119 w 383381"/>
                <a:gd name="connsiteY26" fmla="*/ 1083469 h 1088232"/>
                <a:gd name="connsiteX27" fmla="*/ 161925 w 383381"/>
                <a:gd name="connsiteY27" fmla="*/ 1088232 h 1088232"/>
                <a:gd name="connsiteX28" fmla="*/ 133350 w 383381"/>
                <a:gd name="connsiteY28" fmla="*/ 1083469 h 1088232"/>
                <a:gd name="connsiteX29" fmla="*/ 116681 w 383381"/>
                <a:gd name="connsiteY29" fmla="*/ 1076325 h 1088232"/>
                <a:gd name="connsiteX30" fmla="*/ 92869 w 383381"/>
                <a:gd name="connsiteY30" fmla="*/ 1052513 h 1088232"/>
                <a:gd name="connsiteX31" fmla="*/ 64294 w 383381"/>
                <a:gd name="connsiteY31" fmla="*/ 1016794 h 1088232"/>
                <a:gd name="connsiteX32" fmla="*/ 33338 w 383381"/>
                <a:gd name="connsiteY32" fmla="*/ 962025 h 1088232"/>
                <a:gd name="connsiteX33" fmla="*/ 14288 w 383381"/>
                <a:gd name="connsiteY33" fmla="*/ 904875 h 1088232"/>
                <a:gd name="connsiteX34" fmla="*/ 0 w 383381"/>
                <a:gd name="connsiteY34" fmla="*/ 826294 h 1088232"/>
                <a:gd name="connsiteX35" fmla="*/ 0 w 383381"/>
                <a:gd name="connsiteY35" fmla="*/ 769144 h 1088232"/>
                <a:gd name="connsiteX36" fmla="*/ 14288 w 383381"/>
                <a:gd name="connsiteY36" fmla="*/ 733425 h 1088232"/>
                <a:gd name="connsiteX37" fmla="*/ 52388 w 383381"/>
                <a:gd name="connsiteY37" fmla="*/ 657225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381" h="1088232">
                  <a:moveTo>
                    <a:pt x="52388" y="657225"/>
                  </a:moveTo>
                  <a:lnTo>
                    <a:pt x="97631" y="559594"/>
                  </a:lnTo>
                  <a:lnTo>
                    <a:pt x="121444" y="497682"/>
                  </a:lnTo>
                  <a:lnTo>
                    <a:pt x="152400" y="397669"/>
                  </a:lnTo>
                  <a:lnTo>
                    <a:pt x="171450" y="330994"/>
                  </a:lnTo>
                  <a:lnTo>
                    <a:pt x="176213" y="292894"/>
                  </a:lnTo>
                  <a:lnTo>
                    <a:pt x="171450" y="235744"/>
                  </a:lnTo>
                  <a:lnTo>
                    <a:pt x="161925" y="159544"/>
                  </a:lnTo>
                  <a:lnTo>
                    <a:pt x="157163" y="102394"/>
                  </a:lnTo>
                  <a:lnTo>
                    <a:pt x="152400" y="54769"/>
                  </a:lnTo>
                  <a:lnTo>
                    <a:pt x="152400" y="28575"/>
                  </a:lnTo>
                  <a:lnTo>
                    <a:pt x="154781" y="14288"/>
                  </a:lnTo>
                  <a:lnTo>
                    <a:pt x="161925" y="4763"/>
                  </a:lnTo>
                  <a:lnTo>
                    <a:pt x="180975" y="0"/>
                  </a:lnTo>
                  <a:lnTo>
                    <a:pt x="204788" y="14288"/>
                  </a:lnTo>
                  <a:lnTo>
                    <a:pt x="233363" y="45244"/>
                  </a:lnTo>
                  <a:lnTo>
                    <a:pt x="295275" y="147638"/>
                  </a:lnTo>
                  <a:lnTo>
                    <a:pt x="364331" y="254794"/>
                  </a:lnTo>
                  <a:lnTo>
                    <a:pt x="383381" y="364332"/>
                  </a:lnTo>
                  <a:lnTo>
                    <a:pt x="359569" y="485775"/>
                  </a:lnTo>
                  <a:lnTo>
                    <a:pt x="333375" y="616744"/>
                  </a:lnTo>
                  <a:lnTo>
                    <a:pt x="304800" y="752475"/>
                  </a:lnTo>
                  <a:lnTo>
                    <a:pt x="276225" y="871538"/>
                  </a:lnTo>
                  <a:lnTo>
                    <a:pt x="254794" y="971550"/>
                  </a:lnTo>
                  <a:lnTo>
                    <a:pt x="226219" y="1052513"/>
                  </a:lnTo>
                  <a:lnTo>
                    <a:pt x="211931" y="1071563"/>
                  </a:lnTo>
                  <a:lnTo>
                    <a:pt x="188119" y="1083469"/>
                  </a:lnTo>
                  <a:lnTo>
                    <a:pt x="161925" y="1088232"/>
                  </a:lnTo>
                  <a:lnTo>
                    <a:pt x="133350" y="1083469"/>
                  </a:lnTo>
                  <a:lnTo>
                    <a:pt x="116681" y="1076325"/>
                  </a:lnTo>
                  <a:lnTo>
                    <a:pt x="92869" y="1052513"/>
                  </a:lnTo>
                  <a:lnTo>
                    <a:pt x="64294" y="1016794"/>
                  </a:lnTo>
                  <a:lnTo>
                    <a:pt x="33338" y="962025"/>
                  </a:lnTo>
                  <a:lnTo>
                    <a:pt x="14288" y="904875"/>
                  </a:lnTo>
                  <a:lnTo>
                    <a:pt x="0" y="826294"/>
                  </a:lnTo>
                  <a:lnTo>
                    <a:pt x="0" y="769144"/>
                  </a:lnTo>
                  <a:lnTo>
                    <a:pt x="14288" y="733425"/>
                  </a:lnTo>
                  <a:lnTo>
                    <a:pt x="5238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3E58041A-D1B0-46DC-AEB9-683CA936ACFD}"/>
                </a:ext>
              </a:extLst>
            </p:cNvPr>
            <p:cNvSpPr/>
            <p:nvPr/>
          </p:nvSpPr>
          <p:spPr>
            <a:xfrm>
              <a:off x="4552950" y="2306638"/>
              <a:ext cx="2132013" cy="434975"/>
            </a:xfrm>
            <a:custGeom>
              <a:avLst/>
              <a:gdLst>
                <a:gd name="connsiteX0" fmla="*/ 1459706 w 2131219"/>
                <a:gd name="connsiteY0" fmla="*/ 295275 h 433388"/>
                <a:gd name="connsiteX1" fmla="*/ 1209675 w 2131219"/>
                <a:gd name="connsiteY1" fmla="*/ 321469 h 433388"/>
                <a:gd name="connsiteX2" fmla="*/ 1021556 w 2131219"/>
                <a:gd name="connsiteY2" fmla="*/ 359569 h 433388"/>
                <a:gd name="connsiteX3" fmla="*/ 754856 w 2131219"/>
                <a:gd name="connsiteY3" fmla="*/ 390525 h 433388"/>
                <a:gd name="connsiteX4" fmla="*/ 542925 w 2131219"/>
                <a:gd name="connsiteY4" fmla="*/ 411957 h 433388"/>
                <a:gd name="connsiteX5" fmla="*/ 371475 w 2131219"/>
                <a:gd name="connsiteY5" fmla="*/ 433388 h 433388"/>
                <a:gd name="connsiteX6" fmla="*/ 328613 w 2131219"/>
                <a:gd name="connsiteY6" fmla="*/ 433388 h 433388"/>
                <a:gd name="connsiteX7" fmla="*/ 304800 w 2131219"/>
                <a:gd name="connsiteY7" fmla="*/ 426244 h 433388"/>
                <a:gd name="connsiteX8" fmla="*/ 259556 w 2131219"/>
                <a:gd name="connsiteY8" fmla="*/ 409575 h 433388"/>
                <a:gd name="connsiteX9" fmla="*/ 183356 w 2131219"/>
                <a:gd name="connsiteY9" fmla="*/ 361950 h 433388"/>
                <a:gd name="connsiteX10" fmla="*/ 116681 w 2131219"/>
                <a:gd name="connsiteY10" fmla="*/ 309563 h 433388"/>
                <a:gd name="connsiteX11" fmla="*/ 54769 w 2131219"/>
                <a:gd name="connsiteY11" fmla="*/ 257175 h 433388"/>
                <a:gd name="connsiteX12" fmla="*/ 19050 w 2131219"/>
                <a:gd name="connsiteY12" fmla="*/ 221457 h 433388"/>
                <a:gd name="connsiteX13" fmla="*/ 4763 w 2131219"/>
                <a:gd name="connsiteY13" fmla="*/ 197644 h 433388"/>
                <a:gd name="connsiteX14" fmla="*/ 0 w 2131219"/>
                <a:gd name="connsiteY14" fmla="*/ 180975 h 433388"/>
                <a:gd name="connsiteX15" fmla="*/ 0 w 2131219"/>
                <a:gd name="connsiteY15" fmla="*/ 164307 h 433388"/>
                <a:gd name="connsiteX16" fmla="*/ 2381 w 2131219"/>
                <a:gd name="connsiteY16" fmla="*/ 152400 h 433388"/>
                <a:gd name="connsiteX17" fmla="*/ 14288 w 2131219"/>
                <a:gd name="connsiteY17" fmla="*/ 145257 h 433388"/>
                <a:gd name="connsiteX18" fmla="*/ 35719 w 2131219"/>
                <a:gd name="connsiteY18" fmla="*/ 145257 h 433388"/>
                <a:gd name="connsiteX19" fmla="*/ 52388 w 2131219"/>
                <a:gd name="connsiteY19" fmla="*/ 152400 h 433388"/>
                <a:gd name="connsiteX20" fmla="*/ 76200 w 2131219"/>
                <a:gd name="connsiteY20" fmla="*/ 176213 h 433388"/>
                <a:gd name="connsiteX21" fmla="*/ 104775 w 2131219"/>
                <a:gd name="connsiteY21" fmla="*/ 200025 h 433388"/>
                <a:gd name="connsiteX22" fmla="*/ 140494 w 2131219"/>
                <a:gd name="connsiteY22" fmla="*/ 219075 h 433388"/>
                <a:gd name="connsiteX23" fmla="*/ 202406 w 2131219"/>
                <a:gd name="connsiteY23" fmla="*/ 240507 h 433388"/>
                <a:gd name="connsiteX24" fmla="*/ 273844 w 2131219"/>
                <a:gd name="connsiteY24" fmla="*/ 252413 h 433388"/>
                <a:gd name="connsiteX25" fmla="*/ 321469 w 2131219"/>
                <a:gd name="connsiteY25" fmla="*/ 257175 h 433388"/>
                <a:gd name="connsiteX26" fmla="*/ 397669 w 2131219"/>
                <a:gd name="connsiteY26" fmla="*/ 250032 h 433388"/>
                <a:gd name="connsiteX27" fmla="*/ 616744 w 2131219"/>
                <a:gd name="connsiteY27" fmla="*/ 216694 h 433388"/>
                <a:gd name="connsiteX28" fmla="*/ 816769 w 2131219"/>
                <a:gd name="connsiteY28" fmla="*/ 185738 h 433388"/>
                <a:gd name="connsiteX29" fmla="*/ 1000125 w 2131219"/>
                <a:gd name="connsiteY29" fmla="*/ 157163 h 433388"/>
                <a:gd name="connsiteX30" fmla="*/ 1207294 w 2131219"/>
                <a:gd name="connsiteY30" fmla="*/ 121444 h 433388"/>
                <a:gd name="connsiteX31" fmla="*/ 1376363 w 2131219"/>
                <a:gd name="connsiteY31" fmla="*/ 100013 h 433388"/>
                <a:gd name="connsiteX32" fmla="*/ 1557338 w 2131219"/>
                <a:gd name="connsiteY32" fmla="*/ 71438 h 433388"/>
                <a:gd name="connsiteX33" fmla="*/ 1595438 w 2131219"/>
                <a:gd name="connsiteY33" fmla="*/ 45244 h 433388"/>
                <a:gd name="connsiteX34" fmla="*/ 1638300 w 2131219"/>
                <a:gd name="connsiteY34" fmla="*/ 23813 h 433388"/>
                <a:gd name="connsiteX35" fmla="*/ 1688306 w 2131219"/>
                <a:gd name="connsiteY35" fmla="*/ 4763 h 433388"/>
                <a:gd name="connsiteX36" fmla="*/ 1754981 w 2131219"/>
                <a:gd name="connsiteY36" fmla="*/ 0 h 433388"/>
                <a:gd name="connsiteX37" fmla="*/ 1821656 w 2131219"/>
                <a:gd name="connsiteY37" fmla="*/ 7144 h 433388"/>
                <a:gd name="connsiteX38" fmla="*/ 1938338 w 2131219"/>
                <a:gd name="connsiteY38" fmla="*/ 45244 h 433388"/>
                <a:gd name="connsiteX39" fmla="*/ 2040731 w 2131219"/>
                <a:gd name="connsiteY39" fmla="*/ 83344 h 433388"/>
                <a:gd name="connsiteX40" fmla="*/ 2088356 w 2131219"/>
                <a:gd name="connsiteY40" fmla="*/ 107157 h 433388"/>
                <a:gd name="connsiteX41" fmla="*/ 2109788 w 2131219"/>
                <a:gd name="connsiteY41" fmla="*/ 123825 h 433388"/>
                <a:gd name="connsiteX42" fmla="*/ 2126456 w 2131219"/>
                <a:gd name="connsiteY42" fmla="*/ 140494 h 433388"/>
                <a:gd name="connsiteX43" fmla="*/ 2131219 w 2131219"/>
                <a:gd name="connsiteY43" fmla="*/ 159544 h 433388"/>
                <a:gd name="connsiteX44" fmla="*/ 2116931 w 2131219"/>
                <a:gd name="connsiteY44" fmla="*/ 183357 h 433388"/>
                <a:gd name="connsiteX45" fmla="*/ 2090738 w 2131219"/>
                <a:gd name="connsiteY45" fmla="*/ 211932 h 433388"/>
                <a:gd name="connsiteX46" fmla="*/ 2055019 w 2131219"/>
                <a:gd name="connsiteY46" fmla="*/ 230982 h 433388"/>
                <a:gd name="connsiteX47" fmla="*/ 2007394 w 2131219"/>
                <a:gd name="connsiteY47" fmla="*/ 242888 h 433388"/>
                <a:gd name="connsiteX48" fmla="*/ 1931194 w 2131219"/>
                <a:gd name="connsiteY48" fmla="*/ 250032 h 433388"/>
                <a:gd name="connsiteX49" fmla="*/ 1819275 w 2131219"/>
                <a:gd name="connsiteY49" fmla="*/ 259557 h 433388"/>
                <a:gd name="connsiteX50" fmla="*/ 1459706 w 2131219"/>
                <a:gd name="connsiteY50" fmla="*/ 29527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1219" h="433388">
                  <a:moveTo>
                    <a:pt x="1459706" y="295275"/>
                  </a:moveTo>
                  <a:lnTo>
                    <a:pt x="1209675" y="321469"/>
                  </a:lnTo>
                  <a:lnTo>
                    <a:pt x="1021556" y="359569"/>
                  </a:lnTo>
                  <a:lnTo>
                    <a:pt x="754856" y="390525"/>
                  </a:lnTo>
                  <a:lnTo>
                    <a:pt x="542925" y="411957"/>
                  </a:lnTo>
                  <a:lnTo>
                    <a:pt x="371475" y="433388"/>
                  </a:lnTo>
                  <a:lnTo>
                    <a:pt x="328613" y="433388"/>
                  </a:lnTo>
                  <a:lnTo>
                    <a:pt x="304800" y="426244"/>
                  </a:lnTo>
                  <a:lnTo>
                    <a:pt x="259556" y="409575"/>
                  </a:lnTo>
                  <a:lnTo>
                    <a:pt x="183356" y="361950"/>
                  </a:lnTo>
                  <a:lnTo>
                    <a:pt x="116681" y="309563"/>
                  </a:lnTo>
                  <a:lnTo>
                    <a:pt x="54769" y="257175"/>
                  </a:lnTo>
                  <a:lnTo>
                    <a:pt x="19050" y="221457"/>
                  </a:lnTo>
                  <a:lnTo>
                    <a:pt x="4763" y="197644"/>
                  </a:lnTo>
                  <a:lnTo>
                    <a:pt x="0" y="180975"/>
                  </a:lnTo>
                  <a:lnTo>
                    <a:pt x="0" y="164307"/>
                  </a:lnTo>
                  <a:lnTo>
                    <a:pt x="2381" y="152400"/>
                  </a:lnTo>
                  <a:lnTo>
                    <a:pt x="14288" y="145257"/>
                  </a:lnTo>
                  <a:lnTo>
                    <a:pt x="35719" y="145257"/>
                  </a:lnTo>
                  <a:lnTo>
                    <a:pt x="52388" y="152400"/>
                  </a:lnTo>
                  <a:lnTo>
                    <a:pt x="76200" y="176213"/>
                  </a:lnTo>
                  <a:lnTo>
                    <a:pt x="104775" y="200025"/>
                  </a:lnTo>
                  <a:lnTo>
                    <a:pt x="140494" y="219075"/>
                  </a:lnTo>
                  <a:lnTo>
                    <a:pt x="202406" y="240507"/>
                  </a:lnTo>
                  <a:lnTo>
                    <a:pt x="273844" y="252413"/>
                  </a:lnTo>
                  <a:lnTo>
                    <a:pt x="321469" y="257175"/>
                  </a:lnTo>
                  <a:lnTo>
                    <a:pt x="397669" y="250032"/>
                  </a:lnTo>
                  <a:lnTo>
                    <a:pt x="616744" y="216694"/>
                  </a:lnTo>
                  <a:lnTo>
                    <a:pt x="816769" y="185738"/>
                  </a:lnTo>
                  <a:lnTo>
                    <a:pt x="1000125" y="157163"/>
                  </a:lnTo>
                  <a:lnTo>
                    <a:pt x="1207294" y="121444"/>
                  </a:lnTo>
                  <a:lnTo>
                    <a:pt x="1376363" y="100013"/>
                  </a:lnTo>
                  <a:lnTo>
                    <a:pt x="1557338" y="71438"/>
                  </a:lnTo>
                  <a:lnTo>
                    <a:pt x="1595438" y="45244"/>
                  </a:lnTo>
                  <a:lnTo>
                    <a:pt x="1638300" y="23813"/>
                  </a:lnTo>
                  <a:lnTo>
                    <a:pt x="1688306" y="4763"/>
                  </a:lnTo>
                  <a:lnTo>
                    <a:pt x="1754981" y="0"/>
                  </a:lnTo>
                  <a:lnTo>
                    <a:pt x="1821656" y="7144"/>
                  </a:lnTo>
                  <a:lnTo>
                    <a:pt x="1938338" y="45244"/>
                  </a:lnTo>
                  <a:lnTo>
                    <a:pt x="2040731" y="83344"/>
                  </a:lnTo>
                  <a:lnTo>
                    <a:pt x="2088356" y="107157"/>
                  </a:lnTo>
                  <a:lnTo>
                    <a:pt x="2109788" y="123825"/>
                  </a:lnTo>
                  <a:lnTo>
                    <a:pt x="2126456" y="140494"/>
                  </a:lnTo>
                  <a:lnTo>
                    <a:pt x="2131219" y="159544"/>
                  </a:lnTo>
                  <a:lnTo>
                    <a:pt x="2116931" y="183357"/>
                  </a:lnTo>
                  <a:lnTo>
                    <a:pt x="2090738" y="211932"/>
                  </a:lnTo>
                  <a:lnTo>
                    <a:pt x="2055019" y="230982"/>
                  </a:lnTo>
                  <a:lnTo>
                    <a:pt x="2007394" y="242888"/>
                  </a:lnTo>
                  <a:lnTo>
                    <a:pt x="1931194" y="250032"/>
                  </a:lnTo>
                  <a:lnTo>
                    <a:pt x="1819275" y="259557"/>
                  </a:lnTo>
                  <a:lnTo>
                    <a:pt x="145970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0372A824-A062-4421-AB0F-C6AC9A9F78F8}"/>
                </a:ext>
              </a:extLst>
            </p:cNvPr>
            <p:cNvSpPr/>
            <p:nvPr/>
          </p:nvSpPr>
          <p:spPr>
            <a:xfrm>
              <a:off x="4105275" y="4479925"/>
              <a:ext cx="3117850" cy="585788"/>
            </a:xfrm>
            <a:custGeom>
              <a:avLst/>
              <a:gdLst>
                <a:gd name="connsiteX0" fmla="*/ 2056679 w 3118191"/>
                <a:gd name="connsiteY0" fmla="*/ 325953 h 585562"/>
                <a:gd name="connsiteX1" fmla="*/ 1828800 w 3118191"/>
                <a:gd name="connsiteY1" fmla="*/ 340376 h 585562"/>
                <a:gd name="connsiteX2" fmla="*/ 1658612 w 3118191"/>
                <a:gd name="connsiteY2" fmla="*/ 357683 h 585562"/>
                <a:gd name="connsiteX3" fmla="*/ 1468232 w 3118191"/>
                <a:gd name="connsiteY3" fmla="*/ 374990 h 585562"/>
                <a:gd name="connsiteX4" fmla="*/ 1176893 w 3118191"/>
                <a:gd name="connsiteY4" fmla="*/ 406720 h 585562"/>
                <a:gd name="connsiteX5" fmla="*/ 963437 w 3118191"/>
                <a:gd name="connsiteY5" fmla="*/ 435566 h 585562"/>
                <a:gd name="connsiteX6" fmla="*/ 787480 w 3118191"/>
                <a:gd name="connsiteY6" fmla="*/ 467296 h 585562"/>
                <a:gd name="connsiteX7" fmla="*/ 597100 w 3118191"/>
                <a:gd name="connsiteY7" fmla="*/ 522102 h 585562"/>
                <a:gd name="connsiteX8" fmla="*/ 366337 w 3118191"/>
                <a:gd name="connsiteY8" fmla="*/ 585562 h 585562"/>
                <a:gd name="connsiteX9" fmla="*/ 314415 w 3118191"/>
                <a:gd name="connsiteY9" fmla="*/ 550947 h 585562"/>
                <a:gd name="connsiteX10" fmla="*/ 190380 w 3118191"/>
                <a:gd name="connsiteY10" fmla="*/ 461526 h 585562"/>
                <a:gd name="connsiteX11" fmla="*/ 109613 w 3118191"/>
                <a:gd name="connsiteY11" fmla="*/ 400951 h 585562"/>
                <a:gd name="connsiteX12" fmla="*/ 34615 w 3118191"/>
                <a:gd name="connsiteY12" fmla="*/ 337491 h 585562"/>
                <a:gd name="connsiteX13" fmla="*/ 11538 w 3118191"/>
                <a:gd name="connsiteY13" fmla="*/ 311530 h 585562"/>
                <a:gd name="connsiteX14" fmla="*/ 0 w 3118191"/>
                <a:gd name="connsiteY14" fmla="*/ 285569 h 585562"/>
                <a:gd name="connsiteX15" fmla="*/ 2885 w 3118191"/>
                <a:gd name="connsiteY15" fmla="*/ 262493 h 585562"/>
                <a:gd name="connsiteX16" fmla="*/ 20192 w 3118191"/>
                <a:gd name="connsiteY16" fmla="*/ 250955 h 585562"/>
                <a:gd name="connsiteX17" fmla="*/ 43268 w 3118191"/>
                <a:gd name="connsiteY17" fmla="*/ 256724 h 585562"/>
                <a:gd name="connsiteX18" fmla="*/ 95190 w 3118191"/>
                <a:gd name="connsiteY18" fmla="*/ 276916 h 585562"/>
                <a:gd name="connsiteX19" fmla="*/ 147112 w 3118191"/>
                <a:gd name="connsiteY19" fmla="*/ 294223 h 585562"/>
                <a:gd name="connsiteX20" fmla="*/ 216341 w 3118191"/>
                <a:gd name="connsiteY20" fmla="*/ 314415 h 585562"/>
                <a:gd name="connsiteX21" fmla="*/ 288454 w 3118191"/>
                <a:gd name="connsiteY21" fmla="*/ 331722 h 585562"/>
                <a:gd name="connsiteX22" fmla="*/ 334607 w 3118191"/>
                <a:gd name="connsiteY22" fmla="*/ 337491 h 585562"/>
                <a:gd name="connsiteX23" fmla="*/ 426912 w 3118191"/>
                <a:gd name="connsiteY23" fmla="*/ 337491 h 585562"/>
                <a:gd name="connsiteX24" fmla="*/ 565370 w 3118191"/>
                <a:gd name="connsiteY24" fmla="*/ 317299 h 585562"/>
                <a:gd name="connsiteX25" fmla="*/ 905746 w 3118191"/>
                <a:gd name="connsiteY25" fmla="*/ 271147 h 585562"/>
                <a:gd name="connsiteX26" fmla="*/ 1133625 w 3118191"/>
                <a:gd name="connsiteY26" fmla="*/ 242301 h 585562"/>
                <a:gd name="connsiteX27" fmla="*/ 1471117 w 3118191"/>
                <a:gd name="connsiteY27" fmla="*/ 196149 h 585562"/>
                <a:gd name="connsiteX28" fmla="*/ 1649958 w 3118191"/>
                <a:gd name="connsiteY28" fmla="*/ 178841 h 585562"/>
                <a:gd name="connsiteX29" fmla="*/ 1776878 w 3118191"/>
                <a:gd name="connsiteY29" fmla="*/ 167303 h 585562"/>
                <a:gd name="connsiteX30" fmla="*/ 1955720 w 3118191"/>
                <a:gd name="connsiteY30" fmla="*/ 149996 h 585562"/>
                <a:gd name="connsiteX31" fmla="*/ 2125908 w 3118191"/>
                <a:gd name="connsiteY31" fmla="*/ 129804 h 585562"/>
                <a:gd name="connsiteX32" fmla="*/ 2310519 w 3118191"/>
                <a:gd name="connsiteY32" fmla="*/ 103843 h 585562"/>
                <a:gd name="connsiteX33" fmla="*/ 2535513 w 3118191"/>
                <a:gd name="connsiteY33" fmla="*/ 63460 h 585562"/>
                <a:gd name="connsiteX34" fmla="*/ 2564358 w 3118191"/>
                <a:gd name="connsiteY34" fmla="*/ 43268 h 585562"/>
                <a:gd name="connsiteX35" fmla="*/ 2607627 w 3118191"/>
                <a:gd name="connsiteY35" fmla="*/ 17307 h 585562"/>
                <a:gd name="connsiteX36" fmla="*/ 2665317 w 3118191"/>
                <a:gd name="connsiteY36" fmla="*/ 0 h 585562"/>
                <a:gd name="connsiteX37" fmla="*/ 2699932 w 3118191"/>
                <a:gd name="connsiteY37" fmla="*/ 2884 h 585562"/>
                <a:gd name="connsiteX38" fmla="*/ 2829736 w 3118191"/>
                <a:gd name="connsiteY38" fmla="*/ 54806 h 585562"/>
                <a:gd name="connsiteX39" fmla="*/ 2896081 w 3118191"/>
                <a:gd name="connsiteY39" fmla="*/ 83651 h 585562"/>
                <a:gd name="connsiteX40" fmla="*/ 2991271 w 3118191"/>
                <a:gd name="connsiteY40" fmla="*/ 129804 h 585562"/>
                <a:gd name="connsiteX41" fmla="*/ 3040308 w 3118191"/>
                <a:gd name="connsiteY41" fmla="*/ 164419 h 585562"/>
                <a:gd name="connsiteX42" fmla="*/ 3080692 w 3118191"/>
                <a:gd name="connsiteY42" fmla="*/ 199033 h 585562"/>
                <a:gd name="connsiteX43" fmla="*/ 3103768 w 3118191"/>
                <a:gd name="connsiteY43" fmla="*/ 224994 h 585562"/>
                <a:gd name="connsiteX44" fmla="*/ 3115306 w 3118191"/>
                <a:gd name="connsiteY44" fmla="*/ 253839 h 585562"/>
                <a:gd name="connsiteX45" fmla="*/ 3118191 w 3118191"/>
                <a:gd name="connsiteY45" fmla="*/ 291338 h 585562"/>
                <a:gd name="connsiteX46" fmla="*/ 3106652 w 3118191"/>
                <a:gd name="connsiteY46" fmla="*/ 331722 h 585562"/>
                <a:gd name="connsiteX47" fmla="*/ 3077807 w 3118191"/>
                <a:gd name="connsiteY47" fmla="*/ 357683 h 585562"/>
                <a:gd name="connsiteX48" fmla="*/ 3043193 w 3118191"/>
                <a:gd name="connsiteY48" fmla="*/ 360567 h 585562"/>
                <a:gd name="connsiteX49" fmla="*/ 2858582 w 3118191"/>
                <a:gd name="connsiteY49" fmla="*/ 337491 h 585562"/>
                <a:gd name="connsiteX50" fmla="*/ 2538398 w 3118191"/>
                <a:gd name="connsiteY50" fmla="*/ 314415 h 585562"/>
                <a:gd name="connsiteX51" fmla="*/ 2486476 w 3118191"/>
                <a:gd name="connsiteY51" fmla="*/ 311530 h 585562"/>
                <a:gd name="connsiteX52" fmla="*/ 2056679 w 3118191"/>
                <a:gd name="connsiteY52" fmla="*/ 325953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18191" h="585562">
                  <a:moveTo>
                    <a:pt x="2056679" y="325953"/>
                  </a:moveTo>
                  <a:lnTo>
                    <a:pt x="1828800" y="340376"/>
                  </a:lnTo>
                  <a:lnTo>
                    <a:pt x="1658612" y="357683"/>
                  </a:lnTo>
                  <a:lnTo>
                    <a:pt x="1468232" y="374990"/>
                  </a:lnTo>
                  <a:lnTo>
                    <a:pt x="1176893" y="406720"/>
                  </a:lnTo>
                  <a:lnTo>
                    <a:pt x="963437" y="435566"/>
                  </a:lnTo>
                  <a:lnTo>
                    <a:pt x="787480" y="467296"/>
                  </a:lnTo>
                  <a:lnTo>
                    <a:pt x="597100" y="522102"/>
                  </a:lnTo>
                  <a:lnTo>
                    <a:pt x="366337" y="585562"/>
                  </a:lnTo>
                  <a:lnTo>
                    <a:pt x="314415" y="550947"/>
                  </a:lnTo>
                  <a:lnTo>
                    <a:pt x="190380" y="461526"/>
                  </a:lnTo>
                  <a:lnTo>
                    <a:pt x="109613" y="400951"/>
                  </a:lnTo>
                  <a:lnTo>
                    <a:pt x="34615" y="337491"/>
                  </a:lnTo>
                  <a:lnTo>
                    <a:pt x="11538" y="311530"/>
                  </a:lnTo>
                  <a:lnTo>
                    <a:pt x="0" y="285569"/>
                  </a:lnTo>
                  <a:lnTo>
                    <a:pt x="2885" y="262493"/>
                  </a:lnTo>
                  <a:lnTo>
                    <a:pt x="20192" y="250955"/>
                  </a:lnTo>
                  <a:lnTo>
                    <a:pt x="43268" y="256724"/>
                  </a:lnTo>
                  <a:lnTo>
                    <a:pt x="95190" y="276916"/>
                  </a:lnTo>
                  <a:lnTo>
                    <a:pt x="147112" y="294223"/>
                  </a:lnTo>
                  <a:lnTo>
                    <a:pt x="216341" y="314415"/>
                  </a:lnTo>
                  <a:lnTo>
                    <a:pt x="288454" y="331722"/>
                  </a:lnTo>
                  <a:lnTo>
                    <a:pt x="334607" y="337491"/>
                  </a:lnTo>
                  <a:lnTo>
                    <a:pt x="426912" y="337491"/>
                  </a:lnTo>
                  <a:lnTo>
                    <a:pt x="565370" y="317299"/>
                  </a:lnTo>
                  <a:lnTo>
                    <a:pt x="905746" y="271147"/>
                  </a:lnTo>
                  <a:lnTo>
                    <a:pt x="1133625" y="242301"/>
                  </a:lnTo>
                  <a:lnTo>
                    <a:pt x="1471117" y="196149"/>
                  </a:lnTo>
                  <a:lnTo>
                    <a:pt x="1649958" y="178841"/>
                  </a:lnTo>
                  <a:lnTo>
                    <a:pt x="1776878" y="167303"/>
                  </a:lnTo>
                  <a:lnTo>
                    <a:pt x="1955720" y="149996"/>
                  </a:lnTo>
                  <a:lnTo>
                    <a:pt x="2125908" y="129804"/>
                  </a:lnTo>
                  <a:lnTo>
                    <a:pt x="2310519" y="103843"/>
                  </a:lnTo>
                  <a:lnTo>
                    <a:pt x="2535513" y="63460"/>
                  </a:lnTo>
                  <a:lnTo>
                    <a:pt x="2564358" y="43268"/>
                  </a:lnTo>
                  <a:lnTo>
                    <a:pt x="2607627" y="17307"/>
                  </a:lnTo>
                  <a:lnTo>
                    <a:pt x="2665317" y="0"/>
                  </a:lnTo>
                  <a:lnTo>
                    <a:pt x="2699932" y="2884"/>
                  </a:lnTo>
                  <a:lnTo>
                    <a:pt x="2829736" y="54806"/>
                  </a:lnTo>
                  <a:lnTo>
                    <a:pt x="2896081" y="83651"/>
                  </a:lnTo>
                  <a:lnTo>
                    <a:pt x="2991271" y="129804"/>
                  </a:lnTo>
                  <a:lnTo>
                    <a:pt x="3040308" y="164419"/>
                  </a:lnTo>
                  <a:lnTo>
                    <a:pt x="3080692" y="199033"/>
                  </a:lnTo>
                  <a:lnTo>
                    <a:pt x="3103768" y="224994"/>
                  </a:lnTo>
                  <a:lnTo>
                    <a:pt x="3115306" y="253839"/>
                  </a:lnTo>
                  <a:lnTo>
                    <a:pt x="3118191" y="291338"/>
                  </a:lnTo>
                  <a:lnTo>
                    <a:pt x="3106652" y="331722"/>
                  </a:lnTo>
                  <a:lnTo>
                    <a:pt x="3077807" y="357683"/>
                  </a:lnTo>
                  <a:lnTo>
                    <a:pt x="3043193" y="360567"/>
                  </a:lnTo>
                  <a:lnTo>
                    <a:pt x="2858582" y="337491"/>
                  </a:lnTo>
                  <a:lnTo>
                    <a:pt x="2538398" y="314415"/>
                  </a:lnTo>
                  <a:lnTo>
                    <a:pt x="2486476" y="311530"/>
                  </a:lnTo>
                  <a:lnTo>
                    <a:pt x="2056679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91E2384B-6BC8-42B4-9F4D-C66DFB2E4B89}"/>
                </a:ext>
              </a:extLst>
            </p:cNvPr>
            <p:cNvSpPr/>
            <p:nvPr/>
          </p:nvSpPr>
          <p:spPr>
            <a:xfrm rot="16200000">
              <a:off x="1325563" y="3427413"/>
              <a:ext cx="4340225" cy="549275"/>
            </a:xfrm>
            <a:custGeom>
              <a:avLst/>
              <a:gdLst>
                <a:gd name="connsiteX0" fmla="*/ 2639761 w 4340296"/>
                <a:gd name="connsiteY0" fmla="*/ 426168 h 550295"/>
                <a:gd name="connsiteX1" fmla="*/ 2254968 w 4340296"/>
                <a:gd name="connsiteY1" fmla="*/ 430306 h 550295"/>
                <a:gd name="connsiteX2" fmla="*/ 2089466 w 4340296"/>
                <a:gd name="connsiteY2" fmla="*/ 426168 h 550295"/>
                <a:gd name="connsiteX3" fmla="*/ 1675710 w 4340296"/>
                <a:gd name="connsiteY3" fmla="*/ 430306 h 550295"/>
                <a:gd name="connsiteX4" fmla="*/ 1295055 w 4340296"/>
                <a:gd name="connsiteY4" fmla="*/ 430306 h 550295"/>
                <a:gd name="connsiteX5" fmla="*/ 1067489 w 4340296"/>
                <a:gd name="connsiteY5" fmla="*/ 438581 h 550295"/>
                <a:gd name="connsiteX6" fmla="*/ 922675 w 4340296"/>
                <a:gd name="connsiteY6" fmla="*/ 450994 h 550295"/>
                <a:gd name="connsiteX7" fmla="*/ 686834 w 4340296"/>
                <a:gd name="connsiteY7" fmla="*/ 479957 h 550295"/>
                <a:gd name="connsiteX8" fmla="*/ 566845 w 4340296"/>
                <a:gd name="connsiteY8" fmla="*/ 500645 h 550295"/>
                <a:gd name="connsiteX9" fmla="*/ 430305 w 4340296"/>
                <a:gd name="connsiteY9" fmla="*/ 479957 h 550295"/>
                <a:gd name="connsiteX10" fmla="*/ 380655 w 4340296"/>
                <a:gd name="connsiteY10" fmla="*/ 467544 h 550295"/>
                <a:gd name="connsiteX11" fmla="*/ 322729 w 4340296"/>
                <a:gd name="connsiteY11" fmla="*/ 438581 h 550295"/>
                <a:gd name="connsiteX12" fmla="*/ 219290 w 4340296"/>
                <a:gd name="connsiteY12" fmla="*/ 384793 h 550295"/>
                <a:gd name="connsiteX13" fmla="*/ 95163 w 4340296"/>
                <a:gd name="connsiteY13" fmla="*/ 326867 h 550295"/>
                <a:gd name="connsiteX14" fmla="*/ 53788 w 4340296"/>
                <a:gd name="connsiteY14" fmla="*/ 310317 h 550295"/>
                <a:gd name="connsiteX15" fmla="*/ 33100 w 4340296"/>
                <a:gd name="connsiteY15" fmla="*/ 297904 h 550295"/>
                <a:gd name="connsiteX16" fmla="*/ 8275 w 4340296"/>
                <a:gd name="connsiteY16" fmla="*/ 281354 h 550295"/>
                <a:gd name="connsiteX17" fmla="*/ 0 w 4340296"/>
                <a:gd name="connsiteY17" fmla="*/ 248254 h 550295"/>
                <a:gd name="connsiteX18" fmla="*/ 4137 w 4340296"/>
                <a:gd name="connsiteY18" fmla="*/ 219291 h 550295"/>
                <a:gd name="connsiteX19" fmla="*/ 20687 w 4340296"/>
                <a:gd name="connsiteY19" fmla="*/ 202740 h 550295"/>
                <a:gd name="connsiteX20" fmla="*/ 95163 w 4340296"/>
                <a:gd name="connsiteY20" fmla="*/ 169640 h 550295"/>
                <a:gd name="connsiteX21" fmla="*/ 169639 w 4340296"/>
                <a:gd name="connsiteY21" fmla="*/ 132402 h 550295"/>
                <a:gd name="connsiteX22" fmla="*/ 575120 w 4340296"/>
                <a:gd name="connsiteY22" fmla="*/ 202740 h 550295"/>
                <a:gd name="connsiteX23" fmla="*/ 657871 w 4340296"/>
                <a:gd name="connsiteY23" fmla="*/ 211016 h 550295"/>
                <a:gd name="connsiteX24" fmla="*/ 852336 w 4340296"/>
                <a:gd name="connsiteY24" fmla="*/ 206878 h 550295"/>
                <a:gd name="connsiteX25" fmla="*/ 1212304 w 4340296"/>
                <a:gd name="connsiteY25" fmla="*/ 206878 h 550295"/>
                <a:gd name="connsiteX26" fmla="*/ 1559858 w 4340296"/>
                <a:gd name="connsiteY26" fmla="*/ 211016 h 550295"/>
                <a:gd name="connsiteX27" fmla="*/ 1886725 w 4340296"/>
                <a:gd name="connsiteY27" fmla="*/ 206878 h 550295"/>
                <a:gd name="connsiteX28" fmla="*/ 2081191 w 4340296"/>
                <a:gd name="connsiteY28" fmla="*/ 206878 h 550295"/>
                <a:gd name="connsiteX29" fmla="*/ 2726649 w 4340296"/>
                <a:gd name="connsiteY29" fmla="*/ 206878 h 550295"/>
                <a:gd name="connsiteX30" fmla="*/ 3053516 w 4340296"/>
                <a:gd name="connsiteY30" fmla="*/ 206878 h 550295"/>
                <a:gd name="connsiteX31" fmla="*/ 3223156 w 4340296"/>
                <a:gd name="connsiteY31" fmla="*/ 231703 h 550295"/>
                <a:gd name="connsiteX32" fmla="*/ 3521060 w 4340296"/>
                <a:gd name="connsiteY32" fmla="*/ 231703 h 550295"/>
                <a:gd name="connsiteX33" fmla="*/ 3992742 w 4340296"/>
                <a:gd name="connsiteY33" fmla="*/ 231703 h 550295"/>
                <a:gd name="connsiteX34" fmla="*/ 4042392 w 4340296"/>
                <a:gd name="connsiteY34" fmla="*/ 231703 h 550295"/>
                <a:gd name="connsiteX35" fmla="*/ 4087905 w 4340296"/>
                <a:gd name="connsiteY35" fmla="*/ 223428 h 550295"/>
                <a:gd name="connsiteX36" fmla="*/ 4133419 w 4340296"/>
                <a:gd name="connsiteY36" fmla="*/ 198603 h 550295"/>
                <a:gd name="connsiteX37" fmla="*/ 4178932 w 4340296"/>
                <a:gd name="connsiteY37" fmla="*/ 161365 h 550295"/>
                <a:gd name="connsiteX38" fmla="*/ 4232720 w 4340296"/>
                <a:gd name="connsiteY38" fmla="*/ 95164 h 550295"/>
                <a:gd name="connsiteX39" fmla="*/ 4257545 w 4340296"/>
                <a:gd name="connsiteY39" fmla="*/ 49651 h 550295"/>
                <a:gd name="connsiteX40" fmla="*/ 4278233 w 4340296"/>
                <a:gd name="connsiteY40" fmla="*/ 24826 h 550295"/>
                <a:gd name="connsiteX41" fmla="*/ 4294783 w 4340296"/>
                <a:gd name="connsiteY41" fmla="*/ 8275 h 550295"/>
                <a:gd name="connsiteX42" fmla="*/ 4315471 w 4340296"/>
                <a:gd name="connsiteY42" fmla="*/ 0 h 550295"/>
                <a:gd name="connsiteX43" fmla="*/ 4336159 w 4340296"/>
                <a:gd name="connsiteY43" fmla="*/ 12413 h 550295"/>
                <a:gd name="connsiteX44" fmla="*/ 4340296 w 4340296"/>
                <a:gd name="connsiteY44" fmla="*/ 49651 h 550295"/>
                <a:gd name="connsiteX45" fmla="*/ 4319609 w 4340296"/>
                <a:gd name="connsiteY45" fmla="*/ 128264 h 550295"/>
                <a:gd name="connsiteX46" fmla="*/ 4282371 w 4340296"/>
                <a:gd name="connsiteY46" fmla="*/ 244116 h 550295"/>
                <a:gd name="connsiteX47" fmla="*/ 4240995 w 4340296"/>
                <a:gd name="connsiteY47" fmla="*/ 339280 h 550295"/>
                <a:gd name="connsiteX48" fmla="*/ 4187207 w 4340296"/>
                <a:gd name="connsiteY48" fmla="*/ 430306 h 550295"/>
                <a:gd name="connsiteX49" fmla="*/ 4116868 w 4340296"/>
                <a:gd name="connsiteY49" fmla="*/ 500645 h 550295"/>
                <a:gd name="connsiteX50" fmla="*/ 4071355 w 4340296"/>
                <a:gd name="connsiteY50" fmla="*/ 537883 h 550295"/>
                <a:gd name="connsiteX51" fmla="*/ 4038255 w 4340296"/>
                <a:gd name="connsiteY51" fmla="*/ 550295 h 550295"/>
                <a:gd name="connsiteX52" fmla="*/ 4005154 w 4340296"/>
                <a:gd name="connsiteY52" fmla="*/ 546158 h 550295"/>
                <a:gd name="connsiteX53" fmla="*/ 3955504 w 4340296"/>
                <a:gd name="connsiteY53" fmla="*/ 525470 h 550295"/>
                <a:gd name="connsiteX54" fmla="*/ 3847927 w 4340296"/>
                <a:gd name="connsiteY54" fmla="*/ 500645 h 550295"/>
                <a:gd name="connsiteX55" fmla="*/ 3690700 w 4340296"/>
                <a:gd name="connsiteY55" fmla="*/ 484094 h 550295"/>
                <a:gd name="connsiteX56" fmla="*/ 3492097 w 4340296"/>
                <a:gd name="connsiteY56" fmla="*/ 467544 h 550295"/>
                <a:gd name="connsiteX57" fmla="*/ 3314182 w 4340296"/>
                <a:gd name="connsiteY57" fmla="*/ 450994 h 550295"/>
                <a:gd name="connsiteX58" fmla="*/ 3111442 w 4340296"/>
                <a:gd name="connsiteY58" fmla="*/ 426168 h 550295"/>
                <a:gd name="connsiteX59" fmla="*/ 2639761 w 4340296"/>
                <a:gd name="connsiteY59" fmla="*/ 426168 h 55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0296" h="550295">
                  <a:moveTo>
                    <a:pt x="2639761" y="426168"/>
                  </a:moveTo>
                  <a:lnTo>
                    <a:pt x="2254968" y="430306"/>
                  </a:lnTo>
                  <a:lnTo>
                    <a:pt x="2089466" y="426168"/>
                  </a:lnTo>
                  <a:lnTo>
                    <a:pt x="1675710" y="430306"/>
                  </a:lnTo>
                  <a:lnTo>
                    <a:pt x="1295055" y="430306"/>
                  </a:lnTo>
                  <a:lnTo>
                    <a:pt x="1067489" y="438581"/>
                  </a:lnTo>
                  <a:lnTo>
                    <a:pt x="922675" y="450994"/>
                  </a:lnTo>
                  <a:lnTo>
                    <a:pt x="686834" y="479957"/>
                  </a:lnTo>
                  <a:lnTo>
                    <a:pt x="566845" y="500645"/>
                  </a:lnTo>
                  <a:lnTo>
                    <a:pt x="430305" y="479957"/>
                  </a:lnTo>
                  <a:lnTo>
                    <a:pt x="380655" y="467544"/>
                  </a:lnTo>
                  <a:lnTo>
                    <a:pt x="322729" y="438581"/>
                  </a:lnTo>
                  <a:lnTo>
                    <a:pt x="219290" y="384793"/>
                  </a:lnTo>
                  <a:lnTo>
                    <a:pt x="95163" y="326867"/>
                  </a:lnTo>
                  <a:lnTo>
                    <a:pt x="53788" y="310317"/>
                  </a:lnTo>
                  <a:lnTo>
                    <a:pt x="33100" y="297904"/>
                  </a:lnTo>
                  <a:lnTo>
                    <a:pt x="8275" y="281354"/>
                  </a:lnTo>
                  <a:lnTo>
                    <a:pt x="0" y="248254"/>
                  </a:lnTo>
                  <a:lnTo>
                    <a:pt x="4137" y="219291"/>
                  </a:lnTo>
                  <a:lnTo>
                    <a:pt x="20687" y="202740"/>
                  </a:lnTo>
                  <a:lnTo>
                    <a:pt x="95163" y="169640"/>
                  </a:lnTo>
                  <a:lnTo>
                    <a:pt x="169639" y="132402"/>
                  </a:lnTo>
                  <a:lnTo>
                    <a:pt x="575120" y="202740"/>
                  </a:lnTo>
                  <a:lnTo>
                    <a:pt x="657871" y="211016"/>
                  </a:lnTo>
                  <a:lnTo>
                    <a:pt x="852336" y="206878"/>
                  </a:lnTo>
                  <a:lnTo>
                    <a:pt x="1212304" y="206878"/>
                  </a:lnTo>
                  <a:lnTo>
                    <a:pt x="1559858" y="211016"/>
                  </a:lnTo>
                  <a:lnTo>
                    <a:pt x="1886725" y="206878"/>
                  </a:lnTo>
                  <a:lnTo>
                    <a:pt x="2081191" y="206878"/>
                  </a:lnTo>
                  <a:lnTo>
                    <a:pt x="2726649" y="206878"/>
                  </a:lnTo>
                  <a:lnTo>
                    <a:pt x="3053516" y="206878"/>
                  </a:lnTo>
                  <a:lnTo>
                    <a:pt x="3223156" y="231703"/>
                  </a:lnTo>
                  <a:lnTo>
                    <a:pt x="3521060" y="231703"/>
                  </a:lnTo>
                  <a:lnTo>
                    <a:pt x="3992742" y="231703"/>
                  </a:lnTo>
                  <a:lnTo>
                    <a:pt x="4042392" y="231703"/>
                  </a:lnTo>
                  <a:lnTo>
                    <a:pt x="4087905" y="223428"/>
                  </a:lnTo>
                  <a:lnTo>
                    <a:pt x="4133419" y="198603"/>
                  </a:lnTo>
                  <a:lnTo>
                    <a:pt x="4178932" y="161365"/>
                  </a:lnTo>
                  <a:lnTo>
                    <a:pt x="4232720" y="95164"/>
                  </a:lnTo>
                  <a:lnTo>
                    <a:pt x="4257545" y="49651"/>
                  </a:lnTo>
                  <a:lnTo>
                    <a:pt x="4278233" y="24826"/>
                  </a:lnTo>
                  <a:lnTo>
                    <a:pt x="4294783" y="8275"/>
                  </a:lnTo>
                  <a:lnTo>
                    <a:pt x="4315471" y="0"/>
                  </a:lnTo>
                  <a:lnTo>
                    <a:pt x="4336159" y="12413"/>
                  </a:lnTo>
                  <a:lnTo>
                    <a:pt x="4340296" y="49651"/>
                  </a:lnTo>
                  <a:lnTo>
                    <a:pt x="4319609" y="128264"/>
                  </a:lnTo>
                  <a:lnTo>
                    <a:pt x="4282371" y="244116"/>
                  </a:lnTo>
                  <a:lnTo>
                    <a:pt x="4240995" y="339280"/>
                  </a:lnTo>
                  <a:lnTo>
                    <a:pt x="4187207" y="430306"/>
                  </a:lnTo>
                  <a:lnTo>
                    <a:pt x="4116868" y="500645"/>
                  </a:lnTo>
                  <a:lnTo>
                    <a:pt x="4071355" y="537883"/>
                  </a:lnTo>
                  <a:lnTo>
                    <a:pt x="4038255" y="550295"/>
                  </a:lnTo>
                  <a:lnTo>
                    <a:pt x="4005154" y="546158"/>
                  </a:lnTo>
                  <a:lnTo>
                    <a:pt x="3955504" y="525470"/>
                  </a:lnTo>
                  <a:lnTo>
                    <a:pt x="3847927" y="500645"/>
                  </a:lnTo>
                  <a:lnTo>
                    <a:pt x="3690700" y="484094"/>
                  </a:lnTo>
                  <a:lnTo>
                    <a:pt x="3492097" y="467544"/>
                  </a:lnTo>
                  <a:lnTo>
                    <a:pt x="3314182" y="450994"/>
                  </a:lnTo>
                  <a:lnTo>
                    <a:pt x="3111442" y="426168"/>
                  </a:lnTo>
                  <a:lnTo>
                    <a:pt x="2639761" y="426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6">
              <a:extLst>
                <a:ext uri="{FF2B5EF4-FFF2-40B4-BE49-F238E27FC236}">
                  <a16:creationId xmlns:a16="http://schemas.microsoft.com/office/drawing/2014/main" id="{781ECC1E-C9BA-4726-9360-DCA0BA185800}"/>
                </a:ext>
              </a:extLst>
            </p:cNvPr>
            <p:cNvSpPr/>
            <p:nvPr/>
          </p:nvSpPr>
          <p:spPr>
            <a:xfrm>
              <a:off x="2943225" y="5154613"/>
              <a:ext cx="496888" cy="608012"/>
            </a:xfrm>
            <a:custGeom>
              <a:avLst/>
              <a:gdLst>
                <a:gd name="connsiteX0" fmla="*/ 192881 w 497681"/>
                <a:gd name="connsiteY0" fmla="*/ 83344 h 607219"/>
                <a:gd name="connsiteX1" fmla="*/ 319088 w 497681"/>
                <a:gd name="connsiteY1" fmla="*/ 154782 h 607219"/>
                <a:gd name="connsiteX2" fmla="*/ 350044 w 497681"/>
                <a:gd name="connsiteY2" fmla="*/ 171450 h 607219"/>
                <a:gd name="connsiteX3" fmla="*/ 381000 w 497681"/>
                <a:gd name="connsiteY3" fmla="*/ 180975 h 607219"/>
                <a:gd name="connsiteX4" fmla="*/ 409575 w 497681"/>
                <a:gd name="connsiteY4" fmla="*/ 185738 h 607219"/>
                <a:gd name="connsiteX5" fmla="*/ 435769 w 497681"/>
                <a:gd name="connsiteY5" fmla="*/ 180975 h 607219"/>
                <a:gd name="connsiteX6" fmla="*/ 461963 w 497681"/>
                <a:gd name="connsiteY6" fmla="*/ 164307 h 607219"/>
                <a:gd name="connsiteX7" fmla="*/ 497681 w 497681"/>
                <a:gd name="connsiteY7" fmla="*/ 92869 h 607219"/>
                <a:gd name="connsiteX8" fmla="*/ 473869 w 497681"/>
                <a:gd name="connsiteY8" fmla="*/ 607219 h 607219"/>
                <a:gd name="connsiteX9" fmla="*/ 411956 w 497681"/>
                <a:gd name="connsiteY9" fmla="*/ 552450 h 607219"/>
                <a:gd name="connsiteX10" fmla="*/ 350044 w 497681"/>
                <a:gd name="connsiteY10" fmla="*/ 445294 h 607219"/>
                <a:gd name="connsiteX11" fmla="*/ 280988 w 497681"/>
                <a:gd name="connsiteY11" fmla="*/ 338138 h 607219"/>
                <a:gd name="connsiteX12" fmla="*/ 197644 w 497681"/>
                <a:gd name="connsiteY12" fmla="*/ 233363 h 607219"/>
                <a:gd name="connsiteX13" fmla="*/ 133350 w 497681"/>
                <a:gd name="connsiteY13" fmla="*/ 166688 h 607219"/>
                <a:gd name="connsiteX14" fmla="*/ 80963 w 497681"/>
                <a:gd name="connsiteY14" fmla="*/ 119063 h 607219"/>
                <a:gd name="connsiteX15" fmla="*/ 35719 w 497681"/>
                <a:gd name="connsiteY15" fmla="*/ 80963 h 607219"/>
                <a:gd name="connsiteX16" fmla="*/ 19050 w 497681"/>
                <a:gd name="connsiteY16" fmla="*/ 66675 h 607219"/>
                <a:gd name="connsiteX17" fmla="*/ 4763 w 497681"/>
                <a:gd name="connsiteY17" fmla="*/ 47625 h 607219"/>
                <a:gd name="connsiteX18" fmla="*/ 0 w 497681"/>
                <a:gd name="connsiteY18" fmla="*/ 26194 h 607219"/>
                <a:gd name="connsiteX19" fmla="*/ 4763 w 497681"/>
                <a:gd name="connsiteY19" fmla="*/ 9525 h 607219"/>
                <a:gd name="connsiteX20" fmla="*/ 19050 w 497681"/>
                <a:gd name="connsiteY20" fmla="*/ 0 h 607219"/>
                <a:gd name="connsiteX21" fmla="*/ 38100 w 497681"/>
                <a:gd name="connsiteY21" fmla="*/ 0 h 607219"/>
                <a:gd name="connsiteX22" fmla="*/ 64294 w 497681"/>
                <a:gd name="connsiteY22" fmla="*/ 14288 h 607219"/>
                <a:gd name="connsiteX23" fmla="*/ 192881 w 497681"/>
                <a:gd name="connsiteY23" fmla="*/ 8334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7681" h="607219">
                  <a:moveTo>
                    <a:pt x="192881" y="83344"/>
                  </a:moveTo>
                  <a:lnTo>
                    <a:pt x="319088" y="154782"/>
                  </a:lnTo>
                  <a:lnTo>
                    <a:pt x="350044" y="171450"/>
                  </a:lnTo>
                  <a:lnTo>
                    <a:pt x="381000" y="180975"/>
                  </a:lnTo>
                  <a:lnTo>
                    <a:pt x="409575" y="185738"/>
                  </a:lnTo>
                  <a:lnTo>
                    <a:pt x="435769" y="180975"/>
                  </a:lnTo>
                  <a:lnTo>
                    <a:pt x="461963" y="164307"/>
                  </a:lnTo>
                  <a:lnTo>
                    <a:pt x="497681" y="92869"/>
                  </a:lnTo>
                  <a:lnTo>
                    <a:pt x="473869" y="607219"/>
                  </a:lnTo>
                  <a:lnTo>
                    <a:pt x="411956" y="552450"/>
                  </a:lnTo>
                  <a:lnTo>
                    <a:pt x="350044" y="445294"/>
                  </a:lnTo>
                  <a:lnTo>
                    <a:pt x="280988" y="338138"/>
                  </a:lnTo>
                  <a:lnTo>
                    <a:pt x="197644" y="233363"/>
                  </a:lnTo>
                  <a:lnTo>
                    <a:pt x="133350" y="166688"/>
                  </a:lnTo>
                  <a:lnTo>
                    <a:pt x="80963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64294" y="14288"/>
                  </a:lnTo>
                  <a:lnTo>
                    <a:pt x="1928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AB939DA9-7E8B-4A2D-919F-209696755348}"/>
                </a:ext>
              </a:extLst>
            </p:cNvPr>
            <p:cNvSpPr/>
            <p:nvPr/>
          </p:nvSpPr>
          <p:spPr>
            <a:xfrm>
              <a:off x="2513013" y="3238500"/>
              <a:ext cx="1666875" cy="1200150"/>
            </a:xfrm>
            <a:custGeom>
              <a:avLst/>
              <a:gdLst>
                <a:gd name="connsiteX0" fmla="*/ 1314450 w 1666875"/>
                <a:gd name="connsiteY0" fmla="*/ 409575 h 1200150"/>
                <a:gd name="connsiteX1" fmla="*/ 1112044 w 1666875"/>
                <a:gd name="connsiteY1" fmla="*/ 588169 h 1200150"/>
                <a:gd name="connsiteX2" fmla="*/ 938212 w 1666875"/>
                <a:gd name="connsiteY2" fmla="*/ 731044 h 1200150"/>
                <a:gd name="connsiteX3" fmla="*/ 754856 w 1666875"/>
                <a:gd name="connsiteY3" fmla="*/ 859631 h 1200150"/>
                <a:gd name="connsiteX4" fmla="*/ 621506 w 1666875"/>
                <a:gd name="connsiteY4" fmla="*/ 957263 h 1200150"/>
                <a:gd name="connsiteX5" fmla="*/ 504825 w 1666875"/>
                <a:gd name="connsiteY5" fmla="*/ 1045369 h 1200150"/>
                <a:gd name="connsiteX6" fmla="*/ 419100 w 1666875"/>
                <a:gd name="connsiteY6" fmla="*/ 1112044 h 1200150"/>
                <a:gd name="connsiteX7" fmla="*/ 381000 w 1666875"/>
                <a:gd name="connsiteY7" fmla="*/ 1152525 h 1200150"/>
                <a:gd name="connsiteX8" fmla="*/ 352425 w 1666875"/>
                <a:gd name="connsiteY8" fmla="*/ 1176338 h 1200150"/>
                <a:gd name="connsiteX9" fmla="*/ 316706 w 1666875"/>
                <a:gd name="connsiteY9" fmla="*/ 1193006 h 1200150"/>
                <a:gd name="connsiteX10" fmla="*/ 300037 w 1666875"/>
                <a:gd name="connsiteY10" fmla="*/ 1200150 h 1200150"/>
                <a:gd name="connsiteX11" fmla="*/ 278606 w 1666875"/>
                <a:gd name="connsiteY11" fmla="*/ 1195388 h 1200150"/>
                <a:gd name="connsiteX12" fmla="*/ 214312 w 1666875"/>
                <a:gd name="connsiteY12" fmla="*/ 1164431 h 1200150"/>
                <a:gd name="connsiteX13" fmla="*/ 178594 w 1666875"/>
                <a:gd name="connsiteY13" fmla="*/ 1140619 h 1200150"/>
                <a:gd name="connsiteX14" fmla="*/ 150019 w 1666875"/>
                <a:gd name="connsiteY14" fmla="*/ 1119188 h 1200150"/>
                <a:gd name="connsiteX15" fmla="*/ 123825 w 1666875"/>
                <a:gd name="connsiteY15" fmla="*/ 1092994 h 1200150"/>
                <a:gd name="connsiteX16" fmla="*/ 95250 w 1666875"/>
                <a:gd name="connsiteY16" fmla="*/ 1062038 h 1200150"/>
                <a:gd name="connsiteX17" fmla="*/ 71437 w 1666875"/>
                <a:gd name="connsiteY17" fmla="*/ 1026319 h 1200150"/>
                <a:gd name="connsiteX18" fmla="*/ 42862 w 1666875"/>
                <a:gd name="connsiteY18" fmla="*/ 976313 h 1200150"/>
                <a:gd name="connsiteX19" fmla="*/ 26194 w 1666875"/>
                <a:gd name="connsiteY19" fmla="*/ 942975 h 1200150"/>
                <a:gd name="connsiteX20" fmla="*/ 9525 w 1666875"/>
                <a:gd name="connsiteY20" fmla="*/ 897731 h 1200150"/>
                <a:gd name="connsiteX21" fmla="*/ 0 w 1666875"/>
                <a:gd name="connsiteY21" fmla="*/ 864394 h 1200150"/>
                <a:gd name="connsiteX22" fmla="*/ 0 w 1666875"/>
                <a:gd name="connsiteY22" fmla="*/ 838200 h 1200150"/>
                <a:gd name="connsiteX23" fmla="*/ 4762 w 1666875"/>
                <a:gd name="connsiteY23" fmla="*/ 819150 h 1200150"/>
                <a:gd name="connsiteX24" fmla="*/ 16669 w 1666875"/>
                <a:gd name="connsiteY24" fmla="*/ 807244 h 1200150"/>
                <a:gd name="connsiteX25" fmla="*/ 28575 w 1666875"/>
                <a:gd name="connsiteY25" fmla="*/ 807244 h 1200150"/>
                <a:gd name="connsiteX26" fmla="*/ 47625 w 1666875"/>
                <a:gd name="connsiteY26" fmla="*/ 816769 h 1200150"/>
                <a:gd name="connsiteX27" fmla="*/ 90487 w 1666875"/>
                <a:gd name="connsiteY27" fmla="*/ 857250 h 1200150"/>
                <a:gd name="connsiteX28" fmla="*/ 114300 w 1666875"/>
                <a:gd name="connsiteY28" fmla="*/ 876300 h 1200150"/>
                <a:gd name="connsiteX29" fmla="*/ 133350 w 1666875"/>
                <a:gd name="connsiteY29" fmla="*/ 885825 h 1200150"/>
                <a:gd name="connsiteX30" fmla="*/ 161925 w 1666875"/>
                <a:gd name="connsiteY30" fmla="*/ 890588 h 1200150"/>
                <a:gd name="connsiteX31" fmla="*/ 204787 w 1666875"/>
                <a:gd name="connsiteY31" fmla="*/ 890588 h 1200150"/>
                <a:gd name="connsiteX32" fmla="*/ 257175 w 1666875"/>
                <a:gd name="connsiteY32" fmla="*/ 876300 h 1200150"/>
                <a:gd name="connsiteX33" fmla="*/ 369094 w 1666875"/>
                <a:gd name="connsiteY33" fmla="*/ 831056 h 1200150"/>
                <a:gd name="connsiteX34" fmla="*/ 521494 w 1666875"/>
                <a:gd name="connsiteY34" fmla="*/ 750094 h 1200150"/>
                <a:gd name="connsiteX35" fmla="*/ 690562 w 1666875"/>
                <a:gd name="connsiteY35" fmla="*/ 652463 h 1200150"/>
                <a:gd name="connsiteX36" fmla="*/ 935831 w 1666875"/>
                <a:gd name="connsiteY36" fmla="*/ 514350 h 1200150"/>
                <a:gd name="connsiteX37" fmla="*/ 1109662 w 1666875"/>
                <a:gd name="connsiteY37" fmla="*/ 385763 h 1200150"/>
                <a:gd name="connsiteX38" fmla="*/ 1266825 w 1666875"/>
                <a:gd name="connsiteY38" fmla="*/ 273844 h 1200150"/>
                <a:gd name="connsiteX39" fmla="*/ 1419225 w 1666875"/>
                <a:gd name="connsiteY39" fmla="*/ 159544 h 1200150"/>
                <a:gd name="connsiteX40" fmla="*/ 1564481 w 1666875"/>
                <a:gd name="connsiteY40" fmla="*/ 47625 h 1200150"/>
                <a:gd name="connsiteX41" fmla="*/ 1609725 w 1666875"/>
                <a:gd name="connsiteY41" fmla="*/ 16669 h 1200150"/>
                <a:gd name="connsiteX42" fmla="*/ 1626394 w 1666875"/>
                <a:gd name="connsiteY42" fmla="*/ 4763 h 1200150"/>
                <a:gd name="connsiteX43" fmla="*/ 1640681 w 1666875"/>
                <a:gd name="connsiteY43" fmla="*/ 0 h 1200150"/>
                <a:gd name="connsiteX44" fmla="*/ 1654969 w 1666875"/>
                <a:gd name="connsiteY44" fmla="*/ 0 h 1200150"/>
                <a:gd name="connsiteX45" fmla="*/ 1666875 w 1666875"/>
                <a:gd name="connsiteY45" fmla="*/ 7144 h 1200150"/>
                <a:gd name="connsiteX46" fmla="*/ 1666875 w 1666875"/>
                <a:gd name="connsiteY46" fmla="*/ 30956 h 1200150"/>
                <a:gd name="connsiteX47" fmla="*/ 1643062 w 1666875"/>
                <a:gd name="connsiteY47" fmla="*/ 76200 h 1200150"/>
                <a:gd name="connsiteX48" fmla="*/ 1538287 w 1666875"/>
                <a:gd name="connsiteY48" fmla="*/ 192881 h 1200150"/>
                <a:gd name="connsiteX49" fmla="*/ 1428750 w 1666875"/>
                <a:gd name="connsiteY49" fmla="*/ 302419 h 1200150"/>
                <a:gd name="connsiteX50" fmla="*/ 1314450 w 1666875"/>
                <a:gd name="connsiteY50" fmla="*/ 40957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66875" h="1200150">
                  <a:moveTo>
                    <a:pt x="1314450" y="409575"/>
                  </a:moveTo>
                  <a:lnTo>
                    <a:pt x="1112044" y="588169"/>
                  </a:lnTo>
                  <a:lnTo>
                    <a:pt x="938212" y="731044"/>
                  </a:lnTo>
                  <a:lnTo>
                    <a:pt x="754856" y="859631"/>
                  </a:lnTo>
                  <a:lnTo>
                    <a:pt x="621506" y="957263"/>
                  </a:lnTo>
                  <a:lnTo>
                    <a:pt x="504825" y="1045369"/>
                  </a:lnTo>
                  <a:lnTo>
                    <a:pt x="419100" y="1112044"/>
                  </a:lnTo>
                  <a:lnTo>
                    <a:pt x="381000" y="1152525"/>
                  </a:lnTo>
                  <a:lnTo>
                    <a:pt x="352425" y="1176338"/>
                  </a:lnTo>
                  <a:lnTo>
                    <a:pt x="316706" y="1193006"/>
                  </a:lnTo>
                  <a:lnTo>
                    <a:pt x="300037" y="1200150"/>
                  </a:lnTo>
                  <a:lnTo>
                    <a:pt x="278606" y="1195388"/>
                  </a:lnTo>
                  <a:lnTo>
                    <a:pt x="214312" y="1164431"/>
                  </a:lnTo>
                  <a:lnTo>
                    <a:pt x="178594" y="1140619"/>
                  </a:lnTo>
                  <a:lnTo>
                    <a:pt x="150019" y="1119188"/>
                  </a:lnTo>
                  <a:lnTo>
                    <a:pt x="123825" y="1092994"/>
                  </a:lnTo>
                  <a:lnTo>
                    <a:pt x="95250" y="1062038"/>
                  </a:lnTo>
                  <a:lnTo>
                    <a:pt x="71437" y="1026319"/>
                  </a:lnTo>
                  <a:lnTo>
                    <a:pt x="42862" y="976313"/>
                  </a:lnTo>
                  <a:lnTo>
                    <a:pt x="26194" y="942975"/>
                  </a:lnTo>
                  <a:lnTo>
                    <a:pt x="9525" y="897731"/>
                  </a:lnTo>
                  <a:lnTo>
                    <a:pt x="0" y="864394"/>
                  </a:lnTo>
                  <a:lnTo>
                    <a:pt x="0" y="838200"/>
                  </a:lnTo>
                  <a:lnTo>
                    <a:pt x="4762" y="819150"/>
                  </a:lnTo>
                  <a:lnTo>
                    <a:pt x="16669" y="807244"/>
                  </a:lnTo>
                  <a:lnTo>
                    <a:pt x="28575" y="807244"/>
                  </a:lnTo>
                  <a:lnTo>
                    <a:pt x="47625" y="816769"/>
                  </a:lnTo>
                  <a:lnTo>
                    <a:pt x="90487" y="857250"/>
                  </a:lnTo>
                  <a:lnTo>
                    <a:pt x="114300" y="876300"/>
                  </a:lnTo>
                  <a:lnTo>
                    <a:pt x="133350" y="885825"/>
                  </a:lnTo>
                  <a:lnTo>
                    <a:pt x="161925" y="890588"/>
                  </a:lnTo>
                  <a:lnTo>
                    <a:pt x="204787" y="890588"/>
                  </a:lnTo>
                  <a:lnTo>
                    <a:pt x="257175" y="876300"/>
                  </a:lnTo>
                  <a:lnTo>
                    <a:pt x="369094" y="831056"/>
                  </a:lnTo>
                  <a:lnTo>
                    <a:pt x="521494" y="750094"/>
                  </a:lnTo>
                  <a:lnTo>
                    <a:pt x="690562" y="652463"/>
                  </a:lnTo>
                  <a:lnTo>
                    <a:pt x="935831" y="514350"/>
                  </a:lnTo>
                  <a:lnTo>
                    <a:pt x="1109662" y="385763"/>
                  </a:lnTo>
                  <a:lnTo>
                    <a:pt x="1266825" y="273844"/>
                  </a:lnTo>
                  <a:lnTo>
                    <a:pt x="1419225" y="159544"/>
                  </a:lnTo>
                  <a:lnTo>
                    <a:pt x="1564481" y="47625"/>
                  </a:lnTo>
                  <a:lnTo>
                    <a:pt x="1609725" y="16669"/>
                  </a:lnTo>
                  <a:lnTo>
                    <a:pt x="1626394" y="4763"/>
                  </a:lnTo>
                  <a:lnTo>
                    <a:pt x="1640681" y="0"/>
                  </a:lnTo>
                  <a:lnTo>
                    <a:pt x="1654969" y="0"/>
                  </a:lnTo>
                  <a:lnTo>
                    <a:pt x="1666875" y="7144"/>
                  </a:lnTo>
                  <a:lnTo>
                    <a:pt x="1666875" y="30956"/>
                  </a:lnTo>
                  <a:lnTo>
                    <a:pt x="1643062" y="76200"/>
                  </a:lnTo>
                  <a:lnTo>
                    <a:pt x="1538287" y="192881"/>
                  </a:lnTo>
                  <a:lnTo>
                    <a:pt x="1428750" y="302419"/>
                  </a:lnTo>
                  <a:lnTo>
                    <a:pt x="1314450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C4EB982E-D901-48F4-AEA2-E2D4CEA897B0}"/>
                </a:ext>
              </a:extLst>
            </p:cNvPr>
            <p:cNvSpPr/>
            <p:nvPr/>
          </p:nvSpPr>
          <p:spPr>
            <a:xfrm>
              <a:off x="4448175" y="1550988"/>
              <a:ext cx="2822575" cy="463550"/>
            </a:xfrm>
            <a:custGeom>
              <a:avLst/>
              <a:gdLst>
                <a:gd name="connsiteX0" fmla="*/ 906471 w 2822483"/>
                <a:gd name="connsiteY0" fmla="*/ 290705 h 462485"/>
                <a:gd name="connsiteX1" fmla="*/ 523269 w 2822483"/>
                <a:gd name="connsiteY1" fmla="*/ 343560 h 462485"/>
                <a:gd name="connsiteX2" fmla="*/ 55498 w 2822483"/>
                <a:gd name="connsiteY2" fmla="*/ 412273 h 462485"/>
                <a:gd name="connsiteX3" fmla="*/ 0 w 2822483"/>
                <a:gd name="connsiteY3" fmla="*/ 253706 h 462485"/>
                <a:gd name="connsiteX4" fmla="*/ 132138 w 2822483"/>
                <a:gd name="connsiteY4" fmla="*/ 243135 h 462485"/>
                <a:gd name="connsiteX5" fmla="*/ 446628 w 2822483"/>
                <a:gd name="connsiteY5" fmla="*/ 200851 h 462485"/>
                <a:gd name="connsiteX6" fmla="*/ 755833 w 2822483"/>
                <a:gd name="connsiteY6" fmla="*/ 163852 h 462485"/>
                <a:gd name="connsiteX7" fmla="*/ 1049181 w 2822483"/>
                <a:gd name="connsiteY7" fmla="*/ 129496 h 462485"/>
                <a:gd name="connsiteX8" fmla="*/ 1432383 w 2822483"/>
                <a:gd name="connsiteY8" fmla="*/ 92497 h 462485"/>
                <a:gd name="connsiteX9" fmla="*/ 1746874 w 2822483"/>
                <a:gd name="connsiteY9" fmla="*/ 66069 h 462485"/>
                <a:gd name="connsiteX10" fmla="*/ 2066649 w 2822483"/>
                <a:gd name="connsiteY10" fmla="*/ 42284 h 462485"/>
                <a:gd name="connsiteX11" fmla="*/ 2338855 w 2822483"/>
                <a:gd name="connsiteY11" fmla="*/ 21142 h 462485"/>
                <a:gd name="connsiteX12" fmla="*/ 2394353 w 2822483"/>
                <a:gd name="connsiteY12" fmla="*/ 13214 h 462485"/>
                <a:gd name="connsiteX13" fmla="*/ 2444566 w 2822483"/>
                <a:gd name="connsiteY13" fmla="*/ 0 h 462485"/>
                <a:gd name="connsiteX14" fmla="*/ 2502707 w 2822483"/>
                <a:gd name="connsiteY14" fmla="*/ 29070 h 462485"/>
                <a:gd name="connsiteX15" fmla="*/ 2584633 w 2822483"/>
                <a:gd name="connsiteY15" fmla="*/ 87211 h 462485"/>
                <a:gd name="connsiteX16" fmla="*/ 2655988 w 2822483"/>
                <a:gd name="connsiteY16" fmla="*/ 145352 h 462485"/>
                <a:gd name="connsiteX17" fmla="*/ 2740557 w 2822483"/>
                <a:gd name="connsiteY17" fmla="*/ 229921 h 462485"/>
                <a:gd name="connsiteX18" fmla="*/ 2801341 w 2822483"/>
                <a:gd name="connsiteY18" fmla="*/ 293348 h 462485"/>
                <a:gd name="connsiteX19" fmla="*/ 2817197 w 2822483"/>
                <a:gd name="connsiteY19" fmla="*/ 327704 h 462485"/>
                <a:gd name="connsiteX20" fmla="*/ 2822483 w 2822483"/>
                <a:gd name="connsiteY20" fmla="*/ 359417 h 462485"/>
                <a:gd name="connsiteX21" fmla="*/ 2817197 w 2822483"/>
                <a:gd name="connsiteY21" fmla="*/ 388488 h 462485"/>
                <a:gd name="connsiteX22" fmla="*/ 2806626 w 2822483"/>
                <a:gd name="connsiteY22" fmla="*/ 409630 h 462485"/>
                <a:gd name="connsiteX23" fmla="*/ 2793412 w 2822483"/>
                <a:gd name="connsiteY23" fmla="*/ 425486 h 462485"/>
                <a:gd name="connsiteX24" fmla="*/ 2774913 w 2822483"/>
                <a:gd name="connsiteY24" fmla="*/ 438700 h 462485"/>
                <a:gd name="connsiteX25" fmla="*/ 2743200 w 2822483"/>
                <a:gd name="connsiteY25" fmla="*/ 451914 h 462485"/>
                <a:gd name="connsiteX26" fmla="*/ 2698272 w 2822483"/>
                <a:gd name="connsiteY26" fmla="*/ 451914 h 462485"/>
                <a:gd name="connsiteX27" fmla="*/ 2634846 w 2822483"/>
                <a:gd name="connsiteY27" fmla="*/ 457200 h 462485"/>
                <a:gd name="connsiteX28" fmla="*/ 2566134 w 2822483"/>
                <a:gd name="connsiteY28" fmla="*/ 462485 h 462485"/>
                <a:gd name="connsiteX29" fmla="*/ 2296571 w 2822483"/>
                <a:gd name="connsiteY29" fmla="*/ 261634 h 462485"/>
                <a:gd name="connsiteX30" fmla="*/ 2217287 w 2822483"/>
                <a:gd name="connsiteY30" fmla="*/ 229921 h 462485"/>
                <a:gd name="connsiteX31" fmla="*/ 2138004 w 2822483"/>
                <a:gd name="connsiteY31" fmla="*/ 214064 h 462485"/>
                <a:gd name="connsiteX32" fmla="*/ 2027008 w 2822483"/>
                <a:gd name="connsiteY32" fmla="*/ 203493 h 462485"/>
                <a:gd name="connsiteX33" fmla="*/ 1897512 w 2822483"/>
                <a:gd name="connsiteY33" fmla="*/ 200851 h 462485"/>
                <a:gd name="connsiteX34" fmla="*/ 1715160 w 2822483"/>
                <a:gd name="connsiteY34" fmla="*/ 206136 h 462485"/>
                <a:gd name="connsiteX35" fmla="*/ 1509024 w 2822483"/>
                <a:gd name="connsiteY35" fmla="*/ 211422 h 462485"/>
                <a:gd name="connsiteX36" fmla="*/ 1376885 w 2822483"/>
                <a:gd name="connsiteY36" fmla="*/ 219350 h 462485"/>
                <a:gd name="connsiteX37" fmla="*/ 1205105 w 2822483"/>
                <a:gd name="connsiteY37" fmla="*/ 240492 h 462485"/>
                <a:gd name="connsiteX38" fmla="*/ 906471 w 2822483"/>
                <a:gd name="connsiteY38" fmla="*/ 290705 h 4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22483" h="462485">
                  <a:moveTo>
                    <a:pt x="906471" y="290705"/>
                  </a:moveTo>
                  <a:lnTo>
                    <a:pt x="523269" y="343560"/>
                  </a:lnTo>
                  <a:lnTo>
                    <a:pt x="55498" y="412273"/>
                  </a:lnTo>
                  <a:lnTo>
                    <a:pt x="0" y="253706"/>
                  </a:lnTo>
                  <a:lnTo>
                    <a:pt x="132138" y="243135"/>
                  </a:lnTo>
                  <a:lnTo>
                    <a:pt x="446628" y="200851"/>
                  </a:lnTo>
                  <a:lnTo>
                    <a:pt x="755833" y="163852"/>
                  </a:lnTo>
                  <a:lnTo>
                    <a:pt x="1049181" y="129496"/>
                  </a:lnTo>
                  <a:lnTo>
                    <a:pt x="1432383" y="92497"/>
                  </a:lnTo>
                  <a:lnTo>
                    <a:pt x="1746874" y="66069"/>
                  </a:lnTo>
                  <a:lnTo>
                    <a:pt x="2066649" y="42284"/>
                  </a:lnTo>
                  <a:lnTo>
                    <a:pt x="2338855" y="21142"/>
                  </a:lnTo>
                  <a:lnTo>
                    <a:pt x="2394353" y="13214"/>
                  </a:lnTo>
                  <a:lnTo>
                    <a:pt x="2444566" y="0"/>
                  </a:lnTo>
                  <a:lnTo>
                    <a:pt x="2502707" y="29070"/>
                  </a:lnTo>
                  <a:lnTo>
                    <a:pt x="2584633" y="87211"/>
                  </a:lnTo>
                  <a:lnTo>
                    <a:pt x="2655988" y="145352"/>
                  </a:lnTo>
                  <a:lnTo>
                    <a:pt x="2740557" y="229921"/>
                  </a:lnTo>
                  <a:lnTo>
                    <a:pt x="2801341" y="293348"/>
                  </a:lnTo>
                  <a:lnTo>
                    <a:pt x="2817197" y="327704"/>
                  </a:lnTo>
                  <a:lnTo>
                    <a:pt x="2822483" y="359417"/>
                  </a:lnTo>
                  <a:lnTo>
                    <a:pt x="2817197" y="388488"/>
                  </a:lnTo>
                  <a:lnTo>
                    <a:pt x="2806626" y="409630"/>
                  </a:lnTo>
                  <a:lnTo>
                    <a:pt x="2793412" y="425486"/>
                  </a:lnTo>
                  <a:lnTo>
                    <a:pt x="2774913" y="438700"/>
                  </a:lnTo>
                  <a:lnTo>
                    <a:pt x="2743200" y="451914"/>
                  </a:lnTo>
                  <a:lnTo>
                    <a:pt x="2698272" y="451914"/>
                  </a:lnTo>
                  <a:lnTo>
                    <a:pt x="2634846" y="457200"/>
                  </a:lnTo>
                  <a:lnTo>
                    <a:pt x="2566134" y="462485"/>
                  </a:lnTo>
                  <a:lnTo>
                    <a:pt x="2296571" y="261634"/>
                  </a:lnTo>
                  <a:lnTo>
                    <a:pt x="2217287" y="229921"/>
                  </a:lnTo>
                  <a:lnTo>
                    <a:pt x="2138004" y="214064"/>
                  </a:lnTo>
                  <a:lnTo>
                    <a:pt x="2027008" y="203493"/>
                  </a:lnTo>
                  <a:lnTo>
                    <a:pt x="1897512" y="200851"/>
                  </a:lnTo>
                  <a:lnTo>
                    <a:pt x="1715160" y="206136"/>
                  </a:lnTo>
                  <a:lnTo>
                    <a:pt x="1509024" y="211422"/>
                  </a:lnTo>
                  <a:lnTo>
                    <a:pt x="1376885" y="219350"/>
                  </a:lnTo>
                  <a:lnTo>
                    <a:pt x="1205105" y="240492"/>
                  </a:lnTo>
                  <a:lnTo>
                    <a:pt x="906471" y="290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757A86F6-5920-4042-88B4-4804C029618E}"/>
                </a:ext>
              </a:extLst>
            </p:cNvPr>
            <p:cNvSpPr/>
            <p:nvPr/>
          </p:nvSpPr>
          <p:spPr>
            <a:xfrm>
              <a:off x="6399213" y="1733550"/>
              <a:ext cx="681037" cy="581025"/>
            </a:xfrm>
            <a:custGeom>
              <a:avLst/>
              <a:gdLst>
                <a:gd name="connsiteX0" fmla="*/ 142875 w 681037"/>
                <a:gd name="connsiteY0" fmla="*/ 352425 h 581025"/>
                <a:gd name="connsiteX1" fmla="*/ 240506 w 681037"/>
                <a:gd name="connsiteY1" fmla="*/ 226219 h 581025"/>
                <a:gd name="connsiteX2" fmla="*/ 311944 w 681037"/>
                <a:gd name="connsiteY2" fmla="*/ 130969 h 581025"/>
                <a:gd name="connsiteX3" fmla="*/ 309562 w 681037"/>
                <a:gd name="connsiteY3" fmla="*/ 0 h 581025"/>
                <a:gd name="connsiteX4" fmla="*/ 681037 w 681037"/>
                <a:gd name="connsiteY4" fmla="*/ 257175 h 581025"/>
                <a:gd name="connsiteX5" fmla="*/ 616744 w 681037"/>
                <a:gd name="connsiteY5" fmla="*/ 280988 h 581025"/>
                <a:gd name="connsiteX6" fmla="*/ 535781 w 681037"/>
                <a:gd name="connsiteY6" fmla="*/ 307181 h 581025"/>
                <a:gd name="connsiteX7" fmla="*/ 452437 w 681037"/>
                <a:gd name="connsiteY7" fmla="*/ 345281 h 581025"/>
                <a:gd name="connsiteX8" fmla="*/ 319087 w 681037"/>
                <a:gd name="connsiteY8" fmla="*/ 414338 h 581025"/>
                <a:gd name="connsiteX9" fmla="*/ 202406 w 681037"/>
                <a:gd name="connsiteY9" fmla="*/ 488156 h 581025"/>
                <a:gd name="connsiteX10" fmla="*/ 104775 w 681037"/>
                <a:gd name="connsiteY10" fmla="*/ 547688 h 581025"/>
                <a:gd name="connsiteX11" fmla="*/ 71437 w 681037"/>
                <a:gd name="connsiteY11" fmla="*/ 569119 h 581025"/>
                <a:gd name="connsiteX12" fmla="*/ 40481 w 681037"/>
                <a:gd name="connsiteY12" fmla="*/ 581025 h 581025"/>
                <a:gd name="connsiteX13" fmla="*/ 16669 w 681037"/>
                <a:gd name="connsiteY13" fmla="*/ 578644 h 581025"/>
                <a:gd name="connsiteX14" fmla="*/ 0 w 681037"/>
                <a:gd name="connsiteY14" fmla="*/ 566738 h 581025"/>
                <a:gd name="connsiteX15" fmla="*/ 4762 w 681037"/>
                <a:gd name="connsiteY15" fmla="*/ 545306 h 581025"/>
                <a:gd name="connsiteX16" fmla="*/ 19050 w 681037"/>
                <a:gd name="connsiteY16" fmla="*/ 514350 h 581025"/>
                <a:gd name="connsiteX17" fmla="*/ 59531 w 681037"/>
                <a:gd name="connsiteY17" fmla="*/ 454819 h 581025"/>
                <a:gd name="connsiteX18" fmla="*/ 142875 w 681037"/>
                <a:gd name="connsiteY18" fmla="*/ 3524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1037" h="581025">
                  <a:moveTo>
                    <a:pt x="142875" y="352425"/>
                  </a:moveTo>
                  <a:lnTo>
                    <a:pt x="240506" y="226219"/>
                  </a:lnTo>
                  <a:lnTo>
                    <a:pt x="311944" y="130969"/>
                  </a:lnTo>
                  <a:lnTo>
                    <a:pt x="309562" y="0"/>
                  </a:lnTo>
                  <a:lnTo>
                    <a:pt x="681037" y="257175"/>
                  </a:lnTo>
                  <a:lnTo>
                    <a:pt x="616744" y="280988"/>
                  </a:lnTo>
                  <a:lnTo>
                    <a:pt x="535781" y="307181"/>
                  </a:lnTo>
                  <a:lnTo>
                    <a:pt x="452437" y="345281"/>
                  </a:lnTo>
                  <a:lnTo>
                    <a:pt x="319087" y="414338"/>
                  </a:lnTo>
                  <a:lnTo>
                    <a:pt x="202406" y="488156"/>
                  </a:lnTo>
                  <a:lnTo>
                    <a:pt x="104775" y="547688"/>
                  </a:lnTo>
                  <a:lnTo>
                    <a:pt x="71437" y="569119"/>
                  </a:lnTo>
                  <a:lnTo>
                    <a:pt x="40481" y="581025"/>
                  </a:lnTo>
                  <a:lnTo>
                    <a:pt x="16669" y="578644"/>
                  </a:lnTo>
                  <a:lnTo>
                    <a:pt x="0" y="566738"/>
                  </a:lnTo>
                  <a:lnTo>
                    <a:pt x="4762" y="545306"/>
                  </a:lnTo>
                  <a:lnTo>
                    <a:pt x="19050" y="514350"/>
                  </a:lnTo>
                  <a:lnTo>
                    <a:pt x="59531" y="454819"/>
                  </a:lnTo>
                  <a:lnTo>
                    <a:pt x="14287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33FD80E5-142F-44C5-8676-50EA4222900F}"/>
                </a:ext>
              </a:extLst>
            </p:cNvPr>
            <p:cNvSpPr/>
            <p:nvPr/>
          </p:nvSpPr>
          <p:spPr>
            <a:xfrm>
              <a:off x="4405313" y="3068638"/>
              <a:ext cx="636587" cy="1431925"/>
            </a:xfrm>
            <a:custGeom>
              <a:avLst/>
              <a:gdLst>
                <a:gd name="connsiteX0" fmla="*/ 280987 w 635793"/>
                <a:gd name="connsiteY0" fmla="*/ 764382 h 1431132"/>
                <a:gd name="connsiteX1" fmla="*/ 233362 w 635793"/>
                <a:gd name="connsiteY1" fmla="*/ 457200 h 1431132"/>
                <a:gd name="connsiteX2" fmla="*/ 214312 w 635793"/>
                <a:gd name="connsiteY2" fmla="*/ 352425 h 1431132"/>
                <a:gd name="connsiteX3" fmla="*/ 197643 w 635793"/>
                <a:gd name="connsiteY3" fmla="*/ 290513 h 1431132"/>
                <a:gd name="connsiteX4" fmla="*/ 176212 w 635793"/>
                <a:gd name="connsiteY4" fmla="*/ 238125 h 1431132"/>
                <a:gd name="connsiteX5" fmla="*/ 150018 w 635793"/>
                <a:gd name="connsiteY5" fmla="*/ 192882 h 1431132"/>
                <a:gd name="connsiteX6" fmla="*/ 114300 w 635793"/>
                <a:gd name="connsiteY6" fmla="*/ 147638 h 1431132"/>
                <a:gd name="connsiteX7" fmla="*/ 71437 w 635793"/>
                <a:gd name="connsiteY7" fmla="*/ 107157 h 1431132"/>
                <a:gd name="connsiteX8" fmla="*/ 33337 w 635793"/>
                <a:gd name="connsiteY8" fmla="*/ 80963 h 1431132"/>
                <a:gd name="connsiteX9" fmla="*/ 11906 w 635793"/>
                <a:gd name="connsiteY9" fmla="*/ 64294 h 1431132"/>
                <a:gd name="connsiteX10" fmla="*/ 0 w 635793"/>
                <a:gd name="connsiteY10" fmla="*/ 45244 h 1431132"/>
                <a:gd name="connsiteX11" fmla="*/ 0 w 635793"/>
                <a:gd name="connsiteY11" fmla="*/ 23813 h 1431132"/>
                <a:gd name="connsiteX12" fmla="*/ 11906 w 635793"/>
                <a:gd name="connsiteY12" fmla="*/ 9525 h 1431132"/>
                <a:gd name="connsiteX13" fmla="*/ 33337 w 635793"/>
                <a:gd name="connsiteY13" fmla="*/ 2382 h 1431132"/>
                <a:gd name="connsiteX14" fmla="*/ 100012 w 635793"/>
                <a:gd name="connsiteY14" fmla="*/ 0 h 1431132"/>
                <a:gd name="connsiteX15" fmla="*/ 171450 w 635793"/>
                <a:gd name="connsiteY15" fmla="*/ 0 h 1431132"/>
                <a:gd name="connsiteX16" fmla="*/ 238125 w 635793"/>
                <a:gd name="connsiteY16" fmla="*/ 11907 h 1431132"/>
                <a:gd name="connsiteX17" fmla="*/ 297656 w 635793"/>
                <a:gd name="connsiteY17" fmla="*/ 28575 h 1431132"/>
                <a:gd name="connsiteX18" fmla="*/ 364331 w 635793"/>
                <a:gd name="connsiteY18" fmla="*/ 57150 h 1431132"/>
                <a:gd name="connsiteX19" fmla="*/ 416718 w 635793"/>
                <a:gd name="connsiteY19" fmla="*/ 85725 h 1431132"/>
                <a:gd name="connsiteX20" fmla="*/ 450056 w 635793"/>
                <a:gd name="connsiteY20" fmla="*/ 114300 h 1431132"/>
                <a:gd name="connsiteX21" fmla="*/ 450056 w 635793"/>
                <a:gd name="connsiteY21" fmla="*/ 240507 h 1431132"/>
                <a:gd name="connsiteX22" fmla="*/ 469106 w 635793"/>
                <a:gd name="connsiteY22" fmla="*/ 404813 h 1431132"/>
                <a:gd name="connsiteX23" fmla="*/ 500062 w 635793"/>
                <a:gd name="connsiteY23" fmla="*/ 611982 h 1431132"/>
                <a:gd name="connsiteX24" fmla="*/ 514350 w 635793"/>
                <a:gd name="connsiteY24" fmla="*/ 731044 h 1431132"/>
                <a:gd name="connsiteX25" fmla="*/ 592931 w 635793"/>
                <a:gd name="connsiteY25" fmla="*/ 1123950 h 1431132"/>
                <a:gd name="connsiteX26" fmla="*/ 635793 w 635793"/>
                <a:gd name="connsiteY26" fmla="*/ 1226344 h 1431132"/>
                <a:gd name="connsiteX27" fmla="*/ 590550 w 635793"/>
                <a:gd name="connsiteY27" fmla="*/ 1328738 h 1431132"/>
                <a:gd name="connsiteX28" fmla="*/ 561975 w 635793"/>
                <a:gd name="connsiteY28" fmla="*/ 1388269 h 1431132"/>
                <a:gd name="connsiteX29" fmla="*/ 533400 w 635793"/>
                <a:gd name="connsiteY29" fmla="*/ 1416844 h 1431132"/>
                <a:gd name="connsiteX30" fmla="*/ 507206 w 635793"/>
                <a:gd name="connsiteY30" fmla="*/ 1431132 h 1431132"/>
                <a:gd name="connsiteX31" fmla="*/ 492918 w 635793"/>
                <a:gd name="connsiteY31" fmla="*/ 1431132 h 1431132"/>
                <a:gd name="connsiteX32" fmla="*/ 473868 w 635793"/>
                <a:gd name="connsiteY32" fmla="*/ 1428750 h 1431132"/>
                <a:gd name="connsiteX33" fmla="*/ 450056 w 635793"/>
                <a:gd name="connsiteY33" fmla="*/ 1419225 h 1431132"/>
                <a:gd name="connsiteX34" fmla="*/ 433387 w 635793"/>
                <a:gd name="connsiteY34" fmla="*/ 1404938 h 1431132"/>
                <a:gd name="connsiteX35" fmla="*/ 407193 w 635793"/>
                <a:gd name="connsiteY35" fmla="*/ 1362075 h 1431132"/>
                <a:gd name="connsiteX36" fmla="*/ 383381 w 635793"/>
                <a:gd name="connsiteY36" fmla="*/ 1300163 h 1431132"/>
                <a:gd name="connsiteX37" fmla="*/ 371475 w 635793"/>
                <a:gd name="connsiteY37" fmla="*/ 1231107 h 1431132"/>
                <a:gd name="connsiteX38" fmla="*/ 311943 w 635793"/>
                <a:gd name="connsiteY38" fmla="*/ 916782 h 1431132"/>
                <a:gd name="connsiteX39" fmla="*/ 280987 w 635793"/>
                <a:gd name="connsiteY39" fmla="*/ 764382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5793" h="1431132">
                  <a:moveTo>
                    <a:pt x="280987" y="764382"/>
                  </a:moveTo>
                  <a:lnTo>
                    <a:pt x="233362" y="457200"/>
                  </a:lnTo>
                  <a:lnTo>
                    <a:pt x="214312" y="352425"/>
                  </a:lnTo>
                  <a:lnTo>
                    <a:pt x="197643" y="290513"/>
                  </a:lnTo>
                  <a:lnTo>
                    <a:pt x="176212" y="238125"/>
                  </a:lnTo>
                  <a:lnTo>
                    <a:pt x="150018" y="192882"/>
                  </a:lnTo>
                  <a:lnTo>
                    <a:pt x="114300" y="147638"/>
                  </a:lnTo>
                  <a:lnTo>
                    <a:pt x="71437" y="107157"/>
                  </a:lnTo>
                  <a:lnTo>
                    <a:pt x="33337" y="80963"/>
                  </a:lnTo>
                  <a:lnTo>
                    <a:pt x="11906" y="64294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11906" y="9525"/>
                  </a:lnTo>
                  <a:lnTo>
                    <a:pt x="33337" y="2382"/>
                  </a:lnTo>
                  <a:lnTo>
                    <a:pt x="100012" y="0"/>
                  </a:lnTo>
                  <a:lnTo>
                    <a:pt x="171450" y="0"/>
                  </a:lnTo>
                  <a:lnTo>
                    <a:pt x="238125" y="11907"/>
                  </a:lnTo>
                  <a:lnTo>
                    <a:pt x="297656" y="28575"/>
                  </a:lnTo>
                  <a:lnTo>
                    <a:pt x="364331" y="57150"/>
                  </a:lnTo>
                  <a:lnTo>
                    <a:pt x="416718" y="85725"/>
                  </a:lnTo>
                  <a:lnTo>
                    <a:pt x="450056" y="114300"/>
                  </a:lnTo>
                  <a:lnTo>
                    <a:pt x="450056" y="240507"/>
                  </a:lnTo>
                  <a:lnTo>
                    <a:pt x="469106" y="404813"/>
                  </a:lnTo>
                  <a:lnTo>
                    <a:pt x="500062" y="611982"/>
                  </a:lnTo>
                  <a:lnTo>
                    <a:pt x="514350" y="731044"/>
                  </a:lnTo>
                  <a:lnTo>
                    <a:pt x="592931" y="1123950"/>
                  </a:lnTo>
                  <a:lnTo>
                    <a:pt x="635793" y="1226344"/>
                  </a:lnTo>
                  <a:lnTo>
                    <a:pt x="590550" y="1328738"/>
                  </a:lnTo>
                  <a:lnTo>
                    <a:pt x="561975" y="1388269"/>
                  </a:lnTo>
                  <a:lnTo>
                    <a:pt x="533400" y="1416844"/>
                  </a:lnTo>
                  <a:lnTo>
                    <a:pt x="507206" y="1431132"/>
                  </a:lnTo>
                  <a:lnTo>
                    <a:pt x="492918" y="1431132"/>
                  </a:lnTo>
                  <a:lnTo>
                    <a:pt x="473868" y="1428750"/>
                  </a:lnTo>
                  <a:lnTo>
                    <a:pt x="450056" y="1419225"/>
                  </a:lnTo>
                  <a:lnTo>
                    <a:pt x="433387" y="1404938"/>
                  </a:lnTo>
                  <a:lnTo>
                    <a:pt x="407193" y="1362075"/>
                  </a:lnTo>
                  <a:lnTo>
                    <a:pt x="383381" y="1300163"/>
                  </a:lnTo>
                  <a:lnTo>
                    <a:pt x="371475" y="1231107"/>
                  </a:lnTo>
                  <a:lnTo>
                    <a:pt x="311943" y="916782"/>
                  </a:lnTo>
                  <a:lnTo>
                    <a:pt x="280987" y="764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1194719A-0595-46C0-AAA9-C5519C3EAD5D}"/>
                </a:ext>
              </a:extLst>
            </p:cNvPr>
            <p:cNvSpPr/>
            <p:nvPr/>
          </p:nvSpPr>
          <p:spPr>
            <a:xfrm>
              <a:off x="4686300" y="2982913"/>
              <a:ext cx="2165350" cy="1246187"/>
            </a:xfrm>
            <a:custGeom>
              <a:avLst/>
              <a:gdLst>
                <a:gd name="connsiteX0" fmla="*/ 1278731 w 2164556"/>
                <a:gd name="connsiteY0" fmla="*/ 254794 h 1245394"/>
                <a:gd name="connsiteX1" fmla="*/ 1083469 w 2164556"/>
                <a:gd name="connsiteY1" fmla="*/ 271463 h 1245394"/>
                <a:gd name="connsiteX2" fmla="*/ 888206 w 2164556"/>
                <a:gd name="connsiteY2" fmla="*/ 288132 h 1245394"/>
                <a:gd name="connsiteX3" fmla="*/ 500063 w 2164556"/>
                <a:gd name="connsiteY3" fmla="*/ 323850 h 1245394"/>
                <a:gd name="connsiteX4" fmla="*/ 119063 w 2164556"/>
                <a:gd name="connsiteY4" fmla="*/ 361950 h 1245394"/>
                <a:gd name="connsiteX5" fmla="*/ 0 w 2164556"/>
                <a:gd name="connsiteY5" fmla="*/ 195263 h 1245394"/>
                <a:gd name="connsiteX6" fmla="*/ 290513 w 2164556"/>
                <a:gd name="connsiteY6" fmla="*/ 161925 h 1245394"/>
                <a:gd name="connsiteX7" fmla="*/ 619125 w 2164556"/>
                <a:gd name="connsiteY7" fmla="*/ 130969 h 1245394"/>
                <a:gd name="connsiteX8" fmla="*/ 888206 w 2164556"/>
                <a:gd name="connsiteY8" fmla="*/ 107157 h 1245394"/>
                <a:gd name="connsiteX9" fmla="*/ 1078706 w 2164556"/>
                <a:gd name="connsiteY9" fmla="*/ 92869 h 1245394"/>
                <a:gd name="connsiteX10" fmla="*/ 1278731 w 2164556"/>
                <a:gd name="connsiteY10" fmla="*/ 76200 h 1245394"/>
                <a:gd name="connsiteX11" fmla="*/ 1728788 w 2164556"/>
                <a:gd name="connsiteY11" fmla="*/ 45244 h 1245394"/>
                <a:gd name="connsiteX12" fmla="*/ 1862138 w 2164556"/>
                <a:gd name="connsiteY12" fmla="*/ 0 h 1245394"/>
                <a:gd name="connsiteX13" fmla="*/ 1885950 w 2164556"/>
                <a:gd name="connsiteY13" fmla="*/ 16669 h 1245394"/>
                <a:gd name="connsiteX14" fmla="*/ 1976438 w 2164556"/>
                <a:gd name="connsiteY14" fmla="*/ 97632 h 1245394"/>
                <a:gd name="connsiteX15" fmla="*/ 2057400 w 2164556"/>
                <a:gd name="connsiteY15" fmla="*/ 173832 h 1245394"/>
                <a:gd name="connsiteX16" fmla="*/ 2097881 w 2164556"/>
                <a:gd name="connsiteY16" fmla="*/ 207169 h 1245394"/>
                <a:gd name="connsiteX17" fmla="*/ 2128838 w 2164556"/>
                <a:gd name="connsiteY17" fmla="*/ 228600 h 1245394"/>
                <a:gd name="connsiteX18" fmla="*/ 2147888 w 2164556"/>
                <a:gd name="connsiteY18" fmla="*/ 250032 h 1245394"/>
                <a:gd name="connsiteX19" fmla="*/ 2164556 w 2164556"/>
                <a:gd name="connsiteY19" fmla="*/ 280988 h 1245394"/>
                <a:gd name="connsiteX20" fmla="*/ 2164556 w 2164556"/>
                <a:gd name="connsiteY20" fmla="*/ 319088 h 1245394"/>
                <a:gd name="connsiteX21" fmla="*/ 2150269 w 2164556"/>
                <a:gd name="connsiteY21" fmla="*/ 359569 h 1245394"/>
                <a:gd name="connsiteX22" fmla="*/ 2112169 w 2164556"/>
                <a:gd name="connsiteY22" fmla="*/ 404813 h 1245394"/>
                <a:gd name="connsiteX23" fmla="*/ 2050256 w 2164556"/>
                <a:gd name="connsiteY23" fmla="*/ 654844 h 1245394"/>
                <a:gd name="connsiteX24" fmla="*/ 2012156 w 2164556"/>
                <a:gd name="connsiteY24" fmla="*/ 821532 h 1245394"/>
                <a:gd name="connsiteX25" fmla="*/ 1962150 w 2164556"/>
                <a:gd name="connsiteY25" fmla="*/ 1026319 h 1245394"/>
                <a:gd name="connsiteX26" fmla="*/ 1940719 w 2164556"/>
                <a:gd name="connsiteY26" fmla="*/ 1095375 h 1245394"/>
                <a:gd name="connsiteX27" fmla="*/ 1921669 w 2164556"/>
                <a:gd name="connsiteY27" fmla="*/ 1140619 h 1245394"/>
                <a:gd name="connsiteX28" fmla="*/ 1893094 w 2164556"/>
                <a:gd name="connsiteY28" fmla="*/ 1188244 h 1245394"/>
                <a:gd name="connsiteX29" fmla="*/ 1852613 w 2164556"/>
                <a:gd name="connsiteY29" fmla="*/ 1233488 h 1245394"/>
                <a:gd name="connsiteX30" fmla="*/ 1831181 w 2164556"/>
                <a:gd name="connsiteY30" fmla="*/ 1245394 h 1245394"/>
                <a:gd name="connsiteX31" fmla="*/ 1804988 w 2164556"/>
                <a:gd name="connsiteY31" fmla="*/ 1235869 h 1245394"/>
                <a:gd name="connsiteX32" fmla="*/ 1754981 w 2164556"/>
                <a:gd name="connsiteY32" fmla="*/ 1221582 h 1245394"/>
                <a:gd name="connsiteX33" fmla="*/ 1728788 w 2164556"/>
                <a:gd name="connsiteY33" fmla="*/ 1216819 h 1245394"/>
                <a:gd name="connsiteX34" fmla="*/ 1733550 w 2164556"/>
                <a:gd name="connsiteY34" fmla="*/ 1100138 h 1245394"/>
                <a:gd name="connsiteX35" fmla="*/ 1740694 w 2164556"/>
                <a:gd name="connsiteY35" fmla="*/ 1033463 h 1245394"/>
                <a:gd name="connsiteX36" fmla="*/ 1757363 w 2164556"/>
                <a:gd name="connsiteY36" fmla="*/ 864394 h 1245394"/>
                <a:gd name="connsiteX37" fmla="*/ 1776413 w 2164556"/>
                <a:gd name="connsiteY37" fmla="*/ 695325 h 1245394"/>
                <a:gd name="connsiteX38" fmla="*/ 1795463 w 2164556"/>
                <a:gd name="connsiteY38" fmla="*/ 602457 h 1245394"/>
                <a:gd name="connsiteX39" fmla="*/ 1816894 w 2164556"/>
                <a:gd name="connsiteY39" fmla="*/ 459582 h 1245394"/>
                <a:gd name="connsiteX40" fmla="*/ 1833563 w 2164556"/>
                <a:gd name="connsiteY40" fmla="*/ 373857 h 1245394"/>
                <a:gd name="connsiteX41" fmla="*/ 1843088 w 2164556"/>
                <a:gd name="connsiteY41" fmla="*/ 309563 h 1245394"/>
                <a:gd name="connsiteX42" fmla="*/ 1840706 w 2164556"/>
                <a:gd name="connsiteY42" fmla="*/ 266700 h 1245394"/>
                <a:gd name="connsiteX43" fmla="*/ 1826419 w 2164556"/>
                <a:gd name="connsiteY43" fmla="*/ 245269 h 1245394"/>
                <a:gd name="connsiteX44" fmla="*/ 1797844 w 2164556"/>
                <a:gd name="connsiteY44" fmla="*/ 228600 h 1245394"/>
                <a:gd name="connsiteX45" fmla="*/ 1752600 w 2164556"/>
                <a:gd name="connsiteY45" fmla="*/ 223838 h 1245394"/>
                <a:gd name="connsiteX46" fmla="*/ 1557338 w 2164556"/>
                <a:gd name="connsiteY46" fmla="*/ 235744 h 1245394"/>
                <a:gd name="connsiteX47" fmla="*/ 1278731 w 2164556"/>
                <a:gd name="connsiteY47" fmla="*/ 2547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4556" h="1245394">
                  <a:moveTo>
                    <a:pt x="1278731" y="254794"/>
                  </a:moveTo>
                  <a:lnTo>
                    <a:pt x="1083469" y="271463"/>
                  </a:lnTo>
                  <a:lnTo>
                    <a:pt x="888206" y="288132"/>
                  </a:lnTo>
                  <a:lnTo>
                    <a:pt x="500063" y="323850"/>
                  </a:lnTo>
                  <a:lnTo>
                    <a:pt x="119063" y="361950"/>
                  </a:lnTo>
                  <a:lnTo>
                    <a:pt x="0" y="195263"/>
                  </a:lnTo>
                  <a:lnTo>
                    <a:pt x="290513" y="161925"/>
                  </a:lnTo>
                  <a:lnTo>
                    <a:pt x="619125" y="130969"/>
                  </a:lnTo>
                  <a:lnTo>
                    <a:pt x="888206" y="107157"/>
                  </a:lnTo>
                  <a:lnTo>
                    <a:pt x="1078706" y="92869"/>
                  </a:lnTo>
                  <a:lnTo>
                    <a:pt x="1278731" y="76200"/>
                  </a:lnTo>
                  <a:lnTo>
                    <a:pt x="1728788" y="45244"/>
                  </a:lnTo>
                  <a:lnTo>
                    <a:pt x="1862138" y="0"/>
                  </a:lnTo>
                  <a:lnTo>
                    <a:pt x="1885950" y="16669"/>
                  </a:lnTo>
                  <a:lnTo>
                    <a:pt x="1976438" y="97632"/>
                  </a:lnTo>
                  <a:lnTo>
                    <a:pt x="2057400" y="173832"/>
                  </a:lnTo>
                  <a:lnTo>
                    <a:pt x="2097881" y="207169"/>
                  </a:lnTo>
                  <a:lnTo>
                    <a:pt x="2128838" y="228600"/>
                  </a:lnTo>
                  <a:lnTo>
                    <a:pt x="2147888" y="250032"/>
                  </a:lnTo>
                  <a:lnTo>
                    <a:pt x="2164556" y="280988"/>
                  </a:lnTo>
                  <a:lnTo>
                    <a:pt x="2164556" y="319088"/>
                  </a:lnTo>
                  <a:lnTo>
                    <a:pt x="2150269" y="359569"/>
                  </a:lnTo>
                  <a:lnTo>
                    <a:pt x="2112169" y="404813"/>
                  </a:lnTo>
                  <a:lnTo>
                    <a:pt x="2050256" y="654844"/>
                  </a:lnTo>
                  <a:lnTo>
                    <a:pt x="2012156" y="821532"/>
                  </a:lnTo>
                  <a:lnTo>
                    <a:pt x="1962150" y="1026319"/>
                  </a:lnTo>
                  <a:lnTo>
                    <a:pt x="1940719" y="1095375"/>
                  </a:lnTo>
                  <a:lnTo>
                    <a:pt x="1921669" y="1140619"/>
                  </a:lnTo>
                  <a:lnTo>
                    <a:pt x="1893094" y="1188244"/>
                  </a:lnTo>
                  <a:lnTo>
                    <a:pt x="1852613" y="1233488"/>
                  </a:lnTo>
                  <a:lnTo>
                    <a:pt x="1831181" y="1245394"/>
                  </a:lnTo>
                  <a:lnTo>
                    <a:pt x="1804988" y="1235869"/>
                  </a:lnTo>
                  <a:lnTo>
                    <a:pt x="1754981" y="1221582"/>
                  </a:lnTo>
                  <a:lnTo>
                    <a:pt x="1728788" y="1216819"/>
                  </a:lnTo>
                  <a:lnTo>
                    <a:pt x="1733550" y="1100138"/>
                  </a:lnTo>
                  <a:lnTo>
                    <a:pt x="1740694" y="1033463"/>
                  </a:lnTo>
                  <a:lnTo>
                    <a:pt x="1757363" y="864394"/>
                  </a:lnTo>
                  <a:lnTo>
                    <a:pt x="1776413" y="695325"/>
                  </a:lnTo>
                  <a:lnTo>
                    <a:pt x="1795463" y="602457"/>
                  </a:lnTo>
                  <a:lnTo>
                    <a:pt x="1816894" y="459582"/>
                  </a:lnTo>
                  <a:lnTo>
                    <a:pt x="1833563" y="373857"/>
                  </a:lnTo>
                  <a:lnTo>
                    <a:pt x="1843088" y="309563"/>
                  </a:lnTo>
                  <a:lnTo>
                    <a:pt x="1840706" y="266700"/>
                  </a:lnTo>
                  <a:lnTo>
                    <a:pt x="1826419" y="245269"/>
                  </a:lnTo>
                  <a:lnTo>
                    <a:pt x="1797844" y="228600"/>
                  </a:lnTo>
                  <a:lnTo>
                    <a:pt x="1752600" y="223838"/>
                  </a:lnTo>
                  <a:lnTo>
                    <a:pt x="1557338" y="235744"/>
                  </a:lnTo>
                  <a:lnTo>
                    <a:pt x="12787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7929E4E6-AEC3-4614-BA10-3176F240774B}"/>
                </a:ext>
              </a:extLst>
            </p:cNvPr>
            <p:cNvSpPr/>
            <p:nvPr/>
          </p:nvSpPr>
          <p:spPr>
            <a:xfrm>
              <a:off x="4789488" y="3495675"/>
              <a:ext cx="1735137" cy="342900"/>
            </a:xfrm>
            <a:custGeom>
              <a:avLst/>
              <a:gdLst>
                <a:gd name="connsiteX0" fmla="*/ 1216819 w 1735931"/>
                <a:gd name="connsiteY0" fmla="*/ 228600 h 342900"/>
                <a:gd name="connsiteX1" fmla="*/ 978694 w 1735931"/>
                <a:gd name="connsiteY1" fmla="*/ 247650 h 342900"/>
                <a:gd name="connsiteX2" fmla="*/ 783431 w 1735931"/>
                <a:gd name="connsiteY2" fmla="*/ 266700 h 342900"/>
                <a:gd name="connsiteX3" fmla="*/ 469106 w 1735931"/>
                <a:gd name="connsiteY3" fmla="*/ 297656 h 342900"/>
                <a:gd name="connsiteX4" fmla="*/ 71437 w 1735931"/>
                <a:gd name="connsiteY4" fmla="*/ 342900 h 342900"/>
                <a:gd name="connsiteX5" fmla="*/ 0 w 1735931"/>
                <a:gd name="connsiteY5" fmla="*/ 161925 h 342900"/>
                <a:gd name="connsiteX6" fmla="*/ 426244 w 1735931"/>
                <a:gd name="connsiteY6" fmla="*/ 121444 h 342900"/>
                <a:gd name="connsiteX7" fmla="*/ 783431 w 1735931"/>
                <a:gd name="connsiteY7" fmla="*/ 85725 h 342900"/>
                <a:gd name="connsiteX8" fmla="*/ 971550 w 1735931"/>
                <a:gd name="connsiteY8" fmla="*/ 50006 h 342900"/>
                <a:gd name="connsiteX9" fmla="*/ 1497806 w 1735931"/>
                <a:gd name="connsiteY9" fmla="*/ 0 h 342900"/>
                <a:gd name="connsiteX10" fmla="*/ 1733550 w 1735931"/>
                <a:gd name="connsiteY10" fmla="*/ 80963 h 342900"/>
                <a:gd name="connsiteX11" fmla="*/ 1735931 w 1735931"/>
                <a:gd name="connsiteY11" fmla="*/ 202406 h 342900"/>
                <a:gd name="connsiteX12" fmla="*/ 1216819 w 1735931"/>
                <a:gd name="connsiteY12" fmla="*/ 2286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931" h="342900">
                  <a:moveTo>
                    <a:pt x="1216819" y="228600"/>
                  </a:moveTo>
                  <a:lnTo>
                    <a:pt x="978694" y="247650"/>
                  </a:lnTo>
                  <a:lnTo>
                    <a:pt x="783431" y="266700"/>
                  </a:lnTo>
                  <a:lnTo>
                    <a:pt x="469106" y="297656"/>
                  </a:lnTo>
                  <a:lnTo>
                    <a:pt x="71437" y="342900"/>
                  </a:lnTo>
                  <a:lnTo>
                    <a:pt x="0" y="161925"/>
                  </a:lnTo>
                  <a:lnTo>
                    <a:pt x="426244" y="121444"/>
                  </a:lnTo>
                  <a:lnTo>
                    <a:pt x="783431" y="85725"/>
                  </a:lnTo>
                  <a:lnTo>
                    <a:pt x="971550" y="50006"/>
                  </a:lnTo>
                  <a:lnTo>
                    <a:pt x="1497806" y="0"/>
                  </a:lnTo>
                  <a:lnTo>
                    <a:pt x="1733550" y="80963"/>
                  </a:lnTo>
                  <a:cubicBezTo>
                    <a:pt x="1734344" y="121444"/>
                    <a:pt x="1735137" y="161925"/>
                    <a:pt x="1735931" y="202406"/>
                  </a:cubicBezTo>
                  <a:lnTo>
                    <a:pt x="121681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8461FBC3-B95A-4834-A709-542EEFC04688}"/>
                </a:ext>
              </a:extLst>
            </p:cNvPr>
            <p:cNvSpPr/>
            <p:nvPr/>
          </p:nvSpPr>
          <p:spPr>
            <a:xfrm>
              <a:off x="4908550" y="4008438"/>
              <a:ext cx="1587500" cy="320675"/>
            </a:xfrm>
            <a:custGeom>
              <a:avLst/>
              <a:gdLst>
                <a:gd name="connsiteX0" fmla="*/ 1031082 w 1588294"/>
                <a:gd name="connsiteY0" fmla="*/ 211931 h 321469"/>
                <a:gd name="connsiteX1" fmla="*/ 857250 w 1588294"/>
                <a:gd name="connsiteY1" fmla="*/ 228600 h 321469"/>
                <a:gd name="connsiteX2" fmla="*/ 666750 w 1588294"/>
                <a:gd name="connsiteY2" fmla="*/ 266700 h 321469"/>
                <a:gd name="connsiteX3" fmla="*/ 385763 w 1588294"/>
                <a:gd name="connsiteY3" fmla="*/ 290512 h 321469"/>
                <a:gd name="connsiteX4" fmla="*/ 69057 w 1588294"/>
                <a:gd name="connsiteY4" fmla="*/ 321469 h 321469"/>
                <a:gd name="connsiteX5" fmla="*/ 0 w 1588294"/>
                <a:gd name="connsiteY5" fmla="*/ 161925 h 321469"/>
                <a:gd name="connsiteX6" fmla="*/ 211932 w 1588294"/>
                <a:gd name="connsiteY6" fmla="*/ 152400 h 321469"/>
                <a:gd name="connsiteX7" fmla="*/ 338138 w 1588294"/>
                <a:gd name="connsiteY7" fmla="*/ 138112 h 321469"/>
                <a:gd name="connsiteX8" fmla="*/ 478632 w 1588294"/>
                <a:gd name="connsiteY8" fmla="*/ 116681 h 321469"/>
                <a:gd name="connsiteX9" fmla="*/ 659607 w 1588294"/>
                <a:gd name="connsiteY9" fmla="*/ 85725 h 321469"/>
                <a:gd name="connsiteX10" fmla="*/ 850107 w 1588294"/>
                <a:gd name="connsiteY10" fmla="*/ 71437 h 321469"/>
                <a:gd name="connsiteX11" fmla="*/ 1178719 w 1588294"/>
                <a:gd name="connsiteY11" fmla="*/ 26194 h 321469"/>
                <a:gd name="connsiteX12" fmla="*/ 1359694 w 1588294"/>
                <a:gd name="connsiteY12" fmla="*/ 0 h 321469"/>
                <a:gd name="connsiteX13" fmla="*/ 1569244 w 1588294"/>
                <a:gd name="connsiteY13" fmla="*/ 57150 h 321469"/>
                <a:gd name="connsiteX14" fmla="*/ 1588294 w 1588294"/>
                <a:gd name="connsiteY14" fmla="*/ 197644 h 321469"/>
                <a:gd name="connsiteX15" fmla="*/ 1526382 w 1588294"/>
                <a:gd name="connsiteY15" fmla="*/ 195262 h 321469"/>
                <a:gd name="connsiteX16" fmla="*/ 1426369 w 1588294"/>
                <a:gd name="connsiteY16" fmla="*/ 183356 h 321469"/>
                <a:gd name="connsiteX17" fmla="*/ 1309688 w 1588294"/>
                <a:gd name="connsiteY17" fmla="*/ 183356 h 321469"/>
                <a:gd name="connsiteX18" fmla="*/ 1031082 w 1588294"/>
                <a:gd name="connsiteY18" fmla="*/ 211931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294" h="321469">
                  <a:moveTo>
                    <a:pt x="1031082" y="211931"/>
                  </a:moveTo>
                  <a:lnTo>
                    <a:pt x="857250" y="228600"/>
                  </a:lnTo>
                  <a:lnTo>
                    <a:pt x="666750" y="266700"/>
                  </a:lnTo>
                  <a:lnTo>
                    <a:pt x="385763" y="290512"/>
                  </a:lnTo>
                  <a:lnTo>
                    <a:pt x="69057" y="321469"/>
                  </a:lnTo>
                  <a:lnTo>
                    <a:pt x="0" y="161925"/>
                  </a:lnTo>
                  <a:lnTo>
                    <a:pt x="211932" y="152400"/>
                  </a:lnTo>
                  <a:lnTo>
                    <a:pt x="338138" y="138112"/>
                  </a:lnTo>
                  <a:lnTo>
                    <a:pt x="478632" y="116681"/>
                  </a:lnTo>
                  <a:lnTo>
                    <a:pt x="659607" y="85725"/>
                  </a:lnTo>
                  <a:lnTo>
                    <a:pt x="850107" y="71437"/>
                  </a:lnTo>
                  <a:lnTo>
                    <a:pt x="1178719" y="26194"/>
                  </a:lnTo>
                  <a:lnTo>
                    <a:pt x="1359694" y="0"/>
                  </a:lnTo>
                  <a:lnTo>
                    <a:pt x="1569244" y="57150"/>
                  </a:lnTo>
                  <a:lnTo>
                    <a:pt x="1588294" y="197644"/>
                  </a:lnTo>
                  <a:lnTo>
                    <a:pt x="1526382" y="195262"/>
                  </a:lnTo>
                  <a:lnTo>
                    <a:pt x="1426369" y="183356"/>
                  </a:lnTo>
                  <a:lnTo>
                    <a:pt x="1309688" y="183356"/>
                  </a:lnTo>
                  <a:lnTo>
                    <a:pt x="10310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CD0C4D71-6C0C-4F0F-8ABA-9A3D8CF5B1D0}"/>
                </a:ext>
              </a:extLst>
            </p:cNvPr>
            <p:cNvSpPr/>
            <p:nvPr/>
          </p:nvSpPr>
          <p:spPr>
            <a:xfrm rot="16200000">
              <a:off x="3545682" y="3753644"/>
              <a:ext cx="4133850" cy="446087"/>
            </a:xfrm>
            <a:custGeom>
              <a:avLst/>
              <a:gdLst>
                <a:gd name="connsiteX0" fmla="*/ 3181350 w 4133850"/>
                <a:gd name="connsiteY0" fmla="*/ 403860 h 445770"/>
                <a:gd name="connsiteX1" fmla="*/ 2472690 w 4133850"/>
                <a:gd name="connsiteY1" fmla="*/ 403860 h 445770"/>
                <a:gd name="connsiteX2" fmla="*/ 2316480 w 4133850"/>
                <a:gd name="connsiteY2" fmla="*/ 400050 h 445770"/>
                <a:gd name="connsiteX3" fmla="*/ 1363980 w 4133850"/>
                <a:gd name="connsiteY3" fmla="*/ 403860 h 445770"/>
                <a:gd name="connsiteX4" fmla="*/ 1211580 w 4133850"/>
                <a:gd name="connsiteY4" fmla="*/ 403860 h 445770"/>
                <a:gd name="connsiteX5" fmla="*/ 704850 w 4133850"/>
                <a:gd name="connsiteY5" fmla="*/ 403860 h 445770"/>
                <a:gd name="connsiteX6" fmla="*/ 129540 w 4133850"/>
                <a:gd name="connsiteY6" fmla="*/ 403860 h 445770"/>
                <a:gd name="connsiteX7" fmla="*/ 102870 w 4133850"/>
                <a:gd name="connsiteY7" fmla="*/ 403860 h 445770"/>
                <a:gd name="connsiteX8" fmla="*/ 64770 w 4133850"/>
                <a:gd name="connsiteY8" fmla="*/ 388620 h 445770"/>
                <a:gd name="connsiteX9" fmla="*/ 30480 w 4133850"/>
                <a:gd name="connsiteY9" fmla="*/ 369570 h 445770"/>
                <a:gd name="connsiteX10" fmla="*/ 15240 w 4133850"/>
                <a:gd name="connsiteY10" fmla="*/ 354330 h 445770"/>
                <a:gd name="connsiteX11" fmla="*/ 0 w 4133850"/>
                <a:gd name="connsiteY11" fmla="*/ 327660 h 445770"/>
                <a:gd name="connsiteX12" fmla="*/ 3810 w 4133850"/>
                <a:gd name="connsiteY12" fmla="*/ 297180 h 445770"/>
                <a:gd name="connsiteX13" fmla="*/ 26670 w 4133850"/>
                <a:gd name="connsiteY13" fmla="*/ 266700 h 445770"/>
                <a:gd name="connsiteX14" fmla="*/ 45720 w 4133850"/>
                <a:gd name="connsiteY14" fmla="*/ 247650 h 445770"/>
                <a:gd name="connsiteX15" fmla="*/ 106680 w 4133850"/>
                <a:gd name="connsiteY15" fmla="*/ 209550 h 445770"/>
                <a:gd name="connsiteX16" fmla="*/ 171450 w 4133850"/>
                <a:gd name="connsiteY16" fmla="*/ 179070 h 445770"/>
                <a:gd name="connsiteX17" fmla="*/ 266700 w 4133850"/>
                <a:gd name="connsiteY17" fmla="*/ 140970 h 445770"/>
                <a:gd name="connsiteX18" fmla="*/ 350520 w 4133850"/>
                <a:gd name="connsiteY18" fmla="*/ 114300 h 445770"/>
                <a:gd name="connsiteX19" fmla="*/ 411480 w 4133850"/>
                <a:gd name="connsiteY19" fmla="*/ 129540 h 445770"/>
                <a:gd name="connsiteX20" fmla="*/ 491490 w 4133850"/>
                <a:gd name="connsiteY20" fmla="*/ 152400 h 445770"/>
                <a:gd name="connsiteX21" fmla="*/ 586740 w 4133850"/>
                <a:gd name="connsiteY21" fmla="*/ 160020 h 445770"/>
                <a:gd name="connsiteX22" fmla="*/ 842010 w 4133850"/>
                <a:gd name="connsiteY22" fmla="*/ 160020 h 445770"/>
                <a:gd name="connsiteX23" fmla="*/ 1181100 w 4133850"/>
                <a:gd name="connsiteY23" fmla="*/ 160020 h 445770"/>
                <a:gd name="connsiteX24" fmla="*/ 1352550 w 4133850"/>
                <a:gd name="connsiteY24" fmla="*/ 156210 h 445770"/>
                <a:gd name="connsiteX25" fmla="*/ 1775460 w 4133850"/>
                <a:gd name="connsiteY25" fmla="*/ 160020 h 445770"/>
                <a:gd name="connsiteX26" fmla="*/ 1931670 w 4133850"/>
                <a:gd name="connsiteY26" fmla="*/ 160020 h 445770"/>
                <a:gd name="connsiteX27" fmla="*/ 2286000 w 4133850"/>
                <a:gd name="connsiteY27" fmla="*/ 160020 h 445770"/>
                <a:gd name="connsiteX28" fmla="*/ 2446020 w 4133850"/>
                <a:gd name="connsiteY28" fmla="*/ 160020 h 445770"/>
                <a:gd name="connsiteX29" fmla="*/ 2785110 w 4133850"/>
                <a:gd name="connsiteY29" fmla="*/ 160020 h 445770"/>
                <a:gd name="connsiteX30" fmla="*/ 2933700 w 4133850"/>
                <a:gd name="connsiteY30" fmla="*/ 160020 h 445770"/>
                <a:gd name="connsiteX31" fmla="*/ 3375660 w 4133850"/>
                <a:gd name="connsiteY31" fmla="*/ 160020 h 445770"/>
                <a:gd name="connsiteX32" fmla="*/ 3566160 w 4133850"/>
                <a:gd name="connsiteY32" fmla="*/ 140970 h 445770"/>
                <a:gd name="connsiteX33" fmla="*/ 3691890 w 4133850"/>
                <a:gd name="connsiteY33" fmla="*/ 137160 h 445770"/>
                <a:gd name="connsiteX34" fmla="*/ 3855720 w 4133850"/>
                <a:gd name="connsiteY34" fmla="*/ 133350 h 445770"/>
                <a:gd name="connsiteX35" fmla="*/ 3901440 w 4133850"/>
                <a:gd name="connsiteY35" fmla="*/ 125730 h 445770"/>
                <a:gd name="connsiteX36" fmla="*/ 3935730 w 4133850"/>
                <a:gd name="connsiteY36" fmla="*/ 118110 h 445770"/>
                <a:gd name="connsiteX37" fmla="*/ 3981450 w 4133850"/>
                <a:gd name="connsiteY37" fmla="*/ 95250 h 445770"/>
                <a:gd name="connsiteX38" fmla="*/ 4034790 w 4133850"/>
                <a:gd name="connsiteY38" fmla="*/ 53340 h 445770"/>
                <a:gd name="connsiteX39" fmla="*/ 4057650 w 4133850"/>
                <a:gd name="connsiteY39" fmla="*/ 34290 h 445770"/>
                <a:gd name="connsiteX40" fmla="*/ 4072890 w 4133850"/>
                <a:gd name="connsiteY40" fmla="*/ 15240 h 445770"/>
                <a:gd name="connsiteX41" fmla="*/ 4095750 w 4133850"/>
                <a:gd name="connsiteY41" fmla="*/ 0 h 445770"/>
                <a:gd name="connsiteX42" fmla="*/ 4110990 w 4133850"/>
                <a:gd name="connsiteY42" fmla="*/ 0 h 445770"/>
                <a:gd name="connsiteX43" fmla="*/ 4126230 w 4133850"/>
                <a:gd name="connsiteY43" fmla="*/ 11430 h 445770"/>
                <a:gd name="connsiteX44" fmla="*/ 4133850 w 4133850"/>
                <a:gd name="connsiteY44" fmla="*/ 41910 h 445770"/>
                <a:gd name="connsiteX45" fmla="*/ 4126230 w 4133850"/>
                <a:gd name="connsiteY45" fmla="*/ 91440 h 445770"/>
                <a:gd name="connsiteX46" fmla="*/ 4107180 w 4133850"/>
                <a:gd name="connsiteY46" fmla="*/ 167640 h 445770"/>
                <a:gd name="connsiteX47" fmla="*/ 4099560 w 4133850"/>
                <a:gd name="connsiteY47" fmla="*/ 220980 h 445770"/>
                <a:gd name="connsiteX48" fmla="*/ 4084320 w 4133850"/>
                <a:gd name="connsiteY48" fmla="*/ 278130 h 445770"/>
                <a:gd name="connsiteX49" fmla="*/ 4042410 w 4133850"/>
                <a:gd name="connsiteY49" fmla="*/ 350520 h 445770"/>
                <a:gd name="connsiteX50" fmla="*/ 3977640 w 4133850"/>
                <a:gd name="connsiteY50" fmla="*/ 430530 h 445770"/>
                <a:gd name="connsiteX51" fmla="*/ 3947160 w 4133850"/>
                <a:gd name="connsiteY51" fmla="*/ 445770 h 445770"/>
                <a:gd name="connsiteX52" fmla="*/ 3928110 w 4133850"/>
                <a:gd name="connsiteY52" fmla="*/ 445770 h 445770"/>
                <a:gd name="connsiteX53" fmla="*/ 3897630 w 4133850"/>
                <a:gd name="connsiteY53" fmla="*/ 434340 h 445770"/>
                <a:gd name="connsiteX54" fmla="*/ 3859530 w 4133850"/>
                <a:gd name="connsiteY54" fmla="*/ 419100 h 445770"/>
                <a:gd name="connsiteX55" fmla="*/ 3790950 w 4133850"/>
                <a:gd name="connsiteY55" fmla="*/ 403860 h 445770"/>
                <a:gd name="connsiteX56" fmla="*/ 3695700 w 4133850"/>
                <a:gd name="connsiteY56" fmla="*/ 403860 h 445770"/>
                <a:gd name="connsiteX57" fmla="*/ 3585210 w 4133850"/>
                <a:gd name="connsiteY57" fmla="*/ 403860 h 445770"/>
                <a:gd name="connsiteX58" fmla="*/ 3429000 w 4133850"/>
                <a:gd name="connsiteY58" fmla="*/ 403860 h 445770"/>
                <a:gd name="connsiteX59" fmla="*/ 3181350 w 4133850"/>
                <a:gd name="connsiteY59" fmla="*/ 40386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33850" h="445770">
                  <a:moveTo>
                    <a:pt x="3181350" y="403860"/>
                  </a:moveTo>
                  <a:lnTo>
                    <a:pt x="2472690" y="403860"/>
                  </a:lnTo>
                  <a:lnTo>
                    <a:pt x="2316480" y="400050"/>
                  </a:lnTo>
                  <a:lnTo>
                    <a:pt x="1363980" y="403860"/>
                  </a:lnTo>
                  <a:lnTo>
                    <a:pt x="1211580" y="403860"/>
                  </a:lnTo>
                  <a:lnTo>
                    <a:pt x="704850" y="403860"/>
                  </a:lnTo>
                  <a:lnTo>
                    <a:pt x="129540" y="403860"/>
                  </a:lnTo>
                  <a:lnTo>
                    <a:pt x="102870" y="403860"/>
                  </a:lnTo>
                  <a:lnTo>
                    <a:pt x="64770" y="388620"/>
                  </a:lnTo>
                  <a:lnTo>
                    <a:pt x="30480" y="369570"/>
                  </a:lnTo>
                  <a:lnTo>
                    <a:pt x="15240" y="354330"/>
                  </a:lnTo>
                  <a:lnTo>
                    <a:pt x="0" y="327660"/>
                  </a:lnTo>
                  <a:lnTo>
                    <a:pt x="3810" y="297180"/>
                  </a:lnTo>
                  <a:lnTo>
                    <a:pt x="26670" y="266700"/>
                  </a:lnTo>
                  <a:lnTo>
                    <a:pt x="45720" y="247650"/>
                  </a:lnTo>
                  <a:lnTo>
                    <a:pt x="106680" y="209550"/>
                  </a:lnTo>
                  <a:lnTo>
                    <a:pt x="171450" y="179070"/>
                  </a:lnTo>
                  <a:lnTo>
                    <a:pt x="266700" y="140970"/>
                  </a:lnTo>
                  <a:lnTo>
                    <a:pt x="350520" y="114300"/>
                  </a:lnTo>
                  <a:lnTo>
                    <a:pt x="411480" y="129540"/>
                  </a:lnTo>
                  <a:lnTo>
                    <a:pt x="491490" y="152400"/>
                  </a:lnTo>
                  <a:lnTo>
                    <a:pt x="586740" y="160020"/>
                  </a:lnTo>
                  <a:lnTo>
                    <a:pt x="842010" y="160020"/>
                  </a:lnTo>
                  <a:lnTo>
                    <a:pt x="1181100" y="160020"/>
                  </a:lnTo>
                  <a:lnTo>
                    <a:pt x="1352550" y="156210"/>
                  </a:lnTo>
                  <a:lnTo>
                    <a:pt x="1775460" y="160020"/>
                  </a:lnTo>
                  <a:lnTo>
                    <a:pt x="1931670" y="160020"/>
                  </a:lnTo>
                  <a:lnTo>
                    <a:pt x="2286000" y="160020"/>
                  </a:lnTo>
                  <a:lnTo>
                    <a:pt x="2446020" y="160020"/>
                  </a:lnTo>
                  <a:lnTo>
                    <a:pt x="2785110" y="160020"/>
                  </a:lnTo>
                  <a:lnTo>
                    <a:pt x="2933700" y="160020"/>
                  </a:lnTo>
                  <a:lnTo>
                    <a:pt x="3375660" y="160020"/>
                  </a:lnTo>
                  <a:lnTo>
                    <a:pt x="3566160" y="140970"/>
                  </a:lnTo>
                  <a:lnTo>
                    <a:pt x="3691890" y="137160"/>
                  </a:lnTo>
                  <a:lnTo>
                    <a:pt x="3855720" y="133350"/>
                  </a:lnTo>
                  <a:lnTo>
                    <a:pt x="3901440" y="125730"/>
                  </a:lnTo>
                  <a:lnTo>
                    <a:pt x="3935730" y="118110"/>
                  </a:lnTo>
                  <a:lnTo>
                    <a:pt x="3981450" y="95250"/>
                  </a:lnTo>
                  <a:lnTo>
                    <a:pt x="4034790" y="53340"/>
                  </a:lnTo>
                  <a:lnTo>
                    <a:pt x="4057650" y="34290"/>
                  </a:lnTo>
                  <a:lnTo>
                    <a:pt x="4072890" y="15240"/>
                  </a:lnTo>
                  <a:lnTo>
                    <a:pt x="4095750" y="0"/>
                  </a:lnTo>
                  <a:lnTo>
                    <a:pt x="4110990" y="0"/>
                  </a:lnTo>
                  <a:lnTo>
                    <a:pt x="4126230" y="11430"/>
                  </a:lnTo>
                  <a:lnTo>
                    <a:pt x="4133850" y="41910"/>
                  </a:lnTo>
                  <a:lnTo>
                    <a:pt x="4126230" y="91440"/>
                  </a:lnTo>
                  <a:lnTo>
                    <a:pt x="4107180" y="167640"/>
                  </a:lnTo>
                  <a:lnTo>
                    <a:pt x="4099560" y="220980"/>
                  </a:lnTo>
                  <a:lnTo>
                    <a:pt x="4084320" y="278130"/>
                  </a:lnTo>
                  <a:lnTo>
                    <a:pt x="4042410" y="350520"/>
                  </a:lnTo>
                  <a:lnTo>
                    <a:pt x="3977640" y="430530"/>
                  </a:lnTo>
                  <a:lnTo>
                    <a:pt x="3947160" y="445770"/>
                  </a:lnTo>
                  <a:lnTo>
                    <a:pt x="3928110" y="445770"/>
                  </a:lnTo>
                  <a:lnTo>
                    <a:pt x="3897630" y="434340"/>
                  </a:lnTo>
                  <a:lnTo>
                    <a:pt x="3859530" y="419100"/>
                  </a:lnTo>
                  <a:lnTo>
                    <a:pt x="3790950" y="403860"/>
                  </a:lnTo>
                  <a:lnTo>
                    <a:pt x="3695700" y="403860"/>
                  </a:lnTo>
                  <a:lnTo>
                    <a:pt x="3585210" y="403860"/>
                  </a:lnTo>
                  <a:lnTo>
                    <a:pt x="3429000" y="403860"/>
                  </a:lnTo>
                  <a:lnTo>
                    <a:pt x="3181350" y="403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682" name="グループ化 1">
            <a:extLst>
              <a:ext uri="{FF2B5EF4-FFF2-40B4-BE49-F238E27FC236}">
                <a16:creationId xmlns:a16="http://schemas.microsoft.com/office/drawing/2014/main" id="{D972C615-31AC-4F86-93EC-AB47FACC1F9B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31938"/>
            <a:ext cx="4757737" cy="4511675"/>
            <a:chOff x="2513013" y="1531938"/>
            <a:chExt cx="4757737" cy="45116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2F9297D-F064-47DB-A80F-CA4ABCF250B4}"/>
                </a:ext>
              </a:extLst>
            </p:cNvPr>
            <p:cNvSpPr/>
            <p:nvPr/>
          </p:nvSpPr>
          <p:spPr>
            <a:xfrm>
              <a:off x="2519363" y="2420938"/>
              <a:ext cx="1695450" cy="609600"/>
            </a:xfrm>
            <a:custGeom>
              <a:avLst/>
              <a:gdLst>
                <a:gd name="connsiteX0" fmla="*/ 1278731 w 1695450"/>
                <a:gd name="connsiteY0" fmla="*/ 295275 h 609600"/>
                <a:gd name="connsiteX1" fmla="*/ 1107281 w 1695450"/>
                <a:gd name="connsiteY1" fmla="*/ 345282 h 609600"/>
                <a:gd name="connsiteX2" fmla="*/ 931068 w 1695450"/>
                <a:gd name="connsiteY2" fmla="*/ 395288 h 609600"/>
                <a:gd name="connsiteX3" fmla="*/ 723900 w 1695450"/>
                <a:gd name="connsiteY3" fmla="*/ 461963 h 609600"/>
                <a:gd name="connsiteX4" fmla="*/ 590550 w 1695450"/>
                <a:gd name="connsiteY4" fmla="*/ 507207 h 609600"/>
                <a:gd name="connsiteX5" fmla="*/ 478631 w 1695450"/>
                <a:gd name="connsiteY5" fmla="*/ 547688 h 609600"/>
                <a:gd name="connsiteX6" fmla="*/ 347662 w 1695450"/>
                <a:gd name="connsiteY6" fmla="*/ 609600 h 609600"/>
                <a:gd name="connsiteX7" fmla="*/ 321468 w 1695450"/>
                <a:gd name="connsiteY7" fmla="*/ 602457 h 609600"/>
                <a:gd name="connsiteX8" fmla="*/ 252412 w 1695450"/>
                <a:gd name="connsiteY8" fmla="*/ 569119 h 609600"/>
                <a:gd name="connsiteX9" fmla="*/ 171450 w 1695450"/>
                <a:gd name="connsiteY9" fmla="*/ 509588 h 609600"/>
                <a:gd name="connsiteX10" fmla="*/ 85725 w 1695450"/>
                <a:gd name="connsiteY10" fmla="*/ 433388 h 609600"/>
                <a:gd name="connsiteX11" fmla="*/ 35718 w 1695450"/>
                <a:gd name="connsiteY11" fmla="*/ 390525 h 609600"/>
                <a:gd name="connsiteX12" fmla="*/ 16668 w 1695450"/>
                <a:gd name="connsiteY12" fmla="*/ 369094 h 609600"/>
                <a:gd name="connsiteX13" fmla="*/ 4762 w 1695450"/>
                <a:gd name="connsiteY13" fmla="*/ 350044 h 609600"/>
                <a:gd name="connsiteX14" fmla="*/ 0 w 1695450"/>
                <a:gd name="connsiteY14" fmla="*/ 330994 h 609600"/>
                <a:gd name="connsiteX15" fmla="*/ 0 w 1695450"/>
                <a:gd name="connsiteY15" fmla="*/ 314325 h 609600"/>
                <a:gd name="connsiteX16" fmla="*/ 9525 w 1695450"/>
                <a:gd name="connsiteY16" fmla="*/ 302419 h 609600"/>
                <a:gd name="connsiteX17" fmla="*/ 26193 w 1695450"/>
                <a:gd name="connsiteY17" fmla="*/ 302419 h 609600"/>
                <a:gd name="connsiteX18" fmla="*/ 52387 w 1695450"/>
                <a:gd name="connsiteY18" fmla="*/ 311944 h 609600"/>
                <a:gd name="connsiteX19" fmla="*/ 107156 w 1695450"/>
                <a:gd name="connsiteY19" fmla="*/ 342900 h 609600"/>
                <a:gd name="connsiteX20" fmla="*/ 152400 w 1695450"/>
                <a:gd name="connsiteY20" fmla="*/ 364332 h 609600"/>
                <a:gd name="connsiteX21" fmla="*/ 197643 w 1695450"/>
                <a:gd name="connsiteY21" fmla="*/ 378619 h 609600"/>
                <a:gd name="connsiteX22" fmla="*/ 242887 w 1695450"/>
                <a:gd name="connsiteY22" fmla="*/ 383382 h 609600"/>
                <a:gd name="connsiteX23" fmla="*/ 300037 w 1695450"/>
                <a:gd name="connsiteY23" fmla="*/ 376238 h 609600"/>
                <a:gd name="connsiteX24" fmla="*/ 402431 w 1695450"/>
                <a:gd name="connsiteY24" fmla="*/ 354807 h 609600"/>
                <a:gd name="connsiteX25" fmla="*/ 597693 w 1695450"/>
                <a:gd name="connsiteY25" fmla="*/ 304800 h 609600"/>
                <a:gd name="connsiteX26" fmla="*/ 809625 w 1695450"/>
                <a:gd name="connsiteY26" fmla="*/ 242888 h 609600"/>
                <a:gd name="connsiteX27" fmla="*/ 952500 w 1695450"/>
                <a:gd name="connsiteY27" fmla="*/ 200025 h 609600"/>
                <a:gd name="connsiteX28" fmla="*/ 1128712 w 1695450"/>
                <a:gd name="connsiteY28" fmla="*/ 123825 h 609600"/>
                <a:gd name="connsiteX29" fmla="*/ 1309687 w 1695450"/>
                <a:gd name="connsiteY29" fmla="*/ 69057 h 609600"/>
                <a:gd name="connsiteX30" fmla="*/ 1345406 w 1695450"/>
                <a:gd name="connsiteY30" fmla="*/ 47625 h 609600"/>
                <a:gd name="connsiteX31" fmla="*/ 1390650 w 1695450"/>
                <a:gd name="connsiteY31" fmla="*/ 23813 h 609600"/>
                <a:gd name="connsiteX32" fmla="*/ 1443037 w 1695450"/>
                <a:gd name="connsiteY32" fmla="*/ 0 h 609600"/>
                <a:gd name="connsiteX33" fmla="*/ 1476375 w 1695450"/>
                <a:gd name="connsiteY33" fmla="*/ 7144 h 609600"/>
                <a:gd name="connsiteX34" fmla="*/ 1545431 w 1695450"/>
                <a:gd name="connsiteY34" fmla="*/ 28575 h 609600"/>
                <a:gd name="connsiteX35" fmla="*/ 1604962 w 1695450"/>
                <a:gd name="connsiteY35" fmla="*/ 47625 h 609600"/>
                <a:gd name="connsiteX36" fmla="*/ 1647825 w 1695450"/>
                <a:gd name="connsiteY36" fmla="*/ 69057 h 609600"/>
                <a:gd name="connsiteX37" fmla="*/ 1674018 w 1695450"/>
                <a:gd name="connsiteY37" fmla="*/ 90488 h 609600"/>
                <a:gd name="connsiteX38" fmla="*/ 1690687 w 1695450"/>
                <a:gd name="connsiteY38" fmla="*/ 111919 h 609600"/>
                <a:gd name="connsiteX39" fmla="*/ 1695450 w 1695450"/>
                <a:gd name="connsiteY39" fmla="*/ 135732 h 609600"/>
                <a:gd name="connsiteX40" fmla="*/ 1683543 w 1695450"/>
                <a:gd name="connsiteY40" fmla="*/ 164307 h 609600"/>
                <a:gd name="connsiteX41" fmla="*/ 1669256 w 1695450"/>
                <a:gd name="connsiteY41" fmla="*/ 183357 h 609600"/>
                <a:gd name="connsiteX42" fmla="*/ 1602581 w 1695450"/>
                <a:gd name="connsiteY42" fmla="*/ 200025 h 609600"/>
                <a:gd name="connsiteX43" fmla="*/ 1469231 w 1695450"/>
                <a:gd name="connsiteY43" fmla="*/ 233363 h 609600"/>
                <a:gd name="connsiteX44" fmla="*/ 1278731 w 1695450"/>
                <a:gd name="connsiteY44" fmla="*/ 2952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95450" h="609600">
                  <a:moveTo>
                    <a:pt x="1278731" y="295275"/>
                  </a:moveTo>
                  <a:lnTo>
                    <a:pt x="1107281" y="345282"/>
                  </a:lnTo>
                  <a:lnTo>
                    <a:pt x="931068" y="395288"/>
                  </a:lnTo>
                  <a:lnTo>
                    <a:pt x="723900" y="461963"/>
                  </a:lnTo>
                  <a:lnTo>
                    <a:pt x="590550" y="507207"/>
                  </a:lnTo>
                  <a:lnTo>
                    <a:pt x="478631" y="547688"/>
                  </a:lnTo>
                  <a:lnTo>
                    <a:pt x="347662" y="609600"/>
                  </a:lnTo>
                  <a:lnTo>
                    <a:pt x="321468" y="602457"/>
                  </a:lnTo>
                  <a:lnTo>
                    <a:pt x="252412" y="569119"/>
                  </a:lnTo>
                  <a:lnTo>
                    <a:pt x="171450" y="509588"/>
                  </a:lnTo>
                  <a:lnTo>
                    <a:pt x="85725" y="433388"/>
                  </a:lnTo>
                  <a:lnTo>
                    <a:pt x="35718" y="390525"/>
                  </a:lnTo>
                  <a:lnTo>
                    <a:pt x="16668" y="369094"/>
                  </a:lnTo>
                  <a:lnTo>
                    <a:pt x="4762" y="350044"/>
                  </a:lnTo>
                  <a:lnTo>
                    <a:pt x="0" y="330994"/>
                  </a:lnTo>
                  <a:lnTo>
                    <a:pt x="0" y="314325"/>
                  </a:lnTo>
                  <a:lnTo>
                    <a:pt x="9525" y="302419"/>
                  </a:lnTo>
                  <a:lnTo>
                    <a:pt x="26193" y="302419"/>
                  </a:lnTo>
                  <a:lnTo>
                    <a:pt x="52387" y="311944"/>
                  </a:lnTo>
                  <a:lnTo>
                    <a:pt x="107156" y="342900"/>
                  </a:lnTo>
                  <a:lnTo>
                    <a:pt x="152400" y="364332"/>
                  </a:lnTo>
                  <a:lnTo>
                    <a:pt x="197643" y="378619"/>
                  </a:lnTo>
                  <a:lnTo>
                    <a:pt x="242887" y="383382"/>
                  </a:lnTo>
                  <a:lnTo>
                    <a:pt x="300037" y="376238"/>
                  </a:lnTo>
                  <a:lnTo>
                    <a:pt x="402431" y="354807"/>
                  </a:lnTo>
                  <a:lnTo>
                    <a:pt x="597693" y="304800"/>
                  </a:lnTo>
                  <a:lnTo>
                    <a:pt x="809625" y="242888"/>
                  </a:lnTo>
                  <a:lnTo>
                    <a:pt x="952500" y="200025"/>
                  </a:lnTo>
                  <a:lnTo>
                    <a:pt x="1128712" y="123825"/>
                  </a:lnTo>
                  <a:lnTo>
                    <a:pt x="1309687" y="69057"/>
                  </a:lnTo>
                  <a:lnTo>
                    <a:pt x="1345406" y="47625"/>
                  </a:lnTo>
                  <a:lnTo>
                    <a:pt x="1390650" y="23813"/>
                  </a:lnTo>
                  <a:lnTo>
                    <a:pt x="1443037" y="0"/>
                  </a:lnTo>
                  <a:lnTo>
                    <a:pt x="1476375" y="7144"/>
                  </a:lnTo>
                  <a:lnTo>
                    <a:pt x="1545431" y="28575"/>
                  </a:lnTo>
                  <a:lnTo>
                    <a:pt x="1604962" y="47625"/>
                  </a:lnTo>
                  <a:lnTo>
                    <a:pt x="1647825" y="69057"/>
                  </a:lnTo>
                  <a:lnTo>
                    <a:pt x="1674018" y="90488"/>
                  </a:lnTo>
                  <a:lnTo>
                    <a:pt x="1690687" y="111919"/>
                  </a:lnTo>
                  <a:lnTo>
                    <a:pt x="1695450" y="135732"/>
                  </a:lnTo>
                  <a:lnTo>
                    <a:pt x="1683543" y="164307"/>
                  </a:lnTo>
                  <a:lnTo>
                    <a:pt x="1669256" y="183357"/>
                  </a:lnTo>
                  <a:lnTo>
                    <a:pt x="1602581" y="200025"/>
                  </a:lnTo>
                  <a:lnTo>
                    <a:pt x="1469231" y="233363"/>
                  </a:lnTo>
                  <a:lnTo>
                    <a:pt x="1278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260AFFE-EE41-47C4-905A-0D4C7A02526F}"/>
                </a:ext>
              </a:extLst>
            </p:cNvPr>
            <p:cNvSpPr/>
            <p:nvPr/>
          </p:nvSpPr>
          <p:spPr>
            <a:xfrm>
              <a:off x="4191000" y="1563688"/>
              <a:ext cx="384175" cy="1089025"/>
            </a:xfrm>
            <a:custGeom>
              <a:avLst/>
              <a:gdLst>
                <a:gd name="connsiteX0" fmla="*/ 52388 w 383381"/>
                <a:gd name="connsiteY0" fmla="*/ 657225 h 1088232"/>
                <a:gd name="connsiteX1" fmla="*/ 97631 w 383381"/>
                <a:gd name="connsiteY1" fmla="*/ 559594 h 1088232"/>
                <a:gd name="connsiteX2" fmla="*/ 121444 w 383381"/>
                <a:gd name="connsiteY2" fmla="*/ 497682 h 1088232"/>
                <a:gd name="connsiteX3" fmla="*/ 152400 w 383381"/>
                <a:gd name="connsiteY3" fmla="*/ 397669 h 1088232"/>
                <a:gd name="connsiteX4" fmla="*/ 171450 w 383381"/>
                <a:gd name="connsiteY4" fmla="*/ 330994 h 1088232"/>
                <a:gd name="connsiteX5" fmla="*/ 176213 w 383381"/>
                <a:gd name="connsiteY5" fmla="*/ 292894 h 1088232"/>
                <a:gd name="connsiteX6" fmla="*/ 171450 w 383381"/>
                <a:gd name="connsiteY6" fmla="*/ 235744 h 1088232"/>
                <a:gd name="connsiteX7" fmla="*/ 161925 w 383381"/>
                <a:gd name="connsiteY7" fmla="*/ 159544 h 1088232"/>
                <a:gd name="connsiteX8" fmla="*/ 157163 w 383381"/>
                <a:gd name="connsiteY8" fmla="*/ 102394 h 1088232"/>
                <a:gd name="connsiteX9" fmla="*/ 152400 w 383381"/>
                <a:gd name="connsiteY9" fmla="*/ 54769 h 1088232"/>
                <a:gd name="connsiteX10" fmla="*/ 152400 w 383381"/>
                <a:gd name="connsiteY10" fmla="*/ 28575 h 1088232"/>
                <a:gd name="connsiteX11" fmla="*/ 154781 w 383381"/>
                <a:gd name="connsiteY11" fmla="*/ 14288 h 1088232"/>
                <a:gd name="connsiteX12" fmla="*/ 161925 w 383381"/>
                <a:gd name="connsiteY12" fmla="*/ 4763 h 1088232"/>
                <a:gd name="connsiteX13" fmla="*/ 180975 w 383381"/>
                <a:gd name="connsiteY13" fmla="*/ 0 h 1088232"/>
                <a:gd name="connsiteX14" fmla="*/ 204788 w 383381"/>
                <a:gd name="connsiteY14" fmla="*/ 14288 h 1088232"/>
                <a:gd name="connsiteX15" fmla="*/ 233363 w 383381"/>
                <a:gd name="connsiteY15" fmla="*/ 45244 h 1088232"/>
                <a:gd name="connsiteX16" fmla="*/ 295275 w 383381"/>
                <a:gd name="connsiteY16" fmla="*/ 147638 h 1088232"/>
                <a:gd name="connsiteX17" fmla="*/ 364331 w 383381"/>
                <a:gd name="connsiteY17" fmla="*/ 254794 h 1088232"/>
                <a:gd name="connsiteX18" fmla="*/ 383381 w 383381"/>
                <a:gd name="connsiteY18" fmla="*/ 364332 h 1088232"/>
                <a:gd name="connsiteX19" fmla="*/ 359569 w 383381"/>
                <a:gd name="connsiteY19" fmla="*/ 485775 h 1088232"/>
                <a:gd name="connsiteX20" fmla="*/ 333375 w 383381"/>
                <a:gd name="connsiteY20" fmla="*/ 616744 h 1088232"/>
                <a:gd name="connsiteX21" fmla="*/ 304800 w 383381"/>
                <a:gd name="connsiteY21" fmla="*/ 752475 h 1088232"/>
                <a:gd name="connsiteX22" fmla="*/ 276225 w 383381"/>
                <a:gd name="connsiteY22" fmla="*/ 871538 h 1088232"/>
                <a:gd name="connsiteX23" fmla="*/ 254794 w 383381"/>
                <a:gd name="connsiteY23" fmla="*/ 971550 h 1088232"/>
                <a:gd name="connsiteX24" fmla="*/ 226219 w 383381"/>
                <a:gd name="connsiteY24" fmla="*/ 1052513 h 1088232"/>
                <a:gd name="connsiteX25" fmla="*/ 211931 w 383381"/>
                <a:gd name="connsiteY25" fmla="*/ 1071563 h 1088232"/>
                <a:gd name="connsiteX26" fmla="*/ 188119 w 383381"/>
                <a:gd name="connsiteY26" fmla="*/ 1083469 h 1088232"/>
                <a:gd name="connsiteX27" fmla="*/ 161925 w 383381"/>
                <a:gd name="connsiteY27" fmla="*/ 1088232 h 1088232"/>
                <a:gd name="connsiteX28" fmla="*/ 133350 w 383381"/>
                <a:gd name="connsiteY28" fmla="*/ 1083469 h 1088232"/>
                <a:gd name="connsiteX29" fmla="*/ 116681 w 383381"/>
                <a:gd name="connsiteY29" fmla="*/ 1076325 h 1088232"/>
                <a:gd name="connsiteX30" fmla="*/ 92869 w 383381"/>
                <a:gd name="connsiteY30" fmla="*/ 1052513 h 1088232"/>
                <a:gd name="connsiteX31" fmla="*/ 64294 w 383381"/>
                <a:gd name="connsiteY31" fmla="*/ 1016794 h 1088232"/>
                <a:gd name="connsiteX32" fmla="*/ 33338 w 383381"/>
                <a:gd name="connsiteY32" fmla="*/ 962025 h 1088232"/>
                <a:gd name="connsiteX33" fmla="*/ 14288 w 383381"/>
                <a:gd name="connsiteY33" fmla="*/ 904875 h 1088232"/>
                <a:gd name="connsiteX34" fmla="*/ 0 w 383381"/>
                <a:gd name="connsiteY34" fmla="*/ 826294 h 1088232"/>
                <a:gd name="connsiteX35" fmla="*/ 0 w 383381"/>
                <a:gd name="connsiteY35" fmla="*/ 769144 h 1088232"/>
                <a:gd name="connsiteX36" fmla="*/ 14288 w 383381"/>
                <a:gd name="connsiteY36" fmla="*/ 733425 h 1088232"/>
                <a:gd name="connsiteX37" fmla="*/ 52388 w 383381"/>
                <a:gd name="connsiteY37" fmla="*/ 657225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381" h="1088232">
                  <a:moveTo>
                    <a:pt x="52388" y="657225"/>
                  </a:moveTo>
                  <a:lnTo>
                    <a:pt x="97631" y="559594"/>
                  </a:lnTo>
                  <a:lnTo>
                    <a:pt x="121444" y="497682"/>
                  </a:lnTo>
                  <a:lnTo>
                    <a:pt x="152400" y="397669"/>
                  </a:lnTo>
                  <a:lnTo>
                    <a:pt x="171450" y="330994"/>
                  </a:lnTo>
                  <a:lnTo>
                    <a:pt x="176213" y="292894"/>
                  </a:lnTo>
                  <a:lnTo>
                    <a:pt x="171450" y="235744"/>
                  </a:lnTo>
                  <a:lnTo>
                    <a:pt x="161925" y="159544"/>
                  </a:lnTo>
                  <a:lnTo>
                    <a:pt x="157163" y="102394"/>
                  </a:lnTo>
                  <a:lnTo>
                    <a:pt x="152400" y="54769"/>
                  </a:lnTo>
                  <a:lnTo>
                    <a:pt x="152400" y="28575"/>
                  </a:lnTo>
                  <a:lnTo>
                    <a:pt x="154781" y="14288"/>
                  </a:lnTo>
                  <a:lnTo>
                    <a:pt x="161925" y="4763"/>
                  </a:lnTo>
                  <a:lnTo>
                    <a:pt x="180975" y="0"/>
                  </a:lnTo>
                  <a:lnTo>
                    <a:pt x="204788" y="14288"/>
                  </a:lnTo>
                  <a:lnTo>
                    <a:pt x="233363" y="45244"/>
                  </a:lnTo>
                  <a:lnTo>
                    <a:pt x="295275" y="147638"/>
                  </a:lnTo>
                  <a:lnTo>
                    <a:pt x="364331" y="254794"/>
                  </a:lnTo>
                  <a:lnTo>
                    <a:pt x="383381" y="364332"/>
                  </a:lnTo>
                  <a:lnTo>
                    <a:pt x="359569" y="485775"/>
                  </a:lnTo>
                  <a:lnTo>
                    <a:pt x="333375" y="616744"/>
                  </a:lnTo>
                  <a:lnTo>
                    <a:pt x="304800" y="752475"/>
                  </a:lnTo>
                  <a:lnTo>
                    <a:pt x="276225" y="871538"/>
                  </a:lnTo>
                  <a:lnTo>
                    <a:pt x="254794" y="971550"/>
                  </a:lnTo>
                  <a:lnTo>
                    <a:pt x="226219" y="1052513"/>
                  </a:lnTo>
                  <a:lnTo>
                    <a:pt x="211931" y="1071563"/>
                  </a:lnTo>
                  <a:lnTo>
                    <a:pt x="188119" y="1083469"/>
                  </a:lnTo>
                  <a:lnTo>
                    <a:pt x="161925" y="1088232"/>
                  </a:lnTo>
                  <a:lnTo>
                    <a:pt x="133350" y="1083469"/>
                  </a:lnTo>
                  <a:lnTo>
                    <a:pt x="116681" y="1076325"/>
                  </a:lnTo>
                  <a:lnTo>
                    <a:pt x="92869" y="1052513"/>
                  </a:lnTo>
                  <a:lnTo>
                    <a:pt x="64294" y="1016794"/>
                  </a:lnTo>
                  <a:lnTo>
                    <a:pt x="33338" y="962025"/>
                  </a:lnTo>
                  <a:lnTo>
                    <a:pt x="14288" y="904875"/>
                  </a:lnTo>
                  <a:lnTo>
                    <a:pt x="0" y="826294"/>
                  </a:lnTo>
                  <a:lnTo>
                    <a:pt x="0" y="769144"/>
                  </a:lnTo>
                  <a:lnTo>
                    <a:pt x="14288" y="733425"/>
                  </a:lnTo>
                  <a:lnTo>
                    <a:pt x="5238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73C825C-4D56-4B05-A063-5DFB9484000C}"/>
                </a:ext>
              </a:extLst>
            </p:cNvPr>
            <p:cNvSpPr/>
            <p:nvPr/>
          </p:nvSpPr>
          <p:spPr>
            <a:xfrm>
              <a:off x="4552950" y="2306638"/>
              <a:ext cx="2132013" cy="434975"/>
            </a:xfrm>
            <a:custGeom>
              <a:avLst/>
              <a:gdLst>
                <a:gd name="connsiteX0" fmla="*/ 1459706 w 2131219"/>
                <a:gd name="connsiteY0" fmla="*/ 295275 h 433388"/>
                <a:gd name="connsiteX1" fmla="*/ 1209675 w 2131219"/>
                <a:gd name="connsiteY1" fmla="*/ 321469 h 433388"/>
                <a:gd name="connsiteX2" fmla="*/ 1021556 w 2131219"/>
                <a:gd name="connsiteY2" fmla="*/ 359569 h 433388"/>
                <a:gd name="connsiteX3" fmla="*/ 754856 w 2131219"/>
                <a:gd name="connsiteY3" fmla="*/ 390525 h 433388"/>
                <a:gd name="connsiteX4" fmla="*/ 542925 w 2131219"/>
                <a:gd name="connsiteY4" fmla="*/ 411957 h 433388"/>
                <a:gd name="connsiteX5" fmla="*/ 371475 w 2131219"/>
                <a:gd name="connsiteY5" fmla="*/ 433388 h 433388"/>
                <a:gd name="connsiteX6" fmla="*/ 328613 w 2131219"/>
                <a:gd name="connsiteY6" fmla="*/ 433388 h 433388"/>
                <a:gd name="connsiteX7" fmla="*/ 304800 w 2131219"/>
                <a:gd name="connsiteY7" fmla="*/ 426244 h 433388"/>
                <a:gd name="connsiteX8" fmla="*/ 259556 w 2131219"/>
                <a:gd name="connsiteY8" fmla="*/ 409575 h 433388"/>
                <a:gd name="connsiteX9" fmla="*/ 183356 w 2131219"/>
                <a:gd name="connsiteY9" fmla="*/ 361950 h 433388"/>
                <a:gd name="connsiteX10" fmla="*/ 116681 w 2131219"/>
                <a:gd name="connsiteY10" fmla="*/ 309563 h 433388"/>
                <a:gd name="connsiteX11" fmla="*/ 54769 w 2131219"/>
                <a:gd name="connsiteY11" fmla="*/ 257175 h 433388"/>
                <a:gd name="connsiteX12" fmla="*/ 19050 w 2131219"/>
                <a:gd name="connsiteY12" fmla="*/ 221457 h 433388"/>
                <a:gd name="connsiteX13" fmla="*/ 4763 w 2131219"/>
                <a:gd name="connsiteY13" fmla="*/ 197644 h 433388"/>
                <a:gd name="connsiteX14" fmla="*/ 0 w 2131219"/>
                <a:gd name="connsiteY14" fmla="*/ 180975 h 433388"/>
                <a:gd name="connsiteX15" fmla="*/ 0 w 2131219"/>
                <a:gd name="connsiteY15" fmla="*/ 164307 h 433388"/>
                <a:gd name="connsiteX16" fmla="*/ 2381 w 2131219"/>
                <a:gd name="connsiteY16" fmla="*/ 152400 h 433388"/>
                <a:gd name="connsiteX17" fmla="*/ 14288 w 2131219"/>
                <a:gd name="connsiteY17" fmla="*/ 145257 h 433388"/>
                <a:gd name="connsiteX18" fmla="*/ 35719 w 2131219"/>
                <a:gd name="connsiteY18" fmla="*/ 145257 h 433388"/>
                <a:gd name="connsiteX19" fmla="*/ 52388 w 2131219"/>
                <a:gd name="connsiteY19" fmla="*/ 152400 h 433388"/>
                <a:gd name="connsiteX20" fmla="*/ 76200 w 2131219"/>
                <a:gd name="connsiteY20" fmla="*/ 176213 h 433388"/>
                <a:gd name="connsiteX21" fmla="*/ 104775 w 2131219"/>
                <a:gd name="connsiteY21" fmla="*/ 200025 h 433388"/>
                <a:gd name="connsiteX22" fmla="*/ 140494 w 2131219"/>
                <a:gd name="connsiteY22" fmla="*/ 219075 h 433388"/>
                <a:gd name="connsiteX23" fmla="*/ 202406 w 2131219"/>
                <a:gd name="connsiteY23" fmla="*/ 240507 h 433388"/>
                <a:gd name="connsiteX24" fmla="*/ 273844 w 2131219"/>
                <a:gd name="connsiteY24" fmla="*/ 252413 h 433388"/>
                <a:gd name="connsiteX25" fmla="*/ 321469 w 2131219"/>
                <a:gd name="connsiteY25" fmla="*/ 257175 h 433388"/>
                <a:gd name="connsiteX26" fmla="*/ 397669 w 2131219"/>
                <a:gd name="connsiteY26" fmla="*/ 250032 h 433388"/>
                <a:gd name="connsiteX27" fmla="*/ 616744 w 2131219"/>
                <a:gd name="connsiteY27" fmla="*/ 216694 h 433388"/>
                <a:gd name="connsiteX28" fmla="*/ 816769 w 2131219"/>
                <a:gd name="connsiteY28" fmla="*/ 185738 h 433388"/>
                <a:gd name="connsiteX29" fmla="*/ 1000125 w 2131219"/>
                <a:gd name="connsiteY29" fmla="*/ 157163 h 433388"/>
                <a:gd name="connsiteX30" fmla="*/ 1207294 w 2131219"/>
                <a:gd name="connsiteY30" fmla="*/ 121444 h 433388"/>
                <a:gd name="connsiteX31" fmla="*/ 1376363 w 2131219"/>
                <a:gd name="connsiteY31" fmla="*/ 100013 h 433388"/>
                <a:gd name="connsiteX32" fmla="*/ 1557338 w 2131219"/>
                <a:gd name="connsiteY32" fmla="*/ 71438 h 433388"/>
                <a:gd name="connsiteX33" fmla="*/ 1595438 w 2131219"/>
                <a:gd name="connsiteY33" fmla="*/ 45244 h 433388"/>
                <a:gd name="connsiteX34" fmla="*/ 1638300 w 2131219"/>
                <a:gd name="connsiteY34" fmla="*/ 23813 h 433388"/>
                <a:gd name="connsiteX35" fmla="*/ 1688306 w 2131219"/>
                <a:gd name="connsiteY35" fmla="*/ 4763 h 433388"/>
                <a:gd name="connsiteX36" fmla="*/ 1754981 w 2131219"/>
                <a:gd name="connsiteY36" fmla="*/ 0 h 433388"/>
                <a:gd name="connsiteX37" fmla="*/ 1821656 w 2131219"/>
                <a:gd name="connsiteY37" fmla="*/ 7144 h 433388"/>
                <a:gd name="connsiteX38" fmla="*/ 1938338 w 2131219"/>
                <a:gd name="connsiteY38" fmla="*/ 45244 h 433388"/>
                <a:gd name="connsiteX39" fmla="*/ 2040731 w 2131219"/>
                <a:gd name="connsiteY39" fmla="*/ 83344 h 433388"/>
                <a:gd name="connsiteX40" fmla="*/ 2088356 w 2131219"/>
                <a:gd name="connsiteY40" fmla="*/ 107157 h 433388"/>
                <a:gd name="connsiteX41" fmla="*/ 2109788 w 2131219"/>
                <a:gd name="connsiteY41" fmla="*/ 123825 h 433388"/>
                <a:gd name="connsiteX42" fmla="*/ 2126456 w 2131219"/>
                <a:gd name="connsiteY42" fmla="*/ 140494 h 433388"/>
                <a:gd name="connsiteX43" fmla="*/ 2131219 w 2131219"/>
                <a:gd name="connsiteY43" fmla="*/ 159544 h 433388"/>
                <a:gd name="connsiteX44" fmla="*/ 2116931 w 2131219"/>
                <a:gd name="connsiteY44" fmla="*/ 183357 h 433388"/>
                <a:gd name="connsiteX45" fmla="*/ 2090738 w 2131219"/>
                <a:gd name="connsiteY45" fmla="*/ 211932 h 433388"/>
                <a:gd name="connsiteX46" fmla="*/ 2055019 w 2131219"/>
                <a:gd name="connsiteY46" fmla="*/ 230982 h 433388"/>
                <a:gd name="connsiteX47" fmla="*/ 2007394 w 2131219"/>
                <a:gd name="connsiteY47" fmla="*/ 242888 h 433388"/>
                <a:gd name="connsiteX48" fmla="*/ 1931194 w 2131219"/>
                <a:gd name="connsiteY48" fmla="*/ 250032 h 433388"/>
                <a:gd name="connsiteX49" fmla="*/ 1819275 w 2131219"/>
                <a:gd name="connsiteY49" fmla="*/ 259557 h 433388"/>
                <a:gd name="connsiteX50" fmla="*/ 1459706 w 2131219"/>
                <a:gd name="connsiteY50" fmla="*/ 29527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1219" h="433388">
                  <a:moveTo>
                    <a:pt x="1459706" y="295275"/>
                  </a:moveTo>
                  <a:lnTo>
                    <a:pt x="1209675" y="321469"/>
                  </a:lnTo>
                  <a:lnTo>
                    <a:pt x="1021556" y="359569"/>
                  </a:lnTo>
                  <a:lnTo>
                    <a:pt x="754856" y="390525"/>
                  </a:lnTo>
                  <a:lnTo>
                    <a:pt x="542925" y="411957"/>
                  </a:lnTo>
                  <a:lnTo>
                    <a:pt x="371475" y="433388"/>
                  </a:lnTo>
                  <a:lnTo>
                    <a:pt x="328613" y="433388"/>
                  </a:lnTo>
                  <a:lnTo>
                    <a:pt x="304800" y="426244"/>
                  </a:lnTo>
                  <a:lnTo>
                    <a:pt x="259556" y="409575"/>
                  </a:lnTo>
                  <a:lnTo>
                    <a:pt x="183356" y="361950"/>
                  </a:lnTo>
                  <a:lnTo>
                    <a:pt x="116681" y="309563"/>
                  </a:lnTo>
                  <a:lnTo>
                    <a:pt x="54769" y="257175"/>
                  </a:lnTo>
                  <a:lnTo>
                    <a:pt x="19050" y="221457"/>
                  </a:lnTo>
                  <a:lnTo>
                    <a:pt x="4763" y="197644"/>
                  </a:lnTo>
                  <a:lnTo>
                    <a:pt x="0" y="180975"/>
                  </a:lnTo>
                  <a:lnTo>
                    <a:pt x="0" y="164307"/>
                  </a:lnTo>
                  <a:lnTo>
                    <a:pt x="2381" y="152400"/>
                  </a:lnTo>
                  <a:lnTo>
                    <a:pt x="14288" y="145257"/>
                  </a:lnTo>
                  <a:lnTo>
                    <a:pt x="35719" y="145257"/>
                  </a:lnTo>
                  <a:lnTo>
                    <a:pt x="52388" y="152400"/>
                  </a:lnTo>
                  <a:lnTo>
                    <a:pt x="76200" y="176213"/>
                  </a:lnTo>
                  <a:lnTo>
                    <a:pt x="104775" y="200025"/>
                  </a:lnTo>
                  <a:lnTo>
                    <a:pt x="140494" y="219075"/>
                  </a:lnTo>
                  <a:lnTo>
                    <a:pt x="202406" y="240507"/>
                  </a:lnTo>
                  <a:lnTo>
                    <a:pt x="273844" y="252413"/>
                  </a:lnTo>
                  <a:lnTo>
                    <a:pt x="321469" y="257175"/>
                  </a:lnTo>
                  <a:lnTo>
                    <a:pt x="397669" y="250032"/>
                  </a:lnTo>
                  <a:lnTo>
                    <a:pt x="616744" y="216694"/>
                  </a:lnTo>
                  <a:lnTo>
                    <a:pt x="816769" y="185738"/>
                  </a:lnTo>
                  <a:lnTo>
                    <a:pt x="1000125" y="157163"/>
                  </a:lnTo>
                  <a:lnTo>
                    <a:pt x="1207294" y="121444"/>
                  </a:lnTo>
                  <a:lnTo>
                    <a:pt x="1376363" y="100013"/>
                  </a:lnTo>
                  <a:lnTo>
                    <a:pt x="1557338" y="71438"/>
                  </a:lnTo>
                  <a:lnTo>
                    <a:pt x="1595438" y="45244"/>
                  </a:lnTo>
                  <a:lnTo>
                    <a:pt x="1638300" y="23813"/>
                  </a:lnTo>
                  <a:lnTo>
                    <a:pt x="1688306" y="4763"/>
                  </a:lnTo>
                  <a:lnTo>
                    <a:pt x="1754981" y="0"/>
                  </a:lnTo>
                  <a:lnTo>
                    <a:pt x="1821656" y="7144"/>
                  </a:lnTo>
                  <a:lnTo>
                    <a:pt x="1938338" y="45244"/>
                  </a:lnTo>
                  <a:lnTo>
                    <a:pt x="2040731" y="83344"/>
                  </a:lnTo>
                  <a:lnTo>
                    <a:pt x="2088356" y="107157"/>
                  </a:lnTo>
                  <a:lnTo>
                    <a:pt x="2109788" y="123825"/>
                  </a:lnTo>
                  <a:lnTo>
                    <a:pt x="2126456" y="140494"/>
                  </a:lnTo>
                  <a:lnTo>
                    <a:pt x="2131219" y="159544"/>
                  </a:lnTo>
                  <a:lnTo>
                    <a:pt x="2116931" y="183357"/>
                  </a:lnTo>
                  <a:lnTo>
                    <a:pt x="2090738" y="211932"/>
                  </a:lnTo>
                  <a:lnTo>
                    <a:pt x="2055019" y="230982"/>
                  </a:lnTo>
                  <a:lnTo>
                    <a:pt x="2007394" y="242888"/>
                  </a:lnTo>
                  <a:lnTo>
                    <a:pt x="1931194" y="250032"/>
                  </a:lnTo>
                  <a:lnTo>
                    <a:pt x="1819275" y="259557"/>
                  </a:lnTo>
                  <a:lnTo>
                    <a:pt x="145970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B6C5A49-F999-48C5-869F-8778BEEE2988}"/>
                </a:ext>
              </a:extLst>
            </p:cNvPr>
            <p:cNvSpPr/>
            <p:nvPr/>
          </p:nvSpPr>
          <p:spPr>
            <a:xfrm>
              <a:off x="4105275" y="4479925"/>
              <a:ext cx="3117850" cy="585788"/>
            </a:xfrm>
            <a:custGeom>
              <a:avLst/>
              <a:gdLst>
                <a:gd name="connsiteX0" fmla="*/ 2056679 w 3118191"/>
                <a:gd name="connsiteY0" fmla="*/ 325953 h 585562"/>
                <a:gd name="connsiteX1" fmla="*/ 1828800 w 3118191"/>
                <a:gd name="connsiteY1" fmla="*/ 340376 h 585562"/>
                <a:gd name="connsiteX2" fmla="*/ 1658612 w 3118191"/>
                <a:gd name="connsiteY2" fmla="*/ 357683 h 585562"/>
                <a:gd name="connsiteX3" fmla="*/ 1468232 w 3118191"/>
                <a:gd name="connsiteY3" fmla="*/ 374990 h 585562"/>
                <a:gd name="connsiteX4" fmla="*/ 1176893 w 3118191"/>
                <a:gd name="connsiteY4" fmla="*/ 406720 h 585562"/>
                <a:gd name="connsiteX5" fmla="*/ 963437 w 3118191"/>
                <a:gd name="connsiteY5" fmla="*/ 435566 h 585562"/>
                <a:gd name="connsiteX6" fmla="*/ 787480 w 3118191"/>
                <a:gd name="connsiteY6" fmla="*/ 467296 h 585562"/>
                <a:gd name="connsiteX7" fmla="*/ 597100 w 3118191"/>
                <a:gd name="connsiteY7" fmla="*/ 522102 h 585562"/>
                <a:gd name="connsiteX8" fmla="*/ 366337 w 3118191"/>
                <a:gd name="connsiteY8" fmla="*/ 585562 h 585562"/>
                <a:gd name="connsiteX9" fmla="*/ 314415 w 3118191"/>
                <a:gd name="connsiteY9" fmla="*/ 550947 h 585562"/>
                <a:gd name="connsiteX10" fmla="*/ 190380 w 3118191"/>
                <a:gd name="connsiteY10" fmla="*/ 461526 h 585562"/>
                <a:gd name="connsiteX11" fmla="*/ 109613 w 3118191"/>
                <a:gd name="connsiteY11" fmla="*/ 400951 h 585562"/>
                <a:gd name="connsiteX12" fmla="*/ 34615 w 3118191"/>
                <a:gd name="connsiteY12" fmla="*/ 337491 h 585562"/>
                <a:gd name="connsiteX13" fmla="*/ 11538 w 3118191"/>
                <a:gd name="connsiteY13" fmla="*/ 311530 h 585562"/>
                <a:gd name="connsiteX14" fmla="*/ 0 w 3118191"/>
                <a:gd name="connsiteY14" fmla="*/ 285569 h 585562"/>
                <a:gd name="connsiteX15" fmla="*/ 2885 w 3118191"/>
                <a:gd name="connsiteY15" fmla="*/ 262493 h 585562"/>
                <a:gd name="connsiteX16" fmla="*/ 20192 w 3118191"/>
                <a:gd name="connsiteY16" fmla="*/ 250955 h 585562"/>
                <a:gd name="connsiteX17" fmla="*/ 43268 w 3118191"/>
                <a:gd name="connsiteY17" fmla="*/ 256724 h 585562"/>
                <a:gd name="connsiteX18" fmla="*/ 95190 w 3118191"/>
                <a:gd name="connsiteY18" fmla="*/ 276916 h 585562"/>
                <a:gd name="connsiteX19" fmla="*/ 147112 w 3118191"/>
                <a:gd name="connsiteY19" fmla="*/ 294223 h 585562"/>
                <a:gd name="connsiteX20" fmla="*/ 216341 w 3118191"/>
                <a:gd name="connsiteY20" fmla="*/ 314415 h 585562"/>
                <a:gd name="connsiteX21" fmla="*/ 288454 w 3118191"/>
                <a:gd name="connsiteY21" fmla="*/ 331722 h 585562"/>
                <a:gd name="connsiteX22" fmla="*/ 334607 w 3118191"/>
                <a:gd name="connsiteY22" fmla="*/ 337491 h 585562"/>
                <a:gd name="connsiteX23" fmla="*/ 426912 w 3118191"/>
                <a:gd name="connsiteY23" fmla="*/ 337491 h 585562"/>
                <a:gd name="connsiteX24" fmla="*/ 565370 w 3118191"/>
                <a:gd name="connsiteY24" fmla="*/ 317299 h 585562"/>
                <a:gd name="connsiteX25" fmla="*/ 905746 w 3118191"/>
                <a:gd name="connsiteY25" fmla="*/ 271147 h 585562"/>
                <a:gd name="connsiteX26" fmla="*/ 1133625 w 3118191"/>
                <a:gd name="connsiteY26" fmla="*/ 242301 h 585562"/>
                <a:gd name="connsiteX27" fmla="*/ 1471117 w 3118191"/>
                <a:gd name="connsiteY27" fmla="*/ 196149 h 585562"/>
                <a:gd name="connsiteX28" fmla="*/ 1649958 w 3118191"/>
                <a:gd name="connsiteY28" fmla="*/ 178841 h 585562"/>
                <a:gd name="connsiteX29" fmla="*/ 1776878 w 3118191"/>
                <a:gd name="connsiteY29" fmla="*/ 167303 h 585562"/>
                <a:gd name="connsiteX30" fmla="*/ 1955720 w 3118191"/>
                <a:gd name="connsiteY30" fmla="*/ 149996 h 585562"/>
                <a:gd name="connsiteX31" fmla="*/ 2125908 w 3118191"/>
                <a:gd name="connsiteY31" fmla="*/ 129804 h 585562"/>
                <a:gd name="connsiteX32" fmla="*/ 2310519 w 3118191"/>
                <a:gd name="connsiteY32" fmla="*/ 103843 h 585562"/>
                <a:gd name="connsiteX33" fmla="*/ 2535513 w 3118191"/>
                <a:gd name="connsiteY33" fmla="*/ 63460 h 585562"/>
                <a:gd name="connsiteX34" fmla="*/ 2564358 w 3118191"/>
                <a:gd name="connsiteY34" fmla="*/ 43268 h 585562"/>
                <a:gd name="connsiteX35" fmla="*/ 2607627 w 3118191"/>
                <a:gd name="connsiteY35" fmla="*/ 17307 h 585562"/>
                <a:gd name="connsiteX36" fmla="*/ 2665317 w 3118191"/>
                <a:gd name="connsiteY36" fmla="*/ 0 h 585562"/>
                <a:gd name="connsiteX37" fmla="*/ 2699932 w 3118191"/>
                <a:gd name="connsiteY37" fmla="*/ 2884 h 585562"/>
                <a:gd name="connsiteX38" fmla="*/ 2829736 w 3118191"/>
                <a:gd name="connsiteY38" fmla="*/ 54806 h 585562"/>
                <a:gd name="connsiteX39" fmla="*/ 2896081 w 3118191"/>
                <a:gd name="connsiteY39" fmla="*/ 83651 h 585562"/>
                <a:gd name="connsiteX40" fmla="*/ 2991271 w 3118191"/>
                <a:gd name="connsiteY40" fmla="*/ 129804 h 585562"/>
                <a:gd name="connsiteX41" fmla="*/ 3040308 w 3118191"/>
                <a:gd name="connsiteY41" fmla="*/ 164419 h 585562"/>
                <a:gd name="connsiteX42" fmla="*/ 3080692 w 3118191"/>
                <a:gd name="connsiteY42" fmla="*/ 199033 h 585562"/>
                <a:gd name="connsiteX43" fmla="*/ 3103768 w 3118191"/>
                <a:gd name="connsiteY43" fmla="*/ 224994 h 585562"/>
                <a:gd name="connsiteX44" fmla="*/ 3115306 w 3118191"/>
                <a:gd name="connsiteY44" fmla="*/ 253839 h 585562"/>
                <a:gd name="connsiteX45" fmla="*/ 3118191 w 3118191"/>
                <a:gd name="connsiteY45" fmla="*/ 291338 h 585562"/>
                <a:gd name="connsiteX46" fmla="*/ 3106652 w 3118191"/>
                <a:gd name="connsiteY46" fmla="*/ 331722 h 585562"/>
                <a:gd name="connsiteX47" fmla="*/ 3077807 w 3118191"/>
                <a:gd name="connsiteY47" fmla="*/ 357683 h 585562"/>
                <a:gd name="connsiteX48" fmla="*/ 3043193 w 3118191"/>
                <a:gd name="connsiteY48" fmla="*/ 360567 h 585562"/>
                <a:gd name="connsiteX49" fmla="*/ 2858582 w 3118191"/>
                <a:gd name="connsiteY49" fmla="*/ 337491 h 585562"/>
                <a:gd name="connsiteX50" fmla="*/ 2538398 w 3118191"/>
                <a:gd name="connsiteY50" fmla="*/ 314415 h 585562"/>
                <a:gd name="connsiteX51" fmla="*/ 2486476 w 3118191"/>
                <a:gd name="connsiteY51" fmla="*/ 311530 h 585562"/>
                <a:gd name="connsiteX52" fmla="*/ 2056679 w 3118191"/>
                <a:gd name="connsiteY52" fmla="*/ 325953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18191" h="585562">
                  <a:moveTo>
                    <a:pt x="2056679" y="325953"/>
                  </a:moveTo>
                  <a:lnTo>
                    <a:pt x="1828800" y="340376"/>
                  </a:lnTo>
                  <a:lnTo>
                    <a:pt x="1658612" y="357683"/>
                  </a:lnTo>
                  <a:lnTo>
                    <a:pt x="1468232" y="374990"/>
                  </a:lnTo>
                  <a:lnTo>
                    <a:pt x="1176893" y="406720"/>
                  </a:lnTo>
                  <a:lnTo>
                    <a:pt x="963437" y="435566"/>
                  </a:lnTo>
                  <a:lnTo>
                    <a:pt x="787480" y="467296"/>
                  </a:lnTo>
                  <a:lnTo>
                    <a:pt x="597100" y="522102"/>
                  </a:lnTo>
                  <a:lnTo>
                    <a:pt x="366337" y="585562"/>
                  </a:lnTo>
                  <a:lnTo>
                    <a:pt x="314415" y="550947"/>
                  </a:lnTo>
                  <a:lnTo>
                    <a:pt x="190380" y="461526"/>
                  </a:lnTo>
                  <a:lnTo>
                    <a:pt x="109613" y="400951"/>
                  </a:lnTo>
                  <a:lnTo>
                    <a:pt x="34615" y="337491"/>
                  </a:lnTo>
                  <a:lnTo>
                    <a:pt x="11538" y="311530"/>
                  </a:lnTo>
                  <a:lnTo>
                    <a:pt x="0" y="285569"/>
                  </a:lnTo>
                  <a:lnTo>
                    <a:pt x="2885" y="262493"/>
                  </a:lnTo>
                  <a:lnTo>
                    <a:pt x="20192" y="250955"/>
                  </a:lnTo>
                  <a:lnTo>
                    <a:pt x="43268" y="256724"/>
                  </a:lnTo>
                  <a:lnTo>
                    <a:pt x="95190" y="276916"/>
                  </a:lnTo>
                  <a:lnTo>
                    <a:pt x="147112" y="294223"/>
                  </a:lnTo>
                  <a:lnTo>
                    <a:pt x="216341" y="314415"/>
                  </a:lnTo>
                  <a:lnTo>
                    <a:pt x="288454" y="331722"/>
                  </a:lnTo>
                  <a:lnTo>
                    <a:pt x="334607" y="337491"/>
                  </a:lnTo>
                  <a:lnTo>
                    <a:pt x="426912" y="337491"/>
                  </a:lnTo>
                  <a:lnTo>
                    <a:pt x="565370" y="317299"/>
                  </a:lnTo>
                  <a:lnTo>
                    <a:pt x="905746" y="271147"/>
                  </a:lnTo>
                  <a:lnTo>
                    <a:pt x="1133625" y="242301"/>
                  </a:lnTo>
                  <a:lnTo>
                    <a:pt x="1471117" y="196149"/>
                  </a:lnTo>
                  <a:lnTo>
                    <a:pt x="1649958" y="178841"/>
                  </a:lnTo>
                  <a:lnTo>
                    <a:pt x="1776878" y="167303"/>
                  </a:lnTo>
                  <a:lnTo>
                    <a:pt x="1955720" y="149996"/>
                  </a:lnTo>
                  <a:lnTo>
                    <a:pt x="2125908" y="129804"/>
                  </a:lnTo>
                  <a:lnTo>
                    <a:pt x="2310519" y="103843"/>
                  </a:lnTo>
                  <a:lnTo>
                    <a:pt x="2535513" y="63460"/>
                  </a:lnTo>
                  <a:lnTo>
                    <a:pt x="2564358" y="43268"/>
                  </a:lnTo>
                  <a:lnTo>
                    <a:pt x="2607627" y="17307"/>
                  </a:lnTo>
                  <a:lnTo>
                    <a:pt x="2665317" y="0"/>
                  </a:lnTo>
                  <a:lnTo>
                    <a:pt x="2699932" y="2884"/>
                  </a:lnTo>
                  <a:lnTo>
                    <a:pt x="2829736" y="54806"/>
                  </a:lnTo>
                  <a:lnTo>
                    <a:pt x="2896081" y="83651"/>
                  </a:lnTo>
                  <a:lnTo>
                    <a:pt x="2991271" y="129804"/>
                  </a:lnTo>
                  <a:lnTo>
                    <a:pt x="3040308" y="164419"/>
                  </a:lnTo>
                  <a:lnTo>
                    <a:pt x="3080692" y="199033"/>
                  </a:lnTo>
                  <a:lnTo>
                    <a:pt x="3103768" y="224994"/>
                  </a:lnTo>
                  <a:lnTo>
                    <a:pt x="3115306" y="253839"/>
                  </a:lnTo>
                  <a:lnTo>
                    <a:pt x="3118191" y="291338"/>
                  </a:lnTo>
                  <a:lnTo>
                    <a:pt x="3106652" y="331722"/>
                  </a:lnTo>
                  <a:lnTo>
                    <a:pt x="3077807" y="357683"/>
                  </a:lnTo>
                  <a:lnTo>
                    <a:pt x="3043193" y="360567"/>
                  </a:lnTo>
                  <a:lnTo>
                    <a:pt x="2858582" y="337491"/>
                  </a:lnTo>
                  <a:lnTo>
                    <a:pt x="2538398" y="314415"/>
                  </a:lnTo>
                  <a:lnTo>
                    <a:pt x="2486476" y="311530"/>
                  </a:lnTo>
                  <a:lnTo>
                    <a:pt x="2056679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64E19A8-D17B-4CF0-8AD8-55FE19429B22}"/>
                </a:ext>
              </a:extLst>
            </p:cNvPr>
            <p:cNvSpPr/>
            <p:nvPr/>
          </p:nvSpPr>
          <p:spPr>
            <a:xfrm rot="16200000">
              <a:off x="1325563" y="3427413"/>
              <a:ext cx="4340225" cy="549275"/>
            </a:xfrm>
            <a:custGeom>
              <a:avLst/>
              <a:gdLst>
                <a:gd name="connsiteX0" fmla="*/ 2639761 w 4340296"/>
                <a:gd name="connsiteY0" fmla="*/ 426168 h 550295"/>
                <a:gd name="connsiteX1" fmla="*/ 2254968 w 4340296"/>
                <a:gd name="connsiteY1" fmla="*/ 430306 h 550295"/>
                <a:gd name="connsiteX2" fmla="*/ 2089466 w 4340296"/>
                <a:gd name="connsiteY2" fmla="*/ 426168 h 550295"/>
                <a:gd name="connsiteX3" fmla="*/ 1675710 w 4340296"/>
                <a:gd name="connsiteY3" fmla="*/ 430306 h 550295"/>
                <a:gd name="connsiteX4" fmla="*/ 1295055 w 4340296"/>
                <a:gd name="connsiteY4" fmla="*/ 430306 h 550295"/>
                <a:gd name="connsiteX5" fmla="*/ 1067489 w 4340296"/>
                <a:gd name="connsiteY5" fmla="*/ 438581 h 550295"/>
                <a:gd name="connsiteX6" fmla="*/ 922675 w 4340296"/>
                <a:gd name="connsiteY6" fmla="*/ 450994 h 550295"/>
                <a:gd name="connsiteX7" fmla="*/ 686834 w 4340296"/>
                <a:gd name="connsiteY7" fmla="*/ 479957 h 550295"/>
                <a:gd name="connsiteX8" fmla="*/ 566845 w 4340296"/>
                <a:gd name="connsiteY8" fmla="*/ 500645 h 550295"/>
                <a:gd name="connsiteX9" fmla="*/ 430305 w 4340296"/>
                <a:gd name="connsiteY9" fmla="*/ 479957 h 550295"/>
                <a:gd name="connsiteX10" fmla="*/ 380655 w 4340296"/>
                <a:gd name="connsiteY10" fmla="*/ 467544 h 550295"/>
                <a:gd name="connsiteX11" fmla="*/ 322729 w 4340296"/>
                <a:gd name="connsiteY11" fmla="*/ 438581 h 550295"/>
                <a:gd name="connsiteX12" fmla="*/ 219290 w 4340296"/>
                <a:gd name="connsiteY12" fmla="*/ 384793 h 550295"/>
                <a:gd name="connsiteX13" fmla="*/ 95163 w 4340296"/>
                <a:gd name="connsiteY13" fmla="*/ 326867 h 550295"/>
                <a:gd name="connsiteX14" fmla="*/ 53788 w 4340296"/>
                <a:gd name="connsiteY14" fmla="*/ 310317 h 550295"/>
                <a:gd name="connsiteX15" fmla="*/ 33100 w 4340296"/>
                <a:gd name="connsiteY15" fmla="*/ 297904 h 550295"/>
                <a:gd name="connsiteX16" fmla="*/ 8275 w 4340296"/>
                <a:gd name="connsiteY16" fmla="*/ 281354 h 550295"/>
                <a:gd name="connsiteX17" fmla="*/ 0 w 4340296"/>
                <a:gd name="connsiteY17" fmla="*/ 248254 h 550295"/>
                <a:gd name="connsiteX18" fmla="*/ 4137 w 4340296"/>
                <a:gd name="connsiteY18" fmla="*/ 219291 h 550295"/>
                <a:gd name="connsiteX19" fmla="*/ 20687 w 4340296"/>
                <a:gd name="connsiteY19" fmla="*/ 202740 h 550295"/>
                <a:gd name="connsiteX20" fmla="*/ 95163 w 4340296"/>
                <a:gd name="connsiteY20" fmla="*/ 169640 h 550295"/>
                <a:gd name="connsiteX21" fmla="*/ 169639 w 4340296"/>
                <a:gd name="connsiteY21" fmla="*/ 132402 h 550295"/>
                <a:gd name="connsiteX22" fmla="*/ 575120 w 4340296"/>
                <a:gd name="connsiteY22" fmla="*/ 202740 h 550295"/>
                <a:gd name="connsiteX23" fmla="*/ 657871 w 4340296"/>
                <a:gd name="connsiteY23" fmla="*/ 211016 h 550295"/>
                <a:gd name="connsiteX24" fmla="*/ 852336 w 4340296"/>
                <a:gd name="connsiteY24" fmla="*/ 206878 h 550295"/>
                <a:gd name="connsiteX25" fmla="*/ 1212304 w 4340296"/>
                <a:gd name="connsiteY25" fmla="*/ 206878 h 550295"/>
                <a:gd name="connsiteX26" fmla="*/ 1559858 w 4340296"/>
                <a:gd name="connsiteY26" fmla="*/ 211016 h 550295"/>
                <a:gd name="connsiteX27" fmla="*/ 1886725 w 4340296"/>
                <a:gd name="connsiteY27" fmla="*/ 206878 h 550295"/>
                <a:gd name="connsiteX28" fmla="*/ 2081191 w 4340296"/>
                <a:gd name="connsiteY28" fmla="*/ 206878 h 550295"/>
                <a:gd name="connsiteX29" fmla="*/ 2726649 w 4340296"/>
                <a:gd name="connsiteY29" fmla="*/ 206878 h 550295"/>
                <a:gd name="connsiteX30" fmla="*/ 3053516 w 4340296"/>
                <a:gd name="connsiteY30" fmla="*/ 206878 h 550295"/>
                <a:gd name="connsiteX31" fmla="*/ 3223156 w 4340296"/>
                <a:gd name="connsiteY31" fmla="*/ 231703 h 550295"/>
                <a:gd name="connsiteX32" fmla="*/ 3521060 w 4340296"/>
                <a:gd name="connsiteY32" fmla="*/ 231703 h 550295"/>
                <a:gd name="connsiteX33" fmla="*/ 3992742 w 4340296"/>
                <a:gd name="connsiteY33" fmla="*/ 231703 h 550295"/>
                <a:gd name="connsiteX34" fmla="*/ 4042392 w 4340296"/>
                <a:gd name="connsiteY34" fmla="*/ 231703 h 550295"/>
                <a:gd name="connsiteX35" fmla="*/ 4087905 w 4340296"/>
                <a:gd name="connsiteY35" fmla="*/ 223428 h 550295"/>
                <a:gd name="connsiteX36" fmla="*/ 4133419 w 4340296"/>
                <a:gd name="connsiteY36" fmla="*/ 198603 h 550295"/>
                <a:gd name="connsiteX37" fmla="*/ 4178932 w 4340296"/>
                <a:gd name="connsiteY37" fmla="*/ 161365 h 550295"/>
                <a:gd name="connsiteX38" fmla="*/ 4232720 w 4340296"/>
                <a:gd name="connsiteY38" fmla="*/ 95164 h 550295"/>
                <a:gd name="connsiteX39" fmla="*/ 4257545 w 4340296"/>
                <a:gd name="connsiteY39" fmla="*/ 49651 h 550295"/>
                <a:gd name="connsiteX40" fmla="*/ 4278233 w 4340296"/>
                <a:gd name="connsiteY40" fmla="*/ 24826 h 550295"/>
                <a:gd name="connsiteX41" fmla="*/ 4294783 w 4340296"/>
                <a:gd name="connsiteY41" fmla="*/ 8275 h 550295"/>
                <a:gd name="connsiteX42" fmla="*/ 4315471 w 4340296"/>
                <a:gd name="connsiteY42" fmla="*/ 0 h 550295"/>
                <a:gd name="connsiteX43" fmla="*/ 4336159 w 4340296"/>
                <a:gd name="connsiteY43" fmla="*/ 12413 h 550295"/>
                <a:gd name="connsiteX44" fmla="*/ 4340296 w 4340296"/>
                <a:gd name="connsiteY44" fmla="*/ 49651 h 550295"/>
                <a:gd name="connsiteX45" fmla="*/ 4319609 w 4340296"/>
                <a:gd name="connsiteY45" fmla="*/ 128264 h 550295"/>
                <a:gd name="connsiteX46" fmla="*/ 4282371 w 4340296"/>
                <a:gd name="connsiteY46" fmla="*/ 244116 h 550295"/>
                <a:gd name="connsiteX47" fmla="*/ 4240995 w 4340296"/>
                <a:gd name="connsiteY47" fmla="*/ 339280 h 550295"/>
                <a:gd name="connsiteX48" fmla="*/ 4187207 w 4340296"/>
                <a:gd name="connsiteY48" fmla="*/ 430306 h 550295"/>
                <a:gd name="connsiteX49" fmla="*/ 4116868 w 4340296"/>
                <a:gd name="connsiteY49" fmla="*/ 500645 h 550295"/>
                <a:gd name="connsiteX50" fmla="*/ 4071355 w 4340296"/>
                <a:gd name="connsiteY50" fmla="*/ 537883 h 550295"/>
                <a:gd name="connsiteX51" fmla="*/ 4038255 w 4340296"/>
                <a:gd name="connsiteY51" fmla="*/ 550295 h 550295"/>
                <a:gd name="connsiteX52" fmla="*/ 4005154 w 4340296"/>
                <a:gd name="connsiteY52" fmla="*/ 546158 h 550295"/>
                <a:gd name="connsiteX53" fmla="*/ 3955504 w 4340296"/>
                <a:gd name="connsiteY53" fmla="*/ 525470 h 550295"/>
                <a:gd name="connsiteX54" fmla="*/ 3847927 w 4340296"/>
                <a:gd name="connsiteY54" fmla="*/ 500645 h 550295"/>
                <a:gd name="connsiteX55" fmla="*/ 3690700 w 4340296"/>
                <a:gd name="connsiteY55" fmla="*/ 484094 h 550295"/>
                <a:gd name="connsiteX56" fmla="*/ 3492097 w 4340296"/>
                <a:gd name="connsiteY56" fmla="*/ 467544 h 550295"/>
                <a:gd name="connsiteX57" fmla="*/ 3314182 w 4340296"/>
                <a:gd name="connsiteY57" fmla="*/ 450994 h 550295"/>
                <a:gd name="connsiteX58" fmla="*/ 3111442 w 4340296"/>
                <a:gd name="connsiteY58" fmla="*/ 426168 h 550295"/>
                <a:gd name="connsiteX59" fmla="*/ 2639761 w 4340296"/>
                <a:gd name="connsiteY59" fmla="*/ 426168 h 55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0296" h="550295">
                  <a:moveTo>
                    <a:pt x="2639761" y="426168"/>
                  </a:moveTo>
                  <a:lnTo>
                    <a:pt x="2254968" y="430306"/>
                  </a:lnTo>
                  <a:lnTo>
                    <a:pt x="2089466" y="426168"/>
                  </a:lnTo>
                  <a:lnTo>
                    <a:pt x="1675710" y="430306"/>
                  </a:lnTo>
                  <a:lnTo>
                    <a:pt x="1295055" y="430306"/>
                  </a:lnTo>
                  <a:lnTo>
                    <a:pt x="1067489" y="438581"/>
                  </a:lnTo>
                  <a:lnTo>
                    <a:pt x="922675" y="450994"/>
                  </a:lnTo>
                  <a:lnTo>
                    <a:pt x="686834" y="479957"/>
                  </a:lnTo>
                  <a:lnTo>
                    <a:pt x="566845" y="500645"/>
                  </a:lnTo>
                  <a:lnTo>
                    <a:pt x="430305" y="479957"/>
                  </a:lnTo>
                  <a:lnTo>
                    <a:pt x="380655" y="467544"/>
                  </a:lnTo>
                  <a:lnTo>
                    <a:pt x="322729" y="438581"/>
                  </a:lnTo>
                  <a:lnTo>
                    <a:pt x="219290" y="384793"/>
                  </a:lnTo>
                  <a:lnTo>
                    <a:pt x="95163" y="326867"/>
                  </a:lnTo>
                  <a:lnTo>
                    <a:pt x="53788" y="310317"/>
                  </a:lnTo>
                  <a:lnTo>
                    <a:pt x="33100" y="297904"/>
                  </a:lnTo>
                  <a:lnTo>
                    <a:pt x="8275" y="281354"/>
                  </a:lnTo>
                  <a:lnTo>
                    <a:pt x="0" y="248254"/>
                  </a:lnTo>
                  <a:lnTo>
                    <a:pt x="4137" y="219291"/>
                  </a:lnTo>
                  <a:lnTo>
                    <a:pt x="20687" y="202740"/>
                  </a:lnTo>
                  <a:lnTo>
                    <a:pt x="95163" y="169640"/>
                  </a:lnTo>
                  <a:lnTo>
                    <a:pt x="169639" y="132402"/>
                  </a:lnTo>
                  <a:lnTo>
                    <a:pt x="575120" y="202740"/>
                  </a:lnTo>
                  <a:lnTo>
                    <a:pt x="657871" y="211016"/>
                  </a:lnTo>
                  <a:lnTo>
                    <a:pt x="852336" y="206878"/>
                  </a:lnTo>
                  <a:lnTo>
                    <a:pt x="1212304" y="206878"/>
                  </a:lnTo>
                  <a:lnTo>
                    <a:pt x="1559858" y="211016"/>
                  </a:lnTo>
                  <a:lnTo>
                    <a:pt x="1886725" y="206878"/>
                  </a:lnTo>
                  <a:lnTo>
                    <a:pt x="2081191" y="206878"/>
                  </a:lnTo>
                  <a:lnTo>
                    <a:pt x="2726649" y="206878"/>
                  </a:lnTo>
                  <a:lnTo>
                    <a:pt x="3053516" y="206878"/>
                  </a:lnTo>
                  <a:lnTo>
                    <a:pt x="3223156" y="231703"/>
                  </a:lnTo>
                  <a:lnTo>
                    <a:pt x="3521060" y="231703"/>
                  </a:lnTo>
                  <a:lnTo>
                    <a:pt x="3992742" y="231703"/>
                  </a:lnTo>
                  <a:lnTo>
                    <a:pt x="4042392" y="231703"/>
                  </a:lnTo>
                  <a:lnTo>
                    <a:pt x="4087905" y="223428"/>
                  </a:lnTo>
                  <a:lnTo>
                    <a:pt x="4133419" y="198603"/>
                  </a:lnTo>
                  <a:lnTo>
                    <a:pt x="4178932" y="161365"/>
                  </a:lnTo>
                  <a:lnTo>
                    <a:pt x="4232720" y="95164"/>
                  </a:lnTo>
                  <a:lnTo>
                    <a:pt x="4257545" y="49651"/>
                  </a:lnTo>
                  <a:lnTo>
                    <a:pt x="4278233" y="24826"/>
                  </a:lnTo>
                  <a:lnTo>
                    <a:pt x="4294783" y="8275"/>
                  </a:lnTo>
                  <a:lnTo>
                    <a:pt x="4315471" y="0"/>
                  </a:lnTo>
                  <a:lnTo>
                    <a:pt x="4336159" y="12413"/>
                  </a:lnTo>
                  <a:lnTo>
                    <a:pt x="4340296" y="49651"/>
                  </a:lnTo>
                  <a:lnTo>
                    <a:pt x="4319609" y="128264"/>
                  </a:lnTo>
                  <a:lnTo>
                    <a:pt x="4282371" y="244116"/>
                  </a:lnTo>
                  <a:lnTo>
                    <a:pt x="4240995" y="339280"/>
                  </a:lnTo>
                  <a:lnTo>
                    <a:pt x="4187207" y="430306"/>
                  </a:lnTo>
                  <a:lnTo>
                    <a:pt x="4116868" y="500645"/>
                  </a:lnTo>
                  <a:lnTo>
                    <a:pt x="4071355" y="537883"/>
                  </a:lnTo>
                  <a:lnTo>
                    <a:pt x="4038255" y="550295"/>
                  </a:lnTo>
                  <a:lnTo>
                    <a:pt x="4005154" y="546158"/>
                  </a:lnTo>
                  <a:lnTo>
                    <a:pt x="3955504" y="525470"/>
                  </a:lnTo>
                  <a:lnTo>
                    <a:pt x="3847927" y="500645"/>
                  </a:lnTo>
                  <a:lnTo>
                    <a:pt x="3690700" y="484094"/>
                  </a:lnTo>
                  <a:lnTo>
                    <a:pt x="3492097" y="467544"/>
                  </a:lnTo>
                  <a:lnTo>
                    <a:pt x="3314182" y="450994"/>
                  </a:lnTo>
                  <a:lnTo>
                    <a:pt x="3111442" y="426168"/>
                  </a:lnTo>
                  <a:lnTo>
                    <a:pt x="2639761" y="426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D6197F03-4701-40D4-A1D0-32E8C00EB552}"/>
                </a:ext>
              </a:extLst>
            </p:cNvPr>
            <p:cNvSpPr/>
            <p:nvPr/>
          </p:nvSpPr>
          <p:spPr>
            <a:xfrm>
              <a:off x="2943225" y="5154613"/>
              <a:ext cx="496888" cy="608012"/>
            </a:xfrm>
            <a:custGeom>
              <a:avLst/>
              <a:gdLst>
                <a:gd name="connsiteX0" fmla="*/ 192881 w 497681"/>
                <a:gd name="connsiteY0" fmla="*/ 83344 h 607219"/>
                <a:gd name="connsiteX1" fmla="*/ 319088 w 497681"/>
                <a:gd name="connsiteY1" fmla="*/ 154782 h 607219"/>
                <a:gd name="connsiteX2" fmla="*/ 350044 w 497681"/>
                <a:gd name="connsiteY2" fmla="*/ 171450 h 607219"/>
                <a:gd name="connsiteX3" fmla="*/ 381000 w 497681"/>
                <a:gd name="connsiteY3" fmla="*/ 180975 h 607219"/>
                <a:gd name="connsiteX4" fmla="*/ 409575 w 497681"/>
                <a:gd name="connsiteY4" fmla="*/ 185738 h 607219"/>
                <a:gd name="connsiteX5" fmla="*/ 435769 w 497681"/>
                <a:gd name="connsiteY5" fmla="*/ 180975 h 607219"/>
                <a:gd name="connsiteX6" fmla="*/ 461963 w 497681"/>
                <a:gd name="connsiteY6" fmla="*/ 164307 h 607219"/>
                <a:gd name="connsiteX7" fmla="*/ 497681 w 497681"/>
                <a:gd name="connsiteY7" fmla="*/ 92869 h 607219"/>
                <a:gd name="connsiteX8" fmla="*/ 473869 w 497681"/>
                <a:gd name="connsiteY8" fmla="*/ 607219 h 607219"/>
                <a:gd name="connsiteX9" fmla="*/ 411956 w 497681"/>
                <a:gd name="connsiteY9" fmla="*/ 552450 h 607219"/>
                <a:gd name="connsiteX10" fmla="*/ 350044 w 497681"/>
                <a:gd name="connsiteY10" fmla="*/ 445294 h 607219"/>
                <a:gd name="connsiteX11" fmla="*/ 280988 w 497681"/>
                <a:gd name="connsiteY11" fmla="*/ 338138 h 607219"/>
                <a:gd name="connsiteX12" fmla="*/ 197644 w 497681"/>
                <a:gd name="connsiteY12" fmla="*/ 233363 h 607219"/>
                <a:gd name="connsiteX13" fmla="*/ 133350 w 497681"/>
                <a:gd name="connsiteY13" fmla="*/ 166688 h 607219"/>
                <a:gd name="connsiteX14" fmla="*/ 80963 w 497681"/>
                <a:gd name="connsiteY14" fmla="*/ 119063 h 607219"/>
                <a:gd name="connsiteX15" fmla="*/ 35719 w 497681"/>
                <a:gd name="connsiteY15" fmla="*/ 80963 h 607219"/>
                <a:gd name="connsiteX16" fmla="*/ 19050 w 497681"/>
                <a:gd name="connsiteY16" fmla="*/ 66675 h 607219"/>
                <a:gd name="connsiteX17" fmla="*/ 4763 w 497681"/>
                <a:gd name="connsiteY17" fmla="*/ 47625 h 607219"/>
                <a:gd name="connsiteX18" fmla="*/ 0 w 497681"/>
                <a:gd name="connsiteY18" fmla="*/ 26194 h 607219"/>
                <a:gd name="connsiteX19" fmla="*/ 4763 w 497681"/>
                <a:gd name="connsiteY19" fmla="*/ 9525 h 607219"/>
                <a:gd name="connsiteX20" fmla="*/ 19050 w 497681"/>
                <a:gd name="connsiteY20" fmla="*/ 0 h 607219"/>
                <a:gd name="connsiteX21" fmla="*/ 38100 w 497681"/>
                <a:gd name="connsiteY21" fmla="*/ 0 h 607219"/>
                <a:gd name="connsiteX22" fmla="*/ 64294 w 497681"/>
                <a:gd name="connsiteY22" fmla="*/ 14288 h 607219"/>
                <a:gd name="connsiteX23" fmla="*/ 192881 w 497681"/>
                <a:gd name="connsiteY23" fmla="*/ 8334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7681" h="607219">
                  <a:moveTo>
                    <a:pt x="192881" y="83344"/>
                  </a:moveTo>
                  <a:lnTo>
                    <a:pt x="319088" y="154782"/>
                  </a:lnTo>
                  <a:lnTo>
                    <a:pt x="350044" y="171450"/>
                  </a:lnTo>
                  <a:lnTo>
                    <a:pt x="381000" y="180975"/>
                  </a:lnTo>
                  <a:lnTo>
                    <a:pt x="409575" y="185738"/>
                  </a:lnTo>
                  <a:lnTo>
                    <a:pt x="435769" y="180975"/>
                  </a:lnTo>
                  <a:lnTo>
                    <a:pt x="461963" y="164307"/>
                  </a:lnTo>
                  <a:lnTo>
                    <a:pt x="497681" y="92869"/>
                  </a:lnTo>
                  <a:lnTo>
                    <a:pt x="473869" y="607219"/>
                  </a:lnTo>
                  <a:lnTo>
                    <a:pt x="411956" y="552450"/>
                  </a:lnTo>
                  <a:lnTo>
                    <a:pt x="350044" y="445294"/>
                  </a:lnTo>
                  <a:lnTo>
                    <a:pt x="280988" y="338138"/>
                  </a:lnTo>
                  <a:lnTo>
                    <a:pt x="197644" y="233363"/>
                  </a:lnTo>
                  <a:lnTo>
                    <a:pt x="133350" y="166688"/>
                  </a:lnTo>
                  <a:lnTo>
                    <a:pt x="80963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64294" y="14288"/>
                  </a:lnTo>
                  <a:lnTo>
                    <a:pt x="1928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0148896-5916-490E-BA94-2BC8725F2996}"/>
                </a:ext>
              </a:extLst>
            </p:cNvPr>
            <p:cNvSpPr/>
            <p:nvPr/>
          </p:nvSpPr>
          <p:spPr>
            <a:xfrm>
              <a:off x="2513013" y="3238500"/>
              <a:ext cx="1666875" cy="1200150"/>
            </a:xfrm>
            <a:custGeom>
              <a:avLst/>
              <a:gdLst>
                <a:gd name="connsiteX0" fmla="*/ 1314450 w 1666875"/>
                <a:gd name="connsiteY0" fmla="*/ 409575 h 1200150"/>
                <a:gd name="connsiteX1" fmla="*/ 1112044 w 1666875"/>
                <a:gd name="connsiteY1" fmla="*/ 588169 h 1200150"/>
                <a:gd name="connsiteX2" fmla="*/ 938212 w 1666875"/>
                <a:gd name="connsiteY2" fmla="*/ 731044 h 1200150"/>
                <a:gd name="connsiteX3" fmla="*/ 754856 w 1666875"/>
                <a:gd name="connsiteY3" fmla="*/ 859631 h 1200150"/>
                <a:gd name="connsiteX4" fmla="*/ 621506 w 1666875"/>
                <a:gd name="connsiteY4" fmla="*/ 957263 h 1200150"/>
                <a:gd name="connsiteX5" fmla="*/ 504825 w 1666875"/>
                <a:gd name="connsiteY5" fmla="*/ 1045369 h 1200150"/>
                <a:gd name="connsiteX6" fmla="*/ 419100 w 1666875"/>
                <a:gd name="connsiteY6" fmla="*/ 1112044 h 1200150"/>
                <a:gd name="connsiteX7" fmla="*/ 381000 w 1666875"/>
                <a:gd name="connsiteY7" fmla="*/ 1152525 h 1200150"/>
                <a:gd name="connsiteX8" fmla="*/ 352425 w 1666875"/>
                <a:gd name="connsiteY8" fmla="*/ 1176338 h 1200150"/>
                <a:gd name="connsiteX9" fmla="*/ 316706 w 1666875"/>
                <a:gd name="connsiteY9" fmla="*/ 1193006 h 1200150"/>
                <a:gd name="connsiteX10" fmla="*/ 300037 w 1666875"/>
                <a:gd name="connsiteY10" fmla="*/ 1200150 h 1200150"/>
                <a:gd name="connsiteX11" fmla="*/ 278606 w 1666875"/>
                <a:gd name="connsiteY11" fmla="*/ 1195388 h 1200150"/>
                <a:gd name="connsiteX12" fmla="*/ 214312 w 1666875"/>
                <a:gd name="connsiteY12" fmla="*/ 1164431 h 1200150"/>
                <a:gd name="connsiteX13" fmla="*/ 178594 w 1666875"/>
                <a:gd name="connsiteY13" fmla="*/ 1140619 h 1200150"/>
                <a:gd name="connsiteX14" fmla="*/ 150019 w 1666875"/>
                <a:gd name="connsiteY14" fmla="*/ 1119188 h 1200150"/>
                <a:gd name="connsiteX15" fmla="*/ 123825 w 1666875"/>
                <a:gd name="connsiteY15" fmla="*/ 1092994 h 1200150"/>
                <a:gd name="connsiteX16" fmla="*/ 95250 w 1666875"/>
                <a:gd name="connsiteY16" fmla="*/ 1062038 h 1200150"/>
                <a:gd name="connsiteX17" fmla="*/ 71437 w 1666875"/>
                <a:gd name="connsiteY17" fmla="*/ 1026319 h 1200150"/>
                <a:gd name="connsiteX18" fmla="*/ 42862 w 1666875"/>
                <a:gd name="connsiteY18" fmla="*/ 976313 h 1200150"/>
                <a:gd name="connsiteX19" fmla="*/ 26194 w 1666875"/>
                <a:gd name="connsiteY19" fmla="*/ 942975 h 1200150"/>
                <a:gd name="connsiteX20" fmla="*/ 9525 w 1666875"/>
                <a:gd name="connsiteY20" fmla="*/ 897731 h 1200150"/>
                <a:gd name="connsiteX21" fmla="*/ 0 w 1666875"/>
                <a:gd name="connsiteY21" fmla="*/ 864394 h 1200150"/>
                <a:gd name="connsiteX22" fmla="*/ 0 w 1666875"/>
                <a:gd name="connsiteY22" fmla="*/ 838200 h 1200150"/>
                <a:gd name="connsiteX23" fmla="*/ 4762 w 1666875"/>
                <a:gd name="connsiteY23" fmla="*/ 819150 h 1200150"/>
                <a:gd name="connsiteX24" fmla="*/ 16669 w 1666875"/>
                <a:gd name="connsiteY24" fmla="*/ 807244 h 1200150"/>
                <a:gd name="connsiteX25" fmla="*/ 28575 w 1666875"/>
                <a:gd name="connsiteY25" fmla="*/ 807244 h 1200150"/>
                <a:gd name="connsiteX26" fmla="*/ 47625 w 1666875"/>
                <a:gd name="connsiteY26" fmla="*/ 816769 h 1200150"/>
                <a:gd name="connsiteX27" fmla="*/ 90487 w 1666875"/>
                <a:gd name="connsiteY27" fmla="*/ 857250 h 1200150"/>
                <a:gd name="connsiteX28" fmla="*/ 114300 w 1666875"/>
                <a:gd name="connsiteY28" fmla="*/ 876300 h 1200150"/>
                <a:gd name="connsiteX29" fmla="*/ 133350 w 1666875"/>
                <a:gd name="connsiteY29" fmla="*/ 885825 h 1200150"/>
                <a:gd name="connsiteX30" fmla="*/ 161925 w 1666875"/>
                <a:gd name="connsiteY30" fmla="*/ 890588 h 1200150"/>
                <a:gd name="connsiteX31" fmla="*/ 204787 w 1666875"/>
                <a:gd name="connsiteY31" fmla="*/ 890588 h 1200150"/>
                <a:gd name="connsiteX32" fmla="*/ 257175 w 1666875"/>
                <a:gd name="connsiteY32" fmla="*/ 876300 h 1200150"/>
                <a:gd name="connsiteX33" fmla="*/ 369094 w 1666875"/>
                <a:gd name="connsiteY33" fmla="*/ 831056 h 1200150"/>
                <a:gd name="connsiteX34" fmla="*/ 521494 w 1666875"/>
                <a:gd name="connsiteY34" fmla="*/ 750094 h 1200150"/>
                <a:gd name="connsiteX35" fmla="*/ 690562 w 1666875"/>
                <a:gd name="connsiteY35" fmla="*/ 652463 h 1200150"/>
                <a:gd name="connsiteX36" fmla="*/ 935831 w 1666875"/>
                <a:gd name="connsiteY36" fmla="*/ 514350 h 1200150"/>
                <a:gd name="connsiteX37" fmla="*/ 1109662 w 1666875"/>
                <a:gd name="connsiteY37" fmla="*/ 385763 h 1200150"/>
                <a:gd name="connsiteX38" fmla="*/ 1266825 w 1666875"/>
                <a:gd name="connsiteY38" fmla="*/ 273844 h 1200150"/>
                <a:gd name="connsiteX39" fmla="*/ 1419225 w 1666875"/>
                <a:gd name="connsiteY39" fmla="*/ 159544 h 1200150"/>
                <a:gd name="connsiteX40" fmla="*/ 1564481 w 1666875"/>
                <a:gd name="connsiteY40" fmla="*/ 47625 h 1200150"/>
                <a:gd name="connsiteX41" fmla="*/ 1609725 w 1666875"/>
                <a:gd name="connsiteY41" fmla="*/ 16669 h 1200150"/>
                <a:gd name="connsiteX42" fmla="*/ 1626394 w 1666875"/>
                <a:gd name="connsiteY42" fmla="*/ 4763 h 1200150"/>
                <a:gd name="connsiteX43" fmla="*/ 1640681 w 1666875"/>
                <a:gd name="connsiteY43" fmla="*/ 0 h 1200150"/>
                <a:gd name="connsiteX44" fmla="*/ 1654969 w 1666875"/>
                <a:gd name="connsiteY44" fmla="*/ 0 h 1200150"/>
                <a:gd name="connsiteX45" fmla="*/ 1666875 w 1666875"/>
                <a:gd name="connsiteY45" fmla="*/ 7144 h 1200150"/>
                <a:gd name="connsiteX46" fmla="*/ 1666875 w 1666875"/>
                <a:gd name="connsiteY46" fmla="*/ 30956 h 1200150"/>
                <a:gd name="connsiteX47" fmla="*/ 1643062 w 1666875"/>
                <a:gd name="connsiteY47" fmla="*/ 76200 h 1200150"/>
                <a:gd name="connsiteX48" fmla="*/ 1538287 w 1666875"/>
                <a:gd name="connsiteY48" fmla="*/ 192881 h 1200150"/>
                <a:gd name="connsiteX49" fmla="*/ 1428750 w 1666875"/>
                <a:gd name="connsiteY49" fmla="*/ 302419 h 1200150"/>
                <a:gd name="connsiteX50" fmla="*/ 1314450 w 1666875"/>
                <a:gd name="connsiteY50" fmla="*/ 40957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66875" h="1200150">
                  <a:moveTo>
                    <a:pt x="1314450" y="409575"/>
                  </a:moveTo>
                  <a:lnTo>
                    <a:pt x="1112044" y="588169"/>
                  </a:lnTo>
                  <a:lnTo>
                    <a:pt x="938212" y="731044"/>
                  </a:lnTo>
                  <a:lnTo>
                    <a:pt x="754856" y="859631"/>
                  </a:lnTo>
                  <a:lnTo>
                    <a:pt x="621506" y="957263"/>
                  </a:lnTo>
                  <a:lnTo>
                    <a:pt x="504825" y="1045369"/>
                  </a:lnTo>
                  <a:lnTo>
                    <a:pt x="419100" y="1112044"/>
                  </a:lnTo>
                  <a:lnTo>
                    <a:pt x="381000" y="1152525"/>
                  </a:lnTo>
                  <a:lnTo>
                    <a:pt x="352425" y="1176338"/>
                  </a:lnTo>
                  <a:lnTo>
                    <a:pt x="316706" y="1193006"/>
                  </a:lnTo>
                  <a:lnTo>
                    <a:pt x="300037" y="1200150"/>
                  </a:lnTo>
                  <a:lnTo>
                    <a:pt x="278606" y="1195388"/>
                  </a:lnTo>
                  <a:lnTo>
                    <a:pt x="214312" y="1164431"/>
                  </a:lnTo>
                  <a:lnTo>
                    <a:pt x="178594" y="1140619"/>
                  </a:lnTo>
                  <a:lnTo>
                    <a:pt x="150019" y="1119188"/>
                  </a:lnTo>
                  <a:lnTo>
                    <a:pt x="123825" y="1092994"/>
                  </a:lnTo>
                  <a:lnTo>
                    <a:pt x="95250" y="1062038"/>
                  </a:lnTo>
                  <a:lnTo>
                    <a:pt x="71437" y="1026319"/>
                  </a:lnTo>
                  <a:lnTo>
                    <a:pt x="42862" y="976313"/>
                  </a:lnTo>
                  <a:lnTo>
                    <a:pt x="26194" y="942975"/>
                  </a:lnTo>
                  <a:lnTo>
                    <a:pt x="9525" y="897731"/>
                  </a:lnTo>
                  <a:lnTo>
                    <a:pt x="0" y="864394"/>
                  </a:lnTo>
                  <a:lnTo>
                    <a:pt x="0" y="838200"/>
                  </a:lnTo>
                  <a:lnTo>
                    <a:pt x="4762" y="819150"/>
                  </a:lnTo>
                  <a:lnTo>
                    <a:pt x="16669" y="807244"/>
                  </a:lnTo>
                  <a:lnTo>
                    <a:pt x="28575" y="807244"/>
                  </a:lnTo>
                  <a:lnTo>
                    <a:pt x="47625" y="816769"/>
                  </a:lnTo>
                  <a:lnTo>
                    <a:pt x="90487" y="857250"/>
                  </a:lnTo>
                  <a:lnTo>
                    <a:pt x="114300" y="876300"/>
                  </a:lnTo>
                  <a:lnTo>
                    <a:pt x="133350" y="885825"/>
                  </a:lnTo>
                  <a:lnTo>
                    <a:pt x="161925" y="890588"/>
                  </a:lnTo>
                  <a:lnTo>
                    <a:pt x="204787" y="890588"/>
                  </a:lnTo>
                  <a:lnTo>
                    <a:pt x="257175" y="876300"/>
                  </a:lnTo>
                  <a:lnTo>
                    <a:pt x="369094" y="831056"/>
                  </a:lnTo>
                  <a:lnTo>
                    <a:pt x="521494" y="750094"/>
                  </a:lnTo>
                  <a:lnTo>
                    <a:pt x="690562" y="652463"/>
                  </a:lnTo>
                  <a:lnTo>
                    <a:pt x="935831" y="514350"/>
                  </a:lnTo>
                  <a:lnTo>
                    <a:pt x="1109662" y="385763"/>
                  </a:lnTo>
                  <a:lnTo>
                    <a:pt x="1266825" y="273844"/>
                  </a:lnTo>
                  <a:lnTo>
                    <a:pt x="1419225" y="159544"/>
                  </a:lnTo>
                  <a:lnTo>
                    <a:pt x="1564481" y="47625"/>
                  </a:lnTo>
                  <a:lnTo>
                    <a:pt x="1609725" y="16669"/>
                  </a:lnTo>
                  <a:lnTo>
                    <a:pt x="1626394" y="4763"/>
                  </a:lnTo>
                  <a:lnTo>
                    <a:pt x="1640681" y="0"/>
                  </a:lnTo>
                  <a:lnTo>
                    <a:pt x="1654969" y="0"/>
                  </a:lnTo>
                  <a:lnTo>
                    <a:pt x="1666875" y="7144"/>
                  </a:lnTo>
                  <a:lnTo>
                    <a:pt x="1666875" y="30956"/>
                  </a:lnTo>
                  <a:lnTo>
                    <a:pt x="1643062" y="76200"/>
                  </a:lnTo>
                  <a:lnTo>
                    <a:pt x="1538287" y="192881"/>
                  </a:lnTo>
                  <a:lnTo>
                    <a:pt x="1428750" y="302419"/>
                  </a:lnTo>
                  <a:lnTo>
                    <a:pt x="1314450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419B0ED-F156-4FD9-96E7-F43D62AFE959}"/>
                </a:ext>
              </a:extLst>
            </p:cNvPr>
            <p:cNvSpPr/>
            <p:nvPr/>
          </p:nvSpPr>
          <p:spPr>
            <a:xfrm>
              <a:off x="4448175" y="1550988"/>
              <a:ext cx="2822575" cy="463550"/>
            </a:xfrm>
            <a:custGeom>
              <a:avLst/>
              <a:gdLst>
                <a:gd name="connsiteX0" fmla="*/ 906471 w 2822483"/>
                <a:gd name="connsiteY0" fmla="*/ 290705 h 462485"/>
                <a:gd name="connsiteX1" fmla="*/ 523269 w 2822483"/>
                <a:gd name="connsiteY1" fmla="*/ 343560 h 462485"/>
                <a:gd name="connsiteX2" fmla="*/ 55498 w 2822483"/>
                <a:gd name="connsiteY2" fmla="*/ 412273 h 462485"/>
                <a:gd name="connsiteX3" fmla="*/ 0 w 2822483"/>
                <a:gd name="connsiteY3" fmla="*/ 253706 h 462485"/>
                <a:gd name="connsiteX4" fmla="*/ 132138 w 2822483"/>
                <a:gd name="connsiteY4" fmla="*/ 243135 h 462485"/>
                <a:gd name="connsiteX5" fmla="*/ 446628 w 2822483"/>
                <a:gd name="connsiteY5" fmla="*/ 200851 h 462485"/>
                <a:gd name="connsiteX6" fmla="*/ 755833 w 2822483"/>
                <a:gd name="connsiteY6" fmla="*/ 163852 h 462485"/>
                <a:gd name="connsiteX7" fmla="*/ 1049181 w 2822483"/>
                <a:gd name="connsiteY7" fmla="*/ 129496 h 462485"/>
                <a:gd name="connsiteX8" fmla="*/ 1432383 w 2822483"/>
                <a:gd name="connsiteY8" fmla="*/ 92497 h 462485"/>
                <a:gd name="connsiteX9" fmla="*/ 1746874 w 2822483"/>
                <a:gd name="connsiteY9" fmla="*/ 66069 h 462485"/>
                <a:gd name="connsiteX10" fmla="*/ 2066649 w 2822483"/>
                <a:gd name="connsiteY10" fmla="*/ 42284 h 462485"/>
                <a:gd name="connsiteX11" fmla="*/ 2338855 w 2822483"/>
                <a:gd name="connsiteY11" fmla="*/ 21142 h 462485"/>
                <a:gd name="connsiteX12" fmla="*/ 2394353 w 2822483"/>
                <a:gd name="connsiteY12" fmla="*/ 13214 h 462485"/>
                <a:gd name="connsiteX13" fmla="*/ 2444566 w 2822483"/>
                <a:gd name="connsiteY13" fmla="*/ 0 h 462485"/>
                <a:gd name="connsiteX14" fmla="*/ 2502707 w 2822483"/>
                <a:gd name="connsiteY14" fmla="*/ 29070 h 462485"/>
                <a:gd name="connsiteX15" fmla="*/ 2584633 w 2822483"/>
                <a:gd name="connsiteY15" fmla="*/ 87211 h 462485"/>
                <a:gd name="connsiteX16" fmla="*/ 2655988 w 2822483"/>
                <a:gd name="connsiteY16" fmla="*/ 145352 h 462485"/>
                <a:gd name="connsiteX17" fmla="*/ 2740557 w 2822483"/>
                <a:gd name="connsiteY17" fmla="*/ 229921 h 462485"/>
                <a:gd name="connsiteX18" fmla="*/ 2801341 w 2822483"/>
                <a:gd name="connsiteY18" fmla="*/ 293348 h 462485"/>
                <a:gd name="connsiteX19" fmla="*/ 2817197 w 2822483"/>
                <a:gd name="connsiteY19" fmla="*/ 327704 h 462485"/>
                <a:gd name="connsiteX20" fmla="*/ 2822483 w 2822483"/>
                <a:gd name="connsiteY20" fmla="*/ 359417 h 462485"/>
                <a:gd name="connsiteX21" fmla="*/ 2817197 w 2822483"/>
                <a:gd name="connsiteY21" fmla="*/ 388488 h 462485"/>
                <a:gd name="connsiteX22" fmla="*/ 2806626 w 2822483"/>
                <a:gd name="connsiteY22" fmla="*/ 409630 h 462485"/>
                <a:gd name="connsiteX23" fmla="*/ 2793412 w 2822483"/>
                <a:gd name="connsiteY23" fmla="*/ 425486 h 462485"/>
                <a:gd name="connsiteX24" fmla="*/ 2774913 w 2822483"/>
                <a:gd name="connsiteY24" fmla="*/ 438700 h 462485"/>
                <a:gd name="connsiteX25" fmla="*/ 2743200 w 2822483"/>
                <a:gd name="connsiteY25" fmla="*/ 451914 h 462485"/>
                <a:gd name="connsiteX26" fmla="*/ 2698272 w 2822483"/>
                <a:gd name="connsiteY26" fmla="*/ 451914 h 462485"/>
                <a:gd name="connsiteX27" fmla="*/ 2634846 w 2822483"/>
                <a:gd name="connsiteY27" fmla="*/ 457200 h 462485"/>
                <a:gd name="connsiteX28" fmla="*/ 2566134 w 2822483"/>
                <a:gd name="connsiteY28" fmla="*/ 462485 h 462485"/>
                <a:gd name="connsiteX29" fmla="*/ 2296571 w 2822483"/>
                <a:gd name="connsiteY29" fmla="*/ 261634 h 462485"/>
                <a:gd name="connsiteX30" fmla="*/ 2217287 w 2822483"/>
                <a:gd name="connsiteY30" fmla="*/ 229921 h 462485"/>
                <a:gd name="connsiteX31" fmla="*/ 2138004 w 2822483"/>
                <a:gd name="connsiteY31" fmla="*/ 214064 h 462485"/>
                <a:gd name="connsiteX32" fmla="*/ 2027008 w 2822483"/>
                <a:gd name="connsiteY32" fmla="*/ 203493 h 462485"/>
                <a:gd name="connsiteX33" fmla="*/ 1897512 w 2822483"/>
                <a:gd name="connsiteY33" fmla="*/ 200851 h 462485"/>
                <a:gd name="connsiteX34" fmla="*/ 1715160 w 2822483"/>
                <a:gd name="connsiteY34" fmla="*/ 206136 h 462485"/>
                <a:gd name="connsiteX35" fmla="*/ 1509024 w 2822483"/>
                <a:gd name="connsiteY35" fmla="*/ 211422 h 462485"/>
                <a:gd name="connsiteX36" fmla="*/ 1376885 w 2822483"/>
                <a:gd name="connsiteY36" fmla="*/ 219350 h 462485"/>
                <a:gd name="connsiteX37" fmla="*/ 1205105 w 2822483"/>
                <a:gd name="connsiteY37" fmla="*/ 240492 h 462485"/>
                <a:gd name="connsiteX38" fmla="*/ 906471 w 2822483"/>
                <a:gd name="connsiteY38" fmla="*/ 290705 h 4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22483" h="462485">
                  <a:moveTo>
                    <a:pt x="906471" y="290705"/>
                  </a:moveTo>
                  <a:lnTo>
                    <a:pt x="523269" y="343560"/>
                  </a:lnTo>
                  <a:lnTo>
                    <a:pt x="55498" y="412273"/>
                  </a:lnTo>
                  <a:lnTo>
                    <a:pt x="0" y="253706"/>
                  </a:lnTo>
                  <a:lnTo>
                    <a:pt x="132138" y="243135"/>
                  </a:lnTo>
                  <a:lnTo>
                    <a:pt x="446628" y="200851"/>
                  </a:lnTo>
                  <a:lnTo>
                    <a:pt x="755833" y="163852"/>
                  </a:lnTo>
                  <a:lnTo>
                    <a:pt x="1049181" y="129496"/>
                  </a:lnTo>
                  <a:lnTo>
                    <a:pt x="1432383" y="92497"/>
                  </a:lnTo>
                  <a:lnTo>
                    <a:pt x="1746874" y="66069"/>
                  </a:lnTo>
                  <a:lnTo>
                    <a:pt x="2066649" y="42284"/>
                  </a:lnTo>
                  <a:lnTo>
                    <a:pt x="2338855" y="21142"/>
                  </a:lnTo>
                  <a:lnTo>
                    <a:pt x="2394353" y="13214"/>
                  </a:lnTo>
                  <a:lnTo>
                    <a:pt x="2444566" y="0"/>
                  </a:lnTo>
                  <a:lnTo>
                    <a:pt x="2502707" y="29070"/>
                  </a:lnTo>
                  <a:lnTo>
                    <a:pt x="2584633" y="87211"/>
                  </a:lnTo>
                  <a:lnTo>
                    <a:pt x="2655988" y="145352"/>
                  </a:lnTo>
                  <a:lnTo>
                    <a:pt x="2740557" y="229921"/>
                  </a:lnTo>
                  <a:lnTo>
                    <a:pt x="2801341" y="293348"/>
                  </a:lnTo>
                  <a:lnTo>
                    <a:pt x="2817197" y="327704"/>
                  </a:lnTo>
                  <a:lnTo>
                    <a:pt x="2822483" y="359417"/>
                  </a:lnTo>
                  <a:lnTo>
                    <a:pt x="2817197" y="388488"/>
                  </a:lnTo>
                  <a:lnTo>
                    <a:pt x="2806626" y="409630"/>
                  </a:lnTo>
                  <a:lnTo>
                    <a:pt x="2793412" y="425486"/>
                  </a:lnTo>
                  <a:lnTo>
                    <a:pt x="2774913" y="438700"/>
                  </a:lnTo>
                  <a:lnTo>
                    <a:pt x="2743200" y="451914"/>
                  </a:lnTo>
                  <a:lnTo>
                    <a:pt x="2698272" y="451914"/>
                  </a:lnTo>
                  <a:lnTo>
                    <a:pt x="2634846" y="457200"/>
                  </a:lnTo>
                  <a:lnTo>
                    <a:pt x="2566134" y="462485"/>
                  </a:lnTo>
                  <a:lnTo>
                    <a:pt x="2296571" y="261634"/>
                  </a:lnTo>
                  <a:lnTo>
                    <a:pt x="2217287" y="229921"/>
                  </a:lnTo>
                  <a:lnTo>
                    <a:pt x="2138004" y="214064"/>
                  </a:lnTo>
                  <a:lnTo>
                    <a:pt x="2027008" y="203493"/>
                  </a:lnTo>
                  <a:lnTo>
                    <a:pt x="1897512" y="200851"/>
                  </a:lnTo>
                  <a:lnTo>
                    <a:pt x="1715160" y="206136"/>
                  </a:lnTo>
                  <a:lnTo>
                    <a:pt x="1509024" y="211422"/>
                  </a:lnTo>
                  <a:lnTo>
                    <a:pt x="1376885" y="219350"/>
                  </a:lnTo>
                  <a:lnTo>
                    <a:pt x="1205105" y="240492"/>
                  </a:lnTo>
                  <a:lnTo>
                    <a:pt x="906471" y="290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C134341-3F3E-4CC2-B857-92ABF314076A}"/>
                </a:ext>
              </a:extLst>
            </p:cNvPr>
            <p:cNvSpPr/>
            <p:nvPr/>
          </p:nvSpPr>
          <p:spPr>
            <a:xfrm>
              <a:off x="6399213" y="1733550"/>
              <a:ext cx="681037" cy="581025"/>
            </a:xfrm>
            <a:custGeom>
              <a:avLst/>
              <a:gdLst>
                <a:gd name="connsiteX0" fmla="*/ 142875 w 681037"/>
                <a:gd name="connsiteY0" fmla="*/ 352425 h 581025"/>
                <a:gd name="connsiteX1" fmla="*/ 240506 w 681037"/>
                <a:gd name="connsiteY1" fmla="*/ 226219 h 581025"/>
                <a:gd name="connsiteX2" fmla="*/ 311944 w 681037"/>
                <a:gd name="connsiteY2" fmla="*/ 130969 h 581025"/>
                <a:gd name="connsiteX3" fmla="*/ 309562 w 681037"/>
                <a:gd name="connsiteY3" fmla="*/ 0 h 581025"/>
                <a:gd name="connsiteX4" fmla="*/ 681037 w 681037"/>
                <a:gd name="connsiteY4" fmla="*/ 257175 h 581025"/>
                <a:gd name="connsiteX5" fmla="*/ 616744 w 681037"/>
                <a:gd name="connsiteY5" fmla="*/ 280988 h 581025"/>
                <a:gd name="connsiteX6" fmla="*/ 535781 w 681037"/>
                <a:gd name="connsiteY6" fmla="*/ 307181 h 581025"/>
                <a:gd name="connsiteX7" fmla="*/ 452437 w 681037"/>
                <a:gd name="connsiteY7" fmla="*/ 345281 h 581025"/>
                <a:gd name="connsiteX8" fmla="*/ 319087 w 681037"/>
                <a:gd name="connsiteY8" fmla="*/ 414338 h 581025"/>
                <a:gd name="connsiteX9" fmla="*/ 202406 w 681037"/>
                <a:gd name="connsiteY9" fmla="*/ 488156 h 581025"/>
                <a:gd name="connsiteX10" fmla="*/ 104775 w 681037"/>
                <a:gd name="connsiteY10" fmla="*/ 547688 h 581025"/>
                <a:gd name="connsiteX11" fmla="*/ 71437 w 681037"/>
                <a:gd name="connsiteY11" fmla="*/ 569119 h 581025"/>
                <a:gd name="connsiteX12" fmla="*/ 40481 w 681037"/>
                <a:gd name="connsiteY12" fmla="*/ 581025 h 581025"/>
                <a:gd name="connsiteX13" fmla="*/ 16669 w 681037"/>
                <a:gd name="connsiteY13" fmla="*/ 578644 h 581025"/>
                <a:gd name="connsiteX14" fmla="*/ 0 w 681037"/>
                <a:gd name="connsiteY14" fmla="*/ 566738 h 581025"/>
                <a:gd name="connsiteX15" fmla="*/ 4762 w 681037"/>
                <a:gd name="connsiteY15" fmla="*/ 545306 h 581025"/>
                <a:gd name="connsiteX16" fmla="*/ 19050 w 681037"/>
                <a:gd name="connsiteY16" fmla="*/ 514350 h 581025"/>
                <a:gd name="connsiteX17" fmla="*/ 59531 w 681037"/>
                <a:gd name="connsiteY17" fmla="*/ 454819 h 581025"/>
                <a:gd name="connsiteX18" fmla="*/ 142875 w 681037"/>
                <a:gd name="connsiteY18" fmla="*/ 3524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1037" h="581025">
                  <a:moveTo>
                    <a:pt x="142875" y="352425"/>
                  </a:moveTo>
                  <a:lnTo>
                    <a:pt x="240506" y="226219"/>
                  </a:lnTo>
                  <a:lnTo>
                    <a:pt x="311944" y="130969"/>
                  </a:lnTo>
                  <a:lnTo>
                    <a:pt x="309562" y="0"/>
                  </a:lnTo>
                  <a:lnTo>
                    <a:pt x="681037" y="257175"/>
                  </a:lnTo>
                  <a:lnTo>
                    <a:pt x="616744" y="280988"/>
                  </a:lnTo>
                  <a:lnTo>
                    <a:pt x="535781" y="307181"/>
                  </a:lnTo>
                  <a:lnTo>
                    <a:pt x="452437" y="345281"/>
                  </a:lnTo>
                  <a:lnTo>
                    <a:pt x="319087" y="414338"/>
                  </a:lnTo>
                  <a:lnTo>
                    <a:pt x="202406" y="488156"/>
                  </a:lnTo>
                  <a:lnTo>
                    <a:pt x="104775" y="547688"/>
                  </a:lnTo>
                  <a:lnTo>
                    <a:pt x="71437" y="569119"/>
                  </a:lnTo>
                  <a:lnTo>
                    <a:pt x="40481" y="581025"/>
                  </a:lnTo>
                  <a:lnTo>
                    <a:pt x="16669" y="578644"/>
                  </a:lnTo>
                  <a:lnTo>
                    <a:pt x="0" y="566738"/>
                  </a:lnTo>
                  <a:lnTo>
                    <a:pt x="4762" y="545306"/>
                  </a:lnTo>
                  <a:lnTo>
                    <a:pt x="19050" y="514350"/>
                  </a:lnTo>
                  <a:lnTo>
                    <a:pt x="59531" y="454819"/>
                  </a:lnTo>
                  <a:lnTo>
                    <a:pt x="14287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E8ED3DC-EBA5-4452-A14B-8712BE2B7176}"/>
                </a:ext>
              </a:extLst>
            </p:cNvPr>
            <p:cNvSpPr/>
            <p:nvPr/>
          </p:nvSpPr>
          <p:spPr>
            <a:xfrm>
              <a:off x="4405313" y="3068638"/>
              <a:ext cx="636587" cy="1431925"/>
            </a:xfrm>
            <a:custGeom>
              <a:avLst/>
              <a:gdLst>
                <a:gd name="connsiteX0" fmla="*/ 280987 w 635793"/>
                <a:gd name="connsiteY0" fmla="*/ 764382 h 1431132"/>
                <a:gd name="connsiteX1" fmla="*/ 233362 w 635793"/>
                <a:gd name="connsiteY1" fmla="*/ 457200 h 1431132"/>
                <a:gd name="connsiteX2" fmla="*/ 214312 w 635793"/>
                <a:gd name="connsiteY2" fmla="*/ 352425 h 1431132"/>
                <a:gd name="connsiteX3" fmla="*/ 197643 w 635793"/>
                <a:gd name="connsiteY3" fmla="*/ 290513 h 1431132"/>
                <a:gd name="connsiteX4" fmla="*/ 176212 w 635793"/>
                <a:gd name="connsiteY4" fmla="*/ 238125 h 1431132"/>
                <a:gd name="connsiteX5" fmla="*/ 150018 w 635793"/>
                <a:gd name="connsiteY5" fmla="*/ 192882 h 1431132"/>
                <a:gd name="connsiteX6" fmla="*/ 114300 w 635793"/>
                <a:gd name="connsiteY6" fmla="*/ 147638 h 1431132"/>
                <a:gd name="connsiteX7" fmla="*/ 71437 w 635793"/>
                <a:gd name="connsiteY7" fmla="*/ 107157 h 1431132"/>
                <a:gd name="connsiteX8" fmla="*/ 33337 w 635793"/>
                <a:gd name="connsiteY8" fmla="*/ 80963 h 1431132"/>
                <a:gd name="connsiteX9" fmla="*/ 11906 w 635793"/>
                <a:gd name="connsiteY9" fmla="*/ 64294 h 1431132"/>
                <a:gd name="connsiteX10" fmla="*/ 0 w 635793"/>
                <a:gd name="connsiteY10" fmla="*/ 45244 h 1431132"/>
                <a:gd name="connsiteX11" fmla="*/ 0 w 635793"/>
                <a:gd name="connsiteY11" fmla="*/ 23813 h 1431132"/>
                <a:gd name="connsiteX12" fmla="*/ 11906 w 635793"/>
                <a:gd name="connsiteY12" fmla="*/ 9525 h 1431132"/>
                <a:gd name="connsiteX13" fmla="*/ 33337 w 635793"/>
                <a:gd name="connsiteY13" fmla="*/ 2382 h 1431132"/>
                <a:gd name="connsiteX14" fmla="*/ 100012 w 635793"/>
                <a:gd name="connsiteY14" fmla="*/ 0 h 1431132"/>
                <a:gd name="connsiteX15" fmla="*/ 171450 w 635793"/>
                <a:gd name="connsiteY15" fmla="*/ 0 h 1431132"/>
                <a:gd name="connsiteX16" fmla="*/ 238125 w 635793"/>
                <a:gd name="connsiteY16" fmla="*/ 11907 h 1431132"/>
                <a:gd name="connsiteX17" fmla="*/ 297656 w 635793"/>
                <a:gd name="connsiteY17" fmla="*/ 28575 h 1431132"/>
                <a:gd name="connsiteX18" fmla="*/ 364331 w 635793"/>
                <a:gd name="connsiteY18" fmla="*/ 57150 h 1431132"/>
                <a:gd name="connsiteX19" fmla="*/ 416718 w 635793"/>
                <a:gd name="connsiteY19" fmla="*/ 85725 h 1431132"/>
                <a:gd name="connsiteX20" fmla="*/ 450056 w 635793"/>
                <a:gd name="connsiteY20" fmla="*/ 114300 h 1431132"/>
                <a:gd name="connsiteX21" fmla="*/ 450056 w 635793"/>
                <a:gd name="connsiteY21" fmla="*/ 240507 h 1431132"/>
                <a:gd name="connsiteX22" fmla="*/ 469106 w 635793"/>
                <a:gd name="connsiteY22" fmla="*/ 404813 h 1431132"/>
                <a:gd name="connsiteX23" fmla="*/ 500062 w 635793"/>
                <a:gd name="connsiteY23" fmla="*/ 611982 h 1431132"/>
                <a:gd name="connsiteX24" fmla="*/ 514350 w 635793"/>
                <a:gd name="connsiteY24" fmla="*/ 731044 h 1431132"/>
                <a:gd name="connsiteX25" fmla="*/ 592931 w 635793"/>
                <a:gd name="connsiteY25" fmla="*/ 1123950 h 1431132"/>
                <a:gd name="connsiteX26" fmla="*/ 635793 w 635793"/>
                <a:gd name="connsiteY26" fmla="*/ 1226344 h 1431132"/>
                <a:gd name="connsiteX27" fmla="*/ 590550 w 635793"/>
                <a:gd name="connsiteY27" fmla="*/ 1328738 h 1431132"/>
                <a:gd name="connsiteX28" fmla="*/ 561975 w 635793"/>
                <a:gd name="connsiteY28" fmla="*/ 1388269 h 1431132"/>
                <a:gd name="connsiteX29" fmla="*/ 533400 w 635793"/>
                <a:gd name="connsiteY29" fmla="*/ 1416844 h 1431132"/>
                <a:gd name="connsiteX30" fmla="*/ 507206 w 635793"/>
                <a:gd name="connsiteY30" fmla="*/ 1431132 h 1431132"/>
                <a:gd name="connsiteX31" fmla="*/ 492918 w 635793"/>
                <a:gd name="connsiteY31" fmla="*/ 1431132 h 1431132"/>
                <a:gd name="connsiteX32" fmla="*/ 473868 w 635793"/>
                <a:gd name="connsiteY32" fmla="*/ 1428750 h 1431132"/>
                <a:gd name="connsiteX33" fmla="*/ 450056 w 635793"/>
                <a:gd name="connsiteY33" fmla="*/ 1419225 h 1431132"/>
                <a:gd name="connsiteX34" fmla="*/ 433387 w 635793"/>
                <a:gd name="connsiteY34" fmla="*/ 1404938 h 1431132"/>
                <a:gd name="connsiteX35" fmla="*/ 407193 w 635793"/>
                <a:gd name="connsiteY35" fmla="*/ 1362075 h 1431132"/>
                <a:gd name="connsiteX36" fmla="*/ 383381 w 635793"/>
                <a:gd name="connsiteY36" fmla="*/ 1300163 h 1431132"/>
                <a:gd name="connsiteX37" fmla="*/ 371475 w 635793"/>
                <a:gd name="connsiteY37" fmla="*/ 1231107 h 1431132"/>
                <a:gd name="connsiteX38" fmla="*/ 311943 w 635793"/>
                <a:gd name="connsiteY38" fmla="*/ 916782 h 1431132"/>
                <a:gd name="connsiteX39" fmla="*/ 280987 w 635793"/>
                <a:gd name="connsiteY39" fmla="*/ 764382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5793" h="1431132">
                  <a:moveTo>
                    <a:pt x="280987" y="764382"/>
                  </a:moveTo>
                  <a:lnTo>
                    <a:pt x="233362" y="457200"/>
                  </a:lnTo>
                  <a:lnTo>
                    <a:pt x="214312" y="352425"/>
                  </a:lnTo>
                  <a:lnTo>
                    <a:pt x="197643" y="290513"/>
                  </a:lnTo>
                  <a:lnTo>
                    <a:pt x="176212" y="238125"/>
                  </a:lnTo>
                  <a:lnTo>
                    <a:pt x="150018" y="192882"/>
                  </a:lnTo>
                  <a:lnTo>
                    <a:pt x="114300" y="147638"/>
                  </a:lnTo>
                  <a:lnTo>
                    <a:pt x="71437" y="107157"/>
                  </a:lnTo>
                  <a:lnTo>
                    <a:pt x="33337" y="80963"/>
                  </a:lnTo>
                  <a:lnTo>
                    <a:pt x="11906" y="64294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11906" y="9525"/>
                  </a:lnTo>
                  <a:lnTo>
                    <a:pt x="33337" y="2382"/>
                  </a:lnTo>
                  <a:lnTo>
                    <a:pt x="100012" y="0"/>
                  </a:lnTo>
                  <a:lnTo>
                    <a:pt x="171450" y="0"/>
                  </a:lnTo>
                  <a:lnTo>
                    <a:pt x="238125" y="11907"/>
                  </a:lnTo>
                  <a:lnTo>
                    <a:pt x="297656" y="28575"/>
                  </a:lnTo>
                  <a:lnTo>
                    <a:pt x="364331" y="57150"/>
                  </a:lnTo>
                  <a:lnTo>
                    <a:pt x="416718" y="85725"/>
                  </a:lnTo>
                  <a:lnTo>
                    <a:pt x="450056" y="114300"/>
                  </a:lnTo>
                  <a:lnTo>
                    <a:pt x="450056" y="240507"/>
                  </a:lnTo>
                  <a:lnTo>
                    <a:pt x="469106" y="404813"/>
                  </a:lnTo>
                  <a:lnTo>
                    <a:pt x="500062" y="611982"/>
                  </a:lnTo>
                  <a:lnTo>
                    <a:pt x="514350" y="731044"/>
                  </a:lnTo>
                  <a:lnTo>
                    <a:pt x="592931" y="1123950"/>
                  </a:lnTo>
                  <a:lnTo>
                    <a:pt x="635793" y="1226344"/>
                  </a:lnTo>
                  <a:lnTo>
                    <a:pt x="590550" y="1328738"/>
                  </a:lnTo>
                  <a:lnTo>
                    <a:pt x="561975" y="1388269"/>
                  </a:lnTo>
                  <a:lnTo>
                    <a:pt x="533400" y="1416844"/>
                  </a:lnTo>
                  <a:lnTo>
                    <a:pt x="507206" y="1431132"/>
                  </a:lnTo>
                  <a:lnTo>
                    <a:pt x="492918" y="1431132"/>
                  </a:lnTo>
                  <a:lnTo>
                    <a:pt x="473868" y="1428750"/>
                  </a:lnTo>
                  <a:lnTo>
                    <a:pt x="450056" y="1419225"/>
                  </a:lnTo>
                  <a:lnTo>
                    <a:pt x="433387" y="1404938"/>
                  </a:lnTo>
                  <a:lnTo>
                    <a:pt x="407193" y="1362075"/>
                  </a:lnTo>
                  <a:lnTo>
                    <a:pt x="383381" y="1300163"/>
                  </a:lnTo>
                  <a:lnTo>
                    <a:pt x="371475" y="1231107"/>
                  </a:lnTo>
                  <a:lnTo>
                    <a:pt x="311943" y="916782"/>
                  </a:lnTo>
                  <a:lnTo>
                    <a:pt x="280987" y="764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F1A6C56-72F6-44C5-9578-9C69A059DB08}"/>
                </a:ext>
              </a:extLst>
            </p:cNvPr>
            <p:cNvSpPr/>
            <p:nvPr/>
          </p:nvSpPr>
          <p:spPr>
            <a:xfrm>
              <a:off x="4686300" y="2982913"/>
              <a:ext cx="2165350" cy="1246187"/>
            </a:xfrm>
            <a:custGeom>
              <a:avLst/>
              <a:gdLst>
                <a:gd name="connsiteX0" fmla="*/ 1278731 w 2164556"/>
                <a:gd name="connsiteY0" fmla="*/ 254794 h 1245394"/>
                <a:gd name="connsiteX1" fmla="*/ 1083469 w 2164556"/>
                <a:gd name="connsiteY1" fmla="*/ 271463 h 1245394"/>
                <a:gd name="connsiteX2" fmla="*/ 888206 w 2164556"/>
                <a:gd name="connsiteY2" fmla="*/ 288132 h 1245394"/>
                <a:gd name="connsiteX3" fmla="*/ 500063 w 2164556"/>
                <a:gd name="connsiteY3" fmla="*/ 323850 h 1245394"/>
                <a:gd name="connsiteX4" fmla="*/ 119063 w 2164556"/>
                <a:gd name="connsiteY4" fmla="*/ 361950 h 1245394"/>
                <a:gd name="connsiteX5" fmla="*/ 0 w 2164556"/>
                <a:gd name="connsiteY5" fmla="*/ 195263 h 1245394"/>
                <a:gd name="connsiteX6" fmla="*/ 290513 w 2164556"/>
                <a:gd name="connsiteY6" fmla="*/ 161925 h 1245394"/>
                <a:gd name="connsiteX7" fmla="*/ 619125 w 2164556"/>
                <a:gd name="connsiteY7" fmla="*/ 130969 h 1245394"/>
                <a:gd name="connsiteX8" fmla="*/ 888206 w 2164556"/>
                <a:gd name="connsiteY8" fmla="*/ 107157 h 1245394"/>
                <a:gd name="connsiteX9" fmla="*/ 1078706 w 2164556"/>
                <a:gd name="connsiteY9" fmla="*/ 92869 h 1245394"/>
                <a:gd name="connsiteX10" fmla="*/ 1278731 w 2164556"/>
                <a:gd name="connsiteY10" fmla="*/ 76200 h 1245394"/>
                <a:gd name="connsiteX11" fmla="*/ 1728788 w 2164556"/>
                <a:gd name="connsiteY11" fmla="*/ 45244 h 1245394"/>
                <a:gd name="connsiteX12" fmla="*/ 1862138 w 2164556"/>
                <a:gd name="connsiteY12" fmla="*/ 0 h 1245394"/>
                <a:gd name="connsiteX13" fmla="*/ 1885950 w 2164556"/>
                <a:gd name="connsiteY13" fmla="*/ 16669 h 1245394"/>
                <a:gd name="connsiteX14" fmla="*/ 1976438 w 2164556"/>
                <a:gd name="connsiteY14" fmla="*/ 97632 h 1245394"/>
                <a:gd name="connsiteX15" fmla="*/ 2057400 w 2164556"/>
                <a:gd name="connsiteY15" fmla="*/ 173832 h 1245394"/>
                <a:gd name="connsiteX16" fmla="*/ 2097881 w 2164556"/>
                <a:gd name="connsiteY16" fmla="*/ 207169 h 1245394"/>
                <a:gd name="connsiteX17" fmla="*/ 2128838 w 2164556"/>
                <a:gd name="connsiteY17" fmla="*/ 228600 h 1245394"/>
                <a:gd name="connsiteX18" fmla="*/ 2147888 w 2164556"/>
                <a:gd name="connsiteY18" fmla="*/ 250032 h 1245394"/>
                <a:gd name="connsiteX19" fmla="*/ 2164556 w 2164556"/>
                <a:gd name="connsiteY19" fmla="*/ 280988 h 1245394"/>
                <a:gd name="connsiteX20" fmla="*/ 2164556 w 2164556"/>
                <a:gd name="connsiteY20" fmla="*/ 319088 h 1245394"/>
                <a:gd name="connsiteX21" fmla="*/ 2150269 w 2164556"/>
                <a:gd name="connsiteY21" fmla="*/ 359569 h 1245394"/>
                <a:gd name="connsiteX22" fmla="*/ 2112169 w 2164556"/>
                <a:gd name="connsiteY22" fmla="*/ 404813 h 1245394"/>
                <a:gd name="connsiteX23" fmla="*/ 2050256 w 2164556"/>
                <a:gd name="connsiteY23" fmla="*/ 654844 h 1245394"/>
                <a:gd name="connsiteX24" fmla="*/ 2012156 w 2164556"/>
                <a:gd name="connsiteY24" fmla="*/ 821532 h 1245394"/>
                <a:gd name="connsiteX25" fmla="*/ 1962150 w 2164556"/>
                <a:gd name="connsiteY25" fmla="*/ 1026319 h 1245394"/>
                <a:gd name="connsiteX26" fmla="*/ 1940719 w 2164556"/>
                <a:gd name="connsiteY26" fmla="*/ 1095375 h 1245394"/>
                <a:gd name="connsiteX27" fmla="*/ 1921669 w 2164556"/>
                <a:gd name="connsiteY27" fmla="*/ 1140619 h 1245394"/>
                <a:gd name="connsiteX28" fmla="*/ 1893094 w 2164556"/>
                <a:gd name="connsiteY28" fmla="*/ 1188244 h 1245394"/>
                <a:gd name="connsiteX29" fmla="*/ 1852613 w 2164556"/>
                <a:gd name="connsiteY29" fmla="*/ 1233488 h 1245394"/>
                <a:gd name="connsiteX30" fmla="*/ 1831181 w 2164556"/>
                <a:gd name="connsiteY30" fmla="*/ 1245394 h 1245394"/>
                <a:gd name="connsiteX31" fmla="*/ 1804988 w 2164556"/>
                <a:gd name="connsiteY31" fmla="*/ 1235869 h 1245394"/>
                <a:gd name="connsiteX32" fmla="*/ 1754981 w 2164556"/>
                <a:gd name="connsiteY32" fmla="*/ 1221582 h 1245394"/>
                <a:gd name="connsiteX33" fmla="*/ 1728788 w 2164556"/>
                <a:gd name="connsiteY33" fmla="*/ 1216819 h 1245394"/>
                <a:gd name="connsiteX34" fmla="*/ 1733550 w 2164556"/>
                <a:gd name="connsiteY34" fmla="*/ 1100138 h 1245394"/>
                <a:gd name="connsiteX35" fmla="*/ 1740694 w 2164556"/>
                <a:gd name="connsiteY35" fmla="*/ 1033463 h 1245394"/>
                <a:gd name="connsiteX36" fmla="*/ 1757363 w 2164556"/>
                <a:gd name="connsiteY36" fmla="*/ 864394 h 1245394"/>
                <a:gd name="connsiteX37" fmla="*/ 1776413 w 2164556"/>
                <a:gd name="connsiteY37" fmla="*/ 695325 h 1245394"/>
                <a:gd name="connsiteX38" fmla="*/ 1795463 w 2164556"/>
                <a:gd name="connsiteY38" fmla="*/ 602457 h 1245394"/>
                <a:gd name="connsiteX39" fmla="*/ 1816894 w 2164556"/>
                <a:gd name="connsiteY39" fmla="*/ 459582 h 1245394"/>
                <a:gd name="connsiteX40" fmla="*/ 1833563 w 2164556"/>
                <a:gd name="connsiteY40" fmla="*/ 373857 h 1245394"/>
                <a:gd name="connsiteX41" fmla="*/ 1843088 w 2164556"/>
                <a:gd name="connsiteY41" fmla="*/ 309563 h 1245394"/>
                <a:gd name="connsiteX42" fmla="*/ 1840706 w 2164556"/>
                <a:gd name="connsiteY42" fmla="*/ 266700 h 1245394"/>
                <a:gd name="connsiteX43" fmla="*/ 1826419 w 2164556"/>
                <a:gd name="connsiteY43" fmla="*/ 245269 h 1245394"/>
                <a:gd name="connsiteX44" fmla="*/ 1797844 w 2164556"/>
                <a:gd name="connsiteY44" fmla="*/ 228600 h 1245394"/>
                <a:gd name="connsiteX45" fmla="*/ 1752600 w 2164556"/>
                <a:gd name="connsiteY45" fmla="*/ 223838 h 1245394"/>
                <a:gd name="connsiteX46" fmla="*/ 1557338 w 2164556"/>
                <a:gd name="connsiteY46" fmla="*/ 235744 h 1245394"/>
                <a:gd name="connsiteX47" fmla="*/ 1278731 w 2164556"/>
                <a:gd name="connsiteY47" fmla="*/ 2547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4556" h="1245394">
                  <a:moveTo>
                    <a:pt x="1278731" y="254794"/>
                  </a:moveTo>
                  <a:lnTo>
                    <a:pt x="1083469" y="271463"/>
                  </a:lnTo>
                  <a:lnTo>
                    <a:pt x="888206" y="288132"/>
                  </a:lnTo>
                  <a:lnTo>
                    <a:pt x="500063" y="323850"/>
                  </a:lnTo>
                  <a:lnTo>
                    <a:pt x="119063" y="361950"/>
                  </a:lnTo>
                  <a:lnTo>
                    <a:pt x="0" y="195263"/>
                  </a:lnTo>
                  <a:lnTo>
                    <a:pt x="290513" y="161925"/>
                  </a:lnTo>
                  <a:lnTo>
                    <a:pt x="619125" y="130969"/>
                  </a:lnTo>
                  <a:lnTo>
                    <a:pt x="888206" y="107157"/>
                  </a:lnTo>
                  <a:lnTo>
                    <a:pt x="1078706" y="92869"/>
                  </a:lnTo>
                  <a:lnTo>
                    <a:pt x="1278731" y="76200"/>
                  </a:lnTo>
                  <a:lnTo>
                    <a:pt x="1728788" y="45244"/>
                  </a:lnTo>
                  <a:lnTo>
                    <a:pt x="1862138" y="0"/>
                  </a:lnTo>
                  <a:lnTo>
                    <a:pt x="1885950" y="16669"/>
                  </a:lnTo>
                  <a:lnTo>
                    <a:pt x="1976438" y="97632"/>
                  </a:lnTo>
                  <a:lnTo>
                    <a:pt x="2057400" y="173832"/>
                  </a:lnTo>
                  <a:lnTo>
                    <a:pt x="2097881" y="207169"/>
                  </a:lnTo>
                  <a:lnTo>
                    <a:pt x="2128838" y="228600"/>
                  </a:lnTo>
                  <a:lnTo>
                    <a:pt x="2147888" y="250032"/>
                  </a:lnTo>
                  <a:lnTo>
                    <a:pt x="2164556" y="280988"/>
                  </a:lnTo>
                  <a:lnTo>
                    <a:pt x="2164556" y="319088"/>
                  </a:lnTo>
                  <a:lnTo>
                    <a:pt x="2150269" y="359569"/>
                  </a:lnTo>
                  <a:lnTo>
                    <a:pt x="2112169" y="404813"/>
                  </a:lnTo>
                  <a:lnTo>
                    <a:pt x="2050256" y="654844"/>
                  </a:lnTo>
                  <a:lnTo>
                    <a:pt x="2012156" y="821532"/>
                  </a:lnTo>
                  <a:lnTo>
                    <a:pt x="1962150" y="1026319"/>
                  </a:lnTo>
                  <a:lnTo>
                    <a:pt x="1940719" y="1095375"/>
                  </a:lnTo>
                  <a:lnTo>
                    <a:pt x="1921669" y="1140619"/>
                  </a:lnTo>
                  <a:lnTo>
                    <a:pt x="1893094" y="1188244"/>
                  </a:lnTo>
                  <a:lnTo>
                    <a:pt x="1852613" y="1233488"/>
                  </a:lnTo>
                  <a:lnTo>
                    <a:pt x="1831181" y="1245394"/>
                  </a:lnTo>
                  <a:lnTo>
                    <a:pt x="1804988" y="1235869"/>
                  </a:lnTo>
                  <a:lnTo>
                    <a:pt x="1754981" y="1221582"/>
                  </a:lnTo>
                  <a:lnTo>
                    <a:pt x="1728788" y="1216819"/>
                  </a:lnTo>
                  <a:lnTo>
                    <a:pt x="1733550" y="1100138"/>
                  </a:lnTo>
                  <a:lnTo>
                    <a:pt x="1740694" y="1033463"/>
                  </a:lnTo>
                  <a:lnTo>
                    <a:pt x="1757363" y="864394"/>
                  </a:lnTo>
                  <a:lnTo>
                    <a:pt x="1776413" y="695325"/>
                  </a:lnTo>
                  <a:lnTo>
                    <a:pt x="1795463" y="602457"/>
                  </a:lnTo>
                  <a:lnTo>
                    <a:pt x="1816894" y="459582"/>
                  </a:lnTo>
                  <a:lnTo>
                    <a:pt x="1833563" y="373857"/>
                  </a:lnTo>
                  <a:lnTo>
                    <a:pt x="1843088" y="309563"/>
                  </a:lnTo>
                  <a:lnTo>
                    <a:pt x="1840706" y="266700"/>
                  </a:lnTo>
                  <a:lnTo>
                    <a:pt x="1826419" y="245269"/>
                  </a:lnTo>
                  <a:lnTo>
                    <a:pt x="1797844" y="228600"/>
                  </a:lnTo>
                  <a:lnTo>
                    <a:pt x="1752600" y="223838"/>
                  </a:lnTo>
                  <a:lnTo>
                    <a:pt x="1557338" y="235744"/>
                  </a:lnTo>
                  <a:lnTo>
                    <a:pt x="12787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7B52471-D470-4326-A6C8-4F67D1FBAFF5}"/>
                </a:ext>
              </a:extLst>
            </p:cNvPr>
            <p:cNvSpPr/>
            <p:nvPr/>
          </p:nvSpPr>
          <p:spPr>
            <a:xfrm>
              <a:off x="4789488" y="3495675"/>
              <a:ext cx="1735137" cy="342900"/>
            </a:xfrm>
            <a:custGeom>
              <a:avLst/>
              <a:gdLst>
                <a:gd name="connsiteX0" fmla="*/ 1216819 w 1735931"/>
                <a:gd name="connsiteY0" fmla="*/ 228600 h 342900"/>
                <a:gd name="connsiteX1" fmla="*/ 978694 w 1735931"/>
                <a:gd name="connsiteY1" fmla="*/ 247650 h 342900"/>
                <a:gd name="connsiteX2" fmla="*/ 783431 w 1735931"/>
                <a:gd name="connsiteY2" fmla="*/ 266700 h 342900"/>
                <a:gd name="connsiteX3" fmla="*/ 469106 w 1735931"/>
                <a:gd name="connsiteY3" fmla="*/ 297656 h 342900"/>
                <a:gd name="connsiteX4" fmla="*/ 71437 w 1735931"/>
                <a:gd name="connsiteY4" fmla="*/ 342900 h 342900"/>
                <a:gd name="connsiteX5" fmla="*/ 0 w 1735931"/>
                <a:gd name="connsiteY5" fmla="*/ 161925 h 342900"/>
                <a:gd name="connsiteX6" fmla="*/ 426244 w 1735931"/>
                <a:gd name="connsiteY6" fmla="*/ 121444 h 342900"/>
                <a:gd name="connsiteX7" fmla="*/ 783431 w 1735931"/>
                <a:gd name="connsiteY7" fmla="*/ 85725 h 342900"/>
                <a:gd name="connsiteX8" fmla="*/ 971550 w 1735931"/>
                <a:gd name="connsiteY8" fmla="*/ 50006 h 342900"/>
                <a:gd name="connsiteX9" fmla="*/ 1497806 w 1735931"/>
                <a:gd name="connsiteY9" fmla="*/ 0 h 342900"/>
                <a:gd name="connsiteX10" fmla="*/ 1733550 w 1735931"/>
                <a:gd name="connsiteY10" fmla="*/ 80963 h 342900"/>
                <a:gd name="connsiteX11" fmla="*/ 1735931 w 1735931"/>
                <a:gd name="connsiteY11" fmla="*/ 202406 h 342900"/>
                <a:gd name="connsiteX12" fmla="*/ 1216819 w 1735931"/>
                <a:gd name="connsiteY12" fmla="*/ 2286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931" h="342900">
                  <a:moveTo>
                    <a:pt x="1216819" y="228600"/>
                  </a:moveTo>
                  <a:lnTo>
                    <a:pt x="978694" y="247650"/>
                  </a:lnTo>
                  <a:lnTo>
                    <a:pt x="783431" y="266700"/>
                  </a:lnTo>
                  <a:lnTo>
                    <a:pt x="469106" y="297656"/>
                  </a:lnTo>
                  <a:lnTo>
                    <a:pt x="71437" y="342900"/>
                  </a:lnTo>
                  <a:lnTo>
                    <a:pt x="0" y="161925"/>
                  </a:lnTo>
                  <a:lnTo>
                    <a:pt x="426244" y="121444"/>
                  </a:lnTo>
                  <a:lnTo>
                    <a:pt x="783431" y="85725"/>
                  </a:lnTo>
                  <a:lnTo>
                    <a:pt x="971550" y="50006"/>
                  </a:lnTo>
                  <a:lnTo>
                    <a:pt x="1497806" y="0"/>
                  </a:lnTo>
                  <a:lnTo>
                    <a:pt x="1733550" y="80963"/>
                  </a:lnTo>
                  <a:cubicBezTo>
                    <a:pt x="1734344" y="121444"/>
                    <a:pt x="1735137" y="161925"/>
                    <a:pt x="1735931" y="202406"/>
                  </a:cubicBezTo>
                  <a:lnTo>
                    <a:pt x="121681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6F343DB-DB1D-41D7-999E-D30173814427}"/>
                </a:ext>
              </a:extLst>
            </p:cNvPr>
            <p:cNvSpPr/>
            <p:nvPr/>
          </p:nvSpPr>
          <p:spPr>
            <a:xfrm>
              <a:off x="4908550" y="4008438"/>
              <a:ext cx="1587500" cy="320675"/>
            </a:xfrm>
            <a:custGeom>
              <a:avLst/>
              <a:gdLst>
                <a:gd name="connsiteX0" fmla="*/ 1031082 w 1588294"/>
                <a:gd name="connsiteY0" fmla="*/ 211931 h 321469"/>
                <a:gd name="connsiteX1" fmla="*/ 857250 w 1588294"/>
                <a:gd name="connsiteY1" fmla="*/ 228600 h 321469"/>
                <a:gd name="connsiteX2" fmla="*/ 666750 w 1588294"/>
                <a:gd name="connsiteY2" fmla="*/ 266700 h 321469"/>
                <a:gd name="connsiteX3" fmla="*/ 385763 w 1588294"/>
                <a:gd name="connsiteY3" fmla="*/ 290512 h 321469"/>
                <a:gd name="connsiteX4" fmla="*/ 69057 w 1588294"/>
                <a:gd name="connsiteY4" fmla="*/ 321469 h 321469"/>
                <a:gd name="connsiteX5" fmla="*/ 0 w 1588294"/>
                <a:gd name="connsiteY5" fmla="*/ 161925 h 321469"/>
                <a:gd name="connsiteX6" fmla="*/ 211932 w 1588294"/>
                <a:gd name="connsiteY6" fmla="*/ 152400 h 321469"/>
                <a:gd name="connsiteX7" fmla="*/ 338138 w 1588294"/>
                <a:gd name="connsiteY7" fmla="*/ 138112 h 321469"/>
                <a:gd name="connsiteX8" fmla="*/ 478632 w 1588294"/>
                <a:gd name="connsiteY8" fmla="*/ 116681 h 321469"/>
                <a:gd name="connsiteX9" fmla="*/ 659607 w 1588294"/>
                <a:gd name="connsiteY9" fmla="*/ 85725 h 321469"/>
                <a:gd name="connsiteX10" fmla="*/ 850107 w 1588294"/>
                <a:gd name="connsiteY10" fmla="*/ 71437 h 321469"/>
                <a:gd name="connsiteX11" fmla="*/ 1178719 w 1588294"/>
                <a:gd name="connsiteY11" fmla="*/ 26194 h 321469"/>
                <a:gd name="connsiteX12" fmla="*/ 1359694 w 1588294"/>
                <a:gd name="connsiteY12" fmla="*/ 0 h 321469"/>
                <a:gd name="connsiteX13" fmla="*/ 1569244 w 1588294"/>
                <a:gd name="connsiteY13" fmla="*/ 57150 h 321469"/>
                <a:gd name="connsiteX14" fmla="*/ 1588294 w 1588294"/>
                <a:gd name="connsiteY14" fmla="*/ 197644 h 321469"/>
                <a:gd name="connsiteX15" fmla="*/ 1526382 w 1588294"/>
                <a:gd name="connsiteY15" fmla="*/ 195262 h 321469"/>
                <a:gd name="connsiteX16" fmla="*/ 1426369 w 1588294"/>
                <a:gd name="connsiteY16" fmla="*/ 183356 h 321469"/>
                <a:gd name="connsiteX17" fmla="*/ 1309688 w 1588294"/>
                <a:gd name="connsiteY17" fmla="*/ 183356 h 321469"/>
                <a:gd name="connsiteX18" fmla="*/ 1031082 w 1588294"/>
                <a:gd name="connsiteY18" fmla="*/ 211931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294" h="321469">
                  <a:moveTo>
                    <a:pt x="1031082" y="211931"/>
                  </a:moveTo>
                  <a:lnTo>
                    <a:pt x="857250" y="228600"/>
                  </a:lnTo>
                  <a:lnTo>
                    <a:pt x="666750" y="266700"/>
                  </a:lnTo>
                  <a:lnTo>
                    <a:pt x="385763" y="290512"/>
                  </a:lnTo>
                  <a:lnTo>
                    <a:pt x="69057" y="321469"/>
                  </a:lnTo>
                  <a:lnTo>
                    <a:pt x="0" y="161925"/>
                  </a:lnTo>
                  <a:lnTo>
                    <a:pt x="211932" y="152400"/>
                  </a:lnTo>
                  <a:lnTo>
                    <a:pt x="338138" y="138112"/>
                  </a:lnTo>
                  <a:lnTo>
                    <a:pt x="478632" y="116681"/>
                  </a:lnTo>
                  <a:lnTo>
                    <a:pt x="659607" y="85725"/>
                  </a:lnTo>
                  <a:lnTo>
                    <a:pt x="850107" y="71437"/>
                  </a:lnTo>
                  <a:lnTo>
                    <a:pt x="1178719" y="26194"/>
                  </a:lnTo>
                  <a:lnTo>
                    <a:pt x="1359694" y="0"/>
                  </a:lnTo>
                  <a:lnTo>
                    <a:pt x="1569244" y="57150"/>
                  </a:lnTo>
                  <a:lnTo>
                    <a:pt x="1588294" y="197644"/>
                  </a:lnTo>
                  <a:lnTo>
                    <a:pt x="1526382" y="195262"/>
                  </a:lnTo>
                  <a:lnTo>
                    <a:pt x="1426369" y="183356"/>
                  </a:lnTo>
                  <a:lnTo>
                    <a:pt x="1309688" y="183356"/>
                  </a:lnTo>
                  <a:lnTo>
                    <a:pt x="10310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CE68720-AABC-477D-AF89-A81ADA2C66D4}"/>
                </a:ext>
              </a:extLst>
            </p:cNvPr>
            <p:cNvSpPr/>
            <p:nvPr/>
          </p:nvSpPr>
          <p:spPr>
            <a:xfrm rot="16200000">
              <a:off x="3545682" y="3753644"/>
              <a:ext cx="4133850" cy="446087"/>
            </a:xfrm>
            <a:custGeom>
              <a:avLst/>
              <a:gdLst>
                <a:gd name="connsiteX0" fmla="*/ 3181350 w 4133850"/>
                <a:gd name="connsiteY0" fmla="*/ 403860 h 445770"/>
                <a:gd name="connsiteX1" fmla="*/ 2472690 w 4133850"/>
                <a:gd name="connsiteY1" fmla="*/ 403860 h 445770"/>
                <a:gd name="connsiteX2" fmla="*/ 2316480 w 4133850"/>
                <a:gd name="connsiteY2" fmla="*/ 400050 h 445770"/>
                <a:gd name="connsiteX3" fmla="*/ 1363980 w 4133850"/>
                <a:gd name="connsiteY3" fmla="*/ 403860 h 445770"/>
                <a:gd name="connsiteX4" fmla="*/ 1211580 w 4133850"/>
                <a:gd name="connsiteY4" fmla="*/ 403860 h 445770"/>
                <a:gd name="connsiteX5" fmla="*/ 704850 w 4133850"/>
                <a:gd name="connsiteY5" fmla="*/ 403860 h 445770"/>
                <a:gd name="connsiteX6" fmla="*/ 129540 w 4133850"/>
                <a:gd name="connsiteY6" fmla="*/ 403860 h 445770"/>
                <a:gd name="connsiteX7" fmla="*/ 102870 w 4133850"/>
                <a:gd name="connsiteY7" fmla="*/ 403860 h 445770"/>
                <a:gd name="connsiteX8" fmla="*/ 64770 w 4133850"/>
                <a:gd name="connsiteY8" fmla="*/ 388620 h 445770"/>
                <a:gd name="connsiteX9" fmla="*/ 30480 w 4133850"/>
                <a:gd name="connsiteY9" fmla="*/ 369570 h 445770"/>
                <a:gd name="connsiteX10" fmla="*/ 15240 w 4133850"/>
                <a:gd name="connsiteY10" fmla="*/ 354330 h 445770"/>
                <a:gd name="connsiteX11" fmla="*/ 0 w 4133850"/>
                <a:gd name="connsiteY11" fmla="*/ 327660 h 445770"/>
                <a:gd name="connsiteX12" fmla="*/ 3810 w 4133850"/>
                <a:gd name="connsiteY12" fmla="*/ 297180 h 445770"/>
                <a:gd name="connsiteX13" fmla="*/ 26670 w 4133850"/>
                <a:gd name="connsiteY13" fmla="*/ 266700 h 445770"/>
                <a:gd name="connsiteX14" fmla="*/ 45720 w 4133850"/>
                <a:gd name="connsiteY14" fmla="*/ 247650 h 445770"/>
                <a:gd name="connsiteX15" fmla="*/ 106680 w 4133850"/>
                <a:gd name="connsiteY15" fmla="*/ 209550 h 445770"/>
                <a:gd name="connsiteX16" fmla="*/ 171450 w 4133850"/>
                <a:gd name="connsiteY16" fmla="*/ 179070 h 445770"/>
                <a:gd name="connsiteX17" fmla="*/ 266700 w 4133850"/>
                <a:gd name="connsiteY17" fmla="*/ 140970 h 445770"/>
                <a:gd name="connsiteX18" fmla="*/ 350520 w 4133850"/>
                <a:gd name="connsiteY18" fmla="*/ 114300 h 445770"/>
                <a:gd name="connsiteX19" fmla="*/ 411480 w 4133850"/>
                <a:gd name="connsiteY19" fmla="*/ 129540 h 445770"/>
                <a:gd name="connsiteX20" fmla="*/ 491490 w 4133850"/>
                <a:gd name="connsiteY20" fmla="*/ 152400 h 445770"/>
                <a:gd name="connsiteX21" fmla="*/ 586740 w 4133850"/>
                <a:gd name="connsiteY21" fmla="*/ 160020 h 445770"/>
                <a:gd name="connsiteX22" fmla="*/ 842010 w 4133850"/>
                <a:gd name="connsiteY22" fmla="*/ 160020 h 445770"/>
                <a:gd name="connsiteX23" fmla="*/ 1181100 w 4133850"/>
                <a:gd name="connsiteY23" fmla="*/ 160020 h 445770"/>
                <a:gd name="connsiteX24" fmla="*/ 1352550 w 4133850"/>
                <a:gd name="connsiteY24" fmla="*/ 156210 h 445770"/>
                <a:gd name="connsiteX25" fmla="*/ 1775460 w 4133850"/>
                <a:gd name="connsiteY25" fmla="*/ 160020 h 445770"/>
                <a:gd name="connsiteX26" fmla="*/ 1931670 w 4133850"/>
                <a:gd name="connsiteY26" fmla="*/ 160020 h 445770"/>
                <a:gd name="connsiteX27" fmla="*/ 2286000 w 4133850"/>
                <a:gd name="connsiteY27" fmla="*/ 160020 h 445770"/>
                <a:gd name="connsiteX28" fmla="*/ 2446020 w 4133850"/>
                <a:gd name="connsiteY28" fmla="*/ 160020 h 445770"/>
                <a:gd name="connsiteX29" fmla="*/ 2785110 w 4133850"/>
                <a:gd name="connsiteY29" fmla="*/ 160020 h 445770"/>
                <a:gd name="connsiteX30" fmla="*/ 2933700 w 4133850"/>
                <a:gd name="connsiteY30" fmla="*/ 160020 h 445770"/>
                <a:gd name="connsiteX31" fmla="*/ 3375660 w 4133850"/>
                <a:gd name="connsiteY31" fmla="*/ 160020 h 445770"/>
                <a:gd name="connsiteX32" fmla="*/ 3566160 w 4133850"/>
                <a:gd name="connsiteY32" fmla="*/ 140970 h 445770"/>
                <a:gd name="connsiteX33" fmla="*/ 3691890 w 4133850"/>
                <a:gd name="connsiteY33" fmla="*/ 137160 h 445770"/>
                <a:gd name="connsiteX34" fmla="*/ 3855720 w 4133850"/>
                <a:gd name="connsiteY34" fmla="*/ 133350 h 445770"/>
                <a:gd name="connsiteX35" fmla="*/ 3901440 w 4133850"/>
                <a:gd name="connsiteY35" fmla="*/ 125730 h 445770"/>
                <a:gd name="connsiteX36" fmla="*/ 3935730 w 4133850"/>
                <a:gd name="connsiteY36" fmla="*/ 118110 h 445770"/>
                <a:gd name="connsiteX37" fmla="*/ 3981450 w 4133850"/>
                <a:gd name="connsiteY37" fmla="*/ 95250 h 445770"/>
                <a:gd name="connsiteX38" fmla="*/ 4034790 w 4133850"/>
                <a:gd name="connsiteY38" fmla="*/ 53340 h 445770"/>
                <a:gd name="connsiteX39" fmla="*/ 4057650 w 4133850"/>
                <a:gd name="connsiteY39" fmla="*/ 34290 h 445770"/>
                <a:gd name="connsiteX40" fmla="*/ 4072890 w 4133850"/>
                <a:gd name="connsiteY40" fmla="*/ 15240 h 445770"/>
                <a:gd name="connsiteX41" fmla="*/ 4095750 w 4133850"/>
                <a:gd name="connsiteY41" fmla="*/ 0 h 445770"/>
                <a:gd name="connsiteX42" fmla="*/ 4110990 w 4133850"/>
                <a:gd name="connsiteY42" fmla="*/ 0 h 445770"/>
                <a:gd name="connsiteX43" fmla="*/ 4126230 w 4133850"/>
                <a:gd name="connsiteY43" fmla="*/ 11430 h 445770"/>
                <a:gd name="connsiteX44" fmla="*/ 4133850 w 4133850"/>
                <a:gd name="connsiteY44" fmla="*/ 41910 h 445770"/>
                <a:gd name="connsiteX45" fmla="*/ 4126230 w 4133850"/>
                <a:gd name="connsiteY45" fmla="*/ 91440 h 445770"/>
                <a:gd name="connsiteX46" fmla="*/ 4107180 w 4133850"/>
                <a:gd name="connsiteY46" fmla="*/ 167640 h 445770"/>
                <a:gd name="connsiteX47" fmla="*/ 4099560 w 4133850"/>
                <a:gd name="connsiteY47" fmla="*/ 220980 h 445770"/>
                <a:gd name="connsiteX48" fmla="*/ 4084320 w 4133850"/>
                <a:gd name="connsiteY48" fmla="*/ 278130 h 445770"/>
                <a:gd name="connsiteX49" fmla="*/ 4042410 w 4133850"/>
                <a:gd name="connsiteY49" fmla="*/ 350520 h 445770"/>
                <a:gd name="connsiteX50" fmla="*/ 3977640 w 4133850"/>
                <a:gd name="connsiteY50" fmla="*/ 430530 h 445770"/>
                <a:gd name="connsiteX51" fmla="*/ 3947160 w 4133850"/>
                <a:gd name="connsiteY51" fmla="*/ 445770 h 445770"/>
                <a:gd name="connsiteX52" fmla="*/ 3928110 w 4133850"/>
                <a:gd name="connsiteY52" fmla="*/ 445770 h 445770"/>
                <a:gd name="connsiteX53" fmla="*/ 3897630 w 4133850"/>
                <a:gd name="connsiteY53" fmla="*/ 434340 h 445770"/>
                <a:gd name="connsiteX54" fmla="*/ 3859530 w 4133850"/>
                <a:gd name="connsiteY54" fmla="*/ 419100 h 445770"/>
                <a:gd name="connsiteX55" fmla="*/ 3790950 w 4133850"/>
                <a:gd name="connsiteY55" fmla="*/ 403860 h 445770"/>
                <a:gd name="connsiteX56" fmla="*/ 3695700 w 4133850"/>
                <a:gd name="connsiteY56" fmla="*/ 403860 h 445770"/>
                <a:gd name="connsiteX57" fmla="*/ 3585210 w 4133850"/>
                <a:gd name="connsiteY57" fmla="*/ 403860 h 445770"/>
                <a:gd name="connsiteX58" fmla="*/ 3429000 w 4133850"/>
                <a:gd name="connsiteY58" fmla="*/ 403860 h 445770"/>
                <a:gd name="connsiteX59" fmla="*/ 3181350 w 4133850"/>
                <a:gd name="connsiteY59" fmla="*/ 40386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33850" h="445770">
                  <a:moveTo>
                    <a:pt x="3181350" y="403860"/>
                  </a:moveTo>
                  <a:lnTo>
                    <a:pt x="2472690" y="403860"/>
                  </a:lnTo>
                  <a:lnTo>
                    <a:pt x="2316480" y="400050"/>
                  </a:lnTo>
                  <a:lnTo>
                    <a:pt x="1363980" y="403860"/>
                  </a:lnTo>
                  <a:lnTo>
                    <a:pt x="1211580" y="403860"/>
                  </a:lnTo>
                  <a:lnTo>
                    <a:pt x="704850" y="403860"/>
                  </a:lnTo>
                  <a:lnTo>
                    <a:pt x="129540" y="403860"/>
                  </a:lnTo>
                  <a:lnTo>
                    <a:pt x="102870" y="403860"/>
                  </a:lnTo>
                  <a:lnTo>
                    <a:pt x="64770" y="388620"/>
                  </a:lnTo>
                  <a:lnTo>
                    <a:pt x="30480" y="369570"/>
                  </a:lnTo>
                  <a:lnTo>
                    <a:pt x="15240" y="354330"/>
                  </a:lnTo>
                  <a:lnTo>
                    <a:pt x="0" y="327660"/>
                  </a:lnTo>
                  <a:lnTo>
                    <a:pt x="3810" y="297180"/>
                  </a:lnTo>
                  <a:lnTo>
                    <a:pt x="26670" y="266700"/>
                  </a:lnTo>
                  <a:lnTo>
                    <a:pt x="45720" y="247650"/>
                  </a:lnTo>
                  <a:lnTo>
                    <a:pt x="106680" y="209550"/>
                  </a:lnTo>
                  <a:lnTo>
                    <a:pt x="171450" y="179070"/>
                  </a:lnTo>
                  <a:lnTo>
                    <a:pt x="266700" y="140970"/>
                  </a:lnTo>
                  <a:lnTo>
                    <a:pt x="350520" y="114300"/>
                  </a:lnTo>
                  <a:lnTo>
                    <a:pt x="411480" y="129540"/>
                  </a:lnTo>
                  <a:lnTo>
                    <a:pt x="491490" y="152400"/>
                  </a:lnTo>
                  <a:lnTo>
                    <a:pt x="586740" y="160020"/>
                  </a:lnTo>
                  <a:lnTo>
                    <a:pt x="842010" y="160020"/>
                  </a:lnTo>
                  <a:lnTo>
                    <a:pt x="1181100" y="160020"/>
                  </a:lnTo>
                  <a:lnTo>
                    <a:pt x="1352550" y="156210"/>
                  </a:lnTo>
                  <a:lnTo>
                    <a:pt x="1775460" y="160020"/>
                  </a:lnTo>
                  <a:lnTo>
                    <a:pt x="1931670" y="160020"/>
                  </a:lnTo>
                  <a:lnTo>
                    <a:pt x="2286000" y="160020"/>
                  </a:lnTo>
                  <a:lnTo>
                    <a:pt x="2446020" y="160020"/>
                  </a:lnTo>
                  <a:lnTo>
                    <a:pt x="2785110" y="160020"/>
                  </a:lnTo>
                  <a:lnTo>
                    <a:pt x="2933700" y="160020"/>
                  </a:lnTo>
                  <a:lnTo>
                    <a:pt x="3375660" y="160020"/>
                  </a:lnTo>
                  <a:lnTo>
                    <a:pt x="3566160" y="140970"/>
                  </a:lnTo>
                  <a:lnTo>
                    <a:pt x="3691890" y="137160"/>
                  </a:lnTo>
                  <a:lnTo>
                    <a:pt x="3855720" y="133350"/>
                  </a:lnTo>
                  <a:lnTo>
                    <a:pt x="3901440" y="125730"/>
                  </a:lnTo>
                  <a:lnTo>
                    <a:pt x="3935730" y="118110"/>
                  </a:lnTo>
                  <a:lnTo>
                    <a:pt x="3981450" y="95250"/>
                  </a:lnTo>
                  <a:lnTo>
                    <a:pt x="4034790" y="53340"/>
                  </a:lnTo>
                  <a:lnTo>
                    <a:pt x="4057650" y="34290"/>
                  </a:lnTo>
                  <a:lnTo>
                    <a:pt x="4072890" y="15240"/>
                  </a:lnTo>
                  <a:lnTo>
                    <a:pt x="4095750" y="0"/>
                  </a:lnTo>
                  <a:lnTo>
                    <a:pt x="4110990" y="0"/>
                  </a:lnTo>
                  <a:lnTo>
                    <a:pt x="4126230" y="11430"/>
                  </a:lnTo>
                  <a:lnTo>
                    <a:pt x="4133850" y="41910"/>
                  </a:lnTo>
                  <a:lnTo>
                    <a:pt x="4126230" y="91440"/>
                  </a:lnTo>
                  <a:lnTo>
                    <a:pt x="4107180" y="167640"/>
                  </a:lnTo>
                  <a:lnTo>
                    <a:pt x="4099560" y="220980"/>
                  </a:lnTo>
                  <a:lnTo>
                    <a:pt x="4084320" y="278130"/>
                  </a:lnTo>
                  <a:lnTo>
                    <a:pt x="4042410" y="350520"/>
                  </a:lnTo>
                  <a:lnTo>
                    <a:pt x="3977640" y="430530"/>
                  </a:lnTo>
                  <a:lnTo>
                    <a:pt x="3947160" y="445770"/>
                  </a:lnTo>
                  <a:lnTo>
                    <a:pt x="3928110" y="445770"/>
                  </a:lnTo>
                  <a:lnTo>
                    <a:pt x="3897630" y="434340"/>
                  </a:lnTo>
                  <a:lnTo>
                    <a:pt x="3859530" y="419100"/>
                  </a:lnTo>
                  <a:lnTo>
                    <a:pt x="3790950" y="403860"/>
                  </a:lnTo>
                  <a:lnTo>
                    <a:pt x="3695700" y="403860"/>
                  </a:lnTo>
                  <a:lnTo>
                    <a:pt x="3585210" y="403860"/>
                  </a:lnTo>
                  <a:lnTo>
                    <a:pt x="3429000" y="403860"/>
                  </a:lnTo>
                  <a:lnTo>
                    <a:pt x="3181350" y="403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4C9C491-D70D-40B9-A5B7-F557BFE893CC}"/>
              </a:ext>
            </a:extLst>
          </p:cNvPr>
          <p:cNvSpPr/>
          <p:nvPr/>
        </p:nvSpPr>
        <p:spPr>
          <a:xfrm>
            <a:off x="2670175" y="2136775"/>
            <a:ext cx="357188" cy="2614613"/>
          </a:xfrm>
          <a:custGeom>
            <a:avLst/>
            <a:gdLst>
              <a:gd name="connsiteX0" fmla="*/ 129209 w 357809"/>
              <a:gd name="connsiteY0" fmla="*/ 944217 h 2613991"/>
              <a:gd name="connsiteX1" fmla="*/ 132522 w 357809"/>
              <a:gd name="connsiteY1" fmla="*/ 662609 h 2613991"/>
              <a:gd name="connsiteX2" fmla="*/ 132522 w 357809"/>
              <a:gd name="connsiteY2" fmla="*/ 347870 h 2613991"/>
              <a:gd name="connsiteX3" fmla="*/ 129209 w 357809"/>
              <a:gd name="connsiteY3" fmla="*/ 245165 h 2613991"/>
              <a:gd name="connsiteX4" fmla="*/ 122583 w 357809"/>
              <a:gd name="connsiteY4" fmla="*/ 205409 h 2613991"/>
              <a:gd name="connsiteX5" fmla="*/ 115957 w 357809"/>
              <a:gd name="connsiteY5" fmla="*/ 175591 h 2613991"/>
              <a:gd name="connsiteX6" fmla="*/ 102704 w 357809"/>
              <a:gd name="connsiteY6" fmla="*/ 139148 h 2613991"/>
              <a:gd name="connsiteX7" fmla="*/ 86139 w 357809"/>
              <a:gd name="connsiteY7" fmla="*/ 109330 h 2613991"/>
              <a:gd name="connsiteX8" fmla="*/ 69574 w 357809"/>
              <a:gd name="connsiteY8" fmla="*/ 86139 h 2613991"/>
              <a:gd name="connsiteX9" fmla="*/ 39757 w 357809"/>
              <a:gd name="connsiteY9" fmla="*/ 59635 h 2613991"/>
              <a:gd name="connsiteX10" fmla="*/ 16565 w 357809"/>
              <a:gd name="connsiteY10" fmla="*/ 43070 h 2613991"/>
              <a:gd name="connsiteX11" fmla="*/ 3313 w 357809"/>
              <a:gd name="connsiteY11" fmla="*/ 29817 h 2613991"/>
              <a:gd name="connsiteX12" fmla="*/ 0 w 357809"/>
              <a:gd name="connsiteY12" fmla="*/ 23191 h 2613991"/>
              <a:gd name="connsiteX13" fmla="*/ 0 w 357809"/>
              <a:gd name="connsiteY13" fmla="*/ 16565 h 2613991"/>
              <a:gd name="connsiteX14" fmla="*/ 6626 w 357809"/>
              <a:gd name="connsiteY14" fmla="*/ 3313 h 2613991"/>
              <a:gd name="connsiteX15" fmla="*/ 43070 w 357809"/>
              <a:gd name="connsiteY15" fmla="*/ 0 h 2613991"/>
              <a:gd name="connsiteX16" fmla="*/ 102704 w 357809"/>
              <a:gd name="connsiteY16" fmla="*/ 6626 h 2613991"/>
              <a:gd name="connsiteX17" fmla="*/ 165652 w 357809"/>
              <a:gd name="connsiteY17" fmla="*/ 26504 h 2613991"/>
              <a:gd name="connsiteX18" fmla="*/ 245165 w 357809"/>
              <a:gd name="connsiteY18" fmla="*/ 62948 h 2613991"/>
              <a:gd name="connsiteX19" fmla="*/ 298174 w 357809"/>
              <a:gd name="connsiteY19" fmla="*/ 89452 h 2613991"/>
              <a:gd name="connsiteX20" fmla="*/ 357809 w 357809"/>
              <a:gd name="connsiteY20" fmla="*/ 238539 h 2613991"/>
              <a:gd name="connsiteX21" fmla="*/ 354496 w 357809"/>
              <a:gd name="connsiteY21" fmla="*/ 586409 h 2613991"/>
              <a:gd name="connsiteX22" fmla="*/ 354496 w 357809"/>
              <a:gd name="connsiteY22" fmla="*/ 1109870 h 2613991"/>
              <a:gd name="connsiteX23" fmla="*/ 354496 w 357809"/>
              <a:gd name="connsiteY23" fmla="*/ 1573696 h 2613991"/>
              <a:gd name="connsiteX24" fmla="*/ 354496 w 357809"/>
              <a:gd name="connsiteY24" fmla="*/ 2183296 h 2613991"/>
              <a:gd name="connsiteX25" fmla="*/ 334617 w 357809"/>
              <a:gd name="connsiteY25" fmla="*/ 2332383 h 2613991"/>
              <a:gd name="connsiteX26" fmla="*/ 321365 w 357809"/>
              <a:gd name="connsiteY26" fmla="*/ 2401957 h 2613991"/>
              <a:gd name="connsiteX27" fmla="*/ 301487 w 357809"/>
              <a:gd name="connsiteY27" fmla="*/ 2461591 h 2613991"/>
              <a:gd name="connsiteX28" fmla="*/ 288235 w 357809"/>
              <a:gd name="connsiteY28" fmla="*/ 2501348 h 2613991"/>
              <a:gd name="connsiteX29" fmla="*/ 265044 w 357809"/>
              <a:gd name="connsiteY29" fmla="*/ 2551044 h 2613991"/>
              <a:gd name="connsiteX30" fmla="*/ 238539 w 357809"/>
              <a:gd name="connsiteY30" fmla="*/ 2587487 h 2613991"/>
              <a:gd name="connsiteX31" fmla="*/ 215348 w 357809"/>
              <a:gd name="connsiteY31" fmla="*/ 2604052 h 2613991"/>
              <a:gd name="connsiteX32" fmla="*/ 188844 w 357809"/>
              <a:gd name="connsiteY32" fmla="*/ 2613991 h 2613991"/>
              <a:gd name="connsiteX33" fmla="*/ 175591 w 357809"/>
              <a:gd name="connsiteY33" fmla="*/ 2610678 h 2613991"/>
              <a:gd name="connsiteX34" fmla="*/ 155713 w 357809"/>
              <a:gd name="connsiteY34" fmla="*/ 2574235 h 2613991"/>
              <a:gd name="connsiteX35" fmla="*/ 119270 w 357809"/>
              <a:gd name="connsiteY35" fmla="*/ 2474844 h 2613991"/>
              <a:gd name="connsiteX36" fmla="*/ 89452 w 357809"/>
              <a:gd name="connsiteY36" fmla="*/ 2352261 h 2613991"/>
              <a:gd name="connsiteX37" fmla="*/ 92765 w 357809"/>
              <a:gd name="connsiteY37" fmla="*/ 2299252 h 2613991"/>
              <a:gd name="connsiteX38" fmla="*/ 106017 w 357809"/>
              <a:gd name="connsiteY38" fmla="*/ 2090530 h 2613991"/>
              <a:gd name="connsiteX39" fmla="*/ 115957 w 357809"/>
              <a:gd name="connsiteY39" fmla="*/ 1878496 h 2613991"/>
              <a:gd name="connsiteX40" fmla="*/ 122583 w 357809"/>
              <a:gd name="connsiteY40" fmla="*/ 1573696 h 2613991"/>
              <a:gd name="connsiteX41" fmla="*/ 129209 w 357809"/>
              <a:gd name="connsiteY41" fmla="*/ 1302026 h 2613991"/>
              <a:gd name="connsiteX42" fmla="*/ 129209 w 357809"/>
              <a:gd name="connsiteY42" fmla="*/ 944217 h 261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57809" h="2613991">
                <a:moveTo>
                  <a:pt x="129209" y="944217"/>
                </a:moveTo>
                <a:cubicBezTo>
                  <a:pt x="130313" y="850348"/>
                  <a:pt x="131418" y="756478"/>
                  <a:pt x="132522" y="662609"/>
                </a:cubicBezTo>
                <a:lnTo>
                  <a:pt x="132522" y="347870"/>
                </a:lnTo>
                <a:lnTo>
                  <a:pt x="129209" y="245165"/>
                </a:lnTo>
                <a:lnTo>
                  <a:pt x="122583" y="205409"/>
                </a:lnTo>
                <a:lnTo>
                  <a:pt x="115957" y="175591"/>
                </a:lnTo>
                <a:lnTo>
                  <a:pt x="102704" y="139148"/>
                </a:lnTo>
                <a:lnTo>
                  <a:pt x="86139" y="109330"/>
                </a:lnTo>
                <a:lnTo>
                  <a:pt x="69574" y="86139"/>
                </a:lnTo>
                <a:lnTo>
                  <a:pt x="39757" y="59635"/>
                </a:lnTo>
                <a:lnTo>
                  <a:pt x="16565" y="43070"/>
                </a:lnTo>
                <a:lnTo>
                  <a:pt x="3313" y="29817"/>
                </a:lnTo>
                <a:lnTo>
                  <a:pt x="0" y="23191"/>
                </a:lnTo>
                <a:lnTo>
                  <a:pt x="0" y="16565"/>
                </a:lnTo>
                <a:lnTo>
                  <a:pt x="6626" y="3313"/>
                </a:lnTo>
                <a:lnTo>
                  <a:pt x="43070" y="0"/>
                </a:lnTo>
                <a:lnTo>
                  <a:pt x="102704" y="6626"/>
                </a:lnTo>
                <a:lnTo>
                  <a:pt x="165652" y="26504"/>
                </a:lnTo>
                <a:lnTo>
                  <a:pt x="245165" y="62948"/>
                </a:lnTo>
                <a:lnTo>
                  <a:pt x="298174" y="89452"/>
                </a:lnTo>
                <a:lnTo>
                  <a:pt x="357809" y="238539"/>
                </a:lnTo>
                <a:cubicBezTo>
                  <a:pt x="356705" y="354496"/>
                  <a:pt x="355600" y="470452"/>
                  <a:pt x="354496" y="586409"/>
                </a:cubicBezTo>
                <a:lnTo>
                  <a:pt x="354496" y="1109870"/>
                </a:lnTo>
                <a:lnTo>
                  <a:pt x="354496" y="1573696"/>
                </a:lnTo>
                <a:lnTo>
                  <a:pt x="354496" y="2183296"/>
                </a:lnTo>
                <a:lnTo>
                  <a:pt x="334617" y="2332383"/>
                </a:lnTo>
                <a:lnTo>
                  <a:pt x="321365" y="2401957"/>
                </a:lnTo>
                <a:lnTo>
                  <a:pt x="301487" y="2461591"/>
                </a:lnTo>
                <a:lnTo>
                  <a:pt x="288235" y="2501348"/>
                </a:lnTo>
                <a:lnTo>
                  <a:pt x="265044" y="2551044"/>
                </a:lnTo>
                <a:lnTo>
                  <a:pt x="238539" y="2587487"/>
                </a:lnTo>
                <a:lnTo>
                  <a:pt x="215348" y="2604052"/>
                </a:lnTo>
                <a:lnTo>
                  <a:pt x="188844" y="2613991"/>
                </a:lnTo>
                <a:lnTo>
                  <a:pt x="175591" y="2610678"/>
                </a:lnTo>
                <a:lnTo>
                  <a:pt x="155713" y="2574235"/>
                </a:lnTo>
                <a:lnTo>
                  <a:pt x="119270" y="2474844"/>
                </a:lnTo>
                <a:lnTo>
                  <a:pt x="89452" y="2352261"/>
                </a:lnTo>
                <a:lnTo>
                  <a:pt x="92765" y="2299252"/>
                </a:lnTo>
                <a:lnTo>
                  <a:pt x="106017" y="2090530"/>
                </a:lnTo>
                <a:lnTo>
                  <a:pt x="115957" y="1878496"/>
                </a:lnTo>
                <a:lnTo>
                  <a:pt x="122583" y="1573696"/>
                </a:lnTo>
                <a:lnTo>
                  <a:pt x="129209" y="1302026"/>
                </a:lnTo>
                <a:lnTo>
                  <a:pt x="129209" y="94421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C8F89A9-FA07-4139-B1D8-75AD5918284D}"/>
              </a:ext>
            </a:extLst>
          </p:cNvPr>
          <p:cNvSpPr/>
          <p:nvPr/>
        </p:nvSpPr>
        <p:spPr>
          <a:xfrm>
            <a:off x="2916238" y="2076450"/>
            <a:ext cx="1254125" cy="2665413"/>
          </a:xfrm>
          <a:custGeom>
            <a:avLst/>
            <a:gdLst>
              <a:gd name="connsiteX0" fmla="*/ 615266 w 1254326"/>
              <a:gd name="connsiteY0" fmla="*/ 244746 h 2665017"/>
              <a:gd name="connsiteX1" fmla="*/ 411310 w 1254326"/>
              <a:gd name="connsiteY1" fmla="*/ 275340 h 2665017"/>
              <a:gd name="connsiteX2" fmla="*/ 251545 w 1254326"/>
              <a:gd name="connsiteY2" fmla="*/ 302534 h 2665017"/>
              <a:gd name="connsiteX3" fmla="*/ 57787 w 1254326"/>
              <a:gd name="connsiteY3" fmla="*/ 339925 h 2665017"/>
              <a:gd name="connsiteX4" fmla="*/ 0 w 1254326"/>
              <a:gd name="connsiteY4" fmla="*/ 149567 h 2665017"/>
              <a:gd name="connsiteX5" fmla="*/ 105377 w 1254326"/>
              <a:gd name="connsiteY5" fmla="*/ 149567 h 2665017"/>
              <a:gd name="connsiteX6" fmla="*/ 224351 w 1254326"/>
              <a:gd name="connsiteY6" fmla="*/ 135970 h 2665017"/>
              <a:gd name="connsiteX7" fmla="*/ 486094 w 1254326"/>
              <a:gd name="connsiteY7" fmla="*/ 88380 h 2665017"/>
              <a:gd name="connsiteX8" fmla="*/ 737639 w 1254326"/>
              <a:gd name="connsiteY8" fmla="*/ 44190 h 2665017"/>
              <a:gd name="connsiteX9" fmla="*/ 836217 w 1254326"/>
              <a:gd name="connsiteY9" fmla="*/ 20395 h 2665017"/>
              <a:gd name="connsiteX10" fmla="*/ 863411 w 1254326"/>
              <a:gd name="connsiteY10" fmla="*/ 6798 h 2665017"/>
              <a:gd name="connsiteX11" fmla="*/ 907602 w 1254326"/>
              <a:gd name="connsiteY11" fmla="*/ 0 h 2665017"/>
              <a:gd name="connsiteX12" fmla="*/ 972187 w 1254326"/>
              <a:gd name="connsiteY12" fmla="*/ 10197 h 2665017"/>
              <a:gd name="connsiteX13" fmla="*/ 1026576 w 1254326"/>
              <a:gd name="connsiteY13" fmla="*/ 33992 h 2665017"/>
              <a:gd name="connsiteX14" fmla="*/ 1094561 w 1254326"/>
              <a:gd name="connsiteY14" fmla="*/ 74783 h 2665017"/>
              <a:gd name="connsiteX15" fmla="*/ 1179542 w 1254326"/>
              <a:gd name="connsiteY15" fmla="*/ 142768 h 2665017"/>
              <a:gd name="connsiteX16" fmla="*/ 1213535 w 1254326"/>
              <a:gd name="connsiteY16" fmla="*/ 176761 h 2665017"/>
              <a:gd name="connsiteX17" fmla="*/ 1230531 w 1254326"/>
              <a:gd name="connsiteY17" fmla="*/ 197157 h 2665017"/>
              <a:gd name="connsiteX18" fmla="*/ 1244128 w 1254326"/>
              <a:gd name="connsiteY18" fmla="*/ 220951 h 2665017"/>
              <a:gd name="connsiteX19" fmla="*/ 1250926 w 1254326"/>
              <a:gd name="connsiteY19" fmla="*/ 241347 h 2665017"/>
              <a:gd name="connsiteX20" fmla="*/ 1254326 w 1254326"/>
              <a:gd name="connsiteY20" fmla="*/ 258343 h 2665017"/>
              <a:gd name="connsiteX21" fmla="*/ 1250926 w 1254326"/>
              <a:gd name="connsiteY21" fmla="*/ 278739 h 2665017"/>
              <a:gd name="connsiteX22" fmla="*/ 1237329 w 1254326"/>
              <a:gd name="connsiteY22" fmla="*/ 309332 h 2665017"/>
              <a:gd name="connsiteX23" fmla="*/ 1216934 w 1254326"/>
              <a:gd name="connsiteY23" fmla="*/ 336526 h 2665017"/>
              <a:gd name="connsiteX24" fmla="*/ 1203337 w 1254326"/>
              <a:gd name="connsiteY24" fmla="*/ 350123 h 2665017"/>
              <a:gd name="connsiteX25" fmla="*/ 1182941 w 1254326"/>
              <a:gd name="connsiteY25" fmla="*/ 394313 h 2665017"/>
              <a:gd name="connsiteX26" fmla="*/ 1159147 w 1254326"/>
              <a:gd name="connsiteY26" fmla="*/ 458899 h 2665017"/>
              <a:gd name="connsiteX27" fmla="*/ 1145550 w 1254326"/>
              <a:gd name="connsiteY27" fmla="*/ 557478 h 2665017"/>
              <a:gd name="connsiteX28" fmla="*/ 1131952 w 1254326"/>
              <a:gd name="connsiteY28" fmla="*/ 958590 h 2665017"/>
              <a:gd name="connsiteX29" fmla="*/ 1125154 w 1254326"/>
              <a:gd name="connsiteY29" fmla="*/ 1458281 h 2665017"/>
              <a:gd name="connsiteX30" fmla="*/ 1114956 w 1254326"/>
              <a:gd name="connsiteY30" fmla="*/ 2070147 h 2665017"/>
              <a:gd name="connsiteX31" fmla="*/ 1114956 w 1254326"/>
              <a:gd name="connsiteY31" fmla="*/ 2362483 h 2665017"/>
              <a:gd name="connsiteX32" fmla="*/ 1104758 w 1254326"/>
              <a:gd name="connsiteY32" fmla="*/ 2430468 h 2665017"/>
              <a:gd name="connsiteX33" fmla="*/ 1094561 w 1254326"/>
              <a:gd name="connsiteY33" fmla="*/ 2488255 h 2665017"/>
              <a:gd name="connsiteX34" fmla="*/ 1084363 w 1254326"/>
              <a:gd name="connsiteY34" fmla="*/ 2525647 h 2665017"/>
              <a:gd name="connsiteX35" fmla="*/ 1063967 w 1254326"/>
              <a:gd name="connsiteY35" fmla="*/ 2569838 h 2665017"/>
              <a:gd name="connsiteX36" fmla="*/ 1046971 w 1254326"/>
              <a:gd name="connsiteY36" fmla="*/ 2600431 h 2665017"/>
              <a:gd name="connsiteX37" fmla="*/ 1023176 w 1254326"/>
              <a:gd name="connsiteY37" fmla="*/ 2631024 h 2665017"/>
              <a:gd name="connsiteX38" fmla="*/ 999381 w 1254326"/>
              <a:gd name="connsiteY38" fmla="*/ 2648021 h 2665017"/>
              <a:gd name="connsiteX39" fmla="*/ 982385 w 1254326"/>
              <a:gd name="connsiteY39" fmla="*/ 2658218 h 2665017"/>
              <a:gd name="connsiteX40" fmla="*/ 968788 w 1254326"/>
              <a:gd name="connsiteY40" fmla="*/ 2665017 h 2665017"/>
              <a:gd name="connsiteX41" fmla="*/ 955191 w 1254326"/>
              <a:gd name="connsiteY41" fmla="*/ 2665017 h 2665017"/>
              <a:gd name="connsiteX42" fmla="*/ 938195 w 1254326"/>
              <a:gd name="connsiteY42" fmla="*/ 2651420 h 2665017"/>
              <a:gd name="connsiteX43" fmla="*/ 907602 w 1254326"/>
              <a:gd name="connsiteY43" fmla="*/ 2607229 h 2665017"/>
              <a:gd name="connsiteX44" fmla="*/ 860012 w 1254326"/>
              <a:gd name="connsiteY44" fmla="*/ 2518849 h 2665017"/>
              <a:gd name="connsiteX45" fmla="*/ 849814 w 1254326"/>
              <a:gd name="connsiteY45" fmla="*/ 2495054 h 2665017"/>
              <a:gd name="connsiteX46" fmla="*/ 843016 w 1254326"/>
              <a:gd name="connsiteY46" fmla="*/ 2457662 h 2665017"/>
              <a:gd name="connsiteX47" fmla="*/ 846415 w 1254326"/>
              <a:gd name="connsiteY47" fmla="*/ 2338688 h 2665017"/>
              <a:gd name="connsiteX48" fmla="*/ 866810 w 1254326"/>
              <a:gd name="connsiteY48" fmla="*/ 2165326 h 2665017"/>
              <a:gd name="connsiteX49" fmla="*/ 866810 w 1254326"/>
              <a:gd name="connsiteY49" fmla="*/ 1920580 h 2665017"/>
              <a:gd name="connsiteX50" fmla="*/ 866810 w 1254326"/>
              <a:gd name="connsiteY50" fmla="*/ 1567057 h 2665017"/>
              <a:gd name="connsiteX51" fmla="*/ 870210 w 1254326"/>
              <a:gd name="connsiteY51" fmla="*/ 1172743 h 2665017"/>
              <a:gd name="connsiteX52" fmla="*/ 870210 w 1254326"/>
              <a:gd name="connsiteY52" fmla="*/ 900803 h 2665017"/>
              <a:gd name="connsiteX53" fmla="*/ 880408 w 1254326"/>
              <a:gd name="connsiteY53" fmla="*/ 642459 h 2665017"/>
              <a:gd name="connsiteX54" fmla="*/ 887206 w 1254326"/>
              <a:gd name="connsiteY54" fmla="*/ 360321 h 2665017"/>
              <a:gd name="connsiteX55" fmla="*/ 887206 w 1254326"/>
              <a:gd name="connsiteY55" fmla="*/ 299134 h 2665017"/>
              <a:gd name="connsiteX56" fmla="*/ 883807 w 1254326"/>
              <a:gd name="connsiteY56" fmla="*/ 275340 h 2665017"/>
              <a:gd name="connsiteX57" fmla="*/ 870210 w 1254326"/>
              <a:gd name="connsiteY57" fmla="*/ 251545 h 2665017"/>
              <a:gd name="connsiteX58" fmla="*/ 849814 w 1254326"/>
              <a:gd name="connsiteY58" fmla="*/ 234548 h 2665017"/>
              <a:gd name="connsiteX59" fmla="*/ 822620 w 1254326"/>
              <a:gd name="connsiteY59" fmla="*/ 224351 h 2665017"/>
              <a:gd name="connsiteX60" fmla="*/ 792027 w 1254326"/>
              <a:gd name="connsiteY60" fmla="*/ 217552 h 2665017"/>
              <a:gd name="connsiteX61" fmla="*/ 615266 w 1254326"/>
              <a:gd name="connsiteY61" fmla="*/ 244746 h 266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54326" h="2665017">
                <a:moveTo>
                  <a:pt x="615266" y="244746"/>
                </a:moveTo>
                <a:lnTo>
                  <a:pt x="411310" y="275340"/>
                </a:lnTo>
                <a:lnTo>
                  <a:pt x="251545" y="302534"/>
                </a:lnTo>
                <a:lnTo>
                  <a:pt x="57787" y="339925"/>
                </a:lnTo>
                <a:lnTo>
                  <a:pt x="0" y="149567"/>
                </a:lnTo>
                <a:lnTo>
                  <a:pt x="105377" y="149567"/>
                </a:lnTo>
                <a:lnTo>
                  <a:pt x="224351" y="135970"/>
                </a:lnTo>
                <a:lnTo>
                  <a:pt x="486094" y="88380"/>
                </a:lnTo>
                <a:lnTo>
                  <a:pt x="737639" y="44190"/>
                </a:lnTo>
                <a:lnTo>
                  <a:pt x="836217" y="20395"/>
                </a:lnTo>
                <a:lnTo>
                  <a:pt x="863411" y="6798"/>
                </a:lnTo>
                <a:lnTo>
                  <a:pt x="907602" y="0"/>
                </a:lnTo>
                <a:lnTo>
                  <a:pt x="972187" y="10197"/>
                </a:lnTo>
                <a:lnTo>
                  <a:pt x="1026576" y="33992"/>
                </a:lnTo>
                <a:lnTo>
                  <a:pt x="1094561" y="74783"/>
                </a:lnTo>
                <a:lnTo>
                  <a:pt x="1179542" y="142768"/>
                </a:lnTo>
                <a:lnTo>
                  <a:pt x="1213535" y="176761"/>
                </a:lnTo>
                <a:lnTo>
                  <a:pt x="1230531" y="197157"/>
                </a:lnTo>
                <a:lnTo>
                  <a:pt x="1244128" y="220951"/>
                </a:lnTo>
                <a:lnTo>
                  <a:pt x="1250926" y="241347"/>
                </a:lnTo>
                <a:lnTo>
                  <a:pt x="1254326" y="258343"/>
                </a:lnTo>
                <a:lnTo>
                  <a:pt x="1250926" y="278739"/>
                </a:lnTo>
                <a:lnTo>
                  <a:pt x="1237329" y="309332"/>
                </a:lnTo>
                <a:lnTo>
                  <a:pt x="1216934" y="336526"/>
                </a:lnTo>
                <a:lnTo>
                  <a:pt x="1203337" y="350123"/>
                </a:lnTo>
                <a:lnTo>
                  <a:pt x="1182941" y="394313"/>
                </a:lnTo>
                <a:lnTo>
                  <a:pt x="1159147" y="458899"/>
                </a:lnTo>
                <a:lnTo>
                  <a:pt x="1145550" y="557478"/>
                </a:lnTo>
                <a:lnTo>
                  <a:pt x="1131952" y="958590"/>
                </a:lnTo>
                <a:lnTo>
                  <a:pt x="1125154" y="1458281"/>
                </a:lnTo>
                <a:lnTo>
                  <a:pt x="1114956" y="2070147"/>
                </a:lnTo>
                <a:lnTo>
                  <a:pt x="1114956" y="2362483"/>
                </a:lnTo>
                <a:lnTo>
                  <a:pt x="1104758" y="2430468"/>
                </a:lnTo>
                <a:lnTo>
                  <a:pt x="1094561" y="2488255"/>
                </a:lnTo>
                <a:lnTo>
                  <a:pt x="1084363" y="2525647"/>
                </a:lnTo>
                <a:lnTo>
                  <a:pt x="1063967" y="2569838"/>
                </a:lnTo>
                <a:lnTo>
                  <a:pt x="1046971" y="2600431"/>
                </a:lnTo>
                <a:lnTo>
                  <a:pt x="1023176" y="2631024"/>
                </a:lnTo>
                <a:lnTo>
                  <a:pt x="999381" y="2648021"/>
                </a:lnTo>
                <a:lnTo>
                  <a:pt x="982385" y="2658218"/>
                </a:lnTo>
                <a:lnTo>
                  <a:pt x="968788" y="2665017"/>
                </a:lnTo>
                <a:lnTo>
                  <a:pt x="955191" y="2665017"/>
                </a:lnTo>
                <a:lnTo>
                  <a:pt x="938195" y="2651420"/>
                </a:lnTo>
                <a:lnTo>
                  <a:pt x="907602" y="2607229"/>
                </a:lnTo>
                <a:lnTo>
                  <a:pt x="860012" y="2518849"/>
                </a:lnTo>
                <a:lnTo>
                  <a:pt x="849814" y="2495054"/>
                </a:lnTo>
                <a:lnTo>
                  <a:pt x="843016" y="2457662"/>
                </a:lnTo>
                <a:lnTo>
                  <a:pt x="846415" y="2338688"/>
                </a:lnTo>
                <a:lnTo>
                  <a:pt x="866810" y="2165326"/>
                </a:lnTo>
                <a:lnTo>
                  <a:pt x="866810" y="1920580"/>
                </a:lnTo>
                <a:lnTo>
                  <a:pt x="866810" y="1567057"/>
                </a:lnTo>
                <a:cubicBezTo>
                  <a:pt x="867943" y="1435619"/>
                  <a:pt x="869077" y="1304181"/>
                  <a:pt x="870210" y="1172743"/>
                </a:cubicBezTo>
                <a:lnTo>
                  <a:pt x="870210" y="900803"/>
                </a:lnTo>
                <a:lnTo>
                  <a:pt x="880408" y="642459"/>
                </a:lnTo>
                <a:lnTo>
                  <a:pt x="887206" y="360321"/>
                </a:lnTo>
                <a:lnTo>
                  <a:pt x="887206" y="299134"/>
                </a:lnTo>
                <a:lnTo>
                  <a:pt x="883807" y="275340"/>
                </a:lnTo>
                <a:lnTo>
                  <a:pt x="870210" y="251545"/>
                </a:lnTo>
                <a:lnTo>
                  <a:pt x="849814" y="234548"/>
                </a:lnTo>
                <a:lnTo>
                  <a:pt x="822620" y="224351"/>
                </a:lnTo>
                <a:lnTo>
                  <a:pt x="792027" y="217552"/>
                </a:lnTo>
                <a:lnTo>
                  <a:pt x="615266" y="24474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003CCF36-E310-44F2-AE42-798C7A14C72C}"/>
              </a:ext>
            </a:extLst>
          </p:cNvPr>
          <p:cNvSpPr/>
          <p:nvPr/>
        </p:nvSpPr>
        <p:spPr>
          <a:xfrm>
            <a:off x="2971800" y="3084513"/>
            <a:ext cx="887413" cy="307975"/>
          </a:xfrm>
          <a:custGeom>
            <a:avLst/>
            <a:gdLst>
              <a:gd name="connsiteX0" fmla="*/ 509588 w 888206"/>
              <a:gd name="connsiteY0" fmla="*/ 61912 h 309562"/>
              <a:gd name="connsiteX1" fmla="*/ 254794 w 888206"/>
              <a:gd name="connsiteY1" fmla="*/ 107156 h 309562"/>
              <a:gd name="connsiteX2" fmla="*/ 0 w 888206"/>
              <a:gd name="connsiteY2" fmla="*/ 152400 h 309562"/>
              <a:gd name="connsiteX3" fmla="*/ 0 w 888206"/>
              <a:gd name="connsiteY3" fmla="*/ 309562 h 309562"/>
              <a:gd name="connsiteX4" fmla="*/ 133350 w 888206"/>
              <a:gd name="connsiteY4" fmla="*/ 283369 h 309562"/>
              <a:gd name="connsiteX5" fmla="*/ 316706 w 888206"/>
              <a:gd name="connsiteY5" fmla="*/ 247650 h 309562"/>
              <a:gd name="connsiteX6" fmla="*/ 504825 w 888206"/>
              <a:gd name="connsiteY6" fmla="*/ 216694 h 309562"/>
              <a:gd name="connsiteX7" fmla="*/ 654844 w 888206"/>
              <a:gd name="connsiteY7" fmla="*/ 197644 h 309562"/>
              <a:gd name="connsiteX8" fmla="*/ 745331 w 888206"/>
              <a:gd name="connsiteY8" fmla="*/ 190500 h 309562"/>
              <a:gd name="connsiteX9" fmla="*/ 888206 w 888206"/>
              <a:gd name="connsiteY9" fmla="*/ 190500 h 309562"/>
              <a:gd name="connsiteX10" fmla="*/ 881063 w 888206"/>
              <a:gd name="connsiteY10" fmla="*/ 0 h 309562"/>
              <a:gd name="connsiteX11" fmla="*/ 676275 w 888206"/>
              <a:gd name="connsiteY11" fmla="*/ 33337 h 309562"/>
              <a:gd name="connsiteX12" fmla="*/ 509588 w 888206"/>
              <a:gd name="connsiteY12" fmla="*/ 61912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8206" h="309562">
                <a:moveTo>
                  <a:pt x="509588" y="61912"/>
                </a:moveTo>
                <a:lnTo>
                  <a:pt x="254794" y="107156"/>
                </a:lnTo>
                <a:lnTo>
                  <a:pt x="0" y="152400"/>
                </a:lnTo>
                <a:lnTo>
                  <a:pt x="0" y="309562"/>
                </a:lnTo>
                <a:lnTo>
                  <a:pt x="133350" y="283369"/>
                </a:lnTo>
                <a:lnTo>
                  <a:pt x="316706" y="247650"/>
                </a:lnTo>
                <a:lnTo>
                  <a:pt x="504825" y="216694"/>
                </a:lnTo>
                <a:lnTo>
                  <a:pt x="654844" y="197644"/>
                </a:lnTo>
                <a:lnTo>
                  <a:pt x="745331" y="190500"/>
                </a:lnTo>
                <a:lnTo>
                  <a:pt x="888206" y="190500"/>
                </a:lnTo>
                <a:lnTo>
                  <a:pt x="881063" y="0"/>
                </a:lnTo>
                <a:lnTo>
                  <a:pt x="676275" y="33337"/>
                </a:lnTo>
                <a:lnTo>
                  <a:pt x="509588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90AECDF-0935-4518-8AA7-7EE8CD61A60C}"/>
              </a:ext>
            </a:extLst>
          </p:cNvPr>
          <p:cNvSpPr/>
          <p:nvPr/>
        </p:nvSpPr>
        <p:spPr>
          <a:xfrm>
            <a:off x="2943225" y="4233863"/>
            <a:ext cx="887413" cy="247650"/>
          </a:xfrm>
          <a:custGeom>
            <a:avLst/>
            <a:gdLst>
              <a:gd name="connsiteX0" fmla="*/ 471488 w 888206"/>
              <a:gd name="connsiteY0" fmla="*/ 14287 h 247650"/>
              <a:gd name="connsiteX1" fmla="*/ 354806 w 888206"/>
              <a:gd name="connsiteY1" fmla="*/ 23812 h 247650"/>
              <a:gd name="connsiteX2" fmla="*/ 200025 w 888206"/>
              <a:gd name="connsiteY2" fmla="*/ 45243 h 247650"/>
              <a:gd name="connsiteX3" fmla="*/ 0 w 888206"/>
              <a:gd name="connsiteY3" fmla="*/ 80962 h 247650"/>
              <a:gd name="connsiteX4" fmla="*/ 4763 w 888206"/>
              <a:gd name="connsiteY4" fmla="*/ 247650 h 247650"/>
              <a:gd name="connsiteX5" fmla="*/ 197644 w 888206"/>
              <a:gd name="connsiteY5" fmla="*/ 228600 h 247650"/>
              <a:gd name="connsiteX6" fmla="*/ 388144 w 888206"/>
              <a:gd name="connsiteY6" fmla="*/ 214312 h 247650"/>
              <a:gd name="connsiteX7" fmla="*/ 585788 w 888206"/>
              <a:gd name="connsiteY7" fmla="*/ 204787 h 247650"/>
              <a:gd name="connsiteX8" fmla="*/ 881063 w 888206"/>
              <a:gd name="connsiteY8" fmla="*/ 200025 h 247650"/>
              <a:gd name="connsiteX9" fmla="*/ 888206 w 888206"/>
              <a:gd name="connsiteY9" fmla="*/ 0 h 247650"/>
              <a:gd name="connsiteX10" fmla="*/ 783431 w 888206"/>
              <a:gd name="connsiteY10" fmla="*/ 0 h 247650"/>
              <a:gd name="connsiteX11" fmla="*/ 647700 w 888206"/>
              <a:gd name="connsiteY11" fmla="*/ 4762 h 247650"/>
              <a:gd name="connsiteX12" fmla="*/ 471488 w 888206"/>
              <a:gd name="connsiteY12" fmla="*/ 14287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8206" h="247650">
                <a:moveTo>
                  <a:pt x="471488" y="14287"/>
                </a:moveTo>
                <a:lnTo>
                  <a:pt x="354806" y="23812"/>
                </a:lnTo>
                <a:lnTo>
                  <a:pt x="200025" y="45243"/>
                </a:lnTo>
                <a:lnTo>
                  <a:pt x="0" y="80962"/>
                </a:lnTo>
                <a:lnTo>
                  <a:pt x="4763" y="247650"/>
                </a:lnTo>
                <a:lnTo>
                  <a:pt x="197644" y="228600"/>
                </a:lnTo>
                <a:lnTo>
                  <a:pt x="388144" y="214312"/>
                </a:lnTo>
                <a:lnTo>
                  <a:pt x="585788" y="204787"/>
                </a:lnTo>
                <a:lnTo>
                  <a:pt x="881063" y="200025"/>
                </a:lnTo>
                <a:lnTo>
                  <a:pt x="888206" y="0"/>
                </a:lnTo>
                <a:lnTo>
                  <a:pt x="783431" y="0"/>
                </a:lnTo>
                <a:lnTo>
                  <a:pt x="647700" y="4762"/>
                </a:lnTo>
                <a:lnTo>
                  <a:pt x="471488" y="142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89AED8D-CF09-4A73-A4D4-86D6D6CFF143}"/>
              </a:ext>
            </a:extLst>
          </p:cNvPr>
          <p:cNvSpPr/>
          <p:nvPr/>
        </p:nvSpPr>
        <p:spPr>
          <a:xfrm>
            <a:off x="4148138" y="1600200"/>
            <a:ext cx="1301750" cy="1249363"/>
          </a:xfrm>
          <a:custGeom>
            <a:avLst/>
            <a:gdLst>
              <a:gd name="connsiteX0" fmla="*/ 904875 w 1302543"/>
              <a:gd name="connsiteY0" fmla="*/ 673894 h 1250156"/>
              <a:gd name="connsiteX1" fmla="*/ 776287 w 1302543"/>
              <a:gd name="connsiteY1" fmla="*/ 790575 h 1250156"/>
              <a:gd name="connsiteX2" fmla="*/ 697706 w 1302543"/>
              <a:gd name="connsiteY2" fmla="*/ 857250 h 1250156"/>
              <a:gd name="connsiteX3" fmla="*/ 590550 w 1302543"/>
              <a:gd name="connsiteY3" fmla="*/ 938213 h 1250156"/>
              <a:gd name="connsiteX4" fmla="*/ 464343 w 1302543"/>
              <a:gd name="connsiteY4" fmla="*/ 1028700 h 1250156"/>
              <a:gd name="connsiteX5" fmla="*/ 392906 w 1302543"/>
              <a:gd name="connsiteY5" fmla="*/ 1078706 h 1250156"/>
              <a:gd name="connsiteX6" fmla="*/ 278606 w 1302543"/>
              <a:gd name="connsiteY6" fmla="*/ 1152525 h 1250156"/>
              <a:gd name="connsiteX7" fmla="*/ 183356 w 1302543"/>
              <a:gd name="connsiteY7" fmla="*/ 1200150 h 1250156"/>
              <a:gd name="connsiteX8" fmla="*/ 88106 w 1302543"/>
              <a:gd name="connsiteY8" fmla="*/ 1240631 h 1250156"/>
              <a:gd name="connsiteX9" fmla="*/ 42862 w 1302543"/>
              <a:gd name="connsiteY9" fmla="*/ 1250156 h 1250156"/>
              <a:gd name="connsiteX10" fmla="*/ 16668 w 1302543"/>
              <a:gd name="connsiteY10" fmla="*/ 1250156 h 1250156"/>
              <a:gd name="connsiteX11" fmla="*/ 4762 w 1302543"/>
              <a:gd name="connsiteY11" fmla="*/ 1240631 h 1250156"/>
              <a:gd name="connsiteX12" fmla="*/ 0 w 1302543"/>
              <a:gd name="connsiteY12" fmla="*/ 1226344 h 1250156"/>
              <a:gd name="connsiteX13" fmla="*/ 9525 w 1302543"/>
              <a:gd name="connsiteY13" fmla="*/ 1193006 h 1250156"/>
              <a:gd name="connsiteX14" fmla="*/ 21431 w 1302543"/>
              <a:gd name="connsiteY14" fmla="*/ 1181100 h 1250156"/>
              <a:gd name="connsiteX15" fmla="*/ 92868 w 1302543"/>
              <a:gd name="connsiteY15" fmla="*/ 1135856 h 1250156"/>
              <a:gd name="connsiteX16" fmla="*/ 276225 w 1302543"/>
              <a:gd name="connsiteY16" fmla="*/ 1009650 h 1250156"/>
              <a:gd name="connsiteX17" fmla="*/ 411956 w 1302543"/>
              <a:gd name="connsiteY17" fmla="*/ 902494 h 1250156"/>
              <a:gd name="connsiteX18" fmla="*/ 519112 w 1302543"/>
              <a:gd name="connsiteY18" fmla="*/ 809625 h 1250156"/>
              <a:gd name="connsiteX19" fmla="*/ 626268 w 1302543"/>
              <a:gd name="connsiteY19" fmla="*/ 702469 h 1250156"/>
              <a:gd name="connsiteX20" fmla="*/ 709612 w 1302543"/>
              <a:gd name="connsiteY20" fmla="*/ 607219 h 1250156"/>
              <a:gd name="connsiteX21" fmla="*/ 773906 w 1302543"/>
              <a:gd name="connsiteY21" fmla="*/ 526256 h 1250156"/>
              <a:gd name="connsiteX22" fmla="*/ 835818 w 1302543"/>
              <a:gd name="connsiteY22" fmla="*/ 435769 h 1250156"/>
              <a:gd name="connsiteX23" fmla="*/ 852487 w 1302543"/>
              <a:gd name="connsiteY23" fmla="*/ 402431 h 1250156"/>
              <a:gd name="connsiteX24" fmla="*/ 876300 w 1302543"/>
              <a:gd name="connsiteY24" fmla="*/ 347663 h 1250156"/>
              <a:gd name="connsiteX25" fmla="*/ 895350 w 1302543"/>
              <a:gd name="connsiteY25" fmla="*/ 285750 h 1250156"/>
              <a:gd name="connsiteX26" fmla="*/ 907256 w 1302543"/>
              <a:gd name="connsiteY26" fmla="*/ 216694 h 1250156"/>
              <a:gd name="connsiteX27" fmla="*/ 907256 w 1302543"/>
              <a:gd name="connsiteY27" fmla="*/ 183356 h 1250156"/>
              <a:gd name="connsiteX28" fmla="*/ 895350 w 1302543"/>
              <a:gd name="connsiteY28" fmla="*/ 157163 h 1250156"/>
              <a:gd name="connsiteX29" fmla="*/ 852487 w 1302543"/>
              <a:gd name="connsiteY29" fmla="*/ 100013 h 1250156"/>
              <a:gd name="connsiteX30" fmla="*/ 816768 w 1302543"/>
              <a:gd name="connsiteY30" fmla="*/ 66675 h 1250156"/>
              <a:gd name="connsiteX31" fmla="*/ 790575 w 1302543"/>
              <a:gd name="connsiteY31" fmla="*/ 38100 h 1250156"/>
              <a:gd name="connsiteX32" fmla="*/ 785812 w 1302543"/>
              <a:gd name="connsiteY32" fmla="*/ 21431 h 1250156"/>
              <a:gd name="connsiteX33" fmla="*/ 792956 w 1302543"/>
              <a:gd name="connsiteY33" fmla="*/ 7144 h 1250156"/>
              <a:gd name="connsiteX34" fmla="*/ 821531 w 1302543"/>
              <a:gd name="connsiteY34" fmla="*/ 0 h 1250156"/>
              <a:gd name="connsiteX35" fmla="*/ 876300 w 1302543"/>
              <a:gd name="connsiteY35" fmla="*/ 0 h 1250156"/>
              <a:gd name="connsiteX36" fmla="*/ 966787 w 1302543"/>
              <a:gd name="connsiteY36" fmla="*/ 19050 h 1250156"/>
              <a:gd name="connsiteX37" fmla="*/ 1026318 w 1302543"/>
              <a:gd name="connsiteY37" fmla="*/ 42863 h 1250156"/>
              <a:gd name="connsiteX38" fmla="*/ 1097756 w 1302543"/>
              <a:gd name="connsiteY38" fmla="*/ 85725 h 1250156"/>
              <a:gd name="connsiteX39" fmla="*/ 1150143 w 1302543"/>
              <a:gd name="connsiteY39" fmla="*/ 128588 h 1250156"/>
              <a:gd name="connsiteX40" fmla="*/ 1202531 w 1302543"/>
              <a:gd name="connsiteY40" fmla="*/ 166688 h 1250156"/>
              <a:gd name="connsiteX41" fmla="*/ 1245393 w 1302543"/>
              <a:gd name="connsiteY41" fmla="*/ 200025 h 1250156"/>
              <a:gd name="connsiteX42" fmla="*/ 1276350 w 1302543"/>
              <a:gd name="connsiteY42" fmla="*/ 230981 h 1250156"/>
              <a:gd name="connsiteX43" fmla="*/ 1290637 w 1302543"/>
              <a:gd name="connsiteY43" fmla="*/ 250031 h 1250156"/>
              <a:gd name="connsiteX44" fmla="*/ 1297781 w 1302543"/>
              <a:gd name="connsiteY44" fmla="*/ 266700 h 1250156"/>
              <a:gd name="connsiteX45" fmla="*/ 1302543 w 1302543"/>
              <a:gd name="connsiteY45" fmla="*/ 290513 h 1250156"/>
              <a:gd name="connsiteX46" fmla="*/ 1300162 w 1302543"/>
              <a:gd name="connsiteY46" fmla="*/ 311944 h 1250156"/>
              <a:gd name="connsiteX47" fmla="*/ 1285875 w 1302543"/>
              <a:gd name="connsiteY47" fmla="*/ 338138 h 1250156"/>
              <a:gd name="connsiteX48" fmla="*/ 1092993 w 1302543"/>
              <a:gd name="connsiteY48" fmla="*/ 464344 h 1250156"/>
              <a:gd name="connsiteX49" fmla="*/ 1019175 w 1302543"/>
              <a:gd name="connsiteY49" fmla="*/ 552450 h 1250156"/>
              <a:gd name="connsiteX50" fmla="*/ 904875 w 1302543"/>
              <a:gd name="connsiteY50" fmla="*/ 673894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02543" h="1250156">
                <a:moveTo>
                  <a:pt x="904875" y="673894"/>
                </a:moveTo>
                <a:lnTo>
                  <a:pt x="776287" y="790575"/>
                </a:lnTo>
                <a:lnTo>
                  <a:pt x="697706" y="857250"/>
                </a:lnTo>
                <a:lnTo>
                  <a:pt x="590550" y="938213"/>
                </a:lnTo>
                <a:lnTo>
                  <a:pt x="464343" y="1028700"/>
                </a:lnTo>
                <a:lnTo>
                  <a:pt x="392906" y="1078706"/>
                </a:lnTo>
                <a:lnTo>
                  <a:pt x="278606" y="1152525"/>
                </a:lnTo>
                <a:lnTo>
                  <a:pt x="183356" y="1200150"/>
                </a:lnTo>
                <a:lnTo>
                  <a:pt x="88106" y="1240631"/>
                </a:lnTo>
                <a:lnTo>
                  <a:pt x="42862" y="1250156"/>
                </a:lnTo>
                <a:lnTo>
                  <a:pt x="16668" y="1250156"/>
                </a:lnTo>
                <a:lnTo>
                  <a:pt x="4762" y="1240631"/>
                </a:lnTo>
                <a:lnTo>
                  <a:pt x="0" y="1226344"/>
                </a:lnTo>
                <a:lnTo>
                  <a:pt x="9525" y="1193006"/>
                </a:lnTo>
                <a:lnTo>
                  <a:pt x="21431" y="1181100"/>
                </a:lnTo>
                <a:lnTo>
                  <a:pt x="92868" y="1135856"/>
                </a:lnTo>
                <a:lnTo>
                  <a:pt x="276225" y="1009650"/>
                </a:lnTo>
                <a:lnTo>
                  <a:pt x="411956" y="902494"/>
                </a:lnTo>
                <a:lnTo>
                  <a:pt x="519112" y="809625"/>
                </a:lnTo>
                <a:lnTo>
                  <a:pt x="626268" y="702469"/>
                </a:lnTo>
                <a:lnTo>
                  <a:pt x="709612" y="607219"/>
                </a:lnTo>
                <a:lnTo>
                  <a:pt x="773906" y="526256"/>
                </a:lnTo>
                <a:lnTo>
                  <a:pt x="835818" y="435769"/>
                </a:lnTo>
                <a:lnTo>
                  <a:pt x="852487" y="402431"/>
                </a:lnTo>
                <a:lnTo>
                  <a:pt x="876300" y="347663"/>
                </a:lnTo>
                <a:lnTo>
                  <a:pt x="895350" y="285750"/>
                </a:lnTo>
                <a:lnTo>
                  <a:pt x="907256" y="216694"/>
                </a:lnTo>
                <a:lnTo>
                  <a:pt x="907256" y="183356"/>
                </a:lnTo>
                <a:lnTo>
                  <a:pt x="895350" y="157163"/>
                </a:lnTo>
                <a:lnTo>
                  <a:pt x="852487" y="100013"/>
                </a:lnTo>
                <a:lnTo>
                  <a:pt x="816768" y="66675"/>
                </a:lnTo>
                <a:lnTo>
                  <a:pt x="790575" y="38100"/>
                </a:lnTo>
                <a:lnTo>
                  <a:pt x="785812" y="21431"/>
                </a:lnTo>
                <a:lnTo>
                  <a:pt x="792956" y="7144"/>
                </a:lnTo>
                <a:lnTo>
                  <a:pt x="821531" y="0"/>
                </a:lnTo>
                <a:lnTo>
                  <a:pt x="876300" y="0"/>
                </a:lnTo>
                <a:lnTo>
                  <a:pt x="966787" y="19050"/>
                </a:lnTo>
                <a:lnTo>
                  <a:pt x="1026318" y="42863"/>
                </a:lnTo>
                <a:lnTo>
                  <a:pt x="1097756" y="85725"/>
                </a:lnTo>
                <a:lnTo>
                  <a:pt x="1150143" y="128588"/>
                </a:lnTo>
                <a:lnTo>
                  <a:pt x="1202531" y="166688"/>
                </a:lnTo>
                <a:lnTo>
                  <a:pt x="1245393" y="200025"/>
                </a:lnTo>
                <a:lnTo>
                  <a:pt x="1276350" y="230981"/>
                </a:lnTo>
                <a:lnTo>
                  <a:pt x="1290637" y="250031"/>
                </a:lnTo>
                <a:lnTo>
                  <a:pt x="1297781" y="266700"/>
                </a:lnTo>
                <a:lnTo>
                  <a:pt x="1302543" y="290513"/>
                </a:lnTo>
                <a:lnTo>
                  <a:pt x="1300162" y="311944"/>
                </a:lnTo>
                <a:lnTo>
                  <a:pt x="1285875" y="338138"/>
                </a:lnTo>
                <a:lnTo>
                  <a:pt x="1092993" y="464344"/>
                </a:lnTo>
                <a:lnTo>
                  <a:pt x="1019175" y="552450"/>
                </a:lnTo>
                <a:lnTo>
                  <a:pt x="904875" y="673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7D0C10F-F244-490D-9325-551594AE9640}"/>
              </a:ext>
            </a:extLst>
          </p:cNvPr>
          <p:cNvSpPr/>
          <p:nvPr/>
        </p:nvSpPr>
        <p:spPr>
          <a:xfrm>
            <a:off x="5186363" y="1743075"/>
            <a:ext cx="1300162" cy="354013"/>
          </a:xfrm>
          <a:custGeom>
            <a:avLst/>
            <a:gdLst>
              <a:gd name="connsiteX0" fmla="*/ 523875 w 1300162"/>
              <a:gd name="connsiteY0" fmla="*/ 264319 h 354806"/>
              <a:gd name="connsiteX1" fmla="*/ 185737 w 1300162"/>
              <a:gd name="connsiteY1" fmla="*/ 347663 h 354806"/>
              <a:gd name="connsiteX2" fmla="*/ 140493 w 1300162"/>
              <a:gd name="connsiteY2" fmla="*/ 354806 h 354806"/>
              <a:gd name="connsiteX3" fmla="*/ 111918 w 1300162"/>
              <a:gd name="connsiteY3" fmla="*/ 354806 h 354806"/>
              <a:gd name="connsiteX4" fmla="*/ 85725 w 1300162"/>
              <a:gd name="connsiteY4" fmla="*/ 350044 h 354806"/>
              <a:gd name="connsiteX5" fmla="*/ 57150 w 1300162"/>
              <a:gd name="connsiteY5" fmla="*/ 333375 h 354806"/>
              <a:gd name="connsiteX6" fmla="*/ 0 w 1300162"/>
              <a:gd name="connsiteY6" fmla="*/ 278606 h 354806"/>
              <a:gd name="connsiteX7" fmla="*/ 147637 w 1300162"/>
              <a:gd name="connsiteY7" fmla="*/ 190500 h 354806"/>
              <a:gd name="connsiteX8" fmla="*/ 292893 w 1300162"/>
              <a:gd name="connsiteY8" fmla="*/ 183356 h 354806"/>
              <a:gd name="connsiteX9" fmla="*/ 381000 w 1300162"/>
              <a:gd name="connsiteY9" fmla="*/ 171450 h 354806"/>
              <a:gd name="connsiteX10" fmla="*/ 500062 w 1300162"/>
              <a:gd name="connsiteY10" fmla="*/ 150019 h 354806"/>
              <a:gd name="connsiteX11" fmla="*/ 588168 w 1300162"/>
              <a:gd name="connsiteY11" fmla="*/ 130969 h 354806"/>
              <a:gd name="connsiteX12" fmla="*/ 669131 w 1300162"/>
              <a:gd name="connsiteY12" fmla="*/ 109538 h 354806"/>
              <a:gd name="connsiteX13" fmla="*/ 745331 w 1300162"/>
              <a:gd name="connsiteY13" fmla="*/ 85725 h 354806"/>
              <a:gd name="connsiteX14" fmla="*/ 790575 w 1300162"/>
              <a:gd name="connsiteY14" fmla="*/ 61913 h 354806"/>
              <a:gd name="connsiteX15" fmla="*/ 828675 w 1300162"/>
              <a:gd name="connsiteY15" fmla="*/ 45244 h 354806"/>
              <a:gd name="connsiteX16" fmla="*/ 866775 w 1300162"/>
              <a:gd name="connsiteY16" fmla="*/ 21431 h 354806"/>
              <a:gd name="connsiteX17" fmla="*/ 890587 w 1300162"/>
              <a:gd name="connsiteY17" fmla="*/ 4763 h 354806"/>
              <a:gd name="connsiteX18" fmla="*/ 919162 w 1300162"/>
              <a:gd name="connsiteY18" fmla="*/ 0 h 354806"/>
              <a:gd name="connsiteX19" fmla="*/ 981075 w 1300162"/>
              <a:gd name="connsiteY19" fmla="*/ 9525 h 354806"/>
              <a:gd name="connsiteX20" fmla="*/ 1038225 w 1300162"/>
              <a:gd name="connsiteY20" fmla="*/ 35719 h 354806"/>
              <a:gd name="connsiteX21" fmla="*/ 1216818 w 1300162"/>
              <a:gd name="connsiteY21" fmla="*/ 116681 h 354806"/>
              <a:gd name="connsiteX22" fmla="*/ 1278731 w 1300162"/>
              <a:gd name="connsiteY22" fmla="*/ 145256 h 354806"/>
              <a:gd name="connsiteX23" fmla="*/ 1293018 w 1300162"/>
              <a:gd name="connsiteY23" fmla="*/ 154781 h 354806"/>
              <a:gd name="connsiteX24" fmla="*/ 1297781 w 1300162"/>
              <a:gd name="connsiteY24" fmla="*/ 164306 h 354806"/>
              <a:gd name="connsiteX25" fmla="*/ 1300162 w 1300162"/>
              <a:gd name="connsiteY25" fmla="*/ 176213 h 354806"/>
              <a:gd name="connsiteX26" fmla="*/ 1295400 w 1300162"/>
              <a:gd name="connsiteY26" fmla="*/ 190500 h 354806"/>
              <a:gd name="connsiteX27" fmla="*/ 1283493 w 1300162"/>
              <a:gd name="connsiteY27" fmla="*/ 204788 h 354806"/>
              <a:gd name="connsiteX28" fmla="*/ 1250156 w 1300162"/>
              <a:gd name="connsiteY28" fmla="*/ 228600 h 354806"/>
              <a:gd name="connsiteX29" fmla="*/ 1195387 w 1300162"/>
              <a:gd name="connsiteY29" fmla="*/ 254794 h 354806"/>
              <a:gd name="connsiteX30" fmla="*/ 716756 w 1300162"/>
              <a:gd name="connsiteY30" fmla="*/ 233363 h 354806"/>
              <a:gd name="connsiteX31" fmla="*/ 669131 w 1300162"/>
              <a:gd name="connsiteY31" fmla="*/ 233363 h 354806"/>
              <a:gd name="connsiteX32" fmla="*/ 523875 w 1300162"/>
              <a:gd name="connsiteY32" fmla="*/ 264319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00162" h="354806">
                <a:moveTo>
                  <a:pt x="523875" y="264319"/>
                </a:moveTo>
                <a:lnTo>
                  <a:pt x="185737" y="347663"/>
                </a:lnTo>
                <a:lnTo>
                  <a:pt x="140493" y="354806"/>
                </a:lnTo>
                <a:lnTo>
                  <a:pt x="111918" y="354806"/>
                </a:lnTo>
                <a:lnTo>
                  <a:pt x="85725" y="350044"/>
                </a:lnTo>
                <a:lnTo>
                  <a:pt x="57150" y="333375"/>
                </a:lnTo>
                <a:lnTo>
                  <a:pt x="0" y="278606"/>
                </a:lnTo>
                <a:lnTo>
                  <a:pt x="147637" y="190500"/>
                </a:lnTo>
                <a:lnTo>
                  <a:pt x="292893" y="183356"/>
                </a:lnTo>
                <a:lnTo>
                  <a:pt x="381000" y="171450"/>
                </a:lnTo>
                <a:lnTo>
                  <a:pt x="500062" y="150019"/>
                </a:lnTo>
                <a:lnTo>
                  <a:pt x="588168" y="130969"/>
                </a:lnTo>
                <a:lnTo>
                  <a:pt x="669131" y="109538"/>
                </a:lnTo>
                <a:lnTo>
                  <a:pt x="745331" y="85725"/>
                </a:lnTo>
                <a:lnTo>
                  <a:pt x="790575" y="61913"/>
                </a:lnTo>
                <a:lnTo>
                  <a:pt x="828675" y="45244"/>
                </a:lnTo>
                <a:lnTo>
                  <a:pt x="866775" y="21431"/>
                </a:lnTo>
                <a:lnTo>
                  <a:pt x="890587" y="4763"/>
                </a:lnTo>
                <a:lnTo>
                  <a:pt x="919162" y="0"/>
                </a:lnTo>
                <a:lnTo>
                  <a:pt x="981075" y="9525"/>
                </a:lnTo>
                <a:lnTo>
                  <a:pt x="1038225" y="35719"/>
                </a:lnTo>
                <a:lnTo>
                  <a:pt x="1216818" y="116681"/>
                </a:lnTo>
                <a:lnTo>
                  <a:pt x="1278731" y="145256"/>
                </a:lnTo>
                <a:lnTo>
                  <a:pt x="1293018" y="154781"/>
                </a:lnTo>
                <a:lnTo>
                  <a:pt x="1297781" y="164306"/>
                </a:lnTo>
                <a:lnTo>
                  <a:pt x="1300162" y="176213"/>
                </a:lnTo>
                <a:lnTo>
                  <a:pt x="1295400" y="190500"/>
                </a:lnTo>
                <a:lnTo>
                  <a:pt x="1283493" y="204788"/>
                </a:lnTo>
                <a:lnTo>
                  <a:pt x="1250156" y="228600"/>
                </a:lnTo>
                <a:lnTo>
                  <a:pt x="1195387" y="254794"/>
                </a:lnTo>
                <a:lnTo>
                  <a:pt x="716756" y="233363"/>
                </a:lnTo>
                <a:lnTo>
                  <a:pt x="669131" y="233363"/>
                </a:lnTo>
                <a:lnTo>
                  <a:pt x="523875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2D3EA87B-C643-4F83-A571-89FCF1A779E8}"/>
              </a:ext>
            </a:extLst>
          </p:cNvPr>
          <p:cNvSpPr/>
          <p:nvPr/>
        </p:nvSpPr>
        <p:spPr>
          <a:xfrm>
            <a:off x="5376863" y="1935163"/>
            <a:ext cx="1079500" cy="969962"/>
          </a:xfrm>
          <a:custGeom>
            <a:avLst/>
            <a:gdLst>
              <a:gd name="connsiteX0" fmla="*/ 390525 w 1078706"/>
              <a:gd name="connsiteY0" fmla="*/ 352425 h 969169"/>
              <a:gd name="connsiteX1" fmla="*/ 511968 w 1078706"/>
              <a:gd name="connsiteY1" fmla="*/ 159544 h 969169"/>
              <a:gd name="connsiteX2" fmla="*/ 533400 w 1078706"/>
              <a:gd name="connsiteY2" fmla="*/ 121444 h 969169"/>
              <a:gd name="connsiteX3" fmla="*/ 540543 w 1078706"/>
              <a:gd name="connsiteY3" fmla="*/ 100013 h 969169"/>
              <a:gd name="connsiteX4" fmla="*/ 542925 w 1078706"/>
              <a:gd name="connsiteY4" fmla="*/ 73819 h 969169"/>
              <a:gd name="connsiteX5" fmla="*/ 533400 w 1078706"/>
              <a:gd name="connsiteY5" fmla="*/ 54769 h 969169"/>
              <a:gd name="connsiteX6" fmla="*/ 511968 w 1078706"/>
              <a:gd name="connsiteY6" fmla="*/ 35719 h 969169"/>
              <a:gd name="connsiteX7" fmla="*/ 469106 w 1078706"/>
              <a:gd name="connsiteY7" fmla="*/ 0 h 969169"/>
              <a:gd name="connsiteX8" fmla="*/ 1078706 w 1078706"/>
              <a:gd name="connsiteY8" fmla="*/ 21432 h 969169"/>
              <a:gd name="connsiteX9" fmla="*/ 1035843 w 1078706"/>
              <a:gd name="connsiteY9" fmla="*/ 42863 h 969169"/>
              <a:gd name="connsiteX10" fmla="*/ 1000125 w 1078706"/>
              <a:gd name="connsiteY10" fmla="*/ 64294 h 969169"/>
              <a:gd name="connsiteX11" fmla="*/ 947737 w 1078706"/>
              <a:gd name="connsiteY11" fmla="*/ 104775 h 969169"/>
              <a:gd name="connsiteX12" fmla="*/ 814387 w 1078706"/>
              <a:gd name="connsiteY12" fmla="*/ 233363 h 969169"/>
              <a:gd name="connsiteX13" fmla="*/ 631031 w 1078706"/>
              <a:gd name="connsiteY13" fmla="*/ 411957 h 969169"/>
              <a:gd name="connsiteX14" fmla="*/ 395287 w 1078706"/>
              <a:gd name="connsiteY14" fmla="*/ 645319 h 969169"/>
              <a:gd name="connsiteX15" fmla="*/ 80962 w 1078706"/>
              <a:gd name="connsiteY15" fmla="*/ 962025 h 969169"/>
              <a:gd name="connsiteX16" fmla="*/ 0 w 1078706"/>
              <a:gd name="connsiteY16" fmla="*/ 969169 h 969169"/>
              <a:gd name="connsiteX17" fmla="*/ 73818 w 1078706"/>
              <a:gd name="connsiteY17" fmla="*/ 838200 h 969169"/>
              <a:gd name="connsiteX18" fmla="*/ 240506 w 1078706"/>
              <a:gd name="connsiteY18" fmla="*/ 588169 h 969169"/>
              <a:gd name="connsiteX19" fmla="*/ 390525 w 1078706"/>
              <a:gd name="connsiteY19" fmla="*/ 352425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78706" h="969169">
                <a:moveTo>
                  <a:pt x="390525" y="352425"/>
                </a:moveTo>
                <a:lnTo>
                  <a:pt x="511968" y="159544"/>
                </a:lnTo>
                <a:lnTo>
                  <a:pt x="533400" y="121444"/>
                </a:lnTo>
                <a:lnTo>
                  <a:pt x="540543" y="100013"/>
                </a:lnTo>
                <a:lnTo>
                  <a:pt x="542925" y="73819"/>
                </a:lnTo>
                <a:lnTo>
                  <a:pt x="533400" y="54769"/>
                </a:lnTo>
                <a:lnTo>
                  <a:pt x="511968" y="35719"/>
                </a:lnTo>
                <a:lnTo>
                  <a:pt x="469106" y="0"/>
                </a:lnTo>
                <a:lnTo>
                  <a:pt x="1078706" y="21432"/>
                </a:lnTo>
                <a:lnTo>
                  <a:pt x="1035843" y="42863"/>
                </a:lnTo>
                <a:lnTo>
                  <a:pt x="1000125" y="64294"/>
                </a:lnTo>
                <a:lnTo>
                  <a:pt x="947737" y="104775"/>
                </a:lnTo>
                <a:lnTo>
                  <a:pt x="814387" y="233363"/>
                </a:lnTo>
                <a:lnTo>
                  <a:pt x="631031" y="411957"/>
                </a:lnTo>
                <a:lnTo>
                  <a:pt x="395287" y="645319"/>
                </a:lnTo>
                <a:lnTo>
                  <a:pt x="80962" y="962025"/>
                </a:lnTo>
                <a:lnTo>
                  <a:pt x="0" y="969169"/>
                </a:lnTo>
                <a:lnTo>
                  <a:pt x="73818" y="838200"/>
                </a:lnTo>
                <a:lnTo>
                  <a:pt x="240506" y="588169"/>
                </a:lnTo>
                <a:lnTo>
                  <a:pt x="390525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DC59AE16-528D-4717-9781-3551C7ED859B}"/>
              </a:ext>
            </a:extLst>
          </p:cNvPr>
          <p:cNvSpPr/>
          <p:nvPr/>
        </p:nvSpPr>
        <p:spPr>
          <a:xfrm>
            <a:off x="4376738" y="2852738"/>
            <a:ext cx="503237" cy="1231900"/>
          </a:xfrm>
          <a:custGeom>
            <a:avLst/>
            <a:gdLst>
              <a:gd name="connsiteX0" fmla="*/ 416719 w 502444"/>
              <a:gd name="connsiteY0" fmla="*/ 371475 h 1231107"/>
              <a:gd name="connsiteX1" fmla="*/ 447675 w 502444"/>
              <a:gd name="connsiteY1" fmla="*/ 619125 h 1231107"/>
              <a:gd name="connsiteX2" fmla="*/ 488156 w 502444"/>
              <a:gd name="connsiteY2" fmla="*/ 940594 h 1231107"/>
              <a:gd name="connsiteX3" fmla="*/ 502444 w 502444"/>
              <a:gd name="connsiteY3" fmla="*/ 1116807 h 1231107"/>
              <a:gd name="connsiteX4" fmla="*/ 492919 w 502444"/>
              <a:gd name="connsiteY4" fmla="*/ 1145382 h 1231107"/>
              <a:gd name="connsiteX5" fmla="*/ 473869 w 502444"/>
              <a:gd name="connsiteY5" fmla="*/ 1176338 h 1231107"/>
              <a:gd name="connsiteX6" fmla="*/ 454819 w 502444"/>
              <a:gd name="connsiteY6" fmla="*/ 1195388 h 1231107"/>
              <a:gd name="connsiteX7" fmla="*/ 421481 w 502444"/>
              <a:gd name="connsiteY7" fmla="*/ 1214438 h 1231107"/>
              <a:gd name="connsiteX8" fmla="*/ 381000 w 502444"/>
              <a:gd name="connsiteY8" fmla="*/ 1228725 h 1231107"/>
              <a:gd name="connsiteX9" fmla="*/ 359569 w 502444"/>
              <a:gd name="connsiteY9" fmla="*/ 1231107 h 1231107"/>
              <a:gd name="connsiteX10" fmla="*/ 345281 w 502444"/>
              <a:gd name="connsiteY10" fmla="*/ 1226344 h 1231107"/>
              <a:gd name="connsiteX11" fmla="*/ 304800 w 502444"/>
              <a:gd name="connsiteY11" fmla="*/ 1166813 h 1231107"/>
              <a:gd name="connsiteX12" fmla="*/ 250031 w 502444"/>
              <a:gd name="connsiteY12" fmla="*/ 1073944 h 1231107"/>
              <a:gd name="connsiteX13" fmla="*/ 240506 w 502444"/>
              <a:gd name="connsiteY13" fmla="*/ 1050132 h 1231107"/>
              <a:gd name="connsiteX14" fmla="*/ 252413 w 502444"/>
              <a:gd name="connsiteY14" fmla="*/ 990600 h 1231107"/>
              <a:gd name="connsiteX15" fmla="*/ 259556 w 502444"/>
              <a:gd name="connsiteY15" fmla="*/ 902494 h 1231107"/>
              <a:gd name="connsiteX16" fmla="*/ 261938 w 502444"/>
              <a:gd name="connsiteY16" fmla="*/ 838200 h 1231107"/>
              <a:gd name="connsiteX17" fmla="*/ 259556 w 502444"/>
              <a:gd name="connsiteY17" fmla="*/ 766763 h 1231107"/>
              <a:gd name="connsiteX18" fmla="*/ 257175 w 502444"/>
              <a:gd name="connsiteY18" fmla="*/ 702469 h 1231107"/>
              <a:gd name="connsiteX19" fmla="*/ 250031 w 502444"/>
              <a:gd name="connsiteY19" fmla="*/ 635794 h 1231107"/>
              <a:gd name="connsiteX20" fmla="*/ 235744 w 502444"/>
              <a:gd name="connsiteY20" fmla="*/ 561975 h 1231107"/>
              <a:gd name="connsiteX21" fmla="*/ 207169 w 502444"/>
              <a:gd name="connsiteY21" fmla="*/ 423863 h 1231107"/>
              <a:gd name="connsiteX22" fmla="*/ 188119 w 502444"/>
              <a:gd name="connsiteY22" fmla="*/ 345282 h 1231107"/>
              <a:gd name="connsiteX23" fmla="*/ 169069 w 502444"/>
              <a:gd name="connsiteY23" fmla="*/ 280988 h 1231107"/>
              <a:gd name="connsiteX24" fmla="*/ 150019 w 502444"/>
              <a:gd name="connsiteY24" fmla="*/ 230982 h 1231107"/>
              <a:gd name="connsiteX25" fmla="*/ 126206 w 502444"/>
              <a:gd name="connsiteY25" fmla="*/ 183357 h 1231107"/>
              <a:gd name="connsiteX26" fmla="*/ 102394 w 502444"/>
              <a:gd name="connsiteY26" fmla="*/ 142875 h 1231107"/>
              <a:gd name="connsiteX27" fmla="*/ 73819 w 502444"/>
              <a:gd name="connsiteY27" fmla="*/ 102394 h 1231107"/>
              <a:gd name="connsiteX28" fmla="*/ 45244 w 502444"/>
              <a:gd name="connsiteY28" fmla="*/ 71438 h 1231107"/>
              <a:gd name="connsiteX29" fmla="*/ 26194 w 502444"/>
              <a:gd name="connsiteY29" fmla="*/ 54769 h 1231107"/>
              <a:gd name="connsiteX30" fmla="*/ 9525 w 502444"/>
              <a:gd name="connsiteY30" fmla="*/ 42863 h 1231107"/>
              <a:gd name="connsiteX31" fmla="*/ 0 w 502444"/>
              <a:gd name="connsiteY31" fmla="*/ 21432 h 1231107"/>
              <a:gd name="connsiteX32" fmla="*/ 4763 w 502444"/>
              <a:gd name="connsiteY32" fmla="*/ 7144 h 1231107"/>
              <a:gd name="connsiteX33" fmla="*/ 14288 w 502444"/>
              <a:gd name="connsiteY33" fmla="*/ 0 h 1231107"/>
              <a:gd name="connsiteX34" fmla="*/ 40481 w 502444"/>
              <a:gd name="connsiteY34" fmla="*/ 0 h 1231107"/>
              <a:gd name="connsiteX35" fmla="*/ 197644 w 502444"/>
              <a:gd name="connsiteY35" fmla="*/ 28575 h 1231107"/>
              <a:gd name="connsiteX36" fmla="*/ 369094 w 502444"/>
              <a:gd name="connsiteY36" fmla="*/ 69057 h 1231107"/>
              <a:gd name="connsiteX37" fmla="*/ 402431 w 502444"/>
              <a:gd name="connsiteY37" fmla="*/ 261938 h 1231107"/>
              <a:gd name="connsiteX38" fmla="*/ 416719 w 502444"/>
              <a:gd name="connsiteY38" fmla="*/ 371475 h 123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2444" h="1231107">
                <a:moveTo>
                  <a:pt x="416719" y="371475"/>
                </a:moveTo>
                <a:lnTo>
                  <a:pt x="447675" y="619125"/>
                </a:lnTo>
                <a:lnTo>
                  <a:pt x="488156" y="940594"/>
                </a:lnTo>
                <a:lnTo>
                  <a:pt x="502444" y="1116807"/>
                </a:lnTo>
                <a:lnTo>
                  <a:pt x="492919" y="1145382"/>
                </a:lnTo>
                <a:lnTo>
                  <a:pt x="473869" y="1176338"/>
                </a:lnTo>
                <a:lnTo>
                  <a:pt x="454819" y="1195388"/>
                </a:lnTo>
                <a:lnTo>
                  <a:pt x="421481" y="1214438"/>
                </a:lnTo>
                <a:lnTo>
                  <a:pt x="381000" y="1228725"/>
                </a:lnTo>
                <a:lnTo>
                  <a:pt x="359569" y="1231107"/>
                </a:lnTo>
                <a:lnTo>
                  <a:pt x="345281" y="1226344"/>
                </a:lnTo>
                <a:lnTo>
                  <a:pt x="304800" y="1166813"/>
                </a:lnTo>
                <a:lnTo>
                  <a:pt x="250031" y="1073944"/>
                </a:lnTo>
                <a:lnTo>
                  <a:pt x="240506" y="1050132"/>
                </a:lnTo>
                <a:lnTo>
                  <a:pt x="252413" y="990600"/>
                </a:lnTo>
                <a:lnTo>
                  <a:pt x="259556" y="902494"/>
                </a:lnTo>
                <a:lnTo>
                  <a:pt x="261938" y="838200"/>
                </a:lnTo>
                <a:lnTo>
                  <a:pt x="259556" y="766763"/>
                </a:lnTo>
                <a:cubicBezTo>
                  <a:pt x="258762" y="745332"/>
                  <a:pt x="257969" y="723900"/>
                  <a:pt x="257175" y="702469"/>
                </a:cubicBezTo>
                <a:lnTo>
                  <a:pt x="250031" y="635794"/>
                </a:lnTo>
                <a:lnTo>
                  <a:pt x="235744" y="561975"/>
                </a:lnTo>
                <a:lnTo>
                  <a:pt x="207169" y="423863"/>
                </a:lnTo>
                <a:lnTo>
                  <a:pt x="188119" y="345282"/>
                </a:lnTo>
                <a:lnTo>
                  <a:pt x="169069" y="280988"/>
                </a:lnTo>
                <a:lnTo>
                  <a:pt x="150019" y="230982"/>
                </a:lnTo>
                <a:lnTo>
                  <a:pt x="126206" y="183357"/>
                </a:lnTo>
                <a:lnTo>
                  <a:pt x="102394" y="142875"/>
                </a:lnTo>
                <a:lnTo>
                  <a:pt x="73819" y="102394"/>
                </a:lnTo>
                <a:lnTo>
                  <a:pt x="45244" y="71438"/>
                </a:lnTo>
                <a:lnTo>
                  <a:pt x="26194" y="54769"/>
                </a:lnTo>
                <a:lnTo>
                  <a:pt x="9525" y="42863"/>
                </a:lnTo>
                <a:lnTo>
                  <a:pt x="0" y="21432"/>
                </a:lnTo>
                <a:lnTo>
                  <a:pt x="4763" y="7144"/>
                </a:lnTo>
                <a:lnTo>
                  <a:pt x="14288" y="0"/>
                </a:lnTo>
                <a:lnTo>
                  <a:pt x="40481" y="0"/>
                </a:lnTo>
                <a:lnTo>
                  <a:pt x="197644" y="28575"/>
                </a:lnTo>
                <a:lnTo>
                  <a:pt x="369094" y="69057"/>
                </a:lnTo>
                <a:lnTo>
                  <a:pt x="402431" y="261938"/>
                </a:lnTo>
                <a:lnTo>
                  <a:pt x="416719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A70338F3-3225-4827-A4B1-2CA6BC75FD00}"/>
              </a:ext>
            </a:extLst>
          </p:cNvPr>
          <p:cNvSpPr/>
          <p:nvPr/>
        </p:nvSpPr>
        <p:spPr>
          <a:xfrm>
            <a:off x="4678363" y="2627313"/>
            <a:ext cx="2171700" cy="1292225"/>
          </a:xfrm>
          <a:custGeom>
            <a:avLst/>
            <a:gdLst>
              <a:gd name="connsiteX0" fmla="*/ 664369 w 2171700"/>
              <a:gd name="connsiteY0" fmla="*/ 211931 h 1293019"/>
              <a:gd name="connsiteX1" fmla="*/ 376238 w 2171700"/>
              <a:gd name="connsiteY1" fmla="*/ 257175 h 1293019"/>
              <a:gd name="connsiteX2" fmla="*/ 0 w 2171700"/>
              <a:gd name="connsiteY2" fmla="*/ 321469 h 1293019"/>
              <a:gd name="connsiteX3" fmla="*/ 35719 w 2171700"/>
              <a:gd name="connsiteY3" fmla="*/ 476250 h 1293019"/>
              <a:gd name="connsiteX4" fmla="*/ 252413 w 2171700"/>
              <a:gd name="connsiteY4" fmla="*/ 440531 h 1293019"/>
              <a:gd name="connsiteX5" fmla="*/ 578644 w 2171700"/>
              <a:gd name="connsiteY5" fmla="*/ 385762 h 1293019"/>
              <a:gd name="connsiteX6" fmla="*/ 890588 w 2171700"/>
              <a:gd name="connsiteY6" fmla="*/ 319087 h 1293019"/>
              <a:gd name="connsiteX7" fmla="*/ 1052513 w 2171700"/>
              <a:gd name="connsiteY7" fmla="*/ 295275 h 1293019"/>
              <a:gd name="connsiteX8" fmla="*/ 1376363 w 2171700"/>
              <a:gd name="connsiteY8" fmla="*/ 261937 h 1293019"/>
              <a:gd name="connsiteX9" fmla="*/ 1566863 w 2171700"/>
              <a:gd name="connsiteY9" fmla="*/ 250031 h 1293019"/>
              <a:gd name="connsiteX10" fmla="*/ 1681163 w 2171700"/>
              <a:gd name="connsiteY10" fmla="*/ 245269 h 1293019"/>
              <a:gd name="connsiteX11" fmla="*/ 1702594 w 2171700"/>
              <a:gd name="connsiteY11" fmla="*/ 247650 h 1293019"/>
              <a:gd name="connsiteX12" fmla="*/ 1714500 w 2171700"/>
              <a:gd name="connsiteY12" fmla="*/ 252412 h 1293019"/>
              <a:gd name="connsiteX13" fmla="*/ 1728788 w 2171700"/>
              <a:gd name="connsiteY13" fmla="*/ 261937 h 1293019"/>
              <a:gd name="connsiteX14" fmla="*/ 1738313 w 2171700"/>
              <a:gd name="connsiteY14" fmla="*/ 271462 h 1293019"/>
              <a:gd name="connsiteX15" fmla="*/ 1745457 w 2171700"/>
              <a:gd name="connsiteY15" fmla="*/ 278606 h 1293019"/>
              <a:gd name="connsiteX16" fmla="*/ 1752600 w 2171700"/>
              <a:gd name="connsiteY16" fmla="*/ 292894 h 1293019"/>
              <a:gd name="connsiteX17" fmla="*/ 1757363 w 2171700"/>
              <a:gd name="connsiteY17" fmla="*/ 316706 h 1293019"/>
              <a:gd name="connsiteX18" fmla="*/ 1762125 w 2171700"/>
              <a:gd name="connsiteY18" fmla="*/ 345281 h 1293019"/>
              <a:gd name="connsiteX19" fmla="*/ 1757363 w 2171700"/>
              <a:gd name="connsiteY19" fmla="*/ 376237 h 1293019"/>
              <a:gd name="connsiteX20" fmla="*/ 1731169 w 2171700"/>
              <a:gd name="connsiteY20" fmla="*/ 533400 h 1293019"/>
              <a:gd name="connsiteX21" fmla="*/ 1683544 w 2171700"/>
              <a:gd name="connsiteY21" fmla="*/ 769144 h 1293019"/>
              <a:gd name="connsiteX22" fmla="*/ 1624013 w 2171700"/>
              <a:gd name="connsiteY22" fmla="*/ 1033462 h 1293019"/>
              <a:gd name="connsiteX23" fmla="*/ 1588294 w 2171700"/>
              <a:gd name="connsiteY23" fmla="*/ 1204912 h 1293019"/>
              <a:gd name="connsiteX24" fmla="*/ 1595438 w 2171700"/>
              <a:gd name="connsiteY24" fmla="*/ 1235869 h 1293019"/>
              <a:gd name="connsiteX25" fmla="*/ 1609725 w 2171700"/>
              <a:gd name="connsiteY25" fmla="*/ 1262062 h 1293019"/>
              <a:gd name="connsiteX26" fmla="*/ 1624013 w 2171700"/>
              <a:gd name="connsiteY26" fmla="*/ 1276350 h 1293019"/>
              <a:gd name="connsiteX27" fmla="*/ 1647825 w 2171700"/>
              <a:gd name="connsiteY27" fmla="*/ 1288256 h 1293019"/>
              <a:gd name="connsiteX28" fmla="*/ 1666875 w 2171700"/>
              <a:gd name="connsiteY28" fmla="*/ 1293019 h 1293019"/>
              <a:gd name="connsiteX29" fmla="*/ 1704975 w 2171700"/>
              <a:gd name="connsiteY29" fmla="*/ 1288256 h 1293019"/>
              <a:gd name="connsiteX30" fmla="*/ 1724025 w 2171700"/>
              <a:gd name="connsiteY30" fmla="*/ 1281112 h 1293019"/>
              <a:gd name="connsiteX31" fmla="*/ 1743075 w 2171700"/>
              <a:gd name="connsiteY31" fmla="*/ 1266825 h 1293019"/>
              <a:gd name="connsiteX32" fmla="*/ 1752600 w 2171700"/>
              <a:gd name="connsiteY32" fmla="*/ 1252537 h 1293019"/>
              <a:gd name="connsiteX33" fmla="*/ 1757363 w 2171700"/>
              <a:gd name="connsiteY33" fmla="*/ 1235869 h 1293019"/>
              <a:gd name="connsiteX34" fmla="*/ 1762125 w 2171700"/>
              <a:gd name="connsiteY34" fmla="*/ 1200150 h 1293019"/>
              <a:gd name="connsiteX35" fmla="*/ 1821657 w 2171700"/>
              <a:gd name="connsiteY35" fmla="*/ 1031081 h 1293019"/>
              <a:gd name="connsiteX36" fmla="*/ 1893094 w 2171700"/>
              <a:gd name="connsiteY36" fmla="*/ 845344 h 1293019"/>
              <a:gd name="connsiteX37" fmla="*/ 1957388 w 2171700"/>
              <a:gd name="connsiteY37" fmla="*/ 695325 h 1293019"/>
              <a:gd name="connsiteX38" fmla="*/ 2005013 w 2171700"/>
              <a:gd name="connsiteY38" fmla="*/ 590550 h 1293019"/>
              <a:gd name="connsiteX39" fmla="*/ 2047875 w 2171700"/>
              <a:gd name="connsiteY39" fmla="*/ 500062 h 1293019"/>
              <a:gd name="connsiteX40" fmla="*/ 2064544 w 2171700"/>
              <a:gd name="connsiteY40" fmla="*/ 473869 h 1293019"/>
              <a:gd name="connsiteX41" fmla="*/ 2095500 w 2171700"/>
              <a:gd name="connsiteY41" fmla="*/ 438150 h 1293019"/>
              <a:gd name="connsiteX42" fmla="*/ 2126457 w 2171700"/>
              <a:gd name="connsiteY42" fmla="*/ 397669 h 1293019"/>
              <a:gd name="connsiteX43" fmla="*/ 2147888 w 2171700"/>
              <a:gd name="connsiteY43" fmla="*/ 359569 h 1293019"/>
              <a:gd name="connsiteX44" fmla="*/ 2164557 w 2171700"/>
              <a:gd name="connsiteY44" fmla="*/ 323850 h 1293019"/>
              <a:gd name="connsiteX45" fmla="*/ 2171700 w 2171700"/>
              <a:gd name="connsiteY45" fmla="*/ 292894 h 1293019"/>
              <a:gd name="connsiteX46" fmla="*/ 2169319 w 2171700"/>
              <a:gd name="connsiteY46" fmla="*/ 261937 h 1293019"/>
              <a:gd name="connsiteX47" fmla="*/ 2159794 w 2171700"/>
              <a:gd name="connsiteY47" fmla="*/ 235744 h 1293019"/>
              <a:gd name="connsiteX48" fmla="*/ 2131219 w 2171700"/>
              <a:gd name="connsiteY48" fmla="*/ 216694 h 1293019"/>
              <a:gd name="connsiteX49" fmla="*/ 2055019 w 2171700"/>
              <a:gd name="connsiteY49" fmla="*/ 159544 h 1293019"/>
              <a:gd name="connsiteX50" fmla="*/ 1947863 w 2171700"/>
              <a:gd name="connsiteY50" fmla="*/ 85725 h 1293019"/>
              <a:gd name="connsiteX51" fmla="*/ 1857375 w 2171700"/>
              <a:gd name="connsiteY51" fmla="*/ 30956 h 1293019"/>
              <a:gd name="connsiteX52" fmla="*/ 1797844 w 2171700"/>
              <a:gd name="connsiteY52" fmla="*/ 4762 h 1293019"/>
              <a:gd name="connsiteX53" fmla="*/ 1764507 w 2171700"/>
              <a:gd name="connsiteY53" fmla="*/ 0 h 1293019"/>
              <a:gd name="connsiteX54" fmla="*/ 1659732 w 2171700"/>
              <a:gd name="connsiteY54" fmla="*/ 23812 h 1293019"/>
              <a:gd name="connsiteX55" fmla="*/ 1388269 w 2171700"/>
              <a:gd name="connsiteY55" fmla="*/ 85725 h 1293019"/>
              <a:gd name="connsiteX56" fmla="*/ 1085850 w 2171700"/>
              <a:gd name="connsiteY56" fmla="*/ 140494 h 1293019"/>
              <a:gd name="connsiteX57" fmla="*/ 852488 w 2171700"/>
              <a:gd name="connsiteY57" fmla="*/ 178594 h 1293019"/>
              <a:gd name="connsiteX58" fmla="*/ 664369 w 2171700"/>
              <a:gd name="connsiteY58" fmla="*/ 211931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71700" h="1293019">
                <a:moveTo>
                  <a:pt x="664369" y="211931"/>
                </a:moveTo>
                <a:lnTo>
                  <a:pt x="376238" y="257175"/>
                </a:lnTo>
                <a:lnTo>
                  <a:pt x="0" y="321469"/>
                </a:lnTo>
                <a:lnTo>
                  <a:pt x="35719" y="476250"/>
                </a:lnTo>
                <a:lnTo>
                  <a:pt x="252413" y="440531"/>
                </a:lnTo>
                <a:lnTo>
                  <a:pt x="578644" y="385762"/>
                </a:lnTo>
                <a:lnTo>
                  <a:pt x="890588" y="319087"/>
                </a:lnTo>
                <a:lnTo>
                  <a:pt x="1052513" y="295275"/>
                </a:lnTo>
                <a:lnTo>
                  <a:pt x="1376363" y="261937"/>
                </a:lnTo>
                <a:lnTo>
                  <a:pt x="1566863" y="250031"/>
                </a:lnTo>
                <a:lnTo>
                  <a:pt x="1681163" y="245269"/>
                </a:lnTo>
                <a:lnTo>
                  <a:pt x="1702594" y="247650"/>
                </a:lnTo>
                <a:lnTo>
                  <a:pt x="1714500" y="252412"/>
                </a:lnTo>
                <a:lnTo>
                  <a:pt x="1728788" y="261937"/>
                </a:lnTo>
                <a:lnTo>
                  <a:pt x="1738313" y="271462"/>
                </a:lnTo>
                <a:lnTo>
                  <a:pt x="1745457" y="278606"/>
                </a:lnTo>
                <a:lnTo>
                  <a:pt x="1752600" y="292894"/>
                </a:lnTo>
                <a:lnTo>
                  <a:pt x="1757363" y="316706"/>
                </a:lnTo>
                <a:lnTo>
                  <a:pt x="1762125" y="345281"/>
                </a:lnTo>
                <a:lnTo>
                  <a:pt x="1757363" y="376237"/>
                </a:lnTo>
                <a:lnTo>
                  <a:pt x="1731169" y="533400"/>
                </a:lnTo>
                <a:lnTo>
                  <a:pt x="1683544" y="769144"/>
                </a:lnTo>
                <a:lnTo>
                  <a:pt x="1624013" y="1033462"/>
                </a:lnTo>
                <a:lnTo>
                  <a:pt x="1588294" y="1204912"/>
                </a:lnTo>
                <a:lnTo>
                  <a:pt x="1595438" y="1235869"/>
                </a:lnTo>
                <a:lnTo>
                  <a:pt x="1609725" y="1262062"/>
                </a:lnTo>
                <a:lnTo>
                  <a:pt x="1624013" y="1276350"/>
                </a:lnTo>
                <a:lnTo>
                  <a:pt x="1647825" y="1288256"/>
                </a:lnTo>
                <a:lnTo>
                  <a:pt x="1666875" y="1293019"/>
                </a:lnTo>
                <a:lnTo>
                  <a:pt x="1704975" y="1288256"/>
                </a:lnTo>
                <a:lnTo>
                  <a:pt x="1724025" y="1281112"/>
                </a:lnTo>
                <a:lnTo>
                  <a:pt x="1743075" y="1266825"/>
                </a:lnTo>
                <a:lnTo>
                  <a:pt x="1752600" y="1252537"/>
                </a:lnTo>
                <a:lnTo>
                  <a:pt x="1757363" y="1235869"/>
                </a:lnTo>
                <a:lnTo>
                  <a:pt x="1762125" y="1200150"/>
                </a:lnTo>
                <a:lnTo>
                  <a:pt x="1821657" y="1031081"/>
                </a:lnTo>
                <a:lnTo>
                  <a:pt x="1893094" y="845344"/>
                </a:lnTo>
                <a:lnTo>
                  <a:pt x="1957388" y="695325"/>
                </a:lnTo>
                <a:lnTo>
                  <a:pt x="2005013" y="590550"/>
                </a:lnTo>
                <a:lnTo>
                  <a:pt x="2047875" y="500062"/>
                </a:lnTo>
                <a:lnTo>
                  <a:pt x="2064544" y="473869"/>
                </a:lnTo>
                <a:lnTo>
                  <a:pt x="2095500" y="438150"/>
                </a:lnTo>
                <a:lnTo>
                  <a:pt x="2126457" y="397669"/>
                </a:lnTo>
                <a:lnTo>
                  <a:pt x="2147888" y="359569"/>
                </a:lnTo>
                <a:lnTo>
                  <a:pt x="2164557" y="323850"/>
                </a:lnTo>
                <a:lnTo>
                  <a:pt x="2171700" y="292894"/>
                </a:lnTo>
                <a:lnTo>
                  <a:pt x="2169319" y="261937"/>
                </a:lnTo>
                <a:lnTo>
                  <a:pt x="2159794" y="235744"/>
                </a:lnTo>
                <a:lnTo>
                  <a:pt x="2131219" y="216694"/>
                </a:lnTo>
                <a:lnTo>
                  <a:pt x="2055019" y="159544"/>
                </a:lnTo>
                <a:lnTo>
                  <a:pt x="1947863" y="85725"/>
                </a:lnTo>
                <a:lnTo>
                  <a:pt x="1857375" y="30956"/>
                </a:lnTo>
                <a:lnTo>
                  <a:pt x="1797844" y="4762"/>
                </a:lnTo>
                <a:lnTo>
                  <a:pt x="1764507" y="0"/>
                </a:lnTo>
                <a:lnTo>
                  <a:pt x="1659732" y="23812"/>
                </a:lnTo>
                <a:lnTo>
                  <a:pt x="1388269" y="85725"/>
                </a:lnTo>
                <a:lnTo>
                  <a:pt x="1085850" y="140494"/>
                </a:lnTo>
                <a:lnTo>
                  <a:pt x="852488" y="178594"/>
                </a:lnTo>
                <a:lnTo>
                  <a:pt x="664369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02A0EE76-06EC-4191-9F42-D626AE866474}"/>
              </a:ext>
            </a:extLst>
          </p:cNvPr>
          <p:cNvSpPr/>
          <p:nvPr/>
        </p:nvSpPr>
        <p:spPr>
          <a:xfrm>
            <a:off x="5189538" y="2900363"/>
            <a:ext cx="479425" cy="871537"/>
          </a:xfrm>
          <a:custGeom>
            <a:avLst/>
            <a:gdLst>
              <a:gd name="connsiteX0" fmla="*/ 226219 w 481012"/>
              <a:gd name="connsiteY0" fmla="*/ 571500 h 871537"/>
              <a:gd name="connsiteX1" fmla="*/ 223837 w 481012"/>
              <a:gd name="connsiteY1" fmla="*/ 185737 h 871537"/>
              <a:gd name="connsiteX2" fmla="*/ 221456 w 481012"/>
              <a:gd name="connsiteY2" fmla="*/ 169068 h 871537"/>
              <a:gd name="connsiteX3" fmla="*/ 214312 w 481012"/>
              <a:gd name="connsiteY3" fmla="*/ 150018 h 871537"/>
              <a:gd name="connsiteX4" fmla="*/ 207169 w 481012"/>
              <a:gd name="connsiteY4" fmla="*/ 140493 h 871537"/>
              <a:gd name="connsiteX5" fmla="*/ 192881 w 481012"/>
              <a:gd name="connsiteY5" fmla="*/ 126206 h 871537"/>
              <a:gd name="connsiteX6" fmla="*/ 176212 w 481012"/>
              <a:gd name="connsiteY6" fmla="*/ 116681 h 871537"/>
              <a:gd name="connsiteX7" fmla="*/ 147637 w 481012"/>
              <a:gd name="connsiteY7" fmla="*/ 107156 h 871537"/>
              <a:gd name="connsiteX8" fmla="*/ 28575 w 481012"/>
              <a:gd name="connsiteY8" fmla="*/ 85725 h 871537"/>
              <a:gd name="connsiteX9" fmla="*/ 0 w 481012"/>
              <a:gd name="connsiteY9" fmla="*/ 73818 h 871537"/>
              <a:gd name="connsiteX10" fmla="*/ 381000 w 481012"/>
              <a:gd name="connsiteY10" fmla="*/ 0 h 871537"/>
              <a:gd name="connsiteX11" fmla="*/ 447675 w 481012"/>
              <a:gd name="connsiteY11" fmla="*/ 73818 h 871537"/>
              <a:gd name="connsiteX12" fmla="*/ 466725 w 481012"/>
              <a:gd name="connsiteY12" fmla="*/ 92868 h 871537"/>
              <a:gd name="connsiteX13" fmla="*/ 473869 w 481012"/>
              <a:gd name="connsiteY13" fmla="*/ 107156 h 871537"/>
              <a:gd name="connsiteX14" fmla="*/ 478631 w 481012"/>
              <a:gd name="connsiteY14" fmla="*/ 119062 h 871537"/>
              <a:gd name="connsiteX15" fmla="*/ 481012 w 481012"/>
              <a:gd name="connsiteY15" fmla="*/ 154781 h 871537"/>
              <a:gd name="connsiteX16" fmla="*/ 476250 w 481012"/>
              <a:gd name="connsiteY16" fmla="*/ 219075 h 871537"/>
              <a:gd name="connsiteX17" fmla="*/ 464344 w 481012"/>
              <a:gd name="connsiteY17" fmla="*/ 304800 h 871537"/>
              <a:gd name="connsiteX18" fmla="*/ 454819 w 481012"/>
              <a:gd name="connsiteY18" fmla="*/ 433387 h 871537"/>
              <a:gd name="connsiteX19" fmla="*/ 450056 w 481012"/>
              <a:gd name="connsiteY19" fmla="*/ 566737 h 871537"/>
              <a:gd name="connsiteX20" fmla="*/ 450056 w 481012"/>
              <a:gd name="connsiteY20" fmla="*/ 833437 h 871537"/>
              <a:gd name="connsiteX21" fmla="*/ 223837 w 481012"/>
              <a:gd name="connsiteY21" fmla="*/ 871537 h 871537"/>
              <a:gd name="connsiteX22" fmla="*/ 226219 w 481012"/>
              <a:gd name="connsiteY22" fmla="*/ 571500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81012" h="871537">
                <a:moveTo>
                  <a:pt x="226219" y="571500"/>
                </a:moveTo>
                <a:lnTo>
                  <a:pt x="223837" y="185737"/>
                </a:lnTo>
                <a:lnTo>
                  <a:pt x="221456" y="169068"/>
                </a:lnTo>
                <a:lnTo>
                  <a:pt x="214312" y="150018"/>
                </a:lnTo>
                <a:lnTo>
                  <a:pt x="207169" y="140493"/>
                </a:lnTo>
                <a:lnTo>
                  <a:pt x="192881" y="126206"/>
                </a:lnTo>
                <a:lnTo>
                  <a:pt x="176212" y="116681"/>
                </a:lnTo>
                <a:lnTo>
                  <a:pt x="147637" y="107156"/>
                </a:lnTo>
                <a:lnTo>
                  <a:pt x="28575" y="85725"/>
                </a:lnTo>
                <a:lnTo>
                  <a:pt x="0" y="73818"/>
                </a:lnTo>
                <a:lnTo>
                  <a:pt x="381000" y="0"/>
                </a:lnTo>
                <a:lnTo>
                  <a:pt x="447675" y="73818"/>
                </a:lnTo>
                <a:lnTo>
                  <a:pt x="466725" y="92868"/>
                </a:lnTo>
                <a:lnTo>
                  <a:pt x="473869" y="107156"/>
                </a:lnTo>
                <a:lnTo>
                  <a:pt x="478631" y="119062"/>
                </a:lnTo>
                <a:lnTo>
                  <a:pt x="481012" y="154781"/>
                </a:lnTo>
                <a:lnTo>
                  <a:pt x="476250" y="219075"/>
                </a:lnTo>
                <a:lnTo>
                  <a:pt x="464344" y="304800"/>
                </a:lnTo>
                <a:lnTo>
                  <a:pt x="454819" y="433387"/>
                </a:lnTo>
                <a:lnTo>
                  <a:pt x="450056" y="566737"/>
                </a:lnTo>
                <a:lnTo>
                  <a:pt x="450056" y="833437"/>
                </a:lnTo>
                <a:lnTo>
                  <a:pt x="223837" y="871537"/>
                </a:lnTo>
                <a:lnTo>
                  <a:pt x="226219" y="571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07FF4678-0D56-4ACE-932E-909D0E9C8235}"/>
              </a:ext>
            </a:extLst>
          </p:cNvPr>
          <p:cNvSpPr/>
          <p:nvPr/>
        </p:nvSpPr>
        <p:spPr>
          <a:xfrm>
            <a:off x="4800600" y="3624263"/>
            <a:ext cx="1560513" cy="338137"/>
          </a:xfrm>
          <a:custGeom>
            <a:avLst/>
            <a:gdLst>
              <a:gd name="connsiteX0" fmla="*/ 447675 w 1559719"/>
              <a:gd name="connsiteY0" fmla="*/ 102393 h 338137"/>
              <a:gd name="connsiteX1" fmla="*/ 214313 w 1559719"/>
              <a:gd name="connsiteY1" fmla="*/ 138112 h 338137"/>
              <a:gd name="connsiteX2" fmla="*/ 0 w 1559719"/>
              <a:gd name="connsiteY2" fmla="*/ 171450 h 338137"/>
              <a:gd name="connsiteX3" fmla="*/ 14288 w 1559719"/>
              <a:gd name="connsiteY3" fmla="*/ 338137 h 338137"/>
              <a:gd name="connsiteX4" fmla="*/ 176213 w 1559719"/>
              <a:gd name="connsiteY4" fmla="*/ 307181 h 338137"/>
              <a:gd name="connsiteX5" fmla="*/ 345281 w 1559719"/>
              <a:gd name="connsiteY5" fmla="*/ 273843 h 338137"/>
              <a:gd name="connsiteX6" fmla="*/ 559594 w 1559719"/>
              <a:gd name="connsiteY6" fmla="*/ 230981 h 338137"/>
              <a:gd name="connsiteX7" fmla="*/ 816769 w 1559719"/>
              <a:gd name="connsiteY7" fmla="*/ 209550 h 338137"/>
              <a:gd name="connsiteX8" fmla="*/ 1004888 w 1559719"/>
              <a:gd name="connsiteY8" fmla="*/ 197643 h 338137"/>
              <a:gd name="connsiteX9" fmla="*/ 1188244 w 1559719"/>
              <a:gd name="connsiteY9" fmla="*/ 195262 h 338137"/>
              <a:gd name="connsiteX10" fmla="*/ 1347788 w 1559719"/>
              <a:gd name="connsiteY10" fmla="*/ 197643 h 338137"/>
              <a:gd name="connsiteX11" fmla="*/ 1535906 w 1559719"/>
              <a:gd name="connsiteY11" fmla="*/ 211931 h 338137"/>
              <a:gd name="connsiteX12" fmla="*/ 1559719 w 1559719"/>
              <a:gd name="connsiteY12" fmla="*/ 14287 h 338137"/>
              <a:gd name="connsiteX13" fmla="*/ 1478756 w 1559719"/>
              <a:gd name="connsiteY13" fmla="*/ 7143 h 338137"/>
              <a:gd name="connsiteX14" fmla="*/ 1407319 w 1559719"/>
              <a:gd name="connsiteY14" fmla="*/ 0 h 338137"/>
              <a:gd name="connsiteX15" fmla="*/ 1312069 w 1559719"/>
              <a:gd name="connsiteY15" fmla="*/ 0 h 338137"/>
              <a:gd name="connsiteX16" fmla="*/ 1143000 w 1559719"/>
              <a:gd name="connsiteY16" fmla="*/ 7143 h 338137"/>
              <a:gd name="connsiteX17" fmla="*/ 945356 w 1559719"/>
              <a:gd name="connsiteY17" fmla="*/ 21431 h 338137"/>
              <a:gd name="connsiteX18" fmla="*/ 790575 w 1559719"/>
              <a:gd name="connsiteY18" fmla="*/ 33337 h 338137"/>
              <a:gd name="connsiteX19" fmla="*/ 631031 w 1559719"/>
              <a:gd name="connsiteY19" fmla="*/ 69056 h 338137"/>
              <a:gd name="connsiteX20" fmla="*/ 447675 w 1559719"/>
              <a:gd name="connsiteY20" fmla="*/ 102393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59719" h="338137">
                <a:moveTo>
                  <a:pt x="447675" y="102393"/>
                </a:moveTo>
                <a:lnTo>
                  <a:pt x="214313" y="138112"/>
                </a:lnTo>
                <a:lnTo>
                  <a:pt x="0" y="171450"/>
                </a:lnTo>
                <a:lnTo>
                  <a:pt x="14288" y="338137"/>
                </a:lnTo>
                <a:lnTo>
                  <a:pt x="176213" y="307181"/>
                </a:lnTo>
                <a:lnTo>
                  <a:pt x="345281" y="273843"/>
                </a:lnTo>
                <a:lnTo>
                  <a:pt x="559594" y="230981"/>
                </a:lnTo>
                <a:lnTo>
                  <a:pt x="816769" y="209550"/>
                </a:lnTo>
                <a:lnTo>
                  <a:pt x="1004888" y="197643"/>
                </a:lnTo>
                <a:lnTo>
                  <a:pt x="1188244" y="195262"/>
                </a:lnTo>
                <a:lnTo>
                  <a:pt x="1347788" y="197643"/>
                </a:lnTo>
                <a:lnTo>
                  <a:pt x="1535906" y="211931"/>
                </a:lnTo>
                <a:lnTo>
                  <a:pt x="1559719" y="14287"/>
                </a:lnTo>
                <a:lnTo>
                  <a:pt x="1478756" y="7143"/>
                </a:lnTo>
                <a:lnTo>
                  <a:pt x="1407319" y="0"/>
                </a:lnTo>
                <a:lnTo>
                  <a:pt x="1312069" y="0"/>
                </a:lnTo>
                <a:lnTo>
                  <a:pt x="1143000" y="7143"/>
                </a:lnTo>
                <a:lnTo>
                  <a:pt x="945356" y="21431"/>
                </a:lnTo>
                <a:lnTo>
                  <a:pt x="790575" y="33337"/>
                </a:lnTo>
                <a:lnTo>
                  <a:pt x="631031" y="69056"/>
                </a:lnTo>
                <a:lnTo>
                  <a:pt x="447675" y="1023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366AB52-63BE-45CB-9F0C-206028BE0DE5}"/>
              </a:ext>
            </a:extLst>
          </p:cNvPr>
          <p:cNvSpPr/>
          <p:nvPr/>
        </p:nvSpPr>
        <p:spPr>
          <a:xfrm>
            <a:off x="3417888" y="3897313"/>
            <a:ext cx="1909762" cy="1895475"/>
          </a:xfrm>
          <a:custGeom>
            <a:avLst/>
            <a:gdLst>
              <a:gd name="connsiteX0" fmla="*/ 1493167 w 1910726"/>
              <a:gd name="connsiteY0" fmla="*/ 584054 h 1894870"/>
              <a:gd name="connsiteX1" fmla="*/ 1546023 w 1910726"/>
              <a:gd name="connsiteY1" fmla="*/ 480985 h 1894870"/>
              <a:gd name="connsiteX2" fmla="*/ 1572450 w 1910726"/>
              <a:gd name="connsiteY2" fmla="*/ 422844 h 1894870"/>
              <a:gd name="connsiteX3" fmla="*/ 1572450 w 1910726"/>
              <a:gd name="connsiteY3" fmla="*/ 396417 h 1894870"/>
              <a:gd name="connsiteX4" fmla="*/ 1569808 w 1910726"/>
              <a:gd name="connsiteY4" fmla="*/ 354132 h 1894870"/>
              <a:gd name="connsiteX5" fmla="*/ 1564522 w 1910726"/>
              <a:gd name="connsiteY5" fmla="*/ 325062 h 1894870"/>
              <a:gd name="connsiteX6" fmla="*/ 1551308 w 1910726"/>
              <a:gd name="connsiteY6" fmla="*/ 274849 h 1894870"/>
              <a:gd name="connsiteX7" fmla="*/ 1527523 w 1910726"/>
              <a:gd name="connsiteY7" fmla="*/ 224636 h 1894870"/>
              <a:gd name="connsiteX8" fmla="*/ 1493167 w 1910726"/>
              <a:gd name="connsiteY8" fmla="*/ 169138 h 1894870"/>
              <a:gd name="connsiteX9" fmla="*/ 1479953 w 1910726"/>
              <a:gd name="connsiteY9" fmla="*/ 145353 h 1894870"/>
              <a:gd name="connsiteX10" fmla="*/ 1466739 w 1910726"/>
              <a:gd name="connsiteY10" fmla="*/ 113640 h 1894870"/>
              <a:gd name="connsiteX11" fmla="*/ 1432383 w 1910726"/>
              <a:gd name="connsiteY11" fmla="*/ 5286 h 1894870"/>
              <a:gd name="connsiteX12" fmla="*/ 1456168 w 1910726"/>
              <a:gd name="connsiteY12" fmla="*/ 0 h 1894870"/>
              <a:gd name="connsiteX13" fmla="*/ 1585664 w 1910726"/>
              <a:gd name="connsiteY13" fmla="*/ 95140 h 1894870"/>
              <a:gd name="connsiteX14" fmla="*/ 1694018 w 1910726"/>
              <a:gd name="connsiteY14" fmla="*/ 177066 h 1894870"/>
              <a:gd name="connsiteX15" fmla="*/ 1791801 w 1910726"/>
              <a:gd name="connsiteY15" fmla="*/ 253707 h 1894870"/>
              <a:gd name="connsiteX16" fmla="*/ 1868441 w 1910726"/>
              <a:gd name="connsiteY16" fmla="*/ 317133 h 1894870"/>
              <a:gd name="connsiteX17" fmla="*/ 1894869 w 1910726"/>
              <a:gd name="connsiteY17" fmla="*/ 340918 h 1894870"/>
              <a:gd name="connsiteX18" fmla="*/ 1908083 w 1910726"/>
              <a:gd name="connsiteY18" fmla="*/ 356775 h 1894870"/>
              <a:gd name="connsiteX19" fmla="*/ 1910726 w 1910726"/>
              <a:gd name="connsiteY19" fmla="*/ 369989 h 1894870"/>
              <a:gd name="connsiteX20" fmla="*/ 1910726 w 1910726"/>
              <a:gd name="connsiteY20" fmla="*/ 393774 h 1894870"/>
              <a:gd name="connsiteX21" fmla="*/ 1902797 w 1910726"/>
              <a:gd name="connsiteY21" fmla="*/ 414916 h 1894870"/>
              <a:gd name="connsiteX22" fmla="*/ 1876369 w 1910726"/>
              <a:gd name="connsiteY22" fmla="*/ 441344 h 1894870"/>
              <a:gd name="connsiteX23" fmla="*/ 1847299 w 1910726"/>
              <a:gd name="connsiteY23" fmla="*/ 465129 h 1894870"/>
              <a:gd name="connsiteX24" fmla="*/ 1823514 w 1910726"/>
              <a:gd name="connsiteY24" fmla="*/ 510056 h 1894870"/>
              <a:gd name="connsiteX25" fmla="*/ 1760087 w 1910726"/>
              <a:gd name="connsiteY25" fmla="*/ 623695 h 1894870"/>
              <a:gd name="connsiteX26" fmla="*/ 1657019 w 1910726"/>
              <a:gd name="connsiteY26" fmla="*/ 779619 h 1894870"/>
              <a:gd name="connsiteX27" fmla="*/ 1561879 w 1910726"/>
              <a:gd name="connsiteY27" fmla="*/ 917043 h 1894870"/>
              <a:gd name="connsiteX28" fmla="*/ 1442954 w 1910726"/>
              <a:gd name="connsiteY28" fmla="*/ 1062396 h 1894870"/>
              <a:gd name="connsiteX29" fmla="*/ 1334601 w 1910726"/>
              <a:gd name="connsiteY29" fmla="*/ 1181321 h 1894870"/>
              <a:gd name="connsiteX30" fmla="*/ 1202462 w 1910726"/>
              <a:gd name="connsiteY30" fmla="*/ 1297603 h 1894870"/>
              <a:gd name="connsiteX31" fmla="*/ 1033324 w 1910726"/>
              <a:gd name="connsiteY31" fmla="*/ 1435027 h 1894870"/>
              <a:gd name="connsiteX32" fmla="*/ 843045 w 1910726"/>
              <a:gd name="connsiteY32" fmla="*/ 1561880 h 1894870"/>
              <a:gd name="connsiteX33" fmla="*/ 713549 w 1910726"/>
              <a:gd name="connsiteY33" fmla="*/ 1635878 h 1894870"/>
              <a:gd name="connsiteX34" fmla="*/ 562910 w 1910726"/>
              <a:gd name="connsiteY34" fmla="*/ 1707233 h 1894870"/>
              <a:gd name="connsiteX35" fmla="*/ 377916 w 1910726"/>
              <a:gd name="connsiteY35" fmla="*/ 1786516 h 1894870"/>
              <a:gd name="connsiteX36" fmla="*/ 179708 w 1910726"/>
              <a:gd name="connsiteY36" fmla="*/ 1855228 h 1894870"/>
              <a:gd name="connsiteX37" fmla="*/ 39641 w 1910726"/>
              <a:gd name="connsiteY37" fmla="*/ 1892227 h 1894870"/>
              <a:gd name="connsiteX38" fmla="*/ 21142 w 1910726"/>
              <a:gd name="connsiteY38" fmla="*/ 1894870 h 1894870"/>
              <a:gd name="connsiteX39" fmla="*/ 10571 w 1910726"/>
              <a:gd name="connsiteY39" fmla="*/ 1894870 h 1894870"/>
              <a:gd name="connsiteX40" fmla="*/ 0 w 1910726"/>
              <a:gd name="connsiteY40" fmla="*/ 1886942 h 1894870"/>
              <a:gd name="connsiteX41" fmla="*/ 2642 w 1910726"/>
              <a:gd name="connsiteY41" fmla="*/ 1868442 h 1894870"/>
              <a:gd name="connsiteX42" fmla="*/ 15856 w 1910726"/>
              <a:gd name="connsiteY42" fmla="*/ 1852585 h 1894870"/>
              <a:gd name="connsiteX43" fmla="*/ 134781 w 1910726"/>
              <a:gd name="connsiteY43" fmla="*/ 1789159 h 1894870"/>
              <a:gd name="connsiteX44" fmla="*/ 422843 w 1910726"/>
              <a:gd name="connsiteY44" fmla="*/ 1630592 h 1894870"/>
              <a:gd name="connsiteX45" fmla="*/ 655408 w 1910726"/>
              <a:gd name="connsiteY45" fmla="*/ 1485240 h 1894870"/>
              <a:gd name="connsiteX46" fmla="*/ 798117 w 1910726"/>
              <a:gd name="connsiteY46" fmla="*/ 1387457 h 1894870"/>
              <a:gd name="connsiteX47" fmla="*/ 911757 w 1910726"/>
              <a:gd name="connsiteY47" fmla="*/ 1297603 h 1894870"/>
              <a:gd name="connsiteX48" fmla="*/ 1020110 w 1910726"/>
              <a:gd name="connsiteY48" fmla="*/ 1202463 h 1894870"/>
              <a:gd name="connsiteX49" fmla="*/ 1136393 w 1910726"/>
              <a:gd name="connsiteY49" fmla="*/ 1086181 h 1894870"/>
              <a:gd name="connsiteX50" fmla="*/ 1239461 w 1910726"/>
              <a:gd name="connsiteY50" fmla="*/ 964613 h 1894870"/>
              <a:gd name="connsiteX51" fmla="*/ 1337243 w 1910726"/>
              <a:gd name="connsiteY51" fmla="*/ 837760 h 1894870"/>
              <a:gd name="connsiteX52" fmla="*/ 1424455 w 1910726"/>
              <a:gd name="connsiteY52" fmla="*/ 708264 h 1894870"/>
              <a:gd name="connsiteX53" fmla="*/ 1493167 w 1910726"/>
              <a:gd name="connsiteY53" fmla="*/ 584054 h 189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10726" h="1894870">
                <a:moveTo>
                  <a:pt x="1493167" y="584054"/>
                </a:moveTo>
                <a:lnTo>
                  <a:pt x="1546023" y="480985"/>
                </a:lnTo>
                <a:lnTo>
                  <a:pt x="1572450" y="422844"/>
                </a:lnTo>
                <a:lnTo>
                  <a:pt x="1572450" y="396417"/>
                </a:lnTo>
                <a:lnTo>
                  <a:pt x="1569808" y="354132"/>
                </a:lnTo>
                <a:lnTo>
                  <a:pt x="1564522" y="325062"/>
                </a:lnTo>
                <a:lnTo>
                  <a:pt x="1551308" y="274849"/>
                </a:lnTo>
                <a:lnTo>
                  <a:pt x="1527523" y="224636"/>
                </a:lnTo>
                <a:lnTo>
                  <a:pt x="1493167" y="169138"/>
                </a:lnTo>
                <a:lnTo>
                  <a:pt x="1479953" y="145353"/>
                </a:lnTo>
                <a:lnTo>
                  <a:pt x="1466739" y="113640"/>
                </a:lnTo>
                <a:lnTo>
                  <a:pt x="1432383" y="5286"/>
                </a:lnTo>
                <a:lnTo>
                  <a:pt x="1456168" y="0"/>
                </a:lnTo>
                <a:lnTo>
                  <a:pt x="1585664" y="95140"/>
                </a:lnTo>
                <a:lnTo>
                  <a:pt x="1694018" y="177066"/>
                </a:lnTo>
                <a:lnTo>
                  <a:pt x="1791801" y="253707"/>
                </a:lnTo>
                <a:lnTo>
                  <a:pt x="1868441" y="317133"/>
                </a:lnTo>
                <a:lnTo>
                  <a:pt x="1894869" y="340918"/>
                </a:lnTo>
                <a:lnTo>
                  <a:pt x="1908083" y="356775"/>
                </a:lnTo>
                <a:lnTo>
                  <a:pt x="1910726" y="369989"/>
                </a:lnTo>
                <a:lnTo>
                  <a:pt x="1910726" y="393774"/>
                </a:lnTo>
                <a:lnTo>
                  <a:pt x="1902797" y="414916"/>
                </a:lnTo>
                <a:lnTo>
                  <a:pt x="1876369" y="441344"/>
                </a:lnTo>
                <a:lnTo>
                  <a:pt x="1847299" y="465129"/>
                </a:lnTo>
                <a:lnTo>
                  <a:pt x="1823514" y="510056"/>
                </a:lnTo>
                <a:lnTo>
                  <a:pt x="1760087" y="623695"/>
                </a:lnTo>
                <a:lnTo>
                  <a:pt x="1657019" y="779619"/>
                </a:lnTo>
                <a:lnTo>
                  <a:pt x="1561879" y="917043"/>
                </a:lnTo>
                <a:lnTo>
                  <a:pt x="1442954" y="1062396"/>
                </a:lnTo>
                <a:lnTo>
                  <a:pt x="1334601" y="1181321"/>
                </a:lnTo>
                <a:lnTo>
                  <a:pt x="1202462" y="1297603"/>
                </a:lnTo>
                <a:lnTo>
                  <a:pt x="1033324" y="1435027"/>
                </a:lnTo>
                <a:lnTo>
                  <a:pt x="843045" y="1561880"/>
                </a:lnTo>
                <a:lnTo>
                  <a:pt x="713549" y="1635878"/>
                </a:lnTo>
                <a:lnTo>
                  <a:pt x="562910" y="1707233"/>
                </a:lnTo>
                <a:lnTo>
                  <a:pt x="377916" y="1786516"/>
                </a:lnTo>
                <a:lnTo>
                  <a:pt x="179708" y="1855228"/>
                </a:lnTo>
                <a:lnTo>
                  <a:pt x="39641" y="1892227"/>
                </a:lnTo>
                <a:lnTo>
                  <a:pt x="21142" y="1894870"/>
                </a:lnTo>
                <a:lnTo>
                  <a:pt x="10571" y="1894870"/>
                </a:lnTo>
                <a:lnTo>
                  <a:pt x="0" y="1886942"/>
                </a:lnTo>
                <a:lnTo>
                  <a:pt x="2642" y="1868442"/>
                </a:lnTo>
                <a:lnTo>
                  <a:pt x="15856" y="1852585"/>
                </a:lnTo>
                <a:lnTo>
                  <a:pt x="134781" y="1789159"/>
                </a:lnTo>
                <a:lnTo>
                  <a:pt x="422843" y="1630592"/>
                </a:lnTo>
                <a:lnTo>
                  <a:pt x="655408" y="1485240"/>
                </a:lnTo>
                <a:lnTo>
                  <a:pt x="798117" y="1387457"/>
                </a:lnTo>
                <a:lnTo>
                  <a:pt x="911757" y="1297603"/>
                </a:lnTo>
                <a:lnTo>
                  <a:pt x="1020110" y="1202463"/>
                </a:lnTo>
                <a:lnTo>
                  <a:pt x="1136393" y="1086181"/>
                </a:lnTo>
                <a:lnTo>
                  <a:pt x="1239461" y="964613"/>
                </a:lnTo>
                <a:lnTo>
                  <a:pt x="1337243" y="837760"/>
                </a:lnTo>
                <a:lnTo>
                  <a:pt x="1424455" y="708264"/>
                </a:lnTo>
                <a:lnTo>
                  <a:pt x="1493167" y="5840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C1625967-D810-41C6-B442-89324B1E5D9F}"/>
              </a:ext>
            </a:extLst>
          </p:cNvPr>
          <p:cNvSpPr/>
          <p:nvPr/>
        </p:nvSpPr>
        <p:spPr>
          <a:xfrm>
            <a:off x="5303838" y="3790950"/>
            <a:ext cx="2132012" cy="1917700"/>
          </a:xfrm>
          <a:custGeom>
            <a:avLst/>
            <a:gdLst>
              <a:gd name="connsiteX0" fmla="*/ 358244 w 2131930"/>
              <a:gd name="connsiteY0" fmla="*/ 881832 h 1918987"/>
              <a:gd name="connsiteX1" fmla="*/ 370770 w 2131930"/>
              <a:gd name="connsiteY1" fmla="*/ 425885 h 1918987"/>
              <a:gd name="connsiteX2" fmla="*/ 375781 w 2131930"/>
              <a:gd name="connsiteY2" fmla="*/ 293109 h 1918987"/>
              <a:gd name="connsiteX3" fmla="*/ 368265 w 2131930"/>
              <a:gd name="connsiteY3" fmla="*/ 273067 h 1918987"/>
              <a:gd name="connsiteX4" fmla="*/ 345718 w 2131930"/>
              <a:gd name="connsiteY4" fmla="*/ 237994 h 1918987"/>
              <a:gd name="connsiteX5" fmla="*/ 315656 w 2131930"/>
              <a:gd name="connsiteY5" fmla="*/ 192901 h 1918987"/>
              <a:gd name="connsiteX6" fmla="*/ 285593 w 2131930"/>
              <a:gd name="connsiteY6" fmla="*/ 157828 h 1918987"/>
              <a:gd name="connsiteX7" fmla="*/ 260541 w 2131930"/>
              <a:gd name="connsiteY7" fmla="*/ 132776 h 1918987"/>
              <a:gd name="connsiteX8" fmla="*/ 232984 w 2131930"/>
              <a:gd name="connsiteY8" fmla="*/ 112734 h 1918987"/>
              <a:gd name="connsiteX9" fmla="*/ 210437 w 2131930"/>
              <a:gd name="connsiteY9" fmla="*/ 97703 h 1918987"/>
              <a:gd name="connsiteX10" fmla="*/ 180375 w 2131930"/>
              <a:gd name="connsiteY10" fmla="*/ 82672 h 1918987"/>
              <a:gd name="connsiteX11" fmla="*/ 140292 w 2131930"/>
              <a:gd name="connsiteY11" fmla="*/ 67640 h 1918987"/>
              <a:gd name="connsiteX12" fmla="*/ 80167 w 2131930"/>
              <a:gd name="connsiteY12" fmla="*/ 57620 h 1918987"/>
              <a:gd name="connsiteX13" fmla="*/ 0 w 2131930"/>
              <a:gd name="connsiteY13" fmla="*/ 37578 h 1918987"/>
              <a:gd name="connsiteX14" fmla="*/ 290604 w 2131930"/>
              <a:gd name="connsiteY14" fmla="*/ 0 h 1918987"/>
              <a:gd name="connsiteX15" fmla="*/ 405843 w 2131930"/>
              <a:gd name="connsiteY15" fmla="*/ 87682 h 1918987"/>
              <a:gd name="connsiteX16" fmla="*/ 511062 w 2131930"/>
              <a:gd name="connsiteY16" fmla="*/ 157828 h 1918987"/>
              <a:gd name="connsiteX17" fmla="*/ 601249 w 2131930"/>
              <a:gd name="connsiteY17" fmla="*/ 212942 h 1918987"/>
              <a:gd name="connsiteX18" fmla="*/ 646343 w 2131930"/>
              <a:gd name="connsiteY18" fmla="*/ 243005 h 1918987"/>
              <a:gd name="connsiteX19" fmla="*/ 673900 w 2131930"/>
              <a:gd name="connsiteY19" fmla="*/ 260541 h 1918987"/>
              <a:gd name="connsiteX20" fmla="*/ 688932 w 2131930"/>
              <a:gd name="connsiteY20" fmla="*/ 275572 h 1918987"/>
              <a:gd name="connsiteX21" fmla="*/ 706468 w 2131930"/>
              <a:gd name="connsiteY21" fmla="*/ 295614 h 1918987"/>
              <a:gd name="connsiteX22" fmla="*/ 718994 w 2131930"/>
              <a:gd name="connsiteY22" fmla="*/ 323171 h 1918987"/>
              <a:gd name="connsiteX23" fmla="*/ 726510 w 2131930"/>
              <a:gd name="connsiteY23" fmla="*/ 353234 h 1918987"/>
              <a:gd name="connsiteX24" fmla="*/ 726510 w 2131930"/>
              <a:gd name="connsiteY24" fmla="*/ 388307 h 1918987"/>
              <a:gd name="connsiteX25" fmla="*/ 711478 w 2131930"/>
              <a:gd name="connsiteY25" fmla="*/ 423380 h 1918987"/>
              <a:gd name="connsiteX26" fmla="*/ 686426 w 2131930"/>
              <a:gd name="connsiteY26" fmla="*/ 475989 h 1918987"/>
              <a:gd name="connsiteX27" fmla="*/ 651353 w 2131930"/>
              <a:gd name="connsiteY27" fmla="*/ 556156 h 1918987"/>
              <a:gd name="connsiteX28" fmla="*/ 623796 w 2131930"/>
              <a:gd name="connsiteY28" fmla="*/ 636322 h 1918987"/>
              <a:gd name="connsiteX29" fmla="*/ 608765 w 2131930"/>
              <a:gd name="connsiteY29" fmla="*/ 698952 h 1918987"/>
              <a:gd name="connsiteX30" fmla="*/ 588723 w 2131930"/>
              <a:gd name="connsiteY30" fmla="*/ 821707 h 1918987"/>
              <a:gd name="connsiteX31" fmla="*/ 571187 w 2131930"/>
              <a:gd name="connsiteY31" fmla="*/ 1019619 h 1918987"/>
              <a:gd name="connsiteX32" fmla="*/ 561166 w 2131930"/>
              <a:gd name="connsiteY32" fmla="*/ 1245087 h 1918987"/>
              <a:gd name="connsiteX33" fmla="*/ 556156 w 2131930"/>
              <a:gd name="connsiteY33" fmla="*/ 1523165 h 1918987"/>
              <a:gd name="connsiteX34" fmla="*/ 563671 w 2131930"/>
              <a:gd name="connsiteY34" fmla="*/ 1570764 h 1918987"/>
              <a:gd name="connsiteX35" fmla="*/ 586218 w 2131930"/>
              <a:gd name="connsiteY35" fmla="*/ 1620868 h 1918987"/>
              <a:gd name="connsiteX36" fmla="*/ 603755 w 2131930"/>
              <a:gd name="connsiteY36" fmla="*/ 1650930 h 1918987"/>
              <a:gd name="connsiteX37" fmla="*/ 628807 w 2131930"/>
              <a:gd name="connsiteY37" fmla="*/ 1675982 h 1918987"/>
              <a:gd name="connsiteX38" fmla="*/ 653859 w 2131930"/>
              <a:gd name="connsiteY38" fmla="*/ 1691014 h 1918987"/>
              <a:gd name="connsiteX39" fmla="*/ 716489 w 2131930"/>
              <a:gd name="connsiteY39" fmla="*/ 1708550 h 1918987"/>
              <a:gd name="connsiteX40" fmla="*/ 816697 w 2131930"/>
              <a:gd name="connsiteY40" fmla="*/ 1716066 h 1918987"/>
              <a:gd name="connsiteX41" fmla="*/ 999577 w 2131930"/>
              <a:gd name="connsiteY41" fmla="*/ 1716066 h 1918987"/>
              <a:gd name="connsiteX42" fmla="*/ 1220035 w 2131930"/>
              <a:gd name="connsiteY42" fmla="*/ 1716066 h 1918987"/>
              <a:gd name="connsiteX43" fmla="*/ 1390389 w 2131930"/>
              <a:gd name="connsiteY43" fmla="*/ 1706045 h 1918987"/>
              <a:gd name="connsiteX44" fmla="*/ 1450514 w 2131930"/>
              <a:gd name="connsiteY44" fmla="*/ 1698529 h 1918987"/>
              <a:gd name="connsiteX45" fmla="*/ 1503123 w 2131930"/>
              <a:gd name="connsiteY45" fmla="*/ 1688508 h 1918987"/>
              <a:gd name="connsiteX46" fmla="*/ 1560743 w 2131930"/>
              <a:gd name="connsiteY46" fmla="*/ 1670972 h 1918987"/>
              <a:gd name="connsiteX47" fmla="*/ 1618363 w 2131930"/>
              <a:gd name="connsiteY47" fmla="*/ 1643415 h 1918987"/>
              <a:gd name="connsiteX48" fmla="*/ 2074310 w 2131930"/>
              <a:gd name="connsiteY48" fmla="*/ 1663456 h 1918987"/>
              <a:gd name="connsiteX49" fmla="*/ 2101867 w 2131930"/>
              <a:gd name="connsiteY49" fmla="*/ 1683498 h 1918987"/>
              <a:gd name="connsiteX50" fmla="*/ 2121909 w 2131930"/>
              <a:gd name="connsiteY50" fmla="*/ 1703540 h 1918987"/>
              <a:gd name="connsiteX51" fmla="*/ 2126919 w 2131930"/>
              <a:gd name="connsiteY51" fmla="*/ 1716066 h 1918987"/>
              <a:gd name="connsiteX52" fmla="*/ 2131930 w 2131930"/>
              <a:gd name="connsiteY52" fmla="*/ 1743623 h 1918987"/>
              <a:gd name="connsiteX53" fmla="*/ 2126919 w 2131930"/>
              <a:gd name="connsiteY53" fmla="*/ 1768675 h 1918987"/>
              <a:gd name="connsiteX54" fmla="*/ 2106878 w 2131930"/>
              <a:gd name="connsiteY54" fmla="*/ 1796232 h 1918987"/>
              <a:gd name="connsiteX55" fmla="*/ 2054268 w 2131930"/>
              <a:gd name="connsiteY55" fmla="*/ 1836316 h 1918987"/>
              <a:gd name="connsiteX56" fmla="*/ 1989133 w 2131930"/>
              <a:gd name="connsiteY56" fmla="*/ 1866378 h 1918987"/>
              <a:gd name="connsiteX57" fmla="*/ 1918987 w 2131930"/>
              <a:gd name="connsiteY57" fmla="*/ 1888925 h 1918987"/>
              <a:gd name="connsiteX58" fmla="*/ 1818779 w 2131930"/>
              <a:gd name="connsiteY58" fmla="*/ 1903956 h 1918987"/>
              <a:gd name="connsiteX59" fmla="*/ 1670972 w 2131930"/>
              <a:gd name="connsiteY59" fmla="*/ 1913977 h 1918987"/>
              <a:gd name="connsiteX60" fmla="*/ 1505628 w 2131930"/>
              <a:gd name="connsiteY60" fmla="*/ 1916482 h 1918987"/>
              <a:gd name="connsiteX61" fmla="*/ 1277655 w 2131930"/>
              <a:gd name="connsiteY61" fmla="*/ 1918987 h 1918987"/>
              <a:gd name="connsiteX62" fmla="*/ 1059702 w 2131930"/>
              <a:gd name="connsiteY62" fmla="*/ 1916482 h 1918987"/>
              <a:gd name="connsiteX63" fmla="*/ 869306 w 2131930"/>
              <a:gd name="connsiteY63" fmla="*/ 1911472 h 1918987"/>
              <a:gd name="connsiteX64" fmla="*/ 751562 w 2131930"/>
              <a:gd name="connsiteY64" fmla="*/ 1898946 h 1918987"/>
              <a:gd name="connsiteX65" fmla="*/ 651353 w 2131930"/>
              <a:gd name="connsiteY65" fmla="*/ 1878904 h 1918987"/>
              <a:gd name="connsiteX66" fmla="*/ 578702 w 2131930"/>
              <a:gd name="connsiteY66" fmla="*/ 1856357 h 1918987"/>
              <a:gd name="connsiteX67" fmla="*/ 521083 w 2131930"/>
              <a:gd name="connsiteY67" fmla="*/ 1831305 h 1918987"/>
              <a:gd name="connsiteX68" fmla="*/ 491020 w 2131930"/>
              <a:gd name="connsiteY68" fmla="*/ 1808758 h 1918987"/>
              <a:gd name="connsiteX69" fmla="*/ 450937 w 2131930"/>
              <a:gd name="connsiteY69" fmla="*/ 1763665 h 1918987"/>
              <a:gd name="connsiteX70" fmla="*/ 418369 w 2131930"/>
              <a:gd name="connsiteY70" fmla="*/ 1706045 h 1918987"/>
              <a:gd name="connsiteX71" fmla="*/ 398328 w 2131930"/>
              <a:gd name="connsiteY71" fmla="*/ 1640909 h 1918987"/>
              <a:gd name="connsiteX72" fmla="*/ 378286 w 2131930"/>
              <a:gd name="connsiteY72" fmla="*/ 1555732 h 1918987"/>
              <a:gd name="connsiteX73" fmla="*/ 363255 w 2131930"/>
              <a:gd name="connsiteY73" fmla="*/ 1420451 h 1918987"/>
              <a:gd name="connsiteX74" fmla="*/ 355739 w 2131930"/>
              <a:gd name="connsiteY74" fmla="*/ 1189972 h 1918987"/>
              <a:gd name="connsiteX75" fmla="*/ 358244 w 2131930"/>
              <a:gd name="connsiteY75" fmla="*/ 881832 h 191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131930" h="1918987">
                <a:moveTo>
                  <a:pt x="358244" y="881832"/>
                </a:moveTo>
                <a:lnTo>
                  <a:pt x="370770" y="425885"/>
                </a:lnTo>
                <a:lnTo>
                  <a:pt x="375781" y="293109"/>
                </a:lnTo>
                <a:lnTo>
                  <a:pt x="368265" y="273067"/>
                </a:lnTo>
                <a:lnTo>
                  <a:pt x="345718" y="237994"/>
                </a:lnTo>
                <a:lnTo>
                  <a:pt x="315656" y="192901"/>
                </a:lnTo>
                <a:lnTo>
                  <a:pt x="285593" y="157828"/>
                </a:lnTo>
                <a:lnTo>
                  <a:pt x="260541" y="132776"/>
                </a:lnTo>
                <a:lnTo>
                  <a:pt x="232984" y="112734"/>
                </a:lnTo>
                <a:lnTo>
                  <a:pt x="210437" y="97703"/>
                </a:lnTo>
                <a:lnTo>
                  <a:pt x="180375" y="82672"/>
                </a:lnTo>
                <a:lnTo>
                  <a:pt x="140292" y="67640"/>
                </a:lnTo>
                <a:lnTo>
                  <a:pt x="80167" y="57620"/>
                </a:lnTo>
                <a:lnTo>
                  <a:pt x="0" y="37578"/>
                </a:lnTo>
                <a:lnTo>
                  <a:pt x="290604" y="0"/>
                </a:lnTo>
                <a:lnTo>
                  <a:pt x="405843" y="87682"/>
                </a:lnTo>
                <a:lnTo>
                  <a:pt x="511062" y="157828"/>
                </a:lnTo>
                <a:lnTo>
                  <a:pt x="601249" y="212942"/>
                </a:lnTo>
                <a:lnTo>
                  <a:pt x="646343" y="243005"/>
                </a:lnTo>
                <a:lnTo>
                  <a:pt x="673900" y="260541"/>
                </a:lnTo>
                <a:lnTo>
                  <a:pt x="688932" y="275572"/>
                </a:lnTo>
                <a:lnTo>
                  <a:pt x="706468" y="295614"/>
                </a:lnTo>
                <a:lnTo>
                  <a:pt x="718994" y="323171"/>
                </a:lnTo>
                <a:lnTo>
                  <a:pt x="726510" y="353234"/>
                </a:lnTo>
                <a:lnTo>
                  <a:pt x="726510" y="388307"/>
                </a:lnTo>
                <a:lnTo>
                  <a:pt x="711478" y="423380"/>
                </a:lnTo>
                <a:lnTo>
                  <a:pt x="686426" y="475989"/>
                </a:lnTo>
                <a:lnTo>
                  <a:pt x="651353" y="556156"/>
                </a:lnTo>
                <a:lnTo>
                  <a:pt x="623796" y="636322"/>
                </a:lnTo>
                <a:lnTo>
                  <a:pt x="608765" y="698952"/>
                </a:lnTo>
                <a:lnTo>
                  <a:pt x="588723" y="821707"/>
                </a:lnTo>
                <a:lnTo>
                  <a:pt x="571187" y="1019619"/>
                </a:lnTo>
                <a:lnTo>
                  <a:pt x="561166" y="1245087"/>
                </a:lnTo>
                <a:lnTo>
                  <a:pt x="556156" y="1523165"/>
                </a:lnTo>
                <a:lnTo>
                  <a:pt x="563671" y="1570764"/>
                </a:lnTo>
                <a:lnTo>
                  <a:pt x="586218" y="1620868"/>
                </a:lnTo>
                <a:lnTo>
                  <a:pt x="603755" y="1650930"/>
                </a:lnTo>
                <a:lnTo>
                  <a:pt x="628807" y="1675982"/>
                </a:lnTo>
                <a:lnTo>
                  <a:pt x="653859" y="1691014"/>
                </a:lnTo>
                <a:lnTo>
                  <a:pt x="716489" y="1708550"/>
                </a:lnTo>
                <a:lnTo>
                  <a:pt x="816697" y="1716066"/>
                </a:lnTo>
                <a:lnTo>
                  <a:pt x="999577" y="1716066"/>
                </a:lnTo>
                <a:lnTo>
                  <a:pt x="1220035" y="1716066"/>
                </a:lnTo>
                <a:lnTo>
                  <a:pt x="1390389" y="1706045"/>
                </a:lnTo>
                <a:lnTo>
                  <a:pt x="1450514" y="1698529"/>
                </a:lnTo>
                <a:lnTo>
                  <a:pt x="1503123" y="1688508"/>
                </a:lnTo>
                <a:lnTo>
                  <a:pt x="1560743" y="1670972"/>
                </a:lnTo>
                <a:lnTo>
                  <a:pt x="1618363" y="1643415"/>
                </a:lnTo>
                <a:lnTo>
                  <a:pt x="2074310" y="1663456"/>
                </a:lnTo>
                <a:lnTo>
                  <a:pt x="2101867" y="1683498"/>
                </a:lnTo>
                <a:lnTo>
                  <a:pt x="2121909" y="1703540"/>
                </a:lnTo>
                <a:lnTo>
                  <a:pt x="2126919" y="1716066"/>
                </a:lnTo>
                <a:lnTo>
                  <a:pt x="2131930" y="1743623"/>
                </a:lnTo>
                <a:lnTo>
                  <a:pt x="2126919" y="1768675"/>
                </a:lnTo>
                <a:lnTo>
                  <a:pt x="2106878" y="1796232"/>
                </a:lnTo>
                <a:lnTo>
                  <a:pt x="2054268" y="1836316"/>
                </a:lnTo>
                <a:lnTo>
                  <a:pt x="1989133" y="1866378"/>
                </a:lnTo>
                <a:lnTo>
                  <a:pt x="1918987" y="1888925"/>
                </a:lnTo>
                <a:lnTo>
                  <a:pt x="1818779" y="1903956"/>
                </a:lnTo>
                <a:lnTo>
                  <a:pt x="1670972" y="1913977"/>
                </a:lnTo>
                <a:lnTo>
                  <a:pt x="1505628" y="1916482"/>
                </a:lnTo>
                <a:lnTo>
                  <a:pt x="1277655" y="1918987"/>
                </a:lnTo>
                <a:lnTo>
                  <a:pt x="1059702" y="1916482"/>
                </a:lnTo>
                <a:lnTo>
                  <a:pt x="869306" y="1911472"/>
                </a:lnTo>
                <a:lnTo>
                  <a:pt x="751562" y="1898946"/>
                </a:lnTo>
                <a:lnTo>
                  <a:pt x="651353" y="1878904"/>
                </a:lnTo>
                <a:lnTo>
                  <a:pt x="578702" y="1856357"/>
                </a:lnTo>
                <a:lnTo>
                  <a:pt x="521083" y="1831305"/>
                </a:lnTo>
                <a:lnTo>
                  <a:pt x="491020" y="1808758"/>
                </a:lnTo>
                <a:lnTo>
                  <a:pt x="450937" y="1763665"/>
                </a:lnTo>
                <a:lnTo>
                  <a:pt x="418369" y="1706045"/>
                </a:lnTo>
                <a:lnTo>
                  <a:pt x="398328" y="1640909"/>
                </a:lnTo>
                <a:lnTo>
                  <a:pt x="378286" y="1555732"/>
                </a:lnTo>
                <a:lnTo>
                  <a:pt x="363255" y="1420451"/>
                </a:lnTo>
                <a:lnTo>
                  <a:pt x="355739" y="1189972"/>
                </a:lnTo>
                <a:cubicBezTo>
                  <a:pt x="357409" y="1093939"/>
                  <a:pt x="359080" y="997907"/>
                  <a:pt x="358244" y="8818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DAE0743F-8085-4B39-9C6E-42D3B1BE9B4B}"/>
              </a:ext>
            </a:extLst>
          </p:cNvPr>
          <p:cNvSpPr/>
          <p:nvPr/>
        </p:nvSpPr>
        <p:spPr>
          <a:xfrm>
            <a:off x="6838950" y="4741863"/>
            <a:ext cx="581025" cy="752475"/>
          </a:xfrm>
          <a:custGeom>
            <a:avLst/>
            <a:gdLst>
              <a:gd name="connsiteX0" fmla="*/ 259556 w 581025"/>
              <a:gd name="connsiteY0" fmla="*/ 259556 h 752475"/>
              <a:gd name="connsiteX1" fmla="*/ 228600 w 581025"/>
              <a:gd name="connsiteY1" fmla="*/ 409575 h 752475"/>
              <a:gd name="connsiteX2" fmla="*/ 207169 w 581025"/>
              <a:gd name="connsiteY2" fmla="*/ 490537 h 752475"/>
              <a:gd name="connsiteX3" fmla="*/ 180975 w 581025"/>
              <a:gd name="connsiteY3" fmla="*/ 569119 h 752475"/>
              <a:gd name="connsiteX4" fmla="*/ 154781 w 581025"/>
              <a:gd name="connsiteY4" fmla="*/ 626269 h 752475"/>
              <a:gd name="connsiteX5" fmla="*/ 140494 w 581025"/>
              <a:gd name="connsiteY5" fmla="*/ 647700 h 752475"/>
              <a:gd name="connsiteX6" fmla="*/ 121444 w 581025"/>
              <a:gd name="connsiteY6" fmla="*/ 669131 h 752475"/>
              <a:gd name="connsiteX7" fmla="*/ 100013 w 581025"/>
              <a:gd name="connsiteY7" fmla="*/ 685800 h 752475"/>
              <a:gd name="connsiteX8" fmla="*/ 69056 w 581025"/>
              <a:gd name="connsiteY8" fmla="*/ 700087 h 752475"/>
              <a:gd name="connsiteX9" fmla="*/ 0 w 581025"/>
              <a:gd name="connsiteY9" fmla="*/ 731044 h 752475"/>
              <a:gd name="connsiteX10" fmla="*/ 581025 w 581025"/>
              <a:gd name="connsiteY10" fmla="*/ 752475 h 752475"/>
              <a:gd name="connsiteX11" fmla="*/ 535781 w 581025"/>
              <a:gd name="connsiteY11" fmla="*/ 711994 h 752475"/>
              <a:gd name="connsiteX12" fmla="*/ 497681 w 581025"/>
              <a:gd name="connsiteY12" fmla="*/ 683419 h 752475"/>
              <a:gd name="connsiteX13" fmla="*/ 469106 w 581025"/>
              <a:gd name="connsiteY13" fmla="*/ 659606 h 752475"/>
              <a:gd name="connsiteX14" fmla="*/ 445294 w 581025"/>
              <a:gd name="connsiteY14" fmla="*/ 633412 h 752475"/>
              <a:gd name="connsiteX15" fmla="*/ 421481 w 581025"/>
              <a:gd name="connsiteY15" fmla="*/ 581025 h 752475"/>
              <a:gd name="connsiteX16" fmla="*/ 400050 w 581025"/>
              <a:gd name="connsiteY16" fmla="*/ 492919 h 752475"/>
              <a:gd name="connsiteX17" fmla="*/ 378619 w 581025"/>
              <a:gd name="connsiteY17" fmla="*/ 290512 h 752475"/>
              <a:gd name="connsiteX18" fmla="*/ 361950 w 581025"/>
              <a:gd name="connsiteY18" fmla="*/ 35719 h 752475"/>
              <a:gd name="connsiteX19" fmla="*/ 350044 w 581025"/>
              <a:gd name="connsiteY19" fmla="*/ 16669 h 752475"/>
              <a:gd name="connsiteX20" fmla="*/ 319088 w 581025"/>
              <a:gd name="connsiteY20" fmla="*/ 0 h 752475"/>
              <a:gd name="connsiteX21" fmla="*/ 304800 w 581025"/>
              <a:gd name="connsiteY21" fmla="*/ 4762 h 752475"/>
              <a:gd name="connsiteX22" fmla="*/ 295275 w 581025"/>
              <a:gd name="connsiteY22" fmla="*/ 23812 h 752475"/>
              <a:gd name="connsiteX23" fmla="*/ 285750 w 581025"/>
              <a:gd name="connsiteY23" fmla="*/ 104775 h 752475"/>
              <a:gd name="connsiteX24" fmla="*/ 259556 w 581025"/>
              <a:gd name="connsiteY24" fmla="*/ 259556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1025" h="752475">
                <a:moveTo>
                  <a:pt x="259556" y="259556"/>
                </a:moveTo>
                <a:lnTo>
                  <a:pt x="228600" y="409575"/>
                </a:lnTo>
                <a:lnTo>
                  <a:pt x="207169" y="490537"/>
                </a:lnTo>
                <a:lnTo>
                  <a:pt x="180975" y="569119"/>
                </a:lnTo>
                <a:lnTo>
                  <a:pt x="154781" y="626269"/>
                </a:lnTo>
                <a:lnTo>
                  <a:pt x="140494" y="647700"/>
                </a:lnTo>
                <a:lnTo>
                  <a:pt x="121444" y="669131"/>
                </a:lnTo>
                <a:lnTo>
                  <a:pt x="100013" y="685800"/>
                </a:lnTo>
                <a:lnTo>
                  <a:pt x="69056" y="700087"/>
                </a:lnTo>
                <a:lnTo>
                  <a:pt x="0" y="731044"/>
                </a:lnTo>
                <a:lnTo>
                  <a:pt x="581025" y="752475"/>
                </a:lnTo>
                <a:lnTo>
                  <a:pt x="535781" y="711994"/>
                </a:lnTo>
                <a:lnTo>
                  <a:pt x="497681" y="683419"/>
                </a:lnTo>
                <a:lnTo>
                  <a:pt x="469106" y="659606"/>
                </a:lnTo>
                <a:lnTo>
                  <a:pt x="445294" y="633412"/>
                </a:lnTo>
                <a:lnTo>
                  <a:pt x="421481" y="581025"/>
                </a:lnTo>
                <a:lnTo>
                  <a:pt x="400050" y="492919"/>
                </a:lnTo>
                <a:lnTo>
                  <a:pt x="378619" y="290512"/>
                </a:lnTo>
                <a:lnTo>
                  <a:pt x="361950" y="35719"/>
                </a:lnTo>
                <a:lnTo>
                  <a:pt x="350044" y="16669"/>
                </a:lnTo>
                <a:lnTo>
                  <a:pt x="319088" y="0"/>
                </a:lnTo>
                <a:lnTo>
                  <a:pt x="304800" y="4762"/>
                </a:lnTo>
                <a:lnTo>
                  <a:pt x="295275" y="23812"/>
                </a:lnTo>
                <a:lnTo>
                  <a:pt x="285750" y="104775"/>
                </a:lnTo>
                <a:lnTo>
                  <a:pt x="259556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7E1D6A-B063-478F-9C4E-71E01B3761D7}"/>
              </a:ext>
            </a:extLst>
          </p:cNvPr>
          <p:cNvGrpSpPr>
            <a:grpSpLocks/>
          </p:cNvGrpSpPr>
          <p:nvPr/>
        </p:nvGrpSpPr>
        <p:grpSpPr bwMode="auto">
          <a:xfrm>
            <a:off x="2654300" y="1600200"/>
            <a:ext cx="4765675" cy="4192588"/>
            <a:chOff x="2822575" y="1752600"/>
            <a:chExt cx="4765675" cy="4192588"/>
          </a:xfrm>
        </p:grpSpPr>
        <p:sp>
          <p:nvSpPr>
            <p:cNvPr id="16" name="フリーフォーム 85">
              <a:extLst>
                <a:ext uri="{FF2B5EF4-FFF2-40B4-BE49-F238E27FC236}">
                  <a16:creationId xmlns:a16="http://schemas.microsoft.com/office/drawing/2014/main" id="{4E16A0A6-2A26-48E6-AB7C-9FBD1EF9B4CE}"/>
                </a:ext>
              </a:extLst>
            </p:cNvPr>
            <p:cNvSpPr/>
            <p:nvPr/>
          </p:nvSpPr>
          <p:spPr>
            <a:xfrm>
              <a:off x="2822575" y="2289175"/>
              <a:ext cx="357188" cy="2614613"/>
            </a:xfrm>
            <a:custGeom>
              <a:avLst/>
              <a:gdLst>
                <a:gd name="connsiteX0" fmla="*/ 129209 w 357809"/>
                <a:gd name="connsiteY0" fmla="*/ 944217 h 2613991"/>
                <a:gd name="connsiteX1" fmla="*/ 132522 w 357809"/>
                <a:gd name="connsiteY1" fmla="*/ 662609 h 2613991"/>
                <a:gd name="connsiteX2" fmla="*/ 132522 w 357809"/>
                <a:gd name="connsiteY2" fmla="*/ 347870 h 2613991"/>
                <a:gd name="connsiteX3" fmla="*/ 129209 w 357809"/>
                <a:gd name="connsiteY3" fmla="*/ 245165 h 2613991"/>
                <a:gd name="connsiteX4" fmla="*/ 122583 w 357809"/>
                <a:gd name="connsiteY4" fmla="*/ 205409 h 2613991"/>
                <a:gd name="connsiteX5" fmla="*/ 115957 w 357809"/>
                <a:gd name="connsiteY5" fmla="*/ 175591 h 2613991"/>
                <a:gd name="connsiteX6" fmla="*/ 102704 w 357809"/>
                <a:gd name="connsiteY6" fmla="*/ 139148 h 2613991"/>
                <a:gd name="connsiteX7" fmla="*/ 86139 w 357809"/>
                <a:gd name="connsiteY7" fmla="*/ 109330 h 2613991"/>
                <a:gd name="connsiteX8" fmla="*/ 69574 w 357809"/>
                <a:gd name="connsiteY8" fmla="*/ 86139 h 2613991"/>
                <a:gd name="connsiteX9" fmla="*/ 39757 w 357809"/>
                <a:gd name="connsiteY9" fmla="*/ 59635 h 2613991"/>
                <a:gd name="connsiteX10" fmla="*/ 16565 w 357809"/>
                <a:gd name="connsiteY10" fmla="*/ 43070 h 2613991"/>
                <a:gd name="connsiteX11" fmla="*/ 3313 w 357809"/>
                <a:gd name="connsiteY11" fmla="*/ 29817 h 2613991"/>
                <a:gd name="connsiteX12" fmla="*/ 0 w 357809"/>
                <a:gd name="connsiteY12" fmla="*/ 23191 h 2613991"/>
                <a:gd name="connsiteX13" fmla="*/ 0 w 357809"/>
                <a:gd name="connsiteY13" fmla="*/ 16565 h 2613991"/>
                <a:gd name="connsiteX14" fmla="*/ 6626 w 357809"/>
                <a:gd name="connsiteY14" fmla="*/ 3313 h 2613991"/>
                <a:gd name="connsiteX15" fmla="*/ 43070 w 357809"/>
                <a:gd name="connsiteY15" fmla="*/ 0 h 2613991"/>
                <a:gd name="connsiteX16" fmla="*/ 102704 w 357809"/>
                <a:gd name="connsiteY16" fmla="*/ 6626 h 2613991"/>
                <a:gd name="connsiteX17" fmla="*/ 165652 w 357809"/>
                <a:gd name="connsiteY17" fmla="*/ 26504 h 2613991"/>
                <a:gd name="connsiteX18" fmla="*/ 245165 w 357809"/>
                <a:gd name="connsiteY18" fmla="*/ 62948 h 2613991"/>
                <a:gd name="connsiteX19" fmla="*/ 298174 w 357809"/>
                <a:gd name="connsiteY19" fmla="*/ 89452 h 2613991"/>
                <a:gd name="connsiteX20" fmla="*/ 357809 w 357809"/>
                <a:gd name="connsiteY20" fmla="*/ 238539 h 2613991"/>
                <a:gd name="connsiteX21" fmla="*/ 354496 w 357809"/>
                <a:gd name="connsiteY21" fmla="*/ 586409 h 2613991"/>
                <a:gd name="connsiteX22" fmla="*/ 354496 w 357809"/>
                <a:gd name="connsiteY22" fmla="*/ 1109870 h 2613991"/>
                <a:gd name="connsiteX23" fmla="*/ 354496 w 357809"/>
                <a:gd name="connsiteY23" fmla="*/ 1573696 h 2613991"/>
                <a:gd name="connsiteX24" fmla="*/ 354496 w 357809"/>
                <a:gd name="connsiteY24" fmla="*/ 2183296 h 2613991"/>
                <a:gd name="connsiteX25" fmla="*/ 334617 w 357809"/>
                <a:gd name="connsiteY25" fmla="*/ 2332383 h 2613991"/>
                <a:gd name="connsiteX26" fmla="*/ 321365 w 357809"/>
                <a:gd name="connsiteY26" fmla="*/ 2401957 h 2613991"/>
                <a:gd name="connsiteX27" fmla="*/ 301487 w 357809"/>
                <a:gd name="connsiteY27" fmla="*/ 2461591 h 2613991"/>
                <a:gd name="connsiteX28" fmla="*/ 288235 w 357809"/>
                <a:gd name="connsiteY28" fmla="*/ 2501348 h 2613991"/>
                <a:gd name="connsiteX29" fmla="*/ 265044 w 357809"/>
                <a:gd name="connsiteY29" fmla="*/ 2551044 h 2613991"/>
                <a:gd name="connsiteX30" fmla="*/ 238539 w 357809"/>
                <a:gd name="connsiteY30" fmla="*/ 2587487 h 2613991"/>
                <a:gd name="connsiteX31" fmla="*/ 215348 w 357809"/>
                <a:gd name="connsiteY31" fmla="*/ 2604052 h 2613991"/>
                <a:gd name="connsiteX32" fmla="*/ 188844 w 357809"/>
                <a:gd name="connsiteY32" fmla="*/ 2613991 h 2613991"/>
                <a:gd name="connsiteX33" fmla="*/ 175591 w 357809"/>
                <a:gd name="connsiteY33" fmla="*/ 2610678 h 2613991"/>
                <a:gd name="connsiteX34" fmla="*/ 155713 w 357809"/>
                <a:gd name="connsiteY34" fmla="*/ 2574235 h 2613991"/>
                <a:gd name="connsiteX35" fmla="*/ 119270 w 357809"/>
                <a:gd name="connsiteY35" fmla="*/ 2474844 h 2613991"/>
                <a:gd name="connsiteX36" fmla="*/ 89452 w 357809"/>
                <a:gd name="connsiteY36" fmla="*/ 2352261 h 2613991"/>
                <a:gd name="connsiteX37" fmla="*/ 92765 w 357809"/>
                <a:gd name="connsiteY37" fmla="*/ 2299252 h 2613991"/>
                <a:gd name="connsiteX38" fmla="*/ 106017 w 357809"/>
                <a:gd name="connsiteY38" fmla="*/ 2090530 h 2613991"/>
                <a:gd name="connsiteX39" fmla="*/ 115957 w 357809"/>
                <a:gd name="connsiteY39" fmla="*/ 1878496 h 2613991"/>
                <a:gd name="connsiteX40" fmla="*/ 122583 w 357809"/>
                <a:gd name="connsiteY40" fmla="*/ 1573696 h 2613991"/>
                <a:gd name="connsiteX41" fmla="*/ 129209 w 357809"/>
                <a:gd name="connsiteY41" fmla="*/ 1302026 h 2613991"/>
                <a:gd name="connsiteX42" fmla="*/ 129209 w 357809"/>
                <a:gd name="connsiteY42" fmla="*/ 944217 h 2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7809" h="2613991">
                  <a:moveTo>
                    <a:pt x="129209" y="944217"/>
                  </a:moveTo>
                  <a:cubicBezTo>
                    <a:pt x="130313" y="850348"/>
                    <a:pt x="131418" y="756478"/>
                    <a:pt x="132522" y="662609"/>
                  </a:cubicBezTo>
                  <a:lnTo>
                    <a:pt x="132522" y="347870"/>
                  </a:lnTo>
                  <a:lnTo>
                    <a:pt x="129209" y="245165"/>
                  </a:lnTo>
                  <a:lnTo>
                    <a:pt x="122583" y="205409"/>
                  </a:lnTo>
                  <a:lnTo>
                    <a:pt x="115957" y="175591"/>
                  </a:lnTo>
                  <a:lnTo>
                    <a:pt x="102704" y="139148"/>
                  </a:lnTo>
                  <a:lnTo>
                    <a:pt x="86139" y="109330"/>
                  </a:lnTo>
                  <a:lnTo>
                    <a:pt x="69574" y="86139"/>
                  </a:lnTo>
                  <a:lnTo>
                    <a:pt x="39757" y="59635"/>
                  </a:lnTo>
                  <a:lnTo>
                    <a:pt x="16565" y="43070"/>
                  </a:lnTo>
                  <a:lnTo>
                    <a:pt x="3313" y="29817"/>
                  </a:lnTo>
                  <a:lnTo>
                    <a:pt x="0" y="23191"/>
                  </a:lnTo>
                  <a:lnTo>
                    <a:pt x="0" y="16565"/>
                  </a:lnTo>
                  <a:lnTo>
                    <a:pt x="6626" y="3313"/>
                  </a:lnTo>
                  <a:lnTo>
                    <a:pt x="43070" y="0"/>
                  </a:lnTo>
                  <a:lnTo>
                    <a:pt x="102704" y="6626"/>
                  </a:lnTo>
                  <a:lnTo>
                    <a:pt x="165652" y="26504"/>
                  </a:lnTo>
                  <a:lnTo>
                    <a:pt x="245165" y="62948"/>
                  </a:lnTo>
                  <a:lnTo>
                    <a:pt x="298174" y="89452"/>
                  </a:lnTo>
                  <a:lnTo>
                    <a:pt x="357809" y="238539"/>
                  </a:lnTo>
                  <a:cubicBezTo>
                    <a:pt x="356705" y="354496"/>
                    <a:pt x="355600" y="470452"/>
                    <a:pt x="354496" y="586409"/>
                  </a:cubicBezTo>
                  <a:lnTo>
                    <a:pt x="354496" y="1109870"/>
                  </a:lnTo>
                  <a:lnTo>
                    <a:pt x="354496" y="1573696"/>
                  </a:lnTo>
                  <a:lnTo>
                    <a:pt x="354496" y="2183296"/>
                  </a:lnTo>
                  <a:lnTo>
                    <a:pt x="334617" y="2332383"/>
                  </a:lnTo>
                  <a:lnTo>
                    <a:pt x="321365" y="2401957"/>
                  </a:lnTo>
                  <a:lnTo>
                    <a:pt x="301487" y="2461591"/>
                  </a:lnTo>
                  <a:lnTo>
                    <a:pt x="288235" y="2501348"/>
                  </a:lnTo>
                  <a:lnTo>
                    <a:pt x="265044" y="2551044"/>
                  </a:lnTo>
                  <a:lnTo>
                    <a:pt x="238539" y="2587487"/>
                  </a:lnTo>
                  <a:lnTo>
                    <a:pt x="215348" y="2604052"/>
                  </a:lnTo>
                  <a:lnTo>
                    <a:pt x="188844" y="2613991"/>
                  </a:lnTo>
                  <a:lnTo>
                    <a:pt x="175591" y="2610678"/>
                  </a:lnTo>
                  <a:lnTo>
                    <a:pt x="155713" y="2574235"/>
                  </a:lnTo>
                  <a:lnTo>
                    <a:pt x="119270" y="2474844"/>
                  </a:lnTo>
                  <a:lnTo>
                    <a:pt x="89452" y="2352261"/>
                  </a:lnTo>
                  <a:lnTo>
                    <a:pt x="92765" y="2299252"/>
                  </a:lnTo>
                  <a:lnTo>
                    <a:pt x="106017" y="2090530"/>
                  </a:lnTo>
                  <a:lnTo>
                    <a:pt x="115957" y="1878496"/>
                  </a:lnTo>
                  <a:lnTo>
                    <a:pt x="122583" y="1573696"/>
                  </a:lnTo>
                  <a:lnTo>
                    <a:pt x="129209" y="1302026"/>
                  </a:lnTo>
                  <a:lnTo>
                    <a:pt x="129209" y="94421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6">
              <a:extLst>
                <a:ext uri="{FF2B5EF4-FFF2-40B4-BE49-F238E27FC236}">
                  <a16:creationId xmlns:a16="http://schemas.microsoft.com/office/drawing/2014/main" id="{17984EC7-75AE-49EF-ADDF-1215CEEF72A0}"/>
                </a:ext>
              </a:extLst>
            </p:cNvPr>
            <p:cNvSpPr/>
            <p:nvPr/>
          </p:nvSpPr>
          <p:spPr>
            <a:xfrm>
              <a:off x="3068638" y="2228850"/>
              <a:ext cx="1254125" cy="2665413"/>
            </a:xfrm>
            <a:custGeom>
              <a:avLst/>
              <a:gdLst>
                <a:gd name="connsiteX0" fmla="*/ 615266 w 1254326"/>
                <a:gd name="connsiteY0" fmla="*/ 244746 h 2665017"/>
                <a:gd name="connsiteX1" fmla="*/ 411310 w 1254326"/>
                <a:gd name="connsiteY1" fmla="*/ 275340 h 2665017"/>
                <a:gd name="connsiteX2" fmla="*/ 251545 w 1254326"/>
                <a:gd name="connsiteY2" fmla="*/ 302534 h 2665017"/>
                <a:gd name="connsiteX3" fmla="*/ 57787 w 1254326"/>
                <a:gd name="connsiteY3" fmla="*/ 339925 h 2665017"/>
                <a:gd name="connsiteX4" fmla="*/ 0 w 1254326"/>
                <a:gd name="connsiteY4" fmla="*/ 149567 h 2665017"/>
                <a:gd name="connsiteX5" fmla="*/ 105377 w 1254326"/>
                <a:gd name="connsiteY5" fmla="*/ 149567 h 2665017"/>
                <a:gd name="connsiteX6" fmla="*/ 224351 w 1254326"/>
                <a:gd name="connsiteY6" fmla="*/ 135970 h 2665017"/>
                <a:gd name="connsiteX7" fmla="*/ 486094 w 1254326"/>
                <a:gd name="connsiteY7" fmla="*/ 88380 h 2665017"/>
                <a:gd name="connsiteX8" fmla="*/ 737639 w 1254326"/>
                <a:gd name="connsiteY8" fmla="*/ 44190 h 2665017"/>
                <a:gd name="connsiteX9" fmla="*/ 836217 w 1254326"/>
                <a:gd name="connsiteY9" fmla="*/ 20395 h 2665017"/>
                <a:gd name="connsiteX10" fmla="*/ 863411 w 1254326"/>
                <a:gd name="connsiteY10" fmla="*/ 6798 h 2665017"/>
                <a:gd name="connsiteX11" fmla="*/ 907602 w 1254326"/>
                <a:gd name="connsiteY11" fmla="*/ 0 h 2665017"/>
                <a:gd name="connsiteX12" fmla="*/ 972187 w 1254326"/>
                <a:gd name="connsiteY12" fmla="*/ 10197 h 2665017"/>
                <a:gd name="connsiteX13" fmla="*/ 1026576 w 1254326"/>
                <a:gd name="connsiteY13" fmla="*/ 33992 h 2665017"/>
                <a:gd name="connsiteX14" fmla="*/ 1094561 w 1254326"/>
                <a:gd name="connsiteY14" fmla="*/ 74783 h 2665017"/>
                <a:gd name="connsiteX15" fmla="*/ 1179542 w 1254326"/>
                <a:gd name="connsiteY15" fmla="*/ 142768 h 2665017"/>
                <a:gd name="connsiteX16" fmla="*/ 1213535 w 1254326"/>
                <a:gd name="connsiteY16" fmla="*/ 176761 h 2665017"/>
                <a:gd name="connsiteX17" fmla="*/ 1230531 w 1254326"/>
                <a:gd name="connsiteY17" fmla="*/ 197157 h 2665017"/>
                <a:gd name="connsiteX18" fmla="*/ 1244128 w 1254326"/>
                <a:gd name="connsiteY18" fmla="*/ 220951 h 2665017"/>
                <a:gd name="connsiteX19" fmla="*/ 1250926 w 1254326"/>
                <a:gd name="connsiteY19" fmla="*/ 241347 h 2665017"/>
                <a:gd name="connsiteX20" fmla="*/ 1254326 w 1254326"/>
                <a:gd name="connsiteY20" fmla="*/ 258343 h 2665017"/>
                <a:gd name="connsiteX21" fmla="*/ 1250926 w 1254326"/>
                <a:gd name="connsiteY21" fmla="*/ 278739 h 2665017"/>
                <a:gd name="connsiteX22" fmla="*/ 1237329 w 1254326"/>
                <a:gd name="connsiteY22" fmla="*/ 309332 h 2665017"/>
                <a:gd name="connsiteX23" fmla="*/ 1216934 w 1254326"/>
                <a:gd name="connsiteY23" fmla="*/ 336526 h 2665017"/>
                <a:gd name="connsiteX24" fmla="*/ 1203337 w 1254326"/>
                <a:gd name="connsiteY24" fmla="*/ 350123 h 2665017"/>
                <a:gd name="connsiteX25" fmla="*/ 1182941 w 1254326"/>
                <a:gd name="connsiteY25" fmla="*/ 394313 h 2665017"/>
                <a:gd name="connsiteX26" fmla="*/ 1159147 w 1254326"/>
                <a:gd name="connsiteY26" fmla="*/ 458899 h 2665017"/>
                <a:gd name="connsiteX27" fmla="*/ 1145550 w 1254326"/>
                <a:gd name="connsiteY27" fmla="*/ 557478 h 2665017"/>
                <a:gd name="connsiteX28" fmla="*/ 1131952 w 1254326"/>
                <a:gd name="connsiteY28" fmla="*/ 958590 h 2665017"/>
                <a:gd name="connsiteX29" fmla="*/ 1125154 w 1254326"/>
                <a:gd name="connsiteY29" fmla="*/ 1458281 h 2665017"/>
                <a:gd name="connsiteX30" fmla="*/ 1114956 w 1254326"/>
                <a:gd name="connsiteY30" fmla="*/ 2070147 h 2665017"/>
                <a:gd name="connsiteX31" fmla="*/ 1114956 w 1254326"/>
                <a:gd name="connsiteY31" fmla="*/ 2362483 h 2665017"/>
                <a:gd name="connsiteX32" fmla="*/ 1104758 w 1254326"/>
                <a:gd name="connsiteY32" fmla="*/ 2430468 h 2665017"/>
                <a:gd name="connsiteX33" fmla="*/ 1094561 w 1254326"/>
                <a:gd name="connsiteY33" fmla="*/ 2488255 h 2665017"/>
                <a:gd name="connsiteX34" fmla="*/ 1084363 w 1254326"/>
                <a:gd name="connsiteY34" fmla="*/ 2525647 h 2665017"/>
                <a:gd name="connsiteX35" fmla="*/ 1063967 w 1254326"/>
                <a:gd name="connsiteY35" fmla="*/ 2569838 h 2665017"/>
                <a:gd name="connsiteX36" fmla="*/ 1046971 w 1254326"/>
                <a:gd name="connsiteY36" fmla="*/ 2600431 h 2665017"/>
                <a:gd name="connsiteX37" fmla="*/ 1023176 w 1254326"/>
                <a:gd name="connsiteY37" fmla="*/ 2631024 h 2665017"/>
                <a:gd name="connsiteX38" fmla="*/ 999381 w 1254326"/>
                <a:gd name="connsiteY38" fmla="*/ 2648021 h 2665017"/>
                <a:gd name="connsiteX39" fmla="*/ 982385 w 1254326"/>
                <a:gd name="connsiteY39" fmla="*/ 2658218 h 2665017"/>
                <a:gd name="connsiteX40" fmla="*/ 968788 w 1254326"/>
                <a:gd name="connsiteY40" fmla="*/ 2665017 h 2665017"/>
                <a:gd name="connsiteX41" fmla="*/ 955191 w 1254326"/>
                <a:gd name="connsiteY41" fmla="*/ 2665017 h 2665017"/>
                <a:gd name="connsiteX42" fmla="*/ 938195 w 1254326"/>
                <a:gd name="connsiteY42" fmla="*/ 2651420 h 2665017"/>
                <a:gd name="connsiteX43" fmla="*/ 907602 w 1254326"/>
                <a:gd name="connsiteY43" fmla="*/ 2607229 h 2665017"/>
                <a:gd name="connsiteX44" fmla="*/ 860012 w 1254326"/>
                <a:gd name="connsiteY44" fmla="*/ 2518849 h 2665017"/>
                <a:gd name="connsiteX45" fmla="*/ 849814 w 1254326"/>
                <a:gd name="connsiteY45" fmla="*/ 2495054 h 2665017"/>
                <a:gd name="connsiteX46" fmla="*/ 843016 w 1254326"/>
                <a:gd name="connsiteY46" fmla="*/ 2457662 h 2665017"/>
                <a:gd name="connsiteX47" fmla="*/ 846415 w 1254326"/>
                <a:gd name="connsiteY47" fmla="*/ 2338688 h 2665017"/>
                <a:gd name="connsiteX48" fmla="*/ 866810 w 1254326"/>
                <a:gd name="connsiteY48" fmla="*/ 2165326 h 2665017"/>
                <a:gd name="connsiteX49" fmla="*/ 866810 w 1254326"/>
                <a:gd name="connsiteY49" fmla="*/ 1920580 h 2665017"/>
                <a:gd name="connsiteX50" fmla="*/ 866810 w 1254326"/>
                <a:gd name="connsiteY50" fmla="*/ 1567057 h 2665017"/>
                <a:gd name="connsiteX51" fmla="*/ 870210 w 1254326"/>
                <a:gd name="connsiteY51" fmla="*/ 1172743 h 2665017"/>
                <a:gd name="connsiteX52" fmla="*/ 870210 w 1254326"/>
                <a:gd name="connsiteY52" fmla="*/ 900803 h 2665017"/>
                <a:gd name="connsiteX53" fmla="*/ 880408 w 1254326"/>
                <a:gd name="connsiteY53" fmla="*/ 642459 h 2665017"/>
                <a:gd name="connsiteX54" fmla="*/ 887206 w 1254326"/>
                <a:gd name="connsiteY54" fmla="*/ 360321 h 2665017"/>
                <a:gd name="connsiteX55" fmla="*/ 887206 w 1254326"/>
                <a:gd name="connsiteY55" fmla="*/ 299134 h 2665017"/>
                <a:gd name="connsiteX56" fmla="*/ 883807 w 1254326"/>
                <a:gd name="connsiteY56" fmla="*/ 275340 h 2665017"/>
                <a:gd name="connsiteX57" fmla="*/ 870210 w 1254326"/>
                <a:gd name="connsiteY57" fmla="*/ 251545 h 2665017"/>
                <a:gd name="connsiteX58" fmla="*/ 849814 w 1254326"/>
                <a:gd name="connsiteY58" fmla="*/ 234548 h 2665017"/>
                <a:gd name="connsiteX59" fmla="*/ 822620 w 1254326"/>
                <a:gd name="connsiteY59" fmla="*/ 224351 h 2665017"/>
                <a:gd name="connsiteX60" fmla="*/ 792027 w 1254326"/>
                <a:gd name="connsiteY60" fmla="*/ 217552 h 2665017"/>
                <a:gd name="connsiteX61" fmla="*/ 615266 w 1254326"/>
                <a:gd name="connsiteY61" fmla="*/ 244746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4326" h="2665017">
                  <a:moveTo>
                    <a:pt x="615266" y="244746"/>
                  </a:moveTo>
                  <a:lnTo>
                    <a:pt x="411310" y="275340"/>
                  </a:lnTo>
                  <a:lnTo>
                    <a:pt x="251545" y="302534"/>
                  </a:lnTo>
                  <a:lnTo>
                    <a:pt x="57787" y="339925"/>
                  </a:lnTo>
                  <a:lnTo>
                    <a:pt x="0" y="149567"/>
                  </a:lnTo>
                  <a:lnTo>
                    <a:pt x="105377" y="149567"/>
                  </a:lnTo>
                  <a:lnTo>
                    <a:pt x="224351" y="135970"/>
                  </a:lnTo>
                  <a:lnTo>
                    <a:pt x="486094" y="88380"/>
                  </a:lnTo>
                  <a:lnTo>
                    <a:pt x="737639" y="44190"/>
                  </a:lnTo>
                  <a:lnTo>
                    <a:pt x="836217" y="20395"/>
                  </a:lnTo>
                  <a:lnTo>
                    <a:pt x="863411" y="6798"/>
                  </a:lnTo>
                  <a:lnTo>
                    <a:pt x="907602" y="0"/>
                  </a:lnTo>
                  <a:lnTo>
                    <a:pt x="972187" y="10197"/>
                  </a:lnTo>
                  <a:lnTo>
                    <a:pt x="1026576" y="33992"/>
                  </a:lnTo>
                  <a:lnTo>
                    <a:pt x="1094561" y="74783"/>
                  </a:lnTo>
                  <a:lnTo>
                    <a:pt x="1179542" y="142768"/>
                  </a:lnTo>
                  <a:lnTo>
                    <a:pt x="1213535" y="176761"/>
                  </a:lnTo>
                  <a:lnTo>
                    <a:pt x="1230531" y="197157"/>
                  </a:lnTo>
                  <a:lnTo>
                    <a:pt x="1244128" y="220951"/>
                  </a:lnTo>
                  <a:lnTo>
                    <a:pt x="1250926" y="241347"/>
                  </a:lnTo>
                  <a:lnTo>
                    <a:pt x="1254326" y="258343"/>
                  </a:lnTo>
                  <a:lnTo>
                    <a:pt x="1250926" y="278739"/>
                  </a:lnTo>
                  <a:lnTo>
                    <a:pt x="1237329" y="309332"/>
                  </a:lnTo>
                  <a:lnTo>
                    <a:pt x="1216934" y="336526"/>
                  </a:lnTo>
                  <a:lnTo>
                    <a:pt x="1203337" y="350123"/>
                  </a:lnTo>
                  <a:lnTo>
                    <a:pt x="1182941" y="394313"/>
                  </a:lnTo>
                  <a:lnTo>
                    <a:pt x="1159147" y="458899"/>
                  </a:lnTo>
                  <a:lnTo>
                    <a:pt x="1145550" y="557478"/>
                  </a:lnTo>
                  <a:lnTo>
                    <a:pt x="1131952" y="958590"/>
                  </a:lnTo>
                  <a:lnTo>
                    <a:pt x="1125154" y="1458281"/>
                  </a:lnTo>
                  <a:lnTo>
                    <a:pt x="1114956" y="2070147"/>
                  </a:lnTo>
                  <a:lnTo>
                    <a:pt x="1114956" y="2362483"/>
                  </a:lnTo>
                  <a:lnTo>
                    <a:pt x="1104758" y="2430468"/>
                  </a:lnTo>
                  <a:lnTo>
                    <a:pt x="1094561" y="2488255"/>
                  </a:lnTo>
                  <a:lnTo>
                    <a:pt x="1084363" y="2525647"/>
                  </a:lnTo>
                  <a:lnTo>
                    <a:pt x="1063967" y="2569838"/>
                  </a:lnTo>
                  <a:lnTo>
                    <a:pt x="1046971" y="2600431"/>
                  </a:lnTo>
                  <a:lnTo>
                    <a:pt x="1023176" y="2631024"/>
                  </a:lnTo>
                  <a:lnTo>
                    <a:pt x="999381" y="2648021"/>
                  </a:lnTo>
                  <a:lnTo>
                    <a:pt x="982385" y="2658218"/>
                  </a:lnTo>
                  <a:lnTo>
                    <a:pt x="968788" y="2665017"/>
                  </a:lnTo>
                  <a:lnTo>
                    <a:pt x="955191" y="2665017"/>
                  </a:lnTo>
                  <a:lnTo>
                    <a:pt x="938195" y="2651420"/>
                  </a:lnTo>
                  <a:lnTo>
                    <a:pt x="907602" y="2607229"/>
                  </a:lnTo>
                  <a:lnTo>
                    <a:pt x="860012" y="2518849"/>
                  </a:lnTo>
                  <a:lnTo>
                    <a:pt x="849814" y="2495054"/>
                  </a:lnTo>
                  <a:lnTo>
                    <a:pt x="843016" y="2457662"/>
                  </a:lnTo>
                  <a:lnTo>
                    <a:pt x="846415" y="2338688"/>
                  </a:lnTo>
                  <a:lnTo>
                    <a:pt x="866810" y="2165326"/>
                  </a:lnTo>
                  <a:lnTo>
                    <a:pt x="866810" y="1920580"/>
                  </a:lnTo>
                  <a:lnTo>
                    <a:pt x="866810" y="1567057"/>
                  </a:lnTo>
                  <a:cubicBezTo>
                    <a:pt x="867943" y="1435619"/>
                    <a:pt x="869077" y="1304181"/>
                    <a:pt x="870210" y="1172743"/>
                  </a:cubicBezTo>
                  <a:lnTo>
                    <a:pt x="870210" y="900803"/>
                  </a:lnTo>
                  <a:lnTo>
                    <a:pt x="880408" y="642459"/>
                  </a:lnTo>
                  <a:lnTo>
                    <a:pt x="887206" y="360321"/>
                  </a:lnTo>
                  <a:lnTo>
                    <a:pt x="887206" y="299134"/>
                  </a:lnTo>
                  <a:lnTo>
                    <a:pt x="883807" y="275340"/>
                  </a:lnTo>
                  <a:lnTo>
                    <a:pt x="870210" y="251545"/>
                  </a:lnTo>
                  <a:lnTo>
                    <a:pt x="849814" y="234548"/>
                  </a:lnTo>
                  <a:lnTo>
                    <a:pt x="822620" y="224351"/>
                  </a:lnTo>
                  <a:lnTo>
                    <a:pt x="792027" y="217552"/>
                  </a:lnTo>
                  <a:lnTo>
                    <a:pt x="615266" y="24474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7">
              <a:extLst>
                <a:ext uri="{FF2B5EF4-FFF2-40B4-BE49-F238E27FC236}">
                  <a16:creationId xmlns:a16="http://schemas.microsoft.com/office/drawing/2014/main" id="{008C31EF-F662-4E85-A87E-F3FA293BB0E3}"/>
                </a:ext>
              </a:extLst>
            </p:cNvPr>
            <p:cNvSpPr/>
            <p:nvPr/>
          </p:nvSpPr>
          <p:spPr>
            <a:xfrm>
              <a:off x="3124200" y="3236913"/>
              <a:ext cx="887413" cy="307975"/>
            </a:xfrm>
            <a:custGeom>
              <a:avLst/>
              <a:gdLst>
                <a:gd name="connsiteX0" fmla="*/ 509588 w 888206"/>
                <a:gd name="connsiteY0" fmla="*/ 61912 h 309562"/>
                <a:gd name="connsiteX1" fmla="*/ 254794 w 888206"/>
                <a:gd name="connsiteY1" fmla="*/ 107156 h 309562"/>
                <a:gd name="connsiteX2" fmla="*/ 0 w 888206"/>
                <a:gd name="connsiteY2" fmla="*/ 152400 h 309562"/>
                <a:gd name="connsiteX3" fmla="*/ 0 w 888206"/>
                <a:gd name="connsiteY3" fmla="*/ 309562 h 309562"/>
                <a:gd name="connsiteX4" fmla="*/ 133350 w 888206"/>
                <a:gd name="connsiteY4" fmla="*/ 283369 h 309562"/>
                <a:gd name="connsiteX5" fmla="*/ 316706 w 888206"/>
                <a:gd name="connsiteY5" fmla="*/ 247650 h 309562"/>
                <a:gd name="connsiteX6" fmla="*/ 504825 w 888206"/>
                <a:gd name="connsiteY6" fmla="*/ 216694 h 309562"/>
                <a:gd name="connsiteX7" fmla="*/ 654844 w 888206"/>
                <a:gd name="connsiteY7" fmla="*/ 197644 h 309562"/>
                <a:gd name="connsiteX8" fmla="*/ 745331 w 888206"/>
                <a:gd name="connsiteY8" fmla="*/ 190500 h 309562"/>
                <a:gd name="connsiteX9" fmla="*/ 888206 w 888206"/>
                <a:gd name="connsiteY9" fmla="*/ 190500 h 309562"/>
                <a:gd name="connsiteX10" fmla="*/ 881063 w 888206"/>
                <a:gd name="connsiteY10" fmla="*/ 0 h 309562"/>
                <a:gd name="connsiteX11" fmla="*/ 676275 w 888206"/>
                <a:gd name="connsiteY11" fmla="*/ 33337 h 309562"/>
                <a:gd name="connsiteX12" fmla="*/ 509588 w 888206"/>
                <a:gd name="connsiteY12" fmla="*/ 619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309562">
                  <a:moveTo>
                    <a:pt x="509588" y="61912"/>
                  </a:moveTo>
                  <a:lnTo>
                    <a:pt x="254794" y="107156"/>
                  </a:lnTo>
                  <a:lnTo>
                    <a:pt x="0" y="152400"/>
                  </a:lnTo>
                  <a:lnTo>
                    <a:pt x="0" y="309562"/>
                  </a:lnTo>
                  <a:lnTo>
                    <a:pt x="133350" y="283369"/>
                  </a:lnTo>
                  <a:lnTo>
                    <a:pt x="316706" y="247650"/>
                  </a:lnTo>
                  <a:lnTo>
                    <a:pt x="504825" y="216694"/>
                  </a:lnTo>
                  <a:lnTo>
                    <a:pt x="654844" y="197644"/>
                  </a:lnTo>
                  <a:lnTo>
                    <a:pt x="745331" y="190500"/>
                  </a:lnTo>
                  <a:lnTo>
                    <a:pt x="888206" y="190500"/>
                  </a:lnTo>
                  <a:lnTo>
                    <a:pt x="881063" y="0"/>
                  </a:lnTo>
                  <a:lnTo>
                    <a:pt x="676275" y="33337"/>
                  </a:lnTo>
                  <a:lnTo>
                    <a:pt x="509588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580BB9F7-BCDE-45B3-B178-AF93282E09C5}"/>
                </a:ext>
              </a:extLst>
            </p:cNvPr>
            <p:cNvSpPr/>
            <p:nvPr/>
          </p:nvSpPr>
          <p:spPr>
            <a:xfrm>
              <a:off x="3095625" y="4386263"/>
              <a:ext cx="887413" cy="247650"/>
            </a:xfrm>
            <a:custGeom>
              <a:avLst/>
              <a:gdLst>
                <a:gd name="connsiteX0" fmla="*/ 471488 w 888206"/>
                <a:gd name="connsiteY0" fmla="*/ 14287 h 247650"/>
                <a:gd name="connsiteX1" fmla="*/ 354806 w 888206"/>
                <a:gd name="connsiteY1" fmla="*/ 23812 h 247650"/>
                <a:gd name="connsiteX2" fmla="*/ 200025 w 888206"/>
                <a:gd name="connsiteY2" fmla="*/ 45243 h 247650"/>
                <a:gd name="connsiteX3" fmla="*/ 0 w 888206"/>
                <a:gd name="connsiteY3" fmla="*/ 80962 h 247650"/>
                <a:gd name="connsiteX4" fmla="*/ 4763 w 888206"/>
                <a:gd name="connsiteY4" fmla="*/ 247650 h 247650"/>
                <a:gd name="connsiteX5" fmla="*/ 197644 w 888206"/>
                <a:gd name="connsiteY5" fmla="*/ 228600 h 247650"/>
                <a:gd name="connsiteX6" fmla="*/ 388144 w 888206"/>
                <a:gd name="connsiteY6" fmla="*/ 214312 h 247650"/>
                <a:gd name="connsiteX7" fmla="*/ 585788 w 888206"/>
                <a:gd name="connsiteY7" fmla="*/ 204787 h 247650"/>
                <a:gd name="connsiteX8" fmla="*/ 881063 w 888206"/>
                <a:gd name="connsiteY8" fmla="*/ 200025 h 247650"/>
                <a:gd name="connsiteX9" fmla="*/ 888206 w 888206"/>
                <a:gd name="connsiteY9" fmla="*/ 0 h 247650"/>
                <a:gd name="connsiteX10" fmla="*/ 783431 w 888206"/>
                <a:gd name="connsiteY10" fmla="*/ 0 h 247650"/>
                <a:gd name="connsiteX11" fmla="*/ 647700 w 888206"/>
                <a:gd name="connsiteY11" fmla="*/ 4762 h 247650"/>
                <a:gd name="connsiteX12" fmla="*/ 471488 w 888206"/>
                <a:gd name="connsiteY12" fmla="*/ 1428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247650">
                  <a:moveTo>
                    <a:pt x="471488" y="14287"/>
                  </a:moveTo>
                  <a:lnTo>
                    <a:pt x="354806" y="23812"/>
                  </a:lnTo>
                  <a:lnTo>
                    <a:pt x="200025" y="45243"/>
                  </a:lnTo>
                  <a:lnTo>
                    <a:pt x="0" y="80962"/>
                  </a:lnTo>
                  <a:lnTo>
                    <a:pt x="4763" y="247650"/>
                  </a:lnTo>
                  <a:lnTo>
                    <a:pt x="197644" y="228600"/>
                  </a:lnTo>
                  <a:lnTo>
                    <a:pt x="388144" y="214312"/>
                  </a:lnTo>
                  <a:lnTo>
                    <a:pt x="585788" y="204787"/>
                  </a:lnTo>
                  <a:lnTo>
                    <a:pt x="881063" y="200025"/>
                  </a:lnTo>
                  <a:lnTo>
                    <a:pt x="888206" y="0"/>
                  </a:lnTo>
                  <a:lnTo>
                    <a:pt x="783431" y="0"/>
                  </a:lnTo>
                  <a:lnTo>
                    <a:pt x="647700" y="4762"/>
                  </a:lnTo>
                  <a:lnTo>
                    <a:pt x="471488" y="142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685081B5-48C8-4ECB-8707-AD77399B9A02}"/>
                </a:ext>
              </a:extLst>
            </p:cNvPr>
            <p:cNvSpPr/>
            <p:nvPr/>
          </p:nvSpPr>
          <p:spPr>
            <a:xfrm>
              <a:off x="4300538" y="1752600"/>
              <a:ext cx="1301750" cy="1249363"/>
            </a:xfrm>
            <a:custGeom>
              <a:avLst/>
              <a:gdLst>
                <a:gd name="connsiteX0" fmla="*/ 904875 w 1302543"/>
                <a:gd name="connsiteY0" fmla="*/ 673894 h 1250156"/>
                <a:gd name="connsiteX1" fmla="*/ 776287 w 1302543"/>
                <a:gd name="connsiteY1" fmla="*/ 790575 h 1250156"/>
                <a:gd name="connsiteX2" fmla="*/ 697706 w 1302543"/>
                <a:gd name="connsiteY2" fmla="*/ 857250 h 1250156"/>
                <a:gd name="connsiteX3" fmla="*/ 590550 w 1302543"/>
                <a:gd name="connsiteY3" fmla="*/ 938213 h 1250156"/>
                <a:gd name="connsiteX4" fmla="*/ 464343 w 1302543"/>
                <a:gd name="connsiteY4" fmla="*/ 1028700 h 1250156"/>
                <a:gd name="connsiteX5" fmla="*/ 392906 w 1302543"/>
                <a:gd name="connsiteY5" fmla="*/ 1078706 h 1250156"/>
                <a:gd name="connsiteX6" fmla="*/ 278606 w 1302543"/>
                <a:gd name="connsiteY6" fmla="*/ 1152525 h 1250156"/>
                <a:gd name="connsiteX7" fmla="*/ 183356 w 1302543"/>
                <a:gd name="connsiteY7" fmla="*/ 1200150 h 1250156"/>
                <a:gd name="connsiteX8" fmla="*/ 88106 w 1302543"/>
                <a:gd name="connsiteY8" fmla="*/ 1240631 h 1250156"/>
                <a:gd name="connsiteX9" fmla="*/ 42862 w 1302543"/>
                <a:gd name="connsiteY9" fmla="*/ 1250156 h 1250156"/>
                <a:gd name="connsiteX10" fmla="*/ 16668 w 1302543"/>
                <a:gd name="connsiteY10" fmla="*/ 1250156 h 1250156"/>
                <a:gd name="connsiteX11" fmla="*/ 4762 w 1302543"/>
                <a:gd name="connsiteY11" fmla="*/ 1240631 h 1250156"/>
                <a:gd name="connsiteX12" fmla="*/ 0 w 1302543"/>
                <a:gd name="connsiteY12" fmla="*/ 1226344 h 1250156"/>
                <a:gd name="connsiteX13" fmla="*/ 9525 w 1302543"/>
                <a:gd name="connsiteY13" fmla="*/ 1193006 h 1250156"/>
                <a:gd name="connsiteX14" fmla="*/ 21431 w 1302543"/>
                <a:gd name="connsiteY14" fmla="*/ 1181100 h 1250156"/>
                <a:gd name="connsiteX15" fmla="*/ 92868 w 1302543"/>
                <a:gd name="connsiteY15" fmla="*/ 1135856 h 1250156"/>
                <a:gd name="connsiteX16" fmla="*/ 276225 w 1302543"/>
                <a:gd name="connsiteY16" fmla="*/ 1009650 h 1250156"/>
                <a:gd name="connsiteX17" fmla="*/ 411956 w 1302543"/>
                <a:gd name="connsiteY17" fmla="*/ 902494 h 1250156"/>
                <a:gd name="connsiteX18" fmla="*/ 519112 w 1302543"/>
                <a:gd name="connsiteY18" fmla="*/ 809625 h 1250156"/>
                <a:gd name="connsiteX19" fmla="*/ 626268 w 1302543"/>
                <a:gd name="connsiteY19" fmla="*/ 702469 h 1250156"/>
                <a:gd name="connsiteX20" fmla="*/ 709612 w 1302543"/>
                <a:gd name="connsiteY20" fmla="*/ 607219 h 1250156"/>
                <a:gd name="connsiteX21" fmla="*/ 773906 w 1302543"/>
                <a:gd name="connsiteY21" fmla="*/ 526256 h 1250156"/>
                <a:gd name="connsiteX22" fmla="*/ 835818 w 1302543"/>
                <a:gd name="connsiteY22" fmla="*/ 435769 h 1250156"/>
                <a:gd name="connsiteX23" fmla="*/ 852487 w 1302543"/>
                <a:gd name="connsiteY23" fmla="*/ 402431 h 1250156"/>
                <a:gd name="connsiteX24" fmla="*/ 876300 w 1302543"/>
                <a:gd name="connsiteY24" fmla="*/ 347663 h 1250156"/>
                <a:gd name="connsiteX25" fmla="*/ 895350 w 1302543"/>
                <a:gd name="connsiteY25" fmla="*/ 285750 h 1250156"/>
                <a:gd name="connsiteX26" fmla="*/ 907256 w 1302543"/>
                <a:gd name="connsiteY26" fmla="*/ 216694 h 1250156"/>
                <a:gd name="connsiteX27" fmla="*/ 907256 w 1302543"/>
                <a:gd name="connsiteY27" fmla="*/ 183356 h 1250156"/>
                <a:gd name="connsiteX28" fmla="*/ 895350 w 1302543"/>
                <a:gd name="connsiteY28" fmla="*/ 157163 h 1250156"/>
                <a:gd name="connsiteX29" fmla="*/ 852487 w 1302543"/>
                <a:gd name="connsiteY29" fmla="*/ 100013 h 1250156"/>
                <a:gd name="connsiteX30" fmla="*/ 816768 w 1302543"/>
                <a:gd name="connsiteY30" fmla="*/ 66675 h 1250156"/>
                <a:gd name="connsiteX31" fmla="*/ 790575 w 1302543"/>
                <a:gd name="connsiteY31" fmla="*/ 38100 h 1250156"/>
                <a:gd name="connsiteX32" fmla="*/ 785812 w 1302543"/>
                <a:gd name="connsiteY32" fmla="*/ 21431 h 1250156"/>
                <a:gd name="connsiteX33" fmla="*/ 792956 w 1302543"/>
                <a:gd name="connsiteY33" fmla="*/ 7144 h 1250156"/>
                <a:gd name="connsiteX34" fmla="*/ 821531 w 1302543"/>
                <a:gd name="connsiteY34" fmla="*/ 0 h 1250156"/>
                <a:gd name="connsiteX35" fmla="*/ 876300 w 1302543"/>
                <a:gd name="connsiteY35" fmla="*/ 0 h 1250156"/>
                <a:gd name="connsiteX36" fmla="*/ 966787 w 1302543"/>
                <a:gd name="connsiteY36" fmla="*/ 19050 h 1250156"/>
                <a:gd name="connsiteX37" fmla="*/ 1026318 w 1302543"/>
                <a:gd name="connsiteY37" fmla="*/ 42863 h 1250156"/>
                <a:gd name="connsiteX38" fmla="*/ 1097756 w 1302543"/>
                <a:gd name="connsiteY38" fmla="*/ 85725 h 1250156"/>
                <a:gd name="connsiteX39" fmla="*/ 1150143 w 1302543"/>
                <a:gd name="connsiteY39" fmla="*/ 128588 h 1250156"/>
                <a:gd name="connsiteX40" fmla="*/ 1202531 w 1302543"/>
                <a:gd name="connsiteY40" fmla="*/ 166688 h 1250156"/>
                <a:gd name="connsiteX41" fmla="*/ 1245393 w 1302543"/>
                <a:gd name="connsiteY41" fmla="*/ 200025 h 1250156"/>
                <a:gd name="connsiteX42" fmla="*/ 1276350 w 1302543"/>
                <a:gd name="connsiteY42" fmla="*/ 230981 h 1250156"/>
                <a:gd name="connsiteX43" fmla="*/ 1290637 w 1302543"/>
                <a:gd name="connsiteY43" fmla="*/ 250031 h 1250156"/>
                <a:gd name="connsiteX44" fmla="*/ 1297781 w 1302543"/>
                <a:gd name="connsiteY44" fmla="*/ 266700 h 1250156"/>
                <a:gd name="connsiteX45" fmla="*/ 1302543 w 1302543"/>
                <a:gd name="connsiteY45" fmla="*/ 290513 h 1250156"/>
                <a:gd name="connsiteX46" fmla="*/ 1300162 w 1302543"/>
                <a:gd name="connsiteY46" fmla="*/ 311944 h 1250156"/>
                <a:gd name="connsiteX47" fmla="*/ 1285875 w 1302543"/>
                <a:gd name="connsiteY47" fmla="*/ 338138 h 1250156"/>
                <a:gd name="connsiteX48" fmla="*/ 1092993 w 1302543"/>
                <a:gd name="connsiteY48" fmla="*/ 464344 h 1250156"/>
                <a:gd name="connsiteX49" fmla="*/ 1019175 w 1302543"/>
                <a:gd name="connsiteY49" fmla="*/ 552450 h 1250156"/>
                <a:gd name="connsiteX50" fmla="*/ 904875 w 1302543"/>
                <a:gd name="connsiteY50" fmla="*/ 673894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02543" h="1250156">
                  <a:moveTo>
                    <a:pt x="904875" y="673894"/>
                  </a:moveTo>
                  <a:lnTo>
                    <a:pt x="776287" y="790575"/>
                  </a:lnTo>
                  <a:lnTo>
                    <a:pt x="697706" y="857250"/>
                  </a:lnTo>
                  <a:lnTo>
                    <a:pt x="590550" y="938213"/>
                  </a:lnTo>
                  <a:lnTo>
                    <a:pt x="464343" y="1028700"/>
                  </a:lnTo>
                  <a:lnTo>
                    <a:pt x="392906" y="1078706"/>
                  </a:lnTo>
                  <a:lnTo>
                    <a:pt x="278606" y="1152525"/>
                  </a:lnTo>
                  <a:lnTo>
                    <a:pt x="183356" y="1200150"/>
                  </a:lnTo>
                  <a:lnTo>
                    <a:pt x="88106" y="1240631"/>
                  </a:lnTo>
                  <a:lnTo>
                    <a:pt x="42862" y="1250156"/>
                  </a:lnTo>
                  <a:lnTo>
                    <a:pt x="16668" y="1250156"/>
                  </a:lnTo>
                  <a:lnTo>
                    <a:pt x="4762" y="1240631"/>
                  </a:lnTo>
                  <a:lnTo>
                    <a:pt x="0" y="1226344"/>
                  </a:lnTo>
                  <a:lnTo>
                    <a:pt x="9525" y="1193006"/>
                  </a:lnTo>
                  <a:lnTo>
                    <a:pt x="21431" y="1181100"/>
                  </a:lnTo>
                  <a:lnTo>
                    <a:pt x="92868" y="1135856"/>
                  </a:lnTo>
                  <a:lnTo>
                    <a:pt x="276225" y="1009650"/>
                  </a:lnTo>
                  <a:lnTo>
                    <a:pt x="411956" y="902494"/>
                  </a:lnTo>
                  <a:lnTo>
                    <a:pt x="519112" y="809625"/>
                  </a:lnTo>
                  <a:lnTo>
                    <a:pt x="626268" y="702469"/>
                  </a:lnTo>
                  <a:lnTo>
                    <a:pt x="709612" y="607219"/>
                  </a:lnTo>
                  <a:lnTo>
                    <a:pt x="773906" y="526256"/>
                  </a:lnTo>
                  <a:lnTo>
                    <a:pt x="835818" y="435769"/>
                  </a:lnTo>
                  <a:lnTo>
                    <a:pt x="852487" y="402431"/>
                  </a:lnTo>
                  <a:lnTo>
                    <a:pt x="876300" y="347663"/>
                  </a:lnTo>
                  <a:lnTo>
                    <a:pt x="895350" y="285750"/>
                  </a:lnTo>
                  <a:lnTo>
                    <a:pt x="907256" y="216694"/>
                  </a:lnTo>
                  <a:lnTo>
                    <a:pt x="907256" y="183356"/>
                  </a:lnTo>
                  <a:lnTo>
                    <a:pt x="895350" y="157163"/>
                  </a:lnTo>
                  <a:lnTo>
                    <a:pt x="852487" y="100013"/>
                  </a:lnTo>
                  <a:lnTo>
                    <a:pt x="816768" y="66675"/>
                  </a:lnTo>
                  <a:lnTo>
                    <a:pt x="790575" y="38100"/>
                  </a:lnTo>
                  <a:lnTo>
                    <a:pt x="785812" y="21431"/>
                  </a:lnTo>
                  <a:lnTo>
                    <a:pt x="792956" y="7144"/>
                  </a:lnTo>
                  <a:lnTo>
                    <a:pt x="821531" y="0"/>
                  </a:lnTo>
                  <a:lnTo>
                    <a:pt x="876300" y="0"/>
                  </a:lnTo>
                  <a:lnTo>
                    <a:pt x="966787" y="19050"/>
                  </a:lnTo>
                  <a:lnTo>
                    <a:pt x="1026318" y="42863"/>
                  </a:lnTo>
                  <a:lnTo>
                    <a:pt x="1097756" y="85725"/>
                  </a:lnTo>
                  <a:lnTo>
                    <a:pt x="1150143" y="128588"/>
                  </a:lnTo>
                  <a:lnTo>
                    <a:pt x="1202531" y="166688"/>
                  </a:lnTo>
                  <a:lnTo>
                    <a:pt x="1245393" y="200025"/>
                  </a:lnTo>
                  <a:lnTo>
                    <a:pt x="1276350" y="230981"/>
                  </a:lnTo>
                  <a:lnTo>
                    <a:pt x="1290637" y="250031"/>
                  </a:lnTo>
                  <a:lnTo>
                    <a:pt x="1297781" y="266700"/>
                  </a:lnTo>
                  <a:lnTo>
                    <a:pt x="1302543" y="290513"/>
                  </a:lnTo>
                  <a:lnTo>
                    <a:pt x="1300162" y="311944"/>
                  </a:lnTo>
                  <a:lnTo>
                    <a:pt x="1285875" y="338138"/>
                  </a:lnTo>
                  <a:lnTo>
                    <a:pt x="1092993" y="464344"/>
                  </a:lnTo>
                  <a:lnTo>
                    <a:pt x="1019175" y="552450"/>
                  </a:lnTo>
                  <a:lnTo>
                    <a:pt x="904875" y="673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FF5576A8-2EAD-4557-859E-51D1380564D8}"/>
                </a:ext>
              </a:extLst>
            </p:cNvPr>
            <p:cNvSpPr/>
            <p:nvPr/>
          </p:nvSpPr>
          <p:spPr>
            <a:xfrm>
              <a:off x="5338763" y="1895475"/>
              <a:ext cx="1300162" cy="354013"/>
            </a:xfrm>
            <a:custGeom>
              <a:avLst/>
              <a:gdLst>
                <a:gd name="connsiteX0" fmla="*/ 523875 w 1300162"/>
                <a:gd name="connsiteY0" fmla="*/ 264319 h 354806"/>
                <a:gd name="connsiteX1" fmla="*/ 185737 w 1300162"/>
                <a:gd name="connsiteY1" fmla="*/ 347663 h 354806"/>
                <a:gd name="connsiteX2" fmla="*/ 140493 w 1300162"/>
                <a:gd name="connsiteY2" fmla="*/ 354806 h 354806"/>
                <a:gd name="connsiteX3" fmla="*/ 111918 w 1300162"/>
                <a:gd name="connsiteY3" fmla="*/ 354806 h 354806"/>
                <a:gd name="connsiteX4" fmla="*/ 85725 w 1300162"/>
                <a:gd name="connsiteY4" fmla="*/ 350044 h 354806"/>
                <a:gd name="connsiteX5" fmla="*/ 57150 w 1300162"/>
                <a:gd name="connsiteY5" fmla="*/ 333375 h 354806"/>
                <a:gd name="connsiteX6" fmla="*/ 0 w 1300162"/>
                <a:gd name="connsiteY6" fmla="*/ 278606 h 354806"/>
                <a:gd name="connsiteX7" fmla="*/ 147637 w 1300162"/>
                <a:gd name="connsiteY7" fmla="*/ 190500 h 354806"/>
                <a:gd name="connsiteX8" fmla="*/ 292893 w 1300162"/>
                <a:gd name="connsiteY8" fmla="*/ 183356 h 354806"/>
                <a:gd name="connsiteX9" fmla="*/ 381000 w 1300162"/>
                <a:gd name="connsiteY9" fmla="*/ 171450 h 354806"/>
                <a:gd name="connsiteX10" fmla="*/ 500062 w 1300162"/>
                <a:gd name="connsiteY10" fmla="*/ 150019 h 354806"/>
                <a:gd name="connsiteX11" fmla="*/ 588168 w 1300162"/>
                <a:gd name="connsiteY11" fmla="*/ 130969 h 354806"/>
                <a:gd name="connsiteX12" fmla="*/ 669131 w 1300162"/>
                <a:gd name="connsiteY12" fmla="*/ 109538 h 354806"/>
                <a:gd name="connsiteX13" fmla="*/ 745331 w 1300162"/>
                <a:gd name="connsiteY13" fmla="*/ 85725 h 354806"/>
                <a:gd name="connsiteX14" fmla="*/ 790575 w 1300162"/>
                <a:gd name="connsiteY14" fmla="*/ 61913 h 354806"/>
                <a:gd name="connsiteX15" fmla="*/ 828675 w 1300162"/>
                <a:gd name="connsiteY15" fmla="*/ 45244 h 354806"/>
                <a:gd name="connsiteX16" fmla="*/ 866775 w 1300162"/>
                <a:gd name="connsiteY16" fmla="*/ 21431 h 354806"/>
                <a:gd name="connsiteX17" fmla="*/ 890587 w 1300162"/>
                <a:gd name="connsiteY17" fmla="*/ 4763 h 354806"/>
                <a:gd name="connsiteX18" fmla="*/ 919162 w 1300162"/>
                <a:gd name="connsiteY18" fmla="*/ 0 h 354806"/>
                <a:gd name="connsiteX19" fmla="*/ 981075 w 1300162"/>
                <a:gd name="connsiteY19" fmla="*/ 9525 h 354806"/>
                <a:gd name="connsiteX20" fmla="*/ 1038225 w 1300162"/>
                <a:gd name="connsiteY20" fmla="*/ 35719 h 354806"/>
                <a:gd name="connsiteX21" fmla="*/ 1216818 w 1300162"/>
                <a:gd name="connsiteY21" fmla="*/ 116681 h 354806"/>
                <a:gd name="connsiteX22" fmla="*/ 1278731 w 1300162"/>
                <a:gd name="connsiteY22" fmla="*/ 145256 h 354806"/>
                <a:gd name="connsiteX23" fmla="*/ 1293018 w 1300162"/>
                <a:gd name="connsiteY23" fmla="*/ 154781 h 354806"/>
                <a:gd name="connsiteX24" fmla="*/ 1297781 w 1300162"/>
                <a:gd name="connsiteY24" fmla="*/ 164306 h 354806"/>
                <a:gd name="connsiteX25" fmla="*/ 1300162 w 1300162"/>
                <a:gd name="connsiteY25" fmla="*/ 176213 h 354806"/>
                <a:gd name="connsiteX26" fmla="*/ 1295400 w 1300162"/>
                <a:gd name="connsiteY26" fmla="*/ 190500 h 354806"/>
                <a:gd name="connsiteX27" fmla="*/ 1283493 w 1300162"/>
                <a:gd name="connsiteY27" fmla="*/ 204788 h 354806"/>
                <a:gd name="connsiteX28" fmla="*/ 1250156 w 1300162"/>
                <a:gd name="connsiteY28" fmla="*/ 228600 h 354806"/>
                <a:gd name="connsiteX29" fmla="*/ 1195387 w 1300162"/>
                <a:gd name="connsiteY29" fmla="*/ 254794 h 354806"/>
                <a:gd name="connsiteX30" fmla="*/ 716756 w 1300162"/>
                <a:gd name="connsiteY30" fmla="*/ 233363 h 354806"/>
                <a:gd name="connsiteX31" fmla="*/ 669131 w 1300162"/>
                <a:gd name="connsiteY31" fmla="*/ 233363 h 354806"/>
                <a:gd name="connsiteX32" fmla="*/ 523875 w 1300162"/>
                <a:gd name="connsiteY32" fmla="*/ 264319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0162" h="354806">
                  <a:moveTo>
                    <a:pt x="523875" y="264319"/>
                  </a:moveTo>
                  <a:lnTo>
                    <a:pt x="185737" y="347663"/>
                  </a:lnTo>
                  <a:lnTo>
                    <a:pt x="140493" y="354806"/>
                  </a:lnTo>
                  <a:lnTo>
                    <a:pt x="111918" y="354806"/>
                  </a:lnTo>
                  <a:lnTo>
                    <a:pt x="85725" y="350044"/>
                  </a:lnTo>
                  <a:lnTo>
                    <a:pt x="57150" y="333375"/>
                  </a:lnTo>
                  <a:lnTo>
                    <a:pt x="0" y="278606"/>
                  </a:lnTo>
                  <a:lnTo>
                    <a:pt x="147637" y="190500"/>
                  </a:lnTo>
                  <a:lnTo>
                    <a:pt x="292893" y="183356"/>
                  </a:lnTo>
                  <a:lnTo>
                    <a:pt x="381000" y="171450"/>
                  </a:lnTo>
                  <a:lnTo>
                    <a:pt x="500062" y="150019"/>
                  </a:lnTo>
                  <a:lnTo>
                    <a:pt x="588168" y="130969"/>
                  </a:lnTo>
                  <a:lnTo>
                    <a:pt x="669131" y="109538"/>
                  </a:lnTo>
                  <a:lnTo>
                    <a:pt x="745331" y="85725"/>
                  </a:lnTo>
                  <a:lnTo>
                    <a:pt x="790575" y="61913"/>
                  </a:lnTo>
                  <a:lnTo>
                    <a:pt x="828675" y="45244"/>
                  </a:lnTo>
                  <a:lnTo>
                    <a:pt x="866775" y="21431"/>
                  </a:lnTo>
                  <a:lnTo>
                    <a:pt x="890587" y="4763"/>
                  </a:lnTo>
                  <a:lnTo>
                    <a:pt x="919162" y="0"/>
                  </a:lnTo>
                  <a:lnTo>
                    <a:pt x="981075" y="9525"/>
                  </a:lnTo>
                  <a:lnTo>
                    <a:pt x="1038225" y="35719"/>
                  </a:lnTo>
                  <a:lnTo>
                    <a:pt x="1216818" y="116681"/>
                  </a:lnTo>
                  <a:lnTo>
                    <a:pt x="1278731" y="145256"/>
                  </a:lnTo>
                  <a:lnTo>
                    <a:pt x="1293018" y="154781"/>
                  </a:lnTo>
                  <a:lnTo>
                    <a:pt x="1297781" y="164306"/>
                  </a:lnTo>
                  <a:lnTo>
                    <a:pt x="1300162" y="176213"/>
                  </a:lnTo>
                  <a:lnTo>
                    <a:pt x="1295400" y="190500"/>
                  </a:lnTo>
                  <a:lnTo>
                    <a:pt x="1283493" y="204788"/>
                  </a:lnTo>
                  <a:lnTo>
                    <a:pt x="1250156" y="228600"/>
                  </a:lnTo>
                  <a:lnTo>
                    <a:pt x="1195387" y="254794"/>
                  </a:lnTo>
                  <a:lnTo>
                    <a:pt x="716756" y="233363"/>
                  </a:lnTo>
                  <a:lnTo>
                    <a:pt x="669131" y="233363"/>
                  </a:lnTo>
                  <a:lnTo>
                    <a:pt x="523875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7246FDB1-0579-4176-9130-795AEB65E073}"/>
                </a:ext>
              </a:extLst>
            </p:cNvPr>
            <p:cNvSpPr/>
            <p:nvPr/>
          </p:nvSpPr>
          <p:spPr>
            <a:xfrm>
              <a:off x="5529263" y="2087563"/>
              <a:ext cx="1079500" cy="969962"/>
            </a:xfrm>
            <a:custGeom>
              <a:avLst/>
              <a:gdLst>
                <a:gd name="connsiteX0" fmla="*/ 390525 w 1078706"/>
                <a:gd name="connsiteY0" fmla="*/ 352425 h 969169"/>
                <a:gd name="connsiteX1" fmla="*/ 511968 w 1078706"/>
                <a:gd name="connsiteY1" fmla="*/ 159544 h 969169"/>
                <a:gd name="connsiteX2" fmla="*/ 533400 w 1078706"/>
                <a:gd name="connsiteY2" fmla="*/ 121444 h 969169"/>
                <a:gd name="connsiteX3" fmla="*/ 540543 w 1078706"/>
                <a:gd name="connsiteY3" fmla="*/ 100013 h 969169"/>
                <a:gd name="connsiteX4" fmla="*/ 542925 w 1078706"/>
                <a:gd name="connsiteY4" fmla="*/ 73819 h 969169"/>
                <a:gd name="connsiteX5" fmla="*/ 533400 w 1078706"/>
                <a:gd name="connsiteY5" fmla="*/ 54769 h 969169"/>
                <a:gd name="connsiteX6" fmla="*/ 511968 w 1078706"/>
                <a:gd name="connsiteY6" fmla="*/ 35719 h 969169"/>
                <a:gd name="connsiteX7" fmla="*/ 469106 w 1078706"/>
                <a:gd name="connsiteY7" fmla="*/ 0 h 969169"/>
                <a:gd name="connsiteX8" fmla="*/ 1078706 w 1078706"/>
                <a:gd name="connsiteY8" fmla="*/ 21432 h 969169"/>
                <a:gd name="connsiteX9" fmla="*/ 1035843 w 1078706"/>
                <a:gd name="connsiteY9" fmla="*/ 42863 h 969169"/>
                <a:gd name="connsiteX10" fmla="*/ 1000125 w 1078706"/>
                <a:gd name="connsiteY10" fmla="*/ 64294 h 969169"/>
                <a:gd name="connsiteX11" fmla="*/ 947737 w 1078706"/>
                <a:gd name="connsiteY11" fmla="*/ 104775 h 969169"/>
                <a:gd name="connsiteX12" fmla="*/ 814387 w 1078706"/>
                <a:gd name="connsiteY12" fmla="*/ 233363 h 969169"/>
                <a:gd name="connsiteX13" fmla="*/ 631031 w 1078706"/>
                <a:gd name="connsiteY13" fmla="*/ 411957 h 969169"/>
                <a:gd name="connsiteX14" fmla="*/ 395287 w 1078706"/>
                <a:gd name="connsiteY14" fmla="*/ 645319 h 969169"/>
                <a:gd name="connsiteX15" fmla="*/ 80962 w 1078706"/>
                <a:gd name="connsiteY15" fmla="*/ 962025 h 969169"/>
                <a:gd name="connsiteX16" fmla="*/ 0 w 1078706"/>
                <a:gd name="connsiteY16" fmla="*/ 969169 h 969169"/>
                <a:gd name="connsiteX17" fmla="*/ 73818 w 1078706"/>
                <a:gd name="connsiteY17" fmla="*/ 838200 h 969169"/>
                <a:gd name="connsiteX18" fmla="*/ 240506 w 1078706"/>
                <a:gd name="connsiteY18" fmla="*/ 588169 h 969169"/>
                <a:gd name="connsiteX19" fmla="*/ 390525 w 1078706"/>
                <a:gd name="connsiteY19" fmla="*/ 352425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706" h="969169">
                  <a:moveTo>
                    <a:pt x="390525" y="352425"/>
                  </a:moveTo>
                  <a:lnTo>
                    <a:pt x="511968" y="159544"/>
                  </a:lnTo>
                  <a:lnTo>
                    <a:pt x="533400" y="121444"/>
                  </a:lnTo>
                  <a:lnTo>
                    <a:pt x="540543" y="100013"/>
                  </a:lnTo>
                  <a:lnTo>
                    <a:pt x="542925" y="73819"/>
                  </a:lnTo>
                  <a:lnTo>
                    <a:pt x="533400" y="54769"/>
                  </a:lnTo>
                  <a:lnTo>
                    <a:pt x="511968" y="35719"/>
                  </a:lnTo>
                  <a:lnTo>
                    <a:pt x="469106" y="0"/>
                  </a:lnTo>
                  <a:lnTo>
                    <a:pt x="1078706" y="21432"/>
                  </a:lnTo>
                  <a:lnTo>
                    <a:pt x="1035843" y="42863"/>
                  </a:lnTo>
                  <a:lnTo>
                    <a:pt x="1000125" y="64294"/>
                  </a:lnTo>
                  <a:lnTo>
                    <a:pt x="947737" y="104775"/>
                  </a:lnTo>
                  <a:lnTo>
                    <a:pt x="814387" y="233363"/>
                  </a:lnTo>
                  <a:lnTo>
                    <a:pt x="631031" y="411957"/>
                  </a:lnTo>
                  <a:lnTo>
                    <a:pt x="395287" y="645319"/>
                  </a:lnTo>
                  <a:lnTo>
                    <a:pt x="80962" y="962025"/>
                  </a:lnTo>
                  <a:lnTo>
                    <a:pt x="0" y="969169"/>
                  </a:lnTo>
                  <a:lnTo>
                    <a:pt x="73818" y="838200"/>
                  </a:lnTo>
                  <a:lnTo>
                    <a:pt x="240506" y="588169"/>
                  </a:lnTo>
                  <a:lnTo>
                    <a:pt x="390525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2">
              <a:extLst>
                <a:ext uri="{FF2B5EF4-FFF2-40B4-BE49-F238E27FC236}">
                  <a16:creationId xmlns:a16="http://schemas.microsoft.com/office/drawing/2014/main" id="{CA0FA230-099B-440D-943D-916B0F66A966}"/>
                </a:ext>
              </a:extLst>
            </p:cNvPr>
            <p:cNvSpPr/>
            <p:nvPr/>
          </p:nvSpPr>
          <p:spPr>
            <a:xfrm>
              <a:off x="4529138" y="3005138"/>
              <a:ext cx="503237" cy="1231900"/>
            </a:xfrm>
            <a:custGeom>
              <a:avLst/>
              <a:gdLst>
                <a:gd name="connsiteX0" fmla="*/ 416719 w 502444"/>
                <a:gd name="connsiteY0" fmla="*/ 371475 h 1231107"/>
                <a:gd name="connsiteX1" fmla="*/ 447675 w 502444"/>
                <a:gd name="connsiteY1" fmla="*/ 619125 h 1231107"/>
                <a:gd name="connsiteX2" fmla="*/ 488156 w 502444"/>
                <a:gd name="connsiteY2" fmla="*/ 940594 h 1231107"/>
                <a:gd name="connsiteX3" fmla="*/ 502444 w 502444"/>
                <a:gd name="connsiteY3" fmla="*/ 1116807 h 1231107"/>
                <a:gd name="connsiteX4" fmla="*/ 492919 w 502444"/>
                <a:gd name="connsiteY4" fmla="*/ 1145382 h 1231107"/>
                <a:gd name="connsiteX5" fmla="*/ 473869 w 502444"/>
                <a:gd name="connsiteY5" fmla="*/ 1176338 h 1231107"/>
                <a:gd name="connsiteX6" fmla="*/ 454819 w 502444"/>
                <a:gd name="connsiteY6" fmla="*/ 1195388 h 1231107"/>
                <a:gd name="connsiteX7" fmla="*/ 421481 w 502444"/>
                <a:gd name="connsiteY7" fmla="*/ 1214438 h 1231107"/>
                <a:gd name="connsiteX8" fmla="*/ 381000 w 502444"/>
                <a:gd name="connsiteY8" fmla="*/ 1228725 h 1231107"/>
                <a:gd name="connsiteX9" fmla="*/ 359569 w 502444"/>
                <a:gd name="connsiteY9" fmla="*/ 1231107 h 1231107"/>
                <a:gd name="connsiteX10" fmla="*/ 345281 w 502444"/>
                <a:gd name="connsiteY10" fmla="*/ 1226344 h 1231107"/>
                <a:gd name="connsiteX11" fmla="*/ 304800 w 502444"/>
                <a:gd name="connsiteY11" fmla="*/ 1166813 h 1231107"/>
                <a:gd name="connsiteX12" fmla="*/ 250031 w 502444"/>
                <a:gd name="connsiteY12" fmla="*/ 1073944 h 1231107"/>
                <a:gd name="connsiteX13" fmla="*/ 240506 w 502444"/>
                <a:gd name="connsiteY13" fmla="*/ 1050132 h 1231107"/>
                <a:gd name="connsiteX14" fmla="*/ 252413 w 502444"/>
                <a:gd name="connsiteY14" fmla="*/ 990600 h 1231107"/>
                <a:gd name="connsiteX15" fmla="*/ 259556 w 502444"/>
                <a:gd name="connsiteY15" fmla="*/ 902494 h 1231107"/>
                <a:gd name="connsiteX16" fmla="*/ 261938 w 502444"/>
                <a:gd name="connsiteY16" fmla="*/ 838200 h 1231107"/>
                <a:gd name="connsiteX17" fmla="*/ 259556 w 502444"/>
                <a:gd name="connsiteY17" fmla="*/ 766763 h 1231107"/>
                <a:gd name="connsiteX18" fmla="*/ 257175 w 502444"/>
                <a:gd name="connsiteY18" fmla="*/ 702469 h 1231107"/>
                <a:gd name="connsiteX19" fmla="*/ 250031 w 502444"/>
                <a:gd name="connsiteY19" fmla="*/ 635794 h 1231107"/>
                <a:gd name="connsiteX20" fmla="*/ 235744 w 502444"/>
                <a:gd name="connsiteY20" fmla="*/ 561975 h 1231107"/>
                <a:gd name="connsiteX21" fmla="*/ 207169 w 502444"/>
                <a:gd name="connsiteY21" fmla="*/ 423863 h 1231107"/>
                <a:gd name="connsiteX22" fmla="*/ 188119 w 502444"/>
                <a:gd name="connsiteY22" fmla="*/ 345282 h 1231107"/>
                <a:gd name="connsiteX23" fmla="*/ 169069 w 502444"/>
                <a:gd name="connsiteY23" fmla="*/ 280988 h 1231107"/>
                <a:gd name="connsiteX24" fmla="*/ 150019 w 502444"/>
                <a:gd name="connsiteY24" fmla="*/ 230982 h 1231107"/>
                <a:gd name="connsiteX25" fmla="*/ 126206 w 502444"/>
                <a:gd name="connsiteY25" fmla="*/ 183357 h 1231107"/>
                <a:gd name="connsiteX26" fmla="*/ 102394 w 502444"/>
                <a:gd name="connsiteY26" fmla="*/ 142875 h 1231107"/>
                <a:gd name="connsiteX27" fmla="*/ 73819 w 502444"/>
                <a:gd name="connsiteY27" fmla="*/ 102394 h 1231107"/>
                <a:gd name="connsiteX28" fmla="*/ 45244 w 502444"/>
                <a:gd name="connsiteY28" fmla="*/ 71438 h 1231107"/>
                <a:gd name="connsiteX29" fmla="*/ 26194 w 502444"/>
                <a:gd name="connsiteY29" fmla="*/ 54769 h 1231107"/>
                <a:gd name="connsiteX30" fmla="*/ 9525 w 502444"/>
                <a:gd name="connsiteY30" fmla="*/ 42863 h 1231107"/>
                <a:gd name="connsiteX31" fmla="*/ 0 w 502444"/>
                <a:gd name="connsiteY31" fmla="*/ 21432 h 1231107"/>
                <a:gd name="connsiteX32" fmla="*/ 4763 w 502444"/>
                <a:gd name="connsiteY32" fmla="*/ 7144 h 1231107"/>
                <a:gd name="connsiteX33" fmla="*/ 14288 w 502444"/>
                <a:gd name="connsiteY33" fmla="*/ 0 h 1231107"/>
                <a:gd name="connsiteX34" fmla="*/ 40481 w 502444"/>
                <a:gd name="connsiteY34" fmla="*/ 0 h 1231107"/>
                <a:gd name="connsiteX35" fmla="*/ 197644 w 502444"/>
                <a:gd name="connsiteY35" fmla="*/ 28575 h 1231107"/>
                <a:gd name="connsiteX36" fmla="*/ 369094 w 502444"/>
                <a:gd name="connsiteY36" fmla="*/ 69057 h 1231107"/>
                <a:gd name="connsiteX37" fmla="*/ 402431 w 502444"/>
                <a:gd name="connsiteY37" fmla="*/ 261938 h 1231107"/>
                <a:gd name="connsiteX38" fmla="*/ 416719 w 502444"/>
                <a:gd name="connsiteY38" fmla="*/ 371475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2444" h="1231107">
                  <a:moveTo>
                    <a:pt x="416719" y="371475"/>
                  </a:moveTo>
                  <a:lnTo>
                    <a:pt x="447675" y="619125"/>
                  </a:lnTo>
                  <a:lnTo>
                    <a:pt x="488156" y="940594"/>
                  </a:lnTo>
                  <a:lnTo>
                    <a:pt x="502444" y="1116807"/>
                  </a:lnTo>
                  <a:lnTo>
                    <a:pt x="492919" y="1145382"/>
                  </a:lnTo>
                  <a:lnTo>
                    <a:pt x="473869" y="1176338"/>
                  </a:lnTo>
                  <a:lnTo>
                    <a:pt x="454819" y="1195388"/>
                  </a:lnTo>
                  <a:lnTo>
                    <a:pt x="421481" y="1214438"/>
                  </a:lnTo>
                  <a:lnTo>
                    <a:pt x="381000" y="1228725"/>
                  </a:lnTo>
                  <a:lnTo>
                    <a:pt x="359569" y="1231107"/>
                  </a:lnTo>
                  <a:lnTo>
                    <a:pt x="345281" y="1226344"/>
                  </a:lnTo>
                  <a:lnTo>
                    <a:pt x="304800" y="1166813"/>
                  </a:lnTo>
                  <a:lnTo>
                    <a:pt x="250031" y="1073944"/>
                  </a:lnTo>
                  <a:lnTo>
                    <a:pt x="240506" y="1050132"/>
                  </a:lnTo>
                  <a:lnTo>
                    <a:pt x="252413" y="990600"/>
                  </a:lnTo>
                  <a:lnTo>
                    <a:pt x="259556" y="902494"/>
                  </a:lnTo>
                  <a:lnTo>
                    <a:pt x="261938" y="838200"/>
                  </a:lnTo>
                  <a:lnTo>
                    <a:pt x="259556" y="766763"/>
                  </a:lnTo>
                  <a:cubicBezTo>
                    <a:pt x="258762" y="745332"/>
                    <a:pt x="257969" y="723900"/>
                    <a:pt x="257175" y="702469"/>
                  </a:cubicBezTo>
                  <a:lnTo>
                    <a:pt x="250031" y="635794"/>
                  </a:lnTo>
                  <a:lnTo>
                    <a:pt x="235744" y="561975"/>
                  </a:lnTo>
                  <a:lnTo>
                    <a:pt x="207169" y="423863"/>
                  </a:lnTo>
                  <a:lnTo>
                    <a:pt x="188119" y="345282"/>
                  </a:lnTo>
                  <a:lnTo>
                    <a:pt x="169069" y="280988"/>
                  </a:lnTo>
                  <a:lnTo>
                    <a:pt x="150019" y="230982"/>
                  </a:lnTo>
                  <a:lnTo>
                    <a:pt x="126206" y="183357"/>
                  </a:lnTo>
                  <a:lnTo>
                    <a:pt x="102394" y="142875"/>
                  </a:lnTo>
                  <a:lnTo>
                    <a:pt x="73819" y="102394"/>
                  </a:lnTo>
                  <a:lnTo>
                    <a:pt x="45244" y="71438"/>
                  </a:lnTo>
                  <a:lnTo>
                    <a:pt x="26194" y="54769"/>
                  </a:lnTo>
                  <a:lnTo>
                    <a:pt x="9525" y="42863"/>
                  </a:lnTo>
                  <a:lnTo>
                    <a:pt x="0" y="21432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40481" y="0"/>
                  </a:lnTo>
                  <a:lnTo>
                    <a:pt x="197644" y="28575"/>
                  </a:lnTo>
                  <a:lnTo>
                    <a:pt x="369094" y="69057"/>
                  </a:lnTo>
                  <a:lnTo>
                    <a:pt x="402431" y="261938"/>
                  </a:lnTo>
                  <a:lnTo>
                    <a:pt x="416719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3">
              <a:extLst>
                <a:ext uri="{FF2B5EF4-FFF2-40B4-BE49-F238E27FC236}">
                  <a16:creationId xmlns:a16="http://schemas.microsoft.com/office/drawing/2014/main" id="{BFE80CCF-F2E3-4838-AEFA-C1B1F5A61924}"/>
                </a:ext>
              </a:extLst>
            </p:cNvPr>
            <p:cNvSpPr/>
            <p:nvPr/>
          </p:nvSpPr>
          <p:spPr>
            <a:xfrm>
              <a:off x="4830763" y="2779713"/>
              <a:ext cx="2171700" cy="1292225"/>
            </a:xfrm>
            <a:custGeom>
              <a:avLst/>
              <a:gdLst>
                <a:gd name="connsiteX0" fmla="*/ 664369 w 2171700"/>
                <a:gd name="connsiteY0" fmla="*/ 211931 h 1293019"/>
                <a:gd name="connsiteX1" fmla="*/ 376238 w 2171700"/>
                <a:gd name="connsiteY1" fmla="*/ 257175 h 1293019"/>
                <a:gd name="connsiteX2" fmla="*/ 0 w 2171700"/>
                <a:gd name="connsiteY2" fmla="*/ 321469 h 1293019"/>
                <a:gd name="connsiteX3" fmla="*/ 35719 w 2171700"/>
                <a:gd name="connsiteY3" fmla="*/ 476250 h 1293019"/>
                <a:gd name="connsiteX4" fmla="*/ 252413 w 2171700"/>
                <a:gd name="connsiteY4" fmla="*/ 440531 h 1293019"/>
                <a:gd name="connsiteX5" fmla="*/ 578644 w 2171700"/>
                <a:gd name="connsiteY5" fmla="*/ 385762 h 1293019"/>
                <a:gd name="connsiteX6" fmla="*/ 890588 w 2171700"/>
                <a:gd name="connsiteY6" fmla="*/ 319087 h 1293019"/>
                <a:gd name="connsiteX7" fmla="*/ 1052513 w 2171700"/>
                <a:gd name="connsiteY7" fmla="*/ 295275 h 1293019"/>
                <a:gd name="connsiteX8" fmla="*/ 1376363 w 2171700"/>
                <a:gd name="connsiteY8" fmla="*/ 261937 h 1293019"/>
                <a:gd name="connsiteX9" fmla="*/ 1566863 w 2171700"/>
                <a:gd name="connsiteY9" fmla="*/ 250031 h 1293019"/>
                <a:gd name="connsiteX10" fmla="*/ 1681163 w 2171700"/>
                <a:gd name="connsiteY10" fmla="*/ 245269 h 1293019"/>
                <a:gd name="connsiteX11" fmla="*/ 1702594 w 2171700"/>
                <a:gd name="connsiteY11" fmla="*/ 247650 h 1293019"/>
                <a:gd name="connsiteX12" fmla="*/ 1714500 w 2171700"/>
                <a:gd name="connsiteY12" fmla="*/ 252412 h 1293019"/>
                <a:gd name="connsiteX13" fmla="*/ 1728788 w 2171700"/>
                <a:gd name="connsiteY13" fmla="*/ 261937 h 1293019"/>
                <a:gd name="connsiteX14" fmla="*/ 1738313 w 2171700"/>
                <a:gd name="connsiteY14" fmla="*/ 271462 h 1293019"/>
                <a:gd name="connsiteX15" fmla="*/ 1745457 w 2171700"/>
                <a:gd name="connsiteY15" fmla="*/ 278606 h 1293019"/>
                <a:gd name="connsiteX16" fmla="*/ 1752600 w 2171700"/>
                <a:gd name="connsiteY16" fmla="*/ 292894 h 1293019"/>
                <a:gd name="connsiteX17" fmla="*/ 1757363 w 2171700"/>
                <a:gd name="connsiteY17" fmla="*/ 316706 h 1293019"/>
                <a:gd name="connsiteX18" fmla="*/ 1762125 w 2171700"/>
                <a:gd name="connsiteY18" fmla="*/ 345281 h 1293019"/>
                <a:gd name="connsiteX19" fmla="*/ 1757363 w 2171700"/>
                <a:gd name="connsiteY19" fmla="*/ 376237 h 1293019"/>
                <a:gd name="connsiteX20" fmla="*/ 1731169 w 2171700"/>
                <a:gd name="connsiteY20" fmla="*/ 533400 h 1293019"/>
                <a:gd name="connsiteX21" fmla="*/ 1683544 w 2171700"/>
                <a:gd name="connsiteY21" fmla="*/ 769144 h 1293019"/>
                <a:gd name="connsiteX22" fmla="*/ 1624013 w 2171700"/>
                <a:gd name="connsiteY22" fmla="*/ 1033462 h 1293019"/>
                <a:gd name="connsiteX23" fmla="*/ 1588294 w 2171700"/>
                <a:gd name="connsiteY23" fmla="*/ 1204912 h 1293019"/>
                <a:gd name="connsiteX24" fmla="*/ 1595438 w 2171700"/>
                <a:gd name="connsiteY24" fmla="*/ 1235869 h 1293019"/>
                <a:gd name="connsiteX25" fmla="*/ 1609725 w 2171700"/>
                <a:gd name="connsiteY25" fmla="*/ 1262062 h 1293019"/>
                <a:gd name="connsiteX26" fmla="*/ 1624013 w 2171700"/>
                <a:gd name="connsiteY26" fmla="*/ 1276350 h 1293019"/>
                <a:gd name="connsiteX27" fmla="*/ 1647825 w 2171700"/>
                <a:gd name="connsiteY27" fmla="*/ 1288256 h 1293019"/>
                <a:gd name="connsiteX28" fmla="*/ 1666875 w 2171700"/>
                <a:gd name="connsiteY28" fmla="*/ 1293019 h 1293019"/>
                <a:gd name="connsiteX29" fmla="*/ 1704975 w 2171700"/>
                <a:gd name="connsiteY29" fmla="*/ 1288256 h 1293019"/>
                <a:gd name="connsiteX30" fmla="*/ 1724025 w 2171700"/>
                <a:gd name="connsiteY30" fmla="*/ 1281112 h 1293019"/>
                <a:gd name="connsiteX31" fmla="*/ 1743075 w 2171700"/>
                <a:gd name="connsiteY31" fmla="*/ 1266825 h 1293019"/>
                <a:gd name="connsiteX32" fmla="*/ 1752600 w 2171700"/>
                <a:gd name="connsiteY32" fmla="*/ 1252537 h 1293019"/>
                <a:gd name="connsiteX33" fmla="*/ 1757363 w 2171700"/>
                <a:gd name="connsiteY33" fmla="*/ 1235869 h 1293019"/>
                <a:gd name="connsiteX34" fmla="*/ 1762125 w 2171700"/>
                <a:gd name="connsiteY34" fmla="*/ 1200150 h 1293019"/>
                <a:gd name="connsiteX35" fmla="*/ 1821657 w 2171700"/>
                <a:gd name="connsiteY35" fmla="*/ 1031081 h 1293019"/>
                <a:gd name="connsiteX36" fmla="*/ 1893094 w 2171700"/>
                <a:gd name="connsiteY36" fmla="*/ 845344 h 1293019"/>
                <a:gd name="connsiteX37" fmla="*/ 1957388 w 2171700"/>
                <a:gd name="connsiteY37" fmla="*/ 695325 h 1293019"/>
                <a:gd name="connsiteX38" fmla="*/ 2005013 w 2171700"/>
                <a:gd name="connsiteY38" fmla="*/ 590550 h 1293019"/>
                <a:gd name="connsiteX39" fmla="*/ 2047875 w 2171700"/>
                <a:gd name="connsiteY39" fmla="*/ 500062 h 1293019"/>
                <a:gd name="connsiteX40" fmla="*/ 2064544 w 2171700"/>
                <a:gd name="connsiteY40" fmla="*/ 473869 h 1293019"/>
                <a:gd name="connsiteX41" fmla="*/ 2095500 w 2171700"/>
                <a:gd name="connsiteY41" fmla="*/ 438150 h 1293019"/>
                <a:gd name="connsiteX42" fmla="*/ 2126457 w 2171700"/>
                <a:gd name="connsiteY42" fmla="*/ 397669 h 1293019"/>
                <a:gd name="connsiteX43" fmla="*/ 2147888 w 2171700"/>
                <a:gd name="connsiteY43" fmla="*/ 359569 h 1293019"/>
                <a:gd name="connsiteX44" fmla="*/ 2164557 w 2171700"/>
                <a:gd name="connsiteY44" fmla="*/ 323850 h 1293019"/>
                <a:gd name="connsiteX45" fmla="*/ 2171700 w 2171700"/>
                <a:gd name="connsiteY45" fmla="*/ 292894 h 1293019"/>
                <a:gd name="connsiteX46" fmla="*/ 2169319 w 2171700"/>
                <a:gd name="connsiteY46" fmla="*/ 261937 h 1293019"/>
                <a:gd name="connsiteX47" fmla="*/ 2159794 w 2171700"/>
                <a:gd name="connsiteY47" fmla="*/ 235744 h 1293019"/>
                <a:gd name="connsiteX48" fmla="*/ 2131219 w 2171700"/>
                <a:gd name="connsiteY48" fmla="*/ 216694 h 1293019"/>
                <a:gd name="connsiteX49" fmla="*/ 2055019 w 2171700"/>
                <a:gd name="connsiteY49" fmla="*/ 159544 h 1293019"/>
                <a:gd name="connsiteX50" fmla="*/ 1947863 w 2171700"/>
                <a:gd name="connsiteY50" fmla="*/ 85725 h 1293019"/>
                <a:gd name="connsiteX51" fmla="*/ 1857375 w 2171700"/>
                <a:gd name="connsiteY51" fmla="*/ 30956 h 1293019"/>
                <a:gd name="connsiteX52" fmla="*/ 1797844 w 2171700"/>
                <a:gd name="connsiteY52" fmla="*/ 4762 h 1293019"/>
                <a:gd name="connsiteX53" fmla="*/ 1764507 w 2171700"/>
                <a:gd name="connsiteY53" fmla="*/ 0 h 1293019"/>
                <a:gd name="connsiteX54" fmla="*/ 1659732 w 2171700"/>
                <a:gd name="connsiteY54" fmla="*/ 23812 h 1293019"/>
                <a:gd name="connsiteX55" fmla="*/ 1388269 w 2171700"/>
                <a:gd name="connsiteY55" fmla="*/ 85725 h 1293019"/>
                <a:gd name="connsiteX56" fmla="*/ 1085850 w 2171700"/>
                <a:gd name="connsiteY56" fmla="*/ 140494 h 1293019"/>
                <a:gd name="connsiteX57" fmla="*/ 852488 w 2171700"/>
                <a:gd name="connsiteY57" fmla="*/ 178594 h 1293019"/>
                <a:gd name="connsiteX58" fmla="*/ 664369 w 2171700"/>
                <a:gd name="connsiteY58" fmla="*/ 21193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71700" h="1293019">
                  <a:moveTo>
                    <a:pt x="664369" y="211931"/>
                  </a:moveTo>
                  <a:lnTo>
                    <a:pt x="376238" y="257175"/>
                  </a:lnTo>
                  <a:lnTo>
                    <a:pt x="0" y="321469"/>
                  </a:lnTo>
                  <a:lnTo>
                    <a:pt x="35719" y="476250"/>
                  </a:lnTo>
                  <a:lnTo>
                    <a:pt x="252413" y="440531"/>
                  </a:lnTo>
                  <a:lnTo>
                    <a:pt x="578644" y="385762"/>
                  </a:lnTo>
                  <a:lnTo>
                    <a:pt x="890588" y="319087"/>
                  </a:lnTo>
                  <a:lnTo>
                    <a:pt x="1052513" y="295275"/>
                  </a:lnTo>
                  <a:lnTo>
                    <a:pt x="1376363" y="261937"/>
                  </a:lnTo>
                  <a:lnTo>
                    <a:pt x="1566863" y="250031"/>
                  </a:lnTo>
                  <a:lnTo>
                    <a:pt x="1681163" y="245269"/>
                  </a:lnTo>
                  <a:lnTo>
                    <a:pt x="1702594" y="247650"/>
                  </a:lnTo>
                  <a:lnTo>
                    <a:pt x="1714500" y="252412"/>
                  </a:lnTo>
                  <a:lnTo>
                    <a:pt x="1728788" y="261937"/>
                  </a:lnTo>
                  <a:lnTo>
                    <a:pt x="1738313" y="271462"/>
                  </a:lnTo>
                  <a:lnTo>
                    <a:pt x="1745457" y="278606"/>
                  </a:lnTo>
                  <a:lnTo>
                    <a:pt x="1752600" y="292894"/>
                  </a:lnTo>
                  <a:lnTo>
                    <a:pt x="1757363" y="316706"/>
                  </a:lnTo>
                  <a:lnTo>
                    <a:pt x="1762125" y="345281"/>
                  </a:lnTo>
                  <a:lnTo>
                    <a:pt x="1757363" y="376237"/>
                  </a:lnTo>
                  <a:lnTo>
                    <a:pt x="1731169" y="533400"/>
                  </a:lnTo>
                  <a:lnTo>
                    <a:pt x="1683544" y="769144"/>
                  </a:lnTo>
                  <a:lnTo>
                    <a:pt x="1624013" y="1033462"/>
                  </a:lnTo>
                  <a:lnTo>
                    <a:pt x="1588294" y="1204912"/>
                  </a:lnTo>
                  <a:lnTo>
                    <a:pt x="1595438" y="1235869"/>
                  </a:lnTo>
                  <a:lnTo>
                    <a:pt x="1609725" y="1262062"/>
                  </a:lnTo>
                  <a:lnTo>
                    <a:pt x="1624013" y="1276350"/>
                  </a:lnTo>
                  <a:lnTo>
                    <a:pt x="1647825" y="1288256"/>
                  </a:lnTo>
                  <a:lnTo>
                    <a:pt x="1666875" y="1293019"/>
                  </a:lnTo>
                  <a:lnTo>
                    <a:pt x="1704975" y="1288256"/>
                  </a:lnTo>
                  <a:lnTo>
                    <a:pt x="1724025" y="1281112"/>
                  </a:lnTo>
                  <a:lnTo>
                    <a:pt x="1743075" y="1266825"/>
                  </a:lnTo>
                  <a:lnTo>
                    <a:pt x="1752600" y="1252537"/>
                  </a:lnTo>
                  <a:lnTo>
                    <a:pt x="1757363" y="1235869"/>
                  </a:lnTo>
                  <a:lnTo>
                    <a:pt x="1762125" y="1200150"/>
                  </a:lnTo>
                  <a:lnTo>
                    <a:pt x="1821657" y="1031081"/>
                  </a:lnTo>
                  <a:lnTo>
                    <a:pt x="1893094" y="845344"/>
                  </a:lnTo>
                  <a:lnTo>
                    <a:pt x="1957388" y="695325"/>
                  </a:lnTo>
                  <a:lnTo>
                    <a:pt x="2005013" y="590550"/>
                  </a:lnTo>
                  <a:lnTo>
                    <a:pt x="2047875" y="500062"/>
                  </a:lnTo>
                  <a:lnTo>
                    <a:pt x="2064544" y="473869"/>
                  </a:lnTo>
                  <a:lnTo>
                    <a:pt x="2095500" y="438150"/>
                  </a:lnTo>
                  <a:lnTo>
                    <a:pt x="2126457" y="397669"/>
                  </a:lnTo>
                  <a:lnTo>
                    <a:pt x="2147888" y="359569"/>
                  </a:lnTo>
                  <a:lnTo>
                    <a:pt x="2164557" y="323850"/>
                  </a:lnTo>
                  <a:lnTo>
                    <a:pt x="2171700" y="292894"/>
                  </a:lnTo>
                  <a:lnTo>
                    <a:pt x="2169319" y="261937"/>
                  </a:lnTo>
                  <a:lnTo>
                    <a:pt x="2159794" y="235744"/>
                  </a:lnTo>
                  <a:lnTo>
                    <a:pt x="2131219" y="216694"/>
                  </a:lnTo>
                  <a:lnTo>
                    <a:pt x="2055019" y="159544"/>
                  </a:lnTo>
                  <a:lnTo>
                    <a:pt x="1947863" y="85725"/>
                  </a:lnTo>
                  <a:lnTo>
                    <a:pt x="1857375" y="30956"/>
                  </a:lnTo>
                  <a:lnTo>
                    <a:pt x="1797844" y="4762"/>
                  </a:lnTo>
                  <a:lnTo>
                    <a:pt x="1764507" y="0"/>
                  </a:lnTo>
                  <a:lnTo>
                    <a:pt x="1659732" y="23812"/>
                  </a:lnTo>
                  <a:lnTo>
                    <a:pt x="1388269" y="85725"/>
                  </a:lnTo>
                  <a:lnTo>
                    <a:pt x="1085850" y="140494"/>
                  </a:lnTo>
                  <a:lnTo>
                    <a:pt x="852488" y="178594"/>
                  </a:lnTo>
                  <a:lnTo>
                    <a:pt x="664369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4">
              <a:extLst>
                <a:ext uri="{FF2B5EF4-FFF2-40B4-BE49-F238E27FC236}">
                  <a16:creationId xmlns:a16="http://schemas.microsoft.com/office/drawing/2014/main" id="{3E5FC4FC-D03B-4B2F-A6EE-4F2DA8104CB3}"/>
                </a:ext>
              </a:extLst>
            </p:cNvPr>
            <p:cNvSpPr/>
            <p:nvPr/>
          </p:nvSpPr>
          <p:spPr>
            <a:xfrm>
              <a:off x="5341938" y="3052763"/>
              <a:ext cx="479425" cy="871537"/>
            </a:xfrm>
            <a:custGeom>
              <a:avLst/>
              <a:gdLst>
                <a:gd name="connsiteX0" fmla="*/ 226219 w 481012"/>
                <a:gd name="connsiteY0" fmla="*/ 571500 h 871537"/>
                <a:gd name="connsiteX1" fmla="*/ 223837 w 481012"/>
                <a:gd name="connsiteY1" fmla="*/ 185737 h 871537"/>
                <a:gd name="connsiteX2" fmla="*/ 221456 w 481012"/>
                <a:gd name="connsiteY2" fmla="*/ 169068 h 871537"/>
                <a:gd name="connsiteX3" fmla="*/ 214312 w 481012"/>
                <a:gd name="connsiteY3" fmla="*/ 150018 h 871537"/>
                <a:gd name="connsiteX4" fmla="*/ 207169 w 481012"/>
                <a:gd name="connsiteY4" fmla="*/ 140493 h 871537"/>
                <a:gd name="connsiteX5" fmla="*/ 192881 w 481012"/>
                <a:gd name="connsiteY5" fmla="*/ 126206 h 871537"/>
                <a:gd name="connsiteX6" fmla="*/ 176212 w 481012"/>
                <a:gd name="connsiteY6" fmla="*/ 116681 h 871537"/>
                <a:gd name="connsiteX7" fmla="*/ 147637 w 481012"/>
                <a:gd name="connsiteY7" fmla="*/ 107156 h 871537"/>
                <a:gd name="connsiteX8" fmla="*/ 28575 w 481012"/>
                <a:gd name="connsiteY8" fmla="*/ 85725 h 871537"/>
                <a:gd name="connsiteX9" fmla="*/ 0 w 481012"/>
                <a:gd name="connsiteY9" fmla="*/ 73818 h 871537"/>
                <a:gd name="connsiteX10" fmla="*/ 381000 w 481012"/>
                <a:gd name="connsiteY10" fmla="*/ 0 h 871537"/>
                <a:gd name="connsiteX11" fmla="*/ 447675 w 481012"/>
                <a:gd name="connsiteY11" fmla="*/ 73818 h 871537"/>
                <a:gd name="connsiteX12" fmla="*/ 466725 w 481012"/>
                <a:gd name="connsiteY12" fmla="*/ 92868 h 871537"/>
                <a:gd name="connsiteX13" fmla="*/ 473869 w 481012"/>
                <a:gd name="connsiteY13" fmla="*/ 107156 h 871537"/>
                <a:gd name="connsiteX14" fmla="*/ 478631 w 481012"/>
                <a:gd name="connsiteY14" fmla="*/ 119062 h 871537"/>
                <a:gd name="connsiteX15" fmla="*/ 481012 w 481012"/>
                <a:gd name="connsiteY15" fmla="*/ 154781 h 871537"/>
                <a:gd name="connsiteX16" fmla="*/ 476250 w 481012"/>
                <a:gd name="connsiteY16" fmla="*/ 219075 h 871537"/>
                <a:gd name="connsiteX17" fmla="*/ 464344 w 481012"/>
                <a:gd name="connsiteY17" fmla="*/ 304800 h 871537"/>
                <a:gd name="connsiteX18" fmla="*/ 454819 w 481012"/>
                <a:gd name="connsiteY18" fmla="*/ 433387 h 871537"/>
                <a:gd name="connsiteX19" fmla="*/ 450056 w 481012"/>
                <a:gd name="connsiteY19" fmla="*/ 566737 h 871537"/>
                <a:gd name="connsiteX20" fmla="*/ 450056 w 481012"/>
                <a:gd name="connsiteY20" fmla="*/ 833437 h 871537"/>
                <a:gd name="connsiteX21" fmla="*/ 223837 w 481012"/>
                <a:gd name="connsiteY21" fmla="*/ 871537 h 871537"/>
                <a:gd name="connsiteX22" fmla="*/ 226219 w 481012"/>
                <a:gd name="connsiteY22" fmla="*/ 571500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012" h="871537">
                  <a:moveTo>
                    <a:pt x="226219" y="571500"/>
                  </a:moveTo>
                  <a:lnTo>
                    <a:pt x="223837" y="185737"/>
                  </a:lnTo>
                  <a:lnTo>
                    <a:pt x="221456" y="169068"/>
                  </a:lnTo>
                  <a:lnTo>
                    <a:pt x="214312" y="150018"/>
                  </a:lnTo>
                  <a:lnTo>
                    <a:pt x="207169" y="140493"/>
                  </a:lnTo>
                  <a:lnTo>
                    <a:pt x="192881" y="126206"/>
                  </a:lnTo>
                  <a:lnTo>
                    <a:pt x="176212" y="116681"/>
                  </a:lnTo>
                  <a:lnTo>
                    <a:pt x="147637" y="107156"/>
                  </a:lnTo>
                  <a:lnTo>
                    <a:pt x="28575" y="85725"/>
                  </a:lnTo>
                  <a:lnTo>
                    <a:pt x="0" y="73818"/>
                  </a:lnTo>
                  <a:lnTo>
                    <a:pt x="381000" y="0"/>
                  </a:lnTo>
                  <a:lnTo>
                    <a:pt x="447675" y="73818"/>
                  </a:lnTo>
                  <a:lnTo>
                    <a:pt x="466725" y="92868"/>
                  </a:lnTo>
                  <a:lnTo>
                    <a:pt x="473869" y="107156"/>
                  </a:lnTo>
                  <a:lnTo>
                    <a:pt x="478631" y="119062"/>
                  </a:lnTo>
                  <a:lnTo>
                    <a:pt x="481012" y="154781"/>
                  </a:lnTo>
                  <a:lnTo>
                    <a:pt x="476250" y="219075"/>
                  </a:lnTo>
                  <a:lnTo>
                    <a:pt x="464344" y="304800"/>
                  </a:lnTo>
                  <a:lnTo>
                    <a:pt x="454819" y="433387"/>
                  </a:lnTo>
                  <a:lnTo>
                    <a:pt x="450056" y="566737"/>
                  </a:lnTo>
                  <a:lnTo>
                    <a:pt x="450056" y="833437"/>
                  </a:lnTo>
                  <a:lnTo>
                    <a:pt x="223837" y="871537"/>
                  </a:lnTo>
                  <a:lnTo>
                    <a:pt x="226219" y="571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5">
              <a:extLst>
                <a:ext uri="{FF2B5EF4-FFF2-40B4-BE49-F238E27FC236}">
                  <a16:creationId xmlns:a16="http://schemas.microsoft.com/office/drawing/2014/main" id="{62E085E4-6B72-4D26-A8EC-13A52C7639CD}"/>
                </a:ext>
              </a:extLst>
            </p:cNvPr>
            <p:cNvSpPr/>
            <p:nvPr/>
          </p:nvSpPr>
          <p:spPr>
            <a:xfrm>
              <a:off x="4953000" y="3776663"/>
              <a:ext cx="1560513" cy="338137"/>
            </a:xfrm>
            <a:custGeom>
              <a:avLst/>
              <a:gdLst>
                <a:gd name="connsiteX0" fmla="*/ 447675 w 1559719"/>
                <a:gd name="connsiteY0" fmla="*/ 102393 h 338137"/>
                <a:gd name="connsiteX1" fmla="*/ 214313 w 1559719"/>
                <a:gd name="connsiteY1" fmla="*/ 138112 h 338137"/>
                <a:gd name="connsiteX2" fmla="*/ 0 w 1559719"/>
                <a:gd name="connsiteY2" fmla="*/ 171450 h 338137"/>
                <a:gd name="connsiteX3" fmla="*/ 14288 w 1559719"/>
                <a:gd name="connsiteY3" fmla="*/ 338137 h 338137"/>
                <a:gd name="connsiteX4" fmla="*/ 176213 w 1559719"/>
                <a:gd name="connsiteY4" fmla="*/ 307181 h 338137"/>
                <a:gd name="connsiteX5" fmla="*/ 345281 w 1559719"/>
                <a:gd name="connsiteY5" fmla="*/ 273843 h 338137"/>
                <a:gd name="connsiteX6" fmla="*/ 559594 w 1559719"/>
                <a:gd name="connsiteY6" fmla="*/ 230981 h 338137"/>
                <a:gd name="connsiteX7" fmla="*/ 816769 w 1559719"/>
                <a:gd name="connsiteY7" fmla="*/ 209550 h 338137"/>
                <a:gd name="connsiteX8" fmla="*/ 1004888 w 1559719"/>
                <a:gd name="connsiteY8" fmla="*/ 197643 h 338137"/>
                <a:gd name="connsiteX9" fmla="*/ 1188244 w 1559719"/>
                <a:gd name="connsiteY9" fmla="*/ 195262 h 338137"/>
                <a:gd name="connsiteX10" fmla="*/ 1347788 w 1559719"/>
                <a:gd name="connsiteY10" fmla="*/ 197643 h 338137"/>
                <a:gd name="connsiteX11" fmla="*/ 1535906 w 1559719"/>
                <a:gd name="connsiteY11" fmla="*/ 211931 h 338137"/>
                <a:gd name="connsiteX12" fmla="*/ 1559719 w 1559719"/>
                <a:gd name="connsiteY12" fmla="*/ 14287 h 338137"/>
                <a:gd name="connsiteX13" fmla="*/ 1478756 w 1559719"/>
                <a:gd name="connsiteY13" fmla="*/ 7143 h 338137"/>
                <a:gd name="connsiteX14" fmla="*/ 1407319 w 1559719"/>
                <a:gd name="connsiteY14" fmla="*/ 0 h 338137"/>
                <a:gd name="connsiteX15" fmla="*/ 1312069 w 1559719"/>
                <a:gd name="connsiteY15" fmla="*/ 0 h 338137"/>
                <a:gd name="connsiteX16" fmla="*/ 1143000 w 1559719"/>
                <a:gd name="connsiteY16" fmla="*/ 7143 h 338137"/>
                <a:gd name="connsiteX17" fmla="*/ 945356 w 1559719"/>
                <a:gd name="connsiteY17" fmla="*/ 21431 h 338137"/>
                <a:gd name="connsiteX18" fmla="*/ 790575 w 1559719"/>
                <a:gd name="connsiteY18" fmla="*/ 33337 h 338137"/>
                <a:gd name="connsiteX19" fmla="*/ 631031 w 1559719"/>
                <a:gd name="connsiteY19" fmla="*/ 69056 h 338137"/>
                <a:gd name="connsiteX20" fmla="*/ 447675 w 1559719"/>
                <a:gd name="connsiteY20" fmla="*/ 102393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9719" h="338137">
                  <a:moveTo>
                    <a:pt x="447675" y="102393"/>
                  </a:moveTo>
                  <a:lnTo>
                    <a:pt x="214313" y="138112"/>
                  </a:lnTo>
                  <a:lnTo>
                    <a:pt x="0" y="171450"/>
                  </a:lnTo>
                  <a:lnTo>
                    <a:pt x="14288" y="338137"/>
                  </a:lnTo>
                  <a:lnTo>
                    <a:pt x="176213" y="307181"/>
                  </a:lnTo>
                  <a:lnTo>
                    <a:pt x="345281" y="273843"/>
                  </a:lnTo>
                  <a:lnTo>
                    <a:pt x="559594" y="230981"/>
                  </a:lnTo>
                  <a:lnTo>
                    <a:pt x="816769" y="209550"/>
                  </a:lnTo>
                  <a:lnTo>
                    <a:pt x="1004888" y="197643"/>
                  </a:lnTo>
                  <a:lnTo>
                    <a:pt x="1188244" y="195262"/>
                  </a:lnTo>
                  <a:lnTo>
                    <a:pt x="1347788" y="197643"/>
                  </a:lnTo>
                  <a:lnTo>
                    <a:pt x="1535906" y="211931"/>
                  </a:lnTo>
                  <a:lnTo>
                    <a:pt x="1559719" y="14287"/>
                  </a:lnTo>
                  <a:lnTo>
                    <a:pt x="1478756" y="7143"/>
                  </a:lnTo>
                  <a:lnTo>
                    <a:pt x="1407319" y="0"/>
                  </a:lnTo>
                  <a:lnTo>
                    <a:pt x="1312069" y="0"/>
                  </a:lnTo>
                  <a:lnTo>
                    <a:pt x="1143000" y="7143"/>
                  </a:lnTo>
                  <a:lnTo>
                    <a:pt x="945356" y="21431"/>
                  </a:lnTo>
                  <a:lnTo>
                    <a:pt x="790575" y="33337"/>
                  </a:lnTo>
                  <a:lnTo>
                    <a:pt x="631031" y="69056"/>
                  </a:lnTo>
                  <a:lnTo>
                    <a:pt x="447675" y="1023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6">
              <a:extLst>
                <a:ext uri="{FF2B5EF4-FFF2-40B4-BE49-F238E27FC236}">
                  <a16:creationId xmlns:a16="http://schemas.microsoft.com/office/drawing/2014/main" id="{BCD7D0DF-2137-4E9C-ACEE-D68665BB6FA3}"/>
                </a:ext>
              </a:extLst>
            </p:cNvPr>
            <p:cNvSpPr/>
            <p:nvPr/>
          </p:nvSpPr>
          <p:spPr>
            <a:xfrm>
              <a:off x="3570288" y="4049713"/>
              <a:ext cx="1909762" cy="1895475"/>
            </a:xfrm>
            <a:custGeom>
              <a:avLst/>
              <a:gdLst>
                <a:gd name="connsiteX0" fmla="*/ 1493167 w 1910726"/>
                <a:gd name="connsiteY0" fmla="*/ 584054 h 1894870"/>
                <a:gd name="connsiteX1" fmla="*/ 1546023 w 1910726"/>
                <a:gd name="connsiteY1" fmla="*/ 480985 h 1894870"/>
                <a:gd name="connsiteX2" fmla="*/ 1572450 w 1910726"/>
                <a:gd name="connsiteY2" fmla="*/ 422844 h 1894870"/>
                <a:gd name="connsiteX3" fmla="*/ 1572450 w 1910726"/>
                <a:gd name="connsiteY3" fmla="*/ 396417 h 1894870"/>
                <a:gd name="connsiteX4" fmla="*/ 1569808 w 1910726"/>
                <a:gd name="connsiteY4" fmla="*/ 354132 h 1894870"/>
                <a:gd name="connsiteX5" fmla="*/ 1564522 w 1910726"/>
                <a:gd name="connsiteY5" fmla="*/ 325062 h 1894870"/>
                <a:gd name="connsiteX6" fmla="*/ 1551308 w 1910726"/>
                <a:gd name="connsiteY6" fmla="*/ 274849 h 1894870"/>
                <a:gd name="connsiteX7" fmla="*/ 1527523 w 1910726"/>
                <a:gd name="connsiteY7" fmla="*/ 224636 h 1894870"/>
                <a:gd name="connsiteX8" fmla="*/ 1493167 w 1910726"/>
                <a:gd name="connsiteY8" fmla="*/ 169138 h 1894870"/>
                <a:gd name="connsiteX9" fmla="*/ 1479953 w 1910726"/>
                <a:gd name="connsiteY9" fmla="*/ 145353 h 1894870"/>
                <a:gd name="connsiteX10" fmla="*/ 1466739 w 1910726"/>
                <a:gd name="connsiteY10" fmla="*/ 113640 h 1894870"/>
                <a:gd name="connsiteX11" fmla="*/ 1432383 w 1910726"/>
                <a:gd name="connsiteY11" fmla="*/ 5286 h 1894870"/>
                <a:gd name="connsiteX12" fmla="*/ 1456168 w 1910726"/>
                <a:gd name="connsiteY12" fmla="*/ 0 h 1894870"/>
                <a:gd name="connsiteX13" fmla="*/ 1585664 w 1910726"/>
                <a:gd name="connsiteY13" fmla="*/ 95140 h 1894870"/>
                <a:gd name="connsiteX14" fmla="*/ 1694018 w 1910726"/>
                <a:gd name="connsiteY14" fmla="*/ 177066 h 1894870"/>
                <a:gd name="connsiteX15" fmla="*/ 1791801 w 1910726"/>
                <a:gd name="connsiteY15" fmla="*/ 253707 h 1894870"/>
                <a:gd name="connsiteX16" fmla="*/ 1868441 w 1910726"/>
                <a:gd name="connsiteY16" fmla="*/ 317133 h 1894870"/>
                <a:gd name="connsiteX17" fmla="*/ 1894869 w 1910726"/>
                <a:gd name="connsiteY17" fmla="*/ 340918 h 1894870"/>
                <a:gd name="connsiteX18" fmla="*/ 1908083 w 1910726"/>
                <a:gd name="connsiteY18" fmla="*/ 356775 h 1894870"/>
                <a:gd name="connsiteX19" fmla="*/ 1910726 w 1910726"/>
                <a:gd name="connsiteY19" fmla="*/ 369989 h 1894870"/>
                <a:gd name="connsiteX20" fmla="*/ 1910726 w 1910726"/>
                <a:gd name="connsiteY20" fmla="*/ 393774 h 1894870"/>
                <a:gd name="connsiteX21" fmla="*/ 1902797 w 1910726"/>
                <a:gd name="connsiteY21" fmla="*/ 414916 h 1894870"/>
                <a:gd name="connsiteX22" fmla="*/ 1876369 w 1910726"/>
                <a:gd name="connsiteY22" fmla="*/ 441344 h 1894870"/>
                <a:gd name="connsiteX23" fmla="*/ 1847299 w 1910726"/>
                <a:gd name="connsiteY23" fmla="*/ 465129 h 1894870"/>
                <a:gd name="connsiteX24" fmla="*/ 1823514 w 1910726"/>
                <a:gd name="connsiteY24" fmla="*/ 510056 h 1894870"/>
                <a:gd name="connsiteX25" fmla="*/ 1760087 w 1910726"/>
                <a:gd name="connsiteY25" fmla="*/ 623695 h 1894870"/>
                <a:gd name="connsiteX26" fmla="*/ 1657019 w 1910726"/>
                <a:gd name="connsiteY26" fmla="*/ 779619 h 1894870"/>
                <a:gd name="connsiteX27" fmla="*/ 1561879 w 1910726"/>
                <a:gd name="connsiteY27" fmla="*/ 917043 h 1894870"/>
                <a:gd name="connsiteX28" fmla="*/ 1442954 w 1910726"/>
                <a:gd name="connsiteY28" fmla="*/ 1062396 h 1894870"/>
                <a:gd name="connsiteX29" fmla="*/ 1334601 w 1910726"/>
                <a:gd name="connsiteY29" fmla="*/ 1181321 h 1894870"/>
                <a:gd name="connsiteX30" fmla="*/ 1202462 w 1910726"/>
                <a:gd name="connsiteY30" fmla="*/ 1297603 h 1894870"/>
                <a:gd name="connsiteX31" fmla="*/ 1033324 w 1910726"/>
                <a:gd name="connsiteY31" fmla="*/ 1435027 h 1894870"/>
                <a:gd name="connsiteX32" fmla="*/ 843045 w 1910726"/>
                <a:gd name="connsiteY32" fmla="*/ 1561880 h 1894870"/>
                <a:gd name="connsiteX33" fmla="*/ 713549 w 1910726"/>
                <a:gd name="connsiteY33" fmla="*/ 1635878 h 1894870"/>
                <a:gd name="connsiteX34" fmla="*/ 562910 w 1910726"/>
                <a:gd name="connsiteY34" fmla="*/ 1707233 h 1894870"/>
                <a:gd name="connsiteX35" fmla="*/ 377916 w 1910726"/>
                <a:gd name="connsiteY35" fmla="*/ 1786516 h 1894870"/>
                <a:gd name="connsiteX36" fmla="*/ 179708 w 1910726"/>
                <a:gd name="connsiteY36" fmla="*/ 1855228 h 1894870"/>
                <a:gd name="connsiteX37" fmla="*/ 39641 w 1910726"/>
                <a:gd name="connsiteY37" fmla="*/ 1892227 h 1894870"/>
                <a:gd name="connsiteX38" fmla="*/ 21142 w 1910726"/>
                <a:gd name="connsiteY38" fmla="*/ 1894870 h 1894870"/>
                <a:gd name="connsiteX39" fmla="*/ 10571 w 1910726"/>
                <a:gd name="connsiteY39" fmla="*/ 1894870 h 1894870"/>
                <a:gd name="connsiteX40" fmla="*/ 0 w 1910726"/>
                <a:gd name="connsiteY40" fmla="*/ 1886942 h 1894870"/>
                <a:gd name="connsiteX41" fmla="*/ 2642 w 1910726"/>
                <a:gd name="connsiteY41" fmla="*/ 1868442 h 1894870"/>
                <a:gd name="connsiteX42" fmla="*/ 15856 w 1910726"/>
                <a:gd name="connsiteY42" fmla="*/ 1852585 h 1894870"/>
                <a:gd name="connsiteX43" fmla="*/ 134781 w 1910726"/>
                <a:gd name="connsiteY43" fmla="*/ 1789159 h 1894870"/>
                <a:gd name="connsiteX44" fmla="*/ 422843 w 1910726"/>
                <a:gd name="connsiteY44" fmla="*/ 1630592 h 1894870"/>
                <a:gd name="connsiteX45" fmla="*/ 655408 w 1910726"/>
                <a:gd name="connsiteY45" fmla="*/ 1485240 h 1894870"/>
                <a:gd name="connsiteX46" fmla="*/ 798117 w 1910726"/>
                <a:gd name="connsiteY46" fmla="*/ 1387457 h 1894870"/>
                <a:gd name="connsiteX47" fmla="*/ 911757 w 1910726"/>
                <a:gd name="connsiteY47" fmla="*/ 1297603 h 1894870"/>
                <a:gd name="connsiteX48" fmla="*/ 1020110 w 1910726"/>
                <a:gd name="connsiteY48" fmla="*/ 1202463 h 1894870"/>
                <a:gd name="connsiteX49" fmla="*/ 1136393 w 1910726"/>
                <a:gd name="connsiteY49" fmla="*/ 1086181 h 1894870"/>
                <a:gd name="connsiteX50" fmla="*/ 1239461 w 1910726"/>
                <a:gd name="connsiteY50" fmla="*/ 964613 h 1894870"/>
                <a:gd name="connsiteX51" fmla="*/ 1337243 w 1910726"/>
                <a:gd name="connsiteY51" fmla="*/ 837760 h 1894870"/>
                <a:gd name="connsiteX52" fmla="*/ 1424455 w 1910726"/>
                <a:gd name="connsiteY52" fmla="*/ 708264 h 1894870"/>
                <a:gd name="connsiteX53" fmla="*/ 1493167 w 1910726"/>
                <a:gd name="connsiteY53" fmla="*/ 584054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10726" h="1894870">
                  <a:moveTo>
                    <a:pt x="1493167" y="584054"/>
                  </a:moveTo>
                  <a:lnTo>
                    <a:pt x="1546023" y="480985"/>
                  </a:lnTo>
                  <a:lnTo>
                    <a:pt x="1572450" y="422844"/>
                  </a:lnTo>
                  <a:lnTo>
                    <a:pt x="1572450" y="396417"/>
                  </a:lnTo>
                  <a:lnTo>
                    <a:pt x="1569808" y="354132"/>
                  </a:lnTo>
                  <a:lnTo>
                    <a:pt x="1564522" y="325062"/>
                  </a:lnTo>
                  <a:lnTo>
                    <a:pt x="1551308" y="274849"/>
                  </a:lnTo>
                  <a:lnTo>
                    <a:pt x="1527523" y="224636"/>
                  </a:lnTo>
                  <a:lnTo>
                    <a:pt x="1493167" y="169138"/>
                  </a:lnTo>
                  <a:lnTo>
                    <a:pt x="1479953" y="145353"/>
                  </a:lnTo>
                  <a:lnTo>
                    <a:pt x="1466739" y="113640"/>
                  </a:lnTo>
                  <a:lnTo>
                    <a:pt x="1432383" y="5286"/>
                  </a:lnTo>
                  <a:lnTo>
                    <a:pt x="1456168" y="0"/>
                  </a:lnTo>
                  <a:lnTo>
                    <a:pt x="1585664" y="95140"/>
                  </a:lnTo>
                  <a:lnTo>
                    <a:pt x="1694018" y="177066"/>
                  </a:lnTo>
                  <a:lnTo>
                    <a:pt x="1791801" y="253707"/>
                  </a:lnTo>
                  <a:lnTo>
                    <a:pt x="1868441" y="317133"/>
                  </a:lnTo>
                  <a:lnTo>
                    <a:pt x="1894869" y="340918"/>
                  </a:lnTo>
                  <a:lnTo>
                    <a:pt x="1908083" y="356775"/>
                  </a:lnTo>
                  <a:lnTo>
                    <a:pt x="1910726" y="369989"/>
                  </a:lnTo>
                  <a:lnTo>
                    <a:pt x="1910726" y="393774"/>
                  </a:lnTo>
                  <a:lnTo>
                    <a:pt x="1902797" y="414916"/>
                  </a:lnTo>
                  <a:lnTo>
                    <a:pt x="1876369" y="441344"/>
                  </a:lnTo>
                  <a:lnTo>
                    <a:pt x="1847299" y="465129"/>
                  </a:lnTo>
                  <a:lnTo>
                    <a:pt x="1823514" y="510056"/>
                  </a:lnTo>
                  <a:lnTo>
                    <a:pt x="1760087" y="623695"/>
                  </a:lnTo>
                  <a:lnTo>
                    <a:pt x="1657019" y="779619"/>
                  </a:lnTo>
                  <a:lnTo>
                    <a:pt x="1561879" y="917043"/>
                  </a:lnTo>
                  <a:lnTo>
                    <a:pt x="1442954" y="1062396"/>
                  </a:lnTo>
                  <a:lnTo>
                    <a:pt x="1334601" y="1181321"/>
                  </a:lnTo>
                  <a:lnTo>
                    <a:pt x="1202462" y="1297603"/>
                  </a:lnTo>
                  <a:lnTo>
                    <a:pt x="1033324" y="1435027"/>
                  </a:lnTo>
                  <a:lnTo>
                    <a:pt x="843045" y="1561880"/>
                  </a:lnTo>
                  <a:lnTo>
                    <a:pt x="713549" y="1635878"/>
                  </a:lnTo>
                  <a:lnTo>
                    <a:pt x="562910" y="1707233"/>
                  </a:lnTo>
                  <a:lnTo>
                    <a:pt x="377916" y="1786516"/>
                  </a:lnTo>
                  <a:lnTo>
                    <a:pt x="179708" y="1855228"/>
                  </a:lnTo>
                  <a:lnTo>
                    <a:pt x="39641" y="1892227"/>
                  </a:lnTo>
                  <a:lnTo>
                    <a:pt x="21142" y="1894870"/>
                  </a:lnTo>
                  <a:lnTo>
                    <a:pt x="10571" y="1894870"/>
                  </a:lnTo>
                  <a:lnTo>
                    <a:pt x="0" y="1886942"/>
                  </a:lnTo>
                  <a:lnTo>
                    <a:pt x="2642" y="1868442"/>
                  </a:lnTo>
                  <a:lnTo>
                    <a:pt x="15856" y="1852585"/>
                  </a:lnTo>
                  <a:lnTo>
                    <a:pt x="134781" y="1789159"/>
                  </a:lnTo>
                  <a:lnTo>
                    <a:pt x="422843" y="1630592"/>
                  </a:lnTo>
                  <a:lnTo>
                    <a:pt x="655408" y="1485240"/>
                  </a:lnTo>
                  <a:lnTo>
                    <a:pt x="798117" y="1387457"/>
                  </a:lnTo>
                  <a:lnTo>
                    <a:pt x="911757" y="1297603"/>
                  </a:lnTo>
                  <a:lnTo>
                    <a:pt x="1020110" y="1202463"/>
                  </a:lnTo>
                  <a:lnTo>
                    <a:pt x="1136393" y="1086181"/>
                  </a:lnTo>
                  <a:lnTo>
                    <a:pt x="1239461" y="964613"/>
                  </a:lnTo>
                  <a:lnTo>
                    <a:pt x="1337243" y="837760"/>
                  </a:lnTo>
                  <a:lnTo>
                    <a:pt x="1424455" y="708264"/>
                  </a:lnTo>
                  <a:lnTo>
                    <a:pt x="1493167" y="5840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7">
              <a:extLst>
                <a:ext uri="{FF2B5EF4-FFF2-40B4-BE49-F238E27FC236}">
                  <a16:creationId xmlns:a16="http://schemas.microsoft.com/office/drawing/2014/main" id="{EB41B410-417E-48A5-B2D0-C149F12387A9}"/>
                </a:ext>
              </a:extLst>
            </p:cNvPr>
            <p:cNvSpPr/>
            <p:nvPr/>
          </p:nvSpPr>
          <p:spPr>
            <a:xfrm>
              <a:off x="5456238" y="3943350"/>
              <a:ext cx="2132012" cy="1917700"/>
            </a:xfrm>
            <a:custGeom>
              <a:avLst/>
              <a:gdLst>
                <a:gd name="connsiteX0" fmla="*/ 358244 w 2131930"/>
                <a:gd name="connsiteY0" fmla="*/ 881832 h 1918987"/>
                <a:gd name="connsiteX1" fmla="*/ 370770 w 2131930"/>
                <a:gd name="connsiteY1" fmla="*/ 425885 h 1918987"/>
                <a:gd name="connsiteX2" fmla="*/ 375781 w 2131930"/>
                <a:gd name="connsiteY2" fmla="*/ 293109 h 1918987"/>
                <a:gd name="connsiteX3" fmla="*/ 368265 w 2131930"/>
                <a:gd name="connsiteY3" fmla="*/ 273067 h 1918987"/>
                <a:gd name="connsiteX4" fmla="*/ 345718 w 2131930"/>
                <a:gd name="connsiteY4" fmla="*/ 237994 h 1918987"/>
                <a:gd name="connsiteX5" fmla="*/ 315656 w 2131930"/>
                <a:gd name="connsiteY5" fmla="*/ 192901 h 1918987"/>
                <a:gd name="connsiteX6" fmla="*/ 285593 w 2131930"/>
                <a:gd name="connsiteY6" fmla="*/ 157828 h 1918987"/>
                <a:gd name="connsiteX7" fmla="*/ 260541 w 2131930"/>
                <a:gd name="connsiteY7" fmla="*/ 132776 h 1918987"/>
                <a:gd name="connsiteX8" fmla="*/ 232984 w 2131930"/>
                <a:gd name="connsiteY8" fmla="*/ 112734 h 1918987"/>
                <a:gd name="connsiteX9" fmla="*/ 210437 w 2131930"/>
                <a:gd name="connsiteY9" fmla="*/ 97703 h 1918987"/>
                <a:gd name="connsiteX10" fmla="*/ 180375 w 2131930"/>
                <a:gd name="connsiteY10" fmla="*/ 82672 h 1918987"/>
                <a:gd name="connsiteX11" fmla="*/ 140292 w 2131930"/>
                <a:gd name="connsiteY11" fmla="*/ 67640 h 1918987"/>
                <a:gd name="connsiteX12" fmla="*/ 80167 w 2131930"/>
                <a:gd name="connsiteY12" fmla="*/ 57620 h 1918987"/>
                <a:gd name="connsiteX13" fmla="*/ 0 w 2131930"/>
                <a:gd name="connsiteY13" fmla="*/ 37578 h 1918987"/>
                <a:gd name="connsiteX14" fmla="*/ 290604 w 2131930"/>
                <a:gd name="connsiteY14" fmla="*/ 0 h 1918987"/>
                <a:gd name="connsiteX15" fmla="*/ 405843 w 2131930"/>
                <a:gd name="connsiteY15" fmla="*/ 87682 h 1918987"/>
                <a:gd name="connsiteX16" fmla="*/ 511062 w 2131930"/>
                <a:gd name="connsiteY16" fmla="*/ 157828 h 1918987"/>
                <a:gd name="connsiteX17" fmla="*/ 601249 w 2131930"/>
                <a:gd name="connsiteY17" fmla="*/ 212942 h 1918987"/>
                <a:gd name="connsiteX18" fmla="*/ 646343 w 2131930"/>
                <a:gd name="connsiteY18" fmla="*/ 243005 h 1918987"/>
                <a:gd name="connsiteX19" fmla="*/ 673900 w 2131930"/>
                <a:gd name="connsiteY19" fmla="*/ 260541 h 1918987"/>
                <a:gd name="connsiteX20" fmla="*/ 688932 w 2131930"/>
                <a:gd name="connsiteY20" fmla="*/ 275572 h 1918987"/>
                <a:gd name="connsiteX21" fmla="*/ 706468 w 2131930"/>
                <a:gd name="connsiteY21" fmla="*/ 295614 h 1918987"/>
                <a:gd name="connsiteX22" fmla="*/ 718994 w 2131930"/>
                <a:gd name="connsiteY22" fmla="*/ 323171 h 1918987"/>
                <a:gd name="connsiteX23" fmla="*/ 726510 w 2131930"/>
                <a:gd name="connsiteY23" fmla="*/ 353234 h 1918987"/>
                <a:gd name="connsiteX24" fmla="*/ 726510 w 2131930"/>
                <a:gd name="connsiteY24" fmla="*/ 388307 h 1918987"/>
                <a:gd name="connsiteX25" fmla="*/ 711478 w 2131930"/>
                <a:gd name="connsiteY25" fmla="*/ 423380 h 1918987"/>
                <a:gd name="connsiteX26" fmla="*/ 686426 w 2131930"/>
                <a:gd name="connsiteY26" fmla="*/ 475989 h 1918987"/>
                <a:gd name="connsiteX27" fmla="*/ 651353 w 2131930"/>
                <a:gd name="connsiteY27" fmla="*/ 556156 h 1918987"/>
                <a:gd name="connsiteX28" fmla="*/ 623796 w 2131930"/>
                <a:gd name="connsiteY28" fmla="*/ 636322 h 1918987"/>
                <a:gd name="connsiteX29" fmla="*/ 608765 w 2131930"/>
                <a:gd name="connsiteY29" fmla="*/ 698952 h 1918987"/>
                <a:gd name="connsiteX30" fmla="*/ 588723 w 2131930"/>
                <a:gd name="connsiteY30" fmla="*/ 821707 h 1918987"/>
                <a:gd name="connsiteX31" fmla="*/ 571187 w 2131930"/>
                <a:gd name="connsiteY31" fmla="*/ 1019619 h 1918987"/>
                <a:gd name="connsiteX32" fmla="*/ 561166 w 2131930"/>
                <a:gd name="connsiteY32" fmla="*/ 1245087 h 1918987"/>
                <a:gd name="connsiteX33" fmla="*/ 556156 w 2131930"/>
                <a:gd name="connsiteY33" fmla="*/ 1523165 h 1918987"/>
                <a:gd name="connsiteX34" fmla="*/ 563671 w 2131930"/>
                <a:gd name="connsiteY34" fmla="*/ 1570764 h 1918987"/>
                <a:gd name="connsiteX35" fmla="*/ 586218 w 2131930"/>
                <a:gd name="connsiteY35" fmla="*/ 1620868 h 1918987"/>
                <a:gd name="connsiteX36" fmla="*/ 603755 w 2131930"/>
                <a:gd name="connsiteY36" fmla="*/ 1650930 h 1918987"/>
                <a:gd name="connsiteX37" fmla="*/ 628807 w 2131930"/>
                <a:gd name="connsiteY37" fmla="*/ 1675982 h 1918987"/>
                <a:gd name="connsiteX38" fmla="*/ 653859 w 2131930"/>
                <a:gd name="connsiteY38" fmla="*/ 1691014 h 1918987"/>
                <a:gd name="connsiteX39" fmla="*/ 716489 w 2131930"/>
                <a:gd name="connsiteY39" fmla="*/ 1708550 h 1918987"/>
                <a:gd name="connsiteX40" fmla="*/ 816697 w 2131930"/>
                <a:gd name="connsiteY40" fmla="*/ 1716066 h 1918987"/>
                <a:gd name="connsiteX41" fmla="*/ 999577 w 2131930"/>
                <a:gd name="connsiteY41" fmla="*/ 1716066 h 1918987"/>
                <a:gd name="connsiteX42" fmla="*/ 1220035 w 2131930"/>
                <a:gd name="connsiteY42" fmla="*/ 1716066 h 1918987"/>
                <a:gd name="connsiteX43" fmla="*/ 1390389 w 2131930"/>
                <a:gd name="connsiteY43" fmla="*/ 1706045 h 1918987"/>
                <a:gd name="connsiteX44" fmla="*/ 1450514 w 2131930"/>
                <a:gd name="connsiteY44" fmla="*/ 1698529 h 1918987"/>
                <a:gd name="connsiteX45" fmla="*/ 1503123 w 2131930"/>
                <a:gd name="connsiteY45" fmla="*/ 1688508 h 1918987"/>
                <a:gd name="connsiteX46" fmla="*/ 1560743 w 2131930"/>
                <a:gd name="connsiteY46" fmla="*/ 1670972 h 1918987"/>
                <a:gd name="connsiteX47" fmla="*/ 1618363 w 2131930"/>
                <a:gd name="connsiteY47" fmla="*/ 1643415 h 1918987"/>
                <a:gd name="connsiteX48" fmla="*/ 2074310 w 2131930"/>
                <a:gd name="connsiteY48" fmla="*/ 1663456 h 1918987"/>
                <a:gd name="connsiteX49" fmla="*/ 2101867 w 2131930"/>
                <a:gd name="connsiteY49" fmla="*/ 1683498 h 1918987"/>
                <a:gd name="connsiteX50" fmla="*/ 2121909 w 2131930"/>
                <a:gd name="connsiteY50" fmla="*/ 1703540 h 1918987"/>
                <a:gd name="connsiteX51" fmla="*/ 2126919 w 2131930"/>
                <a:gd name="connsiteY51" fmla="*/ 1716066 h 1918987"/>
                <a:gd name="connsiteX52" fmla="*/ 2131930 w 2131930"/>
                <a:gd name="connsiteY52" fmla="*/ 1743623 h 1918987"/>
                <a:gd name="connsiteX53" fmla="*/ 2126919 w 2131930"/>
                <a:gd name="connsiteY53" fmla="*/ 1768675 h 1918987"/>
                <a:gd name="connsiteX54" fmla="*/ 2106878 w 2131930"/>
                <a:gd name="connsiteY54" fmla="*/ 1796232 h 1918987"/>
                <a:gd name="connsiteX55" fmla="*/ 2054268 w 2131930"/>
                <a:gd name="connsiteY55" fmla="*/ 1836316 h 1918987"/>
                <a:gd name="connsiteX56" fmla="*/ 1989133 w 2131930"/>
                <a:gd name="connsiteY56" fmla="*/ 1866378 h 1918987"/>
                <a:gd name="connsiteX57" fmla="*/ 1918987 w 2131930"/>
                <a:gd name="connsiteY57" fmla="*/ 1888925 h 1918987"/>
                <a:gd name="connsiteX58" fmla="*/ 1818779 w 2131930"/>
                <a:gd name="connsiteY58" fmla="*/ 1903956 h 1918987"/>
                <a:gd name="connsiteX59" fmla="*/ 1670972 w 2131930"/>
                <a:gd name="connsiteY59" fmla="*/ 1913977 h 1918987"/>
                <a:gd name="connsiteX60" fmla="*/ 1505628 w 2131930"/>
                <a:gd name="connsiteY60" fmla="*/ 1916482 h 1918987"/>
                <a:gd name="connsiteX61" fmla="*/ 1277655 w 2131930"/>
                <a:gd name="connsiteY61" fmla="*/ 1918987 h 1918987"/>
                <a:gd name="connsiteX62" fmla="*/ 1059702 w 2131930"/>
                <a:gd name="connsiteY62" fmla="*/ 1916482 h 1918987"/>
                <a:gd name="connsiteX63" fmla="*/ 869306 w 2131930"/>
                <a:gd name="connsiteY63" fmla="*/ 1911472 h 1918987"/>
                <a:gd name="connsiteX64" fmla="*/ 751562 w 2131930"/>
                <a:gd name="connsiteY64" fmla="*/ 1898946 h 1918987"/>
                <a:gd name="connsiteX65" fmla="*/ 651353 w 2131930"/>
                <a:gd name="connsiteY65" fmla="*/ 1878904 h 1918987"/>
                <a:gd name="connsiteX66" fmla="*/ 578702 w 2131930"/>
                <a:gd name="connsiteY66" fmla="*/ 1856357 h 1918987"/>
                <a:gd name="connsiteX67" fmla="*/ 521083 w 2131930"/>
                <a:gd name="connsiteY67" fmla="*/ 1831305 h 1918987"/>
                <a:gd name="connsiteX68" fmla="*/ 491020 w 2131930"/>
                <a:gd name="connsiteY68" fmla="*/ 1808758 h 1918987"/>
                <a:gd name="connsiteX69" fmla="*/ 450937 w 2131930"/>
                <a:gd name="connsiteY69" fmla="*/ 1763665 h 1918987"/>
                <a:gd name="connsiteX70" fmla="*/ 418369 w 2131930"/>
                <a:gd name="connsiteY70" fmla="*/ 1706045 h 1918987"/>
                <a:gd name="connsiteX71" fmla="*/ 398328 w 2131930"/>
                <a:gd name="connsiteY71" fmla="*/ 1640909 h 1918987"/>
                <a:gd name="connsiteX72" fmla="*/ 378286 w 2131930"/>
                <a:gd name="connsiteY72" fmla="*/ 1555732 h 1918987"/>
                <a:gd name="connsiteX73" fmla="*/ 363255 w 2131930"/>
                <a:gd name="connsiteY73" fmla="*/ 1420451 h 1918987"/>
                <a:gd name="connsiteX74" fmla="*/ 355739 w 2131930"/>
                <a:gd name="connsiteY74" fmla="*/ 1189972 h 1918987"/>
                <a:gd name="connsiteX75" fmla="*/ 358244 w 2131930"/>
                <a:gd name="connsiteY75" fmla="*/ 881832 h 19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31930" h="1918987">
                  <a:moveTo>
                    <a:pt x="358244" y="881832"/>
                  </a:moveTo>
                  <a:lnTo>
                    <a:pt x="370770" y="425885"/>
                  </a:lnTo>
                  <a:lnTo>
                    <a:pt x="375781" y="293109"/>
                  </a:lnTo>
                  <a:lnTo>
                    <a:pt x="368265" y="273067"/>
                  </a:lnTo>
                  <a:lnTo>
                    <a:pt x="345718" y="237994"/>
                  </a:lnTo>
                  <a:lnTo>
                    <a:pt x="315656" y="192901"/>
                  </a:lnTo>
                  <a:lnTo>
                    <a:pt x="285593" y="157828"/>
                  </a:lnTo>
                  <a:lnTo>
                    <a:pt x="260541" y="132776"/>
                  </a:lnTo>
                  <a:lnTo>
                    <a:pt x="232984" y="112734"/>
                  </a:lnTo>
                  <a:lnTo>
                    <a:pt x="210437" y="97703"/>
                  </a:lnTo>
                  <a:lnTo>
                    <a:pt x="180375" y="82672"/>
                  </a:lnTo>
                  <a:lnTo>
                    <a:pt x="140292" y="67640"/>
                  </a:lnTo>
                  <a:lnTo>
                    <a:pt x="80167" y="57620"/>
                  </a:lnTo>
                  <a:lnTo>
                    <a:pt x="0" y="37578"/>
                  </a:lnTo>
                  <a:lnTo>
                    <a:pt x="290604" y="0"/>
                  </a:lnTo>
                  <a:lnTo>
                    <a:pt x="405843" y="87682"/>
                  </a:lnTo>
                  <a:lnTo>
                    <a:pt x="511062" y="157828"/>
                  </a:lnTo>
                  <a:lnTo>
                    <a:pt x="601249" y="212942"/>
                  </a:lnTo>
                  <a:lnTo>
                    <a:pt x="646343" y="243005"/>
                  </a:lnTo>
                  <a:lnTo>
                    <a:pt x="673900" y="260541"/>
                  </a:lnTo>
                  <a:lnTo>
                    <a:pt x="688932" y="275572"/>
                  </a:lnTo>
                  <a:lnTo>
                    <a:pt x="706468" y="295614"/>
                  </a:lnTo>
                  <a:lnTo>
                    <a:pt x="718994" y="323171"/>
                  </a:lnTo>
                  <a:lnTo>
                    <a:pt x="726510" y="353234"/>
                  </a:lnTo>
                  <a:lnTo>
                    <a:pt x="726510" y="388307"/>
                  </a:lnTo>
                  <a:lnTo>
                    <a:pt x="711478" y="423380"/>
                  </a:lnTo>
                  <a:lnTo>
                    <a:pt x="686426" y="475989"/>
                  </a:lnTo>
                  <a:lnTo>
                    <a:pt x="651353" y="556156"/>
                  </a:lnTo>
                  <a:lnTo>
                    <a:pt x="623796" y="636322"/>
                  </a:lnTo>
                  <a:lnTo>
                    <a:pt x="608765" y="698952"/>
                  </a:lnTo>
                  <a:lnTo>
                    <a:pt x="588723" y="821707"/>
                  </a:lnTo>
                  <a:lnTo>
                    <a:pt x="571187" y="1019619"/>
                  </a:lnTo>
                  <a:lnTo>
                    <a:pt x="561166" y="1245087"/>
                  </a:lnTo>
                  <a:lnTo>
                    <a:pt x="556156" y="1523165"/>
                  </a:lnTo>
                  <a:lnTo>
                    <a:pt x="563671" y="1570764"/>
                  </a:lnTo>
                  <a:lnTo>
                    <a:pt x="586218" y="1620868"/>
                  </a:lnTo>
                  <a:lnTo>
                    <a:pt x="603755" y="1650930"/>
                  </a:lnTo>
                  <a:lnTo>
                    <a:pt x="628807" y="1675982"/>
                  </a:lnTo>
                  <a:lnTo>
                    <a:pt x="653859" y="1691014"/>
                  </a:lnTo>
                  <a:lnTo>
                    <a:pt x="716489" y="1708550"/>
                  </a:lnTo>
                  <a:lnTo>
                    <a:pt x="816697" y="1716066"/>
                  </a:lnTo>
                  <a:lnTo>
                    <a:pt x="999577" y="1716066"/>
                  </a:lnTo>
                  <a:lnTo>
                    <a:pt x="1220035" y="1716066"/>
                  </a:lnTo>
                  <a:lnTo>
                    <a:pt x="1390389" y="1706045"/>
                  </a:lnTo>
                  <a:lnTo>
                    <a:pt x="1450514" y="1698529"/>
                  </a:lnTo>
                  <a:lnTo>
                    <a:pt x="1503123" y="1688508"/>
                  </a:lnTo>
                  <a:lnTo>
                    <a:pt x="1560743" y="1670972"/>
                  </a:lnTo>
                  <a:lnTo>
                    <a:pt x="1618363" y="1643415"/>
                  </a:lnTo>
                  <a:lnTo>
                    <a:pt x="2074310" y="1663456"/>
                  </a:lnTo>
                  <a:lnTo>
                    <a:pt x="2101867" y="1683498"/>
                  </a:lnTo>
                  <a:lnTo>
                    <a:pt x="2121909" y="1703540"/>
                  </a:lnTo>
                  <a:lnTo>
                    <a:pt x="2126919" y="1716066"/>
                  </a:lnTo>
                  <a:lnTo>
                    <a:pt x="2131930" y="1743623"/>
                  </a:lnTo>
                  <a:lnTo>
                    <a:pt x="2126919" y="1768675"/>
                  </a:lnTo>
                  <a:lnTo>
                    <a:pt x="2106878" y="1796232"/>
                  </a:lnTo>
                  <a:lnTo>
                    <a:pt x="2054268" y="1836316"/>
                  </a:lnTo>
                  <a:lnTo>
                    <a:pt x="1989133" y="1866378"/>
                  </a:lnTo>
                  <a:lnTo>
                    <a:pt x="1918987" y="1888925"/>
                  </a:lnTo>
                  <a:lnTo>
                    <a:pt x="1818779" y="1903956"/>
                  </a:lnTo>
                  <a:lnTo>
                    <a:pt x="1670972" y="1913977"/>
                  </a:lnTo>
                  <a:lnTo>
                    <a:pt x="1505628" y="1916482"/>
                  </a:lnTo>
                  <a:lnTo>
                    <a:pt x="1277655" y="1918987"/>
                  </a:lnTo>
                  <a:lnTo>
                    <a:pt x="1059702" y="1916482"/>
                  </a:lnTo>
                  <a:lnTo>
                    <a:pt x="869306" y="1911472"/>
                  </a:lnTo>
                  <a:lnTo>
                    <a:pt x="751562" y="1898946"/>
                  </a:lnTo>
                  <a:lnTo>
                    <a:pt x="651353" y="1878904"/>
                  </a:lnTo>
                  <a:lnTo>
                    <a:pt x="578702" y="1856357"/>
                  </a:lnTo>
                  <a:lnTo>
                    <a:pt x="521083" y="1831305"/>
                  </a:lnTo>
                  <a:lnTo>
                    <a:pt x="491020" y="1808758"/>
                  </a:lnTo>
                  <a:lnTo>
                    <a:pt x="450937" y="1763665"/>
                  </a:lnTo>
                  <a:lnTo>
                    <a:pt x="418369" y="1706045"/>
                  </a:lnTo>
                  <a:lnTo>
                    <a:pt x="398328" y="1640909"/>
                  </a:lnTo>
                  <a:lnTo>
                    <a:pt x="378286" y="1555732"/>
                  </a:lnTo>
                  <a:lnTo>
                    <a:pt x="363255" y="1420451"/>
                  </a:lnTo>
                  <a:lnTo>
                    <a:pt x="355739" y="1189972"/>
                  </a:lnTo>
                  <a:cubicBezTo>
                    <a:pt x="357409" y="1093939"/>
                    <a:pt x="359080" y="997907"/>
                    <a:pt x="358244" y="88183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8">
              <a:extLst>
                <a:ext uri="{FF2B5EF4-FFF2-40B4-BE49-F238E27FC236}">
                  <a16:creationId xmlns:a16="http://schemas.microsoft.com/office/drawing/2014/main" id="{D68C410B-F40F-4218-A1FA-99C6A4F06FA7}"/>
                </a:ext>
              </a:extLst>
            </p:cNvPr>
            <p:cNvSpPr/>
            <p:nvPr/>
          </p:nvSpPr>
          <p:spPr>
            <a:xfrm>
              <a:off x="6991350" y="4894263"/>
              <a:ext cx="581025" cy="752475"/>
            </a:xfrm>
            <a:custGeom>
              <a:avLst/>
              <a:gdLst>
                <a:gd name="connsiteX0" fmla="*/ 259556 w 581025"/>
                <a:gd name="connsiteY0" fmla="*/ 259556 h 752475"/>
                <a:gd name="connsiteX1" fmla="*/ 228600 w 581025"/>
                <a:gd name="connsiteY1" fmla="*/ 409575 h 752475"/>
                <a:gd name="connsiteX2" fmla="*/ 207169 w 581025"/>
                <a:gd name="connsiteY2" fmla="*/ 490537 h 752475"/>
                <a:gd name="connsiteX3" fmla="*/ 180975 w 581025"/>
                <a:gd name="connsiteY3" fmla="*/ 569119 h 752475"/>
                <a:gd name="connsiteX4" fmla="*/ 154781 w 581025"/>
                <a:gd name="connsiteY4" fmla="*/ 626269 h 752475"/>
                <a:gd name="connsiteX5" fmla="*/ 140494 w 581025"/>
                <a:gd name="connsiteY5" fmla="*/ 647700 h 752475"/>
                <a:gd name="connsiteX6" fmla="*/ 121444 w 581025"/>
                <a:gd name="connsiteY6" fmla="*/ 669131 h 752475"/>
                <a:gd name="connsiteX7" fmla="*/ 100013 w 581025"/>
                <a:gd name="connsiteY7" fmla="*/ 685800 h 752475"/>
                <a:gd name="connsiteX8" fmla="*/ 69056 w 581025"/>
                <a:gd name="connsiteY8" fmla="*/ 700087 h 752475"/>
                <a:gd name="connsiteX9" fmla="*/ 0 w 581025"/>
                <a:gd name="connsiteY9" fmla="*/ 731044 h 752475"/>
                <a:gd name="connsiteX10" fmla="*/ 581025 w 581025"/>
                <a:gd name="connsiteY10" fmla="*/ 752475 h 752475"/>
                <a:gd name="connsiteX11" fmla="*/ 535781 w 581025"/>
                <a:gd name="connsiteY11" fmla="*/ 711994 h 752475"/>
                <a:gd name="connsiteX12" fmla="*/ 497681 w 581025"/>
                <a:gd name="connsiteY12" fmla="*/ 683419 h 752475"/>
                <a:gd name="connsiteX13" fmla="*/ 469106 w 581025"/>
                <a:gd name="connsiteY13" fmla="*/ 659606 h 752475"/>
                <a:gd name="connsiteX14" fmla="*/ 445294 w 581025"/>
                <a:gd name="connsiteY14" fmla="*/ 633412 h 752475"/>
                <a:gd name="connsiteX15" fmla="*/ 421481 w 581025"/>
                <a:gd name="connsiteY15" fmla="*/ 581025 h 752475"/>
                <a:gd name="connsiteX16" fmla="*/ 400050 w 581025"/>
                <a:gd name="connsiteY16" fmla="*/ 492919 h 752475"/>
                <a:gd name="connsiteX17" fmla="*/ 378619 w 581025"/>
                <a:gd name="connsiteY17" fmla="*/ 290512 h 752475"/>
                <a:gd name="connsiteX18" fmla="*/ 361950 w 581025"/>
                <a:gd name="connsiteY18" fmla="*/ 35719 h 752475"/>
                <a:gd name="connsiteX19" fmla="*/ 350044 w 581025"/>
                <a:gd name="connsiteY19" fmla="*/ 16669 h 752475"/>
                <a:gd name="connsiteX20" fmla="*/ 319088 w 581025"/>
                <a:gd name="connsiteY20" fmla="*/ 0 h 752475"/>
                <a:gd name="connsiteX21" fmla="*/ 304800 w 581025"/>
                <a:gd name="connsiteY21" fmla="*/ 4762 h 752475"/>
                <a:gd name="connsiteX22" fmla="*/ 295275 w 581025"/>
                <a:gd name="connsiteY22" fmla="*/ 23812 h 752475"/>
                <a:gd name="connsiteX23" fmla="*/ 285750 w 581025"/>
                <a:gd name="connsiteY23" fmla="*/ 104775 h 752475"/>
                <a:gd name="connsiteX24" fmla="*/ 259556 w 581025"/>
                <a:gd name="connsiteY24" fmla="*/ 259556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752475">
                  <a:moveTo>
                    <a:pt x="259556" y="259556"/>
                  </a:moveTo>
                  <a:lnTo>
                    <a:pt x="228600" y="409575"/>
                  </a:lnTo>
                  <a:lnTo>
                    <a:pt x="207169" y="490537"/>
                  </a:lnTo>
                  <a:lnTo>
                    <a:pt x="180975" y="569119"/>
                  </a:lnTo>
                  <a:lnTo>
                    <a:pt x="154781" y="626269"/>
                  </a:lnTo>
                  <a:lnTo>
                    <a:pt x="140494" y="647700"/>
                  </a:lnTo>
                  <a:lnTo>
                    <a:pt x="121444" y="669131"/>
                  </a:lnTo>
                  <a:lnTo>
                    <a:pt x="100013" y="685800"/>
                  </a:lnTo>
                  <a:lnTo>
                    <a:pt x="69056" y="700087"/>
                  </a:lnTo>
                  <a:lnTo>
                    <a:pt x="0" y="731044"/>
                  </a:lnTo>
                  <a:lnTo>
                    <a:pt x="581025" y="752475"/>
                  </a:lnTo>
                  <a:lnTo>
                    <a:pt x="535781" y="711994"/>
                  </a:lnTo>
                  <a:lnTo>
                    <a:pt x="497681" y="683419"/>
                  </a:lnTo>
                  <a:lnTo>
                    <a:pt x="469106" y="659606"/>
                  </a:lnTo>
                  <a:lnTo>
                    <a:pt x="445294" y="633412"/>
                  </a:lnTo>
                  <a:lnTo>
                    <a:pt x="421481" y="581025"/>
                  </a:lnTo>
                  <a:lnTo>
                    <a:pt x="400050" y="492919"/>
                  </a:lnTo>
                  <a:lnTo>
                    <a:pt x="378619" y="290512"/>
                  </a:lnTo>
                  <a:lnTo>
                    <a:pt x="361950" y="35719"/>
                  </a:lnTo>
                  <a:lnTo>
                    <a:pt x="350044" y="16669"/>
                  </a:lnTo>
                  <a:lnTo>
                    <a:pt x="319088" y="0"/>
                  </a:lnTo>
                  <a:lnTo>
                    <a:pt x="304800" y="4762"/>
                  </a:lnTo>
                  <a:lnTo>
                    <a:pt x="295275" y="23812"/>
                  </a:lnTo>
                  <a:lnTo>
                    <a:pt x="285750" y="104775"/>
                  </a:lnTo>
                  <a:lnTo>
                    <a:pt x="259556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7A736A2-52FE-45DA-8CEE-0D376AC572D6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1600200"/>
            <a:ext cx="4765675" cy="4192588"/>
            <a:chOff x="2670175" y="1600200"/>
            <a:chExt cx="4765675" cy="4192588"/>
          </a:xfrm>
        </p:grpSpPr>
        <p:sp>
          <p:nvSpPr>
            <p:cNvPr id="32" name="フリーフォーム 85">
              <a:extLst>
                <a:ext uri="{FF2B5EF4-FFF2-40B4-BE49-F238E27FC236}">
                  <a16:creationId xmlns:a16="http://schemas.microsoft.com/office/drawing/2014/main" id="{A31D0658-6388-4625-8513-2514627EC85E}"/>
                </a:ext>
              </a:extLst>
            </p:cNvPr>
            <p:cNvSpPr/>
            <p:nvPr/>
          </p:nvSpPr>
          <p:spPr>
            <a:xfrm>
              <a:off x="2670175" y="2136775"/>
              <a:ext cx="357188" cy="2614613"/>
            </a:xfrm>
            <a:custGeom>
              <a:avLst/>
              <a:gdLst>
                <a:gd name="connsiteX0" fmla="*/ 129209 w 357809"/>
                <a:gd name="connsiteY0" fmla="*/ 944217 h 2613991"/>
                <a:gd name="connsiteX1" fmla="*/ 132522 w 357809"/>
                <a:gd name="connsiteY1" fmla="*/ 662609 h 2613991"/>
                <a:gd name="connsiteX2" fmla="*/ 132522 w 357809"/>
                <a:gd name="connsiteY2" fmla="*/ 347870 h 2613991"/>
                <a:gd name="connsiteX3" fmla="*/ 129209 w 357809"/>
                <a:gd name="connsiteY3" fmla="*/ 245165 h 2613991"/>
                <a:gd name="connsiteX4" fmla="*/ 122583 w 357809"/>
                <a:gd name="connsiteY4" fmla="*/ 205409 h 2613991"/>
                <a:gd name="connsiteX5" fmla="*/ 115957 w 357809"/>
                <a:gd name="connsiteY5" fmla="*/ 175591 h 2613991"/>
                <a:gd name="connsiteX6" fmla="*/ 102704 w 357809"/>
                <a:gd name="connsiteY6" fmla="*/ 139148 h 2613991"/>
                <a:gd name="connsiteX7" fmla="*/ 86139 w 357809"/>
                <a:gd name="connsiteY7" fmla="*/ 109330 h 2613991"/>
                <a:gd name="connsiteX8" fmla="*/ 69574 w 357809"/>
                <a:gd name="connsiteY8" fmla="*/ 86139 h 2613991"/>
                <a:gd name="connsiteX9" fmla="*/ 39757 w 357809"/>
                <a:gd name="connsiteY9" fmla="*/ 59635 h 2613991"/>
                <a:gd name="connsiteX10" fmla="*/ 16565 w 357809"/>
                <a:gd name="connsiteY10" fmla="*/ 43070 h 2613991"/>
                <a:gd name="connsiteX11" fmla="*/ 3313 w 357809"/>
                <a:gd name="connsiteY11" fmla="*/ 29817 h 2613991"/>
                <a:gd name="connsiteX12" fmla="*/ 0 w 357809"/>
                <a:gd name="connsiteY12" fmla="*/ 23191 h 2613991"/>
                <a:gd name="connsiteX13" fmla="*/ 0 w 357809"/>
                <a:gd name="connsiteY13" fmla="*/ 16565 h 2613991"/>
                <a:gd name="connsiteX14" fmla="*/ 6626 w 357809"/>
                <a:gd name="connsiteY14" fmla="*/ 3313 h 2613991"/>
                <a:gd name="connsiteX15" fmla="*/ 43070 w 357809"/>
                <a:gd name="connsiteY15" fmla="*/ 0 h 2613991"/>
                <a:gd name="connsiteX16" fmla="*/ 102704 w 357809"/>
                <a:gd name="connsiteY16" fmla="*/ 6626 h 2613991"/>
                <a:gd name="connsiteX17" fmla="*/ 165652 w 357809"/>
                <a:gd name="connsiteY17" fmla="*/ 26504 h 2613991"/>
                <a:gd name="connsiteX18" fmla="*/ 245165 w 357809"/>
                <a:gd name="connsiteY18" fmla="*/ 62948 h 2613991"/>
                <a:gd name="connsiteX19" fmla="*/ 298174 w 357809"/>
                <a:gd name="connsiteY19" fmla="*/ 89452 h 2613991"/>
                <a:gd name="connsiteX20" fmla="*/ 357809 w 357809"/>
                <a:gd name="connsiteY20" fmla="*/ 238539 h 2613991"/>
                <a:gd name="connsiteX21" fmla="*/ 354496 w 357809"/>
                <a:gd name="connsiteY21" fmla="*/ 586409 h 2613991"/>
                <a:gd name="connsiteX22" fmla="*/ 354496 w 357809"/>
                <a:gd name="connsiteY22" fmla="*/ 1109870 h 2613991"/>
                <a:gd name="connsiteX23" fmla="*/ 354496 w 357809"/>
                <a:gd name="connsiteY23" fmla="*/ 1573696 h 2613991"/>
                <a:gd name="connsiteX24" fmla="*/ 354496 w 357809"/>
                <a:gd name="connsiteY24" fmla="*/ 2183296 h 2613991"/>
                <a:gd name="connsiteX25" fmla="*/ 334617 w 357809"/>
                <a:gd name="connsiteY25" fmla="*/ 2332383 h 2613991"/>
                <a:gd name="connsiteX26" fmla="*/ 321365 w 357809"/>
                <a:gd name="connsiteY26" fmla="*/ 2401957 h 2613991"/>
                <a:gd name="connsiteX27" fmla="*/ 301487 w 357809"/>
                <a:gd name="connsiteY27" fmla="*/ 2461591 h 2613991"/>
                <a:gd name="connsiteX28" fmla="*/ 288235 w 357809"/>
                <a:gd name="connsiteY28" fmla="*/ 2501348 h 2613991"/>
                <a:gd name="connsiteX29" fmla="*/ 265044 w 357809"/>
                <a:gd name="connsiteY29" fmla="*/ 2551044 h 2613991"/>
                <a:gd name="connsiteX30" fmla="*/ 238539 w 357809"/>
                <a:gd name="connsiteY30" fmla="*/ 2587487 h 2613991"/>
                <a:gd name="connsiteX31" fmla="*/ 215348 w 357809"/>
                <a:gd name="connsiteY31" fmla="*/ 2604052 h 2613991"/>
                <a:gd name="connsiteX32" fmla="*/ 188844 w 357809"/>
                <a:gd name="connsiteY32" fmla="*/ 2613991 h 2613991"/>
                <a:gd name="connsiteX33" fmla="*/ 175591 w 357809"/>
                <a:gd name="connsiteY33" fmla="*/ 2610678 h 2613991"/>
                <a:gd name="connsiteX34" fmla="*/ 155713 w 357809"/>
                <a:gd name="connsiteY34" fmla="*/ 2574235 h 2613991"/>
                <a:gd name="connsiteX35" fmla="*/ 119270 w 357809"/>
                <a:gd name="connsiteY35" fmla="*/ 2474844 h 2613991"/>
                <a:gd name="connsiteX36" fmla="*/ 89452 w 357809"/>
                <a:gd name="connsiteY36" fmla="*/ 2352261 h 2613991"/>
                <a:gd name="connsiteX37" fmla="*/ 92765 w 357809"/>
                <a:gd name="connsiteY37" fmla="*/ 2299252 h 2613991"/>
                <a:gd name="connsiteX38" fmla="*/ 106017 w 357809"/>
                <a:gd name="connsiteY38" fmla="*/ 2090530 h 2613991"/>
                <a:gd name="connsiteX39" fmla="*/ 115957 w 357809"/>
                <a:gd name="connsiteY39" fmla="*/ 1878496 h 2613991"/>
                <a:gd name="connsiteX40" fmla="*/ 122583 w 357809"/>
                <a:gd name="connsiteY40" fmla="*/ 1573696 h 2613991"/>
                <a:gd name="connsiteX41" fmla="*/ 129209 w 357809"/>
                <a:gd name="connsiteY41" fmla="*/ 1302026 h 2613991"/>
                <a:gd name="connsiteX42" fmla="*/ 129209 w 357809"/>
                <a:gd name="connsiteY42" fmla="*/ 944217 h 2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7809" h="2613991">
                  <a:moveTo>
                    <a:pt x="129209" y="944217"/>
                  </a:moveTo>
                  <a:cubicBezTo>
                    <a:pt x="130313" y="850348"/>
                    <a:pt x="131418" y="756478"/>
                    <a:pt x="132522" y="662609"/>
                  </a:cubicBezTo>
                  <a:lnTo>
                    <a:pt x="132522" y="347870"/>
                  </a:lnTo>
                  <a:lnTo>
                    <a:pt x="129209" y="245165"/>
                  </a:lnTo>
                  <a:lnTo>
                    <a:pt x="122583" y="205409"/>
                  </a:lnTo>
                  <a:lnTo>
                    <a:pt x="115957" y="175591"/>
                  </a:lnTo>
                  <a:lnTo>
                    <a:pt x="102704" y="139148"/>
                  </a:lnTo>
                  <a:lnTo>
                    <a:pt x="86139" y="109330"/>
                  </a:lnTo>
                  <a:lnTo>
                    <a:pt x="69574" y="86139"/>
                  </a:lnTo>
                  <a:lnTo>
                    <a:pt x="39757" y="59635"/>
                  </a:lnTo>
                  <a:lnTo>
                    <a:pt x="16565" y="43070"/>
                  </a:lnTo>
                  <a:lnTo>
                    <a:pt x="3313" y="29817"/>
                  </a:lnTo>
                  <a:lnTo>
                    <a:pt x="0" y="23191"/>
                  </a:lnTo>
                  <a:lnTo>
                    <a:pt x="0" y="16565"/>
                  </a:lnTo>
                  <a:lnTo>
                    <a:pt x="6626" y="3313"/>
                  </a:lnTo>
                  <a:lnTo>
                    <a:pt x="43070" y="0"/>
                  </a:lnTo>
                  <a:lnTo>
                    <a:pt x="102704" y="6626"/>
                  </a:lnTo>
                  <a:lnTo>
                    <a:pt x="165652" y="26504"/>
                  </a:lnTo>
                  <a:lnTo>
                    <a:pt x="245165" y="62948"/>
                  </a:lnTo>
                  <a:lnTo>
                    <a:pt x="298174" y="89452"/>
                  </a:lnTo>
                  <a:lnTo>
                    <a:pt x="357809" y="238539"/>
                  </a:lnTo>
                  <a:cubicBezTo>
                    <a:pt x="356705" y="354496"/>
                    <a:pt x="355600" y="470452"/>
                    <a:pt x="354496" y="586409"/>
                  </a:cubicBezTo>
                  <a:lnTo>
                    <a:pt x="354496" y="1109870"/>
                  </a:lnTo>
                  <a:lnTo>
                    <a:pt x="354496" y="1573696"/>
                  </a:lnTo>
                  <a:lnTo>
                    <a:pt x="354496" y="2183296"/>
                  </a:lnTo>
                  <a:lnTo>
                    <a:pt x="334617" y="2332383"/>
                  </a:lnTo>
                  <a:lnTo>
                    <a:pt x="321365" y="2401957"/>
                  </a:lnTo>
                  <a:lnTo>
                    <a:pt x="301487" y="2461591"/>
                  </a:lnTo>
                  <a:lnTo>
                    <a:pt x="288235" y="2501348"/>
                  </a:lnTo>
                  <a:lnTo>
                    <a:pt x="265044" y="2551044"/>
                  </a:lnTo>
                  <a:lnTo>
                    <a:pt x="238539" y="2587487"/>
                  </a:lnTo>
                  <a:lnTo>
                    <a:pt x="215348" y="2604052"/>
                  </a:lnTo>
                  <a:lnTo>
                    <a:pt x="188844" y="2613991"/>
                  </a:lnTo>
                  <a:lnTo>
                    <a:pt x="175591" y="2610678"/>
                  </a:lnTo>
                  <a:lnTo>
                    <a:pt x="155713" y="2574235"/>
                  </a:lnTo>
                  <a:lnTo>
                    <a:pt x="119270" y="2474844"/>
                  </a:lnTo>
                  <a:lnTo>
                    <a:pt x="89452" y="2352261"/>
                  </a:lnTo>
                  <a:lnTo>
                    <a:pt x="92765" y="2299252"/>
                  </a:lnTo>
                  <a:lnTo>
                    <a:pt x="106017" y="2090530"/>
                  </a:lnTo>
                  <a:lnTo>
                    <a:pt x="115957" y="1878496"/>
                  </a:lnTo>
                  <a:lnTo>
                    <a:pt x="122583" y="1573696"/>
                  </a:lnTo>
                  <a:lnTo>
                    <a:pt x="129209" y="1302026"/>
                  </a:lnTo>
                  <a:lnTo>
                    <a:pt x="129209" y="9442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6">
              <a:extLst>
                <a:ext uri="{FF2B5EF4-FFF2-40B4-BE49-F238E27FC236}">
                  <a16:creationId xmlns:a16="http://schemas.microsoft.com/office/drawing/2014/main" id="{E2B4B475-B126-40E9-81E4-EF0A2CEE0D8B}"/>
                </a:ext>
              </a:extLst>
            </p:cNvPr>
            <p:cNvSpPr/>
            <p:nvPr/>
          </p:nvSpPr>
          <p:spPr>
            <a:xfrm>
              <a:off x="2916238" y="2076450"/>
              <a:ext cx="1254125" cy="2665413"/>
            </a:xfrm>
            <a:custGeom>
              <a:avLst/>
              <a:gdLst>
                <a:gd name="connsiteX0" fmla="*/ 615266 w 1254326"/>
                <a:gd name="connsiteY0" fmla="*/ 244746 h 2665017"/>
                <a:gd name="connsiteX1" fmla="*/ 411310 w 1254326"/>
                <a:gd name="connsiteY1" fmla="*/ 275340 h 2665017"/>
                <a:gd name="connsiteX2" fmla="*/ 251545 w 1254326"/>
                <a:gd name="connsiteY2" fmla="*/ 302534 h 2665017"/>
                <a:gd name="connsiteX3" fmla="*/ 57787 w 1254326"/>
                <a:gd name="connsiteY3" fmla="*/ 339925 h 2665017"/>
                <a:gd name="connsiteX4" fmla="*/ 0 w 1254326"/>
                <a:gd name="connsiteY4" fmla="*/ 149567 h 2665017"/>
                <a:gd name="connsiteX5" fmla="*/ 105377 w 1254326"/>
                <a:gd name="connsiteY5" fmla="*/ 149567 h 2665017"/>
                <a:gd name="connsiteX6" fmla="*/ 224351 w 1254326"/>
                <a:gd name="connsiteY6" fmla="*/ 135970 h 2665017"/>
                <a:gd name="connsiteX7" fmla="*/ 486094 w 1254326"/>
                <a:gd name="connsiteY7" fmla="*/ 88380 h 2665017"/>
                <a:gd name="connsiteX8" fmla="*/ 737639 w 1254326"/>
                <a:gd name="connsiteY8" fmla="*/ 44190 h 2665017"/>
                <a:gd name="connsiteX9" fmla="*/ 836217 w 1254326"/>
                <a:gd name="connsiteY9" fmla="*/ 20395 h 2665017"/>
                <a:gd name="connsiteX10" fmla="*/ 863411 w 1254326"/>
                <a:gd name="connsiteY10" fmla="*/ 6798 h 2665017"/>
                <a:gd name="connsiteX11" fmla="*/ 907602 w 1254326"/>
                <a:gd name="connsiteY11" fmla="*/ 0 h 2665017"/>
                <a:gd name="connsiteX12" fmla="*/ 972187 w 1254326"/>
                <a:gd name="connsiteY12" fmla="*/ 10197 h 2665017"/>
                <a:gd name="connsiteX13" fmla="*/ 1026576 w 1254326"/>
                <a:gd name="connsiteY13" fmla="*/ 33992 h 2665017"/>
                <a:gd name="connsiteX14" fmla="*/ 1094561 w 1254326"/>
                <a:gd name="connsiteY14" fmla="*/ 74783 h 2665017"/>
                <a:gd name="connsiteX15" fmla="*/ 1179542 w 1254326"/>
                <a:gd name="connsiteY15" fmla="*/ 142768 h 2665017"/>
                <a:gd name="connsiteX16" fmla="*/ 1213535 w 1254326"/>
                <a:gd name="connsiteY16" fmla="*/ 176761 h 2665017"/>
                <a:gd name="connsiteX17" fmla="*/ 1230531 w 1254326"/>
                <a:gd name="connsiteY17" fmla="*/ 197157 h 2665017"/>
                <a:gd name="connsiteX18" fmla="*/ 1244128 w 1254326"/>
                <a:gd name="connsiteY18" fmla="*/ 220951 h 2665017"/>
                <a:gd name="connsiteX19" fmla="*/ 1250926 w 1254326"/>
                <a:gd name="connsiteY19" fmla="*/ 241347 h 2665017"/>
                <a:gd name="connsiteX20" fmla="*/ 1254326 w 1254326"/>
                <a:gd name="connsiteY20" fmla="*/ 258343 h 2665017"/>
                <a:gd name="connsiteX21" fmla="*/ 1250926 w 1254326"/>
                <a:gd name="connsiteY21" fmla="*/ 278739 h 2665017"/>
                <a:gd name="connsiteX22" fmla="*/ 1237329 w 1254326"/>
                <a:gd name="connsiteY22" fmla="*/ 309332 h 2665017"/>
                <a:gd name="connsiteX23" fmla="*/ 1216934 w 1254326"/>
                <a:gd name="connsiteY23" fmla="*/ 336526 h 2665017"/>
                <a:gd name="connsiteX24" fmla="*/ 1203337 w 1254326"/>
                <a:gd name="connsiteY24" fmla="*/ 350123 h 2665017"/>
                <a:gd name="connsiteX25" fmla="*/ 1182941 w 1254326"/>
                <a:gd name="connsiteY25" fmla="*/ 394313 h 2665017"/>
                <a:gd name="connsiteX26" fmla="*/ 1159147 w 1254326"/>
                <a:gd name="connsiteY26" fmla="*/ 458899 h 2665017"/>
                <a:gd name="connsiteX27" fmla="*/ 1145550 w 1254326"/>
                <a:gd name="connsiteY27" fmla="*/ 557478 h 2665017"/>
                <a:gd name="connsiteX28" fmla="*/ 1131952 w 1254326"/>
                <a:gd name="connsiteY28" fmla="*/ 958590 h 2665017"/>
                <a:gd name="connsiteX29" fmla="*/ 1125154 w 1254326"/>
                <a:gd name="connsiteY29" fmla="*/ 1458281 h 2665017"/>
                <a:gd name="connsiteX30" fmla="*/ 1114956 w 1254326"/>
                <a:gd name="connsiteY30" fmla="*/ 2070147 h 2665017"/>
                <a:gd name="connsiteX31" fmla="*/ 1114956 w 1254326"/>
                <a:gd name="connsiteY31" fmla="*/ 2362483 h 2665017"/>
                <a:gd name="connsiteX32" fmla="*/ 1104758 w 1254326"/>
                <a:gd name="connsiteY32" fmla="*/ 2430468 h 2665017"/>
                <a:gd name="connsiteX33" fmla="*/ 1094561 w 1254326"/>
                <a:gd name="connsiteY33" fmla="*/ 2488255 h 2665017"/>
                <a:gd name="connsiteX34" fmla="*/ 1084363 w 1254326"/>
                <a:gd name="connsiteY34" fmla="*/ 2525647 h 2665017"/>
                <a:gd name="connsiteX35" fmla="*/ 1063967 w 1254326"/>
                <a:gd name="connsiteY35" fmla="*/ 2569838 h 2665017"/>
                <a:gd name="connsiteX36" fmla="*/ 1046971 w 1254326"/>
                <a:gd name="connsiteY36" fmla="*/ 2600431 h 2665017"/>
                <a:gd name="connsiteX37" fmla="*/ 1023176 w 1254326"/>
                <a:gd name="connsiteY37" fmla="*/ 2631024 h 2665017"/>
                <a:gd name="connsiteX38" fmla="*/ 999381 w 1254326"/>
                <a:gd name="connsiteY38" fmla="*/ 2648021 h 2665017"/>
                <a:gd name="connsiteX39" fmla="*/ 982385 w 1254326"/>
                <a:gd name="connsiteY39" fmla="*/ 2658218 h 2665017"/>
                <a:gd name="connsiteX40" fmla="*/ 968788 w 1254326"/>
                <a:gd name="connsiteY40" fmla="*/ 2665017 h 2665017"/>
                <a:gd name="connsiteX41" fmla="*/ 955191 w 1254326"/>
                <a:gd name="connsiteY41" fmla="*/ 2665017 h 2665017"/>
                <a:gd name="connsiteX42" fmla="*/ 938195 w 1254326"/>
                <a:gd name="connsiteY42" fmla="*/ 2651420 h 2665017"/>
                <a:gd name="connsiteX43" fmla="*/ 907602 w 1254326"/>
                <a:gd name="connsiteY43" fmla="*/ 2607229 h 2665017"/>
                <a:gd name="connsiteX44" fmla="*/ 860012 w 1254326"/>
                <a:gd name="connsiteY44" fmla="*/ 2518849 h 2665017"/>
                <a:gd name="connsiteX45" fmla="*/ 849814 w 1254326"/>
                <a:gd name="connsiteY45" fmla="*/ 2495054 h 2665017"/>
                <a:gd name="connsiteX46" fmla="*/ 843016 w 1254326"/>
                <a:gd name="connsiteY46" fmla="*/ 2457662 h 2665017"/>
                <a:gd name="connsiteX47" fmla="*/ 846415 w 1254326"/>
                <a:gd name="connsiteY47" fmla="*/ 2338688 h 2665017"/>
                <a:gd name="connsiteX48" fmla="*/ 866810 w 1254326"/>
                <a:gd name="connsiteY48" fmla="*/ 2165326 h 2665017"/>
                <a:gd name="connsiteX49" fmla="*/ 866810 w 1254326"/>
                <a:gd name="connsiteY49" fmla="*/ 1920580 h 2665017"/>
                <a:gd name="connsiteX50" fmla="*/ 866810 w 1254326"/>
                <a:gd name="connsiteY50" fmla="*/ 1567057 h 2665017"/>
                <a:gd name="connsiteX51" fmla="*/ 870210 w 1254326"/>
                <a:gd name="connsiteY51" fmla="*/ 1172743 h 2665017"/>
                <a:gd name="connsiteX52" fmla="*/ 870210 w 1254326"/>
                <a:gd name="connsiteY52" fmla="*/ 900803 h 2665017"/>
                <a:gd name="connsiteX53" fmla="*/ 880408 w 1254326"/>
                <a:gd name="connsiteY53" fmla="*/ 642459 h 2665017"/>
                <a:gd name="connsiteX54" fmla="*/ 887206 w 1254326"/>
                <a:gd name="connsiteY54" fmla="*/ 360321 h 2665017"/>
                <a:gd name="connsiteX55" fmla="*/ 887206 w 1254326"/>
                <a:gd name="connsiteY55" fmla="*/ 299134 h 2665017"/>
                <a:gd name="connsiteX56" fmla="*/ 883807 w 1254326"/>
                <a:gd name="connsiteY56" fmla="*/ 275340 h 2665017"/>
                <a:gd name="connsiteX57" fmla="*/ 870210 w 1254326"/>
                <a:gd name="connsiteY57" fmla="*/ 251545 h 2665017"/>
                <a:gd name="connsiteX58" fmla="*/ 849814 w 1254326"/>
                <a:gd name="connsiteY58" fmla="*/ 234548 h 2665017"/>
                <a:gd name="connsiteX59" fmla="*/ 822620 w 1254326"/>
                <a:gd name="connsiteY59" fmla="*/ 224351 h 2665017"/>
                <a:gd name="connsiteX60" fmla="*/ 792027 w 1254326"/>
                <a:gd name="connsiteY60" fmla="*/ 217552 h 2665017"/>
                <a:gd name="connsiteX61" fmla="*/ 615266 w 1254326"/>
                <a:gd name="connsiteY61" fmla="*/ 244746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4326" h="2665017">
                  <a:moveTo>
                    <a:pt x="615266" y="244746"/>
                  </a:moveTo>
                  <a:lnTo>
                    <a:pt x="411310" y="275340"/>
                  </a:lnTo>
                  <a:lnTo>
                    <a:pt x="251545" y="302534"/>
                  </a:lnTo>
                  <a:lnTo>
                    <a:pt x="57787" y="339925"/>
                  </a:lnTo>
                  <a:lnTo>
                    <a:pt x="0" y="149567"/>
                  </a:lnTo>
                  <a:lnTo>
                    <a:pt x="105377" y="149567"/>
                  </a:lnTo>
                  <a:lnTo>
                    <a:pt x="224351" y="135970"/>
                  </a:lnTo>
                  <a:lnTo>
                    <a:pt x="486094" y="88380"/>
                  </a:lnTo>
                  <a:lnTo>
                    <a:pt x="737639" y="44190"/>
                  </a:lnTo>
                  <a:lnTo>
                    <a:pt x="836217" y="20395"/>
                  </a:lnTo>
                  <a:lnTo>
                    <a:pt x="863411" y="6798"/>
                  </a:lnTo>
                  <a:lnTo>
                    <a:pt x="907602" y="0"/>
                  </a:lnTo>
                  <a:lnTo>
                    <a:pt x="972187" y="10197"/>
                  </a:lnTo>
                  <a:lnTo>
                    <a:pt x="1026576" y="33992"/>
                  </a:lnTo>
                  <a:lnTo>
                    <a:pt x="1094561" y="74783"/>
                  </a:lnTo>
                  <a:lnTo>
                    <a:pt x="1179542" y="142768"/>
                  </a:lnTo>
                  <a:lnTo>
                    <a:pt x="1213535" y="176761"/>
                  </a:lnTo>
                  <a:lnTo>
                    <a:pt x="1230531" y="197157"/>
                  </a:lnTo>
                  <a:lnTo>
                    <a:pt x="1244128" y="220951"/>
                  </a:lnTo>
                  <a:lnTo>
                    <a:pt x="1250926" y="241347"/>
                  </a:lnTo>
                  <a:lnTo>
                    <a:pt x="1254326" y="258343"/>
                  </a:lnTo>
                  <a:lnTo>
                    <a:pt x="1250926" y="278739"/>
                  </a:lnTo>
                  <a:lnTo>
                    <a:pt x="1237329" y="309332"/>
                  </a:lnTo>
                  <a:lnTo>
                    <a:pt x="1216934" y="336526"/>
                  </a:lnTo>
                  <a:lnTo>
                    <a:pt x="1203337" y="350123"/>
                  </a:lnTo>
                  <a:lnTo>
                    <a:pt x="1182941" y="394313"/>
                  </a:lnTo>
                  <a:lnTo>
                    <a:pt x="1159147" y="458899"/>
                  </a:lnTo>
                  <a:lnTo>
                    <a:pt x="1145550" y="557478"/>
                  </a:lnTo>
                  <a:lnTo>
                    <a:pt x="1131952" y="958590"/>
                  </a:lnTo>
                  <a:lnTo>
                    <a:pt x="1125154" y="1458281"/>
                  </a:lnTo>
                  <a:lnTo>
                    <a:pt x="1114956" y="2070147"/>
                  </a:lnTo>
                  <a:lnTo>
                    <a:pt x="1114956" y="2362483"/>
                  </a:lnTo>
                  <a:lnTo>
                    <a:pt x="1104758" y="2430468"/>
                  </a:lnTo>
                  <a:lnTo>
                    <a:pt x="1094561" y="2488255"/>
                  </a:lnTo>
                  <a:lnTo>
                    <a:pt x="1084363" y="2525647"/>
                  </a:lnTo>
                  <a:lnTo>
                    <a:pt x="1063967" y="2569838"/>
                  </a:lnTo>
                  <a:lnTo>
                    <a:pt x="1046971" y="2600431"/>
                  </a:lnTo>
                  <a:lnTo>
                    <a:pt x="1023176" y="2631024"/>
                  </a:lnTo>
                  <a:lnTo>
                    <a:pt x="999381" y="2648021"/>
                  </a:lnTo>
                  <a:lnTo>
                    <a:pt x="982385" y="2658218"/>
                  </a:lnTo>
                  <a:lnTo>
                    <a:pt x="968788" y="2665017"/>
                  </a:lnTo>
                  <a:lnTo>
                    <a:pt x="955191" y="2665017"/>
                  </a:lnTo>
                  <a:lnTo>
                    <a:pt x="938195" y="2651420"/>
                  </a:lnTo>
                  <a:lnTo>
                    <a:pt x="907602" y="2607229"/>
                  </a:lnTo>
                  <a:lnTo>
                    <a:pt x="860012" y="2518849"/>
                  </a:lnTo>
                  <a:lnTo>
                    <a:pt x="849814" y="2495054"/>
                  </a:lnTo>
                  <a:lnTo>
                    <a:pt x="843016" y="2457662"/>
                  </a:lnTo>
                  <a:lnTo>
                    <a:pt x="846415" y="2338688"/>
                  </a:lnTo>
                  <a:lnTo>
                    <a:pt x="866810" y="2165326"/>
                  </a:lnTo>
                  <a:lnTo>
                    <a:pt x="866810" y="1920580"/>
                  </a:lnTo>
                  <a:lnTo>
                    <a:pt x="866810" y="1567057"/>
                  </a:lnTo>
                  <a:cubicBezTo>
                    <a:pt x="867943" y="1435619"/>
                    <a:pt x="869077" y="1304181"/>
                    <a:pt x="870210" y="1172743"/>
                  </a:cubicBezTo>
                  <a:lnTo>
                    <a:pt x="870210" y="900803"/>
                  </a:lnTo>
                  <a:lnTo>
                    <a:pt x="880408" y="642459"/>
                  </a:lnTo>
                  <a:lnTo>
                    <a:pt x="887206" y="360321"/>
                  </a:lnTo>
                  <a:lnTo>
                    <a:pt x="887206" y="299134"/>
                  </a:lnTo>
                  <a:lnTo>
                    <a:pt x="883807" y="275340"/>
                  </a:lnTo>
                  <a:lnTo>
                    <a:pt x="870210" y="251545"/>
                  </a:lnTo>
                  <a:lnTo>
                    <a:pt x="849814" y="234548"/>
                  </a:lnTo>
                  <a:lnTo>
                    <a:pt x="822620" y="224351"/>
                  </a:lnTo>
                  <a:lnTo>
                    <a:pt x="792027" y="217552"/>
                  </a:lnTo>
                  <a:lnTo>
                    <a:pt x="615266" y="2447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7">
              <a:extLst>
                <a:ext uri="{FF2B5EF4-FFF2-40B4-BE49-F238E27FC236}">
                  <a16:creationId xmlns:a16="http://schemas.microsoft.com/office/drawing/2014/main" id="{28A3AEC6-DF24-4E9C-A370-A83984F3BB58}"/>
                </a:ext>
              </a:extLst>
            </p:cNvPr>
            <p:cNvSpPr/>
            <p:nvPr/>
          </p:nvSpPr>
          <p:spPr>
            <a:xfrm>
              <a:off x="2971800" y="3084513"/>
              <a:ext cx="887413" cy="307975"/>
            </a:xfrm>
            <a:custGeom>
              <a:avLst/>
              <a:gdLst>
                <a:gd name="connsiteX0" fmla="*/ 509588 w 888206"/>
                <a:gd name="connsiteY0" fmla="*/ 61912 h 309562"/>
                <a:gd name="connsiteX1" fmla="*/ 254794 w 888206"/>
                <a:gd name="connsiteY1" fmla="*/ 107156 h 309562"/>
                <a:gd name="connsiteX2" fmla="*/ 0 w 888206"/>
                <a:gd name="connsiteY2" fmla="*/ 152400 h 309562"/>
                <a:gd name="connsiteX3" fmla="*/ 0 w 888206"/>
                <a:gd name="connsiteY3" fmla="*/ 309562 h 309562"/>
                <a:gd name="connsiteX4" fmla="*/ 133350 w 888206"/>
                <a:gd name="connsiteY4" fmla="*/ 283369 h 309562"/>
                <a:gd name="connsiteX5" fmla="*/ 316706 w 888206"/>
                <a:gd name="connsiteY5" fmla="*/ 247650 h 309562"/>
                <a:gd name="connsiteX6" fmla="*/ 504825 w 888206"/>
                <a:gd name="connsiteY6" fmla="*/ 216694 h 309562"/>
                <a:gd name="connsiteX7" fmla="*/ 654844 w 888206"/>
                <a:gd name="connsiteY7" fmla="*/ 197644 h 309562"/>
                <a:gd name="connsiteX8" fmla="*/ 745331 w 888206"/>
                <a:gd name="connsiteY8" fmla="*/ 190500 h 309562"/>
                <a:gd name="connsiteX9" fmla="*/ 888206 w 888206"/>
                <a:gd name="connsiteY9" fmla="*/ 190500 h 309562"/>
                <a:gd name="connsiteX10" fmla="*/ 881063 w 888206"/>
                <a:gd name="connsiteY10" fmla="*/ 0 h 309562"/>
                <a:gd name="connsiteX11" fmla="*/ 676275 w 888206"/>
                <a:gd name="connsiteY11" fmla="*/ 33337 h 309562"/>
                <a:gd name="connsiteX12" fmla="*/ 509588 w 888206"/>
                <a:gd name="connsiteY12" fmla="*/ 619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309562">
                  <a:moveTo>
                    <a:pt x="509588" y="61912"/>
                  </a:moveTo>
                  <a:lnTo>
                    <a:pt x="254794" y="107156"/>
                  </a:lnTo>
                  <a:lnTo>
                    <a:pt x="0" y="152400"/>
                  </a:lnTo>
                  <a:lnTo>
                    <a:pt x="0" y="309562"/>
                  </a:lnTo>
                  <a:lnTo>
                    <a:pt x="133350" y="283369"/>
                  </a:lnTo>
                  <a:lnTo>
                    <a:pt x="316706" y="247650"/>
                  </a:lnTo>
                  <a:lnTo>
                    <a:pt x="504825" y="216694"/>
                  </a:lnTo>
                  <a:lnTo>
                    <a:pt x="654844" y="197644"/>
                  </a:lnTo>
                  <a:lnTo>
                    <a:pt x="745331" y="190500"/>
                  </a:lnTo>
                  <a:lnTo>
                    <a:pt x="888206" y="190500"/>
                  </a:lnTo>
                  <a:lnTo>
                    <a:pt x="881063" y="0"/>
                  </a:lnTo>
                  <a:lnTo>
                    <a:pt x="676275" y="33337"/>
                  </a:lnTo>
                  <a:lnTo>
                    <a:pt x="509588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8">
              <a:extLst>
                <a:ext uri="{FF2B5EF4-FFF2-40B4-BE49-F238E27FC236}">
                  <a16:creationId xmlns:a16="http://schemas.microsoft.com/office/drawing/2014/main" id="{729419EB-0020-4DA5-8EC4-30030F4081AF}"/>
                </a:ext>
              </a:extLst>
            </p:cNvPr>
            <p:cNvSpPr/>
            <p:nvPr/>
          </p:nvSpPr>
          <p:spPr>
            <a:xfrm>
              <a:off x="2943225" y="4233863"/>
              <a:ext cx="887413" cy="247650"/>
            </a:xfrm>
            <a:custGeom>
              <a:avLst/>
              <a:gdLst>
                <a:gd name="connsiteX0" fmla="*/ 471488 w 888206"/>
                <a:gd name="connsiteY0" fmla="*/ 14287 h 247650"/>
                <a:gd name="connsiteX1" fmla="*/ 354806 w 888206"/>
                <a:gd name="connsiteY1" fmla="*/ 23812 h 247650"/>
                <a:gd name="connsiteX2" fmla="*/ 200025 w 888206"/>
                <a:gd name="connsiteY2" fmla="*/ 45243 h 247650"/>
                <a:gd name="connsiteX3" fmla="*/ 0 w 888206"/>
                <a:gd name="connsiteY3" fmla="*/ 80962 h 247650"/>
                <a:gd name="connsiteX4" fmla="*/ 4763 w 888206"/>
                <a:gd name="connsiteY4" fmla="*/ 247650 h 247650"/>
                <a:gd name="connsiteX5" fmla="*/ 197644 w 888206"/>
                <a:gd name="connsiteY5" fmla="*/ 228600 h 247650"/>
                <a:gd name="connsiteX6" fmla="*/ 388144 w 888206"/>
                <a:gd name="connsiteY6" fmla="*/ 214312 h 247650"/>
                <a:gd name="connsiteX7" fmla="*/ 585788 w 888206"/>
                <a:gd name="connsiteY7" fmla="*/ 204787 h 247650"/>
                <a:gd name="connsiteX8" fmla="*/ 881063 w 888206"/>
                <a:gd name="connsiteY8" fmla="*/ 200025 h 247650"/>
                <a:gd name="connsiteX9" fmla="*/ 888206 w 888206"/>
                <a:gd name="connsiteY9" fmla="*/ 0 h 247650"/>
                <a:gd name="connsiteX10" fmla="*/ 783431 w 888206"/>
                <a:gd name="connsiteY10" fmla="*/ 0 h 247650"/>
                <a:gd name="connsiteX11" fmla="*/ 647700 w 888206"/>
                <a:gd name="connsiteY11" fmla="*/ 4762 h 247650"/>
                <a:gd name="connsiteX12" fmla="*/ 471488 w 888206"/>
                <a:gd name="connsiteY12" fmla="*/ 1428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247650">
                  <a:moveTo>
                    <a:pt x="471488" y="14287"/>
                  </a:moveTo>
                  <a:lnTo>
                    <a:pt x="354806" y="23812"/>
                  </a:lnTo>
                  <a:lnTo>
                    <a:pt x="200025" y="45243"/>
                  </a:lnTo>
                  <a:lnTo>
                    <a:pt x="0" y="80962"/>
                  </a:lnTo>
                  <a:lnTo>
                    <a:pt x="4763" y="247650"/>
                  </a:lnTo>
                  <a:lnTo>
                    <a:pt x="197644" y="228600"/>
                  </a:lnTo>
                  <a:lnTo>
                    <a:pt x="388144" y="214312"/>
                  </a:lnTo>
                  <a:lnTo>
                    <a:pt x="585788" y="204787"/>
                  </a:lnTo>
                  <a:lnTo>
                    <a:pt x="881063" y="200025"/>
                  </a:lnTo>
                  <a:lnTo>
                    <a:pt x="888206" y="0"/>
                  </a:lnTo>
                  <a:lnTo>
                    <a:pt x="783431" y="0"/>
                  </a:lnTo>
                  <a:lnTo>
                    <a:pt x="647700" y="4762"/>
                  </a:lnTo>
                  <a:lnTo>
                    <a:pt x="471488" y="1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9">
              <a:extLst>
                <a:ext uri="{FF2B5EF4-FFF2-40B4-BE49-F238E27FC236}">
                  <a16:creationId xmlns:a16="http://schemas.microsoft.com/office/drawing/2014/main" id="{4991935A-B18C-4A5F-B801-6E2C9993FDC4}"/>
                </a:ext>
              </a:extLst>
            </p:cNvPr>
            <p:cNvSpPr/>
            <p:nvPr/>
          </p:nvSpPr>
          <p:spPr>
            <a:xfrm>
              <a:off x="4148138" y="1600200"/>
              <a:ext cx="1301750" cy="1249363"/>
            </a:xfrm>
            <a:custGeom>
              <a:avLst/>
              <a:gdLst>
                <a:gd name="connsiteX0" fmla="*/ 904875 w 1302543"/>
                <a:gd name="connsiteY0" fmla="*/ 673894 h 1250156"/>
                <a:gd name="connsiteX1" fmla="*/ 776287 w 1302543"/>
                <a:gd name="connsiteY1" fmla="*/ 790575 h 1250156"/>
                <a:gd name="connsiteX2" fmla="*/ 697706 w 1302543"/>
                <a:gd name="connsiteY2" fmla="*/ 857250 h 1250156"/>
                <a:gd name="connsiteX3" fmla="*/ 590550 w 1302543"/>
                <a:gd name="connsiteY3" fmla="*/ 938213 h 1250156"/>
                <a:gd name="connsiteX4" fmla="*/ 464343 w 1302543"/>
                <a:gd name="connsiteY4" fmla="*/ 1028700 h 1250156"/>
                <a:gd name="connsiteX5" fmla="*/ 392906 w 1302543"/>
                <a:gd name="connsiteY5" fmla="*/ 1078706 h 1250156"/>
                <a:gd name="connsiteX6" fmla="*/ 278606 w 1302543"/>
                <a:gd name="connsiteY6" fmla="*/ 1152525 h 1250156"/>
                <a:gd name="connsiteX7" fmla="*/ 183356 w 1302543"/>
                <a:gd name="connsiteY7" fmla="*/ 1200150 h 1250156"/>
                <a:gd name="connsiteX8" fmla="*/ 88106 w 1302543"/>
                <a:gd name="connsiteY8" fmla="*/ 1240631 h 1250156"/>
                <a:gd name="connsiteX9" fmla="*/ 42862 w 1302543"/>
                <a:gd name="connsiteY9" fmla="*/ 1250156 h 1250156"/>
                <a:gd name="connsiteX10" fmla="*/ 16668 w 1302543"/>
                <a:gd name="connsiteY10" fmla="*/ 1250156 h 1250156"/>
                <a:gd name="connsiteX11" fmla="*/ 4762 w 1302543"/>
                <a:gd name="connsiteY11" fmla="*/ 1240631 h 1250156"/>
                <a:gd name="connsiteX12" fmla="*/ 0 w 1302543"/>
                <a:gd name="connsiteY12" fmla="*/ 1226344 h 1250156"/>
                <a:gd name="connsiteX13" fmla="*/ 9525 w 1302543"/>
                <a:gd name="connsiteY13" fmla="*/ 1193006 h 1250156"/>
                <a:gd name="connsiteX14" fmla="*/ 21431 w 1302543"/>
                <a:gd name="connsiteY14" fmla="*/ 1181100 h 1250156"/>
                <a:gd name="connsiteX15" fmla="*/ 92868 w 1302543"/>
                <a:gd name="connsiteY15" fmla="*/ 1135856 h 1250156"/>
                <a:gd name="connsiteX16" fmla="*/ 276225 w 1302543"/>
                <a:gd name="connsiteY16" fmla="*/ 1009650 h 1250156"/>
                <a:gd name="connsiteX17" fmla="*/ 411956 w 1302543"/>
                <a:gd name="connsiteY17" fmla="*/ 902494 h 1250156"/>
                <a:gd name="connsiteX18" fmla="*/ 519112 w 1302543"/>
                <a:gd name="connsiteY18" fmla="*/ 809625 h 1250156"/>
                <a:gd name="connsiteX19" fmla="*/ 626268 w 1302543"/>
                <a:gd name="connsiteY19" fmla="*/ 702469 h 1250156"/>
                <a:gd name="connsiteX20" fmla="*/ 709612 w 1302543"/>
                <a:gd name="connsiteY20" fmla="*/ 607219 h 1250156"/>
                <a:gd name="connsiteX21" fmla="*/ 773906 w 1302543"/>
                <a:gd name="connsiteY21" fmla="*/ 526256 h 1250156"/>
                <a:gd name="connsiteX22" fmla="*/ 835818 w 1302543"/>
                <a:gd name="connsiteY22" fmla="*/ 435769 h 1250156"/>
                <a:gd name="connsiteX23" fmla="*/ 852487 w 1302543"/>
                <a:gd name="connsiteY23" fmla="*/ 402431 h 1250156"/>
                <a:gd name="connsiteX24" fmla="*/ 876300 w 1302543"/>
                <a:gd name="connsiteY24" fmla="*/ 347663 h 1250156"/>
                <a:gd name="connsiteX25" fmla="*/ 895350 w 1302543"/>
                <a:gd name="connsiteY25" fmla="*/ 285750 h 1250156"/>
                <a:gd name="connsiteX26" fmla="*/ 907256 w 1302543"/>
                <a:gd name="connsiteY26" fmla="*/ 216694 h 1250156"/>
                <a:gd name="connsiteX27" fmla="*/ 907256 w 1302543"/>
                <a:gd name="connsiteY27" fmla="*/ 183356 h 1250156"/>
                <a:gd name="connsiteX28" fmla="*/ 895350 w 1302543"/>
                <a:gd name="connsiteY28" fmla="*/ 157163 h 1250156"/>
                <a:gd name="connsiteX29" fmla="*/ 852487 w 1302543"/>
                <a:gd name="connsiteY29" fmla="*/ 100013 h 1250156"/>
                <a:gd name="connsiteX30" fmla="*/ 816768 w 1302543"/>
                <a:gd name="connsiteY30" fmla="*/ 66675 h 1250156"/>
                <a:gd name="connsiteX31" fmla="*/ 790575 w 1302543"/>
                <a:gd name="connsiteY31" fmla="*/ 38100 h 1250156"/>
                <a:gd name="connsiteX32" fmla="*/ 785812 w 1302543"/>
                <a:gd name="connsiteY32" fmla="*/ 21431 h 1250156"/>
                <a:gd name="connsiteX33" fmla="*/ 792956 w 1302543"/>
                <a:gd name="connsiteY33" fmla="*/ 7144 h 1250156"/>
                <a:gd name="connsiteX34" fmla="*/ 821531 w 1302543"/>
                <a:gd name="connsiteY34" fmla="*/ 0 h 1250156"/>
                <a:gd name="connsiteX35" fmla="*/ 876300 w 1302543"/>
                <a:gd name="connsiteY35" fmla="*/ 0 h 1250156"/>
                <a:gd name="connsiteX36" fmla="*/ 966787 w 1302543"/>
                <a:gd name="connsiteY36" fmla="*/ 19050 h 1250156"/>
                <a:gd name="connsiteX37" fmla="*/ 1026318 w 1302543"/>
                <a:gd name="connsiteY37" fmla="*/ 42863 h 1250156"/>
                <a:gd name="connsiteX38" fmla="*/ 1097756 w 1302543"/>
                <a:gd name="connsiteY38" fmla="*/ 85725 h 1250156"/>
                <a:gd name="connsiteX39" fmla="*/ 1150143 w 1302543"/>
                <a:gd name="connsiteY39" fmla="*/ 128588 h 1250156"/>
                <a:gd name="connsiteX40" fmla="*/ 1202531 w 1302543"/>
                <a:gd name="connsiteY40" fmla="*/ 166688 h 1250156"/>
                <a:gd name="connsiteX41" fmla="*/ 1245393 w 1302543"/>
                <a:gd name="connsiteY41" fmla="*/ 200025 h 1250156"/>
                <a:gd name="connsiteX42" fmla="*/ 1276350 w 1302543"/>
                <a:gd name="connsiteY42" fmla="*/ 230981 h 1250156"/>
                <a:gd name="connsiteX43" fmla="*/ 1290637 w 1302543"/>
                <a:gd name="connsiteY43" fmla="*/ 250031 h 1250156"/>
                <a:gd name="connsiteX44" fmla="*/ 1297781 w 1302543"/>
                <a:gd name="connsiteY44" fmla="*/ 266700 h 1250156"/>
                <a:gd name="connsiteX45" fmla="*/ 1302543 w 1302543"/>
                <a:gd name="connsiteY45" fmla="*/ 290513 h 1250156"/>
                <a:gd name="connsiteX46" fmla="*/ 1300162 w 1302543"/>
                <a:gd name="connsiteY46" fmla="*/ 311944 h 1250156"/>
                <a:gd name="connsiteX47" fmla="*/ 1285875 w 1302543"/>
                <a:gd name="connsiteY47" fmla="*/ 338138 h 1250156"/>
                <a:gd name="connsiteX48" fmla="*/ 1092993 w 1302543"/>
                <a:gd name="connsiteY48" fmla="*/ 464344 h 1250156"/>
                <a:gd name="connsiteX49" fmla="*/ 1019175 w 1302543"/>
                <a:gd name="connsiteY49" fmla="*/ 552450 h 1250156"/>
                <a:gd name="connsiteX50" fmla="*/ 904875 w 1302543"/>
                <a:gd name="connsiteY50" fmla="*/ 673894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02543" h="1250156">
                  <a:moveTo>
                    <a:pt x="904875" y="673894"/>
                  </a:moveTo>
                  <a:lnTo>
                    <a:pt x="776287" y="790575"/>
                  </a:lnTo>
                  <a:lnTo>
                    <a:pt x="697706" y="857250"/>
                  </a:lnTo>
                  <a:lnTo>
                    <a:pt x="590550" y="938213"/>
                  </a:lnTo>
                  <a:lnTo>
                    <a:pt x="464343" y="1028700"/>
                  </a:lnTo>
                  <a:lnTo>
                    <a:pt x="392906" y="1078706"/>
                  </a:lnTo>
                  <a:lnTo>
                    <a:pt x="278606" y="1152525"/>
                  </a:lnTo>
                  <a:lnTo>
                    <a:pt x="183356" y="1200150"/>
                  </a:lnTo>
                  <a:lnTo>
                    <a:pt x="88106" y="1240631"/>
                  </a:lnTo>
                  <a:lnTo>
                    <a:pt x="42862" y="1250156"/>
                  </a:lnTo>
                  <a:lnTo>
                    <a:pt x="16668" y="1250156"/>
                  </a:lnTo>
                  <a:lnTo>
                    <a:pt x="4762" y="1240631"/>
                  </a:lnTo>
                  <a:lnTo>
                    <a:pt x="0" y="1226344"/>
                  </a:lnTo>
                  <a:lnTo>
                    <a:pt x="9525" y="1193006"/>
                  </a:lnTo>
                  <a:lnTo>
                    <a:pt x="21431" y="1181100"/>
                  </a:lnTo>
                  <a:lnTo>
                    <a:pt x="92868" y="1135856"/>
                  </a:lnTo>
                  <a:lnTo>
                    <a:pt x="276225" y="1009650"/>
                  </a:lnTo>
                  <a:lnTo>
                    <a:pt x="411956" y="902494"/>
                  </a:lnTo>
                  <a:lnTo>
                    <a:pt x="519112" y="809625"/>
                  </a:lnTo>
                  <a:lnTo>
                    <a:pt x="626268" y="702469"/>
                  </a:lnTo>
                  <a:lnTo>
                    <a:pt x="709612" y="607219"/>
                  </a:lnTo>
                  <a:lnTo>
                    <a:pt x="773906" y="526256"/>
                  </a:lnTo>
                  <a:lnTo>
                    <a:pt x="835818" y="435769"/>
                  </a:lnTo>
                  <a:lnTo>
                    <a:pt x="852487" y="402431"/>
                  </a:lnTo>
                  <a:lnTo>
                    <a:pt x="876300" y="347663"/>
                  </a:lnTo>
                  <a:lnTo>
                    <a:pt x="895350" y="285750"/>
                  </a:lnTo>
                  <a:lnTo>
                    <a:pt x="907256" y="216694"/>
                  </a:lnTo>
                  <a:lnTo>
                    <a:pt x="907256" y="183356"/>
                  </a:lnTo>
                  <a:lnTo>
                    <a:pt x="895350" y="157163"/>
                  </a:lnTo>
                  <a:lnTo>
                    <a:pt x="852487" y="100013"/>
                  </a:lnTo>
                  <a:lnTo>
                    <a:pt x="816768" y="66675"/>
                  </a:lnTo>
                  <a:lnTo>
                    <a:pt x="790575" y="38100"/>
                  </a:lnTo>
                  <a:lnTo>
                    <a:pt x="785812" y="21431"/>
                  </a:lnTo>
                  <a:lnTo>
                    <a:pt x="792956" y="7144"/>
                  </a:lnTo>
                  <a:lnTo>
                    <a:pt x="821531" y="0"/>
                  </a:lnTo>
                  <a:lnTo>
                    <a:pt x="876300" y="0"/>
                  </a:lnTo>
                  <a:lnTo>
                    <a:pt x="966787" y="19050"/>
                  </a:lnTo>
                  <a:lnTo>
                    <a:pt x="1026318" y="42863"/>
                  </a:lnTo>
                  <a:lnTo>
                    <a:pt x="1097756" y="85725"/>
                  </a:lnTo>
                  <a:lnTo>
                    <a:pt x="1150143" y="128588"/>
                  </a:lnTo>
                  <a:lnTo>
                    <a:pt x="1202531" y="166688"/>
                  </a:lnTo>
                  <a:lnTo>
                    <a:pt x="1245393" y="200025"/>
                  </a:lnTo>
                  <a:lnTo>
                    <a:pt x="1276350" y="230981"/>
                  </a:lnTo>
                  <a:lnTo>
                    <a:pt x="1290637" y="250031"/>
                  </a:lnTo>
                  <a:lnTo>
                    <a:pt x="1297781" y="266700"/>
                  </a:lnTo>
                  <a:lnTo>
                    <a:pt x="1302543" y="290513"/>
                  </a:lnTo>
                  <a:lnTo>
                    <a:pt x="1300162" y="311944"/>
                  </a:lnTo>
                  <a:lnTo>
                    <a:pt x="1285875" y="338138"/>
                  </a:lnTo>
                  <a:lnTo>
                    <a:pt x="1092993" y="464344"/>
                  </a:lnTo>
                  <a:lnTo>
                    <a:pt x="1019175" y="552450"/>
                  </a:lnTo>
                  <a:lnTo>
                    <a:pt x="90487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0">
              <a:extLst>
                <a:ext uri="{FF2B5EF4-FFF2-40B4-BE49-F238E27FC236}">
                  <a16:creationId xmlns:a16="http://schemas.microsoft.com/office/drawing/2014/main" id="{429C3F58-6C8A-4197-B96F-88B77CDB7191}"/>
                </a:ext>
              </a:extLst>
            </p:cNvPr>
            <p:cNvSpPr/>
            <p:nvPr/>
          </p:nvSpPr>
          <p:spPr>
            <a:xfrm>
              <a:off x="5186363" y="1743075"/>
              <a:ext cx="1300162" cy="354013"/>
            </a:xfrm>
            <a:custGeom>
              <a:avLst/>
              <a:gdLst>
                <a:gd name="connsiteX0" fmla="*/ 523875 w 1300162"/>
                <a:gd name="connsiteY0" fmla="*/ 264319 h 354806"/>
                <a:gd name="connsiteX1" fmla="*/ 185737 w 1300162"/>
                <a:gd name="connsiteY1" fmla="*/ 347663 h 354806"/>
                <a:gd name="connsiteX2" fmla="*/ 140493 w 1300162"/>
                <a:gd name="connsiteY2" fmla="*/ 354806 h 354806"/>
                <a:gd name="connsiteX3" fmla="*/ 111918 w 1300162"/>
                <a:gd name="connsiteY3" fmla="*/ 354806 h 354806"/>
                <a:gd name="connsiteX4" fmla="*/ 85725 w 1300162"/>
                <a:gd name="connsiteY4" fmla="*/ 350044 h 354806"/>
                <a:gd name="connsiteX5" fmla="*/ 57150 w 1300162"/>
                <a:gd name="connsiteY5" fmla="*/ 333375 h 354806"/>
                <a:gd name="connsiteX6" fmla="*/ 0 w 1300162"/>
                <a:gd name="connsiteY6" fmla="*/ 278606 h 354806"/>
                <a:gd name="connsiteX7" fmla="*/ 147637 w 1300162"/>
                <a:gd name="connsiteY7" fmla="*/ 190500 h 354806"/>
                <a:gd name="connsiteX8" fmla="*/ 292893 w 1300162"/>
                <a:gd name="connsiteY8" fmla="*/ 183356 h 354806"/>
                <a:gd name="connsiteX9" fmla="*/ 381000 w 1300162"/>
                <a:gd name="connsiteY9" fmla="*/ 171450 h 354806"/>
                <a:gd name="connsiteX10" fmla="*/ 500062 w 1300162"/>
                <a:gd name="connsiteY10" fmla="*/ 150019 h 354806"/>
                <a:gd name="connsiteX11" fmla="*/ 588168 w 1300162"/>
                <a:gd name="connsiteY11" fmla="*/ 130969 h 354806"/>
                <a:gd name="connsiteX12" fmla="*/ 669131 w 1300162"/>
                <a:gd name="connsiteY12" fmla="*/ 109538 h 354806"/>
                <a:gd name="connsiteX13" fmla="*/ 745331 w 1300162"/>
                <a:gd name="connsiteY13" fmla="*/ 85725 h 354806"/>
                <a:gd name="connsiteX14" fmla="*/ 790575 w 1300162"/>
                <a:gd name="connsiteY14" fmla="*/ 61913 h 354806"/>
                <a:gd name="connsiteX15" fmla="*/ 828675 w 1300162"/>
                <a:gd name="connsiteY15" fmla="*/ 45244 h 354806"/>
                <a:gd name="connsiteX16" fmla="*/ 866775 w 1300162"/>
                <a:gd name="connsiteY16" fmla="*/ 21431 h 354806"/>
                <a:gd name="connsiteX17" fmla="*/ 890587 w 1300162"/>
                <a:gd name="connsiteY17" fmla="*/ 4763 h 354806"/>
                <a:gd name="connsiteX18" fmla="*/ 919162 w 1300162"/>
                <a:gd name="connsiteY18" fmla="*/ 0 h 354806"/>
                <a:gd name="connsiteX19" fmla="*/ 981075 w 1300162"/>
                <a:gd name="connsiteY19" fmla="*/ 9525 h 354806"/>
                <a:gd name="connsiteX20" fmla="*/ 1038225 w 1300162"/>
                <a:gd name="connsiteY20" fmla="*/ 35719 h 354806"/>
                <a:gd name="connsiteX21" fmla="*/ 1216818 w 1300162"/>
                <a:gd name="connsiteY21" fmla="*/ 116681 h 354806"/>
                <a:gd name="connsiteX22" fmla="*/ 1278731 w 1300162"/>
                <a:gd name="connsiteY22" fmla="*/ 145256 h 354806"/>
                <a:gd name="connsiteX23" fmla="*/ 1293018 w 1300162"/>
                <a:gd name="connsiteY23" fmla="*/ 154781 h 354806"/>
                <a:gd name="connsiteX24" fmla="*/ 1297781 w 1300162"/>
                <a:gd name="connsiteY24" fmla="*/ 164306 h 354806"/>
                <a:gd name="connsiteX25" fmla="*/ 1300162 w 1300162"/>
                <a:gd name="connsiteY25" fmla="*/ 176213 h 354806"/>
                <a:gd name="connsiteX26" fmla="*/ 1295400 w 1300162"/>
                <a:gd name="connsiteY26" fmla="*/ 190500 h 354806"/>
                <a:gd name="connsiteX27" fmla="*/ 1283493 w 1300162"/>
                <a:gd name="connsiteY27" fmla="*/ 204788 h 354806"/>
                <a:gd name="connsiteX28" fmla="*/ 1250156 w 1300162"/>
                <a:gd name="connsiteY28" fmla="*/ 228600 h 354806"/>
                <a:gd name="connsiteX29" fmla="*/ 1195387 w 1300162"/>
                <a:gd name="connsiteY29" fmla="*/ 254794 h 354806"/>
                <a:gd name="connsiteX30" fmla="*/ 716756 w 1300162"/>
                <a:gd name="connsiteY30" fmla="*/ 233363 h 354806"/>
                <a:gd name="connsiteX31" fmla="*/ 669131 w 1300162"/>
                <a:gd name="connsiteY31" fmla="*/ 233363 h 354806"/>
                <a:gd name="connsiteX32" fmla="*/ 523875 w 1300162"/>
                <a:gd name="connsiteY32" fmla="*/ 264319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0162" h="354806">
                  <a:moveTo>
                    <a:pt x="523875" y="264319"/>
                  </a:moveTo>
                  <a:lnTo>
                    <a:pt x="185737" y="347663"/>
                  </a:lnTo>
                  <a:lnTo>
                    <a:pt x="140493" y="354806"/>
                  </a:lnTo>
                  <a:lnTo>
                    <a:pt x="111918" y="354806"/>
                  </a:lnTo>
                  <a:lnTo>
                    <a:pt x="85725" y="350044"/>
                  </a:lnTo>
                  <a:lnTo>
                    <a:pt x="57150" y="333375"/>
                  </a:lnTo>
                  <a:lnTo>
                    <a:pt x="0" y="278606"/>
                  </a:lnTo>
                  <a:lnTo>
                    <a:pt x="147637" y="190500"/>
                  </a:lnTo>
                  <a:lnTo>
                    <a:pt x="292893" y="183356"/>
                  </a:lnTo>
                  <a:lnTo>
                    <a:pt x="381000" y="171450"/>
                  </a:lnTo>
                  <a:lnTo>
                    <a:pt x="500062" y="150019"/>
                  </a:lnTo>
                  <a:lnTo>
                    <a:pt x="588168" y="130969"/>
                  </a:lnTo>
                  <a:lnTo>
                    <a:pt x="669131" y="109538"/>
                  </a:lnTo>
                  <a:lnTo>
                    <a:pt x="745331" y="85725"/>
                  </a:lnTo>
                  <a:lnTo>
                    <a:pt x="790575" y="61913"/>
                  </a:lnTo>
                  <a:lnTo>
                    <a:pt x="828675" y="45244"/>
                  </a:lnTo>
                  <a:lnTo>
                    <a:pt x="866775" y="21431"/>
                  </a:lnTo>
                  <a:lnTo>
                    <a:pt x="890587" y="4763"/>
                  </a:lnTo>
                  <a:lnTo>
                    <a:pt x="919162" y="0"/>
                  </a:lnTo>
                  <a:lnTo>
                    <a:pt x="981075" y="9525"/>
                  </a:lnTo>
                  <a:lnTo>
                    <a:pt x="1038225" y="35719"/>
                  </a:lnTo>
                  <a:lnTo>
                    <a:pt x="1216818" y="116681"/>
                  </a:lnTo>
                  <a:lnTo>
                    <a:pt x="1278731" y="145256"/>
                  </a:lnTo>
                  <a:lnTo>
                    <a:pt x="1293018" y="154781"/>
                  </a:lnTo>
                  <a:lnTo>
                    <a:pt x="1297781" y="164306"/>
                  </a:lnTo>
                  <a:lnTo>
                    <a:pt x="1300162" y="176213"/>
                  </a:lnTo>
                  <a:lnTo>
                    <a:pt x="1295400" y="190500"/>
                  </a:lnTo>
                  <a:lnTo>
                    <a:pt x="1283493" y="204788"/>
                  </a:lnTo>
                  <a:lnTo>
                    <a:pt x="1250156" y="228600"/>
                  </a:lnTo>
                  <a:lnTo>
                    <a:pt x="1195387" y="254794"/>
                  </a:lnTo>
                  <a:lnTo>
                    <a:pt x="716756" y="233363"/>
                  </a:lnTo>
                  <a:lnTo>
                    <a:pt x="669131" y="233363"/>
                  </a:lnTo>
                  <a:lnTo>
                    <a:pt x="52387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1">
              <a:extLst>
                <a:ext uri="{FF2B5EF4-FFF2-40B4-BE49-F238E27FC236}">
                  <a16:creationId xmlns:a16="http://schemas.microsoft.com/office/drawing/2014/main" id="{1025327F-76D0-4AE6-9A7E-E61E8192BA57}"/>
                </a:ext>
              </a:extLst>
            </p:cNvPr>
            <p:cNvSpPr/>
            <p:nvPr/>
          </p:nvSpPr>
          <p:spPr>
            <a:xfrm>
              <a:off x="5376863" y="1935163"/>
              <a:ext cx="1079500" cy="969962"/>
            </a:xfrm>
            <a:custGeom>
              <a:avLst/>
              <a:gdLst>
                <a:gd name="connsiteX0" fmla="*/ 390525 w 1078706"/>
                <a:gd name="connsiteY0" fmla="*/ 352425 h 969169"/>
                <a:gd name="connsiteX1" fmla="*/ 511968 w 1078706"/>
                <a:gd name="connsiteY1" fmla="*/ 159544 h 969169"/>
                <a:gd name="connsiteX2" fmla="*/ 533400 w 1078706"/>
                <a:gd name="connsiteY2" fmla="*/ 121444 h 969169"/>
                <a:gd name="connsiteX3" fmla="*/ 540543 w 1078706"/>
                <a:gd name="connsiteY3" fmla="*/ 100013 h 969169"/>
                <a:gd name="connsiteX4" fmla="*/ 542925 w 1078706"/>
                <a:gd name="connsiteY4" fmla="*/ 73819 h 969169"/>
                <a:gd name="connsiteX5" fmla="*/ 533400 w 1078706"/>
                <a:gd name="connsiteY5" fmla="*/ 54769 h 969169"/>
                <a:gd name="connsiteX6" fmla="*/ 511968 w 1078706"/>
                <a:gd name="connsiteY6" fmla="*/ 35719 h 969169"/>
                <a:gd name="connsiteX7" fmla="*/ 469106 w 1078706"/>
                <a:gd name="connsiteY7" fmla="*/ 0 h 969169"/>
                <a:gd name="connsiteX8" fmla="*/ 1078706 w 1078706"/>
                <a:gd name="connsiteY8" fmla="*/ 21432 h 969169"/>
                <a:gd name="connsiteX9" fmla="*/ 1035843 w 1078706"/>
                <a:gd name="connsiteY9" fmla="*/ 42863 h 969169"/>
                <a:gd name="connsiteX10" fmla="*/ 1000125 w 1078706"/>
                <a:gd name="connsiteY10" fmla="*/ 64294 h 969169"/>
                <a:gd name="connsiteX11" fmla="*/ 947737 w 1078706"/>
                <a:gd name="connsiteY11" fmla="*/ 104775 h 969169"/>
                <a:gd name="connsiteX12" fmla="*/ 814387 w 1078706"/>
                <a:gd name="connsiteY12" fmla="*/ 233363 h 969169"/>
                <a:gd name="connsiteX13" fmla="*/ 631031 w 1078706"/>
                <a:gd name="connsiteY13" fmla="*/ 411957 h 969169"/>
                <a:gd name="connsiteX14" fmla="*/ 395287 w 1078706"/>
                <a:gd name="connsiteY14" fmla="*/ 645319 h 969169"/>
                <a:gd name="connsiteX15" fmla="*/ 80962 w 1078706"/>
                <a:gd name="connsiteY15" fmla="*/ 962025 h 969169"/>
                <a:gd name="connsiteX16" fmla="*/ 0 w 1078706"/>
                <a:gd name="connsiteY16" fmla="*/ 969169 h 969169"/>
                <a:gd name="connsiteX17" fmla="*/ 73818 w 1078706"/>
                <a:gd name="connsiteY17" fmla="*/ 838200 h 969169"/>
                <a:gd name="connsiteX18" fmla="*/ 240506 w 1078706"/>
                <a:gd name="connsiteY18" fmla="*/ 588169 h 969169"/>
                <a:gd name="connsiteX19" fmla="*/ 390525 w 1078706"/>
                <a:gd name="connsiteY19" fmla="*/ 352425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706" h="969169">
                  <a:moveTo>
                    <a:pt x="390525" y="352425"/>
                  </a:moveTo>
                  <a:lnTo>
                    <a:pt x="511968" y="159544"/>
                  </a:lnTo>
                  <a:lnTo>
                    <a:pt x="533400" y="121444"/>
                  </a:lnTo>
                  <a:lnTo>
                    <a:pt x="540543" y="100013"/>
                  </a:lnTo>
                  <a:lnTo>
                    <a:pt x="542925" y="73819"/>
                  </a:lnTo>
                  <a:lnTo>
                    <a:pt x="533400" y="54769"/>
                  </a:lnTo>
                  <a:lnTo>
                    <a:pt x="511968" y="35719"/>
                  </a:lnTo>
                  <a:lnTo>
                    <a:pt x="469106" y="0"/>
                  </a:lnTo>
                  <a:lnTo>
                    <a:pt x="1078706" y="21432"/>
                  </a:lnTo>
                  <a:lnTo>
                    <a:pt x="1035843" y="42863"/>
                  </a:lnTo>
                  <a:lnTo>
                    <a:pt x="1000125" y="64294"/>
                  </a:lnTo>
                  <a:lnTo>
                    <a:pt x="947737" y="104775"/>
                  </a:lnTo>
                  <a:lnTo>
                    <a:pt x="814387" y="233363"/>
                  </a:lnTo>
                  <a:lnTo>
                    <a:pt x="631031" y="411957"/>
                  </a:lnTo>
                  <a:lnTo>
                    <a:pt x="395287" y="645319"/>
                  </a:lnTo>
                  <a:lnTo>
                    <a:pt x="80962" y="962025"/>
                  </a:lnTo>
                  <a:lnTo>
                    <a:pt x="0" y="969169"/>
                  </a:lnTo>
                  <a:lnTo>
                    <a:pt x="73818" y="838200"/>
                  </a:lnTo>
                  <a:lnTo>
                    <a:pt x="240506" y="588169"/>
                  </a:lnTo>
                  <a:lnTo>
                    <a:pt x="39052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2">
              <a:extLst>
                <a:ext uri="{FF2B5EF4-FFF2-40B4-BE49-F238E27FC236}">
                  <a16:creationId xmlns:a16="http://schemas.microsoft.com/office/drawing/2014/main" id="{3C6380C1-0DB0-4FAC-92A7-EB18DE7F3983}"/>
                </a:ext>
              </a:extLst>
            </p:cNvPr>
            <p:cNvSpPr/>
            <p:nvPr/>
          </p:nvSpPr>
          <p:spPr>
            <a:xfrm>
              <a:off x="4376738" y="2852738"/>
              <a:ext cx="503237" cy="1231900"/>
            </a:xfrm>
            <a:custGeom>
              <a:avLst/>
              <a:gdLst>
                <a:gd name="connsiteX0" fmla="*/ 416719 w 502444"/>
                <a:gd name="connsiteY0" fmla="*/ 371475 h 1231107"/>
                <a:gd name="connsiteX1" fmla="*/ 447675 w 502444"/>
                <a:gd name="connsiteY1" fmla="*/ 619125 h 1231107"/>
                <a:gd name="connsiteX2" fmla="*/ 488156 w 502444"/>
                <a:gd name="connsiteY2" fmla="*/ 940594 h 1231107"/>
                <a:gd name="connsiteX3" fmla="*/ 502444 w 502444"/>
                <a:gd name="connsiteY3" fmla="*/ 1116807 h 1231107"/>
                <a:gd name="connsiteX4" fmla="*/ 492919 w 502444"/>
                <a:gd name="connsiteY4" fmla="*/ 1145382 h 1231107"/>
                <a:gd name="connsiteX5" fmla="*/ 473869 w 502444"/>
                <a:gd name="connsiteY5" fmla="*/ 1176338 h 1231107"/>
                <a:gd name="connsiteX6" fmla="*/ 454819 w 502444"/>
                <a:gd name="connsiteY6" fmla="*/ 1195388 h 1231107"/>
                <a:gd name="connsiteX7" fmla="*/ 421481 w 502444"/>
                <a:gd name="connsiteY7" fmla="*/ 1214438 h 1231107"/>
                <a:gd name="connsiteX8" fmla="*/ 381000 w 502444"/>
                <a:gd name="connsiteY8" fmla="*/ 1228725 h 1231107"/>
                <a:gd name="connsiteX9" fmla="*/ 359569 w 502444"/>
                <a:gd name="connsiteY9" fmla="*/ 1231107 h 1231107"/>
                <a:gd name="connsiteX10" fmla="*/ 345281 w 502444"/>
                <a:gd name="connsiteY10" fmla="*/ 1226344 h 1231107"/>
                <a:gd name="connsiteX11" fmla="*/ 304800 w 502444"/>
                <a:gd name="connsiteY11" fmla="*/ 1166813 h 1231107"/>
                <a:gd name="connsiteX12" fmla="*/ 250031 w 502444"/>
                <a:gd name="connsiteY12" fmla="*/ 1073944 h 1231107"/>
                <a:gd name="connsiteX13" fmla="*/ 240506 w 502444"/>
                <a:gd name="connsiteY13" fmla="*/ 1050132 h 1231107"/>
                <a:gd name="connsiteX14" fmla="*/ 252413 w 502444"/>
                <a:gd name="connsiteY14" fmla="*/ 990600 h 1231107"/>
                <a:gd name="connsiteX15" fmla="*/ 259556 w 502444"/>
                <a:gd name="connsiteY15" fmla="*/ 902494 h 1231107"/>
                <a:gd name="connsiteX16" fmla="*/ 261938 w 502444"/>
                <a:gd name="connsiteY16" fmla="*/ 838200 h 1231107"/>
                <a:gd name="connsiteX17" fmla="*/ 259556 w 502444"/>
                <a:gd name="connsiteY17" fmla="*/ 766763 h 1231107"/>
                <a:gd name="connsiteX18" fmla="*/ 257175 w 502444"/>
                <a:gd name="connsiteY18" fmla="*/ 702469 h 1231107"/>
                <a:gd name="connsiteX19" fmla="*/ 250031 w 502444"/>
                <a:gd name="connsiteY19" fmla="*/ 635794 h 1231107"/>
                <a:gd name="connsiteX20" fmla="*/ 235744 w 502444"/>
                <a:gd name="connsiteY20" fmla="*/ 561975 h 1231107"/>
                <a:gd name="connsiteX21" fmla="*/ 207169 w 502444"/>
                <a:gd name="connsiteY21" fmla="*/ 423863 h 1231107"/>
                <a:gd name="connsiteX22" fmla="*/ 188119 w 502444"/>
                <a:gd name="connsiteY22" fmla="*/ 345282 h 1231107"/>
                <a:gd name="connsiteX23" fmla="*/ 169069 w 502444"/>
                <a:gd name="connsiteY23" fmla="*/ 280988 h 1231107"/>
                <a:gd name="connsiteX24" fmla="*/ 150019 w 502444"/>
                <a:gd name="connsiteY24" fmla="*/ 230982 h 1231107"/>
                <a:gd name="connsiteX25" fmla="*/ 126206 w 502444"/>
                <a:gd name="connsiteY25" fmla="*/ 183357 h 1231107"/>
                <a:gd name="connsiteX26" fmla="*/ 102394 w 502444"/>
                <a:gd name="connsiteY26" fmla="*/ 142875 h 1231107"/>
                <a:gd name="connsiteX27" fmla="*/ 73819 w 502444"/>
                <a:gd name="connsiteY27" fmla="*/ 102394 h 1231107"/>
                <a:gd name="connsiteX28" fmla="*/ 45244 w 502444"/>
                <a:gd name="connsiteY28" fmla="*/ 71438 h 1231107"/>
                <a:gd name="connsiteX29" fmla="*/ 26194 w 502444"/>
                <a:gd name="connsiteY29" fmla="*/ 54769 h 1231107"/>
                <a:gd name="connsiteX30" fmla="*/ 9525 w 502444"/>
                <a:gd name="connsiteY30" fmla="*/ 42863 h 1231107"/>
                <a:gd name="connsiteX31" fmla="*/ 0 w 502444"/>
                <a:gd name="connsiteY31" fmla="*/ 21432 h 1231107"/>
                <a:gd name="connsiteX32" fmla="*/ 4763 w 502444"/>
                <a:gd name="connsiteY32" fmla="*/ 7144 h 1231107"/>
                <a:gd name="connsiteX33" fmla="*/ 14288 w 502444"/>
                <a:gd name="connsiteY33" fmla="*/ 0 h 1231107"/>
                <a:gd name="connsiteX34" fmla="*/ 40481 w 502444"/>
                <a:gd name="connsiteY34" fmla="*/ 0 h 1231107"/>
                <a:gd name="connsiteX35" fmla="*/ 197644 w 502444"/>
                <a:gd name="connsiteY35" fmla="*/ 28575 h 1231107"/>
                <a:gd name="connsiteX36" fmla="*/ 369094 w 502444"/>
                <a:gd name="connsiteY36" fmla="*/ 69057 h 1231107"/>
                <a:gd name="connsiteX37" fmla="*/ 402431 w 502444"/>
                <a:gd name="connsiteY37" fmla="*/ 261938 h 1231107"/>
                <a:gd name="connsiteX38" fmla="*/ 416719 w 502444"/>
                <a:gd name="connsiteY38" fmla="*/ 371475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2444" h="1231107">
                  <a:moveTo>
                    <a:pt x="416719" y="371475"/>
                  </a:moveTo>
                  <a:lnTo>
                    <a:pt x="447675" y="619125"/>
                  </a:lnTo>
                  <a:lnTo>
                    <a:pt x="488156" y="940594"/>
                  </a:lnTo>
                  <a:lnTo>
                    <a:pt x="502444" y="1116807"/>
                  </a:lnTo>
                  <a:lnTo>
                    <a:pt x="492919" y="1145382"/>
                  </a:lnTo>
                  <a:lnTo>
                    <a:pt x="473869" y="1176338"/>
                  </a:lnTo>
                  <a:lnTo>
                    <a:pt x="454819" y="1195388"/>
                  </a:lnTo>
                  <a:lnTo>
                    <a:pt x="421481" y="1214438"/>
                  </a:lnTo>
                  <a:lnTo>
                    <a:pt x="381000" y="1228725"/>
                  </a:lnTo>
                  <a:lnTo>
                    <a:pt x="359569" y="1231107"/>
                  </a:lnTo>
                  <a:lnTo>
                    <a:pt x="345281" y="1226344"/>
                  </a:lnTo>
                  <a:lnTo>
                    <a:pt x="304800" y="1166813"/>
                  </a:lnTo>
                  <a:lnTo>
                    <a:pt x="250031" y="1073944"/>
                  </a:lnTo>
                  <a:lnTo>
                    <a:pt x="240506" y="1050132"/>
                  </a:lnTo>
                  <a:lnTo>
                    <a:pt x="252413" y="990600"/>
                  </a:lnTo>
                  <a:lnTo>
                    <a:pt x="259556" y="902494"/>
                  </a:lnTo>
                  <a:lnTo>
                    <a:pt x="261938" y="838200"/>
                  </a:lnTo>
                  <a:lnTo>
                    <a:pt x="259556" y="766763"/>
                  </a:lnTo>
                  <a:cubicBezTo>
                    <a:pt x="258762" y="745332"/>
                    <a:pt x="257969" y="723900"/>
                    <a:pt x="257175" y="702469"/>
                  </a:cubicBezTo>
                  <a:lnTo>
                    <a:pt x="250031" y="635794"/>
                  </a:lnTo>
                  <a:lnTo>
                    <a:pt x="235744" y="561975"/>
                  </a:lnTo>
                  <a:lnTo>
                    <a:pt x="207169" y="423863"/>
                  </a:lnTo>
                  <a:lnTo>
                    <a:pt x="188119" y="345282"/>
                  </a:lnTo>
                  <a:lnTo>
                    <a:pt x="169069" y="280988"/>
                  </a:lnTo>
                  <a:lnTo>
                    <a:pt x="150019" y="230982"/>
                  </a:lnTo>
                  <a:lnTo>
                    <a:pt x="126206" y="183357"/>
                  </a:lnTo>
                  <a:lnTo>
                    <a:pt x="102394" y="142875"/>
                  </a:lnTo>
                  <a:lnTo>
                    <a:pt x="73819" y="102394"/>
                  </a:lnTo>
                  <a:lnTo>
                    <a:pt x="45244" y="71438"/>
                  </a:lnTo>
                  <a:lnTo>
                    <a:pt x="26194" y="54769"/>
                  </a:lnTo>
                  <a:lnTo>
                    <a:pt x="9525" y="42863"/>
                  </a:lnTo>
                  <a:lnTo>
                    <a:pt x="0" y="21432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40481" y="0"/>
                  </a:lnTo>
                  <a:lnTo>
                    <a:pt x="197644" y="28575"/>
                  </a:lnTo>
                  <a:lnTo>
                    <a:pt x="369094" y="69057"/>
                  </a:lnTo>
                  <a:lnTo>
                    <a:pt x="402431" y="261938"/>
                  </a:lnTo>
                  <a:lnTo>
                    <a:pt x="41671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3">
              <a:extLst>
                <a:ext uri="{FF2B5EF4-FFF2-40B4-BE49-F238E27FC236}">
                  <a16:creationId xmlns:a16="http://schemas.microsoft.com/office/drawing/2014/main" id="{1C901226-20E7-453C-9EA5-DEAFC4182BB0}"/>
                </a:ext>
              </a:extLst>
            </p:cNvPr>
            <p:cNvSpPr/>
            <p:nvPr/>
          </p:nvSpPr>
          <p:spPr>
            <a:xfrm>
              <a:off x="4678363" y="2627313"/>
              <a:ext cx="2171700" cy="1292225"/>
            </a:xfrm>
            <a:custGeom>
              <a:avLst/>
              <a:gdLst>
                <a:gd name="connsiteX0" fmla="*/ 664369 w 2171700"/>
                <a:gd name="connsiteY0" fmla="*/ 211931 h 1293019"/>
                <a:gd name="connsiteX1" fmla="*/ 376238 w 2171700"/>
                <a:gd name="connsiteY1" fmla="*/ 257175 h 1293019"/>
                <a:gd name="connsiteX2" fmla="*/ 0 w 2171700"/>
                <a:gd name="connsiteY2" fmla="*/ 321469 h 1293019"/>
                <a:gd name="connsiteX3" fmla="*/ 35719 w 2171700"/>
                <a:gd name="connsiteY3" fmla="*/ 476250 h 1293019"/>
                <a:gd name="connsiteX4" fmla="*/ 252413 w 2171700"/>
                <a:gd name="connsiteY4" fmla="*/ 440531 h 1293019"/>
                <a:gd name="connsiteX5" fmla="*/ 578644 w 2171700"/>
                <a:gd name="connsiteY5" fmla="*/ 385762 h 1293019"/>
                <a:gd name="connsiteX6" fmla="*/ 890588 w 2171700"/>
                <a:gd name="connsiteY6" fmla="*/ 319087 h 1293019"/>
                <a:gd name="connsiteX7" fmla="*/ 1052513 w 2171700"/>
                <a:gd name="connsiteY7" fmla="*/ 295275 h 1293019"/>
                <a:gd name="connsiteX8" fmla="*/ 1376363 w 2171700"/>
                <a:gd name="connsiteY8" fmla="*/ 261937 h 1293019"/>
                <a:gd name="connsiteX9" fmla="*/ 1566863 w 2171700"/>
                <a:gd name="connsiteY9" fmla="*/ 250031 h 1293019"/>
                <a:gd name="connsiteX10" fmla="*/ 1681163 w 2171700"/>
                <a:gd name="connsiteY10" fmla="*/ 245269 h 1293019"/>
                <a:gd name="connsiteX11" fmla="*/ 1702594 w 2171700"/>
                <a:gd name="connsiteY11" fmla="*/ 247650 h 1293019"/>
                <a:gd name="connsiteX12" fmla="*/ 1714500 w 2171700"/>
                <a:gd name="connsiteY12" fmla="*/ 252412 h 1293019"/>
                <a:gd name="connsiteX13" fmla="*/ 1728788 w 2171700"/>
                <a:gd name="connsiteY13" fmla="*/ 261937 h 1293019"/>
                <a:gd name="connsiteX14" fmla="*/ 1738313 w 2171700"/>
                <a:gd name="connsiteY14" fmla="*/ 271462 h 1293019"/>
                <a:gd name="connsiteX15" fmla="*/ 1745457 w 2171700"/>
                <a:gd name="connsiteY15" fmla="*/ 278606 h 1293019"/>
                <a:gd name="connsiteX16" fmla="*/ 1752600 w 2171700"/>
                <a:gd name="connsiteY16" fmla="*/ 292894 h 1293019"/>
                <a:gd name="connsiteX17" fmla="*/ 1757363 w 2171700"/>
                <a:gd name="connsiteY17" fmla="*/ 316706 h 1293019"/>
                <a:gd name="connsiteX18" fmla="*/ 1762125 w 2171700"/>
                <a:gd name="connsiteY18" fmla="*/ 345281 h 1293019"/>
                <a:gd name="connsiteX19" fmla="*/ 1757363 w 2171700"/>
                <a:gd name="connsiteY19" fmla="*/ 376237 h 1293019"/>
                <a:gd name="connsiteX20" fmla="*/ 1731169 w 2171700"/>
                <a:gd name="connsiteY20" fmla="*/ 533400 h 1293019"/>
                <a:gd name="connsiteX21" fmla="*/ 1683544 w 2171700"/>
                <a:gd name="connsiteY21" fmla="*/ 769144 h 1293019"/>
                <a:gd name="connsiteX22" fmla="*/ 1624013 w 2171700"/>
                <a:gd name="connsiteY22" fmla="*/ 1033462 h 1293019"/>
                <a:gd name="connsiteX23" fmla="*/ 1588294 w 2171700"/>
                <a:gd name="connsiteY23" fmla="*/ 1204912 h 1293019"/>
                <a:gd name="connsiteX24" fmla="*/ 1595438 w 2171700"/>
                <a:gd name="connsiteY24" fmla="*/ 1235869 h 1293019"/>
                <a:gd name="connsiteX25" fmla="*/ 1609725 w 2171700"/>
                <a:gd name="connsiteY25" fmla="*/ 1262062 h 1293019"/>
                <a:gd name="connsiteX26" fmla="*/ 1624013 w 2171700"/>
                <a:gd name="connsiteY26" fmla="*/ 1276350 h 1293019"/>
                <a:gd name="connsiteX27" fmla="*/ 1647825 w 2171700"/>
                <a:gd name="connsiteY27" fmla="*/ 1288256 h 1293019"/>
                <a:gd name="connsiteX28" fmla="*/ 1666875 w 2171700"/>
                <a:gd name="connsiteY28" fmla="*/ 1293019 h 1293019"/>
                <a:gd name="connsiteX29" fmla="*/ 1704975 w 2171700"/>
                <a:gd name="connsiteY29" fmla="*/ 1288256 h 1293019"/>
                <a:gd name="connsiteX30" fmla="*/ 1724025 w 2171700"/>
                <a:gd name="connsiteY30" fmla="*/ 1281112 h 1293019"/>
                <a:gd name="connsiteX31" fmla="*/ 1743075 w 2171700"/>
                <a:gd name="connsiteY31" fmla="*/ 1266825 h 1293019"/>
                <a:gd name="connsiteX32" fmla="*/ 1752600 w 2171700"/>
                <a:gd name="connsiteY32" fmla="*/ 1252537 h 1293019"/>
                <a:gd name="connsiteX33" fmla="*/ 1757363 w 2171700"/>
                <a:gd name="connsiteY33" fmla="*/ 1235869 h 1293019"/>
                <a:gd name="connsiteX34" fmla="*/ 1762125 w 2171700"/>
                <a:gd name="connsiteY34" fmla="*/ 1200150 h 1293019"/>
                <a:gd name="connsiteX35" fmla="*/ 1821657 w 2171700"/>
                <a:gd name="connsiteY35" fmla="*/ 1031081 h 1293019"/>
                <a:gd name="connsiteX36" fmla="*/ 1893094 w 2171700"/>
                <a:gd name="connsiteY36" fmla="*/ 845344 h 1293019"/>
                <a:gd name="connsiteX37" fmla="*/ 1957388 w 2171700"/>
                <a:gd name="connsiteY37" fmla="*/ 695325 h 1293019"/>
                <a:gd name="connsiteX38" fmla="*/ 2005013 w 2171700"/>
                <a:gd name="connsiteY38" fmla="*/ 590550 h 1293019"/>
                <a:gd name="connsiteX39" fmla="*/ 2047875 w 2171700"/>
                <a:gd name="connsiteY39" fmla="*/ 500062 h 1293019"/>
                <a:gd name="connsiteX40" fmla="*/ 2064544 w 2171700"/>
                <a:gd name="connsiteY40" fmla="*/ 473869 h 1293019"/>
                <a:gd name="connsiteX41" fmla="*/ 2095500 w 2171700"/>
                <a:gd name="connsiteY41" fmla="*/ 438150 h 1293019"/>
                <a:gd name="connsiteX42" fmla="*/ 2126457 w 2171700"/>
                <a:gd name="connsiteY42" fmla="*/ 397669 h 1293019"/>
                <a:gd name="connsiteX43" fmla="*/ 2147888 w 2171700"/>
                <a:gd name="connsiteY43" fmla="*/ 359569 h 1293019"/>
                <a:gd name="connsiteX44" fmla="*/ 2164557 w 2171700"/>
                <a:gd name="connsiteY44" fmla="*/ 323850 h 1293019"/>
                <a:gd name="connsiteX45" fmla="*/ 2171700 w 2171700"/>
                <a:gd name="connsiteY45" fmla="*/ 292894 h 1293019"/>
                <a:gd name="connsiteX46" fmla="*/ 2169319 w 2171700"/>
                <a:gd name="connsiteY46" fmla="*/ 261937 h 1293019"/>
                <a:gd name="connsiteX47" fmla="*/ 2159794 w 2171700"/>
                <a:gd name="connsiteY47" fmla="*/ 235744 h 1293019"/>
                <a:gd name="connsiteX48" fmla="*/ 2131219 w 2171700"/>
                <a:gd name="connsiteY48" fmla="*/ 216694 h 1293019"/>
                <a:gd name="connsiteX49" fmla="*/ 2055019 w 2171700"/>
                <a:gd name="connsiteY49" fmla="*/ 159544 h 1293019"/>
                <a:gd name="connsiteX50" fmla="*/ 1947863 w 2171700"/>
                <a:gd name="connsiteY50" fmla="*/ 85725 h 1293019"/>
                <a:gd name="connsiteX51" fmla="*/ 1857375 w 2171700"/>
                <a:gd name="connsiteY51" fmla="*/ 30956 h 1293019"/>
                <a:gd name="connsiteX52" fmla="*/ 1797844 w 2171700"/>
                <a:gd name="connsiteY52" fmla="*/ 4762 h 1293019"/>
                <a:gd name="connsiteX53" fmla="*/ 1764507 w 2171700"/>
                <a:gd name="connsiteY53" fmla="*/ 0 h 1293019"/>
                <a:gd name="connsiteX54" fmla="*/ 1659732 w 2171700"/>
                <a:gd name="connsiteY54" fmla="*/ 23812 h 1293019"/>
                <a:gd name="connsiteX55" fmla="*/ 1388269 w 2171700"/>
                <a:gd name="connsiteY55" fmla="*/ 85725 h 1293019"/>
                <a:gd name="connsiteX56" fmla="*/ 1085850 w 2171700"/>
                <a:gd name="connsiteY56" fmla="*/ 140494 h 1293019"/>
                <a:gd name="connsiteX57" fmla="*/ 852488 w 2171700"/>
                <a:gd name="connsiteY57" fmla="*/ 178594 h 1293019"/>
                <a:gd name="connsiteX58" fmla="*/ 664369 w 2171700"/>
                <a:gd name="connsiteY58" fmla="*/ 21193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71700" h="1293019">
                  <a:moveTo>
                    <a:pt x="664369" y="211931"/>
                  </a:moveTo>
                  <a:lnTo>
                    <a:pt x="376238" y="257175"/>
                  </a:lnTo>
                  <a:lnTo>
                    <a:pt x="0" y="321469"/>
                  </a:lnTo>
                  <a:lnTo>
                    <a:pt x="35719" y="476250"/>
                  </a:lnTo>
                  <a:lnTo>
                    <a:pt x="252413" y="440531"/>
                  </a:lnTo>
                  <a:lnTo>
                    <a:pt x="578644" y="385762"/>
                  </a:lnTo>
                  <a:lnTo>
                    <a:pt x="890588" y="319087"/>
                  </a:lnTo>
                  <a:lnTo>
                    <a:pt x="1052513" y="295275"/>
                  </a:lnTo>
                  <a:lnTo>
                    <a:pt x="1376363" y="261937"/>
                  </a:lnTo>
                  <a:lnTo>
                    <a:pt x="1566863" y="250031"/>
                  </a:lnTo>
                  <a:lnTo>
                    <a:pt x="1681163" y="245269"/>
                  </a:lnTo>
                  <a:lnTo>
                    <a:pt x="1702594" y="247650"/>
                  </a:lnTo>
                  <a:lnTo>
                    <a:pt x="1714500" y="252412"/>
                  </a:lnTo>
                  <a:lnTo>
                    <a:pt x="1728788" y="261937"/>
                  </a:lnTo>
                  <a:lnTo>
                    <a:pt x="1738313" y="271462"/>
                  </a:lnTo>
                  <a:lnTo>
                    <a:pt x="1745457" y="278606"/>
                  </a:lnTo>
                  <a:lnTo>
                    <a:pt x="1752600" y="292894"/>
                  </a:lnTo>
                  <a:lnTo>
                    <a:pt x="1757363" y="316706"/>
                  </a:lnTo>
                  <a:lnTo>
                    <a:pt x="1762125" y="345281"/>
                  </a:lnTo>
                  <a:lnTo>
                    <a:pt x="1757363" y="376237"/>
                  </a:lnTo>
                  <a:lnTo>
                    <a:pt x="1731169" y="533400"/>
                  </a:lnTo>
                  <a:lnTo>
                    <a:pt x="1683544" y="769144"/>
                  </a:lnTo>
                  <a:lnTo>
                    <a:pt x="1624013" y="1033462"/>
                  </a:lnTo>
                  <a:lnTo>
                    <a:pt x="1588294" y="1204912"/>
                  </a:lnTo>
                  <a:lnTo>
                    <a:pt x="1595438" y="1235869"/>
                  </a:lnTo>
                  <a:lnTo>
                    <a:pt x="1609725" y="1262062"/>
                  </a:lnTo>
                  <a:lnTo>
                    <a:pt x="1624013" y="1276350"/>
                  </a:lnTo>
                  <a:lnTo>
                    <a:pt x="1647825" y="1288256"/>
                  </a:lnTo>
                  <a:lnTo>
                    <a:pt x="1666875" y="1293019"/>
                  </a:lnTo>
                  <a:lnTo>
                    <a:pt x="1704975" y="1288256"/>
                  </a:lnTo>
                  <a:lnTo>
                    <a:pt x="1724025" y="1281112"/>
                  </a:lnTo>
                  <a:lnTo>
                    <a:pt x="1743075" y="1266825"/>
                  </a:lnTo>
                  <a:lnTo>
                    <a:pt x="1752600" y="1252537"/>
                  </a:lnTo>
                  <a:lnTo>
                    <a:pt x="1757363" y="1235869"/>
                  </a:lnTo>
                  <a:lnTo>
                    <a:pt x="1762125" y="1200150"/>
                  </a:lnTo>
                  <a:lnTo>
                    <a:pt x="1821657" y="1031081"/>
                  </a:lnTo>
                  <a:lnTo>
                    <a:pt x="1893094" y="845344"/>
                  </a:lnTo>
                  <a:lnTo>
                    <a:pt x="1957388" y="695325"/>
                  </a:lnTo>
                  <a:lnTo>
                    <a:pt x="2005013" y="590550"/>
                  </a:lnTo>
                  <a:lnTo>
                    <a:pt x="2047875" y="500062"/>
                  </a:lnTo>
                  <a:lnTo>
                    <a:pt x="2064544" y="473869"/>
                  </a:lnTo>
                  <a:lnTo>
                    <a:pt x="2095500" y="438150"/>
                  </a:lnTo>
                  <a:lnTo>
                    <a:pt x="2126457" y="397669"/>
                  </a:lnTo>
                  <a:lnTo>
                    <a:pt x="2147888" y="359569"/>
                  </a:lnTo>
                  <a:lnTo>
                    <a:pt x="2164557" y="323850"/>
                  </a:lnTo>
                  <a:lnTo>
                    <a:pt x="2171700" y="292894"/>
                  </a:lnTo>
                  <a:lnTo>
                    <a:pt x="2169319" y="261937"/>
                  </a:lnTo>
                  <a:lnTo>
                    <a:pt x="2159794" y="235744"/>
                  </a:lnTo>
                  <a:lnTo>
                    <a:pt x="2131219" y="216694"/>
                  </a:lnTo>
                  <a:lnTo>
                    <a:pt x="2055019" y="159544"/>
                  </a:lnTo>
                  <a:lnTo>
                    <a:pt x="1947863" y="85725"/>
                  </a:lnTo>
                  <a:lnTo>
                    <a:pt x="1857375" y="30956"/>
                  </a:lnTo>
                  <a:lnTo>
                    <a:pt x="1797844" y="4762"/>
                  </a:lnTo>
                  <a:lnTo>
                    <a:pt x="1764507" y="0"/>
                  </a:lnTo>
                  <a:lnTo>
                    <a:pt x="1659732" y="23812"/>
                  </a:lnTo>
                  <a:lnTo>
                    <a:pt x="1388269" y="85725"/>
                  </a:lnTo>
                  <a:lnTo>
                    <a:pt x="1085850" y="140494"/>
                  </a:lnTo>
                  <a:lnTo>
                    <a:pt x="852488" y="178594"/>
                  </a:lnTo>
                  <a:lnTo>
                    <a:pt x="6643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4">
              <a:extLst>
                <a:ext uri="{FF2B5EF4-FFF2-40B4-BE49-F238E27FC236}">
                  <a16:creationId xmlns:a16="http://schemas.microsoft.com/office/drawing/2014/main" id="{EB2BABC9-C853-4430-A0D6-74C78296D2E7}"/>
                </a:ext>
              </a:extLst>
            </p:cNvPr>
            <p:cNvSpPr/>
            <p:nvPr/>
          </p:nvSpPr>
          <p:spPr>
            <a:xfrm>
              <a:off x="5189538" y="2900363"/>
              <a:ext cx="479425" cy="871537"/>
            </a:xfrm>
            <a:custGeom>
              <a:avLst/>
              <a:gdLst>
                <a:gd name="connsiteX0" fmla="*/ 226219 w 481012"/>
                <a:gd name="connsiteY0" fmla="*/ 571500 h 871537"/>
                <a:gd name="connsiteX1" fmla="*/ 223837 w 481012"/>
                <a:gd name="connsiteY1" fmla="*/ 185737 h 871537"/>
                <a:gd name="connsiteX2" fmla="*/ 221456 w 481012"/>
                <a:gd name="connsiteY2" fmla="*/ 169068 h 871537"/>
                <a:gd name="connsiteX3" fmla="*/ 214312 w 481012"/>
                <a:gd name="connsiteY3" fmla="*/ 150018 h 871537"/>
                <a:gd name="connsiteX4" fmla="*/ 207169 w 481012"/>
                <a:gd name="connsiteY4" fmla="*/ 140493 h 871537"/>
                <a:gd name="connsiteX5" fmla="*/ 192881 w 481012"/>
                <a:gd name="connsiteY5" fmla="*/ 126206 h 871537"/>
                <a:gd name="connsiteX6" fmla="*/ 176212 w 481012"/>
                <a:gd name="connsiteY6" fmla="*/ 116681 h 871537"/>
                <a:gd name="connsiteX7" fmla="*/ 147637 w 481012"/>
                <a:gd name="connsiteY7" fmla="*/ 107156 h 871537"/>
                <a:gd name="connsiteX8" fmla="*/ 28575 w 481012"/>
                <a:gd name="connsiteY8" fmla="*/ 85725 h 871537"/>
                <a:gd name="connsiteX9" fmla="*/ 0 w 481012"/>
                <a:gd name="connsiteY9" fmla="*/ 73818 h 871537"/>
                <a:gd name="connsiteX10" fmla="*/ 381000 w 481012"/>
                <a:gd name="connsiteY10" fmla="*/ 0 h 871537"/>
                <a:gd name="connsiteX11" fmla="*/ 447675 w 481012"/>
                <a:gd name="connsiteY11" fmla="*/ 73818 h 871537"/>
                <a:gd name="connsiteX12" fmla="*/ 466725 w 481012"/>
                <a:gd name="connsiteY12" fmla="*/ 92868 h 871537"/>
                <a:gd name="connsiteX13" fmla="*/ 473869 w 481012"/>
                <a:gd name="connsiteY13" fmla="*/ 107156 h 871537"/>
                <a:gd name="connsiteX14" fmla="*/ 478631 w 481012"/>
                <a:gd name="connsiteY14" fmla="*/ 119062 h 871537"/>
                <a:gd name="connsiteX15" fmla="*/ 481012 w 481012"/>
                <a:gd name="connsiteY15" fmla="*/ 154781 h 871537"/>
                <a:gd name="connsiteX16" fmla="*/ 476250 w 481012"/>
                <a:gd name="connsiteY16" fmla="*/ 219075 h 871537"/>
                <a:gd name="connsiteX17" fmla="*/ 464344 w 481012"/>
                <a:gd name="connsiteY17" fmla="*/ 304800 h 871537"/>
                <a:gd name="connsiteX18" fmla="*/ 454819 w 481012"/>
                <a:gd name="connsiteY18" fmla="*/ 433387 h 871537"/>
                <a:gd name="connsiteX19" fmla="*/ 450056 w 481012"/>
                <a:gd name="connsiteY19" fmla="*/ 566737 h 871537"/>
                <a:gd name="connsiteX20" fmla="*/ 450056 w 481012"/>
                <a:gd name="connsiteY20" fmla="*/ 833437 h 871537"/>
                <a:gd name="connsiteX21" fmla="*/ 223837 w 481012"/>
                <a:gd name="connsiteY21" fmla="*/ 871537 h 871537"/>
                <a:gd name="connsiteX22" fmla="*/ 226219 w 481012"/>
                <a:gd name="connsiteY22" fmla="*/ 571500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012" h="871537">
                  <a:moveTo>
                    <a:pt x="226219" y="571500"/>
                  </a:moveTo>
                  <a:lnTo>
                    <a:pt x="223837" y="185737"/>
                  </a:lnTo>
                  <a:lnTo>
                    <a:pt x="221456" y="169068"/>
                  </a:lnTo>
                  <a:lnTo>
                    <a:pt x="214312" y="150018"/>
                  </a:lnTo>
                  <a:lnTo>
                    <a:pt x="207169" y="140493"/>
                  </a:lnTo>
                  <a:lnTo>
                    <a:pt x="192881" y="126206"/>
                  </a:lnTo>
                  <a:lnTo>
                    <a:pt x="176212" y="116681"/>
                  </a:lnTo>
                  <a:lnTo>
                    <a:pt x="147637" y="107156"/>
                  </a:lnTo>
                  <a:lnTo>
                    <a:pt x="28575" y="85725"/>
                  </a:lnTo>
                  <a:lnTo>
                    <a:pt x="0" y="73818"/>
                  </a:lnTo>
                  <a:lnTo>
                    <a:pt x="381000" y="0"/>
                  </a:lnTo>
                  <a:lnTo>
                    <a:pt x="447675" y="73818"/>
                  </a:lnTo>
                  <a:lnTo>
                    <a:pt x="466725" y="92868"/>
                  </a:lnTo>
                  <a:lnTo>
                    <a:pt x="473869" y="107156"/>
                  </a:lnTo>
                  <a:lnTo>
                    <a:pt x="478631" y="119062"/>
                  </a:lnTo>
                  <a:lnTo>
                    <a:pt x="481012" y="154781"/>
                  </a:lnTo>
                  <a:lnTo>
                    <a:pt x="476250" y="219075"/>
                  </a:lnTo>
                  <a:lnTo>
                    <a:pt x="464344" y="304800"/>
                  </a:lnTo>
                  <a:lnTo>
                    <a:pt x="454819" y="433387"/>
                  </a:lnTo>
                  <a:lnTo>
                    <a:pt x="450056" y="566737"/>
                  </a:lnTo>
                  <a:lnTo>
                    <a:pt x="450056" y="833437"/>
                  </a:lnTo>
                  <a:lnTo>
                    <a:pt x="223837" y="871537"/>
                  </a:lnTo>
                  <a:lnTo>
                    <a:pt x="2262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5">
              <a:extLst>
                <a:ext uri="{FF2B5EF4-FFF2-40B4-BE49-F238E27FC236}">
                  <a16:creationId xmlns:a16="http://schemas.microsoft.com/office/drawing/2014/main" id="{CD9B0266-B84F-48FA-8181-5C79751CF819}"/>
                </a:ext>
              </a:extLst>
            </p:cNvPr>
            <p:cNvSpPr/>
            <p:nvPr/>
          </p:nvSpPr>
          <p:spPr>
            <a:xfrm>
              <a:off x="4800600" y="3624263"/>
              <a:ext cx="1560513" cy="338137"/>
            </a:xfrm>
            <a:custGeom>
              <a:avLst/>
              <a:gdLst>
                <a:gd name="connsiteX0" fmla="*/ 447675 w 1559719"/>
                <a:gd name="connsiteY0" fmla="*/ 102393 h 338137"/>
                <a:gd name="connsiteX1" fmla="*/ 214313 w 1559719"/>
                <a:gd name="connsiteY1" fmla="*/ 138112 h 338137"/>
                <a:gd name="connsiteX2" fmla="*/ 0 w 1559719"/>
                <a:gd name="connsiteY2" fmla="*/ 171450 h 338137"/>
                <a:gd name="connsiteX3" fmla="*/ 14288 w 1559719"/>
                <a:gd name="connsiteY3" fmla="*/ 338137 h 338137"/>
                <a:gd name="connsiteX4" fmla="*/ 176213 w 1559719"/>
                <a:gd name="connsiteY4" fmla="*/ 307181 h 338137"/>
                <a:gd name="connsiteX5" fmla="*/ 345281 w 1559719"/>
                <a:gd name="connsiteY5" fmla="*/ 273843 h 338137"/>
                <a:gd name="connsiteX6" fmla="*/ 559594 w 1559719"/>
                <a:gd name="connsiteY6" fmla="*/ 230981 h 338137"/>
                <a:gd name="connsiteX7" fmla="*/ 816769 w 1559719"/>
                <a:gd name="connsiteY7" fmla="*/ 209550 h 338137"/>
                <a:gd name="connsiteX8" fmla="*/ 1004888 w 1559719"/>
                <a:gd name="connsiteY8" fmla="*/ 197643 h 338137"/>
                <a:gd name="connsiteX9" fmla="*/ 1188244 w 1559719"/>
                <a:gd name="connsiteY9" fmla="*/ 195262 h 338137"/>
                <a:gd name="connsiteX10" fmla="*/ 1347788 w 1559719"/>
                <a:gd name="connsiteY10" fmla="*/ 197643 h 338137"/>
                <a:gd name="connsiteX11" fmla="*/ 1535906 w 1559719"/>
                <a:gd name="connsiteY11" fmla="*/ 211931 h 338137"/>
                <a:gd name="connsiteX12" fmla="*/ 1559719 w 1559719"/>
                <a:gd name="connsiteY12" fmla="*/ 14287 h 338137"/>
                <a:gd name="connsiteX13" fmla="*/ 1478756 w 1559719"/>
                <a:gd name="connsiteY13" fmla="*/ 7143 h 338137"/>
                <a:gd name="connsiteX14" fmla="*/ 1407319 w 1559719"/>
                <a:gd name="connsiteY14" fmla="*/ 0 h 338137"/>
                <a:gd name="connsiteX15" fmla="*/ 1312069 w 1559719"/>
                <a:gd name="connsiteY15" fmla="*/ 0 h 338137"/>
                <a:gd name="connsiteX16" fmla="*/ 1143000 w 1559719"/>
                <a:gd name="connsiteY16" fmla="*/ 7143 h 338137"/>
                <a:gd name="connsiteX17" fmla="*/ 945356 w 1559719"/>
                <a:gd name="connsiteY17" fmla="*/ 21431 h 338137"/>
                <a:gd name="connsiteX18" fmla="*/ 790575 w 1559719"/>
                <a:gd name="connsiteY18" fmla="*/ 33337 h 338137"/>
                <a:gd name="connsiteX19" fmla="*/ 631031 w 1559719"/>
                <a:gd name="connsiteY19" fmla="*/ 69056 h 338137"/>
                <a:gd name="connsiteX20" fmla="*/ 447675 w 1559719"/>
                <a:gd name="connsiteY20" fmla="*/ 102393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9719" h="338137">
                  <a:moveTo>
                    <a:pt x="447675" y="102393"/>
                  </a:moveTo>
                  <a:lnTo>
                    <a:pt x="214313" y="138112"/>
                  </a:lnTo>
                  <a:lnTo>
                    <a:pt x="0" y="171450"/>
                  </a:lnTo>
                  <a:lnTo>
                    <a:pt x="14288" y="338137"/>
                  </a:lnTo>
                  <a:lnTo>
                    <a:pt x="176213" y="307181"/>
                  </a:lnTo>
                  <a:lnTo>
                    <a:pt x="345281" y="273843"/>
                  </a:lnTo>
                  <a:lnTo>
                    <a:pt x="559594" y="230981"/>
                  </a:lnTo>
                  <a:lnTo>
                    <a:pt x="816769" y="209550"/>
                  </a:lnTo>
                  <a:lnTo>
                    <a:pt x="1004888" y="197643"/>
                  </a:lnTo>
                  <a:lnTo>
                    <a:pt x="1188244" y="195262"/>
                  </a:lnTo>
                  <a:lnTo>
                    <a:pt x="1347788" y="197643"/>
                  </a:lnTo>
                  <a:lnTo>
                    <a:pt x="1535906" y="211931"/>
                  </a:lnTo>
                  <a:lnTo>
                    <a:pt x="1559719" y="14287"/>
                  </a:lnTo>
                  <a:lnTo>
                    <a:pt x="1478756" y="7143"/>
                  </a:lnTo>
                  <a:lnTo>
                    <a:pt x="1407319" y="0"/>
                  </a:lnTo>
                  <a:lnTo>
                    <a:pt x="1312069" y="0"/>
                  </a:lnTo>
                  <a:lnTo>
                    <a:pt x="1143000" y="7143"/>
                  </a:lnTo>
                  <a:lnTo>
                    <a:pt x="945356" y="21431"/>
                  </a:lnTo>
                  <a:lnTo>
                    <a:pt x="790575" y="33337"/>
                  </a:lnTo>
                  <a:lnTo>
                    <a:pt x="631031" y="69056"/>
                  </a:lnTo>
                  <a:lnTo>
                    <a:pt x="447675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6">
              <a:extLst>
                <a:ext uri="{FF2B5EF4-FFF2-40B4-BE49-F238E27FC236}">
                  <a16:creationId xmlns:a16="http://schemas.microsoft.com/office/drawing/2014/main" id="{AAA23596-3316-45A1-97C6-D405D992BE2D}"/>
                </a:ext>
              </a:extLst>
            </p:cNvPr>
            <p:cNvSpPr/>
            <p:nvPr/>
          </p:nvSpPr>
          <p:spPr>
            <a:xfrm>
              <a:off x="3417888" y="3897313"/>
              <a:ext cx="1909762" cy="1895475"/>
            </a:xfrm>
            <a:custGeom>
              <a:avLst/>
              <a:gdLst>
                <a:gd name="connsiteX0" fmla="*/ 1493167 w 1910726"/>
                <a:gd name="connsiteY0" fmla="*/ 584054 h 1894870"/>
                <a:gd name="connsiteX1" fmla="*/ 1546023 w 1910726"/>
                <a:gd name="connsiteY1" fmla="*/ 480985 h 1894870"/>
                <a:gd name="connsiteX2" fmla="*/ 1572450 w 1910726"/>
                <a:gd name="connsiteY2" fmla="*/ 422844 h 1894870"/>
                <a:gd name="connsiteX3" fmla="*/ 1572450 w 1910726"/>
                <a:gd name="connsiteY3" fmla="*/ 396417 h 1894870"/>
                <a:gd name="connsiteX4" fmla="*/ 1569808 w 1910726"/>
                <a:gd name="connsiteY4" fmla="*/ 354132 h 1894870"/>
                <a:gd name="connsiteX5" fmla="*/ 1564522 w 1910726"/>
                <a:gd name="connsiteY5" fmla="*/ 325062 h 1894870"/>
                <a:gd name="connsiteX6" fmla="*/ 1551308 w 1910726"/>
                <a:gd name="connsiteY6" fmla="*/ 274849 h 1894870"/>
                <a:gd name="connsiteX7" fmla="*/ 1527523 w 1910726"/>
                <a:gd name="connsiteY7" fmla="*/ 224636 h 1894870"/>
                <a:gd name="connsiteX8" fmla="*/ 1493167 w 1910726"/>
                <a:gd name="connsiteY8" fmla="*/ 169138 h 1894870"/>
                <a:gd name="connsiteX9" fmla="*/ 1479953 w 1910726"/>
                <a:gd name="connsiteY9" fmla="*/ 145353 h 1894870"/>
                <a:gd name="connsiteX10" fmla="*/ 1466739 w 1910726"/>
                <a:gd name="connsiteY10" fmla="*/ 113640 h 1894870"/>
                <a:gd name="connsiteX11" fmla="*/ 1432383 w 1910726"/>
                <a:gd name="connsiteY11" fmla="*/ 5286 h 1894870"/>
                <a:gd name="connsiteX12" fmla="*/ 1456168 w 1910726"/>
                <a:gd name="connsiteY12" fmla="*/ 0 h 1894870"/>
                <a:gd name="connsiteX13" fmla="*/ 1585664 w 1910726"/>
                <a:gd name="connsiteY13" fmla="*/ 95140 h 1894870"/>
                <a:gd name="connsiteX14" fmla="*/ 1694018 w 1910726"/>
                <a:gd name="connsiteY14" fmla="*/ 177066 h 1894870"/>
                <a:gd name="connsiteX15" fmla="*/ 1791801 w 1910726"/>
                <a:gd name="connsiteY15" fmla="*/ 253707 h 1894870"/>
                <a:gd name="connsiteX16" fmla="*/ 1868441 w 1910726"/>
                <a:gd name="connsiteY16" fmla="*/ 317133 h 1894870"/>
                <a:gd name="connsiteX17" fmla="*/ 1894869 w 1910726"/>
                <a:gd name="connsiteY17" fmla="*/ 340918 h 1894870"/>
                <a:gd name="connsiteX18" fmla="*/ 1908083 w 1910726"/>
                <a:gd name="connsiteY18" fmla="*/ 356775 h 1894870"/>
                <a:gd name="connsiteX19" fmla="*/ 1910726 w 1910726"/>
                <a:gd name="connsiteY19" fmla="*/ 369989 h 1894870"/>
                <a:gd name="connsiteX20" fmla="*/ 1910726 w 1910726"/>
                <a:gd name="connsiteY20" fmla="*/ 393774 h 1894870"/>
                <a:gd name="connsiteX21" fmla="*/ 1902797 w 1910726"/>
                <a:gd name="connsiteY21" fmla="*/ 414916 h 1894870"/>
                <a:gd name="connsiteX22" fmla="*/ 1876369 w 1910726"/>
                <a:gd name="connsiteY22" fmla="*/ 441344 h 1894870"/>
                <a:gd name="connsiteX23" fmla="*/ 1847299 w 1910726"/>
                <a:gd name="connsiteY23" fmla="*/ 465129 h 1894870"/>
                <a:gd name="connsiteX24" fmla="*/ 1823514 w 1910726"/>
                <a:gd name="connsiteY24" fmla="*/ 510056 h 1894870"/>
                <a:gd name="connsiteX25" fmla="*/ 1760087 w 1910726"/>
                <a:gd name="connsiteY25" fmla="*/ 623695 h 1894870"/>
                <a:gd name="connsiteX26" fmla="*/ 1657019 w 1910726"/>
                <a:gd name="connsiteY26" fmla="*/ 779619 h 1894870"/>
                <a:gd name="connsiteX27" fmla="*/ 1561879 w 1910726"/>
                <a:gd name="connsiteY27" fmla="*/ 917043 h 1894870"/>
                <a:gd name="connsiteX28" fmla="*/ 1442954 w 1910726"/>
                <a:gd name="connsiteY28" fmla="*/ 1062396 h 1894870"/>
                <a:gd name="connsiteX29" fmla="*/ 1334601 w 1910726"/>
                <a:gd name="connsiteY29" fmla="*/ 1181321 h 1894870"/>
                <a:gd name="connsiteX30" fmla="*/ 1202462 w 1910726"/>
                <a:gd name="connsiteY30" fmla="*/ 1297603 h 1894870"/>
                <a:gd name="connsiteX31" fmla="*/ 1033324 w 1910726"/>
                <a:gd name="connsiteY31" fmla="*/ 1435027 h 1894870"/>
                <a:gd name="connsiteX32" fmla="*/ 843045 w 1910726"/>
                <a:gd name="connsiteY32" fmla="*/ 1561880 h 1894870"/>
                <a:gd name="connsiteX33" fmla="*/ 713549 w 1910726"/>
                <a:gd name="connsiteY33" fmla="*/ 1635878 h 1894870"/>
                <a:gd name="connsiteX34" fmla="*/ 562910 w 1910726"/>
                <a:gd name="connsiteY34" fmla="*/ 1707233 h 1894870"/>
                <a:gd name="connsiteX35" fmla="*/ 377916 w 1910726"/>
                <a:gd name="connsiteY35" fmla="*/ 1786516 h 1894870"/>
                <a:gd name="connsiteX36" fmla="*/ 179708 w 1910726"/>
                <a:gd name="connsiteY36" fmla="*/ 1855228 h 1894870"/>
                <a:gd name="connsiteX37" fmla="*/ 39641 w 1910726"/>
                <a:gd name="connsiteY37" fmla="*/ 1892227 h 1894870"/>
                <a:gd name="connsiteX38" fmla="*/ 21142 w 1910726"/>
                <a:gd name="connsiteY38" fmla="*/ 1894870 h 1894870"/>
                <a:gd name="connsiteX39" fmla="*/ 10571 w 1910726"/>
                <a:gd name="connsiteY39" fmla="*/ 1894870 h 1894870"/>
                <a:gd name="connsiteX40" fmla="*/ 0 w 1910726"/>
                <a:gd name="connsiteY40" fmla="*/ 1886942 h 1894870"/>
                <a:gd name="connsiteX41" fmla="*/ 2642 w 1910726"/>
                <a:gd name="connsiteY41" fmla="*/ 1868442 h 1894870"/>
                <a:gd name="connsiteX42" fmla="*/ 15856 w 1910726"/>
                <a:gd name="connsiteY42" fmla="*/ 1852585 h 1894870"/>
                <a:gd name="connsiteX43" fmla="*/ 134781 w 1910726"/>
                <a:gd name="connsiteY43" fmla="*/ 1789159 h 1894870"/>
                <a:gd name="connsiteX44" fmla="*/ 422843 w 1910726"/>
                <a:gd name="connsiteY44" fmla="*/ 1630592 h 1894870"/>
                <a:gd name="connsiteX45" fmla="*/ 655408 w 1910726"/>
                <a:gd name="connsiteY45" fmla="*/ 1485240 h 1894870"/>
                <a:gd name="connsiteX46" fmla="*/ 798117 w 1910726"/>
                <a:gd name="connsiteY46" fmla="*/ 1387457 h 1894870"/>
                <a:gd name="connsiteX47" fmla="*/ 911757 w 1910726"/>
                <a:gd name="connsiteY47" fmla="*/ 1297603 h 1894870"/>
                <a:gd name="connsiteX48" fmla="*/ 1020110 w 1910726"/>
                <a:gd name="connsiteY48" fmla="*/ 1202463 h 1894870"/>
                <a:gd name="connsiteX49" fmla="*/ 1136393 w 1910726"/>
                <a:gd name="connsiteY49" fmla="*/ 1086181 h 1894870"/>
                <a:gd name="connsiteX50" fmla="*/ 1239461 w 1910726"/>
                <a:gd name="connsiteY50" fmla="*/ 964613 h 1894870"/>
                <a:gd name="connsiteX51" fmla="*/ 1337243 w 1910726"/>
                <a:gd name="connsiteY51" fmla="*/ 837760 h 1894870"/>
                <a:gd name="connsiteX52" fmla="*/ 1424455 w 1910726"/>
                <a:gd name="connsiteY52" fmla="*/ 708264 h 1894870"/>
                <a:gd name="connsiteX53" fmla="*/ 1493167 w 1910726"/>
                <a:gd name="connsiteY53" fmla="*/ 584054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10726" h="1894870">
                  <a:moveTo>
                    <a:pt x="1493167" y="584054"/>
                  </a:moveTo>
                  <a:lnTo>
                    <a:pt x="1546023" y="480985"/>
                  </a:lnTo>
                  <a:lnTo>
                    <a:pt x="1572450" y="422844"/>
                  </a:lnTo>
                  <a:lnTo>
                    <a:pt x="1572450" y="396417"/>
                  </a:lnTo>
                  <a:lnTo>
                    <a:pt x="1569808" y="354132"/>
                  </a:lnTo>
                  <a:lnTo>
                    <a:pt x="1564522" y="325062"/>
                  </a:lnTo>
                  <a:lnTo>
                    <a:pt x="1551308" y="274849"/>
                  </a:lnTo>
                  <a:lnTo>
                    <a:pt x="1527523" y="224636"/>
                  </a:lnTo>
                  <a:lnTo>
                    <a:pt x="1493167" y="169138"/>
                  </a:lnTo>
                  <a:lnTo>
                    <a:pt x="1479953" y="145353"/>
                  </a:lnTo>
                  <a:lnTo>
                    <a:pt x="1466739" y="113640"/>
                  </a:lnTo>
                  <a:lnTo>
                    <a:pt x="1432383" y="5286"/>
                  </a:lnTo>
                  <a:lnTo>
                    <a:pt x="1456168" y="0"/>
                  </a:lnTo>
                  <a:lnTo>
                    <a:pt x="1585664" y="95140"/>
                  </a:lnTo>
                  <a:lnTo>
                    <a:pt x="1694018" y="177066"/>
                  </a:lnTo>
                  <a:lnTo>
                    <a:pt x="1791801" y="253707"/>
                  </a:lnTo>
                  <a:lnTo>
                    <a:pt x="1868441" y="317133"/>
                  </a:lnTo>
                  <a:lnTo>
                    <a:pt x="1894869" y="340918"/>
                  </a:lnTo>
                  <a:lnTo>
                    <a:pt x="1908083" y="356775"/>
                  </a:lnTo>
                  <a:lnTo>
                    <a:pt x="1910726" y="369989"/>
                  </a:lnTo>
                  <a:lnTo>
                    <a:pt x="1910726" y="393774"/>
                  </a:lnTo>
                  <a:lnTo>
                    <a:pt x="1902797" y="414916"/>
                  </a:lnTo>
                  <a:lnTo>
                    <a:pt x="1876369" y="441344"/>
                  </a:lnTo>
                  <a:lnTo>
                    <a:pt x="1847299" y="465129"/>
                  </a:lnTo>
                  <a:lnTo>
                    <a:pt x="1823514" y="510056"/>
                  </a:lnTo>
                  <a:lnTo>
                    <a:pt x="1760087" y="623695"/>
                  </a:lnTo>
                  <a:lnTo>
                    <a:pt x="1657019" y="779619"/>
                  </a:lnTo>
                  <a:lnTo>
                    <a:pt x="1561879" y="917043"/>
                  </a:lnTo>
                  <a:lnTo>
                    <a:pt x="1442954" y="1062396"/>
                  </a:lnTo>
                  <a:lnTo>
                    <a:pt x="1334601" y="1181321"/>
                  </a:lnTo>
                  <a:lnTo>
                    <a:pt x="1202462" y="1297603"/>
                  </a:lnTo>
                  <a:lnTo>
                    <a:pt x="1033324" y="1435027"/>
                  </a:lnTo>
                  <a:lnTo>
                    <a:pt x="843045" y="1561880"/>
                  </a:lnTo>
                  <a:lnTo>
                    <a:pt x="713549" y="1635878"/>
                  </a:lnTo>
                  <a:lnTo>
                    <a:pt x="562910" y="1707233"/>
                  </a:lnTo>
                  <a:lnTo>
                    <a:pt x="377916" y="1786516"/>
                  </a:lnTo>
                  <a:lnTo>
                    <a:pt x="179708" y="1855228"/>
                  </a:lnTo>
                  <a:lnTo>
                    <a:pt x="39641" y="1892227"/>
                  </a:lnTo>
                  <a:lnTo>
                    <a:pt x="21142" y="1894870"/>
                  </a:lnTo>
                  <a:lnTo>
                    <a:pt x="10571" y="1894870"/>
                  </a:lnTo>
                  <a:lnTo>
                    <a:pt x="0" y="1886942"/>
                  </a:lnTo>
                  <a:lnTo>
                    <a:pt x="2642" y="1868442"/>
                  </a:lnTo>
                  <a:lnTo>
                    <a:pt x="15856" y="1852585"/>
                  </a:lnTo>
                  <a:lnTo>
                    <a:pt x="134781" y="1789159"/>
                  </a:lnTo>
                  <a:lnTo>
                    <a:pt x="422843" y="1630592"/>
                  </a:lnTo>
                  <a:lnTo>
                    <a:pt x="655408" y="1485240"/>
                  </a:lnTo>
                  <a:lnTo>
                    <a:pt x="798117" y="1387457"/>
                  </a:lnTo>
                  <a:lnTo>
                    <a:pt x="911757" y="1297603"/>
                  </a:lnTo>
                  <a:lnTo>
                    <a:pt x="1020110" y="1202463"/>
                  </a:lnTo>
                  <a:lnTo>
                    <a:pt x="1136393" y="1086181"/>
                  </a:lnTo>
                  <a:lnTo>
                    <a:pt x="1239461" y="964613"/>
                  </a:lnTo>
                  <a:lnTo>
                    <a:pt x="1337243" y="837760"/>
                  </a:lnTo>
                  <a:lnTo>
                    <a:pt x="1424455" y="708264"/>
                  </a:lnTo>
                  <a:lnTo>
                    <a:pt x="1493167" y="584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7">
              <a:extLst>
                <a:ext uri="{FF2B5EF4-FFF2-40B4-BE49-F238E27FC236}">
                  <a16:creationId xmlns:a16="http://schemas.microsoft.com/office/drawing/2014/main" id="{498C3187-0AA5-48CE-A981-19B6ED7D41AF}"/>
                </a:ext>
              </a:extLst>
            </p:cNvPr>
            <p:cNvSpPr/>
            <p:nvPr/>
          </p:nvSpPr>
          <p:spPr>
            <a:xfrm>
              <a:off x="5303838" y="3790950"/>
              <a:ext cx="2132012" cy="1917700"/>
            </a:xfrm>
            <a:custGeom>
              <a:avLst/>
              <a:gdLst>
                <a:gd name="connsiteX0" fmla="*/ 358244 w 2131930"/>
                <a:gd name="connsiteY0" fmla="*/ 881832 h 1918987"/>
                <a:gd name="connsiteX1" fmla="*/ 370770 w 2131930"/>
                <a:gd name="connsiteY1" fmla="*/ 425885 h 1918987"/>
                <a:gd name="connsiteX2" fmla="*/ 375781 w 2131930"/>
                <a:gd name="connsiteY2" fmla="*/ 293109 h 1918987"/>
                <a:gd name="connsiteX3" fmla="*/ 368265 w 2131930"/>
                <a:gd name="connsiteY3" fmla="*/ 273067 h 1918987"/>
                <a:gd name="connsiteX4" fmla="*/ 345718 w 2131930"/>
                <a:gd name="connsiteY4" fmla="*/ 237994 h 1918987"/>
                <a:gd name="connsiteX5" fmla="*/ 315656 w 2131930"/>
                <a:gd name="connsiteY5" fmla="*/ 192901 h 1918987"/>
                <a:gd name="connsiteX6" fmla="*/ 285593 w 2131930"/>
                <a:gd name="connsiteY6" fmla="*/ 157828 h 1918987"/>
                <a:gd name="connsiteX7" fmla="*/ 260541 w 2131930"/>
                <a:gd name="connsiteY7" fmla="*/ 132776 h 1918987"/>
                <a:gd name="connsiteX8" fmla="*/ 232984 w 2131930"/>
                <a:gd name="connsiteY8" fmla="*/ 112734 h 1918987"/>
                <a:gd name="connsiteX9" fmla="*/ 210437 w 2131930"/>
                <a:gd name="connsiteY9" fmla="*/ 97703 h 1918987"/>
                <a:gd name="connsiteX10" fmla="*/ 180375 w 2131930"/>
                <a:gd name="connsiteY10" fmla="*/ 82672 h 1918987"/>
                <a:gd name="connsiteX11" fmla="*/ 140292 w 2131930"/>
                <a:gd name="connsiteY11" fmla="*/ 67640 h 1918987"/>
                <a:gd name="connsiteX12" fmla="*/ 80167 w 2131930"/>
                <a:gd name="connsiteY12" fmla="*/ 57620 h 1918987"/>
                <a:gd name="connsiteX13" fmla="*/ 0 w 2131930"/>
                <a:gd name="connsiteY13" fmla="*/ 37578 h 1918987"/>
                <a:gd name="connsiteX14" fmla="*/ 290604 w 2131930"/>
                <a:gd name="connsiteY14" fmla="*/ 0 h 1918987"/>
                <a:gd name="connsiteX15" fmla="*/ 405843 w 2131930"/>
                <a:gd name="connsiteY15" fmla="*/ 87682 h 1918987"/>
                <a:gd name="connsiteX16" fmla="*/ 511062 w 2131930"/>
                <a:gd name="connsiteY16" fmla="*/ 157828 h 1918987"/>
                <a:gd name="connsiteX17" fmla="*/ 601249 w 2131930"/>
                <a:gd name="connsiteY17" fmla="*/ 212942 h 1918987"/>
                <a:gd name="connsiteX18" fmla="*/ 646343 w 2131930"/>
                <a:gd name="connsiteY18" fmla="*/ 243005 h 1918987"/>
                <a:gd name="connsiteX19" fmla="*/ 673900 w 2131930"/>
                <a:gd name="connsiteY19" fmla="*/ 260541 h 1918987"/>
                <a:gd name="connsiteX20" fmla="*/ 688932 w 2131930"/>
                <a:gd name="connsiteY20" fmla="*/ 275572 h 1918987"/>
                <a:gd name="connsiteX21" fmla="*/ 706468 w 2131930"/>
                <a:gd name="connsiteY21" fmla="*/ 295614 h 1918987"/>
                <a:gd name="connsiteX22" fmla="*/ 718994 w 2131930"/>
                <a:gd name="connsiteY22" fmla="*/ 323171 h 1918987"/>
                <a:gd name="connsiteX23" fmla="*/ 726510 w 2131930"/>
                <a:gd name="connsiteY23" fmla="*/ 353234 h 1918987"/>
                <a:gd name="connsiteX24" fmla="*/ 726510 w 2131930"/>
                <a:gd name="connsiteY24" fmla="*/ 388307 h 1918987"/>
                <a:gd name="connsiteX25" fmla="*/ 711478 w 2131930"/>
                <a:gd name="connsiteY25" fmla="*/ 423380 h 1918987"/>
                <a:gd name="connsiteX26" fmla="*/ 686426 w 2131930"/>
                <a:gd name="connsiteY26" fmla="*/ 475989 h 1918987"/>
                <a:gd name="connsiteX27" fmla="*/ 651353 w 2131930"/>
                <a:gd name="connsiteY27" fmla="*/ 556156 h 1918987"/>
                <a:gd name="connsiteX28" fmla="*/ 623796 w 2131930"/>
                <a:gd name="connsiteY28" fmla="*/ 636322 h 1918987"/>
                <a:gd name="connsiteX29" fmla="*/ 608765 w 2131930"/>
                <a:gd name="connsiteY29" fmla="*/ 698952 h 1918987"/>
                <a:gd name="connsiteX30" fmla="*/ 588723 w 2131930"/>
                <a:gd name="connsiteY30" fmla="*/ 821707 h 1918987"/>
                <a:gd name="connsiteX31" fmla="*/ 571187 w 2131930"/>
                <a:gd name="connsiteY31" fmla="*/ 1019619 h 1918987"/>
                <a:gd name="connsiteX32" fmla="*/ 561166 w 2131930"/>
                <a:gd name="connsiteY32" fmla="*/ 1245087 h 1918987"/>
                <a:gd name="connsiteX33" fmla="*/ 556156 w 2131930"/>
                <a:gd name="connsiteY33" fmla="*/ 1523165 h 1918987"/>
                <a:gd name="connsiteX34" fmla="*/ 563671 w 2131930"/>
                <a:gd name="connsiteY34" fmla="*/ 1570764 h 1918987"/>
                <a:gd name="connsiteX35" fmla="*/ 586218 w 2131930"/>
                <a:gd name="connsiteY35" fmla="*/ 1620868 h 1918987"/>
                <a:gd name="connsiteX36" fmla="*/ 603755 w 2131930"/>
                <a:gd name="connsiteY36" fmla="*/ 1650930 h 1918987"/>
                <a:gd name="connsiteX37" fmla="*/ 628807 w 2131930"/>
                <a:gd name="connsiteY37" fmla="*/ 1675982 h 1918987"/>
                <a:gd name="connsiteX38" fmla="*/ 653859 w 2131930"/>
                <a:gd name="connsiteY38" fmla="*/ 1691014 h 1918987"/>
                <a:gd name="connsiteX39" fmla="*/ 716489 w 2131930"/>
                <a:gd name="connsiteY39" fmla="*/ 1708550 h 1918987"/>
                <a:gd name="connsiteX40" fmla="*/ 816697 w 2131930"/>
                <a:gd name="connsiteY40" fmla="*/ 1716066 h 1918987"/>
                <a:gd name="connsiteX41" fmla="*/ 999577 w 2131930"/>
                <a:gd name="connsiteY41" fmla="*/ 1716066 h 1918987"/>
                <a:gd name="connsiteX42" fmla="*/ 1220035 w 2131930"/>
                <a:gd name="connsiteY42" fmla="*/ 1716066 h 1918987"/>
                <a:gd name="connsiteX43" fmla="*/ 1390389 w 2131930"/>
                <a:gd name="connsiteY43" fmla="*/ 1706045 h 1918987"/>
                <a:gd name="connsiteX44" fmla="*/ 1450514 w 2131930"/>
                <a:gd name="connsiteY44" fmla="*/ 1698529 h 1918987"/>
                <a:gd name="connsiteX45" fmla="*/ 1503123 w 2131930"/>
                <a:gd name="connsiteY45" fmla="*/ 1688508 h 1918987"/>
                <a:gd name="connsiteX46" fmla="*/ 1560743 w 2131930"/>
                <a:gd name="connsiteY46" fmla="*/ 1670972 h 1918987"/>
                <a:gd name="connsiteX47" fmla="*/ 1618363 w 2131930"/>
                <a:gd name="connsiteY47" fmla="*/ 1643415 h 1918987"/>
                <a:gd name="connsiteX48" fmla="*/ 2074310 w 2131930"/>
                <a:gd name="connsiteY48" fmla="*/ 1663456 h 1918987"/>
                <a:gd name="connsiteX49" fmla="*/ 2101867 w 2131930"/>
                <a:gd name="connsiteY49" fmla="*/ 1683498 h 1918987"/>
                <a:gd name="connsiteX50" fmla="*/ 2121909 w 2131930"/>
                <a:gd name="connsiteY50" fmla="*/ 1703540 h 1918987"/>
                <a:gd name="connsiteX51" fmla="*/ 2126919 w 2131930"/>
                <a:gd name="connsiteY51" fmla="*/ 1716066 h 1918987"/>
                <a:gd name="connsiteX52" fmla="*/ 2131930 w 2131930"/>
                <a:gd name="connsiteY52" fmla="*/ 1743623 h 1918987"/>
                <a:gd name="connsiteX53" fmla="*/ 2126919 w 2131930"/>
                <a:gd name="connsiteY53" fmla="*/ 1768675 h 1918987"/>
                <a:gd name="connsiteX54" fmla="*/ 2106878 w 2131930"/>
                <a:gd name="connsiteY54" fmla="*/ 1796232 h 1918987"/>
                <a:gd name="connsiteX55" fmla="*/ 2054268 w 2131930"/>
                <a:gd name="connsiteY55" fmla="*/ 1836316 h 1918987"/>
                <a:gd name="connsiteX56" fmla="*/ 1989133 w 2131930"/>
                <a:gd name="connsiteY56" fmla="*/ 1866378 h 1918987"/>
                <a:gd name="connsiteX57" fmla="*/ 1918987 w 2131930"/>
                <a:gd name="connsiteY57" fmla="*/ 1888925 h 1918987"/>
                <a:gd name="connsiteX58" fmla="*/ 1818779 w 2131930"/>
                <a:gd name="connsiteY58" fmla="*/ 1903956 h 1918987"/>
                <a:gd name="connsiteX59" fmla="*/ 1670972 w 2131930"/>
                <a:gd name="connsiteY59" fmla="*/ 1913977 h 1918987"/>
                <a:gd name="connsiteX60" fmla="*/ 1505628 w 2131930"/>
                <a:gd name="connsiteY60" fmla="*/ 1916482 h 1918987"/>
                <a:gd name="connsiteX61" fmla="*/ 1277655 w 2131930"/>
                <a:gd name="connsiteY61" fmla="*/ 1918987 h 1918987"/>
                <a:gd name="connsiteX62" fmla="*/ 1059702 w 2131930"/>
                <a:gd name="connsiteY62" fmla="*/ 1916482 h 1918987"/>
                <a:gd name="connsiteX63" fmla="*/ 869306 w 2131930"/>
                <a:gd name="connsiteY63" fmla="*/ 1911472 h 1918987"/>
                <a:gd name="connsiteX64" fmla="*/ 751562 w 2131930"/>
                <a:gd name="connsiteY64" fmla="*/ 1898946 h 1918987"/>
                <a:gd name="connsiteX65" fmla="*/ 651353 w 2131930"/>
                <a:gd name="connsiteY65" fmla="*/ 1878904 h 1918987"/>
                <a:gd name="connsiteX66" fmla="*/ 578702 w 2131930"/>
                <a:gd name="connsiteY66" fmla="*/ 1856357 h 1918987"/>
                <a:gd name="connsiteX67" fmla="*/ 521083 w 2131930"/>
                <a:gd name="connsiteY67" fmla="*/ 1831305 h 1918987"/>
                <a:gd name="connsiteX68" fmla="*/ 491020 w 2131930"/>
                <a:gd name="connsiteY68" fmla="*/ 1808758 h 1918987"/>
                <a:gd name="connsiteX69" fmla="*/ 450937 w 2131930"/>
                <a:gd name="connsiteY69" fmla="*/ 1763665 h 1918987"/>
                <a:gd name="connsiteX70" fmla="*/ 418369 w 2131930"/>
                <a:gd name="connsiteY70" fmla="*/ 1706045 h 1918987"/>
                <a:gd name="connsiteX71" fmla="*/ 398328 w 2131930"/>
                <a:gd name="connsiteY71" fmla="*/ 1640909 h 1918987"/>
                <a:gd name="connsiteX72" fmla="*/ 378286 w 2131930"/>
                <a:gd name="connsiteY72" fmla="*/ 1555732 h 1918987"/>
                <a:gd name="connsiteX73" fmla="*/ 363255 w 2131930"/>
                <a:gd name="connsiteY73" fmla="*/ 1420451 h 1918987"/>
                <a:gd name="connsiteX74" fmla="*/ 355739 w 2131930"/>
                <a:gd name="connsiteY74" fmla="*/ 1189972 h 1918987"/>
                <a:gd name="connsiteX75" fmla="*/ 358244 w 2131930"/>
                <a:gd name="connsiteY75" fmla="*/ 881832 h 19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31930" h="1918987">
                  <a:moveTo>
                    <a:pt x="358244" y="881832"/>
                  </a:moveTo>
                  <a:lnTo>
                    <a:pt x="370770" y="425885"/>
                  </a:lnTo>
                  <a:lnTo>
                    <a:pt x="375781" y="293109"/>
                  </a:lnTo>
                  <a:lnTo>
                    <a:pt x="368265" y="273067"/>
                  </a:lnTo>
                  <a:lnTo>
                    <a:pt x="345718" y="237994"/>
                  </a:lnTo>
                  <a:lnTo>
                    <a:pt x="315656" y="192901"/>
                  </a:lnTo>
                  <a:lnTo>
                    <a:pt x="285593" y="157828"/>
                  </a:lnTo>
                  <a:lnTo>
                    <a:pt x="260541" y="132776"/>
                  </a:lnTo>
                  <a:lnTo>
                    <a:pt x="232984" y="112734"/>
                  </a:lnTo>
                  <a:lnTo>
                    <a:pt x="210437" y="97703"/>
                  </a:lnTo>
                  <a:lnTo>
                    <a:pt x="180375" y="82672"/>
                  </a:lnTo>
                  <a:lnTo>
                    <a:pt x="140292" y="67640"/>
                  </a:lnTo>
                  <a:lnTo>
                    <a:pt x="80167" y="57620"/>
                  </a:lnTo>
                  <a:lnTo>
                    <a:pt x="0" y="37578"/>
                  </a:lnTo>
                  <a:lnTo>
                    <a:pt x="290604" y="0"/>
                  </a:lnTo>
                  <a:lnTo>
                    <a:pt x="405843" y="87682"/>
                  </a:lnTo>
                  <a:lnTo>
                    <a:pt x="511062" y="157828"/>
                  </a:lnTo>
                  <a:lnTo>
                    <a:pt x="601249" y="212942"/>
                  </a:lnTo>
                  <a:lnTo>
                    <a:pt x="646343" y="243005"/>
                  </a:lnTo>
                  <a:lnTo>
                    <a:pt x="673900" y="260541"/>
                  </a:lnTo>
                  <a:lnTo>
                    <a:pt x="688932" y="275572"/>
                  </a:lnTo>
                  <a:lnTo>
                    <a:pt x="706468" y="295614"/>
                  </a:lnTo>
                  <a:lnTo>
                    <a:pt x="718994" y="323171"/>
                  </a:lnTo>
                  <a:lnTo>
                    <a:pt x="726510" y="353234"/>
                  </a:lnTo>
                  <a:lnTo>
                    <a:pt x="726510" y="388307"/>
                  </a:lnTo>
                  <a:lnTo>
                    <a:pt x="711478" y="423380"/>
                  </a:lnTo>
                  <a:lnTo>
                    <a:pt x="686426" y="475989"/>
                  </a:lnTo>
                  <a:lnTo>
                    <a:pt x="651353" y="556156"/>
                  </a:lnTo>
                  <a:lnTo>
                    <a:pt x="623796" y="636322"/>
                  </a:lnTo>
                  <a:lnTo>
                    <a:pt x="608765" y="698952"/>
                  </a:lnTo>
                  <a:lnTo>
                    <a:pt x="588723" y="821707"/>
                  </a:lnTo>
                  <a:lnTo>
                    <a:pt x="571187" y="1019619"/>
                  </a:lnTo>
                  <a:lnTo>
                    <a:pt x="561166" y="1245087"/>
                  </a:lnTo>
                  <a:lnTo>
                    <a:pt x="556156" y="1523165"/>
                  </a:lnTo>
                  <a:lnTo>
                    <a:pt x="563671" y="1570764"/>
                  </a:lnTo>
                  <a:lnTo>
                    <a:pt x="586218" y="1620868"/>
                  </a:lnTo>
                  <a:lnTo>
                    <a:pt x="603755" y="1650930"/>
                  </a:lnTo>
                  <a:lnTo>
                    <a:pt x="628807" y="1675982"/>
                  </a:lnTo>
                  <a:lnTo>
                    <a:pt x="653859" y="1691014"/>
                  </a:lnTo>
                  <a:lnTo>
                    <a:pt x="716489" y="1708550"/>
                  </a:lnTo>
                  <a:lnTo>
                    <a:pt x="816697" y="1716066"/>
                  </a:lnTo>
                  <a:lnTo>
                    <a:pt x="999577" y="1716066"/>
                  </a:lnTo>
                  <a:lnTo>
                    <a:pt x="1220035" y="1716066"/>
                  </a:lnTo>
                  <a:lnTo>
                    <a:pt x="1390389" y="1706045"/>
                  </a:lnTo>
                  <a:lnTo>
                    <a:pt x="1450514" y="1698529"/>
                  </a:lnTo>
                  <a:lnTo>
                    <a:pt x="1503123" y="1688508"/>
                  </a:lnTo>
                  <a:lnTo>
                    <a:pt x="1560743" y="1670972"/>
                  </a:lnTo>
                  <a:lnTo>
                    <a:pt x="1618363" y="1643415"/>
                  </a:lnTo>
                  <a:lnTo>
                    <a:pt x="2074310" y="1663456"/>
                  </a:lnTo>
                  <a:lnTo>
                    <a:pt x="2101867" y="1683498"/>
                  </a:lnTo>
                  <a:lnTo>
                    <a:pt x="2121909" y="1703540"/>
                  </a:lnTo>
                  <a:lnTo>
                    <a:pt x="2126919" y="1716066"/>
                  </a:lnTo>
                  <a:lnTo>
                    <a:pt x="2131930" y="1743623"/>
                  </a:lnTo>
                  <a:lnTo>
                    <a:pt x="2126919" y="1768675"/>
                  </a:lnTo>
                  <a:lnTo>
                    <a:pt x="2106878" y="1796232"/>
                  </a:lnTo>
                  <a:lnTo>
                    <a:pt x="2054268" y="1836316"/>
                  </a:lnTo>
                  <a:lnTo>
                    <a:pt x="1989133" y="1866378"/>
                  </a:lnTo>
                  <a:lnTo>
                    <a:pt x="1918987" y="1888925"/>
                  </a:lnTo>
                  <a:lnTo>
                    <a:pt x="1818779" y="1903956"/>
                  </a:lnTo>
                  <a:lnTo>
                    <a:pt x="1670972" y="1913977"/>
                  </a:lnTo>
                  <a:lnTo>
                    <a:pt x="1505628" y="1916482"/>
                  </a:lnTo>
                  <a:lnTo>
                    <a:pt x="1277655" y="1918987"/>
                  </a:lnTo>
                  <a:lnTo>
                    <a:pt x="1059702" y="1916482"/>
                  </a:lnTo>
                  <a:lnTo>
                    <a:pt x="869306" y="1911472"/>
                  </a:lnTo>
                  <a:lnTo>
                    <a:pt x="751562" y="1898946"/>
                  </a:lnTo>
                  <a:lnTo>
                    <a:pt x="651353" y="1878904"/>
                  </a:lnTo>
                  <a:lnTo>
                    <a:pt x="578702" y="1856357"/>
                  </a:lnTo>
                  <a:lnTo>
                    <a:pt x="521083" y="1831305"/>
                  </a:lnTo>
                  <a:lnTo>
                    <a:pt x="491020" y="1808758"/>
                  </a:lnTo>
                  <a:lnTo>
                    <a:pt x="450937" y="1763665"/>
                  </a:lnTo>
                  <a:lnTo>
                    <a:pt x="418369" y="1706045"/>
                  </a:lnTo>
                  <a:lnTo>
                    <a:pt x="398328" y="1640909"/>
                  </a:lnTo>
                  <a:lnTo>
                    <a:pt x="378286" y="1555732"/>
                  </a:lnTo>
                  <a:lnTo>
                    <a:pt x="363255" y="1420451"/>
                  </a:lnTo>
                  <a:lnTo>
                    <a:pt x="355739" y="1189972"/>
                  </a:lnTo>
                  <a:cubicBezTo>
                    <a:pt x="357409" y="1093939"/>
                    <a:pt x="359080" y="997907"/>
                    <a:pt x="358244" y="8818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8">
              <a:extLst>
                <a:ext uri="{FF2B5EF4-FFF2-40B4-BE49-F238E27FC236}">
                  <a16:creationId xmlns:a16="http://schemas.microsoft.com/office/drawing/2014/main" id="{2AC2326F-EA6B-4915-87BD-258C1C142906}"/>
                </a:ext>
              </a:extLst>
            </p:cNvPr>
            <p:cNvSpPr/>
            <p:nvPr/>
          </p:nvSpPr>
          <p:spPr>
            <a:xfrm>
              <a:off x="6838950" y="4741863"/>
              <a:ext cx="581025" cy="752475"/>
            </a:xfrm>
            <a:custGeom>
              <a:avLst/>
              <a:gdLst>
                <a:gd name="connsiteX0" fmla="*/ 259556 w 581025"/>
                <a:gd name="connsiteY0" fmla="*/ 259556 h 752475"/>
                <a:gd name="connsiteX1" fmla="*/ 228600 w 581025"/>
                <a:gd name="connsiteY1" fmla="*/ 409575 h 752475"/>
                <a:gd name="connsiteX2" fmla="*/ 207169 w 581025"/>
                <a:gd name="connsiteY2" fmla="*/ 490537 h 752475"/>
                <a:gd name="connsiteX3" fmla="*/ 180975 w 581025"/>
                <a:gd name="connsiteY3" fmla="*/ 569119 h 752475"/>
                <a:gd name="connsiteX4" fmla="*/ 154781 w 581025"/>
                <a:gd name="connsiteY4" fmla="*/ 626269 h 752475"/>
                <a:gd name="connsiteX5" fmla="*/ 140494 w 581025"/>
                <a:gd name="connsiteY5" fmla="*/ 647700 h 752475"/>
                <a:gd name="connsiteX6" fmla="*/ 121444 w 581025"/>
                <a:gd name="connsiteY6" fmla="*/ 669131 h 752475"/>
                <a:gd name="connsiteX7" fmla="*/ 100013 w 581025"/>
                <a:gd name="connsiteY7" fmla="*/ 685800 h 752475"/>
                <a:gd name="connsiteX8" fmla="*/ 69056 w 581025"/>
                <a:gd name="connsiteY8" fmla="*/ 700087 h 752475"/>
                <a:gd name="connsiteX9" fmla="*/ 0 w 581025"/>
                <a:gd name="connsiteY9" fmla="*/ 731044 h 752475"/>
                <a:gd name="connsiteX10" fmla="*/ 581025 w 581025"/>
                <a:gd name="connsiteY10" fmla="*/ 752475 h 752475"/>
                <a:gd name="connsiteX11" fmla="*/ 535781 w 581025"/>
                <a:gd name="connsiteY11" fmla="*/ 711994 h 752475"/>
                <a:gd name="connsiteX12" fmla="*/ 497681 w 581025"/>
                <a:gd name="connsiteY12" fmla="*/ 683419 h 752475"/>
                <a:gd name="connsiteX13" fmla="*/ 469106 w 581025"/>
                <a:gd name="connsiteY13" fmla="*/ 659606 h 752475"/>
                <a:gd name="connsiteX14" fmla="*/ 445294 w 581025"/>
                <a:gd name="connsiteY14" fmla="*/ 633412 h 752475"/>
                <a:gd name="connsiteX15" fmla="*/ 421481 w 581025"/>
                <a:gd name="connsiteY15" fmla="*/ 581025 h 752475"/>
                <a:gd name="connsiteX16" fmla="*/ 400050 w 581025"/>
                <a:gd name="connsiteY16" fmla="*/ 492919 h 752475"/>
                <a:gd name="connsiteX17" fmla="*/ 378619 w 581025"/>
                <a:gd name="connsiteY17" fmla="*/ 290512 h 752475"/>
                <a:gd name="connsiteX18" fmla="*/ 361950 w 581025"/>
                <a:gd name="connsiteY18" fmla="*/ 35719 h 752475"/>
                <a:gd name="connsiteX19" fmla="*/ 350044 w 581025"/>
                <a:gd name="connsiteY19" fmla="*/ 16669 h 752475"/>
                <a:gd name="connsiteX20" fmla="*/ 319088 w 581025"/>
                <a:gd name="connsiteY20" fmla="*/ 0 h 752475"/>
                <a:gd name="connsiteX21" fmla="*/ 304800 w 581025"/>
                <a:gd name="connsiteY21" fmla="*/ 4762 h 752475"/>
                <a:gd name="connsiteX22" fmla="*/ 295275 w 581025"/>
                <a:gd name="connsiteY22" fmla="*/ 23812 h 752475"/>
                <a:gd name="connsiteX23" fmla="*/ 285750 w 581025"/>
                <a:gd name="connsiteY23" fmla="*/ 104775 h 752475"/>
                <a:gd name="connsiteX24" fmla="*/ 259556 w 581025"/>
                <a:gd name="connsiteY24" fmla="*/ 259556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752475">
                  <a:moveTo>
                    <a:pt x="259556" y="259556"/>
                  </a:moveTo>
                  <a:lnTo>
                    <a:pt x="228600" y="409575"/>
                  </a:lnTo>
                  <a:lnTo>
                    <a:pt x="207169" y="490537"/>
                  </a:lnTo>
                  <a:lnTo>
                    <a:pt x="180975" y="569119"/>
                  </a:lnTo>
                  <a:lnTo>
                    <a:pt x="154781" y="626269"/>
                  </a:lnTo>
                  <a:lnTo>
                    <a:pt x="140494" y="647700"/>
                  </a:lnTo>
                  <a:lnTo>
                    <a:pt x="121444" y="669131"/>
                  </a:lnTo>
                  <a:lnTo>
                    <a:pt x="100013" y="685800"/>
                  </a:lnTo>
                  <a:lnTo>
                    <a:pt x="69056" y="700087"/>
                  </a:lnTo>
                  <a:lnTo>
                    <a:pt x="0" y="731044"/>
                  </a:lnTo>
                  <a:lnTo>
                    <a:pt x="581025" y="752475"/>
                  </a:lnTo>
                  <a:lnTo>
                    <a:pt x="535781" y="711994"/>
                  </a:lnTo>
                  <a:lnTo>
                    <a:pt x="497681" y="683419"/>
                  </a:lnTo>
                  <a:lnTo>
                    <a:pt x="469106" y="659606"/>
                  </a:lnTo>
                  <a:lnTo>
                    <a:pt x="445294" y="633412"/>
                  </a:lnTo>
                  <a:lnTo>
                    <a:pt x="421481" y="581025"/>
                  </a:lnTo>
                  <a:lnTo>
                    <a:pt x="400050" y="492919"/>
                  </a:lnTo>
                  <a:lnTo>
                    <a:pt x="378619" y="290512"/>
                  </a:lnTo>
                  <a:lnTo>
                    <a:pt x="361950" y="35719"/>
                  </a:lnTo>
                  <a:lnTo>
                    <a:pt x="350044" y="16669"/>
                  </a:lnTo>
                  <a:lnTo>
                    <a:pt x="319088" y="0"/>
                  </a:lnTo>
                  <a:lnTo>
                    <a:pt x="304800" y="4762"/>
                  </a:lnTo>
                  <a:lnTo>
                    <a:pt x="295275" y="23812"/>
                  </a:lnTo>
                  <a:lnTo>
                    <a:pt x="285750" y="104775"/>
                  </a:lnTo>
                  <a:lnTo>
                    <a:pt x="259556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778" name="グループ化 1">
            <a:extLst>
              <a:ext uri="{FF2B5EF4-FFF2-40B4-BE49-F238E27FC236}">
                <a16:creationId xmlns:a16="http://schemas.microsoft.com/office/drawing/2014/main" id="{88353BA7-DA1D-4754-8A4A-FEDEC4C31B61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1600200"/>
            <a:ext cx="4765675" cy="4192588"/>
            <a:chOff x="2670175" y="1600200"/>
            <a:chExt cx="4765675" cy="4192588"/>
          </a:xfrm>
        </p:grpSpPr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F1B0C068-6019-4EFB-8CAD-7AC5941D011C}"/>
                </a:ext>
              </a:extLst>
            </p:cNvPr>
            <p:cNvSpPr/>
            <p:nvPr/>
          </p:nvSpPr>
          <p:spPr>
            <a:xfrm>
              <a:off x="2670175" y="2136775"/>
              <a:ext cx="357188" cy="2614613"/>
            </a:xfrm>
            <a:custGeom>
              <a:avLst/>
              <a:gdLst>
                <a:gd name="connsiteX0" fmla="*/ 129209 w 357809"/>
                <a:gd name="connsiteY0" fmla="*/ 944217 h 2613991"/>
                <a:gd name="connsiteX1" fmla="*/ 132522 w 357809"/>
                <a:gd name="connsiteY1" fmla="*/ 662609 h 2613991"/>
                <a:gd name="connsiteX2" fmla="*/ 132522 w 357809"/>
                <a:gd name="connsiteY2" fmla="*/ 347870 h 2613991"/>
                <a:gd name="connsiteX3" fmla="*/ 129209 w 357809"/>
                <a:gd name="connsiteY3" fmla="*/ 245165 h 2613991"/>
                <a:gd name="connsiteX4" fmla="*/ 122583 w 357809"/>
                <a:gd name="connsiteY4" fmla="*/ 205409 h 2613991"/>
                <a:gd name="connsiteX5" fmla="*/ 115957 w 357809"/>
                <a:gd name="connsiteY5" fmla="*/ 175591 h 2613991"/>
                <a:gd name="connsiteX6" fmla="*/ 102704 w 357809"/>
                <a:gd name="connsiteY6" fmla="*/ 139148 h 2613991"/>
                <a:gd name="connsiteX7" fmla="*/ 86139 w 357809"/>
                <a:gd name="connsiteY7" fmla="*/ 109330 h 2613991"/>
                <a:gd name="connsiteX8" fmla="*/ 69574 w 357809"/>
                <a:gd name="connsiteY8" fmla="*/ 86139 h 2613991"/>
                <a:gd name="connsiteX9" fmla="*/ 39757 w 357809"/>
                <a:gd name="connsiteY9" fmla="*/ 59635 h 2613991"/>
                <a:gd name="connsiteX10" fmla="*/ 16565 w 357809"/>
                <a:gd name="connsiteY10" fmla="*/ 43070 h 2613991"/>
                <a:gd name="connsiteX11" fmla="*/ 3313 w 357809"/>
                <a:gd name="connsiteY11" fmla="*/ 29817 h 2613991"/>
                <a:gd name="connsiteX12" fmla="*/ 0 w 357809"/>
                <a:gd name="connsiteY12" fmla="*/ 23191 h 2613991"/>
                <a:gd name="connsiteX13" fmla="*/ 0 w 357809"/>
                <a:gd name="connsiteY13" fmla="*/ 16565 h 2613991"/>
                <a:gd name="connsiteX14" fmla="*/ 6626 w 357809"/>
                <a:gd name="connsiteY14" fmla="*/ 3313 h 2613991"/>
                <a:gd name="connsiteX15" fmla="*/ 43070 w 357809"/>
                <a:gd name="connsiteY15" fmla="*/ 0 h 2613991"/>
                <a:gd name="connsiteX16" fmla="*/ 102704 w 357809"/>
                <a:gd name="connsiteY16" fmla="*/ 6626 h 2613991"/>
                <a:gd name="connsiteX17" fmla="*/ 165652 w 357809"/>
                <a:gd name="connsiteY17" fmla="*/ 26504 h 2613991"/>
                <a:gd name="connsiteX18" fmla="*/ 245165 w 357809"/>
                <a:gd name="connsiteY18" fmla="*/ 62948 h 2613991"/>
                <a:gd name="connsiteX19" fmla="*/ 298174 w 357809"/>
                <a:gd name="connsiteY19" fmla="*/ 89452 h 2613991"/>
                <a:gd name="connsiteX20" fmla="*/ 357809 w 357809"/>
                <a:gd name="connsiteY20" fmla="*/ 238539 h 2613991"/>
                <a:gd name="connsiteX21" fmla="*/ 354496 w 357809"/>
                <a:gd name="connsiteY21" fmla="*/ 586409 h 2613991"/>
                <a:gd name="connsiteX22" fmla="*/ 354496 w 357809"/>
                <a:gd name="connsiteY22" fmla="*/ 1109870 h 2613991"/>
                <a:gd name="connsiteX23" fmla="*/ 354496 w 357809"/>
                <a:gd name="connsiteY23" fmla="*/ 1573696 h 2613991"/>
                <a:gd name="connsiteX24" fmla="*/ 354496 w 357809"/>
                <a:gd name="connsiteY24" fmla="*/ 2183296 h 2613991"/>
                <a:gd name="connsiteX25" fmla="*/ 334617 w 357809"/>
                <a:gd name="connsiteY25" fmla="*/ 2332383 h 2613991"/>
                <a:gd name="connsiteX26" fmla="*/ 321365 w 357809"/>
                <a:gd name="connsiteY26" fmla="*/ 2401957 h 2613991"/>
                <a:gd name="connsiteX27" fmla="*/ 301487 w 357809"/>
                <a:gd name="connsiteY27" fmla="*/ 2461591 h 2613991"/>
                <a:gd name="connsiteX28" fmla="*/ 288235 w 357809"/>
                <a:gd name="connsiteY28" fmla="*/ 2501348 h 2613991"/>
                <a:gd name="connsiteX29" fmla="*/ 265044 w 357809"/>
                <a:gd name="connsiteY29" fmla="*/ 2551044 h 2613991"/>
                <a:gd name="connsiteX30" fmla="*/ 238539 w 357809"/>
                <a:gd name="connsiteY30" fmla="*/ 2587487 h 2613991"/>
                <a:gd name="connsiteX31" fmla="*/ 215348 w 357809"/>
                <a:gd name="connsiteY31" fmla="*/ 2604052 h 2613991"/>
                <a:gd name="connsiteX32" fmla="*/ 188844 w 357809"/>
                <a:gd name="connsiteY32" fmla="*/ 2613991 h 2613991"/>
                <a:gd name="connsiteX33" fmla="*/ 175591 w 357809"/>
                <a:gd name="connsiteY33" fmla="*/ 2610678 h 2613991"/>
                <a:gd name="connsiteX34" fmla="*/ 155713 w 357809"/>
                <a:gd name="connsiteY34" fmla="*/ 2574235 h 2613991"/>
                <a:gd name="connsiteX35" fmla="*/ 119270 w 357809"/>
                <a:gd name="connsiteY35" fmla="*/ 2474844 h 2613991"/>
                <a:gd name="connsiteX36" fmla="*/ 89452 w 357809"/>
                <a:gd name="connsiteY36" fmla="*/ 2352261 h 2613991"/>
                <a:gd name="connsiteX37" fmla="*/ 92765 w 357809"/>
                <a:gd name="connsiteY37" fmla="*/ 2299252 h 2613991"/>
                <a:gd name="connsiteX38" fmla="*/ 106017 w 357809"/>
                <a:gd name="connsiteY38" fmla="*/ 2090530 h 2613991"/>
                <a:gd name="connsiteX39" fmla="*/ 115957 w 357809"/>
                <a:gd name="connsiteY39" fmla="*/ 1878496 h 2613991"/>
                <a:gd name="connsiteX40" fmla="*/ 122583 w 357809"/>
                <a:gd name="connsiteY40" fmla="*/ 1573696 h 2613991"/>
                <a:gd name="connsiteX41" fmla="*/ 129209 w 357809"/>
                <a:gd name="connsiteY41" fmla="*/ 1302026 h 2613991"/>
                <a:gd name="connsiteX42" fmla="*/ 129209 w 357809"/>
                <a:gd name="connsiteY42" fmla="*/ 944217 h 2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7809" h="2613991">
                  <a:moveTo>
                    <a:pt x="129209" y="944217"/>
                  </a:moveTo>
                  <a:cubicBezTo>
                    <a:pt x="130313" y="850348"/>
                    <a:pt x="131418" y="756478"/>
                    <a:pt x="132522" y="662609"/>
                  </a:cubicBezTo>
                  <a:lnTo>
                    <a:pt x="132522" y="347870"/>
                  </a:lnTo>
                  <a:lnTo>
                    <a:pt x="129209" y="245165"/>
                  </a:lnTo>
                  <a:lnTo>
                    <a:pt x="122583" y="205409"/>
                  </a:lnTo>
                  <a:lnTo>
                    <a:pt x="115957" y="175591"/>
                  </a:lnTo>
                  <a:lnTo>
                    <a:pt x="102704" y="139148"/>
                  </a:lnTo>
                  <a:lnTo>
                    <a:pt x="86139" y="109330"/>
                  </a:lnTo>
                  <a:lnTo>
                    <a:pt x="69574" y="86139"/>
                  </a:lnTo>
                  <a:lnTo>
                    <a:pt x="39757" y="59635"/>
                  </a:lnTo>
                  <a:lnTo>
                    <a:pt x="16565" y="43070"/>
                  </a:lnTo>
                  <a:lnTo>
                    <a:pt x="3313" y="29817"/>
                  </a:lnTo>
                  <a:lnTo>
                    <a:pt x="0" y="23191"/>
                  </a:lnTo>
                  <a:lnTo>
                    <a:pt x="0" y="16565"/>
                  </a:lnTo>
                  <a:lnTo>
                    <a:pt x="6626" y="3313"/>
                  </a:lnTo>
                  <a:lnTo>
                    <a:pt x="43070" y="0"/>
                  </a:lnTo>
                  <a:lnTo>
                    <a:pt x="102704" y="6626"/>
                  </a:lnTo>
                  <a:lnTo>
                    <a:pt x="165652" y="26504"/>
                  </a:lnTo>
                  <a:lnTo>
                    <a:pt x="245165" y="62948"/>
                  </a:lnTo>
                  <a:lnTo>
                    <a:pt x="298174" y="89452"/>
                  </a:lnTo>
                  <a:lnTo>
                    <a:pt x="357809" y="238539"/>
                  </a:lnTo>
                  <a:cubicBezTo>
                    <a:pt x="356705" y="354496"/>
                    <a:pt x="355600" y="470452"/>
                    <a:pt x="354496" y="586409"/>
                  </a:cubicBezTo>
                  <a:lnTo>
                    <a:pt x="354496" y="1109870"/>
                  </a:lnTo>
                  <a:lnTo>
                    <a:pt x="354496" y="1573696"/>
                  </a:lnTo>
                  <a:lnTo>
                    <a:pt x="354496" y="2183296"/>
                  </a:lnTo>
                  <a:lnTo>
                    <a:pt x="334617" y="2332383"/>
                  </a:lnTo>
                  <a:lnTo>
                    <a:pt x="321365" y="2401957"/>
                  </a:lnTo>
                  <a:lnTo>
                    <a:pt x="301487" y="2461591"/>
                  </a:lnTo>
                  <a:lnTo>
                    <a:pt x="288235" y="2501348"/>
                  </a:lnTo>
                  <a:lnTo>
                    <a:pt x="265044" y="2551044"/>
                  </a:lnTo>
                  <a:lnTo>
                    <a:pt x="238539" y="2587487"/>
                  </a:lnTo>
                  <a:lnTo>
                    <a:pt x="215348" y="2604052"/>
                  </a:lnTo>
                  <a:lnTo>
                    <a:pt x="188844" y="2613991"/>
                  </a:lnTo>
                  <a:lnTo>
                    <a:pt x="175591" y="2610678"/>
                  </a:lnTo>
                  <a:lnTo>
                    <a:pt x="155713" y="2574235"/>
                  </a:lnTo>
                  <a:lnTo>
                    <a:pt x="119270" y="2474844"/>
                  </a:lnTo>
                  <a:lnTo>
                    <a:pt x="89452" y="2352261"/>
                  </a:lnTo>
                  <a:lnTo>
                    <a:pt x="92765" y="2299252"/>
                  </a:lnTo>
                  <a:lnTo>
                    <a:pt x="106017" y="2090530"/>
                  </a:lnTo>
                  <a:lnTo>
                    <a:pt x="115957" y="1878496"/>
                  </a:lnTo>
                  <a:lnTo>
                    <a:pt x="122583" y="1573696"/>
                  </a:lnTo>
                  <a:lnTo>
                    <a:pt x="129209" y="1302026"/>
                  </a:lnTo>
                  <a:lnTo>
                    <a:pt x="129209" y="9442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FB01162B-A828-4FA5-96C7-8C9B1600E02A}"/>
                </a:ext>
              </a:extLst>
            </p:cNvPr>
            <p:cNvSpPr/>
            <p:nvPr/>
          </p:nvSpPr>
          <p:spPr>
            <a:xfrm>
              <a:off x="2916238" y="2076450"/>
              <a:ext cx="1254125" cy="2665413"/>
            </a:xfrm>
            <a:custGeom>
              <a:avLst/>
              <a:gdLst>
                <a:gd name="connsiteX0" fmla="*/ 615266 w 1254326"/>
                <a:gd name="connsiteY0" fmla="*/ 244746 h 2665017"/>
                <a:gd name="connsiteX1" fmla="*/ 411310 w 1254326"/>
                <a:gd name="connsiteY1" fmla="*/ 275340 h 2665017"/>
                <a:gd name="connsiteX2" fmla="*/ 251545 w 1254326"/>
                <a:gd name="connsiteY2" fmla="*/ 302534 h 2665017"/>
                <a:gd name="connsiteX3" fmla="*/ 57787 w 1254326"/>
                <a:gd name="connsiteY3" fmla="*/ 339925 h 2665017"/>
                <a:gd name="connsiteX4" fmla="*/ 0 w 1254326"/>
                <a:gd name="connsiteY4" fmla="*/ 149567 h 2665017"/>
                <a:gd name="connsiteX5" fmla="*/ 105377 w 1254326"/>
                <a:gd name="connsiteY5" fmla="*/ 149567 h 2665017"/>
                <a:gd name="connsiteX6" fmla="*/ 224351 w 1254326"/>
                <a:gd name="connsiteY6" fmla="*/ 135970 h 2665017"/>
                <a:gd name="connsiteX7" fmla="*/ 486094 w 1254326"/>
                <a:gd name="connsiteY7" fmla="*/ 88380 h 2665017"/>
                <a:gd name="connsiteX8" fmla="*/ 737639 w 1254326"/>
                <a:gd name="connsiteY8" fmla="*/ 44190 h 2665017"/>
                <a:gd name="connsiteX9" fmla="*/ 836217 w 1254326"/>
                <a:gd name="connsiteY9" fmla="*/ 20395 h 2665017"/>
                <a:gd name="connsiteX10" fmla="*/ 863411 w 1254326"/>
                <a:gd name="connsiteY10" fmla="*/ 6798 h 2665017"/>
                <a:gd name="connsiteX11" fmla="*/ 907602 w 1254326"/>
                <a:gd name="connsiteY11" fmla="*/ 0 h 2665017"/>
                <a:gd name="connsiteX12" fmla="*/ 972187 w 1254326"/>
                <a:gd name="connsiteY12" fmla="*/ 10197 h 2665017"/>
                <a:gd name="connsiteX13" fmla="*/ 1026576 w 1254326"/>
                <a:gd name="connsiteY13" fmla="*/ 33992 h 2665017"/>
                <a:gd name="connsiteX14" fmla="*/ 1094561 w 1254326"/>
                <a:gd name="connsiteY14" fmla="*/ 74783 h 2665017"/>
                <a:gd name="connsiteX15" fmla="*/ 1179542 w 1254326"/>
                <a:gd name="connsiteY15" fmla="*/ 142768 h 2665017"/>
                <a:gd name="connsiteX16" fmla="*/ 1213535 w 1254326"/>
                <a:gd name="connsiteY16" fmla="*/ 176761 h 2665017"/>
                <a:gd name="connsiteX17" fmla="*/ 1230531 w 1254326"/>
                <a:gd name="connsiteY17" fmla="*/ 197157 h 2665017"/>
                <a:gd name="connsiteX18" fmla="*/ 1244128 w 1254326"/>
                <a:gd name="connsiteY18" fmla="*/ 220951 h 2665017"/>
                <a:gd name="connsiteX19" fmla="*/ 1250926 w 1254326"/>
                <a:gd name="connsiteY19" fmla="*/ 241347 h 2665017"/>
                <a:gd name="connsiteX20" fmla="*/ 1254326 w 1254326"/>
                <a:gd name="connsiteY20" fmla="*/ 258343 h 2665017"/>
                <a:gd name="connsiteX21" fmla="*/ 1250926 w 1254326"/>
                <a:gd name="connsiteY21" fmla="*/ 278739 h 2665017"/>
                <a:gd name="connsiteX22" fmla="*/ 1237329 w 1254326"/>
                <a:gd name="connsiteY22" fmla="*/ 309332 h 2665017"/>
                <a:gd name="connsiteX23" fmla="*/ 1216934 w 1254326"/>
                <a:gd name="connsiteY23" fmla="*/ 336526 h 2665017"/>
                <a:gd name="connsiteX24" fmla="*/ 1203337 w 1254326"/>
                <a:gd name="connsiteY24" fmla="*/ 350123 h 2665017"/>
                <a:gd name="connsiteX25" fmla="*/ 1182941 w 1254326"/>
                <a:gd name="connsiteY25" fmla="*/ 394313 h 2665017"/>
                <a:gd name="connsiteX26" fmla="*/ 1159147 w 1254326"/>
                <a:gd name="connsiteY26" fmla="*/ 458899 h 2665017"/>
                <a:gd name="connsiteX27" fmla="*/ 1145550 w 1254326"/>
                <a:gd name="connsiteY27" fmla="*/ 557478 h 2665017"/>
                <a:gd name="connsiteX28" fmla="*/ 1131952 w 1254326"/>
                <a:gd name="connsiteY28" fmla="*/ 958590 h 2665017"/>
                <a:gd name="connsiteX29" fmla="*/ 1125154 w 1254326"/>
                <a:gd name="connsiteY29" fmla="*/ 1458281 h 2665017"/>
                <a:gd name="connsiteX30" fmla="*/ 1114956 w 1254326"/>
                <a:gd name="connsiteY30" fmla="*/ 2070147 h 2665017"/>
                <a:gd name="connsiteX31" fmla="*/ 1114956 w 1254326"/>
                <a:gd name="connsiteY31" fmla="*/ 2362483 h 2665017"/>
                <a:gd name="connsiteX32" fmla="*/ 1104758 w 1254326"/>
                <a:gd name="connsiteY32" fmla="*/ 2430468 h 2665017"/>
                <a:gd name="connsiteX33" fmla="*/ 1094561 w 1254326"/>
                <a:gd name="connsiteY33" fmla="*/ 2488255 h 2665017"/>
                <a:gd name="connsiteX34" fmla="*/ 1084363 w 1254326"/>
                <a:gd name="connsiteY34" fmla="*/ 2525647 h 2665017"/>
                <a:gd name="connsiteX35" fmla="*/ 1063967 w 1254326"/>
                <a:gd name="connsiteY35" fmla="*/ 2569838 h 2665017"/>
                <a:gd name="connsiteX36" fmla="*/ 1046971 w 1254326"/>
                <a:gd name="connsiteY36" fmla="*/ 2600431 h 2665017"/>
                <a:gd name="connsiteX37" fmla="*/ 1023176 w 1254326"/>
                <a:gd name="connsiteY37" fmla="*/ 2631024 h 2665017"/>
                <a:gd name="connsiteX38" fmla="*/ 999381 w 1254326"/>
                <a:gd name="connsiteY38" fmla="*/ 2648021 h 2665017"/>
                <a:gd name="connsiteX39" fmla="*/ 982385 w 1254326"/>
                <a:gd name="connsiteY39" fmla="*/ 2658218 h 2665017"/>
                <a:gd name="connsiteX40" fmla="*/ 968788 w 1254326"/>
                <a:gd name="connsiteY40" fmla="*/ 2665017 h 2665017"/>
                <a:gd name="connsiteX41" fmla="*/ 955191 w 1254326"/>
                <a:gd name="connsiteY41" fmla="*/ 2665017 h 2665017"/>
                <a:gd name="connsiteX42" fmla="*/ 938195 w 1254326"/>
                <a:gd name="connsiteY42" fmla="*/ 2651420 h 2665017"/>
                <a:gd name="connsiteX43" fmla="*/ 907602 w 1254326"/>
                <a:gd name="connsiteY43" fmla="*/ 2607229 h 2665017"/>
                <a:gd name="connsiteX44" fmla="*/ 860012 w 1254326"/>
                <a:gd name="connsiteY44" fmla="*/ 2518849 h 2665017"/>
                <a:gd name="connsiteX45" fmla="*/ 849814 w 1254326"/>
                <a:gd name="connsiteY45" fmla="*/ 2495054 h 2665017"/>
                <a:gd name="connsiteX46" fmla="*/ 843016 w 1254326"/>
                <a:gd name="connsiteY46" fmla="*/ 2457662 h 2665017"/>
                <a:gd name="connsiteX47" fmla="*/ 846415 w 1254326"/>
                <a:gd name="connsiteY47" fmla="*/ 2338688 h 2665017"/>
                <a:gd name="connsiteX48" fmla="*/ 866810 w 1254326"/>
                <a:gd name="connsiteY48" fmla="*/ 2165326 h 2665017"/>
                <a:gd name="connsiteX49" fmla="*/ 866810 w 1254326"/>
                <a:gd name="connsiteY49" fmla="*/ 1920580 h 2665017"/>
                <a:gd name="connsiteX50" fmla="*/ 866810 w 1254326"/>
                <a:gd name="connsiteY50" fmla="*/ 1567057 h 2665017"/>
                <a:gd name="connsiteX51" fmla="*/ 870210 w 1254326"/>
                <a:gd name="connsiteY51" fmla="*/ 1172743 h 2665017"/>
                <a:gd name="connsiteX52" fmla="*/ 870210 w 1254326"/>
                <a:gd name="connsiteY52" fmla="*/ 900803 h 2665017"/>
                <a:gd name="connsiteX53" fmla="*/ 880408 w 1254326"/>
                <a:gd name="connsiteY53" fmla="*/ 642459 h 2665017"/>
                <a:gd name="connsiteX54" fmla="*/ 887206 w 1254326"/>
                <a:gd name="connsiteY54" fmla="*/ 360321 h 2665017"/>
                <a:gd name="connsiteX55" fmla="*/ 887206 w 1254326"/>
                <a:gd name="connsiteY55" fmla="*/ 299134 h 2665017"/>
                <a:gd name="connsiteX56" fmla="*/ 883807 w 1254326"/>
                <a:gd name="connsiteY56" fmla="*/ 275340 h 2665017"/>
                <a:gd name="connsiteX57" fmla="*/ 870210 w 1254326"/>
                <a:gd name="connsiteY57" fmla="*/ 251545 h 2665017"/>
                <a:gd name="connsiteX58" fmla="*/ 849814 w 1254326"/>
                <a:gd name="connsiteY58" fmla="*/ 234548 h 2665017"/>
                <a:gd name="connsiteX59" fmla="*/ 822620 w 1254326"/>
                <a:gd name="connsiteY59" fmla="*/ 224351 h 2665017"/>
                <a:gd name="connsiteX60" fmla="*/ 792027 w 1254326"/>
                <a:gd name="connsiteY60" fmla="*/ 217552 h 2665017"/>
                <a:gd name="connsiteX61" fmla="*/ 615266 w 1254326"/>
                <a:gd name="connsiteY61" fmla="*/ 244746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4326" h="2665017">
                  <a:moveTo>
                    <a:pt x="615266" y="244746"/>
                  </a:moveTo>
                  <a:lnTo>
                    <a:pt x="411310" y="275340"/>
                  </a:lnTo>
                  <a:lnTo>
                    <a:pt x="251545" y="302534"/>
                  </a:lnTo>
                  <a:lnTo>
                    <a:pt x="57787" y="339925"/>
                  </a:lnTo>
                  <a:lnTo>
                    <a:pt x="0" y="149567"/>
                  </a:lnTo>
                  <a:lnTo>
                    <a:pt x="105377" y="149567"/>
                  </a:lnTo>
                  <a:lnTo>
                    <a:pt x="224351" y="135970"/>
                  </a:lnTo>
                  <a:lnTo>
                    <a:pt x="486094" y="88380"/>
                  </a:lnTo>
                  <a:lnTo>
                    <a:pt x="737639" y="44190"/>
                  </a:lnTo>
                  <a:lnTo>
                    <a:pt x="836217" y="20395"/>
                  </a:lnTo>
                  <a:lnTo>
                    <a:pt x="863411" y="6798"/>
                  </a:lnTo>
                  <a:lnTo>
                    <a:pt x="907602" y="0"/>
                  </a:lnTo>
                  <a:lnTo>
                    <a:pt x="972187" y="10197"/>
                  </a:lnTo>
                  <a:lnTo>
                    <a:pt x="1026576" y="33992"/>
                  </a:lnTo>
                  <a:lnTo>
                    <a:pt x="1094561" y="74783"/>
                  </a:lnTo>
                  <a:lnTo>
                    <a:pt x="1179542" y="142768"/>
                  </a:lnTo>
                  <a:lnTo>
                    <a:pt x="1213535" y="176761"/>
                  </a:lnTo>
                  <a:lnTo>
                    <a:pt x="1230531" y="197157"/>
                  </a:lnTo>
                  <a:lnTo>
                    <a:pt x="1244128" y="220951"/>
                  </a:lnTo>
                  <a:lnTo>
                    <a:pt x="1250926" y="241347"/>
                  </a:lnTo>
                  <a:lnTo>
                    <a:pt x="1254326" y="258343"/>
                  </a:lnTo>
                  <a:lnTo>
                    <a:pt x="1250926" y="278739"/>
                  </a:lnTo>
                  <a:lnTo>
                    <a:pt x="1237329" y="309332"/>
                  </a:lnTo>
                  <a:lnTo>
                    <a:pt x="1216934" y="336526"/>
                  </a:lnTo>
                  <a:lnTo>
                    <a:pt x="1203337" y="350123"/>
                  </a:lnTo>
                  <a:lnTo>
                    <a:pt x="1182941" y="394313"/>
                  </a:lnTo>
                  <a:lnTo>
                    <a:pt x="1159147" y="458899"/>
                  </a:lnTo>
                  <a:lnTo>
                    <a:pt x="1145550" y="557478"/>
                  </a:lnTo>
                  <a:lnTo>
                    <a:pt x="1131952" y="958590"/>
                  </a:lnTo>
                  <a:lnTo>
                    <a:pt x="1125154" y="1458281"/>
                  </a:lnTo>
                  <a:lnTo>
                    <a:pt x="1114956" y="2070147"/>
                  </a:lnTo>
                  <a:lnTo>
                    <a:pt x="1114956" y="2362483"/>
                  </a:lnTo>
                  <a:lnTo>
                    <a:pt x="1104758" y="2430468"/>
                  </a:lnTo>
                  <a:lnTo>
                    <a:pt x="1094561" y="2488255"/>
                  </a:lnTo>
                  <a:lnTo>
                    <a:pt x="1084363" y="2525647"/>
                  </a:lnTo>
                  <a:lnTo>
                    <a:pt x="1063967" y="2569838"/>
                  </a:lnTo>
                  <a:lnTo>
                    <a:pt x="1046971" y="2600431"/>
                  </a:lnTo>
                  <a:lnTo>
                    <a:pt x="1023176" y="2631024"/>
                  </a:lnTo>
                  <a:lnTo>
                    <a:pt x="999381" y="2648021"/>
                  </a:lnTo>
                  <a:lnTo>
                    <a:pt x="982385" y="2658218"/>
                  </a:lnTo>
                  <a:lnTo>
                    <a:pt x="968788" y="2665017"/>
                  </a:lnTo>
                  <a:lnTo>
                    <a:pt x="955191" y="2665017"/>
                  </a:lnTo>
                  <a:lnTo>
                    <a:pt x="938195" y="2651420"/>
                  </a:lnTo>
                  <a:lnTo>
                    <a:pt x="907602" y="2607229"/>
                  </a:lnTo>
                  <a:lnTo>
                    <a:pt x="860012" y="2518849"/>
                  </a:lnTo>
                  <a:lnTo>
                    <a:pt x="849814" y="2495054"/>
                  </a:lnTo>
                  <a:lnTo>
                    <a:pt x="843016" y="2457662"/>
                  </a:lnTo>
                  <a:lnTo>
                    <a:pt x="846415" y="2338688"/>
                  </a:lnTo>
                  <a:lnTo>
                    <a:pt x="866810" y="2165326"/>
                  </a:lnTo>
                  <a:lnTo>
                    <a:pt x="866810" y="1920580"/>
                  </a:lnTo>
                  <a:lnTo>
                    <a:pt x="866810" y="1567057"/>
                  </a:lnTo>
                  <a:cubicBezTo>
                    <a:pt x="867943" y="1435619"/>
                    <a:pt x="869077" y="1304181"/>
                    <a:pt x="870210" y="1172743"/>
                  </a:cubicBezTo>
                  <a:lnTo>
                    <a:pt x="870210" y="900803"/>
                  </a:lnTo>
                  <a:lnTo>
                    <a:pt x="880408" y="642459"/>
                  </a:lnTo>
                  <a:lnTo>
                    <a:pt x="887206" y="360321"/>
                  </a:lnTo>
                  <a:lnTo>
                    <a:pt x="887206" y="299134"/>
                  </a:lnTo>
                  <a:lnTo>
                    <a:pt x="883807" y="275340"/>
                  </a:lnTo>
                  <a:lnTo>
                    <a:pt x="870210" y="251545"/>
                  </a:lnTo>
                  <a:lnTo>
                    <a:pt x="849814" y="234548"/>
                  </a:lnTo>
                  <a:lnTo>
                    <a:pt x="822620" y="224351"/>
                  </a:lnTo>
                  <a:lnTo>
                    <a:pt x="792027" y="217552"/>
                  </a:lnTo>
                  <a:lnTo>
                    <a:pt x="615266" y="2447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B7A88B12-AA64-467D-BB67-D90F94FE5939}"/>
                </a:ext>
              </a:extLst>
            </p:cNvPr>
            <p:cNvSpPr/>
            <p:nvPr/>
          </p:nvSpPr>
          <p:spPr>
            <a:xfrm>
              <a:off x="2971800" y="3084513"/>
              <a:ext cx="887413" cy="307975"/>
            </a:xfrm>
            <a:custGeom>
              <a:avLst/>
              <a:gdLst>
                <a:gd name="connsiteX0" fmla="*/ 509588 w 888206"/>
                <a:gd name="connsiteY0" fmla="*/ 61912 h 309562"/>
                <a:gd name="connsiteX1" fmla="*/ 254794 w 888206"/>
                <a:gd name="connsiteY1" fmla="*/ 107156 h 309562"/>
                <a:gd name="connsiteX2" fmla="*/ 0 w 888206"/>
                <a:gd name="connsiteY2" fmla="*/ 152400 h 309562"/>
                <a:gd name="connsiteX3" fmla="*/ 0 w 888206"/>
                <a:gd name="connsiteY3" fmla="*/ 309562 h 309562"/>
                <a:gd name="connsiteX4" fmla="*/ 133350 w 888206"/>
                <a:gd name="connsiteY4" fmla="*/ 283369 h 309562"/>
                <a:gd name="connsiteX5" fmla="*/ 316706 w 888206"/>
                <a:gd name="connsiteY5" fmla="*/ 247650 h 309562"/>
                <a:gd name="connsiteX6" fmla="*/ 504825 w 888206"/>
                <a:gd name="connsiteY6" fmla="*/ 216694 h 309562"/>
                <a:gd name="connsiteX7" fmla="*/ 654844 w 888206"/>
                <a:gd name="connsiteY7" fmla="*/ 197644 h 309562"/>
                <a:gd name="connsiteX8" fmla="*/ 745331 w 888206"/>
                <a:gd name="connsiteY8" fmla="*/ 190500 h 309562"/>
                <a:gd name="connsiteX9" fmla="*/ 888206 w 888206"/>
                <a:gd name="connsiteY9" fmla="*/ 190500 h 309562"/>
                <a:gd name="connsiteX10" fmla="*/ 881063 w 888206"/>
                <a:gd name="connsiteY10" fmla="*/ 0 h 309562"/>
                <a:gd name="connsiteX11" fmla="*/ 676275 w 888206"/>
                <a:gd name="connsiteY11" fmla="*/ 33337 h 309562"/>
                <a:gd name="connsiteX12" fmla="*/ 509588 w 888206"/>
                <a:gd name="connsiteY12" fmla="*/ 619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309562">
                  <a:moveTo>
                    <a:pt x="509588" y="61912"/>
                  </a:moveTo>
                  <a:lnTo>
                    <a:pt x="254794" y="107156"/>
                  </a:lnTo>
                  <a:lnTo>
                    <a:pt x="0" y="152400"/>
                  </a:lnTo>
                  <a:lnTo>
                    <a:pt x="0" y="309562"/>
                  </a:lnTo>
                  <a:lnTo>
                    <a:pt x="133350" y="283369"/>
                  </a:lnTo>
                  <a:lnTo>
                    <a:pt x="316706" y="247650"/>
                  </a:lnTo>
                  <a:lnTo>
                    <a:pt x="504825" y="216694"/>
                  </a:lnTo>
                  <a:lnTo>
                    <a:pt x="654844" y="197644"/>
                  </a:lnTo>
                  <a:lnTo>
                    <a:pt x="745331" y="190500"/>
                  </a:lnTo>
                  <a:lnTo>
                    <a:pt x="888206" y="190500"/>
                  </a:lnTo>
                  <a:lnTo>
                    <a:pt x="881063" y="0"/>
                  </a:lnTo>
                  <a:lnTo>
                    <a:pt x="676275" y="33337"/>
                  </a:lnTo>
                  <a:lnTo>
                    <a:pt x="509588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676E6891-C54D-4B72-836A-445C7923F05F}"/>
                </a:ext>
              </a:extLst>
            </p:cNvPr>
            <p:cNvSpPr/>
            <p:nvPr/>
          </p:nvSpPr>
          <p:spPr>
            <a:xfrm>
              <a:off x="2943225" y="4233863"/>
              <a:ext cx="887413" cy="247650"/>
            </a:xfrm>
            <a:custGeom>
              <a:avLst/>
              <a:gdLst>
                <a:gd name="connsiteX0" fmla="*/ 471488 w 888206"/>
                <a:gd name="connsiteY0" fmla="*/ 14287 h 247650"/>
                <a:gd name="connsiteX1" fmla="*/ 354806 w 888206"/>
                <a:gd name="connsiteY1" fmla="*/ 23812 h 247650"/>
                <a:gd name="connsiteX2" fmla="*/ 200025 w 888206"/>
                <a:gd name="connsiteY2" fmla="*/ 45243 h 247650"/>
                <a:gd name="connsiteX3" fmla="*/ 0 w 888206"/>
                <a:gd name="connsiteY3" fmla="*/ 80962 h 247650"/>
                <a:gd name="connsiteX4" fmla="*/ 4763 w 888206"/>
                <a:gd name="connsiteY4" fmla="*/ 247650 h 247650"/>
                <a:gd name="connsiteX5" fmla="*/ 197644 w 888206"/>
                <a:gd name="connsiteY5" fmla="*/ 228600 h 247650"/>
                <a:gd name="connsiteX6" fmla="*/ 388144 w 888206"/>
                <a:gd name="connsiteY6" fmla="*/ 214312 h 247650"/>
                <a:gd name="connsiteX7" fmla="*/ 585788 w 888206"/>
                <a:gd name="connsiteY7" fmla="*/ 204787 h 247650"/>
                <a:gd name="connsiteX8" fmla="*/ 881063 w 888206"/>
                <a:gd name="connsiteY8" fmla="*/ 200025 h 247650"/>
                <a:gd name="connsiteX9" fmla="*/ 888206 w 888206"/>
                <a:gd name="connsiteY9" fmla="*/ 0 h 247650"/>
                <a:gd name="connsiteX10" fmla="*/ 783431 w 888206"/>
                <a:gd name="connsiteY10" fmla="*/ 0 h 247650"/>
                <a:gd name="connsiteX11" fmla="*/ 647700 w 888206"/>
                <a:gd name="connsiteY11" fmla="*/ 4762 h 247650"/>
                <a:gd name="connsiteX12" fmla="*/ 471488 w 888206"/>
                <a:gd name="connsiteY12" fmla="*/ 1428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247650">
                  <a:moveTo>
                    <a:pt x="471488" y="14287"/>
                  </a:moveTo>
                  <a:lnTo>
                    <a:pt x="354806" y="23812"/>
                  </a:lnTo>
                  <a:lnTo>
                    <a:pt x="200025" y="45243"/>
                  </a:lnTo>
                  <a:lnTo>
                    <a:pt x="0" y="80962"/>
                  </a:lnTo>
                  <a:lnTo>
                    <a:pt x="4763" y="247650"/>
                  </a:lnTo>
                  <a:lnTo>
                    <a:pt x="197644" y="228600"/>
                  </a:lnTo>
                  <a:lnTo>
                    <a:pt x="388144" y="214312"/>
                  </a:lnTo>
                  <a:lnTo>
                    <a:pt x="585788" y="204787"/>
                  </a:lnTo>
                  <a:lnTo>
                    <a:pt x="881063" y="200025"/>
                  </a:lnTo>
                  <a:lnTo>
                    <a:pt x="888206" y="0"/>
                  </a:lnTo>
                  <a:lnTo>
                    <a:pt x="783431" y="0"/>
                  </a:lnTo>
                  <a:lnTo>
                    <a:pt x="647700" y="4762"/>
                  </a:lnTo>
                  <a:lnTo>
                    <a:pt x="471488" y="1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C2EE0B99-296D-4040-BB05-76F609DE3C5C}"/>
                </a:ext>
              </a:extLst>
            </p:cNvPr>
            <p:cNvSpPr/>
            <p:nvPr/>
          </p:nvSpPr>
          <p:spPr>
            <a:xfrm>
              <a:off x="4148138" y="1600200"/>
              <a:ext cx="1301750" cy="1249363"/>
            </a:xfrm>
            <a:custGeom>
              <a:avLst/>
              <a:gdLst>
                <a:gd name="connsiteX0" fmla="*/ 904875 w 1302543"/>
                <a:gd name="connsiteY0" fmla="*/ 673894 h 1250156"/>
                <a:gd name="connsiteX1" fmla="*/ 776287 w 1302543"/>
                <a:gd name="connsiteY1" fmla="*/ 790575 h 1250156"/>
                <a:gd name="connsiteX2" fmla="*/ 697706 w 1302543"/>
                <a:gd name="connsiteY2" fmla="*/ 857250 h 1250156"/>
                <a:gd name="connsiteX3" fmla="*/ 590550 w 1302543"/>
                <a:gd name="connsiteY3" fmla="*/ 938213 h 1250156"/>
                <a:gd name="connsiteX4" fmla="*/ 464343 w 1302543"/>
                <a:gd name="connsiteY4" fmla="*/ 1028700 h 1250156"/>
                <a:gd name="connsiteX5" fmla="*/ 392906 w 1302543"/>
                <a:gd name="connsiteY5" fmla="*/ 1078706 h 1250156"/>
                <a:gd name="connsiteX6" fmla="*/ 278606 w 1302543"/>
                <a:gd name="connsiteY6" fmla="*/ 1152525 h 1250156"/>
                <a:gd name="connsiteX7" fmla="*/ 183356 w 1302543"/>
                <a:gd name="connsiteY7" fmla="*/ 1200150 h 1250156"/>
                <a:gd name="connsiteX8" fmla="*/ 88106 w 1302543"/>
                <a:gd name="connsiteY8" fmla="*/ 1240631 h 1250156"/>
                <a:gd name="connsiteX9" fmla="*/ 42862 w 1302543"/>
                <a:gd name="connsiteY9" fmla="*/ 1250156 h 1250156"/>
                <a:gd name="connsiteX10" fmla="*/ 16668 w 1302543"/>
                <a:gd name="connsiteY10" fmla="*/ 1250156 h 1250156"/>
                <a:gd name="connsiteX11" fmla="*/ 4762 w 1302543"/>
                <a:gd name="connsiteY11" fmla="*/ 1240631 h 1250156"/>
                <a:gd name="connsiteX12" fmla="*/ 0 w 1302543"/>
                <a:gd name="connsiteY12" fmla="*/ 1226344 h 1250156"/>
                <a:gd name="connsiteX13" fmla="*/ 9525 w 1302543"/>
                <a:gd name="connsiteY13" fmla="*/ 1193006 h 1250156"/>
                <a:gd name="connsiteX14" fmla="*/ 21431 w 1302543"/>
                <a:gd name="connsiteY14" fmla="*/ 1181100 h 1250156"/>
                <a:gd name="connsiteX15" fmla="*/ 92868 w 1302543"/>
                <a:gd name="connsiteY15" fmla="*/ 1135856 h 1250156"/>
                <a:gd name="connsiteX16" fmla="*/ 276225 w 1302543"/>
                <a:gd name="connsiteY16" fmla="*/ 1009650 h 1250156"/>
                <a:gd name="connsiteX17" fmla="*/ 411956 w 1302543"/>
                <a:gd name="connsiteY17" fmla="*/ 902494 h 1250156"/>
                <a:gd name="connsiteX18" fmla="*/ 519112 w 1302543"/>
                <a:gd name="connsiteY18" fmla="*/ 809625 h 1250156"/>
                <a:gd name="connsiteX19" fmla="*/ 626268 w 1302543"/>
                <a:gd name="connsiteY19" fmla="*/ 702469 h 1250156"/>
                <a:gd name="connsiteX20" fmla="*/ 709612 w 1302543"/>
                <a:gd name="connsiteY20" fmla="*/ 607219 h 1250156"/>
                <a:gd name="connsiteX21" fmla="*/ 773906 w 1302543"/>
                <a:gd name="connsiteY21" fmla="*/ 526256 h 1250156"/>
                <a:gd name="connsiteX22" fmla="*/ 835818 w 1302543"/>
                <a:gd name="connsiteY22" fmla="*/ 435769 h 1250156"/>
                <a:gd name="connsiteX23" fmla="*/ 852487 w 1302543"/>
                <a:gd name="connsiteY23" fmla="*/ 402431 h 1250156"/>
                <a:gd name="connsiteX24" fmla="*/ 876300 w 1302543"/>
                <a:gd name="connsiteY24" fmla="*/ 347663 h 1250156"/>
                <a:gd name="connsiteX25" fmla="*/ 895350 w 1302543"/>
                <a:gd name="connsiteY25" fmla="*/ 285750 h 1250156"/>
                <a:gd name="connsiteX26" fmla="*/ 907256 w 1302543"/>
                <a:gd name="connsiteY26" fmla="*/ 216694 h 1250156"/>
                <a:gd name="connsiteX27" fmla="*/ 907256 w 1302543"/>
                <a:gd name="connsiteY27" fmla="*/ 183356 h 1250156"/>
                <a:gd name="connsiteX28" fmla="*/ 895350 w 1302543"/>
                <a:gd name="connsiteY28" fmla="*/ 157163 h 1250156"/>
                <a:gd name="connsiteX29" fmla="*/ 852487 w 1302543"/>
                <a:gd name="connsiteY29" fmla="*/ 100013 h 1250156"/>
                <a:gd name="connsiteX30" fmla="*/ 816768 w 1302543"/>
                <a:gd name="connsiteY30" fmla="*/ 66675 h 1250156"/>
                <a:gd name="connsiteX31" fmla="*/ 790575 w 1302543"/>
                <a:gd name="connsiteY31" fmla="*/ 38100 h 1250156"/>
                <a:gd name="connsiteX32" fmla="*/ 785812 w 1302543"/>
                <a:gd name="connsiteY32" fmla="*/ 21431 h 1250156"/>
                <a:gd name="connsiteX33" fmla="*/ 792956 w 1302543"/>
                <a:gd name="connsiteY33" fmla="*/ 7144 h 1250156"/>
                <a:gd name="connsiteX34" fmla="*/ 821531 w 1302543"/>
                <a:gd name="connsiteY34" fmla="*/ 0 h 1250156"/>
                <a:gd name="connsiteX35" fmla="*/ 876300 w 1302543"/>
                <a:gd name="connsiteY35" fmla="*/ 0 h 1250156"/>
                <a:gd name="connsiteX36" fmla="*/ 966787 w 1302543"/>
                <a:gd name="connsiteY36" fmla="*/ 19050 h 1250156"/>
                <a:gd name="connsiteX37" fmla="*/ 1026318 w 1302543"/>
                <a:gd name="connsiteY37" fmla="*/ 42863 h 1250156"/>
                <a:gd name="connsiteX38" fmla="*/ 1097756 w 1302543"/>
                <a:gd name="connsiteY38" fmla="*/ 85725 h 1250156"/>
                <a:gd name="connsiteX39" fmla="*/ 1150143 w 1302543"/>
                <a:gd name="connsiteY39" fmla="*/ 128588 h 1250156"/>
                <a:gd name="connsiteX40" fmla="*/ 1202531 w 1302543"/>
                <a:gd name="connsiteY40" fmla="*/ 166688 h 1250156"/>
                <a:gd name="connsiteX41" fmla="*/ 1245393 w 1302543"/>
                <a:gd name="connsiteY41" fmla="*/ 200025 h 1250156"/>
                <a:gd name="connsiteX42" fmla="*/ 1276350 w 1302543"/>
                <a:gd name="connsiteY42" fmla="*/ 230981 h 1250156"/>
                <a:gd name="connsiteX43" fmla="*/ 1290637 w 1302543"/>
                <a:gd name="connsiteY43" fmla="*/ 250031 h 1250156"/>
                <a:gd name="connsiteX44" fmla="*/ 1297781 w 1302543"/>
                <a:gd name="connsiteY44" fmla="*/ 266700 h 1250156"/>
                <a:gd name="connsiteX45" fmla="*/ 1302543 w 1302543"/>
                <a:gd name="connsiteY45" fmla="*/ 290513 h 1250156"/>
                <a:gd name="connsiteX46" fmla="*/ 1300162 w 1302543"/>
                <a:gd name="connsiteY46" fmla="*/ 311944 h 1250156"/>
                <a:gd name="connsiteX47" fmla="*/ 1285875 w 1302543"/>
                <a:gd name="connsiteY47" fmla="*/ 338138 h 1250156"/>
                <a:gd name="connsiteX48" fmla="*/ 1092993 w 1302543"/>
                <a:gd name="connsiteY48" fmla="*/ 464344 h 1250156"/>
                <a:gd name="connsiteX49" fmla="*/ 1019175 w 1302543"/>
                <a:gd name="connsiteY49" fmla="*/ 552450 h 1250156"/>
                <a:gd name="connsiteX50" fmla="*/ 904875 w 1302543"/>
                <a:gd name="connsiteY50" fmla="*/ 673894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02543" h="1250156">
                  <a:moveTo>
                    <a:pt x="904875" y="673894"/>
                  </a:moveTo>
                  <a:lnTo>
                    <a:pt x="776287" y="790575"/>
                  </a:lnTo>
                  <a:lnTo>
                    <a:pt x="697706" y="857250"/>
                  </a:lnTo>
                  <a:lnTo>
                    <a:pt x="590550" y="938213"/>
                  </a:lnTo>
                  <a:lnTo>
                    <a:pt x="464343" y="1028700"/>
                  </a:lnTo>
                  <a:lnTo>
                    <a:pt x="392906" y="1078706"/>
                  </a:lnTo>
                  <a:lnTo>
                    <a:pt x="278606" y="1152525"/>
                  </a:lnTo>
                  <a:lnTo>
                    <a:pt x="183356" y="1200150"/>
                  </a:lnTo>
                  <a:lnTo>
                    <a:pt x="88106" y="1240631"/>
                  </a:lnTo>
                  <a:lnTo>
                    <a:pt x="42862" y="1250156"/>
                  </a:lnTo>
                  <a:lnTo>
                    <a:pt x="16668" y="1250156"/>
                  </a:lnTo>
                  <a:lnTo>
                    <a:pt x="4762" y="1240631"/>
                  </a:lnTo>
                  <a:lnTo>
                    <a:pt x="0" y="1226344"/>
                  </a:lnTo>
                  <a:lnTo>
                    <a:pt x="9525" y="1193006"/>
                  </a:lnTo>
                  <a:lnTo>
                    <a:pt x="21431" y="1181100"/>
                  </a:lnTo>
                  <a:lnTo>
                    <a:pt x="92868" y="1135856"/>
                  </a:lnTo>
                  <a:lnTo>
                    <a:pt x="276225" y="1009650"/>
                  </a:lnTo>
                  <a:lnTo>
                    <a:pt x="411956" y="902494"/>
                  </a:lnTo>
                  <a:lnTo>
                    <a:pt x="519112" y="809625"/>
                  </a:lnTo>
                  <a:lnTo>
                    <a:pt x="626268" y="702469"/>
                  </a:lnTo>
                  <a:lnTo>
                    <a:pt x="709612" y="607219"/>
                  </a:lnTo>
                  <a:lnTo>
                    <a:pt x="773906" y="526256"/>
                  </a:lnTo>
                  <a:lnTo>
                    <a:pt x="835818" y="435769"/>
                  </a:lnTo>
                  <a:lnTo>
                    <a:pt x="852487" y="402431"/>
                  </a:lnTo>
                  <a:lnTo>
                    <a:pt x="876300" y="347663"/>
                  </a:lnTo>
                  <a:lnTo>
                    <a:pt x="895350" y="285750"/>
                  </a:lnTo>
                  <a:lnTo>
                    <a:pt x="907256" y="216694"/>
                  </a:lnTo>
                  <a:lnTo>
                    <a:pt x="907256" y="183356"/>
                  </a:lnTo>
                  <a:lnTo>
                    <a:pt x="895350" y="157163"/>
                  </a:lnTo>
                  <a:lnTo>
                    <a:pt x="852487" y="100013"/>
                  </a:lnTo>
                  <a:lnTo>
                    <a:pt x="816768" y="66675"/>
                  </a:lnTo>
                  <a:lnTo>
                    <a:pt x="790575" y="38100"/>
                  </a:lnTo>
                  <a:lnTo>
                    <a:pt x="785812" y="21431"/>
                  </a:lnTo>
                  <a:lnTo>
                    <a:pt x="792956" y="7144"/>
                  </a:lnTo>
                  <a:lnTo>
                    <a:pt x="821531" y="0"/>
                  </a:lnTo>
                  <a:lnTo>
                    <a:pt x="876300" y="0"/>
                  </a:lnTo>
                  <a:lnTo>
                    <a:pt x="966787" y="19050"/>
                  </a:lnTo>
                  <a:lnTo>
                    <a:pt x="1026318" y="42863"/>
                  </a:lnTo>
                  <a:lnTo>
                    <a:pt x="1097756" y="85725"/>
                  </a:lnTo>
                  <a:lnTo>
                    <a:pt x="1150143" y="128588"/>
                  </a:lnTo>
                  <a:lnTo>
                    <a:pt x="1202531" y="166688"/>
                  </a:lnTo>
                  <a:lnTo>
                    <a:pt x="1245393" y="200025"/>
                  </a:lnTo>
                  <a:lnTo>
                    <a:pt x="1276350" y="230981"/>
                  </a:lnTo>
                  <a:lnTo>
                    <a:pt x="1290637" y="250031"/>
                  </a:lnTo>
                  <a:lnTo>
                    <a:pt x="1297781" y="266700"/>
                  </a:lnTo>
                  <a:lnTo>
                    <a:pt x="1302543" y="290513"/>
                  </a:lnTo>
                  <a:lnTo>
                    <a:pt x="1300162" y="311944"/>
                  </a:lnTo>
                  <a:lnTo>
                    <a:pt x="1285875" y="338138"/>
                  </a:lnTo>
                  <a:lnTo>
                    <a:pt x="1092993" y="464344"/>
                  </a:lnTo>
                  <a:lnTo>
                    <a:pt x="1019175" y="552450"/>
                  </a:lnTo>
                  <a:lnTo>
                    <a:pt x="90487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4FFAEE21-3234-47DE-9430-0142AF6DA3EA}"/>
                </a:ext>
              </a:extLst>
            </p:cNvPr>
            <p:cNvSpPr/>
            <p:nvPr/>
          </p:nvSpPr>
          <p:spPr>
            <a:xfrm>
              <a:off x="5186363" y="1743075"/>
              <a:ext cx="1300162" cy="354013"/>
            </a:xfrm>
            <a:custGeom>
              <a:avLst/>
              <a:gdLst>
                <a:gd name="connsiteX0" fmla="*/ 523875 w 1300162"/>
                <a:gd name="connsiteY0" fmla="*/ 264319 h 354806"/>
                <a:gd name="connsiteX1" fmla="*/ 185737 w 1300162"/>
                <a:gd name="connsiteY1" fmla="*/ 347663 h 354806"/>
                <a:gd name="connsiteX2" fmla="*/ 140493 w 1300162"/>
                <a:gd name="connsiteY2" fmla="*/ 354806 h 354806"/>
                <a:gd name="connsiteX3" fmla="*/ 111918 w 1300162"/>
                <a:gd name="connsiteY3" fmla="*/ 354806 h 354806"/>
                <a:gd name="connsiteX4" fmla="*/ 85725 w 1300162"/>
                <a:gd name="connsiteY4" fmla="*/ 350044 h 354806"/>
                <a:gd name="connsiteX5" fmla="*/ 57150 w 1300162"/>
                <a:gd name="connsiteY5" fmla="*/ 333375 h 354806"/>
                <a:gd name="connsiteX6" fmla="*/ 0 w 1300162"/>
                <a:gd name="connsiteY6" fmla="*/ 278606 h 354806"/>
                <a:gd name="connsiteX7" fmla="*/ 147637 w 1300162"/>
                <a:gd name="connsiteY7" fmla="*/ 190500 h 354806"/>
                <a:gd name="connsiteX8" fmla="*/ 292893 w 1300162"/>
                <a:gd name="connsiteY8" fmla="*/ 183356 h 354806"/>
                <a:gd name="connsiteX9" fmla="*/ 381000 w 1300162"/>
                <a:gd name="connsiteY9" fmla="*/ 171450 h 354806"/>
                <a:gd name="connsiteX10" fmla="*/ 500062 w 1300162"/>
                <a:gd name="connsiteY10" fmla="*/ 150019 h 354806"/>
                <a:gd name="connsiteX11" fmla="*/ 588168 w 1300162"/>
                <a:gd name="connsiteY11" fmla="*/ 130969 h 354806"/>
                <a:gd name="connsiteX12" fmla="*/ 669131 w 1300162"/>
                <a:gd name="connsiteY12" fmla="*/ 109538 h 354806"/>
                <a:gd name="connsiteX13" fmla="*/ 745331 w 1300162"/>
                <a:gd name="connsiteY13" fmla="*/ 85725 h 354806"/>
                <a:gd name="connsiteX14" fmla="*/ 790575 w 1300162"/>
                <a:gd name="connsiteY14" fmla="*/ 61913 h 354806"/>
                <a:gd name="connsiteX15" fmla="*/ 828675 w 1300162"/>
                <a:gd name="connsiteY15" fmla="*/ 45244 h 354806"/>
                <a:gd name="connsiteX16" fmla="*/ 866775 w 1300162"/>
                <a:gd name="connsiteY16" fmla="*/ 21431 h 354806"/>
                <a:gd name="connsiteX17" fmla="*/ 890587 w 1300162"/>
                <a:gd name="connsiteY17" fmla="*/ 4763 h 354806"/>
                <a:gd name="connsiteX18" fmla="*/ 919162 w 1300162"/>
                <a:gd name="connsiteY18" fmla="*/ 0 h 354806"/>
                <a:gd name="connsiteX19" fmla="*/ 981075 w 1300162"/>
                <a:gd name="connsiteY19" fmla="*/ 9525 h 354806"/>
                <a:gd name="connsiteX20" fmla="*/ 1038225 w 1300162"/>
                <a:gd name="connsiteY20" fmla="*/ 35719 h 354806"/>
                <a:gd name="connsiteX21" fmla="*/ 1216818 w 1300162"/>
                <a:gd name="connsiteY21" fmla="*/ 116681 h 354806"/>
                <a:gd name="connsiteX22" fmla="*/ 1278731 w 1300162"/>
                <a:gd name="connsiteY22" fmla="*/ 145256 h 354806"/>
                <a:gd name="connsiteX23" fmla="*/ 1293018 w 1300162"/>
                <a:gd name="connsiteY23" fmla="*/ 154781 h 354806"/>
                <a:gd name="connsiteX24" fmla="*/ 1297781 w 1300162"/>
                <a:gd name="connsiteY24" fmla="*/ 164306 h 354806"/>
                <a:gd name="connsiteX25" fmla="*/ 1300162 w 1300162"/>
                <a:gd name="connsiteY25" fmla="*/ 176213 h 354806"/>
                <a:gd name="connsiteX26" fmla="*/ 1295400 w 1300162"/>
                <a:gd name="connsiteY26" fmla="*/ 190500 h 354806"/>
                <a:gd name="connsiteX27" fmla="*/ 1283493 w 1300162"/>
                <a:gd name="connsiteY27" fmla="*/ 204788 h 354806"/>
                <a:gd name="connsiteX28" fmla="*/ 1250156 w 1300162"/>
                <a:gd name="connsiteY28" fmla="*/ 228600 h 354806"/>
                <a:gd name="connsiteX29" fmla="*/ 1195387 w 1300162"/>
                <a:gd name="connsiteY29" fmla="*/ 254794 h 354806"/>
                <a:gd name="connsiteX30" fmla="*/ 716756 w 1300162"/>
                <a:gd name="connsiteY30" fmla="*/ 233363 h 354806"/>
                <a:gd name="connsiteX31" fmla="*/ 669131 w 1300162"/>
                <a:gd name="connsiteY31" fmla="*/ 233363 h 354806"/>
                <a:gd name="connsiteX32" fmla="*/ 523875 w 1300162"/>
                <a:gd name="connsiteY32" fmla="*/ 264319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0162" h="354806">
                  <a:moveTo>
                    <a:pt x="523875" y="264319"/>
                  </a:moveTo>
                  <a:lnTo>
                    <a:pt x="185737" y="347663"/>
                  </a:lnTo>
                  <a:lnTo>
                    <a:pt x="140493" y="354806"/>
                  </a:lnTo>
                  <a:lnTo>
                    <a:pt x="111918" y="354806"/>
                  </a:lnTo>
                  <a:lnTo>
                    <a:pt x="85725" y="350044"/>
                  </a:lnTo>
                  <a:lnTo>
                    <a:pt x="57150" y="333375"/>
                  </a:lnTo>
                  <a:lnTo>
                    <a:pt x="0" y="278606"/>
                  </a:lnTo>
                  <a:lnTo>
                    <a:pt x="147637" y="190500"/>
                  </a:lnTo>
                  <a:lnTo>
                    <a:pt x="292893" y="183356"/>
                  </a:lnTo>
                  <a:lnTo>
                    <a:pt x="381000" y="171450"/>
                  </a:lnTo>
                  <a:lnTo>
                    <a:pt x="500062" y="150019"/>
                  </a:lnTo>
                  <a:lnTo>
                    <a:pt x="588168" y="130969"/>
                  </a:lnTo>
                  <a:lnTo>
                    <a:pt x="669131" y="109538"/>
                  </a:lnTo>
                  <a:lnTo>
                    <a:pt x="745331" y="85725"/>
                  </a:lnTo>
                  <a:lnTo>
                    <a:pt x="790575" y="61913"/>
                  </a:lnTo>
                  <a:lnTo>
                    <a:pt x="828675" y="45244"/>
                  </a:lnTo>
                  <a:lnTo>
                    <a:pt x="866775" y="21431"/>
                  </a:lnTo>
                  <a:lnTo>
                    <a:pt x="890587" y="4763"/>
                  </a:lnTo>
                  <a:lnTo>
                    <a:pt x="919162" y="0"/>
                  </a:lnTo>
                  <a:lnTo>
                    <a:pt x="981075" y="9525"/>
                  </a:lnTo>
                  <a:lnTo>
                    <a:pt x="1038225" y="35719"/>
                  </a:lnTo>
                  <a:lnTo>
                    <a:pt x="1216818" y="116681"/>
                  </a:lnTo>
                  <a:lnTo>
                    <a:pt x="1278731" y="145256"/>
                  </a:lnTo>
                  <a:lnTo>
                    <a:pt x="1293018" y="154781"/>
                  </a:lnTo>
                  <a:lnTo>
                    <a:pt x="1297781" y="164306"/>
                  </a:lnTo>
                  <a:lnTo>
                    <a:pt x="1300162" y="176213"/>
                  </a:lnTo>
                  <a:lnTo>
                    <a:pt x="1295400" y="190500"/>
                  </a:lnTo>
                  <a:lnTo>
                    <a:pt x="1283493" y="204788"/>
                  </a:lnTo>
                  <a:lnTo>
                    <a:pt x="1250156" y="228600"/>
                  </a:lnTo>
                  <a:lnTo>
                    <a:pt x="1195387" y="254794"/>
                  </a:lnTo>
                  <a:lnTo>
                    <a:pt x="716756" y="233363"/>
                  </a:lnTo>
                  <a:lnTo>
                    <a:pt x="669131" y="233363"/>
                  </a:lnTo>
                  <a:lnTo>
                    <a:pt x="52387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EC135B5C-CE95-4669-94FA-2B0F4EA6A3CB}"/>
                </a:ext>
              </a:extLst>
            </p:cNvPr>
            <p:cNvSpPr/>
            <p:nvPr/>
          </p:nvSpPr>
          <p:spPr>
            <a:xfrm>
              <a:off x="5376863" y="1935163"/>
              <a:ext cx="1079500" cy="969962"/>
            </a:xfrm>
            <a:custGeom>
              <a:avLst/>
              <a:gdLst>
                <a:gd name="connsiteX0" fmla="*/ 390525 w 1078706"/>
                <a:gd name="connsiteY0" fmla="*/ 352425 h 969169"/>
                <a:gd name="connsiteX1" fmla="*/ 511968 w 1078706"/>
                <a:gd name="connsiteY1" fmla="*/ 159544 h 969169"/>
                <a:gd name="connsiteX2" fmla="*/ 533400 w 1078706"/>
                <a:gd name="connsiteY2" fmla="*/ 121444 h 969169"/>
                <a:gd name="connsiteX3" fmla="*/ 540543 w 1078706"/>
                <a:gd name="connsiteY3" fmla="*/ 100013 h 969169"/>
                <a:gd name="connsiteX4" fmla="*/ 542925 w 1078706"/>
                <a:gd name="connsiteY4" fmla="*/ 73819 h 969169"/>
                <a:gd name="connsiteX5" fmla="*/ 533400 w 1078706"/>
                <a:gd name="connsiteY5" fmla="*/ 54769 h 969169"/>
                <a:gd name="connsiteX6" fmla="*/ 511968 w 1078706"/>
                <a:gd name="connsiteY6" fmla="*/ 35719 h 969169"/>
                <a:gd name="connsiteX7" fmla="*/ 469106 w 1078706"/>
                <a:gd name="connsiteY7" fmla="*/ 0 h 969169"/>
                <a:gd name="connsiteX8" fmla="*/ 1078706 w 1078706"/>
                <a:gd name="connsiteY8" fmla="*/ 21432 h 969169"/>
                <a:gd name="connsiteX9" fmla="*/ 1035843 w 1078706"/>
                <a:gd name="connsiteY9" fmla="*/ 42863 h 969169"/>
                <a:gd name="connsiteX10" fmla="*/ 1000125 w 1078706"/>
                <a:gd name="connsiteY10" fmla="*/ 64294 h 969169"/>
                <a:gd name="connsiteX11" fmla="*/ 947737 w 1078706"/>
                <a:gd name="connsiteY11" fmla="*/ 104775 h 969169"/>
                <a:gd name="connsiteX12" fmla="*/ 814387 w 1078706"/>
                <a:gd name="connsiteY12" fmla="*/ 233363 h 969169"/>
                <a:gd name="connsiteX13" fmla="*/ 631031 w 1078706"/>
                <a:gd name="connsiteY13" fmla="*/ 411957 h 969169"/>
                <a:gd name="connsiteX14" fmla="*/ 395287 w 1078706"/>
                <a:gd name="connsiteY14" fmla="*/ 645319 h 969169"/>
                <a:gd name="connsiteX15" fmla="*/ 80962 w 1078706"/>
                <a:gd name="connsiteY15" fmla="*/ 962025 h 969169"/>
                <a:gd name="connsiteX16" fmla="*/ 0 w 1078706"/>
                <a:gd name="connsiteY16" fmla="*/ 969169 h 969169"/>
                <a:gd name="connsiteX17" fmla="*/ 73818 w 1078706"/>
                <a:gd name="connsiteY17" fmla="*/ 838200 h 969169"/>
                <a:gd name="connsiteX18" fmla="*/ 240506 w 1078706"/>
                <a:gd name="connsiteY18" fmla="*/ 588169 h 969169"/>
                <a:gd name="connsiteX19" fmla="*/ 390525 w 1078706"/>
                <a:gd name="connsiteY19" fmla="*/ 352425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706" h="969169">
                  <a:moveTo>
                    <a:pt x="390525" y="352425"/>
                  </a:moveTo>
                  <a:lnTo>
                    <a:pt x="511968" y="159544"/>
                  </a:lnTo>
                  <a:lnTo>
                    <a:pt x="533400" y="121444"/>
                  </a:lnTo>
                  <a:lnTo>
                    <a:pt x="540543" y="100013"/>
                  </a:lnTo>
                  <a:lnTo>
                    <a:pt x="542925" y="73819"/>
                  </a:lnTo>
                  <a:lnTo>
                    <a:pt x="533400" y="54769"/>
                  </a:lnTo>
                  <a:lnTo>
                    <a:pt x="511968" y="35719"/>
                  </a:lnTo>
                  <a:lnTo>
                    <a:pt x="469106" y="0"/>
                  </a:lnTo>
                  <a:lnTo>
                    <a:pt x="1078706" y="21432"/>
                  </a:lnTo>
                  <a:lnTo>
                    <a:pt x="1035843" y="42863"/>
                  </a:lnTo>
                  <a:lnTo>
                    <a:pt x="1000125" y="64294"/>
                  </a:lnTo>
                  <a:lnTo>
                    <a:pt x="947737" y="104775"/>
                  </a:lnTo>
                  <a:lnTo>
                    <a:pt x="814387" y="233363"/>
                  </a:lnTo>
                  <a:lnTo>
                    <a:pt x="631031" y="411957"/>
                  </a:lnTo>
                  <a:lnTo>
                    <a:pt x="395287" y="645319"/>
                  </a:lnTo>
                  <a:lnTo>
                    <a:pt x="80962" y="962025"/>
                  </a:lnTo>
                  <a:lnTo>
                    <a:pt x="0" y="969169"/>
                  </a:lnTo>
                  <a:lnTo>
                    <a:pt x="73818" y="838200"/>
                  </a:lnTo>
                  <a:lnTo>
                    <a:pt x="240506" y="588169"/>
                  </a:lnTo>
                  <a:lnTo>
                    <a:pt x="39052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F7683E59-A540-457A-AF14-149AC0761BE4}"/>
                </a:ext>
              </a:extLst>
            </p:cNvPr>
            <p:cNvSpPr/>
            <p:nvPr/>
          </p:nvSpPr>
          <p:spPr>
            <a:xfrm>
              <a:off x="4376738" y="2852738"/>
              <a:ext cx="503237" cy="1231900"/>
            </a:xfrm>
            <a:custGeom>
              <a:avLst/>
              <a:gdLst>
                <a:gd name="connsiteX0" fmla="*/ 416719 w 502444"/>
                <a:gd name="connsiteY0" fmla="*/ 371475 h 1231107"/>
                <a:gd name="connsiteX1" fmla="*/ 447675 w 502444"/>
                <a:gd name="connsiteY1" fmla="*/ 619125 h 1231107"/>
                <a:gd name="connsiteX2" fmla="*/ 488156 w 502444"/>
                <a:gd name="connsiteY2" fmla="*/ 940594 h 1231107"/>
                <a:gd name="connsiteX3" fmla="*/ 502444 w 502444"/>
                <a:gd name="connsiteY3" fmla="*/ 1116807 h 1231107"/>
                <a:gd name="connsiteX4" fmla="*/ 492919 w 502444"/>
                <a:gd name="connsiteY4" fmla="*/ 1145382 h 1231107"/>
                <a:gd name="connsiteX5" fmla="*/ 473869 w 502444"/>
                <a:gd name="connsiteY5" fmla="*/ 1176338 h 1231107"/>
                <a:gd name="connsiteX6" fmla="*/ 454819 w 502444"/>
                <a:gd name="connsiteY6" fmla="*/ 1195388 h 1231107"/>
                <a:gd name="connsiteX7" fmla="*/ 421481 w 502444"/>
                <a:gd name="connsiteY7" fmla="*/ 1214438 h 1231107"/>
                <a:gd name="connsiteX8" fmla="*/ 381000 w 502444"/>
                <a:gd name="connsiteY8" fmla="*/ 1228725 h 1231107"/>
                <a:gd name="connsiteX9" fmla="*/ 359569 w 502444"/>
                <a:gd name="connsiteY9" fmla="*/ 1231107 h 1231107"/>
                <a:gd name="connsiteX10" fmla="*/ 345281 w 502444"/>
                <a:gd name="connsiteY10" fmla="*/ 1226344 h 1231107"/>
                <a:gd name="connsiteX11" fmla="*/ 304800 w 502444"/>
                <a:gd name="connsiteY11" fmla="*/ 1166813 h 1231107"/>
                <a:gd name="connsiteX12" fmla="*/ 250031 w 502444"/>
                <a:gd name="connsiteY12" fmla="*/ 1073944 h 1231107"/>
                <a:gd name="connsiteX13" fmla="*/ 240506 w 502444"/>
                <a:gd name="connsiteY13" fmla="*/ 1050132 h 1231107"/>
                <a:gd name="connsiteX14" fmla="*/ 252413 w 502444"/>
                <a:gd name="connsiteY14" fmla="*/ 990600 h 1231107"/>
                <a:gd name="connsiteX15" fmla="*/ 259556 w 502444"/>
                <a:gd name="connsiteY15" fmla="*/ 902494 h 1231107"/>
                <a:gd name="connsiteX16" fmla="*/ 261938 w 502444"/>
                <a:gd name="connsiteY16" fmla="*/ 838200 h 1231107"/>
                <a:gd name="connsiteX17" fmla="*/ 259556 w 502444"/>
                <a:gd name="connsiteY17" fmla="*/ 766763 h 1231107"/>
                <a:gd name="connsiteX18" fmla="*/ 257175 w 502444"/>
                <a:gd name="connsiteY18" fmla="*/ 702469 h 1231107"/>
                <a:gd name="connsiteX19" fmla="*/ 250031 w 502444"/>
                <a:gd name="connsiteY19" fmla="*/ 635794 h 1231107"/>
                <a:gd name="connsiteX20" fmla="*/ 235744 w 502444"/>
                <a:gd name="connsiteY20" fmla="*/ 561975 h 1231107"/>
                <a:gd name="connsiteX21" fmla="*/ 207169 w 502444"/>
                <a:gd name="connsiteY21" fmla="*/ 423863 h 1231107"/>
                <a:gd name="connsiteX22" fmla="*/ 188119 w 502444"/>
                <a:gd name="connsiteY22" fmla="*/ 345282 h 1231107"/>
                <a:gd name="connsiteX23" fmla="*/ 169069 w 502444"/>
                <a:gd name="connsiteY23" fmla="*/ 280988 h 1231107"/>
                <a:gd name="connsiteX24" fmla="*/ 150019 w 502444"/>
                <a:gd name="connsiteY24" fmla="*/ 230982 h 1231107"/>
                <a:gd name="connsiteX25" fmla="*/ 126206 w 502444"/>
                <a:gd name="connsiteY25" fmla="*/ 183357 h 1231107"/>
                <a:gd name="connsiteX26" fmla="*/ 102394 w 502444"/>
                <a:gd name="connsiteY26" fmla="*/ 142875 h 1231107"/>
                <a:gd name="connsiteX27" fmla="*/ 73819 w 502444"/>
                <a:gd name="connsiteY27" fmla="*/ 102394 h 1231107"/>
                <a:gd name="connsiteX28" fmla="*/ 45244 w 502444"/>
                <a:gd name="connsiteY28" fmla="*/ 71438 h 1231107"/>
                <a:gd name="connsiteX29" fmla="*/ 26194 w 502444"/>
                <a:gd name="connsiteY29" fmla="*/ 54769 h 1231107"/>
                <a:gd name="connsiteX30" fmla="*/ 9525 w 502444"/>
                <a:gd name="connsiteY30" fmla="*/ 42863 h 1231107"/>
                <a:gd name="connsiteX31" fmla="*/ 0 w 502444"/>
                <a:gd name="connsiteY31" fmla="*/ 21432 h 1231107"/>
                <a:gd name="connsiteX32" fmla="*/ 4763 w 502444"/>
                <a:gd name="connsiteY32" fmla="*/ 7144 h 1231107"/>
                <a:gd name="connsiteX33" fmla="*/ 14288 w 502444"/>
                <a:gd name="connsiteY33" fmla="*/ 0 h 1231107"/>
                <a:gd name="connsiteX34" fmla="*/ 40481 w 502444"/>
                <a:gd name="connsiteY34" fmla="*/ 0 h 1231107"/>
                <a:gd name="connsiteX35" fmla="*/ 197644 w 502444"/>
                <a:gd name="connsiteY35" fmla="*/ 28575 h 1231107"/>
                <a:gd name="connsiteX36" fmla="*/ 369094 w 502444"/>
                <a:gd name="connsiteY36" fmla="*/ 69057 h 1231107"/>
                <a:gd name="connsiteX37" fmla="*/ 402431 w 502444"/>
                <a:gd name="connsiteY37" fmla="*/ 261938 h 1231107"/>
                <a:gd name="connsiteX38" fmla="*/ 416719 w 502444"/>
                <a:gd name="connsiteY38" fmla="*/ 371475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2444" h="1231107">
                  <a:moveTo>
                    <a:pt x="416719" y="371475"/>
                  </a:moveTo>
                  <a:lnTo>
                    <a:pt x="447675" y="619125"/>
                  </a:lnTo>
                  <a:lnTo>
                    <a:pt x="488156" y="940594"/>
                  </a:lnTo>
                  <a:lnTo>
                    <a:pt x="502444" y="1116807"/>
                  </a:lnTo>
                  <a:lnTo>
                    <a:pt x="492919" y="1145382"/>
                  </a:lnTo>
                  <a:lnTo>
                    <a:pt x="473869" y="1176338"/>
                  </a:lnTo>
                  <a:lnTo>
                    <a:pt x="454819" y="1195388"/>
                  </a:lnTo>
                  <a:lnTo>
                    <a:pt x="421481" y="1214438"/>
                  </a:lnTo>
                  <a:lnTo>
                    <a:pt x="381000" y="1228725"/>
                  </a:lnTo>
                  <a:lnTo>
                    <a:pt x="359569" y="1231107"/>
                  </a:lnTo>
                  <a:lnTo>
                    <a:pt x="345281" y="1226344"/>
                  </a:lnTo>
                  <a:lnTo>
                    <a:pt x="304800" y="1166813"/>
                  </a:lnTo>
                  <a:lnTo>
                    <a:pt x="250031" y="1073944"/>
                  </a:lnTo>
                  <a:lnTo>
                    <a:pt x="240506" y="1050132"/>
                  </a:lnTo>
                  <a:lnTo>
                    <a:pt x="252413" y="990600"/>
                  </a:lnTo>
                  <a:lnTo>
                    <a:pt x="259556" y="902494"/>
                  </a:lnTo>
                  <a:lnTo>
                    <a:pt x="261938" y="838200"/>
                  </a:lnTo>
                  <a:lnTo>
                    <a:pt x="259556" y="766763"/>
                  </a:lnTo>
                  <a:cubicBezTo>
                    <a:pt x="258762" y="745332"/>
                    <a:pt x="257969" y="723900"/>
                    <a:pt x="257175" y="702469"/>
                  </a:cubicBezTo>
                  <a:lnTo>
                    <a:pt x="250031" y="635794"/>
                  </a:lnTo>
                  <a:lnTo>
                    <a:pt x="235744" y="561975"/>
                  </a:lnTo>
                  <a:lnTo>
                    <a:pt x="207169" y="423863"/>
                  </a:lnTo>
                  <a:lnTo>
                    <a:pt x="188119" y="345282"/>
                  </a:lnTo>
                  <a:lnTo>
                    <a:pt x="169069" y="280988"/>
                  </a:lnTo>
                  <a:lnTo>
                    <a:pt x="150019" y="230982"/>
                  </a:lnTo>
                  <a:lnTo>
                    <a:pt x="126206" y="183357"/>
                  </a:lnTo>
                  <a:lnTo>
                    <a:pt x="102394" y="142875"/>
                  </a:lnTo>
                  <a:lnTo>
                    <a:pt x="73819" y="102394"/>
                  </a:lnTo>
                  <a:lnTo>
                    <a:pt x="45244" y="71438"/>
                  </a:lnTo>
                  <a:lnTo>
                    <a:pt x="26194" y="54769"/>
                  </a:lnTo>
                  <a:lnTo>
                    <a:pt x="9525" y="42863"/>
                  </a:lnTo>
                  <a:lnTo>
                    <a:pt x="0" y="21432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40481" y="0"/>
                  </a:lnTo>
                  <a:lnTo>
                    <a:pt x="197644" y="28575"/>
                  </a:lnTo>
                  <a:lnTo>
                    <a:pt x="369094" y="69057"/>
                  </a:lnTo>
                  <a:lnTo>
                    <a:pt x="402431" y="261938"/>
                  </a:lnTo>
                  <a:lnTo>
                    <a:pt x="41671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130125AA-DA31-4351-9399-0161F0708288}"/>
                </a:ext>
              </a:extLst>
            </p:cNvPr>
            <p:cNvSpPr/>
            <p:nvPr/>
          </p:nvSpPr>
          <p:spPr>
            <a:xfrm>
              <a:off x="4678363" y="2627313"/>
              <a:ext cx="2171700" cy="1292225"/>
            </a:xfrm>
            <a:custGeom>
              <a:avLst/>
              <a:gdLst>
                <a:gd name="connsiteX0" fmla="*/ 664369 w 2171700"/>
                <a:gd name="connsiteY0" fmla="*/ 211931 h 1293019"/>
                <a:gd name="connsiteX1" fmla="*/ 376238 w 2171700"/>
                <a:gd name="connsiteY1" fmla="*/ 257175 h 1293019"/>
                <a:gd name="connsiteX2" fmla="*/ 0 w 2171700"/>
                <a:gd name="connsiteY2" fmla="*/ 321469 h 1293019"/>
                <a:gd name="connsiteX3" fmla="*/ 35719 w 2171700"/>
                <a:gd name="connsiteY3" fmla="*/ 476250 h 1293019"/>
                <a:gd name="connsiteX4" fmla="*/ 252413 w 2171700"/>
                <a:gd name="connsiteY4" fmla="*/ 440531 h 1293019"/>
                <a:gd name="connsiteX5" fmla="*/ 578644 w 2171700"/>
                <a:gd name="connsiteY5" fmla="*/ 385762 h 1293019"/>
                <a:gd name="connsiteX6" fmla="*/ 890588 w 2171700"/>
                <a:gd name="connsiteY6" fmla="*/ 319087 h 1293019"/>
                <a:gd name="connsiteX7" fmla="*/ 1052513 w 2171700"/>
                <a:gd name="connsiteY7" fmla="*/ 295275 h 1293019"/>
                <a:gd name="connsiteX8" fmla="*/ 1376363 w 2171700"/>
                <a:gd name="connsiteY8" fmla="*/ 261937 h 1293019"/>
                <a:gd name="connsiteX9" fmla="*/ 1566863 w 2171700"/>
                <a:gd name="connsiteY9" fmla="*/ 250031 h 1293019"/>
                <a:gd name="connsiteX10" fmla="*/ 1681163 w 2171700"/>
                <a:gd name="connsiteY10" fmla="*/ 245269 h 1293019"/>
                <a:gd name="connsiteX11" fmla="*/ 1702594 w 2171700"/>
                <a:gd name="connsiteY11" fmla="*/ 247650 h 1293019"/>
                <a:gd name="connsiteX12" fmla="*/ 1714500 w 2171700"/>
                <a:gd name="connsiteY12" fmla="*/ 252412 h 1293019"/>
                <a:gd name="connsiteX13" fmla="*/ 1728788 w 2171700"/>
                <a:gd name="connsiteY13" fmla="*/ 261937 h 1293019"/>
                <a:gd name="connsiteX14" fmla="*/ 1738313 w 2171700"/>
                <a:gd name="connsiteY14" fmla="*/ 271462 h 1293019"/>
                <a:gd name="connsiteX15" fmla="*/ 1745457 w 2171700"/>
                <a:gd name="connsiteY15" fmla="*/ 278606 h 1293019"/>
                <a:gd name="connsiteX16" fmla="*/ 1752600 w 2171700"/>
                <a:gd name="connsiteY16" fmla="*/ 292894 h 1293019"/>
                <a:gd name="connsiteX17" fmla="*/ 1757363 w 2171700"/>
                <a:gd name="connsiteY17" fmla="*/ 316706 h 1293019"/>
                <a:gd name="connsiteX18" fmla="*/ 1762125 w 2171700"/>
                <a:gd name="connsiteY18" fmla="*/ 345281 h 1293019"/>
                <a:gd name="connsiteX19" fmla="*/ 1757363 w 2171700"/>
                <a:gd name="connsiteY19" fmla="*/ 376237 h 1293019"/>
                <a:gd name="connsiteX20" fmla="*/ 1731169 w 2171700"/>
                <a:gd name="connsiteY20" fmla="*/ 533400 h 1293019"/>
                <a:gd name="connsiteX21" fmla="*/ 1683544 w 2171700"/>
                <a:gd name="connsiteY21" fmla="*/ 769144 h 1293019"/>
                <a:gd name="connsiteX22" fmla="*/ 1624013 w 2171700"/>
                <a:gd name="connsiteY22" fmla="*/ 1033462 h 1293019"/>
                <a:gd name="connsiteX23" fmla="*/ 1588294 w 2171700"/>
                <a:gd name="connsiteY23" fmla="*/ 1204912 h 1293019"/>
                <a:gd name="connsiteX24" fmla="*/ 1595438 w 2171700"/>
                <a:gd name="connsiteY24" fmla="*/ 1235869 h 1293019"/>
                <a:gd name="connsiteX25" fmla="*/ 1609725 w 2171700"/>
                <a:gd name="connsiteY25" fmla="*/ 1262062 h 1293019"/>
                <a:gd name="connsiteX26" fmla="*/ 1624013 w 2171700"/>
                <a:gd name="connsiteY26" fmla="*/ 1276350 h 1293019"/>
                <a:gd name="connsiteX27" fmla="*/ 1647825 w 2171700"/>
                <a:gd name="connsiteY27" fmla="*/ 1288256 h 1293019"/>
                <a:gd name="connsiteX28" fmla="*/ 1666875 w 2171700"/>
                <a:gd name="connsiteY28" fmla="*/ 1293019 h 1293019"/>
                <a:gd name="connsiteX29" fmla="*/ 1704975 w 2171700"/>
                <a:gd name="connsiteY29" fmla="*/ 1288256 h 1293019"/>
                <a:gd name="connsiteX30" fmla="*/ 1724025 w 2171700"/>
                <a:gd name="connsiteY30" fmla="*/ 1281112 h 1293019"/>
                <a:gd name="connsiteX31" fmla="*/ 1743075 w 2171700"/>
                <a:gd name="connsiteY31" fmla="*/ 1266825 h 1293019"/>
                <a:gd name="connsiteX32" fmla="*/ 1752600 w 2171700"/>
                <a:gd name="connsiteY32" fmla="*/ 1252537 h 1293019"/>
                <a:gd name="connsiteX33" fmla="*/ 1757363 w 2171700"/>
                <a:gd name="connsiteY33" fmla="*/ 1235869 h 1293019"/>
                <a:gd name="connsiteX34" fmla="*/ 1762125 w 2171700"/>
                <a:gd name="connsiteY34" fmla="*/ 1200150 h 1293019"/>
                <a:gd name="connsiteX35" fmla="*/ 1821657 w 2171700"/>
                <a:gd name="connsiteY35" fmla="*/ 1031081 h 1293019"/>
                <a:gd name="connsiteX36" fmla="*/ 1893094 w 2171700"/>
                <a:gd name="connsiteY36" fmla="*/ 845344 h 1293019"/>
                <a:gd name="connsiteX37" fmla="*/ 1957388 w 2171700"/>
                <a:gd name="connsiteY37" fmla="*/ 695325 h 1293019"/>
                <a:gd name="connsiteX38" fmla="*/ 2005013 w 2171700"/>
                <a:gd name="connsiteY38" fmla="*/ 590550 h 1293019"/>
                <a:gd name="connsiteX39" fmla="*/ 2047875 w 2171700"/>
                <a:gd name="connsiteY39" fmla="*/ 500062 h 1293019"/>
                <a:gd name="connsiteX40" fmla="*/ 2064544 w 2171700"/>
                <a:gd name="connsiteY40" fmla="*/ 473869 h 1293019"/>
                <a:gd name="connsiteX41" fmla="*/ 2095500 w 2171700"/>
                <a:gd name="connsiteY41" fmla="*/ 438150 h 1293019"/>
                <a:gd name="connsiteX42" fmla="*/ 2126457 w 2171700"/>
                <a:gd name="connsiteY42" fmla="*/ 397669 h 1293019"/>
                <a:gd name="connsiteX43" fmla="*/ 2147888 w 2171700"/>
                <a:gd name="connsiteY43" fmla="*/ 359569 h 1293019"/>
                <a:gd name="connsiteX44" fmla="*/ 2164557 w 2171700"/>
                <a:gd name="connsiteY44" fmla="*/ 323850 h 1293019"/>
                <a:gd name="connsiteX45" fmla="*/ 2171700 w 2171700"/>
                <a:gd name="connsiteY45" fmla="*/ 292894 h 1293019"/>
                <a:gd name="connsiteX46" fmla="*/ 2169319 w 2171700"/>
                <a:gd name="connsiteY46" fmla="*/ 261937 h 1293019"/>
                <a:gd name="connsiteX47" fmla="*/ 2159794 w 2171700"/>
                <a:gd name="connsiteY47" fmla="*/ 235744 h 1293019"/>
                <a:gd name="connsiteX48" fmla="*/ 2131219 w 2171700"/>
                <a:gd name="connsiteY48" fmla="*/ 216694 h 1293019"/>
                <a:gd name="connsiteX49" fmla="*/ 2055019 w 2171700"/>
                <a:gd name="connsiteY49" fmla="*/ 159544 h 1293019"/>
                <a:gd name="connsiteX50" fmla="*/ 1947863 w 2171700"/>
                <a:gd name="connsiteY50" fmla="*/ 85725 h 1293019"/>
                <a:gd name="connsiteX51" fmla="*/ 1857375 w 2171700"/>
                <a:gd name="connsiteY51" fmla="*/ 30956 h 1293019"/>
                <a:gd name="connsiteX52" fmla="*/ 1797844 w 2171700"/>
                <a:gd name="connsiteY52" fmla="*/ 4762 h 1293019"/>
                <a:gd name="connsiteX53" fmla="*/ 1764507 w 2171700"/>
                <a:gd name="connsiteY53" fmla="*/ 0 h 1293019"/>
                <a:gd name="connsiteX54" fmla="*/ 1659732 w 2171700"/>
                <a:gd name="connsiteY54" fmla="*/ 23812 h 1293019"/>
                <a:gd name="connsiteX55" fmla="*/ 1388269 w 2171700"/>
                <a:gd name="connsiteY55" fmla="*/ 85725 h 1293019"/>
                <a:gd name="connsiteX56" fmla="*/ 1085850 w 2171700"/>
                <a:gd name="connsiteY56" fmla="*/ 140494 h 1293019"/>
                <a:gd name="connsiteX57" fmla="*/ 852488 w 2171700"/>
                <a:gd name="connsiteY57" fmla="*/ 178594 h 1293019"/>
                <a:gd name="connsiteX58" fmla="*/ 664369 w 2171700"/>
                <a:gd name="connsiteY58" fmla="*/ 21193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71700" h="1293019">
                  <a:moveTo>
                    <a:pt x="664369" y="211931"/>
                  </a:moveTo>
                  <a:lnTo>
                    <a:pt x="376238" y="257175"/>
                  </a:lnTo>
                  <a:lnTo>
                    <a:pt x="0" y="321469"/>
                  </a:lnTo>
                  <a:lnTo>
                    <a:pt x="35719" y="476250"/>
                  </a:lnTo>
                  <a:lnTo>
                    <a:pt x="252413" y="440531"/>
                  </a:lnTo>
                  <a:lnTo>
                    <a:pt x="578644" y="385762"/>
                  </a:lnTo>
                  <a:lnTo>
                    <a:pt x="890588" y="319087"/>
                  </a:lnTo>
                  <a:lnTo>
                    <a:pt x="1052513" y="295275"/>
                  </a:lnTo>
                  <a:lnTo>
                    <a:pt x="1376363" y="261937"/>
                  </a:lnTo>
                  <a:lnTo>
                    <a:pt x="1566863" y="250031"/>
                  </a:lnTo>
                  <a:lnTo>
                    <a:pt x="1681163" y="245269"/>
                  </a:lnTo>
                  <a:lnTo>
                    <a:pt x="1702594" y="247650"/>
                  </a:lnTo>
                  <a:lnTo>
                    <a:pt x="1714500" y="252412"/>
                  </a:lnTo>
                  <a:lnTo>
                    <a:pt x="1728788" y="261937"/>
                  </a:lnTo>
                  <a:lnTo>
                    <a:pt x="1738313" y="271462"/>
                  </a:lnTo>
                  <a:lnTo>
                    <a:pt x="1745457" y="278606"/>
                  </a:lnTo>
                  <a:lnTo>
                    <a:pt x="1752600" y="292894"/>
                  </a:lnTo>
                  <a:lnTo>
                    <a:pt x="1757363" y="316706"/>
                  </a:lnTo>
                  <a:lnTo>
                    <a:pt x="1762125" y="345281"/>
                  </a:lnTo>
                  <a:lnTo>
                    <a:pt x="1757363" y="376237"/>
                  </a:lnTo>
                  <a:lnTo>
                    <a:pt x="1731169" y="533400"/>
                  </a:lnTo>
                  <a:lnTo>
                    <a:pt x="1683544" y="769144"/>
                  </a:lnTo>
                  <a:lnTo>
                    <a:pt x="1624013" y="1033462"/>
                  </a:lnTo>
                  <a:lnTo>
                    <a:pt x="1588294" y="1204912"/>
                  </a:lnTo>
                  <a:lnTo>
                    <a:pt x="1595438" y="1235869"/>
                  </a:lnTo>
                  <a:lnTo>
                    <a:pt x="1609725" y="1262062"/>
                  </a:lnTo>
                  <a:lnTo>
                    <a:pt x="1624013" y="1276350"/>
                  </a:lnTo>
                  <a:lnTo>
                    <a:pt x="1647825" y="1288256"/>
                  </a:lnTo>
                  <a:lnTo>
                    <a:pt x="1666875" y="1293019"/>
                  </a:lnTo>
                  <a:lnTo>
                    <a:pt x="1704975" y="1288256"/>
                  </a:lnTo>
                  <a:lnTo>
                    <a:pt x="1724025" y="1281112"/>
                  </a:lnTo>
                  <a:lnTo>
                    <a:pt x="1743075" y="1266825"/>
                  </a:lnTo>
                  <a:lnTo>
                    <a:pt x="1752600" y="1252537"/>
                  </a:lnTo>
                  <a:lnTo>
                    <a:pt x="1757363" y="1235869"/>
                  </a:lnTo>
                  <a:lnTo>
                    <a:pt x="1762125" y="1200150"/>
                  </a:lnTo>
                  <a:lnTo>
                    <a:pt x="1821657" y="1031081"/>
                  </a:lnTo>
                  <a:lnTo>
                    <a:pt x="1893094" y="845344"/>
                  </a:lnTo>
                  <a:lnTo>
                    <a:pt x="1957388" y="695325"/>
                  </a:lnTo>
                  <a:lnTo>
                    <a:pt x="2005013" y="590550"/>
                  </a:lnTo>
                  <a:lnTo>
                    <a:pt x="2047875" y="500062"/>
                  </a:lnTo>
                  <a:lnTo>
                    <a:pt x="2064544" y="473869"/>
                  </a:lnTo>
                  <a:lnTo>
                    <a:pt x="2095500" y="438150"/>
                  </a:lnTo>
                  <a:lnTo>
                    <a:pt x="2126457" y="397669"/>
                  </a:lnTo>
                  <a:lnTo>
                    <a:pt x="2147888" y="359569"/>
                  </a:lnTo>
                  <a:lnTo>
                    <a:pt x="2164557" y="323850"/>
                  </a:lnTo>
                  <a:lnTo>
                    <a:pt x="2171700" y="292894"/>
                  </a:lnTo>
                  <a:lnTo>
                    <a:pt x="2169319" y="261937"/>
                  </a:lnTo>
                  <a:lnTo>
                    <a:pt x="2159794" y="235744"/>
                  </a:lnTo>
                  <a:lnTo>
                    <a:pt x="2131219" y="216694"/>
                  </a:lnTo>
                  <a:lnTo>
                    <a:pt x="2055019" y="159544"/>
                  </a:lnTo>
                  <a:lnTo>
                    <a:pt x="1947863" y="85725"/>
                  </a:lnTo>
                  <a:lnTo>
                    <a:pt x="1857375" y="30956"/>
                  </a:lnTo>
                  <a:lnTo>
                    <a:pt x="1797844" y="4762"/>
                  </a:lnTo>
                  <a:lnTo>
                    <a:pt x="1764507" y="0"/>
                  </a:lnTo>
                  <a:lnTo>
                    <a:pt x="1659732" y="23812"/>
                  </a:lnTo>
                  <a:lnTo>
                    <a:pt x="1388269" y="85725"/>
                  </a:lnTo>
                  <a:lnTo>
                    <a:pt x="1085850" y="140494"/>
                  </a:lnTo>
                  <a:lnTo>
                    <a:pt x="852488" y="178594"/>
                  </a:lnTo>
                  <a:lnTo>
                    <a:pt x="6643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22A907F8-DC41-4401-A22D-7AB9651234E6}"/>
                </a:ext>
              </a:extLst>
            </p:cNvPr>
            <p:cNvSpPr/>
            <p:nvPr/>
          </p:nvSpPr>
          <p:spPr>
            <a:xfrm>
              <a:off x="5189538" y="2900363"/>
              <a:ext cx="479425" cy="871537"/>
            </a:xfrm>
            <a:custGeom>
              <a:avLst/>
              <a:gdLst>
                <a:gd name="connsiteX0" fmla="*/ 226219 w 481012"/>
                <a:gd name="connsiteY0" fmla="*/ 571500 h 871537"/>
                <a:gd name="connsiteX1" fmla="*/ 223837 w 481012"/>
                <a:gd name="connsiteY1" fmla="*/ 185737 h 871537"/>
                <a:gd name="connsiteX2" fmla="*/ 221456 w 481012"/>
                <a:gd name="connsiteY2" fmla="*/ 169068 h 871537"/>
                <a:gd name="connsiteX3" fmla="*/ 214312 w 481012"/>
                <a:gd name="connsiteY3" fmla="*/ 150018 h 871537"/>
                <a:gd name="connsiteX4" fmla="*/ 207169 w 481012"/>
                <a:gd name="connsiteY4" fmla="*/ 140493 h 871537"/>
                <a:gd name="connsiteX5" fmla="*/ 192881 w 481012"/>
                <a:gd name="connsiteY5" fmla="*/ 126206 h 871537"/>
                <a:gd name="connsiteX6" fmla="*/ 176212 w 481012"/>
                <a:gd name="connsiteY6" fmla="*/ 116681 h 871537"/>
                <a:gd name="connsiteX7" fmla="*/ 147637 w 481012"/>
                <a:gd name="connsiteY7" fmla="*/ 107156 h 871537"/>
                <a:gd name="connsiteX8" fmla="*/ 28575 w 481012"/>
                <a:gd name="connsiteY8" fmla="*/ 85725 h 871537"/>
                <a:gd name="connsiteX9" fmla="*/ 0 w 481012"/>
                <a:gd name="connsiteY9" fmla="*/ 73818 h 871537"/>
                <a:gd name="connsiteX10" fmla="*/ 381000 w 481012"/>
                <a:gd name="connsiteY10" fmla="*/ 0 h 871537"/>
                <a:gd name="connsiteX11" fmla="*/ 447675 w 481012"/>
                <a:gd name="connsiteY11" fmla="*/ 73818 h 871537"/>
                <a:gd name="connsiteX12" fmla="*/ 466725 w 481012"/>
                <a:gd name="connsiteY12" fmla="*/ 92868 h 871537"/>
                <a:gd name="connsiteX13" fmla="*/ 473869 w 481012"/>
                <a:gd name="connsiteY13" fmla="*/ 107156 h 871537"/>
                <a:gd name="connsiteX14" fmla="*/ 478631 w 481012"/>
                <a:gd name="connsiteY14" fmla="*/ 119062 h 871537"/>
                <a:gd name="connsiteX15" fmla="*/ 481012 w 481012"/>
                <a:gd name="connsiteY15" fmla="*/ 154781 h 871537"/>
                <a:gd name="connsiteX16" fmla="*/ 476250 w 481012"/>
                <a:gd name="connsiteY16" fmla="*/ 219075 h 871537"/>
                <a:gd name="connsiteX17" fmla="*/ 464344 w 481012"/>
                <a:gd name="connsiteY17" fmla="*/ 304800 h 871537"/>
                <a:gd name="connsiteX18" fmla="*/ 454819 w 481012"/>
                <a:gd name="connsiteY18" fmla="*/ 433387 h 871537"/>
                <a:gd name="connsiteX19" fmla="*/ 450056 w 481012"/>
                <a:gd name="connsiteY19" fmla="*/ 566737 h 871537"/>
                <a:gd name="connsiteX20" fmla="*/ 450056 w 481012"/>
                <a:gd name="connsiteY20" fmla="*/ 833437 h 871537"/>
                <a:gd name="connsiteX21" fmla="*/ 223837 w 481012"/>
                <a:gd name="connsiteY21" fmla="*/ 871537 h 871537"/>
                <a:gd name="connsiteX22" fmla="*/ 226219 w 481012"/>
                <a:gd name="connsiteY22" fmla="*/ 571500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012" h="871537">
                  <a:moveTo>
                    <a:pt x="226219" y="571500"/>
                  </a:moveTo>
                  <a:lnTo>
                    <a:pt x="223837" y="185737"/>
                  </a:lnTo>
                  <a:lnTo>
                    <a:pt x="221456" y="169068"/>
                  </a:lnTo>
                  <a:lnTo>
                    <a:pt x="214312" y="150018"/>
                  </a:lnTo>
                  <a:lnTo>
                    <a:pt x="207169" y="140493"/>
                  </a:lnTo>
                  <a:lnTo>
                    <a:pt x="192881" y="126206"/>
                  </a:lnTo>
                  <a:lnTo>
                    <a:pt x="176212" y="116681"/>
                  </a:lnTo>
                  <a:lnTo>
                    <a:pt x="147637" y="107156"/>
                  </a:lnTo>
                  <a:lnTo>
                    <a:pt x="28575" y="85725"/>
                  </a:lnTo>
                  <a:lnTo>
                    <a:pt x="0" y="73818"/>
                  </a:lnTo>
                  <a:lnTo>
                    <a:pt x="381000" y="0"/>
                  </a:lnTo>
                  <a:lnTo>
                    <a:pt x="447675" y="73818"/>
                  </a:lnTo>
                  <a:lnTo>
                    <a:pt x="466725" y="92868"/>
                  </a:lnTo>
                  <a:lnTo>
                    <a:pt x="473869" y="107156"/>
                  </a:lnTo>
                  <a:lnTo>
                    <a:pt x="478631" y="119062"/>
                  </a:lnTo>
                  <a:lnTo>
                    <a:pt x="481012" y="154781"/>
                  </a:lnTo>
                  <a:lnTo>
                    <a:pt x="476250" y="219075"/>
                  </a:lnTo>
                  <a:lnTo>
                    <a:pt x="464344" y="304800"/>
                  </a:lnTo>
                  <a:lnTo>
                    <a:pt x="454819" y="433387"/>
                  </a:lnTo>
                  <a:lnTo>
                    <a:pt x="450056" y="566737"/>
                  </a:lnTo>
                  <a:lnTo>
                    <a:pt x="450056" y="833437"/>
                  </a:lnTo>
                  <a:lnTo>
                    <a:pt x="223837" y="871537"/>
                  </a:lnTo>
                  <a:lnTo>
                    <a:pt x="2262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37345B15-786E-43C5-A759-F8C1727DCB25}"/>
                </a:ext>
              </a:extLst>
            </p:cNvPr>
            <p:cNvSpPr/>
            <p:nvPr/>
          </p:nvSpPr>
          <p:spPr>
            <a:xfrm>
              <a:off x="4800600" y="3624263"/>
              <a:ext cx="1560513" cy="338137"/>
            </a:xfrm>
            <a:custGeom>
              <a:avLst/>
              <a:gdLst>
                <a:gd name="connsiteX0" fmla="*/ 447675 w 1559719"/>
                <a:gd name="connsiteY0" fmla="*/ 102393 h 338137"/>
                <a:gd name="connsiteX1" fmla="*/ 214313 w 1559719"/>
                <a:gd name="connsiteY1" fmla="*/ 138112 h 338137"/>
                <a:gd name="connsiteX2" fmla="*/ 0 w 1559719"/>
                <a:gd name="connsiteY2" fmla="*/ 171450 h 338137"/>
                <a:gd name="connsiteX3" fmla="*/ 14288 w 1559719"/>
                <a:gd name="connsiteY3" fmla="*/ 338137 h 338137"/>
                <a:gd name="connsiteX4" fmla="*/ 176213 w 1559719"/>
                <a:gd name="connsiteY4" fmla="*/ 307181 h 338137"/>
                <a:gd name="connsiteX5" fmla="*/ 345281 w 1559719"/>
                <a:gd name="connsiteY5" fmla="*/ 273843 h 338137"/>
                <a:gd name="connsiteX6" fmla="*/ 559594 w 1559719"/>
                <a:gd name="connsiteY6" fmla="*/ 230981 h 338137"/>
                <a:gd name="connsiteX7" fmla="*/ 816769 w 1559719"/>
                <a:gd name="connsiteY7" fmla="*/ 209550 h 338137"/>
                <a:gd name="connsiteX8" fmla="*/ 1004888 w 1559719"/>
                <a:gd name="connsiteY8" fmla="*/ 197643 h 338137"/>
                <a:gd name="connsiteX9" fmla="*/ 1188244 w 1559719"/>
                <a:gd name="connsiteY9" fmla="*/ 195262 h 338137"/>
                <a:gd name="connsiteX10" fmla="*/ 1347788 w 1559719"/>
                <a:gd name="connsiteY10" fmla="*/ 197643 h 338137"/>
                <a:gd name="connsiteX11" fmla="*/ 1535906 w 1559719"/>
                <a:gd name="connsiteY11" fmla="*/ 211931 h 338137"/>
                <a:gd name="connsiteX12" fmla="*/ 1559719 w 1559719"/>
                <a:gd name="connsiteY12" fmla="*/ 14287 h 338137"/>
                <a:gd name="connsiteX13" fmla="*/ 1478756 w 1559719"/>
                <a:gd name="connsiteY13" fmla="*/ 7143 h 338137"/>
                <a:gd name="connsiteX14" fmla="*/ 1407319 w 1559719"/>
                <a:gd name="connsiteY14" fmla="*/ 0 h 338137"/>
                <a:gd name="connsiteX15" fmla="*/ 1312069 w 1559719"/>
                <a:gd name="connsiteY15" fmla="*/ 0 h 338137"/>
                <a:gd name="connsiteX16" fmla="*/ 1143000 w 1559719"/>
                <a:gd name="connsiteY16" fmla="*/ 7143 h 338137"/>
                <a:gd name="connsiteX17" fmla="*/ 945356 w 1559719"/>
                <a:gd name="connsiteY17" fmla="*/ 21431 h 338137"/>
                <a:gd name="connsiteX18" fmla="*/ 790575 w 1559719"/>
                <a:gd name="connsiteY18" fmla="*/ 33337 h 338137"/>
                <a:gd name="connsiteX19" fmla="*/ 631031 w 1559719"/>
                <a:gd name="connsiteY19" fmla="*/ 69056 h 338137"/>
                <a:gd name="connsiteX20" fmla="*/ 447675 w 1559719"/>
                <a:gd name="connsiteY20" fmla="*/ 102393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9719" h="338137">
                  <a:moveTo>
                    <a:pt x="447675" y="102393"/>
                  </a:moveTo>
                  <a:lnTo>
                    <a:pt x="214313" y="138112"/>
                  </a:lnTo>
                  <a:lnTo>
                    <a:pt x="0" y="171450"/>
                  </a:lnTo>
                  <a:lnTo>
                    <a:pt x="14288" y="338137"/>
                  </a:lnTo>
                  <a:lnTo>
                    <a:pt x="176213" y="307181"/>
                  </a:lnTo>
                  <a:lnTo>
                    <a:pt x="345281" y="273843"/>
                  </a:lnTo>
                  <a:lnTo>
                    <a:pt x="559594" y="230981"/>
                  </a:lnTo>
                  <a:lnTo>
                    <a:pt x="816769" y="209550"/>
                  </a:lnTo>
                  <a:lnTo>
                    <a:pt x="1004888" y="197643"/>
                  </a:lnTo>
                  <a:lnTo>
                    <a:pt x="1188244" y="195262"/>
                  </a:lnTo>
                  <a:lnTo>
                    <a:pt x="1347788" y="197643"/>
                  </a:lnTo>
                  <a:lnTo>
                    <a:pt x="1535906" y="211931"/>
                  </a:lnTo>
                  <a:lnTo>
                    <a:pt x="1559719" y="14287"/>
                  </a:lnTo>
                  <a:lnTo>
                    <a:pt x="1478756" y="7143"/>
                  </a:lnTo>
                  <a:lnTo>
                    <a:pt x="1407319" y="0"/>
                  </a:lnTo>
                  <a:lnTo>
                    <a:pt x="1312069" y="0"/>
                  </a:lnTo>
                  <a:lnTo>
                    <a:pt x="1143000" y="7143"/>
                  </a:lnTo>
                  <a:lnTo>
                    <a:pt x="945356" y="21431"/>
                  </a:lnTo>
                  <a:lnTo>
                    <a:pt x="790575" y="33337"/>
                  </a:lnTo>
                  <a:lnTo>
                    <a:pt x="631031" y="69056"/>
                  </a:lnTo>
                  <a:lnTo>
                    <a:pt x="447675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F85206D1-C588-4DE6-9E89-B0CCFB5F8A34}"/>
                </a:ext>
              </a:extLst>
            </p:cNvPr>
            <p:cNvSpPr/>
            <p:nvPr/>
          </p:nvSpPr>
          <p:spPr>
            <a:xfrm>
              <a:off x="3417888" y="3897313"/>
              <a:ext cx="1909762" cy="1895475"/>
            </a:xfrm>
            <a:custGeom>
              <a:avLst/>
              <a:gdLst>
                <a:gd name="connsiteX0" fmla="*/ 1493167 w 1910726"/>
                <a:gd name="connsiteY0" fmla="*/ 584054 h 1894870"/>
                <a:gd name="connsiteX1" fmla="*/ 1546023 w 1910726"/>
                <a:gd name="connsiteY1" fmla="*/ 480985 h 1894870"/>
                <a:gd name="connsiteX2" fmla="*/ 1572450 w 1910726"/>
                <a:gd name="connsiteY2" fmla="*/ 422844 h 1894870"/>
                <a:gd name="connsiteX3" fmla="*/ 1572450 w 1910726"/>
                <a:gd name="connsiteY3" fmla="*/ 396417 h 1894870"/>
                <a:gd name="connsiteX4" fmla="*/ 1569808 w 1910726"/>
                <a:gd name="connsiteY4" fmla="*/ 354132 h 1894870"/>
                <a:gd name="connsiteX5" fmla="*/ 1564522 w 1910726"/>
                <a:gd name="connsiteY5" fmla="*/ 325062 h 1894870"/>
                <a:gd name="connsiteX6" fmla="*/ 1551308 w 1910726"/>
                <a:gd name="connsiteY6" fmla="*/ 274849 h 1894870"/>
                <a:gd name="connsiteX7" fmla="*/ 1527523 w 1910726"/>
                <a:gd name="connsiteY7" fmla="*/ 224636 h 1894870"/>
                <a:gd name="connsiteX8" fmla="*/ 1493167 w 1910726"/>
                <a:gd name="connsiteY8" fmla="*/ 169138 h 1894870"/>
                <a:gd name="connsiteX9" fmla="*/ 1479953 w 1910726"/>
                <a:gd name="connsiteY9" fmla="*/ 145353 h 1894870"/>
                <a:gd name="connsiteX10" fmla="*/ 1466739 w 1910726"/>
                <a:gd name="connsiteY10" fmla="*/ 113640 h 1894870"/>
                <a:gd name="connsiteX11" fmla="*/ 1432383 w 1910726"/>
                <a:gd name="connsiteY11" fmla="*/ 5286 h 1894870"/>
                <a:gd name="connsiteX12" fmla="*/ 1456168 w 1910726"/>
                <a:gd name="connsiteY12" fmla="*/ 0 h 1894870"/>
                <a:gd name="connsiteX13" fmla="*/ 1585664 w 1910726"/>
                <a:gd name="connsiteY13" fmla="*/ 95140 h 1894870"/>
                <a:gd name="connsiteX14" fmla="*/ 1694018 w 1910726"/>
                <a:gd name="connsiteY14" fmla="*/ 177066 h 1894870"/>
                <a:gd name="connsiteX15" fmla="*/ 1791801 w 1910726"/>
                <a:gd name="connsiteY15" fmla="*/ 253707 h 1894870"/>
                <a:gd name="connsiteX16" fmla="*/ 1868441 w 1910726"/>
                <a:gd name="connsiteY16" fmla="*/ 317133 h 1894870"/>
                <a:gd name="connsiteX17" fmla="*/ 1894869 w 1910726"/>
                <a:gd name="connsiteY17" fmla="*/ 340918 h 1894870"/>
                <a:gd name="connsiteX18" fmla="*/ 1908083 w 1910726"/>
                <a:gd name="connsiteY18" fmla="*/ 356775 h 1894870"/>
                <a:gd name="connsiteX19" fmla="*/ 1910726 w 1910726"/>
                <a:gd name="connsiteY19" fmla="*/ 369989 h 1894870"/>
                <a:gd name="connsiteX20" fmla="*/ 1910726 w 1910726"/>
                <a:gd name="connsiteY20" fmla="*/ 393774 h 1894870"/>
                <a:gd name="connsiteX21" fmla="*/ 1902797 w 1910726"/>
                <a:gd name="connsiteY21" fmla="*/ 414916 h 1894870"/>
                <a:gd name="connsiteX22" fmla="*/ 1876369 w 1910726"/>
                <a:gd name="connsiteY22" fmla="*/ 441344 h 1894870"/>
                <a:gd name="connsiteX23" fmla="*/ 1847299 w 1910726"/>
                <a:gd name="connsiteY23" fmla="*/ 465129 h 1894870"/>
                <a:gd name="connsiteX24" fmla="*/ 1823514 w 1910726"/>
                <a:gd name="connsiteY24" fmla="*/ 510056 h 1894870"/>
                <a:gd name="connsiteX25" fmla="*/ 1760087 w 1910726"/>
                <a:gd name="connsiteY25" fmla="*/ 623695 h 1894870"/>
                <a:gd name="connsiteX26" fmla="*/ 1657019 w 1910726"/>
                <a:gd name="connsiteY26" fmla="*/ 779619 h 1894870"/>
                <a:gd name="connsiteX27" fmla="*/ 1561879 w 1910726"/>
                <a:gd name="connsiteY27" fmla="*/ 917043 h 1894870"/>
                <a:gd name="connsiteX28" fmla="*/ 1442954 w 1910726"/>
                <a:gd name="connsiteY28" fmla="*/ 1062396 h 1894870"/>
                <a:gd name="connsiteX29" fmla="*/ 1334601 w 1910726"/>
                <a:gd name="connsiteY29" fmla="*/ 1181321 h 1894870"/>
                <a:gd name="connsiteX30" fmla="*/ 1202462 w 1910726"/>
                <a:gd name="connsiteY30" fmla="*/ 1297603 h 1894870"/>
                <a:gd name="connsiteX31" fmla="*/ 1033324 w 1910726"/>
                <a:gd name="connsiteY31" fmla="*/ 1435027 h 1894870"/>
                <a:gd name="connsiteX32" fmla="*/ 843045 w 1910726"/>
                <a:gd name="connsiteY32" fmla="*/ 1561880 h 1894870"/>
                <a:gd name="connsiteX33" fmla="*/ 713549 w 1910726"/>
                <a:gd name="connsiteY33" fmla="*/ 1635878 h 1894870"/>
                <a:gd name="connsiteX34" fmla="*/ 562910 w 1910726"/>
                <a:gd name="connsiteY34" fmla="*/ 1707233 h 1894870"/>
                <a:gd name="connsiteX35" fmla="*/ 377916 w 1910726"/>
                <a:gd name="connsiteY35" fmla="*/ 1786516 h 1894870"/>
                <a:gd name="connsiteX36" fmla="*/ 179708 w 1910726"/>
                <a:gd name="connsiteY36" fmla="*/ 1855228 h 1894870"/>
                <a:gd name="connsiteX37" fmla="*/ 39641 w 1910726"/>
                <a:gd name="connsiteY37" fmla="*/ 1892227 h 1894870"/>
                <a:gd name="connsiteX38" fmla="*/ 21142 w 1910726"/>
                <a:gd name="connsiteY38" fmla="*/ 1894870 h 1894870"/>
                <a:gd name="connsiteX39" fmla="*/ 10571 w 1910726"/>
                <a:gd name="connsiteY39" fmla="*/ 1894870 h 1894870"/>
                <a:gd name="connsiteX40" fmla="*/ 0 w 1910726"/>
                <a:gd name="connsiteY40" fmla="*/ 1886942 h 1894870"/>
                <a:gd name="connsiteX41" fmla="*/ 2642 w 1910726"/>
                <a:gd name="connsiteY41" fmla="*/ 1868442 h 1894870"/>
                <a:gd name="connsiteX42" fmla="*/ 15856 w 1910726"/>
                <a:gd name="connsiteY42" fmla="*/ 1852585 h 1894870"/>
                <a:gd name="connsiteX43" fmla="*/ 134781 w 1910726"/>
                <a:gd name="connsiteY43" fmla="*/ 1789159 h 1894870"/>
                <a:gd name="connsiteX44" fmla="*/ 422843 w 1910726"/>
                <a:gd name="connsiteY44" fmla="*/ 1630592 h 1894870"/>
                <a:gd name="connsiteX45" fmla="*/ 655408 w 1910726"/>
                <a:gd name="connsiteY45" fmla="*/ 1485240 h 1894870"/>
                <a:gd name="connsiteX46" fmla="*/ 798117 w 1910726"/>
                <a:gd name="connsiteY46" fmla="*/ 1387457 h 1894870"/>
                <a:gd name="connsiteX47" fmla="*/ 911757 w 1910726"/>
                <a:gd name="connsiteY47" fmla="*/ 1297603 h 1894870"/>
                <a:gd name="connsiteX48" fmla="*/ 1020110 w 1910726"/>
                <a:gd name="connsiteY48" fmla="*/ 1202463 h 1894870"/>
                <a:gd name="connsiteX49" fmla="*/ 1136393 w 1910726"/>
                <a:gd name="connsiteY49" fmla="*/ 1086181 h 1894870"/>
                <a:gd name="connsiteX50" fmla="*/ 1239461 w 1910726"/>
                <a:gd name="connsiteY50" fmla="*/ 964613 h 1894870"/>
                <a:gd name="connsiteX51" fmla="*/ 1337243 w 1910726"/>
                <a:gd name="connsiteY51" fmla="*/ 837760 h 1894870"/>
                <a:gd name="connsiteX52" fmla="*/ 1424455 w 1910726"/>
                <a:gd name="connsiteY52" fmla="*/ 708264 h 1894870"/>
                <a:gd name="connsiteX53" fmla="*/ 1493167 w 1910726"/>
                <a:gd name="connsiteY53" fmla="*/ 584054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10726" h="1894870">
                  <a:moveTo>
                    <a:pt x="1493167" y="584054"/>
                  </a:moveTo>
                  <a:lnTo>
                    <a:pt x="1546023" y="480985"/>
                  </a:lnTo>
                  <a:lnTo>
                    <a:pt x="1572450" y="422844"/>
                  </a:lnTo>
                  <a:lnTo>
                    <a:pt x="1572450" y="396417"/>
                  </a:lnTo>
                  <a:lnTo>
                    <a:pt x="1569808" y="354132"/>
                  </a:lnTo>
                  <a:lnTo>
                    <a:pt x="1564522" y="325062"/>
                  </a:lnTo>
                  <a:lnTo>
                    <a:pt x="1551308" y="274849"/>
                  </a:lnTo>
                  <a:lnTo>
                    <a:pt x="1527523" y="224636"/>
                  </a:lnTo>
                  <a:lnTo>
                    <a:pt x="1493167" y="169138"/>
                  </a:lnTo>
                  <a:lnTo>
                    <a:pt x="1479953" y="145353"/>
                  </a:lnTo>
                  <a:lnTo>
                    <a:pt x="1466739" y="113640"/>
                  </a:lnTo>
                  <a:lnTo>
                    <a:pt x="1432383" y="5286"/>
                  </a:lnTo>
                  <a:lnTo>
                    <a:pt x="1456168" y="0"/>
                  </a:lnTo>
                  <a:lnTo>
                    <a:pt x="1585664" y="95140"/>
                  </a:lnTo>
                  <a:lnTo>
                    <a:pt x="1694018" y="177066"/>
                  </a:lnTo>
                  <a:lnTo>
                    <a:pt x="1791801" y="253707"/>
                  </a:lnTo>
                  <a:lnTo>
                    <a:pt x="1868441" y="317133"/>
                  </a:lnTo>
                  <a:lnTo>
                    <a:pt x="1894869" y="340918"/>
                  </a:lnTo>
                  <a:lnTo>
                    <a:pt x="1908083" y="356775"/>
                  </a:lnTo>
                  <a:lnTo>
                    <a:pt x="1910726" y="369989"/>
                  </a:lnTo>
                  <a:lnTo>
                    <a:pt x="1910726" y="393774"/>
                  </a:lnTo>
                  <a:lnTo>
                    <a:pt x="1902797" y="414916"/>
                  </a:lnTo>
                  <a:lnTo>
                    <a:pt x="1876369" y="441344"/>
                  </a:lnTo>
                  <a:lnTo>
                    <a:pt x="1847299" y="465129"/>
                  </a:lnTo>
                  <a:lnTo>
                    <a:pt x="1823514" y="510056"/>
                  </a:lnTo>
                  <a:lnTo>
                    <a:pt x="1760087" y="623695"/>
                  </a:lnTo>
                  <a:lnTo>
                    <a:pt x="1657019" y="779619"/>
                  </a:lnTo>
                  <a:lnTo>
                    <a:pt x="1561879" y="917043"/>
                  </a:lnTo>
                  <a:lnTo>
                    <a:pt x="1442954" y="1062396"/>
                  </a:lnTo>
                  <a:lnTo>
                    <a:pt x="1334601" y="1181321"/>
                  </a:lnTo>
                  <a:lnTo>
                    <a:pt x="1202462" y="1297603"/>
                  </a:lnTo>
                  <a:lnTo>
                    <a:pt x="1033324" y="1435027"/>
                  </a:lnTo>
                  <a:lnTo>
                    <a:pt x="843045" y="1561880"/>
                  </a:lnTo>
                  <a:lnTo>
                    <a:pt x="713549" y="1635878"/>
                  </a:lnTo>
                  <a:lnTo>
                    <a:pt x="562910" y="1707233"/>
                  </a:lnTo>
                  <a:lnTo>
                    <a:pt x="377916" y="1786516"/>
                  </a:lnTo>
                  <a:lnTo>
                    <a:pt x="179708" y="1855228"/>
                  </a:lnTo>
                  <a:lnTo>
                    <a:pt x="39641" y="1892227"/>
                  </a:lnTo>
                  <a:lnTo>
                    <a:pt x="21142" y="1894870"/>
                  </a:lnTo>
                  <a:lnTo>
                    <a:pt x="10571" y="1894870"/>
                  </a:lnTo>
                  <a:lnTo>
                    <a:pt x="0" y="1886942"/>
                  </a:lnTo>
                  <a:lnTo>
                    <a:pt x="2642" y="1868442"/>
                  </a:lnTo>
                  <a:lnTo>
                    <a:pt x="15856" y="1852585"/>
                  </a:lnTo>
                  <a:lnTo>
                    <a:pt x="134781" y="1789159"/>
                  </a:lnTo>
                  <a:lnTo>
                    <a:pt x="422843" y="1630592"/>
                  </a:lnTo>
                  <a:lnTo>
                    <a:pt x="655408" y="1485240"/>
                  </a:lnTo>
                  <a:lnTo>
                    <a:pt x="798117" y="1387457"/>
                  </a:lnTo>
                  <a:lnTo>
                    <a:pt x="911757" y="1297603"/>
                  </a:lnTo>
                  <a:lnTo>
                    <a:pt x="1020110" y="1202463"/>
                  </a:lnTo>
                  <a:lnTo>
                    <a:pt x="1136393" y="1086181"/>
                  </a:lnTo>
                  <a:lnTo>
                    <a:pt x="1239461" y="964613"/>
                  </a:lnTo>
                  <a:lnTo>
                    <a:pt x="1337243" y="837760"/>
                  </a:lnTo>
                  <a:lnTo>
                    <a:pt x="1424455" y="708264"/>
                  </a:lnTo>
                  <a:lnTo>
                    <a:pt x="1493167" y="584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343CFAF4-B364-401B-BEFA-60B29CF756D1}"/>
                </a:ext>
              </a:extLst>
            </p:cNvPr>
            <p:cNvSpPr/>
            <p:nvPr/>
          </p:nvSpPr>
          <p:spPr>
            <a:xfrm>
              <a:off x="5303838" y="3790950"/>
              <a:ext cx="2132012" cy="1917700"/>
            </a:xfrm>
            <a:custGeom>
              <a:avLst/>
              <a:gdLst>
                <a:gd name="connsiteX0" fmla="*/ 358244 w 2131930"/>
                <a:gd name="connsiteY0" fmla="*/ 881832 h 1918987"/>
                <a:gd name="connsiteX1" fmla="*/ 370770 w 2131930"/>
                <a:gd name="connsiteY1" fmla="*/ 425885 h 1918987"/>
                <a:gd name="connsiteX2" fmla="*/ 375781 w 2131930"/>
                <a:gd name="connsiteY2" fmla="*/ 293109 h 1918987"/>
                <a:gd name="connsiteX3" fmla="*/ 368265 w 2131930"/>
                <a:gd name="connsiteY3" fmla="*/ 273067 h 1918987"/>
                <a:gd name="connsiteX4" fmla="*/ 345718 w 2131930"/>
                <a:gd name="connsiteY4" fmla="*/ 237994 h 1918987"/>
                <a:gd name="connsiteX5" fmla="*/ 315656 w 2131930"/>
                <a:gd name="connsiteY5" fmla="*/ 192901 h 1918987"/>
                <a:gd name="connsiteX6" fmla="*/ 285593 w 2131930"/>
                <a:gd name="connsiteY6" fmla="*/ 157828 h 1918987"/>
                <a:gd name="connsiteX7" fmla="*/ 260541 w 2131930"/>
                <a:gd name="connsiteY7" fmla="*/ 132776 h 1918987"/>
                <a:gd name="connsiteX8" fmla="*/ 232984 w 2131930"/>
                <a:gd name="connsiteY8" fmla="*/ 112734 h 1918987"/>
                <a:gd name="connsiteX9" fmla="*/ 210437 w 2131930"/>
                <a:gd name="connsiteY9" fmla="*/ 97703 h 1918987"/>
                <a:gd name="connsiteX10" fmla="*/ 180375 w 2131930"/>
                <a:gd name="connsiteY10" fmla="*/ 82672 h 1918987"/>
                <a:gd name="connsiteX11" fmla="*/ 140292 w 2131930"/>
                <a:gd name="connsiteY11" fmla="*/ 67640 h 1918987"/>
                <a:gd name="connsiteX12" fmla="*/ 80167 w 2131930"/>
                <a:gd name="connsiteY12" fmla="*/ 57620 h 1918987"/>
                <a:gd name="connsiteX13" fmla="*/ 0 w 2131930"/>
                <a:gd name="connsiteY13" fmla="*/ 37578 h 1918987"/>
                <a:gd name="connsiteX14" fmla="*/ 290604 w 2131930"/>
                <a:gd name="connsiteY14" fmla="*/ 0 h 1918987"/>
                <a:gd name="connsiteX15" fmla="*/ 405843 w 2131930"/>
                <a:gd name="connsiteY15" fmla="*/ 87682 h 1918987"/>
                <a:gd name="connsiteX16" fmla="*/ 511062 w 2131930"/>
                <a:gd name="connsiteY16" fmla="*/ 157828 h 1918987"/>
                <a:gd name="connsiteX17" fmla="*/ 601249 w 2131930"/>
                <a:gd name="connsiteY17" fmla="*/ 212942 h 1918987"/>
                <a:gd name="connsiteX18" fmla="*/ 646343 w 2131930"/>
                <a:gd name="connsiteY18" fmla="*/ 243005 h 1918987"/>
                <a:gd name="connsiteX19" fmla="*/ 673900 w 2131930"/>
                <a:gd name="connsiteY19" fmla="*/ 260541 h 1918987"/>
                <a:gd name="connsiteX20" fmla="*/ 688932 w 2131930"/>
                <a:gd name="connsiteY20" fmla="*/ 275572 h 1918987"/>
                <a:gd name="connsiteX21" fmla="*/ 706468 w 2131930"/>
                <a:gd name="connsiteY21" fmla="*/ 295614 h 1918987"/>
                <a:gd name="connsiteX22" fmla="*/ 718994 w 2131930"/>
                <a:gd name="connsiteY22" fmla="*/ 323171 h 1918987"/>
                <a:gd name="connsiteX23" fmla="*/ 726510 w 2131930"/>
                <a:gd name="connsiteY23" fmla="*/ 353234 h 1918987"/>
                <a:gd name="connsiteX24" fmla="*/ 726510 w 2131930"/>
                <a:gd name="connsiteY24" fmla="*/ 388307 h 1918987"/>
                <a:gd name="connsiteX25" fmla="*/ 711478 w 2131930"/>
                <a:gd name="connsiteY25" fmla="*/ 423380 h 1918987"/>
                <a:gd name="connsiteX26" fmla="*/ 686426 w 2131930"/>
                <a:gd name="connsiteY26" fmla="*/ 475989 h 1918987"/>
                <a:gd name="connsiteX27" fmla="*/ 651353 w 2131930"/>
                <a:gd name="connsiteY27" fmla="*/ 556156 h 1918987"/>
                <a:gd name="connsiteX28" fmla="*/ 623796 w 2131930"/>
                <a:gd name="connsiteY28" fmla="*/ 636322 h 1918987"/>
                <a:gd name="connsiteX29" fmla="*/ 608765 w 2131930"/>
                <a:gd name="connsiteY29" fmla="*/ 698952 h 1918987"/>
                <a:gd name="connsiteX30" fmla="*/ 588723 w 2131930"/>
                <a:gd name="connsiteY30" fmla="*/ 821707 h 1918987"/>
                <a:gd name="connsiteX31" fmla="*/ 571187 w 2131930"/>
                <a:gd name="connsiteY31" fmla="*/ 1019619 h 1918987"/>
                <a:gd name="connsiteX32" fmla="*/ 561166 w 2131930"/>
                <a:gd name="connsiteY32" fmla="*/ 1245087 h 1918987"/>
                <a:gd name="connsiteX33" fmla="*/ 556156 w 2131930"/>
                <a:gd name="connsiteY33" fmla="*/ 1523165 h 1918987"/>
                <a:gd name="connsiteX34" fmla="*/ 563671 w 2131930"/>
                <a:gd name="connsiteY34" fmla="*/ 1570764 h 1918987"/>
                <a:gd name="connsiteX35" fmla="*/ 586218 w 2131930"/>
                <a:gd name="connsiteY35" fmla="*/ 1620868 h 1918987"/>
                <a:gd name="connsiteX36" fmla="*/ 603755 w 2131930"/>
                <a:gd name="connsiteY36" fmla="*/ 1650930 h 1918987"/>
                <a:gd name="connsiteX37" fmla="*/ 628807 w 2131930"/>
                <a:gd name="connsiteY37" fmla="*/ 1675982 h 1918987"/>
                <a:gd name="connsiteX38" fmla="*/ 653859 w 2131930"/>
                <a:gd name="connsiteY38" fmla="*/ 1691014 h 1918987"/>
                <a:gd name="connsiteX39" fmla="*/ 716489 w 2131930"/>
                <a:gd name="connsiteY39" fmla="*/ 1708550 h 1918987"/>
                <a:gd name="connsiteX40" fmla="*/ 816697 w 2131930"/>
                <a:gd name="connsiteY40" fmla="*/ 1716066 h 1918987"/>
                <a:gd name="connsiteX41" fmla="*/ 999577 w 2131930"/>
                <a:gd name="connsiteY41" fmla="*/ 1716066 h 1918987"/>
                <a:gd name="connsiteX42" fmla="*/ 1220035 w 2131930"/>
                <a:gd name="connsiteY42" fmla="*/ 1716066 h 1918987"/>
                <a:gd name="connsiteX43" fmla="*/ 1390389 w 2131930"/>
                <a:gd name="connsiteY43" fmla="*/ 1706045 h 1918987"/>
                <a:gd name="connsiteX44" fmla="*/ 1450514 w 2131930"/>
                <a:gd name="connsiteY44" fmla="*/ 1698529 h 1918987"/>
                <a:gd name="connsiteX45" fmla="*/ 1503123 w 2131930"/>
                <a:gd name="connsiteY45" fmla="*/ 1688508 h 1918987"/>
                <a:gd name="connsiteX46" fmla="*/ 1560743 w 2131930"/>
                <a:gd name="connsiteY46" fmla="*/ 1670972 h 1918987"/>
                <a:gd name="connsiteX47" fmla="*/ 1618363 w 2131930"/>
                <a:gd name="connsiteY47" fmla="*/ 1643415 h 1918987"/>
                <a:gd name="connsiteX48" fmla="*/ 2074310 w 2131930"/>
                <a:gd name="connsiteY48" fmla="*/ 1663456 h 1918987"/>
                <a:gd name="connsiteX49" fmla="*/ 2101867 w 2131930"/>
                <a:gd name="connsiteY49" fmla="*/ 1683498 h 1918987"/>
                <a:gd name="connsiteX50" fmla="*/ 2121909 w 2131930"/>
                <a:gd name="connsiteY50" fmla="*/ 1703540 h 1918987"/>
                <a:gd name="connsiteX51" fmla="*/ 2126919 w 2131930"/>
                <a:gd name="connsiteY51" fmla="*/ 1716066 h 1918987"/>
                <a:gd name="connsiteX52" fmla="*/ 2131930 w 2131930"/>
                <a:gd name="connsiteY52" fmla="*/ 1743623 h 1918987"/>
                <a:gd name="connsiteX53" fmla="*/ 2126919 w 2131930"/>
                <a:gd name="connsiteY53" fmla="*/ 1768675 h 1918987"/>
                <a:gd name="connsiteX54" fmla="*/ 2106878 w 2131930"/>
                <a:gd name="connsiteY54" fmla="*/ 1796232 h 1918987"/>
                <a:gd name="connsiteX55" fmla="*/ 2054268 w 2131930"/>
                <a:gd name="connsiteY55" fmla="*/ 1836316 h 1918987"/>
                <a:gd name="connsiteX56" fmla="*/ 1989133 w 2131930"/>
                <a:gd name="connsiteY56" fmla="*/ 1866378 h 1918987"/>
                <a:gd name="connsiteX57" fmla="*/ 1918987 w 2131930"/>
                <a:gd name="connsiteY57" fmla="*/ 1888925 h 1918987"/>
                <a:gd name="connsiteX58" fmla="*/ 1818779 w 2131930"/>
                <a:gd name="connsiteY58" fmla="*/ 1903956 h 1918987"/>
                <a:gd name="connsiteX59" fmla="*/ 1670972 w 2131930"/>
                <a:gd name="connsiteY59" fmla="*/ 1913977 h 1918987"/>
                <a:gd name="connsiteX60" fmla="*/ 1505628 w 2131930"/>
                <a:gd name="connsiteY60" fmla="*/ 1916482 h 1918987"/>
                <a:gd name="connsiteX61" fmla="*/ 1277655 w 2131930"/>
                <a:gd name="connsiteY61" fmla="*/ 1918987 h 1918987"/>
                <a:gd name="connsiteX62" fmla="*/ 1059702 w 2131930"/>
                <a:gd name="connsiteY62" fmla="*/ 1916482 h 1918987"/>
                <a:gd name="connsiteX63" fmla="*/ 869306 w 2131930"/>
                <a:gd name="connsiteY63" fmla="*/ 1911472 h 1918987"/>
                <a:gd name="connsiteX64" fmla="*/ 751562 w 2131930"/>
                <a:gd name="connsiteY64" fmla="*/ 1898946 h 1918987"/>
                <a:gd name="connsiteX65" fmla="*/ 651353 w 2131930"/>
                <a:gd name="connsiteY65" fmla="*/ 1878904 h 1918987"/>
                <a:gd name="connsiteX66" fmla="*/ 578702 w 2131930"/>
                <a:gd name="connsiteY66" fmla="*/ 1856357 h 1918987"/>
                <a:gd name="connsiteX67" fmla="*/ 521083 w 2131930"/>
                <a:gd name="connsiteY67" fmla="*/ 1831305 h 1918987"/>
                <a:gd name="connsiteX68" fmla="*/ 491020 w 2131930"/>
                <a:gd name="connsiteY68" fmla="*/ 1808758 h 1918987"/>
                <a:gd name="connsiteX69" fmla="*/ 450937 w 2131930"/>
                <a:gd name="connsiteY69" fmla="*/ 1763665 h 1918987"/>
                <a:gd name="connsiteX70" fmla="*/ 418369 w 2131930"/>
                <a:gd name="connsiteY70" fmla="*/ 1706045 h 1918987"/>
                <a:gd name="connsiteX71" fmla="*/ 398328 w 2131930"/>
                <a:gd name="connsiteY71" fmla="*/ 1640909 h 1918987"/>
                <a:gd name="connsiteX72" fmla="*/ 378286 w 2131930"/>
                <a:gd name="connsiteY72" fmla="*/ 1555732 h 1918987"/>
                <a:gd name="connsiteX73" fmla="*/ 363255 w 2131930"/>
                <a:gd name="connsiteY73" fmla="*/ 1420451 h 1918987"/>
                <a:gd name="connsiteX74" fmla="*/ 355739 w 2131930"/>
                <a:gd name="connsiteY74" fmla="*/ 1189972 h 1918987"/>
                <a:gd name="connsiteX75" fmla="*/ 358244 w 2131930"/>
                <a:gd name="connsiteY75" fmla="*/ 881832 h 19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31930" h="1918987">
                  <a:moveTo>
                    <a:pt x="358244" y="881832"/>
                  </a:moveTo>
                  <a:lnTo>
                    <a:pt x="370770" y="425885"/>
                  </a:lnTo>
                  <a:lnTo>
                    <a:pt x="375781" y="293109"/>
                  </a:lnTo>
                  <a:lnTo>
                    <a:pt x="368265" y="273067"/>
                  </a:lnTo>
                  <a:lnTo>
                    <a:pt x="345718" y="237994"/>
                  </a:lnTo>
                  <a:lnTo>
                    <a:pt x="315656" y="192901"/>
                  </a:lnTo>
                  <a:lnTo>
                    <a:pt x="285593" y="157828"/>
                  </a:lnTo>
                  <a:lnTo>
                    <a:pt x="260541" y="132776"/>
                  </a:lnTo>
                  <a:lnTo>
                    <a:pt x="232984" y="112734"/>
                  </a:lnTo>
                  <a:lnTo>
                    <a:pt x="210437" y="97703"/>
                  </a:lnTo>
                  <a:lnTo>
                    <a:pt x="180375" y="82672"/>
                  </a:lnTo>
                  <a:lnTo>
                    <a:pt x="140292" y="67640"/>
                  </a:lnTo>
                  <a:lnTo>
                    <a:pt x="80167" y="57620"/>
                  </a:lnTo>
                  <a:lnTo>
                    <a:pt x="0" y="37578"/>
                  </a:lnTo>
                  <a:lnTo>
                    <a:pt x="290604" y="0"/>
                  </a:lnTo>
                  <a:lnTo>
                    <a:pt x="405843" y="87682"/>
                  </a:lnTo>
                  <a:lnTo>
                    <a:pt x="511062" y="157828"/>
                  </a:lnTo>
                  <a:lnTo>
                    <a:pt x="601249" y="212942"/>
                  </a:lnTo>
                  <a:lnTo>
                    <a:pt x="646343" y="243005"/>
                  </a:lnTo>
                  <a:lnTo>
                    <a:pt x="673900" y="260541"/>
                  </a:lnTo>
                  <a:lnTo>
                    <a:pt x="688932" y="275572"/>
                  </a:lnTo>
                  <a:lnTo>
                    <a:pt x="706468" y="295614"/>
                  </a:lnTo>
                  <a:lnTo>
                    <a:pt x="718994" y="323171"/>
                  </a:lnTo>
                  <a:lnTo>
                    <a:pt x="726510" y="353234"/>
                  </a:lnTo>
                  <a:lnTo>
                    <a:pt x="726510" y="388307"/>
                  </a:lnTo>
                  <a:lnTo>
                    <a:pt x="711478" y="423380"/>
                  </a:lnTo>
                  <a:lnTo>
                    <a:pt x="686426" y="475989"/>
                  </a:lnTo>
                  <a:lnTo>
                    <a:pt x="651353" y="556156"/>
                  </a:lnTo>
                  <a:lnTo>
                    <a:pt x="623796" y="636322"/>
                  </a:lnTo>
                  <a:lnTo>
                    <a:pt x="608765" y="698952"/>
                  </a:lnTo>
                  <a:lnTo>
                    <a:pt x="588723" y="821707"/>
                  </a:lnTo>
                  <a:lnTo>
                    <a:pt x="571187" y="1019619"/>
                  </a:lnTo>
                  <a:lnTo>
                    <a:pt x="561166" y="1245087"/>
                  </a:lnTo>
                  <a:lnTo>
                    <a:pt x="556156" y="1523165"/>
                  </a:lnTo>
                  <a:lnTo>
                    <a:pt x="563671" y="1570764"/>
                  </a:lnTo>
                  <a:lnTo>
                    <a:pt x="586218" y="1620868"/>
                  </a:lnTo>
                  <a:lnTo>
                    <a:pt x="603755" y="1650930"/>
                  </a:lnTo>
                  <a:lnTo>
                    <a:pt x="628807" y="1675982"/>
                  </a:lnTo>
                  <a:lnTo>
                    <a:pt x="653859" y="1691014"/>
                  </a:lnTo>
                  <a:lnTo>
                    <a:pt x="716489" y="1708550"/>
                  </a:lnTo>
                  <a:lnTo>
                    <a:pt x="816697" y="1716066"/>
                  </a:lnTo>
                  <a:lnTo>
                    <a:pt x="999577" y="1716066"/>
                  </a:lnTo>
                  <a:lnTo>
                    <a:pt x="1220035" y="1716066"/>
                  </a:lnTo>
                  <a:lnTo>
                    <a:pt x="1390389" y="1706045"/>
                  </a:lnTo>
                  <a:lnTo>
                    <a:pt x="1450514" y="1698529"/>
                  </a:lnTo>
                  <a:lnTo>
                    <a:pt x="1503123" y="1688508"/>
                  </a:lnTo>
                  <a:lnTo>
                    <a:pt x="1560743" y="1670972"/>
                  </a:lnTo>
                  <a:lnTo>
                    <a:pt x="1618363" y="1643415"/>
                  </a:lnTo>
                  <a:lnTo>
                    <a:pt x="2074310" y="1663456"/>
                  </a:lnTo>
                  <a:lnTo>
                    <a:pt x="2101867" y="1683498"/>
                  </a:lnTo>
                  <a:lnTo>
                    <a:pt x="2121909" y="1703540"/>
                  </a:lnTo>
                  <a:lnTo>
                    <a:pt x="2126919" y="1716066"/>
                  </a:lnTo>
                  <a:lnTo>
                    <a:pt x="2131930" y="1743623"/>
                  </a:lnTo>
                  <a:lnTo>
                    <a:pt x="2126919" y="1768675"/>
                  </a:lnTo>
                  <a:lnTo>
                    <a:pt x="2106878" y="1796232"/>
                  </a:lnTo>
                  <a:lnTo>
                    <a:pt x="2054268" y="1836316"/>
                  </a:lnTo>
                  <a:lnTo>
                    <a:pt x="1989133" y="1866378"/>
                  </a:lnTo>
                  <a:lnTo>
                    <a:pt x="1918987" y="1888925"/>
                  </a:lnTo>
                  <a:lnTo>
                    <a:pt x="1818779" y="1903956"/>
                  </a:lnTo>
                  <a:lnTo>
                    <a:pt x="1670972" y="1913977"/>
                  </a:lnTo>
                  <a:lnTo>
                    <a:pt x="1505628" y="1916482"/>
                  </a:lnTo>
                  <a:lnTo>
                    <a:pt x="1277655" y="1918987"/>
                  </a:lnTo>
                  <a:lnTo>
                    <a:pt x="1059702" y="1916482"/>
                  </a:lnTo>
                  <a:lnTo>
                    <a:pt x="869306" y="1911472"/>
                  </a:lnTo>
                  <a:lnTo>
                    <a:pt x="751562" y="1898946"/>
                  </a:lnTo>
                  <a:lnTo>
                    <a:pt x="651353" y="1878904"/>
                  </a:lnTo>
                  <a:lnTo>
                    <a:pt x="578702" y="1856357"/>
                  </a:lnTo>
                  <a:lnTo>
                    <a:pt x="521083" y="1831305"/>
                  </a:lnTo>
                  <a:lnTo>
                    <a:pt x="491020" y="1808758"/>
                  </a:lnTo>
                  <a:lnTo>
                    <a:pt x="450937" y="1763665"/>
                  </a:lnTo>
                  <a:lnTo>
                    <a:pt x="418369" y="1706045"/>
                  </a:lnTo>
                  <a:lnTo>
                    <a:pt x="398328" y="1640909"/>
                  </a:lnTo>
                  <a:lnTo>
                    <a:pt x="378286" y="1555732"/>
                  </a:lnTo>
                  <a:lnTo>
                    <a:pt x="363255" y="1420451"/>
                  </a:lnTo>
                  <a:lnTo>
                    <a:pt x="355739" y="1189972"/>
                  </a:lnTo>
                  <a:cubicBezTo>
                    <a:pt x="357409" y="1093939"/>
                    <a:pt x="359080" y="997907"/>
                    <a:pt x="358244" y="8818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600111DC-5727-42B8-BE39-5EA9EA4A06B3}"/>
                </a:ext>
              </a:extLst>
            </p:cNvPr>
            <p:cNvSpPr/>
            <p:nvPr/>
          </p:nvSpPr>
          <p:spPr>
            <a:xfrm>
              <a:off x="6838950" y="4741863"/>
              <a:ext cx="581025" cy="752475"/>
            </a:xfrm>
            <a:custGeom>
              <a:avLst/>
              <a:gdLst>
                <a:gd name="connsiteX0" fmla="*/ 259556 w 581025"/>
                <a:gd name="connsiteY0" fmla="*/ 259556 h 752475"/>
                <a:gd name="connsiteX1" fmla="*/ 228600 w 581025"/>
                <a:gd name="connsiteY1" fmla="*/ 409575 h 752475"/>
                <a:gd name="connsiteX2" fmla="*/ 207169 w 581025"/>
                <a:gd name="connsiteY2" fmla="*/ 490537 h 752475"/>
                <a:gd name="connsiteX3" fmla="*/ 180975 w 581025"/>
                <a:gd name="connsiteY3" fmla="*/ 569119 h 752475"/>
                <a:gd name="connsiteX4" fmla="*/ 154781 w 581025"/>
                <a:gd name="connsiteY4" fmla="*/ 626269 h 752475"/>
                <a:gd name="connsiteX5" fmla="*/ 140494 w 581025"/>
                <a:gd name="connsiteY5" fmla="*/ 647700 h 752475"/>
                <a:gd name="connsiteX6" fmla="*/ 121444 w 581025"/>
                <a:gd name="connsiteY6" fmla="*/ 669131 h 752475"/>
                <a:gd name="connsiteX7" fmla="*/ 100013 w 581025"/>
                <a:gd name="connsiteY7" fmla="*/ 685800 h 752475"/>
                <a:gd name="connsiteX8" fmla="*/ 69056 w 581025"/>
                <a:gd name="connsiteY8" fmla="*/ 700087 h 752475"/>
                <a:gd name="connsiteX9" fmla="*/ 0 w 581025"/>
                <a:gd name="connsiteY9" fmla="*/ 731044 h 752475"/>
                <a:gd name="connsiteX10" fmla="*/ 581025 w 581025"/>
                <a:gd name="connsiteY10" fmla="*/ 752475 h 752475"/>
                <a:gd name="connsiteX11" fmla="*/ 535781 w 581025"/>
                <a:gd name="connsiteY11" fmla="*/ 711994 h 752475"/>
                <a:gd name="connsiteX12" fmla="*/ 497681 w 581025"/>
                <a:gd name="connsiteY12" fmla="*/ 683419 h 752475"/>
                <a:gd name="connsiteX13" fmla="*/ 469106 w 581025"/>
                <a:gd name="connsiteY13" fmla="*/ 659606 h 752475"/>
                <a:gd name="connsiteX14" fmla="*/ 445294 w 581025"/>
                <a:gd name="connsiteY14" fmla="*/ 633412 h 752475"/>
                <a:gd name="connsiteX15" fmla="*/ 421481 w 581025"/>
                <a:gd name="connsiteY15" fmla="*/ 581025 h 752475"/>
                <a:gd name="connsiteX16" fmla="*/ 400050 w 581025"/>
                <a:gd name="connsiteY16" fmla="*/ 492919 h 752475"/>
                <a:gd name="connsiteX17" fmla="*/ 378619 w 581025"/>
                <a:gd name="connsiteY17" fmla="*/ 290512 h 752475"/>
                <a:gd name="connsiteX18" fmla="*/ 361950 w 581025"/>
                <a:gd name="connsiteY18" fmla="*/ 35719 h 752475"/>
                <a:gd name="connsiteX19" fmla="*/ 350044 w 581025"/>
                <a:gd name="connsiteY19" fmla="*/ 16669 h 752475"/>
                <a:gd name="connsiteX20" fmla="*/ 319088 w 581025"/>
                <a:gd name="connsiteY20" fmla="*/ 0 h 752475"/>
                <a:gd name="connsiteX21" fmla="*/ 304800 w 581025"/>
                <a:gd name="connsiteY21" fmla="*/ 4762 h 752475"/>
                <a:gd name="connsiteX22" fmla="*/ 295275 w 581025"/>
                <a:gd name="connsiteY22" fmla="*/ 23812 h 752475"/>
                <a:gd name="connsiteX23" fmla="*/ 285750 w 581025"/>
                <a:gd name="connsiteY23" fmla="*/ 104775 h 752475"/>
                <a:gd name="connsiteX24" fmla="*/ 259556 w 581025"/>
                <a:gd name="connsiteY24" fmla="*/ 259556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752475">
                  <a:moveTo>
                    <a:pt x="259556" y="259556"/>
                  </a:moveTo>
                  <a:lnTo>
                    <a:pt x="228600" y="409575"/>
                  </a:lnTo>
                  <a:lnTo>
                    <a:pt x="207169" y="490537"/>
                  </a:lnTo>
                  <a:lnTo>
                    <a:pt x="180975" y="569119"/>
                  </a:lnTo>
                  <a:lnTo>
                    <a:pt x="154781" y="626269"/>
                  </a:lnTo>
                  <a:lnTo>
                    <a:pt x="140494" y="647700"/>
                  </a:lnTo>
                  <a:lnTo>
                    <a:pt x="121444" y="669131"/>
                  </a:lnTo>
                  <a:lnTo>
                    <a:pt x="100013" y="685800"/>
                  </a:lnTo>
                  <a:lnTo>
                    <a:pt x="69056" y="700087"/>
                  </a:lnTo>
                  <a:lnTo>
                    <a:pt x="0" y="731044"/>
                  </a:lnTo>
                  <a:lnTo>
                    <a:pt x="581025" y="752475"/>
                  </a:lnTo>
                  <a:lnTo>
                    <a:pt x="535781" y="711994"/>
                  </a:lnTo>
                  <a:lnTo>
                    <a:pt x="497681" y="683419"/>
                  </a:lnTo>
                  <a:lnTo>
                    <a:pt x="469106" y="659606"/>
                  </a:lnTo>
                  <a:lnTo>
                    <a:pt x="445294" y="633412"/>
                  </a:lnTo>
                  <a:lnTo>
                    <a:pt x="421481" y="581025"/>
                  </a:lnTo>
                  <a:lnTo>
                    <a:pt x="400050" y="492919"/>
                  </a:lnTo>
                  <a:lnTo>
                    <a:pt x="378619" y="290512"/>
                  </a:lnTo>
                  <a:lnTo>
                    <a:pt x="361950" y="35719"/>
                  </a:lnTo>
                  <a:lnTo>
                    <a:pt x="350044" y="16669"/>
                  </a:lnTo>
                  <a:lnTo>
                    <a:pt x="319088" y="0"/>
                  </a:lnTo>
                  <a:lnTo>
                    <a:pt x="304800" y="4762"/>
                  </a:lnTo>
                  <a:lnTo>
                    <a:pt x="295275" y="23812"/>
                  </a:lnTo>
                  <a:lnTo>
                    <a:pt x="285750" y="104775"/>
                  </a:lnTo>
                  <a:lnTo>
                    <a:pt x="259556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BD1859C-3480-4830-97C8-CE92FF4B7FF3}"/>
              </a:ext>
            </a:extLst>
          </p:cNvPr>
          <p:cNvSpPr/>
          <p:nvPr/>
        </p:nvSpPr>
        <p:spPr>
          <a:xfrm>
            <a:off x="4675188" y="1420813"/>
            <a:ext cx="534987" cy="712787"/>
          </a:xfrm>
          <a:custGeom>
            <a:avLst/>
            <a:gdLst>
              <a:gd name="connsiteX0" fmla="*/ 200025 w 535781"/>
              <a:gd name="connsiteY0" fmla="*/ 400050 h 711994"/>
              <a:gd name="connsiteX1" fmla="*/ 202406 w 535781"/>
              <a:gd name="connsiteY1" fmla="*/ 504825 h 711994"/>
              <a:gd name="connsiteX2" fmla="*/ 204787 w 535781"/>
              <a:gd name="connsiteY2" fmla="*/ 588169 h 711994"/>
              <a:gd name="connsiteX3" fmla="*/ 207169 w 535781"/>
              <a:gd name="connsiteY3" fmla="*/ 711994 h 711994"/>
              <a:gd name="connsiteX4" fmla="*/ 411956 w 535781"/>
              <a:gd name="connsiteY4" fmla="*/ 690563 h 711994"/>
              <a:gd name="connsiteX5" fmla="*/ 426244 w 535781"/>
              <a:gd name="connsiteY5" fmla="*/ 602457 h 711994"/>
              <a:gd name="connsiteX6" fmla="*/ 433387 w 535781"/>
              <a:gd name="connsiteY6" fmla="*/ 547688 h 711994"/>
              <a:gd name="connsiteX7" fmla="*/ 438150 w 535781"/>
              <a:gd name="connsiteY7" fmla="*/ 481013 h 711994"/>
              <a:gd name="connsiteX8" fmla="*/ 442912 w 535781"/>
              <a:gd name="connsiteY8" fmla="*/ 421482 h 711994"/>
              <a:gd name="connsiteX9" fmla="*/ 450056 w 535781"/>
              <a:gd name="connsiteY9" fmla="*/ 350044 h 711994"/>
              <a:gd name="connsiteX10" fmla="*/ 452437 w 535781"/>
              <a:gd name="connsiteY10" fmla="*/ 335757 h 711994"/>
              <a:gd name="connsiteX11" fmla="*/ 459581 w 535781"/>
              <a:gd name="connsiteY11" fmla="*/ 311944 h 711994"/>
              <a:gd name="connsiteX12" fmla="*/ 471487 w 535781"/>
              <a:gd name="connsiteY12" fmla="*/ 292894 h 711994"/>
              <a:gd name="connsiteX13" fmla="*/ 492919 w 535781"/>
              <a:gd name="connsiteY13" fmla="*/ 271463 h 711994"/>
              <a:gd name="connsiteX14" fmla="*/ 511969 w 535781"/>
              <a:gd name="connsiteY14" fmla="*/ 250032 h 711994"/>
              <a:gd name="connsiteX15" fmla="*/ 521494 w 535781"/>
              <a:gd name="connsiteY15" fmla="*/ 238125 h 711994"/>
              <a:gd name="connsiteX16" fmla="*/ 528637 w 535781"/>
              <a:gd name="connsiteY16" fmla="*/ 223838 h 711994"/>
              <a:gd name="connsiteX17" fmla="*/ 533400 w 535781"/>
              <a:gd name="connsiteY17" fmla="*/ 211932 h 711994"/>
              <a:gd name="connsiteX18" fmla="*/ 535781 w 535781"/>
              <a:gd name="connsiteY18" fmla="*/ 197644 h 711994"/>
              <a:gd name="connsiteX19" fmla="*/ 535781 w 535781"/>
              <a:gd name="connsiteY19" fmla="*/ 183357 h 711994"/>
              <a:gd name="connsiteX20" fmla="*/ 531019 w 535781"/>
              <a:gd name="connsiteY20" fmla="*/ 164307 h 711994"/>
              <a:gd name="connsiteX21" fmla="*/ 526256 w 535781"/>
              <a:gd name="connsiteY21" fmla="*/ 154782 h 711994"/>
              <a:gd name="connsiteX22" fmla="*/ 509587 w 535781"/>
              <a:gd name="connsiteY22" fmla="*/ 135732 h 711994"/>
              <a:gd name="connsiteX23" fmla="*/ 488156 w 535781"/>
              <a:gd name="connsiteY23" fmla="*/ 119063 h 711994"/>
              <a:gd name="connsiteX24" fmla="*/ 461962 w 535781"/>
              <a:gd name="connsiteY24" fmla="*/ 104775 h 711994"/>
              <a:gd name="connsiteX25" fmla="*/ 411956 w 535781"/>
              <a:gd name="connsiteY25" fmla="*/ 85725 h 711994"/>
              <a:gd name="connsiteX26" fmla="*/ 364331 w 535781"/>
              <a:gd name="connsiteY26" fmla="*/ 69057 h 711994"/>
              <a:gd name="connsiteX27" fmla="*/ 314325 w 535781"/>
              <a:gd name="connsiteY27" fmla="*/ 52388 h 711994"/>
              <a:gd name="connsiteX28" fmla="*/ 259556 w 535781"/>
              <a:gd name="connsiteY28" fmla="*/ 35719 h 711994"/>
              <a:gd name="connsiteX29" fmla="*/ 169069 w 535781"/>
              <a:gd name="connsiteY29" fmla="*/ 14288 h 711994"/>
              <a:gd name="connsiteX30" fmla="*/ 95250 w 535781"/>
              <a:gd name="connsiteY30" fmla="*/ 2382 h 711994"/>
              <a:gd name="connsiteX31" fmla="*/ 69056 w 535781"/>
              <a:gd name="connsiteY31" fmla="*/ 0 h 711994"/>
              <a:gd name="connsiteX32" fmla="*/ 40481 w 535781"/>
              <a:gd name="connsiteY32" fmla="*/ 0 h 711994"/>
              <a:gd name="connsiteX33" fmla="*/ 21431 w 535781"/>
              <a:gd name="connsiteY33" fmla="*/ 4763 h 711994"/>
              <a:gd name="connsiteX34" fmla="*/ 9525 w 535781"/>
              <a:gd name="connsiteY34" fmla="*/ 14288 h 711994"/>
              <a:gd name="connsiteX35" fmla="*/ 2381 w 535781"/>
              <a:gd name="connsiteY35" fmla="*/ 26194 h 711994"/>
              <a:gd name="connsiteX36" fmla="*/ 0 w 535781"/>
              <a:gd name="connsiteY36" fmla="*/ 42863 h 711994"/>
              <a:gd name="connsiteX37" fmla="*/ 4762 w 535781"/>
              <a:gd name="connsiteY37" fmla="*/ 64294 h 711994"/>
              <a:gd name="connsiteX38" fmla="*/ 21431 w 535781"/>
              <a:gd name="connsiteY38" fmla="*/ 76200 h 711994"/>
              <a:gd name="connsiteX39" fmla="*/ 59531 w 535781"/>
              <a:gd name="connsiteY39" fmla="*/ 95250 h 711994"/>
              <a:gd name="connsiteX40" fmla="*/ 92869 w 535781"/>
              <a:gd name="connsiteY40" fmla="*/ 119063 h 711994"/>
              <a:gd name="connsiteX41" fmla="*/ 119062 w 535781"/>
              <a:gd name="connsiteY41" fmla="*/ 140494 h 711994"/>
              <a:gd name="connsiteX42" fmla="*/ 145256 w 535781"/>
              <a:gd name="connsiteY42" fmla="*/ 166688 h 711994"/>
              <a:gd name="connsiteX43" fmla="*/ 164306 w 535781"/>
              <a:gd name="connsiteY43" fmla="*/ 190500 h 711994"/>
              <a:gd name="connsiteX44" fmla="*/ 178594 w 535781"/>
              <a:gd name="connsiteY44" fmla="*/ 211932 h 711994"/>
              <a:gd name="connsiteX45" fmla="*/ 185737 w 535781"/>
              <a:gd name="connsiteY45" fmla="*/ 230982 h 711994"/>
              <a:gd name="connsiteX46" fmla="*/ 195262 w 535781"/>
              <a:gd name="connsiteY46" fmla="*/ 285750 h 711994"/>
              <a:gd name="connsiteX47" fmla="*/ 200025 w 535781"/>
              <a:gd name="connsiteY47" fmla="*/ 400050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35781" h="711994">
                <a:moveTo>
                  <a:pt x="200025" y="400050"/>
                </a:moveTo>
                <a:cubicBezTo>
                  <a:pt x="200819" y="434975"/>
                  <a:pt x="201612" y="469900"/>
                  <a:pt x="202406" y="504825"/>
                </a:cubicBezTo>
                <a:cubicBezTo>
                  <a:pt x="203200" y="532606"/>
                  <a:pt x="203993" y="560388"/>
                  <a:pt x="204787" y="588169"/>
                </a:cubicBezTo>
                <a:lnTo>
                  <a:pt x="207169" y="711994"/>
                </a:lnTo>
                <a:lnTo>
                  <a:pt x="411956" y="690563"/>
                </a:lnTo>
                <a:lnTo>
                  <a:pt x="426244" y="602457"/>
                </a:lnTo>
                <a:lnTo>
                  <a:pt x="433387" y="547688"/>
                </a:lnTo>
                <a:lnTo>
                  <a:pt x="438150" y="481013"/>
                </a:lnTo>
                <a:lnTo>
                  <a:pt x="442912" y="421482"/>
                </a:lnTo>
                <a:lnTo>
                  <a:pt x="450056" y="350044"/>
                </a:lnTo>
                <a:lnTo>
                  <a:pt x="452437" y="335757"/>
                </a:lnTo>
                <a:lnTo>
                  <a:pt x="459581" y="311944"/>
                </a:lnTo>
                <a:lnTo>
                  <a:pt x="471487" y="292894"/>
                </a:lnTo>
                <a:lnTo>
                  <a:pt x="492919" y="271463"/>
                </a:lnTo>
                <a:lnTo>
                  <a:pt x="511969" y="250032"/>
                </a:lnTo>
                <a:lnTo>
                  <a:pt x="521494" y="238125"/>
                </a:lnTo>
                <a:lnTo>
                  <a:pt x="528637" y="223838"/>
                </a:lnTo>
                <a:lnTo>
                  <a:pt x="533400" y="211932"/>
                </a:lnTo>
                <a:lnTo>
                  <a:pt x="535781" y="197644"/>
                </a:lnTo>
                <a:lnTo>
                  <a:pt x="535781" y="183357"/>
                </a:lnTo>
                <a:lnTo>
                  <a:pt x="531019" y="164307"/>
                </a:lnTo>
                <a:lnTo>
                  <a:pt x="526256" y="154782"/>
                </a:lnTo>
                <a:lnTo>
                  <a:pt x="509587" y="135732"/>
                </a:lnTo>
                <a:lnTo>
                  <a:pt x="488156" y="119063"/>
                </a:lnTo>
                <a:lnTo>
                  <a:pt x="461962" y="104775"/>
                </a:lnTo>
                <a:lnTo>
                  <a:pt x="411956" y="85725"/>
                </a:lnTo>
                <a:lnTo>
                  <a:pt x="364331" y="69057"/>
                </a:lnTo>
                <a:lnTo>
                  <a:pt x="314325" y="52388"/>
                </a:lnTo>
                <a:lnTo>
                  <a:pt x="259556" y="35719"/>
                </a:lnTo>
                <a:lnTo>
                  <a:pt x="169069" y="14288"/>
                </a:lnTo>
                <a:lnTo>
                  <a:pt x="95250" y="2382"/>
                </a:lnTo>
                <a:lnTo>
                  <a:pt x="69056" y="0"/>
                </a:lnTo>
                <a:lnTo>
                  <a:pt x="40481" y="0"/>
                </a:lnTo>
                <a:lnTo>
                  <a:pt x="21431" y="4763"/>
                </a:lnTo>
                <a:lnTo>
                  <a:pt x="9525" y="14288"/>
                </a:lnTo>
                <a:lnTo>
                  <a:pt x="2381" y="26194"/>
                </a:lnTo>
                <a:lnTo>
                  <a:pt x="0" y="42863"/>
                </a:lnTo>
                <a:lnTo>
                  <a:pt x="4762" y="64294"/>
                </a:lnTo>
                <a:lnTo>
                  <a:pt x="21431" y="76200"/>
                </a:lnTo>
                <a:lnTo>
                  <a:pt x="59531" y="95250"/>
                </a:lnTo>
                <a:lnTo>
                  <a:pt x="92869" y="119063"/>
                </a:lnTo>
                <a:lnTo>
                  <a:pt x="119062" y="140494"/>
                </a:lnTo>
                <a:lnTo>
                  <a:pt x="145256" y="166688"/>
                </a:lnTo>
                <a:lnTo>
                  <a:pt x="164306" y="190500"/>
                </a:lnTo>
                <a:lnTo>
                  <a:pt x="178594" y="211932"/>
                </a:lnTo>
                <a:lnTo>
                  <a:pt x="185737" y="230982"/>
                </a:lnTo>
                <a:lnTo>
                  <a:pt x="195262" y="285750"/>
                </a:lnTo>
                <a:lnTo>
                  <a:pt x="200025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908993BC-7813-4115-95A1-166FE085A640}"/>
              </a:ext>
            </a:extLst>
          </p:cNvPr>
          <p:cNvSpPr/>
          <p:nvPr/>
        </p:nvSpPr>
        <p:spPr>
          <a:xfrm>
            <a:off x="3641725" y="1846263"/>
            <a:ext cx="3168650" cy="504825"/>
          </a:xfrm>
          <a:custGeom>
            <a:avLst/>
            <a:gdLst>
              <a:gd name="connsiteX0" fmla="*/ 2197136 w 3168203"/>
              <a:gd name="connsiteY0" fmla="*/ 95304 h 504852"/>
              <a:gd name="connsiteX1" fmla="*/ 1939559 w 3168203"/>
              <a:gd name="connsiteY1" fmla="*/ 123638 h 504852"/>
              <a:gd name="connsiteX2" fmla="*/ 1710315 w 3168203"/>
              <a:gd name="connsiteY2" fmla="*/ 149395 h 504852"/>
              <a:gd name="connsiteX3" fmla="*/ 1555768 w 3168203"/>
              <a:gd name="connsiteY3" fmla="*/ 164850 h 504852"/>
              <a:gd name="connsiteX4" fmla="*/ 1447586 w 3168203"/>
              <a:gd name="connsiteY4" fmla="*/ 175153 h 504852"/>
              <a:gd name="connsiteX5" fmla="*/ 1138493 w 3168203"/>
              <a:gd name="connsiteY5" fmla="*/ 208638 h 504852"/>
              <a:gd name="connsiteX6" fmla="*/ 875764 w 3168203"/>
              <a:gd name="connsiteY6" fmla="*/ 239547 h 504852"/>
              <a:gd name="connsiteX7" fmla="*/ 584701 w 3168203"/>
              <a:gd name="connsiteY7" fmla="*/ 275608 h 504852"/>
              <a:gd name="connsiteX8" fmla="*/ 301366 w 3168203"/>
              <a:gd name="connsiteY8" fmla="*/ 306518 h 504852"/>
              <a:gd name="connsiteX9" fmla="*/ 0 w 3168203"/>
              <a:gd name="connsiteY9" fmla="*/ 345154 h 504852"/>
              <a:gd name="connsiteX10" fmla="*/ 18031 w 3168203"/>
              <a:gd name="connsiteY10" fmla="*/ 504852 h 504852"/>
              <a:gd name="connsiteX11" fmla="*/ 273032 w 3168203"/>
              <a:gd name="connsiteY11" fmla="*/ 476519 h 504852"/>
              <a:gd name="connsiteX12" fmla="*/ 600156 w 3168203"/>
              <a:gd name="connsiteY12" fmla="*/ 443034 h 504852"/>
              <a:gd name="connsiteX13" fmla="*/ 924703 w 3168203"/>
              <a:gd name="connsiteY13" fmla="*/ 406973 h 504852"/>
              <a:gd name="connsiteX14" fmla="*/ 1195160 w 3168203"/>
              <a:gd name="connsiteY14" fmla="*/ 378639 h 504852"/>
              <a:gd name="connsiteX15" fmla="*/ 1499101 w 3168203"/>
              <a:gd name="connsiteY15" fmla="*/ 347730 h 504852"/>
              <a:gd name="connsiteX16" fmla="*/ 1736072 w 3168203"/>
              <a:gd name="connsiteY16" fmla="*/ 321972 h 504852"/>
              <a:gd name="connsiteX17" fmla="*/ 1960165 w 3168203"/>
              <a:gd name="connsiteY17" fmla="*/ 298790 h 504852"/>
              <a:gd name="connsiteX18" fmla="*/ 2220318 w 3168203"/>
              <a:gd name="connsiteY18" fmla="*/ 270457 h 504852"/>
              <a:gd name="connsiteX19" fmla="*/ 2470168 w 3168203"/>
              <a:gd name="connsiteY19" fmla="*/ 242123 h 504852"/>
              <a:gd name="connsiteX20" fmla="*/ 2552593 w 3168203"/>
              <a:gd name="connsiteY20" fmla="*/ 234396 h 504852"/>
              <a:gd name="connsiteX21" fmla="*/ 2637594 w 3168203"/>
              <a:gd name="connsiteY21" fmla="*/ 231820 h 504852"/>
              <a:gd name="connsiteX22" fmla="*/ 2761231 w 3168203"/>
              <a:gd name="connsiteY22" fmla="*/ 231820 h 504852"/>
              <a:gd name="connsiteX23" fmla="*/ 2884868 w 3168203"/>
              <a:gd name="connsiteY23" fmla="*/ 234396 h 504852"/>
              <a:gd name="connsiteX24" fmla="*/ 3013657 w 3168203"/>
              <a:gd name="connsiteY24" fmla="*/ 239547 h 504852"/>
              <a:gd name="connsiteX25" fmla="*/ 3072900 w 3168203"/>
              <a:gd name="connsiteY25" fmla="*/ 242123 h 504852"/>
              <a:gd name="connsiteX26" fmla="*/ 3106385 w 3168203"/>
              <a:gd name="connsiteY26" fmla="*/ 236972 h 504852"/>
              <a:gd name="connsiteX27" fmla="*/ 3137294 w 3168203"/>
              <a:gd name="connsiteY27" fmla="*/ 229244 h 504852"/>
              <a:gd name="connsiteX28" fmla="*/ 3157900 w 3168203"/>
              <a:gd name="connsiteY28" fmla="*/ 218941 h 504852"/>
              <a:gd name="connsiteX29" fmla="*/ 3165627 w 3168203"/>
              <a:gd name="connsiteY29" fmla="*/ 206062 h 504852"/>
              <a:gd name="connsiteX30" fmla="*/ 3168203 w 3168203"/>
              <a:gd name="connsiteY30" fmla="*/ 193184 h 504852"/>
              <a:gd name="connsiteX31" fmla="*/ 3165627 w 3168203"/>
              <a:gd name="connsiteY31" fmla="*/ 177729 h 504852"/>
              <a:gd name="connsiteX32" fmla="*/ 3155324 w 3168203"/>
              <a:gd name="connsiteY32" fmla="*/ 157123 h 504852"/>
              <a:gd name="connsiteX33" fmla="*/ 3132142 w 3168203"/>
              <a:gd name="connsiteY33" fmla="*/ 126213 h 504852"/>
              <a:gd name="connsiteX34" fmla="*/ 3119263 w 3168203"/>
              <a:gd name="connsiteY34" fmla="*/ 113335 h 504852"/>
              <a:gd name="connsiteX35" fmla="*/ 3098657 w 3168203"/>
              <a:gd name="connsiteY35" fmla="*/ 100456 h 504852"/>
              <a:gd name="connsiteX36" fmla="*/ 3021384 w 3168203"/>
              <a:gd name="connsiteY36" fmla="*/ 69546 h 504852"/>
              <a:gd name="connsiteX37" fmla="*/ 2877141 w 3168203"/>
              <a:gd name="connsiteY37" fmla="*/ 25758 h 504852"/>
              <a:gd name="connsiteX38" fmla="*/ 2797292 w 3168203"/>
              <a:gd name="connsiteY38" fmla="*/ 5152 h 504852"/>
              <a:gd name="connsiteX39" fmla="*/ 2758655 w 3168203"/>
              <a:gd name="connsiteY39" fmla="*/ 0 h 504852"/>
              <a:gd name="connsiteX40" fmla="*/ 2743200 w 3168203"/>
              <a:gd name="connsiteY40" fmla="*/ 0 h 504852"/>
              <a:gd name="connsiteX41" fmla="*/ 2691685 w 3168203"/>
              <a:gd name="connsiteY41" fmla="*/ 15455 h 504852"/>
              <a:gd name="connsiteX42" fmla="*/ 2550017 w 3168203"/>
              <a:gd name="connsiteY42" fmla="*/ 48940 h 504852"/>
              <a:gd name="connsiteX43" fmla="*/ 2475320 w 3168203"/>
              <a:gd name="connsiteY43" fmla="*/ 66971 h 504852"/>
              <a:gd name="connsiteX44" fmla="*/ 2390319 w 3168203"/>
              <a:gd name="connsiteY44" fmla="*/ 74698 h 504852"/>
              <a:gd name="connsiteX45" fmla="*/ 2197136 w 3168203"/>
              <a:gd name="connsiteY45" fmla="*/ 95304 h 50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68203" h="504852">
                <a:moveTo>
                  <a:pt x="2197136" y="95304"/>
                </a:moveTo>
                <a:lnTo>
                  <a:pt x="1939559" y="123638"/>
                </a:lnTo>
                <a:lnTo>
                  <a:pt x="1710315" y="149395"/>
                </a:lnTo>
                <a:lnTo>
                  <a:pt x="1555768" y="164850"/>
                </a:lnTo>
                <a:lnTo>
                  <a:pt x="1447586" y="175153"/>
                </a:lnTo>
                <a:lnTo>
                  <a:pt x="1138493" y="208638"/>
                </a:lnTo>
                <a:lnTo>
                  <a:pt x="875764" y="239547"/>
                </a:lnTo>
                <a:lnTo>
                  <a:pt x="584701" y="275608"/>
                </a:lnTo>
                <a:lnTo>
                  <a:pt x="301366" y="306518"/>
                </a:lnTo>
                <a:lnTo>
                  <a:pt x="0" y="345154"/>
                </a:lnTo>
                <a:lnTo>
                  <a:pt x="18031" y="504852"/>
                </a:lnTo>
                <a:lnTo>
                  <a:pt x="273032" y="476519"/>
                </a:lnTo>
                <a:lnTo>
                  <a:pt x="600156" y="443034"/>
                </a:lnTo>
                <a:lnTo>
                  <a:pt x="924703" y="406973"/>
                </a:lnTo>
                <a:lnTo>
                  <a:pt x="1195160" y="378639"/>
                </a:lnTo>
                <a:lnTo>
                  <a:pt x="1499101" y="347730"/>
                </a:lnTo>
                <a:lnTo>
                  <a:pt x="1736072" y="321972"/>
                </a:lnTo>
                <a:lnTo>
                  <a:pt x="1960165" y="298790"/>
                </a:lnTo>
                <a:lnTo>
                  <a:pt x="2220318" y="270457"/>
                </a:lnTo>
                <a:lnTo>
                  <a:pt x="2470168" y="242123"/>
                </a:lnTo>
                <a:lnTo>
                  <a:pt x="2552593" y="234396"/>
                </a:lnTo>
                <a:lnTo>
                  <a:pt x="2637594" y="231820"/>
                </a:lnTo>
                <a:lnTo>
                  <a:pt x="2761231" y="231820"/>
                </a:lnTo>
                <a:lnTo>
                  <a:pt x="2884868" y="234396"/>
                </a:lnTo>
                <a:lnTo>
                  <a:pt x="3013657" y="239547"/>
                </a:lnTo>
                <a:lnTo>
                  <a:pt x="3072900" y="242123"/>
                </a:lnTo>
                <a:lnTo>
                  <a:pt x="3106385" y="236972"/>
                </a:lnTo>
                <a:lnTo>
                  <a:pt x="3137294" y="229244"/>
                </a:lnTo>
                <a:lnTo>
                  <a:pt x="3157900" y="218941"/>
                </a:lnTo>
                <a:lnTo>
                  <a:pt x="3165627" y="206062"/>
                </a:lnTo>
                <a:lnTo>
                  <a:pt x="3168203" y="193184"/>
                </a:lnTo>
                <a:lnTo>
                  <a:pt x="3165627" y="177729"/>
                </a:lnTo>
                <a:lnTo>
                  <a:pt x="3155324" y="157123"/>
                </a:lnTo>
                <a:lnTo>
                  <a:pt x="3132142" y="126213"/>
                </a:lnTo>
                <a:lnTo>
                  <a:pt x="3119263" y="113335"/>
                </a:lnTo>
                <a:lnTo>
                  <a:pt x="3098657" y="100456"/>
                </a:lnTo>
                <a:lnTo>
                  <a:pt x="3021384" y="69546"/>
                </a:lnTo>
                <a:lnTo>
                  <a:pt x="2877141" y="25758"/>
                </a:lnTo>
                <a:lnTo>
                  <a:pt x="2797292" y="5152"/>
                </a:lnTo>
                <a:lnTo>
                  <a:pt x="2758655" y="0"/>
                </a:lnTo>
                <a:lnTo>
                  <a:pt x="2743200" y="0"/>
                </a:lnTo>
                <a:lnTo>
                  <a:pt x="2691685" y="15455"/>
                </a:lnTo>
                <a:lnTo>
                  <a:pt x="2550017" y="48940"/>
                </a:lnTo>
                <a:lnTo>
                  <a:pt x="2475320" y="66971"/>
                </a:lnTo>
                <a:lnTo>
                  <a:pt x="2390319" y="74698"/>
                </a:lnTo>
                <a:lnTo>
                  <a:pt x="2197136" y="953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477F49A-E741-4923-855D-A7973A01ED82}"/>
              </a:ext>
            </a:extLst>
          </p:cNvPr>
          <p:cNvSpPr/>
          <p:nvPr/>
        </p:nvSpPr>
        <p:spPr>
          <a:xfrm rot="16200000">
            <a:off x="1556544" y="3374231"/>
            <a:ext cx="3606800" cy="896938"/>
          </a:xfrm>
          <a:custGeom>
            <a:avLst/>
            <a:gdLst>
              <a:gd name="connsiteX0" fmla="*/ 2233877 w 3606966"/>
              <a:gd name="connsiteY0" fmla="*/ 619529 h 896529"/>
              <a:gd name="connsiteX1" fmla="*/ 2367909 w 3606966"/>
              <a:gd name="connsiteY1" fmla="*/ 625486 h 896529"/>
              <a:gd name="connsiteX2" fmla="*/ 2493006 w 3606966"/>
              <a:gd name="connsiteY2" fmla="*/ 628464 h 896529"/>
              <a:gd name="connsiteX3" fmla="*/ 2698523 w 3606966"/>
              <a:gd name="connsiteY3" fmla="*/ 628464 h 896529"/>
              <a:gd name="connsiteX4" fmla="*/ 2859362 w 3606966"/>
              <a:gd name="connsiteY4" fmla="*/ 628464 h 896529"/>
              <a:gd name="connsiteX5" fmla="*/ 3002330 w 3606966"/>
              <a:gd name="connsiteY5" fmla="*/ 628464 h 896529"/>
              <a:gd name="connsiteX6" fmla="*/ 3121470 w 3606966"/>
              <a:gd name="connsiteY6" fmla="*/ 622507 h 896529"/>
              <a:gd name="connsiteX7" fmla="*/ 3192954 w 3606966"/>
              <a:gd name="connsiteY7" fmla="*/ 616550 h 896529"/>
              <a:gd name="connsiteX8" fmla="*/ 3249546 w 3606966"/>
              <a:gd name="connsiteY8" fmla="*/ 607615 h 896529"/>
              <a:gd name="connsiteX9" fmla="*/ 3297202 w 3606966"/>
              <a:gd name="connsiteY9" fmla="*/ 595701 h 896529"/>
              <a:gd name="connsiteX10" fmla="*/ 3335922 w 3606966"/>
              <a:gd name="connsiteY10" fmla="*/ 577830 h 896529"/>
              <a:gd name="connsiteX11" fmla="*/ 3371664 w 3606966"/>
              <a:gd name="connsiteY11" fmla="*/ 556980 h 896529"/>
              <a:gd name="connsiteX12" fmla="*/ 3431234 w 3606966"/>
              <a:gd name="connsiteY12" fmla="*/ 509324 h 896529"/>
              <a:gd name="connsiteX13" fmla="*/ 3490804 w 3606966"/>
              <a:gd name="connsiteY13" fmla="*/ 452732 h 896529"/>
              <a:gd name="connsiteX14" fmla="*/ 3550374 w 3606966"/>
              <a:gd name="connsiteY14" fmla="*/ 393162 h 896529"/>
              <a:gd name="connsiteX15" fmla="*/ 3574202 w 3606966"/>
              <a:gd name="connsiteY15" fmla="*/ 369334 h 896529"/>
              <a:gd name="connsiteX16" fmla="*/ 3586116 w 3606966"/>
              <a:gd name="connsiteY16" fmla="*/ 363377 h 896529"/>
              <a:gd name="connsiteX17" fmla="*/ 3595052 w 3606966"/>
              <a:gd name="connsiteY17" fmla="*/ 363377 h 896529"/>
              <a:gd name="connsiteX18" fmla="*/ 3598030 w 3606966"/>
              <a:gd name="connsiteY18" fmla="*/ 363377 h 896529"/>
              <a:gd name="connsiteX19" fmla="*/ 3601009 w 3606966"/>
              <a:gd name="connsiteY19" fmla="*/ 366356 h 896529"/>
              <a:gd name="connsiteX20" fmla="*/ 3606966 w 3606966"/>
              <a:gd name="connsiteY20" fmla="*/ 375291 h 896529"/>
              <a:gd name="connsiteX21" fmla="*/ 3606966 w 3606966"/>
              <a:gd name="connsiteY21" fmla="*/ 393162 h 896529"/>
              <a:gd name="connsiteX22" fmla="*/ 3601009 w 3606966"/>
              <a:gd name="connsiteY22" fmla="*/ 428904 h 896529"/>
              <a:gd name="connsiteX23" fmla="*/ 3583138 w 3606966"/>
              <a:gd name="connsiteY23" fmla="*/ 503367 h 896529"/>
              <a:gd name="connsiteX24" fmla="*/ 3562288 w 3606966"/>
              <a:gd name="connsiteY24" fmla="*/ 574851 h 896529"/>
              <a:gd name="connsiteX25" fmla="*/ 3547396 w 3606966"/>
              <a:gd name="connsiteY25" fmla="*/ 616550 h 896529"/>
              <a:gd name="connsiteX26" fmla="*/ 3526546 w 3606966"/>
              <a:gd name="connsiteY26" fmla="*/ 673142 h 896529"/>
              <a:gd name="connsiteX27" fmla="*/ 3499740 w 3606966"/>
              <a:gd name="connsiteY27" fmla="*/ 732712 h 896529"/>
              <a:gd name="connsiteX28" fmla="*/ 3466976 w 3606966"/>
              <a:gd name="connsiteY28" fmla="*/ 789303 h 896529"/>
              <a:gd name="connsiteX29" fmla="*/ 3440170 w 3606966"/>
              <a:gd name="connsiteY29" fmla="*/ 836959 h 896529"/>
              <a:gd name="connsiteX30" fmla="*/ 3297202 w 3606966"/>
              <a:gd name="connsiteY30" fmla="*/ 893551 h 896529"/>
              <a:gd name="connsiteX31" fmla="*/ 3145298 w 3606966"/>
              <a:gd name="connsiteY31" fmla="*/ 896529 h 896529"/>
              <a:gd name="connsiteX32" fmla="*/ 2984459 w 3606966"/>
              <a:gd name="connsiteY32" fmla="*/ 893551 h 896529"/>
              <a:gd name="connsiteX33" fmla="*/ 2823620 w 3606966"/>
              <a:gd name="connsiteY33" fmla="*/ 887594 h 896529"/>
              <a:gd name="connsiteX34" fmla="*/ 2647888 w 3606966"/>
              <a:gd name="connsiteY34" fmla="*/ 878658 h 896529"/>
              <a:gd name="connsiteX35" fmla="*/ 2457264 w 3606966"/>
              <a:gd name="connsiteY35" fmla="*/ 866744 h 896529"/>
              <a:gd name="connsiteX36" fmla="*/ 2269619 w 3606966"/>
              <a:gd name="connsiteY36" fmla="*/ 851852 h 896529"/>
              <a:gd name="connsiteX37" fmla="*/ 2108780 w 3606966"/>
              <a:gd name="connsiteY37" fmla="*/ 833981 h 896529"/>
              <a:gd name="connsiteX38" fmla="*/ 1921134 w 3606966"/>
              <a:gd name="connsiteY38" fmla="*/ 810153 h 896529"/>
              <a:gd name="connsiteX39" fmla="*/ 1712639 w 3606966"/>
              <a:gd name="connsiteY39" fmla="*/ 777389 h 896529"/>
              <a:gd name="connsiteX40" fmla="*/ 1468402 w 3606966"/>
              <a:gd name="connsiteY40" fmla="*/ 729733 h 896529"/>
              <a:gd name="connsiteX41" fmla="*/ 1227143 w 3606966"/>
              <a:gd name="connsiteY41" fmla="*/ 667185 h 896529"/>
              <a:gd name="connsiteX42" fmla="*/ 944185 w 3606966"/>
              <a:gd name="connsiteY42" fmla="*/ 577830 h 896529"/>
              <a:gd name="connsiteX43" fmla="*/ 783346 w 3606966"/>
              <a:gd name="connsiteY43" fmla="*/ 515281 h 896529"/>
              <a:gd name="connsiteX44" fmla="*/ 601658 w 3606966"/>
              <a:gd name="connsiteY44" fmla="*/ 431883 h 896529"/>
              <a:gd name="connsiteX45" fmla="*/ 461668 w 3606966"/>
              <a:gd name="connsiteY45" fmla="*/ 357420 h 896529"/>
              <a:gd name="connsiteX46" fmla="*/ 339550 w 3606966"/>
              <a:gd name="connsiteY46" fmla="*/ 285936 h 896529"/>
              <a:gd name="connsiteX47" fmla="*/ 232324 w 3606966"/>
              <a:gd name="connsiteY47" fmla="*/ 217431 h 896529"/>
              <a:gd name="connsiteX48" fmla="*/ 86377 w 3606966"/>
              <a:gd name="connsiteY48" fmla="*/ 113183 h 896529"/>
              <a:gd name="connsiteX49" fmla="*/ 23828 w 3606966"/>
              <a:gd name="connsiteY49" fmla="*/ 62549 h 896529"/>
              <a:gd name="connsiteX50" fmla="*/ 8936 w 3606966"/>
              <a:gd name="connsiteY50" fmla="*/ 47656 h 896529"/>
              <a:gd name="connsiteX51" fmla="*/ 2979 w 3606966"/>
              <a:gd name="connsiteY51" fmla="*/ 41699 h 896529"/>
              <a:gd name="connsiteX52" fmla="*/ 0 w 3606966"/>
              <a:gd name="connsiteY52" fmla="*/ 29785 h 896529"/>
              <a:gd name="connsiteX53" fmla="*/ 0 w 3606966"/>
              <a:gd name="connsiteY53" fmla="*/ 14893 h 896529"/>
              <a:gd name="connsiteX54" fmla="*/ 2979 w 3606966"/>
              <a:gd name="connsiteY54" fmla="*/ 2979 h 896529"/>
              <a:gd name="connsiteX55" fmla="*/ 14893 w 3606966"/>
              <a:gd name="connsiteY55" fmla="*/ 0 h 896529"/>
              <a:gd name="connsiteX56" fmla="*/ 35742 w 3606966"/>
              <a:gd name="connsiteY56" fmla="*/ 0 h 896529"/>
              <a:gd name="connsiteX57" fmla="*/ 56592 w 3606966"/>
              <a:gd name="connsiteY57" fmla="*/ 5957 h 896529"/>
              <a:gd name="connsiteX58" fmla="*/ 122119 w 3606966"/>
              <a:gd name="connsiteY58" fmla="*/ 41699 h 896529"/>
              <a:gd name="connsiteX59" fmla="*/ 256152 w 3606966"/>
              <a:gd name="connsiteY59" fmla="*/ 113183 h 896529"/>
              <a:gd name="connsiteX60" fmla="*/ 369335 w 3606966"/>
              <a:gd name="connsiteY60" fmla="*/ 169775 h 896529"/>
              <a:gd name="connsiteX61" fmla="*/ 467625 w 3606966"/>
              <a:gd name="connsiteY61" fmla="*/ 217431 h 896529"/>
              <a:gd name="connsiteX62" fmla="*/ 554002 w 3606966"/>
              <a:gd name="connsiteY62" fmla="*/ 256151 h 896529"/>
              <a:gd name="connsiteX63" fmla="*/ 664206 w 3606966"/>
              <a:gd name="connsiteY63" fmla="*/ 300829 h 896529"/>
              <a:gd name="connsiteX64" fmla="*/ 783346 w 3606966"/>
              <a:gd name="connsiteY64" fmla="*/ 348485 h 896529"/>
              <a:gd name="connsiteX65" fmla="*/ 896529 w 3606966"/>
              <a:gd name="connsiteY65" fmla="*/ 387205 h 896529"/>
              <a:gd name="connsiteX66" fmla="*/ 1030562 w 3606966"/>
              <a:gd name="connsiteY66" fmla="*/ 428904 h 896529"/>
              <a:gd name="connsiteX67" fmla="*/ 1179487 w 3606966"/>
              <a:gd name="connsiteY67" fmla="*/ 467625 h 896529"/>
              <a:gd name="connsiteX68" fmla="*/ 1280756 w 3606966"/>
              <a:gd name="connsiteY68" fmla="*/ 491453 h 896529"/>
              <a:gd name="connsiteX69" fmla="*/ 1402875 w 3606966"/>
              <a:gd name="connsiteY69" fmla="*/ 518260 h 896529"/>
              <a:gd name="connsiteX70" fmla="*/ 1545843 w 3606966"/>
              <a:gd name="connsiteY70" fmla="*/ 542088 h 896529"/>
              <a:gd name="connsiteX71" fmla="*/ 1691789 w 3606966"/>
              <a:gd name="connsiteY71" fmla="*/ 559959 h 896529"/>
              <a:gd name="connsiteX72" fmla="*/ 1953898 w 3606966"/>
              <a:gd name="connsiteY72" fmla="*/ 589744 h 896529"/>
              <a:gd name="connsiteX73" fmla="*/ 2111758 w 3606966"/>
              <a:gd name="connsiteY73" fmla="*/ 607615 h 896529"/>
              <a:gd name="connsiteX74" fmla="*/ 2233877 w 3606966"/>
              <a:gd name="connsiteY74" fmla="*/ 619529 h 89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606966" h="896529">
                <a:moveTo>
                  <a:pt x="2233877" y="619529"/>
                </a:moveTo>
                <a:lnTo>
                  <a:pt x="2367909" y="625486"/>
                </a:lnTo>
                <a:lnTo>
                  <a:pt x="2493006" y="628464"/>
                </a:lnTo>
                <a:lnTo>
                  <a:pt x="2698523" y="628464"/>
                </a:lnTo>
                <a:lnTo>
                  <a:pt x="2859362" y="628464"/>
                </a:lnTo>
                <a:lnTo>
                  <a:pt x="3002330" y="628464"/>
                </a:lnTo>
                <a:lnTo>
                  <a:pt x="3121470" y="622507"/>
                </a:lnTo>
                <a:lnTo>
                  <a:pt x="3192954" y="616550"/>
                </a:lnTo>
                <a:lnTo>
                  <a:pt x="3249546" y="607615"/>
                </a:lnTo>
                <a:lnTo>
                  <a:pt x="3297202" y="595701"/>
                </a:lnTo>
                <a:lnTo>
                  <a:pt x="3335922" y="577830"/>
                </a:lnTo>
                <a:lnTo>
                  <a:pt x="3371664" y="556980"/>
                </a:lnTo>
                <a:lnTo>
                  <a:pt x="3431234" y="509324"/>
                </a:lnTo>
                <a:lnTo>
                  <a:pt x="3490804" y="452732"/>
                </a:lnTo>
                <a:lnTo>
                  <a:pt x="3550374" y="393162"/>
                </a:lnTo>
                <a:lnTo>
                  <a:pt x="3574202" y="369334"/>
                </a:lnTo>
                <a:lnTo>
                  <a:pt x="3586116" y="363377"/>
                </a:lnTo>
                <a:lnTo>
                  <a:pt x="3595052" y="363377"/>
                </a:lnTo>
                <a:lnTo>
                  <a:pt x="3598030" y="363377"/>
                </a:lnTo>
                <a:lnTo>
                  <a:pt x="3601009" y="366356"/>
                </a:lnTo>
                <a:lnTo>
                  <a:pt x="3606966" y="375291"/>
                </a:lnTo>
                <a:lnTo>
                  <a:pt x="3606966" y="393162"/>
                </a:lnTo>
                <a:lnTo>
                  <a:pt x="3601009" y="428904"/>
                </a:lnTo>
                <a:lnTo>
                  <a:pt x="3583138" y="503367"/>
                </a:lnTo>
                <a:lnTo>
                  <a:pt x="3562288" y="574851"/>
                </a:lnTo>
                <a:lnTo>
                  <a:pt x="3547396" y="616550"/>
                </a:lnTo>
                <a:lnTo>
                  <a:pt x="3526546" y="673142"/>
                </a:lnTo>
                <a:lnTo>
                  <a:pt x="3499740" y="732712"/>
                </a:lnTo>
                <a:lnTo>
                  <a:pt x="3466976" y="789303"/>
                </a:lnTo>
                <a:lnTo>
                  <a:pt x="3440170" y="836959"/>
                </a:lnTo>
                <a:lnTo>
                  <a:pt x="3297202" y="893551"/>
                </a:lnTo>
                <a:lnTo>
                  <a:pt x="3145298" y="896529"/>
                </a:lnTo>
                <a:lnTo>
                  <a:pt x="2984459" y="893551"/>
                </a:lnTo>
                <a:lnTo>
                  <a:pt x="2823620" y="887594"/>
                </a:lnTo>
                <a:lnTo>
                  <a:pt x="2647888" y="878658"/>
                </a:lnTo>
                <a:lnTo>
                  <a:pt x="2457264" y="866744"/>
                </a:lnTo>
                <a:lnTo>
                  <a:pt x="2269619" y="851852"/>
                </a:lnTo>
                <a:lnTo>
                  <a:pt x="2108780" y="833981"/>
                </a:lnTo>
                <a:lnTo>
                  <a:pt x="1921134" y="810153"/>
                </a:lnTo>
                <a:lnTo>
                  <a:pt x="1712639" y="777389"/>
                </a:lnTo>
                <a:lnTo>
                  <a:pt x="1468402" y="729733"/>
                </a:lnTo>
                <a:lnTo>
                  <a:pt x="1227143" y="667185"/>
                </a:lnTo>
                <a:lnTo>
                  <a:pt x="944185" y="577830"/>
                </a:lnTo>
                <a:lnTo>
                  <a:pt x="783346" y="515281"/>
                </a:lnTo>
                <a:lnTo>
                  <a:pt x="601658" y="431883"/>
                </a:lnTo>
                <a:lnTo>
                  <a:pt x="461668" y="357420"/>
                </a:lnTo>
                <a:lnTo>
                  <a:pt x="339550" y="285936"/>
                </a:lnTo>
                <a:lnTo>
                  <a:pt x="232324" y="217431"/>
                </a:lnTo>
                <a:lnTo>
                  <a:pt x="86377" y="113183"/>
                </a:lnTo>
                <a:lnTo>
                  <a:pt x="23828" y="62549"/>
                </a:lnTo>
                <a:lnTo>
                  <a:pt x="8936" y="47656"/>
                </a:lnTo>
                <a:lnTo>
                  <a:pt x="2979" y="41699"/>
                </a:lnTo>
                <a:lnTo>
                  <a:pt x="0" y="29785"/>
                </a:lnTo>
                <a:lnTo>
                  <a:pt x="0" y="14893"/>
                </a:lnTo>
                <a:lnTo>
                  <a:pt x="2979" y="2979"/>
                </a:lnTo>
                <a:lnTo>
                  <a:pt x="14893" y="0"/>
                </a:lnTo>
                <a:lnTo>
                  <a:pt x="35742" y="0"/>
                </a:lnTo>
                <a:lnTo>
                  <a:pt x="56592" y="5957"/>
                </a:lnTo>
                <a:lnTo>
                  <a:pt x="122119" y="41699"/>
                </a:lnTo>
                <a:lnTo>
                  <a:pt x="256152" y="113183"/>
                </a:lnTo>
                <a:lnTo>
                  <a:pt x="369335" y="169775"/>
                </a:lnTo>
                <a:lnTo>
                  <a:pt x="467625" y="217431"/>
                </a:lnTo>
                <a:lnTo>
                  <a:pt x="554002" y="256151"/>
                </a:lnTo>
                <a:lnTo>
                  <a:pt x="664206" y="300829"/>
                </a:lnTo>
                <a:lnTo>
                  <a:pt x="783346" y="348485"/>
                </a:lnTo>
                <a:lnTo>
                  <a:pt x="896529" y="387205"/>
                </a:lnTo>
                <a:lnTo>
                  <a:pt x="1030562" y="428904"/>
                </a:lnTo>
                <a:lnTo>
                  <a:pt x="1179487" y="467625"/>
                </a:lnTo>
                <a:lnTo>
                  <a:pt x="1280756" y="491453"/>
                </a:lnTo>
                <a:lnTo>
                  <a:pt x="1402875" y="518260"/>
                </a:lnTo>
                <a:lnTo>
                  <a:pt x="1545843" y="542088"/>
                </a:lnTo>
                <a:lnTo>
                  <a:pt x="1691789" y="559959"/>
                </a:lnTo>
                <a:lnTo>
                  <a:pt x="1953898" y="589744"/>
                </a:lnTo>
                <a:lnTo>
                  <a:pt x="2111758" y="607615"/>
                </a:lnTo>
                <a:lnTo>
                  <a:pt x="2233877" y="6195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7C5FED8-0066-4314-AF5B-6B1762FD9D63}"/>
              </a:ext>
            </a:extLst>
          </p:cNvPr>
          <p:cNvSpPr/>
          <p:nvPr/>
        </p:nvSpPr>
        <p:spPr>
          <a:xfrm>
            <a:off x="2678113" y="2757488"/>
            <a:ext cx="660400" cy="796925"/>
          </a:xfrm>
          <a:custGeom>
            <a:avLst/>
            <a:gdLst>
              <a:gd name="connsiteX0" fmla="*/ 183357 w 659607"/>
              <a:gd name="connsiteY0" fmla="*/ 230981 h 797718"/>
              <a:gd name="connsiteX1" fmla="*/ 247650 w 659607"/>
              <a:gd name="connsiteY1" fmla="*/ 304800 h 797718"/>
              <a:gd name="connsiteX2" fmla="*/ 304800 w 659607"/>
              <a:gd name="connsiteY2" fmla="*/ 376237 h 797718"/>
              <a:gd name="connsiteX3" fmla="*/ 323850 w 659607"/>
              <a:gd name="connsiteY3" fmla="*/ 400050 h 797718"/>
              <a:gd name="connsiteX4" fmla="*/ 350044 w 659607"/>
              <a:gd name="connsiteY4" fmla="*/ 452437 h 797718"/>
              <a:gd name="connsiteX5" fmla="*/ 404813 w 659607"/>
              <a:gd name="connsiteY5" fmla="*/ 569118 h 797718"/>
              <a:gd name="connsiteX6" fmla="*/ 447675 w 659607"/>
              <a:gd name="connsiteY6" fmla="*/ 661987 h 797718"/>
              <a:gd name="connsiteX7" fmla="*/ 478632 w 659607"/>
              <a:gd name="connsiteY7" fmla="*/ 731043 h 797718"/>
              <a:gd name="connsiteX8" fmla="*/ 488157 w 659607"/>
              <a:gd name="connsiteY8" fmla="*/ 745331 h 797718"/>
              <a:gd name="connsiteX9" fmla="*/ 511969 w 659607"/>
              <a:gd name="connsiteY9" fmla="*/ 766762 h 797718"/>
              <a:gd name="connsiteX10" fmla="*/ 535782 w 659607"/>
              <a:gd name="connsiteY10" fmla="*/ 783431 h 797718"/>
              <a:gd name="connsiteX11" fmla="*/ 552450 w 659607"/>
              <a:gd name="connsiteY11" fmla="*/ 792956 h 797718"/>
              <a:gd name="connsiteX12" fmla="*/ 569119 w 659607"/>
              <a:gd name="connsiteY12" fmla="*/ 797718 h 797718"/>
              <a:gd name="connsiteX13" fmla="*/ 588169 w 659607"/>
              <a:gd name="connsiteY13" fmla="*/ 797718 h 797718"/>
              <a:gd name="connsiteX14" fmla="*/ 602457 w 659607"/>
              <a:gd name="connsiteY14" fmla="*/ 790575 h 797718"/>
              <a:gd name="connsiteX15" fmla="*/ 611982 w 659607"/>
              <a:gd name="connsiteY15" fmla="*/ 783431 h 797718"/>
              <a:gd name="connsiteX16" fmla="*/ 619125 w 659607"/>
              <a:gd name="connsiteY16" fmla="*/ 773906 h 797718"/>
              <a:gd name="connsiteX17" fmla="*/ 631032 w 659607"/>
              <a:gd name="connsiteY17" fmla="*/ 747712 h 797718"/>
              <a:gd name="connsiteX18" fmla="*/ 645319 w 659607"/>
              <a:gd name="connsiteY18" fmla="*/ 697706 h 797718"/>
              <a:gd name="connsiteX19" fmla="*/ 654844 w 659607"/>
              <a:gd name="connsiteY19" fmla="*/ 654843 h 797718"/>
              <a:gd name="connsiteX20" fmla="*/ 659607 w 659607"/>
              <a:gd name="connsiteY20" fmla="*/ 616743 h 797718"/>
              <a:gd name="connsiteX21" fmla="*/ 659607 w 659607"/>
              <a:gd name="connsiteY21" fmla="*/ 588168 h 797718"/>
              <a:gd name="connsiteX22" fmla="*/ 659607 w 659607"/>
              <a:gd name="connsiteY22" fmla="*/ 559593 h 797718"/>
              <a:gd name="connsiteX23" fmla="*/ 657225 w 659607"/>
              <a:gd name="connsiteY23" fmla="*/ 523875 h 797718"/>
              <a:gd name="connsiteX24" fmla="*/ 647700 w 659607"/>
              <a:gd name="connsiteY24" fmla="*/ 481012 h 797718"/>
              <a:gd name="connsiteX25" fmla="*/ 635794 w 659607"/>
              <a:gd name="connsiteY25" fmla="*/ 447675 h 797718"/>
              <a:gd name="connsiteX26" fmla="*/ 616744 w 659607"/>
              <a:gd name="connsiteY26" fmla="*/ 400050 h 797718"/>
              <a:gd name="connsiteX27" fmla="*/ 597694 w 659607"/>
              <a:gd name="connsiteY27" fmla="*/ 357187 h 797718"/>
              <a:gd name="connsiteX28" fmla="*/ 573882 w 659607"/>
              <a:gd name="connsiteY28" fmla="*/ 316706 h 797718"/>
              <a:gd name="connsiteX29" fmla="*/ 540544 w 659607"/>
              <a:gd name="connsiteY29" fmla="*/ 266700 h 797718"/>
              <a:gd name="connsiteX30" fmla="*/ 523875 w 659607"/>
              <a:gd name="connsiteY30" fmla="*/ 245268 h 797718"/>
              <a:gd name="connsiteX31" fmla="*/ 492919 w 659607"/>
              <a:gd name="connsiteY31" fmla="*/ 216693 h 797718"/>
              <a:gd name="connsiteX32" fmla="*/ 466725 w 659607"/>
              <a:gd name="connsiteY32" fmla="*/ 195262 h 797718"/>
              <a:gd name="connsiteX33" fmla="*/ 440532 w 659607"/>
              <a:gd name="connsiteY33" fmla="*/ 176212 h 797718"/>
              <a:gd name="connsiteX34" fmla="*/ 395288 w 659607"/>
              <a:gd name="connsiteY34" fmla="*/ 147637 h 797718"/>
              <a:gd name="connsiteX35" fmla="*/ 335757 w 659607"/>
              <a:gd name="connsiteY35" fmla="*/ 111918 h 797718"/>
              <a:gd name="connsiteX36" fmla="*/ 273844 w 659607"/>
              <a:gd name="connsiteY36" fmla="*/ 80962 h 797718"/>
              <a:gd name="connsiteX37" fmla="*/ 235744 w 659607"/>
              <a:gd name="connsiteY37" fmla="*/ 64293 h 797718"/>
              <a:gd name="connsiteX38" fmla="*/ 166688 w 659607"/>
              <a:gd name="connsiteY38" fmla="*/ 38100 h 797718"/>
              <a:gd name="connsiteX39" fmla="*/ 97632 w 659607"/>
              <a:gd name="connsiteY39" fmla="*/ 14287 h 797718"/>
              <a:gd name="connsiteX40" fmla="*/ 38100 w 659607"/>
              <a:gd name="connsiteY40" fmla="*/ 0 h 797718"/>
              <a:gd name="connsiteX41" fmla="*/ 11907 w 659607"/>
              <a:gd name="connsiteY41" fmla="*/ 0 h 797718"/>
              <a:gd name="connsiteX42" fmla="*/ 2382 w 659607"/>
              <a:gd name="connsiteY42" fmla="*/ 7143 h 797718"/>
              <a:gd name="connsiteX43" fmla="*/ 0 w 659607"/>
              <a:gd name="connsiteY43" fmla="*/ 19050 h 797718"/>
              <a:gd name="connsiteX44" fmla="*/ 4763 w 659607"/>
              <a:gd name="connsiteY44" fmla="*/ 35718 h 797718"/>
              <a:gd name="connsiteX45" fmla="*/ 33338 w 659607"/>
              <a:gd name="connsiteY45" fmla="*/ 66675 h 797718"/>
              <a:gd name="connsiteX46" fmla="*/ 85725 w 659607"/>
              <a:gd name="connsiteY46" fmla="*/ 121443 h 797718"/>
              <a:gd name="connsiteX47" fmla="*/ 183357 w 659607"/>
              <a:gd name="connsiteY47" fmla="*/ 230981 h 79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59607" h="797718">
                <a:moveTo>
                  <a:pt x="183357" y="230981"/>
                </a:moveTo>
                <a:lnTo>
                  <a:pt x="247650" y="304800"/>
                </a:lnTo>
                <a:lnTo>
                  <a:pt x="304800" y="376237"/>
                </a:lnTo>
                <a:lnTo>
                  <a:pt x="323850" y="400050"/>
                </a:lnTo>
                <a:lnTo>
                  <a:pt x="350044" y="452437"/>
                </a:lnTo>
                <a:lnTo>
                  <a:pt x="404813" y="569118"/>
                </a:lnTo>
                <a:lnTo>
                  <a:pt x="447675" y="661987"/>
                </a:lnTo>
                <a:lnTo>
                  <a:pt x="478632" y="731043"/>
                </a:lnTo>
                <a:lnTo>
                  <a:pt x="488157" y="745331"/>
                </a:lnTo>
                <a:lnTo>
                  <a:pt x="511969" y="766762"/>
                </a:lnTo>
                <a:lnTo>
                  <a:pt x="535782" y="783431"/>
                </a:lnTo>
                <a:lnTo>
                  <a:pt x="552450" y="792956"/>
                </a:lnTo>
                <a:lnTo>
                  <a:pt x="569119" y="797718"/>
                </a:lnTo>
                <a:lnTo>
                  <a:pt x="588169" y="797718"/>
                </a:lnTo>
                <a:lnTo>
                  <a:pt x="602457" y="790575"/>
                </a:lnTo>
                <a:lnTo>
                  <a:pt x="611982" y="783431"/>
                </a:lnTo>
                <a:lnTo>
                  <a:pt x="619125" y="773906"/>
                </a:lnTo>
                <a:lnTo>
                  <a:pt x="631032" y="747712"/>
                </a:lnTo>
                <a:lnTo>
                  <a:pt x="645319" y="697706"/>
                </a:lnTo>
                <a:lnTo>
                  <a:pt x="654844" y="654843"/>
                </a:lnTo>
                <a:lnTo>
                  <a:pt x="659607" y="616743"/>
                </a:lnTo>
                <a:lnTo>
                  <a:pt x="659607" y="588168"/>
                </a:lnTo>
                <a:lnTo>
                  <a:pt x="659607" y="559593"/>
                </a:lnTo>
                <a:lnTo>
                  <a:pt x="657225" y="523875"/>
                </a:lnTo>
                <a:lnTo>
                  <a:pt x="647700" y="481012"/>
                </a:lnTo>
                <a:lnTo>
                  <a:pt x="635794" y="447675"/>
                </a:lnTo>
                <a:lnTo>
                  <a:pt x="616744" y="400050"/>
                </a:lnTo>
                <a:lnTo>
                  <a:pt x="597694" y="357187"/>
                </a:lnTo>
                <a:lnTo>
                  <a:pt x="573882" y="316706"/>
                </a:lnTo>
                <a:lnTo>
                  <a:pt x="540544" y="266700"/>
                </a:lnTo>
                <a:lnTo>
                  <a:pt x="523875" y="245268"/>
                </a:lnTo>
                <a:lnTo>
                  <a:pt x="492919" y="216693"/>
                </a:lnTo>
                <a:lnTo>
                  <a:pt x="466725" y="195262"/>
                </a:lnTo>
                <a:lnTo>
                  <a:pt x="440532" y="176212"/>
                </a:lnTo>
                <a:lnTo>
                  <a:pt x="395288" y="147637"/>
                </a:lnTo>
                <a:lnTo>
                  <a:pt x="335757" y="111918"/>
                </a:lnTo>
                <a:lnTo>
                  <a:pt x="273844" y="80962"/>
                </a:lnTo>
                <a:lnTo>
                  <a:pt x="235744" y="64293"/>
                </a:lnTo>
                <a:lnTo>
                  <a:pt x="166688" y="38100"/>
                </a:lnTo>
                <a:lnTo>
                  <a:pt x="97632" y="14287"/>
                </a:lnTo>
                <a:lnTo>
                  <a:pt x="38100" y="0"/>
                </a:lnTo>
                <a:lnTo>
                  <a:pt x="11907" y="0"/>
                </a:lnTo>
                <a:lnTo>
                  <a:pt x="2382" y="7143"/>
                </a:lnTo>
                <a:lnTo>
                  <a:pt x="0" y="19050"/>
                </a:lnTo>
                <a:lnTo>
                  <a:pt x="4763" y="35718"/>
                </a:lnTo>
                <a:lnTo>
                  <a:pt x="33338" y="66675"/>
                </a:lnTo>
                <a:lnTo>
                  <a:pt x="85725" y="121443"/>
                </a:lnTo>
                <a:lnTo>
                  <a:pt x="183357" y="230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756AA53E-03FD-4E66-85F7-15457698B89C}"/>
              </a:ext>
            </a:extLst>
          </p:cNvPr>
          <p:cNvSpPr/>
          <p:nvPr/>
        </p:nvSpPr>
        <p:spPr>
          <a:xfrm>
            <a:off x="2514600" y="3676650"/>
            <a:ext cx="1028700" cy="944563"/>
          </a:xfrm>
          <a:custGeom>
            <a:avLst/>
            <a:gdLst>
              <a:gd name="connsiteX0" fmla="*/ 895350 w 1028700"/>
              <a:gd name="connsiteY0" fmla="*/ 123825 h 945356"/>
              <a:gd name="connsiteX1" fmla="*/ 807244 w 1028700"/>
              <a:gd name="connsiteY1" fmla="*/ 202406 h 945356"/>
              <a:gd name="connsiteX2" fmla="*/ 726281 w 1028700"/>
              <a:gd name="connsiteY2" fmla="*/ 269081 h 945356"/>
              <a:gd name="connsiteX3" fmla="*/ 664369 w 1028700"/>
              <a:gd name="connsiteY3" fmla="*/ 316706 h 945356"/>
              <a:gd name="connsiteX4" fmla="*/ 561975 w 1028700"/>
              <a:gd name="connsiteY4" fmla="*/ 392906 h 945356"/>
              <a:gd name="connsiteX5" fmla="*/ 490538 w 1028700"/>
              <a:gd name="connsiteY5" fmla="*/ 438150 h 945356"/>
              <a:gd name="connsiteX6" fmla="*/ 440531 w 1028700"/>
              <a:gd name="connsiteY6" fmla="*/ 469106 h 945356"/>
              <a:gd name="connsiteX7" fmla="*/ 411956 w 1028700"/>
              <a:gd name="connsiteY7" fmla="*/ 490538 h 945356"/>
              <a:gd name="connsiteX8" fmla="*/ 366713 w 1028700"/>
              <a:gd name="connsiteY8" fmla="*/ 521494 h 945356"/>
              <a:gd name="connsiteX9" fmla="*/ 342900 w 1028700"/>
              <a:gd name="connsiteY9" fmla="*/ 535781 h 945356"/>
              <a:gd name="connsiteX10" fmla="*/ 316706 w 1028700"/>
              <a:gd name="connsiteY10" fmla="*/ 547688 h 945356"/>
              <a:gd name="connsiteX11" fmla="*/ 288131 w 1028700"/>
              <a:gd name="connsiteY11" fmla="*/ 554831 h 945356"/>
              <a:gd name="connsiteX12" fmla="*/ 259556 w 1028700"/>
              <a:gd name="connsiteY12" fmla="*/ 557213 h 945356"/>
              <a:gd name="connsiteX13" fmla="*/ 223838 w 1028700"/>
              <a:gd name="connsiteY13" fmla="*/ 550069 h 945356"/>
              <a:gd name="connsiteX14" fmla="*/ 190500 w 1028700"/>
              <a:gd name="connsiteY14" fmla="*/ 538163 h 945356"/>
              <a:gd name="connsiteX15" fmla="*/ 161925 w 1028700"/>
              <a:gd name="connsiteY15" fmla="*/ 523875 h 945356"/>
              <a:gd name="connsiteX16" fmla="*/ 138113 w 1028700"/>
              <a:gd name="connsiteY16" fmla="*/ 507206 h 945356"/>
              <a:gd name="connsiteX17" fmla="*/ 114300 w 1028700"/>
              <a:gd name="connsiteY17" fmla="*/ 490538 h 945356"/>
              <a:gd name="connsiteX18" fmla="*/ 90488 w 1028700"/>
              <a:gd name="connsiteY18" fmla="*/ 471488 h 945356"/>
              <a:gd name="connsiteX19" fmla="*/ 73819 w 1028700"/>
              <a:gd name="connsiteY19" fmla="*/ 452438 h 945356"/>
              <a:gd name="connsiteX20" fmla="*/ 57150 w 1028700"/>
              <a:gd name="connsiteY20" fmla="*/ 442913 h 945356"/>
              <a:gd name="connsiteX21" fmla="*/ 38100 w 1028700"/>
              <a:gd name="connsiteY21" fmla="*/ 438150 h 945356"/>
              <a:gd name="connsiteX22" fmla="*/ 16669 w 1028700"/>
              <a:gd name="connsiteY22" fmla="*/ 440531 h 945356"/>
              <a:gd name="connsiteX23" fmla="*/ 7144 w 1028700"/>
              <a:gd name="connsiteY23" fmla="*/ 452438 h 945356"/>
              <a:gd name="connsiteX24" fmla="*/ 0 w 1028700"/>
              <a:gd name="connsiteY24" fmla="*/ 471488 h 945356"/>
              <a:gd name="connsiteX25" fmla="*/ 0 w 1028700"/>
              <a:gd name="connsiteY25" fmla="*/ 485775 h 945356"/>
              <a:gd name="connsiteX26" fmla="*/ 9525 w 1028700"/>
              <a:gd name="connsiteY26" fmla="*/ 509588 h 945356"/>
              <a:gd name="connsiteX27" fmla="*/ 69056 w 1028700"/>
              <a:gd name="connsiteY27" fmla="*/ 628650 h 945356"/>
              <a:gd name="connsiteX28" fmla="*/ 121444 w 1028700"/>
              <a:gd name="connsiteY28" fmla="*/ 731044 h 945356"/>
              <a:gd name="connsiteX29" fmla="*/ 166688 w 1028700"/>
              <a:gd name="connsiteY29" fmla="*/ 821531 h 945356"/>
              <a:gd name="connsiteX30" fmla="*/ 202406 w 1028700"/>
              <a:gd name="connsiteY30" fmla="*/ 892969 h 945356"/>
              <a:gd name="connsiteX31" fmla="*/ 221456 w 1028700"/>
              <a:gd name="connsiteY31" fmla="*/ 914400 h 945356"/>
              <a:gd name="connsiteX32" fmla="*/ 240506 w 1028700"/>
              <a:gd name="connsiteY32" fmla="*/ 931069 h 945356"/>
              <a:gd name="connsiteX33" fmla="*/ 252413 w 1028700"/>
              <a:gd name="connsiteY33" fmla="*/ 938213 h 945356"/>
              <a:gd name="connsiteX34" fmla="*/ 269081 w 1028700"/>
              <a:gd name="connsiteY34" fmla="*/ 942975 h 945356"/>
              <a:gd name="connsiteX35" fmla="*/ 283369 w 1028700"/>
              <a:gd name="connsiteY35" fmla="*/ 945356 h 945356"/>
              <a:gd name="connsiteX36" fmla="*/ 297656 w 1028700"/>
              <a:gd name="connsiteY36" fmla="*/ 945356 h 945356"/>
              <a:gd name="connsiteX37" fmla="*/ 319088 w 1028700"/>
              <a:gd name="connsiteY37" fmla="*/ 935831 h 945356"/>
              <a:gd name="connsiteX38" fmla="*/ 335756 w 1028700"/>
              <a:gd name="connsiteY38" fmla="*/ 921544 h 945356"/>
              <a:gd name="connsiteX39" fmla="*/ 354806 w 1028700"/>
              <a:gd name="connsiteY39" fmla="*/ 890588 h 945356"/>
              <a:gd name="connsiteX40" fmla="*/ 388144 w 1028700"/>
              <a:gd name="connsiteY40" fmla="*/ 842963 h 945356"/>
              <a:gd name="connsiteX41" fmla="*/ 440531 w 1028700"/>
              <a:gd name="connsiteY41" fmla="*/ 769144 h 945356"/>
              <a:gd name="connsiteX42" fmla="*/ 485775 w 1028700"/>
              <a:gd name="connsiteY42" fmla="*/ 707231 h 945356"/>
              <a:gd name="connsiteX43" fmla="*/ 540544 w 1028700"/>
              <a:gd name="connsiteY43" fmla="*/ 645319 h 945356"/>
              <a:gd name="connsiteX44" fmla="*/ 609600 w 1028700"/>
              <a:gd name="connsiteY44" fmla="*/ 569119 h 945356"/>
              <a:gd name="connsiteX45" fmla="*/ 695325 w 1028700"/>
              <a:gd name="connsiteY45" fmla="*/ 485775 h 945356"/>
              <a:gd name="connsiteX46" fmla="*/ 776288 w 1028700"/>
              <a:gd name="connsiteY46" fmla="*/ 407194 h 945356"/>
              <a:gd name="connsiteX47" fmla="*/ 847725 w 1028700"/>
              <a:gd name="connsiteY47" fmla="*/ 342900 h 945356"/>
              <a:gd name="connsiteX48" fmla="*/ 916781 w 1028700"/>
              <a:gd name="connsiteY48" fmla="*/ 283369 h 945356"/>
              <a:gd name="connsiteX49" fmla="*/ 1016794 w 1028700"/>
              <a:gd name="connsiteY49" fmla="*/ 197644 h 945356"/>
              <a:gd name="connsiteX50" fmla="*/ 1028700 w 1028700"/>
              <a:gd name="connsiteY50" fmla="*/ 0 h 945356"/>
              <a:gd name="connsiteX51" fmla="*/ 895350 w 1028700"/>
              <a:gd name="connsiteY51" fmla="*/ 123825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28700" h="945356">
                <a:moveTo>
                  <a:pt x="895350" y="123825"/>
                </a:moveTo>
                <a:lnTo>
                  <a:pt x="807244" y="202406"/>
                </a:lnTo>
                <a:lnTo>
                  <a:pt x="726281" y="269081"/>
                </a:lnTo>
                <a:lnTo>
                  <a:pt x="664369" y="316706"/>
                </a:lnTo>
                <a:lnTo>
                  <a:pt x="561975" y="392906"/>
                </a:lnTo>
                <a:lnTo>
                  <a:pt x="490538" y="438150"/>
                </a:lnTo>
                <a:lnTo>
                  <a:pt x="440531" y="469106"/>
                </a:lnTo>
                <a:lnTo>
                  <a:pt x="411956" y="490538"/>
                </a:lnTo>
                <a:lnTo>
                  <a:pt x="366713" y="521494"/>
                </a:lnTo>
                <a:lnTo>
                  <a:pt x="342900" y="535781"/>
                </a:lnTo>
                <a:lnTo>
                  <a:pt x="316706" y="547688"/>
                </a:lnTo>
                <a:lnTo>
                  <a:pt x="288131" y="554831"/>
                </a:lnTo>
                <a:lnTo>
                  <a:pt x="259556" y="557213"/>
                </a:lnTo>
                <a:lnTo>
                  <a:pt x="223838" y="550069"/>
                </a:lnTo>
                <a:lnTo>
                  <a:pt x="190500" y="538163"/>
                </a:lnTo>
                <a:lnTo>
                  <a:pt x="161925" y="523875"/>
                </a:lnTo>
                <a:lnTo>
                  <a:pt x="138113" y="507206"/>
                </a:lnTo>
                <a:lnTo>
                  <a:pt x="114300" y="490538"/>
                </a:lnTo>
                <a:lnTo>
                  <a:pt x="90488" y="471488"/>
                </a:lnTo>
                <a:lnTo>
                  <a:pt x="73819" y="452438"/>
                </a:lnTo>
                <a:lnTo>
                  <a:pt x="57150" y="442913"/>
                </a:lnTo>
                <a:lnTo>
                  <a:pt x="38100" y="438150"/>
                </a:lnTo>
                <a:lnTo>
                  <a:pt x="16669" y="440531"/>
                </a:lnTo>
                <a:lnTo>
                  <a:pt x="7144" y="452438"/>
                </a:lnTo>
                <a:lnTo>
                  <a:pt x="0" y="471488"/>
                </a:lnTo>
                <a:lnTo>
                  <a:pt x="0" y="485775"/>
                </a:lnTo>
                <a:lnTo>
                  <a:pt x="9525" y="509588"/>
                </a:lnTo>
                <a:lnTo>
                  <a:pt x="69056" y="628650"/>
                </a:lnTo>
                <a:lnTo>
                  <a:pt x="121444" y="731044"/>
                </a:lnTo>
                <a:lnTo>
                  <a:pt x="166688" y="821531"/>
                </a:lnTo>
                <a:lnTo>
                  <a:pt x="202406" y="892969"/>
                </a:lnTo>
                <a:lnTo>
                  <a:pt x="221456" y="914400"/>
                </a:lnTo>
                <a:lnTo>
                  <a:pt x="240506" y="931069"/>
                </a:lnTo>
                <a:lnTo>
                  <a:pt x="252413" y="938213"/>
                </a:lnTo>
                <a:lnTo>
                  <a:pt x="269081" y="942975"/>
                </a:lnTo>
                <a:lnTo>
                  <a:pt x="283369" y="945356"/>
                </a:lnTo>
                <a:lnTo>
                  <a:pt x="297656" y="945356"/>
                </a:lnTo>
                <a:lnTo>
                  <a:pt x="319088" y="935831"/>
                </a:lnTo>
                <a:lnTo>
                  <a:pt x="335756" y="921544"/>
                </a:lnTo>
                <a:lnTo>
                  <a:pt x="354806" y="890588"/>
                </a:lnTo>
                <a:lnTo>
                  <a:pt x="388144" y="842963"/>
                </a:lnTo>
                <a:lnTo>
                  <a:pt x="440531" y="769144"/>
                </a:lnTo>
                <a:lnTo>
                  <a:pt x="485775" y="707231"/>
                </a:lnTo>
                <a:lnTo>
                  <a:pt x="540544" y="645319"/>
                </a:lnTo>
                <a:lnTo>
                  <a:pt x="609600" y="569119"/>
                </a:lnTo>
                <a:lnTo>
                  <a:pt x="695325" y="485775"/>
                </a:lnTo>
                <a:lnTo>
                  <a:pt x="776288" y="407194"/>
                </a:lnTo>
                <a:lnTo>
                  <a:pt x="847725" y="342900"/>
                </a:lnTo>
                <a:lnTo>
                  <a:pt x="916781" y="283369"/>
                </a:lnTo>
                <a:lnTo>
                  <a:pt x="1016794" y="197644"/>
                </a:lnTo>
                <a:lnTo>
                  <a:pt x="1028700" y="0"/>
                </a:lnTo>
                <a:lnTo>
                  <a:pt x="895350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507F8B0-40BD-4D04-ADC6-54B9A4B464CB}"/>
              </a:ext>
            </a:extLst>
          </p:cNvPr>
          <p:cNvSpPr/>
          <p:nvPr/>
        </p:nvSpPr>
        <p:spPr>
          <a:xfrm>
            <a:off x="4224338" y="2425700"/>
            <a:ext cx="2279650" cy="511175"/>
          </a:xfrm>
          <a:custGeom>
            <a:avLst/>
            <a:gdLst>
              <a:gd name="connsiteX0" fmla="*/ 1545465 w 2279561"/>
              <a:gd name="connsiteY0" fmla="*/ 226668 h 510003"/>
              <a:gd name="connsiteX1" fmla="*/ 1380616 w 2279561"/>
              <a:gd name="connsiteY1" fmla="*/ 244698 h 510003"/>
              <a:gd name="connsiteX2" fmla="*/ 1277585 w 2279561"/>
              <a:gd name="connsiteY2" fmla="*/ 257577 h 510003"/>
              <a:gd name="connsiteX3" fmla="*/ 1179705 w 2279561"/>
              <a:gd name="connsiteY3" fmla="*/ 273032 h 510003"/>
              <a:gd name="connsiteX4" fmla="*/ 1053492 w 2279561"/>
              <a:gd name="connsiteY4" fmla="*/ 293638 h 510003"/>
              <a:gd name="connsiteX5" fmla="*/ 983946 w 2279561"/>
              <a:gd name="connsiteY5" fmla="*/ 306517 h 510003"/>
              <a:gd name="connsiteX6" fmla="*/ 873188 w 2279561"/>
              <a:gd name="connsiteY6" fmla="*/ 329699 h 510003"/>
              <a:gd name="connsiteX7" fmla="*/ 783036 w 2279561"/>
              <a:gd name="connsiteY7" fmla="*/ 350305 h 510003"/>
              <a:gd name="connsiteX8" fmla="*/ 695460 w 2279561"/>
              <a:gd name="connsiteY8" fmla="*/ 376063 h 510003"/>
              <a:gd name="connsiteX9" fmla="*/ 597580 w 2279561"/>
              <a:gd name="connsiteY9" fmla="*/ 409548 h 510003"/>
              <a:gd name="connsiteX10" fmla="*/ 502276 w 2279561"/>
              <a:gd name="connsiteY10" fmla="*/ 440457 h 510003"/>
              <a:gd name="connsiteX11" fmla="*/ 399245 w 2279561"/>
              <a:gd name="connsiteY11" fmla="*/ 479094 h 510003"/>
              <a:gd name="connsiteX12" fmla="*/ 321972 w 2279561"/>
              <a:gd name="connsiteY12" fmla="*/ 510003 h 510003"/>
              <a:gd name="connsiteX13" fmla="*/ 316821 w 2279561"/>
              <a:gd name="connsiteY13" fmla="*/ 510003 h 510003"/>
              <a:gd name="connsiteX14" fmla="*/ 293639 w 2279561"/>
              <a:gd name="connsiteY14" fmla="*/ 507427 h 510003"/>
              <a:gd name="connsiteX15" fmla="*/ 255002 w 2279561"/>
              <a:gd name="connsiteY15" fmla="*/ 497124 h 510003"/>
              <a:gd name="connsiteX16" fmla="*/ 218941 w 2279561"/>
              <a:gd name="connsiteY16" fmla="*/ 484245 h 510003"/>
              <a:gd name="connsiteX17" fmla="*/ 177729 w 2279561"/>
              <a:gd name="connsiteY17" fmla="*/ 466215 h 510003"/>
              <a:gd name="connsiteX18" fmla="*/ 151971 w 2279561"/>
              <a:gd name="connsiteY18" fmla="*/ 450760 h 510003"/>
              <a:gd name="connsiteX19" fmla="*/ 131365 w 2279561"/>
              <a:gd name="connsiteY19" fmla="*/ 435306 h 510003"/>
              <a:gd name="connsiteX20" fmla="*/ 110759 w 2279561"/>
              <a:gd name="connsiteY20" fmla="*/ 417275 h 510003"/>
              <a:gd name="connsiteX21" fmla="*/ 95304 w 2279561"/>
              <a:gd name="connsiteY21" fmla="*/ 396669 h 510003"/>
              <a:gd name="connsiteX22" fmla="*/ 74698 w 2279561"/>
              <a:gd name="connsiteY22" fmla="*/ 365760 h 510003"/>
              <a:gd name="connsiteX23" fmla="*/ 51516 w 2279561"/>
              <a:gd name="connsiteY23" fmla="*/ 327123 h 510003"/>
              <a:gd name="connsiteX24" fmla="*/ 30910 w 2279561"/>
              <a:gd name="connsiteY24" fmla="*/ 291062 h 510003"/>
              <a:gd name="connsiteX25" fmla="*/ 12879 w 2279561"/>
              <a:gd name="connsiteY25" fmla="*/ 257577 h 510003"/>
              <a:gd name="connsiteX26" fmla="*/ 2576 w 2279561"/>
              <a:gd name="connsiteY26" fmla="*/ 239547 h 510003"/>
              <a:gd name="connsiteX27" fmla="*/ 0 w 2279561"/>
              <a:gd name="connsiteY27" fmla="*/ 216365 h 510003"/>
              <a:gd name="connsiteX28" fmla="*/ 0 w 2279561"/>
              <a:gd name="connsiteY28" fmla="*/ 200910 h 510003"/>
              <a:gd name="connsiteX29" fmla="*/ 7728 w 2279561"/>
              <a:gd name="connsiteY29" fmla="*/ 190607 h 510003"/>
              <a:gd name="connsiteX30" fmla="*/ 20607 w 2279561"/>
              <a:gd name="connsiteY30" fmla="*/ 188031 h 510003"/>
              <a:gd name="connsiteX31" fmla="*/ 30910 w 2279561"/>
              <a:gd name="connsiteY31" fmla="*/ 190607 h 510003"/>
              <a:gd name="connsiteX32" fmla="*/ 59243 w 2279561"/>
              <a:gd name="connsiteY32" fmla="*/ 206062 h 510003"/>
              <a:gd name="connsiteX33" fmla="*/ 113335 w 2279561"/>
              <a:gd name="connsiteY33" fmla="*/ 236971 h 510003"/>
              <a:gd name="connsiteX34" fmla="*/ 154547 w 2279561"/>
              <a:gd name="connsiteY34" fmla="*/ 255001 h 510003"/>
              <a:gd name="connsiteX35" fmla="*/ 200911 w 2279561"/>
              <a:gd name="connsiteY35" fmla="*/ 270456 h 510003"/>
              <a:gd name="connsiteX36" fmla="*/ 249851 w 2279561"/>
              <a:gd name="connsiteY36" fmla="*/ 283335 h 510003"/>
              <a:gd name="connsiteX37" fmla="*/ 283336 w 2279561"/>
              <a:gd name="connsiteY37" fmla="*/ 285911 h 510003"/>
              <a:gd name="connsiteX38" fmla="*/ 376064 w 2279561"/>
              <a:gd name="connsiteY38" fmla="*/ 270456 h 510003"/>
              <a:gd name="connsiteX39" fmla="*/ 587277 w 2279561"/>
              <a:gd name="connsiteY39" fmla="*/ 231819 h 510003"/>
              <a:gd name="connsiteX40" fmla="*/ 795915 w 2279561"/>
              <a:gd name="connsiteY40" fmla="*/ 198334 h 510003"/>
              <a:gd name="connsiteX41" fmla="*/ 999401 w 2279561"/>
              <a:gd name="connsiteY41" fmla="*/ 167425 h 510003"/>
              <a:gd name="connsiteX42" fmla="*/ 1264706 w 2279561"/>
              <a:gd name="connsiteY42" fmla="*/ 128788 h 510003"/>
              <a:gd name="connsiteX43" fmla="*/ 1511980 w 2279561"/>
              <a:gd name="connsiteY43" fmla="*/ 95303 h 510003"/>
              <a:gd name="connsiteX44" fmla="*/ 1769558 w 2279561"/>
              <a:gd name="connsiteY44" fmla="*/ 64394 h 510003"/>
              <a:gd name="connsiteX45" fmla="*/ 1805618 w 2279561"/>
              <a:gd name="connsiteY45" fmla="*/ 43788 h 510003"/>
              <a:gd name="connsiteX46" fmla="*/ 1841679 w 2279561"/>
              <a:gd name="connsiteY46" fmla="*/ 28333 h 510003"/>
              <a:gd name="connsiteX47" fmla="*/ 1880316 w 2279561"/>
              <a:gd name="connsiteY47" fmla="*/ 10303 h 510003"/>
              <a:gd name="connsiteX48" fmla="*/ 1918953 w 2279561"/>
              <a:gd name="connsiteY48" fmla="*/ 0 h 510003"/>
              <a:gd name="connsiteX49" fmla="*/ 1942135 w 2279561"/>
              <a:gd name="connsiteY49" fmla="*/ 0 h 510003"/>
              <a:gd name="connsiteX50" fmla="*/ 1957589 w 2279561"/>
              <a:gd name="connsiteY50" fmla="*/ 2575 h 510003"/>
              <a:gd name="connsiteX51" fmla="*/ 2014256 w 2279561"/>
              <a:gd name="connsiteY51" fmla="*/ 25757 h 510003"/>
              <a:gd name="connsiteX52" fmla="*/ 2088954 w 2279561"/>
              <a:gd name="connsiteY52" fmla="*/ 59243 h 510003"/>
              <a:gd name="connsiteX53" fmla="*/ 2186833 w 2279561"/>
              <a:gd name="connsiteY53" fmla="*/ 115910 h 510003"/>
              <a:gd name="connsiteX54" fmla="*/ 2235773 w 2279561"/>
              <a:gd name="connsiteY54" fmla="*/ 149395 h 510003"/>
              <a:gd name="connsiteX55" fmla="*/ 2258955 w 2279561"/>
              <a:gd name="connsiteY55" fmla="*/ 170001 h 510003"/>
              <a:gd name="connsiteX56" fmla="*/ 2271834 w 2279561"/>
              <a:gd name="connsiteY56" fmla="*/ 185455 h 510003"/>
              <a:gd name="connsiteX57" fmla="*/ 2276985 w 2279561"/>
              <a:gd name="connsiteY57" fmla="*/ 203486 h 510003"/>
              <a:gd name="connsiteX58" fmla="*/ 2279561 w 2279561"/>
              <a:gd name="connsiteY58" fmla="*/ 221516 h 510003"/>
              <a:gd name="connsiteX59" fmla="*/ 2271834 w 2279561"/>
              <a:gd name="connsiteY59" fmla="*/ 244698 h 510003"/>
              <a:gd name="connsiteX60" fmla="*/ 2256379 w 2279561"/>
              <a:gd name="connsiteY60" fmla="*/ 260153 h 510003"/>
              <a:gd name="connsiteX61" fmla="*/ 1893195 w 2279561"/>
              <a:gd name="connsiteY61" fmla="*/ 200910 h 510003"/>
              <a:gd name="connsiteX62" fmla="*/ 1808194 w 2279561"/>
              <a:gd name="connsiteY62" fmla="*/ 203486 h 510003"/>
              <a:gd name="connsiteX63" fmla="*/ 1702587 w 2279561"/>
              <a:gd name="connsiteY63" fmla="*/ 213789 h 510003"/>
              <a:gd name="connsiteX64" fmla="*/ 1545465 w 2279561"/>
              <a:gd name="connsiteY64" fmla="*/ 226668 h 510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79561" h="510003">
                <a:moveTo>
                  <a:pt x="1545465" y="226668"/>
                </a:moveTo>
                <a:lnTo>
                  <a:pt x="1380616" y="244698"/>
                </a:lnTo>
                <a:lnTo>
                  <a:pt x="1277585" y="257577"/>
                </a:lnTo>
                <a:lnTo>
                  <a:pt x="1179705" y="273032"/>
                </a:lnTo>
                <a:lnTo>
                  <a:pt x="1053492" y="293638"/>
                </a:lnTo>
                <a:lnTo>
                  <a:pt x="983946" y="306517"/>
                </a:lnTo>
                <a:lnTo>
                  <a:pt x="873188" y="329699"/>
                </a:lnTo>
                <a:lnTo>
                  <a:pt x="783036" y="350305"/>
                </a:lnTo>
                <a:lnTo>
                  <a:pt x="695460" y="376063"/>
                </a:lnTo>
                <a:lnTo>
                  <a:pt x="597580" y="409548"/>
                </a:lnTo>
                <a:lnTo>
                  <a:pt x="502276" y="440457"/>
                </a:lnTo>
                <a:lnTo>
                  <a:pt x="399245" y="479094"/>
                </a:lnTo>
                <a:lnTo>
                  <a:pt x="321972" y="510003"/>
                </a:lnTo>
                <a:lnTo>
                  <a:pt x="316821" y="510003"/>
                </a:lnTo>
                <a:lnTo>
                  <a:pt x="293639" y="507427"/>
                </a:lnTo>
                <a:lnTo>
                  <a:pt x="255002" y="497124"/>
                </a:lnTo>
                <a:lnTo>
                  <a:pt x="218941" y="484245"/>
                </a:lnTo>
                <a:lnTo>
                  <a:pt x="177729" y="466215"/>
                </a:lnTo>
                <a:lnTo>
                  <a:pt x="151971" y="450760"/>
                </a:lnTo>
                <a:lnTo>
                  <a:pt x="131365" y="435306"/>
                </a:lnTo>
                <a:lnTo>
                  <a:pt x="110759" y="417275"/>
                </a:lnTo>
                <a:lnTo>
                  <a:pt x="95304" y="396669"/>
                </a:lnTo>
                <a:lnTo>
                  <a:pt x="74698" y="365760"/>
                </a:lnTo>
                <a:lnTo>
                  <a:pt x="51516" y="327123"/>
                </a:lnTo>
                <a:lnTo>
                  <a:pt x="30910" y="291062"/>
                </a:lnTo>
                <a:lnTo>
                  <a:pt x="12879" y="257577"/>
                </a:lnTo>
                <a:lnTo>
                  <a:pt x="2576" y="239547"/>
                </a:lnTo>
                <a:lnTo>
                  <a:pt x="0" y="216365"/>
                </a:lnTo>
                <a:lnTo>
                  <a:pt x="0" y="200910"/>
                </a:lnTo>
                <a:lnTo>
                  <a:pt x="7728" y="190607"/>
                </a:lnTo>
                <a:lnTo>
                  <a:pt x="20607" y="188031"/>
                </a:lnTo>
                <a:lnTo>
                  <a:pt x="30910" y="190607"/>
                </a:lnTo>
                <a:lnTo>
                  <a:pt x="59243" y="206062"/>
                </a:lnTo>
                <a:lnTo>
                  <a:pt x="113335" y="236971"/>
                </a:lnTo>
                <a:lnTo>
                  <a:pt x="154547" y="255001"/>
                </a:lnTo>
                <a:lnTo>
                  <a:pt x="200911" y="270456"/>
                </a:lnTo>
                <a:lnTo>
                  <a:pt x="249851" y="283335"/>
                </a:lnTo>
                <a:lnTo>
                  <a:pt x="283336" y="285911"/>
                </a:lnTo>
                <a:lnTo>
                  <a:pt x="376064" y="270456"/>
                </a:lnTo>
                <a:lnTo>
                  <a:pt x="587277" y="231819"/>
                </a:lnTo>
                <a:lnTo>
                  <a:pt x="795915" y="198334"/>
                </a:lnTo>
                <a:lnTo>
                  <a:pt x="999401" y="167425"/>
                </a:lnTo>
                <a:lnTo>
                  <a:pt x="1264706" y="128788"/>
                </a:lnTo>
                <a:lnTo>
                  <a:pt x="1511980" y="95303"/>
                </a:lnTo>
                <a:lnTo>
                  <a:pt x="1769558" y="64394"/>
                </a:lnTo>
                <a:lnTo>
                  <a:pt x="1805618" y="43788"/>
                </a:lnTo>
                <a:lnTo>
                  <a:pt x="1841679" y="28333"/>
                </a:lnTo>
                <a:lnTo>
                  <a:pt x="1880316" y="10303"/>
                </a:lnTo>
                <a:lnTo>
                  <a:pt x="1918953" y="0"/>
                </a:lnTo>
                <a:lnTo>
                  <a:pt x="1942135" y="0"/>
                </a:lnTo>
                <a:lnTo>
                  <a:pt x="1957589" y="2575"/>
                </a:lnTo>
                <a:lnTo>
                  <a:pt x="2014256" y="25757"/>
                </a:lnTo>
                <a:lnTo>
                  <a:pt x="2088954" y="59243"/>
                </a:lnTo>
                <a:lnTo>
                  <a:pt x="2186833" y="115910"/>
                </a:lnTo>
                <a:lnTo>
                  <a:pt x="2235773" y="149395"/>
                </a:lnTo>
                <a:lnTo>
                  <a:pt x="2258955" y="170001"/>
                </a:lnTo>
                <a:lnTo>
                  <a:pt x="2271834" y="185455"/>
                </a:lnTo>
                <a:lnTo>
                  <a:pt x="2276985" y="203486"/>
                </a:lnTo>
                <a:lnTo>
                  <a:pt x="2279561" y="221516"/>
                </a:lnTo>
                <a:lnTo>
                  <a:pt x="2271834" y="244698"/>
                </a:lnTo>
                <a:lnTo>
                  <a:pt x="2256379" y="260153"/>
                </a:lnTo>
                <a:lnTo>
                  <a:pt x="1893195" y="200910"/>
                </a:lnTo>
                <a:lnTo>
                  <a:pt x="1808194" y="203486"/>
                </a:lnTo>
                <a:lnTo>
                  <a:pt x="1702587" y="213789"/>
                </a:lnTo>
                <a:lnTo>
                  <a:pt x="1545465" y="2266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F749571-7F5E-4045-AC95-F0F347696033}"/>
              </a:ext>
            </a:extLst>
          </p:cNvPr>
          <p:cNvSpPr/>
          <p:nvPr/>
        </p:nvSpPr>
        <p:spPr>
          <a:xfrm>
            <a:off x="5457825" y="2582863"/>
            <a:ext cx="1041400" cy="704850"/>
          </a:xfrm>
          <a:custGeom>
            <a:avLst/>
            <a:gdLst>
              <a:gd name="connsiteX0" fmla="*/ 650081 w 1040606"/>
              <a:gd name="connsiteY0" fmla="*/ 342900 h 704850"/>
              <a:gd name="connsiteX1" fmla="*/ 557213 w 1040606"/>
              <a:gd name="connsiteY1" fmla="*/ 400050 h 704850"/>
              <a:gd name="connsiteX2" fmla="*/ 442913 w 1040606"/>
              <a:gd name="connsiteY2" fmla="*/ 469107 h 704850"/>
              <a:gd name="connsiteX3" fmla="*/ 278606 w 1040606"/>
              <a:gd name="connsiteY3" fmla="*/ 571500 h 704850"/>
              <a:gd name="connsiteX4" fmla="*/ 157163 w 1040606"/>
              <a:gd name="connsiteY4" fmla="*/ 645319 h 704850"/>
              <a:gd name="connsiteX5" fmla="*/ 52388 w 1040606"/>
              <a:gd name="connsiteY5" fmla="*/ 704850 h 704850"/>
              <a:gd name="connsiteX6" fmla="*/ 0 w 1040606"/>
              <a:gd name="connsiteY6" fmla="*/ 654844 h 704850"/>
              <a:gd name="connsiteX7" fmla="*/ 92869 w 1040606"/>
              <a:gd name="connsiteY7" fmla="*/ 581025 h 704850"/>
              <a:gd name="connsiteX8" fmla="*/ 207169 w 1040606"/>
              <a:gd name="connsiteY8" fmla="*/ 485775 h 704850"/>
              <a:gd name="connsiteX9" fmla="*/ 271463 w 1040606"/>
              <a:gd name="connsiteY9" fmla="*/ 431007 h 704850"/>
              <a:gd name="connsiteX10" fmla="*/ 361950 w 1040606"/>
              <a:gd name="connsiteY10" fmla="*/ 345282 h 704850"/>
              <a:gd name="connsiteX11" fmla="*/ 428625 w 1040606"/>
              <a:gd name="connsiteY11" fmla="*/ 278607 h 704850"/>
              <a:gd name="connsiteX12" fmla="*/ 497681 w 1040606"/>
              <a:gd name="connsiteY12" fmla="*/ 209550 h 704850"/>
              <a:gd name="connsiteX13" fmla="*/ 559594 w 1040606"/>
              <a:gd name="connsiteY13" fmla="*/ 142875 h 704850"/>
              <a:gd name="connsiteX14" fmla="*/ 607219 w 1040606"/>
              <a:gd name="connsiteY14" fmla="*/ 88107 h 704850"/>
              <a:gd name="connsiteX15" fmla="*/ 626269 w 1040606"/>
              <a:gd name="connsiteY15" fmla="*/ 66675 h 704850"/>
              <a:gd name="connsiteX16" fmla="*/ 635794 w 1040606"/>
              <a:gd name="connsiteY16" fmla="*/ 52388 h 704850"/>
              <a:gd name="connsiteX17" fmla="*/ 635794 w 1040606"/>
              <a:gd name="connsiteY17" fmla="*/ 47625 h 704850"/>
              <a:gd name="connsiteX18" fmla="*/ 631031 w 1040606"/>
              <a:gd name="connsiteY18" fmla="*/ 38100 h 704850"/>
              <a:gd name="connsiteX19" fmla="*/ 602456 w 1040606"/>
              <a:gd name="connsiteY19" fmla="*/ 0 h 704850"/>
              <a:gd name="connsiteX20" fmla="*/ 1040606 w 1040606"/>
              <a:gd name="connsiteY20" fmla="*/ 54769 h 704850"/>
              <a:gd name="connsiteX21" fmla="*/ 1040606 w 1040606"/>
              <a:gd name="connsiteY21" fmla="*/ 71438 h 704850"/>
              <a:gd name="connsiteX22" fmla="*/ 1021556 w 1040606"/>
              <a:gd name="connsiteY22" fmla="*/ 104775 h 704850"/>
              <a:gd name="connsiteX23" fmla="*/ 1002506 w 1040606"/>
              <a:gd name="connsiteY23" fmla="*/ 119063 h 704850"/>
              <a:gd name="connsiteX24" fmla="*/ 952500 w 1040606"/>
              <a:gd name="connsiteY24" fmla="*/ 150019 h 704850"/>
              <a:gd name="connsiteX25" fmla="*/ 873919 w 1040606"/>
              <a:gd name="connsiteY25" fmla="*/ 200025 h 704850"/>
              <a:gd name="connsiteX26" fmla="*/ 785813 w 1040606"/>
              <a:gd name="connsiteY26" fmla="*/ 254794 h 704850"/>
              <a:gd name="connsiteX27" fmla="*/ 650081 w 1040606"/>
              <a:gd name="connsiteY27" fmla="*/ 342900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40606" h="704850">
                <a:moveTo>
                  <a:pt x="650081" y="342900"/>
                </a:moveTo>
                <a:lnTo>
                  <a:pt x="557213" y="400050"/>
                </a:lnTo>
                <a:lnTo>
                  <a:pt x="442913" y="469107"/>
                </a:lnTo>
                <a:lnTo>
                  <a:pt x="278606" y="571500"/>
                </a:lnTo>
                <a:lnTo>
                  <a:pt x="157163" y="645319"/>
                </a:lnTo>
                <a:lnTo>
                  <a:pt x="52388" y="704850"/>
                </a:lnTo>
                <a:lnTo>
                  <a:pt x="0" y="654844"/>
                </a:lnTo>
                <a:lnTo>
                  <a:pt x="92869" y="581025"/>
                </a:lnTo>
                <a:lnTo>
                  <a:pt x="207169" y="485775"/>
                </a:lnTo>
                <a:lnTo>
                  <a:pt x="271463" y="431007"/>
                </a:lnTo>
                <a:lnTo>
                  <a:pt x="361950" y="345282"/>
                </a:lnTo>
                <a:lnTo>
                  <a:pt x="428625" y="278607"/>
                </a:lnTo>
                <a:lnTo>
                  <a:pt x="497681" y="209550"/>
                </a:lnTo>
                <a:lnTo>
                  <a:pt x="559594" y="142875"/>
                </a:lnTo>
                <a:lnTo>
                  <a:pt x="607219" y="88107"/>
                </a:lnTo>
                <a:lnTo>
                  <a:pt x="626269" y="66675"/>
                </a:lnTo>
                <a:lnTo>
                  <a:pt x="635794" y="52388"/>
                </a:lnTo>
                <a:lnTo>
                  <a:pt x="635794" y="47625"/>
                </a:lnTo>
                <a:lnTo>
                  <a:pt x="631031" y="38100"/>
                </a:lnTo>
                <a:lnTo>
                  <a:pt x="602456" y="0"/>
                </a:lnTo>
                <a:lnTo>
                  <a:pt x="1040606" y="54769"/>
                </a:lnTo>
                <a:lnTo>
                  <a:pt x="1040606" y="71438"/>
                </a:lnTo>
                <a:lnTo>
                  <a:pt x="1021556" y="104775"/>
                </a:lnTo>
                <a:lnTo>
                  <a:pt x="1002506" y="119063"/>
                </a:lnTo>
                <a:lnTo>
                  <a:pt x="952500" y="150019"/>
                </a:lnTo>
                <a:lnTo>
                  <a:pt x="873919" y="200025"/>
                </a:lnTo>
                <a:lnTo>
                  <a:pt x="785813" y="254794"/>
                </a:lnTo>
                <a:lnTo>
                  <a:pt x="650081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4B5DFC6-A2D1-4784-8BF1-35306C1363E4}"/>
              </a:ext>
            </a:extLst>
          </p:cNvPr>
          <p:cNvSpPr/>
          <p:nvPr/>
        </p:nvSpPr>
        <p:spPr>
          <a:xfrm>
            <a:off x="5053013" y="2957513"/>
            <a:ext cx="717550" cy="585787"/>
          </a:xfrm>
          <a:custGeom>
            <a:avLst/>
            <a:gdLst>
              <a:gd name="connsiteX0" fmla="*/ 300037 w 716756"/>
              <a:gd name="connsiteY0" fmla="*/ 338137 h 585787"/>
              <a:gd name="connsiteX1" fmla="*/ 397668 w 716756"/>
              <a:gd name="connsiteY1" fmla="*/ 445293 h 585787"/>
              <a:gd name="connsiteX2" fmla="*/ 476250 w 716756"/>
              <a:gd name="connsiteY2" fmla="*/ 538162 h 585787"/>
              <a:gd name="connsiteX3" fmla="*/ 514350 w 716756"/>
              <a:gd name="connsiteY3" fmla="*/ 585787 h 585787"/>
              <a:gd name="connsiteX4" fmla="*/ 673893 w 716756"/>
              <a:gd name="connsiteY4" fmla="*/ 576262 h 585787"/>
              <a:gd name="connsiteX5" fmla="*/ 690562 w 716756"/>
              <a:gd name="connsiteY5" fmla="*/ 550068 h 585787"/>
              <a:gd name="connsiteX6" fmla="*/ 704850 w 716756"/>
              <a:gd name="connsiteY6" fmla="*/ 523875 h 585787"/>
              <a:gd name="connsiteX7" fmla="*/ 711993 w 716756"/>
              <a:gd name="connsiteY7" fmla="*/ 502443 h 585787"/>
              <a:gd name="connsiteX8" fmla="*/ 714375 w 716756"/>
              <a:gd name="connsiteY8" fmla="*/ 488156 h 585787"/>
              <a:gd name="connsiteX9" fmla="*/ 716756 w 716756"/>
              <a:gd name="connsiteY9" fmla="*/ 469106 h 585787"/>
              <a:gd name="connsiteX10" fmla="*/ 711993 w 716756"/>
              <a:gd name="connsiteY10" fmla="*/ 442912 h 585787"/>
              <a:gd name="connsiteX11" fmla="*/ 707231 w 716756"/>
              <a:gd name="connsiteY11" fmla="*/ 423862 h 585787"/>
              <a:gd name="connsiteX12" fmla="*/ 692943 w 716756"/>
              <a:gd name="connsiteY12" fmla="*/ 402431 h 585787"/>
              <a:gd name="connsiteX13" fmla="*/ 659606 w 716756"/>
              <a:gd name="connsiteY13" fmla="*/ 369093 h 585787"/>
              <a:gd name="connsiteX14" fmla="*/ 619125 w 716756"/>
              <a:gd name="connsiteY14" fmla="*/ 328612 h 585787"/>
              <a:gd name="connsiteX15" fmla="*/ 581025 w 716756"/>
              <a:gd name="connsiteY15" fmla="*/ 290512 h 585787"/>
              <a:gd name="connsiteX16" fmla="*/ 557212 w 716756"/>
              <a:gd name="connsiteY16" fmla="*/ 266700 h 585787"/>
              <a:gd name="connsiteX17" fmla="*/ 478631 w 716756"/>
              <a:gd name="connsiteY17" fmla="*/ 228600 h 585787"/>
              <a:gd name="connsiteX18" fmla="*/ 423862 w 716756"/>
              <a:gd name="connsiteY18" fmla="*/ 188118 h 585787"/>
              <a:gd name="connsiteX19" fmla="*/ 390525 w 716756"/>
              <a:gd name="connsiteY19" fmla="*/ 164306 h 585787"/>
              <a:gd name="connsiteX20" fmla="*/ 354806 w 716756"/>
              <a:gd name="connsiteY20" fmla="*/ 142875 h 585787"/>
              <a:gd name="connsiteX21" fmla="*/ 300037 w 716756"/>
              <a:gd name="connsiteY21" fmla="*/ 109537 h 585787"/>
              <a:gd name="connsiteX22" fmla="*/ 254793 w 716756"/>
              <a:gd name="connsiteY22" fmla="*/ 85725 h 585787"/>
              <a:gd name="connsiteX23" fmla="*/ 180975 w 716756"/>
              <a:gd name="connsiteY23" fmla="*/ 52387 h 585787"/>
              <a:gd name="connsiteX24" fmla="*/ 109537 w 716756"/>
              <a:gd name="connsiteY24" fmla="*/ 23812 h 585787"/>
              <a:gd name="connsiteX25" fmla="*/ 59531 w 716756"/>
              <a:gd name="connsiteY25" fmla="*/ 4762 h 585787"/>
              <a:gd name="connsiteX26" fmla="*/ 26193 w 716756"/>
              <a:gd name="connsiteY26" fmla="*/ 0 h 585787"/>
              <a:gd name="connsiteX27" fmla="*/ 11906 w 716756"/>
              <a:gd name="connsiteY27" fmla="*/ 0 h 585787"/>
              <a:gd name="connsiteX28" fmla="*/ 2381 w 716756"/>
              <a:gd name="connsiteY28" fmla="*/ 4762 h 585787"/>
              <a:gd name="connsiteX29" fmla="*/ 0 w 716756"/>
              <a:gd name="connsiteY29" fmla="*/ 11906 h 585787"/>
              <a:gd name="connsiteX30" fmla="*/ 0 w 716756"/>
              <a:gd name="connsiteY30" fmla="*/ 23812 h 585787"/>
              <a:gd name="connsiteX31" fmla="*/ 4762 w 716756"/>
              <a:gd name="connsiteY31" fmla="*/ 40481 h 585787"/>
              <a:gd name="connsiteX32" fmla="*/ 21431 w 716756"/>
              <a:gd name="connsiteY32" fmla="*/ 64293 h 585787"/>
              <a:gd name="connsiteX33" fmla="*/ 52387 w 716756"/>
              <a:gd name="connsiteY33" fmla="*/ 92868 h 585787"/>
              <a:gd name="connsiteX34" fmla="*/ 128587 w 716756"/>
              <a:gd name="connsiteY34" fmla="*/ 164306 h 585787"/>
              <a:gd name="connsiteX35" fmla="*/ 226218 w 716756"/>
              <a:gd name="connsiteY35" fmla="*/ 261937 h 585787"/>
              <a:gd name="connsiteX36" fmla="*/ 300037 w 716756"/>
              <a:gd name="connsiteY36" fmla="*/ 338137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16756" h="585787">
                <a:moveTo>
                  <a:pt x="300037" y="338137"/>
                </a:moveTo>
                <a:lnTo>
                  <a:pt x="397668" y="445293"/>
                </a:lnTo>
                <a:lnTo>
                  <a:pt x="476250" y="538162"/>
                </a:lnTo>
                <a:lnTo>
                  <a:pt x="514350" y="585787"/>
                </a:lnTo>
                <a:lnTo>
                  <a:pt x="673893" y="576262"/>
                </a:lnTo>
                <a:lnTo>
                  <a:pt x="690562" y="550068"/>
                </a:lnTo>
                <a:lnTo>
                  <a:pt x="704850" y="523875"/>
                </a:lnTo>
                <a:lnTo>
                  <a:pt x="711993" y="502443"/>
                </a:lnTo>
                <a:lnTo>
                  <a:pt x="714375" y="488156"/>
                </a:lnTo>
                <a:lnTo>
                  <a:pt x="716756" y="469106"/>
                </a:lnTo>
                <a:lnTo>
                  <a:pt x="711993" y="442912"/>
                </a:lnTo>
                <a:lnTo>
                  <a:pt x="707231" y="423862"/>
                </a:lnTo>
                <a:lnTo>
                  <a:pt x="692943" y="402431"/>
                </a:lnTo>
                <a:lnTo>
                  <a:pt x="659606" y="369093"/>
                </a:lnTo>
                <a:lnTo>
                  <a:pt x="619125" y="328612"/>
                </a:lnTo>
                <a:lnTo>
                  <a:pt x="581025" y="290512"/>
                </a:lnTo>
                <a:lnTo>
                  <a:pt x="557212" y="266700"/>
                </a:lnTo>
                <a:lnTo>
                  <a:pt x="478631" y="228600"/>
                </a:lnTo>
                <a:lnTo>
                  <a:pt x="423862" y="188118"/>
                </a:lnTo>
                <a:lnTo>
                  <a:pt x="390525" y="164306"/>
                </a:lnTo>
                <a:lnTo>
                  <a:pt x="354806" y="142875"/>
                </a:lnTo>
                <a:lnTo>
                  <a:pt x="300037" y="109537"/>
                </a:lnTo>
                <a:lnTo>
                  <a:pt x="254793" y="85725"/>
                </a:lnTo>
                <a:lnTo>
                  <a:pt x="180975" y="52387"/>
                </a:lnTo>
                <a:lnTo>
                  <a:pt x="109537" y="23812"/>
                </a:lnTo>
                <a:lnTo>
                  <a:pt x="59531" y="4762"/>
                </a:lnTo>
                <a:lnTo>
                  <a:pt x="26193" y="0"/>
                </a:lnTo>
                <a:lnTo>
                  <a:pt x="11906" y="0"/>
                </a:lnTo>
                <a:lnTo>
                  <a:pt x="2381" y="4762"/>
                </a:lnTo>
                <a:lnTo>
                  <a:pt x="0" y="11906"/>
                </a:lnTo>
                <a:lnTo>
                  <a:pt x="0" y="23812"/>
                </a:lnTo>
                <a:lnTo>
                  <a:pt x="4762" y="40481"/>
                </a:lnTo>
                <a:lnTo>
                  <a:pt x="21431" y="64293"/>
                </a:lnTo>
                <a:lnTo>
                  <a:pt x="52387" y="92868"/>
                </a:lnTo>
                <a:lnTo>
                  <a:pt x="128587" y="164306"/>
                </a:lnTo>
                <a:lnTo>
                  <a:pt x="226218" y="261937"/>
                </a:lnTo>
                <a:lnTo>
                  <a:pt x="300037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D38282D-185B-43D1-A874-963EED95CCDB}"/>
              </a:ext>
            </a:extLst>
          </p:cNvPr>
          <p:cNvSpPr/>
          <p:nvPr/>
        </p:nvSpPr>
        <p:spPr>
          <a:xfrm rot="16200000">
            <a:off x="3197225" y="4479925"/>
            <a:ext cx="2400300" cy="381000"/>
          </a:xfrm>
          <a:custGeom>
            <a:avLst/>
            <a:gdLst>
              <a:gd name="connsiteX0" fmla="*/ 1826419 w 2400300"/>
              <a:gd name="connsiteY0" fmla="*/ 161925 h 381000"/>
              <a:gd name="connsiteX1" fmla="*/ 1640682 w 2400300"/>
              <a:gd name="connsiteY1" fmla="*/ 159544 h 381000"/>
              <a:gd name="connsiteX2" fmla="*/ 1471613 w 2400300"/>
              <a:gd name="connsiteY2" fmla="*/ 157162 h 381000"/>
              <a:gd name="connsiteX3" fmla="*/ 1345407 w 2400300"/>
              <a:gd name="connsiteY3" fmla="*/ 154781 h 381000"/>
              <a:gd name="connsiteX4" fmla="*/ 1204913 w 2400300"/>
              <a:gd name="connsiteY4" fmla="*/ 150019 h 381000"/>
              <a:gd name="connsiteX5" fmla="*/ 1088232 w 2400300"/>
              <a:gd name="connsiteY5" fmla="*/ 145256 h 381000"/>
              <a:gd name="connsiteX6" fmla="*/ 978694 w 2400300"/>
              <a:gd name="connsiteY6" fmla="*/ 135731 h 381000"/>
              <a:gd name="connsiteX7" fmla="*/ 900113 w 2400300"/>
              <a:gd name="connsiteY7" fmla="*/ 130969 h 381000"/>
              <a:gd name="connsiteX8" fmla="*/ 814388 w 2400300"/>
              <a:gd name="connsiteY8" fmla="*/ 123825 h 381000"/>
              <a:gd name="connsiteX9" fmla="*/ 733425 w 2400300"/>
              <a:gd name="connsiteY9" fmla="*/ 116681 h 381000"/>
              <a:gd name="connsiteX10" fmla="*/ 645319 w 2400300"/>
              <a:gd name="connsiteY10" fmla="*/ 104775 h 381000"/>
              <a:gd name="connsiteX11" fmla="*/ 547688 w 2400300"/>
              <a:gd name="connsiteY11" fmla="*/ 88106 h 381000"/>
              <a:gd name="connsiteX12" fmla="*/ 483394 w 2400300"/>
              <a:gd name="connsiteY12" fmla="*/ 76200 h 381000"/>
              <a:gd name="connsiteX13" fmla="*/ 404813 w 2400300"/>
              <a:gd name="connsiteY13" fmla="*/ 57150 h 381000"/>
              <a:gd name="connsiteX14" fmla="*/ 335757 w 2400300"/>
              <a:gd name="connsiteY14" fmla="*/ 38100 h 381000"/>
              <a:gd name="connsiteX15" fmla="*/ 300038 w 2400300"/>
              <a:gd name="connsiteY15" fmla="*/ 28575 h 381000"/>
              <a:gd name="connsiteX16" fmla="*/ 288132 w 2400300"/>
              <a:gd name="connsiteY16" fmla="*/ 28575 h 381000"/>
              <a:gd name="connsiteX17" fmla="*/ 254794 w 2400300"/>
              <a:gd name="connsiteY17" fmla="*/ 33337 h 381000"/>
              <a:gd name="connsiteX18" fmla="*/ 190500 w 2400300"/>
              <a:gd name="connsiteY18" fmla="*/ 50006 h 381000"/>
              <a:gd name="connsiteX19" fmla="*/ 135732 w 2400300"/>
              <a:gd name="connsiteY19" fmla="*/ 69056 h 381000"/>
              <a:gd name="connsiteX20" fmla="*/ 88107 w 2400300"/>
              <a:gd name="connsiteY20" fmla="*/ 90487 h 381000"/>
              <a:gd name="connsiteX21" fmla="*/ 47625 w 2400300"/>
              <a:gd name="connsiteY21" fmla="*/ 111919 h 381000"/>
              <a:gd name="connsiteX22" fmla="*/ 33338 w 2400300"/>
              <a:gd name="connsiteY22" fmla="*/ 116681 h 381000"/>
              <a:gd name="connsiteX23" fmla="*/ 14288 w 2400300"/>
              <a:gd name="connsiteY23" fmla="*/ 128587 h 381000"/>
              <a:gd name="connsiteX24" fmla="*/ 7144 w 2400300"/>
              <a:gd name="connsiteY24" fmla="*/ 142875 h 381000"/>
              <a:gd name="connsiteX25" fmla="*/ 0 w 2400300"/>
              <a:gd name="connsiteY25" fmla="*/ 166687 h 381000"/>
              <a:gd name="connsiteX26" fmla="*/ 0 w 2400300"/>
              <a:gd name="connsiteY26" fmla="*/ 200025 h 381000"/>
              <a:gd name="connsiteX27" fmla="*/ 4763 w 2400300"/>
              <a:gd name="connsiteY27" fmla="*/ 223837 h 381000"/>
              <a:gd name="connsiteX28" fmla="*/ 14288 w 2400300"/>
              <a:gd name="connsiteY28" fmla="*/ 235744 h 381000"/>
              <a:gd name="connsiteX29" fmla="*/ 35719 w 2400300"/>
              <a:gd name="connsiteY29" fmla="*/ 252412 h 381000"/>
              <a:gd name="connsiteX30" fmla="*/ 69057 w 2400300"/>
              <a:gd name="connsiteY30" fmla="*/ 266700 h 381000"/>
              <a:gd name="connsiteX31" fmla="*/ 130969 w 2400300"/>
              <a:gd name="connsiteY31" fmla="*/ 283369 h 381000"/>
              <a:gd name="connsiteX32" fmla="*/ 197644 w 2400300"/>
              <a:gd name="connsiteY32" fmla="*/ 295275 h 381000"/>
              <a:gd name="connsiteX33" fmla="*/ 261938 w 2400300"/>
              <a:gd name="connsiteY33" fmla="*/ 304800 h 381000"/>
              <a:gd name="connsiteX34" fmla="*/ 333375 w 2400300"/>
              <a:gd name="connsiteY34" fmla="*/ 311944 h 381000"/>
              <a:gd name="connsiteX35" fmla="*/ 402432 w 2400300"/>
              <a:gd name="connsiteY35" fmla="*/ 316706 h 381000"/>
              <a:gd name="connsiteX36" fmla="*/ 552450 w 2400300"/>
              <a:gd name="connsiteY36" fmla="*/ 316706 h 381000"/>
              <a:gd name="connsiteX37" fmla="*/ 735807 w 2400300"/>
              <a:gd name="connsiteY37" fmla="*/ 316706 h 381000"/>
              <a:gd name="connsiteX38" fmla="*/ 800100 w 2400300"/>
              <a:gd name="connsiteY38" fmla="*/ 316706 h 381000"/>
              <a:gd name="connsiteX39" fmla="*/ 921544 w 2400300"/>
              <a:gd name="connsiteY39" fmla="*/ 335756 h 381000"/>
              <a:gd name="connsiteX40" fmla="*/ 1031082 w 2400300"/>
              <a:gd name="connsiteY40" fmla="*/ 340519 h 381000"/>
              <a:gd name="connsiteX41" fmla="*/ 1209675 w 2400300"/>
              <a:gd name="connsiteY41" fmla="*/ 350044 h 381000"/>
              <a:gd name="connsiteX42" fmla="*/ 1335882 w 2400300"/>
              <a:gd name="connsiteY42" fmla="*/ 354806 h 381000"/>
              <a:gd name="connsiteX43" fmla="*/ 1481138 w 2400300"/>
              <a:gd name="connsiteY43" fmla="*/ 357187 h 381000"/>
              <a:gd name="connsiteX44" fmla="*/ 1681163 w 2400300"/>
              <a:gd name="connsiteY44" fmla="*/ 359569 h 381000"/>
              <a:gd name="connsiteX45" fmla="*/ 1943100 w 2400300"/>
              <a:gd name="connsiteY45" fmla="*/ 359569 h 381000"/>
              <a:gd name="connsiteX46" fmla="*/ 2128838 w 2400300"/>
              <a:gd name="connsiteY46" fmla="*/ 359569 h 381000"/>
              <a:gd name="connsiteX47" fmla="*/ 2264569 w 2400300"/>
              <a:gd name="connsiteY47" fmla="*/ 381000 h 381000"/>
              <a:gd name="connsiteX48" fmla="*/ 2281238 w 2400300"/>
              <a:gd name="connsiteY48" fmla="*/ 359569 h 381000"/>
              <a:gd name="connsiteX49" fmla="*/ 2297907 w 2400300"/>
              <a:gd name="connsiteY49" fmla="*/ 330994 h 381000"/>
              <a:gd name="connsiteX50" fmla="*/ 2321719 w 2400300"/>
              <a:gd name="connsiteY50" fmla="*/ 288131 h 381000"/>
              <a:gd name="connsiteX51" fmla="*/ 2338388 w 2400300"/>
              <a:gd name="connsiteY51" fmla="*/ 250031 h 381000"/>
              <a:gd name="connsiteX52" fmla="*/ 2357438 w 2400300"/>
              <a:gd name="connsiteY52" fmla="*/ 204787 h 381000"/>
              <a:gd name="connsiteX53" fmla="*/ 2369344 w 2400300"/>
              <a:gd name="connsiteY53" fmla="*/ 166687 h 381000"/>
              <a:gd name="connsiteX54" fmla="*/ 2381250 w 2400300"/>
              <a:gd name="connsiteY54" fmla="*/ 126206 h 381000"/>
              <a:gd name="connsiteX55" fmla="*/ 2393157 w 2400300"/>
              <a:gd name="connsiteY55" fmla="*/ 78581 h 381000"/>
              <a:gd name="connsiteX56" fmla="*/ 2397919 w 2400300"/>
              <a:gd name="connsiteY56" fmla="*/ 45244 h 381000"/>
              <a:gd name="connsiteX57" fmla="*/ 2400300 w 2400300"/>
              <a:gd name="connsiteY57" fmla="*/ 28575 h 381000"/>
              <a:gd name="connsiteX58" fmla="*/ 2400300 w 2400300"/>
              <a:gd name="connsiteY58" fmla="*/ 14287 h 381000"/>
              <a:gd name="connsiteX59" fmla="*/ 2397919 w 2400300"/>
              <a:gd name="connsiteY59" fmla="*/ 7144 h 381000"/>
              <a:gd name="connsiteX60" fmla="*/ 2393157 w 2400300"/>
              <a:gd name="connsiteY60" fmla="*/ 0 h 381000"/>
              <a:gd name="connsiteX61" fmla="*/ 2381250 w 2400300"/>
              <a:gd name="connsiteY61" fmla="*/ 2381 h 381000"/>
              <a:gd name="connsiteX62" fmla="*/ 2369344 w 2400300"/>
              <a:gd name="connsiteY62" fmla="*/ 9525 h 381000"/>
              <a:gd name="connsiteX63" fmla="*/ 2347913 w 2400300"/>
              <a:gd name="connsiteY63" fmla="*/ 30956 h 381000"/>
              <a:gd name="connsiteX64" fmla="*/ 2319338 w 2400300"/>
              <a:gd name="connsiteY64" fmla="*/ 54769 h 381000"/>
              <a:gd name="connsiteX65" fmla="*/ 2281238 w 2400300"/>
              <a:gd name="connsiteY65" fmla="*/ 83344 h 381000"/>
              <a:gd name="connsiteX66" fmla="*/ 2235994 w 2400300"/>
              <a:gd name="connsiteY66" fmla="*/ 107156 h 381000"/>
              <a:gd name="connsiteX67" fmla="*/ 2171700 w 2400300"/>
              <a:gd name="connsiteY67" fmla="*/ 130969 h 381000"/>
              <a:gd name="connsiteX68" fmla="*/ 2121694 w 2400300"/>
              <a:gd name="connsiteY68" fmla="*/ 142875 h 381000"/>
              <a:gd name="connsiteX69" fmla="*/ 2076450 w 2400300"/>
              <a:gd name="connsiteY69" fmla="*/ 150019 h 381000"/>
              <a:gd name="connsiteX70" fmla="*/ 2031207 w 2400300"/>
              <a:gd name="connsiteY70" fmla="*/ 154781 h 381000"/>
              <a:gd name="connsiteX71" fmla="*/ 1983582 w 2400300"/>
              <a:gd name="connsiteY71" fmla="*/ 159544 h 381000"/>
              <a:gd name="connsiteX72" fmla="*/ 1919288 w 2400300"/>
              <a:gd name="connsiteY72" fmla="*/ 161925 h 381000"/>
              <a:gd name="connsiteX73" fmla="*/ 1826419 w 2400300"/>
              <a:gd name="connsiteY73" fmla="*/ 16192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400300" h="381000">
                <a:moveTo>
                  <a:pt x="1826419" y="161925"/>
                </a:moveTo>
                <a:lnTo>
                  <a:pt x="1640682" y="159544"/>
                </a:lnTo>
                <a:lnTo>
                  <a:pt x="1471613" y="157162"/>
                </a:lnTo>
                <a:lnTo>
                  <a:pt x="1345407" y="154781"/>
                </a:lnTo>
                <a:lnTo>
                  <a:pt x="1204913" y="150019"/>
                </a:lnTo>
                <a:lnTo>
                  <a:pt x="1088232" y="145256"/>
                </a:lnTo>
                <a:lnTo>
                  <a:pt x="978694" y="135731"/>
                </a:lnTo>
                <a:lnTo>
                  <a:pt x="900113" y="130969"/>
                </a:lnTo>
                <a:lnTo>
                  <a:pt x="814388" y="123825"/>
                </a:lnTo>
                <a:lnTo>
                  <a:pt x="733425" y="116681"/>
                </a:lnTo>
                <a:lnTo>
                  <a:pt x="645319" y="104775"/>
                </a:lnTo>
                <a:lnTo>
                  <a:pt x="547688" y="88106"/>
                </a:lnTo>
                <a:lnTo>
                  <a:pt x="483394" y="76200"/>
                </a:lnTo>
                <a:lnTo>
                  <a:pt x="404813" y="57150"/>
                </a:lnTo>
                <a:lnTo>
                  <a:pt x="335757" y="38100"/>
                </a:lnTo>
                <a:lnTo>
                  <a:pt x="300038" y="28575"/>
                </a:lnTo>
                <a:lnTo>
                  <a:pt x="288132" y="28575"/>
                </a:lnTo>
                <a:lnTo>
                  <a:pt x="254794" y="33337"/>
                </a:lnTo>
                <a:lnTo>
                  <a:pt x="190500" y="50006"/>
                </a:lnTo>
                <a:lnTo>
                  <a:pt x="135732" y="69056"/>
                </a:lnTo>
                <a:lnTo>
                  <a:pt x="88107" y="90487"/>
                </a:lnTo>
                <a:lnTo>
                  <a:pt x="47625" y="111919"/>
                </a:lnTo>
                <a:lnTo>
                  <a:pt x="33338" y="116681"/>
                </a:lnTo>
                <a:lnTo>
                  <a:pt x="14288" y="128587"/>
                </a:lnTo>
                <a:lnTo>
                  <a:pt x="7144" y="142875"/>
                </a:lnTo>
                <a:lnTo>
                  <a:pt x="0" y="166687"/>
                </a:lnTo>
                <a:lnTo>
                  <a:pt x="0" y="200025"/>
                </a:lnTo>
                <a:lnTo>
                  <a:pt x="4763" y="223837"/>
                </a:lnTo>
                <a:lnTo>
                  <a:pt x="14288" y="235744"/>
                </a:lnTo>
                <a:lnTo>
                  <a:pt x="35719" y="252412"/>
                </a:lnTo>
                <a:lnTo>
                  <a:pt x="69057" y="266700"/>
                </a:lnTo>
                <a:lnTo>
                  <a:pt x="130969" y="283369"/>
                </a:lnTo>
                <a:lnTo>
                  <a:pt x="197644" y="295275"/>
                </a:lnTo>
                <a:lnTo>
                  <a:pt x="261938" y="304800"/>
                </a:lnTo>
                <a:lnTo>
                  <a:pt x="333375" y="311944"/>
                </a:lnTo>
                <a:lnTo>
                  <a:pt x="402432" y="316706"/>
                </a:lnTo>
                <a:lnTo>
                  <a:pt x="552450" y="316706"/>
                </a:lnTo>
                <a:lnTo>
                  <a:pt x="735807" y="316706"/>
                </a:lnTo>
                <a:lnTo>
                  <a:pt x="800100" y="316706"/>
                </a:lnTo>
                <a:lnTo>
                  <a:pt x="921544" y="335756"/>
                </a:lnTo>
                <a:lnTo>
                  <a:pt x="1031082" y="340519"/>
                </a:lnTo>
                <a:lnTo>
                  <a:pt x="1209675" y="350044"/>
                </a:lnTo>
                <a:lnTo>
                  <a:pt x="1335882" y="354806"/>
                </a:lnTo>
                <a:lnTo>
                  <a:pt x="1481138" y="357187"/>
                </a:lnTo>
                <a:lnTo>
                  <a:pt x="1681163" y="359569"/>
                </a:lnTo>
                <a:lnTo>
                  <a:pt x="1943100" y="359569"/>
                </a:lnTo>
                <a:lnTo>
                  <a:pt x="2128838" y="359569"/>
                </a:lnTo>
                <a:lnTo>
                  <a:pt x="2264569" y="381000"/>
                </a:lnTo>
                <a:lnTo>
                  <a:pt x="2281238" y="359569"/>
                </a:lnTo>
                <a:lnTo>
                  <a:pt x="2297907" y="330994"/>
                </a:lnTo>
                <a:lnTo>
                  <a:pt x="2321719" y="288131"/>
                </a:lnTo>
                <a:lnTo>
                  <a:pt x="2338388" y="250031"/>
                </a:lnTo>
                <a:lnTo>
                  <a:pt x="2357438" y="204787"/>
                </a:lnTo>
                <a:lnTo>
                  <a:pt x="2369344" y="166687"/>
                </a:lnTo>
                <a:lnTo>
                  <a:pt x="2381250" y="126206"/>
                </a:lnTo>
                <a:lnTo>
                  <a:pt x="2393157" y="78581"/>
                </a:lnTo>
                <a:lnTo>
                  <a:pt x="2397919" y="45244"/>
                </a:lnTo>
                <a:lnTo>
                  <a:pt x="2400300" y="28575"/>
                </a:lnTo>
                <a:lnTo>
                  <a:pt x="2400300" y="14287"/>
                </a:lnTo>
                <a:lnTo>
                  <a:pt x="2397919" y="7144"/>
                </a:lnTo>
                <a:lnTo>
                  <a:pt x="2393157" y="0"/>
                </a:lnTo>
                <a:lnTo>
                  <a:pt x="2381250" y="2381"/>
                </a:lnTo>
                <a:lnTo>
                  <a:pt x="2369344" y="9525"/>
                </a:lnTo>
                <a:lnTo>
                  <a:pt x="2347913" y="30956"/>
                </a:lnTo>
                <a:lnTo>
                  <a:pt x="2319338" y="54769"/>
                </a:lnTo>
                <a:lnTo>
                  <a:pt x="2281238" y="83344"/>
                </a:lnTo>
                <a:lnTo>
                  <a:pt x="2235994" y="107156"/>
                </a:lnTo>
                <a:lnTo>
                  <a:pt x="2171700" y="130969"/>
                </a:lnTo>
                <a:lnTo>
                  <a:pt x="2121694" y="142875"/>
                </a:lnTo>
                <a:lnTo>
                  <a:pt x="2076450" y="150019"/>
                </a:lnTo>
                <a:lnTo>
                  <a:pt x="2031207" y="154781"/>
                </a:lnTo>
                <a:lnTo>
                  <a:pt x="1983582" y="159544"/>
                </a:lnTo>
                <a:lnTo>
                  <a:pt x="1919288" y="161925"/>
                </a:lnTo>
                <a:lnTo>
                  <a:pt x="1826419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6534388D-8432-486A-92D3-F35000B76A97}"/>
              </a:ext>
            </a:extLst>
          </p:cNvPr>
          <p:cNvSpPr/>
          <p:nvPr/>
        </p:nvSpPr>
        <p:spPr>
          <a:xfrm rot="16200000">
            <a:off x="4325938" y="3592512"/>
            <a:ext cx="2636838" cy="2259013"/>
          </a:xfrm>
          <a:custGeom>
            <a:avLst/>
            <a:gdLst>
              <a:gd name="connsiteX0" fmla="*/ 2301865 w 2636472"/>
              <a:gd name="connsiteY0" fmla="*/ 268262 h 2258596"/>
              <a:gd name="connsiteX1" fmla="*/ 2327826 w 2636472"/>
              <a:gd name="connsiteY1" fmla="*/ 473065 h 2258596"/>
              <a:gd name="connsiteX2" fmla="*/ 2359556 w 2636472"/>
              <a:gd name="connsiteY2" fmla="*/ 715366 h 2258596"/>
              <a:gd name="connsiteX3" fmla="*/ 2365325 w 2636472"/>
              <a:gd name="connsiteY3" fmla="*/ 767288 h 2258596"/>
              <a:gd name="connsiteX4" fmla="*/ 2382632 w 2636472"/>
              <a:gd name="connsiteY4" fmla="*/ 923053 h 2258596"/>
              <a:gd name="connsiteX5" fmla="*/ 2397055 w 2636472"/>
              <a:gd name="connsiteY5" fmla="*/ 1081703 h 2258596"/>
              <a:gd name="connsiteX6" fmla="*/ 2417247 w 2636472"/>
              <a:gd name="connsiteY6" fmla="*/ 1373042 h 2258596"/>
              <a:gd name="connsiteX7" fmla="*/ 2437438 w 2636472"/>
              <a:gd name="connsiteY7" fmla="*/ 1609574 h 2258596"/>
              <a:gd name="connsiteX8" fmla="*/ 2448976 w 2636472"/>
              <a:gd name="connsiteY8" fmla="*/ 1762455 h 2258596"/>
              <a:gd name="connsiteX9" fmla="*/ 2451861 w 2636472"/>
              <a:gd name="connsiteY9" fmla="*/ 1802839 h 2258596"/>
              <a:gd name="connsiteX10" fmla="*/ 2451861 w 2636472"/>
              <a:gd name="connsiteY10" fmla="*/ 1828800 h 2258596"/>
              <a:gd name="connsiteX11" fmla="*/ 2446092 w 2636472"/>
              <a:gd name="connsiteY11" fmla="*/ 1863414 h 2258596"/>
              <a:gd name="connsiteX12" fmla="*/ 2434554 w 2636472"/>
              <a:gd name="connsiteY12" fmla="*/ 1889375 h 2258596"/>
              <a:gd name="connsiteX13" fmla="*/ 2423016 w 2636472"/>
              <a:gd name="connsiteY13" fmla="*/ 1906682 h 2258596"/>
              <a:gd name="connsiteX14" fmla="*/ 2411477 w 2636472"/>
              <a:gd name="connsiteY14" fmla="*/ 1915336 h 2258596"/>
              <a:gd name="connsiteX15" fmla="*/ 2394170 w 2636472"/>
              <a:gd name="connsiteY15" fmla="*/ 1923989 h 2258596"/>
              <a:gd name="connsiteX16" fmla="*/ 2353787 w 2636472"/>
              <a:gd name="connsiteY16" fmla="*/ 1926874 h 2258596"/>
              <a:gd name="connsiteX17" fmla="*/ 2189368 w 2636472"/>
              <a:gd name="connsiteY17" fmla="*/ 1926874 h 2258596"/>
              <a:gd name="connsiteX18" fmla="*/ 1961489 w 2636472"/>
              <a:gd name="connsiteY18" fmla="*/ 1923989 h 2258596"/>
              <a:gd name="connsiteX19" fmla="*/ 1799954 w 2636472"/>
              <a:gd name="connsiteY19" fmla="*/ 1926874 h 2258596"/>
              <a:gd name="connsiteX20" fmla="*/ 1589383 w 2636472"/>
              <a:gd name="connsiteY20" fmla="*/ 1926874 h 2258596"/>
              <a:gd name="connsiteX21" fmla="*/ 1393234 w 2636472"/>
              <a:gd name="connsiteY21" fmla="*/ 1923989 h 2258596"/>
              <a:gd name="connsiteX22" fmla="*/ 1110549 w 2636472"/>
              <a:gd name="connsiteY22" fmla="*/ 1923989 h 2258596"/>
              <a:gd name="connsiteX23" fmla="*/ 931707 w 2636472"/>
              <a:gd name="connsiteY23" fmla="*/ 1926874 h 2258596"/>
              <a:gd name="connsiteX24" fmla="*/ 703828 w 2636472"/>
              <a:gd name="connsiteY24" fmla="*/ 1926874 h 2258596"/>
              <a:gd name="connsiteX25" fmla="*/ 571139 w 2636472"/>
              <a:gd name="connsiteY25" fmla="*/ 1926874 h 2258596"/>
              <a:gd name="connsiteX26" fmla="*/ 545178 w 2636472"/>
              <a:gd name="connsiteY26" fmla="*/ 1926874 h 2258596"/>
              <a:gd name="connsiteX27" fmla="*/ 37499 w 2636472"/>
              <a:gd name="connsiteY27" fmla="*/ 1877837 h 2258596"/>
              <a:gd name="connsiteX28" fmla="*/ 20192 w 2636472"/>
              <a:gd name="connsiteY28" fmla="*/ 1886490 h 2258596"/>
              <a:gd name="connsiteX29" fmla="*/ 5769 w 2636472"/>
              <a:gd name="connsiteY29" fmla="*/ 1912451 h 2258596"/>
              <a:gd name="connsiteX30" fmla="*/ 0 w 2636472"/>
              <a:gd name="connsiteY30" fmla="*/ 1929759 h 2258596"/>
              <a:gd name="connsiteX31" fmla="*/ 0 w 2636472"/>
              <a:gd name="connsiteY31" fmla="*/ 1949950 h 2258596"/>
              <a:gd name="connsiteX32" fmla="*/ 8653 w 2636472"/>
              <a:gd name="connsiteY32" fmla="*/ 1967258 h 2258596"/>
              <a:gd name="connsiteX33" fmla="*/ 28845 w 2636472"/>
              <a:gd name="connsiteY33" fmla="*/ 1984565 h 2258596"/>
              <a:gd name="connsiteX34" fmla="*/ 46152 w 2636472"/>
              <a:gd name="connsiteY34" fmla="*/ 2001872 h 2258596"/>
              <a:gd name="connsiteX35" fmla="*/ 66344 w 2636472"/>
              <a:gd name="connsiteY35" fmla="*/ 2019179 h 2258596"/>
              <a:gd name="connsiteX36" fmla="*/ 95190 w 2636472"/>
              <a:gd name="connsiteY36" fmla="*/ 2045140 h 2258596"/>
              <a:gd name="connsiteX37" fmla="*/ 144227 w 2636472"/>
              <a:gd name="connsiteY37" fmla="*/ 2076870 h 2258596"/>
              <a:gd name="connsiteX38" fmla="*/ 213456 w 2636472"/>
              <a:gd name="connsiteY38" fmla="*/ 2111485 h 2258596"/>
              <a:gd name="connsiteX39" fmla="*/ 299992 w 2636472"/>
              <a:gd name="connsiteY39" fmla="*/ 2146099 h 2258596"/>
              <a:gd name="connsiteX40" fmla="*/ 377875 w 2636472"/>
              <a:gd name="connsiteY40" fmla="*/ 2174945 h 2258596"/>
              <a:gd name="connsiteX41" fmla="*/ 447104 w 2636472"/>
              <a:gd name="connsiteY41" fmla="*/ 2195136 h 2258596"/>
              <a:gd name="connsiteX42" fmla="*/ 504795 w 2636472"/>
              <a:gd name="connsiteY42" fmla="*/ 2186483 h 2258596"/>
              <a:gd name="connsiteX43" fmla="*/ 617292 w 2636472"/>
              <a:gd name="connsiteY43" fmla="*/ 2172060 h 2258596"/>
              <a:gd name="connsiteX44" fmla="*/ 804787 w 2636472"/>
              <a:gd name="connsiteY44" fmla="*/ 2157637 h 2258596"/>
              <a:gd name="connsiteX45" fmla="*/ 998052 w 2636472"/>
              <a:gd name="connsiteY45" fmla="*/ 2148984 h 2258596"/>
              <a:gd name="connsiteX46" fmla="*/ 1225930 w 2636472"/>
              <a:gd name="connsiteY46" fmla="*/ 2148984 h 2258596"/>
              <a:gd name="connsiteX47" fmla="*/ 1551884 w 2636472"/>
              <a:gd name="connsiteY47" fmla="*/ 2148984 h 2258596"/>
              <a:gd name="connsiteX48" fmla="*/ 1929759 w 2636472"/>
              <a:gd name="connsiteY48" fmla="*/ 2148984 h 2258596"/>
              <a:gd name="connsiteX49" fmla="*/ 2249943 w 2636472"/>
              <a:gd name="connsiteY49" fmla="*/ 2148984 h 2258596"/>
              <a:gd name="connsiteX50" fmla="*/ 2275904 w 2636472"/>
              <a:gd name="connsiteY50" fmla="*/ 2148984 h 2258596"/>
              <a:gd name="connsiteX51" fmla="*/ 2284558 w 2636472"/>
              <a:gd name="connsiteY51" fmla="*/ 2177829 h 2258596"/>
              <a:gd name="connsiteX52" fmla="*/ 2296096 w 2636472"/>
              <a:gd name="connsiteY52" fmla="*/ 2209559 h 2258596"/>
              <a:gd name="connsiteX53" fmla="*/ 2310518 w 2636472"/>
              <a:gd name="connsiteY53" fmla="*/ 2238405 h 2258596"/>
              <a:gd name="connsiteX54" fmla="*/ 2330710 w 2636472"/>
              <a:gd name="connsiteY54" fmla="*/ 2255712 h 2258596"/>
              <a:gd name="connsiteX55" fmla="*/ 2342248 w 2636472"/>
              <a:gd name="connsiteY55" fmla="*/ 2258596 h 2258596"/>
              <a:gd name="connsiteX56" fmla="*/ 2353787 w 2636472"/>
              <a:gd name="connsiteY56" fmla="*/ 2258596 h 2258596"/>
              <a:gd name="connsiteX57" fmla="*/ 2373978 w 2636472"/>
              <a:gd name="connsiteY57" fmla="*/ 2247058 h 2258596"/>
              <a:gd name="connsiteX58" fmla="*/ 2405708 w 2636472"/>
              <a:gd name="connsiteY58" fmla="*/ 2218213 h 2258596"/>
              <a:gd name="connsiteX59" fmla="*/ 2489360 w 2636472"/>
              <a:gd name="connsiteY59" fmla="*/ 2137446 h 2258596"/>
              <a:gd name="connsiteX60" fmla="*/ 2561474 w 2636472"/>
              <a:gd name="connsiteY60" fmla="*/ 2062448 h 2258596"/>
              <a:gd name="connsiteX61" fmla="*/ 2616280 w 2636472"/>
              <a:gd name="connsiteY61" fmla="*/ 2007641 h 2258596"/>
              <a:gd name="connsiteX62" fmla="*/ 2622049 w 2636472"/>
              <a:gd name="connsiteY62" fmla="*/ 2001872 h 2258596"/>
              <a:gd name="connsiteX63" fmla="*/ 2627818 w 2636472"/>
              <a:gd name="connsiteY63" fmla="*/ 1993218 h 2258596"/>
              <a:gd name="connsiteX64" fmla="*/ 2633587 w 2636472"/>
              <a:gd name="connsiteY64" fmla="*/ 1984565 h 2258596"/>
              <a:gd name="connsiteX65" fmla="*/ 2636472 w 2636472"/>
              <a:gd name="connsiteY65" fmla="*/ 1978796 h 2258596"/>
              <a:gd name="connsiteX66" fmla="*/ 2636472 w 2636472"/>
              <a:gd name="connsiteY66" fmla="*/ 1964373 h 2258596"/>
              <a:gd name="connsiteX67" fmla="*/ 2636472 w 2636472"/>
              <a:gd name="connsiteY67" fmla="*/ 1941297 h 2258596"/>
              <a:gd name="connsiteX68" fmla="*/ 2630703 w 2636472"/>
              <a:gd name="connsiteY68" fmla="*/ 1898029 h 2258596"/>
              <a:gd name="connsiteX69" fmla="*/ 2619164 w 2636472"/>
              <a:gd name="connsiteY69" fmla="*/ 1851876 h 2258596"/>
              <a:gd name="connsiteX70" fmla="*/ 2601857 w 2636472"/>
              <a:gd name="connsiteY70" fmla="*/ 1782647 h 2258596"/>
              <a:gd name="connsiteX71" fmla="*/ 2587435 w 2636472"/>
              <a:gd name="connsiteY71" fmla="*/ 1745148 h 2258596"/>
              <a:gd name="connsiteX72" fmla="*/ 2578781 w 2636472"/>
              <a:gd name="connsiteY72" fmla="*/ 1673034 h 2258596"/>
              <a:gd name="connsiteX73" fmla="*/ 2570127 w 2636472"/>
              <a:gd name="connsiteY73" fmla="*/ 1546114 h 2258596"/>
              <a:gd name="connsiteX74" fmla="*/ 2552820 w 2636472"/>
              <a:gd name="connsiteY74" fmla="*/ 1378811 h 2258596"/>
              <a:gd name="connsiteX75" fmla="*/ 2541282 w 2636472"/>
              <a:gd name="connsiteY75" fmla="*/ 1223046 h 2258596"/>
              <a:gd name="connsiteX76" fmla="*/ 2544166 w 2636472"/>
              <a:gd name="connsiteY76" fmla="*/ 1026897 h 2258596"/>
              <a:gd name="connsiteX77" fmla="*/ 2523975 w 2636472"/>
              <a:gd name="connsiteY77" fmla="*/ 856709 h 2258596"/>
              <a:gd name="connsiteX78" fmla="*/ 2503783 w 2636472"/>
              <a:gd name="connsiteY78" fmla="*/ 674983 h 2258596"/>
              <a:gd name="connsiteX79" fmla="*/ 2474937 w 2636472"/>
              <a:gd name="connsiteY79" fmla="*/ 449988 h 2258596"/>
              <a:gd name="connsiteX80" fmla="*/ 2451861 w 2636472"/>
              <a:gd name="connsiteY80" fmla="*/ 236532 h 2258596"/>
              <a:gd name="connsiteX81" fmla="*/ 2425900 w 2636472"/>
              <a:gd name="connsiteY81" fmla="*/ 2884 h 2258596"/>
              <a:gd name="connsiteX82" fmla="*/ 2267250 w 2636472"/>
              <a:gd name="connsiteY82" fmla="*/ 0 h 2258596"/>
              <a:gd name="connsiteX83" fmla="*/ 2284558 w 2636472"/>
              <a:gd name="connsiteY83" fmla="*/ 129804 h 2258596"/>
              <a:gd name="connsiteX84" fmla="*/ 2301865 w 2636472"/>
              <a:gd name="connsiteY84" fmla="*/ 268262 h 2258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636472" h="2258596">
                <a:moveTo>
                  <a:pt x="2301865" y="268262"/>
                </a:moveTo>
                <a:lnTo>
                  <a:pt x="2327826" y="473065"/>
                </a:lnTo>
                <a:lnTo>
                  <a:pt x="2359556" y="715366"/>
                </a:lnTo>
                <a:lnTo>
                  <a:pt x="2365325" y="767288"/>
                </a:lnTo>
                <a:lnTo>
                  <a:pt x="2382632" y="923053"/>
                </a:lnTo>
                <a:lnTo>
                  <a:pt x="2397055" y="1081703"/>
                </a:lnTo>
                <a:lnTo>
                  <a:pt x="2417247" y="1373042"/>
                </a:lnTo>
                <a:lnTo>
                  <a:pt x="2437438" y="1609574"/>
                </a:lnTo>
                <a:lnTo>
                  <a:pt x="2448976" y="1762455"/>
                </a:lnTo>
                <a:lnTo>
                  <a:pt x="2451861" y="1802839"/>
                </a:lnTo>
                <a:lnTo>
                  <a:pt x="2451861" y="1828800"/>
                </a:lnTo>
                <a:lnTo>
                  <a:pt x="2446092" y="1863414"/>
                </a:lnTo>
                <a:lnTo>
                  <a:pt x="2434554" y="1889375"/>
                </a:lnTo>
                <a:lnTo>
                  <a:pt x="2423016" y="1906682"/>
                </a:lnTo>
                <a:lnTo>
                  <a:pt x="2411477" y="1915336"/>
                </a:lnTo>
                <a:lnTo>
                  <a:pt x="2394170" y="1923989"/>
                </a:lnTo>
                <a:lnTo>
                  <a:pt x="2353787" y="1926874"/>
                </a:lnTo>
                <a:lnTo>
                  <a:pt x="2189368" y="1926874"/>
                </a:lnTo>
                <a:lnTo>
                  <a:pt x="1961489" y="1923989"/>
                </a:lnTo>
                <a:lnTo>
                  <a:pt x="1799954" y="1926874"/>
                </a:lnTo>
                <a:lnTo>
                  <a:pt x="1589383" y="1926874"/>
                </a:lnTo>
                <a:lnTo>
                  <a:pt x="1393234" y="1923989"/>
                </a:lnTo>
                <a:lnTo>
                  <a:pt x="1110549" y="1923989"/>
                </a:lnTo>
                <a:lnTo>
                  <a:pt x="931707" y="1926874"/>
                </a:lnTo>
                <a:lnTo>
                  <a:pt x="703828" y="1926874"/>
                </a:lnTo>
                <a:lnTo>
                  <a:pt x="571139" y="1926874"/>
                </a:lnTo>
                <a:lnTo>
                  <a:pt x="545178" y="1926874"/>
                </a:lnTo>
                <a:lnTo>
                  <a:pt x="37499" y="1877837"/>
                </a:lnTo>
                <a:lnTo>
                  <a:pt x="20192" y="1886490"/>
                </a:lnTo>
                <a:lnTo>
                  <a:pt x="5769" y="1912451"/>
                </a:lnTo>
                <a:lnTo>
                  <a:pt x="0" y="1929759"/>
                </a:lnTo>
                <a:lnTo>
                  <a:pt x="0" y="1949950"/>
                </a:lnTo>
                <a:lnTo>
                  <a:pt x="8653" y="1967258"/>
                </a:lnTo>
                <a:lnTo>
                  <a:pt x="28845" y="1984565"/>
                </a:lnTo>
                <a:lnTo>
                  <a:pt x="46152" y="2001872"/>
                </a:lnTo>
                <a:lnTo>
                  <a:pt x="66344" y="2019179"/>
                </a:lnTo>
                <a:lnTo>
                  <a:pt x="95190" y="2045140"/>
                </a:lnTo>
                <a:lnTo>
                  <a:pt x="144227" y="2076870"/>
                </a:lnTo>
                <a:lnTo>
                  <a:pt x="213456" y="2111485"/>
                </a:lnTo>
                <a:lnTo>
                  <a:pt x="299992" y="2146099"/>
                </a:lnTo>
                <a:lnTo>
                  <a:pt x="377875" y="2174945"/>
                </a:lnTo>
                <a:lnTo>
                  <a:pt x="447104" y="2195136"/>
                </a:lnTo>
                <a:lnTo>
                  <a:pt x="504795" y="2186483"/>
                </a:lnTo>
                <a:lnTo>
                  <a:pt x="617292" y="2172060"/>
                </a:lnTo>
                <a:lnTo>
                  <a:pt x="804787" y="2157637"/>
                </a:lnTo>
                <a:lnTo>
                  <a:pt x="998052" y="2148984"/>
                </a:lnTo>
                <a:lnTo>
                  <a:pt x="1225930" y="2148984"/>
                </a:lnTo>
                <a:lnTo>
                  <a:pt x="1551884" y="2148984"/>
                </a:lnTo>
                <a:lnTo>
                  <a:pt x="1929759" y="2148984"/>
                </a:lnTo>
                <a:lnTo>
                  <a:pt x="2249943" y="2148984"/>
                </a:lnTo>
                <a:lnTo>
                  <a:pt x="2275904" y="2148984"/>
                </a:lnTo>
                <a:lnTo>
                  <a:pt x="2284558" y="2177829"/>
                </a:lnTo>
                <a:lnTo>
                  <a:pt x="2296096" y="2209559"/>
                </a:lnTo>
                <a:lnTo>
                  <a:pt x="2310518" y="2238405"/>
                </a:lnTo>
                <a:lnTo>
                  <a:pt x="2330710" y="2255712"/>
                </a:lnTo>
                <a:lnTo>
                  <a:pt x="2342248" y="2258596"/>
                </a:lnTo>
                <a:lnTo>
                  <a:pt x="2353787" y="2258596"/>
                </a:lnTo>
                <a:lnTo>
                  <a:pt x="2373978" y="2247058"/>
                </a:lnTo>
                <a:lnTo>
                  <a:pt x="2405708" y="2218213"/>
                </a:lnTo>
                <a:lnTo>
                  <a:pt x="2489360" y="2137446"/>
                </a:lnTo>
                <a:lnTo>
                  <a:pt x="2561474" y="2062448"/>
                </a:lnTo>
                <a:lnTo>
                  <a:pt x="2616280" y="2007641"/>
                </a:lnTo>
                <a:lnTo>
                  <a:pt x="2622049" y="2001872"/>
                </a:lnTo>
                <a:lnTo>
                  <a:pt x="2627818" y="1993218"/>
                </a:lnTo>
                <a:lnTo>
                  <a:pt x="2633587" y="1984565"/>
                </a:lnTo>
                <a:lnTo>
                  <a:pt x="2636472" y="1978796"/>
                </a:lnTo>
                <a:lnTo>
                  <a:pt x="2636472" y="1964373"/>
                </a:lnTo>
                <a:lnTo>
                  <a:pt x="2636472" y="1941297"/>
                </a:lnTo>
                <a:lnTo>
                  <a:pt x="2630703" y="1898029"/>
                </a:lnTo>
                <a:lnTo>
                  <a:pt x="2619164" y="1851876"/>
                </a:lnTo>
                <a:lnTo>
                  <a:pt x="2601857" y="1782647"/>
                </a:lnTo>
                <a:lnTo>
                  <a:pt x="2587435" y="1745148"/>
                </a:lnTo>
                <a:lnTo>
                  <a:pt x="2578781" y="1673034"/>
                </a:lnTo>
                <a:lnTo>
                  <a:pt x="2570127" y="1546114"/>
                </a:lnTo>
                <a:lnTo>
                  <a:pt x="2552820" y="1378811"/>
                </a:lnTo>
                <a:lnTo>
                  <a:pt x="2541282" y="1223046"/>
                </a:lnTo>
                <a:cubicBezTo>
                  <a:pt x="2542243" y="1157663"/>
                  <a:pt x="2543205" y="1092280"/>
                  <a:pt x="2544166" y="1026897"/>
                </a:cubicBezTo>
                <a:lnTo>
                  <a:pt x="2523975" y="856709"/>
                </a:lnTo>
                <a:lnTo>
                  <a:pt x="2503783" y="674983"/>
                </a:lnTo>
                <a:lnTo>
                  <a:pt x="2474937" y="449988"/>
                </a:lnTo>
                <a:lnTo>
                  <a:pt x="2451861" y="236532"/>
                </a:lnTo>
                <a:lnTo>
                  <a:pt x="2425900" y="2884"/>
                </a:lnTo>
                <a:lnTo>
                  <a:pt x="2267250" y="0"/>
                </a:lnTo>
                <a:lnTo>
                  <a:pt x="2284558" y="129804"/>
                </a:lnTo>
                <a:lnTo>
                  <a:pt x="2301865" y="268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750A985-A3DA-4415-BC7C-4361A72B81A6}"/>
              </a:ext>
            </a:extLst>
          </p:cNvPr>
          <p:cNvSpPr/>
          <p:nvPr/>
        </p:nvSpPr>
        <p:spPr>
          <a:xfrm>
            <a:off x="5867400" y="5389563"/>
            <a:ext cx="585788" cy="644525"/>
          </a:xfrm>
          <a:custGeom>
            <a:avLst/>
            <a:gdLst>
              <a:gd name="connsiteX0" fmla="*/ 152400 w 585788"/>
              <a:gd name="connsiteY0" fmla="*/ 121444 h 645319"/>
              <a:gd name="connsiteX1" fmla="*/ 338138 w 585788"/>
              <a:gd name="connsiteY1" fmla="*/ 173831 h 645319"/>
              <a:gd name="connsiteX2" fmla="*/ 383381 w 585788"/>
              <a:gd name="connsiteY2" fmla="*/ 188119 h 645319"/>
              <a:gd name="connsiteX3" fmla="*/ 419100 w 585788"/>
              <a:gd name="connsiteY3" fmla="*/ 202406 h 645319"/>
              <a:gd name="connsiteX4" fmla="*/ 438150 w 585788"/>
              <a:gd name="connsiteY4" fmla="*/ 207169 h 645319"/>
              <a:gd name="connsiteX5" fmla="*/ 466725 w 585788"/>
              <a:gd name="connsiteY5" fmla="*/ 211931 h 645319"/>
              <a:gd name="connsiteX6" fmla="*/ 478631 w 585788"/>
              <a:gd name="connsiteY6" fmla="*/ 214312 h 645319"/>
              <a:gd name="connsiteX7" fmla="*/ 502444 w 585788"/>
              <a:gd name="connsiteY7" fmla="*/ 209550 h 645319"/>
              <a:gd name="connsiteX8" fmla="*/ 523875 w 585788"/>
              <a:gd name="connsiteY8" fmla="*/ 200025 h 645319"/>
              <a:gd name="connsiteX9" fmla="*/ 542925 w 585788"/>
              <a:gd name="connsiteY9" fmla="*/ 185737 h 645319"/>
              <a:gd name="connsiteX10" fmla="*/ 554831 w 585788"/>
              <a:gd name="connsiteY10" fmla="*/ 171450 h 645319"/>
              <a:gd name="connsiteX11" fmla="*/ 564356 w 585788"/>
              <a:gd name="connsiteY11" fmla="*/ 154781 h 645319"/>
              <a:gd name="connsiteX12" fmla="*/ 571500 w 585788"/>
              <a:gd name="connsiteY12" fmla="*/ 130969 h 645319"/>
              <a:gd name="connsiteX13" fmla="*/ 573881 w 585788"/>
              <a:gd name="connsiteY13" fmla="*/ 95250 h 645319"/>
              <a:gd name="connsiteX14" fmla="*/ 578644 w 585788"/>
              <a:gd name="connsiteY14" fmla="*/ 0 h 645319"/>
              <a:gd name="connsiteX15" fmla="*/ 585788 w 585788"/>
              <a:gd name="connsiteY15" fmla="*/ 645319 h 645319"/>
              <a:gd name="connsiteX16" fmla="*/ 550069 w 585788"/>
              <a:gd name="connsiteY16" fmla="*/ 635794 h 645319"/>
              <a:gd name="connsiteX17" fmla="*/ 528638 w 585788"/>
              <a:gd name="connsiteY17" fmla="*/ 623887 h 645319"/>
              <a:gd name="connsiteX18" fmla="*/ 511969 w 585788"/>
              <a:gd name="connsiteY18" fmla="*/ 609600 h 645319"/>
              <a:gd name="connsiteX19" fmla="*/ 495300 w 585788"/>
              <a:gd name="connsiteY19" fmla="*/ 588169 h 645319"/>
              <a:gd name="connsiteX20" fmla="*/ 471488 w 585788"/>
              <a:gd name="connsiteY20" fmla="*/ 545306 h 645319"/>
              <a:gd name="connsiteX21" fmla="*/ 426244 w 585788"/>
              <a:gd name="connsiteY21" fmla="*/ 459581 h 645319"/>
              <a:gd name="connsiteX22" fmla="*/ 397669 w 585788"/>
              <a:gd name="connsiteY22" fmla="*/ 409575 h 645319"/>
              <a:gd name="connsiteX23" fmla="*/ 357188 w 585788"/>
              <a:gd name="connsiteY23" fmla="*/ 378619 h 645319"/>
              <a:gd name="connsiteX24" fmla="*/ 278606 w 585788"/>
              <a:gd name="connsiteY24" fmla="*/ 321469 h 645319"/>
              <a:gd name="connsiteX25" fmla="*/ 157163 w 585788"/>
              <a:gd name="connsiteY25" fmla="*/ 235744 h 645319"/>
              <a:gd name="connsiteX26" fmla="*/ 85725 w 585788"/>
              <a:gd name="connsiteY26" fmla="*/ 185737 h 645319"/>
              <a:gd name="connsiteX27" fmla="*/ 28575 w 585788"/>
              <a:gd name="connsiteY27" fmla="*/ 147637 h 645319"/>
              <a:gd name="connsiteX28" fmla="*/ 14288 w 585788"/>
              <a:gd name="connsiteY28" fmla="*/ 135731 h 645319"/>
              <a:gd name="connsiteX29" fmla="*/ 2381 w 585788"/>
              <a:gd name="connsiteY29" fmla="*/ 116681 h 645319"/>
              <a:gd name="connsiteX30" fmla="*/ 0 w 585788"/>
              <a:gd name="connsiteY30" fmla="*/ 102394 h 645319"/>
              <a:gd name="connsiteX31" fmla="*/ 2381 w 585788"/>
              <a:gd name="connsiteY31" fmla="*/ 97631 h 645319"/>
              <a:gd name="connsiteX32" fmla="*/ 11906 w 585788"/>
              <a:gd name="connsiteY32" fmla="*/ 92869 h 645319"/>
              <a:gd name="connsiteX33" fmla="*/ 28575 w 585788"/>
              <a:gd name="connsiteY33" fmla="*/ 90487 h 645319"/>
              <a:gd name="connsiteX34" fmla="*/ 71438 w 585788"/>
              <a:gd name="connsiteY34" fmla="*/ 97631 h 645319"/>
              <a:gd name="connsiteX35" fmla="*/ 152400 w 585788"/>
              <a:gd name="connsiteY35" fmla="*/ 12144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788" h="645319">
                <a:moveTo>
                  <a:pt x="152400" y="121444"/>
                </a:moveTo>
                <a:lnTo>
                  <a:pt x="338138" y="173831"/>
                </a:lnTo>
                <a:lnTo>
                  <a:pt x="383381" y="188119"/>
                </a:lnTo>
                <a:lnTo>
                  <a:pt x="419100" y="202406"/>
                </a:lnTo>
                <a:lnTo>
                  <a:pt x="438150" y="207169"/>
                </a:lnTo>
                <a:lnTo>
                  <a:pt x="466725" y="211931"/>
                </a:lnTo>
                <a:lnTo>
                  <a:pt x="478631" y="214312"/>
                </a:lnTo>
                <a:lnTo>
                  <a:pt x="502444" y="209550"/>
                </a:lnTo>
                <a:lnTo>
                  <a:pt x="523875" y="200025"/>
                </a:lnTo>
                <a:lnTo>
                  <a:pt x="542925" y="185737"/>
                </a:lnTo>
                <a:lnTo>
                  <a:pt x="554831" y="171450"/>
                </a:lnTo>
                <a:lnTo>
                  <a:pt x="564356" y="154781"/>
                </a:lnTo>
                <a:lnTo>
                  <a:pt x="571500" y="130969"/>
                </a:lnTo>
                <a:lnTo>
                  <a:pt x="573881" y="95250"/>
                </a:lnTo>
                <a:lnTo>
                  <a:pt x="578644" y="0"/>
                </a:lnTo>
                <a:cubicBezTo>
                  <a:pt x="581025" y="215106"/>
                  <a:pt x="583407" y="430213"/>
                  <a:pt x="585788" y="645319"/>
                </a:cubicBezTo>
                <a:lnTo>
                  <a:pt x="550069" y="635794"/>
                </a:lnTo>
                <a:lnTo>
                  <a:pt x="528638" y="623887"/>
                </a:lnTo>
                <a:lnTo>
                  <a:pt x="511969" y="609600"/>
                </a:lnTo>
                <a:lnTo>
                  <a:pt x="495300" y="588169"/>
                </a:lnTo>
                <a:lnTo>
                  <a:pt x="471488" y="545306"/>
                </a:lnTo>
                <a:lnTo>
                  <a:pt x="426244" y="459581"/>
                </a:lnTo>
                <a:lnTo>
                  <a:pt x="397669" y="409575"/>
                </a:lnTo>
                <a:lnTo>
                  <a:pt x="357188" y="378619"/>
                </a:lnTo>
                <a:lnTo>
                  <a:pt x="278606" y="321469"/>
                </a:lnTo>
                <a:lnTo>
                  <a:pt x="157163" y="235744"/>
                </a:lnTo>
                <a:lnTo>
                  <a:pt x="85725" y="185737"/>
                </a:lnTo>
                <a:lnTo>
                  <a:pt x="28575" y="147637"/>
                </a:lnTo>
                <a:lnTo>
                  <a:pt x="14288" y="135731"/>
                </a:lnTo>
                <a:lnTo>
                  <a:pt x="2381" y="116681"/>
                </a:lnTo>
                <a:lnTo>
                  <a:pt x="0" y="102394"/>
                </a:lnTo>
                <a:lnTo>
                  <a:pt x="2381" y="97631"/>
                </a:lnTo>
                <a:lnTo>
                  <a:pt x="11906" y="92869"/>
                </a:lnTo>
                <a:lnTo>
                  <a:pt x="28575" y="90487"/>
                </a:lnTo>
                <a:lnTo>
                  <a:pt x="71438" y="97631"/>
                </a:lnTo>
                <a:lnTo>
                  <a:pt x="152400" y="1214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F9875D0F-02FC-4866-B76D-3A148E455B65}"/>
              </a:ext>
            </a:extLst>
          </p:cNvPr>
          <p:cNvSpPr/>
          <p:nvPr/>
        </p:nvSpPr>
        <p:spPr>
          <a:xfrm>
            <a:off x="4497388" y="4049713"/>
            <a:ext cx="2022475" cy="371475"/>
          </a:xfrm>
          <a:custGeom>
            <a:avLst/>
            <a:gdLst>
              <a:gd name="connsiteX0" fmla="*/ 1633538 w 2021682"/>
              <a:gd name="connsiteY0" fmla="*/ 192882 h 371475"/>
              <a:gd name="connsiteX1" fmla="*/ 1857375 w 2021682"/>
              <a:gd name="connsiteY1" fmla="*/ 169069 h 371475"/>
              <a:gd name="connsiteX2" fmla="*/ 2021682 w 2021682"/>
              <a:gd name="connsiteY2" fmla="*/ 152400 h 371475"/>
              <a:gd name="connsiteX3" fmla="*/ 1997869 w 2021682"/>
              <a:gd name="connsiteY3" fmla="*/ 0 h 371475"/>
              <a:gd name="connsiteX4" fmla="*/ 1845469 w 2021682"/>
              <a:gd name="connsiteY4" fmla="*/ 11907 h 371475"/>
              <a:gd name="connsiteX5" fmla="*/ 1669257 w 2021682"/>
              <a:gd name="connsiteY5" fmla="*/ 26194 h 371475"/>
              <a:gd name="connsiteX6" fmla="*/ 1543050 w 2021682"/>
              <a:gd name="connsiteY6" fmla="*/ 35719 h 371475"/>
              <a:gd name="connsiteX7" fmla="*/ 1423988 w 2021682"/>
              <a:gd name="connsiteY7" fmla="*/ 45244 h 371475"/>
              <a:gd name="connsiteX8" fmla="*/ 1257300 w 2021682"/>
              <a:gd name="connsiteY8" fmla="*/ 57150 h 371475"/>
              <a:gd name="connsiteX9" fmla="*/ 1123950 w 2021682"/>
              <a:gd name="connsiteY9" fmla="*/ 66675 h 371475"/>
              <a:gd name="connsiteX10" fmla="*/ 1066800 w 2021682"/>
              <a:gd name="connsiteY10" fmla="*/ 71438 h 371475"/>
              <a:gd name="connsiteX11" fmla="*/ 845344 w 2021682"/>
              <a:gd name="connsiteY11" fmla="*/ 90488 h 371475"/>
              <a:gd name="connsiteX12" fmla="*/ 595313 w 2021682"/>
              <a:gd name="connsiteY12" fmla="*/ 128588 h 371475"/>
              <a:gd name="connsiteX13" fmla="*/ 376238 w 2021682"/>
              <a:gd name="connsiteY13" fmla="*/ 159544 h 371475"/>
              <a:gd name="connsiteX14" fmla="*/ 166688 w 2021682"/>
              <a:gd name="connsiteY14" fmla="*/ 190500 h 371475"/>
              <a:gd name="connsiteX15" fmla="*/ 2382 w 2021682"/>
              <a:gd name="connsiteY15" fmla="*/ 214313 h 371475"/>
              <a:gd name="connsiteX16" fmla="*/ 0 w 2021682"/>
              <a:gd name="connsiteY16" fmla="*/ 371475 h 371475"/>
              <a:gd name="connsiteX17" fmla="*/ 223838 w 2021682"/>
              <a:gd name="connsiteY17" fmla="*/ 338138 h 371475"/>
              <a:gd name="connsiteX18" fmla="*/ 426244 w 2021682"/>
              <a:gd name="connsiteY18" fmla="*/ 307182 h 371475"/>
              <a:gd name="connsiteX19" fmla="*/ 645319 w 2021682"/>
              <a:gd name="connsiteY19" fmla="*/ 276225 h 371475"/>
              <a:gd name="connsiteX20" fmla="*/ 850107 w 2021682"/>
              <a:gd name="connsiteY20" fmla="*/ 247650 h 371475"/>
              <a:gd name="connsiteX21" fmla="*/ 1023938 w 2021682"/>
              <a:gd name="connsiteY21" fmla="*/ 252413 h 371475"/>
              <a:gd name="connsiteX22" fmla="*/ 1200150 w 2021682"/>
              <a:gd name="connsiteY22" fmla="*/ 233363 h 371475"/>
              <a:gd name="connsiteX23" fmla="*/ 1371600 w 2021682"/>
              <a:gd name="connsiteY23" fmla="*/ 216694 h 371475"/>
              <a:gd name="connsiteX24" fmla="*/ 1633538 w 2021682"/>
              <a:gd name="connsiteY24" fmla="*/ 192882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021682" h="371475">
                <a:moveTo>
                  <a:pt x="1633538" y="192882"/>
                </a:moveTo>
                <a:lnTo>
                  <a:pt x="1857375" y="169069"/>
                </a:lnTo>
                <a:lnTo>
                  <a:pt x="2021682" y="152400"/>
                </a:lnTo>
                <a:lnTo>
                  <a:pt x="1997869" y="0"/>
                </a:lnTo>
                <a:lnTo>
                  <a:pt x="1845469" y="11907"/>
                </a:lnTo>
                <a:lnTo>
                  <a:pt x="1669257" y="26194"/>
                </a:lnTo>
                <a:lnTo>
                  <a:pt x="1543050" y="35719"/>
                </a:lnTo>
                <a:lnTo>
                  <a:pt x="1423988" y="45244"/>
                </a:lnTo>
                <a:lnTo>
                  <a:pt x="1257300" y="57150"/>
                </a:lnTo>
                <a:lnTo>
                  <a:pt x="1123950" y="66675"/>
                </a:lnTo>
                <a:lnTo>
                  <a:pt x="1066800" y="71438"/>
                </a:lnTo>
                <a:lnTo>
                  <a:pt x="845344" y="90488"/>
                </a:lnTo>
                <a:lnTo>
                  <a:pt x="595313" y="128588"/>
                </a:lnTo>
                <a:lnTo>
                  <a:pt x="376238" y="159544"/>
                </a:lnTo>
                <a:lnTo>
                  <a:pt x="166688" y="190500"/>
                </a:lnTo>
                <a:lnTo>
                  <a:pt x="2382" y="214313"/>
                </a:lnTo>
                <a:lnTo>
                  <a:pt x="0" y="371475"/>
                </a:lnTo>
                <a:lnTo>
                  <a:pt x="223838" y="338138"/>
                </a:lnTo>
                <a:lnTo>
                  <a:pt x="426244" y="307182"/>
                </a:lnTo>
                <a:lnTo>
                  <a:pt x="645319" y="276225"/>
                </a:lnTo>
                <a:lnTo>
                  <a:pt x="850107" y="247650"/>
                </a:lnTo>
                <a:lnTo>
                  <a:pt x="1023938" y="252413"/>
                </a:lnTo>
                <a:lnTo>
                  <a:pt x="1200150" y="233363"/>
                </a:lnTo>
                <a:lnTo>
                  <a:pt x="1371600" y="216694"/>
                </a:lnTo>
                <a:lnTo>
                  <a:pt x="1633538" y="192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DBBF0760-F6F6-4639-AA4F-9EC69C2FAD03}"/>
              </a:ext>
            </a:extLst>
          </p:cNvPr>
          <p:cNvSpPr/>
          <p:nvPr/>
        </p:nvSpPr>
        <p:spPr>
          <a:xfrm>
            <a:off x="4452938" y="4697413"/>
            <a:ext cx="2051050" cy="415925"/>
          </a:xfrm>
          <a:custGeom>
            <a:avLst/>
            <a:gdLst>
              <a:gd name="connsiteX0" fmla="*/ 1788318 w 2050256"/>
              <a:gd name="connsiteY0" fmla="*/ 23813 h 414338"/>
              <a:gd name="connsiteX1" fmla="*/ 1559718 w 2050256"/>
              <a:gd name="connsiteY1" fmla="*/ 47625 h 414338"/>
              <a:gd name="connsiteX2" fmla="*/ 1373981 w 2050256"/>
              <a:gd name="connsiteY2" fmla="*/ 64294 h 414338"/>
              <a:gd name="connsiteX3" fmla="*/ 1162050 w 2050256"/>
              <a:gd name="connsiteY3" fmla="*/ 85725 h 414338"/>
              <a:gd name="connsiteX4" fmla="*/ 1076325 w 2050256"/>
              <a:gd name="connsiteY4" fmla="*/ 95250 h 414338"/>
              <a:gd name="connsiteX5" fmla="*/ 888206 w 2050256"/>
              <a:gd name="connsiteY5" fmla="*/ 135732 h 414338"/>
              <a:gd name="connsiteX6" fmla="*/ 690562 w 2050256"/>
              <a:gd name="connsiteY6" fmla="*/ 159544 h 414338"/>
              <a:gd name="connsiteX7" fmla="*/ 431006 w 2050256"/>
              <a:gd name="connsiteY7" fmla="*/ 188119 h 414338"/>
              <a:gd name="connsiteX8" fmla="*/ 183356 w 2050256"/>
              <a:gd name="connsiteY8" fmla="*/ 216694 h 414338"/>
              <a:gd name="connsiteX9" fmla="*/ 11906 w 2050256"/>
              <a:gd name="connsiteY9" fmla="*/ 235744 h 414338"/>
              <a:gd name="connsiteX10" fmla="*/ 0 w 2050256"/>
              <a:gd name="connsiteY10" fmla="*/ 414338 h 414338"/>
              <a:gd name="connsiteX11" fmla="*/ 250031 w 2050256"/>
              <a:gd name="connsiteY11" fmla="*/ 378619 h 414338"/>
              <a:gd name="connsiteX12" fmla="*/ 554831 w 2050256"/>
              <a:gd name="connsiteY12" fmla="*/ 338138 h 414338"/>
              <a:gd name="connsiteX13" fmla="*/ 833437 w 2050256"/>
              <a:gd name="connsiteY13" fmla="*/ 300038 h 414338"/>
              <a:gd name="connsiteX14" fmla="*/ 888206 w 2050256"/>
              <a:gd name="connsiteY14" fmla="*/ 292894 h 414338"/>
              <a:gd name="connsiteX15" fmla="*/ 1052512 w 2050256"/>
              <a:gd name="connsiteY15" fmla="*/ 295275 h 414338"/>
              <a:gd name="connsiteX16" fmla="*/ 1302543 w 2050256"/>
              <a:gd name="connsiteY16" fmla="*/ 271463 h 414338"/>
              <a:gd name="connsiteX17" fmla="*/ 1552575 w 2050256"/>
              <a:gd name="connsiteY17" fmla="*/ 245269 h 414338"/>
              <a:gd name="connsiteX18" fmla="*/ 1776412 w 2050256"/>
              <a:gd name="connsiteY18" fmla="*/ 223838 h 414338"/>
              <a:gd name="connsiteX19" fmla="*/ 2050256 w 2050256"/>
              <a:gd name="connsiteY19" fmla="*/ 197644 h 414338"/>
              <a:gd name="connsiteX20" fmla="*/ 2045493 w 2050256"/>
              <a:gd name="connsiteY20" fmla="*/ 0 h 414338"/>
              <a:gd name="connsiteX21" fmla="*/ 1788318 w 2050256"/>
              <a:gd name="connsiteY21" fmla="*/ 23813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50256" h="414338">
                <a:moveTo>
                  <a:pt x="1788318" y="23813"/>
                </a:moveTo>
                <a:lnTo>
                  <a:pt x="1559718" y="47625"/>
                </a:lnTo>
                <a:lnTo>
                  <a:pt x="1373981" y="64294"/>
                </a:lnTo>
                <a:lnTo>
                  <a:pt x="1162050" y="85725"/>
                </a:lnTo>
                <a:lnTo>
                  <a:pt x="1076325" y="95250"/>
                </a:lnTo>
                <a:lnTo>
                  <a:pt x="888206" y="135732"/>
                </a:lnTo>
                <a:lnTo>
                  <a:pt x="690562" y="159544"/>
                </a:lnTo>
                <a:lnTo>
                  <a:pt x="431006" y="188119"/>
                </a:lnTo>
                <a:lnTo>
                  <a:pt x="183356" y="216694"/>
                </a:lnTo>
                <a:lnTo>
                  <a:pt x="11906" y="235744"/>
                </a:lnTo>
                <a:lnTo>
                  <a:pt x="0" y="414338"/>
                </a:lnTo>
                <a:lnTo>
                  <a:pt x="250031" y="378619"/>
                </a:lnTo>
                <a:lnTo>
                  <a:pt x="554831" y="338138"/>
                </a:lnTo>
                <a:lnTo>
                  <a:pt x="833437" y="300038"/>
                </a:lnTo>
                <a:lnTo>
                  <a:pt x="888206" y="292894"/>
                </a:lnTo>
                <a:lnTo>
                  <a:pt x="1052512" y="295275"/>
                </a:lnTo>
                <a:lnTo>
                  <a:pt x="1302543" y="271463"/>
                </a:lnTo>
                <a:lnTo>
                  <a:pt x="1552575" y="245269"/>
                </a:lnTo>
                <a:lnTo>
                  <a:pt x="1776412" y="223838"/>
                </a:lnTo>
                <a:lnTo>
                  <a:pt x="2050256" y="197644"/>
                </a:lnTo>
                <a:lnTo>
                  <a:pt x="2045493" y="0"/>
                </a:lnTo>
                <a:lnTo>
                  <a:pt x="1788318" y="238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E6A282E6-834F-4AD4-8C5A-9874CBACE993}"/>
              </a:ext>
            </a:extLst>
          </p:cNvPr>
          <p:cNvSpPr/>
          <p:nvPr/>
        </p:nvSpPr>
        <p:spPr>
          <a:xfrm rot="16200000">
            <a:off x="4221956" y="4609307"/>
            <a:ext cx="2371725" cy="363538"/>
          </a:xfrm>
          <a:custGeom>
            <a:avLst/>
            <a:gdLst>
              <a:gd name="connsiteX0" fmla="*/ 1516856 w 2371725"/>
              <a:gd name="connsiteY0" fmla="*/ 100012 h 364331"/>
              <a:gd name="connsiteX1" fmla="*/ 1276350 w 2371725"/>
              <a:gd name="connsiteY1" fmla="*/ 100012 h 364331"/>
              <a:gd name="connsiteX2" fmla="*/ 1112044 w 2371725"/>
              <a:gd name="connsiteY2" fmla="*/ 100012 h 364331"/>
              <a:gd name="connsiteX3" fmla="*/ 923925 w 2371725"/>
              <a:gd name="connsiteY3" fmla="*/ 100012 h 364331"/>
              <a:gd name="connsiteX4" fmla="*/ 700088 w 2371725"/>
              <a:gd name="connsiteY4" fmla="*/ 100012 h 364331"/>
              <a:gd name="connsiteX5" fmla="*/ 471488 w 2371725"/>
              <a:gd name="connsiteY5" fmla="*/ 100012 h 364331"/>
              <a:gd name="connsiteX6" fmla="*/ 261938 w 2371725"/>
              <a:gd name="connsiteY6" fmla="*/ 102394 h 364331"/>
              <a:gd name="connsiteX7" fmla="*/ 159544 w 2371725"/>
              <a:gd name="connsiteY7" fmla="*/ 100012 h 364331"/>
              <a:gd name="connsiteX8" fmla="*/ 130969 w 2371725"/>
              <a:gd name="connsiteY8" fmla="*/ 104775 h 364331"/>
              <a:gd name="connsiteX9" fmla="*/ 92869 w 2371725"/>
              <a:gd name="connsiteY9" fmla="*/ 111919 h 364331"/>
              <a:gd name="connsiteX10" fmla="*/ 57150 w 2371725"/>
              <a:gd name="connsiteY10" fmla="*/ 123825 h 364331"/>
              <a:gd name="connsiteX11" fmla="*/ 33338 w 2371725"/>
              <a:gd name="connsiteY11" fmla="*/ 135731 h 364331"/>
              <a:gd name="connsiteX12" fmla="*/ 14288 w 2371725"/>
              <a:gd name="connsiteY12" fmla="*/ 147637 h 364331"/>
              <a:gd name="connsiteX13" fmla="*/ 2381 w 2371725"/>
              <a:gd name="connsiteY13" fmla="*/ 161925 h 364331"/>
              <a:gd name="connsiteX14" fmla="*/ 0 w 2371725"/>
              <a:gd name="connsiteY14" fmla="*/ 178594 h 364331"/>
              <a:gd name="connsiteX15" fmla="*/ 0 w 2371725"/>
              <a:gd name="connsiteY15" fmla="*/ 188119 h 364331"/>
              <a:gd name="connsiteX16" fmla="*/ 4763 w 2371725"/>
              <a:gd name="connsiteY16" fmla="*/ 202406 h 364331"/>
              <a:gd name="connsiteX17" fmla="*/ 19050 w 2371725"/>
              <a:gd name="connsiteY17" fmla="*/ 216694 h 364331"/>
              <a:gd name="connsiteX18" fmla="*/ 61913 w 2371725"/>
              <a:gd name="connsiteY18" fmla="*/ 235744 h 364331"/>
              <a:gd name="connsiteX19" fmla="*/ 123825 w 2371725"/>
              <a:gd name="connsiteY19" fmla="*/ 257175 h 364331"/>
              <a:gd name="connsiteX20" fmla="*/ 192881 w 2371725"/>
              <a:gd name="connsiteY20" fmla="*/ 273844 h 364331"/>
              <a:gd name="connsiteX21" fmla="*/ 242888 w 2371725"/>
              <a:gd name="connsiteY21" fmla="*/ 280987 h 364331"/>
              <a:gd name="connsiteX22" fmla="*/ 326231 w 2371725"/>
              <a:gd name="connsiteY22" fmla="*/ 288131 h 364331"/>
              <a:gd name="connsiteX23" fmla="*/ 500063 w 2371725"/>
              <a:gd name="connsiteY23" fmla="*/ 295275 h 364331"/>
              <a:gd name="connsiteX24" fmla="*/ 661988 w 2371725"/>
              <a:gd name="connsiteY24" fmla="*/ 297656 h 364331"/>
              <a:gd name="connsiteX25" fmla="*/ 835819 w 2371725"/>
              <a:gd name="connsiteY25" fmla="*/ 300037 h 364331"/>
              <a:gd name="connsiteX26" fmla="*/ 1007269 w 2371725"/>
              <a:gd name="connsiteY26" fmla="*/ 302419 h 364331"/>
              <a:gd name="connsiteX27" fmla="*/ 1162050 w 2371725"/>
              <a:gd name="connsiteY27" fmla="*/ 323850 h 364331"/>
              <a:gd name="connsiteX28" fmla="*/ 1359694 w 2371725"/>
              <a:gd name="connsiteY28" fmla="*/ 323850 h 364331"/>
              <a:gd name="connsiteX29" fmla="*/ 1593056 w 2371725"/>
              <a:gd name="connsiteY29" fmla="*/ 323850 h 364331"/>
              <a:gd name="connsiteX30" fmla="*/ 1700213 w 2371725"/>
              <a:gd name="connsiteY30" fmla="*/ 323850 h 364331"/>
              <a:gd name="connsiteX31" fmla="*/ 1831181 w 2371725"/>
              <a:gd name="connsiteY31" fmla="*/ 342900 h 364331"/>
              <a:gd name="connsiteX32" fmla="*/ 1964531 w 2371725"/>
              <a:gd name="connsiteY32" fmla="*/ 345281 h 364331"/>
              <a:gd name="connsiteX33" fmla="*/ 2074069 w 2371725"/>
              <a:gd name="connsiteY33" fmla="*/ 350044 h 364331"/>
              <a:gd name="connsiteX34" fmla="*/ 2147888 w 2371725"/>
              <a:gd name="connsiteY34" fmla="*/ 357187 h 364331"/>
              <a:gd name="connsiteX35" fmla="*/ 2205038 w 2371725"/>
              <a:gd name="connsiteY35" fmla="*/ 364331 h 364331"/>
              <a:gd name="connsiteX36" fmla="*/ 2212181 w 2371725"/>
              <a:gd name="connsiteY36" fmla="*/ 364331 h 364331"/>
              <a:gd name="connsiteX37" fmla="*/ 2226469 w 2371725"/>
              <a:gd name="connsiteY37" fmla="*/ 347662 h 364331"/>
              <a:gd name="connsiteX38" fmla="*/ 2271713 w 2371725"/>
              <a:gd name="connsiteY38" fmla="*/ 297656 h 364331"/>
              <a:gd name="connsiteX39" fmla="*/ 2371725 w 2371725"/>
              <a:gd name="connsiteY39" fmla="*/ 188119 h 364331"/>
              <a:gd name="connsiteX40" fmla="*/ 2333625 w 2371725"/>
              <a:gd name="connsiteY40" fmla="*/ 0 h 364331"/>
              <a:gd name="connsiteX41" fmla="*/ 2281238 w 2371725"/>
              <a:gd name="connsiteY41" fmla="*/ 47625 h 364331"/>
              <a:gd name="connsiteX42" fmla="*/ 2255044 w 2371725"/>
              <a:gd name="connsiteY42" fmla="*/ 64294 h 364331"/>
              <a:gd name="connsiteX43" fmla="*/ 2224088 w 2371725"/>
              <a:gd name="connsiteY43" fmla="*/ 78581 h 364331"/>
              <a:gd name="connsiteX44" fmla="*/ 2188369 w 2371725"/>
              <a:gd name="connsiteY44" fmla="*/ 88106 h 364331"/>
              <a:gd name="connsiteX45" fmla="*/ 2143125 w 2371725"/>
              <a:gd name="connsiteY45" fmla="*/ 95250 h 364331"/>
              <a:gd name="connsiteX46" fmla="*/ 2059781 w 2371725"/>
              <a:gd name="connsiteY46" fmla="*/ 100012 h 364331"/>
              <a:gd name="connsiteX47" fmla="*/ 1952625 w 2371725"/>
              <a:gd name="connsiteY47" fmla="*/ 100012 h 364331"/>
              <a:gd name="connsiteX48" fmla="*/ 1516856 w 2371725"/>
              <a:gd name="connsiteY48" fmla="*/ 100012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71725" h="364331">
                <a:moveTo>
                  <a:pt x="1516856" y="100012"/>
                </a:moveTo>
                <a:lnTo>
                  <a:pt x="1276350" y="100012"/>
                </a:lnTo>
                <a:lnTo>
                  <a:pt x="1112044" y="100012"/>
                </a:lnTo>
                <a:lnTo>
                  <a:pt x="923925" y="100012"/>
                </a:lnTo>
                <a:lnTo>
                  <a:pt x="700088" y="100012"/>
                </a:lnTo>
                <a:lnTo>
                  <a:pt x="471488" y="100012"/>
                </a:lnTo>
                <a:lnTo>
                  <a:pt x="261938" y="102394"/>
                </a:lnTo>
                <a:lnTo>
                  <a:pt x="159544" y="100012"/>
                </a:lnTo>
                <a:lnTo>
                  <a:pt x="130969" y="104775"/>
                </a:lnTo>
                <a:lnTo>
                  <a:pt x="92869" y="111919"/>
                </a:lnTo>
                <a:lnTo>
                  <a:pt x="57150" y="123825"/>
                </a:lnTo>
                <a:lnTo>
                  <a:pt x="33338" y="135731"/>
                </a:lnTo>
                <a:lnTo>
                  <a:pt x="14288" y="147637"/>
                </a:lnTo>
                <a:lnTo>
                  <a:pt x="2381" y="161925"/>
                </a:lnTo>
                <a:lnTo>
                  <a:pt x="0" y="178594"/>
                </a:lnTo>
                <a:lnTo>
                  <a:pt x="0" y="188119"/>
                </a:lnTo>
                <a:lnTo>
                  <a:pt x="4763" y="202406"/>
                </a:lnTo>
                <a:lnTo>
                  <a:pt x="19050" y="216694"/>
                </a:lnTo>
                <a:lnTo>
                  <a:pt x="61913" y="235744"/>
                </a:lnTo>
                <a:lnTo>
                  <a:pt x="123825" y="257175"/>
                </a:lnTo>
                <a:lnTo>
                  <a:pt x="192881" y="273844"/>
                </a:lnTo>
                <a:lnTo>
                  <a:pt x="242888" y="280987"/>
                </a:lnTo>
                <a:lnTo>
                  <a:pt x="326231" y="288131"/>
                </a:lnTo>
                <a:lnTo>
                  <a:pt x="500063" y="295275"/>
                </a:lnTo>
                <a:lnTo>
                  <a:pt x="661988" y="297656"/>
                </a:lnTo>
                <a:lnTo>
                  <a:pt x="835819" y="300037"/>
                </a:lnTo>
                <a:lnTo>
                  <a:pt x="1007269" y="302419"/>
                </a:lnTo>
                <a:lnTo>
                  <a:pt x="1162050" y="323850"/>
                </a:lnTo>
                <a:lnTo>
                  <a:pt x="1359694" y="323850"/>
                </a:lnTo>
                <a:lnTo>
                  <a:pt x="1593056" y="323850"/>
                </a:lnTo>
                <a:lnTo>
                  <a:pt x="1700213" y="323850"/>
                </a:lnTo>
                <a:lnTo>
                  <a:pt x="1831181" y="342900"/>
                </a:lnTo>
                <a:lnTo>
                  <a:pt x="1964531" y="345281"/>
                </a:lnTo>
                <a:lnTo>
                  <a:pt x="2074069" y="350044"/>
                </a:lnTo>
                <a:lnTo>
                  <a:pt x="2147888" y="357187"/>
                </a:lnTo>
                <a:lnTo>
                  <a:pt x="2205038" y="364331"/>
                </a:lnTo>
                <a:lnTo>
                  <a:pt x="2212181" y="364331"/>
                </a:lnTo>
                <a:lnTo>
                  <a:pt x="2226469" y="347662"/>
                </a:lnTo>
                <a:lnTo>
                  <a:pt x="2271713" y="297656"/>
                </a:lnTo>
                <a:lnTo>
                  <a:pt x="2371725" y="188119"/>
                </a:lnTo>
                <a:lnTo>
                  <a:pt x="2333625" y="0"/>
                </a:lnTo>
                <a:lnTo>
                  <a:pt x="2281238" y="47625"/>
                </a:lnTo>
                <a:lnTo>
                  <a:pt x="2255044" y="64294"/>
                </a:lnTo>
                <a:lnTo>
                  <a:pt x="2224088" y="78581"/>
                </a:lnTo>
                <a:lnTo>
                  <a:pt x="2188369" y="88106"/>
                </a:lnTo>
                <a:lnTo>
                  <a:pt x="2143125" y="95250"/>
                </a:lnTo>
                <a:lnTo>
                  <a:pt x="2059781" y="100012"/>
                </a:lnTo>
                <a:lnTo>
                  <a:pt x="1952625" y="100012"/>
                </a:lnTo>
                <a:lnTo>
                  <a:pt x="1516856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9A8A4B-1F24-4BEB-8A53-9DC7BC736ACC}"/>
              </a:ext>
            </a:extLst>
          </p:cNvPr>
          <p:cNvGrpSpPr>
            <a:grpSpLocks/>
          </p:cNvGrpSpPr>
          <p:nvPr/>
        </p:nvGrpSpPr>
        <p:grpSpPr bwMode="auto">
          <a:xfrm>
            <a:off x="2493963" y="1414463"/>
            <a:ext cx="4295775" cy="4619625"/>
            <a:chOff x="2667000" y="1573213"/>
            <a:chExt cx="4295775" cy="4619625"/>
          </a:xfrm>
        </p:grpSpPr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A41994DC-7171-4750-B1EA-C6E1DB2D5C08}"/>
                </a:ext>
              </a:extLst>
            </p:cNvPr>
            <p:cNvSpPr/>
            <p:nvPr/>
          </p:nvSpPr>
          <p:spPr>
            <a:xfrm>
              <a:off x="4827587" y="1573213"/>
              <a:ext cx="534988" cy="712787"/>
            </a:xfrm>
            <a:custGeom>
              <a:avLst/>
              <a:gdLst>
                <a:gd name="connsiteX0" fmla="*/ 200025 w 535781"/>
                <a:gd name="connsiteY0" fmla="*/ 400050 h 711994"/>
                <a:gd name="connsiteX1" fmla="*/ 202406 w 535781"/>
                <a:gd name="connsiteY1" fmla="*/ 504825 h 711994"/>
                <a:gd name="connsiteX2" fmla="*/ 204787 w 535781"/>
                <a:gd name="connsiteY2" fmla="*/ 588169 h 711994"/>
                <a:gd name="connsiteX3" fmla="*/ 207169 w 535781"/>
                <a:gd name="connsiteY3" fmla="*/ 711994 h 711994"/>
                <a:gd name="connsiteX4" fmla="*/ 411956 w 535781"/>
                <a:gd name="connsiteY4" fmla="*/ 690563 h 711994"/>
                <a:gd name="connsiteX5" fmla="*/ 426244 w 535781"/>
                <a:gd name="connsiteY5" fmla="*/ 602457 h 711994"/>
                <a:gd name="connsiteX6" fmla="*/ 433387 w 535781"/>
                <a:gd name="connsiteY6" fmla="*/ 547688 h 711994"/>
                <a:gd name="connsiteX7" fmla="*/ 438150 w 535781"/>
                <a:gd name="connsiteY7" fmla="*/ 481013 h 711994"/>
                <a:gd name="connsiteX8" fmla="*/ 442912 w 535781"/>
                <a:gd name="connsiteY8" fmla="*/ 421482 h 711994"/>
                <a:gd name="connsiteX9" fmla="*/ 450056 w 535781"/>
                <a:gd name="connsiteY9" fmla="*/ 350044 h 711994"/>
                <a:gd name="connsiteX10" fmla="*/ 452437 w 535781"/>
                <a:gd name="connsiteY10" fmla="*/ 335757 h 711994"/>
                <a:gd name="connsiteX11" fmla="*/ 459581 w 535781"/>
                <a:gd name="connsiteY11" fmla="*/ 311944 h 711994"/>
                <a:gd name="connsiteX12" fmla="*/ 471487 w 535781"/>
                <a:gd name="connsiteY12" fmla="*/ 292894 h 711994"/>
                <a:gd name="connsiteX13" fmla="*/ 492919 w 535781"/>
                <a:gd name="connsiteY13" fmla="*/ 271463 h 711994"/>
                <a:gd name="connsiteX14" fmla="*/ 511969 w 535781"/>
                <a:gd name="connsiteY14" fmla="*/ 250032 h 711994"/>
                <a:gd name="connsiteX15" fmla="*/ 521494 w 535781"/>
                <a:gd name="connsiteY15" fmla="*/ 238125 h 711994"/>
                <a:gd name="connsiteX16" fmla="*/ 528637 w 535781"/>
                <a:gd name="connsiteY16" fmla="*/ 223838 h 711994"/>
                <a:gd name="connsiteX17" fmla="*/ 533400 w 535781"/>
                <a:gd name="connsiteY17" fmla="*/ 211932 h 711994"/>
                <a:gd name="connsiteX18" fmla="*/ 535781 w 535781"/>
                <a:gd name="connsiteY18" fmla="*/ 197644 h 711994"/>
                <a:gd name="connsiteX19" fmla="*/ 535781 w 535781"/>
                <a:gd name="connsiteY19" fmla="*/ 183357 h 711994"/>
                <a:gd name="connsiteX20" fmla="*/ 531019 w 535781"/>
                <a:gd name="connsiteY20" fmla="*/ 164307 h 711994"/>
                <a:gd name="connsiteX21" fmla="*/ 526256 w 535781"/>
                <a:gd name="connsiteY21" fmla="*/ 154782 h 711994"/>
                <a:gd name="connsiteX22" fmla="*/ 509587 w 535781"/>
                <a:gd name="connsiteY22" fmla="*/ 135732 h 711994"/>
                <a:gd name="connsiteX23" fmla="*/ 488156 w 535781"/>
                <a:gd name="connsiteY23" fmla="*/ 119063 h 711994"/>
                <a:gd name="connsiteX24" fmla="*/ 461962 w 535781"/>
                <a:gd name="connsiteY24" fmla="*/ 104775 h 711994"/>
                <a:gd name="connsiteX25" fmla="*/ 411956 w 535781"/>
                <a:gd name="connsiteY25" fmla="*/ 85725 h 711994"/>
                <a:gd name="connsiteX26" fmla="*/ 364331 w 535781"/>
                <a:gd name="connsiteY26" fmla="*/ 69057 h 711994"/>
                <a:gd name="connsiteX27" fmla="*/ 314325 w 535781"/>
                <a:gd name="connsiteY27" fmla="*/ 52388 h 711994"/>
                <a:gd name="connsiteX28" fmla="*/ 259556 w 535781"/>
                <a:gd name="connsiteY28" fmla="*/ 35719 h 711994"/>
                <a:gd name="connsiteX29" fmla="*/ 169069 w 535781"/>
                <a:gd name="connsiteY29" fmla="*/ 14288 h 711994"/>
                <a:gd name="connsiteX30" fmla="*/ 95250 w 535781"/>
                <a:gd name="connsiteY30" fmla="*/ 2382 h 711994"/>
                <a:gd name="connsiteX31" fmla="*/ 69056 w 535781"/>
                <a:gd name="connsiteY31" fmla="*/ 0 h 711994"/>
                <a:gd name="connsiteX32" fmla="*/ 40481 w 535781"/>
                <a:gd name="connsiteY32" fmla="*/ 0 h 711994"/>
                <a:gd name="connsiteX33" fmla="*/ 21431 w 535781"/>
                <a:gd name="connsiteY33" fmla="*/ 4763 h 711994"/>
                <a:gd name="connsiteX34" fmla="*/ 9525 w 535781"/>
                <a:gd name="connsiteY34" fmla="*/ 14288 h 711994"/>
                <a:gd name="connsiteX35" fmla="*/ 2381 w 535781"/>
                <a:gd name="connsiteY35" fmla="*/ 26194 h 711994"/>
                <a:gd name="connsiteX36" fmla="*/ 0 w 535781"/>
                <a:gd name="connsiteY36" fmla="*/ 42863 h 711994"/>
                <a:gd name="connsiteX37" fmla="*/ 4762 w 535781"/>
                <a:gd name="connsiteY37" fmla="*/ 64294 h 711994"/>
                <a:gd name="connsiteX38" fmla="*/ 21431 w 535781"/>
                <a:gd name="connsiteY38" fmla="*/ 76200 h 711994"/>
                <a:gd name="connsiteX39" fmla="*/ 59531 w 535781"/>
                <a:gd name="connsiteY39" fmla="*/ 95250 h 711994"/>
                <a:gd name="connsiteX40" fmla="*/ 92869 w 535781"/>
                <a:gd name="connsiteY40" fmla="*/ 119063 h 711994"/>
                <a:gd name="connsiteX41" fmla="*/ 119062 w 535781"/>
                <a:gd name="connsiteY41" fmla="*/ 140494 h 711994"/>
                <a:gd name="connsiteX42" fmla="*/ 145256 w 535781"/>
                <a:gd name="connsiteY42" fmla="*/ 166688 h 711994"/>
                <a:gd name="connsiteX43" fmla="*/ 164306 w 535781"/>
                <a:gd name="connsiteY43" fmla="*/ 190500 h 711994"/>
                <a:gd name="connsiteX44" fmla="*/ 178594 w 535781"/>
                <a:gd name="connsiteY44" fmla="*/ 211932 h 711994"/>
                <a:gd name="connsiteX45" fmla="*/ 185737 w 535781"/>
                <a:gd name="connsiteY45" fmla="*/ 230982 h 711994"/>
                <a:gd name="connsiteX46" fmla="*/ 195262 w 535781"/>
                <a:gd name="connsiteY46" fmla="*/ 285750 h 711994"/>
                <a:gd name="connsiteX47" fmla="*/ 200025 w 535781"/>
                <a:gd name="connsiteY47" fmla="*/ 4000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35781" h="711994">
                  <a:moveTo>
                    <a:pt x="200025" y="400050"/>
                  </a:moveTo>
                  <a:cubicBezTo>
                    <a:pt x="200819" y="434975"/>
                    <a:pt x="201612" y="469900"/>
                    <a:pt x="202406" y="504825"/>
                  </a:cubicBezTo>
                  <a:cubicBezTo>
                    <a:pt x="203200" y="532606"/>
                    <a:pt x="203993" y="560388"/>
                    <a:pt x="204787" y="588169"/>
                  </a:cubicBezTo>
                  <a:lnTo>
                    <a:pt x="207169" y="711994"/>
                  </a:lnTo>
                  <a:lnTo>
                    <a:pt x="411956" y="690563"/>
                  </a:lnTo>
                  <a:lnTo>
                    <a:pt x="426244" y="602457"/>
                  </a:lnTo>
                  <a:lnTo>
                    <a:pt x="433387" y="547688"/>
                  </a:lnTo>
                  <a:lnTo>
                    <a:pt x="438150" y="481013"/>
                  </a:lnTo>
                  <a:lnTo>
                    <a:pt x="442912" y="421482"/>
                  </a:lnTo>
                  <a:lnTo>
                    <a:pt x="450056" y="350044"/>
                  </a:lnTo>
                  <a:lnTo>
                    <a:pt x="452437" y="335757"/>
                  </a:lnTo>
                  <a:lnTo>
                    <a:pt x="459581" y="311944"/>
                  </a:lnTo>
                  <a:lnTo>
                    <a:pt x="471487" y="292894"/>
                  </a:lnTo>
                  <a:lnTo>
                    <a:pt x="492919" y="271463"/>
                  </a:lnTo>
                  <a:lnTo>
                    <a:pt x="511969" y="250032"/>
                  </a:lnTo>
                  <a:lnTo>
                    <a:pt x="521494" y="238125"/>
                  </a:lnTo>
                  <a:lnTo>
                    <a:pt x="528637" y="223838"/>
                  </a:lnTo>
                  <a:lnTo>
                    <a:pt x="533400" y="211932"/>
                  </a:lnTo>
                  <a:lnTo>
                    <a:pt x="535781" y="197644"/>
                  </a:lnTo>
                  <a:lnTo>
                    <a:pt x="535781" y="183357"/>
                  </a:lnTo>
                  <a:lnTo>
                    <a:pt x="531019" y="164307"/>
                  </a:lnTo>
                  <a:lnTo>
                    <a:pt x="526256" y="154782"/>
                  </a:lnTo>
                  <a:lnTo>
                    <a:pt x="509587" y="135732"/>
                  </a:lnTo>
                  <a:lnTo>
                    <a:pt x="488156" y="119063"/>
                  </a:lnTo>
                  <a:lnTo>
                    <a:pt x="461962" y="104775"/>
                  </a:lnTo>
                  <a:lnTo>
                    <a:pt x="411956" y="85725"/>
                  </a:lnTo>
                  <a:lnTo>
                    <a:pt x="364331" y="69057"/>
                  </a:lnTo>
                  <a:lnTo>
                    <a:pt x="314325" y="52388"/>
                  </a:lnTo>
                  <a:lnTo>
                    <a:pt x="259556" y="35719"/>
                  </a:lnTo>
                  <a:lnTo>
                    <a:pt x="169069" y="14288"/>
                  </a:lnTo>
                  <a:lnTo>
                    <a:pt x="95250" y="2382"/>
                  </a:lnTo>
                  <a:lnTo>
                    <a:pt x="69056" y="0"/>
                  </a:lnTo>
                  <a:lnTo>
                    <a:pt x="40481" y="0"/>
                  </a:lnTo>
                  <a:lnTo>
                    <a:pt x="21431" y="4763"/>
                  </a:lnTo>
                  <a:lnTo>
                    <a:pt x="9525" y="14288"/>
                  </a:lnTo>
                  <a:lnTo>
                    <a:pt x="2381" y="26194"/>
                  </a:lnTo>
                  <a:lnTo>
                    <a:pt x="0" y="42863"/>
                  </a:lnTo>
                  <a:lnTo>
                    <a:pt x="4762" y="64294"/>
                  </a:lnTo>
                  <a:lnTo>
                    <a:pt x="21431" y="76200"/>
                  </a:lnTo>
                  <a:lnTo>
                    <a:pt x="59531" y="95250"/>
                  </a:lnTo>
                  <a:lnTo>
                    <a:pt x="92869" y="119063"/>
                  </a:lnTo>
                  <a:lnTo>
                    <a:pt x="119062" y="140494"/>
                  </a:lnTo>
                  <a:lnTo>
                    <a:pt x="145256" y="166688"/>
                  </a:lnTo>
                  <a:lnTo>
                    <a:pt x="164306" y="190500"/>
                  </a:lnTo>
                  <a:lnTo>
                    <a:pt x="178594" y="211932"/>
                  </a:lnTo>
                  <a:lnTo>
                    <a:pt x="185737" y="230982"/>
                  </a:lnTo>
                  <a:lnTo>
                    <a:pt x="195262" y="285750"/>
                  </a:lnTo>
                  <a:lnTo>
                    <a:pt x="200025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4">
              <a:extLst>
                <a:ext uri="{FF2B5EF4-FFF2-40B4-BE49-F238E27FC236}">
                  <a16:creationId xmlns:a16="http://schemas.microsoft.com/office/drawing/2014/main" id="{8965F731-90D0-47BF-BF22-9BB24E1D8B4D}"/>
                </a:ext>
              </a:extLst>
            </p:cNvPr>
            <p:cNvSpPr/>
            <p:nvPr/>
          </p:nvSpPr>
          <p:spPr>
            <a:xfrm>
              <a:off x="3794125" y="1998663"/>
              <a:ext cx="3168650" cy="504825"/>
            </a:xfrm>
            <a:custGeom>
              <a:avLst/>
              <a:gdLst>
                <a:gd name="connsiteX0" fmla="*/ 2197136 w 3168203"/>
                <a:gd name="connsiteY0" fmla="*/ 95304 h 504852"/>
                <a:gd name="connsiteX1" fmla="*/ 1939559 w 3168203"/>
                <a:gd name="connsiteY1" fmla="*/ 123638 h 504852"/>
                <a:gd name="connsiteX2" fmla="*/ 1710315 w 3168203"/>
                <a:gd name="connsiteY2" fmla="*/ 149395 h 504852"/>
                <a:gd name="connsiteX3" fmla="*/ 1555768 w 3168203"/>
                <a:gd name="connsiteY3" fmla="*/ 164850 h 504852"/>
                <a:gd name="connsiteX4" fmla="*/ 1447586 w 3168203"/>
                <a:gd name="connsiteY4" fmla="*/ 175153 h 504852"/>
                <a:gd name="connsiteX5" fmla="*/ 1138493 w 3168203"/>
                <a:gd name="connsiteY5" fmla="*/ 208638 h 504852"/>
                <a:gd name="connsiteX6" fmla="*/ 875764 w 3168203"/>
                <a:gd name="connsiteY6" fmla="*/ 239547 h 504852"/>
                <a:gd name="connsiteX7" fmla="*/ 584701 w 3168203"/>
                <a:gd name="connsiteY7" fmla="*/ 275608 h 504852"/>
                <a:gd name="connsiteX8" fmla="*/ 301366 w 3168203"/>
                <a:gd name="connsiteY8" fmla="*/ 306518 h 504852"/>
                <a:gd name="connsiteX9" fmla="*/ 0 w 3168203"/>
                <a:gd name="connsiteY9" fmla="*/ 345154 h 504852"/>
                <a:gd name="connsiteX10" fmla="*/ 18031 w 3168203"/>
                <a:gd name="connsiteY10" fmla="*/ 504852 h 504852"/>
                <a:gd name="connsiteX11" fmla="*/ 273032 w 3168203"/>
                <a:gd name="connsiteY11" fmla="*/ 476519 h 504852"/>
                <a:gd name="connsiteX12" fmla="*/ 600156 w 3168203"/>
                <a:gd name="connsiteY12" fmla="*/ 443034 h 504852"/>
                <a:gd name="connsiteX13" fmla="*/ 924703 w 3168203"/>
                <a:gd name="connsiteY13" fmla="*/ 406973 h 504852"/>
                <a:gd name="connsiteX14" fmla="*/ 1195160 w 3168203"/>
                <a:gd name="connsiteY14" fmla="*/ 378639 h 504852"/>
                <a:gd name="connsiteX15" fmla="*/ 1499101 w 3168203"/>
                <a:gd name="connsiteY15" fmla="*/ 347730 h 504852"/>
                <a:gd name="connsiteX16" fmla="*/ 1736072 w 3168203"/>
                <a:gd name="connsiteY16" fmla="*/ 321972 h 504852"/>
                <a:gd name="connsiteX17" fmla="*/ 1960165 w 3168203"/>
                <a:gd name="connsiteY17" fmla="*/ 298790 h 504852"/>
                <a:gd name="connsiteX18" fmla="*/ 2220318 w 3168203"/>
                <a:gd name="connsiteY18" fmla="*/ 270457 h 504852"/>
                <a:gd name="connsiteX19" fmla="*/ 2470168 w 3168203"/>
                <a:gd name="connsiteY19" fmla="*/ 242123 h 504852"/>
                <a:gd name="connsiteX20" fmla="*/ 2552593 w 3168203"/>
                <a:gd name="connsiteY20" fmla="*/ 234396 h 504852"/>
                <a:gd name="connsiteX21" fmla="*/ 2637594 w 3168203"/>
                <a:gd name="connsiteY21" fmla="*/ 231820 h 504852"/>
                <a:gd name="connsiteX22" fmla="*/ 2761231 w 3168203"/>
                <a:gd name="connsiteY22" fmla="*/ 231820 h 504852"/>
                <a:gd name="connsiteX23" fmla="*/ 2884868 w 3168203"/>
                <a:gd name="connsiteY23" fmla="*/ 234396 h 504852"/>
                <a:gd name="connsiteX24" fmla="*/ 3013657 w 3168203"/>
                <a:gd name="connsiteY24" fmla="*/ 239547 h 504852"/>
                <a:gd name="connsiteX25" fmla="*/ 3072900 w 3168203"/>
                <a:gd name="connsiteY25" fmla="*/ 242123 h 504852"/>
                <a:gd name="connsiteX26" fmla="*/ 3106385 w 3168203"/>
                <a:gd name="connsiteY26" fmla="*/ 236972 h 504852"/>
                <a:gd name="connsiteX27" fmla="*/ 3137294 w 3168203"/>
                <a:gd name="connsiteY27" fmla="*/ 229244 h 504852"/>
                <a:gd name="connsiteX28" fmla="*/ 3157900 w 3168203"/>
                <a:gd name="connsiteY28" fmla="*/ 218941 h 504852"/>
                <a:gd name="connsiteX29" fmla="*/ 3165627 w 3168203"/>
                <a:gd name="connsiteY29" fmla="*/ 206062 h 504852"/>
                <a:gd name="connsiteX30" fmla="*/ 3168203 w 3168203"/>
                <a:gd name="connsiteY30" fmla="*/ 193184 h 504852"/>
                <a:gd name="connsiteX31" fmla="*/ 3165627 w 3168203"/>
                <a:gd name="connsiteY31" fmla="*/ 177729 h 504852"/>
                <a:gd name="connsiteX32" fmla="*/ 3155324 w 3168203"/>
                <a:gd name="connsiteY32" fmla="*/ 157123 h 504852"/>
                <a:gd name="connsiteX33" fmla="*/ 3132142 w 3168203"/>
                <a:gd name="connsiteY33" fmla="*/ 126213 h 504852"/>
                <a:gd name="connsiteX34" fmla="*/ 3119263 w 3168203"/>
                <a:gd name="connsiteY34" fmla="*/ 113335 h 504852"/>
                <a:gd name="connsiteX35" fmla="*/ 3098657 w 3168203"/>
                <a:gd name="connsiteY35" fmla="*/ 100456 h 504852"/>
                <a:gd name="connsiteX36" fmla="*/ 3021384 w 3168203"/>
                <a:gd name="connsiteY36" fmla="*/ 69546 h 504852"/>
                <a:gd name="connsiteX37" fmla="*/ 2877141 w 3168203"/>
                <a:gd name="connsiteY37" fmla="*/ 25758 h 504852"/>
                <a:gd name="connsiteX38" fmla="*/ 2797292 w 3168203"/>
                <a:gd name="connsiteY38" fmla="*/ 5152 h 504852"/>
                <a:gd name="connsiteX39" fmla="*/ 2758655 w 3168203"/>
                <a:gd name="connsiteY39" fmla="*/ 0 h 504852"/>
                <a:gd name="connsiteX40" fmla="*/ 2743200 w 3168203"/>
                <a:gd name="connsiteY40" fmla="*/ 0 h 504852"/>
                <a:gd name="connsiteX41" fmla="*/ 2691685 w 3168203"/>
                <a:gd name="connsiteY41" fmla="*/ 15455 h 504852"/>
                <a:gd name="connsiteX42" fmla="*/ 2550017 w 3168203"/>
                <a:gd name="connsiteY42" fmla="*/ 48940 h 504852"/>
                <a:gd name="connsiteX43" fmla="*/ 2475320 w 3168203"/>
                <a:gd name="connsiteY43" fmla="*/ 66971 h 504852"/>
                <a:gd name="connsiteX44" fmla="*/ 2390319 w 3168203"/>
                <a:gd name="connsiteY44" fmla="*/ 74698 h 504852"/>
                <a:gd name="connsiteX45" fmla="*/ 2197136 w 3168203"/>
                <a:gd name="connsiteY45" fmla="*/ 95304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68203" h="504852">
                  <a:moveTo>
                    <a:pt x="2197136" y="95304"/>
                  </a:moveTo>
                  <a:lnTo>
                    <a:pt x="1939559" y="123638"/>
                  </a:lnTo>
                  <a:lnTo>
                    <a:pt x="1710315" y="149395"/>
                  </a:lnTo>
                  <a:lnTo>
                    <a:pt x="1555768" y="164850"/>
                  </a:lnTo>
                  <a:lnTo>
                    <a:pt x="1447586" y="175153"/>
                  </a:lnTo>
                  <a:lnTo>
                    <a:pt x="1138493" y="208638"/>
                  </a:lnTo>
                  <a:lnTo>
                    <a:pt x="875764" y="239547"/>
                  </a:lnTo>
                  <a:lnTo>
                    <a:pt x="584701" y="275608"/>
                  </a:lnTo>
                  <a:lnTo>
                    <a:pt x="301366" y="306518"/>
                  </a:lnTo>
                  <a:lnTo>
                    <a:pt x="0" y="345154"/>
                  </a:lnTo>
                  <a:lnTo>
                    <a:pt x="18031" y="504852"/>
                  </a:lnTo>
                  <a:lnTo>
                    <a:pt x="273032" y="476519"/>
                  </a:lnTo>
                  <a:lnTo>
                    <a:pt x="600156" y="443034"/>
                  </a:lnTo>
                  <a:lnTo>
                    <a:pt x="924703" y="406973"/>
                  </a:lnTo>
                  <a:lnTo>
                    <a:pt x="1195160" y="378639"/>
                  </a:lnTo>
                  <a:lnTo>
                    <a:pt x="1499101" y="347730"/>
                  </a:lnTo>
                  <a:lnTo>
                    <a:pt x="1736072" y="321972"/>
                  </a:lnTo>
                  <a:lnTo>
                    <a:pt x="1960165" y="298790"/>
                  </a:lnTo>
                  <a:lnTo>
                    <a:pt x="2220318" y="270457"/>
                  </a:lnTo>
                  <a:lnTo>
                    <a:pt x="2470168" y="242123"/>
                  </a:lnTo>
                  <a:lnTo>
                    <a:pt x="2552593" y="234396"/>
                  </a:lnTo>
                  <a:lnTo>
                    <a:pt x="2637594" y="231820"/>
                  </a:lnTo>
                  <a:lnTo>
                    <a:pt x="2761231" y="231820"/>
                  </a:lnTo>
                  <a:lnTo>
                    <a:pt x="2884868" y="234396"/>
                  </a:lnTo>
                  <a:lnTo>
                    <a:pt x="3013657" y="239547"/>
                  </a:lnTo>
                  <a:lnTo>
                    <a:pt x="3072900" y="242123"/>
                  </a:lnTo>
                  <a:lnTo>
                    <a:pt x="3106385" y="236972"/>
                  </a:lnTo>
                  <a:lnTo>
                    <a:pt x="3137294" y="229244"/>
                  </a:lnTo>
                  <a:lnTo>
                    <a:pt x="3157900" y="218941"/>
                  </a:lnTo>
                  <a:lnTo>
                    <a:pt x="3165627" y="206062"/>
                  </a:lnTo>
                  <a:lnTo>
                    <a:pt x="3168203" y="193184"/>
                  </a:lnTo>
                  <a:lnTo>
                    <a:pt x="3165627" y="177729"/>
                  </a:lnTo>
                  <a:lnTo>
                    <a:pt x="3155324" y="157123"/>
                  </a:lnTo>
                  <a:lnTo>
                    <a:pt x="3132142" y="126213"/>
                  </a:lnTo>
                  <a:lnTo>
                    <a:pt x="3119263" y="113335"/>
                  </a:lnTo>
                  <a:lnTo>
                    <a:pt x="3098657" y="100456"/>
                  </a:lnTo>
                  <a:lnTo>
                    <a:pt x="3021384" y="69546"/>
                  </a:lnTo>
                  <a:lnTo>
                    <a:pt x="2877141" y="25758"/>
                  </a:lnTo>
                  <a:lnTo>
                    <a:pt x="2797292" y="5152"/>
                  </a:lnTo>
                  <a:lnTo>
                    <a:pt x="2758655" y="0"/>
                  </a:lnTo>
                  <a:lnTo>
                    <a:pt x="2743200" y="0"/>
                  </a:lnTo>
                  <a:lnTo>
                    <a:pt x="2691685" y="15455"/>
                  </a:lnTo>
                  <a:lnTo>
                    <a:pt x="2550017" y="48940"/>
                  </a:lnTo>
                  <a:lnTo>
                    <a:pt x="2475320" y="66971"/>
                  </a:lnTo>
                  <a:lnTo>
                    <a:pt x="2390319" y="74698"/>
                  </a:lnTo>
                  <a:lnTo>
                    <a:pt x="2197136" y="953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7FA7820B-84CE-4627-A4F5-9694B9C366E2}"/>
                </a:ext>
              </a:extLst>
            </p:cNvPr>
            <p:cNvSpPr/>
            <p:nvPr/>
          </p:nvSpPr>
          <p:spPr>
            <a:xfrm rot="16200000">
              <a:off x="1708944" y="3526631"/>
              <a:ext cx="3606800" cy="896937"/>
            </a:xfrm>
            <a:custGeom>
              <a:avLst/>
              <a:gdLst>
                <a:gd name="connsiteX0" fmla="*/ 2233877 w 3606966"/>
                <a:gd name="connsiteY0" fmla="*/ 619529 h 896529"/>
                <a:gd name="connsiteX1" fmla="*/ 2367909 w 3606966"/>
                <a:gd name="connsiteY1" fmla="*/ 625486 h 896529"/>
                <a:gd name="connsiteX2" fmla="*/ 2493006 w 3606966"/>
                <a:gd name="connsiteY2" fmla="*/ 628464 h 896529"/>
                <a:gd name="connsiteX3" fmla="*/ 2698523 w 3606966"/>
                <a:gd name="connsiteY3" fmla="*/ 628464 h 896529"/>
                <a:gd name="connsiteX4" fmla="*/ 2859362 w 3606966"/>
                <a:gd name="connsiteY4" fmla="*/ 628464 h 896529"/>
                <a:gd name="connsiteX5" fmla="*/ 3002330 w 3606966"/>
                <a:gd name="connsiteY5" fmla="*/ 628464 h 896529"/>
                <a:gd name="connsiteX6" fmla="*/ 3121470 w 3606966"/>
                <a:gd name="connsiteY6" fmla="*/ 622507 h 896529"/>
                <a:gd name="connsiteX7" fmla="*/ 3192954 w 3606966"/>
                <a:gd name="connsiteY7" fmla="*/ 616550 h 896529"/>
                <a:gd name="connsiteX8" fmla="*/ 3249546 w 3606966"/>
                <a:gd name="connsiteY8" fmla="*/ 607615 h 896529"/>
                <a:gd name="connsiteX9" fmla="*/ 3297202 w 3606966"/>
                <a:gd name="connsiteY9" fmla="*/ 595701 h 896529"/>
                <a:gd name="connsiteX10" fmla="*/ 3335922 w 3606966"/>
                <a:gd name="connsiteY10" fmla="*/ 577830 h 896529"/>
                <a:gd name="connsiteX11" fmla="*/ 3371664 w 3606966"/>
                <a:gd name="connsiteY11" fmla="*/ 556980 h 896529"/>
                <a:gd name="connsiteX12" fmla="*/ 3431234 w 3606966"/>
                <a:gd name="connsiteY12" fmla="*/ 509324 h 896529"/>
                <a:gd name="connsiteX13" fmla="*/ 3490804 w 3606966"/>
                <a:gd name="connsiteY13" fmla="*/ 452732 h 896529"/>
                <a:gd name="connsiteX14" fmla="*/ 3550374 w 3606966"/>
                <a:gd name="connsiteY14" fmla="*/ 393162 h 896529"/>
                <a:gd name="connsiteX15" fmla="*/ 3574202 w 3606966"/>
                <a:gd name="connsiteY15" fmla="*/ 369334 h 896529"/>
                <a:gd name="connsiteX16" fmla="*/ 3586116 w 3606966"/>
                <a:gd name="connsiteY16" fmla="*/ 363377 h 896529"/>
                <a:gd name="connsiteX17" fmla="*/ 3595052 w 3606966"/>
                <a:gd name="connsiteY17" fmla="*/ 363377 h 896529"/>
                <a:gd name="connsiteX18" fmla="*/ 3598030 w 3606966"/>
                <a:gd name="connsiteY18" fmla="*/ 363377 h 896529"/>
                <a:gd name="connsiteX19" fmla="*/ 3601009 w 3606966"/>
                <a:gd name="connsiteY19" fmla="*/ 366356 h 896529"/>
                <a:gd name="connsiteX20" fmla="*/ 3606966 w 3606966"/>
                <a:gd name="connsiteY20" fmla="*/ 375291 h 896529"/>
                <a:gd name="connsiteX21" fmla="*/ 3606966 w 3606966"/>
                <a:gd name="connsiteY21" fmla="*/ 393162 h 896529"/>
                <a:gd name="connsiteX22" fmla="*/ 3601009 w 3606966"/>
                <a:gd name="connsiteY22" fmla="*/ 428904 h 896529"/>
                <a:gd name="connsiteX23" fmla="*/ 3583138 w 3606966"/>
                <a:gd name="connsiteY23" fmla="*/ 503367 h 896529"/>
                <a:gd name="connsiteX24" fmla="*/ 3562288 w 3606966"/>
                <a:gd name="connsiteY24" fmla="*/ 574851 h 896529"/>
                <a:gd name="connsiteX25" fmla="*/ 3547396 w 3606966"/>
                <a:gd name="connsiteY25" fmla="*/ 616550 h 896529"/>
                <a:gd name="connsiteX26" fmla="*/ 3526546 w 3606966"/>
                <a:gd name="connsiteY26" fmla="*/ 673142 h 896529"/>
                <a:gd name="connsiteX27" fmla="*/ 3499740 w 3606966"/>
                <a:gd name="connsiteY27" fmla="*/ 732712 h 896529"/>
                <a:gd name="connsiteX28" fmla="*/ 3466976 w 3606966"/>
                <a:gd name="connsiteY28" fmla="*/ 789303 h 896529"/>
                <a:gd name="connsiteX29" fmla="*/ 3440170 w 3606966"/>
                <a:gd name="connsiteY29" fmla="*/ 836959 h 896529"/>
                <a:gd name="connsiteX30" fmla="*/ 3297202 w 3606966"/>
                <a:gd name="connsiteY30" fmla="*/ 893551 h 896529"/>
                <a:gd name="connsiteX31" fmla="*/ 3145298 w 3606966"/>
                <a:gd name="connsiteY31" fmla="*/ 896529 h 896529"/>
                <a:gd name="connsiteX32" fmla="*/ 2984459 w 3606966"/>
                <a:gd name="connsiteY32" fmla="*/ 893551 h 896529"/>
                <a:gd name="connsiteX33" fmla="*/ 2823620 w 3606966"/>
                <a:gd name="connsiteY33" fmla="*/ 887594 h 896529"/>
                <a:gd name="connsiteX34" fmla="*/ 2647888 w 3606966"/>
                <a:gd name="connsiteY34" fmla="*/ 878658 h 896529"/>
                <a:gd name="connsiteX35" fmla="*/ 2457264 w 3606966"/>
                <a:gd name="connsiteY35" fmla="*/ 866744 h 896529"/>
                <a:gd name="connsiteX36" fmla="*/ 2269619 w 3606966"/>
                <a:gd name="connsiteY36" fmla="*/ 851852 h 896529"/>
                <a:gd name="connsiteX37" fmla="*/ 2108780 w 3606966"/>
                <a:gd name="connsiteY37" fmla="*/ 833981 h 896529"/>
                <a:gd name="connsiteX38" fmla="*/ 1921134 w 3606966"/>
                <a:gd name="connsiteY38" fmla="*/ 810153 h 896529"/>
                <a:gd name="connsiteX39" fmla="*/ 1712639 w 3606966"/>
                <a:gd name="connsiteY39" fmla="*/ 777389 h 896529"/>
                <a:gd name="connsiteX40" fmla="*/ 1468402 w 3606966"/>
                <a:gd name="connsiteY40" fmla="*/ 729733 h 896529"/>
                <a:gd name="connsiteX41" fmla="*/ 1227143 w 3606966"/>
                <a:gd name="connsiteY41" fmla="*/ 667185 h 896529"/>
                <a:gd name="connsiteX42" fmla="*/ 944185 w 3606966"/>
                <a:gd name="connsiteY42" fmla="*/ 577830 h 896529"/>
                <a:gd name="connsiteX43" fmla="*/ 783346 w 3606966"/>
                <a:gd name="connsiteY43" fmla="*/ 515281 h 896529"/>
                <a:gd name="connsiteX44" fmla="*/ 601658 w 3606966"/>
                <a:gd name="connsiteY44" fmla="*/ 431883 h 896529"/>
                <a:gd name="connsiteX45" fmla="*/ 461668 w 3606966"/>
                <a:gd name="connsiteY45" fmla="*/ 357420 h 896529"/>
                <a:gd name="connsiteX46" fmla="*/ 339550 w 3606966"/>
                <a:gd name="connsiteY46" fmla="*/ 285936 h 896529"/>
                <a:gd name="connsiteX47" fmla="*/ 232324 w 3606966"/>
                <a:gd name="connsiteY47" fmla="*/ 217431 h 896529"/>
                <a:gd name="connsiteX48" fmla="*/ 86377 w 3606966"/>
                <a:gd name="connsiteY48" fmla="*/ 113183 h 896529"/>
                <a:gd name="connsiteX49" fmla="*/ 23828 w 3606966"/>
                <a:gd name="connsiteY49" fmla="*/ 62549 h 896529"/>
                <a:gd name="connsiteX50" fmla="*/ 8936 w 3606966"/>
                <a:gd name="connsiteY50" fmla="*/ 47656 h 896529"/>
                <a:gd name="connsiteX51" fmla="*/ 2979 w 3606966"/>
                <a:gd name="connsiteY51" fmla="*/ 41699 h 896529"/>
                <a:gd name="connsiteX52" fmla="*/ 0 w 3606966"/>
                <a:gd name="connsiteY52" fmla="*/ 29785 h 896529"/>
                <a:gd name="connsiteX53" fmla="*/ 0 w 3606966"/>
                <a:gd name="connsiteY53" fmla="*/ 14893 h 896529"/>
                <a:gd name="connsiteX54" fmla="*/ 2979 w 3606966"/>
                <a:gd name="connsiteY54" fmla="*/ 2979 h 896529"/>
                <a:gd name="connsiteX55" fmla="*/ 14893 w 3606966"/>
                <a:gd name="connsiteY55" fmla="*/ 0 h 896529"/>
                <a:gd name="connsiteX56" fmla="*/ 35742 w 3606966"/>
                <a:gd name="connsiteY56" fmla="*/ 0 h 896529"/>
                <a:gd name="connsiteX57" fmla="*/ 56592 w 3606966"/>
                <a:gd name="connsiteY57" fmla="*/ 5957 h 896529"/>
                <a:gd name="connsiteX58" fmla="*/ 122119 w 3606966"/>
                <a:gd name="connsiteY58" fmla="*/ 41699 h 896529"/>
                <a:gd name="connsiteX59" fmla="*/ 256152 w 3606966"/>
                <a:gd name="connsiteY59" fmla="*/ 113183 h 896529"/>
                <a:gd name="connsiteX60" fmla="*/ 369335 w 3606966"/>
                <a:gd name="connsiteY60" fmla="*/ 169775 h 896529"/>
                <a:gd name="connsiteX61" fmla="*/ 467625 w 3606966"/>
                <a:gd name="connsiteY61" fmla="*/ 217431 h 896529"/>
                <a:gd name="connsiteX62" fmla="*/ 554002 w 3606966"/>
                <a:gd name="connsiteY62" fmla="*/ 256151 h 896529"/>
                <a:gd name="connsiteX63" fmla="*/ 664206 w 3606966"/>
                <a:gd name="connsiteY63" fmla="*/ 300829 h 896529"/>
                <a:gd name="connsiteX64" fmla="*/ 783346 w 3606966"/>
                <a:gd name="connsiteY64" fmla="*/ 348485 h 896529"/>
                <a:gd name="connsiteX65" fmla="*/ 896529 w 3606966"/>
                <a:gd name="connsiteY65" fmla="*/ 387205 h 896529"/>
                <a:gd name="connsiteX66" fmla="*/ 1030562 w 3606966"/>
                <a:gd name="connsiteY66" fmla="*/ 428904 h 896529"/>
                <a:gd name="connsiteX67" fmla="*/ 1179487 w 3606966"/>
                <a:gd name="connsiteY67" fmla="*/ 467625 h 896529"/>
                <a:gd name="connsiteX68" fmla="*/ 1280756 w 3606966"/>
                <a:gd name="connsiteY68" fmla="*/ 491453 h 896529"/>
                <a:gd name="connsiteX69" fmla="*/ 1402875 w 3606966"/>
                <a:gd name="connsiteY69" fmla="*/ 518260 h 896529"/>
                <a:gd name="connsiteX70" fmla="*/ 1545843 w 3606966"/>
                <a:gd name="connsiteY70" fmla="*/ 542088 h 896529"/>
                <a:gd name="connsiteX71" fmla="*/ 1691789 w 3606966"/>
                <a:gd name="connsiteY71" fmla="*/ 559959 h 896529"/>
                <a:gd name="connsiteX72" fmla="*/ 1953898 w 3606966"/>
                <a:gd name="connsiteY72" fmla="*/ 589744 h 896529"/>
                <a:gd name="connsiteX73" fmla="*/ 2111758 w 3606966"/>
                <a:gd name="connsiteY73" fmla="*/ 607615 h 896529"/>
                <a:gd name="connsiteX74" fmla="*/ 2233877 w 3606966"/>
                <a:gd name="connsiteY74" fmla="*/ 619529 h 8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606966" h="896529">
                  <a:moveTo>
                    <a:pt x="2233877" y="619529"/>
                  </a:moveTo>
                  <a:lnTo>
                    <a:pt x="2367909" y="625486"/>
                  </a:lnTo>
                  <a:lnTo>
                    <a:pt x="2493006" y="628464"/>
                  </a:lnTo>
                  <a:lnTo>
                    <a:pt x="2698523" y="628464"/>
                  </a:lnTo>
                  <a:lnTo>
                    <a:pt x="2859362" y="628464"/>
                  </a:lnTo>
                  <a:lnTo>
                    <a:pt x="3002330" y="628464"/>
                  </a:lnTo>
                  <a:lnTo>
                    <a:pt x="3121470" y="622507"/>
                  </a:lnTo>
                  <a:lnTo>
                    <a:pt x="3192954" y="616550"/>
                  </a:lnTo>
                  <a:lnTo>
                    <a:pt x="3249546" y="607615"/>
                  </a:lnTo>
                  <a:lnTo>
                    <a:pt x="3297202" y="595701"/>
                  </a:lnTo>
                  <a:lnTo>
                    <a:pt x="3335922" y="577830"/>
                  </a:lnTo>
                  <a:lnTo>
                    <a:pt x="3371664" y="556980"/>
                  </a:lnTo>
                  <a:lnTo>
                    <a:pt x="3431234" y="509324"/>
                  </a:lnTo>
                  <a:lnTo>
                    <a:pt x="3490804" y="452732"/>
                  </a:lnTo>
                  <a:lnTo>
                    <a:pt x="3550374" y="393162"/>
                  </a:lnTo>
                  <a:lnTo>
                    <a:pt x="3574202" y="369334"/>
                  </a:lnTo>
                  <a:lnTo>
                    <a:pt x="3586116" y="363377"/>
                  </a:lnTo>
                  <a:lnTo>
                    <a:pt x="3595052" y="363377"/>
                  </a:lnTo>
                  <a:lnTo>
                    <a:pt x="3598030" y="363377"/>
                  </a:lnTo>
                  <a:lnTo>
                    <a:pt x="3601009" y="366356"/>
                  </a:lnTo>
                  <a:lnTo>
                    <a:pt x="3606966" y="375291"/>
                  </a:lnTo>
                  <a:lnTo>
                    <a:pt x="3606966" y="393162"/>
                  </a:lnTo>
                  <a:lnTo>
                    <a:pt x="3601009" y="428904"/>
                  </a:lnTo>
                  <a:lnTo>
                    <a:pt x="3583138" y="503367"/>
                  </a:lnTo>
                  <a:lnTo>
                    <a:pt x="3562288" y="574851"/>
                  </a:lnTo>
                  <a:lnTo>
                    <a:pt x="3547396" y="616550"/>
                  </a:lnTo>
                  <a:lnTo>
                    <a:pt x="3526546" y="673142"/>
                  </a:lnTo>
                  <a:lnTo>
                    <a:pt x="3499740" y="732712"/>
                  </a:lnTo>
                  <a:lnTo>
                    <a:pt x="3466976" y="789303"/>
                  </a:lnTo>
                  <a:lnTo>
                    <a:pt x="3440170" y="836959"/>
                  </a:lnTo>
                  <a:lnTo>
                    <a:pt x="3297202" y="893551"/>
                  </a:lnTo>
                  <a:lnTo>
                    <a:pt x="3145298" y="896529"/>
                  </a:lnTo>
                  <a:lnTo>
                    <a:pt x="2984459" y="893551"/>
                  </a:lnTo>
                  <a:lnTo>
                    <a:pt x="2823620" y="887594"/>
                  </a:lnTo>
                  <a:lnTo>
                    <a:pt x="2647888" y="878658"/>
                  </a:lnTo>
                  <a:lnTo>
                    <a:pt x="2457264" y="866744"/>
                  </a:lnTo>
                  <a:lnTo>
                    <a:pt x="2269619" y="851852"/>
                  </a:lnTo>
                  <a:lnTo>
                    <a:pt x="2108780" y="833981"/>
                  </a:lnTo>
                  <a:lnTo>
                    <a:pt x="1921134" y="810153"/>
                  </a:lnTo>
                  <a:lnTo>
                    <a:pt x="1712639" y="777389"/>
                  </a:lnTo>
                  <a:lnTo>
                    <a:pt x="1468402" y="729733"/>
                  </a:lnTo>
                  <a:lnTo>
                    <a:pt x="1227143" y="667185"/>
                  </a:lnTo>
                  <a:lnTo>
                    <a:pt x="944185" y="577830"/>
                  </a:lnTo>
                  <a:lnTo>
                    <a:pt x="783346" y="515281"/>
                  </a:lnTo>
                  <a:lnTo>
                    <a:pt x="601658" y="431883"/>
                  </a:lnTo>
                  <a:lnTo>
                    <a:pt x="461668" y="357420"/>
                  </a:lnTo>
                  <a:lnTo>
                    <a:pt x="339550" y="285936"/>
                  </a:lnTo>
                  <a:lnTo>
                    <a:pt x="232324" y="217431"/>
                  </a:lnTo>
                  <a:lnTo>
                    <a:pt x="86377" y="113183"/>
                  </a:lnTo>
                  <a:lnTo>
                    <a:pt x="23828" y="62549"/>
                  </a:lnTo>
                  <a:lnTo>
                    <a:pt x="8936" y="47656"/>
                  </a:lnTo>
                  <a:lnTo>
                    <a:pt x="2979" y="41699"/>
                  </a:lnTo>
                  <a:lnTo>
                    <a:pt x="0" y="29785"/>
                  </a:lnTo>
                  <a:lnTo>
                    <a:pt x="0" y="14893"/>
                  </a:lnTo>
                  <a:lnTo>
                    <a:pt x="2979" y="2979"/>
                  </a:lnTo>
                  <a:lnTo>
                    <a:pt x="14893" y="0"/>
                  </a:lnTo>
                  <a:lnTo>
                    <a:pt x="35742" y="0"/>
                  </a:lnTo>
                  <a:lnTo>
                    <a:pt x="56592" y="5957"/>
                  </a:lnTo>
                  <a:lnTo>
                    <a:pt x="122119" y="41699"/>
                  </a:lnTo>
                  <a:lnTo>
                    <a:pt x="256152" y="113183"/>
                  </a:lnTo>
                  <a:lnTo>
                    <a:pt x="369335" y="169775"/>
                  </a:lnTo>
                  <a:lnTo>
                    <a:pt x="467625" y="217431"/>
                  </a:lnTo>
                  <a:lnTo>
                    <a:pt x="554002" y="256151"/>
                  </a:lnTo>
                  <a:lnTo>
                    <a:pt x="664206" y="300829"/>
                  </a:lnTo>
                  <a:lnTo>
                    <a:pt x="783346" y="348485"/>
                  </a:lnTo>
                  <a:lnTo>
                    <a:pt x="896529" y="387205"/>
                  </a:lnTo>
                  <a:lnTo>
                    <a:pt x="1030562" y="428904"/>
                  </a:lnTo>
                  <a:lnTo>
                    <a:pt x="1179487" y="467625"/>
                  </a:lnTo>
                  <a:lnTo>
                    <a:pt x="1280756" y="491453"/>
                  </a:lnTo>
                  <a:lnTo>
                    <a:pt x="1402875" y="518260"/>
                  </a:lnTo>
                  <a:lnTo>
                    <a:pt x="1545843" y="542088"/>
                  </a:lnTo>
                  <a:lnTo>
                    <a:pt x="1691789" y="559959"/>
                  </a:lnTo>
                  <a:lnTo>
                    <a:pt x="1953898" y="589744"/>
                  </a:lnTo>
                  <a:lnTo>
                    <a:pt x="2111758" y="607615"/>
                  </a:lnTo>
                  <a:lnTo>
                    <a:pt x="2233877" y="6195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02B077E1-BC39-4A73-BA1D-942FB99598F1}"/>
                </a:ext>
              </a:extLst>
            </p:cNvPr>
            <p:cNvSpPr/>
            <p:nvPr/>
          </p:nvSpPr>
          <p:spPr>
            <a:xfrm>
              <a:off x="2830512" y="2909888"/>
              <a:ext cx="660400" cy="796925"/>
            </a:xfrm>
            <a:custGeom>
              <a:avLst/>
              <a:gdLst>
                <a:gd name="connsiteX0" fmla="*/ 183357 w 659607"/>
                <a:gd name="connsiteY0" fmla="*/ 230981 h 797718"/>
                <a:gd name="connsiteX1" fmla="*/ 247650 w 659607"/>
                <a:gd name="connsiteY1" fmla="*/ 304800 h 797718"/>
                <a:gd name="connsiteX2" fmla="*/ 304800 w 659607"/>
                <a:gd name="connsiteY2" fmla="*/ 376237 h 797718"/>
                <a:gd name="connsiteX3" fmla="*/ 323850 w 659607"/>
                <a:gd name="connsiteY3" fmla="*/ 400050 h 797718"/>
                <a:gd name="connsiteX4" fmla="*/ 350044 w 659607"/>
                <a:gd name="connsiteY4" fmla="*/ 452437 h 797718"/>
                <a:gd name="connsiteX5" fmla="*/ 404813 w 659607"/>
                <a:gd name="connsiteY5" fmla="*/ 569118 h 797718"/>
                <a:gd name="connsiteX6" fmla="*/ 447675 w 659607"/>
                <a:gd name="connsiteY6" fmla="*/ 661987 h 797718"/>
                <a:gd name="connsiteX7" fmla="*/ 478632 w 659607"/>
                <a:gd name="connsiteY7" fmla="*/ 731043 h 797718"/>
                <a:gd name="connsiteX8" fmla="*/ 488157 w 659607"/>
                <a:gd name="connsiteY8" fmla="*/ 745331 h 797718"/>
                <a:gd name="connsiteX9" fmla="*/ 511969 w 659607"/>
                <a:gd name="connsiteY9" fmla="*/ 766762 h 797718"/>
                <a:gd name="connsiteX10" fmla="*/ 535782 w 659607"/>
                <a:gd name="connsiteY10" fmla="*/ 783431 h 797718"/>
                <a:gd name="connsiteX11" fmla="*/ 552450 w 659607"/>
                <a:gd name="connsiteY11" fmla="*/ 792956 h 797718"/>
                <a:gd name="connsiteX12" fmla="*/ 569119 w 659607"/>
                <a:gd name="connsiteY12" fmla="*/ 797718 h 797718"/>
                <a:gd name="connsiteX13" fmla="*/ 588169 w 659607"/>
                <a:gd name="connsiteY13" fmla="*/ 797718 h 797718"/>
                <a:gd name="connsiteX14" fmla="*/ 602457 w 659607"/>
                <a:gd name="connsiteY14" fmla="*/ 790575 h 797718"/>
                <a:gd name="connsiteX15" fmla="*/ 611982 w 659607"/>
                <a:gd name="connsiteY15" fmla="*/ 783431 h 797718"/>
                <a:gd name="connsiteX16" fmla="*/ 619125 w 659607"/>
                <a:gd name="connsiteY16" fmla="*/ 773906 h 797718"/>
                <a:gd name="connsiteX17" fmla="*/ 631032 w 659607"/>
                <a:gd name="connsiteY17" fmla="*/ 747712 h 797718"/>
                <a:gd name="connsiteX18" fmla="*/ 645319 w 659607"/>
                <a:gd name="connsiteY18" fmla="*/ 697706 h 797718"/>
                <a:gd name="connsiteX19" fmla="*/ 654844 w 659607"/>
                <a:gd name="connsiteY19" fmla="*/ 654843 h 797718"/>
                <a:gd name="connsiteX20" fmla="*/ 659607 w 659607"/>
                <a:gd name="connsiteY20" fmla="*/ 616743 h 797718"/>
                <a:gd name="connsiteX21" fmla="*/ 659607 w 659607"/>
                <a:gd name="connsiteY21" fmla="*/ 588168 h 797718"/>
                <a:gd name="connsiteX22" fmla="*/ 659607 w 659607"/>
                <a:gd name="connsiteY22" fmla="*/ 559593 h 797718"/>
                <a:gd name="connsiteX23" fmla="*/ 657225 w 659607"/>
                <a:gd name="connsiteY23" fmla="*/ 523875 h 797718"/>
                <a:gd name="connsiteX24" fmla="*/ 647700 w 659607"/>
                <a:gd name="connsiteY24" fmla="*/ 481012 h 797718"/>
                <a:gd name="connsiteX25" fmla="*/ 635794 w 659607"/>
                <a:gd name="connsiteY25" fmla="*/ 447675 h 797718"/>
                <a:gd name="connsiteX26" fmla="*/ 616744 w 659607"/>
                <a:gd name="connsiteY26" fmla="*/ 400050 h 797718"/>
                <a:gd name="connsiteX27" fmla="*/ 597694 w 659607"/>
                <a:gd name="connsiteY27" fmla="*/ 357187 h 797718"/>
                <a:gd name="connsiteX28" fmla="*/ 573882 w 659607"/>
                <a:gd name="connsiteY28" fmla="*/ 316706 h 797718"/>
                <a:gd name="connsiteX29" fmla="*/ 540544 w 659607"/>
                <a:gd name="connsiteY29" fmla="*/ 266700 h 797718"/>
                <a:gd name="connsiteX30" fmla="*/ 523875 w 659607"/>
                <a:gd name="connsiteY30" fmla="*/ 245268 h 797718"/>
                <a:gd name="connsiteX31" fmla="*/ 492919 w 659607"/>
                <a:gd name="connsiteY31" fmla="*/ 216693 h 797718"/>
                <a:gd name="connsiteX32" fmla="*/ 466725 w 659607"/>
                <a:gd name="connsiteY32" fmla="*/ 195262 h 797718"/>
                <a:gd name="connsiteX33" fmla="*/ 440532 w 659607"/>
                <a:gd name="connsiteY33" fmla="*/ 176212 h 797718"/>
                <a:gd name="connsiteX34" fmla="*/ 395288 w 659607"/>
                <a:gd name="connsiteY34" fmla="*/ 147637 h 797718"/>
                <a:gd name="connsiteX35" fmla="*/ 335757 w 659607"/>
                <a:gd name="connsiteY35" fmla="*/ 111918 h 797718"/>
                <a:gd name="connsiteX36" fmla="*/ 273844 w 659607"/>
                <a:gd name="connsiteY36" fmla="*/ 80962 h 797718"/>
                <a:gd name="connsiteX37" fmla="*/ 235744 w 659607"/>
                <a:gd name="connsiteY37" fmla="*/ 64293 h 797718"/>
                <a:gd name="connsiteX38" fmla="*/ 166688 w 659607"/>
                <a:gd name="connsiteY38" fmla="*/ 38100 h 797718"/>
                <a:gd name="connsiteX39" fmla="*/ 97632 w 659607"/>
                <a:gd name="connsiteY39" fmla="*/ 14287 h 797718"/>
                <a:gd name="connsiteX40" fmla="*/ 38100 w 659607"/>
                <a:gd name="connsiteY40" fmla="*/ 0 h 797718"/>
                <a:gd name="connsiteX41" fmla="*/ 11907 w 659607"/>
                <a:gd name="connsiteY41" fmla="*/ 0 h 797718"/>
                <a:gd name="connsiteX42" fmla="*/ 2382 w 659607"/>
                <a:gd name="connsiteY42" fmla="*/ 7143 h 797718"/>
                <a:gd name="connsiteX43" fmla="*/ 0 w 659607"/>
                <a:gd name="connsiteY43" fmla="*/ 19050 h 797718"/>
                <a:gd name="connsiteX44" fmla="*/ 4763 w 659607"/>
                <a:gd name="connsiteY44" fmla="*/ 35718 h 797718"/>
                <a:gd name="connsiteX45" fmla="*/ 33338 w 659607"/>
                <a:gd name="connsiteY45" fmla="*/ 66675 h 797718"/>
                <a:gd name="connsiteX46" fmla="*/ 85725 w 659607"/>
                <a:gd name="connsiteY46" fmla="*/ 121443 h 797718"/>
                <a:gd name="connsiteX47" fmla="*/ 183357 w 659607"/>
                <a:gd name="connsiteY47" fmla="*/ 230981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9607" h="797718">
                  <a:moveTo>
                    <a:pt x="183357" y="230981"/>
                  </a:moveTo>
                  <a:lnTo>
                    <a:pt x="247650" y="304800"/>
                  </a:lnTo>
                  <a:lnTo>
                    <a:pt x="304800" y="376237"/>
                  </a:lnTo>
                  <a:lnTo>
                    <a:pt x="323850" y="400050"/>
                  </a:lnTo>
                  <a:lnTo>
                    <a:pt x="350044" y="452437"/>
                  </a:lnTo>
                  <a:lnTo>
                    <a:pt x="404813" y="569118"/>
                  </a:lnTo>
                  <a:lnTo>
                    <a:pt x="447675" y="661987"/>
                  </a:lnTo>
                  <a:lnTo>
                    <a:pt x="478632" y="731043"/>
                  </a:lnTo>
                  <a:lnTo>
                    <a:pt x="488157" y="745331"/>
                  </a:lnTo>
                  <a:lnTo>
                    <a:pt x="511969" y="766762"/>
                  </a:lnTo>
                  <a:lnTo>
                    <a:pt x="535782" y="783431"/>
                  </a:lnTo>
                  <a:lnTo>
                    <a:pt x="552450" y="792956"/>
                  </a:lnTo>
                  <a:lnTo>
                    <a:pt x="569119" y="797718"/>
                  </a:lnTo>
                  <a:lnTo>
                    <a:pt x="588169" y="797718"/>
                  </a:lnTo>
                  <a:lnTo>
                    <a:pt x="602457" y="790575"/>
                  </a:lnTo>
                  <a:lnTo>
                    <a:pt x="611982" y="783431"/>
                  </a:lnTo>
                  <a:lnTo>
                    <a:pt x="619125" y="773906"/>
                  </a:lnTo>
                  <a:lnTo>
                    <a:pt x="631032" y="747712"/>
                  </a:lnTo>
                  <a:lnTo>
                    <a:pt x="645319" y="697706"/>
                  </a:lnTo>
                  <a:lnTo>
                    <a:pt x="654844" y="654843"/>
                  </a:lnTo>
                  <a:lnTo>
                    <a:pt x="659607" y="616743"/>
                  </a:lnTo>
                  <a:lnTo>
                    <a:pt x="659607" y="588168"/>
                  </a:lnTo>
                  <a:lnTo>
                    <a:pt x="659607" y="559593"/>
                  </a:lnTo>
                  <a:lnTo>
                    <a:pt x="657225" y="523875"/>
                  </a:lnTo>
                  <a:lnTo>
                    <a:pt x="647700" y="481012"/>
                  </a:lnTo>
                  <a:lnTo>
                    <a:pt x="635794" y="447675"/>
                  </a:lnTo>
                  <a:lnTo>
                    <a:pt x="616744" y="400050"/>
                  </a:lnTo>
                  <a:lnTo>
                    <a:pt x="597694" y="357187"/>
                  </a:lnTo>
                  <a:lnTo>
                    <a:pt x="573882" y="316706"/>
                  </a:lnTo>
                  <a:lnTo>
                    <a:pt x="540544" y="266700"/>
                  </a:lnTo>
                  <a:lnTo>
                    <a:pt x="523875" y="245268"/>
                  </a:lnTo>
                  <a:lnTo>
                    <a:pt x="492919" y="216693"/>
                  </a:lnTo>
                  <a:lnTo>
                    <a:pt x="466725" y="195262"/>
                  </a:lnTo>
                  <a:lnTo>
                    <a:pt x="440532" y="176212"/>
                  </a:lnTo>
                  <a:lnTo>
                    <a:pt x="395288" y="147637"/>
                  </a:lnTo>
                  <a:lnTo>
                    <a:pt x="335757" y="111918"/>
                  </a:lnTo>
                  <a:lnTo>
                    <a:pt x="273844" y="80962"/>
                  </a:lnTo>
                  <a:lnTo>
                    <a:pt x="235744" y="64293"/>
                  </a:lnTo>
                  <a:lnTo>
                    <a:pt x="166688" y="38100"/>
                  </a:lnTo>
                  <a:lnTo>
                    <a:pt x="97632" y="14287"/>
                  </a:lnTo>
                  <a:lnTo>
                    <a:pt x="38100" y="0"/>
                  </a:lnTo>
                  <a:lnTo>
                    <a:pt x="11907" y="0"/>
                  </a:lnTo>
                  <a:lnTo>
                    <a:pt x="2382" y="7143"/>
                  </a:lnTo>
                  <a:lnTo>
                    <a:pt x="0" y="19050"/>
                  </a:lnTo>
                  <a:lnTo>
                    <a:pt x="4763" y="35718"/>
                  </a:lnTo>
                  <a:lnTo>
                    <a:pt x="33338" y="66675"/>
                  </a:lnTo>
                  <a:lnTo>
                    <a:pt x="85725" y="121443"/>
                  </a:lnTo>
                  <a:lnTo>
                    <a:pt x="183357" y="230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448FE107-2378-4B51-A351-7640C327C320}"/>
                </a:ext>
              </a:extLst>
            </p:cNvPr>
            <p:cNvSpPr/>
            <p:nvPr/>
          </p:nvSpPr>
          <p:spPr>
            <a:xfrm>
              <a:off x="2667000" y="3829050"/>
              <a:ext cx="1028700" cy="944563"/>
            </a:xfrm>
            <a:custGeom>
              <a:avLst/>
              <a:gdLst>
                <a:gd name="connsiteX0" fmla="*/ 895350 w 1028700"/>
                <a:gd name="connsiteY0" fmla="*/ 123825 h 945356"/>
                <a:gd name="connsiteX1" fmla="*/ 807244 w 1028700"/>
                <a:gd name="connsiteY1" fmla="*/ 202406 h 945356"/>
                <a:gd name="connsiteX2" fmla="*/ 726281 w 1028700"/>
                <a:gd name="connsiteY2" fmla="*/ 269081 h 945356"/>
                <a:gd name="connsiteX3" fmla="*/ 664369 w 1028700"/>
                <a:gd name="connsiteY3" fmla="*/ 316706 h 945356"/>
                <a:gd name="connsiteX4" fmla="*/ 561975 w 1028700"/>
                <a:gd name="connsiteY4" fmla="*/ 392906 h 945356"/>
                <a:gd name="connsiteX5" fmla="*/ 490538 w 1028700"/>
                <a:gd name="connsiteY5" fmla="*/ 438150 h 945356"/>
                <a:gd name="connsiteX6" fmla="*/ 440531 w 1028700"/>
                <a:gd name="connsiteY6" fmla="*/ 469106 h 945356"/>
                <a:gd name="connsiteX7" fmla="*/ 411956 w 1028700"/>
                <a:gd name="connsiteY7" fmla="*/ 490538 h 945356"/>
                <a:gd name="connsiteX8" fmla="*/ 366713 w 1028700"/>
                <a:gd name="connsiteY8" fmla="*/ 521494 h 945356"/>
                <a:gd name="connsiteX9" fmla="*/ 342900 w 1028700"/>
                <a:gd name="connsiteY9" fmla="*/ 535781 h 945356"/>
                <a:gd name="connsiteX10" fmla="*/ 316706 w 1028700"/>
                <a:gd name="connsiteY10" fmla="*/ 547688 h 945356"/>
                <a:gd name="connsiteX11" fmla="*/ 288131 w 1028700"/>
                <a:gd name="connsiteY11" fmla="*/ 554831 h 945356"/>
                <a:gd name="connsiteX12" fmla="*/ 259556 w 1028700"/>
                <a:gd name="connsiteY12" fmla="*/ 557213 h 945356"/>
                <a:gd name="connsiteX13" fmla="*/ 223838 w 1028700"/>
                <a:gd name="connsiteY13" fmla="*/ 550069 h 945356"/>
                <a:gd name="connsiteX14" fmla="*/ 190500 w 1028700"/>
                <a:gd name="connsiteY14" fmla="*/ 538163 h 945356"/>
                <a:gd name="connsiteX15" fmla="*/ 161925 w 1028700"/>
                <a:gd name="connsiteY15" fmla="*/ 523875 h 945356"/>
                <a:gd name="connsiteX16" fmla="*/ 138113 w 1028700"/>
                <a:gd name="connsiteY16" fmla="*/ 507206 h 945356"/>
                <a:gd name="connsiteX17" fmla="*/ 114300 w 1028700"/>
                <a:gd name="connsiteY17" fmla="*/ 490538 h 945356"/>
                <a:gd name="connsiteX18" fmla="*/ 90488 w 1028700"/>
                <a:gd name="connsiteY18" fmla="*/ 471488 h 945356"/>
                <a:gd name="connsiteX19" fmla="*/ 73819 w 1028700"/>
                <a:gd name="connsiteY19" fmla="*/ 452438 h 945356"/>
                <a:gd name="connsiteX20" fmla="*/ 57150 w 1028700"/>
                <a:gd name="connsiteY20" fmla="*/ 442913 h 945356"/>
                <a:gd name="connsiteX21" fmla="*/ 38100 w 1028700"/>
                <a:gd name="connsiteY21" fmla="*/ 438150 h 945356"/>
                <a:gd name="connsiteX22" fmla="*/ 16669 w 1028700"/>
                <a:gd name="connsiteY22" fmla="*/ 440531 h 945356"/>
                <a:gd name="connsiteX23" fmla="*/ 7144 w 1028700"/>
                <a:gd name="connsiteY23" fmla="*/ 452438 h 945356"/>
                <a:gd name="connsiteX24" fmla="*/ 0 w 1028700"/>
                <a:gd name="connsiteY24" fmla="*/ 471488 h 945356"/>
                <a:gd name="connsiteX25" fmla="*/ 0 w 1028700"/>
                <a:gd name="connsiteY25" fmla="*/ 485775 h 945356"/>
                <a:gd name="connsiteX26" fmla="*/ 9525 w 1028700"/>
                <a:gd name="connsiteY26" fmla="*/ 509588 h 945356"/>
                <a:gd name="connsiteX27" fmla="*/ 69056 w 1028700"/>
                <a:gd name="connsiteY27" fmla="*/ 628650 h 945356"/>
                <a:gd name="connsiteX28" fmla="*/ 121444 w 1028700"/>
                <a:gd name="connsiteY28" fmla="*/ 731044 h 945356"/>
                <a:gd name="connsiteX29" fmla="*/ 166688 w 1028700"/>
                <a:gd name="connsiteY29" fmla="*/ 821531 h 945356"/>
                <a:gd name="connsiteX30" fmla="*/ 202406 w 1028700"/>
                <a:gd name="connsiteY30" fmla="*/ 892969 h 945356"/>
                <a:gd name="connsiteX31" fmla="*/ 221456 w 1028700"/>
                <a:gd name="connsiteY31" fmla="*/ 914400 h 945356"/>
                <a:gd name="connsiteX32" fmla="*/ 240506 w 1028700"/>
                <a:gd name="connsiteY32" fmla="*/ 931069 h 945356"/>
                <a:gd name="connsiteX33" fmla="*/ 252413 w 1028700"/>
                <a:gd name="connsiteY33" fmla="*/ 938213 h 945356"/>
                <a:gd name="connsiteX34" fmla="*/ 269081 w 1028700"/>
                <a:gd name="connsiteY34" fmla="*/ 942975 h 945356"/>
                <a:gd name="connsiteX35" fmla="*/ 283369 w 1028700"/>
                <a:gd name="connsiteY35" fmla="*/ 945356 h 945356"/>
                <a:gd name="connsiteX36" fmla="*/ 297656 w 1028700"/>
                <a:gd name="connsiteY36" fmla="*/ 945356 h 945356"/>
                <a:gd name="connsiteX37" fmla="*/ 319088 w 1028700"/>
                <a:gd name="connsiteY37" fmla="*/ 935831 h 945356"/>
                <a:gd name="connsiteX38" fmla="*/ 335756 w 1028700"/>
                <a:gd name="connsiteY38" fmla="*/ 921544 h 945356"/>
                <a:gd name="connsiteX39" fmla="*/ 354806 w 1028700"/>
                <a:gd name="connsiteY39" fmla="*/ 890588 h 945356"/>
                <a:gd name="connsiteX40" fmla="*/ 388144 w 1028700"/>
                <a:gd name="connsiteY40" fmla="*/ 842963 h 945356"/>
                <a:gd name="connsiteX41" fmla="*/ 440531 w 1028700"/>
                <a:gd name="connsiteY41" fmla="*/ 769144 h 945356"/>
                <a:gd name="connsiteX42" fmla="*/ 485775 w 1028700"/>
                <a:gd name="connsiteY42" fmla="*/ 707231 h 945356"/>
                <a:gd name="connsiteX43" fmla="*/ 540544 w 1028700"/>
                <a:gd name="connsiteY43" fmla="*/ 645319 h 945356"/>
                <a:gd name="connsiteX44" fmla="*/ 609600 w 1028700"/>
                <a:gd name="connsiteY44" fmla="*/ 569119 h 945356"/>
                <a:gd name="connsiteX45" fmla="*/ 695325 w 1028700"/>
                <a:gd name="connsiteY45" fmla="*/ 485775 h 945356"/>
                <a:gd name="connsiteX46" fmla="*/ 776288 w 1028700"/>
                <a:gd name="connsiteY46" fmla="*/ 407194 h 945356"/>
                <a:gd name="connsiteX47" fmla="*/ 847725 w 1028700"/>
                <a:gd name="connsiteY47" fmla="*/ 342900 h 945356"/>
                <a:gd name="connsiteX48" fmla="*/ 916781 w 1028700"/>
                <a:gd name="connsiteY48" fmla="*/ 283369 h 945356"/>
                <a:gd name="connsiteX49" fmla="*/ 1016794 w 1028700"/>
                <a:gd name="connsiteY49" fmla="*/ 197644 h 945356"/>
                <a:gd name="connsiteX50" fmla="*/ 1028700 w 1028700"/>
                <a:gd name="connsiteY50" fmla="*/ 0 h 945356"/>
                <a:gd name="connsiteX51" fmla="*/ 895350 w 1028700"/>
                <a:gd name="connsiteY51" fmla="*/ 1238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28700" h="945356">
                  <a:moveTo>
                    <a:pt x="895350" y="123825"/>
                  </a:moveTo>
                  <a:lnTo>
                    <a:pt x="807244" y="202406"/>
                  </a:lnTo>
                  <a:lnTo>
                    <a:pt x="726281" y="269081"/>
                  </a:lnTo>
                  <a:lnTo>
                    <a:pt x="664369" y="316706"/>
                  </a:lnTo>
                  <a:lnTo>
                    <a:pt x="561975" y="392906"/>
                  </a:lnTo>
                  <a:lnTo>
                    <a:pt x="490538" y="438150"/>
                  </a:lnTo>
                  <a:lnTo>
                    <a:pt x="440531" y="469106"/>
                  </a:lnTo>
                  <a:lnTo>
                    <a:pt x="411956" y="490538"/>
                  </a:lnTo>
                  <a:lnTo>
                    <a:pt x="366713" y="521494"/>
                  </a:lnTo>
                  <a:lnTo>
                    <a:pt x="342900" y="535781"/>
                  </a:lnTo>
                  <a:lnTo>
                    <a:pt x="316706" y="547688"/>
                  </a:lnTo>
                  <a:lnTo>
                    <a:pt x="288131" y="554831"/>
                  </a:lnTo>
                  <a:lnTo>
                    <a:pt x="259556" y="557213"/>
                  </a:lnTo>
                  <a:lnTo>
                    <a:pt x="223838" y="550069"/>
                  </a:lnTo>
                  <a:lnTo>
                    <a:pt x="190500" y="538163"/>
                  </a:lnTo>
                  <a:lnTo>
                    <a:pt x="161925" y="523875"/>
                  </a:lnTo>
                  <a:lnTo>
                    <a:pt x="138113" y="507206"/>
                  </a:lnTo>
                  <a:lnTo>
                    <a:pt x="114300" y="490538"/>
                  </a:lnTo>
                  <a:lnTo>
                    <a:pt x="90488" y="471488"/>
                  </a:lnTo>
                  <a:lnTo>
                    <a:pt x="73819" y="452438"/>
                  </a:lnTo>
                  <a:lnTo>
                    <a:pt x="57150" y="442913"/>
                  </a:lnTo>
                  <a:lnTo>
                    <a:pt x="38100" y="438150"/>
                  </a:lnTo>
                  <a:lnTo>
                    <a:pt x="16669" y="440531"/>
                  </a:lnTo>
                  <a:lnTo>
                    <a:pt x="7144" y="452438"/>
                  </a:lnTo>
                  <a:lnTo>
                    <a:pt x="0" y="471488"/>
                  </a:lnTo>
                  <a:lnTo>
                    <a:pt x="0" y="485775"/>
                  </a:lnTo>
                  <a:lnTo>
                    <a:pt x="9525" y="509588"/>
                  </a:lnTo>
                  <a:lnTo>
                    <a:pt x="69056" y="628650"/>
                  </a:lnTo>
                  <a:lnTo>
                    <a:pt x="121444" y="731044"/>
                  </a:lnTo>
                  <a:lnTo>
                    <a:pt x="166688" y="821531"/>
                  </a:lnTo>
                  <a:lnTo>
                    <a:pt x="202406" y="892969"/>
                  </a:lnTo>
                  <a:lnTo>
                    <a:pt x="221456" y="914400"/>
                  </a:lnTo>
                  <a:lnTo>
                    <a:pt x="240506" y="931069"/>
                  </a:lnTo>
                  <a:lnTo>
                    <a:pt x="252413" y="938213"/>
                  </a:lnTo>
                  <a:lnTo>
                    <a:pt x="269081" y="942975"/>
                  </a:lnTo>
                  <a:lnTo>
                    <a:pt x="283369" y="945356"/>
                  </a:lnTo>
                  <a:lnTo>
                    <a:pt x="297656" y="945356"/>
                  </a:lnTo>
                  <a:lnTo>
                    <a:pt x="319088" y="935831"/>
                  </a:lnTo>
                  <a:lnTo>
                    <a:pt x="335756" y="921544"/>
                  </a:lnTo>
                  <a:lnTo>
                    <a:pt x="354806" y="890588"/>
                  </a:lnTo>
                  <a:lnTo>
                    <a:pt x="388144" y="842963"/>
                  </a:lnTo>
                  <a:lnTo>
                    <a:pt x="440531" y="769144"/>
                  </a:lnTo>
                  <a:lnTo>
                    <a:pt x="485775" y="707231"/>
                  </a:lnTo>
                  <a:lnTo>
                    <a:pt x="540544" y="645319"/>
                  </a:lnTo>
                  <a:lnTo>
                    <a:pt x="609600" y="569119"/>
                  </a:lnTo>
                  <a:lnTo>
                    <a:pt x="695325" y="485775"/>
                  </a:lnTo>
                  <a:lnTo>
                    <a:pt x="776288" y="407194"/>
                  </a:lnTo>
                  <a:lnTo>
                    <a:pt x="847725" y="342900"/>
                  </a:lnTo>
                  <a:lnTo>
                    <a:pt x="916781" y="283369"/>
                  </a:lnTo>
                  <a:lnTo>
                    <a:pt x="1016794" y="197644"/>
                  </a:lnTo>
                  <a:lnTo>
                    <a:pt x="1028700" y="0"/>
                  </a:lnTo>
                  <a:lnTo>
                    <a:pt x="895350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17A33650-D5E9-4763-8FBD-9493F818F567}"/>
                </a:ext>
              </a:extLst>
            </p:cNvPr>
            <p:cNvSpPr/>
            <p:nvPr/>
          </p:nvSpPr>
          <p:spPr>
            <a:xfrm>
              <a:off x="4376737" y="2578100"/>
              <a:ext cx="2279650" cy="511175"/>
            </a:xfrm>
            <a:custGeom>
              <a:avLst/>
              <a:gdLst>
                <a:gd name="connsiteX0" fmla="*/ 1545465 w 2279561"/>
                <a:gd name="connsiteY0" fmla="*/ 226668 h 510003"/>
                <a:gd name="connsiteX1" fmla="*/ 1380616 w 2279561"/>
                <a:gd name="connsiteY1" fmla="*/ 244698 h 510003"/>
                <a:gd name="connsiteX2" fmla="*/ 1277585 w 2279561"/>
                <a:gd name="connsiteY2" fmla="*/ 257577 h 510003"/>
                <a:gd name="connsiteX3" fmla="*/ 1179705 w 2279561"/>
                <a:gd name="connsiteY3" fmla="*/ 273032 h 510003"/>
                <a:gd name="connsiteX4" fmla="*/ 1053492 w 2279561"/>
                <a:gd name="connsiteY4" fmla="*/ 293638 h 510003"/>
                <a:gd name="connsiteX5" fmla="*/ 983946 w 2279561"/>
                <a:gd name="connsiteY5" fmla="*/ 306517 h 510003"/>
                <a:gd name="connsiteX6" fmla="*/ 873188 w 2279561"/>
                <a:gd name="connsiteY6" fmla="*/ 329699 h 510003"/>
                <a:gd name="connsiteX7" fmla="*/ 783036 w 2279561"/>
                <a:gd name="connsiteY7" fmla="*/ 350305 h 510003"/>
                <a:gd name="connsiteX8" fmla="*/ 695460 w 2279561"/>
                <a:gd name="connsiteY8" fmla="*/ 376063 h 510003"/>
                <a:gd name="connsiteX9" fmla="*/ 597580 w 2279561"/>
                <a:gd name="connsiteY9" fmla="*/ 409548 h 510003"/>
                <a:gd name="connsiteX10" fmla="*/ 502276 w 2279561"/>
                <a:gd name="connsiteY10" fmla="*/ 440457 h 510003"/>
                <a:gd name="connsiteX11" fmla="*/ 399245 w 2279561"/>
                <a:gd name="connsiteY11" fmla="*/ 479094 h 510003"/>
                <a:gd name="connsiteX12" fmla="*/ 321972 w 2279561"/>
                <a:gd name="connsiteY12" fmla="*/ 510003 h 510003"/>
                <a:gd name="connsiteX13" fmla="*/ 316821 w 2279561"/>
                <a:gd name="connsiteY13" fmla="*/ 510003 h 510003"/>
                <a:gd name="connsiteX14" fmla="*/ 293639 w 2279561"/>
                <a:gd name="connsiteY14" fmla="*/ 507427 h 510003"/>
                <a:gd name="connsiteX15" fmla="*/ 255002 w 2279561"/>
                <a:gd name="connsiteY15" fmla="*/ 497124 h 510003"/>
                <a:gd name="connsiteX16" fmla="*/ 218941 w 2279561"/>
                <a:gd name="connsiteY16" fmla="*/ 484245 h 510003"/>
                <a:gd name="connsiteX17" fmla="*/ 177729 w 2279561"/>
                <a:gd name="connsiteY17" fmla="*/ 466215 h 510003"/>
                <a:gd name="connsiteX18" fmla="*/ 151971 w 2279561"/>
                <a:gd name="connsiteY18" fmla="*/ 450760 h 510003"/>
                <a:gd name="connsiteX19" fmla="*/ 131365 w 2279561"/>
                <a:gd name="connsiteY19" fmla="*/ 435306 h 510003"/>
                <a:gd name="connsiteX20" fmla="*/ 110759 w 2279561"/>
                <a:gd name="connsiteY20" fmla="*/ 417275 h 510003"/>
                <a:gd name="connsiteX21" fmla="*/ 95304 w 2279561"/>
                <a:gd name="connsiteY21" fmla="*/ 396669 h 510003"/>
                <a:gd name="connsiteX22" fmla="*/ 74698 w 2279561"/>
                <a:gd name="connsiteY22" fmla="*/ 365760 h 510003"/>
                <a:gd name="connsiteX23" fmla="*/ 51516 w 2279561"/>
                <a:gd name="connsiteY23" fmla="*/ 327123 h 510003"/>
                <a:gd name="connsiteX24" fmla="*/ 30910 w 2279561"/>
                <a:gd name="connsiteY24" fmla="*/ 291062 h 510003"/>
                <a:gd name="connsiteX25" fmla="*/ 12879 w 2279561"/>
                <a:gd name="connsiteY25" fmla="*/ 257577 h 510003"/>
                <a:gd name="connsiteX26" fmla="*/ 2576 w 2279561"/>
                <a:gd name="connsiteY26" fmla="*/ 239547 h 510003"/>
                <a:gd name="connsiteX27" fmla="*/ 0 w 2279561"/>
                <a:gd name="connsiteY27" fmla="*/ 216365 h 510003"/>
                <a:gd name="connsiteX28" fmla="*/ 0 w 2279561"/>
                <a:gd name="connsiteY28" fmla="*/ 200910 h 510003"/>
                <a:gd name="connsiteX29" fmla="*/ 7728 w 2279561"/>
                <a:gd name="connsiteY29" fmla="*/ 190607 h 510003"/>
                <a:gd name="connsiteX30" fmla="*/ 20607 w 2279561"/>
                <a:gd name="connsiteY30" fmla="*/ 188031 h 510003"/>
                <a:gd name="connsiteX31" fmla="*/ 30910 w 2279561"/>
                <a:gd name="connsiteY31" fmla="*/ 190607 h 510003"/>
                <a:gd name="connsiteX32" fmla="*/ 59243 w 2279561"/>
                <a:gd name="connsiteY32" fmla="*/ 206062 h 510003"/>
                <a:gd name="connsiteX33" fmla="*/ 113335 w 2279561"/>
                <a:gd name="connsiteY33" fmla="*/ 236971 h 510003"/>
                <a:gd name="connsiteX34" fmla="*/ 154547 w 2279561"/>
                <a:gd name="connsiteY34" fmla="*/ 255001 h 510003"/>
                <a:gd name="connsiteX35" fmla="*/ 200911 w 2279561"/>
                <a:gd name="connsiteY35" fmla="*/ 270456 h 510003"/>
                <a:gd name="connsiteX36" fmla="*/ 249851 w 2279561"/>
                <a:gd name="connsiteY36" fmla="*/ 283335 h 510003"/>
                <a:gd name="connsiteX37" fmla="*/ 283336 w 2279561"/>
                <a:gd name="connsiteY37" fmla="*/ 285911 h 510003"/>
                <a:gd name="connsiteX38" fmla="*/ 376064 w 2279561"/>
                <a:gd name="connsiteY38" fmla="*/ 270456 h 510003"/>
                <a:gd name="connsiteX39" fmla="*/ 587277 w 2279561"/>
                <a:gd name="connsiteY39" fmla="*/ 231819 h 510003"/>
                <a:gd name="connsiteX40" fmla="*/ 795915 w 2279561"/>
                <a:gd name="connsiteY40" fmla="*/ 198334 h 510003"/>
                <a:gd name="connsiteX41" fmla="*/ 999401 w 2279561"/>
                <a:gd name="connsiteY41" fmla="*/ 167425 h 510003"/>
                <a:gd name="connsiteX42" fmla="*/ 1264706 w 2279561"/>
                <a:gd name="connsiteY42" fmla="*/ 128788 h 510003"/>
                <a:gd name="connsiteX43" fmla="*/ 1511980 w 2279561"/>
                <a:gd name="connsiteY43" fmla="*/ 95303 h 510003"/>
                <a:gd name="connsiteX44" fmla="*/ 1769558 w 2279561"/>
                <a:gd name="connsiteY44" fmla="*/ 64394 h 510003"/>
                <a:gd name="connsiteX45" fmla="*/ 1805618 w 2279561"/>
                <a:gd name="connsiteY45" fmla="*/ 43788 h 510003"/>
                <a:gd name="connsiteX46" fmla="*/ 1841679 w 2279561"/>
                <a:gd name="connsiteY46" fmla="*/ 28333 h 510003"/>
                <a:gd name="connsiteX47" fmla="*/ 1880316 w 2279561"/>
                <a:gd name="connsiteY47" fmla="*/ 10303 h 510003"/>
                <a:gd name="connsiteX48" fmla="*/ 1918953 w 2279561"/>
                <a:gd name="connsiteY48" fmla="*/ 0 h 510003"/>
                <a:gd name="connsiteX49" fmla="*/ 1942135 w 2279561"/>
                <a:gd name="connsiteY49" fmla="*/ 0 h 510003"/>
                <a:gd name="connsiteX50" fmla="*/ 1957589 w 2279561"/>
                <a:gd name="connsiteY50" fmla="*/ 2575 h 510003"/>
                <a:gd name="connsiteX51" fmla="*/ 2014256 w 2279561"/>
                <a:gd name="connsiteY51" fmla="*/ 25757 h 510003"/>
                <a:gd name="connsiteX52" fmla="*/ 2088954 w 2279561"/>
                <a:gd name="connsiteY52" fmla="*/ 59243 h 510003"/>
                <a:gd name="connsiteX53" fmla="*/ 2186833 w 2279561"/>
                <a:gd name="connsiteY53" fmla="*/ 115910 h 510003"/>
                <a:gd name="connsiteX54" fmla="*/ 2235773 w 2279561"/>
                <a:gd name="connsiteY54" fmla="*/ 149395 h 510003"/>
                <a:gd name="connsiteX55" fmla="*/ 2258955 w 2279561"/>
                <a:gd name="connsiteY55" fmla="*/ 170001 h 510003"/>
                <a:gd name="connsiteX56" fmla="*/ 2271834 w 2279561"/>
                <a:gd name="connsiteY56" fmla="*/ 185455 h 510003"/>
                <a:gd name="connsiteX57" fmla="*/ 2276985 w 2279561"/>
                <a:gd name="connsiteY57" fmla="*/ 203486 h 510003"/>
                <a:gd name="connsiteX58" fmla="*/ 2279561 w 2279561"/>
                <a:gd name="connsiteY58" fmla="*/ 221516 h 510003"/>
                <a:gd name="connsiteX59" fmla="*/ 2271834 w 2279561"/>
                <a:gd name="connsiteY59" fmla="*/ 244698 h 510003"/>
                <a:gd name="connsiteX60" fmla="*/ 2256379 w 2279561"/>
                <a:gd name="connsiteY60" fmla="*/ 260153 h 510003"/>
                <a:gd name="connsiteX61" fmla="*/ 1893195 w 2279561"/>
                <a:gd name="connsiteY61" fmla="*/ 200910 h 510003"/>
                <a:gd name="connsiteX62" fmla="*/ 1808194 w 2279561"/>
                <a:gd name="connsiteY62" fmla="*/ 203486 h 510003"/>
                <a:gd name="connsiteX63" fmla="*/ 1702587 w 2279561"/>
                <a:gd name="connsiteY63" fmla="*/ 213789 h 510003"/>
                <a:gd name="connsiteX64" fmla="*/ 1545465 w 2279561"/>
                <a:gd name="connsiteY64" fmla="*/ 226668 h 5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9561" h="510003">
                  <a:moveTo>
                    <a:pt x="1545465" y="226668"/>
                  </a:moveTo>
                  <a:lnTo>
                    <a:pt x="1380616" y="244698"/>
                  </a:lnTo>
                  <a:lnTo>
                    <a:pt x="1277585" y="257577"/>
                  </a:lnTo>
                  <a:lnTo>
                    <a:pt x="1179705" y="273032"/>
                  </a:lnTo>
                  <a:lnTo>
                    <a:pt x="1053492" y="293638"/>
                  </a:lnTo>
                  <a:lnTo>
                    <a:pt x="983946" y="306517"/>
                  </a:lnTo>
                  <a:lnTo>
                    <a:pt x="873188" y="329699"/>
                  </a:lnTo>
                  <a:lnTo>
                    <a:pt x="783036" y="350305"/>
                  </a:lnTo>
                  <a:lnTo>
                    <a:pt x="695460" y="376063"/>
                  </a:lnTo>
                  <a:lnTo>
                    <a:pt x="597580" y="409548"/>
                  </a:lnTo>
                  <a:lnTo>
                    <a:pt x="502276" y="440457"/>
                  </a:lnTo>
                  <a:lnTo>
                    <a:pt x="399245" y="479094"/>
                  </a:lnTo>
                  <a:lnTo>
                    <a:pt x="321972" y="510003"/>
                  </a:lnTo>
                  <a:lnTo>
                    <a:pt x="316821" y="510003"/>
                  </a:lnTo>
                  <a:lnTo>
                    <a:pt x="293639" y="507427"/>
                  </a:lnTo>
                  <a:lnTo>
                    <a:pt x="255002" y="497124"/>
                  </a:lnTo>
                  <a:lnTo>
                    <a:pt x="218941" y="484245"/>
                  </a:lnTo>
                  <a:lnTo>
                    <a:pt x="177729" y="466215"/>
                  </a:lnTo>
                  <a:lnTo>
                    <a:pt x="151971" y="450760"/>
                  </a:lnTo>
                  <a:lnTo>
                    <a:pt x="131365" y="435306"/>
                  </a:lnTo>
                  <a:lnTo>
                    <a:pt x="110759" y="417275"/>
                  </a:lnTo>
                  <a:lnTo>
                    <a:pt x="95304" y="396669"/>
                  </a:lnTo>
                  <a:lnTo>
                    <a:pt x="74698" y="365760"/>
                  </a:lnTo>
                  <a:lnTo>
                    <a:pt x="51516" y="327123"/>
                  </a:lnTo>
                  <a:lnTo>
                    <a:pt x="30910" y="291062"/>
                  </a:lnTo>
                  <a:lnTo>
                    <a:pt x="12879" y="257577"/>
                  </a:lnTo>
                  <a:lnTo>
                    <a:pt x="2576" y="239547"/>
                  </a:lnTo>
                  <a:lnTo>
                    <a:pt x="0" y="216365"/>
                  </a:lnTo>
                  <a:lnTo>
                    <a:pt x="0" y="200910"/>
                  </a:lnTo>
                  <a:lnTo>
                    <a:pt x="7728" y="190607"/>
                  </a:lnTo>
                  <a:lnTo>
                    <a:pt x="20607" y="188031"/>
                  </a:lnTo>
                  <a:lnTo>
                    <a:pt x="30910" y="190607"/>
                  </a:lnTo>
                  <a:lnTo>
                    <a:pt x="59243" y="206062"/>
                  </a:lnTo>
                  <a:lnTo>
                    <a:pt x="113335" y="236971"/>
                  </a:lnTo>
                  <a:lnTo>
                    <a:pt x="154547" y="255001"/>
                  </a:lnTo>
                  <a:lnTo>
                    <a:pt x="200911" y="270456"/>
                  </a:lnTo>
                  <a:lnTo>
                    <a:pt x="249851" y="283335"/>
                  </a:lnTo>
                  <a:lnTo>
                    <a:pt x="283336" y="285911"/>
                  </a:lnTo>
                  <a:lnTo>
                    <a:pt x="376064" y="270456"/>
                  </a:lnTo>
                  <a:lnTo>
                    <a:pt x="587277" y="231819"/>
                  </a:lnTo>
                  <a:lnTo>
                    <a:pt x="795915" y="198334"/>
                  </a:lnTo>
                  <a:lnTo>
                    <a:pt x="999401" y="167425"/>
                  </a:lnTo>
                  <a:lnTo>
                    <a:pt x="1264706" y="128788"/>
                  </a:lnTo>
                  <a:lnTo>
                    <a:pt x="1511980" y="95303"/>
                  </a:lnTo>
                  <a:lnTo>
                    <a:pt x="1769558" y="64394"/>
                  </a:lnTo>
                  <a:lnTo>
                    <a:pt x="1805618" y="43788"/>
                  </a:lnTo>
                  <a:lnTo>
                    <a:pt x="1841679" y="28333"/>
                  </a:lnTo>
                  <a:lnTo>
                    <a:pt x="1880316" y="10303"/>
                  </a:lnTo>
                  <a:lnTo>
                    <a:pt x="1918953" y="0"/>
                  </a:lnTo>
                  <a:lnTo>
                    <a:pt x="1942135" y="0"/>
                  </a:lnTo>
                  <a:lnTo>
                    <a:pt x="1957589" y="2575"/>
                  </a:lnTo>
                  <a:lnTo>
                    <a:pt x="2014256" y="25757"/>
                  </a:lnTo>
                  <a:lnTo>
                    <a:pt x="2088954" y="59243"/>
                  </a:lnTo>
                  <a:lnTo>
                    <a:pt x="2186833" y="115910"/>
                  </a:lnTo>
                  <a:lnTo>
                    <a:pt x="2235773" y="149395"/>
                  </a:lnTo>
                  <a:lnTo>
                    <a:pt x="2258955" y="170001"/>
                  </a:lnTo>
                  <a:lnTo>
                    <a:pt x="2271834" y="185455"/>
                  </a:lnTo>
                  <a:lnTo>
                    <a:pt x="2276985" y="203486"/>
                  </a:lnTo>
                  <a:lnTo>
                    <a:pt x="2279561" y="221516"/>
                  </a:lnTo>
                  <a:lnTo>
                    <a:pt x="2271834" y="244698"/>
                  </a:lnTo>
                  <a:lnTo>
                    <a:pt x="2256379" y="260153"/>
                  </a:lnTo>
                  <a:lnTo>
                    <a:pt x="1893195" y="200910"/>
                  </a:lnTo>
                  <a:lnTo>
                    <a:pt x="1808194" y="203486"/>
                  </a:lnTo>
                  <a:lnTo>
                    <a:pt x="1702587" y="213789"/>
                  </a:lnTo>
                  <a:lnTo>
                    <a:pt x="1545465" y="2266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62B41B81-F1D5-412D-A447-B547CD78302F}"/>
                </a:ext>
              </a:extLst>
            </p:cNvPr>
            <p:cNvSpPr/>
            <p:nvPr/>
          </p:nvSpPr>
          <p:spPr>
            <a:xfrm>
              <a:off x="5610225" y="2735263"/>
              <a:ext cx="1041400" cy="704850"/>
            </a:xfrm>
            <a:custGeom>
              <a:avLst/>
              <a:gdLst>
                <a:gd name="connsiteX0" fmla="*/ 650081 w 1040606"/>
                <a:gd name="connsiteY0" fmla="*/ 342900 h 704850"/>
                <a:gd name="connsiteX1" fmla="*/ 557213 w 1040606"/>
                <a:gd name="connsiteY1" fmla="*/ 400050 h 704850"/>
                <a:gd name="connsiteX2" fmla="*/ 442913 w 1040606"/>
                <a:gd name="connsiteY2" fmla="*/ 469107 h 704850"/>
                <a:gd name="connsiteX3" fmla="*/ 278606 w 1040606"/>
                <a:gd name="connsiteY3" fmla="*/ 571500 h 704850"/>
                <a:gd name="connsiteX4" fmla="*/ 157163 w 1040606"/>
                <a:gd name="connsiteY4" fmla="*/ 645319 h 704850"/>
                <a:gd name="connsiteX5" fmla="*/ 52388 w 1040606"/>
                <a:gd name="connsiteY5" fmla="*/ 704850 h 704850"/>
                <a:gd name="connsiteX6" fmla="*/ 0 w 1040606"/>
                <a:gd name="connsiteY6" fmla="*/ 654844 h 704850"/>
                <a:gd name="connsiteX7" fmla="*/ 92869 w 1040606"/>
                <a:gd name="connsiteY7" fmla="*/ 581025 h 704850"/>
                <a:gd name="connsiteX8" fmla="*/ 207169 w 1040606"/>
                <a:gd name="connsiteY8" fmla="*/ 485775 h 704850"/>
                <a:gd name="connsiteX9" fmla="*/ 271463 w 1040606"/>
                <a:gd name="connsiteY9" fmla="*/ 431007 h 704850"/>
                <a:gd name="connsiteX10" fmla="*/ 361950 w 1040606"/>
                <a:gd name="connsiteY10" fmla="*/ 345282 h 704850"/>
                <a:gd name="connsiteX11" fmla="*/ 428625 w 1040606"/>
                <a:gd name="connsiteY11" fmla="*/ 278607 h 704850"/>
                <a:gd name="connsiteX12" fmla="*/ 497681 w 1040606"/>
                <a:gd name="connsiteY12" fmla="*/ 209550 h 704850"/>
                <a:gd name="connsiteX13" fmla="*/ 559594 w 1040606"/>
                <a:gd name="connsiteY13" fmla="*/ 142875 h 704850"/>
                <a:gd name="connsiteX14" fmla="*/ 607219 w 1040606"/>
                <a:gd name="connsiteY14" fmla="*/ 88107 h 704850"/>
                <a:gd name="connsiteX15" fmla="*/ 626269 w 1040606"/>
                <a:gd name="connsiteY15" fmla="*/ 66675 h 704850"/>
                <a:gd name="connsiteX16" fmla="*/ 635794 w 1040606"/>
                <a:gd name="connsiteY16" fmla="*/ 52388 h 704850"/>
                <a:gd name="connsiteX17" fmla="*/ 635794 w 1040606"/>
                <a:gd name="connsiteY17" fmla="*/ 47625 h 704850"/>
                <a:gd name="connsiteX18" fmla="*/ 631031 w 1040606"/>
                <a:gd name="connsiteY18" fmla="*/ 38100 h 704850"/>
                <a:gd name="connsiteX19" fmla="*/ 602456 w 1040606"/>
                <a:gd name="connsiteY19" fmla="*/ 0 h 704850"/>
                <a:gd name="connsiteX20" fmla="*/ 1040606 w 1040606"/>
                <a:gd name="connsiteY20" fmla="*/ 54769 h 704850"/>
                <a:gd name="connsiteX21" fmla="*/ 1040606 w 1040606"/>
                <a:gd name="connsiteY21" fmla="*/ 71438 h 704850"/>
                <a:gd name="connsiteX22" fmla="*/ 1021556 w 1040606"/>
                <a:gd name="connsiteY22" fmla="*/ 104775 h 704850"/>
                <a:gd name="connsiteX23" fmla="*/ 1002506 w 1040606"/>
                <a:gd name="connsiteY23" fmla="*/ 119063 h 704850"/>
                <a:gd name="connsiteX24" fmla="*/ 952500 w 1040606"/>
                <a:gd name="connsiteY24" fmla="*/ 150019 h 704850"/>
                <a:gd name="connsiteX25" fmla="*/ 873919 w 1040606"/>
                <a:gd name="connsiteY25" fmla="*/ 200025 h 704850"/>
                <a:gd name="connsiteX26" fmla="*/ 785813 w 1040606"/>
                <a:gd name="connsiteY26" fmla="*/ 254794 h 704850"/>
                <a:gd name="connsiteX27" fmla="*/ 650081 w 1040606"/>
                <a:gd name="connsiteY27" fmla="*/ 34290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04850">
                  <a:moveTo>
                    <a:pt x="650081" y="342900"/>
                  </a:moveTo>
                  <a:lnTo>
                    <a:pt x="557213" y="400050"/>
                  </a:lnTo>
                  <a:lnTo>
                    <a:pt x="442913" y="469107"/>
                  </a:lnTo>
                  <a:lnTo>
                    <a:pt x="278606" y="571500"/>
                  </a:lnTo>
                  <a:lnTo>
                    <a:pt x="157163" y="645319"/>
                  </a:lnTo>
                  <a:lnTo>
                    <a:pt x="52388" y="704850"/>
                  </a:lnTo>
                  <a:lnTo>
                    <a:pt x="0" y="654844"/>
                  </a:lnTo>
                  <a:lnTo>
                    <a:pt x="92869" y="581025"/>
                  </a:lnTo>
                  <a:lnTo>
                    <a:pt x="207169" y="485775"/>
                  </a:lnTo>
                  <a:lnTo>
                    <a:pt x="271463" y="431007"/>
                  </a:lnTo>
                  <a:lnTo>
                    <a:pt x="361950" y="345282"/>
                  </a:lnTo>
                  <a:lnTo>
                    <a:pt x="428625" y="278607"/>
                  </a:lnTo>
                  <a:lnTo>
                    <a:pt x="497681" y="209550"/>
                  </a:lnTo>
                  <a:lnTo>
                    <a:pt x="559594" y="142875"/>
                  </a:lnTo>
                  <a:lnTo>
                    <a:pt x="607219" y="88107"/>
                  </a:lnTo>
                  <a:lnTo>
                    <a:pt x="626269" y="66675"/>
                  </a:lnTo>
                  <a:lnTo>
                    <a:pt x="635794" y="52388"/>
                  </a:lnTo>
                  <a:lnTo>
                    <a:pt x="635794" y="47625"/>
                  </a:lnTo>
                  <a:lnTo>
                    <a:pt x="631031" y="38100"/>
                  </a:lnTo>
                  <a:lnTo>
                    <a:pt x="602456" y="0"/>
                  </a:lnTo>
                  <a:lnTo>
                    <a:pt x="1040606" y="54769"/>
                  </a:lnTo>
                  <a:lnTo>
                    <a:pt x="1040606" y="71438"/>
                  </a:lnTo>
                  <a:lnTo>
                    <a:pt x="1021556" y="104775"/>
                  </a:lnTo>
                  <a:lnTo>
                    <a:pt x="1002506" y="119063"/>
                  </a:lnTo>
                  <a:lnTo>
                    <a:pt x="952500" y="150019"/>
                  </a:lnTo>
                  <a:lnTo>
                    <a:pt x="873919" y="200025"/>
                  </a:lnTo>
                  <a:lnTo>
                    <a:pt x="785813" y="254794"/>
                  </a:lnTo>
                  <a:lnTo>
                    <a:pt x="650081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280CCB9B-4B35-4B5F-8E38-28410AD9532F}"/>
                </a:ext>
              </a:extLst>
            </p:cNvPr>
            <p:cNvSpPr/>
            <p:nvPr/>
          </p:nvSpPr>
          <p:spPr>
            <a:xfrm>
              <a:off x="5205412" y="3109913"/>
              <a:ext cx="717550" cy="585787"/>
            </a:xfrm>
            <a:custGeom>
              <a:avLst/>
              <a:gdLst>
                <a:gd name="connsiteX0" fmla="*/ 300037 w 716756"/>
                <a:gd name="connsiteY0" fmla="*/ 338137 h 585787"/>
                <a:gd name="connsiteX1" fmla="*/ 397668 w 716756"/>
                <a:gd name="connsiteY1" fmla="*/ 445293 h 585787"/>
                <a:gd name="connsiteX2" fmla="*/ 476250 w 716756"/>
                <a:gd name="connsiteY2" fmla="*/ 538162 h 585787"/>
                <a:gd name="connsiteX3" fmla="*/ 514350 w 716756"/>
                <a:gd name="connsiteY3" fmla="*/ 585787 h 585787"/>
                <a:gd name="connsiteX4" fmla="*/ 673893 w 716756"/>
                <a:gd name="connsiteY4" fmla="*/ 576262 h 585787"/>
                <a:gd name="connsiteX5" fmla="*/ 690562 w 716756"/>
                <a:gd name="connsiteY5" fmla="*/ 550068 h 585787"/>
                <a:gd name="connsiteX6" fmla="*/ 704850 w 716756"/>
                <a:gd name="connsiteY6" fmla="*/ 523875 h 585787"/>
                <a:gd name="connsiteX7" fmla="*/ 711993 w 716756"/>
                <a:gd name="connsiteY7" fmla="*/ 502443 h 585787"/>
                <a:gd name="connsiteX8" fmla="*/ 714375 w 716756"/>
                <a:gd name="connsiteY8" fmla="*/ 488156 h 585787"/>
                <a:gd name="connsiteX9" fmla="*/ 716756 w 716756"/>
                <a:gd name="connsiteY9" fmla="*/ 469106 h 585787"/>
                <a:gd name="connsiteX10" fmla="*/ 711993 w 716756"/>
                <a:gd name="connsiteY10" fmla="*/ 442912 h 585787"/>
                <a:gd name="connsiteX11" fmla="*/ 707231 w 716756"/>
                <a:gd name="connsiteY11" fmla="*/ 423862 h 585787"/>
                <a:gd name="connsiteX12" fmla="*/ 692943 w 716756"/>
                <a:gd name="connsiteY12" fmla="*/ 402431 h 585787"/>
                <a:gd name="connsiteX13" fmla="*/ 659606 w 716756"/>
                <a:gd name="connsiteY13" fmla="*/ 369093 h 585787"/>
                <a:gd name="connsiteX14" fmla="*/ 619125 w 716756"/>
                <a:gd name="connsiteY14" fmla="*/ 328612 h 585787"/>
                <a:gd name="connsiteX15" fmla="*/ 581025 w 716756"/>
                <a:gd name="connsiteY15" fmla="*/ 290512 h 585787"/>
                <a:gd name="connsiteX16" fmla="*/ 557212 w 716756"/>
                <a:gd name="connsiteY16" fmla="*/ 266700 h 585787"/>
                <a:gd name="connsiteX17" fmla="*/ 478631 w 716756"/>
                <a:gd name="connsiteY17" fmla="*/ 228600 h 585787"/>
                <a:gd name="connsiteX18" fmla="*/ 423862 w 716756"/>
                <a:gd name="connsiteY18" fmla="*/ 188118 h 585787"/>
                <a:gd name="connsiteX19" fmla="*/ 390525 w 716756"/>
                <a:gd name="connsiteY19" fmla="*/ 164306 h 585787"/>
                <a:gd name="connsiteX20" fmla="*/ 354806 w 716756"/>
                <a:gd name="connsiteY20" fmla="*/ 142875 h 585787"/>
                <a:gd name="connsiteX21" fmla="*/ 300037 w 716756"/>
                <a:gd name="connsiteY21" fmla="*/ 109537 h 585787"/>
                <a:gd name="connsiteX22" fmla="*/ 254793 w 716756"/>
                <a:gd name="connsiteY22" fmla="*/ 85725 h 585787"/>
                <a:gd name="connsiteX23" fmla="*/ 180975 w 716756"/>
                <a:gd name="connsiteY23" fmla="*/ 52387 h 585787"/>
                <a:gd name="connsiteX24" fmla="*/ 109537 w 716756"/>
                <a:gd name="connsiteY24" fmla="*/ 23812 h 585787"/>
                <a:gd name="connsiteX25" fmla="*/ 59531 w 716756"/>
                <a:gd name="connsiteY25" fmla="*/ 4762 h 585787"/>
                <a:gd name="connsiteX26" fmla="*/ 26193 w 716756"/>
                <a:gd name="connsiteY26" fmla="*/ 0 h 585787"/>
                <a:gd name="connsiteX27" fmla="*/ 11906 w 716756"/>
                <a:gd name="connsiteY27" fmla="*/ 0 h 585787"/>
                <a:gd name="connsiteX28" fmla="*/ 2381 w 716756"/>
                <a:gd name="connsiteY28" fmla="*/ 4762 h 585787"/>
                <a:gd name="connsiteX29" fmla="*/ 0 w 716756"/>
                <a:gd name="connsiteY29" fmla="*/ 11906 h 585787"/>
                <a:gd name="connsiteX30" fmla="*/ 0 w 716756"/>
                <a:gd name="connsiteY30" fmla="*/ 23812 h 585787"/>
                <a:gd name="connsiteX31" fmla="*/ 4762 w 716756"/>
                <a:gd name="connsiteY31" fmla="*/ 40481 h 585787"/>
                <a:gd name="connsiteX32" fmla="*/ 21431 w 716756"/>
                <a:gd name="connsiteY32" fmla="*/ 64293 h 585787"/>
                <a:gd name="connsiteX33" fmla="*/ 52387 w 716756"/>
                <a:gd name="connsiteY33" fmla="*/ 92868 h 585787"/>
                <a:gd name="connsiteX34" fmla="*/ 128587 w 716756"/>
                <a:gd name="connsiteY34" fmla="*/ 164306 h 585787"/>
                <a:gd name="connsiteX35" fmla="*/ 226218 w 716756"/>
                <a:gd name="connsiteY35" fmla="*/ 261937 h 585787"/>
                <a:gd name="connsiteX36" fmla="*/ 300037 w 716756"/>
                <a:gd name="connsiteY36" fmla="*/ 338137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585787">
                  <a:moveTo>
                    <a:pt x="300037" y="338137"/>
                  </a:moveTo>
                  <a:lnTo>
                    <a:pt x="397668" y="445293"/>
                  </a:lnTo>
                  <a:lnTo>
                    <a:pt x="476250" y="538162"/>
                  </a:lnTo>
                  <a:lnTo>
                    <a:pt x="514350" y="585787"/>
                  </a:lnTo>
                  <a:lnTo>
                    <a:pt x="673893" y="576262"/>
                  </a:lnTo>
                  <a:lnTo>
                    <a:pt x="690562" y="550068"/>
                  </a:lnTo>
                  <a:lnTo>
                    <a:pt x="704850" y="523875"/>
                  </a:lnTo>
                  <a:lnTo>
                    <a:pt x="711993" y="502443"/>
                  </a:lnTo>
                  <a:lnTo>
                    <a:pt x="714375" y="488156"/>
                  </a:lnTo>
                  <a:lnTo>
                    <a:pt x="716756" y="469106"/>
                  </a:lnTo>
                  <a:lnTo>
                    <a:pt x="711993" y="442912"/>
                  </a:lnTo>
                  <a:lnTo>
                    <a:pt x="707231" y="423862"/>
                  </a:lnTo>
                  <a:lnTo>
                    <a:pt x="692943" y="402431"/>
                  </a:lnTo>
                  <a:lnTo>
                    <a:pt x="659606" y="369093"/>
                  </a:lnTo>
                  <a:lnTo>
                    <a:pt x="619125" y="328612"/>
                  </a:lnTo>
                  <a:lnTo>
                    <a:pt x="581025" y="290512"/>
                  </a:lnTo>
                  <a:lnTo>
                    <a:pt x="557212" y="266700"/>
                  </a:lnTo>
                  <a:lnTo>
                    <a:pt x="478631" y="228600"/>
                  </a:lnTo>
                  <a:lnTo>
                    <a:pt x="423862" y="188118"/>
                  </a:lnTo>
                  <a:lnTo>
                    <a:pt x="390525" y="164306"/>
                  </a:lnTo>
                  <a:lnTo>
                    <a:pt x="354806" y="142875"/>
                  </a:lnTo>
                  <a:lnTo>
                    <a:pt x="300037" y="109537"/>
                  </a:lnTo>
                  <a:lnTo>
                    <a:pt x="254793" y="85725"/>
                  </a:lnTo>
                  <a:lnTo>
                    <a:pt x="180975" y="52387"/>
                  </a:lnTo>
                  <a:lnTo>
                    <a:pt x="109537" y="23812"/>
                  </a:lnTo>
                  <a:lnTo>
                    <a:pt x="59531" y="4762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4762" y="40481"/>
                  </a:lnTo>
                  <a:lnTo>
                    <a:pt x="21431" y="64293"/>
                  </a:lnTo>
                  <a:lnTo>
                    <a:pt x="52387" y="92868"/>
                  </a:lnTo>
                  <a:lnTo>
                    <a:pt x="128587" y="164306"/>
                  </a:lnTo>
                  <a:lnTo>
                    <a:pt x="226218" y="261937"/>
                  </a:lnTo>
                  <a:lnTo>
                    <a:pt x="300037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0">
              <a:extLst>
                <a:ext uri="{FF2B5EF4-FFF2-40B4-BE49-F238E27FC236}">
                  <a16:creationId xmlns:a16="http://schemas.microsoft.com/office/drawing/2014/main" id="{F044F6EB-8B32-4EFC-90EC-2DA0ABBFB82B}"/>
                </a:ext>
              </a:extLst>
            </p:cNvPr>
            <p:cNvSpPr/>
            <p:nvPr/>
          </p:nvSpPr>
          <p:spPr>
            <a:xfrm rot="16200000">
              <a:off x="3349625" y="4632325"/>
              <a:ext cx="2400300" cy="381000"/>
            </a:xfrm>
            <a:custGeom>
              <a:avLst/>
              <a:gdLst>
                <a:gd name="connsiteX0" fmla="*/ 1826419 w 2400300"/>
                <a:gd name="connsiteY0" fmla="*/ 161925 h 381000"/>
                <a:gd name="connsiteX1" fmla="*/ 1640682 w 2400300"/>
                <a:gd name="connsiteY1" fmla="*/ 159544 h 381000"/>
                <a:gd name="connsiteX2" fmla="*/ 1471613 w 2400300"/>
                <a:gd name="connsiteY2" fmla="*/ 157162 h 381000"/>
                <a:gd name="connsiteX3" fmla="*/ 1345407 w 2400300"/>
                <a:gd name="connsiteY3" fmla="*/ 154781 h 381000"/>
                <a:gd name="connsiteX4" fmla="*/ 1204913 w 2400300"/>
                <a:gd name="connsiteY4" fmla="*/ 150019 h 381000"/>
                <a:gd name="connsiteX5" fmla="*/ 1088232 w 2400300"/>
                <a:gd name="connsiteY5" fmla="*/ 145256 h 381000"/>
                <a:gd name="connsiteX6" fmla="*/ 978694 w 2400300"/>
                <a:gd name="connsiteY6" fmla="*/ 135731 h 381000"/>
                <a:gd name="connsiteX7" fmla="*/ 900113 w 2400300"/>
                <a:gd name="connsiteY7" fmla="*/ 130969 h 381000"/>
                <a:gd name="connsiteX8" fmla="*/ 814388 w 2400300"/>
                <a:gd name="connsiteY8" fmla="*/ 123825 h 381000"/>
                <a:gd name="connsiteX9" fmla="*/ 733425 w 2400300"/>
                <a:gd name="connsiteY9" fmla="*/ 116681 h 381000"/>
                <a:gd name="connsiteX10" fmla="*/ 645319 w 2400300"/>
                <a:gd name="connsiteY10" fmla="*/ 104775 h 381000"/>
                <a:gd name="connsiteX11" fmla="*/ 547688 w 2400300"/>
                <a:gd name="connsiteY11" fmla="*/ 88106 h 381000"/>
                <a:gd name="connsiteX12" fmla="*/ 483394 w 2400300"/>
                <a:gd name="connsiteY12" fmla="*/ 76200 h 381000"/>
                <a:gd name="connsiteX13" fmla="*/ 404813 w 2400300"/>
                <a:gd name="connsiteY13" fmla="*/ 57150 h 381000"/>
                <a:gd name="connsiteX14" fmla="*/ 335757 w 2400300"/>
                <a:gd name="connsiteY14" fmla="*/ 38100 h 381000"/>
                <a:gd name="connsiteX15" fmla="*/ 300038 w 2400300"/>
                <a:gd name="connsiteY15" fmla="*/ 28575 h 381000"/>
                <a:gd name="connsiteX16" fmla="*/ 288132 w 2400300"/>
                <a:gd name="connsiteY16" fmla="*/ 28575 h 381000"/>
                <a:gd name="connsiteX17" fmla="*/ 254794 w 2400300"/>
                <a:gd name="connsiteY17" fmla="*/ 33337 h 381000"/>
                <a:gd name="connsiteX18" fmla="*/ 190500 w 2400300"/>
                <a:gd name="connsiteY18" fmla="*/ 50006 h 381000"/>
                <a:gd name="connsiteX19" fmla="*/ 135732 w 2400300"/>
                <a:gd name="connsiteY19" fmla="*/ 69056 h 381000"/>
                <a:gd name="connsiteX20" fmla="*/ 88107 w 2400300"/>
                <a:gd name="connsiteY20" fmla="*/ 90487 h 381000"/>
                <a:gd name="connsiteX21" fmla="*/ 47625 w 2400300"/>
                <a:gd name="connsiteY21" fmla="*/ 111919 h 381000"/>
                <a:gd name="connsiteX22" fmla="*/ 33338 w 2400300"/>
                <a:gd name="connsiteY22" fmla="*/ 116681 h 381000"/>
                <a:gd name="connsiteX23" fmla="*/ 14288 w 2400300"/>
                <a:gd name="connsiteY23" fmla="*/ 128587 h 381000"/>
                <a:gd name="connsiteX24" fmla="*/ 7144 w 2400300"/>
                <a:gd name="connsiteY24" fmla="*/ 142875 h 381000"/>
                <a:gd name="connsiteX25" fmla="*/ 0 w 2400300"/>
                <a:gd name="connsiteY25" fmla="*/ 166687 h 381000"/>
                <a:gd name="connsiteX26" fmla="*/ 0 w 2400300"/>
                <a:gd name="connsiteY26" fmla="*/ 200025 h 381000"/>
                <a:gd name="connsiteX27" fmla="*/ 4763 w 2400300"/>
                <a:gd name="connsiteY27" fmla="*/ 223837 h 381000"/>
                <a:gd name="connsiteX28" fmla="*/ 14288 w 2400300"/>
                <a:gd name="connsiteY28" fmla="*/ 235744 h 381000"/>
                <a:gd name="connsiteX29" fmla="*/ 35719 w 2400300"/>
                <a:gd name="connsiteY29" fmla="*/ 252412 h 381000"/>
                <a:gd name="connsiteX30" fmla="*/ 69057 w 2400300"/>
                <a:gd name="connsiteY30" fmla="*/ 266700 h 381000"/>
                <a:gd name="connsiteX31" fmla="*/ 130969 w 2400300"/>
                <a:gd name="connsiteY31" fmla="*/ 283369 h 381000"/>
                <a:gd name="connsiteX32" fmla="*/ 197644 w 2400300"/>
                <a:gd name="connsiteY32" fmla="*/ 295275 h 381000"/>
                <a:gd name="connsiteX33" fmla="*/ 261938 w 2400300"/>
                <a:gd name="connsiteY33" fmla="*/ 304800 h 381000"/>
                <a:gd name="connsiteX34" fmla="*/ 333375 w 2400300"/>
                <a:gd name="connsiteY34" fmla="*/ 311944 h 381000"/>
                <a:gd name="connsiteX35" fmla="*/ 402432 w 2400300"/>
                <a:gd name="connsiteY35" fmla="*/ 316706 h 381000"/>
                <a:gd name="connsiteX36" fmla="*/ 552450 w 2400300"/>
                <a:gd name="connsiteY36" fmla="*/ 316706 h 381000"/>
                <a:gd name="connsiteX37" fmla="*/ 735807 w 2400300"/>
                <a:gd name="connsiteY37" fmla="*/ 316706 h 381000"/>
                <a:gd name="connsiteX38" fmla="*/ 800100 w 2400300"/>
                <a:gd name="connsiteY38" fmla="*/ 316706 h 381000"/>
                <a:gd name="connsiteX39" fmla="*/ 921544 w 2400300"/>
                <a:gd name="connsiteY39" fmla="*/ 335756 h 381000"/>
                <a:gd name="connsiteX40" fmla="*/ 1031082 w 2400300"/>
                <a:gd name="connsiteY40" fmla="*/ 340519 h 381000"/>
                <a:gd name="connsiteX41" fmla="*/ 1209675 w 2400300"/>
                <a:gd name="connsiteY41" fmla="*/ 350044 h 381000"/>
                <a:gd name="connsiteX42" fmla="*/ 1335882 w 2400300"/>
                <a:gd name="connsiteY42" fmla="*/ 354806 h 381000"/>
                <a:gd name="connsiteX43" fmla="*/ 1481138 w 2400300"/>
                <a:gd name="connsiteY43" fmla="*/ 357187 h 381000"/>
                <a:gd name="connsiteX44" fmla="*/ 1681163 w 2400300"/>
                <a:gd name="connsiteY44" fmla="*/ 359569 h 381000"/>
                <a:gd name="connsiteX45" fmla="*/ 1943100 w 2400300"/>
                <a:gd name="connsiteY45" fmla="*/ 359569 h 381000"/>
                <a:gd name="connsiteX46" fmla="*/ 2128838 w 2400300"/>
                <a:gd name="connsiteY46" fmla="*/ 359569 h 381000"/>
                <a:gd name="connsiteX47" fmla="*/ 2264569 w 2400300"/>
                <a:gd name="connsiteY47" fmla="*/ 381000 h 381000"/>
                <a:gd name="connsiteX48" fmla="*/ 2281238 w 2400300"/>
                <a:gd name="connsiteY48" fmla="*/ 359569 h 381000"/>
                <a:gd name="connsiteX49" fmla="*/ 2297907 w 2400300"/>
                <a:gd name="connsiteY49" fmla="*/ 330994 h 381000"/>
                <a:gd name="connsiteX50" fmla="*/ 2321719 w 2400300"/>
                <a:gd name="connsiteY50" fmla="*/ 288131 h 381000"/>
                <a:gd name="connsiteX51" fmla="*/ 2338388 w 2400300"/>
                <a:gd name="connsiteY51" fmla="*/ 250031 h 381000"/>
                <a:gd name="connsiteX52" fmla="*/ 2357438 w 2400300"/>
                <a:gd name="connsiteY52" fmla="*/ 204787 h 381000"/>
                <a:gd name="connsiteX53" fmla="*/ 2369344 w 2400300"/>
                <a:gd name="connsiteY53" fmla="*/ 166687 h 381000"/>
                <a:gd name="connsiteX54" fmla="*/ 2381250 w 2400300"/>
                <a:gd name="connsiteY54" fmla="*/ 126206 h 381000"/>
                <a:gd name="connsiteX55" fmla="*/ 2393157 w 2400300"/>
                <a:gd name="connsiteY55" fmla="*/ 78581 h 381000"/>
                <a:gd name="connsiteX56" fmla="*/ 2397919 w 2400300"/>
                <a:gd name="connsiteY56" fmla="*/ 45244 h 381000"/>
                <a:gd name="connsiteX57" fmla="*/ 2400300 w 2400300"/>
                <a:gd name="connsiteY57" fmla="*/ 28575 h 381000"/>
                <a:gd name="connsiteX58" fmla="*/ 2400300 w 2400300"/>
                <a:gd name="connsiteY58" fmla="*/ 14287 h 381000"/>
                <a:gd name="connsiteX59" fmla="*/ 2397919 w 2400300"/>
                <a:gd name="connsiteY59" fmla="*/ 7144 h 381000"/>
                <a:gd name="connsiteX60" fmla="*/ 2393157 w 2400300"/>
                <a:gd name="connsiteY60" fmla="*/ 0 h 381000"/>
                <a:gd name="connsiteX61" fmla="*/ 2381250 w 2400300"/>
                <a:gd name="connsiteY61" fmla="*/ 2381 h 381000"/>
                <a:gd name="connsiteX62" fmla="*/ 2369344 w 2400300"/>
                <a:gd name="connsiteY62" fmla="*/ 9525 h 381000"/>
                <a:gd name="connsiteX63" fmla="*/ 2347913 w 2400300"/>
                <a:gd name="connsiteY63" fmla="*/ 30956 h 381000"/>
                <a:gd name="connsiteX64" fmla="*/ 2319338 w 2400300"/>
                <a:gd name="connsiteY64" fmla="*/ 54769 h 381000"/>
                <a:gd name="connsiteX65" fmla="*/ 2281238 w 2400300"/>
                <a:gd name="connsiteY65" fmla="*/ 83344 h 381000"/>
                <a:gd name="connsiteX66" fmla="*/ 2235994 w 2400300"/>
                <a:gd name="connsiteY66" fmla="*/ 107156 h 381000"/>
                <a:gd name="connsiteX67" fmla="*/ 2171700 w 2400300"/>
                <a:gd name="connsiteY67" fmla="*/ 130969 h 381000"/>
                <a:gd name="connsiteX68" fmla="*/ 2121694 w 2400300"/>
                <a:gd name="connsiteY68" fmla="*/ 142875 h 381000"/>
                <a:gd name="connsiteX69" fmla="*/ 2076450 w 2400300"/>
                <a:gd name="connsiteY69" fmla="*/ 150019 h 381000"/>
                <a:gd name="connsiteX70" fmla="*/ 2031207 w 2400300"/>
                <a:gd name="connsiteY70" fmla="*/ 154781 h 381000"/>
                <a:gd name="connsiteX71" fmla="*/ 1983582 w 2400300"/>
                <a:gd name="connsiteY71" fmla="*/ 159544 h 381000"/>
                <a:gd name="connsiteX72" fmla="*/ 1919288 w 2400300"/>
                <a:gd name="connsiteY72" fmla="*/ 161925 h 381000"/>
                <a:gd name="connsiteX73" fmla="*/ 1826419 w 2400300"/>
                <a:gd name="connsiteY73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00300" h="381000">
                  <a:moveTo>
                    <a:pt x="1826419" y="161925"/>
                  </a:moveTo>
                  <a:lnTo>
                    <a:pt x="1640682" y="159544"/>
                  </a:lnTo>
                  <a:lnTo>
                    <a:pt x="1471613" y="157162"/>
                  </a:lnTo>
                  <a:lnTo>
                    <a:pt x="1345407" y="154781"/>
                  </a:lnTo>
                  <a:lnTo>
                    <a:pt x="1204913" y="150019"/>
                  </a:lnTo>
                  <a:lnTo>
                    <a:pt x="1088232" y="145256"/>
                  </a:lnTo>
                  <a:lnTo>
                    <a:pt x="978694" y="135731"/>
                  </a:lnTo>
                  <a:lnTo>
                    <a:pt x="900113" y="130969"/>
                  </a:lnTo>
                  <a:lnTo>
                    <a:pt x="814388" y="123825"/>
                  </a:lnTo>
                  <a:lnTo>
                    <a:pt x="733425" y="116681"/>
                  </a:lnTo>
                  <a:lnTo>
                    <a:pt x="645319" y="104775"/>
                  </a:lnTo>
                  <a:lnTo>
                    <a:pt x="547688" y="88106"/>
                  </a:lnTo>
                  <a:lnTo>
                    <a:pt x="483394" y="76200"/>
                  </a:lnTo>
                  <a:lnTo>
                    <a:pt x="404813" y="57150"/>
                  </a:lnTo>
                  <a:lnTo>
                    <a:pt x="335757" y="38100"/>
                  </a:lnTo>
                  <a:lnTo>
                    <a:pt x="300038" y="28575"/>
                  </a:lnTo>
                  <a:lnTo>
                    <a:pt x="288132" y="28575"/>
                  </a:lnTo>
                  <a:lnTo>
                    <a:pt x="254794" y="33337"/>
                  </a:lnTo>
                  <a:lnTo>
                    <a:pt x="190500" y="50006"/>
                  </a:lnTo>
                  <a:lnTo>
                    <a:pt x="135732" y="69056"/>
                  </a:lnTo>
                  <a:lnTo>
                    <a:pt x="88107" y="90487"/>
                  </a:lnTo>
                  <a:lnTo>
                    <a:pt x="47625" y="111919"/>
                  </a:lnTo>
                  <a:lnTo>
                    <a:pt x="33338" y="116681"/>
                  </a:lnTo>
                  <a:lnTo>
                    <a:pt x="14288" y="128587"/>
                  </a:lnTo>
                  <a:lnTo>
                    <a:pt x="7144" y="142875"/>
                  </a:lnTo>
                  <a:lnTo>
                    <a:pt x="0" y="166687"/>
                  </a:lnTo>
                  <a:lnTo>
                    <a:pt x="0" y="200025"/>
                  </a:lnTo>
                  <a:lnTo>
                    <a:pt x="4763" y="223837"/>
                  </a:lnTo>
                  <a:lnTo>
                    <a:pt x="14288" y="235744"/>
                  </a:lnTo>
                  <a:lnTo>
                    <a:pt x="35719" y="252412"/>
                  </a:lnTo>
                  <a:lnTo>
                    <a:pt x="69057" y="266700"/>
                  </a:lnTo>
                  <a:lnTo>
                    <a:pt x="130969" y="283369"/>
                  </a:lnTo>
                  <a:lnTo>
                    <a:pt x="197644" y="295275"/>
                  </a:lnTo>
                  <a:lnTo>
                    <a:pt x="261938" y="304800"/>
                  </a:lnTo>
                  <a:lnTo>
                    <a:pt x="333375" y="311944"/>
                  </a:lnTo>
                  <a:lnTo>
                    <a:pt x="402432" y="316706"/>
                  </a:lnTo>
                  <a:lnTo>
                    <a:pt x="552450" y="316706"/>
                  </a:lnTo>
                  <a:lnTo>
                    <a:pt x="735807" y="316706"/>
                  </a:lnTo>
                  <a:lnTo>
                    <a:pt x="800100" y="316706"/>
                  </a:lnTo>
                  <a:lnTo>
                    <a:pt x="921544" y="335756"/>
                  </a:lnTo>
                  <a:lnTo>
                    <a:pt x="1031082" y="340519"/>
                  </a:lnTo>
                  <a:lnTo>
                    <a:pt x="1209675" y="350044"/>
                  </a:lnTo>
                  <a:lnTo>
                    <a:pt x="1335882" y="354806"/>
                  </a:lnTo>
                  <a:lnTo>
                    <a:pt x="1481138" y="357187"/>
                  </a:lnTo>
                  <a:lnTo>
                    <a:pt x="1681163" y="359569"/>
                  </a:lnTo>
                  <a:lnTo>
                    <a:pt x="1943100" y="359569"/>
                  </a:lnTo>
                  <a:lnTo>
                    <a:pt x="2128838" y="359569"/>
                  </a:lnTo>
                  <a:lnTo>
                    <a:pt x="2264569" y="381000"/>
                  </a:lnTo>
                  <a:lnTo>
                    <a:pt x="2281238" y="359569"/>
                  </a:lnTo>
                  <a:lnTo>
                    <a:pt x="2297907" y="330994"/>
                  </a:lnTo>
                  <a:lnTo>
                    <a:pt x="2321719" y="288131"/>
                  </a:lnTo>
                  <a:lnTo>
                    <a:pt x="2338388" y="250031"/>
                  </a:lnTo>
                  <a:lnTo>
                    <a:pt x="2357438" y="204787"/>
                  </a:lnTo>
                  <a:lnTo>
                    <a:pt x="2369344" y="166687"/>
                  </a:lnTo>
                  <a:lnTo>
                    <a:pt x="2381250" y="126206"/>
                  </a:lnTo>
                  <a:lnTo>
                    <a:pt x="2393157" y="78581"/>
                  </a:lnTo>
                  <a:lnTo>
                    <a:pt x="2397919" y="45244"/>
                  </a:lnTo>
                  <a:lnTo>
                    <a:pt x="2400300" y="28575"/>
                  </a:lnTo>
                  <a:lnTo>
                    <a:pt x="2400300" y="14287"/>
                  </a:lnTo>
                  <a:lnTo>
                    <a:pt x="2397919" y="7144"/>
                  </a:lnTo>
                  <a:lnTo>
                    <a:pt x="2393157" y="0"/>
                  </a:lnTo>
                  <a:lnTo>
                    <a:pt x="2381250" y="2381"/>
                  </a:lnTo>
                  <a:lnTo>
                    <a:pt x="2369344" y="9525"/>
                  </a:lnTo>
                  <a:lnTo>
                    <a:pt x="2347913" y="30956"/>
                  </a:lnTo>
                  <a:lnTo>
                    <a:pt x="2319338" y="54769"/>
                  </a:lnTo>
                  <a:lnTo>
                    <a:pt x="2281238" y="83344"/>
                  </a:lnTo>
                  <a:lnTo>
                    <a:pt x="2235994" y="107156"/>
                  </a:lnTo>
                  <a:lnTo>
                    <a:pt x="2171700" y="130969"/>
                  </a:lnTo>
                  <a:lnTo>
                    <a:pt x="2121694" y="142875"/>
                  </a:lnTo>
                  <a:lnTo>
                    <a:pt x="2076450" y="150019"/>
                  </a:lnTo>
                  <a:lnTo>
                    <a:pt x="2031207" y="154781"/>
                  </a:lnTo>
                  <a:lnTo>
                    <a:pt x="1983582" y="159544"/>
                  </a:lnTo>
                  <a:lnTo>
                    <a:pt x="1919288" y="161925"/>
                  </a:lnTo>
                  <a:lnTo>
                    <a:pt x="1826419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1">
              <a:extLst>
                <a:ext uri="{FF2B5EF4-FFF2-40B4-BE49-F238E27FC236}">
                  <a16:creationId xmlns:a16="http://schemas.microsoft.com/office/drawing/2014/main" id="{AF277A70-5BE6-41D2-951E-67270E73E391}"/>
                </a:ext>
              </a:extLst>
            </p:cNvPr>
            <p:cNvSpPr/>
            <p:nvPr/>
          </p:nvSpPr>
          <p:spPr>
            <a:xfrm rot="16200000">
              <a:off x="4478337" y="3744913"/>
              <a:ext cx="2636838" cy="2259012"/>
            </a:xfrm>
            <a:custGeom>
              <a:avLst/>
              <a:gdLst>
                <a:gd name="connsiteX0" fmla="*/ 2301865 w 2636472"/>
                <a:gd name="connsiteY0" fmla="*/ 268262 h 2258596"/>
                <a:gd name="connsiteX1" fmla="*/ 2327826 w 2636472"/>
                <a:gd name="connsiteY1" fmla="*/ 473065 h 2258596"/>
                <a:gd name="connsiteX2" fmla="*/ 2359556 w 2636472"/>
                <a:gd name="connsiteY2" fmla="*/ 715366 h 2258596"/>
                <a:gd name="connsiteX3" fmla="*/ 2365325 w 2636472"/>
                <a:gd name="connsiteY3" fmla="*/ 767288 h 2258596"/>
                <a:gd name="connsiteX4" fmla="*/ 2382632 w 2636472"/>
                <a:gd name="connsiteY4" fmla="*/ 923053 h 2258596"/>
                <a:gd name="connsiteX5" fmla="*/ 2397055 w 2636472"/>
                <a:gd name="connsiteY5" fmla="*/ 1081703 h 2258596"/>
                <a:gd name="connsiteX6" fmla="*/ 2417247 w 2636472"/>
                <a:gd name="connsiteY6" fmla="*/ 1373042 h 2258596"/>
                <a:gd name="connsiteX7" fmla="*/ 2437438 w 2636472"/>
                <a:gd name="connsiteY7" fmla="*/ 1609574 h 2258596"/>
                <a:gd name="connsiteX8" fmla="*/ 2448976 w 2636472"/>
                <a:gd name="connsiteY8" fmla="*/ 1762455 h 2258596"/>
                <a:gd name="connsiteX9" fmla="*/ 2451861 w 2636472"/>
                <a:gd name="connsiteY9" fmla="*/ 1802839 h 2258596"/>
                <a:gd name="connsiteX10" fmla="*/ 2451861 w 2636472"/>
                <a:gd name="connsiteY10" fmla="*/ 1828800 h 2258596"/>
                <a:gd name="connsiteX11" fmla="*/ 2446092 w 2636472"/>
                <a:gd name="connsiteY11" fmla="*/ 1863414 h 2258596"/>
                <a:gd name="connsiteX12" fmla="*/ 2434554 w 2636472"/>
                <a:gd name="connsiteY12" fmla="*/ 1889375 h 2258596"/>
                <a:gd name="connsiteX13" fmla="*/ 2423016 w 2636472"/>
                <a:gd name="connsiteY13" fmla="*/ 1906682 h 2258596"/>
                <a:gd name="connsiteX14" fmla="*/ 2411477 w 2636472"/>
                <a:gd name="connsiteY14" fmla="*/ 1915336 h 2258596"/>
                <a:gd name="connsiteX15" fmla="*/ 2394170 w 2636472"/>
                <a:gd name="connsiteY15" fmla="*/ 1923989 h 2258596"/>
                <a:gd name="connsiteX16" fmla="*/ 2353787 w 2636472"/>
                <a:gd name="connsiteY16" fmla="*/ 1926874 h 2258596"/>
                <a:gd name="connsiteX17" fmla="*/ 2189368 w 2636472"/>
                <a:gd name="connsiteY17" fmla="*/ 1926874 h 2258596"/>
                <a:gd name="connsiteX18" fmla="*/ 1961489 w 2636472"/>
                <a:gd name="connsiteY18" fmla="*/ 1923989 h 2258596"/>
                <a:gd name="connsiteX19" fmla="*/ 1799954 w 2636472"/>
                <a:gd name="connsiteY19" fmla="*/ 1926874 h 2258596"/>
                <a:gd name="connsiteX20" fmla="*/ 1589383 w 2636472"/>
                <a:gd name="connsiteY20" fmla="*/ 1926874 h 2258596"/>
                <a:gd name="connsiteX21" fmla="*/ 1393234 w 2636472"/>
                <a:gd name="connsiteY21" fmla="*/ 1923989 h 2258596"/>
                <a:gd name="connsiteX22" fmla="*/ 1110549 w 2636472"/>
                <a:gd name="connsiteY22" fmla="*/ 1923989 h 2258596"/>
                <a:gd name="connsiteX23" fmla="*/ 931707 w 2636472"/>
                <a:gd name="connsiteY23" fmla="*/ 1926874 h 2258596"/>
                <a:gd name="connsiteX24" fmla="*/ 703828 w 2636472"/>
                <a:gd name="connsiteY24" fmla="*/ 1926874 h 2258596"/>
                <a:gd name="connsiteX25" fmla="*/ 571139 w 2636472"/>
                <a:gd name="connsiteY25" fmla="*/ 1926874 h 2258596"/>
                <a:gd name="connsiteX26" fmla="*/ 545178 w 2636472"/>
                <a:gd name="connsiteY26" fmla="*/ 1926874 h 2258596"/>
                <a:gd name="connsiteX27" fmla="*/ 37499 w 2636472"/>
                <a:gd name="connsiteY27" fmla="*/ 1877837 h 2258596"/>
                <a:gd name="connsiteX28" fmla="*/ 20192 w 2636472"/>
                <a:gd name="connsiteY28" fmla="*/ 1886490 h 2258596"/>
                <a:gd name="connsiteX29" fmla="*/ 5769 w 2636472"/>
                <a:gd name="connsiteY29" fmla="*/ 1912451 h 2258596"/>
                <a:gd name="connsiteX30" fmla="*/ 0 w 2636472"/>
                <a:gd name="connsiteY30" fmla="*/ 1929759 h 2258596"/>
                <a:gd name="connsiteX31" fmla="*/ 0 w 2636472"/>
                <a:gd name="connsiteY31" fmla="*/ 1949950 h 2258596"/>
                <a:gd name="connsiteX32" fmla="*/ 8653 w 2636472"/>
                <a:gd name="connsiteY32" fmla="*/ 1967258 h 2258596"/>
                <a:gd name="connsiteX33" fmla="*/ 28845 w 2636472"/>
                <a:gd name="connsiteY33" fmla="*/ 1984565 h 2258596"/>
                <a:gd name="connsiteX34" fmla="*/ 46152 w 2636472"/>
                <a:gd name="connsiteY34" fmla="*/ 2001872 h 2258596"/>
                <a:gd name="connsiteX35" fmla="*/ 66344 w 2636472"/>
                <a:gd name="connsiteY35" fmla="*/ 2019179 h 2258596"/>
                <a:gd name="connsiteX36" fmla="*/ 95190 w 2636472"/>
                <a:gd name="connsiteY36" fmla="*/ 2045140 h 2258596"/>
                <a:gd name="connsiteX37" fmla="*/ 144227 w 2636472"/>
                <a:gd name="connsiteY37" fmla="*/ 2076870 h 2258596"/>
                <a:gd name="connsiteX38" fmla="*/ 213456 w 2636472"/>
                <a:gd name="connsiteY38" fmla="*/ 2111485 h 2258596"/>
                <a:gd name="connsiteX39" fmla="*/ 299992 w 2636472"/>
                <a:gd name="connsiteY39" fmla="*/ 2146099 h 2258596"/>
                <a:gd name="connsiteX40" fmla="*/ 377875 w 2636472"/>
                <a:gd name="connsiteY40" fmla="*/ 2174945 h 2258596"/>
                <a:gd name="connsiteX41" fmla="*/ 447104 w 2636472"/>
                <a:gd name="connsiteY41" fmla="*/ 2195136 h 2258596"/>
                <a:gd name="connsiteX42" fmla="*/ 504795 w 2636472"/>
                <a:gd name="connsiteY42" fmla="*/ 2186483 h 2258596"/>
                <a:gd name="connsiteX43" fmla="*/ 617292 w 2636472"/>
                <a:gd name="connsiteY43" fmla="*/ 2172060 h 2258596"/>
                <a:gd name="connsiteX44" fmla="*/ 804787 w 2636472"/>
                <a:gd name="connsiteY44" fmla="*/ 2157637 h 2258596"/>
                <a:gd name="connsiteX45" fmla="*/ 998052 w 2636472"/>
                <a:gd name="connsiteY45" fmla="*/ 2148984 h 2258596"/>
                <a:gd name="connsiteX46" fmla="*/ 1225930 w 2636472"/>
                <a:gd name="connsiteY46" fmla="*/ 2148984 h 2258596"/>
                <a:gd name="connsiteX47" fmla="*/ 1551884 w 2636472"/>
                <a:gd name="connsiteY47" fmla="*/ 2148984 h 2258596"/>
                <a:gd name="connsiteX48" fmla="*/ 1929759 w 2636472"/>
                <a:gd name="connsiteY48" fmla="*/ 2148984 h 2258596"/>
                <a:gd name="connsiteX49" fmla="*/ 2249943 w 2636472"/>
                <a:gd name="connsiteY49" fmla="*/ 2148984 h 2258596"/>
                <a:gd name="connsiteX50" fmla="*/ 2275904 w 2636472"/>
                <a:gd name="connsiteY50" fmla="*/ 2148984 h 2258596"/>
                <a:gd name="connsiteX51" fmla="*/ 2284558 w 2636472"/>
                <a:gd name="connsiteY51" fmla="*/ 2177829 h 2258596"/>
                <a:gd name="connsiteX52" fmla="*/ 2296096 w 2636472"/>
                <a:gd name="connsiteY52" fmla="*/ 2209559 h 2258596"/>
                <a:gd name="connsiteX53" fmla="*/ 2310518 w 2636472"/>
                <a:gd name="connsiteY53" fmla="*/ 2238405 h 2258596"/>
                <a:gd name="connsiteX54" fmla="*/ 2330710 w 2636472"/>
                <a:gd name="connsiteY54" fmla="*/ 2255712 h 2258596"/>
                <a:gd name="connsiteX55" fmla="*/ 2342248 w 2636472"/>
                <a:gd name="connsiteY55" fmla="*/ 2258596 h 2258596"/>
                <a:gd name="connsiteX56" fmla="*/ 2353787 w 2636472"/>
                <a:gd name="connsiteY56" fmla="*/ 2258596 h 2258596"/>
                <a:gd name="connsiteX57" fmla="*/ 2373978 w 2636472"/>
                <a:gd name="connsiteY57" fmla="*/ 2247058 h 2258596"/>
                <a:gd name="connsiteX58" fmla="*/ 2405708 w 2636472"/>
                <a:gd name="connsiteY58" fmla="*/ 2218213 h 2258596"/>
                <a:gd name="connsiteX59" fmla="*/ 2489360 w 2636472"/>
                <a:gd name="connsiteY59" fmla="*/ 2137446 h 2258596"/>
                <a:gd name="connsiteX60" fmla="*/ 2561474 w 2636472"/>
                <a:gd name="connsiteY60" fmla="*/ 2062448 h 2258596"/>
                <a:gd name="connsiteX61" fmla="*/ 2616280 w 2636472"/>
                <a:gd name="connsiteY61" fmla="*/ 2007641 h 2258596"/>
                <a:gd name="connsiteX62" fmla="*/ 2622049 w 2636472"/>
                <a:gd name="connsiteY62" fmla="*/ 2001872 h 2258596"/>
                <a:gd name="connsiteX63" fmla="*/ 2627818 w 2636472"/>
                <a:gd name="connsiteY63" fmla="*/ 1993218 h 2258596"/>
                <a:gd name="connsiteX64" fmla="*/ 2633587 w 2636472"/>
                <a:gd name="connsiteY64" fmla="*/ 1984565 h 2258596"/>
                <a:gd name="connsiteX65" fmla="*/ 2636472 w 2636472"/>
                <a:gd name="connsiteY65" fmla="*/ 1978796 h 2258596"/>
                <a:gd name="connsiteX66" fmla="*/ 2636472 w 2636472"/>
                <a:gd name="connsiteY66" fmla="*/ 1964373 h 2258596"/>
                <a:gd name="connsiteX67" fmla="*/ 2636472 w 2636472"/>
                <a:gd name="connsiteY67" fmla="*/ 1941297 h 2258596"/>
                <a:gd name="connsiteX68" fmla="*/ 2630703 w 2636472"/>
                <a:gd name="connsiteY68" fmla="*/ 1898029 h 2258596"/>
                <a:gd name="connsiteX69" fmla="*/ 2619164 w 2636472"/>
                <a:gd name="connsiteY69" fmla="*/ 1851876 h 2258596"/>
                <a:gd name="connsiteX70" fmla="*/ 2601857 w 2636472"/>
                <a:gd name="connsiteY70" fmla="*/ 1782647 h 2258596"/>
                <a:gd name="connsiteX71" fmla="*/ 2587435 w 2636472"/>
                <a:gd name="connsiteY71" fmla="*/ 1745148 h 2258596"/>
                <a:gd name="connsiteX72" fmla="*/ 2578781 w 2636472"/>
                <a:gd name="connsiteY72" fmla="*/ 1673034 h 2258596"/>
                <a:gd name="connsiteX73" fmla="*/ 2570127 w 2636472"/>
                <a:gd name="connsiteY73" fmla="*/ 1546114 h 2258596"/>
                <a:gd name="connsiteX74" fmla="*/ 2552820 w 2636472"/>
                <a:gd name="connsiteY74" fmla="*/ 1378811 h 2258596"/>
                <a:gd name="connsiteX75" fmla="*/ 2541282 w 2636472"/>
                <a:gd name="connsiteY75" fmla="*/ 1223046 h 2258596"/>
                <a:gd name="connsiteX76" fmla="*/ 2544166 w 2636472"/>
                <a:gd name="connsiteY76" fmla="*/ 1026897 h 2258596"/>
                <a:gd name="connsiteX77" fmla="*/ 2523975 w 2636472"/>
                <a:gd name="connsiteY77" fmla="*/ 856709 h 2258596"/>
                <a:gd name="connsiteX78" fmla="*/ 2503783 w 2636472"/>
                <a:gd name="connsiteY78" fmla="*/ 674983 h 2258596"/>
                <a:gd name="connsiteX79" fmla="*/ 2474937 w 2636472"/>
                <a:gd name="connsiteY79" fmla="*/ 449988 h 2258596"/>
                <a:gd name="connsiteX80" fmla="*/ 2451861 w 2636472"/>
                <a:gd name="connsiteY80" fmla="*/ 236532 h 2258596"/>
                <a:gd name="connsiteX81" fmla="*/ 2425900 w 2636472"/>
                <a:gd name="connsiteY81" fmla="*/ 2884 h 2258596"/>
                <a:gd name="connsiteX82" fmla="*/ 2267250 w 2636472"/>
                <a:gd name="connsiteY82" fmla="*/ 0 h 2258596"/>
                <a:gd name="connsiteX83" fmla="*/ 2284558 w 2636472"/>
                <a:gd name="connsiteY83" fmla="*/ 129804 h 2258596"/>
                <a:gd name="connsiteX84" fmla="*/ 2301865 w 2636472"/>
                <a:gd name="connsiteY84" fmla="*/ 268262 h 22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636472" h="2258596">
                  <a:moveTo>
                    <a:pt x="2301865" y="268262"/>
                  </a:moveTo>
                  <a:lnTo>
                    <a:pt x="2327826" y="473065"/>
                  </a:lnTo>
                  <a:lnTo>
                    <a:pt x="2359556" y="715366"/>
                  </a:lnTo>
                  <a:lnTo>
                    <a:pt x="2365325" y="767288"/>
                  </a:lnTo>
                  <a:lnTo>
                    <a:pt x="2382632" y="923053"/>
                  </a:lnTo>
                  <a:lnTo>
                    <a:pt x="2397055" y="1081703"/>
                  </a:lnTo>
                  <a:lnTo>
                    <a:pt x="2417247" y="1373042"/>
                  </a:lnTo>
                  <a:lnTo>
                    <a:pt x="2437438" y="1609574"/>
                  </a:lnTo>
                  <a:lnTo>
                    <a:pt x="2448976" y="1762455"/>
                  </a:lnTo>
                  <a:lnTo>
                    <a:pt x="2451861" y="1802839"/>
                  </a:lnTo>
                  <a:lnTo>
                    <a:pt x="2451861" y="1828800"/>
                  </a:lnTo>
                  <a:lnTo>
                    <a:pt x="2446092" y="1863414"/>
                  </a:lnTo>
                  <a:lnTo>
                    <a:pt x="2434554" y="1889375"/>
                  </a:lnTo>
                  <a:lnTo>
                    <a:pt x="2423016" y="1906682"/>
                  </a:lnTo>
                  <a:lnTo>
                    <a:pt x="2411477" y="1915336"/>
                  </a:lnTo>
                  <a:lnTo>
                    <a:pt x="2394170" y="1923989"/>
                  </a:lnTo>
                  <a:lnTo>
                    <a:pt x="2353787" y="1926874"/>
                  </a:lnTo>
                  <a:lnTo>
                    <a:pt x="2189368" y="1926874"/>
                  </a:lnTo>
                  <a:lnTo>
                    <a:pt x="1961489" y="1923989"/>
                  </a:lnTo>
                  <a:lnTo>
                    <a:pt x="1799954" y="1926874"/>
                  </a:lnTo>
                  <a:lnTo>
                    <a:pt x="1589383" y="1926874"/>
                  </a:lnTo>
                  <a:lnTo>
                    <a:pt x="1393234" y="1923989"/>
                  </a:lnTo>
                  <a:lnTo>
                    <a:pt x="1110549" y="1923989"/>
                  </a:lnTo>
                  <a:lnTo>
                    <a:pt x="931707" y="1926874"/>
                  </a:lnTo>
                  <a:lnTo>
                    <a:pt x="703828" y="1926874"/>
                  </a:lnTo>
                  <a:lnTo>
                    <a:pt x="571139" y="1926874"/>
                  </a:lnTo>
                  <a:lnTo>
                    <a:pt x="545178" y="1926874"/>
                  </a:lnTo>
                  <a:lnTo>
                    <a:pt x="37499" y="1877837"/>
                  </a:lnTo>
                  <a:lnTo>
                    <a:pt x="20192" y="1886490"/>
                  </a:lnTo>
                  <a:lnTo>
                    <a:pt x="5769" y="1912451"/>
                  </a:lnTo>
                  <a:lnTo>
                    <a:pt x="0" y="1929759"/>
                  </a:lnTo>
                  <a:lnTo>
                    <a:pt x="0" y="1949950"/>
                  </a:lnTo>
                  <a:lnTo>
                    <a:pt x="8653" y="1967258"/>
                  </a:lnTo>
                  <a:lnTo>
                    <a:pt x="28845" y="1984565"/>
                  </a:lnTo>
                  <a:lnTo>
                    <a:pt x="46152" y="2001872"/>
                  </a:lnTo>
                  <a:lnTo>
                    <a:pt x="66344" y="2019179"/>
                  </a:lnTo>
                  <a:lnTo>
                    <a:pt x="95190" y="2045140"/>
                  </a:lnTo>
                  <a:lnTo>
                    <a:pt x="144227" y="2076870"/>
                  </a:lnTo>
                  <a:lnTo>
                    <a:pt x="213456" y="2111485"/>
                  </a:lnTo>
                  <a:lnTo>
                    <a:pt x="299992" y="2146099"/>
                  </a:lnTo>
                  <a:lnTo>
                    <a:pt x="377875" y="2174945"/>
                  </a:lnTo>
                  <a:lnTo>
                    <a:pt x="447104" y="2195136"/>
                  </a:lnTo>
                  <a:lnTo>
                    <a:pt x="504795" y="2186483"/>
                  </a:lnTo>
                  <a:lnTo>
                    <a:pt x="617292" y="2172060"/>
                  </a:lnTo>
                  <a:lnTo>
                    <a:pt x="804787" y="2157637"/>
                  </a:lnTo>
                  <a:lnTo>
                    <a:pt x="998052" y="2148984"/>
                  </a:lnTo>
                  <a:lnTo>
                    <a:pt x="1225930" y="2148984"/>
                  </a:lnTo>
                  <a:lnTo>
                    <a:pt x="1551884" y="2148984"/>
                  </a:lnTo>
                  <a:lnTo>
                    <a:pt x="1929759" y="2148984"/>
                  </a:lnTo>
                  <a:lnTo>
                    <a:pt x="2249943" y="2148984"/>
                  </a:lnTo>
                  <a:lnTo>
                    <a:pt x="2275904" y="2148984"/>
                  </a:lnTo>
                  <a:lnTo>
                    <a:pt x="2284558" y="2177829"/>
                  </a:lnTo>
                  <a:lnTo>
                    <a:pt x="2296096" y="2209559"/>
                  </a:lnTo>
                  <a:lnTo>
                    <a:pt x="2310518" y="2238405"/>
                  </a:lnTo>
                  <a:lnTo>
                    <a:pt x="2330710" y="2255712"/>
                  </a:lnTo>
                  <a:lnTo>
                    <a:pt x="2342248" y="2258596"/>
                  </a:lnTo>
                  <a:lnTo>
                    <a:pt x="2353787" y="2258596"/>
                  </a:lnTo>
                  <a:lnTo>
                    <a:pt x="2373978" y="2247058"/>
                  </a:lnTo>
                  <a:lnTo>
                    <a:pt x="2405708" y="2218213"/>
                  </a:lnTo>
                  <a:lnTo>
                    <a:pt x="2489360" y="2137446"/>
                  </a:lnTo>
                  <a:lnTo>
                    <a:pt x="2561474" y="2062448"/>
                  </a:lnTo>
                  <a:lnTo>
                    <a:pt x="2616280" y="2007641"/>
                  </a:lnTo>
                  <a:lnTo>
                    <a:pt x="2622049" y="2001872"/>
                  </a:lnTo>
                  <a:lnTo>
                    <a:pt x="2627818" y="1993218"/>
                  </a:lnTo>
                  <a:lnTo>
                    <a:pt x="2633587" y="1984565"/>
                  </a:lnTo>
                  <a:lnTo>
                    <a:pt x="2636472" y="1978796"/>
                  </a:lnTo>
                  <a:lnTo>
                    <a:pt x="2636472" y="1964373"/>
                  </a:lnTo>
                  <a:lnTo>
                    <a:pt x="2636472" y="1941297"/>
                  </a:lnTo>
                  <a:lnTo>
                    <a:pt x="2630703" y="1898029"/>
                  </a:lnTo>
                  <a:lnTo>
                    <a:pt x="2619164" y="1851876"/>
                  </a:lnTo>
                  <a:lnTo>
                    <a:pt x="2601857" y="1782647"/>
                  </a:lnTo>
                  <a:lnTo>
                    <a:pt x="2587435" y="1745148"/>
                  </a:lnTo>
                  <a:lnTo>
                    <a:pt x="2578781" y="1673034"/>
                  </a:lnTo>
                  <a:lnTo>
                    <a:pt x="2570127" y="1546114"/>
                  </a:lnTo>
                  <a:lnTo>
                    <a:pt x="2552820" y="1378811"/>
                  </a:lnTo>
                  <a:lnTo>
                    <a:pt x="2541282" y="1223046"/>
                  </a:lnTo>
                  <a:cubicBezTo>
                    <a:pt x="2542243" y="1157663"/>
                    <a:pt x="2543205" y="1092280"/>
                    <a:pt x="2544166" y="1026897"/>
                  </a:cubicBezTo>
                  <a:lnTo>
                    <a:pt x="2523975" y="856709"/>
                  </a:lnTo>
                  <a:lnTo>
                    <a:pt x="2503783" y="674983"/>
                  </a:lnTo>
                  <a:lnTo>
                    <a:pt x="2474937" y="449988"/>
                  </a:lnTo>
                  <a:lnTo>
                    <a:pt x="2451861" y="236532"/>
                  </a:lnTo>
                  <a:lnTo>
                    <a:pt x="2425900" y="2884"/>
                  </a:lnTo>
                  <a:lnTo>
                    <a:pt x="2267250" y="0"/>
                  </a:lnTo>
                  <a:lnTo>
                    <a:pt x="2284558" y="129804"/>
                  </a:lnTo>
                  <a:lnTo>
                    <a:pt x="2301865" y="268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8">
              <a:extLst>
                <a:ext uri="{FF2B5EF4-FFF2-40B4-BE49-F238E27FC236}">
                  <a16:creationId xmlns:a16="http://schemas.microsoft.com/office/drawing/2014/main" id="{F854ADD8-BDF3-4481-95EA-3F0CB2E95081}"/>
                </a:ext>
              </a:extLst>
            </p:cNvPr>
            <p:cNvSpPr/>
            <p:nvPr/>
          </p:nvSpPr>
          <p:spPr>
            <a:xfrm>
              <a:off x="6019800" y="5541963"/>
              <a:ext cx="585787" cy="644525"/>
            </a:xfrm>
            <a:custGeom>
              <a:avLst/>
              <a:gdLst>
                <a:gd name="connsiteX0" fmla="*/ 152400 w 585788"/>
                <a:gd name="connsiteY0" fmla="*/ 121444 h 645319"/>
                <a:gd name="connsiteX1" fmla="*/ 338138 w 585788"/>
                <a:gd name="connsiteY1" fmla="*/ 173831 h 645319"/>
                <a:gd name="connsiteX2" fmla="*/ 383381 w 585788"/>
                <a:gd name="connsiteY2" fmla="*/ 188119 h 645319"/>
                <a:gd name="connsiteX3" fmla="*/ 419100 w 585788"/>
                <a:gd name="connsiteY3" fmla="*/ 202406 h 645319"/>
                <a:gd name="connsiteX4" fmla="*/ 438150 w 585788"/>
                <a:gd name="connsiteY4" fmla="*/ 207169 h 645319"/>
                <a:gd name="connsiteX5" fmla="*/ 466725 w 585788"/>
                <a:gd name="connsiteY5" fmla="*/ 211931 h 645319"/>
                <a:gd name="connsiteX6" fmla="*/ 478631 w 585788"/>
                <a:gd name="connsiteY6" fmla="*/ 214312 h 645319"/>
                <a:gd name="connsiteX7" fmla="*/ 502444 w 585788"/>
                <a:gd name="connsiteY7" fmla="*/ 209550 h 645319"/>
                <a:gd name="connsiteX8" fmla="*/ 523875 w 585788"/>
                <a:gd name="connsiteY8" fmla="*/ 200025 h 645319"/>
                <a:gd name="connsiteX9" fmla="*/ 542925 w 585788"/>
                <a:gd name="connsiteY9" fmla="*/ 185737 h 645319"/>
                <a:gd name="connsiteX10" fmla="*/ 554831 w 585788"/>
                <a:gd name="connsiteY10" fmla="*/ 171450 h 645319"/>
                <a:gd name="connsiteX11" fmla="*/ 564356 w 585788"/>
                <a:gd name="connsiteY11" fmla="*/ 154781 h 645319"/>
                <a:gd name="connsiteX12" fmla="*/ 571500 w 585788"/>
                <a:gd name="connsiteY12" fmla="*/ 130969 h 645319"/>
                <a:gd name="connsiteX13" fmla="*/ 573881 w 585788"/>
                <a:gd name="connsiteY13" fmla="*/ 95250 h 645319"/>
                <a:gd name="connsiteX14" fmla="*/ 578644 w 585788"/>
                <a:gd name="connsiteY14" fmla="*/ 0 h 645319"/>
                <a:gd name="connsiteX15" fmla="*/ 585788 w 585788"/>
                <a:gd name="connsiteY15" fmla="*/ 645319 h 645319"/>
                <a:gd name="connsiteX16" fmla="*/ 550069 w 585788"/>
                <a:gd name="connsiteY16" fmla="*/ 635794 h 645319"/>
                <a:gd name="connsiteX17" fmla="*/ 528638 w 585788"/>
                <a:gd name="connsiteY17" fmla="*/ 623887 h 645319"/>
                <a:gd name="connsiteX18" fmla="*/ 511969 w 585788"/>
                <a:gd name="connsiteY18" fmla="*/ 609600 h 645319"/>
                <a:gd name="connsiteX19" fmla="*/ 495300 w 585788"/>
                <a:gd name="connsiteY19" fmla="*/ 588169 h 645319"/>
                <a:gd name="connsiteX20" fmla="*/ 471488 w 585788"/>
                <a:gd name="connsiteY20" fmla="*/ 545306 h 645319"/>
                <a:gd name="connsiteX21" fmla="*/ 426244 w 585788"/>
                <a:gd name="connsiteY21" fmla="*/ 459581 h 645319"/>
                <a:gd name="connsiteX22" fmla="*/ 397669 w 585788"/>
                <a:gd name="connsiteY22" fmla="*/ 409575 h 645319"/>
                <a:gd name="connsiteX23" fmla="*/ 357188 w 585788"/>
                <a:gd name="connsiteY23" fmla="*/ 378619 h 645319"/>
                <a:gd name="connsiteX24" fmla="*/ 278606 w 585788"/>
                <a:gd name="connsiteY24" fmla="*/ 321469 h 645319"/>
                <a:gd name="connsiteX25" fmla="*/ 157163 w 585788"/>
                <a:gd name="connsiteY25" fmla="*/ 235744 h 645319"/>
                <a:gd name="connsiteX26" fmla="*/ 85725 w 585788"/>
                <a:gd name="connsiteY26" fmla="*/ 185737 h 645319"/>
                <a:gd name="connsiteX27" fmla="*/ 28575 w 585788"/>
                <a:gd name="connsiteY27" fmla="*/ 147637 h 645319"/>
                <a:gd name="connsiteX28" fmla="*/ 14288 w 585788"/>
                <a:gd name="connsiteY28" fmla="*/ 135731 h 645319"/>
                <a:gd name="connsiteX29" fmla="*/ 2381 w 585788"/>
                <a:gd name="connsiteY29" fmla="*/ 116681 h 645319"/>
                <a:gd name="connsiteX30" fmla="*/ 0 w 585788"/>
                <a:gd name="connsiteY30" fmla="*/ 102394 h 645319"/>
                <a:gd name="connsiteX31" fmla="*/ 2381 w 585788"/>
                <a:gd name="connsiteY31" fmla="*/ 97631 h 645319"/>
                <a:gd name="connsiteX32" fmla="*/ 11906 w 585788"/>
                <a:gd name="connsiteY32" fmla="*/ 92869 h 645319"/>
                <a:gd name="connsiteX33" fmla="*/ 28575 w 585788"/>
                <a:gd name="connsiteY33" fmla="*/ 90487 h 645319"/>
                <a:gd name="connsiteX34" fmla="*/ 71438 w 585788"/>
                <a:gd name="connsiteY34" fmla="*/ 97631 h 645319"/>
                <a:gd name="connsiteX35" fmla="*/ 152400 w 585788"/>
                <a:gd name="connsiteY35" fmla="*/ 1214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645319">
                  <a:moveTo>
                    <a:pt x="152400" y="121444"/>
                  </a:moveTo>
                  <a:lnTo>
                    <a:pt x="338138" y="173831"/>
                  </a:lnTo>
                  <a:lnTo>
                    <a:pt x="383381" y="188119"/>
                  </a:lnTo>
                  <a:lnTo>
                    <a:pt x="419100" y="202406"/>
                  </a:lnTo>
                  <a:lnTo>
                    <a:pt x="438150" y="207169"/>
                  </a:lnTo>
                  <a:lnTo>
                    <a:pt x="466725" y="211931"/>
                  </a:lnTo>
                  <a:lnTo>
                    <a:pt x="478631" y="214312"/>
                  </a:lnTo>
                  <a:lnTo>
                    <a:pt x="502444" y="209550"/>
                  </a:lnTo>
                  <a:lnTo>
                    <a:pt x="523875" y="200025"/>
                  </a:lnTo>
                  <a:lnTo>
                    <a:pt x="542925" y="185737"/>
                  </a:lnTo>
                  <a:lnTo>
                    <a:pt x="554831" y="171450"/>
                  </a:lnTo>
                  <a:lnTo>
                    <a:pt x="564356" y="154781"/>
                  </a:lnTo>
                  <a:lnTo>
                    <a:pt x="571500" y="130969"/>
                  </a:lnTo>
                  <a:lnTo>
                    <a:pt x="573881" y="95250"/>
                  </a:lnTo>
                  <a:lnTo>
                    <a:pt x="578644" y="0"/>
                  </a:lnTo>
                  <a:cubicBezTo>
                    <a:pt x="581025" y="215106"/>
                    <a:pt x="583407" y="430213"/>
                    <a:pt x="585788" y="645319"/>
                  </a:cubicBezTo>
                  <a:lnTo>
                    <a:pt x="550069" y="635794"/>
                  </a:lnTo>
                  <a:lnTo>
                    <a:pt x="528638" y="623887"/>
                  </a:lnTo>
                  <a:lnTo>
                    <a:pt x="511969" y="609600"/>
                  </a:lnTo>
                  <a:lnTo>
                    <a:pt x="495300" y="588169"/>
                  </a:lnTo>
                  <a:lnTo>
                    <a:pt x="471488" y="545306"/>
                  </a:lnTo>
                  <a:lnTo>
                    <a:pt x="426244" y="459581"/>
                  </a:lnTo>
                  <a:lnTo>
                    <a:pt x="397669" y="409575"/>
                  </a:lnTo>
                  <a:lnTo>
                    <a:pt x="357188" y="378619"/>
                  </a:lnTo>
                  <a:lnTo>
                    <a:pt x="278606" y="321469"/>
                  </a:lnTo>
                  <a:lnTo>
                    <a:pt x="157163" y="235744"/>
                  </a:lnTo>
                  <a:lnTo>
                    <a:pt x="85725" y="185737"/>
                  </a:lnTo>
                  <a:lnTo>
                    <a:pt x="28575" y="147637"/>
                  </a:lnTo>
                  <a:lnTo>
                    <a:pt x="14288" y="135731"/>
                  </a:lnTo>
                  <a:lnTo>
                    <a:pt x="2381" y="116681"/>
                  </a:lnTo>
                  <a:lnTo>
                    <a:pt x="0" y="102394"/>
                  </a:lnTo>
                  <a:lnTo>
                    <a:pt x="2381" y="97631"/>
                  </a:lnTo>
                  <a:lnTo>
                    <a:pt x="11906" y="92869"/>
                  </a:lnTo>
                  <a:lnTo>
                    <a:pt x="28575" y="90487"/>
                  </a:lnTo>
                  <a:lnTo>
                    <a:pt x="71438" y="97631"/>
                  </a:lnTo>
                  <a:lnTo>
                    <a:pt x="152400" y="1214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6">
              <a:extLst>
                <a:ext uri="{FF2B5EF4-FFF2-40B4-BE49-F238E27FC236}">
                  <a16:creationId xmlns:a16="http://schemas.microsoft.com/office/drawing/2014/main" id="{A0EE91E1-711F-4327-8537-4E2C75636FE6}"/>
                </a:ext>
              </a:extLst>
            </p:cNvPr>
            <p:cNvSpPr/>
            <p:nvPr/>
          </p:nvSpPr>
          <p:spPr>
            <a:xfrm>
              <a:off x="4649787" y="4202113"/>
              <a:ext cx="2022475" cy="371475"/>
            </a:xfrm>
            <a:custGeom>
              <a:avLst/>
              <a:gdLst>
                <a:gd name="connsiteX0" fmla="*/ 1633538 w 2021682"/>
                <a:gd name="connsiteY0" fmla="*/ 192882 h 371475"/>
                <a:gd name="connsiteX1" fmla="*/ 1857375 w 2021682"/>
                <a:gd name="connsiteY1" fmla="*/ 169069 h 371475"/>
                <a:gd name="connsiteX2" fmla="*/ 2021682 w 2021682"/>
                <a:gd name="connsiteY2" fmla="*/ 152400 h 371475"/>
                <a:gd name="connsiteX3" fmla="*/ 1997869 w 2021682"/>
                <a:gd name="connsiteY3" fmla="*/ 0 h 371475"/>
                <a:gd name="connsiteX4" fmla="*/ 1845469 w 2021682"/>
                <a:gd name="connsiteY4" fmla="*/ 11907 h 371475"/>
                <a:gd name="connsiteX5" fmla="*/ 1669257 w 2021682"/>
                <a:gd name="connsiteY5" fmla="*/ 26194 h 371475"/>
                <a:gd name="connsiteX6" fmla="*/ 1543050 w 2021682"/>
                <a:gd name="connsiteY6" fmla="*/ 35719 h 371475"/>
                <a:gd name="connsiteX7" fmla="*/ 1423988 w 2021682"/>
                <a:gd name="connsiteY7" fmla="*/ 45244 h 371475"/>
                <a:gd name="connsiteX8" fmla="*/ 1257300 w 2021682"/>
                <a:gd name="connsiteY8" fmla="*/ 57150 h 371475"/>
                <a:gd name="connsiteX9" fmla="*/ 1123950 w 2021682"/>
                <a:gd name="connsiteY9" fmla="*/ 66675 h 371475"/>
                <a:gd name="connsiteX10" fmla="*/ 1066800 w 2021682"/>
                <a:gd name="connsiteY10" fmla="*/ 71438 h 371475"/>
                <a:gd name="connsiteX11" fmla="*/ 845344 w 2021682"/>
                <a:gd name="connsiteY11" fmla="*/ 90488 h 371475"/>
                <a:gd name="connsiteX12" fmla="*/ 595313 w 2021682"/>
                <a:gd name="connsiteY12" fmla="*/ 128588 h 371475"/>
                <a:gd name="connsiteX13" fmla="*/ 376238 w 2021682"/>
                <a:gd name="connsiteY13" fmla="*/ 159544 h 371475"/>
                <a:gd name="connsiteX14" fmla="*/ 166688 w 2021682"/>
                <a:gd name="connsiteY14" fmla="*/ 190500 h 371475"/>
                <a:gd name="connsiteX15" fmla="*/ 2382 w 2021682"/>
                <a:gd name="connsiteY15" fmla="*/ 214313 h 371475"/>
                <a:gd name="connsiteX16" fmla="*/ 0 w 2021682"/>
                <a:gd name="connsiteY16" fmla="*/ 371475 h 371475"/>
                <a:gd name="connsiteX17" fmla="*/ 223838 w 2021682"/>
                <a:gd name="connsiteY17" fmla="*/ 338138 h 371475"/>
                <a:gd name="connsiteX18" fmla="*/ 426244 w 2021682"/>
                <a:gd name="connsiteY18" fmla="*/ 307182 h 371475"/>
                <a:gd name="connsiteX19" fmla="*/ 645319 w 2021682"/>
                <a:gd name="connsiteY19" fmla="*/ 276225 h 371475"/>
                <a:gd name="connsiteX20" fmla="*/ 850107 w 2021682"/>
                <a:gd name="connsiteY20" fmla="*/ 247650 h 371475"/>
                <a:gd name="connsiteX21" fmla="*/ 1023938 w 2021682"/>
                <a:gd name="connsiteY21" fmla="*/ 252413 h 371475"/>
                <a:gd name="connsiteX22" fmla="*/ 1200150 w 2021682"/>
                <a:gd name="connsiteY22" fmla="*/ 233363 h 371475"/>
                <a:gd name="connsiteX23" fmla="*/ 1371600 w 2021682"/>
                <a:gd name="connsiteY23" fmla="*/ 216694 h 371475"/>
                <a:gd name="connsiteX24" fmla="*/ 1633538 w 2021682"/>
                <a:gd name="connsiteY24" fmla="*/ 19288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1682" h="371475">
                  <a:moveTo>
                    <a:pt x="1633538" y="192882"/>
                  </a:moveTo>
                  <a:lnTo>
                    <a:pt x="1857375" y="169069"/>
                  </a:lnTo>
                  <a:lnTo>
                    <a:pt x="2021682" y="152400"/>
                  </a:lnTo>
                  <a:lnTo>
                    <a:pt x="1997869" y="0"/>
                  </a:lnTo>
                  <a:lnTo>
                    <a:pt x="1845469" y="11907"/>
                  </a:lnTo>
                  <a:lnTo>
                    <a:pt x="1669257" y="26194"/>
                  </a:lnTo>
                  <a:lnTo>
                    <a:pt x="1543050" y="35719"/>
                  </a:lnTo>
                  <a:lnTo>
                    <a:pt x="1423988" y="45244"/>
                  </a:lnTo>
                  <a:lnTo>
                    <a:pt x="1257300" y="57150"/>
                  </a:lnTo>
                  <a:lnTo>
                    <a:pt x="1123950" y="66675"/>
                  </a:lnTo>
                  <a:lnTo>
                    <a:pt x="1066800" y="71438"/>
                  </a:lnTo>
                  <a:lnTo>
                    <a:pt x="845344" y="90488"/>
                  </a:lnTo>
                  <a:lnTo>
                    <a:pt x="595313" y="128588"/>
                  </a:lnTo>
                  <a:lnTo>
                    <a:pt x="376238" y="159544"/>
                  </a:lnTo>
                  <a:lnTo>
                    <a:pt x="166688" y="190500"/>
                  </a:lnTo>
                  <a:lnTo>
                    <a:pt x="2382" y="214313"/>
                  </a:lnTo>
                  <a:lnTo>
                    <a:pt x="0" y="371475"/>
                  </a:lnTo>
                  <a:lnTo>
                    <a:pt x="223838" y="338138"/>
                  </a:lnTo>
                  <a:lnTo>
                    <a:pt x="426244" y="307182"/>
                  </a:lnTo>
                  <a:lnTo>
                    <a:pt x="645319" y="276225"/>
                  </a:lnTo>
                  <a:lnTo>
                    <a:pt x="850107" y="247650"/>
                  </a:lnTo>
                  <a:lnTo>
                    <a:pt x="1023938" y="252413"/>
                  </a:lnTo>
                  <a:lnTo>
                    <a:pt x="1200150" y="233363"/>
                  </a:lnTo>
                  <a:lnTo>
                    <a:pt x="1371600" y="216694"/>
                  </a:lnTo>
                  <a:lnTo>
                    <a:pt x="1633538" y="192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7">
              <a:extLst>
                <a:ext uri="{FF2B5EF4-FFF2-40B4-BE49-F238E27FC236}">
                  <a16:creationId xmlns:a16="http://schemas.microsoft.com/office/drawing/2014/main" id="{482FFD99-FB9A-4105-9C01-86C284885A21}"/>
                </a:ext>
              </a:extLst>
            </p:cNvPr>
            <p:cNvSpPr/>
            <p:nvPr/>
          </p:nvSpPr>
          <p:spPr>
            <a:xfrm>
              <a:off x="4605337" y="4849813"/>
              <a:ext cx="2051050" cy="415925"/>
            </a:xfrm>
            <a:custGeom>
              <a:avLst/>
              <a:gdLst>
                <a:gd name="connsiteX0" fmla="*/ 1788318 w 2050256"/>
                <a:gd name="connsiteY0" fmla="*/ 23813 h 414338"/>
                <a:gd name="connsiteX1" fmla="*/ 1559718 w 2050256"/>
                <a:gd name="connsiteY1" fmla="*/ 47625 h 414338"/>
                <a:gd name="connsiteX2" fmla="*/ 1373981 w 2050256"/>
                <a:gd name="connsiteY2" fmla="*/ 64294 h 414338"/>
                <a:gd name="connsiteX3" fmla="*/ 1162050 w 2050256"/>
                <a:gd name="connsiteY3" fmla="*/ 85725 h 414338"/>
                <a:gd name="connsiteX4" fmla="*/ 1076325 w 2050256"/>
                <a:gd name="connsiteY4" fmla="*/ 95250 h 414338"/>
                <a:gd name="connsiteX5" fmla="*/ 888206 w 2050256"/>
                <a:gd name="connsiteY5" fmla="*/ 135732 h 414338"/>
                <a:gd name="connsiteX6" fmla="*/ 690562 w 2050256"/>
                <a:gd name="connsiteY6" fmla="*/ 159544 h 414338"/>
                <a:gd name="connsiteX7" fmla="*/ 431006 w 2050256"/>
                <a:gd name="connsiteY7" fmla="*/ 188119 h 414338"/>
                <a:gd name="connsiteX8" fmla="*/ 183356 w 2050256"/>
                <a:gd name="connsiteY8" fmla="*/ 216694 h 414338"/>
                <a:gd name="connsiteX9" fmla="*/ 11906 w 2050256"/>
                <a:gd name="connsiteY9" fmla="*/ 235744 h 414338"/>
                <a:gd name="connsiteX10" fmla="*/ 0 w 2050256"/>
                <a:gd name="connsiteY10" fmla="*/ 414338 h 414338"/>
                <a:gd name="connsiteX11" fmla="*/ 250031 w 2050256"/>
                <a:gd name="connsiteY11" fmla="*/ 378619 h 414338"/>
                <a:gd name="connsiteX12" fmla="*/ 554831 w 2050256"/>
                <a:gd name="connsiteY12" fmla="*/ 338138 h 414338"/>
                <a:gd name="connsiteX13" fmla="*/ 833437 w 2050256"/>
                <a:gd name="connsiteY13" fmla="*/ 300038 h 414338"/>
                <a:gd name="connsiteX14" fmla="*/ 888206 w 2050256"/>
                <a:gd name="connsiteY14" fmla="*/ 292894 h 414338"/>
                <a:gd name="connsiteX15" fmla="*/ 1052512 w 2050256"/>
                <a:gd name="connsiteY15" fmla="*/ 295275 h 414338"/>
                <a:gd name="connsiteX16" fmla="*/ 1302543 w 2050256"/>
                <a:gd name="connsiteY16" fmla="*/ 271463 h 414338"/>
                <a:gd name="connsiteX17" fmla="*/ 1552575 w 2050256"/>
                <a:gd name="connsiteY17" fmla="*/ 245269 h 414338"/>
                <a:gd name="connsiteX18" fmla="*/ 1776412 w 2050256"/>
                <a:gd name="connsiteY18" fmla="*/ 223838 h 414338"/>
                <a:gd name="connsiteX19" fmla="*/ 2050256 w 2050256"/>
                <a:gd name="connsiteY19" fmla="*/ 197644 h 414338"/>
                <a:gd name="connsiteX20" fmla="*/ 2045493 w 2050256"/>
                <a:gd name="connsiteY20" fmla="*/ 0 h 414338"/>
                <a:gd name="connsiteX21" fmla="*/ 1788318 w 2050256"/>
                <a:gd name="connsiteY21" fmla="*/ 238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56" h="414338">
                  <a:moveTo>
                    <a:pt x="1788318" y="23813"/>
                  </a:moveTo>
                  <a:lnTo>
                    <a:pt x="1559718" y="47625"/>
                  </a:lnTo>
                  <a:lnTo>
                    <a:pt x="1373981" y="64294"/>
                  </a:lnTo>
                  <a:lnTo>
                    <a:pt x="1162050" y="85725"/>
                  </a:lnTo>
                  <a:lnTo>
                    <a:pt x="1076325" y="95250"/>
                  </a:lnTo>
                  <a:lnTo>
                    <a:pt x="888206" y="135732"/>
                  </a:lnTo>
                  <a:lnTo>
                    <a:pt x="690562" y="159544"/>
                  </a:lnTo>
                  <a:lnTo>
                    <a:pt x="431006" y="188119"/>
                  </a:lnTo>
                  <a:lnTo>
                    <a:pt x="183356" y="216694"/>
                  </a:lnTo>
                  <a:lnTo>
                    <a:pt x="11906" y="235744"/>
                  </a:lnTo>
                  <a:lnTo>
                    <a:pt x="0" y="414338"/>
                  </a:lnTo>
                  <a:lnTo>
                    <a:pt x="250031" y="378619"/>
                  </a:lnTo>
                  <a:lnTo>
                    <a:pt x="554831" y="338138"/>
                  </a:lnTo>
                  <a:lnTo>
                    <a:pt x="833437" y="300038"/>
                  </a:lnTo>
                  <a:lnTo>
                    <a:pt x="888206" y="292894"/>
                  </a:lnTo>
                  <a:lnTo>
                    <a:pt x="1052512" y="295275"/>
                  </a:lnTo>
                  <a:lnTo>
                    <a:pt x="1302543" y="271463"/>
                  </a:lnTo>
                  <a:lnTo>
                    <a:pt x="1552575" y="245269"/>
                  </a:lnTo>
                  <a:lnTo>
                    <a:pt x="1776412" y="223838"/>
                  </a:lnTo>
                  <a:lnTo>
                    <a:pt x="2050256" y="197644"/>
                  </a:lnTo>
                  <a:lnTo>
                    <a:pt x="2045493" y="0"/>
                  </a:lnTo>
                  <a:lnTo>
                    <a:pt x="1788318" y="238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2">
              <a:extLst>
                <a:ext uri="{FF2B5EF4-FFF2-40B4-BE49-F238E27FC236}">
                  <a16:creationId xmlns:a16="http://schemas.microsoft.com/office/drawing/2014/main" id="{29B22EED-96AE-4A69-B454-906E01B79144}"/>
                </a:ext>
              </a:extLst>
            </p:cNvPr>
            <p:cNvSpPr/>
            <p:nvPr/>
          </p:nvSpPr>
          <p:spPr>
            <a:xfrm rot="16200000">
              <a:off x="4374356" y="4761707"/>
              <a:ext cx="2371725" cy="363537"/>
            </a:xfrm>
            <a:custGeom>
              <a:avLst/>
              <a:gdLst>
                <a:gd name="connsiteX0" fmla="*/ 1516856 w 2371725"/>
                <a:gd name="connsiteY0" fmla="*/ 100012 h 364331"/>
                <a:gd name="connsiteX1" fmla="*/ 1276350 w 2371725"/>
                <a:gd name="connsiteY1" fmla="*/ 100012 h 364331"/>
                <a:gd name="connsiteX2" fmla="*/ 1112044 w 2371725"/>
                <a:gd name="connsiteY2" fmla="*/ 100012 h 364331"/>
                <a:gd name="connsiteX3" fmla="*/ 923925 w 2371725"/>
                <a:gd name="connsiteY3" fmla="*/ 100012 h 364331"/>
                <a:gd name="connsiteX4" fmla="*/ 700088 w 2371725"/>
                <a:gd name="connsiteY4" fmla="*/ 100012 h 364331"/>
                <a:gd name="connsiteX5" fmla="*/ 471488 w 2371725"/>
                <a:gd name="connsiteY5" fmla="*/ 100012 h 364331"/>
                <a:gd name="connsiteX6" fmla="*/ 261938 w 2371725"/>
                <a:gd name="connsiteY6" fmla="*/ 102394 h 364331"/>
                <a:gd name="connsiteX7" fmla="*/ 159544 w 2371725"/>
                <a:gd name="connsiteY7" fmla="*/ 100012 h 364331"/>
                <a:gd name="connsiteX8" fmla="*/ 130969 w 2371725"/>
                <a:gd name="connsiteY8" fmla="*/ 104775 h 364331"/>
                <a:gd name="connsiteX9" fmla="*/ 92869 w 2371725"/>
                <a:gd name="connsiteY9" fmla="*/ 111919 h 364331"/>
                <a:gd name="connsiteX10" fmla="*/ 57150 w 2371725"/>
                <a:gd name="connsiteY10" fmla="*/ 123825 h 364331"/>
                <a:gd name="connsiteX11" fmla="*/ 33338 w 2371725"/>
                <a:gd name="connsiteY11" fmla="*/ 135731 h 364331"/>
                <a:gd name="connsiteX12" fmla="*/ 14288 w 2371725"/>
                <a:gd name="connsiteY12" fmla="*/ 147637 h 364331"/>
                <a:gd name="connsiteX13" fmla="*/ 2381 w 2371725"/>
                <a:gd name="connsiteY13" fmla="*/ 161925 h 364331"/>
                <a:gd name="connsiteX14" fmla="*/ 0 w 2371725"/>
                <a:gd name="connsiteY14" fmla="*/ 178594 h 364331"/>
                <a:gd name="connsiteX15" fmla="*/ 0 w 2371725"/>
                <a:gd name="connsiteY15" fmla="*/ 188119 h 364331"/>
                <a:gd name="connsiteX16" fmla="*/ 4763 w 2371725"/>
                <a:gd name="connsiteY16" fmla="*/ 202406 h 364331"/>
                <a:gd name="connsiteX17" fmla="*/ 19050 w 2371725"/>
                <a:gd name="connsiteY17" fmla="*/ 216694 h 364331"/>
                <a:gd name="connsiteX18" fmla="*/ 61913 w 2371725"/>
                <a:gd name="connsiteY18" fmla="*/ 235744 h 364331"/>
                <a:gd name="connsiteX19" fmla="*/ 123825 w 2371725"/>
                <a:gd name="connsiteY19" fmla="*/ 257175 h 364331"/>
                <a:gd name="connsiteX20" fmla="*/ 192881 w 2371725"/>
                <a:gd name="connsiteY20" fmla="*/ 273844 h 364331"/>
                <a:gd name="connsiteX21" fmla="*/ 242888 w 2371725"/>
                <a:gd name="connsiteY21" fmla="*/ 280987 h 364331"/>
                <a:gd name="connsiteX22" fmla="*/ 326231 w 2371725"/>
                <a:gd name="connsiteY22" fmla="*/ 288131 h 364331"/>
                <a:gd name="connsiteX23" fmla="*/ 500063 w 2371725"/>
                <a:gd name="connsiteY23" fmla="*/ 295275 h 364331"/>
                <a:gd name="connsiteX24" fmla="*/ 661988 w 2371725"/>
                <a:gd name="connsiteY24" fmla="*/ 297656 h 364331"/>
                <a:gd name="connsiteX25" fmla="*/ 835819 w 2371725"/>
                <a:gd name="connsiteY25" fmla="*/ 300037 h 364331"/>
                <a:gd name="connsiteX26" fmla="*/ 1007269 w 2371725"/>
                <a:gd name="connsiteY26" fmla="*/ 302419 h 364331"/>
                <a:gd name="connsiteX27" fmla="*/ 1162050 w 2371725"/>
                <a:gd name="connsiteY27" fmla="*/ 323850 h 364331"/>
                <a:gd name="connsiteX28" fmla="*/ 1359694 w 2371725"/>
                <a:gd name="connsiteY28" fmla="*/ 323850 h 364331"/>
                <a:gd name="connsiteX29" fmla="*/ 1593056 w 2371725"/>
                <a:gd name="connsiteY29" fmla="*/ 323850 h 364331"/>
                <a:gd name="connsiteX30" fmla="*/ 1700213 w 2371725"/>
                <a:gd name="connsiteY30" fmla="*/ 323850 h 364331"/>
                <a:gd name="connsiteX31" fmla="*/ 1831181 w 2371725"/>
                <a:gd name="connsiteY31" fmla="*/ 342900 h 364331"/>
                <a:gd name="connsiteX32" fmla="*/ 1964531 w 2371725"/>
                <a:gd name="connsiteY32" fmla="*/ 345281 h 364331"/>
                <a:gd name="connsiteX33" fmla="*/ 2074069 w 2371725"/>
                <a:gd name="connsiteY33" fmla="*/ 350044 h 364331"/>
                <a:gd name="connsiteX34" fmla="*/ 2147888 w 2371725"/>
                <a:gd name="connsiteY34" fmla="*/ 357187 h 364331"/>
                <a:gd name="connsiteX35" fmla="*/ 2205038 w 2371725"/>
                <a:gd name="connsiteY35" fmla="*/ 364331 h 364331"/>
                <a:gd name="connsiteX36" fmla="*/ 2212181 w 2371725"/>
                <a:gd name="connsiteY36" fmla="*/ 364331 h 364331"/>
                <a:gd name="connsiteX37" fmla="*/ 2226469 w 2371725"/>
                <a:gd name="connsiteY37" fmla="*/ 347662 h 364331"/>
                <a:gd name="connsiteX38" fmla="*/ 2271713 w 2371725"/>
                <a:gd name="connsiteY38" fmla="*/ 297656 h 364331"/>
                <a:gd name="connsiteX39" fmla="*/ 2371725 w 2371725"/>
                <a:gd name="connsiteY39" fmla="*/ 188119 h 364331"/>
                <a:gd name="connsiteX40" fmla="*/ 2333625 w 2371725"/>
                <a:gd name="connsiteY40" fmla="*/ 0 h 364331"/>
                <a:gd name="connsiteX41" fmla="*/ 2281238 w 2371725"/>
                <a:gd name="connsiteY41" fmla="*/ 47625 h 364331"/>
                <a:gd name="connsiteX42" fmla="*/ 2255044 w 2371725"/>
                <a:gd name="connsiteY42" fmla="*/ 64294 h 364331"/>
                <a:gd name="connsiteX43" fmla="*/ 2224088 w 2371725"/>
                <a:gd name="connsiteY43" fmla="*/ 78581 h 364331"/>
                <a:gd name="connsiteX44" fmla="*/ 2188369 w 2371725"/>
                <a:gd name="connsiteY44" fmla="*/ 88106 h 364331"/>
                <a:gd name="connsiteX45" fmla="*/ 2143125 w 2371725"/>
                <a:gd name="connsiteY45" fmla="*/ 95250 h 364331"/>
                <a:gd name="connsiteX46" fmla="*/ 2059781 w 2371725"/>
                <a:gd name="connsiteY46" fmla="*/ 100012 h 364331"/>
                <a:gd name="connsiteX47" fmla="*/ 1952625 w 2371725"/>
                <a:gd name="connsiteY47" fmla="*/ 100012 h 364331"/>
                <a:gd name="connsiteX48" fmla="*/ 1516856 w 2371725"/>
                <a:gd name="connsiteY48" fmla="*/ 1000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71725" h="364331">
                  <a:moveTo>
                    <a:pt x="1516856" y="100012"/>
                  </a:moveTo>
                  <a:lnTo>
                    <a:pt x="1276350" y="100012"/>
                  </a:lnTo>
                  <a:lnTo>
                    <a:pt x="1112044" y="100012"/>
                  </a:lnTo>
                  <a:lnTo>
                    <a:pt x="923925" y="100012"/>
                  </a:lnTo>
                  <a:lnTo>
                    <a:pt x="700088" y="100012"/>
                  </a:lnTo>
                  <a:lnTo>
                    <a:pt x="471488" y="100012"/>
                  </a:lnTo>
                  <a:lnTo>
                    <a:pt x="261938" y="102394"/>
                  </a:lnTo>
                  <a:lnTo>
                    <a:pt x="159544" y="100012"/>
                  </a:lnTo>
                  <a:lnTo>
                    <a:pt x="130969" y="104775"/>
                  </a:lnTo>
                  <a:lnTo>
                    <a:pt x="92869" y="111919"/>
                  </a:lnTo>
                  <a:lnTo>
                    <a:pt x="57150" y="123825"/>
                  </a:lnTo>
                  <a:lnTo>
                    <a:pt x="33338" y="135731"/>
                  </a:lnTo>
                  <a:lnTo>
                    <a:pt x="14288" y="147637"/>
                  </a:lnTo>
                  <a:lnTo>
                    <a:pt x="2381" y="161925"/>
                  </a:lnTo>
                  <a:lnTo>
                    <a:pt x="0" y="178594"/>
                  </a:lnTo>
                  <a:lnTo>
                    <a:pt x="0" y="188119"/>
                  </a:lnTo>
                  <a:lnTo>
                    <a:pt x="4763" y="202406"/>
                  </a:lnTo>
                  <a:lnTo>
                    <a:pt x="19050" y="216694"/>
                  </a:lnTo>
                  <a:lnTo>
                    <a:pt x="61913" y="235744"/>
                  </a:lnTo>
                  <a:lnTo>
                    <a:pt x="123825" y="257175"/>
                  </a:lnTo>
                  <a:lnTo>
                    <a:pt x="192881" y="273844"/>
                  </a:lnTo>
                  <a:lnTo>
                    <a:pt x="242888" y="280987"/>
                  </a:lnTo>
                  <a:lnTo>
                    <a:pt x="326231" y="288131"/>
                  </a:lnTo>
                  <a:lnTo>
                    <a:pt x="500063" y="295275"/>
                  </a:lnTo>
                  <a:lnTo>
                    <a:pt x="661988" y="297656"/>
                  </a:lnTo>
                  <a:lnTo>
                    <a:pt x="835819" y="300037"/>
                  </a:lnTo>
                  <a:lnTo>
                    <a:pt x="1007269" y="302419"/>
                  </a:lnTo>
                  <a:lnTo>
                    <a:pt x="1162050" y="323850"/>
                  </a:lnTo>
                  <a:lnTo>
                    <a:pt x="1359694" y="323850"/>
                  </a:lnTo>
                  <a:lnTo>
                    <a:pt x="1593056" y="323850"/>
                  </a:lnTo>
                  <a:lnTo>
                    <a:pt x="1700213" y="323850"/>
                  </a:lnTo>
                  <a:lnTo>
                    <a:pt x="1831181" y="342900"/>
                  </a:lnTo>
                  <a:lnTo>
                    <a:pt x="1964531" y="345281"/>
                  </a:lnTo>
                  <a:lnTo>
                    <a:pt x="2074069" y="350044"/>
                  </a:lnTo>
                  <a:lnTo>
                    <a:pt x="2147888" y="357187"/>
                  </a:lnTo>
                  <a:lnTo>
                    <a:pt x="2205038" y="364331"/>
                  </a:lnTo>
                  <a:lnTo>
                    <a:pt x="2212181" y="364331"/>
                  </a:lnTo>
                  <a:lnTo>
                    <a:pt x="2226469" y="347662"/>
                  </a:lnTo>
                  <a:lnTo>
                    <a:pt x="2271713" y="297656"/>
                  </a:lnTo>
                  <a:lnTo>
                    <a:pt x="2371725" y="188119"/>
                  </a:lnTo>
                  <a:lnTo>
                    <a:pt x="2333625" y="0"/>
                  </a:lnTo>
                  <a:lnTo>
                    <a:pt x="2281238" y="47625"/>
                  </a:lnTo>
                  <a:lnTo>
                    <a:pt x="2255044" y="64294"/>
                  </a:lnTo>
                  <a:lnTo>
                    <a:pt x="2224088" y="78581"/>
                  </a:lnTo>
                  <a:lnTo>
                    <a:pt x="2188369" y="88106"/>
                  </a:lnTo>
                  <a:lnTo>
                    <a:pt x="2143125" y="95250"/>
                  </a:lnTo>
                  <a:lnTo>
                    <a:pt x="2059781" y="100012"/>
                  </a:lnTo>
                  <a:lnTo>
                    <a:pt x="1952625" y="100012"/>
                  </a:lnTo>
                  <a:lnTo>
                    <a:pt x="1516856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87370B4D-0363-48DB-9C81-03CE4594AE91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20813"/>
            <a:ext cx="4295775" cy="4619625"/>
            <a:chOff x="2514600" y="1420813"/>
            <a:chExt cx="4295775" cy="4619625"/>
          </a:xfrm>
        </p:grpSpPr>
        <p:sp>
          <p:nvSpPr>
            <p:cNvPr id="32" name="フリーフォーム 33">
              <a:extLst>
                <a:ext uri="{FF2B5EF4-FFF2-40B4-BE49-F238E27FC236}">
                  <a16:creationId xmlns:a16="http://schemas.microsoft.com/office/drawing/2014/main" id="{4EA74DB8-3B6D-45F7-ABE5-3EDFAA4A9FD6}"/>
                </a:ext>
              </a:extLst>
            </p:cNvPr>
            <p:cNvSpPr/>
            <p:nvPr/>
          </p:nvSpPr>
          <p:spPr>
            <a:xfrm>
              <a:off x="4675188" y="1420813"/>
              <a:ext cx="534987" cy="712787"/>
            </a:xfrm>
            <a:custGeom>
              <a:avLst/>
              <a:gdLst>
                <a:gd name="connsiteX0" fmla="*/ 200025 w 535781"/>
                <a:gd name="connsiteY0" fmla="*/ 400050 h 711994"/>
                <a:gd name="connsiteX1" fmla="*/ 202406 w 535781"/>
                <a:gd name="connsiteY1" fmla="*/ 504825 h 711994"/>
                <a:gd name="connsiteX2" fmla="*/ 204787 w 535781"/>
                <a:gd name="connsiteY2" fmla="*/ 588169 h 711994"/>
                <a:gd name="connsiteX3" fmla="*/ 207169 w 535781"/>
                <a:gd name="connsiteY3" fmla="*/ 711994 h 711994"/>
                <a:gd name="connsiteX4" fmla="*/ 411956 w 535781"/>
                <a:gd name="connsiteY4" fmla="*/ 690563 h 711994"/>
                <a:gd name="connsiteX5" fmla="*/ 426244 w 535781"/>
                <a:gd name="connsiteY5" fmla="*/ 602457 h 711994"/>
                <a:gd name="connsiteX6" fmla="*/ 433387 w 535781"/>
                <a:gd name="connsiteY6" fmla="*/ 547688 h 711994"/>
                <a:gd name="connsiteX7" fmla="*/ 438150 w 535781"/>
                <a:gd name="connsiteY7" fmla="*/ 481013 h 711994"/>
                <a:gd name="connsiteX8" fmla="*/ 442912 w 535781"/>
                <a:gd name="connsiteY8" fmla="*/ 421482 h 711994"/>
                <a:gd name="connsiteX9" fmla="*/ 450056 w 535781"/>
                <a:gd name="connsiteY9" fmla="*/ 350044 h 711994"/>
                <a:gd name="connsiteX10" fmla="*/ 452437 w 535781"/>
                <a:gd name="connsiteY10" fmla="*/ 335757 h 711994"/>
                <a:gd name="connsiteX11" fmla="*/ 459581 w 535781"/>
                <a:gd name="connsiteY11" fmla="*/ 311944 h 711994"/>
                <a:gd name="connsiteX12" fmla="*/ 471487 w 535781"/>
                <a:gd name="connsiteY12" fmla="*/ 292894 h 711994"/>
                <a:gd name="connsiteX13" fmla="*/ 492919 w 535781"/>
                <a:gd name="connsiteY13" fmla="*/ 271463 h 711994"/>
                <a:gd name="connsiteX14" fmla="*/ 511969 w 535781"/>
                <a:gd name="connsiteY14" fmla="*/ 250032 h 711994"/>
                <a:gd name="connsiteX15" fmla="*/ 521494 w 535781"/>
                <a:gd name="connsiteY15" fmla="*/ 238125 h 711994"/>
                <a:gd name="connsiteX16" fmla="*/ 528637 w 535781"/>
                <a:gd name="connsiteY16" fmla="*/ 223838 h 711994"/>
                <a:gd name="connsiteX17" fmla="*/ 533400 w 535781"/>
                <a:gd name="connsiteY17" fmla="*/ 211932 h 711994"/>
                <a:gd name="connsiteX18" fmla="*/ 535781 w 535781"/>
                <a:gd name="connsiteY18" fmla="*/ 197644 h 711994"/>
                <a:gd name="connsiteX19" fmla="*/ 535781 w 535781"/>
                <a:gd name="connsiteY19" fmla="*/ 183357 h 711994"/>
                <a:gd name="connsiteX20" fmla="*/ 531019 w 535781"/>
                <a:gd name="connsiteY20" fmla="*/ 164307 h 711994"/>
                <a:gd name="connsiteX21" fmla="*/ 526256 w 535781"/>
                <a:gd name="connsiteY21" fmla="*/ 154782 h 711994"/>
                <a:gd name="connsiteX22" fmla="*/ 509587 w 535781"/>
                <a:gd name="connsiteY22" fmla="*/ 135732 h 711994"/>
                <a:gd name="connsiteX23" fmla="*/ 488156 w 535781"/>
                <a:gd name="connsiteY23" fmla="*/ 119063 h 711994"/>
                <a:gd name="connsiteX24" fmla="*/ 461962 w 535781"/>
                <a:gd name="connsiteY24" fmla="*/ 104775 h 711994"/>
                <a:gd name="connsiteX25" fmla="*/ 411956 w 535781"/>
                <a:gd name="connsiteY25" fmla="*/ 85725 h 711994"/>
                <a:gd name="connsiteX26" fmla="*/ 364331 w 535781"/>
                <a:gd name="connsiteY26" fmla="*/ 69057 h 711994"/>
                <a:gd name="connsiteX27" fmla="*/ 314325 w 535781"/>
                <a:gd name="connsiteY27" fmla="*/ 52388 h 711994"/>
                <a:gd name="connsiteX28" fmla="*/ 259556 w 535781"/>
                <a:gd name="connsiteY28" fmla="*/ 35719 h 711994"/>
                <a:gd name="connsiteX29" fmla="*/ 169069 w 535781"/>
                <a:gd name="connsiteY29" fmla="*/ 14288 h 711994"/>
                <a:gd name="connsiteX30" fmla="*/ 95250 w 535781"/>
                <a:gd name="connsiteY30" fmla="*/ 2382 h 711994"/>
                <a:gd name="connsiteX31" fmla="*/ 69056 w 535781"/>
                <a:gd name="connsiteY31" fmla="*/ 0 h 711994"/>
                <a:gd name="connsiteX32" fmla="*/ 40481 w 535781"/>
                <a:gd name="connsiteY32" fmla="*/ 0 h 711994"/>
                <a:gd name="connsiteX33" fmla="*/ 21431 w 535781"/>
                <a:gd name="connsiteY33" fmla="*/ 4763 h 711994"/>
                <a:gd name="connsiteX34" fmla="*/ 9525 w 535781"/>
                <a:gd name="connsiteY34" fmla="*/ 14288 h 711994"/>
                <a:gd name="connsiteX35" fmla="*/ 2381 w 535781"/>
                <a:gd name="connsiteY35" fmla="*/ 26194 h 711994"/>
                <a:gd name="connsiteX36" fmla="*/ 0 w 535781"/>
                <a:gd name="connsiteY36" fmla="*/ 42863 h 711994"/>
                <a:gd name="connsiteX37" fmla="*/ 4762 w 535781"/>
                <a:gd name="connsiteY37" fmla="*/ 64294 h 711994"/>
                <a:gd name="connsiteX38" fmla="*/ 21431 w 535781"/>
                <a:gd name="connsiteY38" fmla="*/ 76200 h 711994"/>
                <a:gd name="connsiteX39" fmla="*/ 59531 w 535781"/>
                <a:gd name="connsiteY39" fmla="*/ 95250 h 711994"/>
                <a:gd name="connsiteX40" fmla="*/ 92869 w 535781"/>
                <a:gd name="connsiteY40" fmla="*/ 119063 h 711994"/>
                <a:gd name="connsiteX41" fmla="*/ 119062 w 535781"/>
                <a:gd name="connsiteY41" fmla="*/ 140494 h 711994"/>
                <a:gd name="connsiteX42" fmla="*/ 145256 w 535781"/>
                <a:gd name="connsiteY42" fmla="*/ 166688 h 711994"/>
                <a:gd name="connsiteX43" fmla="*/ 164306 w 535781"/>
                <a:gd name="connsiteY43" fmla="*/ 190500 h 711994"/>
                <a:gd name="connsiteX44" fmla="*/ 178594 w 535781"/>
                <a:gd name="connsiteY44" fmla="*/ 211932 h 711994"/>
                <a:gd name="connsiteX45" fmla="*/ 185737 w 535781"/>
                <a:gd name="connsiteY45" fmla="*/ 230982 h 711994"/>
                <a:gd name="connsiteX46" fmla="*/ 195262 w 535781"/>
                <a:gd name="connsiteY46" fmla="*/ 285750 h 711994"/>
                <a:gd name="connsiteX47" fmla="*/ 200025 w 535781"/>
                <a:gd name="connsiteY47" fmla="*/ 4000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35781" h="711994">
                  <a:moveTo>
                    <a:pt x="200025" y="400050"/>
                  </a:moveTo>
                  <a:cubicBezTo>
                    <a:pt x="200819" y="434975"/>
                    <a:pt x="201612" y="469900"/>
                    <a:pt x="202406" y="504825"/>
                  </a:cubicBezTo>
                  <a:cubicBezTo>
                    <a:pt x="203200" y="532606"/>
                    <a:pt x="203993" y="560388"/>
                    <a:pt x="204787" y="588169"/>
                  </a:cubicBezTo>
                  <a:lnTo>
                    <a:pt x="207169" y="711994"/>
                  </a:lnTo>
                  <a:lnTo>
                    <a:pt x="411956" y="690563"/>
                  </a:lnTo>
                  <a:lnTo>
                    <a:pt x="426244" y="602457"/>
                  </a:lnTo>
                  <a:lnTo>
                    <a:pt x="433387" y="547688"/>
                  </a:lnTo>
                  <a:lnTo>
                    <a:pt x="438150" y="481013"/>
                  </a:lnTo>
                  <a:lnTo>
                    <a:pt x="442912" y="421482"/>
                  </a:lnTo>
                  <a:lnTo>
                    <a:pt x="450056" y="350044"/>
                  </a:lnTo>
                  <a:lnTo>
                    <a:pt x="452437" y="335757"/>
                  </a:lnTo>
                  <a:lnTo>
                    <a:pt x="459581" y="311944"/>
                  </a:lnTo>
                  <a:lnTo>
                    <a:pt x="471487" y="292894"/>
                  </a:lnTo>
                  <a:lnTo>
                    <a:pt x="492919" y="271463"/>
                  </a:lnTo>
                  <a:lnTo>
                    <a:pt x="511969" y="250032"/>
                  </a:lnTo>
                  <a:lnTo>
                    <a:pt x="521494" y="238125"/>
                  </a:lnTo>
                  <a:lnTo>
                    <a:pt x="528637" y="223838"/>
                  </a:lnTo>
                  <a:lnTo>
                    <a:pt x="533400" y="211932"/>
                  </a:lnTo>
                  <a:lnTo>
                    <a:pt x="535781" y="197644"/>
                  </a:lnTo>
                  <a:lnTo>
                    <a:pt x="535781" y="183357"/>
                  </a:lnTo>
                  <a:lnTo>
                    <a:pt x="531019" y="164307"/>
                  </a:lnTo>
                  <a:lnTo>
                    <a:pt x="526256" y="154782"/>
                  </a:lnTo>
                  <a:lnTo>
                    <a:pt x="509587" y="135732"/>
                  </a:lnTo>
                  <a:lnTo>
                    <a:pt x="488156" y="119063"/>
                  </a:lnTo>
                  <a:lnTo>
                    <a:pt x="461962" y="104775"/>
                  </a:lnTo>
                  <a:lnTo>
                    <a:pt x="411956" y="85725"/>
                  </a:lnTo>
                  <a:lnTo>
                    <a:pt x="364331" y="69057"/>
                  </a:lnTo>
                  <a:lnTo>
                    <a:pt x="314325" y="52388"/>
                  </a:lnTo>
                  <a:lnTo>
                    <a:pt x="259556" y="35719"/>
                  </a:lnTo>
                  <a:lnTo>
                    <a:pt x="169069" y="14288"/>
                  </a:lnTo>
                  <a:lnTo>
                    <a:pt x="95250" y="2382"/>
                  </a:lnTo>
                  <a:lnTo>
                    <a:pt x="69056" y="0"/>
                  </a:lnTo>
                  <a:lnTo>
                    <a:pt x="40481" y="0"/>
                  </a:lnTo>
                  <a:lnTo>
                    <a:pt x="21431" y="4763"/>
                  </a:lnTo>
                  <a:lnTo>
                    <a:pt x="9525" y="14288"/>
                  </a:lnTo>
                  <a:lnTo>
                    <a:pt x="2381" y="26194"/>
                  </a:lnTo>
                  <a:lnTo>
                    <a:pt x="0" y="42863"/>
                  </a:lnTo>
                  <a:lnTo>
                    <a:pt x="4762" y="64294"/>
                  </a:lnTo>
                  <a:lnTo>
                    <a:pt x="21431" y="76200"/>
                  </a:lnTo>
                  <a:lnTo>
                    <a:pt x="59531" y="95250"/>
                  </a:lnTo>
                  <a:lnTo>
                    <a:pt x="92869" y="119063"/>
                  </a:lnTo>
                  <a:lnTo>
                    <a:pt x="119062" y="140494"/>
                  </a:lnTo>
                  <a:lnTo>
                    <a:pt x="145256" y="166688"/>
                  </a:lnTo>
                  <a:lnTo>
                    <a:pt x="164306" y="190500"/>
                  </a:lnTo>
                  <a:lnTo>
                    <a:pt x="178594" y="211932"/>
                  </a:lnTo>
                  <a:lnTo>
                    <a:pt x="185737" y="230982"/>
                  </a:lnTo>
                  <a:lnTo>
                    <a:pt x="195262" y="285750"/>
                  </a:lnTo>
                  <a:lnTo>
                    <a:pt x="2000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4">
              <a:extLst>
                <a:ext uri="{FF2B5EF4-FFF2-40B4-BE49-F238E27FC236}">
                  <a16:creationId xmlns:a16="http://schemas.microsoft.com/office/drawing/2014/main" id="{435C149A-7157-4F2E-99AC-C6716C3C4301}"/>
                </a:ext>
              </a:extLst>
            </p:cNvPr>
            <p:cNvSpPr/>
            <p:nvPr/>
          </p:nvSpPr>
          <p:spPr>
            <a:xfrm>
              <a:off x="3641725" y="1846263"/>
              <a:ext cx="3168650" cy="504825"/>
            </a:xfrm>
            <a:custGeom>
              <a:avLst/>
              <a:gdLst>
                <a:gd name="connsiteX0" fmla="*/ 2197136 w 3168203"/>
                <a:gd name="connsiteY0" fmla="*/ 95304 h 504852"/>
                <a:gd name="connsiteX1" fmla="*/ 1939559 w 3168203"/>
                <a:gd name="connsiteY1" fmla="*/ 123638 h 504852"/>
                <a:gd name="connsiteX2" fmla="*/ 1710315 w 3168203"/>
                <a:gd name="connsiteY2" fmla="*/ 149395 h 504852"/>
                <a:gd name="connsiteX3" fmla="*/ 1555768 w 3168203"/>
                <a:gd name="connsiteY3" fmla="*/ 164850 h 504852"/>
                <a:gd name="connsiteX4" fmla="*/ 1447586 w 3168203"/>
                <a:gd name="connsiteY4" fmla="*/ 175153 h 504852"/>
                <a:gd name="connsiteX5" fmla="*/ 1138493 w 3168203"/>
                <a:gd name="connsiteY5" fmla="*/ 208638 h 504852"/>
                <a:gd name="connsiteX6" fmla="*/ 875764 w 3168203"/>
                <a:gd name="connsiteY6" fmla="*/ 239547 h 504852"/>
                <a:gd name="connsiteX7" fmla="*/ 584701 w 3168203"/>
                <a:gd name="connsiteY7" fmla="*/ 275608 h 504852"/>
                <a:gd name="connsiteX8" fmla="*/ 301366 w 3168203"/>
                <a:gd name="connsiteY8" fmla="*/ 306518 h 504852"/>
                <a:gd name="connsiteX9" fmla="*/ 0 w 3168203"/>
                <a:gd name="connsiteY9" fmla="*/ 345154 h 504852"/>
                <a:gd name="connsiteX10" fmla="*/ 18031 w 3168203"/>
                <a:gd name="connsiteY10" fmla="*/ 504852 h 504852"/>
                <a:gd name="connsiteX11" fmla="*/ 273032 w 3168203"/>
                <a:gd name="connsiteY11" fmla="*/ 476519 h 504852"/>
                <a:gd name="connsiteX12" fmla="*/ 600156 w 3168203"/>
                <a:gd name="connsiteY12" fmla="*/ 443034 h 504852"/>
                <a:gd name="connsiteX13" fmla="*/ 924703 w 3168203"/>
                <a:gd name="connsiteY13" fmla="*/ 406973 h 504852"/>
                <a:gd name="connsiteX14" fmla="*/ 1195160 w 3168203"/>
                <a:gd name="connsiteY14" fmla="*/ 378639 h 504852"/>
                <a:gd name="connsiteX15" fmla="*/ 1499101 w 3168203"/>
                <a:gd name="connsiteY15" fmla="*/ 347730 h 504852"/>
                <a:gd name="connsiteX16" fmla="*/ 1736072 w 3168203"/>
                <a:gd name="connsiteY16" fmla="*/ 321972 h 504852"/>
                <a:gd name="connsiteX17" fmla="*/ 1960165 w 3168203"/>
                <a:gd name="connsiteY17" fmla="*/ 298790 h 504852"/>
                <a:gd name="connsiteX18" fmla="*/ 2220318 w 3168203"/>
                <a:gd name="connsiteY18" fmla="*/ 270457 h 504852"/>
                <a:gd name="connsiteX19" fmla="*/ 2470168 w 3168203"/>
                <a:gd name="connsiteY19" fmla="*/ 242123 h 504852"/>
                <a:gd name="connsiteX20" fmla="*/ 2552593 w 3168203"/>
                <a:gd name="connsiteY20" fmla="*/ 234396 h 504852"/>
                <a:gd name="connsiteX21" fmla="*/ 2637594 w 3168203"/>
                <a:gd name="connsiteY21" fmla="*/ 231820 h 504852"/>
                <a:gd name="connsiteX22" fmla="*/ 2761231 w 3168203"/>
                <a:gd name="connsiteY22" fmla="*/ 231820 h 504852"/>
                <a:gd name="connsiteX23" fmla="*/ 2884868 w 3168203"/>
                <a:gd name="connsiteY23" fmla="*/ 234396 h 504852"/>
                <a:gd name="connsiteX24" fmla="*/ 3013657 w 3168203"/>
                <a:gd name="connsiteY24" fmla="*/ 239547 h 504852"/>
                <a:gd name="connsiteX25" fmla="*/ 3072900 w 3168203"/>
                <a:gd name="connsiteY25" fmla="*/ 242123 h 504852"/>
                <a:gd name="connsiteX26" fmla="*/ 3106385 w 3168203"/>
                <a:gd name="connsiteY26" fmla="*/ 236972 h 504852"/>
                <a:gd name="connsiteX27" fmla="*/ 3137294 w 3168203"/>
                <a:gd name="connsiteY27" fmla="*/ 229244 h 504852"/>
                <a:gd name="connsiteX28" fmla="*/ 3157900 w 3168203"/>
                <a:gd name="connsiteY28" fmla="*/ 218941 h 504852"/>
                <a:gd name="connsiteX29" fmla="*/ 3165627 w 3168203"/>
                <a:gd name="connsiteY29" fmla="*/ 206062 h 504852"/>
                <a:gd name="connsiteX30" fmla="*/ 3168203 w 3168203"/>
                <a:gd name="connsiteY30" fmla="*/ 193184 h 504852"/>
                <a:gd name="connsiteX31" fmla="*/ 3165627 w 3168203"/>
                <a:gd name="connsiteY31" fmla="*/ 177729 h 504852"/>
                <a:gd name="connsiteX32" fmla="*/ 3155324 w 3168203"/>
                <a:gd name="connsiteY32" fmla="*/ 157123 h 504852"/>
                <a:gd name="connsiteX33" fmla="*/ 3132142 w 3168203"/>
                <a:gd name="connsiteY33" fmla="*/ 126213 h 504852"/>
                <a:gd name="connsiteX34" fmla="*/ 3119263 w 3168203"/>
                <a:gd name="connsiteY34" fmla="*/ 113335 h 504852"/>
                <a:gd name="connsiteX35" fmla="*/ 3098657 w 3168203"/>
                <a:gd name="connsiteY35" fmla="*/ 100456 h 504852"/>
                <a:gd name="connsiteX36" fmla="*/ 3021384 w 3168203"/>
                <a:gd name="connsiteY36" fmla="*/ 69546 h 504852"/>
                <a:gd name="connsiteX37" fmla="*/ 2877141 w 3168203"/>
                <a:gd name="connsiteY37" fmla="*/ 25758 h 504852"/>
                <a:gd name="connsiteX38" fmla="*/ 2797292 w 3168203"/>
                <a:gd name="connsiteY38" fmla="*/ 5152 h 504852"/>
                <a:gd name="connsiteX39" fmla="*/ 2758655 w 3168203"/>
                <a:gd name="connsiteY39" fmla="*/ 0 h 504852"/>
                <a:gd name="connsiteX40" fmla="*/ 2743200 w 3168203"/>
                <a:gd name="connsiteY40" fmla="*/ 0 h 504852"/>
                <a:gd name="connsiteX41" fmla="*/ 2691685 w 3168203"/>
                <a:gd name="connsiteY41" fmla="*/ 15455 h 504852"/>
                <a:gd name="connsiteX42" fmla="*/ 2550017 w 3168203"/>
                <a:gd name="connsiteY42" fmla="*/ 48940 h 504852"/>
                <a:gd name="connsiteX43" fmla="*/ 2475320 w 3168203"/>
                <a:gd name="connsiteY43" fmla="*/ 66971 h 504852"/>
                <a:gd name="connsiteX44" fmla="*/ 2390319 w 3168203"/>
                <a:gd name="connsiteY44" fmla="*/ 74698 h 504852"/>
                <a:gd name="connsiteX45" fmla="*/ 2197136 w 3168203"/>
                <a:gd name="connsiteY45" fmla="*/ 95304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68203" h="504852">
                  <a:moveTo>
                    <a:pt x="2197136" y="95304"/>
                  </a:moveTo>
                  <a:lnTo>
                    <a:pt x="1939559" y="123638"/>
                  </a:lnTo>
                  <a:lnTo>
                    <a:pt x="1710315" y="149395"/>
                  </a:lnTo>
                  <a:lnTo>
                    <a:pt x="1555768" y="164850"/>
                  </a:lnTo>
                  <a:lnTo>
                    <a:pt x="1447586" y="175153"/>
                  </a:lnTo>
                  <a:lnTo>
                    <a:pt x="1138493" y="208638"/>
                  </a:lnTo>
                  <a:lnTo>
                    <a:pt x="875764" y="239547"/>
                  </a:lnTo>
                  <a:lnTo>
                    <a:pt x="584701" y="275608"/>
                  </a:lnTo>
                  <a:lnTo>
                    <a:pt x="301366" y="306518"/>
                  </a:lnTo>
                  <a:lnTo>
                    <a:pt x="0" y="345154"/>
                  </a:lnTo>
                  <a:lnTo>
                    <a:pt x="18031" y="504852"/>
                  </a:lnTo>
                  <a:lnTo>
                    <a:pt x="273032" y="476519"/>
                  </a:lnTo>
                  <a:lnTo>
                    <a:pt x="600156" y="443034"/>
                  </a:lnTo>
                  <a:lnTo>
                    <a:pt x="924703" y="406973"/>
                  </a:lnTo>
                  <a:lnTo>
                    <a:pt x="1195160" y="378639"/>
                  </a:lnTo>
                  <a:lnTo>
                    <a:pt x="1499101" y="347730"/>
                  </a:lnTo>
                  <a:lnTo>
                    <a:pt x="1736072" y="321972"/>
                  </a:lnTo>
                  <a:lnTo>
                    <a:pt x="1960165" y="298790"/>
                  </a:lnTo>
                  <a:lnTo>
                    <a:pt x="2220318" y="270457"/>
                  </a:lnTo>
                  <a:lnTo>
                    <a:pt x="2470168" y="242123"/>
                  </a:lnTo>
                  <a:lnTo>
                    <a:pt x="2552593" y="234396"/>
                  </a:lnTo>
                  <a:lnTo>
                    <a:pt x="2637594" y="231820"/>
                  </a:lnTo>
                  <a:lnTo>
                    <a:pt x="2761231" y="231820"/>
                  </a:lnTo>
                  <a:lnTo>
                    <a:pt x="2884868" y="234396"/>
                  </a:lnTo>
                  <a:lnTo>
                    <a:pt x="3013657" y="239547"/>
                  </a:lnTo>
                  <a:lnTo>
                    <a:pt x="3072900" y="242123"/>
                  </a:lnTo>
                  <a:lnTo>
                    <a:pt x="3106385" y="236972"/>
                  </a:lnTo>
                  <a:lnTo>
                    <a:pt x="3137294" y="229244"/>
                  </a:lnTo>
                  <a:lnTo>
                    <a:pt x="3157900" y="218941"/>
                  </a:lnTo>
                  <a:lnTo>
                    <a:pt x="3165627" y="206062"/>
                  </a:lnTo>
                  <a:lnTo>
                    <a:pt x="3168203" y="193184"/>
                  </a:lnTo>
                  <a:lnTo>
                    <a:pt x="3165627" y="177729"/>
                  </a:lnTo>
                  <a:lnTo>
                    <a:pt x="3155324" y="157123"/>
                  </a:lnTo>
                  <a:lnTo>
                    <a:pt x="3132142" y="126213"/>
                  </a:lnTo>
                  <a:lnTo>
                    <a:pt x="3119263" y="113335"/>
                  </a:lnTo>
                  <a:lnTo>
                    <a:pt x="3098657" y="100456"/>
                  </a:lnTo>
                  <a:lnTo>
                    <a:pt x="3021384" y="69546"/>
                  </a:lnTo>
                  <a:lnTo>
                    <a:pt x="2877141" y="25758"/>
                  </a:lnTo>
                  <a:lnTo>
                    <a:pt x="2797292" y="5152"/>
                  </a:lnTo>
                  <a:lnTo>
                    <a:pt x="2758655" y="0"/>
                  </a:lnTo>
                  <a:lnTo>
                    <a:pt x="2743200" y="0"/>
                  </a:lnTo>
                  <a:lnTo>
                    <a:pt x="2691685" y="15455"/>
                  </a:lnTo>
                  <a:lnTo>
                    <a:pt x="2550017" y="48940"/>
                  </a:lnTo>
                  <a:lnTo>
                    <a:pt x="2475320" y="66971"/>
                  </a:lnTo>
                  <a:lnTo>
                    <a:pt x="2390319" y="74698"/>
                  </a:lnTo>
                  <a:lnTo>
                    <a:pt x="2197136" y="953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9">
              <a:extLst>
                <a:ext uri="{FF2B5EF4-FFF2-40B4-BE49-F238E27FC236}">
                  <a16:creationId xmlns:a16="http://schemas.microsoft.com/office/drawing/2014/main" id="{7B725E20-5352-43D2-86CE-61D294DF0A59}"/>
                </a:ext>
              </a:extLst>
            </p:cNvPr>
            <p:cNvSpPr/>
            <p:nvPr/>
          </p:nvSpPr>
          <p:spPr>
            <a:xfrm rot="16200000">
              <a:off x="1556544" y="3374231"/>
              <a:ext cx="3606800" cy="896938"/>
            </a:xfrm>
            <a:custGeom>
              <a:avLst/>
              <a:gdLst>
                <a:gd name="connsiteX0" fmla="*/ 2233877 w 3606966"/>
                <a:gd name="connsiteY0" fmla="*/ 619529 h 896529"/>
                <a:gd name="connsiteX1" fmla="*/ 2367909 w 3606966"/>
                <a:gd name="connsiteY1" fmla="*/ 625486 h 896529"/>
                <a:gd name="connsiteX2" fmla="*/ 2493006 w 3606966"/>
                <a:gd name="connsiteY2" fmla="*/ 628464 h 896529"/>
                <a:gd name="connsiteX3" fmla="*/ 2698523 w 3606966"/>
                <a:gd name="connsiteY3" fmla="*/ 628464 h 896529"/>
                <a:gd name="connsiteX4" fmla="*/ 2859362 w 3606966"/>
                <a:gd name="connsiteY4" fmla="*/ 628464 h 896529"/>
                <a:gd name="connsiteX5" fmla="*/ 3002330 w 3606966"/>
                <a:gd name="connsiteY5" fmla="*/ 628464 h 896529"/>
                <a:gd name="connsiteX6" fmla="*/ 3121470 w 3606966"/>
                <a:gd name="connsiteY6" fmla="*/ 622507 h 896529"/>
                <a:gd name="connsiteX7" fmla="*/ 3192954 w 3606966"/>
                <a:gd name="connsiteY7" fmla="*/ 616550 h 896529"/>
                <a:gd name="connsiteX8" fmla="*/ 3249546 w 3606966"/>
                <a:gd name="connsiteY8" fmla="*/ 607615 h 896529"/>
                <a:gd name="connsiteX9" fmla="*/ 3297202 w 3606966"/>
                <a:gd name="connsiteY9" fmla="*/ 595701 h 896529"/>
                <a:gd name="connsiteX10" fmla="*/ 3335922 w 3606966"/>
                <a:gd name="connsiteY10" fmla="*/ 577830 h 896529"/>
                <a:gd name="connsiteX11" fmla="*/ 3371664 w 3606966"/>
                <a:gd name="connsiteY11" fmla="*/ 556980 h 896529"/>
                <a:gd name="connsiteX12" fmla="*/ 3431234 w 3606966"/>
                <a:gd name="connsiteY12" fmla="*/ 509324 h 896529"/>
                <a:gd name="connsiteX13" fmla="*/ 3490804 w 3606966"/>
                <a:gd name="connsiteY13" fmla="*/ 452732 h 896529"/>
                <a:gd name="connsiteX14" fmla="*/ 3550374 w 3606966"/>
                <a:gd name="connsiteY14" fmla="*/ 393162 h 896529"/>
                <a:gd name="connsiteX15" fmla="*/ 3574202 w 3606966"/>
                <a:gd name="connsiteY15" fmla="*/ 369334 h 896529"/>
                <a:gd name="connsiteX16" fmla="*/ 3586116 w 3606966"/>
                <a:gd name="connsiteY16" fmla="*/ 363377 h 896529"/>
                <a:gd name="connsiteX17" fmla="*/ 3595052 w 3606966"/>
                <a:gd name="connsiteY17" fmla="*/ 363377 h 896529"/>
                <a:gd name="connsiteX18" fmla="*/ 3598030 w 3606966"/>
                <a:gd name="connsiteY18" fmla="*/ 363377 h 896529"/>
                <a:gd name="connsiteX19" fmla="*/ 3601009 w 3606966"/>
                <a:gd name="connsiteY19" fmla="*/ 366356 h 896529"/>
                <a:gd name="connsiteX20" fmla="*/ 3606966 w 3606966"/>
                <a:gd name="connsiteY20" fmla="*/ 375291 h 896529"/>
                <a:gd name="connsiteX21" fmla="*/ 3606966 w 3606966"/>
                <a:gd name="connsiteY21" fmla="*/ 393162 h 896529"/>
                <a:gd name="connsiteX22" fmla="*/ 3601009 w 3606966"/>
                <a:gd name="connsiteY22" fmla="*/ 428904 h 896529"/>
                <a:gd name="connsiteX23" fmla="*/ 3583138 w 3606966"/>
                <a:gd name="connsiteY23" fmla="*/ 503367 h 896529"/>
                <a:gd name="connsiteX24" fmla="*/ 3562288 w 3606966"/>
                <a:gd name="connsiteY24" fmla="*/ 574851 h 896529"/>
                <a:gd name="connsiteX25" fmla="*/ 3547396 w 3606966"/>
                <a:gd name="connsiteY25" fmla="*/ 616550 h 896529"/>
                <a:gd name="connsiteX26" fmla="*/ 3526546 w 3606966"/>
                <a:gd name="connsiteY26" fmla="*/ 673142 h 896529"/>
                <a:gd name="connsiteX27" fmla="*/ 3499740 w 3606966"/>
                <a:gd name="connsiteY27" fmla="*/ 732712 h 896529"/>
                <a:gd name="connsiteX28" fmla="*/ 3466976 w 3606966"/>
                <a:gd name="connsiteY28" fmla="*/ 789303 h 896529"/>
                <a:gd name="connsiteX29" fmla="*/ 3440170 w 3606966"/>
                <a:gd name="connsiteY29" fmla="*/ 836959 h 896529"/>
                <a:gd name="connsiteX30" fmla="*/ 3297202 w 3606966"/>
                <a:gd name="connsiteY30" fmla="*/ 893551 h 896529"/>
                <a:gd name="connsiteX31" fmla="*/ 3145298 w 3606966"/>
                <a:gd name="connsiteY31" fmla="*/ 896529 h 896529"/>
                <a:gd name="connsiteX32" fmla="*/ 2984459 w 3606966"/>
                <a:gd name="connsiteY32" fmla="*/ 893551 h 896529"/>
                <a:gd name="connsiteX33" fmla="*/ 2823620 w 3606966"/>
                <a:gd name="connsiteY33" fmla="*/ 887594 h 896529"/>
                <a:gd name="connsiteX34" fmla="*/ 2647888 w 3606966"/>
                <a:gd name="connsiteY34" fmla="*/ 878658 h 896529"/>
                <a:gd name="connsiteX35" fmla="*/ 2457264 w 3606966"/>
                <a:gd name="connsiteY35" fmla="*/ 866744 h 896529"/>
                <a:gd name="connsiteX36" fmla="*/ 2269619 w 3606966"/>
                <a:gd name="connsiteY36" fmla="*/ 851852 h 896529"/>
                <a:gd name="connsiteX37" fmla="*/ 2108780 w 3606966"/>
                <a:gd name="connsiteY37" fmla="*/ 833981 h 896529"/>
                <a:gd name="connsiteX38" fmla="*/ 1921134 w 3606966"/>
                <a:gd name="connsiteY38" fmla="*/ 810153 h 896529"/>
                <a:gd name="connsiteX39" fmla="*/ 1712639 w 3606966"/>
                <a:gd name="connsiteY39" fmla="*/ 777389 h 896529"/>
                <a:gd name="connsiteX40" fmla="*/ 1468402 w 3606966"/>
                <a:gd name="connsiteY40" fmla="*/ 729733 h 896529"/>
                <a:gd name="connsiteX41" fmla="*/ 1227143 w 3606966"/>
                <a:gd name="connsiteY41" fmla="*/ 667185 h 896529"/>
                <a:gd name="connsiteX42" fmla="*/ 944185 w 3606966"/>
                <a:gd name="connsiteY42" fmla="*/ 577830 h 896529"/>
                <a:gd name="connsiteX43" fmla="*/ 783346 w 3606966"/>
                <a:gd name="connsiteY43" fmla="*/ 515281 h 896529"/>
                <a:gd name="connsiteX44" fmla="*/ 601658 w 3606966"/>
                <a:gd name="connsiteY44" fmla="*/ 431883 h 896529"/>
                <a:gd name="connsiteX45" fmla="*/ 461668 w 3606966"/>
                <a:gd name="connsiteY45" fmla="*/ 357420 h 896529"/>
                <a:gd name="connsiteX46" fmla="*/ 339550 w 3606966"/>
                <a:gd name="connsiteY46" fmla="*/ 285936 h 896529"/>
                <a:gd name="connsiteX47" fmla="*/ 232324 w 3606966"/>
                <a:gd name="connsiteY47" fmla="*/ 217431 h 896529"/>
                <a:gd name="connsiteX48" fmla="*/ 86377 w 3606966"/>
                <a:gd name="connsiteY48" fmla="*/ 113183 h 896529"/>
                <a:gd name="connsiteX49" fmla="*/ 23828 w 3606966"/>
                <a:gd name="connsiteY49" fmla="*/ 62549 h 896529"/>
                <a:gd name="connsiteX50" fmla="*/ 8936 w 3606966"/>
                <a:gd name="connsiteY50" fmla="*/ 47656 h 896529"/>
                <a:gd name="connsiteX51" fmla="*/ 2979 w 3606966"/>
                <a:gd name="connsiteY51" fmla="*/ 41699 h 896529"/>
                <a:gd name="connsiteX52" fmla="*/ 0 w 3606966"/>
                <a:gd name="connsiteY52" fmla="*/ 29785 h 896529"/>
                <a:gd name="connsiteX53" fmla="*/ 0 w 3606966"/>
                <a:gd name="connsiteY53" fmla="*/ 14893 h 896529"/>
                <a:gd name="connsiteX54" fmla="*/ 2979 w 3606966"/>
                <a:gd name="connsiteY54" fmla="*/ 2979 h 896529"/>
                <a:gd name="connsiteX55" fmla="*/ 14893 w 3606966"/>
                <a:gd name="connsiteY55" fmla="*/ 0 h 896529"/>
                <a:gd name="connsiteX56" fmla="*/ 35742 w 3606966"/>
                <a:gd name="connsiteY56" fmla="*/ 0 h 896529"/>
                <a:gd name="connsiteX57" fmla="*/ 56592 w 3606966"/>
                <a:gd name="connsiteY57" fmla="*/ 5957 h 896529"/>
                <a:gd name="connsiteX58" fmla="*/ 122119 w 3606966"/>
                <a:gd name="connsiteY58" fmla="*/ 41699 h 896529"/>
                <a:gd name="connsiteX59" fmla="*/ 256152 w 3606966"/>
                <a:gd name="connsiteY59" fmla="*/ 113183 h 896529"/>
                <a:gd name="connsiteX60" fmla="*/ 369335 w 3606966"/>
                <a:gd name="connsiteY60" fmla="*/ 169775 h 896529"/>
                <a:gd name="connsiteX61" fmla="*/ 467625 w 3606966"/>
                <a:gd name="connsiteY61" fmla="*/ 217431 h 896529"/>
                <a:gd name="connsiteX62" fmla="*/ 554002 w 3606966"/>
                <a:gd name="connsiteY62" fmla="*/ 256151 h 896529"/>
                <a:gd name="connsiteX63" fmla="*/ 664206 w 3606966"/>
                <a:gd name="connsiteY63" fmla="*/ 300829 h 896529"/>
                <a:gd name="connsiteX64" fmla="*/ 783346 w 3606966"/>
                <a:gd name="connsiteY64" fmla="*/ 348485 h 896529"/>
                <a:gd name="connsiteX65" fmla="*/ 896529 w 3606966"/>
                <a:gd name="connsiteY65" fmla="*/ 387205 h 896529"/>
                <a:gd name="connsiteX66" fmla="*/ 1030562 w 3606966"/>
                <a:gd name="connsiteY66" fmla="*/ 428904 h 896529"/>
                <a:gd name="connsiteX67" fmla="*/ 1179487 w 3606966"/>
                <a:gd name="connsiteY67" fmla="*/ 467625 h 896529"/>
                <a:gd name="connsiteX68" fmla="*/ 1280756 w 3606966"/>
                <a:gd name="connsiteY68" fmla="*/ 491453 h 896529"/>
                <a:gd name="connsiteX69" fmla="*/ 1402875 w 3606966"/>
                <a:gd name="connsiteY69" fmla="*/ 518260 h 896529"/>
                <a:gd name="connsiteX70" fmla="*/ 1545843 w 3606966"/>
                <a:gd name="connsiteY70" fmla="*/ 542088 h 896529"/>
                <a:gd name="connsiteX71" fmla="*/ 1691789 w 3606966"/>
                <a:gd name="connsiteY71" fmla="*/ 559959 h 896529"/>
                <a:gd name="connsiteX72" fmla="*/ 1953898 w 3606966"/>
                <a:gd name="connsiteY72" fmla="*/ 589744 h 896529"/>
                <a:gd name="connsiteX73" fmla="*/ 2111758 w 3606966"/>
                <a:gd name="connsiteY73" fmla="*/ 607615 h 896529"/>
                <a:gd name="connsiteX74" fmla="*/ 2233877 w 3606966"/>
                <a:gd name="connsiteY74" fmla="*/ 619529 h 8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606966" h="896529">
                  <a:moveTo>
                    <a:pt x="2233877" y="619529"/>
                  </a:moveTo>
                  <a:lnTo>
                    <a:pt x="2367909" y="625486"/>
                  </a:lnTo>
                  <a:lnTo>
                    <a:pt x="2493006" y="628464"/>
                  </a:lnTo>
                  <a:lnTo>
                    <a:pt x="2698523" y="628464"/>
                  </a:lnTo>
                  <a:lnTo>
                    <a:pt x="2859362" y="628464"/>
                  </a:lnTo>
                  <a:lnTo>
                    <a:pt x="3002330" y="628464"/>
                  </a:lnTo>
                  <a:lnTo>
                    <a:pt x="3121470" y="622507"/>
                  </a:lnTo>
                  <a:lnTo>
                    <a:pt x="3192954" y="616550"/>
                  </a:lnTo>
                  <a:lnTo>
                    <a:pt x="3249546" y="607615"/>
                  </a:lnTo>
                  <a:lnTo>
                    <a:pt x="3297202" y="595701"/>
                  </a:lnTo>
                  <a:lnTo>
                    <a:pt x="3335922" y="577830"/>
                  </a:lnTo>
                  <a:lnTo>
                    <a:pt x="3371664" y="556980"/>
                  </a:lnTo>
                  <a:lnTo>
                    <a:pt x="3431234" y="509324"/>
                  </a:lnTo>
                  <a:lnTo>
                    <a:pt x="3490804" y="452732"/>
                  </a:lnTo>
                  <a:lnTo>
                    <a:pt x="3550374" y="393162"/>
                  </a:lnTo>
                  <a:lnTo>
                    <a:pt x="3574202" y="369334"/>
                  </a:lnTo>
                  <a:lnTo>
                    <a:pt x="3586116" y="363377"/>
                  </a:lnTo>
                  <a:lnTo>
                    <a:pt x="3595052" y="363377"/>
                  </a:lnTo>
                  <a:lnTo>
                    <a:pt x="3598030" y="363377"/>
                  </a:lnTo>
                  <a:lnTo>
                    <a:pt x="3601009" y="366356"/>
                  </a:lnTo>
                  <a:lnTo>
                    <a:pt x="3606966" y="375291"/>
                  </a:lnTo>
                  <a:lnTo>
                    <a:pt x="3606966" y="393162"/>
                  </a:lnTo>
                  <a:lnTo>
                    <a:pt x="3601009" y="428904"/>
                  </a:lnTo>
                  <a:lnTo>
                    <a:pt x="3583138" y="503367"/>
                  </a:lnTo>
                  <a:lnTo>
                    <a:pt x="3562288" y="574851"/>
                  </a:lnTo>
                  <a:lnTo>
                    <a:pt x="3547396" y="616550"/>
                  </a:lnTo>
                  <a:lnTo>
                    <a:pt x="3526546" y="673142"/>
                  </a:lnTo>
                  <a:lnTo>
                    <a:pt x="3499740" y="732712"/>
                  </a:lnTo>
                  <a:lnTo>
                    <a:pt x="3466976" y="789303"/>
                  </a:lnTo>
                  <a:lnTo>
                    <a:pt x="3440170" y="836959"/>
                  </a:lnTo>
                  <a:lnTo>
                    <a:pt x="3297202" y="893551"/>
                  </a:lnTo>
                  <a:lnTo>
                    <a:pt x="3145298" y="896529"/>
                  </a:lnTo>
                  <a:lnTo>
                    <a:pt x="2984459" y="893551"/>
                  </a:lnTo>
                  <a:lnTo>
                    <a:pt x="2823620" y="887594"/>
                  </a:lnTo>
                  <a:lnTo>
                    <a:pt x="2647888" y="878658"/>
                  </a:lnTo>
                  <a:lnTo>
                    <a:pt x="2457264" y="866744"/>
                  </a:lnTo>
                  <a:lnTo>
                    <a:pt x="2269619" y="851852"/>
                  </a:lnTo>
                  <a:lnTo>
                    <a:pt x="2108780" y="833981"/>
                  </a:lnTo>
                  <a:lnTo>
                    <a:pt x="1921134" y="810153"/>
                  </a:lnTo>
                  <a:lnTo>
                    <a:pt x="1712639" y="777389"/>
                  </a:lnTo>
                  <a:lnTo>
                    <a:pt x="1468402" y="729733"/>
                  </a:lnTo>
                  <a:lnTo>
                    <a:pt x="1227143" y="667185"/>
                  </a:lnTo>
                  <a:lnTo>
                    <a:pt x="944185" y="577830"/>
                  </a:lnTo>
                  <a:lnTo>
                    <a:pt x="783346" y="515281"/>
                  </a:lnTo>
                  <a:lnTo>
                    <a:pt x="601658" y="431883"/>
                  </a:lnTo>
                  <a:lnTo>
                    <a:pt x="461668" y="357420"/>
                  </a:lnTo>
                  <a:lnTo>
                    <a:pt x="339550" y="285936"/>
                  </a:lnTo>
                  <a:lnTo>
                    <a:pt x="232324" y="217431"/>
                  </a:lnTo>
                  <a:lnTo>
                    <a:pt x="86377" y="113183"/>
                  </a:lnTo>
                  <a:lnTo>
                    <a:pt x="23828" y="62549"/>
                  </a:lnTo>
                  <a:lnTo>
                    <a:pt x="8936" y="47656"/>
                  </a:lnTo>
                  <a:lnTo>
                    <a:pt x="2979" y="41699"/>
                  </a:lnTo>
                  <a:lnTo>
                    <a:pt x="0" y="29785"/>
                  </a:lnTo>
                  <a:lnTo>
                    <a:pt x="0" y="14893"/>
                  </a:lnTo>
                  <a:lnTo>
                    <a:pt x="2979" y="2979"/>
                  </a:lnTo>
                  <a:lnTo>
                    <a:pt x="14893" y="0"/>
                  </a:lnTo>
                  <a:lnTo>
                    <a:pt x="35742" y="0"/>
                  </a:lnTo>
                  <a:lnTo>
                    <a:pt x="56592" y="5957"/>
                  </a:lnTo>
                  <a:lnTo>
                    <a:pt x="122119" y="41699"/>
                  </a:lnTo>
                  <a:lnTo>
                    <a:pt x="256152" y="113183"/>
                  </a:lnTo>
                  <a:lnTo>
                    <a:pt x="369335" y="169775"/>
                  </a:lnTo>
                  <a:lnTo>
                    <a:pt x="467625" y="217431"/>
                  </a:lnTo>
                  <a:lnTo>
                    <a:pt x="554002" y="256151"/>
                  </a:lnTo>
                  <a:lnTo>
                    <a:pt x="664206" y="300829"/>
                  </a:lnTo>
                  <a:lnTo>
                    <a:pt x="783346" y="348485"/>
                  </a:lnTo>
                  <a:lnTo>
                    <a:pt x="896529" y="387205"/>
                  </a:lnTo>
                  <a:lnTo>
                    <a:pt x="1030562" y="428904"/>
                  </a:lnTo>
                  <a:lnTo>
                    <a:pt x="1179487" y="467625"/>
                  </a:lnTo>
                  <a:lnTo>
                    <a:pt x="1280756" y="491453"/>
                  </a:lnTo>
                  <a:lnTo>
                    <a:pt x="1402875" y="518260"/>
                  </a:lnTo>
                  <a:lnTo>
                    <a:pt x="1545843" y="542088"/>
                  </a:lnTo>
                  <a:lnTo>
                    <a:pt x="1691789" y="559959"/>
                  </a:lnTo>
                  <a:lnTo>
                    <a:pt x="1953898" y="589744"/>
                  </a:lnTo>
                  <a:lnTo>
                    <a:pt x="2111758" y="607615"/>
                  </a:lnTo>
                  <a:lnTo>
                    <a:pt x="2233877" y="619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4">
              <a:extLst>
                <a:ext uri="{FF2B5EF4-FFF2-40B4-BE49-F238E27FC236}">
                  <a16:creationId xmlns:a16="http://schemas.microsoft.com/office/drawing/2014/main" id="{9CADA874-BEBC-43DB-AA7F-76168C701660}"/>
                </a:ext>
              </a:extLst>
            </p:cNvPr>
            <p:cNvSpPr/>
            <p:nvPr/>
          </p:nvSpPr>
          <p:spPr>
            <a:xfrm>
              <a:off x="2678113" y="2757488"/>
              <a:ext cx="660400" cy="796925"/>
            </a:xfrm>
            <a:custGeom>
              <a:avLst/>
              <a:gdLst>
                <a:gd name="connsiteX0" fmla="*/ 183357 w 659607"/>
                <a:gd name="connsiteY0" fmla="*/ 230981 h 797718"/>
                <a:gd name="connsiteX1" fmla="*/ 247650 w 659607"/>
                <a:gd name="connsiteY1" fmla="*/ 304800 h 797718"/>
                <a:gd name="connsiteX2" fmla="*/ 304800 w 659607"/>
                <a:gd name="connsiteY2" fmla="*/ 376237 h 797718"/>
                <a:gd name="connsiteX3" fmla="*/ 323850 w 659607"/>
                <a:gd name="connsiteY3" fmla="*/ 400050 h 797718"/>
                <a:gd name="connsiteX4" fmla="*/ 350044 w 659607"/>
                <a:gd name="connsiteY4" fmla="*/ 452437 h 797718"/>
                <a:gd name="connsiteX5" fmla="*/ 404813 w 659607"/>
                <a:gd name="connsiteY5" fmla="*/ 569118 h 797718"/>
                <a:gd name="connsiteX6" fmla="*/ 447675 w 659607"/>
                <a:gd name="connsiteY6" fmla="*/ 661987 h 797718"/>
                <a:gd name="connsiteX7" fmla="*/ 478632 w 659607"/>
                <a:gd name="connsiteY7" fmla="*/ 731043 h 797718"/>
                <a:gd name="connsiteX8" fmla="*/ 488157 w 659607"/>
                <a:gd name="connsiteY8" fmla="*/ 745331 h 797718"/>
                <a:gd name="connsiteX9" fmla="*/ 511969 w 659607"/>
                <a:gd name="connsiteY9" fmla="*/ 766762 h 797718"/>
                <a:gd name="connsiteX10" fmla="*/ 535782 w 659607"/>
                <a:gd name="connsiteY10" fmla="*/ 783431 h 797718"/>
                <a:gd name="connsiteX11" fmla="*/ 552450 w 659607"/>
                <a:gd name="connsiteY11" fmla="*/ 792956 h 797718"/>
                <a:gd name="connsiteX12" fmla="*/ 569119 w 659607"/>
                <a:gd name="connsiteY12" fmla="*/ 797718 h 797718"/>
                <a:gd name="connsiteX13" fmla="*/ 588169 w 659607"/>
                <a:gd name="connsiteY13" fmla="*/ 797718 h 797718"/>
                <a:gd name="connsiteX14" fmla="*/ 602457 w 659607"/>
                <a:gd name="connsiteY14" fmla="*/ 790575 h 797718"/>
                <a:gd name="connsiteX15" fmla="*/ 611982 w 659607"/>
                <a:gd name="connsiteY15" fmla="*/ 783431 h 797718"/>
                <a:gd name="connsiteX16" fmla="*/ 619125 w 659607"/>
                <a:gd name="connsiteY16" fmla="*/ 773906 h 797718"/>
                <a:gd name="connsiteX17" fmla="*/ 631032 w 659607"/>
                <a:gd name="connsiteY17" fmla="*/ 747712 h 797718"/>
                <a:gd name="connsiteX18" fmla="*/ 645319 w 659607"/>
                <a:gd name="connsiteY18" fmla="*/ 697706 h 797718"/>
                <a:gd name="connsiteX19" fmla="*/ 654844 w 659607"/>
                <a:gd name="connsiteY19" fmla="*/ 654843 h 797718"/>
                <a:gd name="connsiteX20" fmla="*/ 659607 w 659607"/>
                <a:gd name="connsiteY20" fmla="*/ 616743 h 797718"/>
                <a:gd name="connsiteX21" fmla="*/ 659607 w 659607"/>
                <a:gd name="connsiteY21" fmla="*/ 588168 h 797718"/>
                <a:gd name="connsiteX22" fmla="*/ 659607 w 659607"/>
                <a:gd name="connsiteY22" fmla="*/ 559593 h 797718"/>
                <a:gd name="connsiteX23" fmla="*/ 657225 w 659607"/>
                <a:gd name="connsiteY23" fmla="*/ 523875 h 797718"/>
                <a:gd name="connsiteX24" fmla="*/ 647700 w 659607"/>
                <a:gd name="connsiteY24" fmla="*/ 481012 h 797718"/>
                <a:gd name="connsiteX25" fmla="*/ 635794 w 659607"/>
                <a:gd name="connsiteY25" fmla="*/ 447675 h 797718"/>
                <a:gd name="connsiteX26" fmla="*/ 616744 w 659607"/>
                <a:gd name="connsiteY26" fmla="*/ 400050 h 797718"/>
                <a:gd name="connsiteX27" fmla="*/ 597694 w 659607"/>
                <a:gd name="connsiteY27" fmla="*/ 357187 h 797718"/>
                <a:gd name="connsiteX28" fmla="*/ 573882 w 659607"/>
                <a:gd name="connsiteY28" fmla="*/ 316706 h 797718"/>
                <a:gd name="connsiteX29" fmla="*/ 540544 w 659607"/>
                <a:gd name="connsiteY29" fmla="*/ 266700 h 797718"/>
                <a:gd name="connsiteX30" fmla="*/ 523875 w 659607"/>
                <a:gd name="connsiteY30" fmla="*/ 245268 h 797718"/>
                <a:gd name="connsiteX31" fmla="*/ 492919 w 659607"/>
                <a:gd name="connsiteY31" fmla="*/ 216693 h 797718"/>
                <a:gd name="connsiteX32" fmla="*/ 466725 w 659607"/>
                <a:gd name="connsiteY32" fmla="*/ 195262 h 797718"/>
                <a:gd name="connsiteX33" fmla="*/ 440532 w 659607"/>
                <a:gd name="connsiteY33" fmla="*/ 176212 h 797718"/>
                <a:gd name="connsiteX34" fmla="*/ 395288 w 659607"/>
                <a:gd name="connsiteY34" fmla="*/ 147637 h 797718"/>
                <a:gd name="connsiteX35" fmla="*/ 335757 w 659607"/>
                <a:gd name="connsiteY35" fmla="*/ 111918 h 797718"/>
                <a:gd name="connsiteX36" fmla="*/ 273844 w 659607"/>
                <a:gd name="connsiteY36" fmla="*/ 80962 h 797718"/>
                <a:gd name="connsiteX37" fmla="*/ 235744 w 659607"/>
                <a:gd name="connsiteY37" fmla="*/ 64293 h 797718"/>
                <a:gd name="connsiteX38" fmla="*/ 166688 w 659607"/>
                <a:gd name="connsiteY38" fmla="*/ 38100 h 797718"/>
                <a:gd name="connsiteX39" fmla="*/ 97632 w 659607"/>
                <a:gd name="connsiteY39" fmla="*/ 14287 h 797718"/>
                <a:gd name="connsiteX40" fmla="*/ 38100 w 659607"/>
                <a:gd name="connsiteY40" fmla="*/ 0 h 797718"/>
                <a:gd name="connsiteX41" fmla="*/ 11907 w 659607"/>
                <a:gd name="connsiteY41" fmla="*/ 0 h 797718"/>
                <a:gd name="connsiteX42" fmla="*/ 2382 w 659607"/>
                <a:gd name="connsiteY42" fmla="*/ 7143 h 797718"/>
                <a:gd name="connsiteX43" fmla="*/ 0 w 659607"/>
                <a:gd name="connsiteY43" fmla="*/ 19050 h 797718"/>
                <a:gd name="connsiteX44" fmla="*/ 4763 w 659607"/>
                <a:gd name="connsiteY44" fmla="*/ 35718 h 797718"/>
                <a:gd name="connsiteX45" fmla="*/ 33338 w 659607"/>
                <a:gd name="connsiteY45" fmla="*/ 66675 h 797718"/>
                <a:gd name="connsiteX46" fmla="*/ 85725 w 659607"/>
                <a:gd name="connsiteY46" fmla="*/ 121443 h 797718"/>
                <a:gd name="connsiteX47" fmla="*/ 183357 w 659607"/>
                <a:gd name="connsiteY47" fmla="*/ 230981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9607" h="797718">
                  <a:moveTo>
                    <a:pt x="183357" y="230981"/>
                  </a:moveTo>
                  <a:lnTo>
                    <a:pt x="247650" y="304800"/>
                  </a:lnTo>
                  <a:lnTo>
                    <a:pt x="304800" y="376237"/>
                  </a:lnTo>
                  <a:lnTo>
                    <a:pt x="323850" y="400050"/>
                  </a:lnTo>
                  <a:lnTo>
                    <a:pt x="350044" y="452437"/>
                  </a:lnTo>
                  <a:lnTo>
                    <a:pt x="404813" y="569118"/>
                  </a:lnTo>
                  <a:lnTo>
                    <a:pt x="447675" y="661987"/>
                  </a:lnTo>
                  <a:lnTo>
                    <a:pt x="478632" y="731043"/>
                  </a:lnTo>
                  <a:lnTo>
                    <a:pt x="488157" y="745331"/>
                  </a:lnTo>
                  <a:lnTo>
                    <a:pt x="511969" y="766762"/>
                  </a:lnTo>
                  <a:lnTo>
                    <a:pt x="535782" y="783431"/>
                  </a:lnTo>
                  <a:lnTo>
                    <a:pt x="552450" y="792956"/>
                  </a:lnTo>
                  <a:lnTo>
                    <a:pt x="569119" y="797718"/>
                  </a:lnTo>
                  <a:lnTo>
                    <a:pt x="588169" y="797718"/>
                  </a:lnTo>
                  <a:lnTo>
                    <a:pt x="602457" y="790575"/>
                  </a:lnTo>
                  <a:lnTo>
                    <a:pt x="611982" y="783431"/>
                  </a:lnTo>
                  <a:lnTo>
                    <a:pt x="619125" y="773906"/>
                  </a:lnTo>
                  <a:lnTo>
                    <a:pt x="631032" y="747712"/>
                  </a:lnTo>
                  <a:lnTo>
                    <a:pt x="645319" y="697706"/>
                  </a:lnTo>
                  <a:lnTo>
                    <a:pt x="654844" y="654843"/>
                  </a:lnTo>
                  <a:lnTo>
                    <a:pt x="659607" y="616743"/>
                  </a:lnTo>
                  <a:lnTo>
                    <a:pt x="659607" y="588168"/>
                  </a:lnTo>
                  <a:lnTo>
                    <a:pt x="659607" y="559593"/>
                  </a:lnTo>
                  <a:lnTo>
                    <a:pt x="657225" y="523875"/>
                  </a:lnTo>
                  <a:lnTo>
                    <a:pt x="647700" y="481012"/>
                  </a:lnTo>
                  <a:lnTo>
                    <a:pt x="635794" y="447675"/>
                  </a:lnTo>
                  <a:lnTo>
                    <a:pt x="616744" y="400050"/>
                  </a:lnTo>
                  <a:lnTo>
                    <a:pt x="597694" y="357187"/>
                  </a:lnTo>
                  <a:lnTo>
                    <a:pt x="573882" y="316706"/>
                  </a:lnTo>
                  <a:lnTo>
                    <a:pt x="540544" y="266700"/>
                  </a:lnTo>
                  <a:lnTo>
                    <a:pt x="523875" y="245268"/>
                  </a:lnTo>
                  <a:lnTo>
                    <a:pt x="492919" y="216693"/>
                  </a:lnTo>
                  <a:lnTo>
                    <a:pt x="466725" y="195262"/>
                  </a:lnTo>
                  <a:lnTo>
                    <a:pt x="440532" y="176212"/>
                  </a:lnTo>
                  <a:lnTo>
                    <a:pt x="395288" y="147637"/>
                  </a:lnTo>
                  <a:lnTo>
                    <a:pt x="335757" y="111918"/>
                  </a:lnTo>
                  <a:lnTo>
                    <a:pt x="273844" y="80962"/>
                  </a:lnTo>
                  <a:lnTo>
                    <a:pt x="235744" y="64293"/>
                  </a:lnTo>
                  <a:lnTo>
                    <a:pt x="166688" y="38100"/>
                  </a:lnTo>
                  <a:lnTo>
                    <a:pt x="97632" y="14287"/>
                  </a:lnTo>
                  <a:lnTo>
                    <a:pt x="38100" y="0"/>
                  </a:lnTo>
                  <a:lnTo>
                    <a:pt x="11907" y="0"/>
                  </a:lnTo>
                  <a:lnTo>
                    <a:pt x="2382" y="7143"/>
                  </a:lnTo>
                  <a:lnTo>
                    <a:pt x="0" y="19050"/>
                  </a:lnTo>
                  <a:lnTo>
                    <a:pt x="4763" y="35718"/>
                  </a:lnTo>
                  <a:lnTo>
                    <a:pt x="33338" y="66675"/>
                  </a:lnTo>
                  <a:lnTo>
                    <a:pt x="85725" y="121443"/>
                  </a:lnTo>
                  <a:lnTo>
                    <a:pt x="183357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5">
              <a:extLst>
                <a:ext uri="{FF2B5EF4-FFF2-40B4-BE49-F238E27FC236}">
                  <a16:creationId xmlns:a16="http://schemas.microsoft.com/office/drawing/2014/main" id="{F3696341-B06B-483F-92BC-9FB8725AC112}"/>
                </a:ext>
              </a:extLst>
            </p:cNvPr>
            <p:cNvSpPr/>
            <p:nvPr/>
          </p:nvSpPr>
          <p:spPr>
            <a:xfrm>
              <a:off x="2514600" y="3676650"/>
              <a:ext cx="1028700" cy="944563"/>
            </a:xfrm>
            <a:custGeom>
              <a:avLst/>
              <a:gdLst>
                <a:gd name="connsiteX0" fmla="*/ 895350 w 1028700"/>
                <a:gd name="connsiteY0" fmla="*/ 123825 h 945356"/>
                <a:gd name="connsiteX1" fmla="*/ 807244 w 1028700"/>
                <a:gd name="connsiteY1" fmla="*/ 202406 h 945356"/>
                <a:gd name="connsiteX2" fmla="*/ 726281 w 1028700"/>
                <a:gd name="connsiteY2" fmla="*/ 269081 h 945356"/>
                <a:gd name="connsiteX3" fmla="*/ 664369 w 1028700"/>
                <a:gd name="connsiteY3" fmla="*/ 316706 h 945356"/>
                <a:gd name="connsiteX4" fmla="*/ 561975 w 1028700"/>
                <a:gd name="connsiteY4" fmla="*/ 392906 h 945356"/>
                <a:gd name="connsiteX5" fmla="*/ 490538 w 1028700"/>
                <a:gd name="connsiteY5" fmla="*/ 438150 h 945356"/>
                <a:gd name="connsiteX6" fmla="*/ 440531 w 1028700"/>
                <a:gd name="connsiteY6" fmla="*/ 469106 h 945356"/>
                <a:gd name="connsiteX7" fmla="*/ 411956 w 1028700"/>
                <a:gd name="connsiteY7" fmla="*/ 490538 h 945356"/>
                <a:gd name="connsiteX8" fmla="*/ 366713 w 1028700"/>
                <a:gd name="connsiteY8" fmla="*/ 521494 h 945356"/>
                <a:gd name="connsiteX9" fmla="*/ 342900 w 1028700"/>
                <a:gd name="connsiteY9" fmla="*/ 535781 h 945356"/>
                <a:gd name="connsiteX10" fmla="*/ 316706 w 1028700"/>
                <a:gd name="connsiteY10" fmla="*/ 547688 h 945356"/>
                <a:gd name="connsiteX11" fmla="*/ 288131 w 1028700"/>
                <a:gd name="connsiteY11" fmla="*/ 554831 h 945356"/>
                <a:gd name="connsiteX12" fmla="*/ 259556 w 1028700"/>
                <a:gd name="connsiteY12" fmla="*/ 557213 h 945356"/>
                <a:gd name="connsiteX13" fmla="*/ 223838 w 1028700"/>
                <a:gd name="connsiteY13" fmla="*/ 550069 h 945356"/>
                <a:gd name="connsiteX14" fmla="*/ 190500 w 1028700"/>
                <a:gd name="connsiteY14" fmla="*/ 538163 h 945356"/>
                <a:gd name="connsiteX15" fmla="*/ 161925 w 1028700"/>
                <a:gd name="connsiteY15" fmla="*/ 523875 h 945356"/>
                <a:gd name="connsiteX16" fmla="*/ 138113 w 1028700"/>
                <a:gd name="connsiteY16" fmla="*/ 507206 h 945356"/>
                <a:gd name="connsiteX17" fmla="*/ 114300 w 1028700"/>
                <a:gd name="connsiteY17" fmla="*/ 490538 h 945356"/>
                <a:gd name="connsiteX18" fmla="*/ 90488 w 1028700"/>
                <a:gd name="connsiteY18" fmla="*/ 471488 h 945356"/>
                <a:gd name="connsiteX19" fmla="*/ 73819 w 1028700"/>
                <a:gd name="connsiteY19" fmla="*/ 452438 h 945356"/>
                <a:gd name="connsiteX20" fmla="*/ 57150 w 1028700"/>
                <a:gd name="connsiteY20" fmla="*/ 442913 h 945356"/>
                <a:gd name="connsiteX21" fmla="*/ 38100 w 1028700"/>
                <a:gd name="connsiteY21" fmla="*/ 438150 h 945356"/>
                <a:gd name="connsiteX22" fmla="*/ 16669 w 1028700"/>
                <a:gd name="connsiteY22" fmla="*/ 440531 h 945356"/>
                <a:gd name="connsiteX23" fmla="*/ 7144 w 1028700"/>
                <a:gd name="connsiteY23" fmla="*/ 452438 h 945356"/>
                <a:gd name="connsiteX24" fmla="*/ 0 w 1028700"/>
                <a:gd name="connsiteY24" fmla="*/ 471488 h 945356"/>
                <a:gd name="connsiteX25" fmla="*/ 0 w 1028700"/>
                <a:gd name="connsiteY25" fmla="*/ 485775 h 945356"/>
                <a:gd name="connsiteX26" fmla="*/ 9525 w 1028700"/>
                <a:gd name="connsiteY26" fmla="*/ 509588 h 945356"/>
                <a:gd name="connsiteX27" fmla="*/ 69056 w 1028700"/>
                <a:gd name="connsiteY27" fmla="*/ 628650 h 945356"/>
                <a:gd name="connsiteX28" fmla="*/ 121444 w 1028700"/>
                <a:gd name="connsiteY28" fmla="*/ 731044 h 945356"/>
                <a:gd name="connsiteX29" fmla="*/ 166688 w 1028700"/>
                <a:gd name="connsiteY29" fmla="*/ 821531 h 945356"/>
                <a:gd name="connsiteX30" fmla="*/ 202406 w 1028700"/>
                <a:gd name="connsiteY30" fmla="*/ 892969 h 945356"/>
                <a:gd name="connsiteX31" fmla="*/ 221456 w 1028700"/>
                <a:gd name="connsiteY31" fmla="*/ 914400 h 945356"/>
                <a:gd name="connsiteX32" fmla="*/ 240506 w 1028700"/>
                <a:gd name="connsiteY32" fmla="*/ 931069 h 945356"/>
                <a:gd name="connsiteX33" fmla="*/ 252413 w 1028700"/>
                <a:gd name="connsiteY33" fmla="*/ 938213 h 945356"/>
                <a:gd name="connsiteX34" fmla="*/ 269081 w 1028700"/>
                <a:gd name="connsiteY34" fmla="*/ 942975 h 945356"/>
                <a:gd name="connsiteX35" fmla="*/ 283369 w 1028700"/>
                <a:gd name="connsiteY35" fmla="*/ 945356 h 945356"/>
                <a:gd name="connsiteX36" fmla="*/ 297656 w 1028700"/>
                <a:gd name="connsiteY36" fmla="*/ 945356 h 945356"/>
                <a:gd name="connsiteX37" fmla="*/ 319088 w 1028700"/>
                <a:gd name="connsiteY37" fmla="*/ 935831 h 945356"/>
                <a:gd name="connsiteX38" fmla="*/ 335756 w 1028700"/>
                <a:gd name="connsiteY38" fmla="*/ 921544 h 945356"/>
                <a:gd name="connsiteX39" fmla="*/ 354806 w 1028700"/>
                <a:gd name="connsiteY39" fmla="*/ 890588 h 945356"/>
                <a:gd name="connsiteX40" fmla="*/ 388144 w 1028700"/>
                <a:gd name="connsiteY40" fmla="*/ 842963 h 945356"/>
                <a:gd name="connsiteX41" fmla="*/ 440531 w 1028700"/>
                <a:gd name="connsiteY41" fmla="*/ 769144 h 945356"/>
                <a:gd name="connsiteX42" fmla="*/ 485775 w 1028700"/>
                <a:gd name="connsiteY42" fmla="*/ 707231 h 945356"/>
                <a:gd name="connsiteX43" fmla="*/ 540544 w 1028700"/>
                <a:gd name="connsiteY43" fmla="*/ 645319 h 945356"/>
                <a:gd name="connsiteX44" fmla="*/ 609600 w 1028700"/>
                <a:gd name="connsiteY44" fmla="*/ 569119 h 945356"/>
                <a:gd name="connsiteX45" fmla="*/ 695325 w 1028700"/>
                <a:gd name="connsiteY45" fmla="*/ 485775 h 945356"/>
                <a:gd name="connsiteX46" fmla="*/ 776288 w 1028700"/>
                <a:gd name="connsiteY46" fmla="*/ 407194 h 945356"/>
                <a:gd name="connsiteX47" fmla="*/ 847725 w 1028700"/>
                <a:gd name="connsiteY47" fmla="*/ 342900 h 945356"/>
                <a:gd name="connsiteX48" fmla="*/ 916781 w 1028700"/>
                <a:gd name="connsiteY48" fmla="*/ 283369 h 945356"/>
                <a:gd name="connsiteX49" fmla="*/ 1016794 w 1028700"/>
                <a:gd name="connsiteY49" fmla="*/ 197644 h 945356"/>
                <a:gd name="connsiteX50" fmla="*/ 1028700 w 1028700"/>
                <a:gd name="connsiteY50" fmla="*/ 0 h 945356"/>
                <a:gd name="connsiteX51" fmla="*/ 895350 w 1028700"/>
                <a:gd name="connsiteY51" fmla="*/ 1238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28700" h="945356">
                  <a:moveTo>
                    <a:pt x="895350" y="123825"/>
                  </a:moveTo>
                  <a:lnTo>
                    <a:pt x="807244" y="202406"/>
                  </a:lnTo>
                  <a:lnTo>
                    <a:pt x="726281" y="269081"/>
                  </a:lnTo>
                  <a:lnTo>
                    <a:pt x="664369" y="316706"/>
                  </a:lnTo>
                  <a:lnTo>
                    <a:pt x="561975" y="392906"/>
                  </a:lnTo>
                  <a:lnTo>
                    <a:pt x="490538" y="438150"/>
                  </a:lnTo>
                  <a:lnTo>
                    <a:pt x="440531" y="469106"/>
                  </a:lnTo>
                  <a:lnTo>
                    <a:pt x="411956" y="490538"/>
                  </a:lnTo>
                  <a:lnTo>
                    <a:pt x="366713" y="521494"/>
                  </a:lnTo>
                  <a:lnTo>
                    <a:pt x="342900" y="535781"/>
                  </a:lnTo>
                  <a:lnTo>
                    <a:pt x="316706" y="547688"/>
                  </a:lnTo>
                  <a:lnTo>
                    <a:pt x="288131" y="554831"/>
                  </a:lnTo>
                  <a:lnTo>
                    <a:pt x="259556" y="557213"/>
                  </a:lnTo>
                  <a:lnTo>
                    <a:pt x="223838" y="550069"/>
                  </a:lnTo>
                  <a:lnTo>
                    <a:pt x="190500" y="538163"/>
                  </a:lnTo>
                  <a:lnTo>
                    <a:pt x="161925" y="523875"/>
                  </a:lnTo>
                  <a:lnTo>
                    <a:pt x="138113" y="507206"/>
                  </a:lnTo>
                  <a:lnTo>
                    <a:pt x="114300" y="490538"/>
                  </a:lnTo>
                  <a:lnTo>
                    <a:pt x="90488" y="471488"/>
                  </a:lnTo>
                  <a:lnTo>
                    <a:pt x="73819" y="452438"/>
                  </a:lnTo>
                  <a:lnTo>
                    <a:pt x="57150" y="442913"/>
                  </a:lnTo>
                  <a:lnTo>
                    <a:pt x="38100" y="438150"/>
                  </a:lnTo>
                  <a:lnTo>
                    <a:pt x="16669" y="440531"/>
                  </a:lnTo>
                  <a:lnTo>
                    <a:pt x="7144" y="452438"/>
                  </a:lnTo>
                  <a:lnTo>
                    <a:pt x="0" y="471488"/>
                  </a:lnTo>
                  <a:lnTo>
                    <a:pt x="0" y="485775"/>
                  </a:lnTo>
                  <a:lnTo>
                    <a:pt x="9525" y="509588"/>
                  </a:lnTo>
                  <a:lnTo>
                    <a:pt x="69056" y="628650"/>
                  </a:lnTo>
                  <a:lnTo>
                    <a:pt x="121444" y="731044"/>
                  </a:lnTo>
                  <a:lnTo>
                    <a:pt x="166688" y="821531"/>
                  </a:lnTo>
                  <a:lnTo>
                    <a:pt x="202406" y="892969"/>
                  </a:lnTo>
                  <a:lnTo>
                    <a:pt x="221456" y="914400"/>
                  </a:lnTo>
                  <a:lnTo>
                    <a:pt x="240506" y="931069"/>
                  </a:lnTo>
                  <a:lnTo>
                    <a:pt x="252413" y="938213"/>
                  </a:lnTo>
                  <a:lnTo>
                    <a:pt x="269081" y="942975"/>
                  </a:lnTo>
                  <a:lnTo>
                    <a:pt x="283369" y="945356"/>
                  </a:lnTo>
                  <a:lnTo>
                    <a:pt x="297656" y="945356"/>
                  </a:lnTo>
                  <a:lnTo>
                    <a:pt x="319088" y="935831"/>
                  </a:lnTo>
                  <a:lnTo>
                    <a:pt x="335756" y="921544"/>
                  </a:lnTo>
                  <a:lnTo>
                    <a:pt x="354806" y="890588"/>
                  </a:lnTo>
                  <a:lnTo>
                    <a:pt x="388144" y="842963"/>
                  </a:lnTo>
                  <a:lnTo>
                    <a:pt x="440531" y="769144"/>
                  </a:lnTo>
                  <a:lnTo>
                    <a:pt x="485775" y="707231"/>
                  </a:lnTo>
                  <a:lnTo>
                    <a:pt x="540544" y="645319"/>
                  </a:lnTo>
                  <a:lnTo>
                    <a:pt x="609600" y="569119"/>
                  </a:lnTo>
                  <a:lnTo>
                    <a:pt x="695325" y="485775"/>
                  </a:lnTo>
                  <a:lnTo>
                    <a:pt x="776288" y="407194"/>
                  </a:lnTo>
                  <a:lnTo>
                    <a:pt x="847725" y="342900"/>
                  </a:lnTo>
                  <a:lnTo>
                    <a:pt x="916781" y="283369"/>
                  </a:lnTo>
                  <a:lnTo>
                    <a:pt x="1016794" y="197644"/>
                  </a:lnTo>
                  <a:lnTo>
                    <a:pt x="1028700" y="0"/>
                  </a:lnTo>
                  <a:lnTo>
                    <a:pt x="8953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5">
              <a:extLst>
                <a:ext uri="{FF2B5EF4-FFF2-40B4-BE49-F238E27FC236}">
                  <a16:creationId xmlns:a16="http://schemas.microsoft.com/office/drawing/2014/main" id="{C208DC54-7A66-4CC6-801B-BF61FD247C56}"/>
                </a:ext>
              </a:extLst>
            </p:cNvPr>
            <p:cNvSpPr/>
            <p:nvPr/>
          </p:nvSpPr>
          <p:spPr>
            <a:xfrm>
              <a:off x="4224338" y="2425700"/>
              <a:ext cx="2279650" cy="511175"/>
            </a:xfrm>
            <a:custGeom>
              <a:avLst/>
              <a:gdLst>
                <a:gd name="connsiteX0" fmla="*/ 1545465 w 2279561"/>
                <a:gd name="connsiteY0" fmla="*/ 226668 h 510003"/>
                <a:gd name="connsiteX1" fmla="*/ 1380616 w 2279561"/>
                <a:gd name="connsiteY1" fmla="*/ 244698 h 510003"/>
                <a:gd name="connsiteX2" fmla="*/ 1277585 w 2279561"/>
                <a:gd name="connsiteY2" fmla="*/ 257577 h 510003"/>
                <a:gd name="connsiteX3" fmla="*/ 1179705 w 2279561"/>
                <a:gd name="connsiteY3" fmla="*/ 273032 h 510003"/>
                <a:gd name="connsiteX4" fmla="*/ 1053492 w 2279561"/>
                <a:gd name="connsiteY4" fmla="*/ 293638 h 510003"/>
                <a:gd name="connsiteX5" fmla="*/ 983946 w 2279561"/>
                <a:gd name="connsiteY5" fmla="*/ 306517 h 510003"/>
                <a:gd name="connsiteX6" fmla="*/ 873188 w 2279561"/>
                <a:gd name="connsiteY6" fmla="*/ 329699 h 510003"/>
                <a:gd name="connsiteX7" fmla="*/ 783036 w 2279561"/>
                <a:gd name="connsiteY7" fmla="*/ 350305 h 510003"/>
                <a:gd name="connsiteX8" fmla="*/ 695460 w 2279561"/>
                <a:gd name="connsiteY8" fmla="*/ 376063 h 510003"/>
                <a:gd name="connsiteX9" fmla="*/ 597580 w 2279561"/>
                <a:gd name="connsiteY9" fmla="*/ 409548 h 510003"/>
                <a:gd name="connsiteX10" fmla="*/ 502276 w 2279561"/>
                <a:gd name="connsiteY10" fmla="*/ 440457 h 510003"/>
                <a:gd name="connsiteX11" fmla="*/ 399245 w 2279561"/>
                <a:gd name="connsiteY11" fmla="*/ 479094 h 510003"/>
                <a:gd name="connsiteX12" fmla="*/ 321972 w 2279561"/>
                <a:gd name="connsiteY12" fmla="*/ 510003 h 510003"/>
                <a:gd name="connsiteX13" fmla="*/ 316821 w 2279561"/>
                <a:gd name="connsiteY13" fmla="*/ 510003 h 510003"/>
                <a:gd name="connsiteX14" fmla="*/ 293639 w 2279561"/>
                <a:gd name="connsiteY14" fmla="*/ 507427 h 510003"/>
                <a:gd name="connsiteX15" fmla="*/ 255002 w 2279561"/>
                <a:gd name="connsiteY15" fmla="*/ 497124 h 510003"/>
                <a:gd name="connsiteX16" fmla="*/ 218941 w 2279561"/>
                <a:gd name="connsiteY16" fmla="*/ 484245 h 510003"/>
                <a:gd name="connsiteX17" fmla="*/ 177729 w 2279561"/>
                <a:gd name="connsiteY17" fmla="*/ 466215 h 510003"/>
                <a:gd name="connsiteX18" fmla="*/ 151971 w 2279561"/>
                <a:gd name="connsiteY18" fmla="*/ 450760 h 510003"/>
                <a:gd name="connsiteX19" fmla="*/ 131365 w 2279561"/>
                <a:gd name="connsiteY19" fmla="*/ 435306 h 510003"/>
                <a:gd name="connsiteX20" fmla="*/ 110759 w 2279561"/>
                <a:gd name="connsiteY20" fmla="*/ 417275 h 510003"/>
                <a:gd name="connsiteX21" fmla="*/ 95304 w 2279561"/>
                <a:gd name="connsiteY21" fmla="*/ 396669 h 510003"/>
                <a:gd name="connsiteX22" fmla="*/ 74698 w 2279561"/>
                <a:gd name="connsiteY22" fmla="*/ 365760 h 510003"/>
                <a:gd name="connsiteX23" fmla="*/ 51516 w 2279561"/>
                <a:gd name="connsiteY23" fmla="*/ 327123 h 510003"/>
                <a:gd name="connsiteX24" fmla="*/ 30910 w 2279561"/>
                <a:gd name="connsiteY24" fmla="*/ 291062 h 510003"/>
                <a:gd name="connsiteX25" fmla="*/ 12879 w 2279561"/>
                <a:gd name="connsiteY25" fmla="*/ 257577 h 510003"/>
                <a:gd name="connsiteX26" fmla="*/ 2576 w 2279561"/>
                <a:gd name="connsiteY26" fmla="*/ 239547 h 510003"/>
                <a:gd name="connsiteX27" fmla="*/ 0 w 2279561"/>
                <a:gd name="connsiteY27" fmla="*/ 216365 h 510003"/>
                <a:gd name="connsiteX28" fmla="*/ 0 w 2279561"/>
                <a:gd name="connsiteY28" fmla="*/ 200910 h 510003"/>
                <a:gd name="connsiteX29" fmla="*/ 7728 w 2279561"/>
                <a:gd name="connsiteY29" fmla="*/ 190607 h 510003"/>
                <a:gd name="connsiteX30" fmla="*/ 20607 w 2279561"/>
                <a:gd name="connsiteY30" fmla="*/ 188031 h 510003"/>
                <a:gd name="connsiteX31" fmla="*/ 30910 w 2279561"/>
                <a:gd name="connsiteY31" fmla="*/ 190607 h 510003"/>
                <a:gd name="connsiteX32" fmla="*/ 59243 w 2279561"/>
                <a:gd name="connsiteY32" fmla="*/ 206062 h 510003"/>
                <a:gd name="connsiteX33" fmla="*/ 113335 w 2279561"/>
                <a:gd name="connsiteY33" fmla="*/ 236971 h 510003"/>
                <a:gd name="connsiteX34" fmla="*/ 154547 w 2279561"/>
                <a:gd name="connsiteY34" fmla="*/ 255001 h 510003"/>
                <a:gd name="connsiteX35" fmla="*/ 200911 w 2279561"/>
                <a:gd name="connsiteY35" fmla="*/ 270456 h 510003"/>
                <a:gd name="connsiteX36" fmla="*/ 249851 w 2279561"/>
                <a:gd name="connsiteY36" fmla="*/ 283335 h 510003"/>
                <a:gd name="connsiteX37" fmla="*/ 283336 w 2279561"/>
                <a:gd name="connsiteY37" fmla="*/ 285911 h 510003"/>
                <a:gd name="connsiteX38" fmla="*/ 376064 w 2279561"/>
                <a:gd name="connsiteY38" fmla="*/ 270456 h 510003"/>
                <a:gd name="connsiteX39" fmla="*/ 587277 w 2279561"/>
                <a:gd name="connsiteY39" fmla="*/ 231819 h 510003"/>
                <a:gd name="connsiteX40" fmla="*/ 795915 w 2279561"/>
                <a:gd name="connsiteY40" fmla="*/ 198334 h 510003"/>
                <a:gd name="connsiteX41" fmla="*/ 999401 w 2279561"/>
                <a:gd name="connsiteY41" fmla="*/ 167425 h 510003"/>
                <a:gd name="connsiteX42" fmla="*/ 1264706 w 2279561"/>
                <a:gd name="connsiteY42" fmla="*/ 128788 h 510003"/>
                <a:gd name="connsiteX43" fmla="*/ 1511980 w 2279561"/>
                <a:gd name="connsiteY43" fmla="*/ 95303 h 510003"/>
                <a:gd name="connsiteX44" fmla="*/ 1769558 w 2279561"/>
                <a:gd name="connsiteY44" fmla="*/ 64394 h 510003"/>
                <a:gd name="connsiteX45" fmla="*/ 1805618 w 2279561"/>
                <a:gd name="connsiteY45" fmla="*/ 43788 h 510003"/>
                <a:gd name="connsiteX46" fmla="*/ 1841679 w 2279561"/>
                <a:gd name="connsiteY46" fmla="*/ 28333 h 510003"/>
                <a:gd name="connsiteX47" fmla="*/ 1880316 w 2279561"/>
                <a:gd name="connsiteY47" fmla="*/ 10303 h 510003"/>
                <a:gd name="connsiteX48" fmla="*/ 1918953 w 2279561"/>
                <a:gd name="connsiteY48" fmla="*/ 0 h 510003"/>
                <a:gd name="connsiteX49" fmla="*/ 1942135 w 2279561"/>
                <a:gd name="connsiteY49" fmla="*/ 0 h 510003"/>
                <a:gd name="connsiteX50" fmla="*/ 1957589 w 2279561"/>
                <a:gd name="connsiteY50" fmla="*/ 2575 h 510003"/>
                <a:gd name="connsiteX51" fmla="*/ 2014256 w 2279561"/>
                <a:gd name="connsiteY51" fmla="*/ 25757 h 510003"/>
                <a:gd name="connsiteX52" fmla="*/ 2088954 w 2279561"/>
                <a:gd name="connsiteY52" fmla="*/ 59243 h 510003"/>
                <a:gd name="connsiteX53" fmla="*/ 2186833 w 2279561"/>
                <a:gd name="connsiteY53" fmla="*/ 115910 h 510003"/>
                <a:gd name="connsiteX54" fmla="*/ 2235773 w 2279561"/>
                <a:gd name="connsiteY54" fmla="*/ 149395 h 510003"/>
                <a:gd name="connsiteX55" fmla="*/ 2258955 w 2279561"/>
                <a:gd name="connsiteY55" fmla="*/ 170001 h 510003"/>
                <a:gd name="connsiteX56" fmla="*/ 2271834 w 2279561"/>
                <a:gd name="connsiteY56" fmla="*/ 185455 h 510003"/>
                <a:gd name="connsiteX57" fmla="*/ 2276985 w 2279561"/>
                <a:gd name="connsiteY57" fmla="*/ 203486 h 510003"/>
                <a:gd name="connsiteX58" fmla="*/ 2279561 w 2279561"/>
                <a:gd name="connsiteY58" fmla="*/ 221516 h 510003"/>
                <a:gd name="connsiteX59" fmla="*/ 2271834 w 2279561"/>
                <a:gd name="connsiteY59" fmla="*/ 244698 h 510003"/>
                <a:gd name="connsiteX60" fmla="*/ 2256379 w 2279561"/>
                <a:gd name="connsiteY60" fmla="*/ 260153 h 510003"/>
                <a:gd name="connsiteX61" fmla="*/ 1893195 w 2279561"/>
                <a:gd name="connsiteY61" fmla="*/ 200910 h 510003"/>
                <a:gd name="connsiteX62" fmla="*/ 1808194 w 2279561"/>
                <a:gd name="connsiteY62" fmla="*/ 203486 h 510003"/>
                <a:gd name="connsiteX63" fmla="*/ 1702587 w 2279561"/>
                <a:gd name="connsiteY63" fmla="*/ 213789 h 510003"/>
                <a:gd name="connsiteX64" fmla="*/ 1545465 w 2279561"/>
                <a:gd name="connsiteY64" fmla="*/ 226668 h 5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9561" h="510003">
                  <a:moveTo>
                    <a:pt x="1545465" y="226668"/>
                  </a:moveTo>
                  <a:lnTo>
                    <a:pt x="1380616" y="244698"/>
                  </a:lnTo>
                  <a:lnTo>
                    <a:pt x="1277585" y="257577"/>
                  </a:lnTo>
                  <a:lnTo>
                    <a:pt x="1179705" y="273032"/>
                  </a:lnTo>
                  <a:lnTo>
                    <a:pt x="1053492" y="293638"/>
                  </a:lnTo>
                  <a:lnTo>
                    <a:pt x="983946" y="306517"/>
                  </a:lnTo>
                  <a:lnTo>
                    <a:pt x="873188" y="329699"/>
                  </a:lnTo>
                  <a:lnTo>
                    <a:pt x="783036" y="350305"/>
                  </a:lnTo>
                  <a:lnTo>
                    <a:pt x="695460" y="376063"/>
                  </a:lnTo>
                  <a:lnTo>
                    <a:pt x="597580" y="409548"/>
                  </a:lnTo>
                  <a:lnTo>
                    <a:pt x="502276" y="440457"/>
                  </a:lnTo>
                  <a:lnTo>
                    <a:pt x="399245" y="479094"/>
                  </a:lnTo>
                  <a:lnTo>
                    <a:pt x="321972" y="510003"/>
                  </a:lnTo>
                  <a:lnTo>
                    <a:pt x="316821" y="510003"/>
                  </a:lnTo>
                  <a:lnTo>
                    <a:pt x="293639" y="507427"/>
                  </a:lnTo>
                  <a:lnTo>
                    <a:pt x="255002" y="497124"/>
                  </a:lnTo>
                  <a:lnTo>
                    <a:pt x="218941" y="484245"/>
                  </a:lnTo>
                  <a:lnTo>
                    <a:pt x="177729" y="466215"/>
                  </a:lnTo>
                  <a:lnTo>
                    <a:pt x="151971" y="450760"/>
                  </a:lnTo>
                  <a:lnTo>
                    <a:pt x="131365" y="435306"/>
                  </a:lnTo>
                  <a:lnTo>
                    <a:pt x="110759" y="417275"/>
                  </a:lnTo>
                  <a:lnTo>
                    <a:pt x="95304" y="396669"/>
                  </a:lnTo>
                  <a:lnTo>
                    <a:pt x="74698" y="365760"/>
                  </a:lnTo>
                  <a:lnTo>
                    <a:pt x="51516" y="327123"/>
                  </a:lnTo>
                  <a:lnTo>
                    <a:pt x="30910" y="291062"/>
                  </a:lnTo>
                  <a:lnTo>
                    <a:pt x="12879" y="257577"/>
                  </a:lnTo>
                  <a:lnTo>
                    <a:pt x="2576" y="239547"/>
                  </a:lnTo>
                  <a:lnTo>
                    <a:pt x="0" y="216365"/>
                  </a:lnTo>
                  <a:lnTo>
                    <a:pt x="0" y="200910"/>
                  </a:lnTo>
                  <a:lnTo>
                    <a:pt x="7728" y="190607"/>
                  </a:lnTo>
                  <a:lnTo>
                    <a:pt x="20607" y="188031"/>
                  </a:lnTo>
                  <a:lnTo>
                    <a:pt x="30910" y="190607"/>
                  </a:lnTo>
                  <a:lnTo>
                    <a:pt x="59243" y="206062"/>
                  </a:lnTo>
                  <a:lnTo>
                    <a:pt x="113335" y="236971"/>
                  </a:lnTo>
                  <a:lnTo>
                    <a:pt x="154547" y="255001"/>
                  </a:lnTo>
                  <a:lnTo>
                    <a:pt x="200911" y="270456"/>
                  </a:lnTo>
                  <a:lnTo>
                    <a:pt x="249851" y="283335"/>
                  </a:lnTo>
                  <a:lnTo>
                    <a:pt x="283336" y="285911"/>
                  </a:lnTo>
                  <a:lnTo>
                    <a:pt x="376064" y="270456"/>
                  </a:lnTo>
                  <a:lnTo>
                    <a:pt x="587277" y="231819"/>
                  </a:lnTo>
                  <a:lnTo>
                    <a:pt x="795915" y="198334"/>
                  </a:lnTo>
                  <a:lnTo>
                    <a:pt x="999401" y="167425"/>
                  </a:lnTo>
                  <a:lnTo>
                    <a:pt x="1264706" y="128788"/>
                  </a:lnTo>
                  <a:lnTo>
                    <a:pt x="1511980" y="95303"/>
                  </a:lnTo>
                  <a:lnTo>
                    <a:pt x="1769558" y="64394"/>
                  </a:lnTo>
                  <a:lnTo>
                    <a:pt x="1805618" y="43788"/>
                  </a:lnTo>
                  <a:lnTo>
                    <a:pt x="1841679" y="28333"/>
                  </a:lnTo>
                  <a:lnTo>
                    <a:pt x="1880316" y="10303"/>
                  </a:lnTo>
                  <a:lnTo>
                    <a:pt x="1918953" y="0"/>
                  </a:lnTo>
                  <a:lnTo>
                    <a:pt x="1942135" y="0"/>
                  </a:lnTo>
                  <a:lnTo>
                    <a:pt x="1957589" y="2575"/>
                  </a:lnTo>
                  <a:lnTo>
                    <a:pt x="2014256" y="25757"/>
                  </a:lnTo>
                  <a:lnTo>
                    <a:pt x="2088954" y="59243"/>
                  </a:lnTo>
                  <a:lnTo>
                    <a:pt x="2186833" y="115910"/>
                  </a:lnTo>
                  <a:lnTo>
                    <a:pt x="2235773" y="149395"/>
                  </a:lnTo>
                  <a:lnTo>
                    <a:pt x="2258955" y="170001"/>
                  </a:lnTo>
                  <a:lnTo>
                    <a:pt x="2271834" y="185455"/>
                  </a:lnTo>
                  <a:lnTo>
                    <a:pt x="2276985" y="203486"/>
                  </a:lnTo>
                  <a:lnTo>
                    <a:pt x="2279561" y="221516"/>
                  </a:lnTo>
                  <a:lnTo>
                    <a:pt x="2271834" y="244698"/>
                  </a:lnTo>
                  <a:lnTo>
                    <a:pt x="2256379" y="260153"/>
                  </a:lnTo>
                  <a:lnTo>
                    <a:pt x="1893195" y="200910"/>
                  </a:lnTo>
                  <a:lnTo>
                    <a:pt x="1808194" y="203486"/>
                  </a:lnTo>
                  <a:lnTo>
                    <a:pt x="1702587" y="213789"/>
                  </a:lnTo>
                  <a:lnTo>
                    <a:pt x="1545465" y="226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6">
              <a:extLst>
                <a:ext uri="{FF2B5EF4-FFF2-40B4-BE49-F238E27FC236}">
                  <a16:creationId xmlns:a16="http://schemas.microsoft.com/office/drawing/2014/main" id="{4F935ACF-9B39-4588-BB56-6F1FF73179F8}"/>
                </a:ext>
              </a:extLst>
            </p:cNvPr>
            <p:cNvSpPr/>
            <p:nvPr/>
          </p:nvSpPr>
          <p:spPr>
            <a:xfrm>
              <a:off x="5457825" y="2582863"/>
              <a:ext cx="1041400" cy="704850"/>
            </a:xfrm>
            <a:custGeom>
              <a:avLst/>
              <a:gdLst>
                <a:gd name="connsiteX0" fmla="*/ 650081 w 1040606"/>
                <a:gd name="connsiteY0" fmla="*/ 342900 h 704850"/>
                <a:gd name="connsiteX1" fmla="*/ 557213 w 1040606"/>
                <a:gd name="connsiteY1" fmla="*/ 400050 h 704850"/>
                <a:gd name="connsiteX2" fmla="*/ 442913 w 1040606"/>
                <a:gd name="connsiteY2" fmla="*/ 469107 h 704850"/>
                <a:gd name="connsiteX3" fmla="*/ 278606 w 1040606"/>
                <a:gd name="connsiteY3" fmla="*/ 571500 h 704850"/>
                <a:gd name="connsiteX4" fmla="*/ 157163 w 1040606"/>
                <a:gd name="connsiteY4" fmla="*/ 645319 h 704850"/>
                <a:gd name="connsiteX5" fmla="*/ 52388 w 1040606"/>
                <a:gd name="connsiteY5" fmla="*/ 704850 h 704850"/>
                <a:gd name="connsiteX6" fmla="*/ 0 w 1040606"/>
                <a:gd name="connsiteY6" fmla="*/ 654844 h 704850"/>
                <a:gd name="connsiteX7" fmla="*/ 92869 w 1040606"/>
                <a:gd name="connsiteY7" fmla="*/ 581025 h 704850"/>
                <a:gd name="connsiteX8" fmla="*/ 207169 w 1040606"/>
                <a:gd name="connsiteY8" fmla="*/ 485775 h 704850"/>
                <a:gd name="connsiteX9" fmla="*/ 271463 w 1040606"/>
                <a:gd name="connsiteY9" fmla="*/ 431007 h 704850"/>
                <a:gd name="connsiteX10" fmla="*/ 361950 w 1040606"/>
                <a:gd name="connsiteY10" fmla="*/ 345282 h 704850"/>
                <a:gd name="connsiteX11" fmla="*/ 428625 w 1040606"/>
                <a:gd name="connsiteY11" fmla="*/ 278607 h 704850"/>
                <a:gd name="connsiteX12" fmla="*/ 497681 w 1040606"/>
                <a:gd name="connsiteY12" fmla="*/ 209550 h 704850"/>
                <a:gd name="connsiteX13" fmla="*/ 559594 w 1040606"/>
                <a:gd name="connsiteY13" fmla="*/ 142875 h 704850"/>
                <a:gd name="connsiteX14" fmla="*/ 607219 w 1040606"/>
                <a:gd name="connsiteY14" fmla="*/ 88107 h 704850"/>
                <a:gd name="connsiteX15" fmla="*/ 626269 w 1040606"/>
                <a:gd name="connsiteY15" fmla="*/ 66675 h 704850"/>
                <a:gd name="connsiteX16" fmla="*/ 635794 w 1040606"/>
                <a:gd name="connsiteY16" fmla="*/ 52388 h 704850"/>
                <a:gd name="connsiteX17" fmla="*/ 635794 w 1040606"/>
                <a:gd name="connsiteY17" fmla="*/ 47625 h 704850"/>
                <a:gd name="connsiteX18" fmla="*/ 631031 w 1040606"/>
                <a:gd name="connsiteY18" fmla="*/ 38100 h 704850"/>
                <a:gd name="connsiteX19" fmla="*/ 602456 w 1040606"/>
                <a:gd name="connsiteY19" fmla="*/ 0 h 704850"/>
                <a:gd name="connsiteX20" fmla="*/ 1040606 w 1040606"/>
                <a:gd name="connsiteY20" fmla="*/ 54769 h 704850"/>
                <a:gd name="connsiteX21" fmla="*/ 1040606 w 1040606"/>
                <a:gd name="connsiteY21" fmla="*/ 71438 h 704850"/>
                <a:gd name="connsiteX22" fmla="*/ 1021556 w 1040606"/>
                <a:gd name="connsiteY22" fmla="*/ 104775 h 704850"/>
                <a:gd name="connsiteX23" fmla="*/ 1002506 w 1040606"/>
                <a:gd name="connsiteY23" fmla="*/ 119063 h 704850"/>
                <a:gd name="connsiteX24" fmla="*/ 952500 w 1040606"/>
                <a:gd name="connsiteY24" fmla="*/ 150019 h 704850"/>
                <a:gd name="connsiteX25" fmla="*/ 873919 w 1040606"/>
                <a:gd name="connsiteY25" fmla="*/ 200025 h 704850"/>
                <a:gd name="connsiteX26" fmla="*/ 785813 w 1040606"/>
                <a:gd name="connsiteY26" fmla="*/ 254794 h 704850"/>
                <a:gd name="connsiteX27" fmla="*/ 650081 w 1040606"/>
                <a:gd name="connsiteY27" fmla="*/ 34290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04850">
                  <a:moveTo>
                    <a:pt x="650081" y="342900"/>
                  </a:moveTo>
                  <a:lnTo>
                    <a:pt x="557213" y="400050"/>
                  </a:lnTo>
                  <a:lnTo>
                    <a:pt x="442913" y="469107"/>
                  </a:lnTo>
                  <a:lnTo>
                    <a:pt x="278606" y="571500"/>
                  </a:lnTo>
                  <a:lnTo>
                    <a:pt x="157163" y="645319"/>
                  </a:lnTo>
                  <a:lnTo>
                    <a:pt x="52388" y="704850"/>
                  </a:lnTo>
                  <a:lnTo>
                    <a:pt x="0" y="654844"/>
                  </a:lnTo>
                  <a:lnTo>
                    <a:pt x="92869" y="581025"/>
                  </a:lnTo>
                  <a:lnTo>
                    <a:pt x="207169" y="485775"/>
                  </a:lnTo>
                  <a:lnTo>
                    <a:pt x="271463" y="431007"/>
                  </a:lnTo>
                  <a:lnTo>
                    <a:pt x="361950" y="345282"/>
                  </a:lnTo>
                  <a:lnTo>
                    <a:pt x="428625" y="278607"/>
                  </a:lnTo>
                  <a:lnTo>
                    <a:pt x="497681" y="209550"/>
                  </a:lnTo>
                  <a:lnTo>
                    <a:pt x="559594" y="142875"/>
                  </a:lnTo>
                  <a:lnTo>
                    <a:pt x="607219" y="88107"/>
                  </a:lnTo>
                  <a:lnTo>
                    <a:pt x="626269" y="66675"/>
                  </a:lnTo>
                  <a:lnTo>
                    <a:pt x="635794" y="52388"/>
                  </a:lnTo>
                  <a:lnTo>
                    <a:pt x="635794" y="47625"/>
                  </a:lnTo>
                  <a:lnTo>
                    <a:pt x="631031" y="38100"/>
                  </a:lnTo>
                  <a:lnTo>
                    <a:pt x="602456" y="0"/>
                  </a:lnTo>
                  <a:lnTo>
                    <a:pt x="1040606" y="54769"/>
                  </a:lnTo>
                  <a:lnTo>
                    <a:pt x="1040606" y="71438"/>
                  </a:lnTo>
                  <a:lnTo>
                    <a:pt x="1021556" y="104775"/>
                  </a:lnTo>
                  <a:lnTo>
                    <a:pt x="1002506" y="119063"/>
                  </a:lnTo>
                  <a:lnTo>
                    <a:pt x="952500" y="150019"/>
                  </a:lnTo>
                  <a:lnTo>
                    <a:pt x="873919" y="200025"/>
                  </a:lnTo>
                  <a:lnTo>
                    <a:pt x="785813" y="254794"/>
                  </a:lnTo>
                  <a:lnTo>
                    <a:pt x="650081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7">
              <a:extLst>
                <a:ext uri="{FF2B5EF4-FFF2-40B4-BE49-F238E27FC236}">
                  <a16:creationId xmlns:a16="http://schemas.microsoft.com/office/drawing/2014/main" id="{971B51A9-4757-48D9-926D-96A2E5FEDF5C}"/>
                </a:ext>
              </a:extLst>
            </p:cNvPr>
            <p:cNvSpPr/>
            <p:nvPr/>
          </p:nvSpPr>
          <p:spPr>
            <a:xfrm>
              <a:off x="5053013" y="2957513"/>
              <a:ext cx="717550" cy="585787"/>
            </a:xfrm>
            <a:custGeom>
              <a:avLst/>
              <a:gdLst>
                <a:gd name="connsiteX0" fmla="*/ 300037 w 716756"/>
                <a:gd name="connsiteY0" fmla="*/ 338137 h 585787"/>
                <a:gd name="connsiteX1" fmla="*/ 397668 w 716756"/>
                <a:gd name="connsiteY1" fmla="*/ 445293 h 585787"/>
                <a:gd name="connsiteX2" fmla="*/ 476250 w 716756"/>
                <a:gd name="connsiteY2" fmla="*/ 538162 h 585787"/>
                <a:gd name="connsiteX3" fmla="*/ 514350 w 716756"/>
                <a:gd name="connsiteY3" fmla="*/ 585787 h 585787"/>
                <a:gd name="connsiteX4" fmla="*/ 673893 w 716756"/>
                <a:gd name="connsiteY4" fmla="*/ 576262 h 585787"/>
                <a:gd name="connsiteX5" fmla="*/ 690562 w 716756"/>
                <a:gd name="connsiteY5" fmla="*/ 550068 h 585787"/>
                <a:gd name="connsiteX6" fmla="*/ 704850 w 716756"/>
                <a:gd name="connsiteY6" fmla="*/ 523875 h 585787"/>
                <a:gd name="connsiteX7" fmla="*/ 711993 w 716756"/>
                <a:gd name="connsiteY7" fmla="*/ 502443 h 585787"/>
                <a:gd name="connsiteX8" fmla="*/ 714375 w 716756"/>
                <a:gd name="connsiteY8" fmla="*/ 488156 h 585787"/>
                <a:gd name="connsiteX9" fmla="*/ 716756 w 716756"/>
                <a:gd name="connsiteY9" fmla="*/ 469106 h 585787"/>
                <a:gd name="connsiteX10" fmla="*/ 711993 w 716756"/>
                <a:gd name="connsiteY10" fmla="*/ 442912 h 585787"/>
                <a:gd name="connsiteX11" fmla="*/ 707231 w 716756"/>
                <a:gd name="connsiteY11" fmla="*/ 423862 h 585787"/>
                <a:gd name="connsiteX12" fmla="*/ 692943 w 716756"/>
                <a:gd name="connsiteY12" fmla="*/ 402431 h 585787"/>
                <a:gd name="connsiteX13" fmla="*/ 659606 w 716756"/>
                <a:gd name="connsiteY13" fmla="*/ 369093 h 585787"/>
                <a:gd name="connsiteX14" fmla="*/ 619125 w 716756"/>
                <a:gd name="connsiteY14" fmla="*/ 328612 h 585787"/>
                <a:gd name="connsiteX15" fmla="*/ 581025 w 716756"/>
                <a:gd name="connsiteY15" fmla="*/ 290512 h 585787"/>
                <a:gd name="connsiteX16" fmla="*/ 557212 w 716756"/>
                <a:gd name="connsiteY16" fmla="*/ 266700 h 585787"/>
                <a:gd name="connsiteX17" fmla="*/ 478631 w 716756"/>
                <a:gd name="connsiteY17" fmla="*/ 228600 h 585787"/>
                <a:gd name="connsiteX18" fmla="*/ 423862 w 716756"/>
                <a:gd name="connsiteY18" fmla="*/ 188118 h 585787"/>
                <a:gd name="connsiteX19" fmla="*/ 390525 w 716756"/>
                <a:gd name="connsiteY19" fmla="*/ 164306 h 585787"/>
                <a:gd name="connsiteX20" fmla="*/ 354806 w 716756"/>
                <a:gd name="connsiteY20" fmla="*/ 142875 h 585787"/>
                <a:gd name="connsiteX21" fmla="*/ 300037 w 716756"/>
                <a:gd name="connsiteY21" fmla="*/ 109537 h 585787"/>
                <a:gd name="connsiteX22" fmla="*/ 254793 w 716756"/>
                <a:gd name="connsiteY22" fmla="*/ 85725 h 585787"/>
                <a:gd name="connsiteX23" fmla="*/ 180975 w 716756"/>
                <a:gd name="connsiteY23" fmla="*/ 52387 h 585787"/>
                <a:gd name="connsiteX24" fmla="*/ 109537 w 716756"/>
                <a:gd name="connsiteY24" fmla="*/ 23812 h 585787"/>
                <a:gd name="connsiteX25" fmla="*/ 59531 w 716756"/>
                <a:gd name="connsiteY25" fmla="*/ 4762 h 585787"/>
                <a:gd name="connsiteX26" fmla="*/ 26193 w 716756"/>
                <a:gd name="connsiteY26" fmla="*/ 0 h 585787"/>
                <a:gd name="connsiteX27" fmla="*/ 11906 w 716756"/>
                <a:gd name="connsiteY27" fmla="*/ 0 h 585787"/>
                <a:gd name="connsiteX28" fmla="*/ 2381 w 716756"/>
                <a:gd name="connsiteY28" fmla="*/ 4762 h 585787"/>
                <a:gd name="connsiteX29" fmla="*/ 0 w 716756"/>
                <a:gd name="connsiteY29" fmla="*/ 11906 h 585787"/>
                <a:gd name="connsiteX30" fmla="*/ 0 w 716756"/>
                <a:gd name="connsiteY30" fmla="*/ 23812 h 585787"/>
                <a:gd name="connsiteX31" fmla="*/ 4762 w 716756"/>
                <a:gd name="connsiteY31" fmla="*/ 40481 h 585787"/>
                <a:gd name="connsiteX32" fmla="*/ 21431 w 716756"/>
                <a:gd name="connsiteY32" fmla="*/ 64293 h 585787"/>
                <a:gd name="connsiteX33" fmla="*/ 52387 w 716756"/>
                <a:gd name="connsiteY33" fmla="*/ 92868 h 585787"/>
                <a:gd name="connsiteX34" fmla="*/ 128587 w 716756"/>
                <a:gd name="connsiteY34" fmla="*/ 164306 h 585787"/>
                <a:gd name="connsiteX35" fmla="*/ 226218 w 716756"/>
                <a:gd name="connsiteY35" fmla="*/ 261937 h 585787"/>
                <a:gd name="connsiteX36" fmla="*/ 300037 w 716756"/>
                <a:gd name="connsiteY36" fmla="*/ 338137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585787">
                  <a:moveTo>
                    <a:pt x="300037" y="338137"/>
                  </a:moveTo>
                  <a:lnTo>
                    <a:pt x="397668" y="445293"/>
                  </a:lnTo>
                  <a:lnTo>
                    <a:pt x="476250" y="538162"/>
                  </a:lnTo>
                  <a:lnTo>
                    <a:pt x="514350" y="585787"/>
                  </a:lnTo>
                  <a:lnTo>
                    <a:pt x="673893" y="576262"/>
                  </a:lnTo>
                  <a:lnTo>
                    <a:pt x="690562" y="550068"/>
                  </a:lnTo>
                  <a:lnTo>
                    <a:pt x="704850" y="523875"/>
                  </a:lnTo>
                  <a:lnTo>
                    <a:pt x="711993" y="502443"/>
                  </a:lnTo>
                  <a:lnTo>
                    <a:pt x="714375" y="488156"/>
                  </a:lnTo>
                  <a:lnTo>
                    <a:pt x="716756" y="469106"/>
                  </a:lnTo>
                  <a:lnTo>
                    <a:pt x="711993" y="442912"/>
                  </a:lnTo>
                  <a:lnTo>
                    <a:pt x="707231" y="423862"/>
                  </a:lnTo>
                  <a:lnTo>
                    <a:pt x="692943" y="402431"/>
                  </a:lnTo>
                  <a:lnTo>
                    <a:pt x="659606" y="369093"/>
                  </a:lnTo>
                  <a:lnTo>
                    <a:pt x="619125" y="328612"/>
                  </a:lnTo>
                  <a:lnTo>
                    <a:pt x="581025" y="290512"/>
                  </a:lnTo>
                  <a:lnTo>
                    <a:pt x="557212" y="266700"/>
                  </a:lnTo>
                  <a:lnTo>
                    <a:pt x="478631" y="228600"/>
                  </a:lnTo>
                  <a:lnTo>
                    <a:pt x="423862" y="188118"/>
                  </a:lnTo>
                  <a:lnTo>
                    <a:pt x="390525" y="164306"/>
                  </a:lnTo>
                  <a:lnTo>
                    <a:pt x="354806" y="142875"/>
                  </a:lnTo>
                  <a:lnTo>
                    <a:pt x="300037" y="109537"/>
                  </a:lnTo>
                  <a:lnTo>
                    <a:pt x="254793" y="85725"/>
                  </a:lnTo>
                  <a:lnTo>
                    <a:pt x="180975" y="52387"/>
                  </a:lnTo>
                  <a:lnTo>
                    <a:pt x="109537" y="23812"/>
                  </a:lnTo>
                  <a:lnTo>
                    <a:pt x="59531" y="4762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4762" y="40481"/>
                  </a:lnTo>
                  <a:lnTo>
                    <a:pt x="21431" y="64293"/>
                  </a:lnTo>
                  <a:lnTo>
                    <a:pt x="52387" y="92868"/>
                  </a:lnTo>
                  <a:lnTo>
                    <a:pt x="128587" y="164306"/>
                  </a:lnTo>
                  <a:lnTo>
                    <a:pt x="226218" y="261937"/>
                  </a:lnTo>
                  <a:lnTo>
                    <a:pt x="30003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40">
              <a:extLst>
                <a:ext uri="{FF2B5EF4-FFF2-40B4-BE49-F238E27FC236}">
                  <a16:creationId xmlns:a16="http://schemas.microsoft.com/office/drawing/2014/main" id="{077F8D17-6B16-4EEA-90B9-BD1551E6CD41}"/>
                </a:ext>
              </a:extLst>
            </p:cNvPr>
            <p:cNvSpPr/>
            <p:nvPr/>
          </p:nvSpPr>
          <p:spPr>
            <a:xfrm rot="16200000">
              <a:off x="3197225" y="4479925"/>
              <a:ext cx="2400300" cy="381000"/>
            </a:xfrm>
            <a:custGeom>
              <a:avLst/>
              <a:gdLst>
                <a:gd name="connsiteX0" fmla="*/ 1826419 w 2400300"/>
                <a:gd name="connsiteY0" fmla="*/ 161925 h 381000"/>
                <a:gd name="connsiteX1" fmla="*/ 1640682 w 2400300"/>
                <a:gd name="connsiteY1" fmla="*/ 159544 h 381000"/>
                <a:gd name="connsiteX2" fmla="*/ 1471613 w 2400300"/>
                <a:gd name="connsiteY2" fmla="*/ 157162 h 381000"/>
                <a:gd name="connsiteX3" fmla="*/ 1345407 w 2400300"/>
                <a:gd name="connsiteY3" fmla="*/ 154781 h 381000"/>
                <a:gd name="connsiteX4" fmla="*/ 1204913 w 2400300"/>
                <a:gd name="connsiteY4" fmla="*/ 150019 h 381000"/>
                <a:gd name="connsiteX5" fmla="*/ 1088232 w 2400300"/>
                <a:gd name="connsiteY5" fmla="*/ 145256 h 381000"/>
                <a:gd name="connsiteX6" fmla="*/ 978694 w 2400300"/>
                <a:gd name="connsiteY6" fmla="*/ 135731 h 381000"/>
                <a:gd name="connsiteX7" fmla="*/ 900113 w 2400300"/>
                <a:gd name="connsiteY7" fmla="*/ 130969 h 381000"/>
                <a:gd name="connsiteX8" fmla="*/ 814388 w 2400300"/>
                <a:gd name="connsiteY8" fmla="*/ 123825 h 381000"/>
                <a:gd name="connsiteX9" fmla="*/ 733425 w 2400300"/>
                <a:gd name="connsiteY9" fmla="*/ 116681 h 381000"/>
                <a:gd name="connsiteX10" fmla="*/ 645319 w 2400300"/>
                <a:gd name="connsiteY10" fmla="*/ 104775 h 381000"/>
                <a:gd name="connsiteX11" fmla="*/ 547688 w 2400300"/>
                <a:gd name="connsiteY11" fmla="*/ 88106 h 381000"/>
                <a:gd name="connsiteX12" fmla="*/ 483394 w 2400300"/>
                <a:gd name="connsiteY12" fmla="*/ 76200 h 381000"/>
                <a:gd name="connsiteX13" fmla="*/ 404813 w 2400300"/>
                <a:gd name="connsiteY13" fmla="*/ 57150 h 381000"/>
                <a:gd name="connsiteX14" fmla="*/ 335757 w 2400300"/>
                <a:gd name="connsiteY14" fmla="*/ 38100 h 381000"/>
                <a:gd name="connsiteX15" fmla="*/ 300038 w 2400300"/>
                <a:gd name="connsiteY15" fmla="*/ 28575 h 381000"/>
                <a:gd name="connsiteX16" fmla="*/ 288132 w 2400300"/>
                <a:gd name="connsiteY16" fmla="*/ 28575 h 381000"/>
                <a:gd name="connsiteX17" fmla="*/ 254794 w 2400300"/>
                <a:gd name="connsiteY17" fmla="*/ 33337 h 381000"/>
                <a:gd name="connsiteX18" fmla="*/ 190500 w 2400300"/>
                <a:gd name="connsiteY18" fmla="*/ 50006 h 381000"/>
                <a:gd name="connsiteX19" fmla="*/ 135732 w 2400300"/>
                <a:gd name="connsiteY19" fmla="*/ 69056 h 381000"/>
                <a:gd name="connsiteX20" fmla="*/ 88107 w 2400300"/>
                <a:gd name="connsiteY20" fmla="*/ 90487 h 381000"/>
                <a:gd name="connsiteX21" fmla="*/ 47625 w 2400300"/>
                <a:gd name="connsiteY21" fmla="*/ 111919 h 381000"/>
                <a:gd name="connsiteX22" fmla="*/ 33338 w 2400300"/>
                <a:gd name="connsiteY22" fmla="*/ 116681 h 381000"/>
                <a:gd name="connsiteX23" fmla="*/ 14288 w 2400300"/>
                <a:gd name="connsiteY23" fmla="*/ 128587 h 381000"/>
                <a:gd name="connsiteX24" fmla="*/ 7144 w 2400300"/>
                <a:gd name="connsiteY24" fmla="*/ 142875 h 381000"/>
                <a:gd name="connsiteX25" fmla="*/ 0 w 2400300"/>
                <a:gd name="connsiteY25" fmla="*/ 166687 h 381000"/>
                <a:gd name="connsiteX26" fmla="*/ 0 w 2400300"/>
                <a:gd name="connsiteY26" fmla="*/ 200025 h 381000"/>
                <a:gd name="connsiteX27" fmla="*/ 4763 w 2400300"/>
                <a:gd name="connsiteY27" fmla="*/ 223837 h 381000"/>
                <a:gd name="connsiteX28" fmla="*/ 14288 w 2400300"/>
                <a:gd name="connsiteY28" fmla="*/ 235744 h 381000"/>
                <a:gd name="connsiteX29" fmla="*/ 35719 w 2400300"/>
                <a:gd name="connsiteY29" fmla="*/ 252412 h 381000"/>
                <a:gd name="connsiteX30" fmla="*/ 69057 w 2400300"/>
                <a:gd name="connsiteY30" fmla="*/ 266700 h 381000"/>
                <a:gd name="connsiteX31" fmla="*/ 130969 w 2400300"/>
                <a:gd name="connsiteY31" fmla="*/ 283369 h 381000"/>
                <a:gd name="connsiteX32" fmla="*/ 197644 w 2400300"/>
                <a:gd name="connsiteY32" fmla="*/ 295275 h 381000"/>
                <a:gd name="connsiteX33" fmla="*/ 261938 w 2400300"/>
                <a:gd name="connsiteY33" fmla="*/ 304800 h 381000"/>
                <a:gd name="connsiteX34" fmla="*/ 333375 w 2400300"/>
                <a:gd name="connsiteY34" fmla="*/ 311944 h 381000"/>
                <a:gd name="connsiteX35" fmla="*/ 402432 w 2400300"/>
                <a:gd name="connsiteY35" fmla="*/ 316706 h 381000"/>
                <a:gd name="connsiteX36" fmla="*/ 552450 w 2400300"/>
                <a:gd name="connsiteY36" fmla="*/ 316706 h 381000"/>
                <a:gd name="connsiteX37" fmla="*/ 735807 w 2400300"/>
                <a:gd name="connsiteY37" fmla="*/ 316706 h 381000"/>
                <a:gd name="connsiteX38" fmla="*/ 800100 w 2400300"/>
                <a:gd name="connsiteY38" fmla="*/ 316706 h 381000"/>
                <a:gd name="connsiteX39" fmla="*/ 921544 w 2400300"/>
                <a:gd name="connsiteY39" fmla="*/ 335756 h 381000"/>
                <a:gd name="connsiteX40" fmla="*/ 1031082 w 2400300"/>
                <a:gd name="connsiteY40" fmla="*/ 340519 h 381000"/>
                <a:gd name="connsiteX41" fmla="*/ 1209675 w 2400300"/>
                <a:gd name="connsiteY41" fmla="*/ 350044 h 381000"/>
                <a:gd name="connsiteX42" fmla="*/ 1335882 w 2400300"/>
                <a:gd name="connsiteY42" fmla="*/ 354806 h 381000"/>
                <a:gd name="connsiteX43" fmla="*/ 1481138 w 2400300"/>
                <a:gd name="connsiteY43" fmla="*/ 357187 h 381000"/>
                <a:gd name="connsiteX44" fmla="*/ 1681163 w 2400300"/>
                <a:gd name="connsiteY44" fmla="*/ 359569 h 381000"/>
                <a:gd name="connsiteX45" fmla="*/ 1943100 w 2400300"/>
                <a:gd name="connsiteY45" fmla="*/ 359569 h 381000"/>
                <a:gd name="connsiteX46" fmla="*/ 2128838 w 2400300"/>
                <a:gd name="connsiteY46" fmla="*/ 359569 h 381000"/>
                <a:gd name="connsiteX47" fmla="*/ 2264569 w 2400300"/>
                <a:gd name="connsiteY47" fmla="*/ 381000 h 381000"/>
                <a:gd name="connsiteX48" fmla="*/ 2281238 w 2400300"/>
                <a:gd name="connsiteY48" fmla="*/ 359569 h 381000"/>
                <a:gd name="connsiteX49" fmla="*/ 2297907 w 2400300"/>
                <a:gd name="connsiteY49" fmla="*/ 330994 h 381000"/>
                <a:gd name="connsiteX50" fmla="*/ 2321719 w 2400300"/>
                <a:gd name="connsiteY50" fmla="*/ 288131 h 381000"/>
                <a:gd name="connsiteX51" fmla="*/ 2338388 w 2400300"/>
                <a:gd name="connsiteY51" fmla="*/ 250031 h 381000"/>
                <a:gd name="connsiteX52" fmla="*/ 2357438 w 2400300"/>
                <a:gd name="connsiteY52" fmla="*/ 204787 h 381000"/>
                <a:gd name="connsiteX53" fmla="*/ 2369344 w 2400300"/>
                <a:gd name="connsiteY53" fmla="*/ 166687 h 381000"/>
                <a:gd name="connsiteX54" fmla="*/ 2381250 w 2400300"/>
                <a:gd name="connsiteY54" fmla="*/ 126206 h 381000"/>
                <a:gd name="connsiteX55" fmla="*/ 2393157 w 2400300"/>
                <a:gd name="connsiteY55" fmla="*/ 78581 h 381000"/>
                <a:gd name="connsiteX56" fmla="*/ 2397919 w 2400300"/>
                <a:gd name="connsiteY56" fmla="*/ 45244 h 381000"/>
                <a:gd name="connsiteX57" fmla="*/ 2400300 w 2400300"/>
                <a:gd name="connsiteY57" fmla="*/ 28575 h 381000"/>
                <a:gd name="connsiteX58" fmla="*/ 2400300 w 2400300"/>
                <a:gd name="connsiteY58" fmla="*/ 14287 h 381000"/>
                <a:gd name="connsiteX59" fmla="*/ 2397919 w 2400300"/>
                <a:gd name="connsiteY59" fmla="*/ 7144 h 381000"/>
                <a:gd name="connsiteX60" fmla="*/ 2393157 w 2400300"/>
                <a:gd name="connsiteY60" fmla="*/ 0 h 381000"/>
                <a:gd name="connsiteX61" fmla="*/ 2381250 w 2400300"/>
                <a:gd name="connsiteY61" fmla="*/ 2381 h 381000"/>
                <a:gd name="connsiteX62" fmla="*/ 2369344 w 2400300"/>
                <a:gd name="connsiteY62" fmla="*/ 9525 h 381000"/>
                <a:gd name="connsiteX63" fmla="*/ 2347913 w 2400300"/>
                <a:gd name="connsiteY63" fmla="*/ 30956 h 381000"/>
                <a:gd name="connsiteX64" fmla="*/ 2319338 w 2400300"/>
                <a:gd name="connsiteY64" fmla="*/ 54769 h 381000"/>
                <a:gd name="connsiteX65" fmla="*/ 2281238 w 2400300"/>
                <a:gd name="connsiteY65" fmla="*/ 83344 h 381000"/>
                <a:gd name="connsiteX66" fmla="*/ 2235994 w 2400300"/>
                <a:gd name="connsiteY66" fmla="*/ 107156 h 381000"/>
                <a:gd name="connsiteX67" fmla="*/ 2171700 w 2400300"/>
                <a:gd name="connsiteY67" fmla="*/ 130969 h 381000"/>
                <a:gd name="connsiteX68" fmla="*/ 2121694 w 2400300"/>
                <a:gd name="connsiteY68" fmla="*/ 142875 h 381000"/>
                <a:gd name="connsiteX69" fmla="*/ 2076450 w 2400300"/>
                <a:gd name="connsiteY69" fmla="*/ 150019 h 381000"/>
                <a:gd name="connsiteX70" fmla="*/ 2031207 w 2400300"/>
                <a:gd name="connsiteY70" fmla="*/ 154781 h 381000"/>
                <a:gd name="connsiteX71" fmla="*/ 1983582 w 2400300"/>
                <a:gd name="connsiteY71" fmla="*/ 159544 h 381000"/>
                <a:gd name="connsiteX72" fmla="*/ 1919288 w 2400300"/>
                <a:gd name="connsiteY72" fmla="*/ 161925 h 381000"/>
                <a:gd name="connsiteX73" fmla="*/ 1826419 w 2400300"/>
                <a:gd name="connsiteY73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00300" h="381000">
                  <a:moveTo>
                    <a:pt x="1826419" y="161925"/>
                  </a:moveTo>
                  <a:lnTo>
                    <a:pt x="1640682" y="159544"/>
                  </a:lnTo>
                  <a:lnTo>
                    <a:pt x="1471613" y="157162"/>
                  </a:lnTo>
                  <a:lnTo>
                    <a:pt x="1345407" y="154781"/>
                  </a:lnTo>
                  <a:lnTo>
                    <a:pt x="1204913" y="150019"/>
                  </a:lnTo>
                  <a:lnTo>
                    <a:pt x="1088232" y="145256"/>
                  </a:lnTo>
                  <a:lnTo>
                    <a:pt x="978694" y="135731"/>
                  </a:lnTo>
                  <a:lnTo>
                    <a:pt x="900113" y="130969"/>
                  </a:lnTo>
                  <a:lnTo>
                    <a:pt x="814388" y="123825"/>
                  </a:lnTo>
                  <a:lnTo>
                    <a:pt x="733425" y="116681"/>
                  </a:lnTo>
                  <a:lnTo>
                    <a:pt x="645319" y="104775"/>
                  </a:lnTo>
                  <a:lnTo>
                    <a:pt x="547688" y="88106"/>
                  </a:lnTo>
                  <a:lnTo>
                    <a:pt x="483394" y="76200"/>
                  </a:lnTo>
                  <a:lnTo>
                    <a:pt x="404813" y="57150"/>
                  </a:lnTo>
                  <a:lnTo>
                    <a:pt x="335757" y="38100"/>
                  </a:lnTo>
                  <a:lnTo>
                    <a:pt x="300038" y="28575"/>
                  </a:lnTo>
                  <a:lnTo>
                    <a:pt x="288132" y="28575"/>
                  </a:lnTo>
                  <a:lnTo>
                    <a:pt x="254794" y="33337"/>
                  </a:lnTo>
                  <a:lnTo>
                    <a:pt x="190500" y="50006"/>
                  </a:lnTo>
                  <a:lnTo>
                    <a:pt x="135732" y="69056"/>
                  </a:lnTo>
                  <a:lnTo>
                    <a:pt x="88107" y="90487"/>
                  </a:lnTo>
                  <a:lnTo>
                    <a:pt x="47625" y="111919"/>
                  </a:lnTo>
                  <a:lnTo>
                    <a:pt x="33338" y="116681"/>
                  </a:lnTo>
                  <a:lnTo>
                    <a:pt x="14288" y="128587"/>
                  </a:lnTo>
                  <a:lnTo>
                    <a:pt x="7144" y="142875"/>
                  </a:lnTo>
                  <a:lnTo>
                    <a:pt x="0" y="166687"/>
                  </a:lnTo>
                  <a:lnTo>
                    <a:pt x="0" y="200025"/>
                  </a:lnTo>
                  <a:lnTo>
                    <a:pt x="4763" y="223837"/>
                  </a:lnTo>
                  <a:lnTo>
                    <a:pt x="14288" y="235744"/>
                  </a:lnTo>
                  <a:lnTo>
                    <a:pt x="35719" y="252412"/>
                  </a:lnTo>
                  <a:lnTo>
                    <a:pt x="69057" y="266700"/>
                  </a:lnTo>
                  <a:lnTo>
                    <a:pt x="130969" y="283369"/>
                  </a:lnTo>
                  <a:lnTo>
                    <a:pt x="197644" y="295275"/>
                  </a:lnTo>
                  <a:lnTo>
                    <a:pt x="261938" y="304800"/>
                  </a:lnTo>
                  <a:lnTo>
                    <a:pt x="333375" y="311944"/>
                  </a:lnTo>
                  <a:lnTo>
                    <a:pt x="402432" y="316706"/>
                  </a:lnTo>
                  <a:lnTo>
                    <a:pt x="552450" y="316706"/>
                  </a:lnTo>
                  <a:lnTo>
                    <a:pt x="735807" y="316706"/>
                  </a:lnTo>
                  <a:lnTo>
                    <a:pt x="800100" y="316706"/>
                  </a:lnTo>
                  <a:lnTo>
                    <a:pt x="921544" y="335756"/>
                  </a:lnTo>
                  <a:lnTo>
                    <a:pt x="1031082" y="340519"/>
                  </a:lnTo>
                  <a:lnTo>
                    <a:pt x="1209675" y="350044"/>
                  </a:lnTo>
                  <a:lnTo>
                    <a:pt x="1335882" y="354806"/>
                  </a:lnTo>
                  <a:lnTo>
                    <a:pt x="1481138" y="357187"/>
                  </a:lnTo>
                  <a:lnTo>
                    <a:pt x="1681163" y="359569"/>
                  </a:lnTo>
                  <a:lnTo>
                    <a:pt x="1943100" y="359569"/>
                  </a:lnTo>
                  <a:lnTo>
                    <a:pt x="2128838" y="359569"/>
                  </a:lnTo>
                  <a:lnTo>
                    <a:pt x="2264569" y="381000"/>
                  </a:lnTo>
                  <a:lnTo>
                    <a:pt x="2281238" y="359569"/>
                  </a:lnTo>
                  <a:lnTo>
                    <a:pt x="2297907" y="330994"/>
                  </a:lnTo>
                  <a:lnTo>
                    <a:pt x="2321719" y="288131"/>
                  </a:lnTo>
                  <a:lnTo>
                    <a:pt x="2338388" y="250031"/>
                  </a:lnTo>
                  <a:lnTo>
                    <a:pt x="2357438" y="204787"/>
                  </a:lnTo>
                  <a:lnTo>
                    <a:pt x="2369344" y="166687"/>
                  </a:lnTo>
                  <a:lnTo>
                    <a:pt x="2381250" y="126206"/>
                  </a:lnTo>
                  <a:lnTo>
                    <a:pt x="2393157" y="78581"/>
                  </a:lnTo>
                  <a:lnTo>
                    <a:pt x="2397919" y="45244"/>
                  </a:lnTo>
                  <a:lnTo>
                    <a:pt x="2400300" y="28575"/>
                  </a:lnTo>
                  <a:lnTo>
                    <a:pt x="2400300" y="14287"/>
                  </a:lnTo>
                  <a:lnTo>
                    <a:pt x="2397919" y="7144"/>
                  </a:lnTo>
                  <a:lnTo>
                    <a:pt x="2393157" y="0"/>
                  </a:lnTo>
                  <a:lnTo>
                    <a:pt x="2381250" y="2381"/>
                  </a:lnTo>
                  <a:lnTo>
                    <a:pt x="2369344" y="9525"/>
                  </a:lnTo>
                  <a:lnTo>
                    <a:pt x="2347913" y="30956"/>
                  </a:lnTo>
                  <a:lnTo>
                    <a:pt x="2319338" y="54769"/>
                  </a:lnTo>
                  <a:lnTo>
                    <a:pt x="2281238" y="83344"/>
                  </a:lnTo>
                  <a:lnTo>
                    <a:pt x="2235994" y="107156"/>
                  </a:lnTo>
                  <a:lnTo>
                    <a:pt x="2171700" y="130969"/>
                  </a:lnTo>
                  <a:lnTo>
                    <a:pt x="2121694" y="142875"/>
                  </a:lnTo>
                  <a:lnTo>
                    <a:pt x="2076450" y="150019"/>
                  </a:lnTo>
                  <a:lnTo>
                    <a:pt x="2031207" y="154781"/>
                  </a:lnTo>
                  <a:lnTo>
                    <a:pt x="1983582" y="159544"/>
                  </a:lnTo>
                  <a:lnTo>
                    <a:pt x="1919288" y="161925"/>
                  </a:lnTo>
                  <a:lnTo>
                    <a:pt x="1826419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1">
              <a:extLst>
                <a:ext uri="{FF2B5EF4-FFF2-40B4-BE49-F238E27FC236}">
                  <a16:creationId xmlns:a16="http://schemas.microsoft.com/office/drawing/2014/main" id="{59CE2106-4C42-4663-A5D1-497DEE581B59}"/>
                </a:ext>
              </a:extLst>
            </p:cNvPr>
            <p:cNvSpPr/>
            <p:nvPr/>
          </p:nvSpPr>
          <p:spPr>
            <a:xfrm rot="16200000">
              <a:off x="4325938" y="3592512"/>
              <a:ext cx="2636838" cy="2259013"/>
            </a:xfrm>
            <a:custGeom>
              <a:avLst/>
              <a:gdLst>
                <a:gd name="connsiteX0" fmla="*/ 2301865 w 2636472"/>
                <a:gd name="connsiteY0" fmla="*/ 268262 h 2258596"/>
                <a:gd name="connsiteX1" fmla="*/ 2327826 w 2636472"/>
                <a:gd name="connsiteY1" fmla="*/ 473065 h 2258596"/>
                <a:gd name="connsiteX2" fmla="*/ 2359556 w 2636472"/>
                <a:gd name="connsiteY2" fmla="*/ 715366 h 2258596"/>
                <a:gd name="connsiteX3" fmla="*/ 2365325 w 2636472"/>
                <a:gd name="connsiteY3" fmla="*/ 767288 h 2258596"/>
                <a:gd name="connsiteX4" fmla="*/ 2382632 w 2636472"/>
                <a:gd name="connsiteY4" fmla="*/ 923053 h 2258596"/>
                <a:gd name="connsiteX5" fmla="*/ 2397055 w 2636472"/>
                <a:gd name="connsiteY5" fmla="*/ 1081703 h 2258596"/>
                <a:gd name="connsiteX6" fmla="*/ 2417247 w 2636472"/>
                <a:gd name="connsiteY6" fmla="*/ 1373042 h 2258596"/>
                <a:gd name="connsiteX7" fmla="*/ 2437438 w 2636472"/>
                <a:gd name="connsiteY7" fmla="*/ 1609574 h 2258596"/>
                <a:gd name="connsiteX8" fmla="*/ 2448976 w 2636472"/>
                <a:gd name="connsiteY8" fmla="*/ 1762455 h 2258596"/>
                <a:gd name="connsiteX9" fmla="*/ 2451861 w 2636472"/>
                <a:gd name="connsiteY9" fmla="*/ 1802839 h 2258596"/>
                <a:gd name="connsiteX10" fmla="*/ 2451861 w 2636472"/>
                <a:gd name="connsiteY10" fmla="*/ 1828800 h 2258596"/>
                <a:gd name="connsiteX11" fmla="*/ 2446092 w 2636472"/>
                <a:gd name="connsiteY11" fmla="*/ 1863414 h 2258596"/>
                <a:gd name="connsiteX12" fmla="*/ 2434554 w 2636472"/>
                <a:gd name="connsiteY12" fmla="*/ 1889375 h 2258596"/>
                <a:gd name="connsiteX13" fmla="*/ 2423016 w 2636472"/>
                <a:gd name="connsiteY13" fmla="*/ 1906682 h 2258596"/>
                <a:gd name="connsiteX14" fmla="*/ 2411477 w 2636472"/>
                <a:gd name="connsiteY14" fmla="*/ 1915336 h 2258596"/>
                <a:gd name="connsiteX15" fmla="*/ 2394170 w 2636472"/>
                <a:gd name="connsiteY15" fmla="*/ 1923989 h 2258596"/>
                <a:gd name="connsiteX16" fmla="*/ 2353787 w 2636472"/>
                <a:gd name="connsiteY16" fmla="*/ 1926874 h 2258596"/>
                <a:gd name="connsiteX17" fmla="*/ 2189368 w 2636472"/>
                <a:gd name="connsiteY17" fmla="*/ 1926874 h 2258596"/>
                <a:gd name="connsiteX18" fmla="*/ 1961489 w 2636472"/>
                <a:gd name="connsiteY18" fmla="*/ 1923989 h 2258596"/>
                <a:gd name="connsiteX19" fmla="*/ 1799954 w 2636472"/>
                <a:gd name="connsiteY19" fmla="*/ 1926874 h 2258596"/>
                <a:gd name="connsiteX20" fmla="*/ 1589383 w 2636472"/>
                <a:gd name="connsiteY20" fmla="*/ 1926874 h 2258596"/>
                <a:gd name="connsiteX21" fmla="*/ 1393234 w 2636472"/>
                <a:gd name="connsiteY21" fmla="*/ 1923989 h 2258596"/>
                <a:gd name="connsiteX22" fmla="*/ 1110549 w 2636472"/>
                <a:gd name="connsiteY22" fmla="*/ 1923989 h 2258596"/>
                <a:gd name="connsiteX23" fmla="*/ 931707 w 2636472"/>
                <a:gd name="connsiteY23" fmla="*/ 1926874 h 2258596"/>
                <a:gd name="connsiteX24" fmla="*/ 703828 w 2636472"/>
                <a:gd name="connsiteY24" fmla="*/ 1926874 h 2258596"/>
                <a:gd name="connsiteX25" fmla="*/ 571139 w 2636472"/>
                <a:gd name="connsiteY25" fmla="*/ 1926874 h 2258596"/>
                <a:gd name="connsiteX26" fmla="*/ 545178 w 2636472"/>
                <a:gd name="connsiteY26" fmla="*/ 1926874 h 2258596"/>
                <a:gd name="connsiteX27" fmla="*/ 37499 w 2636472"/>
                <a:gd name="connsiteY27" fmla="*/ 1877837 h 2258596"/>
                <a:gd name="connsiteX28" fmla="*/ 20192 w 2636472"/>
                <a:gd name="connsiteY28" fmla="*/ 1886490 h 2258596"/>
                <a:gd name="connsiteX29" fmla="*/ 5769 w 2636472"/>
                <a:gd name="connsiteY29" fmla="*/ 1912451 h 2258596"/>
                <a:gd name="connsiteX30" fmla="*/ 0 w 2636472"/>
                <a:gd name="connsiteY30" fmla="*/ 1929759 h 2258596"/>
                <a:gd name="connsiteX31" fmla="*/ 0 w 2636472"/>
                <a:gd name="connsiteY31" fmla="*/ 1949950 h 2258596"/>
                <a:gd name="connsiteX32" fmla="*/ 8653 w 2636472"/>
                <a:gd name="connsiteY32" fmla="*/ 1967258 h 2258596"/>
                <a:gd name="connsiteX33" fmla="*/ 28845 w 2636472"/>
                <a:gd name="connsiteY33" fmla="*/ 1984565 h 2258596"/>
                <a:gd name="connsiteX34" fmla="*/ 46152 w 2636472"/>
                <a:gd name="connsiteY34" fmla="*/ 2001872 h 2258596"/>
                <a:gd name="connsiteX35" fmla="*/ 66344 w 2636472"/>
                <a:gd name="connsiteY35" fmla="*/ 2019179 h 2258596"/>
                <a:gd name="connsiteX36" fmla="*/ 95190 w 2636472"/>
                <a:gd name="connsiteY36" fmla="*/ 2045140 h 2258596"/>
                <a:gd name="connsiteX37" fmla="*/ 144227 w 2636472"/>
                <a:gd name="connsiteY37" fmla="*/ 2076870 h 2258596"/>
                <a:gd name="connsiteX38" fmla="*/ 213456 w 2636472"/>
                <a:gd name="connsiteY38" fmla="*/ 2111485 h 2258596"/>
                <a:gd name="connsiteX39" fmla="*/ 299992 w 2636472"/>
                <a:gd name="connsiteY39" fmla="*/ 2146099 h 2258596"/>
                <a:gd name="connsiteX40" fmla="*/ 377875 w 2636472"/>
                <a:gd name="connsiteY40" fmla="*/ 2174945 h 2258596"/>
                <a:gd name="connsiteX41" fmla="*/ 447104 w 2636472"/>
                <a:gd name="connsiteY41" fmla="*/ 2195136 h 2258596"/>
                <a:gd name="connsiteX42" fmla="*/ 504795 w 2636472"/>
                <a:gd name="connsiteY42" fmla="*/ 2186483 h 2258596"/>
                <a:gd name="connsiteX43" fmla="*/ 617292 w 2636472"/>
                <a:gd name="connsiteY43" fmla="*/ 2172060 h 2258596"/>
                <a:gd name="connsiteX44" fmla="*/ 804787 w 2636472"/>
                <a:gd name="connsiteY44" fmla="*/ 2157637 h 2258596"/>
                <a:gd name="connsiteX45" fmla="*/ 998052 w 2636472"/>
                <a:gd name="connsiteY45" fmla="*/ 2148984 h 2258596"/>
                <a:gd name="connsiteX46" fmla="*/ 1225930 w 2636472"/>
                <a:gd name="connsiteY46" fmla="*/ 2148984 h 2258596"/>
                <a:gd name="connsiteX47" fmla="*/ 1551884 w 2636472"/>
                <a:gd name="connsiteY47" fmla="*/ 2148984 h 2258596"/>
                <a:gd name="connsiteX48" fmla="*/ 1929759 w 2636472"/>
                <a:gd name="connsiteY48" fmla="*/ 2148984 h 2258596"/>
                <a:gd name="connsiteX49" fmla="*/ 2249943 w 2636472"/>
                <a:gd name="connsiteY49" fmla="*/ 2148984 h 2258596"/>
                <a:gd name="connsiteX50" fmla="*/ 2275904 w 2636472"/>
                <a:gd name="connsiteY50" fmla="*/ 2148984 h 2258596"/>
                <a:gd name="connsiteX51" fmla="*/ 2284558 w 2636472"/>
                <a:gd name="connsiteY51" fmla="*/ 2177829 h 2258596"/>
                <a:gd name="connsiteX52" fmla="*/ 2296096 w 2636472"/>
                <a:gd name="connsiteY52" fmla="*/ 2209559 h 2258596"/>
                <a:gd name="connsiteX53" fmla="*/ 2310518 w 2636472"/>
                <a:gd name="connsiteY53" fmla="*/ 2238405 h 2258596"/>
                <a:gd name="connsiteX54" fmla="*/ 2330710 w 2636472"/>
                <a:gd name="connsiteY54" fmla="*/ 2255712 h 2258596"/>
                <a:gd name="connsiteX55" fmla="*/ 2342248 w 2636472"/>
                <a:gd name="connsiteY55" fmla="*/ 2258596 h 2258596"/>
                <a:gd name="connsiteX56" fmla="*/ 2353787 w 2636472"/>
                <a:gd name="connsiteY56" fmla="*/ 2258596 h 2258596"/>
                <a:gd name="connsiteX57" fmla="*/ 2373978 w 2636472"/>
                <a:gd name="connsiteY57" fmla="*/ 2247058 h 2258596"/>
                <a:gd name="connsiteX58" fmla="*/ 2405708 w 2636472"/>
                <a:gd name="connsiteY58" fmla="*/ 2218213 h 2258596"/>
                <a:gd name="connsiteX59" fmla="*/ 2489360 w 2636472"/>
                <a:gd name="connsiteY59" fmla="*/ 2137446 h 2258596"/>
                <a:gd name="connsiteX60" fmla="*/ 2561474 w 2636472"/>
                <a:gd name="connsiteY60" fmla="*/ 2062448 h 2258596"/>
                <a:gd name="connsiteX61" fmla="*/ 2616280 w 2636472"/>
                <a:gd name="connsiteY61" fmla="*/ 2007641 h 2258596"/>
                <a:gd name="connsiteX62" fmla="*/ 2622049 w 2636472"/>
                <a:gd name="connsiteY62" fmla="*/ 2001872 h 2258596"/>
                <a:gd name="connsiteX63" fmla="*/ 2627818 w 2636472"/>
                <a:gd name="connsiteY63" fmla="*/ 1993218 h 2258596"/>
                <a:gd name="connsiteX64" fmla="*/ 2633587 w 2636472"/>
                <a:gd name="connsiteY64" fmla="*/ 1984565 h 2258596"/>
                <a:gd name="connsiteX65" fmla="*/ 2636472 w 2636472"/>
                <a:gd name="connsiteY65" fmla="*/ 1978796 h 2258596"/>
                <a:gd name="connsiteX66" fmla="*/ 2636472 w 2636472"/>
                <a:gd name="connsiteY66" fmla="*/ 1964373 h 2258596"/>
                <a:gd name="connsiteX67" fmla="*/ 2636472 w 2636472"/>
                <a:gd name="connsiteY67" fmla="*/ 1941297 h 2258596"/>
                <a:gd name="connsiteX68" fmla="*/ 2630703 w 2636472"/>
                <a:gd name="connsiteY68" fmla="*/ 1898029 h 2258596"/>
                <a:gd name="connsiteX69" fmla="*/ 2619164 w 2636472"/>
                <a:gd name="connsiteY69" fmla="*/ 1851876 h 2258596"/>
                <a:gd name="connsiteX70" fmla="*/ 2601857 w 2636472"/>
                <a:gd name="connsiteY70" fmla="*/ 1782647 h 2258596"/>
                <a:gd name="connsiteX71" fmla="*/ 2587435 w 2636472"/>
                <a:gd name="connsiteY71" fmla="*/ 1745148 h 2258596"/>
                <a:gd name="connsiteX72" fmla="*/ 2578781 w 2636472"/>
                <a:gd name="connsiteY72" fmla="*/ 1673034 h 2258596"/>
                <a:gd name="connsiteX73" fmla="*/ 2570127 w 2636472"/>
                <a:gd name="connsiteY73" fmla="*/ 1546114 h 2258596"/>
                <a:gd name="connsiteX74" fmla="*/ 2552820 w 2636472"/>
                <a:gd name="connsiteY74" fmla="*/ 1378811 h 2258596"/>
                <a:gd name="connsiteX75" fmla="*/ 2541282 w 2636472"/>
                <a:gd name="connsiteY75" fmla="*/ 1223046 h 2258596"/>
                <a:gd name="connsiteX76" fmla="*/ 2544166 w 2636472"/>
                <a:gd name="connsiteY76" fmla="*/ 1026897 h 2258596"/>
                <a:gd name="connsiteX77" fmla="*/ 2523975 w 2636472"/>
                <a:gd name="connsiteY77" fmla="*/ 856709 h 2258596"/>
                <a:gd name="connsiteX78" fmla="*/ 2503783 w 2636472"/>
                <a:gd name="connsiteY78" fmla="*/ 674983 h 2258596"/>
                <a:gd name="connsiteX79" fmla="*/ 2474937 w 2636472"/>
                <a:gd name="connsiteY79" fmla="*/ 449988 h 2258596"/>
                <a:gd name="connsiteX80" fmla="*/ 2451861 w 2636472"/>
                <a:gd name="connsiteY80" fmla="*/ 236532 h 2258596"/>
                <a:gd name="connsiteX81" fmla="*/ 2425900 w 2636472"/>
                <a:gd name="connsiteY81" fmla="*/ 2884 h 2258596"/>
                <a:gd name="connsiteX82" fmla="*/ 2267250 w 2636472"/>
                <a:gd name="connsiteY82" fmla="*/ 0 h 2258596"/>
                <a:gd name="connsiteX83" fmla="*/ 2284558 w 2636472"/>
                <a:gd name="connsiteY83" fmla="*/ 129804 h 2258596"/>
                <a:gd name="connsiteX84" fmla="*/ 2301865 w 2636472"/>
                <a:gd name="connsiteY84" fmla="*/ 268262 h 22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636472" h="2258596">
                  <a:moveTo>
                    <a:pt x="2301865" y="268262"/>
                  </a:moveTo>
                  <a:lnTo>
                    <a:pt x="2327826" y="473065"/>
                  </a:lnTo>
                  <a:lnTo>
                    <a:pt x="2359556" y="715366"/>
                  </a:lnTo>
                  <a:lnTo>
                    <a:pt x="2365325" y="767288"/>
                  </a:lnTo>
                  <a:lnTo>
                    <a:pt x="2382632" y="923053"/>
                  </a:lnTo>
                  <a:lnTo>
                    <a:pt x="2397055" y="1081703"/>
                  </a:lnTo>
                  <a:lnTo>
                    <a:pt x="2417247" y="1373042"/>
                  </a:lnTo>
                  <a:lnTo>
                    <a:pt x="2437438" y="1609574"/>
                  </a:lnTo>
                  <a:lnTo>
                    <a:pt x="2448976" y="1762455"/>
                  </a:lnTo>
                  <a:lnTo>
                    <a:pt x="2451861" y="1802839"/>
                  </a:lnTo>
                  <a:lnTo>
                    <a:pt x="2451861" y="1828800"/>
                  </a:lnTo>
                  <a:lnTo>
                    <a:pt x="2446092" y="1863414"/>
                  </a:lnTo>
                  <a:lnTo>
                    <a:pt x="2434554" y="1889375"/>
                  </a:lnTo>
                  <a:lnTo>
                    <a:pt x="2423016" y="1906682"/>
                  </a:lnTo>
                  <a:lnTo>
                    <a:pt x="2411477" y="1915336"/>
                  </a:lnTo>
                  <a:lnTo>
                    <a:pt x="2394170" y="1923989"/>
                  </a:lnTo>
                  <a:lnTo>
                    <a:pt x="2353787" y="1926874"/>
                  </a:lnTo>
                  <a:lnTo>
                    <a:pt x="2189368" y="1926874"/>
                  </a:lnTo>
                  <a:lnTo>
                    <a:pt x="1961489" y="1923989"/>
                  </a:lnTo>
                  <a:lnTo>
                    <a:pt x="1799954" y="1926874"/>
                  </a:lnTo>
                  <a:lnTo>
                    <a:pt x="1589383" y="1926874"/>
                  </a:lnTo>
                  <a:lnTo>
                    <a:pt x="1393234" y="1923989"/>
                  </a:lnTo>
                  <a:lnTo>
                    <a:pt x="1110549" y="1923989"/>
                  </a:lnTo>
                  <a:lnTo>
                    <a:pt x="931707" y="1926874"/>
                  </a:lnTo>
                  <a:lnTo>
                    <a:pt x="703828" y="1926874"/>
                  </a:lnTo>
                  <a:lnTo>
                    <a:pt x="571139" y="1926874"/>
                  </a:lnTo>
                  <a:lnTo>
                    <a:pt x="545178" y="1926874"/>
                  </a:lnTo>
                  <a:lnTo>
                    <a:pt x="37499" y="1877837"/>
                  </a:lnTo>
                  <a:lnTo>
                    <a:pt x="20192" y="1886490"/>
                  </a:lnTo>
                  <a:lnTo>
                    <a:pt x="5769" y="1912451"/>
                  </a:lnTo>
                  <a:lnTo>
                    <a:pt x="0" y="1929759"/>
                  </a:lnTo>
                  <a:lnTo>
                    <a:pt x="0" y="1949950"/>
                  </a:lnTo>
                  <a:lnTo>
                    <a:pt x="8653" y="1967258"/>
                  </a:lnTo>
                  <a:lnTo>
                    <a:pt x="28845" y="1984565"/>
                  </a:lnTo>
                  <a:lnTo>
                    <a:pt x="46152" y="2001872"/>
                  </a:lnTo>
                  <a:lnTo>
                    <a:pt x="66344" y="2019179"/>
                  </a:lnTo>
                  <a:lnTo>
                    <a:pt x="95190" y="2045140"/>
                  </a:lnTo>
                  <a:lnTo>
                    <a:pt x="144227" y="2076870"/>
                  </a:lnTo>
                  <a:lnTo>
                    <a:pt x="213456" y="2111485"/>
                  </a:lnTo>
                  <a:lnTo>
                    <a:pt x="299992" y="2146099"/>
                  </a:lnTo>
                  <a:lnTo>
                    <a:pt x="377875" y="2174945"/>
                  </a:lnTo>
                  <a:lnTo>
                    <a:pt x="447104" y="2195136"/>
                  </a:lnTo>
                  <a:lnTo>
                    <a:pt x="504795" y="2186483"/>
                  </a:lnTo>
                  <a:lnTo>
                    <a:pt x="617292" y="2172060"/>
                  </a:lnTo>
                  <a:lnTo>
                    <a:pt x="804787" y="2157637"/>
                  </a:lnTo>
                  <a:lnTo>
                    <a:pt x="998052" y="2148984"/>
                  </a:lnTo>
                  <a:lnTo>
                    <a:pt x="1225930" y="2148984"/>
                  </a:lnTo>
                  <a:lnTo>
                    <a:pt x="1551884" y="2148984"/>
                  </a:lnTo>
                  <a:lnTo>
                    <a:pt x="1929759" y="2148984"/>
                  </a:lnTo>
                  <a:lnTo>
                    <a:pt x="2249943" y="2148984"/>
                  </a:lnTo>
                  <a:lnTo>
                    <a:pt x="2275904" y="2148984"/>
                  </a:lnTo>
                  <a:lnTo>
                    <a:pt x="2284558" y="2177829"/>
                  </a:lnTo>
                  <a:lnTo>
                    <a:pt x="2296096" y="2209559"/>
                  </a:lnTo>
                  <a:lnTo>
                    <a:pt x="2310518" y="2238405"/>
                  </a:lnTo>
                  <a:lnTo>
                    <a:pt x="2330710" y="2255712"/>
                  </a:lnTo>
                  <a:lnTo>
                    <a:pt x="2342248" y="2258596"/>
                  </a:lnTo>
                  <a:lnTo>
                    <a:pt x="2353787" y="2258596"/>
                  </a:lnTo>
                  <a:lnTo>
                    <a:pt x="2373978" y="2247058"/>
                  </a:lnTo>
                  <a:lnTo>
                    <a:pt x="2405708" y="2218213"/>
                  </a:lnTo>
                  <a:lnTo>
                    <a:pt x="2489360" y="2137446"/>
                  </a:lnTo>
                  <a:lnTo>
                    <a:pt x="2561474" y="2062448"/>
                  </a:lnTo>
                  <a:lnTo>
                    <a:pt x="2616280" y="2007641"/>
                  </a:lnTo>
                  <a:lnTo>
                    <a:pt x="2622049" y="2001872"/>
                  </a:lnTo>
                  <a:lnTo>
                    <a:pt x="2627818" y="1993218"/>
                  </a:lnTo>
                  <a:lnTo>
                    <a:pt x="2633587" y="1984565"/>
                  </a:lnTo>
                  <a:lnTo>
                    <a:pt x="2636472" y="1978796"/>
                  </a:lnTo>
                  <a:lnTo>
                    <a:pt x="2636472" y="1964373"/>
                  </a:lnTo>
                  <a:lnTo>
                    <a:pt x="2636472" y="1941297"/>
                  </a:lnTo>
                  <a:lnTo>
                    <a:pt x="2630703" y="1898029"/>
                  </a:lnTo>
                  <a:lnTo>
                    <a:pt x="2619164" y="1851876"/>
                  </a:lnTo>
                  <a:lnTo>
                    <a:pt x="2601857" y="1782647"/>
                  </a:lnTo>
                  <a:lnTo>
                    <a:pt x="2587435" y="1745148"/>
                  </a:lnTo>
                  <a:lnTo>
                    <a:pt x="2578781" y="1673034"/>
                  </a:lnTo>
                  <a:lnTo>
                    <a:pt x="2570127" y="1546114"/>
                  </a:lnTo>
                  <a:lnTo>
                    <a:pt x="2552820" y="1378811"/>
                  </a:lnTo>
                  <a:lnTo>
                    <a:pt x="2541282" y="1223046"/>
                  </a:lnTo>
                  <a:cubicBezTo>
                    <a:pt x="2542243" y="1157663"/>
                    <a:pt x="2543205" y="1092280"/>
                    <a:pt x="2544166" y="1026897"/>
                  </a:cubicBezTo>
                  <a:lnTo>
                    <a:pt x="2523975" y="856709"/>
                  </a:lnTo>
                  <a:lnTo>
                    <a:pt x="2503783" y="674983"/>
                  </a:lnTo>
                  <a:lnTo>
                    <a:pt x="2474937" y="449988"/>
                  </a:lnTo>
                  <a:lnTo>
                    <a:pt x="2451861" y="236532"/>
                  </a:lnTo>
                  <a:lnTo>
                    <a:pt x="2425900" y="2884"/>
                  </a:lnTo>
                  <a:lnTo>
                    <a:pt x="2267250" y="0"/>
                  </a:lnTo>
                  <a:lnTo>
                    <a:pt x="2284558" y="129804"/>
                  </a:lnTo>
                  <a:lnTo>
                    <a:pt x="2301865" y="268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8">
              <a:extLst>
                <a:ext uri="{FF2B5EF4-FFF2-40B4-BE49-F238E27FC236}">
                  <a16:creationId xmlns:a16="http://schemas.microsoft.com/office/drawing/2014/main" id="{B803B289-BB7A-44C7-8514-7F02E881BAF9}"/>
                </a:ext>
              </a:extLst>
            </p:cNvPr>
            <p:cNvSpPr/>
            <p:nvPr/>
          </p:nvSpPr>
          <p:spPr>
            <a:xfrm>
              <a:off x="5867400" y="5389563"/>
              <a:ext cx="585788" cy="644525"/>
            </a:xfrm>
            <a:custGeom>
              <a:avLst/>
              <a:gdLst>
                <a:gd name="connsiteX0" fmla="*/ 152400 w 585788"/>
                <a:gd name="connsiteY0" fmla="*/ 121444 h 645319"/>
                <a:gd name="connsiteX1" fmla="*/ 338138 w 585788"/>
                <a:gd name="connsiteY1" fmla="*/ 173831 h 645319"/>
                <a:gd name="connsiteX2" fmla="*/ 383381 w 585788"/>
                <a:gd name="connsiteY2" fmla="*/ 188119 h 645319"/>
                <a:gd name="connsiteX3" fmla="*/ 419100 w 585788"/>
                <a:gd name="connsiteY3" fmla="*/ 202406 h 645319"/>
                <a:gd name="connsiteX4" fmla="*/ 438150 w 585788"/>
                <a:gd name="connsiteY4" fmla="*/ 207169 h 645319"/>
                <a:gd name="connsiteX5" fmla="*/ 466725 w 585788"/>
                <a:gd name="connsiteY5" fmla="*/ 211931 h 645319"/>
                <a:gd name="connsiteX6" fmla="*/ 478631 w 585788"/>
                <a:gd name="connsiteY6" fmla="*/ 214312 h 645319"/>
                <a:gd name="connsiteX7" fmla="*/ 502444 w 585788"/>
                <a:gd name="connsiteY7" fmla="*/ 209550 h 645319"/>
                <a:gd name="connsiteX8" fmla="*/ 523875 w 585788"/>
                <a:gd name="connsiteY8" fmla="*/ 200025 h 645319"/>
                <a:gd name="connsiteX9" fmla="*/ 542925 w 585788"/>
                <a:gd name="connsiteY9" fmla="*/ 185737 h 645319"/>
                <a:gd name="connsiteX10" fmla="*/ 554831 w 585788"/>
                <a:gd name="connsiteY10" fmla="*/ 171450 h 645319"/>
                <a:gd name="connsiteX11" fmla="*/ 564356 w 585788"/>
                <a:gd name="connsiteY11" fmla="*/ 154781 h 645319"/>
                <a:gd name="connsiteX12" fmla="*/ 571500 w 585788"/>
                <a:gd name="connsiteY12" fmla="*/ 130969 h 645319"/>
                <a:gd name="connsiteX13" fmla="*/ 573881 w 585788"/>
                <a:gd name="connsiteY13" fmla="*/ 95250 h 645319"/>
                <a:gd name="connsiteX14" fmla="*/ 578644 w 585788"/>
                <a:gd name="connsiteY14" fmla="*/ 0 h 645319"/>
                <a:gd name="connsiteX15" fmla="*/ 585788 w 585788"/>
                <a:gd name="connsiteY15" fmla="*/ 645319 h 645319"/>
                <a:gd name="connsiteX16" fmla="*/ 550069 w 585788"/>
                <a:gd name="connsiteY16" fmla="*/ 635794 h 645319"/>
                <a:gd name="connsiteX17" fmla="*/ 528638 w 585788"/>
                <a:gd name="connsiteY17" fmla="*/ 623887 h 645319"/>
                <a:gd name="connsiteX18" fmla="*/ 511969 w 585788"/>
                <a:gd name="connsiteY18" fmla="*/ 609600 h 645319"/>
                <a:gd name="connsiteX19" fmla="*/ 495300 w 585788"/>
                <a:gd name="connsiteY19" fmla="*/ 588169 h 645319"/>
                <a:gd name="connsiteX20" fmla="*/ 471488 w 585788"/>
                <a:gd name="connsiteY20" fmla="*/ 545306 h 645319"/>
                <a:gd name="connsiteX21" fmla="*/ 426244 w 585788"/>
                <a:gd name="connsiteY21" fmla="*/ 459581 h 645319"/>
                <a:gd name="connsiteX22" fmla="*/ 397669 w 585788"/>
                <a:gd name="connsiteY22" fmla="*/ 409575 h 645319"/>
                <a:gd name="connsiteX23" fmla="*/ 357188 w 585788"/>
                <a:gd name="connsiteY23" fmla="*/ 378619 h 645319"/>
                <a:gd name="connsiteX24" fmla="*/ 278606 w 585788"/>
                <a:gd name="connsiteY24" fmla="*/ 321469 h 645319"/>
                <a:gd name="connsiteX25" fmla="*/ 157163 w 585788"/>
                <a:gd name="connsiteY25" fmla="*/ 235744 h 645319"/>
                <a:gd name="connsiteX26" fmla="*/ 85725 w 585788"/>
                <a:gd name="connsiteY26" fmla="*/ 185737 h 645319"/>
                <a:gd name="connsiteX27" fmla="*/ 28575 w 585788"/>
                <a:gd name="connsiteY27" fmla="*/ 147637 h 645319"/>
                <a:gd name="connsiteX28" fmla="*/ 14288 w 585788"/>
                <a:gd name="connsiteY28" fmla="*/ 135731 h 645319"/>
                <a:gd name="connsiteX29" fmla="*/ 2381 w 585788"/>
                <a:gd name="connsiteY29" fmla="*/ 116681 h 645319"/>
                <a:gd name="connsiteX30" fmla="*/ 0 w 585788"/>
                <a:gd name="connsiteY30" fmla="*/ 102394 h 645319"/>
                <a:gd name="connsiteX31" fmla="*/ 2381 w 585788"/>
                <a:gd name="connsiteY31" fmla="*/ 97631 h 645319"/>
                <a:gd name="connsiteX32" fmla="*/ 11906 w 585788"/>
                <a:gd name="connsiteY32" fmla="*/ 92869 h 645319"/>
                <a:gd name="connsiteX33" fmla="*/ 28575 w 585788"/>
                <a:gd name="connsiteY33" fmla="*/ 90487 h 645319"/>
                <a:gd name="connsiteX34" fmla="*/ 71438 w 585788"/>
                <a:gd name="connsiteY34" fmla="*/ 97631 h 645319"/>
                <a:gd name="connsiteX35" fmla="*/ 152400 w 585788"/>
                <a:gd name="connsiteY35" fmla="*/ 1214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645319">
                  <a:moveTo>
                    <a:pt x="152400" y="121444"/>
                  </a:moveTo>
                  <a:lnTo>
                    <a:pt x="338138" y="173831"/>
                  </a:lnTo>
                  <a:lnTo>
                    <a:pt x="383381" y="188119"/>
                  </a:lnTo>
                  <a:lnTo>
                    <a:pt x="419100" y="202406"/>
                  </a:lnTo>
                  <a:lnTo>
                    <a:pt x="438150" y="207169"/>
                  </a:lnTo>
                  <a:lnTo>
                    <a:pt x="466725" y="211931"/>
                  </a:lnTo>
                  <a:lnTo>
                    <a:pt x="478631" y="214312"/>
                  </a:lnTo>
                  <a:lnTo>
                    <a:pt x="502444" y="209550"/>
                  </a:lnTo>
                  <a:lnTo>
                    <a:pt x="523875" y="200025"/>
                  </a:lnTo>
                  <a:lnTo>
                    <a:pt x="542925" y="185737"/>
                  </a:lnTo>
                  <a:lnTo>
                    <a:pt x="554831" y="171450"/>
                  </a:lnTo>
                  <a:lnTo>
                    <a:pt x="564356" y="154781"/>
                  </a:lnTo>
                  <a:lnTo>
                    <a:pt x="571500" y="130969"/>
                  </a:lnTo>
                  <a:lnTo>
                    <a:pt x="573881" y="95250"/>
                  </a:lnTo>
                  <a:lnTo>
                    <a:pt x="578644" y="0"/>
                  </a:lnTo>
                  <a:cubicBezTo>
                    <a:pt x="581025" y="215106"/>
                    <a:pt x="583407" y="430213"/>
                    <a:pt x="585788" y="645319"/>
                  </a:cubicBezTo>
                  <a:lnTo>
                    <a:pt x="550069" y="635794"/>
                  </a:lnTo>
                  <a:lnTo>
                    <a:pt x="528638" y="623887"/>
                  </a:lnTo>
                  <a:lnTo>
                    <a:pt x="511969" y="609600"/>
                  </a:lnTo>
                  <a:lnTo>
                    <a:pt x="495300" y="588169"/>
                  </a:lnTo>
                  <a:lnTo>
                    <a:pt x="471488" y="545306"/>
                  </a:lnTo>
                  <a:lnTo>
                    <a:pt x="426244" y="459581"/>
                  </a:lnTo>
                  <a:lnTo>
                    <a:pt x="397669" y="409575"/>
                  </a:lnTo>
                  <a:lnTo>
                    <a:pt x="357188" y="378619"/>
                  </a:lnTo>
                  <a:lnTo>
                    <a:pt x="278606" y="321469"/>
                  </a:lnTo>
                  <a:lnTo>
                    <a:pt x="157163" y="235744"/>
                  </a:lnTo>
                  <a:lnTo>
                    <a:pt x="85725" y="185737"/>
                  </a:lnTo>
                  <a:lnTo>
                    <a:pt x="28575" y="147637"/>
                  </a:lnTo>
                  <a:lnTo>
                    <a:pt x="14288" y="135731"/>
                  </a:lnTo>
                  <a:lnTo>
                    <a:pt x="2381" y="116681"/>
                  </a:lnTo>
                  <a:lnTo>
                    <a:pt x="0" y="102394"/>
                  </a:lnTo>
                  <a:lnTo>
                    <a:pt x="2381" y="97631"/>
                  </a:lnTo>
                  <a:lnTo>
                    <a:pt x="11906" y="92869"/>
                  </a:lnTo>
                  <a:lnTo>
                    <a:pt x="28575" y="90487"/>
                  </a:lnTo>
                  <a:lnTo>
                    <a:pt x="71438" y="97631"/>
                  </a:lnTo>
                  <a:lnTo>
                    <a:pt x="15240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6">
              <a:extLst>
                <a:ext uri="{FF2B5EF4-FFF2-40B4-BE49-F238E27FC236}">
                  <a16:creationId xmlns:a16="http://schemas.microsoft.com/office/drawing/2014/main" id="{286E0AB2-C4BD-4B86-9CF0-F484794CC225}"/>
                </a:ext>
              </a:extLst>
            </p:cNvPr>
            <p:cNvSpPr/>
            <p:nvPr/>
          </p:nvSpPr>
          <p:spPr>
            <a:xfrm>
              <a:off x="4497388" y="4049713"/>
              <a:ext cx="2022475" cy="371475"/>
            </a:xfrm>
            <a:custGeom>
              <a:avLst/>
              <a:gdLst>
                <a:gd name="connsiteX0" fmla="*/ 1633538 w 2021682"/>
                <a:gd name="connsiteY0" fmla="*/ 192882 h 371475"/>
                <a:gd name="connsiteX1" fmla="*/ 1857375 w 2021682"/>
                <a:gd name="connsiteY1" fmla="*/ 169069 h 371475"/>
                <a:gd name="connsiteX2" fmla="*/ 2021682 w 2021682"/>
                <a:gd name="connsiteY2" fmla="*/ 152400 h 371475"/>
                <a:gd name="connsiteX3" fmla="*/ 1997869 w 2021682"/>
                <a:gd name="connsiteY3" fmla="*/ 0 h 371475"/>
                <a:gd name="connsiteX4" fmla="*/ 1845469 w 2021682"/>
                <a:gd name="connsiteY4" fmla="*/ 11907 h 371475"/>
                <a:gd name="connsiteX5" fmla="*/ 1669257 w 2021682"/>
                <a:gd name="connsiteY5" fmla="*/ 26194 h 371475"/>
                <a:gd name="connsiteX6" fmla="*/ 1543050 w 2021682"/>
                <a:gd name="connsiteY6" fmla="*/ 35719 h 371475"/>
                <a:gd name="connsiteX7" fmla="*/ 1423988 w 2021682"/>
                <a:gd name="connsiteY7" fmla="*/ 45244 h 371475"/>
                <a:gd name="connsiteX8" fmla="*/ 1257300 w 2021682"/>
                <a:gd name="connsiteY8" fmla="*/ 57150 h 371475"/>
                <a:gd name="connsiteX9" fmla="*/ 1123950 w 2021682"/>
                <a:gd name="connsiteY9" fmla="*/ 66675 h 371475"/>
                <a:gd name="connsiteX10" fmla="*/ 1066800 w 2021682"/>
                <a:gd name="connsiteY10" fmla="*/ 71438 h 371475"/>
                <a:gd name="connsiteX11" fmla="*/ 845344 w 2021682"/>
                <a:gd name="connsiteY11" fmla="*/ 90488 h 371475"/>
                <a:gd name="connsiteX12" fmla="*/ 595313 w 2021682"/>
                <a:gd name="connsiteY12" fmla="*/ 128588 h 371475"/>
                <a:gd name="connsiteX13" fmla="*/ 376238 w 2021682"/>
                <a:gd name="connsiteY13" fmla="*/ 159544 h 371475"/>
                <a:gd name="connsiteX14" fmla="*/ 166688 w 2021682"/>
                <a:gd name="connsiteY14" fmla="*/ 190500 h 371475"/>
                <a:gd name="connsiteX15" fmla="*/ 2382 w 2021682"/>
                <a:gd name="connsiteY15" fmla="*/ 214313 h 371475"/>
                <a:gd name="connsiteX16" fmla="*/ 0 w 2021682"/>
                <a:gd name="connsiteY16" fmla="*/ 371475 h 371475"/>
                <a:gd name="connsiteX17" fmla="*/ 223838 w 2021682"/>
                <a:gd name="connsiteY17" fmla="*/ 338138 h 371475"/>
                <a:gd name="connsiteX18" fmla="*/ 426244 w 2021682"/>
                <a:gd name="connsiteY18" fmla="*/ 307182 h 371475"/>
                <a:gd name="connsiteX19" fmla="*/ 645319 w 2021682"/>
                <a:gd name="connsiteY19" fmla="*/ 276225 h 371475"/>
                <a:gd name="connsiteX20" fmla="*/ 850107 w 2021682"/>
                <a:gd name="connsiteY20" fmla="*/ 247650 h 371475"/>
                <a:gd name="connsiteX21" fmla="*/ 1023938 w 2021682"/>
                <a:gd name="connsiteY21" fmla="*/ 252413 h 371475"/>
                <a:gd name="connsiteX22" fmla="*/ 1200150 w 2021682"/>
                <a:gd name="connsiteY22" fmla="*/ 233363 h 371475"/>
                <a:gd name="connsiteX23" fmla="*/ 1371600 w 2021682"/>
                <a:gd name="connsiteY23" fmla="*/ 216694 h 371475"/>
                <a:gd name="connsiteX24" fmla="*/ 1633538 w 2021682"/>
                <a:gd name="connsiteY24" fmla="*/ 19288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1682" h="371475">
                  <a:moveTo>
                    <a:pt x="1633538" y="192882"/>
                  </a:moveTo>
                  <a:lnTo>
                    <a:pt x="1857375" y="169069"/>
                  </a:lnTo>
                  <a:lnTo>
                    <a:pt x="2021682" y="152400"/>
                  </a:lnTo>
                  <a:lnTo>
                    <a:pt x="1997869" y="0"/>
                  </a:lnTo>
                  <a:lnTo>
                    <a:pt x="1845469" y="11907"/>
                  </a:lnTo>
                  <a:lnTo>
                    <a:pt x="1669257" y="26194"/>
                  </a:lnTo>
                  <a:lnTo>
                    <a:pt x="1543050" y="35719"/>
                  </a:lnTo>
                  <a:lnTo>
                    <a:pt x="1423988" y="45244"/>
                  </a:lnTo>
                  <a:lnTo>
                    <a:pt x="1257300" y="57150"/>
                  </a:lnTo>
                  <a:lnTo>
                    <a:pt x="1123950" y="66675"/>
                  </a:lnTo>
                  <a:lnTo>
                    <a:pt x="1066800" y="71438"/>
                  </a:lnTo>
                  <a:lnTo>
                    <a:pt x="845344" y="90488"/>
                  </a:lnTo>
                  <a:lnTo>
                    <a:pt x="595313" y="128588"/>
                  </a:lnTo>
                  <a:lnTo>
                    <a:pt x="376238" y="159544"/>
                  </a:lnTo>
                  <a:lnTo>
                    <a:pt x="166688" y="190500"/>
                  </a:lnTo>
                  <a:lnTo>
                    <a:pt x="2382" y="214313"/>
                  </a:lnTo>
                  <a:lnTo>
                    <a:pt x="0" y="371475"/>
                  </a:lnTo>
                  <a:lnTo>
                    <a:pt x="223838" y="338138"/>
                  </a:lnTo>
                  <a:lnTo>
                    <a:pt x="426244" y="307182"/>
                  </a:lnTo>
                  <a:lnTo>
                    <a:pt x="645319" y="276225"/>
                  </a:lnTo>
                  <a:lnTo>
                    <a:pt x="850107" y="247650"/>
                  </a:lnTo>
                  <a:lnTo>
                    <a:pt x="1023938" y="252413"/>
                  </a:lnTo>
                  <a:lnTo>
                    <a:pt x="1200150" y="233363"/>
                  </a:lnTo>
                  <a:lnTo>
                    <a:pt x="1371600" y="216694"/>
                  </a:lnTo>
                  <a:lnTo>
                    <a:pt x="1633538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7">
              <a:extLst>
                <a:ext uri="{FF2B5EF4-FFF2-40B4-BE49-F238E27FC236}">
                  <a16:creationId xmlns:a16="http://schemas.microsoft.com/office/drawing/2014/main" id="{404E1440-B076-4CA9-B171-7A9D3773B2B3}"/>
                </a:ext>
              </a:extLst>
            </p:cNvPr>
            <p:cNvSpPr/>
            <p:nvPr/>
          </p:nvSpPr>
          <p:spPr>
            <a:xfrm>
              <a:off x="4452938" y="4697413"/>
              <a:ext cx="2051050" cy="415925"/>
            </a:xfrm>
            <a:custGeom>
              <a:avLst/>
              <a:gdLst>
                <a:gd name="connsiteX0" fmla="*/ 1788318 w 2050256"/>
                <a:gd name="connsiteY0" fmla="*/ 23813 h 414338"/>
                <a:gd name="connsiteX1" fmla="*/ 1559718 w 2050256"/>
                <a:gd name="connsiteY1" fmla="*/ 47625 h 414338"/>
                <a:gd name="connsiteX2" fmla="*/ 1373981 w 2050256"/>
                <a:gd name="connsiteY2" fmla="*/ 64294 h 414338"/>
                <a:gd name="connsiteX3" fmla="*/ 1162050 w 2050256"/>
                <a:gd name="connsiteY3" fmla="*/ 85725 h 414338"/>
                <a:gd name="connsiteX4" fmla="*/ 1076325 w 2050256"/>
                <a:gd name="connsiteY4" fmla="*/ 95250 h 414338"/>
                <a:gd name="connsiteX5" fmla="*/ 888206 w 2050256"/>
                <a:gd name="connsiteY5" fmla="*/ 135732 h 414338"/>
                <a:gd name="connsiteX6" fmla="*/ 690562 w 2050256"/>
                <a:gd name="connsiteY6" fmla="*/ 159544 h 414338"/>
                <a:gd name="connsiteX7" fmla="*/ 431006 w 2050256"/>
                <a:gd name="connsiteY7" fmla="*/ 188119 h 414338"/>
                <a:gd name="connsiteX8" fmla="*/ 183356 w 2050256"/>
                <a:gd name="connsiteY8" fmla="*/ 216694 h 414338"/>
                <a:gd name="connsiteX9" fmla="*/ 11906 w 2050256"/>
                <a:gd name="connsiteY9" fmla="*/ 235744 h 414338"/>
                <a:gd name="connsiteX10" fmla="*/ 0 w 2050256"/>
                <a:gd name="connsiteY10" fmla="*/ 414338 h 414338"/>
                <a:gd name="connsiteX11" fmla="*/ 250031 w 2050256"/>
                <a:gd name="connsiteY11" fmla="*/ 378619 h 414338"/>
                <a:gd name="connsiteX12" fmla="*/ 554831 w 2050256"/>
                <a:gd name="connsiteY12" fmla="*/ 338138 h 414338"/>
                <a:gd name="connsiteX13" fmla="*/ 833437 w 2050256"/>
                <a:gd name="connsiteY13" fmla="*/ 300038 h 414338"/>
                <a:gd name="connsiteX14" fmla="*/ 888206 w 2050256"/>
                <a:gd name="connsiteY14" fmla="*/ 292894 h 414338"/>
                <a:gd name="connsiteX15" fmla="*/ 1052512 w 2050256"/>
                <a:gd name="connsiteY15" fmla="*/ 295275 h 414338"/>
                <a:gd name="connsiteX16" fmla="*/ 1302543 w 2050256"/>
                <a:gd name="connsiteY16" fmla="*/ 271463 h 414338"/>
                <a:gd name="connsiteX17" fmla="*/ 1552575 w 2050256"/>
                <a:gd name="connsiteY17" fmla="*/ 245269 h 414338"/>
                <a:gd name="connsiteX18" fmla="*/ 1776412 w 2050256"/>
                <a:gd name="connsiteY18" fmla="*/ 223838 h 414338"/>
                <a:gd name="connsiteX19" fmla="*/ 2050256 w 2050256"/>
                <a:gd name="connsiteY19" fmla="*/ 197644 h 414338"/>
                <a:gd name="connsiteX20" fmla="*/ 2045493 w 2050256"/>
                <a:gd name="connsiteY20" fmla="*/ 0 h 414338"/>
                <a:gd name="connsiteX21" fmla="*/ 1788318 w 2050256"/>
                <a:gd name="connsiteY21" fmla="*/ 238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56" h="414338">
                  <a:moveTo>
                    <a:pt x="1788318" y="23813"/>
                  </a:moveTo>
                  <a:lnTo>
                    <a:pt x="1559718" y="47625"/>
                  </a:lnTo>
                  <a:lnTo>
                    <a:pt x="1373981" y="64294"/>
                  </a:lnTo>
                  <a:lnTo>
                    <a:pt x="1162050" y="85725"/>
                  </a:lnTo>
                  <a:lnTo>
                    <a:pt x="1076325" y="95250"/>
                  </a:lnTo>
                  <a:lnTo>
                    <a:pt x="888206" y="135732"/>
                  </a:lnTo>
                  <a:lnTo>
                    <a:pt x="690562" y="159544"/>
                  </a:lnTo>
                  <a:lnTo>
                    <a:pt x="431006" y="188119"/>
                  </a:lnTo>
                  <a:lnTo>
                    <a:pt x="183356" y="216694"/>
                  </a:lnTo>
                  <a:lnTo>
                    <a:pt x="11906" y="235744"/>
                  </a:lnTo>
                  <a:lnTo>
                    <a:pt x="0" y="414338"/>
                  </a:lnTo>
                  <a:lnTo>
                    <a:pt x="250031" y="378619"/>
                  </a:lnTo>
                  <a:lnTo>
                    <a:pt x="554831" y="338138"/>
                  </a:lnTo>
                  <a:lnTo>
                    <a:pt x="833437" y="300038"/>
                  </a:lnTo>
                  <a:lnTo>
                    <a:pt x="888206" y="292894"/>
                  </a:lnTo>
                  <a:lnTo>
                    <a:pt x="1052512" y="295275"/>
                  </a:lnTo>
                  <a:lnTo>
                    <a:pt x="1302543" y="271463"/>
                  </a:lnTo>
                  <a:lnTo>
                    <a:pt x="1552575" y="245269"/>
                  </a:lnTo>
                  <a:lnTo>
                    <a:pt x="1776412" y="223838"/>
                  </a:lnTo>
                  <a:lnTo>
                    <a:pt x="2050256" y="197644"/>
                  </a:lnTo>
                  <a:lnTo>
                    <a:pt x="2045493" y="0"/>
                  </a:lnTo>
                  <a:lnTo>
                    <a:pt x="1788318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42">
              <a:extLst>
                <a:ext uri="{FF2B5EF4-FFF2-40B4-BE49-F238E27FC236}">
                  <a16:creationId xmlns:a16="http://schemas.microsoft.com/office/drawing/2014/main" id="{976A4D87-5B87-414F-9596-5E114AD5D0FE}"/>
                </a:ext>
              </a:extLst>
            </p:cNvPr>
            <p:cNvSpPr/>
            <p:nvPr/>
          </p:nvSpPr>
          <p:spPr>
            <a:xfrm rot="16200000">
              <a:off x="4221956" y="4609307"/>
              <a:ext cx="2371725" cy="363538"/>
            </a:xfrm>
            <a:custGeom>
              <a:avLst/>
              <a:gdLst>
                <a:gd name="connsiteX0" fmla="*/ 1516856 w 2371725"/>
                <a:gd name="connsiteY0" fmla="*/ 100012 h 364331"/>
                <a:gd name="connsiteX1" fmla="*/ 1276350 w 2371725"/>
                <a:gd name="connsiteY1" fmla="*/ 100012 h 364331"/>
                <a:gd name="connsiteX2" fmla="*/ 1112044 w 2371725"/>
                <a:gd name="connsiteY2" fmla="*/ 100012 h 364331"/>
                <a:gd name="connsiteX3" fmla="*/ 923925 w 2371725"/>
                <a:gd name="connsiteY3" fmla="*/ 100012 h 364331"/>
                <a:gd name="connsiteX4" fmla="*/ 700088 w 2371725"/>
                <a:gd name="connsiteY4" fmla="*/ 100012 h 364331"/>
                <a:gd name="connsiteX5" fmla="*/ 471488 w 2371725"/>
                <a:gd name="connsiteY5" fmla="*/ 100012 h 364331"/>
                <a:gd name="connsiteX6" fmla="*/ 261938 w 2371725"/>
                <a:gd name="connsiteY6" fmla="*/ 102394 h 364331"/>
                <a:gd name="connsiteX7" fmla="*/ 159544 w 2371725"/>
                <a:gd name="connsiteY7" fmla="*/ 100012 h 364331"/>
                <a:gd name="connsiteX8" fmla="*/ 130969 w 2371725"/>
                <a:gd name="connsiteY8" fmla="*/ 104775 h 364331"/>
                <a:gd name="connsiteX9" fmla="*/ 92869 w 2371725"/>
                <a:gd name="connsiteY9" fmla="*/ 111919 h 364331"/>
                <a:gd name="connsiteX10" fmla="*/ 57150 w 2371725"/>
                <a:gd name="connsiteY10" fmla="*/ 123825 h 364331"/>
                <a:gd name="connsiteX11" fmla="*/ 33338 w 2371725"/>
                <a:gd name="connsiteY11" fmla="*/ 135731 h 364331"/>
                <a:gd name="connsiteX12" fmla="*/ 14288 w 2371725"/>
                <a:gd name="connsiteY12" fmla="*/ 147637 h 364331"/>
                <a:gd name="connsiteX13" fmla="*/ 2381 w 2371725"/>
                <a:gd name="connsiteY13" fmla="*/ 161925 h 364331"/>
                <a:gd name="connsiteX14" fmla="*/ 0 w 2371725"/>
                <a:gd name="connsiteY14" fmla="*/ 178594 h 364331"/>
                <a:gd name="connsiteX15" fmla="*/ 0 w 2371725"/>
                <a:gd name="connsiteY15" fmla="*/ 188119 h 364331"/>
                <a:gd name="connsiteX16" fmla="*/ 4763 w 2371725"/>
                <a:gd name="connsiteY16" fmla="*/ 202406 h 364331"/>
                <a:gd name="connsiteX17" fmla="*/ 19050 w 2371725"/>
                <a:gd name="connsiteY17" fmla="*/ 216694 h 364331"/>
                <a:gd name="connsiteX18" fmla="*/ 61913 w 2371725"/>
                <a:gd name="connsiteY18" fmla="*/ 235744 h 364331"/>
                <a:gd name="connsiteX19" fmla="*/ 123825 w 2371725"/>
                <a:gd name="connsiteY19" fmla="*/ 257175 h 364331"/>
                <a:gd name="connsiteX20" fmla="*/ 192881 w 2371725"/>
                <a:gd name="connsiteY20" fmla="*/ 273844 h 364331"/>
                <a:gd name="connsiteX21" fmla="*/ 242888 w 2371725"/>
                <a:gd name="connsiteY21" fmla="*/ 280987 h 364331"/>
                <a:gd name="connsiteX22" fmla="*/ 326231 w 2371725"/>
                <a:gd name="connsiteY22" fmla="*/ 288131 h 364331"/>
                <a:gd name="connsiteX23" fmla="*/ 500063 w 2371725"/>
                <a:gd name="connsiteY23" fmla="*/ 295275 h 364331"/>
                <a:gd name="connsiteX24" fmla="*/ 661988 w 2371725"/>
                <a:gd name="connsiteY24" fmla="*/ 297656 h 364331"/>
                <a:gd name="connsiteX25" fmla="*/ 835819 w 2371725"/>
                <a:gd name="connsiteY25" fmla="*/ 300037 h 364331"/>
                <a:gd name="connsiteX26" fmla="*/ 1007269 w 2371725"/>
                <a:gd name="connsiteY26" fmla="*/ 302419 h 364331"/>
                <a:gd name="connsiteX27" fmla="*/ 1162050 w 2371725"/>
                <a:gd name="connsiteY27" fmla="*/ 323850 h 364331"/>
                <a:gd name="connsiteX28" fmla="*/ 1359694 w 2371725"/>
                <a:gd name="connsiteY28" fmla="*/ 323850 h 364331"/>
                <a:gd name="connsiteX29" fmla="*/ 1593056 w 2371725"/>
                <a:gd name="connsiteY29" fmla="*/ 323850 h 364331"/>
                <a:gd name="connsiteX30" fmla="*/ 1700213 w 2371725"/>
                <a:gd name="connsiteY30" fmla="*/ 323850 h 364331"/>
                <a:gd name="connsiteX31" fmla="*/ 1831181 w 2371725"/>
                <a:gd name="connsiteY31" fmla="*/ 342900 h 364331"/>
                <a:gd name="connsiteX32" fmla="*/ 1964531 w 2371725"/>
                <a:gd name="connsiteY32" fmla="*/ 345281 h 364331"/>
                <a:gd name="connsiteX33" fmla="*/ 2074069 w 2371725"/>
                <a:gd name="connsiteY33" fmla="*/ 350044 h 364331"/>
                <a:gd name="connsiteX34" fmla="*/ 2147888 w 2371725"/>
                <a:gd name="connsiteY34" fmla="*/ 357187 h 364331"/>
                <a:gd name="connsiteX35" fmla="*/ 2205038 w 2371725"/>
                <a:gd name="connsiteY35" fmla="*/ 364331 h 364331"/>
                <a:gd name="connsiteX36" fmla="*/ 2212181 w 2371725"/>
                <a:gd name="connsiteY36" fmla="*/ 364331 h 364331"/>
                <a:gd name="connsiteX37" fmla="*/ 2226469 w 2371725"/>
                <a:gd name="connsiteY37" fmla="*/ 347662 h 364331"/>
                <a:gd name="connsiteX38" fmla="*/ 2271713 w 2371725"/>
                <a:gd name="connsiteY38" fmla="*/ 297656 h 364331"/>
                <a:gd name="connsiteX39" fmla="*/ 2371725 w 2371725"/>
                <a:gd name="connsiteY39" fmla="*/ 188119 h 364331"/>
                <a:gd name="connsiteX40" fmla="*/ 2333625 w 2371725"/>
                <a:gd name="connsiteY40" fmla="*/ 0 h 364331"/>
                <a:gd name="connsiteX41" fmla="*/ 2281238 w 2371725"/>
                <a:gd name="connsiteY41" fmla="*/ 47625 h 364331"/>
                <a:gd name="connsiteX42" fmla="*/ 2255044 w 2371725"/>
                <a:gd name="connsiteY42" fmla="*/ 64294 h 364331"/>
                <a:gd name="connsiteX43" fmla="*/ 2224088 w 2371725"/>
                <a:gd name="connsiteY43" fmla="*/ 78581 h 364331"/>
                <a:gd name="connsiteX44" fmla="*/ 2188369 w 2371725"/>
                <a:gd name="connsiteY44" fmla="*/ 88106 h 364331"/>
                <a:gd name="connsiteX45" fmla="*/ 2143125 w 2371725"/>
                <a:gd name="connsiteY45" fmla="*/ 95250 h 364331"/>
                <a:gd name="connsiteX46" fmla="*/ 2059781 w 2371725"/>
                <a:gd name="connsiteY46" fmla="*/ 100012 h 364331"/>
                <a:gd name="connsiteX47" fmla="*/ 1952625 w 2371725"/>
                <a:gd name="connsiteY47" fmla="*/ 100012 h 364331"/>
                <a:gd name="connsiteX48" fmla="*/ 1516856 w 2371725"/>
                <a:gd name="connsiteY48" fmla="*/ 1000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71725" h="364331">
                  <a:moveTo>
                    <a:pt x="1516856" y="100012"/>
                  </a:moveTo>
                  <a:lnTo>
                    <a:pt x="1276350" y="100012"/>
                  </a:lnTo>
                  <a:lnTo>
                    <a:pt x="1112044" y="100012"/>
                  </a:lnTo>
                  <a:lnTo>
                    <a:pt x="923925" y="100012"/>
                  </a:lnTo>
                  <a:lnTo>
                    <a:pt x="700088" y="100012"/>
                  </a:lnTo>
                  <a:lnTo>
                    <a:pt x="471488" y="100012"/>
                  </a:lnTo>
                  <a:lnTo>
                    <a:pt x="261938" y="102394"/>
                  </a:lnTo>
                  <a:lnTo>
                    <a:pt x="159544" y="100012"/>
                  </a:lnTo>
                  <a:lnTo>
                    <a:pt x="130969" y="104775"/>
                  </a:lnTo>
                  <a:lnTo>
                    <a:pt x="92869" y="111919"/>
                  </a:lnTo>
                  <a:lnTo>
                    <a:pt x="57150" y="123825"/>
                  </a:lnTo>
                  <a:lnTo>
                    <a:pt x="33338" y="135731"/>
                  </a:lnTo>
                  <a:lnTo>
                    <a:pt x="14288" y="147637"/>
                  </a:lnTo>
                  <a:lnTo>
                    <a:pt x="2381" y="161925"/>
                  </a:lnTo>
                  <a:lnTo>
                    <a:pt x="0" y="178594"/>
                  </a:lnTo>
                  <a:lnTo>
                    <a:pt x="0" y="188119"/>
                  </a:lnTo>
                  <a:lnTo>
                    <a:pt x="4763" y="202406"/>
                  </a:lnTo>
                  <a:lnTo>
                    <a:pt x="19050" y="216694"/>
                  </a:lnTo>
                  <a:lnTo>
                    <a:pt x="61913" y="235744"/>
                  </a:lnTo>
                  <a:lnTo>
                    <a:pt x="123825" y="257175"/>
                  </a:lnTo>
                  <a:lnTo>
                    <a:pt x="192881" y="273844"/>
                  </a:lnTo>
                  <a:lnTo>
                    <a:pt x="242888" y="280987"/>
                  </a:lnTo>
                  <a:lnTo>
                    <a:pt x="326231" y="288131"/>
                  </a:lnTo>
                  <a:lnTo>
                    <a:pt x="500063" y="295275"/>
                  </a:lnTo>
                  <a:lnTo>
                    <a:pt x="661988" y="297656"/>
                  </a:lnTo>
                  <a:lnTo>
                    <a:pt x="835819" y="300037"/>
                  </a:lnTo>
                  <a:lnTo>
                    <a:pt x="1007269" y="302419"/>
                  </a:lnTo>
                  <a:lnTo>
                    <a:pt x="1162050" y="323850"/>
                  </a:lnTo>
                  <a:lnTo>
                    <a:pt x="1359694" y="323850"/>
                  </a:lnTo>
                  <a:lnTo>
                    <a:pt x="1593056" y="323850"/>
                  </a:lnTo>
                  <a:lnTo>
                    <a:pt x="1700213" y="323850"/>
                  </a:lnTo>
                  <a:lnTo>
                    <a:pt x="1831181" y="342900"/>
                  </a:lnTo>
                  <a:lnTo>
                    <a:pt x="1964531" y="345281"/>
                  </a:lnTo>
                  <a:lnTo>
                    <a:pt x="2074069" y="350044"/>
                  </a:lnTo>
                  <a:lnTo>
                    <a:pt x="2147888" y="357187"/>
                  </a:lnTo>
                  <a:lnTo>
                    <a:pt x="2205038" y="364331"/>
                  </a:lnTo>
                  <a:lnTo>
                    <a:pt x="2212181" y="364331"/>
                  </a:lnTo>
                  <a:lnTo>
                    <a:pt x="2226469" y="347662"/>
                  </a:lnTo>
                  <a:lnTo>
                    <a:pt x="2271713" y="297656"/>
                  </a:lnTo>
                  <a:lnTo>
                    <a:pt x="2371725" y="188119"/>
                  </a:lnTo>
                  <a:lnTo>
                    <a:pt x="2333625" y="0"/>
                  </a:lnTo>
                  <a:lnTo>
                    <a:pt x="2281238" y="47625"/>
                  </a:lnTo>
                  <a:lnTo>
                    <a:pt x="2255044" y="64294"/>
                  </a:lnTo>
                  <a:lnTo>
                    <a:pt x="2224088" y="78581"/>
                  </a:lnTo>
                  <a:lnTo>
                    <a:pt x="2188369" y="88106"/>
                  </a:lnTo>
                  <a:lnTo>
                    <a:pt x="2143125" y="95250"/>
                  </a:lnTo>
                  <a:lnTo>
                    <a:pt x="2059781" y="100012"/>
                  </a:lnTo>
                  <a:lnTo>
                    <a:pt x="1952625" y="100012"/>
                  </a:lnTo>
                  <a:lnTo>
                    <a:pt x="1516856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874" name="グループ化 1">
            <a:extLst>
              <a:ext uri="{FF2B5EF4-FFF2-40B4-BE49-F238E27FC236}">
                <a16:creationId xmlns:a16="http://schemas.microsoft.com/office/drawing/2014/main" id="{FE9A85D4-747E-4118-A6A4-30C07CEA7B2B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20813"/>
            <a:ext cx="4295775" cy="4619625"/>
            <a:chOff x="2514600" y="1420813"/>
            <a:chExt cx="4295775" cy="4619625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565271FE-4869-4A50-A0AE-F02BECD2D444}"/>
                </a:ext>
              </a:extLst>
            </p:cNvPr>
            <p:cNvSpPr/>
            <p:nvPr/>
          </p:nvSpPr>
          <p:spPr>
            <a:xfrm>
              <a:off x="4675188" y="1420813"/>
              <a:ext cx="534987" cy="712787"/>
            </a:xfrm>
            <a:custGeom>
              <a:avLst/>
              <a:gdLst>
                <a:gd name="connsiteX0" fmla="*/ 200025 w 535781"/>
                <a:gd name="connsiteY0" fmla="*/ 400050 h 711994"/>
                <a:gd name="connsiteX1" fmla="*/ 202406 w 535781"/>
                <a:gd name="connsiteY1" fmla="*/ 504825 h 711994"/>
                <a:gd name="connsiteX2" fmla="*/ 204787 w 535781"/>
                <a:gd name="connsiteY2" fmla="*/ 588169 h 711994"/>
                <a:gd name="connsiteX3" fmla="*/ 207169 w 535781"/>
                <a:gd name="connsiteY3" fmla="*/ 711994 h 711994"/>
                <a:gd name="connsiteX4" fmla="*/ 411956 w 535781"/>
                <a:gd name="connsiteY4" fmla="*/ 690563 h 711994"/>
                <a:gd name="connsiteX5" fmla="*/ 426244 w 535781"/>
                <a:gd name="connsiteY5" fmla="*/ 602457 h 711994"/>
                <a:gd name="connsiteX6" fmla="*/ 433387 w 535781"/>
                <a:gd name="connsiteY6" fmla="*/ 547688 h 711994"/>
                <a:gd name="connsiteX7" fmla="*/ 438150 w 535781"/>
                <a:gd name="connsiteY7" fmla="*/ 481013 h 711994"/>
                <a:gd name="connsiteX8" fmla="*/ 442912 w 535781"/>
                <a:gd name="connsiteY8" fmla="*/ 421482 h 711994"/>
                <a:gd name="connsiteX9" fmla="*/ 450056 w 535781"/>
                <a:gd name="connsiteY9" fmla="*/ 350044 h 711994"/>
                <a:gd name="connsiteX10" fmla="*/ 452437 w 535781"/>
                <a:gd name="connsiteY10" fmla="*/ 335757 h 711994"/>
                <a:gd name="connsiteX11" fmla="*/ 459581 w 535781"/>
                <a:gd name="connsiteY11" fmla="*/ 311944 h 711994"/>
                <a:gd name="connsiteX12" fmla="*/ 471487 w 535781"/>
                <a:gd name="connsiteY12" fmla="*/ 292894 h 711994"/>
                <a:gd name="connsiteX13" fmla="*/ 492919 w 535781"/>
                <a:gd name="connsiteY13" fmla="*/ 271463 h 711994"/>
                <a:gd name="connsiteX14" fmla="*/ 511969 w 535781"/>
                <a:gd name="connsiteY14" fmla="*/ 250032 h 711994"/>
                <a:gd name="connsiteX15" fmla="*/ 521494 w 535781"/>
                <a:gd name="connsiteY15" fmla="*/ 238125 h 711994"/>
                <a:gd name="connsiteX16" fmla="*/ 528637 w 535781"/>
                <a:gd name="connsiteY16" fmla="*/ 223838 h 711994"/>
                <a:gd name="connsiteX17" fmla="*/ 533400 w 535781"/>
                <a:gd name="connsiteY17" fmla="*/ 211932 h 711994"/>
                <a:gd name="connsiteX18" fmla="*/ 535781 w 535781"/>
                <a:gd name="connsiteY18" fmla="*/ 197644 h 711994"/>
                <a:gd name="connsiteX19" fmla="*/ 535781 w 535781"/>
                <a:gd name="connsiteY19" fmla="*/ 183357 h 711994"/>
                <a:gd name="connsiteX20" fmla="*/ 531019 w 535781"/>
                <a:gd name="connsiteY20" fmla="*/ 164307 h 711994"/>
                <a:gd name="connsiteX21" fmla="*/ 526256 w 535781"/>
                <a:gd name="connsiteY21" fmla="*/ 154782 h 711994"/>
                <a:gd name="connsiteX22" fmla="*/ 509587 w 535781"/>
                <a:gd name="connsiteY22" fmla="*/ 135732 h 711994"/>
                <a:gd name="connsiteX23" fmla="*/ 488156 w 535781"/>
                <a:gd name="connsiteY23" fmla="*/ 119063 h 711994"/>
                <a:gd name="connsiteX24" fmla="*/ 461962 w 535781"/>
                <a:gd name="connsiteY24" fmla="*/ 104775 h 711994"/>
                <a:gd name="connsiteX25" fmla="*/ 411956 w 535781"/>
                <a:gd name="connsiteY25" fmla="*/ 85725 h 711994"/>
                <a:gd name="connsiteX26" fmla="*/ 364331 w 535781"/>
                <a:gd name="connsiteY26" fmla="*/ 69057 h 711994"/>
                <a:gd name="connsiteX27" fmla="*/ 314325 w 535781"/>
                <a:gd name="connsiteY27" fmla="*/ 52388 h 711994"/>
                <a:gd name="connsiteX28" fmla="*/ 259556 w 535781"/>
                <a:gd name="connsiteY28" fmla="*/ 35719 h 711994"/>
                <a:gd name="connsiteX29" fmla="*/ 169069 w 535781"/>
                <a:gd name="connsiteY29" fmla="*/ 14288 h 711994"/>
                <a:gd name="connsiteX30" fmla="*/ 95250 w 535781"/>
                <a:gd name="connsiteY30" fmla="*/ 2382 h 711994"/>
                <a:gd name="connsiteX31" fmla="*/ 69056 w 535781"/>
                <a:gd name="connsiteY31" fmla="*/ 0 h 711994"/>
                <a:gd name="connsiteX32" fmla="*/ 40481 w 535781"/>
                <a:gd name="connsiteY32" fmla="*/ 0 h 711994"/>
                <a:gd name="connsiteX33" fmla="*/ 21431 w 535781"/>
                <a:gd name="connsiteY33" fmla="*/ 4763 h 711994"/>
                <a:gd name="connsiteX34" fmla="*/ 9525 w 535781"/>
                <a:gd name="connsiteY34" fmla="*/ 14288 h 711994"/>
                <a:gd name="connsiteX35" fmla="*/ 2381 w 535781"/>
                <a:gd name="connsiteY35" fmla="*/ 26194 h 711994"/>
                <a:gd name="connsiteX36" fmla="*/ 0 w 535781"/>
                <a:gd name="connsiteY36" fmla="*/ 42863 h 711994"/>
                <a:gd name="connsiteX37" fmla="*/ 4762 w 535781"/>
                <a:gd name="connsiteY37" fmla="*/ 64294 h 711994"/>
                <a:gd name="connsiteX38" fmla="*/ 21431 w 535781"/>
                <a:gd name="connsiteY38" fmla="*/ 76200 h 711994"/>
                <a:gd name="connsiteX39" fmla="*/ 59531 w 535781"/>
                <a:gd name="connsiteY39" fmla="*/ 95250 h 711994"/>
                <a:gd name="connsiteX40" fmla="*/ 92869 w 535781"/>
                <a:gd name="connsiteY40" fmla="*/ 119063 h 711994"/>
                <a:gd name="connsiteX41" fmla="*/ 119062 w 535781"/>
                <a:gd name="connsiteY41" fmla="*/ 140494 h 711994"/>
                <a:gd name="connsiteX42" fmla="*/ 145256 w 535781"/>
                <a:gd name="connsiteY42" fmla="*/ 166688 h 711994"/>
                <a:gd name="connsiteX43" fmla="*/ 164306 w 535781"/>
                <a:gd name="connsiteY43" fmla="*/ 190500 h 711994"/>
                <a:gd name="connsiteX44" fmla="*/ 178594 w 535781"/>
                <a:gd name="connsiteY44" fmla="*/ 211932 h 711994"/>
                <a:gd name="connsiteX45" fmla="*/ 185737 w 535781"/>
                <a:gd name="connsiteY45" fmla="*/ 230982 h 711994"/>
                <a:gd name="connsiteX46" fmla="*/ 195262 w 535781"/>
                <a:gd name="connsiteY46" fmla="*/ 285750 h 711994"/>
                <a:gd name="connsiteX47" fmla="*/ 200025 w 535781"/>
                <a:gd name="connsiteY47" fmla="*/ 4000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35781" h="711994">
                  <a:moveTo>
                    <a:pt x="200025" y="400050"/>
                  </a:moveTo>
                  <a:cubicBezTo>
                    <a:pt x="200819" y="434975"/>
                    <a:pt x="201612" y="469900"/>
                    <a:pt x="202406" y="504825"/>
                  </a:cubicBezTo>
                  <a:cubicBezTo>
                    <a:pt x="203200" y="532606"/>
                    <a:pt x="203993" y="560388"/>
                    <a:pt x="204787" y="588169"/>
                  </a:cubicBezTo>
                  <a:lnTo>
                    <a:pt x="207169" y="711994"/>
                  </a:lnTo>
                  <a:lnTo>
                    <a:pt x="411956" y="690563"/>
                  </a:lnTo>
                  <a:lnTo>
                    <a:pt x="426244" y="602457"/>
                  </a:lnTo>
                  <a:lnTo>
                    <a:pt x="433387" y="547688"/>
                  </a:lnTo>
                  <a:lnTo>
                    <a:pt x="438150" y="481013"/>
                  </a:lnTo>
                  <a:lnTo>
                    <a:pt x="442912" y="421482"/>
                  </a:lnTo>
                  <a:lnTo>
                    <a:pt x="450056" y="350044"/>
                  </a:lnTo>
                  <a:lnTo>
                    <a:pt x="452437" y="335757"/>
                  </a:lnTo>
                  <a:lnTo>
                    <a:pt x="459581" y="311944"/>
                  </a:lnTo>
                  <a:lnTo>
                    <a:pt x="471487" y="292894"/>
                  </a:lnTo>
                  <a:lnTo>
                    <a:pt x="492919" y="271463"/>
                  </a:lnTo>
                  <a:lnTo>
                    <a:pt x="511969" y="250032"/>
                  </a:lnTo>
                  <a:lnTo>
                    <a:pt x="521494" y="238125"/>
                  </a:lnTo>
                  <a:lnTo>
                    <a:pt x="528637" y="223838"/>
                  </a:lnTo>
                  <a:lnTo>
                    <a:pt x="533400" y="211932"/>
                  </a:lnTo>
                  <a:lnTo>
                    <a:pt x="535781" y="197644"/>
                  </a:lnTo>
                  <a:lnTo>
                    <a:pt x="535781" y="183357"/>
                  </a:lnTo>
                  <a:lnTo>
                    <a:pt x="531019" y="164307"/>
                  </a:lnTo>
                  <a:lnTo>
                    <a:pt x="526256" y="154782"/>
                  </a:lnTo>
                  <a:lnTo>
                    <a:pt x="509587" y="135732"/>
                  </a:lnTo>
                  <a:lnTo>
                    <a:pt x="488156" y="119063"/>
                  </a:lnTo>
                  <a:lnTo>
                    <a:pt x="461962" y="104775"/>
                  </a:lnTo>
                  <a:lnTo>
                    <a:pt x="411956" y="85725"/>
                  </a:lnTo>
                  <a:lnTo>
                    <a:pt x="364331" y="69057"/>
                  </a:lnTo>
                  <a:lnTo>
                    <a:pt x="314325" y="52388"/>
                  </a:lnTo>
                  <a:lnTo>
                    <a:pt x="259556" y="35719"/>
                  </a:lnTo>
                  <a:lnTo>
                    <a:pt x="169069" y="14288"/>
                  </a:lnTo>
                  <a:lnTo>
                    <a:pt x="95250" y="2382"/>
                  </a:lnTo>
                  <a:lnTo>
                    <a:pt x="69056" y="0"/>
                  </a:lnTo>
                  <a:lnTo>
                    <a:pt x="40481" y="0"/>
                  </a:lnTo>
                  <a:lnTo>
                    <a:pt x="21431" y="4763"/>
                  </a:lnTo>
                  <a:lnTo>
                    <a:pt x="9525" y="14288"/>
                  </a:lnTo>
                  <a:lnTo>
                    <a:pt x="2381" y="26194"/>
                  </a:lnTo>
                  <a:lnTo>
                    <a:pt x="0" y="42863"/>
                  </a:lnTo>
                  <a:lnTo>
                    <a:pt x="4762" y="64294"/>
                  </a:lnTo>
                  <a:lnTo>
                    <a:pt x="21431" y="76200"/>
                  </a:lnTo>
                  <a:lnTo>
                    <a:pt x="59531" y="95250"/>
                  </a:lnTo>
                  <a:lnTo>
                    <a:pt x="92869" y="119063"/>
                  </a:lnTo>
                  <a:lnTo>
                    <a:pt x="119062" y="140494"/>
                  </a:lnTo>
                  <a:lnTo>
                    <a:pt x="145256" y="166688"/>
                  </a:lnTo>
                  <a:lnTo>
                    <a:pt x="164306" y="190500"/>
                  </a:lnTo>
                  <a:lnTo>
                    <a:pt x="178594" y="211932"/>
                  </a:lnTo>
                  <a:lnTo>
                    <a:pt x="185737" y="230982"/>
                  </a:lnTo>
                  <a:lnTo>
                    <a:pt x="195262" y="285750"/>
                  </a:lnTo>
                  <a:lnTo>
                    <a:pt x="2000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5B4BAFE4-859F-47C2-A9D3-215841433785}"/>
                </a:ext>
              </a:extLst>
            </p:cNvPr>
            <p:cNvSpPr/>
            <p:nvPr/>
          </p:nvSpPr>
          <p:spPr>
            <a:xfrm>
              <a:off x="3641725" y="1846263"/>
              <a:ext cx="3168650" cy="504825"/>
            </a:xfrm>
            <a:custGeom>
              <a:avLst/>
              <a:gdLst>
                <a:gd name="connsiteX0" fmla="*/ 2197136 w 3168203"/>
                <a:gd name="connsiteY0" fmla="*/ 95304 h 504852"/>
                <a:gd name="connsiteX1" fmla="*/ 1939559 w 3168203"/>
                <a:gd name="connsiteY1" fmla="*/ 123638 h 504852"/>
                <a:gd name="connsiteX2" fmla="*/ 1710315 w 3168203"/>
                <a:gd name="connsiteY2" fmla="*/ 149395 h 504852"/>
                <a:gd name="connsiteX3" fmla="*/ 1555768 w 3168203"/>
                <a:gd name="connsiteY3" fmla="*/ 164850 h 504852"/>
                <a:gd name="connsiteX4" fmla="*/ 1447586 w 3168203"/>
                <a:gd name="connsiteY4" fmla="*/ 175153 h 504852"/>
                <a:gd name="connsiteX5" fmla="*/ 1138493 w 3168203"/>
                <a:gd name="connsiteY5" fmla="*/ 208638 h 504852"/>
                <a:gd name="connsiteX6" fmla="*/ 875764 w 3168203"/>
                <a:gd name="connsiteY6" fmla="*/ 239547 h 504852"/>
                <a:gd name="connsiteX7" fmla="*/ 584701 w 3168203"/>
                <a:gd name="connsiteY7" fmla="*/ 275608 h 504852"/>
                <a:gd name="connsiteX8" fmla="*/ 301366 w 3168203"/>
                <a:gd name="connsiteY8" fmla="*/ 306518 h 504852"/>
                <a:gd name="connsiteX9" fmla="*/ 0 w 3168203"/>
                <a:gd name="connsiteY9" fmla="*/ 345154 h 504852"/>
                <a:gd name="connsiteX10" fmla="*/ 18031 w 3168203"/>
                <a:gd name="connsiteY10" fmla="*/ 504852 h 504852"/>
                <a:gd name="connsiteX11" fmla="*/ 273032 w 3168203"/>
                <a:gd name="connsiteY11" fmla="*/ 476519 h 504852"/>
                <a:gd name="connsiteX12" fmla="*/ 600156 w 3168203"/>
                <a:gd name="connsiteY12" fmla="*/ 443034 h 504852"/>
                <a:gd name="connsiteX13" fmla="*/ 924703 w 3168203"/>
                <a:gd name="connsiteY13" fmla="*/ 406973 h 504852"/>
                <a:gd name="connsiteX14" fmla="*/ 1195160 w 3168203"/>
                <a:gd name="connsiteY14" fmla="*/ 378639 h 504852"/>
                <a:gd name="connsiteX15" fmla="*/ 1499101 w 3168203"/>
                <a:gd name="connsiteY15" fmla="*/ 347730 h 504852"/>
                <a:gd name="connsiteX16" fmla="*/ 1736072 w 3168203"/>
                <a:gd name="connsiteY16" fmla="*/ 321972 h 504852"/>
                <a:gd name="connsiteX17" fmla="*/ 1960165 w 3168203"/>
                <a:gd name="connsiteY17" fmla="*/ 298790 h 504852"/>
                <a:gd name="connsiteX18" fmla="*/ 2220318 w 3168203"/>
                <a:gd name="connsiteY18" fmla="*/ 270457 h 504852"/>
                <a:gd name="connsiteX19" fmla="*/ 2470168 w 3168203"/>
                <a:gd name="connsiteY19" fmla="*/ 242123 h 504852"/>
                <a:gd name="connsiteX20" fmla="*/ 2552593 w 3168203"/>
                <a:gd name="connsiteY20" fmla="*/ 234396 h 504852"/>
                <a:gd name="connsiteX21" fmla="*/ 2637594 w 3168203"/>
                <a:gd name="connsiteY21" fmla="*/ 231820 h 504852"/>
                <a:gd name="connsiteX22" fmla="*/ 2761231 w 3168203"/>
                <a:gd name="connsiteY22" fmla="*/ 231820 h 504852"/>
                <a:gd name="connsiteX23" fmla="*/ 2884868 w 3168203"/>
                <a:gd name="connsiteY23" fmla="*/ 234396 h 504852"/>
                <a:gd name="connsiteX24" fmla="*/ 3013657 w 3168203"/>
                <a:gd name="connsiteY24" fmla="*/ 239547 h 504852"/>
                <a:gd name="connsiteX25" fmla="*/ 3072900 w 3168203"/>
                <a:gd name="connsiteY25" fmla="*/ 242123 h 504852"/>
                <a:gd name="connsiteX26" fmla="*/ 3106385 w 3168203"/>
                <a:gd name="connsiteY26" fmla="*/ 236972 h 504852"/>
                <a:gd name="connsiteX27" fmla="*/ 3137294 w 3168203"/>
                <a:gd name="connsiteY27" fmla="*/ 229244 h 504852"/>
                <a:gd name="connsiteX28" fmla="*/ 3157900 w 3168203"/>
                <a:gd name="connsiteY28" fmla="*/ 218941 h 504852"/>
                <a:gd name="connsiteX29" fmla="*/ 3165627 w 3168203"/>
                <a:gd name="connsiteY29" fmla="*/ 206062 h 504852"/>
                <a:gd name="connsiteX30" fmla="*/ 3168203 w 3168203"/>
                <a:gd name="connsiteY30" fmla="*/ 193184 h 504852"/>
                <a:gd name="connsiteX31" fmla="*/ 3165627 w 3168203"/>
                <a:gd name="connsiteY31" fmla="*/ 177729 h 504852"/>
                <a:gd name="connsiteX32" fmla="*/ 3155324 w 3168203"/>
                <a:gd name="connsiteY32" fmla="*/ 157123 h 504852"/>
                <a:gd name="connsiteX33" fmla="*/ 3132142 w 3168203"/>
                <a:gd name="connsiteY33" fmla="*/ 126213 h 504852"/>
                <a:gd name="connsiteX34" fmla="*/ 3119263 w 3168203"/>
                <a:gd name="connsiteY34" fmla="*/ 113335 h 504852"/>
                <a:gd name="connsiteX35" fmla="*/ 3098657 w 3168203"/>
                <a:gd name="connsiteY35" fmla="*/ 100456 h 504852"/>
                <a:gd name="connsiteX36" fmla="*/ 3021384 w 3168203"/>
                <a:gd name="connsiteY36" fmla="*/ 69546 h 504852"/>
                <a:gd name="connsiteX37" fmla="*/ 2877141 w 3168203"/>
                <a:gd name="connsiteY37" fmla="*/ 25758 h 504852"/>
                <a:gd name="connsiteX38" fmla="*/ 2797292 w 3168203"/>
                <a:gd name="connsiteY38" fmla="*/ 5152 h 504852"/>
                <a:gd name="connsiteX39" fmla="*/ 2758655 w 3168203"/>
                <a:gd name="connsiteY39" fmla="*/ 0 h 504852"/>
                <a:gd name="connsiteX40" fmla="*/ 2743200 w 3168203"/>
                <a:gd name="connsiteY40" fmla="*/ 0 h 504852"/>
                <a:gd name="connsiteX41" fmla="*/ 2691685 w 3168203"/>
                <a:gd name="connsiteY41" fmla="*/ 15455 h 504852"/>
                <a:gd name="connsiteX42" fmla="*/ 2550017 w 3168203"/>
                <a:gd name="connsiteY42" fmla="*/ 48940 h 504852"/>
                <a:gd name="connsiteX43" fmla="*/ 2475320 w 3168203"/>
                <a:gd name="connsiteY43" fmla="*/ 66971 h 504852"/>
                <a:gd name="connsiteX44" fmla="*/ 2390319 w 3168203"/>
                <a:gd name="connsiteY44" fmla="*/ 74698 h 504852"/>
                <a:gd name="connsiteX45" fmla="*/ 2197136 w 3168203"/>
                <a:gd name="connsiteY45" fmla="*/ 95304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68203" h="504852">
                  <a:moveTo>
                    <a:pt x="2197136" y="95304"/>
                  </a:moveTo>
                  <a:lnTo>
                    <a:pt x="1939559" y="123638"/>
                  </a:lnTo>
                  <a:lnTo>
                    <a:pt x="1710315" y="149395"/>
                  </a:lnTo>
                  <a:lnTo>
                    <a:pt x="1555768" y="164850"/>
                  </a:lnTo>
                  <a:lnTo>
                    <a:pt x="1447586" y="175153"/>
                  </a:lnTo>
                  <a:lnTo>
                    <a:pt x="1138493" y="208638"/>
                  </a:lnTo>
                  <a:lnTo>
                    <a:pt x="875764" y="239547"/>
                  </a:lnTo>
                  <a:lnTo>
                    <a:pt x="584701" y="275608"/>
                  </a:lnTo>
                  <a:lnTo>
                    <a:pt x="301366" y="306518"/>
                  </a:lnTo>
                  <a:lnTo>
                    <a:pt x="0" y="345154"/>
                  </a:lnTo>
                  <a:lnTo>
                    <a:pt x="18031" y="504852"/>
                  </a:lnTo>
                  <a:lnTo>
                    <a:pt x="273032" y="476519"/>
                  </a:lnTo>
                  <a:lnTo>
                    <a:pt x="600156" y="443034"/>
                  </a:lnTo>
                  <a:lnTo>
                    <a:pt x="924703" y="406973"/>
                  </a:lnTo>
                  <a:lnTo>
                    <a:pt x="1195160" y="378639"/>
                  </a:lnTo>
                  <a:lnTo>
                    <a:pt x="1499101" y="347730"/>
                  </a:lnTo>
                  <a:lnTo>
                    <a:pt x="1736072" y="321972"/>
                  </a:lnTo>
                  <a:lnTo>
                    <a:pt x="1960165" y="298790"/>
                  </a:lnTo>
                  <a:lnTo>
                    <a:pt x="2220318" y="270457"/>
                  </a:lnTo>
                  <a:lnTo>
                    <a:pt x="2470168" y="242123"/>
                  </a:lnTo>
                  <a:lnTo>
                    <a:pt x="2552593" y="234396"/>
                  </a:lnTo>
                  <a:lnTo>
                    <a:pt x="2637594" y="231820"/>
                  </a:lnTo>
                  <a:lnTo>
                    <a:pt x="2761231" y="231820"/>
                  </a:lnTo>
                  <a:lnTo>
                    <a:pt x="2884868" y="234396"/>
                  </a:lnTo>
                  <a:lnTo>
                    <a:pt x="3013657" y="239547"/>
                  </a:lnTo>
                  <a:lnTo>
                    <a:pt x="3072900" y="242123"/>
                  </a:lnTo>
                  <a:lnTo>
                    <a:pt x="3106385" y="236972"/>
                  </a:lnTo>
                  <a:lnTo>
                    <a:pt x="3137294" y="229244"/>
                  </a:lnTo>
                  <a:lnTo>
                    <a:pt x="3157900" y="218941"/>
                  </a:lnTo>
                  <a:lnTo>
                    <a:pt x="3165627" y="206062"/>
                  </a:lnTo>
                  <a:lnTo>
                    <a:pt x="3168203" y="193184"/>
                  </a:lnTo>
                  <a:lnTo>
                    <a:pt x="3165627" y="177729"/>
                  </a:lnTo>
                  <a:lnTo>
                    <a:pt x="3155324" y="157123"/>
                  </a:lnTo>
                  <a:lnTo>
                    <a:pt x="3132142" y="126213"/>
                  </a:lnTo>
                  <a:lnTo>
                    <a:pt x="3119263" y="113335"/>
                  </a:lnTo>
                  <a:lnTo>
                    <a:pt x="3098657" y="100456"/>
                  </a:lnTo>
                  <a:lnTo>
                    <a:pt x="3021384" y="69546"/>
                  </a:lnTo>
                  <a:lnTo>
                    <a:pt x="2877141" y="25758"/>
                  </a:lnTo>
                  <a:lnTo>
                    <a:pt x="2797292" y="5152"/>
                  </a:lnTo>
                  <a:lnTo>
                    <a:pt x="2758655" y="0"/>
                  </a:lnTo>
                  <a:lnTo>
                    <a:pt x="2743200" y="0"/>
                  </a:lnTo>
                  <a:lnTo>
                    <a:pt x="2691685" y="15455"/>
                  </a:lnTo>
                  <a:lnTo>
                    <a:pt x="2550017" y="48940"/>
                  </a:lnTo>
                  <a:lnTo>
                    <a:pt x="2475320" y="66971"/>
                  </a:lnTo>
                  <a:lnTo>
                    <a:pt x="2390319" y="74698"/>
                  </a:lnTo>
                  <a:lnTo>
                    <a:pt x="2197136" y="953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C4295A17-C299-44A4-9253-DA2636F655D8}"/>
                </a:ext>
              </a:extLst>
            </p:cNvPr>
            <p:cNvSpPr/>
            <p:nvPr/>
          </p:nvSpPr>
          <p:spPr>
            <a:xfrm rot="16200000">
              <a:off x="1556544" y="3374231"/>
              <a:ext cx="3606800" cy="896938"/>
            </a:xfrm>
            <a:custGeom>
              <a:avLst/>
              <a:gdLst>
                <a:gd name="connsiteX0" fmla="*/ 2233877 w 3606966"/>
                <a:gd name="connsiteY0" fmla="*/ 619529 h 896529"/>
                <a:gd name="connsiteX1" fmla="*/ 2367909 w 3606966"/>
                <a:gd name="connsiteY1" fmla="*/ 625486 h 896529"/>
                <a:gd name="connsiteX2" fmla="*/ 2493006 w 3606966"/>
                <a:gd name="connsiteY2" fmla="*/ 628464 h 896529"/>
                <a:gd name="connsiteX3" fmla="*/ 2698523 w 3606966"/>
                <a:gd name="connsiteY3" fmla="*/ 628464 h 896529"/>
                <a:gd name="connsiteX4" fmla="*/ 2859362 w 3606966"/>
                <a:gd name="connsiteY4" fmla="*/ 628464 h 896529"/>
                <a:gd name="connsiteX5" fmla="*/ 3002330 w 3606966"/>
                <a:gd name="connsiteY5" fmla="*/ 628464 h 896529"/>
                <a:gd name="connsiteX6" fmla="*/ 3121470 w 3606966"/>
                <a:gd name="connsiteY6" fmla="*/ 622507 h 896529"/>
                <a:gd name="connsiteX7" fmla="*/ 3192954 w 3606966"/>
                <a:gd name="connsiteY7" fmla="*/ 616550 h 896529"/>
                <a:gd name="connsiteX8" fmla="*/ 3249546 w 3606966"/>
                <a:gd name="connsiteY8" fmla="*/ 607615 h 896529"/>
                <a:gd name="connsiteX9" fmla="*/ 3297202 w 3606966"/>
                <a:gd name="connsiteY9" fmla="*/ 595701 h 896529"/>
                <a:gd name="connsiteX10" fmla="*/ 3335922 w 3606966"/>
                <a:gd name="connsiteY10" fmla="*/ 577830 h 896529"/>
                <a:gd name="connsiteX11" fmla="*/ 3371664 w 3606966"/>
                <a:gd name="connsiteY11" fmla="*/ 556980 h 896529"/>
                <a:gd name="connsiteX12" fmla="*/ 3431234 w 3606966"/>
                <a:gd name="connsiteY12" fmla="*/ 509324 h 896529"/>
                <a:gd name="connsiteX13" fmla="*/ 3490804 w 3606966"/>
                <a:gd name="connsiteY13" fmla="*/ 452732 h 896529"/>
                <a:gd name="connsiteX14" fmla="*/ 3550374 w 3606966"/>
                <a:gd name="connsiteY14" fmla="*/ 393162 h 896529"/>
                <a:gd name="connsiteX15" fmla="*/ 3574202 w 3606966"/>
                <a:gd name="connsiteY15" fmla="*/ 369334 h 896529"/>
                <a:gd name="connsiteX16" fmla="*/ 3586116 w 3606966"/>
                <a:gd name="connsiteY16" fmla="*/ 363377 h 896529"/>
                <a:gd name="connsiteX17" fmla="*/ 3595052 w 3606966"/>
                <a:gd name="connsiteY17" fmla="*/ 363377 h 896529"/>
                <a:gd name="connsiteX18" fmla="*/ 3598030 w 3606966"/>
                <a:gd name="connsiteY18" fmla="*/ 363377 h 896529"/>
                <a:gd name="connsiteX19" fmla="*/ 3601009 w 3606966"/>
                <a:gd name="connsiteY19" fmla="*/ 366356 h 896529"/>
                <a:gd name="connsiteX20" fmla="*/ 3606966 w 3606966"/>
                <a:gd name="connsiteY20" fmla="*/ 375291 h 896529"/>
                <a:gd name="connsiteX21" fmla="*/ 3606966 w 3606966"/>
                <a:gd name="connsiteY21" fmla="*/ 393162 h 896529"/>
                <a:gd name="connsiteX22" fmla="*/ 3601009 w 3606966"/>
                <a:gd name="connsiteY22" fmla="*/ 428904 h 896529"/>
                <a:gd name="connsiteX23" fmla="*/ 3583138 w 3606966"/>
                <a:gd name="connsiteY23" fmla="*/ 503367 h 896529"/>
                <a:gd name="connsiteX24" fmla="*/ 3562288 w 3606966"/>
                <a:gd name="connsiteY24" fmla="*/ 574851 h 896529"/>
                <a:gd name="connsiteX25" fmla="*/ 3547396 w 3606966"/>
                <a:gd name="connsiteY25" fmla="*/ 616550 h 896529"/>
                <a:gd name="connsiteX26" fmla="*/ 3526546 w 3606966"/>
                <a:gd name="connsiteY26" fmla="*/ 673142 h 896529"/>
                <a:gd name="connsiteX27" fmla="*/ 3499740 w 3606966"/>
                <a:gd name="connsiteY27" fmla="*/ 732712 h 896529"/>
                <a:gd name="connsiteX28" fmla="*/ 3466976 w 3606966"/>
                <a:gd name="connsiteY28" fmla="*/ 789303 h 896529"/>
                <a:gd name="connsiteX29" fmla="*/ 3440170 w 3606966"/>
                <a:gd name="connsiteY29" fmla="*/ 836959 h 896529"/>
                <a:gd name="connsiteX30" fmla="*/ 3297202 w 3606966"/>
                <a:gd name="connsiteY30" fmla="*/ 893551 h 896529"/>
                <a:gd name="connsiteX31" fmla="*/ 3145298 w 3606966"/>
                <a:gd name="connsiteY31" fmla="*/ 896529 h 896529"/>
                <a:gd name="connsiteX32" fmla="*/ 2984459 w 3606966"/>
                <a:gd name="connsiteY32" fmla="*/ 893551 h 896529"/>
                <a:gd name="connsiteX33" fmla="*/ 2823620 w 3606966"/>
                <a:gd name="connsiteY33" fmla="*/ 887594 h 896529"/>
                <a:gd name="connsiteX34" fmla="*/ 2647888 w 3606966"/>
                <a:gd name="connsiteY34" fmla="*/ 878658 h 896529"/>
                <a:gd name="connsiteX35" fmla="*/ 2457264 w 3606966"/>
                <a:gd name="connsiteY35" fmla="*/ 866744 h 896529"/>
                <a:gd name="connsiteX36" fmla="*/ 2269619 w 3606966"/>
                <a:gd name="connsiteY36" fmla="*/ 851852 h 896529"/>
                <a:gd name="connsiteX37" fmla="*/ 2108780 w 3606966"/>
                <a:gd name="connsiteY37" fmla="*/ 833981 h 896529"/>
                <a:gd name="connsiteX38" fmla="*/ 1921134 w 3606966"/>
                <a:gd name="connsiteY38" fmla="*/ 810153 h 896529"/>
                <a:gd name="connsiteX39" fmla="*/ 1712639 w 3606966"/>
                <a:gd name="connsiteY39" fmla="*/ 777389 h 896529"/>
                <a:gd name="connsiteX40" fmla="*/ 1468402 w 3606966"/>
                <a:gd name="connsiteY40" fmla="*/ 729733 h 896529"/>
                <a:gd name="connsiteX41" fmla="*/ 1227143 w 3606966"/>
                <a:gd name="connsiteY41" fmla="*/ 667185 h 896529"/>
                <a:gd name="connsiteX42" fmla="*/ 944185 w 3606966"/>
                <a:gd name="connsiteY42" fmla="*/ 577830 h 896529"/>
                <a:gd name="connsiteX43" fmla="*/ 783346 w 3606966"/>
                <a:gd name="connsiteY43" fmla="*/ 515281 h 896529"/>
                <a:gd name="connsiteX44" fmla="*/ 601658 w 3606966"/>
                <a:gd name="connsiteY44" fmla="*/ 431883 h 896529"/>
                <a:gd name="connsiteX45" fmla="*/ 461668 w 3606966"/>
                <a:gd name="connsiteY45" fmla="*/ 357420 h 896529"/>
                <a:gd name="connsiteX46" fmla="*/ 339550 w 3606966"/>
                <a:gd name="connsiteY46" fmla="*/ 285936 h 896529"/>
                <a:gd name="connsiteX47" fmla="*/ 232324 w 3606966"/>
                <a:gd name="connsiteY47" fmla="*/ 217431 h 896529"/>
                <a:gd name="connsiteX48" fmla="*/ 86377 w 3606966"/>
                <a:gd name="connsiteY48" fmla="*/ 113183 h 896529"/>
                <a:gd name="connsiteX49" fmla="*/ 23828 w 3606966"/>
                <a:gd name="connsiteY49" fmla="*/ 62549 h 896529"/>
                <a:gd name="connsiteX50" fmla="*/ 8936 w 3606966"/>
                <a:gd name="connsiteY50" fmla="*/ 47656 h 896529"/>
                <a:gd name="connsiteX51" fmla="*/ 2979 w 3606966"/>
                <a:gd name="connsiteY51" fmla="*/ 41699 h 896529"/>
                <a:gd name="connsiteX52" fmla="*/ 0 w 3606966"/>
                <a:gd name="connsiteY52" fmla="*/ 29785 h 896529"/>
                <a:gd name="connsiteX53" fmla="*/ 0 w 3606966"/>
                <a:gd name="connsiteY53" fmla="*/ 14893 h 896529"/>
                <a:gd name="connsiteX54" fmla="*/ 2979 w 3606966"/>
                <a:gd name="connsiteY54" fmla="*/ 2979 h 896529"/>
                <a:gd name="connsiteX55" fmla="*/ 14893 w 3606966"/>
                <a:gd name="connsiteY55" fmla="*/ 0 h 896529"/>
                <a:gd name="connsiteX56" fmla="*/ 35742 w 3606966"/>
                <a:gd name="connsiteY56" fmla="*/ 0 h 896529"/>
                <a:gd name="connsiteX57" fmla="*/ 56592 w 3606966"/>
                <a:gd name="connsiteY57" fmla="*/ 5957 h 896529"/>
                <a:gd name="connsiteX58" fmla="*/ 122119 w 3606966"/>
                <a:gd name="connsiteY58" fmla="*/ 41699 h 896529"/>
                <a:gd name="connsiteX59" fmla="*/ 256152 w 3606966"/>
                <a:gd name="connsiteY59" fmla="*/ 113183 h 896529"/>
                <a:gd name="connsiteX60" fmla="*/ 369335 w 3606966"/>
                <a:gd name="connsiteY60" fmla="*/ 169775 h 896529"/>
                <a:gd name="connsiteX61" fmla="*/ 467625 w 3606966"/>
                <a:gd name="connsiteY61" fmla="*/ 217431 h 896529"/>
                <a:gd name="connsiteX62" fmla="*/ 554002 w 3606966"/>
                <a:gd name="connsiteY62" fmla="*/ 256151 h 896529"/>
                <a:gd name="connsiteX63" fmla="*/ 664206 w 3606966"/>
                <a:gd name="connsiteY63" fmla="*/ 300829 h 896529"/>
                <a:gd name="connsiteX64" fmla="*/ 783346 w 3606966"/>
                <a:gd name="connsiteY64" fmla="*/ 348485 h 896529"/>
                <a:gd name="connsiteX65" fmla="*/ 896529 w 3606966"/>
                <a:gd name="connsiteY65" fmla="*/ 387205 h 896529"/>
                <a:gd name="connsiteX66" fmla="*/ 1030562 w 3606966"/>
                <a:gd name="connsiteY66" fmla="*/ 428904 h 896529"/>
                <a:gd name="connsiteX67" fmla="*/ 1179487 w 3606966"/>
                <a:gd name="connsiteY67" fmla="*/ 467625 h 896529"/>
                <a:gd name="connsiteX68" fmla="*/ 1280756 w 3606966"/>
                <a:gd name="connsiteY68" fmla="*/ 491453 h 896529"/>
                <a:gd name="connsiteX69" fmla="*/ 1402875 w 3606966"/>
                <a:gd name="connsiteY69" fmla="*/ 518260 h 896529"/>
                <a:gd name="connsiteX70" fmla="*/ 1545843 w 3606966"/>
                <a:gd name="connsiteY70" fmla="*/ 542088 h 896529"/>
                <a:gd name="connsiteX71" fmla="*/ 1691789 w 3606966"/>
                <a:gd name="connsiteY71" fmla="*/ 559959 h 896529"/>
                <a:gd name="connsiteX72" fmla="*/ 1953898 w 3606966"/>
                <a:gd name="connsiteY72" fmla="*/ 589744 h 896529"/>
                <a:gd name="connsiteX73" fmla="*/ 2111758 w 3606966"/>
                <a:gd name="connsiteY73" fmla="*/ 607615 h 896529"/>
                <a:gd name="connsiteX74" fmla="*/ 2233877 w 3606966"/>
                <a:gd name="connsiteY74" fmla="*/ 619529 h 8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606966" h="896529">
                  <a:moveTo>
                    <a:pt x="2233877" y="619529"/>
                  </a:moveTo>
                  <a:lnTo>
                    <a:pt x="2367909" y="625486"/>
                  </a:lnTo>
                  <a:lnTo>
                    <a:pt x="2493006" y="628464"/>
                  </a:lnTo>
                  <a:lnTo>
                    <a:pt x="2698523" y="628464"/>
                  </a:lnTo>
                  <a:lnTo>
                    <a:pt x="2859362" y="628464"/>
                  </a:lnTo>
                  <a:lnTo>
                    <a:pt x="3002330" y="628464"/>
                  </a:lnTo>
                  <a:lnTo>
                    <a:pt x="3121470" y="622507"/>
                  </a:lnTo>
                  <a:lnTo>
                    <a:pt x="3192954" y="616550"/>
                  </a:lnTo>
                  <a:lnTo>
                    <a:pt x="3249546" y="607615"/>
                  </a:lnTo>
                  <a:lnTo>
                    <a:pt x="3297202" y="595701"/>
                  </a:lnTo>
                  <a:lnTo>
                    <a:pt x="3335922" y="577830"/>
                  </a:lnTo>
                  <a:lnTo>
                    <a:pt x="3371664" y="556980"/>
                  </a:lnTo>
                  <a:lnTo>
                    <a:pt x="3431234" y="509324"/>
                  </a:lnTo>
                  <a:lnTo>
                    <a:pt x="3490804" y="452732"/>
                  </a:lnTo>
                  <a:lnTo>
                    <a:pt x="3550374" y="393162"/>
                  </a:lnTo>
                  <a:lnTo>
                    <a:pt x="3574202" y="369334"/>
                  </a:lnTo>
                  <a:lnTo>
                    <a:pt x="3586116" y="363377"/>
                  </a:lnTo>
                  <a:lnTo>
                    <a:pt x="3595052" y="363377"/>
                  </a:lnTo>
                  <a:lnTo>
                    <a:pt x="3598030" y="363377"/>
                  </a:lnTo>
                  <a:lnTo>
                    <a:pt x="3601009" y="366356"/>
                  </a:lnTo>
                  <a:lnTo>
                    <a:pt x="3606966" y="375291"/>
                  </a:lnTo>
                  <a:lnTo>
                    <a:pt x="3606966" y="393162"/>
                  </a:lnTo>
                  <a:lnTo>
                    <a:pt x="3601009" y="428904"/>
                  </a:lnTo>
                  <a:lnTo>
                    <a:pt x="3583138" y="503367"/>
                  </a:lnTo>
                  <a:lnTo>
                    <a:pt x="3562288" y="574851"/>
                  </a:lnTo>
                  <a:lnTo>
                    <a:pt x="3547396" y="616550"/>
                  </a:lnTo>
                  <a:lnTo>
                    <a:pt x="3526546" y="673142"/>
                  </a:lnTo>
                  <a:lnTo>
                    <a:pt x="3499740" y="732712"/>
                  </a:lnTo>
                  <a:lnTo>
                    <a:pt x="3466976" y="789303"/>
                  </a:lnTo>
                  <a:lnTo>
                    <a:pt x="3440170" y="836959"/>
                  </a:lnTo>
                  <a:lnTo>
                    <a:pt x="3297202" y="893551"/>
                  </a:lnTo>
                  <a:lnTo>
                    <a:pt x="3145298" y="896529"/>
                  </a:lnTo>
                  <a:lnTo>
                    <a:pt x="2984459" y="893551"/>
                  </a:lnTo>
                  <a:lnTo>
                    <a:pt x="2823620" y="887594"/>
                  </a:lnTo>
                  <a:lnTo>
                    <a:pt x="2647888" y="878658"/>
                  </a:lnTo>
                  <a:lnTo>
                    <a:pt x="2457264" y="866744"/>
                  </a:lnTo>
                  <a:lnTo>
                    <a:pt x="2269619" y="851852"/>
                  </a:lnTo>
                  <a:lnTo>
                    <a:pt x="2108780" y="833981"/>
                  </a:lnTo>
                  <a:lnTo>
                    <a:pt x="1921134" y="810153"/>
                  </a:lnTo>
                  <a:lnTo>
                    <a:pt x="1712639" y="777389"/>
                  </a:lnTo>
                  <a:lnTo>
                    <a:pt x="1468402" y="729733"/>
                  </a:lnTo>
                  <a:lnTo>
                    <a:pt x="1227143" y="667185"/>
                  </a:lnTo>
                  <a:lnTo>
                    <a:pt x="944185" y="577830"/>
                  </a:lnTo>
                  <a:lnTo>
                    <a:pt x="783346" y="515281"/>
                  </a:lnTo>
                  <a:lnTo>
                    <a:pt x="601658" y="431883"/>
                  </a:lnTo>
                  <a:lnTo>
                    <a:pt x="461668" y="357420"/>
                  </a:lnTo>
                  <a:lnTo>
                    <a:pt x="339550" y="285936"/>
                  </a:lnTo>
                  <a:lnTo>
                    <a:pt x="232324" y="217431"/>
                  </a:lnTo>
                  <a:lnTo>
                    <a:pt x="86377" y="113183"/>
                  </a:lnTo>
                  <a:lnTo>
                    <a:pt x="23828" y="62549"/>
                  </a:lnTo>
                  <a:lnTo>
                    <a:pt x="8936" y="47656"/>
                  </a:lnTo>
                  <a:lnTo>
                    <a:pt x="2979" y="41699"/>
                  </a:lnTo>
                  <a:lnTo>
                    <a:pt x="0" y="29785"/>
                  </a:lnTo>
                  <a:lnTo>
                    <a:pt x="0" y="14893"/>
                  </a:lnTo>
                  <a:lnTo>
                    <a:pt x="2979" y="2979"/>
                  </a:lnTo>
                  <a:lnTo>
                    <a:pt x="14893" y="0"/>
                  </a:lnTo>
                  <a:lnTo>
                    <a:pt x="35742" y="0"/>
                  </a:lnTo>
                  <a:lnTo>
                    <a:pt x="56592" y="5957"/>
                  </a:lnTo>
                  <a:lnTo>
                    <a:pt x="122119" y="41699"/>
                  </a:lnTo>
                  <a:lnTo>
                    <a:pt x="256152" y="113183"/>
                  </a:lnTo>
                  <a:lnTo>
                    <a:pt x="369335" y="169775"/>
                  </a:lnTo>
                  <a:lnTo>
                    <a:pt x="467625" y="217431"/>
                  </a:lnTo>
                  <a:lnTo>
                    <a:pt x="554002" y="256151"/>
                  </a:lnTo>
                  <a:lnTo>
                    <a:pt x="664206" y="300829"/>
                  </a:lnTo>
                  <a:lnTo>
                    <a:pt x="783346" y="348485"/>
                  </a:lnTo>
                  <a:lnTo>
                    <a:pt x="896529" y="387205"/>
                  </a:lnTo>
                  <a:lnTo>
                    <a:pt x="1030562" y="428904"/>
                  </a:lnTo>
                  <a:lnTo>
                    <a:pt x="1179487" y="467625"/>
                  </a:lnTo>
                  <a:lnTo>
                    <a:pt x="1280756" y="491453"/>
                  </a:lnTo>
                  <a:lnTo>
                    <a:pt x="1402875" y="518260"/>
                  </a:lnTo>
                  <a:lnTo>
                    <a:pt x="1545843" y="542088"/>
                  </a:lnTo>
                  <a:lnTo>
                    <a:pt x="1691789" y="559959"/>
                  </a:lnTo>
                  <a:lnTo>
                    <a:pt x="1953898" y="589744"/>
                  </a:lnTo>
                  <a:lnTo>
                    <a:pt x="2111758" y="607615"/>
                  </a:lnTo>
                  <a:lnTo>
                    <a:pt x="2233877" y="619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3986286A-310E-4158-86F6-874AB819E5CC}"/>
                </a:ext>
              </a:extLst>
            </p:cNvPr>
            <p:cNvSpPr/>
            <p:nvPr/>
          </p:nvSpPr>
          <p:spPr>
            <a:xfrm>
              <a:off x="2678113" y="2757488"/>
              <a:ext cx="660400" cy="796925"/>
            </a:xfrm>
            <a:custGeom>
              <a:avLst/>
              <a:gdLst>
                <a:gd name="connsiteX0" fmla="*/ 183357 w 659607"/>
                <a:gd name="connsiteY0" fmla="*/ 230981 h 797718"/>
                <a:gd name="connsiteX1" fmla="*/ 247650 w 659607"/>
                <a:gd name="connsiteY1" fmla="*/ 304800 h 797718"/>
                <a:gd name="connsiteX2" fmla="*/ 304800 w 659607"/>
                <a:gd name="connsiteY2" fmla="*/ 376237 h 797718"/>
                <a:gd name="connsiteX3" fmla="*/ 323850 w 659607"/>
                <a:gd name="connsiteY3" fmla="*/ 400050 h 797718"/>
                <a:gd name="connsiteX4" fmla="*/ 350044 w 659607"/>
                <a:gd name="connsiteY4" fmla="*/ 452437 h 797718"/>
                <a:gd name="connsiteX5" fmla="*/ 404813 w 659607"/>
                <a:gd name="connsiteY5" fmla="*/ 569118 h 797718"/>
                <a:gd name="connsiteX6" fmla="*/ 447675 w 659607"/>
                <a:gd name="connsiteY6" fmla="*/ 661987 h 797718"/>
                <a:gd name="connsiteX7" fmla="*/ 478632 w 659607"/>
                <a:gd name="connsiteY7" fmla="*/ 731043 h 797718"/>
                <a:gd name="connsiteX8" fmla="*/ 488157 w 659607"/>
                <a:gd name="connsiteY8" fmla="*/ 745331 h 797718"/>
                <a:gd name="connsiteX9" fmla="*/ 511969 w 659607"/>
                <a:gd name="connsiteY9" fmla="*/ 766762 h 797718"/>
                <a:gd name="connsiteX10" fmla="*/ 535782 w 659607"/>
                <a:gd name="connsiteY10" fmla="*/ 783431 h 797718"/>
                <a:gd name="connsiteX11" fmla="*/ 552450 w 659607"/>
                <a:gd name="connsiteY11" fmla="*/ 792956 h 797718"/>
                <a:gd name="connsiteX12" fmla="*/ 569119 w 659607"/>
                <a:gd name="connsiteY12" fmla="*/ 797718 h 797718"/>
                <a:gd name="connsiteX13" fmla="*/ 588169 w 659607"/>
                <a:gd name="connsiteY13" fmla="*/ 797718 h 797718"/>
                <a:gd name="connsiteX14" fmla="*/ 602457 w 659607"/>
                <a:gd name="connsiteY14" fmla="*/ 790575 h 797718"/>
                <a:gd name="connsiteX15" fmla="*/ 611982 w 659607"/>
                <a:gd name="connsiteY15" fmla="*/ 783431 h 797718"/>
                <a:gd name="connsiteX16" fmla="*/ 619125 w 659607"/>
                <a:gd name="connsiteY16" fmla="*/ 773906 h 797718"/>
                <a:gd name="connsiteX17" fmla="*/ 631032 w 659607"/>
                <a:gd name="connsiteY17" fmla="*/ 747712 h 797718"/>
                <a:gd name="connsiteX18" fmla="*/ 645319 w 659607"/>
                <a:gd name="connsiteY18" fmla="*/ 697706 h 797718"/>
                <a:gd name="connsiteX19" fmla="*/ 654844 w 659607"/>
                <a:gd name="connsiteY19" fmla="*/ 654843 h 797718"/>
                <a:gd name="connsiteX20" fmla="*/ 659607 w 659607"/>
                <a:gd name="connsiteY20" fmla="*/ 616743 h 797718"/>
                <a:gd name="connsiteX21" fmla="*/ 659607 w 659607"/>
                <a:gd name="connsiteY21" fmla="*/ 588168 h 797718"/>
                <a:gd name="connsiteX22" fmla="*/ 659607 w 659607"/>
                <a:gd name="connsiteY22" fmla="*/ 559593 h 797718"/>
                <a:gd name="connsiteX23" fmla="*/ 657225 w 659607"/>
                <a:gd name="connsiteY23" fmla="*/ 523875 h 797718"/>
                <a:gd name="connsiteX24" fmla="*/ 647700 w 659607"/>
                <a:gd name="connsiteY24" fmla="*/ 481012 h 797718"/>
                <a:gd name="connsiteX25" fmla="*/ 635794 w 659607"/>
                <a:gd name="connsiteY25" fmla="*/ 447675 h 797718"/>
                <a:gd name="connsiteX26" fmla="*/ 616744 w 659607"/>
                <a:gd name="connsiteY26" fmla="*/ 400050 h 797718"/>
                <a:gd name="connsiteX27" fmla="*/ 597694 w 659607"/>
                <a:gd name="connsiteY27" fmla="*/ 357187 h 797718"/>
                <a:gd name="connsiteX28" fmla="*/ 573882 w 659607"/>
                <a:gd name="connsiteY28" fmla="*/ 316706 h 797718"/>
                <a:gd name="connsiteX29" fmla="*/ 540544 w 659607"/>
                <a:gd name="connsiteY29" fmla="*/ 266700 h 797718"/>
                <a:gd name="connsiteX30" fmla="*/ 523875 w 659607"/>
                <a:gd name="connsiteY30" fmla="*/ 245268 h 797718"/>
                <a:gd name="connsiteX31" fmla="*/ 492919 w 659607"/>
                <a:gd name="connsiteY31" fmla="*/ 216693 h 797718"/>
                <a:gd name="connsiteX32" fmla="*/ 466725 w 659607"/>
                <a:gd name="connsiteY32" fmla="*/ 195262 h 797718"/>
                <a:gd name="connsiteX33" fmla="*/ 440532 w 659607"/>
                <a:gd name="connsiteY33" fmla="*/ 176212 h 797718"/>
                <a:gd name="connsiteX34" fmla="*/ 395288 w 659607"/>
                <a:gd name="connsiteY34" fmla="*/ 147637 h 797718"/>
                <a:gd name="connsiteX35" fmla="*/ 335757 w 659607"/>
                <a:gd name="connsiteY35" fmla="*/ 111918 h 797718"/>
                <a:gd name="connsiteX36" fmla="*/ 273844 w 659607"/>
                <a:gd name="connsiteY36" fmla="*/ 80962 h 797718"/>
                <a:gd name="connsiteX37" fmla="*/ 235744 w 659607"/>
                <a:gd name="connsiteY37" fmla="*/ 64293 h 797718"/>
                <a:gd name="connsiteX38" fmla="*/ 166688 w 659607"/>
                <a:gd name="connsiteY38" fmla="*/ 38100 h 797718"/>
                <a:gd name="connsiteX39" fmla="*/ 97632 w 659607"/>
                <a:gd name="connsiteY39" fmla="*/ 14287 h 797718"/>
                <a:gd name="connsiteX40" fmla="*/ 38100 w 659607"/>
                <a:gd name="connsiteY40" fmla="*/ 0 h 797718"/>
                <a:gd name="connsiteX41" fmla="*/ 11907 w 659607"/>
                <a:gd name="connsiteY41" fmla="*/ 0 h 797718"/>
                <a:gd name="connsiteX42" fmla="*/ 2382 w 659607"/>
                <a:gd name="connsiteY42" fmla="*/ 7143 h 797718"/>
                <a:gd name="connsiteX43" fmla="*/ 0 w 659607"/>
                <a:gd name="connsiteY43" fmla="*/ 19050 h 797718"/>
                <a:gd name="connsiteX44" fmla="*/ 4763 w 659607"/>
                <a:gd name="connsiteY44" fmla="*/ 35718 h 797718"/>
                <a:gd name="connsiteX45" fmla="*/ 33338 w 659607"/>
                <a:gd name="connsiteY45" fmla="*/ 66675 h 797718"/>
                <a:gd name="connsiteX46" fmla="*/ 85725 w 659607"/>
                <a:gd name="connsiteY46" fmla="*/ 121443 h 797718"/>
                <a:gd name="connsiteX47" fmla="*/ 183357 w 659607"/>
                <a:gd name="connsiteY47" fmla="*/ 230981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9607" h="797718">
                  <a:moveTo>
                    <a:pt x="183357" y="230981"/>
                  </a:moveTo>
                  <a:lnTo>
                    <a:pt x="247650" y="304800"/>
                  </a:lnTo>
                  <a:lnTo>
                    <a:pt x="304800" y="376237"/>
                  </a:lnTo>
                  <a:lnTo>
                    <a:pt x="323850" y="400050"/>
                  </a:lnTo>
                  <a:lnTo>
                    <a:pt x="350044" y="452437"/>
                  </a:lnTo>
                  <a:lnTo>
                    <a:pt x="404813" y="569118"/>
                  </a:lnTo>
                  <a:lnTo>
                    <a:pt x="447675" y="661987"/>
                  </a:lnTo>
                  <a:lnTo>
                    <a:pt x="478632" y="731043"/>
                  </a:lnTo>
                  <a:lnTo>
                    <a:pt x="488157" y="745331"/>
                  </a:lnTo>
                  <a:lnTo>
                    <a:pt x="511969" y="766762"/>
                  </a:lnTo>
                  <a:lnTo>
                    <a:pt x="535782" y="783431"/>
                  </a:lnTo>
                  <a:lnTo>
                    <a:pt x="552450" y="792956"/>
                  </a:lnTo>
                  <a:lnTo>
                    <a:pt x="569119" y="797718"/>
                  </a:lnTo>
                  <a:lnTo>
                    <a:pt x="588169" y="797718"/>
                  </a:lnTo>
                  <a:lnTo>
                    <a:pt x="602457" y="790575"/>
                  </a:lnTo>
                  <a:lnTo>
                    <a:pt x="611982" y="783431"/>
                  </a:lnTo>
                  <a:lnTo>
                    <a:pt x="619125" y="773906"/>
                  </a:lnTo>
                  <a:lnTo>
                    <a:pt x="631032" y="747712"/>
                  </a:lnTo>
                  <a:lnTo>
                    <a:pt x="645319" y="697706"/>
                  </a:lnTo>
                  <a:lnTo>
                    <a:pt x="654844" y="654843"/>
                  </a:lnTo>
                  <a:lnTo>
                    <a:pt x="659607" y="616743"/>
                  </a:lnTo>
                  <a:lnTo>
                    <a:pt x="659607" y="588168"/>
                  </a:lnTo>
                  <a:lnTo>
                    <a:pt x="659607" y="559593"/>
                  </a:lnTo>
                  <a:lnTo>
                    <a:pt x="657225" y="523875"/>
                  </a:lnTo>
                  <a:lnTo>
                    <a:pt x="647700" y="481012"/>
                  </a:lnTo>
                  <a:lnTo>
                    <a:pt x="635794" y="447675"/>
                  </a:lnTo>
                  <a:lnTo>
                    <a:pt x="616744" y="400050"/>
                  </a:lnTo>
                  <a:lnTo>
                    <a:pt x="597694" y="357187"/>
                  </a:lnTo>
                  <a:lnTo>
                    <a:pt x="573882" y="316706"/>
                  </a:lnTo>
                  <a:lnTo>
                    <a:pt x="540544" y="266700"/>
                  </a:lnTo>
                  <a:lnTo>
                    <a:pt x="523875" y="245268"/>
                  </a:lnTo>
                  <a:lnTo>
                    <a:pt x="492919" y="216693"/>
                  </a:lnTo>
                  <a:lnTo>
                    <a:pt x="466725" y="195262"/>
                  </a:lnTo>
                  <a:lnTo>
                    <a:pt x="440532" y="176212"/>
                  </a:lnTo>
                  <a:lnTo>
                    <a:pt x="395288" y="147637"/>
                  </a:lnTo>
                  <a:lnTo>
                    <a:pt x="335757" y="111918"/>
                  </a:lnTo>
                  <a:lnTo>
                    <a:pt x="273844" y="80962"/>
                  </a:lnTo>
                  <a:lnTo>
                    <a:pt x="235744" y="64293"/>
                  </a:lnTo>
                  <a:lnTo>
                    <a:pt x="166688" y="38100"/>
                  </a:lnTo>
                  <a:lnTo>
                    <a:pt x="97632" y="14287"/>
                  </a:lnTo>
                  <a:lnTo>
                    <a:pt x="38100" y="0"/>
                  </a:lnTo>
                  <a:lnTo>
                    <a:pt x="11907" y="0"/>
                  </a:lnTo>
                  <a:lnTo>
                    <a:pt x="2382" y="7143"/>
                  </a:lnTo>
                  <a:lnTo>
                    <a:pt x="0" y="19050"/>
                  </a:lnTo>
                  <a:lnTo>
                    <a:pt x="4763" y="35718"/>
                  </a:lnTo>
                  <a:lnTo>
                    <a:pt x="33338" y="66675"/>
                  </a:lnTo>
                  <a:lnTo>
                    <a:pt x="85725" y="121443"/>
                  </a:lnTo>
                  <a:lnTo>
                    <a:pt x="183357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64FD0C2A-D0DB-4783-9758-5751456296DA}"/>
                </a:ext>
              </a:extLst>
            </p:cNvPr>
            <p:cNvSpPr/>
            <p:nvPr/>
          </p:nvSpPr>
          <p:spPr>
            <a:xfrm>
              <a:off x="2514600" y="3676650"/>
              <a:ext cx="1028700" cy="944563"/>
            </a:xfrm>
            <a:custGeom>
              <a:avLst/>
              <a:gdLst>
                <a:gd name="connsiteX0" fmla="*/ 895350 w 1028700"/>
                <a:gd name="connsiteY0" fmla="*/ 123825 h 945356"/>
                <a:gd name="connsiteX1" fmla="*/ 807244 w 1028700"/>
                <a:gd name="connsiteY1" fmla="*/ 202406 h 945356"/>
                <a:gd name="connsiteX2" fmla="*/ 726281 w 1028700"/>
                <a:gd name="connsiteY2" fmla="*/ 269081 h 945356"/>
                <a:gd name="connsiteX3" fmla="*/ 664369 w 1028700"/>
                <a:gd name="connsiteY3" fmla="*/ 316706 h 945356"/>
                <a:gd name="connsiteX4" fmla="*/ 561975 w 1028700"/>
                <a:gd name="connsiteY4" fmla="*/ 392906 h 945356"/>
                <a:gd name="connsiteX5" fmla="*/ 490538 w 1028700"/>
                <a:gd name="connsiteY5" fmla="*/ 438150 h 945356"/>
                <a:gd name="connsiteX6" fmla="*/ 440531 w 1028700"/>
                <a:gd name="connsiteY6" fmla="*/ 469106 h 945356"/>
                <a:gd name="connsiteX7" fmla="*/ 411956 w 1028700"/>
                <a:gd name="connsiteY7" fmla="*/ 490538 h 945356"/>
                <a:gd name="connsiteX8" fmla="*/ 366713 w 1028700"/>
                <a:gd name="connsiteY8" fmla="*/ 521494 h 945356"/>
                <a:gd name="connsiteX9" fmla="*/ 342900 w 1028700"/>
                <a:gd name="connsiteY9" fmla="*/ 535781 h 945356"/>
                <a:gd name="connsiteX10" fmla="*/ 316706 w 1028700"/>
                <a:gd name="connsiteY10" fmla="*/ 547688 h 945356"/>
                <a:gd name="connsiteX11" fmla="*/ 288131 w 1028700"/>
                <a:gd name="connsiteY11" fmla="*/ 554831 h 945356"/>
                <a:gd name="connsiteX12" fmla="*/ 259556 w 1028700"/>
                <a:gd name="connsiteY12" fmla="*/ 557213 h 945356"/>
                <a:gd name="connsiteX13" fmla="*/ 223838 w 1028700"/>
                <a:gd name="connsiteY13" fmla="*/ 550069 h 945356"/>
                <a:gd name="connsiteX14" fmla="*/ 190500 w 1028700"/>
                <a:gd name="connsiteY14" fmla="*/ 538163 h 945356"/>
                <a:gd name="connsiteX15" fmla="*/ 161925 w 1028700"/>
                <a:gd name="connsiteY15" fmla="*/ 523875 h 945356"/>
                <a:gd name="connsiteX16" fmla="*/ 138113 w 1028700"/>
                <a:gd name="connsiteY16" fmla="*/ 507206 h 945356"/>
                <a:gd name="connsiteX17" fmla="*/ 114300 w 1028700"/>
                <a:gd name="connsiteY17" fmla="*/ 490538 h 945356"/>
                <a:gd name="connsiteX18" fmla="*/ 90488 w 1028700"/>
                <a:gd name="connsiteY18" fmla="*/ 471488 h 945356"/>
                <a:gd name="connsiteX19" fmla="*/ 73819 w 1028700"/>
                <a:gd name="connsiteY19" fmla="*/ 452438 h 945356"/>
                <a:gd name="connsiteX20" fmla="*/ 57150 w 1028700"/>
                <a:gd name="connsiteY20" fmla="*/ 442913 h 945356"/>
                <a:gd name="connsiteX21" fmla="*/ 38100 w 1028700"/>
                <a:gd name="connsiteY21" fmla="*/ 438150 h 945356"/>
                <a:gd name="connsiteX22" fmla="*/ 16669 w 1028700"/>
                <a:gd name="connsiteY22" fmla="*/ 440531 h 945356"/>
                <a:gd name="connsiteX23" fmla="*/ 7144 w 1028700"/>
                <a:gd name="connsiteY23" fmla="*/ 452438 h 945356"/>
                <a:gd name="connsiteX24" fmla="*/ 0 w 1028700"/>
                <a:gd name="connsiteY24" fmla="*/ 471488 h 945356"/>
                <a:gd name="connsiteX25" fmla="*/ 0 w 1028700"/>
                <a:gd name="connsiteY25" fmla="*/ 485775 h 945356"/>
                <a:gd name="connsiteX26" fmla="*/ 9525 w 1028700"/>
                <a:gd name="connsiteY26" fmla="*/ 509588 h 945356"/>
                <a:gd name="connsiteX27" fmla="*/ 69056 w 1028700"/>
                <a:gd name="connsiteY27" fmla="*/ 628650 h 945356"/>
                <a:gd name="connsiteX28" fmla="*/ 121444 w 1028700"/>
                <a:gd name="connsiteY28" fmla="*/ 731044 h 945356"/>
                <a:gd name="connsiteX29" fmla="*/ 166688 w 1028700"/>
                <a:gd name="connsiteY29" fmla="*/ 821531 h 945356"/>
                <a:gd name="connsiteX30" fmla="*/ 202406 w 1028700"/>
                <a:gd name="connsiteY30" fmla="*/ 892969 h 945356"/>
                <a:gd name="connsiteX31" fmla="*/ 221456 w 1028700"/>
                <a:gd name="connsiteY31" fmla="*/ 914400 h 945356"/>
                <a:gd name="connsiteX32" fmla="*/ 240506 w 1028700"/>
                <a:gd name="connsiteY32" fmla="*/ 931069 h 945356"/>
                <a:gd name="connsiteX33" fmla="*/ 252413 w 1028700"/>
                <a:gd name="connsiteY33" fmla="*/ 938213 h 945356"/>
                <a:gd name="connsiteX34" fmla="*/ 269081 w 1028700"/>
                <a:gd name="connsiteY34" fmla="*/ 942975 h 945356"/>
                <a:gd name="connsiteX35" fmla="*/ 283369 w 1028700"/>
                <a:gd name="connsiteY35" fmla="*/ 945356 h 945356"/>
                <a:gd name="connsiteX36" fmla="*/ 297656 w 1028700"/>
                <a:gd name="connsiteY36" fmla="*/ 945356 h 945356"/>
                <a:gd name="connsiteX37" fmla="*/ 319088 w 1028700"/>
                <a:gd name="connsiteY37" fmla="*/ 935831 h 945356"/>
                <a:gd name="connsiteX38" fmla="*/ 335756 w 1028700"/>
                <a:gd name="connsiteY38" fmla="*/ 921544 h 945356"/>
                <a:gd name="connsiteX39" fmla="*/ 354806 w 1028700"/>
                <a:gd name="connsiteY39" fmla="*/ 890588 h 945356"/>
                <a:gd name="connsiteX40" fmla="*/ 388144 w 1028700"/>
                <a:gd name="connsiteY40" fmla="*/ 842963 h 945356"/>
                <a:gd name="connsiteX41" fmla="*/ 440531 w 1028700"/>
                <a:gd name="connsiteY41" fmla="*/ 769144 h 945356"/>
                <a:gd name="connsiteX42" fmla="*/ 485775 w 1028700"/>
                <a:gd name="connsiteY42" fmla="*/ 707231 h 945356"/>
                <a:gd name="connsiteX43" fmla="*/ 540544 w 1028700"/>
                <a:gd name="connsiteY43" fmla="*/ 645319 h 945356"/>
                <a:gd name="connsiteX44" fmla="*/ 609600 w 1028700"/>
                <a:gd name="connsiteY44" fmla="*/ 569119 h 945356"/>
                <a:gd name="connsiteX45" fmla="*/ 695325 w 1028700"/>
                <a:gd name="connsiteY45" fmla="*/ 485775 h 945356"/>
                <a:gd name="connsiteX46" fmla="*/ 776288 w 1028700"/>
                <a:gd name="connsiteY46" fmla="*/ 407194 h 945356"/>
                <a:gd name="connsiteX47" fmla="*/ 847725 w 1028700"/>
                <a:gd name="connsiteY47" fmla="*/ 342900 h 945356"/>
                <a:gd name="connsiteX48" fmla="*/ 916781 w 1028700"/>
                <a:gd name="connsiteY48" fmla="*/ 283369 h 945356"/>
                <a:gd name="connsiteX49" fmla="*/ 1016794 w 1028700"/>
                <a:gd name="connsiteY49" fmla="*/ 197644 h 945356"/>
                <a:gd name="connsiteX50" fmla="*/ 1028700 w 1028700"/>
                <a:gd name="connsiteY50" fmla="*/ 0 h 945356"/>
                <a:gd name="connsiteX51" fmla="*/ 895350 w 1028700"/>
                <a:gd name="connsiteY51" fmla="*/ 1238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28700" h="945356">
                  <a:moveTo>
                    <a:pt x="895350" y="123825"/>
                  </a:moveTo>
                  <a:lnTo>
                    <a:pt x="807244" y="202406"/>
                  </a:lnTo>
                  <a:lnTo>
                    <a:pt x="726281" y="269081"/>
                  </a:lnTo>
                  <a:lnTo>
                    <a:pt x="664369" y="316706"/>
                  </a:lnTo>
                  <a:lnTo>
                    <a:pt x="561975" y="392906"/>
                  </a:lnTo>
                  <a:lnTo>
                    <a:pt x="490538" y="438150"/>
                  </a:lnTo>
                  <a:lnTo>
                    <a:pt x="440531" y="469106"/>
                  </a:lnTo>
                  <a:lnTo>
                    <a:pt x="411956" y="490538"/>
                  </a:lnTo>
                  <a:lnTo>
                    <a:pt x="366713" y="521494"/>
                  </a:lnTo>
                  <a:lnTo>
                    <a:pt x="342900" y="535781"/>
                  </a:lnTo>
                  <a:lnTo>
                    <a:pt x="316706" y="547688"/>
                  </a:lnTo>
                  <a:lnTo>
                    <a:pt x="288131" y="554831"/>
                  </a:lnTo>
                  <a:lnTo>
                    <a:pt x="259556" y="557213"/>
                  </a:lnTo>
                  <a:lnTo>
                    <a:pt x="223838" y="550069"/>
                  </a:lnTo>
                  <a:lnTo>
                    <a:pt x="190500" y="538163"/>
                  </a:lnTo>
                  <a:lnTo>
                    <a:pt x="161925" y="523875"/>
                  </a:lnTo>
                  <a:lnTo>
                    <a:pt x="138113" y="507206"/>
                  </a:lnTo>
                  <a:lnTo>
                    <a:pt x="114300" y="490538"/>
                  </a:lnTo>
                  <a:lnTo>
                    <a:pt x="90488" y="471488"/>
                  </a:lnTo>
                  <a:lnTo>
                    <a:pt x="73819" y="452438"/>
                  </a:lnTo>
                  <a:lnTo>
                    <a:pt x="57150" y="442913"/>
                  </a:lnTo>
                  <a:lnTo>
                    <a:pt x="38100" y="438150"/>
                  </a:lnTo>
                  <a:lnTo>
                    <a:pt x="16669" y="440531"/>
                  </a:lnTo>
                  <a:lnTo>
                    <a:pt x="7144" y="452438"/>
                  </a:lnTo>
                  <a:lnTo>
                    <a:pt x="0" y="471488"/>
                  </a:lnTo>
                  <a:lnTo>
                    <a:pt x="0" y="485775"/>
                  </a:lnTo>
                  <a:lnTo>
                    <a:pt x="9525" y="509588"/>
                  </a:lnTo>
                  <a:lnTo>
                    <a:pt x="69056" y="628650"/>
                  </a:lnTo>
                  <a:lnTo>
                    <a:pt x="121444" y="731044"/>
                  </a:lnTo>
                  <a:lnTo>
                    <a:pt x="166688" y="821531"/>
                  </a:lnTo>
                  <a:lnTo>
                    <a:pt x="202406" y="892969"/>
                  </a:lnTo>
                  <a:lnTo>
                    <a:pt x="221456" y="914400"/>
                  </a:lnTo>
                  <a:lnTo>
                    <a:pt x="240506" y="931069"/>
                  </a:lnTo>
                  <a:lnTo>
                    <a:pt x="252413" y="938213"/>
                  </a:lnTo>
                  <a:lnTo>
                    <a:pt x="269081" y="942975"/>
                  </a:lnTo>
                  <a:lnTo>
                    <a:pt x="283369" y="945356"/>
                  </a:lnTo>
                  <a:lnTo>
                    <a:pt x="297656" y="945356"/>
                  </a:lnTo>
                  <a:lnTo>
                    <a:pt x="319088" y="935831"/>
                  </a:lnTo>
                  <a:lnTo>
                    <a:pt x="335756" y="921544"/>
                  </a:lnTo>
                  <a:lnTo>
                    <a:pt x="354806" y="890588"/>
                  </a:lnTo>
                  <a:lnTo>
                    <a:pt x="388144" y="842963"/>
                  </a:lnTo>
                  <a:lnTo>
                    <a:pt x="440531" y="769144"/>
                  </a:lnTo>
                  <a:lnTo>
                    <a:pt x="485775" y="707231"/>
                  </a:lnTo>
                  <a:lnTo>
                    <a:pt x="540544" y="645319"/>
                  </a:lnTo>
                  <a:lnTo>
                    <a:pt x="609600" y="569119"/>
                  </a:lnTo>
                  <a:lnTo>
                    <a:pt x="695325" y="485775"/>
                  </a:lnTo>
                  <a:lnTo>
                    <a:pt x="776288" y="407194"/>
                  </a:lnTo>
                  <a:lnTo>
                    <a:pt x="847725" y="342900"/>
                  </a:lnTo>
                  <a:lnTo>
                    <a:pt x="916781" y="283369"/>
                  </a:lnTo>
                  <a:lnTo>
                    <a:pt x="1016794" y="197644"/>
                  </a:lnTo>
                  <a:lnTo>
                    <a:pt x="1028700" y="0"/>
                  </a:lnTo>
                  <a:lnTo>
                    <a:pt x="8953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CB7733F1-D916-4969-870B-F6602478CF67}"/>
                </a:ext>
              </a:extLst>
            </p:cNvPr>
            <p:cNvSpPr/>
            <p:nvPr/>
          </p:nvSpPr>
          <p:spPr>
            <a:xfrm>
              <a:off x="4224338" y="2425700"/>
              <a:ext cx="2279650" cy="511175"/>
            </a:xfrm>
            <a:custGeom>
              <a:avLst/>
              <a:gdLst>
                <a:gd name="connsiteX0" fmla="*/ 1545465 w 2279561"/>
                <a:gd name="connsiteY0" fmla="*/ 226668 h 510003"/>
                <a:gd name="connsiteX1" fmla="*/ 1380616 w 2279561"/>
                <a:gd name="connsiteY1" fmla="*/ 244698 h 510003"/>
                <a:gd name="connsiteX2" fmla="*/ 1277585 w 2279561"/>
                <a:gd name="connsiteY2" fmla="*/ 257577 h 510003"/>
                <a:gd name="connsiteX3" fmla="*/ 1179705 w 2279561"/>
                <a:gd name="connsiteY3" fmla="*/ 273032 h 510003"/>
                <a:gd name="connsiteX4" fmla="*/ 1053492 w 2279561"/>
                <a:gd name="connsiteY4" fmla="*/ 293638 h 510003"/>
                <a:gd name="connsiteX5" fmla="*/ 983946 w 2279561"/>
                <a:gd name="connsiteY5" fmla="*/ 306517 h 510003"/>
                <a:gd name="connsiteX6" fmla="*/ 873188 w 2279561"/>
                <a:gd name="connsiteY6" fmla="*/ 329699 h 510003"/>
                <a:gd name="connsiteX7" fmla="*/ 783036 w 2279561"/>
                <a:gd name="connsiteY7" fmla="*/ 350305 h 510003"/>
                <a:gd name="connsiteX8" fmla="*/ 695460 w 2279561"/>
                <a:gd name="connsiteY8" fmla="*/ 376063 h 510003"/>
                <a:gd name="connsiteX9" fmla="*/ 597580 w 2279561"/>
                <a:gd name="connsiteY9" fmla="*/ 409548 h 510003"/>
                <a:gd name="connsiteX10" fmla="*/ 502276 w 2279561"/>
                <a:gd name="connsiteY10" fmla="*/ 440457 h 510003"/>
                <a:gd name="connsiteX11" fmla="*/ 399245 w 2279561"/>
                <a:gd name="connsiteY11" fmla="*/ 479094 h 510003"/>
                <a:gd name="connsiteX12" fmla="*/ 321972 w 2279561"/>
                <a:gd name="connsiteY12" fmla="*/ 510003 h 510003"/>
                <a:gd name="connsiteX13" fmla="*/ 316821 w 2279561"/>
                <a:gd name="connsiteY13" fmla="*/ 510003 h 510003"/>
                <a:gd name="connsiteX14" fmla="*/ 293639 w 2279561"/>
                <a:gd name="connsiteY14" fmla="*/ 507427 h 510003"/>
                <a:gd name="connsiteX15" fmla="*/ 255002 w 2279561"/>
                <a:gd name="connsiteY15" fmla="*/ 497124 h 510003"/>
                <a:gd name="connsiteX16" fmla="*/ 218941 w 2279561"/>
                <a:gd name="connsiteY16" fmla="*/ 484245 h 510003"/>
                <a:gd name="connsiteX17" fmla="*/ 177729 w 2279561"/>
                <a:gd name="connsiteY17" fmla="*/ 466215 h 510003"/>
                <a:gd name="connsiteX18" fmla="*/ 151971 w 2279561"/>
                <a:gd name="connsiteY18" fmla="*/ 450760 h 510003"/>
                <a:gd name="connsiteX19" fmla="*/ 131365 w 2279561"/>
                <a:gd name="connsiteY19" fmla="*/ 435306 h 510003"/>
                <a:gd name="connsiteX20" fmla="*/ 110759 w 2279561"/>
                <a:gd name="connsiteY20" fmla="*/ 417275 h 510003"/>
                <a:gd name="connsiteX21" fmla="*/ 95304 w 2279561"/>
                <a:gd name="connsiteY21" fmla="*/ 396669 h 510003"/>
                <a:gd name="connsiteX22" fmla="*/ 74698 w 2279561"/>
                <a:gd name="connsiteY22" fmla="*/ 365760 h 510003"/>
                <a:gd name="connsiteX23" fmla="*/ 51516 w 2279561"/>
                <a:gd name="connsiteY23" fmla="*/ 327123 h 510003"/>
                <a:gd name="connsiteX24" fmla="*/ 30910 w 2279561"/>
                <a:gd name="connsiteY24" fmla="*/ 291062 h 510003"/>
                <a:gd name="connsiteX25" fmla="*/ 12879 w 2279561"/>
                <a:gd name="connsiteY25" fmla="*/ 257577 h 510003"/>
                <a:gd name="connsiteX26" fmla="*/ 2576 w 2279561"/>
                <a:gd name="connsiteY26" fmla="*/ 239547 h 510003"/>
                <a:gd name="connsiteX27" fmla="*/ 0 w 2279561"/>
                <a:gd name="connsiteY27" fmla="*/ 216365 h 510003"/>
                <a:gd name="connsiteX28" fmla="*/ 0 w 2279561"/>
                <a:gd name="connsiteY28" fmla="*/ 200910 h 510003"/>
                <a:gd name="connsiteX29" fmla="*/ 7728 w 2279561"/>
                <a:gd name="connsiteY29" fmla="*/ 190607 h 510003"/>
                <a:gd name="connsiteX30" fmla="*/ 20607 w 2279561"/>
                <a:gd name="connsiteY30" fmla="*/ 188031 h 510003"/>
                <a:gd name="connsiteX31" fmla="*/ 30910 w 2279561"/>
                <a:gd name="connsiteY31" fmla="*/ 190607 h 510003"/>
                <a:gd name="connsiteX32" fmla="*/ 59243 w 2279561"/>
                <a:gd name="connsiteY32" fmla="*/ 206062 h 510003"/>
                <a:gd name="connsiteX33" fmla="*/ 113335 w 2279561"/>
                <a:gd name="connsiteY33" fmla="*/ 236971 h 510003"/>
                <a:gd name="connsiteX34" fmla="*/ 154547 w 2279561"/>
                <a:gd name="connsiteY34" fmla="*/ 255001 h 510003"/>
                <a:gd name="connsiteX35" fmla="*/ 200911 w 2279561"/>
                <a:gd name="connsiteY35" fmla="*/ 270456 h 510003"/>
                <a:gd name="connsiteX36" fmla="*/ 249851 w 2279561"/>
                <a:gd name="connsiteY36" fmla="*/ 283335 h 510003"/>
                <a:gd name="connsiteX37" fmla="*/ 283336 w 2279561"/>
                <a:gd name="connsiteY37" fmla="*/ 285911 h 510003"/>
                <a:gd name="connsiteX38" fmla="*/ 376064 w 2279561"/>
                <a:gd name="connsiteY38" fmla="*/ 270456 h 510003"/>
                <a:gd name="connsiteX39" fmla="*/ 587277 w 2279561"/>
                <a:gd name="connsiteY39" fmla="*/ 231819 h 510003"/>
                <a:gd name="connsiteX40" fmla="*/ 795915 w 2279561"/>
                <a:gd name="connsiteY40" fmla="*/ 198334 h 510003"/>
                <a:gd name="connsiteX41" fmla="*/ 999401 w 2279561"/>
                <a:gd name="connsiteY41" fmla="*/ 167425 h 510003"/>
                <a:gd name="connsiteX42" fmla="*/ 1264706 w 2279561"/>
                <a:gd name="connsiteY42" fmla="*/ 128788 h 510003"/>
                <a:gd name="connsiteX43" fmla="*/ 1511980 w 2279561"/>
                <a:gd name="connsiteY43" fmla="*/ 95303 h 510003"/>
                <a:gd name="connsiteX44" fmla="*/ 1769558 w 2279561"/>
                <a:gd name="connsiteY44" fmla="*/ 64394 h 510003"/>
                <a:gd name="connsiteX45" fmla="*/ 1805618 w 2279561"/>
                <a:gd name="connsiteY45" fmla="*/ 43788 h 510003"/>
                <a:gd name="connsiteX46" fmla="*/ 1841679 w 2279561"/>
                <a:gd name="connsiteY46" fmla="*/ 28333 h 510003"/>
                <a:gd name="connsiteX47" fmla="*/ 1880316 w 2279561"/>
                <a:gd name="connsiteY47" fmla="*/ 10303 h 510003"/>
                <a:gd name="connsiteX48" fmla="*/ 1918953 w 2279561"/>
                <a:gd name="connsiteY48" fmla="*/ 0 h 510003"/>
                <a:gd name="connsiteX49" fmla="*/ 1942135 w 2279561"/>
                <a:gd name="connsiteY49" fmla="*/ 0 h 510003"/>
                <a:gd name="connsiteX50" fmla="*/ 1957589 w 2279561"/>
                <a:gd name="connsiteY50" fmla="*/ 2575 h 510003"/>
                <a:gd name="connsiteX51" fmla="*/ 2014256 w 2279561"/>
                <a:gd name="connsiteY51" fmla="*/ 25757 h 510003"/>
                <a:gd name="connsiteX52" fmla="*/ 2088954 w 2279561"/>
                <a:gd name="connsiteY52" fmla="*/ 59243 h 510003"/>
                <a:gd name="connsiteX53" fmla="*/ 2186833 w 2279561"/>
                <a:gd name="connsiteY53" fmla="*/ 115910 h 510003"/>
                <a:gd name="connsiteX54" fmla="*/ 2235773 w 2279561"/>
                <a:gd name="connsiteY54" fmla="*/ 149395 h 510003"/>
                <a:gd name="connsiteX55" fmla="*/ 2258955 w 2279561"/>
                <a:gd name="connsiteY55" fmla="*/ 170001 h 510003"/>
                <a:gd name="connsiteX56" fmla="*/ 2271834 w 2279561"/>
                <a:gd name="connsiteY56" fmla="*/ 185455 h 510003"/>
                <a:gd name="connsiteX57" fmla="*/ 2276985 w 2279561"/>
                <a:gd name="connsiteY57" fmla="*/ 203486 h 510003"/>
                <a:gd name="connsiteX58" fmla="*/ 2279561 w 2279561"/>
                <a:gd name="connsiteY58" fmla="*/ 221516 h 510003"/>
                <a:gd name="connsiteX59" fmla="*/ 2271834 w 2279561"/>
                <a:gd name="connsiteY59" fmla="*/ 244698 h 510003"/>
                <a:gd name="connsiteX60" fmla="*/ 2256379 w 2279561"/>
                <a:gd name="connsiteY60" fmla="*/ 260153 h 510003"/>
                <a:gd name="connsiteX61" fmla="*/ 1893195 w 2279561"/>
                <a:gd name="connsiteY61" fmla="*/ 200910 h 510003"/>
                <a:gd name="connsiteX62" fmla="*/ 1808194 w 2279561"/>
                <a:gd name="connsiteY62" fmla="*/ 203486 h 510003"/>
                <a:gd name="connsiteX63" fmla="*/ 1702587 w 2279561"/>
                <a:gd name="connsiteY63" fmla="*/ 213789 h 510003"/>
                <a:gd name="connsiteX64" fmla="*/ 1545465 w 2279561"/>
                <a:gd name="connsiteY64" fmla="*/ 226668 h 5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9561" h="510003">
                  <a:moveTo>
                    <a:pt x="1545465" y="226668"/>
                  </a:moveTo>
                  <a:lnTo>
                    <a:pt x="1380616" y="244698"/>
                  </a:lnTo>
                  <a:lnTo>
                    <a:pt x="1277585" y="257577"/>
                  </a:lnTo>
                  <a:lnTo>
                    <a:pt x="1179705" y="273032"/>
                  </a:lnTo>
                  <a:lnTo>
                    <a:pt x="1053492" y="293638"/>
                  </a:lnTo>
                  <a:lnTo>
                    <a:pt x="983946" y="306517"/>
                  </a:lnTo>
                  <a:lnTo>
                    <a:pt x="873188" y="329699"/>
                  </a:lnTo>
                  <a:lnTo>
                    <a:pt x="783036" y="350305"/>
                  </a:lnTo>
                  <a:lnTo>
                    <a:pt x="695460" y="376063"/>
                  </a:lnTo>
                  <a:lnTo>
                    <a:pt x="597580" y="409548"/>
                  </a:lnTo>
                  <a:lnTo>
                    <a:pt x="502276" y="440457"/>
                  </a:lnTo>
                  <a:lnTo>
                    <a:pt x="399245" y="479094"/>
                  </a:lnTo>
                  <a:lnTo>
                    <a:pt x="321972" y="510003"/>
                  </a:lnTo>
                  <a:lnTo>
                    <a:pt x="316821" y="510003"/>
                  </a:lnTo>
                  <a:lnTo>
                    <a:pt x="293639" y="507427"/>
                  </a:lnTo>
                  <a:lnTo>
                    <a:pt x="255002" y="497124"/>
                  </a:lnTo>
                  <a:lnTo>
                    <a:pt x="218941" y="484245"/>
                  </a:lnTo>
                  <a:lnTo>
                    <a:pt x="177729" y="466215"/>
                  </a:lnTo>
                  <a:lnTo>
                    <a:pt x="151971" y="450760"/>
                  </a:lnTo>
                  <a:lnTo>
                    <a:pt x="131365" y="435306"/>
                  </a:lnTo>
                  <a:lnTo>
                    <a:pt x="110759" y="417275"/>
                  </a:lnTo>
                  <a:lnTo>
                    <a:pt x="95304" y="396669"/>
                  </a:lnTo>
                  <a:lnTo>
                    <a:pt x="74698" y="365760"/>
                  </a:lnTo>
                  <a:lnTo>
                    <a:pt x="51516" y="327123"/>
                  </a:lnTo>
                  <a:lnTo>
                    <a:pt x="30910" y="291062"/>
                  </a:lnTo>
                  <a:lnTo>
                    <a:pt x="12879" y="257577"/>
                  </a:lnTo>
                  <a:lnTo>
                    <a:pt x="2576" y="239547"/>
                  </a:lnTo>
                  <a:lnTo>
                    <a:pt x="0" y="216365"/>
                  </a:lnTo>
                  <a:lnTo>
                    <a:pt x="0" y="200910"/>
                  </a:lnTo>
                  <a:lnTo>
                    <a:pt x="7728" y="190607"/>
                  </a:lnTo>
                  <a:lnTo>
                    <a:pt x="20607" y="188031"/>
                  </a:lnTo>
                  <a:lnTo>
                    <a:pt x="30910" y="190607"/>
                  </a:lnTo>
                  <a:lnTo>
                    <a:pt x="59243" y="206062"/>
                  </a:lnTo>
                  <a:lnTo>
                    <a:pt x="113335" y="236971"/>
                  </a:lnTo>
                  <a:lnTo>
                    <a:pt x="154547" y="255001"/>
                  </a:lnTo>
                  <a:lnTo>
                    <a:pt x="200911" y="270456"/>
                  </a:lnTo>
                  <a:lnTo>
                    <a:pt x="249851" y="283335"/>
                  </a:lnTo>
                  <a:lnTo>
                    <a:pt x="283336" y="285911"/>
                  </a:lnTo>
                  <a:lnTo>
                    <a:pt x="376064" y="270456"/>
                  </a:lnTo>
                  <a:lnTo>
                    <a:pt x="587277" y="231819"/>
                  </a:lnTo>
                  <a:lnTo>
                    <a:pt x="795915" y="198334"/>
                  </a:lnTo>
                  <a:lnTo>
                    <a:pt x="999401" y="167425"/>
                  </a:lnTo>
                  <a:lnTo>
                    <a:pt x="1264706" y="128788"/>
                  </a:lnTo>
                  <a:lnTo>
                    <a:pt x="1511980" y="95303"/>
                  </a:lnTo>
                  <a:lnTo>
                    <a:pt x="1769558" y="64394"/>
                  </a:lnTo>
                  <a:lnTo>
                    <a:pt x="1805618" y="43788"/>
                  </a:lnTo>
                  <a:lnTo>
                    <a:pt x="1841679" y="28333"/>
                  </a:lnTo>
                  <a:lnTo>
                    <a:pt x="1880316" y="10303"/>
                  </a:lnTo>
                  <a:lnTo>
                    <a:pt x="1918953" y="0"/>
                  </a:lnTo>
                  <a:lnTo>
                    <a:pt x="1942135" y="0"/>
                  </a:lnTo>
                  <a:lnTo>
                    <a:pt x="1957589" y="2575"/>
                  </a:lnTo>
                  <a:lnTo>
                    <a:pt x="2014256" y="25757"/>
                  </a:lnTo>
                  <a:lnTo>
                    <a:pt x="2088954" y="59243"/>
                  </a:lnTo>
                  <a:lnTo>
                    <a:pt x="2186833" y="115910"/>
                  </a:lnTo>
                  <a:lnTo>
                    <a:pt x="2235773" y="149395"/>
                  </a:lnTo>
                  <a:lnTo>
                    <a:pt x="2258955" y="170001"/>
                  </a:lnTo>
                  <a:lnTo>
                    <a:pt x="2271834" y="185455"/>
                  </a:lnTo>
                  <a:lnTo>
                    <a:pt x="2276985" y="203486"/>
                  </a:lnTo>
                  <a:lnTo>
                    <a:pt x="2279561" y="221516"/>
                  </a:lnTo>
                  <a:lnTo>
                    <a:pt x="2271834" y="244698"/>
                  </a:lnTo>
                  <a:lnTo>
                    <a:pt x="2256379" y="260153"/>
                  </a:lnTo>
                  <a:lnTo>
                    <a:pt x="1893195" y="200910"/>
                  </a:lnTo>
                  <a:lnTo>
                    <a:pt x="1808194" y="203486"/>
                  </a:lnTo>
                  <a:lnTo>
                    <a:pt x="1702587" y="213789"/>
                  </a:lnTo>
                  <a:lnTo>
                    <a:pt x="1545465" y="226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B179FC5-088E-4C68-9123-31E65CF3416E}"/>
                </a:ext>
              </a:extLst>
            </p:cNvPr>
            <p:cNvSpPr/>
            <p:nvPr/>
          </p:nvSpPr>
          <p:spPr>
            <a:xfrm>
              <a:off x="5457825" y="2582863"/>
              <a:ext cx="1041400" cy="704850"/>
            </a:xfrm>
            <a:custGeom>
              <a:avLst/>
              <a:gdLst>
                <a:gd name="connsiteX0" fmla="*/ 650081 w 1040606"/>
                <a:gd name="connsiteY0" fmla="*/ 342900 h 704850"/>
                <a:gd name="connsiteX1" fmla="*/ 557213 w 1040606"/>
                <a:gd name="connsiteY1" fmla="*/ 400050 h 704850"/>
                <a:gd name="connsiteX2" fmla="*/ 442913 w 1040606"/>
                <a:gd name="connsiteY2" fmla="*/ 469107 h 704850"/>
                <a:gd name="connsiteX3" fmla="*/ 278606 w 1040606"/>
                <a:gd name="connsiteY3" fmla="*/ 571500 h 704850"/>
                <a:gd name="connsiteX4" fmla="*/ 157163 w 1040606"/>
                <a:gd name="connsiteY4" fmla="*/ 645319 h 704850"/>
                <a:gd name="connsiteX5" fmla="*/ 52388 w 1040606"/>
                <a:gd name="connsiteY5" fmla="*/ 704850 h 704850"/>
                <a:gd name="connsiteX6" fmla="*/ 0 w 1040606"/>
                <a:gd name="connsiteY6" fmla="*/ 654844 h 704850"/>
                <a:gd name="connsiteX7" fmla="*/ 92869 w 1040606"/>
                <a:gd name="connsiteY7" fmla="*/ 581025 h 704850"/>
                <a:gd name="connsiteX8" fmla="*/ 207169 w 1040606"/>
                <a:gd name="connsiteY8" fmla="*/ 485775 h 704850"/>
                <a:gd name="connsiteX9" fmla="*/ 271463 w 1040606"/>
                <a:gd name="connsiteY9" fmla="*/ 431007 h 704850"/>
                <a:gd name="connsiteX10" fmla="*/ 361950 w 1040606"/>
                <a:gd name="connsiteY10" fmla="*/ 345282 h 704850"/>
                <a:gd name="connsiteX11" fmla="*/ 428625 w 1040606"/>
                <a:gd name="connsiteY11" fmla="*/ 278607 h 704850"/>
                <a:gd name="connsiteX12" fmla="*/ 497681 w 1040606"/>
                <a:gd name="connsiteY12" fmla="*/ 209550 h 704850"/>
                <a:gd name="connsiteX13" fmla="*/ 559594 w 1040606"/>
                <a:gd name="connsiteY13" fmla="*/ 142875 h 704850"/>
                <a:gd name="connsiteX14" fmla="*/ 607219 w 1040606"/>
                <a:gd name="connsiteY14" fmla="*/ 88107 h 704850"/>
                <a:gd name="connsiteX15" fmla="*/ 626269 w 1040606"/>
                <a:gd name="connsiteY15" fmla="*/ 66675 h 704850"/>
                <a:gd name="connsiteX16" fmla="*/ 635794 w 1040606"/>
                <a:gd name="connsiteY16" fmla="*/ 52388 h 704850"/>
                <a:gd name="connsiteX17" fmla="*/ 635794 w 1040606"/>
                <a:gd name="connsiteY17" fmla="*/ 47625 h 704850"/>
                <a:gd name="connsiteX18" fmla="*/ 631031 w 1040606"/>
                <a:gd name="connsiteY18" fmla="*/ 38100 h 704850"/>
                <a:gd name="connsiteX19" fmla="*/ 602456 w 1040606"/>
                <a:gd name="connsiteY19" fmla="*/ 0 h 704850"/>
                <a:gd name="connsiteX20" fmla="*/ 1040606 w 1040606"/>
                <a:gd name="connsiteY20" fmla="*/ 54769 h 704850"/>
                <a:gd name="connsiteX21" fmla="*/ 1040606 w 1040606"/>
                <a:gd name="connsiteY21" fmla="*/ 71438 h 704850"/>
                <a:gd name="connsiteX22" fmla="*/ 1021556 w 1040606"/>
                <a:gd name="connsiteY22" fmla="*/ 104775 h 704850"/>
                <a:gd name="connsiteX23" fmla="*/ 1002506 w 1040606"/>
                <a:gd name="connsiteY23" fmla="*/ 119063 h 704850"/>
                <a:gd name="connsiteX24" fmla="*/ 952500 w 1040606"/>
                <a:gd name="connsiteY24" fmla="*/ 150019 h 704850"/>
                <a:gd name="connsiteX25" fmla="*/ 873919 w 1040606"/>
                <a:gd name="connsiteY25" fmla="*/ 200025 h 704850"/>
                <a:gd name="connsiteX26" fmla="*/ 785813 w 1040606"/>
                <a:gd name="connsiteY26" fmla="*/ 254794 h 704850"/>
                <a:gd name="connsiteX27" fmla="*/ 650081 w 1040606"/>
                <a:gd name="connsiteY27" fmla="*/ 34290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04850">
                  <a:moveTo>
                    <a:pt x="650081" y="342900"/>
                  </a:moveTo>
                  <a:lnTo>
                    <a:pt x="557213" y="400050"/>
                  </a:lnTo>
                  <a:lnTo>
                    <a:pt x="442913" y="469107"/>
                  </a:lnTo>
                  <a:lnTo>
                    <a:pt x="278606" y="571500"/>
                  </a:lnTo>
                  <a:lnTo>
                    <a:pt x="157163" y="645319"/>
                  </a:lnTo>
                  <a:lnTo>
                    <a:pt x="52388" y="704850"/>
                  </a:lnTo>
                  <a:lnTo>
                    <a:pt x="0" y="654844"/>
                  </a:lnTo>
                  <a:lnTo>
                    <a:pt x="92869" y="581025"/>
                  </a:lnTo>
                  <a:lnTo>
                    <a:pt x="207169" y="485775"/>
                  </a:lnTo>
                  <a:lnTo>
                    <a:pt x="271463" y="431007"/>
                  </a:lnTo>
                  <a:lnTo>
                    <a:pt x="361950" y="345282"/>
                  </a:lnTo>
                  <a:lnTo>
                    <a:pt x="428625" y="278607"/>
                  </a:lnTo>
                  <a:lnTo>
                    <a:pt x="497681" y="209550"/>
                  </a:lnTo>
                  <a:lnTo>
                    <a:pt x="559594" y="142875"/>
                  </a:lnTo>
                  <a:lnTo>
                    <a:pt x="607219" y="88107"/>
                  </a:lnTo>
                  <a:lnTo>
                    <a:pt x="626269" y="66675"/>
                  </a:lnTo>
                  <a:lnTo>
                    <a:pt x="635794" y="52388"/>
                  </a:lnTo>
                  <a:lnTo>
                    <a:pt x="635794" y="47625"/>
                  </a:lnTo>
                  <a:lnTo>
                    <a:pt x="631031" y="38100"/>
                  </a:lnTo>
                  <a:lnTo>
                    <a:pt x="602456" y="0"/>
                  </a:lnTo>
                  <a:lnTo>
                    <a:pt x="1040606" y="54769"/>
                  </a:lnTo>
                  <a:lnTo>
                    <a:pt x="1040606" y="71438"/>
                  </a:lnTo>
                  <a:lnTo>
                    <a:pt x="1021556" y="104775"/>
                  </a:lnTo>
                  <a:lnTo>
                    <a:pt x="1002506" y="119063"/>
                  </a:lnTo>
                  <a:lnTo>
                    <a:pt x="952500" y="150019"/>
                  </a:lnTo>
                  <a:lnTo>
                    <a:pt x="873919" y="200025"/>
                  </a:lnTo>
                  <a:lnTo>
                    <a:pt x="785813" y="254794"/>
                  </a:lnTo>
                  <a:lnTo>
                    <a:pt x="650081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864BFD4E-B203-4553-9393-FF47F239BE19}"/>
                </a:ext>
              </a:extLst>
            </p:cNvPr>
            <p:cNvSpPr/>
            <p:nvPr/>
          </p:nvSpPr>
          <p:spPr>
            <a:xfrm>
              <a:off x="5053013" y="2957513"/>
              <a:ext cx="717550" cy="585787"/>
            </a:xfrm>
            <a:custGeom>
              <a:avLst/>
              <a:gdLst>
                <a:gd name="connsiteX0" fmla="*/ 300037 w 716756"/>
                <a:gd name="connsiteY0" fmla="*/ 338137 h 585787"/>
                <a:gd name="connsiteX1" fmla="*/ 397668 w 716756"/>
                <a:gd name="connsiteY1" fmla="*/ 445293 h 585787"/>
                <a:gd name="connsiteX2" fmla="*/ 476250 w 716756"/>
                <a:gd name="connsiteY2" fmla="*/ 538162 h 585787"/>
                <a:gd name="connsiteX3" fmla="*/ 514350 w 716756"/>
                <a:gd name="connsiteY3" fmla="*/ 585787 h 585787"/>
                <a:gd name="connsiteX4" fmla="*/ 673893 w 716756"/>
                <a:gd name="connsiteY4" fmla="*/ 576262 h 585787"/>
                <a:gd name="connsiteX5" fmla="*/ 690562 w 716756"/>
                <a:gd name="connsiteY5" fmla="*/ 550068 h 585787"/>
                <a:gd name="connsiteX6" fmla="*/ 704850 w 716756"/>
                <a:gd name="connsiteY6" fmla="*/ 523875 h 585787"/>
                <a:gd name="connsiteX7" fmla="*/ 711993 w 716756"/>
                <a:gd name="connsiteY7" fmla="*/ 502443 h 585787"/>
                <a:gd name="connsiteX8" fmla="*/ 714375 w 716756"/>
                <a:gd name="connsiteY8" fmla="*/ 488156 h 585787"/>
                <a:gd name="connsiteX9" fmla="*/ 716756 w 716756"/>
                <a:gd name="connsiteY9" fmla="*/ 469106 h 585787"/>
                <a:gd name="connsiteX10" fmla="*/ 711993 w 716756"/>
                <a:gd name="connsiteY10" fmla="*/ 442912 h 585787"/>
                <a:gd name="connsiteX11" fmla="*/ 707231 w 716756"/>
                <a:gd name="connsiteY11" fmla="*/ 423862 h 585787"/>
                <a:gd name="connsiteX12" fmla="*/ 692943 w 716756"/>
                <a:gd name="connsiteY12" fmla="*/ 402431 h 585787"/>
                <a:gd name="connsiteX13" fmla="*/ 659606 w 716756"/>
                <a:gd name="connsiteY13" fmla="*/ 369093 h 585787"/>
                <a:gd name="connsiteX14" fmla="*/ 619125 w 716756"/>
                <a:gd name="connsiteY14" fmla="*/ 328612 h 585787"/>
                <a:gd name="connsiteX15" fmla="*/ 581025 w 716756"/>
                <a:gd name="connsiteY15" fmla="*/ 290512 h 585787"/>
                <a:gd name="connsiteX16" fmla="*/ 557212 w 716756"/>
                <a:gd name="connsiteY16" fmla="*/ 266700 h 585787"/>
                <a:gd name="connsiteX17" fmla="*/ 478631 w 716756"/>
                <a:gd name="connsiteY17" fmla="*/ 228600 h 585787"/>
                <a:gd name="connsiteX18" fmla="*/ 423862 w 716756"/>
                <a:gd name="connsiteY18" fmla="*/ 188118 h 585787"/>
                <a:gd name="connsiteX19" fmla="*/ 390525 w 716756"/>
                <a:gd name="connsiteY19" fmla="*/ 164306 h 585787"/>
                <a:gd name="connsiteX20" fmla="*/ 354806 w 716756"/>
                <a:gd name="connsiteY20" fmla="*/ 142875 h 585787"/>
                <a:gd name="connsiteX21" fmla="*/ 300037 w 716756"/>
                <a:gd name="connsiteY21" fmla="*/ 109537 h 585787"/>
                <a:gd name="connsiteX22" fmla="*/ 254793 w 716756"/>
                <a:gd name="connsiteY22" fmla="*/ 85725 h 585787"/>
                <a:gd name="connsiteX23" fmla="*/ 180975 w 716756"/>
                <a:gd name="connsiteY23" fmla="*/ 52387 h 585787"/>
                <a:gd name="connsiteX24" fmla="*/ 109537 w 716756"/>
                <a:gd name="connsiteY24" fmla="*/ 23812 h 585787"/>
                <a:gd name="connsiteX25" fmla="*/ 59531 w 716756"/>
                <a:gd name="connsiteY25" fmla="*/ 4762 h 585787"/>
                <a:gd name="connsiteX26" fmla="*/ 26193 w 716756"/>
                <a:gd name="connsiteY26" fmla="*/ 0 h 585787"/>
                <a:gd name="connsiteX27" fmla="*/ 11906 w 716756"/>
                <a:gd name="connsiteY27" fmla="*/ 0 h 585787"/>
                <a:gd name="connsiteX28" fmla="*/ 2381 w 716756"/>
                <a:gd name="connsiteY28" fmla="*/ 4762 h 585787"/>
                <a:gd name="connsiteX29" fmla="*/ 0 w 716756"/>
                <a:gd name="connsiteY29" fmla="*/ 11906 h 585787"/>
                <a:gd name="connsiteX30" fmla="*/ 0 w 716756"/>
                <a:gd name="connsiteY30" fmla="*/ 23812 h 585787"/>
                <a:gd name="connsiteX31" fmla="*/ 4762 w 716756"/>
                <a:gd name="connsiteY31" fmla="*/ 40481 h 585787"/>
                <a:gd name="connsiteX32" fmla="*/ 21431 w 716756"/>
                <a:gd name="connsiteY32" fmla="*/ 64293 h 585787"/>
                <a:gd name="connsiteX33" fmla="*/ 52387 w 716756"/>
                <a:gd name="connsiteY33" fmla="*/ 92868 h 585787"/>
                <a:gd name="connsiteX34" fmla="*/ 128587 w 716756"/>
                <a:gd name="connsiteY34" fmla="*/ 164306 h 585787"/>
                <a:gd name="connsiteX35" fmla="*/ 226218 w 716756"/>
                <a:gd name="connsiteY35" fmla="*/ 261937 h 585787"/>
                <a:gd name="connsiteX36" fmla="*/ 300037 w 716756"/>
                <a:gd name="connsiteY36" fmla="*/ 338137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585787">
                  <a:moveTo>
                    <a:pt x="300037" y="338137"/>
                  </a:moveTo>
                  <a:lnTo>
                    <a:pt x="397668" y="445293"/>
                  </a:lnTo>
                  <a:lnTo>
                    <a:pt x="476250" y="538162"/>
                  </a:lnTo>
                  <a:lnTo>
                    <a:pt x="514350" y="585787"/>
                  </a:lnTo>
                  <a:lnTo>
                    <a:pt x="673893" y="576262"/>
                  </a:lnTo>
                  <a:lnTo>
                    <a:pt x="690562" y="550068"/>
                  </a:lnTo>
                  <a:lnTo>
                    <a:pt x="704850" y="523875"/>
                  </a:lnTo>
                  <a:lnTo>
                    <a:pt x="711993" y="502443"/>
                  </a:lnTo>
                  <a:lnTo>
                    <a:pt x="714375" y="488156"/>
                  </a:lnTo>
                  <a:lnTo>
                    <a:pt x="716756" y="469106"/>
                  </a:lnTo>
                  <a:lnTo>
                    <a:pt x="711993" y="442912"/>
                  </a:lnTo>
                  <a:lnTo>
                    <a:pt x="707231" y="423862"/>
                  </a:lnTo>
                  <a:lnTo>
                    <a:pt x="692943" y="402431"/>
                  </a:lnTo>
                  <a:lnTo>
                    <a:pt x="659606" y="369093"/>
                  </a:lnTo>
                  <a:lnTo>
                    <a:pt x="619125" y="328612"/>
                  </a:lnTo>
                  <a:lnTo>
                    <a:pt x="581025" y="290512"/>
                  </a:lnTo>
                  <a:lnTo>
                    <a:pt x="557212" y="266700"/>
                  </a:lnTo>
                  <a:lnTo>
                    <a:pt x="478631" y="228600"/>
                  </a:lnTo>
                  <a:lnTo>
                    <a:pt x="423862" y="188118"/>
                  </a:lnTo>
                  <a:lnTo>
                    <a:pt x="390525" y="164306"/>
                  </a:lnTo>
                  <a:lnTo>
                    <a:pt x="354806" y="142875"/>
                  </a:lnTo>
                  <a:lnTo>
                    <a:pt x="300037" y="109537"/>
                  </a:lnTo>
                  <a:lnTo>
                    <a:pt x="254793" y="85725"/>
                  </a:lnTo>
                  <a:lnTo>
                    <a:pt x="180975" y="52387"/>
                  </a:lnTo>
                  <a:lnTo>
                    <a:pt x="109537" y="23812"/>
                  </a:lnTo>
                  <a:lnTo>
                    <a:pt x="59531" y="4762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4762" y="40481"/>
                  </a:lnTo>
                  <a:lnTo>
                    <a:pt x="21431" y="64293"/>
                  </a:lnTo>
                  <a:lnTo>
                    <a:pt x="52387" y="92868"/>
                  </a:lnTo>
                  <a:lnTo>
                    <a:pt x="128587" y="164306"/>
                  </a:lnTo>
                  <a:lnTo>
                    <a:pt x="226218" y="261937"/>
                  </a:lnTo>
                  <a:lnTo>
                    <a:pt x="30003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6B066D2C-71CD-49E5-84D8-031B425B14C7}"/>
                </a:ext>
              </a:extLst>
            </p:cNvPr>
            <p:cNvSpPr/>
            <p:nvPr/>
          </p:nvSpPr>
          <p:spPr>
            <a:xfrm rot="16200000">
              <a:off x="3197225" y="4479925"/>
              <a:ext cx="2400300" cy="381000"/>
            </a:xfrm>
            <a:custGeom>
              <a:avLst/>
              <a:gdLst>
                <a:gd name="connsiteX0" fmla="*/ 1826419 w 2400300"/>
                <a:gd name="connsiteY0" fmla="*/ 161925 h 381000"/>
                <a:gd name="connsiteX1" fmla="*/ 1640682 w 2400300"/>
                <a:gd name="connsiteY1" fmla="*/ 159544 h 381000"/>
                <a:gd name="connsiteX2" fmla="*/ 1471613 w 2400300"/>
                <a:gd name="connsiteY2" fmla="*/ 157162 h 381000"/>
                <a:gd name="connsiteX3" fmla="*/ 1345407 w 2400300"/>
                <a:gd name="connsiteY3" fmla="*/ 154781 h 381000"/>
                <a:gd name="connsiteX4" fmla="*/ 1204913 w 2400300"/>
                <a:gd name="connsiteY4" fmla="*/ 150019 h 381000"/>
                <a:gd name="connsiteX5" fmla="*/ 1088232 w 2400300"/>
                <a:gd name="connsiteY5" fmla="*/ 145256 h 381000"/>
                <a:gd name="connsiteX6" fmla="*/ 978694 w 2400300"/>
                <a:gd name="connsiteY6" fmla="*/ 135731 h 381000"/>
                <a:gd name="connsiteX7" fmla="*/ 900113 w 2400300"/>
                <a:gd name="connsiteY7" fmla="*/ 130969 h 381000"/>
                <a:gd name="connsiteX8" fmla="*/ 814388 w 2400300"/>
                <a:gd name="connsiteY8" fmla="*/ 123825 h 381000"/>
                <a:gd name="connsiteX9" fmla="*/ 733425 w 2400300"/>
                <a:gd name="connsiteY9" fmla="*/ 116681 h 381000"/>
                <a:gd name="connsiteX10" fmla="*/ 645319 w 2400300"/>
                <a:gd name="connsiteY10" fmla="*/ 104775 h 381000"/>
                <a:gd name="connsiteX11" fmla="*/ 547688 w 2400300"/>
                <a:gd name="connsiteY11" fmla="*/ 88106 h 381000"/>
                <a:gd name="connsiteX12" fmla="*/ 483394 w 2400300"/>
                <a:gd name="connsiteY12" fmla="*/ 76200 h 381000"/>
                <a:gd name="connsiteX13" fmla="*/ 404813 w 2400300"/>
                <a:gd name="connsiteY13" fmla="*/ 57150 h 381000"/>
                <a:gd name="connsiteX14" fmla="*/ 335757 w 2400300"/>
                <a:gd name="connsiteY14" fmla="*/ 38100 h 381000"/>
                <a:gd name="connsiteX15" fmla="*/ 300038 w 2400300"/>
                <a:gd name="connsiteY15" fmla="*/ 28575 h 381000"/>
                <a:gd name="connsiteX16" fmla="*/ 288132 w 2400300"/>
                <a:gd name="connsiteY16" fmla="*/ 28575 h 381000"/>
                <a:gd name="connsiteX17" fmla="*/ 254794 w 2400300"/>
                <a:gd name="connsiteY17" fmla="*/ 33337 h 381000"/>
                <a:gd name="connsiteX18" fmla="*/ 190500 w 2400300"/>
                <a:gd name="connsiteY18" fmla="*/ 50006 h 381000"/>
                <a:gd name="connsiteX19" fmla="*/ 135732 w 2400300"/>
                <a:gd name="connsiteY19" fmla="*/ 69056 h 381000"/>
                <a:gd name="connsiteX20" fmla="*/ 88107 w 2400300"/>
                <a:gd name="connsiteY20" fmla="*/ 90487 h 381000"/>
                <a:gd name="connsiteX21" fmla="*/ 47625 w 2400300"/>
                <a:gd name="connsiteY21" fmla="*/ 111919 h 381000"/>
                <a:gd name="connsiteX22" fmla="*/ 33338 w 2400300"/>
                <a:gd name="connsiteY22" fmla="*/ 116681 h 381000"/>
                <a:gd name="connsiteX23" fmla="*/ 14288 w 2400300"/>
                <a:gd name="connsiteY23" fmla="*/ 128587 h 381000"/>
                <a:gd name="connsiteX24" fmla="*/ 7144 w 2400300"/>
                <a:gd name="connsiteY24" fmla="*/ 142875 h 381000"/>
                <a:gd name="connsiteX25" fmla="*/ 0 w 2400300"/>
                <a:gd name="connsiteY25" fmla="*/ 166687 h 381000"/>
                <a:gd name="connsiteX26" fmla="*/ 0 w 2400300"/>
                <a:gd name="connsiteY26" fmla="*/ 200025 h 381000"/>
                <a:gd name="connsiteX27" fmla="*/ 4763 w 2400300"/>
                <a:gd name="connsiteY27" fmla="*/ 223837 h 381000"/>
                <a:gd name="connsiteX28" fmla="*/ 14288 w 2400300"/>
                <a:gd name="connsiteY28" fmla="*/ 235744 h 381000"/>
                <a:gd name="connsiteX29" fmla="*/ 35719 w 2400300"/>
                <a:gd name="connsiteY29" fmla="*/ 252412 h 381000"/>
                <a:gd name="connsiteX30" fmla="*/ 69057 w 2400300"/>
                <a:gd name="connsiteY30" fmla="*/ 266700 h 381000"/>
                <a:gd name="connsiteX31" fmla="*/ 130969 w 2400300"/>
                <a:gd name="connsiteY31" fmla="*/ 283369 h 381000"/>
                <a:gd name="connsiteX32" fmla="*/ 197644 w 2400300"/>
                <a:gd name="connsiteY32" fmla="*/ 295275 h 381000"/>
                <a:gd name="connsiteX33" fmla="*/ 261938 w 2400300"/>
                <a:gd name="connsiteY33" fmla="*/ 304800 h 381000"/>
                <a:gd name="connsiteX34" fmla="*/ 333375 w 2400300"/>
                <a:gd name="connsiteY34" fmla="*/ 311944 h 381000"/>
                <a:gd name="connsiteX35" fmla="*/ 402432 w 2400300"/>
                <a:gd name="connsiteY35" fmla="*/ 316706 h 381000"/>
                <a:gd name="connsiteX36" fmla="*/ 552450 w 2400300"/>
                <a:gd name="connsiteY36" fmla="*/ 316706 h 381000"/>
                <a:gd name="connsiteX37" fmla="*/ 735807 w 2400300"/>
                <a:gd name="connsiteY37" fmla="*/ 316706 h 381000"/>
                <a:gd name="connsiteX38" fmla="*/ 800100 w 2400300"/>
                <a:gd name="connsiteY38" fmla="*/ 316706 h 381000"/>
                <a:gd name="connsiteX39" fmla="*/ 921544 w 2400300"/>
                <a:gd name="connsiteY39" fmla="*/ 335756 h 381000"/>
                <a:gd name="connsiteX40" fmla="*/ 1031082 w 2400300"/>
                <a:gd name="connsiteY40" fmla="*/ 340519 h 381000"/>
                <a:gd name="connsiteX41" fmla="*/ 1209675 w 2400300"/>
                <a:gd name="connsiteY41" fmla="*/ 350044 h 381000"/>
                <a:gd name="connsiteX42" fmla="*/ 1335882 w 2400300"/>
                <a:gd name="connsiteY42" fmla="*/ 354806 h 381000"/>
                <a:gd name="connsiteX43" fmla="*/ 1481138 w 2400300"/>
                <a:gd name="connsiteY43" fmla="*/ 357187 h 381000"/>
                <a:gd name="connsiteX44" fmla="*/ 1681163 w 2400300"/>
                <a:gd name="connsiteY44" fmla="*/ 359569 h 381000"/>
                <a:gd name="connsiteX45" fmla="*/ 1943100 w 2400300"/>
                <a:gd name="connsiteY45" fmla="*/ 359569 h 381000"/>
                <a:gd name="connsiteX46" fmla="*/ 2128838 w 2400300"/>
                <a:gd name="connsiteY46" fmla="*/ 359569 h 381000"/>
                <a:gd name="connsiteX47" fmla="*/ 2264569 w 2400300"/>
                <a:gd name="connsiteY47" fmla="*/ 381000 h 381000"/>
                <a:gd name="connsiteX48" fmla="*/ 2281238 w 2400300"/>
                <a:gd name="connsiteY48" fmla="*/ 359569 h 381000"/>
                <a:gd name="connsiteX49" fmla="*/ 2297907 w 2400300"/>
                <a:gd name="connsiteY49" fmla="*/ 330994 h 381000"/>
                <a:gd name="connsiteX50" fmla="*/ 2321719 w 2400300"/>
                <a:gd name="connsiteY50" fmla="*/ 288131 h 381000"/>
                <a:gd name="connsiteX51" fmla="*/ 2338388 w 2400300"/>
                <a:gd name="connsiteY51" fmla="*/ 250031 h 381000"/>
                <a:gd name="connsiteX52" fmla="*/ 2357438 w 2400300"/>
                <a:gd name="connsiteY52" fmla="*/ 204787 h 381000"/>
                <a:gd name="connsiteX53" fmla="*/ 2369344 w 2400300"/>
                <a:gd name="connsiteY53" fmla="*/ 166687 h 381000"/>
                <a:gd name="connsiteX54" fmla="*/ 2381250 w 2400300"/>
                <a:gd name="connsiteY54" fmla="*/ 126206 h 381000"/>
                <a:gd name="connsiteX55" fmla="*/ 2393157 w 2400300"/>
                <a:gd name="connsiteY55" fmla="*/ 78581 h 381000"/>
                <a:gd name="connsiteX56" fmla="*/ 2397919 w 2400300"/>
                <a:gd name="connsiteY56" fmla="*/ 45244 h 381000"/>
                <a:gd name="connsiteX57" fmla="*/ 2400300 w 2400300"/>
                <a:gd name="connsiteY57" fmla="*/ 28575 h 381000"/>
                <a:gd name="connsiteX58" fmla="*/ 2400300 w 2400300"/>
                <a:gd name="connsiteY58" fmla="*/ 14287 h 381000"/>
                <a:gd name="connsiteX59" fmla="*/ 2397919 w 2400300"/>
                <a:gd name="connsiteY59" fmla="*/ 7144 h 381000"/>
                <a:gd name="connsiteX60" fmla="*/ 2393157 w 2400300"/>
                <a:gd name="connsiteY60" fmla="*/ 0 h 381000"/>
                <a:gd name="connsiteX61" fmla="*/ 2381250 w 2400300"/>
                <a:gd name="connsiteY61" fmla="*/ 2381 h 381000"/>
                <a:gd name="connsiteX62" fmla="*/ 2369344 w 2400300"/>
                <a:gd name="connsiteY62" fmla="*/ 9525 h 381000"/>
                <a:gd name="connsiteX63" fmla="*/ 2347913 w 2400300"/>
                <a:gd name="connsiteY63" fmla="*/ 30956 h 381000"/>
                <a:gd name="connsiteX64" fmla="*/ 2319338 w 2400300"/>
                <a:gd name="connsiteY64" fmla="*/ 54769 h 381000"/>
                <a:gd name="connsiteX65" fmla="*/ 2281238 w 2400300"/>
                <a:gd name="connsiteY65" fmla="*/ 83344 h 381000"/>
                <a:gd name="connsiteX66" fmla="*/ 2235994 w 2400300"/>
                <a:gd name="connsiteY66" fmla="*/ 107156 h 381000"/>
                <a:gd name="connsiteX67" fmla="*/ 2171700 w 2400300"/>
                <a:gd name="connsiteY67" fmla="*/ 130969 h 381000"/>
                <a:gd name="connsiteX68" fmla="*/ 2121694 w 2400300"/>
                <a:gd name="connsiteY68" fmla="*/ 142875 h 381000"/>
                <a:gd name="connsiteX69" fmla="*/ 2076450 w 2400300"/>
                <a:gd name="connsiteY69" fmla="*/ 150019 h 381000"/>
                <a:gd name="connsiteX70" fmla="*/ 2031207 w 2400300"/>
                <a:gd name="connsiteY70" fmla="*/ 154781 h 381000"/>
                <a:gd name="connsiteX71" fmla="*/ 1983582 w 2400300"/>
                <a:gd name="connsiteY71" fmla="*/ 159544 h 381000"/>
                <a:gd name="connsiteX72" fmla="*/ 1919288 w 2400300"/>
                <a:gd name="connsiteY72" fmla="*/ 161925 h 381000"/>
                <a:gd name="connsiteX73" fmla="*/ 1826419 w 2400300"/>
                <a:gd name="connsiteY73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00300" h="381000">
                  <a:moveTo>
                    <a:pt x="1826419" y="161925"/>
                  </a:moveTo>
                  <a:lnTo>
                    <a:pt x="1640682" y="159544"/>
                  </a:lnTo>
                  <a:lnTo>
                    <a:pt x="1471613" y="157162"/>
                  </a:lnTo>
                  <a:lnTo>
                    <a:pt x="1345407" y="154781"/>
                  </a:lnTo>
                  <a:lnTo>
                    <a:pt x="1204913" y="150019"/>
                  </a:lnTo>
                  <a:lnTo>
                    <a:pt x="1088232" y="145256"/>
                  </a:lnTo>
                  <a:lnTo>
                    <a:pt x="978694" y="135731"/>
                  </a:lnTo>
                  <a:lnTo>
                    <a:pt x="900113" y="130969"/>
                  </a:lnTo>
                  <a:lnTo>
                    <a:pt x="814388" y="123825"/>
                  </a:lnTo>
                  <a:lnTo>
                    <a:pt x="733425" y="116681"/>
                  </a:lnTo>
                  <a:lnTo>
                    <a:pt x="645319" y="104775"/>
                  </a:lnTo>
                  <a:lnTo>
                    <a:pt x="547688" y="88106"/>
                  </a:lnTo>
                  <a:lnTo>
                    <a:pt x="483394" y="76200"/>
                  </a:lnTo>
                  <a:lnTo>
                    <a:pt x="404813" y="57150"/>
                  </a:lnTo>
                  <a:lnTo>
                    <a:pt x="335757" y="38100"/>
                  </a:lnTo>
                  <a:lnTo>
                    <a:pt x="300038" y="28575"/>
                  </a:lnTo>
                  <a:lnTo>
                    <a:pt x="288132" y="28575"/>
                  </a:lnTo>
                  <a:lnTo>
                    <a:pt x="254794" y="33337"/>
                  </a:lnTo>
                  <a:lnTo>
                    <a:pt x="190500" y="50006"/>
                  </a:lnTo>
                  <a:lnTo>
                    <a:pt x="135732" y="69056"/>
                  </a:lnTo>
                  <a:lnTo>
                    <a:pt x="88107" y="90487"/>
                  </a:lnTo>
                  <a:lnTo>
                    <a:pt x="47625" y="111919"/>
                  </a:lnTo>
                  <a:lnTo>
                    <a:pt x="33338" y="116681"/>
                  </a:lnTo>
                  <a:lnTo>
                    <a:pt x="14288" y="128587"/>
                  </a:lnTo>
                  <a:lnTo>
                    <a:pt x="7144" y="142875"/>
                  </a:lnTo>
                  <a:lnTo>
                    <a:pt x="0" y="166687"/>
                  </a:lnTo>
                  <a:lnTo>
                    <a:pt x="0" y="200025"/>
                  </a:lnTo>
                  <a:lnTo>
                    <a:pt x="4763" y="223837"/>
                  </a:lnTo>
                  <a:lnTo>
                    <a:pt x="14288" y="235744"/>
                  </a:lnTo>
                  <a:lnTo>
                    <a:pt x="35719" y="252412"/>
                  </a:lnTo>
                  <a:lnTo>
                    <a:pt x="69057" y="266700"/>
                  </a:lnTo>
                  <a:lnTo>
                    <a:pt x="130969" y="283369"/>
                  </a:lnTo>
                  <a:lnTo>
                    <a:pt x="197644" y="295275"/>
                  </a:lnTo>
                  <a:lnTo>
                    <a:pt x="261938" y="304800"/>
                  </a:lnTo>
                  <a:lnTo>
                    <a:pt x="333375" y="311944"/>
                  </a:lnTo>
                  <a:lnTo>
                    <a:pt x="402432" y="316706"/>
                  </a:lnTo>
                  <a:lnTo>
                    <a:pt x="552450" y="316706"/>
                  </a:lnTo>
                  <a:lnTo>
                    <a:pt x="735807" y="316706"/>
                  </a:lnTo>
                  <a:lnTo>
                    <a:pt x="800100" y="316706"/>
                  </a:lnTo>
                  <a:lnTo>
                    <a:pt x="921544" y="335756"/>
                  </a:lnTo>
                  <a:lnTo>
                    <a:pt x="1031082" y="340519"/>
                  </a:lnTo>
                  <a:lnTo>
                    <a:pt x="1209675" y="350044"/>
                  </a:lnTo>
                  <a:lnTo>
                    <a:pt x="1335882" y="354806"/>
                  </a:lnTo>
                  <a:lnTo>
                    <a:pt x="1481138" y="357187"/>
                  </a:lnTo>
                  <a:lnTo>
                    <a:pt x="1681163" y="359569"/>
                  </a:lnTo>
                  <a:lnTo>
                    <a:pt x="1943100" y="359569"/>
                  </a:lnTo>
                  <a:lnTo>
                    <a:pt x="2128838" y="359569"/>
                  </a:lnTo>
                  <a:lnTo>
                    <a:pt x="2264569" y="381000"/>
                  </a:lnTo>
                  <a:lnTo>
                    <a:pt x="2281238" y="359569"/>
                  </a:lnTo>
                  <a:lnTo>
                    <a:pt x="2297907" y="330994"/>
                  </a:lnTo>
                  <a:lnTo>
                    <a:pt x="2321719" y="288131"/>
                  </a:lnTo>
                  <a:lnTo>
                    <a:pt x="2338388" y="250031"/>
                  </a:lnTo>
                  <a:lnTo>
                    <a:pt x="2357438" y="204787"/>
                  </a:lnTo>
                  <a:lnTo>
                    <a:pt x="2369344" y="166687"/>
                  </a:lnTo>
                  <a:lnTo>
                    <a:pt x="2381250" y="126206"/>
                  </a:lnTo>
                  <a:lnTo>
                    <a:pt x="2393157" y="78581"/>
                  </a:lnTo>
                  <a:lnTo>
                    <a:pt x="2397919" y="45244"/>
                  </a:lnTo>
                  <a:lnTo>
                    <a:pt x="2400300" y="28575"/>
                  </a:lnTo>
                  <a:lnTo>
                    <a:pt x="2400300" y="14287"/>
                  </a:lnTo>
                  <a:lnTo>
                    <a:pt x="2397919" y="7144"/>
                  </a:lnTo>
                  <a:lnTo>
                    <a:pt x="2393157" y="0"/>
                  </a:lnTo>
                  <a:lnTo>
                    <a:pt x="2381250" y="2381"/>
                  </a:lnTo>
                  <a:lnTo>
                    <a:pt x="2369344" y="9525"/>
                  </a:lnTo>
                  <a:lnTo>
                    <a:pt x="2347913" y="30956"/>
                  </a:lnTo>
                  <a:lnTo>
                    <a:pt x="2319338" y="54769"/>
                  </a:lnTo>
                  <a:lnTo>
                    <a:pt x="2281238" y="83344"/>
                  </a:lnTo>
                  <a:lnTo>
                    <a:pt x="2235994" y="107156"/>
                  </a:lnTo>
                  <a:lnTo>
                    <a:pt x="2171700" y="130969"/>
                  </a:lnTo>
                  <a:lnTo>
                    <a:pt x="2121694" y="142875"/>
                  </a:lnTo>
                  <a:lnTo>
                    <a:pt x="2076450" y="150019"/>
                  </a:lnTo>
                  <a:lnTo>
                    <a:pt x="2031207" y="154781"/>
                  </a:lnTo>
                  <a:lnTo>
                    <a:pt x="1983582" y="159544"/>
                  </a:lnTo>
                  <a:lnTo>
                    <a:pt x="1919288" y="161925"/>
                  </a:lnTo>
                  <a:lnTo>
                    <a:pt x="1826419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D6380329-F08D-4A6C-8010-6D17B29F230C}"/>
                </a:ext>
              </a:extLst>
            </p:cNvPr>
            <p:cNvSpPr/>
            <p:nvPr/>
          </p:nvSpPr>
          <p:spPr>
            <a:xfrm rot="16200000">
              <a:off x="4325938" y="3592512"/>
              <a:ext cx="2636838" cy="2259013"/>
            </a:xfrm>
            <a:custGeom>
              <a:avLst/>
              <a:gdLst>
                <a:gd name="connsiteX0" fmla="*/ 2301865 w 2636472"/>
                <a:gd name="connsiteY0" fmla="*/ 268262 h 2258596"/>
                <a:gd name="connsiteX1" fmla="*/ 2327826 w 2636472"/>
                <a:gd name="connsiteY1" fmla="*/ 473065 h 2258596"/>
                <a:gd name="connsiteX2" fmla="*/ 2359556 w 2636472"/>
                <a:gd name="connsiteY2" fmla="*/ 715366 h 2258596"/>
                <a:gd name="connsiteX3" fmla="*/ 2365325 w 2636472"/>
                <a:gd name="connsiteY3" fmla="*/ 767288 h 2258596"/>
                <a:gd name="connsiteX4" fmla="*/ 2382632 w 2636472"/>
                <a:gd name="connsiteY4" fmla="*/ 923053 h 2258596"/>
                <a:gd name="connsiteX5" fmla="*/ 2397055 w 2636472"/>
                <a:gd name="connsiteY5" fmla="*/ 1081703 h 2258596"/>
                <a:gd name="connsiteX6" fmla="*/ 2417247 w 2636472"/>
                <a:gd name="connsiteY6" fmla="*/ 1373042 h 2258596"/>
                <a:gd name="connsiteX7" fmla="*/ 2437438 w 2636472"/>
                <a:gd name="connsiteY7" fmla="*/ 1609574 h 2258596"/>
                <a:gd name="connsiteX8" fmla="*/ 2448976 w 2636472"/>
                <a:gd name="connsiteY8" fmla="*/ 1762455 h 2258596"/>
                <a:gd name="connsiteX9" fmla="*/ 2451861 w 2636472"/>
                <a:gd name="connsiteY9" fmla="*/ 1802839 h 2258596"/>
                <a:gd name="connsiteX10" fmla="*/ 2451861 w 2636472"/>
                <a:gd name="connsiteY10" fmla="*/ 1828800 h 2258596"/>
                <a:gd name="connsiteX11" fmla="*/ 2446092 w 2636472"/>
                <a:gd name="connsiteY11" fmla="*/ 1863414 h 2258596"/>
                <a:gd name="connsiteX12" fmla="*/ 2434554 w 2636472"/>
                <a:gd name="connsiteY12" fmla="*/ 1889375 h 2258596"/>
                <a:gd name="connsiteX13" fmla="*/ 2423016 w 2636472"/>
                <a:gd name="connsiteY13" fmla="*/ 1906682 h 2258596"/>
                <a:gd name="connsiteX14" fmla="*/ 2411477 w 2636472"/>
                <a:gd name="connsiteY14" fmla="*/ 1915336 h 2258596"/>
                <a:gd name="connsiteX15" fmla="*/ 2394170 w 2636472"/>
                <a:gd name="connsiteY15" fmla="*/ 1923989 h 2258596"/>
                <a:gd name="connsiteX16" fmla="*/ 2353787 w 2636472"/>
                <a:gd name="connsiteY16" fmla="*/ 1926874 h 2258596"/>
                <a:gd name="connsiteX17" fmla="*/ 2189368 w 2636472"/>
                <a:gd name="connsiteY17" fmla="*/ 1926874 h 2258596"/>
                <a:gd name="connsiteX18" fmla="*/ 1961489 w 2636472"/>
                <a:gd name="connsiteY18" fmla="*/ 1923989 h 2258596"/>
                <a:gd name="connsiteX19" fmla="*/ 1799954 w 2636472"/>
                <a:gd name="connsiteY19" fmla="*/ 1926874 h 2258596"/>
                <a:gd name="connsiteX20" fmla="*/ 1589383 w 2636472"/>
                <a:gd name="connsiteY20" fmla="*/ 1926874 h 2258596"/>
                <a:gd name="connsiteX21" fmla="*/ 1393234 w 2636472"/>
                <a:gd name="connsiteY21" fmla="*/ 1923989 h 2258596"/>
                <a:gd name="connsiteX22" fmla="*/ 1110549 w 2636472"/>
                <a:gd name="connsiteY22" fmla="*/ 1923989 h 2258596"/>
                <a:gd name="connsiteX23" fmla="*/ 931707 w 2636472"/>
                <a:gd name="connsiteY23" fmla="*/ 1926874 h 2258596"/>
                <a:gd name="connsiteX24" fmla="*/ 703828 w 2636472"/>
                <a:gd name="connsiteY24" fmla="*/ 1926874 h 2258596"/>
                <a:gd name="connsiteX25" fmla="*/ 571139 w 2636472"/>
                <a:gd name="connsiteY25" fmla="*/ 1926874 h 2258596"/>
                <a:gd name="connsiteX26" fmla="*/ 545178 w 2636472"/>
                <a:gd name="connsiteY26" fmla="*/ 1926874 h 2258596"/>
                <a:gd name="connsiteX27" fmla="*/ 37499 w 2636472"/>
                <a:gd name="connsiteY27" fmla="*/ 1877837 h 2258596"/>
                <a:gd name="connsiteX28" fmla="*/ 20192 w 2636472"/>
                <a:gd name="connsiteY28" fmla="*/ 1886490 h 2258596"/>
                <a:gd name="connsiteX29" fmla="*/ 5769 w 2636472"/>
                <a:gd name="connsiteY29" fmla="*/ 1912451 h 2258596"/>
                <a:gd name="connsiteX30" fmla="*/ 0 w 2636472"/>
                <a:gd name="connsiteY30" fmla="*/ 1929759 h 2258596"/>
                <a:gd name="connsiteX31" fmla="*/ 0 w 2636472"/>
                <a:gd name="connsiteY31" fmla="*/ 1949950 h 2258596"/>
                <a:gd name="connsiteX32" fmla="*/ 8653 w 2636472"/>
                <a:gd name="connsiteY32" fmla="*/ 1967258 h 2258596"/>
                <a:gd name="connsiteX33" fmla="*/ 28845 w 2636472"/>
                <a:gd name="connsiteY33" fmla="*/ 1984565 h 2258596"/>
                <a:gd name="connsiteX34" fmla="*/ 46152 w 2636472"/>
                <a:gd name="connsiteY34" fmla="*/ 2001872 h 2258596"/>
                <a:gd name="connsiteX35" fmla="*/ 66344 w 2636472"/>
                <a:gd name="connsiteY35" fmla="*/ 2019179 h 2258596"/>
                <a:gd name="connsiteX36" fmla="*/ 95190 w 2636472"/>
                <a:gd name="connsiteY36" fmla="*/ 2045140 h 2258596"/>
                <a:gd name="connsiteX37" fmla="*/ 144227 w 2636472"/>
                <a:gd name="connsiteY37" fmla="*/ 2076870 h 2258596"/>
                <a:gd name="connsiteX38" fmla="*/ 213456 w 2636472"/>
                <a:gd name="connsiteY38" fmla="*/ 2111485 h 2258596"/>
                <a:gd name="connsiteX39" fmla="*/ 299992 w 2636472"/>
                <a:gd name="connsiteY39" fmla="*/ 2146099 h 2258596"/>
                <a:gd name="connsiteX40" fmla="*/ 377875 w 2636472"/>
                <a:gd name="connsiteY40" fmla="*/ 2174945 h 2258596"/>
                <a:gd name="connsiteX41" fmla="*/ 447104 w 2636472"/>
                <a:gd name="connsiteY41" fmla="*/ 2195136 h 2258596"/>
                <a:gd name="connsiteX42" fmla="*/ 504795 w 2636472"/>
                <a:gd name="connsiteY42" fmla="*/ 2186483 h 2258596"/>
                <a:gd name="connsiteX43" fmla="*/ 617292 w 2636472"/>
                <a:gd name="connsiteY43" fmla="*/ 2172060 h 2258596"/>
                <a:gd name="connsiteX44" fmla="*/ 804787 w 2636472"/>
                <a:gd name="connsiteY44" fmla="*/ 2157637 h 2258596"/>
                <a:gd name="connsiteX45" fmla="*/ 998052 w 2636472"/>
                <a:gd name="connsiteY45" fmla="*/ 2148984 h 2258596"/>
                <a:gd name="connsiteX46" fmla="*/ 1225930 w 2636472"/>
                <a:gd name="connsiteY46" fmla="*/ 2148984 h 2258596"/>
                <a:gd name="connsiteX47" fmla="*/ 1551884 w 2636472"/>
                <a:gd name="connsiteY47" fmla="*/ 2148984 h 2258596"/>
                <a:gd name="connsiteX48" fmla="*/ 1929759 w 2636472"/>
                <a:gd name="connsiteY48" fmla="*/ 2148984 h 2258596"/>
                <a:gd name="connsiteX49" fmla="*/ 2249943 w 2636472"/>
                <a:gd name="connsiteY49" fmla="*/ 2148984 h 2258596"/>
                <a:gd name="connsiteX50" fmla="*/ 2275904 w 2636472"/>
                <a:gd name="connsiteY50" fmla="*/ 2148984 h 2258596"/>
                <a:gd name="connsiteX51" fmla="*/ 2284558 w 2636472"/>
                <a:gd name="connsiteY51" fmla="*/ 2177829 h 2258596"/>
                <a:gd name="connsiteX52" fmla="*/ 2296096 w 2636472"/>
                <a:gd name="connsiteY52" fmla="*/ 2209559 h 2258596"/>
                <a:gd name="connsiteX53" fmla="*/ 2310518 w 2636472"/>
                <a:gd name="connsiteY53" fmla="*/ 2238405 h 2258596"/>
                <a:gd name="connsiteX54" fmla="*/ 2330710 w 2636472"/>
                <a:gd name="connsiteY54" fmla="*/ 2255712 h 2258596"/>
                <a:gd name="connsiteX55" fmla="*/ 2342248 w 2636472"/>
                <a:gd name="connsiteY55" fmla="*/ 2258596 h 2258596"/>
                <a:gd name="connsiteX56" fmla="*/ 2353787 w 2636472"/>
                <a:gd name="connsiteY56" fmla="*/ 2258596 h 2258596"/>
                <a:gd name="connsiteX57" fmla="*/ 2373978 w 2636472"/>
                <a:gd name="connsiteY57" fmla="*/ 2247058 h 2258596"/>
                <a:gd name="connsiteX58" fmla="*/ 2405708 w 2636472"/>
                <a:gd name="connsiteY58" fmla="*/ 2218213 h 2258596"/>
                <a:gd name="connsiteX59" fmla="*/ 2489360 w 2636472"/>
                <a:gd name="connsiteY59" fmla="*/ 2137446 h 2258596"/>
                <a:gd name="connsiteX60" fmla="*/ 2561474 w 2636472"/>
                <a:gd name="connsiteY60" fmla="*/ 2062448 h 2258596"/>
                <a:gd name="connsiteX61" fmla="*/ 2616280 w 2636472"/>
                <a:gd name="connsiteY61" fmla="*/ 2007641 h 2258596"/>
                <a:gd name="connsiteX62" fmla="*/ 2622049 w 2636472"/>
                <a:gd name="connsiteY62" fmla="*/ 2001872 h 2258596"/>
                <a:gd name="connsiteX63" fmla="*/ 2627818 w 2636472"/>
                <a:gd name="connsiteY63" fmla="*/ 1993218 h 2258596"/>
                <a:gd name="connsiteX64" fmla="*/ 2633587 w 2636472"/>
                <a:gd name="connsiteY64" fmla="*/ 1984565 h 2258596"/>
                <a:gd name="connsiteX65" fmla="*/ 2636472 w 2636472"/>
                <a:gd name="connsiteY65" fmla="*/ 1978796 h 2258596"/>
                <a:gd name="connsiteX66" fmla="*/ 2636472 w 2636472"/>
                <a:gd name="connsiteY66" fmla="*/ 1964373 h 2258596"/>
                <a:gd name="connsiteX67" fmla="*/ 2636472 w 2636472"/>
                <a:gd name="connsiteY67" fmla="*/ 1941297 h 2258596"/>
                <a:gd name="connsiteX68" fmla="*/ 2630703 w 2636472"/>
                <a:gd name="connsiteY68" fmla="*/ 1898029 h 2258596"/>
                <a:gd name="connsiteX69" fmla="*/ 2619164 w 2636472"/>
                <a:gd name="connsiteY69" fmla="*/ 1851876 h 2258596"/>
                <a:gd name="connsiteX70" fmla="*/ 2601857 w 2636472"/>
                <a:gd name="connsiteY70" fmla="*/ 1782647 h 2258596"/>
                <a:gd name="connsiteX71" fmla="*/ 2587435 w 2636472"/>
                <a:gd name="connsiteY71" fmla="*/ 1745148 h 2258596"/>
                <a:gd name="connsiteX72" fmla="*/ 2578781 w 2636472"/>
                <a:gd name="connsiteY72" fmla="*/ 1673034 h 2258596"/>
                <a:gd name="connsiteX73" fmla="*/ 2570127 w 2636472"/>
                <a:gd name="connsiteY73" fmla="*/ 1546114 h 2258596"/>
                <a:gd name="connsiteX74" fmla="*/ 2552820 w 2636472"/>
                <a:gd name="connsiteY74" fmla="*/ 1378811 h 2258596"/>
                <a:gd name="connsiteX75" fmla="*/ 2541282 w 2636472"/>
                <a:gd name="connsiteY75" fmla="*/ 1223046 h 2258596"/>
                <a:gd name="connsiteX76" fmla="*/ 2544166 w 2636472"/>
                <a:gd name="connsiteY76" fmla="*/ 1026897 h 2258596"/>
                <a:gd name="connsiteX77" fmla="*/ 2523975 w 2636472"/>
                <a:gd name="connsiteY77" fmla="*/ 856709 h 2258596"/>
                <a:gd name="connsiteX78" fmla="*/ 2503783 w 2636472"/>
                <a:gd name="connsiteY78" fmla="*/ 674983 h 2258596"/>
                <a:gd name="connsiteX79" fmla="*/ 2474937 w 2636472"/>
                <a:gd name="connsiteY79" fmla="*/ 449988 h 2258596"/>
                <a:gd name="connsiteX80" fmla="*/ 2451861 w 2636472"/>
                <a:gd name="connsiteY80" fmla="*/ 236532 h 2258596"/>
                <a:gd name="connsiteX81" fmla="*/ 2425900 w 2636472"/>
                <a:gd name="connsiteY81" fmla="*/ 2884 h 2258596"/>
                <a:gd name="connsiteX82" fmla="*/ 2267250 w 2636472"/>
                <a:gd name="connsiteY82" fmla="*/ 0 h 2258596"/>
                <a:gd name="connsiteX83" fmla="*/ 2284558 w 2636472"/>
                <a:gd name="connsiteY83" fmla="*/ 129804 h 2258596"/>
                <a:gd name="connsiteX84" fmla="*/ 2301865 w 2636472"/>
                <a:gd name="connsiteY84" fmla="*/ 268262 h 22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636472" h="2258596">
                  <a:moveTo>
                    <a:pt x="2301865" y="268262"/>
                  </a:moveTo>
                  <a:lnTo>
                    <a:pt x="2327826" y="473065"/>
                  </a:lnTo>
                  <a:lnTo>
                    <a:pt x="2359556" y="715366"/>
                  </a:lnTo>
                  <a:lnTo>
                    <a:pt x="2365325" y="767288"/>
                  </a:lnTo>
                  <a:lnTo>
                    <a:pt x="2382632" y="923053"/>
                  </a:lnTo>
                  <a:lnTo>
                    <a:pt x="2397055" y="1081703"/>
                  </a:lnTo>
                  <a:lnTo>
                    <a:pt x="2417247" y="1373042"/>
                  </a:lnTo>
                  <a:lnTo>
                    <a:pt x="2437438" y="1609574"/>
                  </a:lnTo>
                  <a:lnTo>
                    <a:pt x="2448976" y="1762455"/>
                  </a:lnTo>
                  <a:lnTo>
                    <a:pt x="2451861" y="1802839"/>
                  </a:lnTo>
                  <a:lnTo>
                    <a:pt x="2451861" y="1828800"/>
                  </a:lnTo>
                  <a:lnTo>
                    <a:pt x="2446092" y="1863414"/>
                  </a:lnTo>
                  <a:lnTo>
                    <a:pt x="2434554" y="1889375"/>
                  </a:lnTo>
                  <a:lnTo>
                    <a:pt x="2423016" y="1906682"/>
                  </a:lnTo>
                  <a:lnTo>
                    <a:pt x="2411477" y="1915336"/>
                  </a:lnTo>
                  <a:lnTo>
                    <a:pt x="2394170" y="1923989"/>
                  </a:lnTo>
                  <a:lnTo>
                    <a:pt x="2353787" y="1926874"/>
                  </a:lnTo>
                  <a:lnTo>
                    <a:pt x="2189368" y="1926874"/>
                  </a:lnTo>
                  <a:lnTo>
                    <a:pt x="1961489" y="1923989"/>
                  </a:lnTo>
                  <a:lnTo>
                    <a:pt x="1799954" y="1926874"/>
                  </a:lnTo>
                  <a:lnTo>
                    <a:pt x="1589383" y="1926874"/>
                  </a:lnTo>
                  <a:lnTo>
                    <a:pt x="1393234" y="1923989"/>
                  </a:lnTo>
                  <a:lnTo>
                    <a:pt x="1110549" y="1923989"/>
                  </a:lnTo>
                  <a:lnTo>
                    <a:pt x="931707" y="1926874"/>
                  </a:lnTo>
                  <a:lnTo>
                    <a:pt x="703828" y="1926874"/>
                  </a:lnTo>
                  <a:lnTo>
                    <a:pt x="571139" y="1926874"/>
                  </a:lnTo>
                  <a:lnTo>
                    <a:pt x="545178" y="1926874"/>
                  </a:lnTo>
                  <a:lnTo>
                    <a:pt x="37499" y="1877837"/>
                  </a:lnTo>
                  <a:lnTo>
                    <a:pt x="20192" y="1886490"/>
                  </a:lnTo>
                  <a:lnTo>
                    <a:pt x="5769" y="1912451"/>
                  </a:lnTo>
                  <a:lnTo>
                    <a:pt x="0" y="1929759"/>
                  </a:lnTo>
                  <a:lnTo>
                    <a:pt x="0" y="1949950"/>
                  </a:lnTo>
                  <a:lnTo>
                    <a:pt x="8653" y="1967258"/>
                  </a:lnTo>
                  <a:lnTo>
                    <a:pt x="28845" y="1984565"/>
                  </a:lnTo>
                  <a:lnTo>
                    <a:pt x="46152" y="2001872"/>
                  </a:lnTo>
                  <a:lnTo>
                    <a:pt x="66344" y="2019179"/>
                  </a:lnTo>
                  <a:lnTo>
                    <a:pt x="95190" y="2045140"/>
                  </a:lnTo>
                  <a:lnTo>
                    <a:pt x="144227" y="2076870"/>
                  </a:lnTo>
                  <a:lnTo>
                    <a:pt x="213456" y="2111485"/>
                  </a:lnTo>
                  <a:lnTo>
                    <a:pt x="299992" y="2146099"/>
                  </a:lnTo>
                  <a:lnTo>
                    <a:pt x="377875" y="2174945"/>
                  </a:lnTo>
                  <a:lnTo>
                    <a:pt x="447104" y="2195136"/>
                  </a:lnTo>
                  <a:lnTo>
                    <a:pt x="504795" y="2186483"/>
                  </a:lnTo>
                  <a:lnTo>
                    <a:pt x="617292" y="2172060"/>
                  </a:lnTo>
                  <a:lnTo>
                    <a:pt x="804787" y="2157637"/>
                  </a:lnTo>
                  <a:lnTo>
                    <a:pt x="998052" y="2148984"/>
                  </a:lnTo>
                  <a:lnTo>
                    <a:pt x="1225930" y="2148984"/>
                  </a:lnTo>
                  <a:lnTo>
                    <a:pt x="1551884" y="2148984"/>
                  </a:lnTo>
                  <a:lnTo>
                    <a:pt x="1929759" y="2148984"/>
                  </a:lnTo>
                  <a:lnTo>
                    <a:pt x="2249943" y="2148984"/>
                  </a:lnTo>
                  <a:lnTo>
                    <a:pt x="2275904" y="2148984"/>
                  </a:lnTo>
                  <a:lnTo>
                    <a:pt x="2284558" y="2177829"/>
                  </a:lnTo>
                  <a:lnTo>
                    <a:pt x="2296096" y="2209559"/>
                  </a:lnTo>
                  <a:lnTo>
                    <a:pt x="2310518" y="2238405"/>
                  </a:lnTo>
                  <a:lnTo>
                    <a:pt x="2330710" y="2255712"/>
                  </a:lnTo>
                  <a:lnTo>
                    <a:pt x="2342248" y="2258596"/>
                  </a:lnTo>
                  <a:lnTo>
                    <a:pt x="2353787" y="2258596"/>
                  </a:lnTo>
                  <a:lnTo>
                    <a:pt x="2373978" y="2247058"/>
                  </a:lnTo>
                  <a:lnTo>
                    <a:pt x="2405708" y="2218213"/>
                  </a:lnTo>
                  <a:lnTo>
                    <a:pt x="2489360" y="2137446"/>
                  </a:lnTo>
                  <a:lnTo>
                    <a:pt x="2561474" y="2062448"/>
                  </a:lnTo>
                  <a:lnTo>
                    <a:pt x="2616280" y="2007641"/>
                  </a:lnTo>
                  <a:lnTo>
                    <a:pt x="2622049" y="2001872"/>
                  </a:lnTo>
                  <a:lnTo>
                    <a:pt x="2627818" y="1993218"/>
                  </a:lnTo>
                  <a:lnTo>
                    <a:pt x="2633587" y="1984565"/>
                  </a:lnTo>
                  <a:lnTo>
                    <a:pt x="2636472" y="1978796"/>
                  </a:lnTo>
                  <a:lnTo>
                    <a:pt x="2636472" y="1964373"/>
                  </a:lnTo>
                  <a:lnTo>
                    <a:pt x="2636472" y="1941297"/>
                  </a:lnTo>
                  <a:lnTo>
                    <a:pt x="2630703" y="1898029"/>
                  </a:lnTo>
                  <a:lnTo>
                    <a:pt x="2619164" y="1851876"/>
                  </a:lnTo>
                  <a:lnTo>
                    <a:pt x="2601857" y="1782647"/>
                  </a:lnTo>
                  <a:lnTo>
                    <a:pt x="2587435" y="1745148"/>
                  </a:lnTo>
                  <a:lnTo>
                    <a:pt x="2578781" y="1673034"/>
                  </a:lnTo>
                  <a:lnTo>
                    <a:pt x="2570127" y="1546114"/>
                  </a:lnTo>
                  <a:lnTo>
                    <a:pt x="2552820" y="1378811"/>
                  </a:lnTo>
                  <a:lnTo>
                    <a:pt x="2541282" y="1223046"/>
                  </a:lnTo>
                  <a:cubicBezTo>
                    <a:pt x="2542243" y="1157663"/>
                    <a:pt x="2543205" y="1092280"/>
                    <a:pt x="2544166" y="1026897"/>
                  </a:cubicBezTo>
                  <a:lnTo>
                    <a:pt x="2523975" y="856709"/>
                  </a:lnTo>
                  <a:lnTo>
                    <a:pt x="2503783" y="674983"/>
                  </a:lnTo>
                  <a:lnTo>
                    <a:pt x="2474937" y="449988"/>
                  </a:lnTo>
                  <a:lnTo>
                    <a:pt x="2451861" y="236532"/>
                  </a:lnTo>
                  <a:lnTo>
                    <a:pt x="2425900" y="2884"/>
                  </a:lnTo>
                  <a:lnTo>
                    <a:pt x="2267250" y="0"/>
                  </a:lnTo>
                  <a:lnTo>
                    <a:pt x="2284558" y="129804"/>
                  </a:lnTo>
                  <a:lnTo>
                    <a:pt x="2301865" y="268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A3AEAF30-8EF8-4455-A20A-826198C9D100}"/>
                </a:ext>
              </a:extLst>
            </p:cNvPr>
            <p:cNvSpPr/>
            <p:nvPr/>
          </p:nvSpPr>
          <p:spPr>
            <a:xfrm>
              <a:off x="5867400" y="5389563"/>
              <a:ext cx="585788" cy="644525"/>
            </a:xfrm>
            <a:custGeom>
              <a:avLst/>
              <a:gdLst>
                <a:gd name="connsiteX0" fmla="*/ 152400 w 585788"/>
                <a:gd name="connsiteY0" fmla="*/ 121444 h 645319"/>
                <a:gd name="connsiteX1" fmla="*/ 338138 w 585788"/>
                <a:gd name="connsiteY1" fmla="*/ 173831 h 645319"/>
                <a:gd name="connsiteX2" fmla="*/ 383381 w 585788"/>
                <a:gd name="connsiteY2" fmla="*/ 188119 h 645319"/>
                <a:gd name="connsiteX3" fmla="*/ 419100 w 585788"/>
                <a:gd name="connsiteY3" fmla="*/ 202406 h 645319"/>
                <a:gd name="connsiteX4" fmla="*/ 438150 w 585788"/>
                <a:gd name="connsiteY4" fmla="*/ 207169 h 645319"/>
                <a:gd name="connsiteX5" fmla="*/ 466725 w 585788"/>
                <a:gd name="connsiteY5" fmla="*/ 211931 h 645319"/>
                <a:gd name="connsiteX6" fmla="*/ 478631 w 585788"/>
                <a:gd name="connsiteY6" fmla="*/ 214312 h 645319"/>
                <a:gd name="connsiteX7" fmla="*/ 502444 w 585788"/>
                <a:gd name="connsiteY7" fmla="*/ 209550 h 645319"/>
                <a:gd name="connsiteX8" fmla="*/ 523875 w 585788"/>
                <a:gd name="connsiteY8" fmla="*/ 200025 h 645319"/>
                <a:gd name="connsiteX9" fmla="*/ 542925 w 585788"/>
                <a:gd name="connsiteY9" fmla="*/ 185737 h 645319"/>
                <a:gd name="connsiteX10" fmla="*/ 554831 w 585788"/>
                <a:gd name="connsiteY10" fmla="*/ 171450 h 645319"/>
                <a:gd name="connsiteX11" fmla="*/ 564356 w 585788"/>
                <a:gd name="connsiteY11" fmla="*/ 154781 h 645319"/>
                <a:gd name="connsiteX12" fmla="*/ 571500 w 585788"/>
                <a:gd name="connsiteY12" fmla="*/ 130969 h 645319"/>
                <a:gd name="connsiteX13" fmla="*/ 573881 w 585788"/>
                <a:gd name="connsiteY13" fmla="*/ 95250 h 645319"/>
                <a:gd name="connsiteX14" fmla="*/ 578644 w 585788"/>
                <a:gd name="connsiteY14" fmla="*/ 0 h 645319"/>
                <a:gd name="connsiteX15" fmla="*/ 585788 w 585788"/>
                <a:gd name="connsiteY15" fmla="*/ 645319 h 645319"/>
                <a:gd name="connsiteX16" fmla="*/ 550069 w 585788"/>
                <a:gd name="connsiteY16" fmla="*/ 635794 h 645319"/>
                <a:gd name="connsiteX17" fmla="*/ 528638 w 585788"/>
                <a:gd name="connsiteY17" fmla="*/ 623887 h 645319"/>
                <a:gd name="connsiteX18" fmla="*/ 511969 w 585788"/>
                <a:gd name="connsiteY18" fmla="*/ 609600 h 645319"/>
                <a:gd name="connsiteX19" fmla="*/ 495300 w 585788"/>
                <a:gd name="connsiteY19" fmla="*/ 588169 h 645319"/>
                <a:gd name="connsiteX20" fmla="*/ 471488 w 585788"/>
                <a:gd name="connsiteY20" fmla="*/ 545306 h 645319"/>
                <a:gd name="connsiteX21" fmla="*/ 426244 w 585788"/>
                <a:gd name="connsiteY21" fmla="*/ 459581 h 645319"/>
                <a:gd name="connsiteX22" fmla="*/ 397669 w 585788"/>
                <a:gd name="connsiteY22" fmla="*/ 409575 h 645319"/>
                <a:gd name="connsiteX23" fmla="*/ 357188 w 585788"/>
                <a:gd name="connsiteY23" fmla="*/ 378619 h 645319"/>
                <a:gd name="connsiteX24" fmla="*/ 278606 w 585788"/>
                <a:gd name="connsiteY24" fmla="*/ 321469 h 645319"/>
                <a:gd name="connsiteX25" fmla="*/ 157163 w 585788"/>
                <a:gd name="connsiteY25" fmla="*/ 235744 h 645319"/>
                <a:gd name="connsiteX26" fmla="*/ 85725 w 585788"/>
                <a:gd name="connsiteY26" fmla="*/ 185737 h 645319"/>
                <a:gd name="connsiteX27" fmla="*/ 28575 w 585788"/>
                <a:gd name="connsiteY27" fmla="*/ 147637 h 645319"/>
                <a:gd name="connsiteX28" fmla="*/ 14288 w 585788"/>
                <a:gd name="connsiteY28" fmla="*/ 135731 h 645319"/>
                <a:gd name="connsiteX29" fmla="*/ 2381 w 585788"/>
                <a:gd name="connsiteY29" fmla="*/ 116681 h 645319"/>
                <a:gd name="connsiteX30" fmla="*/ 0 w 585788"/>
                <a:gd name="connsiteY30" fmla="*/ 102394 h 645319"/>
                <a:gd name="connsiteX31" fmla="*/ 2381 w 585788"/>
                <a:gd name="connsiteY31" fmla="*/ 97631 h 645319"/>
                <a:gd name="connsiteX32" fmla="*/ 11906 w 585788"/>
                <a:gd name="connsiteY32" fmla="*/ 92869 h 645319"/>
                <a:gd name="connsiteX33" fmla="*/ 28575 w 585788"/>
                <a:gd name="connsiteY33" fmla="*/ 90487 h 645319"/>
                <a:gd name="connsiteX34" fmla="*/ 71438 w 585788"/>
                <a:gd name="connsiteY34" fmla="*/ 97631 h 645319"/>
                <a:gd name="connsiteX35" fmla="*/ 152400 w 585788"/>
                <a:gd name="connsiteY35" fmla="*/ 1214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645319">
                  <a:moveTo>
                    <a:pt x="152400" y="121444"/>
                  </a:moveTo>
                  <a:lnTo>
                    <a:pt x="338138" y="173831"/>
                  </a:lnTo>
                  <a:lnTo>
                    <a:pt x="383381" y="188119"/>
                  </a:lnTo>
                  <a:lnTo>
                    <a:pt x="419100" y="202406"/>
                  </a:lnTo>
                  <a:lnTo>
                    <a:pt x="438150" y="207169"/>
                  </a:lnTo>
                  <a:lnTo>
                    <a:pt x="466725" y="211931"/>
                  </a:lnTo>
                  <a:lnTo>
                    <a:pt x="478631" y="214312"/>
                  </a:lnTo>
                  <a:lnTo>
                    <a:pt x="502444" y="209550"/>
                  </a:lnTo>
                  <a:lnTo>
                    <a:pt x="523875" y="200025"/>
                  </a:lnTo>
                  <a:lnTo>
                    <a:pt x="542925" y="185737"/>
                  </a:lnTo>
                  <a:lnTo>
                    <a:pt x="554831" y="171450"/>
                  </a:lnTo>
                  <a:lnTo>
                    <a:pt x="564356" y="154781"/>
                  </a:lnTo>
                  <a:lnTo>
                    <a:pt x="571500" y="130969"/>
                  </a:lnTo>
                  <a:lnTo>
                    <a:pt x="573881" y="95250"/>
                  </a:lnTo>
                  <a:lnTo>
                    <a:pt x="578644" y="0"/>
                  </a:lnTo>
                  <a:cubicBezTo>
                    <a:pt x="581025" y="215106"/>
                    <a:pt x="583407" y="430213"/>
                    <a:pt x="585788" y="645319"/>
                  </a:cubicBezTo>
                  <a:lnTo>
                    <a:pt x="550069" y="635794"/>
                  </a:lnTo>
                  <a:lnTo>
                    <a:pt x="528638" y="623887"/>
                  </a:lnTo>
                  <a:lnTo>
                    <a:pt x="511969" y="609600"/>
                  </a:lnTo>
                  <a:lnTo>
                    <a:pt x="495300" y="588169"/>
                  </a:lnTo>
                  <a:lnTo>
                    <a:pt x="471488" y="545306"/>
                  </a:lnTo>
                  <a:lnTo>
                    <a:pt x="426244" y="459581"/>
                  </a:lnTo>
                  <a:lnTo>
                    <a:pt x="397669" y="409575"/>
                  </a:lnTo>
                  <a:lnTo>
                    <a:pt x="357188" y="378619"/>
                  </a:lnTo>
                  <a:lnTo>
                    <a:pt x="278606" y="321469"/>
                  </a:lnTo>
                  <a:lnTo>
                    <a:pt x="157163" y="235744"/>
                  </a:lnTo>
                  <a:lnTo>
                    <a:pt x="85725" y="185737"/>
                  </a:lnTo>
                  <a:lnTo>
                    <a:pt x="28575" y="147637"/>
                  </a:lnTo>
                  <a:lnTo>
                    <a:pt x="14288" y="135731"/>
                  </a:lnTo>
                  <a:lnTo>
                    <a:pt x="2381" y="116681"/>
                  </a:lnTo>
                  <a:lnTo>
                    <a:pt x="0" y="102394"/>
                  </a:lnTo>
                  <a:lnTo>
                    <a:pt x="2381" y="97631"/>
                  </a:lnTo>
                  <a:lnTo>
                    <a:pt x="11906" y="92869"/>
                  </a:lnTo>
                  <a:lnTo>
                    <a:pt x="28575" y="90487"/>
                  </a:lnTo>
                  <a:lnTo>
                    <a:pt x="71438" y="97631"/>
                  </a:lnTo>
                  <a:lnTo>
                    <a:pt x="15240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520D0FA2-C80A-4068-9943-96D5675FC47F}"/>
                </a:ext>
              </a:extLst>
            </p:cNvPr>
            <p:cNvSpPr/>
            <p:nvPr/>
          </p:nvSpPr>
          <p:spPr>
            <a:xfrm>
              <a:off x="4497388" y="4049713"/>
              <a:ext cx="2022475" cy="371475"/>
            </a:xfrm>
            <a:custGeom>
              <a:avLst/>
              <a:gdLst>
                <a:gd name="connsiteX0" fmla="*/ 1633538 w 2021682"/>
                <a:gd name="connsiteY0" fmla="*/ 192882 h 371475"/>
                <a:gd name="connsiteX1" fmla="*/ 1857375 w 2021682"/>
                <a:gd name="connsiteY1" fmla="*/ 169069 h 371475"/>
                <a:gd name="connsiteX2" fmla="*/ 2021682 w 2021682"/>
                <a:gd name="connsiteY2" fmla="*/ 152400 h 371475"/>
                <a:gd name="connsiteX3" fmla="*/ 1997869 w 2021682"/>
                <a:gd name="connsiteY3" fmla="*/ 0 h 371475"/>
                <a:gd name="connsiteX4" fmla="*/ 1845469 w 2021682"/>
                <a:gd name="connsiteY4" fmla="*/ 11907 h 371475"/>
                <a:gd name="connsiteX5" fmla="*/ 1669257 w 2021682"/>
                <a:gd name="connsiteY5" fmla="*/ 26194 h 371475"/>
                <a:gd name="connsiteX6" fmla="*/ 1543050 w 2021682"/>
                <a:gd name="connsiteY6" fmla="*/ 35719 h 371475"/>
                <a:gd name="connsiteX7" fmla="*/ 1423988 w 2021682"/>
                <a:gd name="connsiteY7" fmla="*/ 45244 h 371475"/>
                <a:gd name="connsiteX8" fmla="*/ 1257300 w 2021682"/>
                <a:gd name="connsiteY8" fmla="*/ 57150 h 371475"/>
                <a:gd name="connsiteX9" fmla="*/ 1123950 w 2021682"/>
                <a:gd name="connsiteY9" fmla="*/ 66675 h 371475"/>
                <a:gd name="connsiteX10" fmla="*/ 1066800 w 2021682"/>
                <a:gd name="connsiteY10" fmla="*/ 71438 h 371475"/>
                <a:gd name="connsiteX11" fmla="*/ 845344 w 2021682"/>
                <a:gd name="connsiteY11" fmla="*/ 90488 h 371475"/>
                <a:gd name="connsiteX12" fmla="*/ 595313 w 2021682"/>
                <a:gd name="connsiteY12" fmla="*/ 128588 h 371475"/>
                <a:gd name="connsiteX13" fmla="*/ 376238 w 2021682"/>
                <a:gd name="connsiteY13" fmla="*/ 159544 h 371475"/>
                <a:gd name="connsiteX14" fmla="*/ 166688 w 2021682"/>
                <a:gd name="connsiteY14" fmla="*/ 190500 h 371475"/>
                <a:gd name="connsiteX15" fmla="*/ 2382 w 2021682"/>
                <a:gd name="connsiteY15" fmla="*/ 214313 h 371475"/>
                <a:gd name="connsiteX16" fmla="*/ 0 w 2021682"/>
                <a:gd name="connsiteY16" fmla="*/ 371475 h 371475"/>
                <a:gd name="connsiteX17" fmla="*/ 223838 w 2021682"/>
                <a:gd name="connsiteY17" fmla="*/ 338138 h 371475"/>
                <a:gd name="connsiteX18" fmla="*/ 426244 w 2021682"/>
                <a:gd name="connsiteY18" fmla="*/ 307182 h 371475"/>
                <a:gd name="connsiteX19" fmla="*/ 645319 w 2021682"/>
                <a:gd name="connsiteY19" fmla="*/ 276225 h 371475"/>
                <a:gd name="connsiteX20" fmla="*/ 850107 w 2021682"/>
                <a:gd name="connsiteY20" fmla="*/ 247650 h 371475"/>
                <a:gd name="connsiteX21" fmla="*/ 1023938 w 2021682"/>
                <a:gd name="connsiteY21" fmla="*/ 252413 h 371475"/>
                <a:gd name="connsiteX22" fmla="*/ 1200150 w 2021682"/>
                <a:gd name="connsiteY22" fmla="*/ 233363 h 371475"/>
                <a:gd name="connsiteX23" fmla="*/ 1371600 w 2021682"/>
                <a:gd name="connsiteY23" fmla="*/ 216694 h 371475"/>
                <a:gd name="connsiteX24" fmla="*/ 1633538 w 2021682"/>
                <a:gd name="connsiteY24" fmla="*/ 19288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1682" h="371475">
                  <a:moveTo>
                    <a:pt x="1633538" y="192882"/>
                  </a:moveTo>
                  <a:lnTo>
                    <a:pt x="1857375" y="169069"/>
                  </a:lnTo>
                  <a:lnTo>
                    <a:pt x="2021682" y="152400"/>
                  </a:lnTo>
                  <a:lnTo>
                    <a:pt x="1997869" y="0"/>
                  </a:lnTo>
                  <a:lnTo>
                    <a:pt x="1845469" y="11907"/>
                  </a:lnTo>
                  <a:lnTo>
                    <a:pt x="1669257" y="26194"/>
                  </a:lnTo>
                  <a:lnTo>
                    <a:pt x="1543050" y="35719"/>
                  </a:lnTo>
                  <a:lnTo>
                    <a:pt x="1423988" y="45244"/>
                  </a:lnTo>
                  <a:lnTo>
                    <a:pt x="1257300" y="57150"/>
                  </a:lnTo>
                  <a:lnTo>
                    <a:pt x="1123950" y="66675"/>
                  </a:lnTo>
                  <a:lnTo>
                    <a:pt x="1066800" y="71438"/>
                  </a:lnTo>
                  <a:lnTo>
                    <a:pt x="845344" y="90488"/>
                  </a:lnTo>
                  <a:lnTo>
                    <a:pt x="595313" y="128588"/>
                  </a:lnTo>
                  <a:lnTo>
                    <a:pt x="376238" y="159544"/>
                  </a:lnTo>
                  <a:lnTo>
                    <a:pt x="166688" y="190500"/>
                  </a:lnTo>
                  <a:lnTo>
                    <a:pt x="2382" y="214313"/>
                  </a:lnTo>
                  <a:lnTo>
                    <a:pt x="0" y="371475"/>
                  </a:lnTo>
                  <a:lnTo>
                    <a:pt x="223838" y="338138"/>
                  </a:lnTo>
                  <a:lnTo>
                    <a:pt x="426244" y="307182"/>
                  </a:lnTo>
                  <a:lnTo>
                    <a:pt x="645319" y="276225"/>
                  </a:lnTo>
                  <a:lnTo>
                    <a:pt x="850107" y="247650"/>
                  </a:lnTo>
                  <a:lnTo>
                    <a:pt x="1023938" y="252413"/>
                  </a:lnTo>
                  <a:lnTo>
                    <a:pt x="1200150" y="233363"/>
                  </a:lnTo>
                  <a:lnTo>
                    <a:pt x="1371600" y="216694"/>
                  </a:lnTo>
                  <a:lnTo>
                    <a:pt x="1633538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ABCF89C2-CC4A-4D49-8805-BA64D0AC6EC5}"/>
                </a:ext>
              </a:extLst>
            </p:cNvPr>
            <p:cNvSpPr/>
            <p:nvPr/>
          </p:nvSpPr>
          <p:spPr>
            <a:xfrm>
              <a:off x="4452938" y="4697413"/>
              <a:ext cx="2051050" cy="415925"/>
            </a:xfrm>
            <a:custGeom>
              <a:avLst/>
              <a:gdLst>
                <a:gd name="connsiteX0" fmla="*/ 1788318 w 2050256"/>
                <a:gd name="connsiteY0" fmla="*/ 23813 h 414338"/>
                <a:gd name="connsiteX1" fmla="*/ 1559718 w 2050256"/>
                <a:gd name="connsiteY1" fmla="*/ 47625 h 414338"/>
                <a:gd name="connsiteX2" fmla="*/ 1373981 w 2050256"/>
                <a:gd name="connsiteY2" fmla="*/ 64294 h 414338"/>
                <a:gd name="connsiteX3" fmla="*/ 1162050 w 2050256"/>
                <a:gd name="connsiteY3" fmla="*/ 85725 h 414338"/>
                <a:gd name="connsiteX4" fmla="*/ 1076325 w 2050256"/>
                <a:gd name="connsiteY4" fmla="*/ 95250 h 414338"/>
                <a:gd name="connsiteX5" fmla="*/ 888206 w 2050256"/>
                <a:gd name="connsiteY5" fmla="*/ 135732 h 414338"/>
                <a:gd name="connsiteX6" fmla="*/ 690562 w 2050256"/>
                <a:gd name="connsiteY6" fmla="*/ 159544 h 414338"/>
                <a:gd name="connsiteX7" fmla="*/ 431006 w 2050256"/>
                <a:gd name="connsiteY7" fmla="*/ 188119 h 414338"/>
                <a:gd name="connsiteX8" fmla="*/ 183356 w 2050256"/>
                <a:gd name="connsiteY8" fmla="*/ 216694 h 414338"/>
                <a:gd name="connsiteX9" fmla="*/ 11906 w 2050256"/>
                <a:gd name="connsiteY9" fmla="*/ 235744 h 414338"/>
                <a:gd name="connsiteX10" fmla="*/ 0 w 2050256"/>
                <a:gd name="connsiteY10" fmla="*/ 414338 h 414338"/>
                <a:gd name="connsiteX11" fmla="*/ 250031 w 2050256"/>
                <a:gd name="connsiteY11" fmla="*/ 378619 h 414338"/>
                <a:gd name="connsiteX12" fmla="*/ 554831 w 2050256"/>
                <a:gd name="connsiteY12" fmla="*/ 338138 h 414338"/>
                <a:gd name="connsiteX13" fmla="*/ 833437 w 2050256"/>
                <a:gd name="connsiteY13" fmla="*/ 300038 h 414338"/>
                <a:gd name="connsiteX14" fmla="*/ 888206 w 2050256"/>
                <a:gd name="connsiteY14" fmla="*/ 292894 h 414338"/>
                <a:gd name="connsiteX15" fmla="*/ 1052512 w 2050256"/>
                <a:gd name="connsiteY15" fmla="*/ 295275 h 414338"/>
                <a:gd name="connsiteX16" fmla="*/ 1302543 w 2050256"/>
                <a:gd name="connsiteY16" fmla="*/ 271463 h 414338"/>
                <a:gd name="connsiteX17" fmla="*/ 1552575 w 2050256"/>
                <a:gd name="connsiteY17" fmla="*/ 245269 h 414338"/>
                <a:gd name="connsiteX18" fmla="*/ 1776412 w 2050256"/>
                <a:gd name="connsiteY18" fmla="*/ 223838 h 414338"/>
                <a:gd name="connsiteX19" fmla="*/ 2050256 w 2050256"/>
                <a:gd name="connsiteY19" fmla="*/ 197644 h 414338"/>
                <a:gd name="connsiteX20" fmla="*/ 2045493 w 2050256"/>
                <a:gd name="connsiteY20" fmla="*/ 0 h 414338"/>
                <a:gd name="connsiteX21" fmla="*/ 1788318 w 2050256"/>
                <a:gd name="connsiteY21" fmla="*/ 238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56" h="414338">
                  <a:moveTo>
                    <a:pt x="1788318" y="23813"/>
                  </a:moveTo>
                  <a:lnTo>
                    <a:pt x="1559718" y="47625"/>
                  </a:lnTo>
                  <a:lnTo>
                    <a:pt x="1373981" y="64294"/>
                  </a:lnTo>
                  <a:lnTo>
                    <a:pt x="1162050" y="85725"/>
                  </a:lnTo>
                  <a:lnTo>
                    <a:pt x="1076325" y="95250"/>
                  </a:lnTo>
                  <a:lnTo>
                    <a:pt x="888206" y="135732"/>
                  </a:lnTo>
                  <a:lnTo>
                    <a:pt x="690562" y="159544"/>
                  </a:lnTo>
                  <a:lnTo>
                    <a:pt x="431006" y="188119"/>
                  </a:lnTo>
                  <a:lnTo>
                    <a:pt x="183356" y="216694"/>
                  </a:lnTo>
                  <a:lnTo>
                    <a:pt x="11906" y="235744"/>
                  </a:lnTo>
                  <a:lnTo>
                    <a:pt x="0" y="414338"/>
                  </a:lnTo>
                  <a:lnTo>
                    <a:pt x="250031" y="378619"/>
                  </a:lnTo>
                  <a:lnTo>
                    <a:pt x="554831" y="338138"/>
                  </a:lnTo>
                  <a:lnTo>
                    <a:pt x="833437" y="300038"/>
                  </a:lnTo>
                  <a:lnTo>
                    <a:pt x="888206" y="292894"/>
                  </a:lnTo>
                  <a:lnTo>
                    <a:pt x="1052512" y="295275"/>
                  </a:lnTo>
                  <a:lnTo>
                    <a:pt x="1302543" y="271463"/>
                  </a:lnTo>
                  <a:lnTo>
                    <a:pt x="1552575" y="245269"/>
                  </a:lnTo>
                  <a:lnTo>
                    <a:pt x="1776412" y="223838"/>
                  </a:lnTo>
                  <a:lnTo>
                    <a:pt x="2050256" y="197644"/>
                  </a:lnTo>
                  <a:lnTo>
                    <a:pt x="2045493" y="0"/>
                  </a:lnTo>
                  <a:lnTo>
                    <a:pt x="1788318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3BE3A8B7-9C62-4E98-9961-197940DA8DD0}"/>
                </a:ext>
              </a:extLst>
            </p:cNvPr>
            <p:cNvSpPr/>
            <p:nvPr/>
          </p:nvSpPr>
          <p:spPr>
            <a:xfrm rot="16200000">
              <a:off x="4221956" y="4609307"/>
              <a:ext cx="2371725" cy="363538"/>
            </a:xfrm>
            <a:custGeom>
              <a:avLst/>
              <a:gdLst>
                <a:gd name="connsiteX0" fmla="*/ 1516856 w 2371725"/>
                <a:gd name="connsiteY0" fmla="*/ 100012 h 364331"/>
                <a:gd name="connsiteX1" fmla="*/ 1276350 w 2371725"/>
                <a:gd name="connsiteY1" fmla="*/ 100012 h 364331"/>
                <a:gd name="connsiteX2" fmla="*/ 1112044 w 2371725"/>
                <a:gd name="connsiteY2" fmla="*/ 100012 h 364331"/>
                <a:gd name="connsiteX3" fmla="*/ 923925 w 2371725"/>
                <a:gd name="connsiteY3" fmla="*/ 100012 h 364331"/>
                <a:gd name="connsiteX4" fmla="*/ 700088 w 2371725"/>
                <a:gd name="connsiteY4" fmla="*/ 100012 h 364331"/>
                <a:gd name="connsiteX5" fmla="*/ 471488 w 2371725"/>
                <a:gd name="connsiteY5" fmla="*/ 100012 h 364331"/>
                <a:gd name="connsiteX6" fmla="*/ 261938 w 2371725"/>
                <a:gd name="connsiteY6" fmla="*/ 102394 h 364331"/>
                <a:gd name="connsiteX7" fmla="*/ 159544 w 2371725"/>
                <a:gd name="connsiteY7" fmla="*/ 100012 h 364331"/>
                <a:gd name="connsiteX8" fmla="*/ 130969 w 2371725"/>
                <a:gd name="connsiteY8" fmla="*/ 104775 h 364331"/>
                <a:gd name="connsiteX9" fmla="*/ 92869 w 2371725"/>
                <a:gd name="connsiteY9" fmla="*/ 111919 h 364331"/>
                <a:gd name="connsiteX10" fmla="*/ 57150 w 2371725"/>
                <a:gd name="connsiteY10" fmla="*/ 123825 h 364331"/>
                <a:gd name="connsiteX11" fmla="*/ 33338 w 2371725"/>
                <a:gd name="connsiteY11" fmla="*/ 135731 h 364331"/>
                <a:gd name="connsiteX12" fmla="*/ 14288 w 2371725"/>
                <a:gd name="connsiteY12" fmla="*/ 147637 h 364331"/>
                <a:gd name="connsiteX13" fmla="*/ 2381 w 2371725"/>
                <a:gd name="connsiteY13" fmla="*/ 161925 h 364331"/>
                <a:gd name="connsiteX14" fmla="*/ 0 w 2371725"/>
                <a:gd name="connsiteY14" fmla="*/ 178594 h 364331"/>
                <a:gd name="connsiteX15" fmla="*/ 0 w 2371725"/>
                <a:gd name="connsiteY15" fmla="*/ 188119 h 364331"/>
                <a:gd name="connsiteX16" fmla="*/ 4763 w 2371725"/>
                <a:gd name="connsiteY16" fmla="*/ 202406 h 364331"/>
                <a:gd name="connsiteX17" fmla="*/ 19050 w 2371725"/>
                <a:gd name="connsiteY17" fmla="*/ 216694 h 364331"/>
                <a:gd name="connsiteX18" fmla="*/ 61913 w 2371725"/>
                <a:gd name="connsiteY18" fmla="*/ 235744 h 364331"/>
                <a:gd name="connsiteX19" fmla="*/ 123825 w 2371725"/>
                <a:gd name="connsiteY19" fmla="*/ 257175 h 364331"/>
                <a:gd name="connsiteX20" fmla="*/ 192881 w 2371725"/>
                <a:gd name="connsiteY20" fmla="*/ 273844 h 364331"/>
                <a:gd name="connsiteX21" fmla="*/ 242888 w 2371725"/>
                <a:gd name="connsiteY21" fmla="*/ 280987 h 364331"/>
                <a:gd name="connsiteX22" fmla="*/ 326231 w 2371725"/>
                <a:gd name="connsiteY22" fmla="*/ 288131 h 364331"/>
                <a:gd name="connsiteX23" fmla="*/ 500063 w 2371725"/>
                <a:gd name="connsiteY23" fmla="*/ 295275 h 364331"/>
                <a:gd name="connsiteX24" fmla="*/ 661988 w 2371725"/>
                <a:gd name="connsiteY24" fmla="*/ 297656 h 364331"/>
                <a:gd name="connsiteX25" fmla="*/ 835819 w 2371725"/>
                <a:gd name="connsiteY25" fmla="*/ 300037 h 364331"/>
                <a:gd name="connsiteX26" fmla="*/ 1007269 w 2371725"/>
                <a:gd name="connsiteY26" fmla="*/ 302419 h 364331"/>
                <a:gd name="connsiteX27" fmla="*/ 1162050 w 2371725"/>
                <a:gd name="connsiteY27" fmla="*/ 323850 h 364331"/>
                <a:gd name="connsiteX28" fmla="*/ 1359694 w 2371725"/>
                <a:gd name="connsiteY28" fmla="*/ 323850 h 364331"/>
                <a:gd name="connsiteX29" fmla="*/ 1593056 w 2371725"/>
                <a:gd name="connsiteY29" fmla="*/ 323850 h 364331"/>
                <a:gd name="connsiteX30" fmla="*/ 1700213 w 2371725"/>
                <a:gd name="connsiteY30" fmla="*/ 323850 h 364331"/>
                <a:gd name="connsiteX31" fmla="*/ 1831181 w 2371725"/>
                <a:gd name="connsiteY31" fmla="*/ 342900 h 364331"/>
                <a:gd name="connsiteX32" fmla="*/ 1964531 w 2371725"/>
                <a:gd name="connsiteY32" fmla="*/ 345281 h 364331"/>
                <a:gd name="connsiteX33" fmla="*/ 2074069 w 2371725"/>
                <a:gd name="connsiteY33" fmla="*/ 350044 h 364331"/>
                <a:gd name="connsiteX34" fmla="*/ 2147888 w 2371725"/>
                <a:gd name="connsiteY34" fmla="*/ 357187 h 364331"/>
                <a:gd name="connsiteX35" fmla="*/ 2205038 w 2371725"/>
                <a:gd name="connsiteY35" fmla="*/ 364331 h 364331"/>
                <a:gd name="connsiteX36" fmla="*/ 2212181 w 2371725"/>
                <a:gd name="connsiteY36" fmla="*/ 364331 h 364331"/>
                <a:gd name="connsiteX37" fmla="*/ 2226469 w 2371725"/>
                <a:gd name="connsiteY37" fmla="*/ 347662 h 364331"/>
                <a:gd name="connsiteX38" fmla="*/ 2271713 w 2371725"/>
                <a:gd name="connsiteY38" fmla="*/ 297656 h 364331"/>
                <a:gd name="connsiteX39" fmla="*/ 2371725 w 2371725"/>
                <a:gd name="connsiteY39" fmla="*/ 188119 h 364331"/>
                <a:gd name="connsiteX40" fmla="*/ 2333625 w 2371725"/>
                <a:gd name="connsiteY40" fmla="*/ 0 h 364331"/>
                <a:gd name="connsiteX41" fmla="*/ 2281238 w 2371725"/>
                <a:gd name="connsiteY41" fmla="*/ 47625 h 364331"/>
                <a:gd name="connsiteX42" fmla="*/ 2255044 w 2371725"/>
                <a:gd name="connsiteY42" fmla="*/ 64294 h 364331"/>
                <a:gd name="connsiteX43" fmla="*/ 2224088 w 2371725"/>
                <a:gd name="connsiteY43" fmla="*/ 78581 h 364331"/>
                <a:gd name="connsiteX44" fmla="*/ 2188369 w 2371725"/>
                <a:gd name="connsiteY44" fmla="*/ 88106 h 364331"/>
                <a:gd name="connsiteX45" fmla="*/ 2143125 w 2371725"/>
                <a:gd name="connsiteY45" fmla="*/ 95250 h 364331"/>
                <a:gd name="connsiteX46" fmla="*/ 2059781 w 2371725"/>
                <a:gd name="connsiteY46" fmla="*/ 100012 h 364331"/>
                <a:gd name="connsiteX47" fmla="*/ 1952625 w 2371725"/>
                <a:gd name="connsiteY47" fmla="*/ 100012 h 364331"/>
                <a:gd name="connsiteX48" fmla="*/ 1516856 w 2371725"/>
                <a:gd name="connsiteY48" fmla="*/ 1000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71725" h="364331">
                  <a:moveTo>
                    <a:pt x="1516856" y="100012"/>
                  </a:moveTo>
                  <a:lnTo>
                    <a:pt x="1276350" y="100012"/>
                  </a:lnTo>
                  <a:lnTo>
                    <a:pt x="1112044" y="100012"/>
                  </a:lnTo>
                  <a:lnTo>
                    <a:pt x="923925" y="100012"/>
                  </a:lnTo>
                  <a:lnTo>
                    <a:pt x="700088" y="100012"/>
                  </a:lnTo>
                  <a:lnTo>
                    <a:pt x="471488" y="100012"/>
                  </a:lnTo>
                  <a:lnTo>
                    <a:pt x="261938" y="102394"/>
                  </a:lnTo>
                  <a:lnTo>
                    <a:pt x="159544" y="100012"/>
                  </a:lnTo>
                  <a:lnTo>
                    <a:pt x="130969" y="104775"/>
                  </a:lnTo>
                  <a:lnTo>
                    <a:pt x="92869" y="111919"/>
                  </a:lnTo>
                  <a:lnTo>
                    <a:pt x="57150" y="123825"/>
                  </a:lnTo>
                  <a:lnTo>
                    <a:pt x="33338" y="135731"/>
                  </a:lnTo>
                  <a:lnTo>
                    <a:pt x="14288" y="147637"/>
                  </a:lnTo>
                  <a:lnTo>
                    <a:pt x="2381" y="161925"/>
                  </a:lnTo>
                  <a:lnTo>
                    <a:pt x="0" y="178594"/>
                  </a:lnTo>
                  <a:lnTo>
                    <a:pt x="0" y="188119"/>
                  </a:lnTo>
                  <a:lnTo>
                    <a:pt x="4763" y="202406"/>
                  </a:lnTo>
                  <a:lnTo>
                    <a:pt x="19050" y="216694"/>
                  </a:lnTo>
                  <a:lnTo>
                    <a:pt x="61913" y="235744"/>
                  </a:lnTo>
                  <a:lnTo>
                    <a:pt x="123825" y="257175"/>
                  </a:lnTo>
                  <a:lnTo>
                    <a:pt x="192881" y="273844"/>
                  </a:lnTo>
                  <a:lnTo>
                    <a:pt x="242888" y="280987"/>
                  </a:lnTo>
                  <a:lnTo>
                    <a:pt x="326231" y="288131"/>
                  </a:lnTo>
                  <a:lnTo>
                    <a:pt x="500063" y="295275"/>
                  </a:lnTo>
                  <a:lnTo>
                    <a:pt x="661988" y="297656"/>
                  </a:lnTo>
                  <a:lnTo>
                    <a:pt x="835819" y="300037"/>
                  </a:lnTo>
                  <a:lnTo>
                    <a:pt x="1007269" y="302419"/>
                  </a:lnTo>
                  <a:lnTo>
                    <a:pt x="1162050" y="323850"/>
                  </a:lnTo>
                  <a:lnTo>
                    <a:pt x="1359694" y="323850"/>
                  </a:lnTo>
                  <a:lnTo>
                    <a:pt x="1593056" y="323850"/>
                  </a:lnTo>
                  <a:lnTo>
                    <a:pt x="1700213" y="323850"/>
                  </a:lnTo>
                  <a:lnTo>
                    <a:pt x="1831181" y="342900"/>
                  </a:lnTo>
                  <a:lnTo>
                    <a:pt x="1964531" y="345281"/>
                  </a:lnTo>
                  <a:lnTo>
                    <a:pt x="2074069" y="350044"/>
                  </a:lnTo>
                  <a:lnTo>
                    <a:pt x="2147888" y="357187"/>
                  </a:lnTo>
                  <a:lnTo>
                    <a:pt x="2205038" y="364331"/>
                  </a:lnTo>
                  <a:lnTo>
                    <a:pt x="2212181" y="364331"/>
                  </a:lnTo>
                  <a:lnTo>
                    <a:pt x="2226469" y="347662"/>
                  </a:lnTo>
                  <a:lnTo>
                    <a:pt x="2271713" y="297656"/>
                  </a:lnTo>
                  <a:lnTo>
                    <a:pt x="2371725" y="188119"/>
                  </a:lnTo>
                  <a:lnTo>
                    <a:pt x="2333625" y="0"/>
                  </a:lnTo>
                  <a:lnTo>
                    <a:pt x="2281238" y="47625"/>
                  </a:lnTo>
                  <a:lnTo>
                    <a:pt x="2255044" y="64294"/>
                  </a:lnTo>
                  <a:lnTo>
                    <a:pt x="2224088" y="78581"/>
                  </a:lnTo>
                  <a:lnTo>
                    <a:pt x="2188369" y="88106"/>
                  </a:lnTo>
                  <a:lnTo>
                    <a:pt x="2143125" y="95250"/>
                  </a:lnTo>
                  <a:lnTo>
                    <a:pt x="2059781" y="100012"/>
                  </a:lnTo>
                  <a:lnTo>
                    <a:pt x="1952625" y="100012"/>
                  </a:lnTo>
                  <a:lnTo>
                    <a:pt x="1516856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3C7A9CE4-AC04-4377-B7F9-389C3276940F}"/>
              </a:ext>
            </a:extLst>
          </p:cNvPr>
          <p:cNvSpPr/>
          <p:nvPr/>
        </p:nvSpPr>
        <p:spPr>
          <a:xfrm rot="16200000">
            <a:off x="3148012" y="1949451"/>
            <a:ext cx="512763" cy="1776412"/>
          </a:xfrm>
          <a:custGeom>
            <a:avLst/>
            <a:gdLst>
              <a:gd name="connsiteX0" fmla="*/ 307181 w 511969"/>
              <a:gd name="connsiteY0" fmla="*/ 762000 h 1776413"/>
              <a:gd name="connsiteX1" fmla="*/ 264319 w 511969"/>
              <a:gd name="connsiteY1" fmla="*/ 554832 h 1776413"/>
              <a:gd name="connsiteX2" fmla="*/ 240506 w 511969"/>
              <a:gd name="connsiteY2" fmla="*/ 433388 h 1776413"/>
              <a:gd name="connsiteX3" fmla="*/ 226219 w 511969"/>
              <a:gd name="connsiteY3" fmla="*/ 347663 h 1776413"/>
              <a:gd name="connsiteX4" fmla="*/ 221456 w 511969"/>
              <a:gd name="connsiteY4" fmla="*/ 309563 h 1776413"/>
              <a:gd name="connsiteX5" fmla="*/ 221456 w 511969"/>
              <a:gd name="connsiteY5" fmla="*/ 276225 h 1776413"/>
              <a:gd name="connsiteX6" fmla="*/ 226219 w 511969"/>
              <a:gd name="connsiteY6" fmla="*/ 238125 h 1776413"/>
              <a:gd name="connsiteX7" fmla="*/ 235744 w 511969"/>
              <a:gd name="connsiteY7" fmla="*/ 192882 h 1776413"/>
              <a:gd name="connsiteX8" fmla="*/ 252412 w 511969"/>
              <a:gd name="connsiteY8" fmla="*/ 152400 h 1776413"/>
              <a:gd name="connsiteX9" fmla="*/ 278606 w 511969"/>
              <a:gd name="connsiteY9" fmla="*/ 109538 h 1776413"/>
              <a:gd name="connsiteX10" fmla="*/ 309562 w 511969"/>
              <a:gd name="connsiteY10" fmla="*/ 69057 h 1776413"/>
              <a:gd name="connsiteX11" fmla="*/ 333375 w 511969"/>
              <a:gd name="connsiteY11" fmla="*/ 38100 h 1776413"/>
              <a:gd name="connsiteX12" fmla="*/ 342900 w 511969"/>
              <a:gd name="connsiteY12" fmla="*/ 23813 h 1776413"/>
              <a:gd name="connsiteX13" fmla="*/ 342900 w 511969"/>
              <a:gd name="connsiteY13" fmla="*/ 14288 h 1776413"/>
              <a:gd name="connsiteX14" fmla="*/ 338137 w 511969"/>
              <a:gd name="connsiteY14" fmla="*/ 0 h 1776413"/>
              <a:gd name="connsiteX15" fmla="*/ 321469 w 511969"/>
              <a:gd name="connsiteY15" fmla="*/ 0 h 1776413"/>
              <a:gd name="connsiteX16" fmla="*/ 292894 w 511969"/>
              <a:gd name="connsiteY16" fmla="*/ 9525 h 1776413"/>
              <a:gd name="connsiteX17" fmla="*/ 216694 w 511969"/>
              <a:gd name="connsiteY17" fmla="*/ 69057 h 1776413"/>
              <a:gd name="connsiteX18" fmla="*/ 166687 w 511969"/>
              <a:gd name="connsiteY18" fmla="*/ 119063 h 1776413"/>
              <a:gd name="connsiteX19" fmla="*/ 116681 w 511969"/>
              <a:gd name="connsiteY19" fmla="*/ 200025 h 1776413"/>
              <a:gd name="connsiteX20" fmla="*/ 47625 w 511969"/>
              <a:gd name="connsiteY20" fmla="*/ 321469 h 1776413"/>
              <a:gd name="connsiteX21" fmla="*/ 14287 w 511969"/>
              <a:gd name="connsiteY21" fmla="*/ 395288 h 1776413"/>
              <a:gd name="connsiteX22" fmla="*/ 0 w 511969"/>
              <a:gd name="connsiteY22" fmla="*/ 442913 h 1776413"/>
              <a:gd name="connsiteX23" fmla="*/ 0 w 511969"/>
              <a:gd name="connsiteY23" fmla="*/ 461963 h 1776413"/>
              <a:gd name="connsiteX24" fmla="*/ 9525 w 511969"/>
              <a:gd name="connsiteY24" fmla="*/ 492919 h 1776413"/>
              <a:gd name="connsiteX25" fmla="*/ 28575 w 511969"/>
              <a:gd name="connsiteY25" fmla="*/ 535782 h 1776413"/>
              <a:gd name="connsiteX26" fmla="*/ 45244 w 511969"/>
              <a:gd name="connsiteY26" fmla="*/ 566738 h 1776413"/>
              <a:gd name="connsiteX27" fmla="*/ 78581 w 511969"/>
              <a:gd name="connsiteY27" fmla="*/ 664369 h 1776413"/>
              <a:gd name="connsiteX28" fmla="*/ 138112 w 511969"/>
              <a:gd name="connsiteY28" fmla="*/ 859632 h 1776413"/>
              <a:gd name="connsiteX29" fmla="*/ 185737 w 511969"/>
              <a:gd name="connsiteY29" fmla="*/ 1012032 h 1776413"/>
              <a:gd name="connsiteX30" fmla="*/ 240506 w 511969"/>
              <a:gd name="connsiteY30" fmla="*/ 1193007 h 1776413"/>
              <a:gd name="connsiteX31" fmla="*/ 278606 w 511969"/>
              <a:gd name="connsiteY31" fmla="*/ 1385888 h 1776413"/>
              <a:gd name="connsiteX32" fmla="*/ 314325 w 511969"/>
              <a:gd name="connsiteY32" fmla="*/ 1585913 h 1776413"/>
              <a:gd name="connsiteX33" fmla="*/ 330994 w 511969"/>
              <a:gd name="connsiteY33" fmla="*/ 1659732 h 1776413"/>
              <a:gd name="connsiteX34" fmla="*/ 352425 w 511969"/>
              <a:gd name="connsiteY34" fmla="*/ 1712119 h 1776413"/>
              <a:gd name="connsiteX35" fmla="*/ 371475 w 511969"/>
              <a:gd name="connsiteY35" fmla="*/ 1745457 h 1776413"/>
              <a:gd name="connsiteX36" fmla="*/ 390525 w 511969"/>
              <a:gd name="connsiteY36" fmla="*/ 1769269 h 1776413"/>
              <a:gd name="connsiteX37" fmla="*/ 402431 w 511969"/>
              <a:gd name="connsiteY37" fmla="*/ 1776413 h 1776413"/>
              <a:gd name="connsiteX38" fmla="*/ 407194 w 511969"/>
              <a:gd name="connsiteY38" fmla="*/ 1776413 h 1776413"/>
              <a:gd name="connsiteX39" fmla="*/ 426244 w 511969"/>
              <a:gd name="connsiteY39" fmla="*/ 1764507 h 1776413"/>
              <a:gd name="connsiteX40" fmla="*/ 445294 w 511969"/>
              <a:gd name="connsiteY40" fmla="*/ 1747838 h 1776413"/>
              <a:gd name="connsiteX41" fmla="*/ 459581 w 511969"/>
              <a:gd name="connsiteY41" fmla="*/ 1728788 h 1776413"/>
              <a:gd name="connsiteX42" fmla="*/ 481012 w 511969"/>
              <a:gd name="connsiteY42" fmla="*/ 1690688 h 1776413"/>
              <a:gd name="connsiteX43" fmla="*/ 492919 w 511969"/>
              <a:gd name="connsiteY43" fmla="*/ 1652588 h 1776413"/>
              <a:gd name="connsiteX44" fmla="*/ 504825 w 511969"/>
              <a:gd name="connsiteY44" fmla="*/ 1585913 h 1776413"/>
              <a:gd name="connsiteX45" fmla="*/ 511969 w 511969"/>
              <a:gd name="connsiteY45" fmla="*/ 1493044 h 1776413"/>
              <a:gd name="connsiteX46" fmla="*/ 511969 w 511969"/>
              <a:gd name="connsiteY46" fmla="*/ 1471613 h 1776413"/>
              <a:gd name="connsiteX47" fmla="*/ 492919 w 511969"/>
              <a:gd name="connsiteY47" fmla="*/ 1433513 h 1776413"/>
              <a:gd name="connsiteX48" fmla="*/ 469106 w 511969"/>
              <a:gd name="connsiteY48" fmla="*/ 1373982 h 1776413"/>
              <a:gd name="connsiteX49" fmla="*/ 440531 w 511969"/>
              <a:gd name="connsiteY49" fmla="*/ 1285875 h 1776413"/>
              <a:gd name="connsiteX50" fmla="*/ 414337 w 511969"/>
              <a:gd name="connsiteY50" fmla="*/ 1171575 h 1776413"/>
              <a:gd name="connsiteX51" fmla="*/ 359569 w 511969"/>
              <a:gd name="connsiteY51" fmla="*/ 995363 h 1776413"/>
              <a:gd name="connsiteX52" fmla="*/ 307181 w 511969"/>
              <a:gd name="connsiteY52" fmla="*/ 762000 h 17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11969" h="1776413">
                <a:moveTo>
                  <a:pt x="307181" y="762000"/>
                </a:moveTo>
                <a:lnTo>
                  <a:pt x="264319" y="554832"/>
                </a:lnTo>
                <a:lnTo>
                  <a:pt x="240506" y="433388"/>
                </a:lnTo>
                <a:lnTo>
                  <a:pt x="226219" y="347663"/>
                </a:lnTo>
                <a:lnTo>
                  <a:pt x="221456" y="309563"/>
                </a:lnTo>
                <a:lnTo>
                  <a:pt x="221456" y="276225"/>
                </a:lnTo>
                <a:lnTo>
                  <a:pt x="226219" y="238125"/>
                </a:lnTo>
                <a:lnTo>
                  <a:pt x="235744" y="192882"/>
                </a:lnTo>
                <a:lnTo>
                  <a:pt x="252412" y="152400"/>
                </a:lnTo>
                <a:lnTo>
                  <a:pt x="278606" y="109538"/>
                </a:lnTo>
                <a:lnTo>
                  <a:pt x="309562" y="69057"/>
                </a:lnTo>
                <a:lnTo>
                  <a:pt x="333375" y="38100"/>
                </a:lnTo>
                <a:lnTo>
                  <a:pt x="342900" y="23813"/>
                </a:lnTo>
                <a:lnTo>
                  <a:pt x="342900" y="14288"/>
                </a:lnTo>
                <a:lnTo>
                  <a:pt x="338137" y="0"/>
                </a:lnTo>
                <a:lnTo>
                  <a:pt x="321469" y="0"/>
                </a:lnTo>
                <a:lnTo>
                  <a:pt x="292894" y="9525"/>
                </a:lnTo>
                <a:lnTo>
                  <a:pt x="216694" y="69057"/>
                </a:lnTo>
                <a:lnTo>
                  <a:pt x="166687" y="119063"/>
                </a:lnTo>
                <a:lnTo>
                  <a:pt x="116681" y="200025"/>
                </a:lnTo>
                <a:lnTo>
                  <a:pt x="47625" y="321469"/>
                </a:lnTo>
                <a:lnTo>
                  <a:pt x="14287" y="395288"/>
                </a:lnTo>
                <a:lnTo>
                  <a:pt x="0" y="442913"/>
                </a:lnTo>
                <a:lnTo>
                  <a:pt x="0" y="461963"/>
                </a:lnTo>
                <a:lnTo>
                  <a:pt x="9525" y="492919"/>
                </a:lnTo>
                <a:lnTo>
                  <a:pt x="28575" y="535782"/>
                </a:lnTo>
                <a:lnTo>
                  <a:pt x="45244" y="566738"/>
                </a:lnTo>
                <a:lnTo>
                  <a:pt x="78581" y="664369"/>
                </a:lnTo>
                <a:lnTo>
                  <a:pt x="138112" y="859632"/>
                </a:lnTo>
                <a:lnTo>
                  <a:pt x="185737" y="1012032"/>
                </a:lnTo>
                <a:lnTo>
                  <a:pt x="240506" y="1193007"/>
                </a:lnTo>
                <a:lnTo>
                  <a:pt x="278606" y="1385888"/>
                </a:lnTo>
                <a:lnTo>
                  <a:pt x="314325" y="1585913"/>
                </a:lnTo>
                <a:lnTo>
                  <a:pt x="330994" y="1659732"/>
                </a:lnTo>
                <a:lnTo>
                  <a:pt x="352425" y="1712119"/>
                </a:lnTo>
                <a:lnTo>
                  <a:pt x="371475" y="1745457"/>
                </a:lnTo>
                <a:lnTo>
                  <a:pt x="390525" y="1769269"/>
                </a:lnTo>
                <a:lnTo>
                  <a:pt x="402431" y="1776413"/>
                </a:lnTo>
                <a:lnTo>
                  <a:pt x="407194" y="1776413"/>
                </a:lnTo>
                <a:lnTo>
                  <a:pt x="426244" y="1764507"/>
                </a:lnTo>
                <a:lnTo>
                  <a:pt x="445294" y="1747838"/>
                </a:lnTo>
                <a:lnTo>
                  <a:pt x="459581" y="1728788"/>
                </a:lnTo>
                <a:lnTo>
                  <a:pt x="481012" y="1690688"/>
                </a:lnTo>
                <a:lnTo>
                  <a:pt x="492919" y="1652588"/>
                </a:lnTo>
                <a:lnTo>
                  <a:pt x="504825" y="1585913"/>
                </a:lnTo>
                <a:lnTo>
                  <a:pt x="511969" y="1493044"/>
                </a:lnTo>
                <a:lnTo>
                  <a:pt x="511969" y="1471613"/>
                </a:lnTo>
                <a:lnTo>
                  <a:pt x="492919" y="1433513"/>
                </a:lnTo>
                <a:lnTo>
                  <a:pt x="469106" y="1373982"/>
                </a:lnTo>
                <a:lnTo>
                  <a:pt x="440531" y="1285875"/>
                </a:lnTo>
                <a:lnTo>
                  <a:pt x="414337" y="1171575"/>
                </a:lnTo>
                <a:lnTo>
                  <a:pt x="359569" y="995363"/>
                </a:lnTo>
                <a:lnTo>
                  <a:pt x="307181" y="762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ED64D749-49A4-4B20-9B4B-BA1C3976DEC9}"/>
              </a:ext>
            </a:extLst>
          </p:cNvPr>
          <p:cNvSpPr/>
          <p:nvPr/>
        </p:nvSpPr>
        <p:spPr>
          <a:xfrm rot="16200000">
            <a:off x="1389857" y="3504406"/>
            <a:ext cx="4335462" cy="600075"/>
          </a:xfrm>
          <a:custGeom>
            <a:avLst/>
            <a:gdLst>
              <a:gd name="connsiteX0" fmla="*/ 2722017 w 4335457"/>
              <a:gd name="connsiteY0" fmla="*/ 236544 h 600185"/>
              <a:gd name="connsiteX1" fmla="*/ 2132423 w 4335457"/>
              <a:gd name="connsiteY1" fmla="*/ 240074 h 600185"/>
              <a:gd name="connsiteX2" fmla="*/ 1789965 w 4335457"/>
              <a:gd name="connsiteY2" fmla="*/ 229483 h 600185"/>
              <a:gd name="connsiteX3" fmla="*/ 1334530 w 4335457"/>
              <a:gd name="connsiteY3" fmla="*/ 215361 h 600185"/>
              <a:gd name="connsiteX4" fmla="*/ 843790 w 4335457"/>
              <a:gd name="connsiteY4" fmla="*/ 197708 h 600185"/>
              <a:gd name="connsiteX5" fmla="*/ 557820 w 4335457"/>
              <a:gd name="connsiteY5" fmla="*/ 187117 h 600185"/>
              <a:gd name="connsiteX6" fmla="*/ 70610 w 4335457"/>
              <a:gd name="connsiteY6" fmla="*/ 134159 h 600185"/>
              <a:gd name="connsiteX7" fmla="*/ 28244 w 4335457"/>
              <a:gd name="connsiteY7" fmla="*/ 155342 h 600185"/>
              <a:gd name="connsiteX8" fmla="*/ 3531 w 4335457"/>
              <a:gd name="connsiteY8" fmla="*/ 176525 h 600185"/>
              <a:gd name="connsiteX9" fmla="*/ 0 w 4335457"/>
              <a:gd name="connsiteY9" fmla="*/ 190647 h 600185"/>
              <a:gd name="connsiteX10" fmla="*/ 0 w 4335457"/>
              <a:gd name="connsiteY10" fmla="*/ 211830 h 600185"/>
              <a:gd name="connsiteX11" fmla="*/ 14122 w 4335457"/>
              <a:gd name="connsiteY11" fmla="*/ 240074 h 600185"/>
              <a:gd name="connsiteX12" fmla="*/ 45897 w 4335457"/>
              <a:gd name="connsiteY12" fmla="*/ 282440 h 600185"/>
              <a:gd name="connsiteX13" fmla="*/ 81202 w 4335457"/>
              <a:gd name="connsiteY13" fmla="*/ 321276 h 600185"/>
              <a:gd name="connsiteX14" fmla="*/ 102385 w 4335457"/>
              <a:gd name="connsiteY14" fmla="*/ 335398 h 600185"/>
              <a:gd name="connsiteX15" fmla="*/ 134159 w 4335457"/>
              <a:gd name="connsiteY15" fmla="*/ 349520 h 600185"/>
              <a:gd name="connsiteX16" fmla="*/ 247135 w 4335457"/>
              <a:gd name="connsiteY16" fmla="*/ 413069 h 600185"/>
              <a:gd name="connsiteX17" fmla="*/ 416600 w 4335457"/>
              <a:gd name="connsiteY17" fmla="*/ 494270 h 600185"/>
              <a:gd name="connsiteX18" fmla="*/ 441313 w 4335457"/>
              <a:gd name="connsiteY18" fmla="*/ 504862 h 600185"/>
              <a:gd name="connsiteX19" fmla="*/ 508393 w 4335457"/>
              <a:gd name="connsiteY19" fmla="*/ 497801 h 600185"/>
              <a:gd name="connsiteX20" fmla="*/ 748467 w 4335457"/>
              <a:gd name="connsiteY20" fmla="*/ 480148 h 600185"/>
              <a:gd name="connsiteX21" fmla="*/ 992071 w 4335457"/>
              <a:gd name="connsiteY21" fmla="*/ 466026 h 600185"/>
              <a:gd name="connsiteX22" fmla="*/ 1210962 w 4335457"/>
              <a:gd name="connsiteY22" fmla="*/ 458965 h 600185"/>
              <a:gd name="connsiteX23" fmla="*/ 1461628 w 4335457"/>
              <a:gd name="connsiteY23" fmla="*/ 455435 h 600185"/>
              <a:gd name="connsiteX24" fmla="*/ 1722885 w 4335457"/>
              <a:gd name="connsiteY24" fmla="*/ 455435 h 600185"/>
              <a:gd name="connsiteX25" fmla="*/ 2047691 w 4335457"/>
              <a:gd name="connsiteY25" fmla="*/ 458965 h 600185"/>
              <a:gd name="connsiteX26" fmla="*/ 2390150 w 4335457"/>
              <a:gd name="connsiteY26" fmla="*/ 458965 h 600185"/>
              <a:gd name="connsiteX27" fmla="*/ 2750261 w 4335457"/>
              <a:gd name="connsiteY27" fmla="*/ 458965 h 600185"/>
              <a:gd name="connsiteX28" fmla="*/ 3142147 w 4335457"/>
              <a:gd name="connsiteY28" fmla="*/ 462496 h 600185"/>
              <a:gd name="connsiteX29" fmla="*/ 3435179 w 4335457"/>
              <a:gd name="connsiteY29" fmla="*/ 466026 h 600185"/>
              <a:gd name="connsiteX30" fmla="*/ 3791759 w 4335457"/>
              <a:gd name="connsiteY30" fmla="*/ 480148 h 600185"/>
              <a:gd name="connsiteX31" fmla="*/ 3844717 w 4335457"/>
              <a:gd name="connsiteY31" fmla="*/ 483679 h 600185"/>
              <a:gd name="connsiteX32" fmla="*/ 3880022 w 4335457"/>
              <a:gd name="connsiteY32" fmla="*/ 501331 h 600185"/>
              <a:gd name="connsiteX33" fmla="*/ 3904735 w 4335457"/>
              <a:gd name="connsiteY33" fmla="*/ 515453 h 600185"/>
              <a:gd name="connsiteX34" fmla="*/ 3925918 w 4335457"/>
              <a:gd name="connsiteY34" fmla="*/ 529575 h 600185"/>
              <a:gd name="connsiteX35" fmla="*/ 3971815 w 4335457"/>
              <a:gd name="connsiteY35" fmla="*/ 568411 h 600185"/>
              <a:gd name="connsiteX36" fmla="*/ 3992998 w 4335457"/>
              <a:gd name="connsiteY36" fmla="*/ 589594 h 600185"/>
              <a:gd name="connsiteX37" fmla="*/ 4003589 w 4335457"/>
              <a:gd name="connsiteY37" fmla="*/ 596655 h 600185"/>
              <a:gd name="connsiteX38" fmla="*/ 4010650 w 4335457"/>
              <a:gd name="connsiteY38" fmla="*/ 600185 h 600185"/>
              <a:gd name="connsiteX39" fmla="*/ 4035364 w 4335457"/>
              <a:gd name="connsiteY39" fmla="*/ 600185 h 600185"/>
              <a:gd name="connsiteX40" fmla="*/ 4070669 w 4335457"/>
              <a:gd name="connsiteY40" fmla="*/ 589594 h 600185"/>
              <a:gd name="connsiteX41" fmla="*/ 4095383 w 4335457"/>
              <a:gd name="connsiteY41" fmla="*/ 571941 h 600185"/>
              <a:gd name="connsiteX42" fmla="*/ 4116566 w 4335457"/>
              <a:gd name="connsiteY42" fmla="*/ 550758 h 600185"/>
              <a:gd name="connsiteX43" fmla="*/ 4144810 w 4335457"/>
              <a:gd name="connsiteY43" fmla="*/ 508392 h 600185"/>
              <a:gd name="connsiteX44" fmla="*/ 4187176 w 4335457"/>
              <a:gd name="connsiteY44" fmla="*/ 434252 h 600185"/>
              <a:gd name="connsiteX45" fmla="*/ 4229542 w 4335457"/>
              <a:gd name="connsiteY45" fmla="*/ 345989 h 600185"/>
              <a:gd name="connsiteX46" fmla="*/ 4264847 w 4335457"/>
              <a:gd name="connsiteY46" fmla="*/ 261257 h 600185"/>
              <a:gd name="connsiteX47" fmla="*/ 4300152 w 4335457"/>
              <a:gd name="connsiteY47" fmla="*/ 165933 h 600185"/>
              <a:gd name="connsiteX48" fmla="*/ 4321335 w 4335457"/>
              <a:gd name="connsiteY48" fmla="*/ 88262 h 600185"/>
              <a:gd name="connsiteX49" fmla="*/ 4335457 w 4335457"/>
              <a:gd name="connsiteY49" fmla="*/ 31774 h 600185"/>
              <a:gd name="connsiteX50" fmla="*/ 4331926 w 4335457"/>
              <a:gd name="connsiteY50" fmla="*/ 10591 h 600185"/>
              <a:gd name="connsiteX51" fmla="*/ 4324865 w 4335457"/>
              <a:gd name="connsiteY51" fmla="*/ 3530 h 600185"/>
              <a:gd name="connsiteX52" fmla="*/ 4310743 w 4335457"/>
              <a:gd name="connsiteY52" fmla="*/ 0 h 600185"/>
              <a:gd name="connsiteX53" fmla="*/ 4289560 w 4335457"/>
              <a:gd name="connsiteY53" fmla="*/ 10591 h 600185"/>
              <a:gd name="connsiteX54" fmla="*/ 4250725 w 4335457"/>
              <a:gd name="connsiteY54" fmla="*/ 56488 h 600185"/>
              <a:gd name="connsiteX55" fmla="*/ 4197767 w 4335457"/>
              <a:gd name="connsiteY55" fmla="*/ 109445 h 600185"/>
              <a:gd name="connsiteX56" fmla="*/ 4158932 w 4335457"/>
              <a:gd name="connsiteY56" fmla="*/ 144750 h 600185"/>
              <a:gd name="connsiteX57" fmla="*/ 4105974 w 4335457"/>
              <a:gd name="connsiteY57" fmla="*/ 187117 h 600185"/>
              <a:gd name="connsiteX58" fmla="*/ 4042425 w 4335457"/>
              <a:gd name="connsiteY58" fmla="*/ 222422 h 600185"/>
              <a:gd name="connsiteX59" fmla="*/ 3992998 w 4335457"/>
              <a:gd name="connsiteY59" fmla="*/ 236544 h 600185"/>
              <a:gd name="connsiteX60" fmla="*/ 3816473 w 4335457"/>
              <a:gd name="connsiteY60" fmla="*/ 240074 h 600185"/>
              <a:gd name="connsiteX61" fmla="*/ 3428118 w 4335457"/>
              <a:gd name="connsiteY61" fmla="*/ 236544 h 600185"/>
              <a:gd name="connsiteX62" fmla="*/ 2722017 w 4335457"/>
              <a:gd name="connsiteY62" fmla="*/ 236544 h 60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335457" h="600185">
                <a:moveTo>
                  <a:pt x="2722017" y="236544"/>
                </a:moveTo>
                <a:lnTo>
                  <a:pt x="2132423" y="240074"/>
                </a:lnTo>
                <a:lnTo>
                  <a:pt x="1789965" y="229483"/>
                </a:lnTo>
                <a:lnTo>
                  <a:pt x="1334530" y="215361"/>
                </a:lnTo>
                <a:lnTo>
                  <a:pt x="843790" y="197708"/>
                </a:lnTo>
                <a:lnTo>
                  <a:pt x="557820" y="187117"/>
                </a:lnTo>
                <a:lnTo>
                  <a:pt x="70610" y="134159"/>
                </a:lnTo>
                <a:lnTo>
                  <a:pt x="28244" y="155342"/>
                </a:lnTo>
                <a:lnTo>
                  <a:pt x="3531" y="176525"/>
                </a:lnTo>
                <a:lnTo>
                  <a:pt x="0" y="190647"/>
                </a:lnTo>
                <a:lnTo>
                  <a:pt x="0" y="211830"/>
                </a:lnTo>
                <a:lnTo>
                  <a:pt x="14122" y="240074"/>
                </a:lnTo>
                <a:lnTo>
                  <a:pt x="45897" y="282440"/>
                </a:lnTo>
                <a:lnTo>
                  <a:pt x="81202" y="321276"/>
                </a:lnTo>
                <a:lnTo>
                  <a:pt x="102385" y="335398"/>
                </a:lnTo>
                <a:lnTo>
                  <a:pt x="134159" y="349520"/>
                </a:lnTo>
                <a:lnTo>
                  <a:pt x="247135" y="413069"/>
                </a:lnTo>
                <a:lnTo>
                  <a:pt x="416600" y="494270"/>
                </a:lnTo>
                <a:lnTo>
                  <a:pt x="441313" y="504862"/>
                </a:lnTo>
                <a:lnTo>
                  <a:pt x="508393" y="497801"/>
                </a:lnTo>
                <a:lnTo>
                  <a:pt x="748467" y="480148"/>
                </a:lnTo>
                <a:lnTo>
                  <a:pt x="992071" y="466026"/>
                </a:lnTo>
                <a:lnTo>
                  <a:pt x="1210962" y="458965"/>
                </a:lnTo>
                <a:lnTo>
                  <a:pt x="1461628" y="455435"/>
                </a:lnTo>
                <a:lnTo>
                  <a:pt x="1722885" y="455435"/>
                </a:lnTo>
                <a:lnTo>
                  <a:pt x="2047691" y="458965"/>
                </a:lnTo>
                <a:lnTo>
                  <a:pt x="2390150" y="458965"/>
                </a:lnTo>
                <a:lnTo>
                  <a:pt x="2750261" y="458965"/>
                </a:lnTo>
                <a:lnTo>
                  <a:pt x="3142147" y="462496"/>
                </a:lnTo>
                <a:lnTo>
                  <a:pt x="3435179" y="466026"/>
                </a:lnTo>
                <a:lnTo>
                  <a:pt x="3791759" y="480148"/>
                </a:lnTo>
                <a:lnTo>
                  <a:pt x="3844717" y="483679"/>
                </a:lnTo>
                <a:lnTo>
                  <a:pt x="3880022" y="501331"/>
                </a:lnTo>
                <a:lnTo>
                  <a:pt x="3904735" y="515453"/>
                </a:lnTo>
                <a:lnTo>
                  <a:pt x="3925918" y="529575"/>
                </a:lnTo>
                <a:lnTo>
                  <a:pt x="3971815" y="568411"/>
                </a:lnTo>
                <a:lnTo>
                  <a:pt x="3992998" y="589594"/>
                </a:lnTo>
                <a:lnTo>
                  <a:pt x="4003589" y="596655"/>
                </a:lnTo>
                <a:lnTo>
                  <a:pt x="4010650" y="600185"/>
                </a:lnTo>
                <a:lnTo>
                  <a:pt x="4035364" y="600185"/>
                </a:lnTo>
                <a:lnTo>
                  <a:pt x="4070669" y="589594"/>
                </a:lnTo>
                <a:lnTo>
                  <a:pt x="4095383" y="571941"/>
                </a:lnTo>
                <a:lnTo>
                  <a:pt x="4116566" y="550758"/>
                </a:lnTo>
                <a:lnTo>
                  <a:pt x="4144810" y="508392"/>
                </a:lnTo>
                <a:lnTo>
                  <a:pt x="4187176" y="434252"/>
                </a:lnTo>
                <a:lnTo>
                  <a:pt x="4229542" y="345989"/>
                </a:lnTo>
                <a:lnTo>
                  <a:pt x="4264847" y="261257"/>
                </a:lnTo>
                <a:lnTo>
                  <a:pt x="4300152" y="165933"/>
                </a:lnTo>
                <a:lnTo>
                  <a:pt x="4321335" y="88262"/>
                </a:lnTo>
                <a:lnTo>
                  <a:pt x="4335457" y="31774"/>
                </a:lnTo>
                <a:lnTo>
                  <a:pt x="4331926" y="10591"/>
                </a:lnTo>
                <a:lnTo>
                  <a:pt x="4324865" y="3530"/>
                </a:lnTo>
                <a:lnTo>
                  <a:pt x="4310743" y="0"/>
                </a:lnTo>
                <a:lnTo>
                  <a:pt x="4289560" y="10591"/>
                </a:lnTo>
                <a:lnTo>
                  <a:pt x="4250725" y="56488"/>
                </a:lnTo>
                <a:lnTo>
                  <a:pt x="4197767" y="109445"/>
                </a:lnTo>
                <a:lnTo>
                  <a:pt x="4158932" y="144750"/>
                </a:lnTo>
                <a:lnTo>
                  <a:pt x="4105974" y="187117"/>
                </a:lnTo>
                <a:lnTo>
                  <a:pt x="4042425" y="222422"/>
                </a:lnTo>
                <a:lnTo>
                  <a:pt x="3992998" y="236544"/>
                </a:lnTo>
                <a:lnTo>
                  <a:pt x="3816473" y="240074"/>
                </a:lnTo>
                <a:lnTo>
                  <a:pt x="3428118" y="236544"/>
                </a:lnTo>
                <a:lnTo>
                  <a:pt x="2722017" y="236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C3043B8E-1D98-40E0-BC13-57E9904FF95A}"/>
              </a:ext>
            </a:extLst>
          </p:cNvPr>
          <p:cNvSpPr/>
          <p:nvPr/>
        </p:nvSpPr>
        <p:spPr>
          <a:xfrm rot="16200000">
            <a:off x="2686050" y="3175000"/>
            <a:ext cx="1295400" cy="1689100"/>
          </a:xfrm>
          <a:custGeom>
            <a:avLst/>
            <a:gdLst>
              <a:gd name="connsiteX0" fmla="*/ 616743 w 1295400"/>
              <a:gd name="connsiteY0" fmla="*/ 619125 h 1688306"/>
              <a:gd name="connsiteX1" fmla="*/ 723900 w 1295400"/>
              <a:gd name="connsiteY1" fmla="*/ 792956 h 1688306"/>
              <a:gd name="connsiteX2" fmla="*/ 869156 w 1295400"/>
              <a:gd name="connsiteY2" fmla="*/ 1021556 h 1688306"/>
              <a:gd name="connsiteX3" fmla="*/ 1007268 w 1295400"/>
              <a:gd name="connsiteY3" fmla="*/ 1212056 h 1688306"/>
              <a:gd name="connsiteX4" fmla="*/ 1095375 w 1295400"/>
              <a:gd name="connsiteY4" fmla="*/ 1350168 h 1688306"/>
              <a:gd name="connsiteX5" fmla="*/ 1212056 w 1295400"/>
              <a:gd name="connsiteY5" fmla="*/ 1526381 h 1688306"/>
              <a:gd name="connsiteX6" fmla="*/ 1273968 w 1295400"/>
              <a:gd name="connsiteY6" fmla="*/ 1614487 h 1688306"/>
              <a:gd name="connsiteX7" fmla="*/ 1285875 w 1295400"/>
              <a:gd name="connsiteY7" fmla="*/ 1635918 h 1688306"/>
              <a:gd name="connsiteX8" fmla="*/ 1293018 w 1295400"/>
              <a:gd name="connsiteY8" fmla="*/ 1654968 h 1688306"/>
              <a:gd name="connsiteX9" fmla="*/ 1295400 w 1295400"/>
              <a:gd name="connsiteY9" fmla="*/ 1669256 h 1688306"/>
              <a:gd name="connsiteX10" fmla="*/ 1288256 w 1295400"/>
              <a:gd name="connsiteY10" fmla="*/ 1683543 h 1688306"/>
              <a:gd name="connsiteX11" fmla="*/ 1283493 w 1295400"/>
              <a:gd name="connsiteY11" fmla="*/ 1685925 h 1688306"/>
              <a:gd name="connsiteX12" fmla="*/ 1276350 w 1295400"/>
              <a:gd name="connsiteY12" fmla="*/ 1688306 h 1688306"/>
              <a:gd name="connsiteX13" fmla="*/ 1259681 w 1295400"/>
              <a:gd name="connsiteY13" fmla="*/ 1688306 h 1688306"/>
              <a:gd name="connsiteX14" fmla="*/ 1231106 w 1295400"/>
              <a:gd name="connsiteY14" fmla="*/ 1669256 h 1688306"/>
              <a:gd name="connsiteX15" fmla="*/ 1154906 w 1295400"/>
              <a:gd name="connsiteY15" fmla="*/ 1593056 h 1688306"/>
              <a:gd name="connsiteX16" fmla="*/ 1057275 w 1295400"/>
              <a:gd name="connsiteY16" fmla="*/ 1495425 h 1688306"/>
              <a:gd name="connsiteX17" fmla="*/ 940593 w 1295400"/>
              <a:gd name="connsiteY17" fmla="*/ 1378743 h 1688306"/>
              <a:gd name="connsiteX18" fmla="*/ 769143 w 1295400"/>
              <a:gd name="connsiteY18" fmla="*/ 1207293 h 1688306"/>
              <a:gd name="connsiteX19" fmla="*/ 669131 w 1295400"/>
              <a:gd name="connsiteY19" fmla="*/ 1019175 h 1688306"/>
              <a:gd name="connsiteX20" fmla="*/ 547687 w 1295400"/>
              <a:gd name="connsiteY20" fmla="*/ 878681 h 1688306"/>
              <a:gd name="connsiteX21" fmla="*/ 333375 w 1295400"/>
              <a:gd name="connsiteY21" fmla="*/ 633412 h 1688306"/>
              <a:gd name="connsiteX22" fmla="*/ 171450 w 1295400"/>
              <a:gd name="connsiteY22" fmla="*/ 445293 h 1688306"/>
              <a:gd name="connsiteX23" fmla="*/ 104775 w 1295400"/>
              <a:gd name="connsiteY23" fmla="*/ 366712 h 1688306"/>
              <a:gd name="connsiteX24" fmla="*/ 78581 w 1295400"/>
              <a:gd name="connsiteY24" fmla="*/ 352425 h 1688306"/>
              <a:gd name="connsiteX25" fmla="*/ 47625 w 1295400"/>
              <a:gd name="connsiteY25" fmla="*/ 338137 h 1688306"/>
              <a:gd name="connsiteX26" fmla="*/ 21431 w 1295400"/>
              <a:gd name="connsiteY26" fmla="*/ 321468 h 1688306"/>
              <a:gd name="connsiteX27" fmla="*/ 9525 w 1295400"/>
              <a:gd name="connsiteY27" fmla="*/ 307181 h 1688306"/>
              <a:gd name="connsiteX28" fmla="*/ 0 w 1295400"/>
              <a:gd name="connsiteY28" fmla="*/ 285750 h 1688306"/>
              <a:gd name="connsiteX29" fmla="*/ 0 w 1295400"/>
              <a:gd name="connsiteY29" fmla="*/ 264318 h 1688306"/>
              <a:gd name="connsiteX30" fmla="*/ 9525 w 1295400"/>
              <a:gd name="connsiteY30" fmla="*/ 245268 h 1688306"/>
              <a:gd name="connsiteX31" fmla="*/ 111918 w 1295400"/>
              <a:gd name="connsiteY31" fmla="*/ 161925 h 1688306"/>
              <a:gd name="connsiteX32" fmla="*/ 214312 w 1295400"/>
              <a:gd name="connsiteY32" fmla="*/ 88106 h 1688306"/>
              <a:gd name="connsiteX33" fmla="*/ 280987 w 1295400"/>
              <a:gd name="connsiteY33" fmla="*/ 47625 h 1688306"/>
              <a:gd name="connsiteX34" fmla="*/ 342900 w 1295400"/>
              <a:gd name="connsiteY34" fmla="*/ 16668 h 1688306"/>
              <a:gd name="connsiteX35" fmla="*/ 395287 w 1295400"/>
              <a:gd name="connsiteY35" fmla="*/ 0 h 1688306"/>
              <a:gd name="connsiteX36" fmla="*/ 414337 w 1295400"/>
              <a:gd name="connsiteY36" fmla="*/ 0 h 1688306"/>
              <a:gd name="connsiteX37" fmla="*/ 433387 w 1295400"/>
              <a:gd name="connsiteY37" fmla="*/ 4762 h 1688306"/>
              <a:gd name="connsiteX38" fmla="*/ 469106 w 1295400"/>
              <a:gd name="connsiteY38" fmla="*/ 16668 h 1688306"/>
              <a:gd name="connsiteX39" fmla="*/ 478631 w 1295400"/>
              <a:gd name="connsiteY39" fmla="*/ 21431 h 1688306"/>
              <a:gd name="connsiteX40" fmla="*/ 485775 w 1295400"/>
              <a:gd name="connsiteY40" fmla="*/ 28575 h 1688306"/>
              <a:gd name="connsiteX41" fmla="*/ 488156 w 1295400"/>
              <a:gd name="connsiteY41" fmla="*/ 33337 h 1688306"/>
              <a:gd name="connsiteX42" fmla="*/ 488156 w 1295400"/>
              <a:gd name="connsiteY42" fmla="*/ 42862 h 1688306"/>
              <a:gd name="connsiteX43" fmla="*/ 481012 w 1295400"/>
              <a:gd name="connsiteY43" fmla="*/ 57150 h 1688306"/>
              <a:gd name="connsiteX44" fmla="*/ 459581 w 1295400"/>
              <a:gd name="connsiteY44" fmla="*/ 73818 h 1688306"/>
              <a:gd name="connsiteX45" fmla="*/ 438150 w 1295400"/>
              <a:gd name="connsiteY45" fmla="*/ 90487 h 1688306"/>
              <a:gd name="connsiteX46" fmla="*/ 411956 w 1295400"/>
              <a:gd name="connsiteY46" fmla="*/ 111918 h 1688306"/>
              <a:gd name="connsiteX47" fmla="*/ 397668 w 1295400"/>
              <a:gd name="connsiteY47" fmla="*/ 128587 h 1688306"/>
              <a:gd name="connsiteX48" fmla="*/ 388143 w 1295400"/>
              <a:gd name="connsiteY48" fmla="*/ 159543 h 1688306"/>
              <a:gd name="connsiteX49" fmla="*/ 395287 w 1295400"/>
              <a:gd name="connsiteY49" fmla="*/ 204787 h 1688306"/>
              <a:gd name="connsiteX50" fmla="*/ 435768 w 1295400"/>
              <a:gd name="connsiteY50" fmla="*/ 297656 h 1688306"/>
              <a:gd name="connsiteX51" fmla="*/ 616743 w 1295400"/>
              <a:gd name="connsiteY51" fmla="*/ 619125 h 16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95400" h="1688306">
                <a:moveTo>
                  <a:pt x="616743" y="619125"/>
                </a:moveTo>
                <a:lnTo>
                  <a:pt x="723900" y="792956"/>
                </a:lnTo>
                <a:lnTo>
                  <a:pt x="869156" y="1021556"/>
                </a:lnTo>
                <a:lnTo>
                  <a:pt x="1007268" y="1212056"/>
                </a:lnTo>
                <a:lnTo>
                  <a:pt x="1095375" y="1350168"/>
                </a:lnTo>
                <a:lnTo>
                  <a:pt x="1212056" y="1526381"/>
                </a:lnTo>
                <a:lnTo>
                  <a:pt x="1273968" y="1614487"/>
                </a:lnTo>
                <a:lnTo>
                  <a:pt x="1285875" y="1635918"/>
                </a:lnTo>
                <a:lnTo>
                  <a:pt x="1293018" y="1654968"/>
                </a:lnTo>
                <a:lnTo>
                  <a:pt x="1295400" y="1669256"/>
                </a:lnTo>
                <a:lnTo>
                  <a:pt x="1288256" y="1683543"/>
                </a:lnTo>
                <a:lnTo>
                  <a:pt x="1283493" y="1685925"/>
                </a:lnTo>
                <a:lnTo>
                  <a:pt x="1276350" y="1688306"/>
                </a:lnTo>
                <a:lnTo>
                  <a:pt x="1259681" y="1688306"/>
                </a:lnTo>
                <a:lnTo>
                  <a:pt x="1231106" y="1669256"/>
                </a:lnTo>
                <a:lnTo>
                  <a:pt x="1154906" y="1593056"/>
                </a:lnTo>
                <a:lnTo>
                  <a:pt x="1057275" y="1495425"/>
                </a:lnTo>
                <a:lnTo>
                  <a:pt x="940593" y="1378743"/>
                </a:lnTo>
                <a:lnTo>
                  <a:pt x="769143" y="1207293"/>
                </a:lnTo>
                <a:lnTo>
                  <a:pt x="669131" y="1019175"/>
                </a:lnTo>
                <a:lnTo>
                  <a:pt x="547687" y="878681"/>
                </a:lnTo>
                <a:lnTo>
                  <a:pt x="333375" y="633412"/>
                </a:lnTo>
                <a:lnTo>
                  <a:pt x="171450" y="445293"/>
                </a:lnTo>
                <a:lnTo>
                  <a:pt x="104775" y="366712"/>
                </a:lnTo>
                <a:lnTo>
                  <a:pt x="78581" y="352425"/>
                </a:lnTo>
                <a:lnTo>
                  <a:pt x="47625" y="338137"/>
                </a:lnTo>
                <a:lnTo>
                  <a:pt x="21431" y="321468"/>
                </a:lnTo>
                <a:lnTo>
                  <a:pt x="9525" y="307181"/>
                </a:lnTo>
                <a:lnTo>
                  <a:pt x="0" y="285750"/>
                </a:lnTo>
                <a:lnTo>
                  <a:pt x="0" y="264318"/>
                </a:lnTo>
                <a:lnTo>
                  <a:pt x="9525" y="245268"/>
                </a:lnTo>
                <a:lnTo>
                  <a:pt x="111918" y="161925"/>
                </a:lnTo>
                <a:lnTo>
                  <a:pt x="214312" y="88106"/>
                </a:lnTo>
                <a:lnTo>
                  <a:pt x="280987" y="47625"/>
                </a:lnTo>
                <a:lnTo>
                  <a:pt x="342900" y="16668"/>
                </a:lnTo>
                <a:lnTo>
                  <a:pt x="395287" y="0"/>
                </a:lnTo>
                <a:lnTo>
                  <a:pt x="414337" y="0"/>
                </a:lnTo>
                <a:lnTo>
                  <a:pt x="433387" y="4762"/>
                </a:lnTo>
                <a:lnTo>
                  <a:pt x="469106" y="16668"/>
                </a:lnTo>
                <a:lnTo>
                  <a:pt x="478631" y="21431"/>
                </a:lnTo>
                <a:lnTo>
                  <a:pt x="485775" y="28575"/>
                </a:lnTo>
                <a:lnTo>
                  <a:pt x="488156" y="33337"/>
                </a:lnTo>
                <a:lnTo>
                  <a:pt x="488156" y="42862"/>
                </a:lnTo>
                <a:lnTo>
                  <a:pt x="481012" y="57150"/>
                </a:lnTo>
                <a:lnTo>
                  <a:pt x="459581" y="73818"/>
                </a:lnTo>
                <a:lnTo>
                  <a:pt x="438150" y="90487"/>
                </a:lnTo>
                <a:lnTo>
                  <a:pt x="411956" y="111918"/>
                </a:lnTo>
                <a:lnTo>
                  <a:pt x="397668" y="128587"/>
                </a:lnTo>
                <a:lnTo>
                  <a:pt x="388143" y="159543"/>
                </a:lnTo>
                <a:lnTo>
                  <a:pt x="395287" y="204787"/>
                </a:lnTo>
                <a:lnTo>
                  <a:pt x="435768" y="297656"/>
                </a:lnTo>
                <a:lnTo>
                  <a:pt x="616743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DD565856-84C3-4FF0-8425-395BF017E722}"/>
              </a:ext>
            </a:extLst>
          </p:cNvPr>
          <p:cNvSpPr/>
          <p:nvPr/>
        </p:nvSpPr>
        <p:spPr>
          <a:xfrm rot="16200000">
            <a:off x="2804319" y="5323682"/>
            <a:ext cx="746125" cy="547687"/>
          </a:xfrm>
          <a:custGeom>
            <a:avLst/>
            <a:gdLst>
              <a:gd name="connsiteX0" fmla="*/ 547687 w 745331"/>
              <a:gd name="connsiteY0" fmla="*/ 138113 h 547688"/>
              <a:gd name="connsiteX1" fmla="*/ 421481 w 745331"/>
              <a:gd name="connsiteY1" fmla="*/ 247650 h 547688"/>
              <a:gd name="connsiteX2" fmla="*/ 311944 w 745331"/>
              <a:gd name="connsiteY2" fmla="*/ 333375 h 547688"/>
              <a:gd name="connsiteX3" fmla="*/ 214312 w 745331"/>
              <a:gd name="connsiteY3" fmla="*/ 404813 h 547688"/>
              <a:gd name="connsiteX4" fmla="*/ 135731 w 745331"/>
              <a:gd name="connsiteY4" fmla="*/ 452438 h 547688"/>
              <a:gd name="connsiteX5" fmla="*/ 73819 w 745331"/>
              <a:gd name="connsiteY5" fmla="*/ 485775 h 547688"/>
              <a:gd name="connsiteX6" fmla="*/ 30956 w 745331"/>
              <a:gd name="connsiteY6" fmla="*/ 509588 h 547688"/>
              <a:gd name="connsiteX7" fmla="*/ 0 w 745331"/>
              <a:gd name="connsiteY7" fmla="*/ 538163 h 547688"/>
              <a:gd name="connsiteX8" fmla="*/ 640556 w 745331"/>
              <a:gd name="connsiteY8" fmla="*/ 547688 h 547688"/>
              <a:gd name="connsiteX9" fmla="*/ 566737 w 745331"/>
              <a:gd name="connsiteY9" fmla="*/ 538163 h 547688"/>
              <a:gd name="connsiteX10" fmla="*/ 542925 w 745331"/>
              <a:gd name="connsiteY10" fmla="*/ 523875 h 547688"/>
              <a:gd name="connsiteX11" fmla="*/ 531019 w 745331"/>
              <a:gd name="connsiteY11" fmla="*/ 509588 h 547688"/>
              <a:gd name="connsiteX12" fmla="*/ 526256 w 745331"/>
              <a:gd name="connsiteY12" fmla="*/ 495300 h 547688"/>
              <a:gd name="connsiteX13" fmla="*/ 528637 w 745331"/>
              <a:gd name="connsiteY13" fmla="*/ 459581 h 547688"/>
              <a:gd name="connsiteX14" fmla="*/ 550069 w 745331"/>
              <a:gd name="connsiteY14" fmla="*/ 392906 h 547688"/>
              <a:gd name="connsiteX15" fmla="*/ 590550 w 745331"/>
              <a:gd name="connsiteY15" fmla="*/ 292894 h 547688"/>
              <a:gd name="connsiteX16" fmla="*/ 635794 w 745331"/>
              <a:gd name="connsiteY16" fmla="*/ 207169 h 547688"/>
              <a:gd name="connsiteX17" fmla="*/ 697706 w 745331"/>
              <a:gd name="connsiteY17" fmla="*/ 107156 h 547688"/>
              <a:gd name="connsiteX18" fmla="*/ 735806 w 745331"/>
              <a:gd name="connsiteY18" fmla="*/ 50006 h 547688"/>
              <a:gd name="connsiteX19" fmla="*/ 745331 w 745331"/>
              <a:gd name="connsiteY19" fmla="*/ 23813 h 547688"/>
              <a:gd name="connsiteX20" fmla="*/ 745331 w 745331"/>
              <a:gd name="connsiteY20" fmla="*/ 7144 h 547688"/>
              <a:gd name="connsiteX21" fmla="*/ 740569 w 745331"/>
              <a:gd name="connsiteY21" fmla="*/ 0 h 547688"/>
              <a:gd name="connsiteX22" fmla="*/ 731044 w 745331"/>
              <a:gd name="connsiteY22" fmla="*/ 0 h 547688"/>
              <a:gd name="connsiteX23" fmla="*/ 707231 w 745331"/>
              <a:gd name="connsiteY23" fmla="*/ 0 h 547688"/>
              <a:gd name="connsiteX24" fmla="*/ 690562 w 745331"/>
              <a:gd name="connsiteY24" fmla="*/ 7144 h 547688"/>
              <a:gd name="connsiteX25" fmla="*/ 623887 w 745331"/>
              <a:gd name="connsiteY25" fmla="*/ 66675 h 547688"/>
              <a:gd name="connsiteX26" fmla="*/ 547687 w 745331"/>
              <a:gd name="connsiteY26" fmla="*/ 138113 h 5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45331" h="547688">
                <a:moveTo>
                  <a:pt x="547687" y="138113"/>
                </a:moveTo>
                <a:lnTo>
                  <a:pt x="421481" y="247650"/>
                </a:lnTo>
                <a:lnTo>
                  <a:pt x="311944" y="333375"/>
                </a:lnTo>
                <a:lnTo>
                  <a:pt x="214312" y="404813"/>
                </a:lnTo>
                <a:lnTo>
                  <a:pt x="135731" y="452438"/>
                </a:lnTo>
                <a:lnTo>
                  <a:pt x="73819" y="485775"/>
                </a:lnTo>
                <a:lnTo>
                  <a:pt x="30956" y="509588"/>
                </a:lnTo>
                <a:lnTo>
                  <a:pt x="0" y="538163"/>
                </a:lnTo>
                <a:lnTo>
                  <a:pt x="640556" y="547688"/>
                </a:lnTo>
                <a:lnTo>
                  <a:pt x="566737" y="538163"/>
                </a:lnTo>
                <a:lnTo>
                  <a:pt x="542925" y="523875"/>
                </a:lnTo>
                <a:lnTo>
                  <a:pt x="531019" y="509588"/>
                </a:lnTo>
                <a:lnTo>
                  <a:pt x="526256" y="495300"/>
                </a:lnTo>
                <a:lnTo>
                  <a:pt x="528637" y="459581"/>
                </a:lnTo>
                <a:lnTo>
                  <a:pt x="550069" y="392906"/>
                </a:lnTo>
                <a:lnTo>
                  <a:pt x="590550" y="292894"/>
                </a:lnTo>
                <a:lnTo>
                  <a:pt x="635794" y="207169"/>
                </a:lnTo>
                <a:lnTo>
                  <a:pt x="697706" y="107156"/>
                </a:lnTo>
                <a:lnTo>
                  <a:pt x="735806" y="50006"/>
                </a:lnTo>
                <a:lnTo>
                  <a:pt x="745331" y="23813"/>
                </a:lnTo>
                <a:lnTo>
                  <a:pt x="745331" y="7144"/>
                </a:lnTo>
                <a:lnTo>
                  <a:pt x="740569" y="0"/>
                </a:lnTo>
                <a:lnTo>
                  <a:pt x="731044" y="0"/>
                </a:lnTo>
                <a:lnTo>
                  <a:pt x="707231" y="0"/>
                </a:lnTo>
                <a:lnTo>
                  <a:pt x="690562" y="7144"/>
                </a:lnTo>
                <a:lnTo>
                  <a:pt x="623887" y="66675"/>
                </a:lnTo>
                <a:lnTo>
                  <a:pt x="547687" y="1381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496F9D78-463D-4D8E-9600-E526800C2986}"/>
              </a:ext>
            </a:extLst>
          </p:cNvPr>
          <p:cNvSpPr/>
          <p:nvPr/>
        </p:nvSpPr>
        <p:spPr>
          <a:xfrm rot="16200000">
            <a:off x="5059362" y="2676526"/>
            <a:ext cx="377825" cy="1041400"/>
          </a:xfrm>
          <a:custGeom>
            <a:avLst/>
            <a:gdLst>
              <a:gd name="connsiteX0" fmla="*/ 292894 w 378619"/>
              <a:gd name="connsiteY0" fmla="*/ 602456 h 1040606"/>
              <a:gd name="connsiteX1" fmla="*/ 254794 w 378619"/>
              <a:gd name="connsiteY1" fmla="*/ 500062 h 1040606"/>
              <a:gd name="connsiteX2" fmla="*/ 230981 w 378619"/>
              <a:gd name="connsiteY2" fmla="*/ 431006 h 1040606"/>
              <a:gd name="connsiteX3" fmla="*/ 204788 w 378619"/>
              <a:gd name="connsiteY3" fmla="*/ 347662 h 1040606"/>
              <a:gd name="connsiteX4" fmla="*/ 192881 w 378619"/>
              <a:gd name="connsiteY4" fmla="*/ 300037 h 1040606"/>
              <a:gd name="connsiteX5" fmla="*/ 183356 w 378619"/>
              <a:gd name="connsiteY5" fmla="*/ 240506 h 1040606"/>
              <a:gd name="connsiteX6" fmla="*/ 178594 w 378619"/>
              <a:gd name="connsiteY6" fmla="*/ 145256 h 1040606"/>
              <a:gd name="connsiteX7" fmla="*/ 185738 w 378619"/>
              <a:gd name="connsiteY7" fmla="*/ 4762 h 1040606"/>
              <a:gd name="connsiteX8" fmla="*/ 38100 w 378619"/>
              <a:gd name="connsiteY8" fmla="*/ 0 h 1040606"/>
              <a:gd name="connsiteX9" fmla="*/ 19050 w 378619"/>
              <a:gd name="connsiteY9" fmla="*/ 123825 h 1040606"/>
              <a:gd name="connsiteX10" fmla="*/ 7144 w 378619"/>
              <a:gd name="connsiteY10" fmla="*/ 211931 h 1040606"/>
              <a:gd name="connsiteX11" fmla="*/ 0 w 378619"/>
              <a:gd name="connsiteY11" fmla="*/ 300037 h 1040606"/>
              <a:gd name="connsiteX12" fmla="*/ 7144 w 378619"/>
              <a:gd name="connsiteY12" fmla="*/ 369093 h 1040606"/>
              <a:gd name="connsiteX13" fmla="*/ 38100 w 378619"/>
              <a:gd name="connsiteY13" fmla="*/ 521493 h 1040606"/>
              <a:gd name="connsiteX14" fmla="*/ 71438 w 378619"/>
              <a:gd name="connsiteY14" fmla="*/ 642937 h 1040606"/>
              <a:gd name="connsiteX15" fmla="*/ 111919 w 378619"/>
              <a:gd name="connsiteY15" fmla="*/ 778668 h 1040606"/>
              <a:gd name="connsiteX16" fmla="*/ 150019 w 378619"/>
              <a:gd name="connsiteY16" fmla="*/ 890587 h 1040606"/>
              <a:gd name="connsiteX17" fmla="*/ 178594 w 378619"/>
              <a:gd name="connsiteY17" fmla="*/ 962025 h 1040606"/>
              <a:gd name="connsiteX18" fmla="*/ 204788 w 378619"/>
              <a:gd name="connsiteY18" fmla="*/ 1007268 h 1040606"/>
              <a:gd name="connsiteX19" fmla="*/ 221456 w 378619"/>
              <a:gd name="connsiteY19" fmla="*/ 1026318 h 1040606"/>
              <a:gd name="connsiteX20" fmla="*/ 240506 w 378619"/>
              <a:gd name="connsiteY20" fmla="*/ 1038225 h 1040606"/>
              <a:gd name="connsiteX21" fmla="*/ 254794 w 378619"/>
              <a:gd name="connsiteY21" fmla="*/ 1040606 h 1040606"/>
              <a:gd name="connsiteX22" fmla="*/ 273844 w 378619"/>
              <a:gd name="connsiteY22" fmla="*/ 1033462 h 1040606"/>
              <a:gd name="connsiteX23" fmla="*/ 285750 w 378619"/>
              <a:gd name="connsiteY23" fmla="*/ 1023937 h 1040606"/>
              <a:gd name="connsiteX24" fmla="*/ 307181 w 378619"/>
              <a:gd name="connsiteY24" fmla="*/ 985837 h 1040606"/>
              <a:gd name="connsiteX25" fmla="*/ 357188 w 378619"/>
              <a:gd name="connsiteY25" fmla="*/ 852487 h 1040606"/>
              <a:gd name="connsiteX26" fmla="*/ 378619 w 378619"/>
              <a:gd name="connsiteY26" fmla="*/ 778668 h 1040606"/>
              <a:gd name="connsiteX27" fmla="*/ 369094 w 378619"/>
              <a:gd name="connsiteY27" fmla="*/ 762000 h 1040606"/>
              <a:gd name="connsiteX28" fmla="*/ 330994 w 378619"/>
              <a:gd name="connsiteY28" fmla="*/ 692943 h 1040606"/>
              <a:gd name="connsiteX29" fmla="*/ 292894 w 378619"/>
              <a:gd name="connsiteY29" fmla="*/ 602456 h 104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78619" h="1040606">
                <a:moveTo>
                  <a:pt x="292894" y="602456"/>
                </a:moveTo>
                <a:lnTo>
                  <a:pt x="254794" y="500062"/>
                </a:lnTo>
                <a:lnTo>
                  <a:pt x="230981" y="431006"/>
                </a:lnTo>
                <a:lnTo>
                  <a:pt x="204788" y="347662"/>
                </a:lnTo>
                <a:lnTo>
                  <a:pt x="192881" y="300037"/>
                </a:lnTo>
                <a:lnTo>
                  <a:pt x="183356" y="240506"/>
                </a:lnTo>
                <a:lnTo>
                  <a:pt x="178594" y="145256"/>
                </a:lnTo>
                <a:lnTo>
                  <a:pt x="185738" y="4762"/>
                </a:lnTo>
                <a:lnTo>
                  <a:pt x="38100" y="0"/>
                </a:lnTo>
                <a:lnTo>
                  <a:pt x="19050" y="123825"/>
                </a:lnTo>
                <a:lnTo>
                  <a:pt x="7144" y="211931"/>
                </a:lnTo>
                <a:lnTo>
                  <a:pt x="0" y="300037"/>
                </a:lnTo>
                <a:lnTo>
                  <a:pt x="7144" y="369093"/>
                </a:lnTo>
                <a:lnTo>
                  <a:pt x="38100" y="521493"/>
                </a:lnTo>
                <a:lnTo>
                  <a:pt x="71438" y="642937"/>
                </a:lnTo>
                <a:lnTo>
                  <a:pt x="111919" y="778668"/>
                </a:lnTo>
                <a:lnTo>
                  <a:pt x="150019" y="890587"/>
                </a:lnTo>
                <a:lnTo>
                  <a:pt x="178594" y="962025"/>
                </a:lnTo>
                <a:lnTo>
                  <a:pt x="204788" y="1007268"/>
                </a:lnTo>
                <a:lnTo>
                  <a:pt x="221456" y="1026318"/>
                </a:lnTo>
                <a:lnTo>
                  <a:pt x="240506" y="1038225"/>
                </a:lnTo>
                <a:lnTo>
                  <a:pt x="254794" y="1040606"/>
                </a:lnTo>
                <a:lnTo>
                  <a:pt x="273844" y="1033462"/>
                </a:lnTo>
                <a:lnTo>
                  <a:pt x="285750" y="1023937"/>
                </a:lnTo>
                <a:lnTo>
                  <a:pt x="307181" y="985837"/>
                </a:lnTo>
                <a:lnTo>
                  <a:pt x="357188" y="852487"/>
                </a:lnTo>
                <a:lnTo>
                  <a:pt x="378619" y="778668"/>
                </a:lnTo>
                <a:lnTo>
                  <a:pt x="369094" y="762000"/>
                </a:lnTo>
                <a:lnTo>
                  <a:pt x="330994" y="692943"/>
                </a:lnTo>
                <a:lnTo>
                  <a:pt x="292894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37A8DCF5-93D1-4BCF-ABAF-505E82691568}"/>
              </a:ext>
            </a:extLst>
          </p:cNvPr>
          <p:cNvSpPr/>
          <p:nvPr/>
        </p:nvSpPr>
        <p:spPr>
          <a:xfrm rot="16200000">
            <a:off x="3020219" y="3329782"/>
            <a:ext cx="3328987" cy="533400"/>
          </a:xfrm>
          <a:custGeom>
            <a:avLst/>
            <a:gdLst>
              <a:gd name="connsiteX0" fmla="*/ 1687286 w 3328308"/>
              <a:gd name="connsiteY0" fmla="*/ 179614 h 533400"/>
              <a:gd name="connsiteX1" fmla="*/ 2212522 w 3328308"/>
              <a:gd name="connsiteY1" fmla="*/ 187779 h 533400"/>
              <a:gd name="connsiteX2" fmla="*/ 2667000 w 3328308"/>
              <a:gd name="connsiteY2" fmla="*/ 193221 h 533400"/>
              <a:gd name="connsiteX3" fmla="*/ 2969079 w 3328308"/>
              <a:gd name="connsiteY3" fmla="*/ 193221 h 533400"/>
              <a:gd name="connsiteX4" fmla="*/ 3042558 w 3328308"/>
              <a:gd name="connsiteY4" fmla="*/ 185057 h 533400"/>
              <a:gd name="connsiteX5" fmla="*/ 3088822 w 3328308"/>
              <a:gd name="connsiteY5" fmla="*/ 174171 h 533400"/>
              <a:gd name="connsiteX6" fmla="*/ 3129643 w 3328308"/>
              <a:gd name="connsiteY6" fmla="*/ 152400 h 533400"/>
              <a:gd name="connsiteX7" fmla="*/ 3184072 w 3328308"/>
              <a:gd name="connsiteY7" fmla="*/ 114300 h 533400"/>
              <a:gd name="connsiteX8" fmla="*/ 3243943 w 3328308"/>
              <a:gd name="connsiteY8" fmla="*/ 59871 h 533400"/>
              <a:gd name="connsiteX9" fmla="*/ 3282043 w 3328308"/>
              <a:gd name="connsiteY9" fmla="*/ 16329 h 533400"/>
              <a:gd name="connsiteX10" fmla="*/ 3301093 w 3328308"/>
              <a:gd name="connsiteY10" fmla="*/ 2721 h 533400"/>
              <a:gd name="connsiteX11" fmla="*/ 3314700 w 3328308"/>
              <a:gd name="connsiteY11" fmla="*/ 0 h 533400"/>
              <a:gd name="connsiteX12" fmla="*/ 3322865 w 3328308"/>
              <a:gd name="connsiteY12" fmla="*/ 0 h 533400"/>
              <a:gd name="connsiteX13" fmla="*/ 3328308 w 3328308"/>
              <a:gd name="connsiteY13" fmla="*/ 8164 h 533400"/>
              <a:gd name="connsiteX14" fmla="*/ 3328308 w 3328308"/>
              <a:gd name="connsiteY14" fmla="*/ 32657 h 533400"/>
              <a:gd name="connsiteX15" fmla="*/ 3317422 w 3328308"/>
              <a:gd name="connsiteY15" fmla="*/ 95250 h 533400"/>
              <a:gd name="connsiteX16" fmla="*/ 3301093 w 3328308"/>
              <a:gd name="connsiteY16" fmla="*/ 160564 h 533400"/>
              <a:gd name="connsiteX17" fmla="*/ 3279322 w 3328308"/>
              <a:gd name="connsiteY17" fmla="*/ 223157 h 533400"/>
              <a:gd name="connsiteX18" fmla="*/ 3257550 w 3328308"/>
              <a:gd name="connsiteY18" fmla="*/ 272143 h 533400"/>
              <a:gd name="connsiteX19" fmla="*/ 3238500 w 3328308"/>
              <a:gd name="connsiteY19" fmla="*/ 312964 h 533400"/>
              <a:gd name="connsiteX20" fmla="*/ 3208565 w 3328308"/>
              <a:gd name="connsiteY20" fmla="*/ 359229 h 533400"/>
              <a:gd name="connsiteX21" fmla="*/ 3181350 w 3328308"/>
              <a:gd name="connsiteY21" fmla="*/ 397329 h 533400"/>
              <a:gd name="connsiteX22" fmla="*/ 3137808 w 3328308"/>
              <a:gd name="connsiteY22" fmla="*/ 443593 h 533400"/>
              <a:gd name="connsiteX23" fmla="*/ 3083379 w 3328308"/>
              <a:gd name="connsiteY23" fmla="*/ 487136 h 533400"/>
              <a:gd name="connsiteX24" fmla="*/ 3028950 w 3328308"/>
              <a:gd name="connsiteY24" fmla="*/ 519793 h 533400"/>
              <a:gd name="connsiteX25" fmla="*/ 3001736 w 3328308"/>
              <a:gd name="connsiteY25" fmla="*/ 527957 h 533400"/>
              <a:gd name="connsiteX26" fmla="*/ 2979965 w 3328308"/>
              <a:gd name="connsiteY26" fmla="*/ 533400 h 533400"/>
              <a:gd name="connsiteX27" fmla="*/ 2955472 w 3328308"/>
              <a:gd name="connsiteY27" fmla="*/ 530679 h 533400"/>
              <a:gd name="connsiteX28" fmla="*/ 2928258 w 3328308"/>
              <a:gd name="connsiteY28" fmla="*/ 517071 h 533400"/>
              <a:gd name="connsiteX29" fmla="*/ 2884715 w 3328308"/>
              <a:gd name="connsiteY29" fmla="*/ 487136 h 533400"/>
              <a:gd name="connsiteX30" fmla="*/ 2860222 w 3328308"/>
              <a:gd name="connsiteY30" fmla="*/ 465364 h 533400"/>
              <a:gd name="connsiteX31" fmla="*/ 2764972 w 3328308"/>
              <a:gd name="connsiteY31" fmla="*/ 457200 h 533400"/>
              <a:gd name="connsiteX32" fmla="*/ 2411186 w 3328308"/>
              <a:gd name="connsiteY32" fmla="*/ 435429 h 533400"/>
              <a:gd name="connsiteX33" fmla="*/ 2041072 w 3328308"/>
              <a:gd name="connsiteY33" fmla="*/ 416379 h 533400"/>
              <a:gd name="connsiteX34" fmla="*/ 1717222 w 3328308"/>
              <a:gd name="connsiteY34" fmla="*/ 413657 h 533400"/>
              <a:gd name="connsiteX35" fmla="*/ 1227365 w 3328308"/>
              <a:gd name="connsiteY35" fmla="*/ 408214 h 533400"/>
              <a:gd name="connsiteX36" fmla="*/ 868136 w 3328308"/>
              <a:gd name="connsiteY36" fmla="*/ 408214 h 533400"/>
              <a:gd name="connsiteX37" fmla="*/ 487136 w 3328308"/>
              <a:gd name="connsiteY37" fmla="*/ 413657 h 533400"/>
              <a:gd name="connsiteX38" fmla="*/ 375558 w 3328308"/>
              <a:gd name="connsiteY38" fmla="*/ 416379 h 533400"/>
              <a:gd name="connsiteX39" fmla="*/ 19050 w 3328308"/>
              <a:gd name="connsiteY39" fmla="*/ 323850 h 533400"/>
              <a:gd name="connsiteX40" fmla="*/ 5443 w 3328308"/>
              <a:gd name="connsiteY40" fmla="*/ 307521 h 533400"/>
              <a:gd name="connsiteX41" fmla="*/ 0 w 3328308"/>
              <a:gd name="connsiteY41" fmla="*/ 288471 h 533400"/>
              <a:gd name="connsiteX42" fmla="*/ 2722 w 3328308"/>
              <a:gd name="connsiteY42" fmla="*/ 269421 h 533400"/>
              <a:gd name="connsiteX43" fmla="*/ 27215 w 3328308"/>
              <a:gd name="connsiteY43" fmla="*/ 231321 h 533400"/>
              <a:gd name="connsiteX44" fmla="*/ 70758 w 3328308"/>
              <a:gd name="connsiteY44" fmla="*/ 174171 h 533400"/>
              <a:gd name="connsiteX45" fmla="*/ 111579 w 3328308"/>
              <a:gd name="connsiteY45" fmla="*/ 130629 h 533400"/>
              <a:gd name="connsiteX46" fmla="*/ 144236 w 3328308"/>
              <a:gd name="connsiteY46" fmla="*/ 103414 h 533400"/>
              <a:gd name="connsiteX47" fmla="*/ 198665 w 3328308"/>
              <a:gd name="connsiteY47" fmla="*/ 78921 h 533400"/>
              <a:gd name="connsiteX48" fmla="*/ 239486 w 3328308"/>
              <a:gd name="connsiteY48" fmla="*/ 68036 h 533400"/>
              <a:gd name="connsiteX49" fmla="*/ 272143 w 3328308"/>
              <a:gd name="connsiteY49" fmla="*/ 68036 h 533400"/>
              <a:gd name="connsiteX50" fmla="*/ 304800 w 3328308"/>
              <a:gd name="connsiteY50" fmla="*/ 70757 h 533400"/>
              <a:gd name="connsiteX51" fmla="*/ 329293 w 3328308"/>
              <a:gd name="connsiteY51" fmla="*/ 78921 h 533400"/>
              <a:gd name="connsiteX52" fmla="*/ 348343 w 3328308"/>
              <a:gd name="connsiteY52" fmla="*/ 95250 h 533400"/>
              <a:gd name="connsiteX53" fmla="*/ 383722 w 3328308"/>
              <a:gd name="connsiteY53" fmla="*/ 117021 h 533400"/>
              <a:gd name="connsiteX54" fmla="*/ 443593 w 3328308"/>
              <a:gd name="connsiteY54" fmla="*/ 136071 h 533400"/>
              <a:gd name="connsiteX55" fmla="*/ 530679 w 3328308"/>
              <a:gd name="connsiteY55" fmla="*/ 149679 h 533400"/>
              <a:gd name="connsiteX56" fmla="*/ 704850 w 3328308"/>
              <a:gd name="connsiteY56" fmla="*/ 163286 h 533400"/>
              <a:gd name="connsiteX57" fmla="*/ 1129393 w 3328308"/>
              <a:gd name="connsiteY57" fmla="*/ 171450 h 533400"/>
              <a:gd name="connsiteX58" fmla="*/ 1687286 w 3328308"/>
              <a:gd name="connsiteY58" fmla="*/ 179614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328308" h="533400">
                <a:moveTo>
                  <a:pt x="1687286" y="179614"/>
                </a:moveTo>
                <a:lnTo>
                  <a:pt x="2212522" y="187779"/>
                </a:lnTo>
                <a:lnTo>
                  <a:pt x="2667000" y="193221"/>
                </a:lnTo>
                <a:lnTo>
                  <a:pt x="2969079" y="193221"/>
                </a:lnTo>
                <a:lnTo>
                  <a:pt x="3042558" y="185057"/>
                </a:lnTo>
                <a:lnTo>
                  <a:pt x="3088822" y="174171"/>
                </a:lnTo>
                <a:lnTo>
                  <a:pt x="3129643" y="152400"/>
                </a:lnTo>
                <a:lnTo>
                  <a:pt x="3184072" y="114300"/>
                </a:lnTo>
                <a:lnTo>
                  <a:pt x="3243943" y="59871"/>
                </a:lnTo>
                <a:lnTo>
                  <a:pt x="3282043" y="16329"/>
                </a:lnTo>
                <a:lnTo>
                  <a:pt x="3301093" y="2721"/>
                </a:lnTo>
                <a:lnTo>
                  <a:pt x="3314700" y="0"/>
                </a:lnTo>
                <a:lnTo>
                  <a:pt x="3322865" y="0"/>
                </a:lnTo>
                <a:lnTo>
                  <a:pt x="3328308" y="8164"/>
                </a:lnTo>
                <a:lnTo>
                  <a:pt x="3328308" y="32657"/>
                </a:lnTo>
                <a:lnTo>
                  <a:pt x="3317422" y="95250"/>
                </a:lnTo>
                <a:lnTo>
                  <a:pt x="3301093" y="160564"/>
                </a:lnTo>
                <a:lnTo>
                  <a:pt x="3279322" y="223157"/>
                </a:lnTo>
                <a:lnTo>
                  <a:pt x="3257550" y="272143"/>
                </a:lnTo>
                <a:lnTo>
                  <a:pt x="3238500" y="312964"/>
                </a:lnTo>
                <a:lnTo>
                  <a:pt x="3208565" y="359229"/>
                </a:lnTo>
                <a:lnTo>
                  <a:pt x="3181350" y="397329"/>
                </a:lnTo>
                <a:lnTo>
                  <a:pt x="3137808" y="443593"/>
                </a:lnTo>
                <a:lnTo>
                  <a:pt x="3083379" y="487136"/>
                </a:lnTo>
                <a:lnTo>
                  <a:pt x="3028950" y="519793"/>
                </a:lnTo>
                <a:lnTo>
                  <a:pt x="3001736" y="527957"/>
                </a:lnTo>
                <a:lnTo>
                  <a:pt x="2979965" y="533400"/>
                </a:lnTo>
                <a:lnTo>
                  <a:pt x="2955472" y="530679"/>
                </a:lnTo>
                <a:lnTo>
                  <a:pt x="2928258" y="517071"/>
                </a:lnTo>
                <a:lnTo>
                  <a:pt x="2884715" y="487136"/>
                </a:lnTo>
                <a:lnTo>
                  <a:pt x="2860222" y="465364"/>
                </a:lnTo>
                <a:lnTo>
                  <a:pt x="2764972" y="457200"/>
                </a:lnTo>
                <a:lnTo>
                  <a:pt x="2411186" y="435429"/>
                </a:lnTo>
                <a:lnTo>
                  <a:pt x="2041072" y="416379"/>
                </a:lnTo>
                <a:lnTo>
                  <a:pt x="1717222" y="413657"/>
                </a:lnTo>
                <a:lnTo>
                  <a:pt x="1227365" y="408214"/>
                </a:lnTo>
                <a:lnTo>
                  <a:pt x="868136" y="408214"/>
                </a:lnTo>
                <a:lnTo>
                  <a:pt x="487136" y="413657"/>
                </a:lnTo>
                <a:lnTo>
                  <a:pt x="375558" y="416379"/>
                </a:lnTo>
                <a:lnTo>
                  <a:pt x="19050" y="323850"/>
                </a:lnTo>
                <a:lnTo>
                  <a:pt x="5443" y="307521"/>
                </a:lnTo>
                <a:lnTo>
                  <a:pt x="0" y="288471"/>
                </a:lnTo>
                <a:lnTo>
                  <a:pt x="2722" y="269421"/>
                </a:lnTo>
                <a:lnTo>
                  <a:pt x="27215" y="231321"/>
                </a:lnTo>
                <a:lnTo>
                  <a:pt x="70758" y="174171"/>
                </a:lnTo>
                <a:lnTo>
                  <a:pt x="111579" y="130629"/>
                </a:lnTo>
                <a:lnTo>
                  <a:pt x="144236" y="103414"/>
                </a:lnTo>
                <a:lnTo>
                  <a:pt x="198665" y="78921"/>
                </a:lnTo>
                <a:lnTo>
                  <a:pt x="239486" y="68036"/>
                </a:lnTo>
                <a:lnTo>
                  <a:pt x="272143" y="68036"/>
                </a:lnTo>
                <a:lnTo>
                  <a:pt x="304800" y="70757"/>
                </a:lnTo>
                <a:lnTo>
                  <a:pt x="329293" y="78921"/>
                </a:lnTo>
                <a:lnTo>
                  <a:pt x="348343" y="95250"/>
                </a:lnTo>
                <a:lnTo>
                  <a:pt x="383722" y="117021"/>
                </a:lnTo>
                <a:lnTo>
                  <a:pt x="443593" y="136071"/>
                </a:lnTo>
                <a:lnTo>
                  <a:pt x="530679" y="149679"/>
                </a:lnTo>
                <a:lnTo>
                  <a:pt x="704850" y="163286"/>
                </a:lnTo>
                <a:lnTo>
                  <a:pt x="1129393" y="171450"/>
                </a:lnTo>
                <a:lnTo>
                  <a:pt x="1687286" y="1796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C3E3B09-77AD-41A0-88B6-B8A15D9D2577}"/>
              </a:ext>
            </a:extLst>
          </p:cNvPr>
          <p:cNvSpPr/>
          <p:nvPr/>
        </p:nvSpPr>
        <p:spPr>
          <a:xfrm rot="16200000">
            <a:off x="4791869" y="4309269"/>
            <a:ext cx="822325" cy="1074737"/>
          </a:xfrm>
          <a:custGeom>
            <a:avLst/>
            <a:gdLst>
              <a:gd name="connsiteX0" fmla="*/ 647700 w 821871"/>
              <a:gd name="connsiteY0" fmla="*/ 683079 h 1074964"/>
              <a:gd name="connsiteX1" fmla="*/ 549728 w 821871"/>
              <a:gd name="connsiteY1" fmla="*/ 481693 h 1074964"/>
              <a:gd name="connsiteX2" fmla="*/ 364671 w 821871"/>
              <a:gd name="connsiteY2" fmla="*/ 100693 h 1074964"/>
              <a:gd name="connsiteX3" fmla="*/ 16328 w 821871"/>
              <a:gd name="connsiteY3" fmla="*/ 0 h 1074964"/>
              <a:gd name="connsiteX4" fmla="*/ 0 w 821871"/>
              <a:gd name="connsiteY4" fmla="*/ 29936 h 1074964"/>
              <a:gd name="connsiteX5" fmla="*/ 13607 w 821871"/>
              <a:gd name="connsiteY5" fmla="*/ 70757 h 1074964"/>
              <a:gd name="connsiteX6" fmla="*/ 40821 w 821871"/>
              <a:gd name="connsiteY6" fmla="*/ 103414 h 1074964"/>
              <a:gd name="connsiteX7" fmla="*/ 149678 w 821871"/>
              <a:gd name="connsiteY7" fmla="*/ 217714 h 1074964"/>
              <a:gd name="connsiteX8" fmla="*/ 296636 w 821871"/>
              <a:gd name="connsiteY8" fmla="*/ 397329 h 1074964"/>
              <a:gd name="connsiteX9" fmla="*/ 489857 w 821871"/>
              <a:gd name="connsiteY9" fmla="*/ 653143 h 1074964"/>
              <a:gd name="connsiteX10" fmla="*/ 636814 w 821871"/>
              <a:gd name="connsiteY10" fmla="*/ 857250 h 1074964"/>
              <a:gd name="connsiteX11" fmla="*/ 756557 w 821871"/>
              <a:gd name="connsiteY11" fmla="*/ 1034143 h 1074964"/>
              <a:gd name="connsiteX12" fmla="*/ 783771 w 821871"/>
              <a:gd name="connsiteY12" fmla="*/ 1064079 h 1074964"/>
              <a:gd name="connsiteX13" fmla="*/ 794657 w 821871"/>
              <a:gd name="connsiteY13" fmla="*/ 1072243 h 1074964"/>
              <a:gd name="connsiteX14" fmla="*/ 810986 w 821871"/>
              <a:gd name="connsiteY14" fmla="*/ 1074964 h 1074964"/>
              <a:gd name="connsiteX15" fmla="*/ 821871 w 821871"/>
              <a:gd name="connsiteY15" fmla="*/ 1061357 h 1074964"/>
              <a:gd name="connsiteX16" fmla="*/ 819150 w 821871"/>
              <a:gd name="connsiteY16" fmla="*/ 1034143 h 1074964"/>
              <a:gd name="connsiteX17" fmla="*/ 794657 w 821871"/>
              <a:gd name="connsiteY17" fmla="*/ 987879 h 1074964"/>
              <a:gd name="connsiteX18" fmla="*/ 742950 w 821871"/>
              <a:gd name="connsiteY18" fmla="*/ 876300 h 1074964"/>
              <a:gd name="connsiteX19" fmla="*/ 647700 w 821871"/>
              <a:gd name="connsiteY19" fmla="*/ 683079 h 1074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21871" h="1074964">
                <a:moveTo>
                  <a:pt x="647700" y="683079"/>
                </a:moveTo>
                <a:lnTo>
                  <a:pt x="549728" y="481693"/>
                </a:lnTo>
                <a:lnTo>
                  <a:pt x="364671" y="100693"/>
                </a:lnTo>
                <a:lnTo>
                  <a:pt x="16328" y="0"/>
                </a:lnTo>
                <a:lnTo>
                  <a:pt x="0" y="29936"/>
                </a:lnTo>
                <a:lnTo>
                  <a:pt x="13607" y="70757"/>
                </a:lnTo>
                <a:lnTo>
                  <a:pt x="40821" y="103414"/>
                </a:lnTo>
                <a:lnTo>
                  <a:pt x="149678" y="217714"/>
                </a:lnTo>
                <a:lnTo>
                  <a:pt x="296636" y="397329"/>
                </a:lnTo>
                <a:lnTo>
                  <a:pt x="489857" y="653143"/>
                </a:lnTo>
                <a:lnTo>
                  <a:pt x="636814" y="857250"/>
                </a:lnTo>
                <a:lnTo>
                  <a:pt x="756557" y="1034143"/>
                </a:lnTo>
                <a:lnTo>
                  <a:pt x="783771" y="1064079"/>
                </a:lnTo>
                <a:lnTo>
                  <a:pt x="794657" y="1072243"/>
                </a:lnTo>
                <a:lnTo>
                  <a:pt x="810986" y="1074964"/>
                </a:lnTo>
                <a:lnTo>
                  <a:pt x="821871" y="1061357"/>
                </a:lnTo>
                <a:lnTo>
                  <a:pt x="819150" y="1034143"/>
                </a:lnTo>
                <a:lnTo>
                  <a:pt x="794657" y="987879"/>
                </a:lnTo>
                <a:lnTo>
                  <a:pt x="742950" y="876300"/>
                </a:lnTo>
                <a:lnTo>
                  <a:pt x="647700" y="6830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7B9797C-A729-46D2-983A-E46C392ED125}"/>
              </a:ext>
            </a:extLst>
          </p:cNvPr>
          <p:cNvSpPr/>
          <p:nvPr/>
        </p:nvSpPr>
        <p:spPr>
          <a:xfrm rot="16200000">
            <a:off x="6262688" y="2449512"/>
            <a:ext cx="839788" cy="1166813"/>
          </a:xfrm>
          <a:custGeom>
            <a:avLst/>
            <a:gdLst>
              <a:gd name="connsiteX0" fmla="*/ 359569 w 840581"/>
              <a:gd name="connsiteY0" fmla="*/ 457200 h 1166812"/>
              <a:gd name="connsiteX1" fmla="*/ 264319 w 840581"/>
              <a:gd name="connsiteY1" fmla="*/ 314325 h 1166812"/>
              <a:gd name="connsiteX2" fmla="*/ 169069 w 840581"/>
              <a:gd name="connsiteY2" fmla="*/ 164306 h 1166812"/>
              <a:gd name="connsiteX3" fmla="*/ 71438 w 840581"/>
              <a:gd name="connsiteY3" fmla="*/ 0 h 1166812"/>
              <a:gd name="connsiteX4" fmla="*/ 0 w 840581"/>
              <a:gd name="connsiteY4" fmla="*/ 2381 h 1166812"/>
              <a:gd name="connsiteX5" fmla="*/ 40481 w 840581"/>
              <a:gd name="connsiteY5" fmla="*/ 121443 h 1166812"/>
              <a:gd name="connsiteX6" fmla="*/ 121444 w 840581"/>
              <a:gd name="connsiteY6" fmla="*/ 321468 h 1166812"/>
              <a:gd name="connsiteX7" fmla="*/ 211931 w 840581"/>
              <a:gd name="connsiteY7" fmla="*/ 552450 h 1166812"/>
              <a:gd name="connsiteX8" fmla="*/ 278606 w 840581"/>
              <a:gd name="connsiteY8" fmla="*/ 721518 h 1166812"/>
              <a:gd name="connsiteX9" fmla="*/ 309563 w 840581"/>
              <a:gd name="connsiteY9" fmla="*/ 809625 h 1166812"/>
              <a:gd name="connsiteX10" fmla="*/ 326231 w 840581"/>
              <a:gd name="connsiteY10" fmla="*/ 869156 h 1166812"/>
              <a:gd name="connsiteX11" fmla="*/ 342900 w 840581"/>
              <a:gd name="connsiteY11" fmla="*/ 931068 h 1166812"/>
              <a:gd name="connsiteX12" fmla="*/ 352425 w 840581"/>
              <a:gd name="connsiteY12" fmla="*/ 992981 h 1166812"/>
              <a:gd name="connsiteX13" fmla="*/ 357188 w 840581"/>
              <a:gd name="connsiteY13" fmla="*/ 1052512 h 1166812"/>
              <a:gd name="connsiteX14" fmla="*/ 364331 w 840581"/>
              <a:gd name="connsiteY14" fmla="*/ 1104900 h 1166812"/>
              <a:gd name="connsiteX15" fmla="*/ 373856 w 840581"/>
              <a:gd name="connsiteY15" fmla="*/ 1131093 h 1166812"/>
              <a:gd name="connsiteX16" fmla="*/ 388144 w 840581"/>
              <a:gd name="connsiteY16" fmla="*/ 1147762 h 1166812"/>
              <a:gd name="connsiteX17" fmla="*/ 402431 w 840581"/>
              <a:gd name="connsiteY17" fmla="*/ 1157287 h 1166812"/>
              <a:gd name="connsiteX18" fmla="*/ 419100 w 840581"/>
              <a:gd name="connsiteY18" fmla="*/ 1164431 h 1166812"/>
              <a:gd name="connsiteX19" fmla="*/ 440531 w 840581"/>
              <a:gd name="connsiteY19" fmla="*/ 1166812 h 1166812"/>
              <a:gd name="connsiteX20" fmla="*/ 469106 w 840581"/>
              <a:gd name="connsiteY20" fmla="*/ 1164431 h 1166812"/>
              <a:gd name="connsiteX21" fmla="*/ 514350 w 840581"/>
              <a:gd name="connsiteY21" fmla="*/ 1152525 h 1166812"/>
              <a:gd name="connsiteX22" fmla="*/ 595313 w 840581"/>
              <a:gd name="connsiteY22" fmla="*/ 1102518 h 1166812"/>
              <a:gd name="connsiteX23" fmla="*/ 654844 w 840581"/>
              <a:gd name="connsiteY23" fmla="*/ 1052512 h 1166812"/>
              <a:gd name="connsiteX24" fmla="*/ 711994 w 840581"/>
              <a:gd name="connsiteY24" fmla="*/ 1000125 h 1166812"/>
              <a:gd name="connsiteX25" fmla="*/ 771525 w 840581"/>
              <a:gd name="connsiteY25" fmla="*/ 926306 h 1166812"/>
              <a:gd name="connsiteX26" fmla="*/ 809625 w 840581"/>
              <a:gd name="connsiteY26" fmla="*/ 864393 h 1166812"/>
              <a:gd name="connsiteX27" fmla="*/ 833438 w 840581"/>
              <a:gd name="connsiteY27" fmla="*/ 814387 h 1166812"/>
              <a:gd name="connsiteX28" fmla="*/ 840581 w 840581"/>
              <a:gd name="connsiteY28" fmla="*/ 788193 h 1166812"/>
              <a:gd name="connsiteX29" fmla="*/ 840581 w 840581"/>
              <a:gd name="connsiteY29" fmla="*/ 781050 h 1166812"/>
              <a:gd name="connsiteX30" fmla="*/ 838200 w 840581"/>
              <a:gd name="connsiteY30" fmla="*/ 773906 h 1166812"/>
              <a:gd name="connsiteX31" fmla="*/ 823913 w 840581"/>
              <a:gd name="connsiteY31" fmla="*/ 773906 h 1166812"/>
              <a:gd name="connsiteX32" fmla="*/ 802481 w 840581"/>
              <a:gd name="connsiteY32" fmla="*/ 781050 h 1166812"/>
              <a:gd name="connsiteX33" fmla="*/ 750094 w 840581"/>
              <a:gd name="connsiteY33" fmla="*/ 807243 h 1166812"/>
              <a:gd name="connsiteX34" fmla="*/ 714375 w 840581"/>
              <a:gd name="connsiteY34" fmla="*/ 821531 h 1166812"/>
              <a:gd name="connsiteX35" fmla="*/ 683419 w 840581"/>
              <a:gd name="connsiteY35" fmla="*/ 828675 h 1166812"/>
              <a:gd name="connsiteX36" fmla="*/ 657225 w 840581"/>
              <a:gd name="connsiteY36" fmla="*/ 826293 h 1166812"/>
              <a:gd name="connsiteX37" fmla="*/ 628650 w 840581"/>
              <a:gd name="connsiteY37" fmla="*/ 814387 h 1166812"/>
              <a:gd name="connsiteX38" fmla="*/ 590550 w 840581"/>
              <a:gd name="connsiteY38" fmla="*/ 776287 h 1166812"/>
              <a:gd name="connsiteX39" fmla="*/ 552450 w 840581"/>
              <a:gd name="connsiteY39" fmla="*/ 735806 h 1166812"/>
              <a:gd name="connsiteX40" fmla="*/ 481013 w 840581"/>
              <a:gd name="connsiteY40" fmla="*/ 633412 h 1166812"/>
              <a:gd name="connsiteX41" fmla="*/ 359569 w 840581"/>
              <a:gd name="connsiteY41" fmla="*/ 457200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40581" h="1166812">
                <a:moveTo>
                  <a:pt x="359569" y="457200"/>
                </a:moveTo>
                <a:lnTo>
                  <a:pt x="264319" y="314325"/>
                </a:lnTo>
                <a:lnTo>
                  <a:pt x="169069" y="164306"/>
                </a:lnTo>
                <a:lnTo>
                  <a:pt x="71438" y="0"/>
                </a:lnTo>
                <a:lnTo>
                  <a:pt x="0" y="2381"/>
                </a:lnTo>
                <a:lnTo>
                  <a:pt x="40481" y="121443"/>
                </a:lnTo>
                <a:lnTo>
                  <a:pt x="121444" y="321468"/>
                </a:lnTo>
                <a:lnTo>
                  <a:pt x="211931" y="552450"/>
                </a:lnTo>
                <a:lnTo>
                  <a:pt x="278606" y="721518"/>
                </a:lnTo>
                <a:lnTo>
                  <a:pt x="309563" y="809625"/>
                </a:lnTo>
                <a:lnTo>
                  <a:pt x="326231" y="869156"/>
                </a:lnTo>
                <a:lnTo>
                  <a:pt x="342900" y="931068"/>
                </a:lnTo>
                <a:lnTo>
                  <a:pt x="352425" y="992981"/>
                </a:lnTo>
                <a:lnTo>
                  <a:pt x="357188" y="1052512"/>
                </a:lnTo>
                <a:lnTo>
                  <a:pt x="364331" y="1104900"/>
                </a:lnTo>
                <a:lnTo>
                  <a:pt x="373856" y="1131093"/>
                </a:lnTo>
                <a:lnTo>
                  <a:pt x="388144" y="1147762"/>
                </a:lnTo>
                <a:lnTo>
                  <a:pt x="402431" y="1157287"/>
                </a:lnTo>
                <a:lnTo>
                  <a:pt x="419100" y="1164431"/>
                </a:lnTo>
                <a:lnTo>
                  <a:pt x="440531" y="1166812"/>
                </a:lnTo>
                <a:lnTo>
                  <a:pt x="469106" y="1164431"/>
                </a:lnTo>
                <a:lnTo>
                  <a:pt x="514350" y="1152525"/>
                </a:lnTo>
                <a:lnTo>
                  <a:pt x="595313" y="1102518"/>
                </a:lnTo>
                <a:lnTo>
                  <a:pt x="654844" y="1052512"/>
                </a:lnTo>
                <a:lnTo>
                  <a:pt x="711994" y="1000125"/>
                </a:lnTo>
                <a:lnTo>
                  <a:pt x="771525" y="926306"/>
                </a:lnTo>
                <a:lnTo>
                  <a:pt x="809625" y="864393"/>
                </a:lnTo>
                <a:lnTo>
                  <a:pt x="833438" y="814387"/>
                </a:lnTo>
                <a:lnTo>
                  <a:pt x="840581" y="788193"/>
                </a:lnTo>
                <a:lnTo>
                  <a:pt x="840581" y="781050"/>
                </a:lnTo>
                <a:lnTo>
                  <a:pt x="838200" y="773906"/>
                </a:lnTo>
                <a:lnTo>
                  <a:pt x="823913" y="773906"/>
                </a:lnTo>
                <a:lnTo>
                  <a:pt x="802481" y="781050"/>
                </a:lnTo>
                <a:lnTo>
                  <a:pt x="750094" y="807243"/>
                </a:lnTo>
                <a:lnTo>
                  <a:pt x="714375" y="821531"/>
                </a:lnTo>
                <a:lnTo>
                  <a:pt x="683419" y="828675"/>
                </a:lnTo>
                <a:lnTo>
                  <a:pt x="657225" y="826293"/>
                </a:lnTo>
                <a:lnTo>
                  <a:pt x="628650" y="814387"/>
                </a:lnTo>
                <a:lnTo>
                  <a:pt x="590550" y="776287"/>
                </a:lnTo>
                <a:lnTo>
                  <a:pt x="552450" y="735806"/>
                </a:lnTo>
                <a:lnTo>
                  <a:pt x="481013" y="633412"/>
                </a:lnTo>
                <a:lnTo>
                  <a:pt x="359569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286D2C0B-6AB4-48EF-A29B-56C3E3EF796D}"/>
              </a:ext>
            </a:extLst>
          </p:cNvPr>
          <p:cNvSpPr/>
          <p:nvPr/>
        </p:nvSpPr>
        <p:spPr>
          <a:xfrm rot="16200000">
            <a:off x="4827588" y="2735263"/>
            <a:ext cx="3560762" cy="1630362"/>
          </a:xfrm>
          <a:custGeom>
            <a:avLst/>
            <a:gdLst>
              <a:gd name="connsiteX0" fmla="*/ 2039372 w 3559526"/>
              <a:gd name="connsiteY0" fmla="*/ 155765 h 1629766"/>
              <a:gd name="connsiteX1" fmla="*/ 1647074 w 3559526"/>
              <a:gd name="connsiteY1" fmla="*/ 149996 h 1629766"/>
              <a:gd name="connsiteX2" fmla="*/ 1315352 w 3559526"/>
              <a:gd name="connsiteY2" fmla="*/ 147112 h 1629766"/>
              <a:gd name="connsiteX3" fmla="*/ 943246 w 3559526"/>
              <a:gd name="connsiteY3" fmla="*/ 141343 h 1629766"/>
              <a:gd name="connsiteX4" fmla="*/ 686521 w 3559526"/>
              <a:gd name="connsiteY4" fmla="*/ 135573 h 1629766"/>
              <a:gd name="connsiteX5" fmla="*/ 556717 w 3559526"/>
              <a:gd name="connsiteY5" fmla="*/ 135573 h 1629766"/>
              <a:gd name="connsiteX6" fmla="*/ 501911 w 3559526"/>
              <a:gd name="connsiteY6" fmla="*/ 138458 h 1629766"/>
              <a:gd name="connsiteX7" fmla="*/ 429797 w 3559526"/>
              <a:gd name="connsiteY7" fmla="*/ 149996 h 1629766"/>
              <a:gd name="connsiteX8" fmla="*/ 357684 w 3559526"/>
              <a:gd name="connsiteY8" fmla="*/ 170188 h 1629766"/>
              <a:gd name="connsiteX9" fmla="*/ 291339 w 3559526"/>
              <a:gd name="connsiteY9" fmla="*/ 196149 h 1629766"/>
              <a:gd name="connsiteX10" fmla="*/ 242302 w 3559526"/>
              <a:gd name="connsiteY10" fmla="*/ 222110 h 1629766"/>
              <a:gd name="connsiteX11" fmla="*/ 190380 w 3559526"/>
              <a:gd name="connsiteY11" fmla="*/ 259609 h 1629766"/>
              <a:gd name="connsiteX12" fmla="*/ 138458 w 3559526"/>
              <a:gd name="connsiteY12" fmla="*/ 311531 h 1629766"/>
              <a:gd name="connsiteX13" fmla="*/ 103844 w 3559526"/>
              <a:gd name="connsiteY13" fmla="*/ 360568 h 1629766"/>
              <a:gd name="connsiteX14" fmla="*/ 77883 w 3559526"/>
              <a:gd name="connsiteY14" fmla="*/ 418259 h 1629766"/>
              <a:gd name="connsiteX15" fmla="*/ 51922 w 3559526"/>
              <a:gd name="connsiteY15" fmla="*/ 496141 h 1629766"/>
              <a:gd name="connsiteX16" fmla="*/ 28846 w 3559526"/>
              <a:gd name="connsiteY16" fmla="*/ 597100 h 1629766"/>
              <a:gd name="connsiteX17" fmla="*/ 8654 w 3559526"/>
              <a:gd name="connsiteY17" fmla="*/ 770173 h 1629766"/>
              <a:gd name="connsiteX18" fmla="*/ 0 w 3559526"/>
              <a:gd name="connsiteY18" fmla="*/ 995167 h 1629766"/>
              <a:gd name="connsiteX19" fmla="*/ 2885 w 3559526"/>
              <a:gd name="connsiteY19" fmla="*/ 1093242 h 1629766"/>
              <a:gd name="connsiteX20" fmla="*/ 11538 w 3559526"/>
              <a:gd name="connsiteY20" fmla="*/ 1228815 h 1629766"/>
              <a:gd name="connsiteX21" fmla="*/ 23077 w 3559526"/>
              <a:gd name="connsiteY21" fmla="*/ 1344197 h 1629766"/>
              <a:gd name="connsiteX22" fmla="*/ 40384 w 3559526"/>
              <a:gd name="connsiteY22" fmla="*/ 1453809 h 1629766"/>
              <a:gd name="connsiteX23" fmla="*/ 60576 w 3559526"/>
              <a:gd name="connsiteY23" fmla="*/ 1517269 h 1629766"/>
              <a:gd name="connsiteX24" fmla="*/ 83652 w 3559526"/>
              <a:gd name="connsiteY24" fmla="*/ 1566307 h 1629766"/>
              <a:gd name="connsiteX25" fmla="*/ 98075 w 3559526"/>
              <a:gd name="connsiteY25" fmla="*/ 1589383 h 1629766"/>
              <a:gd name="connsiteX26" fmla="*/ 115382 w 3559526"/>
              <a:gd name="connsiteY26" fmla="*/ 1609575 h 1629766"/>
              <a:gd name="connsiteX27" fmla="*/ 126920 w 3559526"/>
              <a:gd name="connsiteY27" fmla="*/ 1621113 h 1629766"/>
              <a:gd name="connsiteX28" fmla="*/ 144227 w 3559526"/>
              <a:gd name="connsiteY28" fmla="*/ 1629766 h 1629766"/>
              <a:gd name="connsiteX29" fmla="*/ 170188 w 3559526"/>
              <a:gd name="connsiteY29" fmla="*/ 1629766 h 1629766"/>
              <a:gd name="connsiteX30" fmla="*/ 210572 w 3559526"/>
              <a:gd name="connsiteY30" fmla="*/ 1606690 h 1629766"/>
              <a:gd name="connsiteX31" fmla="*/ 253840 w 3559526"/>
              <a:gd name="connsiteY31" fmla="*/ 1574960 h 1629766"/>
              <a:gd name="connsiteX32" fmla="*/ 268263 w 3559526"/>
              <a:gd name="connsiteY32" fmla="*/ 1113433 h 1629766"/>
              <a:gd name="connsiteX33" fmla="*/ 239417 w 3559526"/>
              <a:gd name="connsiteY33" fmla="*/ 1003821 h 1629766"/>
              <a:gd name="connsiteX34" fmla="*/ 227879 w 3559526"/>
              <a:gd name="connsiteY34" fmla="*/ 888439 h 1629766"/>
              <a:gd name="connsiteX35" fmla="*/ 224995 w 3559526"/>
              <a:gd name="connsiteY35" fmla="*/ 752866 h 1629766"/>
              <a:gd name="connsiteX36" fmla="*/ 227879 w 3559526"/>
              <a:gd name="connsiteY36" fmla="*/ 660560 h 1629766"/>
              <a:gd name="connsiteX37" fmla="*/ 239417 w 3559526"/>
              <a:gd name="connsiteY37" fmla="*/ 571139 h 1629766"/>
              <a:gd name="connsiteX38" fmla="*/ 253840 w 3559526"/>
              <a:gd name="connsiteY38" fmla="*/ 510564 h 1629766"/>
              <a:gd name="connsiteX39" fmla="*/ 276916 w 3559526"/>
              <a:gd name="connsiteY39" fmla="*/ 461527 h 1629766"/>
              <a:gd name="connsiteX40" fmla="*/ 302877 w 3559526"/>
              <a:gd name="connsiteY40" fmla="*/ 426912 h 1629766"/>
              <a:gd name="connsiteX41" fmla="*/ 337492 w 3559526"/>
              <a:gd name="connsiteY41" fmla="*/ 400951 h 1629766"/>
              <a:gd name="connsiteX42" fmla="*/ 389414 w 3559526"/>
              <a:gd name="connsiteY42" fmla="*/ 372106 h 1629766"/>
              <a:gd name="connsiteX43" fmla="*/ 435566 w 3559526"/>
              <a:gd name="connsiteY43" fmla="*/ 354799 h 1629766"/>
              <a:gd name="connsiteX44" fmla="*/ 487488 w 3559526"/>
              <a:gd name="connsiteY44" fmla="*/ 343260 h 1629766"/>
              <a:gd name="connsiteX45" fmla="*/ 574024 w 3559526"/>
              <a:gd name="connsiteY45" fmla="*/ 337491 h 1629766"/>
              <a:gd name="connsiteX46" fmla="*/ 666330 w 3559526"/>
              <a:gd name="connsiteY46" fmla="*/ 337491 h 1629766"/>
              <a:gd name="connsiteX47" fmla="*/ 1049974 w 3559526"/>
              <a:gd name="connsiteY47" fmla="*/ 343260 h 1629766"/>
              <a:gd name="connsiteX48" fmla="*/ 1361504 w 3559526"/>
              <a:gd name="connsiteY48" fmla="*/ 354799 h 1629766"/>
              <a:gd name="connsiteX49" fmla="*/ 1834569 w 3559526"/>
              <a:gd name="connsiteY49" fmla="*/ 377875 h 1629766"/>
              <a:gd name="connsiteX50" fmla="*/ 2076871 w 3559526"/>
              <a:gd name="connsiteY50" fmla="*/ 383644 h 1629766"/>
              <a:gd name="connsiteX51" fmla="*/ 2529744 w 3559526"/>
              <a:gd name="connsiteY51" fmla="*/ 406720 h 1629766"/>
              <a:gd name="connsiteX52" fmla="*/ 2893197 w 3559526"/>
              <a:gd name="connsiteY52" fmla="*/ 424028 h 1629766"/>
              <a:gd name="connsiteX53" fmla="*/ 2956656 w 3559526"/>
              <a:gd name="connsiteY53" fmla="*/ 438450 h 1629766"/>
              <a:gd name="connsiteX54" fmla="*/ 3046077 w 3559526"/>
              <a:gd name="connsiteY54" fmla="*/ 464411 h 1629766"/>
              <a:gd name="connsiteX55" fmla="*/ 3132614 w 3559526"/>
              <a:gd name="connsiteY55" fmla="*/ 499026 h 1629766"/>
              <a:gd name="connsiteX56" fmla="*/ 3170113 w 3559526"/>
              <a:gd name="connsiteY56" fmla="*/ 516333 h 1629766"/>
              <a:gd name="connsiteX57" fmla="*/ 3198958 w 3559526"/>
              <a:gd name="connsiteY57" fmla="*/ 516333 h 1629766"/>
              <a:gd name="connsiteX58" fmla="*/ 3239342 w 3559526"/>
              <a:gd name="connsiteY58" fmla="*/ 499026 h 1629766"/>
              <a:gd name="connsiteX59" fmla="*/ 3302802 w 3559526"/>
              <a:gd name="connsiteY59" fmla="*/ 452873 h 1629766"/>
              <a:gd name="connsiteX60" fmla="*/ 3377800 w 3559526"/>
              <a:gd name="connsiteY60" fmla="*/ 380760 h 1629766"/>
              <a:gd name="connsiteX61" fmla="*/ 3441260 w 3559526"/>
              <a:gd name="connsiteY61" fmla="*/ 299992 h 1629766"/>
              <a:gd name="connsiteX62" fmla="*/ 3498950 w 3559526"/>
              <a:gd name="connsiteY62" fmla="*/ 210572 h 1629766"/>
              <a:gd name="connsiteX63" fmla="*/ 3533565 w 3559526"/>
              <a:gd name="connsiteY63" fmla="*/ 138458 h 1629766"/>
              <a:gd name="connsiteX64" fmla="*/ 3547988 w 3559526"/>
              <a:gd name="connsiteY64" fmla="*/ 92305 h 1629766"/>
              <a:gd name="connsiteX65" fmla="*/ 3556641 w 3559526"/>
              <a:gd name="connsiteY65" fmla="*/ 46153 h 1629766"/>
              <a:gd name="connsiteX66" fmla="*/ 3559526 w 3559526"/>
              <a:gd name="connsiteY66" fmla="*/ 25961 h 1629766"/>
              <a:gd name="connsiteX67" fmla="*/ 3556641 w 3559526"/>
              <a:gd name="connsiteY67" fmla="*/ 17307 h 1629766"/>
              <a:gd name="connsiteX68" fmla="*/ 3550872 w 3559526"/>
              <a:gd name="connsiteY68" fmla="*/ 8654 h 1629766"/>
              <a:gd name="connsiteX69" fmla="*/ 3519142 w 3559526"/>
              <a:gd name="connsiteY69" fmla="*/ 0 h 1629766"/>
              <a:gd name="connsiteX70" fmla="*/ 3504720 w 3559526"/>
              <a:gd name="connsiteY70" fmla="*/ 5769 h 1629766"/>
              <a:gd name="connsiteX71" fmla="*/ 3484528 w 3559526"/>
              <a:gd name="connsiteY71" fmla="*/ 25961 h 1629766"/>
              <a:gd name="connsiteX72" fmla="*/ 3444144 w 3559526"/>
              <a:gd name="connsiteY72" fmla="*/ 60575 h 1629766"/>
              <a:gd name="connsiteX73" fmla="*/ 3386453 w 3559526"/>
              <a:gd name="connsiteY73" fmla="*/ 100959 h 1629766"/>
              <a:gd name="connsiteX74" fmla="*/ 3331647 w 3559526"/>
              <a:gd name="connsiteY74" fmla="*/ 132689 h 1629766"/>
              <a:gd name="connsiteX75" fmla="*/ 3268187 w 3559526"/>
              <a:gd name="connsiteY75" fmla="*/ 155765 h 1629766"/>
              <a:gd name="connsiteX76" fmla="*/ 3204727 w 3559526"/>
              <a:gd name="connsiteY76" fmla="*/ 158650 h 1629766"/>
              <a:gd name="connsiteX77" fmla="*/ 2950887 w 3559526"/>
              <a:gd name="connsiteY77" fmla="*/ 158650 h 1629766"/>
              <a:gd name="connsiteX78" fmla="*/ 2405709 w 3559526"/>
              <a:gd name="connsiteY78" fmla="*/ 158650 h 1629766"/>
              <a:gd name="connsiteX79" fmla="*/ 2039372 w 3559526"/>
              <a:gd name="connsiteY79" fmla="*/ 155765 h 162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559526" h="1629766">
                <a:moveTo>
                  <a:pt x="2039372" y="155765"/>
                </a:moveTo>
                <a:lnTo>
                  <a:pt x="1647074" y="149996"/>
                </a:lnTo>
                <a:lnTo>
                  <a:pt x="1315352" y="147112"/>
                </a:lnTo>
                <a:lnTo>
                  <a:pt x="943246" y="141343"/>
                </a:lnTo>
                <a:lnTo>
                  <a:pt x="686521" y="135573"/>
                </a:lnTo>
                <a:lnTo>
                  <a:pt x="556717" y="135573"/>
                </a:lnTo>
                <a:lnTo>
                  <a:pt x="501911" y="138458"/>
                </a:lnTo>
                <a:lnTo>
                  <a:pt x="429797" y="149996"/>
                </a:lnTo>
                <a:lnTo>
                  <a:pt x="357684" y="170188"/>
                </a:lnTo>
                <a:lnTo>
                  <a:pt x="291339" y="196149"/>
                </a:lnTo>
                <a:lnTo>
                  <a:pt x="242302" y="222110"/>
                </a:lnTo>
                <a:lnTo>
                  <a:pt x="190380" y="259609"/>
                </a:lnTo>
                <a:lnTo>
                  <a:pt x="138458" y="311531"/>
                </a:lnTo>
                <a:lnTo>
                  <a:pt x="103844" y="360568"/>
                </a:lnTo>
                <a:lnTo>
                  <a:pt x="77883" y="418259"/>
                </a:lnTo>
                <a:lnTo>
                  <a:pt x="51922" y="496141"/>
                </a:lnTo>
                <a:lnTo>
                  <a:pt x="28846" y="597100"/>
                </a:lnTo>
                <a:lnTo>
                  <a:pt x="8654" y="770173"/>
                </a:lnTo>
                <a:lnTo>
                  <a:pt x="0" y="995167"/>
                </a:lnTo>
                <a:cubicBezTo>
                  <a:pt x="962" y="1027859"/>
                  <a:pt x="1923" y="1060550"/>
                  <a:pt x="2885" y="1093242"/>
                </a:cubicBezTo>
                <a:lnTo>
                  <a:pt x="11538" y="1228815"/>
                </a:lnTo>
                <a:lnTo>
                  <a:pt x="23077" y="1344197"/>
                </a:lnTo>
                <a:lnTo>
                  <a:pt x="40384" y="1453809"/>
                </a:lnTo>
                <a:lnTo>
                  <a:pt x="60576" y="1517269"/>
                </a:lnTo>
                <a:lnTo>
                  <a:pt x="83652" y="1566307"/>
                </a:lnTo>
                <a:lnTo>
                  <a:pt x="98075" y="1589383"/>
                </a:lnTo>
                <a:lnTo>
                  <a:pt x="115382" y="1609575"/>
                </a:lnTo>
                <a:lnTo>
                  <a:pt x="126920" y="1621113"/>
                </a:lnTo>
                <a:lnTo>
                  <a:pt x="144227" y="1629766"/>
                </a:lnTo>
                <a:lnTo>
                  <a:pt x="170188" y="1629766"/>
                </a:lnTo>
                <a:lnTo>
                  <a:pt x="210572" y="1606690"/>
                </a:lnTo>
                <a:lnTo>
                  <a:pt x="253840" y="1574960"/>
                </a:lnTo>
                <a:lnTo>
                  <a:pt x="268263" y="1113433"/>
                </a:lnTo>
                <a:lnTo>
                  <a:pt x="239417" y="1003821"/>
                </a:lnTo>
                <a:lnTo>
                  <a:pt x="227879" y="888439"/>
                </a:lnTo>
                <a:cubicBezTo>
                  <a:pt x="226918" y="843248"/>
                  <a:pt x="225956" y="798057"/>
                  <a:pt x="224995" y="752866"/>
                </a:cubicBezTo>
                <a:cubicBezTo>
                  <a:pt x="225956" y="722097"/>
                  <a:pt x="226918" y="691329"/>
                  <a:pt x="227879" y="660560"/>
                </a:cubicBezTo>
                <a:lnTo>
                  <a:pt x="239417" y="571139"/>
                </a:lnTo>
                <a:lnTo>
                  <a:pt x="253840" y="510564"/>
                </a:lnTo>
                <a:lnTo>
                  <a:pt x="276916" y="461527"/>
                </a:lnTo>
                <a:lnTo>
                  <a:pt x="302877" y="426912"/>
                </a:lnTo>
                <a:lnTo>
                  <a:pt x="337492" y="400951"/>
                </a:lnTo>
                <a:lnTo>
                  <a:pt x="389414" y="372106"/>
                </a:lnTo>
                <a:lnTo>
                  <a:pt x="435566" y="354799"/>
                </a:lnTo>
                <a:lnTo>
                  <a:pt x="487488" y="343260"/>
                </a:lnTo>
                <a:lnTo>
                  <a:pt x="574024" y="337491"/>
                </a:lnTo>
                <a:lnTo>
                  <a:pt x="666330" y="337491"/>
                </a:lnTo>
                <a:lnTo>
                  <a:pt x="1049974" y="343260"/>
                </a:lnTo>
                <a:lnTo>
                  <a:pt x="1361504" y="354799"/>
                </a:lnTo>
                <a:lnTo>
                  <a:pt x="1834569" y="377875"/>
                </a:lnTo>
                <a:lnTo>
                  <a:pt x="2076871" y="383644"/>
                </a:lnTo>
                <a:lnTo>
                  <a:pt x="2529744" y="406720"/>
                </a:lnTo>
                <a:lnTo>
                  <a:pt x="2893197" y="424028"/>
                </a:lnTo>
                <a:lnTo>
                  <a:pt x="2956656" y="438450"/>
                </a:lnTo>
                <a:lnTo>
                  <a:pt x="3046077" y="464411"/>
                </a:lnTo>
                <a:lnTo>
                  <a:pt x="3132614" y="499026"/>
                </a:lnTo>
                <a:lnTo>
                  <a:pt x="3170113" y="516333"/>
                </a:lnTo>
                <a:lnTo>
                  <a:pt x="3198958" y="516333"/>
                </a:lnTo>
                <a:lnTo>
                  <a:pt x="3239342" y="499026"/>
                </a:lnTo>
                <a:lnTo>
                  <a:pt x="3302802" y="452873"/>
                </a:lnTo>
                <a:lnTo>
                  <a:pt x="3377800" y="380760"/>
                </a:lnTo>
                <a:lnTo>
                  <a:pt x="3441260" y="299992"/>
                </a:lnTo>
                <a:lnTo>
                  <a:pt x="3498950" y="210572"/>
                </a:lnTo>
                <a:lnTo>
                  <a:pt x="3533565" y="138458"/>
                </a:lnTo>
                <a:lnTo>
                  <a:pt x="3547988" y="92305"/>
                </a:lnTo>
                <a:lnTo>
                  <a:pt x="3556641" y="46153"/>
                </a:lnTo>
                <a:lnTo>
                  <a:pt x="3559526" y="25961"/>
                </a:lnTo>
                <a:lnTo>
                  <a:pt x="3556641" y="17307"/>
                </a:lnTo>
                <a:lnTo>
                  <a:pt x="3550872" y="8654"/>
                </a:lnTo>
                <a:lnTo>
                  <a:pt x="3519142" y="0"/>
                </a:lnTo>
                <a:lnTo>
                  <a:pt x="3504720" y="5769"/>
                </a:lnTo>
                <a:lnTo>
                  <a:pt x="3484528" y="25961"/>
                </a:lnTo>
                <a:lnTo>
                  <a:pt x="3444144" y="60575"/>
                </a:lnTo>
                <a:lnTo>
                  <a:pt x="3386453" y="100959"/>
                </a:lnTo>
                <a:lnTo>
                  <a:pt x="3331647" y="132689"/>
                </a:lnTo>
                <a:lnTo>
                  <a:pt x="3268187" y="155765"/>
                </a:lnTo>
                <a:lnTo>
                  <a:pt x="3204727" y="158650"/>
                </a:lnTo>
                <a:lnTo>
                  <a:pt x="2950887" y="158650"/>
                </a:lnTo>
                <a:lnTo>
                  <a:pt x="2405709" y="158650"/>
                </a:lnTo>
                <a:lnTo>
                  <a:pt x="2039372" y="1557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8E78EF73-6E51-4B4E-94C6-24DE3348120B}"/>
              </a:ext>
            </a:extLst>
          </p:cNvPr>
          <p:cNvSpPr/>
          <p:nvPr/>
        </p:nvSpPr>
        <p:spPr>
          <a:xfrm rot="16200000">
            <a:off x="6634163" y="4368800"/>
            <a:ext cx="960438" cy="604837"/>
          </a:xfrm>
          <a:custGeom>
            <a:avLst/>
            <a:gdLst>
              <a:gd name="connsiteX0" fmla="*/ 664369 w 959644"/>
              <a:gd name="connsiteY0" fmla="*/ 378619 h 604838"/>
              <a:gd name="connsiteX1" fmla="*/ 442912 w 959644"/>
              <a:gd name="connsiteY1" fmla="*/ 328613 h 604838"/>
              <a:gd name="connsiteX2" fmla="*/ 226219 w 959644"/>
              <a:gd name="connsiteY2" fmla="*/ 266700 h 604838"/>
              <a:gd name="connsiteX3" fmla="*/ 202406 w 959644"/>
              <a:gd name="connsiteY3" fmla="*/ 254794 h 604838"/>
              <a:gd name="connsiteX4" fmla="*/ 178594 w 959644"/>
              <a:gd name="connsiteY4" fmla="*/ 233363 h 604838"/>
              <a:gd name="connsiteX5" fmla="*/ 145256 w 959644"/>
              <a:gd name="connsiteY5" fmla="*/ 197644 h 604838"/>
              <a:gd name="connsiteX6" fmla="*/ 119062 w 959644"/>
              <a:gd name="connsiteY6" fmla="*/ 161925 h 604838"/>
              <a:gd name="connsiteX7" fmla="*/ 97631 w 959644"/>
              <a:gd name="connsiteY7" fmla="*/ 123825 h 604838"/>
              <a:gd name="connsiteX8" fmla="*/ 88106 w 959644"/>
              <a:gd name="connsiteY8" fmla="*/ 95250 h 604838"/>
              <a:gd name="connsiteX9" fmla="*/ 61912 w 959644"/>
              <a:gd name="connsiteY9" fmla="*/ 0 h 604838"/>
              <a:gd name="connsiteX10" fmla="*/ 0 w 959644"/>
              <a:gd name="connsiteY10" fmla="*/ 604838 h 604838"/>
              <a:gd name="connsiteX11" fmla="*/ 76200 w 959644"/>
              <a:gd name="connsiteY11" fmla="*/ 557213 h 604838"/>
              <a:gd name="connsiteX12" fmla="*/ 100012 w 959644"/>
              <a:gd name="connsiteY12" fmla="*/ 540544 h 604838"/>
              <a:gd name="connsiteX13" fmla="*/ 138112 w 959644"/>
              <a:gd name="connsiteY13" fmla="*/ 516732 h 604838"/>
              <a:gd name="connsiteX14" fmla="*/ 173831 w 959644"/>
              <a:gd name="connsiteY14" fmla="*/ 502444 h 604838"/>
              <a:gd name="connsiteX15" fmla="*/ 221456 w 959644"/>
              <a:gd name="connsiteY15" fmla="*/ 488157 h 604838"/>
              <a:gd name="connsiteX16" fmla="*/ 290512 w 959644"/>
              <a:gd name="connsiteY16" fmla="*/ 481013 h 604838"/>
              <a:gd name="connsiteX17" fmla="*/ 476250 w 959644"/>
              <a:gd name="connsiteY17" fmla="*/ 478632 h 604838"/>
              <a:gd name="connsiteX18" fmla="*/ 857250 w 959644"/>
              <a:gd name="connsiteY18" fmla="*/ 478632 h 604838"/>
              <a:gd name="connsiteX19" fmla="*/ 923925 w 959644"/>
              <a:gd name="connsiteY19" fmla="*/ 478632 h 604838"/>
              <a:gd name="connsiteX20" fmla="*/ 938212 w 959644"/>
              <a:gd name="connsiteY20" fmla="*/ 476250 h 604838"/>
              <a:gd name="connsiteX21" fmla="*/ 957262 w 959644"/>
              <a:gd name="connsiteY21" fmla="*/ 466725 h 604838"/>
              <a:gd name="connsiteX22" fmla="*/ 959644 w 959644"/>
              <a:gd name="connsiteY22" fmla="*/ 450057 h 604838"/>
              <a:gd name="connsiteX23" fmla="*/ 947737 w 959644"/>
              <a:gd name="connsiteY23" fmla="*/ 435769 h 604838"/>
              <a:gd name="connsiteX24" fmla="*/ 928687 w 959644"/>
              <a:gd name="connsiteY24" fmla="*/ 431007 h 604838"/>
              <a:gd name="connsiteX25" fmla="*/ 821531 w 959644"/>
              <a:gd name="connsiteY25" fmla="*/ 409575 h 604838"/>
              <a:gd name="connsiteX26" fmla="*/ 716756 w 959644"/>
              <a:gd name="connsiteY26" fmla="*/ 388144 h 604838"/>
              <a:gd name="connsiteX27" fmla="*/ 664369 w 959644"/>
              <a:gd name="connsiteY27" fmla="*/ 378619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59644" h="604838">
                <a:moveTo>
                  <a:pt x="664369" y="378619"/>
                </a:moveTo>
                <a:lnTo>
                  <a:pt x="442912" y="328613"/>
                </a:lnTo>
                <a:lnTo>
                  <a:pt x="226219" y="266700"/>
                </a:lnTo>
                <a:lnTo>
                  <a:pt x="202406" y="254794"/>
                </a:lnTo>
                <a:lnTo>
                  <a:pt x="178594" y="233363"/>
                </a:lnTo>
                <a:lnTo>
                  <a:pt x="145256" y="197644"/>
                </a:lnTo>
                <a:lnTo>
                  <a:pt x="119062" y="161925"/>
                </a:lnTo>
                <a:lnTo>
                  <a:pt x="97631" y="123825"/>
                </a:lnTo>
                <a:lnTo>
                  <a:pt x="88106" y="95250"/>
                </a:lnTo>
                <a:lnTo>
                  <a:pt x="61912" y="0"/>
                </a:lnTo>
                <a:lnTo>
                  <a:pt x="0" y="604838"/>
                </a:lnTo>
                <a:lnTo>
                  <a:pt x="76200" y="557213"/>
                </a:lnTo>
                <a:lnTo>
                  <a:pt x="100012" y="540544"/>
                </a:lnTo>
                <a:lnTo>
                  <a:pt x="138112" y="516732"/>
                </a:lnTo>
                <a:lnTo>
                  <a:pt x="173831" y="502444"/>
                </a:lnTo>
                <a:lnTo>
                  <a:pt x="221456" y="488157"/>
                </a:lnTo>
                <a:lnTo>
                  <a:pt x="290512" y="481013"/>
                </a:lnTo>
                <a:lnTo>
                  <a:pt x="476250" y="478632"/>
                </a:lnTo>
                <a:lnTo>
                  <a:pt x="857250" y="478632"/>
                </a:lnTo>
                <a:lnTo>
                  <a:pt x="923925" y="478632"/>
                </a:lnTo>
                <a:lnTo>
                  <a:pt x="938212" y="476250"/>
                </a:lnTo>
                <a:lnTo>
                  <a:pt x="957262" y="466725"/>
                </a:lnTo>
                <a:lnTo>
                  <a:pt x="959644" y="450057"/>
                </a:lnTo>
                <a:lnTo>
                  <a:pt x="947737" y="435769"/>
                </a:lnTo>
                <a:lnTo>
                  <a:pt x="928687" y="431007"/>
                </a:lnTo>
                <a:lnTo>
                  <a:pt x="821531" y="409575"/>
                </a:lnTo>
                <a:lnTo>
                  <a:pt x="716756" y="388144"/>
                </a:lnTo>
                <a:lnTo>
                  <a:pt x="664369" y="378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A6F2B4B-1B8A-4C25-A0E8-1A6257B817FF}"/>
              </a:ext>
            </a:extLst>
          </p:cNvPr>
          <p:cNvGrpSpPr>
            <a:grpSpLocks/>
          </p:cNvGrpSpPr>
          <p:nvPr/>
        </p:nvGrpSpPr>
        <p:grpSpPr bwMode="auto">
          <a:xfrm>
            <a:off x="2473325" y="1619250"/>
            <a:ext cx="4933950" cy="4335463"/>
            <a:chOff x="2641600" y="1789113"/>
            <a:chExt cx="4933950" cy="4335462"/>
          </a:xfrm>
        </p:grpSpPr>
        <p:sp>
          <p:nvSpPr>
            <p:cNvPr id="12" name="フリーフォーム 70">
              <a:extLst>
                <a:ext uri="{FF2B5EF4-FFF2-40B4-BE49-F238E27FC236}">
                  <a16:creationId xmlns:a16="http://schemas.microsoft.com/office/drawing/2014/main" id="{A49688DD-620B-422F-8AB9-149C3B1DE678}"/>
                </a:ext>
              </a:extLst>
            </p:cNvPr>
            <p:cNvSpPr/>
            <p:nvPr/>
          </p:nvSpPr>
          <p:spPr>
            <a:xfrm rot="16200000">
              <a:off x="3300413" y="2101851"/>
              <a:ext cx="512762" cy="1776412"/>
            </a:xfrm>
            <a:custGeom>
              <a:avLst/>
              <a:gdLst>
                <a:gd name="connsiteX0" fmla="*/ 307181 w 511969"/>
                <a:gd name="connsiteY0" fmla="*/ 762000 h 1776413"/>
                <a:gd name="connsiteX1" fmla="*/ 264319 w 511969"/>
                <a:gd name="connsiteY1" fmla="*/ 554832 h 1776413"/>
                <a:gd name="connsiteX2" fmla="*/ 240506 w 511969"/>
                <a:gd name="connsiteY2" fmla="*/ 433388 h 1776413"/>
                <a:gd name="connsiteX3" fmla="*/ 226219 w 511969"/>
                <a:gd name="connsiteY3" fmla="*/ 347663 h 1776413"/>
                <a:gd name="connsiteX4" fmla="*/ 221456 w 511969"/>
                <a:gd name="connsiteY4" fmla="*/ 309563 h 1776413"/>
                <a:gd name="connsiteX5" fmla="*/ 221456 w 511969"/>
                <a:gd name="connsiteY5" fmla="*/ 276225 h 1776413"/>
                <a:gd name="connsiteX6" fmla="*/ 226219 w 511969"/>
                <a:gd name="connsiteY6" fmla="*/ 238125 h 1776413"/>
                <a:gd name="connsiteX7" fmla="*/ 235744 w 511969"/>
                <a:gd name="connsiteY7" fmla="*/ 192882 h 1776413"/>
                <a:gd name="connsiteX8" fmla="*/ 252412 w 511969"/>
                <a:gd name="connsiteY8" fmla="*/ 152400 h 1776413"/>
                <a:gd name="connsiteX9" fmla="*/ 278606 w 511969"/>
                <a:gd name="connsiteY9" fmla="*/ 109538 h 1776413"/>
                <a:gd name="connsiteX10" fmla="*/ 309562 w 511969"/>
                <a:gd name="connsiteY10" fmla="*/ 69057 h 1776413"/>
                <a:gd name="connsiteX11" fmla="*/ 333375 w 511969"/>
                <a:gd name="connsiteY11" fmla="*/ 38100 h 1776413"/>
                <a:gd name="connsiteX12" fmla="*/ 342900 w 511969"/>
                <a:gd name="connsiteY12" fmla="*/ 23813 h 1776413"/>
                <a:gd name="connsiteX13" fmla="*/ 342900 w 511969"/>
                <a:gd name="connsiteY13" fmla="*/ 14288 h 1776413"/>
                <a:gd name="connsiteX14" fmla="*/ 338137 w 511969"/>
                <a:gd name="connsiteY14" fmla="*/ 0 h 1776413"/>
                <a:gd name="connsiteX15" fmla="*/ 321469 w 511969"/>
                <a:gd name="connsiteY15" fmla="*/ 0 h 1776413"/>
                <a:gd name="connsiteX16" fmla="*/ 292894 w 511969"/>
                <a:gd name="connsiteY16" fmla="*/ 9525 h 1776413"/>
                <a:gd name="connsiteX17" fmla="*/ 216694 w 511969"/>
                <a:gd name="connsiteY17" fmla="*/ 69057 h 1776413"/>
                <a:gd name="connsiteX18" fmla="*/ 166687 w 511969"/>
                <a:gd name="connsiteY18" fmla="*/ 119063 h 1776413"/>
                <a:gd name="connsiteX19" fmla="*/ 116681 w 511969"/>
                <a:gd name="connsiteY19" fmla="*/ 200025 h 1776413"/>
                <a:gd name="connsiteX20" fmla="*/ 47625 w 511969"/>
                <a:gd name="connsiteY20" fmla="*/ 321469 h 1776413"/>
                <a:gd name="connsiteX21" fmla="*/ 14287 w 511969"/>
                <a:gd name="connsiteY21" fmla="*/ 395288 h 1776413"/>
                <a:gd name="connsiteX22" fmla="*/ 0 w 511969"/>
                <a:gd name="connsiteY22" fmla="*/ 442913 h 1776413"/>
                <a:gd name="connsiteX23" fmla="*/ 0 w 511969"/>
                <a:gd name="connsiteY23" fmla="*/ 461963 h 1776413"/>
                <a:gd name="connsiteX24" fmla="*/ 9525 w 511969"/>
                <a:gd name="connsiteY24" fmla="*/ 492919 h 1776413"/>
                <a:gd name="connsiteX25" fmla="*/ 28575 w 511969"/>
                <a:gd name="connsiteY25" fmla="*/ 535782 h 1776413"/>
                <a:gd name="connsiteX26" fmla="*/ 45244 w 511969"/>
                <a:gd name="connsiteY26" fmla="*/ 566738 h 1776413"/>
                <a:gd name="connsiteX27" fmla="*/ 78581 w 511969"/>
                <a:gd name="connsiteY27" fmla="*/ 664369 h 1776413"/>
                <a:gd name="connsiteX28" fmla="*/ 138112 w 511969"/>
                <a:gd name="connsiteY28" fmla="*/ 859632 h 1776413"/>
                <a:gd name="connsiteX29" fmla="*/ 185737 w 511969"/>
                <a:gd name="connsiteY29" fmla="*/ 1012032 h 1776413"/>
                <a:gd name="connsiteX30" fmla="*/ 240506 w 511969"/>
                <a:gd name="connsiteY30" fmla="*/ 1193007 h 1776413"/>
                <a:gd name="connsiteX31" fmla="*/ 278606 w 511969"/>
                <a:gd name="connsiteY31" fmla="*/ 1385888 h 1776413"/>
                <a:gd name="connsiteX32" fmla="*/ 314325 w 511969"/>
                <a:gd name="connsiteY32" fmla="*/ 1585913 h 1776413"/>
                <a:gd name="connsiteX33" fmla="*/ 330994 w 511969"/>
                <a:gd name="connsiteY33" fmla="*/ 1659732 h 1776413"/>
                <a:gd name="connsiteX34" fmla="*/ 352425 w 511969"/>
                <a:gd name="connsiteY34" fmla="*/ 1712119 h 1776413"/>
                <a:gd name="connsiteX35" fmla="*/ 371475 w 511969"/>
                <a:gd name="connsiteY35" fmla="*/ 1745457 h 1776413"/>
                <a:gd name="connsiteX36" fmla="*/ 390525 w 511969"/>
                <a:gd name="connsiteY36" fmla="*/ 1769269 h 1776413"/>
                <a:gd name="connsiteX37" fmla="*/ 402431 w 511969"/>
                <a:gd name="connsiteY37" fmla="*/ 1776413 h 1776413"/>
                <a:gd name="connsiteX38" fmla="*/ 407194 w 511969"/>
                <a:gd name="connsiteY38" fmla="*/ 1776413 h 1776413"/>
                <a:gd name="connsiteX39" fmla="*/ 426244 w 511969"/>
                <a:gd name="connsiteY39" fmla="*/ 1764507 h 1776413"/>
                <a:gd name="connsiteX40" fmla="*/ 445294 w 511969"/>
                <a:gd name="connsiteY40" fmla="*/ 1747838 h 1776413"/>
                <a:gd name="connsiteX41" fmla="*/ 459581 w 511969"/>
                <a:gd name="connsiteY41" fmla="*/ 1728788 h 1776413"/>
                <a:gd name="connsiteX42" fmla="*/ 481012 w 511969"/>
                <a:gd name="connsiteY42" fmla="*/ 1690688 h 1776413"/>
                <a:gd name="connsiteX43" fmla="*/ 492919 w 511969"/>
                <a:gd name="connsiteY43" fmla="*/ 1652588 h 1776413"/>
                <a:gd name="connsiteX44" fmla="*/ 504825 w 511969"/>
                <a:gd name="connsiteY44" fmla="*/ 1585913 h 1776413"/>
                <a:gd name="connsiteX45" fmla="*/ 511969 w 511969"/>
                <a:gd name="connsiteY45" fmla="*/ 1493044 h 1776413"/>
                <a:gd name="connsiteX46" fmla="*/ 511969 w 511969"/>
                <a:gd name="connsiteY46" fmla="*/ 1471613 h 1776413"/>
                <a:gd name="connsiteX47" fmla="*/ 492919 w 511969"/>
                <a:gd name="connsiteY47" fmla="*/ 1433513 h 1776413"/>
                <a:gd name="connsiteX48" fmla="*/ 469106 w 511969"/>
                <a:gd name="connsiteY48" fmla="*/ 1373982 h 1776413"/>
                <a:gd name="connsiteX49" fmla="*/ 440531 w 511969"/>
                <a:gd name="connsiteY49" fmla="*/ 1285875 h 1776413"/>
                <a:gd name="connsiteX50" fmla="*/ 414337 w 511969"/>
                <a:gd name="connsiteY50" fmla="*/ 1171575 h 1776413"/>
                <a:gd name="connsiteX51" fmla="*/ 359569 w 511969"/>
                <a:gd name="connsiteY51" fmla="*/ 995363 h 1776413"/>
                <a:gd name="connsiteX52" fmla="*/ 307181 w 511969"/>
                <a:gd name="connsiteY52" fmla="*/ 762000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1969" h="1776413">
                  <a:moveTo>
                    <a:pt x="307181" y="762000"/>
                  </a:moveTo>
                  <a:lnTo>
                    <a:pt x="264319" y="554832"/>
                  </a:lnTo>
                  <a:lnTo>
                    <a:pt x="240506" y="433388"/>
                  </a:lnTo>
                  <a:lnTo>
                    <a:pt x="226219" y="347663"/>
                  </a:lnTo>
                  <a:lnTo>
                    <a:pt x="221456" y="309563"/>
                  </a:lnTo>
                  <a:lnTo>
                    <a:pt x="221456" y="276225"/>
                  </a:lnTo>
                  <a:lnTo>
                    <a:pt x="226219" y="238125"/>
                  </a:lnTo>
                  <a:lnTo>
                    <a:pt x="235744" y="192882"/>
                  </a:lnTo>
                  <a:lnTo>
                    <a:pt x="252412" y="152400"/>
                  </a:lnTo>
                  <a:lnTo>
                    <a:pt x="278606" y="109538"/>
                  </a:lnTo>
                  <a:lnTo>
                    <a:pt x="309562" y="69057"/>
                  </a:lnTo>
                  <a:lnTo>
                    <a:pt x="333375" y="38100"/>
                  </a:lnTo>
                  <a:lnTo>
                    <a:pt x="342900" y="23813"/>
                  </a:lnTo>
                  <a:lnTo>
                    <a:pt x="342900" y="14288"/>
                  </a:lnTo>
                  <a:lnTo>
                    <a:pt x="338137" y="0"/>
                  </a:lnTo>
                  <a:lnTo>
                    <a:pt x="321469" y="0"/>
                  </a:lnTo>
                  <a:lnTo>
                    <a:pt x="292894" y="9525"/>
                  </a:lnTo>
                  <a:lnTo>
                    <a:pt x="216694" y="69057"/>
                  </a:lnTo>
                  <a:lnTo>
                    <a:pt x="166687" y="119063"/>
                  </a:lnTo>
                  <a:lnTo>
                    <a:pt x="116681" y="200025"/>
                  </a:lnTo>
                  <a:lnTo>
                    <a:pt x="47625" y="321469"/>
                  </a:lnTo>
                  <a:lnTo>
                    <a:pt x="14287" y="395288"/>
                  </a:lnTo>
                  <a:lnTo>
                    <a:pt x="0" y="442913"/>
                  </a:lnTo>
                  <a:lnTo>
                    <a:pt x="0" y="461963"/>
                  </a:lnTo>
                  <a:lnTo>
                    <a:pt x="9525" y="492919"/>
                  </a:lnTo>
                  <a:lnTo>
                    <a:pt x="28575" y="535782"/>
                  </a:lnTo>
                  <a:lnTo>
                    <a:pt x="45244" y="566738"/>
                  </a:lnTo>
                  <a:lnTo>
                    <a:pt x="78581" y="664369"/>
                  </a:lnTo>
                  <a:lnTo>
                    <a:pt x="138112" y="859632"/>
                  </a:lnTo>
                  <a:lnTo>
                    <a:pt x="185737" y="1012032"/>
                  </a:lnTo>
                  <a:lnTo>
                    <a:pt x="240506" y="1193007"/>
                  </a:lnTo>
                  <a:lnTo>
                    <a:pt x="278606" y="1385888"/>
                  </a:lnTo>
                  <a:lnTo>
                    <a:pt x="314325" y="1585913"/>
                  </a:lnTo>
                  <a:lnTo>
                    <a:pt x="330994" y="1659732"/>
                  </a:lnTo>
                  <a:lnTo>
                    <a:pt x="352425" y="1712119"/>
                  </a:lnTo>
                  <a:lnTo>
                    <a:pt x="371475" y="1745457"/>
                  </a:lnTo>
                  <a:lnTo>
                    <a:pt x="390525" y="1769269"/>
                  </a:lnTo>
                  <a:lnTo>
                    <a:pt x="402431" y="1776413"/>
                  </a:lnTo>
                  <a:lnTo>
                    <a:pt x="407194" y="1776413"/>
                  </a:lnTo>
                  <a:lnTo>
                    <a:pt x="426244" y="1764507"/>
                  </a:lnTo>
                  <a:lnTo>
                    <a:pt x="445294" y="1747838"/>
                  </a:lnTo>
                  <a:lnTo>
                    <a:pt x="459581" y="1728788"/>
                  </a:lnTo>
                  <a:lnTo>
                    <a:pt x="481012" y="1690688"/>
                  </a:lnTo>
                  <a:lnTo>
                    <a:pt x="492919" y="1652588"/>
                  </a:lnTo>
                  <a:lnTo>
                    <a:pt x="504825" y="1585913"/>
                  </a:lnTo>
                  <a:lnTo>
                    <a:pt x="511969" y="1493044"/>
                  </a:lnTo>
                  <a:lnTo>
                    <a:pt x="511969" y="1471613"/>
                  </a:lnTo>
                  <a:lnTo>
                    <a:pt x="492919" y="1433513"/>
                  </a:lnTo>
                  <a:lnTo>
                    <a:pt x="469106" y="1373982"/>
                  </a:lnTo>
                  <a:lnTo>
                    <a:pt x="440531" y="1285875"/>
                  </a:lnTo>
                  <a:lnTo>
                    <a:pt x="414337" y="1171575"/>
                  </a:lnTo>
                  <a:lnTo>
                    <a:pt x="359569" y="995363"/>
                  </a:lnTo>
                  <a:lnTo>
                    <a:pt x="307181" y="762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7">
              <a:extLst>
                <a:ext uri="{FF2B5EF4-FFF2-40B4-BE49-F238E27FC236}">
                  <a16:creationId xmlns:a16="http://schemas.microsoft.com/office/drawing/2014/main" id="{435211B7-1627-443C-8C45-1921A920B97D}"/>
                </a:ext>
              </a:extLst>
            </p:cNvPr>
            <p:cNvSpPr/>
            <p:nvPr/>
          </p:nvSpPr>
          <p:spPr>
            <a:xfrm rot="16200000">
              <a:off x="1542257" y="3656806"/>
              <a:ext cx="4335462" cy="600075"/>
            </a:xfrm>
            <a:custGeom>
              <a:avLst/>
              <a:gdLst>
                <a:gd name="connsiteX0" fmla="*/ 2722017 w 4335457"/>
                <a:gd name="connsiteY0" fmla="*/ 236544 h 600185"/>
                <a:gd name="connsiteX1" fmla="*/ 2132423 w 4335457"/>
                <a:gd name="connsiteY1" fmla="*/ 240074 h 600185"/>
                <a:gd name="connsiteX2" fmla="*/ 1789965 w 4335457"/>
                <a:gd name="connsiteY2" fmla="*/ 229483 h 600185"/>
                <a:gd name="connsiteX3" fmla="*/ 1334530 w 4335457"/>
                <a:gd name="connsiteY3" fmla="*/ 215361 h 600185"/>
                <a:gd name="connsiteX4" fmla="*/ 843790 w 4335457"/>
                <a:gd name="connsiteY4" fmla="*/ 197708 h 600185"/>
                <a:gd name="connsiteX5" fmla="*/ 557820 w 4335457"/>
                <a:gd name="connsiteY5" fmla="*/ 187117 h 600185"/>
                <a:gd name="connsiteX6" fmla="*/ 70610 w 4335457"/>
                <a:gd name="connsiteY6" fmla="*/ 134159 h 600185"/>
                <a:gd name="connsiteX7" fmla="*/ 28244 w 4335457"/>
                <a:gd name="connsiteY7" fmla="*/ 155342 h 600185"/>
                <a:gd name="connsiteX8" fmla="*/ 3531 w 4335457"/>
                <a:gd name="connsiteY8" fmla="*/ 176525 h 600185"/>
                <a:gd name="connsiteX9" fmla="*/ 0 w 4335457"/>
                <a:gd name="connsiteY9" fmla="*/ 190647 h 600185"/>
                <a:gd name="connsiteX10" fmla="*/ 0 w 4335457"/>
                <a:gd name="connsiteY10" fmla="*/ 211830 h 600185"/>
                <a:gd name="connsiteX11" fmla="*/ 14122 w 4335457"/>
                <a:gd name="connsiteY11" fmla="*/ 240074 h 600185"/>
                <a:gd name="connsiteX12" fmla="*/ 45897 w 4335457"/>
                <a:gd name="connsiteY12" fmla="*/ 282440 h 600185"/>
                <a:gd name="connsiteX13" fmla="*/ 81202 w 4335457"/>
                <a:gd name="connsiteY13" fmla="*/ 321276 h 600185"/>
                <a:gd name="connsiteX14" fmla="*/ 102385 w 4335457"/>
                <a:gd name="connsiteY14" fmla="*/ 335398 h 600185"/>
                <a:gd name="connsiteX15" fmla="*/ 134159 w 4335457"/>
                <a:gd name="connsiteY15" fmla="*/ 349520 h 600185"/>
                <a:gd name="connsiteX16" fmla="*/ 247135 w 4335457"/>
                <a:gd name="connsiteY16" fmla="*/ 413069 h 600185"/>
                <a:gd name="connsiteX17" fmla="*/ 416600 w 4335457"/>
                <a:gd name="connsiteY17" fmla="*/ 494270 h 600185"/>
                <a:gd name="connsiteX18" fmla="*/ 441313 w 4335457"/>
                <a:gd name="connsiteY18" fmla="*/ 504862 h 600185"/>
                <a:gd name="connsiteX19" fmla="*/ 508393 w 4335457"/>
                <a:gd name="connsiteY19" fmla="*/ 497801 h 600185"/>
                <a:gd name="connsiteX20" fmla="*/ 748467 w 4335457"/>
                <a:gd name="connsiteY20" fmla="*/ 480148 h 600185"/>
                <a:gd name="connsiteX21" fmla="*/ 992071 w 4335457"/>
                <a:gd name="connsiteY21" fmla="*/ 466026 h 600185"/>
                <a:gd name="connsiteX22" fmla="*/ 1210962 w 4335457"/>
                <a:gd name="connsiteY22" fmla="*/ 458965 h 600185"/>
                <a:gd name="connsiteX23" fmla="*/ 1461628 w 4335457"/>
                <a:gd name="connsiteY23" fmla="*/ 455435 h 600185"/>
                <a:gd name="connsiteX24" fmla="*/ 1722885 w 4335457"/>
                <a:gd name="connsiteY24" fmla="*/ 455435 h 600185"/>
                <a:gd name="connsiteX25" fmla="*/ 2047691 w 4335457"/>
                <a:gd name="connsiteY25" fmla="*/ 458965 h 600185"/>
                <a:gd name="connsiteX26" fmla="*/ 2390150 w 4335457"/>
                <a:gd name="connsiteY26" fmla="*/ 458965 h 600185"/>
                <a:gd name="connsiteX27" fmla="*/ 2750261 w 4335457"/>
                <a:gd name="connsiteY27" fmla="*/ 458965 h 600185"/>
                <a:gd name="connsiteX28" fmla="*/ 3142147 w 4335457"/>
                <a:gd name="connsiteY28" fmla="*/ 462496 h 600185"/>
                <a:gd name="connsiteX29" fmla="*/ 3435179 w 4335457"/>
                <a:gd name="connsiteY29" fmla="*/ 466026 h 600185"/>
                <a:gd name="connsiteX30" fmla="*/ 3791759 w 4335457"/>
                <a:gd name="connsiteY30" fmla="*/ 480148 h 600185"/>
                <a:gd name="connsiteX31" fmla="*/ 3844717 w 4335457"/>
                <a:gd name="connsiteY31" fmla="*/ 483679 h 600185"/>
                <a:gd name="connsiteX32" fmla="*/ 3880022 w 4335457"/>
                <a:gd name="connsiteY32" fmla="*/ 501331 h 600185"/>
                <a:gd name="connsiteX33" fmla="*/ 3904735 w 4335457"/>
                <a:gd name="connsiteY33" fmla="*/ 515453 h 600185"/>
                <a:gd name="connsiteX34" fmla="*/ 3925918 w 4335457"/>
                <a:gd name="connsiteY34" fmla="*/ 529575 h 600185"/>
                <a:gd name="connsiteX35" fmla="*/ 3971815 w 4335457"/>
                <a:gd name="connsiteY35" fmla="*/ 568411 h 600185"/>
                <a:gd name="connsiteX36" fmla="*/ 3992998 w 4335457"/>
                <a:gd name="connsiteY36" fmla="*/ 589594 h 600185"/>
                <a:gd name="connsiteX37" fmla="*/ 4003589 w 4335457"/>
                <a:gd name="connsiteY37" fmla="*/ 596655 h 600185"/>
                <a:gd name="connsiteX38" fmla="*/ 4010650 w 4335457"/>
                <a:gd name="connsiteY38" fmla="*/ 600185 h 600185"/>
                <a:gd name="connsiteX39" fmla="*/ 4035364 w 4335457"/>
                <a:gd name="connsiteY39" fmla="*/ 600185 h 600185"/>
                <a:gd name="connsiteX40" fmla="*/ 4070669 w 4335457"/>
                <a:gd name="connsiteY40" fmla="*/ 589594 h 600185"/>
                <a:gd name="connsiteX41" fmla="*/ 4095383 w 4335457"/>
                <a:gd name="connsiteY41" fmla="*/ 571941 h 600185"/>
                <a:gd name="connsiteX42" fmla="*/ 4116566 w 4335457"/>
                <a:gd name="connsiteY42" fmla="*/ 550758 h 600185"/>
                <a:gd name="connsiteX43" fmla="*/ 4144810 w 4335457"/>
                <a:gd name="connsiteY43" fmla="*/ 508392 h 600185"/>
                <a:gd name="connsiteX44" fmla="*/ 4187176 w 4335457"/>
                <a:gd name="connsiteY44" fmla="*/ 434252 h 600185"/>
                <a:gd name="connsiteX45" fmla="*/ 4229542 w 4335457"/>
                <a:gd name="connsiteY45" fmla="*/ 345989 h 600185"/>
                <a:gd name="connsiteX46" fmla="*/ 4264847 w 4335457"/>
                <a:gd name="connsiteY46" fmla="*/ 261257 h 600185"/>
                <a:gd name="connsiteX47" fmla="*/ 4300152 w 4335457"/>
                <a:gd name="connsiteY47" fmla="*/ 165933 h 600185"/>
                <a:gd name="connsiteX48" fmla="*/ 4321335 w 4335457"/>
                <a:gd name="connsiteY48" fmla="*/ 88262 h 600185"/>
                <a:gd name="connsiteX49" fmla="*/ 4335457 w 4335457"/>
                <a:gd name="connsiteY49" fmla="*/ 31774 h 600185"/>
                <a:gd name="connsiteX50" fmla="*/ 4331926 w 4335457"/>
                <a:gd name="connsiteY50" fmla="*/ 10591 h 600185"/>
                <a:gd name="connsiteX51" fmla="*/ 4324865 w 4335457"/>
                <a:gd name="connsiteY51" fmla="*/ 3530 h 600185"/>
                <a:gd name="connsiteX52" fmla="*/ 4310743 w 4335457"/>
                <a:gd name="connsiteY52" fmla="*/ 0 h 600185"/>
                <a:gd name="connsiteX53" fmla="*/ 4289560 w 4335457"/>
                <a:gd name="connsiteY53" fmla="*/ 10591 h 600185"/>
                <a:gd name="connsiteX54" fmla="*/ 4250725 w 4335457"/>
                <a:gd name="connsiteY54" fmla="*/ 56488 h 600185"/>
                <a:gd name="connsiteX55" fmla="*/ 4197767 w 4335457"/>
                <a:gd name="connsiteY55" fmla="*/ 109445 h 600185"/>
                <a:gd name="connsiteX56" fmla="*/ 4158932 w 4335457"/>
                <a:gd name="connsiteY56" fmla="*/ 144750 h 600185"/>
                <a:gd name="connsiteX57" fmla="*/ 4105974 w 4335457"/>
                <a:gd name="connsiteY57" fmla="*/ 187117 h 600185"/>
                <a:gd name="connsiteX58" fmla="*/ 4042425 w 4335457"/>
                <a:gd name="connsiteY58" fmla="*/ 222422 h 600185"/>
                <a:gd name="connsiteX59" fmla="*/ 3992998 w 4335457"/>
                <a:gd name="connsiteY59" fmla="*/ 236544 h 600185"/>
                <a:gd name="connsiteX60" fmla="*/ 3816473 w 4335457"/>
                <a:gd name="connsiteY60" fmla="*/ 240074 h 600185"/>
                <a:gd name="connsiteX61" fmla="*/ 3428118 w 4335457"/>
                <a:gd name="connsiteY61" fmla="*/ 236544 h 600185"/>
                <a:gd name="connsiteX62" fmla="*/ 2722017 w 4335457"/>
                <a:gd name="connsiteY62" fmla="*/ 236544 h 6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335457" h="600185">
                  <a:moveTo>
                    <a:pt x="2722017" y="236544"/>
                  </a:moveTo>
                  <a:lnTo>
                    <a:pt x="2132423" y="240074"/>
                  </a:lnTo>
                  <a:lnTo>
                    <a:pt x="1789965" y="229483"/>
                  </a:lnTo>
                  <a:lnTo>
                    <a:pt x="1334530" y="215361"/>
                  </a:lnTo>
                  <a:lnTo>
                    <a:pt x="843790" y="197708"/>
                  </a:lnTo>
                  <a:lnTo>
                    <a:pt x="557820" y="187117"/>
                  </a:lnTo>
                  <a:lnTo>
                    <a:pt x="70610" y="134159"/>
                  </a:lnTo>
                  <a:lnTo>
                    <a:pt x="28244" y="155342"/>
                  </a:lnTo>
                  <a:lnTo>
                    <a:pt x="3531" y="176525"/>
                  </a:lnTo>
                  <a:lnTo>
                    <a:pt x="0" y="190647"/>
                  </a:lnTo>
                  <a:lnTo>
                    <a:pt x="0" y="211830"/>
                  </a:lnTo>
                  <a:lnTo>
                    <a:pt x="14122" y="240074"/>
                  </a:lnTo>
                  <a:lnTo>
                    <a:pt x="45897" y="282440"/>
                  </a:lnTo>
                  <a:lnTo>
                    <a:pt x="81202" y="321276"/>
                  </a:lnTo>
                  <a:lnTo>
                    <a:pt x="102385" y="335398"/>
                  </a:lnTo>
                  <a:lnTo>
                    <a:pt x="134159" y="349520"/>
                  </a:lnTo>
                  <a:lnTo>
                    <a:pt x="247135" y="413069"/>
                  </a:lnTo>
                  <a:lnTo>
                    <a:pt x="416600" y="494270"/>
                  </a:lnTo>
                  <a:lnTo>
                    <a:pt x="441313" y="504862"/>
                  </a:lnTo>
                  <a:lnTo>
                    <a:pt x="508393" y="497801"/>
                  </a:lnTo>
                  <a:lnTo>
                    <a:pt x="748467" y="480148"/>
                  </a:lnTo>
                  <a:lnTo>
                    <a:pt x="992071" y="466026"/>
                  </a:lnTo>
                  <a:lnTo>
                    <a:pt x="1210962" y="458965"/>
                  </a:lnTo>
                  <a:lnTo>
                    <a:pt x="1461628" y="455435"/>
                  </a:lnTo>
                  <a:lnTo>
                    <a:pt x="1722885" y="455435"/>
                  </a:lnTo>
                  <a:lnTo>
                    <a:pt x="2047691" y="458965"/>
                  </a:lnTo>
                  <a:lnTo>
                    <a:pt x="2390150" y="458965"/>
                  </a:lnTo>
                  <a:lnTo>
                    <a:pt x="2750261" y="458965"/>
                  </a:lnTo>
                  <a:lnTo>
                    <a:pt x="3142147" y="462496"/>
                  </a:lnTo>
                  <a:lnTo>
                    <a:pt x="3435179" y="466026"/>
                  </a:lnTo>
                  <a:lnTo>
                    <a:pt x="3791759" y="480148"/>
                  </a:lnTo>
                  <a:lnTo>
                    <a:pt x="3844717" y="483679"/>
                  </a:lnTo>
                  <a:lnTo>
                    <a:pt x="3880022" y="501331"/>
                  </a:lnTo>
                  <a:lnTo>
                    <a:pt x="3904735" y="515453"/>
                  </a:lnTo>
                  <a:lnTo>
                    <a:pt x="3925918" y="529575"/>
                  </a:lnTo>
                  <a:lnTo>
                    <a:pt x="3971815" y="568411"/>
                  </a:lnTo>
                  <a:lnTo>
                    <a:pt x="3992998" y="589594"/>
                  </a:lnTo>
                  <a:lnTo>
                    <a:pt x="4003589" y="596655"/>
                  </a:lnTo>
                  <a:lnTo>
                    <a:pt x="4010650" y="600185"/>
                  </a:lnTo>
                  <a:lnTo>
                    <a:pt x="4035364" y="600185"/>
                  </a:lnTo>
                  <a:lnTo>
                    <a:pt x="4070669" y="589594"/>
                  </a:lnTo>
                  <a:lnTo>
                    <a:pt x="4095383" y="571941"/>
                  </a:lnTo>
                  <a:lnTo>
                    <a:pt x="4116566" y="550758"/>
                  </a:lnTo>
                  <a:lnTo>
                    <a:pt x="4144810" y="508392"/>
                  </a:lnTo>
                  <a:lnTo>
                    <a:pt x="4187176" y="434252"/>
                  </a:lnTo>
                  <a:lnTo>
                    <a:pt x="4229542" y="345989"/>
                  </a:lnTo>
                  <a:lnTo>
                    <a:pt x="4264847" y="261257"/>
                  </a:lnTo>
                  <a:lnTo>
                    <a:pt x="4300152" y="165933"/>
                  </a:lnTo>
                  <a:lnTo>
                    <a:pt x="4321335" y="88262"/>
                  </a:lnTo>
                  <a:lnTo>
                    <a:pt x="4335457" y="31774"/>
                  </a:lnTo>
                  <a:lnTo>
                    <a:pt x="4331926" y="10591"/>
                  </a:lnTo>
                  <a:lnTo>
                    <a:pt x="4324865" y="3530"/>
                  </a:lnTo>
                  <a:lnTo>
                    <a:pt x="4310743" y="0"/>
                  </a:lnTo>
                  <a:lnTo>
                    <a:pt x="4289560" y="10591"/>
                  </a:lnTo>
                  <a:lnTo>
                    <a:pt x="4250725" y="56488"/>
                  </a:lnTo>
                  <a:lnTo>
                    <a:pt x="4197767" y="109445"/>
                  </a:lnTo>
                  <a:lnTo>
                    <a:pt x="4158932" y="144750"/>
                  </a:lnTo>
                  <a:lnTo>
                    <a:pt x="4105974" y="187117"/>
                  </a:lnTo>
                  <a:lnTo>
                    <a:pt x="4042425" y="222422"/>
                  </a:lnTo>
                  <a:lnTo>
                    <a:pt x="3992998" y="236544"/>
                  </a:lnTo>
                  <a:lnTo>
                    <a:pt x="3816473" y="240074"/>
                  </a:lnTo>
                  <a:lnTo>
                    <a:pt x="3428118" y="236544"/>
                  </a:lnTo>
                  <a:lnTo>
                    <a:pt x="2722017" y="236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9">
              <a:extLst>
                <a:ext uri="{FF2B5EF4-FFF2-40B4-BE49-F238E27FC236}">
                  <a16:creationId xmlns:a16="http://schemas.microsoft.com/office/drawing/2014/main" id="{8AA05F0A-E073-4CB2-8795-FD42DA79C22A}"/>
                </a:ext>
              </a:extLst>
            </p:cNvPr>
            <p:cNvSpPr/>
            <p:nvPr/>
          </p:nvSpPr>
          <p:spPr>
            <a:xfrm rot="16200000">
              <a:off x="2838450" y="3327400"/>
              <a:ext cx="1295400" cy="1689100"/>
            </a:xfrm>
            <a:custGeom>
              <a:avLst/>
              <a:gdLst>
                <a:gd name="connsiteX0" fmla="*/ 616743 w 1295400"/>
                <a:gd name="connsiteY0" fmla="*/ 619125 h 1688306"/>
                <a:gd name="connsiteX1" fmla="*/ 723900 w 1295400"/>
                <a:gd name="connsiteY1" fmla="*/ 792956 h 1688306"/>
                <a:gd name="connsiteX2" fmla="*/ 869156 w 1295400"/>
                <a:gd name="connsiteY2" fmla="*/ 1021556 h 1688306"/>
                <a:gd name="connsiteX3" fmla="*/ 1007268 w 1295400"/>
                <a:gd name="connsiteY3" fmla="*/ 1212056 h 1688306"/>
                <a:gd name="connsiteX4" fmla="*/ 1095375 w 1295400"/>
                <a:gd name="connsiteY4" fmla="*/ 1350168 h 1688306"/>
                <a:gd name="connsiteX5" fmla="*/ 1212056 w 1295400"/>
                <a:gd name="connsiteY5" fmla="*/ 1526381 h 1688306"/>
                <a:gd name="connsiteX6" fmla="*/ 1273968 w 1295400"/>
                <a:gd name="connsiteY6" fmla="*/ 1614487 h 1688306"/>
                <a:gd name="connsiteX7" fmla="*/ 1285875 w 1295400"/>
                <a:gd name="connsiteY7" fmla="*/ 1635918 h 1688306"/>
                <a:gd name="connsiteX8" fmla="*/ 1293018 w 1295400"/>
                <a:gd name="connsiteY8" fmla="*/ 1654968 h 1688306"/>
                <a:gd name="connsiteX9" fmla="*/ 1295400 w 1295400"/>
                <a:gd name="connsiteY9" fmla="*/ 1669256 h 1688306"/>
                <a:gd name="connsiteX10" fmla="*/ 1288256 w 1295400"/>
                <a:gd name="connsiteY10" fmla="*/ 1683543 h 1688306"/>
                <a:gd name="connsiteX11" fmla="*/ 1283493 w 1295400"/>
                <a:gd name="connsiteY11" fmla="*/ 1685925 h 1688306"/>
                <a:gd name="connsiteX12" fmla="*/ 1276350 w 1295400"/>
                <a:gd name="connsiteY12" fmla="*/ 1688306 h 1688306"/>
                <a:gd name="connsiteX13" fmla="*/ 1259681 w 1295400"/>
                <a:gd name="connsiteY13" fmla="*/ 1688306 h 1688306"/>
                <a:gd name="connsiteX14" fmla="*/ 1231106 w 1295400"/>
                <a:gd name="connsiteY14" fmla="*/ 1669256 h 1688306"/>
                <a:gd name="connsiteX15" fmla="*/ 1154906 w 1295400"/>
                <a:gd name="connsiteY15" fmla="*/ 1593056 h 1688306"/>
                <a:gd name="connsiteX16" fmla="*/ 1057275 w 1295400"/>
                <a:gd name="connsiteY16" fmla="*/ 1495425 h 1688306"/>
                <a:gd name="connsiteX17" fmla="*/ 940593 w 1295400"/>
                <a:gd name="connsiteY17" fmla="*/ 1378743 h 1688306"/>
                <a:gd name="connsiteX18" fmla="*/ 769143 w 1295400"/>
                <a:gd name="connsiteY18" fmla="*/ 1207293 h 1688306"/>
                <a:gd name="connsiteX19" fmla="*/ 669131 w 1295400"/>
                <a:gd name="connsiteY19" fmla="*/ 1019175 h 1688306"/>
                <a:gd name="connsiteX20" fmla="*/ 547687 w 1295400"/>
                <a:gd name="connsiteY20" fmla="*/ 878681 h 1688306"/>
                <a:gd name="connsiteX21" fmla="*/ 333375 w 1295400"/>
                <a:gd name="connsiteY21" fmla="*/ 633412 h 1688306"/>
                <a:gd name="connsiteX22" fmla="*/ 171450 w 1295400"/>
                <a:gd name="connsiteY22" fmla="*/ 445293 h 1688306"/>
                <a:gd name="connsiteX23" fmla="*/ 104775 w 1295400"/>
                <a:gd name="connsiteY23" fmla="*/ 366712 h 1688306"/>
                <a:gd name="connsiteX24" fmla="*/ 78581 w 1295400"/>
                <a:gd name="connsiteY24" fmla="*/ 352425 h 1688306"/>
                <a:gd name="connsiteX25" fmla="*/ 47625 w 1295400"/>
                <a:gd name="connsiteY25" fmla="*/ 338137 h 1688306"/>
                <a:gd name="connsiteX26" fmla="*/ 21431 w 1295400"/>
                <a:gd name="connsiteY26" fmla="*/ 321468 h 1688306"/>
                <a:gd name="connsiteX27" fmla="*/ 9525 w 1295400"/>
                <a:gd name="connsiteY27" fmla="*/ 307181 h 1688306"/>
                <a:gd name="connsiteX28" fmla="*/ 0 w 1295400"/>
                <a:gd name="connsiteY28" fmla="*/ 285750 h 1688306"/>
                <a:gd name="connsiteX29" fmla="*/ 0 w 1295400"/>
                <a:gd name="connsiteY29" fmla="*/ 264318 h 1688306"/>
                <a:gd name="connsiteX30" fmla="*/ 9525 w 1295400"/>
                <a:gd name="connsiteY30" fmla="*/ 245268 h 1688306"/>
                <a:gd name="connsiteX31" fmla="*/ 111918 w 1295400"/>
                <a:gd name="connsiteY31" fmla="*/ 161925 h 1688306"/>
                <a:gd name="connsiteX32" fmla="*/ 214312 w 1295400"/>
                <a:gd name="connsiteY32" fmla="*/ 88106 h 1688306"/>
                <a:gd name="connsiteX33" fmla="*/ 280987 w 1295400"/>
                <a:gd name="connsiteY33" fmla="*/ 47625 h 1688306"/>
                <a:gd name="connsiteX34" fmla="*/ 342900 w 1295400"/>
                <a:gd name="connsiteY34" fmla="*/ 16668 h 1688306"/>
                <a:gd name="connsiteX35" fmla="*/ 395287 w 1295400"/>
                <a:gd name="connsiteY35" fmla="*/ 0 h 1688306"/>
                <a:gd name="connsiteX36" fmla="*/ 414337 w 1295400"/>
                <a:gd name="connsiteY36" fmla="*/ 0 h 1688306"/>
                <a:gd name="connsiteX37" fmla="*/ 433387 w 1295400"/>
                <a:gd name="connsiteY37" fmla="*/ 4762 h 1688306"/>
                <a:gd name="connsiteX38" fmla="*/ 469106 w 1295400"/>
                <a:gd name="connsiteY38" fmla="*/ 16668 h 1688306"/>
                <a:gd name="connsiteX39" fmla="*/ 478631 w 1295400"/>
                <a:gd name="connsiteY39" fmla="*/ 21431 h 1688306"/>
                <a:gd name="connsiteX40" fmla="*/ 485775 w 1295400"/>
                <a:gd name="connsiteY40" fmla="*/ 28575 h 1688306"/>
                <a:gd name="connsiteX41" fmla="*/ 488156 w 1295400"/>
                <a:gd name="connsiteY41" fmla="*/ 33337 h 1688306"/>
                <a:gd name="connsiteX42" fmla="*/ 488156 w 1295400"/>
                <a:gd name="connsiteY42" fmla="*/ 42862 h 1688306"/>
                <a:gd name="connsiteX43" fmla="*/ 481012 w 1295400"/>
                <a:gd name="connsiteY43" fmla="*/ 57150 h 1688306"/>
                <a:gd name="connsiteX44" fmla="*/ 459581 w 1295400"/>
                <a:gd name="connsiteY44" fmla="*/ 73818 h 1688306"/>
                <a:gd name="connsiteX45" fmla="*/ 438150 w 1295400"/>
                <a:gd name="connsiteY45" fmla="*/ 90487 h 1688306"/>
                <a:gd name="connsiteX46" fmla="*/ 411956 w 1295400"/>
                <a:gd name="connsiteY46" fmla="*/ 111918 h 1688306"/>
                <a:gd name="connsiteX47" fmla="*/ 397668 w 1295400"/>
                <a:gd name="connsiteY47" fmla="*/ 128587 h 1688306"/>
                <a:gd name="connsiteX48" fmla="*/ 388143 w 1295400"/>
                <a:gd name="connsiteY48" fmla="*/ 159543 h 1688306"/>
                <a:gd name="connsiteX49" fmla="*/ 395287 w 1295400"/>
                <a:gd name="connsiteY49" fmla="*/ 204787 h 1688306"/>
                <a:gd name="connsiteX50" fmla="*/ 435768 w 1295400"/>
                <a:gd name="connsiteY50" fmla="*/ 297656 h 1688306"/>
                <a:gd name="connsiteX51" fmla="*/ 616743 w 1295400"/>
                <a:gd name="connsiteY51" fmla="*/ 619125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95400" h="1688306">
                  <a:moveTo>
                    <a:pt x="616743" y="619125"/>
                  </a:moveTo>
                  <a:lnTo>
                    <a:pt x="723900" y="792956"/>
                  </a:lnTo>
                  <a:lnTo>
                    <a:pt x="869156" y="1021556"/>
                  </a:lnTo>
                  <a:lnTo>
                    <a:pt x="1007268" y="1212056"/>
                  </a:lnTo>
                  <a:lnTo>
                    <a:pt x="1095375" y="1350168"/>
                  </a:lnTo>
                  <a:lnTo>
                    <a:pt x="1212056" y="1526381"/>
                  </a:lnTo>
                  <a:lnTo>
                    <a:pt x="1273968" y="1614487"/>
                  </a:lnTo>
                  <a:lnTo>
                    <a:pt x="1285875" y="1635918"/>
                  </a:lnTo>
                  <a:lnTo>
                    <a:pt x="1293018" y="1654968"/>
                  </a:lnTo>
                  <a:lnTo>
                    <a:pt x="1295400" y="1669256"/>
                  </a:lnTo>
                  <a:lnTo>
                    <a:pt x="1288256" y="1683543"/>
                  </a:lnTo>
                  <a:lnTo>
                    <a:pt x="1283493" y="1685925"/>
                  </a:lnTo>
                  <a:lnTo>
                    <a:pt x="1276350" y="1688306"/>
                  </a:lnTo>
                  <a:lnTo>
                    <a:pt x="1259681" y="1688306"/>
                  </a:lnTo>
                  <a:lnTo>
                    <a:pt x="1231106" y="1669256"/>
                  </a:lnTo>
                  <a:lnTo>
                    <a:pt x="1154906" y="1593056"/>
                  </a:lnTo>
                  <a:lnTo>
                    <a:pt x="1057275" y="1495425"/>
                  </a:lnTo>
                  <a:lnTo>
                    <a:pt x="940593" y="1378743"/>
                  </a:lnTo>
                  <a:lnTo>
                    <a:pt x="769143" y="1207293"/>
                  </a:lnTo>
                  <a:lnTo>
                    <a:pt x="669131" y="1019175"/>
                  </a:lnTo>
                  <a:lnTo>
                    <a:pt x="547687" y="878681"/>
                  </a:lnTo>
                  <a:lnTo>
                    <a:pt x="333375" y="633412"/>
                  </a:lnTo>
                  <a:lnTo>
                    <a:pt x="171450" y="445293"/>
                  </a:lnTo>
                  <a:lnTo>
                    <a:pt x="104775" y="366712"/>
                  </a:lnTo>
                  <a:lnTo>
                    <a:pt x="78581" y="352425"/>
                  </a:lnTo>
                  <a:lnTo>
                    <a:pt x="47625" y="338137"/>
                  </a:lnTo>
                  <a:lnTo>
                    <a:pt x="21431" y="321468"/>
                  </a:lnTo>
                  <a:lnTo>
                    <a:pt x="9525" y="307181"/>
                  </a:lnTo>
                  <a:lnTo>
                    <a:pt x="0" y="285750"/>
                  </a:lnTo>
                  <a:lnTo>
                    <a:pt x="0" y="264318"/>
                  </a:lnTo>
                  <a:lnTo>
                    <a:pt x="9525" y="245268"/>
                  </a:lnTo>
                  <a:lnTo>
                    <a:pt x="111918" y="161925"/>
                  </a:lnTo>
                  <a:lnTo>
                    <a:pt x="214312" y="88106"/>
                  </a:lnTo>
                  <a:lnTo>
                    <a:pt x="280987" y="47625"/>
                  </a:lnTo>
                  <a:lnTo>
                    <a:pt x="342900" y="16668"/>
                  </a:lnTo>
                  <a:lnTo>
                    <a:pt x="395287" y="0"/>
                  </a:lnTo>
                  <a:lnTo>
                    <a:pt x="414337" y="0"/>
                  </a:lnTo>
                  <a:lnTo>
                    <a:pt x="433387" y="4762"/>
                  </a:lnTo>
                  <a:lnTo>
                    <a:pt x="469106" y="16668"/>
                  </a:lnTo>
                  <a:lnTo>
                    <a:pt x="478631" y="21431"/>
                  </a:lnTo>
                  <a:lnTo>
                    <a:pt x="485775" y="28575"/>
                  </a:lnTo>
                  <a:lnTo>
                    <a:pt x="488156" y="33337"/>
                  </a:lnTo>
                  <a:lnTo>
                    <a:pt x="488156" y="42862"/>
                  </a:lnTo>
                  <a:lnTo>
                    <a:pt x="481012" y="57150"/>
                  </a:lnTo>
                  <a:lnTo>
                    <a:pt x="459581" y="73818"/>
                  </a:lnTo>
                  <a:lnTo>
                    <a:pt x="438150" y="90487"/>
                  </a:lnTo>
                  <a:lnTo>
                    <a:pt x="411956" y="111918"/>
                  </a:lnTo>
                  <a:lnTo>
                    <a:pt x="397668" y="128587"/>
                  </a:lnTo>
                  <a:lnTo>
                    <a:pt x="388143" y="159543"/>
                  </a:lnTo>
                  <a:lnTo>
                    <a:pt x="395287" y="204787"/>
                  </a:lnTo>
                  <a:lnTo>
                    <a:pt x="435768" y="297656"/>
                  </a:lnTo>
                  <a:lnTo>
                    <a:pt x="616743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8">
              <a:extLst>
                <a:ext uri="{FF2B5EF4-FFF2-40B4-BE49-F238E27FC236}">
                  <a16:creationId xmlns:a16="http://schemas.microsoft.com/office/drawing/2014/main" id="{89F19D80-14CF-48E9-ACDF-5D92FE03C61D}"/>
                </a:ext>
              </a:extLst>
            </p:cNvPr>
            <p:cNvSpPr/>
            <p:nvPr/>
          </p:nvSpPr>
          <p:spPr>
            <a:xfrm rot="16200000">
              <a:off x="2956719" y="5476081"/>
              <a:ext cx="746125" cy="547687"/>
            </a:xfrm>
            <a:custGeom>
              <a:avLst/>
              <a:gdLst>
                <a:gd name="connsiteX0" fmla="*/ 547687 w 745331"/>
                <a:gd name="connsiteY0" fmla="*/ 138113 h 547688"/>
                <a:gd name="connsiteX1" fmla="*/ 421481 w 745331"/>
                <a:gd name="connsiteY1" fmla="*/ 247650 h 547688"/>
                <a:gd name="connsiteX2" fmla="*/ 311944 w 745331"/>
                <a:gd name="connsiteY2" fmla="*/ 333375 h 547688"/>
                <a:gd name="connsiteX3" fmla="*/ 214312 w 745331"/>
                <a:gd name="connsiteY3" fmla="*/ 404813 h 547688"/>
                <a:gd name="connsiteX4" fmla="*/ 135731 w 745331"/>
                <a:gd name="connsiteY4" fmla="*/ 452438 h 547688"/>
                <a:gd name="connsiteX5" fmla="*/ 73819 w 745331"/>
                <a:gd name="connsiteY5" fmla="*/ 485775 h 547688"/>
                <a:gd name="connsiteX6" fmla="*/ 30956 w 745331"/>
                <a:gd name="connsiteY6" fmla="*/ 509588 h 547688"/>
                <a:gd name="connsiteX7" fmla="*/ 0 w 745331"/>
                <a:gd name="connsiteY7" fmla="*/ 538163 h 547688"/>
                <a:gd name="connsiteX8" fmla="*/ 640556 w 745331"/>
                <a:gd name="connsiteY8" fmla="*/ 547688 h 547688"/>
                <a:gd name="connsiteX9" fmla="*/ 566737 w 745331"/>
                <a:gd name="connsiteY9" fmla="*/ 538163 h 547688"/>
                <a:gd name="connsiteX10" fmla="*/ 542925 w 745331"/>
                <a:gd name="connsiteY10" fmla="*/ 523875 h 547688"/>
                <a:gd name="connsiteX11" fmla="*/ 531019 w 745331"/>
                <a:gd name="connsiteY11" fmla="*/ 509588 h 547688"/>
                <a:gd name="connsiteX12" fmla="*/ 526256 w 745331"/>
                <a:gd name="connsiteY12" fmla="*/ 495300 h 547688"/>
                <a:gd name="connsiteX13" fmla="*/ 528637 w 745331"/>
                <a:gd name="connsiteY13" fmla="*/ 459581 h 547688"/>
                <a:gd name="connsiteX14" fmla="*/ 550069 w 745331"/>
                <a:gd name="connsiteY14" fmla="*/ 392906 h 547688"/>
                <a:gd name="connsiteX15" fmla="*/ 590550 w 745331"/>
                <a:gd name="connsiteY15" fmla="*/ 292894 h 547688"/>
                <a:gd name="connsiteX16" fmla="*/ 635794 w 745331"/>
                <a:gd name="connsiteY16" fmla="*/ 207169 h 547688"/>
                <a:gd name="connsiteX17" fmla="*/ 697706 w 745331"/>
                <a:gd name="connsiteY17" fmla="*/ 107156 h 547688"/>
                <a:gd name="connsiteX18" fmla="*/ 735806 w 745331"/>
                <a:gd name="connsiteY18" fmla="*/ 50006 h 547688"/>
                <a:gd name="connsiteX19" fmla="*/ 745331 w 745331"/>
                <a:gd name="connsiteY19" fmla="*/ 23813 h 547688"/>
                <a:gd name="connsiteX20" fmla="*/ 745331 w 745331"/>
                <a:gd name="connsiteY20" fmla="*/ 7144 h 547688"/>
                <a:gd name="connsiteX21" fmla="*/ 740569 w 745331"/>
                <a:gd name="connsiteY21" fmla="*/ 0 h 547688"/>
                <a:gd name="connsiteX22" fmla="*/ 731044 w 745331"/>
                <a:gd name="connsiteY22" fmla="*/ 0 h 547688"/>
                <a:gd name="connsiteX23" fmla="*/ 707231 w 745331"/>
                <a:gd name="connsiteY23" fmla="*/ 0 h 547688"/>
                <a:gd name="connsiteX24" fmla="*/ 690562 w 745331"/>
                <a:gd name="connsiteY24" fmla="*/ 7144 h 547688"/>
                <a:gd name="connsiteX25" fmla="*/ 623887 w 745331"/>
                <a:gd name="connsiteY25" fmla="*/ 66675 h 547688"/>
                <a:gd name="connsiteX26" fmla="*/ 547687 w 745331"/>
                <a:gd name="connsiteY26" fmla="*/ 138113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331" h="547688">
                  <a:moveTo>
                    <a:pt x="547687" y="138113"/>
                  </a:moveTo>
                  <a:lnTo>
                    <a:pt x="421481" y="247650"/>
                  </a:lnTo>
                  <a:lnTo>
                    <a:pt x="311944" y="333375"/>
                  </a:lnTo>
                  <a:lnTo>
                    <a:pt x="214312" y="404813"/>
                  </a:lnTo>
                  <a:lnTo>
                    <a:pt x="135731" y="452438"/>
                  </a:lnTo>
                  <a:lnTo>
                    <a:pt x="73819" y="485775"/>
                  </a:lnTo>
                  <a:lnTo>
                    <a:pt x="30956" y="509588"/>
                  </a:lnTo>
                  <a:lnTo>
                    <a:pt x="0" y="538163"/>
                  </a:lnTo>
                  <a:lnTo>
                    <a:pt x="640556" y="547688"/>
                  </a:lnTo>
                  <a:lnTo>
                    <a:pt x="566737" y="538163"/>
                  </a:lnTo>
                  <a:lnTo>
                    <a:pt x="542925" y="523875"/>
                  </a:lnTo>
                  <a:lnTo>
                    <a:pt x="531019" y="509588"/>
                  </a:lnTo>
                  <a:lnTo>
                    <a:pt x="526256" y="495300"/>
                  </a:lnTo>
                  <a:lnTo>
                    <a:pt x="528637" y="459581"/>
                  </a:lnTo>
                  <a:lnTo>
                    <a:pt x="550069" y="392906"/>
                  </a:lnTo>
                  <a:lnTo>
                    <a:pt x="590550" y="292894"/>
                  </a:lnTo>
                  <a:lnTo>
                    <a:pt x="635794" y="207169"/>
                  </a:lnTo>
                  <a:lnTo>
                    <a:pt x="697706" y="107156"/>
                  </a:lnTo>
                  <a:lnTo>
                    <a:pt x="735806" y="50006"/>
                  </a:lnTo>
                  <a:lnTo>
                    <a:pt x="745331" y="23813"/>
                  </a:lnTo>
                  <a:lnTo>
                    <a:pt x="745331" y="7144"/>
                  </a:lnTo>
                  <a:lnTo>
                    <a:pt x="740569" y="0"/>
                  </a:lnTo>
                  <a:lnTo>
                    <a:pt x="731044" y="0"/>
                  </a:lnTo>
                  <a:lnTo>
                    <a:pt x="707231" y="0"/>
                  </a:lnTo>
                  <a:lnTo>
                    <a:pt x="690562" y="7144"/>
                  </a:lnTo>
                  <a:lnTo>
                    <a:pt x="623887" y="66675"/>
                  </a:lnTo>
                  <a:lnTo>
                    <a:pt x="547687" y="1381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F45E2614-4C0E-4F7F-815D-2C9BB57092F0}"/>
                </a:ext>
              </a:extLst>
            </p:cNvPr>
            <p:cNvSpPr/>
            <p:nvPr/>
          </p:nvSpPr>
          <p:spPr>
            <a:xfrm rot="16200000">
              <a:off x="5211762" y="2828926"/>
              <a:ext cx="377825" cy="1041400"/>
            </a:xfrm>
            <a:custGeom>
              <a:avLst/>
              <a:gdLst>
                <a:gd name="connsiteX0" fmla="*/ 292894 w 378619"/>
                <a:gd name="connsiteY0" fmla="*/ 602456 h 1040606"/>
                <a:gd name="connsiteX1" fmla="*/ 254794 w 378619"/>
                <a:gd name="connsiteY1" fmla="*/ 500062 h 1040606"/>
                <a:gd name="connsiteX2" fmla="*/ 230981 w 378619"/>
                <a:gd name="connsiteY2" fmla="*/ 431006 h 1040606"/>
                <a:gd name="connsiteX3" fmla="*/ 204788 w 378619"/>
                <a:gd name="connsiteY3" fmla="*/ 347662 h 1040606"/>
                <a:gd name="connsiteX4" fmla="*/ 192881 w 378619"/>
                <a:gd name="connsiteY4" fmla="*/ 300037 h 1040606"/>
                <a:gd name="connsiteX5" fmla="*/ 183356 w 378619"/>
                <a:gd name="connsiteY5" fmla="*/ 240506 h 1040606"/>
                <a:gd name="connsiteX6" fmla="*/ 178594 w 378619"/>
                <a:gd name="connsiteY6" fmla="*/ 145256 h 1040606"/>
                <a:gd name="connsiteX7" fmla="*/ 185738 w 378619"/>
                <a:gd name="connsiteY7" fmla="*/ 4762 h 1040606"/>
                <a:gd name="connsiteX8" fmla="*/ 38100 w 378619"/>
                <a:gd name="connsiteY8" fmla="*/ 0 h 1040606"/>
                <a:gd name="connsiteX9" fmla="*/ 19050 w 378619"/>
                <a:gd name="connsiteY9" fmla="*/ 123825 h 1040606"/>
                <a:gd name="connsiteX10" fmla="*/ 7144 w 378619"/>
                <a:gd name="connsiteY10" fmla="*/ 211931 h 1040606"/>
                <a:gd name="connsiteX11" fmla="*/ 0 w 378619"/>
                <a:gd name="connsiteY11" fmla="*/ 300037 h 1040606"/>
                <a:gd name="connsiteX12" fmla="*/ 7144 w 378619"/>
                <a:gd name="connsiteY12" fmla="*/ 369093 h 1040606"/>
                <a:gd name="connsiteX13" fmla="*/ 38100 w 378619"/>
                <a:gd name="connsiteY13" fmla="*/ 521493 h 1040606"/>
                <a:gd name="connsiteX14" fmla="*/ 71438 w 378619"/>
                <a:gd name="connsiteY14" fmla="*/ 642937 h 1040606"/>
                <a:gd name="connsiteX15" fmla="*/ 111919 w 378619"/>
                <a:gd name="connsiteY15" fmla="*/ 778668 h 1040606"/>
                <a:gd name="connsiteX16" fmla="*/ 150019 w 378619"/>
                <a:gd name="connsiteY16" fmla="*/ 890587 h 1040606"/>
                <a:gd name="connsiteX17" fmla="*/ 178594 w 378619"/>
                <a:gd name="connsiteY17" fmla="*/ 962025 h 1040606"/>
                <a:gd name="connsiteX18" fmla="*/ 204788 w 378619"/>
                <a:gd name="connsiteY18" fmla="*/ 1007268 h 1040606"/>
                <a:gd name="connsiteX19" fmla="*/ 221456 w 378619"/>
                <a:gd name="connsiteY19" fmla="*/ 1026318 h 1040606"/>
                <a:gd name="connsiteX20" fmla="*/ 240506 w 378619"/>
                <a:gd name="connsiteY20" fmla="*/ 1038225 h 1040606"/>
                <a:gd name="connsiteX21" fmla="*/ 254794 w 378619"/>
                <a:gd name="connsiteY21" fmla="*/ 1040606 h 1040606"/>
                <a:gd name="connsiteX22" fmla="*/ 273844 w 378619"/>
                <a:gd name="connsiteY22" fmla="*/ 1033462 h 1040606"/>
                <a:gd name="connsiteX23" fmla="*/ 285750 w 378619"/>
                <a:gd name="connsiteY23" fmla="*/ 1023937 h 1040606"/>
                <a:gd name="connsiteX24" fmla="*/ 307181 w 378619"/>
                <a:gd name="connsiteY24" fmla="*/ 985837 h 1040606"/>
                <a:gd name="connsiteX25" fmla="*/ 357188 w 378619"/>
                <a:gd name="connsiteY25" fmla="*/ 852487 h 1040606"/>
                <a:gd name="connsiteX26" fmla="*/ 378619 w 378619"/>
                <a:gd name="connsiteY26" fmla="*/ 778668 h 1040606"/>
                <a:gd name="connsiteX27" fmla="*/ 369094 w 378619"/>
                <a:gd name="connsiteY27" fmla="*/ 762000 h 1040606"/>
                <a:gd name="connsiteX28" fmla="*/ 330994 w 378619"/>
                <a:gd name="connsiteY28" fmla="*/ 692943 h 1040606"/>
                <a:gd name="connsiteX29" fmla="*/ 292894 w 378619"/>
                <a:gd name="connsiteY29" fmla="*/ 602456 h 104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8619" h="1040606">
                  <a:moveTo>
                    <a:pt x="292894" y="602456"/>
                  </a:moveTo>
                  <a:lnTo>
                    <a:pt x="254794" y="500062"/>
                  </a:lnTo>
                  <a:lnTo>
                    <a:pt x="230981" y="431006"/>
                  </a:lnTo>
                  <a:lnTo>
                    <a:pt x="204788" y="347662"/>
                  </a:lnTo>
                  <a:lnTo>
                    <a:pt x="192881" y="300037"/>
                  </a:lnTo>
                  <a:lnTo>
                    <a:pt x="183356" y="240506"/>
                  </a:lnTo>
                  <a:lnTo>
                    <a:pt x="178594" y="145256"/>
                  </a:lnTo>
                  <a:lnTo>
                    <a:pt x="185738" y="4762"/>
                  </a:lnTo>
                  <a:lnTo>
                    <a:pt x="38100" y="0"/>
                  </a:lnTo>
                  <a:lnTo>
                    <a:pt x="19050" y="123825"/>
                  </a:lnTo>
                  <a:lnTo>
                    <a:pt x="7144" y="211931"/>
                  </a:lnTo>
                  <a:lnTo>
                    <a:pt x="0" y="300037"/>
                  </a:lnTo>
                  <a:lnTo>
                    <a:pt x="7144" y="369093"/>
                  </a:lnTo>
                  <a:lnTo>
                    <a:pt x="38100" y="521493"/>
                  </a:lnTo>
                  <a:lnTo>
                    <a:pt x="71438" y="642937"/>
                  </a:lnTo>
                  <a:lnTo>
                    <a:pt x="111919" y="778668"/>
                  </a:lnTo>
                  <a:lnTo>
                    <a:pt x="150019" y="890587"/>
                  </a:lnTo>
                  <a:lnTo>
                    <a:pt x="178594" y="962025"/>
                  </a:lnTo>
                  <a:lnTo>
                    <a:pt x="204788" y="1007268"/>
                  </a:lnTo>
                  <a:lnTo>
                    <a:pt x="221456" y="1026318"/>
                  </a:lnTo>
                  <a:lnTo>
                    <a:pt x="240506" y="1038225"/>
                  </a:lnTo>
                  <a:lnTo>
                    <a:pt x="254794" y="1040606"/>
                  </a:lnTo>
                  <a:lnTo>
                    <a:pt x="273844" y="1033462"/>
                  </a:lnTo>
                  <a:lnTo>
                    <a:pt x="285750" y="1023937"/>
                  </a:lnTo>
                  <a:lnTo>
                    <a:pt x="307181" y="985837"/>
                  </a:lnTo>
                  <a:lnTo>
                    <a:pt x="357188" y="852487"/>
                  </a:lnTo>
                  <a:lnTo>
                    <a:pt x="378619" y="778668"/>
                  </a:lnTo>
                  <a:lnTo>
                    <a:pt x="369094" y="762000"/>
                  </a:lnTo>
                  <a:lnTo>
                    <a:pt x="330994" y="692943"/>
                  </a:lnTo>
                  <a:lnTo>
                    <a:pt x="292894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2">
              <a:extLst>
                <a:ext uri="{FF2B5EF4-FFF2-40B4-BE49-F238E27FC236}">
                  <a16:creationId xmlns:a16="http://schemas.microsoft.com/office/drawing/2014/main" id="{BD21D8ED-000F-41B0-B347-9AB8B62EE307}"/>
                </a:ext>
              </a:extLst>
            </p:cNvPr>
            <p:cNvSpPr/>
            <p:nvPr/>
          </p:nvSpPr>
          <p:spPr>
            <a:xfrm rot="16200000">
              <a:off x="3172619" y="3482182"/>
              <a:ext cx="3328987" cy="533400"/>
            </a:xfrm>
            <a:custGeom>
              <a:avLst/>
              <a:gdLst>
                <a:gd name="connsiteX0" fmla="*/ 1687286 w 3328308"/>
                <a:gd name="connsiteY0" fmla="*/ 179614 h 533400"/>
                <a:gd name="connsiteX1" fmla="*/ 2212522 w 3328308"/>
                <a:gd name="connsiteY1" fmla="*/ 187779 h 533400"/>
                <a:gd name="connsiteX2" fmla="*/ 2667000 w 3328308"/>
                <a:gd name="connsiteY2" fmla="*/ 193221 h 533400"/>
                <a:gd name="connsiteX3" fmla="*/ 2969079 w 3328308"/>
                <a:gd name="connsiteY3" fmla="*/ 193221 h 533400"/>
                <a:gd name="connsiteX4" fmla="*/ 3042558 w 3328308"/>
                <a:gd name="connsiteY4" fmla="*/ 185057 h 533400"/>
                <a:gd name="connsiteX5" fmla="*/ 3088822 w 3328308"/>
                <a:gd name="connsiteY5" fmla="*/ 174171 h 533400"/>
                <a:gd name="connsiteX6" fmla="*/ 3129643 w 3328308"/>
                <a:gd name="connsiteY6" fmla="*/ 152400 h 533400"/>
                <a:gd name="connsiteX7" fmla="*/ 3184072 w 3328308"/>
                <a:gd name="connsiteY7" fmla="*/ 114300 h 533400"/>
                <a:gd name="connsiteX8" fmla="*/ 3243943 w 3328308"/>
                <a:gd name="connsiteY8" fmla="*/ 59871 h 533400"/>
                <a:gd name="connsiteX9" fmla="*/ 3282043 w 3328308"/>
                <a:gd name="connsiteY9" fmla="*/ 16329 h 533400"/>
                <a:gd name="connsiteX10" fmla="*/ 3301093 w 3328308"/>
                <a:gd name="connsiteY10" fmla="*/ 2721 h 533400"/>
                <a:gd name="connsiteX11" fmla="*/ 3314700 w 3328308"/>
                <a:gd name="connsiteY11" fmla="*/ 0 h 533400"/>
                <a:gd name="connsiteX12" fmla="*/ 3322865 w 3328308"/>
                <a:gd name="connsiteY12" fmla="*/ 0 h 533400"/>
                <a:gd name="connsiteX13" fmla="*/ 3328308 w 3328308"/>
                <a:gd name="connsiteY13" fmla="*/ 8164 h 533400"/>
                <a:gd name="connsiteX14" fmla="*/ 3328308 w 3328308"/>
                <a:gd name="connsiteY14" fmla="*/ 32657 h 533400"/>
                <a:gd name="connsiteX15" fmla="*/ 3317422 w 3328308"/>
                <a:gd name="connsiteY15" fmla="*/ 95250 h 533400"/>
                <a:gd name="connsiteX16" fmla="*/ 3301093 w 3328308"/>
                <a:gd name="connsiteY16" fmla="*/ 160564 h 533400"/>
                <a:gd name="connsiteX17" fmla="*/ 3279322 w 3328308"/>
                <a:gd name="connsiteY17" fmla="*/ 223157 h 533400"/>
                <a:gd name="connsiteX18" fmla="*/ 3257550 w 3328308"/>
                <a:gd name="connsiteY18" fmla="*/ 272143 h 533400"/>
                <a:gd name="connsiteX19" fmla="*/ 3238500 w 3328308"/>
                <a:gd name="connsiteY19" fmla="*/ 312964 h 533400"/>
                <a:gd name="connsiteX20" fmla="*/ 3208565 w 3328308"/>
                <a:gd name="connsiteY20" fmla="*/ 359229 h 533400"/>
                <a:gd name="connsiteX21" fmla="*/ 3181350 w 3328308"/>
                <a:gd name="connsiteY21" fmla="*/ 397329 h 533400"/>
                <a:gd name="connsiteX22" fmla="*/ 3137808 w 3328308"/>
                <a:gd name="connsiteY22" fmla="*/ 443593 h 533400"/>
                <a:gd name="connsiteX23" fmla="*/ 3083379 w 3328308"/>
                <a:gd name="connsiteY23" fmla="*/ 487136 h 533400"/>
                <a:gd name="connsiteX24" fmla="*/ 3028950 w 3328308"/>
                <a:gd name="connsiteY24" fmla="*/ 519793 h 533400"/>
                <a:gd name="connsiteX25" fmla="*/ 3001736 w 3328308"/>
                <a:gd name="connsiteY25" fmla="*/ 527957 h 533400"/>
                <a:gd name="connsiteX26" fmla="*/ 2979965 w 3328308"/>
                <a:gd name="connsiteY26" fmla="*/ 533400 h 533400"/>
                <a:gd name="connsiteX27" fmla="*/ 2955472 w 3328308"/>
                <a:gd name="connsiteY27" fmla="*/ 530679 h 533400"/>
                <a:gd name="connsiteX28" fmla="*/ 2928258 w 3328308"/>
                <a:gd name="connsiteY28" fmla="*/ 517071 h 533400"/>
                <a:gd name="connsiteX29" fmla="*/ 2884715 w 3328308"/>
                <a:gd name="connsiteY29" fmla="*/ 487136 h 533400"/>
                <a:gd name="connsiteX30" fmla="*/ 2860222 w 3328308"/>
                <a:gd name="connsiteY30" fmla="*/ 465364 h 533400"/>
                <a:gd name="connsiteX31" fmla="*/ 2764972 w 3328308"/>
                <a:gd name="connsiteY31" fmla="*/ 457200 h 533400"/>
                <a:gd name="connsiteX32" fmla="*/ 2411186 w 3328308"/>
                <a:gd name="connsiteY32" fmla="*/ 435429 h 533400"/>
                <a:gd name="connsiteX33" fmla="*/ 2041072 w 3328308"/>
                <a:gd name="connsiteY33" fmla="*/ 416379 h 533400"/>
                <a:gd name="connsiteX34" fmla="*/ 1717222 w 3328308"/>
                <a:gd name="connsiteY34" fmla="*/ 413657 h 533400"/>
                <a:gd name="connsiteX35" fmla="*/ 1227365 w 3328308"/>
                <a:gd name="connsiteY35" fmla="*/ 408214 h 533400"/>
                <a:gd name="connsiteX36" fmla="*/ 868136 w 3328308"/>
                <a:gd name="connsiteY36" fmla="*/ 408214 h 533400"/>
                <a:gd name="connsiteX37" fmla="*/ 487136 w 3328308"/>
                <a:gd name="connsiteY37" fmla="*/ 413657 h 533400"/>
                <a:gd name="connsiteX38" fmla="*/ 375558 w 3328308"/>
                <a:gd name="connsiteY38" fmla="*/ 416379 h 533400"/>
                <a:gd name="connsiteX39" fmla="*/ 19050 w 3328308"/>
                <a:gd name="connsiteY39" fmla="*/ 323850 h 533400"/>
                <a:gd name="connsiteX40" fmla="*/ 5443 w 3328308"/>
                <a:gd name="connsiteY40" fmla="*/ 307521 h 533400"/>
                <a:gd name="connsiteX41" fmla="*/ 0 w 3328308"/>
                <a:gd name="connsiteY41" fmla="*/ 288471 h 533400"/>
                <a:gd name="connsiteX42" fmla="*/ 2722 w 3328308"/>
                <a:gd name="connsiteY42" fmla="*/ 269421 h 533400"/>
                <a:gd name="connsiteX43" fmla="*/ 27215 w 3328308"/>
                <a:gd name="connsiteY43" fmla="*/ 231321 h 533400"/>
                <a:gd name="connsiteX44" fmla="*/ 70758 w 3328308"/>
                <a:gd name="connsiteY44" fmla="*/ 174171 h 533400"/>
                <a:gd name="connsiteX45" fmla="*/ 111579 w 3328308"/>
                <a:gd name="connsiteY45" fmla="*/ 130629 h 533400"/>
                <a:gd name="connsiteX46" fmla="*/ 144236 w 3328308"/>
                <a:gd name="connsiteY46" fmla="*/ 103414 h 533400"/>
                <a:gd name="connsiteX47" fmla="*/ 198665 w 3328308"/>
                <a:gd name="connsiteY47" fmla="*/ 78921 h 533400"/>
                <a:gd name="connsiteX48" fmla="*/ 239486 w 3328308"/>
                <a:gd name="connsiteY48" fmla="*/ 68036 h 533400"/>
                <a:gd name="connsiteX49" fmla="*/ 272143 w 3328308"/>
                <a:gd name="connsiteY49" fmla="*/ 68036 h 533400"/>
                <a:gd name="connsiteX50" fmla="*/ 304800 w 3328308"/>
                <a:gd name="connsiteY50" fmla="*/ 70757 h 533400"/>
                <a:gd name="connsiteX51" fmla="*/ 329293 w 3328308"/>
                <a:gd name="connsiteY51" fmla="*/ 78921 h 533400"/>
                <a:gd name="connsiteX52" fmla="*/ 348343 w 3328308"/>
                <a:gd name="connsiteY52" fmla="*/ 95250 h 533400"/>
                <a:gd name="connsiteX53" fmla="*/ 383722 w 3328308"/>
                <a:gd name="connsiteY53" fmla="*/ 117021 h 533400"/>
                <a:gd name="connsiteX54" fmla="*/ 443593 w 3328308"/>
                <a:gd name="connsiteY54" fmla="*/ 136071 h 533400"/>
                <a:gd name="connsiteX55" fmla="*/ 530679 w 3328308"/>
                <a:gd name="connsiteY55" fmla="*/ 149679 h 533400"/>
                <a:gd name="connsiteX56" fmla="*/ 704850 w 3328308"/>
                <a:gd name="connsiteY56" fmla="*/ 163286 h 533400"/>
                <a:gd name="connsiteX57" fmla="*/ 1129393 w 3328308"/>
                <a:gd name="connsiteY57" fmla="*/ 171450 h 533400"/>
                <a:gd name="connsiteX58" fmla="*/ 1687286 w 3328308"/>
                <a:gd name="connsiteY58" fmla="*/ 17961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28308" h="533400">
                  <a:moveTo>
                    <a:pt x="1687286" y="179614"/>
                  </a:moveTo>
                  <a:lnTo>
                    <a:pt x="2212522" y="187779"/>
                  </a:lnTo>
                  <a:lnTo>
                    <a:pt x="2667000" y="193221"/>
                  </a:lnTo>
                  <a:lnTo>
                    <a:pt x="2969079" y="193221"/>
                  </a:lnTo>
                  <a:lnTo>
                    <a:pt x="3042558" y="185057"/>
                  </a:lnTo>
                  <a:lnTo>
                    <a:pt x="3088822" y="174171"/>
                  </a:lnTo>
                  <a:lnTo>
                    <a:pt x="3129643" y="152400"/>
                  </a:lnTo>
                  <a:lnTo>
                    <a:pt x="3184072" y="114300"/>
                  </a:lnTo>
                  <a:lnTo>
                    <a:pt x="3243943" y="59871"/>
                  </a:lnTo>
                  <a:lnTo>
                    <a:pt x="3282043" y="16329"/>
                  </a:lnTo>
                  <a:lnTo>
                    <a:pt x="3301093" y="2721"/>
                  </a:lnTo>
                  <a:lnTo>
                    <a:pt x="3314700" y="0"/>
                  </a:lnTo>
                  <a:lnTo>
                    <a:pt x="3322865" y="0"/>
                  </a:lnTo>
                  <a:lnTo>
                    <a:pt x="3328308" y="8164"/>
                  </a:lnTo>
                  <a:lnTo>
                    <a:pt x="3328308" y="32657"/>
                  </a:lnTo>
                  <a:lnTo>
                    <a:pt x="3317422" y="95250"/>
                  </a:lnTo>
                  <a:lnTo>
                    <a:pt x="3301093" y="160564"/>
                  </a:lnTo>
                  <a:lnTo>
                    <a:pt x="3279322" y="223157"/>
                  </a:lnTo>
                  <a:lnTo>
                    <a:pt x="3257550" y="272143"/>
                  </a:lnTo>
                  <a:lnTo>
                    <a:pt x="3238500" y="312964"/>
                  </a:lnTo>
                  <a:lnTo>
                    <a:pt x="3208565" y="359229"/>
                  </a:lnTo>
                  <a:lnTo>
                    <a:pt x="3181350" y="397329"/>
                  </a:lnTo>
                  <a:lnTo>
                    <a:pt x="3137808" y="443593"/>
                  </a:lnTo>
                  <a:lnTo>
                    <a:pt x="3083379" y="487136"/>
                  </a:lnTo>
                  <a:lnTo>
                    <a:pt x="3028950" y="519793"/>
                  </a:lnTo>
                  <a:lnTo>
                    <a:pt x="3001736" y="527957"/>
                  </a:lnTo>
                  <a:lnTo>
                    <a:pt x="2979965" y="533400"/>
                  </a:lnTo>
                  <a:lnTo>
                    <a:pt x="2955472" y="530679"/>
                  </a:lnTo>
                  <a:lnTo>
                    <a:pt x="2928258" y="517071"/>
                  </a:lnTo>
                  <a:lnTo>
                    <a:pt x="2884715" y="487136"/>
                  </a:lnTo>
                  <a:lnTo>
                    <a:pt x="2860222" y="465364"/>
                  </a:lnTo>
                  <a:lnTo>
                    <a:pt x="2764972" y="457200"/>
                  </a:lnTo>
                  <a:lnTo>
                    <a:pt x="2411186" y="435429"/>
                  </a:lnTo>
                  <a:lnTo>
                    <a:pt x="2041072" y="416379"/>
                  </a:lnTo>
                  <a:lnTo>
                    <a:pt x="1717222" y="413657"/>
                  </a:lnTo>
                  <a:lnTo>
                    <a:pt x="1227365" y="408214"/>
                  </a:lnTo>
                  <a:lnTo>
                    <a:pt x="868136" y="408214"/>
                  </a:lnTo>
                  <a:lnTo>
                    <a:pt x="487136" y="413657"/>
                  </a:lnTo>
                  <a:lnTo>
                    <a:pt x="375558" y="416379"/>
                  </a:lnTo>
                  <a:lnTo>
                    <a:pt x="19050" y="323850"/>
                  </a:lnTo>
                  <a:lnTo>
                    <a:pt x="5443" y="307521"/>
                  </a:lnTo>
                  <a:lnTo>
                    <a:pt x="0" y="288471"/>
                  </a:lnTo>
                  <a:lnTo>
                    <a:pt x="2722" y="269421"/>
                  </a:lnTo>
                  <a:lnTo>
                    <a:pt x="27215" y="231321"/>
                  </a:lnTo>
                  <a:lnTo>
                    <a:pt x="70758" y="174171"/>
                  </a:lnTo>
                  <a:lnTo>
                    <a:pt x="111579" y="130629"/>
                  </a:lnTo>
                  <a:lnTo>
                    <a:pt x="144236" y="103414"/>
                  </a:lnTo>
                  <a:lnTo>
                    <a:pt x="198665" y="78921"/>
                  </a:lnTo>
                  <a:lnTo>
                    <a:pt x="239486" y="68036"/>
                  </a:lnTo>
                  <a:lnTo>
                    <a:pt x="272143" y="68036"/>
                  </a:lnTo>
                  <a:lnTo>
                    <a:pt x="304800" y="70757"/>
                  </a:lnTo>
                  <a:lnTo>
                    <a:pt x="329293" y="78921"/>
                  </a:lnTo>
                  <a:lnTo>
                    <a:pt x="348343" y="95250"/>
                  </a:lnTo>
                  <a:lnTo>
                    <a:pt x="383722" y="117021"/>
                  </a:lnTo>
                  <a:lnTo>
                    <a:pt x="443593" y="136071"/>
                  </a:lnTo>
                  <a:lnTo>
                    <a:pt x="530679" y="149679"/>
                  </a:lnTo>
                  <a:lnTo>
                    <a:pt x="704850" y="163286"/>
                  </a:lnTo>
                  <a:lnTo>
                    <a:pt x="1129393" y="171450"/>
                  </a:lnTo>
                  <a:lnTo>
                    <a:pt x="1687286" y="1796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49B15F95-2B6E-4DA7-A69D-5DF27C3860BF}"/>
                </a:ext>
              </a:extLst>
            </p:cNvPr>
            <p:cNvSpPr/>
            <p:nvPr/>
          </p:nvSpPr>
          <p:spPr>
            <a:xfrm rot="16200000">
              <a:off x="4944269" y="4461669"/>
              <a:ext cx="822325" cy="1074737"/>
            </a:xfrm>
            <a:custGeom>
              <a:avLst/>
              <a:gdLst>
                <a:gd name="connsiteX0" fmla="*/ 647700 w 821871"/>
                <a:gd name="connsiteY0" fmla="*/ 683079 h 1074964"/>
                <a:gd name="connsiteX1" fmla="*/ 549728 w 821871"/>
                <a:gd name="connsiteY1" fmla="*/ 481693 h 1074964"/>
                <a:gd name="connsiteX2" fmla="*/ 364671 w 821871"/>
                <a:gd name="connsiteY2" fmla="*/ 100693 h 1074964"/>
                <a:gd name="connsiteX3" fmla="*/ 16328 w 821871"/>
                <a:gd name="connsiteY3" fmla="*/ 0 h 1074964"/>
                <a:gd name="connsiteX4" fmla="*/ 0 w 821871"/>
                <a:gd name="connsiteY4" fmla="*/ 29936 h 1074964"/>
                <a:gd name="connsiteX5" fmla="*/ 13607 w 821871"/>
                <a:gd name="connsiteY5" fmla="*/ 70757 h 1074964"/>
                <a:gd name="connsiteX6" fmla="*/ 40821 w 821871"/>
                <a:gd name="connsiteY6" fmla="*/ 103414 h 1074964"/>
                <a:gd name="connsiteX7" fmla="*/ 149678 w 821871"/>
                <a:gd name="connsiteY7" fmla="*/ 217714 h 1074964"/>
                <a:gd name="connsiteX8" fmla="*/ 296636 w 821871"/>
                <a:gd name="connsiteY8" fmla="*/ 397329 h 1074964"/>
                <a:gd name="connsiteX9" fmla="*/ 489857 w 821871"/>
                <a:gd name="connsiteY9" fmla="*/ 653143 h 1074964"/>
                <a:gd name="connsiteX10" fmla="*/ 636814 w 821871"/>
                <a:gd name="connsiteY10" fmla="*/ 857250 h 1074964"/>
                <a:gd name="connsiteX11" fmla="*/ 756557 w 821871"/>
                <a:gd name="connsiteY11" fmla="*/ 1034143 h 1074964"/>
                <a:gd name="connsiteX12" fmla="*/ 783771 w 821871"/>
                <a:gd name="connsiteY12" fmla="*/ 1064079 h 1074964"/>
                <a:gd name="connsiteX13" fmla="*/ 794657 w 821871"/>
                <a:gd name="connsiteY13" fmla="*/ 1072243 h 1074964"/>
                <a:gd name="connsiteX14" fmla="*/ 810986 w 821871"/>
                <a:gd name="connsiteY14" fmla="*/ 1074964 h 1074964"/>
                <a:gd name="connsiteX15" fmla="*/ 821871 w 821871"/>
                <a:gd name="connsiteY15" fmla="*/ 1061357 h 1074964"/>
                <a:gd name="connsiteX16" fmla="*/ 819150 w 821871"/>
                <a:gd name="connsiteY16" fmla="*/ 1034143 h 1074964"/>
                <a:gd name="connsiteX17" fmla="*/ 794657 w 821871"/>
                <a:gd name="connsiteY17" fmla="*/ 987879 h 1074964"/>
                <a:gd name="connsiteX18" fmla="*/ 742950 w 821871"/>
                <a:gd name="connsiteY18" fmla="*/ 876300 h 1074964"/>
                <a:gd name="connsiteX19" fmla="*/ 647700 w 821871"/>
                <a:gd name="connsiteY19" fmla="*/ 683079 h 107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1871" h="1074964">
                  <a:moveTo>
                    <a:pt x="647700" y="683079"/>
                  </a:moveTo>
                  <a:lnTo>
                    <a:pt x="549728" y="481693"/>
                  </a:lnTo>
                  <a:lnTo>
                    <a:pt x="364671" y="100693"/>
                  </a:lnTo>
                  <a:lnTo>
                    <a:pt x="16328" y="0"/>
                  </a:lnTo>
                  <a:lnTo>
                    <a:pt x="0" y="29936"/>
                  </a:lnTo>
                  <a:lnTo>
                    <a:pt x="13607" y="70757"/>
                  </a:lnTo>
                  <a:lnTo>
                    <a:pt x="40821" y="103414"/>
                  </a:lnTo>
                  <a:lnTo>
                    <a:pt x="149678" y="217714"/>
                  </a:lnTo>
                  <a:lnTo>
                    <a:pt x="296636" y="397329"/>
                  </a:lnTo>
                  <a:lnTo>
                    <a:pt x="489857" y="653143"/>
                  </a:lnTo>
                  <a:lnTo>
                    <a:pt x="636814" y="857250"/>
                  </a:lnTo>
                  <a:lnTo>
                    <a:pt x="756557" y="1034143"/>
                  </a:lnTo>
                  <a:lnTo>
                    <a:pt x="783771" y="1064079"/>
                  </a:lnTo>
                  <a:lnTo>
                    <a:pt x="794657" y="1072243"/>
                  </a:lnTo>
                  <a:lnTo>
                    <a:pt x="810986" y="1074964"/>
                  </a:lnTo>
                  <a:lnTo>
                    <a:pt x="821871" y="1061357"/>
                  </a:lnTo>
                  <a:lnTo>
                    <a:pt x="819150" y="1034143"/>
                  </a:lnTo>
                  <a:lnTo>
                    <a:pt x="794657" y="987879"/>
                  </a:lnTo>
                  <a:lnTo>
                    <a:pt x="742950" y="876300"/>
                  </a:lnTo>
                  <a:lnTo>
                    <a:pt x="647700" y="6830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6">
              <a:extLst>
                <a:ext uri="{FF2B5EF4-FFF2-40B4-BE49-F238E27FC236}">
                  <a16:creationId xmlns:a16="http://schemas.microsoft.com/office/drawing/2014/main" id="{B01336BA-DEB8-4537-B6A5-8A45A80DD0FE}"/>
                </a:ext>
              </a:extLst>
            </p:cNvPr>
            <p:cNvSpPr/>
            <p:nvPr/>
          </p:nvSpPr>
          <p:spPr>
            <a:xfrm rot="16200000">
              <a:off x="6415088" y="2601913"/>
              <a:ext cx="839787" cy="1166813"/>
            </a:xfrm>
            <a:custGeom>
              <a:avLst/>
              <a:gdLst>
                <a:gd name="connsiteX0" fmla="*/ 359569 w 840581"/>
                <a:gd name="connsiteY0" fmla="*/ 457200 h 1166812"/>
                <a:gd name="connsiteX1" fmla="*/ 264319 w 840581"/>
                <a:gd name="connsiteY1" fmla="*/ 314325 h 1166812"/>
                <a:gd name="connsiteX2" fmla="*/ 169069 w 840581"/>
                <a:gd name="connsiteY2" fmla="*/ 164306 h 1166812"/>
                <a:gd name="connsiteX3" fmla="*/ 71438 w 840581"/>
                <a:gd name="connsiteY3" fmla="*/ 0 h 1166812"/>
                <a:gd name="connsiteX4" fmla="*/ 0 w 840581"/>
                <a:gd name="connsiteY4" fmla="*/ 2381 h 1166812"/>
                <a:gd name="connsiteX5" fmla="*/ 40481 w 840581"/>
                <a:gd name="connsiteY5" fmla="*/ 121443 h 1166812"/>
                <a:gd name="connsiteX6" fmla="*/ 121444 w 840581"/>
                <a:gd name="connsiteY6" fmla="*/ 321468 h 1166812"/>
                <a:gd name="connsiteX7" fmla="*/ 211931 w 840581"/>
                <a:gd name="connsiteY7" fmla="*/ 552450 h 1166812"/>
                <a:gd name="connsiteX8" fmla="*/ 278606 w 840581"/>
                <a:gd name="connsiteY8" fmla="*/ 721518 h 1166812"/>
                <a:gd name="connsiteX9" fmla="*/ 309563 w 840581"/>
                <a:gd name="connsiteY9" fmla="*/ 809625 h 1166812"/>
                <a:gd name="connsiteX10" fmla="*/ 326231 w 840581"/>
                <a:gd name="connsiteY10" fmla="*/ 869156 h 1166812"/>
                <a:gd name="connsiteX11" fmla="*/ 342900 w 840581"/>
                <a:gd name="connsiteY11" fmla="*/ 931068 h 1166812"/>
                <a:gd name="connsiteX12" fmla="*/ 352425 w 840581"/>
                <a:gd name="connsiteY12" fmla="*/ 992981 h 1166812"/>
                <a:gd name="connsiteX13" fmla="*/ 357188 w 840581"/>
                <a:gd name="connsiteY13" fmla="*/ 1052512 h 1166812"/>
                <a:gd name="connsiteX14" fmla="*/ 364331 w 840581"/>
                <a:gd name="connsiteY14" fmla="*/ 1104900 h 1166812"/>
                <a:gd name="connsiteX15" fmla="*/ 373856 w 840581"/>
                <a:gd name="connsiteY15" fmla="*/ 1131093 h 1166812"/>
                <a:gd name="connsiteX16" fmla="*/ 388144 w 840581"/>
                <a:gd name="connsiteY16" fmla="*/ 1147762 h 1166812"/>
                <a:gd name="connsiteX17" fmla="*/ 402431 w 840581"/>
                <a:gd name="connsiteY17" fmla="*/ 1157287 h 1166812"/>
                <a:gd name="connsiteX18" fmla="*/ 419100 w 840581"/>
                <a:gd name="connsiteY18" fmla="*/ 1164431 h 1166812"/>
                <a:gd name="connsiteX19" fmla="*/ 440531 w 840581"/>
                <a:gd name="connsiteY19" fmla="*/ 1166812 h 1166812"/>
                <a:gd name="connsiteX20" fmla="*/ 469106 w 840581"/>
                <a:gd name="connsiteY20" fmla="*/ 1164431 h 1166812"/>
                <a:gd name="connsiteX21" fmla="*/ 514350 w 840581"/>
                <a:gd name="connsiteY21" fmla="*/ 1152525 h 1166812"/>
                <a:gd name="connsiteX22" fmla="*/ 595313 w 840581"/>
                <a:gd name="connsiteY22" fmla="*/ 1102518 h 1166812"/>
                <a:gd name="connsiteX23" fmla="*/ 654844 w 840581"/>
                <a:gd name="connsiteY23" fmla="*/ 1052512 h 1166812"/>
                <a:gd name="connsiteX24" fmla="*/ 711994 w 840581"/>
                <a:gd name="connsiteY24" fmla="*/ 1000125 h 1166812"/>
                <a:gd name="connsiteX25" fmla="*/ 771525 w 840581"/>
                <a:gd name="connsiteY25" fmla="*/ 926306 h 1166812"/>
                <a:gd name="connsiteX26" fmla="*/ 809625 w 840581"/>
                <a:gd name="connsiteY26" fmla="*/ 864393 h 1166812"/>
                <a:gd name="connsiteX27" fmla="*/ 833438 w 840581"/>
                <a:gd name="connsiteY27" fmla="*/ 814387 h 1166812"/>
                <a:gd name="connsiteX28" fmla="*/ 840581 w 840581"/>
                <a:gd name="connsiteY28" fmla="*/ 788193 h 1166812"/>
                <a:gd name="connsiteX29" fmla="*/ 840581 w 840581"/>
                <a:gd name="connsiteY29" fmla="*/ 781050 h 1166812"/>
                <a:gd name="connsiteX30" fmla="*/ 838200 w 840581"/>
                <a:gd name="connsiteY30" fmla="*/ 773906 h 1166812"/>
                <a:gd name="connsiteX31" fmla="*/ 823913 w 840581"/>
                <a:gd name="connsiteY31" fmla="*/ 773906 h 1166812"/>
                <a:gd name="connsiteX32" fmla="*/ 802481 w 840581"/>
                <a:gd name="connsiteY32" fmla="*/ 781050 h 1166812"/>
                <a:gd name="connsiteX33" fmla="*/ 750094 w 840581"/>
                <a:gd name="connsiteY33" fmla="*/ 807243 h 1166812"/>
                <a:gd name="connsiteX34" fmla="*/ 714375 w 840581"/>
                <a:gd name="connsiteY34" fmla="*/ 821531 h 1166812"/>
                <a:gd name="connsiteX35" fmla="*/ 683419 w 840581"/>
                <a:gd name="connsiteY35" fmla="*/ 828675 h 1166812"/>
                <a:gd name="connsiteX36" fmla="*/ 657225 w 840581"/>
                <a:gd name="connsiteY36" fmla="*/ 826293 h 1166812"/>
                <a:gd name="connsiteX37" fmla="*/ 628650 w 840581"/>
                <a:gd name="connsiteY37" fmla="*/ 814387 h 1166812"/>
                <a:gd name="connsiteX38" fmla="*/ 590550 w 840581"/>
                <a:gd name="connsiteY38" fmla="*/ 776287 h 1166812"/>
                <a:gd name="connsiteX39" fmla="*/ 552450 w 840581"/>
                <a:gd name="connsiteY39" fmla="*/ 735806 h 1166812"/>
                <a:gd name="connsiteX40" fmla="*/ 481013 w 840581"/>
                <a:gd name="connsiteY40" fmla="*/ 633412 h 1166812"/>
                <a:gd name="connsiteX41" fmla="*/ 359569 w 840581"/>
                <a:gd name="connsiteY41" fmla="*/ 457200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0581" h="1166812">
                  <a:moveTo>
                    <a:pt x="359569" y="457200"/>
                  </a:moveTo>
                  <a:lnTo>
                    <a:pt x="264319" y="314325"/>
                  </a:lnTo>
                  <a:lnTo>
                    <a:pt x="169069" y="164306"/>
                  </a:lnTo>
                  <a:lnTo>
                    <a:pt x="71438" y="0"/>
                  </a:lnTo>
                  <a:lnTo>
                    <a:pt x="0" y="2381"/>
                  </a:lnTo>
                  <a:lnTo>
                    <a:pt x="40481" y="121443"/>
                  </a:lnTo>
                  <a:lnTo>
                    <a:pt x="121444" y="321468"/>
                  </a:lnTo>
                  <a:lnTo>
                    <a:pt x="211931" y="552450"/>
                  </a:lnTo>
                  <a:lnTo>
                    <a:pt x="278606" y="721518"/>
                  </a:lnTo>
                  <a:lnTo>
                    <a:pt x="309563" y="809625"/>
                  </a:lnTo>
                  <a:lnTo>
                    <a:pt x="326231" y="869156"/>
                  </a:lnTo>
                  <a:lnTo>
                    <a:pt x="342900" y="931068"/>
                  </a:lnTo>
                  <a:lnTo>
                    <a:pt x="352425" y="992981"/>
                  </a:lnTo>
                  <a:lnTo>
                    <a:pt x="357188" y="1052512"/>
                  </a:lnTo>
                  <a:lnTo>
                    <a:pt x="364331" y="1104900"/>
                  </a:lnTo>
                  <a:lnTo>
                    <a:pt x="373856" y="1131093"/>
                  </a:lnTo>
                  <a:lnTo>
                    <a:pt x="388144" y="1147762"/>
                  </a:lnTo>
                  <a:lnTo>
                    <a:pt x="402431" y="1157287"/>
                  </a:lnTo>
                  <a:lnTo>
                    <a:pt x="419100" y="1164431"/>
                  </a:lnTo>
                  <a:lnTo>
                    <a:pt x="440531" y="1166812"/>
                  </a:lnTo>
                  <a:lnTo>
                    <a:pt x="469106" y="1164431"/>
                  </a:lnTo>
                  <a:lnTo>
                    <a:pt x="514350" y="1152525"/>
                  </a:lnTo>
                  <a:lnTo>
                    <a:pt x="595313" y="1102518"/>
                  </a:lnTo>
                  <a:lnTo>
                    <a:pt x="654844" y="1052512"/>
                  </a:lnTo>
                  <a:lnTo>
                    <a:pt x="711994" y="1000125"/>
                  </a:lnTo>
                  <a:lnTo>
                    <a:pt x="771525" y="926306"/>
                  </a:lnTo>
                  <a:lnTo>
                    <a:pt x="809625" y="864393"/>
                  </a:lnTo>
                  <a:lnTo>
                    <a:pt x="833438" y="814387"/>
                  </a:lnTo>
                  <a:lnTo>
                    <a:pt x="840581" y="788193"/>
                  </a:lnTo>
                  <a:lnTo>
                    <a:pt x="840581" y="781050"/>
                  </a:lnTo>
                  <a:lnTo>
                    <a:pt x="838200" y="773906"/>
                  </a:lnTo>
                  <a:lnTo>
                    <a:pt x="823913" y="773906"/>
                  </a:lnTo>
                  <a:lnTo>
                    <a:pt x="802481" y="781050"/>
                  </a:lnTo>
                  <a:lnTo>
                    <a:pt x="750094" y="807243"/>
                  </a:lnTo>
                  <a:lnTo>
                    <a:pt x="714375" y="821531"/>
                  </a:lnTo>
                  <a:lnTo>
                    <a:pt x="683419" y="828675"/>
                  </a:lnTo>
                  <a:lnTo>
                    <a:pt x="657225" y="826293"/>
                  </a:lnTo>
                  <a:lnTo>
                    <a:pt x="628650" y="814387"/>
                  </a:lnTo>
                  <a:lnTo>
                    <a:pt x="590550" y="776287"/>
                  </a:lnTo>
                  <a:lnTo>
                    <a:pt x="552450" y="735806"/>
                  </a:lnTo>
                  <a:lnTo>
                    <a:pt x="481013" y="633412"/>
                  </a:lnTo>
                  <a:lnTo>
                    <a:pt x="359569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DDD6DAF7-FCBA-4BF5-A410-78C2A5656FBF}"/>
                </a:ext>
              </a:extLst>
            </p:cNvPr>
            <p:cNvSpPr/>
            <p:nvPr/>
          </p:nvSpPr>
          <p:spPr>
            <a:xfrm rot="16200000">
              <a:off x="4979987" y="2887664"/>
              <a:ext cx="3560762" cy="1630362"/>
            </a:xfrm>
            <a:custGeom>
              <a:avLst/>
              <a:gdLst>
                <a:gd name="connsiteX0" fmla="*/ 2039372 w 3559526"/>
                <a:gd name="connsiteY0" fmla="*/ 155765 h 1629766"/>
                <a:gd name="connsiteX1" fmla="*/ 1647074 w 3559526"/>
                <a:gd name="connsiteY1" fmla="*/ 149996 h 1629766"/>
                <a:gd name="connsiteX2" fmla="*/ 1315352 w 3559526"/>
                <a:gd name="connsiteY2" fmla="*/ 147112 h 1629766"/>
                <a:gd name="connsiteX3" fmla="*/ 943246 w 3559526"/>
                <a:gd name="connsiteY3" fmla="*/ 141343 h 1629766"/>
                <a:gd name="connsiteX4" fmla="*/ 686521 w 3559526"/>
                <a:gd name="connsiteY4" fmla="*/ 135573 h 1629766"/>
                <a:gd name="connsiteX5" fmla="*/ 556717 w 3559526"/>
                <a:gd name="connsiteY5" fmla="*/ 135573 h 1629766"/>
                <a:gd name="connsiteX6" fmla="*/ 501911 w 3559526"/>
                <a:gd name="connsiteY6" fmla="*/ 138458 h 1629766"/>
                <a:gd name="connsiteX7" fmla="*/ 429797 w 3559526"/>
                <a:gd name="connsiteY7" fmla="*/ 149996 h 1629766"/>
                <a:gd name="connsiteX8" fmla="*/ 357684 w 3559526"/>
                <a:gd name="connsiteY8" fmla="*/ 170188 h 1629766"/>
                <a:gd name="connsiteX9" fmla="*/ 291339 w 3559526"/>
                <a:gd name="connsiteY9" fmla="*/ 196149 h 1629766"/>
                <a:gd name="connsiteX10" fmla="*/ 242302 w 3559526"/>
                <a:gd name="connsiteY10" fmla="*/ 222110 h 1629766"/>
                <a:gd name="connsiteX11" fmla="*/ 190380 w 3559526"/>
                <a:gd name="connsiteY11" fmla="*/ 259609 h 1629766"/>
                <a:gd name="connsiteX12" fmla="*/ 138458 w 3559526"/>
                <a:gd name="connsiteY12" fmla="*/ 311531 h 1629766"/>
                <a:gd name="connsiteX13" fmla="*/ 103844 w 3559526"/>
                <a:gd name="connsiteY13" fmla="*/ 360568 h 1629766"/>
                <a:gd name="connsiteX14" fmla="*/ 77883 w 3559526"/>
                <a:gd name="connsiteY14" fmla="*/ 418259 h 1629766"/>
                <a:gd name="connsiteX15" fmla="*/ 51922 w 3559526"/>
                <a:gd name="connsiteY15" fmla="*/ 496141 h 1629766"/>
                <a:gd name="connsiteX16" fmla="*/ 28846 w 3559526"/>
                <a:gd name="connsiteY16" fmla="*/ 597100 h 1629766"/>
                <a:gd name="connsiteX17" fmla="*/ 8654 w 3559526"/>
                <a:gd name="connsiteY17" fmla="*/ 770173 h 1629766"/>
                <a:gd name="connsiteX18" fmla="*/ 0 w 3559526"/>
                <a:gd name="connsiteY18" fmla="*/ 995167 h 1629766"/>
                <a:gd name="connsiteX19" fmla="*/ 2885 w 3559526"/>
                <a:gd name="connsiteY19" fmla="*/ 1093242 h 1629766"/>
                <a:gd name="connsiteX20" fmla="*/ 11538 w 3559526"/>
                <a:gd name="connsiteY20" fmla="*/ 1228815 h 1629766"/>
                <a:gd name="connsiteX21" fmla="*/ 23077 w 3559526"/>
                <a:gd name="connsiteY21" fmla="*/ 1344197 h 1629766"/>
                <a:gd name="connsiteX22" fmla="*/ 40384 w 3559526"/>
                <a:gd name="connsiteY22" fmla="*/ 1453809 h 1629766"/>
                <a:gd name="connsiteX23" fmla="*/ 60576 w 3559526"/>
                <a:gd name="connsiteY23" fmla="*/ 1517269 h 1629766"/>
                <a:gd name="connsiteX24" fmla="*/ 83652 w 3559526"/>
                <a:gd name="connsiteY24" fmla="*/ 1566307 h 1629766"/>
                <a:gd name="connsiteX25" fmla="*/ 98075 w 3559526"/>
                <a:gd name="connsiteY25" fmla="*/ 1589383 h 1629766"/>
                <a:gd name="connsiteX26" fmla="*/ 115382 w 3559526"/>
                <a:gd name="connsiteY26" fmla="*/ 1609575 h 1629766"/>
                <a:gd name="connsiteX27" fmla="*/ 126920 w 3559526"/>
                <a:gd name="connsiteY27" fmla="*/ 1621113 h 1629766"/>
                <a:gd name="connsiteX28" fmla="*/ 144227 w 3559526"/>
                <a:gd name="connsiteY28" fmla="*/ 1629766 h 1629766"/>
                <a:gd name="connsiteX29" fmla="*/ 170188 w 3559526"/>
                <a:gd name="connsiteY29" fmla="*/ 1629766 h 1629766"/>
                <a:gd name="connsiteX30" fmla="*/ 210572 w 3559526"/>
                <a:gd name="connsiteY30" fmla="*/ 1606690 h 1629766"/>
                <a:gd name="connsiteX31" fmla="*/ 253840 w 3559526"/>
                <a:gd name="connsiteY31" fmla="*/ 1574960 h 1629766"/>
                <a:gd name="connsiteX32" fmla="*/ 268263 w 3559526"/>
                <a:gd name="connsiteY32" fmla="*/ 1113433 h 1629766"/>
                <a:gd name="connsiteX33" fmla="*/ 239417 w 3559526"/>
                <a:gd name="connsiteY33" fmla="*/ 1003821 h 1629766"/>
                <a:gd name="connsiteX34" fmla="*/ 227879 w 3559526"/>
                <a:gd name="connsiteY34" fmla="*/ 888439 h 1629766"/>
                <a:gd name="connsiteX35" fmla="*/ 224995 w 3559526"/>
                <a:gd name="connsiteY35" fmla="*/ 752866 h 1629766"/>
                <a:gd name="connsiteX36" fmla="*/ 227879 w 3559526"/>
                <a:gd name="connsiteY36" fmla="*/ 660560 h 1629766"/>
                <a:gd name="connsiteX37" fmla="*/ 239417 w 3559526"/>
                <a:gd name="connsiteY37" fmla="*/ 571139 h 1629766"/>
                <a:gd name="connsiteX38" fmla="*/ 253840 w 3559526"/>
                <a:gd name="connsiteY38" fmla="*/ 510564 h 1629766"/>
                <a:gd name="connsiteX39" fmla="*/ 276916 w 3559526"/>
                <a:gd name="connsiteY39" fmla="*/ 461527 h 1629766"/>
                <a:gd name="connsiteX40" fmla="*/ 302877 w 3559526"/>
                <a:gd name="connsiteY40" fmla="*/ 426912 h 1629766"/>
                <a:gd name="connsiteX41" fmla="*/ 337492 w 3559526"/>
                <a:gd name="connsiteY41" fmla="*/ 400951 h 1629766"/>
                <a:gd name="connsiteX42" fmla="*/ 389414 w 3559526"/>
                <a:gd name="connsiteY42" fmla="*/ 372106 h 1629766"/>
                <a:gd name="connsiteX43" fmla="*/ 435566 w 3559526"/>
                <a:gd name="connsiteY43" fmla="*/ 354799 h 1629766"/>
                <a:gd name="connsiteX44" fmla="*/ 487488 w 3559526"/>
                <a:gd name="connsiteY44" fmla="*/ 343260 h 1629766"/>
                <a:gd name="connsiteX45" fmla="*/ 574024 w 3559526"/>
                <a:gd name="connsiteY45" fmla="*/ 337491 h 1629766"/>
                <a:gd name="connsiteX46" fmla="*/ 666330 w 3559526"/>
                <a:gd name="connsiteY46" fmla="*/ 337491 h 1629766"/>
                <a:gd name="connsiteX47" fmla="*/ 1049974 w 3559526"/>
                <a:gd name="connsiteY47" fmla="*/ 343260 h 1629766"/>
                <a:gd name="connsiteX48" fmla="*/ 1361504 w 3559526"/>
                <a:gd name="connsiteY48" fmla="*/ 354799 h 1629766"/>
                <a:gd name="connsiteX49" fmla="*/ 1834569 w 3559526"/>
                <a:gd name="connsiteY49" fmla="*/ 377875 h 1629766"/>
                <a:gd name="connsiteX50" fmla="*/ 2076871 w 3559526"/>
                <a:gd name="connsiteY50" fmla="*/ 383644 h 1629766"/>
                <a:gd name="connsiteX51" fmla="*/ 2529744 w 3559526"/>
                <a:gd name="connsiteY51" fmla="*/ 406720 h 1629766"/>
                <a:gd name="connsiteX52" fmla="*/ 2893197 w 3559526"/>
                <a:gd name="connsiteY52" fmla="*/ 424028 h 1629766"/>
                <a:gd name="connsiteX53" fmla="*/ 2956656 w 3559526"/>
                <a:gd name="connsiteY53" fmla="*/ 438450 h 1629766"/>
                <a:gd name="connsiteX54" fmla="*/ 3046077 w 3559526"/>
                <a:gd name="connsiteY54" fmla="*/ 464411 h 1629766"/>
                <a:gd name="connsiteX55" fmla="*/ 3132614 w 3559526"/>
                <a:gd name="connsiteY55" fmla="*/ 499026 h 1629766"/>
                <a:gd name="connsiteX56" fmla="*/ 3170113 w 3559526"/>
                <a:gd name="connsiteY56" fmla="*/ 516333 h 1629766"/>
                <a:gd name="connsiteX57" fmla="*/ 3198958 w 3559526"/>
                <a:gd name="connsiteY57" fmla="*/ 516333 h 1629766"/>
                <a:gd name="connsiteX58" fmla="*/ 3239342 w 3559526"/>
                <a:gd name="connsiteY58" fmla="*/ 499026 h 1629766"/>
                <a:gd name="connsiteX59" fmla="*/ 3302802 w 3559526"/>
                <a:gd name="connsiteY59" fmla="*/ 452873 h 1629766"/>
                <a:gd name="connsiteX60" fmla="*/ 3377800 w 3559526"/>
                <a:gd name="connsiteY60" fmla="*/ 380760 h 1629766"/>
                <a:gd name="connsiteX61" fmla="*/ 3441260 w 3559526"/>
                <a:gd name="connsiteY61" fmla="*/ 299992 h 1629766"/>
                <a:gd name="connsiteX62" fmla="*/ 3498950 w 3559526"/>
                <a:gd name="connsiteY62" fmla="*/ 210572 h 1629766"/>
                <a:gd name="connsiteX63" fmla="*/ 3533565 w 3559526"/>
                <a:gd name="connsiteY63" fmla="*/ 138458 h 1629766"/>
                <a:gd name="connsiteX64" fmla="*/ 3547988 w 3559526"/>
                <a:gd name="connsiteY64" fmla="*/ 92305 h 1629766"/>
                <a:gd name="connsiteX65" fmla="*/ 3556641 w 3559526"/>
                <a:gd name="connsiteY65" fmla="*/ 46153 h 1629766"/>
                <a:gd name="connsiteX66" fmla="*/ 3559526 w 3559526"/>
                <a:gd name="connsiteY66" fmla="*/ 25961 h 1629766"/>
                <a:gd name="connsiteX67" fmla="*/ 3556641 w 3559526"/>
                <a:gd name="connsiteY67" fmla="*/ 17307 h 1629766"/>
                <a:gd name="connsiteX68" fmla="*/ 3550872 w 3559526"/>
                <a:gd name="connsiteY68" fmla="*/ 8654 h 1629766"/>
                <a:gd name="connsiteX69" fmla="*/ 3519142 w 3559526"/>
                <a:gd name="connsiteY69" fmla="*/ 0 h 1629766"/>
                <a:gd name="connsiteX70" fmla="*/ 3504720 w 3559526"/>
                <a:gd name="connsiteY70" fmla="*/ 5769 h 1629766"/>
                <a:gd name="connsiteX71" fmla="*/ 3484528 w 3559526"/>
                <a:gd name="connsiteY71" fmla="*/ 25961 h 1629766"/>
                <a:gd name="connsiteX72" fmla="*/ 3444144 w 3559526"/>
                <a:gd name="connsiteY72" fmla="*/ 60575 h 1629766"/>
                <a:gd name="connsiteX73" fmla="*/ 3386453 w 3559526"/>
                <a:gd name="connsiteY73" fmla="*/ 100959 h 1629766"/>
                <a:gd name="connsiteX74" fmla="*/ 3331647 w 3559526"/>
                <a:gd name="connsiteY74" fmla="*/ 132689 h 1629766"/>
                <a:gd name="connsiteX75" fmla="*/ 3268187 w 3559526"/>
                <a:gd name="connsiteY75" fmla="*/ 155765 h 1629766"/>
                <a:gd name="connsiteX76" fmla="*/ 3204727 w 3559526"/>
                <a:gd name="connsiteY76" fmla="*/ 158650 h 1629766"/>
                <a:gd name="connsiteX77" fmla="*/ 2950887 w 3559526"/>
                <a:gd name="connsiteY77" fmla="*/ 158650 h 1629766"/>
                <a:gd name="connsiteX78" fmla="*/ 2405709 w 3559526"/>
                <a:gd name="connsiteY78" fmla="*/ 158650 h 1629766"/>
                <a:gd name="connsiteX79" fmla="*/ 2039372 w 3559526"/>
                <a:gd name="connsiteY79" fmla="*/ 155765 h 162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59526" h="1629766">
                  <a:moveTo>
                    <a:pt x="2039372" y="155765"/>
                  </a:moveTo>
                  <a:lnTo>
                    <a:pt x="1647074" y="149996"/>
                  </a:lnTo>
                  <a:lnTo>
                    <a:pt x="1315352" y="147112"/>
                  </a:lnTo>
                  <a:lnTo>
                    <a:pt x="943246" y="141343"/>
                  </a:lnTo>
                  <a:lnTo>
                    <a:pt x="686521" y="135573"/>
                  </a:lnTo>
                  <a:lnTo>
                    <a:pt x="556717" y="135573"/>
                  </a:lnTo>
                  <a:lnTo>
                    <a:pt x="501911" y="138458"/>
                  </a:lnTo>
                  <a:lnTo>
                    <a:pt x="429797" y="149996"/>
                  </a:lnTo>
                  <a:lnTo>
                    <a:pt x="357684" y="170188"/>
                  </a:lnTo>
                  <a:lnTo>
                    <a:pt x="291339" y="196149"/>
                  </a:lnTo>
                  <a:lnTo>
                    <a:pt x="242302" y="222110"/>
                  </a:lnTo>
                  <a:lnTo>
                    <a:pt x="190380" y="259609"/>
                  </a:lnTo>
                  <a:lnTo>
                    <a:pt x="138458" y="311531"/>
                  </a:lnTo>
                  <a:lnTo>
                    <a:pt x="103844" y="360568"/>
                  </a:lnTo>
                  <a:lnTo>
                    <a:pt x="77883" y="418259"/>
                  </a:lnTo>
                  <a:lnTo>
                    <a:pt x="51922" y="496141"/>
                  </a:lnTo>
                  <a:lnTo>
                    <a:pt x="28846" y="597100"/>
                  </a:lnTo>
                  <a:lnTo>
                    <a:pt x="8654" y="770173"/>
                  </a:lnTo>
                  <a:lnTo>
                    <a:pt x="0" y="995167"/>
                  </a:lnTo>
                  <a:cubicBezTo>
                    <a:pt x="962" y="1027859"/>
                    <a:pt x="1923" y="1060550"/>
                    <a:pt x="2885" y="1093242"/>
                  </a:cubicBezTo>
                  <a:lnTo>
                    <a:pt x="11538" y="1228815"/>
                  </a:lnTo>
                  <a:lnTo>
                    <a:pt x="23077" y="1344197"/>
                  </a:lnTo>
                  <a:lnTo>
                    <a:pt x="40384" y="1453809"/>
                  </a:lnTo>
                  <a:lnTo>
                    <a:pt x="60576" y="1517269"/>
                  </a:lnTo>
                  <a:lnTo>
                    <a:pt x="83652" y="1566307"/>
                  </a:lnTo>
                  <a:lnTo>
                    <a:pt x="98075" y="1589383"/>
                  </a:lnTo>
                  <a:lnTo>
                    <a:pt x="115382" y="1609575"/>
                  </a:lnTo>
                  <a:lnTo>
                    <a:pt x="126920" y="1621113"/>
                  </a:lnTo>
                  <a:lnTo>
                    <a:pt x="144227" y="1629766"/>
                  </a:lnTo>
                  <a:lnTo>
                    <a:pt x="170188" y="1629766"/>
                  </a:lnTo>
                  <a:lnTo>
                    <a:pt x="210572" y="1606690"/>
                  </a:lnTo>
                  <a:lnTo>
                    <a:pt x="253840" y="1574960"/>
                  </a:lnTo>
                  <a:lnTo>
                    <a:pt x="268263" y="1113433"/>
                  </a:lnTo>
                  <a:lnTo>
                    <a:pt x="239417" y="1003821"/>
                  </a:lnTo>
                  <a:lnTo>
                    <a:pt x="227879" y="888439"/>
                  </a:lnTo>
                  <a:cubicBezTo>
                    <a:pt x="226918" y="843248"/>
                    <a:pt x="225956" y="798057"/>
                    <a:pt x="224995" y="752866"/>
                  </a:cubicBezTo>
                  <a:cubicBezTo>
                    <a:pt x="225956" y="722097"/>
                    <a:pt x="226918" y="691329"/>
                    <a:pt x="227879" y="660560"/>
                  </a:cubicBezTo>
                  <a:lnTo>
                    <a:pt x="239417" y="571139"/>
                  </a:lnTo>
                  <a:lnTo>
                    <a:pt x="253840" y="510564"/>
                  </a:lnTo>
                  <a:lnTo>
                    <a:pt x="276916" y="461527"/>
                  </a:lnTo>
                  <a:lnTo>
                    <a:pt x="302877" y="426912"/>
                  </a:lnTo>
                  <a:lnTo>
                    <a:pt x="337492" y="400951"/>
                  </a:lnTo>
                  <a:lnTo>
                    <a:pt x="389414" y="372106"/>
                  </a:lnTo>
                  <a:lnTo>
                    <a:pt x="435566" y="354799"/>
                  </a:lnTo>
                  <a:lnTo>
                    <a:pt x="487488" y="343260"/>
                  </a:lnTo>
                  <a:lnTo>
                    <a:pt x="574024" y="337491"/>
                  </a:lnTo>
                  <a:lnTo>
                    <a:pt x="666330" y="337491"/>
                  </a:lnTo>
                  <a:lnTo>
                    <a:pt x="1049974" y="343260"/>
                  </a:lnTo>
                  <a:lnTo>
                    <a:pt x="1361504" y="354799"/>
                  </a:lnTo>
                  <a:lnTo>
                    <a:pt x="1834569" y="377875"/>
                  </a:lnTo>
                  <a:lnTo>
                    <a:pt x="2076871" y="383644"/>
                  </a:lnTo>
                  <a:lnTo>
                    <a:pt x="2529744" y="406720"/>
                  </a:lnTo>
                  <a:lnTo>
                    <a:pt x="2893197" y="424028"/>
                  </a:lnTo>
                  <a:lnTo>
                    <a:pt x="2956656" y="438450"/>
                  </a:lnTo>
                  <a:lnTo>
                    <a:pt x="3046077" y="464411"/>
                  </a:lnTo>
                  <a:lnTo>
                    <a:pt x="3132614" y="499026"/>
                  </a:lnTo>
                  <a:lnTo>
                    <a:pt x="3170113" y="516333"/>
                  </a:lnTo>
                  <a:lnTo>
                    <a:pt x="3198958" y="516333"/>
                  </a:lnTo>
                  <a:lnTo>
                    <a:pt x="3239342" y="499026"/>
                  </a:lnTo>
                  <a:lnTo>
                    <a:pt x="3302802" y="452873"/>
                  </a:lnTo>
                  <a:lnTo>
                    <a:pt x="3377800" y="380760"/>
                  </a:lnTo>
                  <a:lnTo>
                    <a:pt x="3441260" y="299992"/>
                  </a:lnTo>
                  <a:lnTo>
                    <a:pt x="3498950" y="210572"/>
                  </a:lnTo>
                  <a:lnTo>
                    <a:pt x="3533565" y="138458"/>
                  </a:lnTo>
                  <a:lnTo>
                    <a:pt x="3547988" y="92305"/>
                  </a:lnTo>
                  <a:lnTo>
                    <a:pt x="3556641" y="46153"/>
                  </a:lnTo>
                  <a:lnTo>
                    <a:pt x="3559526" y="25961"/>
                  </a:lnTo>
                  <a:lnTo>
                    <a:pt x="3556641" y="17307"/>
                  </a:lnTo>
                  <a:lnTo>
                    <a:pt x="3550872" y="8654"/>
                  </a:lnTo>
                  <a:lnTo>
                    <a:pt x="3519142" y="0"/>
                  </a:lnTo>
                  <a:lnTo>
                    <a:pt x="3504720" y="5769"/>
                  </a:lnTo>
                  <a:lnTo>
                    <a:pt x="3484528" y="25961"/>
                  </a:lnTo>
                  <a:lnTo>
                    <a:pt x="3444144" y="60575"/>
                  </a:lnTo>
                  <a:lnTo>
                    <a:pt x="3386453" y="100959"/>
                  </a:lnTo>
                  <a:lnTo>
                    <a:pt x="3331647" y="132689"/>
                  </a:lnTo>
                  <a:lnTo>
                    <a:pt x="3268187" y="155765"/>
                  </a:lnTo>
                  <a:lnTo>
                    <a:pt x="3204727" y="158650"/>
                  </a:lnTo>
                  <a:lnTo>
                    <a:pt x="2950887" y="158650"/>
                  </a:lnTo>
                  <a:lnTo>
                    <a:pt x="2405709" y="158650"/>
                  </a:lnTo>
                  <a:lnTo>
                    <a:pt x="2039372" y="1557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919A73B0-B996-4252-9D7A-D18AEAA90963}"/>
                </a:ext>
              </a:extLst>
            </p:cNvPr>
            <p:cNvSpPr/>
            <p:nvPr/>
          </p:nvSpPr>
          <p:spPr>
            <a:xfrm rot="16200000">
              <a:off x="6786563" y="4521200"/>
              <a:ext cx="960437" cy="604837"/>
            </a:xfrm>
            <a:custGeom>
              <a:avLst/>
              <a:gdLst>
                <a:gd name="connsiteX0" fmla="*/ 664369 w 959644"/>
                <a:gd name="connsiteY0" fmla="*/ 378619 h 604838"/>
                <a:gd name="connsiteX1" fmla="*/ 442912 w 959644"/>
                <a:gd name="connsiteY1" fmla="*/ 328613 h 604838"/>
                <a:gd name="connsiteX2" fmla="*/ 226219 w 959644"/>
                <a:gd name="connsiteY2" fmla="*/ 266700 h 604838"/>
                <a:gd name="connsiteX3" fmla="*/ 202406 w 959644"/>
                <a:gd name="connsiteY3" fmla="*/ 254794 h 604838"/>
                <a:gd name="connsiteX4" fmla="*/ 178594 w 959644"/>
                <a:gd name="connsiteY4" fmla="*/ 233363 h 604838"/>
                <a:gd name="connsiteX5" fmla="*/ 145256 w 959644"/>
                <a:gd name="connsiteY5" fmla="*/ 197644 h 604838"/>
                <a:gd name="connsiteX6" fmla="*/ 119062 w 959644"/>
                <a:gd name="connsiteY6" fmla="*/ 161925 h 604838"/>
                <a:gd name="connsiteX7" fmla="*/ 97631 w 959644"/>
                <a:gd name="connsiteY7" fmla="*/ 123825 h 604838"/>
                <a:gd name="connsiteX8" fmla="*/ 88106 w 959644"/>
                <a:gd name="connsiteY8" fmla="*/ 95250 h 604838"/>
                <a:gd name="connsiteX9" fmla="*/ 61912 w 959644"/>
                <a:gd name="connsiteY9" fmla="*/ 0 h 604838"/>
                <a:gd name="connsiteX10" fmla="*/ 0 w 959644"/>
                <a:gd name="connsiteY10" fmla="*/ 604838 h 604838"/>
                <a:gd name="connsiteX11" fmla="*/ 76200 w 959644"/>
                <a:gd name="connsiteY11" fmla="*/ 557213 h 604838"/>
                <a:gd name="connsiteX12" fmla="*/ 100012 w 959644"/>
                <a:gd name="connsiteY12" fmla="*/ 540544 h 604838"/>
                <a:gd name="connsiteX13" fmla="*/ 138112 w 959644"/>
                <a:gd name="connsiteY13" fmla="*/ 516732 h 604838"/>
                <a:gd name="connsiteX14" fmla="*/ 173831 w 959644"/>
                <a:gd name="connsiteY14" fmla="*/ 502444 h 604838"/>
                <a:gd name="connsiteX15" fmla="*/ 221456 w 959644"/>
                <a:gd name="connsiteY15" fmla="*/ 488157 h 604838"/>
                <a:gd name="connsiteX16" fmla="*/ 290512 w 959644"/>
                <a:gd name="connsiteY16" fmla="*/ 481013 h 604838"/>
                <a:gd name="connsiteX17" fmla="*/ 476250 w 959644"/>
                <a:gd name="connsiteY17" fmla="*/ 478632 h 604838"/>
                <a:gd name="connsiteX18" fmla="*/ 857250 w 959644"/>
                <a:gd name="connsiteY18" fmla="*/ 478632 h 604838"/>
                <a:gd name="connsiteX19" fmla="*/ 923925 w 959644"/>
                <a:gd name="connsiteY19" fmla="*/ 478632 h 604838"/>
                <a:gd name="connsiteX20" fmla="*/ 938212 w 959644"/>
                <a:gd name="connsiteY20" fmla="*/ 476250 h 604838"/>
                <a:gd name="connsiteX21" fmla="*/ 957262 w 959644"/>
                <a:gd name="connsiteY21" fmla="*/ 466725 h 604838"/>
                <a:gd name="connsiteX22" fmla="*/ 959644 w 959644"/>
                <a:gd name="connsiteY22" fmla="*/ 450057 h 604838"/>
                <a:gd name="connsiteX23" fmla="*/ 947737 w 959644"/>
                <a:gd name="connsiteY23" fmla="*/ 435769 h 604838"/>
                <a:gd name="connsiteX24" fmla="*/ 928687 w 959644"/>
                <a:gd name="connsiteY24" fmla="*/ 431007 h 604838"/>
                <a:gd name="connsiteX25" fmla="*/ 821531 w 959644"/>
                <a:gd name="connsiteY25" fmla="*/ 409575 h 604838"/>
                <a:gd name="connsiteX26" fmla="*/ 716756 w 959644"/>
                <a:gd name="connsiteY26" fmla="*/ 388144 h 604838"/>
                <a:gd name="connsiteX27" fmla="*/ 664369 w 959644"/>
                <a:gd name="connsiteY27" fmla="*/ 378619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59644" h="604838">
                  <a:moveTo>
                    <a:pt x="664369" y="378619"/>
                  </a:moveTo>
                  <a:lnTo>
                    <a:pt x="442912" y="328613"/>
                  </a:lnTo>
                  <a:lnTo>
                    <a:pt x="226219" y="266700"/>
                  </a:lnTo>
                  <a:lnTo>
                    <a:pt x="202406" y="254794"/>
                  </a:lnTo>
                  <a:lnTo>
                    <a:pt x="178594" y="233363"/>
                  </a:lnTo>
                  <a:lnTo>
                    <a:pt x="145256" y="197644"/>
                  </a:lnTo>
                  <a:lnTo>
                    <a:pt x="119062" y="161925"/>
                  </a:lnTo>
                  <a:lnTo>
                    <a:pt x="97631" y="123825"/>
                  </a:lnTo>
                  <a:lnTo>
                    <a:pt x="88106" y="95250"/>
                  </a:lnTo>
                  <a:lnTo>
                    <a:pt x="61912" y="0"/>
                  </a:lnTo>
                  <a:lnTo>
                    <a:pt x="0" y="604838"/>
                  </a:lnTo>
                  <a:lnTo>
                    <a:pt x="76200" y="557213"/>
                  </a:lnTo>
                  <a:lnTo>
                    <a:pt x="100012" y="540544"/>
                  </a:lnTo>
                  <a:lnTo>
                    <a:pt x="138112" y="516732"/>
                  </a:lnTo>
                  <a:lnTo>
                    <a:pt x="173831" y="502444"/>
                  </a:lnTo>
                  <a:lnTo>
                    <a:pt x="221456" y="488157"/>
                  </a:lnTo>
                  <a:lnTo>
                    <a:pt x="290512" y="481013"/>
                  </a:lnTo>
                  <a:lnTo>
                    <a:pt x="476250" y="478632"/>
                  </a:lnTo>
                  <a:lnTo>
                    <a:pt x="857250" y="478632"/>
                  </a:lnTo>
                  <a:lnTo>
                    <a:pt x="923925" y="478632"/>
                  </a:lnTo>
                  <a:lnTo>
                    <a:pt x="938212" y="476250"/>
                  </a:lnTo>
                  <a:lnTo>
                    <a:pt x="957262" y="466725"/>
                  </a:lnTo>
                  <a:lnTo>
                    <a:pt x="959644" y="450057"/>
                  </a:lnTo>
                  <a:lnTo>
                    <a:pt x="947737" y="435769"/>
                  </a:lnTo>
                  <a:lnTo>
                    <a:pt x="928687" y="431007"/>
                  </a:lnTo>
                  <a:lnTo>
                    <a:pt x="821531" y="409575"/>
                  </a:lnTo>
                  <a:lnTo>
                    <a:pt x="716756" y="388144"/>
                  </a:lnTo>
                  <a:lnTo>
                    <a:pt x="664369" y="378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85509087-008D-45D8-A788-99EB410C601F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636713"/>
            <a:ext cx="4933950" cy="4335462"/>
            <a:chOff x="2489200" y="1636713"/>
            <a:chExt cx="4933950" cy="4335462"/>
          </a:xfrm>
        </p:grpSpPr>
        <p:sp>
          <p:nvSpPr>
            <p:cNvPr id="24" name="フリーフォーム 70">
              <a:extLst>
                <a:ext uri="{FF2B5EF4-FFF2-40B4-BE49-F238E27FC236}">
                  <a16:creationId xmlns:a16="http://schemas.microsoft.com/office/drawing/2014/main" id="{D1AFF2A3-3B9B-4794-B0ED-A2E90CB497D2}"/>
                </a:ext>
              </a:extLst>
            </p:cNvPr>
            <p:cNvSpPr/>
            <p:nvPr/>
          </p:nvSpPr>
          <p:spPr>
            <a:xfrm rot="16200000">
              <a:off x="3148012" y="1949451"/>
              <a:ext cx="512763" cy="1776412"/>
            </a:xfrm>
            <a:custGeom>
              <a:avLst/>
              <a:gdLst>
                <a:gd name="connsiteX0" fmla="*/ 307181 w 511969"/>
                <a:gd name="connsiteY0" fmla="*/ 762000 h 1776413"/>
                <a:gd name="connsiteX1" fmla="*/ 264319 w 511969"/>
                <a:gd name="connsiteY1" fmla="*/ 554832 h 1776413"/>
                <a:gd name="connsiteX2" fmla="*/ 240506 w 511969"/>
                <a:gd name="connsiteY2" fmla="*/ 433388 h 1776413"/>
                <a:gd name="connsiteX3" fmla="*/ 226219 w 511969"/>
                <a:gd name="connsiteY3" fmla="*/ 347663 h 1776413"/>
                <a:gd name="connsiteX4" fmla="*/ 221456 w 511969"/>
                <a:gd name="connsiteY4" fmla="*/ 309563 h 1776413"/>
                <a:gd name="connsiteX5" fmla="*/ 221456 w 511969"/>
                <a:gd name="connsiteY5" fmla="*/ 276225 h 1776413"/>
                <a:gd name="connsiteX6" fmla="*/ 226219 w 511969"/>
                <a:gd name="connsiteY6" fmla="*/ 238125 h 1776413"/>
                <a:gd name="connsiteX7" fmla="*/ 235744 w 511969"/>
                <a:gd name="connsiteY7" fmla="*/ 192882 h 1776413"/>
                <a:gd name="connsiteX8" fmla="*/ 252412 w 511969"/>
                <a:gd name="connsiteY8" fmla="*/ 152400 h 1776413"/>
                <a:gd name="connsiteX9" fmla="*/ 278606 w 511969"/>
                <a:gd name="connsiteY9" fmla="*/ 109538 h 1776413"/>
                <a:gd name="connsiteX10" fmla="*/ 309562 w 511969"/>
                <a:gd name="connsiteY10" fmla="*/ 69057 h 1776413"/>
                <a:gd name="connsiteX11" fmla="*/ 333375 w 511969"/>
                <a:gd name="connsiteY11" fmla="*/ 38100 h 1776413"/>
                <a:gd name="connsiteX12" fmla="*/ 342900 w 511969"/>
                <a:gd name="connsiteY12" fmla="*/ 23813 h 1776413"/>
                <a:gd name="connsiteX13" fmla="*/ 342900 w 511969"/>
                <a:gd name="connsiteY13" fmla="*/ 14288 h 1776413"/>
                <a:gd name="connsiteX14" fmla="*/ 338137 w 511969"/>
                <a:gd name="connsiteY14" fmla="*/ 0 h 1776413"/>
                <a:gd name="connsiteX15" fmla="*/ 321469 w 511969"/>
                <a:gd name="connsiteY15" fmla="*/ 0 h 1776413"/>
                <a:gd name="connsiteX16" fmla="*/ 292894 w 511969"/>
                <a:gd name="connsiteY16" fmla="*/ 9525 h 1776413"/>
                <a:gd name="connsiteX17" fmla="*/ 216694 w 511969"/>
                <a:gd name="connsiteY17" fmla="*/ 69057 h 1776413"/>
                <a:gd name="connsiteX18" fmla="*/ 166687 w 511969"/>
                <a:gd name="connsiteY18" fmla="*/ 119063 h 1776413"/>
                <a:gd name="connsiteX19" fmla="*/ 116681 w 511969"/>
                <a:gd name="connsiteY19" fmla="*/ 200025 h 1776413"/>
                <a:gd name="connsiteX20" fmla="*/ 47625 w 511969"/>
                <a:gd name="connsiteY20" fmla="*/ 321469 h 1776413"/>
                <a:gd name="connsiteX21" fmla="*/ 14287 w 511969"/>
                <a:gd name="connsiteY21" fmla="*/ 395288 h 1776413"/>
                <a:gd name="connsiteX22" fmla="*/ 0 w 511969"/>
                <a:gd name="connsiteY22" fmla="*/ 442913 h 1776413"/>
                <a:gd name="connsiteX23" fmla="*/ 0 w 511969"/>
                <a:gd name="connsiteY23" fmla="*/ 461963 h 1776413"/>
                <a:gd name="connsiteX24" fmla="*/ 9525 w 511969"/>
                <a:gd name="connsiteY24" fmla="*/ 492919 h 1776413"/>
                <a:gd name="connsiteX25" fmla="*/ 28575 w 511969"/>
                <a:gd name="connsiteY25" fmla="*/ 535782 h 1776413"/>
                <a:gd name="connsiteX26" fmla="*/ 45244 w 511969"/>
                <a:gd name="connsiteY26" fmla="*/ 566738 h 1776413"/>
                <a:gd name="connsiteX27" fmla="*/ 78581 w 511969"/>
                <a:gd name="connsiteY27" fmla="*/ 664369 h 1776413"/>
                <a:gd name="connsiteX28" fmla="*/ 138112 w 511969"/>
                <a:gd name="connsiteY28" fmla="*/ 859632 h 1776413"/>
                <a:gd name="connsiteX29" fmla="*/ 185737 w 511969"/>
                <a:gd name="connsiteY29" fmla="*/ 1012032 h 1776413"/>
                <a:gd name="connsiteX30" fmla="*/ 240506 w 511969"/>
                <a:gd name="connsiteY30" fmla="*/ 1193007 h 1776413"/>
                <a:gd name="connsiteX31" fmla="*/ 278606 w 511969"/>
                <a:gd name="connsiteY31" fmla="*/ 1385888 h 1776413"/>
                <a:gd name="connsiteX32" fmla="*/ 314325 w 511969"/>
                <a:gd name="connsiteY32" fmla="*/ 1585913 h 1776413"/>
                <a:gd name="connsiteX33" fmla="*/ 330994 w 511969"/>
                <a:gd name="connsiteY33" fmla="*/ 1659732 h 1776413"/>
                <a:gd name="connsiteX34" fmla="*/ 352425 w 511969"/>
                <a:gd name="connsiteY34" fmla="*/ 1712119 h 1776413"/>
                <a:gd name="connsiteX35" fmla="*/ 371475 w 511969"/>
                <a:gd name="connsiteY35" fmla="*/ 1745457 h 1776413"/>
                <a:gd name="connsiteX36" fmla="*/ 390525 w 511969"/>
                <a:gd name="connsiteY36" fmla="*/ 1769269 h 1776413"/>
                <a:gd name="connsiteX37" fmla="*/ 402431 w 511969"/>
                <a:gd name="connsiteY37" fmla="*/ 1776413 h 1776413"/>
                <a:gd name="connsiteX38" fmla="*/ 407194 w 511969"/>
                <a:gd name="connsiteY38" fmla="*/ 1776413 h 1776413"/>
                <a:gd name="connsiteX39" fmla="*/ 426244 w 511969"/>
                <a:gd name="connsiteY39" fmla="*/ 1764507 h 1776413"/>
                <a:gd name="connsiteX40" fmla="*/ 445294 w 511969"/>
                <a:gd name="connsiteY40" fmla="*/ 1747838 h 1776413"/>
                <a:gd name="connsiteX41" fmla="*/ 459581 w 511969"/>
                <a:gd name="connsiteY41" fmla="*/ 1728788 h 1776413"/>
                <a:gd name="connsiteX42" fmla="*/ 481012 w 511969"/>
                <a:gd name="connsiteY42" fmla="*/ 1690688 h 1776413"/>
                <a:gd name="connsiteX43" fmla="*/ 492919 w 511969"/>
                <a:gd name="connsiteY43" fmla="*/ 1652588 h 1776413"/>
                <a:gd name="connsiteX44" fmla="*/ 504825 w 511969"/>
                <a:gd name="connsiteY44" fmla="*/ 1585913 h 1776413"/>
                <a:gd name="connsiteX45" fmla="*/ 511969 w 511969"/>
                <a:gd name="connsiteY45" fmla="*/ 1493044 h 1776413"/>
                <a:gd name="connsiteX46" fmla="*/ 511969 w 511969"/>
                <a:gd name="connsiteY46" fmla="*/ 1471613 h 1776413"/>
                <a:gd name="connsiteX47" fmla="*/ 492919 w 511969"/>
                <a:gd name="connsiteY47" fmla="*/ 1433513 h 1776413"/>
                <a:gd name="connsiteX48" fmla="*/ 469106 w 511969"/>
                <a:gd name="connsiteY48" fmla="*/ 1373982 h 1776413"/>
                <a:gd name="connsiteX49" fmla="*/ 440531 w 511969"/>
                <a:gd name="connsiteY49" fmla="*/ 1285875 h 1776413"/>
                <a:gd name="connsiteX50" fmla="*/ 414337 w 511969"/>
                <a:gd name="connsiteY50" fmla="*/ 1171575 h 1776413"/>
                <a:gd name="connsiteX51" fmla="*/ 359569 w 511969"/>
                <a:gd name="connsiteY51" fmla="*/ 995363 h 1776413"/>
                <a:gd name="connsiteX52" fmla="*/ 307181 w 511969"/>
                <a:gd name="connsiteY52" fmla="*/ 762000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1969" h="1776413">
                  <a:moveTo>
                    <a:pt x="307181" y="762000"/>
                  </a:moveTo>
                  <a:lnTo>
                    <a:pt x="264319" y="554832"/>
                  </a:lnTo>
                  <a:lnTo>
                    <a:pt x="240506" y="433388"/>
                  </a:lnTo>
                  <a:lnTo>
                    <a:pt x="226219" y="347663"/>
                  </a:lnTo>
                  <a:lnTo>
                    <a:pt x="221456" y="309563"/>
                  </a:lnTo>
                  <a:lnTo>
                    <a:pt x="221456" y="276225"/>
                  </a:lnTo>
                  <a:lnTo>
                    <a:pt x="226219" y="238125"/>
                  </a:lnTo>
                  <a:lnTo>
                    <a:pt x="235744" y="192882"/>
                  </a:lnTo>
                  <a:lnTo>
                    <a:pt x="252412" y="152400"/>
                  </a:lnTo>
                  <a:lnTo>
                    <a:pt x="278606" y="109538"/>
                  </a:lnTo>
                  <a:lnTo>
                    <a:pt x="309562" y="69057"/>
                  </a:lnTo>
                  <a:lnTo>
                    <a:pt x="333375" y="38100"/>
                  </a:lnTo>
                  <a:lnTo>
                    <a:pt x="342900" y="23813"/>
                  </a:lnTo>
                  <a:lnTo>
                    <a:pt x="342900" y="14288"/>
                  </a:lnTo>
                  <a:lnTo>
                    <a:pt x="338137" y="0"/>
                  </a:lnTo>
                  <a:lnTo>
                    <a:pt x="321469" y="0"/>
                  </a:lnTo>
                  <a:lnTo>
                    <a:pt x="292894" y="9525"/>
                  </a:lnTo>
                  <a:lnTo>
                    <a:pt x="216694" y="69057"/>
                  </a:lnTo>
                  <a:lnTo>
                    <a:pt x="166687" y="119063"/>
                  </a:lnTo>
                  <a:lnTo>
                    <a:pt x="116681" y="200025"/>
                  </a:lnTo>
                  <a:lnTo>
                    <a:pt x="47625" y="321469"/>
                  </a:lnTo>
                  <a:lnTo>
                    <a:pt x="14287" y="395288"/>
                  </a:lnTo>
                  <a:lnTo>
                    <a:pt x="0" y="442913"/>
                  </a:lnTo>
                  <a:lnTo>
                    <a:pt x="0" y="461963"/>
                  </a:lnTo>
                  <a:lnTo>
                    <a:pt x="9525" y="492919"/>
                  </a:lnTo>
                  <a:lnTo>
                    <a:pt x="28575" y="535782"/>
                  </a:lnTo>
                  <a:lnTo>
                    <a:pt x="45244" y="566738"/>
                  </a:lnTo>
                  <a:lnTo>
                    <a:pt x="78581" y="664369"/>
                  </a:lnTo>
                  <a:lnTo>
                    <a:pt x="138112" y="859632"/>
                  </a:lnTo>
                  <a:lnTo>
                    <a:pt x="185737" y="1012032"/>
                  </a:lnTo>
                  <a:lnTo>
                    <a:pt x="240506" y="1193007"/>
                  </a:lnTo>
                  <a:lnTo>
                    <a:pt x="278606" y="1385888"/>
                  </a:lnTo>
                  <a:lnTo>
                    <a:pt x="314325" y="1585913"/>
                  </a:lnTo>
                  <a:lnTo>
                    <a:pt x="330994" y="1659732"/>
                  </a:lnTo>
                  <a:lnTo>
                    <a:pt x="352425" y="1712119"/>
                  </a:lnTo>
                  <a:lnTo>
                    <a:pt x="371475" y="1745457"/>
                  </a:lnTo>
                  <a:lnTo>
                    <a:pt x="390525" y="1769269"/>
                  </a:lnTo>
                  <a:lnTo>
                    <a:pt x="402431" y="1776413"/>
                  </a:lnTo>
                  <a:lnTo>
                    <a:pt x="407194" y="1776413"/>
                  </a:lnTo>
                  <a:lnTo>
                    <a:pt x="426244" y="1764507"/>
                  </a:lnTo>
                  <a:lnTo>
                    <a:pt x="445294" y="1747838"/>
                  </a:lnTo>
                  <a:lnTo>
                    <a:pt x="459581" y="1728788"/>
                  </a:lnTo>
                  <a:lnTo>
                    <a:pt x="481012" y="1690688"/>
                  </a:lnTo>
                  <a:lnTo>
                    <a:pt x="492919" y="1652588"/>
                  </a:lnTo>
                  <a:lnTo>
                    <a:pt x="504825" y="1585913"/>
                  </a:lnTo>
                  <a:lnTo>
                    <a:pt x="511969" y="1493044"/>
                  </a:lnTo>
                  <a:lnTo>
                    <a:pt x="511969" y="1471613"/>
                  </a:lnTo>
                  <a:lnTo>
                    <a:pt x="492919" y="1433513"/>
                  </a:lnTo>
                  <a:lnTo>
                    <a:pt x="469106" y="1373982"/>
                  </a:lnTo>
                  <a:lnTo>
                    <a:pt x="440531" y="1285875"/>
                  </a:lnTo>
                  <a:lnTo>
                    <a:pt x="414337" y="1171575"/>
                  </a:lnTo>
                  <a:lnTo>
                    <a:pt x="359569" y="995363"/>
                  </a:lnTo>
                  <a:lnTo>
                    <a:pt x="307181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7">
              <a:extLst>
                <a:ext uri="{FF2B5EF4-FFF2-40B4-BE49-F238E27FC236}">
                  <a16:creationId xmlns:a16="http://schemas.microsoft.com/office/drawing/2014/main" id="{25D0A4B8-5D49-482D-B017-FDFC140BBE7E}"/>
                </a:ext>
              </a:extLst>
            </p:cNvPr>
            <p:cNvSpPr/>
            <p:nvPr/>
          </p:nvSpPr>
          <p:spPr>
            <a:xfrm rot="16200000">
              <a:off x="1389857" y="3504406"/>
              <a:ext cx="4335462" cy="600075"/>
            </a:xfrm>
            <a:custGeom>
              <a:avLst/>
              <a:gdLst>
                <a:gd name="connsiteX0" fmla="*/ 2722017 w 4335457"/>
                <a:gd name="connsiteY0" fmla="*/ 236544 h 600185"/>
                <a:gd name="connsiteX1" fmla="*/ 2132423 w 4335457"/>
                <a:gd name="connsiteY1" fmla="*/ 240074 h 600185"/>
                <a:gd name="connsiteX2" fmla="*/ 1789965 w 4335457"/>
                <a:gd name="connsiteY2" fmla="*/ 229483 h 600185"/>
                <a:gd name="connsiteX3" fmla="*/ 1334530 w 4335457"/>
                <a:gd name="connsiteY3" fmla="*/ 215361 h 600185"/>
                <a:gd name="connsiteX4" fmla="*/ 843790 w 4335457"/>
                <a:gd name="connsiteY4" fmla="*/ 197708 h 600185"/>
                <a:gd name="connsiteX5" fmla="*/ 557820 w 4335457"/>
                <a:gd name="connsiteY5" fmla="*/ 187117 h 600185"/>
                <a:gd name="connsiteX6" fmla="*/ 70610 w 4335457"/>
                <a:gd name="connsiteY6" fmla="*/ 134159 h 600185"/>
                <a:gd name="connsiteX7" fmla="*/ 28244 w 4335457"/>
                <a:gd name="connsiteY7" fmla="*/ 155342 h 600185"/>
                <a:gd name="connsiteX8" fmla="*/ 3531 w 4335457"/>
                <a:gd name="connsiteY8" fmla="*/ 176525 h 600185"/>
                <a:gd name="connsiteX9" fmla="*/ 0 w 4335457"/>
                <a:gd name="connsiteY9" fmla="*/ 190647 h 600185"/>
                <a:gd name="connsiteX10" fmla="*/ 0 w 4335457"/>
                <a:gd name="connsiteY10" fmla="*/ 211830 h 600185"/>
                <a:gd name="connsiteX11" fmla="*/ 14122 w 4335457"/>
                <a:gd name="connsiteY11" fmla="*/ 240074 h 600185"/>
                <a:gd name="connsiteX12" fmla="*/ 45897 w 4335457"/>
                <a:gd name="connsiteY12" fmla="*/ 282440 h 600185"/>
                <a:gd name="connsiteX13" fmla="*/ 81202 w 4335457"/>
                <a:gd name="connsiteY13" fmla="*/ 321276 h 600185"/>
                <a:gd name="connsiteX14" fmla="*/ 102385 w 4335457"/>
                <a:gd name="connsiteY14" fmla="*/ 335398 h 600185"/>
                <a:gd name="connsiteX15" fmla="*/ 134159 w 4335457"/>
                <a:gd name="connsiteY15" fmla="*/ 349520 h 600185"/>
                <a:gd name="connsiteX16" fmla="*/ 247135 w 4335457"/>
                <a:gd name="connsiteY16" fmla="*/ 413069 h 600185"/>
                <a:gd name="connsiteX17" fmla="*/ 416600 w 4335457"/>
                <a:gd name="connsiteY17" fmla="*/ 494270 h 600185"/>
                <a:gd name="connsiteX18" fmla="*/ 441313 w 4335457"/>
                <a:gd name="connsiteY18" fmla="*/ 504862 h 600185"/>
                <a:gd name="connsiteX19" fmla="*/ 508393 w 4335457"/>
                <a:gd name="connsiteY19" fmla="*/ 497801 h 600185"/>
                <a:gd name="connsiteX20" fmla="*/ 748467 w 4335457"/>
                <a:gd name="connsiteY20" fmla="*/ 480148 h 600185"/>
                <a:gd name="connsiteX21" fmla="*/ 992071 w 4335457"/>
                <a:gd name="connsiteY21" fmla="*/ 466026 h 600185"/>
                <a:gd name="connsiteX22" fmla="*/ 1210962 w 4335457"/>
                <a:gd name="connsiteY22" fmla="*/ 458965 h 600185"/>
                <a:gd name="connsiteX23" fmla="*/ 1461628 w 4335457"/>
                <a:gd name="connsiteY23" fmla="*/ 455435 h 600185"/>
                <a:gd name="connsiteX24" fmla="*/ 1722885 w 4335457"/>
                <a:gd name="connsiteY24" fmla="*/ 455435 h 600185"/>
                <a:gd name="connsiteX25" fmla="*/ 2047691 w 4335457"/>
                <a:gd name="connsiteY25" fmla="*/ 458965 h 600185"/>
                <a:gd name="connsiteX26" fmla="*/ 2390150 w 4335457"/>
                <a:gd name="connsiteY26" fmla="*/ 458965 h 600185"/>
                <a:gd name="connsiteX27" fmla="*/ 2750261 w 4335457"/>
                <a:gd name="connsiteY27" fmla="*/ 458965 h 600185"/>
                <a:gd name="connsiteX28" fmla="*/ 3142147 w 4335457"/>
                <a:gd name="connsiteY28" fmla="*/ 462496 h 600185"/>
                <a:gd name="connsiteX29" fmla="*/ 3435179 w 4335457"/>
                <a:gd name="connsiteY29" fmla="*/ 466026 h 600185"/>
                <a:gd name="connsiteX30" fmla="*/ 3791759 w 4335457"/>
                <a:gd name="connsiteY30" fmla="*/ 480148 h 600185"/>
                <a:gd name="connsiteX31" fmla="*/ 3844717 w 4335457"/>
                <a:gd name="connsiteY31" fmla="*/ 483679 h 600185"/>
                <a:gd name="connsiteX32" fmla="*/ 3880022 w 4335457"/>
                <a:gd name="connsiteY32" fmla="*/ 501331 h 600185"/>
                <a:gd name="connsiteX33" fmla="*/ 3904735 w 4335457"/>
                <a:gd name="connsiteY33" fmla="*/ 515453 h 600185"/>
                <a:gd name="connsiteX34" fmla="*/ 3925918 w 4335457"/>
                <a:gd name="connsiteY34" fmla="*/ 529575 h 600185"/>
                <a:gd name="connsiteX35" fmla="*/ 3971815 w 4335457"/>
                <a:gd name="connsiteY35" fmla="*/ 568411 h 600185"/>
                <a:gd name="connsiteX36" fmla="*/ 3992998 w 4335457"/>
                <a:gd name="connsiteY36" fmla="*/ 589594 h 600185"/>
                <a:gd name="connsiteX37" fmla="*/ 4003589 w 4335457"/>
                <a:gd name="connsiteY37" fmla="*/ 596655 h 600185"/>
                <a:gd name="connsiteX38" fmla="*/ 4010650 w 4335457"/>
                <a:gd name="connsiteY38" fmla="*/ 600185 h 600185"/>
                <a:gd name="connsiteX39" fmla="*/ 4035364 w 4335457"/>
                <a:gd name="connsiteY39" fmla="*/ 600185 h 600185"/>
                <a:gd name="connsiteX40" fmla="*/ 4070669 w 4335457"/>
                <a:gd name="connsiteY40" fmla="*/ 589594 h 600185"/>
                <a:gd name="connsiteX41" fmla="*/ 4095383 w 4335457"/>
                <a:gd name="connsiteY41" fmla="*/ 571941 h 600185"/>
                <a:gd name="connsiteX42" fmla="*/ 4116566 w 4335457"/>
                <a:gd name="connsiteY42" fmla="*/ 550758 h 600185"/>
                <a:gd name="connsiteX43" fmla="*/ 4144810 w 4335457"/>
                <a:gd name="connsiteY43" fmla="*/ 508392 h 600185"/>
                <a:gd name="connsiteX44" fmla="*/ 4187176 w 4335457"/>
                <a:gd name="connsiteY44" fmla="*/ 434252 h 600185"/>
                <a:gd name="connsiteX45" fmla="*/ 4229542 w 4335457"/>
                <a:gd name="connsiteY45" fmla="*/ 345989 h 600185"/>
                <a:gd name="connsiteX46" fmla="*/ 4264847 w 4335457"/>
                <a:gd name="connsiteY46" fmla="*/ 261257 h 600185"/>
                <a:gd name="connsiteX47" fmla="*/ 4300152 w 4335457"/>
                <a:gd name="connsiteY47" fmla="*/ 165933 h 600185"/>
                <a:gd name="connsiteX48" fmla="*/ 4321335 w 4335457"/>
                <a:gd name="connsiteY48" fmla="*/ 88262 h 600185"/>
                <a:gd name="connsiteX49" fmla="*/ 4335457 w 4335457"/>
                <a:gd name="connsiteY49" fmla="*/ 31774 h 600185"/>
                <a:gd name="connsiteX50" fmla="*/ 4331926 w 4335457"/>
                <a:gd name="connsiteY50" fmla="*/ 10591 h 600185"/>
                <a:gd name="connsiteX51" fmla="*/ 4324865 w 4335457"/>
                <a:gd name="connsiteY51" fmla="*/ 3530 h 600185"/>
                <a:gd name="connsiteX52" fmla="*/ 4310743 w 4335457"/>
                <a:gd name="connsiteY52" fmla="*/ 0 h 600185"/>
                <a:gd name="connsiteX53" fmla="*/ 4289560 w 4335457"/>
                <a:gd name="connsiteY53" fmla="*/ 10591 h 600185"/>
                <a:gd name="connsiteX54" fmla="*/ 4250725 w 4335457"/>
                <a:gd name="connsiteY54" fmla="*/ 56488 h 600185"/>
                <a:gd name="connsiteX55" fmla="*/ 4197767 w 4335457"/>
                <a:gd name="connsiteY55" fmla="*/ 109445 h 600185"/>
                <a:gd name="connsiteX56" fmla="*/ 4158932 w 4335457"/>
                <a:gd name="connsiteY56" fmla="*/ 144750 h 600185"/>
                <a:gd name="connsiteX57" fmla="*/ 4105974 w 4335457"/>
                <a:gd name="connsiteY57" fmla="*/ 187117 h 600185"/>
                <a:gd name="connsiteX58" fmla="*/ 4042425 w 4335457"/>
                <a:gd name="connsiteY58" fmla="*/ 222422 h 600185"/>
                <a:gd name="connsiteX59" fmla="*/ 3992998 w 4335457"/>
                <a:gd name="connsiteY59" fmla="*/ 236544 h 600185"/>
                <a:gd name="connsiteX60" fmla="*/ 3816473 w 4335457"/>
                <a:gd name="connsiteY60" fmla="*/ 240074 h 600185"/>
                <a:gd name="connsiteX61" fmla="*/ 3428118 w 4335457"/>
                <a:gd name="connsiteY61" fmla="*/ 236544 h 600185"/>
                <a:gd name="connsiteX62" fmla="*/ 2722017 w 4335457"/>
                <a:gd name="connsiteY62" fmla="*/ 236544 h 6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335457" h="600185">
                  <a:moveTo>
                    <a:pt x="2722017" y="236544"/>
                  </a:moveTo>
                  <a:lnTo>
                    <a:pt x="2132423" y="240074"/>
                  </a:lnTo>
                  <a:lnTo>
                    <a:pt x="1789965" y="229483"/>
                  </a:lnTo>
                  <a:lnTo>
                    <a:pt x="1334530" y="215361"/>
                  </a:lnTo>
                  <a:lnTo>
                    <a:pt x="843790" y="197708"/>
                  </a:lnTo>
                  <a:lnTo>
                    <a:pt x="557820" y="187117"/>
                  </a:lnTo>
                  <a:lnTo>
                    <a:pt x="70610" y="134159"/>
                  </a:lnTo>
                  <a:lnTo>
                    <a:pt x="28244" y="155342"/>
                  </a:lnTo>
                  <a:lnTo>
                    <a:pt x="3531" y="176525"/>
                  </a:lnTo>
                  <a:lnTo>
                    <a:pt x="0" y="190647"/>
                  </a:lnTo>
                  <a:lnTo>
                    <a:pt x="0" y="211830"/>
                  </a:lnTo>
                  <a:lnTo>
                    <a:pt x="14122" y="240074"/>
                  </a:lnTo>
                  <a:lnTo>
                    <a:pt x="45897" y="282440"/>
                  </a:lnTo>
                  <a:lnTo>
                    <a:pt x="81202" y="321276"/>
                  </a:lnTo>
                  <a:lnTo>
                    <a:pt x="102385" y="335398"/>
                  </a:lnTo>
                  <a:lnTo>
                    <a:pt x="134159" y="349520"/>
                  </a:lnTo>
                  <a:lnTo>
                    <a:pt x="247135" y="413069"/>
                  </a:lnTo>
                  <a:lnTo>
                    <a:pt x="416600" y="494270"/>
                  </a:lnTo>
                  <a:lnTo>
                    <a:pt x="441313" y="504862"/>
                  </a:lnTo>
                  <a:lnTo>
                    <a:pt x="508393" y="497801"/>
                  </a:lnTo>
                  <a:lnTo>
                    <a:pt x="748467" y="480148"/>
                  </a:lnTo>
                  <a:lnTo>
                    <a:pt x="992071" y="466026"/>
                  </a:lnTo>
                  <a:lnTo>
                    <a:pt x="1210962" y="458965"/>
                  </a:lnTo>
                  <a:lnTo>
                    <a:pt x="1461628" y="455435"/>
                  </a:lnTo>
                  <a:lnTo>
                    <a:pt x="1722885" y="455435"/>
                  </a:lnTo>
                  <a:lnTo>
                    <a:pt x="2047691" y="458965"/>
                  </a:lnTo>
                  <a:lnTo>
                    <a:pt x="2390150" y="458965"/>
                  </a:lnTo>
                  <a:lnTo>
                    <a:pt x="2750261" y="458965"/>
                  </a:lnTo>
                  <a:lnTo>
                    <a:pt x="3142147" y="462496"/>
                  </a:lnTo>
                  <a:lnTo>
                    <a:pt x="3435179" y="466026"/>
                  </a:lnTo>
                  <a:lnTo>
                    <a:pt x="3791759" y="480148"/>
                  </a:lnTo>
                  <a:lnTo>
                    <a:pt x="3844717" y="483679"/>
                  </a:lnTo>
                  <a:lnTo>
                    <a:pt x="3880022" y="501331"/>
                  </a:lnTo>
                  <a:lnTo>
                    <a:pt x="3904735" y="515453"/>
                  </a:lnTo>
                  <a:lnTo>
                    <a:pt x="3925918" y="529575"/>
                  </a:lnTo>
                  <a:lnTo>
                    <a:pt x="3971815" y="568411"/>
                  </a:lnTo>
                  <a:lnTo>
                    <a:pt x="3992998" y="589594"/>
                  </a:lnTo>
                  <a:lnTo>
                    <a:pt x="4003589" y="596655"/>
                  </a:lnTo>
                  <a:lnTo>
                    <a:pt x="4010650" y="600185"/>
                  </a:lnTo>
                  <a:lnTo>
                    <a:pt x="4035364" y="600185"/>
                  </a:lnTo>
                  <a:lnTo>
                    <a:pt x="4070669" y="589594"/>
                  </a:lnTo>
                  <a:lnTo>
                    <a:pt x="4095383" y="571941"/>
                  </a:lnTo>
                  <a:lnTo>
                    <a:pt x="4116566" y="550758"/>
                  </a:lnTo>
                  <a:lnTo>
                    <a:pt x="4144810" y="508392"/>
                  </a:lnTo>
                  <a:lnTo>
                    <a:pt x="4187176" y="434252"/>
                  </a:lnTo>
                  <a:lnTo>
                    <a:pt x="4229542" y="345989"/>
                  </a:lnTo>
                  <a:lnTo>
                    <a:pt x="4264847" y="261257"/>
                  </a:lnTo>
                  <a:lnTo>
                    <a:pt x="4300152" y="165933"/>
                  </a:lnTo>
                  <a:lnTo>
                    <a:pt x="4321335" y="88262"/>
                  </a:lnTo>
                  <a:lnTo>
                    <a:pt x="4335457" y="31774"/>
                  </a:lnTo>
                  <a:lnTo>
                    <a:pt x="4331926" y="10591"/>
                  </a:lnTo>
                  <a:lnTo>
                    <a:pt x="4324865" y="3530"/>
                  </a:lnTo>
                  <a:lnTo>
                    <a:pt x="4310743" y="0"/>
                  </a:lnTo>
                  <a:lnTo>
                    <a:pt x="4289560" y="10591"/>
                  </a:lnTo>
                  <a:lnTo>
                    <a:pt x="4250725" y="56488"/>
                  </a:lnTo>
                  <a:lnTo>
                    <a:pt x="4197767" y="109445"/>
                  </a:lnTo>
                  <a:lnTo>
                    <a:pt x="4158932" y="144750"/>
                  </a:lnTo>
                  <a:lnTo>
                    <a:pt x="4105974" y="187117"/>
                  </a:lnTo>
                  <a:lnTo>
                    <a:pt x="4042425" y="222422"/>
                  </a:lnTo>
                  <a:lnTo>
                    <a:pt x="3992998" y="236544"/>
                  </a:lnTo>
                  <a:lnTo>
                    <a:pt x="3816473" y="240074"/>
                  </a:lnTo>
                  <a:lnTo>
                    <a:pt x="3428118" y="236544"/>
                  </a:lnTo>
                  <a:lnTo>
                    <a:pt x="2722017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9">
              <a:extLst>
                <a:ext uri="{FF2B5EF4-FFF2-40B4-BE49-F238E27FC236}">
                  <a16:creationId xmlns:a16="http://schemas.microsoft.com/office/drawing/2014/main" id="{31216357-B61C-4859-90D7-2B3891E2F359}"/>
                </a:ext>
              </a:extLst>
            </p:cNvPr>
            <p:cNvSpPr/>
            <p:nvPr/>
          </p:nvSpPr>
          <p:spPr>
            <a:xfrm rot="16200000">
              <a:off x="2686050" y="3175000"/>
              <a:ext cx="1295400" cy="1689100"/>
            </a:xfrm>
            <a:custGeom>
              <a:avLst/>
              <a:gdLst>
                <a:gd name="connsiteX0" fmla="*/ 616743 w 1295400"/>
                <a:gd name="connsiteY0" fmla="*/ 619125 h 1688306"/>
                <a:gd name="connsiteX1" fmla="*/ 723900 w 1295400"/>
                <a:gd name="connsiteY1" fmla="*/ 792956 h 1688306"/>
                <a:gd name="connsiteX2" fmla="*/ 869156 w 1295400"/>
                <a:gd name="connsiteY2" fmla="*/ 1021556 h 1688306"/>
                <a:gd name="connsiteX3" fmla="*/ 1007268 w 1295400"/>
                <a:gd name="connsiteY3" fmla="*/ 1212056 h 1688306"/>
                <a:gd name="connsiteX4" fmla="*/ 1095375 w 1295400"/>
                <a:gd name="connsiteY4" fmla="*/ 1350168 h 1688306"/>
                <a:gd name="connsiteX5" fmla="*/ 1212056 w 1295400"/>
                <a:gd name="connsiteY5" fmla="*/ 1526381 h 1688306"/>
                <a:gd name="connsiteX6" fmla="*/ 1273968 w 1295400"/>
                <a:gd name="connsiteY6" fmla="*/ 1614487 h 1688306"/>
                <a:gd name="connsiteX7" fmla="*/ 1285875 w 1295400"/>
                <a:gd name="connsiteY7" fmla="*/ 1635918 h 1688306"/>
                <a:gd name="connsiteX8" fmla="*/ 1293018 w 1295400"/>
                <a:gd name="connsiteY8" fmla="*/ 1654968 h 1688306"/>
                <a:gd name="connsiteX9" fmla="*/ 1295400 w 1295400"/>
                <a:gd name="connsiteY9" fmla="*/ 1669256 h 1688306"/>
                <a:gd name="connsiteX10" fmla="*/ 1288256 w 1295400"/>
                <a:gd name="connsiteY10" fmla="*/ 1683543 h 1688306"/>
                <a:gd name="connsiteX11" fmla="*/ 1283493 w 1295400"/>
                <a:gd name="connsiteY11" fmla="*/ 1685925 h 1688306"/>
                <a:gd name="connsiteX12" fmla="*/ 1276350 w 1295400"/>
                <a:gd name="connsiteY12" fmla="*/ 1688306 h 1688306"/>
                <a:gd name="connsiteX13" fmla="*/ 1259681 w 1295400"/>
                <a:gd name="connsiteY13" fmla="*/ 1688306 h 1688306"/>
                <a:gd name="connsiteX14" fmla="*/ 1231106 w 1295400"/>
                <a:gd name="connsiteY14" fmla="*/ 1669256 h 1688306"/>
                <a:gd name="connsiteX15" fmla="*/ 1154906 w 1295400"/>
                <a:gd name="connsiteY15" fmla="*/ 1593056 h 1688306"/>
                <a:gd name="connsiteX16" fmla="*/ 1057275 w 1295400"/>
                <a:gd name="connsiteY16" fmla="*/ 1495425 h 1688306"/>
                <a:gd name="connsiteX17" fmla="*/ 940593 w 1295400"/>
                <a:gd name="connsiteY17" fmla="*/ 1378743 h 1688306"/>
                <a:gd name="connsiteX18" fmla="*/ 769143 w 1295400"/>
                <a:gd name="connsiteY18" fmla="*/ 1207293 h 1688306"/>
                <a:gd name="connsiteX19" fmla="*/ 669131 w 1295400"/>
                <a:gd name="connsiteY19" fmla="*/ 1019175 h 1688306"/>
                <a:gd name="connsiteX20" fmla="*/ 547687 w 1295400"/>
                <a:gd name="connsiteY20" fmla="*/ 878681 h 1688306"/>
                <a:gd name="connsiteX21" fmla="*/ 333375 w 1295400"/>
                <a:gd name="connsiteY21" fmla="*/ 633412 h 1688306"/>
                <a:gd name="connsiteX22" fmla="*/ 171450 w 1295400"/>
                <a:gd name="connsiteY22" fmla="*/ 445293 h 1688306"/>
                <a:gd name="connsiteX23" fmla="*/ 104775 w 1295400"/>
                <a:gd name="connsiteY23" fmla="*/ 366712 h 1688306"/>
                <a:gd name="connsiteX24" fmla="*/ 78581 w 1295400"/>
                <a:gd name="connsiteY24" fmla="*/ 352425 h 1688306"/>
                <a:gd name="connsiteX25" fmla="*/ 47625 w 1295400"/>
                <a:gd name="connsiteY25" fmla="*/ 338137 h 1688306"/>
                <a:gd name="connsiteX26" fmla="*/ 21431 w 1295400"/>
                <a:gd name="connsiteY26" fmla="*/ 321468 h 1688306"/>
                <a:gd name="connsiteX27" fmla="*/ 9525 w 1295400"/>
                <a:gd name="connsiteY27" fmla="*/ 307181 h 1688306"/>
                <a:gd name="connsiteX28" fmla="*/ 0 w 1295400"/>
                <a:gd name="connsiteY28" fmla="*/ 285750 h 1688306"/>
                <a:gd name="connsiteX29" fmla="*/ 0 w 1295400"/>
                <a:gd name="connsiteY29" fmla="*/ 264318 h 1688306"/>
                <a:gd name="connsiteX30" fmla="*/ 9525 w 1295400"/>
                <a:gd name="connsiteY30" fmla="*/ 245268 h 1688306"/>
                <a:gd name="connsiteX31" fmla="*/ 111918 w 1295400"/>
                <a:gd name="connsiteY31" fmla="*/ 161925 h 1688306"/>
                <a:gd name="connsiteX32" fmla="*/ 214312 w 1295400"/>
                <a:gd name="connsiteY32" fmla="*/ 88106 h 1688306"/>
                <a:gd name="connsiteX33" fmla="*/ 280987 w 1295400"/>
                <a:gd name="connsiteY33" fmla="*/ 47625 h 1688306"/>
                <a:gd name="connsiteX34" fmla="*/ 342900 w 1295400"/>
                <a:gd name="connsiteY34" fmla="*/ 16668 h 1688306"/>
                <a:gd name="connsiteX35" fmla="*/ 395287 w 1295400"/>
                <a:gd name="connsiteY35" fmla="*/ 0 h 1688306"/>
                <a:gd name="connsiteX36" fmla="*/ 414337 w 1295400"/>
                <a:gd name="connsiteY36" fmla="*/ 0 h 1688306"/>
                <a:gd name="connsiteX37" fmla="*/ 433387 w 1295400"/>
                <a:gd name="connsiteY37" fmla="*/ 4762 h 1688306"/>
                <a:gd name="connsiteX38" fmla="*/ 469106 w 1295400"/>
                <a:gd name="connsiteY38" fmla="*/ 16668 h 1688306"/>
                <a:gd name="connsiteX39" fmla="*/ 478631 w 1295400"/>
                <a:gd name="connsiteY39" fmla="*/ 21431 h 1688306"/>
                <a:gd name="connsiteX40" fmla="*/ 485775 w 1295400"/>
                <a:gd name="connsiteY40" fmla="*/ 28575 h 1688306"/>
                <a:gd name="connsiteX41" fmla="*/ 488156 w 1295400"/>
                <a:gd name="connsiteY41" fmla="*/ 33337 h 1688306"/>
                <a:gd name="connsiteX42" fmla="*/ 488156 w 1295400"/>
                <a:gd name="connsiteY42" fmla="*/ 42862 h 1688306"/>
                <a:gd name="connsiteX43" fmla="*/ 481012 w 1295400"/>
                <a:gd name="connsiteY43" fmla="*/ 57150 h 1688306"/>
                <a:gd name="connsiteX44" fmla="*/ 459581 w 1295400"/>
                <a:gd name="connsiteY44" fmla="*/ 73818 h 1688306"/>
                <a:gd name="connsiteX45" fmla="*/ 438150 w 1295400"/>
                <a:gd name="connsiteY45" fmla="*/ 90487 h 1688306"/>
                <a:gd name="connsiteX46" fmla="*/ 411956 w 1295400"/>
                <a:gd name="connsiteY46" fmla="*/ 111918 h 1688306"/>
                <a:gd name="connsiteX47" fmla="*/ 397668 w 1295400"/>
                <a:gd name="connsiteY47" fmla="*/ 128587 h 1688306"/>
                <a:gd name="connsiteX48" fmla="*/ 388143 w 1295400"/>
                <a:gd name="connsiteY48" fmla="*/ 159543 h 1688306"/>
                <a:gd name="connsiteX49" fmla="*/ 395287 w 1295400"/>
                <a:gd name="connsiteY49" fmla="*/ 204787 h 1688306"/>
                <a:gd name="connsiteX50" fmla="*/ 435768 w 1295400"/>
                <a:gd name="connsiteY50" fmla="*/ 297656 h 1688306"/>
                <a:gd name="connsiteX51" fmla="*/ 616743 w 1295400"/>
                <a:gd name="connsiteY51" fmla="*/ 619125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95400" h="1688306">
                  <a:moveTo>
                    <a:pt x="616743" y="619125"/>
                  </a:moveTo>
                  <a:lnTo>
                    <a:pt x="723900" y="792956"/>
                  </a:lnTo>
                  <a:lnTo>
                    <a:pt x="869156" y="1021556"/>
                  </a:lnTo>
                  <a:lnTo>
                    <a:pt x="1007268" y="1212056"/>
                  </a:lnTo>
                  <a:lnTo>
                    <a:pt x="1095375" y="1350168"/>
                  </a:lnTo>
                  <a:lnTo>
                    <a:pt x="1212056" y="1526381"/>
                  </a:lnTo>
                  <a:lnTo>
                    <a:pt x="1273968" y="1614487"/>
                  </a:lnTo>
                  <a:lnTo>
                    <a:pt x="1285875" y="1635918"/>
                  </a:lnTo>
                  <a:lnTo>
                    <a:pt x="1293018" y="1654968"/>
                  </a:lnTo>
                  <a:lnTo>
                    <a:pt x="1295400" y="1669256"/>
                  </a:lnTo>
                  <a:lnTo>
                    <a:pt x="1288256" y="1683543"/>
                  </a:lnTo>
                  <a:lnTo>
                    <a:pt x="1283493" y="1685925"/>
                  </a:lnTo>
                  <a:lnTo>
                    <a:pt x="1276350" y="1688306"/>
                  </a:lnTo>
                  <a:lnTo>
                    <a:pt x="1259681" y="1688306"/>
                  </a:lnTo>
                  <a:lnTo>
                    <a:pt x="1231106" y="1669256"/>
                  </a:lnTo>
                  <a:lnTo>
                    <a:pt x="1154906" y="1593056"/>
                  </a:lnTo>
                  <a:lnTo>
                    <a:pt x="1057275" y="1495425"/>
                  </a:lnTo>
                  <a:lnTo>
                    <a:pt x="940593" y="1378743"/>
                  </a:lnTo>
                  <a:lnTo>
                    <a:pt x="769143" y="1207293"/>
                  </a:lnTo>
                  <a:lnTo>
                    <a:pt x="669131" y="1019175"/>
                  </a:lnTo>
                  <a:lnTo>
                    <a:pt x="547687" y="878681"/>
                  </a:lnTo>
                  <a:lnTo>
                    <a:pt x="333375" y="633412"/>
                  </a:lnTo>
                  <a:lnTo>
                    <a:pt x="171450" y="445293"/>
                  </a:lnTo>
                  <a:lnTo>
                    <a:pt x="104775" y="366712"/>
                  </a:lnTo>
                  <a:lnTo>
                    <a:pt x="78581" y="352425"/>
                  </a:lnTo>
                  <a:lnTo>
                    <a:pt x="47625" y="338137"/>
                  </a:lnTo>
                  <a:lnTo>
                    <a:pt x="21431" y="321468"/>
                  </a:lnTo>
                  <a:lnTo>
                    <a:pt x="9525" y="307181"/>
                  </a:lnTo>
                  <a:lnTo>
                    <a:pt x="0" y="285750"/>
                  </a:lnTo>
                  <a:lnTo>
                    <a:pt x="0" y="264318"/>
                  </a:lnTo>
                  <a:lnTo>
                    <a:pt x="9525" y="245268"/>
                  </a:lnTo>
                  <a:lnTo>
                    <a:pt x="111918" y="161925"/>
                  </a:lnTo>
                  <a:lnTo>
                    <a:pt x="214312" y="88106"/>
                  </a:lnTo>
                  <a:lnTo>
                    <a:pt x="280987" y="47625"/>
                  </a:lnTo>
                  <a:lnTo>
                    <a:pt x="342900" y="16668"/>
                  </a:lnTo>
                  <a:lnTo>
                    <a:pt x="395287" y="0"/>
                  </a:lnTo>
                  <a:lnTo>
                    <a:pt x="414337" y="0"/>
                  </a:lnTo>
                  <a:lnTo>
                    <a:pt x="433387" y="4762"/>
                  </a:lnTo>
                  <a:lnTo>
                    <a:pt x="469106" y="16668"/>
                  </a:lnTo>
                  <a:lnTo>
                    <a:pt x="478631" y="21431"/>
                  </a:lnTo>
                  <a:lnTo>
                    <a:pt x="485775" y="28575"/>
                  </a:lnTo>
                  <a:lnTo>
                    <a:pt x="488156" y="33337"/>
                  </a:lnTo>
                  <a:lnTo>
                    <a:pt x="488156" y="42862"/>
                  </a:lnTo>
                  <a:lnTo>
                    <a:pt x="481012" y="57150"/>
                  </a:lnTo>
                  <a:lnTo>
                    <a:pt x="459581" y="73818"/>
                  </a:lnTo>
                  <a:lnTo>
                    <a:pt x="438150" y="90487"/>
                  </a:lnTo>
                  <a:lnTo>
                    <a:pt x="411956" y="111918"/>
                  </a:lnTo>
                  <a:lnTo>
                    <a:pt x="397668" y="128587"/>
                  </a:lnTo>
                  <a:lnTo>
                    <a:pt x="388143" y="159543"/>
                  </a:lnTo>
                  <a:lnTo>
                    <a:pt x="395287" y="204787"/>
                  </a:lnTo>
                  <a:lnTo>
                    <a:pt x="435768" y="297656"/>
                  </a:lnTo>
                  <a:lnTo>
                    <a:pt x="616743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C256AB19-2537-48D7-8021-60BAF02B9E5B}"/>
                </a:ext>
              </a:extLst>
            </p:cNvPr>
            <p:cNvSpPr/>
            <p:nvPr/>
          </p:nvSpPr>
          <p:spPr>
            <a:xfrm rot="16200000">
              <a:off x="2804319" y="5323682"/>
              <a:ext cx="746125" cy="547687"/>
            </a:xfrm>
            <a:custGeom>
              <a:avLst/>
              <a:gdLst>
                <a:gd name="connsiteX0" fmla="*/ 547687 w 745331"/>
                <a:gd name="connsiteY0" fmla="*/ 138113 h 547688"/>
                <a:gd name="connsiteX1" fmla="*/ 421481 w 745331"/>
                <a:gd name="connsiteY1" fmla="*/ 247650 h 547688"/>
                <a:gd name="connsiteX2" fmla="*/ 311944 w 745331"/>
                <a:gd name="connsiteY2" fmla="*/ 333375 h 547688"/>
                <a:gd name="connsiteX3" fmla="*/ 214312 w 745331"/>
                <a:gd name="connsiteY3" fmla="*/ 404813 h 547688"/>
                <a:gd name="connsiteX4" fmla="*/ 135731 w 745331"/>
                <a:gd name="connsiteY4" fmla="*/ 452438 h 547688"/>
                <a:gd name="connsiteX5" fmla="*/ 73819 w 745331"/>
                <a:gd name="connsiteY5" fmla="*/ 485775 h 547688"/>
                <a:gd name="connsiteX6" fmla="*/ 30956 w 745331"/>
                <a:gd name="connsiteY6" fmla="*/ 509588 h 547688"/>
                <a:gd name="connsiteX7" fmla="*/ 0 w 745331"/>
                <a:gd name="connsiteY7" fmla="*/ 538163 h 547688"/>
                <a:gd name="connsiteX8" fmla="*/ 640556 w 745331"/>
                <a:gd name="connsiteY8" fmla="*/ 547688 h 547688"/>
                <a:gd name="connsiteX9" fmla="*/ 566737 w 745331"/>
                <a:gd name="connsiteY9" fmla="*/ 538163 h 547688"/>
                <a:gd name="connsiteX10" fmla="*/ 542925 w 745331"/>
                <a:gd name="connsiteY10" fmla="*/ 523875 h 547688"/>
                <a:gd name="connsiteX11" fmla="*/ 531019 w 745331"/>
                <a:gd name="connsiteY11" fmla="*/ 509588 h 547688"/>
                <a:gd name="connsiteX12" fmla="*/ 526256 w 745331"/>
                <a:gd name="connsiteY12" fmla="*/ 495300 h 547688"/>
                <a:gd name="connsiteX13" fmla="*/ 528637 w 745331"/>
                <a:gd name="connsiteY13" fmla="*/ 459581 h 547688"/>
                <a:gd name="connsiteX14" fmla="*/ 550069 w 745331"/>
                <a:gd name="connsiteY14" fmla="*/ 392906 h 547688"/>
                <a:gd name="connsiteX15" fmla="*/ 590550 w 745331"/>
                <a:gd name="connsiteY15" fmla="*/ 292894 h 547688"/>
                <a:gd name="connsiteX16" fmla="*/ 635794 w 745331"/>
                <a:gd name="connsiteY16" fmla="*/ 207169 h 547688"/>
                <a:gd name="connsiteX17" fmla="*/ 697706 w 745331"/>
                <a:gd name="connsiteY17" fmla="*/ 107156 h 547688"/>
                <a:gd name="connsiteX18" fmla="*/ 735806 w 745331"/>
                <a:gd name="connsiteY18" fmla="*/ 50006 h 547688"/>
                <a:gd name="connsiteX19" fmla="*/ 745331 w 745331"/>
                <a:gd name="connsiteY19" fmla="*/ 23813 h 547688"/>
                <a:gd name="connsiteX20" fmla="*/ 745331 w 745331"/>
                <a:gd name="connsiteY20" fmla="*/ 7144 h 547688"/>
                <a:gd name="connsiteX21" fmla="*/ 740569 w 745331"/>
                <a:gd name="connsiteY21" fmla="*/ 0 h 547688"/>
                <a:gd name="connsiteX22" fmla="*/ 731044 w 745331"/>
                <a:gd name="connsiteY22" fmla="*/ 0 h 547688"/>
                <a:gd name="connsiteX23" fmla="*/ 707231 w 745331"/>
                <a:gd name="connsiteY23" fmla="*/ 0 h 547688"/>
                <a:gd name="connsiteX24" fmla="*/ 690562 w 745331"/>
                <a:gd name="connsiteY24" fmla="*/ 7144 h 547688"/>
                <a:gd name="connsiteX25" fmla="*/ 623887 w 745331"/>
                <a:gd name="connsiteY25" fmla="*/ 66675 h 547688"/>
                <a:gd name="connsiteX26" fmla="*/ 547687 w 745331"/>
                <a:gd name="connsiteY26" fmla="*/ 138113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331" h="547688">
                  <a:moveTo>
                    <a:pt x="547687" y="138113"/>
                  </a:moveTo>
                  <a:lnTo>
                    <a:pt x="421481" y="247650"/>
                  </a:lnTo>
                  <a:lnTo>
                    <a:pt x="311944" y="333375"/>
                  </a:lnTo>
                  <a:lnTo>
                    <a:pt x="214312" y="404813"/>
                  </a:lnTo>
                  <a:lnTo>
                    <a:pt x="135731" y="452438"/>
                  </a:lnTo>
                  <a:lnTo>
                    <a:pt x="73819" y="485775"/>
                  </a:lnTo>
                  <a:lnTo>
                    <a:pt x="30956" y="509588"/>
                  </a:lnTo>
                  <a:lnTo>
                    <a:pt x="0" y="538163"/>
                  </a:lnTo>
                  <a:lnTo>
                    <a:pt x="640556" y="547688"/>
                  </a:lnTo>
                  <a:lnTo>
                    <a:pt x="566737" y="538163"/>
                  </a:lnTo>
                  <a:lnTo>
                    <a:pt x="542925" y="523875"/>
                  </a:lnTo>
                  <a:lnTo>
                    <a:pt x="531019" y="509588"/>
                  </a:lnTo>
                  <a:lnTo>
                    <a:pt x="526256" y="495300"/>
                  </a:lnTo>
                  <a:lnTo>
                    <a:pt x="528637" y="459581"/>
                  </a:lnTo>
                  <a:lnTo>
                    <a:pt x="550069" y="392906"/>
                  </a:lnTo>
                  <a:lnTo>
                    <a:pt x="590550" y="292894"/>
                  </a:lnTo>
                  <a:lnTo>
                    <a:pt x="635794" y="207169"/>
                  </a:lnTo>
                  <a:lnTo>
                    <a:pt x="697706" y="107156"/>
                  </a:lnTo>
                  <a:lnTo>
                    <a:pt x="735806" y="50006"/>
                  </a:lnTo>
                  <a:lnTo>
                    <a:pt x="745331" y="23813"/>
                  </a:lnTo>
                  <a:lnTo>
                    <a:pt x="745331" y="7144"/>
                  </a:lnTo>
                  <a:lnTo>
                    <a:pt x="740569" y="0"/>
                  </a:lnTo>
                  <a:lnTo>
                    <a:pt x="731044" y="0"/>
                  </a:lnTo>
                  <a:lnTo>
                    <a:pt x="707231" y="0"/>
                  </a:lnTo>
                  <a:lnTo>
                    <a:pt x="690562" y="7144"/>
                  </a:lnTo>
                  <a:lnTo>
                    <a:pt x="623887" y="66675"/>
                  </a:lnTo>
                  <a:lnTo>
                    <a:pt x="547687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E3D5B8E2-49E7-49A8-8F5D-EB0D27376331}"/>
                </a:ext>
              </a:extLst>
            </p:cNvPr>
            <p:cNvSpPr/>
            <p:nvPr/>
          </p:nvSpPr>
          <p:spPr>
            <a:xfrm rot="16200000">
              <a:off x="5059362" y="2676526"/>
              <a:ext cx="377825" cy="1041400"/>
            </a:xfrm>
            <a:custGeom>
              <a:avLst/>
              <a:gdLst>
                <a:gd name="connsiteX0" fmla="*/ 292894 w 378619"/>
                <a:gd name="connsiteY0" fmla="*/ 602456 h 1040606"/>
                <a:gd name="connsiteX1" fmla="*/ 254794 w 378619"/>
                <a:gd name="connsiteY1" fmla="*/ 500062 h 1040606"/>
                <a:gd name="connsiteX2" fmla="*/ 230981 w 378619"/>
                <a:gd name="connsiteY2" fmla="*/ 431006 h 1040606"/>
                <a:gd name="connsiteX3" fmla="*/ 204788 w 378619"/>
                <a:gd name="connsiteY3" fmla="*/ 347662 h 1040606"/>
                <a:gd name="connsiteX4" fmla="*/ 192881 w 378619"/>
                <a:gd name="connsiteY4" fmla="*/ 300037 h 1040606"/>
                <a:gd name="connsiteX5" fmla="*/ 183356 w 378619"/>
                <a:gd name="connsiteY5" fmla="*/ 240506 h 1040606"/>
                <a:gd name="connsiteX6" fmla="*/ 178594 w 378619"/>
                <a:gd name="connsiteY6" fmla="*/ 145256 h 1040606"/>
                <a:gd name="connsiteX7" fmla="*/ 185738 w 378619"/>
                <a:gd name="connsiteY7" fmla="*/ 4762 h 1040606"/>
                <a:gd name="connsiteX8" fmla="*/ 38100 w 378619"/>
                <a:gd name="connsiteY8" fmla="*/ 0 h 1040606"/>
                <a:gd name="connsiteX9" fmla="*/ 19050 w 378619"/>
                <a:gd name="connsiteY9" fmla="*/ 123825 h 1040606"/>
                <a:gd name="connsiteX10" fmla="*/ 7144 w 378619"/>
                <a:gd name="connsiteY10" fmla="*/ 211931 h 1040606"/>
                <a:gd name="connsiteX11" fmla="*/ 0 w 378619"/>
                <a:gd name="connsiteY11" fmla="*/ 300037 h 1040606"/>
                <a:gd name="connsiteX12" fmla="*/ 7144 w 378619"/>
                <a:gd name="connsiteY12" fmla="*/ 369093 h 1040606"/>
                <a:gd name="connsiteX13" fmla="*/ 38100 w 378619"/>
                <a:gd name="connsiteY13" fmla="*/ 521493 h 1040606"/>
                <a:gd name="connsiteX14" fmla="*/ 71438 w 378619"/>
                <a:gd name="connsiteY14" fmla="*/ 642937 h 1040606"/>
                <a:gd name="connsiteX15" fmla="*/ 111919 w 378619"/>
                <a:gd name="connsiteY15" fmla="*/ 778668 h 1040606"/>
                <a:gd name="connsiteX16" fmla="*/ 150019 w 378619"/>
                <a:gd name="connsiteY16" fmla="*/ 890587 h 1040606"/>
                <a:gd name="connsiteX17" fmla="*/ 178594 w 378619"/>
                <a:gd name="connsiteY17" fmla="*/ 962025 h 1040606"/>
                <a:gd name="connsiteX18" fmla="*/ 204788 w 378619"/>
                <a:gd name="connsiteY18" fmla="*/ 1007268 h 1040606"/>
                <a:gd name="connsiteX19" fmla="*/ 221456 w 378619"/>
                <a:gd name="connsiteY19" fmla="*/ 1026318 h 1040606"/>
                <a:gd name="connsiteX20" fmla="*/ 240506 w 378619"/>
                <a:gd name="connsiteY20" fmla="*/ 1038225 h 1040606"/>
                <a:gd name="connsiteX21" fmla="*/ 254794 w 378619"/>
                <a:gd name="connsiteY21" fmla="*/ 1040606 h 1040606"/>
                <a:gd name="connsiteX22" fmla="*/ 273844 w 378619"/>
                <a:gd name="connsiteY22" fmla="*/ 1033462 h 1040606"/>
                <a:gd name="connsiteX23" fmla="*/ 285750 w 378619"/>
                <a:gd name="connsiteY23" fmla="*/ 1023937 h 1040606"/>
                <a:gd name="connsiteX24" fmla="*/ 307181 w 378619"/>
                <a:gd name="connsiteY24" fmla="*/ 985837 h 1040606"/>
                <a:gd name="connsiteX25" fmla="*/ 357188 w 378619"/>
                <a:gd name="connsiteY25" fmla="*/ 852487 h 1040606"/>
                <a:gd name="connsiteX26" fmla="*/ 378619 w 378619"/>
                <a:gd name="connsiteY26" fmla="*/ 778668 h 1040606"/>
                <a:gd name="connsiteX27" fmla="*/ 369094 w 378619"/>
                <a:gd name="connsiteY27" fmla="*/ 762000 h 1040606"/>
                <a:gd name="connsiteX28" fmla="*/ 330994 w 378619"/>
                <a:gd name="connsiteY28" fmla="*/ 692943 h 1040606"/>
                <a:gd name="connsiteX29" fmla="*/ 292894 w 378619"/>
                <a:gd name="connsiteY29" fmla="*/ 602456 h 104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8619" h="1040606">
                  <a:moveTo>
                    <a:pt x="292894" y="602456"/>
                  </a:moveTo>
                  <a:lnTo>
                    <a:pt x="254794" y="500062"/>
                  </a:lnTo>
                  <a:lnTo>
                    <a:pt x="230981" y="431006"/>
                  </a:lnTo>
                  <a:lnTo>
                    <a:pt x="204788" y="347662"/>
                  </a:lnTo>
                  <a:lnTo>
                    <a:pt x="192881" y="300037"/>
                  </a:lnTo>
                  <a:lnTo>
                    <a:pt x="183356" y="240506"/>
                  </a:lnTo>
                  <a:lnTo>
                    <a:pt x="178594" y="145256"/>
                  </a:lnTo>
                  <a:lnTo>
                    <a:pt x="185738" y="4762"/>
                  </a:lnTo>
                  <a:lnTo>
                    <a:pt x="38100" y="0"/>
                  </a:lnTo>
                  <a:lnTo>
                    <a:pt x="19050" y="123825"/>
                  </a:lnTo>
                  <a:lnTo>
                    <a:pt x="7144" y="211931"/>
                  </a:lnTo>
                  <a:lnTo>
                    <a:pt x="0" y="300037"/>
                  </a:lnTo>
                  <a:lnTo>
                    <a:pt x="7144" y="369093"/>
                  </a:lnTo>
                  <a:lnTo>
                    <a:pt x="38100" y="521493"/>
                  </a:lnTo>
                  <a:lnTo>
                    <a:pt x="71438" y="642937"/>
                  </a:lnTo>
                  <a:lnTo>
                    <a:pt x="111919" y="778668"/>
                  </a:lnTo>
                  <a:lnTo>
                    <a:pt x="150019" y="890587"/>
                  </a:lnTo>
                  <a:lnTo>
                    <a:pt x="178594" y="962025"/>
                  </a:lnTo>
                  <a:lnTo>
                    <a:pt x="204788" y="1007268"/>
                  </a:lnTo>
                  <a:lnTo>
                    <a:pt x="221456" y="1026318"/>
                  </a:lnTo>
                  <a:lnTo>
                    <a:pt x="240506" y="1038225"/>
                  </a:lnTo>
                  <a:lnTo>
                    <a:pt x="254794" y="1040606"/>
                  </a:lnTo>
                  <a:lnTo>
                    <a:pt x="273844" y="1033462"/>
                  </a:lnTo>
                  <a:lnTo>
                    <a:pt x="285750" y="1023937"/>
                  </a:lnTo>
                  <a:lnTo>
                    <a:pt x="307181" y="985837"/>
                  </a:lnTo>
                  <a:lnTo>
                    <a:pt x="357188" y="852487"/>
                  </a:lnTo>
                  <a:lnTo>
                    <a:pt x="378619" y="778668"/>
                  </a:lnTo>
                  <a:lnTo>
                    <a:pt x="369094" y="762000"/>
                  </a:lnTo>
                  <a:lnTo>
                    <a:pt x="330994" y="692943"/>
                  </a:lnTo>
                  <a:lnTo>
                    <a:pt x="292894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2">
              <a:extLst>
                <a:ext uri="{FF2B5EF4-FFF2-40B4-BE49-F238E27FC236}">
                  <a16:creationId xmlns:a16="http://schemas.microsoft.com/office/drawing/2014/main" id="{A632FCC8-590C-4E2E-9C2E-2EAC84283E94}"/>
                </a:ext>
              </a:extLst>
            </p:cNvPr>
            <p:cNvSpPr/>
            <p:nvPr/>
          </p:nvSpPr>
          <p:spPr>
            <a:xfrm rot="16200000">
              <a:off x="3020219" y="3329782"/>
              <a:ext cx="3328987" cy="533400"/>
            </a:xfrm>
            <a:custGeom>
              <a:avLst/>
              <a:gdLst>
                <a:gd name="connsiteX0" fmla="*/ 1687286 w 3328308"/>
                <a:gd name="connsiteY0" fmla="*/ 179614 h 533400"/>
                <a:gd name="connsiteX1" fmla="*/ 2212522 w 3328308"/>
                <a:gd name="connsiteY1" fmla="*/ 187779 h 533400"/>
                <a:gd name="connsiteX2" fmla="*/ 2667000 w 3328308"/>
                <a:gd name="connsiteY2" fmla="*/ 193221 h 533400"/>
                <a:gd name="connsiteX3" fmla="*/ 2969079 w 3328308"/>
                <a:gd name="connsiteY3" fmla="*/ 193221 h 533400"/>
                <a:gd name="connsiteX4" fmla="*/ 3042558 w 3328308"/>
                <a:gd name="connsiteY4" fmla="*/ 185057 h 533400"/>
                <a:gd name="connsiteX5" fmla="*/ 3088822 w 3328308"/>
                <a:gd name="connsiteY5" fmla="*/ 174171 h 533400"/>
                <a:gd name="connsiteX6" fmla="*/ 3129643 w 3328308"/>
                <a:gd name="connsiteY6" fmla="*/ 152400 h 533400"/>
                <a:gd name="connsiteX7" fmla="*/ 3184072 w 3328308"/>
                <a:gd name="connsiteY7" fmla="*/ 114300 h 533400"/>
                <a:gd name="connsiteX8" fmla="*/ 3243943 w 3328308"/>
                <a:gd name="connsiteY8" fmla="*/ 59871 h 533400"/>
                <a:gd name="connsiteX9" fmla="*/ 3282043 w 3328308"/>
                <a:gd name="connsiteY9" fmla="*/ 16329 h 533400"/>
                <a:gd name="connsiteX10" fmla="*/ 3301093 w 3328308"/>
                <a:gd name="connsiteY10" fmla="*/ 2721 h 533400"/>
                <a:gd name="connsiteX11" fmla="*/ 3314700 w 3328308"/>
                <a:gd name="connsiteY11" fmla="*/ 0 h 533400"/>
                <a:gd name="connsiteX12" fmla="*/ 3322865 w 3328308"/>
                <a:gd name="connsiteY12" fmla="*/ 0 h 533400"/>
                <a:gd name="connsiteX13" fmla="*/ 3328308 w 3328308"/>
                <a:gd name="connsiteY13" fmla="*/ 8164 h 533400"/>
                <a:gd name="connsiteX14" fmla="*/ 3328308 w 3328308"/>
                <a:gd name="connsiteY14" fmla="*/ 32657 h 533400"/>
                <a:gd name="connsiteX15" fmla="*/ 3317422 w 3328308"/>
                <a:gd name="connsiteY15" fmla="*/ 95250 h 533400"/>
                <a:gd name="connsiteX16" fmla="*/ 3301093 w 3328308"/>
                <a:gd name="connsiteY16" fmla="*/ 160564 h 533400"/>
                <a:gd name="connsiteX17" fmla="*/ 3279322 w 3328308"/>
                <a:gd name="connsiteY17" fmla="*/ 223157 h 533400"/>
                <a:gd name="connsiteX18" fmla="*/ 3257550 w 3328308"/>
                <a:gd name="connsiteY18" fmla="*/ 272143 h 533400"/>
                <a:gd name="connsiteX19" fmla="*/ 3238500 w 3328308"/>
                <a:gd name="connsiteY19" fmla="*/ 312964 h 533400"/>
                <a:gd name="connsiteX20" fmla="*/ 3208565 w 3328308"/>
                <a:gd name="connsiteY20" fmla="*/ 359229 h 533400"/>
                <a:gd name="connsiteX21" fmla="*/ 3181350 w 3328308"/>
                <a:gd name="connsiteY21" fmla="*/ 397329 h 533400"/>
                <a:gd name="connsiteX22" fmla="*/ 3137808 w 3328308"/>
                <a:gd name="connsiteY22" fmla="*/ 443593 h 533400"/>
                <a:gd name="connsiteX23" fmla="*/ 3083379 w 3328308"/>
                <a:gd name="connsiteY23" fmla="*/ 487136 h 533400"/>
                <a:gd name="connsiteX24" fmla="*/ 3028950 w 3328308"/>
                <a:gd name="connsiteY24" fmla="*/ 519793 h 533400"/>
                <a:gd name="connsiteX25" fmla="*/ 3001736 w 3328308"/>
                <a:gd name="connsiteY25" fmla="*/ 527957 h 533400"/>
                <a:gd name="connsiteX26" fmla="*/ 2979965 w 3328308"/>
                <a:gd name="connsiteY26" fmla="*/ 533400 h 533400"/>
                <a:gd name="connsiteX27" fmla="*/ 2955472 w 3328308"/>
                <a:gd name="connsiteY27" fmla="*/ 530679 h 533400"/>
                <a:gd name="connsiteX28" fmla="*/ 2928258 w 3328308"/>
                <a:gd name="connsiteY28" fmla="*/ 517071 h 533400"/>
                <a:gd name="connsiteX29" fmla="*/ 2884715 w 3328308"/>
                <a:gd name="connsiteY29" fmla="*/ 487136 h 533400"/>
                <a:gd name="connsiteX30" fmla="*/ 2860222 w 3328308"/>
                <a:gd name="connsiteY30" fmla="*/ 465364 h 533400"/>
                <a:gd name="connsiteX31" fmla="*/ 2764972 w 3328308"/>
                <a:gd name="connsiteY31" fmla="*/ 457200 h 533400"/>
                <a:gd name="connsiteX32" fmla="*/ 2411186 w 3328308"/>
                <a:gd name="connsiteY32" fmla="*/ 435429 h 533400"/>
                <a:gd name="connsiteX33" fmla="*/ 2041072 w 3328308"/>
                <a:gd name="connsiteY33" fmla="*/ 416379 h 533400"/>
                <a:gd name="connsiteX34" fmla="*/ 1717222 w 3328308"/>
                <a:gd name="connsiteY34" fmla="*/ 413657 h 533400"/>
                <a:gd name="connsiteX35" fmla="*/ 1227365 w 3328308"/>
                <a:gd name="connsiteY35" fmla="*/ 408214 h 533400"/>
                <a:gd name="connsiteX36" fmla="*/ 868136 w 3328308"/>
                <a:gd name="connsiteY36" fmla="*/ 408214 h 533400"/>
                <a:gd name="connsiteX37" fmla="*/ 487136 w 3328308"/>
                <a:gd name="connsiteY37" fmla="*/ 413657 h 533400"/>
                <a:gd name="connsiteX38" fmla="*/ 375558 w 3328308"/>
                <a:gd name="connsiteY38" fmla="*/ 416379 h 533400"/>
                <a:gd name="connsiteX39" fmla="*/ 19050 w 3328308"/>
                <a:gd name="connsiteY39" fmla="*/ 323850 h 533400"/>
                <a:gd name="connsiteX40" fmla="*/ 5443 w 3328308"/>
                <a:gd name="connsiteY40" fmla="*/ 307521 h 533400"/>
                <a:gd name="connsiteX41" fmla="*/ 0 w 3328308"/>
                <a:gd name="connsiteY41" fmla="*/ 288471 h 533400"/>
                <a:gd name="connsiteX42" fmla="*/ 2722 w 3328308"/>
                <a:gd name="connsiteY42" fmla="*/ 269421 h 533400"/>
                <a:gd name="connsiteX43" fmla="*/ 27215 w 3328308"/>
                <a:gd name="connsiteY43" fmla="*/ 231321 h 533400"/>
                <a:gd name="connsiteX44" fmla="*/ 70758 w 3328308"/>
                <a:gd name="connsiteY44" fmla="*/ 174171 h 533400"/>
                <a:gd name="connsiteX45" fmla="*/ 111579 w 3328308"/>
                <a:gd name="connsiteY45" fmla="*/ 130629 h 533400"/>
                <a:gd name="connsiteX46" fmla="*/ 144236 w 3328308"/>
                <a:gd name="connsiteY46" fmla="*/ 103414 h 533400"/>
                <a:gd name="connsiteX47" fmla="*/ 198665 w 3328308"/>
                <a:gd name="connsiteY47" fmla="*/ 78921 h 533400"/>
                <a:gd name="connsiteX48" fmla="*/ 239486 w 3328308"/>
                <a:gd name="connsiteY48" fmla="*/ 68036 h 533400"/>
                <a:gd name="connsiteX49" fmla="*/ 272143 w 3328308"/>
                <a:gd name="connsiteY49" fmla="*/ 68036 h 533400"/>
                <a:gd name="connsiteX50" fmla="*/ 304800 w 3328308"/>
                <a:gd name="connsiteY50" fmla="*/ 70757 h 533400"/>
                <a:gd name="connsiteX51" fmla="*/ 329293 w 3328308"/>
                <a:gd name="connsiteY51" fmla="*/ 78921 h 533400"/>
                <a:gd name="connsiteX52" fmla="*/ 348343 w 3328308"/>
                <a:gd name="connsiteY52" fmla="*/ 95250 h 533400"/>
                <a:gd name="connsiteX53" fmla="*/ 383722 w 3328308"/>
                <a:gd name="connsiteY53" fmla="*/ 117021 h 533400"/>
                <a:gd name="connsiteX54" fmla="*/ 443593 w 3328308"/>
                <a:gd name="connsiteY54" fmla="*/ 136071 h 533400"/>
                <a:gd name="connsiteX55" fmla="*/ 530679 w 3328308"/>
                <a:gd name="connsiteY55" fmla="*/ 149679 h 533400"/>
                <a:gd name="connsiteX56" fmla="*/ 704850 w 3328308"/>
                <a:gd name="connsiteY56" fmla="*/ 163286 h 533400"/>
                <a:gd name="connsiteX57" fmla="*/ 1129393 w 3328308"/>
                <a:gd name="connsiteY57" fmla="*/ 171450 h 533400"/>
                <a:gd name="connsiteX58" fmla="*/ 1687286 w 3328308"/>
                <a:gd name="connsiteY58" fmla="*/ 17961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28308" h="533400">
                  <a:moveTo>
                    <a:pt x="1687286" y="179614"/>
                  </a:moveTo>
                  <a:lnTo>
                    <a:pt x="2212522" y="187779"/>
                  </a:lnTo>
                  <a:lnTo>
                    <a:pt x="2667000" y="193221"/>
                  </a:lnTo>
                  <a:lnTo>
                    <a:pt x="2969079" y="193221"/>
                  </a:lnTo>
                  <a:lnTo>
                    <a:pt x="3042558" y="185057"/>
                  </a:lnTo>
                  <a:lnTo>
                    <a:pt x="3088822" y="174171"/>
                  </a:lnTo>
                  <a:lnTo>
                    <a:pt x="3129643" y="152400"/>
                  </a:lnTo>
                  <a:lnTo>
                    <a:pt x="3184072" y="114300"/>
                  </a:lnTo>
                  <a:lnTo>
                    <a:pt x="3243943" y="59871"/>
                  </a:lnTo>
                  <a:lnTo>
                    <a:pt x="3282043" y="16329"/>
                  </a:lnTo>
                  <a:lnTo>
                    <a:pt x="3301093" y="2721"/>
                  </a:lnTo>
                  <a:lnTo>
                    <a:pt x="3314700" y="0"/>
                  </a:lnTo>
                  <a:lnTo>
                    <a:pt x="3322865" y="0"/>
                  </a:lnTo>
                  <a:lnTo>
                    <a:pt x="3328308" y="8164"/>
                  </a:lnTo>
                  <a:lnTo>
                    <a:pt x="3328308" y="32657"/>
                  </a:lnTo>
                  <a:lnTo>
                    <a:pt x="3317422" y="95250"/>
                  </a:lnTo>
                  <a:lnTo>
                    <a:pt x="3301093" y="160564"/>
                  </a:lnTo>
                  <a:lnTo>
                    <a:pt x="3279322" y="223157"/>
                  </a:lnTo>
                  <a:lnTo>
                    <a:pt x="3257550" y="272143"/>
                  </a:lnTo>
                  <a:lnTo>
                    <a:pt x="3238500" y="312964"/>
                  </a:lnTo>
                  <a:lnTo>
                    <a:pt x="3208565" y="359229"/>
                  </a:lnTo>
                  <a:lnTo>
                    <a:pt x="3181350" y="397329"/>
                  </a:lnTo>
                  <a:lnTo>
                    <a:pt x="3137808" y="443593"/>
                  </a:lnTo>
                  <a:lnTo>
                    <a:pt x="3083379" y="487136"/>
                  </a:lnTo>
                  <a:lnTo>
                    <a:pt x="3028950" y="519793"/>
                  </a:lnTo>
                  <a:lnTo>
                    <a:pt x="3001736" y="527957"/>
                  </a:lnTo>
                  <a:lnTo>
                    <a:pt x="2979965" y="533400"/>
                  </a:lnTo>
                  <a:lnTo>
                    <a:pt x="2955472" y="530679"/>
                  </a:lnTo>
                  <a:lnTo>
                    <a:pt x="2928258" y="517071"/>
                  </a:lnTo>
                  <a:lnTo>
                    <a:pt x="2884715" y="487136"/>
                  </a:lnTo>
                  <a:lnTo>
                    <a:pt x="2860222" y="465364"/>
                  </a:lnTo>
                  <a:lnTo>
                    <a:pt x="2764972" y="457200"/>
                  </a:lnTo>
                  <a:lnTo>
                    <a:pt x="2411186" y="435429"/>
                  </a:lnTo>
                  <a:lnTo>
                    <a:pt x="2041072" y="416379"/>
                  </a:lnTo>
                  <a:lnTo>
                    <a:pt x="1717222" y="413657"/>
                  </a:lnTo>
                  <a:lnTo>
                    <a:pt x="1227365" y="408214"/>
                  </a:lnTo>
                  <a:lnTo>
                    <a:pt x="868136" y="408214"/>
                  </a:lnTo>
                  <a:lnTo>
                    <a:pt x="487136" y="413657"/>
                  </a:lnTo>
                  <a:lnTo>
                    <a:pt x="375558" y="416379"/>
                  </a:lnTo>
                  <a:lnTo>
                    <a:pt x="19050" y="323850"/>
                  </a:lnTo>
                  <a:lnTo>
                    <a:pt x="5443" y="307521"/>
                  </a:lnTo>
                  <a:lnTo>
                    <a:pt x="0" y="288471"/>
                  </a:lnTo>
                  <a:lnTo>
                    <a:pt x="2722" y="269421"/>
                  </a:lnTo>
                  <a:lnTo>
                    <a:pt x="27215" y="231321"/>
                  </a:lnTo>
                  <a:lnTo>
                    <a:pt x="70758" y="174171"/>
                  </a:lnTo>
                  <a:lnTo>
                    <a:pt x="111579" y="130629"/>
                  </a:lnTo>
                  <a:lnTo>
                    <a:pt x="144236" y="103414"/>
                  </a:lnTo>
                  <a:lnTo>
                    <a:pt x="198665" y="78921"/>
                  </a:lnTo>
                  <a:lnTo>
                    <a:pt x="239486" y="68036"/>
                  </a:lnTo>
                  <a:lnTo>
                    <a:pt x="272143" y="68036"/>
                  </a:lnTo>
                  <a:lnTo>
                    <a:pt x="304800" y="70757"/>
                  </a:lnTo>
                  <a:lnTo>
                    <a:pt x="329293" y="78921"/>
                  </a:lnTo>
                  <a:lnTo>
                    <a:pt x="348343" y="95250"/>
                  </a:lnTo>
                  <a:lnTo>
                    <a:pt x="383722" y="117021"/>
                  </a:lnTo>
                  <a:lnTo>
                    <a:pt x="443593" y="136071"/>
                  </a:lnTo>
                  <a:lnTo>
                    <a:pt x="530679" y="149679"/>
                  </a:lnTo>
                  <a:lnTo>
                    <a:pt x="704850" y="163286"/>
                  </a:lnTo>
                  <a:lnTo>
                    <a:pt x="1129393" y="171450"/>
                  </a:lnTo>
                  <a:lnTo>
                    <a:pt x="1687286" y="179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9FB31993-D4DA-4199-B9D7-66BEB3443FE2}"/>
                </a:ext>
              </a:extLst>
            </p:cNvPr>
            <p:cNvSpPr/>
            <p:nvPr/>
          </p:nvSpPr>
          <p:spPr>
            <a:xfrm rot="16200000">
              <a:off x="4791869" y="4309269"/>
              <a:ext cx="822325" cy="1074737"/>
            </a:xfrm>
            <a:custGeom>
              <a:avLst/>
              <a:gdLst>
                <a:gd name="connsiteX0" fmla="*/ 647700 w 821871"/>
                <a:gd name="connsiteY0" fmla="*/ 683079 h 1074964"/>
                <a:gd name="connsiteX1" fmla="*/ 549728 w 821871"/>
                <a:gd name="connsiteY1" fmla="*/ 481693 h 1074964"/>
                <a:gd name="connsiteX2" fmla="*/ 364671 w 821871"/>
                <a:gd name="connsiteY2" fmla="*/ 100693 h 1074964"/>
                <a:gd name="connsiteX3" fmla="*/ 16328 w 821871"/>
                <a:gd name="connsiteY3" fmla="*/ 0 h 1074964"/>
                <a:gd name="connsiteX4" fmla="*/ 0 w 821871"/>
                <a:gd name="connsiteY4" fmla="*/ 29936 h 1074964"/>
                <a:gd name="connsiteX5" fmla="*/ 13607 w 821871"/>
                <a:gd name="connsiteY5" fmla="*/ 70757 h 1074964"/>
                <a:gd name="connsiteX6" fmla="*/ 40821 w 821871"/>
                <a:gd name="connsiteY6" fmla="*/ 103414 h 1074964"/>
                <a:gd name="connsiteX7" fmla="*/ 149678 w 821871"/>
                <a:gd name="connsiteY7" fmla="*/ 217714 h 1074964"/>
                <a:gd name="connsiteX8" fmla="*/ 296636 w 821871"/>
                <a:gd name="connsiteY8" fmla="*/ 397329 h 1074964"/>
                <a:gd name="connsiteX9" fmla="*/ 489857 w 821871"/>
                <a:gd name="connsiteY9" fmla="*/ 653143 h 1074964"/>
                <a:gd name="connsiteX10" fmla="*/ 636814 w 821871"/>
                <a:gd name="connsiteY10" fmla="*/ 857250 h 1074964"/>
                <a:gd name="connsiteX11" fmla="*/ 756557 w 821871"/>
                <a:gd name="connsiteY11" fmla="*/ 1034143 h 1074964"/>
                <a:gd name="connsiteX12" fmla="*/ 783771 w 821871"/>
                <a:gd name="connsiteY12" fmla="*/ 1064079 h 1074964"/>
                <a:gd name="connsiteX13" fmla="*/ 794657 w 821871"/>
                <a:gd name="connsiteY13" fmla="*/ 1072243 h 1074964"/>
                <a:gd name="connsiteX14" fmla="*/ 810986 w 821871"/>
                <a:gd name="connsiteY14" fmla="*/ 1074964 h 1074964"/>
                <a:gd name="connsiteX15" fmla="*/ 821871 w 821871"/>
                <a:gd name="connsiteY15" fmla="*/ 1061357 h 1074964"/>
                <a:gd name="connsiteX16" fmla="*/ 819150 w 821871"/>
                <a:gd name="connsiteY16" fmla="*/ 1034143 h 1074964"/>
                <a:gd name="connsiteX17" fmla="*/ 794657 w 821871"/>
                <a:gd name="connsiteY17" fmla="*/ 987879 h 1074964"/>
                <a:gd name="connsiteX18" fmla="*/ 742950 w 821871"/>
                <a:gd name="connsiteY18" fmla="*/ 876300 h 1074964"/>
                <a:gd name="connsiteX19" fmla="*/ 647700 w 821871"/>
                <a:gd name="connsiteY19" fmla="*/ 683079 h 107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1871" h="1074964">
                  <a:moveTo>
                    <a:pt x="647700" y="683079"/>
                  </a:moveTo>
                  <a:lnTo>
                    <a:pt x="549728" y="481693"/>
                  </a:lnTo>
                  <a:lnTo>
                    <a:pt x="364671" y="100693"/>
                  </a:lnTo>
                  <a:lnTo>
                    <a:pt x="16328" y="0"/>
                  </a:lnTo>
                  <a:lnTo>
                    <a:pt x="0" y="29936"/>
                  </a:lnTo>
                  <a:lnTo>
                    <a:pt x="13607" y="70757"/>
                  </a:lnTo>
                  <a:lnTo>
                    <a:pt x="40821" y="103414"/>
                  </a:lnTo>
                  <a:lnTo>
                    <a:pt x="149678" y="217714"/>
                  </a:lnTo>
                  <a:lnTo>
                    <a:pt x="296636" y="397329"/>
                  </a:lnTo>
                  <a:lnTo>
                    <a:pt x="489857" y="653143"/>
                  </a:lnTo>
                  <a:lnTo>
                    <a:pt x="636814" y="857250"/>
                  </a:lnTo>
                  <a:lnTo>
                    <a:pt x="756557" y="1034143"/>
                  </a:lnTo>
                  <a:lnTo>
                    <a:pt x="783771" y="1064079"/>
                  </a:lnTo>
                  <a:lnTo>
                    <a:pt x="794657" y="1072243"/>
                  </a:lnTo>
                  <a:lnTo>
                    <a:pt x="810986" y="1074964"/>
                  </a:lnTo>
                  <a:lnTo>
                    <a:pt x="821871" y="1061357"/>
                  </a:lnTo>
                  <a:lnTo>
                    <a:pt x="819150" y="1034143"/>
                  </a:lnTo>
                  <a:lnTo>
                    <a:pt x="794657" y="987879"/>
                  </a:lnTo>
                  <a:lnTo>
                    <a:pt x="742950" y="876300"/>
                  </a:lnTo>
                  <a:lnTo>
                    <a:pt x="647700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6">
              <a:extLst>
                <a:ext uri="{FF2B5EF4-FFF2-40B4-BE49-F238E27FC236}">
                  <a16:creationId xmlns:a16="http://schemas.microsoft.com/office/drawing/2014/main" id="{7EA78A91-A5BD-4EF5-862C-9B63CDBF4FFE}"/>
                </a:ext>
              </a:extLst>
            </p:cNvPr>
            <p:cNvSpPr/>
            <p:nvPr/>
          </p:nvSpPr>
          <p:spPr>
            <a:xfrm rot="16200000">
              <a:off x="6262688" y="2449512"/>
              <a:ext cx="839788" cy="1166813"/>
            </a:xfrm>
            <a:custGeom>
              <a:avLst/>
              <a:gdLst>
                <a:gd name="connsiteX0" fmla="*/ 359569 w 840581"/>
                <a:gd name="connsiteY0" fmla="*/ 457200 h 1166812"/>
                <a:gd name="connsiteX1" fmla="*/ 264319 w 840581"/>
                <a:gd name="connsiteY1" fmla="*/ 314325 h 1166812"/>
                <a:gd name="connsiteX2" fmla="*/ 169069 w 840581"/>
                <a:gd name="connsiteY2" fmla="*/ 164306 h 1166812"/>
                <a:gd name="connsiteX3" fmla="*/ 71438 w 840581"/>
                <a:gd name="connsiteY3" fmla="*/ 0 h 1166812"/>
                <a:gd name="connsiteX4" fmla="*/ 0 w 840581"/>
                <a:gd name="connsiteY4" fmla="*/ 2381 h 1166812"/>
                <a:gd name="connsiteX5" fmla="*/ 40481 w 840581"/>
                <a:gd name="connsiteY5" fmla="*/ 121443 h 1166812"/>
                <a:gd name="connsiteX6" fmla="*/ 121444 w 840581"/>
                <a:gd name="connsiteY6" fmla="*/ 321468 h 1166812"/>
                <a:gd name="connsiteX7" fmla="*/ 211931 w 840581"/>
                <a:gd name="connsiteY7" fmla="*/ 552450 h 1166812"/>
                <a:gd name="connsiteX8" fmla="*/ 278606 w 840581"/>
                <a:gd name="connsiteY8" fmla="*/ 721518 h 1166812"/>
                <a:gd name="connsiteX9" fmla="*/ 309563 w 840581"/>
                <a:gd name="connsiteY9" fmla="*/ 809625 h 1166812"/>
                <a:gd name="connsiteX10" fmla="*/ 326231 w 840581"/>
                <a:gd name="connsiteY10" fmla="*/ 869156 h 1166812"/>
                <a:gd name="connsiteX11" fmla="*/ 342900 w 840581"/>
                <a:gd name="connsiteY11" fmla="*/ 931068 h 1166812"/>
                <a:gd name="connsiteX12" fmla="*/ 352425 w 840581"/>
                <a:gd name="connsiteY12" fmla="*/ 992981 h 1166812"/>
                <a:gd name="connsiteX13" fmla="*/ 357188 w 840581"/>
                <a:gd name="connsiteY13" fmla="*/ 1052512 h 1166812"/>
                <a:gd name="connsiteX14" fmla="*/ 364331 w 840581"/>
                <a:gd name="connsiteY14" fmla="*/ 1104900 h 1166812"/>
                <a:gd name="connsiteX15" fmla="*/ 373856 w 840581"/>
                <a:gd name="connsiteY15" fmla="*/ 1131093 h 1166812"/>
                <a:gd name="connsiteX16" fmla="*/ 388144 w 840581"/>
                <a:gd name="connsiteY16" fmla="*/ 1147762 h 1166812"/>
                <a:gd name="connsiteX17" fmla="*/ 402431 w 840581"/>
                <a:gd name="connsiteY17" fmla="*/ 1157287 h 1166812"/>
                <a:gd name="connsiteX18" fmla="*/ 419100 w 840581"/>
                <a:gd name="connsiteY18" fmla="*/ 1164431 h 1166812"/>
                <a:gd name="connsiteX19" fmla="*/ 440531 w 840581"/>
                <a:gd name="connsiteY19" fmla="*/ 1166812 h 1166812"/>
                <a:gd name="connsiteX20" fmla="*/ 469106 w 840581"/>
                <a:gd name="connsiteY20" fmla="*/ 1164431 h 1166812"/>
                <a:gd name="connsiteX21" fmla="*/ 514350 w 840581"/>
                <a:gd name="connsiteY21" fmla="*/ 1152525 h 1166812"/>
                <a:gd name="connsiteX22" fmla="*/ 595313 w 840581"/>
                <a:gd name="connsiteY22" fmla="*/ 1102518 h 1166812"/>
                <a:gd name="connsiteX23" fmla="*/ 654844 w 840581"/>
                <a:gd name="connsiteY23" fmla="*/ 1052512 h 1166812"/>
                <a:gd name="connsiteX24" fmla="*/ 711994 w 840581"/>
                <a:gd name="connsiteY24" fmla="*/ 1000125 h 1166812"/>
                <a:gd name="connsiteX25" fmla="*/ 771525 w 840581"/>
                <a:gd name="connsiteY25" fmla="*/ 926306 h 1166812"/>
                <a:gd name="connsiteX26" fmla="*/ 809625 w 840581"/>
                <a:gd name="connsiteY26" fmla="*/ 864393 h 1166812"/>
                <a:gd name="connsiteX27" fmla="*/ 833438 w 840581"/>
                <a:gd name="connsiteY27" fmla="*/ 814387 h 1166812"/>
                <a:gd name="connsiteX28" fmla="*/ 840581 w 840581"/>
                <a:gd name="connsiteY28" fmla="*/ 788193 h 1166812"/>
                <a:gd name="connsiteX29" fmla="*/ 840581 w 840581"/>
                <a:gd name="connsiteY29" fmla="*/ 781050 h 1166812"/>
                <a:gd name="connsiteX30" fmla="*/ 838200 w 840581"/>
                <a:gd name="connsiteY30" fmla="*/ 773906 h 1166812"/>
                <a:gd name="connsiteX31" fmla="*/ 823913 w 840581"/>
                <a:gd name="connsiteY31" fmla="*/ 773906 h 1166812"/>
                <a:gd name="connsiteX32" fmla="*/ 802481 w 840581"/>
                <a:gd name="connsiteY32" fmla="*/ 781050 h 1166812"/>
                <a:gd name="connsiteX33" fmla="*/ 750094 w 840581"/>
                <a:gd name="connsiteY33" fmla="*/ 807243 h 1166812"/>
                <a:gd name="connsiteX34" fmla="*/ 714375 w 840581"/>
                <a:gd name="connsiteY34" fmla="*/ 821531 h 1166812"/>
                <a:gd name="connsiteX35" fmla="*/ 683419 w 840581"/>
                <a:gd name="connsiteY35" fmla="*/ 828675 h 1166812"/>
                <a:gd name="connsiteX36" fmla="*/ 657225 w 840581"/>
                <a:gd name="connsiteY36" fmla="*/ 826293 h 1166812"/>
                <a:gd name="connsiteX37" fmla="*/ 628650 w 840581"/>
                <a:gd name="connsiteY37" fmla="*/ 814387 h 1166812"/>
                <a:gd name="connsiteX38" fmla="*/ 590550 w 840581"/>
                <a:gd name="connsiteY38" fmla="*/ 776287 h 1166812"/>
                <a:gd name="connsiteX39" fmla="*/ 552450 w 840581"/>
                <a:gd name="connsiteY39" fmla="*/ 735806 h 1166812"/>
                <a:gd name="connsiteX40" fmla="*/ 481013 w 840581"/>
                <a:gd name="connsiteY40" fmla="*/ 633412 h 1166812"/>
                <a:gd name="connsiteX41" fmla="*/ 359569 w 840581"/>
                <a:gd name="connsiteY41" fmla="*/ 457200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0581" h="1166812">
                  <a:moveTo>
                    <a:pt x="359569" y="457200"/>
                  </a:moveTo>
                  <a:lnTo>
                    <a:pt x="264319" y="314325"/>
                  </a:lnTo>
                  <a:lnTo>
                    <a:pt x="169069" y="164306"/>
                  </a:lnTo>
                  <a:lnTo>
                    <a:pt x="71438" y="0"/>
                  </a:lnTo>
                  <a:lnTo>
                    <a:pt x="0" y="2381"/>
                  </a:lnTo>
                  <a:lnTo>
                    <a:pt x="40481" y="121443"/>
                  </a:lnTo>
                  <a:lnTo>
                    <a:pt x="121444" y="321468"/>
                  </a:lnTo>
                  <a:lnTo>
                    <a:pt x="211931" y="552450"/>
                  </a:lnTo>
                  <a:lnTo>
                    <a:pt x="278606" y="721518"/>
                  </a:lnTo>
                  <a:lnTo>
                    <a:pt x="309563" y="809625"/>
                  </a:lnTo>
                  <a:lnTo>
                    <a:pt x="326231" y="869156"/>
                  </a:lnTo>
                  <a:lnTo>
                    <a:pt x="342900" y="931068"/>
                  </a:lnTo>
                  <a:lnTo>
                    <a:pt x="352425" y="992981"/>
                  </a:lnTo>
                  <a:lnTo>
                    <a:pt x="357188" y="1052512"/>
                  </a:lnTo>
                  <a:lnTo>
                    <a:pt x="364331" y="1104900"/>
                  </a:lnTo>
                  <a:lnTo>
                    <a:pt x="373856" y="1131093"/>
                  </a:lnTo>
                  <a:lnTo>
                    <a:pt x="388144" y="1147762"/>
                  </a:lnTo>
                  <a:lnTo>
                    <a:pt x="402431" y="1157287"/>
                  </a:lnTo>
                  <a:lnTo>
                    <a:pt x="419100" y="1164431"/>
                  </a:lnTo>
                  <a:lnTo>
                    <a:pt x="440531" y="1166812"/>
                  </a:lnTo>
                  <a:lnTo>
                    <a:pt x="469106" y="1164431"/>
                  </a:lnTo>
                  <a:lnTo>
                    <a:pt x="514350" y="1152525"/>
                  </a:lnTo>
                  <a:lnTo>
                    <a:pt x="595313" y="1102518"/>
                  </a:lnTo>
                  <a:lnTo>
                    <a:pt x="654844" y="1052512"/>
                  </a:lnTo>
                  <a:lnTo>
                    <a:pt x="711994" y="1000125"/>
                  </a:lnTo>
                  <a:lnTo>
                    <a:pt x="771525" y="926306"/>
                  </a:lnTo>
                  <a:lnTo>
                    <a:pt x="809625" y="864393"/>
                  </a:lnTo>
                  <a:lnTo>
                    <a:pt x="833438" y="814387"/>
                  </a:lnTo>
                  <a:lnTo>
                    <a:pt x="840581" y="788193"/>
                  </a:lnTo>
                  <a:lnTo>
                    <a:pt x="840581" y="781050"/>
                  </a:lnTo>
                  <a:lnTo>
                    <a:pt x="838200" y="773906"/>
                  </a:lnTo>
                  <a:lnTo>
                    <a:pt x="823913" y="773906"/>
                  </a:lnTo>
                  <a:lnTo>
                    <a:pt x="802481" y="781050"/>
                  </a:lnTo>
                  <a:lnTo>
                    <a:pt x="750094" y="807243"/>
                  </a:lnTo>
                  <a:lnTo>
                    <a:pt x="714375" y="821531"/>
                  </a:lnTo>
                  <a:lnTo>
                    <a:pt x="683419" y="828675"/>
                  </a:lnTo>
                  <a:lnTo>
                    <a:pt x="657225" y="826293"/>
                  </a:lnTo>
                  <a:lnTo>
                    <a:pt x="628650" y="814387"/>
                  </a:lnTo>
                  <a:lnTo>
                    <a:pt x="590550" y="776287"/>
                  </a:lnTo>
                  <a:lnTo>
                    <a:pt x="552450" y="735806"/>
                  </a:lnTo>
                  <a:lnTo>
                    <a:pt x="481013" y="633412"/>
                  </a:lnTo>
                  <a:lnTo>
                    <a:pt x="359569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E922D992-5261-4F2B-AEB2-AAC749A685A8}"/>
                </a:ext>
              </a:extLst>
            </p:cNvPr>
            <p:cNvSpPr/>
            <p:nvPr/>
          </p:nvSpPr>
          <p:spPr>
            <a:xfrm rot="16200000">
              <a:off x="4827588" y="2735263"/>
              <a:ext cx="3560762" cy="1630362"/>
            </a:xfrm>
            <a:custGeom>
              <a:avLst/>
              <a:gdLst>
                <a:gd name="connsiteX0" fmla="*/ 2039372 w 3559526"/>
                <a:gd name="connsiteY0" fmla="*/ 155765 h 1629766"/>
                <a:gd name="connsiteX1" fmla="*/ 1647074 w 3559526"/>
                <a:gd name="connsiteY1" fmla="*/ 149996 h 1629766"/>
                <a:gd name="connsiteX2" fmla="*/ 1315352 w 3559526"/>
                <a:gd name="connsiteY2" fmla="*/ 147112 h 1629766"/>
                <a:gd name="connsiteX3" fmla="*/ 943246 w 3559526"/>
                <a:gd name="connsiteY3" fmla="*/ 141343 h 1629766"/>
                <a:gd name="connsiteX4" fmla="*/ 686521 w 3559526"/>
                <a:gd name="connsiteY4" fmla="*/ 135573 h 1629766"/>
                <a:gd name="connsiteX5" fmla="*/ 556717 w 3559526"/>
                <a:gd name="connsiteY5" fmla="*/ 135573 h 1629766"/>
                <a:gd name="connsiteX6" fmla="*/ 501911 w 3559526"/>
                <a:gd name="connsiteY6" fmla="*/ 138458 h 1629766"/>
                <a:gd name="connsiteX7" fmla="*/ 429797 w 3559526"/>
                <a:gd name="connsiteY7" fmla="*/ 149996 h 1629766"/>
                <a:gd name="connsiteX8" fmla="*/ 357684 w 3559526"/>
                <a:gd name="connsiteY8" fmla="*/ 170188 h 1629766"/>
                <a:gd name="connsiteX9" fmla="*/ 291339 w 3559526"/>
                <a:gd name="connsiteY9" fmla="*/ 196149 h 1629766"/>
                <a:gd name="connsiteX10" fmla="*/ 242302 w 3559526"/>
                <a:gd name="connsiteY10" fmla="*/ 222110 h 1629766"/>
                <a:gd name="connsiteX11" fmla="*/ 190380 w 3559526"/>
                <a:gd name="connsiteY11" fmla="*/ 259609 h 1629766"/>
                <a:gd name="connsiteX12" fmla="*/ 138458 w 3559526"/>
                <a:gd name="connsiteY12" fmla="*/ 311531 h 1629766"/>
                <a:gd name="connsiteX13" fmla="*/ 103844 w 3559526"/>
                <a:gd name="connsiteY13" fmla="*/ 360568 h 1629766"/>
                <a:gd name="connsiteX14" fmla="*/ 77883 w 3559526"/>
                <a:gd name="connsiteY14" fmla="*/ 418259 h 1629766"/>
                <a:gd name="connsiteX15" fmla="*/ 51922 w 3559526"/>
                <a:gd name="connsiteY15" fmla="*/ 496141 h 1629766"/>
                <a:gd name="connsiteX16" fmla="*/ 28846 w 3559526"/>
                <a:gd name="connsiteY16" fmla="*/ 597100 h 1629766"/>
                <a:gd name="connsiteX17" fmla="*/ 8654 w 3559526"/>
                <a:gd name="connsiteY17" fmla="*/ 770173 h 1629766"/>
                <a:gd name="connsiteX18" fmla="*/ 0 w 3559526"/>
                <a:gd name="connsiteY18" fmla="*/ 995167 h 1629766"/>
                <a:gd name="connsiteX19" fmla="*/ 2885 w 3559526"/>
                <a:gd name="connsiteY19" fmla="*/ 1093242 h 1629766"/>
                <a:gd name="connsiteX20" fmla="*/ 11538 w 3559526"/>
                <a:gd name="connsiteY20" fmla="*/ 1228815 h 1629766"/>
                <a:gd name="connsiteX21" fmla="*/ 23077 w 3559526"/>
                <a:gd name="connsiteY21" fmla="*/ 1344197 h 1629766"/>
                <a:gd name="connsiteX22" fmla="*/ 40384 w 3559526"/>
                <a:gd name="connsiteY22" fmla="*/ 1453809 h 1629766"/>
                <a:gd name="connsiteX23" fmla="*/ 60576 w 3559526"/>
                <a:gd name="connsiteY23" fmla="*/ 1517269 h 1629766"/>
                <a:gd name="connsiteX24" fmla="*/ 83652 w 3559526"/>
                <a:gd name="connsiteY24" fmla="*/ 1566307 h 1629766"/>
                <a:gd name="connsiteX25" fmla="*/ 98075 w 3559526"/>
                <a:gd name="connsiteY25" fmla="*/ 1589383 h 1629766"/>
                <a:gd name="connsiteX26" fmla="*/ 115382 w 3559526"/>
                <a:gd name="connsiteY26" fmla="*/ 1609575 h 1629766"/>
                <a:gd name="connsiteX27" fmla="*/ 126920 w 3559526"/>
                <a:gd name="connsiteY27" fmla="*/ 1621113 h 1629766"/>
                <a:gd name="connsiteX28" fmla="*/ 144227 w 3559526"/>
                <a:gd name="connsiteY28" fmla="*/ 1629766 h 1629766"/>
                <a:gd name="connsiteX29" fmla="*/ 170188 w 3559526"/>
                <a:gd name="connsiteY29" fmla="*/ 1629766 h 1629766"/>
                <a:gd name="connsiteX30" fmla="*/ 210572 w 3559526"/>
                <a:gd name="connsiteY30" fmla="*/ 1606690 h 1629766"/>
                <a:gd name="connsiteX31" fmla="*/ 253840 w 3559526"/>
                <a:gd name="connsiteY31" fmla="*/ 1574960 h 1629766"/>
                <a:gd name="connsiteX32" fmla="*/ 268263 w 3559526"/>
                <a:gd name="connsiteY32" fmla="*/ 1113433 h 1629766"/>
                <a:gd name="connsiteX33" fmla="*/ 239417 w 3559526"/>
                <a:gd name="connsiteY33" fmla="*/ 1003821 h 1629766"/>
                <a:gd name="connsiteX34" fmla="*/ 227879 w 3559526"/>
                <a:gd name="connsiteY34" fmla="*/ 888439 h 1629766"/>
                <a:gd name="connsiteX35" fmla="*/ 224995 w 3559526"/>
                <a:gd name="connsiteY35" fmla="*/ 752866 h 1629766"/>
                <a:gd name="connsiteX36" fmla="*/ 227879 w 3559526"/>
                <a:gd name="connsiteY36" fmla="*/ 660560 h 1629766"/>
                <a:gd name="connsiteX37" fmla="*/ 239417 w 3559526"/>
                <a:gd name="connsiteY37" fmla="*/ 571139 h 1629766"/>
                <a:gd name="connsiteX38" fmla="*/ 253840 w 3559526"/>
                <a:gd name="connsiteY38" fmla="*/ 510564 h 1629766"/>
                <a:gd name="connsiteX39" fmla="*/ 276916 w 3559526"/>
                <a:gd name="connsiteY39" fmla="*/ 461527 h 1629766"/>
                <a:gd name="connsiteX40" fmla="*/ 302877 w 3559526"/>
                <a:gd name="connsiteY40" fmla="*/ 426912 h 1629766"/>
                <a:gd name="connsiteX41" fmla="*/ 337492 w 3559526"/>
                <a:gd name="connsiteY41" fmla="*/ 400951 h 1629766"/>
                <a:gd name="connsiteX42" fmla="*/ 389414 w 3559526"/>
                <a:gd name="connsiteY42" fmla="*/ 372106 h 1629766"/>
                <a:gd name="connsiteX43" fmla="*/ 435566 w 3559526"/>
                <a:gd name="connsiteY43" fmla="*/ 354799 h 1629766"/>
                <a:gd name="connsiteX44" fmla="*/ 487488 w 3559526"/>
                <a:gd name="connsiteY44" fmla="*/ 343260 h 1629766"/>
                <a:gd name="connsiteX45" fmla="*/ 574024 w 3559526"/>
                <a:gd name="connsiteY45" fmla="*/ 337491 h 1629766"/>
                <a:gd name="connsiteX46" fmla="*/ 666330 w 3559526"/>
                <a:gd name="connsiteY46" fmla="*/ 337491 h 1629766"/>
                <a:gd name="connsiteX47" fmla="*/ 1049974 w 3559526"/>
                <a:gd name="connsiteY47" fmla="*/ 343260 h 1629766"/>
                <a:gd name="connsiteX48" fmla="*/ 1361504 w 3559526"/>
                <a:gd name="connsiteY48" fmla="*/ 354799 h 1629766"/>
                <a:gd name="connsiteX49" fmla="*/ 1834569 w 3559526"/>
                <a:gd name="connsiteY49" fmla="*/ 377875 h 1629766"/>
                <a:gd name="connsiteX50" fmla="*/ 2076871 w 3559526"/>
                <a:gd name="connsiteY50" fmla="*/ 383644 h 1629766"/>
                <a:gd name="connsiteX51" fmla="*/ 2529744 w 3559526"/>
                <a:gd name="connsiteY51" fmla="*/ 406720 h 1629766"/>
                <a:gd name="connsiteX52" fmla="*/ 2893197 w 3559526"/>
                <a:gd name="connsiteY52" fmla="*/ 424028 h 1629766"/>
                <a:gd name="connsiteX53" fmla="*/ 2956656 w 3559526"/>
                <a:gd name="connsiteY53" fmla="*/ 438450 h 1629766"/>
                <a:gd name="connsiteX54" fmla="*/ 3046077 w 3559526"/>
                <a:gd name="connsiteY54" fmla="*/ 464411 h 1629766"/>
                <a:gd name="connsiteX55" fmla="*/ 3132614 w 3559526"/>
                <a:gd name="connsiteY55" fmla="*/ 499026 h 1629766"/>
                <a:gd name="connsiteX56" fmla="*/ 3170113 w 3559526"/>
                <a:gd name="connsiteY56" fmla="*/ 516333 h 1629766"/>
                <a:gd name="connsiteX57" fmla="*/ 3198958 w 3559526"/>
                <a:gd name="connsiteY57" fmla="*/ 516333 h 1629766"/>
                <a:gd name="connsiteX58" fmla="*/ 3239342 w 3559526"/>
                <a:gd name="connsiteY58" fmla="*/ 499026 h 1629766"/>
                <a:gd name="connsiteX59" fmla="*/ 3302802 w 3559526"/>
                <a:gd name="connsiteY59" fmla="*/ 452873 h 1629766"/>
                <a:gd name="connsiteX60" fmla="*/ 3377800 w 3559526"/>
                <a:gd name="connsiteY60" fmla="*/ 380760 h 1629766"/>
                <a:gd name="connsiteX61" fmla="*/ 3441260 w 3559526"/>
                <a:gd name="connsiteY61" fmla="*/ 299992 h 1629766"/>
                <a:gd name="connsiteX62" fmla="*/ 3498950 w 3559526"/>
                <a:gd name="connsiteY62" fmla="*/ 210572 h 1629766"/>
                <a:gd name="connsiteX63" fmla="*/ 3533565 w 3559526"/>
                <a:gd name="connsiteY63" fmla="*/ 138458 h 1629766"/>
                <a:gd name="connsiteX64" fmla="*/ 3547988 w 3559526"/>
                <a:gd name="connsiteY64" fmla="*/ 92305 h 1629766"/>
                <a:gd name="connsiteX65" fmla="*/ 3556641 w 3559526"/>
                <a:gd name="connsiteY65" fmla="*/ 46153 h 1629766"/>
                <a:gd name="connsiteX66" fmla="*/ 3559526 w 3559526"/>
                <a:gd name="connsiteY66" fmla="*/ 25961 h 1629766"/>
                <a:gd name="connsiteX67" fmla="*/ 3556641 w 3559526"/>
                <a:gd name="connsiteY67" fmla="*/ 17307 h 1629766"/>
                <a:gd name="connsiteX68" fmla="*/ 3550872 w 3559526"/>
                <a:gd name="connsiteY68" fmla="*/ 8654 h 1629766"/>
                <a:gd name="connsiteX69" fmla="*/ 3519142 w 3559526"/>
                <a:gd name="connsiteY69" fmla="*/ 0 h 1629766"/>
                <a:gd name="connsiteX70" fmla="*/ 3504720 w 3559526"/>
                <a:gd name="connsiteY70" fmla="*/ 5769 h 1629766"/>
                <a:gd name="connsiteX71" fmla="*/ 3484528 w 3559526"/>
                <a:gd name="connsiteY71" fmla="*/ 25961 h 1629766"/>
                <a:gd name="connsiteX72" fmla="*/ 3444144 w 3559526"/>
                <a:gd name="connsiteY72" fmla="*/ 60575 h 1629766"/>
                <a:gd name="connsiteX73" fmla="*/ 3386453 w 3559526"/>
                <a:gd name="connsiteY73" fmla="*/ 100959 h 1629766"/>
                <a:gd name="connsiteX74" fmla="*/ 3331647 w 3559526"/>
                <a:gd name="connsiteY74" fmla="*/ 132689 h 1629766"/>
                <a:gd name="connsiteX75" fmla="*/ 3268187 w 3559526"/>
                <a:gd name="connsiteY75" fmla="*/ 155765 h 1629766"/>
                <a:gd name="connsiteX76" fmla="*/ 3204727 w 3559526"/>
                <a:gd name="connsiteY76" fmla="*/ 158650 h 1629766"/>
                <a:gd name="connsiteX77" fmla="*/ 2950887 w 3559526"/>
                <a:gd name="connsiteY77" fmla="*/ 158650 h 1629766"/>
                <a:gd name="connsiteX78" fmla="*/ 2405709 w 3559526"/>
                <a:gd name="connsiteY78" fmla="*/ 158650 h 1629766"/>
                <a:gd name="connsiteX79" fmla="*/ 2039372 w 3559526"/>
                <a:gd name="connsiteY79" fmla="*/ 155765 h 162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59526" h="1629766">
                  <a:moveTo>
                    <a:pt x="2039372" y="155765"/>
                  </a:moveTo>
                  <a:lnTo>
                    <a:pt x="1647074" y="149996"/>
                  </a:lnTo>
                  <a:lnTo>
                    <a:pt x="1315352" y="147112"/>
                  </a:lnTo>
                  <a:lnTo>
                    <a:pt x="943246" y="141343"/>
                  </a:lnTo>
                  <a:lnTo>
                    <a:pt x="686521" y="135573"/>
                  </a:lnTo>
                  <a:lnTo>
                    <a:pt x="556717" y="135573"/>
                  </a:lnTo>
                  <a:lnTo>
                    <a:pt x="501911" y="138458"/>
                  </a:lnTo>
                  <a:lnTo>
                    <a:pt x="429797" y="149996"/>
                  </a:lnTo>
                  <a:lnTo>
                    <a:pt x="357684" y="170188"/>
                  </a:lnTo>
                  <a:lnTo>
                    <a:pt x="291339" y="196149"/>
                  </a:lnTo>
                  <a:lnTo>
                    <a:pt x="242302" y="222110"/>
                  </a:lnTo>
                  <a:lnTo>
                    <a:pt x="190380" y="259609"/>
                  </a:lnTo>
                  <a:lnTo>
                    <a:pt x="138458" y="311531"/>
                  </a:lnTo>
                  <a:lnTo>
                    <a:pt x="103844" y="360568"/>
                  </a:lnTo>
                  <a:lnTo>
                    <a:pt x="77883" y="418259"/>
                  </a:lnTo>
                  <a:lnTo>
                    <a:pt x="51922" y="496141"/>
                  </a:lnTo>
                  <a:lnTo>
                    <a:pt x="28846" y="597100"/>
                  </a:lnTo>
                  <a:lnTo>
                    <a:pt x="8654" y="770173"/>
                  </a:lnTo>
                  <a:lnTo>
                    <a:pt x="0" y="995167"/>
                  </a:lnTo>
                  <a:cubicBezTo>
                    <a:pt x="962" y="1027859"/>
                    <a:pt x="1923" y="1060550"/>
                    <a:pt x="2885" y="1093242"/>
                  </a:cubicBezTo>
                  <a:lnTo>
                    <a:pt x="11538" y="1228815"/>
                  </a:lnTo>
                  <a:lnTo>
                    <a:pt x="23077" y="1344197"/>
                  </a:lnTo>
                  <a:lnTo>
                    <a:pt x="40384" y="1453809"/>
                  </a:lnTo>
                  <a:lnTo>
                    <a:pt x="60576" y="1517269"/>
                  </a:lnTo>
                  <a:lnTo>
                    <a:pt x="83652" y="1566307"/>
                  </a:lnTo>
                  <a:lnTo>
                    <a:pt x="98075" y="1589383"/>
                  </a:lnTo>
                  <a:lnTo>
                    <a:pt x="115382" y="1609575"/>
                  </a:lnTo>
                  <a:lnTo>
                    <a:pt x="126920" y="1621113"/>
                  </a:lnTo>
                  <a:lnTo>
                    <a:pt x="144227" y="1629766"/>
                  </a:lnTo>
                  <a:lnTo>
                    <a:pt x="170188" y="1629766"/>
                  </a:lnTo>
                  <a:lnTo>
                    <a:pt x="210572" y="1606690"/>
                  </a:lnTo>
                  <a:lnTo>
                    <a:pt x="253840" y="1574960"/>
                  </a:lnTo>
                  <a:lnTo>
                    <a:pt x="268263" y="1113433"/>
                  </a:lnTo>
                  <a:lnTo>
                    <a:pt x="239417" y="1003821"/>
                  </a:lnTo>
                  <a:lnTo>
                    <a:pt x="227879" y="888439"/>
                  </a:lnTo>
                  <a:cubicBezTo>
                    <a:pt x="226918" y="843248"/>
                    <a:pt x="225956" y="798057"/>
                    <a:pt x="224995" y="752866"/>
                  </a:cubicBezTo>
                  <a:cubicBezTo>
                    <a:pt x="225956" y="722097"/>
                    <a:pt x="226918" y="691329"/>
                    <a:pt x="227879" y="660560"/>
                  </a:cubicBezTo>
                  <a:lnTo>
                    <a:pt x="239417" y="571139"/>
                  </a:lnTo>
                  <a:lnTo>
                    <a:pt x="253840" y="510564"/>
                  </a:lnTo>
                  <a:lnTo>
                    <a:pt x="276916" y="461527"/>
                  </a:lnTo>
                  <a:lnTo>
                    <a:pt x="302877" y="426912"/>
                  </a:lnTo>
                  <a:lnTo>
                    <a:pt x="337492" y="400951"/>
                  </a:lnTo>
                  <a:lnTo>
                    <a:pt x="389414" y="372106"/>
                  </a:lnTo>
                  <a:lnTo>
                    <a:pt x="435566" y="354799"/>
                  </a:lnTo>
                  <a:lnTo>
                    <a:pt x="487488" y="343260"/>
                  </a:lnTo>
                  <a:lnTo>
                    <a:pt x="574024" y="337491"/>
                  </a:lnTo>
                  <a:lnTo>
                    <a:pt x="666330" y="337491"/>
                  </a:lnTo>
                  <a:lnTo>
                    <a:pt x="1049974" y="343260"/>
                  </a:lnTo>
                  <a:lnTo>
                    <a:pt x="1361504" y="354799"/>
                  </a:lnTo>
                  <a:lnTo>
                    <a:pt x="1834569" y="377875"/>
                  </a:lnTo>
                  <a:lnTo>
                    <a:pt x="2076871" y="383644"/>
                  </a:lnTo>
                  <a:lnTo>
                    <a:pt x="2529744" y="406720"/>
                  </a:lnTo>
                  <a:lnTo>
                    <a:pt x="2893197" y="424028"/>
                  </a:lnTo>
                  <a:lnTo>
                    <a:pt x="2956656" y="438450"/>
                  </a:lnTo>
                  <a:lnTo>
                    <a:pt x="3046077" y="464411"/>
                  </a:lnTo>
                  <a:lnTo>
                    <a:pt x="3132614" y="499026"/>
                  </a:lnTo>
                  <a:lnTo>
                    <a:pt x="3170113" y="516333"/>
                  </a:lnTo>
                  <a:lnTo>
                    <a:pt x="3198958" y="516333"/>
                  </a:lnTo>
                  <a:lnTo>
                    <a:pt x="3239342" y="499026"/>
                  </a:lnTo>
                  <a:lnTo>
                    <a:pt x="3302802" y="452873"/>
                  </a:lnTo>
                  <a:lnTo>
                    <a:pt x="3377800" y="380760"/>
                  </a:lnTo>
                  <a:lnTo>
                    <a:pt x="3441260" y="299992"/>
                  </a:lnTo>
                  <a:lnTo>
                    <a:pt x="3498950" y="210572"/>
                  </a:lnTo>
                  <a:lnTo>
                    <a:pt x="3533565" y="138458"/>
                  </a:lnTo>
                  <a:lnTo>
                    <a:pt x="3547988" y="92305"/>
                  </a:lnTo>
                  <a:lnTo>
                    <a:pt x="3556641" y="46153"/>
                  </a:lnTo>
                  <a:lnTo>
                    <a:pt x="3559526" y="25961"/>
                  </a:lnTo>
                  <a:lnTo>
                    <a:pt x="3556641" y="17307"/>
                  </a:lnTo>
                  <a:lnTo>
                    <a:pt x="3550872" y="8654"/>
                  </a:lnTo>
                  <a:lnTo>
                    <a:pt x="3519142" y="0"/>
                  </a:lnTo>
                  <a:lnTo>
                    <a:pt x="3504720" y="5769"/>
                  </a:lnTo>
                  <a:lnTo>
                    <a:pt x="3484528" y="25961"/>
                  </a:lnTo>
                  <a:lnTo>
                    <a:pt x="3444144" y="60575"/>
                  </a:lnTo>
                  <a:lnTo>
                    <a:pt x="3386453" y="100959"/>
                  </a:lnTo>
                  <a:lnTo>
                    <a:pt x="3331647" y="132689"/>
                  </a:lnTo>
                  <a:lnTo>
                    <a:pt x="3268187" y="155765"/>
                  </a:lnTo>
                  <a:lnTo>
                    <a:pt x="3204727" y="158650"/>
                  </a:lnTo>
                  <a:lnTo>
                    <a:pt x="2950887" y="158650"/>
                  </a:lnTo>
                  <a:lnTo>
                    <a:pt x="2405709" y="158650"/>
                  </a:lnTo>
                  <a:lnTo>
                    <a:pt x="2039372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5">
              <a:extLst>
                <a:ext uri="{FF2B5EF4-FFF2-40B4-BE49-F238E27FC236}">
                  <a16:creationId xmlns:a16="http://schemas.microsoft.com/office/drawing/2014/main" id="{8CA5BEF2-B089-4778-AEA9-2EBF03925734}"/>
                </a:ext>
              </a:extLst>
            </p:cNvPr>
            <p:cNvSpPr/>
            <p:nvPr/>
          </p:nvSpPr>
          <p:spPr>
            <a:xfrm rot="16200000">
              <a:off x="6634163" y="4368800"/>
              <a:ext cx="960438" cy="604837"/>
            </a:xfrm>
            <a:custGeom>
              <a:avLst/>
              <a:gdLst>
                <a:gd name="connsiteX0" fmla="*/ 664369 w 959644"/>
                <a:gd name="connsiteY0" fmla="*/ 378619 h 604838"/>
                <a:gd name="connsiteX1" fmla="*/ 442912 w 959644"/>
                <a:gd name="connsiteY1" fmla="*/ 328613 h 604838"/>
                <a:gd name="connsiteX2" fmla="*/ 226219 w 959644"/>
                <a:gd name="connsiteY2" fmla="*/ 266700 h 604838"/>
                <a:gd name="connsiteX3" fmla="*/ 202406 w 959644"/>
                <a:gd name="connsiteY3" fmla="*/ 254794 h 604838"/>
                <a:gd name="connsiteX4" fmla="*/ 178594 w 959644"/>
                <a:gd name="connsiteY4" fmla="*/ 233363 h 604838"/>
                <a:gd name="connsiteX5" fmla="*/ 145256 w 959644"/>
                <a:gd name="connsiteY5" fmla="*/ 197644 h 604838"/>
                <a:gd name="connsiteX6" fmla="*/ 119062 w 959644"/>
                <a:gd name="connsiteY6" fmla="*/ 161925 h 604838"/>
                <a:gd name="connsiteX7" fmla="*/ 97631 w 959644"/>
                <a:gd name="connsiteY7" fmla="*/ 123825 h 604838"/>
                <a:gd name="connsiteX8" fmla="*/ 88106 w 959644"/>
                <a:gd name="connsiteY8" fmla="*/ 95250 h 604838"/>
                <a:gd name="connsiteX9" fmla="*/ 61912 w 959644"/>
                <a:gd name="connsiteY9" fmla="*/ 0 h 604838"/>
                <a:gd name="connsiteX10" fmla="*/ 0 w 959644"/>
                <a:gd name="connsiteY10" fmla="*/ 604838 h 604838"/>
                <a:gd name="connsiteX11" fmla="*/ 76200 w 959644"/>
                <a:gd name="connsiteY11" fmla="*/ 557213 h 604838"/>
                <a:gd name="connsiteX12" fmla="*/ 100012 w 959644"/>
                <a:gd name="connsiteY12" fmla="*/ 540544 h 604838"/>
                <a:gd name="connsiteX13" fmla="*/ 138112 w 959644"/>
                <a:gd name="connsiteY13" fmla="*/ 516732 h 604838"/>
                <a:gd name="connsiteX14" fmla="*/ 173831 w 959644"/>
                <a:gd name="connsiteY14" fmla="*/ 502444 h 604838"/>
                <a:gd name="connsiteX15" fmla="*/ 221456 w 959644"/>
                <a:gd name="connsiteY15" fmla="*/ 488157 h 604838"/>
                <a:gd name="connsiteX16" fmla="*/ 290512 w 959644"/>
                <a:gd name="connsiteY16" fmla="*/ 481013 h 604838"/>
                <a:gd name="connsiteX17" fmla="*/ 476250 w 959644"/>
                <a:gd name="connsiteY17" fmla="*/ 478632 h 604838"/>
                <a:gd name="connsiteX18" fmla="*/ 857250 w 959644"/>
                <a:gd name="connsiteY18" fmla="*/ 478632 h 604838"/>
                <a:gd name="connsiteX19" fmla="*/ 923925 w 959644"/>
                <a:gd name="connsiteY19" fmla="*/ 478632 h 604838"/>
                <a:gd name="connsiteX20" fmla="*/ 938212 w 959644"/>
                <a:gd name="connsiteY20" fmla="*/ 476250 h 604838"/>
                <a:gd name="connsiteX21" fmla="*/ 957262 w 959644"/>
                <a:gd name="connsiteY21" fmla="*/ 466725 h 604838"/>
                <a:gd name="connsiteX22" fmla="*/ 959644 w 959644"/>
                <a:gd name="connsiteY22" fmla="*/ 450057 h 604838"/>
                <a:gd name="connsiteX23" fmla="*/ 947737 w 959644"/>
                <a:gd name="connsiteY23" fmla="*/ 435769 h 604838"/>
                <a:gd name="connsiteX24" fmla="*/ 928687 w 959644"/>
                <a:gd name="connsiteY24" fmla="*/ 431007 h 604838"/>
                <a:gd name="connsiteX25" fmla="*/ 821531 w 959644"/>
                <a:gd name="connsiteY25" fmla="*/ 409575 h 604838"/>
                <a:gd name="connsiteX26" fmla="*/ 716756 w 959644"/>
                <a:gd name="connsiteY26" fmla="*/ 388144 h 604838"/>
                <a:gd name="connsiteX27" fmla="*/ 664369 w 959644"/>
                <a:gd name="connsiteY27" fmla="*/ 378619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59644" h="604838">
                  <a:moveTo>
                    <a:pt x="664369" y="378619"/>
                  </a:moveTo>
                  <a:lnTo>
                    <a:pt x="442912" y="328613"/>
                  </a:lnTo>
                  <a:lnTo>
                    <a:pt x="226219" y="266700"/>
                  </a:lnTo>
                  <a:lnTo>
                    <a:pt x="202406" y="254794"/>
                  </a:lnTo>
                  <a:lnTo>
                    <a:pt x="178594" y="233363"/>
                  </a:lnTo>
                  <a:lnTo>
                    <a:pt x="145256" y="197644"/>
                  </a:lnTo>
                  <a:lnTo>
                    <a:pt x="119062" y="161925"/>
                  </a:lnTo>
                  <a:lnTo>
                    <a:pt x="97631" y="123825"/>
                  </a:lnTo>
                  <a:lnTo>
                    <a:pt x="88106" y="95250"/>
                  </a:lnTo>
                  <a:lnTo>
                    <a:pt x="61912" y="0"/>
                  </a:lnTo>
                  <a:lnTo>
                    <a:pt x="0" y="604838"/>
                  </a:lnTo>
                  <a:lnTo>
                    <a:pt x="76200" y="557213"/>
                  </a:lnTo>
                  <a:lnTo>
                    <a:pt x="100012" y="540544"/>
                  </a:lnTo>
                  <a:lnTo>
                    <a:pt x="138112" y="516732"/>
                  </a:lnTo>
                  <a:lnTo>
                    <a:pt x="173831" y="502444"/>
                  </a:lnTo>
                  <a:lnTo>
                    <a:pt x="221456" y="488157"/>
                  </a:lnTo>
                  <a:lnTo>
                    <a:pt x="290512" y="481013"/>
                  </a:lnTo>
                  <a:lnTo>
                    <a:pt x="476250" y="478632"/>
                  </a:lnTo>
                  <a:lnTo>
                    <a:pt x="857250" y="478632"/>
                  </a:lnTo>
                  <a:lnTo>
                    <a:pt x="923925" y="478632"/>
                  </a:lnTo>
                  <a:lnTo>
                    <a:pt x="938212" y="476250"/>
                  </a:lnTo>
                  <a:lnTo>
                    <a:pt x="957262" y="466725"/>
                  </a:lnTo>
                  <a:lnTo>
                    <a:pt x="959644" y="450057"/>
                  </a:lnTo>
                  <a:lnTo>
                    <a:pt x="947737" y="435769"/>
                  </a:lnTo>
                  <a:lnTo>
                    <a:pt x="928687" y="431007"/>
                  </a:lnTo>
                  <a:lnTo>
                    <a:pt x="821531" y="409575"/>
                  </a:lnTo>
                  <a:lnTo>
                    <a:pt x="716756" y="388144"/>
                  </a:lnTo>
                  <a:lnTo>
                    <a:pt x="6643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7970" name="グループ化 1">
            <a:extLst>
              <a:ext uri="{FF2B5EF4-FFF2-40B4-BE49-F238E27FC236}">
                <a16:creationId xmlns:a16="http://schemas.microsoft.com/office/drawing/2014/main" id="{F3AFAA73-574D-469A-893F-FAEBA3DB63C0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636713"/>
            <a:ext cx="4933950" cy="4335462"/>
            <a:chOff x="2489200" y="1636713"/>
            <a:chExt cx="4933950" cy="4335462"/>
          </a:xfrm>
        </p:grpSpPr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4960F474-EBE8-48B4-A4A3-61D58462A164}"/>
                </a:ext>
              </a:extLst>
            </p:cNvPr>
            <p:cNvSpPr/>
            <p:nvPr/>
          </p:nvSpPr>
          <p:spPr>
            <a:xfrm rot="16200000">
              <a:off x="3148012" y="1949451"/>
              <a:ext cx="512763" cy="1776412"/>
            </a:xfrm>
            <a:custGeom>
              <a:avLst/>
              <a:gdLst>
                <a:gd name="connsiteX0" fmla="*/ 307181 w 511969"/>
                <a:gd name="connsiteY0" fmla="*/ 762000 h 1776413"/>
                <a:gd name="connsiteX1" fmla="*/ 264319 w 511969"/>
                <a:gd name="connsiteY1" fmla="*/ 554832 h 1776413"/>
                <a:gd name="connsiteX2" fmla="*/ 240506 w 511969"/>
                <a:gd name="connsiteY2" fmla="*/ 433388 h 1776413"/>
                <a:gd name="connsiteX3" fmla="*/ 226219 w 511969"/>
                <a:gd name="connsiteY3" fmla="*/ 347663 h 1776413"/>
                <a:gd name="connsiteX4" fmla="*/ 221456 w 511969"/>
                <a:gd name="connsiteY4" fmla="*/ 309563 h 1776413"/>
                <a:gd name="connsiteX5" fmla="*/ 221456 w 511969"/>
                <a:gd name="connsiteY5" fmla="*/ 276225 h 1776413"/>
                <a:gd name="connsiteX6" fmla="*/ 226219 w 511969"/>
                <a:gd name="connsiteY6" fmla="*/ 238125 h 1776413"/>
                <a:gd name="connsiteX7" fmla="*/ 235744 w 511969"/>
                <a:gd name="connsiteY7" fmla="*/ 192882 h 1776413"/>
                <a:gd name="connsiteX8" fmla="*/ 252412 w 511969"/>
                <a:gd name="connsiteY8" fmla="*/ 152400 h 1776413"/>
                <a:gd name="connsiteX9" fmla="*/ 278606 w 511969"/>
                <a:gd name="connsiteY9" fmla="*/ 109538 h 1776413"/>
                <a:gd name="connsiteX10" fmla="*/ 309562 w 511969"/>
                <a:gd name="connsiteY10" fmla="*/ 69057 h 1776413"/>
                <a:gd name="connsiteX11" fmla="*/ 333375 w 511969"/>
                <a:gd name="connsiteY11" fmla="*/ 38100 h 1776413"/>
                <a:gd name="connsiteX12" fmla="*/ 342900 w 511969"/>
                <a:gd name="connsiteY12" fmla="*/ 23813 h 1776413"/>
                <a:gd name="connsiteX13" fmla="*/ 342900 w 511969"/>
                <a:gd name="connsiteY13" fmla="*/ 14288 h 1776413"/>
                <a:gd name="connsiteX14" fmla="*/ 338137 w 511969"/>
                <a:gd name="connsiteY14" fmla="*/ 0 h 1776413"/>
                <a:gd name="connsiteX15" fmla="*/ 321469 w 511969"/>
                <a:gd name="connsiteY15" fmla="*/ 0 h 1776413"/>
                <a:gd name="connsiteX16" fmla="*/ 292894 w 511969"/>
                <a:gd name="connsiteY16" fmla="*/ 9525 h 1776413"/>
                <a:gd name="connsiteX17" fmla="*/ 216694 w 511969"/>
                <a:gd name="connsiteY17" fmla="*/ 69057 h 1776413"/>
                <a:gd name="connsiteX18" fmla="*/ 166687 w 511969"/>
                <a:gd name="connsiteY18" fmla="*/ 119063 h 1776413"/>
                <a:gd name="connsiteX19" fmla="*/ 116681 w 511969"/>
                <a:gd name="connsiteY19" fmla="*/ 200025 h 1776413"/>
                <a:gd name="connsiteX20" fmla="*/ 47625 w 511969"/>
                <a:gd name="connsiteY20" fmla="*/ 321469 h 1776413"/>
                <a:gd name="connsiteX21" fmla="*/ 14287 w 511969"/>
                <a:gd name="connsiteY21" fmla="*/ 395288 h 1776413"/>
                <a:gd name="connsiteX22" fmla="*/ 0 w 511969"/>
                <a:gd name="connsiteY22" fmla="*/ 442913 h 1776413"/>
                <a:gd name="connsiteX23" fmla="*/ 0 w 511969"/>
                <a:gd name="connsiteY23" fmla="*/ 461963 h 1776413"/>
                <a:gd name="connsiteX24" fmla="*/ 9525 w 511969"/>
                <a:gd name="connsiteY24" fmla="*/ 492919 h 1776413"/>
                <a:gd name="connsiteX25" fmla="*/ 28575 w 511969"/>
                <a:gd name="connsiteY25" fmla="*/ 535782 h 1776413"/>
                <a:gd name="connsiteX26" fmla="*/ 45244 w 511969"/>
                <a:gd name="connsiteY26" fmla="*/ 566738 h 1776413"/>
                <a:gd name="connsiteX27" fmla="*/ 78581 w 511969"/>
                <a:gd name="connsiteY27" fmla="*/ 664369 h 1776413"/>
                <a:gd name="connsiteX28" fmla="*/ 138112 w 511969"/>
                <a:gd name="connsiteY28" fmla="*/ 859632 h 1776413"/>
                <a:gd name="connsiteX29" fmla="*/ 185737 w 511969"/>
                <a:gd name="connsiteY29" fmla="*/ 1012032 h 1776413"/>
                <a:gd name="connsiteX30" fmla="*/ 240506 w 511969"/>
                <a:gd name="connsiteY30" fmla="*/ 1193007 h 1776413"/>
                <a:gd name="connsiteX31" fmla="*/ 278606 w 511969"/>
                <a:gd name="connsiteY31" fmla="*/ 1385888 h 1776413"/>
                <a:gd name="connsiteX32" fmla="*/ 314325 w 511969"/>
                <a:gd name="connsiteY32" fmla="*/ 1585913 h 1776413"/>
                <a:gd name="connsiteX33" fmla="*/ 330994 w 511969"/>
                <a:gd name="connsiteY33" fmla="*/ 1659732 h 1776413"/>
                <a:gd name="connsiteX34" fmla="*/ 352425 w 511969"/>
                <a:gd name="connsiteY34" fmla="*/ 1712119 h 1776413"/>
                <a:gd name="connsiteX35" fmla="*/ 371475 w 511969"/>
                <a:gd name="connsiteY35" fmla="*/ 1745457 h 1776413"/>
                <a:gd name="connsiteX36" fmla="*/ 390525 w 511969"/>
                <a:gd name="connsiteY36" fmla="*/ 1769269 h 1776413"/>
                <a:gd name="connsiteX37" fmla="*/ 402431 w 511969"/>
                <a:gd name="connsiteY37" fmla="*/ 1776413 h 1776413"/>
                <a:gd name="connsiteX38" fmla="*/ 407194 w 511969"/>
                <a:gd name="connsiteY38" fmla="*/ 1776413 h 1776413"/>
                <a:gd name="connsiteX39" fmla="*/ 426244 w 511969"/>
                <a:gd name="connsiteY39" fmla="*/ 1764507 h 1776413"/>
                <a:gd name="connsiteX40" fmla="*/ 445294 w 511969"/>
                <a:gd name="connsiteY40" fmla="*/ 1747838 h 1776413"/>
                <a:gd name="connsiteX41" fmla="*/ 459581 w 511969"/>
                <a:gd name="connsiteY41" fmla="*/ 1728788 h 1776413"/>
                <a:gd name="connsiteX42" fmla="*/ 481012 w 511969"/>
                <a:gd name="connsiteY42" fmla="*/ 1690688 h 1776413"/>
                <a:gd name="connsiteX43" fmla="*/ 492919 w 511969"/>
                <a:gd name="connsiteY43" fmla="*/ 1652588 h 1776413"/>
                <a:gd name="connsiteX44" fmla="*/ 504825 w 511969"/>
                <a:gd name="connsiteY44" fmla="*/ 1585913 h 1776413"/>
                <a:gd name="connsiteX45" fmla="*/ 511969 w 511969"/>
                <a:gd name="connsiteY45" fmla="*/ 1493044 h 1776413"/>
                <a:gd name="connsiteX46" fmla="*/ 511969 w 511969"/>
                <a:gd name="connsiteY46" fmla="*/ 1471613 h 1776413"/>
                <a:gd name="connsiteX47" fmla="*/ 492919 w 511969"/>
                <a:gd name="connsiteY47" fmla="*/ 1433513 h 1776413"/>
                <a:gd name="connsiteX48" fmla="*/ 469106 w 511969"/>
                <a:gd name="connsiteY48" fmla="*/ 1373982 h 1776413"/>
                <a:gd name="connsiteX49" fmla="*/ 440531 w 511969"/>
                <a:gd name="connsiteY49" fmla="*/ 1285875 h 1776413"/>
                <a:gd name="connsiteX50" fmla="*/ 414337 w 511969"/>
                <a:gd name="connsiteY50" fmla="*/ 1171575 h 1776413"/>
                <a:gd name="connsiteX51" fmla="*/ 359569 w 511969"/>
                <a:gd name="connsiteY51" fmla="*/ 995363 h 1776413"/>
                <a:gd name="connsiteX52" fmla="*/ 307181 w 511969"/>
                <a:gd name="connsiteY52" fmla="*/ 762000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1969" h="1776413">
                  <a:moveTo>
                    <a:pt x="307181" y="762000"/>
                  </a:moveTo>
                  <a:lnTo>
                    <a:pt x="264319" y="554832"/>
                  </a:lnTo>
                  <a:lnTo>
                    <a:pt x="240506" y="433388"/>
                  </a:lnTo>
                  <a:lnTo>
                    <a:pt x="226219" y="347663"/>
                  </a:lnTo>
                  <a:lnTo>
                    <a:pt x="221456" y="309563"/>
                  </a:lnTo>
                  <a:lnTo>
                    <a:pt x="221456" y="276225"/>
                  </a:lnTo>
                  <a:lnTo>
                    <a:pt x="226219" y="238125"/>
                  </a:lnTo>
                  <a:lnTo>
                    <a:pt x="235744" y="192882"/>
                  </a:lnTo>
                  <a:lnTo>
                    <a:pt x="252412" y="152400"/>
                  </a:lnTo>
                  <a:lnTo>
                    <a:pt x="278606" y="109538"/>
                  </a:lnTo>
                  <a:lnTo>
                    <a:pt x="309562" y="69057"/>
                  </a:lnTo>
                  <a:lnTo>
                    <a:pt x="333375" y="38100"/>
                  </a:lnTo>
                  <a:lnTo>
                    <a:pt x="342900" y="23813"/>
                  </a:lnTo>
                  <a:lnTo>
                    <a:pt x="342900" y="14288"/>
                  </a:lnTo>
                  <a:lnTo>
                    <a:pt x="338137" y="0"/>
                  </a:lnTo>
                  <a:lnTo>
                    <a:pt x="321469" y="0"/>
                  </a:lnTo>
                  <a:lnTo>
                    <a:pt x="292894" y="9525"/>
                  </a:lnTo>
                  <a:lnTo>
                    <a:pt x="216694" y="69057"/>
                  </a:lnTo>
                  <a:lnTo>
                    <a:pt x="166687" y="119063"/>
                  </a:lnTo>
                  <a:lnTo>
                    <a:pt x="116681" y="200025"/>
                  </a:lnTo>
                  <a:lnTo>
                    <a:pt x="47625" y="321469"/>
                  </a:lnTo>
                  <a:lnTo>
                    <a:pt x="14287" y="395288"/>
                  </a:lnTo>
                  <a:lnTo>
                    <a:pt x="0" y="442913"/>
                  </a:lnTo>
                  <a:lnTo>
                    <a:pt x="0" y="461963"/>
                  </a:lnTo>
                  <a:lnTo>
                    <a:pt x="9525" y="492919"/>
                  </a:lnTo>
                  <a:lnTo>
                    <a:pt x="28575" y="535782"/>
                  </a:lnTo>
                  <a:lnTo>
                    <a:pt x="45244" y="566738"/>
                  </a:lnTo>
                  <a:lnTo>
                    <a:pt x="78581" y="664369"/>
                  </a:lnTo>
                  <a:lnTo>
                    <a:pt x="138112" y="859632"/>
                  </a:lnTo>
                  <a:lnTo>
                    <a:pt x="185737" y="1012032"/>
                  </a:lnTo>
                  <a:lnTo>
                    <a:pt x="240506" y="1193007"/>
                  </a:lnTo>
                  <a:lnTo>
                    <a:pt x="278606" y="1385888"/>
                  </a:lnTo>
                  <a:lnTo>
                    <a:pt x="314325" y="1585913"/>
                  </a:lnTo>
                  <a:lnTo>
                    <a:pt x="330994" y="1659732"/>
                  </a:lnTo>
                  <a:lnTo>
                    <a:pt x="352425" y="1712119"/>
                  </a:lnTo>
                  <a:lnTo>
                    <a:pt x="371475" y="1745457"/>
                  </a:lnTo>
                  <a:lnTo>
                    <a:pt x="390525" y="1769269"/>
                  </a:lnTo>
                  <a:lnTo>
                    <a:pt x="402431" y="1776413"/>
                  </a:lnTo>
                  <a:lnTo>
                    <a:pt x="407194" y="1776413"/>
                  </a:lnTo>
                  <a:lnTo>
                    <a:pt x="426244" y="1764507"/>
                  </a:lnTo>
                  <a:lnTo>
                    <a:pt x="445294" y="1747838"/>
                  </a:lnTo>
                  <a:lnTo>
                    <a:pt x="459581" y="1728788"/>
                  </a:lnTo>
                  <a:lnTo>
                    <a:pt x="481012" y="1690688"/>
                  </a:lnTo>
                  <a:lnTo>
                    <a:pt x="492919" y="1652588"/>
                  </a:lnTo>
                  <a:lnTo>
                    <a:pt x="504825" y="1585913"/>
                  </a:lnTo>
                  <a:lnTo>
                    <a:pt x="511969" y="1493044"/>
                  </a:lnTo>
                  <a:lnTo>
                    <a:pt x="511969" y="1471613"/>
                  </a:lnTo>
                  <a:lnTo>
                    <a:pt x="492919" y="1433513"/>
                  </a:lnTo>
                  <a:lnTo>
                    <a:pt x="469106" y="1373982"/>
                  </a:lnTo>
                  <a:lnTo>
                    <a:pt x="440531" y="1285875"/>
                  </a:lnTo>
                  <a:lnTo>
                    <a:pt x="414337" y="1171575"/>
                  </a:lnTo>
                  <a:lnTo>
                    <a:pt x="359569" y="995363"/>
                  </a:lnTo>
                  <a:lnTo>
                    <a:pt x="307181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EDE450AC-83C0-4AFD-A46D-5D070E092A6F}"/>
                </a:ext>
              </a:extLst>
            </p:cNvPr>
            <p:cNvSpPr/>
            <p:nvPr/>
          </p:nvSpPr>
          <p:spPr>
            <a:xfrm rot="16200000">
              <a:off x="1389857" y="3504406"/>
              <a:ext cx="4335462" cy="600075"/>
            </a:xfrm>
            <a:custGeom>
              <a:avLst/>
              <a:gdLst>
                <a:gd name="connsiteX0" fmla="*/ 2722017 w 4335457"/>
                <a:gd name="connsiteY0" fmla="*/ 236544 h 600185"/>
                <a:gd name="connsiteX1" fmla="*/ 2132423 w 4335457"/>
                <a:gd name="connsiteY1" fmla="*/ 240074 h 600185"/>
                <a:gd name="connsiteX2" fmla="*/ 1789965 w 4335457"/>
                <a:gd name="connsiteY2" fmla="*/ 229483 h 600185"/>
                <a:gd name="connsiteX3" fmla="*/ 1334530 w 4335457"/>
                <a:gd name="connsiteY3" fmla="*/ 215361 h 600185"/>
                <a:gd name="connsiteX4" fmla="*/ 843790 w 4335457"/>
                <a:gd name="connsiteY4" fmla="*/ 197708 h 600185"/>
                <a:gd name="connsiteX5" fmla="*/ 557820 w 4335457"/>
                <a:gd name="connsiteY5" fmla="*/ 187117 h 600185"/>
                <a:gd name="connsiteX6" fmla="*/ 70610 w 4335457"/>
                <a:gd name="connsiteY6" fmla="*/ 134159 h 600185"/>
                <a:gd name="connsiteX7" fmla="*/ 28244 w 4335457"/>
                <a:gd name="connsiteY7" fmla="*/ 155342 h 600185"/>
                <a:gd name="connsiteX8" fmla="*/ 3531 w 4335457"/>
                <a:gd name="connsiteY8" fmla="*/ 176525 h 600185"/>
                <a:gd name="connsiteX9" fmla="*/ 0 w 4335457"/>
                <a:gd name="connsiteY9" fmla="*/ 190647 h 600185"/>
                <a:gd name="connsiteX10" fmla="*/ 0 w 4335457"/>
                <a:gd name="connsiteY10" fmla="*/ 211830 h 600185"/>
                <a:gd name="connsiteX11" fmla="*/ 14122 w 4335457"/>
                <a:gd name="connsiteY11" fmla="*/ 240074 h 600185"/>
                <a:gd name="connsiteX12" fmla="*/ 45897 w 4335457"/>
                <a:gd name="connsiteY12" fmla="*/ 282440 h 600185"/>
                <a:gd name="connsiteX13" fmla="*/ 81202 w 4335457"/>
                <a:gd name="connsiteY13" fmla="*/ 321276 h 600185"/>
                <a:gd name="connsiteX14" fmla="*/ 102385 w 4335457"/>
                <a:gd name="connsiteY14" fmla="*/ 335398 h 600185"/>
                <a:gd name="connsiteX15" fmla="*/ 134159 w 4335457"/>
                <a:gd name="connsiteY15" fmla="*/ 349520 h 600185"/>
                <a:gd name="connsiteX16" fmla="*/ 247135 w 4335457"/>
                <a:gd name="connsiteY16" fmla="*/ 413069 h 600185"/>
                <a:gd name="connsiteX17" fmla="*/ 416600 w 4335457"/>
                <a:gd name="connsiteY17" fmla="*/ 494270 h 600185"/>
                <a:gd name="connsiteX18" fmla="*/ 441313 w 4335457"/>
                <a:gd name="connsiteY18" fmla="*/ 504862 h 600185"/>
                <a:gd name="connsiteX19" fmla="*/ 508393 w 4335457"/>
                <a:gd name="connsiteY19" fmla="*/ 497801 h 600185"/>
                <a:gd name="connsiteX20" fmla="*/ 748467 w 4335457"/>
                <a:gd name="connsiteY20" fmla="*/ 480148 h 600185"/>
                <a:gd name="connsiteX21" fmla="*/ 992071 w 4335457"/>
                <a:gd name="connsiteY21" fmla="*/ 466026 h 600185"/>
                <a:gd name="connsiteX22" fmla="*/ 1210962 w 4335457"/>
                <a:gd name="connsiteY22" fmla="*/ 458965 h 600185"/>
                <a:gd name="connsiteX23" fmla="*/ 1461628 w 4335457"/>
                <a:gd name="connsiteY23" fmla="*/ 455435 h 600185"/>
                <a:gd name="connsiteX24" fmla="*/ 1722885 w 4335457"/>
                <a:gd name="connsiteY24" fmla="*/ 455435 h 600185"/>
                <a:gd name="connsiteX25" fmla="*/ 2047691 w 4335457"/>
                <a:gd name="connsiteY25" fmla="*/ 458965 h 600185"/>
                <a:gd name="connsiteX26" fmla="*/ 2390150 w 4335457"/>
                <a:gd name="connsiteY26" fmla="*/ 458965 h 600185"/>
                <a:gd name="connsiteX27" fmla="*/ 2750261 w 4335457"/>
                <a:gd name="connsiteY27" fmla="*/ 458965 h 600185"/>
                <a:gd name="connsiteX28" fmla="*/ 3142147 w 4335457"/>
                <a:gd name="connsiteY28" fmla="*/ 462496 h 600185"/>
                <a:gd name="connsiteX29" fmla="*/ 3435179 w 4335457"/>
                <a:gd name="connsiteY29" fmla="*/ 466026 h 600185"/>
                <a:gd name="connsiteX30" fmla="*/ 3791759 w 4335457"/>
                <a:gd name="connsiteY30" fmla="*/ 480148 h 600185"/>
                <a:gd name="connsiteX31" fmla="*/ 3844717 w 4335457"/>
                <a:gd name="connsiteY31" fmla="*/ 483679 h 600185"/>
                <a:gd name="connsiteX32" fmla="*/ 3880022 w 4335457"/>
                <a:gd name="connsiteY32" fmla="*/ 501331 h 600185"/>
                <a:gd name="connsiteX33" fmla="*/ 3904735 w 4335457"/>
                <a:gd name="connsiteY33" fmla="*/ 515453 h 600185"/>
                <a:gd name="connsiteX34" fmla="*/ 3925918 w 4335457"/>
                <a:gd name="connsiteY34" fmla="*/ 529575 h 600185"/>
                <a:gd name="connsiteX35" fmla="*/ 3971815 w 4335457"/>
                <a:gd name="connsiteY35" fmla="*/ 568411 h 600185"/>
                <a:gd name="connsiteX36" fmla="*/ 3992998 w 4335457"/>
                <a:gd name="connsiteY36" fmla="*/ 589594 h 600185"/>
                <a:gd name="connsiteX37" fmla="*/ 4003589 w 4335457"/>
                <a:gd name="connsiteY37" fmla="*/ 596655 h 600185"/>
                <a:gd name="connsiteX38" fmla="*/ 4010650 w 4335457"/>
                <a:gd name="connsiteY38" fmla="*/ 600185 h 600185"/>
                <a:gd name="connsiteX39" fmla="*/ 4035364 w 4335457"/>
                <a:gd name="connsiteY39" fmla="*/ 600185 h 600185"/>
                <a:gd name="connsiteX40" fmla="*/ 4070669 w 4335457"/>
                <a:gd name="connsiteY40" fmla="*/ 589594 h 600185"/>
                <a:gd name="connsiteX41" fmla="*/ 4095383 w 4335457"/>
                <a:gd name="connsiteY41" fmla="*/ 571941 h 600185"/>
                <a:gd name="connsiteX42" fmla="*/ 4116566 w 4335457"/>
                <a:gd name="connsiteY42" fmla="*/ 550758 h 600185"/>
                <a:gd name="connsiteX43" fmla="*/ 4144810 w 4335457"/>
                <a:gd name="connsiteY43" fmla="*/ 508392 h 600185"/>
                <a:gd name="connsiteX44" fmla="*/ 4187176 w 4335457"/>
                <a:gd name="connsiteY44" fmla="*/ 434252 h 600185"/>
                <a:gd name="connsiteX45" fmla="*/ 4229542 w 4335457"/>
                <a:gd name="connsiteY45" fmla="*/ 345989 h 600185"/>
                <a:gd name="connsiteX46" fmla="*/ 4264847 w 4335457"/>
                <a:gd name="connsiteY46" fmla="*/ 261257 h 600185"/>
                <a:gd name="connsiteX47" fmla="*/ 4300152 w 4335457"/>
                <a:gd name="connsiteY47" fmla="*/ 165933 h 600185"/>
                <a:gd name="connsiteX48" fmla="*/ 4321335 w 4335457"/>
                <a:gd name="connsiteY48" fmla="*/ 88262 h 600185"/>
                <a:gd name="connsiteX49" fmla="*/ 4335457 w 4335457"/>
                <a:gd name="connsiteY49" fmla="*/ 31774 h 600185"/>
                <a:gd name="connsiteX50" fmla="*/ 4331926 w 4335457"/>
                <a:gd name="connsiteY50" fmla="*/ 10591 h 600185"/>
                <a:gd name="connsiteX51" fmla="*/ 4324865 w 4335457"/>
                <a:gd name="connsiteY51" fmla="*/ 3530 h 600185"/>
                <a:gd name="connsiteX52" fmla="*/ 4310743 w 4335457"/>
                <a:gd name="connsiteY52" fmla="*/ 0 h 600185"/>
                <a:gd name="connsiteX53" fmla="*/ 4289560 w 4335457"/>
                <a:gd name="connsiteY53" fmla="*/ 10591 h 600185"/>
                <a:gd name="connsiteX54" fmla="*/ 4250725 w 4335457"/>
                <a:gd name="connsiteY54" fmla="*/ 56488 h 600185"/>
                <a:gd name="connsiteX55" fmla="*/ 4197767 w 4335457"/>
                <a:gd name="connsiteY55" fmla="*/ 109445 h 600185"/>
                <a:gd name="connsiteX56" fmla="*/ 4158932 w 4335457"/>
                <a:gd name="connsiteY56" fmla="*/ 144750 h 600185"/>
                <a:gd name="connsiteX57" fmla="*/ 4105974 w 4335457"/>
                <a:gd name="connsiteY57" fmla="*/ 187117 h 600185"/>
                <a:gd name="connsiteX58" fmla="*/ 4042425 w 4335457"/>
                <a:gd name="connsiteY58" fmla="*/ 222422 h 600185"/>
                <a:gd name="connsiteX59" fmla="*/ 3992998 w 4335457"/>
                <a:gd name="connsiteY59" fmla="*/ 236544 h 600185"/>
                <a:gd name="connsiteX60" fmla="*/ 3816473 w 4335457"/>
                <a:gd name="connsiteY60" fmla="*/ 240074 h 600185"/>
                <a:gd name="connsiteX61" fmla="*/ 3428118 w 4335457"/>
                <a:gd name="connsiteY61" fmla="*/ 236544 h 600185"/>
                <a:gd name="connsiteX62" fmla="*/ 2722017 w 4335457"/>
                <a:gd name="connsiteY62" fmla="*/ 236544 h 6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335457" h="600185">
                  <a:moveTo>
                    <a:pt x="2722017" y="236544"/>
                  </a:moveTo>
                  <a:lnTo>
                    <a:pt x="2132423" y="240074"/>
                  </a:lnTo>
                  <a:lnTo>
                    <a:pt x="1789965" y="229483"/>
                  </a:lnTo>
                  <a:lnTo>
                    <a:pt x="1334530" y="215361"/>
                  </a:lnTo>
                  <a:lnTo>
                    <a:pt x="843790" y="197708"/>
                  </a:lnTo>
                  <a:lnTo>
                    <a:pt x="557820" y="187117"/>
                  </a:lnTo>
                  <a:lnTo>
                    <a:pt x="70610" y="134159"/>
                  </a:lnTo>
                  <a:lnTo>
                    <a:pt x="28244" y="155342"/>
                  </a:lnTo>
                  <a:lnTo>
                    <a:pt x="3531" y="176525"/>
                  </a:lnTo>
                  <a:lnTo>
                    <a:pt x="0" y="190647"/>
                  </a:lnTo>
                  <a:lnTo>
                    <a:pt x="0" y="211830"/>
                  </a:lnTo>
                  <a:lnTo>
                    <a:pt x="14122" y="240074"/>
                  </a:lnTo>
                  <a:lnTo>
                    <a:pt x="45897" y="282440"/>
                  </a:lnTo>
                  <a:lnTo>
                    <a:pt x="81202" y="321276"/>
                  </a:lnTo>
                  <a:lnTo>
                    <a:pt x="102385" y="335398"/>
                  </a:lnTo>
                  <a:lnTo>
                    <a:pt x="134159" y="349520"/>
                  </a:lnTo>
                  <a:lnTo>
                    <a:pt x="247135" y="413069"/>
                  </a:lnTo>
                  <a:lnTo>
                    <a:pt x="416600" y="494270"/>
                  </a:lnTo>
                  <a:lnTo>
                    <a:pt x="441313" y="504862"/>
                  </a:lnTo>
                  <a:lnTo>
                    <a:pt x="508393" y="497801"/>
                  </a:lnTo>
                  <a:lnTo>
                    <a:pt x="748467" y="480148"/>
                  </a:lnTo>
                  <a:lnTo>
                    <a:pt x="992071" y="466026"/>
                  </a:lnTo>
                  <a:lnTo>
                    <a:pt x="1210962" y="458965"/>
                  </a:lnTo>
                  <a:lnTo>
                    <a:pt x="1461628" y="455435"/>
                  </a:lnTo>
                  <a:lnTo>
                    <a:pt x="1722885" y="455435"/>
                  </a:lnTo>
                  <a:lnTo>
                    <a:pt x="2047691" y="458965"/>
                  </a:lnTo>
                  <a:lnTo>
                    <a:pt x="2390150" y="458965"/>
                  </a:lnTo>
                  <a:lnTo>
                    <a:pt x="2750261" y="458965"/>
                  </a:lnTo>
                  <a:lnTo>
                    <a:pt x="3142147" y="462496"/>
                  </a:lnTo>
                  <a:lnTo>
                    <a:pt x="3435179" y="466026"/>
                  </a:lnTo>
                  <a:lnTo>
                    <a:pt x="3791759" y="480148"/>
                  </a:lnTo>
                  <a:lnTo>
                    <a:pt x="3844717" y="483679"/>
                  </a:lnTo>
                  <a:lnTo>
                    <a:pt x="3880022" y="501331"/>
                  </a:lnTo>
                  <a:lnTo>
                    <a:pt x="3904735" y="515453"/>
                  </a:lnTo>
                  <a:lnTo>
                    <a:pt x="3925918" y="529575"/>
                  </a:lnTo>
                  <a:lnTo>
                    <a:pt x="3971815" y="568411"/>
                  </a:lnTo>
                  <a:lnTo>
                    <a:pt x="3992998" y="589594"/>
                  </a:lnTo>
                  <a:lnTo>
                    <a:pt x="4003589" y="596655"/>
                  </a:lnTo>
                  <a:lnTo>
                    <a:pt x="4010650" y="600185"/>
                  </a:lnTo>
                  <a:lnTo>
                    <a:pt x="4035364" y="600185"/>
                  </a:lnTo>
                  <a:lnTo>
                    <a:pt x="4070669" y="589594"/>
                  </a:lnTo>
                  <a:lnTo>
                    <a:pt x="4095383" y="571941"/>
                  </a:lnTo>
                  <a:lnTo>
                    <a:pt x="4116566" y="550758"/>
                  </a:lnTo>
                  <a:lnTo>
                    <a:pt x="4144810" y="508392"/>
                  </a:lnTo>
                  <a:lnTo>
                    <a:pt x="4187176" y="434252"/>
                  </a:lnTo>
                  <a:lnTo>
                    <a:pt x="4229542" y="345989"/>
                  </a:lnTo>
                  <a:lnTo>
                    <a:pt x="4264847" y="261257"/>
                  </a:lnTo>
                  <a:lnTo>
                    <a:pt x="4300152" y="165933"/>
                  </a:lnTo>
                  <a:lnTo>
                    <a:pt x="4321335" y="88262"/>
                  </a:lnTo>
                  <a:lnTo>
                    <a:pt x="4335457" y="31774"/>
                  </a:lnTo>
                  <a:lnTo>
                    <a:pt x="4331926" y="10591"/>
                  </a:lnTo>
                  <a:lnTo>
                    <a:pt x="4324865" y="3530"/>
                  </a:lnTo>
                  <a:lnTo>
                    <a:pt x="4310743" y="0"/>
                  </a:lnTo>
                  <a:lnTo>
                    <a:pt x="4289560" y="10591"/>
                  </a:lnTo>
                  <a:lnTo>
                    <a:pt x="4250725" y="56488"/>
                  </a:lnTo>
                  <a:lnTo>
                    <a:pt x="4197767" y="109445"/>
                  </a:lnTo>
                  <a:lnTo>
                    <a:pt x="4158932" y="144750"/>
                  </a:lnTo>
                  <a:lnTo>
                    <a:pt x="4105974" y="187117"/>
                  </a:lnTo>
                  <a:lnTo>
                    <a:pt x="4042425" y="222422"/>
                  </a:lnTo>
                  <a:lnTo>
                    <a:pt x="3992998" y="236544"/>
                  </a:lnTo>
                  <a:lnTo>
                    <a:pt x="3816473" y="240074"/>
                  </a:lnTo>
                  <a:lnTo>
                    <a:pt x="3428118" y="236544"/>
                  </a:lnTo>
                  <a:lnTo>
                    <a:pt x="2722017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7E979EB-D8EA-477A-A731-ED7164E920E1}"/>
                </a:ext>
              </a:extLst>
            </p:cNvPr>
            <p:cNvSpPr/>
            <p:nvPr/>
          </p:nvSpPr>
          <p:spPr>
            <a:xfrm rot="16200000">
              <a:off x="2686050" y="3175000"/>
              <a:ext cx="1295400" cy="1689100"/>
            </a:xfrm>
            <a:custGeom>
              <a:avLst/>
              <a:gdLst>
                <a:gd name="connsiteX0" fmla="*/ 616743 w 1295400"/>
                <a:gd name="connsiteY0" fmla="*/ 619125 h 1688306"/>
                <a:gd name="connsiteX1" fmla="*/ 723900 w 1295400"/>
                <a:gd name="connsiteY1" fmla="*/ 792956 h 1688306"/>
                <a:gd name="connsiteX2" fmla="*/ 869156 w 1295400"/>
                <a:gd name="connsiteY2" fmla="*/ 1021556 h 1688306"/>
                <a:gd name="connsiteX3" fmla="*/ 1007268 w 1295400"/>
                <a:gd name="connsiteY3" fmla="*/ 1212056 h 1688306"/>
                <a:gd name="connsiteX4" fmla="*/ 1095375 w 1295400"/>
                <a:gd name="connsiteY4" fmla="*/ 1350168 h 1688306"/>
                <a:gd name="connsiteX5" fmla="*/ 1212056 w 1295400"/>
                <a:gd name="connsiteY5" fmla="*/ 1526381 h 1688306"/>
                <a:gd name="connsiteX6" fmla="*/ 1273968 w 1295400"/>
                <a:gd name="connsiteY6" fmla="*/ 1614487 h 1688306"/>
                <a:gd name="connsiteX7" fmla="*/ 1285875 w 1295400"/>
                <a:gd name="connsiteY7" fmla="*/ 1635918 h 1688306"/>
                <a:gd name="connsiteX8" fmla="*/ 1293018 w 1295400"/>
                <a:gd name="connsiteY8" fmla="*/ 1654968 h 1688306"/>
                <a:gd name="connsiteX9" fmla="*/ 1295400 w 1295400"/>
                <a:gd name="connsiteY9" fmla="*/ 1669256 h 1688306"/>
                <a:gd name="connsiteX10" fmla="*/ 1288256 w 1295400"/>
                <a:gd name="connsiteY10" fmla="*/ 1683543 h 1688306"/>
                <a:gd name="connsiteX11" fmla="*/ 1283493 w 1295400"/>
                <a:gd name="connsiteY11" fmla="*/ 1685925 h 1688306"/>
                <a:gd name="connsiteX12" fmla="*/ 1276350 w 1295400"/>
                <a:gd name="connsiteY12" fmla="*/ 1688306 h 1688306"/>
                <a:gd name="connsiteX13" fmla="*/ 1259681 w 1295400"/>
                <a:gd name="connsiteY13" fmla="*/ 1688306 h 1688306"/>
                <a:gd name="connsiteX14" fmla="*/ 1231106 w 1295400"/>
                <a:gd name="connsiteY14" fmla="*/ 1669256 h 1688306"/>
                <a:gd name="connsiteX15" fmla="*/ 1154906 w 1295400"/>
                <a:gd name="connsiteY15" fmla="*/ 1593056 h 1688306"/>
                <a:gd name="connsiteX16" fmla="*/ 1057275 w 1295400"/>
                <a:gd name="connsiteY16" fmla="*/ 1495425 h 1688306"/>
                <a:gd name="connsiteX17" fmla="*/ 940593 w 1295400"/>
                <a:gd name="connsiteY17" fmla="*/ 1378743 h 1688306"/>
                <a:gd name="connsiteX18" fmla="*/ 769143 w 1295400"/>
                <a:gd name="connsiteY18" fmla="*/ 1207293 h 1688306"/>
                <a:gd name="connsiteX19" fmla="*/ 669131 w 1295400"/>
                <a:gd name="connsiteY19" fmla="*/ 1019175 h 1688306"/>
                <a:gd name="connsiteX20" fmla="*/ 547687 w 1295400"/>
                <a:gd name="connsiteY20" fmla="*/ 878681 h 1688306"/>
                <a:gd name="connsiteX21" fmla="*/ 333375 w 1295400"/>
                <a:gd name="connsiteY21" fmla="*/ 633412 h 1688306"/>
                <a:gd name="connsiteX22" fmla="*/ 171450 w 1295400"/>
                <a:gd name="connsiteY22" fmla="*/ 445293 h 1688306"/>
                <a:gd name="connsiteX23" fmla="*/ 104775 w 1295400"/>
                <a:gd name="connsiteY23" fmla="*/ 366712 h 1688306"/>
                <a:gd name="connsiteX24" fmla="*/ 78581 w 1295400"/>
                <a:gd name="connsiteY24" fmla="*/ 352425 h 1688306"/>
                <a:gd name="connsiteX25" fmla="*/ 47625 w 1295400"/>
                <a:gd name="connsiteY25" fmla="*/ 338137 h 1688306"/>
                <a:gd name="connsiteX26" fmla="*/ 21431 w 1295400"/>
                <a:gd name="connsiteY26" fmla="*/ 321468 h 1688306"/>
                <a:gd name="connsiteX27" fmla="*/ 9525 w 1295400"/>
                <a:gd name="connsiteY27" fmla="*/ 307181 h 1688306"/>
                <a:gd name="connsiteX28" fmla="*/ 0 w 1295400"/>
                <a:gd name="connsiteY28" fmla="*/ 285750 h 1688306"/>
                <a:gd name="connsiteX29" fmla="*/ 0 w 1295400"/>
                <a:gd name="connsiteY29" fmla="*/ 264318 h 1688306"/>
                <a:gd name="connsiteX30" fmla="*/ 9525 w 1295400"/>
                <a:gd name="connsiteY30" fmla="*/ 245268 h 1688306"/>
                <a:gd name="connsiteX31" fmla="*/ 111918 w 1295400"/>
                <a:gd name="connsiteY31" fmla="*/ 161925 h 1688306"/>
                <a:gd name="connsiteX32" fmla="*/ 214312 w 1295400"/>
                <a:gd name="connsiteY32" fmla="*/ 88106 h 1688306"/>
                <a:gd name="connsiteX33" fmla="*/ 280987 w 1295400"/>
                <a:gd name="connsiteY33" fmla="*/ 47625 h 1688306"/>
                <a:gd name="connsiteX34" fmla="*/ 342900 w 1295400"/>
                <a:gd name="connsiteY34" fmla="*/ 16668 h 1688306"/>
                <a:gd name="connsiteX35" fmla="*/ 395287 w 1295400"/>
                <a:gd name="connsiteY35" fmla="*/ 0 h 1688306"/>
                <a:gd name="connsiteX36" fmla="*/ 414337 w 1295400"/>
                <a:gd name="connsiteY36" fmla="*/ 0 h 1688306"/>
                <a:gd name="connsiteX37" fmla="*/ 433387 w 1295400"/>
                <a:gd name="connsiteY37" fmla="*/ 4762 h 1688306"/>
                <a:gd name="connsiteX38" fmla="*/ 469106 w 1295400"/>
                <a:gd name="connsiteY38" fmla="*/ 16668 h 1688306"/>
                <a:gd name="connsiteX39" fmla="*/ 478631 w 1295400"/>
                <a:gd name="connsiteY39" fmla="*/ 21431 h 1688306"/>
                <a:gd name="connsiteX40" fmla="*/ 485775 w 1295400"/>
                <a:gd name="connsiteY40" fmla="*/ 28575 h 1688306"/>
                <a:gd name="connsiteX41" fmla="*/ 488156 w 1295400"/>
                <a:gd name="connsiteY41" fmla="*/ 33337 h 1688306"/>
                <a:gd name="connsiteX42" fmla="*/ 488156 w 1295400"/>
                <a:gd name="connsiteY42" fmla="*/ 42862 h 1688306"/>
                <a:gd name="connsiteX43" fmla="*/ 481012 w 1295400"/>
                <a:gd name="connsiteY43" fmla="*/ 57150 h 1688306"/>
                <a:gd name="connsiteX44" fmla="*/ 459581 w 1295400"/>
                <a:gd name="connsiteY44" fmla="*/ 73818 h 1688306"/>
                <a:gd name="connsiteX45" fmla="*/ 438150 w 1295400"/>
                <a:gd name="connsiteY45" fmla="*/ 90487 h 1688306"/>
                <a:gd name="connsiteX46" fmla="*/ 411956 w 1295400"/>
                <a:gd name="connsiteY46" fmla="*/ 111918 h 1688306"/>
                <a:gd name="connsiteX47" fmla="*/ 397668 w 1295400"/>
                <a:gd name="connsiteY47" fmla="*/ 128587 h 1688306"/>
                <a:gd name="connsiteX48" fmla="*/ 388143 w 1295400"/>
                <a:gd name="connsiteY48" fmla="*/ 159543 h 1688306"/>
                <a:gd name="connsiteX49" fmla="*/ 395287 w 1295400"/>
                <a:gd name="connsiteY49" fmla="*/ 204787 h 1688306"/>
                <a:gd name="connsiteX50" fmla="*/ 435768 w 1295400"/>
                <a:gd name="connsiteY50" fmla="*/ 297656 h 1688306"/>
                <a:gd name="connsiteX51" fmla="*/ 616743 w 1295400"/>
                <a:gd name="connsiteY51" fmla="*/ 619125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95400" h="1688306">
                  <a:moveTo>
                    <a:pt x="616743" y="619125"/>
                  </a:moveTo>
                  <a:lnTo>
                    <a:pt x="723900" y="792956"/>
                  </a:lnTo>
                  <a:lnTo>
                    <a:pt x="869156" y="1021556"/>
                  </a:lnTo>
                  <a:lnTo>
                    <a:pt x="1007268" y="1212056"/>
                  </a:lnTo>
                  <a:lnTo>
                    <a:pt x="1095375" y="1350168"/>
                  </a:lnTo>
                  <a:lnTo>
                    <a:pt x="1212056" y="1526381"/>
                  </a:lnTo>
                  <a:lnTo>
                    <a:pt x="1273968" y="1614487"/>
                  </a:lnTo>
                  <a:lnTo>
                    <a:pt x="1285875" y="1635918"/>
                  </a:lnTo>
                  <a:lnTo>
                    <a:pt x="1293018" y="1654968"/>
                  </a:lnTo>
                  <a:lnTo>
                    <a:pt x="1295400" y="1669256"/>
                  </a:lnTo>
                  <a:lnTo>
                    <a:pt x="1288256" y="1683543"/>
                  </a:lnTo>
                  <a:lnTo>
                    <a:pt x="1283493" y="1685925"/>
                  </a:lnTo>
                  <a:lnTo>
                    <a:pt x="1276350" y="1688306"/>
                  </a:lnTo>
                  <a:lnTo>
                    <a:pt x="1259681" y="1688306"/>
                  </a:lnTo>
                  <a:lnTo>
                    <a:pt x="1231106" y="1669256"/>
                  </a:lnTo>
                  <a:lnTo>
                    <a:pt x="1154906" y="1593056"/>
                  </a:lnTo>
                  <a:lnTo>
                    <a:pt x="1057275" y="1495425"/>
                  </a:lnTo>
                  <a:lnTo>
                    <a:pt x="940593" y="1378743"/>
                  </a:lnTo>
                  <a:lnTo>
                    <a:pt x="769143" y="1207293"/>
                  </a:lnTo>
                  <a:lnTo>
                    <a:pt x="669131" y="1019175"/>
                  </a:lnTo>
                  <a:lnTo>
                    <a:pt x="547687" y="878681"/>
                  </a:lnTo>
                  <a:lnTo>
                    <a:pt x="333375" y="633412"/>
                  </a:lnTo>
                  <a:lnTo>
                    <a:pt x="171450" y="445293"/>
                  </a:lnTo>
                  <a:lnTo>
                    <a:pt x="104775" y="366712"/>
                  </a:lnTo>
                  <a:lnTo>
                    <a:pt x="78581" y="352425"/>
                  </a:lnTo>
                  <a:lnTo>
                    <a:pt x="47625" y="338137"/>
                  </a:lnTo>
                  <a:lnTo>
                    <a:pt x="21431" y="321468"/>
                  </a:lnTo>
                  <a:lnTo>
                    <a:pt x="9525" y="307181"/>
                  </a:lnTo>
                  <a:lnTo>
                    <a:pt x="0" y="285750"/>
                  </a:lnTo>
                  <a:lnTo>
                    <a:pt x="0" y="264318"/>
                  </a:lnTo>
                  <a:lnTo>
                    <a:pt x="9525" y="245268"/>
                  </a:lnTo>
                  <a:lnTo>
                    <a:pt x="111918" y="161925"/>
                  </a:lnTo>
                  <a:lnTo>
                    <a:pt x="214312" y="88106"/>
                  </a:lnTo>
                  <a:lnTo>
                    <a:pt x="280987" y="47625"/>
                  </a:lnTo>
                  <a:lnTo>
                    <a:pt x="342900" y="16668"/>
                  </a:lnTo>
                  <a:lnTo>
                    <a:pt x="395287" y="0"/>
                  </a:lnTo>
                  <a:lnTo>
                    <a:pt x="414337" y="0"/>
                  </a:lnTo>
                  <a:lnTo>
                    <a:pt x="433387" y="4762"/>
                  </a:lnTo>
                  <a:lnTo>
                    <a:pt x="469106" y="16668"/>
                  </a:lnTo>
                  <a:lnTo>
                    <a:pt x="478631" y="21431"/>
                  </a:lnTo>
                  <a:lnTo>
                    <a:pt x="485775" y="28575"/>
                  </a:lnTo>
                  <a:lnTo>
                    <a:pt x="488156" y="33337"/>
                  </a:lnTo>
                  <a:lnTo>
                    <a:pt x="488156" y="42862"/>
                  </a:lnTo>
                  <a:lnTo>
                    <a:pt x="481012" y="57150"/>
                  </a:lnTo>
                  <a:lnTo>
                    <a:pt x="459581" y="73818"/>
                  </a:lnTo>
                  <a:lnTo>
                    <a:pt x="438150" y="90487"/>
                  </a:lnTo>
                  <a:lnTo>
                    <a:pt x="411956" y="111918"/>
                  </a:lnTo>
                  <a:lnTo>
                    <a:pt x="397668" y="128587"/>
                  </a:lnTo>
                  <a:lnTo>
                    <a:pt x="388143" y="159543"/>
                  </a:lnTo>
                  <a:lnTo>
                    <a:pt x="395287" y="204787"/>
                  </a:lnTo>
                  <a:lnTo>
                    <a:pt x="435768" y="297656"/>
                  </a:lnTo>
                  <a:lnTo>
                    <a:pt x="616743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5768931C-07D5-48AC-92B9-554B2A7EE435}"/>
                </a:ext>
              </a:extLst>
            </p:cNvPr>
            <p:cNvSpPr/>
            <p:nvPr/>
          </p:nvSpPr>
          <p:spPr>
            <a:xfrm rot="16200000">
              <a:off x="2804319" y="5323682"/>
              <a:ext cx="746125" cy="547687"/>
            </a:xfrm>
            <a:custGeom>
              <a:avLst/>
              <a:gdLst>
                <a:gd name="connsiteX0" fmla="*/ 547687 w 745331"/>
                <a:gd name="connsiteY0" fmla="*/ 138113 h 547688"/>
                <a:gd name="connsiteX1" fmla="*/ 421481 w 745331"/>
                <a:gd name="connsiteY1" fmla="*/ 247650 h 547688"/>
                <a:gd name="connsiteX2" fmla="*/ 311944 w 745331"/>
                <a:gd name="connsiteY2" fmla="*/ 333375 h 547688"/>
                <a:gd name="connsiteX3" fmla="*/ 214312 w 745331"/>
                <a:gd name="connsiteY3" fmla="*/ 404813 h 547688"/>
                <a:gd name="connsiteX4" fmla="*/ 135731 w 745331"/>
                <a:gd name="connsiteY4" fmla="*/ 452438 h 547688"/>
                <a:gd name="connsiteX5" fmla="*/ 73819 w 745331"/>
                <a:gd name="connsiteY5" fmla="*/ 485775 h 547688"/>
                <a:gd name="connsiteX6" fmla="*/ 30956 w 745331"/>
                <a:gd name="connsiteY6" fmla="*/ 509588 h 547688"/>
                <a:gd name="connsiteX7" fmla="*/ 0 w 745331"/>
                <a:gd name="connsiteY7" fmla="*/ 538163 h 547688"/>
                <a:gd name="connsiteX8" fmla="*/ 640556 w 745331"/>
                <a:gd name="connsiteY8" fmla="*/ 547688 h 547688"/>
                <a:gd name="connsiteX9" fmla="*/ 566737 w 745331"/>
                <a:gd name="connsiteY9" fmla="*/ 538163 h 547688"/>
                <a:gd name="connsiteX10" fmla="*/ 542925 w 745331"/>
                <a:gd name="connsiteY10" fmla="*/ 523875 h 547688"/>
                <a:gd name="connsiteX11" fmla="*/ 531019 w 745331"/>
                <a:gd name="connsiteY11" fmla="*/ 509588 h 547688"/>
                <a:gd name="connsiteX12" fmla="*/ 526256 w 745331"/>
                <a:gd name="connsiteY12" fmla="*/ 495300 h 547688"/>
                <a:gd name="connsiteX13" fmla="*/ 528637 w 745331"/>
                <a:gd name="connsiteY13" fmla="*/ 459581 h 547688"/>
                <a:gd name="connsiteX14" fmla="*/ 550069 w 745331"/>
                <a:gd name="connsiteY14" fmla="*/ 392906 h 547688"/>
                <a:gd name="connsiteX15" fmla="*/ 590550 w 745331"/>
                <a:gd name="connsiteY15" fmla="*/ 292894 h 547688"/>
                <a:gd name="connsiteX16" fmla="*/ 635794 w 745331"/>
                <a:gd name="connsiteY16" fmla="*/ 207169 h 547688"/>
                <a:gd name="connsiteX17" fmla="*/ 697706 w 745331"/>
                <a:gd name="connsiteY17" fmla="*/ 107156 h 547688"/>
                <a:gd name="connsiteX18" fmla="*/ 735806 w 745331"/>
                <a:gd name="connsiteY18" fmla="*/ 50006 h 547688"/>
                <a:gd name="connsiteX19" fmla="*/ 745331 w 745331"/>
                <a:gd name="connsiteY19" fmla="*/ 23813 h 547688"/>
                <a:gd name="connsiteX20" fmla="*/ 745331 w 745331"/>
                <a:gd name="connsiteY20" fmla="*/ 7144 h 547688"/>
                <a:gd name="connsiteX21" fmla="*/ 740569 w 745331"/>
                <a:gd name="connsiteY21" fmla="*/ 0 h 547688"/>
                <a:gd name="connsiteX22" fmla="*/ 731044 w 745331"/>
                <a:gd name="connsiteY22" fmla="*/ 0 h 547688"/>
                <a:gd name="connsiteX23" fmla="*/ 707231 w 745331"/>
                <a:gd name="connsiteY23" fmla="*/ 0 h 547688"/>
                <a:gd name="connsiteX24" fmla="*/ 690562 w 745331"/>
                <a:gd name="connsiteY24" fmla="*/ 7144 h 547688"/>
                <a:gd name="connsiteX25" fmla="*/ 623887 w 745331"/>
                <a:gd name="connsiteY25" fmla="*/ 66675 h 547688"/>
                <a:gd name="connsiteX26" fmla="*/ 547687 w 745331"/>
                <a:gd name="connsiteY26" fmla="*/ 138113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331" h="547688">
                  <a:moveTo>
                    <a:pt x="547687" y="138113"/>
                  </a:moveTo>
                  <a:lnTo>
                    <a:pt x="421481" y="247650"/>
                  </a:lnTo>
                  <a:lnTo>
                    <a:pt x="311944" y="333375"/>
                  </a:lnTo>
                  <a:lnTo>
                    <a:pt x="214312" y="404813"/>
                  </a:lnTo>
                  <a:lnTo>
                    <a:pt x="135731" y="452438"/>
                  </a:lnTo>
                  <a:lnTo>
                    <a:pt x="73819" y="485775"/>
                  </a:lnTo>
                  <a:lnTo>
                    <a:pt x="30956" y="509588"/>
                  </a:lnTo>
                  <a:lnTo>
                    <a:pt x="0" y="538163"/>
                  </a:lnTo>
                  <a:lnTo>
                    <a:pt x="640556" y="547688"/>
                  </a:lnTo>
                  <a:lnTo>
                    <a:pt x="566737" y="538163"/>
                  </a:lnTo>
                  <a:lnTo>
                    <a:pt x="542925" y="523875"/>
                  </a:lnTo>
                  <a:lnTo>
                    <a:pt x="531019" y="509588"/>
                  </a:lnTo>
                  <a:lnTo>
                    <a:pt x="526256" y="495300"/>
                  </a:lnTo>
                  <a:lnTo>
                    <a:pt x="528637" y="459581"/>
                  </a:lnTo>
                  <a:lnTo>
                    <a:pt x="550069" y="392906"/>
                  </a:lnTo>
                  <a:lnTo>
                    <a:pt x="590550" y="292894"/>
                  </a:lnTo>
                  <a:lnTo>
                    <a:pt x="635794" y="207169"/>
                  </a:lnTo>
                  <a:lnTo>
                    <a:pt x="697706" y="107156"/>
                  </a:lnTo>
                  <a:lnTo>
                    <a:pt x="735806" y="50006"/>
                  </a:lnTo>
                  <a:lnTo>
                    <a:pt x="745331" y="23813"/>
                  </a:lnTo>
                  <a:lnTo>
                    <a:pt x="745331" y="7144"/>
                  </a:lnTo>
                  <a:lnTo>
                    <a:pt x="740569" y="0"/>
                  </a:lnTo>
                  <a:lnTo>
                    <a:pt x="731044" y="0"/>
                  </a:lnTo>
                  <a:lnTo>
                    <a:pt x="707231" y="0"/>
                  </a:lnTo>
                  <a:lnTo>
                    <a:pt x="690562" y="7144"/>
                  </a:lnTo>
                  <a:lnTo>
                    <a:pt x="623887" y="66675"/>
                  </a:lnTo>
                  <a:lnTo>
                    <a:pt x="547687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B6F7BA6-B4C8-4878-93D9-07D22C0601AD}"/>
                </a:ext>
              </a:extLst>
            </p:cNvPr>
            <p:cNvSpPr/>
            <p:nvPr/>
          </p:nvSpPr>
          <p:spPr>
            <a:xfrm rot="16200000">
              <a:off x="5059362" y="2676526"/>
              <a:ext cx="377825" cy="1041400"/>
            </a:xfrm>
            <a:custGeom>
              <a:avLst/>
              <a:gdLst>
                <a:gd name="connsiteX0" fmla="*/ 292894 w 378619"/>
                <a:gd name="connsiteY0" fmla="*/ 602456 h 1040606"/>
                <a:gd name="connsiteX1" fmla="*/ 254794 w 378619"/>
                <a:gd name="connsiteY1" fmla="*/ 500062 h 1040606"/>
                <a:gd name="connsiteX2" fmla="*/ 230981 w 378619"/>
                <a:gd name="connsiteY2" fmla="*/ 431006 h 1040606"/>
                <a:gd name="connsiteX3" fmla="*/ 204788 w 378619"/>
                <a:gd name="connsiteY3" fmla="*/ 347662 h 1040606"/>
                <a:gd name="connsiteX4" fmla="*/ 192881 w 378619"/>
                <a:gd name="connsiteY4" fmla="*/ 300037 h 1040606"/>
                <a:gd name="connsiteX5" fmla="*/ 183356 w 378619"/>
                <a:gd name="connsiteY5" fmla="*/ 240506 h 1040606"/>
                <a:gd name="connsiteX6" fmla="*/ 178594 w 378619"/>
                <a:gd name="connsiteY6" fmla="*/ 145256 h 1040606"/>
                <a:gd name="connsiteX7" fmla="*/ 185738 w 378619"/>
                <a:gd name="connsiteY7" fmla="*/ 4762 h 1040606"/>
                <a:gd name="connsiteX8" fmla="*/ 38100 w 378619"/>
                <a:gd name="connsiteY8" fmla="*/ 0 h 1040606"/>
                <a:gd name="connsiteX9" fmla="*/ 19050 w 378619"/>
                <a:gd name="connsiteY9" fmla="*/ 123825 h 1040606"/>
                <a:gd name="connsiteX10" fmla="*/ 7144 w 378619"/>
                <a:gd name="connsiteY10" fmla="*/ 211931 h 1040606"/>
                <a:gd name="connsiteX11" fmla="*/ 0 w 378619"/>
                <a:gd name="connsiteY11" fmla="*/ 300037 h 1040606"/>
                <a:gd name="connsiteX12" fmla="*/ 7144 w 378619"/>
                <a:gd name="connsiteY12" fmla="*/ 369093 h 1040606"/>
                <a:gd name="connsiteX13" fmla="*/ 38100 w 378619"/>
                <a:gd name="connsiteY13" fmla="*/ 521493 h 1040606"/>
                <a:gd name="connsiteX14" fmla="*/ 71438 w 378619"/>
                <a:gd name="connsiteY14" fmla="*/ 642937 h 1040606"/>
                <a:gd name="connsiteX15" fmla="*/ 111919 w 378619"/>
                <a:gd name="connsiteY15" fmla="*/ 778668 h 1040606"/>
                <a:gd name="connsiteX16" fmla="*/ 150019 w 378619"/>
                <a:gd name="connsiteY16" fmla="*/ 890587 h 1040606"/>
                <a:gd name="connsiteX17" fmla="*/ 178594 w 378619"/>
                <a:gd name="connsiteY17" fmla="*/ 962025 h 1040606"/>
                <a:gd name="connsiteX18" fmla="*/ 204788 w 378619"/>
                <a:gd name="connsiteY18" fmla="*/ 1007268 h 1040606"/>
                <a:gd name="connsiteX19" fmla="*/ 221456 w 378619"/>
                <a:gd name="connsiteY19" fmla="*/ 1026318 h 1040606"/>
                <a:gd name="connsiteX20" fmla="*/ 240506 w 378619"/>
                <a:gd name="connsiteY20" fmla="*/ 1038225 h 1040606"/>
                <a:gd name="connsiteX21" fmla="*/ 254794 w 378619"/>
                <a:gd name="connsiteY21" fmla="*/ 1040606 h 1040606"/>
                <a:gd name="connsiteX22" fmla="*/ 273844 w 378619"/>
                <a:gd name="connsiteY22" fmla="*/ 1033462 h 1040606"/>
                <a:gd name="connsiteX23" fmla="*/ 285750 w 378619"/>
                <a:gd name="connsiteY23" fmla="*/ 1023937 h 1040606"/>
                <a:gd name="connsiteX24" fmla="*/ 307181 w 378619"/>
                <a:gd name="connsiteY24" fmla="*/ 985837 h 1040606"/>
                <a:gd name="connsiteX25" fmla="*/ 357188 w 378619"/>
                <a:gd name="connsiteY25" fmla="*/ 852487 h 1040606"/>
                <a:gd name="connsiteX26" fmla="*/ 378619 w 378619"/>
                <a:gd name="connsiteY26" fmla="*/ 778668 h 1040606"/>
                <a:gd name="connsiteX27" fmla="*/ 369094 w 378619"/>
                <a:gd name="connsiteY27" fmla="*/ 762000 h 1040606"/>
                <a:gd name="connsiteX28" fmla="*/ 330994 w 378619"/>
                <a:gd name="connsiteY28" fmla="*/ 692943 h 1040606"/>
                <a:gd name="connsiteX29" fmla="*/ 292894 w 378619"/>
                <a:gd name="connsiteY29" fmla="*/ 602456 h 104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8619" h="1040606">
                  <a:moveTo>
                    <a:pt x="292894" y="602456"/>
                  </a:moveTo>
                  <a:lnTo>
                    <a:pt x="254794" y="500062"/>
                  </a:lnTo>
                  <a:lnTo>
                    <a:pt x="230981" y="431006"/>
                  </a:lnTo>
                  <a:lnTo>
                    <a:pt x="204788" y="347662"/>
                  </a:lnTo>
                  <a:lnTo>
                    <a:pt x="192881" y="300037"/>
                  </a:lnTo>
                  <a:lnTo>
                    <a:pt x="183356" y="240506"/>
                  </a:lnTo>
                  <a:lnTo>
                    <a:pt x="178594" y="145256"/>
                  </a:lnTo>
                  <a:lnTo>
                    <a:pt x="185738" y="4762"/>
                  </a:lnTo>
                  <a:lnTo>
                    <a:pt x="38100" y="0"/>
                  </a:lnTo>
                  <a:lnTo>
                    <a:pt x="19050" y="123825"/>
                  </a:lnTo>
                  <a:lnTo>
                    <a:pt x="7144" y="211931"/>
                  </a:lnTo>
                  <a:lnTo>
                    <a:pt x="0" y="300037"/>
                  </a:lnTo>
                  <a:lnTo>
                    <a:pt x="7144" y="369093"/>
                  </a:lnTo>
                  <a:lnTo>
                    <a:pt x="38100" y="521493"/>
                  </a:lnTo>
                  <a:lnTo>
                    <a:pt x="71438" y="642937"/>
                  </a:lnTo>
                  <a:lnTo>
                    <a:pt x="111919" y="778668"/>
                  </a:lnTo>
                  <a:lnTo>
                    <a:pt x="150019" y="890587"/>
                  </a:lnTo>
                  <a:lnTo>
                    <a:pt x="178594" y="962025"/>
                  </a:lnTo>
                  <a:lnTo>
                    <a:pt x="204788" y="1007268"/>
                  </a:lnTo>
                  <a:lnTo>
                    <a:pt x="221456" y="1026318"/>
                  </a:lnTo>
                  <a:lnTo>
                    <a:pt x="240506" y="1038225"/>
                  </a:lnTo>
                  <a:lnTo>
                    <a:pt x="254794" y="1040606"/>
                  </a:lnTo>
                  <a:lnTo>
                    <a:pt x="273844" y="1033462"/>
                  </a:lnTo>
                  <a:lnTo>
                    <a:pt x="285750" y="1023937"/>
                  </a:lnTo>
                  <a:lnTo>
                    <a:pt x="307181" y="985837"/>
                  </a:lnTo>
                  <a:lnTo>
                    <a:pt x="357188" y="852487"/>
                  </a:lnTo>
                  <a:lnTo>
                    <a:pt x="378619" y="778668"/>
                  </a:lnTo>
                  <a:lnTo>
                    <a:pt x="369094" y="762000"/>
                  </a:lnTo>
                  <a:lnTo>
                    <a:pt x="330994" y="692943"/>
                  </a:lnTo>
                  <a:lnTo>
                    <a:pt x="292894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57A45203-CA8A-41BA-8A89-292126C9618B}"/>
                </a:ext>
              </a:extLst>
            </p:cNvPr>
            <p:cNvSpPr/>
            <p:nvPr/>
          </p:nvSpPr>
          <p:spPr>
            <a:xfrm rot="16200000">
              <a:off x="3020219" y="3329782"/>
              <a:ext cx="3328987" cy="533400"/>
            </a:xfrm>
            <a:custGeom>
              <a:avLst/>
              <a:gdLst>
                <a:gd name="connsiteX0" fmla="*/ 1687286 w 3328308"/>
                <a:gd name="connsiteY0" fmla="*/ 179614 h 533400"/>
                <a:gd name="connsiteX1" fmla="*/ 2212522 w 3328308"/>
                <a:gd name="connsiteY1" fmla="*/ 187779 h 533400"/>
                <a:gd name="connsiteX2" fmla="*/ 2667000 w 3328308"/>
                <a:gd name="connsiteY2" fmla="*/ 193221 h 533400"/>
                <a:gd name="connsiteX3" fmla="*/ 2969079 w 3328308"/>
                <a:gd name="connsiteY3" fmla="*/ 193221 h 533400"/>
                <a:gd name="connsiteX4" fmla="*/ 3042558 w 3328308"/>
                <a:gd name="connsiteY4" fmla="*/ 185057 h 533400"/>
                <a:gd name="connsiteX5" fmla="*/ 3088822 w 3328308"/>
                <a:gd name="connsiteY5" fmla="*/ 174171 h 533400"/>
                <a:gd name="connsiteX6" fmla="*/ 3129643 w 3328308"/>
                <a:gd name="connsiteY6" fmla="*/ 152400 h 533400"/>
                <a:gd name="connsiteX7" fmla="*/ 3184072 w 3328308"/>
                <a:gd name="connsiteY7" fmla="*/ 114300 h 533400"/>
                <a:gd name="connsiteX8" fmla="*/ 3243943 w 3328308"/>
                <a:gd name="connsiteY8" fmla="*/ 59871 h 533400"/>
                <a:gd name="connsiteX9" fmla="*/ 3282043 w 3328308"/>
                <a:gd name="connsiteY9" fmla="*/ 16329 h 533400"/>
                <a:gd name="connsiteX10" fmla="*/ 3301093 w 3328308"/>
                <a:gd name="connsiteY10" fmla="*/ 2721 h 533400"/>
                <a:gd name="connsiteX11" fmla="*/ 3314700 w 3328308"/>
                <a:gd name="connsiteY11" fmla="*/ 0 h 533400"/>
                <a:gd name="connsiteX12" fmla="*/ 3322865 w 3328308"/>
                <a:gd name="connsiteY12" fmla="*/ 0 h 533400"/>
                <a:gd name="connsiteX13" fmla="*/ 3328308 w 3328308"/>
                <a:gd name="connsiteY13" fmla="*/ 8164 h 533400"/>
                <a:gd name="connsiteX14" fmla="*/ 3328308 w 3328308"/>
                <a:gd name="connsiteY14" fmla="*/ 32657 h 533400"/>
                <a:gd name="connsiteX15" fmla="*/ 3317422 w 3328308"/>
                <a:gd name="connsiteY15" fmla="*/ 95250 h 533400"/>
                <a:gd name="connsiteX16" fmla="*/ 3301093 w 3328308"/>
                <a:gd name="connsiteY16" fmla="*/ 160564 h 533400"/>
                <a:gd name="connsiteX17" fmla="*/ 3279322 w 3328308"/>
                <a:gd name="connsiteY17" fmla="*/ 223157 h 533400"/>
                <a:gd name="connsiteX18" fmla="*/ 3257550 w 3328308"/>
                <a:gd name="connsiteY18" fmla="*/ 272143 h 533400"/>
                <a:gd name="connsiteX19" fmla="*/ 3238500 w 3328308"/>
                <a:gd name="connsiteY19" fmla="*/ 312964 h 533400"/>
                <a:gd name="connsiteX20" fmla="*/ 3208565 w 3328308"/>
                <a:gd name="connsiteY20" fmla="*/ 359229 h 533400"/>
                <a:gd name="connsiteX21" fmla="*/ 3181350 w 3328308"/>
                <a:gd name="connsiteY21" fmla="*/ 397329 h 533400"/>
                <a:gd name="connsiteX22" fmla="*/ 3137808 w 3328308"/>
                <a:gd name="connsiteY22" fmla="*/ 443593 h 533400"/>
                <a:gd name="connsiteX23" fmla="*/ 3083379 w 3328308"/>
                <a:gd name="connsiteY23" fmla="*/ 487136 h 533400"/>
                <a:gd name="connsiteX24" fmla="*/ 3028950 w 3328308"/>
                <a:gd name="connsiteY24" fmla="*/ 519793 h 533400"/>
                <a:gd name="connsiteX25" fmla="*/ 3001736 w 3328308"/>
                <a:gd name="connsiteY25" fmla="*/ 527957 h 533400"/>
                <a:gd name="connsiteX26" fmla="*/ 2979965 w 3328308"/>
                <a:gd name="connsiteY26" fmla="*/ 533400 h 533400"/>
                <a:gd name="connsiteX27" fmla="*/ 2955472 w 3328308"/>
                <a:gd name="connsiteY27" fmla="*/ 530679 h 533400"/>
                <a:gd name="connsiteX28" fmla="*/ 2928258 w 3328308"/>
                <a:gd name="connsiteY28" fmla="*/ 517071 h 533400"/>
                <a:gd name="connsiteX29" fmla="*/ 2884715 w 3328308"/>
                <a:gd name="connsiteY29" fmla="*/ 487136 h 533400"/>
                <a:gd name="connsiteX30" fmla="*/ 2860222 w 3328308"/>
                <a:gd name="connsiteY30" fmla="*/ 465364 h 533400"/>
                <a:gd name="connsiteX31" fmla="*/ 2764972 w 3328308"/>
                <a:gd name="connsiteY31" fmla="*/ 457200 h 533400"/>
                <a:gd name="connsiteX32" fmla="*/ 2411186 w 3328308"/>
                <a:gd name="connsiteY32" fmla="*/ 435429 h 533400"/>
                <a:gd name="connsiteX33" fmla="*/ 2041072 w 3328308"/>
                <a:gd name="connsiteY33" fmla="*/ 416379 h 533400"/>
                <a:gd name="connsiteX34" fmla="*/ 1717222 w 3328308"/>
                <a:gd name="connsiteY34" fmla="*/ 413657 h 533400"/>
                <a:gd name="connsiteX35" fmla="*/ 1227365 w 3328308"/>
                <a:gd name="connsiteY35" fmla="*/ 408214 h 533400"/>
                <a:gd name="connsiteX36" fmla="*/ 868136 w 3328308"/>
                <a:gd name="connsiteY36" fmla="*/ 408214 h 533400"/>
                <a:gd name="connsiteX37" fmla="*/ 487136 w 3328308"/>
                <a:gd name="connsiteY37" fmla="*/ 413657 h 533400"/>
                <a:gd name="connsiteX38" fmla="*/ 375558 w 3328308"/>
                <a:gd name="connsiteY38" fmla="*/ 416379 h 533400"/>
                <a:gd name="connsiteX39" fmla="*/ 19050 w 3328308"/>
                <a:gd name="connsiteY39" fmla="*/ 323850 h 533400"/>
                <a:gd name="connsiteX40" fmla="*/ 5443 w 3328308"/>
                <a:gd name="connsiteY40" fmla="*/ 307521 h 533400"/>
                <a:gd name="connsiteX41" fmla="*/ 0 w 3328308"/>
                <a:gd name="connsiteY41" fmla="*/ 288471 h 533400"/>
                <a:gd name="connsiteX42" fmla="*/ 2722 w 3328308"/>
                <a:gd name="connsiteY42" fmla="*/ 269421 h 533400"/>
                <a:gd name="connsiteX43" fmla="*/ 27215 w 3328308"/>
                <a:gd name="connsiteY43" fmla="*/ 231321 h 533400"/>
                <a:gd name="connsiteX44" fmla="*/ 70758 w 3328308"/>
                <a:gd name="connsiteY44" fmla="*/ 174171 h 533400"/>
                <a:gd name="connsiteX45" fmla="*/ 111579 w 3328308"/>
                <a:gd name="connsiteY45" fmla="*/ 130629 h 533400"/>
                <a:gd name="connsiteX46" fmla="*/ 144236 w 3328308"/>
                <a:gd name="connsiteY46" fmla="*/ 103414 h 533400"/>
                <a:gd name="connsiteX47" fmla="*/ 198665 w 3328308"/>
                <a:gd name="connsiteY47" fmla="*/ 78921 h 533400"/>
                <a:gd name="connsiteX48" fmla="*/ 239486 w 3328308"/>
                <a:gd name="connsiteY48" fmla="*/ 68036 h 533400"/>
                <a:gd name="connsiteX49" fmla="*/ 272143 w 3328308"/>
                <a:gd name="connsiteY49" fmla="*/ 68036 h 533400"/>
                <a:gd name="connsiteX50" fmla="*/ 304800 w 3328308"/>
                <a:gd name="connsiteY50" fmla="*/ 70757 h 533400"/>
                <a:gd name="connsiteX51" fmla="*/ 329293 w 3328308"/>
                <a:gd name="connsiteY51" fmla="*/ 78921 h 533400"/>
                <a:gd name="connsiteX52" fmla="*/ 348343 w 3328308"/>
                <a:gd name="connsiteY52" fmla="*/ 95250 h 533400"/>
                <a:gd name="connsiteX53" fmla="*/ 383722 w 3328308"/>
                <a:gd name="connsiteY53" fmla="*/ 117021 h 533400"/>
                <a:gd name="connsiteX54" fmla="*/ 443593 w 3328308"/>
                <a:gd name="connsiteY54" fmla="*/ 136071 h 533400"/>
                <a:gd name="connsiteX55" fmla="*/ 530679 w 3328308"/>
                <a:gd name="connsiteY55" fmla="*/ 149679 h 533400"/>
                <a:gd name="connsiteX56" fmla="*/ 704850 w 3328308"/>
                <a:gd name="connsiteY56" fmla="*/ 163286 h 533400"/>
                <a:gd name="connsiteX57" fmla="*/ 1129393 w 3328308"/>
                <a:gd name="connsiteY57" fmla="*/ 171450 h 533400"/>
                <a:gd name="connsiteX58" fmla="*/ 1687286 w 3328308"/>
                <a:gd name="connsiteY58" fmla="*/ 17961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28308" h="533400">
                  <a:moveTo>
                    <a:pt x="1687286" y="179614"/>
                  </a:moveTo>
                  <a:lnTo>
                    <a:pt x="2212522" y="187779"/>
                  </a:lnTo>
                  <a:lnTo>
                    <a:pt x="2667000" y="193221"/>
                  </a:lnTo>
                  <a:lnTo>
                    <a:pt x="2969079" y="193221"/>
                  </a:lnTo>
                  <a:lnTo>
                    <a:pt x="3042558" y="185057"/>
                  </a:lnTo>
                  <a:lnTo>
                    <a:pt x="3088822" y="174171"/>
                  </a:lnTo>
                  <a:lnTo>
                    <a:pt x="3129643" y="152400"/>
                  </a:lnTo>
                  <a:lnTo>
                    <a:pt x="3184072" y="114300"/>
                  </a:lnTo>
                  <a:lnTo>
                    <a:pt x="3243943" y="59871"/>
                  </a:lnTo>
                  <a:lnTo>
                    <a:pt x="3282043" y="16329"/>
                  </a:lnTo>
                  <a:lnTo>
                    <a:pt x="3301093" y="2721"/>
                  </a:lnTo>
                  <a:lnTo>
                    <a:pt x="3314700" y="0"/>
                  </a:lnTo>
                  <a:lnTo>
                    <a:pt x="3322865" y="0"/>
                  </a:lnTo>
                  <a:lnTo>
                    <a:pt x="3328308" y="8164"/>
                  </a:lnTo>
                  <a:lnTo>
                    <a:pt x="3328308" y="32657"/>
                  </a:lnTo>
                  <a:lnTo>
                    <a:pt x="3317422" y="95250"/>
                  </a:lnTo>
                  <a:lnTo>
                    <a:pt x="3301093" y="160564"/>
                  </a:lnTo>
                  <a:lnTo>
                    <a:pt x="3279322" y="223157"/>
                  </a:lnTo>
                  <a:lnTo>
                    <a:pt x="3257550" y="272143"/>
                  </a:lnTo>
                  <a:lnTo>
                    <a:pt x="3238500" y="312964"/>
                  </a:lnTo>
                  <a:lnTo>
                    <a:pt x="3208565" y="359229"/>
                  </a:lnTo>
                  <a:lnTo>
                    <a:pt x="3181350" y="397329"/>
                  </a:lnTo>
                  <a:lnTo>
                    <a:pt x="3137808" y="443593"/>
                  </a:lnTo>
                  <a:lnTo>
                    <a:pt x="3083379" y="487136"/>
                  </a:lnTo>
                  <a:lnTo>
                    <a:pt x="3028950" y="519793"/>
                  </a:lnTo>
                  <a:lnTo>
                    <a:pt x="3001736" y="527957"/>
                  </a:lnTo>
                  <a:lnTo>
                    <a:pt x="2979965" y="533400"/>
                  </a:lnTo>
                  <a:lnTo>
                    <a:pt x="2955472" y="530679"/>
                  </a:lnTo>
                  <a:lnTo>
                    <a:pt x="2928258" y="517071"/>
                  </a:lnTo>
                  <a:lnTo>
                    <a:pt x="2884715" y="487136"/>
                  </a:lnTo>
                  <a:lnTo>
                    <a:pt x="2860222" y="465364"/>
                  </a:lnTo>
                  <a:lnTo>
                    <a:pt x="2764972" y="457200"/>
                  </a:lnTo>
                  <a:lnTo>
                    <a:pt x="2411186" y="435429"/>
                  </a:lnTo>
                  <a:lnTo>
                    <a:pt x="2041072" y="416379"/>
                  </a:lnTo>
                  <a:lnTo>
                    <a:pt x="1717222" y="413657"/>
                  </a:lnTo>
                  <a:lnTo>
                    <a:pt x="1227365" y="408214"/>
                  </a:lnTo>
                  <a:lnTo>
                    <a:pt x="868136" y="408214"/>
                  </a:lnTo>
                  <a:lnTo>
                    <a:pt x="487136" y="413657"/>
                  </a:lnTo>
                  <a:lnTo>
                    <a:pt x="375558" y="416379"/>
                  </a:lnTo>
                  <a:lnTo>
                    <a:pt x="19050" y="323850"/>
                  </a:lnTo>
                  <a:lnTo>
                    <a:pt x="5443" y="307521"/>
                  </a:lnTo>
                  <a:lnTo>
                    <a:pt x="0" y="288471"/>
                  </a:lnTo>
                  <a:lnTo>
                    <a:pt x="2722" y="269421"/>
                  </a:lnTo>
                  <a:lnTo>
                    <a:pt x="27215" y="231321"/>
                  </a:lnTo>
                  <a:lnTo>
                    <a:pt x="70758" y="174171"/>
                  </a:lnTo>
                  <a:lnTo>
                    <a:pt x="111579" y="130629"/>
                  </a:lnTo>
                  <a:lnTo>
                    <a:pt x="144236" y="103414"/>
                  </a:lnTo>
                  <a:lnTo>
                    <a:pt x="198665" y="78921"/>
                  </a:lnTo>
                  <a:lnTo>
                    <a:pt x="239486" y="68036"/>
                  </a:lnTo>
                  <a:lnTo>
                    <a:pt x="272143" y="68036"/>
                  </a:lnTo>
                  <a:lnTo>
                    <a:pt x="304800" y="70757"/>
                  </a:lnTo>
                  <a:lnTo>
                    <a:pt x="329293" y="78921"/>
                  </a:lnTo>
                  <a:lnTo>
                    <a:pt x="348343" y="95250"/>
                  </a:lnTo>
                  <a:lnTo>
                    <a:pt x="383722" y="117021"/>
                  </a:lnTo>
                  <a:lnTo>
                    <a:pt x="443593" y="136071"/>
                  </a:lnTo>
                  <a:lnTo>
                    <a:pt x="530679" y="149679"/>
                  </a:lnTo>
                  <a:lnTo>
                    <a:pt x="704850" y="163286"/>
                  </a:lnTo>
                  <a:lnTo>
                    <a:pt x="1129393" y="171450"/>
                  </a:lnTo>
                  <a:lnTo>
                    <a:pt x="1687286" y="179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86FA8D4-5183-46A9-A2C5-90A9427B2FEE}"/>
                </a:ext>
              </a:extLst>
            </p:cNvPr>
            <p:cNvSpPr/>
            <p:nvPr/>
          </p:nvSpPr>
          <p:spPr>
            <a:xfrm rot="16200000">
              <a:off x="4791869" y="4309269"/>
              <a:ext cx="822325" cy="1074737"/>
            </a:xfrm>
            <a:custGeom>
              <a:avLst/>
              <a:gdLst>
                <a:gd name="connsiteX0" fmla="*/ 647700 w 821871"/>
                <a:gd name="connsiteY0" fmla="*/ 683079 h 1074964"/>
                <a:gd name="connsiteX1" fmla="*/ 549728 w 821871"/>
                <a:gd name="connsiteY1" fmla="*/ 481693 h 1074964"/>
                <a:gd name="connsiteX2" fmla="*/ 364671 w 821871"/>
                <a:gd name="connsiteY2" fmla="*/ 100693 h 1074964"/>
                <a:gd name="connsiteX3" fmla="*/ 16328 w 821871"/>
                <a:gd name="connsiteY3" fmla="*/ 0 h 1074964"/>
                <a:gd name="connsiteX4" fmla="*/ 0 w 821871"/>
                <a:gd name="connsiteY4" fmla="*/ 29936 h 1074964"/>
                <a:gd name="connsiteX5" fmla="*/ 13607 w 821871"/>
                <a:gd name="connsiteY5" fmla="*/ 70757 h 1074964"/>
                <a:gd name="connsiteX6" fmla="*/ 40821 w 821871"/>
                <a:gd name="connsiteY6" fmla="*/ 103414 h 1074964"/>
                <a:gd name="connsiteX7" fmla="*/ 149678 w 821871"/>
                <a:gd name="connsiteY7" fmla="*/ 217714 h 1074964"/>
                <a:gd name="connsiteX8" fmla="*/ 296636 w 821871"/>
                <a:gd name="connsiteY8" fmla="*/ 397329 h 1074964"/>
                <a:gd name="connsiteX9" fmla="*/ 489857 w 821871"/>
                <a:gd name="connsiteY9" fmla="*/ 653143 h 1074964"/>
                <a:gd name="connsiteX10" fmla="*/ 636814 w 821871"/>
                <a:gd name="connsiteY10" fmla="*/ 857250 h 1074964"/>
                <a:gd name="connsiteX11" fmla="*/ 756557 w 821871"/>
                <a:gd name="connsiteY11" fmla="*/ 1034143 h 1074964"/>
                <a:gd name="connsiteX12" fmla="*/ 783771 w 821871"/>
                <a:gd name="connsiteY12" fmla="*/ 1064079 h 1074964"/>
                <a:gd name="connsiteX13" fmla="*/ 794657 w 821871"/>
                <a:gd name="connsiteY13" fmla="*/ 1072243 h 1074964"/>
                <a:gd name="connsiteX14" fmla="*/ 810986 w 821871"/>
                <a:gd name="connsiteY14" fmla="*/ 1074964 h 1074964"/>
                <a:gd name="connsiteX15" fmla="*/ 821871 w 821871"/>
                <a:gd name="connsiteY15" fmla="*/ 1061357 h 1074964"/>
                <a:gd name="connsiteX16" fmla="*/ 819150 w 821871"/>
                <a:gd name="connsiteY16" fmla="*/ 1034143 h 1074964"/>
                <a:gd name="connsiteX17" fmla="*/ 794657 w 821871"/>
                <a:gd name="connsiteY17" fmla="*/ 987879 h 1074964"/>
                <a:gd name="connsiteX18" fmla="*/ 742950 w 821871"/>
                <a:gd name="connsiteY18" fmla="*/ 876300 h 1074964"/>
                <a:gd name="connsiteX19" fmla="*/ 647700 w 821871"/>
                <a:gd name="connsiteY19" fmla="*/ 683079 h 107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1871" h="1074964">
                  <a:moveTo>
                    <a:pt x="647700" y="683079"/>
                  </a:moveTo>
                  <a:lnTo>
                    <a:pt x="549728" y="481693"/>
                  </a:lnTo>
                  <a:lnTo>
                    <a:pt x="364671" y="100693"/>
                  </a:lnTo>
                  <a:lnTo>
                    <a:pt x="16328" y="0"/>
                  </a:lnTo>
                  <a:lnTo>
                    <a:pt x="0" y="29936"/>
                  </a:lnTo>
                  <a:lnTo>
                    <a:pt x="13607" y="70757"/>
                  </a:lnTo>
                  <a:lnTo>
                    <a:pt x="40821" y="103414"/>
                  </a:lnTo>
                  <a:lnTo>
                    <a:pt x="149678" y="217714"/>
                  </a:lnTo>
                  <a:lnTo>
                    <a:pt x="296636" y="397329"/>
                  </a:lnTo>
                  <a:lnTo>
                    <a:pt x="489857" y="653143"/>
                  </a:lnTo>
                  <a:lnTo>
                    <a:pt x="636814" y="857250"/>
                  </a:lnTo>
                  <a:lnTo>
                    <a:pt x="756557" y="1034143"/>
                  </a:lnTo>
                  <a:lnTo>
                    <a:pt x="783771" y="1064079"/>
                  </a:lnTo>
                  <a:lnTo>
                    <a:pt x="794657" y="1072243"/>
                  </a:lnTo>
                  <a:lnTo>
                    <a:pt x="810986" y="1074964"/>
                  </a:lnTo>
                  <a:lnTo>
                    <a:pt x="821871" y="1061357"/>
                  </a:lnTo>
                  <a:lnTo>
                    <a:pt x="819150" y="1034143"/>
                  </a:lnTo>
                  <a:lnTo>
                    <a:pt x="794657" y="987879"/>
                  </a:lnTo>
                  <a:lnTo>
                    <a:pt x="742950" y="876300"/>
                  </a:lnTo>
                  <a:lnTo>
                    <a:pt x="647700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F4FDFB9-7ACE-4FD8-B80F-2334E9C25FA7}"/>
                </a:ext>
              </a:extLst>
            </p:cNvPr>
            <p:cNvSpPr/>
            <p:nvPr/>
          </p:nvSpPr>
          <p:spPr>
            <a:xfrm rot="16200000">
              <a:off x="6262688" y="2449512"/>
              <a:ext cx="839788" cy="1166813"/>
            </a:xfrm>
            <a:custGeom>
              <a:avLst/>
              <a:gdLst>
                <a:gd name="connsiteX0" fmla="*/ 359569 w 840581"/>
                <a:gd name="connsiteY0" fmla="*/ 457200 h 1166812"/>
                <a:gd name="connsiteX1" fmla="*/ 264319 w 840581"/>
                <a:gd name="connsiteY1" fmla="*/ 314325 h 1166812"/>
                <a:gd name="connsiteX2" fmla="*/ 169069 w 840581"/>
                <a:gd name="connsiteY2" fmla="*/ 164306 h 1166812"/>
                <a:gd name="connsiteX3" fmla="*/ 71438 w 840581"/>
                <a:gd name="connsiteY3" fmla="*/ 0 h 1166812"/>
                <a:gd name="connsiteX4" fmla="*/ 0 w 840581"/>
                <a:gd name="connsiteY4" fmla="*/ 2381 h 1166812"/>
                <a:gd name="connsiteX5" fmla="*/ 40481 w 840581"/>
                <a:gd name="connsiteY5" fmla="*/ 121443 h 1166812"/>
                <a:gd name="connsiteX6" fmla="*/ 121444 w 840581"/>
                <a:gd name="connsiteY6" fmla="*/ 321468 h 1166812"/>
                <a:gd name="connsiteX7" fmla="*/ 211931 w 840581"/>
                <a:gd name="connsiteY7" fmla="*/ 552450 h 1166812"/>
                <a:gd name="connsiteX8" fmla="*/ 278606 w 840581"/>
                <a:gd name="connsiteY8" fmla="*/ 721518 h 1166812"/>
                <a:gd name="connsiteX9" fmla="*/ 309563 w 840581"/>
                <a:gd name="connsiteY9" fmla="*/ 809625 h 1166812"/>
                <a:gd name="connsiteX10" fmla="*/ 326231 w 840581"/>
                <a:gd name="connsiteY10" fmla="*/ 869156 h 1166812"/>
                <a:gd name="connsiteX11" fmla="*/ 342900 w 840581"/>
                <a:gd name="connsiteY11" fmla="*/ 931068 h 1166812"/>
                <a:gd name="connsiteX12" fmla="*/ 352425 w 840581"/>
                <a:gd name="connsiteY12" fmla="*/ 992981 h 1166812"/>
                <a:gd name="connsiteX13" fmla="*/ 357188 w 840581"/>
                <a:gd name="connsiteY13" fmla="*/ 1052512 h 1166812"/>
                <a:gd name="connsiteX14" fmla="*/ 364331 w 840581"/>
                <a:gd name="connsiteY14" fmla="*/ 1104900 h 1166812"/>
                <a:gd name="connsiteX15" fmla="*/ 373856 w 840581"/>
                <a:gd name="connsiteY15" fmla="*/ 1131093 h 1166812"/>
                <a:gd name="connsiteX16" fmla="*/ 388144 w 840581"/>
                <a:gd name="connsiteY16" fmla="*/ 1147762 h 1166812"/>
                <a:gd name="connsiteX17" fmla="*/ 402431 w 840581"/>
                <a:gd name="connsiteY17" fmla="*/ 1157287 h 1166812"/>
                <a:gd name="connsiteX18" fmla="*/ 419100 w 840581"/>
                <a:gd name="connsiteY18" fmla="*/ 1164431 h 1166812"/>
                <a:gd name="connsiteX19" fmla="*/ 440531 w 840581"/>
                <a:gd name="connsiteY19" fmla="*/ 1166812 h 1166812"/>
                <a:gd name="connsiteX20" fmla="*/ 469106 w 840581"/>
                <a:gd name="connsiteY20" fmla="*/ 1164431 h 1166812"/>
                <a:gd name="connsiteX21" fmla="*/ 514350 w 840581"/>
                <a:gd name="connsiteY21" fmla="*/ 1152525 h 1166812"/>
                <a:gd name="connsiteX22" fmla="*/ 595313 w 840581"/>
                <a:gd name="connsiteY22" fmla="*/ 1102518 h 1166812"/>
                <a:gd name="connsiteX23" fmla="*/ 654844 w 840581"/>
                <a:gd name="connsiteY23" fmla="*/ 1052512 h 1166812"/>
                <a:gd name="connsiteX24" fmla="*/ 711994 w 840581"/>
                <a:gd name="connsiteY24" fmla="*/ 1000125 h 1166812"/>
                <a:gd name="connsiteX25" fmla="*/ 771525 w 840581"/>
                <a:gd name="connsiteY25" fmla="*/ 926306 h 1166812"/>
                <a:gd name="connsiteX26" fmla="*/ 809625 w 840581"/>
                <a:gd name="connsiteY26" fmla="*/ 864393 h 1166812"/>
                <a:gd name="connsiteX27" fmla="*/ 833438 w 840581"/>
                <a:gd name="connsiteY27" fmla="*/ 814387 h 1166812"/>
                <a:gd name="connsiteX28" fmla="*/ 840581 w 840581"/>
                <a:gd name="connsiteY28" fmla="*/ 788193 h 1166812"/>
                <a:gd name="connsiteX29" fmla="*/ 840581 w 840581"/>
                <a:gd name="connsiteY29" fmla="*/ 781050 h 1166812"/>
                <a:gd name="connsiteX30" fmla="*/ 838200 w 840581"/>
                <a:gd name="connsiteY30" fmla="*/ 773906 h 1166812"/>
                <a:gd name="connsiteX31" fmla="*/ 823913 w 840581"/>
                <a:gd name="connsiteY31" fmla="*/ 773906 h 1166812"/>
                <a:gd name="connsiteX32" fmla="*/ 802481 w 840581"/>
                <a:gd name="connsiteY32" fmla="*/ 781050 h 1166812"/>
                <a:gd name="connsiteX33" fmla="*/ 750094 w 840581"/>
                <a:gd name="connsiteY33" fmla="*/ 807243 h 1166812"/>
                <a:gd name="connsiteX34" fmla="*/ 714375 w 840581"/>
                <a:gd name="connsiteY34" fmla="*/ 821531 h 1166812"/>
                <a:gd name="connsiteX35" fmla="*/ 683419 w 840581"/>
                <a:gd name="connsiteY35" fmla="*/ 828675 h 1166812"/>
                <a:gd name="connsiteX36" fmla="*/ 657225 w 840581"/>
                <a:gd name="connsiteY36" fmla="*/ 826293 h 1166812"/>
                <a:gd name="connsiteX37" fmla="*/ 628650 w 840581"/>
                <a:gd name="connsiteY37" fmla="*/ 814387 h 1166812"/>
                <a:gd name="connsiteX38" fmla="*/ 590550 w 840581"/>
                <a:gd name="connsiteY38" fmla="*/ 776287 h 1166812"/>
                <a:gd name="connsiteX39" fmla="*/ 552450 w 840581"/>
                <a:gd name="connsiteY39" fmla="*/ 735806 h 1166812"/>
                <a:gd name="connsiteX40" fmla="*/ 481013 w 840581"/>
                <a:gd name="connsiteY40" fmla="*/ 633412 h 1166812"/>
                <a:gd name="connsiteX41" fmla="*/ 359569 w 840581"/>
                <a:gd name="connsiteY41" fmla="*/ 457200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0581" h="1166812">
                  <a:moveTo>
                    <a:pt x="359569" y="457200"/>
                  </a:moveTo>
                  <a:lnTo>
                    <a:pt x="264319" y="314325"/>
                  </a:lnTo>
                  <a:lnTo>
                    <a:pt x="169069" y="164306"/>
                  </a:lnTo>
                  <a:lnTo>
                    <a:pt x="71438" y="0"/>
                  </a:lnTo>
                  <a:lnTo>
                    <a:pt x="0" y="2381"/>
                  </a:lnTo>
                  <a:lnTo>
                    <a:pt x="40481" y="121443"/>
                  </a:lnTo>
                  <a:lnTo>
                    <a:pt x="121444" y="321468"/>
                  </a:lnTo>
                  <a:lnTo>
                    <a:pt x="211931" y="552450"/>
                  </a:lnTo>
                  <a:lnTo>
                    <a:pt x="278606" y="721518"/>
                  </a:lnTo>
                  <a:lnTo>
                    <a:pt x="309563" y="809625"/>
                  </a:lnTo>
                  <a:lnTo>
                    <a:pt x="326231" y="869156"/>
                  </a:lnTo>
                  <a:lnTo>
                    <a:pt x="342900" y="931068"/>
                  </a:lnTo>
                  <a:lnTo>
                    <a:pt x="352425" y="992981"/>
                  </a:lnTo>
                  <a:lnTo>
                    <a:pt x="357188" y="1052512"/>
                  </a:lnTo>
                  <a:lnTo>
                    <a:pt x="364331" y="1104900"/>
                  </a:lnTo>
                  <a:lnTo>
                    <a:pt x="373856" y="1131093"/>
                  </a:lnTo>
                  <a:lnTo>
                    <a:pt x="388144" y="1147762"/>
                  </a:lnTo>
                  <a:lnTo>
                    <a:pt x="402431" y="1157287"/>
                  </a:lnTo>
                  <a:lnTo>
                    <a:pt x="419100" y="1164431"/>
                  </a:lnTo>
                  <a:lnTo>
                    <a:pt x="440531" y="1166812"/>
                  </a:lnTo>
                  <a:lnTo>
                    <a:pt x="469106" y="1164431"/>
                  </a:lnTo>
                  <a:lnTo>
                    <a:pt x="514350" y="1152525"/>
                  </a:lnTo>
                  <a:lnTo>
                    <a:pt x="595313" y="1102518"/>
                  </a:lnTo>
                  <a:lnTo>
                    <a:pt x="654844" y="1052512"/>
                  </a:lnTo>
                  <a:lnTo>
                    <a:pt x="711994" y="1000125"/>
                  </a:lnTo>
                  <a:lnTo>
                    <a:pt x="771525" y="926306"/>
                  </a:lnTo>
                  <a:lnTo>
                    <a:pt x="809625" y="864393"/>
                  </a:lnTo>
                  <a:lnTo>
                    <a:pt x="833438" y="814387"/>
                  </a:lnTo>
                  <a:lnTo>
                    <a:pt x="840581" y="788193"/>
                  </a:lnTo>
                  <a:lnTo>
                    <a:pt x="840581" y="781050"/>
                  </a:lnTo>
                  <a:lnTo>
                    <a:pt x="838200" y="773906"/>
                  </a:lnTo>
                  <a:lnTo>
                    <a:pt x="823913" y="773906"/>
                  </a:lnTo>
                  <a:lnTo>
                    <a:pt x="802481" y="781050"/>
                  </a:lnTo>
                  <a:lnTo>
                    <a:pt x="750094" y="807243"/>
                  </a:lnTo>
                  <a:lnTo>
                    <a:pt x="714375" y="821531"/>
                  </a:lnTo>
                  <a:lnTo>
                    <a:pt x="683419" y="828675"/>
                  </a:lnTo>
                  <a:lnTo>
                    <a:pt x="657225" y="826293"/>
                  </a:lnTo>
                  <a:lnTo>
                    <a:pt x="628650" y="814387"/>
                  </a:lnTo>
                  <a:lnTo>
                    <a:pt x="590550" y="776287"/>
                  </a:lnTo>
                  <a:lnTo>
                    <a:pt x="552450" y="735806"/>
                  </a:lnTo>
                  <a:lnTo>
                    <a:pt x="481013" y="633412"/>
                  </a:lnTo>
                  <a:lnTo>
                    <a:pt x="359569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6DF4AC55-BA89-4C5F-AAE6-302F358312F6}"/>
                </a:ext>
              </a:extLst>
            </p:cNvPr>
            <p:cNvSpPr/>
            <p:nvPr/>
          </p:nvSpPr>
          <p:spPr>
            <a:xfrm rot="16200000">
              <a:off x="4827588" y="2735263"/>
              <a:ext cx="3560762" cy="1630362"/>
            </a:xfrm>
            <a:custGeom>
              <a:avLst/>
              <a:gdLst>
                <a:gd name="connsiteX0" fmla="*/ 2039372 w 3559526"/>
                <a:gd name="connsiteY0" fmla="*/ 155765 h 1629766"/>
                <a:gd name="connsiteX1" fmla="*/ 1647074 w 3559526"/>
                <a:gd name="connsiteY1" fmla="*/ 149996 h 1629766"/>
                <a:gd name="connsiteX2" fmla="*/ 1315352 w 3559526"/>
                <a:gd name="connsiteY2" fmla="*/ 147112 h 1629766"/>
                <a:gd name="connsiteX3" fmla="*/ 943246 w 3559526"/>
                <a:gd name="connsiteY3" fmla="*/ 141343 h 1629766"/>
                <a:gd name="connsiteX4" fmla="*/ 686521 w 3559526"/>
                <a:gd name="connsiteY4" fmla="*/ 135573 h 1629766"/>
                <a:gd name="connsiteX5" fmla="*/ 556717 w 3559526"/>
                <a:gd name="connsiteY5" fmla="*/ 135573 h 1629766"/>
                <a:gd name="connsiteX6" fmla="*/ 501911 w 3559526"/>
                <a:gd name="connsiteY6" fmla="*/ 138458 h 1629766"/>
                <a:gd name="connsiteX7" fmla="*/ 429797 w 3559526"/>
                <a:gd name="connsiteY7" fmla="*/ 149996 h 1629766"/>
                <a:gd name="connsiteX8" fmla="*/ 357684 w 3559526"/>
                <a:gd name="connsiteY8" fmla="*/ 170188 h 1629766"/>
                <a:gd name="connsiteX9" fmla="*/ 291339 w 3559526"/>
                <a:gd name="connsiteY9" fmla="*/ 196149 h 1629766"/>
                <a:gd name="connsiteX10" fmla="*/ 242302 w 3559526"/>
                <a:gd name="connsiteY10" fmla="*/ 222110 h 1629766"/>
                <a:gd name="connsiteX11" fmla="*/ 190380 w 3559526"/>
                <a:gd name="connsiteY11" fmla="*/ 259609 h 1629766"/>
                <a:gd name="connsiteX12" fmla="*/ 138458 w 3559526"/>
                <a:gd name="connsiteY12" fmla="*/ 311531 h 1629766"/>
                <a:gd name="connsiteX13" fmla="*/ 103844 w 3559526"/>
                <a:gd name="connsiteY13" fmla="*/ 360568 h 1629766"/>
                <a:gd name="connsiteX14" fmla="*/ 77883 w 3559526"/>
                <a:gd name="connsiteY14" fmla="*/ 418259 h 1629766"/>
                <a:gd name="connsiteX15" fmla="*/ 51922 w 3559526"/>
                <a:gd name="connsiteY15" fmla="*/ 496141 h 1629766"/>
                <a:gd name="connsiteX16" fmla="*/ 28846 w 3559526"/>
                <a:gd name="connsiteY16" fmla="*/ 597100 h 1629766"/>
                <a:gd name="connsiteX17" fmla="*/ 8654 w 3559526"/>
                <a:gd name="connsiteY17" fmla="*/ 770173 h 1629766"/>
                <a:gd name="connsiteX18" fmla="*/ 0 w 3559526"/>
                <a:gd name="connsiteY18" fmla="*/ 995167 h 1629766"/>
                <a:gd name="connsiteX19" fmla="*/ 2885 w 3559526"/>
                <a:gd name="connsiteY19" fmla="*/ 1093242 h 1629766"/>
                <a:gd name="connsiteX20" fmla="*/ 11538 w 3559526"/>
                <a:gd name="connsiteY20" fmla="*/ 1228815 h 1629766"/>
                <a:gd name="connsiteX21" fmla="*/ 23077 w 3559526"/>
                <a:gd name="connsiteY21" fmla="*/ 1344197 h 1629766"/>
                <a:gd name="connsiteX22" fmla="*/ 40384 w 3559526"/>
                <a:gd name="connsiteY22" fmla="*/ 1453809 h 1629766"/>
                <a:gd name="connsiteX23" fmla="*/ 60576 w 3559526"/>
                <a:gd name="connsiteY23" fmla="*/ 1517269 h 1629766"/>
                <a:gd name="connsiteX24" fmla="*/ 83652 w 3559526"/>
                <a:gd name="connsiteY24" fmla="*/ 1566307 h 1629766"/>
                <a:gd name="connsiteX25" fmla="*/ 98075 w 3559526"/>
                <a:gd name="connsiteY25" fmla="*/ 1589383 h 1629766"/>
                <a:gd name="connsiteX26" fmla="*/ 115382 w 3559526"/>
                <a:gd name="connsiteY26" fmla="*/ 1609575 h 1629766"/>
                <a:gd name="connsiteX27" fmla="*/ 126920 w 3559526"/>
                <a:gd name="connsiteY27" fmla="*/ 1621113 h 1629766"/>
                <a:gd name="connsiteX28" fmla="*/ 144227 w 3559526"/>
                <a:gd name="connsiteY28" fmla="*/ 1629766 h 1629766"/>
                <a:gd name="connsiteX29" fmla="*/ 170188 w 3559526"/>
                <a:gd name="connsiteY29" fmla="*/ 1629766 h 1629766"/>
                <a:gd name="connsiteX30" fmla="*/ 210572 w 3559526"/>
                <a:gd name="connsiteY30" fmla="*/ 1606690 h 1629766"/>
                <a:gd name="connsiteX31" fmla="*/ 253840 w 3559526"/>
                <a:gd name="connsiteY31" fmla="*/ 1574960 h 1629766"/>
                <a:gd name="connsiteX32" fmla="*/ 268263 w 3559526"/>
                <a:gd name="connsiteY32" fmla="*/ 1113433 h 1629766"/>
                <a:gd name="connsiteX33" fmla="*/ 239417 w 3559526"/>
                <a:gd name="connsiteY33" fmla="*/ 1003821 h 1629766"/>
                <a:gd name="connsiteX34" fmla="*/ 227879 w 3559526"/>
                <a:gd name="connsiteY34" fmla="*/ 888439 h 1629766"/>
                <a:gd name="connsiteX35" fmla="*/ 224995 w 3559526"/>
                <a:gd name="connsiteY35" fmla="*/ 752866 h 1629766"/>
                <a:gd name="connsiteX36" fmla="*/ 227879 w 3559526"/>
                <a:gd name="connsiteY36" fmla="*/ 660560 h 1629766"/>
                <a:gd name="connsiteX37" fmla="*/ 239417 w 3559526"/>
                <a:gd name="connsiteY37" fmla="*/ 571139 h 1629766"/>
                <a:gd name="connsiteX38" fmla="*/ 253840 w 3559526"/>
                <a:gd name="connsiteY38" fmla="*/ 510564 h 1629766"/>
                <a:gd name="connsiteX39" fmla="*/ 276916 w 3559526"/>
                <a:gd name="connsiteY39" fmla="*/ 461527 h 1629766"/>
                <a:gd name="connsiteX40" fmla="*/ 302877 w 3559526"/>
                <a:gd name="connsiteY40" fmla="*/ 426912 h 1629766"/>
                <a:gd name="connsiteX41" fmla="*/ 337492 w 3559526"/>
                <a:gd name="connsiteY41" fmla="*/ 400951 h 1629766"/>
                <a:gd name="connsiteX42" fmla="*/ 389414 w 3559526"/>
                <a:gd name="connsiteY42" fmla="*/ 372106 h 1629766"/>
                <a:gd name="connsiteX43" fmla="*/ 435566 w 3559526"/>
                <a:gd name="connsiteY43" fmla="*/ 354799 h 1629766"/>
                <a:gd name="connsiteX44" fmla="*/ 487488 w 3559526"/>
                <a:gd name="connsiteY44" fmla="*/ 343260 h 1629766"/>
                <a:gd name="connsiteX45" fmla="*/ 574024 w 3559526"/>
                <a:gd name="connsiteY45" fmla="*/ 337491 h 1629766"/>
                <a:gd name="connsiteX46" fmla="*/ 666330 w 3559526"/>
                <a:gd name="connsiteY46" fmla="*/ 337491 h 1629766"/>
                <a:gd name="connsiteX47" fmla="*/ 1049974 w 3559526"/>
                <a:gd name="connsiteY47" fmla="*/ 343260 h 1629766"/>
                <a:gd name="connsiteX48" fmla="*/ 1361504 w 3559526"/>
                <a:gd name="connsiteY48" fmla="*/ 354799 h 1629766"/>
                <a:gd name="connsiteX49" fmla="*/ 1834569 w 3559526"/>
                <a:gd name="connsiteY49" fmla="*/ 377875 h 1629766"/>
                <a:gd name="connsiteX50" fmla="*/ 2076871 w 3559526"/>
                <a:gd name="connsiteY50" fmla="*/ 383644 h 1629766"/>
                <a:gd name="connsiteX51" fmla="*/ 2529744 w 3559526"/>
                <a:gd name="connsiteY51" fmla="*/ 406720 h 1629766"/>
                <a:gd name="connsiteX52" fmla="*/ 2893197 w 3559526"/>
                <a:gd name="connsiteY52" fmla="*/ 424028 h 1629766"/>
                <a:gd name="connsiteX53" fmla="*/ 2956656 w 3559526"/>
                <a:gd name="connsiteY53" fmla="*/ 438450 h 1629766"/>
                <a:gd name="connsiteX54" fmla="*/ 3046077 w 3559526"/>
                <a:gd name="connsiteY54" fmla="*/ 464411 h 1629766"/>
                <a:gd name="connsiteX55" fmla="*/ 3132614 w 3559526"/>
                <a:gd name="connsiteY55" fmla="*/ 499026 h 1629766"/>
                <a:gd name="connsiteX56" fmla="*/ 3170113 w 3559526"/>
                <a:gd name="connsiteY56" fmla="*/ 516333 h 1629766"/>
                <a:gd name="connsiteX57" fmla="*/ 3198958 w 3559526"/>
                <a:gd name="connsiteY57" fmla="*/ 516333 h 1629766"/>
                <a:gd name="connsiteX58" fmla="*/ 3239342 w 3559526"/>
                <a:gd name="connsiteY58" fmla="*/ 499026 h 1629766"/>
                <a:gd name="connsiteX59" fmla="*/ 3302802 w 3559526"/>
                <a:gd name="connsiteY59" fmla="*/ 452873 h 1629766"/>
                <a:gd name="connsiteX60" fmla="*/ 3377800 w 3559526"/>
                <a:gd name="connsiteY60" fmla="*/ 380760 h 1629766"/>
                <a:gd name="connsiteX61" fmla="*/ 3441260 w 3559526"/>
                <a:gd name="connsiteY61" fmla="*/ 299992 h 1629766"/>
                <a:gd name="connsiteX62" fmla="*/ 3498950 w 3559526"/>
                <a:gd name="connsiteY62" fmla="*/ 210572 h 1629766"/>
                <a:gd name="connsiteX63" fmla="*/ 3533565 w 3559526"/>
                <a:gd name="connsiteY63" fmla="*/ 138458 h 1629766"/>
                <a:gd name="connsiteX64" fmla="*/ 3547988 w 3559526"/>
                <a:gd name="connsiteY64" fmla="*/ 92305 h 1629766"/>
                <a:gd name="connsiteX65" fmla="*/ 3556641 w 3559526"/>
                <a:gd name="connsiteY65" fmla="*/ 46153 h 1629766"/>
                <a:gd name="connsiteX66" fmla="*/ 3559526 w 3559526"/>
                <a:gd name="connsiteY66" fmla="*/ 25961 h 1629766"/>
                <a:gd name="connsiteX67" fmla="*/ 3556641 w 3559526"/>
                <a:gd name="connsiteY67" fmla="*/ 17307 h 1629766"/>
                <a:gd name="connsiteX68" fmla="*/ 3550872 w 3559526"/>
                <a:gd name="connsiteY68" fmla="*/ 8654 h 1629766"/>
                <a:gd name="connsiteX69" fmla="*/ 3519142 w 3559526"/>
                <a:gd name="connsiteY69" fmla="*/ 0 h 1629766"/>
                <a:gd name="connsiteX70" fmla="*/ 3504720 w 3559526"/>
                <a:gd name="connsiteY70" fmla="*/ 5769 h 1629766"/>
                <a:gd name="connsiteX71" fmla="*/ 3484528 w 3559526"/>
                <a:gd name="connsiteY71" fmla="*/ 25961 h 1629766"/>
                <a:gd name="connsiteX72" fmla="*/ 3444144 w 3559526"/>
                <a:gd name="connsiteY72" fmla="*/ 60575 h 1629766"/>
                <a:gd name="connsiteX73" fmla="*/ 3386453 w 3559526"/>
                <a:gd name="connsiteY73" fmla="*/ 100959 h 1629766"/>
                <a:gd name="connsiteX74" fmla="*/ 3331647 w 3559526"/>
                <a:gd name="connsiteY74" fmla="*/ 132689 h 1629766"/>
                <a:gd name="connsiteX75" fmla="*/ 3268187 w 3559526"/>
                <a:gd name="connsiteY75" fmla="*/ 155765 h 1629766"/>
                <a:gd name="connsiteX76" fmla="*/ 3204727 w 3559526"/>
                <a:gd name="connsiteY76" fmla="*/ 158650 h 1629766"/>
                <a:gd name="connsiteX77" fmla="*/ 2950887 w 3559526"/>
                <a:gd name="connsiteY77" fmla="*/ 158650 h 1629766"/>
                <a:gd name="connsiteX78" fmla="*/ 2405709 w 3559526"/>
                <a:gd name="connsiteY78" fmla="*/ 158650 h 1629766"/>
                <a:gd name="connsiteX79" fmla="*/ 2039372 w 3559526"/>
                <a:gd name="connsiteY79" fmla="*/ 155765 h 162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59526" h="1629766">
                  <a:moveTo>
                    <a:pt x="2039372" y="155765"/>
                  </a:moveTo>
                  <a:lnTo>
                    <a:pt x="1647074" y="149996"/>
                  </a:lnTo>
                  <a:lnTo>
                    <a:pt x="1315352" y="147112"/>
                  </a:lnTo>
                  <a:lnTo>
                    <a:pt x="943246" y="141343"/>
                  </a:lnTo>
                  <a:lnTo>
                    <a:pt x="686521" y="135573"/>
                  </a:lnTo>
                  <a:lnTo>
                    <a:pt x="556717" y="135573"/>
                  </a:lnTo>
                  <a:lnTo>
                    <a:pt x="501911" y="138458"/>
                  </a:lnTo>
                  <a:lnTo>
                    <a:pt x="429797" y="149996"/>
                  </a:lnTo>
                  <a:lnTo>
                    <a:pt x="357684" y="170188"/>
                  </a:lnTo>
                  <a:lnTo>
                    <a:pt x="291339" y="196149"/>
                  </a:lnTo>
                  <a:lnTo>
                    <a:pt x="242302" y="222110"/>
                  </a:lnTo>
                  <a:lnTo>
                    <a:pt x="190380" y="259609"/>
                  </a:lnTo>
                  <a:lnTo>
                    <a:pt x="138458" y="311531"/>
                  </a:lnTo>
                  <a:lnTo>
                    <a:pt x="103844" y="360568"/>
                  </a:lnTo>
                  <a:lnTo>
                    <a:pt x="77883" y="418259"/>
                  </a:lnTo>
                  <a:lnTo>
                    <a:pt x="51922" y="496141"/>
                  </a:lnTo>
                  <a:lnTo>
                    <a:pt x="28846" y="597100"/>
                  </a:lnTo>
                  <a:lnTo>
                    <a:pt x="8654" y="770173"/>
                  </a:lnTo>
                  <a:lnTo>
                    <a:pt x="0" y="995167"/>
                  </a:lnTo>
                  <a:cubicBezTo>
                    <a:pt x="962" y="1027859"/>
                    <a:pt x="1923" y="1060550"/>
                    <a:pt x="2885" y="1093242"/>
                  </a:cubicBezTo>
                  <a:lnTo>
                    <a:pt x="11538" y="1228815"/>
                  </a:lnTo>
                  <a:lnTo>
                    <a:pt x="23077" y="1344197"/>
                  </a:lnTo>
                  <a:lnTo>
                    <a:pt x="40384" y="1453809"/>
                  </a:lnTo>
                  <a:lnTo>
                    <a:pt x="60576" y="1517269"/>
                  </a:lnTo>
                  <a:lnTo>
                    <a:pt x="83652" y="1566307"/>
                  </a:lnTo>
                  <a:lnTo>
                    <a:pt x="98075" y="1589383"/>
                  </a:lnTo>
                  <a:lnTo>
                    <a:pt x="115382" y="1609575"/>
                  </a:lnTo>
                  <a:lnTo>
                    <a:pt x="126920" y="1621113"/>
                  </a:lnTo>
                  <a:lnTo>
                    <a:pt x="144227" y="1629766"/>
                  </a:lnTo>
                  <a:lnTo>
                    <a:pt x="170188" y="1629766"/>
                  </a:lnTo>
                  <a:lnTo>
                    <a:pt x="210572" y="1606690"/>
                  </a:lnTo>
                  <a:lnTo>
                    <a:pt x="253840" y="1574960"/>
                  </a:lnTo>
                  <a:lnTo>
                    <a:pt x="268263" y="1113433"/>
                  </a:lnTo>
                  <a:lnTo>
                    <a:pt x="239417" y="1003821"/>
                  </a:lnTo>
                  <a:lnTo>
                    <a:pt x="227879" y="888439"/>
                  </a:lnTo>
                  <a:cubicBezTo>
                    <a:pt x="226918" y="843248"/>
                    <a:pt x="225956" y="798057"/>
                    <a:pt x="224995" y="752866"/>
                  </a:cubicBezTo>
                  <a:cubicBezTo>
                    <a:pt x="225956" y="722097"/>
                    <a:pt x="226918" y="691329"/>
                    <a:pt x="227879" y="660560"/>
                  </a:cubicBezTo>
                  <a:lnTo>
                    <a:pt x="239417" y="571139"/>
                  </a:lnTo>
                  <a:lnTo>
                    <a:pt x="253840" y="510564"/>
                  </a:lnTo>
                  <a:lnTo>
                    <a:pt x="276916" y="461527"/>
                  </a:lnTo>
                  <a:lnTo>
                    <a:pt x="302877" y="426912"/>
                  </a:lnTo>
                  <a:lnTo>
                    <a:pt x="337492" y="400951"/>
                  </a:lnTo>
                  <a:lnTo>
                    <a:pt x="389414" y="372106"/>
                  </a:lnTo>
                  <a:lnTo>
                    <a:pt x="435566" y="354799"/>
                  </a:lnTo>
                  <a:lnTo>
                    <a:pt x="487488" y="343260"/>
                  </a:lnTo>
                  <a:lnTo>
                    <a:pt x="574024" y="337491"/>
                  </a:lnTo>
                  <a:lnTo>
                    <a:pt x="666330" y="337491"/>
                  </a:lnTo>
                  <a:lnTo>
                    <a:pt x="1049974" y="343260"/>
                  </a:lnTo>
                  <a:lnTo>
                    <a:pt x="1361504" y="354799"/>
                  </a:lnTo>
                  <a:lnTo>
                    <a:pt x="1834569" y="377875"/>
                  </a:lnTo>
                  <a:lnTo>
                    <a:pt x="2076871" y="383644"/>
                  </a:lnTo>
                  <a:lnTo>
                    <a:pt x="2529744" y="406720"/>
                  </a:lnTo>
                  <a:lnTo>
                    <a:pt x="2893197" y="424028"/>
                  </a:lnTo>
                  <a:lnTo>
                    <a:pt x="2956656" y="438450"/>
                  </a:lnTo>
                  <a:lnTo>
                    <a:pt x="3046077" y="464411"/>
                  </a:lnTo>
                  <a:lnTo>
                    <a:pt x="3132614" y="499026"/>
                  </a:lnTo>
                  <a:lnTo>
                    <a:pt x="3170113" y="516333"/>
                  </a:lnTo>
                  <a:lnTo>
                    <a:pt x="3198958" y="516333"/>
                  </a:lnTo>
                  <a:lnTo>
                    <a:pt x="3239342" y="499026"/>
                  </a:lnTo>
                  <a:lnTo>
                    <a:pt x="3302802" y="452873"/>
                  </a:lnTo>
                  <a:lnTo>
                    <a:pt x="3377800" y="380760"/>
                  </a:lnTo>
                  <a:lnTo>
                    <a:pt x="3441260" y="299992"/>
                  </a:lnTo>
                  <a:lnTo>
                    <a:pt x="3498950" y="210572"/>
                  </a:lnTo>
                  <a:lnTo>
                    <a:pt x="3533565" y="138458"/>
                  </a:lnTo>
                  <a:lnTo>
                    <a:pt x="3547988" y="92305"/>
                  </a:lnTo>
                  <a:lnTo>
                    <a:pt x="3556641" y="46153"/>
                  </a:lnTo>
                  <a:lnTo>
                    <a:pt x="3559526" y="25961"/>
                  </a:lnTo>
                  <a:lnTo>
                    <a:pt x="3556641" y="17307"/>
                  </a:lnTo>
                  <a:lnTo>
                    <a:pt x="3550872" y="8654"/>
                  </a:lnTo>
                  <a:lnTo>
                    <a:pt x="3519142" y="0"/>
                  </a:lnTo>
                  <a:lnTo>
                    <a:pt x="3504720" y="5769"/>
                  </a:lnTo>
                  <a:lnTo>
                    <a:pt x="3484528" y="25961"/>
                  </a:lnTo>
                  <a:lnTo>
                    <a:pt x="3444144" y="60575"/>
                  </a:lnTo>
                  <a:lnTo>
                    <a:pt x="3386453" y="100959"/>
                  </a:lnTo>
                  <a:lnTo>
                    <a:pt x="3331647" y="132689"/>
                  </a:lnTo>
                  <a:lnTo>
                    <a:pt x="3268187" y="155765"/>
                  </a:lnTo>
                  <a:lnTo>
                    <a:pt x="3204727" y="158650"/>
                  </a:lnTo>
                  <a:lnTo>
                    <a:pt x="2950887" y="158650"/>
                  </a:lnTo>
                  <a:lnTo>
                    <a:pt x="2405709" y="158650"/>
                  </a:lnTo>
                  <a:lnTo>
                    <a:pt x="2039372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DBD5214D-ABEB-428C-994E-01D7C79CAEED}"/>
                </a:ext>
              </a:extLst>
            </p:cNvPr>
            <p:cNvSpPr/>
            <p:nvPr/>
          </p:nvSpPr>
          <p:spPr>
            <a:xfrm rot="16200000">
              <a:off x="6634163" y="4368800"/>
              <a:ext cx="960438" cy="604837"/>
            </a:xfrm>
            <a:custGeom>
              <a:avLst/>
              <a:gdLst>
                <a:gd name="connsiteX0" fmla="*/ 664369 w 959644"/>
                <a:gd name="connsiteY0" fmla="*/ 378619 h 604838"/>
                <a:gd name="connsiteX1" fmla="*/ 442912 w 959644"/>
                <a:gd name="connsiteY1" fmla="*/ 328613 h 604838"/>
                <a:gd name="connsiteX2" fmla="*/ 226219 w 959644"/>
                <a:gd name="connsiteY2" fmla="*/ 266700 h 604838"/>
                <a:gd name="connsiteX3" fmla="*/ 202406 w 959644"/>
                <a:gd name="connsiteY3" fmla="*/ 254794 h 604838"/>
                <a:gd name="connsiteX4" fmla="*/ 178594 w 959644"/>
                <a:gd name="connsiteY4" fmla="*/ 233363 h 604838"/>
                <a:gd name="connsiteX5" fmla="*/ 145256 w 959644"/>
                <a:gd name="connsiteY5" fmla="*/ 197644 h 604838"/>
                <a:gd name="connsiteX6" fmla="*/ 119062 w 959644"/>
                <a:gd name="connsiteY6" fmla="*/ 161925 h 604838"/>
                <a:gd name="connsiteX7" fmla="*/ 97631 w 959644"/>
                <a:gd name="connsiteY7" fmla="*/ 123825 h 604838"/>
                <a:gd name="connsiteX8" fmla="*/ 88106 w 959644"/>
                <a:gd name="connsiteY8" fmla="*/ 95250 h 604838"/>
                <a:gd name="connsiteX9" fmla="*/ 61912 w 959644"/>
                <a:gd name="connsiteY9" fmla="*/ 0 h 604838"/>
                <a:gd name="connsiteX10" fmla="*/ 0 w 959644"/>
                <a:gd name="connsiteY10" fmla="*/ 604838 h 604838"/>
                <a:gd name="connsiteX11" fmla="*/ 76200 w 959644"/>
                <a:gd name="connsiteY11" fmla="*/ 557213 h 604838"/>
                <a:gd name="connsiteX12" fmla="*/ 100012 w 959644"/>
                <a:gd name="connsiteY12" fmla="*/ 540544 h 604838"/>
                <a:gd name="connsiteX13" fmla="*/ 138112 w 959644"/>
                <a:gd name="connsiteY13" fmla="*/ 516732 h 604838"/>
                <a:gd name="connsiteX14" fmla="*/ 173831 w 959644"/>
                <a:gd name="connsiteY14" fmla="*/ 502444 h 604838"/>
                <a:gd name="connsiteX15" fmla="*/ 221456 w 959644"/>
                <a:gd name="connsiteY15" fmla="*/ 488157 h 604838"/>
                <a:gd name="connsiteX16" fmla="*/ 290512 w 959644"/>
                <a:gd name="connsiteY16" fmla="*/ 481013 h 604838"/>
                <a:gd name="connsiteX17" fmla="*/ 476250 w 959644"/>
                <a:gd name="connsiteY17" fmla="*/ 478632 h 604838"/>
                <a:gd name="connsiteX18" fmla="*/ 857250 w 959644"/>
                <a:gd name="connsiteY18" fmla="*/ 478632 h 604838"/>
                <a:gd name="connsiteX19" fmla="*/ 923925 w 959644"/>
                <a:gd name="connsiteY19" fmla="*/ 478632 h 604838"/>
                <a:gd name="connsiteX20" fmla="*/ 938212 w 959644"/>
                <a:gd name="connsiteY20" fmla="*/ 476250 h 604838"/>
                <a:gd name="connsiteX21" fmla="*/ 957262 w 959644"/>
                <a:gd name="connsiteY21" fmla="*/ 466725 h 604838"/>
                <a:gd name="connsiteX22" fmla="*/ 959644 w 959644"/>
                <a:gd name="connsiteY22" fmla="*/ 450057 h 604838"/>
                <a:gd name="connsiteX23" fmla="*/ 947737 w 959644"/>
                <a:gd name="connsiteY23" fmla="*/ 435769 h 604838"/>
                <a:gd name="connsiteX24" fmla="*/ 928687 w 959644"/>
                <a:gd name="connsiteY24" fmla="*/ 431007 h 604838"/>
                <a:gd name="connsiteX25" fmla="*/ 821531 w 959644"/>
                <a:gd name="connsiteY25" fmla="*/ 409575 h 604838"/>
                <a:gd name="connsiteX26" fmla="*/ 716756 w 959644"/>
                <a:gd name="connsiteY26" fmla="*/ 388144 h 604838"/>
                <a:gd name="connsiteX27" fmla="*/ 664369 w 959644"/>
                <a:gd name="connsiteY27" fmla="*/ 378619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59644" h="604838">
                  <a:moveTo>
                    <a:pt x="664369" y="378619"/>
                  </a:moveTo>
                  <a:lnTo>
                    <a:pt x="442912" y="328613"/>
                  </a:lnTo>
                  <a:lnTo>
                    <a:pt x="226219" y="266700"/>
                  </a:lnTo>
                  <a:lnTo>
                    <a:pt x="202406" y="254794"/>
                  </a:lnTo>
                  <a:lnTo>
                    <a:pt x="178594" y="233363"/>
                  </a:lnTo>
                  <a:lnTo>
                    <a:pt x="145256" y="197644"/>
                  </a:lnTo>
                  <a:lnTo>
                    <a:pt x="119062" y="161925"/>
                  </a:lnTo>
                  <a:lnTo>
                    <a:pt x="97631" y="123825"/>
                  </a:lnTo>
                  <a:lnTo>
                    <a:pt x="88106" y="95250"/>
                  </a:lnTo>
                  <a:lnTo>
                    <a:pt x="61912" y="0"/>
                  </a:lnTo>
                  <a:lnTo>
                    <a:pt x="0" y="604838"/>
                  </a:lnTo>
                  <a:lnTo>
                    <a:pt x="76200" y="557213"/>
                  </a:lnTo>
                  <a:lnTo>
                    <a:pt x="100012" y="540544"/>
                  </a:lnTo>
                  <a:lnTo>
                    <a:pt x="138112" y="516732"/>
                  </a:lnTo>
                  <a:lnTo>
                    <a:pt x="173831" y="502444"/>
                  </a:lnTo>
                  <a:lnTo>
                    <a:pt x="221456" y="488157"/>
                  </a:lnTo>
                  <a:lnTo>
                    <a:pt x="290512" y="481013"/>
                  </a:lnTo>
                  <a:lnTo>
                    <a:pt x="476250" y="478632"/>
                  </a:lnTo>
                  <a:lnTo>
                    <a:pt x="857250" y="478632"/>
                  </a:lnTo>
                  <a:lnTo>
                    <a:pt x="923925" y="478632"/>
                  </a:lnTo>
                  <a:lnTo>
                    <a:pt x="938212" y="476250"/>
                  </a:lnTo>
                  <a:lnTo>
                    <a:pt x="957262" y="466725"/>
                  </a:lnTo>
                  <a:lnTo>
                    <a:pt x="959644" y="450057"/>
                  </a:lnTo>
                  <a:lnTo>
                    <a:pt x="947737" y="435769"/>
                  </a:lnTo>
                  <a:lnTo>
                    <a:pt x="928687" y="431007"/>
                  </a:lnTo>
                  <a:lnTo>
                    <a:pt x="821531" y="409575"/>
                  </a:lnTo>
                  <a:lnTo>
                    <a:pt x="716756" y="388144"/>
                  </a:lnTo>
                  <a:lnTo>
                    <a:pt x="6643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56F829A9-B933-4905-8192-C2FE66696F01}"/>
              </a:ext>
            </a:extLst>
          </p:cNvPr>
          <p:cNvSpPr/>
          <p:nvPr/>
        </p:nvSpPr>
        <p:spPr>
          <a:xfrm>
            <a:off x="2568575" y="1598613"/>
            <a:ext cx="1430338" cy="2381250"/>
          </a:xfrm>
          <a:custGeom>
            <a:avLst/>
            <a:gdLst>
              <a:gd name="connsiteX0" fmla="*/ 1187493 w 1429901"/>
              <a:gd name="connsiteY0" fmla="*/ 665855 h 2381122"/>
              <a:gd name="connsiteX1" fmla="*/ 1129192 w 1429901"/>
              <a:gd name="connsiteY1" fmla="*/ 782456 h 2381122"/>
              <a:gd name="connsiteX2" fmla="*/ 1049412 w 1429901"/>
              <a:gd name="connsiteY2" fmla="*/ 935879 h 2381122"/>
              <a:gd name="connsiteX3" fmla="*/ 960427 w 1429901"/>
              <a:gd name="connsiteY3" fmla="*/ 1113849 h 2381122"/>
              <a:gd name="connsiteX4" fmla="*/ 914400 w 1429901"/>
              <a:gd name="connsiteY4" fmla="*/ 1205903 h 2381122"/>
              <a:gd name="connsiteX5" fmla="*/ 782456 w 1429901"/>
              <a:gd name="connsiteY5" fmla="*/ 1445243 h 2381122"/>
              <a:gd name="connsiteX6" fmla="*/ 687334 w 1429901"/>
              <a:gd name="connsiteY6" fmla="*/ 1586392 h 2381122"/>
              <a:gd name="connsiteX7" fmla="*/ 555391 w 1429901"/>
              <a:gd name="connsiteY7" fmla="*/ 1773568 h 2381122"/>
              <a:gd name="connsiteX8" fmla="*/ 426515 w 1429901"/>
              <a:gd name="connsiteY8" fmla="*/ 1942333 h 2381122"/>
              <a:gd name="connsiteX9" fmla="*/ 236271 w 1429901"/>
              <a:gd name="connsiteY9" fmla="*/ 2169398 h 2381122"/>
              <a:gd name="connsiteX10" fmla="*/ 101259 w 1429901"/>
              <a:gd name="connsiteY10" fmla="*/ 2319753 h 2381122"/>
              <a:gd name="connsiteX11" fmla="*/ 67506 w 1429901"/>
              <a:gd name="connsiteY11" fmla="*/ 2359643 h 2381122"/>
              <a:gd name="connsiteX12" fmla="*/ 46027 w 1429901"/>
              <a:gd name="connsiteY12" fmla="*/ 2371917 h 2381122"/>
              <a:gd name="connsiteX13" fmla="*/ 30685 w 1429901"/>
              <a:gd name="connsiteY13" fmla="*/ 2378053 h 2381122"/>
              <a:gd name="connsiteX14" fmla="*/ 21479 w 1429901"/>
              <a:gd name="connsiteY14" fmla="*/ 2381122 h 2381122"/>
              <a:gd name="connsiteX15" fmla="*/ 15342 w 1429901"/>
              <a:gd name="connsiteY15" fmla="*/ 2381122 h 2381122"/>
              <a:gd name="connsiteX16" fmla="*/ 6137 w 1429901"/>
              <a:gd name="connsiteY16" fmla="*/ 2378053 h 2381122"/>
              <a:gd name="connsiteX17" fmla="*/ 0 w 1429901"/>
              <a:gd name="connsiteY17" fmla="*/ 2368848 h 2381122"/>
              <a:gd name="connsiteX18" fmla="*/ 0 w 1429901"/>
              <a:gd name="connsiteY18" fmla="*/ 2353506 h 2381122"/>
              <a:gd name="connsiteX19" fmla="*/ 12274 w 1429901"/>
              <a:gd name="connsiteY19" fmla="*/ 2319753 h 2381122"/>
              <a:gd name="connsiteX20" fmla="*/ 79780 w 1429901"/>
              <a:gd name="connsiteY20" fmla="*/ 2224631 h 2381122"/>
              <a:gd name="connsiteX21" fmla="*/ 202518 w 1429901"/>
              <a:gd name="connsiteY21" fmla="*/ 2037455 h 2381122"/>
              <a:gd name="connsiteX22" fmla="*/ 306846 w 1429901"/>
              <a:gd name="connsiteY22" fmla="*/ 1877895 h 2381122"/>
              <a:gd name="connsiteX23" fmla="*/ 398899 w 1429901"/>
              <a:gd name="connsiteY23" fmla="*/ 1718335 h 2381122"/>
              <a:gd name="connsiteX24" fmla="*/ 466405 w 1429901"/>
              <a:gd name="connsiteY24" fmla="*/ 1604802 h 2381122"/>
              <a:gd name="connsiteX25" fmla="*/ 533911 w 1429901"/>
              <a:gd name="connsiteY25" fmla="*/ 1485133 h 2381122"/>
              <a:gd name="connsiteX26" fmla="*/ 610623 w 1429901"/>
              <a:gd name="connsiteY26" fmla="*/ 1334778 h 2381122"/>
              <a:gd name="connsiteX27" fmla="*/ 681197 w 1429901"/>
              <a:gd name="connsiteY27" fmla="*/ 1196698 h 2381122"/>
              <a:gd name="connsiteX28" fmla="*/ 764046 w 1429901"/>
              <a:gd name="connsiteY28" fmla="*/ 1027933 h 2381122"/>
              <a:gd name="connsiteX29" fmla="*/ 843825 w 1429901"/>
              <a:gd name="connsiteY29" fmla="*/ 849962 h 2381122"/>
              <a:gd name="connsiteX30" fmla="*/ 908263 w 1429901"/>
              <a:gd name="connsiteY30" fmla="*/ 705745 h 2381122"/>
              <a:gd name="connsiteX31" fmla="*/ 975769 w 1429901"/>
              <a:gd name="connsiteY31" fmla="*/ 536980 h 2381122"/>
              <a:gd name="connsiteX32" fmla="*/ 1021796 w 1429901"/>
              <a:gd name="connsiteY32" fmla="*/ 417310 h 2381122"/>
              <a:gd name="connsiteX33" fmla="*/ 1064754 w 1429901"/>
              <a:gd name="connsiteY33" fmla="*/ 300708 h 2381122"/>
              <a:gd name="connsiteX34" fmla="*/ 1086234 w 1429901"/>
              <a:gd name="connsiteY34" fmla="*/ 248545 h 2381122"/>
              <a:gd name="connsiteX35" fmla="*/ 1089302 w 1429901"/>
              <a:gd name="connsiteY35" fmla="*/ 223997 h 2381122"/>
              <a:gd name="connsiteX36" fmla="*/ 1086234 w 1429901"/>
              <a:gd name="connsiteY36" fmla="*/ 196381 h 2381122"/>
              <a:gd name="connsiteX37" fmla="*/ 1083165 w 1429901"/>
              <a:gd name="connsiteY37" fmla="*/ 181039 h 2381122"/>
              <a:gd name="connsiteX38" fmla="*/ 1058617 w 1429901"/>
              <a:gd name="connsiteY38" fmla="*/ 159560 h 2381122"/>
              <a:gd name="connsiteX39" fmla="*/ 1009522 w 1429901"/>
              <a:gd name="connsiteY39" fmla="*/ 122738 h 2381122"/>
              <a:gd name="connsiteX40" fmla="*/ 969632 w 1429901"/>
              <a:gd name="connsiteY40" fmla="*/ 92053 h 2381122"/>
              <a:gd name="connsiteX41" fmla="*/ 942016 w 1429901"/>
              <a:gd name="connsiteY41" fmla="*/ 70574 h 2381122"/>
              <a:gd name="connsiteX42" fmla="*/ 929742 w 1429901"/>
              <a:gd name="connsiteY42" fmla="*/ 52164 h 2381122"/>
              <a:gd name="connsiteX43" fmla="*/ 923605 w 1429901"/>
              <a:gd name="connsiteY43" fmla="*/ 39890 h 2381122"/>
              <a:gd name="connsiteX44" fmla="*/ 923605 w 1429901"/>
              <a:gd name="connsiteY44" fmla="*/ 30684 h 2381122"/>
              <a:gd name="connsiteX45" fmla="*/ 926674 w 1429901"/>
              <a:gd name="connsiteY45" fmla="*/ 18411 h 2381122"/>
              <a:gd name="connsiteX46" fmla="*/ 935879 w 1429901"/>
              <a:gd name="connsiteY46" fmla="*/ 12274 h 2381122"/>
              <a:gd name="connsiteX47" fmla="*/ 960427 w 1429901"/>
              <a:gd name="connsiteY47" fmla="*/ 6137 h 2381122"/>
              <a:gd name="connsiteX48" fmla="*/ 994180 w 1429901"/>
              <a:gd name="connsiteY48" fmla="*/ 3068 h 2381122"/>
              <a:gd name="connsiteX49" fmla="*/ 1031001 w 1429901"/>
              <a:gd name="connsiteY49" fmla="*/ 0 h 2381122"/>
              <a:gd name="connsiteX50" fmla="*/ 1080097 w 1429901"/>
              <a:gd name="connsiteY50" fmla="*/ 6137 h 2381122"/>
              <a:gd name="connsiteX51" fmla="*/ 1119987 w 1429901"/>
              <a:gd name="connsiteY51" fmla="*/ 15342 h 2381122"/>
              <a:gd name="connsiteX52" fmla="*/ 1187493 w 1429901"/>
              <a:gd name="connsiteY52" fmla="*/ 42958 h 2381122"/>
              <a:gd name="connsiteX53" fmla="*/ 1248862 w 1429901"/>
              <a:gd name="connsiteY53" fmla="*/ 79780 h 2381122"/>
              <a:gd name="connsiteX54" fmla="*/ 1297957 w 1429901"/>
              <a:gd name="connsiteY54" fmla="*/ 113533 h 2381122"/>
              <a:gd name="connsiteX55" fmla="*/ 1374668 w 1429901"/>
              <a:gd name="connsiteY55" fmla="*/ 171833 h 2381122"/>
              <a:gd name="connsiteX56" fmla="*/ 1399216 w 1429901"/>
              <a:gd name="connsiteY56" fmla="*/ 196381 h 2381122"/>
              <a:gd name="connsiteX57" fmla="*/ 1414558 w 1429901"/>
              <a:gd name="connsiteY57" fmla="*/ 217860 h 2381122"/>
              <a:gd name="connsiteX58" fmla="*/ 1423764 w 1429901"/>
              <a:gd name="connsiteY58" fmla="*/ 233202 h 2381122"/>
              <a:gd name="connsiteX59" fmla="*/ 1429901 w 1429901"/>
              <a:gd name="connsiteY59" fmla="*/ 251613 h 2381122"/>
              <a:gd name="connsiteX60" fmla="*/ 1426832 w 1429901"/>
              <a:gd name="connsiteY60" fmla="*/ 273092 h 2381122"/>
              <a:gd name="connsiteX61" fmla="*/ 1420695 w 1429901"/>
              <a:gd name="connsiteY61" fmla="*/ 288435 h 2381122"/>
              <a:gd name="connsiteX62" fmla="*/ 1408421 w 1429901"/>
              <a:gd name="connsiteY62" fmla="*/ 297640 h 2381122"/>
              <a:gd name="connsiteX63" fmla="*/ 1383874 w 1429901"/>
              <a:gd name="connsiteY63" fmla="*/ 309914 h 2381122"/>
              <a:gd name="connsiteX64" fmla="*/ 1368532 w 1429901"/>
              <a:gd name="connsiteY64" fmla="*/ 316051 h 2381122"/>
              <a:gd name="connsiteX65" fmla="*/ 1331710 w 1429901"/>
              <a:gd name="connsiteY65" fmla="*/ 352872 h 2381122"/>
              <a:gd name="connsiteX66" fmla="*/ 1307162 w 1429901"/>
              <a:gd name="connsiteY66" fmla="*/ 380488 h 2381122"/>
              <a:gd name="connsiteX67" fmla="*/ 1285683 w 1429901"/>
              <a:gd name="connsiteY67" fmla="*/ 432652 h 2381122"/>
              <a:gd name="connsiteX68" fmla="*/ 1248862 w 1429901"/>
              <a:gd name="connsiteY68" fmla="*/ 527774 h 2381122"/>
              <a:gd name="connsiteX69" fmla="*/ 1187493 w 1429901"/>
              <a:gd name="connsiteY69" fmla="*/ 665855 h 238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429901" h="2381122">
                <a:moveTo>
                  <a:pt x="1187493" y="665855"/>
                </a:moveTo>
                <a:lnTo>
                  <a:pt x="1129192" y="782456"/>
                </a:lnTo>
                <a:lnTo>
                  <a:pt x="1049412" y="935879"/>
                </a:lnTo>
                <a:lnTo>
                  <a:pt x="960427" y="1113849"/>
                </a:lnTo>
                <a:lnTo>
                  <a:pt x="914400" y="1205903"/>
                </a:lnTo>
                <a:lnTo>
                  <a:pt x="782456" y="1445243"/>
                </a:lnTo>
                <a:lnTo>
                  <a:pt x="687334" y="1586392"/>
                </a:lnTo>
                <a:lnTo>
                  <a:pt x="555391" y="1773568"/>
                </a:lnTo>
                <a:lnTo>
                  <a:pt x="426515" y="1942333"/>
                </a:lnTo>
                <a:lnTo>
                  <a:pt x="236271" y="2169398"/>
                </a:lnTo>
                <a:lnTo>
                  <a:pt x="101259" y="2319753"/>
                </a:lnTo>
                <a:lnTo>
                  <a:pt x="67506" y="2359643"/>
                </a:lnTo>
                <a:lnTo>
                  <a:pt x="46027" y="2371917"/>
                </a:lnTo>
                <a:lnTo>
                  <a:pt x="30685" y="2378053"/>
                </a:lnTo>
                <a:lnTo>
                  <a:pt x="21479" y="2381122"/>
                </a:lnTo>
                <a:lnTo>
                  <a:pt x="15342" y="2381122"/>
                </a:lnTo>
                <a:lnTo>
                  <a:pt x="6137" y="2378053"/>
                </a:lnTo>
                <a:lnTo>
                  <a:pt x="0" y="2368848"/>
                </a:lnTo>
                <a:lnTo>
                  <a:pt x="0" y="2353506"/>
                </a:lnTo>
                <a:lnTo>
                  <a:pt x="12274" y="2319753"/>
                </a:lnTo>
                <a:lnTo>
                  <a:pt x="79780" y="2224631"/>
                </a:lnTo>
                <a:lnTo>
                  <a:pt x="202518" y="2037455"/>
                </a:lnTo>
                <a:lnTo>
                  <a:pt x="306846" y="1877895"/>
                </a:lnTo>
                <a:lnTo>
                  <a:pt x="398899" y="1718335"/>
                </a:lnTo>
                <a:lnTo>
                  <a:pt x="466405" y="1604802"/>
                </a:lnTo>
                <a:lnTo>
                  <a:pt x="533911" y="1485133"/>
                </a:lnTo>
                <a:lnTo>
                  <a:pt x="610623" y="1334778"/>
                </a:lnTo>
                <a:lnTo>
                  <a:pt x="681197" y="1196698"/>
                </a:lnTo>
                <a:lnTo>
                  <a:pt x="764046" y="1027933"/>
                </a:lnTo>
                <a:lnTo>
                  <a:pt x="843825" y="849962"/>
                </a:lnTo>
                <a:lnTo>
                  <a:pt x="908263" y="705745"/>
                </a:lnTo>
                <a:lnTo>
                  <a:pt x="975769" y="536980"/>
                </a:lnTo>
                <a:lnTo>
                  <a:pt x="1021796" y="417310"/>
                </a:lnTo>
                <a:lnTo>
                  <a:pt x="1064754" y="300708"/>
                </a:lnTo>
                <a:lnTo>
                  <a:pt x="1086234" y="248545"/>
                </a:lnTo>
                <a:lnTo>
                  <a:pt x="1089302" y="223997"/>
                </a:lnTo>
                <a:lnTo>
                  <a:pt x="1086234" y="196381"/>
                </a:lnTo>
                <a:lnTo>
                  <a:pt x="1083165" y="181039"/>
                </a:lnTo>
                <a:lnTo>
                  <a:pt x="1058617" y="159560"/>
                </a:lnTo>
                <a:lnTo>
                  <a:pt x="1009522" y="122738"/>
                </a:lnTo>
                <a:lnTo>
                  <a:pt x="969632" y="92053"/>
                </a:lnTo>
                <a:lnTo>
                  <a:pt x="942016" y="70574"/>
                </a:lnTo>
                <a:lnTo>
                  <a:pt x="929742" y="52164"/>
                </a:lnTo>
                <a:lnTo>
                  <a:pt x="923605" y="39890"/>
                </a:lnTo>
                <a:lnTo>
                  <a:pt x="923605" y="30684"/>
                </a:lnTo>
                <a:lnTo>
                  <a:pt x="926674" y="18411"/>
                </a:lnTo>
                <a:lnTo>
                  <a:pt x="935879" y="12274"/>
                </a:lnTo>
                <a:lnTo>
                  <a:pt x="960427" y="6137"/>
                </a:lnTo>
                <a:lnTo>
                  <a:pt x="994180" y="3068"/>
                </a:lnTo>
                <a:lnTo>
                  <a:pt x="1031001" y="0"/>
                </a:lnTo>
                <a:lnTo>
                  <a:pt x="1080097" y="6137"/>
                </a:lnTo>
                <a:lnTo>
                  <a:pt x="1119987" y="15342"/>
                </a:lnTo>
                <a:lnTo>
                  <a:pt x="1187493" y="42958"/>
                </a:lnTo>
                <a:lnTo>
                  <a:pt x="1248862" y="79780"/>
                </a:lnTo>
                <a:lnTo>
                  <a:pt x="1297957" y="113533"/>
                </a:lnTo>
                <a:lnTo>
                  <a:pt x="1374668" y="171833"/>
                </a:lnTo>
                <a:lnTo>
                  <a:pt x="1399216" y="196381"/>
                </a:lnTo>
                <a:lnTo>
                  <a:pt x="1414558" y="217860"/>
                </a:lnTo>
                <a:lnTo>
                  <a:pt x="1423764" y="233202"/>
                </a:lnTo>
                <a:lnTo>
                  <a:pt x="1429901" y="251613"/>
                </a:lnTo>
                <a:lnTo>
                  <a:pt x="1426832" y="273092"/>
                </a:lnTo>
                <a:lnTo>
                  <a:pt x="1420695" y="288435"/>
                </a:lnTo>
                <a:lnTo>
                  <a:pt x="1408421" y="297640"/>
                </a:lnTo>
                <a:lnTo>
                  <a:pt x="1383874" y="309914"/>
                </a:lnTo>
                <a:lnTo>
                  <a:pt x="1368532" y="316051"/>
                </a:lnTo>
                <a:lnTo>
                  <a:pt x="1331710" y="352872"/>
                </a:lnTo>
                <a:lnTo>
                  <a:pt x="1307162" y="380488"/>
                </a:lnTo>
                <a:lnTo>
                  <a:pt x="1285683" y="432652"/>
                </a:lnTo>
                <a:lnTo>
                  <a:pt x="1248862" y="527774"/>
                </a:lnTo>
                <a:lnTo>
                  <a:pt x="1187493" y="66585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6BE0399A-4226-42AE-98EE-4B0CB9BD74CE}"/>
              </a:ext>
            </a:extLst>
          </p:cNvPr>
          <p:cNvSpPr/>
          <p:nvPr/>
        </p:nvSpPr>
        <p:spPr>
          <a:xfrm>
            <a:off x="3271838" y="2743200"/>
            <a:ext cx="334962" cy="3051175"/>
          </a:xfrm>
          <a:custGeom>
            <a:avLst/>
            <a:gdLst>
              <a:gd name="connsiteX0" fmla="*/ 330740 w 334631"/>
              <a:gd name="connsiteY0" fmla="*/ 719847 h 3050594"/>
              <a:gd name="connsiteX1" fmla="*/ 334631 w 334631"/>
              <a:gd name="connsiteY1" fmla="*/ 435799 h 3050594"/>
              <a:gd name="connsiteX2" fmla="*/ 334631 w 334631"/>
              <a:gd name="connsiteY2" fmla="*/ 249028 h 3050594"/>
              <a:gd name="connsiteX3" fmla="*/ 334631 w 334631"/>
              <a:gd name="connsiteY3" fmla="*/ 229573 h 3050594"/>
              <a:gd name="connsiteX4" fmla="*/ 334631 w 334631"/>
              <a:gd name="connsiteY4" fmla="*/ 225682 h 3050594"/>
              <a:gd name="connsiteX5" fmla="*/ 322958 w 334631"/>
              <a:gd name="connsiteY5" fmla="*/ 198444 h 3050594"/>
              <a:gd name="connsiteX6" fmla="*/ 299612 w 334631"/>
              <a:gd name="connsiteY6" fmla="*/ 155643 h 3050594"/>
              <a:gd name="connsiteX7" fmla="*/ 268483 w 334631"/>
              <a:gd name="connsiteY7" fmla="*/ 101168 h 3050594"/>
              <a:gd name="connsiteX8" fmla="*/ 190662 w 334631"/>
              <a:gd name="connsiteY8" fmla="*/ 0 h 3050594"/>
              <a:gd name="connsiteX9" fmla="*/ 46692 w 334631"/>
              <a:gd name="connsiteY9" fmla="*/ 245137 h 3050594"/>
              <a:gd name="connsiteX10" fmla="*/ 101167 w 334631"/>
              <a:gd name="connsiteY10" fmla="*/ 299612 h 3050594"/>
              <a:gd name="connsiteX11" fmla="*/ 112841 w 334631"/>
              <a:gd name="connsiteY11" fmla="*/ 322958 h 3050594"/>
              <a:gd name="connsiteX12" fmla="*/ 132296 w 334631"/>
              <a:gd name="connsiteY12" fmla="*/ 361869 h 3050594"/>
              <a:gd name="connsiteX13" fmla="*/ 147860 w 334631"/>
              <a:gd name="connsiteY13" fmla="*/ 400780 h 3050594"/>
              <a:gd name="connsiteX14" fmla="*/ 155642 w 334631"/>
              <a:gd name="connsiteY14" fmla="*/ 439690 h 3050594"/>
              <a:gd name="connsiteX15" fmla="*/ 155642 w 334631"/>
              <a:gd name="connsiteY15" fmla="*/ 575877 h 3050594"/>
              <a:gd name="connsiteX16" fmla="*/ 155642 w 334631"/>
              <a:gd name="connsiteY16" fmla="*/ 871598 h 3050594"/>
              <a:gd name="connsiteX17" fmla="*/ 155642 w 334631"/>
              <a:gd name="connsiteY17" fmla="*/ 1101171 h 3050594"/>
              <a:gd name="connsiteX18" fmla="*/ 147860 w 334631"/>
              <a:gd name="connsiteY18" fmla="*/ 1291833 h 3050594"/>
              <a:gd name="connsiteX19" fmla="*/ 128405 w 334631"/>
              <a:gd name="connsiteY19" fmla="*/ 1591445 h 3050594"/>
              <a:gd name="connsiteX20" fmla="*/ 105058 w 334631"/>
              <a:gd name="connsiteY20" fmla="*/ 1887166 h 3050594"/>
              <a:gd name="connsiteX21" fmla="*/ 77821 w 334631"/>
              <a:gd name="connsiteY21" fmla="*/ 2182887 h 3050594"/>
              <a:gd name="connsiteX22" fmla="*/ 66148 w 334631"/>
              <a:gd name="connsiteY22" fmla="*/ 2315183 h 3050594"/>
              <a:gd name="connsiteX23" fmla="*/ 50584 w 334631"/>
              <a:gd name="connsiteY23" fmla="*/ 2381331 h 3050594"/>
              <a:gd name="connsiteX24" fmla="*/ 19455 w 334631"/>
              <a:gd name="connsiteY24" fmla="*/ 2509736 h 3050594"/>
              <a:gd name="connsiteX25" fmla="*/ 0 w 334631"/>
              <a:gd name="connsiteY25" fmla="*/ 2610904 h 3050594"/>
              <a:gd name="connsiteX26" fmla="*/ 3891 w 334631"/>
              <a:gd name="connsiteY26" fmla="*/ 2673161 h 3050594"/>
              <a:gd name="connsiteX27" fmla="*/ 15564 w 334631"/>
              <a:gd name="connsiteY27" fmla="*/ 2731527 h 3050594"/>
              <a:gd name="connsiteX28" fmla="*/ 50584 w 334631"/>
              <a:gd name="connsiteY28" fmla="*/ 2848259 h 3050594"/>
              <a:gd name="connsiteX29" fmla="*/ 81712 w 334631"/>
              <a:gd name="connsiteY29" fmla="*/ 2933862 h 3050594"/>
              <a:gd name="connsiteX30" fmla="*/ 108949 w 334631"/>
              <a:gd name="connsiteY30" fmla="*/ 2984446 h 3050594"/>
              <a:gd name="connsiteX31" fmla="*/ 132296 w 334631"/>
              <a:gd name="connsiteY31" fmla="*/ 3015574 h 3050594"/>
              <a:gd name="connsiteX32" fmla="*/ 155642 w 334631"/>
              <a:gd name="connsiteY32" fmla="*/ 3038921 h 3050594"/>
              <a:gd name="connsiteX33" fmla="*/ 182880 w 334631"/>
              <a:gd name="connsiteY33" fmla="*/ 3050594 h 3050594"/>
              <a:gd name="connsiteX34" fmla="*/ 198444 w 334631"/>
              <a:gd name="connsiteY34" fmla="*/ 3050594 h 3050594"/>
              <a:gd name="connsiteX35" fmla="*/ 221790 w 334631"/>
              <a:gd name="connsiteY35" fmla="*/ 3031139 h 3050594"/>
              <a:gd name="connsiteX36" fmla="*/ 245137 w 334631"/>
              <a:gd name="connsiteY36" fmla="*/ 2992228 h 3050594"/>
              <a:gd name="connsiteX37" fmla="*/ 260701 w 334631"/>
              <a:gd name="connsiteY37" fmla="*/ 2949426 h 3050594"/>
              <a:gd name="connsiteX38" fmla="*/ 268483 w 334631"/>
              <a:gd name="connsiteY38" fmla="*/ 2910516 h 3050594"/>
              <a:gd name="connsiteX39" fmla="*/ 272374 w 334631"/>
              <a:gd name="connsiteY39" fmla="*/ 2813239 h 3050594"/>
              <a:gd name="connsiteX40" fmla="*/ 284047 w 334631"/>
              <a:gd name="connsiteY40" fmla="*/ 2583666 h 3050594"/>
              <a:gd name="connsiteX41" fmla="*/ 299612 w 334631"/>
              <a:gd name="connsiteY41" fmla="*/ 2295728 h 3050594"/>
              <a:gd name="connsiteX42" fmla="*/ 311285 w 334631"/>
              <a:gd name="connsiteY42" fmla="*/ 2023353 h 3050594"/>
              <a:gd name="connsiteX43" fmla="*/ 315176 w 334631"/>
              <a:gd name="connsiteY43" fmla="*/ 1832691 h 3050594"/>
              <a:gd name="connsiteX44" fmla="*/ 322958 w 334631"/>
              <a:gd name="connsiteY44" fmla="*/ 1463040 h 3050594"/>
              <a:gd name="connsiteX45" fmla="*/ 330740 w 334631"/>
              <a:gd name="connsiteY45" fmla="*/ 719847 h 305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34631" h="3050594">
                <a:moveTo>
                  <a:pt x="330740" y="719847"/>
                </a:moveTo>
                <a:lnTo>
                  <a:pt x="334631" y="435799"/>
                </a:lnTo>
                <a:lnTo>
                  <a:pt x="334631" y="249028"/>
                </a:lnTo>
                <a:lnTo>
                  <a:pt x="334631" y="229573"/>
                </a:lnTo>
                <a:lnTo>
                  <a:pt x="334631" y="225682"/>
                </a:lnTo>
                <a:lnTo>
                  <a:pt x="322958" y="198444"/>
                </a:lnTo>
                <a:lnTo>
                  <a:pt x="299612" y="155643"/>
                </a:lnTo>
                <a:lnTo>
                  <a:pt x="268483" y="101168"/>
                </a:lnTo>
                <a:lnTo>
                  <a:pt x="190662" y="0"/>
                </a:lnTo>
                <a:lnTo>
                  <a:pt x="46692" y="245137"/>
                </a:lnTo>
                <a:lnTo>
                  <a:pt x="101167" y="299612"/>
                </a:lnTo>
                <a:lnTo>
                  <a:pt x="112841" y="322958"/>
                </a:lnTo>
                <a:lnTo>
                  <a:pt x="132296" y="361869"/>
                </a:lnTo>
                <a:lnTo>
                  <a:pt x="147860" y="400780"/>
                </a:lnTo>
                <a:lnTo>
                  <a:pt x="155642" y="439690"/>
                </a:lnTo>
                <a:lnTo>
                  <a:pt x="155642" y="575877"/>
                </a:lnTo>
                <a:lnTo>
                  <a:pt x="155642" y="871598"/>
                </a:lnTo>
                <a:lnTo>
                  <a:pt x="155642" y="1101171"/>
                </a:lnTo>
                <a:lnTo>
                  <a:pt x="147860" y="1291833"/>
                </a:lnTo>
                <a:lnTo>
                  <a:pt x="128405" y="1591445"/>
                </a:lnTo>
                <a:lnTo>
                  <a:pt x="105058" y="1887166"/>
                </a:lnTo>
                <a:lnTo>
                  <a:pt x="77821" y="2182887"/>
                </a:lnTo>
                <a:lnTo>
                  <a:pt x="66148" y="2315183"/>
                </a:lnTo>
                <a:lnTo>
                  <a:pt x="50584" y="2381331"/>
                </a:lnTo>
                <a:lnTo>
                  <a:pt x="19455" y="2509736"/>
                </a:lnTo>
                <a:lnTo>
                  <a:pt x="0" y="2610904"/>
                </a:lnTo>
                <a:lnTo>
                  <a:pt x="3891" y="2673161"/>
                </a:lnTo>
                <a:lnTo>
                  <a:pt x="15564" y="2731527"/>
                </a:lnTo>
                <a:lnTo>
                  <a:pt x="50584" y="2848259"/>
                </a:lnTo>
                <a:lnTo>
                  <a:pt x="81712" y="2933862"/>
                </a:lnTo>
                <a:lnTo>
                  <a:pt x="108949" y="2984446"/>
                </a:lnTo>
                <a:lnTo>
                  <a:pt x="132296" y="3015574"/>
                </a:lnTo>
                <a:lnTo>
                  <a:pt x="155642" y="3038921"/>
                </a:lnTo>
                <a:lnTo>
                  <a:pt x="182880" y="3050594"/>
                </a:lnTo>
                <a:lnTo>
                  <a:pt x="198444" y="3050594"/>
                </a:lnTo>
                <a:lnTo>
                  <a:pt x="221790" y="3031139"/>
                </a:lnTo>
                <a:lnTo>
                  <a:pt x="245137" y="2992228"/>
                </a:lnTo>
                <a:lnTo>
                  <a:pt x="260701" y="2949426"/>
                </a:lnTo>
                <a:lnTo>
                  <a:pt x="268483" y="2910516"/>
                </a:lnTo>
                <a:lnTo>
                  <a:pt x="272374" y="2813239"/>
                </a:lnTo>
                <a:lnTo>
                  <a:pt x="284047" y="2583666"/>
                </a:lnTo>
                <a:lnTo>
                  <a:pt x="299612" y="2295728"/>
                </a:lnTo>
                <a:lnTo>
                  <a:pt x="311285" y="2023353"/>
                </a:lnTo>
                <a:lnTo>
                  <a:pt x="315176" y="1832691"/>
                </a:lnTo>
                <a:lnTo>
                  <a:pt x="322958" y="1463040"/>
                </a:lnTo>
                <a:lnTo>
                  <a:pt x="330740" y="71984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A633050-1CCD-45B3-BAC4-A0C2CCBC346A}"/>
              </a:ext>
            </a:extLst>
          </p:cNvPr>
          <p:cNvSpPr/>
          <p:nvPr/>
        </p:nvSpPr>
        <p:spPr>
          <a:xfrm>
            <a:off x="3952875" y="1504950"/>
            <a:ext cx="1144588" cy="1335088"/>
          </a:xfrm>
          <a:custGeom>
            <a:avLst/>
            <a:gdLst>
              <a:gd name="connsiteX0" fmla="*/ 719138 w 1145381"/>
              <a:gd name="connsiteY0" fmla="*/ 350044 h 1335881"/>
              <a:gd name="connsiteX1" fmla="*/ 661988 w 1145381"/>
              <a:gd name="connsiteY1" fmla="*/ 442913 h 1335881"/>
              <a:gd name="connsiteX2" fmla="*/ 607219 w 1145381"/>
              <a:gd name="connsiteY2" fmla="*/ 528638 h 1335881"/>
              <a:gd name="connsiteX3" fmla="*/ 576263 w 1145381"/>
              <a:gd name="connsiteY3" fmla="*/ 573881 h 1335881"/>
              <a:gd name="connsiteX4" fmla="*/ 545306 w 1145381"/>
              <a:gd name="connsiteY4" fmla="*/ 616744 h 1335881"/>
              <a:gd name="connsiteX5" fmla="*/ 452438 w 1145381"/>
              <a:gd name="connsiteY5" fmla="*/ 731044 h 1335881"/>
              <a:gd name="connsiteX6" fmla="*/ 361950 w 1145381"/>
              <a:gd name="connsiteY6" fmla="*/ 840581 h 1335881"/>
              <a:gd name="connsiteX7" fmla="*/ 273844 w 1145381"/>
              <a:gd name="connsiteY7" fmla="*/ 952500 h 1335881"/>
              <a:gd name="connsiteX8" fmla="*/ 195263 w 1145381"/>
              <a:gd name="connsiteY8" fmla="*/ 1050131 h 1335881"/>
              <a:gd name="connsiteX9" fmla="*/ 104775 w 1145381"/>
              <a:gd name="connsiteY9" fmla="*/ 1162050 h 1335881"/>
              <a:gd name="connsiteX10" fmla="*/ 21431 w 1145381"/>
              <a:gd name="connsiteY10" fmla="*/ 1264444 h 1335881"/>
              <a:gd name="connsiteX11" fmla="*/ 4763 w 1145381"/>
              <a:gd name="connsiteY11" fmla="*/ 1290638 h 1335881"/>
              <a:gd name="connsiteX12" fmla="*/ 0 w 1145381"/>
              <a:gd name="connsiteY12" fmla="*/ 1304925 h 1335881"/>
              <a:gd name="connsiteX13" fmla="*/ 0 w 1145381"/>
              <a:gd name="connsiteY13" fmla="*/ 1321594 h 1335881"/>
              <a:gd name="connsiteX14" fmla="*/ 2381 w 1145381"/>
              <a:gd name="connsiteY14" fmla="*/ 1331119 h 1335881"/>
              <a:gd name="connsiteX15" fmla="*/ 4763 w 1145381"/>
              <a:gd name="connsiteY15" fmla="*/ 1333500 h 1335881"/>
              <a:gd name="connsiteX16" fmla="*/ 11906 w 1145381"/>
              <a:gd name="connsiteY16" fmla="*/ 1335881 h 1335881"/>
              <a:gd name="connsiteX17" fmla="*/ 30956 w 1145381"/>
              <a:gd name="connsiteY17" fmla="*/ 1331119 h 1335881"/>
              <a:gd name="connsiteX18" fmla="*/ 50006 w 1145381"/>
              <a:gd name="connsiteY18" fmla="*/ 1323975 h 1335881"/>
              <a:gd name="connsiteX19" fmla="*/ 100013 w 1145381"/>
              <a:gd name="connsiteY19" fmla="*/ 1283494 h 1335881"/>
              <a:gd name="connsiteX20" fmla="*/ 195263 w 1145381"/>
              <a:gd name="connsiteY20" fmla="*/ 1197769 h 1335881"/>
              <a:gd name="connsiteX21" fmla="*/ 326231 w 1145381"/>
              <a:gd name="connsiteY21" fmla="*/ 1078706 h 1335881"/>
              <a:gd name="connsiteX22" fmla="*/ 450056 w 1145381"/>
              <a:gd name="connsiteY22" fmla="*/ 966788 h 1335881"/>
              <a:gd name="connsiteX23" fmla="*/ 571500 w 1145381"/>
              <a:gd name="connsiteY23" fmla="*/ 847725 h 1335881"/>
              <a:gd name="connsiteX24" fmla="*/ 666750 w 1145381"/>
              <a:gd name="connsiteY24" fmla="*/ 757238 h 1335881"/>
              <a:gd name="connsiteX25" fmla="*/ 866775 w 1145381"/>
              <a:gd name="connsiteY25" fmla="*/ 526256 h 1335881"/>
              <a:gd name="connsiteX26" fmla="*/ 959644 w 1145381"/>
              <a:gd name="connsiteY26" fmla="*/ 409575 h 1335881"/>
              <a:gd name="connsiteX27" fmla="*/ 1007269 w 1145381"/>
              <a:gd name="connsiteY27" fmla="*/ 340519 h 1335881"/>
              <a:gd name="connsiteX28" fmla="*/ 1033463 w 1145381"/>
              <a:gd name="connsiteY28" fmla="*/ 309563 h 1335881"/>
              <a:gd name="connsiteX29" fmla="*/ 1054894 w 1145381"/>
              <a:gd name="connsiteY29" fmla="*/ 292894 h 1335881"/>
              <a:gd name="connsiteX30" fmla="*/ 1081088 w 1145381"/>
              <a:gd name="connsiteY30" fmla="*/ 273844 h 1335881"/>
              <a:gd name="connsiteX31" fmla="*/ 1095375 w 1145381"/>
              <a:gd name="connsiteY31" fmla="*/ 269081 h 1335881"/>
              <a:gd name="connsiteX32" fmla="*/ 1119188 w 1145381"/>
              <a:gd name="connsiteY32" fmla="*/ 261938 h 1335881"/>
              <a:gd name="connsiteX33" fmla="*/ 1135856 w 1145381"/>
              <a:gd name="connsiteY33" fmla="*/ 254794 h 1335881"/>
              <a:gd name="connsiteX34" fmla="*/ 1145381 w 1145381"/>
              <a:gd name="connsiteY34" fmla="*/ 242888 h 1335881"/>
              <a:gd name="connsiteX35" fmla="*/ 1145381 w 1145381"/>
              <a:gd name="connsiteY35" fmla="*/ 228600 h 1335881"/>
              <a:gd name="connsiteX36" fmla="*/ 1138238 w 1145381"/>
              <a:gd name="connsiteY36" fmla="*/ 204788 h 1335881"/>
              <a:gd name="connsiteX37" fmla="*/ 1121569 w 1145381"/>
              <a:gd name="connsiteY37" fmla="*/ 178594 h 1335881"/>
              <a:gd name="connsiteX38" fmla="*/ 1078706 w 1145381"/>
              <a:gd name="connsiteY38" fmla="*/ 138113 h 1335881"/>
              <a:gd name="connsiteX39" fmla="*/ 1023938 w 1145381"/>
              <a:gd name="connsiteY39" fmla="*/ 92869 h 1335881"/>
              <a:gd name="connsiteX40" fmla="*/ 964406 w 1145381"/>
              <a:gd name="connsiteY40" fmla="*/ 52388 h 1335881"/>
              <a:gd name="connsiteX41" fmla="*/ 928688 w 1145381"/>
              <a:gd name="connsiteY41" fmla="*/ 33338 h 1335881"/>
              <a:gd name="connsiteX42" fmla="*/ 883444 w 1145381"/>
              <a:gd name="connsiteY42" fmla="*/ 16669 h 1335881"/>
              <a:gd name="connsiteX43" fmla="*/ 831056 w 1145381"/>
              <a:gd name="connsiteY43" fmla="*/ 4763 h 1335881"/>
              <a:gd name="connsiteX44" fmla="*/ 792956 w 1145381"/>
              <a:gd name="connsiteY44" fmla="*/ 0 h 1335881"/>
              <a:gd name="connsiteX45" fmla="*/ 745331 w 1145381"/>
              <a:gd name="connsiteY45" fmla="*/ 2381 h 1335881"/>
              <a:gd name="connsiteX46" fmla="*/ 711994 w 1145381"/>
              <a:gd name="connsiteY46" fmla="*/ 7144 h 1335881"/>
              <a:gd name="connsiteX47" fmla="*/ 685800 w 1145381"/>
              <a:gd name="connsiteY47" fmla="*/ 16669 h 1335881"/>
              <a:gd name="connsiteX48" fmla="*/ 673894 w 1145381"/>
              <a:gd name="connsiteY48" fmla="*/ 23813 h 1335881"/>
              <a:gd name="connsiteX49" fmla="*/ 669131 w 1145381"/>
              <a:gd name="connsiteY49" fmla="*/ 40481 h 1335881"/>
              <a:gd name="connsiteX50" fmla="*/ 671513 w 1145381"/>
              <a:gd name="connsiteY50" fmla="*/ 52388 h 1335881"/>
              <a:gd name="connsiteX51" fmla="*/ 690563 w 1145381"/>
              <a:gd name="connsiteY51" fmla="*/ 71438 h 1335881"/>
              <a:gd name="connsiteX52" fmla="*/ 742950 w 1145381"/>
              <a:gd name="connsiteY52" fmla="*/ 104775 h 1335881"/>
              <a:gd name="connsiteX53" fmla="*/ 769144 w 1145381"/>
              <a:gd name="connsiteY53" fmla="*/ 126206 h 1335881"/>
              <a:gd name="connsiteX54" fmla="*/ 785813 w 1145381"/>
              <a:gd name="connsiteY54" fmla="*/ 147638 h 1335881"/>
              <a:gd name="connsiteX55" fmla="*/ 792956 w 1145381"/>
              <a:gd name="connsiteY55" fmla="*/ 159544 h 1335881"/>
              <a:gd name="connsiteX56" fmla="*/ 792956 w 1145381"/>
              <a:gd name="connsiteY56" fmla="*/ 171450 h 1335881"/>
              <a:gd name="connsiteX57" fmla="*/ 790575 w 1145381"/>
              <a:gd name="connsiteY57" fmla="*/ 190500 h 1335881"/>
              <a:gd name="connsiteX58" fmla="*/ 783431 w 1145381"/>
              <a:gd name="connsiteY58" fmla="*/ 216694 h 1335881"/>
              <a:gd name="connsiteX59" fmla="*/ 769144 w 1145381"/>
              <a:gd name="connsiteY59" fmla="*/ 259556 h 1335881"/>
              <a:gd name="connsiteX60" fmla="*/ 719138 w 1145381"/>
              <a:gd name="connsiteY60" fmla="*/ 350044 h 1335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145381" h="1335881">
                <a:moveTo>
                  <a:pt x="719138" y="350044"/>
                </a:moveTo>
                <a:lnTo>
                  <a:pt x="661988" y="442913"/>
                </a:lnTo>
                <a:lnTo>
                  <a:pt x="607219" y="528638"/>
                </a:lnTo>
                <a:lnTo>
                  <a:pt x="576263" y="573881"/>
                </a:lnTo>
                <a:lnTo>
                  <a:pt x="545306" y="616744"/>
                </a:lnTo>
                <a:lnTo>
                  <a:pt x="452438" y="731044"/>
                </a:lnTo>
                <a:lnTo>
                  <a:pt x="361950" y="840581"/>
                </a:lnTo>
                <a:lnTo>
                  <a:pt x="273844" y="952500"/>
                </a:lnTo>
                <a:lnTo>
                  <a:pt x="195263" y="1050131"/>
                </a:lnTo>
                <a:lnTo>
                  <a:pt x="104775" y="1162050"/>
                </a:lnTo>
                <a:lnTo>
                  <a:pt x="21431" y="1264444"/>
                </a:lnTo>
                <a:lnTo>
                  <a:pt x="4763" y="1290638"/>
                </a:lnTo>
                <a:lnTo>
                  <a:pt x="0" y="1304925"/>
                </a:lnTo>
                <a:lnTo>
                  <a:pt x="0" y="1321594"/>
                </a:lnTo>
                <a:lnTo>
                  <a:pt x="2381" y="1331119"/>
                </a:lnTo>
                <a:lnTo>
                  <a:pt x="4763" y="1333500"/>
                </a:lnTo>
                <a:lnTo>
                  <a:pt x="11906" y="1335881"/>
                </a:lnTo>
                <a:lnTo>
                  <a:pt x="30956" y="1331119"/>
                </a:lnTo>
                <a:lnTo>
                  <a:pt x="50006" y="1323975"/>
                </a:lnTo>
                <a:lnTo>
                  <a:pt x="100013" y="1283494"/>
                </a:lnTo>
                <a:lnTo>
                  <a:pt x="195263" y="1197769"/>
                </a:lnTo>
                <a:lnTo>
                  <a:pt x="326231" y="1078706"/>
                </a:lnTo>
                <a:lnTo>
                  <a:pt x="450056" y="966788"/>
                </a:lnTo>
                <a:lnTo>
                  <a:pt x="571500" y="847725"/>
                </a:lnTo>
                <a:lnTo>
                  <a:pt x="666750" y="757238"/>
                </a:lnTo>
                <a:lnTo>
                  <a:pt x="866775" y="526256"/>
                </a:lnTo>
                <a:lnTo>
                  <a:pt x="959644" y="409575"/>
                </a:lnTo>
                <a:lnTo>
                  <a:pt x="1007269" y="340519"/>
                </a:lnTo>
                <a:lnTo>
                  <a:pt x="1033463" y="309563"/>
                </a:lnTo>
                <a:lnTo>
                  <a:pt x="1054894" y="292894"/>
                </a:lnTo>
                <a:lnTo>
                  <a:pt x="1081088" y="273844"/>
                </a:lnTo>
                <a:lnTo>
                  <a:pt x="1095375" y="269081"/>
                </a:lnTo>
                <a:lnTo>
                  <a:pt x="1119188" y="261938"/>
                </a:lnTo>
                <a:lnTo>
                  <a:pt x="1135856" y="254794"/>
                </a:lnTo>
                <a:lnTo>
                  <a:pt x="1145381" y="242888"/>
                </a:lnTo>
                <a:lnTo>
                  <a:pt x="1145381" y="228600"/>
                </a:lnTo>
                <a:lnTo>
                  <a:pt x="1138238" y="204788"/>
                </a:lnTo>
                <a:lnTo>
                  <a:pt x="1121569" y="178594"/>
                </a:lnTo>
                <a:lnTo>
                  <a:pt x="1078706" y="138113"/>
                </a:lnTo>
                <a:lnTo>
                  <a:pt x="1023938" y="92869"/>
                </a:lnTo>
                <a:lnTo>
                  <a:pt x="964406" y="52388"/>
                </a:lnTo>
                <a:lnTo>
                  <a:pt x="928688" y="33338"/>
                </a:lnTo>
                <a:lnTo>
                  <a:pt x="883444" y="16669"/>
                </a:lnTo>
                <a:lnTo>
                  <a:pt x="831056" y="4763"/>
                </a:lnTo>
                <a:lnTo>
                  <a:pt x="792956" y="0"/>
                </a:lnTo>
                <a:lnTo>
                  <a:pt x="745331" y="2381"/>
                </a:lnTo>
                <a:lnTo>
                  <a:pt x="711994" y="7144"/>
                </a:lnTo>
                <a:lnTo>
                  <a:pt x="685800" y="16669"/>
                </a:lnTo>
                <a:lnTo>
                  <a:pt x="673894" y="23813"/>
                </a:lnTo>
                <a:lnTo>
                  <a:pt x="669131" y="40481"/>
                </a:lnTo>
                <a:lnTo>
                  <a:pt x="671513" y="52388"/>
                </a:lnTo>
                <a:lnTo>
                  <a:pt x="690563" y="71438"/>
                </a:lnTo>
                <a:lnTo>
                  <a:pt x="742950" y="104775"/>
                </a:lnTo>
                <a:lnTo>
                  <a:pt x="769144" y="126206"/>
                </a:lnTo>
                <a:lnTo>
                  <a:pt x="785813" y="147638"/>
                </a:lnTo>
                <a:lnTo>
                  <a:pt x="792956" y="159544"/>
                </a:lnTo>
                <a:lnTo>
                  <a:pt x="792956" y="171450"/>
                </a:lnTo>
                <a:lnTo>
                  <a:pt x="790575" y="190500"/>
                </a:lnTo>
                <a:lnTo>
                  <a:pt x="783431" y="216694"/>
                </a:lnTo>
                <a:lnTo>
                  <a:pt x="769144" y="259556"/>
                </a:lnTo>
                <a:lnTo>
                  <a:pt x="719138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2CF6EA64-B384-4861-BD0C-42FFF09F9153}"/>
              </a:ext>
            </a:extLst>
          </p:cNvPr>
          <p:cNvSpPr/>
          <p:nvPr/>
        </p:nvSpPr>
        <p:spPr>
          <a:xfrm>
            <a:off x="4557713" y="1792288"/>
            <a:ext cx="2052637" cy="457200"/>
          </a:xfrm>
          <a:custGeom>
            <a:avLst/>
            <a:gdLst>
              <a:gd name="connsiteX0" fmla="*/ 1259681 w 2052637"/>
              <a:gd name="connsiteY0" fmla="*/ 335757 h 457200"/>
              <a:gd name="connsiteX1" fmla="*/ 983456 w 2052637"/>
              <a:gd name="connsiteY1" fmla="*/ 371475 h 457200"/>
              <a:gd name="connsiteX2" fmla="*/ 807243 w 2052637"/>
              <a:gd name="connsiteY2" fmla="*/ 390525 h 457200"/>
              <a:gd name="connsiteX3" fmla="*/ 564356 w 2052637"/>
              <a:gd name="connsiteY3" fmla="*/ 416719 h 457200"/>
              <a:gd name="connsiteX4" fmla="*/ 354806 w 2052637"/>
              <a:gd name="connsiteY4" fmla="*/ 433388 h 457200"/>
              <a:gd name="connsiteX5" fmla="*/ 200025 w 2052637"/>
              <a:gd name="connsiteY5" fmla="*/ 445294 h 457200"/>
              <a:gd name="connsiteX6" fmla="*/ 0 w 2052637"/>
              <a:gd name="connsiteY6" fmla="*/ 457200 h 457200"/>
              <a:gd name="connsiteX7" fmla="*/ 152400 w 2052637"/>
              <a:gd name="connsiteY7" fmla="*/ 266700 h 457200"/>
              <a:gd name="connsiteX8" fmla="*/ 316706 w 2052637"/>
              <a:gd name="connsiteY8" fmla="*/ 273844 h 457200"/>
              <a:gd name="connsiteX9" fmla="*/ 392906 w 2052637"/>
              <a:gd name="connsiteY9" fmla="*/ 273844 h 457200"/>
              <a:gd name="connsiteX10" fmla="*/ 626268 w 2052637"/>
              <a:gd name="connsiteY10" fmla="*/ 250032 h 457200"/>
              <a:gd name="connsiteX11" fmla="*/ 912018 w 2052637"/>
              <a:gd name="connsiteY11" fmla="*/ 209550 h 457200"/>
              <a:gd name="connsiteX12" fmla="*/ 1154906 w 2052637"/>
              <a:gd name="connsiteY12" fmla="*/ 164307 h 457200"/>
              <a:gd name="connsiteX13" fmla="*/ 1354931 w 2052637"/>
              <a:gd name="connsiteY13" fmla="*/ 121444 h 457200"/>
              <a:gd name="connsiteX14" fmla="*/ 1412081 w 2052637"/>
              <a:gd name="connsiteY14" fmla="*/ 102394 h 457200"/>
              <a:gd name="connsiteX15" fmla="*/ 1476375 w 2052637"/>
              <a:gd name="connsiteY15" fmla="*/ 76200 h 457200"/>
              <a:gd name="connsiteX16" fmla="*/ 1540668 w 2052637"/>
              <a:gd name="connsiteY16" fmla="*/ 47625 h 457200"/>
              <a:gd name="connsiteX17" fmla="*/ 1597818 w 2052637"/>
              <a:gd name="connsiteY17" fmla="*/ 16669 h 457200"/>
              <a:gd name="connsiteX18" fmla="*/ 1621631 w 2052637"/>
              <a:gd name="connsiteY18" fmla="*/ 4763 h 457200"/>
              <a:gd name="connsiteX19" fmla="*/ 1669256 w 2052637"/>
              <a:gd name="connsiteY19" fmla="*/ 0 h 457200"/>
              <a:gd name="connsiteX20" fmla="*/ 1721643 w 2052637"/>
              <a:gd name="connsiteY20" fmla="*/ 2382 h 457200"/>
              <a:gd name="connsiteX21" fmla="*/ 1800225 w 2052637"/>
              <a:gd name="connsiteY21" fmla="*/ 14288 h 457200"/>
              <a:gd name="connsiteX22" fmla="*/ 1888331 w 2052637"/>
              <a:gd name="connsiteY22" fmla="*/ 33338 h 457200"/>
              <a:gd name="connsiteX23" fmla="*/ 1933575 w 2052637"/>
              <a:gd name="connsiteY23" fmla="*/ 45244 h 457200"/>
              <a:gd name="connsiteX24" fmla="*/ 1957387 w 2052637"/>
              <a:gd name="connsiteY24" fmla="*/ 52388 h 457200"/>
              <a:gd name="connsiteX25" fmla="*/ 1990725 w 2052637"/>
              <a:gd name="connsiteY25" fmla="*/ 73819 h 457200"/>
              <a:gd name="connsiteX26" fmla="*/ 2024062 w 2052637"/>
              <a:gd name="connsiteY26" fmla="*/ 97632 h 457200"/>
              <a:gd name="connsiteX27" fmla="*/ 2035968 w 2052637"/>
              <a:gd name="connsiteY27" fmla="*/ 109538 h 457200"/>
              <a:gd name="connsiteX28" fmla="*/ 2047875 w 2052637"/>
              <a:gd name="connsiteY28" fmla="*/ 130969 h 457200"/>
              <a:gd name="connsiteX29" fmla="*/ 2052637 w 2052637"/>
              <a:gd name="connsiteY29" fmla="*/ 145257 h 457200"/>
              <a:gd name="connsiteX30" fmla="*/ 2052637 w 2052637"/>
              <a:gd name="connsiteY30" fmla="*/ 157163 h 457200"/>
              <a:gd name="connsiteX31" fmla="*/ 2045493 w 2052637"/>
              <a:gd name="connsiteY31" fmla="*/ 173832 h 457200"/>
              <a:gd name="connsiteX32" fmla="*/ 2028825 w 2052637"/>
              <a:gd name="connsiteY32" fmla="*/ 192882 h 457200"/>
              <a:gd name="connsiteX33" fmla="*/ 2009775 w 2052637"/>
              <a:gd name="connsiteY33" fmla="*/ 204788 h 457200"/>
              <a:gd name="connsiteX34" fmla="*/ 1971675 w 2052637"/>
              <a:gd name="connsiteY34" fmla="*/ 223838 h 457200"/>
              <a:gd name="connsiteX35" fmla="*/ 1950243 w 2052637"/>
              <a:gd name="connsiteY35" fmla="*/ 230982 h 457200"/>
              <a:gd name="connsiteX36" fmla="*/ 1869281 w 2052637"/>
              <a:gd name="connsiteY36" fmla="*/ 245269 h 457200"/>
              <a:gd name="connsiteX37" fmla="*/ 1678781 w 2052637"/>
              <a:gd name="connsiteY37" fmla="*/ 273844 h 457200"/>
              <a:gd name="connsiteX38" fmla="*/ 1528762 w 2052637"/>
              <a:gd name="connsiteY38" fmla="*/ 297657 h 457200"/>
              <a:gd name="connsiteX39" fmla="*/ 1259681 w 2052637"/>
              <a:gd name="connsiteY39" fmla="*/ 335757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52637" h="457200">
                <a:moveTo>
                  <a:pt x="1259681" y="335757"/>
                </a:moveTo>
                <a:lnTo>
                  <a:pt x="983456" y="371475"/>
                </a:lnTo>
                <a:lnTo>
                  <a:pt x="807243" y="390525"/>
                </a:lnTo>
                <a:lnTo>
                  <a:pt x="564356" y="416719"/>
                </a:lnTo>
                <a:lnTo>
                  <a:pt x="354806" y="433388"/>
                </a:lnTo>
                <a:lnTo>
                  <a:pt x="200025" y="445294"/>
                </a:lnTo>
                <a:lnTo>
                  <a:pt x="0" y="457200"/>
                </a:lnTo>
                <a:lnTo>
                  <a:pt x="152400" y="266700"/>
                </a:lnTo>
                <a:lnTo>
                  <a:pt x="316706" y="273844"/>
                </a:lnTo>
                <a:lnTo>
                  <a:pt x="392906" y="273844"/>
                </a:lnTo>
                <a:lnTo>
                  <a:pt x="626268" y="250032"/>
                </a:lnTo>
                <a:lnTo>
                  <a:pt x="912018" y="209550"/>
                </a:lnTo>
                <a:lnTo>
                  <a:pt x="1154906" y="164307"/>
                </a:lnTo>
                <a:lnTo>
                  <a:pt x="1354931" y="121444"/>
                </a:lnTo>
                <a:lnTo>
                  <a:pt x="1412081" y="102394"/>
                </a:lnTo>
                <a:lnTo>
                  <a:pt x="1476375" y="76200"/>
                </a:lnTo>
                <a:lnTo>
                  <a:pt x="1540668" y="47625"/>
                </a:lnTo>
                <a:lnTo>
                  <a:pt x="1597818" y="16669"/>
                </a:lnTo>
                <a:lnTo>
                  <a:pt x="1621631" y="4763"/>
                </a:lnTo>
                <a:lnTo>
                  <a:pt x="1669256" y="0"/>
                </a:lnTo>
                <a:lnTo>
                  <a:pt x="1721643" y="2382"/>
                </a:lnTo>
                <a:lnTo>
                  <a:pt x="1800225" y="14288"/>
                </a:lnTo>
                <a:lnTo>
                  <a:pt x="1888331" y="33338"/>
                </a:lnTo>
                <a:lnTo>
                  <a:pt x="1933575" y="45244"/>
                </a:lnTo>
                <a:lnTo>
                  <a:pt x="1957387" y="52388"/>
                </a:lnTo>
                <a:lnTo>
                  <a:pt x="1990725" y="73819"/>
                </a:lnTo>
                <a:lnTo>
                  <a:pt x="2024062" y="97632"/>
                </a:lnTo>
                <a:lnTo>
                  <a:pt x="2035968" y="109538"/>
                </a:lnTo>
                <a:lnTo>
                  <a:pt x="2047875" y="130969"/>
                </a:lnTo>
                <a:lnTo>
                  <a:pt x="2052637" y="145257"/>
                </a:lnTo>
                <a:lnTo>
                  <a:pt x="2052637" y="157163"/>
                </a:lnTo>
                <a:lnTo>
                  <a:pt x="2045493" y="173832"/>
                </a:lnTo>
                <a:lnTo>
                  <a:pt x="2028825" y="192882"/>
                </a:lnTo>
                <a:lnTo>
                  <a:pt x="2009775" y="204788"/>
                </a:lnTo>
                <a:lnTo>
                  <a:pt x="1971675" y="223838"/>
                </a:lnTo>
                <a:lnTo>
                  <a:pt x="1950243" y="230982"/>
                </a:lnTo>
                <a:lnTo>
                  <a:pt x="1869281" y="245269"/>
                </a:lnTo>
                <a:lnTo>
                  <a:pt x="1678781" y="273844"/>
                </a:lnTo>
                <a:lnTo>
                  <a:pt x="1528762" y="297657"/>
                </a:lnTo>
                <a:lnTo>
                  <a:pt x="1259681" y="3357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E7CDE456-C6B4-4B04-9D1F-18CBA866256C}"/>
              </a:ext>
            </a:extLst>
          </p:cNvPr>
          <p:cNvSpPr/>
          <p:nvPr/>
        </p:nvSpPr>
        <p:spPr>
          <a:xfrm>
            <a:off x="4506913" y="2509838"/>
            <a:ext cx="417512" cy="1138237"/>
          </a:xfrm>
          <a:custGeom>
            <a:avLst/>
            <a:gdLst>
              <a:gd name="connsiteX0" fmla="*/ 416719 w 416719"/>
              <a:gd name="connsiteY0" fmla="*/ 314325 h 1138237"/>
              <a:gd name="connsiteX1" fmla="*/ 416719 w 416719"/>
              <a:gd name="connsiteY1" fmla="*/ 500062 h 1138237"/>
              <a:gd name="connsiteX2" fmla="*/ 416719 w 416719"/>
              <a:gd name="connsiteY2" fmla="*/ 702468 h 1138237"/>
              <a:gd name="connsiteX3" fmla="*/ 416719 w 416719"/>
              <a:gd name="connsiteY3" fmla="*/ 885825 h 1138237"/>
              <a:gd name="connsiteX4" fmla="*/ 416719 w 416719"/>
              <a:gd name="connsiteY4" fmla="*/ 1000125 h 1138237"/>
              <a:gd name="connsiteX5" fmla="*/ 414338 w 416719"/>
              <a:gd name="connsiteY5" fmla="*/ 1045368 h 1138237"/>
              <a:gd name="connsiteX6" fmla="*/ 407194 w 416719"/>
              <a:gd name="connsiteY6" fmla="*/ 1083468 h 1138237"/>
              <a:gd name="connsiteX7" fmla="*/ 395288 w 416719"/>
              <a:gd name="connsiteY7" fmla="*/ 1112043 h 1138237"/>
              <a:gd name="connsiteX8" fmla="*/ 383382 w 416719"/>
              <a:gd name="connsiteY8" fmla="*/ 1126331 h 1138237"/>
              <a:gd name="connsiteX9" fmla="*/ 369094 w 416719"/>
              <a:gd name="connsiteY9" fmla="*/ 1135856 h 1138237"/>
              <a:gd name="connsiteX10" fmla="*/ 350044 w 416719"/>
              <a:gd name="connsiteY10" fmla="*/ 1138237 h 1138237"/>
              <a:gd name="connsiteX11" fmla="*/ 328613 w 416719"/>
              <a:gd name="connsiteY11" fmla="*/ 1133475 h 1138237"/>
              <a:gd name="connsiteX12" fmla="*/ 304800 w 416719"/>
              <a:gd name="connsiteY12" fmla="*/ 1121568 h 1138237"/>
              <a:gd name="connsiteX13" fmla="*/ 276225 w 416719"/>
              <a:gd name="connsiteY13" fmla="*/ 1097756 h 1138237"/>
              <a:gd name="connsiteX14" fmla="*/ 254794 w 416719"/>
              <a:gd name="connsiteY14" fmla="*/ 1071562 h 1138237"/>
              <a:gd name="connsiteX15" fmla="*/ 235744 w 416719"/>
              <a:gd name="connsiteY15" fmla="*/ 1042987 h 1138237"/>
              <a:gd name="connsiteX16" fmla="*/ 223838 w 416719"/>
              <a:gd name="connsiteY16" fmla="*/ 1014412 h 1138237"/>
              <a:gd name="connsiteX17" fmla="*/ 214313 w 416719"/>
              <a:gd name="connsiteY17" fmla="*/ 985837 h 1138237"/>
              <a:gd name="connsiteX18" fmla="*/ 214313 w 416719"/>
              <a:gd name="connsiteY18" fmla="*/ 926306 h 1138237"/>
              <a:gd name="connsiteX19" fmla="*/ 214313 w 416719"/>
              <a:gd name="connsiteY19" fmla="*/ 828675 h 1138237"/>
              <a:gd name="connsiteX20" fmla="*/ 214313 w 416719"/>
              <a:gd name="connsiteY20" fmla="*/ 659606 h 1138237"/>
              <a:gd name="connsiteX21" fmla="*/ 209550 w 416719"/>
              <a:gd name="connsiteY21" fmla="*/ 528637 h 1138237"/>
              <a:gd name="connsiteX22" fmla="*/ 204788 w 416719"/>
              <a:gd name="connsiteY22" fmla="*/ 388143 h 1138237"/>
              <a:gd name="connsiteX23" fmla="*/ 202407 w 416719"/>
              <a:gd name="connsiteY23" fmla="*/ 316706 h 1138237"/>
              <a:gd name="connsiteX24" fmla="*/ 195263 w 416719"/>
              <a:gd name="connsiteY24" fmla="*/ 247650 h 1138237"/>
              <a:gd name="connsiteX25" fmla="*/ 185738 w 416719"/>
              <a:gd name="connsiteY25" fmla="*/ 209550 h 1138237"/>
              <a:gd name="connsiteX26" fmla="*/ 173832 w 416719"/>
              <a:gd name="connsiteY26" fmla="*/ 185737 h 1138237"/>
              <a:gd name="connsiteX27" fmla="*/ 157163 w 416719"/>
              <a:gd name="connsiteY27" fmla="*/ 161925 h 1138237"/>
              <a:gd name="connsiteX28" fmla="*/ 135732 w 416719"/>
              <a:gd name="connsiteY28" fmla="*/ 140493 h 1138237"/>
              <a:gd name="connsiteX29" fmla="*/ 102394 w 416719"/>
              <a:gd name="connsiteY29" fmla="*/ 109537 h 1138237"/>
              <a:gd name="connsiteX30" fmla="*/ 66675 w 416719"/>
              <a:gd name="connsiteY30" fmla="*/ 83343 h 1138237"/>
              <a:gd name="connsiteX31" fmla="*/ 28575 w 416719"/>
              <a:gd name="connsiteY31" fmla="*/ 59531 h 1138237"/>
              <a:gd name="connsiteX32" fmla="*/ 14288 w 416719"/>
              <a:gd name="connsiteY32" fmla="*/ 52387 h 1138237"/>
              <a:gd name="connsiteX33" fmla="*/ 7144 w 416719"/>
              <a:gd name="connsiteY33" fmla="*/ 45243 h 1138237"/>
              <a:gd name="connsiteX34" fmla="*/ 0 w 416719"/>
              <a:gd name="connsiteY34" fmla="*/ 23812 h 1138237"/>
              <a:gd name="connsiteX35" fmla="*/ 0 w 416719"/>
              <a:gd name="connsiteY35" fmla="*/ 11906 h 1138237"/>
              <a:gd name="connsiteX36" fmla="*/ 7144 w 416719"/>
              <a:gd name="connsiteY36" fmla="*/ 0 h 1138237"/>
              <a:gd name="connsiteX37" fmla="*/ 33338 w 416719"/>
              <a:gd name="connsiteY37" fmla="*/ 0 h 1138237"/>
              <a:gd name="connsiteX38" fmla="*/ 183357 w 416719"/>
              <a:gd name="connsiteY38" fmla="*/ 28575 h 1138237"/>
              <a:gd name="connsiteX39" fmla="*/ 364332 w 416719"/>
              <a:gd name="connsiteY39" fmla="*/ 69056 h 1138237"/>
              <a:gd name="connsiteX40" fmla="*/ 414338 w 416719"/>
              <a:gd name="connsiteY40" fmla="*/ 180975 h 1138237"/>
              <a:gd name="connsiteX41" fmla="*/ 416719 w 416719"/>
              <a:gd name="connsiteY41" fmla="*/ 314325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6719" h="1138237">
                <a:moveTo>
                  <a:pt x="416719" y="314325"/>
                </a:moveTo>
                <a:lnTo>
                  <a:pt x="416719" y="500062"/>
                </a:lnTo>
                <a:lnTo>
                  <a:pt x="416719" y="702468"/>
                </a:lnTo>
                <a:lnTo>
                  <a:pt x="416719" y="885825"/>
                </a:lnTo>
                <a:lnTo>
                  <a:pt x="416719" y="1000125"/>
                </a:lnTo>
                <a:lnTo>
                  <a:pt x="414338" y="1045368"/>
                </a:lnTo>
                <a:lnTo>
                  <a:pt x="407194" y="1083468"/>
                </a:lnTo>
                <a:lnTo>
                  <a:pt x="395288" y="1112043"/>
                </a:lnTo>
                <a:lnTo>
                  <a:pt x="383382" y="1126331"/>
                </a:lnTo>
                <a:lnTo>
                  <a:pt x="369094" y="1135856"/>
                </a:lnTo>
                <a:lnTo>
                  <a:pt x="350044" y="1138237"/>
                </a:lnTo>
                <a:lnTo>
                  <a:pt x="328613" y="1133475"/>
                </a:lnTo>
                <a:lnTo>
                  <a:pt x="304800" y="1121568"/>
                </a:lnTo>
                <a:lnTo>
                  <a:pt x="276225" y="1097756"/>
                </a:lnTo>
                <a:lnTo>
                  <a:pt x="254794" y="1071562"/>
                </a:lnTo>
                <a:lnTo>
                  <a:pt x="235744" y="1042987"/>
                </a:lnTo>
                <a:lnTo>
                  <a:pt x="223838" y="1014412"/>
                </a:lnTo>
                <a:lnTo>
                  <a:pt x="214313" y="985837"/>
                </a:lnTo>
                <a:lnTo>
                  <a:pt x="214313" y="926306"/>
                </a:lnTo>
                <a:lnTo>
                  <a:pt x="214313" y="828675"/>
                </a:lnTo>
                <a:lnTo>
                  <a:pt x="214313" y="659606"/>
                </a:lnTo>
                <a:lnTo>
                  <a:pt x="209550" y="528637"/>
                </a:lnTo>
                <a:lnTo>
                  <a:pt x="204788" y="388143"/>
                </a:lnTo>
                <a:cubicBezTo>
                  <a:pt x="203994" y="364331"/>
                  <a:pt x="203201" y="340518"/>
                  <a:pt x="202407" y="316706"/>
                </a:cubicBezTo>
                <a:lnTo>
                  <a:pt x="195263" y="247650"/>
                </a:lnTo>
                <a:lnTo>
                  <a:pt x="185738" y="209550"/>
                </a:lnTo>
                <a:lnTo>
                  <a:pt x="173832" y="185737"/>
                </a:lnTo>
                <a:lnTo>
                  <a:pt x="157163" y="161925"/>
                </a:lnTo>
                <a:lnTo>
                  <a:pt x="135732" y="140493"/>
                </a:lnTo>
                <a:lnTo>
                  <a:pt x="102394" y="109537"/>
                </a:lnTo>
                <a:lnTo>
                  <a:pt x="66675" y="83343"/>
                </a:lnTo>
                <a:lnTo>
                  <a:pt x="28575" y="59531"/>
                </a:lnTo>
                <a:lnTo>
                  <a:pt x="14288" y="52387"/>
                </a:lnTo>
                <a:lnTo>
                  <a:pt x="7144" y="45243"/>
                </a:lnTo>
                <a:lnTo>
                  <a:pt x="0" y="23812"/>
                </a:lnTo>
                <a:lnTo>
                  <a:pt x="0" y="11906"/>
                </a:lnTo>
                <a:lnTo>
                  <a:pt x="7144" y="0"/>
                </a:lnTo>
                <a:lnTo>
                  <a:pt x="33338" y="0"/>
                </a:lnTo>
                <a:lnTo>
                  <a:pt x="183357" y="28575"/>
                </a:lnTo>
                <a:lnTo>
                  <a:pt x="364332" y="69056"/>
                </a:lnTo>
                <a:lnTo>
                  <a:pt x="414338" y="180975"/>
                </a:lnTo>
                <a:cubicBezTo>
                  <a:pt x="415132" y="225425"/>
                  <a:pt x="415925" y="269875"/>
                  <a:pt x="416719" y="31432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2A0819AE-6289-4585-985C-E5461A9258A5}"/>
              </a:ext>
            </a:extLst>
          </p:cNvPr>
          <p:cNvSpPr/>
          <p:nvPr/>
        </p:nvSpPr>
        <p:spPr>
          <a:xfrm>
            <a:off x="4814888" y="2382838"/>
            <a:ext cx="1476375" cy="1150937"/>
          </a:xfrm>
          <a:custGeom>
            <a:avLst/>
            <a:gdLst>
              <a:gd name="connsiteX0" fmla="*/ 800100 w 1476375"/>
              <a:gd name="connsiteY0" fmla="*/ 233363 h 1150144"/>
              <a:gd name="connsiteX1" fmla="*/ 519112 w 1476375"/>
              <a:gd name="connsiteY1" fmla="*/ 273844 h 1150144"/>
              <a:gd name="connsiteX2" fmla="*/ 242887 w 1476375"/>
              <a:gd name="connsiteY2" fmla="*/ 311944 h 1150144"/>
              <a:gd name="connsiteX3" fmla="*/ 57150 w 1476375"/>
              <a:gd name="connsiteY3" fmla="*/ 338138 h 1150144"/>
              <a:gd name="connsiteX4" fmla="*/ 0 w 1476375"/>
              <a:gd name="connsiteY4" fmla="*/ 200025 h 1150144"/>
              <a:gd name="connsiteX5" fmla="*/ 100012 w 1476375"/>
              <a:gd name="connsiteY5" fmla="*/ 190500 h 1150144"/>
              <a:gd name="connsiteX6" fmla="*/ 321468 w 1476375"/>
              <a:gd name="connsiteY6" fmla="*/ 157163 h 1150144"/>
              <a:gd name="connsiteX7" fmla="*/ 635793 w 1476375"/>
              <a:gd name="connsiteY7" fmla="*/ 107157 h 1150144"/>
              <a:gd name="connsiteX8" fmla="*/ 954881 w 1476375"/>
              <a:gd name="connsiteY8" fmla="*/ 47625 h 1150144"/>
              <a:gd name="connsiteX9" fmla="*/ 1171575 w 1476375"/>
              <a:gd name="connsiteY9" fmla="*/ 0 h 1150144"/>
              <a:gd name="connsiteX10" fmla="*/ 1181100 w 1476375"/>
              <a:gd name="connsiteY10" fmla="*/ 0 h 1150144"/>
              <a:gd name="connsiteX11" fmla="*/ 1204912 w 1476375"/>
              <a:gd name="connsiteY11" fmla="*/ 2382 h 1150144"/>
              <a:gd name="connsiteX12" fmla="*/ 1250156 w 1476375"/>
              <a:gd name="connsiteY12" fmla="*/ 19050 h 1150144"/>
              <a:gd name="connsiteX13" fmla="*/ 1297781 w 1476375"/>
              <a:gd name="connsiteY13" fmla="*/ 42863 h 1150144"/>
              <a:gd name="connsiteX14" fmla="*/ 1340643 w 1476375"/>
              <a:gd name="connsiteY14" fmla="*/ 69057 h 1150144"/>
              <a:gd name="connsiteX15" fmla="*/ 1385887 w 1476375"/>
              <a:gd name="connsiteY15" fmla="*/ 102394 h 1150144"/>
              <a:gd name="connsiteX16" fmla="*/ 1438275 w 1476375"/>
              <a:gd name="connsiteY16" fmla="*/ 142875 h 1150144"/>
              <a:gd name="connsiteX17" fmla="*/ 1457325 w 1476375"/>
              <a:gd name="connsiteY17" fmla="*/ 159544 h 1150144"/>
              <a:gd name="connsiteX18" fmla="*/ 1466850 w 1476375"/>
              <a:gd name="connsiteY18" fmla="*/ 171450 h 1150144"/>
              <a:gd name="connsiteX19" fmla="*/ 1471612 w 1476375"/>
              <a:gd name="connsiteY19" fmla="*/ 185738 h 1150144"/>
              <a:gd name="connsiteX20" fmla="*/ 1476375 w 1476375"/>
              <a:gd name="connsiteY20" fmla="*/ 209550 h 1150144"/>
              <a:gd name="connsiteX21" fmla="*/ 1471612 w 1476375"/>
              <a:gd name="connsiteY21" fmla="*/ 226219 h 1150144"/>
              <a:gd name="connsiteX22" fmla="*/ 1459706 w 1476375"/>
              <a:gd name="connsiteY22" fmla="*/ 247650 h 1150144"/>
              <a:gd name="connsiteX23" fmla="*/ 1445418 w 1476375"/>
              <a:gd name="connsiteY23" fmla="*/ 266700 h 1150144"/>
              <a:gd name="connsiteX24" fmla="*/ 1419225 w 1476375"/>
              <a:gd name="connsiteY24" fmla="*/ 295275 h 1150144"/>
              <a:gd name="connsiteX25" fmla="*/ 1407318 w 1476375"/>
              <a:gd name="connsiteY25" fmla="*/ 307182 h 1150144"/>
              <a:gd name="connsiteX26" fmla="*/ 1402556 w 1476375"/>
              <a:gd name="connsiteY26" fmla="*/ 316707 h 1150144"/>
              <a:gd name="connsiteX27" fmla="*/ 1388268 w 1476375"/>
              <a:gd name="connsiteY27" fmla="*/ 435769 h 1150144"/>
              <a:gd name="connsiteX28" fmla="*/ 1359693 w 1476375"/>
              <a:gd name="connsiteY28" fmla="*/ 650082 h 1150144"/>
              <a:gd name="connsiteX29" fmla="*/ 1321593 w 1476375"/>
              <a:gd name="connsiteY29" fmla="*/ 959644 h 1150144"/>
              <a:gd name="connsiteX30" fmla="*/ 1312068 w 1476375"/>
              <a:gd name="connsiteY30" fmla="*/ 1007269 h 1150144"/>
              <a:gd name="connsiteX31" fmla="*/ 1295400 w 1476375"/>
              <a:gd name="connsiteY31" fmla="*/ 1050132 h 1150144"/>
              <a:gd name="connsiteX32" fmla="*/ 1276350 w 1476375"/>
              <a:gd name="connsiteY32" fmla="*/ 1088232 h 1150144"/>
              <a:gd name="connsiteX33" fmla="*/ 1254918 w 1476375"/>
              <a:gd name="connsiteY33" fmla="*/ 1121569 h 1150144"/>
              <a:gd name="connsiteX34" fmla="*/ 1233487 w 1476375"/>
              <a:gd name="connsiteY34" fmla="*/ 1140619 h 1150144"/>
              <a:gd name="connsiteX35" fmla="*/ 1212056 w 1476375"/>
              <a:gd name="connsiteY35" fmla="*/ 1150144 h 1150144"/>
              <a:gd name="connsiteX36" fmla="*/ 1197768 w 1476375"/>
              <a:gd name="connsiteY36" fmla="*/ 1150144 h 1150144"/>
              <a:gd name="connsiteX37" fmla="*/ 1178718 w 1476375"/>
              <a:gd name="connsiteY37" fmla="*/ 1138238 h 1150144"/>
              <a:gd name="connsiteX38" fmla="*/ 1166812 w 1476375"/>
              <a:gd name="connsiteY38" fmla="*/ 1123950 h 1150144"/>
              <a:gd name="connsiteX39" fmla="*/ 1109662 w 1476375"/>
              <a:gd name="connsiteY39" fmla="*/ 919163 h 1150144"/>
              <a:gd name="connsiteX40" fmla="*/ 1119187 w 1476375"/>
              <a:gd name="connsiteY40" fmla="*/ 838200 h 1150144"/>
              <a:gd name="connsiteX41" fmla="*/ 1126331 w 1476375"/>
              <a:gd name="connsiteY41" fmla="*/ 781050 h 1150144"/>
              <a:gd name="connsiteX42" fmla="*/ 1131093 w 1476375"/>
              <a:gd name="connsiteY42" fmla="*/ 716757 h 1150144"/>
              <a:gd name="connsiteX43" fmla="*/ 1135856 w 1476375"/>
              <a:gd name="connsiteY43" fmla="*/ 604838 h 1150144"/>
              <a:gd name="connsiteX44" fmla="*/ 1138237 w 1476375"/>
              <a:gd name="connsiteY44" fmla="*/ 573882 h 1150144"/>
              <a:gd name="connsiteX45" fmla="*/ 1157287 w 1476375"/>
              <a:gd name="connsiteY45" fmla="*/ 511969 h 1150144"/>
              <a:gd name="connsiteX46" fmla="*/ 1157287 w 1476375"/>
              <a:gd name="connsiteY46" fmla="*/ 419100 h 1150144"/>
              <a:gd name="connsiteX47" fmla="*/ 1152525 w 1476375"/>
              <a:gd name="connsiteY47" fmla="*/ 335757 h 1150144"/>
              <a:gd name="connsiteX48" fmla="*/ 1147762 w 1476375"/>
              <a:gd name="connsiteY48" fmla="*/ 283369 h 1150144"/>
              <a:gd name="connsiteX49" fmla="*/ 1140618 w 1476375"/>
              <a:gd name="connsiteY49" fmla="*/ 238125 h 1150144"/>
              <a:gd name="connsiteX50" fmla="*/ 1135856 w 1476375"/>
              <a:gd name="connsiteY50" fmla="*/ 219075 h 1150144"/>
              <a:gd name="connsiteX51" fmla="*/ 1126331 w 1476375"/>
              <a:gd name="connsiteY51" fmla="*/ 202407 h 1150144"/>
              <a:gd name="connsiteX52" fmla="*/ 1116806 w 1476375"/>
              <a:gd name="connsiteY52" fmla="*/ 197644 h 1150144"/>
              <a:gd name="connsiteX53" fmla="*/ 1092993 w 1476375"/>
              <a:gd name="connsiteY53" fmla="*/ 190500 h 1150144"/>
              <a:gd name="connsiteX54" fmla="*/ 1047750 w 1476375"/>
              <a:gd name="connsiteY54" fmla="*/ 197644 h 1150144"/>
              <a:gd name="connsiteX55" fmla="*/ 988218 w 1476375"/>
              <a:gd name="connsiteY55" fmla="*/ 204788 h 1150144"/>
              <a:gd name="connsiteX56" fmla="*/ 800100 w 1476375"/>
              <a:gd name="connsiteY56" fmla="*/ 233363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76375" h="1150144">
                <a:moveTo>
                  <a:pt x="800100" y="233363"/>
                </a:moveTo>
                <a:lnTo>
                  <a:pt x="519112" y="273844"/>
                </a:lnTo>
                <a:lnTo>
                  <a:pt x="242887" y="311944"/>
                </a:lnTo>
                <a:lnTo>
                  <a:pt x="57150" y="338138"/>
                </a:lnTo>
                <a:lnTo>
                  <a:pt x="0" y="200025"/>
                </a:lnTo>
                <a:lnTo>
                  <a:pt x="100012" y="190500"/>
                </a:lnTo>
                <a:lnTo>
                  <a:pt x="321468" y="157163"/>
                </a:lnTo>
                <a:lnTo>
                  <a:pt x="635793" y="107157"/>
                </a:lnTo>
                <a:lnTo>
                  <a:pt x="954881" y="47625"/>
                </a:lnTo>
                <a:lnTo>
                  <a:pt x="1171575" y="0"/>
                </a:lnTo>
                <a:lnTo>
                  <a:pt x="1181100" y="0"/>
                </a:lnTo>
                <a:lnTo>
                  <a:pt x="1204912" y="2382"/>
                </a:lnTo>
                <a:lnTo>
                  <a:pt x="1250156" y="19050"/>
                </a:lnTo>
                <a:lnTo>
                  <a:pt x="1297781" y="42863"/>
                </a:lnTo>
                <a:lnTo>
                  <a:pt x="1340643" y="69057"/>
                </a:lnTo>
                <a:lnTo>
                  <a:pt x="1385887" y="102394"/>
                </a:lnTo>
                <a:lnTo>
                  <a:pt x="1438275" y="142875"/>
                </a:lnTo>
                <a:lnTo>
                  <a:pt x="1457325" y="159544"/>
                </a:lnTo>
                <a:lnTo>
                  <a:pt x="1466850" y="171450"/>
                </a:lnTo>
                <a:lnTo>
                  <a:pt x="1471612" y="185738"/>
                </a:lnTo>
                <a:lnTo>
                  <a:pt x="1476375" y="209550"/>
                </a:lnTo>
                <a:lnTo>
                  <a:pt x="1471612" y="226219"/>
                </a:lnTo>
                <a:lnTo>
                  <a:pt x="1459706" y="247650"/>
                </a:lnTo>
                <a:lnTo>
                  <a:pt x="1445418" y="266700"/>
                </a:lnTo>
                <a:lnTo>
                  <a:pt x="1419225" y="295275"/>
                </a:lnTo>
                <a:lnTo>
                  <a:pt x="1407318" y="307182"/>
                </a:lnTo>
                <a:lnTo>
                  <a:pt x="1402556" y="316707"/>
                </a:lnTo>
                <a:lnTo>
                  <a:pt x="1388268" y="435769"/>
                </a:lnTo>
                <a:lnTo>
                  <a:pt x="1359693" y="650082"/>
                </a:lnTo>
                <a:lnTo>
                  <a:pt x="1321593" y="959644"/>
                </a:lnTo>
                <a:lnTo>
                  <a:pt x="1312068" y="1007269"/>
                </a:lnTo>
                <a:lnTo>
                  <a:pt x="1295400" y="1050132"/>
                </a:lnTo>
                <a:lnTo>
                  <a:pt x="1276350" y="1088232"/>
                </a:lnTo>
                <a:lnTo>
                  <a:pt x="1254918" y="1121569"/>
                </a:lnTo>
                <a:lnTo>
                  <a:pt x="1233487" y="1140619"/>
                </a:lnTo>
                <a:lnTo>
                  <a:pt x="1212056" y="1150144"/>
                </a:lnTo>
                <a:lnTo>
                  <a:pt x="1197768" y="1150144"/>
                </a:lnTo>
                <a:lnTo>
                  <a:pt x="1178718" y="1138238"/>
                </a:lnTo>
                <a:lnTo>
                  <a:pt x="1166812" y="1123950"/>
                </a:lnTo>
                <a:lnTo>
                  <a:pt x="1109662" y="919163"/>
                </a:lnTo>
                <a:lnTo>
                  <a:pt x="1119187" y="838200"/>
                </a:lnTo>
                <a:lnTo>
                  <a:pt x="1126331" y="781050"/>
                </a:lnTo>
                <a:lnTo>
                  <a:pt x="1131093" y="716757"/>
                </a:lnTo>
                <a:lnTo>
                  <a:pt x="1135856" y="604838"/>
                </a:lnTo>
                <a:lnTo>
                  <a:pt x="1138237" y="573882"/>
                </a:lnTo>
                <a:lnTo>
                  <a:pt x="1157287" y="511969"/>
                </a:lnTo>
                <a:lnTo>
                  <a:pt x="1157287" y="419100"/>
                </a:lnTo>
                <a:lnTo>
                  <a:pt x="1152525" y="335757"/>
                </a:lnTo>
                <a:lnTo>
                  <a:pt x="1147762" y="283369"/>
                </a:lnTo>
                <a:lnTo>
                  <a:pt x="1140618" y="238125"/>
                </a:lnTo>
                <a:lnTo>
                  <a:pt x="1135856" y="219075"/>
                </a:lnTo>
                <a:lnTo>
                  <a:pt x="1126331" y="202407"/>
                </a:lnTo>
                <a:lnTo>
                  <a:pt x="1116806" y="197644"/>
                </a:lnTo>
                <a:lnTo>
                  <a:pt x="1092993" y="190500"/>
                </a:lnTo>
                <a:lnTo>
                  <a:pt x="1047750" y="197644"/>
                </a:lnTo>
                <a:lnTo>
                  <a:pt x="988218" y="204788"/>
                </a:lnTo>
                <a:lnTo>
                  <a:pt x="800100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6812C9F7-0656-4D0C-B5A3-A75C409258A9}"/>
              </a:ext>
            </a:extLst>
          </p:cNvPr>
          <p:cNvSpPr/>
          <p:nvPr/>
        </p:nvSpPr>
        <p:spPr>
          <a:xfrm>
            <a:off x="4859338" y="2827338"/>
            <a:ext cx="1162050" cy="276225"/>
          </a:xfrm>
          <a:custGeom>
            <a:avLst/>
            <a:gdLst>
              <a:gd name="connsiteX0" fmla="*/ 933450 w 1162050"/>
              <a:gd name="connsiteY0" fmla="*/ 164306 h 276225"/>
              <a:gd name="connsiteX1" fmla="*/ 1066800 w 1162050"/>
              <a:gd name="connsiteY1" fmla="*/ 157162 h 276225"/>
              <a:gd name="connsiteX2" fmla="*/ 1162050 w 1162050"/>
              <a:gd name="connsiteY2" fmla="*/ 164306 h 276225"/>
              <a:gd name="connsiteX3" fmla="*/ 1162050 w 1162050"/>
              <a:gd name="connsiteY3" fmla="*/ 57150 h 276225"/>
              <a:gd name="connsiteX4" fmla="*/ 1057275 w 1162050"/>
              <a:gd name="connsiteY4" fmla="*/ 26194 h 276225"/>
              <a:gd name="connsiteX5" fmla="*/ 981075 w 1162050"/>
              <a:gd name="connsiteY5" fmla="*/ 7144 h 276225"/>
              <a:gd name="connsiteX6" fmla="*/ 914400 w 1162050"/>
              <a:gd name="connsiteY6" fmla="*/ 0 h 276225"/>
              <a:gd name="connsiteX7" fmla="*/ 900113 w 1162050"/>
              <a:gd name="connsiteY7" fmla="*/ 2381 h 276225"/>
              <a:gd name="connsiteX8" fmla="*/ 857250 w 1162050"/>
              <a:gd name="connsiteY8" fmla="*/ 19050 h 276225"/>
              <a:gd name="connsiteX9" fmla="*/ 788194 w 1162050"/>
              <a:gd name="connsiteY9" fmla="*/ 40481 h 276225"/>
              <a:gd name="connsiteX10" fmla="*/ 728663 w 1162050"/>
              <a:gd name="connsiteY10" fmla="*/ 54769 h 276225"/>
              <a:gd name="connsiteX11" fmla="*/ 659607 w 1162050"/>
              <a:gd name="connsiteY11" fmla="*/ 66675 h 276225"/>
              <a:gd name="connsiteX12" fmla="*/ 604838 w 1162050"/>
              <a:gd name="connsiteY12" fmla="*/ 76200 h 276225"/>
              <a:gd name="connsiteX13" fmla="*/ 481013 w 1162050"/>
              <a:gd name="connsiteY13" fmla="*/ 92869 h 276225"/>
              <a:gd name="connsiteX14" fmla="*/ 347663 w 1162050"/>
              <a:gd name="connsiteY14" fmla="*/ 111919 h 276225"/>
              <a:gd name="connsiteX15" fmla="*/ 221457 w 1162050"/>
              <a:gd name="connsiteY15" fmla="*/ 130969 h 276225"/>
              <a:gd name="connsiteX16" fmla="*/ 114300 w 1162050"/>
              <a:gd name="connsiteY16" fmla="*/ 147637 h 276225"/>
              <a:gd name="connsiteX17" fmla="*/ 0 w 1162050"/>
              <a:gd name="connsiteY17" fmla="*/ 164306 h 276225"/>
              <a:gd name="connsiteX18" fmla="*/ 9525 w 1162050"/>
              <a:gd name="connsiteY18" fmla="*/ 276225 h 276225"/>
              <a:gd name="connsiteX19" fmla="*/ 157163 w 1162050"/>
              <a:gd name="connsiteY19" fmla="*/ 252412 h 276225"/>
              <a:gd name="connsiteX20" fmla="*/ 309563 w 1162050"/>
              <a:gd name="connsiteY20" fmla="*/ 230981 h 276225"/>
              <a:gd name="connsiteX21" fmla="*/ 473869 w 1162050"/>
              <a:gd name="connsiteY21" fmla="*/ 207169 h 276225"/>
              <a:gd name="connsiteX22" fmla="*/ 688182 w 1162050"/>
              <a:gd name="connsiteY22" fmla="*/ 185737 h 276225"/>
              <a:gd name="connsiteX23" fmla="*/ 933450 w 1162050"/>
              <a:gd name="connsiteY23" fmla="*/ 164306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62050" h="276225">
                <a:moveTo>
                  <a:pt x="933450" y="164306"/>
                </a:moveTo>
                <a:lnTo>
                  <a:pt x="1066800" y="157162"/>
                </a:lnTo>
                <a:lnTo>
                  <a:pt x="1162050" y="164306"/>
                </a:lnTo>
                <a:lnTo>
                  <a:pt x="1162050" y="57150"/>
                </a:lnTo>
                <a:lnTo>
                  <a:pt x="1057275" y="26194"/>
                </a:lnTo>
                <a:lnTo>
                  <a:pt x="981075" y="7144"/>
                </a:lnTo>
                <a:lnTo>
                  <a:pt x="914400" y="0"/>
                </a:lnTo>
                <a:lnTo>
                  <a:pt x="900113" y="2381"/>
                </a:lnTo>
                <a:lnTo>
                  <a:pt x="857250" y="19050"/>
                </a:lnTo>
                <a:lnTo>
                  <a:pt x="788194" y="40481"/>
                </a:lnTo>
                <a:lnTo>
                  <a:pt x="728663" y="54769"/>
                </a:lnTo>
                <a:lnTo>
                  <a:pt x="659607" y="66675"/>
                </a:lnTo>
                <a:lnTo>
                  <a:pt x="604838" y="76200"/>
                </a:lnTo>
                <a:lnTo>
                  <a:pt x="481013" y="92869"/>
                </a:lnTo>
                <a:lnTo>
                  <a:pt x="347663" y="111919"/>
                </a:lnTo>
                <a:lnTo>
                  <a:pt x="221457" y="130969"/>
                </a:lnTo>
                <a:lnTo>
                  <a:pt x="114300" y="147637"/>
                </a:lnTo>
                <a:lnTo>
                  <a:pt x="0" y="164306"/>
                </a:lnTo>
                <a:lnTo>
                  <a:pt x="9525" y="276225"/>
                </a:lnTo>
                <a:lnTo>
                  <a:pt x="157163" y="252412"/>
                </a:lnTo>
                <a:lnTo>
                  <a:pt x="309563" y="230981"/>
                </a:lnTo>
                <a:lnTo>
                  <a:pt x="473869" y="207169"/>
                </a:lnTo>
                <a:lnTo>
                  <a:pt x="688182" y="185737"/>
                </a:lnTo>
                <a:lnTo>
                  <a:pt x="933450" y="1643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D4900452-228D-4622-9C3C-4F28E4AAFF81}"/>
              </a:ext>
            </a:extLst>
          </p:cNvPr>
          <p:cNvSpPr/>
          <p:nvPr/>
        </p:nvSpPr>
        <p:spPr>
          <a:xfrm>
            <a:off x="4872038" y="3248025"/>
            <a:ext cx="1146175" cy="280988"/>
          </a:xfrm>
          <a:custGeom>
            <a:avLst/>
            <a:gdLst>
              <a:gd name="connsiteX0" fmla="*/ 850106 w 1145381"/>
              <a:gd name="connsiteY0" fmla="*/ 150019 h 280988"/>
              <a:gd name="connsiteX1" fmla="*/ 688181 w 1145381"/>
              <a:gd name="connsiteY1" fmla="*/ 169069 h 280988"/>
              <a:gd name="connsiteX2" fmla="*/ 473868 w 1145381"/>
              <a:gd name="connsiteY2" fmla="*/ 195263 h 280988"/>
              <a:gd name="connsiteX3" fmla="*/ 357187 w 1145381"/>
              <a:gd name="connsiteY3" fmla="*/ 207169 h 280988"/>
              <a:gd name="connsiteX4" fmla="*/ 238125 w 1145381"/>
              <a:gd name="connsiteY4" fmla="*/ 219075 h 280988"/>
              <a:gd name="connsiteX5" fmla="*/ 171450 w 1145381"/>
              <a:gd name="connsiteY5" fmla="*/ 226219 h 280988"/>
              <a:gd name="connsiteX6" fmla="*/ 95250 w 1145381"/>
              <a:gd name="connsiteY6" fmla="*/ 238125 h 280988"/>
              <a:gd name="connsiteX7" fmla="*/ 0 w 1145381"/>
              <a:gd name="connsiteY7" fmla="*/ 257175 h 280988"/>
              <a:gd name="connsiteX8" fmla="*/ 2381 w 1145381"/>
              <a:gd name="connsiteY8" fmla="*/ 116681 h 280988"/>
              <a:gd name="connsiteX9" fmla="*/ 157162 w 1145381"/>
              <a:gd name="connsiteY9" fmla="*/ 104775 h 280988"/>
              <a:gd name="connsiteX10" fmla="*/ 364331 w 1145381"/>
              <a:gd name="connsiteY10" fmla="*/ 80963 h 280988"/>
              <a:gd name="connsiteX11" fmla="*/ 581025 w 1145381"/>
              <a:gd name="connsiteY11" fmla="*/ 54769 h 280988"/>
              <a:gd name="connsiteX12" fmla="*/ 766762 w 1145381"/>
              <a:gd name="connsiteY12" fmla="*/ 26194 h 280988"/>
              <a:gd name="connsiteX13" fmla="*/ 900112 w 1145381"/>
              <a:gd name="connsiteY13" fmla="*/ 0 h 280988"/>
              <a:gd name="connsiteX14" fmla="*/ 952500 w 1145381"/>
              <a:gd name="connsiteY14" fmla="*/ 4763 h 280988"/>
              <a:gd name="connsiteX15" fmla="*/ 1009650 w 1145381"/>
              <a:gd name="connsiteY15" fmla="*/ 11906 h 280988"/>
              <a:gd name="connsiteX16" fmla="*/ 1123950 w 1145381"/>
              <a:gd name="connsiteY16" fmla="*/ 35719 h 280988"/>
              <a:gd name="connsiteX17" fmla="*/ 1145381 w 1145381"/>
              <a:gd name="connsiteY17" fmla="*/ 280988 h 280988"/>
              <a:gd name="connsiteX18" fmla="*/ 1131093 w 1145381"/>
              <a:gd name="connsiteY18" fmla="*/ 276225 h 280988"/>
              <a:gd name="connsiteX19" fmla="*/ 1107281 w 1145381"/>
              <a:gd name="connsiteY19" fmla="*/ 259556 h 280988"/>
              <a:gd name="connsiteX20" fmla="*/ 1085850 w 1145381"/>
              <a:gd name="connsiteY20" fmla="*/ 233363 h 280988"/>
              <a:gd name="connsiteX21" fmla="*/ 1045368 w 1145381"/>
              <a:gd name="connsiteY21" fmla="*/ 200025 h 280988"/>
              <a:gd name="connsiteX22" fmla="*/ 995362 w 1145381"/>
              <a:gd name="connsiteY22" fmla="*/ 164306 h 280988"/>
              <a:gd name="connsiteX23" fmla="*/ 957262 w 1145381"/>
              <a:gd name="connsiteY23" fmla="*/ 142875 h 280988"/>
              <a:gd name="connsiteX24" fmla="*/ 933450 w 1145381"/>
              <a:gd name="connsiteY24" fmla="*/ 140494 h 280988"/>
              <a:gd name="connsiteX25" fmla="*/ 850106 w 1145381"/>
              <a:gd name="connsiteY25" fmla="*/ 150019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45381" h="280988">
                <a:moveTo>
                  <a:pt x="850106" y="150019"/>
                </a:moveTo>
                <a:lnTo>
                  <a:pt x="688181" y="169069"/>
                </a:lnTo>
                <a:lnTo>
                  <a:pt x="473868" y="195263"/>
                </a:lnTo>
                <a:lnTo>
                  <a:pt x="357187" y="207169"/>
                </a:lnTo>
                <a:lnTo>
                  <a:pt x="238125" y="219075"/>
                </a:lnTo>
                <a:lnTo>
                  <a:pt x="171450" y="226219"/>
                </a:lnTo>
                <a:lnTo>
                  <a:pt x="95250" y="238125"/>
                </a:lnTo>
                <a:lnTo>
                  <a:pt x="0" y="257175"/>
                </a:lnTo>
                <a:cubicBezTo>
                  <a:pt x="794" y="210344"/>
                  <a:pt x="1587" y="163512"/>
                  <a:pt x="2381" y="116681"/>
                </a:cubicBezTo>
                <a:lnTo>
                  <a:pt x="157162" y="104775"/>
                </a:lnTo>
                <a:lnTo>
                  <a:pt x="364331" y="80963"/>
                </a:lnTo>
                <a:lnTo>
                  <a:pt x="581025" y="54769"/>
                </a:lnTo>
                <a:lnTo>
                  <a:pt x="766762" y="26194"/>
                </a:lnTo>
                <a:lnTo>
                  <a:pt x="900112" y="0"/>
                </a:lnTo>
                <a:lnTo>
                  <a:pt x="952500" y="4763"/>
                </a:lnTo>
                <a:lnTo>
                  <a:pt x="1009650" y="11906"/>
                </a:lnTo>
                <a:lnTo>
                  <a:pt x="1123950" y="35719"/>
                </a:lnTo>
                <a:lnTo>
                  <a:pt x="1145381" y="280988"/>
                </a:lnTo>
                <a:lnTo>
                  <a:pt x="1131093" y="276225"/>
                </a:lnTo>
                <a:lnTo>
                  <a:pt x="1107281" y="259556"/>
                </a:lnTo>
                <a:lnTo>
                  <a:pt x="1085850" y="233363"/>
                </a:lnTo>
                <a:lnTo>
                  <a:pt x="1045368" y="200025"/>
                </a:lnTo>
                <a:lnTo>
                  <a:pt x="995362" y="164306"/>
                </a:lnTo>
                <a:lnTo>
                  <a:pt x="957262" y="142875"/>
                </a:lnTo>
                <a:lnTo>
                  <a:pt x="933450" y="140494"/>
                </a:lnTo>
                <a:lnTo>
                  <a:pt x="850106" y="1500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61C8EF6F-03CC-4CDF-B016-E24C53710D5C}"/>
              </a:ext>
            </a:extLst>
          </p:cNvPr>
          <p:cNvSpPr/>
          <p:nvPr/>
        </p:nvSpPr>
        <p:spPr>
          <a:xfrm>
            <a:off x="3835400" y="3565525"/>
            <a:ext cx="3173413" cy="511175"/>
          </a:xfrm>
          <a:custGeom>
            <a:avLst/>
            <a:gdLst>
              <a:gd name="connsiteX0" fmla="*/ 1973044 w 3173355"/>
              <a:gd name="connsiteY0" fmla="*/ 139092 h 512579"/>
              <a:gd name="connsiteX1" fmla="*/ 1748951 w 3173355"/>
              <a:gd name="connsiteY1" fmla="*/ 162274 h 512579"/>
              <a:gd name="connsiteX2" fmla="*/ 1604708 w 3173355"/>
              <a:gd name="connsiteY2" fmla="*/ 177729 h 512579"/>
              <a:gd name="connsiteX3" fmla="*/ 1378040 w 3173355"/>
              <a:gd name="connsiteY3" fmla="*/ 198335 h 512579"/>
              <a:gd name="connsiteX4" fmla="*/ 1220918 w 3173355"/>
              <a:gd name="connsiteY4" fmla="*/ 216365 h 512579"/>
              <a:gd name="connsiteX5" fmla="*/ 1040613 w 3173355"/>
              <a:gd name="connsiteY5" fmla="*/ 231820 h 512579"/>
              <a:gd name="connsiteX6" fmla="*/ 904097 w 3173355"/>
              <a:gd name="connsiteY6" fmla="*/ 244699 h 512579"/>
              <a:gd name="connsiteX7" fmla="*/ 785612 w 3173355"/>
              <a:gd name="connsiteY7" fmla="*/ 255002 h 512579"/>
              <a:gd name="connsiteX8" fmla="*/ 680005 w 3173355"/>
              <a:gd name="connsiteY8" fmla="*/ 262729 h 512579"/>
              <a:gd name="connsiteX9" fmla="*/ 507428 w 3173355"/>
              <a:gd name="connsiteY9" fmla="*/ 278184 h 512579"/>
              <a:gd name="connsiteX10" fmla="*/ 396670 w 3173355"/>
              <a:gd name="connsiteY10" fmla="*/ 285911 h 512579"/>
              <a:gd name="connsiteX11" fmla="*/ 332275 w 3173355"/>
              <a:gd name="connsiteY11" fmla="*/ 288487 h 512579"/>
              <a:gd name="connsiteX12" fmla="*/ 296215 w 3173355"/>
              <a:gd name="connsiteY12" fmla="*/ 293638 h 512579"/>
              <a:gd name="connsiteX13" fmla="*/ 262729 w 3173355"/>
              <a:gd name="connsiteY13" fmla="*/ 291063 h 512579"/>
              <a:gd name="connsiteX14" fmla="*/ 218941 w 3173355"/>
              <a:gd name="connsiteY14" fmla="*/ 283335 h 512579"/>
              <a:gd name="connsiteX15" fmla="*/ 172577 w 3173355"/>
              <a:gd name="connsiteY15" fmla="*/ 270456 h 512579"/>
              <a:gd name="connsiteX16" fmla="*/ 131365 w 3173355"/>
              <a:gd name="connsiteY16" fmla="*/ 249850 h 512579"/>
              <a:gd name="connsiteX17" fmla="*/ 97880 w 3173355"/>
              <a:gd name="connsiteY17" fmla="*/ 229244 h 512579"/>
              <a:gd name="connsiteX18" fmla="*/ 66971 w 3173355"/>
              <a:gd name="connsiteY18" fmla="*/ 203486 h 512579"/>
              <a:gd name="connsiteX19" fmla="*/ 41213 w 3173355"/>
              <a:gd name="connsiteY19" fmla="*/ 190607 h 512579"/>
              <a:gd name="connsiteX20" fmla="*/ 10304 w 3173355"/>
              <a:gd name="connsiteY20" fmla="*/ 182880 h 512579"/>
              <a:gd name="connsiteX21" fmla="*/ 0 w 3173355"/>
              <a:gd name="connsiteY21" fmla="*/ 190607 h 512579"/>
              <a:gd name="connsiteX22" fmla="*/ 0 w 3173355"/>
              <a:gd name="connsiteY22" fmla="*/ 200911 h 512579"/>
              <a:gd name="connsiteX23" fmla="*/ 12879 w 3173355"/>
              <a:gd name="connsiteY23" fmla="*/ 236971 h 512579"/>
              <a:gd name="connsiteX24" fmla="*/ 46364 w 3173355"/>
              <a:gd name="connsiteY24" fmla="*/ 280760 h 512579"/>
              <a:gd name="connsiteX25" fmla="*/ 121062 w 3173355"/>
              <a:gd name="connsiteY25" fmla="*/ 360609 h 512579"/>
              <a:gd name="connsiteX26" fmla="*/ 185456 w 3173355"/>
              <a:gd name="connsiteY26" fmla="*/ 417276 h 512579"/>
              <a:gd name="connsiteX27" fmla="*/ 229244 w 3173355"/>
              <a:gd name="connsiteY27" fmla="*/ 448185 h 512579"/>
              <a:gd name="connsiteX28" fmla="*/ 285911 w 3173355"/>
              <a:gd name="connsiteY28" fmla="*/ 476518 h 512579"/>
              <a:gd name="connsiteX29" fmla="*/ 355457 w 3173355"/>
              <a:gd name="connsiteY29" fmla="*/ 502276 h 512579"/>
              <a:gd name="connsiteX30" fmla="*/ 399246 w 3173355"/>
              <a:gd name="connsiteY30" fmla="*/ 512579 h 512579"/>
              <a:gd name="connsiteX31" fmla="*/ 458488 w 3173355"/>
              <a:gd name="connsiteY31" fmla="*/ 497125 h 512579"/>
              <a:gd name="connsiteX32" fmla="*/ 558944 w 3173355"/>
              <a:gd name="connsiteY32" fmla="*/ 473943 h 512579"/>
              <a:gd name="connsiteX33" fmla="*/ 641368 w 3173355"/>
              <a:gd name="connsiteY33" fmla="*/ 458488 h 512579"/>
              <a:gd name="connsiteX34" fmla="*/ 754702 w 3173355"/>
              <a:gd name="connsiteY34" fmla="*/ 440458 h 512579"/>
              <a:gd name="connsiteX35" fmla="*/ 860309 w 3173355"/>
              <a:gd name="connsiteY35" fmla="*/ 419851 h 512579"/>
              <a:gd name="connsiteX36" fmla="*/ 996825 w 3173355"/>
              <a:gd name="connsiteY36" fmla="*/ 401821 h 512579"/>
              <a:gd name="connsiteX37" fmla="*/ 1220918 w 3173355"/>
              <a:gd name="connsiteY37" fmla="*/ 373487 h 512579"/>
              <a:gd name="connsiteX38" fmla="*/ 1421828 w 3173355"/>
              <a:gd name="connsiteY38" fmla="*/ 350305 h 512579"/>
              <a:gd name="connsiteX39" fmla="*/ 1656224 w 3173355"/>
              <a:gd name="connsiteY39" fmla="*/ 327123 h 512579"/>
              <a:gd name="connsiteX40" fmla="*/ 1895771 w 3173355"/>
              <a:gd name="connsiteY40" fmla="*/ 303942 h 512579"/>
              <a:gd name="connsiteX41" fmla="*/ 2073499 w 3173355"/>
              <a:gd name="connsiteY41" fmla="*/ 288487 h 512579"/>
              <a:gd name="connsiteX42" fmla="*/ 2266682 w 3173355"/>
              <a:gd name="connsiteY42" fmla="*/ 275608 h 512579"/>
              <a:gd name="connsiteX43" fmla="*/ 2537138 w 3173355"/>
              <a:gd name="connsiteY43" fmla="*/ 267881 h 512579"/>
              <a:gd name="connsiteX44" fmla="*/ 2817898 w 3173355"/>
              <a:gd name="connsiteY44" fmla="*/ 262729 h 512579"/>
              <a:gd name="connsiteX45" fmla="*/ 3080627 w 3173355"/>
              <a:gd name="connsiteY45" fmla="*/ 265305 h 512579"/>
              <a:gd name="connsiteX46" fmla="*/ 3098657 w 3173355"/>
              <a:gd name="connsiteY46" fmla="*/ 265305 h 512579"/>
              <a:gd name="connsiteX47" fmla="*/ 3116688 w 3173355"/>
              <a:gd name="connsiteY47" fmla="*/ 257578 h 512579"/>
              <a:gd name="connsiteX48" fmla="*/ 3152749 w 3173355"/>
              <a:gd name="connsiteY48" fmla="*/ 231820 h 512579"/>
              <a:gd name="connsiteX49" fmla="*/ 3170779 w 3173355"/>
              <a:gd name="connsiteY49" fmla="*/ 208638 h 512579"/>
              <a:gd name="connsiteX50" fmla="*/ 3173355 w 3173355"/>
              <a:gd name="connsiteY50" fmla="*/ 193183 h 512579"/>
              <a:gd name="connsiteX51" fmla="*/ 3168203 w 3173355"/>
              <a:gd name="connsiteY51" fmla="*/ 175153 h 512579"/>
              <a:gd name="connsiteX52" fmla="*/ 3160476 w 3173355"/>
              <a:gd name="connsiteY52" fmla="*/ 159698 h 512579"/>
              <a:gd name="connsiteX53" fmla="*/ 3126991 w 3173355"/>
              <a:gd name="connsiteY53" fmla="*/ 136516 h 512579"/>
              <a:gd name="connsiteX54" fmla="*/ 3044566 w 3173355"/>
              <a:gd name="connsiteY54" fmla="*/ 90152 h 512579"/>
              <a:gd name="connsiteX55" fmla="*/ 2936384 w 3173355"/>
              <a:gd name="connsiteY55" fmla="*/ 41213 h 512579"/>
              <a:gd name="connsiteX56" fmla="*/ 2843656 w 3173355"/>
              <a:gd name="connsiteY56" fmla="*/ 2576 h 512579"/>
              <a:gd name="connsiteX57" fmla="*/ 2830777 w 3173355"/>
              <a:gd name="connsiteY57" fmla="*/ 0 h 512579"/>
              <a:gd name="connsiteX58" fmla="*/ 2815322 w 3173355"/>
              <a:gd name="connsiteY58" fmla="*/ 5152 h 512579"/>
              <a:gd name="connsiteX59" fmla="*/ 2784413 w 3173355"/>
              <a:gd name="connsiteY59" fmla="*/ 23182 h 512579"/>
              <a:gd name="connsiteX60" fmla="*/ 2722594 w 3173355"/>
              <a:gd name="connsiteY60" fmla="*/ 48940 h 512579"/>
              <a:gd name="connsiteX61" fmla="*/ 2665927 w 3173355"/>
              <a:gd name="connsiteY61" fmla="*/ 66970 h 512579"/>
              <a:gd name="connsiteX62" fmla="*/ 2575775 w 3173355"/>
              <a:gd name="connsiteY62" fmla="*/ 77273 h 512579"/>
              <a:gd name="connsiteX63" fmla="*/ 2333652 w 3173355"/>
              <a:gd name="connsiteY63" fmla="*/ 100455 h 512579"/>
              <a:gd name="connsiteX64" fmla="*/ 2091529 w 3173355"/>
              <a:gd name="connsiteY64" fmla="*/ 126213 h 512579"/>
              <a:gd name="connsiteX65" fmla="*/ 1973044 w 3173355"/>
              <a:gd name="connsiteY65" fmla="*/ 139092 h 51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73355" h="512579">
                <a:moveTo>
                  <a:pt x="1973044" y="139092"/>
                </a:moveTo>
                <a:lnTo>
                  <a:pt x="1748951" y="162274"/>
                </a:lnTo>
                <a:lnTo>
                  <a:pt x="1604708" y="177729"/>
                </a:lnTo>
                <a:lnTo>
                  <a:pt x="1378040" y="198335"/>
                </a:lnTo>
                <a:lnTo>
                  <a:pt x="1220918" y="216365"/>
                </a:lnTo>
                <a:lnTo>
                  <a:pt x="1040613" y="231820"/>
                </a:lnTo>
                <a:lnTo>
                  <a:pt x="904097" y="244699"/>
                </a:lnTo>
                <a:lnTo>
                  <a:pt x="785612" y="255002"/>
                </a:lnTo>
                <a:lnTo>
                  <a:pt x="680005" y="262729"/>
                </a:lnTo>
                <a:lnTo>
                  <a:pt x="507428" y="278184"/>
                </a:lnTo>
                <a:lnTo>
                  <a:pt x="396670" y="285911"/>
                </a:lnTo>
                <a:lnTo>
                  <a:pt x="332275" y="288487"/>
                </a:lnTo>
                <a:lnTo>
                  <a:pt x="296215" y="293638"/>
                </a:lnTo>
                <a:lnTo>
                  <a:pt x="262729" y="291063"/>
                </a:lnTo>
                <a:lnTo>
                  <a:pt x="218941" y="283335"/>
                </a:lnTo>
                <a:lnTo>
                  <a:pt x="172577" y="270456"/>
                </a:lnTo>
                <a:lnTo>
                  <a:pt x="131365" y="249850"/>
                </a:lnTo>
                <a:lnTo>
                  <a:pt x="97880" y="229244"/>
                </a:lnTo>
                <a:lnTo>
                  <a:pt x="66971" y="203486"/>
                </a:lnTo>
                <a:lnTo>
                  <a:pt x="41213" y="190607"/>
                </a:lnTo>
                <a:lnTo>
                  <a:pt x="10304" y="182880"/>
                </a:lnTo>
                <a:lnTo>
                  <a:pt x="0" y="190607"/>
                </a:lnTo>
                <a:lnTo>
                  <a:pt x="0" y="200911"/>
                </a:lnTo>
                <a:lnTo>
                  <a:pt x="12879" y="236971"/>
                </a:lnTo>
                <a:lnTo>
                  <a:pt x="46364" y="280760"/>
                </a:lnTo>
                <a:lnTo>
                  <a:pt x="121062" y="360609"/>
                </a:lnTo>
                <a:lnTo>
                  <a:pt x="185456" y="417276"/>
                </a:lnTo>
                <a:lnTo>
                  <a:pt x="229244" y="448185"/>
                </a:lnTo>
                <a:lnTo>
                  <a:pt x="285911" y="476518"/>
                </a:lnTo>
                <a:lnTo>
                  <a:pt x="355457" y="502276"/>
                </a:lnTo>
                <a:lnTo>
                  <a:pt x="399246" y="512579"/>
                </a:lnTo>
                <a:lnTo>
                  <a:pt x="458488" y="497125"/>
                </a:lnTo>
                <a:lnTo>
                  <a:pt x="558944" y="473943"/>
                </a:lnTo>
                <a:lnTo>
                  <a:pt x="641368" y="458488"/>
                </a:lnTo>
                <a:lnTo>
                  <a:pt x="754702" y="440458"/>
                </a:lnTo>
                <a:lnTo>
                  <a:pt x="860309" y="419851"/>
                </a:lnTo>
                <a:lnTo>
                  <a:pt x="996825" y="401821"/>
                </a:lnTo>
                <a:lnTo>
                  <a:pt x="1220918" y="373487"/>
                </a:lnTo>
                <a:lnTo>
                  <a:pt x="1421828" y="350305"/>
                </a:lnTo>
                <a:lnTo>
                  <a:pt x="1656224" y="327123"/>
                </a:lnTo>
                <a:lnTo>
                  <a:pt x="1895771" y="303942"/>
                </a:lnTo>
                <a:lnTo>
                  <a:pt x="2073499" y="288487"/>
                </a:lnTo>
                <a:lnTo>
                  <a:pt x="2266682" y="275608"/>
                </a:lnTo>
                <a:lnTo>
                  <a:pt x="2537138" y="267881"/>
                </a:lnTo>
                <a:lnTo>
                  <a:pt x="2817898" y="262729"/>
                </a:lnTo>
                <a:lnTo>
                  <a:pt x="3080627" y="265305"/>
                </a:lnTo>
                <a:lnTo>
                  <a:pt x="3098657" y="265305"/>
                </a:lnTo>
                <a:lnTo>
                  <a:pt x="3116688" y="257578"/>
                </a:lnTo>
                <a:lnTo>
                  <a:pt x="3152749" y="231820"/>
                </a:lnTo>
                <a:lnTo>
                  <a:pt x="3170779" y="208638"/>
                </a:lnTo>
                <a:lnTo>
                  <a:pt x="3173355" y="193183"/>
                </a:lnTo>
                <a:lnTo>
                  <a:pt x="3168203" y="175153"/>
                </a:lnTo>
                <a:lnTo>
                  <a:pt x="3160476" y="159698"/>
                </a:lnTo>
                <a:lnTo>
                  <a:pt x="3126991" y="136516"/>
                </a:lnTo>
                <a:lnTo>
                  <a:pt x="3044566" y="90152"/>
                </a:lnTo>
                <a:lnTo>
                  <a:pt x="2936384" y="41213"/>
                </a:lnTo>
                <a:lnTo>
                  <a:pt x="2843656" y="2576"/>
                </a:lnTo>
                <a:lnTo>
                  <a:pt x="2830777" y="0"/>
                </a:lnTo>
                <a:lnTo>
                  <a:pt x="2815322" y="5152"/>
                </a:lnTo>
                <a:lnTo>
                  <a:pt x="2784413" y="23182"/>
                </a:lnTo>
                <a:lnTo>
                  <a:pt x="2722594" y="48940"/>
                </a:lnTo>
                <a:lnTo>
                  <a:pt x="2665927" y="66970"/>
                </a:lnTo>
                <a:lnTo>
                  <a:pt x="2575775" y="77273"/>
                </a:lnTo>
                <a:lnTo>
                  <a:pt x="2333652" y="100455"/>
                </a:lnTo>
                <a:lnTo>
                  <a:pt x="2091529" y="126213"/>
                </a:lnTo>
                <a:lnTo>
                  <a:pt x="1973044" y="13909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69BA74D8-8476-46DD-9292-64DA61420D7C}"/>
              </a:ext>
            </a:extLst>
          </p:cNvPr>
          <p:cNvSpPr/>
          <p:nvPr/>
        </p:nvSpPr>
        <p:spPr>
          <a:xfrm>
            <a:off x="3751263" y="3943350"/>
            <a:ext cx="1125537" cy="985838"/>
          </a:xfrm>
          <a:custGeom>
            <a:avLst/>
            <a:gdLst>
              <a:gd name="connsiteX0" fmla="*/ 797719 w 1126331"/>
              <a:gd name="connsiteY0" fmla="*/ 245269 h 985838"/>
              <a:gd name="connsiteX1" fmla="*/ 685800 w 1126331"/>
              <a:gd name="connsiteY1" fmla="*/ 369094 h 985838"/>
              <a:gd name="connsiteX2" fmla="*/ 600075 w 1126331"/>
              <a:gd name="connsiteY2" fmla="*/ 454819 h 985838"/>
              <a:gd name="connsiteX3" fmla="*/ 533400 w 1126331"/>
              <a:gd name="connsiteY3" fmla="*/ 521494 h 985838"/>
              <a:gd name="connsiteX4" fmla="*/ 466725 w 1126331"/>
              <a:gd name="connsiteY4" fmla="*/ 583406 h 985838"/>
              <a:gd name="connsiteX5" fmla="*/ 333375 w 1126331"/>
              <a:gd name="connsiteY5" fmla="*/ 697706 h 985838"/>
              <a:gd name="connsiteX6" fmla="*/ 223837 w 1126331"/>
              <a:gd name="connsiteY6" fmla="*/ 781050 h 985838"/>
              <a:gd name="connsiteX7" fmla="*/ 121444 w 1126331"/>
              <a:gd name="connsiteY7" fmla="*/ 857250 h 985838"/>
              <a:gd name="connsiteX8" fmla="*/ 33337 w 1126331"/>
              <a:gd name="connsiteY8" fmla="*/ 921544 h 985838"/>
              <a:gd name="connsiteX9" fmla="*/ 7144 w 1126331"/>
              <a:gd name="connsiteY9" fmla="*/ 942975 h 985838"/>
              <a:gd name="connsiteX10" fmla="*/ 0 w 1126331"/>
              <a:gd name="connsiteY10" fmla="*/ 959644 h 985838"/>
              <a:gd name="connsiteX11" fmla="*/ 0 w 1126331"/>
              <a:gd name="connsiteY11" fmla="*/ 969169 h 985838"/>
              <a:gd name="connsiteX12" fmla="*/ 4762 w 1126331"/>
              <a:gd name="connsiteY12" fmla="*/ 976313 h 985838"/>
              <a:gd name="connsiteX13" fmla="*/ 14287 w 1126331"/>
              <a:gd name="connsiteY13" fmla="*/ 985838 h 985838"/>
              <a:gd name="connsiteX14" fmla="*/ 40481 w 1126331"/>
              <a:gd name="connsiteY14" fmla="*/ 985838 h 985838"/>
              <a:gd name="connsiteX15" fmla="*/ 83344 w 1126331"/>
              <a:gd name="connsiteY15" fmla="*/ 969169 h 985838"/>
              <a:gd name="connsiteX16" fmla="*/ 300037 w 1126331"/>
              <a:gd name="connsiteY16" fmla="*/ 866775 h 985838"/>
              <a:gd name="connsiteX17" fmla="*/ 502444 w 1126331"/>
              <a:gd name="connsiteY17" fmla="*/ 752475 h 985838"/>
              <a:gd name="connsiteX18" fmla="*/ 714375 w 1126331"/>
              <a:gd name="connsiteY18" fmla="*/ 616744 h 985838"/>
              <a:gd name="connsiteX19" fmla="*/ 854869 w 1126331"/>
              <a:gd name="connsiteY19" fmla="*/ 519113 h 985838"/>
              <a:gd name="connsiteX20" fmla="*/ 1021556 w 1126331"/>
              <a:gd name="connsiteY20" fmla="*/ 354806 h 985838"/>
              <a:gd name="connsiteX21" fmla="*/ 1088231 w 1126331"/>
              <a:gd name="connsiteY21" fmla="*/ 280988 h 985838"/>
              <a:gd name="connsiteX22" fmla="*/ 1121569 w 1126331"/>
              <a:gd name="connsiteY22" fmla="*/ 235744 h 985838"/>
              <a:gd name="connsiteX23" fmla="*/ 1126331 w 1126331"/>
              <a:gd name="connsiteY23" fmla="*/ 223838 h 985838"/>
              <a:gd name="connsiteX24" fmla="*/ 1126331 w 1126331"/>
              <a:gd name="connsiteY24" fmla="*/ 216694 h 985838"/>
              <a:gd name="connsiteX25" fmla="*/ 1114425 w 1126331"/>
              <a:gd name="connsiteY25" fmla="*/ 200025 h 985838"/>
              <a:gd name="connsiteX26" fmla="*/ 1047750 w 1126331"/>
              <a:gd name="connsiteY26" fmla="*/ 135731 h 985838"/>
              <a:gd name="connsiteX27" fmla="*/ 990600 w 1126331"/>
              <a:gd name="connsiteY27" fmla="*/ 88106 h 985838"/>
              <a:gd name="connsiteX28" fmla="*/ 871537 w 1126331"/>
              <a:gd name="connsiteY28" fmla="*/ 0 h 985838"/>
              <a:gd name="connsiteX29" fmla="*/ 788194 w 1126331"/>
              <a:gd name="connsiteY29" fmla="*/ 23813 h 985838"/>
              <a:gd name="connsiteX30" fmla="*/ 826294 w 1126331"/>
              <a:gd name="connsiteY30" fmla="*/ 80963 h 985838"/>
              <a:gd name="connsiteX31" fmla="*/ 840581 w 1126331"/>
              <a:gd name="connsiteY31" fmla="*/ 109538 h 985838"/>
              <a:gd name="connsiteX32" fmla="*/ 845344 w 1126331"/>
              <a:gd name="connsiteY32" fmla="*/ 123825 h 985838"/>
              <a:gd name="connsiteX33" fmla="*/ 847725 w 1126331"/>
              <a:gd name="connsiteY33" fmla="*/ 152400 h 985838"/>
              <a:gd name="connsiteX34" fmla="*/ 847725 w 1126331"/>
              <a:gd name="connsiteY34" fmla="*/ 171450 h 985838"/>
              <a:gd name="connsiteX35" fmla="*/ 838200 w 1126331"/>
              <a:gd name="connsiteY35" fmla="*/ 197644 h 985838"/>
              <a:gd name="connsiteX36" fmla="*/ 797719 w 1126331"/>
              <a:gd name="connsiteY36" fmla="*/ 245269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26331" h="985838">
                <a:moveTo>
                  <a:pt x="797719" y="245269"/>
                </a:moveTo>
                <a:lnTo>
                  <a:pt x="685800" y="369094"/>
                </a:lnTo>
                <a:lnTo>
                  <a:pt x="600075" y="454819"/>
                </a:lnTo>
                <a:lnTo>
                  <a:pt x="533400" y="521494"/>
                </a:lnTo>
                <a:lnTo>
                  <a:pt x="466725" y="583406"/>
                </a:lnTo>
                <a:lnTo>
                  <a:pt x="333375" y="697706"/>
                </a:lnTo>
                <a:lnTo>
                  <a:pt x="223837" y="781050"/>
                </a:lnTo>
                <a:lnTo>
                  <a:pt x="121444" y="857250"/>
                </a:lnTo>
                <a:lnTo>
                  <a:pt x="33337" y="921544"/>
                </a:lnTo>
                <a:lnTo>
                  <a:pt x="7144" y="942975"/>
                </a:lnTo>
                <a:lnTo>
                  <a:pt x="0" y="959644"/>
                </a:lnTo>
                <a:lnTo>
                  <a:pt x="0" y="969169"/>
                </a:lnTo>
                <a:lnTo>
                  <a:pt x="4762" y="976313"/>
                </a:lnTo>
                <a:lnTo>
                  <a:pt x="14287" y="985838"/>
                </a:lnTo>
                <a:lnTo>
                  <a:pt x="40481" y="985838"/>
                </a:lnTo>
                <a:lnTo>
                  <a:pt x="83344" y="969169"/>
                </a:lnTo>
                <a:lnTo>
                  <a:pt x="300037" y="866775"/>
                </a:lnTo>
                <a:lnTo>
                  <a:pt x="502444" y="752475"/>
                </a:lnTo>
                <a:lnTo>
                  <a:pt x="714375" y="616744"/>
                </a:lnTo>
                <a:lnTo>
                  <a:pt x="854869" y="519113"/>
                </a:lnTo>
                <a:lnTo>
                  <a:pt x="1021556" y="354806"/>
                </a:lnTo>
                <a:lnTo>
                  <a:pt x="1088231" y="280988"/>
                </a:lnTo>
                <a:lnTo>
                  <a:pt x="1121569" y="235744"/>
                </a:lnTo>
                <a:lnTo>
                  <a:pt x="1126331" y="223838"/>
                </a:lnTo>
                <a:lnTo>
                  <a:pt x="1126331" y="216694"/>
                </a:lnTo>
                <a:lnTo>
                  <a:pt x="1114425" y="200025"/>
                </a:lnTo>
                <a:lnTo>
                  <a:pt x="1047750" y="135731"/>
                </a:lnTo>
                <a:lnTo>
                  <a:pt x="990600" y="88106"/>
                </a:lnTo>
                <a:lnTo>
                  <a:pt x="871537" y="0"/>
                </a:lnTo>
                <a:lnTo>
                  <a:pt x="788194" y="23813"/>
                </a:lnTo>
                <a:lnTo>
                  <a:pt x="826294" y="80963"/>
                </a:lnTo>
                <a:lnTo>
                  <a:pt x="840581" y="109538"/>
                </a:lnTo>
                <a:lnTo>
                  <a:pt x="845344" y="123825"/>
                </a:lnTo>
                <a:lnTo>
                  <a:pt x="847725" y="152400"/>
                </a:lnTo>
                <a:lnTo>
                  <a:pt x="847725" y="171450"/>
                </a:lnTo>
                <a:lnTo>
                  <a:pt x="838200" y="197644"/>
                </a:lnTo>
                <a:lnTo>
                  <a:pt x="797719" y="2452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900A9D49-9FA0-4B84-BE39-0715A1ACFAB2}"/>
              </a:ext>
            </a:extLst>
          </p:cNvPr>
          <p:cNvSpPr/>
          <p:nvPr/>
        </p:nvSpPr>
        <p:spPr>
          <a:xfrm>
            <a:off x="4538663" y="4144963"/>
            <a:ext cx="2422525" cy="333375"/>
          </a:xfrm>
          <a:custGeom>
            <a:avLst/>
            <a:gdLst>
              <a:gd name="connsiteX0" fmla="*/ 1690687 w 2421731"/>
              <a:gd name="connsiteY0" fmla="*/ 69057 h 333375"/>
              <a:gd name="connsiteX1" fmla="*/ 1545431 w 2421731"/>
              <a:gd name="connsiteY1" fmla="*/ 83344 h 333375"/>
              <a:gd name="connsiteX2" fmla="*/ 1378743 w 2421731"/>
              <a:gd name="connsiteY2" fmla="*/ 95250 h 333375"/>
              <a:gd name="connsiteX3" fmla="*/ 1235868 w 2421731"/>
              <a:gd name="connsiteY3" fmla="*/ 104775 h 333375"/>
              <a:gd name="connsiteX4" fmla="*/ 1131093 w 2421731"/>
              <a:gd name="connsiteY4" fmla="*/ 109538 h 333375"/>
              <a:gd name="connsiteX5" fmla="*/ 1062037 w 2421731"/>
              <a:gd name="connsiteY5" fmla="*/ 116682 h 333375"/>
              <a:gd name="connsiteX6" fmla="*/ 928687 w 2421731"/>
              <a:gd name="connsiteY6" fmla="*/ 133350 h 333375"/>
              <a:gd name="connsiteX7" fmla="*/ 792956 w 2421731"/>
              <a:gd name="connsiteY7" fmla="*/ 145257 h 333375"/>
              <a:gd name="connsiteX8" fmla="*/ 661987 w 2421731"/>
              <a:gd name="connsiteY8" fmla="*/ 157163 h 333375"/>
              <a:gd name="connsiteX9" fmla="*/ 554831 w 2421731"/>
              <a:gd name="connsiteY9" fmla="*/ 164307 h 333375"/>
              <a:gd name="connsiteX10" fmla="*/ 454818 w 2421731"/>
              <a:gd name="connsiteY10" fmla="*/ 169069 h 333375"/>
              <a:gd name="connsiteX11" fmla="*/ 364331 w 2421731"/>
              <a:gd name="connsiteY11" fmla="*/ 169069 h 333375"/>
              <a:gd name="connsiteX12" fmla="*/ 280987 w 2421731"/>
              <a:gd name="connsiteY12" fmla="*/ 164307 h 333375"/>
              <a:gd name="connsiteX13" fmla="*/ 230981 w 2421731"/>
              <a:gd name="connsiteY13" fmla="*/ 154782 h 333375"/>
              <a:gd name="connsiteX14" fmla="*/ 154781 w 2421731"/>
              <a:gd name="connsiteY14" fmla="*/ 126207 h 333375"/>
              <a:gd name="connsiteX15" fmla="*/ 0 w 2421731"/>
              <a:gd name="connsiteY15" fmla="*/ 300038 h 333375"/>
              <a:gd name="connsiteX16" fmla="*/ 100012 w 2421731"/>
              <a:gd name="connsiteY16" fmla="*/ 314325 h 333375"/>
              <a:gd name="connsiteX17" fmla="*/ 204787 w 2421731"/>
              <a:gd name="connsiteY17" fmla="*/ 328613 h 333375"/>
              <a:gd name="connsiteX18" fmla="*/ 333375 w 2421731"/>
              <a:gd name="connsiteY18" fmla="*/ 333375 h 333375"/>
              <a:gd name="connsiteX19" fmla="*/ 447675 w 2421731"/>
              <a:gd name="connsiteY19" fmla="*/ 333375 h 333375"/>
              <a:gd name="connsiteX20" fmla="*/ 545306 w 2421731"/>
              <a:gd name="connsiteY20" fmla="*/ 316707 h 333375"/>
              <a:gd name="connsiteX21" fmla="*/ 719137 w 2421731"/>
              <a:gd name="connsiteY21" fmla="*/ 295275 h 333375"/>
              <a:gd name="connsiteX22" fmla="*/ 928687 w 2421731"/>
              <a:gd name="connsiteY22" fmla="*/ 271463 h 333375"/>
              <a:gd name="connsiteX23" fmla="*/ 997743 w 2421731"/>
              <a:gd name="connsiteY23" fmla="*/ 261938 h 333375"/>
              <a:gd name="connsiteX24" fmla="*/ 1114425 w 2421731"/>
              <a:gd name="connsiteY24" fmla="*/ 242888 h 333375"/>
              <a:gd name="connsiteX25" fmla="*/ 1359693 w 2421731"/>
              <a:gd name="connsiteY25" fmla="*/ 230982 h 333375"/>
              <a:gd name="connsiteX26" fmla="*/ 1683543 w 2421731"/>
              <a:gd name="connsiteY26" fmla="*/ 214313 h 333375"/>
              <a:gd name="connsiteX27" fmla="*/ 1940718 w 2421731"/>
              <a:gd name="connsiteY27" fmla="*/ 202407 h 333375"/>
              <a:gd name="connsiteX28" fmla="*/ 2033587 w 2421731"/>
              <a:gd name="connsiteY28" fmla="*/ 200025 h 333375"/>
              <a:gd name="connsiteX29" fmla="*/ 2393156 w 2421731"/>
              <a:gd name="connsiteY29" fmla="*/ 302419 h 333375"/>
              <a:gd name="connsiteX30" fmla="*/ 2412206 w 2421731"/>
              <a:gd name="connsiteY30" fmla="*/ 288132 h 333375"/>
              <a:gd name="connsiteX31" fmla="*/ 2419350 w 2421731"/>
              <a:gd name="connsiteY31" fmla="*/ 271463 h 333375"/>
              <a:gd name="connsiteX32" fmla="*/ 2421731 w 2421731"/>
              <a:gd name="connsiteY32" fmla="*/ 252413 h 333375"/>
              <a:gd name="connsiteX33" fmla="*/ 2421731 w 2421731"/>
              <a:gd name="connsiteY33" fmla="*/ 238125 h 333375"/>
              <a:gd name="connsiteX34" fmla="*/ 2416968 w 2421731"/>
              <a:gd name="connsiteY34" fmla="*/ 216694 h 333375"/>
              <a:gd name="connsiteX35" fmla="*/ 2402681 w 2421731"/>
              <a:gd name="connsiteY35" fmla="*/ 188119 h 333375"/>
              <a:gd name="connsiteX36" fmla="*/ 2386012 w 2421731"/>
              <a:gd name="connsiteY36" fmla="*/ 164307 h 333375"/>
              <a:gd name="connsiteX37" fmla="*/ 2347912 w 2421731"/>
              <a:gd name="connsiteY37" fmla="*/ 135732 h 333375"/>
              <a:gd name="connsiteX38" fmla="*/ 2257425 w 2421731"/>
              <a:gd name="connsiteY38" fmla="*/ 78582 h 333375"/>
              <a:gd name="connsiteX39" fmla="*/ 2183606 w 2421731"/>
              <a:gd name="connsiteY39" fmla="*/ 35719 h 333375"/>
              <a:gd name="connsiteX40" fmla="*/ 2112168 w 2421731"/>
              <a:gd name="connsiteY40" fmla="*/ 0 h 333375"/>
              <a:gd name="connsiteX41" fmla="*/ 2097881 w 2421731"/>
              <a:gd name="connsiteY41" fmla="*/ 2382 h 333375"/>
              <a:gd name="connsiteX42" fmla="*/ 2057400 w 2421731"/>
              <a:gd name="connsiteY42" fmla="*/ 16669 h 333375"/>
              <a:gd name="connsiteX43" fmla="*/ 1959768 w 2421731"/>
              <a:gd name="connsiteY43" fmla="*/ 40482 h 333375"/>
              <a:gd name="connsiteX44" fmla="*/ 1933575 w 2421731"/>
              <a:gd name="connsiteY44" fmla="*/ 45244 h 333375"/>
              <a:gd name="connsiteX45" fmla="*/ 1850231 w 2421731"/>
              <a:gd name="connsiteY45" fmla="*/ 54769 h 333375"/>
              <a:gd name="connsiteX46" fmla="*/ 1690687 w 2421731"/>
              <a:gd name="connsiteY46" fmla="*/ 69057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21731" h="333375">
                <a:moveTo>
                  <a:pt x="1690687" y="69057"/>
                </a:moveTo>
                <a:lnTo>
                  <a:pt x="1545431" y="83344"/>
                </a:lnTo>
                <a:lnTo>
                  <a:pt x="1378743" y="95250"/>
                </a:lnTo>
                <a:lnTo>
                  <a:pt x="1235868" y="104775"/>
                </a:lnTo>
                <a:lnTo>
                  <a:pt x="1131093" y="109538"/>
                </a:lnTo>
                <a:lnTo>
                  <a:pt x="1062037" y="116682"/>
                </a:lnTo>
                <a:lnTo>
                  <a:pt x="928687" y="133350"/>
                </a:lnTo>
                <a:lnTo>
                  <a:pt x="792956" y="145257"/>
                </a:lnTo>
                <a:lnTo>
                  <a:pt x="661987" y="157163"/>
                </a:lnTo>
                <a:lnTo>
                  <a:pt x="554831" y="164307"/>
                </a:lnTo>
                <a:lnTo>
                  <a:pt x="454818" y="169069"/>
                </a:lnTo>
                <a:lnTo>
                  <a:pt x="364331" y="169069"/>
                </a:lnTo>
                <a:lnTo>
                  <a:pt x="280987" y="164307"/>
                </a:lnTo>
                <a:lnTo>
                  <a:pt x="230981" y="154782"/>
                </a:lnTo>
                <a:lnTo>
                  <a:pt x="154781" y="126207"/>
                </a:lnTo>
                <a:lnTo>
                  <a:pt x="0" y="300038"/>
                </a:lnTo>
                <a:lnTo>
                  <a:pt x="100012" y="314325"/>
                </a:lnTo>
                <a:lnTo>
                  <a:pt x="204787" y="328613"/>
                </a:lnTo>
                <a:lnTo>
                  <a:pt x="333375" y="333375"/>
                </a:lnTo>
                <a:lnTo>
                  <a:pt x="447675" y="333375"/>
                </a:lnTo>
                <a:lnTo>
                  <a:pt x="545306" y="316707"/>
                </a:lnTo>
                <a:lnTo>
                  <a:pt x="719137" y="295275"/>
                </a:lnTo>
                <a:lnTo>
                  <a:pt x="928687" y="271463"/>
                </a:lnTo>
                <a:lnTo>
                  <a:pt x="997743" y="261938"/>
                </a:lnTo>
                <a:lnTo>
                  <a:pt x="1114425" y="242888"/>
                </a:lnTo>
                <a:lnTo>
                  <a:pt x="1359693" y="230982"/>
                </a:lnTo>
                <a:lnTo>
                  <a:pt x="1683543" y="214313"/>
                </a:lnTo>
                <a:lnTo>
                  <a:pt x="1940718" y="202407"/>
                </a:lnTo>
                <a:lnTo>
                  <a:pt x="2033587" y="200025"/>
                </a:lnTo>
                <a:lnTo>
                  <a:pt x="2393156" y="302419"/>
                </a:lnTo>
                <a:lnTo>
                  <a:pt x="2412206" y="288132"/>
                </a:lnTo>
                <a:lnTo>
                  <a:pt x="2419350" y="271463"/>
                </a:lnTo>
                <a:lnTo>
                  <a:pt x="2421731" y="252413"/>
                </a:lnTo>
                <a:lnTo>
                  <a:pt x="2421731" y="238125"/>
                </a:lnTo>
                <a:lnTo>
                  <a:pt x="2416968" y="216694"/>
                </a:lnTo>
                <a:lnTo>
                  <a:pt x="2402681" y="188119"/>
                </a:lnTo>
                <a:lnTo>
                  <a:pt x="2386012" y="164307"/>
                </a:lnTo>
                <a:lnTo>
                  <a:pt x="2347912" y="135732"/>
                </a:lnTo>
                <a:lnTo>
                  <a:pt x="2257425" y="78582"/>
                </a:lnTo>
                <a:lnTo>
                  <a:pt x="2183606" y="35719"/>
                </a:lnTo>
                <a:lnTo>
                  <a:pt x="2112168" y="0"/>
                </a:lnTo>
                <a:lnTo>
                  <a:pt x="2097881" y="2382"/>
                </a:lnTo>
                <a:lnTo>
                  <a:pt x="2057400" y="16669"/>
                </a:lnTo>
                <a:lnTo>
                  <a:pt x="1959768" y="40482"/>
                </a:lnTo>
                <a:lnTo>
                  <a:pt x="1933575" y="45244"/>
                </a:lnTo>
                <a:lnTo>
                  <a:pt x="1850231" y="54769"/>
                </a:lnTo>
                <a:lnTo>
                  <a:pt x="1690687" y="690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49DC102-F24E-4236-BF7D-8CA013D770CD}"/>
              </a:ext>
            </a:extLst>
          </p:cNvPr>
          <p:cNvSpPr/>
          <p:nvPr/>
        </p:nvSpPr>
        <p:spPr>
          <a:xfrm>
            <a:off x="5992813" y="4297363"/>
            <a:ext cx="962025" cy="1793875"/>
          </a:xfrm>
          <a:custGeom>
            <a:avLst/>
            <a:gdLst>
              <a:gd name="connsiteX0" fmla="*/ 783432 w 962025"/>
              <a:gd name="connsiteY0" fmla="*/ 581025 h 1793082"/>
              <a:gd name="connsiteX1" fmla="*/ 733425 w 962025"/>
              <a:gd name="connsiteY1" fmla="*/ 742950 h 1793082"/>
              <a:gd name="connsiteX2" fmla="*/ 690563 w 962025"/>
              <a:gd name="connsiteY2" fmla="*/ 862013 h 1793082"/>
              <a:gd name="connsiteX3" fmla="*/ 642938 w 962025"/>
              <a:gd name="connsiteY3" fmla="*/ 985838 h 1793082"/>
              <a:gd name="connsiteX4" fmla="*/ 590550 w 962025"/>
              <a:gd name="connsiteY4" fmla="*/ 1109663 h 1793082"/>
              <a:gd name="connsiteX5" fmla="*/ 523875 w 962025"/>
              <a:gd name="connsiteY5" fmla="*/ 1247775 h 1793082"/>
              <a:gd name="connsiteX6" fmla="*/ 481013 w 962025"/>
              <a:gd name="connsiteY6" fmla="*/ 1326357 h 1793082"/>
              <a:gd name="connsiteX7" fmla="*/ 421482 w 962025"/>
              <a:gd name="connsiteY7" fmla="*/ 1426369 h 1793082"/>
              <a:gd name="connsiteX8" fmla="*/ 373857 w 962025"/>
              <a:gd name="connsiteY8" fmla="*/ 1500188 h 1793082"/>
              <a:gd name="connsiteX9" fmla="*/ 338138 w 962025"/>
              <a:gd name="connsiteY9" fmla="*/ 1559719 h 1793082"/>
              <a:gd name="connsiteX10" fmla="*/ 314325 w 962025"/>
              <a:gd name="connsiteY10" fmla="*/ 1595438 h 1793082"/>
              <a:gd name="connsiteX11" fmla="*/ 266700 w 962025"/>
              <a:gd name="connsiteY11" fmla="*/ 1657350 h 1793082"/>
              <a:gd name="connsiteX12" fmla="*/ 211932 w 962025"/>
              <a:gd name="connsiteY12" fmla="*/ 1716882 h 1793082"/>
              <a:gd name="connsiteX13" fmla="*/ 166688 w 962025"/>
              <a:gd name="connsiteY13" fmla="*/ 1757363 h 1793082"/>
              <a:gd name="connsiteX14" fmla="*/ 142875 w 962025"/>
              <a:gd name="connsiteY14" fmla="*/ 1774032 h 1793082"/>
              <a:gd name="connsiteX15" fmla="*/ 104775 w 962025"/>
              <a:gd name="connsiteY15" fmla="*/ 1788319 h 1793082"/>
              <a:gd name="connsiteX16" fmla="*/ 69057 w 962025"/>
              <a:gd name="connsiteY16" fmla="*/ 1793082 h 1793082"/>
              <a:gd name="connsiteX17" fmla="*/ 47625 w 962025"/>
              <a:gd name="connsiteY17" fmla="*/ 1790700 h 1793082"/>
              <a:gd name="connsiteX18" fmla="*/ 28575 w 962025"/>
              <a:gd name="connsiteY18" fmla="*/ 1781175 h 1793082"/>
              <a:gd name="connsiteX19" fmla="*/ 16669 w 962025"/>
              <a:gd name="connsiteY19" fmla="*/ 1769269 h 1793082"/>
              <a:gd name="connsiteX20" fmla="*/ 7144 w 962025"/>
              <a:gd name="connsiteY20" fmla="*/ 1752600 h 1793082"/>
              <a:gd name="connsiteX21" fmla="*/ 0 w 962025"/>
              <a:gd name="connsiteY21" fmla="*/ 1719263 h 1793082"/>
              <a:gd name="connsiteX22" fmla="*/ 0 w 962025"/>
              <a:gd name="connsiteY22" fmla="*/ 1676400 h 1793082"/>
              <a:gd name="connsiteX23" fmla="*/ 209550 w 962025"/>
              <a:gd name="connsiteY23" fmla="*/ 1264444 h 1793082"/>
              <a:gd name="connsiteX24" fmla="*/ 254794 w 962025"/>
              <a:gd name="connsiteY24" fmla="*/ 1204913 h 1793082"/>
              <a:gd name="connsiteX25" fmla="*/ 292894 w 962025"/>
              <a:gd name="connsiteY25" fmla="*/ 1150144 h 1793082"/>
              <a:gd name="connsiteX26" fmla="*/ 321469 w 962025"/>
              <a:gd name="connsiteY26" fmla="*/ 1100138 h 1793082"/>
              <a:gd name="connsiteX27" fmla="*/ 352425 w 962025"/>
              <a:gd name="connsiteY27" fmla="*/ 1042988 h 1793082"/>
              <a:gd name="connsiteX28" fmla="*/ 388144 w 962025"/>
              <a:gd name="connsiteY28" fmla="*/ 966788 h 1793082"/>
              <a:gd name="connsiteX29" fmla="*/ 423863 w 962025"/>
              <a:gd name="connsiteY29" fmla="*/ 885825 h 1793082"/>
              <a:gd name="connsiteX30" fmla="*/ 447675 w 962025"/>
              <a:gd name="connsiteY30" fmla="*/ 819150 h 1793082"/>
              <a:gd name="connsiteX31" fmla="*/ 466725 w 962025"/>
              <a:gd name="connsiteY31" fmla="*/ 771525 h 1793082"/>
              <a:gd name="connsiteX32" fmla="*/ 488157 w 962025"/>
              <a:gd name="connsiteY32" fmla="*/ 697707 h 1793082"/>
              <a:gd name="connsiteX33" fmla="*/ 516732 w 962025"/>
              <a:gd name="connsiteY33" fmla="*/ 597694 h 1793082"/>
              <a:gd name="connsiteX34" fmla="*/ 547688 w 962025"/>
              <a:gd name="connsiteY34" fmla="*/ 495300 h 1793082"/>
              <a:gd name="connsiteX35" fmla="*/ 590550 w 962025"/>
              <a:gd name="connsiteY35" fmla="*/ 347663 h 1793082"/>
              <a:gd name="connsiteX36" fmla="*/ 635794 w 962025"/>
              <a:gd name="connsiteY36" fmla="*/ 197644 h 1793082"/>
              <a:gd name="connsiteX37" fmla="*/ 647700 w 962025"/>
              <a:gd name="connsiteY37" fmla="*/ 161925 h 1793082"/>
              <a:gd name="connsiteX38" fmla="*/ 650082 w 962025"/>
              <a:gd name="connsiteY38" fmla="*/ 147638 h 1793082"/>
              <a:gd name="connsiteX39" fmla="*/ 647700 w 962025"/>
              <a:gd name="connsiteY39" fmla="*/ 130969 h 1793082"/>
              <a:gd name="connsiteX40" fmla="*/ 645319 w 962025"/>
              <a:gd name="connsiteY40" fmla="*/ 111919 h 1793082"/>
              <a:gd name="connsiteX41" fmla="*/ 635794 w 962025"/>
              <a:gd name="connsiteY41" fmla="*/ 88107 h 1793082"/>
              <a:gd name="connsiteX42" fmla="*/ 626269 w 962025"/>
              <a:gd name="connsiteY42" fmla="*/ 73819 h 1793082"/>
              <a:gd name="connsiteX43" fmla="*/ 614363 w 962025"/>
              <a:gd name="connsiteY43" fmla="*/ 59532 h 1793082"/>
              <a:gd name="connsiteX44" fmla="*/ 566738 w 962025"/>
              <a:gd name="connsiteY44" fmla="*/ 0 h 1793082"/>
              <a:gd name="connsiteX45" fmla="*/ 962025 w 962025"/>
              <a:gd name="connsiteY45" fmla="*/ 83344 h 1793082"/>
              <a:gd name="connsiteX46" fmla="*/ 962025 w 962025"/>
              <a:gd name="connsiteY46" fmla="*/ 114300 h 1793082"/>
              <a:gd name="connsiteX47" fmla="*/ 954882 w 962025"/>
              <a:gd name="connsiteY47" fmla="*/ 135732 h 1793082"/>
              <a:gd name="connsiteX48" fmla="*/ 938213 w 962025"/>
              <a:gd name="connsiteY48" fmla="*/ 152400 h 1793082"/>
              <a:gd name="connsiteX49" fmla="*/ 923925 w 962025"/>
              <a:gd name="connsiteY49" fmla="*/ 166688 h 1793082"/>
              <a:gd name="connsiteX50" fmla="*/ 904875 w 962025"/>
              <a:gd name="connsiteY50" fmla="*/ 195263 h 1793082"/>
              <a:gd name="connsiteX51" fmla="*/ 885825 w 962025"/>
              <a:gd name="connsiteY51" fmla="*/ 233363 h 1793082"/>
              <a:gd name="connsiteX52" fmla="*/ 866775 w 962025"/>
              <a:gd name="connsiteY52" fmla="*/ 278607 h 1793082"/>
              <a:gd name="connsiteX53" fmla="*/ 850107 w 962025"/>
              <a:gd name="connsiteY53" fmla="*/ 330994 h 1793082"/>
              <a:gd name="connsiteX54" fmla="*/ 828675 w 962025"/>
              <a:gd name="connsiteY54" fmla="*/ 411957 h 1793082"/>
              <a:gd name="connsiteX55" fmla="*/ 809625 w 962025"/>
              <a:gd name="connsiteY55" fmla="*/ 495300 h 1793082"/>
              <a:gd name="connsiteX56" fmla="*/ 783432 w 962025"/>
              <a:gd name="connsiteY56" fmla="*/ 581025 h 179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962025" h="1793082">
                <a:moveTo>
                  <a:pt x="783432" y="581025"/>
                </a:moveTo>
                <a:lnTo>
                  <a:pt x="733425" y="742950"/>
                </a:lnTo>
                <a:lnTo>
                  <a:pt x="690563" y="862013"/>
                </a:lnTo>
                <a:lnTo>
                  <a:pt x="642938" y="985838"/>
                </a:lnTo>
                <a:lnTo>
                  <a:pt x="590550" y="1109663"/>
                </a:lnTo>
                <a:lnTo>
                  <a:pt x="523875" y="1247775"/>
                </a:lnTo>
                <a:lnTo>
                  <a:pt x="481013" y="1326357"/>
                </a:lnTo>
                <a:lnTo>
                  <a:pt x="421482" y="1426369"/>
                </a:lnTo>
                <a:lnTo>
                  <a:pt x="373857" y="1500188"/>
                </a:lnTo>
                <a:lnTo>
                  <a:pt x="338138" y="1559719"/>
                </a:lnTo>
                <a:lnTo>
                  <a:pt x="314325" y="1595438"/>
                </a:lnTo>
                <a:lnTo>
                  <a:pt x="266700" y="1657350"/>
                </a:lnTo>
                <a:lnTo>
                  <a:pt x="211932" y="1716882"/>
                </a:lnTo>
                <a:lnTo>
                  <a:pt x="166688" y="1757363"/>
                </a:lnTo>
                <a:lnTo>
                  <a:pt x="142875" y="1774032"/>
                </a:lnTo>
                <a:lnTo>
                  <a:pt x="104775" y="1788319"/>
                </a:lnTo>
                <a:lnTo>
                  <a:pt x="69057" y="1793082"/>
                </a:lnTo>
                <a:lnTo>
                  <a:pt x="47625" y="1790700"/>
                </a:lnTo>
                <a:lnTo>
                  <a:pt x="28575" y="1781175"/>
                </a:lnTo>
                <a:lnTo>
                  <a:pt x="16669" y="1769269"/>
                </a:lnTo>
                <a:lnTo>
                  <a:pt x="7144" y="1752600"/>
                </a:lnTo>
                <a:lnTo>
                  <a:pt x="0" y="1719263"/>
                </a:lnTo>
                <a:lnTo>
                  <a:pt x="0" y="1676400"/>
                </a:lnTo>
                <a:lnTo>
                  <a:pt x="209550" y="1264444"/>
                </a:lnTo>
                <a:lnTo>
                  <a:pt x="254794" y="1204913"/>
                </a:lnTo>
                <a:lnTo>
                  <a:pt x="292894" y="1150144"/>
                </a:lnTo>
                <a:lnTo>
                  <a:pt x="321469" y="1100138"/>
                </a:lnTo>
                <a:lnTo>
                  <a:pt x="352425" y="1042988"/>
                </a:lnTo>
                <a:lnTo>
                  <a:pt x="388144" y="966788"/>
                </a:lnTo>
                <a:lnTo>
                  <a:pt x="423863" y="885825"/>
                </a:lnTo>
                <a:lnTo>
                  <a:pt x="447675" y="819150"/>
                </a:lnTo>
                <a:lnTo>
                  <a:pt x="466725" y="771525"/>
                </a:lnTo>
                <a:lnTo>
                  <a:pt x="488157" y="697707"/>
                </a:lnTo>
                <a:lnTo>
                  <a:pt x="516732" y="597694"/>
                </a:lnTo>
                <a:lnTo>
                  <a:pt x="547688" y="495300"/>
                </a:lnTo>
                <a:lnTo>
                  <a:pt x="590550" y="347663"/>
                </a:lnTo>
                <a:lnTo>
                  <a:pt x="635794" y="197644"/>
                </a:lnTo>
                <a:lnTo>
                  <a:pt x="647700" y="161925"/>
                </a:lnTo>
                <a:lnTo>
                  <a:pt x="650082" y="147638"/>
                </a:lnTo>
                <a:lnTo>
                  <a:pt x="647700" y="130969"/>
                </a:lnTo>
                <a:lnTo>
                  <a:pt x="645319" y="111919"/>
                </a:lnTo>
                <a:lnTo>
                  <a:pt x="635794" y="88107"/>
                </a:lnTo>
                <a:lnTo>
                  <a:pt x="626269" y="73819"/>
                </a:lnTo>
                <a:lnTo>
                  <a:pt x="614363" y="59532"/>
                </a:lnTo>
                <a:lnTo>
                  <a:pt x="566738" y="0"/>
                </a:lnTo>
                <a:lnTo>
                  <a:pt x="962025" y="83344"/>
                </a:lnTo>
                <a:lnTo>
                  <a:pt x="962025" y="114300"/>
                </a:lnTo>
                <a:lnTo>
                  <a:pt x="954882" y="135732"/>
                </a:lnTo>
                <a:lnTo>
                  <a:pt x="938213" y="152400"/>
                </a:lnTo>
                <a:lnTo>
                  <a:pt x="923925" y="166688"/>
                </a:lnTo>
                <a:lnTo>
                  <a:pt x="904875" y="195263"/>
                </a:lnTo>
                <a:lnTo>
                  <a:pt x="885825" y="233363"/>
                </a:lnTo>
                <a:lnTo>
                  <a:pt x="866775" y="278607"/>
                </a:lnTo>
                <a:lnTo>
                  <a:pt x="850107" y="330994"/>
                </a:lnTo>
                <a:lnTo>
                  <a:pt x="828675" y="411957"/>
                </a:lnTo>
                <a:lnTo>
                  <a:pt x="809625" y="495300"/>
                </a:lnTo>
                <a:lnTo>
                  <a:pt x="783432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065E6B64-284C-49F3-B724-8C2529D2194F}"/>
              </a:ext>
            </a:extLst>
          </p:cNvPr>
          <p:cNvSpPr/>
          <p:nvPr/>
        </p:nvSpPr>
        <p:spPr>
          <a:xfrm>
            <a:off x="5538788" y="5481638"/>
            <a:ext cx="728662" cy="558800"/>
          </a:xfrm>
          <a:custGeom>
            <a:avLst/>
            <a:gdLst>
              <a:gd name="connsiteX0" fmla="*/ 223837 w 728662"/>
              <a:gd name="connsiteY0" fmla="*/ 147637 h 559593"/>
              <a:gd name="connsiteX1" fmla="*/ 392906 w 728662"/>
              <a:gd name="connsiteY1" fmla="*/ 171450 h 559593"/>
              <a:gd name="connsiteX2" fmla="*/ 445293 w 728662"/>
              <a:gd name="connsiteY2" fmla="*/ 178593 h 559593"/>
              <a:gd name="connsiteX3" fmla="*/ 471487 w 728662"/>
              <a:gd name="connsiteY3" fmla="*/ 178593 h 559593"/>
              <a:gd name="connsiteX4" fmla="*/ 500062 w 728662"/>
              <a:gd name="connsiteY4" fmla="*/ 178593 h 559593"/>
              <a:gd name="connsiteX5" fmla="*/ 528637 w 728662"/>
              <a:gd name="connsiteY5" fmla="*/ 171450 h 559593"/>
              <a:gd name="connsiteX6" fmla="*/ 554831 w 728662"/>
              <a:gd name="connsiteY6" fmla="*/ 161925 h 559593"/>
              <a:gd name="connsiteX7" fmla="*/ 585787 w 728662"/>
              <a:gd name="connsiteY7" fmla="*/ 147637 h 559593"/>
              <a:gd name="connsiteX8" fmla="*/ 616743 w 728662"/>
              <a:gd name="connsiteY8" fmla="*/ 126206 h 559593"/>
              <a:gd name="connsiteX9" fmla="*/ 650081 w 728662"/>
              <a:gd name="connsiteY9" fmla="*/ 97631 h 559593"/>
              <a:gd name="connsiteX10" fmla="*/ 671512 w 728662"/>
              <a:gd name="connsiteY10" fmla="*/ 71437 h 559593"/>
              <a:gd name="connsiteX11" fmla="*/ 711993 w 728662"/>
              <a:gd name="connsiteY11" fmla="*/ 21431 h 559593"/>
              <a:gd name="connsiteX12" fmla="*/ 728662 w 728662"/>
              <a:gd name="connsiteY12" fmla="*/ 0 h 559593"/>
              <a:gd name="connsiteX13" fmla="*/ 726281 w 728662"/>
              <a:gd name="connsiteY13" fmla="*/ 4762 h 559593"/>
              <a:gd name="connsiteX14" fmla="*/ 464343 w 728662"/>
              <a:gd name="connsiteY14" fmla="*/ 559593 h 559593"/>
              <a:gd name="connsiteX15" fmla="*/ 457200 w 728662"/>
              <a:gd name="connsiteY15" fmla="*/ 538162 h 559593"/>
              <a:gd name="connsiteX16" fmla="*/ 454818 w 728662"/>
              <a:gd name="connsiteY16" fmla="*/ 495300 h 559593"/>
              <a:gd name="connsiteX17" fmla="*/ 450056 w 728662"/>
              <a:gd name="connsiteY17" fmla="*/ 466725 h 559593"/>
              <a:gd name="connsiteX18" fmla="*/ 440531 w 728662"/>
              <a:gd name="connsiteY18" fmla="*/ 442912 h 559593"/>
              <a:gd name="connsiteX19" fmla="*/ 416718 w 728662"/>
              <a:gd name="connsiteY19" fmla="*/ 411956 h 559593"/>
              <a:gd name="connsiteX20" fmla="*/ 390525 w 728662"/>
              <a:gd name="connsiteY20" fmla="*/ 383381 h 559593"/>
              <a:gd name="connsiteX21" fmla="*/ 359568 w 728662"/>
              <a:gd name="connsiteY21" fmla="*/ 352425 h 559593"/>
              <a:gd name="connsiteX22" fmla="*/ 326231 w 728662"/>
              <a:gd name="connsiteY22" fmla="*/ 328612 h 559593"/>
              <a:gd name="connsiteX23" fmla="*/ 250031 w 728662"/>
              <a:gd name="connsiteY23" fmla="*/ 285750 h 559593"/>
              <a:gd name="connsiteX24" fmla="*/ 154781 w 728662"/>
              <a:gd name="connsiteY24" fmla="*/ 228600 h 559593"/>
              <a:gd name="connsiteX25" fmla="*/ 59531 w 728662"/>
              <a:gd name="connsiteY25" fmla="*/ 176212 h 559593"/>
              <a:gd name="connsiteX26" fmla="*/ 14287 w 728662"/>
              <a:gd name="connsiteY26" fmla="*/ 147637 h 559593"/>
              <a:gd name="connsiteX27" fmla="*/ 0 w 728662"/>
              <a:gd name="connsiteY27" fmla="*/ 133350 h 559593"/>
              <a:gd name="connsiteX28" fmla="*/ 0 w 728662"/>
              <a:gd name="connsiteY28" fmla="*/ 128587 h 559593"/>
              <a:gd name="connsiteX29" fmla="*/ 0 w 728662"/>
              <a:gd name="connsiteY29" fmla="*/ 126206 h 559593"/>
              <a:gd name="connsiteX30" fmla="*/ 0 w 728662"/>
              <a:gd name="connsiteY30" fmla="*/ 121443 h 559593"/>
              <a:gd name="connsiteX31" fmla="*/ 11906 w 728662"/>
              <a:gd name="connsiteY31" fmla="*/ 116681 h 559593"/>
              <a:gd name="connsiteX32" fmla="*/ 50006 w 728662"/>
              <a:gd name="connsiteY32" fmla="*/ 116681 h 559593"/>
              <a:gd name="connsiteX33" fmla="*/ 107156 w 728662"/>
              <a:gd name="connsiteY33" fmla="*/ 126206 h 559593"/>
              <a:gd name="connsiteX34" fmla="*/ 223837 w 728662"/>
              <a:gd name="connsiteY34" fmla="*/ 147637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8662" h="559593">
                <a:moveTo>
                  <a:pt x="223837" y="147637"/>
                </a:moveTo>
                <a:lnTo>
                  <a:pt x="392906" y="171450"/>
                </a:lnTo>
                <a:lnTo>
                  <a:pt x="445293" y="178593"/>
                </a:lnTo>
                <a:lnTo>
                  <a:pt x="471487" y="178593"/>
                </a:lnTo>
                <a:lnTo>
                  <a:pt x="500062" y="178593"/>
                </a:lnTo>
                <a:lnTo>
                  <a:pt x="528637" y="171450"/>
                </a:lnTo>
                <a:lnTo>
                  <a:pt x="554831" y="161925"/>
                </a:lnTo>
                <a:lnTo>
                  <a:pt x="585787" y="147637"/>
                </a:lnTo>
                <a:lnTo>
                  <a:pt x="616743" y="126206"/>
                </a:lnTo>
                <a:lnTo>
                  <a:pt x="650081" y="97631"/>
                </a:lnTo>
                <a:lnTo>
                  <a:pt x="671512" y="71437"/>
                </a:lnTo>
                <a:lnTo>
                  <a:pt x="711993" y="21431"/>
                </a:lnTo>
                <a:lnTo>
                  <a:pt x="728662" y="0"/>
                </a:lnTo>
                <a:lnTo>
                  <a:pt x="726281" y="4762"/>
                </a:lnTo>
                <a:lnTo>
                  <a:pt x="464343" y="559593"/>
                </a:lnTo>
                <a:lnTo>
                  <a:pt x="457200" y="538162"/>
                </a:lnTo>
                <a:lnTo>
                  <a:pt x="454818" y="495300"/>
                </a:lnTo>
                <a:lnTo>
                  <a:pt x="450056" y="466725"/>
                </a:lnTo>
                <a:lnTo>
                  <a:pt x="440531" y="442912"/>
                </a:lnTo>
                <a:lnTo>
                  <a:pt x="416718" y="411956"/>
                </a:lnTo>
                <a:lnTo>
                  <a:pt x="390525" y="383381"/>
                </a:lnTo>
                <a:lnTo>
                  <a:pt x="359568" y="352425"/>
                </a:lnTo>
                <a:lnTo>
                  <a:pt x="326231" y="328612"/>
                </a:lnTo>
                <a:lnTo>
                  <a:pt x="250031" y="285750"/>
                </a:lnTo>
                <a:lnTo>
                  <a:pt x="154781" y="228600"/>
                </a:lnTo>
                <a:lnTo>
                  <a:pt x="59531" y="176212"/>
                </a:lnTo>
                <a:lnTo>
                  <a:pt x="14287" y="147637"/>
                </a:lnTo>
                <a:lnTo>
                  <a:pt x="0" y="133350"/>
                </a:lnTo>
                <a:lnTo>
                  <a:pt x="0" y="128587"/>
                </a:lnTo>
                <a:lnTo>
                  <a:pt x="0" y="126206"/>
                </a:lnTo>
                <a:lnTo>
                  <a:pt x="0" y="121443"/>
                </a:lnTo>
                <a:lnTo>
                  <a:pt x="11906" y="116681"/>
                </a:lnTo>
                <a:lnTo>
                  <a:pt x="50006" y="116681"/>
                </a:lnTo>
                <a:lnTo>
                  <a:pt x="107156" y="126206"/>
                </a:lnTo>
                <a:lnTo>
                  <a:pt x="223837" y="1476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D36C211B-074C-43E6-80E2-461070290315}"/>
              </a:ext>
            </a:extLst>
          </p:cNvPr>
          <p:cNvSpPr/>
          <p:nvPr/>
        </p:nvSpPr>
        <p:spPr>
          <a:xfrm>
            <a:off x="3986213" y="4410075"/>
            <a:ext cx="1243012" cy="1106488"/>
          </a:xfrm>
          <a:custGeom>
            <a:avLst/>
            <a:gdLst>
              <a:gd name="connsiteX0" fmla="*/ 835818 w 1243012"/>
              <a:gd name="connsiteY0" fmla="*/ 342900 h 1107281"/>
              <a:gd name="connsiteX1" fmla="*/ 759618 w 1243012"/>
              <a:gd name="connsiteY1" fmla="*/ 421481 h 1107281"/>
              <a:gd name="connsiteX2" fmla="*/ 704850 w 1243012"/>
              <a:gd name="connsiteY2" fmla="*/ 478631 h 1107281"/>
              <a:gd name="connsiteX3" fmla="*/ 616743 w 1243012"/>
              <a:gd name="connsiteY3" fmla="*/ 561975 h 1107281"/>
              <a:gd name="connsiteX4" fmla="*/ 507206 w 1243012"/>
              <a:gd name="connsiteY4" fmla="*/ 661988 h 1107281"/>
              <a:gd name="connsiteX5" fmla="*/ 350043 w 1243012"/>
              <a:gd name="connsiteY5" fmla="*/ 795338 h 1107281"/>
              <a:gd name="connsiteX6" fmla="*/ 247650 w 1243012"/>
              <a:gd name="connsiteY6" fmla="*/ 876300 h 1107281"/>
              <a:gd name="connsiteX7" fmla="*/ 145256 w 1243012"/>
              <a:gd name="connsiteY7" fmla="*/ 957263 h 1107281"/>
              <a:gd name="connsiteX8" fmla="*/ 66675 w 1243012"/>
              <a:gd name="connsiteY8" fmla="*/ 1016794 h 1107281"/>
              <a:gd name="connsiteX9" fmla="*/ 26193 w 1243012"/>
              <a:gd name="connsiteY9" fmla="*/ 1047750 h 1107281"/>
              <a:gd name="connsiteX10" fmla="*/ 14287 w 1243012"/>
              <a:gd name="connsiteY10" fmla="*/ 1059656 h 1107281"/>
              <a:gd name="connsiteX11" fmla="*/ 2381 w 1243012"/>
              <a:gd name="connsiteY11" fmla="*/ 1081088 h 1107281"/>
              <a:gd name="connsiteX12" fmla="*/ 0 w 1243012"/>
              <a:gd name="connsiteY12" fmla="*/ 1097756 h 1107281"/>
              <a:gd name="connsiteX13" fmla="*/ 7143 w 1243012"/>
              <a:gd name="connsiteY13" fmla="*/ 1102519 h 1107281"/>
              <a:gd name="connsiteX14" fmla="*/ 16668 w 1243012"/>
              <a:gd name="connsiteY14" fmla="*/ 1107281 h 1107281"/>
              <a:gd name="connsiteX15" fmla="*/ 45243 w 1243012"/>
              <a:gd name="connsiteY15" fmla="*/ 1102519 h 1107281"/>
              <a:gd name="connsiteX16" fmla="*/ 95250 w 1243012"/>
              <a:gd name="connsiteY16" fmla="*/ 1078706 h 1107281"/>
              <a:gd name="connsiteX17" fmla="*/ 204787 w 1243012"/>
              <a:gd name="connsiteY17" fmla="*/ 1014413 h 1107281"/>
              <a:gd name="connsiteX18" fmla="*/ 330993 w 1243012"/>
              <a:gd name="connsiteY18" fmla="*/ 935831 h 1107281"/>
              <a:gd name="connsiteX19" fmla="*/ 500062 w 1243012"/>
              <a:gd name="connsiteY19" fmla="*/ 833438 h 1107281"/>
              <a:gd name="connsiteX20" fmla="*/ 650081 w 1243012"/>
              <a:gd name="connsiteY20" fmla="*/ 740569 h 1107281"/>
              <a:gd name="connsiteX21" fmla="*/ 707231 w 1243012"/>
              <a:gd name="connsiteY21" fmla="*/ 704850 h 1107281"/>
              <a:gd name="connsiteX22" fmla="*/ 819150 w 1243012"/>
              <a:gd name="connsiteY22" fmla="*/ 621506 h 1107281"/>
              <a:gd name="connsiteX23" fmla="*/ 959643 w 1243012"/>
              <a:gd name="connsiteY23" fmla="*/ 497681 h 1107281"/>
              <a:gd name="connsiteX24" fmla="*/ 1052512 w 1243012"/>
              <a:gd name="connsiteY24" fmla="*/ 407194 h 1107281"/>
              <a:gd name="connsiteX25" fmla="*/ 1133475 w 1243012"/>
              <a:gd name="connsiteY25" fmla="*/ 321469 h 1107281"/>
              <a:gd name="connsiteX26" fmla="*/ 1181100 w 1243012"/>
              <a:gd name="connsiteY26" fmla="*/ 273844 h 1107281"/>
              <a:gd name="connsiteX27" fmla="*/ 1185862 w 1243012"/>
              <a:gd name="connsiteY27" fmla="*/ 269081 h 1107281"/>
              <a:gd name="connsiteX28" fmla="*/ 1195387 w 1243012"/>
              <a:gd name="connsiteY28" fmla="*/ 264319 h 1107281"/>
              <a:gd name="connsiteX29" fmla="*/ 1219200 w 1243012"/>
              <a:gd name="connsiteY29" fmla="*/ 254794 h 1107281"/>
              <a:gd name="connsiteX30" fmla="*/ 1235868 w 1243012"/>
              <a:gd name="connsiteY30" fmla="*/ 240506 h 1107281"/>
              <a:gd name="connsiteX31" fmla="*/ 1240631 w 1243012"/>
              <a:gd name="connsiteY31" fmla="*/ 226219 h 1107281"/>
              <a:gd name="connsiteX32" fmla="*/ 1243012 w 1243012"/>
              <a:gd name="connsiteY32" fmla="*/ 209550 h 1107281"/>
              <a:gd name="connsiteX33" fmla="*/ 1243012 w 1243012"/>
              <a:gd name="connsiteY33" fmla="*/ 188119 h 1107281"/>
              <a:gd name="connsiteX34" fmla="*/ 1233487 w 1243012"/>
              <a:gd name="connsiteY34" fmla="*/ 152400 h 1107281"/>
              <a:gd name="connsiteX35" fmla="*/ 1223962 w 1243012"/>
              <a:gd name="connsiteY35" fmla="*/ 135731 h 1107281"/>
              <a:gd name="connsiteX36" fmla="*/ 1200150 w 1243012"/>
              <a:gd name="connsiteY36" fmla="*/ 119063 h 1107281"/>
              <a:gd name="connsiteX37" fmla="*/ 1164431 w 1243012"/>
              <a:gd name="connsiteY37" fmla="*/ 92869 h 1107281"/>
              <a:gd name="connsiteX38" fmla="*/ 1135856 w 1243012"/>
              <a:gd name="connsiteY38" fmla="*/ 64294 h 1107281"/>
              <a:gd name="connsiteX39" fmla="*/ 1078706 w 1243012"/>
              <a:gd name="connsiteY39" fmla="*/ 0 h 1107281"/>
              <a:gd name="connsiteX40" fmla="*/ 950118 w 1243012"/>
              <a:gd name="connsiteY40" fmla="*/ 26194 h 1107281"/>
              <a:gd name="connsiteX41" fmla="*/ 981075 w 1243012"/>
              <a:gd name="connsiteY41" fmla="*/ 80963 h 1107281"/>
              <a:gd name="connsiteX42" fmla="*/ 985837 w 1243012"/>
              <a:gd name="connsiteY42" fmla="*/ 104775 h 1107281"/>
              <a:gd name="connsiteX43" fmla="*/ 983456 w 1243012"/>
              <a:gd name="connsiteY43" fmla="*/ 128588 h 1107281"/>
              <a:gd name="connsiteX44" fmla="*/ 971550 w 1243012"/>
              <a:gd name="connsiteY44" fmla="*/ 166688 h 1107281"/>
              <a:gd name="connsiteX45" fmla="*/ 945356 w 1243012"/>
              <a:gd name="connsiteY45" fmla="*/ 211931 h 1107281"/>
              <a:gd name="connsiteX46" fmla="*/ 914400 w 1243012"/>
              <a:gd name="connsiteY46" fmla="*/ 252413 h 1107281"/>
              <a:gd name="connsiteX47" fmla="*/ 835818 w 1243012"/>
              <a:gd name="connsiteY47" fmla="*/ 342900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43012" h="1107281">
                <a:moveTo>
                  <a:pt x="835818" y="342900"/>
                </a:moveTo>
                <a:lnTo>
                  <a:pt x="759618" y="421481"/>
                </a:lnTo>
                <a:lnTo>
                  <a:pt x="704850" y="478631"/>
                </a:lnTo>
                <a:lnTo>
                  <a:pt x="616743" y="561975"/>
                </a:lnTo>
                <a:lnTo>
                  <a:pt x="507206" y="661988"/>
                </a:lnTo>
                <a:lnTo>
                  <a:pt x="350043" y="795338"/>
                </a:lnTo>
                <a:lnTo>
                  <a:pt x="247650" y="876300"/>
                </a:lnTo>
                <a:lnTo>
                  <a:pt x="145256" y="957263"/>
                </a:lnTo>
                <a:lnTo>
                  <a:pt x="66675" y="1016794"/>
                </a:lnTo>
                <a:lnTo>
                  <a:pt x="26193" y="1047750"/>
                </a:lnTo>
                <a:lnTo>
                  <a:pt x="14287" y="1059656"/>
                </a:lnTo>
                <a:lnTo>
                  <a:pt x="2381" y="1081088"/>
                </a:lnTo>
                <a:lnTo>
                  <a:pt x="0" y="1097756"/>
                </a:lnTo>
                <a:lnTo>
                  <a:pt x="7143" y="1102519"/>
                </a:lnTo>
                <a:lnTo>
                  <a:pt x="16668" y="1107281"/>
                </a:lnTo>
                <a:lnTo>
                  <a:pt x="45243" y="1102519"/>
                </a:lnTo>
                <a:lnTo>
                  <a:pt x="95250" y="1078706"/>
                </a:lnTo>
                <a:lnTo>
                  <a:pt x="204787" y="1014413"/>
                </a:lnTo>
                <a:lnTo>
                  <a:pt x="330993" y="935831"/>
                </a:lnTo>
                <a:lnTo>
                  <a:pt x="500062" y="833438"/>
                </a:lnTo>
                <a:lnTo>
                  <a:pt x="650081" y="740569"/>
                </a:lnTo>
                <a:lnTo>
                  <a:pt x="707231" y="704850"/>
                </a:lnTo>
                <a:lnTo>
                  <a:pt x="819150" y="621506"/>
                </a:lnTo>
                <a:lnTo>
                  <a:pt x="959643" y="497681"/>
                </a:lnTo>
                <a:lnTo>
                  <a:pt x="1052512" y="407194"/>
                </a:lnTo>
                <a:lnTo>
                  <a:pt x="1133475" y="321469"/>
                </a:lnTo>
                <a:lnTo>
                  <a:pt x="1181100" y="273844"/>
                </a:lnTo>
                <a:lnTo>
                  <a:pt x="1185862" y="269081"/>
                </a:lnTo>
                <a:lnTo>
                  <a:pt x="1195387" y="264319"/>
                </a:lnTo>
                <a:lnTo>
                  <a:pt x="1219200" y="254794"/>
                </a:lnTo>
                <a:lnTo>
                  <a:pt x="1235868" y="240506"/>
                </a:lnTo>
                <a:lnTo>
                  <a:pt x="1240631" y="226219"/>
                </a:lnTo>
                <a:lnTo>
                  <a:pt x="1243012" y="209550"/>
                </a:lnTo>
                <a:lnTo>
                  <a:pt x="1243012" y="188119"/>
                </a:lnTo>
                <a:lnTo>
                  <a:pt x="1233487" y="152400"/>
                </a:lnTo>
                <a:lnTo>
                  <a:pt x="1223962" y="135731"/>
                </a:lnTo>
                <a:lnTo>
                  <a:pt x="1200150" y="119063"/>
                </a:lnTo>
                <a:lnTo>
                  <a:pt x="1164431" y="92869"/>
                </a:lnTo>
                <a:lnTo>
                  <a:pt x="1135856" y="64294"/>
                </a:lnTo>
                <a:lnTo>
                  <a:pt x="1078706" y="0"/>
                </a:lnTo>
                <a:lnTo>
                  <a:pt x="950118" y="26194"/>
                </a:lnTo>
                <a:lnTo>
                  <a:pt x="981075" y="80963"/>
                </a:lnTo>
                <a:lnTo>
                  <a:pt x="985837" y="104775"/>
                </a:lnTo>
                <a:lnTo>
                  <a:pt x="983456" y="128588"/>
                </a:lnTo>
                <a:lnTo>
                  <a:pt x="971550" y="166688"/>
                </a:lnTo>
                <a:lnTo>
                  <a:pt x="945356" y="211931"/>
                </a:lnTo>
                <a:lnTo>
                  <a:pt x="914400" y="252413"/>
                </a:lnTo>
                <a:lnTo>
                  <a:pt x="835818" y="342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11E5D939-2C0A-402D-9D84-6A3D32A89BBF}"/>
              </a:ext>
            </a:extLst>
          </p:cNvPr>
          <p:cNvSpPr/>
          <p:nvPr/>
        </p:nvSpPr>
        <p:spPr>
          <a:xfrm>
            <a:off x="4429125" y="4344988"/>
            <a:ext cx="1524000" cy="1603375"/>
          </a:xfrm>
          <a:custGeom>
            <a:avLst/>
            <a:gdLst>
              <a:gd name="connsiteX0" fmla="*/ 1302544 w 1524000"/>
              <a:gd name="connsiteY0" fmla="*/ 576263 h 1602582"/>
              <a:gd name="connsiteX1" fmla="*/ 1145381 w 1524000"/>
              <a:gd name="connsiteY1" fmla="*/ 773907 h 1602582"/>
              <a:gd name="connsiteX2" fmla="*/ 1083469 w 1524000"/>
              <a:gd name="connsiteY2" fmla="*/ 847725 h 1602582"/>
              <a:gd name="connsiteX3" fmla="*/ 1019175 w 1524000"/>
              <a:gd name="connsiteY3" fmla="*/ 921544 h 1602582"/>
              <a:gd name="connsiteX4" fmla="*/ 952500 w 1524000"/>
              <a:gd name="connsiteY4" fmla="*/ 992982 h 1602582"/>
              <a:gd name="connsiteX5" fmla="*/ 890588 w 1524000"/>
              <a:gd name="connsiteY5" fmla="*/ 1057275 h 1602582"/>
              <a:gd name="connsiteX6" fmla="*/ 812006 w 1524000"/>
              <a:gd name="connsiteY6" fmla="*/ 1126332 h 1602582"/>
              <a:gd name="connsiteX7" fmla="*/ 733425 w 1524000"/>
              <a:gd name="connsiteY7" fmla="*/ 1185863 h 1602582"/>
              <a:gd name="connsiteX8" fmla="*/ 616744 w 1524000"/>
              <a:gd name="connsiteY8" fmla="*/ 1266825 h 1602582"/>
              <a:gd name="connsiteX9" fmla="*/ 483394 w 1524000"/>
              <a:gd name="connsiteY9" fmla="*/ 1350169 h 1602582"/>
              <a:gd name="connsiteX10" fmla="*/ 311944 w 1524000"/>
              <a:gd name="connsiteY10" fmla="*/ 1452563 h 1602582"/>
              <a:gd name="connsiteX11" fmla="*/ 114300 w 1524000"/>
              <a:gd name="connsiteY11" fmla="*/ 1559719 h 1602582"/>
              <a:gd name="connsiteX12" fmla="*/ 40481 w 1524000"/>
              <a:gd name="connsiteY12" fmla="*/ 1597819 h 1602582"/>
              <a:gd name="connsiteX13" fmla="*/ 23813 w 1524000"/>
              <a:gd name="connsiteY13" fmla="*/ 1602582 h 1602582"/>
              <a:gd name="connsiteX14" fmla="*/ 9525 w 1524000"/>
              <a:gd name="connsiteY14" fmla="*/ 1602582 h 1602582"/>
              <a:gd name="connsiteX15" fmla="*/ 0 w 1524000"/>
              <a:gd name="connsiteY15" fmla="*/ 1597819 h 1602582"/>
              <a:gd name="connsiteX16" fmla="*/ 9525 w 1524000"/>
              <a:gd name="connsiteY16" fmla="*/ 1581150 h 1602582"/>
              <a:gd name="connsiteX17" fmla="*/ 42863 w 1524000"/>
              <a:gd name="connsiteY17" fmla="*/ 1545432 h 1602582"/>
              <a:gd name="connsiteX18" fmla="*/ 119063 w 1524000"/>
              <a:gd name="connsiteY18" fmla="*/ 1485900 h 1602582"/>
              <a:gd name="connsiteX19" fmla="*/ 273844 w 1524000"/>
              <a:gd name="connsiteY19" fmla="*/ 1369219 h 1602582"/>
              <a:gd name="connsiteX20" fmla="*/ 409575 w 1524000"/>
              <a:gd name="connsiteY20" fmla="*/ 1262063 h 1602582"/>
              <a:gd name="connsiteX21" fmla="*/ 554831 w 1524000"/>
              <a:gd name="connsiteY21" fmla="*/ 1140619 h 1602582"/>
              <a:gd name="connsiteX22" fmla="*/ 650081 w 1524000"/>
              <a:gd name="connsiteY22" fmla="*/ 1052513 h 1602582"/>
              <a:gd name="connsiteX23" fmla="*/ 752475 w 1524000"/>
              <a:gd name="connsiteY23" fmla="*/ 957263 h 1602582"/>
              <a:gd name="connsiteX24" fmla="*/ 842963 w 1524000"/>
              <a:gd name="connsiteY24" fmla="*/ 864394 h 1602582"/>
              <a:gd name="connsiteX25" fmla="*/ 909638 w 1524000"/>
              <a:gd name="connsiteY25" fmla="*/ 790575 h 1602582"/>
              <a:gd name="connsiteX26" fmla="*/ 957263 w 1524000"/>
              <a:gd name="connsiteY26" fmla="*/ 733425 h 1602582"/>
              <a:gd name="connsiteX27" fmla="*/ 1035844 w 1524000"/>
              <a:gd name="connsiteY27" fmla="*/ 633413 h 1602582"/>
              <a:gd name="connsiteX28" fmla="*/ 1066800 w 1524000"/>
              <a:gd name="connsiteY28" fmla="*/ 585788 h 1602582"/>
              <a:gd name="connsiteX29" fmla="*/ 1085850 w 1524000"/>
              <a:gd name="connsiteY29" fmla="*/ 559594 h 1602582"/>
              <a:gd name="connsiteX30" fmla="*/ 1114425 w 1524000"/>
              <a:gd name="connsiteY30" fmla="*/ 514350 h 1602582"/>
              <a:gd name="connsiteX31" fmla="*/ 1147763 w 1524000"/>
              <a:gd name="connsiteY31" fmla="*/ 452438 h 1602582"/>
              <a:gd name="connsiteX32" fmla="*/ 1166813 w 1524000"/>
              <a:gd name="connsiteY32" fmla="*/ 411957 h 1602582"/>
              <a:gd name="connsiteX33" fmla="*/ 1181100 w 1524000"/>
              <a:gd name="connsiteY33" fmla="*/ 376238 h 1602582"/>
              <a:gd name="connsiteX34" fmla="*/ 1195388 w 1524000"/>
              <a:gd name="connsiteY34" fmla="*/ 333375 h 1602582"/>
              <a:gd name="connsiteX35" fmla="*/ 1202531 w 1524000"/>
              <a:gd name="connsiteY35" fmla="*/ 297657 h 1602582"/>
              <a:gd name="connsiteX36" fmla="*/ 1207294 w 1524000"/>
              <a:gd name="connsiteY36" fmla="*/ 269082 h 1602582"/>
              <a:gd name="connsiteX37" fmla="*/ 1207294 w 1524000"/>
              <a:gd name="connsiteY37" fmla="*/ 245269 h 1602582"/>
              <a:gd name="connsiteX38" fmla="*/ 1207294 w 1524000"/>
              <a:gd name="connsiteY38" fmla="*/ 238125 h 1602582"/>
              <a:gd name="connsiteX39" fmla="*/ 1195388 w 1524000"/>
              <a:gd name="connsiteY39" fmla="*/ 211932 h 1602582"/>
              <a:gd name="connsiteX40" fmla="*/ 1171575 w 1524000"/>
              <a:gd name="connsiteY40" fmla="*/ 176213 h 1602582"/>
              <a:gd name="connsiteX41" fmla="*/ 1147763 w 1524000"/>
              <a:gd name="connsiteY41" fmla="*/ 145257 h 1602582"/>
              <a:gd name="connsiteX42" fmla="*/ 1116806 w 1524000"/>
              <a:gd name="connsiteY42" fmla="*/ 109538 h 1602582"/>
              <a:gd name="connsiteX43" fmla="*/ 1026319 w 1524000"/>
              <a:gd name="connsiteY43" fmla="*/ 14288 h 1602582"/>
              <a:gd name="connsiteX44" fmla="*/ 1162050 w 1524000"/>
              <a:gd name="connsiteY44" fmla="*/ 0 h 1602582"/>
              <a:gd name="connsiteX45" fmla="*/ 1295400 w 1524000"/>
              <a:gd name="connsiteY45" fmla="*/ 78582 h 1602582"/>
              <a:gd name="connsiteX46" fmla="*/ 1357313 w 1524000"/>
              <a:gd name="connsiteY46" fmla="*/ 119063 h 1602582"/>
              <a:gd name="connsiteX47" fmla="*/ 1423988 w 1524000"/>
              <a:gd name="connsiteY47" fmla="*/ 171450 h 1602582"/>
              <a:gd name="connsiteX48" fmla="*/ 1476375 w 1524000"/>
              <a:gd name="connsiteY48" fmla="*/ 219075 h 1602582"/>
              <a:gd name="connsiteX49" fmla="*/ 1502569 w 1524000"/>
              <a:gd name="connsiteY49" fmla="*/ 245269 h 1602582"/>
              <a:gd name="connsiteX50" fmla="*/ 1516856 w 1524000"/>
              <a:gd name="connsiteY50" fmla="*/ 264319 h 1602582"/>
              <a:gd name="connsiteX51" fmla="*/ 1521619 w 1524000"/>
              <a:gd name="connsiteY51" fmla="*/ 276225 h 1602582"/>
              <a:gd name="connsiteX52" fmla="*/ 1524000 w 1524000"/>
              <a:gd name="connsiteY52" fmla="*/ 288132 h 1602582"/>
              <a:gd name="connsiteX53" fmla="*/ 1521619 w 1524000"/>
              <a:gd name="connsiteY53" fmla="*/ 304800 h 1602582"/>
              <a:gd name="connsiteX54" fmla="*/ 1512094 w 1524000"/>
              <a:gd name="connsiteY54" fmla="*/ 330994 h 1602582"/>
              <a:gd name="connsiteX55" fmla="*/ 1493044 w 1524000"/>
              <a:gd name="connsiteY55" fmla="*/ 357188 h 1602582"/>
              <a:gd name="connsiteX56" fmla="*/ 1464469 w 1524000"/>
              <a:gd name="connsiteY56" fmla="*/ 378619 h 1602582"/>
              <a:gd name="connsiteX57" fmla="*/ 1435894 w 1524000"/>
              <a:gd name="connsiteY57" fmla="*/ 395288 h 1602582"/>
              <a:gd name="connsiteX58" fmla="*/ 1397794 w 1524000"/>
              <a:gd name="connsiteY58" fmla="*/ 445294 h 1602582"/>
              <a:gd name="connsiteX59" fmla="*/ 1302544 w 1524000"/>
              <a:gd name="connsiteY59" fmla="*/ 576263 h 16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24000" h="1602582">
                <a:moveTo>
                  <a:pt x="1302544" y="576263"/>
                </a:moveTo>
                <a:lnTo>
                  <a:pt x="1145381" y="773907"/>
                </a:lnTo>
                <a:lnTo>
                  <a:pt x="1083469" y="847725"/>
                </a:lnTo>
                <a:lnTo>
                  <a:pt x="1019175" y="921544"/>
                </a:lnTo>
                <a:lnTo>
                  <a:pt x="952500" y="992982"/>
                </a:lnTo>
                <a:lnTo>
                  <a:pt x="890588" y="1057275"/>
                </a:lnTo>
                <a:lnTo>
                  <a:pt x="812006" y="1126332"/>
                </a:lnTo>
                <a:lnTo>
                  <a:pt x="733425" y="1185863"/>
                </a:lnTo>
                <a:lnTo>
                  <a:pt x="616744" y="1266825"/>
                </a:lnTo>
                <a:lnTo>
                  <a:pt x="483394" y="1350169"/>
                </a:lnTo>
                <a:lnTo>
                  <a:pt x="311944" y="1452563"/>
                </a:lnTo>
                <a:lnTo>
                  <a:pt x="114300" y="1559719"/>
                </a:lnTo>
                <a:lnTo>
                  <a:pt x="40481" y="1597819"/>
                </a:lnTo>
                <a:lnTo>
                  <a:pt x="23813" y="1602582"/>
                </a:lnTo>
                <a:lnTo>
                  <a:pt x="9525" y="1602582"/>
                </a:lnTo>
                <a:lnTo>
                  <a:pt x="0" y="1597819"/>
                </a:lnTo>
                <a:lnTo>
                  <a:pt x="9525" y="1581150"/>
                </a:lnTo>
                <a:lnTo>
                  <a:pt x="42863" y="1545432"/>
                </a:lnTo>
                <a:lnTo>
                  <a:pt x="119063" y="1485900"/>
                </a:lnTo>
                <a:lnTo>
                  <a:pt x="273844" y="1369219"/>
                </a:lnTo>
                <a:lnTo>
                  <a:pt x="409575" y="1262063"/>
                </a:lnTo>
                <a:lnTo>
                  <a:pt x="554831" y="1140619"/>
                </a:lnTo>
                <a:lnTo>
                  <a:pt x="650081" y="1052513"/>
                </a:lnTo>
                <a:lnTo>
                  <a:pt x="752475" y="957263"/>
                </a:lnTo>
                <a:lnTo>
                  <a:pt x="842963" y="864394"/>
                </a:lnTo>
                <a:lnTo>
                  <a:pt x="909638" y="790575"/>
                </a:lnTo>
                <a:lnTo>
                  <a:pt x="957263" y="733425"/>
                </a:lnTo>
                <a:lnTo>
                  <a:pt x="1035844" y="633413"/>
                </a:lnTo>
                <a:lnTo>
                  <a:pt x="1066800" y="585788"/>
                </a:lnTo>
                <a:lnTo>
                  <a:pt x="1085850" y="559594"/>
                </a:lnTo>
                <a:lnTo>
                  <a:pt x="1114425" y="514350"/>
                </a:lnTo>
                <a:lnTo>
                  <a:pt x="1147763" y="452438"/>
                </a:lnTo>
                <a:lnTo>
                  <a:pt x="1166813" y="411957"/>
                </a:lnTo>
                <a:lnTo>
                  <a:pt x="1181100" y="376238"/>
                </a:lnTo>
                <a:lnTo>
                  <a:pt x="1195388" y="333375"/>
                </a:lnTo>
                <a:lnTo>
                  <a:pt x="1202531" y="297657"/>
                </a:lnTo>
                <a:lnTo>
                  <a:pt x="1207294" y="269082"/>
                </a:lnTo>
                <a:lnTo>
                  <a:pt x="1207294" y="245269"/>
                </a:lnTo>
                <a:lnTo>
                  <a:pt x="1207294" y="238125"/>
                </a:lnTo>
                <a:lnTo>
                  <a:pt x="1195388" y="211932"/>
                </a:lnTo>
                <a:lnTo>
                  <a:pt x="1171575" y="176213"/>
                </a:lnTo>
                <a:lnTo>
                  <a:pt x="1147763" y="145257"/>
                </a:lnTo>
                <a:lnTo>
                  <a:pt x="1116806" y="109538"/>
                </a:lnTo>
                <a:lnTo>
                  <a:pt x="1026319" y="14288"/>
                </a:lnTo>
                <a:lnTo>
                  <a:pt x="1162050" y="0"/>
                </a:lnTo>
                <a:lnTo>
                  <a:pt x="1295400" y="78582"/>
                </a:lnTo>
                <a:lnTo>
                  <a:pt x="1357313" y="119063"/>
                </a:lnTo>
                <a:lnTo>
                  <a:pt x="1423988" y="171450"/>
                </a:lnTo>
                <a:lnTo>
                  <a:pt x="1476375" y="219075"/>
                </a:lnTo>
                <a:lnTo>
                  <a:pt x="1502569" y="245269"/>
                </a:lnTo>
                <a:lnTo>
                  <a:pt x="1516856" y="264319"/>
                </a:lnTo>
                <a:lnTo>
                  <a:pt x="1521619" y="276225"/>
                </a:lnTo>
                <a:lnTo>
                  <a:pt x="1524000" y="288132"/>
                </a:lnTo>
                <a:lnTo>
                  <a:pt x="1521619" y="304800"/>
                </a:lnTo>
                <a:lnTo>
                  <a:pt x="1512094" y="330994"/>
                </a:lnTo>
                <a:lnTo>
                  <a:pt x="1493044" y="357188"/>
                </a:lnTo>
                <a:lnTo>
                  <a:pt x="1464469" y="378619"/>
                </a:lnTo>
                <a:lnTo>
                  <a:pt x="1435894" y="395288"/>
                </a:lnTo>
                <a:lnTo>
                  <a:pt x="1397794" y="445294"/>
                </a:lnTo>
                <a:lnTo>
                  <a:pt x="1302544" y="5762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23C7B5-441A-4EF6-8D03-5EB717A2BBF9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504950"/>
            <a:ext cx="4440237" cy="4586288"/>
            <a:chOff x="2720975" y="1657350"/>
            <a:chExt cx="4440238" cy="4586288"/>
          </a:xfrm>
        </p:grpSpPr>
        <p:sp>
          <p:nvSpPr>
            <p:cNvPr id="17" name="フリーフォーム 107">
              <a:extLst>
                <a:ext uri="{FF2B5EF4-FFF2-40B4-BE49-F238E27FC236}">
                  <a16:creationId xmlns:a16="http://schemas.microsoft.com/office/drawing/2014/main" id="{21947283-2523-47E4-A06A-AD48D721086F}"/>
                </a:ext>
              </a:extLst>
            </p:cNvPr>
            <p:cNvSpPr/>
            <p:nvPr/>
          </p:nvSpPr>
          <p:spPr>
            <a:xfrm>
              <a:off x="2720975" y="1751013"/>
              <a:ext cx="1430337" cy="2381250"/>
            </a:xfrm>
            <a:custGeom>
              <a:avLst/>
              <a:gdLst>
                <a:gd name="connsiteX0" fmla="*/ 1187493 w 1429901"/>
                <a:gd name="connsiteY0" fmla="*/ 665855 h 2381122"/>
                <a:gd name="connsiteX1" fmla="*/ 1129192 w 1429901"/>
                <a:gd name="connsiteY1" fmla="*/ 782456 h 2381122"/>
                <a:gd name="connsiteX2" fmla="*/ 1049412 w 1429901"/>
                <a:gd name="connsiteY2" fmla="*/ 935879 h 2381122"/>
                <a:gd name="connsiteX3" fmla="*/ 960427 w 1429901"/>
                <a:gd name="connsiteY3" fmla="*/ 1113849 h 2381122"/>
                <a:gd name="connsiteX4" fmla="*/ 914400 w 1429901"/>
                <a:gd name="connsiteY4" fmla="*/ 1205903 h 2381122"/>
                <a:gd name="connsiteX5" fmla="*/ 782456 w 1429901"/>
                <a:gd name="connsiteY5" fmla="*/ 1445243 h 2381122"/>
                <a:gd name="connsiteX6" fmla="*/ 687334 w 1429901"/>
                <a:gd name="connsiteY6" fmla="*/ 1586392 h 2381122"/>
                <a:gd name="connsiteX7" fmla="*/ 555391 w 1429901"/>
                <a:gd name="connsiteY7" fmla="*/ 1773568 h 2381122"/>
                <a:gd name="connsiteX8" fmla="*/ 426515 w 1429901"/>
                <a:gd name="connsiteY8" fmla="*/ 1942333 h 2381122"/>
                <a:gd name="connsiteX9" fmla="*/ 236271 w 1429901"/>
                <a:gd name="connsiteY9" fmla="*/ 2169398 h 2381122"/>
                <a:gd name="connsiteX10" fmla="*/ 101259 w 1429901"/>
                <a:gd name="connsiteY10" fmla="*/ 2319753 h 2381122"/>
                <a:gd name="connsiteX11" fmla="*/ 67506 w 1429901"/>
                <a:gd name="connsiteY11" fmla="*/ 2359643 h 2381122"/>
                <a:gd name="connsiteX12" fmla="*/ 46027 w 1429901"/>
                <a:gd name="connsiteY12" fmla="*/ 2371917 h 2381122"/>
                <a:gd name="connsiteX13" fmla="*/ 30685 w 1429901"/>
                <a:gd name="connsiteY13" fmla="*/ 2378053 h 2381122"/>
                <a:gd name="connsiteX14" fmla="*/ 21479 w 1429901"/>
                <a:gd name="connsiteY14" fmla="*/ 2381122 h 2381122"/>
                <a:gd name="connsiteX15" fmla="*/ 15342 w 1429901"/>
                <a:gd name="connsiteY15" fmla="*/ 2381122 h 2381122"/>
                <a:gd name="connsiteX16" fmla="*/ 6137 w 1429901"/>
                <a:gd name="connsiteY16" fmla="*/ 2378053 h 2381122"/>
                <a:gd name="connsiteX17" fmla="*/ 0 w 1429901"/>
                <a:gd name="connsiteY17" fmla="*/ 2368848 h 2381122"/>
                <a:gd name="connsiteX18" fmla="*/ 0 w 1429901"/>
                <a:gd name="connsiteY18" fmla="*/ 2353506 h 2381122"/>
                <a:gd name="connsiteX19" fmla="*/ 12274 w 1429901"/>
                <a:gd name="connsiteY19" fmla="*/ 2319753 h 2381122"/>
                <a:gd name="connsiteX20" fmla="*/ 79780 w 1429901"/>
                <a:gd name="connsiteY20" fmla="*/ 2224631 h 2381122"/>
                <a:gd name="connsiteX21" fmla="*/ 202518 w 1429901"/>
                <a:gd name="connsiteY21" fmla="*/ 2037455 h 2381122"/>
                <a:gd name="connsiteX22" fmla="*/ 306846 w 1429901"/>
                <a:gd name="connsiteY22" fmla="*/ 1877895 h 2381122"/>
                <a:gd name="connsiteX23" fmla="*/ 398899 w 1429901"/>
                <a:gd name="connsiteY23" fmla="*/ 1718335 h 2381122"/>
                <a:gd name="connsiteX24" fmla="*/ 466405 w 1429901"/>
                <a:gd name="connsiteY24" fmla="*/ 1604802 h 2381122"/>
                <a:gd name="connsiteX25" fmla="*/ 533911 w 1429901"/>
                <a:gd name="connsiteY25" fmla="*/ 1485133 h 2381122"/>
                <a:gd name="connsiteX26" fmla="*/ 610623 w 1429901"/>
                <a:gd name="connsiteY26" fmla="*/ 1334778 h 2381122"/>
                <a:gd name="connsiteX27" fmla="*/ 681197 w 1429901"/>
                <a:gd name="connsiteY27" fmla="*/ 1196698 h 2381122"/>
                <a:gd name="connsiteX28" fmla="*/ 764046 w 1429901"/>
                <a:gd name="connsiteY28" fmla="*/ 1027933 h 2381122"/>
                <a:gd name="connsiteX29" fmla="*/ 843825 w 1429901"/>
                <a:gd name="connsiteY29" fmla="*/ 849962 h 2381122"/>
                <a:gd name="connsiteX30" fmla="*/ 908263 w 1429901"/>
                <a:gd name="connsiteY30" fmla="*/ 705745 h 2381122"/>
                <a:gd name="connsiteX31" fmla="*/ 975769 w 1429901"/>
                <a:gd name="connsiteY31" fmla="*/ 536980 h 2381122"/>
                <a:gd name="connsiteX32" fmla="*/ 1021796 w 1429901"/>
                <a:gd name="connsiteY32" fmla="*/ 417310 h 2381122"/>
                <a:gd name="connsiteX33" fmla="*/ 1064754 w 1429901"/>
                <a:gd name="connsiteY33" fmla="*/ 300708 h 2381122"/>
                <a:gd name="connsiteX34" fmla="*/ 1086234 w 1429901"/>
                <a:gd name="connsiteY34" fmla="*/ 248545 h 2381122"/>
                <a:gd name="connsiteX35" fmla="*/ 1089302 w 1429901"/>
                <a:gd name="connsiteY35" fmla="*/ 223997 h 2381122"/>
                <a:gd name="connsiteX36" fmla="*/ 1086234 w 1429901"/>
                <a:gd name="connsiteY36" fmla="*/ 196381 h 2381122"/>
                <a:gd name="connsiteX37" fmla="*/ 1083165 w 1429901"/>
                <a:gd name="connsiteY37" fmla="*/ 181039 h 2381122"/>
                <a:gd name="connsiteX38" fmla="*/ 1058617 w 1429901"/>
                <a:gd name="connsiteY38" fmla="*/ 159560 h 2381122"/>
                <a:gd name="connsiteX39" fmla="*/ 1009522 w 1429901"/>
                <a:gd name="connsiteY39" fmla="*/ 122738 h 2381122"/>
                <a:gd name="connsiteX40" fmla="*/ 969632 w 1429901"/>
                <a:gd name="connsiteY40" fmla="*/ 92053 h 2381122"/>
                <a:gd name="connsiteX41" fmla="*/ 942016 w 1429901"/>
                <a:gd name="connsiteY41" fmla="*/ 70574 h 2381122"/>
                <a:gd name="connsiteX42" fmla="*/ 929742 w 1429901"/>
                <a:gd name="connsiteY42" fmla="*/ 52164 h 2381122"/>
                <a:gd name="connsiteX43" fmla="*/ 923605 w 1429901"/>
                <a:gd name="connsiteY43" fmla="*/ 39890 h 2381122"/>
                <a:gd name="connsiteX44" fmla="*/ 923605 w 1429901"/>
                <a:gd name="connsiteY44" fmla="*/ 30684 h 2381122"/>
                <a:gd name="connsiteX45" fmla="*/ 926674 w 1429901"/>
                <a:gd name="connsiteY45" fmla="*/ 18411 h 2381122"/>
                <a:gd name="connsiteX46" fmla="*/ 935879 w 1429901"/>
                <a:gd name="connsiteY46" fmla="*/ 12274 h 2381122"/>
                <a:gd name="connsiteX47" fmla="*/ 960427 w 1429901"/>
                <a:gd name="connsiteY47" fmla="*/ 6137 h 2381122"/>
                <a:gd name="connsiteX48" fmla="*/ 994180 w 1429901"/>
                <a:gd name="connsiteY48" fmla="*/ 3068 h 2381122"/>
                <a:gd name="connsiteX49" fmla="*/ 1031001 w 1429901"/>
                <a:gd name="connsiteY49" fmla="*/ 0 h 2381122"/>
                <a:gd name="connsiteX50" fmla="*/ 1080097 w 1429901"/>
                <a:gd name="connsiteY50" fmla="*/ 6137 h 2381122"/>
                <a:gd name="connsiteX51" fmla="*/ 1119987 w 1429901"/>
                <a:gd name="connsiteY51" fmla="*/ 15342 h 2381122"/>
                <a:gd name="connsiteX52" fmla="*/ 1187493 w 1429901"/>
                <a:gd name="connsiteY52" fmla="*/ 42958 h 2381122"/>
                <a:gd name="connsiteX53" fmla="*/ 1248862 w 1429901"/>
                <a:gd name="connsiteY53" fmla="*/ 79780 h 2381122"/>
                <a:gd name="connsiteX54" fmla="*/ 1297957 w 1429901"/>
                <a:gd name="connsiteY54" fmla="*/ 113533 h 2381122"/>
                <a:gd name="connsiteX55" fmla="*/ 1374668 w 1429901"/>
                <a:gd name="connsiteY55" fmla="*/ 171833 h 2381122"/>
                <a:gd name="connsiteX56" fmla="*/ 1399216 w 1429901"/>
                <a:gd name="connsiteY56" fmla="*/ 196381 h 2381122"/>
                <a:gd name="connsiteX57" fmla="*/ 1414558 w 1429901"/>
                <a:gd name="connsiteY57" fmla="*/ 217860 h 2381122"/>
                <a:gd name="connsiteX58" fmla="*/ 1423764 w 1429901"/>
                <a:gd name="connsiteY58" fmla="*/ 233202 h 2381122"/>
                <a:gd name="connsiteX59" fmla="*/ 1429901 w 1429901"/>
                <a:gd name="connsiteY59" fmla="*/ 251613 h 2381122"/>
                <a:gd name="connsiteX60" fmla="*/ 1426832 w 1429901"/>
                <a:gd name="connsiteY60" fmla="*/ 273092 h 2381122"/>
                <a:gd name="connsiteX61" fmla="*/ 1420695 w 1429901"/>
                <a:gd name="connsiteY61" fmla="*/ 288435 h 2381122"/>
                <a:gd name="connsiteX62" fmla="*/ 1408421 w 1429901"/>
                <a:gd name="connsiteY62" fmla="*/ 297640 h 2381122"/>
                <a:gd name="connsiteX63" fmla="*/ 1383874 w 1429901"/>
                <a:gd name="connsiteY63" fmla="*/ 309914 h 2381122"/>
                <a:gd name="connsiteX64" fmla="*/ 1368532 w 1429901"/>
                <a:gd name="connsiteY64" fmla="*/ 316051 h 2381122"/>
                <a:gd name="connsiteX65" fmla="*/ 1331710 w 1429901"/>
                <a:gd name="connsiteY65" fmla="*/ 352872 h 2381122"/>
                <a:gd name="connsiteX66" fmla="*/ 1307162 w 1429901"/>
                <a:gd name="connsiteY66" fmla="*/ 380488 h 2381122"/>
                <a:gd name="connsiteX67" fmla="*/ 1285683 w 1429901"/>
                <a:gd name="connsiteY67" fmla="*/ 432652 h 2381122"/>
                <a:gd name="connsiteX68" fmla="*/ 1248862 w 1429901"/>
                <a:gd name="connsiteY68" fmla="*/ 527774 h 2381122"/>
                <a:gd name="connsiteX69" fmla="*/ 1187493 w 1429901"/>
                <a:gd name="connsiteY69" fmla="*/ 665855 h 238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429901" h="2381122">
                  <a:moveTo>
                    <a:pt x="1187493" y="665855"/>
                  </a:moveTo>
                  <a:lnTo>
                    <a:pt x="1129192" y="782456"/>
                  </a:lnTo>
                  <a:lnTo>
                    <a:pt x="1049412" y="935879"/>
                  </a:lnTo>
                  <a:lnTo>
                    <a:pt x="960427" y="1113849"/>
                  </a:lnTo>
                  <a:lnTo>
                    <a:pt x="914400" y="1205903"/>
                  </a:lnTo>
                  <a:lnTo>
                    <a:pt x="782456" y="1445243"/>
                  </a:lnTo>
                  <a:lnTo>
                    <a:pt x="687334" y="1586392"/>
                  </a:lnTo>
                  <a:lnTo>
                    <a:pt x="555391" y="1773568"/>
                  </a:lnTo>
                  <a:lnTo>
                    <a:pt x="426515" y="1942333"/>
                  </a:lnTo>
                  <a:lnTo>
                    <a:pt x="236271" y="2169398"/>
                  </a:lnTo>
                  <a:lnTo>
                    <a:pt x="101259" y="2319753"/>
                  </a:lnTo>
                  <a:lnTo>
                    <a:pt x="67506" y="2359643"/>
                  </a:lnTo>
                  <a:lnTo>
                    <a:pt x="46027" y="2371917"/>
                  </a:lnTo>
                  <a:lnTo>
                    <a:pt x="30685" y="2378053"/>
                  </a:lnTo>
                  <a:lnTo>
                    <a:pt x="21479" y="2381122"/>
                  </a:lnTo>
                  <a:lnTo>
                    <a:pt x="15342" y="2381122"/>
                  </a:lnTo>
                  <a:lnTo>
                    <a:pt x="6137" y="2378053"/>
                  </a:lnTo>
                  <a:lnTo>
                    <a:pt x="0" y="2368848"/>
                  </a:lnTo>
                  <a:lnTo>
                    <a:pt x="0" y="2353506"/>
                  </a:lnTo>
                  <a:lnTo>
                    <a:pt x="12274" y="2319753"/>
                  </a:lnTo>
                  <a:lnTo>
                    <a:pt x="79780" y="2224631"/>
                  </a:lnTo>
                  <a:lnTo>
                    <a:pt x="202518" y="2037455"/>
                  </a:lnTo>
                  <a:lnTo>
                    <a:pt x="306846" y="1877895"/>
                  </a:lnTo>
                  <a:lnTo>
                    <a:pt x="398899" y="1718335"/>
                  </a:lnTo>
                  <a:lnTo>
                    <a:pt x="466405" y="1604802"/>
                  </a:lnTo>
                  <a:lnTo>
                    <a:pt x="533911" y="1485133"/>
                  </a:lnTo>
                  <a:lnTo>
                    <a:pt x="610623" y="1334778"/>
                  </a:lnTo>
                  <a:lnTo>
                    <a:pt x="681197" y="1196698"/>
                  </a:lnTo>
                  <a:lnTo>
                    <a:pt x="764046" y="1027933"/>
                  </a:lnTo>
                  <a:lnTo>
                    <a:pt x="843825" y="849962"/>
                  </a:lnTo>
                  <a:lnTo>
                    <a:pt x="908263" y="705745"/>
                  </a:lnTo>
                  <a:lnTo>
                    <a:pt x="975769" y="536980"/>
                  </a:lnTo>
                  <a:lnTo>
                    <a:pt x="1021796" y="417310"/>
                  </a:lnTo>
                  <a:lnTo>
                    <a:pt x="1064754" y="300708"/>
                  </a:lnTo>
                  <a:lnTo>
                    <a:pt x="1086234" y="248545"/>
                  </a:lnTo>
                  <a:lnTo>
                    <a:pt x="1089302" y="223997"/>
                  </a:lnTo>
                  <a:lnTo>
                    <a:pt x="1086234" y="196381"/>
                  </a:lnTo>
                  <a:lnTo>
                    <a:pt x="1083165" y="181039"/>
                  </a:lnTo>
                  <a:lnTo>
                    <a:pt x="1058617" y="159560"/>
                  </a:lnTo>
                  <a:lnTo>
                    <a:pt x="1009522" y="122738"/>
                  </a:lnTo>
                  <a:lnTo>
                    <a:pt x="969632" y="92053"/>
                  </a:lnTo>
                  <a:lnTo>
                    <a:pt x="942016" y="70574"/>
                  </a:lnTo>
                  <a:lnTo>
                    <a:pt x="929742" y="52164"/>
                  </a:lnTo>
                  <a:lnTo>
                    <a:pt x="923605" y="39890"/>
                  </a:lnTo>
                  <a:lnTo>
                    <a:pt x="923605" y="30684"/>
                  </a:lnTo>
                  <a:lnTo>
                    <a:pt x="926674" y="18411"/>
                  </a:lnTo>
                  <a:lnTo>
                    <a:pt x="935879" y="12274"/>
                  </a:lnTo>
                  <a:lnTo>
                    <a:pt x="960427" y="6137"/>
                  </a:lnTo>
                  <a:lnTo>
                    <a:pt x="994180" y="3068"/>
                  </a:lnTo>
                  <a:lnTo>
                    <a:pt x="1031001" y="0"/>
                  </a:lnTo>
                  <a:lnTo>
                    <a:pt x="1080097" y="6137"/>
                  </a:lnTo>
                  <a:lnTo>
                    <a:pt x="1119987" y="15342"/>
                  </a:lnTo>
                  <a:lnTo>
                    <a:pt x="1187493" y="42958"/>
                  </a:lnTo>
                  <a:lnTo>
                    <a:pt x="1248862" y="79780"/>
                  </a:lnTo>
                  <a:lnTo>
                    <a:pt x="1297957" y="113533"/>
                  </a:lnTo>
                  <a:lnTo>
                    <a:pt x="1374668" y="171833"/>
                  </a:lnTo>
                  <a:lnTo>
                    <a:pt x="1399216" y="196381"/>
                  </a:lnTo>
                  <a:lnTo>
                    <a:pt x="1414558" y="217860"/>
                  </a:lnTo>
                  <a:lnTo>
                    <a:pt x="1423764" y="233202"/>
                  </a:lnTo>
                  <a:lnTo>
                    <a:pt x="1429901" y="251613"/>
                  </a:lnTo>
                  <a:lnTo>
                    <a:pt x="1426832" y="273092"/>
                  </a:lnTo>
                  <a:lnTo>
                    <a:pt x="1420695" y="288435"/>
                  </a:lnTo>
                  <a:lnTo>
                    <a:pt x="1408421" y="297640"/>
                  </a:lnTo>
                  <a:lnTo>
                    <a:pt x="1383874" y="309914"/>
                  </a:lnTo>
                  <a:lnTo>
                    <a:pt x="1368532" y="316051"/>
                  </a:lnTo>
                  <a:lnTo>
                    <a:pt x="1331710" y="352872"/>
                  </a:lnTo>
                  <a:lnTo>
                    <a:pt x="1307162" y="380488"/>
                  </a:lnTo>
                  <a:lnTo>
                    <a:pt x="1285683" y="432652"/>
                  </a:lnTo>
                  <a:lnTo>
                    <a:pt x="1248862" y="527774"/>
                  </a:lnTo>
                  <a:lnTo>
                    <a:pt x="1187493" y="66585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8">
              <a:extLst>
                <a:ext uri="{FF2B5EF4-FFF2-40B4-BE49-F238E27FC236}">
                  <a16:creationId xmlns:a16="http://schemas.microsoft.com/office/drawing/2014/main" id="{69811559-076B-46CC-8C74-368BD735EA85}"/>
                </a:ext>
              </a:extLst>
            </p:cNvPr>
            <p:cNvSpPr/>
            <p:nvPr/>
          </p:nvSpPr>
          <p:spPr>
            <a:xfrm>
              <a:off x="3424237" y="2895600"/>
              <a:ext cx="334963" cy="3051175"/>
            </a:xfrm>
            <a:custGeom>
              <a:avLst/>
              <a:gdLst>
                <a:gd name="connsiteX0" fmla="*/ 330740 w 334631"/>
                <a:gd name="connsiteY0" fmla="*/ 719847 h 3050594"/>
                <a:gd name="connsiteX1" fmla="*/ 334631 w 334631"/>
                <a:gd name="connsiteY1" fmla="*/ 435799 h 3050594"/>
                <a:gd name="connsiteX2" fmla="*/ 334631 w 334631"/>
                <a:gd name="connsiteY2" fmla="*/ 249028 h 3050594"/>
                <a:gd name="connsiteX3" fmla="*/ 334631 w 334631"/>
                <a:gd name="connsiteY3" fmla="*/ 229573 h 3050594"/>
                <a:gd name="connsiteX4" fmla="*/ 334631 w 334631"/>
                <a:gd name="connsiteY4" fmla="*/ 225682 h 3050594"/>
                <a:gd name="connsiteX5" fmla="*/ 322958 w 334631"/>
                <a:gd name="connsiteY5" fmla="*/ 198444 h 3050594"/>
                <a:gd name="connsiteX6" fmla="*/ 299612 w 334631"/>
                <a:gd name="connsiteY6" fmla="*/ 155643 h 3050594"/>
                <a:gd name="connsiteX7" fmla="*/ 268483 w 334631"/>
                <a:gd name="connsiteY7" fmla="*/ 101168 h 3050594"/>
                <a:gd name="connsiteX8" fmla="*/ 190662 w 334631"/>
                <a:gd name="connsiteY8" fmla="*/ 0 h 3050594"/>
                <a:gd name="connsiteX9" fmla="*/ 46692 w 334631"/>
                <a:gd name="connsiteY9" fmla="*/ 245137 h 3050594"/>
                <a:gd name="connsiteX10" fmla="*/ 101167 w 334631"/>
                <a:gd name="connsiteY10" fmla="*/ 299612 h 3050594"/>
                <a:gd name="connsiteX11" fmla="*/ 112841 w 334631"/>
                <a:gd name="connsiteY11" fmla="*/ 322958 h 3050594"/>
                <a:gd name="connsiteX12" fmla="*/ 132296 w 334631"/>
                <a:gd name="connsiteY12" fmla="*/ 361869 h 3050594"/>
                <a:gd name="connsiteX13" fmla="*/ 147860 w 334631"/>
                <a:gd name="connsiteY13" fmla="*/ 400780 h 3050594"/>
                <a:gd name="connsiteX14" fmla="*/ 155642 w 334631"/>
                <a:gd name="connsiteY14" fmla="*/ 439690 h 3050594"/>
                <a:gd name="connsiteX15" fmla="*/ 155642 w 334631"/>
                <a:gd name="connsiteY15" fmla="*/ 575877 h 3050594"/>
                <a:gd name="connsiteX16" fmla="*/ 155642 w 334631"/>
                <a:gd name="connsiteY16" fmla="*/ 871598 h 3050594"/>
                <a:gd name="connsiteX17" fmla="*/ 155642 w 334631"/>
                <a:gd name="connsiteY17" fmla="*/ 1101171 h 3050594"/>
                <a:gd name="connsiteX18" fmla="*/ 147860 w 334631"/>
                <a:gd name="connsiteY18" fmla="*/ 1291833 h 3050594"/>
                <a:gd name="connsiteX19" fmla="*/ 128405 w 334631"/>
                <a:gd name="connsiteY19" fmla="*/ 1591445 h 3050594"/>
                <a:gd name="connsiteX20" fmla="*/ 105058 w 334631"/>
                <a:gd name="connsiteY20" fmla="*/ 1887166 h 3050594"/>
                <a:gd name="connsiteX21" fmla="*/ 77821 w 334631"/>
                <a:gd name="connsiteY21" fmla="*/ 2182887 h 3050594"/>
                <a:gd name="connsiteX22" fmla="*/ 66148 w 334631"/>
                <a:gd name="connsiteY22" fmla="*/ 2315183 h 3050594"/>
                <a:gd name="connsiteX23" fmla="*/ 50584 w 334631"/>
                <a:gd name="connsiteY23" fmla="*/ 2381331 h 3050594"/>
                <a:gd name="connsiteX24" fmla="*/ 19455 w 334631"/>
                <a:gd name="connsiteY24" fmla="*/ 2509736 h 3050594"/>
                <a:gd name="connsiteX25" fmla="*/ 0 w 334631"/>
                <a:gd name="connsiteY25" fmla="*/ 2610904 h 3050594"/>
                <a:gd name="connsiteX26" fmla="*/ 3891 w 334631"/>
                <a:gd name="connsiteY26" fmla="*/ 2673161 h 3050594"/>
                <a:gd name="connsiteX27" fmla="*/ 15564 w 334631"/>
                <a:gd name="connsiteY27" fmla="*/ 2731527 h 3050594"/>
                <a:gd name="connsiteX28" fmla="*/ 50584 w 334631"/>
                <a:gd name="connsiteY28" fmla="*/ 2848259 h 3050594"/>
                <a:gd name="connsiteX29" fmla="*/ 81712 w 334631"/>
                <a:gd name="connsiteY29" fmla="*/ 2933862 h 3050594"/>
                <a:gd name="connsiteX30" fmla="*/ 108949 w 334631"/>
                <a:gd name="connsiteY30" fmla="*/ 2984446 h 3050594"/>
                <a:gd name="connsiteX31" fmla="*/ 132296 w 334631"/>
                <a:gd name="connsiteY31" fmla="*/ 3015574 h 3050594"/>
                <a:gd name="connsiteX32" fmla="*/ 155642 w 334631"/>
                <a:gd name="connsiteY32" fmla="*/ 3038921 h 3050594"/>
                <a:gd name="connsiteX33" fmla="*/ 182880 w 334631"/>
                <a:gd name="connsiteY33" fmla="*/ 3050594 h 3050594"/>
                <a:gd name="connsiteX34" fmla="*/ 198444 w 334631"/>
                <a:gd name="connsiteY34" fmla="*/ 3050594 h 3050594"/>
                <a:gd name="connsiteX35" fmla="*/ 221790 w 334631"/>
                <a:gd name="connsiteY35" fmla="*/ 3031139 h 3050594"/>
                <a:gd name="connsiteX36" fmla="*/ 245137 w 334631"/>
                <a:gd name="connsiteY36" fmla="*/ 2992228 h 3050594"/>
                <a:gd name="connsiteX37" fmla="*/ 260701 w 334631"/>
                <a:gd name="connsiteY37" fmla="*/ 2949426 h 3050594"/>
                <a:gd name="connsiteX38" fmla="*/ 268483 w 334631"/>
                <a:gd name="connsiteY38" fmla="*/ 2910516 h 3050594"/>
                <a:gd name="connsiteX39" fmla="*/ 272374 w 334631"/>
                <a:gd name="connsiteY39" fmla="*/ 2813239 h 3050594"/>
                <a:gd name="connsiteX40" fmla="*/ 284047 w 334631"/>
                <a:gd name="connsiteY40" fmla="*/ 2583666 h 3050594"/>
                <a:gd name="connsiteX41" fmla="*/ 299612 w 334631"/>
                <a:gd name="connsiteY41" fmla="*/ 2295728 h 3050594"/>
                <a:gd name="connsiteX42" fmla="*/ 311285 w 334631"/>
                <a:gd name="connsiteY42" fmla="*/ 2023353 h 3050594"/>
                <a:gd name="connsiteX43" fmla="*/ 315176 w 334631"/>
                <a:gd name="connsiteY43" fmla="*/ 1832691 h 3050594"/>
                <a:gd name="connsiteX44" fmla="*/ 322958 w 334631"/>
                <a:gd name="connsiteY44" fmla="*/ 1463040 h 3050594"/>
                <a:gd name="connsiteX45" fmla="*/ 330740 w 334631"/>
                <a:gd name="connsiteY45" fmla="*/ 719847 h 30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631" h="3050594">
                  <a:moveTo>
                    <a:pt x="330740" y="719847"/>
                  </a:moveTo>
                  <a:lnTo>
                    <a:pt x="334631" y="435799"/>
                  </a:lnTo>
                  <a:lnTo>
                    <a:pt x="334631" y="249028"/>
                  </a:lnTo>
                  <a:lnTo>
                    <a:pt x="334631" y="229573"/>
                  </a:lnTo>
                  <a:lnTo>
                    <a:pt x="334631" y="225682"/>
                  </a:lnTo>
                  <a:lnTo>
                    <a:pt x="322958" y="198444"/>
                  </a:lnTo>
                  <a:lnTo>
                    <a:pt x="299612" y="155643"/>
                  </a:lnTo>
                  <a:lnTo>
                    <a:pt x="268483" y="101168"/>
                  </a:lnTo>
                  <a:lnTo>
                    <a:pt x="190662" y="0"/>
                  </a:lnTo>
                  <a:lnTo>
                    <a:pt x="46692" y="245137"/>
                  </a:lnTo>
                  <a:lnTo>
                    <a:pt x="101167" y="299612"/>
                  </a:lnTo>
                  <a:lnTo>
                    <a:pt x="112841" y="322958"/>
                  </a:lnTo>
                  <a:lnTo>
                    <a:pt x="132296" y="361869"/>
                  </a:lnTo>
                  <a:lnTo>
                    <a:pt x="147860" y="400780"/>
                  </a:lnTo>
                  <a:lnTo>
                    <a:pt x="155642" y="439690"/>
                  </a:lnTo>
                  <a:lnTo>
                    <a:pt x="155642" y="575877"/>
                  </a:lnTo>
                  <a:lnTo>
                    <a:pt x="155642" y="871598"/>
                  </a:lnTo>
                  <a:lnTo>
                    <a:pt x="155642" y="1101171"/>
                  </a:lnTo>
                  <a:lnTo>
                    <a:pt x="147860" y="1291833"/>
                  </a:lnTo>
                  <a:lnTo>
                    <a:pt x="128405" y="1591445"/>
                  </a:lnTo>
                  <a:lnTo>
                    <a:pt x="105058" y="1887166"/>
                  </a:lnTo>
                  <a:lnTo>
                    <a:pt x="77821" y="2182887"/>
                  </a:lnTo>
                  <a:lnTo>
                    <a:pt x="66148" y="2315183"/>
                  </a:lnTo>
                  <a:lnTo>
                    <a:pt x="50584" y="2381331"/>
                  </a:lnTo>
                  <a:lnTo>
                    <a:pt x="19455" y="2509736"/>
                  </a:lnTo>
                  <a:lnTo>
                    <a:pt x="0" y="2610904"/>
                  </a:lnTo>
                  <a:lnTo>
                    <a:pt x="3891" y="2673161"/>
                  </a:lnTo>
                  <a:lnTo>
                    <a:pt x="15564" y="2731527"/>
                  </a:lnTo>
                  <a:lnTo>
                    <a:pt x="50584" y="2848259"/>
                  </a:lnTo>
                  <a:lnTo>
                    <a:pt x="81712" y="2933862"/>
                  </a:lnTo>
                  <a:lnTo>
                    <a:pt x="108949" y="2984446"/>
                  </a:lnTo>
                  <a:lnTo>
                    <a:pt x="132296" y="3015574"/>
                  </a:lnTo>
                  <a:lnTo>
                    <a:pt x="155642" y="3038921"/>
                  </a:lnTo>
                  <a:lnTo>
                    <a:pt x="182880" y="3050594"/>
                  </a:lnTo>
                  <a:lnTo>
                    <a:pt x="198444" y="3050594"/>
                  </a:lnTo>
                  <a:lnTo>
                    <a:pt x="221790" y="3031139"/>
                  </a:lnTo>
                  <a:lnTo>
                    <a:pt x="245137" y="2992228"/>
                  </a:lnTo>
                  <a:lnTo>
                    <a:pt x="260701" y="2949426"/>
                  </a:lnTo>
                  <a:lnTo>
                    <a:pt x="268483" y="2910516"/>
                  </a:lnTo>
                  <a:lnTo>
                    <a:pt x="272374" y="2813239"/>
                  </a:lnTo>
                  <a:lnTo>
                    <a:pt x="284047" y="2583666"/>
                  </a:lnTo>
                  <a:lnTo>
                    <a:pt x="299612" y="2295728"/>
                  </a:lnTo>
                  <a:lnTo>
                    <a:pt x="311285" y="2023353"/>
                  </a:lnTo>
                  <a:lnTo>
                    <a:pt x="315176" y="1832691"/>
                  </a:lnTo>
                  <a:lnTo>
                    <a:pt x="322958" y="1463040"/>
                  </a:lnTo>
                  <a:lnTo>
                    <a:pt x="330740" y="71984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9">
              <a:extLst>
                <a:ext uri="{FF2B5EF4-FFF2-40B4-BE49-F238E27FC236}">
                  <a16:creationId xmlns:a16="http://schemas.microsoft.com/office/drawing/2014/main" id="{D973A0CE-01AD-40F5-B560-2995079D251B}"/>
                </a:ext>
              </a:extLst>
            </p:cNvPr>
            <p:cNvSpPr/>
            <p:nvPr/>
          </p:nvSpPr>
          <p:spPr>
            <a:xfrm>
              <a:off x="4105275" y="1657350"/>
              <a:ext cx="1144587" cy="1335088"/>
            </a:xfrm>
            <a:custGeom>
              <a:avLst/>
              <a:gdLst>
                <a:gd name="connsiteX0" fmla="*/ 719138 w 1145381"/>
                <a:gd name="connsiteY0" fmla="*/ 350044 h 1335881"/>
                <a:gd name="connsiteX1" fmla="*/ 661988 w 1145381"/>
                <a:gd name="connsiteY1" fmla="*/ 442913 h 1335881"/>
                <a:gd name="connsiteX2" fmla="*/ 607219 w 1145381"/>
                <a:gd name="connsiteY2" fmla="*/ 528638 h 1335881"/>
                <a:gd name="connsiteX3" fmla="*/ 576263 w 1145381"/>
                <a:gd name="connsiteY3" fmla="*/ 573881 h 1335881"/>
                <a:gd name="connsiteX4" fmla="*/ 545306 w 1145381"/>
                <a:gd name="connsiteY4" fmla="*/ 616744 h 1335881"/>
                <a:gd name="connsiteX5" fmla="*/ 452438 w 1145381"/>
                <a:gd name="connsiteY5" fmla="*/ 731044 h 1335881"/>
                <a:gd name="connsiteX6" fmla="*/ 361950 w 1145381"/>
                <a:gd name="connsiteY6" fmla="*/ 840581 h 1335881"/>
                <a:gd name="connsiteX7" fmla="*/ 273844 w 1145381"/>
                <a:gd name="connsiteY7" fmla="*/ 952500 h 1335881"/>
                <a:gd name="connsiteX8" fmla="*/ 195263 w 1145381"/>
                <a:gd name="connsiteY8" fmla="*/ 1050131 h 1335881"/>
                <a:gd name="connsiteX9" fmla="*/ 104775 w 1145381"/>
                <a:gd name="connsiteY9" fmla="*/ 1162050 h 1335881"/>
                <a:gd name="connsiteX10" fmla="*/ 21431 w 1145381"/>
                <a:gd name="connsiteY10" fmla="*/ 1264444 h 1335881"/>
                <a:gd name="connsiteX11" fmla="*/ 4763 w 1145381"/>
                <a:gd name="connsiteY11" fmla="*/ 1290638 h 1335881"/>
                <a:gd name="connsiteX12" fmla="*/ 0 w 1145381"/>
                <a:gd name="connsiteY12" fmla="*/ 1304925 h 1335881"/>
                <a:gd name="connsiteX13" fmla="*/ 0 w 1145381"/>
                <a:gd name="connsiteY13" fmla="*/ 1321594 h 1335881"/>
                <a:gd name="connsiteX14" fmla="*/ 2381 w 1145381"/>
                <a:gd name="connsiteY14" fmla="*/ 1331119 h 1335881"/>
                <a:gd name="connsiteX15" fmla="*/ 4763 w 1145381"/>
                <a:gd name="connsiteY15" fmla="*/ 1333500 h 1335881"/>
                <a:gd name="connsiteX16" fmla="*/ 11906 w 1145381"/>
                <a:gd name="connsiteY16" fmla="*/ 1335881 h 1335881"/>
                <a:gd name="connsiteX17" fmla="*/ 30956 w 1145381"/>
                <a:gd name="connsiteY17" fmla="*/ 1331119 h 1335881"/>
                <a:gd name="connsiteX18" fmla="*/ 50006 w 1145381"/>
                <a:gd name="connsiteY18" fmla="*/ 1323975 h 1335881"/>
                <a:gd name="connsiteX19" fmla="*/ 100013 w 1145381"/>
                <a:gd name="connsiteY19" fmla="*/ 1283494 h 1335881"/>
                <a:gd name="connsiteX20" fmla="*/ 195263 w 1145381"/>
                <a:gd name="connsiteY20" fmla="*/ 1197769 h 1335881"/>
                <a:gd name="connsiteX21" fmla="*/ 326231 w 1145381"/>
                <a:gd name="connsiteY21" fmla="*/ 1078706 h 1335881"/>
                <a:gd name="connsiteX22" fmla="*/ 450056 w 1145381"/>
                <a:gd name="connsiteY22" fmla="*/ 966788 h 1335881"/>
                <a:gd name="connsiteX23" fmla="*/ 571500 w 1145381"/>
                <a:gd name="connsiteY23" fmla="*/ 847725 h 1335881"/>
                <a:gd name="connsiteX24" fmla="*/ 666750 w 1145381"/>
                <a:gd name="connsiteY24" fmla="*/ 757238 h 1335881"/>
                <a:gd name="connsiteX25" fmla="*/ 866775 w 1145381"/>
                <a:gd name="connsiteY25" fmla="*/ 526256 h 1335881"/>
                <a:gd name="connsiteX26" fmla="*/ 959644 w 1145381"/>
                <a:gd name="connsiteY26" fmla="*/ 409575 h 1335881"/>
                <a:gd name="connsiteX27" fmla="*/ 1007269 w 1145381"/>
                <a:gd name="connsiteY27" fmla="*/ 340519 h 1335881"/>
                <a:gd name="connsiteX28" fmla="*/ 1033463 w 1145381"/>
                <a:gd name="connsiteY28" fmla="*/ 309563 h 1335881"/>
                <a:gd name="connsiteX29" fmla="*/ 1054894 w 1145381"/>
                <a:gd name="connsiteY29" fmla="*/ 292894 h 1335881"/>
                <a:gd name="connsiteX30" fmla="*/ 1081088 w 1145381"/>
                <a:gd name="connsiteY30" fmla="*/ 273844 h 1335881"/>
                <a:gd name="connsiteX31" fmla="*/ 1095375 w 1145381"/>
                <a:gd name="connsiteY31" fmla="*/ 269081 h 1335881"/>
                <a:gd name="connsiteX32" fmla="*/ 1119188 w 1145381"/>
                <a:gd name="connsiteY32" fmla="*/ 261938 h 1335881"/>
                <a:gd name="connsiteX33" fmla="*/ 1135856 w 1145381"/>
                <a:gd name="connsiteY33" fmla="*/ 254794 h 1335881"/>
                <a:gd name="connsiteX34" fmla="*/ 1145381 w 1145381"/>
                <a:gd name="connsiteY34" fmla="*/ 242888 h 1335881"/>
                <a:gd name="connsiteX35" fmla="*/ 1145381 w 1145381"/>
                <a:gd name="connsiteY35" fmla="*/ 228600 h 1335881"/>
                <a:gd name="connsiteX36" fmla="*/ 1138238 w 1145381"/>
                <a:gd name="connsiteY36" fmla="*/ 204788 h 1335881"/>
                <a:gd name="connsiteX37" fmla="*/ 1121569 w 1145381"/>
                <a:gd name="connsiteY37" fmla="*/ 178594 h 1335881"/>
                <a:gd name="connsiteX38" fmla="*/ 1078706 w 1145381"/>
                <a:gd name="connsiteY38" fmla="*/ 138113 h 1335881"/>
                <a:gd name="connsiteX39" fmla="*/ 1023938 w 1145381"/>
                <a:gd name="connsiteY39" fmla="*/ 92869 h 1335881"/>
                <a:gd name="connsiteX40" fmla="*/ 964406 w 1145381"/>
                <a:gd name="connsiteY40" fmla="*/ 52388 h 1335881"/>
                <a:gd name="connsiteX41" fmla="*/ 928688 w 1145381"/>
                <a:gd name="connsiteY41" fmla="*/ 33338 h 1335881"/>
                <a:gd name="connsiteX42" fmla="*/ 883444 w 1145381"/>
                <a:gd name="connsiteY42" fmla="*/ 16669 h 1335881"/>
                <a:gd name="connsiteX43" fmla="*/ 831056 w 1145381"/>
                <a:gd name="connsiteY43" fmla="*/ 4763 h 1335881"/>
                <a:gd name="connsiteX44" fmla="*/ 792956 w 1145381"/>
                <a:gd name="connsiteY44" fmla="*/ 0 h 1335881"/>
                <a:gd name="connsiteX45" fmla="*/ 745331 w 1145381"/>
                <a:gd name="connsiteY45" fmla="*/ 2381 h 1335881"/>
                <a:gd name="connsiteX46" fmla="*/ 711994 w 1145381"/>
                <a:gd name="connsiteY46" fmla="*/ 7144 h 1335881"/>
                <a:gd name="connsiteX47" fmla="*/ 685800 w 1145381"/>
                <a:gd name="connsiteY47" fmla="*/ 16669 h 1335881"/>
                <a:gd name="connsiteX48" fmla="*/ 673894 w 1145381"/>
                <a:gd name="connsiteY48" fmla="*/ 23813 h 1335881"/>
                <a:gd name="connsiteX49" fmla="*/ 669131 w 1145381"/>
                <a:gd name="connsiteY49" fmla="*/ 40481 h 1335881"/>
                <a:gd name="connsiteX50" fmla="*/ 671513 w 1145381"/>
                <a:gd name="connsiteY50" fmla="*/ 52388 h 1335881"/>
                <a:gd name="connsiteX51" fmla="*/ 690563 w 1145381"/>
                <a:gd name="connsiteY51" fmla="*/ 71438 h 1335881"/>
                <a:gd name="connsiteX52" fmla="*/ 742950 w 1145381"/>
                <a:gd name="connsiteY52" fmla="*/ 104775 h 1335881"/>
                <a:gd name="connsiteX53" fmla="*/ 769144 w 1145381"/>
                <a:gd name="connsiteY53" fmla="*/ 126206 h 1335881"/>
                <a:gd name="connsiteX54" fmla="*/ 785813 w 1145381"/>
                <a:gd name="connsiteY54" fmla="*/ 147638 h 1335881"/>
                <a:gd name="connsiteX55" fmla="*/ 792956 w 1145381"/>
                <a:gd name="connsiteY55" fmla="*/ 159544 h 1335881"/>
                <a:gd name="connsiteX56" fmla="*/ 792956 w 1145381"/>
                <a:gd name="connsiteY56" fmla="*/ 171450 h 1335881"/>
                <a:gd name="connsiteX57" fmla="*/ 790575 w 1145381"/>
                <a:gd name="connsiteY57" fmla="*/ 190500 h 1335881"/>
                <a:gd name="connsiteX58" fmla="*/ 783431 w 1145381"/>
                <a:gd name="connsiteY58" fmla="*/ 216694 h 1335881"/>
                <a:gd name="connsiteX59" fmla="*/ 769144 w 1145381"/>
                <a:gd name="connsiteY59" fmla="*/ 259556 h 1335881"/>
                <a:gd name="connsiteX60" fmla="*/ 719138 w 1145381"/>
                <a:gd name="connsiteY60" fmla="*/ 350044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45381" h="1335881">
                  <a:moveTo>
                    <a:pt x="719138" y="350044"/>
                  </a:moveTo>
                  <a:lnTo>
                    <a:pt x="661988" y="442913"/>
                  </a:lnTo>
                  <a:lnTo>
                    <a:pt x="607219" y="528638"/>
                  </a:lnTo>
                  <a:lnTo>
                    <a:pt x="576263" y="573881"/>
                  </a:lnTo>
                  <a:lnTo>
                    <a:pt x="545306" y="616744"/>
                  </a:lnTo>
                  <a:lnTo>
                    <a:pt x="452438" y="731044"/>
                  </a:lnTo>
                  <a:lnTo>
                    <a:pt x="361950" y="840581"/>
                  </a:lnTo>
                  <a:lnTo>
                    <a:pt x="273844" y="952500"/>
                  </a:lnTo>
                  <a:lnTo>
                    <a:pt x="195263" y="1050131"/>
                  </a:lnTo>
                  <a:lnTo>
                    <a:pt x="104775" y="1162050"/>
                  </a:lnTo>
                  <a:lnTo>
                    <a:pt x="21431" y="1264444"/>
                  </a:lnTo>
                  <a:lnTo>
                    <a:pt x="4763" y="1290638"/>
                  </a:lnTo>
                  <a:lnTo>
                    <a:pt x="0" y="1304925"/>
                  </a:lnTo>
                  <a:lnTo>
                    <a:pt x="0" y="1321594"/>
                  </a:lnTo>
                  <a:lnTo>
                    <a:pt x="2381" y="1331119"/>
                  </a:lnTo>
                  <a:lnTo>
                    <a:pt x="4763" y="1333500"/>
                  </a:lnTo>
                  <a:lnTo>
                    <a:pt x="11906" y="1335881"/>
                  </a:lnTo>
                  <a:lnTo>
                    <a:pt x="30956" y="1331119"/>
                  </a:lnTo>
                  <a:lnTo>
                    <a:pt x="50006" y="1323975"/>
                  </a:lnTo>
                  <a:lnTo>
                    <a:pt x="100013" y="1283494"/>
                  </a:lnTo>
                  <a:lnTo>
                    <a:pt x="195263" y="1197769"/>
                  </a:lnTo>
                  <a:lnTo>
                    <a:pt x="326231" y="1078706"/>
                  </a:lnTo>
                  <a:lnTo>
                    <a:pt x="450056" y="966788"/>
                  </a:lnTo>
                  <a:lnTo>
                    <a:pt x="571500" y="847725"/>
                  </a:lnTo>
                  <a:lnTo>
                    <a:pt x="666750" y="757238"/>
                  </a:lnTo>
                  <a:lnTo>
                    <a:pt x="866775" y="526256"/>
                  </a:lnTo>
                  <a:lnTo>
                    <a:pt x="959644" y="409575"/>
                  </a:lnTo>
                  <a:lnTo>
                    <a:pt x="1007269" y="340519"/>
                  </a:lnTo>
                  <a:lnTo>
                    <a:pt x="1033463" y="309563"/>
                  </a:lnTo>
                  <a:lnTo>
                    <a:pt x="1054894" y="292894"/>
                  </a:lnTo>
                  <a:lnTo>
                    <a:pt x="1081088" y="273844"/>
                  </a:lnTo>
                  <a:lnTo>
                    <a:pt x="1095375" y="269081"/>
                  </a:lnTo>
                  <a:lnTo>
                    <a:pt x="1119188" y="261938"/>
                  </a:lnTo>
                  <a:lnTo>
                    <a:pt x="1135856" y="254794"/>
                  </a:lnTo>
                  <a:lnTo>
                    <a:pt x="1145381" y="242888"/>
                  </a:lnTo>
                  <a:lnTo>
                    <a:pt x="1145381" y="228600"/>
                  </a:lnTo>
                  <a:lnTo>
                    <a:pt x="1138238" y="204788"/>
                  </a:lnTo>
                  <a:lnTo>
                    <a:pt x="1121569" y="178594"/>
                  </a:lnTo>
                  <a:lnTo>
                    <a:pt x="1078706" y="138113"/>
                  </a:lnTo>
                  <a:lnTo>
                    <a:pt x="1023938" y="92869"/>
                  </a:lnTo>
                  <a:lnTo>
                    <a:pt x="964406" y="52388"/>
                  </a:lnTo>
                  <a:lnTo>
                    <a:pt x="928688" y="33338"/>
                  </a:lnTo>
                  <a:lnTo>
                    <a:pt x="883444" y="16669"/>
                  </a:lnTo>
                  <a:lnTo>
                    <a:pt x="831056" y="4763"/>
                  </a:lnTo>
                  <a:lnTo>
                    <a:pt x="792956" y="0"/>
                  </a:lnTo>
                  <a:lnTo>
                    <a:pt x="745331" y="2381"/>
                  </a:lnTo>
                  <a:lnTo>
                    <a:pt x="711994" y="7144"/>
                  </a:lnTo>
                  <a:lnTo>
                    <a:pt x="685800" y="16669"/>
                  </a:lnTo>
                  <a:lnTo>
                    <a:pt x="673894" y="23813"/>
                  </a:lnTo>
                  <a:lnTo>
                    <a:pt x="669131" y="40481"/>
                  </a:lnTo>
                  <a:lnTo>
                    <a:pt x="671513" y="52388"/>
                  </a:lnTo>
                  <a:lnTo>
                    <a:pt x="690563" y="71438"/>
                  </a:lnTo>
                  <a:lnTo>
                    <a:pt x="742950" y="104775"/>
                  </a:lnTo>
                  <a:lnTo>
                    <a:pt x="769144" y="126206"/>
                  </a:lnTo>
                  <a:lnTo>
                    <a:pt x="785813" y="147638"/>
                  </a:lnTo>
                  <a:lnTo>
                    <a:pt x="792956" y="159544"/>
                  </a:lnTo>
                  <a:lnTo>
                    <a:pt x="792956" y="171450"/>
                  </a:lnTo>
                  <a:lnTo>
                    <a:pt x="790575" y="190500"/>
                  </a:lnTo>
                  <a:lnTo>
                    <a:pt x="783431" y="216694"/>
                  </a:lnTo>
                  <a:lnTo>
                    <a:pt x="769144" y="259556"/>
                  </a:lnTo>
                  <a:lnTo>
                    <a:pt x="719138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0">
              <a:extLst>
                <a:ext uri="{FF2B5EF4-FFF2-40B4-BE49-F238E27FC236}">
                  <a16:creationId xmlns:a16="http://schemas.microsoft.com/office/drawing/2014/main" id="{514F0559-FC21-40FD-9CCC-8403C97D610B}"/>
                </a:ext>
              </a:extLst>
            </p:cNvPr>
            <p:cNvSpPr/>
            <p:nvPr/>
          </p:nvSpPr>
          <p:spPr>
            <a:xfrm>
              <a:off x="4710112" y="1944688"/>
              <a:ext cx="2052638" cy="457200"/>
            </a:xfrm>
            <a:custGeom>
              <a:avLst/>
              <a:gdLst>
                <a:gd name="connsiteX0" fmla="*/ 1259681 w 2052637"/>
                <a:gd name="connsiteY0" fmla="*/ 335757 h 457200"/>
                <a:gd name="connsiteX1" fmla="*/ 983456 w 2052637"/>
                <a:gd name="connsiteY1" fmla="*/ 371475 h 457200"/>
                <a:gd name="connsiteX2" fmla="*/ 807243 w 2052637"/>
                <a:gd name="connsiteY2" fmla="*/ 390525 h 457200"/>
                <a:gd name="connsiteX3" fmla="*/ 564356 w 2052637"/>
                <a:gd name="connsiteY3" fmla="*/ 416719 h 457200"/>
                <a:gd name="connsiteX4" fmla="*/ 354806 w 2052637"/>
                <a:gd name="connsiteY4" fmla="*/ 433388 h 457200"/>
                <a:gd name="connsiteX5" fmla="*/ 200025 w 2052637"/>
                <a:gd name="connsiteY5" fmla="*/ 445294 h 457200"/>
                <a:gd name="connsiteX6" fmla="*/ 0 w 2052637"/>
                <a:gd name="connsiteY6" fmla="*/ 457200 h 457200"/>
                <a:gd name="connsiteX7" fmla="*/ 152400 w 2052637"/>
                <a:gd name="connsiteY7" fmla="*/ 266700 h 457200"/>
                <a:gd name="connsiteX8" fmla="*/ 316706 w 2052637"/>
                <a:gd name="connsiteY8" fmla="*/ 273844 h 457200"/>
                <a:gd name="connsiteX9" fmla="*/ 392906 w 2052637"/>
                <a:gd name="connsiteY9" fmla="*/ 273844 h 457200"/>
                <a:gd name="connsiteX10" fmla="*/ 626268 w 2052637"/>
                <a:gd name="connsiteY10" fmla="*/ 250032 h 457200"/>
                <a:gd name="connsiteX11" fmla="*/ 912018 w 2052637"/>
                <a:gd name="connsiteY11" fmla="*/ 209550 h 457200"/>
                <a:gd name="connsiteX12" fmla="*/ 1154906 w 2052637"/>
                <a:gd name="connsiteY12" fmla="*/ 164307 h 457200"/>
                <a:gd name="connsiteX13" fmla="*/ 1354931 w 2052637"/>
                <a:gd name="connsiteY13" fmla="*/ 121444 h 457200"/>
                <a:gd name="connsiteX14" fmla="*/ 1412081 w 2052637"/>
                <a:gd name="connsiteY14" fmla="*/ 102394 h 457200"/>
                <a:gd name="connsiteX15" fmla="*/ 1476375 w 2052637"/>
                <a:gd name="connsiteY15" fmla="*/ 76200 h 457200"/>
                <a:gd name="connsiteX16" fmla="*/ 1540668 w 2052637"/>
                <a:gd name="connsiteY16" fmla="*/ 47625 h 457200"/>
                <a:gd name="connsiteX17" fmla="*/ 1597818 w 2052637"/>
                <a:gd name="connsiteY17" fmla="*/ 16669 h 457200"/>
                <a:gd name="connsiteX18" fmla="*/ 1621631 w 2052637"/>
                <a:gd name="connsiteY18" fmla="*/ 4763 h 457200"/>
                <a:gd name="connsiteX19" fmla="*/ 1669256 w 2052637"/>
                <a:gd name="connsiteY19" fmla="*/ 0 h 457200"/>
                <a:gd name="connsiteX20" fmla="*/ 1721643 w 2052637"/>
                <a:gd name="connsiteY20" fmla="*/ 2382 h 457200"/>
                <a:gd name="connsiteX21" fmla="*/ 1800225 w 2052637"/>
                <a:gd name="connsiteY21" fmla="*/ 14288 h 457200"/>
                <a:gd name="connsiteX22" fmla="*/ 1888331 w 2052637"/>
                <a:gd name="connsiteY22" fmla="*/ 33338 h 457200"/>
                <a:gd name="connsiteX23" fmla="*/ 1933575 w 2052637"/>
                <a:gd name="connsiteY23" fmla="*/ 45244 h 457200"/>
                <a:gd name="connsiteX24" fmla="*/ 1957387 w 2052637"/>
                <a:gd name="connsiteY24" fmla="*/ 52388 h 457200"/>
                <a:gd name="connsiteX25" fmla="*/ 1990725 w 2052637"/>
                <a:gd name="connsiteY25" fmla="*/ 73819 h 457200"/>
                <a:gd name="connsiteX26" fmla="*/ 2024062 w 2052637"/>
                <a:gd name="connsiteY26" fmla="*/ 97632 h 457200"/>
                <a:gd name="connsiteX27" fmla="*/ 2035968 w 2052637"/>
                <a:gd name="connsiteY27" fmla="*/ 109538 h 457200"/>
                <a:gd name="connsiteX28" fmla="*/ 2047875 w 2052637"/>
                <a:gd name="connsiteY28" fmla="*/ 130969 h 457200"/>
                <a:gd name="connsiteX29" fmla="*/ 2052637 w 2052637"/>
                <a:gd name="connsiteY29" fmla="*/ 145257 h 457200"/>
                <a:gd name="connsiteX30" fmla="*/ 2052637 w 2052637"/>
                <a:gd name="connsiteY30" fmla="*/ 157163 h 457200"/>
                <a:gd name="connsiteX31" fmla="*/ 2045493 w 2052637"/>
                <a:gd name="connsiteY31" fmla="*/ 173832 h 457200"/>
                <a:gd name="connsiteX32" fmla="*/ 2028825 w 2052637"/>
                <a:gd name="connsiteY32" fmla="*/ 192882 h 457200"/>
                <a:gd name="connsiteX33" fmla="*/ 2009775 w 2052637"/>
                <a:gd name="connsiteY33" fmla="*/ 204788 h 457200"/>
                <a:gd name="connsiteX34" fmla="*/ 1971675 w 2052637"/>
                <a:gd name="connsiteY34" fmla="*/ 223838 h 457200"/>
                <a:gd name="connsiteX35" fmla="*/ 1950243 w 2052637"/>
                <a:gd name="connsiteY35" fmla="*/ 230982 h 457200"/>
                <a:gd name="connsiteX36" fmla="*/ 1869281 w 2052637"/>
                <a:gd name="connsiteY36" fmla="*/ 245269 h 457200"/>
                <a:gd name="connsiteX37" fmla="*/ 1678781 w 2052637"/>
                <a:gd name="connsiteY37" fmla="*/ 273844 h 457200"/>
                <a:gd name="connsiteX38" fmla="*/ 1528762 w 2052637"/>
                <a:gd name="connsiteY38" fmla="*/ 297657 h 457200"/>
                <a:gd name="connsiteX39" fmla="*/ 1259681 w 2052637"/>
                <a:gd name="connsiteY39" fmla="*/ 335757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52637" h="457200">
                  <a:moveTo>
                    <a:pt x="1259681" y="335757"/>
                  </a:moveTo>
                  <a:lnTo>
                    <a:pt x="983456" y="371475"/>
                  </a:lnTo>
                  <a:lnTo>
                    <a:pt x="807243" y="390525"/>
                  </a:lnTo>
                  <a:lnTo>
                    <a:pt x="564356" y="416719"/>
                  </a:lnTo>
                  <a:lnTo>
                    <a:pt x="354806" y="433388"/>
                  </a:lnTo>
                  <a:lnTo>
                    <a:pt x="200025" y="445294"/>
                  </a:lnTo>
                  <a:lnTo>
                    <a:pt x="0" y="457200"/>
                  </a:lnTo>
                  <a:lnTo>
                    <a:pt x="152400" y="266700"/>
                  </a:lnTo>
                  <a:lnTo>
                    <a:pt x="316706" y="273844"/>
                  </a:lnTo>
                  <a:lnTo>
                    <a:pt x="392906" y="273844"/>
                  </a:lnTo>
                  <a:lnTo>
                    <a:pt x="626268" y="250032"/>
                  </a:lnTo>
                  <a:lnTo>
                    <a:pt x="912018" y="209550"/>
                  </a:lnTo>
                  <a:lnTo>
                    <a:pt x="1154906" y="164307"/>
                  </a:lnTo>
                  <a:lnTo>
                    <a:pt x="1354931" y="121444"/>
                  </a:lnTo>
                  <a:lnTo>
                    <a:pt x="1412081" y="102394"/>
                  </a:lnTo>
                  <a:lnTo>
                    <a:pt x="1476375" y="76200"/>
                  </a:lnTo>
                  <a:lnTo>
                    <a:pt x="1540668" y="47625"/>
                  </a:lnTo>
                  <a:lnTo>
                    <a:pt x="1597818" y="16669"/>
                  </a:lnTo>
                  <a:lnTo>
                    <a:pt x="1621631" y="4763"/>
                  </a:lnTo>
                  <a:lnTo>
                    <a:pt x="1669256" y="0"/>
                  </a:lnTo>
                  <a:lnTo>
                    <a:pt x="1721643" y="2382"/>
                  </a:lnTo>
                  <a:lnTo>
                    <a:pt x="1800225" y="14288"/>
                  </a:lnTo>
                  <a:lnTo>
                    <a:pt x="1888331" y="33338"/>
                  </a:lnTo>
                  <a:lnTo>
                    <a:pt x="1933575" y="45244"/>
                  </a:lnTo>
                  <a:lnTo>
                    <a:pt x="1957387" y="52388"/>
                  </a:lnTo>
                  <a:lnTo>
                    <a:pt x="1990725" y="73819"/>
                  </a:lnTo>
                  <a:lnTo>
                    <a:pt x="2024062" y="97632"/>
                  </a:lnTo>
                  <a:lnTo>
                    <a:pt x="2035968" y="109538"/>
                  </a:lnTo>
                  <a:lnTo>
                    <a:pt x="2047875" y="130969"/>
                  </a:lnTo>
                  <a:lnTo>
                    <a:pt x="2052637" y="145257"/>
                  </a:lnTo>
                  <a:lnTo>
                    <a:pt x="2052637" y="157163"/>
                  </a:lnTo>
                  <a:lnTo>
                    <a:pt x="2045493" y="173832"/>
                  </a:lnTo>
                  <a:lnTo>
                    <a:pt x="2028825" y="192882"/>
                  </a:lnTo>
                  <a:lnTo>
                    <a:pt x="2009775" y="204788"/>
                  </a:lnTo>
                  <a:lnTo>
                    <a:pt x="1971675" y="223838"/>
                  </a:lnTo>
                  <a:lnTo>
                    <a:pt x="1950243" y="230982"/>
                  </a:lnTo>
                  <a:lnTo>
                    <a:pt x="1869281" y="245269"/>
                  </a:lnTo>
                  <a:lnTo>
                    <a:pt x="1678781" y="273844"/>
                  </a:lnTo>
                  <a:lnTo>
                    <a:pt x="1528762" y="297657"/>
                  </a:lnTo>
                  <a:lnTo>
                    <a:pt x="1259681" y="3357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1">
              <a:extLst>
                <a:ext uri="{FF2B5EF4-FFF2-40B4-BE49-F238E27FC236}">
                  <a16:creationId xmlns:a16="http://schemas.microsoft.com/office/drawing/2014/main" id="{36AC4CAF-5CD3-47C7-82E3-C6E8DF49A661}"/>
                </a:ext>
              </a:extLst>
            </p:cNvPr>
            <p:cNvSpPr/>
            <p:nvPr/>
          </p:nvSpPr>
          <p:spPr>
            <a:xfrm>
              <a:off x="4659312" y="2662238"/>
              <a:ext cx="417513" cy="1138237"/>
            </a:xfrm>
            <a:custGeom>
              <a:avLst/>
              <a:gdLst>
                <a:gd name="connsiteX0" fmla="*/ 416719 w 416719"/>
                <a:gd name="connsiteY0" fmla="*/ 314325 h 1138237"/>
                <a:gd name="connsiteX1" fmla="*/ 416719 w 416719"/>
                <a:gd name="connsiteY1" fmla="*/ 500062 h 1138237"/>
                <a:gd name="connsiteX2" fmla="*/ 416719 w 416719"/>
                <a:gd name="connsiteY2" fmla="*/ 702468 h 1138237"/>
                <a:gd name="connsiteX3" fmla="*/ 416719 w 416719"/>
                <a:gd name="connsiteY3" fmla="*/ 885825 h 1138237"/>
                <a:gd name="connsiteX4" fmla="*/ 416719 w 416719"/>
                <a:gd name="connsiteY4" fmla="*/ 1000125 h 1138237"/>
                <a:gd name="connsiteX5" fmla="*/ 414338 w 416719"/>
                <a:gd name="connsiteY5" fmla="*/ 1045368 h 1138237"/>
                <a:gd name="connsiteX6" fmla="*/ 407194 w 416719"/>
                <a:gd name="connsiteY6" fmla="*/ 1083468 h 1138237"/>
                <a:gd name="connsiteX7" fmla="*/ 395288 w 416719"/>
                <a:gd name="connsiteY7" fmla="*/ 1112043 h 1138237"/>
                <a:gd name="connsiteX8" fmla="*/ 383382 w 416719"/>
                <a:gd name="connsiteY8" fmla="*/ 1126331 h 1138237"/>
                <a:gd name="connsiteX9" fmla="*/ 369094 w 416719"/>
                <a:gd name="connsiteY9" fmla="*/ 1135856 h 1138237"/>
                <a:gd name="connsiteX10" fmla="*/ 350044 w 416719"/>
                <a:gd name="connsiteY10" fmla="*/ 1138237 h 1138237"/>
                <a:gd name="connsiteX11" fmla="*/ 328613 w 416719"/>
                <a:gd name="connsiteY11" fmla="*/ 1133475 h 1138237"/>
                <a:gd name="connsiteX12" fmla="*/ 304800 w 416719"/>
                <a:gd name="connsiteY12" fmla="*/ 1121568 h 1138237"/>
                <a:gd name="connsiteX13" fmla="*/ 276225 w 416719"/>
                <a:gd name="connsiteY13" fmla="*/ 1097756 h 1138237"/>
                <a:gd name="connsiteX14" fmla="*/ 254794 w 416719"/>
                <a:gd name="connsiteY14" fmla="*/ 1071562 h 1138237"/>
                <a:gd name="connsiteX15" fmla="*/ 235744 w 416719"/>
                <a:gd name="connsiteY15" fmla="*/ 1042987 h 1138237"/>
                <a:gd name="connsiteX16" fmla="*/ 223838 w 416719"/>
                <a:gd name="connsiteY16" fmla="*/ 1014412 h 1138237"/>
                <a:gd name="connsiteX17" fmla="*/ 214313 w 416719"/>
                <a:gd name="connsiteY17" fmla="*/ 985837 h 1138237"/>
                <a:gd name="connsiteX18" fmla="*/ 214313 w 416719"/>
                <a:gd name="connsiteY18" fmla="*/ 926306 h 1138237"/>
                <a:gd name="connsiteX19" fmla="*/ 214313 w 416719"/>
                <a:gd name="connsiteY19" fmla="*/ 828675 h 1138237"/>
                <a:gd name="connsiteX20" fmla="*/ 214313 w 416719"/>
                <a:gd name="connsiteY20" fmla="*/ 659606 h 1138237"/>
                <a:gd name="connsiteX21" fmla="*/ 209550 w 416719"/>
                <a:gd name="connsiteY21" fmla="*/ 528637 h 1138237"/>
                <a:gd name="connsiteX22" fmla="*/ 204788 w 416719"/>
                <a:gd name="connsiteY22" fmla="*/ 388143 h 1138237"/>
                <a:gd name="connsiteX23" fmla="*/ 202407 w 416719"/>
                <a:gd name="connsiteY23" fmla="*/ 316706 h 1138237"/>
                <a:gd name="connsiteX24" fmla="*/ 195263 w 416719"/>
                <a:gd name="connsiteY24" fmla="*/ 247650 h 1138237"/>
                <a:gd name="connsiteX25" fmla="*/ 185738 w 416719"/>
                <a:gd name="connsiteY25" fmla="*/ 209550 h 1138237"/>
                <a:gd name="connsiteX26" fmla="*/ 173832 w 416719"/>
                <a:gd name="connsiteY26" fmla="*/ 185737 h 1138237"/>
                <a:gd name="connsiteX27" fmla="*/ 157163 w 416719"/>
                <a:gd name="connsiteY27" fmla="*/ 161925 h 1138237"/>
                <a:gd name="connsiteX28" fmla="*/ 135732 w 416719"/>
                <a:gd name="connsiteY28" fmla="*/ 140493 h 1138237"/>
                <a:gd name="connsiteX29" fmla="*/ 102394 w 416719"/>
                <a:gd name="connsiteY29" fmla="*/ 109537 h 1138237"/>
                <a:gd name="connsiteX30" fmla="*/ 66675 w 416719"/>
                <a:gd name="connsiteY30" fmla="*/ 83343 h 1138237"/>
                <a:gd name="connsiteX31" fmla="*/ 28575 w 416719"/>
                <a:gd name="connsiteY31" fmla="*/ 59531 h 1138237"/>
                <a:gd name="connsiteX32" fmla="*/ 14288 w 416719"/>
                <a:gd name="connsiteY32" fmla="*/ 52387 h 1138237"/>
                <a:gd name="connsiteX33" fmla="*/ 7144 w 416719"/>
                <a:gd name="connsiteY33" fmla="*/ 45243 h 1138237"/>
                <a:gd name="connsiteX34" fmla="*/ 0 w 416719"/>
                <a:gd name="connsiteY34" fmla="*/ 23812 h 1138237"/>
                <a:gd name="connsiteX35" fmla="*/ 0 w 416719"/>
                <a:gd name="connsiteY35" fmla="*/ 11906 h 1138237"/>
                <a:gd name="connsiteX36" fmla="*/ 7144 w 416719"/>
                <a:gd name="connsiteY36" fmla="*/ 0 h 1138237"/>
                <a:gd name="connsiteX37" fmla="*/ 33338 w 416719"/>
                <a:gd name="connsiteY37" fmla="*/ 0 h 1138237"/>
                <a:gd name="connsiteX38" fmla="*/ 183357 w 416719"/>
                <a:gd name="connsiteY38" fmla="*/ 28575 h 1138237"/>
                <a:gd name="connsiteX39" fmla="*/ 364332 w 416719"/>
                <a:gd name="connsiteY39" fmla="*/ 69056 h 1138237"/>
                <a:gd name="connsiteX40" fmla="*/ 414338 w 416719"/>
                <a:gd name="connsiteY40" fmla="*/ 180975 h 1138237"/>
                <a:gd name="connsiteX41" fmla="*/ 416719 w 416719"/>
                <a:gd name="connsiteY41" fmla="*/ 31432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19" h="1138237">
                  <a:moveTo>
                    <a:pt x="416719" y="314325"/>
                  </a:moveTo>
                  <a:lnTo>
                    <a:pt x="416719" y="500062"/>
                  </a:lnTo>
                  <a:lnTo>
                    <a:pt x="416719" y="702468"/>
                  </a:lnTo>
                  <a:lnTo>
                    <a:pt x="416719" y="885825"/>
                  </a:lnTo>
                  <a:lnTo>
                    <a:pt x="416719" y="1000125"/>
                  </a:lnTo>
                  <a:lnTo>
                    <a:pt x="414338" y="1045368"/>
                  </a:lnTo>
                  <a:lnTo>
                    <a:pt x="407194" y="1083468"/>
                  </a:lnTo>
                  <a:lnTo>
                    <a:pt x="395288" y="1112043"/>
                  </a:lnTo>
                  <a:lnTo>
                    <a:pt x="383382" y="1126331"/>
                  </a:lnTo>
                  <a:lnTo>
                    <a:pt x="369094" y="1135856"/>
                  </a:lnTo>
                  <a:lnTo>
                    <a:pt x="350044" y="1138237"/>
                  </a:lnTo>
                  <a:lnTo>
                    <a:pt x="328613" y="1133475"/>
                  </a:lnTo>
                  <a:lnTo>
                    <a:pt x="304800" y="1121568"/>
                  </a:lnTo>
                  <a:lnTo>
                    <a:pt x="276225" y="1097756"/>
                  </a:lnTo>
                  <a:lnTo>
                    <a:pt x="254794" y="1071562"/>
                  </a:lnTo>
                  <a:lnTo>
                    <a:pt x="235744" y="1042987"/>
                  </a:lnTo>
                  <a:lnTo>
                    <a:pt x="223838" y="1014412"/>
                  </a:lnTo>
                  <a:lnTo>
                    <a:pt x="214313" y="985837"/>
                  </a:lnTo>
                  <a:lnTo>
                    <a:pt x="214313" y="926306"/>
                  </a:lnTo>
                  <a:lnTo>
                    <a:pt x="214313" y="828675"/>
                  </a:lnTo>
                  <a:lnTo>
                    <a:pt x="214313" y="659606"/>
                  </a:lnTo>
                  <a:lnTo>
                    <a:pt x="209550" y="528637"/>
                  </a:lnTo>
                  <a:lnTo>
                    <a:pt x="204788" y="388143"/>
                  </a:lnTo>
                  <a:cubicBezTo>
                    <a:pt x="203994" y="364331"/>
                    <a:pt x="203201" y="340518"/>
                    <a:pt x="202407" y="316706"/>
                  </a:cubicBezTo>
                  <a:lnTo>
                    <a:pt x="195263" y="247650"/>
                  </a:lnTo>
                  <a:lnTo>
                    <a:pt x="185738" y="209550"/>
                  </a:lnTo>
                  <a:lnTo>
                    <a:pt x="173832" y="185737"/>
                  </a:lnTo>
                  <a:lnTo>
                    <a:pt x="157163" y="161925"/>
                  </a:lnTo>
                  <a:lnTo>
                    <a:pt x="135732" y="140493"/>
                  </a:lnTo>
                  <a:lnTo>
                    <a:pt x="102394" y="109537"/>
                  </a:lnTo>
                  <a:lnTo>
                    <a:pt x="66675" y="83343"/>
                  </a:lnTo>
                  <a:lnTo>
                    <a:pt x="28575" y="59531"/>
                  </a:lnTo>
                  <a:lnTo>
                    <a:pt x="14288" y="52387"/>
                  </a:lnTo>
                  <a:lnTo>
                    <a:pt x="7144" y="45243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33338" y="0"/>
                  </a:lnTo>
                  <a:lnTo>
                    <a:pt x="183357" y="28575"/>
                  </a:lnTo>
                  <a:lnTo>
                    <a:pt x="364332" y="69056"/>
                  </a:lnTo>
                  <a:lnTo>
                    <a:pt x="414338" y="180975"/>
                  </a:lnTo>
                  <a:cubicBezTo>
                    <a:pt x="415132" y="225425"/>
                    <a:pt x="415925" y="269875"/>
                    <a:pt x="416719" y="31432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2">
              <a:extLst>
                <a:ext uri="{FF2B5EF4-FFF2-40B4-BE49-F238E27FC236}">
                  <a16:creationId xmlns:a16="http://schemas.microsoft.com/office/drawing/2014/main" id="{DE96FF22-0B37-4A32-82FA-B92A2CA07EC9}"/>
                </a:ext>
              </a:extLst>
            </p:cNvPr>
            <p:cNvSpPr/>
            <p:nvPr/>
          </p:nvSpPr>
          <p:spPr>
            <a:xfrm>
              <a:off x="4967288" y="2535238"/>
              <a:ext cx="1476375" cy="1150937"/>
            </a:xfrm>
            <a:custGeom>
              <a:avLst/>
              <a:gdLst>
                <a:gd name="connsiteX0" fmla="*/ 800100 w 1476375"/>
                <a:gd name="connsiteY0" fmla="*/ 233363 h 1150144"/>
                <a:gd name="connsiteX1" fmla="*/ 519112 w 1476375"/>
                <a:gd name="connsiteY1" fmla="*/ 273844 h 1150144"/>
                <a:gd name="connsiteX2" fmla="*/ 242887 w 1476375"/>
                <a:gd name="connsiteY2" fmla="*/ 311944 h 1150144"/>
                <a:gd name="connsiteX3" fmla="*/ 57150 w 1476375"/>
                <a:gd name="connsiteY3" fmla="*/ 338138 h 1150144"/>
                <a:gd name="connsiteX4" fmla="*/ 0 w 1476375"/>
                <a:gd name="connsiteY4" fmla="*/ 200025 h 1150144"/>
                <a:gd name="connsiteX5" fmla="*/ 100012 w 1476375"/>
                <a:gd name="connsiteY5" fmla="*/ 190500 h 1150144"/>
                <a:gd name="connsiteX6" fmla="*/ 321468 w 1476375"/>
                <a:gd name="connsiteY6" fmla="*/ 157163 h 1150144"/>
                <a:gd name="connsiteX7" fmla="*/ 635793 w 1476375"/>
                <a:gd name="connsiteY7" fmla="*/ 107157 h 1150144"/>
                <a:gd name="connsiteX8" fmla="*/ 954881 w 1476375"/>
                <a:gd name="connsiteY8" fmla="*/ 47625 h 1150144"/>
                <a:gd name="connsiteX9" fmla="*/ 1171575 w 1476375"/>
                <a:gd name="connsiteY9" fmla="*/ 0 h 1150144"/>
                <a:gd name="connsiteX10" fmla="*/ 1181100 w 1476375"/>
                <a:gd name="connsiteY10" fmla="*/ 0 h 1150144"/>
                <a:gd name="connsiteX11" fmla="*/ 1204912 w 1476375"/>
                <a:gd name="connsiteY11" fmla="*/ 2382 h 1150144"/>
                <a:gd name="connsiteX12" fmla="*/ 1250156 w 1476375"/>
                <a:gd name="connsiteY12" fmla="*/ 19050 h 1150144"/>
                <a:gd name="connsiteX13" fmla="*/ 1297781 w 1476375"/>
                <a:gd name="connsiteY13" fmla="*/ 42863 h 1150144"/>
                <a:gd name="connsiteX14" fmla="*/ 1340643 w 1476375"/>
                <a:gd name="connsiteY14" fmla="*/ 69057 h 1150144"/>
                <a:gd name="connsiteX15" fmla="*/ 1385887 w 1476375"/>
                <a:gd name="connsiteY15" fmla="*/ 102394 h 1150144"/>
                <a:gd name="connsiteX16" fmla="*/ 1438275 w 1476375"/>
                <a:gd name="connsiteY16" fmla="*/ 142875 h 1150144"/>
                <a:gd name="connsiteX17" fmla="*/ 1457325 w 1476375"/>
                <a:gd name="connsiteY17" fmla="*/ 159544 h 1150144"/>
                <a:gd name="connsiteX18" fmla="*/ 1466850 w 1476375"/>
                <a:gd name="connsiteY18" fmla="*/ 171450 h 1150144"/>
                <a:gd name="connsiteX19" fmla="*/ 1471612 w 1476375"/>
                <a:gd name="connsiteY19" fmla="*/ 185738 h 1150144"/>
                <a:gd name="connsiteX20" fmla="*/ 1476375 w 1476375"/>
                <a:gd name="connsiteY20" fmla="*/ 209550 h 1150144"/>
                <a:gd name="connsiteX21" fmla="*/ 1471612 w 1476375"/>
                <a:gd name="connsiteY21" fmla="*/ 226219 h 1150144"/>
                <a:gd name="connsiteX22" fmla="*/ 1459706 w 1476375"/>
                <a:gd name="connsiteY22" fmla="*/ 247650 h 1150144"/>
                <a:gd name="connsiteX23" fmla="*/ 1445418 w 1476375"/>
                <a:gd name="connsiteY23" fmla="*/ 266700 h 1150144"/>
                <a:gd name="connsiteX24" fmla="*/ 1419225 w 1476375"/>
                <a:gd name="connsiteY24" fmla="*/ 295275 h 1150144"/>
                <a:gd name="connsiteX25" fmla="*/ 1407318 w 1476375"/>
                <a:gd name="connsiteY25" fmla="*/ 307182 h 1150144"/>
                <a:gd name="connsiteX26" fmla="*/ 1402556 w 1476375"/>
                <a:gd name="connsiteY26" fmla="*/ 316707 h 1150144"/>
                <a:gd name="connsiteX27" fmla="*/ 1388268 w 1476375"/>
                <a:gd name="connsiteY27" fmla="*/ 435769 h 1150144"/>
                <a:gd name="connsiteX28" fmla="*/ 1359693 w 1476375"/>
                <a:gd name="connsiteY28" fmla="*/ 650082 h 1150144"/>
                <a:gd name="connsiteX29" fmla="*/ 1321593 w 1476375"/>
                <a:gd name="connsiteY29" fmla="*/ 959644 h 1150144"/>
                <a:gd name="connsiteX30" fmla="*/ 1312068 w 1476375"/>
                <a:gd name="connsiteY30" fmla="*/ 1007269 h 1150144"/>
                <a:gd name="connsiteX31" fmla="*/ 1295400 w 1476375"/>
                <a:gd name="connsiteY31" fmla="*/ 1050132 h 1150144"/>
                <a:gd name="connsiteX32" fmla="*/ 1276350 w 1476375"/>
                <a:gd name="connsiteY32" fmla="*/ 1088232 h 1150144"/>
                <a:gd name="connsiteX33" fmla="*/ 1254918 w 1476375"/>
                <a:gd name="connsiteY33" fmla="*/ 1121569 h 1150144"/>
                <a:gd name="connsiteX34" fmla="*/ 1233487 w 1476375"/>
                <a:gd name="connsiteY34" fmla="*/ 1140619 h 1150144"/>
                <a:gd name="connsiteX35" fmla="*/ 1212056 w 1476375"/>
                <a:gd name="connsiteY35" fmla="*/ 1150144 h 1150144"/>
                <a:gd name="connsiteX36" fmla="*/ 1197768 w 1476375"/>
                <a:gd name="connsiteY36" fmla="*/ 1150144 h 1150144"/>
                <a:gd name="connsiteX37" fmla="*/ 1178718 w 1476375"/>
                <a:gd name="connsiteY37" fmla="*/ 1138238 h 1150144"/>
                <a:gd name="connsiteX38" fmla="*/ 1166812 w 1476375"/>
                <a:gd name="connsiteY38" fmla="*/ 1123950 h 1150144"/>
                <a:gd name="connsiteX39" fmla="*/ 1109662 w 1476375"/>
                <a:gd name="connsiteY39" fmla="*/ 919163 h 1150144"/>
                <a:gd name="connsiteX40" fmla="*/ 1119187 w 1476375"/>
                <a:gd name="connsiteY40" fmla="*/ 838200 h 1150144"/>
                <a:gd name="connsiteX41" fmla="*/ 1126331 w 1476375"/>
                <a:gd name="connsiteY41" fmla="*/ 781050 h 1150144"/>
                <a:gd name="connsiteX42" fmla="*/ 1131093 w 1476375"/>
                <a:gd name="connsiteY42" fmla="*/ 716757 h 1150144"/>
                <a:gd name="connsiteX43" fmla="*/ 1135856 w 1476375"/>
                <a:gd name="connsiteY43" fmla="*/ 604838 h 1150144"/>
                <a:gd name="connsiteX44" fmla="*/ 1138237 w 1476375"/>
                <a:gd name="connsiteY44" fmla="*/ 573882 h 1150144"/>
                <a:gd name="connsiteX45" fmla="*/ 1157287 w 1476375"/>
                <a:gd name="connsiteY45" fmla="*/ 511969 h 1150144"/>
                <a:gd name="connsiteX46" fmla="*/ 1157287 w 1476375"/>
                <a:gd name="connsiteY46" fmla="*/ 419100 h 1150144"/>
                <a:gd name="connsiteX47" fmla="*/ 1152525 w 1476375"/>
                <a:gd name="connsiteY47" fmla="*/ 335757 h 1150144"/>
                <a:gd name="connsiteX48" fmla="*/ 1147762 w 1476375"/>
                <a:gd name="connsiteY48" fmla="*/ 283369 h 1150144"/>
                <a:gd name="connsiteX49" fmla="*/ 1140618 w 1476375"/>
                <a:gd name="connsiteY49" fmla="*/ 238125 h 1150144"/>
                <a:gd name="connsiteX50" fmla="*/ 1135856 w 1476375"/>
                <a:gd name="connsiteY50" fmla="*/ 219075 h 1150144"/>
                <a:gd name="connsiteX51" fmla="*/ 1126331 w 1476375"/>
                <a:gd name="connsiteY51" fmla="*/ 202407 h 1150144"/>
                <a:gd name="connsiteX52" fmla="*/ 1116806 w 1476375"/>
                <a:gd name="connsiteY52" fmla="*/ 197644 h 1150144"/>
                <a:gd name="connsiteX53" fmla="*/ 1092993 w 1476375"/>
                <a:gd name="connsiteY53" fmla="*/ 190500 h 1150144"/>
                <a:gd name="connsiteX54" fmla="*/ 1047750 w 1476375"/>
                <a:gd name="connsiteY54" fmla="*/ 197644 h 1150144"/>
                <a:gd name="connsiteX55" fmla="*/ 988218 w 1476375"/>
                <a:gd name="connsiteY55" fmla="*/ 204788 h 1150144"/>
                <a:gd name="connsiteX56" fmla="*/ 800100 w 1476375"/>
                <a:gd name="connsiteY56" fmla="*/ 233363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1150144">
                  <a:moveTo>
                    <a:pt x="800100" y="233363"/>
                  </a:moveTo>
                  <a:lnTo>
                    <a:pt x="519112" y="273844"/>
                  </a:lnTo>
                  <a:lnTo>
                    <a:pt x="242887" y="311944"/>
                  </a:lnTo>
                  <a:lnTo>
                    <a:pt x="57150" y="338138"/>
                  </a:lnTo>
                  <a:lnTo>
                    <a:pt x="0" y="200025"/>
                  </a:lnTo>
                  <a:lnTo>
                    <a:pt x="100012" y="190500"/>
                  </a:lnTo>
                  <a:lnTo>
                    <a:pt x="321468" y="157163"/>
                  </a:lnTo>
                  <a:lnTo>
                    <a:pt x="635793" y="107157"/>
                  </a:lnTo>
                  <a:lnTo>
                    <a:pt x="954881" y="47625"/>
                  </a:lnTo>
                  <a:lnTo>
                    <a:pt x="1171575" y="0"/>
                  </a:lnTo>
                  <a:lnTo>
                    <a:pt x="1181100" y="0"/>
                  </a:lnTo>
                  <a:lnTo>
                    <a:pt x="1204912" y="2382"/>
                  </a:lnTo>
                  <a:lnTo>
                    <a:pt x="1250156" y="19050"/>
                  </a:lnTo>
                  <a:lnTo>
                    <a:pt x="1297781" y="42863"/>
                  </a:lnTo>
                  <a:lnTo>
                    <a:pt x="1340643" y="69057"/>
                  </a:lnTo>
                  <a:lnTo>
                    <a:pt x="1385887" y="102394"/>
                  </a:lnTo>
                  <a:lnTo>
                    <a:pt x="1438275" y="142875"/>
                  </a:lnTo>
                  <a:lnTo>
                    <a:pt x="1457325" y="159544"/>
                  </a:lnTo>
                  <a:lnTo>
                    <a:pt x="1466850" y="171450"/>
                  </a:lnTo>
                  <a:lnTo>
                    <a:pt x="1471612" y="185738"/>
                  </a:lnTo>
                  <a:lnTo>
                    <a:pt x="1476375" y="209550"/>
                  </a:lnTo>
                  <a:lnTo>
                    <a:pt x="1471612" y="226219"/>
                  </a:lnTo>
                  <a:lnTo>
                    <a:pt x="1459706" y="247650"/>
                  </a:lnTo>
                  <a:lnTo>
                    <a:pt x="1445418" y="266700"/>
                  </a:lnTo>
                  <a:lnTo>
                    <a:pt x="1419225" y="295275"/>
                  </a:lnTo>
                  <a:lnTo>
                    <a:pt x="1407318" y="307182"/>
                  </a:lnTo>
                  <a:lnTo>
                    <a:pt x="1402556" y="316707"/>
                  </a:lnTo>
                  <a:lnTo>
                    <a:pt x="1388268" y="435769"/>
                  </a:lnTo>
                  <a:lnTo>
                    <a:pt x="1359693" y="650082"/>
                  </a:lnTo>
                  <a:lnTo>
                    <a:pt x="1321593" y="959644"/>
                  </a:lnTo>
                  <a:lnTo>
                    <a:pt x="1312068" y="1007269"/>
                  </a:lnTo>
                  <a:lnTo>
                    <a:pt x="1295400" y="1050132"/>
                  </a:lnTo>
                  <a:lnTo>
                    <a:pt x="1276350" y="1088232"/>
                  </a:lnTo>
                  <a:lnTo>
                    <a:pt x="1254918" y="1121569"/>
                  </a:lnTo>
                  <a:lnTo>
                    <a:pt x="1233487" y="1140619"/>
                  </a:lnTo>
                  <a:lnTo>
                    <a:pt x="1212056" y="1150144"/>
                  </a:lnTo>
                  <a:lnTo>
                    <a:pt x="1197768" y="1150144"/>
                  </a:lnTo>
                  <a:lnTo>
                    <a:pt x="1178718" y="1138238"/>
                  </a:lnTo>
                  <a:lnTo>
                    <a:pt x="1166812" y="1123950"/>
                  </a:lnTo>
                  <a:lnTo>
                    <a:pt x="1109662" y="919163"/>
                  </a:lnTo>
                  <a:lnTo>
                    <a:pt x="1119187" y="838200"/>
                  </a:lnTo>
                  <a:lnTo>
                    <a:pt x="1126331" y="781050"/>
                  </a:lnTo>
                  <a:lnTo>
                    <a:pt x="1131093" y="716757"/>
                  </a:lnTo>
                  <a:lnTo>
                    <a:pt x="1135856" y="604838"/>
                  </a:lnTo>
                  <a:lnTo>
                    <a:pt x="1138237" y="573882"/>
                  </a:lnTo>
                  <a:lnTo>
                    <a:pt x="1157287" y="511969"/>
                  </a:lnTo>
                  <a:lnTo>
                    <a:pt x="1157287" y="419100"/>
                  </a:lnTo>
                  <a:lnTo>
                    <a:pt x="1152525" y="335757"/>
                  </a:lnTo>
                  <a:lnTo>
                    <a:pt x="1147762" y="283369"/>
                  </a:lnTo>
                  <a:lnTo>
                    <a:pt x="1140618" y="238125"/>
                  </a:lnTo>
                  <a:lnTo>
                    <a:pt x="1135856" y="219075"/>
                  </a:lnTo>
                  <a:lnTo>
                    <a:pt x="1126331" y="202407"/>
                  </a:lnTo>
                  <a:lnTo>
                    <a:pt x="1116806" y="197644"/>
                  </a:lnTo>
                  <a:lnTo>
                    <a:pt x="1092993" y="190500"/>
                  </a:lnTo>
                  <a:lnTo>
                    <a:pt x="1047750" y="197644"/>
                  </a:lnTo>
                  <a:lnTo>
                    <a:pt x="988218" y="204788"/>
                  </a:lnTo>
                  <a:lnTo>
                    <a:pt x="800100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3">
              <a:extLst>
                <a:ext uri="{FF2B5EF4-FFF2-40B4-BE49-F238E27FC236}">
                  <a16:creationId xmlns:a16="http://schemas.microsoft.com/office/drawing/2014/main" id="{C5E8B4BF-9445-40FD-94B3-AD992447AE2A}"/>
                </a:ext>
              </a:extLst>
            </p:cNvPr>
            <p:cNvSpPr/>
            <p:nvPr/>
          </p:nvSpPr>
          <p:spPr>
            <a:xfrm>
              <a:off x="5011738" y="2979738"/>
              <a:ext cx="1162050" cy="276225"/>
            </a:xfrm>
            <a:custGeom>
              <a:avLst/>
              <a:gdLst>
                <a:gd name="connsiteX0" fmla="*/ 933450 w 1162050"/>
                <a:gd name="connsiteY0" fmla="*/ 164306 h 276225"/>
                <a:gd name="connsiteX1" fmla="*/ 1066800 w 1162050"/>
                <a:gd name="connsiteY1" fmla="*/ 157162 h 276225"/>
                <a:gd name="connsiteX2" fmla="*/ 1162050 w 1162050"/>
                <a:gd name="connsiteY2" fmla="*/ 164306 h 276225"/>
                <a:gd name="connsiteX3" fmla="*/ 1162050 w 1162050"/>
                <a:gd name="connsiteY3" fmla="*/ 57150 h 276225"/>
                <a:gd name="connsiteX4" fmla="*/ 1057275 w 1162050"/>
                <a:gd name="connsiteY4" fmla="*/ 26194 h 276225"/>
                <a:gd name="connsiteX5" fmla="*/ 981075 w 1162050"/>
                <a:gd name="connsiteY5" fmla="*/ 7144 h 276225"/>
                <a:gd name="connsiteX6" fmla="*/ 914400 w 1162050"/>
                <a:gd name="connsiteY6" fmla="*/ 0 h 276225"/>
                <a:gd name="connsiteX7" fmla="*/ 900113 w 1162050"/>
                <a:gd name="connsiteY7" fmla="*/ 2381 h 276225"/>
                <a:gd name="connsiteX8" fmla="*/ 857250 w 1162050"/>
                <a:gd name="connsiteY8" fmla="*/ 19050 h 276225"/>
                <a:gd name="connsiteX9" fmla="*/ 788194 w 1162050"/>
                <a:gd name="connsiteY9" fmla="*/ 40481 h 276225"/>
                <a:gd name="connsiteX10" fmla="*/ 728663 w 1162050"/>
                <a:gd name="connsiteY10" fmla="*/ 54769 h 276225"/>
                <a:gd name="connsiteX11" fmla="*/ 659607 w 1162050"/>
                <a:gd name="connsiteY11" fmla="*/ 66675 h 276225"/>
                <a:gd name="connsiteX12" fmla="*/ 604838 w 1162050"/>
                <a:gd name="connsiteY12" fmla="*/ 76200 h 276225"/>
                <a:gd name="connsiteX13" fmla="*/ 481013 w 1162050"/>
                <a:gd name="connsiteY13" fmla="*/ 92869 h 276225"/>
                <a:gd name="connsiteX14" fmla="*/ 347663 w 1162050"/>
                <a:gd name="connsiteY14" fmla="*/ 111919 h 276225"/>
                <a:gd name="connsiteX15" fmla="*/ 221457 w 1162050"/>
                <a:gd name="connsiteY15" fmla="*/ 130969 h 276225"/>
                <a:gd name="connsiteX16" fmla="*/ 114300 w 1162050"/>
                <a:gd name="connsiteY16" fmla="*/ 147637 h 276225"/>
                <a:gd name="connsiteX17" fmla="*/ 0 w 1162050"/>
                <a:gd name="connsiteY17" fmla="*/ 164306 h 276225"/>
                <a:gd name="connsiteX18" fmla="*/ 9525 w 1162050"/>
                <a:gd name="connsiteY18" fmla="*/ 276225 h 276225"/>
                <a:gd name="connsiteX19" fmla="*/ 157163 w 1162050"/>
                <a:gd name="connsiteY19" fmla="*/ 252412 h 276225"/>
                <a:gd name="connsiteX20" fmla="*/ 309563 w 1162050"/>
                <a:gd name="connsiteY20" fmla="*/ 230981 h 276225"/>
                <a:gd name="connsiteX21" fmla="*/ 473869 w 1162050"/>
                <a:gd name="connsiteY21" fmla="*/ 207169 h 276225"/>
                <a:gd name="connsiteX22" fmla="*/ 688182 w 1162050"/>
                <a:gd name="connsiteY22" fmla="*/ 185737 h 276225"/>
                <a:gd name="connsiteX23" fmla="*/ 933450 w 1162050"/>
                <a:gd name="connsiteY23" fmla="*/ 164306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050" h="276225">
                  <a:moveTo>
                    <a:pt x="933450" y="164306"/>
                  </a:moveTo>
                  <a:lnTo>
                    <a:pt x="1066800" y="157162"/>
                  </a:lnTo>
                  <a:lnTo>
                    <a:pt x="1162050" y="164306"/>
                  </a:lnTo>
                  <a:lnTo>
                    <a:pt x="1162050" y="57150"/>
                  </a:lnTo>
                  <a:lnTo>
                    <a:pt x="1057275" y="26194"/>
                  </a:lnTo>
                  <a:lnTo>
                    <a:pt x="981075" y="7144"/>
                  </a:lnTo>
                  <a:lnTo>
                    <a:pt x="914400" y="0"/>
                  </a:lnTo>
                  <a:lnTo>
                    <a:pt x="900113" y="2381"/>
                  </a:lnTo>
                  <a:lnTo>
                    <a:pt x="857250" y="19050"/>
                  </a:lnTo>
                  <a:lnTo>
                    <a:pt x="788194" y="40481"/>
                  </a:lnTo>
                  <a:lnTo>
                    <a:pt x="728663" y="54769"/>
                  </a:lnTo>
                  <a:lnTo>
                    <a:pt x="659607" y="66675"/>
                  </a:lnTo>
                  <a:lnTo>
                    <a:pt x="604838" y="76200"/>
                  </a:lnTo>
                  <a:lnTo>
                    <a:pt x="481013" y="92869"/>
                  </a:lnTo>
                  <a:lnTo>
                    <a:pt x="347663" y="111919"/>
                  </a:lnTo>
                  <a:lnTo>
                    <a:pt x="221457" y="130969"/>
                  </a:lnTo>
                  <a:lnTo>
                    <a:pt x="114300" y="147637"/>
                  </a:lnTo>
                  <a:lnTo>
                    <a:pt x="0" y="164306"/>
                  </a:lnTo>
                  <a:lnTo>
                    <a:pt x="9525" y="276225"/>
                  </a:lnTo>
                  <a:lnTo>
                    <a:pt x="157163" y="252412"/>
                  </a:lnTo>
                  <a:lnTo>
                    <a:pt x="309563" y="230981"/>
                  </a:lnTo>
                  <a:lnTo>
                    <a:pt x="473869" y="207169"/>
                  </a:lnTo>
                  <a:lnTo>
                    <a:pt x="688182" y="185737"/>
                  </a:lnTo>
                  <a:lnTo>
                    <a:pt x="933450" y="1643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4">
              <a:extLst>
                <a:ext uri="{FF2B5EF4-FFF2-40B4-BE49-F238E27FC236}">
                  <a16:creationId xmlns:a16="http://schemas.microsoft.com/office/drawing/2014/main" id="{B7B11D4F-F54A-43B7-ACD5-AE679131DD6D}"/>
                </a:ext>
              </a:extLst>
            </p:cNvPr>
            <p:cNvSpPr/>
            <p:nvPr/>
          </p:nvSpPr>
          <p:spPr>
            <a:xfrm>
              <a:off x="5024438" y="3400425"/>
              <a:ext cx="1146175" cy="280988"/>
            </a:xfrm>
            <a:custGeom>
              <a:avLst/>
              <a:gdLst>
                <a:gd name="connsiteX0" fmla="*/ 850106 w 1145381"/>
                <a:gd name="connsiteY0" fmla="*/ 150019 h 280988"/>
                <a:gd name="connsiteX1" fmla="*/ 688181 w 1145381"/>
                <a:gd name="connsiteY1" fmla="*/ 169069 h 280988"/>
                <a:gd name="connsiteX2" fmla="*/ 473868 w 1145381"/>
                <a:gd name="connsiteY2" fmla="*/ 195263 h 280988"/>
                <a:gd name="connsiteX3" fmla="*/ 357187 w 1145381"/>
                <a:gd name="connsiteY3" fmla="*/ 207169 h 280988"/>
                <a:gd name="connsiteX4" fmla="*/ 238125 w 1145381"/>
                <a:gd name="connsiteY4" fmla="*/ 219075 h 280988"/>
                <a:gd name="connsiteX5" fmla="*/ 171450 w 1145381"/>
                <a:gd name="connsiteY5" fmla="*/ 226219 h 280988"/>
                <a:gd name="connsiteX6" fmla="*/ 95250 w 1145381"/>
                <a:gd name="connsiteY6" fmla="*/ 238125 h 280988"/>
                <a:gd name="connsiteX7" fmla="*/ 0 w 1145381"/>
                <a:gd name="connsiteY7" fmla="*/ 257175 h 280988"/>
                <a:gd name="connsiteX8" fmla="*/ 2381 w 1145381"/>
                <a:gd name="connsiteY8" fmla="*/ 116681 h 280988"/>
                <a:gd name="connsiteX9" fmla="*/ 157162 w 1145381"/>
                <a:gd name="connsiteY9" fmla="*/ 104775 h 280988"/>
                <a:gd name="connsiteX10" fmla="*/ 364331 w 1145381"/>
                <a:gd name="connsiteY10" fmla="*/ 80963 h 280988"/>
                <a:gd name="connsiteX11" fmla="*/ 581025 w 1145381"/>
                <a:gd name="connsiteY11" fmla="*/ 54769 h 280988"/>
                <a:gd name="connsiteX12" fmla="*/ 766762 w 1145381"/>
                <a:gd name="connsiteY12" fmla="*/ 26194 h 280988"/>
                <a:gd name="connsiteX13" fmla="*/ 900112 w 1145381"/>
                <a:gd name="connsiteY13" fmla="*/ 0 h 280988"/>
                <a:gd name="connsiteX14" fmla="*/ 952500 w 1145381"/>
                <a:gd name="connsiteY14" fmla="*/ 4763 h 280988"/>
                <a:gd name="connsiteX15" fmla="*/ 1009650 w 1145381"/>
                <a:gd name="connsiteY15" fmla="*/ 11906 h 280988"/>
                <a:gd name="connsiteX16" fmla="*/ 1123950 w 1145381"/>
                <a:gd name="connsiteY16" fmla="*/ 35719 h 280988"/>
                <a:gd name="connsiteX17" fmla="*/ 1145381 w 1145381"/>
                <a:gd name="connsiteY17" fmla="*/ 280988 h 280988"/>
                <a:gd name="connsiteX18" fmla="*/ 1131093 w 1145381"/>
                <a:gd name="connsiteY18" fmla="*/ 276225 h 280988"/>
                <a:gd name="connsiteX19" fmla="*/ 1107281 w 1145381"/>
                <a:gd name="connsiteY19" fmla="*/ 259556 h 280988"/>
                <a:gd name="connsiteX20" fmla="*/ 1085850 w 1145381"/>
                <a:gd name="connsiteY20" fmla="*/ 233363 h 280988"/>
                <a:gd name="connsiteX21" fmla="*/ 1045368 w 1145381"/>
                <a:gd name="connsiteY21" fmla="*/ 200025 h 280988"/>
                <a:gd name="connsiteX22" fmla="*/ 995362 w 1145381"/>
                <a:gd name="connsiteY22" fmla="*/ 164306 h 280988"/>
                <a:gd name="connsiteX23" fmla="*/ 957262 w 1145381"/>
                <a:gd name="connsiteY23" fmla="*/ 142875 h 280988"/>
                <a:gd name="connsiteX24" fmla="*/ 933450 w 1145381"/>
                <a:gd name="connsiteY24" fmla="*/ 140494 h 280988"/>
                <a:gd name="connsiteX25" fmla="*/ 850106 w 1145381"/>
                <a:gd name="connsiteY25" fmla="*/ 150019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5381" h="280988">
                  <a:moveTo>
                    <a:pt x="850106" y="150019"/>
                  </a:moveTo>
                  <a:lnTo>
                    <a:pt x="688181" y="169069"/>
                  </a:lnTo>
                  <a:lnTo>
                    <a:pt x="473868" y="195263"/>
                  </a:lnTo>
                  <a:lnTo>
                    <a:pt x="357187" y="207169"/>
                  </a:lnTo>
                  <a:lnTo>
                    <a:pt x="238125" y="219075"/>
                  </a:lnTo>
                  <a:lnTo>
                    <a:pt x="171450" y="226219"/>
                  </a:lnTo>
                  <a:lnTo>
                    <a:pt x="95250" y="238125"/>
                  </a:lnTo>
                  <a:lnTo>
                    <a:pt x="0" y="257175"/>
                  </a:lnTo>
                  <a:cubicBezTo>
                    <a:pt x="794" y="210344"/>
                    <a:pt x="1587" y="163512"/>
                    <a:pt x="2381" y="116681"/>
                  </a:cubicBezTo>
                  <a:lnTo>
                    <a:pt x="157162" y="104775"/>
                  </a:lnTo>
                  <a:lnTo>
                    <a:pt x="364331" y="80963"/>
                  </a:lnTo>
                  <a:lnTo>
                    <a:pt x="581025" y="54769"/>
                  </a:lnTo>
                  <a:lnTo>
                    <a:pt x="766762" y="26194"/>
                  </a:lnTo>
                  <a:lnTo>
                    <a:pt x="900112" y="0"/>
                  </a:lnTo>
                  <a:lnTo>
                    <a:pt x="952500" y="4763"/>
                  </a:lnTo>
                  <a:lnTo>
                    <a:pt x="1009650" y="11906"/>
                  </a:lnTo>
                  <a:lnTo>
                    <a:pt x="1123950" y="35719"/>
                  </a:lnTo>
                  <a:lnTo>
                    <a:pt x="1145381" y="280988"/>
                  </a:lnTo>
                  <a:lnTo>
                    <a:pt x="1131093" y="276225"/>
                  </a:lnTo>
                  <a:lnTo>
                    <a:pt x="1107281" y="259556"/>
                  </a:lnTo>
                  <a:lnTo>
                    <a:pt x="1085850" y="233363"/>
                  </a:lnTo>
                  <a:lnTo>
                    <a:pt x="1045368" y="200025"/>
                  </a:lnTo>
                  <a:lnTo>
                    <a:pt x="995362" y="164306"/>
                  </a:lnTo>
                  <a:lnTo>
                    <a:pt x="957262" y="142875"/>
                  </a:lnTo>
                  <a:lnTo>
                    <a:pt x="933450" y="140494"/>
                  </a:lnTo>
                  <a:lnTo>
                    <a:pt x="850106" y="1500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5">
              <a:extLst>
                <a:ext uri="{FF2B5EF4-FFF2-40B4-BE49-F238E27FC236}">
                  <a16:creationId xmlns:a16="http://schemas.microsoft.com/office/drawing/2014/main" id="{C66156C5-69A9-4E45-B634-4CD5E5C6B3D3}"/>
                </a:ext>
              </a:extLst>
            </p:cNvPr>
            <p:cNvSpPr/>
            <p:nvPr/>
          </p:nvSpPr>
          <p:spPr>
            <a:xfrm>
              <a:off x="3987800" y="3717925"/>
              <a:ext cx="3173413" cy="511175"/>
            </a:xfrm>
            <a:custGeom>
              <a:avLst/>
              <a:gdLst>
                <a:gd name="connsiteX0" fmla="*/ 1973044 w 3173355"/>
                <a:gd name="connsiteY0" fmla="*/ 139092 h 512579"/>
                <a:gd name="connsiteX1" fmla="*/ 1748951 w 3173355"/>
                <a:gd name="connsiteY1" fmla="*/ 162274 h 512579"/>
                <a:gd name="connsiteX2" fmla="*/ 1604708 w 3173355"/>
                <a:gd name="connsiteY2" fmla="*/ 177729 h 512579"/>
                <a:gd name="connsiteX3" fmla="*/ 1378040 w 3173355"/>
                <a:gd name="connsiteY3" fmla="*/ 198335 h 512579"/>
                <a:gd name="connsiteX4" fmla="*/ 1220918 w 3173355"/>
                <a:gd name="connsiteY4" fmla="*/ 216365 h 512579"/>
                <a:gd name="connsiteX5" fmla="*/ 1040613 w 3173355"/>
                <a:gd name="connsiteY5" fmla="*/ 231820 h 512579"/>
                <a:gd name="connsiteX6" fmla="*/ 904097 w 3173355"/>
                <a:gd name="connsiteY6" fmla="*/ 244699 h 512579"/>
                <a:gd name="connsiteX7" fmla="*/ 785612 w 3173355"/>
                <a:gd name="connsiteY7" fmla="*/ 255002 h 512579"/>
                <a:gd name="connsiteX8" fmla="*/ 680005 w 3173355"/>
                <a:gd name="connsiteY8" fmla="*/ 262729 h 512579"/>
                <a:gd name="connsiteX9" fmla="*/ 507428 w 3173355"/>
                <a:gd name="connsiteY9" fmla="*/ 278184 h 512579"/>
                <a:gd name="connsiteX10" fmla="*/ 396670 w 3173355"/>
                <a:gd name="connsiteY10" fmla="*/ 285911 h 512579"/>
                <a:gd name="connsiteX11" fmla="*/ 332275 w 3173355"/>
                <a:gd name="connsiteY11" fmla="*/ 288487 h 512579"/>
                <a:gd name="connsiteX12" fmla="*/ 296215 w 3173355"/>
                <a:gd name="connsiteY12" fmla="*/ 293638 h 512579"/>
                <a:gd name="connsiteX13" fmla="*/ 262729 w 3173355"/>
                <a:gd name="connsiteY13" fmla="*/ 291063 h 512579"/>
                <a:gd name="connsiteX14" fmla="*/ 218941 w 3173355"/>
                <a:gd name="connsiteY14" fmla="*/ 283335 h 512579"/>
                <a:gd name="connsiteX15" fmla="*/ 172577 w 3173355"/>
                <a:gd name="connsiteY15" fmla="*/ 270456 h 512579"/>
                <a:gd name="connsiteX16" fmla="*/ 131365 w 3173355"/>
                <a:gd name="connsiteY16" fmla="*/ 249850 h 512579"/>
                <a:gd name="connsiteX17" fmla="*/ 97880 w 3173355"/>
                <a:gd name="connsiteY17" fmla="*/ 229244 h 512579"/>
                <a:gd name="connsiteX18" fmla="*/ 66971 w 3173355"/>
                <a:gd name="connsiteY18" fmla="*/ 203486 h 512579"/>
                <a:gd name="connsiteX19" fmla="*/ 41213 w 3173355"/>
                <a:gd name="connsiteY19" fmla="*/ 190607 h 512579"/>
                <a:gd name="connsiteX20" fmla="*/ 10304 w 3173355"/>
                <a:gd name="connsiteY20" fmla="*/ 182880 h 512579"/>
                <a:gd name="connsiteX21" fmla="*/ 0 w 3173355"/>
                <a:gd name="connsiteY21" fmla="*/ 190607 h 512579"/>
                <a:gd name="connsiteX22" fmla="*/ 0 w 3173355"/>
                <a:gd name="connsiteY22" fmla="*/ 200911 h 512579"/>
                <a:gd name="connsiteX23" fmla="*/ 12879 w 3173355"/>
                <a:gd name="connsiteY23" fmla="*/ 236971 h 512579"/>
                <a:gd name="connsiteX24" fmla="*/ 46364 w 3173355"/>
                <a:gd name="connsiteY24" fmla="*/ 280760 h 512579"/>
                <a:gd name="connsiteX25" fmla="*/ 121062 w 3173355"/>
                <a:gd name="connsiteY25" fmla="*/ 360609 h 512579"/>
                <a:gd name="connsiteX26" fmla="*/ 185456 w 3173355"/>
                <a:gd name="connsiteY26" fmla="*/ 417276 h 512579"/>
                <a:gd name="connsiteX27" fmla="*/ 229244 w 3173355"/>
                <a:gd name="connsiteY27" fmla="*/ 448185 h 512579"/>
                <a:gd name="connsiteX28" fmla="*/ 285911 w 3173355"/>
                <a:gd name="connsiteY28" fmla="*/ 476518 h 512579"/>
                <a:gd name="connsiteX29" fmla="*/ 355457 w 3173355"/>
                <a:gd name="connsiteY29" fmla="*/ 502276 h 512579"/>
                <a:gd name="connsiteX30" fmla="*/ 399246 w 3173355"/>
                <a:gd name="connsiteY30" fmla="*/ 512579 h 512579"/>
                <a:gd name="connsiteX31" fmla="*/ 458488 w 3173355"/>
                <a:gd name="connsiteY31" fmla="*/ 497125 h 512579"/>
                <a:gd name="connsiteX32" fmla="*/ 558944 w 3173355"/>
                <a:gd name="connsiteY32" fmla="*/ 473943 h 512579"/>
                <a:gd name="connsiteX33" fmla="*/ 641368 w 3173355"/>
                <a:gd name="connsiteY33" fmla="*/ 458488 h 512579"/>
                <a:gd name="connsiteX34" fmla="*/ 754702 w 3173355"/>
                <a:gd name="connsiteY34" fmla="*/ 440458 h 512579"/>
                <a:gd name="connsiteX35" fmla="*/ 860309 w 3173355"/>
                <a:gd name="connsiteY35" fmla="*/ 419851 h 512579"/>
                <a:gd name="connsiteX36" fmla="*/ 996825 w 3173355"/>
                <a:gd name="connsiteY36" fmla="*/ 401821 h 512579"/>
                <a:gd name="connsiteX37" fmla="*/ 1220918 w 3173355"/>
                <a:gd name="connsiteY37" fmla="*/ 373487 h 512579"/>
                <a:gd name="connsiteX38" fmla="*/ 1421828 w 3173355"/>
                <a:gd name="connsiteY38" fmla="*/ 350305 h 512579"/>
                <a:gd name="connsiteX39" fmla="*/ 1656224 w 3173355"/>
                <a:gd name="connsiteY39" fmla="*/ 327123 h 512579"/>
                <a:gd name="connsiteX40" fmla="*/ 1895771 w 3173355"/>
                <a:gd name="connsiteY40" fmla="*/ 303942 h 512579"/>
                <a:gd name="connsiteX41" fmla="*/ 2073499 w 3173355"/>
                <a:gd name="connsiteY41" fmla="*/ 288487 h 512579"/>
                <a:gd name="connsiteX42" fmla="*/ 2266682 w 3173355"/>
                <a:gd name="connsiteY42" fmla="*/ 275608 h 512579"/>
                <a:gd name="connsiteX43" fmla="*/ 2537138 w 3173355"/>
                <a:gd name="connsiteY43" fmla="*/ 267881 h 512579"/>
                <a:gd name="connsiteX44" fmla="*/ 2817898 w 3173355"/>
                <a:gd name="connsiteY44" fmla="*/ 262729 h 512579"/>
                <a:gd name="connsiteX45" fmla="*/ 3080627 w 3173355"/>
                <a:gd name="connsiteY45" fmla="*/ 265305 h 512579"/>
                <a:gd name="connsiteX46" fmla="*/ 3098657 w 3173355"/>
                <a:gd name="connsiteY46" fmla="*/ 265305 h 512579"/>
                <a:gd name="connsiteX47" fmla="*/ 3116688 w 3173355"/>
                <a:gd name="connsiteY47" fmla="*/ 257578 h 512579"/>
                <a:gd name="connsiteX48" fmla="*/ 3152749 w 3173355"/>
                <a:gd name="connsiteY48" fmla="*/ 231820 h 512579"/>
                <a:gd name="connsiteX49" fmla="*/ 3170779 w 3173355"/>
                <a:gd name="connsiteY49" fmla="*/ 208638 h 512579"/>
                <a:gd name="connsiteX50" fmla="*/ 3173355 w 3173355"/>
                <a:gd name="connsiteY50" fmla="*/ 193183 h 512579"/>
                <a:gd name="connsiteX51" fmla="*/ 3168203 w 3173355"/>
                <a:gd name="connsiteY51" fmla="*/ 175153 h 512579"/>
                <a:gd name="connsiteX52" fmla="*/ 3160476 w 3173355"/>
                <a:gd name="connsiteY52" fmla="*/ 159698 h 512579"/>
                <a:gd name="connsiteX53" fmla="*/ 3126991 w 3173355"/>
                <a:gd name="connsiteY53" fmla="*/ 136516 h 512579"/>
                <a:gd name="connsiteX54" fmla="*/ 3044566 w 3173355"/>
                <a:gd name="connsiteY54" fmla="*/ 90152 h 512579"/>
                <a:gd name="connsiteX55" fmla="*/ 2936384 w 3173355"/>
                <a:gd name="connsiteY55" fmla="*/ 41213 h 512579"/>
                <a:gd name="connsiteX56" fmla="*/ 2843656 w 3173355"/>
                <a:gd name="connsiteY56" fmla="*/ 2576 h 512579"/>
                <a:gd name="connsiteX57" fmla="*/ 2830777 w 3173355"/>
                <a:gd name="connsiteY57" fmla="*/ 0 h 512579"/>
                <a:gd name="connsiteX58" fmla="*/ 2815322 w 3173355"/>
                <a:gd name="connsiteY58" fmla="*/ 5152 h 512579"/>
                <a:gd name="connsiteX59" fmla="*/ 2784413 w 3173355"/>
                <a:gd name="connsiteY59" fmla="*/ 23182 h 512579"/>
                <a:gd name="connsiteX60" fmla="*/ 2722594 w 3173355"/>
                <a:gd name="connsiteY60" fmla="*/ 48940 h 512579"/>
                <a:gd name="connsiteX61" fmla="*/ 2665927 w 3173355"/>
                <a:gd name="connsiteY61" fmla="*/ 66970 h 512579"/>
                <a:gd name="connsiteX62" fmla="*/ 2575775 w 3173355"/>
                <a:gd name="connsiteY62" fmla="*/ 77273 h 512579"/>
                <a:gd name="connsiteX63" fmla="*/ 2333652 w 3173355"/>
                <a:gd name="connsiteY63" fmla="*/ 100455 h 512579"/>
                <a:gd name="connsiteX64" fmla="*/ 2091529 w 3173355"/>
                <a:gd name="connsiteY64" fmla="*/ 126213 h 512579"/>
                <a:gd name="connsiteX65" fmla="*/ 1973044 w 3173355"/>
                <a:gd name="connsiteY65" fmla="*/ 139092 h 5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3355" h="512579">
                  <a:moveTo>
                    <a:pt x="1973044" y="139092"/>
                  </a:moveTo>
                  <a:lnTo>
                    <a:pt x="1748951" y="162274"/>
                  </a:lnTo>
                  <a:lnTo>
                    <a:pt x="1604708" y="177729"/>
                  </a:lnTo>
                  <a:lnTo>
                    <a:pt x="1378040" y="198335"/>
                  </a:lnTo>
                  <a:lnTo>
                    <a:pt x="1220918" y="216365"/>
                  </a:lnTo>
                  <a:lnTo>
                    <a:pt x="1040613" y="231820"/>
                  </a:lnTo>
                  <a:lnTo>
                    <a:pt x="904097" y="244699"/>
                  </a:lnTo>
                  <a:lnTo>
                    <a:pt x="785612" y="255002"/>
                  </a:lnTo>
                  <a:lnTo>
                    <a:pt x="680005" y="262729"/>
                  </a:lnTo>
                  <a:lnTo>
                    <a:pt x="507428" y="278184"/>
                  </a:lnTo>
                  <a:lnTo>
                    <a:pt x="396670" y="285911"/>
                  </a:lnTo>
                  <a:lnTo>
                    <a:pt x="332275" y="288487"/>
                  </a:lnTo>
                  <a:lnTo>
                    <a:pt x="296215" y="293638"/>
                  </a:lnTo>
                  <a:lnTo>
                    <a:pt x="262729" y="291063"/>
                  </a:lnTo>
                  <a:lnTo>
                    <a:pt x="218941" y="283335"/>
                  </a:lnTo>
                  <a:lnTo>
                    <a:pt x="172577" y="270456"/>
                  </a:lnTo>
                  <a:lnTo>
                    <a:pt x="131365" y="249850"/>
                  </a:lnTo>
                  <a:lnTo>
                    <a:pt x="97880" y="229244"/>
                  </a:lnTo>
                  <a:lnTo>
                    <a:pt x="66971" y="203486"/>
                  </a:lnTo>
                  <a:lnTo>
                    <a:pt x="41213" y="190607"/>
                  </a:lnTo>
                  <a:lnTo>
                    <a:pt x="10304" y="182880"/>
                  </a:lnTo>
                  <a:lnTo>
                    <a:pt x="0" y="190607"/>
                  </a:lnTo>
                  <a:lnTo>
                    <a:pt x="0" y="200911"/>
                  </a:lnTo>
                  <a:lnTo>
                    <a:pt x="12879" y="236971"/>
                  </a:lnTo>
                  <a:lnTo>
                    <a:pt x="46364" y="280760"/>
                  </a:lnTo>
                  <a:lnTo>
                    <a:pt x="121062" y="360609"/>
                  </a:lnTo>
                  <a:lnTo>
                    <a:pt x="185456" y="417276"/>
                  </a:lnTo>
                  <a:lnTo>
                    <a:pt x="229244" y="448185"/>
                  </a:lnTo>
                  <a:lnTo>
                    <a:pt x="285911" y="476518"/>
                  </a:lnTo>
                  <a:lnTo>
                    <a:pt x="355457" y="502276"/>
                  </a:lnTo>
                  <a:lnTo>
                    <a:pt x="399246" y="512579"/>
                  </a:lnTo>
                  <a:lnTo>
                    <a:pt x="458488" y="497125"/>
                  </a:lnTo>
                  <a:lnTo>
                    <a:pt x="558944" y="473943"/>
                  </a:lnTo>
                  <a:lnTo>
                    <a:pt x="641368" y="458488"/>
                  </a:lnTo>
                  <a:lnTo>
                    <a:pt x="754702" y="440458"/>
                  </a:lnTo>
                  <a:lnTo>
                    <a:pt x="860309" y="419851"/>
                  </a:lnTo>
                  <a:lnTo>
                    <a:pt x="996825" y="401821"/>
                  </a:lnTo>
                  <a:lnTo>
                    <a:pt x="1220918" y="373487"/>
                  </a:lnTo>
                  <a:lnTo>
                    <a:pt x="1421828" y="350305"/>
                  </a:lnTo>
                  <a:lnTo>
                    <a:pt x="1656224" y="327123"/>
                  </a:lnTo>
                  <a:lnTo>
                    <a:pt x="1895771" y="303942"/>
                  </a:lnTo>
                  <a:lnTo>
                    <a:pt x="2073499" y="288487"/>
                  </a:lnTo>
                  <a:lnTo>
                    <a:pt x="2266682" y="275608"/>
                  </a:lnTo>
                  <a:lnTo>
                    <a:pt x="2537138" y="267881"/>
                  </a:lnTo>
                  <a:lnTo>
                    <a:pt x="2817898" y="262729"/>
                  </a:lnTo>
                  <a:lnTo>
                    <a:pt x="3080627" y="265305"/>
                  </a:lnTo>
                  <a:lnTo>
                    <a:pt x="3098657" y="265305"/>
                  </a:lnTo>
                  <a:lnTo>
                    <a:pt x="3116688" y="257578"/>
                  </a:lnTo>
                  <a:lnTo>
                    <a:pt x="3152749" y="231820"/>
                  </a:lnTo>
                  <a:lnTo>
                    <a:pt x="3170779" y="208638"/>
                  </a:lnTo>
                  <a:lnTo>
                    <a:pt x="3173355" y="193183"/>
                  </a:lnTo>
                  <a:lnTo>
                    <a:pt x="3168203" y="175153"/>
                  </a:lnTo>
                  <a:lnTo>
                    <a:pt x="3160476" y="159698"/>
                  </a:lnTo>
                  <a:lnTo>
                    <a:pt x="3126991" y="136516"/>
                  </a:lnTo>
                  <a:lnTo>
                    <a:pt x="3044566" y="90152"/>
                  </a:lnTo>
                  <a:lnTo>
                    <a:pt x="2936384" y="41213"/>
                  </a:lnTo>
                  <a:lnTo>
                    <a:pt x="2843656" y="2576"/>
                  </a:lnTo>
                  <a:lnTo>
                    <a:pt x="2830777" y="0"/>
                  </a:lnTo>
                  <a:lnTo>
                    <a:pt x="2815322" y="5152"/>
                  </a:lnTo>
                  <a:lnTo>
                    <a:pt x="2784413" y="23182"/>
                  </a:lnTo>
                  <a:lnTo>
                    <a:pt x="2722594" y="48940"/>
                  </a:lnTo>
                  <a:lnTo>
                    <a:pt x="2665927" y="66970"/>
                  </a:lnTo>
                  <a:lnTo>
                    <a:pt x="2575775" y="77273"/>
                  </a:lnTo>
                  <a:lnTo>
                    <a:pt x="2333652" y="100455"/>
                  </a:lnTo>
                  <a:lnTo>
                    <a:pt x="2091529" y="126213"/>
                  </a:lnTo>
                  <a:lnTo>
                    <a:pt x="1973044" y="13909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6">
              <a:extLst>
                <a:ext uri="{FF2B5EF4-FFF2-40B4-BE49-F238E27FC236}">
                  <a16:creationId xmlns:a16="http://schemas.microsoft.com/office/drawing/2014/main" id="{524F1F32-5F46-426C-B20A-B3469146A4DC}"/>
                </a:ext>
              </a:extLst>
            </p:cNvPr>
            <p:cNvSpPr/>
            <p:nvPr/>
          </p:nvSpPr>
          <p:spPr>
            <a:xfrm>
              <a:off x="3903662" y="4095750"/>
              <a:ext cx="1125538" cy="985838"/>
            </a:xfrm>
            <a:custGeom>
              <a:avLst/>
              <a:gdLst>
                <a:gd name="connsiteX0" fmla="*/ 797719 w 1126331"/>
                <a:gd name="connsiteY0" fmla="*/ 245269 h 985838"/>
                <a:gd name="connsiteX1" fmla="*/ 685800 w 1126331"/>
                <a:gd name="connsiteY1" fmla="*/ 369094 h 985838"/>
                <a:gd name="connsiteX2" fmla="*/ 600075 w 1126331"/>
                <a:gd name="connsiteY2" fmla="*/ 454819 h 985838"/>
                <a:gd name="connsiteX3" fmla="*/ 533400 w 1126331"/>
                <a:gd name="connsiteY3" fmla="*/ 521494 h 985838"/>
                <a:gd name="connsiteX4" fmla="*/ 466725 w 1126331"/>
                <a:gd name="connsiteY4" fmla="*/ 583406 h 985838"/>
                <a:gd name="connsiteX5" fmla="*/ 333375 w 1126331"/>
                <a:gd name="connsiteY5" fmla="*/ 697706 h 985838"/>
                <a:gd name="connsiteX6" fmla="*/ 223837 w 1126331"/>
                <a:gd name="connsiteY6" fmla="*/ 781050 h 985838"/>
                <a:gd name="connsiteX7" fmla="*/ 121444 w 1126331"/>
                <a:gd name="connsiteY7" fmla="*/ 857250 h 985838"/>
                <a:gd name="connsiteX8" fmla="*/ 33337 w 1126331"/>
                <a:gd name="connsiteY8" fmla="*/ 921544 h 985838"/>
                <a:gd name="connsiteX9" fmla="*/ 7144 w 1126331"/>
                <a:gd name="connsiteY9" fmla="*/ 942975 h 985838"/>
                <a:gd name="connsiteX10" fmla="*/ 0 w 1126331"/>
                <a:gd name="connsiteY10" fmla="*/ 959644 h 985838"/>
                <a:gd name="connsiteX11" fmla="*/ 0 w 1126331"/>
                <a:gd name="connsiteY11" fmla="*/ 969169 h 985838"/>
                <a:gd name="connsiteX12" fmla="*/ 4762 w 1126331"/>
                <a:gd name="connsiteY12" fmla="*/ 976313 h 985838"/>
                <a:gd name="connsiteX13" fmla="*/ 14287 w 1126331"/>
                <a:gd name="connsiteY13" fmla="*/ 985838 h 985838"/>
                <a:gd name="connsiteX14" fmla="*/ 40481 w 1126331"/>
                <a:gd name="connsiteY14" fmla="*/ 985838 h 985838"/>
                <a:gd name="connsiteX15" fmla="*/ 83344 w 1126331"/>
                <a:gd name="connsiteY15" fmla="*/ 969169 h 985838"/>
                <a:gd name="connsiteX16" fmla="*/ 300037 w 1126331"/>
                <a:gd name="connsiteY16" fmla="*/ 866775 h 985838"/>
                <a:gd name="connsiteX17" fmla="*/ 502444 w 1126331"/>
                <a:gd name="connsiteY17" fmla="*/ 752475 h 985838"/>
                <a:gd name="connsiteX18" fmla="*/ 714375 w 1126331"/>
                <a:gd name="connsiteY18" fmla="*/ 616744 h 985838"/>
                <a:gd name="connsiteX19" fmla="*/ 854869 w 1126331"/>
                <a:gd name="connsiteY19" fmla="*/ 519113 h 985838"/>
                <a:gd name="connsiteX20" fmla="*/ 1021556 w 1126331"/>
                <a:gd name="connsiteY20" fmla="*/ 354806 h 985838"/>
                <a:gd name="connsiteX21" fmla="*/ 1088231 w 1126331"/>
                <a:gd name="connsiteY21" fmla="*/ 280988 h 985838"/>
                <a:gd name="connsiteX22" fmla="*/ 1121569 w 1126331"/>
                <a:gd name="connsiteY22" fmla="*/ 235744 h 985838"/>
                <a:gd name="connsiteX23" fmla="*/ 1126331 w 1126331"/>
                <a:gd name="connsiteY23" fmla="*/ 223838 h 985838"/>
                <a:gd name="connsiteX24" fmla="*/ 1126331 w 1126331"/>
                <a:gd name="connsiteY24" fmla="*/ 216694 h 985838"/>
                <a:gd name="connsiteX25" fmla="*/ 1114425 w 1126331"/>
                <a:gd name="connsiteY25" fmla="*/ 200025 h 985838"/>
                <a:gd name="connsiteX26" fmla="*/ 1047750 w 1126331"/>
                <a:gd name="connsiteY26" fmla="*/ 135731 h 985838"/>
                <a:gd name="connsiteX27" fmla="*/ 990600 w 1126331"/>
                <a:gd name="connsiteY27" fmla="*/ 88106 h 985838"/>
                <a:gd name="connsiteX28" fmla="*/ 871537 w 1126331"/>
                <a:gd name="connsiteY28" fmla="*/ 0 h 985838"/>
                <a:gd name="connsiteX29" fmla="*/ 788194 w 1126331"/>
                <a:gd name="connsiteY29" fmla="*/ 23813 h 985838"/>
                <a:gd name="connsiteX30" fmla="*/ 826294 w 1126331"/>
                <a:gd name="connsiteY30" fmla="*/ 80963 h 985838"/>
                <a:gd name="connsiteX31" fmla="*/ 840581 w 1126331"/>
                <a:gd name="connsiteY31" fmla="*/ 109538 h 985838"/>
                <a:gd name="connsiteX32" fmla="*/ 845344 w 1126331"/>
                <a:gd name="connsiteY32" fmla="*/ 123825 h 985838"/>
                <a:gd name="connsiteX33" fmla="*/ 847725 w 1126331"/>
                <a:gd name="connsiteY33" fmla="*/ 152400 h 985838"/>
                <a:gd name="connsiteX34" fmla="*/ 847725 w 1126331"/>
                <a:gd name="connsiteY34" fmla="*/ 171450 h 985838"/>
                <a:gd name="connsiteX35" fmla="*/ 838200 w 1126331"/>
                <a:gd name="connsiteY35" fmla="*/ 197644 h 985838"/>
                <a:gd name="connsiteX36" fmla="*/ 797719 w 1126331"/>
                <a:gd name="connsiteY36" fmla="*/ 245269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26331" h="985838">
                  <a:moveTo>
                    <a:pt x="797719" y="245269"/>
                  </a:moveTo>
                  <a:lnTo>
                    <a:pt x="685800" y="369094"/>
                  </a:lnTo>
                  <a:lnTo>
                    <a:pt x="600075" y="454819"/>
                  </a:lnTo>
                  <a:lnTo>
                    <a:pt x="533400" y="521494"/>
                  </a:lnTo>
                  <a:lnTo>
                    <a:pt x="466725" y="583406"/>
                  </a:lnTo>
                  <a:lnTo>
                    <a:pt x="333375" y="697706"/>
                  </a:lnTo>
                  <a:lnTo>
                    <a:pt x="223837" y="781050"/>
                  </a:lnTo>
                  <a:lnTo>
                    <a:pt x="121444" y="857250"/>
                  </a:lnTo>
                  <a:lnTo>
                    <a:pt x="33337" y="921544"/>
                  </a:lnTo>
                  <a:lnTo>
                    <a:pt x="7144" y="942975"/>
                  </a:lnTo>
                  <a:lnTo>
                    <a:pt x="0" y="959644"/>
                  </a:lnTo>
                  <a:lnTo>
                    <a:pt x="0" y="969169"/>
                  </a:lnTo>
                  <a:lnTo>
                    <a:pt x="4762" y="976313"/>
                  </a:lnTo>
                  <a:lnTo>
                    <a:pt x="14287" y="985838"/>
                  </a:lnTo>
                  <a:lnTo>
                    <a:pt x="40481" y="985838"/>
                  </a:lnTo>
                  <a:lnTo>
                    <a:pt x="83344" y="969169"/>
                  </a:lnTo>
                  <a:lnTo>
                    <a:pt x="300037" y="866775"/>
                  </a:lnTo>
                  <a:lnTo>
                    <a:pt x="502444" y="752475"/>
                  </a:lnTo>
                  <a:lnTo>
                    <a:pt x="714375" y="616744"/>
                  </a:lnTo>
                  <a:lnTo>
                    <a:pt x="854869" y="519113"/>
                  </a:lnTo>
                  <a:lnTo>
                    <a:pt x="1021556" y="354806"/>
                  </a:lnTo>
                  <a:lnTo>
                    <a:pt x="1088231" y="280988"/>
                  </a:lnTo>
                  <a:lnTo>
                    <a:pt x="1121569" y="235744"/>
                  </a:lnTo>
                  <a:lnTo>
                    <a:pt x="1126331" y="223838"/>
                  </a:lnTo>
                  <a:lnTo>
                    <a:pt x="1126331" y="216694"/>
                  </a:lnTo>
                  <a:lnTo>
                    <a:pt x="1114425" y="200025"/>
                  </a:lnTo>
                  <a:lnTo>
                    <a:pt x="1047750" y="135731"/>
                  </a:lnTo>
                  <a:lnTo>
                    <a:pt x="990600" y="88106"/>
                  </a:lnTo>
                  <a:lnTo>
                    <a:pt x="871537" y="0"/>
                  </a:lnTo>
                  <a:lnTo>
                    <a:pt x="788194" y="23813"/>
                  </a:lnTo>
                  <a:lnTo>
                    <a:pt x="826294" y="80963"/>
                  </a:lnTo>
                  <a:lnTo>
                    <a:pt x="840581" y="109538"/>
                  </a:lnTo>
                  <a:lnTo>
                    <a:pt x="845344" y="123825"/>
                  </a:lnTo>
                  <a:lnTo>
                    <a:pt x="847725" y="152400"/>
                  </a:lnTo>
                  <a:lnTo>
                    <a:pt x="847725" y="171450"/>
                  </a:lnTo>
                  <a:lnTo>
                    <a:pt x="838200" y="197644"/>
                  </a:lnTo>
                  <a:lnTo>
                    <a:pt x="797719" y="2452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7">
              <a:extLst>
                <a:ext uri="{FF2B5EF4-FFF2-40B4-BE49-F238E27FC236}">
                  <a16:creationId xmlns:a16="http://schemas.microsoft.com/office/drawing/2014/main" id="{16AEF403-36B6-44D6-B197-E52272A9388D}"/>
                </a:ext>
              </a:extLst>
            </p:cNvPr>
            <p:cNvSpPr/>
            <p:nvPr/>
          </p:nvSpPr>
          <p:spPr>
            <a:xfrm>
              <a:off x="4691062" y="4297363"/>
              <a:ext cx="2422526" cy="333375"/>
            </a:xfrm>
            <a:custGeom>
              <a:avLst/>
              <a:gdLst>
                <a:gd name="connsiteX0" fmla="*/ 1690687 w 2421731"/>
                <a:gd name="connsiteY0" fmla="*/ 69057 h 333375"/>
                <a:gd name="connsiteX1" fmla="*/ 1545431 w 2421731"/>
                <a:gd name="connsiteY1" fmla="*/ 83344 h 333375"/>
                <a:gd name="connsiteX2" fmla="*/ 1378743 w 2421731"/>
                <a:gd name="connsiteY2" fmla="*/ 95250 h 333375"/>
                <a:gd name="connsiteX3" fmla="*/ 1235868 w 2421731"/>
                <a:gd name="connsiteY3" fmla="*/ 104775 h 333375"/>
                <a:gd name="connsiteX4" fmla="*/ 1131093 w 2421731"/>
                <a:gd name="connsiteY4" fmla="*/ 109538 h 333375"/>
                <a:gd name="connsiteX5" fmla="*/ 1062037 w 2421731"/>
                <a:gd name="connsiteY5" fmla="*/ 116682 h 333375"/>
                <a:gd name="connsiteX6" fmla="*/ 928687 w 2421731"/>
                <a:gd name="connsiteY6" fmla="*/ 133350 h 333375"/>
                <a:gd name="connsiteX7" fmla="*/ 792956 w 2421731"/>
                <a:gd name="connsiteY7" fmla="*/ 145257 h 333375"/>
                <a:gd name="connsiteX8" fmla="*/ 661987 w 2421731"/>
                <a:gd name="connsiteY8" fmla="*/ 157163 h 333375"/>
                <a:gd name="connsiteX9" fmla="*/ 554831 w 2421731"/>
                <a:gd name="connsiteY9" fmla="*/ 164307 h 333375"/>
                <a:gd name="connsiteX10" fmla="*/ 454818 w 2421731"/>
                <a:gd name="connsiteY10" fmla="*/ 169069 h 333375"/>
                <a:gd name="connsiteX11" fmla="*/ 364331 w 2421731"/>
                <a:gd name="connsiteY11" fmla="*/ 169069 h 333375"/>
                <a:gd name="connsiteX12" fmla="*/ 280987 w 2421731"/>
                <a:gd name="connsiteY12" fmla="*/ 164307 h 333375"/>
                <a:gd name="connsiteX13" fmla="*/ 230981 w 2421731"/>
                <a:gd name="connsiteY13" fmla="*/ 154782 h 333375"/>
                <a:gd name="connsiteX14" fmla="*/ 154781 w 2421731"/>
                <a:gd name="connsiteY14" fmla="*/ 126207 h 333375"/>
                <a:gd name="connsiteX15" fmla="*/ 0 w 2421731"/>
                <a:gd name="connsiteY15" fmla="*/ 300038 h 333375"/>
                <a:gd name="connsiteX16" fmla="*/ 100012 w 2421731"/>
                <a:gd name="connsiteY16" fmla="*/ 314325 h 333375"/>
                <a:gd name="connsiteX17" fmla="*/ 204787 w 2421731"/>
                <a:gd name="connsiteY17" fmla="*/ 328613 h 333375"/>
                <a:gd name="connsiteX18" fmla="*/ 333375 w 2421731"/>
                <a:gd name="connsiteY18" fmla="*/ 333375 h 333375"/>
                <a:gd name="connsiteX19" fmla="*/ 447675 w 2421731"/>
                <a:gd name="connsiteY19" fmla="*/ 333375 h 333375"/>
                <a:gd name="connsiteX20" fmla="*/ 545306 w 2421731"/>
                <a:gd name="connsiteY20" fmla="*/ 316707 h 333375"/>
                <a:gd name="connsiteX21" fmla="*/ 719137 w 2421731"/>
                <a:gd name="connsiteY21" fmla="*/ 295275 h 333375"/>
                <a:gd name="connsiteX22" fmla="*/ 928687 w 2421731"/>
                <a:gd name="connsiteY22" fmla="*/ 271463 h 333375"/>
                <a:gd name="connsiteX23" fmla="*/ 997743 w 2421731"/>
                <a:gd name="connsiteY23" fmla="*/ 261938 h 333375"/>
                <a:gd name="connsiteX24" fmla="*/ 1114425 w 2421731"/>
                <a:gd name="connsiteY24" fmla="*/ 242888 h 333375"/>
                <a:gd name="connsiteX25" fmla="*/ 1359693 w 2421731"/>
                <a:gd name="connsiteY25" fmla="*/ 230982 h 333375"/>
                <a:gd name="connsiteX26" fmla="*/ 1683543 w 2421731"/>
                <a:gd name="connsiteY26" fmla="*/ 214313 h 333375"/>
                <a:gd name="connsiteX27" fmla="*/ 1940718 w 2421731"/>
                <a:gd name="connsiteY27" fmla="*/ 202407 h 333375"/>
                <a:gd name="connsiteX28" fmla="*/ 2033587 w 2421731"/>
                <a:gd name="connsiteY28" fmla="*/ 200025 h 333375"/>
                <a:gd name="connsiteX29" fmla="*/ 2393156 w 2421731"/>
                <a:gd name="connsiteY29" fmla="*/ 302419 h 333375"/>
                <a:gd name="connsiteX30" fmla="*/ 2412206 w 2421731"/>
                <a:gd name="connsiteY30" fmla="*/ 288132 h 333375"/>
                <a:gd name="connsiteX31" fmla="*/ 2419350 w 2421731"/>
                <a:gd name="connsiteY31" fmla="*/ 271463 h 333375"/>
                <a:gd name="connsiteX32" fmla="*/ 2421731 w 2421731"/>
                <a:gd name="connsiteY32" fmla="*/ 252413 h 333375"/>
                <a:gd name="connsiteX33" fmla="*/ 2421731 w 2421731"/>
                <a:gd name="connsiteY33" fmla="*/ 238125 h 333375"/>
                <a:gd name="connsiteX34" fmla="*/ 2416968 w 2421731"/>
                <a:gd name="connsiteY34" fmla="*/ 216694 h 333375"/>
                <a:gd name="connsiteX35" fmla="*/ 2402681 w 2421731"/>
                <a:gd name="connsiteY35" fmla="*/ 188119 h 333375"/>
                <a:gd name="connsiteX36" fmla="*/ 2386012 w 2421731"/>
                <a:gd name="connsiteY36" fmla="*/ 164307 h 333375"/>
                <a:gd name="connsiteX37" fmla="*/ 2347912 w 2421731"/>
                <a:gd name="connsiteY37" fmla="*/ 135732 h 333375"/>
                <a:gd name="connsiteX38" fmla="*/ 2257425 w 2421731"/>
                <a:gd name="connsiteY38" fmla="*/ 78582 h 333375"/>
                <a:gd name="connsiteX39" fmla="*/ 2183606 w 2421731"/>
                <a:gd name="connsiteY39" fmla="*/ 35719 h 333375"/>
                <a:gd name="connsiteX40" fmla="*/ 2112168 w 2421731"/>
                <a:gd name="connsiteY40" fmla="*/ 0 h 333375"/>
                <a:gd name="connsiteX41" fmla="*/ 2097881 w 2421731"/>
                <a:gd name="connsiteY41" fmla="*/ 2382 h 333375"/>
                <a:gd name="connsiteX42" fmla="*/ 2057400 w 2421731"/>
                <a:gd name="connsiteY42" fmla="*/ 16669 h 333375"/>
                <a:gd name="connsiteX43" fmla="*/ 1959768 w 2421731"/>
                <a:gd name="connsiteY43" fmla="*/ 40482 h 333375"/>
                <a:gd name="connsiteX44" fmla="*/ 1933575 w 2421731"/>
                <a:gd name="connsiteY44" fmla="*/ 45244 h 333375"/>
                <a:gd name="connsiteX45" fmla="*/ 1850231 w 2421731"/>
                <a:gd name="connsiteY45" fmla="*/ 54769 h 333375"/>
                <a:gd name="connsiteX46" fmla="*/ 1690687 w 2421731"/>
                <a:gd name="connsiteY46" fmla="*/ 6905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1731" h="333375">
                  <a:moveTo>
                    <a:pt x="1690687" y="69057"/>
                  </a:moveTo>
                  <a:lnTo>
                    <a:pt x="1545431" y="83344"/>
                  </a:lnTo>
                  <a:lnTo>
                    <a:pt x="1378743" y="95250"/>
                  </a:lnTo>
                  <a:lnTo>
                    <a:pt x="1235868" y="104775"/>
                  </a:lnTo>
                  <a:lnTo>
                    <a:pt x="1131093" y="109538"/>
                  </a:lnTo>
                  <a:lnTo>
                    <a:pt x="1062037" y="116682"/>
                  </a:lnTo>
                  <a:lnTo>
                    <a:pt x="928687" y="133350"/>
                  </a:lnTo>
                  <a:lnTo>
                    <a:pt x="792956" y="145257"/>
                  </a:lnTo>
                  <a:lnTo>
                    <a:pt x="661987" y="157163"/>
                  </a:lnTo>
                  <a:lnTo>
                    <a:pt x="554831" y="164307"/>
                  </a:lnTo>
                  <a:lnTo>
                    <a:pt x="454818" y="169069"/>
                  </a:lnTo>
                  <a:lnTo>
                    <a:pt x="364331" y="169069"/>
                  </a:lnTo>
                  <a:lnTo>
                    <a:pt x="280987" y="164307"/>
                  </a:lnTo>
                  <a:lnTo>
                    <a:pt x="230981" y="154782"/>
                  </a:lnTo>
                  <a:lnTo>
                    <a:pt x="154781" y="126207"/>
                  </a:lnTo>
                  <a:lnTo>
                    <a:pt x="0" y="300038"/>
                  </a:lnTo>
                  <a:lnTo>
                    <a:pt x="100012" y="314325"/>
                  </a:lnTo>
                  <a:lnTo>
                    <a:pt x="204787" y="328613"/>
                  </a:lnTo>
                  <a:lnTo>
                    <a:pt x="333375" y="333375"/>
                  </a:lnTo>
                  <a:lnTo>
                    <a:pt x="447675" y="333375"/>
                  </a:lnTo>
                  <a:lnTo>
                    <a:pt x="545306" y="316707"/>
                  </a:lnTo>
                  <a:lnTo>
                    <a:pt x="719137" y="295275"/>
                  </a:lnTo>
                  <a:lnTo>
                    <a:pt x="928687" y="271463"/>
                  </a:lnTo>
                  <a:lnTo>
                    <a:pt x="997743" y="261938"/>
                  </a:lnTo>
                  <a:lnTo>
                    <a:pt x="1114425" y="242888"/>
                  </a:lnTo>
                  <a:lnTo>
                    <a:pt x="1359693" y="230982"/>
                  </a:lnTo>
                  <a:lnTo>
                    <a:pt x="1683543" y="214313"/>
                  </a:lnTo>
                  <a:lnTo>
                    <a:pt x="1940718" y="202407"/>
                  </a:lnTo>
                  <a:lnTo>
                    <a:pt x="2033587" y="200025"/>
                  </a:lnTo>
                  <a:lnTo>
                    <a:pt x="2393156" y="302419"/>
                  </a:lnTo>
                  <a:lnTo>
                    <a:pt x="2412206" y="288132"/>
                  </a:lnTo>
                  <a:lnTo>
                    <a:pt x="2419350" y="271463"/>
                  </a:lnTo>
                  <a:lnTo>
                    <a:pt x="2421731" y="252413"/>
                  </a:lnTo>
                  <a:lnTo>
                    <a:pt x="2421731" y="238125"/>
                  </a:lnTo>
                  <a:lnTo>
                    <a:pt x="2416968" y="216694"/>
                  </a:lnTo>
                  <a:lnTo>
                    <a:pt x="2402681" y="188119"/>
                  </a:lnTo>
                  <a:lnTo>
                    <a:pt x="2386012" y="164307"/>
                  </a:lnTo>
                  <a:lnTo>
                    <a:pt x="2347912" y="135732"/>
                  </a:lnTo>
                  <a:lnTo>
                    <a:pt x="2257425" y="78582"/>
                  </a:lnTo>
                  <a:lnTo>
                    <a:pt x="2183606" y="35719"/>
                  </a:lnTo>
                  <a:lnTo>
                    <a:pt x="2112168" y="0"/>
                  </a:lnTo>
                  <a:lnTo>
                    <a:pt x="2097881" y="2382"/>
                  </a:lnTo>
                  <a:lnTo>
                    <a:pt x="2057400" y="16669"/>
                  </a:lnTo>
                  <a:lnTo>
                    <a:pt x="1959768" y="40482"/>
                  </a:lnTo>
                  <a:lnTo>
                    <a:pt x="1933575" y="45244"/>
                  </a:lnTo>
                  <a:lnTo>
                    <a:pt x="1850231" y="54769"/>
                  </a:lnTo>
                  <a:lnTo>
                    <a:pt x="1690687" y="690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8">
              <a:extLst>
                <a:ext uri="{FF2B5EF4-FFF2-40B4-BE49-F238E27FC236}">
                  <a16:creationId xmlns:a16="http://schemas.microsoft.com/office/drawing/2014/main" id="{661AC793-0A4E-4853-8B3F-CB8C289C5F35}"/>
                </a:ext>
              </a:extLst>
            </p:cNvPr>
            <p:cNvSpPr/>
            <p:nvPr/>
          </p:nvSpPr>
          <p:spPr>
            <a:xfrm>
              <a:off x="6145213" y="4449763"/>
              <a:ext cx="962025" cy="1793875"/>
            </a:xfrm>
            <a:custGeom>
              <a:avLst/>
              <a:gdLst>
                <a:gd name="connsiteX0" fmla="*/ 783432 w 962025"/>
                <a:gd name="connsiteY0" fmla="*/ 581025 h 1793082"/>
                <a:gd name="connsiteX1" fmla="*/ 733425 w 962025"/>
                <a:gd name="connsiteY1" fmla="*/ 742950 h 1793082"/>
                <a:gd name="connsiteX2" fmla="*/ 690563 w 962025"/>
                <a:gd name="connsiteY2" fmla="*/ 862013 h 1793082"/>
                <a:gd name="connsiteX3" fmla="*/ 642938 w 962025"/>
                <a:gd name="connsiteY3" fmla="*/ 985838 h 1793082"/>
                <a:gd name="connsiteX4" fmla="*/ 590550 w 962025"/>
                <a:gd name="connsiteY4" fmla="*/ 1109663 h 1793082"/>
                <a:gd name="connsiteX5" fmla="*/ 523875 w 962025"/>
                <a:gd name="connsiteY5" fmla="*/ 1247775 h 1793082"/>
                <a:gd name="connsiteX6" fmla="*/ 481013 w 962025"/>
                <a:gd name="connsiteY6" fmla="*/ 1326357 h 1793082"/>
                <a:gd name="connsiteX7" fmla="*/ 421482 w 962025"/>
                <a:gd name="connsiteY7" fmla="*/ 1426369 h 1793082"/>
                <a:gd name="connsiteX8" fmla="*/ 373857 w 962025"/>
                <a:gd name="connsiteY8" fmla="*/ 1500188 h 1793082"/>
                <a:gd name="connsiteX9" fmla="*/ 338138 w 962025"/>
                <a:gd name="connsiteY9" fmla="*/ 1559719 h 1793082"/>
                <a:gd name="connsiteX10" fmla="*/ 314325 w 962025"/>
                <a:gd name="connsiteY10" fmla="*/ 1595438 h 1793082"/>
                <a:gd name="connsiteX11" fmla="*/ 266700 w 962025"/>
                <a:gd name="connsiteY11" fmla="*/ 1657350 h 1793082"/>
                <a:gd name="connsiteX12" fmla="*/ 211932 w 962025"/>
                <a:gd name="connsiteY12" fmla="*/ 1716882 h 1793082"/>
                <a:gd name="connsiteX13" fmla="*/ 166688 w 962025"/>
                <a:gd name="connsiteY13" fmla="*/ 1757363 h 1793082"/>
                <a:gd name="connsiteX14" fmla="*/ 142875 w 962025"/>
                <a:gd name="connsiteY14" fmla="*/ 1774032 h 1793082"/>
                <a:gd name="connsiteX15" fmla="*/ 104775 w 962025"/>
                <a:gd name="connsiteY15" fmla="*/ 1788319 h 1793082"/>
                <a:gd name="connsiteX16" fmla="*/ 69057 w 962025"/>
                <a:gd name="connsiteY16" fmla="*/ 1793082 h 1793082"/>
                <a:gd name="connsiteX17" fmla="*/ 47625 w 962025"/>
                <a:gd name="connsiteY17" fmla="*/ 1790700 h 1793082"/>
                <a:gd name="connsiteX18" fmla="*/ 28575 w 962025"/>
                <a:gd name="connsiteY18" fmla="*/ 1781175 h 1793082"/>
                <a:gd name="connsiteX19" fmla="*/ 16669 w 962025"/>
                <a:gd name="connsiteY19" fmla="*/ 1769269 h 1793082"/>
                <a:gd name="connsiteX20" fmla="*/ 7144 w 962025"/>
                <a:gd name="connsiteY20" fmla="*/ 1752600 h 1793082"/>
                <a:gd name="connsiteX21" fmla="*/ 0 w 962025"/>
                <a:gd name="connsiteY21" fmla="*/ 1719263 h 1793082"/>
                <a:gd name="connsiteX22" fmla="*/ 0 w 962025"/>
                <a:gd name="connsiteY22" fmla="*/ 1676400 h 1793082"/>
                <a:gd name="connsiteX23" fmla="*/ 209550 w 962025"/>
                <a:gd name="connsiteY23" fmla="*/ 1264444 h 1793082"/>
                <a:gd name="connsiteX24" fmla="*/ 254794 w 962025"/>
                <a:gd name="connsiteY24" fmla="*/ 1204913 h 1793082"/>
                <a:gd name="connsiteX25" fmla="*/ 292894 w 962025"/>
                <a:gd name="connsiteY25" fmla="*/ 1150144 h 1793082"/>
                <a:gd name="connsiteX26" fmla="*/ 321469 w 962025"/>
                <a:gd name="connsiteY26" fmla="*/ 1100138 h 1793082"/>
                <a:gd name="connsiteX27" fmla="*/ 352425 w 962025"/>
                <a:gd name="connsiteY27" fmla="*/ 1042988 h 1793082"/>
                <a:gd name="connsiteX28" fmla="*/ 388144 w 962025"/>
                <a:gd name="connsiteY28" fmla="*/ 966788 h 1793082"/>
                <a:gd name="connsiteX29" fmla="*/ 423863 w 962025"/>
                <a:gd name="connsiteY29" fmla="*/ 885825 h 1793082"/>
                <a:gd name="connsiteX30" fmla="*/ 447675 w 962025"/>
                <a:gd name="connsiteY30" fmla="*/ 819150 h 1793082"/>
                <a:gd name="connsiteX31" fmla="*/ 466725 w 962025"/>
                <a:gd name="connsiteY31" fmla="*/ 771525 h 1793082"/>
                <a:gd name="connsiteX32" fmla="*/ 488157 w 962025"/>
                <a:gd name="connsiteY32" fmla="*/ 697707 h 1793082"/>
                <a:gd name="connsiteX33" fmla="*/ 516732 w 962025"/>
                <a:gd name="connsiteY33" fmla="*/ 597694 h 1793082"/>
                <a:gd name="connsiteX34" fmla="*/ 547688 w 962025"/>
                <a:gd name="connsiteY34" fmla="*/ 495300 h 1793082"/>
                <a:gd name="connsiteX35" fmla="*/ 590550 w 962025"/>
                <a:gd name="connsiteY35" fmla="*/ 347663 h 1793082"/>
                <a:gd name="connsiteX36" fmla="*/ 635794 w 962025"/>
                <a:gd name="connsiteY36" fmla="*/ 197644 h 1793082"/>
                <a:gd name="connsiteX37" fmla="*/ 647700 w 962025"/>
                <a:gd name="connsiteY37" fmla="*/ 161925 h 1793082"/>
                <a:gd name="connsiteX38" fmla="*/ 650082 w 962025"/>
                <a:gd name="connsiteY38" fmla="*/ 147638 h 1793082"/>
                <a:gd name="connsiteX39" fmla="*/ 647700 w 962025"/>
                <a:gd name="connsiteY39" fmla="*/ 130969 h 1793082"/>
                <a:gd name="connsiteX40" fmla="*/ 645319 w 962025"/>
                <a:gd name="connsiteY40" fmla="*/ 111919 h 1793082"/>
                <a:gd name="connsiteX41" fmla="*/ 635794 w 962025"/>
                <a:gd name="connsiteY41" fmla="*/ 88107 h 1793082"/>
                <a:gd name="connsiteX42" fmla="*/ 626269 w 962025"/>
                <a:gd name="connsiteY42" fmla="*/ 73819 h 1793082"/>
                <a:gd name="connsiteX43" fmla="*/ 614363 w 962025"/>
                <a:gd name="connsiteY43" fmla="*/ 59532 h 1793082"/>
                <a:gd name="connsiteX44" fmla="*/ 566738 w 962025"/>
                <a:gd name="connsiteY44" fmla="*/ 0 h 1793082"/>
                <a:gd name="connsiteX45" fmla="*/ 962025 w 962025"/>
                <a:gd name="connsiteY45" fmla="*/ 83344 h 1793082"/>
                <a:gd name="connsiteX46" fmla="*/ 962025 w 962025"/>
                <a:gd name="connsiteY46" fmla="*/ 114300 h 1793082"/>
                <a:gd name="connsiteX47" fmla="*/ 954882 w 962025"/>
                <a:gd name="connsiteY47" fmla="*/ 135732 h 1793082"/>
                <a:gd name="connsiteX48" fmla="*/ 938213 w 962025"/>
                <a:gd name="connsiteY48" fmla="*/ 152400 h 1793082"/>
                <a:gd name="connsiteX49" fmla="*/ 923925 w 962025"/>
                <a:gd name="connsiteY49" fmla="*/ 166688 h 1793082"/>
                <a:gd name="connsiteX50" fmla="*/ 904875 w 962025"/>
                <a:gd name="connsiteY50" fmla="*/ 195263 h 1793082"/>
                <a:gd name="connsiteX51" fmla="*/ 885825 w 962025"/>
                <a:gd name="connsiteY51" fmla="*/ 233363 h 1793082"/>
                <a:gd name="connsiteX52" fmla="*/ 866775 w 962025"/>
                <a:gd name="connsiteY52" fmla="*/ 278607 h 1793082"/>
                <a:gd name="connsiteX53" fmla="*/ 850107 w 962025"/>
                <a:gd name="connsiteY53" fmla="*/ 330994 h 1793082"/>
                <a:gd name="connsiteX54" fmla="*/ 828675 w 962025"/>
                <a:gd name="connsiteY54" fmla="*/ 411957 h 1793082"/>
                <a:gd name="connsiteX55" fmla="*/ 809625 w 962025"/>
                <a:gd name="connsiteY55" fmla="*/ 495300 h 1793082"/>
                <a:gd name="connsiteX56" fmla="*/ 783432 w 962025"/>
                <a:gd name="connsiteY56" fmla="*/ 581025 h 17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62025" h="1793082">
                  <a:moveTo>
                    <a:pt x="783432" y="581025"/>
                  </a:moveTo>
                  <a:lnTo>
                    <a:pt x="733425" y="742950"/>
                  </a:lnTo>
                  <a:lnTo>
                    <a:pt x="690563" y="862013"/>
                  </a:lnTo>
                  <a:lnTo>
                    <a:pt x="642938" y="985838"/>
                  </a:lnTo>
                  <a:lnTo>
                    <a:pt x="590550" y="1109663"/>
                  </a:lnTo>
                  <a:lnTo>
                    <a:pt x="523875" y="1247775"/>
                  </a:lnTo>
                  <a:lnTo>
                    <a:pt x="481013" y="1326357"/>
                  </a:lnTo>
                  <a:lnTo>
                    <a:pt x="421482" y="1426369"/>
                  </a:lnTo>
                  <a:lnTo>
                    <a:pt x="373857" y="1500188"/>
                  </a:lnTo>
                  <a:lnTo>
                    <a:pt x="338138" y="1559719"/>
                  </a:lnTo>
                  <a:lnTo>
                    <a:pt x="314325" y="1595438"/>
                  </a:lnTo>
                  <a:lnTo>
                    <a:pt x="266700" y="1657350"/>
                  </a:lnTo>
                  <a:lnTo>
                    <a:pt x="211932" y="1716882"/>
                  </a:lnTo>
                  <a:lnTo>
                    <a:pt x="166688" y="1757363"/>
                  </a:lnTo>
                  <a:lnTo>
                    <a:pt x="142875" y="1774032"/>
                  </a:lnTo>
                  <a:lnTo>
                    <a:pt x="104775" y="1788319"/>
                  </a:lnTo>
                  <a:lnTo>
                    <a:pt x="69057" y="1793082"/>
                  </a:lnTo>
                  <a:lnTo>
                    <a:pt x="47625" y="1790700"/>
                  </a:lnTo>
                  <a:lnTo>
                    <a:pt x="28575" y="1781175"/>
                  </a:lnTo>
                  <a:lnTo>
                    <a:pt x="16669" y="1769269"/>
                  </a:lnTo>
                  <a:lnTo>
                    <a:pt x="7144" y="1752600"/>
                  </a:lnTo>
                  <a:lnTo>
                    <a:pt x="0" y="1719263"/>
                  </a:lnTo>
                  <a:lnTo>
                    <a:pt x="0" y="1676400"/>
                  </a:lnTo>
                  <a:lnTo>
                    <a:pt x="209550" y="1264444"/>
                  </a:lnTo>
                  <a:lnTo>
                    <a:pt x="254794" y="1204913"/>
                  </a:lnTo>
                  <a:lnTo>
                    <a:pt x="292894" y="1150144"/>
                  </a:lnTo>
                  <a:lnTo>
                    <a:pt x="321469" y="1100138"/>
                  </a:lnTo>
                  <a:lnTo>
                    <a:pt x="352425" y="1042988"/>
                  </a:lnTo>
                  <a:lnTo>
                    <a:pt x="388144" y="966788"/>
                  </a:lnTo>
                  <a:lnTo>
                    <a:pt x="423863" y="885825"/>
                  </a:lnTo>
                  <a:lnTo>
                    <a:pt x="447675" y="819150"/>
                  </a:lnTo>
                  <a:lnTo>
                    <a:pt x="466725" y="771525"/>
                  </a:lnTo>
                  <a:lnTo>
                    <a:pt x="488157" y="697707"/>
                  </a:lnTo>
                  <a:lnTo>
                    <a:pt x="516732" y="597694"/>
                  </a:lnTo>
                  <a:lnTo>
                    <a:pt x="547688" y="495300"/>
                  </a:lnTo>
                  <a:lnTo>
                    <a:pt x="590550" y="347663"/>
                  </a:lnTo>
                  <a:lnTo>
                    <a:pt x="635794" y="197644"/>
                  </a:lnTo>
                  <a:lnTo>
                    <a:pt x="647700" y="161925"/>
                  </a:lnTo>
                  <a:lnTo>
                    <a:pt x="650082" y="147638"/>
                  </a:lnTo>
                  <a:lnTo>
                    <a:pt x="647700" y="130969"/>
                  </a:lnTo>
                  <a:lnTo>
                    <a:pt x="645319" y="111919"/>
                  </a:lnTo>
                  <a:lnTo>
                    <a:pt x="635794" y="88107"/>
                  </a:lnTo>
                  <a:lnTo>
                    <a:pt x="626269" y="73819"/>
                  </a:lnTo>
                  <a:lnTo>
                    <a:pt x="614363" y="59532"/>
                  </a:lnTo>
                  <a:lnTo>
                    <a:pt x="566738" y="0"/>
                  </a:lnTo>
                  <a:lnTo>
                    <a:pt x="962025" y="83344"/>
                  </a:lnTo>
                  <a:lnTo>
                    <a:pt x="962025" y="114300"/>
                  </a:lnTo>
                  <a:lnTo>
                    <a:pt x="954882" y="135732"/>
                  </a:lnTo>
                  <a:lnTo>
                    <a:pt x="938213" y="152400"/>
                  </a:lnTo>
                  <a:lnTo>
                    <a:pt x="923925" y="166688"/>
                  </a:lnTo>
                  <a:lnTo>
                    <a:pt x="904875" y="195263"/>
                  </a:lnTo>
                  <a:lnTo>
                    <a:pt x="885825" y="233363"/>
                  </a:lnTo>
                  <a:lnTo>
                    <a:pt x="866775" y="278607"/>
                  </a:lnTo>
                  <a:lnTo>
                    <a:pt x="850107" y="330994"/>
                  </a:lnTo>
                  <a:lnTo>
                    <a:pt x="828675" y="411957"/>
                  </a:lnTo>
                  <a:lnTo>
                    <a:pt x="809625" y="495300"/>
                  </a:lnTo>
                  <a:lnTo>
                    <a:pt x="783432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9">
              <a:extLst>
                <a:ext uri="{FF2B5EF4-FFF2-40B4-BE49-F238E27FC236}">
                  <a16:creationId xmlns:a16="http://schemas.microsoft.com/office/drawing/2014/main" id="{117128D5-A2D9-47AC-94D1-B29236E90164}"/>
                </a:ext>
              </a:extLst>
            </p:cNvPr>
            <p:cNvSpPr/>
            <p:nvPr/>
          </p:nvSpPr>
          <p:spPr>
            <a:xfrm>
              <a:off x="5691188" y="5634038"/>
              <a:ext cx="728663" cy="558800"/>
            </a:xfrm>
            <a:custGeom>
              <a:avLst/>
              <a:gdLst>
                <a:gd name="connsiteX0" fmla="*/ 223837 w 728662"/>
                <a:gd name="connsiteY0" fmla="*/ 147637 h 559593"/>
                <a:gd name="connsiteX1" fmla="*/ 392906 w 728662"/>
                <a:gd name="connsiteY1" fmla="*/ 171450 h 559593"/>
                <a:gd name="connsiteX2" fmla="*/ 445293 w 728662"/>
                <a:gd name="connsiteY2" fmla="*/ 178593 h 559593"/>
                <a:gd name="connsiteX3" fmla="*/ 471487 w 728662"/>
                <a:gd name="connsiteY3" fmla="*/ 178593 h 559593"/>
                <a:gd name="connsiteX4" fmla="*/ 500062 w 728662"/>
                <a:gd name="connsiteY4" fmla="*/ 178593 h 559593"/>
                <a:gd name="connsiteX5" fmla="*/ 528637 w 728662"/>
                <a:gd name="connsiteY5" fmla="*/ 171450 h 559593"/>
                <a:gd name="connsiteX6" fmla="*/ 554831 w 728662"/>
                <a:gd name="connsiteY6" fmla="*/ 161925 h 559593"/>
                <a:gd name="connsiteX7" fmla="*/ 585787 w 728662"/>
                <a:gd name="connsiteY7" fmla="*/ 147637 h 559593"/>
                <a:gd name="connsiteX8" fmla="*/ 616743 w 728662"/>
                <a:gd name="connsiteY8" fmla="*/ 126206 h 559593"/>
                <a:gd name="connsiteX9" fmla="*/ 650081 w 728662"/>
                <a:gd name="connsiteY9" fmla="*/ 97631 h 559593"/>
                <a:gd name="connsiteX10" fmla="*/ 671512 w 728662"/>
                <a:gd name="connsiteY10" fmla="*/ 71437 h 559593"/>
                <a:gd name="connsiteX11" fmla="*/ 711993 w 728662"/>
                <a:gd name="connsiteY11" fmla="*/ 21431 h 559593"/>
                <a:gd name="connsiteX12" fmla="*/ 728662 w 728662"/>
                <a:gd name="connsiteY12" fmla="*/ 0 h 559593"/>
                <a:gd name="connsiteX13" fmla="*/ 726281 w 728662"/>
                <a:gd name="connsiteY13" fmla="*/ 4762 h 559593"/>
                <a:gd name="connsiteX14" fmla="*/ 464343 w 728662"/>
                <a:gd name="connsiteY14" fmla="*/ 559593 h 559593"/>
                <a:gd name="connsiteX15" fmla="*/ 457200 w 728662"/>
                <a:gd name="connsiteY15" fmla="*/ 538162 h 559593"/>
                <a:gd name="connsiteX16" fmla="*/ 454818 w 728662"/>
                <a:gd name="connsiteY16" fmla="*/ 495300 h 559593"/>
                <a:gd name="connsiteX17" fmla="*/ 450056 w 728662"/>
                <a:gd name="connsiteY17" fmla="*/ 466725 h 559593"/>
                <a:gd name="connsiteX18" fmla="*/ 440531 w 728662"/>
                <a:gd name="connsiteY18" fmla="*/ 442912 h 559593"/>
                <a:gd name="connsiteX19" fmla="*/ 416718 w 728662"/>
                <a:gd name="connsiteY19" fmla="*/ 411956 h 559593"/>
                <a:gd name="connsiteX20" fmla="*/ 390525 w 728662"/>
                <a:gd name="connsiteY20" fmla="*/ 383381 h 559593"/>
                <a:gd name="connsiteX21" fmla="*/ 359568 w 728662"/>
                <a:gd name="connsiteY21" fmla="*/ 352425 h 559593"/>
                <a:gd name="connsiteX22" fmla="*/ 326231 w 728662"/>
                <a:gd name="connsiteY22" fmla="*/ 328612 h 559593"/>
                <a:gd name="connsiteX23" fmla="*/ 250031 w 728662"/>
                <a:gd name="connsiteY23" fmla="*/ 285750 h 559593"/>
                <a:gd name="connsiteX24" fmla="*/ 154781 w 728662"/>
                <a:gd name="connsiteY24" fmla="*/ 228600 h 559593"/>
                <a:gd name="connsiteX25" fmla="*/ 59531 w 728662"/>
                <a:gd name="connsiteY25" fmla="*/ 176212 h 559593"/>
                <a:gd name="connsiteX26" fmla="*/ 14287 w 728662"/>
                <a:gd name="connsiteY26" fmla="*/ 147637 h 559593"/>
                <a:gd name="connsiteX27" fmla="*/ 0 w 728662"/>
                <a:gd name="connsiteY27" fmla="*/ 133350 h 559593"/>
                <a:gd name="connsiteX28" fmla="*/ 0 w 728662"/>
                <a:gd name="connsiteY28" fmla="*/ 128587 h 559593"/>
                <a:gd name="connsiteX29" fmla="*/ 0 w 728662"/>
                <a:gd name="connsiteY29" fmla="*/ 126206 h 559593"/>
                <a:gd name="connsiteX30" fmla="*/ 0 w 728662"/>
                <a:gd name="connsiteY30" fmla="*/ 121443 h 559593"/>
                <a:gd name="connsiteX31" fmla="*/ 11906 w 728662"/>
                <a:gd name="connsiteY31" fmla="*/ 116681 h 559593"/>
                <a:gd name="connsiteX32" fmla="*/ 50006 w 728662"/>
                <a:gd name="connsiteY32" fmla="*/ 116681 h 559593"/>
                <a:gd name="connsiteX33" fmla="*/ 107156 w 728662"/>
                <a:gd name="connsiteY33" fmla="*/ 126206 h 559593"/>
                <a:gd name="connsiteX34" fmla="*/ 223837 w 728662"/>
                <a:gd name="connsiteY34" fmla="*/ 147637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8662" h="559593">
                  <a:moveTo>
                    <a:pt x="223837" y="147637"/>
                  </a:moveTo>
                  <a:lnTo>
                    <a:pt x="392906" y="171450"/>
                  </a:lnTo>
                  <a:lnTo>
                    <a:pt x="445293" y="178593"/>
                  </a:lnTo>
                  <a:lnTo>
                    <a:pt x="471487" y="178593"/>
                  </a:lnTo>
                  <a:lnTo>
                    <a:pt x="500062" y="178593"/>
                  </a:lnTo>
                  <a:lnTo>
                    <a:pt x="528637" y="171450"/>
                  </a:lnTo>
                  <a:lnTo>
                    <a:pt x="554831" y="161925"/>
                  </a:lnTo>
                  <a:lnTo>
                    <a:pt x="585787" y="147637"/>
                  </a:lnTo>
                  <a:lnTo>
                    <a:pt x="616743" y="126206"/>
                  </a:lnTo>
                  <a:lnTo>
                    <a:pt x="650081" y="97631"/>
                  </a:lnTo>
                  <a:lnTo>
                    <a:pt x="671512" y="71437"/>
                  </a:lnTo>
                  <a:lnTo>
                    <a:pt x="711993" y="21431"/>
                  </a:lnTo>
                  <a:lnTo>
                    <a:pt x="728662" y="0"/>
                  </a:lnTo>
                  <a:lnTo>
                    <a:pt x="726281" y="4762"/>
                  </a:lnTo>
                  <a:lnTo>
                    <a:pt x="464343" y="559593"/>
                  </a:lnTo>
                  <a:lnTo>
                    <a:pt x="457200" y="538162"/>
                  </a:lnTo>
                  <a:lnTo>
                    <a:pt x="454818" y="495300"/>
                  </a:lnTo>
                  <a:lnTo>
                    <a:pt x="450056" y="466725"/>
                  </a:lnTo>
                  <a:lnTo>
                    <a:pt x="440531" y="442912"/>
                  </a:lnTo>
                  <a:lnTo>
                    <a:pt x="416718" y="411956"/>
                  </a:lnTo>
                  <a:lnTo>
                    <a:pt x="390525" y="383381"/>
                  </a:lnTo>
                  <a:lnTo>
                    <a:pt x="359568" y="352425"/>
                  </a:lnTo>
                  <a:lnTo>
                    <a:pt x="326231" y="328612"/>
                  </a:lnTo>
                  <a:lnTo>
                    <a:pt x="250031" y="285750"/>
                  </a:lnTo>
                  <a:lnTo>
                    <a:pt x="154781" y="228600"/>
                  </a:lnTo>
                  <a:lnTo>
                    <a:pt x="59531" y="176212"/>
                  </a:lnTo>
                  <a:lnTo>
                    <a:pt x="14287" y="147637"/>
                  </a:lnTo>
                  <a:lnTo>
                    <a:pt x="0" y="133350"/>
                  </a:lnTo>
                  <a:lnTo>
                    <a:pt x="0" y="128587"/>
                  </a:lnTo>
                  <a:lnTo>
                    <a:pt x="0" y="126206"/>
                  </a:lnTo>
                  <a:lnTo>
                    <a:pt x="0" y="121443"/>
                  </a:lnTo>
                  <a:lnTo>
                    <a:pt x="11906" y="116681"/>
                  </a:lnTo>
                  <a:lnTo>
                    <a:pt x="50006" y="116681"/>
                  </a:lnTo>
                  <a:lnTo>
                    <a:pt x="107156" y="126206"/>
                  </a:lnTo>
                  <a:lnTo>
                    <a:pt x="223837" y="1476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0">
              <a:extLst>
                <a:ext uri="{FF2B5EF4-FFF2-40B4-BE49-F238E27FC236}">
                  <a16:creationId xmlns:a16="http://schemas.microsoft.com/office/drawing/2014/main" id="{B6DE045D-6B71-4753-87E5-7382949402DB}"/>
                </a:ext>
              </a:extLst>
            </p:cNvPr>
            <p:cNvSpPr/>
            <p:nvPr/>
          </p:nvSpPr>
          <p:spPr>
            <a:xfrm>
              <a:off x="4138612" y="4562475"/>
              <a:ext cx="1243013" cy="1106488"/>
            </a:xfrm>
            <a:custGeom>
              <a:avLst/>
              <a:gdLst>
                <a:gd name="connsiteX0" fmla="*/ 835818 w 1243012"/>
                <a:gd name="connsiteY0" fmla="*/ 342900 h 1107281"/>
                <a:gd name="connsiteX1" fmla="*/ 759618 w 1243012"/>
                <a:gd name="connsiteY1" fmla="*/ 421481 h 1107281"/>
                <a:gd name="connsiteX2" fmla="*/ 704850 w 1243012"/>
                <a:gd name="connsiteY2" fmla="*/ 478631 h 1107281"/>
                <a:gd name="connsiteX3" fmla="*/ 616743 w 1243012"/>
                <a:gd name="connsiteY3" fmla="*/ 561975 h 1107281"/>
                <a:gd name="connsiteX4" fmla="*/ 507206 w 1243012"/>
                <a:gd name="connsiteY4" fmla="*/ 661988 h 1107281"/>
                <a:gd name="connsiteX5" fmla="*/ 350043 w 1243012"/>
                <a:gd name="connsiteY5" fmla="*/ 795338 h 1107281"/>
                <a:gd name="connsiteX6" fmla="*/ 247650 w 1243012"/>
                <a:gd name="connsiteY6" fmla="*/ 876300 h 1107281"/>
                <a:gd name="connsiteX7" fmla="*/ 145256 w 1243012"/>
                <a:gd name="connsiteY7" fmla="*/ 957263 h 1107281"/>
                <a:gd name="connsiteX8" fmla="*/ 66675 w 1243012"/>
                <a:gd name="connsiteY8" fmla="*/ 1016794 h 1107281"/>
                <a:gd name="connsiteX9" fmla="*/ 26193 w 1243012"/>
                <a:gd name="connsiteY9" fmla="*/ 1047750 h 1107281"/>
                <a:gd name="connsiteX10" fmla="*/ 14287 w 1243012"/>
                <a:gd name="connsiteY10" fmla="*/ 1059656 h 1107281"/>
                <a:gd name="connsiteX11" fmla="*/ 2381 w 1243012"/>
                <a:gd name="connsiteY11" fmla="*/ 1081088 h 1107281"/>
                <a:gd name="connsiteX12" fmla="*/ 0 w 1243012"/>
                <a:gd name="connsiteY12" fmla="*/ 1097756 h 1107281"/>
                <a:gd name="connsiteX13" fmla="*/ 7143 w 1243012"/>
                <a:gd name="connsiteY13" fmla="*/ 1102519 h 1107281"/>
                <a:gd name="connsiteX14" fmla="*/ 16668 w 1243012"/>
                <a:gd name="connsiteY14" fmla="*/ 1107281 h 1107281"/>
                <a:gd name="connsiteX15" fmla="*/ 45243 w 1243012"/>
                <a:gd name="connsiteY15" fmla="*/ 1102519 h 1107281"/>
                <a:gd name="connsiteX16" fmla="*/ 95250 w 1243012"/>
                <a:gd name="connsiteY16" fmla="*/ 1078706 h 1107281"/>
                <a:gd name="connsiteX17" fmla="*/ 204787 w 1243012"/>
                <a:gd name="connsiteY17" fmla="*/ 1014413 h 1107281"/>
                <a:gd name="connsiteX18" fmla="*/ 330993 w 1243012"/>
                <a:gd name="connsiteY18" fmla="*/ 935831 h 1107281"/>
                <a:gd name="connsiteX19" fmla="*/ 500062 w 1243012"/>
                <a:gd name="connsiteY19" fmla="*/ 833438 h 1107281"/>
                <a:gd name="connsiteX20" fmla="*/ 650081 w 1243012"/>
                <a:gd name="connsiteY20" fmla="*/ 740569 h 1107281"/>
                <a:gd name="connsiteX21" fmla="*/ 707231 w 1243012"/>
                <a:gd name="connsiteY21" fmla="*/ 704850 h 1107281"/>
                <a:gd name="connsiteX22" fmla="*/ 819150 w 1243012"/>
                <a:gd name="connsiteY22" fmla="*/ 621506 h 1107281"/>
                <a:gd name="connsiteX23" fmla="*/ 959643 w 1243012"/>
                <a:gd name="connsiteY23" fmla="*/ 497681 h 1107281"/>
                <a:gd name="connsiteX24" fmla="*/ 1052512 w 1243012"/>
                <a:gd name="connsiteY24" fmla="*/ 407194 h 1107281"/>
                <a:gd name="connsiteX25" fmla="*/ 1133475 w 1243012"/>
                <a:gd name="connsiteY25" fmla="*/ 321469 h 1107281"/>
                <a:gd name="connsiteX26" fmla="*/ 1181100 w 1243012"/>
                <a:gd name="connsiteY26" fmla="*/ 273844 h 1107281"/>
                <a:gd name="connsiteX27" fmla="*/ 1185862 w 1243012"/>
                <a:gd name="connsiteY27" fmla="*/ 269081 h 1107281"/>
                <a:gd name="connsiteX28" fmla="*/ 1195387 w 1243012"/>
                <a:gd name="connsiteY28" fmla="*/ 264319 h 1107281"/>
                <a:gd name="connsiteX29" fmla="*/ 1219200 w 1243012"/>
                <a:gd name="connsiteY29" fmla="*/ 254794 h 1107281"/>
                <a:gd name="connsiteX30" fmla="*/ 1235868 w 1243012"/>
                <a:gd name="connsiteY30" fmla="*/ 240506 h 1107281"/>
                <a:gd name="connsiteX31" fmla="*/ 1240631 w 1243012"/>
                <a:gd name="connsiteY31" fmla="*/ 226219 h 1107281"/>
                <a:gd name="connsiteX32" fmla="*/ 1243012 w 1243012"/>
                <a:gd name="connsiteY32" fmla="*/ 209550 h 1107281"/>
                <a:gd name="connsiteX33" fmla="*/ 1243012 w 1243012"/>
                <a:gd name="connsiteY33" fmla="*/ 188119 h 1107281"/>
                <a:gd name="connsiteX34" fmla="*/ 1233487 w 1243012"/>
                <a:gd name="connsiteY34" fmla="*/ 152400 h 1107281"/>
                <a:gd name="connsiteX35" fmla="*/ 1223962 w 1243012"/>
                <a:gd name="connsiteY35" fmla="*/ 135731 h 1107281"/>
                <a:gd name="connsiteX36" fmla="*/ 1200150 w 1243012"/>
                <a:gd name="connsiteY36" fmla="*/ 119063 h 1107281"/>
                <a:gd name="connsiteX37" fmla="*/ 1164431 w 1243012"/>
                <a:gd name="connsiteY37" fmla="*/ 92869 h 1107281"/>
                <a:gd name="connsiteX38" fmla="*/ 1135856 w 1243012"/>
                <a:gd name="connsiteY38" fmla="*/ 64294 h 1107281"/>
                <a:gd name="connsiteX39" fmla="*/ 1078706 w 1243012"/>
                <a:gd name="connsiteY39" fmla="*/ 0 h 1107281"/>
                <a:gd name="connsiteX40" fmla="*/ 950118 w 1243012"/>
                <a:gd name="connsiteY40" fmla="*/ 26194 h 1107281"/>
                <a:gd name="connsiteX41" fmla="*/ 981075 w 1243012"/>
                <a:gd name="connsiteY41" fmla="*/ 80963 h 1107281"/>
                <a:gd name="connsiteX42" fmla="*/ 985837 w 1243012"/>
                <a:gd name="connsiteY42" fmla="*/ 104775 h 1107281"/>
                <a:gd name="connsiteX43" fmla="*/ 983456 w 1243012"/>
                <a:gd name="connsiteY43" fmla="*/ 128588 h 1107281"/>
                <a:gd name="connsiteX44" fmla="*/ 971550 w 1243012"/>
                <a:gd name="connsiteY44" fmla="*/ 166688 h 1107281"/>
                <a:gd name="connsiteX45" fmla="*/ 945356 w 1243012"/>
                <a:gd name="connsiteY45" fmla="*/ 211931 h 1107281"/>
                <a:gd name="connsiteX46" fmla="*/ 914400 w 1243012"/>
                <a:gd name="connsiteY46" fmla="*/ 252413 h 1107281"/>
                <a:gd name="connsiteX47" fmla="*/ 835818 w 1243012"/>
                <a:gd name="connsiteY47" fmla="*/ 342900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43012" h="1107281">
                  <a:moveTo>
                    <a:pt x="835818" y="342900"/>
                  </a:moveTo>
                  <a:lnTo>
                    <a:pt x="759618" y="421481"/>
                  </a:lnTo>
                  <a:lnTo>
                    <a:pt x="704850" y="478631"/>
                  </a:lnTo>
                  <a:lnTo>
                    <a:pt x="616743" y="561975"/>
                  </a:lnTo>
                  <a:lnTo>
                    <a:pt x="507206" y="661988"/>
                  </a:lnTo>
                  <a:lnTo>
                    <a:pt x="350043" y="795338"/>
                  </a:lnTo>
                  <a:lnTo>
                    <a:pt x="247650" y="876300"/>
                  </a:lnTo>
                  <a:lnTo>
                    <a:pt x="145256" y="957263"/>
                  </a:lnTo>
                  <a:lnTo>
                    <a:pt x="66675" y="1016794"/>
                  </a:lnTo>
                  <a:lnTo>
                    <a:pt x="26193" y="1047750"/>
                  </a:lnTo>
                  <a:lnTo>
                    <a:pt x="14287" y="1059656"/>
                  </a:lnTo>
                  <a:lnTo>
                    <a:pt x="2381" y="1081088"/>
                  </a:lnTo>
                  <a:lnTo>
                    <a:pt x="0" y="1097756"/>
                  </a:lnTo>
                  <a:lnTo>
                    <a:pt x="7143" y="1102519"/>
                  </a:lnTo>
                  <a:lnTo>
                    <a:pt x="16668" y="1107281"/>
                  </a:lnTo>
                  <a:lnTo>
                    <a:pt x="45243" y="1102519"/>
                  </a:lnTo>
                  <a:lnTo>
                    <a:pt x="95250" y="1078706"/>
                  </a:lnTo>
                  <a:lnTo>
                    <a:pt x="204787" y="1014413"/>
                  </a:lnTo>
                  <a:lnTo>
                    <a:pt x="330993" y="935831"/>
                  </a:lnTo>
                  <a:lnTo>
                    <a:pt x="500062" y="833438"/>
                  </a:lnTo>
                  <a:lnTo>
                    <a:pt x="650081" y="740569"/>
                  </a:lnTo>
                  <a:lnTo>
                    <a:pt x="707231" y="704850"/>
                  </a:lnTo>
                  <a:lnTo>
                    <a:pt x="819150" y="621506"/>
                  </a:lnTo>
                  <a:lnTo>
                    <a:pt x="959643" y="497681"/>
                  </a:lnTo>
                  <a:lnTo>
                    <a:pt x="1052512" y="407194"/>
                  </a:lnTo>
                  <a:lnTo>
                    <a:pt x="1133475" y="321469"/>
                  </a:lnTo>
                  <a:lnTo>
                    <a:pt x="1181100" y="273844"/>
                  </a:lnTo>
                  <a:lnTo>
                    <a:pt x="1185862" y="269081"/>
                  </a:lnTo>
                  <a:lnTo>
                    <a:pt x="1195387" y="264319"/>
                  </a:lnTo>
                  <a:lnTo>
                    <a:pt x="1219200" y="254794"/>
                  </a:lnTo>
                  <a:lnTo>
                    <a:pt x="1235868" y="240506"/>
                  </a:lnTo>
                  <a:lnTo>
                    <a:pt x="1240631" y="226219"/>
                  </a:lnTo>
                  <a:lnTo>
                    <a:pt x="1243012" y="209550"/>
                  </a:lnTo>
                  <a:lnTo>
                    <a:pt x="1243012" y="188119"/>
                  </a:lnTo>
                  <a:lnTo>
                    <a:pt x="1233487" y="152400"/>
                  </a:lnTo>
                  <a:lnTo>
                    <a:pt x="1223962" y="135731"/>
                  </a:lnTo>
                  <a:lnTo>
                    <a:pt x="1200150" y="119063"/>
                  </a:lnTo>
                  <a:lnTo>
                    <a:pt x="1164431" y="92869"/>
                  </a:lnTo>
                  <a:lnTo>
                    <a:pt x="1135856" y="64294"/>
                  </a:lnTo>
                  <a:lnTo>
                    <a:pt x="1078706" y="0"/>
                  </a:lnTo>
                  <a:lnTo>
                    <a:pt x="950118" y="26194"/>
                  </a:lnTo>
                  <a:lnTo>
                    <a:pt x="981075" y="80963"/>
                  </a:lnTo>
                  <a:lnTo>
                    <a:pt x="985837" y="104775"/>
                  </a:lnTo>
                  <a:lnTo>
                    <a:pt x="983456" y="128588"/>
                  </a:lnTo>
                  <a:lnTo>
                    <a:pt x="971550" y="166688"/>
                  </a:lnTo>
                  <a:lnTo>
                    <a:pt x="945356" y="211931"/>
                  </a:lnTo>
                  <a:lnTo>
                    <a:pt x="914400" y="252413"/>
                  </a:lnTo>
                  <a:lnTo>
                    <a:pt x="835818" y="342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1">
              <a:extLst>
                <a:ext uri="{FF2B5EF4-FFF2-40B4-BE49-F238E27FC236}">
                  <a16:creationId xmlns:a16="http://schemas.microsoft.com/office/drawing/2014/main" id="{35536366-CB23-4300-8515-7CB225585111}"/>
                </a:ext>
              </a:extLst>
            </p:cNvPr>
            <p:cNvSpPr/>
            <p:nvPr/>
          </p:nvSpPr>
          <p:spPr>
            <a:xfrm>
              <a:off x="4581525" y="4497388"/>
              <a:ext cx="1524000" cy="1603375"/>
            </a:xfrm>
            <a:custGeom>
              <a:avLst/>
              <a:gdLst>
                <a:gd name="connsiteX0" fmla="*/ 1302544 w 1524000"/>
                <a:gd name="connsiteY0" fmla="*/ 576263 h 1602582"/>
                <a:gd name="connsiteX1" fmla="*/ 1145381 w 1524000"/>
                <a:gd name="connsiteY1" fmla="*/ 773907 h 1602582"/>
                <a:gd name="connsiteX2" fmla="*/ 1083469 w 1524000"/>
                <a:gd name="connsiteY2" fmla="*/ 847725 h 1602582"/>
                <a:gd name="connsiteX3" fmla="*/ 1019175 w 1524000"/>
                <a:gd name="connsiteY3" fmla="*/ 921544 h 1602582"/>
                <a:gd name="connsiteX4" fmla="*/ 952500 w 1524000"/>
                <a:gd name="connsiteY4" fmla="*/ 992982 h 1602582"/>
                <a:gd name="connsiteX5" fmla="*/ 890588 w 1524000"/>
                <a:gd name="connsiteY5" fmla="*/ 1057275 h 1602582"/>
                <a:gd name="connsiteX6" fmla="*/ 812006 w 1524000"/>
                <a:gd name="connsiteY6" fmla="*/ 1126332 h 1602582"/>
                <a:gd name="connsiteX7" fmla="*/ 733425 w 1524000"/>
                <a:gd name="connsiteY7" fmla="*/ 1185863 h 1602582"/>
                <a:gd name="connsiteX8" fmla="*/ 616744 w 1524000"/>
                <a:gd name="connsiteY8" fmla="*/ 1266825 h 1602582"/>
                <a:gd name="connsiteX9" fmla="*/ 483394 w 1524000"/>
                <a:gd name="connsiteY9" fmla="*/ 1350169 h 1602582"/>
                <a:gd name="connsiteX10" fmla="*/ 311944 w 1524000"/>
                <a:gd name="connsiteY10" fmla="*/ 1452563 h 1602582"/>
                <a:gd name="connsiteX11" fmla="*/ 114300 w 1524000"/>
                <a:gd name="connsiteY11" fmla="*/ 1559719 h 1602582"/>
                <a:gd name="connsiteX12" fmla="*/ 40481 w 1524000"/>
                <a:gd name="connsiteY12" fmla="*/ 1597819 h 1602582"/>
                <a:gd name="connsiteX13" fmla="*/ 23813 w 1524000"/>
                <a:gd name="connsiteY13" fmla="*/ 1602582 h 1602582"/>
                <a:gd name="connsiteX14" fmla="*/ 9525 w 1524000"/>
                <a:gd name="connsiteY14" fmla="*/ 1602582 h 1602582"/>
                <a:gd name="connsiteX15" fmla="*/ 0 w 1524000"/>
                <a:gd name="connsiteY15" fmla="*/ 1597819 h 1602582"/>
                <a:gd name="connsiteX16" fmla="*/ 9525 w 1524000"/>
                <a:gd name="connsiteY16" fmla="*/ 1581150 h 1602582"/>
                <a:gd name="connsiteX17" fmla="*/ 42863 w 1524000"/>
                <a:gd name="connsiteY17" fmla="*/ 1545432 h 1602582"/>
                <a:gd name="connsiteX18" fmla="*/ 119063 w 1524000"/>
                <a:gd name="connsiteY18" fmla="*/ 1485900 h 1602582"/>
                <a:gd name="connsiteX19" fmla="*/ 273844 w 1524000"/>
                <a:gd name="connsiteY19" fmla="*/ 1369219 h 1602582"/>
                <a:gd name="connsiteX20" fmla="*/ 409575 w 1524000"/>
                <a:gd name="connsiteY20" fmla="*/ 1262063 h 1602582"/>
                <a:gd name="connsiteX21" fmla="*/ 554831 w 1524000"/>
                <a:gd name="connsiteY21" fmla="*/ 1140619 h 1602582"/>
                <a:gd name="connsiteX22" fmla="*/ 650081 w 1524000"/>
                <a:gd name="connsiteY22" fmla="*/ 1052513 h 1602582"/>
                <a:gd name="connsiteX23" fmla="*/ 752475 w 1524000"/>
                <a:gd name="connsiteY23" fmla="*/ 957263 h 1602582"/>
                <a:gd name="connsiteX24" fmla="*/ 842963 w 1524000"/>
                <a:gd name="connsiteY24" fmla="*/ 864394 h 1602582"/>
                <a:gd name="connsiteX25" fmla="*/ 909638 w 1524000"/>
                <a:gd name="connsiteY25" fmla="*/ 790575 h 1602582"/>
                <a:gd name="connsiteX26" fmla="*/ 957263 w 1524000"/>
                <a:gd name="connsiteY26" fmla="*/ 733425 h 1602582"/>
                <a:gd name="connsiteX27" fmla="*/ 1035844 w 1524000"/>
                <a:gd name="connsiteY27" fmla="*/ 633413 h 1602582"/>
                <a:gd name="connsiteX28" fmla="*/ 1066800 w 1524000"/>
                <a:gd name="connsiteY28" fmla="*/ 585788 h 1602582"/>
                <a:gd name="connsiteX29" fmla="*/ 1085850 w 1524000"/>
                <a:gd name="connsiteY29" fmla="*/ 559594 h 1602582"/>
                <a:gd name="connsiteX30" fmla="*/ 1114425 w 1524000"/>
                <a:gd name="connsiteY30" fmla="*/ 514350 h 1602582"/>
                <a:gd name="connsiteX31" fmla="*/ 1147763 w 1524000"/>
                <a:gd name="connsiteY31" fmla="*/ 452438 h 1602582"/>
                <a:gd name="connsiteX32" fmla="*/ 1166813 w 1524000"/>
                <a:gd name="connsiteY32" fmla="*/ 411957 h 1602582"/>
                <a:gd name="connsiteX33" fmla="*/ 1181100 w 1524000"/>
                <a:gd name="connsiteY33" fmla="*/ 376238 h 1602582"/>
                <a:gd name="connsiteX34" fmla="*/ 1195388 w 1524000"/>
                <a:gd name="connsiteY34" fmla="*/ 333375 h 1602582"/>
                <a:gd name="connsiteX35" fmla="*/ 1202531 w 1524000"/>
                <a:gd name="connsiteY35" fmla="*/ 297657 h 1602582"/>
                <a:gd name="connsiteX36" fmla="*/ 1207294 w 1524000"/>
                <a:gd name="connsiteY36" fmla="*/ 269082 h 1602582"/>
                <a:gd name="connsiteX37" fmla="*/ 1207294 w 1524000"/>
                <a:gd name="connsiteY37" fmla="*/ 245269 h 1602582"/>
                <a:gd name="connsiteX38" fmla="*/ 1207294 w 1524000"/>
                <a:gd name="connsiteY38" fmla="*/ 238125 h 1602582"/>
                <a:gd name="connsiteX39" fmla="*/ 1195388 w 1524000"/>
                <a:gd name="connsiteY39" fmla="*/ 211932 h 1602582"/>
                <a:gd name="connsiteX40" fmla="*/ 1171575 w 1524000"/>
                <a:gd name="connsiteY40" fmla="*/ 176213 h 1602582"/>
                <a:gd name="connsiteX41" fmla="*/ 1147763 w 1524000"/>
                <a:gd name="connsiteY41" fmla="*/ 145257 h 1602582"/>
                <a:gd name="connsiteX42" fmla="*/ 1116806 w 1524000"/>
                <a:gd name="connsiteY42" fmla="*/ 109538 h 1602582"/>
                <a:gd name="connsiteX43" fmla="*/ 1026319 w 1524000"/>
                <a:gd name="connsiteY43" fmla="*/ 14288 h 1602582"/>
                <a:gd name="connsiteX44" fmla="*/ 1162050 w 1524000"/>
                <a:gd name="connsiteY44" fmla="*/ 0 h 1602582"/>
                <a:gd name="connsiteX45" fmla="*/ 1295400 w 1524000"/>
                <a:gd name="connsiteY45" fmla="*/ 78582 h 1602582"/>
                <a:gd name="connsiteX46" fmla="*/ 1357313 w 1524000"/>
                <a:gd name="connsiteY46" fmla="*/ 119063 h 1602582"/>
                <a:gd name="connsiteX47" fmla="*/ 1423988 w 1524000"/>
                <a:gd name="connsiteY47" fmla="*/ 171450 h 1602582"/>
                <a:gd name="connsiteX48" fmla="*/ 1476375 w 1524000"/>
                <a:gd name="connsiteY48" fmla="*/ 219075 h 1602582"/>
                <a:gd name="connsiteX49" fmla="*/ 1502569 w 1524000"/>
                <a:gd name="connsiteY49" fmla="*/ 245269 h 1602582"/>
                <a:gd name="connsiteX50" fmla="*/ 1516856 w 1524000"/>
                <a:gd name="connsiteY50" fmla="*/ 264319 h 1602582"/>
                <a:gd name="connsiteX51" fmla="*/ 1521619 w 1524000"/>
                <a:gd name="connsiteY51" fmla="*/ 276225 h 1602582"/>
                <a:gd name="connsiteX52" fmla="*/ 1524000 w 1524000"/>
                <a:gd name="connsiteY52" fmla="*/ 288132 h 1602582"/>
                <a:gd name="connsiteX53" fmla="*/ 1521619 w 1524000"/>
                <a:gd name="connsiteY53" fmla="*/ 304800 h 1602582"/>
                <a:gd name="connsiteX54" fmla="*/ 1512094 w 1524000"/>
                <a:gd name="connsiteY54" fmla="*/ 330994 h 1602582"/>
                <a:gd name="connsiteX55" fmla="*/ 1493044 w 1524000"/>
                <a:gd name="connsiteY55" fmla="*/ 357188 h 1602582"/>
                <a:gd name="connsiteX56" fmla="*/ 1464469 w 1524000"/>
                <a:gd name="connsiteY56" fmla="*/ 378619 h 1602582"/>
                <a:gd name="connsiteX57" fmla="*/ 1435894 w 1524000"/>
                <a:gd name="connsiteY57" fmla="*/ 395288 h 1602582"/>
                <a:gd name="connsiteX58" fmla="*/ 1397794 w 1524000"/>
                <a:gd name="connsiteY58" fmla="*/ 445294 h 1602582"/>
                <a:gd name="connsiteX59" fmla="*/ 1302544 w 1524000"/>
                <a:gd name="connsiteY59" fmla="*/ 576263 h 160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24000" h="1602582">
                  <a:moveTo>
                    <a:pt x="1302544" y="576263"/>
                  </a:moveTo>
                  <a:lnTo>
                    <a:pt x="1145381" y="773907"/>
                  </a:lnTo>
                  <a:lnTo>
                    <a:pt x="1083469" y="847725"/>
                  </a:lnTo>
                  <a:lnTo>
                    <a:pt x="1019175" y="921544"/>
                  </a:lnTo>
                  <a:lnTo>
                    <a:pt x="952500" y="992982"/>
                  </a:lnTo>
                  <a:lnTo>
                    <a:pt x="890588" y="1057275"/>
                  </a:lnTo>
                  <a:lnTo>
                    <a:pt x="812006" y="1126332"/>
                  </a:lnTo>
                  <a:lnTo>
                    <a:pt x="733425" y="1185863"/>
                  </a:lnTo>
                  <a:lnTo>
                    <a:pt x="616744" y="1266825"/>
                  </a:lnTo>
                  <a:lnTo>
                    <a:pt x="483394" y="1350169"/>
                  </a:lnTo>
                  <a:lnTo>
                    <a:pt x="311944" y="1452563"/>
                  </a:lnTo>
                  <a:lnTo>
                    <a:pt x="114300" y="1559719"/>
                  </a:lnTo>
                  <a:lnTo>
                    <a:pt x="40481" y="1597819"/>
                  </a:lnTo>
                  <a:lnTo>
                    <a:pt x="23813" y="1602582"/>
                  </a:lnTo>
                  <a:lnTo>
                    <a:pt x="9525" y="1602582"/>
                  </a:lnTo>
                  <a:lnTo>
                    <a:pt x="0" y="1597819"/>
                  </a:lnTo>
                  <a:lnTo>
                    <a:pt x="9525" y="1581150"/>
                  </a:lnTo>
                  <a:lnTo>
                    <a:pt x="42863" y="1545432"/>
                  </a:lnTo>
                  <a:lnTo>
                    <a:pt x="119063" y="1485900"/>
                  </a:lnTo>
                  <a:lnTo>
                    <a:pt x="273844" y="1369219"/>
                  </a:lnTo>
                  <a:lnTo>
                    <a:pt x="409575" y="1262063"/>
                  </a:lnTo>
                  <a:lnTo>
                    <a:pt x="554831" y="1140619"/>
                  </a:lnTo>
                  <a:lnTo>
                    <a:pt x="650081" y="1052513"/>
                  </a:lnTo>
                  <a:lnTo>
                    <a:pt x="752475" y="957263"/>
                  </a:lnTo>
                  <a:lnTo>
                    <a:pt x="842963" y="864394"/>
                  </a:lnTo>
                  <a:lnTo>
                    <a:pt x="909638" y="790575"/>
                  </a:lnTo>
                  <a:lnTo>
                    <a:pt x="957263" y="733425"/>
                  </a:lnTo>
                  <a:lnTo>
                    <a:pt x="1035844" y="633413"/>
                  </a:lnTo>
                  <a:lnTo>
                    <a:pt x="1066800" y="585788"/>
                  </a:lnTo>
                  <a:lnTo>
                    <a:pt x="1085850" y="559594"/>
                  </a:lnTo>
                  <a:lnTo>
                    <a:pt x="1114425" y="514350"/>
                  </a:lnTo>
                  <a:lnTo>
                    <a:pt x="1147763" y="452438"/>
                  </a:lnTo>
                  <a:lnTo>
                    <a:pt x="1166813" y="411957"/>
                  </a:lnTo>
                  <a:lnTo>
                    <a:pt x="1181100" y="376238"/>
                  </a:lnTo>
                  <a:lnTo>
                    <a:pt x="1195388" y="333375"/>
                  </a:lnTo>
                  <a:lnTo>
                    <a:pt x="1202531" y="297657"/>
                  </a:lnTo>
                  <a:lnTo>
                    <a:pt x="1207294" y="269082"/>
                  </a:lnTo>
                  <a:lnTo>
                    <a:pt x="1207294" y="245269"/>
                  </a:lnTo>
                  <a:lnTo>
                    <a:pt x="1207294" y="238125"/>
                  </a:lnTo>
                  <a:lnTo>
                    <a:pt x="1195388" y="211932"/>
                  </a:lnTo>
                  <a:lnTo>
                    <a:pt x="1171575" y="176213"/>
                  </a:lnTo>
                  <a:lnTo>
                    <a:pt x="1147763" y="145257"/>
                  </a:lnTo>
                  <a:lnTo>
                    <a:pt x="1116806" y="109538"/>
                  </a:lnTo>
                  <a:lnTo>
                    <a:pt x="1026319" y="14288"/>
                  </a:lnTo>
                  <a:lnTo>
                    <a:pt x="1162050" y="0"/>
                  </a:lnTo>
                  <a:lnTo>
                    <a:pt x="1295400" y="78582"/>
                  </a:lnTo>
                  <a:lnTo>
                    <a:pt x="1357313" y="119063"/>
                  </a:lnTo>
                  <a:lnTo>
                    <a:pt x="1423988" y="171450"/>
                  </a:lnTo>
                  <a:lnTo>
                    <a:pt x="1476375" y="219075"/>
                  </a:lnTo>
                  <a:lnTo>
                    <a:pt x="1502569" y="245269"/>
                  </a:lnTo>
                  <a:lnTo>
                    <a:pt x="1516856" y="264319"/>
                  </a:lnTo>
                  <a:lnTo>
                    <a:pt x="1521619" y="276225"/>
                  </a:lnTo>
                  <a:lnTo>
                    <a:pt x="1524000" y="288132"/>
                  </a:lnTo>
                  <a:lnTo>
                    <a:pt x="1521619" y="304800"/>
                  </a:lnTo>
                  <a:lnTo>
                    <a:pt x="1512094" y="330994"/>
                  </a:lnTo>
                  <a:lnTo>
                    <a:pt x="1493044" y="357188"/>
                  </a:lnTo>
                  <a:lnTo>
                    <a:pt x="1464469" y="378619"/>
                  </a:lnTo>
                  <a:lnTo>
                    <a:pt x="1435894" y="395288"/>
                  </a:lnTo>
                  <a:lnTo>
                    <a:pt x="1397794" y="445294"/>
                  </a:lnTo>
                  <a:lnTo>
                    <a:pt x="1302544" y="5762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E25A5037-9BF3-4A8D-9FCA-2C090270773A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504950"/>
            <a:ext cx="4440238" cy="4586288"/>
            <a:chOff x="2568575" y="1504950"/>
            <a:chExt cx="4440238" cy="4586288"/>
          </a:xfrm>
        </p:grpSpPr>
        <p:sp>
          <p:nvSpPr>
            <p:cNvPr id="34" name="フリーフォーム 107">
              <a:extLst>
                <a:ext uri="{FF2B5EF4-FFF2-40B4-BE49-F238E27FC236}">
                  <a16:creationId xmlns:a16="http://schemas.microsoft.com/office/drawing/2014/main" id="{08CEC271-5B6B-47FA-9F15-99799B367903}"/>
                </a:ext>
              </a:extLst>
            </p:cNvPr>
            <p:cNvSpPr/>
            <p:nvPr/>
          </p:nvSpPr>
          <p:spPr>
            <a:xfrm>
              <a:off x="2568575" y="1598613"/>
              <a:ext cx="1430338" cy="2381250"/>
            </a:xfrm>
            <a:custGeom>
              <a:avLst/>
              <a:gdLst>
                <a:gd name="connsiteX0" fmla="*/ 1187493 w 1429901"/>
                <a:gd name="connsiteY0" fmla="*/ 665855 h 2381122"/>
                <a:gd name="connsiteX1" fmla="*/ 1129192 w 1429901"/>
                <a:gd name="connsiteY1" fmla="*/ 782456 h 2381122"/>
                <a:gd name="connsiteX2" fmla="*/ 1049412 w 1429901"/>
                <a:gd name="connsiteY2" fmla="*/ 935879 h 2381122"/>
                <a:gd name="connsiteX3" fmla="*/ 960427 w 1429901"/>
                <a:gd name="connsiteY3" fmla="*/ 1113849 h 2381122"/>
                <a:gd name="connsiteX4" fmla="*/ 914400 w 1429901"/>
                <a:gd name="connsiteY4" fmla="*/ 1205903 h 2381122"/>
                <a:gd name="connsiteX5" fmla="*/ 782456 w 1429901"/>
                <a:gd name="connsiteY5" fmla="*/ 1445243 h 2381122"/>
                <a:gd name="connsiteX6" fmla="*/ 687334 w 1429901"/>
                <a:gd name="connsiteY6" fmla="*/ 1586392 h 2381122"/>
                <a:gd name="connsiteX7" fmla="*/ 555391 w 1429901"/>
                <a:gd name="connsiteY7" fmla="*/ 1773568 h 2381122"/>
                <a:gd name="connsiteX8" fmla="*/ 426515 w 1429901"/>
                <a:gd name="connsiteY8" fmla="*/ 1942333 h 2381122"/>
                <a:gd name="connsiteX9" fmla="*/ 236271 w 1429901"/>
                <a:gd name="connsiteY9" fmla="*/ 2169398 h 2381122"/>
                <a:gd name="connsiteX10" fmla="*/ 101259 w 1429901"/>
                <a:gd name="connsiteY10" fmla="*/ 2319753 h 2381122"/>
                <a:gd name="connsiteX11" fmla="*/ 67506 w 1429901"/>
                <a:gd name="connsiteY11" fmla="*/ 2359643 h 2381122"/>
                <a:gd name="connsiteX12" fmla="*/ 46027 w 1429901"/>
                <a:gd name="connsiteY12" fmla="*/ 2371917 h 2381122"/>
                <a:gd name="connsiteX13" fmla="*/ 30685 w 1429901"/>
                <a:gd name="connsiteY13" fmla="*/ 2378053 h 2381122"/>
                <a:gd name="connsiteX14" fmla="*/ 21479 w 1429901"/>
                <a:gd name="connsiteY14" fmla="*/ 2381122 h 2381122"/>
                <a:gd name="connsiteX15" fmla="*/ 15342 w 1429901"/>
                <a:gd name="connsiteY15" fmla="*/ 2381122 h 2381122"/>
                <a:gd name="connsiteX16" fmla="*/ 6137 w 1429901"/>
                <a:gd name="connsiteY16" fmla="*/ 2378053 h 2381122"/>
                <a:gd name="connsiteX17" fmla="*/ 0 w 1429901"/>
                <a:gd name="connsiteY17" fmla="*/ 2368848 h 2381122"/>
                <a:gd name="connsiteX18" fmla="*/ 0 w 1429901"/>
                <a:gd name="connsiteY18" fmla="*/ 2353506 h 2381122"/>
                <a:gd name="connsiteX19" fmla="*/ 12274 w 1429901"/>
                <a:gd name="connsiteY19" fmla="*/ 2319753 h 2381122"/>
                <a:gd name="connsiteX20" fmla="*/ 79780 w 1429901"/>
                <a:gd name="connsiteY20" fmla="*/ 2224631 h 2381122"/>
                <a:gd name="connsiteX21" fmla="*/ 202518 w 1429901"/>
                <a:gd name="connsiteY21" fmla="*/ 2037455 h 2381122"/>
                <a:gd name="connsiteX22" fmla="*/ 306846 w 1429901"/>
                <a:gd name="connsiteY22" fmla="*/ 1877895 h 2381122"/>
                <a:gd name="connsiteX23" fmla="*/ 398899 w 1429901"/>
                <a:gd name="connsiteY23" fmla="*/ 1718335 h 2381122"/>
                <a:gd name="connsiteX24" fmla="*/ 466405 w 1429901"/>
                <a:gd name="connsiteY24" fmla="*/ 1604802 h 2381122"/>
                <a:gd name="connsiteX25" fmla="*/ 533911 w 1429901"/>
                <a:gd name="connsiteY25" fmla="*/ 1485133 h 2381122"/>
                <a:gd name="connsiteX26" fmla="*/ 610623 w 1429901"/>
                <a:gd name="connsiteY26" fmla="*/ 1334778 h 2381122"/>
                <a:gd name="connsiteX27" fmla="*/ 681197 w 1429901"/>
                <a:gd name="connsiteY27" fmla="*/ 1196698 h 2381122"/>
                <a:gd name="connsiteX28" fmla="*/ 764046 w 1429901"/>
                <a:gd name="connsiteY28" fmla="*/ 1027933 h 2381122"/>
                <a:gd name="connsiteX29" fmla="*/ 843825 w 1429901"/>
                <a:gd name="connsiteY29" fmla="*/ 849962 h 2381122"/>
                <a:gd name="connsiteX30" fmla="*/ 908263 w 1429901"/>
                <a:gd name="connsiteY30" fmla="*/ 705745 h 2381122"/>
                <a:gd name="connsiteX31" fmla="*/ 975769 w 1429901"/>
                <a:gd name="connsiteY31" fmla="*/ 536980 h 2381122"/>
                <a:gd name="connsiteX32" fmla="*/ 1021796 w 1429901"/>
                <a:gd name="connsiteY32" fmla="*/ 417310 h 2381122"/>
                <a:gd name="connsiteX33" fmla="*/ 1064754 w 1429901"/>
                <a:gd name="connsiteY33" fmla="*/ 300708 h 2381122"/>
                <a:gd name="connsiteX34" fmla="*/ 1086234 w 1429901"/>
                <a:gd name="connsiteY34" fmla="*/ 248545 h 2381122"/>
                <a:gd name="connsiteX35" fmla="*/ 1089302 w 1429901"/>
                <a:gd name="connsiteY35" fmla="*/ 223997 h 2381122"/>
                <a:gd name="connsiteX36" fmla="*/ 1086234 w 1429901"/>
                <a:gd name="connsiteY36" fmla="*/ 196381 h 2381122"/>
                <a:gd name="connsiteX37" fmla="*/ 1083165 w 1429901"/>
                <a:gd name="connsiteY37" fmla="*/ 181039 h 2381122"/>
                <a:gd name="connsiteX38" fmla="*/ 1058617 w 1429901"/>
                <a:gd name="connsiteY38" fmla="*/ 159560 h 2381122"/>
                <a:gd name="connsiteX39" fmla="*/ 1009522 w 1429901"/>
                <a:gd name="connsiteY39" fmla="*/ 122738 h 2381122"/>
                <a:gd name="connsiteX40" fmla="*/ 969632 w 1429901"/>
                <a:gd name="connsiteY40" fmla="*/ 92053 h 2381122"/>
                <a:gd name="connsiteX41" fmla="*/ 942016 w 1429901"/>
                <a:gd name="connsiteY41" fmla="*/ 70574 h 2381122"/>
                <a:gd name="connsiteX42" fmla="*/ 929742 w 1429901"/>
                <a:gd name="connsiteY42" fmla="*/ 52164 h 2381122"/>
                <a:gd name="connsiteX43" fmla="*/ 923605 w 1429901"/>
                <a:gd name="connsiteY43" fmla="*/ 39890 h 2381122"/>
                <a:gd name="connsiteX44" fmla="*/ 923605 w 1429901"/>
                <a:gd name="connsiteY44" fmla="*/ 30684 h 2381122"/>
                <a:gd name="connsiteX45" fmla="*/ 926674 w 1429901"/>
                <a:gd name="connsiteY45" fmla="*/ 18411 h 2381122"/>
                <a:gd name="connsiteX46" fmla="*/ 935879 w 1429901"/>
                <a:gd name="connsiteY46" fmla="*/ 12274 h 2381122"/>
                <a:gd name="connsiteX47" fmla="*/ 960427 w 1429901"/>
                <a:gd name="connsiteY47" fmla="*/ 6137 h 2381122"/>
                <a:gd name="connsiteX48" fmla="*/ 994180 w 1429901"/>
                <a:gd name="connsiteY48" fmla="*/ 3068 h 2381122"/>
                <a:gd name="connsiteX49" fmla="*/ 1031001 w 1429901"/>
                <a:gd name="connsiteY49" fmla="*/ 0 h 2381122"/>
                <a:gd name="connsiteX50" fmla="*/ 1080097 w 1429901"/>
                <a:gd name="connsiteY50" fmla="*/ 6137 h 2381122"/>
                <a:gd name="connsiteX51" fmla="*/ 1119987 w 1429901"/>
                <a:gd name="connsiteY51" fmla="*/ 15342 h 2381122"/>
                <a:gd name="connsiteX52" fmla="*/ 1187493 w 1429901"/>
                <a:gd name="connsiteY52" fmla="*/ 42958 h 2381122"/>
                <a:gd name="connsiteX53" fmla="*/ 1248862 w 1429901"/>
                <a:gd name="connsiteY53" fmla="*/ 79780 h 2381122"/>
                <a:gd name="connsiteX54" fmla="*/ 1297957 w 1429901"/>
                <a:gd name="connsiteY54" fmla="*/ 113533 h 2381122"/>
                <a:gd name="connsiteX55" fmla="*/ 1374668 w 1429901"/>
                <a:gd name="connsiteY55" fmla="*/ 171833 h 2381122"/>
                <a:gd name="connsiteX56" fmla="*/ 1399216 w 1429901"/>
                <a:gd name="connsiteY56" fmla="*/ 196381 h 2381122"/>
                <a:gd name="connsiteX57" fmla="*/ 1414558 w 1429901"/>
                <a:gd name="connsiteY57" fmla="*/ 217860 h 2381122"/>
                <a:gd name="connsiteX58" fmla="*/ 1423764 w 1429901"/>
                <a:gd name="connsiteY58" fmla="*/ 233202 h 2381122"/>
                <a:gd name="connsiteX59" fmla="*/ 1429901 w 1429901"/>
                <a:gd name="connsiteY59" fmla="*/ 251613 h 2381122"/>
                <a:gd name="connsiteX60" fmla="*/ 1426832 w 1429901"/>
                <a:gd name="connsiteY60" fmla="*/ 273092 h 2381122"/>
                <a:gd name="connsiteX61" fmla="*/ 1420695 w 1429901"/>
                <a:gd name="connsiteY61" fmla="*/ 288435 h 2381122"/>
                <a:gd name="connsiteX62" fmla="*/ 1408421 w 1429901"/>
                <a:gd name="connsiteY62" fmla="*/ 297640 h 2381122"/>
                <a:gd name="connsiteX63" fmla="*/ 1383874 w 1429901"/>
                <a:gd name="connsiteY63" fmla="*/ 309914 h 2381122"/>
                <a:gd name="connsiteX64" fmla="*/ 1368532 w 1429901"/>
                <a:gd name="connsiteY64" fmla="*/ 316051 h 2381122"/>
                <a:gd name="connsiteX65" fmla="*/ 1331710 w 1429901"/>
                <a:gd name="connsiteY65" fmla="*/ 352872 h 2381122"/>
                <a:gd name="connsiteX66" fmla="*/ 1307162 w 1429901"/>
                <a:gd name="connsiteY66" fmla="*/ 380488 h 2381122"/>
                <a:gd name="connsiteX67" fmla="*/ 1285683 w 1429901"/>
                <a:gd name="connsiteY67" fmla="*/ 432652 h 2381122"/>
                <a:gd name="connsiteX68" fmla="*/ 1248862 w 1429901"/>
                <a:gd name="connsiteY68" fmla="*/ 527774 h 2381122"/>
                <a:gd name="connsiteX69" fmla="*/ 1187493 w 1429901"/>
                <a:gd name="connsiteY69" fmla="*/ 665855 h 238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429901" h="2381122">
                  <a:moveTo>
                    <a:pt x="1187493" y="665855"/>
                  </a:moveTo>
                  <a:lnTo>
                    <a:pt x="1129192" y="782456"/>
                  </a:lnTo>
                  <a:lnTo>
                    <a:pt x="1049412" y="935879"/>
                  </a:lnTo>
                  <a:lnTo>
                    <a:pt x="960427" y="1113849"/>
                  </a:lnTo>
                  <a:lnTo>
                    <a:pt x="914400" y="1205903"/>
                  </a:lnTo>
                  <a:lnTo>
                    <a:pt x="782456" y="1445243"/>
                  </a:lnTo>
                  <a:lnTo>
                    <a:pt x="687334" y="1586392"/>
                  </a:lnTo>
                  <a:lnTo>
                    <a:pt x="555391" y="1773568"/>
                  </a:lnTo>
                  <a:lnTo>
                    <a:pt x="426515" y="1942333"/>
                  </a:lnTo>
                  <a:lnTo>
                    <a:pt x="236271" y="2169398"/>
                  </a:lnTo>
                  <a:lnTo>
                    <a:pt x="101259" y="2319753"/>
                  </a:lnTo>
                  <a:lnTo>
                    <a:pt x="67506" y="2359643"/>
                  </a:lnTo>
                  <a:lnTo>
                    <a:pt x="46027" y="2371917"/>
                  </a:lnTo>
                  <a:lnTo>
                    <a:pt x="30685" y="2378053"/>
                  </a:lnTo>
                  <a:lnTo>
                    <a:pt x="21479" y="2381122"/>
                  </a:lnTo>
                  <a:lnTo>
                    <a:pt x="15342" y="2381122"/>
                  </a:lnTo>
                  <a:lnTo>
                    <a:pt x="6137" y="2378053"/>
                  </a:lnTo>
                  <a:lnTo>
                    <a:pt x="0" y="2368848"/>
                  </a:lnTo>
                  <a:lnTo>
                    <a:pt x="0" y="2353506"/>
                  </a:lnTo>
                  <a:lnTo>
                    <a:pt x="12274" y="2319753"/>
                  </a:lnTo>
                  <a:lnTo>
                    <a:pt x="79780" y="2224631"/>
                  </a:lnTo>
                  <a:lnTo>
                    <a:pt x="202518" y="2037455"/>
                  </a:lnTo>
                  <a:lnTo>
                    <a:pt x="306846" y="1877895"/>
                  </a:lnTo>
                  <a:lnTo>
                    <a:pt x="398899" y="1718335"/>
                  </a:lnTo>
                  <a:lnTo>
                    <a:pt x="466405" y="1604802"/>
                  </a:lnTo>
                  <a:lnTo>
                    <a:pt x="533911" y="1485133"/>
                  </a:lnTo>
                  <a:lnTo>
                    <a:pt x="610623" y="1334778"/>
                  </a:lnTo>
                  <a:lnTo>
                    <a:pt x="681197" y="1196698"/>
                  </a:lnTo>
                  <a:lnTo>
                    <a:pt x="764046" y="1027933"/>
                  </a:lnTo>
                  <a:lnTo>
                    <a:pt x="843825" y="849962"/>
                  </a:lnTo>
                  <a:lnTo>
                    <a:pt x="908263" y="705745"/>
                  </a:lnTo>
                  <a:lnTo>
                    <a:pt x="975769" y="536980"/>
                  </a:lnTo>
                  <a:lnTo>
                    <a:pt x="1021796" y="417310"/>
                  </a:lnTo>
                  <a:lnTo>
                    <a:pt x="1064754" y="300708"/>
                  </a:lnTo>
                  <a:lnTo>
                    <a:pt x="1086234" y="248545"/>
                  </a:lnTo>
                  <a:lnTo>
                    <a:pt x="1089302" y="223997"/>
                  </a:lnTo>
                  <a:lnTo>
                    <a:pt x="1086234" y="196381"/>
                  </a:lnTo>
                  <a:lnTo>
                    <a:pt x="1083165" y="181039"/>
                  </a:lnTo>
                  <a:lnTo>
                    <a:pt x="1058617" y="159560"/>
                  </a:lnTo>
                  <a:lnTo>
                    <a:pt x="1009522" y="122738"/>
                  </a:lnTo>
                  <a:lnTo>
                    <a:pt x="969632" y="92053"/>
                  </a:lnTo>
                  <a:lnTo>
                    <a:pt x="942016" y="70574"/>
                  </a:lnTo>
                  <a:lnTo>
                    <a:pt x="929742" y="52164"/>
                  </a:lnTo>
                  <a:lnTo>
                    <a:pt x="923605" y="39890"/>
                  </a:lnTo>
                  <a:lnTo>
                    <a:pt x="923605" y="30684"/>
                  </a:lnTo>
                  <a:lnTo>
                    <a:pt x="926674" y="18411"/>
                  </a:lnTo>
                  <a:lnTo>
                    <a:pt x="935879" y="12274"/>
                  </a:lnTo>
                  <a:lnTo>
                    <a:pt x="960427" y="6137"/>
                  </a:lnTo>
                  <a:lnTo>
                    <a:pt x="994180" y="3068"/>
                  </a:lnTo>
                  <a:lnTo>
                    <a:pt x="1031001" y="0"/>
                  </a:lnTo>
                  <a:lnTo>
                    <a:pt x="1080097" y="6137"/>
                  </a:lnTo>
                  <a:lnTo>
                    <a:pt x="1119987" y="15342"/>
                  </a:lnTo>
                  <a:lnTo>
                    <a:pt x="1187493" y="42958"/>
                  </a:lnTo>
                  <a:lnTo>
                    <a:pt x="1248862" y="79780"/>
                  </a:lnTo>
                  <a:lnTo>
                    <a:pt x="1297957" y="113533"/>
                  </a:lnTo>
                  <a:lnTo>
                    <a:pt x="1374668" y="171833"/>
                  </a:lnTo>
                  <a:lnTo>
                    <a:pt x="1399216" y="196381"/>
                  </a:lnTo>
                  <a:lnTo>
                    <a:pt x="1414558" y="217860"/>
                  </a:lnTo>
                  <a:lnTo>
                    <a:pt x="1423764" y="233202"/>
                  </a:lnTo>
                  <a:lnTo>
                    <a:pt x="1429901" y="251613"/>
                  </a:lnTo>
                  <a:lnTo>
                    <a:pt x="1426832" y="273092"/>
                  </a:lnTo>
                  <a:lnTo>
                    <a:pt x="1420695" y="288435"/>
                  </a:lnTo>
                  <a:lnTo>
                    <a:pt x="1408421" y="297640"/>
                  </a:lnTo>
                  <a:lnTo>
                    <a:pt x="1383874" y="309914"/>
                  </a:lnTo>
                  <a:lnTo>
                    <a:pt x="1368532" y="316051"/>
                  </a:lnTo>
                  <a:lnTo>
                    <a:pt x="1331710" y="352872"/>
                  </a:lnTo>
                  <a:lnTo>
                    <a:pt x="1307162" y="380488"/>
                  </a:lnTo>
                  <a:lnTo>
                    <a:pt x="1285683" y="432652"/>
                  </a:lnTo>
                  <a:lnTo>
                    <a:pt x="1248862" y="527774"/>
                  </a:lnTo>
                  <a:lnTo>
                    <a:pt x="1187493" y="6658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8">
              <a:extLst>
                <a:ext uri="{FF2B5EF4-FFF2-40B4-BE49-F238E27FC236}">
                  <a16:creationId xmlns:a16="http://schemas.microsoft.com/office/drawing/2014/main" id="{C05B32C7-4543-42F8-AE75-6329426EF5E8}"/>
                </a:ext>
              </a:extLst>
            </p:cNvPr>
            <p:cNvSpPr/>
            <p:nvPr/>
          </p:nvSpPr>
          <p:spPr>
            <a:xfrm>
              <a:off x="3271838" y="2743200"/>
              <a:ext cx="334962" cy="3051175"/>
            </a:xfrm>
            <a:custGeom>
              <a:avLst/>
              <a:gdLst>
                <a:gd name="connsiteX0" fmla="*/ 330740 w 334631"/>
                <a:gd name="connsiteY0" fmla="*/ 719847 h 3050594"/>
                <a:gd name="connsiteX1" fmla="*/ 334631 w 334631"/>
                <a:gd name="connsiteY1" fmla="*/ 435799 h 3050594"/>
                <a:gd name="connsiteX2" fmla="*/ 334631 w 334631"/>
                <a:gd name="connsiteY2" fmla="*/ 249028 h 3050594"/>
                <a:gd name="connsiteX3" fmla="*/ 334631 w 334631"/>
                <a:gd name="connsiteY3" fmla="*/ 229573 h 3050594"/>
                <a:gd name="connsiteX4" fmla="*/ 334631 w 334631"/>
                <a:gd name="connsiteY4" fmla="*/ 225682 h 3050594"/>
                <a:gd name="connsiteX5" fmla="*/ 322958 w 334631"/>
                <a:gd name="connsiteY5" fmla="*/ 198444 h 3050594"/>
                <a:gd name="connsiteX6" fmla="*/ 299612 w 334631"/>
                <a:gd name="connsiteY6" fmla="*/ 155643 h 3050594"/>
                <a:gd name="connsiteX7" fmla="*/ 268483 w 334631"/>
                <a:gd name="connsiteY7" fmla="*/ 101168 h 3050594"/>
                <a:gd name="connsiteX8" fmla="*/ 190662 w 334631"/>
                <a:gd name="connsiteY8" fmla="*/ 0 h 3050594"/>
                <a:gd name="connsiteX9" fmla="*/ 46692 w 334631"/>
                <a:gd name="connsiteY9" fmla="*/ 245137 h 3050594"/>
                <a:gd name="connsiteX10" fmla="*/ 101167 w 334631"/>
                <a:gd name="connsiteY10" fmla="*/ 299612 h 3050594"/>
                <a:gd name="connsiteX11" fmla="*/ 112841 w 334631"/>
                <a:gd name="connsiteY11" fmla="*/ 322958 h 3050594"/>
                <a:gd name="connsiteX12" fmla="*/ 132296 w 334631"/>
                <a:gd name="connsiteY12" fmla="*/ 361869 h 3050594"/>
                <a:gd name="connsiteX13" fmla="*/ 147860 w 334631"/>
                <a:gd name="connsiteY13" fmla="*/ 400780 h 3050594"/>
                <a:gd name="connsiteX14" fmla="*/ 155642 w 334631"/>
                <a:gd name="connsiteY14" fmla="*/ 439690 h 3050594"/>
                <a:gd name="connsiteX15" fmla="*/ 155642 w 334631"/>
                <a:gd name="connsiteY15" fmla="*/ 575877 h 3050594"/>
                <a:gd name="connsiteX16" fmla="*/ 155642 w 334631"/>
                <a:gd name="connsiteY16" fmla="*/ 871598 h 3050594"/>
                <a:gd name="connsiteX17" fmla="*/ 155642 w 334631"/>
                <a:gd name="connsiteY17" fmla="*/ 1101171 h 3050594"/>
                <a:gd name="connsiteX18" fmla="*/ 147860 w 334631"/>
                <a:gd name="connsiteY18" fmla="*/ 1291833 h 3050594"/>
                <a:gd name="connsiteX19" fmla="*/ 128405 w 334631"/>
                <a:gd name="connsiteY19" fmla="*/ 1591445 h 3050594"/>
                <a:gd name="connsiteX20" fmla="*/ 105058 w 334631"/>
                <a:gd name="connsiteY20" fmla="*/ 1887166 h 3050594"/>
                <a:gd name="connsiteX21" fmla="*/ 77821 w 334631"/>
                <a:gd name="connsiteY21" fmla="*/ 2182887 h 3050594"/>
                <a:gd name="connsiteX22" fmla="*/ 66148 w 334631"/>
                <a:gd name="connsiteY22" fmla="*/ 2315183 h 3050594"/>
                <a:gd name="connsiteX23" fmla="*/ 50584 w 334631"/>
                <a:gd name="connsiteY23" fmla="*/ 2381331 h 3050594"/>
                <a:gd name="connsiteX24" fmla="*/ 19455 w 334631"/>
                <a:gd name="connsiteY24" fmla="*/ 2509736 h 3050594"/>
                <a:gd name="connsiteX25" fmla="*/ 0 w 334631"/>
                <a:gd name="connsiteY25" fmla="*/ 2610904 h 3050594"/>
                <a:gd name="connsiteX26" fmla="*/ 3891 w 334631"/>
                <a:gd name="connsiteY26" fmla="*/ 2673161 h 3050594"/>
                <a:gd name="connsiteX27" fmla="*/ 15564 w 334631"/>
                <a:gd name="connsiteY27" fmla="*/ 2731527 h 3050594"/>
                <a:gd name="connsiteX28" fmla="*/ 50584 w 334631"/>
                <a:gd name="connsiteY28" fmla="*/ 2848259 h 3050594"/>
                <a:gd name="connsiteX29" fmla="*/ 81712 w 334631"/>
                <a:gd name="connsiteY29" fmla="*/ 2933862 h 3050594"/>
                <a:gd name="connsiteX30" fmla="*/ 108949 w 334631"/>
                <a:gd name="connsiteY30" fmla="*/ 2984446 h 3050594"/>
                <a:gd name="connsiteX31" fmla="*/ 132296 w 334631"/>
                <a:gd name="connsiteY31" fmla="*/ 3015574 h 3050594"/>
                <a:gd name="connsiteX32" fmla="*/ 155642 w 334631"/>
                <a:gd name="connsiteY32" fmla="*/ 3038921 h 3050594"/>
                <a:gd name="connsiteX33" fmla="*/ 182880 w 334631"/>
                <a:gd name="connsiteY33" fmla="*/ 3050594 h 3050594"/>
                <a:gd name="connsiteX34" fmla="*/ 198444 w 334631"/>
                <a:gd name="connsiteY34" fmla="*/ 3050594 h 3050594"/>
                <a:gd name="connsiteX35" fmla="*/ 221790 w 334631"/>
                <a:gd name="connsiteY35" fmla="*/ 3031139 h 3050594"/>
                <a:gd name="connsiteX36" fmla="*/ 245137 w 334631"/>
                <a:gd name="connsiteY36" fmla="*/ 2992228 h 3050594"/>
                <a:gd name="connsiteX37" fmla="*/ 260701 w 334631"/>
                <a:gd name="connsiteY37" fmla="*/ 2949426 h 3050594"/>
                <a:gd name="connsiteX38" fmla="*/ 268483 w 334631"/>
                <a:gd name="connsiteY38" fmla="*/ 2910516 h 3050594"/>
                <a:gd name="connsiteX39" fmla="*/ 272374 w 334631"/>
                <a:gd name="connsiteY39" fmla="*/ 2813239 h 3050594"/>
                <a:gd name="connsiteX40" fmla="*/ 284047 w 334631"/>
                <a:gd name="connsiteY40" fmla="*/ 2583666 h 3050594"/>
                <a:gd name="connsiteX41" fmla="*/ 299612 w 334631"/>
                <a:gd name="connsiteY41" fmla="*/ 2295728 h 3050594"/>
                <a:gd name="connsiteX42" fmla="*/ 311285 w 334631"/>
                <a:gd name="connsiteY42" fmla="*/ 2023353 h 3050594"/>
                <a:gd name="connsiteX43" fmla="*/ 315176 w 334631"/>
                <a:gd name="connsiteY43" fmla="*/ 1832691 h 3050594"/>
                <a:gd name="connsiteX44" fmla="*/ 322958 w 334631"/>
                <a:gd name="connsiteY44" fmla="*/ 1463040 h 3050594"/>
                <a:gd name="connsiteX45" fmla="*/ 330740 w 334631"/>
                <a:gd name="connsiteY45" fmla="*/ 719847 h 30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631" h="3050594">
                  <a:moveTo>
                    <a:pt x="330740" y="719847"/>
                  </a:moveTo>
                  <a:lnTo>
                    <a:pt x="334631" y="435799"/>
                  </a:lnTo>
                  <a:lnTo>
                    <a:pt x="334631" y="249028"/>
                  </a:lnTo>
                  <a:lnTo>
                    <a:pt x="334631" y="229573"/>
                  </a:lnTo>
                  <a:lnTo>
                    <a:pt x="334631" y="225682"/>
                  </a:lnTo>
                  <a:lnTo>
                    <a:pt x="322958" y="198444"/>
                  </a:lnTo>
                  <a:lnTo>
                    <a:pt x="299612" y="155643"/>
                  </a:lnTo>
                  <a:lnTo>
                    <a:pt x="268483" y="101168"/>
                  </a:lnTo>
                  <a:lnTo>
                    <a:pt x="190662" y="0"/>
                  </a:lnTo>
                  <a:lnTo>
                    <a:pt x="46692" y="245137"/>
                  </a:lnTo>
                  <a:lnTo>
                    <a:pt x="101167" y="299612"/>
                  </a:lnTo>
                  <a:lnTo>
                    <a:pt x="112841" y="322958"/>
                  </a:lnTo>
                  <a:lnTo>
                    <a:pt x="132296" y="361869"/>
                  </a:lnTo>
                  <a:lnTo>
                    <a:pt x="147860" y="400780"/>
                  </a:lnTo>
                  <a:lnTo>
                    <a:pt x="155642" y="439690"/>
                  </a:lnTo>
                  <a:lnTo>
                    <a:pt x="155642" y="575877"/>
                  </a:lnTo>
                  <a:lnTo>
                    <a:pt x="155642" y="871598"/>
                  </a:lnTo>
                  <a:lnTo>
                    <a:pt x="155642" y="1101171"/>
                  </a:lnTo>
                  <a:lnTo>
                    <a:pt x="147860" y="1291833"/>
                  </a:lnTo>
                  <a:lnTo>
                    <a:pt x="128405" y="1591445"/>
                  </a:lnTo>
                  <a:lnTo>
                    <a:pt x="105058" y="1887166"/>
                  </a:lnTo>
                  <a:lnTo>
                    <a:pt x="77821" y="2182887"/>
                  </a:lnTo>
                  <a:lnTo>
                    <a:pt x="66148" y="2315183"/>
                  </a:lnTo>
                  <a:lnTo>
                    <a:pt x="50584" y="2381331"/>
                  </a:lnTo>
                  <a:lnTo>
                    <a:pt x="19455" y="2509736"/>
                  </a:lnTo>
                  <a:lnTo>
                    <a:pt x="0" y="2610904"/>
                  </a:lnTo>
                  <a:lnTo>
                    <a:pt x="3891" y="2673161"/>
                  </a:lnTo>
                  <a:lnTo>
                    <a:pt x="15564" y="2731527"/>
                  </a:lnTo>
                  <a:lnTo>
                    <a:pt x="50584" y="2848259"/>
                  </a:lnTo>
                  <a:lnTo>
                    <a:pt x="81712" y="2933862"/>
                  </a:lnTo>
                  <a:lnTo>
                    <a:pt x="108949" y="2984446"/>
                  </a:lnTo>
                  <a:lnTo>
                    <a:pt x="132296" y="3015574"/>
                  </a:lnTo>
                  <a:lnTo>
                    <a:pt x="155642" y="3038921"/>
                  </a:lnTo>
                  <a:lnTo>
                    <a:pt x="182880" y="3050594"/>
                  </a:lnTo>
                  <a:lnTo>
                    <a:pt x="198444" y="3050594"/>
                  </a:lnTo>
                  <a:lnTo>
                    <a:pt x="221790" y="3031139"/>
                  </a:lnTo>
                  <a:lnTo>
                    <a:pt x="245137" y="2992228"/>
                  </a:lnTo>
                  <a:lnTo>
                    <a:pt x="260701" y="2949426"/>
                  </a:lnTo>
                  <a:lnTo>
                    <a:pt x="268483" y="2910516"/>
                  </a:lnTo>
                  <a:lnTo>
                    <a:pt x="272374" y="2813239"/>
                  </a:lnTo>
                  <a:lnTo>
                    <a:pt x="284047" y="2583666"/>
                  </a:lnTo>
                  <a:lnTo>
                    <a:pt x="299612" y="2295728"/>
                  </a:lnTo>
                  <a:lnTo>
                    <a:pt x="311285" y="2023353"/>
                  </a:lnTo>
                  <a:lnTo>
                    <a:pt x="315176" y="1832691"/>
                  </a:lnTo>
                  <a:lnTo>
                    <a:pt x="322958" y="1463040"/>
                  </a:lnTo>
                  <a:lnTo>
                    <a:pt x="330740" y="719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9">
              <a:extLst>
                <a:ext uri="{FF2B5EF4-FFF2-40B4-BE49-F238E27FC236}">
                  <a16:creationId xmlns:a16="http://schemas.microsoft.com/office/drawing/2014/main" id="{811EE673-27D4-4C19-8FBF-02866553C67E}"/>
                </a:ext>
              </a:extLst>
            </p:cNvPr>
            <p:cNvSpPr/>
            <p:nvPr/>
          </p:nvSpPr>
          <p:spPr>
            <a:xfrm>
              <a:off x="3952875" y="1504950"/>
              <a:ext cx="1144588" cy="1335088"/>
            </a:xfrm>
            <a:custGeom>
              <a:avLst/>
              <a:gdLst>
                <a:gd name="connsiteX0" fmla="*/ 719138 w 1145381"/>
                <a:gd name="connsiteY0" fmla="*/ 350044 h 1335881"/>
                <a:gd name="connsiteX1" fmla="*/ 661988 w 1145381"/>
                <a:gd name="connsiteY1" fmla="*/ 442913 h 1335881"/>
                <a:gd name="connsiteX2" fmla="*/ 607219 w 1145381"/>
                <a:gd name="connsiteY2" fmla="*/ 528638 h 1335881"/>
                <a:gd name="connsiteX3" fmla="*/ 576263 w 1145381"/>
                <a:gd name="connsiteY3" fmla="*/ 573881 h 1335881"/>
                <a:gd name="connsiteX4" fmla="*/ 545306 w 1145381"/>
                <a:gd name="connsiteY4" fmla="*/ 616744 h 1335881"/>
                <a:gd name="connsiteX5" fmla="*/ 452438 w 1145381"/>
                <a:gd name="connsiteY5" fmla="*/ 731044 h 1335881"/>
                <a:gd name="connsiteX6" fmla="*/ 361950 w 1145381"/>
                <a:gd name="connsiteY6" fmla="*/ 840581 h 1335881"/>
                <a:gd name="connsiteX7" fmla="*/ 273844 w 1145381"/>
                <a:gd name="connsiteY7" fmla="*/ 952500 h 1335881"/>
                <a:gd name="connsiteX8" fmla="*/ 195263 w 1145381"/>
                <a:gd name="connsiteY8" fmla="*/ 1050131 h 1335881"/>
                <a:gd name="connsiteX9" fmla="*/ 104775 w 1145381"/>
                <a:gd name="connsiteY9" fmla="*/ 1162050 h 1335881"/>
                <a:gd name="connsiteX10" fmla="*/ 21431 w 1145381"/>
                <a:gd name="connsiteY10" fmla="*/ 1264444 h 1335881"/>
                <a:gd name="connsiteX11" fmla="*/ 4763 w 1145381"/>
                <a:gd name="connsiteY11" fmla="*/ 1290638 h 1335881"/>
                <a:gd name="connsiteX12" fmla="*/ 0 w 1145381"/>
                <a:gd name="connsiteY12" fmla="*/ 1304925 h 1335881"/>
                <a:gd name="connsiteX13" fmla="*/ 0 w 1145381"/>
                <a:gd name="connsiteY13" fmla="*/ 1321594 h 1335881"/>
                <a:gd name="connsiteX14" fmla="*/ 2381 w 1145381"/>
                <a:gd name="connsiteY14" fmla="*/ 1331119 h 1335881"/>
                <a:gd name="connsiteX15" fmla="*/ 4763 w 1145381"/>
                <a:gd name="connsiteY15" fmla="*/ 1333500 h 1335881"/>
                <a:gd name="connsiteX16" fmla="*/ 11906 w 1145381"/>
                <a:gd name="connsiteY16" fmla="*/ 1335881 h 1335881"/>
                <a:gd name="connsiteX17" fmla="*/ 30956 w 1145381"/>
                <a:gd name="connsiteY17" fmla="*/ 1331119 h 1335881"/>
                <a:gd name="connsiteX18" fmla="*/ 50006 w 1145381"/>
                <a:gd name="connsiteY18" fmla="*/ 1323975 h 1335881"/>
                <a:gd name="connsiteX19" fmla="*/ 100013 w 1145381"/>
                <a:gd name="connsiteY19" fmla="*/ 1283494 h 1335881"/>
                <a:gd name="connsiteX20" fmla="*/ 195263 w 1145381"/>
                <a:gd name="connsiteY20" fmla="*/ 1197769 h 1335881"/>
                <a:gd name="connsiteX21" fmla="*/ 326231 w 1145381"/>
                <a:gd name="connsiteY21" fmla="*/ 1078706 h 1335881"/>
                <a:gd name="connsiteX22" fmla="*/ 450056 w 1145381"/>
                <a:gd name="connsiteY22" fmla="*/ 966788 h 1335881"/>
                <a:gd name="connsiteX23" fmla="*/ 571500 w 1145381"/>
                <a:gd name="connsiteY23" fmla="*/ 847725 h 1335881"/>
                <a:gd name="connsiteX24" fmla="*/ 666750 w 1145381"/>
                <a:gd name="connsiteY24" fmla="*/ 757238 h 1335881"/>
                <a:gd name="connsiteX25" fmla="*/ 866775 w 1145381"/>
                <a:gd name="connsiteY25" fmla="*/ 526256 h 1335881"/>
                <a:gd name="connsiteX26" fmla="*/ 959644 w 1145381"/>
                <a:gd name="connsiteY26" fmla="*/ 409575 h 1335881"/>
                <a:gd name="connsiteX27" fmla="*/ 1007269 w 1145381"/>
                <a:gd name="connsiteY27" fmla="*/ 340519 h 1335881"/>
                <a:gd name="connsiteX28" fmla="*/ 1033463 w 1145381"/>
                <a:gd name="connsiteY28" fmla="*/ 309563 h 1335881"/>
                <a:gd name="connsiteX29" fmla="*/ 1054894 w 1145381"/>
                <a:gd name="connsiteY29" fmla="*/ 292894 h 1335881"/>
                <a:gd name="connsiteX30" fmla="*/ 1081088 w 1145381"/>
                <a:gd name="connsiteY30" fmla="*/ 273844 h 1335881"/>
                <a:gd name="connsiteX31" fmla="*/ 1095375 w 1145381"/>
                <a:gd name="connsiteY31" fmla="*/ 269081 h 1335881"/>
                <a:gd name="connsiteX32" fmla="*/ 1119188 w 1145381"/>
                <a:gd name="connsiteY32" fmla="*/ 261938 h 1335881"/>
                <a:gd name="connsiteX33" fmla="*/ 1135856 w 1145381"/>
                <a:gd name="connsiteY33" fmla="*/ 254794 h 1335881"/>
                <a:gd name="connsiteX34" fmla="*/ 1145381 w 1145381"/>
                <a:gd name="connsiteY34" fmla="*/ 242888 h 1335881"/>
                <a:gd name="connsiteX35" fmla="*/ 1145381 w 1145381"/>
                <a:gd name="connsiteY35" fmla="*/ 228600 h 1335881"/>
                <a:gd name="connsiteX36" fmla="*/ 1138238 w 1145381"/>
                <a:gd name="connsiteY36" fmla="*/ 204788 h 1335881"/>
                <a:gd name="connsiteX37" fmla="*/ 1121569 w 1145381"/>
                <a:gd name="connsiteY37" fmla="*/ 178594 h 1335881"/>
                <a:gd name="connsiteX38" fmla="*/ 1078706 w 1145381"/>
                <a:gd name="connsiteY38" fmla="*/ 138113 h 1335881"/>
                <a:gd name="connsiteX39" fmla="*/ 1023938 w 1145381"/>
                <a:gd name="connsiteY39" fmla="*/ 92869 h 1335881"/>
                <a:gd name="connsiteX40" fmla="*/ 964406 w 1145381"/>
                <a:gd name="connsiteY40" fmla="*/ 52388 h 1335881"/>
                <a:gd name="connsiteX41" fmla="*/ 928688 w 1145381"/>
                <a:gd name="connsiteY41" fmla="*/ 33338 h 1335881"/>
                <a:gd name="connsiteX42" fmla="*/ 883444 w 1145381"/>
                <a:gd name="connsiteY42" fmla="*/ 16669 h 1335881"/>
                <a:gd name="connsiteX43" fmla="*/ 831056 w 1145381"/>
                <a:gd name="connsiteY43" fmla="*/ 4763 h 1335881"/>
                <a:gd name="connsiteX44" fmla="*/ 792956 w 1145381"/>
                <a:gd name="connsiteY44" fmla="*/ 0 h 1335881"/>
                <a:gd name="connsiteX45" fmla="*/ 745331 w 1145381"/>
                <a:gd name="connsiteY45" fmla="*/ 2381 h 1335881"/>
                <a:gd name="connsiteX46" fmla="*/ 711994 w 1145381"/>
                <a:gd name="connsiteY46" fmla="*/ 7144 h 1335881"/>
                <a:gd name="connsiteX47" fmla="*/ 685800 w 1145381"/>
                <a:gd name="connsiteY47" fmla="*/ 16669 h 1335881"/>
                <a:gd name="connsiteX48" fmla="*/ 673894 w 1145381"/>
                <a:gd name="connsiteY48" fmla="*/ 23813 h 1335881"/>
                <a:gd name="connsiteX49" fmla="*/ 669131 w 1145381"/>
                <a:gd name="connsiteY49" fmla="*/ 40481 h 1335881"/>
                <a:gd name="connsiteX50" fmla="*/ 671513 w 1145381"/>
                <a:gd name="connsiteY50" fmla="*/ 52388 h 1335881"/>
                <a:gd name="connsiteX51" fmla="*/ 690563 w 1145381"/>
                <a:gd name="connsiteY51" fmla="*/ 71438 h 1335881"/>
                <a:gd name="connsiteX52" fmla="*/ 742950 w 1145381"/>
                <a:gd name="connsiteY52" fmla="*/ 104775 h 1335881"/>
                <a:gd name="connsiteX53" fmla="*/ 769144 w 1145381"/>
                <a:gd name="connsiteY53" fmla="*/ 126206 h 1335881"/>
                <a:gd name="connsiteX54" fmla="*/ 785813 w 1145381"/>
                <a:gd name="connsiteY54" fmla="*/ 147638 h 1335881"/>
                <a:gd name="connsiteX55" fmla="*/ 792956 w 1145381"/>
                <a:gd name="connsiteY55" fmla="*/ 159544 h 1335881"/>
                <a:gd name="connsiteX56" fmla="*/ 792956 w 1145381"/>
                <a:gd name="connsiteY56" fmla="*/ 171450 h 1335881"/>
                <a:gd name="connsiteX57" fmla="*/ 790575 w 1145381"/>
                <a:gd name="connsiteY57" fmla="*/ 190500 h 1335881"/>
                <a:gd name="connsiteX58" fmla="*/ 783431 w 1145381"/>
                <a:gd name="connsiteY58" fmla="*/ 216694 h 1335881"/>
                <a:gd name="connsiteX59" fmla="*/ 769144 w 1145381"/>
                <a:gd name="connsiteY59" fmla="*/ 259556 h 1335881"/>
                <a:gd name="connsiteX60" fmla="*/ 719138 w 1145381"/>
                <a:gd name="connsiteY60" fmla="*/ 350044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45381" h="1335881">
                  <a:moveTo>
                    <a:pt x="719138" y="350044"/>
                  </a:moveTo>
                  <a:lnTo>
                    <a:pt x="661988" y="442913"/>
                  </a:lnTo>
                  <a:lnTo>
                    <a:pt x="607219" y="528638"/>
                  </a:lnTo>
                  <a:lnTo>
                    <a:pt x="576263" y="573881"/>
                  </a:lnTo>
                  <a:lnTo>
                    <a:pt x="545306" y="616744"/>
                  </a:lnTo>
                  <a:lnTo>
                    <a:pt x="452438" y="731044"/>
                  </a:lnTo>
                  <a:lnTo>
                    <a:pt x="361950" y="840581"/>
                  </a:lnTo>
                  <a:lnTo>
                    <a:pt x="273844" y="952500"/>
                  </a:lnTo>
                  <a:lnTo>
                    <a:pt x="195263" y="1050131"/>
                  </a:lnTo>
                  <a:lnTo>
                    <a:pt x="104775" y="1162050"/>
                  </a:lnTo>
                  <a:lnTo>
                    <a:pt x="21431" y="1264444"/>
                  </a:lnTo>
                  <a:lnTo>
                    <a:pt x="4763" y="1290638"/>
                  </a:lnTo>
                  <a:lnTo>
                    <a:pt x="0" y="1304925"/>
                  </a:lnTo>
                  <a:lnTo>
                    <a:pt x="0" y="1321594"/>
                  </a:lnTo>
                  <a:lnTo>
                    <a:pt x="2381" y="1331119"/>
                  </a:lnTo>
                  <a:lnTo>
                    <a:pt x="4763" y="1333500"/>
                  </a:lnTo>
                  <a:lnTo>
                    <a:pt x="11906" y="1335881"/>
                  </a:lnTo>
                  <a:lnTo>
                    <a:pt x="30956" y="1331119"/>
                  </a:lnTo>
                  <a:lnTo>
                    <a:pt x="50006" y="1323975"/>
                  </a:lnTo>
                  <a:lnTo>
                    <a:pt x="100013" y="1283494"/>
                  </a:lnTo>
                  <a:lnTo>
                    <a:pt x="195263" y="1197769"/>
                  </a:lnTo>
                  <a:lnTo>
                    <a:pt x="326231" y="1078706"/>
                  </a:lnTo>
                  <a:lnTo>
                    <a:pt x="450056" y="966788"/>
                  </a:lnTo>
                  <a:lnTo>
                    <a:pt x="571500" y="847725"/>
                  </a:lnTo>
                  <a:lnTo>
                    <a:pt x="666750" y="757238"/>
                  </a:lnTo>
                  <a:lnTo>
                    <a:pt x="866775" y="526256"/>
                  </a:lnTo>
                  <a:lnTo>
                    <a:pt x="959644" y="409575"/>
                  </a:lnTo>
                  <a:lnTo>
                    <a:pt x="1007269" y="340519"/>
                  </a:lnTo>
                  <a:lnTo>
                    <a:pt x="1033463" y="309563"/>
                  </a:lnTo>
                  <a:lnTo>
                    <a:pt x="1054894" y="292894"/>
                  </a:lnTo>
                  <a:lnTo>
                    <a:pt x="1081088" y="273844"/>
                  </a:lnTo>
                  <a:lnTo>
                    <a:pt x="1095375" y="269081"/>
                  </a:lnTo>
                  <a:lnTo>
                    <a:pt x="1119188" y="261938"/>
                  </a:lnTo>
                  <a:lnTo>
                    <a:pt x="1135856" y="254794"/>
                  </a:lnTo>
                  <a:lnTo>
                    <a:pt x="1145381" y="242888"/>
                  </a:lnTo>
                  <a:lnTo>
                    <a:pt x="1145381" y="228600"/>
                  </a:lnTo>
                  <a:lnTo>
                    <a:pt x="1138238" y="204788"/>
                  </a:lnTo>
                  <a:lnTo>
                    <a:pt x="1121569" y="178594"/>
                  </a:lnTo>
                  <a:lnTo>
                    <a:pt x="1078706" y="138113"/>
                  </a:lnTo>
                  <a:lnTo>
                    <a:pt x="1023938" y="92869"/>
                  </a:lnTo>
                  <a:lnTo>
                    <a:pt x="964406" y="52388"/>
                  </a:lnTo>
                  <a:lnTo>
                    <a:pt x="928688" y="33338"/>
                  </a:lnTo>
                  <a:lnTo>
                    <a:pt x="883444" y="16669"/>
                  </a:lnTo>
                  <a:lnTo>
                    <a:pt x="831056" y="4763"/>
                  </a:lnTo>
                  <a:lnTo>
                    <a:pt x="792956" y="0"/>
                  </a:lnTo>
                  <a:lnTo>
                    <a:pt x="745331" y="2381"/>
                  </a:lnTo>
                  <a:lnTo>
                    <a:pt x="711994" y="7144"/>
                  </a:lnTo>
                  <a:lnTo>
                    <a:pt x="685800" y="16669"/>
                  </a:lnTo>
                  <a:lnTo>
                    <a:pt x="673894" y="23813"/>
                  </a:lnTo>
                  <a:lnTo>
                    <a:pt x="669131" y="40481"/>
                  </a:lnTo>
                  <a:lnTo>
                    <a:pt x="671513" y="52388"/>
                  </a:lnTo>
                  <a:lnTo>
                    <a:pt x="690563" y="71438"/>
                  </a:lnTo>
                  <a:lnTo>
                    <a:pt x="742950" y="104775"/>
                  </a:lnTo>
                  <a:lnTo>
                    <a:pt x="769144" y="126206"/>
                  </a:lnTo>
                  <a:lnTo>
                    <a:pt x="785813" y="147638"/>
                  </a:lnTo>
                  <a:lnTo>
                    <a:pt x="792956" y="159544"/>
                  </a:lnTo>
                  <a:lnTo>
                    <a:pt x="792956" y="171450"/>
                  </a:lnTo>
                  <a:lnTo>
                    <a:pt x="790575" y="190500"/>
                  </a:lnTo>
                  <a:lnTo>
                    <a:pt x="783431" y="216694"/>
                  </a:lnTo>
                  <a:lnTo>
                    <a:pt x="769144" y="259556"/>
                  </a:lnTo>
                  <a:lnTo>
                    <a:pt x="71913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0">
              <a:extLst>
                <a:ext uri="{FF2B5EF4-FFF2-40B4-BE49-F238E27FC236}">
                  <a16:creationId xmlns:a16="http://schemas.microsoft.com/office/drawing/2014/main" id="{1D2A1D2C-6AA1-441A-8C96-E938B3221E47}"/>
                </a:ext>
              </a:extLst>
            </p:cNvPr>
            <p:cNvSpPr/>
            <p:nvPr/>
          </p:nvSpPr>
          <p:spPr>
            <a:xfrm>
              <a:off x="4557713" y="1792288"/>
              <a:ext cx="2052637" cy="457200"/>
            </a:xfrm>
            <a:custGeom>
              <a:avLst/>
              <a:gdLst>
                <a:gd name="connsiteX0" fmla="*/ 1259681 w 2052637"/>
                <a:gd name="connsiteY0" fmla="*/ 335757 h 457200"/>
                <a:gd name="connsiteX1" fmla="*/ 983456 w 2052637"/>
                <a:gd name="connsiteY1" fmla="*/ 371475 h 457200"/>
                <a:gd name="connsiteX2" fmla="*/ 807243 w 2052637"/>
                <a:gd name="connsiteY2" fmla="*/ 390525 h 457200"/>
                <a:gd name="connsiteX3" fmla="*/ 564356 w 2052637"/>
                <a:gd name="connsiteY3" fmla="*/ 416719 h 457200"/>
                <a:gd name="connsiteX4" fmla="*/ 354806 w 2052637"/>
                <a:gd name="connsiteY4" fmla="*/ 433388 h 457200"/>
                <a:gd name="connsiteX5" fmla="*/ 200025 w 2052637"/>
                <a:gd name="connsiteY5" fmla="*/ 445294 h 457200"/>
                <a:gd name="connsiteX6" fmla="*/ 0 w 2052637"/>
                <a:gd name="connsiteY6" fmla="*/ 457200 h 457200"/>
                <a:gd name="connsiteX7" fmla="*/ 152400 w 2052637"/>
                <a:gd name="connsiteY7" fmla="*/ 266700 h 457200"/>
                <a:gd name="connsiteX8" fmla="*/ 316706 w 2052637"/>
                <a:gd name="connsiteY8" fmla="*/ 273844 h 457200"/>
                <a:gd name="connsiteX9" fmla="*/ 392906 w 2052637"/>
                <a:gd name="connsiteY9" fmla="*/ 273844 h 457200"/>
                <a:gd name="connsiteX10" fmla="*/ 626268 w 2052637"/>
                <a:gd name="connsiteY10" fmla="*/ 250032 h 457200"/>
                <a:gd name="connsiteX11" fmla="*/ 912018 w 2052637"/>
                <a:gd name="connsiteY11" fmla="*/ 209550 h 457200"/>
                <a:gd name="connsiteX12" fmla="*/ 1154906 w 2052637"/>
                <a:gd name="connsiteY12" fmla="*/ 164307 h 457200"/>
                <a:gd name="connsiteX13" fmla="*/ 1354931 w 2052637"/>
                <a:gd name="connsiteY13" fmla="*/ 121444 h 457200"/>
                <a:gd name="connsiteX14" fmla="*/ 1412081 w 2052637"/>
                <a:gd name="connsiteY14" fmla="*/ 102394 h 457200"/>
                <a:gd name="connsiteX15" fmla="*/ 1476375 w 2052637"/>
                <a:gd name="connsiteY15" fmla="*/ 76200 h 457200"/>
                <a:gd name="connsiteX16" fmla="*/ 1540668 w 2052637"/>
                <a:gd name="connsiteY16" fmla="*/ 47625 h 457200"/>
                <a:gd name="connsiteX17" fmla="*/ 1597818 w 2052637"/>
                <a:gd name="connsiteY17" fmla="*/ 16669 h 457200"/>
                <a:gd name="connsiteX18" fmla="*/ 1621631 w 2052637"/>
                <a:gd name="connsiteY18" fmla="*/ 4763 h 457200"/>
                <a:gd name="connsiteX19" fmla="*/ 1669256 w 2052637"/>
                <a:gd name="connsiteY19" fmla="*/ 0 h 457200"/>
                <a:gd name="connsiteX20" fmla="*/ 1721643 w 2052637"/>
                <a:gd name="connsiteY20" fmla="*/ 2382 h 457200"/>
                <a:gd name="connsiteX21" fmla="*/ 1800225 w 2052637"/>
                <a:gd name="connsiteY21" fmla="*/ 14288 h 457200"/>
                <a:gd name="connsiteX22" fmla="*/ 1888331 w 2052637"/>
                <a:gd name="connsiteY22" fmla="*/ 33338 h 457200"/>
                <a:gd name="connsiteX23" fmla="*/ 1933575 w 2052637"/>
                <a:gd name="connsiteY23" fmla="*/ 45244 h 457200"/>
                <a:gd name="connsiteX24" fmla="*/ 1957387 w 2052637"/>
                <a:gd name="connsiteY24" fmla="*/ 52388 h 457200"/>
                <a:gd name="connsiteX25" fmla="*/ 1990725 w 2052637"/>
                <a:gd name="connsiteY25" fmla="*/ 73819 h 457200"/>
                <a:gd name="connsiteX26" fmla="*/ 2024062 w 2052637"/>
                <a:gd name="connsiteY26" fmla="*/ 97632 h 457200"/>
                <a:gd name="connsiteX27" fmla="*/ 2035968 w 2052637"/>
                <a:gd name="connsiteY27" fmla="*/ 109538 h 457200"/>
                <a:gd name="connsiteX28" fmla="*/ 2047875 w 2052637"/>
                <a:gd name="connsiteY28" fmla="*/ 130969 h 457200"/>
                <a:gd name="connsiteX29" fmla="*/ 2052637 w 2052637"/>
                <a:gd name="connsiteY29" fmla="*/ 145257 h 457200"/>
                <a:gd name="connsiteX30" fmla="*/ 2052637 w 2052637"/>
                <a:gd name="connsiteY30" fmla="*/ 157163 h 457200"/>
                <a:gd name="connsiteX31" fmla="*/ 2045493 w 2052637"/>
                <a:gd name="connsiteY31" fmla="*/ 173832 h 457200"/>
                <a:gd name="connsiteX32" fmla="*/ 2028825 w 2052637"/>
                <a:gd name="connsiteY32" fmla="*/ 192882 h 457200"/>
                <a:gd name="connsiteX33" fmla="*/ 2009775 w 2052637"/>
                <a:gd name="connsiteY33" fmla="*/ 204788 h 457200"/>
                <a:gd name="connsiteX34" fmla="*/ 1971675 w 2052637"/>
                <a:gd name="connsiteY34" fmla="*/ 223838 h 457200"/>
                <a:gd name="connsiteX35" fmla="*/ 1950243 w 2052637"/>
                <a:gd name="connsiteY35" fmla="*/ 230982 h 457200"/>
                <a:gd name="connsiteX36" fmla="*/ 1869281 w 2052637"/>
                <a:gd name="connsiteY36" fmla="*/ 245269 h 457200"/>
                <a:gd name="connsiteX37" fmla="*/ 1678781 w 2052637"/>
                <a:gd name="connsiteY37" fmla="*/ 273844 h 457200"/>
                <a:gd name="connsiteX38" fmla="*/ 1528762 w 2052637"/>
                <a:gd name="connsiteY38" fmla="*/ 297657 h 457200"/>
                <a:gd name="connsiteX39" fmla="*/ 1259681 w 2052637"/>
                <a:gd name="connsiteY39" fmla="*/ 335757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52637" h="457200">
                  <a:moveTo>
                    <a:pt x="1259681" y="335757"/>
                  </a:moveTo>
                  <a:lnTo>
                    <a:pt x="983456" y="371475"/>
                  </a:lnTo>
                  <a:lnTo>
                    <a:pt x="807243" y="390525"/>
                  </a:lnTo>
                  <a:lnTo>
                    <a:pt x="564356" y="416719"/>
                  </a:lnTo>
                  <a:lnTo>
                    <a:pt x="354806" y="433388"/>
                  </a:lnTo>
                  <a:lnTo>
                    <a:pt x="200025" y="445294"/>
                  </a:lnTo>
                  <a:lnTo>
                    <a:pt x="0" y="457200"/>
                  </a:lnTo>
                  <a:lnTo>
                    <a:pt x="152400" y="266700"/>
                  </a:lnTo>
                  <a:lnTo>
                    <a:pt x="316706" y="273844"/>
                  </a:lnTo>
                  <a:lnTo>
                    <a:pt x="392906" y="273844"/>
                  </a:lnTo>
                  <a:lnTo>
                    <a:pt x="626268" y="250032"/>
                  </a:lnTo>
                  <a:lnTo>
                    <a:pt x="912018" y="209550"/>
                  </a:lnTo>
                  <a:lnTo>
                    <a:pt x="1154906" y="164307"/>
                  </a:lnTo>
                  <a:lnTo>
                    <a:pt x="1354931" y="121444"/>
                  </a:lnTo>
                  <a:lnTo>
                    <a:pt x="1412081" y="102394"/>
                  </a:lnTo>
                  <a:lnTo>
                    <a:pt x="1476375" y="76200"/>
                  </a:lnTo>
                  <a:lnTo>
                    <a:pt x="1540668" y="47625"/>
                  </a:lnTo>
                  <a:lnTo>
                    <a:pt x="1597818" y="16669"/>
                  </a:lnTo>
                  <a:lnTo>
                    <a:pt x="1621631" y="4763"/>
                  </a:lnTo>
                  <a:lnTo>
                    <a:pt x="1669256" y="0"/>
                  </a:lnTo>
                  <a:lnTo>
                    <a:pt x="1721643" y="2382"/>
                  </a:lnTo>
                  <a:lnTo>
                    <a:pt x="1800225" y="14288"/>
                  </a:lnTo>
                  <a:lnTo>
                    <a:pt x="1888331" y="33338"/>
                  </a:lnTo>
                  <a:lnTo>
                    <a:pt x="1933575" y="45244"/>
                  </a:lnTo>
                  <a:lnTo>
                    <a:pt x="1957387" y="52388"/>
                  </a:lnTo>
                  <a:lnTo>
                    <a:pt x="1990725" y="73819"/>
                  </a:lnTo>
                  <a:lnTo>
                    <a:pt x="2024062" y="97632"/>
                  </a:lnTo>
                  <a:lnTo>
                    <a:pt x="2035968" y="109538"/>
                  </a:lnTo>
                  <a:lnTo>
                    <a:pt x="2047875" y="130969"/>
                  </a:lnTo>
                  <a:lnTo>
                    <a:pt x="2052637" y="145257"/>
                  </a:lnTo>
                  <a:lnTo>
                    <a:pt x="2052637" y="157163"/>
                  </a:lnTo>
                  <a:lnTo>
                    <a:pt x="2045493" y="173832"/>
                  </a:lnTo>
                  <a:lnTo>
                    <a:pt x="2028825" y="192882"/>
                  </a:lnTo>
                  <a:lnTo>
                    <a:pt x="2009775" y="204788"/>
                  </a:lnTo>
                  <a:lnTo>
                    <a:pt x="1971675" y="223838"/>
                  </a:lnTo>
                  <a:lnTo>
                    <a:pt x="1950243" y="230982"/>
                  </a:lnTo>
                  <a:lnTo>
                    <a:pt x="1869281" y="245269"/>
                  </a:lnTo>
                  <a:lnTo>
                    <a:pt x="1678781" y="273844"/>
                  </a:lnTo>
                  <a:lnTo>
                    <a:pt x="1528762" y="297657"/>
                  </a:lnTo>
                  <a:lnTo>
                    <a:pt x="1259681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1">
              <a:extLst>
                <a:ext uri="{FF2B5EF4-FFF2-40B4-BE49-F238E27FC236}">
                  <a16:creationId xmlns:a16="http://schemas.microsoft.com/office/drawing/2014/main" id="{8F6732A4-CA28-4553-9D9C-5599B396D69B}"/>
                </a:ext>
              </a:extLst>
            </p:cNvPr>
            <p:cNvSpPr/>
            <p:nvPr/>
          </p:nvSpPr>
          <p:spPr>
            <a:xfrm>
              <a:off x="4506913" y="2509838"/>
              <a:ext cx="417512" cy="1138237"/>
            </a:xfrm>
            <a:custGeom>
              <a:avLst/>
              <a:gdLst>
                <a:gd name="connsiteX0" fmla="*/ 416719 w 416719"/>
                <a:gd name="connsiteY0" fmla="*/ 314325 h 1138237"/>
                <a:gd name="connsiteX1" fmla="*/ 416719 w 416719"/>
                <a:gd name="connsiteY1" fmla="*/ 500062 h 1138237"/>
                <a:gd name="connsiteX2" fmla="*/ 416719 w 416719"/>
                <a:gd name="connsiteY2" fmla="*/ 702468 h 1138237"/>
                <a:gd name="connsiteX3" fmla="*/ 416719 w 416719"/>
                <a:gd name="connsiteY3" fmla="*/ 885825 h 1138237"/>
                <a:gd name="connsiteX4" fmla="*/ 416719 w 416719"/>
                <a:gd name="connsiteY4" fmla="*/ 1000125 h 1138237"/>
                <a:gd name="connsiteX5" fmla="*/ 414338 w 416719"/>
                <a:gd name="connsiteY5" fmla="*/ 1045368 h 1138237"/>
                <a:gd name="connsiteX6" fmla="*/ 407194 w 416719"/>
                <a:gd name="connsiteY6" fmla="*/ 1083468 h 1138237"/>
                <a:gd name="connsiteX7" fmla="*/ 395288 w 416719"/>
                <a:gd name="connsiteY7" fmla="*/ 1112043 h 1138237"/>
                <a:gd name="connsiteX8" fmla="*/ 383382 w 416719"/>
                <a:gd name="connsiteY8" fmla="*/ 1126331 h 1138237"/>
                <a:gd name="connsiteX9" fmla="*/ 369094 w 416719"/>
                <a:gd name="connsiteY9" fmla="*/ 1135856 h 1138237"/>
                <a:gd name="connsiteX10" fmla="*/ 350044 w 416719"/>
                <a:gd name="connsiteY10" fmla="*/ 1138237 h 1138237"/>
                <a:gd name="connsiteX11" fmla="*/ 328613 w 416719"/>
                <a:gd name="connsiteY11" fmla="*/ 1133475 h 1138237"/>
                <a:gd name="connsiteX12" fmla="*/ 304800 w 416719"/>
                <a:gd name="connsiteY12" fmla="*/ 1121568 h 1138237"/>
                <a:gd name="connsiteX13" fmla="*/ 276225 w 416719"/>
                <a:gd name="connsiteY13" fmla="*/ 1097756 h 1138237"/>
                <a:gd name="connsiteX14" fmla="*/ 254794 w 416719"/>
                <a:gd name="connsiteY14" fmla="*/ 1071562 h 1138237"/>
                <a:gd name="connsiteX15" fmla="*/ 235744 w 416719"/>
                <a:gd name="connsiteY15" fmla="*/ 1042987 h 1138237"/>
                <a:gd name="connsiteX16" fmla="*/ 223838 w 416719"/>
                <a:gd name="connsiteY16" fmla="*/ 1014412 h 1138237"/>
                <a:gd name="connsiteX17" fmla="*/ 214313 w 416719"/>
                <a:gd name="connsiteY17" fmla="*/ 985837 h 1138237"/>
                <a:gd name="connsiteX18" fmla="*/ 214313 w 416719"/>
                <a:gd name="connsiteY18" fmla="*/ 926306 h 1138237"/>
                <a:gd name="connsiteX19" fmla="*/ 214313 w 416719"/>
                <a:gd name="connsiteY19" fmla="*/ 828675 h 1138237"/>
                <a:gd name="connsiteX20" fmla="*/ 214313 w 416719"/>
                <a:gd name="connsiteY20" fmla="*/ 659606 h 1138237"/>
                <a:gd name="connsiteX21" fmla="*/ 209550 w 416719"/>
                <a:gd name="connsiteY21" fmla="*/ 528637 h 1138237"/>
                <a:gd name="connsiteX22" fmla="*/ 204788 w 416719"/>
                <a:gd name="connsiteY22" fmla="*/ 388143 h 1138237"/>
                <a:gd name="connsiteX23" fmla="*/ 202407 w 416719"/>
                <a:gd name="connsiteY23" fmla="*/ 316706 h 1138237"/>
                <a:gd name="connsiteX24" fmla="*/ 195263 w 416719"/>
                <a:gd name="connsiteY24" fmla="*/ 247650 h 1138237"/>
                <a:gd name="connsiteX25" fmla="*/ 185738 w 416719"/>
                <a:gd name="connsiteY25" fmla="*/ 209550 h 1138237"/>
                <a:gd name="connsiteX26" fmla="*/ 173832 w 416719"/>
                <a:gd name="connsiteY26" fmla="*/ 185737 h 1138237"/>
                <a:gd name="connsiteX27" fmla="*/ 157163 w 416719"/>
                <a:gd name="connsiteY27" fmla="*/ 161925 h 1138237"/>
                <a:gd name="connsiteX28" fmla="*/ 135732 w 416719"/>
                <a:gd name="connsiteY28" fmla="*/ 140493 h 1138237"/>
                <a:gd name="connsiteX29" fmla="*/ 102394 w 416719"/>
                <a:gd name="connsiteY29" fmla="*/ 109537 h 1138237"/>
                <a:gd name="connsiteX30" fmla="*/ 66675 w 416719"/>
                <a:gd name="connsiteY30" fmla="*/ 83343 h 1138237"/>
                <a:gd name="connsiteX31" fmla="*/ 28575 w 416719"/>
                <a:gd name="connsiteY31" fmla="*/ 59531 h 1138237"/>
                <a:gd name="connsiteX32" fmla="*/ 14288 w 416719"/>
                <a:gd name="connsiteY32" fmla="*/ 52387 h 1138237"/>
                <a:gd name="connsiteX33" fmla="*/ 7144 w 416719"/>
                <a:gd name="connsiteY33" fmla="*/ 45243 h 1138237"/>
                <a:gd name="connsiteX34" fmla="*/ 0 w 416719"/>
                <a:gd name="connsiteY34" fmla="*/ 23812 h 1138237"/>
                <a:gd name="connsiteX35" fmla="*/ 0 w 416719"/>
                <a:gd name="connsiteY35" fmla="*/ 11906 h 1138237"/>
                <a:gd name="connsiteX36" fmla="*/ 7144 w 416719"/>
                <a:gd name="connsiteY36" fmla="*/ 0 h 1138237"/>
                <a:gd name="connsiteX37" fmla="*/ 33338 w 416719"/>
                <a:gd name="connsiteY37" fmla="*/ 0 h 1138237"/>
                <a:gd name="connsiteX38" fmla="*/ 183357 w 416719"/>
                <a:gd name="connsiteY38" fmla="*/ 28575 h 1138237"/>
                <a:gd name="connsiteX39" fmla="*/ 364332 w 416719"/>
                <a:gd name="connsiteY39" fmla="*/ 69056 h 1138237"/>
                <a:gd name="connsiteX40" fmla="*/ 414338 w 416719"/>
                <a:gd name="connsiteY40" fmla="*/ 180975 h 1138237"/>
                <a:gd name="connsiteX41" fmla="*/ 416719 w 416719"/>
                <a:gd name="connsiteY41" fmla="*/ 31432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19" h="1138237">
                  <a:moveTo>
                    <a:pt x="416719" y="314325"/>
                  </a:moveTo>
                  <a:lnTo>
                    <a:pt x="416719" y="500062"/>
                  </a:lnTo>
                  <a:lnTo>
                    <a:pt x="416719" y="702468"/>
                  </a:lnTo>
                  <a:lnTo>
                    <a:pt x="416719" y="885825"/>
                  </a:lnTo>
                  <a:lnTo>
                    <a:pt x="416719" y="1000125"/>
                  </a:lnTo>
                  <a:lnTo>
                    <a:pt x="414338" y="1045368"/>
                  </a:lnTo>
                  <a:lnTo>
                    <a:pt x="407194" y="1083468"/>
                  </a:lnTo>
                  <a:lnTo>
                    <a:pt x="395288" y="1112043"/>
                  </a:lnTo>
                  <a:lnTo>
                    <a:pt x="383382" y="1126331"/>
                  </a:lnTo>
                  <a:lnTo>
                    <a:pt x="369094" y="1135856"/>
                  </a:lnTo>
                  <a:lnTo>
                    <a:pt x="350044" y="1138237"/>
                  </a:lnTo>
                  <a:lnTo>
                    <a:pt x="328613" y="1133475"/>
                  </a:lnTo>
                  <a:lnTo>
                    <a:pt x="304800" y="1121568"/>
                  </a:lnTo>
                  <a:lnTo>
                    <a:pt x="276225" y="1097756"/>
                  </a:lnTo>
                  <a:lnTo>
                    <a:pt x="254794" y="1071562"/>
                  </a:lnTo>
                  <a:lnTo>
                    <a:pt x="235744" y="1042987"/>
                  </a:lnTo>
                  <a:lnTo>
                    <a:pt x="223838" y="1014412"/>
                  </a:lnTo>
                  <a:lnTo>
                    <a:pt x="214313" y="985837"/>
                  </a:lnTo>
                  <a:lnTo>
                    <a:pt x="214313" y="926306"/>
                  </a:lnTo>
                  <a:lnTo>
                    <a:pt x="214313" y="828675"/>
                  </a:lnTo>
                  <a:lnTo>
                    <a:pt x="214313" y="659606"/>
                  </a:lnTo>
                  <a:lnTo>
                    <a:pt x="209550" y="528637"/>
                  </a:lnTo>
                  <a:lnTo>
                    <a:pt x="204788" y="388143"/>
                  </a:lnTo>
                  <a:cubicBezTo>
                    <a:pt x="203994" y="364331"/>
                    <a:pt x="203201" y="340518"/>
                    <a:pt x="202407" y="316706"/>
                  </a:cubicBezTo>
                  <a:lnTo>
                    <a:pt x="195263" y="247650"/>
                  </a:lnTo>
                  <a:lnTo>
                    <a:pt x="185738" y="209550"/>
                  </a:lnTo>
                  <a:lnTo>
                    <a:pt x="173832" y="185737"/>
                  </a:lnTo>
                  <a:lnTo>
                    <a:pt x="157163" y="161925"/>
                  </a:lnTo>
                  <a:lnTo>
                    <a:pt x="135732" y="140493"/>
                  </a:lnTo>
                  <a:lnTo>
                    <a:pt x="102394" y="109537"/>
                  </a:lnTo>
                  <a:lnTo>
                    <a:pt x="66675" y="83343"/>
                  </a:lnTo>
                  <a:lnTo>
                    <a:pt x="28575" y="59531"/>
                  </a:lnTo>
                  <a:lnTo>
                    <a:pt x="14288" y="52387"/>
                  </a:lnTo>
                  <a:lnTo>
                    <a:pt x="7144" y="45243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33338" y="0"/>
                  </a:lnTo>
                  <a:lnTo>
                    <a:pt x="183357" y="28575"/>
                  </a:lnTo>
                  <a:lnTo>
                    <a:pt x="364332" y="69056"/>
                  </a:lnTo>
                  <a:lnTo>
                    <a:pt x="414338" y="180975"/>
                  </a:lnTo>
                  <a:cubicBezTo>
                    <a:pt x="415132" y="225425"/>
                    <a:pt x="415925" y="269875"/>
                    <a:pt x="416719" y="3143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2">
              <a:extLst>
                <a:ext uri="{FF2B5EF4-FFF2-40B4-BE49-F238E27FC236}">
                  <a16:creationId xmlns:a16="http://schemas.microsoft.com/office/drawing/2014/main" id="{9462DE8A-7383-457D-8040-E151893DFD45}"/>
                </a:ext>
              </a:extLst>
            </p:cNvPr>
            <p:cNvSpPr/>
            <p:nvPr/>
          </p:nvSpPr>
          <p:spPr>
            <a:xfrm>
              <a:off x="4814888" y="2382838"/>
              <a:ext cx="1476375" cy="1150937"/>
            </a:xfrm>
            <a:custGeom>
              <a:avLst/>
              <a:gdLst>
                <a:gd name="connsiteX0" fmla="*/ 800100 w 1476375"/>
                <a:gd name="connsiteY0" fmla="*/ 233363 h 1150144"/>
                <a:gd name="connsiteX1" fmla="*/ 519112 w 1476375"/>
                <a:gd name="connsiteY1" fmla="*/ 273844 h 1150144"/>
                <a:gd name="connsiteX2" fmla="*/ 242887 w 1476375"/>
                <a:gd name="connsiteY2" fmla="*/ 311944 h 1150144"/>
                <a:gd name="connsiteX3" fmla="*/ 57150 w 1476375"/>
                <a:gd name="connsiteY3" fmla="*/ 338138 h 1150144"/>
                <a:gd name="connsiteX4" fmla="*/ 0 w 1476375"/>
                <a:gd name="connsiteY4" fmla="*/ 200025 h 1150144"/>
                <a:gd name="connsiteX5" fmla="*/ 100012 w 1476375"/>
                <a:gd name="connsiteY5" fmla="*/ 190500 h 1150144"/>
                <a:gd name="connsiteX6" fmla="*/ 321468 w 1476375"/>
                <a:gd name="connsiteY6" fmla="*/ 157163 h 1150144"/>
                <a:gd name="connsiteX7" fmla="*/ 635793 w 1476375"/>
                <a:gd name="connsiteY7" fmla="*/ 107157 h 1150144"/>
                <a:gd name="connsiteX8" fmla="*/ 954881 w 1476375"/>
                <a:gd name="connsiteY8" fmla="*/ 47625 h 1150144"/>
                <a:gd name="connsiteX9" fmla="*/ 1171575 w 1476375"/>
                <a:gd name="connsiteY9" fmla="*/ 0 h 1150144"/>
                <a:gd name="connsiteX10" fmla="*/ 1181100 w 1476375"/>
                <a:gd name="connsiteY10" fmla="*/ 0 h 1150144"/>
                <a:gd name="connsiteX11" fmla="*/ 1204912 w 1476375"/>
                <a:gd name="connsiteY11" fmla="*/ 2382 h 1150144"/>
                <a:gd name="connsiteX12" fmla="*/ 1250156 w 1476375"/>
                <a:gd name="connsiteY12" fmla="*/ 19050 h 1150144"/>
                <a:gd name="connsiteX13" fmla="*/ 1297781 w 1476375"/>
                <a:gd name="connsiteY13" fmla="*/ 42863 h 1150144"/>
                <a:gd name="connsiteX14" fmla="*/ 1340643 w 1476375"/>
                <a:gd name="connsiteY14" fmla="*/ 69057 h 1150144"/>
                <a:gd name="connsiteX15" fmla="*/ 1385887 w 1476375"/>
                <a:gd name="connsiteY15" fmla="*/ 102394 h 1150144"/>
                <a:gd name="connsiteX16" fmla="*/ 1438275 w 1476375"/>
                <a:gd name="connsiteY16" fmla="*/ 142875 h 1150144"/>
                <a:gd name="connsiteX17" fmla="*/ 1457325 w 1476375"/>
                <a:gd name="connsiteY17" fmla="*/ 159544 h 1150144"/>
                <a:gd name="connsiteX18" fmla="*/ 1466850 w 1476375"/>
                <a:gd name="connsiteY18" fmla="*/ 171450 h 1150144"/>
                <a:gd name="connsiteX19" fmla="*/ 1471612 w 1476375"/>
                <a:gd name="connsiteY19" fmla="*/ 185738 h 1150144"/>
                <a:gd name="connsiteX20" fmla="*/ 1476375 w 1476375"/>
                <a:gd name="connsiteY20" fmla="*/ 209550 h 1150144"/>
                <a:gd name="connsiteX21" fmla="*/ 1471612 w 1476375"/>
                <a:gd name="connsiteY21" fmla="*/ 226219 h 1150144"/>
                <a:gd name="connsiteX22" fmla="*/ 1459706 w 1476375"/>
                <a:gd name="connsiteY22" fmla="*/ 247650 h 1150144"/>
                <a:gd name="connsiteX23" fmla="*/ 1445418 w 1476375"/>
                <a:gd name="connsiteY23" fmla="*/ 266700 h 1150144"/>
                <a:gd name="connsiteX24" fmla="*/ 1419225 w 1476375"/>
                <a:gd name="connsiteY24" fmla="*/ 295275 h 1150144"/>
                <a:gd name="connsiteX25" fmla="*/ 1407318 w 1476375"/>
                <a:gd name="connsiteY25" fmla="*/ 307182 h 1150144"/>
                <a:gd name="connsiteX26" fmla="*/ 1402556 w 1476375"/>
                <a:gd name="connsiteY26" fmla="*/ 316707 h 1150144"/>
                <a:gd name="connsiteX27" fmla="*/ 1388268 w 1476375"/>
                <a:gd name="connsiteY27" fmla="*/ 435769 h 1150144"/>
                <a:gd name="connsiteX28" fmla="*/ 1359693 w 1476375"/>
                <a:gd name="connsiteY28" fmla="*/ 650082 h 1150144"/>
                <a:gd name="connsiteX29" fmla="*/ 1321593 w 1476375"/>
                <a:gd name="connsiteY29" fmla="*/ 959644 h 1150144"/>
                <a:gd name="connsiteX30" fmla="*/ 1312068 w 1476375"/>
                <a:gd name="connsiteY30" fmla="*/ 1007269 h 1150144"/>
                <a:gd name="connsiteX31" fmla="*/ 1295400 w 1476375"/>
                <a:gd name="connsiteY31" fmla="*/ 1050132 h 1150144"/>
                <a:gd name="connsiteX32" fmla="*/ 1276350 w 1476375"/>
                <a:gd name="connsiteY32" fmla="*/ 1088232 h 1150144"/>
                <a:gd name="connsiteX33" fmla="*/ 1254918 w 1476375"/>
                <a:gd name="connsiteY33" fmla="*/ 1121569 h 1150144"/>
                <a:gd name="connsiteX34" fmla="*/ 1233487 w 1476375"/>
                <a:gd name="connsiteY34" fmla="*/ 1140619 h 1150144"/>
                <a:gd name="connsiteX35" fmla="*/ 1212056 w 1476375"/>
                <a:gd name="connsiteY35" fmla="*/ 1150144 h 1150144"/>
                <a:gd name="connsiteX36" fmla="*/ 1197768 w 1476375"/>
                <a:gd name="connsiteY36" fmla="*/ 1150144 h 1150144"/>
                <a:gd name="connsiteX37" fmla="*/ 1178718 w 1476375"/>
                <a:gd name="connsiteY37" fmla="*/ 1138238 h 1150144"/>
                <a:gd name="connsiteX38" fmla="*/ 1166812 w 1476375"/>
                <a:gd name="connsiteY38" fmla="*/ 1123950 h 1150144"/>
                <a:gd name="connsiteX39" fmla="*/ 1109662 w 1476375"/>
                <a:gd name="connsiteY39" fmla="*/ 919163 h 1150144"/>
                <a:gd name="connsiteX40" fmla="*/ 1119187 w 1476375"/>
                <a:gd name="connsiteY40" fmla="*/ 838200 h 1150144"/>
                <a:gd name="connsiteX41" fmla="*/ 1126331 w 1476375"/>
                <a:gd name="connsiteY41" fmla="*/ 781050 h 1150144"/>
                <a:gd name="connsiteX42" fmla="*/ 1131093 w 1476375"/>
                <a:gd name="connsiteY42" fmla="*/ 716757 h 1150144"/>
                <a:gd name="connsiteX43" fmla="*/ 1135856 w 1476375"/>
                <a:gd name="connsiteY43" fmla="*/ 604838 h 1150144"/>
                <a:gd name="connsiteX44" fmla="*/ 1138237 w 1476375"/>
                <a:gd name="connsiteY44" fmla="*/ 573882 h 1150144"/>
                <a:gd name="connsiteX45" fmla="*/ 1157287 w 1476375"/>
                <a:gd name="connsiteY45" fmla="*/ 511969 h 1150144"/>
                <a:gd name="connsiteX46" fmla="*/ 1157287 w 1476375"/>
                <a:gd name="connsiteY46" fmla="*/ 419100 h 1150144"/>
                <a:gd name="connsiteX47" fmla="*/ 1152525 w 1476375"/>
                <a:gd name="connsiteY47" fmla="*/ 335757 h 1150144"/>
                <a:gd name="connsiteX48" fmla="*/ 1147762 w 1476375"/>
                <a:gd name="connsiteY48" fmla="*/ 283369 h 1150144"/>
                <a:gd name="connsiteX49" fmla="*/ 1140618 w 1476375"/>
                <a:gd name="connsiteY49" fmla="*/ 238125 h 1150144"/>
                <a:gd name="connsiteX50" fmla="*/ 1135856 w 1476375"/>
                <a:gd name="connsiteY50" fmla="*/ 219075 h 1150144"/>
                <a:gd name="connsiteX51" fmla="*/ 1126331 w 1476375"/>
                <a:gd name="connsiteY51" fmla="*/ 202407 h 1150144"/>
                <a:gd name="connsiteX52" fmla="*/ 1116806 w 1476375"/>
                <a:gd name="connsiteY52" fmla="*/ 197644 h 1150144"/>
                <a:gd name="connsiteX53" fmla="*/ 1092993 w 1476375"/>
                <a:gd name="connsiteY53" fmla="*/ 190500 h 1150144"/>
                <a:gd name="connsiteX54" fmla="*/ 1047750 w 1476375"/>
                <a:gd name="connsiteY54" fmla="*/ 197644 h 1150144"/>
                <a:gd name="connsiteX55" fmla="*/ 988218 w 1476375"/>
                <a:gd name="connsiteY55" fmla="*/ 204788 h 1150144"/>
                <a:gd name="connsiteX56" fmla="*/ 800100 w 1476375"/>
                <a:gd name="connsiteY56" fmla="*/ 233363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1150144">
                  <a:moveTo>
                    <a:pt x="800100" y="233363"/>
                  </a:moveTo>
                  <a:lnTo>
                    <a:pt x="519112" y="273844"/>
                  </a:lnTo>
                  <a:lnTo>
                    <a:pt x="242887" y="311944"/>
                  </a:lnTo>
                  <a:lnTo>
                    <a:pt x="57150" y="338138"/>
                  </a:lnTo>
                  <a:lnTo>
                    <a:pt x="0" y="200025"/>
                  </a:lnTo>
                  <a:lnTo>
                    <a:pt x="100012" y="190500"/>
                  </a:lnTo>
                  <a:lnTo>
                    <a:pt x="321468" y="157163"/>
                  </a:lnTo>
                  <a:lnTo>
                    <a:pt x="635793" y="107157"/>
                  </a:lnTo>
                  <a:lnTo>
                    <a:pt x="954881" y="47625"/>
                  </a:lnTo>
                  <a:lnTo>
                    <a:pt x="1171575" y="0"/>
                  </a:lnTo>
                  <a:lnTo>
                    <a:pt x="1181100" y="0"/>
                  </a:lnTo>
                  <a:lnTo>
                    <a:pt x="1204912" y="2382"/>
                  </a:lnTo>
                  <a:lnTo>
                    <a:pt x="1250156" y="19050"/>
                  </a:lnTo>
                  <a:lnTo>
                    <a:pt x="1297781" y="42863"/>
                  </a:lnTo>
                  <a:lnTo>
                    <a:pt x="1340643" y="69057"/>
                  </a:lnTo>
                  <a:lnTo>
                    <a:pt x="1385887" y="102394"/>
                  </a:lnTo>
                  <a:lnTo>
                    <a:pt x="1438275" y="142875"/>
                  </a:lnTo>
                  <a:lnTo>
                    <a:pt x="1457325" y="159544"/>
                  </a:lnTo>
                  <a:lnTo>
                    <a:pt x="1466850" y="171450"/>
                  </a:lnTo>
                  <a:lnTo>
                    <a:pt x="1471612" y="185738"/>
                  </a:lnTo>
                  <a:lnTo>
                    <a:pt x="1476375" y="209550"/>
                  </a:lnTo>
                  <a:lnTo>
                    <a:pt x="1471612" y="226219"/>
                  </a:lnTo>
                  <a:lnTo>
                    <a:pt x="1459706" y="247650"/>
                  </a:lnTo>
                  <a:lnTo>
                    <a:pt x="1445418" y="266700"/>
                  </a:lnTo>
                  <a:lnTo>
                    <a:pt x="1419225" y="295275"/>
                  </a:lnTo>
                  <a:lnTo>
                    <a:pt x="1407318" y="307182"/>
                  </a:lnTo>
                  <a:lnTo>
                    <a:pt x="1402556" y="316707"/>
                  </a:lnTo>
                  <a:lnTo>
                    <a:pt x="1388268" y="435769"/>
                  </a:lnTo>
                  <a:lnTo>
                    <a:pt x="1359693" y="650082"/>
                  </a:lnTo>
                  <a:lnTo>
                    <a:pt x="1321593" y="959644"/>
                  </a:lnTo>
                  <a:lnTo>
                    <a:pt x="1312068" y="1007269"/>
                  </a:lnTo>
                  <a:lnTo>
                    <a:pt x="1295400" y="1050132"/>
                  </a:lnTo>
                  <a:lnTo>
                    <a:pt x="1276350" y="1088232"/>
                  </a:lnTo>
                  <a:lnTo>
                    <a:pt x="1254918" y="1121569"/>
                  </a:lnTo>
                  <a:lnTo>
                    <a:pt x="1233487" y="1140619"/>
                  </a:lnTo>
                  <a:lnTo>
                    <a:pt x="1212056" y="1150144"/>
                  </a:lnTo>
                  <a:lnTo>
                    <a:pt x="1197768" y="1150144"/>
                  </a:lnTo>
                  <a:lnTo>
                    <a:pt x="1178718" y="1138238"/>
                  </a:lnTo>
                  <a:lnTo>
                    <a:pt x="1166812" y="1123950"/>
                  </a:lnTo>
                  <a:lnTo>
                    <a:pt x="1109662" y="919163"/>
                  </a:lnTo>
                  <a:lnTo>
                    <a:pt x="1119187" y="838200"/>
                  </a:lnTo>
                  <a:lnTo>
                    <a:pt x="1126331" y="781050"/>
                  </a:lnTo>
                  <a:lnTo>
                    <a:pt x="1131093" y="716757"/>
                  </a:lnTo>
                  <a:lnTo>
                    <a:pt x="1135856" y="604838"/>
                  </a:lnTo>
                  <a:lnTo>
                    <a:pt x="1138237" y="573882"/>
                  </a:lnTo>
                  <a:lnTo>
                    <a:pt x="1157287" y="511969"/>
                  </a:lnTo>
                  <a:lnTo>
                    <a:pt x="1157287" y="419100"/>
                  </a:lnTo>
                  <a:lnTo>
                    <a:pt x="1152525" y="335757"/>
                  </a:lnTo>
                  <a:lnTo>
                    <a:pt x="1147762" y="283369"/>
                  </a:lnTo>
                  <a:lnTo>
                    <a:pt x="1140618" y="238125"/>
                  </a:lnTo>
                  <a:lnTo>
                    <a:pt x="1135856" y="219075"/>
                  </a:lnTo>
                  <a:lnTo>
                    <a:pt x="1126331" y="202407"/>
                  </a:lnTo>
                  <a:lnTo>
                    <a:pt x="1116806" y="197644"/>
                  </a:lnTo>
                  <a:lnTo>
                    <a:pt x="1092993" y="190500"/>
                  </a:lnTo>
                  <a:lnTo>
                    <a:pt x="1047750" y="197644"/>
                  </a:lnTo>
                  <a:lnTo>
                    <a:pt x="988218" y="204788"/>
                  </a:lnTo>
                  <a:lnTo>
                    <a:pt x="8001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3">
              <a:extLst>
                <a:ext uri="{FF2B5EF4-FFF2-40B4-BE49-F238E27FC236}">
                  <a16:creationId xmlns:a16="http://schemas.microsoft.com/office/drawing/2014/main" id="{E64D8D1A-3E26-4D7A-AA50-0E38F7FC924C}"/>
                </a:ext>
              </a:extLst>
            </p:cNvPr>
            <p:cNvSpPr/>
            <p:nvPr/>
          </p:nvSpPr>
          <p:spPr>
            <a:xfrm>
              <a:off x="4859338" y="2827338"/>
              <a:ext cx="1162050" cy="276225"/>
            </a:xfrm>
            <a:custGeom>
              <a:avLst/>
              <a:gdLst>
                <a:gd name="connsiteX0" fmla="*/ 933450 w 1162050"/>
                <a:gd name="connsiteY0" fmla="*/ 164306 h 276225"/>
                <a:gd name="connsiteX1" fmla="*/ 1066800 w 1162050"/>
                <a:gd name="connsiteY1" fmla="*/ 157162 h 276225"/>
                <a:gd name="connsiteX2" fmla="*/ 1162050 w 1162050"/>
                <a:gd name="connsiteY2" fmla="*/ 164306 h 276225"/>
                <a:gd name="connsiteX3" fmla="*/ 1162050 w 1162050"/>
                <a:gd name="connsiteY3" fmla="*/ 57150 h 276225"/>
                <a:gd name="connsiteX4" fmla="*/ 1057275 w 1162050"/>
                <a:gd name="connsiteY4" fmla="*/ 26194 h 276225"/>
                <a:gd name="connsiteX5" fmla="*/ 981075 w 1162050"/>
                <a:gd name="connsiteY5" fmla="*/ 7144 h 276225"/>
                <a:gd name="connsiteX6" fmla="*/ 914400 w 1162050"/>
                <a:gd name="connsiteY6" fmla="*/ 0 h 276225"/>
                <a:gd name="connsiteX7" fmla="*/ 900113 w 1162050"/>
                <a:gd name="connsiteY7" fmla="*/ 2381 h 276225"/>
                <a:gd name="connsiteX8" fmla="*/ 857250 w 1162050"/>
                <a:gd name="connsiteY8" fmla="*/ 19050 h 276225"/>
                <a:gd name="connsiteX9" fmla="*/ 788194 w 1162050"/>
                <a:gd name="connsiteY9" fmla="*/ 40481 h 276225"/>
                <a:gd name="connsiteX10" fmla="*/ 728663 w 1162050"/>
                <a:gd name="connsiteY10" fmla="*/ 54769 h 276225"/>
                <a:gd name="connsiteX11" fmla="*/ 659607 w 1162050"/>
                <a:gd name="connsiteY11" fmla="*/ 66675 h 276225"/>
                <a:gd name="connsiteX12" fmla="*/ 604838 w 1162050"/>
                <a:gd name="connsiteY12" fmla="*/ 76200 h 276225"/>
                <a:gd name="connsiteX13" fmla="*/ 481013 w 1162050"/>
                <a:gd name="connsiteY13" fmla="*/ 92869 h 276225"/>
                <a:gd name="connsiteX14" fmla="*/ 347663 w 1162050"/>
                <a:gd name="connsiteY14" fmla="*/ 111919 h 276225"/>
                <a:gd name="connsiteX15" fmla="*/ 221457 w 1162050"/>
                <a:gd name="connsiteY15" fmla="*/ 130969 h 276225"/>
                <a:gd name="connsiteX16" fmla="*/ 114300 w 1162050"/>
                <a:gd name="connsiteY16" fmla="*/ 147637 h 276225"/>
                <a:gd name="connsiteX17" fmla="*/ 0 w 1162050"/>
                <a:gd name="connsiteY17" fmla="*/ 164306 h 276225"/>
                <a:gd name="connsiteX18" fmla="*/ 9525 w 1162050"/>
                <a:gd name="connsiteY18" fmla="*/ 276225 h 276225"/>
                <a:gd name="connsiteX19" fmla="*/ 157163 w 1162050"/>
                <a:gd name="connsiteY19" fmla="*/ 252412 h 276225"/>
                <a:gd name="connsiteX20" fmla="*/ 309563 w 1162050"/>
                <a:gd name="connsiteY20" fmla="*/ 230981 h 276225"/>
                <a:gd name="connsiteX21" fmla="*/ 473869 w 1162050"/>
                <a:gd name="connsiteY21" fmla="*/ 207169 h 276225"/>
                <a:gd name="connsiteX22" fmla="*/ 688182 w 1162050"/>
                <a:gd name="connsiteY22" fmla="*/ 185737 h 276225"/>
                <a:gd name="connsiteX23" fmla="*/ 933450 w 1162050"/>
                <a:gd name="connsiteY23" fmla="*/ 164306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050" h="276225">
                  <a:moveTo>
                    <a:pt x="933450" y="164306"/>
                  </a:moveTo>
                  <a:lnTo>
                    <a:pt x="1066800" y="157162"/>
                  </a:lnTo>
                  <a:lnTo>
                    <a:pt x="1162050" y="164306"/>
                  </a:lnTo>
                  <a:lnTo>
                    <a:pt x="1162050" y="57150"/>
                  </a:lnTo>
                  <a:lnTo>
                    <a:pt x="1057275" y="26194"/>
                  </a:lnTo>
                  <a:lnTo>
                    <a:pt x="981075" y="7144"/>
                  </a:lnTo>
                  <a:lnTo>
                    <a:pt x="914400" y="0"/>
                  </a:lnTo>
                  <a:lnTo>
                    <a:pt x="900113" y="2381"/>
                  </a:lnTo>
                  <a:lnTo>
                    <a:pt x="857250" y="19050"/>
                  </a:lnTo>
                  <a:lnTo>
                    <a:pt x="788194" y="40481"/>
                  </a:lnTo>
                  <a:lnTo>
                    <a:pt x="728663" y="54769"/>
                  </a:lnTo>
                  <a:lnTo>
                    <a:pt x="659607" y="66675"/>
                  </a:lnTo>
                  <a:lnTo>
                    <a:pt x="604838" y="76200"/>
                  </a:lnTo>
                  <a:lnTo>
                    <a:pt x="481013" y="92869"/>
                  </a:lnTo>
                  <a:lnTo>
                    <a:pt x="347663" y="111919"/>
                  </a:lnTo>
                  <a:lnTo>
                    <a:pt x="221457" y="130969"/>
                  </a:lnTo>
                  <a:lnTo>
                    <a:pt x="114300" y="147637"/>
                  </a:lnTo>
                  <a:lnTo>
                    <a:pt x="0" y="164306"/>
                  </a:lnTo>
                  <a:lnTo>
                    <a:pt x="9525" y="276225"/>
                  </a:lnTo>
                  <a:lnTo>
                    <a:pt x="157163" y="252412"/>
                  </a:lnTo>
                  <a:lnTo>
                    <a:pt x="309563" y="230981"/>
                  </a:lnTo>
                  <a:lnTo>
                    <a:pt x="473869" y="207169"/>
                  </a:lnTo>
                  <a:lnTo>
                    <a:pt x="688182" y="185737"/>
                  </a:lnTo>
                  <a:lnTo>
                    <a:pt x="93345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4">
              <a:extLst>
                <a:ext uri="{FF2B5EF4-FFF2-40B4-BE49-F238E27FC236}">
                  <a16:creationId xmlns:a16="http://schemas.microsoft.com/office/drawing/2014/main" id="{19E2724A-8FA9-4D31-8389-234FCBFD40F2}"/>
                </a:ext>
              </a:extLst>
            </p:cNvPr>
            <p:cNvSpPr/>
            <p:nvPr/>
          </p:nvSpPr>
          <p:spPr>
            <a:xfrm>
              <a:off x="4872038" y="3248025"/>
              <a:ext cx="1146175" cy="280988"/>
            </a:xfrm>
            <a:custGeom>
              <a:avLst/>
              <a:gdLst>
                <a:gd name="connsiteX0" fmla="*/ 850106 w 1145381"/>
                <a:gd name="connsiteY0" fmla="*/ 150019 h 280988"/>
                <a:gd name="connsiteX1" fmla="*/ 688181 w 1145381"/>
                <a:gd name="connsiteY1" fmla="*/ 169069 h 280988"/>
                <a:gd name="connsiteX2" fmla="*/ 473868 w 1145381"/>
                <a:gd name="connsiteY2" fmla="*/ 195263 h 280988"/>
                <a:gd name="connsiteX3" fmla="*/ 357187 w 1145381"/>
                <a:gd name="connsiteY3" fmla="*/ 207169 h 280988"/>
                <a:gd name="connsiteX4" fmla="*/ 238125 w 1145381"/>
                <a:gd name="connsiteY4" fmla="*/ 219075 h 280988"/>
                <a:gd name="connsiteX5" fmla="*/ 171450 w 1145381"/>
                <a:gd name="connsiteY5" fmla="*/ 226219 h 280988"/>
                <a:gd name="connsiteX6" fmla="*/ 95250 w 1145381"/>
                <a:gd name="connsiteY6" fmla="*/ 238125 h 280988"/>
                <a:gd name="connsiteX7" fmla="*/ 0 w 1145381"/>
                <a:gd name="connsiteY7" fmla="*/ 257175 h 280988"/>
                <a:gd name="connsiteX8" fmla="*/ 2381 w 1145381"/>
                <a:gd name="connsiteY8" fmla="*/ 116681 h 280988"/>
                <a:gd name="connsiteX9" fmla="*/ 157162 w 1145381"/>
                <a:gd name="connsiteY9" fmla="*/ 104775 h 280988"/>
                <a:gd name="connsiteX10" fmla="*/ 364331 w 1145381"/>
                <a:gd name="connsiteY10" fmla="*/ 80963 h 280988"/>
                <a:gd name="connsiteX11" fmla="*/ 581025 w 1145381"/>
                <a:gd name="connsiteY11" fmla="*/ 54769 h 280988"/>
                <a:gd name="connsiteX12" fmla="*/ 766762 w 1145381"/>
                <a:gd name="connsiteY12" fmla="*/ 26194 h 280988"/>
                <a:gd name="connsiteX13" fmla="*/ 900112 w 1145381"/>
                <a:gd name="connsiteY13" fmla="*/ 0 h 280988"/>
                <a:gd name="connsiteX14" fmla="*/ 952500 w 1145381"/>
                <a:gd name="connsiteY14" fmla="*/ 4763 h 280988"/>
                <a:gd name="connsiteX15" fmla="*/ 1009650 w 1145381"/>
                <a:gd name="connsiteY15" fmla="*/ 11906 h 280988"/>
                <a:gd name="connsiteX16" fmla="*/ 1123950 w 1145381"/>
                <a:gd name="connsiteY16" fmla="*/ 35719 h 280988"/>
                <a:gd name="connsiteX17" fmla="*/ 1145381 w 1145381"/>
                <a:gd name="connsiteY17" fmla="*/ 280988 h 280988"/>
                <a:gd name="connsiteX18" fmla="*/ 1131093 w 1145381"/>
                <a:gd name="connsiteY18" fmla="*/ 276225 h 280988"/>
                <a:gd name="connsiteX19" fmla="*/ 1107281 w 1145381"/>
                <a:gd name="connsiteY19" fmla="*/ 259556 h 280988"/>
                <a:gd name="connsiteX20" fmla="*/ 1085850 w 1145381"/>
                <a:gd name="connsiteY20" fmla="*/ 233363 h 280988"/>
                <a:gd name="connsiteX21" fmla="*/ 1045368 w 1145381"/>
                <a:gd name="connsiteY21" fmla="*/ 200025 h 280988"/>
                <a:gd name="connsiteX22" fmla="*/ 995362 w 1145381"/>
                <a:gd name="connsiteY22" fmla="*/ 164306 h 280988"/>
                <a:gd name="connsiteX23" fmla="*/ 957262 w 1145381"/>
                <a:gd name="connsiteY23" fmla="*/ 142875 h 280988"/>
                <a:gd name="connsiteX24" fmla="*/ 933450 w 1145381"/>
                <a:gd name="connsiteY24" fmla="*/ 140494 h 280988"/>
                <a:gd name="connsiteX25" fmla="*/ 850106 w 1145381"/>
                <a:gd name="connsiteY25" fmla="*/ 150019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5381" h="280988">
                  <a:moveTo>
                    <a:pt x="850106" y="150019"/>
                  </a:moveTo>
                  <a:lnTo>
                    <a:pt x="688181" y="169069"/>
                  </a:lnTo>
                  <a:lnTo>
                    <a:pt x="473868" y="195263"/>
                  </a:lnTo>
                  <a:lnTo>
                    <a:pt x="357187" y="207169"/>
                  </a:lnTo>
                  <a:lnTo>
                    <a:pt x="238125" y="219075"/>
                  </a:lnTo>
                  <a:lnTo>
                    <a:pt x="171450" y="226219"/>
                  </a:lnTo>
                  <a:lnTo>
                    <a:pt x="95250" y="238125"/>
                  </a:lnTo>
                  <a:lnTo>
                    <a:pt x="0" y="257175"/>
                  </a:lnTo>
                  <a:cubicBezTo>
                    <a:pt x="794" y="210344"/>
                    <a:pt x="1587" y="163512"/>
                    <a:pt x="2381" y="116681"/>
                  </a:cubicBezTo>
                  <a:lnTo>
                    <a:pt x="157162" y="104775"/>
                  </a:lnTo>
                  <a:lnTo>
                    <a:pt x="364331" y="80963"/>
                  </a:lnTo>
                  <a:lnTo>
                    <a:pt x="581025" y="54769"/>
                  </a:lnTo>
                  <a:lnTo>
                    <a:pt x="766762" y="26194"/>
                  </a:lnTo>
                  <a:lnTo>
                    <a:pt x="900112" y="0"/>
                  </a:lnTo>
                  <a:lnTo>
                    <a:pt x="952500" y="4763"/>
                  </a:lnTo>
                  <a:lnTo>
                    <a:pt x="1009650" y="11906"/>
                  </a:lnTo>
                  <a:lnTo>
                    <a:pt x="1123950" y="35719"/>
                  </a:lnTo>
                  <a:lnTo>
                    <a:pt x="1145381" y="280988"/>
                  </a:lnTo>
                  <a:lnTo>
                    <a:pt x="1131093" y="276225"/>
                  </a:lnTo>
                  <a:lnTo>
                    <a:pt x="1107281" y="259556"/>
                  </a:lnTo>
                  <a:lnTo>
                    <a:pt x="1085850" y="233363"/>
                  </a:lnTo>
                  <a:lnTo>
                    <a:pt x="1045368" y="200025"/>
                  </a:lnTo>
                  <a:lnTo>
                    <a:pt x="995362" y="164306"/>
                  </a:lnTo>
                  <a:lnTo>
                    <a:pt x="957262" y="142875"/>
                  </a:lnTo>
                  <a:lnTo>
                    <a:pt x="933450" y="140494"/>
                  </a:lnTo>
                  <a:lnTo>
                    <a:pt x="850106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5">
              <a:extLst>
                <a:ext uri="{FF2B5EF4-FFF2-40B4-BE49-F238E27FC236}">
                  <a16:creationId xmlns:a16="http://schemas.microsoft.com/office/drawing/2014/main" id="{24AD9174-A81D-4765-BEB6-09C3BE5994D2}"/>
                </a:ext>
              </a:extLst>
            </p:cNvPr>
            <p:cNvSpPr/>
            <p:nvPr/>
          </p:nvSpPr>
          <p:spPr>
            <a:xfrm>
              <a:off x="3835400" y="3565525"/>
              <a:ext cx="3173413" cy="511175"/>
            </a:xfrm>
            <a:custGeom>
              <a:avLst/>
              <a:gdLst>
                <a:gd name="connsiteX0" fmla="*/ 1973044 w 3173355"/>
                <a:gd name="connsiteY0" fmla="*/ 139092 h 512579"/>
                <a:gd name="connsiteX1" fmla="*/ 1748951 w 3173355"/>
                <a:gd name="connsiteY1" fmla="*/ 162274 h 512579"/>
                <a:gd name="connsiteX2" fmla="*/ 1604708 w 3173355"/>
                <a:gd name="connsiteY2" fmla="*/ 177729 h 512579"/>
                <a:gd name="connsiteX3" fmla="*/ 1378040 w 3173355"/>
                <a:gd name="connsiteY3" fmla="*/ 198335 h 512579"/>
                <a:gd name="connsiteX4" fmla="*/ 1220918 w 3173355"/>
                <a:gd name="connsiteY4" fmla="*/ 216365 h 512579"/>
                <a:gd name="connsiteX5" fmla="*/ 1040613 w 3173355"/>
                <a:gd name="connsiteY5" fmla="*/ 231820 h 512579"/>
                <a:gd name="connsiteX6" fmla="*/ 904097 w 3173355"/>
                <a:gd name="connsiteY6" fmla="*/ 244699 h 512579"/>
                <a:gd name="connsiteX7" fmla="*/ 785612 w 3173355"/>
                <a:gd name="connsiteY7" fmla="*/ 255002 h 512579"/>
                <a:gd name="connsiteX8" fmla="*/ 680005 w 3173355"/>
                <a:gd name="connsiteY8" fmla="*/ 262729 h 512579"/>
                <a:gd name="connsiteX9" fmla="*/ 507428 w 3173355"/>
                <a:gd name="connsiteY9" fmla="*/ 278184 h 512579"/>
                <a:gd name="connsiteX10" fmla="*/ 396670 w 3173355"/>
                <a:gd name="connsiteY10" fmla="*/ 285911 h 512579"/>
                <a:gd name="connsiteX11" fmla="*/ 332275 w 3173355"/>
                <a:gd name="connsiteY11" fmla="*/ 288487 h 512579"/>
                <a:gd name="connsiteX12" fmla="*/ 296215 w 3173355"/>
                <a:gd name="connsiteY12" fmla="*/ 293638 h 512579"/>
                <a:gd name="connsiteX13" fmla="*/ 262729 w 3173355"/>
                <a:gd name="connsiteY13" fmla="*/ 291063 h 512579"/>
                <a:gd name="connsiteX14" fmla="*/ 218941 w 3173355"/>
                <a:gd name="connsiteY14" fmla="*/ 283335 h 512579"/>
                <a:gd name="connsiteX15" fmla="*/ 172577 w 3173355"/>
                <a:gd name="connsiteY15" fmla="*/ 270456 h 512579"/>
                <a:gd name="connsiteX16" fmla="*/ 131365 w 3173355"/>
                <a:gd name="connsiteY16" fmla="*/ 249850 h 512579"/>
                <a:gd name="connsiteX17" fmla="*/ 97880 w 3173355"/>
                <a:gd name="connsiteY17" fmla="*/ 229244 h 512579"/>
                <a:gd name="connsiteX18" fmla="*/ 66971 w 3173355"/>
                <a:gd name="connsiteY18" fmla="*/ 203486 h 512579"/>
                <a:gd name="connsiteX19" fmla="*/ 41213 w 3173355"/>
                <a:gd name="connsiteY19" fmla="*/ 190607 h 512579"/>
                <a:gd name="connsiteX20" fmla="*/ 10304 w 3173355"/>
                <a:gd name="connsiteY20" fmla="*/ 182880 h 512579"/>
                <a:gd name="connsiteX21" fmla="*/ 0 w 3173355"/>
                <a:gd name="connsiteY21" fmla="*/ 190607 h 512579"/>
                <a:gd name="connsiteX22" fmla="*/ 0 w 3173355"/>
                <a:gd name="connsiteY22" fmla="*/ 200911 h 512579"/>
                <a:gd name="connsiteX23" fmla="*/ 12879 w 3173355"/>
                <a:gd name="connsiteY23" fmla="*/ 236971 h 512579"/>
                <a:gd name="connsiteX24" fmla="*/ 46364 w 3173355"/>
                <a:gd name="connsiteY24" fmla="*/ 280760 h 512579"/>
                <a:gd name="connsiteX25" fmla="*/ 121062 w 3173355"/>
                <a:gd name="connsiteY25" fmla="*/ 360609 h 512579"/>
                <a:gd name="connsiteX26" fmla="*/ 185456 w 3173355"/>
                <a:gd name="connsiteY26" fmla="*/ 417276 h 512579"/>
                <a:gd name="connsiteX27" fmla="*/ 229244 w 3173355"/>
                <a:gd name="connsiteY27" fmla="*/ 448185 h 512579"/>
                <a:gd name="connsiteX28" fmla="*/ 285911 w 3173355"/>
                <a:gd name="connsiteY28" fmla="*/ 476518 h 512579"/>
                <a:gd name="connsiteX29" fmla="*/ 355457 w 3173355"/>
                <a:gd name="connsiteY29" fmla="*/ 502276 h 512579"/>
                <a:gd name="connsiteX30" fmla="*/ 399246 w 3173355"/>
                <a:gd name="connsiteY30" fmla="*/ 512579 h 512579"/>
                <a:gd name="connsiteX31" fmla="*/ 458488 w 3173355"/>
                <a:gd name="connsiteY31" fmla="*/ 497125 h 512579"/>
                <a:gd name="connsiteX32" fmla="*/ 558944 w 3173355"/>
                <a:gd name="connsiteY32" fmla="*/ 473943 h 512579"/>
                <a:gd name="connsiteX33" fmla="*/ 641368 w 3173355"/>
                <a:gd name="connsiteY33" fmla="*/ 458488 h 512579"/>
                <a:gd name="connsiteX34" fmla="*/ 754702 w 3173355"/>
                <a:gd name="connsiteY34" fmla="*/ 440458 h 512579"/>
                <a:gd name="connsiteX35" fmla="*/ 860309 w 3173355"/>
                <a:gd name="connsiteY35" fmla="*/ 419851 h 512579"/>
                <a:gd name="connsiteX36" fmla="*/ 996825 w 3173355"/>
                <a:gd name="connsiteY36" fmla="*/ 401821 h 512579"/>
                <a:gd name="connsiteX37" fmla="*/ 1220918 w 3173355"/>
                <a:gd name="connsiteY37" fmla="*/ 373487 h 512579"/>
                <a:gd name="connsiteX38" fmla="*/ 1421828 w 3173355"/>
                <a:gd name="connsiteY38" fmla="*/ 350305 h 512579"/>
                <a:gd name="connsiteX39" fmla="*/ 1656224 w 3173355"/>
                <a:gd name="connsiteY39" fmla="*/ 327123 h 512579"/>
                <a:gd name="connsiteX40" fmla="*/ 1895771 w 3173355"/>
                <a:gd name="connsiteY40" fmla="*/ 303942 h 512579"/>
                <a:gd name="connsiteX41" fmla="*/ 2073499 w 3173355"/>
                <a:gd name="connsiteY41" fmla="*/ 288487 h 512579"/>
                <a:gd name="connsiteX42" fmla="*/ 2266682 w 3173355"/>
                <a:gd name="connsiteY42" fmla="*/ 275608 h 512579"/>
                <a:gd name="connsiteX43" fmla="*/ 2537138 w 3173355"/>
                <a:gd name="connsiteY43" fmla="*/ 267881 h 512579"/>
                <a:gd name="connsiteX44" fmla="*/ 2817898 w 3173355"/>
                <a:gd name="connsiteY44" fmla="*/ 262729 h 512579"/>
                <a:gd name="connsiteX45" fmla="*/ 3080627 w 3173355"/>
                <a:gd name="connsiteY45" fmla="*/ 265305 h 512579"/>
                <a:gd name="connsiteX46" fmla="*/ 3098657 w 3173355"/>
                <a:gd name="connsiteY46" fmla="*/ 265305 h 512579"/>
                <a:gd name="connsiteX47" fmla="*/ 3116688 w 3173355"/>
                <a:gd name="connsiteY47" fmla="*/ 257578 h 512579"/>
                <a:gd name="connsiteX48" fmla="*/ 3152749 w 3173355"/>
                <a:gd name="connsiteY48" fmla="*/ 231820 h 512579"/>
                <a:gd name="connsiteX49" fmla="*/ 3170779 w 3173355"/>
                <a:gd name="connsiteY49" fmla="*/ 208638 h 512579"/>
                <a:gd name="connsiteX50" fmla="*/ 3173355 w 3173355"/>
                <a:gd name="connsiteY50" fmla="*/ 193183 h 512579"/>
                <a:gd name="connsiteX51" fmla="*/ 3168203 w 3173355"/>
                <a:gd name="connsiteY51" fmla="*/ 175153 h 512579"/>
                <a:gd name="connsiteX52" fmla="*/ 3160476 w 3173355"/>
                <a:gd name="connsiteY52" fmla="*/ 159698 h 512579"/>
                <a:gd name="connsiteX53" fmla="*/ 3126991 w 3173355"/>
                <a:gd name="connsiteY53" fmla="*/ 136516 h 512579"/>
                <a:gd name="connsiteX54" fmla="*/ 3044566 w 3173355"/>
                <a:gd name="connsiteY54" fmla="*/ 90152 h 512579"/>
                <a:gd name="connsiteX55" fmla="*/ 2936384 w 3173355"/>
                <a:gd name="connsiteY55" fmla="*/ 41213 h 512579"/>
                <a:gd name="connsiteX56" fmla="*/ 2843656 w 3173355"/>
                <a:gd name="connsiteY56" fmla="*/ 2576 h 512579"/>
                <a:gd name="connsiteX57" fmla="*/ 2830777 w 3173355"/>
                <a:gd name="connsiteY57" fmla="*/ 0 h 512579"/>
                <a:gd name="connsiteX58" fmla="*/ 2815322 w 3173355"/>
                <a:gd name="connsiteY58" fmla="*/ 5152 h 512579"/>
                <a:gd name="connsiteX59" fmla="*/ 2784413 w 3173355"/>
                <a:gd name="connsiteY59" fmla="*/ 23182 h 512579"/>
                <a:gd name="connsiteX60" fmla="*/ 2722594 w 3173355"/>
                <a:gd name="connsiteY60" fmla="*/ 48940 h 512579"/>
                <a:gd name="connsiteX61" fmla="*/ 2665927 w 3173355"/>
                <a:gd name="connsiteY61" fmla="*/ 66970 h 512579"/>
                <a:gd name="connsiteX62" fmla="*/ 2575775 w 3173355"/>
                <a:gd name="connsiteY62" fmla="*/ 77273 h 512579"/>
                <a:gd name="connsiteX63" fmla="*/ 2333652 w 3173355"/>
                <a:gd name="connsiteY63" fmla="*/ 100455 h 512579"/>
                <a:gd name="connsiteX64" fmla="*/ 2091529 w 3173355"/>
                <a:gd name="connsiteY64" fmla="*/ 126213 h 512579"/>
                <a:gd name="connsiteX65" fmla="*/ 1973044 w 3173355"/>
                <a:gd name="connsiteY65" fmla="*/ 139092 h 5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3355" h="512579">
                  <a:moveTo>
                    <a:pt x="1973044" y="139092"/>
                  </a:moveTo>
                  <a:lnTo>
                    <a:pt x="1748951" y="162274"/>
                  </a:lnTo>
                  <a:lnTo>
                    <a:pt x="1604708" y="177729"/>
                  </a:lnTo>
                  <a:lnTo>
                    <a:pt x="1378040" y="198335"/>
                  </a:lnTo>
                  <a:lnTo>
                    <a:pt x="1220918" y="216365"/>
                  </a:lnTo>
                  <a:lnTo>
                    <a:pt x="1040613" y="231820"/>
                  </a:lnTo>
                  <a:lnTo>
                    <a:pt x="904097" y="244699"/>
                  </a:lnTo>
                  <a:lnTo>
                    <a:pt x="785612" y="255002"/>
                  </a:lnTo>
                  <a:lnTo>
                    <a:pt x="680005" y="262729"/>
                  </a:lnTo>
                  <a:lnTo>
                    <a:pt x="507428" y="278184"/>
                  </a:lnTo>
                  <a:lnTo>
                    <a:pt x="396670" y="285911"/>
                  </a:lnTo>
                  <a:lnTo>
                    <a:pt x="332275" y="288487"/>
                  </a:lnTo>
                  <a:lnTo>
                    <a:pt x="296215" y="293638"/>
                  </a:lnTo>
                  <a:lnTo>
                    <a:pt x="262729" y="291063"/>
                  </a:lnTo>
                  <a:lnTo>
                    <a:pt x="218941" y="283335"/>
                  </a:lnTo>
                  <a:lnTo>
                    <a:pt x="172577" y="270456"/>
                  </a:lnTo>
                  <a:lnTo>
                    <a:pt x="131365" y="249850"/>
                  </a:lnTo>
                  <a:lnTo>
                    <a:pt x="97880" y="229244"/>
                  </a:lnTo>
                  <a:lnTo>
                    <a:pt x="66971" y="203486"/>
                  </a:lnTo>
                  <a:lnTo>
                    <a:pt x="41213" y="190607"/>
                  </a:lnTo>
                  <a:lnTo>
                    <a:pt x="10304" y="182880"/>
                  </a:lnTo>
                  <a:lnTo>
                    <a:pt x="0" y="190607"/>
                  </a:lnTo>
                  <a:lnTo>
                    <a:pt x="0" y="200911"/>
                  </a:lnTo>
                  <a:lnTo>
                    <a:pt x="12879" y="236971"/>
                  </a:lnTo>
                  <a:lnTo>
                    <a:pt x="46364" y="280760"/>
                  </a:lnTo>
                  <a:lnTo>
                    <a:pt x="121062" y="360609"/>
                  </a:lnTo>
                  <a:lnTo>
                    <a:pt x="185456" y="417276"/>
                  </a:lnTo>
                  <a:lnTo>
                    <a:pt x="229244" y="448185"/>
                  </a:lnTo>
                  <a:lnTo>
                    <a:pt x="285911" y="476518"/>
                  </a:lnTo>
                  <a:lnTo>
                    <a:pt x="355457" y="502276"/>
                  </a:lnTo>
                  <a:lnTo>
                    <a:pt x="399246" y="512579"/>
                  </a:lnTo>
                  <a:lnTo>
                    <a:pt x="458488" y="497125"/>
                  </a:lnTo>
                  <a:lnTo>
                    <a:pt x="558944" y="473943"/>
                  </a:lnTo>
                  <a:lnTo>
                    <a:pt x="641368" y="458488"/>
                  </a:lnTo>
                  <a:lnTo>
                    <a:pt x="754702" y="440458"/>
                  </a:lnTo>
                  <a:lnTo>
                    <a:pt x="860309" y="419851"/>
                  </a:lnTo>
                  <a:lnTo>
                    <a:pt x="996825" y="401821"/>
                  </a:lnTo>
                  <a:lnTo>
                    <a:pt x="1220918" y="373487"/>
                  </a:lnTo>
                  <a:lnTo>
                    <a:pt x="1421828" y="350305"/>
                  </a:lnTo>
                  <a:lnTo>
                    <a:pt x="1656224" y="327123"/>
                  </a:lnTo>
                  <a:lnTo>
                    <a:pt x="1895771" y="303942"/>
                  </a:lnTo>
                  <a:lnTo>
                    <a:pt x="2073499" y="288487"/>
                  </a:lnTo>
                  <a:lnTo>
                    <a:pt x="2266682" y="275608"/>
                  </a:lnTo>
                  <a:lnTo>
                    <a:pt x="2537138" y="267881"/>
                  </a:lnTo>
                  <a:lnTo>
                    <a:pt x="2817898" y="262729"/>
                  </a:lnTo>
                  <a:lnTo>
                    <a:pt x="3080627" y="265305"/>
                  </a:lnTo>
                  <a:lnTo>
                    <a:pt x="3098657" y="265305"/>
                  </a:lnTo>
                  <a:lnTo>
                    <a:pt x="3116688" y="257578"/>
                  </a:lnTo>
                  <a:lnTo>
                    <a:pt x="3152749" y="231820"/>
                  </a:lnTo>
                  <a:lnTo>
                    <a:pt x="3170779" y="208638"/>
                  </a:lnTo>
                  <a:lnTo>
                    <a:pt x="3173355" y="193183"/>
                  </a:lnTo>
                  <a:lnTo>
                    <a:pt x="3168203" y="175153"/>
                  </a:lnTo>
                  <a:lnTo>
                    <a:pt x="3160476" y="159698"/>
                  </a:lnTo>
                  <a:lnTo>
                    <a:pt x="3126991" y="136516"/>
                  </a:lnTo>
                  <a:lnTo>
                    <a:pt x="3044566" y="90152"/>
                  </a:lnTo>
                  <a:lnTo>
                    <a:pt x="2936384" y="41213"/>
                  </a:lnTo>
                  <a:lnTo>
                    <a:pt x="2843656" y="2576"/>
                  </a:lnTo>
                  <a:lnTo>
                    <a:pt x="2830777" y="0"/>
                  </a:lnTo>
                  <a:lnTo>
                    <a:pt x="2815322" y="5152"/>
                  </a:lnTo>
                  <a:lnTo>
                    <a:pt x="2784413" y="23182"/>
                  </a:lnTo>
                  <a:lnTo>
                    <a:pt x="2722594" y="48940"/>
                  </a:lnTo>
                  <a:lnTo>
                    <a:pt x="2665927" y="66970"/>
                  </a:lnTo>
                  <a:lnTo>
                    <a:pt x="2575775" y="77273"/>
                  </a:lnTo>
                  <a:lnTo>
                    <a:pt x="2333652" y="100455"/>
                  </a:lnTo>
                  <a:lnTo>
                    <a:pt x="2091529" y="126213"/>
                  </a:lnTo>
                  <a:lnTo>
                    <a:pt x="1973044" y="139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6">
              <a:extLst>
                <a:ext uri="{FF2B5EF4-FFF2-40B4-BE49-F238E27FC236}">
                  <a16:creationId xmlns:a16="http://schemas.microsoft.com/office/drawing/2014/main" id="{2459C33C-5B24-4A81-8C27-37EDB0235302}"/>
                </a:ext>
              </a:extLst>
            </p:cNvPr>
            <p:cNvSpPr/>
            <p:nvPr/>
          </p:nvSpPr>
          <p:spPr>
            <a:xfrm>
              <a:off x="3751263" y="3943350"/>
              <a:ext cx="1125537" cy="985838"/>
            </a:xfrm>
            <a:custGeom>
              <a:avLst/>
              <a:gdLst>
                <a:gd name="connsiteX0" fmla="*/ 797719 w 1126331"/>
                <a:gd name="connsiteY0" fmla="*/ 245269 h 985838"/>
                <a:gd name="connsiteX1" fmla="*/ 685800 w 1126331"/>
                <a:gd name="connsiteY1" fmla="*/ 369094 h 985838"/>
                <a:gd name="connsiteX2" fmla="*/ 600075 w 1126331"/>
                <a:gd name="connsiteY2" fmla="*/ 454819 h 985838"/>
                <a:gd name="connsiteX3" fmla="*/ 533400 w 1126331"/>
                <a:gd name="connsiteY3" fmla="*/ 521494 h 985838"/>
                <a:gd name="connsiteX4" fmla="*/ 466725 w 1126331"/>
                <a:gd name="connsiteY4" fmla="*/ 583406 h 985838"/>
                <a:gd name="connsiteX5" fmla="*/ 333375 w 1126331"/>
                <a:gd name="connsiteY5" fmla="*/ 697706 h 985838"/>
                <a:gd name="connsiteX6" fmla="*/ 223837 w 1126331"/>
                <a:gd name="connsiteY6" fmla="*/ 781050 h 985838"/>
                <a:gd name="connsiteX7" fmla="*/ 121444 w 1126331"/>
                <a:gd name="connsiteY7" fmla="*/ 857250 h 985838"/>
                <a:gd name="connsiteX8" fmla="*/ 33337 w 1126331"/>
                <a:gd name="connsiteY8" fmla="*/ 921544 h 985838"/>
                <a:gd name="connsiteX9" fmla="*/ 7144 w 1126331"/>
                <a:gd name="connsiteY9" fmla="*/ 942975 h 985838"/>
                <a:gd name="connsiteX10" fmla="*/ 0 w 1126331"/>
                <a:gd name="connsiteY10" fmla="*/ 959644 h 985838"/>
                <a:gd name="connsiteX11" fmla="*/ 0 w 1126331"/>
                <a:gd name="connsiteY11" fmla="*/ 969169 h 985838"/>
                <a:gd name="connsiteX12" fmla="*/ 4762 w 1126331"/>
                <a:gd name="connsiteY12" fmla="*/ 976313 h 985838"/>
                <a:gd name="connsiteX13" fmla="*/ 14287 w 1126331"/>
                <a:gd name="connsiteY13" fmla="*/ 985838 h 985838"/>
                <a:gd name="connsiteX14" fmla="*/ 40481 w 1126331"/>
                <a:gd name="connsiteY14" fmla="*/ 985838 h 985838"/>
                <a:gd name="connsiteX15" fmla="*/ 83344 w 1126331"/>
                <a:gd name="connsiteY15" fmla="*/ 969169 h 985838"/>
                <a:gd name="connsiteX16" fmla="*/ 300037 w 1126331"/>
                <a:gd name="connsiteY16" fmla="*/ 866775 h 985838"/>
                <a:gd name="connsiteX17" fmla="*/ 502444 w 1126331"/>
                <a:gd name="connsiteY17" fmla="*/ 752475 h 985838"/>
                <a:gd name="connsiteX18" fmla="*/ 714375 w 1126331"/>
                <a:gd name="connsiteY18" fmla="*/ 616744 h 985838"/>
                <a:gd name="connsiteX19" fmla="*/ 854869 w 1126331"/>
                <a:gd name="connsiteY19" fmla="*/ 519113 h 985838"/>
                <a:gd name="connsiteX20" fmla="*/ 1021556 w 1126331"/>
                <a:gd name="connsiteY20" fmla="*/ 354806 h 985838"/>
                <a:gd name="connsiteX21" fmla="*/ 1088231 w 1126331"/>
                <a:gd name="connsiteY21" fmla="*/ 280988 h 985838"/>
                <a:gd name="connsiteX22" fmla="*/ 1121569 w 1126331"/>
                <a:gd name="connsiteY22" fmla="*/ 235744 h 985838"/>
                <a:gd name="connsiteX23" fmla="*/ 1126331 w 1126331"/>
                <a:gd name="connsiteY23" fmla="*/ 223838 h 985838"/>
                <a:gd name="connsiteX24" fmla="*/ 1126331 w 1126331"/>
                <a:gd name="connsiteY24" fmla="*/ 216694 h 985838"/>
                <a:gd name="connsiteX25" fmla="*/ 1114425 w 1126331"/>
                <a:gd name="connsiteY25" fmla="*/ 200025 h 985838"/>
                <a:gd name="connsiteX26" fmla="*/ 1047750 w 1126331"/>
                <a:gd name="connsiteY26" fmla="*/ 135731 h 985838"/>
                <a:gd name="connsiteX27" fmla="*/ 990600 w 1126331"/>
                <a:gd name="connsiteY27" fmla="*/ 88106 h 985838"/>
                <a:gd name="connsiteX28" fmla="*/ 871537 w 1126331"/>
                <a:gd name="connsiteY28" fmla="*/ 0 h 985838"/>
                <a:gd name="connsiteX29" fmla="*/ 788194 w 1126331"/>
                <a:gd name="connsiteY29" fmla="*/ 23813 h 985838"/>
                <a:gd name="connsiteX30" fmla="*/ 826294 w 1126331"/>
                <a:gd name="connsiteY30" fmla="*/ 80963 h 985838"/>
                <a:gd name="connsiteX31" fmla="*/ 840581 w 1126331"/>
                <a:gd name="connsiteY31" fmla="*/ 109538 h 985838"/>
                <a:gd name="connsiteX32" fmla="*/ 845344 w 1126331"/>
                <a:gd name="connsiteY32" fmla="*/ 123825 h 985838"/>
                <a:gd name="connsiteX33" fmla="*/ 847725 w 1126331"/>
                <a:gd name="connsiteY33" fmla="*/ 152400 h 985838"/>
                <a:gd name="connsiteX34" fmla="*/ 847725 w 1126331"/>
                <a:gd name="connsiteY34" fmla="*/ 171450 h 985838"/>
                <a:gd name="connsiteX35" fmla="*/ 838200 w 1126331"/>
                <a:gd name="connsiteY35" fmla="*/ 197644 h 985838"/>
                <a:gd name="connsiteX36" fmla="*/ 797719 w 1126331"/>
                <a:gd name="connsiteY36" fmla="*/ 245269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26331" h="985838">
                  <a:moveTo>
                    <a:pt x="797719" y="245269"/>
                  </a:moveTo>
                  <a:lnTo>
                    <a:pt x="685800" y="369094"/>
                  </a:lnTo>
                  <a:lnTo>
                    <a:pt x="600075" y="454819"/>
                  </a:lnTo>
                  <a:lnTo>
                    <a:pt x="533400" y="521494"/>
                  </a:lnTo>
                  <a:lnTo>
                    <a:pt x="466725" y="583406"/>
                  </a:lnTo>
                  <a:lnTo>
                    <a:pt x="333375" y="697706"/>
                  </a:lnTo>
                  <a:lnTo>
                    <a:pt x="223837" y="781050"/>
                  </a:lnTo>
                  <a:lnTo>
                    <a:pt x="121444" y="857250"/>
                  </a:lnTo>
                  <a:lnTo>
                    <a:pt x="33337" y="921544"/>
                  </a:lnTo>
                  <a:lnTo>
                    <a:pt x="7144" y="942975"/>
                  </a:lnTo>
                  <a:lnTo>
                    <a:pt x="0" y="959644"/>
                  </a:lnTo>
                  <a:lnTo>
                    <a:pt x="0" y="969169"/>
                  </a:lnTo>
                  <a:lnTo>
                    <a:pt x="4762" y="976313"/>
                  </a:lnTo>
                  <a:lnTo>
                    <a:pt x="14287" y="985838"/>
                  </a:lnTo>
                  <a:lnTo>
                    <a:pt x="40481" y="985838"/>
                  </a:lnTo>
                  <a:lnTo>
                    <a:pt x="83344" y="969169"/>
                  </a:lnTo>
                  <a:lnTo>
                    <a:pt x="300037" y="866775"/>
                  </a:lnTo>
                  <a:lnTo>
                    <a:pt x="502444" y="752475"/>
                  </a:lnTo>
                  <a:lnTo>
                    <a:pt x="714375" y="616744"/>
                  </a:lnTo>
                  <a:lnTo>
                    <a:pt x="854869" y="519113"/>
                  </a:lnTo>
                  <a:lnTo>
                    <a:pt x="1021556" y="354806"/>
                  </a:lnTo>
                  <a:lnTo>
                    <a:pt x="1088231" y="280988"/>
                  </a:lnTo>
                  <a:lnTo>
                    <a:pt x="1121569" y="235744"/>
                  </a:lnTo>
                  <a:lnTo>
                    <a:pt x="1126331" y="223838"/>
                  </a:lnTo>
                  <a:lnTo>
                    <a:pt x="1126331" y="216694"/>
                  </a:lnTo>
                  <a:lnTo>
                    <a:pt x="1114425" y="200025"/>
                  </a:lnTo>
                  <a:lnTo>
                    <a:pt x="1047750" y="135731"/>
                  </a:lnTo>
                  <a:lnTo>
                    <a:pt x="990600" y="88106"/>
                  </a:lnTo>
                  <a:lnTo>
                    <a:pt x="871537" y="0"/>
                  </a:lnTo>
                  <a:lnTo>
                    <a:pt x="788194" y="23813"/>
                  </a:lnTo>
                  <a:lnTo>
                    <a:pt x="826294" y="80963"/>
                  </a:lnTo>
                  <a:lnTo>
                    <a:pt x="840581" y="109538"/>
                  </a:lnTo>
                  <a:lnTo>
                    <a:pt x="845344" y="123825"/>
                  </a:lnTo>
                  <a:lnTo>
                    <a:pt x="847725" y="152400"/>
                  </a:lnTo>
                  <a:lnTo>
                    <a:pt x="847725" y="171450"/>
                  </a:lnTo>
                  <a:lnTo>
                    <a:pt x="838200" y="197644"/>
                  </a:lnTo>
                  <a:lnTo>
                    <a:pt x="797719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7">
              <a:extLst>
                <a:ext uri="{FF2B5EF4-FFF2-40B4-BE49-F238E27FC236}">
                  <a16:creationId xmlns:a16="http://schemas.microsoft.com/office/drawing/2014/main" id="{4CCF9DCD-DB14-4CDD-AD24-E87463AABED8}"/>
                </a:ext>
              </a:extLst>
            </p:cNvPr>
            <p:cNvSpPr/>
            <p:nvPr/>
          </p:nvSpPr>
          <p:spPr>
            <a:xfrm>
              <a:off x="4538663" y="4144963"/>
              <a:ext cx="2422525" cy="333375"/>
            </a:xfrm>
            <a:custGeom>
              <a:avLst/>
              <a:gdLst>
                <a:gd name="connsiteX0" fmla="*/ 1690687 w 2421731"/>
                <a:gd name="connsiteY0" fmla="*/ 69057 h 333375"/>
                <a:gd name="connsiteX1" fmla="*/ 1545431 w 2421731"/>
                <a:gd name="connsiteY1" fmla="*/ 83344 h 333375"/>
                <a:gd name="connsiteX2" fmla="*/ 1378743 w 2421731"/>
                <a:gd name="connsiteY2" fmla="*/ 95250 h 333375"/>
                <a:gd name="connsiteX3" fmla="*/ 1235868 w 2421731"/>
                <a:gd name="connsiteY3" fmla="*/ 104775 h 333375"/>
                <a:gd name="connsiteX4" fmla="*/ 1131093 w 2421731"/>
                <a:gd name="connsiteY4" fmla="*/ 109538 h 333375"/>
                <a:gd name="connsiteX5" fmla="*/ 1062037 w 2421731"/>
                <a:gd name="connsiteY5" fmla="*/ 116682 h 333375"/>
                <a:gd name="connsiteX6" fmla="*/ 928687 w 2421731"/>
                <a:gd name="connsiteY6" fmla="*/ 133350 h 333375"/>
                <a:gd name="connsiteX7" fmla="*/ 792956 w 2421731"/>
                <a:gd name="connsiteY7" fmla="*/ 145257 h 333375"/>
                <a:gd name="connsiteX8" fmla="*/ 661987 w 2421731"/>
                <a:gd name="connsiteY8" fmla="*/ 157163 h 333375"/>
                <a:gd name="connsiteX9" fmla="*/ 554831 w 2421731"/>
                <a:gd name="connsiteY9" fmla="*/ 164307 h 333375"/>
                <a:gd name="connsiteX10" fmla="*/ 454818 w 2421731"/>
                <a:gd name="connsiteY10" fmla="*/ 169069 h 333375"/>
                <a:gd name="connsiteX11" fmla="*/ 364331 w 2421731"/>
                <a:gd name="connsiteY11" fmla="*/ 169069 h 333375"/>
                <a:gd name="connsiteX12" fmla="*/ 280987 w 2421731"/>
                <a:gd name="connsiteY12" fmla="*/ 164307 h 333375"/>
                <a:gd name="connsiteX13" fmla="*/ 230981 w 2421731"/>
                <a:gd name="connsiteY13" fmla="*/ 154782 h 333375"/>
                <a:gd name="connsiteX14" fmla="*/ 154781 w 2421731"/>
                <a:gd name="connsiteY14" fmla="*/ 126207 h 333375"/>
                <a:gd name="connsiteX15" fmla="*/ 0 w 2421731"/>
                <a:gd name="connsiteY15" fmla="*/ 300038 h 333375"/>
                <a:gd name="connsiteX16" fmla="*/ 100012 w 2421731"/>
                <a:gd name="connsiteY16" fmla="*/ 314325 h 333375"/>
                <a:gd name="connsiteX17" fmla="*/ 204787 w 2421731"/>
                <a:gd name="connsiteY17" fmla="*/ 328613 h 333375"/>
                <a:gd name="connsiteX18" fmla="*/ 333375 w 2421731"/>
                <a:gd name="connsiteY18" fmla="*/ 333375 h 333375"/>
                <a:gd name="connsiteX19" fmla="*/ 447675 w 2421731"/>
                <a:gd name="connsiteY19" fmla="*/ 333375 h 333375"/>
                <a:gd name="connsiteX20" fmla="*/ 545306 w 2421731"/>
                <a:gd name="connsiteY20" fmla="*/ 316707 h 333375"/>
                <a:gd name="connsiteX21" fmla="*/ 719137 w 2421731"/>
                <a:gd name="connsiteY21" fmla="*/ 295275 h 333375"/>
                <a:gd name="connsiteX22" fmla="*/ 928687 w 2421731"/>
                <a:gd name="connsiteY22" fmla="*/ 271463 h 333375"/>
                <a:gd name="connsiteX23" fmla="*/ 997743 w 2421731"/>
                <a:gd name="connsiteY23" fmla="*/ 261938 h 333375"/>
                <a:gd name="connsiteX24" fmla="*/ 1114425 w 2421731"/>
                <a:gd name="connsiteY24" fmla="*/ 242888 h 333375"/>
                <a:gd name="connsiteX25" fmla="*/ 1359693 w 2421731"/>
                <a:gd name="connsiteY25" fmla="*/ 230982 h 333375"/>
                <a:gd name="connsiteX26" fmla="*/ 1683543 w 2421731"/>
                <a:gd name="connsiteY26" fmla="*/ 214313 h 333375"/>
                <a:gd name="connsiteX27" fmla="*/ 1940718 w 2421731"/>
                <a:gd name="connsiteY27" fmla="*/ 202407 h 333375"/>
                <a:gd name="connsiteX28" fmla="*/ 2033587 w 2421731"/>
                <a:gd name="connsiteY28" fmla="*/ 200025 h 333375"/>
                <a:gd name="connsiteX29" fmla="*/ 2393156 w 2421731"/>
                <a:gd name="connsiteY29" fmla="*/ 302419 h 333375"/>
                <a:gd name="connsiteX30" fmla="*/ 2412206 w 2421731"/>
                <a:gd name="connsiteY30" fmla="*/ 288132 h 333375"/>
                <a:gd name="connsiteX31" fmla="*/ 2419350 w 2421731"/>
                <a:gd name="connsiteY31" fmla="*/ 271463 h 333375"/>
                <a:gd name="connsiteX32" fmla="*/ 2421731 w 2421731"/>
                <a:gd name="connsiteY32" fmla="*/ 252413 h 333375"/>
                <a:gd name="connsiteX33" fmla="*/ 2421731 w 2421731"/>
                <a:gd name="connsiteY33" fmla="*/ 238125 h 333375"/>
                <a:gd name="connsiteX34" fmla="*/ 2416968 w 2421731"/>
                <a:gd name="connsiteY34" fmla="*/ 216694 h 333375"/>
                <a:gd name="connsiteX35" fmla="*/ 2402681 w 2421731"/>
                <a:gd name="connsiteY35" fmla="*/ 188119 h 333375"/>
                <a:gd name="connsiteX36" fmla="*/ 2386012 w 2421731"/>
                <a:gd name="connsiteY36" fmla="*/ 164307 h 333375"/>
                <a:gd name="connsiteX37" fmla="*/ 2347912 w 2421731"/>
                <a:gd name="connsiteY37" fmla="*/ 135732 h 333375"/>
                <a:gd name="connsiteX38" fmla="*/ 2257425 w 2421731"/>
                <a:gd name="connsiteY38" fmla="*/ 78582 h 333375"/>
                <a:gd name="connsiteX39" fmla="*/ 2183606 w 2421731"/>
                <a:gd name="connsiteY39" fmla="*/ 35719 h 333375"/>
                <a:gd name="connsiteX40" fmla="*/ 2112168 w 2421731"/>
                <a:gd name="connsiteY40" fmla="*/ 0 h 333375"/>
                <a:gd name="connsiteX41" fmla="*/ 2097881 w 2421731"/>
                <a:gd name="connsiteY41" fmla="*/ 2382 h 333375"/>
                <a:gd name="connsiteX42" fmla="*/ 2057400 w 2421731"/>
                <a:gd name="connsiteY42" fmla="*/ 16669 h 333375"/>
                <a:gd name="connsiteX43" fmla="*/ 1959768 w 2421731"/>
                <a:gd name="connsiteY43" fmla="*/ 40482 h 333375"/>
                <a:gd name="connsiteX44" fmla="*/ 1933575 w 2421731"/>
                <a:gd name="connsiteY44" fmla="*/ 45244 h 333375"/>
                <a:gd name="connsiteX45" fmla="*/ 1850231 w 2421731"/>
                <a:gd name="connsiteY45" fmla="*/ 54769 h 333375"/>
                <a:gd name="connsiteX46" fmla="*/ 1690687 w 2421731"/>
                <a:gd name="connsiteY46" fmla="*/ 6905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1731" h="333375">
                  <a:moveTo>
                    <a:pt x="1690687" y="69057"/>
                  </a:moveTo>
                  <a:lnTo>
                    <a:pt x="1545431" y="83344"/>
                  </a:lnTo>
                  <a:lnTo>
                    <a:pt x="1378743" y="95250"/>
                  </a:lnTo>
                  <a:lnTo>
                    <a:pt x="1235868" y="104775"/>
                  </a:lnTo>
                  <a:lnTo>
                    <a:pt x="1131093" y="109538"/>
                  </a:lnTo>
                  <a:lnTo>
                    <a:pt x="1062037" y="116682"/>
                  </a:lnTo>
                  <a:lnTo>
                    <a:pt x="928687" y="133350"/>
                  </a:lnTo>
                  <a:lnTo>
                    <a:pt x="792956" y="145257"/>
                  </a:lnTo>
                  <a:lnTo>
                    <a:pt x="661987" y="157163"/>
                  </a:lnTo>
                  <a:lnTo>
                    <a:pt x="554831" y="164307"/>
                  </a:lnTo>
                  <a:lnTo>
                    <a:pt x="454818" y="169069"/>
                  </a:lnTo>
                  <a:lnTo>
                    <a:pt x="364331" y="169069"/>
                  </a:lnTo>
                  <a:lnTo>
                    <a:pt x="280987" y="164307"/>
                  </a:lnTo>
                  <a:lnTo>
                    <a:pt x="230981" y="154782"/>
                  </a:lnTo>
                  <a:lnTo>
                    <a:pt x="154781" y="126207"/>
                  </a:lnTo>
                  <a:lnTo>
                    <a:pt x="0" y="300038"/>
                  </a:lnTo>
                  <a:lnTo>
                    <a:pt x="100012" y="314325"/>
                  </a:lnTo>
                  <a:lnTo>
                    <a:pt x="204787" y="328613"/>
                  </a:lnTo>
                  <a:lnTo>
                    <a:pt x="333375" y="333375"/>
                  </a:lnTo>
                  <a:lnTo>
                    <a:pt x="447675" y="333375"/>
                  </a:lnTo>
                  <a:lnTo>
                    <a:pt x="545306" y="316707"/>
                  </a:lnTo>
                  <a:lnTo>
                    <a:pt x="719137" y="295275"/>
                  </a:lnTo>
                  <a:lnTo>
                    <a:pt x="928687" y="271463"/>
                  </a:lnTo>
                  <a:lnTo>
                    <a:pt x="997743" y="261938"/>
                  </a:lnTo>
                  <a:lnTo>
                    <a:pt x="1114425" y="242888"/>
                  </a:lnTo>
                  <a:lnTo>
                    <a:pt x="1359693" y="230982"/>
                  </a:lnTo>
                  <a:lnTo>
                    <a:pt x="1683543" y="214313"/>
                  </a:lnTo>
                  <a:lnTo>
                    <a:pt x="1940718" y="202407"/>
                  </a:lnTo>
                  <a:lnTo>
                    <a:pt x="2033587" y="200025"/>
                  </a:lnTo>
                  <a:lnTo>
                    <a:pt x="2393156" y="302419"/>
                  </a:lnTo>
                  <a:lnTo>
                    <a:pt x="2412206" y="288132"/>
                  </a:lnTo>
                  <a:lnTo>
                    <a:pt x="2419350" y="271463"/>
                  </a:lnTo>
                  <a:lnTo>
                    <a:pt x="2421731" y="252413"/>
                  </a:lnTo>
                  <a:lnTo>
                    <a:pt x="2421731" y="238125"/>
                  </a:lnTo>
                  <a:lnTo>
                    <a:pt x="2416968" y="216694"/>
                  </a:lnTo>
                  <a:lnTo>
                    <a:pt x="2402681" y="188119"/>
                  </a:lnTo>
                  <a:lnTo>
                    <a:pt x="2386012" y="164307"/>
                  </a:lnTo>
                  <a:lnTo>
                    <a:pt x="2347912" y="135732"/>
                  </a:lnTo>
                  <a:lnTo>
                    <a:pt x="2257425" y="78582"/>
                  </a:lnTo>
                  <a:lnTo>
                    <a:pt x="2183606" y="35719"/>
                  </a:lnTo>
                  <a:lnTo>
                    <a:pt x="2112168" y="0"/>
                  </a:lnTo>
                  <a:lnTo>
                    <a:pt x="2097881" y="2382"/>
                  </a:lnTo>
                  <a:lnTo>
                    <a:pt x="2057400" y="16669"/>
                  </a:lnTo>
                  <a:lnTo>
                    <a:pt x="1959768" y="40482"/>
                  </a:lnTo>
                  <a:lnTo>
                    <a:pt x="1933575" y="45244"/>
                  </a:lnTo>
                  <a:lnTo>
                    <a:pt x="1850231" y="54769"/>
                  </a:lnTo>
                  <a:lnTo>
                    <a:pt x="1690687" y="69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8">
              <a:extLst>
                <a:ext uri="{FF2B5EF4-FFF2-40B4-BE49-F238E27FC236}">
                  <a16:creationId xmlns:a16="http://schemas.microsoft.com/office/drawing/2014/main" id="{624516C1-30E4-4E40-972A-9AA78E765AB3}"/>
                </a:ext>
              </a:extLst>
            </p:cNvPr>
            <p:cNvSpPr/>
            <p:nvPr/>
          </p:nvSpPr>
          <p:spPr>
            <a:xfrm>
              <a:off x="5992813" y="4297363"/>
              <a:ext cx="962025" cy="1793875"/>
            </a:xfrm>
            <a:custGeom>
              <a:avLst/>
              <a:gdLst>
                <a:gd name="connsiteX0" fmla="*/ 783432 w 962025"/>
                <a:gd name="connsiteY0" fmla="*/ 581025 h 1793082"/>
                <a:gd name="connsiteX1" fmla="*/ 733425 w 962025"/>
                <a:gd name="connsiteY1" fmla="*/ 742950 h 1793082"/>
                <a:gd name="connsiteX2" fmla="*/ 690563 w 962025"/>
                <a:gd name="connsiteY2" fmla="*/ 862013 h 1793082"/>
                <a:gd name="connsiteX3" fmla="*/ 642938 w 962025"/>
                <a:gd name="connsiteY3" fmla="*/ 985838 h 1793082"/>
                <a:gd name="connsiteX4" fmla="*/ 590550 w 962025"/>
                <a:gd name="connsiteY4" fmla="*/ 1109663 h 1793082"/>
                <a:gd name="connsiteX5" fmla="*/ 523875 w 962025"/>
                <a:gd name="connsiteY5" fmla="*/ 1247775 h 1793082"/>
                <a:gd name="connsiteX6" fmla="*/ 481013 w 962025"/>
                <a:gd name="connsiteY6" fmla="*/ 1326357 h 1793082"/>
                <a:gd name="connsiteX7" fmla="*/ 421482 w 962025"/>
                <a:gd name="connsiteY7" fmla="*/ 1426369 h 1793082"/>
                <a:gd name="connsiteX8" fmla="*/ 373857 w 962025"/>
                <a:gd name="connsiteY8" fmla="*/ 1500188 h 1793082"/>
                <a:gd name="connsiteX9" fmla="*/ 338138 w 962025"/>
                <a:gd name="connsiteY9" fmla="*/ 1559719 h 1793082"/>
                <a:gd name="connsiteX10" fmla="*/ 314325 w 962025"/>
                <a:gd name="connsiteY10" fmla="*/ 1595438 h 1793082"/>
                <a:gd name="connsiteX11" fmla="*/ 266700 w 962025"/>
                <a:gd name="connsiteY11" fmla="*/ 1657350 h 1793082"/>
                <a:gd name="connsiteX12" fmla="*/ 211932 w 962025"/>
                <a:gd name="connsiteY12" fmla="*/ 1716882 h 1793082"/>
                <a:gd name="connsiteX13" fmla="*/ 166688 w 962025"/>
                <a:gd name="connsiteY13" fmla="*/ 1757363 h 1793082"/>
                <a:gd name="connsiteX14" fmla="*/ 142875 w 962025"/>
                <a:gd name="connsiteY14" fmla="*/ 1774032 h 1793082"/>
                <a:gd name="connsiteX15" fmla="*/ 104775 w 962025"/>
                <a:gd name="connsiteY15" fmla="*/ 1788319 h 1793082"/>
                <a:gd name="connsiteX16" fmla="*/ 69057 w 962025"/>
                <a:gd name="connsiteY16" fmla="*/ 1793082 h 1793082"/>
                <a:gd name="connsiteX17" fmla="*/ 47625 w 962025"/>
                <a:gd name="connsiteY17" fmla="*/ 1790700 h 1793082"/>
                <a:gd name="connsiteX18" fmla="*/ 28575 w 962025"/>
                <a:gd name="connsiteY18" fmla="*/ 1781175 h 1793082"/>
                <a:gd name="connsiteX19" fmla="*/ 16669 w 962025"/>
                <a:gd name="connsiteY19" fmla="*/ 1769269 h 1793082"/>
                <a:gd name="connsiteX20" fmla="*/ 7144 w 962025"/>
                <a:gd name="connsiteY20" fmla="*/ 1752600 h 1793082"/>
                <a:gd name="connsiteX21" fmla="*/ 0 w 962025"/>
                <a:gd name="connsiteY21" fmla="*/ 1719263 h 1793082"/>
                <a:gd name="connsiteX22" fmla="*/ 0 w 962025"/>
                <a:gd name="connsiteY22" fmla="*/ 1676400 h 1793082"/>
                <a:gd name="connsiteX23" fmla="*/ 209550 w 962025"/>
                <a:gd name="connsiteY23" fmla="*/ 1264444 h 1793082"/>
                <a:gd name="connsiteX24" fmla="*/ 254794 w 962025"/>
                <a:gd name="connsiteY24" fmla="*/ 1204913 h 1793082"/>
                <a:gd name="connsiteX25" fmla="*/ 292894 w 962025"/>
                <a:gd name="connsiteY25" fmla="*/ 1150144 h 1793082"/>
                <a:gd name="connsiteX26" fmla="*/ 321469 w 962025"/>
                <a:gd name="connsiteY26" fmla="*/ 1100138 h 1793082"/>
                <a:gd name="connsiteX27" fmla="*/ 352425 w 962025"/>
                <a:gd name="connsiteY27" fmla="*/ 1042988 h 1793082"/>
                <a:gd name="connsiteX28" fmla="*/ 388144 w 962025"/>
                <a:gd name="connsiteY28" fmla="*/ 966788 h 1793082"/>
                <a:gd name="connsiteX29" fmla="*/ 423863 w 962025"/>
                <a:gd name="connsiteY29" fmla="*/ 885825 h 1793082"/>
                <a:gd name="connsiteX30" fmla="*/ 447675 w 962025"/>
                <a:gd name="connsiteY30" fmla="*/ 819150 h 1793082"/>
                <a:gd name="connsiteX31" fmla="*/ 466725 w 962025"/>
                <a:gd name="connsiteY31" fmla="*/ 771525 h 1793082"/>
                <a:gd name="connsiteX32" fmla="*/ 488157 w 962025"/>
                <a:gd name="connsiteY32" fmla="*/ 697707 h 1793082"/>
                <a:gd name="connsiteX33" fmla="*/ 516732 w 962025"/>
                <a:gd name="connsiteY33" fmla="*/ 597694 h 1793082"/>
                <a:gd name="connsiteX34" fmla="*/ 547688 w 962025"/>
                <a:gd name="connsiteY34" fmla="*/ 495300 h 1793082"/>
                <a:gd name="connsiteX35" fmla="*/ 590550 w 962025"/>
                <a:gd name="connsiteY35" fmla="*/ 347663 h 1793082"/>
                <a:gd name="connsiteX36" fmla="*/ 635794 w 962025"/>
                <a:gd name="connsiteY36" fmla="*/ 197644 h 1793082"/>
                <a:gd name="connsiteX37" fmla="*/ 647700 w 962025"/>
                <a:gd name="connsiteY37" fmla="*/ 161925 h 1793082"/>
                <a:gd name="connsiteX38" fmla="*/ 650082 w 962025"/>
                <a:gd name="connsiteY38" fmla="*/ 147638 h 1793082"/>
                <a:gd name="connsiteX39" fmla="*/ 647700 w 962025"/>
                <a:gd name="connsiteY39" fmla="*/ 130969 h 1793082"/>
                <a:gd name="connsiteX40" fmla="*/ 645319 w 962025"/>
                <a:gd name="connsiteY40" fmla="*/ 111919 h 1793082"/>
                <a:gd name="connsiteX41" fmla="*/ 635794 w 962025"/>
                <a:gd name="connsiteY41" fmla="*/ 88107 h 1793082"/>
                <a:gd name="connsiteX42" fmla="*/ 626269 w 962025"/>
                <a:gd name="connsiteY42" fmla="*/ 73819 h 1793082"/>
                <a:gd name="connsiteX43" fmla="*/ 614363 w 962025"/>
                <a:gd name="connsiteY43" fmla="*/ 59532 h 1793082"/>
                <a:gd name="connsiteX44" fmla="*/ 566738 w 962025"/>
                <a:gd name="connsiteY44" fmla="*/ 0 h 1793082"/>
                <a:gd name="connsiteX45" fmla="*/ 962025 w 962025"/>
                <a:gd name="connsiteY45" fmla="*/ 83344 h 1793082"/>
                <a:gd name="connsiteX46" fmla="*/ 962025 w 962025"/>
                <a:gd name="connsiteY46" fmla="*/ 114300 h 1793082"/>
                <a:gd name="connsiteX47" fmla="*/ 954882 w 962025"/>
                <a:gd name="connsiteY47" fmla="*/ 135732 h 1793082"/>
                <a:gd name="connsiteX48" fmla="*/ 938213 w 962025"/>
                <a:gd name="connsiteY48" fmla="*/ 152400 h 1793082"/>
                <a:gd name="connsiteX49" fmla="*/ 923925 w 962025"/>
                <a:gd name="connsiteY49" fmla="*/ 166688 h 1793082"/>
                <a:gd name="connsiteX50" fmla="*/ 904875 w 962025"/>
                <a:gd name="connsiteY50" fmla="*/ 195263 h 1793082"/>
                <a:gd name="connsiteX51" fmla="*/ 885825 w 962025"/>
                <a:gd name="connsiteY51" fmla="*/ 233363 h 1793082"/>
                <a:gd name="connsiteX52" fmla="*/ 866775 w 962025"/>
                <a:gd name="connsiteY52" fmla="*/ 278607 h 1793082"/>
                <a:gd name="connsiteX53" fmla="*/ 850107 w 962025"/>
                <a:gd name="connsiteY53" fmla="*/ 330994 h 1793082"/>
                <a:gd name="connsiteX54" fmla="*/ 828675 w 962025"/>
                <a:gd name="connsiteY54" fmla="*/ 411957 h 1793082"/>
                <a:gd name="connsiteX55" fmla="*/ 809625 w 962025"/>
                <a:gd name="connsiteY55" fmla="*/ 495300 h 1793082"/>
                <a:gd name="connsiteX56" fmla="*/ 783432 w 962025"/>
                <a:gd name="connsiteY56" fmla="*/ 581025 h 17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62025" h="1793082">
                  <a:moveTo>
                    <a:pt x="783432" y="581025"/>
                  </a:moveTo>
                  <a:lnTo>
                    <a:pt x="733425" y="742950"/>
                  </a:lnTo>
                  <a:lnTo>
                    <a:pt x="690563" y="862013"/>
                  </a:lnTo>
                  <a:lnTo>
                    <a:pt x="642938" y="985838"/>
                  </a:lnTo>
                  <a:lnTo>
                    <a:pt x="590550" y="1109663"/>
                  </a:lnTo>
                  <a:lnTo>
                    <a:pt x="523875" y="1247775"/>
                  </a:lnTo>
                  <a:lnTo>
                    <a:pt x="481013" y="1326357"/>
                  </a:lnTo>
                  <a:lnTo>
                    <a:pt x="421482" y="1426369"/>
                  </a:lnTo>
                  <a:lnTo>
                    <a:pt x="373857" y="1500188"/>
                  </a:lnTo>
                  <a:lnTo>
                    <a:pt x="338138" y="1559719"/>
                  </a:lnTo>
                  <a:lnTo>
                    <a:pt x="314325" y="1595438"/>
                  </a:lnTo>
                  <a:lnTo>
                    <a:pt x="266700" y="1657350"/>
                  </a:lnTo>
                  <a:lnTo>
                    <a:pt x="211932" y="1716882"/>
                  </a:lnTo>
                  <a:lnTo>
                    <a:pt x="166688" y="1757363"/>
                  </a:lnTo>
                  <a:lnTo>
                    <a:pt x="142875" y="1774032"/>
                  </a:lnTo>
                  <a:lnTo>
                    <a:pt x="104775" y="1788319"/>
                  </a:lnTo>
                  <a:lnTo>
                    <a:pt x="69057" y="1793082"/>
                  </a:lnTo>
                  <a:lnTo>
                    <a:pt x="47625" y="1790700"/>
                  </a:lnTo>
                  <a:lnTo>
                    <a:pt x="28575" y="1781175"/>
                  </a:lnTo>
                  <a:lnTo>
                    <a:pt x="16669" y="1769269"/>
                  </a:lnTo>
                  <a:lnTo>
                    <a:pt x="7144" y="1752600"/>
                  </a:lnTo>
                  <a:lnTo>
                    <a:pt x="0" y="1719263"/>
                  </a:lnTo>
                  <a:lnTo>
                    <a:pt x="0" y="1676400"/>
                  </a:lnTo>
                  <a:lnTo>
                    <a:pt x="209550" y="1264444"/>
                  </a:lnTo>
                  <a:lnTo>
                    <a:pt x="254794" y="1204913"/>
                  </a:lnTo>
                  <a:lnTo>
                    <a:pt x="292894" y="1150144"/>
                  </a:lnTo>
                  <a:lnTo>
                    <a:pt x="321469" y="1100138"/>
                  </a:lnTo>
                  <a:lnTo>
                    <a:pt x="352425" y="1042988"/>
                  </a:lnTo>
                  <a:lnTo>
                    <a:pt x="388144" y="966788"/>
                  </a:lnTo>
                  <a:lnTo>
                    <a:pt x="423863" y="885825"/>
                  </a:lnTo>
                  <a:lnTo>
                    <a:pt x="447675" y="819150"/>
                  </a:lnTo>
                  <a:lnTo>
                    <a:pt x="466725" y="771525"/>
                  </a:lnTo>
                  <a:lnTo>
                    <a:pt x="488157" y="697707"/>
                  </a:lnTo>
                  <a:lnTo>
                    <a:pt x="516732" y="597694"/>
                  </a:lnTo>
                  <a:lnTo>
                    <a:pt x="547688" y="495300"/>
                  </a:lnTo>
                  <a:lnTo>
                    <a:pt x="590550" y="347663"/>
                  </a:lnTo>
                  <a:lnTo>
                    <a:pt x="635794" y="197644"/>
                  </a:lnTo>
                  <a:lnTo>
                    <a:pt x="647700" y="161925"/>
                  </a:lnTo>
                  <a:lnTo>
                    <a:pt x="650082" y="147638"/>
                  </a:lnTo>
                  <a:lnTo>
                    <a:pt x="647700" y="130969"/>
                  </a:lnTo>
                  <a:lnTo>
                    <a:pt x="645319" y="111919"/>
                  </a:lnTo>
                  <a:lnTo>
                    <a:pt x="635794" y="88107"/>
                  </a:lnTo>
                  <a:lnTo>
                    <a:pt x="626269" y="73819"/>
                  </a:lnTo>
                  <a:lnTo>
                    <a:pt x="614363" y="59532"/>
                  </a:lnTo>
                  <a:lnTo>
                    <a:pt x="566738" y="0"/>
                  </a:lnTo>
                  <a:lnTo>
                    <a:pt x="962025" y="83344"/>
                  </a:lnTo>
                  <a:lnTo>
                    <a:pt x="962025" y="114300"/>
                  </a:lnTo>
                  <a:lnTo>
                    <a:pt x="954882" y="135732"/>
                  </a:lnTo>
                  <a:lnTo>
                    <a:pt x="938213" y="152400"/>
                  </a:lnTo>
                  <a:lnTo>
                    <a:pt x="923925" y="166688"/>
                  </a:lnTo>
                  <a:lnTo>
                    <a:pt x="904875" y="195263"/>
                  </a:lnTo>
                  <a:lnTo>
                    <a:pt x="885825" y="233363"/>
                  </a:lnTo>
                  <a:lnTo>
                    <a:pt x="866775" y="278607"/>
                  </a:lnTo>
                  <a:lnTo>
                    <a:pt x="850107" y="330994"/>
                  </a:lnTo>
                  <a:lnTo>
                    <a:pt x="828675" y="411957"/>
                  </a:lnTo>
                  <a:lnTo>
                    <a:pt x="809625" y="495300"/>
                  </a:lnTo>
                  <a:lnTo>
                    <a:pt x="783432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9">
              <a:extLst>
                <a:ext uri="{FF2B5EF4-FFF2-40B4-BE49-F238E27FC236}">
                  <a16:creationId xmlns:a16="http://schemas.microsoft.com/office/drawing/2014/main" id="{21D35E5F-A2A0-4F63-920F-ADC5C13BB91E}"/>
                </a:ext>
              </a:extLst>
            </p:cNvPr>
            <p:cNvSpPr/>
            <p:nvPr/>
          </p:nvSpPr>
          <p:spPr>
            <a:xfrm>
              <a:off x="5538788" y="5481638"/>
              <a:ext cx="728662" cy="558800"/>
            </a:xfrm>
            <a:custGeom>
              <a:avLst/>
              <a:gdLst>
                <a:gd name="connsiteX0" fmla="*/ 223837 w 728662"/>
                <a:gd name="connsiteY0" fmla="*/ 147637 h 559593"/>
                <a:gd name="connsiteX1" fmla="*/ 392906 w 728662"/>
                <a:gd name="connsiteY1" fmla="*/ 171450 h 559593"/>
                <a:gd name="connsiteX2" fmla="*/ 445293 w 728662"/>
                <a:gd name="connsiteY2" fmla="*/ 178593 h 559593"/>
                <a:gd name="connsiteX3" fmla="*/ 471487 w 728662"/>
                <a:gd name="connsiteY3" fmla="*/ 178593 h 559593"/>
                <a:gd name="connsiteX4" fmla="*/ 500062 w 728662"/>
                <a:gd name="connsiteY4" fmla="*/ 178593 h 559593"/>
                <a:gd name="connsiteX5" fmla="*/ 528637 w 728662"/>
                <a:gd name="connsiteY5" fmla="*/ 171450 h 559593"/>
                <a:gd name="connsiteX6" fmla="*/ 554831 w 728662"/>
                <a:gd name="connsiteY6" fmla="*/ 161925 h 559593"/>
                <a:gd name="connsiteX7" fmla="*/ 585787 w 728662"/>
                <a:gd name="connsiteY7" fmla="*/ 147637 h 559593"/>
                <a:gd name="connsiteX8" fmla="*/ 616743 w 728662"/>
                <a:gd name="connsiteY8" fmla="*/ 126206 h 559593"/>
                <a:gd name="connsiteX9" fmla="*/ 650081 w 728662"/>
                <a:gd name="connsiteY9" fmla="*/ 97631 h 559593"/>
                <a:gd name="connsiteX10" fmla="*/ 671512 w 728662"/>
                <a:gd name="connsiteY10" fmla="*/ 71437 h 559593"/>
                <a:gd name="connsiteX11" fmla="*/ 711993 w 728662"/>
                <a:gd name="connsiteY11" fmla="*/ 21431 h 559593"/>
                <a:gd name="connsiteX12" fmla="*/ 728662 w 728662"/>
                <a:gd name="connsiteY12" fmla="*/ 0 h 559593"/>
                <a:gd name="connsiteX13" fmla="*/ 726281 w 728662"/>
                <a:gd name="connsiteY13" fmla="*/ 4762 h 559593"/>
                <a:gd name="connsiteX14" fmla="*/ 464343 w 728662"/>
                <a:gd name="connsiteY14" fmla="*/ 559593 h 559593"/>
                <a:gd name="connsiteX15" fmla="*/ 457200 w 728662"/>
                <a:gd name="connsiteY15" fmla="*/ 538162 h 559593"/>
                <a:gd name="connsiteX16" fmla="*/ 454818 w 728662"/>
                <a:gd name="connsiteY16" fmla="*/ 495300 h 559593"/>
                <a:gd name="connsiteX17" fmla="*/ 450056 w 728662"/>
                <a:gd name="connsiteY17" fmla="*/ 466725 h 559593"/>
                <a:gd name="connsiteX18" fmla="*/ 440531 w 728662"/>
                <a:gd name="connsiteY18" fmla="*/ 442912 h 559593"/>
                <a:gd name="connsiteX19" fmla="*/ 416718 w 728662"/>
                <a:gd name="connsiteY19" fmla="*/ 411956 h 559593"/>
                <a:gd name="connsiteX20" fmla="*/ 390525 w 728662"/>
                <a:gd name="connsiteY20" fmla="*/ 383381 h 559593"/>
                <a:gd name="connsiteX21" fmla="*/ 359568 w 728662"/>
                <a:gd name="connsiteY21" fmla="*/ 352425 h 559593"/>
                <a:gd name="connsiteX22" fmla="*/ 326231 w 728662"/>
                <a:gd name="connsiteY22" fmla="*/ 328612 h 559593"/>
                <a:gd name="connsiteX23" fmla="*/ 250031 w 728662"/>
                <a:gd name="connsiteY23" fmla="*/ 285750 h 559593"/>
                <a:gd name="connsiteX24" fmla="*/ 154781 w 728662"/>
                <a:gd name="connsiteY24" fmla="*/ 228600 h 559593"/>
                <a:gd name="connsiteX25" fmla="*/ 59531 w 728662"/>
                <a:gd name="connsiteY25" fmla="*/ 176212 h 559593"/>
                <a:gd name="connsiteX26" fmla="*/ 14287 w 728662"/>
                <a:gd name="connsiteY26" fmla="*/ 147637 h 559593"/>
                <a:gd name="connsiteX27" fmla="*/ 0 w 728662"/>
                <a:gd name="connsiteY27" fmla="*/ 133350 h 559593"/>
                <a:gd name="connsiteX28" fmla="*/ 0 w 728662"/>
                <a:gd name="connsiteY28" fmla="*/ 128587 h 559593"/>
                <a:gd name="connsiteX29" fmla="*/ 0 w 728662"/>
                <a:gd name="connsiteY29" fmla="*/ 126206 h 559593"/>
                <a:gd name="connsiteX30" fmla="*/ 0 w 728662"/>
                <a:gd name="connsiteY30" fmla="*/ 121443 h 559593"/>
                <a:gd name="connsiteX31" fmla="*/ 11906 w 728662"/>
                <a:gd name="connsiteY31" fmla="*/ 116681 h 559593"/>
                <a:gd name="connsiteX32" fmla="*/ 50006 w 728662"/>
                <a:gd name="connsiteY32" fmla="*/ 116681 h 559593"/>
                <a:gd name="connsiteX33" fmla="*/ 107156 w 728662"/>
                <a:gd name="connsiteY33" fmla="*/ 126206 h 559593"/>
                <a:gd name="connsiteX34" fmla="*/ 223837 w 728662"/>
                <a:gd name="connsiteY34" fmla="*/ 147637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8662" h="559593">
                  <a:moveTo>
                    <a:pt x="223837" y="147637"/>
                  </a:moveTo>
                  <a:lnTo>
                    <a:pt x="392906" y="171450"/>
                  </a:lnTo>
                  <a:lnTo>
                    <a:pt x="445293" y="178593"/>
                  </a:lnTo>
                  <a:lnTo>
                    <a:pt x="471487" y="178593"/>
                  </a:lnTo>
                  <a:lnTo>
                    <a:pt x="500062" y="178593"/>
                  </a:lnTo>
                  <a:lnTo>
                    <a:pt x="528637" y="171450"/>
                  </a:lnTo>
                  <a:lnTo>
                    <a:pt x="554831" y="161925"/>
                  </a:lnTo>
                  <a:lnTo>
                    <a:pt x="585787" y="147637"/>
                  </a:lnTo>
                  <a:lnTo>
                    <a:pt x="616743" y="126206"/>
                  </a:lnTo>
                  <a:lnTo>
                    <a:pt x="650081" y="97631"/>
                  </a:lnTo>
                  <a:lnTo>
                    <a:pt x="671512" y="71437"/>
                  </a:lnTo>
                  <a:lnTo>
                    <a:pt x="711993" y="21431"/>
                  </a:lnTo>
                  <a:lnTo>
                    <a:pt x="728662" y="0"/>
                  </a:lnTo>
                  <a:lnTo>
                    <a:pt x="726281" y="4762"/>
                  </a:lnTo>
                  <a:lnTo>
                    <a:pt x="464343" y="559593"/>
                  </a:lnTo>
                  <a:lnTo>
                    <a:pt x="457200" y="538162"/>
                  </a:lnTo>
                  <a:lnTo>
                    <a:pt x="454818" y="495300"/>
                  </a:lnTo>
                  <a:lnTo>
                    <a:pt x="450056" y="466725"/>
                  </a:lnTo>
                  <a:lnTo>
                    <a:pt x="440531" y="442912"/>
                  </a:lnTo>
                  <a:lnTo>
                    <a:pt x="416718" y="411956"/>
                  </a:lnTo>
                  <a:lnTo>
                    <a:pt x="390525" y="383381"/>
                  </a:lnTo>
                  <a:lnTo>
                    <a:pt x="359568" y="352425"/>
                  </a:lnTo>
                  <a:lnTo>
                    <a:pt x="326231" y="328612"/>
                  </a:lnTo>
                  <a:lnTo>
                    <a:pt x="250031" y="285750"/>
                  </a:lnTo>
                  <a:lnTo>
                    <a:pt x="154781" y="228600"/>
                  </a:lnTo>
                  <a:lnTo>
                    <a:pt x="59531" y="176212"/>
                  </a:lnTo>
                  <a:lnTo>
                    <a:pt x="14287" y="147637"/>
                  </a:lnTo>
                  <a:lnTo>
                    <a:pt x="0" y="133350"/>
                  </a:lnTo>
                  <a:lnTo>
                    <a:pt x="0" y="128587"/>
                  </a:lnTo>
                  <a:lnTo>
                    <a:pt x="0" y="126206"/>
                  </a:lnTo>
                  <a:lnTo>
                    <a:pt x="0" y="121443"/>
                  </a:lnTo>
                  <a:lnTo>
                    <a:pt x="11906" y="116681"/>
                  </a:lnTo>
                  <a:lnTo>
                    <a:pt x="50006" y="116681"/>
                  </a:lnTo>
                  <a:lnTo>
                    <a:pt x="107156" y="126206"/>
                  </a:lnTo>
                  <a:lnTo>
                    <a:pt x="223837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0">
              <a:extLst>
                <a:ext uri="{FF2B5EF4-FFF2-40B4-BE49-F238E27FC236}">
                  <a16:creationId xmlns:a16="http://schemas.microsoft.com/office/drawing/2014/main" id="{298DCA84-CED0-46CC-AC2F-243D3374517B}"/>
                </a:ext>
              </a:extLst>
            </p:cNvPr>
            <p:cNvSpPr/>
            <p:nvPr/>
          </p:nvSpPr>
          <p:spPr>
            <a:xfrm>
              <a:off x="3986213" y="4410075"/>
              <a:ext cx="1243012" cy="1106488"/>
            </a:xfrm>
            <a:custGeom>
              <a:avLst/>
              <a:gdLst>
                <a:gd name="connsiteX0" fmla="*/ 835818 w 1243012"/>
                <a:gd name="connsiteY0" fmla="*/ 342900 h 1107281"/>
                <a:gd name="connsiteX1" fmla="*/ 759618 w 1243012"/>
                <a:gd name="connsiteY1" fmla="*/ 421481 h 1107281"/>
                <a:gd name="connsiteX2" fmla="*/ 704850 w 1243012"/>
                <a:gd name="connsiteY2" fmla="*/ 478631 h 1107281"/>
                <a:gd name="connsiteX3" fmla="*/ 616743 w 1243012"/>
                <a:gd name="connsiteY3" fmla="*/ 561975 h 1107281"/>
                <a:gd name="connsiteX4" fmla="*/ 507206 w 1243012"/>
                <a:gd name="connsiteY4" fmla="*/ 661988 h 1107281"/>
                <a:gd name="connsiteX5" fmla="*/ 350043 w 1243012"/>
                <a:gd name="connsiteY5" fmla="*/ 795338 h 1107281"/>
                <a:gd name="connsiteX6" fmla="*/ 247650 w 1243012"/>
                <a:gd name="connsiteY6" fmla="*/ 876300 h 1107281"/>
                <a:gd name="connsiteX7" fmla="*/ 145256 w 1243012"/>
                <a:gd name="connsiteY7" fmla="*/ 957263 h 1107281"/>
                <a:gd name="connsiteX8" fmla="*/ 66675 w 1243012"/>
                <a:gd name="connsiteY8" fmla="*/ 1016794 h 1107281"/>
                <a:gd name="connsiteX9" fmla="*/ 26193 w 1243012"/>
                <a:gd name="connsiteY9" fmla="*/ 1047750 h 1107281"/>
                <a:gd name="connsiteX10" fmla="*/ 14287 w 1243012"/>
                <a:gd name="connsiteY10" fmla="*/ 1059656 h 1107281"/>
                <a:gd name="connsiteX11" fmla="*/ 2381 w 1243012"/>
                <a:gd name="connsiteY11" fmla="*/ 1081088 h 1107281"/>
                <a:gd name="connsiteX12" fmla="*/ 0 w 1243012"/>
                <a:gd name="connsiteY12" fmla="*/ 1097756 h 1107281"/>
                <a:gd name="connsiteX13" fmla="*/ 7143 w 1243012"/>
                <a:gd name="connsiteY13" fmla="*/ 1102519 h 1107281"/>
                <a:gd name="connsiteX14" fmla="*/ 16668 w 1243012"/>
                <a:gd name="connsiteY14" fmla="*/ 1107281 h 1107281"/>
                <a:gd name="connsiteX15" fmla="*/ 45243 w 1243012"/>
                <a:gd name="connsiteY15" fmla="*/ 1102519 h 1107281"/>
                <a:gd name="connsiteX16" fmla="*/ 95250 w 1243012"/>
                <a:gd name="connsiteY16" fmla="*/ 1078706 h 1107281"/>
                <a:gd name="connsiteX17" fmla="*/ 204787 w 1243012"/>
                <a:gd name="connsiteY17" fmla="*/ 1014413 h 1107281"/>
                <a:gd name="connsiteX18" fmla="*/ 330993 w 1243012"/>
                <a:gd name="connsiteY18" fmla="*/ 935831 h 1107281"/>
                <a:gd name="connsiteX19" fmla="*/ 500062 w 1243012"/>
                <a:gd name="connsiteY19" fmla="*/ 833438 h 1107281"/>
                <a:gd name="connsiteX20" fmla="*/ 650081 w 1243012"/>
                <a:gd name="connsiteY20" fmla="*/ 740569 h 1107281"/>
                <a:gd name="connsiteX21" fmla="*/ 707231 w 1243012"/>
                <a:gd name="connsiteY21" fmla="*/ 704850 h 1107281"/>
                <a:gd name="connsiteX22" fmla="*/ 819150 w 1243012"/>
                <a:gd name="connsiteY22" fmla="*/ 621506 h 1107281"/>
                <a:gd name="connsiteX23" fmla="*/ 959643 w 1243012"/>
                <a:gd name="connsiteY23" fmla="*/ 497681 h 1107281"/>
                <a:gd name="connsiteX24" fmla="*/ 1052512 w 1243012"/>
                <a:gd name="connsiteY24" fmla="*/ 407194 h 1107281"/>
                <a:gd name="connsiteX25" fmla="*/ 1133475 w 1243012"/>
                <a:gd name="connsiteY25" fmla="*/ 321469 h 1107281"/>
                <a:gd name="connsiteX26" fmla="*/ 1181100 w 1243012"/>
                <a:gd name="connsiteY26" fmla="*/ 273844 h 1107281"/>
                <a:gd name="connsiteX27" fmla="*/ 1185862 w 1243012"/>
                <a:gd name="connsiteY27" fmla="*/ 269081 h 1107281"/>
                <a:gd name="connsiteX28" fmla="*/ 1195387 w 1243012"/>
                <a:gd name="connsiteY28" fmla="*/ 264319 h 1107281"/>
                <a:gd name="connsiteX29" fmla="*/ 1219200 w 1243012"/>
                <a:gd name="connsiteY29" fmla="*/ 254794 h 1107281"/>
                <a:gd name="connsiteX30" fmla="*/ 1235868 w 1243012"/>
                <a:gd name="connsiteY30" fmla="*/ 240506 h 1107281"/>
                <a:gd name="connsiteX31" fmla="*/ 1240631 w 1243012"/>
                <a:gd name="connsiteY31" fmla="*/ 226219 h 1107281"/>
                <a:gd name="connsiteX32" fmla="*/ 1243012 w 1243012"/>
                <a:gd name="connsiteY32" fmla="*/ 209550 h 1107281"/>
                <a:gd name="connsiteX33" fmla="*/ 1243012 w 1243012"/>
                <a:gd name="connsiteY33" fmla="*/ 188119 h 1107281"/>
                <a:gd name="connsiteX34" fmla="*/ 1233487 w 1243012"/>
                <a:gd name="connsiteY34" fmla="*/ 152400 h 1107281"/>
                <a:gd name="connsiteX35" fmla="*/ 1223962 w 1243012"/>
                <a:gd name="connsiteY35" fmla="*/ 135731 h 1107281"/>
                <a:gd name="connsiteX36" fmla="*/ 1200150 w 1243012"/>
                <a:gd name="connsiteY36" fmla="*/ 119063 h 1107281"/>
                <a:gd name="connsiteX37" fmla="*/ 1164431 w 1243012"/>
                <a:gd name="connsiteY37" fmla="*/ 92869 h 1107281"/>
                <a:gd name="connsiteX38" fmla="*/ 1135856 w 1243012"/>
                <a:gd name="connsiteY38" fmla="*/ 64294 h 1107281"/>
                <a:gd name="connsiteX39" fmla="*/ 1078706 w 1243012"/>
                <a:gd name="connsiteY39" fmla="*/ 0 h 1107281"/>
                <a:gd name="connsiteX40" fmla="*/ 950118 w 1243012"/>
                <a:gd name="connsiteY40" fmla="*/ 26194 h 1107281"/>
                <a:gd name="connsiteX41" fmla="*/ 981075 w 1243012"/>
                <a:gd name="connsiteY41" fmla="*/ 80963 h 1107281"/>
                <a:gd name="connsiteX42" fmla="*/ 985837 w 1243012"/>
                <a:gd name="connsiteY42" fmla="*/ 104775 h 1107281"/>
                <a:gd name="connsiteX43" fmla="*/ 983456 w 1243012"/>
                <a:gd name="connsiteY43" fmla="*/ 128588 h 1107281"/>
                <a:gd name="connsiteX44" fmla="*/ 971550 w 1243012"/>
                <a:gd name="connsiteY44" fmla="*/ 166688 h 1107281"/>
                <a:gd name="connsiteX45" fmla="*/ 945356 w 1243012"/>
                <a:gd name="connsiteY45" fmla="*/ 211931 h 1107281"/>
                <a:gd name="connsiteX46" fmla="*/ 914400 w 1243012"/>
                <a:gd name="connsiteY46" fmla="*/ 252413 h 1107281"/>
                <a:gd name="connsiteX47" fmla="*/ 835818 w 1243012"/>
                <a:gd name="connsiteY47" fmla="*/ 342900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43012" h="1107281">
                  <a:moveTo>
                    <a:pt x="835818" y="342900"/>
                  </a:moveTo>
                  <a:lnTo>
                    <a:pt x="759618" y="421481"/>
                  </a:lnTo>
                  <a:lnTo>
                    <a:pt x="704850" y="478631"/>
                  </a:lnTo>
                  <a:lnTo>
                    <a:pt x="616743" y="561975"/>
                  </a:lnTo>
                  <a:lnTo>
                    <a:pt x="507206" y="661988"/>
                  </a:lnTo>
                  <a:lnTo>
                    <a:pt x="350043" y="795338"/>
                  </a:lnTo>
                  <a:lnTo>
                    <a:pt x="247650" y="876300"/>
                  </a:lnTo>
                  <a:lnTo>
                    <a:pt x="145256" y="957263"/>
                  </a:lnTo>
                  <a:lnTo>
                    <a:pt x="66675" y="1016794"/>
                  </a:lnTo>
                  <a:lnTo>
                    <a:pt x="26193" y="1047750"/>
                  </a:lnTo>
                  <a:lnTo>
                    <a:pt x="14287" y="1059656"/>
                  </a:lnTo>
                  <a:lnTo>
                    <a:pt x="2381" y="1081088"/>
                  </a:lnTo>
                  <a:lnTo>
                    <a:pt x="0" y="1097756"/>
                  </a:lnTo>
                  <a:lnTo>
                    <a:pt x="7143" y="1102519"/>
                  </a:lnTo>
                  <a:lnTo>
                    <a:pt x="16668" y="1107281"/>
                  </a:lnTo>
                  <a:lnTo>
                    <a:pt x="45243" y="1102519"/>
                  </a:lnTo>
                  <a:lnTo>
                    <a:pt x="95250" y="1078706"/>
                  </a:lnTo>
                  <a:lnTo>
                    <a:pt x="204787" y="1014413"/>
                  </a:lnTo>
                  <a:lnTo>
                    <a:pt x="330993" y="935831"/>
                  </a:lnTo>
                  <a:lnTo>
                    <a:pt x="500062" y="833438"/>
                  </a:lnTo>
                  <a:lnTo>
                    <a:pt x="650081" y="740569"/>
                  </a:lnTo>
                  <a:lnTo>
                    <a:pt x="707231" y="704850"/>
                  </a:lnTo>
                  <a:lnTo>
                    <a:pt x="819150" y="621506"/>
                  </a:lnTo>
                  <a:lnTo>
                    <a:pt x="959643" y="497681"/>
                  </a:lnTo>
                  <a:lnTo>
                    <a:pt x="1052512" y="407194"/>
                  </a:lnTo>
                  <a:lnTo>
                    <a:pt x="1133475" y="321469"/>
                  </a:lnTo>
                  <a:lnTo>
                    <a:pt x="1181100" y="273844"/>
                  </a:lnTo>
                  <a:lnTo>
                    <a:pt x="1185862" y="269081"/>
                  </a:lnTo>
                  <a:lnTo>
                    <a:pt x="1195387" y="264319"/>
                  </a:lnTo>
                  <a:lnTo>
                    <a:pt x="1219200" y="254794"/>
                  </a:lnTo>
                  <a:lnTo>
                    <a:pt x="1235868" y="240506"/>
                  </a:lnTo>
                  <a:lnTo>
                    <a:pt x="1240631" y="226219"/>
                  </a:lnTo>
                  <a:lnTo>
                    <a:pt x="1243012" y="209550"/>
                  </a:lnTo>
                  <a:lnTo>
                    <a:pt x="1243012" y="188119"/>
                  </a:lnTo>
                  <a:lnTo>
                    <a:pt x="1233487" y="152400"/>
                  </a:lnTo>
                  <a:lnTo>
                    <a:pt x="1223962" y="135731"/>
                  </a:lnTo>
                  <a:lnTo>
                    <a:pt x="1200150" y="119063"/>
                  </a:lnTo>
                  <a:lnTo>
                    <a:pt x="1164431" y="92869"/>
                  </a:lnTo>
                  <a:lnTo>
                    <a:pt x="1135856" y="64294"/>
                  </a:lnTo>
                  <a:lnTo>
                    <a:pt x="1078706" y="0"/>
                  </a:lnTo>
                  <a:lnTo>
                    <a:pt x="950118" y="26194"/>
                  </a:lnTo>
                  <a:lnTo>
                    <a:pt x="981075" y="80963"/>
                  </a:lnTo>
                  <a:lnTo>
                    <a:pt x="985837" y="104775"/>
                  </a:lnTo>
                  <a:lnTo>
                    <a:pt x="983456" y="128588"/>
                  </a:lnTo>
                  <a:lnTo>
                    <a:pt x="971550" y="166688"/>
                  </a:lnTo>
                  <a:lnTo>
                    <a:pt x="945356" y="211931"/>
                  </a:lnTo>
                  <a:lnTo>
                    <a:pt x="914400" y="252413"/>
                  </a:lnTo>
                  <a:lnTo>
                    <a:pt x="835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1">
              <a:extLst>
                <a:ext uri="{FF2B5EF4-FFF2-40B4-BE49-F238E27FC236}">
                  <a16:creationId xmlns:a16="http://schemas.microsoft.com/office/drawing/2014/main" id="{96B2288B-9519-4735-B28F-E3EA22F19BE8}"/>
                </a:ext>
              </a:extLst>
            </p:cNvPr>
            <p:cNvSpPr/>
            <p:nvPr/>
          </p:nvSpPr>
          <p:spPr>
            <a:xfrm>
              <a:off x="4429125" y="4344988"/>
              <a:ext cx="1524000" cy="1603375"/>
            </a:xfrm>
            <a:custGeom>
              <a:avLst/>
              <a:gdLst>
                <a:gd name="connsiteX0" fmla="*/ 1302544 w 1524000"/>
                <a:gd name="connsiteY0" fmla="*/ 576263 h 1602582"/>
                <a:gd name="connsiteX1" fmla="*/ 1145381 w 1524000"/>
                <a:gd name="connsiteY1" fmla="*/ 773907 h 1602582"/>
                <a:gd name="connsiteX2" fmla="*/ 1083469 w 1524000"/>
                <a:gd name="connsiteY2" fmla="*/ 847725 h 1602582"/>
                <a:gd name="connsiteX3" fmla="*/ 1019175 w 1524000"/>
                <a:gd name="connsiteY3" fmla="*/ 921544 h 1602582"/>
                <a:gd name="connsiteX4" fmla="*/ 952500 w 1524000"/>
                <a:gd name="connsiteY4" fmla="*/ 992982 h 1602582"/>
                <a:gd name="connsiteX5" fmla="*/ 890588 w 1524000"/>
                <a:gd name="connsiteY5" fmla="*/ 1057275 h 1602582"/>
                <a:gd name="connsiteX6" fmla="*/ 812006 w 1524000"/>
                <a:gd name="connsiteY6" fmla="*/ 1126332 h 1602582"/>
                <a:gd name="connsiteX7" fmla="*/ 733425 w 1524000"/>
                <a:gd name="connsiteY7" fmla="*/ 1185863 h 1602582"/>
                <a:gd name="connsiteX8" fmla="*/ 616744 w 1524000"/>
                <a:gd name="connsiteY8" fmla="*/ 1266825 h 1602582"/>
                <a:gd name="connsiteX9" fmla="*/ 483394 w 1524000"/>
                <a:gd name="connsiteY9" fmla="*/ 1350169 h 1602582"/>
                <a:gd name="connsiteX10" fmla="*/ 311944 w 1524000"/>
                <a:gd name="connsiteY10" fmla="*/ 1452563 h 1602582"/>
                <a:gd name="connsiteX11" fmla="*/ 114300 w 1524000"/>
                <a:gd name="connsiteY11" fmla="*/ 1559719 h 1602582"/>
                <a:gd name="connsiteX12" fmla="*/ 40481 w 1524000"/>
                <a:gd name="connsiteY12" fmla="*/ 1597819 h 1602582"/>
                <a:gd name="connsiteX13" fmla="*/ 23813 w 1524000"/>
                <a:gd name="connsiteY13" fmla="*/ 1602582 h 1602582"/>
                <a:gd name="connsiteX14" fmla="*/ 9525 w 1524000"/>
                <a:gd name="connsiteY14" fmla="*/ 1602582 h 1602582"/>
                <a:gd name="connsiteX15" fmla="*/ 0 w 1524000"/>
                <a:gd name="connsiteY15" fmla="*/ 1597819 h 1602582"/>
                <a:gd name="connsiteX16" fmla="*/ 9525 w 1524000"/>
                <a:gd name="connsiteY16" fmla="*/ 1581150 h 1602582"/>
                <a:gd name="connsiteX17" fmla="*/ 42863 w 1524000"/>
                <a:gd name="connsiteY17" fmla="*/ 1545432 h 1602582"/>
                <a:gd name="connsiteX18" fmla="*/ 119063 w 1524000"/>
                <a:gd name="connsiteY18" fmla="*/ 1485900 h 1602582"/>
                <a:gd name="connsiteX19" fmla="*/ 273844 w 1524000"/>
                <a:gd name="connsiteY19" fmla="*/ 1369219 h 1602582"/>
                <a:gd name="connsiteX20" fmla="*/ 409575 w 1524000"/>
                <a:gd name="connsiteY20" fmla="*/ 1262063 h 1602582"/>
                <a:gd name="connsiteX21" fmla="*/ 554831 w 1524000"/>
                <a:gd name="connsiteY21" fmla="*/ 1140619 h 1602582"/>
                <a:gd name="connsiteX22" fmla="*/ 650081 w 1524000"/>
                <a:gd name="connsiteY22" fmla="*/ 1052513 h 1602582"/>
                <a:gd name="connsiteX23" fmla="*/ 752475 w 1524000"/>
                <a:gd name="connsiteY23" fmla="*/ 957263 h 1602582"/>
                <a:gd name="connsiteX24" fmla="*/ 842963 w 1524000"/>
                <a:gd name="connsiteY24" fmla="*/ 864394 h 1602582"/>
                <a:gd name="connsiteX25" fmla="*/ 909638 w 1524000"/>
                <a:gd name="connsiteY25" fmla="*/ 790575 h 1602582"/>
                <a:gd name="connsiteX26" fmla="*/ 957263 w 1524000"/>
                <a:gd name="connsiteY26" fmla="*/ 733425 h 1602582"/>
                <a:gd name="connsiteX27" fmla="*/ 1035844 w 1524000"/>
                <a:gd name="connsiteY27" fmla="*/ 633413 h 1602582"/>
                <a:gd name="connsiteX28" fmla="*/ 1066800 w 1524000"/>
                <a:gd name="connsiteY28" fmla="*/ 585788 h 1602582"/>
                <a:gd name="connsiteX29" fmla="*/ 1085850 w 1524000"/>
                <a:gd name="connsiteY29" fmla="*/ 559594 h 1602582"/>
                <a:gd name="connsiteX30" fmla="*/ 1114425 w 1524000"/>
                <a:gd name="connsiteY30" fmla="*/ 514350 h 1602582"/>
                <a:gd name="connsiteX31" fmla="*/ 1147763 w 1524000"/>
                <a:gd name="connsiteY31" fmla="*/ 452438 h 1602582"/>
                <a:gd name="connsiteX32" fmla="*/ 1166813 w 1524000"/>
                <a:gd name="connsiteY32" fmla="*/ 411957 h 1602582"/>
                <a:gd name="connsiteX33" fmla="*/ 1181100 w 1524000"/>
                <a:gd name="connsiteY33" fmla="*/ 376238 h 1602582"/>
                <a:gd name="connsiteX34" fmla="*/ 1195388 w 1524000"/>
                <a:gd name="connsiteY34" fmla="*/ 333375 h 1602582"/>
                <a:gd name="connsiteX35" fmla="*/ 1202531 w 1524000"/>
                <a:gd name="connsiteY35" fmla="*/ 297657 h 1602582"/>
                <a:gd name="connsiteX36" fmla="*/ 1207294 w 1524000"/>
                <a:gd name="connsiteY36" fmla="*/ 269082 h 1602582"/>
                <a:gd name="connsiteX37" fmla="*/ 1207294 w 1524000"/>
                <a:gd name="connsiteY37" fmla="*/ 245269 h 1602582"/>
                <a:gd name="connsiteX38" fmla="*/ 1207294 w 1524000"/>
                <a:gd name="connsiteY38" fmla="*/ 238125 h 1602582"/>
                <a:gd name="connsiteX39" fmla="*/ 1195388 w 1524000"/>
                <a:gd name="connsiteY39" fmla="*/ 211932 h 1602582"/>
                <a:gd name="connsiteX40" fmla="*/ 1171575 w 1524000"/>
                <a:gd name="connsiteY40" fmla="*/ 176213 h 1602582"/>
                <a:gd name="connsiteX41" fmla="*/ 1147763 w 1524000"/>
                <a:gd name="connsiteY41" fmla="*/ 145257 h 1602582"/>
                <a:gd name="connsiteX42" fmla="*/ 1116806 w 1524000"/>
                <a:gd name="connsiteY42" fmla="*/ 109538 h 1602582"/>
                <a:gd name="connsiteX43" fmla="*/ 1026319 w 1524000"/>
                <a:gd name="connsiteY43" fmla="*/ 14288 h 1602582"/>
                <a:gd name="connsiteX44" fmla="*/ 1162050 w 1524000"/>
                <a:gd name="connsiteY44" fmla="*/ 0 h 1602582"/>
                <a:gd name="connsiteX45" fmla="*/ 1295400 w 1524000"/>
                <a:gd name="connsiteY45" fmla="*/ 78582 h 1602582"/>
                <a:gd name="connsiteX46" fmla="*/ 1357313 w 1524000"/>
                <a:gd name="connsiteY46" fmla="*/ 119063 h 1602582"/>
                <a:gd name="connsiteX47" fmla="*/ 1423988 w 1524000"/>
                <a:gd name="connsiteY47" fmla="*/ 171450 h 1602582"/>
                <a:gd name="connsiteX48" fmla="*/ 1476375 w 1524000"/>
                <a:gd name="connsiteY48" fmla="*/ 219075 h 1602582"/>
                <a:gd name="connsiteX49" fmla="*/ 1502569 w 1524000"/>
                <a:gd name="connsiteY49" fmla="*/ 245269 h 1602582"/>
                <a:gd name="connsiteX50" fmla="*/ 1516856 w 1524000"/>
                <a:gd name="connsiteY50" fmla="*/ 264319 h 1602582"/>
                <a:gd name="connsiteX51" fmla="*/ 1521619 w 1524000"/>
                <a:gd name="connsiteY51" fmla="*/ 276225 h 1602582"/>
                <a:gd name="connsiteX52" fmla="*/ 1524000 w 1524000"/>
                <a:gd name="connsiteY52" fmla="*/ 288132 h 1602582"/>
                <a:gd name="connsiteX53" fmla="*/ 1521619 w 1524000"/>
                <a:gd name="connsiteY53" fmla="*/ 304800 h 1602582"/>
                <a:gd name="connsiteX54" fmla="*/ 1512094 w 1524000"/>
                <a:gd name="connsiteY54" fmla="*/ 330994 h 1602582"/>
                <a:gd name="connsiteX55" fmla="*/ 1493044 w 1524000"/>
                <a:gd name="connsiteY55" fmla="*/ 357188 h 1602582"/>
                <a:gd name="connsiteX56" fmla="*/ 1464469 w 1524000"/>
                <a:gd name="connsiteY56" fmla="*/ 378619 h 1602582"/>
                <a:gd name="connsiteX57" fmla="*/ 1435894 w 1524000"/>
                <a:gd name="connsiteY57" fmla="*/ 395288 h 1602582"/>
                <a:gd name="connsiteX58" fmla="*/ 1397794 w 1524000"/>
                <a:gd name="connsiteY58" fmla="*/ 445294 h 1602582"/>
                <a:gd name="connsiteX59" fmla="*/ 1302544 w 1524000"/>
                <a:gd name="connsiteY59" fmla="*/ 576263 h 160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24000" h="1602582">
                  <a:moveTo>
                    <a:pt x="1302544" y="576263"/>
                  </a:moveTo>
                  <a:lnTo>
                    <a:pt x="1145381" y="773907"/>
                  </a:lnTo>
                  <a:lnTo>
                    <a:pt x="1083469" y="847725"/>
                  </a:lnTo>
                  <a:lnTo>
                    <a:pt x="1019175" y="921544"/>
                  </a:lnTo>
                  <a:lnTo>
                    <a:pt x="952500" y="992982"/>
                  </a:lnTo>
                  <a:lnTo>
                    <a:pt x="890588" y="1057275"/>
                  </a:lnTo>
                  <a:lnTo>
                    <a:pt x="812006" y="1126332"/>
                  </a:lnTo>
                  <a:lnTo>
                    <a:pt x="733425" y="1185863"/>
                  </a:lnTo>
                  <a:lnTo>
                    <a:pt x="616744" y="1266825"/>
                  </a:lnTo>
                  <a:lnTo>
                    <a:pt x="483394" y="1350169"/>
                  </a:lnTo>
                  <a:lnTo>
                    <a:pt x="311944" y="1452563"/>
                  </a:lnTo>
                  <a:lnTo>
                    <a:pt x="114300" y="1559719"/>
                  </a:lnTo>
                  <a:lnTo>
                    <a:pt x="40481" y="1597819"/>
                  </a:lnTo>
                  <a:lnTo>
                    <a:pt x="23813" y="1602582"/>
                  </a:lnTo>
                  <a:lnTo>
                    <a:pt x="9525" y="1602582"/>
                  </a:lnTo>
                  <a:lnTo>
                    <a:pt x="0" y="1597819"/>
                  </a:lnTo>
                  <a:lnTo>
                    <a:pt x="9525" y="1581150"/>
                  </a:lnTo>
                  <a:lnTo>
                    <a:pt x="42863" y="1545432"/>
                  </a:lnTo>
                  <a:lnTo>
                    <a:pt x="119063" y="1485900"/>
                  </a:lnTo>
                  <a:lnTo>
                    <a:pt x="273844" y="1369219"/>
                  </a:lnTo>
                  <a:lnTo>
                    <a:pt x="409575" y="1262063"/>
                  </a:lnTo>
                  <a:lnTo>
                    <a:pt x="554831" y="1140619"/>
                  </a:lnTo>
                  <a:lnTo>
                    <a:pt x="650081" y="1052513"/>
                  </a:lnTo>
                  <a:lnTo>
                    <a:pt x="752475" y="957263"/>
                  </a:lnTo>
                  <a:lnTo>
                    <a:pt x="842963" y="864394"/>
                  </a:lnTo>
                  <a:lnTo>
                    <a:pt x="909638" y="790575"/>
                  </a:lnTo>
                  <a:lnTo>
                    <a:pt x="957263" y="733425"/>
                  </a:lnTo>
                  <a:lnTo>
                    <a:pt x="1035844" y="633413"/>
                  </a:lnTo>
                  <a:lnTo>
                    <a:pt x="1066800" y="585788"/>
                  </a:lnTo>
                  <a:lnTo>
                    <a:pt x="1085850" y="559594"/>
                  </a:lnTo>
                  <a:lnTo>
                    <a:pt x="1114425" y="514350"/>
                  </a:lnTo>
                  <a:lnTo>
                    <a:pt x="1147763" y="452438"/>
                  </a:lnTo>
                  <a:lnTo>
                    <a:pt x="1166813" y="411957"/>
                  </a:lnTo>
                  <a:lnTo>
                    <a:pt x="1181100" y="376238"/>
                  </a:lnTo>
                  <a:lnTo>
                    <a:pt x="1195388" y="333375"/>
                  </a:lnTo>
                  <a:lnTo>
                    <a:pt x="1202531" y="297657"/>
                  </a:lnTo>
                  <a:lnTo>
                    <a:pt x="1207294" y="269082"/>
                  </a:lnTo>
                  <a:lnTo>
                    <a:pt x="1207294" y="245269"/>
                  </a:lnTo>
                  <a:lnTo>
                    <a:pt x="1207294" y="238125"/>
                  </a:lnTo>
                  <a:lnTo>
                    <a:pt x="1195388" y="211932"/>
                  </a:lnTo>
                  <a:lnTo>
                    <a:pt x="1171575" y="176213"/>
                  </a:lnTo>
                  <a:lnTo>
                    <a:pt x="1147763" y="145257"/>
                  </a:lnTo>
                  <a:lnTo>
                    <a:pt x="1116806" y="109538"/>
                  </a:lnTo>
                  <a:lnTo>
                    <a:pt x="1026319" y="14288"/>
                  </a:lnTo>
                  <a:lnTo>
                    <a:pt x="1162050" y="0"/>
                  </a:lnTo>
                  <a:lnTo>
                    <a:pt x="1295400" y="78582"/>
                  </a:lnTo>
                  <a:lnTo>
                    <a:pt x="1357313" y="119063"/>
                  </a:lnTo>
                  <a:lnTo>
                    <a:pt x="1423988" y="171450"/>
                  </a:lnTo>
                  <a:lnTo>
                    <a:pt x="1476375" y="219075"/>
                  </a:lnTo>
                  <a:lnTo>
                    <a:pt x="1502569" y="245269"/>
                  </a:lnTo>
                  <a:lnTo>
                    <a:pt x="1516856" y="264319"/>
                  </a:lnTo>
                  <a:lnTo>
                    <a:pt x="1521619" y="276225"/>
                  </a:lnTo>
                  <a:lnTo>
                    <a:pt x="1524000" y="288132"/>
                  </a:lnTo>
                  <a:lnTo>
                    <a:pt x="1521619" y="304800"/>
                  </a:lnTo>
                  <a:lnTo>
                    <a:pt x="1512094" y="330994"/>
                  </a:lnTo>
                  <a:lnTo>
                    <a:pt x="1493044" y="357188"/>
                  </a:lnTo>
                  <a:lnTo>
                    <a:pt x="1464469" y="378619"/>
                  </a:lnTo>
                  <a:lnTo>
                    <a:pt x="1435894" y="395288"/>
                  </a:lnTo>
                  <a:lnTo>
                    <a:pt x="1397794" y="445294"/>
                  </a:lnTo>
                  <a:lnTo>
                    <a:pt x="1302544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60CAF951-5C0B-4C72-A1AC-D78EDB39126F}"/>
              </a:ext>
            </a:extLst>
          </p:cNvPr>
          <p:cNvSpPr/>
          <p:nvPr/>
        </p:nvSpPr>
        <p:spPr>
          <a:xfrm>
            <a:off x="3602038" y="2849563"/>
            <a:ext cx="1876425" cy="422275"/>
          </a:xfrm>
          <a:custGeom>
            <a:avLst/>
            <a:gdLst>
              <a:gd name="connsiteX0" fmla="*/ 1104900 w 1876425"/>
              <a:gd name="connsiteY0" fmla="*/ 102394 h 421482"/>
              <a:gd name="connsiteX1" fmla="*/ 888207 w 1876425"/>
              <a:gd name="connsiteY1" fmla="*/ 138113 h 421482"/>
              <a:gd name="connsiteX2" fmla="*/ 697707 w 1876425"/>
              <a:gd name="connsiteY2" fmla="*/ 169069 h 421482"/>
              <a:gd name="connsiteX3" fmla="*/ 466725 w 1876425"/>
              <a:gd name="connsiteY3" fmla="*/ 207169 h 421482"/>
              <a:gd name="connsiteX4" fmla="*/ 388144 w 1876425"/>
              <a:gd name="connsiteY4" fmla="*/ 221457 h 421482"/>
              <a:gd name="connsiteX5" fmla="*/ 364332 w 1876425"/>
              <a:gd name="connsiteY5" fmla="*/ 221457 h 421482"/>
              <a:gd name="connsiteX6" fmla="*/ 297657 w 1876425"/>
              <a:gd name="connsiteY6" fmla="*/ 211932 h 421482"/>
              <a:gd name="connsiteX7" fmla="*/ 211932 w 1876425"/>
              <a:gd name="connsiteY7" fmla="*/ 195263 h 421482"/>
              <a:gd name="connsiteX8" fmla="*/ 121444 w 1876425"/>
              <a:gd name="connsiteY8" fmla="*/ 173832 h 421482"/>
              <a:gd name="connsiteX9" fmla="*/ 45244 w 1876425"/>
              <a:gd name="connsiteY9" fmla="*/ 152400 h 421482"/>
              <a:gd name="connsiteX10" fmla="*/ 21432 w 1876425"/>
              <a:gd name="connsiteY10" fmla="*/ 147638 h 421482"/>
              <a:gd name="connsiteX11" fmla="*/ 9525 w 1876425"/>
              <a:gd name="connsiteY11" fmla="*/ 147638 h 421482"/>
              <a:gd name="connsiteX12" fmla="*/ 2382 w 1876425"/>
              <a:gd name="connsiteY12" fmla="*/ 150019 h 421482"/>
              <a:gd name="connsiteX13" fmla="*/ 0 w 1876425"/>
              <a:gd name="connsiteY13" fmla="*/ 161925 h 421482"/>
              <a:gd name="connsiteX14" fmla="*/ 7144 w 1876425"/>
              <a:gd name="connsiteY14" fmla="*/ 183357 h 421482"/>
              <a:gd name="connsiteX15" fmla="*/ 38100 w 1876425"/>
              <a:gd name="connsiteY15" fmla="*/ 226219 h 421482"/>
              <a:gd name="connsiteX16" fmla="*/ 78582 w 1876425"/>
              <a:gd name="connsiteY16" fmla="*/ 264319 h 421482"/>
              <a:gd name="connsiteX17" fmla="*/ 114300 w 1876425"/>
              <a:gd name="connsiteY17" fmla="*/ 290513 h 421482"/>
              <a:gd name="connsiteX18" fmla="*/ 157163 w 1876425"/>
              <a:gd name="connsiteY18" fmla="*/ 314325 h 421482"/>
              <a:gd name="connsiteX19" fmla="*/ 221457 w 1876425"/>
              <a:gd name="connsiteY19" fmla="*/ 345282 h 421482"/>
              <a:gd name="connsiteX20" fmla="*/ 319088 w 1876425"/>
              <a:gd name="connsiteY20" fmla="*/ 378619 h 421482"/>
              <a:gd name="connsiteX21" fmla="*/ 419100 w 1876425"/>
              <a:gd name="connsiteY21" fmla="*/ 411957 h 421482"/>
              <a:gd name="connsiteX22" fmla="*/ 450057 w 1876425"/>
              <a:gd name="connsiteY22" fmla="*/ 421482 h 421482"/>
              <a:gd name="connsiteX23" fmla="*/ 495300 w 1876425"/>
              <a:gd name="connsiteY23" fmla="*/ 411957 h 421482"/>
              <a:gd name="connsiteX24" fmla="*/ 597694 w 1876425"/>
              <a:gd name="connsiteY24" fmla="*/ 381000 h 421482"/>
              <a:gd name="connsiteX25" fmla="*/ 664369 w 1876425"/>
              <a:gd name="connsiteY25" fmla="*/ 366713 h 421482"/>
              <a:gd name="connsiteX26" fmla="*/ 821532 w 1876425"/>
              <a:gd name="connsiteY26" fmla="*/ 333375 h 421482"/>
              <a:gd name="connsiteX27" fmla="*/ 1000125 w 1876425"/>
              <a:gd name="connsiteY27" fmla="*/ 300038 h 421482"/>
              <a:gd name="connsiteX28" fmla="*/ 1214438 w 1876425"/>
              <a:gd name="connsiteY28" fmla="*/ 261938 h 421482"/>
              <a:gd name="connsiteX29" fmla="*/ 1397794 w 1876425"/>
              <a:gd name="connsiteY29" fmla="*/ 245269 h 421482"/>
              <a:gd name="connsiteX30" fmla="*/ 1559719 w 1876425"/>
              <a:gd name="connsiteY30" fmla="*/ 219075 h 421482"/>
              <a:gd name="connsiteX31" fmla="*/ 1704975 w 1876425"/>
              <a:gd name="connsiteY31" fmla="*/ 200025 h 421482"/>
              <a:gd name="connsiteX32" fmla="*/ 1738313 w 1876425"/>
              <a:gd name="connsiteY32" fmla="*/ 200025 h 421482"/>
              <a:gd name="connsiteX33" fmla="*/ 1766888 w 1876425"/>
              <a:gd name="connsiteY33" fmla="*/ 195263 h 421482"/>
              <a:gd name="connsiteX34" fmla="*/ 1802607 w 1876425"/>
              <a:gd name="connsiteY34" fmla="*/ 183357 h 421482"/>
              <a:gd name="connsiteX35" fmla="*/ 1833563 w 1876425"/>
              <a:gd name="connsiteY35" fmla="*/ 169069 h 421482"/>
              <a:gd name="connsiteX36" fmla="*/ 1857375 w 1876425"/>
              <a:gd name="connsiteY36" fmla="*/ 150019 h 421482"/>
              <a:gd name="connsiteX37" fmla="*/ 1871663 w 1876425"/>
              <a:gd name="connsiteY37" fmla="*/ 130969 h 421482"/>
              <a:gd name="connsiteX38" fmla="*/ 1876425 w 1876425"/>
              <a:gd name="connsiteY38" fmla="*/ 114300 h 421482"/>
              <a:gd name="connsiteX39" fmla="*/ 1874044 w 1876425"/>
              <a:gd name="connsiteY39" fmla="*/ 107157 h 421482"/>
              <a:gd name="connsiteX40" fmla="*/ 1857375 w 1876425"/>
              <a:gd name="connsiteY40" fmla="*/ 90488 h 421482"/>
              <a:gd name="connsiteX41" fmla="*/ 1814513 w 1876425"/>
              <a:gd name="connsiteY41" fmla="*/ 57150 h 421482"/>
              <a:gd name="connsiteX42" fmla="*/ 1771650 w 1876425"/>
              <a:gd name="connsiteY42" fmla="*/ 30957 h 421482"/>
              <a:gd name="connsiteX43" fmla="*/ 1738313 w 1876425"/>
              <a:gd name="connsiteY43" fmla="*/ 16669 h 421482"/>
              <a:gd name="connsiteX44" fmla="*/ 1695450 w 1876425"/>
              <a:gd name="connsiteY44" fmla="*/ 2382 h 421482"/>
              <a:gd name="connsiteX45" fmla="*/ 1674019 w 1876425"/>
              <a:gd name="connsiteY45" fmla="*/ 0 h 421482"/>
              <a:gd name="connsiteX46" fmla="*/ 1643063 w 1876425"/>
              <a:gd name="connsiteY46" fmla="*/ 0 h 421482"/>
              <a:gd name="connsiteX47" fmla="*/ 1595438 w 1876425"/>
              <a:gd name="connsiteY47" fmla="*/ 7144 h 421482"/>
              <a:gd name="connsiteX48" fmla="*/ 1543050 w 1876425"/>
              <a:gd name="connsiteY48" fmla="*/ 19050 h 421482"/>
              <a:gd name="connsiteX49" fmla="*/ 1495425 w 1876425"/>
              <a:gd name="connsiteY49" fmla="*/ 33338 h 421482"/>
              <a:gd name="connsiteX50" fmla="*/ 1416844 w 1876425"/>
              <a:gd name="connsiteY50" fmla="*/ 61913 h 421482"/>
              <a:gd name="connsiteX51" fmla="*/ 1385888 w 1876425"/>
              <a:gd name="connsiteY51" fmla="*/ 69057 h 421482"/>
              <a:gd name="connsiteX52" fmla="*/ 1202532 w 1876425"/>
              <a:gd name="connsiteY52" fmla="*/ 85725 h 421482"/>
              <a:gd name="connsiteX53" fmla="*/ 1104900 w 1876425"/>
              <a:gd name="connsiteY53" fmla="*/ 102394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76425" h="421482">
                <a:moveTo>
                  <a:pt x="1104900" y="102394"/>
                </a:moveTo>
                <a:lnTo>
                  <a:pt x="888207" y="138113"/>
                </a:lnTo>
                <a:lnTo>
                  <a:pt x="697707" y="169069"/>
                </a:lnTo>
                <a:lnTo>
                  <a:pt x="466725" y="207169"/>
                </a:lnTo>
                <a:lnTo>
                  <a:pt x="388144" y="221457"/>
                </a:lnTo>
                <a:lnTo>
                  <a:pt x="364332" y="221457"/>
                </a:lnTo>
                <a:lnTo>
                  <a:pt x="297657" y="211932"/>
                </a:lnTo>
                <a:lnTo>
                  <a:pt x="211932" y="195263"/>
                </a:lnTo>
                <a:lnTo>
                  <a:pt x="121444" y="173832"/>
                </a:lnTo>
                <a:lnTo>
                  <a:pt x="45244" y="152400"/>
                </a:lnTo>
                <a:lnTo>
                  <a:pt x="21432" y="147638"/>
                </a:lnTo>
                <a:lnTo>
                  <a:pt x="9525" y="147638"/>
                </a:lnTo>
                <a:lnTo>
                  <a:pt x="2382" y="150019"/>
                </a:lnTo>
                <a:lnTo>
                  <a:pt x="0" y="161925"/>
                </a:lnTo>
                <a:lnTo>
                  <a:pt x="7144" y="183357"/>
                </a:lnTo>
                <a:lnTo>
                  <a:pt x="38100" y="226219"/>
                </a:lnTo>
                <a:lnTo>
                  <a:pt x="78582" y="264319"/>
                </a:lnTo>
                <a:lnTo>
                  <a:pt x="114300" y="290513"/>
                </a:lnTo>
                <a:lnTo>
                  <a:pt x="157163" y="314325"/>
                </a:lnTo>
                <a:lnTo>
                  <a:pt x="221457" y="345282"/>
                </a:lnTo>
                <a:lnTo>
                  <a:pt x="319088" y="378619"/>
                </a:lnTo>
                <a:lnTo>
                  <a:pt x="419100" y="411957"/>
                </a:lnTo>
                <a:lnTo>
                  <a:pt x="450057" y="421482"/>
                </a:lnTo>
                <a:lnTo>
                  <a:pt x="495300" y="411957"/>
                </a:lnTo>
                <a:lnTo>
                  <a:pt x="597694" y="381000"/>
                </a:lnTo>
                <a:lnTo>
                  <a:pt x="664369" y="366713"/>
                </a:lnTo>
                <a:lnTo>
                  <a:pt x="821532" y="333375"/>
                </a:lnTo>
                <a:lnTo>
                  <a:pt x="1000125" y="300038"/>
                </a:lnTo>
                <a:lnTo>
                  <a:pt x="1214438" y="261938"/>
                </a:lnTo>
                <a:lnTo>
                  <a:pt x="1397794" y="245269"/>
                </a:lnTo>
                <a:lnTo>
                  <a:pt x="1559719" y="219075"/>
                </a:lnTo>
                <a:lnTo>
                  <a:pt x="1704975" y="200025"/>
                </a:lnTo>
                <a:lnTo>
                  <a:pt x="1738313" y="200025"/>
                </a:lnTo>
                <a:lnTo>
                  <a:pt x="1766888" y="195263"/>
                </a:lnTo>
                <a:lnTo>
                  <a:pt x="1802607" y="183357"/>
                </a:lnTo>
                <a:lnTo>
                  <a:pt x="1833563" y="169069"/>
                </a:lnTo>
                <a:lnTo>
                  <a:pt x="1857375" y="150019"/>
                </a:lnTo>
                <a:lnTo>
                  <a:pt x="1871663" y="130969"/>
                </a:lnTo>
                <a:lnTo>
                  <a:pt x="1876425" y="114300"/>
                </a:lnTo>
                <a:lnTo>
                  <a:pt x="1874044" y="107157"/>
                </a:lnTo>
                <a:lnTo>
                  <a:pt x="1857375" y="90488"/>
                </a:lnTo>
                <a:lnTo>
                  <a:pt x="1814513" y="57150"/>
                </a:lnTo>
                <a:lnTo>
                  <a:pt x="1771650" y="30957"/>
                </a:lnTo>
                <a:lnTo>
                  <a:pt x="1738313" y="16669"/>
                </a:lnTo>
                <a:lnTo>
                  <a:pt x="1695450" y="2382"/>
                </a:lnTo>
                <a:lnTo>
                  <a:pt x="1674019" y="0"/>
                </a:lnTo>
                <a:lnTo>
                  <a:pt x="1643063" y="0"/>
                </a:lnTo>
                <a:lnTo>
                  <a:pt x="1595438" y="7144"/>
                </a:lnTo>
                <a:lnTo>
                  <a:pt x="1543050" y="19050"/>
                </a:lnTo>
                <a:lnTo>
                  <a:pt x="1495425" y="33338"/>
                </a:lnTo>
                <a:lnTo>
                  <a:pt x="1416844" y="61913"/>
                </a:lnTo>
                <a:lnTo>
                  <a:pt x="1385888" y="69057"/>
                </a:lnTo>
                <a:lnTo>
                  <a:pt x="1202532" y="85725"/>
                </a:lnTo>
                <a:lnTo>
                  <a:pt x="1104900" y="102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2C30D69-CF4B-4406-A7DF-609E9FF3A806}"/>
              </a:ext>
            </a:extLst>
          </p:cNvPr>
          <p:cNvSpPr/>
          <p:nvPr/>
        </p:nvSpPr>
        <p:spPr>
          <a:xfrm>
            <a:off x="3011488" y="1585913"/>
            <a:ext cx="503237" cy="1092200"/>
          </a:xfrm>
          <a:custGeom>
            <a:avLst/>
            <a:gdLst>
              <a:gd name="connsiteX0" fmla="*/ 435769 w 502444"/>
              <a:gd name="connsiteY0" fmla="*/ 557212 h 1092993"/>
              <a:gd name="connsiteX1" fmla="*/ 411957 w 502444"/>
              <a:gd name="connsiteY1" fmla="*/ 450056 h 1092993"/>
              <a:gd name="connsiteX2" fmla="*/ 388144 w 502444"/>
              <a:gd name="connsiteY2" fmla="*/ 350043 h 1092993"/>
              <a:gd name="connsiteX3" fmla="*/ 366713 w 502444"/>
              <a:gd name="connsiteY3" fmla="*/ 257175 h 1092993"/>
              <a:gd name="connsiteX4" fmla="*/ 283369 w 502444"/>
              <a:gd name="connsiteY4" fmla="*/ 123825 h 1092993"/>
              <a:gd name="connsiteX5" fmla="*/ 252413 w 502444"/>
              <a:gd name="connsiteY5" fmla="*/ 100012 h 1092993"/>
              <a:gd name="connsiteX6" fmla="*/ 214313 w 502444"/>
              <a:gd name="connsiteY6" fmla="*/ 76200 h 1092993"/>
              <a:gd name="connsiteX7" fmla="*/ 173832 w 502444"/>
              <a:gd name="connsiteY7" fmla="*/ 54768 h 1092993"/>
              <a:gd name="connsiteX8" fmla="*/ 126207 w 502444"/>
              <a:gd name="connsiteY8" fmla="*/ 30956 h 1092993"/>
              <a:gd name="connsiteX9" fmla="*/ 64294 w 502444"/>
              <a:gd name="connsiteY9" fmla="*/ 11906 h 1092993"/>
              <a:gd name="connsiteX10" fmla="*/ 28575 w 502444"/>
              <a:gd name="connsiteY10" fmla="*/ 0 h 1092993"/>
              <a:gd name="connsiteX11" fmla="*/ 16669 w 502444"/>
              <a:gd name="connsiteY11" fmla="*/ 0 h 1092993"/>
              <a:gd name="connsiteX12" fmla="*/ 2382 w 502444"/>
              <a:gd name="connsiteY12" fmla="*/ 2381 h 1092993"/>
              <a:gd name="connsiteX13" fmla="*/ 0 w 502444"/>
              <a:gd name="connsiteY13" fmla="*/ 14287 h 1092993"/>
              <a:gd name="connsiteX14" fmla="*/ 0 w 502444"/>
              <a:gd name="connsiteY14" fmla="*/ 28575 h 1092993"/>
              <a:gd name="connsiteX15" fmla="*/ 4763 w 502444"/>
              <a:gd name="connsiteY15" fmla="*/ 59531 h 1092993"/>
              <a:gd name="connsiteX16" fmla="*/ 14288 w 502444"/>
              <a:gd name="connsiteY16" fmla="*/ 78581 h 1092993"/>
              <a:gd name="connsiteX17" fmla="*/ 35719 w 502444"/>
              <a:gd name="connsiteY17" fmla="*/ 92868 h 1092993"/>
              <a:gd name="connsiteX18" fmla="*/ 64294 w 502444"/>
              <a:gd name="connsiteY18" fmla="*/ 116681 h 1092993"/>
              <a:gd name="connsiteX19" fmla="*/ 102394 w 502444"/>
              <a:gd name="connsiteY19" fmla="*/ 154781 h 1092993"/>
              <a:gd name="connsiteX20" fmla="*/ 135732 w 502444"/>
              <a:gd name="connsiteY20" fmla="*/ 204787 h 1092993"/>
              <a:gd name="connsiteX21" fmla="*/ 157163 w 502444"/>
              <a:gd name="connsiteY21" fmla="*/ 250031 h 1092993"/>
              <a:gd name="connsiteX22" fmla="*/ 166688 w 502444"/>
              <a:gd name="connsiteY22" fmla="*/ 285750 h 1092993"/>
              <a:gd name="connsiteX23" fmla="*/ 188119 w 502444"/>
              <a:gd name="connsiteY23" fmla="*/ 409575 h 1092993"/>
              <a:gd name="connsiteX24" fmla="*/ 233363 w 502444"/>
              <a:gd name="connsiteY24" fmla="*/ 704850 h 1092993"/>
              <a:gd name="connsiteX25" fmla="*/ 261938 w 502444"/>
              <a:gd name="connsiteY25" fmla="*/ 878681 h 1092993"/>
              <a:gd name="connsiteX26" fmla="*/ 276225 w 502444"/>
              <a:gd name="connsiteY26" fmla="*/ 923925 h 1092993"/>
              <a:gd name="connsiteX27" fmla="*/ 292894 w 502444"/>
              <a:gd name="connsiteY27" fmla="*/ 962025 h 1092993"/>
              <a:gd name="connsiteX28" fmla="*/ 319088 w 502444"/>
              <a:gd name="connsiteY28" fmla="*/ 1007268 h 1092993"/>
              <a:gd name="connsiteX29" fmla="*/ 352425 w 502444"/>
              <a:gd name="connsiteY29" fmla="*/ 1047750 h 1092993"/>
              <a:gd name="connsiteX30" fmla="*/ 376238 w 502444"/>
              <a:gd name="connsiteY30" fmla="*/ 1069181 h 1092993"/>
              <a:gd name="connsiteX31" fmla="*/ 402432 w 502444"/>
              <a:gd name="connsiteY31" fmla="*/ 1088231 h 1092993"/>
              <a:gd name="connsiteX32" fmla="*/ 419100 w 502444"/>
              <a:gd name="connsiteY32" fmla="*/ 1092993 h 1092993"/>
              <a:gd name="connsiteX33" fmla="*/ 442913 w 502444"/>
              <a:gd name="connsiteY33" fmla="*/ 1092993 h 1092993"/>
              <a:gd name="connsiteX34" fmla="*/ 459582 w 502444"/>
              <a:gd name="connsiteY34" fmla="*/ 1081087 h 1092993"/>
              <a:gd name="connsiteX35" fmla="*/ 476250 w 502444"/>
              <a:gd name="connsiteY35" fmla="*/ 1059656 h 1092993"/>
              <a:gd name="connsiteX36" fmla="*/ 488157 w 502444"/>
              <a:gd name="connsiteY36" fmla="*/ 1033462 h 1092993"/>
              <a:gd name="connsiteX37" fmla="*/ 497682 w 502444"/>
              <a:gd name="connsiteY37" fmla="*/ 992981 h 1092993"/>
              <a:gd name="connsiteX38" fmla="*/ 502444 w 502444"/>
              <a:gd name="connsiteY38" fmla="*/ 940593 h 1092993"/>
              <a:gd name="connsiteX39" fmla="*/ 483394 w 502444"/>
              <a:gd name="connsiteY39" fmla="*/ 783431 h 1092993"/>
              <a:gd name="connsiteX40" fmla="*/ 435769 w 502444"/>
              <a:gd name="connsiteY40" fmla="*/ 557212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02444" h="1092993">
                <a:moveTo>
                  <a:pt x="435769" y="557212"/>
                </a:moveTo>
                <a:lnTo>
                  <a:pt x="411957" y="450056"/>
                </a:lnTo>
                <a:lnTo>
                  <a:pt x="388144" y="350043"/>
                </a:lnTo>
                <a:lnTo>
                  <a:pt x="366713" y="257175"/>
                </a:lnTo>
                <a:lnTo>
                  <a:pt x="283369" y="123825"/>
                </a:lnTo>
                <a:lnTo>
                  <a:pt x="252413" y="100012"/>
                </a:lnTo>
                <a:lnTo>
                  <a:pt x="214313" y="76200"/>
                </a:lnTo>
                <a:lnTo>
                  <a:pt x="173832" y="54768"/>
                </a:lnTo>
                <a:lnTo>
                  <a:pt x="126207" y="30956"/>
                </a:lnTo>
                <a:lnTo>
                  <a:pt x="64294" y="11906"/>
                </a:lnTo>
                <a:lnTo>
                  <a:pt x="28575" y="0"/>
                </a:lnTo>
                <a:lnTo>
                  <a:pt x="16669" y="0"/>
                </a:lnTo>
                <a:lnTo>
                  <a:pt x="2382" y="2381"/>
                </a:lnTo>
                <a:lnTo>
                  <a:pt x="0" y="14287"/>
                </a:lnTo>
                <a:lnTo>
                  <a:pt x="0" y="28575"/>
                </a:lnTo>
                <a:lnTo>
                  <a:pt x="4763" y="59531"/>
                </a:lnTo>
                <a:lnTo>
                  <a:pt x="14288" y="78581"/>
                </a:lnTo>
                <a:lnTo>
                  <a:pt x="35719" y="92868"/>
                </a:lnTo>
                <a:lnTo>
                  <a:pt x="64294" y="116681"/>
                </a:lnTo>
                <a:lnTo>
                  <a:pt x="102394" y="154781"/>
                </a:lnTo>
                <a:lnTo>
                  <a:pt x="135732" y="204787"/>
                </a:lnTo>
                <a:lnTo>
                  <a:pt x="157163" y="250031"/>
                </a:lnTo>
                <a:lnTo>
                  <a:pt x="166688" y="285750"/>
                </a:lnTo>
                <a:lnTo>
                  <a:pt x="188119" y="409575"/>
                </a:lnTo>
                <a:lnTo>
                  <a:pt x="233363" y="704850"/>
                </a:lnTo>
                <a:lnTo>
                  <a:pt x="261938" y="878681"/>
                </a:lnTo>
                <a:lnTo>
                  <a:pt x="276225" y="923925"/>
                </a:lnTo>
                <a:lnTo>
                  <a:pt x="292894" y="962025"/>
                </a:lnTo>
                <a:lnTo>
                  <a:pt x="319088" y="1007268"/>
                </a:lnTo>
                <a:lnTo>
                  <a:pt x="352425" y="1047750"/>
                </a:lnTo>
                <a:lnTo>
                  <a:pt x="376238" y="1069181"/>
                </a:lnTo>
                <a:lnTo>
                  <a:pt x="402432" y="1088231"/>
                </a:lnTo>
                <a:lnTo>
                  <a:pt x="419100" y="1092993"/>
                </a:lnTo>
                <a:lnTo>
                  <a:pt x="442913" y="1092993"/>
                </a:lnTo>
                <a:lnTo>
                  <a:pt x="459582" y="1081087"/>
                </a:lnTo>
                <a:lnTo>
                  <a:pt x="476250" y="1059656"/>
                </a:lnTo>
                <a:lnTo>
                  <a:pt x="488157" y="1033462"/>
                </a:lnTo>
                <a:lnTo>
                  <a:pt x="497682" y="992981"/>
                </a:lnTo>
                <a:lnTo>
                  <a:pt x="502444" y="940593"/>
                </a:lnTo>
                <a:lnTo>
                  <a:pt x="483394" y="783431"/>
                </a:lnTo>
                <a:lnTo>
                  <a:pt x="435769" y="557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79DF5ECF-8AF9-4A02-80B5-A983AAF560FF}"/>
              </a:ext>
            </a:extLst>
          </p:cNvPr>
          <p:cNvSpPr/>
          <p:nvPr/>
        </p:nvSpPr>
        <p:spPr>
          <a:xfrm>
            <a:off x="4237038" y="4332288"/>
            <a:ext cx="263525" cy="1708150"/>
          </a:xfrm>
          <a:custGeom>
            <a:avLst/>
            <a:gdLst>
              <a:gd name="connsiteX0" fmla="*/ 40481 w 264319"/>
              <a:gd name="connsiteY0" fmla="*/ 731044 h 1709737"/>
              <a:gd name="connsiteX1" fmla="*/ 40481 w 264319"/>
              <a:gd name="connsiteY1" fmla="*/ 545306 h 1709737"/>
              <a:gd name="connsiteX2" fmla="*/ 40481 w 264319"/>
              <a:gd name="connsiteY2" fmla="*/ 454819 h 1709737"/>
              <a:gd name="connsiteX3" fmla="*/ 40481 w 264319"/>
              <a:gd name="connsiteY3" fmla="*/ 400050 h 1709737"/>
              <a:gd name="connsiteX4" fmla="*/ 38100 w 264319"/>
              <a:gd name="connsiteY4" fmla="*/ 342900 h 1709737"/>
              <a:gd name="connsiteX5" fmla="*/ 35719 w 264319"/>
              <a:gd name="connsiteY5" fmla="*/ 288131 h 1709737"/>
              <a:gd name="connsiteX6" fmla="*/ 33337 w 264319"/>
              <a:gd name="connsiteY6" fmla="*/ 238125 h 1709737"/>
              <a:gd name="connsiteX7" fmla="*/ 26194 w 264319"/>
              <a:gd name="connsiteY7" fmla="*/ 185737 h 1709737"/>
              <a:gd name="connsiteX8" fmla="*/ 0 w 264319"/>
              <a:gd name="connsiteY8" fmla="*/ 92869 h 1709737"/>
              <a:gd name="connsiteX9" fmla="*/ 142875 w 264319"/>
              <a:gd name="connsiteY9" fmla="*/ 0 h 1709737"/>
              <a:gd name="connsiteX10" fmla="*/ 190500 w 264319"/>
              <a:gd name="connsiteY10" fmla="*/ 42862 h 1709737"/>
              <a:gd name="connsiteX11" fmla="*/ 216694 w 264319"/>
              <a:gd name="connsiteY11" fmla="*/ 190500 h 1709737"/>
              <a:gd name="connsiteX12" fmla="*/ 228600 w 264319"/>
              <a:gd name="connsiteY12" fmla="*/ 347662 h 1709737"/>
              <a:gd name="connsiteX13" fmla="*/ 238125 w 264319"/>
              <a:gd name="connsiteY13" fmla="*/ 504825 h 1709737"/>
              <a:gd name="connsiteX14" fmla="*/ 242887 w 264319"/>
              <a:gd name="connsiteY14" fmla="*/ 719137 h 1709737"/>
              <a:gd name="connsiteX15" fmla="*/ 240506 w 264319"/>
              <a:gd name="connsiteY15" fmla="*/ 814387 h 1709737"/>
              <a:gd name="connsiteX16" fmla="*/ 250031 w 264319"/>
              <a:gd name="connsiteY16" fmla="*/ 964406 h 1709737"/>
              <a:gd name="connsiteX17" fmla="*/ 257175 w 264319"/>
              <a:gd name="connsiteY17" fmla="*/ 1069181 h 1709737"/>
              <a:gd name="connsiteX18" fmla="*/ 261937 w 264319"/>
              <a:gd name="connsiteY18" fmla="*/ 1197769 h 1709737"/>
              <a:gd name="connsiteX19" fmla="*/ 264319 w 264319"/>
              <a:gd name="connsiteY19" fmla="*/ 1383506 h 1709737"/>
              <a:gd name="connsiteX20" fmla="*/ 264319 w 264319"/>
              <a:gd name="connsiteY20" fmla="*/ 1464469 h 1709737"/>
              <a:gd name="connsiteX21" fmla="*/ 259556 w 264319"/>
              <a:gd name="connsiteY21" fmla="*/ 1502569 h 1709737"/>
              <a:gd name="connsiteX22" fmla="*/ 247650 w 264319"/>
              <a:gd name="connsiteY22" fmla="*/ 1554956 h 1709737"/>
              <a:gd name="connsiteX23" fmla="*/ 223837 w 264319"/>
              <a:gd name="connsiteY23" fmla="*/ 1633537 h 1709737"/>
              <a:gd name="connsiteX24" fmla="*/ 202406 w 264319"/>
              <a:gd name="connsiteY24" fmla="*/ 1674019 h 1709737"/>
              <a:gd name="connsiteX25" fmla="*/ 185737 w 264319"/>
              <a:gd name="connsiteY25" fmla="*/ 1695450 h 1709737"/>
              <a:gd name="connsiteX26" fmla="*/ 169069 w 264319"/>
              <a:gd name="connsiteY26" fmla="*/ 1707356 h 1709737"/>
              <a:gd name="connsiteX27" fmla="*/ 154781 w 264319"/>
              <a:gd name="connsiteY27" fmla="*/ 1709737 h 1709737"/>
              <a:gd name="connsiteX28" fmla="*/ 138112 w 264319"/>
              <a:gd name="connsiteY28" fmla="*/ 1709737 h 1709737"/>
              <a:gd name="connsiteX29" fmla="*/ 121444 w 264319"/>
              <a:gd name="connsiteY29" fmla="*/ 1702594 h 1709737"/>
              <a:gd name="connsiteX30" fmla="*/ 107156 w 264319"/>
              <a:gd name="connsiteY30" fmla="*/ 1693069 h 1709737"/>
              <a:gd name="connsiteX31" fmla="*/ 92869 w 264319"/>
              <a:gd name="connsiteY31" fmla="*/ 1676400 h 1709737"/>
              <a:gd name="connsiteX32" fmla="*/ 78581 w 264319"/>
              <a:gd name="connsiteY32" fmla="*/ 1650206 h 1709737"/>
              <a:gd name="connsiteX33" fmla="*/ 64294 w 264319"/>
              <a:gd name="connsiteY33" fmla="*/ 1614487 h 1709737"/>
              <a:gd name="connsiteX34" fmla="*/ 52387 w 264319"/>
              <a:gd name="connsiteY34" fmla="*/ 1562100 h 1709737"/>
              <a:gd name="connsiteX35" fmla="*/ 45244 w 264319"/>
              <a:gd name="connsiteY35" fmla="*/ 1490662 h 1709737"/>
              <a:gd name="connsiteX36" fmla="*/ 40481 w 264319"/>
              <a:gd name="connsiteY36" fmla="*/ 1409700 h 1709737"/>
              <a:gd name="connsiteX37" fmla="*/ 40481 w 264319"/>
              <a:gd name="connsiteY37" fmla="*/ 1269206 h 1709737"/>
              <a:gd name="connsiteX38" fmla="*/ 40481 w 264319"/>
              <a:gd name="connsiteY38" fmla="*/ 731044 h 170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4319" h="1709737">
                <a:moveTo>
                  <a:pt x="40481" y="731044"/>
                </a:moveTo>
                <a:lnTo>
                  <a:pt x="40481" y="545306"/>
                </a:lnTo>
                <a:lnTo>
                  <a:pt x="40481" y="454819"/>
                </a:lnTo>
                <a:lnTo>
                  <a:pt x="40481" y="400050"/>
                </a:lnTo>
                <a:cubicBezTo>
                  <a:pt x="39687" y="381000"/>
                  <a:pt x="38894" y="361950"/>
                  <a:pt x="38100" y="342900"/>
                </a:cubicBezTo>
                <a:cubicBezTo>
                  <a:pt x="37306" y="324644"/>
                  <a:pt x="36513" y="306387"/>
                  <a:pt x="35719" y="288131"/>
                </a:cubicBezTo>
                <a:lnTo>
                  <a:pt x="33337" y="238125"/>
                </a:lnTo>
                <a:lnTo>
                  <a:pt x="26194" y="185737"/>
                </a:lnTo>
                <a:lnTo>
                  <a:pt x="0" y="92869"/>
                </a:lnTo>
                <a:lnTo>
                  <a:pt x="142875" y="0"/>
                </a:lnTo>
                <a:lnTo>
                  <a:pt x="190500" y="42862"/>
                </a:lnTo>
                <a:lnTo>
                  <a:pt x="216694" y="190500"/>
                </a:lnTo>
                <a:lnTo>
                  <a:pt x="228600" y="347662"/>
                </a:lnTo>
                <a:lnTo>
                  <a:pt x="238125" y="504825"/>
                </a:lnTo>
                <a:lnTo>
                  <a:pt x="242887" y="719137"/>
                </a:lnTo>
                <a:cubicBezTo>
                  <a:pt x="242093" y="750887"/>
                  <a:pt x="241300" y="782637"/>
                  <a:pt x="240506" y="814387"/>
                </a:cubicBezTo>
                <a:lnTo>
                  <a:pt x="250031" y="964406"/>
                </a:lnTo>
                <a:lnTo>
                  <a:pt x="257175" y="1069181"/>
                </a:lnTo>
                <a:lnTo>
                  <a:pt x="261937" y="1197769"/>
                </a:lnTo>
                <a:lnTo>
                  <a:pt x="264319" y="1383506"/>
                </a:lnTo>
                <a:lnTo>
                  <a:pt x="264319" y="1464469"/>
                </a:lnTo>
                <a:lnTo>
                  <a:pt x="259556" y="1502569"/>
                </a:lnTo>
                <a:lnTo>
                  <a:pt x="247650" y="1554956"/>
                </a:lnTo>
                <a:lnTo>
                  <a:pt x="223837" y="1633537"/>
                </a:lnTo>
                <a:lnTo>
                  <a:pt x="202406" y="1674019"/>
                </a:lnTo>
                <a:lnTo>
                  <a:pt x="185737" y="1695450"/>
                </a:lnTo>
                <a:lnTo>
                  <a:pt x="169069" y="1707356"/>
                </a:lnTo>
                <a:lnTo>
                  <a:pt x="154781" y="1709737"/>
                </a:lnTo>
                <a:lnTo>
                  <a:pt x="138112" y="1709737"/>
                </a:lnTo>
                <a:lnTo>
                  <a:pt x="121444" y="1702594"/>
                </a:lnTo>
                <a:lnTo>
                  <a:pt x="107156" y="1693069"/>
                </a:lnTo>
                <a:lnTo>
                  <a:pt x="92869" y="1676400"/>
                </a:lnTo>
                <a:lnTo>
                  <a:pt x="78581" y="1650206"/>
                </a:lnTo>
                <a:lnTo>
                  <a:pt x="64294" y="1614487"/>
                </a:lnTo>
                <a:lnTo>
                  <a:pt x="52387" y="1562100"/>
                </a:lnTo>
                <a:lnTo>
                  <a:pt x="45244" y="1490662"/>
                </a:lnTo>
                <a:lnTo>
                  <a:pt x="40481" y="1409700"/>
                </a:lnTo>
                <a:lnTo>
                  <a:pt x="40481" y="1269206"/>
                </a:lnTo>
                <a:cubicBezTo>
                  <a:pt x="39687" y="1096962"/>
                  <a:pt x="38894" y="924719"/>
                  <a:pt x="40481" y="7310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859D254C-CF65-4AEB-A6BD-CD04C6C43F12}"/>
              </a:ext>
            </a:extLst>
          </p:cNvPr>
          <p:cNvSpPr/>
          <p:nvPr/>
        </p:nvSpPr>
        <p:spPr>
          <a:xfrm>
            <a:off x="3236913" y="1465263"/>
            <a:ext cx="3575050" cy="962025"/>
          </a:xfrm>
          <a:custGeom>
            <a:avLst/>
            <a:gdLst>
              <a:gd name="connsiteX0" fmla="*/ 1810929 w 3574202"/>
              <a:gd name="connsiteY0" fmla="*/ 113183 h 962056"/>
              <a:gd name="connsiteX1" fmla="*/ 1516058 w 3574202"/>
              <a:gd name="connsiteY1" fmla="*/ 134032 h 962056"/>
              <a:gd name="connsiteX2" fmla="*/ 1230121 w 3574202"/>
              <a:gd name="connsiteY2" fmla="*/ 154882 h 962056"/>
              <a:gd name="connsiteX3" fmla="*/ 988863 w 3574202"/>
              <a:gd name="connsiteY3" fmla="*/ 172753 h 962056"/>
              <a:gd name="connsiteX4" fmla="*/ 819088 w 3574202"/>
              <a:gd name="connsiteY4" fmla="*/ 184667 h 962056"/>
              <a:gd name="connsiteX5" fmla="*/ 548045 w 3574202"/>
              <a:gd name="connsiteY5" fmla="*/ 205516 h 962056"/>
              <a:gd name="connsiteX6" fmla="*/ 333592 w 3574202"/>
              <a:gd name="connsiteY6" fmla="*/ 223387 h 962056"/>
              <a:gd name="connsiteX7" fmla="*/ 0 w 3574202"/>
              <a:gd name="connsiteY7" fmla="*/ 250194 h 962056"/>
              <a:gd name="connsiteX8" fmla="*/ 80420 w 3574202"/>
              <a:gd name="connsiteY8" fmla="*/ 405076 h 962056"/>
              <a:gd name="connsiteX9" fmla="*/ 306786 w 3574202"/>
              <a:gd name="connsiteY9" fmla="*/ 384227 h 962056"/>
              <a:gd name="connsiteX10" fmla="*/ 610593 w 3574202"/>
              <a:gd name="connsiteY10" fmla="*/ 351463 h 962056"/>
              <a:gd name="connsiteX11" fmla="*/ 875680 w 3574202"/>
              <a:gd name="connsiteY11" fmla="*/ 324656 h 962056"/>
              <a:gd name="connsiteX12" fmla="*/ 1015669 w 3574202"/>
              <a:gd name="connsiteY12" fmla="*/ 309764 h 962056"/>
              <a:gd name="connsiteX13" fmla="*/ 1167573 w 3574202"/>
              <a:gd name="connsiteY13" fmla="*/ 312742 h 962056"/>
              <a:gd name="connsiteX14" fmla="*/ 1352240 w 3574202"/>
              <a:gd name="connsiteY14" fmla="*/ 294871 h 962056"/>
              <a:gd name="connsiteX15" fmla="*/ 1575628 w 3574202"/>
              <a:gd name="connsiteY15" fmla="*/ 271043 h 962056"/>
              <a:gd name="connsiteX16" fmla="*/ 1781144 w 3574202"/>
              <a:gd name="connsiteY16" fmla="*/ 253172 h 962056"/>
              <a:gd name="connsiteX17" fmla="*/ 1944962 w 3574202"/>
              <a:gd name="connsiteY17" fmla="*/ 247215 h 962056"/>
              <a:gd name="connsiteX18" fmla="*/ 2087930 w 3574202"/>
              <a:gd name="connsiteY18" fmla="*/ 244237 h 962056"/>
              <a:gd name="connsiteX19" fmla="*/ 2260683 w 3574202"/>
              <a:gd name="connsiteY19" fmla="*/ 223387 h 962056"/>
              <a:gd name="connsiteX20" fmla="*/ 2528748 w 3574202"/>
              <a:gd name="connsiteY20" fmla="*/ 211473 h 962056"/>
              <a:gd name="connsiteX21" fmla="*/ 2871276 w 3574202"/>
              <a:gd name="connsiteY21" fmla="*/ 202538 h 962056"/>
              <a:gd name="connsiteX22" fmla="*/ 3061900 w 3574202"/>
              <a:gd name="connsiteY22" fmla="*/ 199559 h 962056"/>
              <a:gd name="connsiteX23" fmla="*/ 3100620 w 3574202"/>
              <a:gd name="connsiteY23" fmla="*/ 202538 h 962056"/>
              <a:gd name="connsiteX24" fmla="*/ 3133384 w 3574202"/>
              <a:gd name="connsiteY24" fmla="*/ 211473 h 962056"/>
              <a:gd name="connsiteX25" fmla="*/ 3154233 w 3574202"/>
              <a:gd name="connsiteY25" fmla="*/ 223387 h 962056"/>
              <a:gd name="connsiteX26" fmla="*/ 3172105 w 3574202"/>
              <a:gd name="connsiteY26" fmla="*/ 241258 h 962056"/>
              <a:gd name="connsiteX27" fmla="*/ 3181040 w 3574202"/>
              <a:gd name="connsiteY27" fmla="*/ 256151 h 962056"/>
              <a:gd name="connsiteX28" fmla="*/ 3184019 w 3574202"/>
              <a:gd name="connsiteY28" fmla="*/ 271043 h 962056"/>
              <a:gd name="connsiteX29" fmla="*/ 3186997 w 3574202"/>
              <a:gd name="connsiteY29" fmla="*/ 291893 h 962056"/>
              <a:gd name="connsiteX30" fmla="*/ 3169126 w 3574202"/>
              <a:gd name="connsiteY30" fmla="*/ 369334 h 962056"/>
              <a:gd name="connsiteX31" fmla="*/ 3127427 w 3574202"/>
              <a:gd name="connsiteY31" fmla="*/ 527195 h 962056"/>
              <a:gd name="connsiteX32" fmla="*/ 3061900 w 3574202"/>
              <a:gd name="connsiteY32" fmla="*/ 723776 h 962056"/>
              <a:gd name="connsiteX33" fmla="*/ 3014244 w 3574202"/>
              <a:gd name="connsiteY33" fmla="*/ 851851 h 962056"/>
              <a:gd name="connsiteX34" fmla="*/ 3044029 w 3574202"/>
              <a:gd name="connsiteY34" fmla="*/ 878658 h 962056"/>
              <a:gd name="connsiteX35" fmla="*/ 3073814 w 3574202"/>
              <a:gd name="connsiteY35" fmla="*/ 905464 h 962056"/>
              <a:gd name="connsiteX36" fmla="*/ 3082749 w 3574202"/>
              <a:gd name="connsiteY36" fmla="*/ 917378 h 962056"/>
              <a:gd name="connsiteX37" fmla="*/ 3091685 w 3574202"/>
              <a:gd name="connsiteY37" fmla="*/ 932271 h 962056"/>
              <a:gd name="connsiteX38" fmla="*/ 3097642 w 3574202"/>
              <a:gd name="connsiteY38" fmla="*/ 941206 h 962056"/>
              <a:gd name="connsiteX39" fmla="*/ 3115513 w 3574202"/>
              <a:gd name="connsiteY39" fmla="*/ 953120 h 962056"/>
              <a:gd name="connsiteX40" fmla="*/ 3127427 w 3574202"/>
              <a:gd name="connsiteY40" fmla="*/ 959077 h 962056"/>
              <a:gd name="connsiteX41" fmla="*/ 3145298 w 3574202"/>
              <a:gd name="connsiteY41" fmla="*/ 962056 h 962056"/>
              <a:gd name="connsiteX42" fmla="*/ 3163169 w 3574202"/>
              <a:gd name="connsiteY42" fmla="*/ 959077 h 962056"/>
              <a:gd name="connsiteX43" fmla="*/ 3189976 w 3574202"/>
              <a:gd name="connsiteY43" fmla="*/ 944185 h 962056"/>
              <a:gd name="connsiteX44" fmla="*/ 3210825 w 3574202"/>
              <a:gd name="connsiteY44" fmla="*/ 917378 h 962056"/>
              <a:gd name="connsiteX45" fmla="*/ 3249546 w 3574202"/>
              <a:gd name="connsiteY45" fmla="*/ 851851 h 962056"/>
              <a:gd name="connsiteX46" fmla="*/ 3303159 w 3574202"/>
              <a:gd name="connsiteY46" fmla="*/ 741647 h 962056"/>
              <a:gd name="connsiteX47" fmla="*/ 3377621 w 3574202"/>
              <a:gd name="connsiteY47" fmla="*/ 604636 h 962056"/>
              <a:gd name="connsiteX48" fmla="*/ 3425277 w 3574202"/>
              <a:gd name="connsiteY48" fmla="*/ 518259 h 962056"/>
              <a:gd name="connsiteX49" fmla="*/ 3475912 w 3574202"/>
              <a:gd name="connsiteY49" fmla="*/ 437840 h 962056"/>
              <a:gd name="connsiteX50" fmla="*/ 3511654 w 3574202"/>
              <a:gd name="connsiteY50" fmla="*/ 387205 h 962056"/>
              <a:gd name="connsiteX51" fmla="*/ 3544417 w 3574202"/>
              <a:gd name="connsiteY51" fmla="*/ 354441 h 962056"/>
              <a:gd name="connsiteX52" fmla="*/ 3568245 w 3574202"/>
              <a:gd name="connsiteY52" fmla="*/ 318699 h 962056"/>
              <a:gd name="connsiteX53" fmla="*/ 3574202 w 3574202"/>
              <a:gd name="connsiteY53" fmla="*/ 294871 h 962056"/>
              <a:gd name="connsiteX54" fmla="*/ 3574202 w 3574202"/>
              <a:gd name="connsiteY54" fmla="*/ 268065 h 962056"/>
              <a:gd name="connsiteX55" fmla="*/ 3562288 w 3574202"/>
              <a:gd name="connsiteY55" fmla="*/ 238280 h 962056"/>
              <a:gd name="connsiteX56" fmla="*/ 3535482 w 3574202"/>
              <a:gd name="connsiteY56" fmla="*/ 205516 h 962056"/>
              <a:gd name="connsiteX57" fmla="*/ 3496761 w 3574202"/>
              <a:gd name="connsiteY57" fmla="*/ 172753 h 962056"/>
              <a:gd name="connsiteX58" fmla="*/ 3475912 w 3574202"/>
              <a:gd name="connsiteY58" fmla="*/ 154882 h 962056"/>
              <a:gd name="connsiteX59" fmla="*/ 3452084 w 3574202"/>
              <a:gd name="connsiteY59" fmla="*/ 131054 h 962056"/>
              <a:gd name="connsiteX60" fmla="*/ 3404428 w 3574202"/>
              <a:gd name="connsiteY60" fmla="*/ 95312 h 962056"/>
              <a:gd name="connsiteX61" fmla="*/ 3350815 w 3574202"/>
              <a:gd name="connsiteY61" fmla="*/ 56591 h 962056"/>
              <a:gd name="connsiteX62" fmla="*/ 3294223 w 3574202"/>
              <a:gd name="connsiteY62" fmla="*/ 26806 h 962056"/>
              <a:gd name="connsiteX63" fmla="*/ 3225718 w 3574202"/>
              <a:gd name="connsiteY63" fmla="*/ 2978 h 962056"/>
              <a:gd name="connsiteX64" fmla="*/ 3201890 w 3574202"/>
              <a:gd name="connsiteY64" fmla="*/ 0 h 962056"/>
              <a:gd name="connsiteX65" fmla="*/ 3166148 w 3574202"/>
              <a:gd name="connsiteY65" fmla="*/ 8935 h 962056"/>
              <a:gd name="connsiteX66" fmla="*/ 3055943 w 3574202"/>
              <a:gd name="connsiteY66" fmla="*/ 26806 h 962056"/>
              <a:gd name="connsiteX67" fmla="*/ 2927867 w 3574202"/>
              <a:gd name="connsiteY67" fmla="*/ 41699 h 962056"/>
              <a:gd name="connsiteX68" fmla="*/ 2713415 w 3574202"/>
              <a:gd name="connsiteY68" fmla="*/ 56591 h 962056"/>
              <a:gd name="connsiteX69" fmla="*/ 2454286 w 3574202"/>
              <a:gd name="connsiteY69" fmla="*/ 68505 h 962056"/>
              <a:gd name="connsiteX70" fmla="*/ 2156435 w 3574202"/>
              <a:gd name="connsiteY70" fmla="*/ 89355 h 962056"/>
              <a:gd name="connsiteX71" fmla="*/ 1810929 w 3574202"/>
              <a:gd name="connsiteY71" fmla="*/ 113183 h 962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574202" h="962056">
                <a:moveTo>
                  <a:pt x="1810929" y="113183"/>
                </a:moveTo>
                <a:lnTo>
                  <a:pt x="1516058" y="134032"/>
                </a:lnTo>
                <a:lnTo>
                  <a:pt x="1230121" y="154882"/>
                </a:lnTo>
                <a:lnTo>
                  <a:pt x="988863" y="172753"/>
                </a:lnTo>
                <a:lnTo>
                  <a:pt x="819088" y="184667"/>
                </a:lnTo>
                <a:lnTo>
                  <a:pt x="548045" y="205516"/>
                </a:lnTo>
                <a:lnTo>
                  <a:pt x="333592" y="223387"/>
                </a:lnTo>
                <a:lnTo>
                  <a:pt x="0" y="250194"/>
                </a:lnTo>
                <a:lnTo>
                  <a:pt x="80420" y="405076"/>
                </a:lnTo>
                <a:lnTo>
                  <a:pt x="306786" y="384227"/>
                </a:lnTo>
                <a:lnTo>
                  <a:pt x="610593" y="351463"/>
                </a:lnTo>
                <a:lnTo>
                  <a:pt x="875680" y="324656"/>
                </a:lnTo>
                <a:lnTo>
                  <a:pt x="1015669" y="309764"/>
                </a:lnTo>
                <a:lnTo>
                  <a:pt x="1167573" y="312742"/>
                </a:lnTo>
                <a:lnTo>
                  <a:pt x="1352240" y="294871"/>
                </a:lnTo>
                <a:lnTo>
                  <a:pt x="1575628" y="271043"/>
                </a:lnTo>
                <a:lnTo>
                  <a:pt x="1781144" y="253172"/>
                </a:lnTo>
                <a:lnTo>
                  <a:pt x="1944962" y="247215"/>
                </a:lnTo>
                <a:lnTo>
                  <a:pt x="2087930" y="244237"/>
                </a:lnTo>
                <a:lnTo>
                  <a:pt x="2260683" y="223387"/>
                </a:lnTo>
                <a:lnTo>
                  <a:pt x="2528748" y="211473"/>
                </a:lnTo>
                <a:lnTo>
                  <a:pt x="2871276" y="202538"/>
                </a:lnTo>
                <a:lnTo>
                  <a:pt x="3061900" y="199559"/>
                </a:lnTo>
                <a:lnTo>
                  <a:pt x="3100620" y="202538"/>
                </a:lnTo>
                <a:lnTo>
                  <a:pt x="3133384" y="211473"/>
                </a:lnTo>
                <a:lnTo>
                  <a:pt x="3154233" y="223387"/>
                </a:lnTo>
                <a:lnTo>
                  <a:pt x="3172105" y="241258"/>
                </a:lnTo>
                <a:lnTo>
                  <a:pt x="3181040" y="256151"/>
                </a:lnTo>
                <a:lnTo>
                  <a:pt x="3184019" y="271043"/>
                </a:lnTo>
                <a:lnTo>
                  <a:pt x="3186997" y="291893"/>
                </a:lnTo>
                <a:lnTo>
                  <a:pt x="3169126" y="369334"/>
                </a:lnTo>
                <a:lnTo>
                  <a:pt x="3127427" y="527195"/>
                </a:lnTo>
                <a:lnTo>
                  <a:pt x="3061900" y="723776"/>
                </a:lnTo>
                <a:lnTo>
                  <a:pt x="3014244" y="851851"/>
                </a:lnTo>
                <a:lnTo>
                  <a:pt x="3044029" y="878658"/>
                </a:lnTo>
                <a:lnTo>
                  <a:pt x="3073814" y="905464"/>
                </a:lnTo>
                <a:lnTo>
                  <a:pt x="3082749" y="917378"/>
                </a:lnTo>
                <a:lnTo>
                  <a:pt x="3091685" y="932271"/>
                </a:lnTo>
                <a:lnTo>
                  <a:pt x="3097642" y="941206"/>
                </a:lnTo>
                <a:lnTo>
                  <a:pt x="3115513" y="953120"/>
                </a:lnTo>
                <a:lnTo>
                  <a:pt x="3127427" y="959077"/>
                </a:lnTo>
                <a:lnTo>
                  <a:pt x="3145298" y="962056"/>
                </a:lnTo>
                <a:lnTo>
                  <a:pt x="3163169" y="959077"/>
                </a:lnTo>
                <a:lnTo>
                  <a:pt x="3189976" y="944185"/>
                </a:lnTo>
                <a:lnTo>
                  <a:pt x="3210825" y="917378"/>
                </a:lnTo>
                <a:lnTo>
                  <a:pt x="3249546" y="851851"/>
                </a:lnTo>
                <a:lnTo>
                  <a:pt x="3303159" y="741647"/>
                </a:lnTo>
                <a:lnTo>
                  <a:pt x="3377621" y="604636"/>
                </a:lnTo>
                <a:lnTo>
                  <a:pt x="3425277" y="518259"/>
                </a:lnTo>
                <a:lnTo>
                  <a:pt x="3475912" y="437840"/>
                </a:lnTo>
                <a:lnTo>
                  <a:pt x="3511654" y="387205"/>
                </a:lnTo>
                <a:lnTo>
                  <a:pt x="3544417" y="354441"/>
                </a:lnTo>
                <a:lnTo>
                  <a:pt x="3568245" y="318699"/>
                </a:lnTo>
                <a:lnTo>
                  <a:pt x="3574202" y="294871"/>
                </a:lnTo>
                <a:lnTo>
                  <a:pt x="3574202" y="268065"/>
                </a:lnTo>
                <a:lnTo>
                  <a:pt x="3562288" y="238280"/>
                </a:lnTo>
                <a:lnTo>
                  <a:pt x="3535482" y="205516"/>
                </a:lnTo>
                <a:lnTo>
                  <a:pt x="3496761" y="172753"/>
                </a:lnTo>
                <a:lnTo>
                  <a:pt x="3475912" y="154882"/>
                </a:lnTo>
                <a:lnTo>
                  <a:pt x="3452084" y="131054"/>
                </a:lnTo>
                <a:lnTo>
                  <a:pt x="3404428" y="95312"/>
                </a:lnTo>
                <a:lnTo>
                  <a:pt x="3350815" y="56591"/>
                </a:lnTo>
                <a:lnTo>
                  <a:pt x="3294223" y="26806"/>
                </a:lnTo>
                <a:lnTo>
                  <a:pt x="3225718" y="2978"/>
                </a:lnTo>
                <a:lnTo>
                  <a:pt x="3201890" y="0"/>
                </a:lnTo>
                <a:lnTo>
                  <a:pt x="3166148" y="8935"/>
                </a:lnTo>
                <a:lnTo>
                  <a:pt x="3055943" y="26806"/>
                </a:lnTo>
                <a:lnTo>
                  <a:pt x="2927867" y="41699"/>
                </a:lnTo>
                <a:lnTo>
                  <a:pt x="2713415" y="56591"/>
                </a:lnTo>
                <a:lnTo>
                  <a:pt x="2454286" y="68505"/>
                </a:lnTo>
                <a:lnTo>
                  <a:pt x="2156435" y="89355"/>
                </a:lnTo>
                <a:lnTo>
                  <a:pt x="1810929" y="11318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4BC1CD5E-A4CD-439C-B362-BBEE45A6B3B5}"/>
              </a:ext>
            </a:extLst>
          </p:cNvPr>
          <p:cNvSpPr/>
          <p:nvPr/>
        </p:nvSpPr>
        <p:spPr>
          <a:xfrm>
            <a:off x="4227513" y="1724025"/>
            <a:ext cx="206375" cy="630238"/>
          </a:xfrm>
          <a:custGeom>
            <a:avLst/>
            <a:gdLst>
              <a:gd name="connsiteX0" fmla="*/ 204787 w 207169"/>
              <a:gd name="connsiteY0" fmla="*/ 264319 h 631031"/>
              <a:gd name="connsiteX1" fmla="*/ 207169 w 207169"/>
              <a:gd name="connsiteY1" fmla="*/ 611981 h 631031"/>
              <a:gd name="connsiteX2" fmla="*/ 26194 w 207169"/>
              <a:gd name="connsiteY2" fmla="*/ 631031 h 631031"/>
              <a:gd name="connsiteX3" fmla="*/ 26194 w 207169"/>
              <a:gd name="connsiteY3" fmla="*/ 519113 h 631031"/>
              <a:gd name="connsiteX4" fmla="*/ 23812 w 207169"/>
              <a:gd name="connsiteY4" fmla="*/ 428625 h 631031"/>
              <a:gd name="connsiteX5" fmla="*/ 21431 w 207169"/>
              <a:gd name="connsiteY5" fmla="*/ 338138 h 631031"/>
              <a:gd name="connsiteX6" fmla="*/ 19050 w 207169"/>
              <a:gd name="connsiteY6" fmla="*/ 254794 h 631031"/>
              <a:gd name="connsiteX7" fmla="*/ 11906 w 207169"/>
              <a:gd name="connsiteY7" fmla="*/ 157163 h 631031"/>
              <a:gd name="connsiteX8" fmla="*/ 0 w 207169"/>
              <a:gd name="connsiteY8" fmla="*/ 4763 h 631031"/>
              <a:gd name="connsiteX9" fmla="*/ 204787 w 207169"/>
              <a:gd name="connsiteY9" fmla="*/ 0 h 631031"/>
              <a:gd name="connsiteX10" fmla="*/ 204787 w 207169"/>
              <a:gd name="connsiteY10" fmla="*/ 264319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7169" h="631031">
                <a:moveTo>
                  <a:pt x="204787" y="264319"/>
                </a:moveTo>
                <a:lnTo>
                  <a:pt x="207169" y="611981"/>
                </a:lnTo>
                <a:lnTo>
                  <a:pt x="26194" y="631031"/>
                </a:lnTo>
                <a:lnTo>
                  <a:pt x="26194" y="519113"/>
                </a:lnTo>
                <a:lnTo>
                  <a:pt x="23812" y="428625"/>
                </a:lnTo>
                <a:cubicBezTo>
                  <a:pt x="23018" y="398463"/>
                  <a:pt x="22225" y="368300"/>
                  <a:pt x="21431" y="338138"/>
                </a:cubicBezTo>
                <a:cubicBezTo>
                  <a:pt x="20637" y="310357"/>
                  <a:pt x="19844" y="282575"/>
                  <a:pt x="19050" y="254794"/>
                </a:cubicBezTo>
                <a:lnTo>
                  <a:pt x="11906" y="157163"/>
                </a:lnTo>
                <a:lnTo>
                  <a:pt x="0" y="4763"/>
                </a:lnTo>
                <a:lnTo>
                  <a:pt x="204787" y="0"/>
                </a:lnTo>
                <a:lnTo>
                  <a:pt x="204787" y="264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A4424199-54F3-4B39-8FF4-44679BC7768B}"/>
              </a:ext>
            </a:extLst>
          </p:cNvPr>
          <p:cNvSpPr/>
          <p:nvPr/>
        </p:nvSpPr>
        <p:spPr>
          <a:xfrm>
            <a:off x="5243513" y="1646238"/>
            <a:ext cx="304800" cy="622300"/>
          </a:xfrm>
          <a:custGeom>
            <a:avLst/>
            <a:gdLst>
              <a:gd name="connsiteX0" fmla="*/ 54768 w 304800"/>
              <a:gd name="connsiteY0" fmla="*/ 364331 h 623887"/>
              <a:gd name="connsiteX1" fmla="*/ 69056 w 304800"/>
              <a:gd name="connsiteY1" fmla="*/ 280987 h 623887"/>
              <a:gd name="connsiteX2" fmla="*/ 76200 w 304800"/>
              <a:gd name="connsiteY2" fmla="*/ 228600 h 623887"/>
              <a:gd name="connsiteX3" fmla="*/ 80962 w 304800"/>
              <a:gd name="connsiteY3" fmla="*/ 180975 h 623887"/>
              <a:gd name="connsiteX4" fmla="*/ 80962 w 304800"/>
              <a:gd name="connsiteY4" fmla="*/ 159544 h 623887"/>
              <a:gd name="connsiteX5" fmla="*/ 78581 w 304800"/>
              <a:gd name="connsiteY5" fmla="*/ 128587 h 623887"/>
              <a:gd name="connsiteX6" fmla="*/ 71437 w 304800"/>
              <a:gd name="connsiteY6" fmla="*/ 95250 h 623887"/>
              <a:gd name="connsiteX7" fmla="*/ 42862 w 304800"/>
              <a:gd name="connsiteY7" fmla="*/ 21431 h 623887"/>
              <a:gd name="connsiteX8" fmla="*/ 271462 w 304800"/>
              <a:gd name="connsiteY8" fmla="*/ 0 h 623887"/>
              <a:gd name="connsiteX9" fmla="*/ 290512 w 304800"/>
              <a:gd name="connsiteY9" fmla="*/ 80962 h 623887"/>
              <a:gd name="connsiteX10" fmla="*/ 304800 w 304800"/>
              <a:gd name="connsiteY10" fmla="*/ 126206 h 623887"/>
              <a:gd name="connsiteX11" fmla="*/ 300037 w 304800"/>
              <a:gd name="connsiteY11" fmla="*/ 161925 h 623887"/>
              <a:gd name="connsiteX12" fmla="*/ 271462 w 304800"/>
              <a:gd name="connsiteY12" fmla="*/ 271462 h 623887"/>
              <a:gd name="connsiteX13" fmla="*/ 226218 w 304800"/>
              <a:gd name="connsiteY13" fmla="*/ 433387 h 623887"/>
              <a:gd name="connsiteX14" fmla="*/ 166687 w 304800"/>
              <a:gd name="connsiteY14" fmla="*/ 611981 h 623887"/>
              <a:gd name="connsiteX15" fmla="*/ 0 w 304800"/>
              <a:gd name="connsiteY15" fmla="*/ 623887 h 623887"/>
              <a:gd name="connsiteX16" fmla="*/ 28575 w 304800"/>
              <a:gd name="connsiteY16" fmla="*/ 492919 h 623887"/>
              <a:gd name="connsiteX17" fmla="*/ 54768 w 304800"/>
              <a:gd name="connsiteY17" fmla="*/ 364331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4800" h="623887">
                <a:moveTo>
                  <a:pt x="54768" y="364331"/>
                </a:moveTo>
                <a:lnTo>
                  <a:pt x="69056" y="280987"/>
                </a:lnTo>
                <a:lnTo>
                  <a:pt x="76200" y="228600"/>
                </a:lnTo>
                <a:lnTo>
                  <a:pt x="80962" y="180975"/>
                </a:lnTo>
                <a:lnTo>
                  <a:pt x="80962" y="159544"/>
                </a:lnTo>
                <a:lnTo>
                  <a:pt x="78581" y="128587"/>
                </a:lnTo>
                <a:lnTo>
                  <a:pt x="71437" y="95250"/>
                </a:lnTo>
                <a:lnTo>
                  <a:pt x="42862" y="21431"/>
                </a:lnTo>
                <a:lnTo>
                  <a:pt x="271462" y="0"/>
                </a:lnTo>
                <a:lnTo>
                  <a:pt x="290512" y="80962"/>
                </a:lnTo>
                <a:lnTo>
                  <a:pt x="304800" y="126206"/>
                </a:lnTo>
                <a:lnTo>
                  <a:pt x="300037" y="161925"/>
                </a:lnTo>
                <a:lnTo>
                  <a:pt x="271462" y="271462"/>
                </a:lnTo>
                <a:lnTo>
                  <a:pt x="226218" y="433387"/>
                </a:lnTo>
                <a:lnTo>
                  <a:pt x="166687" y="611981"/>
                </a:lnTo>
                <a:lnTo>
                  <a:pt x="0" y="623887"/>
                </a:lnTo>
                <a:lnTo>
                  <a:pt x="28575" y="492919"/>
                </a:lnTo>
                <a:lnTo>
                  <a:pt x="54768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A5F9469-1E02-4F8E-BD17-1ECACD9595F7}"/>
              </a:ext>
            </a:extLst>
          </p:cNvPr>
          <p:cNvSpPr/>
          <p:nvPr/>
        </p:nvSpPr>
        <p:spPr>
          <a:xfrm>
            <a:off x="3422650" y="2152650"/>
            <a:ext cx="2952750" cy="396875"/>
          </a:xfrm>
          <a:custGeom>
            <a:avLst/>
            <a:gdLst>
              <a:gd name="connsiteX0" fmla="*/ 996824 w 2951837"/>
              <a:gd name="connsiteY0" fmla="*/ 262729 h 396669"/>
              <a:gd name="connsiteX1" fmla="*/ 808793 w 2951837"/>
              <a:gd name="connsiteY1" fmla="*/ 283335 h 396669"/>
              <a:gd name="connsiteX2" fmla="*/ 656822 w 2951837"/>
              <a:gd name="connsiteY2" fmla="*/ 301365 h 396669"/>
              <a:gd name="connsiteX3" fmla="*/ 499700 w 2951837"/>
              <a:gd name="connsiteY3" fmla="*/ 321971 h 396669"/>
              <a:gd name="connsiteX4" fmla="*/ 298789 w 2951837"/>
              <a:gd name="connsiteY4" fmla="*/ 350305 h 396669"/>
              <a:gd name="connsiteX5" fmla="*/ 5151 w 2951837"/>
              <a:gd name="connsiteY5" fmla="*/ 396669 h 396669"/>
              <a:gd name="connsiteX6" fmla="*/ 0 w 2951837"/>
              <a:gd name="connsiteY6" fmla="*/ 234395 h 396669"/>
              <a:gd name="connsiteX7" fmla="*/ 226668 w 2951837"/>
              <a:gd name="connsiteY7" fmla="*/ 208637 h 396669"/>
              <a:gd name="connsiteX8" fmla="*/ 515154 w 2951837"/>
              <a:gd name="connsiteY8" fmla="*/ 175152 h 396669"/>
              <a:gd name="connsiteX9" fmla="*/ 723792 w 2951837"/>
              <a:gd name="connsiteY9" fmla="*/ 149395 h 396669"/>
              <a:gd name="connsiteX10" fmla="*/ 852581 w 2951837"/>
              <a:gd name="connsiteY10" fmla="*/ 133940 h 396669"/>
              <a:gd name="connsiteX11" fmla="*/ 1195159 w 2951837"/>
              <a:gd name="connsiteY11" fmla="*/ 90152 h 396669"/>
              <a:gd name="connsiteX12" fmla="*/ 1354857 w 2951837"/>
              <a:gd name="connsiteY12" fmla="*/ 69546 h 396669"/>
              <a:gd name="connsiteX13" fmla="*/ 1540313 w 2951837"/>
              <a:gd name="connsiteY13" fmla="*/ 56667 h 396669"/>
              <a:gd name="connsiteX14" fmla="*/ 1674253 w 2951837"/>
              <a:gd name="connsiteY14" fmla="*/ 48939 h 396669"/>
              <a:gd name="connsiteX15" fmla="*/ 1851981 w 2951837"/>
              <a:gd name="connsiteY15" fmla="*/ 46364 h 396669"/>
              <a:gd name="connsiteX16" fmla="*/ 1998801 w 2951837"/>
              <a:gd name="connsiteY16" fmla="*/ 25757 h 396669"/>
              <a:gd name="connsiteX17" fmla="*/ 2191984 w 2951837"/>
              <a:gd name="connsiteY17" fmla="*/ 12878 h 396669"/>
              <a:gd name="connsiteX18" fmla="*/ 2426379 w 2951837"/>
              <a:gd name="connsiteY18" fmla="*/ 5151 h 396669"/>
              <a:gd name="connsiteX19" fmla="*/ 2642744 w 2951837"/>
              <a:gd name="connsiteY19" fmla="*/ 0 h 396669"/>
              <a:gd name="connsiteX20" fmla="*/ 2951837 w 2951837"/>
              <a:gd name="connsiteY20" fmla="*/ 5151 h 396669"/>
              <a:gd name="connsiteX21" fmla="*/ 2882291 w 2951837"/>
              <a:gd name="connsiteY21" fmla="*/ 167425 h 396669"/>
              <a:gd name="connsiteX22" fmla="*/ 2768957 w 2951837"/>
              <a:gd name="connsiteY22" fmla="*/ 157122 h 396669"/>
              <a:gd name="connsiteX23" fmla="*/ 2611835 w 2951837"/>
              <a:gd name="connsiteY23" fmla="*/ 154546 h 396669"/>
              <a:gd name="connsiteX24" fmla="*/ 2452137 w 2951837"/>
              <a:gd name="connsiteY24" fmla="*/ 151970 h 396669"/>
              <a:gd name="connsiteX25" fmla="*/ 2276984 w 2951837"/>
              <a:gd name="connsiteY25" fmla="*/ 151970 h 396669"/>
              <a:gd name="connsiteX26" fmla="*/ 2068347 w 2951837"/>
              <a:gd name="connsiteY26" fmla="*/ 162273 h 396669"/>
              <a:gd name="connsiteX27" fmla="*/ 1880315 w 2951837"/>
              <a:gd name="connsiteY27" fmla="*/ 177728 h 396669"/>
              <a:gd name="connsiteX28" fmla="*/ 1777284 w 2951837"/>
              <a:gd name="connsiteY28" fmla="*/ 185455 h 396669"/>
              <a:gd name="connsiteX29" fmla="*/ 1635616 w 2951837"/>
              <a:gd name="connsiteY29" fmla="*/ 195758 h 396669"/>
              <a:gd name="connsiteX30" fmla="*/ 1478494 w 2951837"/>
              <a:gd name="connsiteY30" fmla="*/ 211213 h 396669"/>
              <a:gd name="connsiteX31" fmla="*/ 1331675 w 2951837"/>
              <a:gd name="connsiteY31" fmla="*/ 231819 h 396669"/>
              <a:gd name="connsiteX32" fmla="*/ 1174553 w 2951837"/>
              <a:gd name="connsiteY32" fmla="*/ 249850 h 396669"/>
              <a:gd name="connsiteX33" fmla="*/ 996824 w 2951837"/>
              <a:gd name="connsiteY33" fmla="*/ 262729 h 396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951837" h="396669">
                <a:moveTo>
                  <a:pt x="996824" y="262729"/>
                </a:moveTo>
                <a:lnTo>
                  <a:pt x="808793" y="283335"/>
                </a:lnTo>
                <a:lnTo>
                  <a:pt x="656822" y="301365"/>
                </a:lnTo>
                <a:lnTo>
                  <a:pt x="499700" y="321971"/>
                </a:lnTo>
                <a:lnTo>
                  <a:pt x="298789" y="350305"/>
                </a:lnTo>
                <a:lnTo>
                  <a:pt x="5151" y="396669"/>
                </a:lnTo>
                <a:lnTo>
                  <a:pt x="0" y="234395"/>
                </a:lnTo>
                <a:lnTo>
                  <a:pt x="226668" y="208637"/>
                </a:lnTo>
                <a:lnTo>
                  <a:pt x="515154" y="175152"/>
                </a:lnTo>
                <a:lnTo>
                  <a:pt x="723792" y="149395"/>
                </a:lnTo>
                <a:lnTo>
                  <a:pt x="852581" y="133940"/>
                </a:lnTo>
                <a:lnTo>
                  <a:pt x="1195159" y="90152"/>
                </a:lnTo>
                <a:lnTo>
                  <a:pt x="1354857" y="69546"/>
                </a:lnTo>
                <a:lnTo>
                  <a:pt x="1540313" y="56667"/>
                </a:lnTo>
                <a:lnTo>
                  <a:pt x="1674253" y="48939"/>
                </a:lnTo>
                <a:lnTo>
                  <a:pt x="1851981" y="46364"/>
                </a:lnTo>
                <a:lnTo>
                  <a:pt x="1998801" y="25757"/>
                </a:lnTo>
                <a:lnTo>
                  <a:pt x="2191984" y="12878"/>
                </a:lnTo>
                <a:lnTo>
                  <a:pt x="2426379" y="5151"/>
                </a:lnTo>
                <a:lnTo>
                  <a:pt x="2642744" y="0"/>
                </a:lnTo>
                <a:lnTo>
                  <a:pt x="2951837" y="5151"/>
                </a:lnTo>
                <a:lnTo>
                  <a:pt x="2882291" y="167425"/>
                </a:lnTo>
                <a:lnTo>
                  <a:pt x="2768957" y="157122"/>
                </a:lnTo>
                <a:lnTo>
                  <a:pt x="2611835" y="154546"/>
                </a:lnTo>
                <a:lnTo>
                  <a:pt x="2452137" y="151970"/>
                </a:lnTo>
                <a:lnTo>
                  <a:pt x="2276984" y="151970"/>
                </a:lnTo>
                <a:lnTo>
                  <a:pt x="2068347" y="162273"/>
                </a:lnTo>
                <a:lnTo>
                  <a:pt x="1880315" y="177728"/>
                </a:lnTo>
                <a:lnTo>
                  <a:pt x="1777284" y="185455"/>
                </a:lnTo>
                <a:lnTo>
                  <a:pt x="1635616" y="195758"/>
                </a:lnTo>
                <a:lnTo>
                  <a:pt x="1478494" y="211213"/>
                </a:lnTo>
                <a:lnTo>
                  <a:pt x="1331675" y="231819"/>
                </a:lnTo>
                <a:lnTo>
                  <a:pt x="1174553" y="249850"/>
                </a:lnTo>
                <a:lnTo>
                  <a:pt x="996824" y="2627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A58A27A-AD5C-4540-95B7-910AB6193EBD}"/>
              </a:ext>
            </a:extLst>
          </p:cNvPr>
          <p:cNvSpPr/>
          <p:nvPr/>
        </p:nvSpPr>
        <p:spPr>
          <a:xfrm>
            <a:off x="4564063" y="2371725"/>
            <a:ext cx="493712" cy="1306513"/>
          </a:xfrm>
          <a:custGeom>
            <a:avLst/>
            <a:gdLst>
              <a:gd name="connsiteX0" fmla="*/ 157163 w 426244"/>
              <a:gd name="connsiteY0" fmla="*/ 926306 h 1273968"/>
              <a:gd name="connsiteX1" fmla="*/ 157163 w 426244"/>
              <a:gd name="connsiteY1" fmla="*/ 700087 h 1273968"/>
              <a:gd name="connsiteX2" fmla="*/ 157163 w 426244"/>
              <a:gd name="connsiteY2" fmla="*/ 376237 h 1273968"/>
              <a:gd name="connsiteX3" fmla="*/ 157163 w 426244"/>
              <a:gd name="connsiteY3" fmla="*/ 288131 h 1273968"/>
              <a:gd name="connsiteX4" fmla="*/ 157163 w 426244"/>
              <a:gd name="connsiteY4" fmla="*/ 266700 h 1273968"/>
              <a:gd name="connsiteX5" fmla="*/ 152400 w 426244"/>
              <a:gd name="connsiteY5" fmla="*/ 245268 h 1273968"/>
              <a:gd name="connsiteX6" fmla="*/ 142875 w 426244"/>
              <a:gd name="connsiteY6" fmla="*/ 216693 h 1273968"/>
              <a:gd name="connsiteX7" fmla="*/ 128588 w 426244"/>
              <a:gd name="connsiteY7" fmla="*/ 185737 h 1273968"/>
              <a:gd name="connsiteX8" fmla="*/ 111919 w 426244"/>
              <a:gd name="connsiteY8" fmla="*/ 159543 h 1273968"/>
              <a:gd name="connsiteX9" fmla="*/ 80963 w 426244"/>
              <a:gd name="connsiteY9" fmla="*/ 114300 h 1273968"/>
              <a:gd name="connsiteX10" fmla="*/ 45244 w 426244"/>
              <a:gd name="connsiteY10" fmla="*/ 69056 h 1273968"/>
              <a:gd name="connsiteX11" fmla="*/ 4763 w 426244"/>
              <a:gd name="connsiteY11" fmla="*/ 26193 h 1273968"/>
              <a:gd name="connsiteX12" fmla="*/ 0 w 426244"/>
              <a:gd name="connsiteY12" fmla="*/ 11906 h 1273968"/>
              <a:gd name="connsiteX13" fmla="*/ 9525 w 426244"/>
              <a:gd name="connsiteY13" fmla="*/ 4762 h 1273968"/>
              <a:gd name="connsiteX14" fmla="*/ 52388 w 426244"/>
              <a:gd name="connsiteY14" fmla="*/ 0 h 1273968"/>
              <a:gd name="connsiteX15" fmla="*/ 145257 w 426244"/>
              <a:gd name="connsiteY15" fmla="*/ 19050 h 1273968"/>
              <a:gd name="connsiteX16" fmla="*/ 188119 w 426244"/>
              <a:gd name="connsiteY16" fmla="*/ 35718 h 1273968"/>
              <a:gd name="connsiteX17" fmla="*/ 250032 w 426244"/>
              <a:gd name="connsiteY17" fmla="*/ 61912 h 1273968"/>
              <a:gd name="connsiteX18" fmla="*/ 288132 w 426244"/>
              <a:gd name="connsiteY18" fmla="*/ 83343 h 1273968"/>
              <a:gd name="connsiteX19" fmla="*/ 326232 w 426244"/>
              <a:gd name="connsiteY19" fmla="*/ 97631 h 1273968"/>
              <a:gd name="connsiteX20" fmla="*/ 366713 w 426244"/>
              <a:gd name="connsiteY20" fmla="*/ 111918 h 1273968"/>
              <a:gd name="connsiteX21" fmla="*/ 400050 w 426244"/>
              <a:gd name="connsiteY21" fmla="*/ 130968 h 1273968"/>
              <a:gd name="connsiteX22" fmla="*/ 421482 w 426244"/>
              <a:gd name="connsiteY22" fmla="*/ 145256 h 1273968"/>
              <a:gd name="connsiteX23" fmla="*/ 426244 w 426244"/>
              <a:gd name="connsiteY23" fmla="*/ 157162 h 1273968"/>
              <a:gd name="connsiteX24" fmla="*/ 421482 w 426244"/>
              <a:gd name="connsiteY24" fmla="*/ 185737 h 1273968"/>
              <a:gd name="connsiteX25" fmla="*/ 404813 w 426244"/>
              <a:gd name="connsiteY25" fmla="*/ 311943 h 1273968"/>
              <a:gd name="connsiteX26" fmla="*/ 392907 w 426244"/>
              <a:gd name="connsiteY26" fmla="*/ 407193 h 1273968"/>
              <a:gd name="connsiteX27" fmla="*/ 381000 w 426244"/>
              <a:gd name="connsiteY27" fmla="*/ 526256 h 1273968"/>
              <a:gd name="connsiteX28" fmla="*/ 381000 w 426244"/>
              <a:gd name="connsiteY28" fmla="*/ 721518 h 1273968"/>
              <a:gd name="connsiteX29" fmla="*/ 378619 w 426244"/>
              <a:gd name="connsiteY29" fmla="*/ 854868 h 1273968"/>
              <a:gd name="connsiteX30" fmla="*/ 373857 w 426244"/>
              <a:gd name="connsiteY30" fmla="*/ 966787 h 1273968"/>
              <a:gd name="connsiteX31" fmla="*/ 364332 w 426244"/>
              <a:gd name="connsiteY31" fmla="*/ 1116806 h 1273968"/>
              <a:gd name="connsiteX32" fmla="*/ 347663 w 426244"/>
              <a:gd name="connsiteY32" fmla="*/ 1259681 h 1273968"/>
              <a:gd name="connsiteX33" fmla="*/ 157163 w 426244"/>
              <a:gd name="connsiteY33" fmla="*/ 1273968 h 1273968"/>
              <a:gd name="connsiteX34" fmla="*/ 157163 w 426244"/>
              <a:gd name="connsiteY34" fmla="*/ 926306 h 1273968"/>
              <a:gd name="connsiteX0" fmla="*/ 152400 w 421481"/>
              <a:gd name="connsiteY0" fmla="*/ 926306 h 1273968"/>
              <a:gd name="connsiteX1" fmla="*/ 152400 w 421481"/>
              <a:gd name="connsiteY1" fmla="*/ 700087 h 1273968"/>
              <a:gd name="connsiteX2" fmla="*/ 152400 w 421481"/>
              <a:gd name="connsiteY2" fmla="*/ 376237 h 1273968"/>
              <a:gd name="connsiteX3" fmla="*/ 152400 w 421481"/>
              <a:gd name="connsiteY3" fmla="*/ 288131 h 1273968"/>
              <a:gd name="connsiteX4" fmla="*/ 152400 w 421481"/>
              <a:gd name="connsiteY4" fmla="*/ 266700 h 1273968"/>
              <a:gd name="connsiteX5" fmla="*/ 147637 w 421481"/>
              <a:gd name="connsiteY5" fmla="*/ 245268 h 1273968"/>
              <a:gd name="connsiteX6" fmla="*/ 138112 w 421481"/>
              <a:gd name="connsiteY6" fmla="*/ 216693 h 1273968"/>
              <a:gd name="connsiteX7" fmla="*/ 123825 w 421481"/>
              <a:gd name="connsiteY7" fmla="*/ 185737 h 1273968"/>
              <a:gd name="connsiteX8" fmla="*/ 107156 w 421481"/>
              <a:gd name="connsiteY8" fmla="*/ 159543 h 1273968"/>
              <a:gd name="connsiteX9" fmla="*/ 76200 w 421481"/>
              <a:gd name="connsiteY9" fmla="*/ 114300 h 1273968"/>
              <a:gd name="connsiteX10" fmla="*/ 40481 w 421481"/>
              <a:gd name="connsiteY10" fmla="*/ 69056 h 1273968"/>
              <a:gd name="connsiteX11" fmla="*/ 0 w 421481"/>
              <a:gd name="connsiteY11" fmla="*/ 26193 h 1273968"/>
              <a:gd name="connsiteX12" fmla="*/ 4762 w 421481"/>
              <a:gd name="connsiteY12" fmla="*/ 4762 h 1273968"/>
              <a:gd name="connsiteX13" fmla="*/ 47625 w 421481"/>
              <a:gd name="connsiteY13" fmla="*/ 0 h 1273968"/>
              <a:gd name="connsiteX14" fmla="*/ 140494 w 421481"/>
              <a:gd name="connsiteY14" fmla="*/ 19050 h 1273968"/>
              <a:gd name="connsiteX15" fmla="*/ 183356 w 421481"/>
              <a:gd name="connsiteY15" fmla="*/ 35718 h 1273968"/>
              <a:gd name="connsiteX16" fmla="*/ 245269 w 421481"/>
              <a:gd name="connsiteY16" fmla="*/ 61912 h 1273968"/>
              <a:gd name="connsiteX17" fmla="*/ 283369 w 421481"/>
              <a:gd name="connsiteY17" fmla="*/ 83343 h 1273968"/>
              <a:gd name="connsiteX18" fmla="*/ 321469 w 421481"/>
              <a:gd name="connsiteY18" fmla="*/ 97631 h 1273968"/>
              <a:gd name="connsiteX19" fmla="*/ 361950 w 421481"/>
              <a:gd name="connsiteY19" fmla="*/ 111918 h 1273968"/>
              <a:gd name="connsiteX20" fmla="*/ 395287 w 421481"/>
              <a:gd name="connsiteY20" fmla="*/ 130968 h 1273968"/>
              <a:gd name="connsiteX21" fmla="*/ 416719 w 421481"/>
              <a:gd name="connsiteY21" fmla="*/ 145256 h 1273968"/>
              <a:gd name="connsiteX22" fmla="*/ 421481 w 421481"/>
              <a:gd name="connsiteY22" fmla="*/ 157162 h 1273968"/>
              <a:gd name="connsiteX23" fmla="*/ 416719 w 421481"/>
              <a:gd name="connsiteY23" fmla="*/ 185737 h 1273968"/>
              <a:gd name="connsiteX24" fmla="*/ 400050 w 421481"/>
              <a:gd name="connsiteY24" fmla="*/ 311943 h 1273968"/>
              <a:gd name="connsiteX25" fmla="*/ 388144 w 421481"/>
              <a:gd name="connsiteY25" fmla="*/ 407193 h 1273968"/>
              <a:gd name="connsiteX26" fmla="*/ 376237 w 421481"/>
              <a:gd name="connsiteY26" fmla="*/ 526256 h 1273968"/>
              <a:gd name="connsiteX27" fmla="*/ 376237 w 421481"/>
              <a:gd name="connsiteY27" fmla="*/ 721518 h 1273968"/>
              <a:gd name="connsiteX28" fmla="*/ 373856 w 421481"/>
              <a:gd name="connsiteY28" fmla="*/ 854868 h 1273968"/>
              <a:gd name="connsiteX29" fmla="*/ 369094 w 421481"/>
              <a:gd name="connsiteY29" fmla="*/ 966787 h 1273968"/>
              <a:gd name="connsiteX30" fmla="*/ 359569 w 421481"/>
              <a:gd name="connsiteY30" fmla="*/ 1116806 h 1273968"/>
              <a:gd name="connsiteX31" fmla="*/ 342900 w 421481"/>
              <a:gd name="connsiteY31" fmla="*/ 1259681 h 1273968"/>
              <a:gd name="connsiteX32" fmla="*/ 152400 w 421481"/>
              <a:gd name="connsiteY32" fmla="*/ 1273968 h 1273968"/>
              <a:gd name="connsiteX33" fmla="*/ 152400 w 421481"/>
              <a:gd name="connsiteY33" fmla="*/ 926306 h 1273968"/>
              <a:gd name="connsiteX0" fmla="*/ 152400 w 421481"/>
              <a:gd name="connsiteY0" fmla="*/ 926306 h 1273968"/>
              <a:gd name="connsiteX1" fmla="*/ 152400 w 421481"/>
              <a:gd name="connsiteY1" fmla="*/ 700087 h 1273968"/>
              <a:gd name="connsiteX2" fmla="*/ 152400 w 421481"/>
              <a:gd name="connsiteY2" fmla="*/ 376237 h 1273968"/>
              <a:gd name="connsiteX3" fmla="*/ 152400 w 421481"/>
              <a:gd name="connsiteY3" fmla="*/ 288131 h 1273968"/>
              <a:gd name="connsiteX4" fmla="*/ 152400 w 421481"/>
              <a:gd name="connsiteY4" fmla="*/ 266700 h 1273968"/>
              <a:gd name="connsiteX5" fmla="*/ 147637 w 421481"/>
              <a:gd name="connsiteY5" fmla="*/ 245268 h 1273968"/>
              <a:gd name="connsiteX6" fmla="*/ 138112 w 421481"/>
              <a:gd name="connsiteY6" fmla="*/ 216693 h 1273968"/>
              <a:gd name="connsiteX7" fmla="*/ 123825 w 421481"/>
              <a:gd name="connsiteY7" fmla="*/ 185737 h 1273968"/>
              <a:gd name="connsiteX8" fmla="*/ 107156 w 421481"/>
              <a:gd name="connsiteY8" fmla="*/ 159543 h 1273968"/>
              <a:gd name="connsiteX9" fmla="*/ 76200 w 421481"/>
              <a:gd name="connsiteY9" fmla="*/ 114300 h 1273968"/>
              <a:gd name="connsiteX10" fmla="*/ 40481 w 421481"/>
              <a:gd name="connsiteY10" fmla="*/ 69056 h 1273968"/>
              <a:gd name="connsiteX11" fmla="*/ 0 w 421481"/>
              <a:gd name="connsiteY11" fmla="*/ 26193 h 1273968"/>
              <a:gd name="connsiteX12" fmla="*/ 47625 w 421481"/>
              <a:gd name="connsiteY12" fmla="*/ 0 h 1273968"/>
              <a:gd name="connsiteX13" fmla="*/ 140494 w 421481"/>
              <a:gd name="connsiteY13" fmla="*/ 19050 h 1273968"/>
              <a:gd name="connsiteX14" fmla="*/ 183356 w 421481"/>
              <a:gd name="connsiteY14" fmla="*/ 35718 h 1273968"/>
              <a:gd name="connsiteX15" fmla="*/ 245269 w 421481"/>
              <a:gd name="connsiteY15" fmla="*/ 61912 h 1273968"/>
              <a:gd name="connsiteX16" fmla="*/ 283369 w 421481"/>
              <a:gd name="connsiteY16" fmla="*/ 83343 h 1273968"/>
              <a:gd name="connsiteX17" fmla="*/ 321469 w 421481"/>
              <a:gd name="connsiteY17" fmla="*/ 97631 h 1273968"/>
              <a:gd name="connsiteX18" fmla="*/ 361950 w 421481"/>
              <a:gd name="connsiteY18" fmla="*/ 111918 h 1273968"/>
              <a:gd name="connsiteX19" fmla="*/ 395287 w 421481"/>
              <a:gd name="connsiteY19" fmla="*/ 130968 h 1273968"/>
              <a:gd name="connsiteX20" fmla="*/ 416719 w 421481"/>
              <a:gd name="connsiteY20" fmla="*/ 145256 h 1273968"/>
              <a:gd name="connsiteX21" fmla="*/ 421481 w 421481"/>
              <a:gd name="connsiteY21" fmla="*/ 157162 h 1273968"/>
              <a:gd name="connsiteX22" fmla="*/ 416719 w 421481"/>
              <a:gd name="connsiteY22" fmla="*/ 185737 h 1273968"/>
              <a:gd name="connsiteX23" fmla="*/ 400050 w 421481"/>
              <a:gd name="connsiteY23" fmla="*/ 311943 h 1273968"/>
              <a:gd name="connsiteX24" fmla="*/ 388144 w 421481"/>
              <a:gd name="connsiteY24" fmla="*/ 407193 h 1273968"/>
              <a:gd name="connsiteX25" fmla="*/ 376237 w 421481"/>
              <a:gd name="connsiteY25" fmla="*/ 526256 h 1273968"/>
              <a:gd name="connsiteX26" fmla="*/ 376237 w 421481"/>
              <a:gd name="connsiteY26" fmla="*/ 721518 h 1273968"/>
              <a:gd name="connsiteX27" fmla="*/ 373856 w 421481"/>
              <a:gd name="connsiteY27" fmla="*/ 854868 h 1273968"/>
              <a:gd name="connsiteX28" fmla="*/ 369094 w 421481"/>
              <a:gd name="connsiteY28" fmla="*/ 966787 h 1273968"/>
              <a:gd name="connsiteX29" fmla="*/ 359569 w 421481"/>
              <a:gd name="connsiteY29" fmla="*/ 1116806 h 1273968"/>
              <a:gd name="connsiteX30" fmla="*/ 342900 w 421481"/>
              <a:gd name="connsiteY30" fmla="*/ 1259681 h 1273968"/>
              <a:gd name="connsiteX31" fmla="*/ 152400 w 421481"/>
              <a:gd name="connsiteY31" fmla="*/ 1273968 h 1273968"/>
              <a:gd name="connsiteX32" fmla="*/ 152400 w 421481"/>
              <a:gd name="connsiteY32" fmla="*/ 926306 h 1273968"/>
              <a:gd name="connsiteX0" fmla="*/ 340555 w 609636"/>
              <a:gd name="connsiteY0" fmla="*/ 1043013 h 1390675"/>
              <a:gd name="connsiteX1" fmla="*/ 340555 w 609636"/>
              <a:gd name="connsiteY1" fmla="*/ 816794 h 1390675"/>
              <a:gd name="connsiteX2" fmla="*/ 340555 w 609636"/>
              <a:gd name="connsiteY2" fmla="*/ 492944 h 1390675"/>
              <a:gd name="connsiteX3" fmla="*/ 340555 w 609636"/>
              <a:gd name="connsiteY3" fmla="*/ 404838 h 1390675"/>
              <a:gd name="connsiteX4" fmla="*/ 340555 w 609636"/>
              <a:gd name="connsiteY4" fmla="*/ 383407 h 1390675"/>
              <a:gd name="connsiteX5" fmla="*/ 335792 w 609636"/>
              <a:gd name="connsiteY5" fmla="*/ 361975 h 1390675"/>
              <a:gd name="connsiteX6" fmla="*/ 326267 w 609636"/>
              <a:gd name="connsiteY6" fmla="*/ 333400 h 1390675"/>
              <a:gd name="connsiteX7" fmla="*/ 311980 w 609636"/>
              <a:gd name="connsiteY7" fmla="*/ 302444 h 1390675"/>
              <a:gd name="connsiteX8" fmla="*/ 295311 w 609636"/>
              <a:gd name="connsiteY8" fmla="*/ 276250 h 1390675"/>
              <a:gd name="connsiteX9" fmla="*/ 264355 w 609636"/>
              <a:gd name="connsiteY9" fmla="*/ 231007 h 1390675"/>
              <a:gd name="connsiteX10" fmla="*/ 228636 w 609636"/>
              <a:gd name="connsiteY10" fmla="*/ 185763 h 1390675"/>
              <a:gd name="connsiteX11" fmla="*/ 188155 w 609636"/>
              <a:gd name="connsiteY11" fmla="*/ 142900 h 1390675"/>
              <a:gd name="connsiteX12" fmla="*/ 0 w 609636"/>
              <a:gd name="connsiteY12" fmla="*/ 0 h 1390675"/>
              <a:gd name="connsiteX13" fmla="*/ 235780 w 609636"/>
              <a:gd name="connsiteY13" fmla="*/ 116707 h 1390675"/>
              <a:gd name="connsiteX14" fmla="*/ 328649 w 609636"/>
              <a:gd name="connsiteY14" fmla="*/ 135757 h 1390675"/>
              <a:gd name="connsiteX15" fmla="*/ 371511 w 609636"/>
              <a:gd name="connsiteY15" fmla="*/ 152425 h 1390675"/>
              <a:gd name="connsiteX16" fmla="*/ 433424 w 609636"/>
              <a:gd name="connsiteY16" fmla="*/ 178619 h 1390675"/>
              <a:gd name="connsiteX17" fmla="*/ 471524 w 609636"/>
              <a:gd name="connsiteY17" fmla="*/ 200050 h 1390675"/>
              <a:gd name="connsiteX18" fmla="*/ 509624 w 609636"/>
              <a:gd name="connsiteY18" fmla="*/ 214338 h 1390675"/>
              <a:gd name="connsiteX19" fmla="*/ 550105 w 609636"/>
              <a:gd name="connsiteY19" fmla="*/ 228625 h 1390675"/>
              <a:gd name="connsiteX20" fmla="*/ 583442 w 609636"/>
              <a:gd name="connsiteY20" fmla="*/ 247675 h 1390675"/>
              <a:gd name="connsiteX21" fmla="*/ 604874 w 609636"/>
              <a:gd name="connsiteY21" fmla="*/ 261963 h 1390675"/>
              <a:gd name="connsiteX22" fmla="*/ 609636 w 609636"/>
              <a:gd name="connsiteY22" fmla="*/ 273869 h 1390675"/>
              <a:gd name="connsiteX23" fmla="*/ 604874 w 609636"/>
              <a:gd name="connsiteY23" fmla="*/ 302444 h 1390675"/>
              <a:gd name="connsiteX24" fmla="*/ 588205 w 609636"/>
              <a:gd name="connsiteY24" fmla="*/ 428650 h 1390675"/>
              <a:gd name="connsiteX25" fmla="*/ 576299 w 609636"/>
              <a:gd name="connsiteY25" fmla="*/ 523900 h 1390675"/>
              <a:gd name="connsiteX26" fmla="*/ 564392 w 609636"/>
              <a:gd name="connsiteY26" fmla="*/ 642963 h 1390675"/>
              <a:gd name="connsiteX27" fmla="*/ 564392 w 609636"/>
              <a:gd name="connsiteY27" fmla="*/ 838225 h 1390675"/>
              <a:gd name="connsiteX28" fmla="*/ 562011 w 609636"/>
              <a:gd name="connsiteY28" fmla="*/ 971575 h 1390675"/>
              <a:gd name="connsiteX29" fmla="*/ 557249 w 609636"/>
              <a:gd name="connsiteY29" fmla="*/ 1083494 h 1390675"/>
              <a:gd name="connsiteX30" fmla="*/ 547724 w 609636"/>
              <a:gd name="connsiteY30" fmla="*/ 1233513 h 1390675"/>
              <a:gd name="connsiteX31" fmla="*/ 531055 w 609636"/>
              <a:gd name="connsiteY31" fmla="*/ 1376388 h 1390675"/>
              <a:gd name="connsiteX32" fmla="*/ 340555 w 609636"/>
              <a:gd name="connsiteY32" fmla="*/ 1390675 h 1390675"/>
              <a:gd name="connsiteX33" fmla="*/ 340555 w 609636"/>
              <a:gd name="connsiteY33" fmla="*/ 1043013 h 1390675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0 w 609636"/>
              <a:gd name="connsiteY12" fmla="*/ 7143 h 1397818"/>
              <a:gd name="connsiteX13" fmla="*/ 235780 w 609636"/>
              <a:gd name="connsiteY13" fmla="*/ 123850 h 1397818"/>
              <a:gd name="connsiteX14" fmla="*/ 66675 w 609636"/>
              <a:gd name="connsiteY14" fmla="*/ 0 h 1397818"/>
              <a:gd name="connsiteX15" fmla="*/ 371511 w 609636"/>
              <a:gd name="connsiteY15" fmla="*/ 159568 h 1397818"/>
              <a:gd name="connsiteX16" fmla="*/ 433424 w 609636"/>
              <a:gd name="connsiteY16" fmla="*/ 185762 h 1397818"/>
              <a:gd name="connsiteX17" fmla="*/ 471524 w 609636"/>
              <a:gd name="connsiteY17" fmla="*/ 207193 h 1397818"/>
              <a:gd name="connsiteX18" fmla="*/ 509624 w 609636"/>
              <a:gd name="connsiteY18" fmla="*/ 221481 h 1397818"/>
              <a:gd name="connsiteX19" fmla="*/ 550105 w 609636"/>
              <a:gd name="connsiteY19" fmla="*/ 235768 h 1397818"/>
              <a:gd name="connsiteX20" fmla="*/ 583442 w 609636"/>
              <a:gd name="connsiteY20" fmla="*/ 254818 h 1397818"/>
              <a:gd name="connsiteX21" fmla="*/ 604874 w 609636"/>
              <a:gd name="connsiteY21" fmla="*/ 269106 h 1397818"/>
              <a:gd name="connsiteX22" fmla="*/ 609636 w 609636"/>
              <a:gd name="connsiteY22" fmla="*/ 281012 h 1397818"/>
              <a:gd name="connsiteX23" fmla="*/ 604874 w 609636"/>
              <a:gd name="connsiteY23" fmla="*/ 309587 h 1397818"/>
              <a:gd name="connsiteX24" fmla="*/ 588205 w 609636"/>
              <a:gd name="connsiteY24" fmla="*/ 435793 h 1397818"/>
              <a:gd name="connsiteX25" fmla="*/ 576299 w 609636"/>
              <a:gd name="connsiteY25" fmla="*/ 531043 h 1397818"/>
              <a:gd name="connsiteX26" fmla="*/ 564392 w 609636"/>
              <a:gd name="connsiteY26" fmla="*/ 650106 h 1397818"/>
              <a:gd name="connsiteX27" fmla="*/ 564392 w 609636"/>
              <a:gd name="connsiteY27" fmla="*/ 845368 h 1397818"/>
              <a:gd name="connsiteX28" fmla="*/ 562011 w 609636"/>
              <a:gd name="connsiteY28" fmla="*/ 978718 h 1397818"/>
              <a:gd name="connsiteX29" fmla="*/ 557249 w 609636"/>
              <a:gd name="connsiteY29" fmla="*/ 1090637 h 1397818"/>
              <a:gd name="connsiteX30" fmla="*/ 547724 w 609636"/>
              <a:gd name="connsiteY30" fmla="*/ 1240656 h 1397818"/>
              <a:gd name="connsiteX31" fmla="*/ 531055 w 609636"/>
              <a:gd name="connsiteY31" fmla="*/ 1383531 h 1397818"/>
              <a:gd name="connsiteX32" fmla="*/ 340555 w 609636"/>
              <a:gd name="connsiteY32" fmla="*/ 1397818 h 1397818"/>
              <a:gd name="connsiteX33" fmla="*/ 340555 w 609636"/>
              <a:gd name="connsiteY33" fmla="*/ 1050156 h 1397818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0 w 609636"/>
              <a:gd name="connsiteY12" fmla="*/ 7143 h 1397818"/>
              <a:gd name="connsiteX13" fmla="*/ 66675 w 609636"/>
              <a:gd name="connsiteY13" fmla="*/ 0 h 1397818"/>
              <a:gd name="connsiteX14" fmla="*/ 371511 w 609636"/>
              <a:gd name="connsiteY14" fmla="*/ 159568 h 1397818"/>
              <a:gd name="connsiteX15" fmla="*/ 433424 w 609636"/>
              <a:gd name="connsiteY15" fmla="*/ 185762 h 1397818"/>
              <a:gd name="connsiteX16" fmla="*/ 471524 w 609636"/>
              <a:gd name="connsiteY16" fmla="*/ 207193 h 1397818"/>
              <a:gd name="connsiteX17" fmla="*/ 509624 w 609636"/>
              <a:gd name="connsiteY17" fmla="*/ 221481 h 1397818"/>
              <a:gd name="connsiteX18" fmla="*/ 550105 w 609636"/>
              <a:gd name="connsiteY18" fmla="*/ 235768 h 1397818"/>
              <a:gd name="connsiteX19" fmla="*/ 583442 w 609636"/>
              <a:gd name="connsiteY19" fmla="*/ 254818 h 1397818"/>
              <a:gd name="connsiteX20" fmla="*/ 604874 w 609636"/>
              <a:gd name="connsiteY20" fmla="*/ 269106 h 1397818"/>
              <a:gd name="connsiteX21" fmla="*/ 609636 w 609636"/>
              <a:gd name="connsiteY21" fmla="*/ 281012 h 1397818"/>
              <a:gd name="connsiteX22" fmla="*/ 604874 w 609636"/>
              <a:gd name="connsiteY22" fmla="*/ 309587 h 1397818"/>
              <a:gd name="connsiteX23" fmla="*/ 588205 w 609636"/>
              <a:gd name="connsiteY23" fmla="*/ 435793 h 1397818"/>
              <a:gd name="connsiteX24" fmla="*/ 576299 w 609636"/>
              <a:gd name="connsiteY24" fmla="*/ 531043 h 1397818"/>
              <a:gd name="connsiteX25" fmla="*/ 564392 w 609636"/>
              <a:gd name="connsiteY25" fmla="*/ 650106 h 1397818"/>
              <a:gd name="connsiteX26" fmla="*/ 564392 w 609636"/>
              <a:gd name="connsiteY26" fmla="*/ 845368 h 1397818"/>
              <a:gd name="connsiteX27" fmla="*/ 562011 w 609636"/>
              <a:gd name="connsiteY27" fmla="*/ 978718 h 1397818"/>
              <a:gd name="connsiteX28" fmla="*/ 557249 w 609636"/>
              <a:gd name="connsiteY28" fmla="*/ 1090637 h 1397818"/>
              <a:gd name="connsiteX29" fmla="*/ 547724 w 609636"/>
              <a:gd name="connsiteY29" fmla="*/ 1240656 h 1397818"/>
              <a:gd name="connsiteX30" fmla="*/ 531055 w 609636"/>
              <a:gd name="connsiteY30" fmla="*/ 1383531 h 1397818"/>
              <a:gd name="connsiteX31" fmla="*/ 340555 w 609636"/>
              <a:gd name="connsiteY31" fmla="*/ 1397818 h 1397818"/>
              <a:gd name="connsiteX32" fmla="*/ 340555 w 609636"/>
              <a:gd name="connsiteY32" fmla="*/ 1050156 h 1397818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116717 w 609636"/>
              <a:gd name="connsiteY12" fmla="*/ 97657 h 1397818"/>
              <a:gd name="connsiteX13" fmla="*/ 0 w 609636"/>
              <a:gd name="connsiteY13" fmla="*/ 7143 h 1397818"/>
              <a:gd name="connsiteX14" fmla="*/ 66675 w 609636"/>
              <a:gd name="connsiteY14" fmla="*/ 0 h 1397818"/>
              <a:gd name="connsiteX15" fmla="*/ 371511 w 609636"/>
              <a:gd name="connsiteY15" fmla="*/ 159568 h 1397818"/>
              <a:gd name="connsiteX16" fmla="*/ 433424 w 609636"/>
              <a:gd name="connsiteY16" fmla="*/ 185762 h 1397818"/>
              <a:gd name="connsiteX17" fmla="*/ 471524 w 609636"/>
              <a:gd name="connsiteY17" fmla="*/ 207193 h 1397818"/>
              <a:gd name="connsiteX18" fmla="*/ 509624 w 609636"/>
              <a:gd name="connsiteY18" fmla="*/ 221481 h 1397818"/>
              <a:gd name="connsiteX19" fmla="*/ 550105 w 609636"/>
              <a:gd name="connsiteY19" fmla="*/ 235768 h 1397818"/>
              <a:gd name="connsiteX20" fmla="*/ 583442 w 609636"/>
              <a:gd name="connsiteY20" fmla="*/ 254818 h 1397818"/>
              <a:gd name="connsiteX21" fmla="*/ 604874 w 609636"/>
              <a:gd name="connsiteY21" fmla="*/ 269106 h 1397818"/>
              <a:gd name="connsiteX22" fmla="*/ 609636 w 609636"/>
              <a:gd name="connsiteY22" fmla="*/ 281012 h 1397818"/>
              <a:gd name="connsiteX23" fmla="*/ 604874 w 609636"/>
              <a:gd name="connsiteY23" fmla="*/ 309587 h 1397818"/>
              <a:gd name="connsiteX24" fmla="*/ 588205 w 609636"/>
              <a:gd name="connsiteY24" fmla="*/ 435793 h 1397818"/>
              <a:gd name="connsiteX25" fmla="*/ 576299 w 609636"/>
              <a:gd name="connsiteY25" fmla="*/ 531043 h 1397818"/>
              <a:gd name="connsiteX26" fmla="*/ 564392 w 609636"/>
              <a:gd name="connsiteY26" fmla="*/ 650106 h 1397818"/>
              <a:gd name="connsiteX27" fmla="*/ 564392 w 609636"/>
              <a:gd name="connsiteY27" fmla="*/ 845368 h 1397818"/>
              <a:gd name="connsiteX28" fmla="*/ 562011 w 609636"/>
              <a:gd name="connsiteY28" fmla="*/ 978718 h 1397818"/>
              <a:gd name="connsiteX29" fmla="*/ 557249 w 609636"/>
              <a:gd name="connsiteY29" fmla="*/ 1090637 h 1397818"/>
              <a:gd name="connsiteX30" fmla="*/ 547724 w 609636"/>
              <a:gd name="connsiteY30" fmla="*/ 1240656 h 1397818"/>
              <a:gd name="connsiteX31" fmla="*/ 531055 w 609636"/>
              <a:gd name="connsiteY31" fmla="*/ 1383531 h 1397818"/>
              <a:gd name="connsiteX32" fmla="*/ 340555 w 609636"/>
              <a:gd name="connsiteY32" fmla="*/ 1397818 h 1397818"/>
              <a:gd name="connsiteX33" fmla="*/ 340555 w 609636"/>
              <a:gd name="connsiteY33" fmla="*/ 1050156 h 1397818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116717 w 609636"/>
              <a:gd name="connsiteY12" fmla="*/ 97657 h 1397818"/>
              <a:gd name="connsiteX13" fmla="*/ 0 w 609636"/>
              <a:gd name="connsiteY13" fmla="*/ 7143 h 1397818"/>
              <a:gd name="connsiteX14" fmla="*/ 66675 w 609636"/>
              <a:gd name="connsiteY14" fmla="*/ 0 h 1397818"/>
              <a:gd name="connsiteX15" fmla="*/ 235780 w 609636"/>
              <a:gd name="connsiteY15" fmla="*/ 90513 h 1397818"/>
              <a:gd name="connsiteX16" fmla="*/ 371511 w 609636"/>
              <a:gd name="connsiteY16" fmla="*/ 159568 h 1397818"/>
              <a:gd name="connsiteX17" fmla="*/ 433424 w 609636"/>
              <a:gd name="connsiteY17" fmla="*/ 185762 h 1397818"/>
              <a:gd name="connsiteX18" fmla="*/ 471524 w 609636"/>
              <a:gd name="connsiteY18" fmla="*/ 207193 h 1397818"/>
              <a:gd name="connsiteX19" fmla="*/ 509624 w 609636"/>
              <a:gd name="connsiteY19" fmla="*/ 221481 h 1397818"/>
              <a:gd name="connsiteX20" fmla="*/ 550105 w 609636"/>
              <a:gd name="connsiteY20" fmla="*/ 235768 h 1397818"/>
              <a:gd name="connsiteX21" fmla="*/ 583442 w 609636"/>
              <a:gd name="connsiteY21" fmla="*/ 254818 h 1397818"/>
              <a:gd name="connsiteX22" fmla="*/ 604874 w 609636"/>
              <a:gd name="connsiteY22" fmla="*/ 269106 h 1397818"/>
              <a:gd name="connsiteX23" fmla="*/ 609636 w 609636"/>
              <a:gd name="connsiteY23" fmla="*/ 281012 h 1397818"/>
              <a:gd name="connsiteX24" fmla="*/ 604874 w 609636"/>
              <a:gd name="connsiteY24" fmla="*/ 309587 h 1397818"/>
              <a:gd name="connsiteX25" fmla="*/ 588205 w 609636"/>
              <a:gd name="connsiteY25" fmla="*/ 435793 h 1397818"/>
              <a:gd name="connsiteX26" fmla="*/ 576299 w 609636"/>
              <a:gd name="connsiteY26" fmla="*/ 531043 h 1397818"/>
              <a:gd name="connsiteX27" fmla="*/ 564392 w 609636"/>
              <a:gd name="connsiteY27" fmla="*/ 650106 h 1397818"/>
              <a:gd name="connsiteX28" fmla="*/ 564392 w 609636"/>
              <a:gd name="connsiteY28" fmla="*/ 845368 h 1397818"/>
              <a:gd name="connsiteX29" fmla="*/ 562011 w 609636"/>
              <a:gd name="connsiteY29" fmla="*/ 978718 h 1397818"/>
              <a:gd name="connsiteX30" fmla="*/ 557249 w 609636"/>
              <a:gd name="connsiteY30" fmla="*/ 1090637 h 1397818"/>
              <a:gd name="connsiteX31" fmla="*/ 547724 w 609636"/>
              <a:gd name="connsiteY31" fmla="*/ 1240656 h 1397818"/>
              <a:gd name="connsiteX32" fmla="*/ 531055 w 609636"/>
              <a:gd name="connsiteY32" fmla="*/ 1383531 h 1397818"/>
              <a:gd name="connsiteX33" fmla="*/ 340555 w 609636"/>
              <a:gd name="connsiteY33" fmla="*/ 1397818 h 1397818"/>
              <a:gd name="connsiteX34" fmla="*/ 340555 w 609636"/>
              <a:gd name="connsiteY34" fmla="*/ 1050156 h 1397818"/>
              <a:gd name="connsiteX0" fmla="*/ 340555 w 609636"/>
              <a:gd name="connsiteY0" fmla="*/ 1043013 h 1390675"/>
              <a:gd name="connsiteX1" fmla="*/ 340555 w 609636"/>
              <a:gd name="connsiteY1" fmla="*/ 816794 h 1390675"/>
              <a:gd name="connsiteX2" fmla="*/ 340555 w 609636"/>
              <a:gd name="connsiteY2" fmla="*/ 492944 h 1390675"/>
              <a:gd name="connsiteX3" fmla="*/ 340555 w 609636"/>
              <a:gd name="connsiteY3" fmla="*/ 404838 h 1390675"/>
              <a:gd name="connsiteX4" fmla="*/ 340555 w 609636"/>
              <a:gd name="connsiteY4" fmla="*/ 383407 h 1390675"/>
              <a:gd name="connsiteX5" fmla="*/ 335792 w 609636"/>
              <a:gd name="connsiteY5" fmla="*/ 361975 h 1390675"/>
              <a:gd name="connsiteX6" fmla="*/ 326267 w 609636"/>
              <a:gd name="connsiteY6" fmla="*/ 333400 h 1390675"/>
              <a:gd name="connsiteX7" fmla="*/ 311980 w 609636"/>
              <a:gd name="connsiteY7" fmla="*/ 302444 h 1390675"/>
              <a:gd name="connsiteX8" fmla="*/ 295311 w 609636"/>
              <a:gd name="connsiteY8" fmla="*/ 276250 h 1390675"/>
              <a:gd name="connsiteX9" fmla="*/ 264355 w 609636"/>
              <a:gd name="connsiteY9" fmla="*/ 231007 h 1390675"/>
              <a:gd name="connsiteX10" fmla="*/ 228636 w 609636"/>
              <a:gd name="connsiteY10" fmla="*/ 185763 h 1390675"/>
              <a:gd name="connsiteX11" fmla="*/ 188155 w 609636"/>
              <a:gd name="connsiteY11" fmla="*/ 142900 h 1390675"/>
              <a:gd name="connsiteX12" fmla="*/ 116717 w 609636"/>
              <a:gd name="connsiteY12" fmla="*/ 90514 h 1390675"/>
              <a:gd name="connsiteX13" fmla="*/ 0 w 609636"/>
              <a:gd name="connsiteY13" fmla="*/ 0 h 1390675"/>
              <a:gd name="connsiteX14" fmla="*/ 235780 w 609636"/>
              <a:gd name="connsiteY14" fmla="*/ 83370 h 1390675"/>
              <a:gd name="connsiteX15" fmla="*/ 371511 w 609636"/>
              <a:gd name="connsiteY15" fmla="*/ 152425 h 1390675"/>
              <a:gd name="connsiteX16" fmla="*/ 433424 w 609636"/>
              <a:gd name="connsiteY16" fmla="*/ 178619 h 1390675"/>
              <a:gd name="connsiteX17" fmla="*/ 471524 w 609636"/>
              <a:gd name="connsiteY17" fmla="*/ 200050 h 1390675"/>
              <a:gd name="connsiteX18" fmla="*/ 509624 w 609636"/>
              <a:gd name="connsiteY18" fmla="*/ 214338 h 1390675"/>
              <a:gd name="connsiteX19" fmla="*/ 550105 w 609636"/>
              <a:gd name="connsiteY19" fmla="*/ 228625 h 1390675"/>
              <a:gd name="connsiteX20" fmla="*/ 583442 w 609636"/>
              <a:gd name="connsiteY20" fmla="*/ 247675 h 1390675"/>
              <a:gd name="connsiteX21" fmla="*/ 604874 w 609636"/>
              <a:gd name="connsiteY21" fmla="*/ 261963 h 1390675"/>
              <a:gd name="connsiteX22" fmla="*/ 609636 w 609636"/>
              <a:gd name="connsiteY22" fmla="*/ 273869 h 1390675"/>
              <a:gd name="connsiteX23" fmla="*/ 604874 w 609636"/>
              <a:gd name="connsiteY23" fmla="*/ 302444 h 1390675"/>
              <a:gd name="connsiteX24" fmla="*/ 588205 w 609636"/>
              <a:gd name="connsiteY24" fmla="*/ 428650 h 1390675"/>
              <a:gd name="connsiteX25" fmla="*/ 576299 w 609636"/>
              <a:gd name="connsiteY25" fmla="*/ 523900 h 1390675"/>
              <a:gd name="connsiteX26" fmla="*/ 564392 w 609636"/>
              <a:gd name="connsiteY26" fmla="*/ 642963 h 1390675"/>
              <a:gd name="connsiteX27" fmla="*/ 564392 w 609636"/>
              <a:gd name="connsiteY27" fmla="*/ 838225 h 1390675"/>
              <a:gd name="connsiteX28" fmla="*/ 562011 w 609636"/>
              <a:gd name="connsiteY28" fmla="*/ 971575 h 1390675"/>
              <a:gd name="connsiteX29" fmla="*/ 557249 w 609636"/>
              <a:gd name="connsiteY29" fmla="*/ 1083494 h 1390675"/>
              <a:gd name="connsiteX30" fmla="*/ 547724 w 609636"/>
              <a:gd name="connsiteY30" fmla="*/ 1233513 h 1390675"/>
              <a:gd name="connsiteX31" fmla="*/ 531055 w 609636"/>
              <a:gd name="connsiteY31" fmla="*/ 1376388 h 1390675"/>
              <a:gd name="connsiteX32" fmla="*/ 340555 w 609636"/>
              <a:gd name="connsiteY32" fmla="*/ 1390675 h 1390675"/>
              <a:gd name="connsiteX33" fmla="*/ 340555 w 609636"/>
              <a:gd name="connsiteY33" fmla="*/ 1043013 h 1390675"/>
              <a:gd name="connsiteX0" fmla="*/ 223838 w 492919"/>
              <a:gd name="connsiteY0" fmla="*/ 959643 h 1307305"/>
              <a:gd name="connsiteX1" fmla="*/ 223838 w 492919"/>
              <a:gd name="connsiteY1" fmla="*/ 733424 h 1307305"/>
              <a:gd name="connsiteX2" fmla="*/ 223838 w 492919"/>
              <a:gd name="connsiteY2" fmla="*/ 409574 h 1307305"/>
              <a:gd name="connsiteX3" fmla="*/ 223838 w 492919"/>
              <a:gd name="connsiteY3" fmla="*/ 321468 h 1307305"/>
              <a:gd name="connsiteX4" fmla="*/ 223838 w 492919"/>
              <a:gd name="connsiteY4" fmla="*/ 300037 h 1307305"/>
              <a:gd name="connsiteX5" fmla="*/ 219075 w 492919"/>
              <a:gd name="connsiteY5" fmla="*/ 278605 h 1307305"/>
              <a:gd name="connsiteX6" fmla="*/ 209550 w 492919"/>
              <a:gd name="connsiteY6" fmla="*/ 250030 h 1307305"/>
              <a:gd name="connsiteX7" fmla="*/ 195263 w 492919"/>
              <a:gd name="connsiteY7" fmla="*/ 219074 h 1307305"/>
              <a:gd name="connsiteX8" fmla="*/ 178594 w 492919"/>
              <a:gd name="connsiteY8" fmla="*/ 192880 h 1307305"/>
              <a:gd name="connsiteX9" fmla="*/ 147638 w 492919"/>
              <a:gd name="connsiteY9" fmla="*/ 147637 h 1307305"/>
              <a:gd name="connsiteX10" fmla="*/ 111919 w 492919"/>
              <a:gd name="connsiteY10" fmla="*/ 102393 h 1307305"/>
              <a:gd name="connsiteX11" fmla="*/ 71438 w 492919"/>
              <a:gd name="connsiteY11" fmla="*/ 59530 h 1307305"/>
              <a:gd name="connsiteX12" fmla="*/ 0 w 492919"/>
              <a:gd name="connsiteY12" fmla="*/ 7144 h 1307305"/>
              <a:gd name="connsiteX13" fmla="*/ 119063 w 492919"/>
              <a:gd name="connsiteY13" fmla="*/ 0 h 1307305"/>
              <a:gd name="connsiteX14" fmla="*/ 254794 w 492919"/>
              <a:gd name="connsiteY14" fmla="*/ 69055 h 1307305"/>
              <a:gd name="connsiteX15" fmla="*/ 316707 w 492919"/>
              <a:gd name="connsiteY15" fmla="*/ 95249 h 1307305"/>
              <a:gd name="connsiteX16" fmla="*/ 354807 w 492919"/>
              <a:gd name="connsiteY16" fmla="*/ 116680 h 1307305"/>
              <a:gd name="connsiteX17" fmla="*/ 392907 w 492919"/>
              <a:gd name="connsiteY17" fmla="*/ 130968 h 1307305"/>
              <a:gd name="connsiteX18" fmla="*/ 433388 w 492919"/>
              <a:gd name="connsiteY18" fmla="*/ 145255 h 1307305"/>
              <a:gd name="connsiteX19" fmla="*/ 466725 w 492919"/>
              <a:gd name="connsiteY19" fmla="*/ 164305 h 1307305"/>
              <a:gd name="connsiteX20" fmla="*/ 488157 w 492919"/>
              <a:gd name="connsiteY20" fmla="*/ 178593 h 1307305"/>
              <a:gd name="connsiteX21" fmla="*/ 492919 w 492919"/>
              <a:gd name="connsiteY21" fmla="*/ 190499 h 1307305"/>
              <a:gd name="connsiteX22" fmla="*/ 488157 w 492919"/>
              <a:gd name="connsiteY22" fmla="*/ 219074 h 1307305"/>
              <a:gd name="connsiteX23" fmla="*/ 471488 w 492919"/>
              <a:gd name="connsiteY23" fmla="*/ 345280 h 1307305"/>
              <a:gd name="connsiteX24" fmla="*/ 459582 w 492919"/>
              <a:gd name="connsiteY24" fmla="*/ 440530 h 1307305"/>
              <a:gd name="connsiteX25" fmla="*/ 447675 w 492919"/>
              <a:gd name="connsiteY25" fmla="*/ 559593 h 1307305"/>
              <a:gd name="connsiteX26" fmla="*/ 447675 w 492919"/>
              <a:gd name="connsiteY26" fmla="*/ 754855 h 1307305"/>
              <a:gd name="connsiteX27" fmla="*/ 445294 w 492919"/>
              <a:gd name="connsiteY27" fmla="*/ 888205 h 1307305"/>
              <a:gd name="connsiteX28" fmla="*/ 440532 w 492919"/>
              <a:gd name="connsiteY28" fmla="*/ 1000124 h 1307305"/>
              <a:gd name="connsiteX29" fmla="*/ 431007 w 492919"/>
              <a:gd name="connsiteY29" fmla="*/ 1150143 h 1307305"/>
              <a:gd name="connsiteX30" fmla="*/ 414338 w 492919"/>
              <a:gd name="connsiteY30" fmla="*/ 1293018 h 1307305"/>
              <a:gd name="connsiteX31" fmla="*/ 223838 w 492919"/>
              <a:gd name="connsiteY31" fmla="*/ 1307305 h 1307305"/>
              <a:gd name="connsiteX32" fmla="*/ 223838 w 492919"/>
              <a:gd name="connsiteY32" fmla="*/ 959643 h 130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92919" h="1307305">
                <a:moveTo>
                  <a:pt x="223838" y="959643"/>
                </a:moveTo>
                <a:lnTo>
                  <a:pt x="223838" y="733424"/>
                </a:lnTo>
                <a:lnTo>
                  <a:pt x="223838" y="409574"/>
                </a:lnTo>
                <a:lnTo>
                  <a:pt x="223838" y="321468"/>
                </a:lnTo>
                <a:lnTo>
                  <a:pt x="223838" y="300037"/>
                </a:lnTo>
                <a:lnTo>
                  <a:pt x="219075" y="278605"/>
                </a:lnTo>
                <a:lnTo>
                  <a:pt x="209550" y="250030"/>
                </a:lnTo>
                <a:lnTo>
                  <a:pt x="195263" y="219074"/>
                </a:lnTo>
                <a:lnTo>
                  <a:pt x="178594" y="192880"/>
                </a:lnTo>
                <a:lnTo>
                  <a:pt x="147638" y="147637"/>
                </a:lnTo>
                <a:lnTo>
                  <a:pt x="111919" y="102393"/>
                </a:lnTo>
                <a:lnTo>
                  <a:pt x="71438" y="59530"/>
                </a:lnTo>
                <a:lnTo>
                  <a:pt x="0" y="7144"/>
                </a:lnTo>
                <a:lnTo>
                  <a:pt x="119063" y="0"/>
                </a:lnTo>
                <a:lnTo>
                  <a:pt x="254794" y="69055"/>
                </a:lnTo>
                <a:lnTo>
                  <a:pt x="316707" y="95249"/>
                </a:lnTo>
                <a:lnTo>
                  <a:pt x="354807" y="116680"/>
                </a:lnTo>
                <a:lnTo>
                  <a:pt x="392907" y="130968"/>
                </a:lnTo>
                <a:lnTo>
                  <a:pt x="433388" y="145255"/>
                </a:lnTo>
                <a:lnTo>
                  <a:pt x="466725" y="164305"/>
                </a:lnTo>
                <a:lnTo>
                  <a:pt x="488157" y="178593"/>
                </a:lnTo>
                <a:lnTo>
                  <a:pt x="492919" y="190499"/>
                </a:lnTo>
                <a:lnTo>
                  <a:pt x="488157" y="219074"/>
                </a:lnTo>
                <a:lnTo>
                  <a:pt x="471488" y="345280"/>
                </a:lnTo>
                <a:lnTo>
                  <a:pt x="459582" y="440530"/>
                </a:lnTo>
                <a:lnTo>
                  <a:pt x="447675" y="559593"/>
                </a:lnTo>
                <a:lnTo>
                  <a:pt x="447675" y="754855"/>
                </a:lnTo>
                <a:cubicBezTo>
                  <a:pt x="446881" y="799305"/>
                  <a:pt x="446088" y="843755"/>
                  <a:pt x="445294" y="888205"/>
                </a:cubicBezTo>
                <a:lnTo>
                  <a:pt x="440532" y="1000124"/>
                </a:lnTo>
                <a:lnTo>
                  <a:pt x="431007" y="1150143"/>
                </a:lnTo>
                <a:lnTo>
                  <a:pt x="414338" y="1293018"/>
                </a:lnTo>
                <a:lnTo>
                  <a:pt x="223838" y="1307305"/>
                </a:lnTo>
                <a:cubicBezTo>
                  <a:pt x="224632" y="1203324"/>
                  <a:pt x="225425" y="1099343"/>
                  <a:pt x="223838" y="9596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265D444-FB49-41EC-ABE4-78D3C0F6330C}"/>
              </a:ext>
            </a:extLst>
          </p:cNvPr>
          <p:cNvSpPr/>
          <p:nvPr/>
        </p:nvSpPr>
        <p:spPr>
          <a:xfrm>
            <a:off x="2662238" y="3427413"/>
            <a:ext cx="4506912" cy="668337"/>
          </a:xfrm>
          <a:custGeom>
            <a:avLst/>
            <a:gdLst>
              <a:gd name="connsiteX0" fmla="*/ 3493008 w 4506163"/>
              <a:gd name="connsiteY0" fmla="*/ 267005 h 669341"/>
              <a:gd name="connsiteX1" fmla="*/ 3189427 w 4506163"/>
              <a:gd name="connsiteY1" fmla="*/ 274320 h 669341"/>
              <a:gd name="connsiteX2" fmla="*/ 2926080 w 4506163"/>
              <a:gd name="connsiteY2" fmla="*/ 281635 h 669341"/>
              <a:gd name="connsiteX3" fmla="*/ 2622499 w 4506163"/>
              <a:gd name="connsiteY3" fmla="*/ 292608 h 669341"/>
              <a:gd name="connsiteX4" fmla="*/ 2216505 w 4506163"/>
              <a:gd name="connsiteY4" fmla="*/ 340157 h 669341"/>
              <a:gd name="connsiteX5" fmla="*/ 1953158 w 4506163"/>
              <a:gd name="connsiteY5" fmla="*/ 376733 h 669341"/>
              <a:gd name="connsiteX6" fmla="*/ 1642262 w 4506163"/>
              <a:gd name="connsiteY6" fmla="*/ 420624 h 669341"/>
              <a:gd name="connsiteX7" fmla="*/ 1415491 w 4506163"/>
              <a:gd name="connsiteY7" fmla="*/ 460858 h 669341"/>
              <a:gd name="connsiteX8" fmla="*/ 1064361 w 4506163"/>
              <a:gd name="connsiteY8" fmla="*/ 530352 h 669341"/>
              <a:gd name="connsiteX9" fmla="*/ 797357 w 4506163"/>
              <a:gd name="connsiteY9" fmla="*/ 588874 h 669341"/>
              <a:gd name="connsiteX10" fmla="*/ 636422 w 4506163"/>
              <a:gd name="connsiteY10" fmla="*/ 629107 h 669341"/>
              <a:gd name="connsiteX11" fmla="*/ 555955 w 4506163"/>
              <a:gd name="connsiteY11" fmla="*/ 654711 h 669341"/>
              <a:gd name="connsiteX12" fmla="*/ 523037 w 4506163"/>
              <a:gd name="connsiteY12" fmla="*/ 669341 h 669341"/>
              <a:gd name="connsiteX13" fmla="*/ 468173 w 4506163"/>
              <a:gd name="connsiteY13" fmla="*/ 662026 h 669341"/>
              <a:gd name="connsiteX14" fmla="*/ 380390 w 4506163"/>
              <a:gd name="connsiteY14" fmla="*/ 629107 h 669341"/>
              <a:gd name="connsiteX15" fmla="*/ 318211 w 4506163"/>
              <a:gd name="connsiteY15" fmla="*/ 596189 h 669341"/>
              <a:gd name="connsiteX16" fmla="*/ 252374 w 4506163"/>
              <a:gd name="connsiteY16" fmla="*/ 552298 h 669341"/>
              <a:gd name="connsiteX17" fmla="*/ 212141 w 4506163"/>
              <a:gd name="connsiteY17" fmla="*/ 523037 h 669341"/>
              <a:gd name="connsiteX18" fmla="*/ 160934 w 4506163"/>
              <a:gd name="connsiteY18" fmla="*/ 482803 h 669341"/>
              <a:gd name="connsiteX19" fmla="*/ 113385 w 4506163"/>
              <a:gd name="connsiteY19" fmla="*/ 438912 h 669341"/>
              <a:gd name="connsiteX20" fmla="*/ 58521 w 4506163"/>
              <a:gd name="connsiteY20" fmla="*/ 387706 h 669341"/>
              <a:gd name="connsiteX21" fmla="*/ 32918 w 4506163"/>
              <a:gd name="connsiteY21" fmla="*/ 362103 h 669341"/>
              <a:gd name="connsiteX22" fmla="*/ 14630 w 4506163"/>
              <a:gd name="connsiteY22" fmla="*/ 340157 h 669341"/>
              <a:gd name="connsiteX23" fmla="*/ 0 w 4506163"/>
              <a:gd name="connsiteY23" fmla="*/ 318211 h 669341"/>
              <a:gd name="connsiteX24" fmla="*/ 0 w 4506163"/>
              <a:gd name="connsiteY24" fmla="*/ 299923 h 669341"/>
              <a:gd name="connsiteX25" fmla="*/ 7315 w 4506163"/>
              <a:gd name="connsiteY25" fmla="*/ 288951 h 669341"/>
              <a:gd name="connsiteX26" fmla="*/ 25603 w 4506163"/>
              <a:gd name="connsiteY26" fmla="*/ 288951 h 669341"/>
              <a:gd name="connsiteX27" fmla="*/ 47549 w 4506163"/>
              <a:gd name="connsiteY27" fmla="*/ 288951 h 669341"/>
              <a:gd name="connsiteX28" fmla="*/ 102413 w 4506163"/>
              <a:gd name="connsiteY28" fmla="*/ 314554 h 669341"/>
              <a:gd name="connsiteX29" fmla="*/ 171907 w 4506163"/>
              <a:gd name="connsiteY29" fmla="*/ 347472 h 669341"/>
              <a:gd name="connsiteX30" fmla="*/ 230429 w 4506163"/>
              <a:gd name="connsiteY30" fmla="*/ 373075 h 669341"/>
              <a:gd name="connsiteX31" fmla="*/ 277977 w 4506163"/>
              <a:gd name="connsiteY31" fmla="*/ 387706 h 669341"/>
              <a:gd name="connsiteX32" fmla="*/ 362102 w 4506163"/>
              <a:gd name="connsiteY32" fmla="*/ 395021 h 669341"/>
              <a:gd name="connsiteX33" fmla="*/ 471830 w 4506163"/>
              <a:gd name="connsiteY33" fmla="*/ 402336 h 669341"/>
              <a:gd name="connsiteX34" fmla="*/ 566928 w 4506163"/>
              <a:gd name="connsiteY34" fmla="*/ 402336 h 669341"/>
              <a:gd name="connsiteX35" fmla="*/ 636422 w 4506163"/>
              <a:gd name="connsiteY35" fmla="*/ 395021 h 669341"/>
              <a:gd name="connsiteX36" fmla="*/ 844905 w 4506163"/>
              <a:gd name="connsiteY36" fmla="*/ 362103 h 669341"/>
              <a:gd name="connsiteX37" fmla="*/ 1192377 w 4506163"/>
              <a:gd name="connsiteY37" fmla="*/ 307239 h 669341"/>
              <a:gd name="connsiteX38" fmla="*/ 1565453 w 4506163"/>
              <a:gd name="connsiteY38" fmla="*/ 248717 h 669341"/>
              <a:gd name="connsiteX39" fmla="*/ 1865376 w 4506163"/>
              <a:gd name="connsiteY39" fmla="*/ 197511 h 669341"/>
              <a:gd name="connsiteX40" fmla="*/ 2143353 w 4506163"/>
              <a:gd name="connsiteY40" fmla="*/ 153619 h 669341"/>
              <a:gd name="connsiteX41" fmla="*/ 2315261 w 4506163"/>
              <a:gd name="connsiteY41" fmla="*/ 131674 h 669341"/>
              <a:gd name="connsiteX42" fmla="*/ 2373782 w 4506163"/>
              <a:gd name="connsiteY42" fmla="*/ 138989 h 669341"/>
              <a:gd name="connsiteX43" fmla="*/ 2421331 w 4506163"/>
              <a:gd name="connsiteY43" fmla="*/ 138989 h 669341"/>
              <a:gd name="connsiteX44" fmla="*/ 2465222 w 4506163"/>
              <a:gd name="connsiteY44" fmla="*/ 131674 h 669341"/>
              <a:gd name="connsiteX45" fmla="*/ 2520086 w 4506163"/>
              <a:gd name="connsiteY45" fmla="*/ 117043 h 669341"/>
              <a:gd name="connsiteX46" fmla="*/ 2816352 w 4506163"/>
              <a:gd name="connsiteY46" fmla="*/ 91440 h 669341"/>
              <a:gd name="connsiteX47" fmla="*/ 3035808 w 4506163"/>
              <a:gd name="connsiteY47" fmla="*/ 80467 h 669341"/>
              <a:gd name="connsiteX48" fmla="*/ 3269894 w 4506163"/>
              <a:gd name="connsiteY48" fmla="*/ 69495 h 669341"/>
              <a:gd name="connsiteX49" fmla="*/ 3631997 w 4506163"/>
              <a:gd name="connsiteY49" fmla="*/ 51207 h 669341"/>
              <a:gd name="connsiteX50" fmla="*/ 3756355 w 4506163"/>
              <a:gd name="connsiteY50" fmla="*/ 43891 h 669341"/>
              <a:gd name="connsiteX51" fmla="*/ 3811219 w 4506163"/>
              <a:gd name="connsiteY51" fmla="*/ 29261 h 669341"/>
              <a:gd name="connsiteX52" fmla="*/ 3873398 w 4506163"/>
              <a:gd name="connsiteY52" fmla="*/ 10973 h 669341"/>
              <a:gd name="connsiteX53" fmla="*/ 3928262 w 4506163"/>
              <a:gd name="connsiteY53" fmla="*/ 0 h 669341"/>
              <a:gd name="connsiteX54" fmla="*/ 3979469 w 4506163"/>
              <a:gd name="connsiteY54" fmla="*/ 0 h 669341"/>
              <a:gd name="connsiteX55" fmla="*/ 4085539 w 4506163"/>
              <a:gd name="connsiteY55" fmla="*/ 7315 h 669341"/>
              <a:gd name="connsiteX56" fmla="*/ 4217213 w 4506163"/>
              <a:gd name="connsiteY56" fmla="*/ 25603 h 669341"/>
              <a:gd name="connsiteX57" fmla="*/ 4294022 w 4506163"/>
              <a:gd name="connsiteY57" fmla="*/ 47549 h 669341"/>
              <a:gd name="connsiteX58" fmla="*/ 4348886 w 4506163"/>
              <a:gd name="connsiteY58" fmla="*/ 65837 h 669341"/>
              <a:gd name="connsiteX59" fmla="*/ 4400093 w 4506163"/>
              <a:gd name="connsiteY59" fmla="*/ 91440 h 669341"/>
              <a:gd name="connsiteX60" fmla="*/ 4447641 w 4506163"/>
              <a:gd name="connsiteY60" fmla="*/ 117043 h 669341"/>
              <a:gd name="connsiteX61" fmla="*/ 4465929 w 4506163"/>
              <a:gd name="connsiteY61" fmla="*/ 131674 h 669341"/>
              <a:gd name="connsiteX62" fmla="*/ 4480560 w 4506163"/>
              <a:gd name="connsiteY62" fmla="*/ 146304 h 669341"/>
              <a:gd name="connsiteX63" fmla="*/ 4495190 w 4506163"/>
              <a:gd name="connsiteY63" fmla="*/ 168250 h 669341"/>
              <a:gd name="connsiteX64" fmla="*/ 4502505 w 4506163"/>
              <a:gd name="connsiteY64" fmla="*/ 182880 h 669341"/>
              <a:gd name="connsiteX65" fmla="*/ 4506163 w 4506163"/>
              <a:gd name="connsiteY65" fmla="*/ 197511 h 669341"/>
              <a:gd name="connsiteX66" fmla="*/ 4502505 w 4506163"/>
              <a:gd name="connsiteY66" fmla="*/ 219456 h 669341"/>
              <a:gd name="connsiteX67" fmla="*/ 4491533 w 4506163"/>
              <a:gd name="connsiteY67" fmla="*/ 234087 h 669341"/>
              <a:gd name="connsiteX68" fmla="*/ 4462272 w 4506163"/>
              <a:gd name="connsiteY68" fmla="*/ 252375 h 669341"/>
              <a:gd name="connsiteX69" fmla="*/ 4425696 w 4506163"/>
              <a:gd name="connsiteY69" fmla="*/ 263347 h 669341"/>
              <a:gd name="connsiteX70" fmla="*/ 4396435 w 4506163"/>
              <a:gd name="connsiteY70" fmla="*/ 267005 h 669341"/>
              <a:gd name="connsiteX71" fmla="*/ 4315968 w 4506163"/>
              <a:gd name="connsiteY71" fmla="*/ 267005 h 669341"/>
              <a:gd name="connsiteX72" fmla="*/ 4133088 w 4506163"/>
              <a:gd name="connsiteY72" fmla="*/ 267005 h 669341"/>
              <a:gd name="connsiteX73" fmla="*/ 3906317 w 4506163"/>
              <a:gd name="connsiteY73" fmla="*/ 267005 h 669341"/>
              <a:gd name="connsiteX74" fmla="*/ 3730752 w 4506163"/>
              <a:gd name="connsiteY74" fmla="*/ 270663 h 669341"/>
              <a:gd name="connsiteX75" fmla="*/ 3493008 w 4506163"/>
              <a:gd name="connsiteY75" fmla="*/ 267005 h 66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506163" h="669341">
                <a:moveTo>
                  <a:pt x="3493008" y="267005"/>
                </a:moveTo>
                <a:lnTo>
                  <a:pt x="3189427" y="274320"/>
                </a:lnTo>
                <a:lnTo>
                  <a:pt x="2926080" y="281635"/>
                </a:lnTo>
                <a:lnTo>
                  <a:pt x="2622499" y="292608"/>
                </a:lnTo>
                <a:lnTo>
                  <a:pt x="2216505" y="340157"/>
                </a:lnTo>
                <a:lnTo>
                  <a:pt x="1953158" y="376733"/>
                </a:lnTo>
                <a:lnTo>
                  <a:pt x="1642262" y="420624"/>
                </a:lnTo>
                <a:lnTo>
                  <a:pt x="1415491" y="460858"/>
                </a:lnTo>
                <a:lnTo>
                  <a:pt x="1064361" y="530352"/>
                </a:lnTo>
                <a:lnTo>
                  <a:pt x="797357" y="588874"/>
                </a:lnTo>
                <a:lnTo>
                  <a:pt x="636422" y="629107"/>
                </a:lnTo>
                <a:lnTo>
                  <a:pt x="555955" y="654711"/>
                </a:lnTo>
                <a:lnTo>
                  <a:pt x="523037" y="669341"/>
                </a:lnTo>
                <a:lnTo>
                  <a:pt x="468173" y="662026"/>
                </a:lnTo>
                <a:lnTo>
                  <a:pt x="380390" y="629107"/>
                </a:lnTo>
                <a:lnTo>
                  <a:pt x="318211" y="596189"/>
                </a:lnTo>
                <a:lnTo>
                  <a:pt x="252374" y="552298"/>
                </a:lnTo>
                <a:lnTo>
                  <a:pt x="212141" y="523037"/>
                </a:lnTo>
                <a:lnTo>
                  <a:pt x="160934" y="482803"/>
                </a:lnTo>
                <a:lnTo>
                  <a:pt x="113385" y="438912"/>
                </a:lnTo>
                <a:lnTo>
                  <a:pt x="58521" y="387706"/>
                </a:lnTo>
                <a:lnTo>
                  <a:pt x="32918" y="362103"/>
                </a:lnTo>
                <a:lnTo>
                  <a:pt x="14630" y="340157"/>
                </a:lnTo>
                <a:lnTo>
                  <a:pt x="0" y="318211"/>
                </a:lnTo>
                <a:lnTo>
                  <a:pt x="0" y="299923"/>
                </a:lnTo>
                <a:lnTo>
                  <a:pt x="7315" y="288951"/>
                </a:lnTo>
                <a:lnTo>
                  <a:pt x="25603" y="288951"/>
                </a:lnTo>
                <a:lnTo>
                  <a:pt x="47549" y="288951"/>
                </a:lnTo>
                <a:lnTo>
                  <a:pt x="102413" y="314554"/>
                </a:lnTo>
                <a:lnTo>
                  <a:pt x="171907" y="347472"/>
                </a:lnTo>
                <a:lnTo>
                  <a:pt x="230429" y="373075"/>
                </a:lnTo>
                <a:lnTo>
                  <a:pt x="277977" y="387706"/>
                </a:lnTo>
                <a:lnTo>
                  <a:pt x="362102" y="395021"/>
                </a:lnTo>
                <a:lnTo>
                  <a:pt x="471830" y="402336"/>
                </a:lnTo>
                <a:lnTo>
                  <a:pt x="566928" y="402336"/>
                </a:lnTo>
                <a:lnTo>
                  <a:pt x="636422" y="395021"/>
                </a:lnTo>
                <a:lnTo>
                  <a:pt x="844905" y="362103"/>
                </a:lnTo>
                <a:lnTo>
                  <a:pt x="1192377" y="307239"/>
                </a:lnTo>
                <a:lnTo>
                  <a:pt x="1565453" y="248717"/>
                </a:lnTo>
                <a:lnTo>
                  <a:pt x="1865376" y="197511"/>
                </a:lnTo>
                <a:lnTo>
                  <a:pt x="2143353" y="153619"/>
                </a:lnTo>
                <a:lnTo>
                  <a:pt x="2315261" y="131674"/>
                </a:lnTo>
                <a:lnTo>
                  <a:pt x="2373782" y="138989"/>
                </a:lnTo>
                <a:lnTo>
                  <a:pt x="2421331" y="138989"/>
                </a:lnTo>
                <a:lnTo>
                  <a:pt x="2465222" y="131674"/>
                </a:lnTo>
                <a:lnTo>
                  <a:pt x="2520086" y="117043"/>
                </a:lnTo>
                <a:lnTo>
                  <a:pt x="2816352" y="91440"/>
                </a:lnTo>
                <a:lnTo>
                  <a:pt x="3035808" y="80467"/>
                </a:lnTo>
                <a:lnTo>
                  <a:pt x="3269894" y="69495"/>
                </a:lnTo>
                <a:lnTo>
                  <a:pt x="3631997" y="51207"/>
                </a:lnTo>
                <a:lnTo>
                  <a:pt x="3756355" y="43891"/>
                </a:lnTo>
                <a:lnTo>
                  <a:pt x="3811219" y="29261"/>
                </a:lnTo>
                <a:lnTo>
                  <a:pt x="3873398" y="10973"/>
                </a:lnTo>
                <a:lnTo>
                  <a:pt x="3928262" y="0"/>
                </a:lnTo>
                <a:lnTo>
                  <a:pt x="3979469" y="0"/>
                </a:lnTo>
                <a:lnTo>
                  <a:pt x="4085539" y="7315"/>
                </a:lnTo>
                <a:lnTo>
                  <a:pt x="4217213" y="25603"/>
                </a:lnTo>
                <a:lnTo>
                  <a:pt x="4294022" y="47549"/>
                </a:lnTo>
                <a:lnTo>
                  <a:pt x="4348886" y="65837"/>
                </a:lnTo>
                <a:lnTo>
                  <a:pt x="4400093" y="91440"/>
                </a:lnTo>
                <a:lnTo>
                  <a:pt x="4447641" y="117043"/>
                </a:lnTo>
                <a:lnTo>
                  <a:pt x="4465929" y="131674"/>
                </a:lnTo>
                <a:lnTo>
                  <a:pt x="4480560" y="146304"/>
                </a:lnTo>
                <a:lnTo>
                  <a:pt x="4495190" y="168250"/>
                </a:lnTo>
                <a:lnTo>
                  <a:pt x="4502505" y="182880"/>
                </a:lnTo>
                <a:lnTo>
                  <a:pt x="4506163" y="197511"/>
                </a:lnTo>
                <a:lnTo>
                  <a:pt x="4502505" y="219456"/>
                </a:lnTo>
                <a:lnTo>
                  <a:pt x="4491533" y="234087"/>
                </a:lnTo>
                <a:lnTo>
                  <a:pt x="4462272" y="252375"/>
                </a:lnTo>
                <a:lnTo>
                  <a:pt x="4425696" y="263347"/>
                </a:lnTo>
                <a:lnTo>
                  <a:pt x="4396435" y="267005"/>
                </a:lnTo>
                <a:lnTo>
                  <a:pt x="4315968" y="267005"/>
                </a:lnTo>
                <a:lnTo>
                  <a:pt x="4133088" y="267005"/>
                </a:lnTo>
                <a:lnTo>
                  <a:pt x="3906317" y="267005"/>
                </a:lnTo>
                <a:lnTo>
                  <a:pt x="3730752" y="270663"/>
                </a:lnTo>
                <a:lnTo>
                  <a:pt x="3493008" y="2670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7EFAB2BE-20A3-4907-9323-3CF90B03E01F}"/>
              </a:ext>
            </a:extLst>
          </p:cNvPr>
          <p:cNvSpPr/>
          <p:nvPr/>
        </p:nvSpPr>
        <p:spPr>
          <a:xfrm>
            <a:off x="2686050" y="2525713"/>
            <a:ext cx="3568700" cy="2671762"/>
          </a:xfrm>
          <a:custGeom>
            <a:avLst/>
            <a:gdLst>
              <a:gd name="connsiteX0" fmla="*/ 3134114 w 3569219"/>
              <a:gd name="connsiteY0" fmla="*/ 686649 h 2671815"/>
              <a:gd name="connsiteX1" fmla="*/ 2950554 w 3569219"/>
              <a:gd name="connsiteY1" fmla="*/ 870209 h 2671815"/>
              <a:gd name="connsiteX2" fmla="*/ 2800987 w 3569219"/>
              <a:gd name="connsiteY2" fmla="*/ 1009579 h 2671815"/>
              <a:gd name="connsiteX3" fmla="*/ 2627625 w 3569219"/>
              <a:gd name="connsiteY3" fmla="*/ 1186340 h 2671815"/>
              <a:gd name="connsiteX4" fmla="*/ 2508651 w 3569219"/>
              <a:gd name="connsiteY4" fmla="*/ 1288318 h 2671815"/>
              <a:gd name="connsiteX5" fmla="*/ 2270703 w 3569219"/>
              <a:gd name="connsiteY5" fmla="*/ 1475277 h 2671815"/>
              <a:gd name="connsiteX6" fmla="*/ 2025957 w 3569219"/>
              <a:gd name="connsiteY6" fmla="*/ 1648639 h 2671815"/>
              <a:gd name="connsiteX7" fmla="*/ 1886587 w 3569219"/>
              <a:gd name="connsiteY7" fmla="*/ 1740419 h 2671815"/>
              <a:gd name="connsiteX8" fmla="*/ 1726822 w 3569219"/>
              <a:gd name="connsiteY8" fmla="*/ 1838997 h 2671815"/>
              <a:gd name="connsiteX9" fmla="*/ 1560258 w 3569219"/>
              <a:gd name="connsiteY9" fmla="*/ 1957971 h 2671815"/>
              <a:gd name="connsiteX10" fmla="*/ 1366501 w 3569219"/>
              <a:gd name="connsiteY10" fmla="*/ 2076945 h 2671815"/>
              <a:gd name="connsiteX11" fmla="*/ 1131952 w 3569219"/>
              <a:gd name="connsiteY11" fmla="*/ 2206117 h 2671815"/>
              <a:gd name="connsiteX12" fmla="*/ 860012 w 3569219"/>
              <a:gd name="connsiteY12" fmla="*/ 2345487 h 2671815"/>
              <a:gd name="connsiteX13" fmla="*/ 635661 w 3569219"/>
              <a:gd name="connsiteY13" fmla="*/ 2447464 h 2671815"/>
              <a:gd name="connsiteX14" fmla="*/ 370519 w 3569219"/>
              <a:gd name="connsiteY14" fmla="*/ 2556240 h 2671815"/>
              <a:gd name="connsiteX15" fmla="*/ 207354 w 3569219"/>
              <a:gd name="connsiteY15" fmla="*/ 2617427 h 2671815"/>
              <a:gd name="connsiteX16" fmla="*/ 50988 w 3569219"/>
              <a:gd name="connsiteY16" fmla="*/ 2671815 h 2671815"/>
              <a:gd name="connsiteX17" fmla="*/ 37391 w 3569219"/>
              <a:gd name="connsiteY17" fmla="*/ 2671815 h 2671815"/>
              <a:gd name="connsiteX18" fmla="*/ 13597 w 3569219"/>
              <a:gd name="connsiteY18" fmla="*/ 2665017 h 2671815"/>
              <a:gd name="connsiteX19" fmla="*/ 3399 w 3569219"/>
              <a:gd name="connsiteY19" fmla="*/ 2654819 h 2671815"/>
              <a:gd name="connsiteX20" fmla="*/ 0 w 3569219"/>
              <a:gd name="connsiteY20" fmla="*/ 2644621 h 2671815"/>
              <a:gd name="connsiteX21" fmla="*/ 3399 w 3569219"/>
              <a:gd name="connsiteY21" fmla="*/ 2631024 h 2671815"/>
              <a:gd name="connsiteX22" fmla="*/ 13597 w 3569219"/>
              <a:gd name="connsiteY22" fmla="*/ 2614028 h 2671815"/>
              <a:gd name="connsiteX23" fmla="*/ 40791 w 3569219"/>
              <a:gd name="connsiteY23" fmla="*/ 2597032 h 2671815"/>
              <a:gd name="connsiteX24" fmla="*/ 268541 w 3569219"/>
              <a:gd name="connsiteY24" fmla="*/ 2491655 h 2671815"/>
              <a:gd name="connsiteX25" fmla="*/ 492892 w 3569219"/>
              <a:gd name="connsiteY25" fmla="*/ 2382878 h 2671815"/>
              <a:gd name="connsiteX26" fmla="*/ 693448 w 3569219"/>
              <a:gd name="connsiteY26" fmla="*/ 2280901 h 2671815"/>
              <a:gd name="connsiteX27" fmla="*/ 873609 w 3569219"/>
              <a:gd name="connsiteY27" fmla="*/ 2185722 h 2671815"/>
              <a:gd name="connsiteX28" fmla="*/ 1060568 w 3569219"/>
              <a:gd name="connsiteY28" fmla="*/ 2076945 h 2671815"/>
              <a:gd name="connsiteX29" fmla="*/ 1213534 w 3569219"/>
              <a:gd name="connsiteY29" fmla="*/ 1978367 h 2671815"/>
              <a:gd name="connsiteX30" fmla="*/ 1386896 w 3569219"/>
              <a:gd name="connsiteY30" fmla="*/ 1862792 h 2671815"/>
              <a:gd name="connsiteX31" fmla="*/ 1509270 w 3569219"/>
              <a:gd name="connsiteY31" fmla="*/ 1777811 h 2671815"/>
              <a:gd name="connsiteX32" fmla="*/ 1723423 w 3569219"/>
              <a:gd name="connsiteY32" fmla="*/ 1624844 h 2671815"/>
              <a:gd name="connsiteX33" fmla="*/ 1974968 w 3569219"/>
              <a:gd name="connsiteY33" fmla="*/ 1437885 h 2671815"/>
              <a:gd name="connsiteX34" fmla="*/ 2168725 w 3569219"/>
              <a:gd name="connsiteY34" fmla="*/ 1291717 h 2671815"/>
              <a:gd name="connsiteX35" fmla="*/ 2280901 w 3569219"/>
              <a:gd name="connsiteY35" fmla="*/ 1206736 h 2671815"/>
              <a:gd name="connsiteX36" fmla="*/ 2603830 w 3569219"/>
              <a:gd name="connsiteY36" fmla="*/ 934795 h 2671815"/>
              <a:gd name="connsiteX37" fmla="*/ 2766994 w 3569219"/>
              <a:gd name="connsiteY37" fmla="*/ 778429 h 2671815"/>
              <a:gd name="connsiteX38" fmla="*/ 2919961 w 3569219"/>
              <a:gd name="connsiteY38" fmla="*/ 618664 h 2671815"/>
              <a:gd name="connsiteX39" fmla="*/ 3028737 w 3569219"/>
              <a:gd name="connsiteY39" fmla="*/ 489493 h 2671815"/>
              <a:gd name="connsiteX40" fmla="*/ 3113719 w 3569219"/>
              <a:gd name="connsiteY40" fmla="*/ 380716 h 2671815"/>
              <a:gd name="connsiteX41" fmla="*/ 3174905 w 3569219"/>
              <a:gd name="connsiteY41" fmla="*/ 278739 h 2671815"/>
              <a:gd name="connsiteX42" fmla="*/ 3191901 w 3569219"/>
              <a:gd name="connsiteY42" fmla="*/ 254944 h 2671815"/>
              <a:gd name="connsiteX43" fmla="*/ 3212297 w 3569219"/>
              <a:gd name="connsiteY43" fmla="*/ 227750 h 2671815"/>
              <a:gd name="connsiteX44" fmla="*/ 3215696 w 3569219"/>
              <a:gd name="connsiteY44" fmla="*/ 203955 h 2671815"/>
              <a:gd name="connsiteX45" fmla="*/ 3215696 w 3569219"/>
              <a:gd name="connsiteY45" fmla="*/ 186959 h 2671815"/>
              <a:gd name="connsiteX46" fmla="*/ 3208898 w 3569219"/>
              <a:gd name="connsiteY46" fmla="*/ 166563 h 2671815"/>
              <a:gd name="connsiteX47" fmla="*/ 3195301 w 3569219"/>
              <a:gd name="connsiteY47" fmla="*/ 142768 h 2671815"/>
              <a:gd name="connsiteX48" fmla="*/ 3154510 w 3569219"/>
              <a:gd name="connsiteY48" fmla="*/ 101977 h 2671815"/>
              <a:gd name="connsiteX49" fmla="*/ 3117118 w 3569219"/>
              <a:gd name="connsiteY49" fmla="*/ 67985 h 2671815"/>
              <a:gd name="connsiteX50" fmla="*/ 3100122 w 3569219"/>
              <a:gd name="connsiteY50" fmla="*/ 44190 h 2671815"/>
              <a:gd name="connsiteX51" fmla="*/ 3093323 w 3569219"/>
              <a:gd name="connsiteY51" fmla="*/ 23794 h 2671815"/>
              <a:gd name="connsiteX52" fmla="*/ 3093323 w 3569219"/>
              <a:gd name="connsiteY52" fmla="*/ 6798 h 2671815"/>
              <a:gd name="connsiteX53" fmla="*/ 3100122 w 3569219"/>
              <a:gd name="connsiteY53" fmla="*/ 0 h 2671815"/>
              <a:gd name="connsiteX54" fmla="*/ 3117118 w 3569219"/>
              <a:gd name="connsiteY54" fmla="*/ 3399 h 2671815"/>
              <a:gd name="connsiteX55" fmla="*/ 3147711 w 3569219"/>
              <a:gd name="connsiteY55" fmla="*/ 10197 h 2671815"/>
              <a:gd name="connsiteX56" fmla="*/ 3208898 w 3569219"/>
              <a:gd name="connsiteY56" fmla="*/ 16996 h 2671815"/>
              <a:gd name="connsiteX57" fmla="*/ 3280282 w 3569219"/>
              <a:gd name="connsiteY57" fmla="*/ 40791 h 2671815"/>
              <a:gd name="connsiteX58" fmla="*/ 3324473 w 3569219"/>
              <a:gd name="connsiteY58" fmla="*/ 61186 h 2671815"/>
              <a:gd name="connsiteX59" fmla="*/ 3375461 w 3569219"/>
              <a:gd name="connsiteY59" fmla="*/ 91780 h 2671815"/>
              <a:gd name="connsiteX60" fmla="*/ 3446846 w 3569219"/>
              <a:gd name="connsiteY60" fmla="*/ 139369 h 2671815"/>
              <a:gd name="connsiteX61" fmla="*/ 3491036 w 3569219"/>
              <a:gd name="connsiteY61" fmla="*/ 176761 h 2671815"/>
              <a:gd name="connsiteX62" fmla="*/ 3528428 w 3569219"/>
              <a:gd name="connsiteY62" fmla="*/ 214153 h 2671815"/>
              <a:gd name="connsiteX63" fmla="*/ 3548823 w 3569219"/>
              <a:gd name="connsiteY63" fmla="*/ 241347 h 2671815"/>
              <a:gd name="connsiteX64" fmla="*/ 3565820 w 3569219"/>
              <a:gd name="connsiteY64" fmla="*/ 265142 h 2671815"/>
              <a:gd name="connsiteX65" fmla="*/ 3569219 w 3569219"/>
              <a:gd name="connsiteY65" fmla="*/ 282138 h 2671815"/>
              <a:gd name="connsiteX66" fmla="*/ 3569219 w 3569219"/>
              <a:gd name="connsiteY66" fmla="*/ 299134 h 2671815"/>
              <a:gd name="connsiteX67" fmla="*/ 3565820 w 3569219"/>
              <a:gd name="connsiteY67" fmla="*/ 322929 h 2671815"/>
              <a:gd name="connsiteX68" fmla="*/ 3548823 w 3569219"/>
              <a:gd name="connsiteY68" fmla="*/ 346724 h 2671815"/>
              <a:gd name="connsiteX69" fmla="*/ 3514831 w 3569219"/>
              <a:gd name="connsiteY69" fmla="*/ 367119 h 2671815"/>
              <a:gd name="connsiteX70" fmla="*/ 3467241 w 3569219"/>
              <a:gd name="connsiteY70" fmla="*/ 387515 h 2671815"/>
              <a:gd name="connsiteX71" fmla="*/ 3423051 w 3569219"/>
              <a:gd name="connsiteY71" fmla="*/ 411310 h 2671815"/>
              <a:gd name="connsiteX72" fmla="*/ 3334670 w 3569219"/>
              <a:gd name="connsiteY72" fmla="*/ 475895 h 2671815"/>
              <a:gd name="connsiteX73" fmla="*/ 3266685 w 3569219"/>
              <a:gd name="connsiteY73" fmla="*/ 540481 h 2671815"/>
              <a:gd name="connsiteX74" fmla="*/ 3178304 w 3569219"/>
              <a:gd name="connsiteY74" fmla="*/ 639060 h 2671815"/>
              <a:gd name="connsiteX75" fmla="*/ 3134114 w 3569219"/>
              <a:gd name="connsiteY75" fmla="*/ 686649 h 267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569219" h="2671815">
                <a:moveTo>
                  <a:pt x="3134114" y="686649"/>
                </a:moveTo>
                <a:lnTo>
                  <a:pt x="2950554" y="870209"/>
                </a:lnTo>
                <a:lnTo>
                  <a:pt x="2800987" y="1009579"/>
                </a:lnTo>
                <a:lnTo>
                  <a:pt x="2627625" y="1186340"/>
                </a:lnTo>
                <a:lnTo>
                  <a:pt x="2508651" y="1288318"/>
                </a:lnTo>
                <a:lnTo>
                  <a:pt x="2270703" y="1475277"/>
                </a:lnTo>
                <a:lnTo>
                  <a:pt x="2025957" y="1648639"/>
                </a:lnTo>
                <a:lnTo>
                  <a:pt x="1886587" y="1740419"/>
                </a:lnTo>
                <a:lnTo>
                  <a:pt x="1726822" y="1838997"/>
                </a:lnTo>
                <a:lnTo>
                  <a:pt x="1560258" y="1957971"/>
                </a:lnTo>
                <a:lnTo>
                  <a:pt x="1366501" y="2076945"/>
                </a:lnTo>
                <a:lnTo>
                  <a:pt x="1131952" y="2206117"/>
                </a:lnTo>
                <a:lnTo>
                  <a:pt x="860012" y="2345487"/>
                </a:lnTo>
                <a:lnTo>
                  <a:pt x="635661" y="2447464"/>
                </a:lnTo>
                <a:lnTo>
                  <a:pt x="370519" y="2556240"/>
                </a:lnTo>
                <a:lnTo>
                  <a:pt x="207354" y="2617427"/>
                </a:lnTo>
                <a:lnTo>
                  <a:pt x="50988" y="2671815"/>
                </a:lnTo>
                <a:lnTo>
                  <a:pt x="37391" y="2671815"/>
                </a:lnTo>
                <a:lnTo>
                  <a:pt x="13597" y="2665017"/>
                </a:lnTo>
                <a:lnTo>
                  <a:pt x="3399" y="2654819"/>
                </a:lnTo>
                <a:lnTo>
                  <a:pt x="0" y="2644621"/>
                </a:lnTo>
                <a:lnTo>
                  <a:pt x="3399" y="2631024"/>
                </a:lnTo>
                <a:lnTo>
                  <a:pt x="13597" y="2614028"/>
                </a:lnTo>
                <a:lnTo>
                  <a:pt x="40791" y="2597032"/>
                </a:lnTo>
                <a:lnTo>
                  <a:pt x="268541" y="2491655"/>
                </a:lnTo>
                <a:lnTo>
                  <a:pt x="492892" y="2382878"/>
                </a:lnTo>
                <a:lnTo>
                  <a:pt x="693448" y="2280901"/>
                </a:lnTo>
                <a:lnTo>
                  <a:pt x="873609" y="2185722"/>
                </a:lnTo>
                <a:lnTo>
                  <a:pt x="1060568" y="2076945"/>
                </a:lnTo>
                <a:lnTo>
                  <a:pt x="1213534" y="1978367"/>
                </a:lnTo>
                <a:lnTo>
                  <a:pt x="1386896" y="1862792"/>
                </a:lnTo>
                <a:lnTo>
                  <a:pt x="1509270" y="1777811"/>
                </a:lnTo>
                <a:lnTo>
                  <a:pt x="1723423" y="1624844"/>
                </a:lnTo>
                <a:lnTo>
                  <a:pt x="1974968" y="1437885"/>
                </a:lnTo>
                <a:lnTo>
                  <a:pt x="2168725" y="1291717"/>
                </a:lnTo>
                <a:lnTo>
                  <a:pt x="2280901" y="1206736"/>
                </a:lnTo>
                <a:lnTo>
                  <a:pt x="2603830" y="934795"/>
                </a:lnTo>
                <a:lnTo>
                  <a:pt x="2766994" y="778429"/>
                </a:lnTo>
                <a:lnTo>
                  <a:pt x="2919961" y="618664"/>
                </a:lnTo>
                <a:lnTo>
                  <a:pt x="3028737" y="489493"/>
                </a:lnTo>
                <a:lnTo>
                  <a:pt x="3113719" y="380716"/>
                </a:lnTo>
                <a:lnTo>
                  <a:pt x="3174905" y="278739"/>
                </a:lnTo>
                <a:lnTo>
                  <a:pt x="3191901" y="254944"/>
                </a:lnTo>
                <a:lnTo>
                  <a:pt x="3212297" y="227750"/>
                </a:lnTo>
                <a:lnTo>
                  <a:pt x="3215696" y="203955"/>
                </a:lnTo>
                <a:lnTo>
                  <a:pt x="3215696" y="186959"/>
                </a:lnTo>
                <a:lnTo>
                  <a:pt x="3208898" y="166563"/>
                </a:lnTo>
                <a:lnTo>
                  <a:pt x="3195301" y="142768"/>
                </a:lnTo>
                <a:lnTo>
                  <a:pt x="3154510" y="101977"/>
                </a:lnTo>
                <a:lnTo>
                  <a:pt x="3117118" y="67985"/>
                </a:lnTo>
                <a:lnTo>
                  <a:pt x="3100122" y="44190"/>
                </a:lnTo>
                <a:lnTo>
                  <a:pt x="3093323" y="23794"/>
                </a:lnTo>
                <a:lnTo>
                  <a:pt x="3093323" y="6798"/>
                </a:lnTo>
                <a:lnTo>
                  <a:pt x="3100122" y="0"/>
                </a:lnTo>
                <a:lnTo>
                  <a:pt x="3117118" y="3399"/>
                </a:lnTo>
                <a:lnTo>
                  <a:pt x="3147711" y="10197"/>
                </a:lnTo>
                <a:lnTo>
                  <a:pt x="3208898" y="16996"/>
                </a:lnTo>
                <a:lnTo>
                  <a:pt x="3280282" y="40791"/>
                </a:lnTo>
                <a:lnTo>
                  <a:pt x="3324473" y="61186"/>
                </a:lnTo>
                <a:lnTo>
                  <a:pt x="3375461" y="91780"/>
                </a:lnTo>
                <a:lnTo>
                  <a:pt x="3446846" y="139369"/>
                </a:lnTo>
                <a:lnTo>
                  <a:pt x="3491036" y="176761"/>
                </a:lnTo>
                <a:lnTo>
                  <a:pt x="3528428" y="214153"/>
                </a:lnTo>
                <a:lnTo>
                  <a:pt x="3548823" y="241347"/>
                </a:lnTo>
                <a:lnTo>
                  <a:pt x="3565820" y="265142"/>
                </a:lnTo>
                <a:lnTo>
                  <a:pt x="3569219" y="282138"/>
                </a:lnTo>
                <a:lnTo>
                  <a:pt x="3569219" y="299134"/>
                </a:lnTo>
                <a:lnTo>
                  <a:pt x="3565820" y="322929"/>
                </a:lnTo>
                <a:lnTo>
                  <a:pt x="3548823" y="346724"/>
                </a:lnTo>
                <a:lnTo>
                  <a:pt x="3514831" y="367119"/>
                </a:lnTo>
                <a:lnTo>
                  <a:pt x="3467241" y="387515"/>
                </a:lnTo>
                <a:lnTo>
                  <a:pt x="3423051" y="411310"/>
                </a:lnTo>
                <a:lnTo>
                  <a:pt x="3334670" y="475895"/>
                </a:lnTo>
                <a:lnTo>
                  <a:pt x="3266685" y="540481"/>
                </a:lnTo>
                <a:lnTo>
                  <a:pt x="3178304" y="639060"/>
                </a:lnTo>
                <a:lnTo>
                  <a:pt x="3134114" y="6866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B0D0946F-5917-43D3-B95C-B5F299E8ECBD}"/>
              </a:ext>
            </a:extLst>
          </p:cNvPr>
          <p:cNvSpPr/>
          <p:nvPr/>
        </p:nvSpPr>
        <p:spPr>
          <a:xfrm>
            <a:off x="4386263" y="4211638"/>
            <a:ext cx="1971675" cy="1701800"/>
          </a:xfrm>
          <a:custGeom>
            <a:avLst/>
            <a:gdLst>
              <a:gd name="connsiteX0" fmla="*/ 1133475 w 1971675"/>
              <a:gd name="connsiteY0" fmla="*/ 211932 h 1700213"/>
              <a:gd name="connsiteX1" fmla="*/ 904875 w 1971675"/>
              <a:gd name="connsiteY1" fmla="*/ 235744 h 1700213"/>
              <a:gd name="connsiteX2" fmla="*/ 657225 w 1971675"/>
              <a:gd name="connsiteY2" fmla="*/ 261938 h 1700213"/>
              <a:gd name="connsiteX3" fmla="*/ 411956 w 1971675"/>
              <a:gd name="connsiteY3" fmla="*/ 290513 h 1700213"/>
              <a:gd name="connsiteX4" fmla="*/ 121443 w 1971675"/>
              <a:gd name="connsiteY4" fmla="*/ 326232 h 1700213"/>
              <a:gd name="connsiteX5" fmla="*/ 11906 w 1971675"/>
              <a:gd name="connsiteY5" fmla="*/ 340519 h 1700213"/>
              <a:gd name="connsiteX6" fmla="*/ 0 w 1971675"/>
              <a:gd name="connsiteY6" fmla="*/ 178594 h 1700213"/>
              <a:gd name="connsiteX7" fmla="*/ 152400 w 1971675"/>
              <a:gd name="connsiteY7" fmla="*/ 169069 h 1700213"/>
              <a:gd name="connsiteX8" fmla="*/ 397668 w 1971675"/>
              <a:gd name="connsiteY8" fmla="*/ 145257 h 1700213"/>
              <a:gd name="connsiteX9" fmla="*/ 707231 w 1971675"/>
              <a:gd name="connsiteY9" fmla="*/ 114300 h 1700213"/>
              <a:gd name="connsiteX10" fmla="*/ 1064418 w 1971675"/>
              <a:gd name="connsiteY10" fmla="*/ 76200 h 1700213"/>
              <a:gd name="connsiteX11" fmla="*/ 1428750 w 1971675"/>
              <a:gd name="connsiteY11" fmla="*/ 33338 h 1700213"/>
              <a:gd name="connsiteX12" fmla="*/ 1681162 w 1971675"/>
              <a:gd name="connsiteY12" fmla="*/ 0 h 1700213"/>
              <a:gd name="connsiteX13" fmla="*/ 1695450 w 1971675"/>
              <a:gd name="connsiteY13" fmla="*/ 0 h 1700213"/>
              <a:gd name="connsiteX14" fmla="*/ 1714500 w 1971675"/>
              <a:gd name="connsiteY14" fmla="*/ 4763 h 1700213"/>
              <a:gd name="connsiteX15" fmla="*/ 1750218 w 1971675"/>
              <a:gd name="connsiteY15" fmla="*/ 23813 h 1700213"/>
              <a:gd name="connsiteX16" fmla="*/ 1797843 w 1971675"/>
              <a:gd name="connsiteY16" fmla="*/ 47625 h 1700213"/>
              <a:gd name="connsiteX17" fmla="*/ 1828800 w 1971675"/>
              <a:gd name="connsiteY17" fmla="*/ 61913 h 1700213"/>
              <a:gd name="connsiteX18" fmla="*/ 1845468 w 1971675"/>
              <a:gd name="connsiteY18" fmla="*/ 73819 h 1700213"/>
              <a:gd name="connsiteX19" fmla="*/ 1900237 w 1971675"/>
              <a:gd name="connsiteY19" fmla="*/ 111919 h 1700213"/>
              <a:gd name="connsiteX20" fmla="*/ 1933575 w 1971675"/>
              <a:gd name="connsiteY20" fmla="*/ 142875 h 1700213"/>
              <a:gd name="connsiteX21" fmla="*/ 1957387 w 1971675"/>
              <a:gd name="connsiteY21" fmla="*/ 166688 h 1700213"/>
              <a:gd name="connsiteX22" fmla="*/ 1966912 w 1971675"/>
              <a:gd name="connsiteY22" fmla="*/ 185738 h 1700213"/>
              <a:gd name="connsiteX23" fmla="*/ 1971675 w 1971675"/>
              <a:gd name="connsiteY23" fmla="*/ 200025 h 1700213"/>
              <a:gd name="connsiteX24" fmla="*/ 1971675 w 1971675"/>
              <a:gd name="connsiteY24" fmla="*/ 211932 h 1700213"/>
              <a:gd name="connsiteX25" fmla="*/ 1962150 w 1971675"/>
              <a:gd name="connsiteY25" fmla="*/ 230982 h 1700213"/>
              <a:gd name="connsiteX26" fmla="*/ 1947862 w 1971675"/>
              <a:gd name="connsiteY26" fmla="*/ 240507 h 1700213"/>
              <a:gd name="connsiteX27" fmla="*/ 1933575 w 1971675"/>
              <a:gd name="connsiteY27" fmla="*/ 254794 h 1700213"/>
              <a:gd name="connsiteX28" fmla="*/ 1916906 w 1971675"/>
              <a:gd name="connsiteY28" fmla="*/ 278607 h 1700213"/>
              <a:gd name="connsiteX29" fmla="*/ 1902618 w 1971675"/>
              <a:gd name="connsiteY29" fmla="*/ 314325 h 1700213"/>
              <a:gd name="connsiteX30" fmla="*/ 1897856 w 1971675"/>
              <a:gd name="connsiteY30" fmla="*/ 395288 h 1700213"/>
              <a:gd name="connsiteX31" fmla="*/ 1885950 w 1971675"/>
              <a:gd name="connsiteY31" fmla="*/ 635794 h 1700213"/>
              <a:gd name="connsiteX32" fmla="*/ 1871662 w 1971675"/>
              <a:gd name="connsiteY32" fmla="*/ 914400 h 1700213"/>
              <a:gd name="connsiteX33" fmla="*/ 1854993 w 1971675"/>
              <a:gd name="connsiteY33" fmla="*/ 1200150 h 1700213"/>
              <a:gd name="connsiteX34" fmla="*/ 1850231 w 1971675"/>
              <a:gd name="connsiteY34" fmla="*/ 1300163 h 1700213"/>
              <a:gd name="connsiteX35" fmla="*/ 1843087 w 1971675"/>
              <a:gd name="connsiteY35" fmla="*/ 1352550 h 1700213"/>
              <a:gd name="connsiteX36" fmla="*/ 1831181 w 1971675"/>
              <a:gd name="connsiteY36" fmla="*/ 1414463 h 1700213"/>
              <a:gd name="connsiteX37" fmla="*/ 1809750 w 1971675"/>
              <a:gd name="connsiteY37" fmla="*/ 1490663 h 1700213"/>
              <a:gd name="connsiteX38" fmla="*/ 1776412 w 1971675"/>
              <a:gd name="connsiteY38" fmla="*/ 1581150 h 1700213"/>
              <a:gd name="connsiteX39" fmla="*/ 1750218 w 1971675"/>
              <a:gd name="connsiteY39" fmla="*/ 1652588 h 1700213"/>
              <a:gd name="connsiteX40" fmla="*/ 1740693 w 1971675"/>
              <a:gd name="connsiteY40" fmla="*/ 1671638 h 1700213"/>
              <a:gd name="connsiteX41" fmla="*/ 1721643 w 1971675"/>
              <a:gd name="connsiteY41" fmla="*/ 1685925 h 1700213"/>
              <a:gd name="connsiteX42" fmla="*/ 1702593 w 1971675"/>
              <a:gd name="connsiteY42" fmla="*/ 1695450 h 1700213"/>
              <a:gd name="connsiteX43" fmla="*/ 1678781 w 1971675"/>
              <a:gd name="connsiteY43" fmla="*/ 1700213 h 1700213"/>
              <a:gd name="connsiteX44" fmla="*/ 1654968 w 1971675"/>
              <a:gd name="connsiteY44" fmla="*/ 1693069 h 1700213"/>
              <a:gd name="connsiteX45" fmla="*/ 1635918 w 1971675"/>
              <a:gd name="connsiteY45" fmla="*/ 1678782 h 1700213"/>
              <a:gd name="connsiteX46" fmla="*/ 1619250 w 1971675"/>
              <a:gd name="connsiteY46" fmla="*/ 1657350 h 1700213"/>
              <a:gd name="connsiteX47" fmla="*/ 1609725 w 1971675"/>
              <a:gd name="connsiteY47" fmla="*/ 1631157 h 1700213"/>
              <a:gd name="connsiteX48" fmla="*/ 1604962 w 1971675"/>
              <a:gd name="connsiteY48" fmla="*/ 1597819 h 1700213"/>
              <a:gd name="connsiteX49" fmla="*/ 1607343 w 1971675"/>
              <a:gd name="connsiteY49" fmla="*/ 1378744 h 1700213"/>
              <a:gd name="connsiteX50" fmla="*/ 1619250 w 1971675"/>
              <a:gd name="connsiteY50" fmla="*/ 1188244 h 1700213"/>
              <a:gd name="connsiteX51" fmla="*/ 1626393 w 1971675"/>
              <a:gd name="connsiteY51" fmla="*/ 1066800 h 1700213"/>
              <a:gd name="connsiteX52" fmla="*/ 1628775 w 1971675"/>
              <a:gd name="connsiteY52" fmla="*/ 942975 h 1700213"/>
              <a:gd name="connsiteX53" fmla="*/ 1631156 w 1971675"/>
              <a:gd name="connsiteY53" fmla="*/ 797719 h 1700213"/>
              <a:gd name="connsiteX54" fmla="*/ 1631156 w 1971675"/>
              <a:gd name="connsiteY54" fmla="*/ 573882 h 1700213"/>
              <a:gd name="connsiteX55" fmla="*/ 1631156 w 1971675"/>
              <a:gd name="connsiteY55" fmla="*/ 323850 h 1700213"/>
              <a:gd name="connsiteX56" fmla="*/ 1631156 w 1971675"/>
              <a:gd name="connsiteY56" fmla="*/ 230982 h 1700213"/>
              <a:gd name="connsiteX57" fmla="*/ 1628775 w 1971675"/>
              <a:gd name="connsiteY57" fmla="*/ 221457 h 1700213"/>
              <a:gd name="connsiteX58" fmla="*/ 1624012 w 1971675"/>
              <a:gd name="connsiteY58" fmla="*/ 209550 h 1700213"/>
              <a:gd name="connsiteX59" fmla="*/ 1612106 w 1971675"/>
              <a:gd name="connsiteY59" fmla="*/ 195263 h 1700213"/>
              <a:gd name="connsiteX60" fmla="*/ 1590675 w 1971675"/>
              <a:gd name="connsiteY60" fmla="*/ 183357 h 1700213"/>
              <a:gd name="connsiteX61" fmla="*/ 1559718 w 1971675"/>
              <a:gd name="connsiteY61" fmla="*/ 178594 h 1700213"/>
              <a:gd name="connsiteX62" fmla="*/ 1483518 w 1971675"/>
              <a:gd name="connsiteY62" fmla="*/ 183357 h 1700213"/>
              <a:gd name="connsiteX63" fmla="*/ 1343025 w 1971675"/>
              <a:gd name="connsiteY63" fmla="*/ 192882 h 1700213"/>
              <a:gd name="connsiteX64" fmla="*/ 1133475 w 1971675"/>
              <a:gd name="connsiteY64" fmla="*/ 211932 h 1700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971675" h="1700213">
                <a:moveTo>
                  <a:pt x="1133475" y="211932"/>
                </a:moveTo>
                <a:lnTo>
                  <a:pt x="904875" y="235744"/>
                </a:lnTo>
                <a:lnTo>
                  <a:pt x="657225" y="261938"/>
                </a:lnTo>
                <a:lnTo>
                  <a:pt x="411956" y="290513"/>
                </a:lnTo>
                <a:lnTo>
                  <a:pt x="121443" y="326232"/>
                </a:lnTo>
                <a:lnTo>
                  <a:pt x="11906" y="340519"/>
                </a:lnTo>
                <a:lnTo>
                  <a:pt x="0" y="178594"/>
                </a:lnTo>
                <a:lnTo>
                  <a:pt x="152400" y="169069"/>
                </a:lnTo>
                <a:lnTo>
                  <a:pt x="397668" y="145257"/>
                </a:lnTo>
                <a:lnTo>
                  <a:pt x="707231" y="114300"/>
                </a:lnTo>
                <a:lnTo>
                  <a:pt x="1064418" y="76200"/>
                </a:lnTo>
                <a:lnTo>
                  <a:pt x="1428750" y="33338"/>
                </a:lnTo>
                <a:lnTo>
                  <a:pt x="1681162" y="0"/>
                </a:lnTo>
                <a:lnTo>
                  <a:pt x="1695450" y="0"/>
                </a:lnTo>
                <a:lnTo>
                  <a:pt x="1714500" y="4763"/>
                </a:lnTo>
                <a:lnTo>
                  <a:pt x="1750218" y="23813"/>
                </a:lnTo>
                <a:lnTo>
                  <a:pt x="1797843" y="47625"/>
                </a:lnTo>
                <a:lnTo>
                  <a:pt x="1828800" y="61913"/>
                </a:lnTo>
                <a:lnTo>
                  <a:pt x="1845468" y="73819"/>
                </a:lnTo>
                <a:lnTo>
                  <a:pt x="1900237" y="111919"/>
                </a:lnTo>
                <a:lnTo>
                  <a:pt x="1933575" y="142875"/>
                </a:lnTo>
                <a:lnTo>
                  <a:pt x="1957387" y="166688"/>
                </a:lnTo>
                <a:lnTo>
                  <a:pt x="1966912" y="185738"/>
                </a:lnTo>
                <a:lnTo>
                  <a:pt x="1971675" y="200025"/>
                </a:lnTo>
                <a:lnTo>
                  <a:pt x="1971675" y="211932"/>
                </a:lnTo>
                <a:lnTo>
                  <a:pt x="1962150" y="230982"/>
                </a:lnTo>
                <a:lnTo>
                  <a:pt x="1947862" y="240507"/>
                </a:lnTo>
                <a:lnTo>
                  <a:pt x="1933575" y="254794"/>
                </a:lnTo>
                <a:lnTo>
                  <a:pt x="1916906" y="278607"/>
                </a:lnTo>
                <a:lnTo>
                  <a:pt x="1902618" y="314325"/>
                </a:lnTo>
                <a:lnTo>
                  <a:pt x="1897856" y="395288"/>
                </a:lnTo>
                <a:lnTo>
                  <a:pt x="1885950" y="635794"/>
                </a:lnTo>
                <a:lnTo>
                  <a:pt x="1871662" y="914400"/>
                </a:lnTo>
                <a:lnTo>
                  <a:pt x="1854993" y="1200150"/>
                </a:lnTo>
                <a:lnTo>
                  <a:pt x="1850231" y="1300163"/>
                </a:lnTo>
                <a:lnTo>
                  <a:pt x="1843087" y="1352550"/>
                </a:lnTo>
                <a:lnTo>
                  <a:pt x="1831181" y="1414463"/>
                </a:lnTo>
                <a:lnTo>
                  <a:pt x="1809750" y="1490663"/>
                </a:lnTo>
                <a:lnTo>
                  <a:pt x="1776412" y="1581150"/>
                </a:lnTo>
                <a:lnTo>
                  <a:pt x="1750218" y="1652588"/>
                </a:lnTo>
                <a:lnTo>
                  <a:pt x="1740693" y="1671638"/>
                </a:lnTo>
                <a:lnTo>
                  <a:pt x="1721643" y="1685925"/>
                </a:lnTo>
                <a:lnTo>
                  <a:pt x="1702593" y="1695450"/>
                </a:lnTo>
                <a:lnTo>
                  <a:pt x="1678781" y="1700213"/>
                </a:lnTo>
                <a:lnTo>
                  <a:pt x="1654968" y="1693069"/>
                </a:lnTo>
                <a:lnTo>
                  <a:pt x="1635918" y="1678782"/>
                </a:lnTo>
                <a:lnTo>
                  <a:pt x="1619250" y="1657350"/>
                </a:lnTo>
                <a:lnTo>
                  <a:pt x="1609725" y="1631157"/>
                </a:lnTo>
                <a:lnTo>
                  <a:pt x="1604962" y="1597819"/>
                </a:lnTo>
                <a:cubicBezTo>
                  <a:pt x="1605756" y="1524794"/>
                  <a:pt x="1606549" y="1451769"/>
                  <a:pt x="1607343" y="1378744"/>
                </a:cubicBezTo>
                <a:lnTo>
                  <a:pt x="1619250" y="1188244"/>
                </a:lnTo>
                <a:lnTo>
                  <a:pt x="1626393" y="1066800"/>
                </a:lnTo>
                <a:lnTo>
                  <a:pt x="1628775" y="942975"/>
                </a:lnTo>
                <a:cubicBezTo>
                  <a:pt x="1629569" y="894556"/>
                  <a:pt x="1630362" y="846138"/>
                  <a:pt x="1631156" y="797719"/>
                </a:cubicBezTo>
                <a:lnTo>
                  <a:pt x="1631156" y="573882"/>
                </a:lnTo>
                <a:lnTo>
                  <a:pt x="1631156" y="323850"/>
                </a:lnTo>
                <a:lnTo>
                  <a:pt x="1631156" y="230982"/>
                </a:lnTo>
                <a:lnTo>
                  <a:pt x="1628775" y="221457"/>
                </a:lnTo>
                <a:lnTo>
                  <a:pt x="1624012" y="209550"/>
                </a:lnTo>
                <a:lnTo>
                  <a:pt x="1612106" y="195263"/>
                </a:lnTo>
                <a:lnTo>
                  <a:pt x="1590675" y="183357"/>
                </a:lnTo>
                <a:lnTo>
                  <a:pt x="1559718" y="178594"/>
                </a:lnTo>
                <a:lnTo>
                  <a:pt x="1483518" y="183357"/>
                </a:lnTo>
                <a:lnTo>
                  <a:pt x="1343025" y="192882"/>
                </a:lnTo>
                <a:lnTo>
                  <a:pt x="1133475" y="2119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72C05E4B-4946-4D05-9286-E5442CE40730}"/>
              </a:ext>
            </a:extLst>
          </p:cNvPr>
          <p:cNvSpPr/>
          <p:nvPr/>
        </p:nvSpPr>
        <p:spPr>
          <a:xfrm>
            <a:off x="4414838" y="4857750"/>
            <a:ext cx="1695450" cy="319088"/>
          </a:xfrm>
          <a:custGeom>
            <a:avLst/>
            <a:gdLst>
              <a:gd name="connsiteX0" fmla="*/ 1238250 w 1695450"/>
              <a:gd name="connsiteY0" fmla="*/ 204788 h 319088"/>
              <a:gd name="connsiteX1" fmla="*/ 881062 w 1695450"/>
              <a:gd name="connsiteY1" fmla="*/ 233363 h 319088"/>
              <a:gd name="connsiteX2" fmla="*/ 621506 w 1695450"/>
              <a:gd name="connsiteY2" fmla="*/ 257175 h 319088"/>
              <a:gd name="connsiteX3" fmla="*/ 330993 w 1695450"/>
              <a:gd name="connsiteY3" fmla="*/ 285750 h 319088"/>
              <a:gd name="connsiteX4" fmla="*/ 4762 w 1695450"/>
              <a:gd name="connsiteY4" fmla="*/ 319088 h 319088"/>
              <a:gd name="connsiteX5" fmla="*/ 0 w 1695450"/>
              <a:gd name="connsiteY5" fmla="*/ 161925 h 319088"/>
              <a:gd name="connsiteX6" fmla="*/ 233362 w 1695450"/>
              <a:gd name="connsiteY6" fmla="*/ 135731 h 319088"/>
              <a:gd name="connsiteX7" fmla="*/ 452437 w 1695450"/>
              <a:gd name="connsiteY7" fmla="*/ 107156 h 319088"/>
              <a:gd name="connsiteX8" fmla="*/ 731043 w 1695450"/>
              <a:gd name="connsiteY8" fmla="*/ 73819 h 319088"/>
              <a:gd name="connsiteX9" fmla="*/ 1023937 w 1695450"/>
              <a:gd name="connsiteY9" fmla="*/ 38100 h 319088"/>
              <a:gd name="connsiteX10" fmla="*/ 1340643 w 1695450"/>
              <a:gd name="connsiteY10" fmla="*/ 4763 h 319088"/>
              <a:gd name="connsiteX11" fmla="*/ 1381125 w 1695450"/>
              <a:gd name="connsiteY11" fmla="*/ 0 h 319088"/>
              <a:gd name="connsiteX12" fmla="*/ 1452562 w 1695450"/>
              <a:gd name="connsiteY12" fmla="*/ 4763 h 319088"/>
              <a:gd name="connsiteX13" fmla="*/ 1695450 w 1695450"/>
              <a:gd name="connsiteY13" fmla="*/ 33338 h 319088"/>
              <a:gd name="connsiteX14" fmla="*/ 1693068 w 1695450"/>
              <a:gd name="connsiteY14" fmla="*/ 176213 h 319088"/>
              <a:gd name="connsiteX15" fmla="*/ 1443037 w 1695450"/>
              <a:gd name="connsiteY15" fmla="*/ 190500 h 319088"/>
              <a:gd name="connsiteX16" fmla="*/ 1238250 w 1695450"/>
              <a:gd name="connsiteY16" fmla="*/ 204788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95450" h="319088">
                <a:moveTo>
                  <a:pt x="1238250" y="204788"/>
                </a:moveTo>
                <a:lnTo>
                  <a:pt x="881062" y="233363"/>
                </a:lnTo>
                <a:lnTo>
                  <a:pt x="621506" y="257175"/>
                </a:lnTo>
                <a:lnTo>
                  <a:pt x="330993" y="285750"/>
                </a:lnTo>
                <a:lnTo>
                  <a:pt x="4762" y="319088"/>
                </a:lnTo>
                <a:lnTo>
                  <a:pt x="0" y="161925"/>
                </a:lnTo>
                <a:lnTo>
                  <a:pt x="233362" y="135731"/>
                </a:lnTo>
                <a:lnTo>
                  <a:pt x="452437" y="107156"/>
                </a:lnTo>
                <a:lnTo>
                  <a:pt x="731043" y="73819"/>
                </a:lnTo>
                <a:lnTo>
                  <a:pt x="1023937" y="38100"/>
                </a:lnTo>
                <a:lnTo>
                  <a:pt x="1340643" y="4763"/>
                </a:lnTo>
                <a:lnTo>
                  <a:pt x="1381125" y="0"/>
                </a:lnTo>
                <a:lnTo>
                  <a:pt x="1452562" y="4763"/>
                </a:lnTo>
                <a:lnTo>
                  <a:pt x="1695450" y="33338"/>
                </a:lnTo>
                <a:lnTo>
                  <a:pt x="1693068" y="176213"/>
                </a:lnTo>
                <a:lnTo>
                  <a:pt x="1443037" y="190500"/>
                </a:lnTo>
                <a:lnTo>
                  <a:pt x="1238250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0F9B4C0-1370-4478-98AC-20C651A5A116}"/>
              </a:ext>
            </a:extLst>
          </p:cNvPr>
          <p:cNvSpPr/>
          <p:nvPr/>
        </p:nvSpPr>
        <p:spPr>
          <a:xfrm>
            <a:off x="4429125" y="5572125"/>
            <a:ext cx="1630363" cy="333375"/>
          </a:xfrm>
          <a:custGeom>
            <a:avLst/>
            <a:gdLst>
              <a:gd name="connsiteX0" fmla="*/ 1300163 w 1631156"/>
              <a:gd name="connsiteY0" fmla="*/ 7144 h 333375"/>
              <a:gd name="connsiteX1" fmla="*/ 897731 w 1631156"/>
              <a:gd name="connsiteY1" fmla="*/ 45244 h 333375"/>
              <a:gd name="connsiteX2" fmla="*/ 595313 w 1631156"/>
              <a:gd name="connsiteY2" fmla="*/ 71438 h 333375"/>
              <a:gd name="connsiteX3" fmla="*/ 361950 w 1631156"/>
              <a:gd name="connsiteY3" fmla="*/ 90488 h 333375"/>
              <a:gd name="connsiteX4" fmla="*/ 178594 w 1631156"/>
              <a:gd name="connsiteY4" fmla="*/ 104775 h 333375"/>
              <a:gd name="connsiteX5" fmla="*/ 0 w 1631156"/>
              <a:gd name="connsiteY5" fmla="*/ 116681 h 333375"/>
              <a:gd name="connsiteX6" fmla="*/ 2381 w 1631156"/>
              <a:gd name="connsiteY6" fmla="*/ 233363 h 333375"/>
              <a:gd name="connsiteX7" fmla="*/ 114300 w 1631156"/>
              <a:gd name="connsiteY7" fmla="*/ 254794 h 333375"/>
              <a:gd name="connsiteX8" fmla="*/ 176213 w 1631156"/>
              <a:gd name="connsiteY8" fmla="*/ 264319 h 333375"/>
              <a:gd name="connsiteX9" fmla="*/ 228600 w 1631156"/>
              <a:gd name="connsiteY9" fmla="*/ 266700 h 333375"/>
              <a:gd name="connsiteX10" fmla="*/ 261938 w 1631156"/>
              <a:gd name="connsiteY10" fmla="*/ 261938 h 333375"/>
              <a:gd name="connsiteX11" fmla="*/ 442913 w 1631156"/>
              <a:gd name="connsiteY11" fmla="*/ 240506 h 333375"/>
              <a:gd name="connsiteX12" fmla="*/ 654844 w 1631156"/>
              <a:gd name="connsiteY12" fmla="*/ 219075 h 333375"/>
              <a:gd name="connsiteX13" fmla="*/ 845344 w 1631156"/>
              <a:gd name="connsiteY13" fmla="*/ 197644 h 333375"/>
              <a:gd name="connsiteX14" fmla="*/ 1083469 w 1631156"/>
              <a:gd name="connsiteY14" fmla="*/ 176213 h 333375"/>
              <a:gd name="connsiteX15" fmla="*/ 1333500 w 1631156"/>
              <a:gd name="connsiteY15" fmla="*/ 159544 h 333375"/>
              <a:gd name="connsiteX16" fmla="*/ 1431131 w 1631156"/>
              <a:gd name="connsiteY16" fmla="*/ 157163 h 333375"/>
              <a:gd name="connsiteX17" fmla="*/ 1473994 w 1631156"/>
              <a:gd name="connsiteY17" fmla="*/ 166688 h 333375"/>
              <a:gd name="connsiteX18" fmla="*/ 1507331 w 1631156"/>
              <a:gd name="connsiteY18" fmla="*/ 178594 h 333375"/>
              <a:gd name="connsiteX19" fmla="*/ 1531144 w 1631156"/>
              <a:gd name="connsiteY19" fmla="*/ 188119 h 333375"/>
              <a:gd name="connsiteX20" fmla="*/ 1545431 w 1631156"/>
              <a:gd name="connsiteY20" fmla="*/ 204788 h 333375"/>
              <a:gd name="connsiteX21" fmla="*/ 1557338 w 1631156"/>
              <a:gd name="connsiteY21" fmla="*/ 233363 h 333375"/>
              <a:gd name="connsiteX22" fmla="*/ 1566863 w 1631156"/>
              <a:gd name="connsiteY22" fmla="*/ 271463 h 333375"/>
              <a:gd name="connsiteX23" fmla="*/ 1581150 w 1631156"/>
              <a:gd name="connsiteY23" fmla="*/ 302419 h 333375"/>
              <a:gd name="connsiteX24" fmla="*/ 1609725 w 1631156"/>
              <a:gd name="connsiteY24" fmla="*/ 326231 h 333375"/>
              <a:gd name="connsiteX25" fmla="*/ 1631156 w 1631156"/>
              <a:gd name="connsiteY25" fmla="*/ 333375 h 333375"/>
              <a:gd name="connsiteX26" fmla="*/ 1621631 w 1631156"/>
              <a:gd name="connsiteY26" fmla="*/ 0 h 333375"/>
              <a:gd name="connsiteX27" fmla="*/ 1462088 w 1631156"/>
              <a:gd name="connsiteY27" fmla="*/ 0 h 333375"/>
              <a:gd name="connsiteX28" fmla="*/ 1357313 w 1631156"/>
              <a:gd name="connsiteY28" fmla="*/ 0 h 333375"/>
              <a:gd name="connsiteX29" fmla="*/ 1300163 w 1631156"/>
              <a:gd name="connsiteY29" fmla="*/ 7144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31156" h="333375">
                <a:moveTo>
                  <a:pt x="1300163" y="7144"/>
                </a:moveTo>
                <a:lnTo>
                  <a:pt x="897731" y="45244"/>
                </a:lnTo>
                <a:lnTo>
                  <a:pt x="595313" y="71438"/>
                </a:lnTo>
                <a:lnTo>
                  <a:pt x="361950" y="90488"/>
                </a:lnTo>
                <a:lnTo>
                  <a:pt x="178594" y="104775"/>
                </a:lnTo>
                <a:lnTo>
                  <a:pt x="0" y="116681"/>
                </a:lnTo>
                <a:cubicBezTo>
                  <a:pt x="794" y="155575"/>
                  <a:pt x="1587" y="194469"/>
                  <a:pt x="2381" y="233363"/>
                </a:cubicBezTo>
                <a:lnTo>
                  <a:pt x="114300" y="254794"/>
                </a:lnTo>
                <a:lnTo>
                  <a:pt x="176213" y="264319"/>
                </a:lnTo>
                <a:lnTo>
                  <a:pt x="228600" y="266700"/>
                </a:lnTo>
                <a:lnTo>
                  <a:pt x="261938" y="261938"/>
                </a:lnTo>
                <a:lnTo>
                  <a:pt x="442913" y="240506"/>
                </a:lnTo>
                <a:lnTo>
                  <a:pt x="654844" y="219075"/>
                </a:lnTo>
                <a:lnTo>
                  <a:pt x="845344" y="197644"/>
                </a:lnTo>
                <a:lnTo>
                  <a:pt x="1083469" y="176213"/>
                </a:lnTo>
                <a:lnTo>
                  <a:pt x="1333500" y="159544"/>
                </a:lnTo>
                <a:lnTo>
                  <a:pt x="1431131" y="157163"/>
                </a:lnTo>
                <a:lnTo>
                  <a:pt x="1473994" y="166688"/>
                </a:lnTo>
                <a:lnTo>
                  <a:pt x="1507331" y="178594"/>
                </a:lnTo>
                <a:lnTo>
                  <a:pt x="1531144" y="188119"/>
                </a:lnTo>
                <a:lnTo>
                  <a:pt x="1545431" y="204788"/>
                </a:lnTo>
                <a:lnTo>
                  <a:pt x="1557338" y="233363"/>
                </a:lnTo>
                <a:lnTo>
                  <a:pt x="1566863" y="271463"/>
                </a:lnTo>
                <a:lnTo>
                  <a:pt x="1581150" y="302419"/>
                </a:lnTo>
                <a:lnTo>
                  <a:pt x="1609725" y="326231"/>
                </a:lnTo>
                <a:lnTo>
                  <a:pt x="1631156" y="333375"/>
                </a:lnTo>
                <a:lnTo>
                  <a:pt x="1621631" y="0"/>
                </a:lnTo>
                <a:lnTo>
                  <a:pt x="1462088" y="0"/>
                </a:lnTo>
                <a:lnTo>
                  <a:pt x="1357313" y="0"/>
                </a:lnTo>
                <a:lnTo>
                  <a:pt x="1300163" y="7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386FA3A-33B3-4908-A0B2-2AF65A846A9B}"/>
              </a:ext>
            </a:extLst>
          </p:cNvPr>
          <p:cNvGrpSpPr>
            <a:grpSpLocks/>
          </p:cNvGrpSpPr>
          <p:nvPr/>
        </p:nvGrpSpPr>
        <p:grpSpPr bwMode="auto">
          <a:xfrm>
            <a:off x="2662238" y="1465263"/>
            <a:ext cx="4506912" cy="4575175"/>
            <a:chOff x="2814638" y="1617663"/>
            <a:chExt cx="4506912" cy="4575175"/>
          </a:xfrm>
        </p:grpSpPr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1AAAA08C-A88C-4A7F-941C-CBC786FE9BD5}"/>
                </a:ext>
              </a:extLst>
            </p:cNvPr>
            <p:cNvSpPr/>
            <p:nvPr/>
          </p:nvSpPr>
          <p:spPr>
            <a:xfrm>
              <a:off x="3754438" y="3001963"/>
              <a:ext cx="1876425" cy="422275"/>
            </a:xfrm>
            <a:custGeom>
              <a:avLst/>
              <a:gdLst>
                <a:gd name="connsiteX0" fmla="*/ 1104900 w 1876425"/>
                <a:gd name="connsiteY0" fmla="*/ 102394 h 421482"/>
                <a:gd name="connsiteX1" fmla="*/ 888207 w 1876425"/>
                <a:gd name="connsiteY1" fmla="*/ 138113 h 421482"/>
                <a:gd name="connsiteX2" fmla="*/ 697707 w 1876425"/>
                <a:gd name="connsiteY2" fmla="*/ 169069 h 421482"/>
                <a:gd name="connsiteX3" fmla="*/ 466725 w 1876425"/>
                <a:gd name="connsiteY3" fmla="*/ 207169 h 421482"/>
                <a:gd name="connsiteX4" fmla="*/ 388144 w 1876425"/>
                <a:gd name="connsiteY4" fmla="*/ 221457 h 421482"/>
                <a:gd name="connsiteX5" fmla="*/ 364332 w 1876425"/>
                <a:gd name="connsiteY5" fmla="*/ 221457 h 421482"/>
                <a:gd name="connsiteX6" fmla="*/ 297657 w 1876425"/>
                <a:gd name="connsiteY6" fmla="*/ 211932 h 421482"/>
                <a:gd name="connsiteX7" fmla="*/ 211932 w 1876425"/>
                <a:gd name="connsiteY7" fmla="*/ 195263 h 421482"/>
                <a:gd name="connsiteX8" fmla="*/ 121444 w 1876425"/>
                <a:gd name="connsiteY8" fmla="*/ 173832 h 421482"/>
                <a:gd name="connsiteX9" fmla="*/ 45244 w 1876425"/>
                <a:gd name="connsiteY9" fmla="*/ 152400 h 421482"/>
                <a:gd name="connsiteX10" fmla="*/ 21432 w 1876425"/>
                <a:gd name="connsiteY10" fmla="*/ 147638 h 421482"/>
                <a:gd name="connsiteX11" fmla="*/ 9525 w 1876425"/>
                <a:gd name="connsiteY11" fmla="*/ 147638 h 421482"/>
                <a:gd name="connsiteX12" fmla="*/ 2382 w 1876425"/>
                <a:gd name="connsiteY12" fmla="*/ 150019 h 421482"/>
                <a:gd name="connsiteX13" fmla="*/ 0 w 1876425"/>
                <a:gd name="connsiteY13" fmla="*/ 161925 h 421482"/>
                <a:gd name="connsiteX14" fmla="*/ 7144 w 1876425"/>
                <a:gd name="connsiteY14" fmla="*/ 183357 h 421482"/>
                <a:gd name="connsiteX15" fmla="*/ 38100 w 1876425"/>
                <a:gd name="connsiteY15" fmla="*/ 226219 h 421482"/>
                <a:gd name="connsiteX16" fmla="*/ 78582 w 1876425"/>
                <a:gd name="connsiteY16" fmla="*/ 264319 h 421482"/>
                <a:gd name="connsiteX17" fmla="*/ 114300 w 1876425"/>
                <a:gd name="connsiteY17" fmla="*/ 290513 h 421482"/>
                <a:gd name="connsiteX18" fmla="*/ 157163 w 1876425"/>
                <a:gd name="connsiteY18" fmla="*/ 314325 h 421482"/>
                <a:gd name="connsiteX19" fmla="*/ 221457 w 1876425"/>
                <a:gd name="connsiteY19" fmla="*/ 345282 h 421482"/>
                <a:gd name="connsiteX20" fmla="*/ 319088 w 1876425"/>
                <a:gd name="connsiteY20" fmla="*/ 378619 h 421482"/>
                <a:gd name="connsiteX21" fmla="*/ 419100 w 1876425"/>
                <a:gd name="connsiteY21" fmla="*/ 411957 h 421482"/>
                <a:gd name="connsiteX22" fmla="*/ 450057 w 1876425"/>
                <a:gd name="connsiteY22" fmla="*/ 421482 h 421482"/>
                <a:gd name="connsiteX23" fmla="*/ 495300 w 1876425"/>
                <a:gd name="connsiteY23" fmla="*/ 411957 h 421482"/>
                <a:gd name="connsiteX24" fmla="*/ 597694 w 1876425"/>
                <a:gd name="connsiteY24" fmla="*/ 381000 h 421482"/>
                <a:gd name="connsiteX25" fmla="*/ 664369 w 1876425"/>
                <a:gd name="connsiteY25" fmla="*/ 366713 h 421482"/>
                <a:gd name="connsiteX26" fmla="*/ 821532 w 1876425"/>
                <a:gd name="connsiteY26" fmla="*/ 333375 h 421482"/>
                <a:gd name="connsiteX27" fmla="*/ 1000125 w 1876425"/>
                <a:gd name="connsiteY27" fmla="*/ 300038 h 421482"/>
                <a:gd name="connsiteX28" fmla="*/ 1214438 w 1876425"/>
                <a:gd name="connsiteY28" fmla="*/ 261938 h 421482"/>
                <a:gd name="connsiteX29" fmla="*/ 1397794 w 1876425"/>
                <a:gd name="connsiteY29" fmla="*/ 245269 h 421482"/>
                <a:gd name="connsiteX30" fmla="*/ 1559719 w 1876425"/>
                <a:gd name="connsiteY30" fmla="*/ 219075 h 421482"/>
                <a:gd name="connsiteX31" fmla="*/ 1704975 w 1876425"/>
                <a:gd name="connsiteY31" fmla="*/ 200025 h 421482"/>
                <a:gd name="connsiteX32" fmla="*/ 1738313 w 1876425"/>
                <a:gd name="connsiteY32" fmla="*/ 200025 h 421482"/>
                <a:gd name="connsiteX33" fmla="*/ 1766888 w 1876425"/>
                <a:gd name="connsiteY33" fmla="*/ 195263 h 421482"/>
                <a:gd name="connsiteX34" fmla="*/ 1802607 w 1876425"/>
                <a:gd name="connsiteY34" fmla="*/ 183357 h 421482"/>
                <a:gd name="connsiteX35" fmla="*/ 1833563 w 1876425"/>
                <a:gd name="connsiteY35" fmla="*/ 169069 h 421482"/>
                <a:gd name="connsiteX36" fmla="*/ 1857375 w 1876425"/>
                <a:gd name="connsiteY36" fmla="*/ 150019 h 421482"/>
                <a:gd name="connsiteX37" fmla="*/ 1871663 w 1876425"/>
                <a:gd name="connsiteY37" fmla="*/ 130969 h 421482"/>
                <a:gd name="connsiteX38" fmla="*/ 1876425 w 1876425"/>
                <a:gd name="connsiteY38" fmla="*/ 114300 h 421482"/>
                <a:gd name="connsiteX39" fmla="*/ 1874044 w 1876425"/>
                <a:gd name="connsiteY39" fmla="*/ 107157 h 421482"/>
                <a:gd name="connsiteX40" fmla="*/ 1857375 w 1876425"/>
                <a:gd name="connsiteY40" fmla="*/ 90488 h 421482"/>
                <a:gd name="connsiteX41" fmla="*/ 1814513 w 1876425"/>
                <a:gd name="connsiteY41" fmla="*/ 57150 h 421482"/>
                <a:gd name="connsiteX42" fmla="*/ 1771650 w 1876425"/>
                <a:gd name="connsiteY42" fmla="*/ 30957 h 421482"/>
                <a:gd name="connsiteX43" fmla="*/ 1738313 w 1876425"/>
                <a:gd name="connsiteY43" fmla="*/ 16669 h 421482"/>
                <a:gd name="connsiteX44" fmla="*/ 1695450 w 1876425"/>
                <a:gd name="connsiteY44" fmla="*/ 2382 h 421482"/>
                <a:gd name="connsiteX45" fmla="*/ 1674019 w 1876425"/>
                <a:gd name="connsiteY45" fmla="*/ 0 h 421482"/>
                <a:gd name="connsiteX46" fmla="*/ 1643063 w 1876425"/>
                <a:gd name="connsiteY46" fmla="*/ 0 h 421482"/>
                <a:gd name="connsiteX47" fmla="*/ 1595438 w 1876425"/>
                <a:gd name="connsiteY47" fmla="*/ 7144 h 421482"/>
                <a:gd name="connsiteX48" fmla="*/ 1543050 w 1876425"/>
                <a:gd name="connsiteY48" fmla="*/ 19050 h 421482"/>
                <a:gd name="connsiteX49" fmla="*/ 1495425 w 1876425"/>
                <a:gd name="connsiteY49" fmla="*/ 33338 h 421482"/>
                <a:gd name="connsiteX50" fmla="*/ 1416844 w 1876425"/>
                <a:gd name="connsiteY50" fmla="*/ 61913 h 421482"/>
                <a:gd name="connsiteX51" fmla="*/ 1385888 w 1876425"/>
                <a:gd name="connsiteY51" fmla="*/ 69057 h 421482"/>
                <a:gd name="connsiteX52" fmla="*/ 1202532 w 1876425"/>
                <a:gd name="connsiteY52" fmla="*/ 85725 h 421482"/>
                <a:gd name="connsiteX53" fmla="*/ 1104900 w 1876425"/>
                <a:gd name="connsiteY53" fmla="*/ 102394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76425" h="421482">
                  <a:moveTo>
                    <a:pt x="1104900" y="102394"/>
                  </a:moveTo>
                  <a:lnTo>
                    <a:pt x="888207" y="138113"/>
                  </a:lnTo>
                  <a:lnTo>
                    <a:pt x="697707" y="169069"/>
                  </a:lnTo>
                  <a:lnTo>
                    <a:pt x="466725" y="207169"/>
                  </a:lnTo>
                  <a:lnTo>
                    <a:pt x="388144" y="221457"/>
                  </a:lnTo>
                  <a:lnTo>
                    <a:pt x="364332" y="221457"/>
                  </a:lnTo>
                  <a:lnTo>
                    <a:pt x="297657" y="211932"/>
                  </a:lnTo>
                  <a:lnTo>
                    <a:pt x="211932" y="195263"/>
                  </a:lnTo>
                  <a:lnTo>
                    <a:pt x="121444" y="173832"/>
                  </a:lnTo>
                  <a:lnTo>
                    <a:pt x="45244" y="152400"/>
                  </a:lnTo>
                  <a:lnTo>
                    <a:pt x="21432" y="147638"/>
                  </a:lnTo>
                  <a:lnTo>
                    <a:pt x="9525" y="147638"/>
                  </a:lnTo>
                  <a:lnTo>
                    <a:pt x="2382" y="150019"/>
                  </a:lnTo>
                  <a:lnTo>
                    <a:pt x="0" y="161925"/>
                  </a:lnTo>
                  <a:lnTo>
                    <a:pt x="7144" y="183357"/>
                  </a:lnTo>
                  <a:lnTo>
                    <a:pt x="38100" y="226219"/>
                  </a:lnTo>
                  <a:lnTo>
                    <a:pt x="78582" y="264319"/>
                  </a:lnTo>
                  <a:lnTo>
                    <a:pt x="114300" y="290513"/>
                  </a:lnTo>
                  <a:lnTo>
                    <a:pt x="157163" y="314325"/>
                  </a:lnTo>
                  <a:lnTo>
                    <a:pt x="221457" y="345282"/>
                  </a:lnTo>
                  <a:lnTo>
                    <a:pt x="319088" y="378619"/>
                  </a:lnTo>
                  <a:lnTo>
                    <a:pt x="419100" y="411957"/>
                  </a:lnTo>
                  <a:lnTo>
                    <a:pt x="450057" y="421482"/>
                  </a:lnTo>
                  <a:lnTo>
                    <a:pt x="495300" y="411957"/>
                  </a:lnTo>
                  <a:lnTo>
                    <a:pt x="597694" y="381000"/>
                  </a:lnTo>
                  <a:lnTo>
                    <a:pt x="664369" y="366713"/>
                  </a:lnTo>
                  <a:lnTo>
                    <a:pt x="821532" y="333375"/>
                  </a:lnTo>
                  <a:lnTo>
                    <a:pt x="1000125" y="300038"/>
                  </a:lnTo>
                  <a:lnTo>
                    <a:pt x="1214438" y="261938"/>
                  </a:lnTo>
                  <a:lnTo>
                    <a:pt x="1397794" y="245269"/>
                  </a:lnTo>
                  <a:lnTo>
                    <a:pt x="1559719" y="219075"/>
                  </a:lnTo>
                  <a:lnTo>
                    <a:pt x="1704975" y="200025"/>
                  </a:lnTo>
                  <a:lnTo>
                    <a:pt x="1738313" y="200025"/>
                  </a:lnTo>
                  <a:lnTo>
                    <a:pt x="1766888" y="195263"/>
                  </a:lnTo>
                  <a:lnTo>
                    <a:pt x="1802607" y="183357"/>
                  </a:lnTo>
                  <a:lnTo>
                    <a:pt x="1833563" y="169069"/>
                  </a:lnTo>
                  <a:lnTo>
                    <a:pt x="1857375" y="150019"/>
                  </a:lnTo>
                  <a:lnTo>
                    <a:pt x="1871663" y="130969"/>
                  </a:lnTo>
                  <a:lnTo>
                    <a:pt x="1876425" y="114300"/>
                  </a:lnTo>
                  <a:lnTo>
                    <a:pt x="1874044" y="107157"/>
                  </a:lnTo>
                  <a:lnTo>
                    <a:pt x="1857375" y="90488"/>
                  </a:lnTo>
                  <a:lnTo>
                    <a:pt x="1814513" y="57150"/>
                  </a:lnTo>
                  <a:lnTo>
                    <a:pt x="1771650" y="30957"/>
                  </a:lnTo>
                  <a:lnTo>
                    <a:pt x="1738313" y="16669"/>
                  </a:lnTo>
                  <a:lnTo>
                    <a:pt x="1695450" y="2382"/>
                  </a:lnTo>
                  <a:lnTo>
                    <a:pt x="1674019" y="0"/>
                  </a:lnTo>
                  <a:lnTo>
                    <a:pt x="1643063" y="0"/>
                  </a:lnTo>
                  <a:lnTo>
                    <a:pt x="1595438" y="7144"/>
                  </a:lnTo>
                  <a:lnTo>
                    <a:pt x="1543050" y="19050"/>
                  </a:lnTo>
                  <a:lnTo>
                    <a:pt x="1495425" y="33338"/>
                  </a:lnTo>
                  <a:lnTo>
                    <a:pt x="1416844" y="61913"/>
                  </a:lnTo>
                  <a:lnTo>
                    <a:pt x="1385888" y="69057"/>
                  </a:lnTo>
                  <a:lnTo>
                    <a:pt x="1202532" y="85725"/>
                  </a:lnTo>
                  <a:lnTo>
                    <a:pt x="1104900" y="102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41">
              <a:extLst>
                <a:ext uri="{FF2B5EF4-FFF2-40B4-BE49-F238E27FC236}">
                  <a16:creationId xmlns:a16="http://schemas.microsoft.com/office/drawing/2014/main" id="{B816D97B-E27D-4075-BC29-F4603D66D36C}"/>
                </a:ext>
              </a:extLst>
            </p:cNvPr>
            <p:cNvSpPr/>
            <p:nvPr/>
          </p:nvSpPr>
          <p:spPr>
            <a:xfrm>
              <a:off x="3163888" y="1738313"/>
              <a:ext cx="503237" cy="1092200"/>
            </a:xfrm>
            <a:custGeom>
              <a:avLst/>
              <a:gdLst>
                <a:gd name="connsiteX0" fmla="*/ 435769 w 502444"/>
                <a:gd name="connsiteY0" fmla="*/ 557212 h 1092993"/>
                <a:gd name="connsiteX1" fmla="*/ 411957 w 502444"/>
                <a:gd name="connsiteY1" fmla="*/ 450056 h 1092993"/>
                <a:gd name="connsiteX2" fmla="*/ 388144 w 502444"/>
                <a:gd name="connsiteY2" fmla="*/ 350043 h 1092993"/>
                <a:gd name="connsiteX3" fmla="*/ 366713 w 502444"/>
                <a:gd name="connsiteY3" fmla="*/ 257175 h 1092993"/>
                <a:gd name="connsiteX4" fmla="*/ 283369 w 502444"/>
                <a:gd name="connsiteY4" fmla="*/ 123825 h 1092993"/>
                <a:gd name="connsiteX5" fmla="*/ 252413 w 502444"/>
                <a:gd name="connsiteY5" fmla="*/ 100012 h 1092993"/>
                <a:gd name="connsiteX6" fmla="*/ 214313 w 502444"/>
                <a:gd name="connsiteY6" fmla="*/ 76200 h 1092993"/>
                <a:gd name="connsiteX7" fmla="*/ 173832 w 502444"/>
                <a:gd name="connsiteY7" fmla="*/ 54768 h 1092993"/>
                <a:gd name="connsiteX8" fmla="*/ 126207 w 502444"/>
                <a:gd name="connsiteY8" fmla="*/ 30956 h 1092993"/>
                <a:gd name="connsiteX9" fmla="*/ 64294 w 502444"/>
                <a:gd name="connsiteY9" fmla="*/ 11906 h 1092993"/>
                <a:gd name="connsiteX10" fmla="*/ 28575 w 502444"/>
                <a:gd name="connsiteY10" fmla="*/ 0 h 1092993"/>
                <a:gd name="connsiteX11" fmla="*/ 16669 w 502444"/>
                <a:gd name="connsiteY11" fmla="*/ 0 h 1092993"/>
                <a:gd name="connsiteX12" fmla="*/ 2382 w 502444"/>
                <a:gd name="connsiteY12" fmla="*/ 2381 h 1092993"/>
                <a:gd name="connsiteX13" fmla="*/ 0 w 502444"/>
                <a:gd name="connsiteY13" fmla="*/ 14287 h 1092993"/>
                <a:gd name="connsiteX14" fmla="*/ 0 w 502444"/>
                <a:gd name="connsiteY14" fmla="*/ 28575 h 1092993"/>
                <a:gd name="connsiteX15" fmla="*/ 4763 w 502444"/>
                <a:gd name="connsiteY15" fmla="*/ 59531 h 1092993"/>
                <a:gd name="connsiteX16" fmla="*/ 14288 w 502444"/>
                <a:gd name="connsiteY16" fmla="*/ 78581 h 1092993"/>
                <a:gd name="connsiteX17" fmla="*/ 35719 w 502444"/>
                <a:gd name="connsiteY17" fmla="*/ 92868 h 1092993"/>
                <a:gd name="connsiteX18" fmla="*/ 64294 w 502444"/>
                <a:gd name="connsiteY18" fmla="*/ 116681 h 1092993"/>
                <a:gd name="connsiteX19" fmla="*/ 102394 w 502444"/>
                <a:gd name="connsiteY19" fmla="*/ 154781 h 1092993"/>
                <a:gd name="connsiteX20" fmla="*/ 135732 w 502444"/>
                <a:gd name="connsiteY20" fmla="*/ 204787 h 1092993"/>
                <a:gd name="connsiteX21" fmla="*/ 157163 w 502444"/>
                <a:gd name="connsiteY21" fmla="*/ 250031 h 1092993"/>
                <a:gd name="connsiteX22" fmla="*/ 166688 w 502444"/>
                <a:gd name="connsiteY22" fmla="*/ 285750 h 1092993"/>
                <a:gd name="connsiteX23" fmla="*/ 188119 w 502444"/>
                <a:gd name="connsiteY23" fmla="*/ 409575 h 1092993"/>
                <a:gd name="connsiteX24" fmla="*/ 233363 w 502444"/>
                <a:gd name="connsiteY24" fmla="*/ 704850 h 1092993"/>
                <a:gd name="connsiteX25" fmla="*/ 261938 w 502444"/>
                <a:gd name="connsiteY25" fmla="*/ 878681 h 1092993"/>
                <a:gd name="connsiteX26" fmla="*/ 276225 w 502444"/>
                <a:gd name="connsiteY26" fmla="*/ 923925 h 1092993"/>
                <a:gd name="connsiteX27" fmla="*/ 292894 w 502444"/>
                <a:gd name="connsiteY27" fmla="*/ 962025 h 1092993"/>
                <a:gd name="connsiteX28" fmla="*/ 319088 w 502444"/>
                <a:gd name="connsiteY28" fmla="*/ 1007268 h 1092993"/>
                <a:gd name="connsiteX29" fmla="*/ 352425 w 502444"/>
                <a:gd name="connsiteY29" fmla="*/ 1047750 h 1092993"/>
                <a:gd name="connsiteX30" fmla="*/ 376238 w 502444"/>
                <a:gd name="connsiteY30" fmla="*/ 1069181 h 1092993"/>
                <a:gd name="connsiteX31" fmla="*/ 402432 w 502444"/>
                <a:gd name="connsiteY31" fmla="*/ 1088231 h 1092993"/>
                <a:gd name="connsiteX32" fmla="*/ 419100 w 502444"/>
                <a:gd name="connsiteY32" fmla="*/ 1092993 h 1092993"/>
                <a:gd name="connsiteX33" fmla="*/ 442913 w 502444"/>
                <a:gd name="connsiteY33" fmla="*/ 1092993 h 1092993"/>
                <a:gd name="connsiteX34" fmla="*/ 459582 w 502444"/>
                <a:gd name="connsiteY34" fmla="*/ 1081087 h 1092993"/>
                <a:gd name="connsiteX35" fmla="*/ 476250 w 502444"/>
                <a:gd name="connsiteY35" fmla="*/ 1059656 h 1092993"/>
                <a:gd name="connsiteX36" fmla="*/ 488157 w 502444"/>
                <a:gd name="connsiteY36" fmla="*/ 1033462 h 1092993"/>
                <a:gd name="connsiteX37" fmla="*/ 497682 w 502444"/>
                <a:gd name="connsiteY37" fmla="*/ 992981 h 1092993"/>
                <a:gd name="connsiteX38" fmla="*/ 502444 w 502444"/>
                <a:gd name="connsiteY38" fmla="*/ 940593 h 1092993"/>
                <a:gd name="connsiteX39" fmla="*/ 483394 w 502444"/>
                <a:gd name="connsiteY39" fmla="*/ 783431 h 1092993"/>
                <a:gd name="connsiteX40" fmla="*/ 435769 w 502444"/>
                <a:gd name="connsiteY40" fmla="*/ 55721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02444" h="1092993">
                  <a:moveTo>
                    <a:pt x="435769" y="557212"/>
                  </a:moveTo>
                  <a:lnTo>
                    <a:pt x="411957" y="450056"/>
                  </a:lnTo>
                  <a:lnTo>
                    <a:pt x="388144" y="350043"/>
                  </a:lnTo>
                  <a:lnTo>
                    <a:pt x="366713" y="257175"/>
                  </a:lnTo>
                  <a:lnTo>
                    <a:pt x="283369" y="123825"/>
                  </a:lnTo>
                  <a:lnTo>
                    <a:pt x="252413" y="100012"/>
                  </a:lnTo>
                  <a:lnTo>
                    <a:pt x="214313" y="76200"/>
                  </a:lnTo>
                  <a:lnTo>
                    <a:pt x="173832" y="54768"/>
                  </a:lnTo>
                  <a:lnTo>
                    <a:pt x="126207" y="30956"/>
                  </a:lnTo>
                  <a:lnTo>
                    <a:pt x="64294" y="11906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2382" y="2381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3" y="59531"/>
                  </a:lnTo>
                  <a:lnTo>
                    <a:pt x="14288" y="78581"/>
                  </a:lnTo>
                  <a:lnTo>
                    <a:pt x="35719" y="92868"/>
                  </a:lnTo>
                  <a:lnTo>
                    <a:pt x="64294" y="116681"/>
                  </a:lnTo>
                  <a:lnTo>
                    <a:pt x="102394" y="154781"/>
                  </a:lnTo>
                  <a:lnTo>
                    <a:pt x="135732" y="204787"/>
                  </a:lnTo>
                  <a:lnTo>
                    <a:pt x="157163" y="250031"/>
                  </a:lnTo>
                  <a:lnTo>
                    <a:pt x="166688" y="285750"/>
                  </a:lnTo>
                  <a:lnTo>
                    <a:pt x="188119" y="409575"/>
                  </a:lnTo>
                  <a:lnTo>
                    <a:pt x="233363" y="704850"/>
                  </a:lnTo>
                  <a:lnTo>
                    <a:pt x="261938" y="878681"/>
                  </a:lnTo>
                  <a:lnTo>
                    <a:pt x="276225" y="923925"/>
                  </a:lnTo>
                  <a:lnTo>
                    <a:pt x="292894" y="962025"/>
                  </a:lnTo>
                  <a:lnTo>
                    <a:pt x="319088" y="1007268"/>
                  </a:lnTo>
                  <a:lnTo>
                    <a:pt x="352425" y="1047750"/>
                  </a:lnTo>
                  <a:lnTo>
                    <a:pt x="376238" y="1069181"/>
                  </a:lnTo>
                  <a:lnTo>
                    <a:pt x="402432" y="1088231"/>
                  </a:lnTo>
                  <a:lnTo>
                    <a:pt x="419100" y="1092993"/>
                  </a:lnTo>
                  <a:lnTo>
                    <a:pt x="442913" y="1092993"/>
                  </a:lnTo>
                  <a:lnTo>
                    <a:pt x="459582" y="1081087"/>
                  </a:lnTo>
                  <a:lnTo>
                    <a:pt x="476250" y="1059656"/>
                  </a:lnTo>
                  <a:lnTo>
                    <a:pt x="488157" y="1033462"/>
                  </a:lnTo>
                  <a:lnTo>
                    <a:pt x="497682" y="992981"/>
                  </a:lnTo>
                  <a:lnTo>
                    <a:pt x="502444" y="940593"/>
                  </a:lnTo>
                  <a:lnTo>
                    <a:pt x="483394" y="783431"/>
                  </a:lnTo>
                  <a:lnTo>
                    <a:pt x="435769" y="557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8">
              <a:extLst>
                <a:ext uri="{FF2B5EF4-FFF2-40B4-BE49-F238E27FC236}">
                  <a16:creationId xmlns:a16="http://schemas.microsoft.com/office/drawing/2014/main" id="{374E44BA-9F45-4EF2-89D6-E9D78A6D1D10}"/>
                </a:ext>
              </a:extLst>
            </p:cNvPr>
            <p:cNvSpPr/>
            <p:nvPr/>
          </p:nvSpPr>
          <p:spPr>
            <a:xfrm>
              <a:off x="4389438" y="4484688"/>
              <a:ext cx="263525" cy="1708150"/>
            </a:xfrm>
            <a:custGeom>
              <a:avLst/>
              <a:gdLst>
                <a:gd name="connsiteX0" fmla="*/ 40481 w 264319"/>
                <a:gd name="connsiteY0" fmla="*/ 731044 h 1709737"/>
                <a:gd name="connsiteX1" fmla="*/ 40481 w 264319"/>
                <a:gd name="connsiteY1" fmla="*/ 545306 h 1709737"/>
                <a:gd name="connsiteX2" fmla="*/ 40481 w 264319"/>
                <a:gd name="connsiteY2" fmla="*/ 454819 h 1709737"/>
                <a:gd name="connsiteX3" fmla="*/ 40481 w 264319"/>
                <a:gd name="connsiteY3" fmla="*/ 400050 h 1709737"/>
                <a:gd name="connsiteX4" fmla="*/ 38100 w 264319"/>
                <a:gd name="connsiteY4" fmla="*/ 342900 h 1709737"/>
                <a:gd name="connsiteX5" fmla="*/ 35719 w 264319"/>
                <a:gd name="connsiteY5" fmla="*/ 288131 h 1709737"/>
                <a:gd name="connsiteX6" fmla="*/ 33337 w 264319"/>
                <a:gd name="connsiteY6" fmla="*/ 238125 h 1709737"/>
                <a:gd name="connsiteX7" fmla="*/ 26194 w 264319"/>
                <a:gd name="connsiteY7" fmla="*/ 185737 h 1709737"/>
                <a:gd name="connsiteX8" fmla="*/ 0 w 264319"/>
                <a:gd name="connsiteY8" fmla="*/ 92869 h 1709737"/>
                <a:gd name="connsiteX9" fmla="*/ 142875 w 264319"/>
                <a:gd name="connsiteY9" fmla="*/ 0 h 1709737"/>
                <a:gd name="connsiteX10" fmla="*/ 190500 w 264319"/>
                <a:gd name="connsiteY10" fmla="*/ 42862 h 1709737"/>
                <a:gd name="connsiteX11" fmla="*/ 216694 w 264319"/>
                <a:gd name="connsiteY11" fmla="*/ 190500 h 1709737"/>
                <a:gd name="connsiteX12" fmla="*/ 228600 w 264319"/>
                <a:gd name="connsiteY12" fmla="*/ 347662 h 1709737"/>
                <a:gd name="connsiteX13" fmla="*/ 238125 w 264319"/>
                <a:gd name="connsiteY13" fmla="*/ 504825 h 1709737"/>
                <a:gd name="connsiteX14" fmla="*/ 242887 w 264319"/>
                <a:gd name="connsiteY14" fmla="*/ 719137 h 1709737"/>
                <a:gd name="connsiteX15" fmla="*/ 240506 w 264319"/>
                <a:gd name="connsiteY15" fmla="*/ 814387 h 1709737"/>
                <a:gd name="connsiteX16" fmla="*/ 250031 w 264319"/>
                <a:gd name="connsiteY16" fmla="*/ 964406 h 1709737"/>
                <a:gd name="connsiteX17" fmla="*/ 257175 w 264319"/>
                <a:gd name="connsiteY17" fmla="*/ 1069181 h 1709737"/>
                <a:gd name="connsiteX18" fmla="*/ 261937 w 264319"/>
                <a:gd name="connsiteY18" fmla="*/ 1197769 h 1709737"/>
                <a:gd name="connsiteX19" fmla="*/ 264319 w 264319"/>
                <a:gd name="connsiteY19" fmla="*/ 1383506 h 1709737"/>
                <a:gd name="connsiteX20" fmla="*/ 264319 w 264319"/>
                <a:gd name="connsiteY20" fmla="*/ 1464469 h 1709737"/>
                <a:gd name="connsiteX21" fmla="*/ 259556 w 264319"/>
                <a:gd name="connsiteY21" fmla="*/ 1502569 h 1709737"/>
                <a:gd name="connsiteX22" fmla="*/ 247650 w 264319"/>
                <a:gd name="connsiteY22" fmla="*/ 1554956 h 1709737"/>
                <a:gd name="connsiteX23" fmla="*/ 223837 w 264319"/>
                <a:gd name="connsiteY23" fmla="*/ 1633537 h 1709737"/>
                <a:gd name="connsiteX24" fmla="*/ 202406 w 264319"/>
                <a:gd name="connsiteY24" fmla="*/ 1674019 h 1709737"/>
                <a:gd name="connsiteX25" fmla="*/ 185737 w 264319"/>
                <a:gd name="connsiteY25" fmla="*/ 1695450 h 1709737"/>
                <a:gd name="connsiteX26" fmla="*/ 169069 w 264319"/>
                <a:gd name="connsiteY26" fmla="*/ 1707356 h 1709737"/>
                <a:gd name="connsiteX27" fmla="*/ 154781 w 264319"/>
                <a:gd name="connsiteY27" fmla="*/ 1709737 h 1709737"/>
                <a:gd name="connsiteX28" fmla="*/ 138112 w 264319"/>
                <a:gd name="connsiteY28" fmla="*/ 1709737 h 1709737"/>
                <a:gd name="connsiteX29" fmla="*/ 121444 w 264319"/>
                <a:gd name="connsiteY29" fmla="*/ 1702594 h 1709737"/>
                <a:gd name="connsiteX30" fmla="*/ 107156 w 264319"/>
                <a:gd name="connsiteY30" fmla="*/ 1693069 h 1709737"/>
                <a:gd name="connsiteX31" fmla="*/ 92869 w 264319"/>
                <a:gd name="connsiteY31" fmla="*/ 1676400 h 1709737"/>
                <a:gd name="connsiteX32" fmla="*/ 78581 w 264319"/>
                <a:gd name="connsiteY32" fmla="*/ 1650206 h 1709737"/>
                <a:gd name="connsiteX33" fmla="*/ 64294 w 264319"/>
                <a:gd name="connsiteY33" fmla="*/ 1614487 h 1709737"/>
                <a:gd name="connsiteX34" fmla="*/ 52387 w 264319"/>
                <a:gd name="connsiteY34" fmla="*/ 1562100 h 1709737"/>
                <a:gd name="connsiteX35" fmla="*/ 45244 w 264319"/>
                <a:gd name="connsiteY35" fmla="*/ 1490662 h 1709737"/>
                <a:gd name="connsiteX36" fmla="*/ 40481 w 264319"/>
                <a:gd name="connsiteY36" fmla="*/ 1409700 h 1709737"/>
                <a:gd name="connsiteX37" fmla="*/ 40481 w 264319"/>
                <a:gd name="connsiteY37" fmla="*/ 1269206 h 1709737"/>
                <a:gd name="connsiteX38" fmla="*/ 40481 w 264319"/>
                <a:gd name="connsiteY38" fmla="*/ 731044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4319" h="1709737">
                  <a:moveTo>
                    <a:pt x="40481" y="731044"/>
                  </a:moveTo>
                  <a:lnTo>
                    <a:pt x="40481" y="545306"/>
                  </a:lnTo>
                  <a:lnTo>
                    <a:pt x="40481" y="454819"/>
                  </a:lnTo>
                  <a:lnTo>
                    <a:pt x="40481" y="400050"/>
                  </a:lnTo>
                  <a:cubicBezTo>
                    <a:pt x="39687" y="381000"/>
                    <a:pt x="38894" y="361950"/>
                    <a:pt x="38100" y="342900"/>
                  </a:cubicBezTo>
                  <a:cubicBezTo>
                    <a:pt x="37306" y="324644"/>
                    <a:pt x="36513" y="306387"/>
                    <a:pt x="35719" y="288131"/>
                  </a:cubicBezTo>
                  <a:lnTo>
                    <a:pt x="33337" y="238125"/>
                  </a:lnTo>
                  <a:lnTo>
                    <a:pt x="26194" y="185737"/>
                  </a:lnTo>
                  <a:lnTo>
                    <a:pt x="0" y="92869"/>
                  </a:lnTo>
                  <a:lnTo>
                    <a:pt x="142875" y="0"/>
                  </a:lnTo>
                  <a:lnTo>
                    <a:pt x="190500" y="42862"/>
                  </a:lnTo>
                  <a:lnTo>
                    <a:pt x="216694" y="190500"/>
                  </a:lnTo>
                  <a:lnTo>
                    <a:pt x="228600" y="347662"/>
                  </a:lnTo>
                  <a:lnTo>
                    <a:pt x="238125" y="504825"/>
                  </a:lnTo>
                  <a:lnTo>
                    <a:pt x="242887" y="719137"/>
                  </a:lnTo>
                  <a:cubicBezTo>
                    <a:pt x="242093" y="750887"/>
                    <a:pt x="241300" y="782637"/>
                    <a:pt x="240506" y="814387"/>
                  </a:cubicBezTo>
                  <a:lnTo>
                    <a:pt x="250031" y="964406"/>
                  </a:lnTo>
                  <a:lnTo>
                    <a:pt x="257175" y="1069181"/>
                  </a:lnTo>
                  <a:lnTo>
                    <a:pt x="261937" y="1197769"/>
                  </a:lnTo>
                  <a:lnTo>
                    <a:pt x="264319" y="1383506"/>
                  </a:lnTo>
                  <a:lnTo>
                    <a:pt x="264319" y="1464469"/>
                  </a:lnTo>
                  <a:lnTo>
                    <a:pt x="259556" y="1502569"/>
                  </a:lnTo>
                  <a:lnTo>
                    <a:pt x="247650" y="1554956"/>
                  </a:lnTo>
                  <a:lnTo>
                    <a:pt x="223837" y="1633537"/>
                  </a:lnTo>
                  <a:lnTo>
                    <a:pt x="202406" y="1674019"/>
                  </a:lnTo>
                  <a:lnTo>
                    <a:pt x="185737" y="1695450"/>
                  </a:lnTo>
                  <a:lnTo>
                    <a:pt x="169069" y="1707356"/>
                  </a:lnTo>
                  <a:lnTo>
                    <a:pt x="154781" y="1709737"/>
                  </a:lnTo>
                  <a:lnTo>
                    <a:pt x="138112" y="1709737"/>
                  </a:lnTo>
                  <a:lnTo>
                    <a:pt x="121444" y="1702594"/>
                  </a:lnTo>
                  <a:lnTo>
                    <a:pt x="107156" y="1693069"/>
                  </a:lnTo>
                  <a:lnTo>
                    <a:pt x="92869" y="1676400"/>
                  </a:lnTo>
                  <a:lnTo>
                    <a:pt x="78581" y="1650206"/>
                  </a:lnTo>
                  <a:lnTo>
                    <a:pt x="64294" y="1614487"/>
                  </a:lnTo>
                  <a:lnTo>
                    <a:pt x="52387" y="1562100"/>
                  </a:lnTo>
                  <a:lnTo>
                    <a:pt x="45244" y="1490662"/>
                  </a:lnTo>
                  <a:lnTo>
                    <a:pt x="40481" y="1409700"/>
                  </a:lnTo>
                  <a:lnTo>
                    <a:pt x="40481" y="1269206"/>
                  </a:lnTo>
                  <a:cubicBezTo>
                    <a:pt x="39687" y="1096962"/>
                    <a:pt x="38894" y="924719"/>
                    <a:pt x="40481" y="7310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2">
              <a:extLst>
                <a:ext uri="{FF2B5EF4-FFF2-40B4-BE49-F238E27FC236}">
                  <a16:creationId xmlns:a16="http://schemas.microsoft.com/office/drawing/2014/main" id="{A0752F77-ABC7-4F50-A9B4-83CC48871581}"/>
                </a:ext>
              </a:extLst>
            </p:cNvPr>
            <p:cNvSpPr/>
            <p:nvPr/>
          </p:nvSpPr>
          <p:spPr>
            <a:xfrm>
              <a:off x="3389313" y="1617663"/>
              <a:ext cx="3575050" cy="962025"/>
            </a:xfrm>
            <a:custGeom>
              <a:avLst/>
              <a:gdLst>
                <a:gd name="connsiteX0" fmla="*/ 1810929 w 3574202"/>
                <a:gd name="connsiteY0" fmla="*/ 113183 h 962056"/>
                <a:gd name="connsiteX1" fmla="*/ 1516058 w 3574202"/>
                <a:gd name="connsiteY1" fmla="*/ 134032 h 962056"/>
                <a:gd name="connsiteX2" fmla="*/ 1230121 w 3574202"/>
                <a:gd name="connsiteY2" fmla="*/ 154882 h 962056"/>
                <a:gd name="connsiteX3" fmla="*/ 988863 w 3574202"/>
                <a:gd name="connsiteY3" fmla="*/ 172753 h 962056"/>
                <a:gd name="connsiteX4" fmla="*/ 819088 w 3574202"/>
                <a:gd name="connsiteY4" fmla="*/ 184667 h 962056"/>
                <a:gd name="connsiteX5" fmla="*/ 548045 w 3574202"/>
                <a:gd name="connsiteY5" fmla="*/ 205516 h 962056"/>
                <a:gd name="connsiteX6" fmla="*/ 333592 w 3574202"/>
                <a:gd name="connsiteY6" fmla="*/ 223387 h 962056"/>
                <a:gd name="connsiteX7" fmla="*/ 0 w 3574202"/>
                <a:gd name="connsiteY7" fmla="*/ 250194 h 962056"/>
                <a:gd name="connsiteX8" fmla="*/ 80420 w 3574202"/>
                <a:gd name="connsiteY8" fmla="*/ 405076 h 962056"/>
                <a:gd name="connsiteX9" fmla="*/ 306786 w 3574202"/>
                <a:gd name="connsiteY9" fmla="*/ 384227 h 962056"/>
                <a:gd name="connsiteX10" fmla="*/ 610593 w 3574202"/>
                <a:gd name="connsiteY10" fmla="*/ 351463 h 962056"/>
                <a:gd name="connsiteX11" fmla="*/ 875680 w 3574202"/>
                <a:gd name="connsiteY11" fmla="*/ 324656 h 962056"/>
                <a:gd name="connsiteX12" fmla="*/ 1015669 w 3574202"/>
                <a:gd name="connsiteY12" fmla="*/ 309764 h 962056"/>
                <a:gd name="connsiteX13" fmla="*/ 1167573 w 3574202"/>
                <a:gd name="connsiteY13" fmla="*/ 312742 h 962056"/>
                <a:gd name="connsiteX14" fmla="*/ 1352240 w 3574202"/>
                <a:gd name="connsiteY14" fmla="*/ 294871 h 962056"/>
                <a:gd name="connsiteX15" fmla="*/ 1575628 w 3574202"/>
                <a:gd name="connsiteY15" fmla="*/ 271043 h 962056"/>
                <a:gd name="connsiteX16" fmla="*/ 1781144 w 3574202"/>
                <a:gd name="connsiteY16" fmla="*/ 253172 h 962056"/>
                <a:gd name="connsiteX17" fmla="*/ 1944962 w 3574202"/>
                <a:gd name="connsiteY17" fmla="*/ 247215 h 962056"/>
                <a:gd name="connsiteX18" fmla="*/ 2087930 w 3574202"/>
                <a:gd name="connsiteY18" fmla="*/ 244237 h 962056"/>
                <a:gd name="connsiteX19" fmla="*/ 2260683 w 3574202"/>
                <a:gd name="connsiteY19" fmla="*/ 223387 h 962056"/>
                <a:gd name="connsiteX20" fmla="*/ 2528748 w 3574202"/>
                <a:gd name="connsiteY20" fmla="*/ 211473 h 962056"/>
                <a:gd name="connsiteX21" fmla="*/ 2871276 w 3574202"/>
                <a:gd name="connsiteY21" fmla="*/ 202538 h 962056"/>
                <a:gd name="connsiteX22" fmla="*/ 3061900 w 3574202"/>
                <a:gd name="connsiteY22" fmla="*/ 199559 h 962056"/>
                <a:gd name="connsiteX23" fmla="*/ 3100620 w 3574202"/>
                <a:gd name="connsiteY23" fmla="*/ 202538 h 962056"/>
                <a:gd name="connsiteX24" fmla="*/ 3133384 w 3574202"/>
                <a:gd name="connsiteY24" fmla="*/ 211473 h 962056"/>
                <a:gd name="connsiteX25" fmla="*/ 3154233 w 3574202"/>
                <a:gd name="connsiteY25" fmla="*/ 223387 h 962056"/>
                <a:gd name="connsiteX26" fmla="*/ 3172105 w 3574202"/>
                <a:gd name="connsiteY26" fmla="*/ 241258 h 962056"/>
                <a:gd name="connsiteX27" fmla="*/ 3181040 w 3574202"/>
                <a:gd name="connsiteY27" fmla="*/ 256151 h 962056"/>
                <a:gd name="connsiteX28" fmla="*/ 3184019 w 3574202"/>
                <a:gd name="connsiteY28" fmla="*/ 271043 h 962056"/>
                <a:gd name="connsiteX29" fmla="*/ 3186997 w 3574202"/>
                <a:gd name="connsiteY29" fmla="*/ 291893 h 962056"/>
                <a:gd name="connsiteX30" fmla="*/ 3169126 w 3574202"/>
                <a:gd name="connsiteY30" fmla="*/ 369334 h 962056"/>
                <a:gd name="connsiteX31" fmla="*/ 3127427 w 3574202"/>
                <a:gd name="connsiteY31" fmla="*/ 527195 h 962056"/>
                <a:gd name="connsiteX32" fmla="*/ 3061900 w 3574202"/>
                <a:gd name="connsiteY32" fmla="*/ 723776 h 962056"/>
                <a:gd name="connsiteX33" fmla="*/ 3014244 w 3574202"/>
                <a:gd name="connsiteY33" fmla="*/ 851851 h 962056"/>
                <a:gd name="connsiteX34" fmla="*/ 3044029 w 3574202"/>
                <a:gd name="connsiteY34" fmla="*/ 878658 h 962056"/>
                <a:gd name="connsiteX35" fmla="*/ 3073814 w 3574202"/>
                <a:gd name="connsiteY35" fmla="*/ 905464 h 962056"/>
                <a:gd name="connsiteX36" fmla="*/ 3082749 w 3574202"/>
                <a:gd name="connsiteY36" fmla="*/ 917378 h 962056"/>
                <a:gd name="connsiteX37" fmla="*/ 3091685 w 3574202"/>
                <a:gd name="connsiteY37" fmla="*/ 932271 h 962056"/>
                <a:gd name="connsiteX38" fmla="*/ 3097642 w 3574202"/>
                <a:gd name="connsiteY38" fmla="*/ 941206 h 962056"/>
                <a:gd name="connsiteX39" fmla="*/ 3115513 w 3574202"/>
                <a:gd name="connsiteY39" fmla="*/ 953120 h 962056"/>
                <a:gd name="connsiteX40" fmla="*/ 3127427 w 3574202"/>
                <a:gd name="connsiteY40" fmla="*/ 959077 h 962056"/>
                <a:gd name="connsiteX41" fmla="*/ 3145298 w 3574202"/>
                <a:gd name="connsiteY41" fmla="*/ 962056 h 962056"/>
                <a:gd name="connsiteX42" fmla="*/ 3163169 w 3574202"/>
                <a:gd name="connsiteY42" fmla="*/ 959077 h 962056"/>
                <a:gd name="connsiteX43" fmla="*/ 3189976 w 3574202"/>
                <a:gd name="connsiteY43" fmla="*/ 944185 h 962056"/>
                <a:gd name="connsiteX44" fmla="*/ 3210825 w 3574202"/>
                <a:gd name="connsiteY44" fmla="*/ 917378 h 962056"/>
                <a:gd name="connsiteX45" fmla="*/ 3249546 w 3574202"/>
                <a:gd name="connsiteY45" fmla="*/ 851851 h 962056"/>
                <a:gd name="connsiteX46" fmla="*/ 3303159 w 3574202"/>
                <a:gd name="connsiteY46" fmla="*/ 741647 h 962056"/>
                <a:gd name="connsiteX47" fmla="*/ 3377621 w 3574202"/>
                <a:gd name="connsiteY47" fmla="*/ 604636 h 962056"/>
                <a:gd name="connsiteX48" fmla="*/ 3425277 w 3574202"/>
                <a:gd name="connsiteY48" fmla="*/ 518259 h 962056"/>
                <a:gd name="connsiteX49" fmla="*/ 3475912 w 3574202"/>
                <a:gd name="connsiteY49" fmla="*/ 437840 h 962056"/>
                <a:gd name="connsiteX50" fmla="*/ 3511654 w 3574202"/>
                <a:gd name="connsiteY50" fmla="*/ 387205 h 962056"/>
                <a:gd name="connsiteX51" fmla="*/ 3544417 w 3574202"/>
                <a:gd name="connsiteY51" fmla="*/ 354441 h 962056"/>
                <a:gd name="connsiteX52" fmla="*/ 3568245 w 3574202"/>
                <a:gd name="connsiteY52" fmla="*/ 318699 h 962056"/>
                <a:gd name="connsiteX53" fmla="*/ 3574202 w 3574202"/>
                <a:gd name="connsiteY53" fmla="*/ 294871 h 962056"/>
                <a:gd name="connsiteX54" fmla="*/ 3574202 w 3574202"/>
                <a:gd name="connsiteY54" fmla="*/ 268065 h 962056"/>
                <a:gd name="connsiteX55" fmla="*/ 3562288 w 3574202"/>
                <a:gd name="connsiteY55" fmla="*/ 238280 h 962056"/>
                <a:gd name="connsiteX56" fmla="*/ 3535482 w 3574202"/>
                <a:gd name="connsiteY56" fmla="*/ 205516 h 962056"/>
                <a:gd name="connsiteX57" fmla="*/ 3496761 w 3574202"/>
                <a:gd name="connsiteY57" fmla="*/ 172753 h 962056"/>
                <a:gd name="connsiteX58" fmla="*/ 3475912 w 3574202"/>
                <a:gd name="connsiteY58" fmla="*/ 154882 h 962056"/>
                <a:gd name="connsiteX59" fmla="*/ 3452084 w 3574202"/>
                <a:gd name="connsiteY59" fmla="*/ 131054 h 962056"/>
                <a:gd name="connsiteX60" fmla="*/ 3404428 w 3574202"/>
                <a:gd name="connsiteY60" fmla="*/ 95312 h 962056"/>
                <a:gd name="connsiteX61" fmla="*/ 3350815 w 3574202"/>
                <a:gd name="connsiteY61" fmla="*/ 56591 h 962056"/>
                <a:gd name="connsiteX62" fmla="*/ 3294223 w 3574202"/>
                <a:gd name="connsiteY62" fmla="*/ 26806 h 962056"/>
                <a:gd name="connsiteX63" fmla="*/ 3225718 w 3574202"/>
                <a:gd name="connsiteY63" fmla="*/ 2978 h 962056"/>
                <a:gd name="connsiteX64" fmla="*/ 3201890 w 3574202"/>
                <a:gd name="connsiteY64" fmla="*/ 0 h 962056"/>
                <a:gd name="connsiteX65" fmla="*/ 3166148 w 3574202"/>
                <a:gd name="connsiteY65" fmla="*/ 8935 h 962056"/>
                <a:gd name="connsiteX66" fmla="*/ 3055943 w 3574202"/>
                <a:gd name="connsiteY66" fmla="*/ 26806 h 962056"/>
                <a:gd name="connsiteX67" fmla="*/ 2927867 w 3574202"/>
                <a:gd name="connsiteY67" fmla="*/ 41699 h 962056"/>
                <a:gd name="connsiteX68" fmla="*/ 2713415 w 3574202"/>
                <a:gd name="connsiteY68" fmla="*/ 56591 h 962056"/>
                <a:gd name="connsiteX69" fmla="*/ 2454286 w 3574202"/>
                <a:gd name="connsiteY69" fmla="*/ 68505 h 962056"/>
                <a:gd name="connsiteX70" fmla="*/ 2156435 w 3574202"/>
                <a:gd name="connsiteY70" fmla="*/ 89355 h 962056"/>
                <a:gd name="connsiteX71" fmla="*/ 1810929 w 3574202"/>
                <a:gd name="connsiteY71" fmla="*/ 113183 h 96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74202" h="962056">
                  <a:moveTo>
                    <a:pt x="1810929" y="113183"/>
                  </a:moveTo>
                  <a:lnTo>
                    <a:pt x="1516058" y="134032"/>
                  </a:lnTo>
                  <a:lnTo>
                    <a:pt x="1230121" y="154882"/>
                  </a:lnTo>
                  <a:lnTo>
                    <a:pt x="988863" y="172753"/>
                  </a:lnTo>
                  <a:lnTo>
                    <a:pt x="819088" y="184667"/>
                  </a:lnTo>
                  <a:lnTo>
                    <a:pt x="548045" y="205516"/>
                  </a:lnTo>
                  <a:lnTo>
                    <a:pt x="333592" y="223387"/>
                  </a:lnTo>
                  <a:lnTo>
                    <a:pt x="0" y="250194"/>
                  </a:lnTo>
                  <a:lnTo>
                    <a:pt x="80420" y="405076"/>
                  </a:lnTo>
                  <a:lnTo>
                    <a:pt x="306786" y="384227"/>
                  </a:lnTo>
                  <a:lnTo>
                    <a:pt x="610593" y="351463"/>
                  </a:lnTo>
                  <a:lnTo>
                    <a:pt x="875680" y="324656"/>
                  </a:lnTo>
                  <a:lnTo>
                    <a:pt x="1015669" y="309764"/>
                  </a:lnTo>
                  <a:lnTo>
                    <a:pt x="1167573" y="312742"/>
                  </a:lnTo>
                  <a:lnTo>
                    <a:pt x="1352240" y="294871"/>
                  </a:lnTo>
                  <a:lnTo>
                    <a:pt x="1575628" y="271043"/>
                  </a:lnTo>
                  <a:lnTo>
                    <a:pt x="1781144" y="253172"/>
                  </a:lnTo>
                  <a:lnTo>
                    <a:pt x="1944962" y="247215"/>
                  </a:lnTo>
                  <a:lnTo>
                    <a:pt x="2087930" y="244237"/>
                  </a:lnTo>
                  <a:lnTo>
                    <a:pt x="2260683" y="223387"/>
                  </a:lnTo>
                  <a:lnTo>
                    <a:pt x="2528748" y="211473"/>
                  </a:lnTo>
                  <a:lnTo>
                    <a:pt x="2871276" y="202538"/>
                  </a:lnTo>
                  <a:lnTo>
                    <a:pt x="3061900" y="199559"/>
                  </a:lnTo>
                  <a:lnTo>
                    <a:pt x="3100620" y="202538"/>
                  </a:lnTo>
                  <a:lnTo>
                    <a:pt x="3133384" y="211473"/>
                  </a:lnTo>
                  <a:lnTo>
                    <a:pt x="3154233" y="223387"/>
                  </a:lnTo>
                  <a:lnTo>
                    <a:pt x="3172105" y="241258"/>
                  </a:lnTo>
                  <a:lnTo>
                    <a:pt x="3181040" y="256151"/>
                  </a:lnTo>
                  <a:lnTo>
                    <a:pt x="3184019" y="271043"/>
                  </a:lnTo>
                  <a:lnTo>
                    <a:pt x="3186997" y="291893"/>
                  </a:lnTo>
                  <a:lnTo>
                    <a:pt x="3169126" y="369334"/>
                  </a:lnTo>
                  <a:lnTo>
                    <a:pt x="3127427" y="527195"/>
                  </a:lnTo>
                  <a:lnTo>
                    <a:pt x="3061900" y="723776"/>
                  </a:lnTo>
                  <a:lnTo>
                    <a:pt x="3014244" y="851851"/>
                  </a:lnTo>
                  <a:lnTo>
                    <a:pt x="3044029" y="878658"/>
                  </a:lnTo>
                  <a:lnTo>
                    <a:pt x="3073814" y="905464"/>
                  </a:lnTo>
                  <a:lnTo>
                    <a:pt x="3082749" y="917378"/>
                  </a:lnTo>
                  <a:lnTo>
                    <a:pt x="3091685" y="932271"/>
                  </a:lnTo>
                  <a:lnTo>
                    <a:pt x="3097642" y="941206"/>
                  </a:lnTo>
                  <a:lnTo>
                    <a:pt x="3115513" y="953120"/>
                  </a:lnTo>
                  <a:lnTo>
                    <a:pt x="3127427" y="959077"/>
                  </a:lnTo>
                  <a:lnTo>
                    <a:pt x="3145298" y="962056"/>
                  </a:lnTo>
                  <a:lnTo>
                    <a:pt x="3163169" y="959077"/>
                  </a:lnTo>
                  <a:lnTo>
                    <a:pt x="3189976" y="944185"/>
                  </a:lnTo>
                  <a:lnTo>
                    <a:pt x="3210825" y="917378"/>
                  </a:lnTo>
                  <a:lnTo>
                    <a:pt x="3249546" y="851851"/>
                  </a:lnTo>
                  <a:lnTo>
                    <a:pt x="3303159" y="741647"/>
                  </a:lnTo>
                  <a:lnTo>
                    <a:pt x="3377621" y="604636"/>
                  </a:lnTo>
                  <a:lnTo>
                    <a:pt x="3425277" y="518259"/>
                  </a:lnTo>
                  <a:lnTo>
                    <a:pt x="3475912" y="437840"/>
                  </a:lnTo>
                  <a:lnTo>
                    <a:pt x="3511654" y="387205"/>
                  </a:lnTo>
                  <a:lnTo>
                    <a:pt x="3544417" y="354441"/>
                  </a:lnTo>
                  <a:lnTo>
                    <a:pt x="3568245" y="318699"/>
                  </a:lnTo>
                  <a:lnTo>
                    <a:pt x="3574202" y="294871"/>
                  </a:lnTo>
                  <a:lnTo>
                    <a:pt x="3574202" y="268065"/>
                  </a:lnTo>
                  <a:lnTo>
                    <a:pt x="3562288" y="238280"/>
                  </a:lnTo>
                  <a:lnTo>
                    <a:pt x="3535482" y="205516"/>
                  </a:lnTo>
                  <a:lnTo>
                    <a:pt x="3496761" y="172753"/>
                  </a:lnTo>
                  <a:lnTo>
                    <a:pt x="3475912" y="154882"/>
                  </a:lnTo>
                  <a:lnTo>
                    <a:pt x="3452084" y="131054"/>
                  </a:lnTo>
                  <a:lnTo>
                    <a:pt x="3404428" y="95312"/>
                  </a:lnTo>
                  <a:lnTo>
                    <a:pt x="3350815" y="56591"/>
                  </a:lnTo>
                  <a:lnTo>
                    <a:pt x="3294223" y="26806"/>
                  </a:lnTo>
                  <a:lnTo>
                    <a:pt x="3225718" y="2978"/>
                  </a:lnTo>
                  <a:lnTo>
                    <a:pt x="3201890" y="0"/>
                  </a:lnTo>
                  <a:lnTo>
                    <a:pt x="3166148" y="8935"/>
                  </a:lnTo>
                  <a:lnTo>
                    <a:pt x="3055943" y="26806"/>
                  </a:lnTo>
                  <a:lnTo>
                    <a:pt x="2927867" y="41699"/>
                  </a:lnTo>
                  <a:lnTo>
                    <a:pt x="2713415" y="56591"/>
                  </a:lnTo>
                  <a:lnTo>
                    <a:pt x="2454286" y="68505"/>
                  </a:lnTo>
                  <a:lnTo>
                    <a:pt x="2156435" y="89355"/>
                  </a:lnTo>
                  <a:lnTo>
                    <a:pt x="1810929" y="11318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3">
              <a:extLst>
                <a:ext uri="{FF2B5EF4-FFF2-40B4-BE49-F238E27FC236}">
                  <a16:creationId xmlns:a16="http://schemas.microsoft.com/office/drawing/2014/main" id="{5C71494B-5F4A-4282-B1EE-C760CD1173BC}"/>
                </a:ext>
              </a:extLst>
            </p:cNvPr>
            <p:cNvSpPr/>
            <p:nvPr/>
          </p:nvSpPr>
          <p:spPr>
            <a:xfrm>
              <a:off x="4379913" y="1876425"/>
              <a:ext cx="206375" cy="630238"/>
            </a:xfrm>
            <a:custGeom>
              <a:avLst/>
              <a:gdLst>
                <a:gd name="connsiteX0" fmla="*/ 204787 w 207169"/>
                <a:gd name="connsiteY0" fmla="*/ 264319 h 631031"/>
                <a:gd name="connsiteX1" fmla="*/ 207169 w 207169"/>
                <a:gd name="connsiteY1" fmla="*/ 611981 h 631031"/>
                <a:gd name="connsiteX2" fmla="*/ 26194 w 207169"/>
                <a:gd name="connsiteY2" fmla="*/ 631031 h 631031"/>
                <a:gd name="connsiteX3" fmla="*/ 26194 w 207169"/>
                <a:gd name="connsiteY3" fmla="*/ 519113 h 631031"/>
                <a:gd name="connsiteX4" fmla="*/ 23812 w 207169"/>
                <a:gd name="connsiteY4" fmla="*/ 428625 h 631031"/>
                <a:gd name="connsiteX5" fmla="*/ 21431 w 207169"/>
                <a:gd name="connsiteY5" fmla="*/ 338138 h 631031"/>
                <a:gd name="connsiteX6" fmla="*/ 19050 w 207169"/>
                <a:gd name="connsiteY6" fmla="*/ 254794 h 631031"/>
                <a:gd name="connsiteX7" fmla="*/ 11906 w 207169"/>
                <a:gd name="connsiteY7" fmla="*/ 157163 h 631031"/>
                <a:gd name="connsiteX8" fmla="*/ 0 w 207169"/>
                <a:gd name="connsiteY8" fmla="*/ 4763 h 631031"/>
                <a:gd name="connsiteX9" fmla="*/ 204787 w 207169"/>
                <a:gd name="connsiteY9" fmla="*/ 0 h 631031"/>
                <a:gd name="connsiteX10" fmla="*/ 204787 w 207169"/>
                <a:gd name="connsiteY10" fmla="*/ 2643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169" h="631031">
                  <a:moveTo>
                    <a:pt x="204787" y="264319"/>
                  </a:moveTo>
                  <a:lnTo>
                    <a:pt x="207169" y="611981"/>
                  </a:lnTo>
                  <a:lnTo>
                    <a:pt x="26194" y="631031"/>
                  </a:lnTo>
                  <a:lnTo>
                    <a:pt x="26194" y="519113"/>
                  </a:lnTo>
                  <a:lnTo>
                    <a:pt x="23812" y="428625"/>
                  </a:lnTo>
                  <a:cubicBezTo>
                    <a:pt x="23018" y="398463"/>
                    <a:pt x="22225" y="368300"/>
                    <a:pt x="21431" y="338138"/>
                  </a:cubicBezTo>
                  <a:cubicBezTo>
                    <a:pt x="20637" y="310357"/>
                    <a:pt x="19844" y="282575"/>
                    <a:pt x="19050" y="254794"/>
                  </a:cubicBezTo>
                  <a:lnTo>
                    <a:pt x="11906" y="157163"/>
                  </a:lnTo>
                  <a:lnTo>
                    <a:pt x="0" y="4763"/>
                  </a:lnTo>
                  <a:lnTo>
                    <a:pt x="204787" y="0"/>
                  </a:lnTo>
                  <a:lnTo>
                    <a:pt x="204787" y="264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4">
              <a:extLst>
                <a:ext uri="{FF2B5EF4-FFF2-40B4-BE49-F238E27FC236}">
                  <a16:creationId xmlns:a16="http://schemas.microsoft.com/office/drawing/2014/main" id="{587D9DB0-24DF-4839-8E33-93877951FFB4}"/>
                </a:ext>
              </a:extLst>
            </p:cNvPr>
            <p:cNvSpPr/>
            <p:nvPr/>
          </p:nvSpPr>
          <p:spPr>
            <a:xfrm>
              <a:off x="5395913" y="1798638"/>
              <a:ext cx="304800" cy="622300"/>
            </a:xfrm>
            <a:custGeom>
              <a:avLst/>
              <a:gdLst>
                <a:gd name="connsiteX0" fmla="*/ 54768 w 304800"/>
                <a:gd name="connsiteY0" fmla="*/ 364331 h 623887"/>
                <a:gd name="connsiteX1" fmla="*/ 69056 w 304800"/>
                <a:gd name="connsiteY1" fmla="*/ 280987 h 623887"/>
                <a:gd name="connsiteX2" fmla="*/ 76200 w 304800"/>
                <a:gd name="connsiteY2" fmla="*/ 228600 h 623887"/>
                <a:gd name="connsiteX3" fmla="*/ 80962 w 304800"/>
                <a:gd name="connsiteY3" fmla="*/ 180975 h 623887"/>
                <a:gd name="connsiteX4" fmla="*/ 80962 w 304800"/>
                <a:gd name="connsiteY4" fmla="*/ 159544 h 623887"/>
                <a:gd name="connsiteX5" fmla="*/ 78581 w 304800"/>
                <a:gd name="connsiteY5" fmla="*/ 128587 h 623887"/>
                <a:gd name="connsiteX6" fmla="*/ 71437 w 304800"/>
                <a:gd name="connsiteY6" fmla="*/ 95250 h 623887"/>
                <a:gd name="connsiteX7" fmla="*/ 42862 w 304800"/>
                <a:gd name="connsiteY7" fmla="*/ 21431 h 623887"/>
                <a:gd name="connsiteX8" fmla="*/ 271462 w 304800"/>
                <a:gd name="connsiteY8" fmla="*/ 0 h 623887"/>
                <a:gd name="connsiteX9" fmla="*/ 290512 w 304800"/>
                <a:gd name="connsiteY9" fmla="*/ 80962 h 623887"/>
                <a:gd name="connsiteX10" fmla="*/ 304800 w 304800"/>
                <a:gd name="connsiteY10" fmla="*/ 126206 h 623887"/>
                <a:gd name="connsiteX11" fmla="*/ 300037 w 304800"/>
                <a:gd name="connsiteY11" fmla="*/ 161925 h 623887"/>
                <a:gd name="connsiteX12" fmla="*/ 271462 w 304800"/>
                <a:gd name="connsiteY12" fmla="*/ 271462 h 623887"/>
                <a:gd name="connsiteX13" fmla="*/ 226218 w 304800"/>
                <a:gd name="connsiteY13" fmla="*/ 433387 h 623887"/>
                <a:gd name="connsiteX14" fmla="*/ 166687 w 304800"/>
                <a:gd name="connsiteY14" fmla="*/ 611981 h 623887"/>
                <a:gd name="connsiteX15" fmla="*/ 0 w 304800"/>
                <a:gd name="connsiteY15" fmla="*/ 623887 h 623887"/>
                <a:gd name="connsiteX16" fmla="*/ 28575 w 304800"/>
                <a:gd name="connsiteY16" fmla="*/ 492919 h 623887"/>
                <a:gd name="connsiteX17" fmla="*/ 54768 w 304800"/>
                <a:gd name="connsiteY17" fmla="*/ 364331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" h="623887">
                  <a:moveTo>
                    <a:pt x="54768" y="364331"/>
                  </a:moveTo>
                  <a:lnTo>
                    <a:pt x="69056" y="280987"/>
                  </a:lnTo>
                  <a:lnTo>
                    <a:pt x="76200" y="228600"/>
                  </a:lnTo>
                  <a:lnTo>
                    <a:pt x="80962" y="180975"/>
                  </a:lnTo>
                  <a:lnTo>
                    <a:pt x="80962" y="159544"/>
                  </a:lnTo>
                  <a:lnTo>
                    <a:pt x="78581" y="128587"/>
                  </a:lnTo>
                  <a:lnTo>
                    <a:pt x="71437" y="95250"/>
                  </a:lnTo>
                  <a:lnTo>
                    <a:pt x="42862" y="21431"/>
                  </a:lnTo>
                  <a:lnTo>
                    <a:pt x="271462" y="0"/>
                  </a:lnTo>
                  <a:lnTo>
                    <a:pt x="290512" y="80962"/>
                  </a:lnTo>
                  <a:lnTo>
                    <a:pt x="304800" y="126206"/>
                  </a:lnTo>
                  <a:lnTo>
                    <a:pt x="300037" y="161925"/>
                  </a:lnTo>
                  <a:lnTo>
                    <a:pt x="271462" y="271462"/>
                  </a:lnTo>
                  <a:lnTo>
                    <a:pt x="226218" y="433387"/>
                  </a:lnTo>
                  <a:lnTo>
                    <a:pt x="166687" y="611981"/>
                  </a:lnTo>
                  <a:lnTo>
                    <a:pt x="0" y="623887"/>
                  </a:lnTo>
                  <a:lnTo>
                    <a:pt x="28575" y="492919"/>
                  </a:lnTo>
                  <a:lnTo>
                    <a:pt x="54768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8E29F7A5-323D-4E7C-867D-CD7641647585}"/>
                </a:ext>
              </a:extLst>
            </p:cNvPr>
            <p:cNvSpPr/>
            <p:nvPr/>
          </p:nvSpPr>
          <p:spPr>
            <a:xfrm>
              <a:off x="3575050" y="2305050"/>
              <a:ext cx="2952750" cy="396875"/>
            </a:xfrm>
            <a:custGeom>
              <a:avLst/>
              <a:gdLst>
                <a:gd name="connsiteX0" fmla="*/ 996824 w 2951837"/>
                <a:gd name="connsiteY0" fmla="*/ 262729 h 396669"/>
                <a:gd name="connsiteX1" fmla="*/ 808793 w 2951837"/>
                <a:gd name="connsiteY1" fmla="*/ 283335 h 396669"/>
                <a:gd name="connsiteX2" fmla="*/ 656822 w 2951837"/>
                <a:gd name="connsiteY2" fmla="*/ 301365 h 396669"/>
                <a:gd name="connsiteX3" fmla="*/ 499700 w 2951837"/>
                <a:gd name="connsiteY3" fmla="*/ 321971 h 396669"/>
                <a:gd name="connsiteX4" fmla="*/ 298789 w 2951837"/>
                <a:gd name="connsiteY4" fmla="*/ 350305 h 396669"/>
                <a:gd name="connsiteX5" fmla="*/ 5151 w 2951837"/>
                <a:gd name="connsiteY5" fmla="*/ 396669 h 396669"/>
                <a:gd name="connsiteX6" fmla="*/ 0 w 2951837"/>
                <a:gd name="connsiteY6" fmla="*/ 234395 h 396669"/>
                <a:gd name="connsiteX7" fmla="*/ 226668 w 2951837"/>
                <a:gd name="connsiteY7" fmla="*/ 208637 h 396669"/>
                <a:gd name="connsiteX8" fmla="*/ 515154 w 2951837"/>
                <a:gd name="connsiteY8" fmla="*/ 175152 h 396669"/>
                <a:gd name="connsiteX9" fmla="*/ 723792 w 2951837"/>
                <a:gd name="connsiteY9" fmla="*/ 149395 h 396669"/>
                <a:gd name="connsiteX10" fmla="*/ 852581 w 2951837"/>
                <a:gd name="connsiteY10" fmla="*/ 133940 h 396669"/>
                <a:gd name="connsiteX11" fmla="*/ 1195159 w 2951837"/>
                <a:gd name="connsiteY11" fmla="*/ 90152 h 396669"/>
                <a:gd name="connsiteX12" fmla="*/ 1354857 w 2951837"/>
                <a:gd name="connsiteY12" fmla="*/ 69546 h 396669"/>
                <a:gd name="connsiteX13" fmla="*/ 1540313 w 2951837"/>
                <a:gd name="connsiteY13" fmla="*/ 56667 h 396669"/>
                <a:gd name="connsiteX14" fmla="*/ 1674253 w 2951837"/>
                <a:gd name="connsiteY14" fmla="*/ 48939 h 396669"/>
                <a:gd name="connsiteX15" fmla="*/ 1851981 w 2951837"/>
                <a:gd name="connsiteY15" fmla="*/ 46364 h 396669"/>
                <a:gd name="connsiteX16" fmla="*/ 1998801 w 2951837"/>
                <a:gd name="connsiteY16" fmla="*/ 25757 h 396669"/>
                <a:gd name="connsiteX17" fmla="*/ 2191984 w 2951837"/>
                <a:gd name="connsiteY17" fmla="*/ 12878 h 396669"/>
                <a:gd name="connsiteX18" fmla="*/ 2426379 w 2951837"/>
                <a:gd name="connsiteY18" fmla="*/ 5151 h 396669"/>
                <a:gd name="connsiteX19" fmla="*/ 2642744 w 2951837"/>
                <a:gd name="connsiteY19" fmla="*/ 0 h 396669"/>
                <a:gd name="connsiteX20" fmla="*/ 2951837 w 2951837"/>
                <a:gd name="connsiteY20" fmla="*/ 5151 h 396669"/>
                <a:gd name="connsiteX21" fmla="*/ 2882291 w 2951837"/>
                <a:gd name="connsiteY21" fmla="*/ 167425 h 396669"/>
                <a:gd name="connsiteX22" fmla="*/ 2768957 w 2951837"/>
                <a:gd name="connsiteY22" fmla="*/ 157122 h 396669"/>
                <a:gd name="connsiteX23" fmla="*/ 2611835 w 2951837"/>
                <a:gd name="connsiteY23" fmla="*/ 154546 h 396669"/>
                <a:gd name="connsiteX24" fmla="*/ 2452137 w 2951837"/>
                <a:gd name="connsiteY24" fmla="*/ 151970 h 396669"/>
                <a:gd name="connsiteX25" fmla="*/ 2276984 w 2951837"/>
                <a:gd name="connsiteY25" fmla="*/ 151970 h 396669"/>
                <a:gd name="connsiteX26" fmla="*/ 2068347 w 2951837"/>
                <a:gd name="connsiteY26" fmla="*/ 162273 h 396669"/>
                <a:gd name="connsiteX27" fmla="*/ 1880315 w 2951837"/>
                <a:gd name="connsiteY27" fmla="*/ 177728 h 396669"/>
                <a:gd name="connsiteX28" fmla="*/ 1777284 w 2951837"/>
                <a:gd name="connsiteY28" fmla="*/ 185455 h 396669"/>
                <a:gd name="connsiteX29" fmla="*/ 1635616 w 2951837"/>
                <a:gd name="connsiteY29" fmla="*/ 195758 h 396669"/>
                <a:gd name="connsiteX30" fmla="*/ 1478494 w 2951837"/>
                <a:gd name="connsiteY30" fmla="*/ 211213 h 396669"/>
                <a:gd name="connsiteX31" fmla="*/ 1331675 w 2951837"/>
                <a:gd name="connsiteY31" fmla="*/ 231819 h 396669"/>
                <a:gd name="connsiteX32" fmla="*/ 1174553 w 2951837"/>
                <a:gd name="connsiteY32" fmla="*/ 249850 h 396669"/>
                <a:gd name="connsiteX33" fmla="*/ 996824 w 2951837"/>
                <a:gd name="connsiteY33" fmla="*/ 262729 h 3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1837" h="396669">
                  <a:moveTo>
                    <a:pt x="996824" y="262729"/>
                  </a:moveTo>
                  <a:lnTo>
                    <a:pt x="808793" y="283335"/>
                  </a:lnTo>
                  <a:lnTo>
                    <a:pt x="656822" y="301365"/>
                  </a:lnTo>
                  <a:lnTo>
                    <a:pt x="499700" y="321971"/>
                  </a:lnTo>
                  <a:lnTo>
                    <a:pt x="298789" y="350305"/>
                  </a:lnTo>
                  <a:lnTo>
                    <a:pt x="5151" y="396669"/>
                  </a:lnTo>
                  <a:lnTo>
                    <a:pt x="0" y="234395"/>
                  </a:lnTo>
                  <a:lnTo>
                    <a:pt x="226668" y="208637"/>
                  </a:lnTo>
                  <a:lnTo>
                    <a:pt x="515154" y="175152"/>
                  </a:lnTo>
                  <a:lnTo>
                    <a:pt x="723792" y="149395"/>
                  </a:lnTo>
                  <a:lnTo>
                    <a:pt x="852581" y="133940"/>
                  </a:lnTo>
                  <a:lnTo>
                    <a:pt x="1195159" y="90152"/>
                  </a:lnTo>
                  <a:lnTo>
                    <a:pt x="1354857" y="69546"/>
                  </a:lnTo>
                  <a:lnTo>
                    <a:pt x="1540313" y="56667"/>
                  </a:lnTo>
                  <a:lnTo>
                    <a:pt x="1674253" y="48939"/>
                  </a:lnTo>
                  <a:lnTo>
                    <a:pt x="1851981" y="46364"/>
                  </a:lnTo>
                  <a:lnTo>
                    <a:pt x="1998801" y="25757"/>
                  </a:lnTo>
                  <a:lnTo>
                    <a:pt x="2191984" y="12878"/>
                  </a:lnTo>
                  <a:lnTo>
                    <a:pt x="2426379" y="5151"/>
                  </a:lnTo>
                  <a:lnTo>
                    <a:pt x="2642744" y="0"/>
                  </a:lnTo>
                  <a:lnTo>
                    <a:pt x="2951837" y="5151"/>
                  </a:lnTo>
                  <a:lnTo>
                    <a:pt x="2882291" y="167425"/>
                  </a:lnTo>
                  <a:lnTo>
                    <a:pt x="2768957" y="157122"/>
                  </a:lnTo>
                  <a:lnTo>
                    <a:pt x="2611835" y="154546"/>
                  </a:lnTo>
                  <a:lnTo>
                    <a:pt x="2452137" y="151970"/>
                  </a:lnTo>
                  <a:lnTo>
                    <a:pt x="2276984" y="151970"/>
                  </a:lnTo>
                  <a:lnTo>
                    <a:pt x="2068347" y="162273"/>
                  </a:lnTo>
                  <a:lnTo>
                    <a:pt x="1880315" y="177728"/>
                  </a:lnTo>
                  <a:lnTo>
                    <a:pt x="1777284" y="185455"/>
                  </a:lnTo>
                  <a:lnTo>
                    <a:pt x="1635616" y="195758"/>
                  </a:lnTo>
                  <a:lnTo>
                    <a:pt x="1478494" y="211213"/>
                  </a:lnTo>
                  <a:lnTo>
                    <a:pt x="1331675" y="231819"/>
                  </a:lnTo>
                  <a:lnTo>
                    <a:pt x="1174553" y="249850"/>
                  </a:lnTo>
                  <a:lnTo>
                    <a:pt x="996824" y="2627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0">
              <a:extLst>
                <a:ext uri="{FF2B5EF4-FFF2-40B4-BE49-F238E27FC236}">
                  <a16:creationId xmlns:a16="http://schemas.microsoft.com/office/drawing/2014/main" id="{B060EA09-3544-40B9-8AC9-296CBE7E2E18}"/>
                </a:ext>
              </a:extLst>
            </p:cNvPr>
            <p:cNvSpPr/>
            <p:nvPr/>
          </p:nvSpPr>
          <p:spPr>
            <a:xfrm>
              <a:off x="4716463" y="2524125"/>
              <a:ext cx="493712" cy="1306513"/>
            </a:xfrm>
            <a:custGeom>
              <a:avLst/>
              <a:gdLst>
                <a:gd name="connsiteX0" fmla="*/ 157163 w 426244"/>
                <a:gd name="connsiteY0" fmla="*/ 926306 h 1273968"/>
                <a:gd name="connsiteX1" fmla="*/ 157163 w 426244"/>
                <a:gd name="connsiteY1" fmla="*/ 700087 h 1273968"/>
                <a:gd name="connsiteX2" fmla="*/ 157163 w 426244"/>
                <a:gd name="connsiteY2" fmla="*/ 376237 h 1273968"/>
                <a:gd name="connsiteX3" fmla="*/ 157163 w 426244"/>
                <a:gd name="connsiteY3" fmla="*/ 288131 h 1273968"/>
                <a:gd name="connsiteX4" fmla="*/ 157163 w 426244"/>
                <a:gd name="connsiteY4" fmla="*/ 266700 h 1273968"/>
                <a:gd name="connsiteX5" fmla="*/ 152400 w 426244"/>
                <a:gd name="connsiteY5" fmla="*/ 245268 h 1273968"/>
                <a:gd name="connsiteX6" fmla="*/ 142875 w 426244"/>
                <a:gd name="connsiteY6" fmla="*/ 216693 h 1273968"/>
                <a:gd name="connsiteX7" fmla="*/ 128588 w 426244"/>
                <a:gd name="connsiteY7" fmla="*/ 185737 h 1273968"/>
                <a:gd name="connsiteX8" fmla="*/ 111919 w 426244"/>
                <a:gd name="connsiteY8" fmla="*/ 159543 h 1273968"/>
                <a:gd name="connsiteX9" fmla="*/ 80963 w 426244"/>
                <a:gd name="connsiteY9" fmla="*/ 114300 h 1273968"/>
                <a:gd name="connsiteX10" fmla="*/ 45244 w 426244"/>
                <a:gd name="connsiteY10" fmla="*/ 69056 h 1273968"/>
                <a:gd name="connsiteX11" fmla="*/ 4763 w 426244"/>
                <a:gd name="connsiteY11" fmla="*/ 26193 h 1273968"/>
                <a:gd name="connsiteX12" fmla="*/ 0 w 426244"/>
                <a:gd name="connsiteY12" fmla="*/ 11906 h 1273968"/>
                <a:gd name="connsiteX13" fmla="*/ 9525 w 426244"/>
                <a:gd name="connsiteY13" fmla="*/ 4762 h 1273968"/>
                <a:gd name="connsiteX14" fmla="*/ 52388 w 426244"/>
                <a:gd name="connsiteY14" fmla="*/ 0 h 1273968"/>
                <a:gd name="connsiteX15" fmla="*/ 145257 w 426244"/>
                <a:gd name="connsiteY15" fmla="*/ 19050 h 1273968"/>
                <a:gd name="connsiteX16" fmla="*/ 188119 w 426244"/>
                <a:gd name="connsiteY16" fmla="*/ 35718 h 1273968"/>
                <a:gd name="connsiteX17" fmla="*/ 250032 w 426244"/>
                <a:gd name="connsiteY17" fmla="*/ 61912 h 1273968"/>
                <a:gd name="connsiteX18" fmla="*/ 288132 w 426244"/>
                <a:gd name="connsiteY18" fmla="*/ 83343 h 1273968"/>
                <a:gd name="connsiteX19" fmla="*/ 326232 w 426244"/>
                <a:gd name="connsiteY19" fmla="*/ 97631 h 1273968"/>
                <a:gd name="connsiteX20" fmla="*/ 366713 w 426244"/>
                <a:gd name="connsiteY20" fmla="*/ 111918 h 1273968"/>
                <a:gd name="connsiteX21" fmla="*/ 400050 w 426244"/>
                <a:gd name="connsiteY21" fmla="*/ 130968 h 1273968"/>
                <a:gd name="connsiteX22" fmla="*/ 421482 w 426244"/>
                <a:gd name="connsiteY22" fmla="*/ 145256 h 1273968"/>
                <a:gd name="connsiteX23" fmla="*/ 426244 w 426244"/>
                <a:gd name="connsiteY23" fmla="*/ 157162 h 1273968"/>
                <a:gd name="connsiteX24" fmla="*/ 421482 w 426244"/>
                <a:gd name="connsiteY24" fmla="*/ 185737 h 1273968"/>
                <a:gd name="connsiteX25" fmla="*/ 404813 w 426244"/>
                <a:gd name="connsiteY25" fmla="*/ 311943 h 1273968"/>
                <a:gd name="connsiteX26" fmla="*/ 392907 w 426244"/>
                <a:gd name="connsiteY26" fmla="*/ 407193 h 1273968"/>
                <a:gd name="connsiteX27" fmla="*/ 381000 w 426244"/>
                <a:gd name="connsiteY27" fmla="*/ 526256 h 1273968"/>
                <a:gd name="connsiteX28" fmla="*/ 381000 w 426244"/>
                <a:gd name="connsiteY28" fmla="*/ 721518 h 1273968"/>
                <a:gd name="connsiteX29" fmla="*/ 378619 w 426244"/>
                <a:gd name="connsiteY29" fmla="*/ 854868 h 1273968"/>
                <a:gd name="connsiteX30" fmla="*/ 373857 w 426244"/>
                <a:gd name="connsiteY30" fmla="*/ 966787 h 1273968"/>
                <a:gd name="connsiteX31" fmla="*/ 364332 w 426244"/>
                <a:gd name="connsiteY31" fmla="*/ 1116806 h 1273968"/>
                <a:gd name="connsiteX32" fmla="*/ 347663 w 426244"/>
                <a:gd name="connsiteY32" fmla="*/ 1259681 h 1273968"/>
                <a:gd name="connsiteX33" fmla="*/ 157163 w 426244"/>
                <a:gd name="connsiteY33" fmla="*/ 1273968 h 1273968"/>
                <a:gd name="connsiteX34" fmla="*/ 157163 w 426244"/>
                <a:gd name="connsiteY34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 w 421481"/>
                <a:gd name="connsiteY12" fmla="*/ 4762 h 1273968"/>
                <a:gd name="connsiteX13" fmla="*/ 47625 w 421481"/>
                <a:gd name="connsiteY13" fmla="*/ 0 h 1273968"/>
                <a:gd name="connsiteX14" fmla="*/ 140494 w 421481"/>
                <a:gd name="connsiteY14" fmla="*/ 19050 h 1273968"/>
                <a:gd name="connsiteX15" fmla="*/ 183356 w 421481"/>
                <a:gd name="connsiteY15" fmla="*/ 35718 h 1273968"/>
                <a:gd name="connsiteX16" fmla="*/ 245269 w 421481"/>
                <a:gd name="connsiteY16" fmla="*/ 61912 h 1273968"/>
                <a:gd name="connsiteX17" fmla="*/ 283369 w 421481"/>
                <a:gd name="connsiteY17" fmla="*/ 83343 h 1273968"/>
                <a:gd name="connsiteX18" fmla="*/ 321469 w 421481"/>
                <a:gd name="connsiteY18" fmla="*/ 97631 h 1273968"/>
                <a:gd name="connsiteX19" fmla="*/ 361950 w 421481"/>
                <a:gd name="connsiteY19" fmla="*/ 111918 h 1273968"/>
                <a:gd name="connsiteX20" fmla="*/ 395287 w 421481"/>
                <a:gd name="connsiteY20" fmla="*/ 130968 h 1273968"/>
                <a:gd name="connsiteX21" fmla="*/ 416719 w 421481"/>
                <a:gd name="connsiteY21" fmla="*/ 145256 h 1273968"/>
                <a:gd name="connsiteX22" fmla="*/ 421481 w 421481"/>
                <a:gd name="connsiteY22" fmla="*/ 157162 h 1273968"/>
                <a:gd name="connsiteX23" fmla="*/ 416719 w 421481"/>
                <a:gd name="connsiteY23" fmla="*/ 185737 h 1273968"/>
                <a:gd name="connsiteX24" fmla="*/ 400050 w 421481"/>
                <a:gd name="connsiteY24" fmla="*/ 311943 h 1273968"/>
                <a:gd name="connsiteX25" fmla="*/ 388144 w 421481"/>
                <a:gd name="connsiteY25" fmla="*/ 407193 h 1273968"/>
                <a:gd name="connsiteX26" fmla="*/ 376237 w 421481"/>
                <a:gd name="connsiteY26" fmla="*/ 526256 h 1273968"/>
                <a:gd name="connsiteX27" fmla="*/ 376237 w 421481"/>
                <a:gd name="connsiteY27" fmla="*/ 721518 h 1273968"/>
                <a:gd name="connsiteX28" fmla="*/ 373856 w 421481"/>
                <a:gd name="connsiteY28" fmla="*/ 854868 h 1273968"/>
                <a:gd name="connsiteX29" fmla="*/ 369094 w 421481"/>
                <a:gd name="connsiteY29" fmla="*/ 966787 h 1273968"/>
                <a:gd name="connsiteX30" fmla="*/ 359569 w 421481"/>
                <a:gd name="connsiteY30" fmla="*/ 1116806 h 1273968"/>
                <a:gd name="connsiteX31" fmla="*/ 342900 w 421481"/>
                <a:gd name="connsiteY31" fmla="*/ 1259681 h 1273968"/>
                <a:gd name="connsiteX32" fmla="*/ 152400 w 421481"/>
                <a:gd name="connsiteY32" fmla="*/ 1273968 h 1273968"/>
                <a:gd name="connsiteX33" fmla="*/ 152400 w 421481"/>
                <a:gd name="connsiteY33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5 w 421481"/>
                <a:gd name="connsiteY12" fmla="*/ 0 h 1273968"/>
                <a:gd name="connsiteX13" fmla="*/ 140494 w 421481"/>
                <a:gd name="connsiteY13" fmla="*/ 19050 h 1273968"/>
                <a:gd name="connsiteX14" fmla="*/ 183356 w 421481"/>
                <a:gd name="connsiteY14" fmla="*/ 35718 h 1273968"/>
                <a:gd name="connsiteX15" fmla="*/ 245269 w 421481"/>
                <a:gd name="connsiteY15" fmla="*/ 61912 h 1273968"/>
                <a:gd name="connsiteX16" fmla="*/ 283369 w 421481"/>
                <a:gd name="connsiteY16" fmla="*/ 83343 h 1273968"/>
                <a:gd name="connsiteX17" fmla="*/ 321469 w 421481"/>
                <a:gd name="connsiteY17" fmla="*/ 97631 h 1273968"/>
                <a:gd name="connsiteX18" fmla="*/ 361950 w 421481"/>
                <a:gd name="connsiteY18" fmla="*/ 111918 h 1273968"/>
                <a:gd name="connsiteX19" fmla="*/ 395287 w 421481"/>
                <a:gd name="connsiteY19" fmla="*/ 130968 h 1273968"/>
                <a:gd name="connsiteX20" fmla="*/ 416719 w 421481"/>
                <a:gd name="connsiteY20" fmla="*/ 145256 h 1273968"/>
                <a:gd name="connsiteX21" fmla="*/ 421481 w 421481"/>
                <a:gd name="connsiteY21" fmla="*/ 157162 h 1273968"/>
                <a:gd name="connsiteX22" fmla="*/ 416719 w 421481"/>
                <a:gd name="connsiteY22" fmla="*/ 185737 h 1273968"/>
                <a:gd name="connsiteX23" fmla="*/ 400050 w 421481"/>
                <a:gd name="connsiteY23" fmla="*/ 311943 h 1273968"/>
                <a:gd name="connsiteX24" fmla="*/ 388144 w 421481"/>
                <a:gd name="connsiteY24" fmla="*/ 407193 h 1273968"/>
                <a:gd name="connsiteX25" fmla="*/ 376237 w 421481"/>
                <a:gd name="connsiteY25" fmla="*/ 526256 h 1273968"/>
                <a:gd name="connsiteX26" fmla="*/ 376237 w 421481"/>
                <a:gd name="connsiteY26" fmla="*/ 721518 h 1273968"/>
                <a:gd name="connsiteX27" fmla="*/ 373856 w 421481"/>
                <a:gd name="connsiteY27" fmla="*/ 854868 h 1273968"/>
                <a:gd name="connsiteX28" fmla="*/ 369094 w 421481"/>
                <a:gd name="connsiteY28" fmla="*/ 966787 h 1273968"/>
                <a:gd name="connsiteX29" fmla="*/ 359569 w 421481"/>
                <a:gd name="connsiteY29" fmla="*/ 1116806 h 1273968"/>
                <a:gd name="connsiteX30" fmla="*/ 342900 w 421481"/>
                <a:gd name="connsiteY30" fmla="*/ 1259681 h 1273968"/>
                <a:gd name="connsiteX31" fmla="*/ 152400 w 421481"/>
                <a:gd name="connsiteY31" fmla="*/ 1273968 h 1273968"/>
                <a:gd name="connsiteX32" fmla="*/ 152400 w 421481"/>
                <a:gd name="connsiteY32" fmla="*/ 926306 h 127396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0 w 609636"/>
                <a:gd name="connsiteY12" fmla="*/ 0 h 1390675"/>
                <a:gd name="connsiteX13" fmla="*/ 235780 w 609636"/>
                <a:gd name="connsiteY13" fmla="*/ 116707 h 1390675"/>
                <a:gd name="connsiteX14" fmla="*/ 328649 w 609636"/>
                <a:gd name="connsiteY14" fmla="*/ 135757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235780 w 609636"/>
                <a:gd name="connsiteY13" fmla="*/ 123850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66675 w 609636"/>
                <a:gd name="connsiteY13" fmla="*/ 0 h 1397818"/>
                <a:gd name="connsiteX14" fmla="*/ 371511 w 609636"/>
                <a:gd name="connsiteY14" fmla="*/ 159568 h 1397818"/>
                <a:gd name="connsiteX15" fmla="*/ 433424 w 609636"/>
                <a:gd name="connsiteY15" fmla="*/ 185762 h 1397818"/>
                <a:gd name="connsiteX16" fmla="*/ 471524 w 609636"/>
                <a:gd name="connsiteY16" fmla="*/ 207193 h 1397818"/>
                <a:gd name="connsiteX17" fmla="*/ 509624 w 609636"/>
                <a:gd name="connsiteY17" fmla="*/ 221481 h 1397818"/>
                <a:gd name="connsiteX18" fmla="*/ 550105 w 609636"/>
                <a:gd name="connsiteY18" fmla="*/ 235768 h 1397818"/>
                <a:gd name="connsiteX19" fmla="*/ 583442 w 609636"/>
                <a:gd name="connsiteY19" fmla="*/ 254818 h 1397818"/>
                <a:gd name="connsiteX20" fmla="*/ 604874 w 609636"/>
                <a:gd name="connsiteY20" fmla="*/ 269106 h 1397818"/>
                <a:gd name="connsiteX21" fmla="*/ 609636 w 609636"/>
                <a:gd name="connsiteY21" fmla="*/ 281012 h 1397818"/>
                <a:gd name="connsiteX22" fmla="*/ 604874 w 609636"/>
                <a:gd name="connsiteY22" fmla="*/ 309587 h 1397818"/>
                <a:gd name="connsiteX23" fmla="*/ 588205 w 609636"/>
                <a:gd name="connsiteY23" fmla="*/ 435793 h 1397818"/>
                <a:gd name="connsiteX24" fmla="*/ 576299 w 609636"/>
                <a:gd name="connsiteY24" fmla="*/ 531043 h 1397818"/>
                <a:gd name="connsiteX25" fmla="*/ 564392 w 609636"/>
                <a:gd name="connsiteY25" fmla="*/ 650106 h 1397818"/>
                <a:gd name="connsiteX26" fmla="*/ 564392 w 609636"/>
                <a:gd name="connsiteY26" fmla="*/ 845368 h 1397818"/>
                <a:gd name="connsiteX27" fmla="*/ 562011 w 609636"/>
                <a:gd name="connsiteY27" fmla="*/ 978718 h 1397818"/>
                <a:gd name="connsiteX28" fmla="*/ 557249 w 609636"/>
                <a:gd name="connsiteY28" fmla="*/ 1090637 h 1397818"/>
                <a:gd name="connsiteX29" fmla="*/ 547724 w 609636"/>
                <a:gd name="connsiteY29" fmla="*/ 1240656 h 1397818"/>
                <a:gd name="connsiteX30" fmla="*/ 531055 w 609636"/>
                <a:gd name="connsiteY30" fmla="*/ 1383531 h 1397818"/>
                <a:gd name="connsiteX31" fmla="*/ 340555 w 609636"/>
                <a:gd name="connsiteY31" fmla="*/ 1397818 h 1397818"/>
                <a:gd name="connsiteX32" fmla="*/ 340555 w 609636"/>
                <a:gd name="connsiteY32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235780 w 609636"/>
                <a:gd name="connsiteY15" fmla="*/ 90513 h 1397818"/>
                <a:gd name="connsiteX16" fmla="*/ 371511 w 609636"/>
                <a:gd name="connsiteY16" fmla="*/ 159568 h 1397818"/>
                <a:gd name="connsiteX17" fmla="*/ 433424 w 609636"/>
                <a:gd name="connsiteY17" fmla="*/ 185762 h 1397818"/>
                <a:gd name="connsiteX18" fmla="*/ 471524 w 609636"/>
                <a:gd name="connsiteY18" fmla="*/ 207193 h 1397818"/>
                <a:gd name="connsiteX19" fmla="*/ 509624 w 609636"/>
                <a:gd name="connsiteY19" fmla="*/ 221481 h 1397818"/>
                <a:gd name="connsiteX20" fmla="*/ 550105 w 609636"/>
                <a:gd name="connsiteY20" fmla="*/ 235768 h 1397818"/>
                <a:gd name="connsiteX21" fmla="*/ 583442 w 609636"/>
                <a:gd name="connsiteY21" fmla="*/ 254818 h 1397818"/>
                <a:gd name="connsiteX22" fmla="*/ 604874 w 609636"/>
                <a:gd name="connsiteY22" fmla="*/ 269106 h 1397818"/>
                <a:gd name="connsiteX23" fmla="*/ 609636 w 609636"/>
                <a:gd name="connsiteY23" fmla="*/ 281012 h 1397818"/>
                <a:gd name="connsiteX24" fmla="*/ 604874 w 609636"/>
                <a:gd name="connsiteY24" fmla="*/ 309587 h 1397818"/>
                <a:gd name="connsiteX25" fmla="*/ 588205 w 609636"/>
                <a:gd name="connsiteY25" fmla="*/ 435793 h 1397818"/>
                <a:gd name="connsiteX26" fmla="*/ 576299 w 609636"/>
                <a:gd name="connsiteY26" fmla="*/ 531043 h 1397818"/>
                <a:gd name="connsiteX27" fmla="*/ 564392 w 609636"/>
                <a:gd name="connsiteY27" fmla="*/ 650106 h 1397818"/>
                <a:gd name="connsiteX28" fmla="*/ 564392 w 609636"/>
                <a:gd name="connsiteY28" fmla="*/ 845368 h 1397818"/>
                <a:gd name="connsiteX29" fmla="*/ 562011 w 609636"/>
                <a:gd name="connsiteY29" fmla="*/ 978718 h 1397818"/>
                <a:gd name="connsiteX30" fmla="*/ 557249 w 609636"/>
                <a:gd name="connsiteY30" fmla="*/ 1090637 h 1397818"/>
                <a:gd name="connsiteX31" fmla="*/ 547724 w 609636"/>
                <a:gd name="connsiteY31" fmla="*/ 1240656 h 1397818"/>
                <a:gd name="connsiteX32" fmla="*/ 531055 w 609636"/>
                <a:gd name="connsiteY32" fmla="*/ 1383531 h 1397818"/>
                <a:gd name="connsiteX33" fmla="*/ 340555 w 609636"/>
                <a:gd name="connsiteY33" fmla="*/ 1397818 h 1397818"/>
                <a:gd name="connsiteX34" fmla="*/ 340555 w 609636"/>
                <a:gd name="connsiteY34" fmla="*/ 1050156 h 139781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116717 w 609636"/>
                <a:gd name="connsiteY12" fmla="*/ 90514 h 1390675"/>
                <a:gd name="connsiteX13" fmla="*/ 0 w 609636"/>
                <a:gd name="connsiteY13" fmla="*/ 0 h 1390675"/>
                <a:gd name="connsiteX14" fmla="*/ 235780 w 609636"/>
                <a:gd name="connsiteY14" fmla="*/ 83370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223838 w 492919"/>
                <a:gd name="connsiteY0" fmla="*/ 959643 h 1307305"/>
                <a:gd name="connsiteX1" fmla="*/ 223838 w 492919"/>
                <a:gd name="connsiteY1" fmla="*/ 733424 h 1307305"/>
                <a:gd name="connsiteX2" fmla="*/ 223838 w 492919"/>
                <a:gd name="connsiteY2" fmla="*/ 409574 h 1307305"/>
                <a:gd name="connsiteX3" fmla="*/ 223838 w 492919"/>
                <a:gd name="connsiteY3" fmla="*/ 321468 h 1307305"/>
                <a:gd name="connsiteX4" fmla="*/ 223838 w 492919"/>
                <a:gd name="connsiteY4" fmla="*/ 300037 h 1307305"/>
                <a:gd name="connsiteX5" fmla="*/ 219075 w 492919"/>
                <a:gd name="connsiteY5" fmla="*/ 278605 h 1307305"/>
                <a:gd name="connsiteX6" fmla="*/ 209550 w 492919"/>
                <a:gd name="connsiteY6" fmla="*/ 250030 h 1307305"/>
                <a:gd name="connsiteX7" fmla="*/ 195263 w 492919"/>
                <a:gd name="connsiteY7" fmla="*/ 219074 h 1307305"/>
                <a:gd name="connsiteX8" fmla="*/ 178594 w 492919"/>
                <a:gd name="connsiteY8" fmla="*/ 192880 h 1307305"/>
                <a:gd name="connsiteX9" fmla="*/ 147638 w 492919"/>
                <a:gd name="connsiteY9" fmla="*/ 147637 h 1307305"/>
                <a:gd name="connsiteX10" fmla="*/ 111919 w 492919"/>
                <a:gd name="connsiteY10" fmla="*/ 102393 h 1307305"/>
                <a:gd name="connsiteX11" fmla="*/ 71438 w 492919"/>
                <a:gd name="connsiteY11" fmla="*/ 59530 h 1307305"/>
                <a:gd name="connsiteX12" fmla="*/ 0 w 492919"/>
                <a:gd name="connsiteY12" fmla="*/ 7144 h 1307305"/>
                <a:gd name="connsiteX13" fmla="*/ 119063 w 492919"/>
                <a:gd name="connsiteY13" fmla="*/ 0 h 1307305"/>
                <a:gd name="connsiteX14" fmla="*/ 254794 w 492919"/>
                <a:gd name="connsiteY14" fmla="*/ 69055 h 1307305"/>
                <a:gd name="connsiteX15" fmla="*/ 316707 w 492919"/>
                <a:gd name="connsiteY15" fmla="*/ 95249 h 1307305"/>
                <a:gd name="connsiteX16" fmla="*/ 354807 w 492919"/>
                <a:gd name="connsiteY16" fmla="*/ 116680 h 1307305"/>
                <a:gd name="connsiteX17" fmla="*/ 392907 w 492919"/>
                <a:gd name="connsiteY17" fmla="*/ 130968 h 1307305"/>
                <a:gd name="connsiteX18" fmla="*/ 433388 w 492919"/>
                <a:gd name="connsiteY18" fmla="*/ 145255 h 1307305"/>
                <a:gd name="connsiteX19" fmla="*/ 466725 w 492919"/>
                <a:gd name="connsiteY19" fmla="*/ 164305 h 1307305"/>
                <a:gd name="connsiteX20" fmla="*/ 488157 w 492919"/>
                <a:gd name="connsiteY20" fmla="*/ 178593 h 1307305"/>
                <a:gd name="connsiteX21" fmla="*/ 492919 w 492919"/>
                <a:gd name="connsiteY21" fmla="*/ 190499 h 1307305"/>
                <a:gd name="connsiteX22" fmla="*/ 488157 w 492919"/>
                <a:gd name="connsiteY22" fmla="*/ 219074 h 1307305"/>
                <a:gd name="connsiteX23" fmla="*/ 471488 w 492919"/>
                <a:gd name="connsiteY23" fmla="*/ 345280 h 1307305"/>
                <a:gd name="connsiteX24" fmla="*/ 459582 w 492919"/>
                <a:gd name="connsiteY24" fmla="*/ 440530 h 1307305"/>
                <a:gd name="connsiteX25" fmla="*/ 447675 w 492919"/>
                <a:gd name="connsiteY25" fmla="*/ 559593 h 1307305"/>
                <a:gd name="connsiteX26" fmla="*/ 447675 w 492919"/>
                <a:gd name="connsiteY26" fmla="*/ 754855 h 1307305"/>
                <a:gd name="connsiteX27" fmla="*/ 445294 w 492919"/>
                <a:gd name="connsiteY27" fmla="*/ 888205 h 1307305"/>
                <a:gd name="connsiteX28" fmla="*/ 440532 w 492919"/>
                <a:gd name="connsiteY28" fmla="*/ 1000124 h 1307305"/>
                <a:gd name="connsiteX29" fmla="*/ 431007 w 492919"/>
                <a:gd name="connsiteY29" fmla="*/ 1150143 h 1307305"/>
                <a:gd name="connsiteX30" fmla="*/ 414338 w 492919"/>
                <a:gd name="connsiteY30" fmla="*/ 1293018 h 1307305"/>
                <a:gd name="connsiteX31" fmla="*/ 223838 w 492919"/>
                <a:gd name="connsiteY31" fmla="*/ 1307305 h 1307305"/>
                <a:gd name="connsiteX32" fmla="*/ 223838 w 492919"/>
                <a:gd name="connsiteY32" fmla="*/ 959643 h 130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2919" h="1307305">
                  <a:moveTo>
                    <a:pt x="223838" y="959643"/>
                  </a:moveTo>
                  <a:lnTo>
                    <a:pt x="223838" y="733424"/>
                  </a:lnTo>
                  <a:lnTo>
                    <a:pt x="223838" y="409574"/>
                  </a:lnTo>
                  <a:lnTo>
                    <a:pt x="223838" y="321468"/>
                  </a:lnTo>
                  <a:lnTo>
                    <a:pt x="223838" y="300037"/>
                  </a:lnTo>
                  <a:lnTo>
                    <a:pt x="219075" y="278605"/>
                  </a:lnTo>
                  <a:lnTo>
                    <a:pt x="209550" y="250030"/>
                  </a:lnTo>
                  <a:lnTo>
                    <a:pt x="195263" y="219074"/>
                  </a:lnTo>
                  <a:lnTo>
                    <a:pt x="178594" y="192880"/>
                  </a:lnTo>
                  <a:lnTo>
                    <a:pt x="147638" y="147637"/>
                  </a:lnTo>
                  <a:lnTo>
                    <a:pt x="111919" y="102393"/>
                  </a:lnTo>
                  <a:lnTo>
                    <a:pt x="71438" y="59530"/>
                  </a:lnTo>
                  <a:lnTo>
                    <a:pt x="0" y="7144"/>
                  </a:lnTo>
                  <a:lnTo>
                    <a:pt x="119063" y="0"/>
                  </a:lnTo>
                  <a:lnTo>
                    <a:pt x="254794" y="69055"/>
                  </a:lnTo>
                  <a:lnTo>
                    <a:pt x="316707" y="95249"/>
                  </a:lnTo>
                  <a:lnTo>
                    <a:pt x="354807" y="116680"/>
                  </a:lnTo>
                  <a:lnTo>
                    <a:pt x="392907" y="130968"/>
                  </a:lnTo>
                  <a:lnTo>
                    <a:pt x="433388" y="145255"/>
                  </a:lnTo>
                  <a:lnTo>
                    <a:pt x="466725" y="164305"/>
                  </a:lnTo>
                  <a:lnTo>
                    <a:pt x="488157" y="178593"/>
                  </a:lnTo>
                  <a:lnTo>
                    <a:pt x="492919" y="190499"/>
                  </a:lnTo>
                  <a:lnTo>
                    <a:pt x="488157" y="219074"/>
                  </a:lnTo>
                  <a:lnTo>
                    <a:pt x="471488" y="345280"/>
                  </a:lnTo>
                  <a:lnTo>
                    <a:pt x="459582" y="440530"/>
                  </a:lnTo>
                  <a:lnTo>
                    <a:pt x="447675" y="559593"/>
                  </a:lnTo>
                  <a:lnTo>
                    <a:pt x="447675" y="754855"/>
                  </a:lnTo>
                  <a:cubicBezTo>
                    <a:pt x="446881" y="799305"/>
                    <a:pt x="446088" y="843755"/>
                    <a:pt x="445294" y="888205"/>
                  </a:cubicBezTo>
                  <a:lnTo>
                    <a:pt x="440532" y="1000124"/>
                  </a:lnTo>
                  <a:lnTo>
                    <a:pt x="431007" y="1150143"/>
                  </a:lnTo>
                  <a:lnTo>
                    <a:pt x="414338" y="1293018"/>
                  </a:lnTo>
                  <a:lnTo>
                    <a:pt x="223838" y="1307305"/>
                  </a:lnTo>
                  <a:cubicBezTo>
                    <a:pt x="224632" y="1203324"/>
                    <a:pt x="225425" y="1099343"/>
                    <a:pt x="223838" y="9596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17DECA34-5699-4F9E-A716-E85EA1294030}"/>
                </a:ext>
              </a:extLst>
            </p:cNvPr>
            <p:cNvSpPr/>
            <p:nvPr/>
          </p:nvSpPr>
          <p:spPr>
            <a:xfrm>
              <a:off x="2814638" y="3579813"/>
              <a:ext cx="4506912" cy="668337"/>
            </a:xfrm>
            <a:custGeom>
              <a:avLst/>
              <a:gdLst>
                <a:gd name="connsiteX0" fmla="*/ 3493008 w 4506163"/>
                <a:gd name="connsiteY0" fmla="*/ 267005 h 669341"/>
                <a:gd name="connsiteX1" fmla="*/ 3189427 w 4506163"/>
                <a:gd name="connsiteY1" fmla="*/ 274320 h 669341"/>
                <a:gd name="connsiteX2" fmla="*/ 2926080 w 4506163"/>
                <a:gd name="connsiteY2" fmla="*/ 281635 h 669341"/>
                <a:gd name="connsiteX3" fmla="*/ 2622499 w 4506163"/>
                <a:gd name="connsiteY3" fmla="*/ 292608 h 669341"/>
                <a:gd name="connsiteX4" fmla="*/ 2216505 w 4506163"/>
                <a:gd name="connsiteY4" fmla="*/ 340157 h 669341"/>
                <a:gd name="connsiteX5" fmla="*/ 1953158 w 4506163"/>
                <a:gd name="connsiteY5" fmla="*/ 376733 h 669341"/>
                <a:gd name="connsiteX6" fmla="*/ 1642262 w 4506163"/>
                <a:gd name="connsiteY6" fmla="*/ 420624 h 669341"/>
                <a:gd name="connsiteX7" fmla="*/ 1415491 w 4506163"/>
                <a:gd name="connsiteY7" fmla="*/ 460858 h 669341"/>
                <a:gd name="connsiteX8" fmla="*/ 1064361 w 4506163"/>
                <a:gd name="connsiteY8" fmla="*/ 530352 h 669341"/>
                <a:gd name="connsiteX9" fmla="*/ 797357 w 4506163"/>
                <a:gd name="connsiteY9" fmla="*/ 588874 h 669341"/>
                <a:gd name="connsiteX10" fmla="*/ 636422 w 4506163"/>
                <a:gd name="connsiteY10" fmla="*/ 629107 h 669341"/>
                <a:gd name="connsiteX11" fmla="*/ 555955 w 4506163"/>
                <a:gd name="connsiteY11" fmla="*/ 654711 h 669341"/>
                <a:gd name="connsiteX12" fmla="*/ 523037 w 4506163"/>
                <a:gd name="connsiteY12" fmla="*/ 669341 h 669341"/>
                <a:gd name="connsiteX13" fmla="*/ 468173 w 4506163"/>
                <a:gd name="connsiteY13" fmla="*/ 662026 h 669341"/>
                <a:gd name="connsiteX14" fmla="*/ 380390 w 4506163"/>
                <a:gd name="connsiteY14" fmla="*/ 629107 h 669341"/>
                <a:gd name="connsiteX15" fmla="*/ 318211 w 4506163"/>
                <a:gd name="connsiteY15" fmla="*/ 596189 h 669341"/>
                <a:gd name="connsiteX16" fmla="*/ 252374 w 4506163"/>
                <a:gd name="connsiteY16" fmla="*/ 552298 h 669341"/>
                <a:gd name="connsiteX17" fmla="*/ 212141 w 4506163"/>
                <a:gd name="connsiteY17" fmla="*/ 523037 h 669341"/>
                <a:gd name="connsiteX18" fmla="*/ 160934 w 4506163"/>
                <a:gd name="connsiteY18" fmla="*/ 482803 h 669341"/>
                <a:gd name="connsiteX19" fmla="*/ 113385 w 4506163"/>
                <a:gd name="connsiteY19" fmla="*/ 438912 h 669341"/>
                <a:gd name="connsiteX20" fmla="*/ 58521 w 4506163"/>
                <a:gd name="connsiteY20" fmla="*/ 387706 h 669341"/>
                <a:gd name="connsiteX21" fmla="*/ 32918 w 4506163"/>
                <a:gd name="connsiteY21" fmla="*/ 362103 h 669341"/>
                <a:gd name="connsiteX22" fmla="*/ 14630 w 4506163"/>
                <a:gd name="connsiteY22" fmla="*/ 340157 h 669341"/>
                <a:gd name="connsiteX23" fmla="*/ 0 w 4506163"/>
                <a:gd name="connsiteY23" fmla="*/ 318211 h 669341"/>
                <a:gd name="connsiteX24" fmla="*/ 0 w 4506163"/>
                <a:gd name="connsiteY24" fmla="*/ 299923 h 669341"/>
                <a:gd name="connsiteX25" fmla="*/ 7315 w 4506163"/>
                <a:gd name="connsiteY25" fmla="*/ 288951 h 669341"/>
                <a:gd name="connsiteX26" fmla="*/ 25603 w 4506163"/>
                <a:gd name="connsiteY26" fmla="*/ 288951 h 669341"/>
                <a:gd name="connsiteX27" fmla="*/ 47549 w 4506163"/>
                <a:gd name="connsiteY27" fmla="*/ 288951 h 669341"/>
                <a:gd name="connsiteX28" fmla="*/ 102413 w 4506163"/>
                <a:gd name="connsiteY28" fmla="*/ 314554 h 669341"/>
                <a:gd name="connsiteX29" fmla="*/ 171907 w 4506163"/>
                <a:gd name="connsiteY29" fmla="*/ 347472 h 669341"/>
                <a:gd name="connsiteX30" fmla="*/ 230429 w 4506163"/>
                <a:gd name="connsiteY30" fmla="*/ 373075 h 669341"/>
                <a:gd name="connsiteX31" fmla="*/ 277977 w 4506163"/>
                <a:gd name="connsiteY31" fmla="*/ 387706 h 669341"/>
                <a:gd name="connsiteX32" fmla="*/ 362102 w 4506163"/>
                <a:gd name="connsiteY32" fmla="*/ 395021 h 669341"/>
                <a:gd name="connsiteX33" fmla="*/ 471830 w 4506163"/>
                <a:gd name="connsiteY33" fmla="*/ 402336 h 669341"/>
                <a:gd name="connsiteX34" fmla="*/ 566928 w 4506163"/>
                <a:gd name="connsiteY34" fmla="*/ 402336 h 669341"/>
                <a:gd name="connsiteX35" fmla="*/ 636422 w 4506163"/>
                <a:gd name="connsiteY35" fmla="*/ 395021 h 669341"/>
                <a:gd name="connsiteX36" fmla="*/ 844905 w 4506163"/>
                <a:gd name="connsiteY36" fmla="*/ 362103 h 669341"/>
                <a:gd name="connsiteX37" fmla="*/ 1192377 w 4506163"/>
                <a:gd name="connsiteY37" fmla="*/ 307239 h 669341"/>
                <a:gd name="connsiteX38" fmla="*/ 1565453 w 4506163"/>
                <a:gd name="connsiteY38" fmla="*/ 248717 h 669341"/>
                <a:gd name="connsiteX39" fmla="*/ 1865376 w 4506163"/>
                <a:gd name="connsiteY39" fmla="*/ 197511 h 669341"/>
                <a:gd name="connsiteX40" fmla="*/ 2143353 w 4506163"/>
                <a:gd name="connsiteY40" fmla="*/ 153619 h 669341"/>
                <a:gd name="connsiteX41" fmla="*/ 2315261 w 4506163"/>
                <a:gd name="connsiteY41" fmla="*/ 131674 h 669341"/>
                <a:gd name="connsiteX42" fmla="*/ 2373782 w 4506163"/>
                <a:gd name="connsiteY42" fmla="*/ 138989 h 669341"/>
                <a:gd name="connsiteX43" fmla="*/ 2421331 w 4506163"/>
                <a:gd name="connsiteY43" fmla="*/ 138989 h 669341"/>
                <a:gd name="connsiteX44" fmla="*/ 2465222 w 4506163"/>
                <a:gd name="connsiteY44" fmla="*/ 131674 h 669341"/>
                <a:gd name="connsiteX45" fmla="*/ 2520086 w 4506163"/>
                <a:gd name="connsiteY45" fmla="*/ 117043 h 669341"/>
                <a:gd name="connsiteX46" fmla="*/ 2816352 w 4506163"/>
                <a:gd name="connsiteY46" fmla="*/ 91440 h 669341"/>
                <a:gd name="connsiteX47" fmla="*/ 3035808 w 4506163"/>
                <a:gd name="connsiteY47" fmla="*/ 80467 h 669341"/>
                <a:gd name="connsiteX48" fmla="*/ 3269894 w 4506163"/>
                <a:gd name="connsiteY48" fmla="*/ 69495 h 669341"/>
                <a:gd name="connsiteX49" fmla="*/ 3631997 w 4506163"/>
                <a:gd name="connsiteY49" fmla="*/ 51207 h 669341"/>
                <a:gd name="connsiteX50" fmla="*/ 3756355 w 4506163"/>
                <a:gd name="connsiteY50" fmla="*/ 43891 h 669341"/>
                <a:gd name="connsiteX51" fmla="*/ 3811219 w 4506163"/>
                <a:gd name="connsiteY51" fmla="*/ 29261 h 669341"/>
                <a:gd name="connsiteX52" fmla="*/ 3873398 w 4506163"/>
                <a:gd name="connsiteY52" fmla="*/ 10973 h 669341"/>
                <a:gd name="connsiteX53" fmla="*/ 3928262 w 4506163"/>
                <a:gd name="connsiteY53" fmla="*/ 0 h 669341"/>
                <a:gd name="connsiteX54" fmla="*/ 3979469 w 4506163"/>
                <a:gd name="connsiteY54" fmla="*/ 0 h 669341"/>
                <a:gd name="connsiteX55" fmla="*/ 4085539 w 4506163"/>
                <a:gd name="connsiteY55" fmla="*/ 7315 h 669341"/>
                <a:gd name="connsiteX56" fmla="*/ 4217213 w 4506163"/>
                <a:gd name="connsiteY56" fmla="*/ 25603 h 669341"/>
                <a:gd name="connsiteX57" fmla="*/ 4294022 w 4506163"/>
                <a:gd name="connsiteY57" fmla="*/ 47549 h 669341"/>
                <a:gd name="connsiteX58" fmla="*/ 4348886 w 4506163"/>
                <a:gd name="connsiteY58" fmla="*/ 65837 h 669341"/>
                <a:gd name="connsiteX59" fmla="*/ 4400093 w 4506163"/>
                <a:gd name="connsiteY59" fmla="*/ 91440 h 669341"/>
                <a:gd name="connsiteX60" fmla="*/ 4447641 w 4506163"/>
                <a:gd name="connsiteY60" fmla="*/ 117043 h 669341"/>
                <a:gd name="connsiteX61" fmla="*/ 4465929 w 4506163"/>
                <a:gd name="connsiteY61" fmla="*/ 131674 h 669341"/>
                <a:gd name="connsiteX62" fmla="*/ 4480560 w 4506163"/>
                <a:gd name="connsiteY62" fmla="*/ 146304 h 669341"/>
                <a:gd name="connsiteX63" fmla="*/ 4495190 w 4506163"/>
                <a:gd name="connsiteY63" fmla="*/ 168250 h 669341"/>
                <a:gd name="connsiteX64" fmla="*/ 4502505 w 4506163"/>
                <a:gd name="connsiteY64" fmla="*/ 182880 h 669341"/>
                <a:gd name="connsiteX65" fmla="*/ 4506163 w 4506163"/>
                <a:gd name="connsiteY65" fmla="*/ 197511 h 669341"/>
                <a:gd name="connsiteX66" fmla="*/ 4502505 w 4506163"/>
                <a:gd name="connsiteY66" fmla="*/ 219456 h 669341"/>
                <a:gd name="connsiteX67" fmla="*/ 4491533 w 4506163"/>
                <a:gd name="connsiteY67" fmla="*/ 234087 h 669341"/>
                <a:gd name="connsiteX68" fmla="*/ 4462272 w 4506163"/>
                <a:gd name="connsiteY68" fmla="*/ 252375 h 669341"/>
                <a:gd name="connsiteX69" fmla="*/ 4425696 w 4506163"/>
                <a:gd name="connsiteY69" fmla="*/ 263347 h 669341"/>
                <a:gd name="connsiteX70" fmla="*/ 4396435 w 4506163"/>
                <a:gd name="connsiteY70" fmla="*/ 267005 h 669341"/>
                <a:gd name="connsiteX71" fmla="*/ 4315968 w 4506163"/>
                <a:gd name="connsiteY71" fmla="*/ 267005 h 669341"/>
                <a:gd name="connsiteX72" fmla="*/ 4133088 w 4506163"/>
                <a:gd name="connsiteY72" fmla="*/ 267005 h 669341"/>
                <a:gd name="connsiteX73" fmla="*/ 3906317 w 4506163"/>
                <a:gd name="connsiteY73" fmla="*/ 267005 h 669341"/>
                <a:gd name="connsiteX74" fmla="*/ 3730752 w 4506163"/>
                <a:gd name="connsiteY74" fmla="*/ 270663 h 669341"/>
                <a:gd name="connsiteX75" fmla="*/ 3493008 w 4506163"/>
                <a:gd name="connsiteY75" fmla="*/ 267005 h 6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06163" h="669341">
                  <a:moveTo>
                    <a:pt x="3493008" y="267005"/>
                  </a:moveTo>
                  <a:lnTo>
                    <a:pt x="3189427" y="274320"/>
                  </a:lnTo>
                  <a:lnTo>
                    <a:pt x="2926080" y="281635"/>
                  </a:lnTo>
                  <a:lnTo>
                    <a:pt x="2622499" y="292608"/>
                  </a:lnTo>
                  <a:lnTo>
                    <a:pt x="2216505" y="340157"/>
                  </a:lnTo>
                  <a:lnTo>
                    <a:pt x="1953158" y="376733"/>
                  </a:lnTo>
                  <a:lnTo>
                    <a:pt x="1642262" y="420624"/>
                  </a:lnTo>
                  <a:lnTo>
                    <a:pt x="1415491" y="460858"/>
                  </a:lnTo>
                  <a:lnTo>
                    <a:pt x="1064361" y="530352"/>
                  </a:lnTo>
                  <a:lnTo>
                    <a:pt x="797357" y="588874"/>
                  </a:lnTo>
                  <a:lnTo>
                    <a:pt x="636422" y="629107"/>
                  </a:lnTo>
                  <a:lnTo>
                    <a:pt x="555955" y="654711"/>
                  </a:lnTo>
                  <a:lnTo>
                    <a:pt x="523037" y="669341"/>
                  </a:lnTo>
                  <a:lnTo>
                    <a:pt x="468173" y="662026"/>
                  </a:lnTo>
                  <a:lnTo>
                    <a:pt x="380390" y="629107"/>
                  </a:lnTo>
                  <a:lnTo>
                    <a:pt x="318211" y="596189"/>
                  </a:lnTo>
                  <a:lnTo>
                    <a:pt x="252374" y="552298"/>
                  </a:lnTo>
                  <a:lnTo>
                    <a:pt x="212141" y="523037"/>
                  </a:lnTo>
                  <a:lnTo>
                    <a:pt x="160934" y="482803"/>
                  </a:lnTo>
                  <a:lnTo>
                    <a:pt x="113385" y="438912"/>
                  </a:lnTo>
                  <a:lnTo>
                    <a:pt x="58521" y="387706"/>
                  </a:lnTo>
                  <a:lnTo>
                    <a:pt x="32918" y="362103"/>
                  </a:lnTo>
                  <a:lnTo>
                    <a:pt x="14630" y="340157"/>
                  </a:lnTo>
                  <a:lnTo>
                    <a:pt x="0" y="318211"/>
                  </a:lnTo>
                  <a:lnTo>
                    <a:pt x="0" y="299923"/>
                  </a:lnTo>
                  <a:lnTo>
                    <a:pt x="7315" y="288951"/>
                  </a:lnTo>
                  <a:lnTo>
                    <a:pt x="25603" y="288951"/>
                  </a:lnTo>
                  <a:lnTo>
                    <a:pt x="47549" y="288951"/>
                  </a:lnTo>
                  <a:lnTo>
                    <a:pt x="102413" y="314554"/>
                  </a:lnTo>
                  <a:lnTo>
                    <a:pt x="171907" y="347472"/>
                  </a:lnTo>
                  <a:lnTo>
                    <a:pt x="230429" y="373075"/>
                  </a:lnTo>
                  <a:lnTo>
                    <a:pt x="277977" y="387706"/>
                  </a:lnTo>
                  <a:lnTo>
                    <a:pt x="362102" y="395021"/>
                  </a:lnTo>
                  <a:lnTo>
                    <a:pt x="471830" y="402336"/>
                  </a:lnTo>
                  <a:lnTo>
                    <a:pt x="566928" y="402336"/>
                  </a:lnTo>
                  <a:lnTo>
                    <a:pt x="636422" y="395021"/>
                  </a:lnTo>
                  <a:lnTo>
                    <a:pt x="844905" y="362103"/>
                  </a:lnTo>
                  <a:lnTo>
                    <a:pt x="1192377" y="307239"/>
                  </a:lnTo>
                  <a:lnTo>
                    <a:pt x="1565453" y="248717"/>
                  </a:lnTo>
                  <a:lnTo>
                    <a:pt x="1865376" y="197511"/>
                  </a:lnTo>
                  <a:lnTo>
                    <a:pt x="2143353" y="153619"/>
                  </a:lnTo>
                  <a:lnTo>
                    <a:pt x="2315261" y="131674"/>
                  </a:lnTo>
                  <a:lnTo>
                    <a:pt x="2373782" y="138989"/>
                  </a:lnTo>
                  <a:lnTo>
                    <a:pt x="2421331" y="138989"/>
                  </a:lnTo>
                  <a:lnTo>
                    <a:pt x="2465222" y="131674"/>
                  </a:lnTo>
                  <a:lnTo>
                    <a:pt x="2520086" y="117043"/>
                  </a:lnTo>
                  <a:lnTo>
                    <a:pt x="2816352" y="91440"/>
                  </a:lnTo>
                  <a:lnTo>
                    <a:pt x="3035808" y="80467"/>
                  </a:lnTo>
                  <a:lnTo>
                    <a:pt x="3269894" y="69495"/>
                  </a:lnTo>
                  <a:lnTo>
                    <a:pt x="3631997" y="51207"/>
                  </a:lnTo>
                  <a:lnTo>
                    <a:pt x="3756355" y="43891"/>
                  </a:lnTo>
                  <a:lnTo>
                    <a:pt x="3811219" y="29261"/>
                  </a:lnTo>
                  <a:lnTo>
                    <a:pt x="3873398" y="10973"/>
                  </a:lnTo>
                  <a:lnTo>
                    <a:pt x="3928262" y="0"/>
                  </a:lnTo>
                  <a:lnTo>
                    <a:pt x="3979469" y="0"/>
                  </a:lnTo>
                  <a:lnTo>
                    <a:pt x="4085539" y="7315"/>
                  </a:lnTo>
                  <a:lnTo>
                    <a:pt x="4217213" y="25603"/>
                  </a:lnTo>
                  <a:lnTo>
                    <a:pt x="4294022" y="47549"/>
                  </a:lnTo>
                  <a:lnTo>
                    <a:pt x="4348886" y="65837"/>
                  </a:lnTo>
                  <a:lnTo>
                    <a:pt x="4400093" y="91440"/>
                  </a:lnTo>
                  <a:lnTo>
                    <a:pt x="4447641" y="117043"/>
                  </a:lnTo>
                  <a:lnTo>
                    <a:pt x="4465929" y="131674"/>
                  </a:lnTo>
                  <a:lnTo>
                    <a:pt x="4480560" y="146304"/>
                  </a:lnTo>
                  <a:lnTo>
                    <a:pt x="4495190" y="168250"/>
                  </a:lnTo>
                  <a:lnTo>
                    <a:pt x="4502505" y="182880"/>
                  </a:lnTo>
                  <a:lnTo>
                    <a:pt x="4506163" y="197511"/>
                  </a:lnTo>
                  <a:lnTo>
                    <a:pt x="4502505" y="219456"/>
                  </a:lnTo>
                  <a:lnTo>
                    <a:pt x="4491533" y="234087"/>
                  </a:lnTo>
                  <a:lnTo>
                    <a:pt x="4462272" y="252375"/>
                  </a:lnTo>
                  <a:lnTo>
                    <a:pt x="4425696" y="263347"/>
                  </a:lnTo>
                  <a:lnTo>
                    <a:pt x="4396435" y="267005"/>
                  </a:lnTo>
                  <a:lnTo>
                    <a:pt x="4315968" y="267005"/>
                  </a:lnTo>
                  <a:lnTo>
                    <a:pt x="4133088" y="267005"/>
                  </a:lnTo>
                  <a:lnTo>
                    <a:pt x="3906317" y="267005"/>
                  </a:lnTo>
                  <a:lnTo>
                    <a:pt x="3730752" y="270663"/>
                  </a:lnTo>
                  <a:lnTo>
                    <a:pt x="3493008" y="2670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87260A94-DE4C-4279-9159-5F488FE5B52B}"/>
                </a:ext>
              </a:extLst>
            </p:cNvPr>
            <p:cNvSpPr/>
            <p:nvPr/>
          </p:nvSpPr>
          <p:spPr>
            <a:xfrm>
              <a:off x="2838450" y="2678113"/>
              <a:ext cx="3568700" cy="2671762"/>
            </a:xfrm>
            <a:custGeom>
              <a:avLst/>
              <a:gdLst>
                <a:gd name="connsiteX0" fmla="*/ 3134114 w 3569219"/>
                <a:gd name="connsiteY0" fmla="*/ 686649 h 2671815"/>
                <a:gd name="connsiteX1" fmla="*/ 2950554 w 3569219"/>
                <a:gd name="connsiteY1" fmla="*/ 870209 h 2671815"/>
                <a:gd name="connsiteX2" fmla="*/ 2800987 w 3569219"/>
                <a:gd name="connsiteY2" fmla="*/ 1009579 h 2671815"/>
                <a:gd name="connsiteX3" fmla="*/ 2627625 w 3569219"/>
                <a:gd name="connsiteY3" fmla="*/ 1186340 h 2671815"/>
                <a:gd name="connsiteX4" fmla="*/ 2508651 w 3569219"/>
                <a:gd name="connsiteY4" fmla="*/ 1288318 h 2671815"/>
                <a:gd name="connsiteX5" fmla="*/ 2270703 w 3569219"/>
                <a:gd name="connsiteY5" fmla="*/ 1475277 h 2671815"/>
                <a:gd name="connsiteX6" fmla="*/ 2025957 w 3569219"/>
                <a:gd name="connsiteY6" fmla="*/ 1648639 h 2671815"/>
                <a:gd name="connsiteX7" fmla="*/ 1886587 w 3569219"/>
                <a:gd name="connsiteY7" fmla="*/ 1740419 h 2671815"/>
                <a:gd name="connsiteX8" fmla="*/ 1726822 w 3569219"/>
                <a:gd name="connsiteY8" fmla="*/ 1838997 h 2671815"/>
                <a:gd name="connsiteX9" fmla="*/ 1560258 w 3569219"/>
                <a:gd name="connsiteY9" fmla="*/ 1957971 h 2671815"/>
                <a:gd name="connsiteX10" fmla="*/ 1366501 w 3569219"/>
                <a:gd name="connsiteY10" fmla="*/ 2076945 h 2671815"/>
                <a:gd name="connsiteX11" fmla="*/ 1131952 w 3569219"/>
                <a:gd name="connsiteY11" fmla="*/ 2206117 h 2671815"/>
                <a:gd name="connsiteX12" fmla="*/ 860012 w 3569219"/>
                <a:gd name="connsiteY12" fmla="*/ 2345487 h 2671815"/>
                <a:gd name="connsiteX13" fmla="*/ 635661 w 3569219"/>
                <a:gd name="connsiteY13" fmla="*/ 2447464 h 2671815"/>
                <a:gd name="connsiteX14" fmla="*/ 370519 w 3569219"/>
                <a:gd name="connsiteY14" fmla="*/ 2556240 h 2671815"/>
                <a:gd name="connsiteX15" fmla="*/ 207354 w 3569219"/>
                <a:gd name="connsiteY15" fmla="*/ 2617427 h 2671815"/>
                <a:gd name="connsiteX16" fmla="*/ 50988 w 3569219"/>
                <a:gd name="connsiteY16" fmla="*/ 2671815 h 2671815"/>
                <a:gd name="connsiteX17" fmla="*/ 37391 w 3569219"/>
                <a:gd name="connsiteY17" fmla="*/ 2671815 h 2671815"/>
                <a:gd name="connsiteX18" fmla="*/ 13597 w 3569219"/>
                <a:gd name="connsiteY18" fmla="*/ 2665017 h 2671815"/>
                <a:gd name="connsiteX19" fmla="*/ 3399 w 3569219"/>
                <a:gd name="connsiteY19" fmla="*/ 2654819 h 2671815"/>
                <a:gd name="connsiteX20" fmla="*/ 0 w 3569219"/>
                <a:gd name="connsiteY20" fmla="*/ 2644621 h 2671815"/>
                <a:gd name="connsiteX21" fmla="*/ 3399 w 3569219"/>
                <a:gd name="connsiteY21" fmla="*/ 2631024 h 2671815"/>
                <a:gd name="connsiteX22" fmla="*/ 13597 w 3569219"/>
                <a:gd name="connsiteY22" fmla="*/ 2614028 h 2671815"/>
                <a:gd name="connsiteX23" fmla="*/ 40791 w 3569219"/>
                <a:gd name="connsiteY23" fmla="*/ 2597032 h 2671815"/>
                <a:gd name="connsiteX24" fmla="*/ 268541 w 3569219"/>
                <a:gd name="connsiteY24" fmla="*/ 2491655 h 2671815"/>
                <a:gd name="connsiteX25" fmla="*/ 492892 w 3569219"/>
                <a:gd name="connsiteY25" fmla="*/ 2382878 h 2671815"/>
                <a:gd name="connsiteX26" fmla="*/ 693448 w 3569219"/>
                <a:gd name="connsiteY26" fmla="*/ 2280901 h 2671815"/>
                <a:gd name="connsiteX27" fmla="*/ 873609 w 3569219"/>
                <a:gd name="connsiteY27" fmla="*/ 2185722 h 2671815"/>
                <a:gd name="connsiteX28" fmla="*/ 1060568 w 3569219"/>
                <a:gd name="connsiteY28" fmla="*/ 2076945 h 2671815"/>
                <a:gd name="connsiteX29" fmla="*/ 1213534 w 3569219"/>
                <a:gd name="connsiteY29" fmla="*/ 1978367 h 2671815"/>
                <a:gd name="connsiteX30" fmla="*/ 1386896 w 3569219"/>
                <a:gd name="connsiteY30" fmla="*/ 1862792 h 2671815"/>
                <a:gd name="connsiteX31" fmla="*/ 1509270 w 3569219"/>
                <a:gd name="connsiteY31" fmla="*/ 1777811 h 2671815"/>
                <a:gd name="connsiteX32" fmla="*/ 1723423 w 3569219"/>
                <a:gd name="connsiteY32" fmla="*/ 1624844 h 2671815"/>
                <a:gd name="connsiteX33" fmla="*/ 1974968 w 3569219"/>
                <a:gd name="connsiteY33" fmla="*/ 1437885 h 2671815"/>
                <a:gd name="connsiteX34" fmla="*/ 2168725 w 3569219"/>
                <a:gd name="connsiteY34" fmla="*/ 1291717 h 2671815"/>
                <a:gd name="connsiteX35" fmla="*/ 2280901 w 3569219"/>
                <a:gd name="connsiteY35" fmla="*/ 1206736 h 2671815"/>
                <a:gd name="connsiteX36" fmla="*/ 2603830 w 3569219"/>
                <a:gd name="connsiteY36" fmla="*/ 934795 h 2671815"/>
                <a:gd name="connsiteX37" fmla="*/ 2766994 w 3569219"/>
                <a:gd name="connsiteY37" fmla="*/ 778429 h 2671815"/>
                <a:gd name="connsiteX38" fmla="*/ 2919961 w 3569219"/>
                <a:gd name="connsiteY38" fmla="*/ 618664 h 2671815"/>
                <a:gd name="connsiteX39" fmla="*/ 3028737 w 3569219"/>
                <a:gd name="connsiteY39" fmla="*/ 489493 h 2671815"/>
                <a:gd name="connsiteX40" fmla="*/ 3113719 w 3569219"/>
                <a:gd name="connsiteY40" fmla="*/ 380716 h 2671815"/>
                <a:gd name="connsiteX41" fmla="*/ 3174905 w 3569219"/>
                <a:gd name="connsiteY41" fmla="*/ 278739 h 2671815"/>
                <a:gd name="connsiteX42" fmla="*/ 3191901 w 3569219"/>
                <a:gd name="connsiteY42" fmla="*/ 254944 h 2671815"/>
                <a:gd name="connsiteX43" fmla="*/ 3212297 w 3569219"/>
                <a:gd name="connsiteY43" fmla="*/ 227750 h 2671815"/>
                <a:gd name="connsiteX44" fmla="*/ 3215696 w 3569219"/>
                <a:gd name="connsiteY44" fmla="*/ 203955 h 2671815"/>
                <a:gd name="connsiteX45" fmla="*/ 3215696 w 3569219"/>
                <a:gd name="connsiteY45" fmla="*/ 186959 h 2671815"/>
                <a:gd name="connsiteX46" fmla="*/ 3208898 w 3569219"/>
                <a:gd name="connsiteY46" fmla="*/ 166563 h 2671815"/>
                <a:gd name="connsiteX47" fmla="*/ 3195301 w 3569219"/>
                <a:gd name="connsiteY47" fmla="*/ 142768 h 2671815"/>
                <a:gd name="connsiteX48" fmla="*/ 3154510 w 3569219"/>
                <a:gd name="connsiteY48" fmla="*/ 101977 h 2671815"/>
                <a:gd name="connsiteX49" fmla="*/ 3117118 w 3569219"/>
                <a:gd name="connsiteY49" fmla="*/ 67985 h 2671815"/>
                <a:gd name="connsiteX50" fmla="*/ 3100122 w 3569219"/>
                <a:gd name="connsiteY50" fmla="*/ 44190 h 2671815"/>
                <a:gd name="connsiteX51" fmla="*/ 3093323 w 3569219"/>
                <a:gd name="connsiteY51" fmla="*/ 23794 h 2671815"/>
                <a:gd name="connsiteX52" fmla="*/ 3093323 w 3569219"/>
                <a:gd name="connsiteY52" fmla="*/ 6798 h 2671815"/>
                <a:gd name="connsiteX53" fmla="*/ 3100122 w 3569219"/>
                <a:gd name="connsiteY53" fmla="*/ 0 h 2671815"/>
                <a:gd name="connsiteX54" fmla="*/ 3117118 w 3569219"/>
                <a:gd name="connsiteY54" fmla="*/ 3399 h 2671815"/>
                <a:gd name="connsiteX55" fmla="*/ 3147711 w 3569219"/>
                <a:gd name="connsiteY55" fmla="*/ 10197 h 2671815"/>
                <a:gd name="connsiteX56" fmla="*/ 3208898 w 3569219"/>
                <a:gd name="connsiteY56" fmla="*/ 16996 h 2671815"/>
                <a:gd name="connsiteX57" fmla="*/ 3280282 w 3569219"/>
                <a:gd name="connsiteY57" fmla="*/ 40791 h 2671815"/>
                <a:gd name="connsiteX58" fmla="*/ 3324473 w 3569219"/>
                <a:gd name="connsiteY58" fmla="*/ 61186 h 2671815"/>
                <a:gd name="connsiteX59" fmla="*/ 3375461 w 3569219"/>
                <a:gd name="connsiteY59" fmla="*/ 91780 h 2671815"/>
                <a:gd name="connsiteX60" fmla="*/ 3446846 w 3569219"/>
                <a:gd name="connsiteY60" fmla="*/ 139369 h 2671815"/>
                <a:gd name="connsiteX61" fmla="*/ 3491036 w 3569219"/>
                <a:gd name="connsiteY61" fmla="*/ 176761 h 2671815"/>
                <a:gd name="connsiteX62" fmla="*/ 3528428 w 3569219"/>
                <a:gd name="connsiteY62" fmla="*/ 214153 h 2671815"/>
                <a:gd name="connsiteX63" fmla="*/ 3548823 w 3569219"/>
                <a:gd name="connsiteY63" fmla="*/ 241347 h 2671815"/>
                <a:gd name="connsiteX64" fmla="*/ 3565820 w 3569219"/>
                <a:gd name="connsiteY64" fmla="*/ 265142 h 2671815"/>
                <a:gd name="connsiteX65" fmla="*/ 3569219 w 3569219"/>
                <a:gd name="connsiteY65" fmla="*/ 282138 h 2671815"/>
                <a:gd name="connsiteX66" fmla="*/ 3569219 w 3569219"/>
                <a:gd name="connsiteY66" fmla="*/ 299134 h 2671815"/>
                <a:gd name="connsiteX67" fmla="*/ 3565820 w 3569219"/>
                <a:gd name="connsiteY67" fmla="*/ 322929 h 2671815"/>
                <a:gd name="connsiteX68" fmla="*/ 3548823 w 3569219"/>
                <a:gd name="connsiteY68" fmla="*/ 346724 h 2671815"/>
                <a:gd name="connsiteX69" fmla="*/ 3514831 w 3569219"/>
                <a:gd name="connsiteY69" fmla="*/ 367119 h 2671815"/>
                <a:gd name="connsiteX70" fmla="*/ 3467241 w 3569219"/>
                <a:gd name="connsiteY70" fmla="*/ 387515 h 2671815"/>
                <a:gd name="connsiteX71" fmla="*/ 3423051 w 3569219"/>
                <a:gd name="connsiteY71" fmla="*/ 411310 h 2671815"/>
                <a:gd name="connsiteX72" fmla="*/ 3334670 w 3569219"/>
                <a:gd name="connsiteY72" fmla="*/ 475895 h 2671815"/>
                <a:gd name="connsiteX73" fmla="*/ 3266685 w 3569219"/>
                <a:gd name="connsiteY73" fmla="*/ 540481 h 2671815"/>
                <a:gd name="connsiteX74" fmla="*/ 3178304 w 3569219"/>
                <a:gd name="connsiteY74" fmla="*/ 639060 h 2671815"/>
                <a:gd name="connsiteX75" fmla="*/ 3134114 w 3569219"/>
                <a:gd name="connsiteY75" fmla="*/ 686649 h 26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69219" h="2671815">
                  <a:moveTo>
                    <a:pt x="3134114" y="686649"/>
                  </a:moveTo>
                  <a:lnTo>
                    <a:pt x="2950554" y="870209"/>
                  </a:lnTo>
                  <a:lnTo>
                    <a:pt x="2800987" y="1009579"/>
                  </a:lnTo>
                  <a:lnTo>
                    <a:pt x="2627625" y="1186340"/>
                  </a:lnTo>
                  <a:lnTo>
                    <a:pt x="2508651" y="1288318"/>
                  </a:lnTo>
                  <a:lnTo>
                    <a:pt x="2270703" y="1475277"/>
                  </a:lnTo>
                  <a:lnTo>
                    <a:pt x="2025957" y="1648639"/>
                  </a:lnTo>
                  <a:lnTo>
                    <a:pt x="1886587" y="1740419"/>
                  </a:lnTo>
                  <a:lnTo>
                    <a:pt x="1726822" y="1838997"/>
                  </a:lnTo>
                  <a:lnTo>
                    <a:pt x="1560258" y="1957971"/>
                  </a:lnTo>
                  <a:lnTo>
                    <a:pt x="1366501" y="2076945"/>
                  </a:lnTo>
                  <a:lnTo>
                    <a:pt x="1131952" y="2206117"/>
                  </a:lnTo>
                  <a:lnTo>
                    <a:pt x="860012" y="2345487"/>
                  </a:lnTo>
                  <a:lnTo>
                    <a:pt x="635661" y="2447464"/>
                  </a:lnTo>
                  <a:lnTo>
                    <a:pt x="370519" y="2556240"/>
                  </a:lnTo>
                  <a:lnTo>
                    <a:pt x="207354" y="2617427"/>
                  </a:lnTo>
                  <a:lnTo>
                    <a:pt x="50988" y="2671815"/>
                  </a:lnTo>
                  <a:lnTo>
                    <a:pt x="37391" y="2671815"/>
                  </a:lnTo>
                  <a:lnTo>
                    <a:pt x="13597" y="2665017"/>
                  </a:lnTo>
                  <a:lnTo>
                    <a:pt x="3399" y="2654819"/>
                  </a:lnTo>
                  <a:lnTo>
                    <a:pt x="0" y="2644621"/>
                  </a:lnTo>
                  <a:lnTo>
                    <a:pt x="3399" y="2631024"/>
                  </a:lnTo>
                  <a:lnTo>
                    <a:pt x="13597" y="2614028"/>
                  </a:lnTo>
                  <a:lnTo>
                    <a:pt x="40791" y="2597032"/>
                  </a:lnTo>
                  <a:lnTo>
                    <a:pt x="268541" y="2491655"/>
                  </a:lnTo>
                  <a:lnTo>
                    <a:pt x="492892" y="2382878"/>
                  </a:lnTo>
                  <a:lnTo>
                    <a:pt x="693448" y="2280901"/>
                  </a:lnTo>
                  <a:lnTo>
                    <a:pt x="873609" y="2185722"/>
                  </a:lnTo>
                  <a:lnTo>
                    <a:pt x="1060568" y="2076945"/>
                  </a:lnTo>
                  <a:lnTo>
                    <a:pt x="1213534" y="1978367"/>
                  </a:lnTo>
                  <a:lnTo>
                    <a:pt x="1386896" y="1862792"/>
                  </a:lnTo>
                  <a:lnTo>
                    <a:pt x="1509270" y="1777811"/>
                  </a:lnTo>
                  <a:lnTo>
                    <a:pt x="1723423" y="1624844"/>
                  </a:lnTo>
                  <a:lnTo>
                    <a:pt x="1974968" y="1437885"/>
                  </a:lnTo>
                  <a:lnTo>
                    <a:pt x="2168725" y="1291717"/>
                  </a:lnTo>
                  <a:lnTo>
                    <a:pt x="2280901" y="1206736"/>
                  </a:lnTo>
                  <a:lnTo>
                    <a:pt x="2603830" y="934795"/>
                  </a:lnTo>
                  <a:lnTo>
                    <a:pt x="2766994" y="778429"/>
                  </a:lnTo>
                  <a:lnTo>
                    <a:pt x="2919961" y="618664"/>
                  </a:lnTo>
                  <a:lnTo>
                    <a:pt x="3028737" y="489493"/>
                  </a:lnTo>
                  <a:lnTo>
                    <a:pt x="3113719" y="380716"/>
                  </a:lnTo>
                  <a:lnTo>
                    <a:pt x="3174905" y="278739"/>
                  </a:lnTo>
                  <a:lnTo>
                    <a:pt x="3191901" y="254944"/>
                  </a:lnTo>
                  <a:lnTo>
                    <a:pt x="3212297" y="227750"/>
                  </a:lnTo>
                  <a:lnTo>
                    <a:pt x="3215696" y="203955"/>
                  </a:lnTo>
                  <a:lnTo>
                    <a:pt x="3215696" y="186959"/>
                  </a:lnTo>
                  <a:lnTo>
                    <a:pt x="3208898" y="166563"/>
                  </a:lnTo>
                  <a:lnTo>
                    <a:pt x="3195301" y="142768"/>
                  </a:lnTo>
                  <a:lnTo>
                    <a:pt x="3154510" y="101977"/>
                  </a:lnTo>
                  <a:lnTo>
                    <a:pt x="3117118" y="67985"/>
                  </a:lnTo>
                  <a:lnTo>
                    <a:pt x="3100122" y="44190"/>
                  </a:lnTo>
                  <a:lnTo>
                    <a:pt x="3093323" y="23794"/>
                  </a:lnTo>
                  <a:lnTo>
                    <a:pt x="3093323" y="6798"/>
                  </a:lnTo>
                  <a:lnTo>
                    <a:pt x="3100122" y="0"/>
                  </a:lnTo>
                  <a:lnTo>
                    <a:pt x="3117118" y="3399"/>
                  </a:lnTo>
                  <a:lnTo>
                    <a:pt x="3147711" y="10197"/>
                  </a:lnTo>
                  <a:lnTo>
                    <a:pt x="3208898" y="16996"/>
                  </a:lnTo>
                  <a:lnTo>
                    <a:pt x="3280282" y="40791"/>
                  </a:lnTo>
                  <a:lnTo>
                    <a:pt x="3324473" y="61186"/>
                  </a:lnTo>
                  <a:lnTo>
                    <a:pt x="3375461" y="91780"/>
                  </a:lnTo>
                  <a:lnTo>
                    <a:pt x="3446846" y="139369"/>
                  </a:lnTo>
                  <a:lnTo>
                    <a:pt x="3491036" y="176761"/>
                  </a:lnTo>
                  <a:lnTo>
                    <a:pt x="3528428" y="214153"/>
                  </a:lnTo>
                  <a:lnTo>
                    <a:pt x="3548823" y="241347"/>
                  </a:lnTo>
                  <a:lnTo>
                    <a:pt x="3565820" y="265142"/>
                  </a:lnTo>
                  <a:lnTo>
                    <a:pt x="3569219" y="282138"/>
                  </a:lnTo>
                  <a:lnTo>
                    <a:pt x="3569219" y="299134"/>
                  </a:lnTo>
                  <a:lnTo>
                    <a:pt x="3565820" y="322929"/>
                  </a:lnTo>
                  <a:lnTo>
                    <a:pt x="3548823" y="346724"/>
                  </a:lnTo>
                  <a:lnTo>
                    <a:pt x="3514831" y="367119"/>
                  </a:lnTo>
                  <a:lnTo>
                    <a:pt x="3467241" y="387515"/>
                  </a:lnTo>
                  <a:lnTo>
                    <a:pt x="3423051" y="411310"/>
                  </a:lnTo>
                  <a:lnTo>
                    <a:pt x="3334670" y="475895"/>
                  </a:lnTo>
                  <a:lnTo>
                    <a:pt x="3266685" y="540481"/>
                  </a:lnTo>
                  <a:lnTo>
                    <a:pt x="3178304" y="639060"/>
                  </a:lnTo>
                  <a:lnTo>
                    <a:pt x="3134114" y="6866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9">
              <a:extLst>
                <a:ext uri="{FF2B5EF4-FFF2-40B4-BE49-F238E27FC236}">
                  <a16:creationId xmlns:a16="http://schemas.microsoft.com/office/drawing/2014/main" id="{18F34072-BD8E-4B59-9C53-FEA43AEB4484}"/>
                </a:ext>
              </a:extLst>
            </p:cNvPr>
            <p:cNvSpPr/>
            <p:nvPr/>
          </p:nvSpPr>
          <p:spPr>
            <a:xfrm>
              <a:off x="4538663" y="4364038"/>
              <a:ext cx="1971675" cy="1701800"/>
            </a:xfrm>
            <a:custGeom>
              <a:avLst/>
              <a:gdLst>
                <a:gd name="connsiteX0" fmla="*/ 1133475 w 1971675"/>
                <a:gd name="connsiteY0" fmla="*/ 211932 h 1700213"/>
                <a:gd name="connsiteX1" fmla="*/ 904875 w 1971675"/>
                <a:gd name="connsiteY1" fmla="*/ 235744 h 1700213"/>
                <a:gd name="connsiteX2" fmla="*/ 657225 w 1971675"/>
                <a:gd name="connsiteY2" fmla="*/ 261938 h 1700213"/>
                <a:gd name="connsiteX3" fmla="*/ 411956 w 1971675"/>
                <a:gd name="connsiteY3" fmla="*/ 290513 h 1700213"/>
                <a:gd name="connsiteX4" fmla="*/ 121443 w 1971675"/>
                <a:gd name="connsiteY4" fmla="*/ 326232 h 1700213"/>
                <a:gd name="connsiteX5" fmla="*/ 11906 w 1971675"/>
                <a:gd name="connsiteY5" fmla="*/ 340519 h 1700213"/>
                <a:gd name="connsiteX6" fmla="*/ 0 w 1971675"/>
                <a:gd name="connsiteY6" fmla="*/ 178594 h 1700213"/>
                <a:gd name="connsiteX7" fmla="*/ 152400 w 1971675"/>
                <a:gd name="connsiteY7" fmla="*/ 169069 h 1700213"/>
                <a:gd name="connsiteX8" fmla="*/ 397668 w 1971675"/>
                <a:gd name="connsiteY8" fmla="*/ 145257 h 1700213"/>
                <a:gd name="connsiteX9" fmla="*/ 707231 w 1971675"/>
                <a:gd name="connsiteY9" fmla="*/ 114300 h 1700213"/>
                <a:gd name="connsiteX10" fmla="*/ 1064418 w 1971675"/>
                <a:gd name="connsiteY10" fmla="*/ 76200 h 1700213"/>
                <a:gd name="connsiteX11" fmla="*/ 1428750 w 1971675"/>
                <a:gd name="connsiteY11" fmla="*/ 33338 h 1700213"/>
                <a:gd name="connsiteX12" fmla="*/ 1681162 w 1971675"/>
                <a:gd name="connsiteY12" fmla="*/ 0 h 1700213"/>
                <a:gd name="connsiteX13" fmla="*/ 1695450 w 1971675"/>
                <a:gd name="connsiteY13" fmla="*/ 0 h 1700213"/>
                <a:gd name="connsiteX14" fmla="*/ 1714500 w 1971675"/>
                <a:gd name="connsiteY14" fmla="*/ 4763 h 1700213"/>
                <a:gd name="connsiteX15" fmla="*/ 1750218 w 1971675"/>
                <a:gd name="connsiteY15" fmla="*/ 23813 h 1700213"/>
                <a:gd name="connsiteX16" fmla="*/ 1797843 w 1971675"/>
                <a:gd name="connsiteY16" fmla="*/ 47625 h 1700213"/>
                <a:gd name="connsiteX17" fmla="*/ 1828800 w 1971675"/>
                <a:gd name="connsiteY17" fmla="*/ 61913 h 1700213"/>
                <a:gd name="connsiteX18" fmla="*/ 1845468 w 1971675"/>
                <a:gd name="connsiteY18" fmla="*/ 73819 h 1700213"/>
                <a:gd name="connsiteX19" fmla="*/ 1900237 w 1971675"/>
                <a:gd name="connsiteY19" fmla="*/ 111919 h 1700213"/>
                <a:gd name="connsiteX20" fmla="*/ 1933575 w 1971675"/>
                <a:gd name="connsiteY20" fmla="*/ 142875 h 1700213"/>
                <a:gd name="connsiteX21" fmla="*/ 1957387 w 1971675"/>
                <a:gd name="connsiteY21" fmla="*/ 166688 h 1700213"/>
                <a:gd name="connsiteX22" fmla="*/ 1966912 w 1971675"/>
                <a:gd name="connsiteY22" fmla="*/ 185738 h 1700213"/>
                <a:gd name="connsiteX23" fmla="*/ 1971675 w 1971675"/>
                <a:gd name="connsiteY23" fmla="*/ 200025 h 1700213"/>
                <a:gd name="connsiteX24" fmla="*/ 1971675 w 1971675"/>
                <a:gd name="connsiteY24" fmla="*/ 211932 h 1700213"/>
                <a:gd name="connsiteX25" fmla="*/ 1962150 w 1971675"/>
                <a:gd name="connsiteY25" fmla="*/ 230982 h 1700213"/>
                <a:gd name="connsiteX26" fmla="*/ 1947862 w 1971675"/>
                <a:gd name="connsiteY26" fmla="*/ 240507 h 1700213"/>
                <a:gd name="connsiteX27" fmla="*/ 1933575 w 1971675"/>
                <a:gd name="connsiteY27" fmla="*/ 254794 h 1700213"/>
                <a:gd name="connsiteX28" fmla="*/ 1916906 w 1971675"/>
                <a:gd name="connsiteY28" fmla="*/ 278607 h 1700213"/>
                <a:gd name="connsiteX29" fmla="*/ 1902618 w 1971675"/>
                <a:gd name="connsiteY29" fmla="*/ 314325 h 1700213"/>
                <a:gd name="connsiteX30" fmla="*/ 1897856 w 1971675"/>
                <a:gd name="connsiteY30" fmla="*/ 395288 h 1700213"/>
                <a:gd name="connsiteX31" fmla="*/ 1885950 w 1971675"/>
                <a:gd name="connsiteY31" fmla="*/ 635794 h 1700213"/>
                <a:gd name="connsiteX32" fmla="*/ 1871662 w 1971675"/>
                <a:gd name="connsiteY32" fmla="*/ 914400 h 1700213"/>
                <a:gd name="connsiteX33" fmla="*/ 1854993 w 1971675"/>
                <a:gd name="connsiteY33" fmla="*/ 1200150 h 1700213"/>
                <a:gd name="connsiteX34" fmla="*/ 1850231 w 1971675"/>
                <a:gd name="connsiteY34" fmla="*/ 1300163 h 1700213"/>
                <a:gd name="connsiteX35" fmla="*/ 1843087 w 1971675"/>
                <a:gd name="connsiteY35" fmla="*/ 1352550 h 1700213"/>
                <a:gd name="connsiteX36" fmla="*/ 1831181 w 1971675"/>
                <a:gd name="connsiteY36" fmla="*/ 1414463 h 1700213"/>
                <a:gd name="connsiteX37" fmla="*/ 1809750 w 1971675"/>
                <a:gd name="connsiteY37" fmla="*/ 1490663 h 1700213"/>
                <a:gd name="connsiteX38" fmla="*/ 1776412 w 1971675"/>
                <a:gd name="connsiteY38" fmla="*/ 1581150 h 1700213"/>
                <a:gd name="connsiteX39" fmla="*/ 1750218 w 1971675"/>
                <a:gd name="connsiteY39" fmla="*/ 1652588 h 1700213"/>
                <a:gd name="connsiteX40" fmla="*/ 1740693 w 1971675"/>
                <a:gd name="connsiteY40" fmla="*/ 1671638 h 1700213"/>
                <a:gd name="connsiteX41" fmla="*/ 1721643 w 1971675"/>
                <a:gd name="connsiteY41" fmla="*/ 1685925 h 1700213"/>
                <a:gd name="connsiteX42" fmla="*/ 1702593 w 1971675"/>
                <a:gd name="connsiteY42" fmla="*/ 1695450 h 1700213"/>
                <a:gd name="connsiteX43" fmla="*/ 1678781 w 1971675"/>
                <a:gd name="connsiteY43" fmla="*/ 1700213 h 1700213"/>
                <a:gd name="connsiteX44" fmla="*/ 1654968 w 1971675"/>
                <a:gd name="connsiteY44" fmla="*/ 1693069 h 1700213"/>
                <a:gd name="connsiteX45" fmla="*/ 1635918 w 1971675"/>
                <a:gd name="connsiteY45" fmla="*/ 1678782 h 1700213"/>
                <a:gd name="connsiteX46" fmla="*/ 1619250 w 1971675"/>
                <a:gd name="connsiteY46" fmla="*/ 1657350 h 1700213"/>
                <a:gd name="connsiteX47" fmla="*/ 1609725 w 1971675"/>
                <a:gd name="connsiteY47" fmla="*/ 1631157 h 1700213"/>
                <a:gd name="connsiteX48" fmla="*/ 1604962 w 1971675"/>
                <a:gd name="connsiteY48" fmla="*/ 1597819 h 1700213"/>
                <a:gd name="connsiteX49" fmla="*/ 1607343 w 1971675"/>
                <a:gd name="connsiteY49" fmla="*/ 1378744 h 1700213"/>
                <a:gd name="connsiteX50" fmla="*/ 1619250 w 1971675"/>
                <a:gd name="connsiteY50" fmla="*/ 1188244 h 1700213"/>
                <a:gd name="connsiteX51" fmla="*/ 1626393 w 1971675"/>
                <a:gd name="connsiteY51" fmla="*/ 1066800 h 1700213"/>
                <a:gd name="connsiteX52" fmla="*/ 1628775 w 1971675"/>
                <a:gd name="connsiteY52" fmla="*/ 942975 h 1700213"/>
                <a:gd name="connsiteX53" fmla="*/ 1631156 w 1971675"/>
                <a:gd name="connsiteY53" fmla="*/ 797719 h 1700213"/>
                <a:gd name="connsiteX54" fmla="*/ 1631156 w 1971675"/>
                <a:gd name="connsiteY54" fmla="*/ 573882 h 1700213"/>
                <a:gd name="connsiteX55" fmla="*/ 1631156 w 1971675"/>
                <a:gd name="connsiteY55" fmla="*/ 323850 h 1700213"/>
                <a:gd name="connsiteX56" fmla="*/ 1631156 w 1971675"/>
                <a:gd name="connsiteY56" fmla="*/ 230982 h 1700213"/>
                <a:gd name="connsiteX57" fmla="*/ 1628775 w 1971675"/>
                <a:gd name="connsiteY57" fmla="*/ 221457 h 1700213"/>
                <a:gd name="connsiteX58" fmla="*/ 1624012 w 1971675"/>
                <a:gd name="connsiteY58" fmla="*/ 209550 h 1700213"/>
                <a:gd name="connsiteX59" fmla="*/ 1612106 w 1971675"/>
                <a:gd name="connsiteY59" fmla="*/ 195263 h 1700213"/>
                <a:gd name="connsiteX60" fmla="*/ 1590675 w 1971675"/>
                <a:gd name="connsiteY60" fmla="*/ 183357 h 1700213"/>
                <a:gd name="connsiteX61" fmla="*/ 1559718 w 1971675"/>
                <a:gd name="connsiteY61" fmla="*/ 178594 h 1700213"/>
                <a:gd name="connsiteX62" fmla="*/ 1483518 w 1971675"/>
                <a:gd name="connsiteY62" fmla="*/ 183357 h 1700213"/>
                <a:gd name="connsiteX63" fmla="*/ 1343025 w 1971675"/>
                <a:gd name="connsiteY63" fmla="*/ 192882 h 1700213"/>
                <a:gd name="connsiteX64" fmla="*/ 1133475 w 1971675"/>
                <a:gd name="connsiteY64" fmla="*/ 211932 h 170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71675" h="1700213">
                  <a:moveTo>
                    <a:pt x="1133475" y="211932"/>
                  </a:moveTo>
                  <a:lnTo>
                    <a:pt x="904875" y="235744"/>
                  </a:lnTo>
                  <a:lnTo>
                    <a:pt x="657225" y="261938"/>
                  </a:lnTo>
                  <a:lnTo>
                    <a:pt x="411956" y="290513"/>
                  </a:lnTo>
                  <a:lnTo>
                    <a:pt x="121443" y="326232"/>
                  </a:lnTo>
                  <a:lnTo>
                    <a:pt x="11906" y="340519"/>
                  </a:lnTo>
                  <a:lnTo>
                    <a:pt x="0" y="178594"/>
                  </a:lnTo>
                  <a:lnTo>
                    <a:pt x="152400" y="169069"/>
                  </a:lnTo>
                  <a:lnTo>
                    <a:pt x="397668" y="145257"/>
                  </a:lnTo>
                  <a:lnTo>
                    <a:pt x="707231" y="114300"/>
                  </a:lnTo>
                  <a:lnTo>
                    <a:pt x="1064418" y="76200"/>
                  </a:lnTo>
                  <a:lnTo>
                    <a:pt x="1428750" y="33338"/>
                  </a:lnTo>
                  <a:lnTo>
                    <a:pt x="1681162" y="0"/>
                  </a:lnTo>
                  <a:lnTo>
                    <a:pt x="1695450" y="0"/>
                  </a:lnTo>
                  <a:lnTo>
                    <a:pt x="1714500" y="4763"/>
                  </a:lnTo>
                  <a:lnTo>
                    <a:pt x="1750218" y="23813"/>
                  </a:lnTo>
                  <a:lnTo>
                    <a:pt x="1797843" y="47625"/>
                  </a:lnTo>
                  <a:lnTo>
                    <a:pt x="1828800" y="61913"/>
                  </a:lnTo>
                  <a:lnTo>
                    <a:pt x="1845468" y="73819"/>
                  </a:lnTo>
                  <a:lnTo>
                    <a:pt x="1900237" y="111919"/>
                  </a:lnTo>
                  <a:lnTo>
                    <a:pt x="1933575" y="142875"/>
                  </a:lnTo>
                  <a:lnTo>
                    <a:pt x="1957387" y="166688"/>
                  </a:lnTo>
                  <a:lnTo>
                    <a:pt x="1966912" y="185738"/>
                  </a:lnTo>
                  <a:lnTo>
                    <a:pt x="1971675" y="200025"/>
                  </a:lnTo>
                  <a:lnTo>
                    <a:pt x="1971675" y="211932"/>
                  </a:lnTo>
                  <a:lnTo>
                    <a:pt x="1962150" y="230982"/>
                  </a:lnTo>
                  <a:lnTo>
                    <a:pt x="1947862" y="240507"/>
                  </a:lnTo>
                  <a:lnTo>
                    <a:pt x="1933575" y="254794"/>
                  </a:lnTo>
                  <a:lnTo>
                    <a:pt x="1916906" y="278607"/>
                  </a:lnTo>
                  <a:lnTo>
                    <a:pt x="1902618" y="314325"/>
                  </a:lnTo>
                  <a:lnTo>
                    <a:pt x="1897856" y="395288"/>
                  </a:lnTo>
                  <a:lnTo>
                    <a:pt x="1885950" y="635794"/>
                  </a:lnTo>
                  <a:lnTo>
                    <a:pt x="1871662" y="914400"/>
                  </a:lnTo>
                  <a:lnTo>
                    <a:pt x="1854993" y="1200150"/>
                  </a:lnTo>
                  <a:lnTo>
                    <a:pt x="1850231" y="1300163"/>
                  </a:lnTo>
                  <a:lnTo>
                    <a:pt x="1843087" y="1352550"/>
                  </a:lnTo>
                  <a:lnTo>
                    <a:pt x="1831181" y="1414463"/>
                  </a:lnTo>
                  <a:lnTo>
                    <a:pt x="1809750" y="1490663"/>
                  </a:lnTo>
                  <a:lnTo>
                    <a:pt x="1776412" y="1581150"/>
                  </a:lnTo>
                  <a:lnTo>
                    <a:pt x="1750218" y="1652588"/>
                  </a:lnTo>
                  <a:lnTo>
                    <a:pt x="1740693" y="1671638"/>
                  </a:lnTo>
                  <a:lnTo>
                    <a:pt x="1721643" y="1685925"/>
                  </a:lnTo>
                  <a:lnTo>
                    <a:pt x="1702593" y="1695450"/>
                  </a:lnTo>
                  <a:lnTo>
                    <a:pt x="1678781" y="1700213"/>
                  </a:lnTo>
                  <a:lnTo>
                    <a:pt x="1654968" y="1693069"/>
                  </a:lnTo>
                  <a:lnTo>
                    <a:pt x="1635918" y="1678782"/>
                  </a:lnTo>
                  <a:lnTo>
                    <a:pt x="1619250" y="1657350"/>
                  </a:lnTo>
                  <a:lnTo>
                    <a:pt x="1609725" y="1631157"/>
                  </a:lnTo>
                  <a:lnTo>
                    <a:pt x="1604962" y="1597819"/>
                  </a:lnTo>
                  <a:cubicBezTo>
                    <a:pt x="1605756" y="1524794"/>
                    <a:pt x="1606549" y="1451769"/>
                    <a:pt x="1607343" y="1378744"/>
                  </a:cubicBezTo>
                  <a:lnTo>
                    <a:pt x="1619250" y="1188244"/>
                  </a:lnTo>
                  <a:lnTo>
                    <a:pt x="1626393" y="1066800"/>
                  </a:lnTo>
                  <a:lnTo>
                    <a:pt x="1628775" y="942975"/>
                  </a:lnTo>
                  <a:cubicBezTo>
                    <a:pt x="1629569" y="894556"/>
                    <a:pt x="1630362" y="846138"/>
                    <a:pt x="1631156" y="797719"/>
                  </a:cubicBezTo>
                  <a:lnTo>
                    <a:pt x="1631156" y="573882"/>
                  </a:lnTo>
                  <a:lnTo>
                    <a:pt x="1631156" y="323850"/>
                  </a:lnTo>
                  <a:lnTo>
                    <a:pt x="1631156" y="230982"/>
                  </a:lnTo>
                  <a:lnTo>
                    <a:pt x="1628775" y="221457"/>
                  </a:lnTo>
                  <a:lnTo>
                    <a:pt x="1624012" y="209550"/>
                  </a:lnTo>
                  <a:lnTo>
                    <a:pt x="1612106" y="195263"/>
                  </a:lnTo>
                  <a:lnTo>
                    <a:pt x="1590675" y="183357"/>
                  </a:lnTo>
                  <a:lnTo>
                    <a:pt x="1559718" y="178594"/>
                  </a:lnTo>
                  <a:lnTo>
                    <a:pt x="1483518" y="183357"/>
                  </a:lnTo>
                  <a:lnTo>
                    <a:pt x="1343025" y="192882"/>
                  </a:lnTo>
                  <a:lnTo>
                    <a:pt x="1133475" y="2119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0">
              <a:extLst>
                <a:ext uri="{FF2B5EF4-FFF2-40B4-BE49-F238E27FC236}">
                  <a16:creationId xmlns:a16="http://schemas.microsoft.com/office/drawing/2014/main" id="{B4F6085B-AE91-4974-9067-8E8EC1F40378}"/>
                </a:ext>
              </a:extLst>
            </p:cNvPr>
            <p:cNvSpPr/>
            <p:nvPr/>
          </p:nvSpPr>
          <p:spPr>
            <a:xfrm>
              <a:off x="4567238" y="5010150"/>
              <a:ext cx="1695450" cy="319088"/>
            </a:xfrm>
            <a:custGeom>
              <a:avLst/>
              <a:gdLst>
                <a:gd name="connsiteX0" fmla="*/ 1238250 w 1695450"/>
                <a:gd name="connsiteY0" fmla="*/ 204788 h 319088"/>
                <a:gd name="connsiteX1" fmla="*/ 881062 w 1695450"/>
                <a:gd name="connsiteY1" fmla="*/ 233363 h 319088"/>
                <a:gd name="connsiteX2" fmla="*/ 621506 w 1695450"/>
                <a:gd name="connsiteY2" fmla="*/ 257175 h 319088"/>
                <a:gd name="connsiteX3" fmla="*/ 330993 w 1695450"/>
                <a:gd name="connsiteY3" fmla="*/ 285750 h 319088"/>
                <a:gd name="connsiteX4" fmla="*/ 4762 w 1695450"/>
                <a:gd name="connsiteY4" fmla="*/ 319088 h 319088"/>
                <a:gd name="connsiteX5" fmla="*/ 0 w 1695450"/>
                <a:gd name="connsiteY5" fmla="*/ 161925 h 319088"/>
                <a:gd name="connsiteX6" fmla="*/ 233362 w 1695450"/>
                <a:gd name="connsiteY6" fmla="*/ 135731 h 319088"/>
                <a:gd name="connsiteX7" fmla="*/ 452437 w 1695450"/>
                <a:gd name="connsiteY7" fmla="*/ 107156 h 319088"/>
                <a:gd name="connsiteX8" fmla="*/ 731043 w 1695450"/>
                <a:gd name="connsiteY8" fmla="*/ 73819 h 319088"/>
                <a:gd name="connsiteX9" fmla="*/ 1023937 w 1695450"/>
                <a:gd name="connsiteY9" fmla="*/ 38100 h 319088"/>
                <a:gd name="connsiteX10" fmla="*/ 1340643 w 1695450"/>
                <a:gd name="connsiteY10" fmla="*/ 4763 h 319088"/>
                <a:gd name="connsiteX11" fmla="*/ 1381125 w 1695450"/>
                <a:gd name="connsiteY11" fmla="*/ 0 h 319088"/>
                <a:gd name="connsiteX12" fmla="*/ 1452562 w 1695450"/>
                <a:gd name="connsiteY12" fmla="*/ 4763 h 319088"/>
                <a:gd name="connsiteX13" fmla="*/ 1695450 w 1695450"/>
                <a:gd name="connsiteY13" fmla="*/ 33338 h 319088"/>
                <a:gd name="connsiteX14" fmla="*/ 1693068 w 1695450"/>
                <a:gd name="connsiteY14" fmla="*/ 176213 h 319088"/>
                <a:gd name="connsiteX15" fmla="*/ 1443037 w 1695450"/>
                <a:gd name="connsiteY15" fmla="*/ 190500 h 319088"/>
                <a:gd name="connsiteX16" fmla="*/ 1238250 w 1695450"/>
                <a:gd name="connsiteY16" fmla="*/ 2047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5450" h="319088">
                  <a:moveTo>
                    <a:pt x="1238250" y="204788"/>
                  </a:moveTo>
                  <a:lnTo>
                    <a:pt x="881062" y="233363"/>
                  </a:lnTo>
                  <a:lnTo>
                    <a:pt x="621506" y="257175"/>
                  </a:lnTo>
                  <a:lnTo>
                    <a:pt x="330993" y="285750"/>
                  </a:lnTo>
                  <a:lnTo>
                    <a:pt x="4762" y="319088"/>
                  </a:lnTo>
                  <a:lnTo>
                    <a:pt x="0" y="161925"/>
                  </a:lnTo>
                  <a:lnTo>
                    <a:pt x="233362" y="135731"/>
                  </a:lnTo>
                  <a:lnTo>
                    <a:pt x="452437" y="107156"/>
                  </a:lnTo>
                  <a:lnTo>
                    <a:pt x="731043" y="73819"/>
                  </a:lnTo>
                  <a:lnTo>
                    <a:pt x="1023937" y="38100"/>
                  </a:lnTo>
                  <a:lnTo>
                    <a:pt x="1340643" y="4763"/>
                  </a:lnTo>
                  <a:lnTo>
                    <a:pt x="1381125" y="0"/>
                  </a:lnTo>
                  <a:lnTo>
                    <a:pt x="1452562" y="4763"/>
                  </a:lnTo>
                  <a:lnTo>
                    <a:pt x="1695450" y="33338"/>
                  </a:lnTo>
                  <a:lnTo>
                    <a:pt x="1693068" y="176213"/>
                  </a:lnTo>
                  <a:lnTo>
                    <a:pt x="1443037" y="190500"/>
                  </a:lnTo>
                  <a:lnTo>
                    <a:pt x="1238250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E900B93D-848F-453D-97B3-6752AC8343F7}"/>
                </a:ext>
              </a:extLst>
            </p:cNvPr>
            <p:cNvSpPr/>
            <p:nvPr/>
          </p:nvSpPr>
          <p:spPr>
            <a:xfrm>
              <a:off x="4581525" y="5724525"/>
              <a:ext cx="1630363" cy="333375"/>
            </a:xfrm>
            <a:custGeom>
              <a:avLst/>
              <a:gdLst>
                <a:gd name="connsiteX0" fmla="*/ 1300163 w 1631156"/>
                <a:gd name="connsiteY0" fmla="*/ 7144 h 333375"/>
                <a:gd name="connsiteX1" fmla="*/ 897731 w 1631156"/>
                <a:gd name="connsiteY1" fmla="*/ 45244 h 333375"/>
                <a:gd name="connsiteX2" fmla="*/ 595313 w 1631156"/>
                <a:gd name="connsiteY2" fmla="*/ 71438 h 333375"/>
                <a:gd name="connsiteX3" fmla="*/ 361950 w 1631156"/>
                <a:gd name="connsiteY3" fmla="*/ 90488 h 333375"/>
                <a:gd name="connsiteX4" fmla="*/ 178594 w 1631156"/>
                <a:gd name="connsiteY4" fmla="*/ 104775 h 333375"/>
                <a:gd name="connsiteX5" fmla="*/ 0 w 1631156"/>
                <a:gd name="connsiteY5" fmla="*/ 116681 h 333375"/>
                <a:gd name="connsiteX6" fmla="*/ 2381 w 1631156"/>
                <a:gd name="connsiteY6" fmla="*/ 233363 h 333375"/>
                <a:gd name="connsiteX7" fmla="*/ 114300 w 1631156"/>
                <a:gd name="connsiteY7" fmla="*/ 254794 h 333375"/>
                <a:gd name="connsiteX8" fmla="*/ 176213 w 1631156"/>
                <a:gd name="connsiteY8" fmla="*/ 264319 h 333375"/>
                <a:gd name="connsiteX9" fmla="*/ 228600 w 1631156"/>
                <a:gd name="connsiteY9" fmla="*/ 266700 h 333375"/>
                <a:gd name="connsiteX10" fmla="*/ 261938 w 1631156"/>
                <a:gd name="connsiteY10" fmla="*/ 261938 h 333375"/>
                <a:gd name="connsiteX11" fmla="*/ 442913 w 1631156"/>
                <a:gd name="connsiteY11" fmla="*/ 240506 h 333375"/>
                <a:gd name="connsiteX12" fmla="*/ 654844 w 1631156"/>
                <a:gd name="connsiteY12" fmla="*/ 219075 h 333375"/>
                <a:gd name="connsiteX13" fmla="*/ 845344 w 1631156"/>
                <a:gd name="connsiteY13" fmla="*/ 197644 h 333375"/>
                <a:gd name="connsiteX14" fmla="*/ 1083469 w 1631156"/>
                <a:gd name="connsiteY14" fmla="*/ 176213 h 333375"/>
                <a:gd name="connsiteX15" fmla="*/ 1333500 w 1631156"/>
                <a:gd name="connsiteY15" fmla="*/ 159544 h 333375"/>
                <a:gd name="connsiteX16" fmla="*/ 1431131 w 1631156"/>
                <a:gd name="connsiteY16" fmla="*/ 157163 h 333375"/>
                <a:gd name="connsiteX17" fmla="*/ 1473994 w 1631156"/>
                <a:gd name="connsiteY17" fmla="*/ 166688 h 333375"/>
                <a:gd name="connsiteX18" fmla="*/ 1507331 w 1631156"/>
                <a:gd name="connsiteY18" fmla="*/ 178594 h 333375"/>
                <a:gd name="connsiteX19" fmla="*/ 1531144 w 1631156"/>
                <a:gd name="connsiteY19" fmla="*/ 188119 h 333375"/>
                <a:gd name="connsiteX20" fmla="*/ 1545431 w 1631156"/>
                <a:gd name="connsiteY20" fmla="*/ 204788 h 333375"/>
                <a:gd name="connsiteX21" fmla="*/ 1557338 w 1631156"/>
                <a:gd name="connsiteY21" fmla="*/ 233363 h 333375"/>
                <a:gd name="connsiteX22" fmla="*/ 1566863 w 1631156"/>
                <a:gd name="connsiteY22" fmla="*/ 271463 h 333375"/>
                <a:gd name="connsiteX23" fmla="*/ 1581150 w 1631156"/>
                <a:gd name="connsiteY23" fmla="*/ 302419 h 333375"/>
                <a:gd name="connsiteX24" fmla="*/ 1609725 w 1631156"/>
                <a:gd name="connsiteY24" fmla="*/ 326231 h 333375"/>
                <a:gd name="connsiteX25" fmla="*/ 1631156 w 1631156"/>
                <a:gd name="connsiteY25" fmla="*/ 333375 h 333375"/>
                <a:gd name="connsiteX26" fmla="*/ 1621631 w 1631156"/>
                <a:gd name="connsiteY26" fmla="*/ 0 h 333375"/>
                <a:gd name="connsiteX27" fmla="*/ 1462088 w 1631156"/>
                <a:gd name="connsiteY27" fmla="*/ 0 h 333375"/>
                <a:gd name="connsiteX28" fmla="*/ 1357313 w 1631156"/>
                <a:gd name="connsiteY28" fmla="*/ 0 h 333375"/>
                <a:gd name="connsiteX29" fmla="*/ 1300163 w 1631156"/>
                <a:gd name="connsiteY29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1156" h="333375">
                  <a:moveTo>
                    <a:pt x="1300163" y="7144"/>
                  </a:moveTo>
                  <a:lnTo>
                    <a:pt x="897731" y="45244"/>
                  </a:lnTo>
                  <a:lnTo>
                    <a:pt x="595313" y="71438"/>
                  </a:lnTo>
                  <a:lnTo>
                    <a:pt x="361950" y="90488"/>
                  </a:lnTo>
                  <a:lnTo>
                    <a:pt x="178594" y="104775"/>
                  </a:lnTo>
                  <a:lnTo>
                    <a:pt x="0" y="116681"/>
                  </a:lnTo>
                  <a:cubicBezTo>
                    <a:pt x="794" y="155575"/>
                    <a:pt x="1587" y="194469"/>
                    <a:pt x="2381" y="233363"/>
                  </a:cubicBezTo>
                  <a:lnTo>
                    <a:pt x="114300" y="254794"/>
                  </a:lnTo>
                  <a:lnTo>
                    <a:pt x="176213" y="264319"/>
                  </a:lnTo>
                  <a:lnTo>
                    <a:pt x="228600" y="266700"/>
                  </a:lnTo>
                  <a:lnTo>
                    <a:pt x="261938" y="261938"/>
                  </a:lnTo>
                  <a:lnTo>
                    <a:pt x="442913" y="240506"/>
                  </a:lnTo>
                  <a:lnTo>
                    <a:pt x="654844" y="219075"/>
                  </a:lnTo>
                  <a:lnTo>
                    <a:pt x="845344" y="197644"/>
                  </a:lnTo>
                  <a:lnTo>
                    <a:pt x="1083469" y="176213"/>
                  </a:lnTo>
                  <a:lnTo>
                    <a:pt x="1333500" y="159544"/>
                  </a:lnTo>
                  <a:lnTo>
                    <a:pt x="1431131" y="157163"/>
                  </a:lnTo>
                  <a:lnTo>
                    <a:pt x="1473994" y="166688"/>
                  </a:lnTo>
                  <a:lnTo>
                    <a:pt x="1507331" y="178594"/>
                  </a:lnTo>
                  <a:lnTo>
                    <a:pt x="1531144" y="188119"/>
                  </a:lnTo>
                  <a:lnTo>
                    <a:pt x="1545431" y="204788"/>
                  </a:lnTo>
                  <a:lnTo>
                    <a:pt x="1557338" y="233363"/>
                  </a:lnTo>
                  <a:lnTo>
                    <a:pt x="1566863" y="271463"/>
                  </a:lnTo>
                  <a:lnTo>
                    <a:pt x="1581150" y="302419"/>
                  </a:lnTo>
                  <a:lnTo>
                    <a:pt x="1609725" y="326231"/>
                  </a:lnTo>
                  <a:lnTo>
                    <a:pt x="1631156" y="333375"/>
                  </a:lnTo>
                  <a:lnTo>
                    <a:pt x="1621631" y="0"/>
                  </a:lnTo>
                  <a:lnTo>
                    <a:pt x="1462088" y="0"/>
                  </a:lnTo>
                  <a:lnTo>
                    <a:pt x="1357313" y="0"/>
                  </a:lnTo>
                  <a:lnTo>
                    <a:pt x="1300163" y="7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BDAA855E-5C41-460D-9BD0-5F5966AF5772}"/>
              </a:ext>
            </a:extLst>
          </p:cNvPr>
          <p:cNvGrpSpPr>
            <a:grpSpLocks/>
          </p:cNvGrpSpPr>
          <p:nvPr/>
        </p:nvGrpSpPr>
        <p:grpSpPr bwMode="auto">
          <a:xfrm>
            <a:off x="2662238" y="1465263"/>
            <a:ext cx="4506912" cy="4575175"/>
            <a:chOff x="2662238" y="1465263"/>
            <a:chExt cx="4506912" cy="4575175"/>
          </a:xfrm>
        </p:grpSpPr>
        <p:sp>
          <p:nvSpPr>
            <p:cNvPr id="30" name="フリーフォーム 39">
              <a:extLst>
                <a:ext uri="{FF2B5EF4-FFF2-40B4-BE49-F238E27FC236}">
                  <a16:creationId xmlns:a16="http://schemas.microsoft.com/office/drawing/2014/main" id="{4F8C4BBE-4463-47E7-BA19-98E5066AB296}"/>
                </a:ext>
              </a:extLst>
            </p:cNvPr>
            <p:cNvSpPr/>
            <p:nvPr/>
          </p:nvSpPr>
          <p:spPr>
            <a:xfrm>
              <a:off x="3602038" y="2849563"/>
              <a:ext cx="1876425" cy="422275"/>
            </a:xfrm>
            <a:custGeom>
              <a:avLst/>
              <a:gdLst>
                <a:gd name="connsiteX0" fmla="*/ 1104900 w 1876425"/>
                <a:gd name="connsiteY0" fmla="*/ 102394 h 421482"/>
                <a:gd name="connsiteX1" fmla="*/ 888207 w 1876425"/>
                <a:gd name="connsiteY1" fmla="*/ 138113 h 421482"/>
                <a:gd name="connsiteX2" fmla="*/ 697707 w 1876425"/>
                <a:gd name="connsiteY2" fmla="*/ 169069 h 421482"/>
                <a:gd name="connsiteX3" fmla="*/ 466725 w 1876425"/>
                <a:gd name="connsiteY3" fmla="*/ 207169 h 421482"/>
                <a:gd name="connsiteX4" fmla="*/ 388144 w 1876425"/>
                <a:gd name="connsiteY4" fmla="*/ 221457 h 421482"/>
                <a:gd name="connsiteX5" fmla="*/ 364332 w 1876425"/>
                <a:gd name="connsiteY5" fmla="*/ 221457 h 421482"/>
                <a:gd name="connsiteX6" fmla="*/ 297657 w 1876425"/>
                <a:gd name="connsiteY6" fmla="*/ 211932 h 421482"/>
                <a:gd name="connsiteX7" fmla="*/ 211932 w 1876425"/>
                <a:gd name="connsiteY7" fmla="*/ 195263 h 421482"/>
                <a:gd name="connsiteX8" fmla="*/ 121444 w 1876425"/>
                <a:gd name="connsiteY8" fmla="*/ 173832 h 421482"/>
                <a:gd name="connsiteX9" fmla="*/ 45244 w 1876425"/>
                <a:gd name="connsiteY9" fmla="*/ 152400 h 421482"/>
                <a:gd name="connsiteX10" fmla="*/ 21432 w 1876425"/>
                <a:gd name="connsiteY10" fmla="*/ 147638 h 421482"/>
                <a:gd name="connsiteX11" fmla="*/ 9525 w 1876425"/>
                <a:gd name="connsiteY11" fmla="*/ 147638 h 421482"/>
                <a:gd name="connsiteX12" fmla="*/ 2382 w 1876425"/>
                <a:gd name="connsiteY12" fmla="*/ 150019 h 421482"/>
                <a:gd name="connsiteX13" fmla="*/ 0 w 1876425"/>
                <a:gd name="connsiteY13" fmla="*/ 161925 h 421482"/>
                <a:gd name="connsiteX14" fmla="*/ 7144 w 1876425"/>
                <a:gd name="connsiteY14" fmla="*/ 183357 h 421482"/>
                <a:gd name="connsiteX15" fmla="*/ 38100 w 1876425"/>
                <a:gd name="connsiteY15" fmla="*/ 226219 h 421482"/>
                <a:gd name="connsiteX16" fmla="*/ 78582 w 1876425"/>
                <a:gd name="connsiteY16" fmla="*/ 264319 h 421482"/>
                <a:gd name="connsiteX17" fmla="*/ 114300 w 1876425"/>
                <a:gd name="connsiteY17" fmla="*/ 290513 h 421482"/>
                <a:gd name="connsiteX18" fmla="*/ 157163 w 1876425"/>
                <a:gd name="connsiteY18" fmla="*/ 314325 h 421482"/>
                <a:gd name="connsiteX19" fmla="*/ 221457 w 1876425"/>
                <a:gd name="connsiteY19" fmla="*/ 345282 h 421482"/>
                <a:gd name="connsiteX20" fmla="*/ 319088 w 1876425"/>
                <a:gd name="connsiteY20" fmla="*/ 378619 h 421482"/>
                <a:gd name="connsiteX21" fmla="*/ 419100 w 1876425"/>
                <a:gd name="connsiteY21" fmla="*/ 411957 h 421482"/>
                <a:gd name="connsiteX22" fmla="*/ 450057 w 1876425"/>
                <a:gd name="connsiteY22" fmla="*/ 421482 h 421482"/>
                <a:gd name="connsiteX23" fmla="*/ 495300 w 1876425"/>
                <a:gd name="connsiteY23" fmla="*/ 411957 h 421482"/>
                <a:gd name="connsiteX24" fmla="*/ 597694 w 1876425"/>
                <a:gd name="connsiteY24" fmla="*/ 381000 h 421482"/>
                <a:gd name="connsiteX25" fmla="*/ 664369 w 1876425"/>
                <a:gd name="connsiteY25" fmla="*/ 366713 h 421482"/>
                <a:gd name="connsiteX26" fmla="*/ 821532 w 1876425"/>
                <a:gd name="connsiteY26" fmla="*/ 333375 h 421482"/>
                <a:gd name="connsiteX27" fmla="*/ 1000125 w 1876425"/>
                <a:gd name="connsiteY27" fmla="*/ 300038 h 421482"/>
                <a:gd name="connsiteX28" fmla="*/ 1214438 w 1876425"/>
                <a:gd name="connsiteY28" fmla="*/ 261938 h 421482"/>
                <a:gd name="connsiteX29" fmla="*/ 1397794 w 1876425"/>
                <a:gd name="connsiteY29" fmla="*/ 245269 h 421482"/>
                <a:gd name="connsiteX30" fmla="*/ 1559719 w 1876425"/>
                <a:gd name="connsiteY30" fmla="*/ 219075 h 421482"/>
                <a:gd name="connsiteX31" fmla="*/ 1704975 w 1876425"/>
                <a:gd name="connsiteY31" fmla="*/ 200025 h 421482"/>
                <a:gd name="connsiteX32" fmla="*/ 1738313 w 1876425"/>
                <a:gd name="connsiteY32" fmla="*/ 200025 h 421482"/>
                <a:gd name="connsiteX33" fmla="*/ 1766888 w 1876425"/>
                <a:gd name="connsiteY33" fmla="*/ 195263 h 421482"/>
                <a:gd name="connsiteX34" fmla="*/ 1802607 w 1876425"/>
                <a:gd name="connsiteY34" fmla="*/ 183357 h 421482"/>
                <a:gd name="connsiteX35" fmla="*/ 1833563 w 1876425"/>
                <a:gd name="connsiteY35" fmla="*/ 169069 h 421482"/>
                <a:gd name="connsiteX36" fmla="*/ 1857375 w 1876425"/>
                <a:gd name="connsiteY36" fmla="*/ 150019 h 421482"/>
                <a:gd name="connsiteX37" fmla="*/ 1871663 w 1876425"/>
                <a:gd name="connsiteY37" fmla="*/ 130969 h 421482"/>
                <a:gd name="connsiteX38" fmla="*/ 1876425 w 1876425"/>
                <a:gd name="connsiteY38" fmla="*/ 114300 h 421482"/>
                <a:gd name="connsiteX39" fmla="*/ 1874044 w 1876425"/>
                <a:gd name="connsiteY39" fmla="*/ 107157 h 421482"/>
                <a:gd name="connsiteX40" fmla="*/ 1857375 w 1876425"/>
                <a:gd name="connsiteY40" fmla="*/ 90488 h 421482"/>
                <a:gd name="connsiteX41" fmla="*/ 1814513 w 1876425"/>
                <a:gd name="connsiteY41" fmla="*/ 57150 h 421482"/>
                <a:gd name="connsiteX42" fmla="*/ 1771650 w 1876425"/>
                <a:gd name="connsiteY42" fmla="*/ 30957 h 421482"/>
                <a:gd name="connsiteX43" fmla="*/ 1738313 w 1876425"/>
                <a:gd name="connsiteY43" fmla="*/ 16669 h 421482"/>
                <a:gd name="connsiteX44" fmla="*/ 1695450 w 1876425"/>
                <a:gd name="connsiteY44" fmla="*/ 2382 h 421482"/>
                <a:gd name="connsiteX45" fmla="*/ 1674019 w 1876425"/>
                <a:gd name="connsiteY45" fmla="*/ 0 h 421482"/>
                <a:gd name="connsiteX46" fmla="*/ 1643063 w 1876425"/>
                <a:gd name="connsiteY46" fmla="*/ 0 h 421482"/>
                <a:gd name="connsiteX47" fmla="*/ 1595438 w 1876425"/>
                <a:gd name="connsiteY47" fmla="*/ 7144 h 421482"/>
                <a:gd name="connsiteX48" fmla="*/ 1543050 w 1876425"/>
                <a:gd name="connsiteY48" fmla="*/ 19050 h 421482"/>
                <a:gd name="connsiteX49" fmla="*/ 1495425 w 1876425"/>
                <a:gd name="connsiteY49" fmla="*/ 33338 h 421482"/>
                <a:gd name="connsiteX50" fmla="*/ 1416844 w 1876425"/>
                <a:gd name="connsiteY50" fmla="*/ 61913 h 421482"/>
                <a:gd name="connsiteX51" fmla="*/ 1385888 w 1876425"/>
                <a:gd name="connsiteY51" fmla="*/ 69057 h 421482"/>
                <a:gd name="connsiteX52" fmla="*/ 1202532 w 1876425"/>
                <a:gd name="connsiteY52" fmla="*/ 85725 h 421482"/>
                <a:gd name="connsiteX53" fmla="*/ 1104900 w 1876425"/>
                <a:gd name="connsiteY53" fmla="*/ 102394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76425" h="421482">
                  <a:moveTo>
                    <a:pt x="1104900" y="102394"/>
                  </a:moveTo>
                  <a:lnTo>
                    <a:pt x="888207" y="138113"/>
                  </a:lnTo>
                  <a:lnTo>
                    <a:pt x="697707" y="169069"/>
                  </a:lnTo>
                  <a:lnTo>
                    <a:pt x="466725" y="207169"/>
                  </a:lnTo>
                  <a:lnTo>
                    <a:pt x="388144" y="221457"/>
                  </a:lnTo>
                  <a:lnTo>
                    <a:pt x="364332" y="221457"/>
                  </a:lnTo>
                  <a:lnTo>
                    <a:pt x="297657" y="211932"/>
                  </a:lnTo>
                  <a:lnTo>
                    <a:pt x="211932" y="195263"/>
                  </a:lnTo>
                  <a:lnTo>
                    <a:pt x="121444" y="173832"/>
                  </a:lnTo>
                  <a:lnTo>
                    <a:pt x="45244" y="152400"/>
                  </a:lnTo>
                  <a:lnTo>
                    <a:pt x="21432" y="147638"/>
                  </a:lnTo>
                  <a:lnTo>
                    <a:pt x="9525" y="147638"/>
                  </a:lnTo>
                  <a:lnTo>
                    <a:pt x="2382" y="150019"/>
                  </a:lnTo>
                  <a:lnTo>
                    <a:pt x="0" y="161925"/>
                  </a:lnTo>
                  <a:lnTo>
                    <a:pt x="7144" y="183357"/>
                  </a:lnTo>
                  <a:lnTo>
                    <a:pt x="38100" y="226219"/>
                  </a:lnTo>
                  <a:lnTo>
                    <a:pt x="78582" y="264319"/>
                  </a:lnTo>
                  <a:lnTo>
                    <a:pt x="114300" y="290513"/>
                  </a:lnTo>
                  <a:lnTo>
                    <a:pt x="157163" y="314325"/>
                  </a:lnTo>
                  <a:lnTo>
                    <a:pt x="221457" y="345282"/>
                  </a:lnTo>
                  <a:lnTo>
                    <a:pt x="319088" y="378619"/>
                  </a:lnTo>
                  <a:lnTo>
                    <a:pt x="419100" y="411957"/>
                  </a:lnTo>
                  <a:lnTo>
                    <a:pt x="450057" y="421482"/>
                  </a:lnTo>
                  <a:lnTo>
                    <a:pt x="495300" y="411957"/>
                  </a:lnTo>
                  <a:lnTo>
                    <a:pt x="597694" y="381000"/>
                  </a:lnTo>
                  <a:lnTo>
                    <a:pt x="664369" y="366713"/>
                  </a:lnTo>
                  <a:lnTo>
                    <a:pt x="821532" y="333375"/>
                  </a:lnTo>
                  <a:lnTo>
                    <a:pt x="1000125" y="300038"/>
                  </a:lnTo>
                  <a:lnTo>
                    <a:pt x="1214438" y="261938"/>
                  </a:lnTo>
                  <a:lnTo>
                    <a:pt x="1397794" y="245269"/>
                  </a:lnTo>
                  <a:lnTo>
                    <a:pt x="1559719" y="219075"/>
                  </a:lnTo>
                  <a:lnTo>
                    <a:pt x="1704975" y="200025"/>
                  </a:lnTo>
                  <a:lnTo>
                    <a:pt x="1738313" y="200025"/>
                  </a:lnTo>
                  <a:lnTo>
                    <a:pt x="1766888" y="195263"/>
                  </a:lnTo>
                  <a:lnTo>
                    <a:pt x="1802607" y="183357"/>
                  </a:lnTo>
                  <a:lnTo>
                    <a:pt x="1833563" y="169069"/>
                  </a:lnTo>
                  <a:lnTo>
                    <a:pt x="1857375" y="150019"/>
                  </a:lnTo>
                  <a:lnTo>
                    <a:pt x="1871663" y="130969"/>
                  </a:lnTo>
                  <a:lnTo>
                    <a:pt x="1876425" y="114300"/>
                  </a:lnTo>
                  <a:lnTo>
                    <a:pt x="1874044" y="107157"/>
                  </a:lnTo>
                  <a:lnTo>
                    <a:pt x="1857375" y="90488"/>
                  </a:lnTo>
                  <a:lnTo>
                    <a:pt x="1814513" y="57150"/>
                  </a:lnTo>
                  <a:lnTo>
                    <a:pt x="1771650" y="30957"/>
                  </a:lnTo>
                  <a:lnTo>
                    <a:pt x="1738313" y="16669"/>
                  </a:lnTo>
                  <a:lnTo>
                    <a:pt x="1695450" y="2382"/>
                  </a:lnTo>
                  <a:lnTo>
                    <a:pt x="1674019" y="0"/>
                  </a:lnTo>
                  <a:lnTo>
                    <a:pt x="1643063" y="0"/>
                  </a:lnTo>
                  <a:lnTo>
                    <a:pt x="1595438" y="7144"/>
                  </a:lnTo>
                  <a:lnTo>
                    <a:pt x="1543050" y="19050"/>
                  </a:lnTo>
                  <a:lnTo>
                    <a:pt x="1495425" y="33338"/>
                  </a:lnTo>
                  <a:lnTo>
                    <a:pt x="1416844" y="61913"/>
                  </a:lnTo>
                  <a:lnTo>
                    <a:pt x="1385888" y="69057"/>
                  </a:lnTo>
                  <a:lnTo>
                    <a:pt x="1202532" y="85725"/>
                  </a:lnTo>
                  <a:lnTo>
                    <a:pt x="110490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1">
              <a:extLst>
                <a:ext uri="{FF2B5EF4-FFF2-40B4-BE49-F238E27FC236}">
                  <a16:creationId xmlns:a16="http://schemas.microsoft.com/office/drawing/2014/main" id="{B5E41159-0AB8-4D1A-B7D7-0102AD3A63E3}"/>
                </a:ext>
              </a:extLst>
            </p:cNvPr>
            <p:cNvSpPr/>
            <p:nvPr/>
          </p:nvSpPr>
          <p:spPr>
            <a:xfrm>
              <a:off x="3011488" y="1585913"/>
              <a:ext cx="503237" cy="1092200"/>
            </a:xfrm>
            <a:custGeom>
              <a:avLst/>
              <a:gdLst>
                <a:gd name="connsiteX0" fmla="*/ 435769 w 502444"/>
                <a:gd name="connsiteY0" fmla="*/ 557212 h 1092993"/>
                <a:gd name="connsiteX1" fmla="*/ 411957 w 502444"/>
                <a:gd name="connsiteY1" fmla="*/ 450056 h 1092993"/>
                <a:gd name="connsiteX2" fmla="*/ 388144 w 502444"/>
                <a:gd name="connsiteY2" fmla="*/ 350043 h 1092993"/>
                <a:gd name="connsiteX3" fmla="*/ 366713 w 502444"/>
                <a:gd name="connsiteY3" fmla="*/ 257175 h 1092993"/>
                <a:gd name="connsiteX4" fmla="*/ 283369 w 502444"/>
                <a:gd name="connsiteY4" fmla="*/ 123825 h 1092993"/>
                <a:gd name="connsiteX5" fmla="*/ 252413 w 502444"/>
                <a:gd name="connsiteY5" fmla="*/ 100012 h 1092993"/>
                <a:gd name="connsiteX6" fmla="*/ 214313 w 502444"/>
                <a:gd name="connsiteY6" fmla="*/ 76200 h 1092993"/>
                <a:gd name="connsiteX7" fmla="*/ 173832 w 502444"/>
                <a:gd name="connsiteY7" fmla="*/ 54768 h 1092993"/>
                <a:gd name="connsiteX8" fmla="*/ 126207 w 502444"/>
                <a:gd name="connsiteY8" fmla="*/ 30956 h 1092993"/>
                <a:gd name="connsiteX9" fmla="*/ 64294 w 502444"/>
                <a:gd name="connsiteY9" fmla="*/ 11906 h 1092993"/>
                <a:gd name="connsiteX10" fmla="*/ 28575 w 502444"/>
                <a:gd name="connsiteY10" fmla="*/ 0 h 1092993"/>
                <a:gd name="connsiteX11" fmla="*/ 16669 w 502444"/>
                <a:gd name="connsiteY11" fmla="*/ 0 h 1092993"/>
                <a:gd name="connsiteX12" fmla="*/ 2382 w 502444"/>
                <a:gd name="connsiteY12" fmla="*/ 2381 h 1092993"/>
                <a:gd name="connsiteX13" fmla="*/ 0 w 502444"/>
                <a:gd name="connsiteY13" fmla="*/ 14287 h 1092993"/>
                <a:gd name="connsiteX14" fmla="*/ 0 w 502444"/>
                <a:gd name="connsiteY14" fmla="*/ 28575 h 1092993"/>
                <a:gd name="connsiteX15" fmla="*/ 4763 w 502444"/>
                <a:gd name="connsiteY15" fmla="*/ 59531 h 1092993"/>
                <a:gd name="connsiteX16" fmla="*/ 14288 w 502444"/>
                <a:gd name="connsiteY16" fmla="*/ 78581 h 1092993"/>
                <a:gd name="connsiteX17" fmla="*/ 35719 w 502444"/>
                <a:gd name="connsiteY17" fmla="*/ 92868 h 1092993"/>
                <a:gd name="connsiteX18" fmla="*/ 64294 w 502444"/>
                <a:gd name="connsiteY18" fmla="*/ 116681 h 1092993"/>
                <a:gd name="connsiteX19" fmla="*/ 102394 w 502444"/>
                <a:gd name="connsiteY19" fmla="*/ 154781 h 1092993"/>
                <a:gd name="connsiteX20" fmla="*/ 135732 w 502444"/>
                <a:gd name="connsiteY20" fmla="*/ 204787 h 1092993"/>
                <a:gd name="connsiteX21" fmla="*/ 157163 w 502444"/>
                <a:gd name="connsiteY21" fmla="*/ 250031 h 1092993"/>
                <a:gd name="connsiteX22" fmla="*/ 166688 w 502444"/>
                <a:gd name="connsiteY22" fmla="*/ 285750 h 1092993"/>
                <a:gd name="connsiteX23" fmla="*/ 188119 w 502444"/>
                <a:gd name="connsiteY23" fmla="*/ 409575 h 1092993"/>
                <a:gd name="connsiteX24" fmla="*/ 233363 w 502444"/>
                <a:gd name="connsiteY24" fmla="*/ 704850 h 1092993"/>
                <a:gd name="connsiteX25" fmla="*/ 261938 w 502444"/>
                <a:gd name="connsiteY25" fmla="*/ 878681 h 1092993"/>
                <a:gd name="connsiteX26" fmla="*/ 276225 w 502444"/>
                <a:gd name="connsiteY26" fmla="*/ 923925 h 1092993"/>
                <a:gd name="connsiteX27" fmla="*/ 292894 w 502444"/>
                <a:gd name="connsiteY27" fmla="*/ 962025 h 1092993"/>
                <a:gd name="connsiteX28" fmla="*/ 319088 w 502444"/>
                <a:gd name="connsiteY28" fmla="*/ 1007268 h 1092993"/>
                <a:gd name="connsiteX29" fmla="*/ 352425 w 502444"/>
                <a:gd name="connsiteY29" fmla="*/ 1047750 h 1092993"/>
                <a:gd name="connsiteX30" fmla="*/ 376238 w 502444"/>
                <a:gd name="connsiteY30" fmla="*/ 1069181 h 1092993"/>
                <a:gd name="connsiteX31" fmla="*/ 402432 w 502444"/>
                <a:gd name="connsiteY31" fmla="*/ 1088231 h 1092993"/>
                <a:gd name="connsiteX32" fmla="*/ 419100 w 502444"/>
                <a:gd name="connsiteY32" fmla="*/ 1092993 h 1092993"/>
                <a:gd name="connsiteX33" fmla="*/ 442913 w 502444"/>
                <a:gd name="connsiteY33" fmla="*/ 1092993 h 1092993"/>
                <a:gd name="connsiteX34" fmla="*/ 459582 w 502444"/>
                <a:gd name="connsiteY34" fmla="*/ 1081087 h 1092993"/>
                <a:gd name="connsiteX35" fmla="*/ 476250 w 502444"/>
                <a:gd name="connsiteY35" fmla="*/ 1059656 h 1092993"/>
                <a:gd name="connsiteX36" fmla="*/ 488157 w 502444"/>
                <a:gd name="connsiteY36" fmla="*/ 1033462 h 1092993"/>
                <a:gd name="connsiteX37" fmla="*/ 497682 w 502444"/>
                <a:gd name="connsiteY37" fmla="*/ 992981 h 1092993"/>
                <a:gd name="connsiteX38" fmla="*/ 502444 w 502444"/>
                <a:gd name="connsiteY38" fmla="*/ 940593 h 1092993"/>
                <a:gd name="connsiteX39" fmla="*/ 483394 w 502444"/>
                <a:gd name="connsiteY39" fmla="*/ 783431 h 1092993"/>
                <a:gd name="connsiteX40" fmla="*/ 435769 w 502444"/>
                <a:gd name="connsiteY40" fmla="*/ 55721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02444" h="1092993">
                  <a:moveTo>
                    <a:pt x="435769" y="557212"/>
                  </a:moveTo>
                  <a:lnTo>
                    <a:pt x="411957" y="450056"/>
                  </a:lnTo>
                  <a:lnTo>
                    <a:pt x="388144" y="350043"/>
                  </a:lnTo>
                  <a:lnTo>
                    <a:pt x="366713" y="257175"/>
                  </a:lnTo>
                  <a:lnTo>
                    <a:pt x="283369" y="123825"/>
                  </a:lnTo>
                  <a:lnTo>
                    <a:pt x="252413" y="100012"/>
                  </a:lnTo>
                  <a:lnTo>
                    <a:pt x="214313" y="76200"/>
                  </a:lnTo>
                  <a:lnTo>
                    <a:pt x="173832" y="54768"/>
                  </a:lnTo>
                  <a:lnTo>
                    <a:pt x="126207" y="30956"/>
                  </a:lnTo>
                  <a:lnTo>
                    <a:pt x="64294" y="11906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2382" y="2381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3" y="59531"/>
                  </a:lnTo>
                  <a:lnTo>
                    <a:pt x="14288" y="78581"/>
                  </a:lnTo>
                  <a:lnTo>
                    <a:pt x="35719" y="92868"/>
                  </a:lnTo>
                  <a:lnTo>
                    <a:pt x="64294" y="116681"/>
                  </a:lnTo>
                  <a:lnTo>
                    <a:pt x="102394" y="154781"/>
                  </a:lnTo>
                  <a:lnTo>
                    <a:pt x="135732" y="204787"/>
                  </a:lnTo>
                  <a:lnTo>
                    <a:pt x="157163" y="250031"/>
                  </a:lnTo>
                  <a:lnTo>
                    <a:pt x="166688" y="285750"/>
                  </a:lnTo>
                  <a:lnTo>
                    <a:pt x="188119" y="409575"/>
                  </a:lnTo>
                  <a:lnTo>
                    <a:pt x="233363" y="704850"/>
                  </a:lnTo>
                  <a:lnTo>
                    <a:pt x="261938" y="878681"/>
                  </a:lnTo>
                  <a:lnTo>
                    <a:pt x="276225" y="923925"/>
                  </a:lnTo>
                  <a:lnTo>
                    <a:pt x="292894" y="962025"/>
                  </a:lnTo>
                  <a:lnTo>
                    <a:pt x="319088" y="1007268"/>
                  </a:lnTo>
                  <a:lnTo>
                    <a:pt x="352425" y="1047750"/>
                  </a:lnTo>
                  <a:lnTo>
                    <a:pt x="376238" y="1069181"/>
                  </a:lnTo>
                  <a:lnTo>
                    <a:pt x="402432" y="1088231"/>
                  </a:lnTo>
                  <a:lnTo>
                    <a:pt x="419100" y="1092993"/>
                  </a:lnTo>
                  <a:lnTo>
                    <a:pt x="442913" y="1092993"/>
                  </a:lnTo>
                  <a:lnTo>
                    <a:pt x="459582" y="1081087"/>
                  </a:lnTo>
                  <a:lnTo>
                    <a:pt x="476250" y="1059656"/>
                  </a:lnTo>
                  <a:lnTo>
                    <a:pt x="488157" y="1033462"/>
                  </a:lnTo>
                  <a:lnTo>
                    <a:pt x="497682" y="992981"/>
                  </a:lnTo>
                  <a:lnTo>
                    <a:pt x="502444" y="940593"/>
                  </a:lnTo>
                  <a:lnTo>
                    <a:pt x="483394" y="783431"/>
                  </a:lnTo>
                  <a:lnTo>
                    <a:pt x="435769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34F6ADF3-AAE4-4B4E-AC89-042D47725A33}"/>
                </a:ext>
              </a:extLst>
            </p:cNvPr>
            <p:cNvSpPr/>
            <p:nvPr/>
          </p:nvSpPr>
          <p:spPr>
            <a:xfrm>
              <a:off x="4237038" y="4332288"/>
              <a:ext cx="263525" cy="1708150"/>
            </a:xfrm>
            <a:custGeom>
              <a:avLst/>
              <a:gdLst>
                <a:gd name="connsiteX0" fmla="*/ 40481 w 264319"/>
                <a:gd name="connsiteY0" fmla="*/ 731044 h 1709737"/>
                <a:gd name="connsiteX1" fmla="*/ 40481 w 264319"/>
                <a:gd name="connsiteY1" fmla="*/ 545306 h 1709737"/>
                <a:gd name="connsiteX2" fmla="*/ 40481 w 264319"/>
                <a:gd name="connsiteY2" fmla="*/ 454819 h 1709737"/>
                <a:gd name="connsiteX3" fmla="*/ 40481 w 264319"/>
                <a:gd name="connsiteY3" fmla="*/ 400050 h 1709737"/>
                <a:gd name="connsiteX4" fmla="*/ 38100 w 264319"/>
                <a:gd name="connsiteY4" fmla="*/ 342900 h 1709737"/>
                <a:gd name="connsiteX5" fmla="*/ 35719 w 264319"/>
                <a:gd name="connsiteY5" fmla="*/ 288131 h 1709737"/>
                <a:gd name="connsiteX6" fmla="*/ 33337 w 264319"/>
                <a:gd name="connsiteY6" fmla="*/ 238125 h 1709737"/>
                <a:gd name="connsiteX7" fmla="*/ 26194 w 264319"/>
                <a:gd name="connsiteY7" fmla="*/ 185737 h 1709737"/>
                <a:gd name="connsiteX8" fmla="*/ 0 w 264319"/>
                <a:gd name="connsiteY8" fmla="*/ 92869 h 1709737"/>
                <a:gd name="connsiteX9" fmla="*/ 142875 w 264319"/>
                <a:gd name="connsiteY9" fmla="*/ 0 h 1709737"/>
                <a:gd name="connsiteX10" fmla="*/ 190500 w 264319"/>
                <a:gd name="connsiteY10" fmla="*/ 42862 h 1709737"/>
                <a:gd name="connsiteX11" fmla="*/ 216694 w 264319"/>
                <a:gd name="connsiteY11" fmla="*/ 190500 h 1709737"/>
                <a:gd name="connsiteX12" fmla="*/ 228600 w 264319"/>
                <a:gd name="connsiteY12" fmla="*/ 347662 h 1709737"/>
                <a:gd name="connsiteX13" fmla="*/ 238125 w 264319"/>
                <a:gd name="connsiteY13" fmla="*/ 504825 h 1709737"/>
                <a:gd name="connsiteX14" fmla="*/ 242887 w 264319"/>
                <a:gd name="connsiteY14" fmla="*/ 719137 h 1709737"/>
                <a:gd name="connsiteX15" fmla="*/ 240506 w 264319"/>
                <a:gd name="connsiteY15" fmla="*/ 814387 h 1709737"/>
                <a:gd name="connsiteX16" fmla="*/ 250031 w 264319"/>
                <a:gd name="connsiteY16" fmla="*/ 964406 h 1709737"/>
                <a:gd name="connsiteX17" fmla="*/ 257175 w 264319"/>
                <a:gd name="connsiteY17" fmla="*/ 1069181 h 1709737"/>
                <a:gd name="connsiteX18" fmla="*/ 261937 w 264319"/>
                <a:gd name="connsiteY18" fmla="*/ 1197769 h 1709737"/>
                <a:gd name="connsiteX19" fmla="*/ 264319 w 264319"/>
                <a:gd name="connsiteY19" fmla="*/ 1383506 h 1709737"/>
                <a:gd name="connsiteX20" fmla="*/ 264319 w 264319"/>
                <a:gd name="connsiteY20" fmla="*/ 1464469 h 1709737"/>
                <a:gd name="connsiteX21" fmla="*/ 259556 w 264319"/>
                <a:gd name="connsiteY21" fmla="*/ 1502569 h 1709737"/>
                <a:gd name="connsiteX22" fmla="*/ 247650 w 264319"/>
                <a:gd name="connsiteY22" fmla="*/ 1554956 h 1709737"/>
                <a:gd name="connsiteX23" fmla="*/ 223837 w 264319"/>
                <a:gd name="connsiteY23" fmla="*/ 1633537 h 1709737"/>
                <a:gd name="connsiteX24" fmla="*/ 202406 w 264319"/>
                <a:gd name="connsiteY24" fmla="*/ 1674019 h 1709737"/>
                <a:gd name="connsiteX25" fmla="*/ 185737 w 264319"/>
                <a:gd name="connsiteY25" fmla="*/ 1695450 h 1709737"/>
                <a:gd name="connsiteX26" fmla="*/ 169069 w 264319"/>
                <a:gd name="connsiteY26" fmla="*/ 1707356 h 1709737"/>
                <a:gd name="connsiteX27" fmla="*/ 154781 w 264319"/>
                <a:gd name="connsiteY27" fmla="*/ 1709737 h 1709737"/>
                <a:gd name="connsiteX28" fmla="*/ 138112 w 264319"/>
                <a:gd name="connsiteY28" fmla="*/ 1709737 h 1709737"/>
                <a:gd name="connsiteX29" fmla="*/ 121444 w 264319"/>
                <a:gd name="connsiteY29" fmla="*/ 1702594 h 1709737"/>
                <a:gd name="connsiteX30" fmla="*/ 107156 w 264319"/>
                <a:gd name="connsiteY30" fmla="*/ 1693069 h 1709737"/>
                <a:gd name="connsiteX31" fmla="*/ 92869 w 264319"/>
                <a:gd name="connsiteY31" fmla="*/ 1676400 h 1709737"/>
                <a:gd name="connsiteX32" fmla="*/ 78581 w 264319"/>
                <a:gd name="connsiteY32" fmla="*/ 1650206 h 1709737"/>
                <a:gd name="connsiteX33" fmla="*/ 64294 w 264319"/>
                <a:gd name="connsiteY33" fmla="*/ 1614487 h 1709737"/>
                <a:gd name="connsiteX34" fmla="*/ 52387 w 264319"/>
                <a:gd name="connsiteY34" fmla="*/ 1562100 h 1709737"/>
                <a:gd name="connsiteX35" fmla="*/ 45244 w 264319"/>
                <a:gd name="connsiteY35" fmla="*/ 1490662 h 1709737"/>
                <a:gd name="connsiteX36" fmla="*/ 40481 w 264319"/>
                <a:gd name="connsiteY36" fmla="*/ 1409700 h 1709737"/>
                <a:gd name="connsiteX37" fmla="*/ 40481 w 264319"/>
                <a:gd name="connsiteY37" fmla="*/ 1269206 h 1709737"/>
                <a:gd name="connsiteX38" fmla="*/ 40481 w 264319"/>
                <a:gd name="connsiteY38" fmla="*/ 731044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4319" h="1709737">
                  <a:moveTo>
                    <a:pt x="40481" y="731044"/>
                  </a:moveTo>
                  <a:lnTo>
                    <a:pt x="40481" y="545306"/>
                  </a:lnTo>
                  <a:lnTo>
                    <a:pt x="40481" y="454819"/>
                  </a:lnTo>
                  <a:lnTo>
                    <a:pt x="40481" y="400050"/>
                  </a:lnTo>
                  <a:cubicBezTo>
                    <a:pt x="39687" y="381000"/>
                    <a:pt x="38894" y="361950"/>
                    <a:pt x="38100" y="342900"/>
                  </a:cubicBezTo>
                  <a:cubicBezTo>
                    <a:pt x="37306" y="324644"/>
                    <a:pt x="36513" y="306387"/>
                    <a:pt x="35719" y="288131"/>
                  </a:cubicBezTo>
                  <a:lnTo>
                    <a:pt x="33337" y="238125"/>
                  </a:lnTo>
                  <a:lnTo>
                    <a:pt x="26194" y="185737"/>
                  </a:lnTo>
                  <a:lnTo>
                    <a:pt x="0" y="92869"/>
                  </a:lnTo>
                  <a:lnTo>
                    <a:pt x="142875" y="0"/>
                  </a:lnTo>
                  <a:lnTo>
                    <a:pt x="190500" y="42862"/>
                  </a:lnTo>
                  <a:lnTo>
                    <a:pt x="216694" y="190500"/>
                  </a:lnTo>
                  <a:lnTo>
                    <a:pt x="228600" y="347662"/>
                  </a:lnTo>
                  <a:lnTo>
                    <a:pt x="238125" y="504825"/>
                  </a:lnTo>
                  <a:lnTo>
                    <a:pt x="242887" y="719137"/>
                  </a:lnTo>
                  <a:cubicBezTo>
                    <a:pt x="242093" y="750887"/>
                    <a:pt x="241300" y="782637"/>
                    <a:pt x="240506" y="814387"/>
                  </a:cubicBezTo>
                  <a:lnTo>
                    <a:pt x="250031" y="964406"/>
                  </a:lnTo>
                  <a:lnTo>
                    <a:pt x="257175" y="1069181"/>
                  </a:lnTo>
                  <a:lnTo>
                    <a:pt x="261937" y="1197769"/>
                  </a:lnTo>
                  <a:lnTo>
                    <a:pt x="264319" y="1383506"/>
                  </a:lnTo>
                  <a:lnTo>
                    <a:pt x="264319" y="1464469"/>
                  </a:lnTo>
                  <a:lnTo>
                    <a:pt x="259556" y="1502569"/>
                  </a:lnTo>
                  <a:lnTo>
                    <a:pt x="247650" y="1554956"/>
                  </a:lnTo>
                  <a:lnTo>
                    <a:pt x="223837" y="1633537"/>
                  </a:lnTo>
                  <a:lnTo>
                    <a:pt x="202406" y="1674019"/>
                  </a:lnTo>
                  <a:lnTo>
                    <a:pt x="185737" y="1695450"/>
                  </a:lnTo>
                  <a:lnTo>
                    <a:pt x="169069" y="1707356"/>
                  </a:lnTo>
                  <a:lnTo>
                    <a:pt x="154781" y="1709737"/>
                  </a:lnTo>
                  <a:lnTo>
                    <a:pt x="138112" y="1709737"/>
                  </a:lnTo>
                  <a:lnTo>
                    <a:pt x="121444" y="1702594"/>
                  </a:lnTo>
                  <a:lnTo>
                    <a:pt x="107156" y="1693069"/>
                  </a:lnTo>
                  <a:lnTo>
                    <a:pt x="92869" y="1676400"/>
                  </a:lnTo>
                  <a:lnTo>
                    <a:pt x="78581" y="1650206"/>
                  </a:lnTo>
                  <a:lnTo>
                    <a:pt x="64294" y="1614487"/>
                  </a:lnTo>
                  <a:lnTo>
                    <a:pt x="52387" y="1562100"/>
                  </a:lnTo>
                  <a:lnTo>
                    <a:pt x="45244" y="1490662"/>
                  </a:lnTo>
                  <a:lnTo>
                    <a:pt x="40481" y="1409700"/>
                  </a:lnTo>
                  <a:lnTo>
                    <a:pt x="40481" y="1269206"/>
                  </a:lnTo>
                  <a:cubicBezTo>
                    <a:pt x="39687" y="1096962"/>
                    <a:pt x="38894" y="924719"/>
                    <a:pt x="40481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2">
              <a:extLst>
                <a:ext uri="{FF2B5EF4-FFF2-40B4-BE49-F238E27FC236}">
                  <a16:creationId xmlns:a16="http://schemas.microsoft.com/office/drawing/2014/main" id="{E059D56C-4D3D-4AEF-B25F-43E27B8225EC}"/>
                </a:ext>
              </a:extLst>
            </p:cNvPr>
            <p:cNvSpPr/>
            <p:nvPr/>
          </p:nvSpPr>
          <p:spPr>
            <a:xfrm>
              <a:off x="3236913" y="1465263"/>
              <a:ext cx="3575050" cy="962025"/>
            </a:xfrm>
            <a:custGeom>
              <a:avLst/>
              <a:gdLst>
                <a:gd name="connsiteX0" fmla="*/ 1810929 w 3574202"/>
                <a:gd name="connsiteY0" fmla="*/ 113183 h 962056"/>
                <a:gd name="connsiteX1" fmla="*/ 1516058 w 3574202"/>
                <a:gd name="connsiteY1" fmla="*/ 134032 h 962056"/>
                <a:gd name="connsiteX2" fmla="*/ 1230121 w 3574202"/>
                <a:gd name="connsiteY2" fmla="*/ 154882 h 962056"/>
                <a:gd name="connsiteX3" fmla="*/ 988863 w 3574202"/>
                <a:gd name="connsiteY3" fmla="*/ 172753 h 962056"/>
                <a:gd name="connsiteX4" fmla="*/ 819088 w 3574202"/>
                <a:gd name="connsiteY4" fmla="*/ 184667 h 962056"/>
                <a:gd name="connsiteX5" fmla="*/ 548045 w 3574202"/>
                <a:gd name="connsiteY5" fmla="*/ 205516 h 962056"/>
                <a:gd name="connsiteX6" fmla="*/ 333592 w 3574202"/>
                <a:gd name="connsiteY6" fmla="*/ 223387 h 962056"/>
                <a:gd name="connsiteX7" fmla="*/ 0 w 3574202"/>
                <a:gd name="connsiteY7" fmla="*/ 250194 h 962056"/>
                <a:gd name="connsiteX8" fmla="*/ 80420 w 3574202"/>
                <a:gd name="connsiteY8" fmla="*/ 405076 h 962056"/>
                <a:gd name="connsiteX9" fmla="*/ 306786 w 3574202"/>
                <a:gd name="connsiteY9" fmla="*/ 384227 h 962056"/>
                <a:gd name="connsiteX10" fmla="*/ 610593 w 3574202"/>
                <a:gd name="connsiteY10" fmla="*/ 351463 h 962056"/>
                <a:gd name="connsiteX11" fmla="*/ 875680 w 3574202"/>
                <a:gd name="connsiteY11" fmla="*/ 324656 h 962056"/>
                <a:gd name="connsiteX12" fmla="*/ 1015669 w 3574202"/>
                <a:gd name="connsiteY12" fmla="*/ 309764 h 962056"/>
                <a:gd name="connsiteX13" fmla="*/ 1167573 w 3574202"/>
                <a:gd name="connsiteY13" fmla="*/ 312742 h 962056"/>
                <a:gd name="connsiteX14" fmla="*/ 1352240 w 3574202"/>
                <a:gd name="connsiteY14" fmla="*/ 294871 h 962056"/>
                <a:gd name="connsiteX15" fmla="*/ 1575628 w 3574202"/>
                <a:gd name="connsiteY15" fmla="*/ 271043 h 962056"/>
                <a:gd name="connsiteX16" fmla="*/ 1781144 w 3574202"/>
                <a:gd name="connsiteY16" fmla="*/ 253172 h 962056"/>
                <a:gd name="connsiteX17" fmla="*/ 1944962 w 3574202"/>
                <a:gd name="connsiteY17" fmla="*/ 247215 h 962056"/>
                <a:gd name="connsiteX18" fmla="*/ 2087930 w 3574202"/>
                <a:gd name="connsiteY18" fmla="*/ 244237 h 962056"/>
                <a:gd name="connsiteX19" fmla="*/ 2260683 w 3574202"/>
                <a:gd name="connsiteY19" fmla="*/ 223387 h 962056"/>
                <a:gd name="connsiteX20" fmla="*/ 2528748 w 3574202"/>
                <a:gd name="connsiteY20" fmla="*/ 211473 h 962056"/>
                <a:gd name="connsiteX21" fmla="*/ 2871276 w 3574202"/>
                <a:gd name="connsiteY21" fmla="*/ 202538 h 962056"/>
                <a:gd name="connsiteX22" fmla="*/ 3061900 w 3574202"/>
                <a:gd name="connsiteY22" fmla="*/ 199559 h 962056"/>
                <a:gd name="connsiteX23" fmla="*/ 3100620 w 3574202"/>
                <a:gd name="connsiteY23" fmla="*/ 202538 h 962056"/>
                <a:gd name="connsiteX24" fmla="*/ 3133384 w 3574202"/>
                <a:gd name="connsiteY24" fmla="*/ 211473 h 962056"/>
                <a:gd name="connsiteX25" fmla="*/ 3154233 w 3574202"/>
                <a:gd name="connsiteY25" fmla="*/ 223387 h 962056"/>
                <a:gd name="connsiteX26" fmla="*/ 3172105 w 3574202"/>
                <a:gd name="connsiteY26" fmla="*/ 241258 h 962056"/>
                <a:gd name="connsiteX27" fmla="*/ 3181040 w 3574202"/>
                <a:gd name="connsiteY27" fmla="*/ 256151 h 962056"/>
                <a:gd name="connsiteX28" fmla="*/ 3184019 w 3574202"/>
                <a:gd name="connsiteY28" fmla="*/ 271043 h 962056"/>
                <a:gd name="connsiteX29" fmla="*/ 3186997 w 3574202"/>
                <a:gd name="connsiteY29" fmla="*/ 291893 h 962056"/>
                <a:gd name="connsiteX30" fmla="*/ 3169126 w 3574202"/>
                <a:gd name="connsiteY30" fmla="*/ 369334 h 962056"/>
                <a:gd name="connsiteX31" fmla="*/ 3127427 w 3574202"/>
                <a:gd name="connsiteY31" fmla="*/ 527195 h 962056"/>
                <a:gd name="connsiteX32" fmla="*/ 3061900 w 3574202"/>
                <a:gd name="connsiteY32" fmla="*/ 723776 h 962056"/>
                <a:gd name="connsiteX33" fmla="*/ 3014244 w 3574202"/>
                <a:gd name="connsiteY33" fmla="*/ 851851 h 962056"/>
                <a:gd name="connsiteX34" fmla="*/ 3044029 w 3574202"/>
                <a:gd name="connsiteY34" fmla="*/ 878658 h 962056"/>
                <a:gd name="connsiteX35" fmla="*/ 3073814 w 3574202"/>
                <a:gd name="connsiteY35" fmla="*/ 905464 h 962056"/>
                <a:gd name="connsiteX36" fmla="*/ 3082749 w 3574202"/>
                <a:gd name="connsiteY36" fmla="*/ 917378 h 962056"/>
                <a:gd name="connsiteX37" fmla="*/ 3091685 w 3574202"/>
                <a:gd name="connsiteY37" fmla="*/ 932271 h 962056"/>
                <a:gd name="connsiteX38" fmla="*/ 3097642 w 3574202"/>
                <a:gd name="connsiteY38" fmla="*/ 941206 h 962056"/>
                <a:gd name="connsiteX39" fmla="*/ 3115513 w 3574202"/>
                <a:gd name="connsiteY39" fmla="*/ 953120 h 962056"/>
                <a:gd name="connsiteX40" fmla="*/ 3127427 w 3574202"/>
                <a:gd name="connsiteY40" fmla="*/ 959077 h 962056"/>
                <a:gd name="connsiteX41" fmla="*/ 3145298 w 3574202"/>
                <a:gd name="connsiteY41" fmla="*/ 962056 h 962056"/>
                <a:gd name="connsiteX42" fmla="*/ 3163169 w 3574202"/>
                <a:gd name="connsiteY42" fmla="*/ 959077 h 962056"/>
                <a:gd name="connsiteX43" fmla="*/ 3189976 w 3574202"/>
                <a:gd name="connsiteY43" fmla="*/ 944185 h 962056"/>
                <a:gd name="connsiteX44" fmla="*/ 3210825 w 3574202"/>
                <a:gd name="connsiteY44" fmla="*/ 917378 h 962056"/>
                <a:gd name="connsiteX45" fmla="*/ 3249546 w 3574202"/>
                <a:gd name="connsiteY45" fmla="*/ 851851 h 962056"/>
                <a:gd name="connsiteX46" fmla="*/ 3303159 w 3574202"/>
                <a:gd name="connsiteY46" fmla="*/ 741647 h 962056"/>
                <a:gd name="connsiteX47" fmla="*/ 3377621 w 3574202"/>
                <a:gd name="connsiteY47" fmla="*/ 604636 h 962056"/>
                <a:gd name="connsiteX48" fmla="*/ 3425277 w 3574202"/>
                <a:gd name="connsiteY48" fmla="*/ 518259 h 962056"/>
                <a:gd name="connsiteX49" fmla="*/ 3475912 w 3574202"/>
                <a:gd name="connsiteY49" fmla="*/ 437840 h 962056"/>
                <a:gd name="connsiteX50" fmla="*/ 3511654 w 3574202"/>
                <a:gd name="connsiteY50" fmla="*/ 387205 h 962056"/>
                <a:gd name="connsiteX51" fmla="*/ 3544417 w 3574202"/>
                <a:gd name="connsiteY51" fmla="*/ 354441 h 962056"/>
                <a:gd name="connsiteX52" fmla="*/ 3568245 w 3574202"/>
                <a:gd name="connsiteY52" fmla="*/ 318699 h 962056"/>
                <a:gd name="connsiteX53" fmla="*/ 3574202 w 3574202"/>
                <a:gd name="connsiteY53" fmla="*/ 294871 h 962056"/>
                <a:gd name="connsiteX54" fmla="*/ 3574202 w 3574202"/>
                <a:gd name="connsiteY54" fmla="*/ 268065 h 962056"/>
                <a:gd name="connsiteX55" fmla="*/ 3562288 w 3574202"/>
                <a:gd name="connsiteY55" fmla="*/ 238280 h 962056"/>
                <a:gd name="connsiteX56" fmla="*/ 3535482 w 3574202"/>
                <a:gd name="connsiteY56" fmla="*/ 205516 h 962056"/>
                <a:gd name="connsiteX57" fmla="*/ 3496761 w 3574202"/>
                <a:gd name="connsiteY57" fmla="*/ 172753 h 962056"/>
                <a:gd name="connsiteX58" fmla="*/ 3475912 w 3574202"/>
                <a:gd name="connsiteY58" fmla="*/ 154882 h 962056"/>
                <a:gd name="connsiteX59" fmla="*/ 3452084 w 3574202"/>
                <a:gd name="connsiteY59" fmla="*/ 131054 h 962056"/>
                <a:gd name="connsiteX60" fmla="*/ 3404428 w 3574202"/>
                <a:gd name="connsiteY60" fmla="*/ 95312 h 962056"/>
                <a:gd name="connsiteX61" fmla="*/ 3350815 w 3574202"/>
                <a:gd name="connsiteY61" fmla="*/ 56591 h 962056"/>
                <a:gd name="connsiteX62" fmla="*/ 3294223 w 3574202"/>
                <a:gd name="connsiteY62" fmla="*/ 26806 h 962056"/>
                <a:gd name="connsiteX63" fmla="*/ 3225718 w 3574202"/>
                <a:gd name="connsiteY63" fmla="*/ 2978 h 962056"/>
                <a:gd name="connsiteX64" fmla="*/ 3201890 w 3574202"/>
                <a:gd name="connsiteY64" fmla="*/ 0 h 962056"/>
                <a:gd name="connsiteX65" fmla="*/ 3166148 w 3574202"/>
                <a:gd name="connsiteY65" fmla="*/ 8935 h 962056"/>
                <a:gd name="connsiteX66" fmla="*/ 3055943 w 3574202"/>
                <a:gd name="connsiteY66" fmla="*/ 26806 h 962056"/>
                <a:gd name="connsiteX67" fmla="*/ 2927867 w 3574202"/>
                <a:gd name="connsiteY67" fmla="*/ 41699 h 962056"/>
                <a:gd name="connsiteX68" fmla="*/ 2713415 w 3574202"/>
                <a:gd name="connsiteY68" fmla="*/ 56591 h 962056"/>
                <a:gd name="connsiteX69" fmla="*/ 2454286 w 3574202"/>
                <a:gd name="connsiteY69" fmla="*/ 68505 h 962056"/>
                <a:gd name="connsiteX70" fmla="*/ 2156435 w 3574202"/>
                <a:gd name="connsiteY70" fmla="*/ 89355 h 962056"/>
                <a:gd name="connsiteX71" fmla="*/ 1810929 w 3574202"/>
                <a:gd name="connsiteY71" fmla="*/ 113183 h 96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74202" h="962056">
                  <a:moveTo>
                    <a:pt x="1810929" y="113183"/>
                  </a:moveTo>
                  <a:lnTo>
                    <a:pt x="1516058" y="134032"/>
                  </a:lnTo>
                  <a:lnTo>
                    <a:pt x="1230121" y="154882"/>
                  </a:lnTo>
                  <a:lnTo>
                    <a:pt x="988863" y="172753"/>
                  </a:lnTo>
                  <a:lnTo>
                    <a:pt x="819088" y="184667"/>
                  </a:lnTo>
                  <a:lnTo>
                    <a:pt x="548045" y="205516"/>
                  </a:lnTo>
                  <a:lnTo>
                    <a:pt x="333592" y="223387"/>
                  </a:lnTo>
                  <a:lnTo>
                    <a:pt x="0" y="250194"/>
                  </a:lnTo>
                  <a:lnTo>
                    <a:pt x="80420" y="405076"/>
                  </a:lnTo>
                  <a:lnTo>
                    <a:pt x="306786" y="384227"/>
                  </a:lnTo>
                  <a:lnTo>
                    <a:pt x="610593" y="351463"/>
                  </a:lnTo>
                  <a:lnTo>
                    <a:pt x="875680" y="324656"/>
                  </a:lnTo>
                  <a:lnTo>
                    <a:pt x="1015669" y="309764"/>
                  </a:lnTo>
                  <a:lnTo>
                    <a:pt x="1167573" y="312742"/>
                  </a:lnTo>
                  <a:lnTo>
                    <a:pt x="1352240" y="294871"/>
                  </a:lnTo>
                  <a:lnTo>
                    <a:pt x="1575628" y="271043"/>
                  </a:lnTo>
                  <a:lnTo>
                    <a:pt x="1781144" y="253172"/>
                  </a:lnTo>
                  <a:lnTo>
                    <a:pt x="1944962" y="247215"/>
                  </a:lnTo>
                  <a:lnTo>
                    <a:pt x="2087930" y="244237"/>
                  </a:lnTo>
                  <a:lnTo>
                    <a:pt x="2260683" y="223387"/>
                  </a:lnTo>
                  <a:lnTo>
                    <a:pt x="2528748" y="211473"/>
                  </a:lnTo>
                  <a:lnTo>
                    <a:pt x="2871276" y="202538"/>
                  </a:lnTo>
                  <a:lnTo>
                    <a:pt x="3061900" y="199559"/>
                  </a:lnTo>
                  <a:lnTo>
                    <a:pt x="3100620" y="202538"/>
                  </a:lnTo>
                  <a:lnTo>
                    <a:pt x="3133384" y="211473"/>
                  </a:lnTo>
                  <a:lnTo>
                    <a:pt x="3154233" y="223387"/>
                  </a:lnTo>
                  <a:lnTo>
                    <a:pt x="3172105" y="241258"/>
                  </a:lnTo>
                  <a:lnTo>
                    <a:pt x="3181040" y="256151"/>
                  </a:lnTo>
                  <a:lnTo>
                    <a:pt x="3184019" y="271043"/>
                  </a:lnTo>
                  <a:lnTo>
                    <a:pt x="3186997" y="291893"/>
                  </a:lnTo>
                  <a:lnTo>
                    <a:pt x="3169126" y="369334"/>
                  </a:lnTo>
                  <a:lnTo>
                    <a:pt x="3127427" y="527195"/>
                  </a:lnTo>
                  <a:lnTo>
                    <a:pt x="3061900" y="723776"/>
                  </a:lnTo>
                  <a:lnTo>
                    <a:pt x="3014244" y="851851"/>
                  </a:lnTo>
                  <a:lnTo>
                    <a:pt x="3044029" y="878658"/>
                  </a:lnTo>
                  <a:lnTo>
                    <a:pt x="3073814" y="905464"/>
                  </a:lnTo>
                  <a:lnTo>
                    <a:pt x="3082749" y="917378"/>
                  </a:lnTo>
                  <a:lnTo>
                    <a:pt x="3091685" y="932271"/>
                  </a:lnTo>
                  <a:lnTo>
                    <a:pt x="3097642" y="941206"/>
                  </a:lnTo>
                  <a:lnTo>
                    <a:pt x="3115513" y="953120"/>
                  </a:lnTo>
                  <a:lnTo>
                    <a:pt x="3127427" y="959077"/>
                  </a:lnTo>
                  <a:lnTo>
                    <a:pt x="3145298" y="962056"/>
                  </a:lnTo>
                  <a:lnTo>
                    <a:pt x="3163169" y="959077"/>
                  </a:lnTo>
                  <a:lnTo>
                    <a:pt x="3189976" y="944185"/>
                  </a:lnTo>
                  <a:lnTo>
                    <a:pt x="3210825" y="917378"/>
                  </a:lnTo>
                  <a:lnTo>
                    <a:pt x="3249546" y="851851"/>
                  </a:lnTo>
                  <a:lnTo>
                    <a:pt x="3303159" y="741647"/>
                  </a:lnTo>
                  <a:lnTo>
                    <a:pt x="3377621" y="604636"/>
                  </a:lnTo>
                  <a:lnTo>
                    <a:pt x="3425277" y="518259"/>
                  </a:lnTo>
                  <a:lnTo>
                    <a:pt x="3475912" y="437840"/>
                  </a:lnTo>
                  <a:lnTo>
                    <a:pt x="3511654" y="387205"/>
                  </a:lnTo>
                  <a:lnTo>
                    <a:pt x="3544417" y="354441"/>
                  </a:lnTo>
                  <a:lnTo>
                    <a:pt x="3568245" y="318699"/>
                  </a:lnTo>
                  <a:lnTo>
                    <a:pt x="3574202" y="294871"/>
                  </a:lnTo>
                  <a:lnTo>
                    <a:pt x="3574202" y="268065"/>
                  </a:lnTo>
                  <a:lnTo>
                    <a:pt x="3562288" y="238280"/>
                  </a:lnTo>
                  <a:lnTo>
                    <a:pt x="3535482" y="205516"/>
                  </a:lnTo>
                  <a:lnTo>
                    <a:pt x="3496761" y="172753"/>
                  </a:lnTo>
                  <a:lnTo>
                    <a:pt x="3475912" y="154882"/>
                  </a:lnTo>
                  <a:lnTo>
                    <a:pt x="3452084" y="131054"/>
                  </a:lnTo>
                  <a:lnTo>
                    <a:pt x="3404428" y="95312"/>
                  </a:lnTo>
                  <a:lnTo>
                    <a:pt x="3350815" y="56591"/>
                  </a:lnTo>
                  <a:lnTo>
                    <a:pt x="3294223" y="26806"/>
                  </a:lnTo>
                  <a:lnTo>
                    <a:pt x="3225718" y="2978"/>
                  </a:lnTo>
                  <a:lnTo>
                    <a:pt x="3201890" y="0"/>
                  </a:lnTo>
                  <a:lnTo>
                    <a:pt x="3166148" y="8935"/>
                  </a:lnTo>
                  <a:lnTo>
                    <a:pt x="3055943" y="26806"/>
                  </a:lnTo>
                  <a:lnTo>
                    <a:pt x="2927867" y="41699"/>
                  </a:lnTo>
                  <a:lnTo>
                    <a:pt x="2713415" y="56591"/>
                  </a:lnTo>
                  <a:lnTo>
                    <a:pt x="2454286" y="68505"/>
                  </a:lnTo>
                  <a:lnTo>
                    <a:pt x="2156435" y="89355"/>
                  </a:lnTo>
                  <a:lnTo>
                    <a:pt x="1810929" y="1131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3">
              <a:extLst>
                <a:ext uri="{FF2B5EF4-FFF2-40B4-BE49-F238E27FC236}">
                  <a16:creationId xmlns:a16="http://schemas.microsoft.com/office/drawing/2014/main" id="{34FC35E9-D866-4B4E-BDC4-C5FAE1BEE14C}"/>
                </a:ext>
              </a:extLst>
            </p:cNvPr>
            <p:cNvSpPr/>
            <p:nvPr/>
          </p:nvSpPr>
          <p:spPr>
            <a:xfrm>
              <a:off x="4227513" y="1724025"/>
              <a:ext cx="206375" cy="630238"/>
            </a:xfrm>
            <a:custGeom>
              <a:avLst/>
              <a:gdLst>
                <a:gd name="connsiteX0" fmla="*/ 204787 w 207169"/>
                <a:gd name="connsiteY0" fmla="*/ 264319 h 631031"/>
                <a:gd name="connsiteX1" fmla="*/ 207169 w 207169"/>
                <a:gd name="connsiteY1" fmla="*/ 611981 h 631031"/>
                <a:gd name="connsiteX2" fmla="*/ 26194 w 207169"/>
                <a:gd name="connsiteY2" fmla="*/ 631031 h 631031"/>
                <a:gd name="connsiteX3" fmla="*/ 26194 w 207169"/>
                <a:gd name="connsiteY3" fmla="*/ 519113 h 631031"/>
                <a:gd name="connsiteX4" fmla="*/ 23812 w 207169"/>
                <a:gd name="connsiteY4" fmla="*/ 428625 h 631031"/>
                <a:gd name="connsiteX5" fmla="*/ 21431 w 207169"/>
                <a:gd name="connsiteY5" fmla="*/ 338138 h 631031"/>
                <a:gd name="connsiteX6" fmla="*/ 19050 w 207169"/>
                <a:gd name="connsiteY6" fmla="*/ 254794 h 631031"/>
                <a:gd name="connsiteX7" fmla="*/ 11906 w 207169"/>
                <a:gd name="connsiteY7" fmla="*/ 157163 h 631031"/>
                <a:gd name="connsiteX8" fmla="*/ 0 w 207169"/>
                <a:gd name="connsiteY8" fmla="*/ 4763 h 631031"/>
                <a:gd name="connsiteX9" fmla="*/ 204787 w 207169"/>
                <a:gd name="connsiteY9" fmla="*/ 0 h 631031"/>
                <a:gd name="connsiteX10" fmla="*/ 204787 w 207169"/>
                <a:gd name="connsiteY10" fmla="*/ 2643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169" h="631031">
                  <a:moveTo>
                    <a:pt x="204787" y="264319"/>
                  </a:moveTo>
                  <a:lnTo>
                    <a:pt x="207169" y="611981"/>
                  </a:lnTo>
                  <a:lnTo>
                    <a:pt x="26194" y="631031"/>
                  </a:lnTo>
                  <a:lnTo>
                    <a:pt x="26194" y="519113"/>
                  </a:lnTo>
                  <a:lnTo>
                    <a:pt x="23812" y="428625"/>
                  </a:lnTo>
                  <a:cubicBezTo>
                    <a:pt x="23018" y="398463"/>
                    <a:pt x="22225" y="368300"/>
                    <a:pt x="21431" y="338138"/>
                  </a:cubicBezTo>
                  <a:cubicBezTo>
                    <a:pt x="20637" y="310357"/>
                    <a:pt x="19844" y="282575"/>
                    <a:pt x="19050" y="254794"/>
                  </a:cubicBezTo>
                  <a:lnTo>
                    <a:pt x="11906" y="157163"/>
                  </a:lnTo>
                  <a:lnTo>
                    <a:pt x="0" y="4763"/>
                  </a:lnTo>
                  <a:lnTo>
                    <a:pt x="204787" y="0"/>
                  </a:lnTo>
                  <a:lnTo>
                    <a:pt x="204787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4">
              <a:extLst>
                <a:ext uri="{FF2B5EF4-FFF2-40B4-BE49-F238E27FC236}">
                  <a16:creationId xmlns:a16="http://schemas.microsoft.com/office/drawing/2014/main" id="{AAFC8A1D-52F8-41F7-AD11-772F1515001C}"/>
                </a:ext>
              </a:extLst>
            </p:cNvPr>
            <p:cNvSpPr/>
            <p:nvPr/>
          </p:nvSpPr>
          <p:spPr>
            <a:xfrm>
              <a:off x="5243513" y="1646238"/>
              <a:ext cx="304800" cy="622300"/>
            </a:xfrm>
            <a:custGeom>
              <a:avLst/>
              <a:gdLst>
                <a:gd name="connsiteX0" fmla="*/ 54768 w 304800"/>
                <a:gd name="connsiteY0" fmla="*/ 364331 h 623887"/>
                <a:gd name="connsiteX1" fmla="*/ 69056 w 304800"/>
                <a:gd name="connsiteY1" fmla="*/ 280987 h 623887"/>
                <a:gd name="connsiteX2" fmla="*/ 76200 w 304800"/>
                <a:gd name="connsiteY2" fmla="*/ 228600 h 623887"/>
                <a:gd name="connsiteX3" fmla="*/ 80962 w 304800"/>
                <a:gd name="connsiteY3" fmla="*/ 180975 h 623887"/>
                <a:gd name="connsiteX4" fmla="*/ 80962 w 304800"/>
                <a:gd name="connsiteY4" fmla="*/ 159544 h 623887"/>
                <a:gd name="connsiteX5" fmla="*/ 78581 w 304800"/>
                <a:gd name="connsiteY5" fmla="*/ 128587 h 623887"/>
                <a:gd name="connsiteX6" fmla="*/ 71437 w 304800"/>
                <a:gd name="connsiteY6" fmla="*/ 95250 h 623887"/>
                <a:gd name="connsiteX7" fmla="*/ 42862 w 304800"/>
                <a:gd name="connsiteY7" fmla="*/ 21431 h 623887"/>
                <a:gd name="connsiteX8" fmla="*/ 271462 w 304800"/>
                <a:gd name="connsiteY8" fmla="*/ 0 h 623887"/>
                <a:gd name="connsiteX9" fmla="*/ 290512 w 304800"/>
                <a:gd name="connsiteY9" fmla="*/ 80962 h 623887"/>
                <a:gd name="connsiteX10" fmla="*/ 304800 w 304800"/>
                <a:gd name="connsiteY10" fmla="*/ 126206 h 623887"/>
                <a:gd name="connsiteX11" fmla="*/ 300037 w 304800"/>
                <a:gd name="connsiteY11" fmla="*/ 161925 h 623887"/>
                <a:gd name="connsiteX12" fmla="*/ 271462 w 304800"/>
                <a:gd name="connsiteY12" fmla="*/ 271462 h 623887"/>
                <a:gd name="connsiteX13" fmla="*/ 226218 w 304800"/>
                <a:gd name="connsiteY13" fmla="*/ 433387 h 623887"/>
                <a:gd name="connsiteX14" fmla="*/ 166687 w 304800"/>
                <a:gd name="connsiteY14" fmla="*/ 611981 h 623887"/>
                <a:gd name="connsiteX15" fmla="*/ 0 w 304800"/>
                <a:gd name="connsiteY15" fmla="*/ 623887 h 623887"/>
                <a:gd name="connsiteX16" fmla="*/ 28575 w 304800"/>
                <a:gd name="connsiteY16" fmla="*/ 492919 h 623887"/>
                <a:gd name="connsiteX17" fmla="*/ 54768 w 304800"/>
                <a:gd name="connsiteY17" fmla="*/ 364331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" h="623887">
                  <a:moveTo>
                    <a:pt x="54768" y="364331"/>
                  </a:moveTo>
                  <a:lnTo>
                    <a:pt x="69056" y="280987"/>
                  </a:lnTo>
                  <a:lnTo>
                    <a:pt x="76200" y="228600"/>
                  </a:lnTo>
                  <a:lnTo>
                    <a:pt x="80962" y="180975"/>
                  </a:lnTo>
                  <a:lnTo>
                    <a:pt x="80962" y="159544"/>
                  </a:lnTo>
                  <a:lnTo>
                    <a:pt x="78581" y="128587"/>
                  </a:lnTo>
                  <a:lnTo>
                    <a:pt x="71437" y="95250"/>
                  </a:lnTo>
                  <a:lnTo>
                    <a:pt x="42862" y="21431"/>
                  </a:lnTo>
                  <a:lnTo>
                    <a:pt x="271462" y="0"/>
                  </a:lnTo>
                  <a:lnTo>
                    <a:pt x="290512" y="80962"/>
                  </a:lnTo>
                  <a:lnTo>
                    <a:pt x="304800" y="126206"/>
                  </a:lnTo>
                  <a:lnTo>
                    <a:pt x="300037" y="161925"/>
                  </a:lnTo>
                  <a:lnTo>
                    <a:pt x="271462" y="271462"/>
                  </a:lnTo>
                  <a:lnTo>
                    <a:pt x="226218" y="433387"/>
                  </a:lnTo>
                  <a:lnTo>
                    <a:pt x="166687" y="611981"/>
                  </a:lnTo>
                  <a:lnTo>
                    <a:pt x="0" y="623887"/>
                  </a:lnTo>
                  <a:lnTo>
                    <a:pt x="28575" y="492919"/>
                  </a:lnTo>
                  <a:lnTo>
                    <a:pt x="547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5">
              <a:extLst>
                <a:ext uri="{FF2B5EF4-FFF2-40B4-BE49-F238E27FC236}">
                  <a16:creationId xmlns:a16="http://schemas.microsoft.com/office/drawing/2014/main" id="{C8CA3294-E2D3-4231-AC81-0564E1DEAA3A}"/>
                </a:ext>
              </a:extLst>
            </p:cNvPr>
            <p:cNvSpPr/>
            <p:nvPr/>
          </p:nvSpPr>
          <p:spPr>
            <a:xfrm>
              <a:off x="3422650" y="2152650"/>
              <a:ext cx="2952750" cy="396875"/>
            </a:xfrm>
            <a:custGeom>
              <a:avLst/>
              <a:gdLst>
                <a:gd name="connsiteX0" fmla="*/ 996824 w 2951837"/>
                <a:gd name="connsiteY0" fmla="*/ 262729 h 396669"/>
                <a:gd name="connsiteX1" fmla="*/ 808793 w 2951837"/>
                <a:gd name="connsiteY1" fmla="*/ 283335 h 396669"/>
                <a:gd name="connsiteX2" fmla="*/ 656822 w 2951837"/>
                <a:gd name="connsiteY2" fmla="*/ 301365 h 396669"/>
                <a:gd name="connsiteX3" fmla="*/ 499700 w 2951837"/>
                <a:gd name="connsiteY3" fmla="*/ 321971 h 396669"/>
                <a:gd name="connsiteX4" fmla="*/ 298789 w 2951837"/>
                <a:gd name="connsiteY4" fmla="*/ 350305 h 396669"/>
                <a:gd name="connsiteX5" fmla="*/ 5151 w 2951837"/>
                <a:gd name="connsiteY5" fmla="*/ 396669 h 396669"/>
                <a:gd name="connsiteX6" fmla="*/ 0 w 2951837"/>
                <a:gd name="connsiteY6" fmla="*/ 234395 h 396669"/>
                <a:gd name="connsiteX7" fmla="*/ 226668 w 2951837"/>
                <a:gd name="connsiteY7" fmla="*/ 208637 h 396669"/>
                <a:gd name="connsiteX8" fmla="*/ 515154 w 2951837"/>
                <a:gd name="connsiteY8" fmla="*/ 175152 h 396669"/>
                <a:gd name="connsiteX9" fmla="*/ 723792 w 2951837"/>
                <a:gd name="connsiteY9" fmla="*/ 149395 h 396669"/>
                <a:gd name="connsiteX10" fmla="*/ 852581 w 2951837"/>
                <a:gd name="connsiteY10" fmla="*/ 133940 h 396669"/>
                <a:gd name="connsiteX11" fmla="*/ 1195159 w 2951837"/>
                <a:gd name="connsiteY11" fmla="*/ 90152 h 396669"/>
                <a:gd name="connsiteX12" fmla="*/ 1354857 w 2951837"/>
                <a:gd name="connsiteY12" fmla="*/ 69546 h 396669"/>
                <a:gd name="connsiteX13" fmla="*/ 1540313 w 2951837"/>
                <a:gd name="connsiteY13" fmla="*/ 56667 h 396669"/>
                <a:gd name="connsiteX14" fmla="*/ 1674253 w 2951837"/>
                <a:gd name="connsiteY14" fmla="*/ 48939 h 396669"/>
                <a:gd name="connsiteX15" fmla="*/ 1851981 w 2951837"/>
                <a:gd name="connsiteY15" fmla="*/ 46364 h 396669"/>
                <a:gd name="connsiteX16" fmla="*/ 1998801 w 2951837"/>
                <a:gd name="connsiteY16" fmla="*/ 25757 h 396669"/>
                <a:gd name="connsiteX17" fmla="*/ 2191984 w 2951837"/>
                <a:gd name="connsiteY17" fmla="*/ 12878 h 396669"/>
                <a:gd name="connsiteX18" fmla="*/ 2426379 w 2951837"/>
                <a:gd name="connsiteY18" fmla="*/ 5151 h 396669"/>
                <a:gd name="connsiteX19" fmla="*/ 2642744 w 2951837"/>
                <a:gd name="connsiteY19" fmla="*/ 0 h 396669"/>
                <a:gd name="connsiteX20" fmla="*/ 2951837 w 2951837"/>
                <a:gd name="connsiteY20" fmla="*/ 5151 h 396669"/>
                <a:gd name="connsiteX21" fmla="*/ 2882291 w 2951837"/>
                <a:gd name="connsiteY21" fmla="*/ 167425 h 396669"/>
                <a:gd name="connsiteX22" fmla="*/ 2768957 w 2951837"/>
                <a:gd name="connsiteY22" fmla="*/ 157122 h 396669"/>
                <a:gd name="connsiteX23" fmla="*/ 2611835 w 2951837"/>
                <a:gd name="connsiteY23" fmla="*/ 154546 h 396669"/>
                <a:gd name="connsiteX24" fmla="*/ 2452137 w 2951837"/>
                <a:gd name="connsiteY24" fmla="*/ 151970 h 396669"/>
                <a:gd name="connsiteX25" fmla="*/ 2276984 w 2951837"/>
                <a:gd name="connsiteY25" fmla="*/ 151970 h 396669"/>
                <a:gd name="connsiteX26" fmla="*/ 2068347 w 2951837"/>
                <a:gd name="connsiteY26" fmla="*/ 162273 h 396669"/>
                <a:gd name="connsiteX27" fmla="*/ 1880315 w 2951837"/>
                <a:gd name="connsiteY27" fmla="*/ 177728 h 396669"/>
                <a:gd name="connsiteX28" fmla="*/ 1777284 w 2951837"/>
                <a:gd name="connsiteY28" fmla="*/ 185455 h 396669"/>
                <a:gd name="connsiteX29" fmla="*/ 1635616 w 2951837"/>
                <a:gd name="connsiteY29" fmla="*/ 195758 h 396669"/>
                <a:gd name="connsiteX30" fmla="*/ 1478494 w 2951837"/>
                <a:gd name="connsiteY30" fmla="*/ 211213 h 396669"/>
                <a:gd name="connsiteX31" fmla="*/ 1331675 w 2951837"/>
                <a:gd name="connsiteY31" fmla="*/ 231819 h 396669"/>
                <a:gd name="connsiteX32" fmla="*/ 1174553 w 2951837"/>
                <a:gd name="connsiteY32" fmla="*/ 249850 h 396669"/>
                <a:gd name="connsiteX33" fmla="*/ 996824 w 2951837"/>
                <a:gd name="connsiteY33" fmla="*/ 262729 h 3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1837" h="396669">
                  <a:moveTo>
                    <a:pt x="996824" y="262729"/>
                  </a:moveTo>
                  <a:lnTo>
                    <a:pt x="808793" y="283335"/>
                  </a:lnTo>
                  <a:lnTo>
                    <a:pt x="656822" y="301365"/>
                  </a:lnTo>
                  <a:lnTo>
                    <a:pt x="499700" y="321971"/>
                  </a:lnTo>
                  <a:lnTo>
                    <a:pt x="298789" y="350305"/>
                  </a:lnTo>
                  <a:lnTo>
                    <a:pt x="5151" y="396669"/>
                  </a:lnTo>
                  <a:lnTo>
                    <a:pt x="0" y="234395"/>
                  </a:lnTo>
                  <a:lnTo>
                    <a:pt x="226668" y="208637"/>
                  </a:lnTo>
                  <a:lnTo>
                    <a:pt x="515154" y="175152"/>
                  </a:lnTo>
                  <a:lnTo>
                    <a:pt x="723792" y="149395"/>
                  </a:lnTo>
                  <a:lnTo>
                    <a:pt x="852581" y="133940"/>
                  </a:lnTo>
                  <a:lnTo>
                    <a:pt x="1195159" y="90152"/>
                  </a:lnTo>
                  <a:lnTo>
                    <a:pt x="1354857" y="69546"/>
                  </a:lnTo>
                  <a:lnTo>
                    <a:pt x="1540313" y="56667"/>
                  </a:lnTo>
                  <a:lnTo>
                    <a:pt x="1674253" y="48939"/>
                  </a:lnTo>
                  <a:lnTo>
                    <a:pt x="1851981" y="46364"/>
                  </a:lnTo>
                  <a:lnTo>
                    <a:pt x="1998801" y="25757"/>
                  </a:lnTo>
                  <a:lnTo>
                    <a:pt x="2191984" y="12878"/>
                  </a:lnTo>
                  <a:lnTo>
                    <a:pt x="2426379" y="5151"/>
                  </a:lnTo>
                  <a:lnTo>
                    <a:pt x="2642744" y="0"/>
                  </a:lnTo>
                  <a:lnTo>
                    <a:pt x="2951837" y="5151"/>
                  </a:lnTo>
                  <a:lnTo>
                    <a:pt x="2882291" y="167425"/>
                  </a:lnTo>
                  <a:lnTo>
                    <a:pt x="2768957" y="157122"/>
                  </a:lnTo>
                  <a:lnTo>
                    <a:pt x="2611835" y="154546"/>
                  </a:lnTo>
                  <a:lnTo>
                    <a:pt x="2452137" y="151970"/>
                  </a:lnTo>
                  <a:lnTo>
                    <a:pt x="2276984" y="151970"/>
                  </a:lnTo>
                  <a:lnTo>
                    <a:pt x="2068347" y="162273"/>
                  </a:lnTo>
                  <a:lnTo>
                    <a:pt x="1880315" y="177728"/>
                  </a:lnTo>
                  <a:lnTo>
                    <a:pt x="1777284" y="185455"/>
                  </a:lnTo>
                  <a:lnTo>
                    <a:pt x="1635616" y="195758"/>
                  </a:lnTo>
                  <a:lnTo>
                    <a:pt x="1478494" y="211213"/>
                  </a:lnTo>
                  <a:lnTo>
                    <a:pt x="1331675" y="231819"/>
                  </a:lnTo>
                  <a:lnTo>
                    <a:pt x="1174553" y="249850"/>
                  </a:lnTo>
                  <a:lnTo>
                    <a:pt x="996824" y="262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40">
              <a:extLst>
                <a:ext uri="{FF2B5EF4-FFF2-40B4-BE49-F238E27FC236}">
                  <a16:creationId xmlns:a16="http://schemas.microsoft.com/office/drawing/2014/main" id="{B81C614C-8DBC-438B-A8DE-8AF5C4561C56}"/>
                </a:ext>
              </a:extLst>
            </p:cNvPr>
            <p:cNvSpPr/>
            <p:nvPr/>
          </p:nvSpPr>
          <p:spPr>
            <a:xfrm>
              <a:off x="4564063" y="2371725"/>
              <a:ext cx="493712" cy="1306513"/>
            </a:xfrm>
            <a:custGeom>
              <a:avLst/>
              <a:gdLst>
                <a:gd name="connsiteX0" fmla="*/ 157163 w 426244"/>
                <a:gd name="connsiteY0" fmla="*/ 926306 h 1273968"/>
                <a:gd name="connsiteX1" fmla="*/ 157163 w 426244"/>
                <a:gd name="connsiteY1" fmla="*/ 700087 h 1273968"/>
                <a:gd name="connsiteX2" fmla="*/ 157163 w 426244"/>
                <a:gd name="connsiteY2" fmla="*/ 376237 h 1273968"/>
                <a:gd name="connsiteX3" fmla="*/ 157163 w 426244"/>
                <a:gd name="connsiteY3" fmla="*/ 288131 h 1273968"/>
                <a:gd name="connsiteX4" fmla="*/ 157163 w 426244"/>
                <a:gd name="connsiteY4" fmla="*/ 266700 h 1273968"/>
                <a:gd name="connsiteX5" fmla="*/ 152400 w 426244"/>
                <a:gd name="connsiteY5" fmla="*/ 245268 h 1273968"/>
                <a:gd name="connsiteX6" fmla="*/ 142875 w 426244"/>
                <a:gd name="connsiteY6" fmla="*/ 216693 h 1273968"/>
                <a:gd name="connsiteX7" fmla="*/ 128588 w 426244"/>
                <a:gd name="connsiteY7" fmla="*/ 185737 h 1273968"/>
                <a:gd name="connsiteX8" fmla="*/ 111919 w 426244"/>
                <a:gd name="connsiteY8" fmla="*/ 159543 h 1273968"/>
                <a:gd name="connsiteX9" fmla="*/ 80963 w 426244"/>
                <a:gd name="connsiteY9" fmla="*/ 114300 h 1273968"/>
                <a:gd name="connsiteX10" fmla="*/ 45244 w 426244"/>
                <a:gd name="connsiteY10" fmla="*/ 69056 h 1273968"/>
                <a:gd name="connsiteX11" fmla="*/ 4763 w 426244"/>
                <a:gd name="connsiteY11" fmla="*/ 26193 h 1273968"/>
                <a:gd name="connsiteX12" fmla="*/ 0 w 426244"/>
                <a:gd name="connsiteY12" fmla="*/ 11906 h 1273968"/>
                <a:gd name="connsiteX13" fmla="*/ 9525 w 426244"/>
                <a:gd name="connsiteY13" fmla="*/ 4762 h 1273968"/>
                <a:gd name="connsiteX14" fmla="*/ 52388 w 426244"/>
                <a:gd name="connsiteY14" fmla="*/ 0 h 1273968"/>
                <a:gd name="connsiteX15" fmla="*/ 145257 w 426244"/>
                <a:gd name="connsiteY15" fmla="*/ 19050 h 1273968"/>
                <a:gd name="connsiteX16" fmla="*/ 188119 w 426244"/>
                <a:gd name="connsiteY16" fmla="*/ 35718 h 1273968"/>
                <a:gd name="connsiteX17" fmla="*/ 250032 w 426244"/>
                <a:gd name="connsiteY17" fmla="*/ 61912 h 1273968"/>
                <a:gd name="connsiteX18" fmla="*/ 288132 w 426244"/>
                <a:gd name="connsiteY18" fmla="*/ 83343 h 1273968"/>
                <a:gd name="connsiteX19" fmla="*/ 326232 w 426244"/>
                <a:gd name="connsiteY19" fmla="*/ 97631 h 1273968"/>
                <a:gd name="connsiteX20" fmla="*/ 366713 w 426244"/>
                <a:gd name="connsiteY20" fmla="*/ 111918 h 1273968"/>
                <a:gd name="connsiteX21" fmla="*/ 400050 w 426244"/>
                <a:gd name="connsiteY21" fmla="*/ 130968 h 1273968"/>
                <a:gd name="connsiteX22" fmla="*/ 421482 w 426244"/>
                <a:gd name="connsiteY22" fmla="*/ 145256 h 1273968"/>
                <a:gd name="connsiteX23" fmla="*/ 426244 w 426244"/>
                <a:gd name="connsiteY23" fmla="*/ 157162 h 1273968"/>
                <a:gd name="connsiteX24" fmla="*/ 421482 w 426244"/>
                <a:gd name="connsiteY24" fmla="*/ 185737 h 1273968"/>
                <a:gd name="connsiteX25" fmla="*/ 404813 w 426244"/>
                <a:gd name="connsiteY25" fmla="*/ 311943 h 1273968"/>
                <a:gd name="connsiteX26" fmla="*/ 392907 w 426244"/>
                <a:gd name="connsiteY26" fmla="*/ 407193 h 1273968"/>
                <a:gd name="connsiteX27" fmla="*/ 381000 w 426244"/>
                <a:gd name="connsiteY27" fmla="*/ 526256 h 1273968"/>
                <a:gd name="connsiteX28" fmla="*/ 381000 w 426244"/>
                <a:gd name="connsiteY28" fmla="*/ 721518 h 1273968"/>
                <a:gd name="connsiteX29" fmla="*/ 378619 w 426244"/>
                <a:gd name="connsiteY29" fmla="*/ 854868 h 1273968"/>
                <a:gd name="connsiteX30" fmla="*/ 373857 w 426244"/>
                <a:gd name="connsiteY30" fmla="*/ 966787 h 1273968"/>
                <a:gd name="connsiteX31" fmla="*/ 364332 w 426244"/>
                <a:gd name="connsiteY31" fmla="*/ 1116806 h 1273968"/>
                <a:gd name="connsiteX32" fmla="*/ 347663 w 426244"/>
                <a:gd name="connsiteY32" fmla="*/ 1259681 h 1273968"/>
                <a:gd name="connsiteX33" fmla="*/ 157163 w 426244"/>
                <a:gd name="connsiteY33" fmla="*/ 1273968 h 1273968"/>
                <a:gd name="connsiteX34" fmla="*/ 157163 w 426244"/>
                <a:gd name="connsiteY34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 w 421481"/>
                <a:gd name="connsiteY12" fmla="*/ 4762 h 1273968"/>
                <a:gd name="connsiteX13" fmla="*/ 47625 w 421481"/>
                <a:gd name="connsiteY13" fmla="*/ 0 h 1273968"/>
                <a:gd name="connsiteX14" fmla="*/ 140494 w 421481"/>
                <a:gd name="connsiteY14" fmla="*/ 19050 h 1273968"/>
                <a:gd name="connsiteX15" fmla="*/ 183356 w 421481"/>
                <a:gd name="connsiteY15" fmla="*/ 35718 h 1273968"/>
                <a:gd name="connsiteX16" fmla="*/ 245269 w 421481"/>
                <a:gd name="connsiteY16" fmla="*/ 61912 h 1273968"/>
                <a:gd name="connsiteX17" fmla="*/ 283369 w 421481"/>
                <a:gd name="connsiteY17" fmla="*/ 83343 h 1273968"/>
                <a:gd name="connsiteX18" fmla="*/ 321469 w 421481"/>
                <a:gd name="connsiteY18" fmla="*/ 97631 h 1273968"/>
                <a:gd name="connsiteX19" fmla="*/ 361950 w 421481"/>
                <a:gd name="connsiteY19" fmla="*/ 111918 h 1273968"/>
                <a:gd name="connsiteX20" fmla="*/ 395287 w 421481"/>
                <a:gd name="connsiteY20" fmla="*/ 130968 h 1273968"/>
                <a:gd name="connsiteX21" fmla="*/ 416719 w 421481"/>
                <a:gd name="connsiteY21" fmla="*/ 145256 h 1273968"/>
                <a:gd name="connsiteX22" fmla="*/ 421481 w 421481"/>
                <a:gd name="connsiteY22" fmla="*/ 157162 h 1273968"/>
                <a:gd name="connsiteX23" fmla="*/ 416719 w 421481"/>
                <a:gd name="connsiteY23" fmla="*/ 185737 h 1273968"/>
                <a:gd name="connsiteX24" fmla="*/ 400050 w 421481"/>
                <a:gd name="connsiteY24" fmla="*/ 311943 h 1273968"/>
                <a:gd name="connsiteX25" fmla="*/ 388144 w 421481"/>
                <a:gd name="connsiteY25" fmla="*/ 407193 h 1273968"/>
                <a:gd name="connsiteX26" fmla="*/ 376237 w 421481"/>
                <a:gd name="connsiteY26" fmla="*/ 526256 h 1273968"/>
                <a:gd name="connsiteX27" fmla="*/ 376237 w 421481"/>
                <a:gd name="connsiteY27" fmla="*/ 721518 h 1273968"/>
                <a:gd name="connsiteX28" fmla="*/ 373856 w 421481"/>
                <a:gd name="connsiteY28" fmla="*/ 854868 h 1273968"/>
                <a:gd name="connsiteX29" fmla="*/ 369094 w 421481"/>
                <a:gd name="connsiteY29" fmla="*/ 966787 h 1273968"/>
                <a:gd name="connsiteX30" fmla="*/ 359569 w 421481"/>
                <a:gd name="connsiteY30" fmla="*/ 1116806 h 1273968"/>
                <a:gd name="connsiteX31" fmla="*/ 342900 w 421481"/>
                <a:gd name="connsiteY31" fmla="*/ 1259681 h 1273968"/>
                <a:gd name="connsiteX32" fmla="*/ 152400 w 421481"/>
                <a:gd name="connsiteY32" fmla="*/ 1273968 h 1273968"/>
                <a:gd name="connsiteX33" fmla="*/ 152400 w 421481"/>
                <a:gd name="connsiteY33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5 w 421481"/>
                <a:gd name="connsiteY12" fmla="*/ 0 h 1273968"/>
                <a:gd name="connsiteX13" fmla="*/ 140494 w 421481"/>
                <a:gd name="connsiteY13" fmla="*/ 19050 h 1273968"/>
                <a:gd name="connsiteX14" fmla="*/ 183356 w 421481"/>
                <a:gd name="connsiteY14" fmla="*/ 35718 h 1273968"/>
                <a:gd name="connsiteX15" fmla="*/ 245269 w 421481"/>
                <a:gd name="connsiteY15" fmla="*/ 61912 h 1273968"/>
                <a:gd name="connsiteX16" fmla="*/ 283369 w 421481"/>
                <a:gd name="connsiteY16" fmla="*/ 83343 h 1273968"/>
                <a:gd name="connsiteX17" fmla="*/ 321469 w 421481"/>
                <a:gd name="connsiteY17" fmla="*/ 97631 h 1273968"/>
                <a:gd name="connsiteX18" fmla="*/ 361950 w 421481"/>
                <a:gd name="connsiteY18" fmla="*/ 111918 h 1273968"/>
                <a:gd name="connsiteX19" fmla="*/ 395287 w 421481"/>
                <a:gd name="connsiteY19" fmla="*/ 130968 h 1273968"/>
                <a:gd name="connsiteX20" fmla="*/ 416719 w 421481"/>
                <a:gd name="connsiteY20" fmla="*/ 145256 h 1273968"/>
                <a:gd name="connsiteX21" fmla="*/ 421481 w 421481"/>
                <a:gd name="connsiteY21" fmla="*/ 157162 h 1273968"/>
                <a:gd name="connsiteX22" fmla="*/ 416719 w 421481"/>
                <a:gd name="connsiteY22" fmla="*/ 185737 h 1273968"/>
                <a:gd name="connsiteX23" fmla="*/ 400050 w 421481"/>
                <a:gd name="connsiteY23" fmla="*/ 311943 h 1273968"/>
                <a:gd name="connsiteX24" fmla="*/ 388144 w 421481"/>
                <a:gd name="connsiteY24" fmla="*/ 407193 h 1273968"/>
                <a:gd name="connsiteX25" fmla="*/ 376237 w 421481"/>
                <a:gd name="connsiteY25" fmla="*/ 526256 h 1273968"/>
                <a:gd name="connsiteX26" fmla="*/ 376237 w 421481"/>
                <a:gd name="connsiteY26" fmla="*/ 721518 h 1273968"/>
                <a:gd name="connsiteX27" fmla="*/ 373856 w 421481"/>
                <a:gd name="connsiteY27" fmla="*/ 854868 h 1273968"/>
                <a:gd name="connsiteX28" fmla="*/ 369094 w 421481"/>
                <a:gd name="connsiteY28" fmla="*/ 966787 h 1273968"/>
                <a:gd name="connsiteX29" fmla="*/ 359569 w 421481"/>
                <a:gd name="connsiteY29" fmla="*/ 1116806 h 1273968"/>
                <a:gd name="connsiteX30" fmla="*/ 342900 w 421481"/>
                <a:gd name="connsiteY30" fmla="*/ 1259681 h 1273968"/>
                <a:gd name="connsiteX31" fmla="*/ 152400 w 421481"/>
                <a:gd name="connsiteY31" fmla="*/ 1273968 h 1273968"/>
                <a:gd name="connsiteX32" fmla="*/ 152400 w 421481"/>
                <a:gd name="connsiteY32" fmla="*/ 926306 h 127396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0 w 609636"/>
                <a:gd name="connsiteY12" fmla="*/ 0 h 1390675"/>
                <a:gd name="connsiteX13" fmla="*/ 235780 w 609636"/>
                <a:gd name="connsiteY13" fmla="*/ 116707 h 1390675"/>
                <a:gd name="connsiteX14" fmla="*/ 328649 w 609636"/>
                <a:gd name="connsiteY14" fmla="*/ 135757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235780 w 609636"/>
                <a:gd name="connsiteY13" fmla="*/ 123850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66675 w 609636"/>
                <a:gd name="connsiteY13" fmla="*/ 0 h 1397818"/>
                <a:gd name="connsiteX14" fmla="*/ 371511 w 609636"/>
                <a:gd name="connsiteY14" fmla="*/ 159568 h 1397818"/>
                <a:gd name="connsiteX15" fmla="*/ 433424 w 609636"/>
                <a:gd name="connsiteY15" fmla="*/ 185762 h 1397818"/>
                <a:gd name="connsiteX16" fmla="*/ 471524 w 609636"/>
                <a:gd name="connsiteY16" fmla="*/ 207193 h 1397818"/>
                <a:gd name="connsiteX17" fmla="*/ 509624 w 609636"/>
                <a:gd name="connsiteY17" fmla="*/ 221481 h 1397818"/>
                <a:gd name="connsiteX18" fmla="*/ 550105 w 609636"/>
                <a:gd name="connsiteY18" fmla="*/ 235768 h 1397818"/>
                <a:gd name="connsiteX19" fmla="*/ 583442 w 609636"/>
                <a:gd name="connsiteY19" fmla="*/ 254818 h 1397818"/>
                <a:gd name="connsiteX20" fmla="*/ 604874 w 609636"/>
                <a:gd name="connsiteY20" fmla="*/ 269106 h 1397818"/>
                <a:gd name="connsiteX21" fmla="*/ 609636 w 609636"/>
                <a:gd name="connsiteY21" fmla="*/ 281012 h 1397818"/>
                <a:gd name="connsiteX22" fmla="*/ 604874 w 609636"/>
                <a:gd name="connsiteY22" fmla="*/ 309587 h 1397818"/>
                <a:gd name="connsiteX23" fmla="*/ 588205 w 609636"/>
                <a:gd name="connsiteY23" fmla="*/ 435793 h 1397818"/>
                <a:gd name="connsiteX24" fmla="*/ 576299 w 609636"/>
                <a:gd name="connsiteY24" fmla="*/ 531043 h 1397818"/>
                <a:gd name="connsiteX25" fmla="*/ 564392 w 609636"/>
                <a:gd name="connsiteY25" fmla="*/ 650106 h 1397818"/>
                <a:gd name="connsiteX26" fmla="*/ 564392 w 609636"/>
                <a:gd name="connsiteY26" fmla="*/ 845368 h 1397818"/>
                <a:gd name="connsiteX27" fmla="*/ 562011 w 609636"/>
                <a:gd name="connsiteY27" fmla="*/ 978718 h 1397818"/>
                <a:gd name="connsiteX28" fmla="*/ 557249 w 609636"/>
                <a:gd name="connsiteY28" fmla="*/ 1090637 h 1397818"/>
                <a:gd name="connsiteX29" fmla="*/ 547724 w 609636"/>
                <a:gd name="connsiteY29" fmla="*/ 1240656 h 1397818"/>
                <a:gd name="connsiteX30" fmla="*/ 531055 w 609636"/>
                <a:gd name="connsiteY30" fmla="*/ 1383531 h 1397818"/>
                <a:gd name="connsiteX31" fmla="*/ 340555 w 609636"/>
                <a:gd name="connsiteY31" fmla="*/ 1397818 h 1397818"/>
                <a:gd name="connsiteX32" fmla="*/ 340555 w 609636"/>
                <a:gd name="connsiteY32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235780 w 609636"/>
                <a:gd name="connsiteY15" fmla="*/ 90513 h 1397818"/>
                <a:gd name="connsiteX16" fmla="*/ 371511 w 609636"/>
                <a:gd name="connsiteY16" fmla="*/ 159568 h 1397818"/>
                <a:gd name="connsiteX17" fmla="*/ 433424 w 609636"/>
                <a:gd name="connsiteY17" fmla="*/ 185762 h 1397818"/>
                <a:gd name="connsiteX18" fmla="*/ 471524 w 609636"/>
                <a:gd name="connsiteY18" fmla="*/ 207193 h 1397818"/>
                <a:gd name="connsiteX19" fmla="*/ 509624 w 609636"/>
                <a:gd name="connsiteY19" fmla="*/ 221481 h 1397818"/>
                <a:gd name="connsiteX20" fmla="*/ 550105 w 609636"/>
                <a:gd name="connsiteY20" fmla="*/ 235768 h 1397818"/>
                <a:gd name="connsiteX21" fmla="*/ 583442 w 609636"/>
                <a:gd name="connsiteY21" fmla="*/ 254818 h 1397818"/>
                <a:gd name="connsiteX22" fmla="*/ 604874 w 609636"/>
                <a:gd name="connsiteY22" fmla="*/ 269106 h 1397818"/>
                <a:gd name="connsiteX23" fmla="*/ 609636 w 609636"/>
                <a:gd name="connsiteY23" fmla="*/ 281012 h 1397818"/>
                <a:gd name="connsiteX24" fmla="*/ 604874 w 609636"/>
                <a:gd name="connsiteY24" fmla="*/ 309587 h 1397818"/>
                <a:gd name="connsiteX25" fmla="*/ 588205 w 609636"/>
                <a:gd name="connsiteY25" fmla="*/ 435793 h 1397818"/>
                <a:gd name="connsiteX26" fmla="*/ 576299 w 609636"/>
                <a:gd name="connsiteY26" fmla="*/ 531043 h 1397818"/>
                <a:gd name="connsiteX27" fmla="*/ 564392 w 609636"/>
                <a:gd name="connsiteY27" fmla="*/ 650106 h 1397818"/>
                <a:gd name="connsiteX28" fmla="*/ 564392 w 609636"/>
                <a:gd name="connsiteY28" fmla="*/ 845368 h 1397818"/>
                <a:gd name="connsiteX29" fmla="*/ 562011 w 609636"/>
                <a:gd name="connsiteY29" fmla="*/ 978718 h 1397818"/>
                <a:gd name="connsiteX30" fmla="*/ 557249 w 609636"/>
                <a:gd name="connsiteY30" fmla="*/ 1090637 h 1397818"/>
                <a:gd name="connsiteX31" fmla="*/ 547724 w 609636"/>
                <a:gd name="connsiteY31" fmla="*/ 1240656 h 1397818"/>
                <a:gd name="connsiteX32" fmla="*/ 531055 w 609636"/>
                <a:gd name="connsiteY32" fmla="*/ 1383531 h 1397818"/>
                <a:gd name="connsiteX33" fmla="*/ 340555 w 609636"/>
                <a:gd name="connsiteY33" fmla="*/ 1397818 h 1397818"/>
                <a:gd name="connsiteX34" fmla="*/ 340555 w 609636"/>
                <a:gd name="connsiteY34" fmla="*/ 1050156 h 139781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116717 w 609636"/>
                <a:gd name="connsiteY12" fmla="*/ 90514 h 1390675"/>
                <a:gd name="connsiteX13" fmla="*/ 0 w 609636"/>
                <a:gd name="connsiteY13" fmla="*/ 0 h 1390675"/>
                <a:gd name="connsiteX14" fmla="*/ 235780 w 609636"/>
                <a:gd name="connsiteY14" fmla="*/ 83370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223838 w 492919"/>
                <a:gd name="connsiteY0" fmla="*/ 959643 h 1307305"/>
                <a:gd name="connsiteX1" fmla="*/ 223838 w 492919"/>
                <a:gd name="connsiteY1" fmla="*/ 733424 h 1307305"/>
                <a:gd name="connsiteX2" fmla="*/ 223838 w 492919"/>
                <a:gd name="connsiteY2" fmla="*/ 409574 h 1307305"/>
                <a:gd name="connsiteX3" fmla="*/ 223838 w 492919"/>
                <a:gd name="connsiteY3" fmla="*/ 321468 h 1307305"/>
                <a:gd name="connsiteX4" fmla="*/ 223838 w 492919"/>
                <a:gd name="connsiteY4" fmla="*/ 300037 h 1307305"/>
                <a:gd name="connsiteX5" fmla="*/ 219075 w 492919"/>
                <a:gd name="connsiteY5" fmla="*/ 278605 h 1307305"/>
                <a:gd name="connsiteX6" fmla="*/ 209550 w 492919"/>
                <a:gd name="connsiteY6" fmla="*/ 250030 h 1307305"/>
                <a:gd name="connsiteX7" fmla="*/ 195263 w 492919"/>
                <a:gd name="connsiteY7" fmla="*/ 219074 h 1307305"/>
                <a:gd name="connsiteX8" fmla="*/ 178594 w 492919"/>
                <a:gd name="connsiteY8" fmla="*/ 192880 h 1307305"/>
                <a:gd name="connsiteX9" fmla="*/ 147638 w 492919"/>
                <a:gd name="connsiteY9" fmla="*/ 147637 h 1307305"/>
                <a:gd name="connsiteX10" fmla="*/ 111919 w 492919"/>
                <a:gd name="connsiteY10" fmla="*/ 102393 h 1307305"/>
                <a:gd name="connsiteX11" fmla="*/ 71438 w 492919"/>
                <a:gd name="connsiteY11" fmla="*/ 59530 h 1307305"/>
                <a:gd name="connsiteX12" fmla="*/ 0 w 492919"/>
                <a:gd name="connsiteY12" fmla="*/ 7144 h 1307305"/>
                <a:gd name="connsiteX13" fmla="*/ 119063 w 492919"/>
                <a:gd name="connsiteY13" fmla="*/ 0 h 1307305"/>
                <a:gd name="connsiteX14" fmla="*/ 254794 w 492919"/>
                <a:gd name="connsiteY14" fmla="*/ 69055 h 1307305"/>
                <a:gd name="connsiteX15" fmla="*/ 316707 w 492919"/>
                <a:gd name="connsiteY15" fmla="*/ 95249 h 1307305"/>
                <a:gd name="connsiteX16" fmla="*/ 354807 w 492919"/>
                <a:gd name="connsiteY16" fmla="*/ 116680 h 1307305"/>
                <a:gd name="connsiteX17" fmla="*/ 392907 w 492919"/>
                <a:gd name="connsiteY17" fmla="*/ 130968 h 1307305"/>
                <a:gd name="connsiteX18" fmla="*/ 433388 w 492919"/>
                <a:gd name="connsiteY18" fmla="*/ 145255 h 1307305"/>
                <a:gd name="connsiteX19" fmla="*/ 466725 w 492919"/>
                <a:gd name="connsiteY19" fmla="*/ 164305 h 1307305"/>
                <a:gd name="connsiteX20" fmla="*/ 488157 w 492919"/>
                <a:gd name="connsiteY20" fmla="*/ 178593 h 1307305"/>
                <a:gd name="connsiteX21" fmla="*/ 492919 w 492919"/>
                <a:gd name="connsiteY21" fmla="*/ 190499 h 1307305"/>
                <a:gd name="connsiteX22" fmla="*/ 488157 w 492919"/>
                <a:gd name="connsiteY22" fmla="*/ 219074 h 1307305"/>
                <a:gd name="connsiteX23" fmla="*/ 471488 w 492919"/>
                <a:gd name="connsiteY23" fmla="*/ 345280 h 1307305"/>
                <a:gd name="connsiteX24" fmla="*/ 459582 w 492919"/>
                <a:gd name="connsiteY24" fmla="*/ 440530 h 1307305"/>
                <a:gd name="connsiteX25" fmla="*/ 447675 w 492919"/>
                <a:gd name="connsiteY25" fmla="*/ 559593 h 1307305"/>
                <a:gd name="connsiteX26" fmla="*/ 447675 w 492919"/>
                <a:gd name="connsiteY26" fmla="*/ 754855 h 1307305"/>
                <a:gd name="connsiteX27" fmla="*/ 445294 w 492919"/>
                <a:gd name="connsiteY27" fmla="*/ 888205 h 1307305"/>
                <a:gd name="connsiteX28" fmla="*/ 440532 w 492919"/>
                <a:gd name="connsiteY28" fmla="*/ 1000124 h 1307305"/>
                <a:gd name="connsiteX29" fmla="*/ 431007 w 492919"/>
                <a:gd name="connsiteY29" fmla="*/ 1150143 h 1307305"/>
                <a:gd name="connsiteX30" fmla="*/ 414338 w 492919"/>
                <a:gd name="connsiteY30" fmla="*/ 1293018 h 1307305"/>
                <a:gd name="connsiteX31" fmla="*/ 223838 w 492919"/>
                <a:gd name="connsiteY31" fmla="*/ 1307305 h 1307305"/>
                <a:gd name="connsiteX32" fmla="*/ 223838 w 492919"/>
                <a:gd name="connsiteY32" fmla="*/ 959643 h 130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2919" h="1307305">
                  <a:moveTo>
                    <a:pt x="223838" y="959643"/>
                  </a:moveTo>
                  <a:lnTo>
                    <a:pt x="223838" y="733424"/>
                  </a:lnTo>
                  <a:lnTo>
                    <a:pt x="223838" y="409574"/>
                  </a:lnTo>
                  <a:lnTo>
                    <a:pt x="223838" y="321468"/>
                  </a:lnTo>
                  <a:lnTo>
                    <a:pt x="223838" y="300037"/>
                  </a:lnTo>
                  <a:lnTo>
                    <a:pt x="219075" y="278605"/>
                  </a:lnTo>
                  <a:lnTo>
                    <a:pt x="209550" y="250030"/>
                  </a:lnTo>
                  <a:lnTo>
                    <a:pt x="195263" y="219074"/>
                  </a:lnTo>
                  <a:lnTo>
                    <a:pt x="178594" y="192880"/>
                  </a:lnTo>
                  <a:lnTo>
                    <a:pt x="147638" y="147637"/>
                  </a:lnTo>
                  <a:lnTo>
                    <a:pt x="111919" y="102393"/>
                  </a:lnTo>
                  <a:lnTo>
                    <a:pt x="71438" y="59530"/>
                  </a:lnTo>
                  <a:lnTo>
                    <a:pt x="0" y="7144"/>
                  </a:lnTo>
                  <a:lnTo>
                    <a:pt x="119063" y="0"/>
                  </a:lnTo>
                  <a:lnTo>
                    <a:pt x="254794" y="69055"/>
                  </a:lnTo>
                  <a:lnTo>
                    <a:pt x="316707" y="95249"/>
                  </a:lnTo>
                  <a:lnTo>
                    <a:pt x="354807" y="116680"/>
                  </a:lnTo>
                  <a:lnTo>
                    <a:pt x="392907" y="130968"/>
                  </a:lnTo>
                  <a:lnTo>
                    <a:pt x="433388" y="145255"/>
                  </a:lnTo>
                  <a:lnTo>
                    <a:pt x="466725" y="164305"/>
                  </a:lnTo>
                  <a:lnTo>
                    <a:pt x="488157" y="178593"/>
                  </a:lnTo>
                  <a:lnTo>
                    <a:pt x="492919" y="190499"/>
                  </a:lnTo>
                  <a:lnTo>
                    <a:pt x="488157" y="219074"/>
                  </a:lnTo>
                  <a:lnTo>
                    <a:pt x="471488" y="345280"/>
                  </a:lnTo>
                  <a:lnTo>
                    <a:pt x="459582" y="440530"/>
                  </a:lnTo>
                  <a:lnTo>
                    <a:pt x="447675" y="559593"/>
                  </a:lnTo>
                  <a:lnTo>
                    <a:pt x="447675" y="754855"/>
                  </a:lnTo>
                  <a:cubicBezTo>
                    <a:pt x="446881" y="799305"/>
                    <a:pt x="446088" y="843755"/>
                    <a:pt x="445294" y="888205"/>
                  </a:cubicBezTo>
                  <a:lnTo>
                    <a:pt x="440532" y="1000124"/>
                  </a:lnTo>
                  <a:lnTo>
                    <a:pt x="431007" y="1150143"/>
                  </a:lnTo>
                  <a:lnTo>
                    <a:pt x="414338" y="1293018"/>
                  </a:lnTo>
                  <a:lnTo>
                    <a:pt x="223838" y="1307305"/>
                  </a:lnTo>
                  <a:cubicBezTo>
                    <a:pt x="224632" y="1203324"/>
                    <a:pt x="225425" y="1099343"/>
                    <a:pt x="223838" y="959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6">
              <a:extLst>
                <a:ext uri="{FF2B5EF4-FFF2-40B4-BE49-F238E27FC236}">
                  <a16:creationId xmlns:a16="http://schemas.microsoft.com/office/drawing/2014/main" id="{3649A5CD-0B17-4284-B984-04B9D5F8A331}"/>
                </a:ext>
              </a:extLst>
            </p:cNvPr>
            <p:cNvSpPr/>
            <p:nvPr/>
          </p:nvSpPr>
          <p:spPr>
            <a:xfrm>
              <a:off x="2662238" y="3427413"/>
              <a:ext cx="4506912" cy="668337"/>
            </a:xfrm>
            <a:custGeom>
              <a:avLst/>
              <a:gdLst>
                <a:gd name="connsiteX0" fmla="*/ 3493008 w 4506163"/>
                <a:gd name="connsiteY0" fmla="*/ 267005 h 669341"/>
                <a:gd name="connsiteX1" fmla="*/ 3189427 w 4506163"/>
                <a:gd name="connsiteY1" fmla="*/ 274320 h 669341"/>
                <a:gd name="connsiteX2" fmla="*/ 2926080 w 4506163"/>
                <a:gd name="connsiteY2" fmla="*/ 281635 h 669341"/>
                <a:gd name="connsiteX3" fmla="*/ 2622499 w 4506163"/>
                <a:gd name="connsiteY3" fmla="*/ 292608 h 669341"/>
                <a:gd name="connsiteX4" fmla="*/ 2216505 w 4506163"/>
                <a:gd name="connsiteY4" fmla="*/ 340157 h 669341"/>
                <a:gd name="connsiteX5" fmla="*/ 1953158 w 4506163"/>
                <a:gd name="connsiteY5" fmla="*/ 376733 h 669341"/>
                <a:gd name="connsiteX6" fmla="*/ 1642262 w 4506163"/>
                <a:gd name="connsiteY6" fmla="*/ 420624 h 669341"/>
                <a:gd name="connsiteX7" fmla="*/ 1415491 w 4506163"/>
                <a:gd name="connsiteY7" fmla="*/ 460858 h 669341"/>
                <a:gd name="connsiteX8" fmla="*/ 1064361 w 4506163"/>
                <a:gd name="connsiteY8" fmla="*/ 530352 h 669341"/>
                <a:gd name="connsiteX9" fmla="*/ 797357 w 4506163"/>
                <a:gd name="connsiteY9" fmla="*/ 588874 h 669341"/>
                <a:gd name="connsiteX10" fmla="*/ 636422 w 4506163"/>
                <a:gd name="connsiteY10" fmla="*/ 629107 h 669341"/>
                <a:gd name="connsiteX11" fmla="*/ 555955 w 4506163"/>
                <a:gd name="connsiteY11" fmla="*/ 654711 h 669341"/>
                <a:gd name="connsiteX12" fmla="*/ 523037 w 4506163"/>
                <a:gd name="connsiteY12" fmla="*/ 669341 h 669341"/>
                <a:gd name="connsiteX13" fmla="*/ 468173 w 4506163"/>
                <a:gd name="connsiteY13" fmla="*/ 662026 h 669341"/>
                <a:gd name="connsiteX14" fmla="*/ 380390 w 4506163"/>
                <a:gd name="connsiteY14" fmla="*/ 629107 h 669341"/>
                <a:gd name="connsiteX15" fmla="*/ 318211 w 4506163"/>
                <a:gd name="connsiteY15" fmla="*/ 596189 h 669341"/>
                <a:gd name="connsiteX16" fmla="*/ 252374 w 4506163"/>
                <a:gd name="connsiteY16" fmla="*/ 552298 h 669341"/>
                <a:gd name="connsiteX17" fmla="*/ 212141 w 4506163"/>
                <a:gd name="connsiteY17" fmla="*/ 523037 h 669341"/>
                <a:gd name="connsiteX18" fmla="*/ 160934 w 4506163"/>
                <a:gd name="connsiteY18" fmla="*/ 482803 h 669341"/>
                <a:gd name="connsiteX19" fmla="*/ 113385 w 4506163"/>
                <a:gd name="connsiteY19" fmla="*/ 438912 h 669341"/>
                <a:gd name="connsiteX20" fmla="*/ 58521 w 4506163"/>
                <a:gd name="connsiteY20" fmla="*/ 387706 h 669341"/>
                <a:gd name="connsiteX21" fmla="*/ 32918 w 4506163"/>
                <a:gd name="connsiteY21" fmla="*/ 362103 h 669341"/>
                <a:gd name="connsiteX22" fmla="*/ 14630 w 4506163"/>
                <a:gd name="connsiteY22" fmla="*/ 340157 h 669341"/>
                <a:gd name="connsiteX23" fmla="*/ 0 w 4506163"/>
                <a:gd name="connsiteY23" fmla="*/ 318211 h 669341"/>
                <a:gd name="connsiteX24" fmla="*/ 0 w 4506163"/>
                <a:gd name="connsiteY24" fmla="*/ 299923 h 669341"/>
                <a:gd name="connsiteX25" fmla="*/ 7315 w 4506163"/>
                <a:gd name="connsiteY25" fmla="*/ 288951 h 669341"/>
                <a:gd name="connsiteX26" fmla="*/ 25603 w 4506163"/>
                <a:gd name="connsiteY26" fmla="*/ 288951 h 669341"/>
                <a:gd name="connsiteX27" fmla="*/ 47549 w 4506163"/>
                <a:gd name="connsiteY27" fmla="*/ 288951 h 669341"/>
                <a:gd name="connsiteX28" fmla="*/ 102413 w 4506163"/>
                <a:gd name="connsiteY28" fmla="*/ 314554 h 669341"/>
                <a:gd name="connsiteX29" fmla="*/ 171907 w 4506163"/>
                <a:gd name="connsiteY29" fmla="*/ 347472 h 669341"/>
                <a:gd name="connsiteX30" fmla="*/ 230429 w 4506163"/>
                <a:gd name="connsiteY30" fmla="*/ 373075 h 669341"/>
                <a:gd name="connsiteX31" fmla="*/ 277977 w 4506163"/>
                <a:gd name="connsiteY31" fmla="*/ 387706 h 669341"/>
                <a:gd name="connsiteX32" fmla="*/ 362102 w 4506163"/>
                <a:gd name="connsiteY32" fmla="*/ 395021 h 669341"/>
                <a:gd name="connsiteX33" fmla="*/ 471830 w 4506163"/>
                <a:gd name="connsiteY33" fmla="*/ 402336 h 669341"/>
                <a:gd name="connsiteX34" fmla="*/ 566928 w 4506163"/>
                <a:gd name="connsiteY34" fmla="*/ 402336 h 669341"/>
                <a:gd name="connsiteX35" fmla="*/ 636422 w 4506163"/>
                <a:gd name="connsiteY35" fmla="*/ 395021 h 669341"/>
                <a:gd name="connsiteX36" fmla="*/ 844905 w 4506163"/>
                <a:gd name="connsiteY36" fmla="*/ 362103 h 669341"/>
                <a:gd name="connsiteX37" fmla="*/ 1192377 w 4506163"/>
                <a:gd name="connsiteY37" fmla="*/ 307239 h 669341"/>
                <a:gd name="connsiteX38" fmla="*/ 1565453 w 4506163"/>
                <a:gd name="connsiteY38" fmla="*/ 248717 h 669341"/>
                <a:gd name="connsiteX39" fmla="*/ 1865376 w 4506163"/>
                <a:gd name="connsiteY39" fmla="*/ 197511 h 669341"/>
                <a:gd name="connsiteX40" fmla="*/ 2143353 w 4506163"/>
                <a:gd name="connsiteY40" fmla="*/ 153619 h 669341"/>
                <a:gd name="connsiteX41" fmla="*/ 2315261 w 4506163"/>
                <a:gd name="connsiteY41" fmla="*/ 131674 h 669341"/>
                <a:gd name="connsiteX42" fmla="*/ 2373782 w 4506163"/>
                <a:gd name="connsiteY42" fmla="*/ 138989 h 669341"/>
                <a:gd name="connsiteX43" fmla="*/ 2421331 w 4506163"/>
                <a:gd name="connsiteY43" fmla="*/ 138989 h 669341"/>
                <a:gd name="connsiteX44" fmla="*/ 2465222 w 4506163"/>
                <a:gd name="connsiteY44" fmla="*/ 131674 h 669341"/>
                <a:gd name="connsiteX45" fmla="*/ 2520086 w 4506163"/>
                <a:gd name="connsiteY45" fmla="*/ 117043 h 669341"/>
                <a:gd name="connsiteX46" fmla="*/ 2816352 w 4506163"/>
                <a:gd name="connsiteY46" fmla="*/ 91440 h 669341"/>
                <a:gd name="connsiteX47" fmla="*/ 3035808 w 4506163"/>
                <a:gd name="connsiteY47" fmla="*/ 80467 h 669341"/>
                <a:gd name="connsiteX48" fmla="*/ 3269894 w 4506163"/>
                <a:gd name="connsiteY48" fmla="*/ 69495 h 669341"/>
                <a:gd name="connsiteX49" fmla="*/ 3631997 w 4506163"/>
                <a:gd name="connsiteY49" fmla="*/ 51207 h 669341"/>
                <a:gd name="connsiteX50" fmla="*/ 3756355 w 4506163"/>
                <a:gd name="connsiteY50" fmla="*/ 43891 h 669341"/>
                <a:gd name="connsiteX51" fmla="*/ 3811219 w 4506163"/>
                <a:gd name="connsiteY51" fmla="*/ 29261 h 669341"/>
                <a:gd name="connsiteX52" fmla="*/ 3873398 w 4506163"/>
                <a:gd name="connsiteY52" fmla="*/ 10973 h 669341"/>
                <a:gd name="connsiteX53" fmla="*/ 3928262 w 4506163"/>
                <a:gd name="connsiteY53" fmla="*/ 0 h 669341"/>
                <a:gd name="connsiteX54" fmla="*/ 3979469 w 4506163"/>
                <a:gd name="connsiteY54" fmla="*/ 0 h 669341"/>
                <a:gd name="connsiteX55" fmla="*/ 4085539 w 4506163"/>
                <a:gd name="connsiteY55" fmla="*/ 7315 h 669341"/>
                <a:gd name="connsiteX56" fmla="*/ 4217213 w 4506163"/>
                <a:gd name="connsiteY56" fmla="*/ 25603 h 669341"/>
                <a:gd name="connsiteX57" fmla="*/ 4294022 w 4506163"/>
                <a:gd name="connsiteY57" fmla="*/ 47549 h 669341"/>
                <a:gd name="connsiteX58" fmla="*/ 4348886 w 4506163"/>
                <a:gd name="connsiteY58" fmla="*/ 65837 h 669341"/>
                <a:gd name="connsiteX59" fmla="*/ 4400093 w 4506163"/>
                <a:gd name="connsiteY59" fmla="*/ 91440 h 669341"/>
                <a:gd name="connsiteX60" fmla="*/ 4447641 w 4506163"/>
                <a:gd name="connsiteY60" fmla="*/ 117043 h 669341"/>
                <a:gd name="connsiteX61" fmla="*/ 4465929 w 4506163"/>
                <a:gd name="connsiteY61" fmla="*/ 131674 h 669341"/>
                <a:gd name="connsiteX62" fmla="*/ 4480560 w 4506163"/>
                <a:gd name="connsiteY62" fmla="*/ 146304 h 669341"/>
                <a:gd name="connsiteX63" fmla="*/ 4495190 w 4506163"/>
                <a:gd name="connsiteY63" fmla="*/ 168250 h 669341"/>
                <a:gd name="connsiteX64" fmla="*/ 4502505 w 4506163"/>
                <a:gd name="connsiteY64" fmla="*/ 182880 h 669341"/>
                <a:gd name="connsiteX65" fmla="*/ 4506163 w 4506163"/>
                <a:gd name="connsiteY65" fmla="*/ 197511 h 669341"/>
                <a:gd name="connsiteX66" fmla="*/ 4502505 w 4506163"/>
                <a:gd name="connsiteY66" fmla="*/ 219456 h 669341"/>
                <a:gd name="connsiteX67" fmla="*/ 4491533 w 4506163"/>
                <a:gd name="connsiteY67" fmla="*/ 234087 h 669341"/>
                <a:gd name="connsiteX68" fmla="*/ 4462272 w 4506163"/>
                <a:gd name="connsiteY68" fmla="*/ 252375 h 669341"/>
                <a:gd name="connsiteX69" fmla="*/ 4425696 w 4506163"/>
                <a:gd name="connsiteY69" fmla="*/ 263347 h 669341"/>
                <a:gd name="connsiteX70" fmla="*/ 4396435 w 4506163"/>
                <a:gd name="connsiteY70" fmla="*/ 267005 h 669341"/>
                <a:gd name="connsiteX71" fmla="*/ 4315968 w 4506163"/>
                <a:gd name="connsiteY71" fmla="*/ 267005 h 669341"/>
                <a:gd name="connsiteX72" fmla="*/ 4133088 w 4506163"/>
                <a:gd name="connsiteY72" fmla="*/ 267005 h 669341"/>
                <a:gd name="connsiteX73" fmla="*/ 3906317 w 4506163"/>
                <a:gd name="connsiteY73" fmla="*/ 267005 h 669341"/>
                <a:gd name="connsiteX74" fmla="*/ 3730752 w 4506163"/>
                <a:gd name="connsiteY74" fmla="*/ 270663 h 669341"/>
                <a:gd name="connsiteX75" fmla="*/ 3493008 w 4506163"/>
                <a:gd name="connsiteY75" fmla="*/ 267005 h 6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06163" h="669341">
                  <a:moveTo>
                    <a:pt x="3493008" y="267005"/>
                  </a:moveTo>
                  <a:lnTo>
                    <a:pt x="3189427" y="274320"/>
                  </a:lnTo>
                  <a:lnTo>
                    <a:pt x="2926080" y="281635"/>
                  </a:lnTo>
                  <a:lnTo>
                    <a:pt x="2622499" y="292608"/>
                  </a:lnTo>
                  <a:lnTo>
                    <a:pt x="2216505" y="340157"/>
                  </a:lnTo>
                  <a:lnTo>
                    <a:pt x="1953158" y="376733"/>
                  </a:lnTo>
                  <a:lnTo>
                    <a:pt x="1642262" y="420624"/>
                  </a:lnTo>
                  <a:lnTo>
                    <a:pt x="1415491" y="460858"/>
                  </a:lnTo>
                  <a:lnTo>
                    <a:pt x="1064361" y="530352"/>
                  </a:lnTo>
                  <a:lnTo>
                    <a:pt x="797357" y="588874"/>
                  </a:lnTo>
                  <a:lnTo>
                    <a:pt x="636422" y="629107"/>
                  </a:lnTo>
                  <a:lnTo>
                    <a:pt x="555955" y="654711"/>
                  </a:lnTo>
                  <a:lnTo>
                    <a:pt x="523037" y="669341"/>
                  </a:lnTo>
                  <a:lnTo>
                    <a:pt x="468173" y="662026"/>
                  </a:lnTo>
                  <a:lnTo>
                    <a:pt x="380390" y="629107"/>
                  </a:lnTo>
                  <a:lnTo>
                    <a:pt x="318211" y="596189"/>
                  </a:lnTo>
                  <a:lnTo>
                    <a:pt x="252374" y="552298"/>
                  </a:lnTo>
                  <a:lnTo>
                    <a:pt x="212141" y="523037"/>
                  </a:lnTo>
                  <a:lnTo>
                    <a:pt x="160934" y="482803"/>
                  </a:lnTo>
                  <a:lnTo>
                    <a:pt x="113385" y="438912"/>
                  </a:lnTo>
                  <a:lnTo>
                    <a:pt x="58521" y="387706"/>
                  </a:lnTo>
                  <a:lnTo>
                    <a:pt x="32918" y="362103"/>
                  </a:lnTo>
                  <a:lnTo>
                    <a:pt x="14630" y="340157"/>
                  </a:lnTo>
                  <a:lnTo>
                    <a:pt x="0" y="318211"/>
                  </a:lnTo>
                  <a:lnTo>
                    <a:pt x="0" y="299923"/>
                  </a:lnTo>
                  <a:lnTo>
                    <a:pt x="7315" y="288951"/>
                  </a:lnTo>
                  <a:lnTo>
                    <a:pt x="25603" y="288951"/>
                  </a:lnTo>
                  <a:lnTo>
                    <a:pt x="47549" y="288951"/>
                  </a:lnTo>
                  <a:lnTo>
                    <a:pt x="102413" y="314554"/>
                  </a:lnTo>
                  <a:lnTo>
                    <a:pt x="171907" y="347472"/>
                  </a:lnTo>
                  <a:lnTo>
                    <a:pt x="230429" y="373075"/>
                  </a:lnTo>
                  <a:lnTo>
                    <a:pt x="277977" y="387706"/>
                  </a:lnTo>
                  <a:lnTo>
                    <a:pt x="362102" y="395021"/>
                  </a:lnTo>
                  <a:lnTo>
                    <a:pt x="471830" y="402336"/>
                  </a:lnTo>
                  <a:lnTo>
                    <a:pt x="566928" y="402336"/>
                  </a:lnTo>
                  <a:lnTo>
                    <a:pt x="636422" y="395021"/>
                  </a:lnTo>
                  <a:lnTo>
                    <a:pt x="844905" y="362103"/>
                  </a:lnTo>
                  <a:lnTo>
                    <a:pt x="1192377" y="307239"/>
                  </a:lnTo>
                  <a:lnTo>
                    <a:pt x="1565453" y="248717"/>
                  </a:lnTo>
                  <a:lnTo>
                    <a:pt x="1865376" y="197511"/>
                  </a:lnTo>
                  <a:lnTo>
                    <a:pt x="2143353" y="153619"/>
                  </a:lnTo>
                  <a:lnTo>
                    <a:pt x="2315261" y="131674"/>
                  </a:lnTo>
                  <a:lnTo>
                    <a:pt x="2373782" y="138989"/>
                  </a:lnTo>
                  <a:lnTo>
                    <a:pt x="2421331" y="138989"/>
                  </a:lnTo>
                  <a:lnTo>
                    <a:pt x="2465222" y="131674"/>
                  </a:lnTo>
                  <a:lnTo>
                    <a:pt x="2520086" y="117043"/>
                  </a:lnTo>
                  <a:lnTo>
                    <a:pt x="2816352" y="91440"/>
                  </a:lnTo>
                  <a:lnTo>
                    <a:pt x="3035808" y="80467"/>
                  </a:lnTo>
                  <a:lnTo>
                    <a:pt x="3269894" y="69495"/>
                  </a:lnTo>
                  <a:lnTo>
                    <a:pt x="3631997" y="51207"/>
                  </a:lnTo>
                  <a:lnTo>
                    <a:pt x="3756355" y="43891"/>
                  </a:lnTo>
                  <a:lnTo>
                    <a:pt x="3811219" y="29261"/>
                  </a:lnTo>
                  <a:lnTo>
                    <a:pt x="3873398" y="10973"/>
                  </a:lnTo>
                  <a:lnTo>
                    <a:pt x="3928262" y="0"/>
                  </a:lnTo>
                  <a:lnTo>
                    <a:pt x="3979469" y="0"/>
                  </a:lnTo>
                  <a:lnTo>
                    <a:pt x="4085539" y="7315"/>
                  </a:lnTo>
                  <a:lnTo>
                    <a:pt x="4217213" y="25603"/>
                  </a:lnTo>
                  <a:lnTo>
                    <a:pt x="4294022" y="47549"/>
                  </a:lnTo>
                  <a:lnTo>
                    <a:pt x="4348886" y="65837"/>
                  </a:lnTo>
                  <a:lnTo>
                    <a:pt x="4400093" y="91440"/>
                  </a:lnTo>
                  <a:lnTo>
                    <a:pt x="4447641" y="117043"/>
                  </a:lnTo>
                  <a:lnTo>
                    <a:pt x="4465929" y="131674"/>
                  </a:lnTo>
                  <a:lnTo>
                    <a:pt x="4480560" y="146304"/>
                  </a:lnTo>
                  <a:lnTo>
                    <a:pt x="4495190" y="168250"/>
                  </a:lnTo>
                  <a:lnTo>
                    <a:pt x="4502505" y="182880"/>
                  </a:lnTo>
                  <a:lnTo>
                    <a:pt x="4506163" y="197511"/>
                  </a:lnTo>
                  <a:lnTo>
                    <a:pt x="4502505" y="219456"/>
                  </a:lnTo>
                  <a:lnTo>
                    <a:pt x="4491533" y="234087"/>
                  </a:lnTo>
                  <a:lnTo>
                    <a:pt x="4462272" y="252375"/>
                  </a:lnTo>
                  <a:lnTo>
                    <a:pt x="4425696" y="263347"/>
                  </a:lnTo>
                  <a:lnTo>
                    <a:pt x="4396435" y="267005"/>
                  </a:lnTo>
                  <a:lnTo>
                    <a:pt x="4315968" y="267005"/>
                  </a:lnTo>
                  <a:lnTo>
                    <a:pt x="4133088" y="267005"/>
                  </a:lnTo>
                  <a:lnTo>
                    <a:pt x="3906317" y="267005"/>
                  </a:lnTo>
                  <a:lnTo>
                    <a:pt x="3730752" y="270663"/>
                  </a:lnTo>
                  <a:lnTo>
                    <a:pt x="3493008" y="267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7">
              <a:extLst>
                <a:ext uri="{FF2B5EF4-FFF2-40B4-BE49-F238E27FC236}">
                  <a16:creationId xmlns:a16="http://schemas.microsoft.com/office/drawing/2014/main" id="{D948E281-2714-4D9C-AE84-CAB7DAE33D57}"/>
                </a:ext>
              </a:extLst>
            </p:cNvPr>
            <p:cNvSpPr/>
            <p:nvPr/>
          </p:nvSpPr>
          <p:spPr>
            <a:xfrm>
              <a:off x="2686050" y="2525713"/>
              <a:ext cx="3568700" cy="2671762"/>
            </a:xfrm>
            <a:custGeom>
              <a:avLst/>
              <a:gdLst>
                <a:gd name="connsiteX0" fmla="*/ 3134114 w 3569219"/>
                <a:gd name="connsiteY0" fmla="*/ 686649 h 2671815"/>
                <a:gd name="connsiteX1" fmla="*/ 2950554 w 3569219"/>
                <a:gd name="connsiteY1" fmla="*/ 870209 h 2671815"/>
                <a:gd name="connsiteX2" fmla="*/ 2800987 w 3569219"/>
                <a:gd name="connsiteY2" fmla="*/ 1009579 h 2671815"/>
                <a:gd name="connsiteX3" fmla="*/ 2627625 w 3569219"/>
                <a:gd name="connsiteY3" fmla="*/ 1186340 h 2671815"/>
                <a:gd name="connsiteX4" fmla="*/ 2508651 w 3569219"/>
                <a:gd name="connsiteY4" fmla="*/ 1288318 h 2671815"/>
                <a:gd name="connsiteX5" fmla="*/ 2270703 w 3569219"/>
                <a:gd name="connsiteY5" fmla="*/ 1475277 h 2671815"/>
                <a:gd name="connsiteX6" fmla="*/ 2025957 w 3569219"/>
                <a:gd name="connsiteY6" fmla="*/ 1648639 h 2671815"/>
                <a:gd name="connsiteX7" fmla="*/ 1886587 w 3569219"/>
                <a:gd name="connsiteY7" fmla="*/ 1740419 h 2671815"/>
                <a:gd name="connsiteX8" fmla="*/ 1726822 w 3569219"/>
                <a:gd name="connsiteY8" fmla="*/ 1838997 h 2671815"/>
                <a:gd name="connsiteX9" fmla="*/ 1560258 w 3569219"/>
                <a:gd name="connsiteY9" fmla="*/ 1957971 h 2671815"/>
                <a:gd name="connsiteX10" fmla="*/ 1366501 w 3569219"/>
                <a:gd name="connsiteY10" fmla="*/ 2076945 h 2671815"/>
                <a:gd name="connsiteX11" fmla="*/ 1131952 w 3569219"/>
                <a:gd name="connsiteY11" fmla="*/ 2206117 h 2671815"/>
                <a:gd name="connsiteX12" fmla="*/ 860012 w 3569219"/>
                <a:gd name="connsiteY12" fmla="*/ 2345487 h 2671815"/>
                <a:gd name="connsiteX13" fmla="*/ 635661 w 3569219"/>
                <a:gd name="connsiteY13" fmla="*/ 2447464 h 2671815"/>
                <a:gd name="connsiteX14" fmla="*/ 370519 w 3569219"/>
                <a:gd name="connsiteY14" fmla="*/ 2556240 h 2671815"/>
                <a:gd name="connsiteX15" fmla="*/ 207354 w 3569219"/>
                <a:gd name="connsiteY15" fmla="*/ 2617427 h 2671815"/>
                <a:gd name="connsiteX16" fmla="*/ 50988 w 3569219"/>
                <a:gd name="connsiteY16" fmla="*/ 2671815 h 2671815"/>
                <a:gd name="connsiteX17" fmla="*/ 37391 w 3569219"/>
                <a:gd name="connsiteY17" fmla="*/ 2671815 h 2671815"/>
                <a:gd name="connsiteX18" fmla="*/ 13597 w 3569219"/>
                <a:gd name="connsiteY18" fmla="*/ 2665017 h 2671815"/>
                <a:gd name="connsiteX19" fmla="*/ 3399 w 3569219"/>
                <a:gd name="connsiteY19" fmla="*/ 2654819 h 2671815"/>
                <a:gd name="connsiteX20" fmla="*/ 0 w 3569219"/>
                <a:gd name="connsiteY20" fmla="*/ 2644621 h 2671815"/>
                <a:gd name="connsiteX21" fmla="*/ 3399 w 3569219"/>
                <a:gd name="connsiteY21" fmla="*/ 2631024 h 2671815"/>
                <a:gd name="connsiteX22" fmla="*/ 13597 w 3569219"/>
                <a:gd name="connsiteY22" fmla="*/ 2614028 h 2671815"/>
                <a:gd name="connsiteX23" fmla="*/ 40791 w 3569219"/>
                <a:gd name="connsiteY23" fmla="*/ 2597032 h 2671815"/>
                <a:gd name="connsiteX24" fmla="*/ 268541 w 3569219"/>
                <a:gd name="connsiteY24" fmla="*/ 2491655 h 2671815"/>
                <a:gd name="connsiteX25" fmla="*/ 492892 w 3569219"/>
                <a:gd name="connsiteY25" fmla="*/ 2382878 h 2671815"/>
                <a:gd name="connsiteX26" fmla="*/ 693448 w 3569219"/>
                <a:gd name="connsiteY26" fmla="*/ 2280901 h 2671815"/>
                <a:gd name="connsiteX27" fmla="*/ 873609 w 3569219"/>
                <a:gd name="connsiteY27" fmla="*/ 2185722 h 2671815"/>
                <a:gd name="connsiteX28" fmla="*/ 1060568 w 3569219"/>
                <a:gd name="connsiteY28" fmla="*/ 2076945 h 2671815"/>
                <a:gd name="connsiteX29" fmla="*/ 1213534 w 3569219"/>
                <a:gd name="connsiteY29" fmla="*/ 1978367 h 2671815"/>
                <a:gd name="connsiteX30" fmla="*/ 1386896 w 3569219"/>
                <a:gd name="connsiteY30" fmla="*/ 1862792 h 2671815"/>
                <a:gd name="connsiteX31" fmla="*/ 1509270 w 3569219"/>
                <a:gd name="connsiteY31" fmla="*/ 1777811 h 2671815"/>
                <a:gd name="connsiteX32" fmla="*/ 1723423 w 3569219"/>
                <a:gd name="connsiteY32" fmla="*/ 1624844 h 2671815"/>
                <a:gd name="connsiteX33" fmla="*/ 1974968 w 3569219"/>
                <a:gd name="connsiteY33" fmla="*/ 1437885 h 2671815"/>
                <a:gd name="connsiteX34" fmla="*/ 2168725 w 3569219"/>
                <a:gd name="connsiteY34" fmla="*/ 1291717 h 2671815"/>
                <a:gd name="connsiteX35" fmla="*/ 2280901 w 3569219"/>
                <a:gd name="connsiteY35" fmla="*/ 1206736 h 2671815"/>
                <a:gd name="connsiteX36" fmla="*/ 2603830 w 3569219"/>
                <a:gd name="connsiteY36" fmla="*/ 934795 h 2671815"/>
                <a:gd name="connsiteX37" fmla="*/ 2766994 w 3569219"/>
                <a:gd name="connsiteY37" fmla="*/ 778429 h 2671815"/>
                <a:gd name="connsiteX38" fmla="*/ 2919961 w 3569219"/>
                <a:gd name="connsiteY38" fmla="*/ 618664 h 2671815"/>
                <a:gd name="connsiteX39" fmla="*/ 3028737 w 3569219"/>
                <a:gd name="connsiteY39" fmla="*/ 489493 h 2671815"/>
                <a:gd name="connsiteX40" fmla="*/ 3113719 w 3569219"/>
                <a:gd name="connsiteY40" fmla="*/ 380716 h 2671815"/>
                <a:gd name="connsiteX41" fmla="*/ 3174905 w 3569219"/>
                <a:gd name="connsiteY41" fmla="*/ 278739 h 2671815"/>
                <a:gd name="connsiteX42" fmla="*/ 3191901 w 3569219"/>
                <a:gd name="connsiteY42" fmla="*/ 254944 h 2671815"/>
                <a:gd name="connsiteX43" fmla="*/ 3212297 w 3569219"/>
                <a:gd name="connsiteY43" fmla="*/ 227750 h 2671815"/>
                <a:gd name="connsiteX44" fmla="*/ 3215696 w 3569219"/>
                <a:gd name="connsiteY44" fmla="*/ 203955 h 2671815"/>
                <a:gd name="connsiteX45" fmla="*/ 3215696 w 3569219"/>
                <a:gd name="connsiteY45" fmla="*/ 186959 h 2671815"/>
                <a:gd name="connsiteX46" fmla="*/ 3208898 w 3569219"/>
                <a:gd name="connsiteY46" fmla="*/ 166563 h 2671815"/>
                <a:gd name="connsiteX47" fmla="*/ 3195301 w 3569219"/>
                <a:gd name="connsiteY47" fmla="*/ 142768 h 2671815"/>
                <a:gd name="connsiteX48" fmla="*/ 3154510 w 3569219"/>
                <a:gd name="connsiteY48" fmla="*/ 101977 h 2671815"/>
                <a:gd name="connsiteX49" fmla="*/ 3117118 w 3569219"/>
                <a:gd name="connsiteY49" fmla="*/ 67985 h 2671815"/>
                <a:gd name="connsiteX50" fmla="*/ 3100122 w 3569219"/>
                <a:gd name="connsiteY50" fmla="*/ 44190 h 2671815"/>
                <a:gd name="connsiteX51" fmla="*/ 3093323 w 3569219"/>
                <a:gd name="connsiteY51" fmla="*/ 23794 h 2671815"/>
                <a:gd name="connsiteX52" fmla="*/ 3093323 w 3569219"/>
                <a:gd name="connsiteY52" fmla="*/ 6798 h 2671815"/>
                <a:gd name="connsiteX53" fmla="*/ 3100122 w 3569219"/>
                <a:gd name="connsiteY53" fmla="*/ 0 h 2671815"/>
                <a:gd name="connsiteX54" fmla="*/ 3117118 w 3569219"/>
                <a:gd name="connsiteY54" fmla="*/ 3399 h 2671815"/>
                <a:gd name="connsiteX55" fmla="*/ 3147711 w 3569219"/>
                <a:gd name="connsiteY55" fmla="*/ 10197 h 2671815"/>
                <a:gd name="connsiteX56" fmla="*/ 3208898 w 3569219"/>
                <a:gd name="connsiteY56" fmla="*/ 16996 h 2671815"/>
                <a:gd name="connsiteX57" fmla="*/ 3280282 w 3569219"/>
                <a:gd name="connsiteY57" fmla="*/ 40791 h 2671815"/>
                <a:gd name="connsiteX58" fmla="*/ 3324473 w 3569219"/>
                <a:gd name="connsiteY58" fmla="*/ 61186 h 2671815"/>
                <a:gd name="connsiteX59" fmla="*/ 3375461 w 3569219"/>
                <a:gd name="connsiteY59" fmla="*/ 91780 h 2671815"/>
                <a:gd name="connsiteX60" fmla="*/ 3446846 w 3569219"/>
                <a:gd name="connsiteY60" fmla="*/ 139369 h 2671815"/>
                <a:gd name="connsiteX61" fmla="*/ 3491036 w 3569219"/>
                <a:gd name="connsiteY61" fmla="*/ 176761 h 2671815"/>
                <a:gd name="connsiteX62" fmla="*/ 3528428 w 3569219"/>
                <a:gd name="connsiteY62" fmla="*/ 214153 h 2671815"/>
                <a:gd name="connsiteX63" fmla="*/ 3548823 w 3569219"/>
                <a:gd name="connsiteY63" fmla="*/ 241347 h 2671815"/>
                <a:gd name="connsiteX64" fmla="*/ 3565820 w 3569219"/>
                <a:gd name="connsiteY64" fmla="*/ 265142 h 2671815"/>
                <a:gd name="connsiteX65" fmla="*/ 3569219 w 3569219"/>
                <a:gd name="connsiteY65" fmla="*/ 282138 h 2671815"/>
                <a:gd name="connsiteX66" fmla="*/ 3569219 w 3569219"/>
                <a:gd name="connsiteY66" fmla="*/ 299134 h 2671815"/>
                <a:gd name="connsiteX67" fmla="*/ 3565820 w 3569219"/>
                <a:gd name="connsiteY67" fmla="*/ 322929 h 2671815"/>
                <a:gd name="connsiteX68" fmla="*/ 3548823 w 3569219"/>
                <a:gd name="connsiteY68" fmla="*/ 346724 h 2671815"/>
                <a:gd name="connsiteX69" fmla="*/ 3514831 w 3569219"/>
                <a:gd name="connsiteY69" fmla="*/ 367119 h 2671815"/>
                <a:gd name="connsiteX70" fmla="*/ 3467241 w 3569219"/>
                <a:gd name="connsiteY70" fmla="*/ 387515 h 2671815"/>
                <a:gd name="connsiteX71" fmla="*/ 3423051 w 3569219"/>
                <a:gd name="connsiteY71" fmla="*/ 411310 h 2671815"/>
                <a:gd name="connsiteX72" fmla="*/ 3334670 w 3569219"/>
                <a:gd name="connsiteY72" fmla="*/ 475895 h 2671815"/>
                <a:gd name="connsiteX73" fmla="*/ 3266685 w 3569219"/>
                <a:gd name="connsiteY73" fmla="*/ 540481 h 2671815"/>
                <a:gd name="connsiteX74" fmla="*/ 3178304 w 3569219"/>
                <a:gd name="connsiteY74" fmla="*/ 639060 h 2671815"/>
                <a:gd name="connsiteX75" fmla="*/ 3134114 w 3569219"/>
                <a:gd name="connsiteY75" fmla="*/ 686649 h 26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69219" h="2671815">
                  <a:moveTo>
                    <a:pt x="3134114" y="686649"/>
                  </a:moveTo>
                  <a:lnTo>
                    <a:pt x="2950554" y="870209"/>
                  </a:lnTo>
                  <a:lnTo>
                    <a:pt x="2800987" y="1009579"/>
                  </a:lnTo>
                  <a:lnTo>
                    <a:pt x="2627625" y="1186340"/>
                  </a:lnTo>
                  <a:lnTo>
                    <a:pt x="2508651" y="1288318"/>
                  </a:lnTo>
                  <a:lnTo>
                    <a:pt x="2270703" y="1475277"/>
                  </a:lnTo>
                  <a:lnTo>
                    <a:pt x="2025957" y="1648639"/>
                  </a:lnTo>
                  <a:lnTo>
                    <a:pt x="1886587" y="1740419"/>
                  </a:lnTo>
                  <a:lnTo>
                    <a:pt x="1726822" y="1838997"/>
                  </a:lnTo>
                  <a:lnTo>
                    <a:pt x="1560258" y="1957971"/>
                  </a:lnTo>
                  <a:lnTo>
                    <a:pt x="1366501" y="2076945"/>
                  </a:lnTo>
                  <a:lnTo>
                    <a:pt x="1131952" y="2206117"/>
                  </a:lnTo>
                  <a:lnTo>
                    <a:pt x="860012" y="2345487"/>
                  </a:lnTo>
                  <a:lnTo>
                    <a:pt x="635661" y="2447464"/>
                  </a:lnTo>
                  <a:lnTo>
                    <a:pt x="370519" y="2556240"/>
                  </a:lnTo>
                  <a:lnTo>
                    <a:pt x="207354" y="2617427"/>
                  </a:lnTo>
                  <a:lnTo>
                    <a:pt x="50988" y="2671815"/>
                  </a:lnTo>
                  <a:lnTo>
                    <a:pt x="37391" y="2671815"/>
                  </a:lnTo>
                  <a:lnTo>
                    <a:pt x="13597" y="2665017"/>
                  </a:lnTo>
                  <a:lnTo>
                    <a:pt x="3399" y="2654819"/>
                  </a:lnTo>
                  <a:lnTo>
                    <a:pt x="0" y="2644621"/>
                  </a:lnTo>
                  <a:lnTo>
                    <a:pt x="3399" y="2631024"/>
                  </a:lnTo>
                  <a:lnTo>
                    <a:pt x="13597" y="2614028"/>
                  </a:lnTo>
                  <a:lnTo>
                    <a:pt x="40791" y="2597032"/>
                  </a:lnTo>
                  <a:lnTo>
                    <a:pt x="268541" y="2491655"/>
                  </a:lnTo>
                  <a:lnTo>
                    <a:pt x="492892" y="2382878"/>
                  </a:lnTo>
                  <a:lnTo>
                    <a:pt x="693448" y="2280901"/>
                  </a:lnTo>
                  <a:lnTo>
                    <a:pt x="873609" y="2185722"/>
                  </a:lnTo>
                  <a:lnTo>
                    <a:pt x="1060568" y="2076945"/>
                  </a:lnTo>
                  <a:lnTo>
                    <a:pt x="1213534" y="1978367"/>
                  </a:lnTo>
                  <a:lnTo>
                    <a:pt x="1386896" y="1862792"/>
                  </a:lnTo>
                  <a:lnTo>
                    <a:pt x="1509270" y="1777811"/>
                  </a:lnTo>
                  <a:lnTo>
                    <a:pt x="1723423" y="1624844"/>
                  </a:lnTo>
                  <a:lnTo>
                    <a:pt x="1974968" y="1437885"/>
                  </a:lnTo>
                  <a:lnTo>
                    <a:pt x="2168725" y="1291717"/>
                  </a:lnTo>
                  <a:lnTo>
                    <a:pt x="2280901" y="1206736"/>
                  </a:lnTo>
                  <a:lnTo>
                    <a:pt x="2603830" y="934795"/>
                  </a:lnTo>
                  <a:lnTo>
                    <a:pt x="2766994" y="778429"/>
                  </a:lnTo>
                  <a:lnTo>
                    <a:pt x="2919961" y="618664"/>
                  </a:lnTo>
                  <a:lnTo>
                    <a:pt x="3028737" y="489493"/>
                  </a:lnTo>
                  <a:lnTo>
                    <a:pt x="3113719" y="380716"/>
                  </a:lnTo>
                  <a:lnTo>
                    <a:pt x="3174905" y="278739"/>
                  </a:lnTo>
                  <a:lnTo>
                    <a:pt x="3191901" y="254944"/>
                  </a:lnTo>
                  <a:lnTo>
                    <a:pt x="3212297" y="227750"/>
                  </a:lnTo>
                  <a:lnTo>
                    <a:pt x="3215696" y="203955"/>
                  </a:lnTo>
                  <a:lnTo>
                    <a:pt x="3215696" y="186959"/>
                  </a:lnTo>
                  <a:lnTo>
                    <a:pt x="3208898" y="166563"/>
                  </a:lnTo>
                  <a:lnTo>
                    <a:pt x="3195301" y="142768"/>
                  </a:lnTo>
                  <a:lnTo>
                    <a:pt x="3154510" y="101977"/>
                  </a:lnTo>
                  <a:lnTo>
                    <a:pt x="3117118" y="67985"/>
                  </a:lnTo>
                  <a:lnTo>
                    <a:pt x="3100122" y="44190"/>
                  </a:lnTo>
                  <a:lnTo>
                    <a:pt x="3093323" y="23794"/>
                  </a:lnTo>
                  <a:lnTo>
                    <a:pt x="3093323" y="6798"/>
                  </a:lnTo>
                  <a:lnTo>
                    <a:pt x="3100122" y="0"/>
                  </a:lnTo>
                  <a:lnTo>
                    <a:pt x="3117118" y="3399"/>
                  </a:lnTo>
                  <a:lnTo>
                    <a:pt x="3147711" y="10197"/>
                  </a:lnTo>
                  <a:lnTo>
                    <a:pt x="3208898" y="16996"/>
                  </a:lnTo>
                  <a:lnTo>
                    <a:pt x="3280282" y="40791"/>
                  </a:lnTo>
                  <a:lnTo>
                    <a:pt x="3324473" y="61186"/>
                  </a:lnTo>
                  <a:lnTo>
                    <a:pt x="3375461" y="91780"/>
                  </a:lnTo>
                  <a:lnTo>
                    <a:pt x="3446846" y="139369"/>
                  </a:lnTo>
                  <a:lnTo>
                    <a:pt x="3491036" y="176761"/>
                  </a:lnTo>
                  <a:lnTo>
                    <a:pt x="3528428" y="214153"/>
                  </a:lnTo>
                  <a:lnTo>
                    <a:pt x="3548823" y="241347"/>
                  </a:lnTo>
                  <a:lnTo>
                    <a:pt x="3565820" y="265142"/>
                  </a:lnTo>
                  <a:lnTo>
                    <a:pt x="3569219" y="282138"/>
                  </a:lnTo>
                  <a:lnTo>
                    <a:pt x="3569219" y="299134"/>
                  </a:lnTo>
                  <a:lnTo>
                    <a:pt x="3565820" y="322929"/>
                  </a:lnTo>
                  <a:lnTo>
                    <a:pt x="3548823" y="346724"/>
                  </a:lnTo>
                  <a:lnTo>
                    <a:pt x="3514831" y="367119"/>
                  </a:lnTo>
                  <a:lnTo>
                    <a:pt x="3467241" y="387515"/>
                  </a:lnTo>
                  <a:lnTo>
                    <a:pt x="3423051" y="411310"/>
                  </a:lnTo>
                  <a:lnTo>
                    <a:pt x="3334670" y="475895"/>
                  </a:lnTo>
                  <a:lnTo>
                    <a:pt x="3266685" y="540481"/>
                  </a:lnTo>
                  <a:lnTo>
                    <a:pt x="3178304" y="639060"/>
                  </a:lnTo>
                  <a:lnTo>
                    <a:pt x="3134114" y="686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49">
              <a:extLst>
                <a:ext uri="{FF2B5EF4-FFF2-40B4-BE49-F238E27FC236}">
                  <a16:creationId xmlns:a16="http://schemas.microsoft.com/office/drawing/2014/main" id="{FED00C0E-B585-4FF5-953E-61DD5BB8A4BE}"/>
                </a:ext>
              </a:extLst>
            </p:cNvPr>
            <p:cNvSpPr/>
            <p:nvPr/>
          </p:nvSpPr>
          <p:spPr>
            <a:xfrm>
              <a:off x="4386263" y="4211638"/>
              <a:ext cx="1971675" cy="1701800"/>
            </a:xfrm>
            <a:custGeom>
              <a:avLst/>
              <a:gdLst>
                <a:gd name="connsiteX0" fmla="*/ 1133475 w 1971675"/>
                <a:gd name="connsiteY0" fmla="*/ 211932 h 1700213"/>
                <a:gd name="connsiteX1" fmla="*/ 904875 w 1971675"/>
                <a:gd name="connsiteY1" fmla="*/ 235744 h 1700213"/>
                <a:gd name="connsiteX2" fmla="*/ 657225 w 1971675"/>
                <a:gd name="connsiteY2" fmla="*/ 261938 h 1700213"/>
                <a:gd name="connsiteX3" fmla="*/ 411956 w 1971675"/>
                <a:gd name="connsiteY3" fmla="*/ 290513 h 1700213"/>
                <a:gd name="connsiteX4" fmla="*/ 121443 w 1971675"/>
                <a:gd name="connsiteY4" fmla="*/ 326232 h 1700213"/>
                <a:gd name="connsiteX5" fmla="*/ 11906 w 1971675"/>
                <a:gd name="connsiteY5" fmla="*/ 340519 h 1700213"/>
                <a:gd name="connsiteX6" fmla="*/ 0 w 1971675"/>
                <a:gd name="connsiteY6" fmla="*/ 178594 h 1700213"/>
                <a:gd name="connsiteX7" fmla="*/ 152400 w 1971675"/>
                <a:gd name="connsiteY7" fmla="*/ 169069 h 1700213"/>
                <a:gd name="connsiteX8" fmla="*/ 397668 w 1971675"/>
                <a:gd name="connsiteY8" fmla="*/ 145257 h 1700213"/>
                <a:gd name="connsiteX9" fmla="*/ 707231 w 1971675"/>
                <a:gd name="connsiteY9" fmla="*/ 114300 h 1700213"/>
                <a:gd name="connsiteX10" fmla="*/ 1064418 w 1971675"/>
                <a:gd name="connsiteY10" fmla="*/ 76200 h 1700213"/>
                <a:gd name="connsiteX11" fmla="*/ 1428750 w 1971675"/>
                <a:gd name="connsiteY11" fmla="*/ 33338 h 1700213"/>
                <a:gd name="connsiteX12" fmla="*/ 1681162 w 1971675"/>
                <a:gd name="connsiteY12" fmla="*/ 0 h 1700213"/>
                <a:gd name="connsiteX13" fmla="*/ 1695450 w 1971675"/>
                <a:gd name="connsiteY13" fmla="*/ 0 h 1700213"/>
                <a:gd name="connsiteX14" fmla="*/ 1714500 w 1971675"/>
                <a:gd name="connsiteY14" fmla="*/ 4763 h 1700213"/>
                <a:gd name="connsiteX15" fmla="*/ 1750218 w 1971675"/>
                <a:gd name="connsiteY15" fmla="*/ 23813 h 1700213"/>
                <a:gd name="connsiteX16" fmla="*/ 1797843 w 1971675"/>
                <a:gd name="connsiteY16" fmla="*/ 47625 h 1700213"/>
                <a:gd name="connsiteX17" fmla="*/ 1828800 w 1971675"/>
                <a:gd name="connsiteY17" fmla="*/ 61913 h 1700213"/>
                <a:gd name="connsiteX18" fmla="*/ 1845468 w 1971675"/>
                <a:gd name="connsiteY18" fmla="*/ 73819 h 1700213"/>
                <a:gd name="connsiteX19" fmla="*/ 1900237 w 1971675"/>
                <a:gd name="connsiteY19" fmla="*/ 111919 h 1700213"/>
                <a:gd name="connsiteX20" fmla="*/ 1933575 w 1971675"/>
                <a:gd name="connsiteY20" fmla="*/ 142875 h 1700213"/>
                <a:gd name="connsiteX21" fmla="*/ 1957387 w 1971675"/>
                <a:gd name="connsiteY21" fmla="*/ 166688 h 1700213"/>
                <a:gd name="connsiteX22" fmla="*/ 1966912 w 1971675"/>
                <a:gd name="connsiteY22" fmla="*/ 185738 h 1700213"/>
                <a:gd name="connsiteX23" fmla="*/ 1971675 w 1971675"/>
                <a:gd name="connsiteY23" fmla="*/ 200025 h 1700213"/>
                <a:gd name="connsiteX24" fmla="*/ 1971675 w 1971675"/>
                <a:gd name="connsiteY24" fmla="*/ 211932 h 1700213"/>
                <a:gd name="connsiteX25" fmla="*/ 1962150 w 1971675"/>
                <a:gd name="connsiteY25" fmla="*/ 230982 h 1700213"/>
                <a:gd name="connsiteX26" fmla="*/ 1947862 w 1971675"/>
                <a:gd name="connsiteY26" fmla="*/ 240507 h 1700213"/>
                <a:gd name="connsiteX27" fmla="*/ 1933575 w 1971675"/>
                <a:gd name="connsiteY27" fmla="*/ 254794 h 1700213"/>
                <a:gd name="connsiteX28" fmla="*/ 1916906 w 1971675"/>
                <a:gd name="connsiteY28" fmla="*/ 278607 h 1700213"/>
                <a:gd name="connsiteX29" fmla="*/ 1902618 w 1971675"/>
                <a:gd name="connsiteY29" fmla="*/ 314325 h 1700213"/>
                <a:gd name="connsiteX30" fmla="*/ 1897856 w 1971675"/>
                <a:gd name="connsiteY30" fmla="*/ 395288 h 1700213"/>
                <a:gd name="connsiteX31" fmla="*/ 1885950 w 1971675"/>
                <a:gd name="connsiteY31" fmla="*/ 635794 h 1700213"/>
                <a:gd name="connsiteX32" fmla="*/ 1871662 w 1971675"/>
                <a:gd name="connsiteY32" fmla="*/ 914400 h 1700213"/>
                <a:gd name="connsiteX33" fmla="*/ 1854993 w 1971675"/>
                <a:gd name="connsiteY33" fmla="*/ 1200150 h 1700213"/>
                <a:gd name="connsiteX34" fmla="*/ 1850231 w 1971675"/>
                <a:gd name="connsiteY34" fmla="*/ 1300163 h 1700213"/>
                <a:gd name="connsiteX35" fmla="*/ 1843087 w 1971675"/>
                <a:gd name="connsiteY35" fmla="*/ 1352550 h 1700213"/>
                <a:gd name="connsiteX36" fmla="*/ 1831181 w 1971675"/>
                <a:gd name="connsiteY36" fmla="*/ 1414463 h 1700213"/>
                <a:gd name="connsiteX37" fmla="*/ 1809750 w 1971675"/>
                <a:gd name="connsiteY37" fmla="*/ 1490663 h 1700213"/>
                <a:gd name="connsiteX38" fmla="*/ 1776412 w 1971675"/>
                <a:gd name="connsiteY38" fmla="*/ 1581150 h 1700213"/>
                <a:gd name="connsiteX39" fmla="*/ 1750218 w 1971675"/>
                <a:gd name="connsiteY39" fmla="*/ 1652588 h 1700213"/>
                <a:gd name="connsiteX40" fmla="*/ 1740693 w 1971675"/>
                <a:gd name="connsiteY40" fmla="*/ 1671638 h 1700213"/>
                <a:gd name="connsiteX41" fmla="*/ 1721643 w 1971675"/>
                <a:gd name="connsiteY41" fmla="*/ 1685925 h 1700213"/>
                <a:gd name="connsiteX42" fmla="*/ 1702593 w 1971675"/>
                <a:gd name="connsiteY42" fmla="*/ 1695450 h 1700213"/>
                <a:gd name="connsiteX43" fmla="*/ 1678781 w 1971675"/>
                <a:gd name="connsiteY43" fmla="*/ 1700213 h 1700213"/>
                <a:gd name="connsiteX44" fmla="*/ 1654968 w 1971675"/>
                <a:gd name="connsiteY44" fmla="*/ 1693069 h 1700213"/>
                <a:gd name="connsiteX45" fmla="*/ 1635918 w 1971675"/>
                <a:gd name="connsiteY45" fmla="*/ 1678782 h 1700213"/>
                <a:gd name="connsiteX46" fmla="*/ 1619250 w 1971675"/>
                <a:gd name="connsiteY46" fmla="*/ 1657350 h 1700213"/>
                <a:gd name="connsiteX47" fmla="*/ 1609725 w 1971675"/>
                <a:gd name="connsiteY47" fmla="*/ 1631157 h 1700213"/>
                <a:gd name="connsiteX48" fmla="*/ 1604962 w 1971675"/>
                <a:gd name="connsiteY48" fmla="*/ 1597819 h 1700213"/>
                <a:gd name="connsiteX49" fmla="*/ 1607343 w 1971675"/>
                <a:gd name="connsiteY49" fmla="*/ 1378744 h 1700213"/>
                <a:gd name="connsiteX50" fmla="*/ 1619250 w 1971675"/>
                <a:gd name="connsiteY50" fmla="*/ 1188244 h 1700213"/>
                <a:gd name="connsiteX51" fmla="*/ 1626393 w 1971675"/>
                <a:gd name="connsiteY51" fmla="*/ 1066800 h 1700213"/>
                <a:gd name="connsiteX52" fmla="*/ 1628775 w 1971675"/>
                <a:gd name="connsiteY52" fmla="*/ 942975 h 1700213"/>
                <a:gd name="connsiteX53" fmla="*/ 1631156 w 1971675"/>
                <a:gd name="connsiteY53" fmla="*/ 797719 h 1700213"/>
                <a:gd name="connsiteX54" fmla="*/ 1631156 w 1971675"/>
                <a:gd name="connsiteY54" fmla="*/ 573882 h 1700213"/>
                <a:gd name="connsiteX55" fmla="*/ 1631156 w 1971675"/>
                <a:gd name="connsiteY55" fmla="*/ 323850 h 1700213"/>
                <a:gd name="connsiteX56" fmla="*/ 1631156 w 1971675"/>
                <a:gd name="connsiteY56" fmla="*/ 230982 h 1700213"/>
                <a:gd name="connsiteX57" fmla="*/ 1628775 w 1971675"/>
                <a:gd name="connsiteY57" fmla="*/ 221457 h 1700213"/>
                <a:gd name="connsiteX58" fmla="*/ 1624012 w 1971675"/>
                <a:gd name="connsiteY58" fmla="*/ 209550 h 1700213"/>
                <a:gd name="connsiteX59" fmla="*/ 1612106 w 1971675"/>
                <a:gd name="connsiteY59" fmla="*/ 195263 h 1700213"/>
                <a:gd name="connsiteX60" fmla="*/ 1590675 w 1971675"/>
                <a:gd name="connsiteY60" fmla="*/ 183357 h 1700213"/>
                <a:gd name="connsiteX61" fmla="*/ 1559718 w 1971675"/>
                <a:gd name="connsiteY61" fmla="*/ 178594 h 1700213"/>
                <a:gd name="connsiteX62" fmla="*/ 1483518 w 1971675"/>
                <a:gd name="connsiteY62" fmla="*/ 183357 h 1700213"/>
                <a:gd name="connsiteX63" fmla="*/ 1343025 w 1971675"/>
                <a:gd name="connsiteY63" fmla="*/ 192882 h 1700213"/>
                <a:gd name="connsiteX64" fmla="*/ 1133475 w 1971675"/>
                <a:gd name="connsiteY64" fmla="*/ 211932 h 170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71675" h="1700213">
                  <a:moveTo>
                    <a:pt x="1133475" y="211932"/>
                  </a:moveTo>
                  <a:lnTo>
                    <a:pt x="904875" y="235744"/>
                  </a:lnTo>
                  <a:lnTo>
                    <a:pt x="657225" y="261938"/>
                  </a:lnTo>
                  <a:lnTo>
                    <a:pt x="411956" y="290513"/>
                  </a:lnTo>
                  <a:lnTo>
                    <a:pt x="121443" y="326232"/>
                  </a:lnTo>
                  <a:lnTo>
                    <a:pt x="11906" y="340519"/>
                  </a:lnTo>
                  <a:lnTo>
                    <a:pt x="0" y="178594"/>
                  </a:lnTo>
                  <a:lnTo>
                    <a:pt x="152400" y="169069"/>
                  </a:lnTo>
                  <a:lnTo>
                    <a:pt x="397668" y="145257"/>
                  </a:lnTo>
                  <a:lnTo>
                    <a:pt x="707231" y="114300"/>
                  </a:lnTo>
                  <a:lnTo>
                    <a:pt x="1064418" y="76200"/>
                  </a:lnTo>
                  <a:lnTo>
                    <a:pt x="1428750" y="33338"/>
                  </a:lnTo>
                  <a:lnTo>
                    <a:pt x="1681162" y="0"/>
                  </a:lnTo>
                  <a:lnTo>
                    <a:pt x="1695450" y="0"/>
                  </a:lnTo>
                  <a:lnTo>
                    <a:pt x="1714500" y="4763"/>
                  </a:lnTo>
                  <a:lnTo>
                    <a:pt x="1750218" y="23813"/>
                  </a:lnTo>
                  <a:lnTo>
                    <a:pt x="1797843" y="47625"/>
                  </a:lnTo>
                  <a:lnTo>
                    <a:pt x="1828800" y="61913"/>
                  </a:lnTo>
                  <a:lnTo>
                    <a:pt x="1845468" y="73819"/>
                  </a:lnTo>
                  <a:lnTo>
                    <a:pt x="1900237" y="111919"/>
                  </a:lnTo>
                  <a:lnTo>
                    <a:pt x="1933575" y="142875"/>
                  </a:lnTo>
                  <a:lnTo>
                    <a:pt x="1957387" y="166688"/>
                  </a:lnTo>
                  <a:lnTo>
                    <a:pt x="1966912" y="185738"/>
                  </a:lnTo>
                  <a:lnTo>
                    <a:pt x="1971675" y="200025"/>
                  </a:lnTo>
                  <a:lnTo>
                    <a:pt x="1971675" y="211932"/>
                  </a:lnTo>
                  <a:lnTo>
                    <a:pt x="1962150" y="230982"/>
                  </a:lnTo>
                  <a:lnTo>
                    <a:pt x="1947862" y="240507"/>
                  </a:lnTo>
                  <a:lnTo>
                    <a:pt x="1933575" y="254794"/>
                  </a:lnTo>
                  <a:lnTo>
                    <a:pt x="1916906" y="278607"/>
                  </a:lnTo>
                  <a:lnTo>
                    <a:pt x="1902618" y="314325"/>
                  </a:lnTo>
                  <a:lnTo>
                    <a:pt x="1897856" y="395288"/>
                  </a:lnTo>
                  <a:lnTo>
                    <a:pt x="1885950" y="635794"/>
                  </a:lnTo>
                  <a:lnTo>
                    <a:pt x="1871662" y="914400"/>
                  </a:lnTo>
                  <a:lnTo>
                    <a:pt x="1854993" y="1200150"/>
                  </a:lnTo>
                  <a:lnTo>
                    <a:pt x="1850231" y="1300163"/>
                  </a:lnTo>
                  <a:lnTo>
                    <a:pt x="1843087" y="1352550"/>
                  </a:lnTo>
                  <a:lnTo>
                    <a:pt x="1831181" y="1414463"/>
                  </a:lnTo>
                  <a:lnTo>
                    <a:pt x="1809750" y="1490663"/>
                  </a:lnTo>
                  <a:lnTo>
                    <a:pt x="1776412" y="1581150"/>
                  </a:lnTo>
                  <a:lnTo>
                    <a:pt x="1750218" y="1652588"/>
                  </a:lnTo>
                  <a:lnTo>
                    <a:pt x="1740693" y="1671638"/>
                  </a:lnTo>
                  <a:lnTo>
                    <a:pt x="1721643" y="1685925"/>
                  </a:lnTo>
                  <a:lnTo>
                    <a:pt x="1702593" y="1695450"/>
                  </a:lnTo>
                  <a:lnTo>
                    <a:pt x="1678781" y="1700213"/>
                  </a:lnTo>
                  <a:lnTo>
                    <a:pt x="1654968" y="1693069"/>
                  </a:lnTo>
                  <a:lnTo>
                    <a:pt x="1635918" y="1678782"/>
                  </a:lnTo>
                  <a:lnTo>
                    <a:pt x="1619250" y="1657350"/>
                  </a:lnTo>
                  <a:lnTo>
                    <a:pt x="1609725" y="1631157"/>
                  </a:lnTo>
                  <a:lnTo>
                    <a:pt x="1604962" y="1597819"/>
                  </a:lnTo>
                  <a:cubicBezTo>
                    <a:pt x="1605756" y="1524794"/>
                    <a:pt x="1606549" y="1451769"/>
                    <a:pt x="1607343" y="1378744"/>
                  </a:cubicBezTo>
                  <a:lnTo>
                    <a:pt x="1619250" y="1188244"/>
                  </a:lnTo>
                  <a:lnTo>
                    <a:pt x="1626393" y="1066800"/>
                  </a:lnTo>
                  <a:lnTo>
                    <a:pt x="1628775" y="942975"/>
                  </a:lnTo>
                  <a:cubicBezTo>
                    <a:pt x="1629569" y="894556"/>
                    <a:pt x="1630362" y="846138"/>
                    <a:pt x="1631156" y="797719"/>
                  </a:cubicBezTo>
                  <a:lnTo>
                    <a:pt x="1631156" y="573882"/>
                  </a:lnTo>
                  <a:lnTo>
                    <a:pt x="1631156" y="323850"/>
                  </a:lnTo>
                  <a:lnTo>
                    <a:pt x="1631156" y="230982"/>
                  </a:lnTo>
                  <a:lnTo>
                    <a:pt x="1628775" y="221457"/>
                  </a:lnTo>
                  <a:lnTo>
                    <a:pt x="1624012" y="209550"/>
                  </a:lnTo>
                  <a:lnTo>
                    <a:pt x="1612106" y="195263"/>
                  </a:lnTo>
                  <a:lnTo>
                    <a:pt x="1590675" y="183357"/>
                  </a:lnTo>
                  <a:lnTo>
                    <a:pt x="1559718" y="178594"/>
                  </a:lnTo>
                  <a:lnTo>
                    <a:pt x="1483518" y="183357"/>
                  </a:lnTo>
                  <a:lnTo>
                    <a:pt x="1343025" y="192882"/>
                  </a:lnTo>
                  <a:lnTo>
                    <a:pt x="113347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0">
              <a:extLst>
                <a:ext uri="{FF2B5EF4-FFF2-40B4-BE49-F238E27FC236}">
                  <a16:creationId xmlns:a16="http://schemas.microsoft.com/office/drawing/2014/main" id="{DC05409F-ED34-4F60-9F4F-1A185F1FF6F9}"/>
                </a:ext>
              </a:extLst>
            </p:cNvPr>
            <p:cNvSpPr/>
            <p:nvPr/>
          </p:nvSpPr>
          <p:spPr>
            <a:xfrm>
              <a:off x="4414838" y="4857750"/>
              <a:ext cx="1695450" cy="319088"/>
            </a:xfrm>
            <a:custGeom>
              <a:avLst/>
              <a:gdLst>
                <a:gd name="connsiteX0" fmla="*/ 1238250 w 1695450"/>
                <a:gd name="connsiteY0" fmla="*/ 204788 h 319088"/>
                <a:gd name="connsiteX1" fmla="*/ 881062 w 1695450"/>
                <a:gd name="connsiteY1" fmla="*/ 233363 h 319088"/>
                <a:gd name="connsiteX2" fmla="*/ 621506 w 1695450"/>
                <a:gd name="connsiteY2" fmla="*/ 257175 h 319088"/>
                <a:gd name="connsiteX3" fmla="*/ 330993 w 1695450"/>
                <a:gd name="connsiteY3" fmla="*/ 285750 h 319088"/>
                <a:gd name="connsiteX4" fmla="*/ 4762 w 1695450"/>
                <a:gd name="connsiteY4" fmla="*/ 319088 h 319088"/>
                <a:gd name="connsiteX5" fmla="*/ 0 w 1695450"/>
                <a:gd name="connsiteY5" fmla="*/ 161925 h 319088"/>
                <a:gd name="connsiteX6" fmla="*/ 233362 w 1695450"/>
                <a:gd name="connsiteY6" fmla="*/ 135731 h 319088"/>
                <a:gd name="connsiteX7" fmla="*/ 452437 w 1695450"/>
                <a:gd name="connsiteY7" fmla="*/ 107156 h 319088"/>
                <a:gd name="connsiteX8" fmla="*/ 731043 w 1695450"/>
                <a:gd name="connsiteY8" fmla="*/ 73819 h 319088"/>
                <a:gd name="connsiteX9" fmla="*/ 1023937 w 1695450"/>
                <a:gd name="connsiteY9" fmla="*/ 38100 h 319088"/>
                <a:gd name="connsiteX10" fmla="*/ 1340643 w 1695450"/>
                <a:gd name="connsiteY10" fmla="*/ 4763 h 319088"/>
                <a:gd name="connsiteX11" fmla="*/ 1381125 w 1695450"/>
                <a:gd name="connsiteY11" fmla="*/ 0 h 319088"/>
                <a:gd name="connsiteX12" fmla="*/ 1452562 w 1695450"/>
                <a:gd name="connsiteY12" fmla="*/ 4763 h 319088"/>
                <a:gd name="connsiteX13" fmla="*/ 1695450 w 1695450"/>
                <a:gd name="connsiteY13" fmla="*/ 33338 h 319088"/>
                <a:gd name="connsiteX14" fmla="*/ 1693068 w 1695450"/>
                <a:gd name="connsiteY14" fmla="*/ 176213 h 319088"/>
                <a:gd name="connsiteX15" fmla="*/ 1443037 w 1695450"/>
                <a:gd name="connsiteY15" fmla="*/ 190500 h 319088"/>
                <a:gd name="connsiteX16" fmla="*/ 1238250 w 1695450"/>
                <a:gd name="connsiteY16" fmla="*/ 2047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5450" h="319088">
                  <a:moveTo>
                    <a:pt x="1238250" y="204788"/>
                  </a:moveTo>
                  <a:lnTo>
                    <a:pt x="881062" y="233363"/>
                  </a:lnTo>
                  <a:lnTo>
                    <a:pt x="621506" y="257175"/>
                  </a:lnTo>
                  <a:lnTo>
                    <a:pt x="330993" y="285750"/>
                  </a:lnTo>
                  <a:lnTo>
                    <a:pt x="4762" y="319088"/>
                  </a:lnTo>
                  <a:lnTo>
                    <a:pt x="0" y="161925"/>
                  </a:lnTo>
                  <a:lnTo>
                    <a:pt x="233362" y="135731"/>
                  </a:lnTo>
                  <a:lnTo>
                    <a:pt x="452437" y="107156"/>
                  </a:lnTo>
                  <a:lnTo>
                    <a:pt x="731043" y="73819"/>
                  </a:lnTo>
                  <a:lnTo>
                    <a:pt x="1023937" y="38100"/>
                  </a:lnTo>
                  <a:lnTo>
                    <a:pt x="1340643" y="4763"/>
                  </a:lnTo>
                  <a:lnTo>
                    <a:pt x="1381125" y="0"/>
                  </a:lnTo>
                  <a:lnTo>
                    <a:pt x="1452562" y="4763"/>
                  </a:lnTo>
                  <a:lnTo>
                    <a:pt x="1695450" y="33338"/>
                  </a:lnTo>
                  <a:lnTo>
                    <a:pt x="1693068" y="176213"/>
                  </a:lnTo>
                  <a:lnTo>
                    <a:pt x="1443037" y="190500"/>
                  </a:lnTo>
                  <a:lnTo>
                    <a:pt x="1238250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1">
              <a:extLst>
                <a:ext uri="{FF2B5EF4-FFF2-40B4-BE49-F238E27FC236}">
                  <a16:creationId xmlns:a16="http://schemas.microsoft.com/office/drawing/2014/main" id="{419F28A5-D8AD-4538-A6C9-D46BA027C7FA}"/>
                </a:ext>
              </a:extLst>
            </p:cNvPr>
            <p:cNvSpPr/>
            <p:nvPr/>
          </p:nvSpPr>
          <p:spPr>
            <a:xfrm>
              <a:off x="4429125" y="5572125"/>
              <a:ext cx="1630363" cy="333375"/>
            </a:xfrm>
            <a:custGeom>
              <a:avLst/>
              <a:gdLst>
                <a:gd name="connsiteX0" fmla="*/ 1300163 w 1631156"/>
                <a:gd name="connsiteY0" fmla="*/ 7144 h 333375"/>
                <a:gd name="connsiteX1" fmla="*/ 897731 w 1631156"/>
                <a:gd name="connsiteY1" fmla="*/ 45244 h 333375"/>
                <a:gd name="connsiteX2" fmla="*/ 595313 w 1631156"/>
                <a:gd name="connsiteY2" fmla="*/ 71438 h 333375"/>
                <a:gd name="connsiteX3" fmla="*/ 361950 w 1631156"/>
                <a:gd name="connsiteY3" fmla="*/ 90488 h 333375"/>
                <a:gd name="connsiteX4" fmla="*/ 178594 w 1631156"/>
                <a:gd name="connsiteY4" fmla="*/ 104775 h 333375"/>
                <a:gd name="connsiteX5" fmla="*/ 0 w 1631156"/>
                <a:gd name="connsiteY5" fmla="*/ 116681 h 333375"/>
                <a:gd name="connsiteX6" fmla="*/ 2381 w 1631156"/>
                <a:gd name="connsiteY6" fmla="*/ 233363 h 333375"/>
                <a:gd name="connsiteX7" fmla="*/ 114300 w 1631156"/>
                <a:gd name="connsiteY7" fmla="*/ 254794 h 333375"/>
                <a:gd name="connsiteX8" fmla="*/ 176213 w 1631156"/>
                <a:gd name="connsiteY8" fmla="*/ 264319 h 333375"/>
                <a:gd name="connsiteX9" fmla="*/ 228600 w 1631156"/>
                <a:gd name="connsiteY9" fmla="*/ 266700 h 333375"/>
                <a:gd name="connsiteX10" fmla="*/ 261938 w 1631156"/>
                <a:gd name="connsiteY10" fmla="*/ 261938 h 333375"/>
                <a:gd name="connsiteX11" fmla="*/ 442913 w 1631156"/>
                <a:gd name="connsiteY11" fmla="*/ 240506 h 333375"/>
                <a:gd name="connsiteX12" fmla="*/ 654844 w 1631156"/>
                <a:gd name="connsiteY12" fmla="*/ 219075 h 333375"/>
                <a:gd name="connsiteX13" fmla="*/ 845344 w 1631156"/>
                <a:gd name="connsiteY13" fmla="*/ 197644 h 333375"/>
                <a:gd name="connsiteX14" fmla="*/ 1083469 w 1631156"/>
                <a:gd name="connsiteY14" fmla="*/ 176213 h 333375"/>
                <a:gd name="connsiteX15" fmla="*/ 1333500 w 1631156"/>
                <a:gd name="connsiteY15" fmla="*/ 159544 h 333375"/>
                <a:gd name="connsiteX16" fmla="*/ 1431131 w 1631156"/>
                <a:gd name="connsiteY16" fmla="*/ 157163 h 333375"/>
                <a:gd name="connsiteX17" fmla="*/ 1473994 w 1631156"/>
                <a:gd name="connsiteY17" fmla="*/ 166688 h 333375"/>
                <a:gd name="connsiteX18" fmla="*/ 1507331 w 1631156"/>
                <a:gd name="connsiteY18" fmla="*/ 178594 h 333375"/>
                <a:gd name="connsiteX19" fmla="*/ 1531144 w 1631156"/>
                <a:gd name="connsiteY19" fmla="*/ 188119 h 333375"/>
                <a:gd name="connsiteX20" fmla="*/ 1545431 w 1631156"/>
                <a:gd name="connsiteY20" fmla="*/ 204788 h 333375"/>
                <a:gd name="connsiteX21" fmla="*/ 1557338 w 1631156"/>
                <a:gd name="connsiteY21" fmla="*/ 233363 h 333375"/>
                <a:gd name="connsiteX22" fmla="*/ 1566863 w 1631156"/>
                <a:gd name="connsiteY22" fmla="*/ 271463 h 333375"/>
                <a:gd name="connsiteX23" fmla="*/ 1581150 w 1631156"/>
                <a:gd name="connsiteY23" fmla="*/ 302419 h 333375"/>
                <a:gd name="connsiteX24" fmla="*/ 1609725 w 1631156"/>
                <a:gd name="connsiteY24" fmla="*/ 326231 h 333375"/>
                <a:gd name="connsiteX25" fmla="*/ 1631156 w 1631156"/>
                <a:gd name="connsiteY25" fmla="*/ 333375 h 333375"/>
                <a:gd name="connsiteX26" fmla="*/ 1621631 w 1631156"/>
                <a:gd name="connsiteY26" fmla="*/ 0 h 333375"/>
                <a:gd name="connsiteX27" fmla="*/ 1462088 w 1631156"/>
                <a:gd name="connsiteY27" fmla="*/ 0 h 333375"/>
                <a:gd name="connsiteX28" fmla="*/ 1357313 w 1631156"/>
                <a:gd name="connsiteY28" fmla="*/ 0 h 333375"/>
                <a:gd name="connsiteX29" fmla="*/ 1300163 w 1631156"/>
                <a:gd name="connsiteY29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1156" h="333375">
                  <a:moveTo>
                    <a:pt x="1300163" y="7144"/>
                  </a:moveTo>
                  <a:lnTo>
                    <a:pt x="897731" y="45244"/>
                  </a:lnTo>
                  <a:lnTo>
                    <a:pt x="595313" y="71438"/>
                  </a:lnTo>
                  <a:lnTo>
                    <a:pt x="361950" y="90488"/>
                  </a:lnTo>
                  <a:lnTo>
                    <a:pt x="178594" y="104775"/>
                  </a:lnTo>
                  <a:lnTo>
                    <a:pt x="0" y="116681"/>
                  </a:lnTo>
                  <a:cubicBezTo>
                    <a:pt x="794" y="155575"/>
                    <a:pt x="1587" y="194469"/>
                    <a:pt x="2381" y="233363"/>
                  </a:cubicBezTo>
                  <a:lnTo>
                    <a:pt x="114300" y="254794"/>
                  </a:lnTo>
                  <a:lnTo>
                    <a:pt x="176213" y="264319"/>
                  </a:lnTo>
                  <a:lnTo>
                    <a:pt x="228600" y="266700"/>
                  </a:lnTo>
                  <a:lnTo>
                    <a:pt x="261938" y="261938"/>
                  </a:lnTo>
                  <a:lnTo>
                    <a:pt x="442913" y="240506"/>
                  </a:lnTo>
                  <a:lnTo>
                    <a:pt x="654844" y="219075"/>
                  </a:lnTo>
                  <a:lnTo>
                    <a:pt x="845344" y="197644"/>
                  </a:lnTo>
                  <a:lnTo>
                    <a:pt x="1083469" y="176213"/>
                  </a:lnTo>
                  <a:lnTo>
                    <a:pt x="1333500" y="159544"/>
                  </a:lnTo>
                  <a:lnTo>
                    <a:pt x="1431131" y="157163"/>
                  </a:lnTo>
                  <a:lnTo>
                    <a:pt x="1473994" y="166688"/>
                  </a:lnTo>
                  <a:lnTo>
                    <a:pt x="1507331" y="178594"/>
                  </a:lnTo>
                  <a:lnTo>
                    <a:pt x="1531144" y="188119"/>
                  </a:lnTo>
                  <a:lnTo>
                    <a:pt x="1545431" y="204788"/>
                  </a:lnTo>
                  <a:lnTo>
                    <a:pt x="1557338" y="233363"/>
                  </a:lnTo>
                  <a:lnTo>
                    <a:pt x="1566863" y="271463"/>
                  </a:lnTo>
                  <a:lnTo>
                    <a:pt x="1581150" y="302419"/>
                  </a:lnTo>
                  <a:lnTo>
                    <a:pt x="1609725" y="326231"/>
                  </a:lnTo>
                  <a:lnTo>
                    <a:pt x="1631156" y="333375"/>
                  </a:lnTo>
                  <a:lnTo>
                    <a:pt x="1621631" y="0"/>
                  </a:lnTo>
                  <a:lnTo>
                    <a:pt x="1462088" y="0"/>
                  </a:lnTo>
                  <a:lnTo>
                    <a:pt x="1357313" y="0"/>
                  </a:lnTo>
                  <a:lnTo>
                    <a:pt x="1300163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066" name="グループ化 1">
            <a:extLst>
              <a:ext uri="{FF2B5EF4-FFF2-40B4-BE49-F238E27FC236}">
                <a16:creationId xmlns:a16="http://schemas.microsoft.com/office/drawing/2014/main" id="{0C02EF20-1312-4FC3-B839-04B473F84DB1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504950"/>
            <a:ext cx="4440238" cy="4586288"/>
            <a:chOff x="2568575" y="1504950"/>
            <a:chExt cx="4440238" cy="4586288"/>
          </a:xfrm>
        </p:grpSpPr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3408EE90-E3CA-4DFE-8B45-0EBBE55FD8D0}"/>
                </a:ext>
              </a:extLst>
            </p:cNvPr>
            <p:cNvSpPr/>
            <p:nvPr/>
          </p:nvSpPr>
          <p:spPr>
            <a:xfrm>
              <a:off x="2568575" y="1598613"/>
              <a:ext cx="1430338" cy="2381250"/>
            </a:xfrm>
            <a:custGeom>
              <a:avLst/>
              <a:gdLst>
                <a:gd name="connsiteX0" fmla="*/ 1187493 w 1429901"/>
                <a:gd name="connsiteY0" fmla="*/ 665855 h 2381122"/>
                <a:gd name="connsiteX1" fmla="*/ 1129192 w 1429901"/>
                <a:gd name="connsiteY1" fmla="*/ 782456 h 2381122"/>
                <a:gd name="connsiteX2" fmla="*/ 1049412 w 1429901"/>
                <a:gd name="connsiteY2" fmla="*/ 935879 h 2381122"/>
                <a:gd name="connsiteX3" fmla="*/ 960427 w 1429901"/>
                <a:gd name="connsiteY3" fmla="*/ 1113849 h 2381122"/>
                <a:gd name="connsiteX4" fmla="*/ 914400 w 1429901"/>
                <a:gd name="connsiteY4" fmla="*/ 1205903 h 2381122"/>
                <a:gd name="connsiteX5" fmla="*/ 782456 w 1429901"/>
                <a:gd name="connsiteY5" fmla="*/ 1445243 h 2381122"/>
                <a:gd name="connsiteX6" fmla="*/ 687334 w 1429901"/>
                <a:gd name="connsiteY6" fmla="*/ 1586392 h 2381122"/>
                <a:gd name="connsiteX7" fmla="*/ 555391 w 1429901"/>
                <a:gd name="connsiteY7" fmla="*/ 1773568 h 2381122"/>
                <a:gd name="connsiteX8" fmla="*/ 426515 w 1429901"/>
                <a:gd name="connsiteY8" fmla="*/ 1942333 h 2381122"/>
                <a:gd name="connsiteX9" fmla="*/ 236271 w 1429901"/>
                <a:gd name="connsiteY9" fmla="*/ 2169398 h 2381122"/>
                <a:gd name="connsiteX10" fmla="*/ 101259 w 1429901"/>
                <a:gd name="connsiteY10" fmla="*/ 2319753 h 2381122"/>
                <a:gd name="connsiteX11" fmla="*/ 67506 w 1429901"/>
                <a:gd name="connsiteY11" fmla="*/ 2359643 h 2381122"/>
                <a:gd name="connsiteX12" fmla="*/ 46027 w 1429901"/>
                <a:gd name="connsiteY12" fmla="*/ 2371917 h 2381122"/>
                <a:gd name="connsiteX13" fmla="*/ 30685 w 1429901"/>
                <a:gd name="connsiteY13" fmla="*/ 2378053 h 2381122"/>
                <a:gd name="connsiteX14" fmla="*/ 21479 w 1429901"/>
                <a:gd name="connsiteY14" fmla="*/ 2381122 h 2381122"/>
                <a:gd name="connsiteX15" fmla="*/ 15342 w 1429901"/>
                <a:gd name="connsiteY15" fmla="*/ 2381122 h 2381122"/>
                <a:gd name="connsiteX16" fmla="*/ 6137 w 1429901"/>
                <a:gd name="connsiteY16" fmla="*/ 2378053 h 2381122"/>
                <a:gd name="connsiteX17" fmla="*/ 0 w 1429901"/>
                <a:gd name="connsiteY17" fmla="*/ 2368848 h 2381122"/>
                <a:gd name="connsiteX18" fmla="*/ 0 w 1429901"/>
                <a:gd name="connsiteY18" fmla="*/ 2353506 h 2381122"/>
                <a:gd name="connsiteX19" fmla="*/ 12274 w 1429901"/>
                <a:gd name="connsiteY19" fmla="*/ 2319753 h 2381122"/>
                <a:gd name="connsiteX20" fmla="*/ 79780 w 1429901"/>
                <a:gd name="connsiteY20" fmla="*/ 2224631 h 2381122"/>
                <a:gd name="connsiteX21" fmla="*/ 202518 w 1429901"/>
                <a:gd name="connsiteY21" fmla="*/ 2037455 h 2381122"/>
                <a:gd name="connsiteX22" fmla="*/ 306846 w 1429901"/>
                <a:gd name="connsiteY22" fmla="*/ 1877895 h 2381122"/>
                <a:gd name="connsiteX23" fmla="*/ 398899 w 1429901"/>
                <a:gd name="connsiteY23" fmla="*/ 1718335 h 2381122"/>
                <a:gd name="connsiteX24" fmla="*/ 466405 w 1429901"/>
                <a:gd name="connsiteY24" fmla="*/ 1604802 h 2381122"/>
                <a:gd name="connsiteX25" fmla="*/ 533911 w 1429901"/>
                <a:gd name="connsiteY25" fmla="*/ 1485133 h 2381122"/>
                <a:gd name="connsiteX26" fmla="*/ 610623 w 1429901"/>
                <a:gd name="connsiteY26" fmla="*/ 1334778 h 2381122"/>
                <a:gd name="connsiteX27" fmla="*/ 681197 w 1429901"/>
                <a:gd name="connsiteY27" fmla="*/ 1196698 h 2381122"/>
                <a:gd name="connsiteX28" fmla="*/ 764046 w 1429901"/>
                <a:gd name="connsiteY28" fmla="*/ 1027933 h 2381122"/>
                <a:gd name="connsiteX29" fmla="*/ 843825 w 1429901"/>
                <a:gd name="connsiteY29" fmla="*/ 849962 h 2381122"/>
                <a:gd name="connsiteX30" fmla="*/ 908263 w 1429901"/>
                <a:gd name="connsiteY30" fmla="*/ 705745 h 2381122"/>
                <a:gd name="connsiteX31" fmla="*/ 975769 w 1429901"/>
                <a:gd name="connsiteY31" fmla="*/ 536980 h 2381122"/>
                <a:gd name="connsiteX32" fmla="*/ 1021796 w 1429901"/>
                <a:gd name="connsiteY32" fmla="*/ 417310 h 2381122"/>
                <a:gd name="connsiteX33" fmla="*/ 1064754 w 1429901"/>
                <a:gd name="connsiteY33" fmla="*/ 300708 h 2381122"/>
                <a:gd name="connsiteX34" fmla="*/ 1086234 w 1429901"/>
                <a:gd name="connsiteY34" fmla="*/ 248545 h 2381122"/>
                <a:gd name="connsiteX35" fmla="*/ 1089302 w 1429901"/>
                <a:gd name="connsiteY35" fmla="*/ 223997 h 2381122"/>
                <a:gd name="connsiteX36" fmla="*/ 1086234 w 1429901"/>
                <a:gd name="connsiteY36" fmla="*/ 196381 h 2381122"/>
                <a:gd name="connsiteX37" fmla="*/ 1083165 w 1429901"/>
                <a:gd name="connsiteY37" fmla="*/ 181039 h 2381122"/>
                <a:gd name="connsiteX38" fmla="*/ 1058617 w 1429901"/>
                <a:gd name="connsiteY38" fmla="*/ 159560 h 2381122"/>
                <a:gd name="connsiteX39" fmla="*/ 1009522 w 1429901"/>
                <a:gd name="connsiteY39" fmla="*/ 122738 h 2381122"/>
                <a:gd name="connsiteX40" fmla="*/ 969632 w 1429901"/>
                <a:gd name="connsiteY40" fmla="*/ 92053 h 2381122"/>
                <a:gd name="connsiteX41" fmla="*/ 942016 w 1429901"/>
                <a:gd name="connsiteY41" fmla="*/ 70574 h 2381122"/>
                <a:gd name="connsiteX42" fmla="*/ 929742 w 1429901"/>
                <a:gd name="connsiteY42" fmla="*/ 52164 h 2381122"/>
                <a:gd name="connsiteX43" fmla="*/ 923605 w 1429901"/>
                <a:gd name="connsiteY43" fmla="*/ 39890 h 2381122"/>
                <a:gd name="connsiteX44" fmla="*/ 923605 w 1429901"/>
                <a:gd name="connsiteY44" fmla="*/ 30684 h 2381122"/>
                <a:gd name="connsiteX45" fmla="*/ 926674 w 1429901"/>
                <a:gd name="connsiteY45" fmla="*/ 18411 h 2381122"/>
                <a:gd name="connsiteX46" fmla="*/ 935879 w 1429901"/>
                <a:gd name="connsiteY46" fmla="*/ 12274 h 2381122"/>
                <a:gd name="connsiteX47" fmla="*/ 960427 w 1429901"/>
                <a:gd name="connsiteY47" fmla="*/ 6137 h 2381122"/>
                <a:gd name="connsiteX48" fmla="*/ 994180 w 1429901"/>
                <a:gd name="connsiteY48" fmla="*/ 3068 h 2381122"/>
                <a:gd name="connsiteX49" fmla="*/ 1031001 w 1429901"/>
                <a:gd name="connsiteY49" fmla="*/ 0 h 2381122"/>
                <a:gd name="connsiteX50" fmla="*/ 1080097 w 1429901"/>
                <a:gd name="connsiteY50" fmla="*/ 6137 h 2381122"/>
                <a:gd name="connsiteX51" fmla="*/ 1119987 w 1429901"/>
                <a:gd name="connsiteY51" fmla="*/ 15342 h 2381122"/>
                <a:gd name="connsiteX52" fmla="*/ 1187493 w 1429901"/>
                <a:gd name="connsiteY52" fmla="*/ 42958 h 2381122"/>
                <a:gd name="connsiteX53" fmla="*/ 1248862 w 1429901"/>
                <a:gd name="connsiteY53" fmla="*/ 79780 h 2381122"/>
                <a:gd name="connsiteX54" fmla="*/ 1297957 w 1429901"/>
                <a:gd name="connsiteY54" fmla="*/ 113533 h 2381122"/>
                <a:gd name="connsiteX55" fmla="*/ 1374668 w 1429901"/>
                <a:gd name="connsiteY55" fmla="*/ 171833 h 2381122"/>
                <a:gd name="connsiteX56" fmla="*/ 1399216 w 1429901"/>
                <a:gd name="connsiteY56" fmla="*/ 196381 h 2381122"/>
                <a:gd name="connsiteX57" fmla="*/ 1414558 w 1429901"/>
                <a:gd name="connsiteY57" fmla="*/ 217860 h 2381122"/>
                <a:gd name="connsiteX58" fmla="*/ 1423764 w 1429901"/>
                <a:gd name="connsiteY58" fmla="*/ 233202 h 2381122"/>
                <a:gd name="connsiteX59" fmla="*/ 1429901 w 1429901"/>
                <a:gd name="connsiteY59" fmla="*/ 251613 h 2381122"/>
                <a:gd name="connsiteX60" fmla="*/ 1426832 w 1429901"/>
                <a:gd name="connsiteY60" fmla="*/ 273092 h 2381122"/>
                <a:gd name="connsiteX61" fmla="*/ 1420695 w 1429901"/>
                <a:gd name="connsiteY61" fmla="*/ 288435 h 2381122"/>
                <a:gd name="connsiteX62" fmla="*/ 1408421 w 1429901"/>
                <a:gd name="connsiteY62" fmla="*/ 297640 h 2381122"/>
                <a:gd name="connsiteX63" fmla="*/ 1383874 w 1429901"/>
                <a:gd name="connsiteY63" fmla="*/ 309914 h 2381122"/>
                <a:gd name="connsiteX64" fmla="*/ 1368532 w 1429901"/>
                <a:gd name="connsiteY64" fmla="*/ 316051 h 2381122"/>
                <a:gd name="connsiteX65" fmla="*/ 1331710 w 1429901"/>
                <a:gd name="connsiteY65" fmla="*/ 352872 h 2381122"/>
                <a:gd name="connsiteX66" fmla="*/ 1307162 w 1429901"/>
                <a:gd name="connsiteY66" fmla="*/ 380488 h 2381122"/>
                <a:gd name="connsiteX67" fmla="*/ 1285683 w 1429901"/>
                <a:gd name="connsiteY67" fmla="*/ 432652 h 2381122"/>
                <a:gd name="connsiteX68" fmla="*/ 1248862 w 1429901"/>
                <a:gd name="connsiteY68" fmla="*/ 527774 h 2381122"/>
                <a:gd name="connsiteX69" fmla="*/ 1187493 w 1429901"/>
                <a:gd name="connsiteY69" fmla="*/ 665855 h 238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429901" h="2381122">
                  <a:moveTo>
                    <a:pt x="1187493" y="665855"/>
                  </a:moveTo>
                  <a:lnTo>
                    <a:pt x="1129192" y="782456"/>
                  </a:lnTo>
                  <a:lnTo>
                    <a:pt x="1049412" y="935879"/>
                  </a:lnTo>
                  <a:lnTo>
                    <a:pt x="960427" y="1113849"/>
                  </a:lnTo>
                  <a:lnTo>
                    <a:pt x="914400" y="1205903"/>
                  </a:lnTo>
                  <a:lnTo>
                    <a:pt x="782456" y="1445243"/>
                  </a:lnTo>
                  <a:lnTo>
                    <a:pt x="687334" y="1586392"/>
                  </a:lnTo>
                  <a:lnTo>
                    <a:pt x="555391" y="1773568"/>
                  </a:lnTo>
                  <a:lnTo>
                    <a:pt x="426515" y="1942333"/>
                  </a:lnTo>
                  <a:lnTo>
                    <a:pt x="236271" y="2169398"/>
                  </a:lnTo>
                  <a:lnTo>
                    <a:pt x="101259" y="2319753"/>
                  </a:lnTo>
                  <a:lnTo>
                    <a:pt x="67506" y="2359643"/>
                  </a:lnTo>
                  <a:lnTo>
                    <a:pt x="46027" y="2371917"/>
                  </a:lnTo>
                  <a:lnTo>
                    <a:pt x="30685" y="2378053"/>
                  </a:lnTo>
                  <a:lnTo>
                    <a:pt x="21479" y="2381122"/>
                  </a:lnTo>
                  <a:lnTo>
                    <a:pt x="15342" y="2381122"/>
                  </a:lnTo>
                  <a:lnTo>
                    <a:pt x="6137" y="2378053"/>
                  </a:lnTo>
                  <a:lnTo>
                    <a:pt x="0" y="2368848"/>
                  </a:lnTo>
                  <a:lnTo>
                    <a:pt x="0" y="2353506"/>
                  </a:lnTo>
                  <a:lnTo>
                    <a:pt x="12274" y="2319753"/>
                  </a:lnTo>
                  <a:lnTo>
                    <a:pt x="79780" y="2224631"/>
                  </a:lnTo>
                  <a:lnTo>
                    <a:pt x="202518" y="2037455"/>
                  </a:lnTo>
                  <a:lnTo>
                    <a:pt x="306846" y="1877895"/>
                  </a:lnTo>
                  <a:lnTo>
                    <a:pt x="398899" y="1718335"/>
                  </a:lnTo>
                  <a:lnTo>
                    <a:pt x="466405" y="1604802"/>
                  </a:lnTo>
                  <a:lnTo>
                    <a:pt x="533911" y="1485133"/>
                  </a:lnTo>
                  <a:lnTo>
                    <a:pt x="610623" y="1334778"/>
                  </a:lnTo>
                  <a:lnTo>
                    <a:pt x="681197" y="1196698"/>
                  </a:lnTo>
                  <a:lnTo>
                    <a:pt x="764046" y="1027933"/>
                  </a:lnTo>
                  <a:lnTo>
                    <a:pt x="843825" y="849962"/>
                  </a:lnTo>
                  <a:lnTo>
                    <a:pt x="908263" y="705745"/>
                  </a:lnTo>
                  <a:lnTo>
                    <a:pt x="975769" y="536980"/>
                  </a:lnTo>
                  <a:lnTo>
                    <a:pt x="1021796" y="417310"/>
                  </a:lnTo>
                  <a:lnTo>
                    <a:pt x="1064754" y="300708"/>
                  </a:lnTo>
                  <a:lnTo>
                    <a:pt x="1086234" y="248545"/>
                  </a:lnTo>
                  <a:lnTo>
                    <a:pt x="1089302" y="223997"/>
                  </a:lnTo>
                  <a:lnTo>
                    <a:pt x="1086234" y="196381"/>
                  </a:lnTo>
                  <a:lnTo>
                    <a:pt x="1083165" y="181039"/>
                  </a:lnTo>
                  <a:lnTo>
                    <a:pt x="1058617" y="159560"/>
                  </a:lnTo>
                  <a:lnTo>
                    <a:pt x="1009522" y="122738"/>
                  </a:lnTo>
                  <a:lnTo>
                    <a:pt x="969632" y="92053"/>
                  </a:lnTo>
                  <a:lnTo>
                    <a:pt x="942016" y="70574"/>
                  </a:lnTo>
                  <a:lnTo>
                    <a:pt x="929742" y="52164"/>
                  </a:lnTo>
                  <a:lnTo>
                    <a:pt x="923605" y="39890"/>
                  </a:lnTo>
                  <a:lnTo>
                    <a:pt x="923605" y="30684"/>
                  </a:lnTo>
                  <a:lnTo>
                    <a:pt x="926674" y="18411"/>
                  </a:lnTo>
                  <a:lnTo>
                    <a:pt x="935879" y="12274"/>
                  </a:lnTo>
                  <a:lnTo>
                    <a:pt x="960427" y="6137"/>
                  </a:lnTo>
                  <a:lnTo>
                    <a:pt x="994180" y="3068"/>
                  </a:lnTo>
                  <a:lnTo>
                    <a:pt x="1031001" y="0"/>
                  </a:lnTo>
                  <a:lnTo>
                    <a:pt x="1080097" y="6137"/>
                  </a:lnTo>
                  <a:lnTo>
                    <a:pt x="1119987" y="15342"/>
                  </a:lnTo>
                  <a:lnTo>
                    <a:pt x="1187493" y="42958"/>
                  </a:lnTo>
                  <a:lnTo>
                    <a:pt x="1248862" y="79780"/>
                  </a:lnTo>
                  <a:lnTo>
                    <a:pt x="1297957" y="113533"/>
                  </a:lnTo>
                  <a:lnTo>
                    <a:pt x="1374668" y="171833"/>
                  </a:lnTo>
                  <a:lnTo>
                    <a:pt x="1399216" y="196381"/>
                  </a:lnTo>
                  <a:lnTo>
                    <a:pt x="1414558" y="217860"/>
                  </a:lnTo>
                  <a:lnTo>
                    <a:pt x="1423764" y="233202"/>
                  </a:lnTo>
                  <a:lnTo>
                    <a:pt x="1429901" y="251613"/>
                  </a:lnTo>
                  <a:lnTo>
                    <a:pt x="1426832" y="273092"/>
                  </a:lnTo>
                  <a:lnTo>
                    <a:pt x="1420695" y="288435"/>
                  </a:lnTo>
                  <a:lnTo>
                    <a:pt x="1408421" y="297640"/>
                  </a:lnTo>
                  <a:lnTo>
                    <a:pt x="1383874" y="309914"/>
                  </a:lnTo>
                  <a:lnTo>
                    <a:pt x="1368532" y="316051"/>
                  </a:lnTo>
                  <a:lnTo>
                    <a:pt x="1331710" y="352872"/>
                  </a:lnTo>
                  <a:lnTo>
                    <a:pt x="1307162" y="380488"/>
                  </a:lnTo>
                  <a:lnTo>
                    <a:pt x="1285683" y="432652"/>
                  </a:lnTo>
                  <a:lnTo>
                    <a:pt x="1248862" y="527774"/>
                  </a:lnTo>
                  <a:lnTo>
                    <a:pt x="1187493" y="6658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F3D8BBAD-1C81-4CF8-AB5C-5A7A463C6E63}"/>
                </a:ext>
              </a:extLst>
            </p:cNvPr>
            <p:cNvSpPr/>
            <p:nvPr/>
          </p:nvSpPr>
          <p:spPr>
            <a:xfrm>
              <a:off x="3271838" y="2743200"/>
              <a:ext cx="334962" cy="3051175"/>
            </a:xfrm>
            <a:custGeom>
              <a:avLst/>
              <a:gdLst>
                <a:gd name="connsiteX0" fmla="*/ 330740 w 334631"/>
                <a:gd name="connsiteY0" fmla="*/ 719847 h 3050594"/>
                <a:gd name="connsiteX1" fmla="*/ 334631 w 334631"/>
                <a:gd name="connsiteY1" fmla="*/ 435799 h 3050594"/>
                <a:gd name="connsiteX2" fmla="*/ 334631 w 334631"/>
                <a:gd name="connsiteY2" fmla="*/ 249028 h 3050594"/>
                <a:gd name="connsiteX3" fmla="*/ 334631 w 334631"/>
                <a:gd name="connsiteY3" fmla="*/ 229573 h 3050594"/>
                <a:gd name="connsiteX4" fmla="*/ 334631 w 334631"/>
                <a:gd name="connsiteY4" fmla="*/ 225682 h 3050594"/>
                <a:gd name="connsiteX5" fmla="*/ 322958 w 334631"/>
                <a:gd name="connsiteY5" fmla="*/ 198444 h 3050594"/>
                <a:gd name="connsiteX6" fmla="*/ 299612 w 334631"/>
                <a:gd name="connsiteY6" fmla="*/ 155643 h 3050594"/>
                <a:gd name="connsiteX7" fmla="*/ 268483 w 334631"/>
                <a:gd name="connsiteY7" fmla="*/ 101168 h 3050594"/>
                <a:gd name="connsiteX8" fmla="*/ 190662 w 334631"/>
                <a:gd name="connsiteY8" fmla="*/ 0 h 3050594"/>
                <a:gd name="connsiteX9" fmla="*/ 46692 w 334631"/>
                <a:gd name="connsiteY9" fmla="*/ 245137 h 3050594"/>
                <a:gd name="connsiteX10" fmla="*/ 101167 w 334631"/>
                <a:gd name="connsiteY10" fmla="*/ 299612 h 3050594"/>
                <a:gd name="connsiteX11" fmla="*/ 112841 w 334631"/>
                <a:gd name="connsiteY11" fmla="*/ 322958 h 3050594"/>
                <a:gd name="connsiteX12" fmla="*/ 132296 w 334631"/>
                <a:gd name="connsiteY12" fmla="*/ 361869 h 3050594"/>
                <a:gd name="connsiteX13" fmla="*/ 147860 w 334631"/>
                <a:gd name="connsiteY13" fmla="*/ 400780 h 3050594"/>
                <a:gd name="connsiteX14" fmla="*/ 155642 w 334631"/>
                <a:gd name="connsiteY14" fmla="*/ 439690 h 3050594"/>
                <a:gd name="connsiteX15" fmla="*/ 155642 w 334631"/>
                <a:gd name="connsiteY15" fmla="*/ 575877 h 3050594"/>
                <a:gd name="connsiteX16" fmla="*/ 155642 w 334631"/>
                <a:gd name="connsiteY16" fmla="*/ 871598 h 3050594"/>
                <a:gd name="connsiteX17" fmla="*/ 155642 w 334631"/>
                <a:gd name="connsiteY17" fmla="*/ 1101171 h 3050594"/>
                <a:gd name="connsiteX18" fmla="*/ 147860 w 334631"/>
                <a:gd name="connsiteY18" fmla="*/ 1291833 h 3050594"/>
                <a:gd name="connsiteX19" fmla="*/ 128405 w 334631"/>
                <a:gd name="connsiteY19" fmla="*/ 1591445 h 3050594"/>
                <a:gd name="connsiteX20" fmla="*/ 105058 w 334631"/>
                <a:gd name="connsiteY20" fmla="*/ 1887166 h 3050594"/>
                <a:gd name="connsiteX21" fmla="*/ 77821 w 334631"/>
                <a:gd name="connsiteY21" fmla="*/ 2182887 h 3050594"/>
                <a:gd name="connsiteX22" fmla="*/ 66148 w 334631"/>
                <a:gd name="connsiteY22" fmla="*/ 2315183 h 3050594"/>
                <a:gd name="connsiteX23" fmla="*/ 50584 w 334631"/>
                <a:gd name="connsiteY23" fmla="*/ 2381331 h 3050594"/>
                <a:gd name="connsiteX24" fmla="*/ 19455 w 334631"/>
                <a:gd name="connsiteY24" fmla="*/ 2509736 h 3050594"/>
                <a:gd name="connsiteX25" fmla="*/ 0 w 334631"/>
                <a:gd name="connsiteY25" fmla="*/ 2610904 h 3050594"/>
                <a:gd name="connsiteX26" fmla="*/ 3891 w 334631"/>
                <a:gd name="connsiteY26" fmla="*/ 2673161 h 3050594"/>
                <a:gd name="connsiteX27" fmla="*/ 15564 w 334631"/>
                <a:gd name="connsiteY27" fmla="*/ 2731527 h 3050594"/>
                <a:gd name="connsiteX28" fmla="*/ 50584 w 334631"/>
                <a:gd name="connsiteY28" fmla="*/ 2848259 h 3050594"/>
                <a:gd name="connsiteX29" fmla="*/ 81712 w 334631"/>
                <a:gd name="connsiteY29" fmla="*/ 2933862 h 3050594"/>
                <a:gd name="connsiteX30" fmla="*/ 108949 w 334631"/>
                <a:gd name="connsiteY30" fmla="*/ 2984446 h 3050594"/>
                <a:gd name="connsiteX31" fmla="*/ 132296 w 334631"/>
                <a:gd name="connsiteY31" fmla="*/ 3015574 h 3050594"/>
                <a:gd name="connsiteX32" fmla="*/ 155642 w 334631"/>
                <a:gd name="connsiteY32" fmla="*/ 3038921 h 3050594"/>
                <a:gd name="connsiteX33" fmla="*/ 182880 w 334631"/>
                <a:gd name="connsiteY33" fmla="*/ 3050594 h 3050594"/>
                <a:gd name="connsiteX34" fmla="*/ 198444 w 334631"/>
                <a:gd name="connsiteY34" fmla="*/ 3050594 h 3050594"/>
                <a:gd name="connsiteX35" fmla="*/ 221790 w 334631"/>
                <a:gd name="connsiteY35" fmla="*/ 3031139 h 3050594"/>
                <a:gd name="connsiteX36" fmla="*/ 245137 w 334631"/>
                <a:gd name="connsiteY36" fmla="*/ 2992228 h 3050594"/>
                <a:gd name="connsiteX37" fmla="*/ 260701 w 334631"/>
                <a:gd name="connsiteY37" fmla="*/ 2949426 h 3050594"/>
                <a:gd name="connsiteX38" fmla="*/ 268483 w 334631"/>
                <a:gd name="connsiteY38" fmla="*/ 2910516 h 3050594"/>
                <a:gd name="connsiteX39" fmla="*/ 272374 w 334631"/>
                <a:gd name="connsiteY39" fmla="*/ 2813239 h 3050594"/>
                <a:gd name="connsiteX40" fmla="*/ 284047 w 334631"/>
                <a:gd name="connsiteY40" fmla="*/ 2583666 h 3050594"/>
                <a:gd name="connsiteX41" fmla="*/ 299612 w 334631"/>
                <a:gd name="connsiteY41" fmla="*/ 2295728 h 3050594"/>
                <a:gd name="connsiteX42" fmla="*/ 311285 w 334631"/>
                <a:gd name="connsiteY42" fmla="*/ 2023353 h 3050594"/>
                <a:gd name="connsiteX43" fmla="*/ 315176 w 334631"/>
                <a:gd name="connsiteY43" fmla="*/ 1832691 h 3050594"/>
                <a:gd name="connsiteX44" fmla="*/ 322958 w 334631"/>
                <a:gd name="connsiteY44" fmla="*/ 1463040 h 3050594"/>
                <a:gd name="connsiteX45" fmla="*/ 330740 w 334631"/>
                <a:gd name="connsiteY45" fmla="*/ 719847 h 30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631" h="3050594">
                  <a:moveTo>
                    <a:pt x="330740" y="719847"/>
                  </a:moveTo>
                  <a:lnTo>
                    <a:pt x="334631" y="435799"/>
                  </a:lnTo>
                  <a:lnTo>
                    <a:pt x="334631" y="249028"/>
                  </a:lnTo>
                  <a:lnTo>
                    <a:pt x="334631" y="229573"/>
                  </a:lnTo>
                  <a:lnTo>
                    <a:pt x="334631" y="225682"/>
                  </a:lnTo>
                  <a:lnTo>
                    <a:pt x="322958" y="198444"/>
                  </a:lnTo>
                  <a:lnTo>
                    <a:pt x="299612" y="155643"/>
                  </a:lnTo>
                  <a:lnTo>
                    <a:pt x="268483" y="101168"/>
                  </a:lnTo>
                  <a:lnTo>
                    <a:pt x="190662" y="0"/>
                  </a:lnTo>
                  <a:lnTo>
                    <a:pt x="46692" y="245137"/>
                  </a:lnTo>
                  <a:lnTo>
                    <a:pt x="101167" y="299612"/>
                  </a:lnTo>
                  <a:lnTo>
                    <a:pt x="112841" y="322958"/>
                  </a:lnTo>
                  <a:lnTo>
                    <a:pt x="132296" y="361869"/>
                  </a:lnTo>
                  <a:lnTo>
                    <a:pt x="147860" y="400780"/>
                  </a:lnTo>
                  <a:lnTo>
                    <a:pt x="155642" y="439690"/>
                  </a:lnTo>
                  <a:lnTo>
                    <a:pt x="155642" y="575877"/>
                  </a:lnTo>
                  <a:lnTo>
                    <a:pt x="155642" y="871598"/>
                  </a:lnTo>
                  <a:lnTo>
                    <a:pt x="155642" y="1101171"/>
                  </a:lnTo>
                  <a:lnTo>
                    <a:pt x="147860" y="1291833"/>
                  </a:lnTo>
                  <a:lnTo>
                    <a:pt x="128405" y="1591445"/>
                  </a:lnTo>
                  <a:lnTo>
                    <a:pt x="105058" y="1887166"/>
                  </a:lnTo>
                  <a:lnTo>
                    <a:pt x="77821" y="2182887"/>
                  </a:lnTo>
                  <a:lnTo>
                    <a:pt x="66148" y="2315183"/>
                  </a:lnTo>
                  <a:lnTo>
                    <a:pt x="50584" y="2381331"/>
                  </a:lnTo>
                  <a:lnTo>
                    <a:pt x="19455" y="2509736"/>
                  </a:lnTo>
                  <a:lnTo>
                    <a:pt x="0" y="2610904"/>
                  </a:lnTo>
                  <a:lnTo>
                    <a:pt x="3891" y="2673161"/>
                  </a:lnTo>
                  <a:lnTo>
                    <a:pt x="15564" y="2731527"/>
                  </a:lnTo>
                  <a:lnTo>
                    <a:pt x="50584" y="2848259"/>
                  </a:lnTo>
                  <a:lnTo>
                    <a:pt x="81712" y="2933862"/>
                  </a:lnTo>
                  <a:lnTo>
                    <a:pt x="108949" y="2984446"/>
                  </a:lnTo>
                  <a:lnTo>
                    <a:pt x="132296" y="3015574"/>
                  </a:lnTo>
                  <a:lnTo>
                    <a:pt x="155642" y="3038921"/>
                  </a:lnTo>
                  <a:lnTo>
                    <a:pt x="182880" y="3050594"/>
                  </a:lnTo>
                  <a:lnTo>
                    <a:pt x="198444" y="3050594"/>
                  </a:lnTo>
                  <a:lnTo>
                    <a:pt x="221790" y="3031139"/>
                  </a:lnTo>
                  <a:lnTo>
                    <a:pt x="245137" y="2992228"/>
                  </a:lnTo>
                  <a:lnTo>
                    <a:pt x="260701" y="2949426"/>
                  </a:lnTo>
                  <a:lnTo>
                    <a:pt x="268483" y="2910516"/>
                  </a:lnTo>
                  <a:lnTo>
                    <a:pt x="272374" y="2813239"/>
                  </a:lnTo>
                  <a:lnTo>
                    <a:pt x="284047" y="2583666"/>
                  </a:lnTo>
                  <a:lnTo>
                    <a:pt x="299612" y="2295728"/>
                  </a:lnTo>
                  <a:lnTo>
                    <a:pt x="311285" y="2023353"/>
                  </a:lnTo>
                  <a:lnTo>
                    <a:pt x="315176" y="1832691"/>
                  </a:lnTo>
                  <a:lnTo>
                    <a:pt x="322958" y="1463040"/>
                  </a:lnTo>
                  <a:lnTo>
                    <a:pt x="330740" y="719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D07F47AE-F3A9-43B9-8242-690B88A3D174}"/>
                </a:ext>
              </a:extLst>
            </p:cNvPr>
            <p:cNvSpPr/>
            <p:nvPr/>
          </p:nvSpPr>
          <p:spPr>
            <a:xfrm>
              <a:off x="3952875" y="1504950"/>
              <a:ext cx="1144588" cy="1335088"/>
            </a:xfrm>
            <a:custGeom>
              <a:avLst/>
              <a:gdLst>
                <a:gd name="connsiteX0" fmla="*/ 719138 w 1145381"/>
                <a:gd name="connsiteY0" fmla="*/ 350044 h 1335881"/>
                <a:gd name="connsiteX1" fmla="*/ 661988 w 1145381"/>
                <a:gd name="connsiteY1" fmla="*/ 442913 h 1335881"/>
                <a:gd name="connsiteX2" fmla="*/ 607219 w 1145381"/>
                <a:gd name="connsiteY2" fmla="*/ 528638 h 1335881"/>
                <a:gd name="connsiteX3" fmla="*/ 576263 w 1145381"/>
                <a:gd name="connsiteY3" fmla="*/ 573881 h 1335881"/>
                <a:gd name="connsiteX4" fmla="*/ 545306 w 1145381"/>
                <a:gd name="connsiteY4" fmla="*/ 616744 h 1335881"/>
                <a:gd name="connsiteX5" fmla="*/ 452438 w 1145381"/>
                <a:gd name="connsiteY5" fmla="*/ 731044 h 1335881"/>
                <a:gd name="connsiteX6" fmla="*/ 361950 w 1145381"/>
                <a:gd name="connsiteY6" fmla="*/ 840581 h 1335881"/>
                <a:gd name="connsiteX7" fmla="*/ 273844 w 1145381"/>
                <a:gd name="connsiteY7" fmla="*/ 952500 h 1335881"/>
                <a:gd name="connsiteX8" fmla="*/ 195263 w 1145381"/>
                <a:gd name="connsiteY8" fmla="*/ 1050131 h 1335881"/>
                <a:gd name="connsiteX9" fmla="*/ 104775 w 1145381"/>
                <a:gd name="connsiteY9" fmla="*/ 1162050 h 1335881"/>
                <a:gd name="connsiteX10" fmla="*/ 21431 w 1145381"/>
                <a:gd name="connsiteY10" fmla="*/ 1264444 h 1335881"/>
                <a:gd name="connsiteX11" fmla="*/ 4763 w 1145381"/>
                <a:gd name="connsiteY11" fmla="*/ 1290638 h 1335881"/>
                <a:gd name="connsiteX12" fmla="*/ 0 w 1145381"/>
                <a:gd name="connsiteY12" fmla="*/ 1304925 h 1335881"/>
                <a:gd name="connsiteX13" fmla="*/ 0 w 1145381"/>
                <a:gd name="connsiteY13" fmla="*/ 1321594 h 1335881"/>
                <a:gd name="connsiteX14" fmla="*/ 2381 w 1145381"/>
                <a:gd name="connsiteY14" fmla="*/ 1331119 h 1335881"/>
                <a:gd name="connsiteX15" fmla="*/ 4763 w 1145381"/>
                <a:gd name="connsiteY15" fmla="*/ 1333500 h 1335881"/>
                <a:gd name="connsiteX16" fmla="*/ 11906 w 1145381"/>
                <a:gd name="connsiteY16" fmla="*/ 1335881 h 1335881"/>
                <a:gd name="connsiteX17" fmla="*/ 30956 w 1145381"/>
                <a:gd name="connsiteY17" fmla="*/ 1331119 h 1335881"/>
                <a:gd name="connsiteX18" fmla="*/ 50006 w 1145381"/>
                <a:gd name="connsiteY18" fmla="*/ 1323975 h 1335881"/>
                <a:gd name="connsiteX19" fmla="*/ 100013 w 1145381"/>
                <a:gd name="connsiteY19" fmla="*/ 1283494 h 1335881"/>
                <a:gd name="connsiteX20" fmla="*/ 195263 w 1145381"/>
                <a:gd name="connsiteY20" fmla="*/ 1197769 h 1335881"/>
                <a:gd name="connsiteX21" fmla="*/ 326231 w 1145381"/>
                <a:gd name="connsiteY21" fmla="*/ 1078706 h 1335881"/>
                <a:gd name="connsiteX22" fmla="*/ 450056 w 1145381"/>
                <a:gd name="connsiteY22" fmla="*/ 966788 h 1335881"/>
                <a:gd name="connsiteX23" fmla="*/ 571500 w 1145381"/>
                <a:gd name="connsiteY23" fmla="*/ 847725 h 1335881"/>
                <a:gd name="connsiteX24" fmla="*/ 666750 w 1145381"/>
                <a:gd name="connsiteY24" fmla="*/ 757238 h 1335881"/>
                <a:gd name="connsiteX25" fmla="*/ 866775 w 1145381"/>
                <a:gd name="connsiteY25" fmla="*/ 526256 h 1335881"/>
                <a:gd name="connsiteX26" fmla="*/ 959644 w 1145381"/>
                <a:gd name="connsiteY26" fmla="*/ 409575 h 1335881"/>
                <a:gd name="connsiteX27" fmla="*/ 1007269 w 1145381"/>
                <a:gd name="connsiteY27" fmla="*/ 340519 h 1335881"/>
                <a:gd name="connsiteX28" fmla="*/ 1033463 w 1145381"/>
                <a:gd name="connsiteY28" fmla="*/ 309563 h 1335881"/>
                <a:gd name="connsiteX29" fmla="*/ 1054894 w 1145381"/>
                <a:gd name="connsiteY29" fmla="*/ 292894 h 1335881"/>
                <a:gd name="connsiteX30" fmla="*/ 1081088 w 1145381"/>
                <a:gd name="connsiteY30" fmla="*/ 273844 h 1335881"/>
                <a:gd name="connsiteX31" fmla="*/ 1095375 w 1145381"/>
                <a:gd name="connsiteY31" fmla="*/ 269081 h 1335881"/>
                <a:gd name="connsiteX32" fmla="*/ 1119188 w 1145381"/>
                <a:gd name="connsiteY32" fmla="*/ 261938 h 1335881"/>
                <a:gd name="connsiteX33" fmla="*/ 1135856 w 1145381"/>
                <a:gd name="connsiteY33" fmla="*/ 254794 h 1335881"/>
                <a:gd name="connsiteX34" fmla="*/ 1145381 w 1145381"/>
                <a:gd name="connsiteY34" fmla="*/ 242888 h 1335881"/>
                <a:gd name="connsiteX35" fmla="*/ 1145381 w 1145381"/>
                <a:gd name="connsiteY35" fmla="*/ 228600 h 1335881"/>
                <a:gd name="connsiteX36" fmla="*/ 1138238 w 1145381"/>
                <a:gd name="connsiteY36" fmla="*/ 204788 h 1335881"/>
                <a:gd name="connsiteX37" fmla="*/ 1121569 w 1145381"/>
                <a:gd name="connsiteY37" fmla="*/ 178594 h 1335881"/>
                <a:gd name="connsiteX38" fmla="*/ 1078706 w 1145381"/>
                <a:gd name="connsiteY38" fmla="*/ 138113 h 1335881"/>
                <a:gd name="connsiteX39" fmla="*/ 1023938 w 1145381"/>
                <a:gd name="connsiteY39" fmla="*/ 92869 h 1335881"/>
                <a:gd name="connsiteX40" fmla="*/ 964406 w 1145381"/>
                <a:gd name="connsiteY40" fmla="*/ 52388 h 1335881"/>
                <a:gd name="connsiteX41" fmla="*/ 928688 w 1145381"/>
                <a:gd name="connsiteY41" fmla="*/ 33338 h 1335881"/>
                <a:gd name="connsiteX42" fmla="*/ 883444 w 1145381"/>
                <a:gd name="connsiteY42" fmla="*/ 16669 h 1335881"/>
                <a:gd name="connsiteX43" fmla="*/ 831056 w 1145381"/>
                <a:gd name="connsiteY43" fmla="*/ 4763 h 1335881"/>
                <a:gd name="connsiteX44" fmla="*/ 792956 w 1145381"/>
                <a:gd name="connsiteY44" fmla="*/ 0 h 1335881"/>
                <a:gd name="connsiteX45" fmla="*/ 745331 w 1145381"/>
                <a:gd name="connsiteY45" fmla="*/ 2381 h 1335881"/>
                <a:gd name="connsiteX46" fmla="*/ 711994 w 1145381"/>
                <a:gd name="connsiteY46" fmla="*/ 7144 h 1335881"/>
                <a:gd name="connsiteX47" fmla="*/ 685800 w 1145381"/>
                <a:gd name="connsiteY47" fmla="*/ 16669 h 1335881"/>
                <a:gd name="connsiteX48" fmla="*/ 673894 w 1145381"/>
                <a:gd name="connsiteY48" fmla="*/ 23813 h 1335881"/>
                <a:gd name="connsiteX49" fmla="*/ 669131 w 1145381"/>
                <a:gd name="connsiteY49" fmla="*/ 40481 h 1335881"/>
                <a:gd name="connsiteX50" fmla="*/ 671513 w 1145381"/>
                <a:gd name="connsiteY50" fmla="*/ 52388 h 1335881"/>
                <a:gd name="connsiteX51" fmla="*/ 690563 w 1145381"/>
                <a:gd name="connsiteY51" fmla="*/ 71438 h 1335881"/>
                <a:gd name="connsiteX52" fmla="*/ 742950 w 1145381"/>
                <a:gd name="connsiteY52" fmla="*/ 104775 h 1335881"/>
                <a:gd name="connsiteX53" fmla="*/ 769144 w 1145381"/>
                <a:gd name="connsiteY53" fmla="*/ 126206 h 1335881"/>
                <a:gd name="connsiteX54" fmla="*/ 785813 w 1145381"/>
                <a:gd name="connsiteY54" fmla="*/ 147638 h 1335881"/>
                <a:gd name="connsiteX55" fmla="*/ 792956 w 1145381"/>
                <a:gd name="connsiteY55" fmla="*/ 159544 h 1335881"/>
                <a:gd name="connsiteX56" fmla="*/ 792956 w 1145381"/>
                <a:gd name="connsiteY56" fmla="*/ 171450 h 1335881"/>
                <a:gd name="connsiteX57" fmla="*/ 790575 w 1145381"/>
                <a:gd name="connsiteY57" fmla="*/ 190500 h 1335881"/>
                <a:gd name="connsiteX58" fmla="*/ 783431 w 1145381"/>
                <a:gd name="connsiteY58" fmla="*/ 216694 h 1335881"/>
                <a:gd name="connsiteX59" fmla="*/ 769144 w 1145381"/>
                <a:gd name="connsiteY59" fmla="*/ 259556 h 1335881"/>
                <a:gd name="connsiteX60" fmla="*/ 719138 w 1145381"/>
                <a:gd name="connsiteY60" fmla="*/ 350044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45381" h="1335881">
                  <a:moveTo>
                    <a:pt x="719138" y="350044"/>
                  </a:moveTo>
                  <a:lnTo>
                    <a:pt x="661988" y="442913"/>
                  </a:lnTo>
                  <a:lnTo>
                    <a:pt x="607219" y="528638"/>
                  </a:lnTo>
                  <a:lnTo>
                    <a:pt x="576263" y="573881"/>
                  </a:lnTo>
                  <a:lnTo>
                    <a:pt x="545306" y="616744"/>
                  </a:lnTo>
                  <a:lnTo>
                    <a:pt x="452438" y="731044"/>
                  </a:lnTo>
                  <a:lnTo>
                    <a:pt x="361950" y="840581"/>
                  </a:lnTo>
                  <a:lnTo>
                    <a:pt x="273844" y="952500"/>
                  </a:lnTo>
                  <a:lnTo>
                    <a:pt x="195263" y="1050131"/>
                  </a:lnTo>
                  <a:lnTo>
                    <a:pt x="104775" y="1162050"/>
                  </a:lnTo>
                  <a:lnTo>
                    <a:pt x="21431" y="1264444"/>
                  </a:lnTo>
                  <a:lnTo>
                    <a:pt x="4763" y="1290638"/>
                  </a:lnTo>
                  <a:lnTo>
                    <a:pt x="0" y="1304925"/>
                  </a:lnTo>
                  <a:lnTo>
                    <a:pt x="0" y="1321594"/>
                  </a:lnTo>
                  <a:lnTo>
                    <a:pt x="2381" y="1331119"/>
                  </a:lnTo>
                  <a:lnTo>
                    <a:pt x="4763" y="1333500"/>
                  </a:lnTo>
                  <a:lnTo>
                    <a:pt x="11906" y="1335881"/>
                  </a:lnTo>
                  <a:lnTo>
                    <a:pt x="30956" y="1331119"/>
                  </a:lnTo>
                  <a:lnTo>
                    <a:pt x="50006" y="1323975"/>
                  </a:lnTo>
                  <a:lnTo>
                    <a:pt x="100013" y="1283494"/>
                  </a:lnTo>
                  <a:lnTo>
                    <a:pt x="195263" y="1197769"/>
                  </a:lnTo>
                  <a:lnTo>
                    <a:pt x="326231" y="1078706"/>
                  </a:lnTo>
                  <a:lnTo>
                    <a:pt x="450056" y="966788"/>
                  </a:lnTo>
                  <a:lnTo>
                    <a:pt x="571500" y="847725"/>
                  </a:lnTo>
                  <a:lnTo>
                    <a:pt x="666750" y="757238"/>
                  </a:lnTo>
                  <a:lnTo>
                    <a:pt x="866775" y="526256"/>
                  </a:lnTo>
                  <a:lnTo>
                    <a:pt x="959644" y="409575"/>
                  </a:lnTo>
                  <a:lnTo>
                    <a:pt x="1007269" y="340519"/>
                  </a:lnTo>
                  <a:lnTo>
                    <a:pt x="1033463" y="309563"/>
                  </a:lnTo>
                  <a:lnTo>
                    <a:pt x="1054894" y="292894"/>
                  </a:lnTo>
                  <a:lnTo>
                    <a:pt x="1081088" y="273844"/>
                  </a:lnTo>
                  <a:lnTo>
                    <a:pt x="1095375" y="269081"/>
                  </a:lnTo>
                  <a:lnTo>
                    <a:pt x="1119188" y="261938"/>
                  </a:lnTo>
                  <a:lnTo>
                    <a:pt x="1135856" y="254794"/>
                  </a:lnTo>
                  <a:lnTo>
                    <a:pt x="1145381" y="242888"/>
                  </a:lnTo>
                  <a:lnTo>
                    <a:pt x="1145381" y="228600"/>
                  </a:lnTo>
                  <a:lnTo>
                    <a:pt x="1138238" y="204788"/>
                  </a:lnTo>
                  <a:lnTo>
                    <a:pt x="1121569" y="178594"/>
                  </a:lnTo>
                  <a:lnTo>
                    <a:pt x="1078706" y="138113"/>
                  </a:lnTo>
                  <a:lnTo>
                    <a:pt x="1023938" y="92869"/>
                  </a:lnTo>
                  <a:lnTo>
                    <a:pt x="964406" y="52388"/>
                  </a:lnTo>
                  <a:lnTo>
                    <a:pt x="928688" y="33338"/>
                  </a:lnTo>
                  <a:lnTo>
                    <a:pt x="883444" y="16669"/>
                  </a:lnTo>
                  <a:lnTo>
                    <a:pt x="831056" y="4763"/>
                  </a:lnTo>
                  <a:lnTo>
                    <a:pt x="792956" y="0"/>
                  </a:lnTo>
                  <a:lnTo>
                    <a:pt x="745331" y="2381"/>
                  </a:lnTo>
                  <a:lnTo>
                    <a:pt x="711994" y="7144"/>
                  </a:lnTo>
                  <a:lnTo>
                    <a:pt x="685800" y="16669"/>
                  </a:lnTo>
                  <a:lnTo>
                    <a:pt x="673894" y="23813"/>
                  </a:lnTo>
                  <a:lnTo>
                    <a:pt x="669131" y="40481"/>
                  </a:lnTo>
                  <a:lnTo>
                    <a:pt x="671513" y="52388"/>
                  </a:lnTo>
                  <a:lnTo>
                    <a:pt x="690563" y="71438"/>
                  </a:lnTo>
                  <a:lnTo>
                    <a:pt x="742950" y="104775"/>
                  </a:lnTo>
                  <a:lnTo>
                    <a:pt x="769144" y="126206"/>
                  </a:lnTo>
                  <a:lnTo>
                    <a:pt x="785813" y="147638"/>
                  </a:lnTo>
                  <a:lnTo>
                    <a:pt x="792956" y="159544"/>
                  </a:lnTo>
                  <a:lnTo>
                    <a:pt x="792956" y="171450"/>
                  </a:lnTo>
                  <a:lnTo>
                    <a:pt x="790575" y="190500"/>
                  </a:lnTo>
                  <a:lnTo>
                    <a:pt x="783431" y="216694"/>
                  </a:lnTo>
                  <a:lnTo>
                    <a:pt x="769144" y="259556"/>
                  </a:lnTo>
                  <a:lnTo>
                    <a:pt x="71913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847271DA-A76C-46EA-9462-08C14F5E9886}"/>
                </a:ext>
              </a:extLst>
            </p:cNvPr>
            <p:cNvSpPr/>
            <p:nvPr/>
          </p:nvSpPr>
          <p:spPr>
            <a:xfrm>
              <a:off x="4557713" y="1792288"/>
              <a:ext cx="2052637" cy="457200"/>
            </a:xfrm>
            <a:custGeom>
              <a:avLst/>
              <a:gdLst>
                <a:gd name="connsiteX0" fmla="*/ 1259681 w 2052637"/>
                <a:gd name="connsiteY0" fmla="*/ 335757 h 457200"/>
                <a:gd name="connsiteX1" fmla="*/ 983456 w 2052637"/>
                <a:gd name="connsiteY1" fmla="*/ 371475 h 457200"/>
                <a:gd name="connsiteX2" fmla="*/ 807243 w 2052637"/>
                <a:gd name="connsiteY2" fmla="*/ 390525 h 457200"/>
                <a:gd name="connsiteX3" fmla="*/ 564356 w 2052637"/>
                <a:gd name="connsiteY3" fmla="*/ 416719 h 457200"/>
                <a:gd name="connsiteX4" fmla="*/ 354806 w 2052637"/>
                <a:gd name="connsiteY4" fmla="*/ 433388 h 457200"/>
                <a:gd name="connsiteX5" fmla="*/ 200025 w 2052637"/>
                <a:gd name="connsiteY5" fmla="*/ 445294 h 457200"/>
                <a:gd name="connsiteX6" fmla="*/ 0 w 2052637"/>
                <a:gd name="connsiteY6" fmla="*/ 457200 h 457200"/>
                <a:gd name="connsiteX7" fmla="*/ 152400 w 2052637"/>
                <a:gd name="connsiteY7" fmla="*/ 266700 h 457200"/>
                <a:gd name="connsiteX8" fmla="*/ 316706 w 2052637"/>
                <a:gd name="connsiteY8" fmla="*/ 273844 h 457200"/>
                <a:gd name="connsiteX9" fmla="*/ 392906 w 2052637"/>
                <a:gd name="connsiteY9" fmla="*/ 273844 h 457200"/>
                <a:gd name="connsiteX10" fmla="*/ 626268 w 2052637"/>
                <a:gd name="connsiteY10" fmla="*/ 250032 h 457200"/>
                <a:gd name="connsiteX11" fmla="*/ 912018 w 2052637"/>
                <a:gd name="connsiteY11" fmla="*/ 209550 h 457200"/>
                <a:gd name="connsiteX12" fmla="*/ 1154906 w 2052637"/>
                <a:gd name="connsiteY12" fmla="*/ 164307 h 457200"/>
                <a:gd name="connsiteX13" fmla="*/ 1354931 w 2052637"/>
                <a:gd name="connsiteY13" fmla="*/ 121444 h 457200"/>
                <a:gd name="connsiteX14" fmla="*/ 1412081 w 2052637"/>
                <a:gd name="connsiteY14" fmla="*/ 102394 h 457200"/>
                <a:gd name="connsiteX15" fmla="*/ 1476375 w 2052637"/>
                <a:gd name="connsiteY15" fmla="*/ 76200 h 457200"/>
                <a:gd name="connsiteX16" fmla="*/ 1540668 w 2052637"/>
                <a:gd name="connsiteY16" fmla="*/ 47625 h 457200"/>
                <a:gd name="connsiteX17" fmla="*/ 1597818 w 2052637"/>
                <a:gd name="connsiteY17" fmla="*/ 16669 h 457200"/>
                <a:gd name="connsiteX18" fmla="*/ 1621631 w 2052637"/>
                <a:gd name="connsiteY18" fmla="*/ 4763 h 457200"/>
                <a:gd name="connsiteX19" fmla="*/ 1669256 w 2052637"/>
                <a:gd name="connsiteY19" fmla="*/ 0 h 457200"/>
                <a:gd name="connsiteX20" fmla="*/ 1721643 w 2052637"/>
                <a:gd name="connsiteY20" fmla="*/ 2382 h 457200"/>
                <a:gd name="connsiteX21" fmla="*/ 1800225 w 2052637"/>
                <a:gd name="connsiteY21" fmla="*/ 14288 h 457200"/>
                <a:gd name="connsiteX22" fmla="*/ 1888331 w 2052637"/>
                <a:gd name="connsiteY22" fmla="*/ 33338 h 457200"/>
                <a:gd name="connsiteX23" fmla="*/ 1933575 w 2052637"/>
                <a:gd name="connsiteY23" fmla="*/ 45244 h 457200"/>
                <a:gd name="connsiteX24" fmla="*/ 1957387 w 2052637"/>
                <a:gd name="connsiteY24" fmla="*/ 52388 h 457200"/>
                <a:gd name="connsiteX25" fmla="*/ 1990725 w 2052637"/>
                <a:gd name="connsiteY25" fmla="*/ 73819 h 457200"/>
                <a:gd name="connsiteX26" fmla="*/ 2024062 w 2052637"/>
                <a:gd name="connsiteY26" fmla="*/ 97632 h 457200"/>
                <a:gd name="connsiteX27" fmla="*/ 2035968 w 2052637"/>
                <a:gd name="connsiteY27" fmla="*/ 109538 h 457200"/>
                <a:gd name="connsiteX28" fmla="*/ 2047875 w 2052637"/>
                <a:gd name="connsiteY28" fmla="*/ 130969 h 457200"/>
                <a:gd name="connsiteX29" fmla="*/ 2052637 w 2052637"/>
                <a:gd name="connsiteY29" fmla="*/ 145257 h 457200"/>
                <a:gd name="connsiteX30" fmla="*/ 2052637 w 2052637"/>
                <a:gd name="connsiteY30" fmla="*/ 157163 h 457200"/>
                <a:gd name="connsiteX31" fmla="*/ 2045493 w 2052637"/>
                <a:gd name="connsiteY31" fmla="*/ 173832 h 457200"/>
                <a:gd name="connsiteX32" fmla="*/ 2028825 w 2052637"/>
                <a:gd name="connsiteY32" fmla="*/ 192882 h 457200"/>
                <a:gd name="connsiteX33" fmla="*/ 2009775 w 2052637"/>
                <a:gd name="connsiteY33" fmla="*/ 204788 h 457200"/>
                <a:gd name="connsiteX34" fmla="*/ 1971675 w 2052637"/>
                <a:gd name="connsiteY34" fmla="*/ 223838 h 457200"/>
                <a:gd name="connsiteX35" fmla="*/ 1950243 w 2052637"/>
                <a:gd name="connsiteY35" fmla="*/ 230982 h 457200"/>
                <a:gd name="connsiteX36" fmla="*/ 1869281 w 2052637"/>
                <a:gd name="connsiteY36" fmla="*/ 245269 h 457200"/>
                <a:gd name="connsiteX37" fmla="*/ 1678781 w 2052637"/>
                <a:gd name="connsiteY37" fmla="*/ 273844 h 457200"/>
                <a:gd name="connsiteX38" fmla="*/ 1528762 w 2052637"/>
                <a:gd name="connsiteY38" fmla="*/ 297657 h 457200"/>
                <a:gd name="connsiteX39" fmla="*/ 1259681 w 2052637"/>
                <a:gd name="connsiteY39" fmla="*/ 335757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52637" h="457200">
                  <a:moveTo>
                    <a:pt x="1259681" y="335757"/>
                  </a:moveTo>
                  <a:lnTo>
                    <a:pt x="983456" y="371475"/>
                  </a:lnTo>
                  <a:lnTo>
                    <a:pt x="807243" y="390525"/>
                  </a:lnTo>
                  <a:lnTo>
                    <a:pt x="564356" y="416719"/>
                  </a:lnTo>
                  <a:lnTo>
                    <a:pt x="354806" y="433388"/>
                  </a:lnTo>
                  <a:lnTo>
                    <a:pt x="200025" y="445294"/>
                  </a:lnTo>
                  <a:lnTo>
                    <a:pt x="0" y="457200"/>
                  </a:lnTo>
                  <a:lnTo>
                    <a:pt x="152400" y="266700"/>
                  </a:lnTo>
                  <a:lnTo>
                    <a:pt x="316706" y="273844"/>
                  </a:lnTo>
                  <a:lnTo>
                    <a:pt x="392906" y="273844"/>
                  </a:lnTo>
                  <a:lnTo>
                    <a:pt x="626268" y="250032"/>
                  </a:lnTo>
                  <a:lnTo>
                    <a:pt x="912018" y="209550"/>
                  </a:lnTo>
                  <a:lnTo>
                    <a:pt x="1154906" y="164307"/>
                  </a:lnTo>
                  <a:lnTo>
                    <a:pt x="1354931" y="121444"/>
                  </a:lnTo>
                  <a:lnTo>
                    <a:pt x="1412081" y="102394"/>
                  </a:lnTo>
                  <a:lnTo>
                    <a:pt x="1476375" y="76200"/>
                  </a:lnTo>
                  <a:lnTo>
                    <a:pt x="1540668" y="47625"/>
                  </a:lnTo>
                  <a:lnTo>
                    <a:pt x="1597818" y="16669"/>
                  </a:lnTo>
                  <a:lnTo>
                    <a:pt x="1621631" y="4763"/>
                  </a:lnTo>
                  <a:lnTo>
                    <a:pt x="1669256" y="0"/>
                  </a:lnTo>
                  <a:lnTo>
                    <a:pt x="1721643" y="2382"/>
                  </a:lnTo>
                  <a:lnTo>
                    <a:pt x="1800225" y="14288"/>
                  </a:lnTo>
                  <a:lnTo>
                    <a:pt x="1888331" y="33338"/>
                  </a:lnTo>
                  <a:lnTo>
                    <a:pt x="1933575" y="45244"/>
                  </a:lnTo>
                  <a:lnTo>
                    <a:pt x="1957387" y="52388"/>
                  </a:lnTo>
                  <a:lnTo>
                    <a:pt x="1990725" y="73819"/>
                  </a:lnTo>
                  <a:lnTo>
                    <a:pt x="2024062" y="97632"/>
                  </a:lnTo>
                  <a:lnTo>
                    <a:pt x="2035968" y="109538"/>
                  </a:lnTo>
                  <a:lnTo>
                    <a:pt x="2047875" y="130969"/>
                  </a:lnTo>
                  <a:lnTo>
                    <a:pt x="2052637" y="145257"/>
                  </a:lnTo>
                  <a:lnTo>
                    <a:pt x="2052637" y="157163"/>
                  </a:lnTo>
                  <a:lnTo>
                    <a:pt x="2045493" y="173832"/>
                  </a:lnTo>
                  <a:lnTo>
                    <a:pt x="2028825" y="192882"/>
                  </a:lnTo>
                  <a:lnTo>
                    <a:pt x="2009775" y="204788"/>
                  </a:lnTo>
                  <a:lnTo>
                    <a:pt x="1971675" y="223838"/>
                  </a:lnTo>
                  <a:lnTo>
                    <a:pt x="1950243" y="230982"/>
                  </a:lnTo>
                  <a:lnTo>
                    <a:pt x="1869281" y="245269"/>
                  </a:lnTo>
                  <a:lnTo>
                    <a:pt x="1678781" y="273844"/>
                  </a:lnTo>
                  <a:lnTo>
                    <a:pt x="1528762" y="297657"/>
                  </a:lnTo>
                  <a:lnTo>
                    <a:pt x="1259681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BD273016-D2C3-4F1F-8CCE-8EF5054A24E7}"/>
                </a:ext>
              </a:extLst>
            </p:cNvPr>
            <p:cNvSpPr/>
            <p:nvPr/>
          </p:nvSpPr>
          <p:spPr>
            <a:xfrm>
              <a:off x="4506913" y="2509838"/>
              <a:ext cx="417512" cy="1138237"/>
            </a:xfrm>
            <a:custGeom>
              <a:avLst/>
              <a:gdLst>
                <a:gd name="connsiteX0" fmla="*/ 416719 w 416719"/>
                <a:gd name="connsiteY0" fmla="*/ 314325 h 1138237"/>
                <a:gd name="connsiteX1" fmla="*/ 416719 w 416719"/>
                <a:gd name="connsiteY1" fmla="*/ 500062 h 1138237"/>
                <a:gd name="connsiteX2" fmla="*/ 416719 w 416719"/>
                <a:gd name="connsiteY2" fmla="*/ 702468 h 1138237"/>
                <a:gd name="connsiteX3" fmla="*/ 416719 w 416719"/>
                <a:gd name="connsiteY3" fmla="*/ 885825 h 1138237"/>
                <a:gd name="connsiteX4" fmla="*/ 416719 w 416719"/>
                <a:gd name="connsiteY4" fmla="*/ 1000125 h 1138237"/>
                <a:gd name="connsiteX5" fmla="*/ 414338 w 416719"/>
                <a:gd name="connsiteY5" fmla="*/ 1045368 h 1138237"/>
                <a:gd name="connsiteX6" fmla="*/ 407194 w 416719"/>
                <a:gd name="connsiteY6" fmla="*/ 1083468 h 1138237"/>
                <a:gd name="connsiteX7" fmla="*/ 395288 w 416719"/>
                <a:gd name="connsiteY7" fmla="*/ 1112043 h 1138237"/>
                <a:gd name="connsiteX8" fmla="*/ 383382 w 416719"/>
                <a:gd name="connsiteY8" fmla="*/ 1126331 h 1138237"/>
                <a:gd name="connsiteX9" fmla="*/ 369094 w 416719"/>
                <a:gd name="connsiteY9" fmla="*/ 1135856 h 1138237"/>
                <a:gd name="connsiteX10" fmla="*/ 350044 w 416719"/>
                <a:gd name="connsiteY10" fmla="*/ 1138237 h 1138237"/>
                <a:gd name="connsiteX11" fmla="*/ 328613 w 416719"/>
                <a:gd name="connsiteY11" fmla="*/ 1133475 h 1138237"/>
                <a:gd name="connsiteX12" fmla="*/ 304800 w 416719"/>
                <a:gd name="connsiteY12" fmla="*/ 1121568 h 1138237"/>
                <a:gd name="connsiteX13" fmla="*/ 276225 w 416719"/>
                <a:gd name="connsiteY13" fmla="*/ 1097756 h 1138237"/>
                <a:gd name="connsiteX14" fmla="*/ 254794 w 416719"/>
                <a:gd name="connsiteY14" fmla="*/ 1071562 h 1138237"/>
                <a:gd name="connsiteX15" fmla="*/ 235744 w 416719"/>
                <a:gd name="connsiteY15" fmla="*/ 1042987 h 1138237"/>
                <a:gd name="connsiteX16" fmla="*/ 223838 w 416719"/>
                <a:gd name="connsiteY16" fmla="*/ 1014412 h 1138237"/>
                <a:gd name="connsiteX17" fmla="*/ 214313 w 416719"/>
                <a:gd name="connsiteY17" fmla="*/ 985837 h 1138237"/>
                <a:gd name="connsiteX18" fmla="*/ 214313 w 416719"/>
                <a:gd name="connsiteY18" fmla="*/ 926306 h 1138237"/>
                <a:gd name="connsiteX19" fmla="*/ 214313 w 416719"/>
                <a:gd name="connsiteY19" fmla="*/ 828675 h 1138237"/>
                <a:gd name="connsiteX20" fmla="*/ 214313 w 416719"/>
                <a:gd name="connsiteY20" fmla="*/ 659606 h 1138237"/>
                <a:gd name="connsiteX21" fmla="*/ 209550 w 416719"/>
                <a:gd name="connsiteY21" fmla="*/ 528637 h 1138237"/>
                <a:gd name="connsiteX22" fmla="*/ 204788 w 416719"/>
                <a:gd name="connsiteY22" fmla="*/ 388143 h 1138237"/>
                <a:gd name="connsiteX23" fmla="*/ 202407 w 416719"/>
                <a:gd name="connsiteY23" fmla="*/ 316706 h 1138237"/>
                <a:gd name="connsiteX24" fmla="*/ 195263 w 416719"/>
                <a:gd name="connsiteY24" fmla="*/ 247650 h 1138237"/>
                <a:gd name="connsiteX25" fmla="*/ 185738 w 416719"/>
                <a:gd name="connsiteY25" fmla="*/ 209550 h 1138237"/>
                <a:gd name="connsiteX26" fmla="*/ 173832 w 416719"/>
                <a:gd name="connsiteY26" fmla="*/ 185737 h 1138237"/>
                <a:gd name="connsiteX27" fmla="*/ 157163 w 416719"/>
                <a:gd name="connsiteY27" fmla="*/ 161925 h 1138237"/>
                <a:gd name="connsiteX28" fmla="*/ 135732 w 416719"/>
                <a:gd name="connsiteY28" fmla="*/ 140493 h 1138237"/>
                <a:gd name="connsiteX29" fmla="*/ 102394 w 416719"/>
                <a:gd name="connsiteY29" fmla="*/ 109537 h 1138237"/>
                <a:gd name="connsiteX30" fmla="*/ 66675 w 416719"/>
                <a:gd name="connsiteY30" fmla="*/ 83343 h 1138237"/>
                <a:gd name="connsiteX31" fmla="*/ 28575 w 416719"/>
                <a:gd name="connsiteY31" fmla="*/ 59531 h 1138237"/>
                <a:gd name="connsiteX32" fmla="*/ 14288 w 416719"/>
                <a:gd name="connsiteY32" fmla="*/ 52387 h 1138237"/>
                <a:gd name="connsiteX33" fmla="*/ 7144 w 416719"/>
                <a:gd name="connsiteY33" fmla="*/ 45243 h 1138237"/>
                <a:gd name="connsiteX34" fmla="*/ 0 w 416719"/>
                <a:gd name="connsiteY34" fmla="*/ 23812 h 1138237"/>
                <a:gd name="connsiteX35" fmla="*/ 0 w 416719"/>
                <a:gd name="connsiteY35" fmla="*/ 11906 h 1138237"/>
                <a:gd name="connsiteX36" fmla="*/ 7144 w 416719"/>
                <a:gd name="connsiteY36" fmla="*/ 0 h 1138237"/>
                <a:gd name="connsiteX37" fmla="*/ 33338 w 416719"/>
                <a:gd name="connsiteY37" fmla="*/ 0 h 1138237"/>
                <a:gd name="connsiteX38" fmla="*/ 183357 w 416719"/>
                <a:gd name="connsiteY38" fmla="*/ 28575 h 1138237"/>
                <a:gd name="connsiteX39" fmla="*/ 364332 w 416719"/>
                <a:gd name="connsiteY39" fmla="*/ 69056 h 1138237"/>
                <a:gd name="connsiteX40" fmla="*/ 414338 w 416719"/>
                <a:gd name="connsiteY40" fmla="*/ 180975 h 1138237"/>
                <a:gd name="connsiteX41" fmla="*/ 416719 w 416719"/>
                <a:gd name="connsiteY41" fmla="*/ 31432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19" h="1138237">
                  <a:moveTo>
                    <a:pt x="416719" y="314325"/>
                  </a:moveTo>
                  <a:lnTo>
                    <a:pt x="416719" y="500062"/>
                  </a:lnTo>
                  <a:lnTo>
                    <a:pt x="416719" y="702468"/>
                  </a:lnTo>
                  <a:lnTo>
                    <a:pt x="416719" y="885825"/>
                  </a:lnTo>
                  <a:lnTo>
                    <a:pt x="416719" y="1000125"/>
                  </a:lnTo>
                  <a:lnTo>
                    <a:pt x="414338" y="1045368"/>
                  </a:lnTo>
                  <a:lnTo>
                    <a:pt x="407194" y="1083468"/>
                  </a:lnTo>
                  <a:lnTo>
                    <a:pt x="395288" y="1112043"/>
                  </a:lnTo>
                  <a:lnTo>
                    <a:pt x="383382" y="1126331"/>
                  </a:lnTo>
                  <a:lnTo>
                    <a:pt x="369094" y="1135856"/>
                  </a:lnTo>
                  <a:lnTo>
                    <a:pt x="350044" y="1138237"/>
                  </a:lnTo>
                  <a:lnTo>
                    <a:pt x="328613" y="1133475"/>
                  </a:lnTo>
                  <a:lnTo>
                    <a:pt x="304800" y="1121568"/>
                  </a:lnTo>
                  <a:lnTo>
                    <a:pt x="276225" y="1097756"/>
                  </a:lnTo>
                  <a:lnTo>
                    <a:pt x="254794" y="1071562"/>
                  </a:lnTo>
                  <a:lnTo>
                    <a:pt x="235744" y="1042987"/>
                  </a:lnTo>
                  <a:lnTo>
                    <a:pt x="223838" y="1014412"/>
                  </a:lnTo>
                  <a:lnTo>
                    <a:pt x="214313" y="985837"/>
                  </a:lnTo>
                  <a:lnTo>
                    <a:pt x="214313" y="926306"/>
                  </a:lnTo>
                  <a:lnTo>
                    <a:pt x="214313" y="828675"/>
                  </a:lnTo>
                  <a:lnTo>
                    <a:pt x="214313" y="659606"/>
                  </a:lnTo>
                  <a:lnTo>
                    <a:pt x="209550" y="528637"/>
                  </a:lnTo>
                  <a:lnTo>
                    <a:pt x="204788" y="388143"/>
                  </a:lnTo>
                  <a:cubicBezTo>
                    <a:pt x="203994" y="364331"/>
                    <a:pt x="203201" y="340518"/>
                    <a:pt x="202407" y="316706"/>
                  </a:cubicBezTo>
                  <a:lnTo>
                    <a:pt x="195263" y="247650"/>
                  </a:lnTo>
                  <a:lnTo>
                    <a:pt x="185738" y="209550"/>
                  </a:lnTo>
                  <a:lnTo>
                    <a:pt x="173832" y="185737"/>
                  </a:lnTo>
                  <a:lnTo>
                    <a:pt x="157163" y="161925"/>
                  </a:lnTo>
                  <a:lnTo>
                    <a:pt x="135732" y="140493"/>
                  </a:lnTo>
                  <a:lnTo>
                    <a:pt x="102394" y="109537"/>
                  </a:lnTo>
                  <a:lnTo>
                    <a:pt x="66675" y="83343"/>
                  </a:lnTo>
                  <a:lnTo>
                    <a:pt x="28575" y="59531"/>
                  </a:lnTo>
                  <a:lnTo>
                    <a:pt x="14288" y="52387"/>
                  </a:lnTo>
                  <a:lnTo>
                    <a:pt x="7144" y="45243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33338" y="0"/>
                  </a:lnTo>
                  <a:lnTo>
                    <a:pt x="183357" y="28575"/>
                  </a:lnTo>
                  <a:lnTo>
                    <a:pt x="364332" y="69056"/>
                  </a:lnTo>
                  <a:lnTo>
                    <a:pt x="414338" y="180975"/>
                  </a:lnTo>
                  <a:cubicBezTo>
                    <a:pt x="415132" y="225425"/>
                    <a:pt x="415925" y="269875"/>
                    <a:pt x="416719" y="3143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6ED20FB0-9273-4B42-AB85-AEB75CF77404}"/>
                </a:ext>
              </a:extLst>
            </p:cNvPr>
            <p:cNvSpPr/>
            <p:nvPr/>
          </p:nvSpPr>
          <p:spPr>
            <a:xfrm>
              <a:off x="4814888" y="2382838"/>
              <a:ext cx="1476375" cy="1150937"/>
            </a:xfrm>
            <a:custGeom>
              <a:avLst/>
              <a:gdLst>
                <a:gd name="connsiteX0" fmla="*/ 800100 w 1476375"/>
                <a:gd name="connsiteY0" fmla="*/ 233363 h 1150144"/>
                <a:gd name="connsiteX1" fmla="*/ 519112 w 1476375"/>
                <a:gd name="connsiteY1" fmla="*/ 273844 h 1150144"/>
                <a:gd name="connsiteX2" fmla="*/ 242887 w 1476375"/>
                <a:gd name="connsiteY2" fmla="*/ 311944 h 1150144"/>
                <a:gd name="connsiteX3" fmla="*/ 57150 w 1476375"/>
                <a:gd name="connsiteY3" fmla="*/ 338138 h 1150144"/>
                <a:gd name="connsiteX4" fmla="*/ 0 w 1476375"/>
                <a:gd name="connsiteY4" fmla="*/ 200025 h 1150144"/>
                <a:gd name="connsiteX5" fmla="*/ 100012 w 1476375"/>
                <a:gd name="connsiteY5" fmla="*/ 190500 h 1150144"/>
                <a:gd name="connsiteX6" fmla="*/ 321468 w 1476375"/>
                <a:gd name="connsiteY6" fmla="*/ 157163 h 1150144"/>
                <a:gd name="connsiteX7" fmla="*/ 635793 w 1476375"/>
                <a:gd name="connsiteY7" fmla="*/ 107157 h 1150144"/>
                <a:gd name="connsiteX8" fmla="*/ 954881 w 1476375"/>
                <a:gd name="connsiteY8" fmla="*/ 47625 h 1150144"/>
                <a:gd name="connsiteX9" fmla="*/ 1171575 w 1476375"/>
                <a:gd name="connsiteY9" fmla="*/ 0 h 1150144"/>
                <a:gd name="connsiteX10" fmla="*/ 1181100 w 1476375"/>
                <a:gd name="connsiteY10" fmla="*/ 0 h 1150144"/>
                <a:gd name="connsiteX11" fmla="*/ 1204912 w 1476375"/>
                <a:gd name="connsiteY11" fmla="*/ 2382 h 1150144"/>
                <a:gd name="connsiteX12" fmla="*/ 1250156 w 1476375"/>
                <a:gd name="connsiteY12" fmla="*/ 19050 h 1150144"/>
                <a:gd name="connsiteX13" fmla="*/ 1297781 w 1476375"/>
                <a:gd name="connsiteY13" fmla="*/ 42863 h 1150144"/>
                <a:gd name="connsiteX14" fmla="*/ 1340643 w 1476375"/>
                <a:gd name="connsiteY14" fmla="*/ 69057 h 1150144"/>
                <a:gd name="connsiteX15" fmla="*/ 1385887 w 1476375"/>
                <a:gd name="connsiteY15" fmla="*/ 102394 h 1150144"/>
                <a:gd name="connsiteX16" fmla="*/ 1438275 w 1476375"/>
                <a:gd name="connsiteY16" fmla="*/ 142875 h 1150144"/>
                <a:gd name="connsiteX17" fmla="*/ 1457325 w 1476375"/>
                <a:gd name="connsiteY17" fmla="*/ 159544 h 1150144"/>
                <a:gd name="connsiteX18" fmla="*/ 1466850 w 1476375"/>
                <a:gd name="connsiteY18" fmla="*/ 171450 h 1150144"/>
                <a:gd name="connsiteX19" fmla="*/ 1471612 w 1476375"/>
                <a:gd name="connsiteY19" fmla="*/ 185738 h 1150144"/>
                <a:gd name="connsiteX20" fmla="*/ 1476375 w 1476375"/>
                <a:gd name="connsiteY20" fmla="*/ 209550 h 1150144"/>
                <a:gd name="connsiteX21" fmla="*/ 1471612 w 1476375"/>
                <a:gd name="connsiteY21" fmla="*/ 226219 h 1150144"/>
                <a:gd name="connsiteX22" fmla="*/ 1459706 w 1476375"/>
                <a:gd name="connsiteY22" fmla="*/ 247650 h 1150144"/>
                <a:gd name="connsiteX23" fmla="*/ 1445418 w 1476375"/>
                <a:gd name="connsiteY23" fmla="*/ 266700 h 1150144"/>
                <a:gd name="connsiteX24" fmla="*/ 1419225 w 1476375"/>
                <a:gd name="connsiteY24" fmla="*/ 295275 h 1150144"/>
                <a:gd name="connsiteX25" fmla="*/ 1407318 w 1476375"/>
                <a:gd name="connsiteY25" fmla="*/ 307182 h 1150144"/>
                <a:gd name="connsiteX26" fmla="*/ 1402556 w 1476375"/>
                <a:gd name="connsiteY26" fmla="*/ 316707 h 1150144"/>
                <a:gd name="connsiteX27" fmla="*/ 1388268 w 1476375"/>
                <a:gd name="connsiteY27" fmla="*/ 435769 h 1150144"/>
                <a:gd name="connsiteX28" fmla="*/ 1359693 w 1476375"/>
                <a:gd name="connsiteY28" fmla="*/ 650082 h 1150144"/>
                <a:gd name="connsiteX29" fmla="*/ 1321593 w 1476375"/>
                <a:gd name="connsiteY29" fmla="*/ 959644 h 1150144"/>
                <a:gd name="connsiteX30" fmla="*/ 1312068 w 1476375"/>
                <a:gd name="connsiteY30" fmla="*/ 1007269 h 1150144"/>
                <a:gd name="connsiteX31" fmla="*/ 1295400 w 1476375"/>
                <a:gd name="connsiteY31" fmla="*/ 1050132 h 1150144"/>
                <a:gd name="connsiteX32" fmla="*/ 1276350 w 1476375"/>
                <a:gd name="connsiteY32" fmla="*/ 1088232 h 1150144"/>
                <a:gd name="connsiteX33" fmla="*/ 1254918 w 1476375"/>
                <a:gd name="connsiteY33" fmla="*/ 1121569 h 1150144"/>
                <a:gd name="connsiteX34" fmla="*/ 1233487 w 1476375"/>
                <a:gd name="connsiteY34" fmla="*/ 1140619 h 1150144"/>
                <a:gd name="connsiteX35" fmla="*/ 1212056 w 1476375"/>
                <a:gd name="connsiteY35" fmla="*/ 1150144 h 1150144"/>
                <a:gd name="connsiteX36" fmla="*/ 1197768 w 1476375"/>
                <a:gd name="connsiteY36" fmla="*/ 1150144 h 1150144"/>
                <a:gd name="connsiteX37" fmla="*/ 1178718 w 1476375"/>
                <a:gd name="connsiteY37" fmla="*/ 1138238 h 1150144"/>
                <a:gd name="connsiteX38" fmla="*/ 1166812 w 1476375"/>
                <a:gd name="connsiteY38" fmla="*/ 1123950 h 1150144"/>
                <a:gd name="connsiteX39" fmla="*/ 1109662 w 1476375"/>
                <a:gd name="connsiteY39" fmla="*/ 919163 h 1150144"/>
                <a:gd name="connsiteX40" fmla="*/ 1119187 w 1476375"/>
                <a:gd name="connsiteY40" fmla="*/ 838200 h 1150144"/>
                <a:gd name="connsiteX41" fmla="*/ 1126331 w 1476375"/>
                <a:gd name="connsiteY41" fmla="*/ 781050 h 1150144"/>
                <a:gd name="connsiteX42" fmla="*/ 1131093 w 1476375"/>
                <a:gd name="connsiteY42" fmla="*/ 716757 h 1150144"/>
                <a:gd name="connsiteX43" fmla="*/ 1135856 w 1476375"/>
                <a:gd name="connsiteY43" fmla="*/ 604838 h 1150144"/>
                <a:gd name="connsiteX44" fmla="*/ 1138237 w 1476375"/>
                <a:gd name="connsiteY44" fmla="*/ 573882 h 1150144"/>
                <a:gd name="connsiteX45" fmla="*/ 1157287 w 1476375"/>
                <a:gd name="connsiteY45" fmla="*/ 511969 h 1150144"/>
                <a:gd name="connsiteX46" fmla="*/ 1157287 w 1476375"/>
                <a:gd name="connsiteY46" fmla="*/ 419100 h 1150144"/>
                <a:gd name="connsiteX47" fmla="*/ 1152525 w 1476375"/>
                <a:gd name="connsiteY47" fmla="*/ 335757 h 1150144"/>
                <a:gd name="connsiteX48" fmla="*/ 1147762 w 1476375"/>
                <a:gd name="connsiteY48" fmla="*/ 283369 h 1150144"/>
                <a:gd name="connsiteX49" fmla="*/ 1140618 w 1476375"/>
                <a:gd name="connsiteY49" fmla="*/ 238125 h 1150144"/>
                <a:gd name="connsiteX50" fmla="*/ 1135856 w 1476375"/>
                <a:gd name="connsiteY50" fmla="*/ 219075 h 1150144"/>
                <a:gd name="connsiteX51" fmla="*/ 1126331 w 1476375"/>
                <a:gd name="connsiteY51" fmla="*/ 202407 h 1150144"/>
                <a:gd name="connsiteX52" fmla="*/ 1116806 w 1476375"/>
                <a:gd name="connsiteY52" fmla="*/ 197644 h 1150144"/>
                <a:gd name="connsiteX53" fmla="*/ 1092993 w 1476375"/>
                <a:gd name="connsiteY53" fmla="*/ 190500 h 1150144"/>
                <a:gd name="connsiteX54" fmla="*/ 1047750 w 1476375"/>
                <a:gd name="connsiteY54" fmla="*/ 197644 h 1150144"/>
                <a:gd name="connsiteX55" fmla="*/ 988218 w 1476375"/>
                <a:gd name="connsiteY55" fmla="*/ 204788 h 1150144"/>
                <a:gd name="connsiteX56" fmla="*/ 800100 w 1476375"/>
                <a:gd name="connsiteY56" fmla="*/ 233363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1150144">
                  <a:moveTo>
                    <a:pt x="800100" y="233363"/>
                  </a:moveTo>
                  <a:lnTo>
                    <a:pt x="519112" y="273844"/>
                  </a:lnTo>
                  <a:lnTo>
                    <a:pt x="242887" y="311944"/>
                  </a:lnTo>
                  <a:lnTo>
                    <a:pt x="57150" y="338138"/>
                  </a:lnTo>
                  <a:lnTo>
                    <a:pt x="0" y="200025"/>
                  </a:lnTo>
                  <a:lnTo>
                    <a:pt x="100012" y="190500"/>
                  </a:lnTo>
                  <a:lnTo>
                    <a:pt x="321468" y="157163"/>
                  </a:lnTo>
                  <a:lnTo>
                    <a:pt x="635793" y="107157"/>
                  </a:lnTo>
                  <a:lnTo>
                    <a:pt x="954881" y="47625"/>
                  </a:lnTo>
                  <a:lnTo>
                    <a:pt x="1171575" y="0"/>
                  </a:lnTo>
                  <a:lnTo>
                    <a:pt x="1181100" y="0"/>
                  </a:lnTo>
                  <a:lnTo>
                    <a:pt x="1204912" y="2382"/>
                  </a:lnTo>
                  <a:lnTo>
                    <a:pt x="1250156" y="19050"/>
                  </a:lnTo>
                  <a:lnTo>
                    <a:pt x="1297781" y="42863"/>
                  </a:lnTo>
                  <a:lnTo>
                    <a:pt x="1340643" y="69057"/>
                  </a:lnTo>
                  <a:lnTo>
                    <a:pt x="1385887" y="102394"/>
                  </a:lnTo>
                  <a:lnTo>
                    <a:pt x="1438275" y="142875"/>
                  </a:lnTo>
                  <a:lnTo>
                    <a:pt x="1457325" y="159544"/>
                  </a:lnTo>
                  <a:lnTo>
                    <a:pt x="1466850" y="171450"/>
                  </a:lnTo>
                  <a:lnTo>
                    <a:pt x="1471612" y="185738"/>
                  </a:lnTo>
                  <a:lnTo>
                    <a:pt x="1476375" y="209550"/>
                  </a:lnTo>
                  <a:lnTo>
                    <a:pt x="1471612" y="226219"/>
                  </a:lnTo>
                  <a:lnTo>
                    <a:pt x="1459706" y="247650"/>
                  </a:lnTo>
                  <a:lnTo>
                    <a:pt x="1445418" y="266700"/>
                  </a:lnTo>
                  <a:lnTo>
                    <a:pt x="1419225" y="295275"/>
                  </a:lnTo>
                  <a:lnTo>
                    <a:pt x="1407318" y="307182"/>
                  </a:lnTo>
                  <a:lnTo>
                    <a:pt x="1402556" y="316707"/>
                  </a:lnTo>
                  <a:lnTo>
                    <a:pt x="1388268" y="435769"/>
                  </a:lnTo>
                  <a:lnTo>
                    <a:pt x="1359693" y="650082"/>
                  </a:lnTo>
                  <a:lnTo>
                    <a:pt x="1321593" y="959644"/>
                  </a:lnTo>
                  <a:lnTo>
                    <a:pt x="1312068" y="1007269"/>
                  </a:lnTo>
                  <a:lnTo>
                    <a:pt x="1295400" y="1050132"/>
                  </a:lnTo>
                  <a:lnTo>
                    <a:pt x="1276350" y="1088232"/>
                  </a:lnTo>
                  <a:lnTo>
                    <a:pt x="1254918" y="1121569"/>
                  </a:lnTo>
                  <a:lnTo>
                    <a:pt x="1233487" y="1140619"/>
                  </a:lnTo>
                  <a:lnTo>
                    <a:pt x="1212056" y="1150144"/>
                  </a:lnTo>
                  <a:lnTo>
                    <a:pt x="1197768" y="1150144"/>
                  </a:lnTo>
                  <a:lnTo>
                    <a:pt x="1178718" y="1138238"/>
                  </a:lnTo>
                  <a:lnTo>
                    <a:pt x="1166812" y="1123950"/>
                  </a:lnTo>
                  <a:lnTo>
                    <a:pt x="1109662" y="919163"/>
                  </a:lnTo>
                  <a:lnTo>
                    <a:pt x="1119187" y="838200"/>
                  </a:lnTo>
                  <a:lnTo>
                    <a:pt x="1126331" y="781050"/>
                  </a:lnTo>
                  <a:lnTo>
                    <a:pt x="1131093" y="716757"/>
                  </a:lnTo>
                  <a:lnTo>
                    <a:pt x="1135856" y="604838"/>
                  </a:lnTo>
                  <a:lnTo>
                    <a:pt x="1138237" y="573882"/>
                  </a:lnTo>
                  <a:lnTo>
                    <a:pt x="1157287" y="511969"/>
                  </a:lnTo>
                  <a:lnTo>
                    <a:pt x="1157287" y="419100"/>
                  </a:lnTo>
                  <a:lnTo>
                    <a:pt x="1152525" y="335757"/>
                  </a:lnTo>
                  <a:lnTo>
                    <a:pt x="1147762" y="283369"/>
                  </a:lnTo>
                  <a:lnTo>
                    <a:pt x="1140618" y="238125"/>
                  </a:lnTo>
                  <a:lnTo>
                    <a:pt x="1135856" y="219075"/>
                  </a:lnTo>
                  <a:lnTo>
                    <a:pt x="1126331" y="202407"/>
                  </a:lnTo>
                  <a:lnTo>
                    <a:pt x="1116806" y="197644"/>
                  </a:lnTo>
                  <a:lnTo>
                    <a:pt x="1092993" y="190500"/>
                  </a:lnTo>
                  <a:lnTo>
                    <a:pt x="1047750" y="197644"/>
                  </a:lnTo>
                  <a:lnTo>
                    <a:pt x="988218" y="204788"/>
                  </a:lnTo>
                  <a:lnTo>
                    <a:pt x="8001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720B46F8-3637-4972-9B1E-A3053B874C91}"/>
                </a:ext>
              </a:extLst>
            </p:cNvPr>
            <p:cNvSpPr/>
            <p:nvPr/>
          </p:nvSpPr>
          <p:spPr>
            <a:xfrm>
              <a:off x="4859338" y="2827338"/>
              <a:ext cx="1162050" cy="276225"/>
            </a:xfrm>
            <a:custGeom>
              <a:avLst/>
              <a:gdLst>
                <a:gd name="connsiteX0" fmla="*/ 933450 w 1162050"/>
                <a:gd name="connsiteY0" fmla="*/ 164306 h 276225"/>
                <a:gd name="connsiteX1" fmla="*/ 1066800 w 1162050"/>
                <a:gd name="connsiteY1" fmla="*/ 157162 h 276225"/>
                <a:gd name="connsiteX2" fmla="*/ 1162050 w 1162050"/>
                <a:gd name="connsiteY2" fmla="*/ 164306 h 276225"/>
                <a:gd name="connsiteX3" fmla="*/ 1162050 w 1162050"/>
                <a:gd name="connsiteY3" fmla="*/ 57150 h 276225"/>
                <a:gd name="connsiteX4" fmla="*/ 1057275 w 1162050"/>
                <a:gd name="connsiteY4" fmla="*/ 26194 h 276225"/>
                <a:gd name="connsiteX5" fmla="*/ 981075 w 1162050"/>
                <a:gd name="connsiteY5" fmla="*/ 7144 h 276225"/>
                <a:gd name="connsiteX6" fmla="*/ 914400 w 1162050"/>
                <a:gd name="connsiteY6" fmla="*/ 0 h 276225"/>
                <a:gd name="connsiteX7" fmla="*/ 900113 w 1162050"/>
                <a:gd name="connsiteY7" fmla="*/ 2381 h 276225"/>
                <a:gd name="connsiteX8" fmla="*/ 857250 w 1162050"/>
                <a:gd name="connsiteY8" fmla="*/ 19050 h 276225"/>
                <a:gd name="connsiteX9" fmla="*/ 788194 w 1162050"/>
                <a:gd name="connsiteY9" fmla="*/ 40481 h 276225"/>
                <a:gd name="connsiteX10" fmla="*/ 728663 w 1162050"/>
                <a:gd name="connsiteY10" fmla="*/ 54769 h 276225"/>
                <a:gd name="connsiteX11" fmla="*/ 659607 w 1162050"/>
                <a:gd name="connsiteY11" fmla="*/ 66675 h 276225"/>
                <a:gd name="connsiteX12" fmla="*/ 604838 w 1162050"/>
                <a:gd name="connsiteY12" fmla="*/ 76200 h 276225"/>
                <a:gd name="connsiteX13" fmla="*/ 481013 w 1162050"/>
                <a:gd name="connsiteY13" fmla="*/ 92869 h 276225"/>
                <a:gd name="connsiteX14" fmla="*/ 347663 w 1162050"/>
                <a:gd name="connsiteY14" fmla="*/ 111919 h 276225"/>
                <a:gd name="connsiteX15" fmla="*/ 221457 w 1162050"/>
                <a:gd name="connsiteY15" fmla="*/ 130969 h 276225"/>
                <a:gd name="connsiteX16" fmla="*/ 114300 w 1162050"/>
                <a:gd name="connsiteY16" fmla="*/ 147637 h 276225"/>
                <a:gd name="connsiteX17" fmla="*/ 0 w 1162050"/>
                <a:gd name="connsiteY17" fmla="*/ 164306 h 276225"/>
                <a:gd name="connsiteX18" fmla="*/ 9525 w 1162050"/>
                <a:gd name="connsiteY18" fmla="*/ 276225 h 276225"/>
                <a:gd name="connsiteX19" fmla="*/ 157163 w 1162050"/>
                <a:gd name="connsiteY19" fmla="*/ 252412 h 276225"/>
                <a:gd name="connsiteX20" fmla="*/ 309563 w 1162050"/>
                <a:gd name="connsiteY20" fmla="*/ 230981 h 276225"/>
                <a:gd name="connsiteX21" fmla="*/ 473869 w 1162050"/>
                <a:gd name="connsiteY21" fmla="*/ 207169 h 276225"/>
                <a:gd name="connsiteX22" fmla="*/ 688182 w 1162050"/>
                <a:gd name="connsiteY22" fmla="*/ 185737 h 276225"/>
                <a:gd name="connsiteX23" fmla="*/ 933450 w 1162050"/>
                <a:gd name="connsiteY23" fmla="*/ 164306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050" h="276225">
                  <a:moveTo>
                    <a:pt x="933450" y="164306"/>
                  </a:moveTo>
                  <a:lnTo>
                    <a:pt x="1066800" y="157162"/>
                  </a:lnTo>
                  <a:lnTo>
                    <a:pt x="1162050" y="164306"/>
                  </a:lnTo>
                  <a:lnTo>
                    <a:pt x="1162050" y="57150"/>
                  </a:lnTo>
                  <a:lnTo>
                    <a:pt x="1057275" y="26194"/>
                  </a:lnTo>
                  <a:lnTo>
                    <a:pt x="981075" y="7144"/>
                  </a:lnTo>
                  <a:lnTo>
                    <a:pt x="914400" y="0"/>
                  </a:lnTo>
                  <a:lnTo>
                    <a:pt x="900113" y="2381"/>
                  </a:lnTo>
                  <a:lnTo>
                    <a:pt x="857250" y="19050"/>
                  </a:lnTo>
                  <a:lnTo>
                    <a:pt x="788194" y="40481"/>
                  </a:lnTo>
                  <a:lnTo>
                    <a:pt x="728663" y="54769"/>
                  </a:lnTo>
                  <a:lnTo>
                    <a:pt x="659607" y="66675"/>
                  </a:lnTo>
                  <a:lnTo>
                    <a:pt x="604838" y="76200"/>
                  </a:lnTo>
                  <a:lnTo>
                    <a:pt x="481013" y="92869"/>
                  </a:lnTo>
                  <a:lnTo>
                    <a:pt x="347663" y="111919"/>
                  </a:lnTo>
                  <a:lnTo>
                    <a:pt x="221457" y="130969"/>
                  </a:lnTo>
                  <a:lnTo>
                    <a:pt x="114300" y="147637"/>
                  </a:lnTo>
                  <a:lnTo>
                    <a:pt x="0" y="164306"/>
                  </a:lnTo>
                  <a:lnTo>
                    <a:pt x="9525" y="276225"/>
                  </a:lnTo>
                  <a:lnTo>
                    <a:pt x="157163" y="252412"/>
                  </a:lnTo>
                  <a:lnTo>
                    <a:pt x="309563" y="230981"/>
                  </a:lnTo>
                  <a:lnTo>
                    <a:pt x="473869" y="207169"/>
                  </a:lnTo>
                  <a:lnTo>
                    <a:pt x="688182" y="185737"/>
                  </a:lnTo>
                  <a:lnTo>
                    <a:pt x="93345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7DB156DD-74F8-4111-97B7-A2772CCC6FB7}"/>
                </a:ext>
              </a:extLst>
            </p:cNvPr>
            <p:cNvSpPr/>
            <p:nvPr/>
          </p:nvSpPr>
          <p:spPr>
            <a:xfrm>
              <a:off x="4872038" y="3248025"/>
              <a:ext cx="1146175" cy="280988"/>
            </a:xfrm>
            <a:custGeom>
              <a:avLst/>
              <a:gdLst>
                <a:gd name="connsiteX0" fmla="*/ 850106 w 1145381"/>
                <a:gd name="connsiteY0" fmla="*/ 150019 h 280988"/>
                <a:gd name="connsiteX1" fmla="*/ 688181 w 1145381"/>
                <a:gd name="connsiteY1" fmla="*/ 169069 h 280988"/>
                <a:gd name="connsiteX2" fmla="*/ 473868 w 1145381"/>
                <a:gd name="connsiteY2" fmla="*/ 195263 h 280988"/>
                <a:gd name="connsiteX3" fmla="*/ 357187 w 1145381"/>
                <a:gd name="connsiteY3" fmla="*/ 207169 h 280988"/>
                <a:gd name="connsiteX4" fmla="*/ 238125 w 1145381"/>
                <a:gd name="connsiteY4" fmla="*/ 219075 h 280988"/>
                <a:gd name="connsiteX5" fmla="*/ 171450 w 1145381"/>
                <a:gd name="connsiteY5" fmla="*/ 226219 h 280988"/>
                <a:gd name="connsiteX6" fmla="*/ 95250 w 1145381"/>
                <a:gd name="connsiteY6" fmla="*/ 238125 h 280988"/>
                <a:gd name="connsiteX7" fmla="*/ 0 w 1145381"/>
                <a:gd name="connsiteY7" fmla="*/ 257175 h 280988"/>
                <a:gd name="connsiteX8" fmla="*/ 2381 w 1145381"/>
                <a:gd name="connsiteY8" fmla="*/ 116681 h 280988"/>
                <a:gd name="connsiteX9" fmla="*/ 157162 w 1145381"/>
                <a:gd name="connsiteY9" fmla="*/ 104775 h 280988"/>
                <a:gd name="connsiteX10" fmla="*/ 364331 w 1145381"/>
                <a:gd name="connsiteY10" fmla="*/ 80963 h 280988"/>
                <a:gd name="connsiteX11" fmla="*/ 581025 w 1145381"/>
                <a:gd name="connsiteY11" fmla="*/ 54769 h 280988"/>
                <a:gd name="connsiteX12" fmla="*/ 766762 w 1145381"/>
                <a:gd name="connsiteY12" fmla="*/ 26194 h 280988"/>
                <a:gd name="connsiteX13" fmla="*/ 900112 w 1145381"/>
                <a:gd name="connsiteY13" fmla="*/ 0 h 280988"/>
                <a:gd name="connsiteX14" fmla="*/ 952500 w 1145381"/>
                <a:gd name="connsiteY14" fmla="*/ 4763 h 280988"/>
                <a:gd name="connsiteX15" fmla="*/ 1009650 w 1145381"/>
                <a:gd name="connsiteY15" fmla="*/ 11906 h 280988"/>
                <a:gd name="connsiteX16" fmla="*/ 1123950 w 1145381"/>
                <a:gd name="connsiteY16" fmla="*/ 35719 h 280988"/>
                <a:gd name="connsiteX17" fmla="*/ 1145381 w 1145381"/>
                <a:gd name="connsiteY17" fmla="*/ 280988 h 280988"/>
                <a:gd name="connsiteX18" fmla="*/ 1131093 w 1145381"/>
                <a:gd name="connsiteY18" fmla="*/ 276225 h 280988"/>
                <a:gd name="connsiteX19" fmla="*/ 1107281 w 1145381"/>
                <a:gd name="connsiteY19" fmla="*/ 259556 h 280988"/>
                <a:gd name="connsiteX20" fmla="*/ 1085850 w 1145381"/>
                <a:gd name="connsiteY20" fmla="*/ 233363 h 280988"/>
                <a:gd name="connsiteX21" fmla="*/ 1045368 w 1145381"/>
                <a:gd name="connsiteY21" fmla="*/ 200025 h 280988"/>
                <a:gd name="connsiteX22" fmla="*/ 995362 w 1145381"/>
                <a:gd name="connsiteY22" fmla="*/ 164306 h 280988"/>
                <a:gd name="connsiteX23" fmla="*/ 957262 w 1145381"/>
                <a:gd name="connsiteY23" fmla="*/ 142875 h 280988"/>
                <a:gd name="connsiteX24" fmla="*/ 933450 w 1145381"/>
                <a:gd name="connsiteY24" fmla="*/ 140494 h 280988"/>
                <a:gd name="connsiteX25" fmla="*/ 850106 w 1145381"/>
                <a:gd name="connsiteY25" fmla="*/ 150019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5381" h="280988">
                  <a:moveTo>
                    <a:pt x="850106" y="150019"/>
                  </a:moveTo>
                  <a:lnTo>
                    <a:pt x="688181" y="169069"/>
                  </a:lnTo>
                  <a:lnTo>
                    <a:pt x="473868" y="195263"/>
                  </a:lnTo>
                  <a:lnTo>
                    <a:pt x="357187" y="207169"/>
                  </a:lnTo>
                  <a:lnTo>
                    <a:pt x="238125" y="219075"/>
                  </a:lnTo>
                  <a:lnTo>
                    <a:pt x="171450" y="226219"/>
                  </a:lnTo>
                  <a:lnTo>
                    <a:pt x="95250" y="238125"/>
                  </a:lnTo>
                  <a:lnTo>
                    <a:pt x="0" y="257175"/>
                  </a:lnTo>
                  <a:cubicBezTo>
                    <a:pt x="794" y="210344"/>
                    <a:pt x="1587" y="163512"/>
                    <a:pt x="2381" y="116681"/>
                  </a:cubicBezTo>
                  <a:lnTo>
                    <a:pt x="157162" y="104775"/>
                  </a:lnTo>
                  <a:lnTo>
                    <a:pt x="364331" y="80963"/>
                  </a:lnTo>
                  <a:lnTo>
                    <a:pt x="581025" y="54769"/>
                  </a:lnTo>
                  <a:lnTo>
                    <a:pt x="766762" y="26194"/>
                  </a:lnTo>
                  <a:lnTo>
                    <a:pt x="900112" y="0"/>
                  </a:lnTo>
                  <a:lnTo>
                    <a:pt x="952500" y="4763"/>
                  </a:lnTo>
                  <a:lnTo>
                    <a:pt x="1009650" y="11906"/>
                  </a:lnTo>
                  <a:lnTo>
                    <a:pt x="1123950" y="35719"/>
                  </a:lnTo>
                  <a:lnTo>
                    <a:pt x="1145381" y="280988"/>
                  </a:lnTo>
                  <a:lnTo>
                    <a:pt x="1131093" y="276225"/>
                  </a:lnTo>
                  <a:lnTo>
                    <a:pt x="1107281" y="259556"/>
                  </a:lnTo>
                  <a:lnTo>
                    <a:pt x="1085850" y="233363"/>
                  </a:lnTo>
                  <a:lnTo>
                    <a:pt x="1045368" y="200025"/>
                  </a:lnTo>
                  <a:lnTo>
                    <a:pt x="995362" y="164306"/>
                  </a:lnTo>
                  <a:lnTo>
                    <a:pt x="957262" y="142875"/>
                  </a:lnTo>
                  <a:lnTo>
                    <a:pt x="933450" y="140494"/>
                  </a:lnTo>
                  <a:lnTo>
                    <a:pt x="850106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F12419CA-E8BE-4DB4-8EDB-8AAAEC694106}"/>
                </a:ext>
              </a:extLst>
            </p:cNvPr>
            <p:cNvSpPr/>
            <p:nvPr/>
          </p:nvSpPr>
          <p:spPr>
            <a:xfrm>
              <a:off x="3835400" y="3565525"/>
              <a:ext cx="3173413" cy="511175"/>
            </a:xfrm>
            <a:custGeom>
              <a:avLst/>
              <a:gdLst>
                <a:gd name="connsiteX0" fmla="*/ 1973044 w 3173355"/>
                <a:gd name="connsiteY0" fmla="*/ 139092 h 512579"/>
                <a:gd name="connsiteX1" fmla="*/ 1748951 w 3173355"/>
                <a:gd name="connsiteY1" fmla="*/ 162274 h 512579"/>
                <a:gd name="connsiteX2" fmla="*/ 1604708 w 3173355"/>
                <a:gd name="connsiteY2" fmla="*/ 177729 h 512579"/>
                <a:gd name="connsiteX3" fmla="*/ 1378040 w 3173355"/>
                <a:gd name="connsiteY3" fmla="*/ 198335 h 512579"/>
                <a:gd name="connsiteX4" fmla="*/ 1220918 w 3173355"/>
                <a:gd name="connsiteY4" fmla="*/ 216365 h 512579"/>
                <a:gd name="connsiteX5" fmla="*/ 1040613 w 3173355"/>
                <a:gd name="connsiteY5" fmla="*/ 231820 h 512579"/>
                <a:gd name="connsiteX6" fmla="*/ 904097 w 3173355"/>
                <a:gd name="connsiteY6" fmla="*/ 244699 h 512579"/>
                <a:gd name="connsiteX7" fmla="*/ 785612 w 3173355"/>
                <a:gd name="connsiteY7" fmla="*/ 255002 h 512579"/>
                <a:gd name="connsiteX8" fmla="*/ 680005 w 3173355"/>
                <a:gd name="connsiteY8" fmla="*/ 262729 h 512579"/>
                <a:gd name="connsiteX9" fmla="*/ 507428 w 3173355"/>
                <a:gd name="connsiteY9" fmla="*/ 278184 h 512579"/>
                <a:gd name="connsiteX10" fmla="*/ 396670 w 3173355"/>
                <a:gd name="connsiteY10" fmla="*/ 285911 h 512579"/>
                <a:gd name="connsiteX11" fmla="*/ 332275 w 3173355"/>
                <a:gd name="connsiteY11" fmla="*/ 288487 h 512579"/>
                <a:gd name="connsiteX12" fmla="*/ 296215 w 3173355"/>
                <a:gd name="connsiteY12" fmla="*/ 293638 h 512579"/>
                <a:gd name="connsiteX13" fmla="*/ 262729 w 3173355"/>
                <a:gd name="connsiteY13" fmla="*/ 291063 h 512579"/>
                <a:gd name="connsiteX14" fmla="*/ 218941 w 3173355"/>
                <a:gd name="connsiteY14" fmla="*/ 283335 h 512579"/>
                <a:gd name="connsiteX15" fmla="*/ 172577 w 3173355"/>
                <a:gd name="connsiteY15" fmla="*/ 270456 h 512579"/>
                <a:gd name="connsiteX16" fmla="*/ 131365 w 3173355"/>
                <a:gd name="connsiteY16" fmla="*/ 249850 h 512579"/>
                <a:gd name="connsiteX17" fmla="*/ 97880 w 3173355"/>
                <a:gd name="connsiteY17" fmla="*/ 229244 h 512579"/>
                <a:gd name="connsiteX18" fmla="*/ 66971 w 3173355"/>
                <a:gd name="connsiteY18" fmla="*/ 203486 h 512579"/>
                <a:gd name="connsiteX19" fmla="*/ 41213 w 3173355"/>
                <a:gd name="connsiteY19" fmla="*/ 190607 h 512579"/>
                <a:gd name="connsiteX20" fmla="*/ 10304 w 3173355"/>
                <a:gd name="connsiteY20" fmla="*/ 182880 h 512579"/>
                <a:gd name="connsiteX21" fmla="*/ 0 w 3173355"/>
                <a:gd name="connsiteY21" fmla="*/ 190607 h 512579"/>
                <a:gd name="connsiteX22" fmla="*/ 0 w 3173355"/>
                <a:gd name="connsiteY22" fmla="*/ 200911 h 512579"/>
                <a:gd name="connsiteX23" fmla="*/ 12879 w 3173355"/>
                <a:gd name="connsiteY23" fmla="*/ 236971 h 512579"/>
                <a:gd name="connsiteX24" fmla="*/ 46364 w 3173355"/>
                <a:gd name="connsiteY24" fmla="*/ 280760 h 512579"/>
                <a:gd name="connsiteX25" fmla="*/ 121062 w 3173355"/>
                <a:gd name="connsiteY25" fmla="*/ 360609 h 512579"/>
                <a:gd name="connsiteX26" fmla="*/ 185456 w 3173355"/>
                <a:gd name="connsiteY26" fmla="*/ 417276 h 512579"/>
                <a:gd name="connsiteX27" fmla="*/ 229244 w 3173355"/>
                <a:gd name="connsiteY27" fmla="*/ 448185 h 512579"/>
                <a:gd name="connsiteX28" fmla="*/ 285911 w 3173355"/>
                <a:gd name="connsiteY28" fmla="*/ 476518 h 512579"/>
                <a:gd name="connsiteX29" fmla="*/ 355457 w 3173355"/>
                <a:gd name="connsiteY29" fmla="*/ 502276 h 512579"/>
                <a:gd name="connsiteX30" fmla="*/ 399246 w 3173355"/>
                <a:gd name="connsiteY30" fmla="*/ 512579 h 512579"/>
                <a:gd name="connsiteX31" fmla="*/ 458488 w 3173355"/>
                <a:gd name="connsiteY31" fmla="*/ 497125 h 512579"/>
                <a:gd name="connsiteX32" fmla="*/ 558944 w 3173355"/>
                <a:gd name="connsiteY32" fmla="*/ 473943 h 512579"/>
                <a:gd name="connsiteX33" fmla="*/ 641368 w 3173355"/>
                <a:gd name="connsiteY33" fmla="*/ 458488 h 512579"/>
                <a:gd name="connsiteX34" fmla="*/ 754702 w 3173355"/>
                <a:gd name="connsiteY34" fmla="*/ 440458 h 512579"/>
                <a:gd name="connsiteX35" fmla="*/ 860309 w 3173355"/>
                <a:gd name="connsiteY35" fmla="*/ 419851 h 512579"/>
                <a:gd name="connsiteX36" fmla="*/ 996825 w 3173355"/>
                <a:gd name="connsiteY36" fmla="*/ 401821 h 512579"/>
                <a:gd name="connsiteX37" fmla="*/ 1220918 w 3173355"/>
                <a:gd name="connsiteY37" fmla="*/ 373487 h 512579"/>
                <a:gd name="connsiteX38" fmla="*/ 1421828 w 3173355"/>
                <a:gd name="connsiteY38" fmla="*/ 350305 h 512579"/>
                <a:gd name="connsiteX39" fmla="*/ 1656224 w 3173355"/>
                <a:gd name="connsiteY39" fmla="*/ 327123 h 512579"/>
                <a:gd name="connsiteX40" fmla="*/ 1895771 w 3173355"/>
                <a:gd name="connsiteY40" fmla="*/ 303942 h 512579"/>
                <a:gd name="connsiteX41" fmla="*/ 2073499 w 3173355"/>
                <a:gd name="connsiteY41" fmla="*/ 288487 h 512579"/>
                <a:gd name="connsiteX42" fmla="*/ 2266682 w 3173355"/>
                <a:gd name="connsiteY42" fmla="*/ 275608 h 512579"/>
                <a:gd name="connsiteX43" fmla="*/ 2537138 w 3173355"/>
                <a:gd name="connsiteY43" fmla="*/ 267881 h 512579"/>
                <a:gd name="connsiteX44" fmla="*/ 2817898 w 3173355"/>
                <a:gd name="connsiteY44" fmla="*/ 262729 h 512579"/>
                <a:gd name="connsiteX45" fmla="*/ 3080627 w 3173355"/>
                <a:gd name="connsiteY45" fmla="*/ 265305 h 512579"/>
                <a:gd name="connsiteX46" fmla="*/ 3098657 w 3173355"/>
                <a:gd name="connsiteY46" fmla="*/ 265305 h 512579"/>
                <a:gd name="connsiteX47" fmla="*/ 3116688 w 3173355"/>
                <a:gd name="connsiteY47" fmla="*/ 257578 h 512579"/>
                <a:gd name="connsiteX48" fmla="*/ 3152749 w 3173355"/>
                <a:gd name="connsiteY48" fmla="*/ 231820 h 512579"/>
                <a:gd name="connsiteX49" fmla="*/ 3170779 w 3173355"/>
                <a:gd name="connsiteY49" fmla="*/ 208638 h 512579"/>
                <a:gd name="connsiteX50" fmla="*/ 3173355 w 3173355"/>
                <a:gd name="connsiteY50" fmla="*/ 193183 h 512579"/>
                <a:gd name="connsiteX51" fmla="*/ 3168203 w 3173355"/>
                <a:gd name="connsiteY51" fmla="*/ 175153 h 512579"/>
                <a:gd name="connsiteX52" fmla="*/ 3160476 w 3173355"/>
                <a:gd name="connsiteY52" fmla="*/ 159698 h 512579"/>
                <a:gd name="connsiteX53" fmla="*/ 3126991 w 3173355"/>
                <a:gd name="connsiteY53" fmla="*/ 136516 h 512579"/>
                <a:gd name="connsiteX54" fmla="*/ 3044566 w 3173355"/>
                <a:gd name="connsiteY54" fmla="*/ 90152 h 512579"/>
                <a:gd name="connsiteX55" fmla="*/ 2936384 w 3173355"/>
                <a:gd name="connsiteY55" fmla="*/ 41213 h 512579"/>
                <a:gd name="connsiteX56" fmla="*/ 2843656 w 3173355"/>
                <a:gd name="connsiteY56" fmla="*/ 2576 h 512579"/>
                <a:gd name="connsiteX57" fmla="*/ 2830777 w 3173355"/>
                <a:gd name="connsiteY57" fmla="*/ 0 h 512579"/>
                <a:gd name="connsiteX58" fmla="*/ 2815322 w 3173355"/>
                <a:gd name="connsiteY58" fmla="*/ 5152 h 512579"/>
                <a:gd name="connsiteX59" fmla="*/ 2784413 w 3173355"/>
                <a:gd name="connsiteY59" fmla="*/ 23182 h 512579"/>
                <a:gd name="connsiteX60" fmla="*/ 2722594 w 3173355"/>
                <a:gd name="connsiteY60" fmla="*/ 48940 h 512579"/>
                <a:gd name="connsiteX61" fmla="*/ 2665927 w 3173355"/>
                <a:gd name="connsiteY61" fmla="*/ 66970 h 512579"/>
                <a:gd name="connsiteX62" fmla="*/ 2575775 w 3173355"/>
                <a:gd name="connsiteY62" fmla="*/ 77273 h 512579"/>
                <a:gd name="connsiteX63" fmla="*/ 2333652 w 3173355"/>
                <a:gd name="connsiteY63" fmla="*/ 100455 h 512579"/>
                <a:gd name="connsiteX64" fmla="*/ 2091529 w 3173355"/>
                <a:gd name="connsiteY64" fmla="*/ 126213 h 512579"/>
                <a:gd name="connsiteX65" fmla="*/ 1973044 w 3173355"/>
                <a:gd name="connsiteY65" fmla="*/ 139092 h 5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3355" h="512579">
                  <a:moveTo>
                    <a:pt x="1973044" y="139092"/>
                  </a:moveTo>
                  <a:lnTo>
                    <a:pt x="1748951" y="162274"/>
                  </a:lnTo>
                  <a:lnTo>
                    <a:pt x="1604708" y="177729"/>
                  </a:lnTo>
                  <a:lnTo>
                    <a:pt x="1378040" y="198335"/>
                  </a:lnTo>
                  <a:lnTo>
                    <a:pt x="1220918" y="216365"/>
                  </a:lnTo>
                  <a:lnTo>
                    <a:pt x="1040613" y="231820"/>
                  </a:lnTo>
                  <a:lnTo>
                    <a:pt x="904097" y="244699"/>
                  </a:lnTo>
                  <a:lnTo>
                    <a:pt x="785612" y="255002"/>
                  </a:lnTo>
                  <a:lnTo>
                    <a:pt x="680005" y="262729"/>
                  </a:lnTo>
                  <a:lnTo>
                    <a:pt x="507428" y="278184"/>
                  </a:lnTo>
                  <a:lnTo>
                    <a:pt x="396670" y="285911"/>
                  </a:lnTo>
                  <a:lnTo>
                    <a:pt x="332275" y="288487"/>
                  </a:lnTo>
                  <a:lnTo>
                    <a:pt x="296215" y="293638"/>
                  </a:lnTo>
                  <a:lnTo>
                    <a:pt x="262729" y="291063"/>
                  </a:lnTo>
                  <a:lnTo>
                    <a:pt x="218941" y="283335"/>
                  </a:lnTo>
                  <a:lnTo>
                    <a:pt x="172577" y="270456"/>
                  </a:lnTo>
                  <a:lnTo>
                    <a:pt x="131365" y="249850"/>
                  </a:lnTo>
                  <a:lnTo>
                    <a:pt x="97880" y="229244"/>
                  </a:lnTo>
                  <a:lnTo>
                    <a:pt x="66971" y="203486"/>
                  </a:lnTo>
                  <a:lnTo>
                    <a:pt x="41213" y="190607"/>
                  </a:lnTo>
                  <a:lnTo>
                    <a:pt x="10304" y="182880"/>
                  </a:lnTo>
                  <a:lnTo>
                    <a:pt x="0" y="190607"/>
                  </a:lnTo>
                  <a:lnTo>
                    <a:pt x="0" y="200911"/>
                  </a:lnTo>
                  <a:lnTo>
                    <a:pt x="12879" y="236971"/>
                  </a:lnTo>
                  <a:lnTo>
                    <a:pt x="46364" y="280760"/>
                  </a:lnTo>
                  <a:lnTo>
                    <a:pt x="121062" y="360609"/>
                  </a:lnTo>
                  <a:lnTo>
                    <a:pt x="185456" y="417276"/>
                  </a:lnTo>
                  <a:lnTo>
                    <a:pt x="229244" y="448185"/>
                  </a:lnTo>
                  <a:lnTo>
                    <a:pt x="285911" y="476518"/>
                  </a:lnTo>
                  <a:lnTo>
                    <a:pt x="355457" y="502276"/>
                  </a:lnTo>
                  <a:lnTo>
                    <a:pt x="399246" y="512579"/>
                  </a:lnTo>
                  <a:lnTo>
                    <a:pt x="458488" y="497125"/>
                  </a:lnTo>
                  <a:lnTo>
                    <a:pt x="558944" y="473943"/>
                  </a:lnTo>
                  <a:lnTo>
                    <a:pt x="641368" y="458488"/>
                  </a:lnTo>
                  <a:lnTo>
                    <a:pt x="754702" y="440458"/>
                  </a:lnTo>
                  <a:lnTo>
                    <a:pt x="860309" y="419851"/>
                  </a:lnTo>
                  <a:lnTo>
                    <a:pt x="996825" y="401821"/>
                  </a:lnTo>
                  <a:lnTo>
                    <a:pt x="1220918" y="373487"/>
                  </a:lnTo>
                  <a:lnTo>
                    <a:pt x="1421828" y="350305"/>
                  </a:lnTo>
                  <a:lnTo>
                    <a:pt x="1656224" y="327123"/>
                  </a:lnTo>
                  <a:lnTo>
                    <a:pt x="1895771" y="303942"/>
                  </a:lnTo>
                  <a:lnTo>
                    <a:pt x="2073499" y="288487"/>
                  </a:lnTo>
                  <a:lnTo>
                    <a:pt x="2266682" y="275608"/>
                  </a:lnTo>
                  <a:lnTo>
                    <a:pt x="2537138" y="267881"/>
                  </a:lnTo>
                  <a:lnTo>
                    <a:pt x="2817898" y="262729"/>
                  </a:lnTo>
                  <a:lnTo>
                    <a:pt x="3080627" y="265305"/>
                  </a:lnTo>
                  <a:lnTo>
                    <a:pt x="3098657" y="265305"/>
                  </a:lnTo>
                  <a:lnTo>
                    <a:pt x="3116688" y="257578"/>
                  </a:lnTo>
                  <a:lnTo>
                    <a:pt x="3152749" y="231820"/>
                  </a:lnTo>
                  <a:lnTo>
                    <a:pt x="3170779" y="208638"/>
                  </a:lnTo>
                  <a:lnTo>
                    <a:pt x="3173355" y="193183"/>
                  </a:lnTo>
                  <a:lnTo>
                    <a:pt x="3168203" y="175153"/>
                  </a:lnTo>
                  <a:lnTo>
                    <a:pt x="3160476" y="159698"/>
                  </a:lnTo>
                  <a:lnTo>
                    <a:pt x="3126991" y="136516"/>
                  </a:lnTo>
                  <a:lnTo>
                    <a:pt x="3044566" y="90152"/>
                  </a:lnTo>
                  <a:lnTo>
                    <a:pt x="2936384" y="41213"/>
                  </a:lnTo>
                  <a:lnTo>
                    <a:pt x="2843656" y="2576"/>
                  </a:lnTo>
                  <a:lnTo>
                    <a:pt x="2830777" y="0"/>
                  </a:lnTo>
                  <a:lnTo>
                    <a:pt x="2815322" y="5152"/>
                  </a:lnTo>
                  <a:lnTo>
                    <a:pt x="2784413" y="23182"/>
                  </a:lnTo>
                  <a:lnTo>
                    <a:pt x="2722594" y="48940"/>
                  </a:lnTo>
                  <a:lnTo>
                    <a:pt x="2665927" y="66970"/>
                  </a:lnTo>
                  <a:lnTo>
                    <a:pt x="2575775" y="77273"/>
                  </a:lnTo>
                  <a:lnTo>
                    <a:pt x="2333652" y="100455"/>
                  </a:lnTo>
                  <a:lnTo>
                    <a:pt x="2091529" y="126213"/>
                  </a:lnTo>
                  <a:lnTo>
                    <a:pt x="1973044" y="139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CE6B3264-71B3-4959-BE88-2500DE145D8B}"/>
                </a:ext>
              </a:extLst>
            </p:cNvPr>
            <p:cNvSpPr/>
            <p:nvPr/>
          </p:nvSpPr>
          <p:spPr>
            <a:xfrm>
              <a:off x="3751263" y="3943350"/>
              <a:ext cx="1125537" cy="985838"/>
            </a:xfrm>
            <a:custGeom>
              <a:avLst/>
              <a:gdLst>
                <a:gd name="connsiteX0" fmla="*/ 797719 w 1126331"/>
                <a:gd name="connsiteY0" fmla="*/ 245269 h 985838"/>
                <a:gd name="connsiteX1" fmla="*/ 685800 w 1126331"/>
                <a:gd name="connsiteY1" fmla="*/ 369094 h 985838"/>
                <a:gd name="connsiteX2" fmla="*/ 600075 w 1126331"/>
                <a:gd name="connsiteY2" fmla="*/ 454819 h 985838"/>
                <a:gd name="connsiteX3" fmla="*/ 533400 w 1126331"/>
                <a:gd name="connsiteY3" fmla="*/ 521494 h 985838"/>
                <a:gd name="connsiteX4" fmla="*/ 466725 w 1126331"/>
                <a:gd name="connsiteY4" fmla="*/ 583406 h 985838"/>
                <a:gd name="connsiteX5" fmla="*/ 333375 w 1126331"/>
                <a:gd name="connsiteY5" fmla="*/ 697706 h 985838"/>
                <a:gd name="connsiteX6" fmla="*/ 223837 w 1126331"/>
                <a:gd name="connsiteY6" fmla="*/ 781050 h 985838"/>
                <a:gd name="connsiteX7" fmla="*/ 121444 w 1126331"/>
                <a:gd name="connsiteY7" fmla="*/ 857250 h 985838"/>
                <a:gd name="connsiteX8" fmla="*/ 33337 w 1126331"/>
                <a:gd name="connsiteY8" fmla="*/ 921544 h 985838"/>
                <a:gd name="connsiteX9" fmla="*/ 7144 w 1126331"/>
                <a:gd name="connsiteY9" fmla="*/ 942975 h 985838"/>
                <a:gd name="connsiteX10" fmla="*/ 0 w 1126331"/>
                <a:gd name="connsiteY10" fmla="*/ 959644 h 985838"/>
                <a:gd name="connsiteX11" fmla="*/ 0 w 1126331"/>
                <a:gd name="connsiteY11" fmla="*/ 969169 h 985838"/>
                <a:gd name="connsiteX12" fmla="*/ 4762 w 1126331"/>
                <a:gd name="connsiteY12" fmla="*/ 976313 h 985838"/>
                <a:gd name="connsiteX13" fmla="*/ 14287 w 1126331"/>
                <a:gd name="connsiteY13" fmla="*/ 985838 h 985838"/>
                <a:gd name="connsiteX14" fmla="*/ 40481 w 1126331"/>
                <a:gd name="connsiteY14" fmla="*/ 985838 h 985838"/>
                <a:gd name="connsiteX15" fmla="*/ 83344 w 1126331"/>
                <a:gd name="connsiteY15" fmla="*/ 969169 h 985838"/>
                <a:gd name="connsiteX16" fmla="*/ 300037 w 1126331"/>
                <a:gd name="connsiteY16" fmla="*/ 866775 h 985838"/>
                <a:gd name="connsiteX17" fmla="*/ 502444 w 1126331"/>
                <a:gd name="connsiteY17" fmla="*/ 752475 h 985838"/>
                <a:gd name="connsiteX18" fmla="*/ 714375 w 1126331"/>
                <a:gd name="connsiteY18" fmla="*/ 616744 h 985838"/>
                <a:gd name="connsiteX19" fmla="*/ 854869 w 1126331"/>
                <a:gd name="connsiteY19" fmla="*/ 519113 h 985838"/>
                <a:gd name="connsiteX20" fmla="*/ 1021556 w 1126331"/>
                <a:gd name="connsiteY20" fmla="*/ 354806 h 985838"/>
                <a:gd name="connsiteX21" fmla="*/ 1088231 w 1126331"/>
                <a:gd name="connsiteY21" fmla="*/ 280988 h 985838"/>
                <a:gd name="connsiteX22" fmla="*/ 1121569 w 1126331"/>
                <a:gd name="connsiteY22" fmla="*/ 235744 h 985838"/>
                <a:gd name="connsiteX23" fmla="*/ 1126331 w 1126331"/>
                <a:gd name="connsiteY23" fmla="*/ 223838 h 985838"/>
                <a:gd name="connsiteX24" fmla="*/ 1126331 w 1126331"/>
                <a:gd name="connsiteY24" fmla="*/ 216694 h 985838"/>
                <a:gd name="connsiteX25" fmla="*/ 1114425 w 1126331"/>
                <a:gd name="connsiteY25" fmla="*/ 200025 h 985838"/>
                <a:gd name="connsiteX26" fmla="*/ 1047750 w 1126331"/>
                <a:gd name="connsiteY26" fmla="*/ 135731 h 985838"/>
                <a:gd name="connsiteX27" fmla="*/ 990600 w 1126331"/>
                <a:gd name="connsiteY27" fmla="*/ 88106 h 985838"/>
                <a:gd name="connsiteX28" fmla="*/ 871537 w 1126331"/>
                <a:gd name="connsiteY28" fmla="*/ 0 h 985838"/>
                <a:gd name="connsiteX29" fmla="*/ 788194 w 1126331"/>
                <a:gd name="connsiteY29" fmla="*/ 23813 h 985838"/>
                <a:gd name="connsiteX30" fmla="*/ 826294 w 1126331"/>
                <a:gd name="connsiteY30" fmla="*/ 80963 h 985838"/>
                <a:gd name="connsiteX31" fmla="*/ 840581 w 1126331"/>
                <a:gd name="connsiteY31" fmla="*/ 109538 h 985838"/>
                <a:gd name="connsiteX32" fmla="*/ 845344 w 1126331"/>
                <a:gd name="connsiteY32" fmla="*/ 123825 h 985838"/>
                <a:gd name="connsiteX33" fmla="*/ 847725 w 1126331"/>
                <a:gd name="connsiteY33" fmla="*/ 152400 h 985838"/>
                <a:gd name="connsiteX34" fmla="*/ 847725 w 1126331"/>
                <a:gd name="connsiteY34" fmla="*/ 171450 h 985838"/>
                <a:gd name="connsiteX35" fmla="*/ 838200 w 1126331"/>
                <a:gd name="connsiteY35" fmla="*/ 197644 h 985838"/>
                <a:gd name="connsiteX36" fmla="*/ 797719 w 1126331"/>
                <a:gd name="connsiteY36" fmla="*/ 245269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26331" h="985838">
                  <a:moveTo>
                    <a:pt x="797719" y="245269"/>
                  </a:moveTo>
                  <a:lnTo>
                    <a:pt x="685800" y="369094"/>
                  </a:lnTo>
                  <a:lnTo>
                    <a:pt x="600075" y="454819"/>
                  </a:lnTo>
                  <a:lnTo>
                    <a:pt x="533400" y="521494"/>
                  </a:lnTo>
                  <a:lnTo>
                    <a:pt x="466725" y="583406"/>
                  </a:lnTo>
                  <a:lnTo>
                    <a:pt x="333375" y="697706"/>
                  </a:lnTo>
                  <a:lnTo>
                    <a:pt x="223837" y="781050"/>
                  </a:lnTo>
                  <a:lnTo>
                    <a:pt x="121444" y="857250"/>
                  </a:lnTo>
                  <a:lnTo>
                    <a:pt x="33337" y="921544"/>
                  </a:lnTo>
                  <a:lnTo>
                    <a:pt x="7144" y="942975"/>
                  </a:lnTo>
                  <a:lnTo>
                    <a:pt x="0" y="959644"/>
                  </a:lnTo>
                  <a:lnTo>
                    <a:pt x="0" y="969169"/>
                  </a:lnTo>
                  <a:lnTo>
                    <a:pt x="4762" y="976313"/>
                  </a:lnTo>
                  <a:lnTo>
                    <a:pt x="14287" y="985838"/>
                  </a:lnTo>
                  <a:lnTo>
                    <a:pt x="40481" y="985838"/>
                  </a:lnTo>
                  <a:lnTo>
                    <a:pt x="83344" y="969169"/>
                  </a:lnTo>
                  <a:lnTo>
                    <a:pt x="300037" y="866775"/>
                  </a:lnTo>
                  <a:lnTo>
                    <a:pt x="502444" y="752475"/>
                  </a:lnTo>
                  <a:lnTo>
                    <a:pt x="714375" y="616744"/>
                  </a:lnTo>
                  <a:lnTo>
                    <a:pt x="854869" y="519113"/>
                  </a:lnTo>
                  <a:lnTo>
                    <a:pt x="1021556" y="354806"/>
                  </a:lnTo>
                  <a:lnTo>
                    <a:pt x="1088231" y="280988"/>
                  </a:lnTo>
                  <a:lnTo>
                    <a:pt x="1121569" y="235744"/>
                  </a:lnTo>
                  <a:lnTo>
                    <a:pt x="1126331" y="223838"/>
                  </a:lnTo>
                  <a:lnTo>
                    <a:pt x="1126331" y="216694"/>
                  </a:lnTo>
                  <a:lnTo>
                    <a:pt x="1114425" y="200025"/>
                  </a:lnTo>
                  <a:lnTo>
                    <a:pt x="1047750" y="135731"/>
                  </a:lnTo>
                  <a:lnTo>
                    <a:pt x="990600" y="88106"/>
                  </a:lnTo>
                  <a:lnTo>
                    <a:pt x="871537" y="0"/>
                  </a:lnTo>
                  <a:lnTo>
                    <a:pt x="788194" y="23813"/>
                  </a:lnTo>
                  <a:lnTo>
                    <a:pt x="826294" y="80963"/>
                  </a:lnTo>
                  <a:lnTo>
                    <a:pt x="840581" y="109538"/>
                  </a:lnTo>
                  <a:lnTo>
                    <a:pt x="845344" y="123825"/>
                  </a:lnTo>
                  <a:lnTo>
                    <a:pt x="847725" y="152400"/>
                  </a:lnTo>
                  <a:lnTo>
                    <a:pt x="847725" y="171450"/>
                  </a:lnTo>
                  <a:lnTo>
                    <a:pt x="838200" y="197644"/>
                  </a:lnTo>
                  <a:lnTo>
                    <a:pt x="797719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F124C16D-A2D9-437F-9B57-FFDDBE9AD241}"/>
                </a:ext>
              </a:extLst>
            </p:cNvPr>
            <p:cNvSpPr/>
            <p:nvPr/>
          </p:nvSpPr>
          <p:spPr>
            <a:xfrm>
              <a:off x="4538663" y="4144963"/>
              <a:ext cx="2422525" cy="333375"/>
            </a:xfrm>
            <a:custGeom>
              <a:avLst/>
              <a:gdLst>
                <a:gd name="connsiteX0" fmla="*/ 1690687 w 2421731"/>
                <a:gd name="connsiteY0" fmla="*/ 69057 h 333375"/>
                <a:gd name="connsiteX1" fmla="*/ 1545431 w 2421731"/>
                <a:gd name="connsiteY1" fmla="*/ 83344 h 333375"/>
                <a:gd name="connsiteX2" fmla="*/ 1378743 w 2421731"/>
                <a:gd name="connsiteY2" fmla="*/ 95250 h 333375"/>
                <a:gd name="connsiteX3" fmla="*/ 1235868 w 2421731"/>
                <a:gd name="connsiteY3" fmla="*/ 104775 h 333375"/>
                <a:gd name="connsiteX4" fmla="*/ 1131093 w 2421731"/>
                <a:gd name="connsiteY4" fmla="*/ 109538 h 333375"/>
                <a:gd name="connsiteX5" fmla="*/ 1062037 w 2421731"/>
                <a:gd name="connsiteY5" fmla="*/ 116682 h 333375"/>
                <a:gd name="connsiteX6" fmla="*/ 928687 w 2421731"/>
                <a:gd name="connsiteY6" fmla="*/ 133350 h 333375"/>
                <a:gd name="connsiteX7" fmla="*/ 792956 w 2421731"/>
                <a:gd name="connsiteY7" fmla="*/ 145257 h 333375"/>
                <a:gd name="connsiteX8" fmla="*/ 661987 w 2421731"/>
                <a:gd name="connsiteY8" fmla="*/ 157163 h 333375"/>
                <a:gd name="connsiteX9" fmla="*/ 554831 w 2421731"/>
                <a:gd name="connsiteY9" fmla="*/ 164307 h 333375"/>
                <a:gd name="connsiteX10" fmla="*/ 454818 w 2421731"/>
                <a:gd name="connsiteY10" fmla="*/ 169069 h 333375"/>
                <a:gd name="connsiteX11" fmla="*/ 364331 w 2421731"/>
                <a:gd name="connsiteY11" fmla="*/ 169069 h 333375"/>
                <a:gd name="connsiteX12" fmla="*/ 280987 w 2421731"/>
                <a:gd name="connsiteY12" fmla="*/ 164307 h 333375"/>
                <a:gd name="connsiteX13" fmla="*/ 230981 w 2421731"/>
                <a:gd name="connsiteY13" fmla="*/ 154782 h 333375"/>
                <a:gd name="connsiteX14" fmla="*/ 154781 w 2421731"/>
                <a:gd name="connsiteY14" fmla="*/ 126207 h 333375"/>
                <a:gd name="connsiteX15" fmla="*/ 0 w 2421731"/>
                <a:gd name="connsiteY15" fmla="*/ 300038 h 333375"/>
                <a:gd name="connsiteX16" fmla="*/ 100012 w 2421731"/>
                <a:gd name="connsiteY16" fmla="*/ 314325 h 333375"/>
                <a:gd name="connsiteX17" fmla="*/ 204787 w 2421731"/>
                <a:gd name="connsiteY17" fmla="*/ 328613 h 333375"/>
                <a:gd name="connsiteX18" fmla="*/ 333375 w 2421731"/>
                <a:gd name="connsiteY18" fmla="*/ 333375 h 333375"/>
                <a:gd name="connsiteX19" fmla="*/ 447675 w 2421731"/>
                <a:gd name="connsiteY19" fmla="*/ 333375 h 333375"/>
                <a:gd name="connsiteX20" fmla="*/ 545306 w 2421731"/>
                <a:gd name="connsiteY20" fmla="*/ 316707 h 333375"/>
                <a:gd name="connsiteX21" fmla="*/ 719137 w 2421731"/>
                <a:gd name="connsiteY21" fmla="*/ 295275 h 333375"/>
                <a:gd name="connsiteX22" fmla="*/ 928687 w 2421731"/>
                <a:gd name="connsiteY22" fmla="*/ 271463 h 333375"/>
                <a:gd name="connsiteX23" fmla="*/ 997743 w 2421731"/>
                <a:gd name="connsiteY23" fmla="*/ 261938 h 333375"/>
                <a:gd name="connsiteX24" fmla="*/ 1114425 w 2421731"/>
                <a:gd name="connsiteY24" fmla="*/ 242888 h 333375"/>
                <a:gd name="connsiteX25" fmla="*/ 1359693 w 2421731"/>
                <a:gd name="connsiteY25" fmla="*/ 230982 h 333375"/>
                <a:gd name="connsiteX26" fmla="*/ 1683543 w 2421731"/>
                <a:gd name="connsiteY26" fmla="*/ 214313 h 333375"/>
                <a:gd name="connsiteX27" fmla="*/ 1940718 w 2421731"/>
                <a:gd name="connsiteY27" fmla="*/ 202407 h 333375"/>
                <a:gd name="connsiteX28" fmla="*/ 2033587 w 2421731"/>
                <a:gd name="connsiteY28" fmla="*/ 200025 h 333375"/>
                <a:gd name="connsiteX29" fmla="*/ 2393156 w 2421731"/>
                <a:gd name="connsiteY29" fmla="*/ 302419 h 333375"/>
                <a:gd name="connsiteX30" fmla="*/ 2412206 w 2421731"/>
                <a:gd name="connsiteY30" fmla="*/ 288132 h 333375"/>
                <a:gd name="connsiteX31" fmla="*/ 2419350 w 2421731"/>
                <a:gd name="connsiteY31" fmla="*/ 271463 h 333375"/>
                <a:gd name="connsiteX32" fmla="*/ 2421731 w 2421731"/>
                <a:gd name="connsiteY32" fmla="*/ 252413 h 333375"/>
                <a:gd name="connsiteX33" fmla="*/ 2421731 w 2421731"/>
                <a:gd name="connsiteY33" fmla="*/ 238125 h 333375"/>
                <a:gd name="connsiteX34" fmla="*/ 2416968 w 2421731"/>
                <a:gd name="connsiteY34" fmla="*/ 216694 h 333375"/>
                <a:gd name="connsiteX35" fmla="*/ 2402681 w 2421731"/>
                <a:gd name="connsiteY35" fmla="*/ 188119 h 333375"/>
                <a:gd name="connsiteX36" fmla="*/ 2386012 w 2421731"/>
                <a:gd name="connsiteY36" fmla="*/ 164307 h 333375"/>
                <a:gd name="connsiteX37" fmla="*/ 2347912 w 2421731"/>
                <a:gd name="connsiteY37" fmla="*/ 135732 h 333375"/>
                <a:gd name="connsiteX38" fmla="*/ 2257425 w 2421731"/>
                <a:gd name="connsiteY38" fmla="*/ 78582 h 333375"/>
                <a:gd name="connsiteX39" fmla="*/ 2183606 w 2421731"/>
                <a:gd name="connsiteY39" fmla="*/ 35719 h 333375"/>
                <a:gd name="connsiteX40" fmla="*/ 2112168 w 2421731"/>
                <a:gd name="connsiteY40" fmla="*/ 0 h 333375"/>
                <a:gd name="connsiteX41" fmla="*/ 2097881 w 2421731"/>
                <a:gd name="connsiteY41" fmla="*/ 2382 h 333375"/>
                <a:gd name="connsiteX42" fmla="*/ 2057400 w 2421731"/>
                <a:gd name="connsiteY42" fmla="*/ 16669 h 333375"/>
                <a:gd name="connsiteX43" fmla="*/ 1959768 w 2421731"/>
                <a:gd name="connsiteY43" fmla="*/ 40482 h 333375"/>
                <a:gd name="connsiteX44" fmla="*/ 1933575 w 2421731"/>
                <a:gd name="connsiteY44" fmla="*/ 45244 h 333375"/>
                <a:gd name="connsiteX45" fmla="*/ 1850231 w 2421731"/>
                <a:gd name="connsiteY45" fmla="*/ 54769 h 333375"/>
                <a:gd name="connsiteX46" fmla="*/ 1690687 w 2421731"/>
                <a:gd name="connsiteY46" fmla="*/ 6905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1731" h="333375">
                  <a:moveTo>
                    <a:pt x="1690687" y="69057"/>
                  </a:moveTo>
                  <a:lnTo>
                    <a:pt x="1545431" y="83344"/>
                  </a:lnTo>
                  <a:lnTo>
                    <a:pt x="1378743" y="95250"/>
                  </a:lnTo>
                  <a:lnTo>
                    <a:pt x="1235868" y="104775"/>
                  </a:lnTo>
                  <a:lnTo>
                    <a:pt x="1131093" y="109538"/>
                  </a:lnTo>
                  <a:lnTo>
                    <a:pt x="1062037" y="116682"/>
                  </a:lnTo>
                  <a:lnTo>
                    <a:pt x="928687" y="133350"/>
                  </a:lnTo>
                  <a:lnTo>
                    <a:pt x="792956" y="145257"/>
                  </a:lnTo>
                  <a:lnTo>
                    <a:pt x="661987" y="157163"/>
                  </a:lnTo>
                  <a:lnTo>
                    <a:pt x="554831" y="164307"/>
                  </a:lnTo>
                  <a:lnTo>
                    <a:pt x="454818" y="169069"/>
                  </a:lnTo>
                  <a:lnTo>
                    <a:pt x="364331" y="169069"/>
                  </a:lnTo>
                  <a:lnTo>
                    <a:pt x="280987" y="164307"/>
                  </a:lnTo>
                  <a:lnTo>
                    <a:pt x="230981" y="154782"/>
                  </a:lnTo>
                  <a:lnTo>
                    <a:pt x="154781" y="126207"/>
                  </a:lnTo>
                  <a:lnTo>
                    <a:pt x="0" y="300038"/>
                  </a:lnTo>
                  <a:lnTo>
                    <a:pt x="100012" y="314325"/>
                  </a:lnTo>
                  <a:lnTo>
                    <a:pt x="204787" y="328613"/>
                  </a:lnTo>
                  <a:lnTo>
                    <a:pt x="333375" y="333375"/>
                  </a:lnTo>
                  <a:lnTo>
                    <a:pt x="447675" y="333375"/>
                  </a:lnTo>
                  <a:lnTo>
                    <a:pt x="545306" y="316707"/>
                  </a:lnTo>
                  <a:lnTo>
                    <a:pt x="719137" y="295275"/>
                  </a:lnTo>
                  <a:lnTo>
                    <a:pt x="928687" y="271463"/>
                  </a:lnTo>
                  <a:lnTo>
                    <a:pt x="997743" y="261938"/>
                  </a:lnTo>
                  <a:lnTo>
                    <a:pt x="1114425" y="242888"/>
                  </a:lnTo>
                  <a:lnTo>
                    <a:pt x="1359693" y="230982"/>
                  </a:lnTo>
                  <a:lnTo>
                    <a:pt x="1683543" y="214313"/>
                  </a:lnTo>
                  <a:lnTo>
                    <a:pt x="1940718" y="202407"/>
                  </a:lnTo>
                  <a:lnTo>
                    <a:pt x="2033587" y="200025"/>
                  </a:lnTo>
                  <a:lnTo>
                    <a:pt x="2393156" y="302419"/>
                  </a:lnTo>
                  <a:lnTo>
                    <a:pt x="2412206" y="288132"/>
                  </a:lnTo>
                  <a:lnTo>
                    <a:pt x="2419350" y="271463"/>
                  </a:lnTo>
                  <a:lnTo>
                    <a:pt x="2421731" y="252413"/>
                  </a:lnTo>
                  <a:lnTo>
                    <a:pt x="2421731" y="238125"/>
                  </a:lnTo>
                  <a:lnTo>
                    <a:pt x="2416968" y="216694"/>
                  </a:lnTo>
                  <a:lnTo>
                    <a:pt x="2402681" y="188119"/>
                  </a:lnTo>
                  <a:lnTo>
                    <a:pt x="2386012" y="164307"/>
                  </a:lnTo>
                  <a:lnTo>
                    <a:pt x="2347912" y="135732"/>
                  </a:lnTo>
                  <a:lnTo>
                    <a:pt x="2257425" y="78582"/>
                  </a:lnTo>
                  <a:lnTo>
                    <a:pt x="2183606" y="35719"/>
                  </a:lnTo>
                  <a:lnTo>
                    <a:pt x="2112168" y="0"/>
                  </a:lnTo>
                  <a:lnTo>
                    <a:pt x="2097881" y="2382"/>
                  </a:lnTo>
                  <a:lnTo>
                    <a:pt x="2057400" y="16669"/>
                  </a:lnTo>
                  <a:lnTo>
                    <a:pt x="1959768" y="40482"/>
                  </a:lnTo>
                  <a:lnTo>
                    <a:pt x="1933575" y="45244"/>
                  </a:lnTo>
                  <a:lnTo>
                    <a:pt x="1850231" y="54769"/>
                  </a:lnTo>
                  <a:lnTo>
                    <a:pt x="1690687" y="69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6B73B030-5EB6-4751-9668-2ECEED3FDDD1}"/>
                </a:ext>
              </a:extLst>
            </p:cNvPr>
            <p:cNvSpPr/>
            <p:nvPr/>
          </p:nvSpPr>
          <p:spPr>
            <a:xfrm>
              <a:off x="5992813" y="4297363"/>
              <a:ext cx="962025" cy="1793875"/>
            </a:xfrm>
            <a:custGeom>
              <a:avLst/>
              <a:gdLst>
                <a:gd name="connsiteX0" fmla="*/ 783432 w 962025"/>
                <a:gd name="connsiteY0" fmla="*/ 581025 h 1793082"/>
                <a:gd name="connsiteX1" fmla="*/ 733425 w 962025"/>
                <a:gd name="connsiteY1" fmla="*/ 742950 h 1793082"/>
                <a:gd name="connsiteX2" fmla="*/ 690563 w 962025"/>
                <a:gd name="connsiteY2" fmla="*/ 862013 h 1793082"/>
                <a:gd name="connsiteX3" fmla="*/ 642938 w 962025"/>
                <a:gd name="connsiteY3" fmla="*/ 985838 h 1793082"/>
                <a:gd name="connsiteX4" fmla="*/ 590550 w 962025"/>
                <a:gd name="connsiteY4" fmla="*/ 1109663 h 1793082"/>
                <a:gd name="connsiteX5" fmla="*/ 523875 w 962025"/>
                <a:gd name="connsiteY5" fmla="*/ 1247775 h 1793082"/>
                <a:gd name="connsiteX6" fmla="*/ 481013 w 962025"/>
                <a:gd name="connsiteY6" fmla="*/ 1326357 h 1793082"/>
                <a:gd name="connsiteX7" fmla="*/ 421482 w 962025"/>
                <a:gd name="connsiteY7" fmla="*/ 1426369 h 1793082"/>
                <a:gd name="connsiteX8" fmla="*/ 373857 w 962025"/>
                <a:gd name="connsiteY8" fmla="*/ 1500188 h 1793082"/>
                <a:gd name="connsiteX9" fmla="*/ 338138 w 962025"/>
                <a:gd name="connsiteY9" fmla="*/ 1559719 h 1793082"/>
                <a:gd name="connsiteX10" fmla="*/ 314325 w 962025"/>
                <a:gd name="connsiteY10" fmla="*/ 1595438 h 1793082"/>
                <a:gd name="connsiteX11" fmla="*/ 266700 w 962025"/>
                <a:gd name="connsiteY11" fmla="*/ 1657350 h 1793082"/>
                <a:gd name="connsiteX12" fmla="*/ 211932 w 962025"/>
                <a:gd name="connsiteY12" fmla="*/ 1716882 h 1793082"/>
                <a:gd name="connsiteX13" fmla="*/ 166688 w 962025"/>
                <a:gd name="connsiteY13" fmla="*/ 1757363 h 1793082"/>
                <a:gd name="connsiteX14" fmla="*/ 142875 w 962025"/>
                <a:gd name="connsiteY14" fmla="*/ 1774032 h 1793082"/>
                <a:gd name="connsiteX15" fmla="*/ 104775 w 962025"/>
                <a:gd name="connsiteY15" fmla="*/ 1788319 h 1793082"/>
                <a:gd name="connsiteX16" fmla="*/ 69057 w 962025"/>
                <a:gd name="connsiteY16" fmla="*/ 1793082 h 1793082"/>
                <a:gd name="connsiteX17" fmla="*/ 47625 w 962025"/>
                <a:gd name="connsiteY17" fmla="*/ 1790700 h 1793082"/>
                <a:gd name="connsiteX18" fmla="*/ 28575 w 962025"/>
                <a:gd name="connsiteY18" fmla="*/ 1781175 h 1793082"/>
                <a:gd name="connsiteX19" fmla="*/ 16669 w 962025"/>
                <a:gd name="connsiteY19" fmla="*/ 1769269 h 1793082"/>
                <a:gd name="connsiteX20" fmla="*/ 7144 w 962025"/>
                <a:gd name="connsiteY20" fmla="*/ 1752600 h 1793082"/>
                <a:gd name="connsiteX21" fmla="*/ 0 w 962025"/>
                <a:gd name="connsiteY21" fmla="*/ 1719263 h 1793082"/>
                <a:gd name="connsiteX22" fmla="*/ 0 w 962025"/>
                <a:gd name="connsiteY22" fmla="*/ 1676400 h 1793082"/>
                <a:gd name="connsiteX23" fmla="*/ 209550 w 962025"/>
                <a:gd name="connsiteY23" fmla="*/ 1264444 h 1793082"/>
                <a:gd name="connsiteX24" fmla="*/ 254794 w 962025"/>
                <a:gd name="connsiteY24" fmla="*/ 1204913 h 1793082"/>
                <a:gd name="connsiteX25" fmla="*/ 292894 w 962025"/>
                <a:gd name="connsiteY25" fmla="*/ 1150144 h 1793082"/>
                <a:gd name="connsiteX26" fmla="*/ 321469 w 962025"/>
                <a:gd name="connsiteY26" fmla="*/ 1100138 h 1793082"/>
                <a:gd name="connsiteX27" fmla="*/ 352425 w 962025"/>
                <a:gd name="connsiteY27" fmla="*/ 1042988 h 1793082"/>
                <a:gd name="connsiteX28" fmla="*/ 388144 w 962025"/>
                <a:gd name="connsiteY28" fmla="*/ 966788 h 1793082"/>
                <a:gd name="connsiteX29" fmla="*/ 423863 w 962025"/>
                <a:gd name="connsiteY29" fmla="*/ 885825 h 1793082"/>
                <a:gd name="connsiteX30" fmla="*/ 447675 w 962025"/>
                <a:gd name="connsiteY30" fmla="*/ 819150 h 1793082"/>
                <a:gd name="connsiteX31" fmla="*/ 466725 w 962025"/>
                <a:gd name="connsiteY31" fmla="*/ 771525 h 1793082"/>
                <a:gd name="connsiteX32" fmla="*/ 488157 w 962025"/>
                <a:gd name="connsiteY32" fmla="*/ 697707 h 1793082"/>
                <a:gd name="connsiteX33" fmla="*/ 516732 w 962025"/>
                <a:gd name="connsiteY33" fmla="*/ 597694 h 1793082"/>
                <a:gd name="connsiteX34" fmla="*/ 547688 w 962025"/>
                <a:gd name="connsiteY34" fmla="*/ 495300 h 1793082"/>
                <a:gd name="connsiteX35" fmla="*/ 590550 w 962025"/>
                <a:gd name="connsiteY35" fmla="*/ 347663 h 1793082"/>
                <a:gd name="connsiteX36" fmla="*/ 635794 w 962025"/>
                <a:gd name="connsiteY36" fmla="*/ 197644 h 1793082"/>
                <a:gd name="connsiteX37" fmla="*/ 647700 w 962025"/>
                <a:gd name="connsiteY37" fmla="*/ 161925 h 1793082"/>
                <a:gd name="connsiteX38" fmla="*/ 650082 w 962025"/>
                <a:gd name="connsiteY38" fmla="*/ 147638 h 1793082"/>
                <a:gd name="connsiteX39" fmla="*/ 647700 w 962025"/>
                <a:gd name="connsiteY39" fmla="*/ 130969 h 1793082"/>
                <a:gd name="connsiteX40" fmla="*/ 645319 w 962025"/>
                <a:gd name="connsiteY40" fmla="*/ 111919 h 1793082"/>
                <a:gd name="connsiteX41" fmla="*/ 635794 w 962025"/>
                <a:gd name="connsiteY41" fmla="*/ 88107 h 1793082"/>
                <a:gd name="connsiteX42" fmla="*/ 626269 w 962025"/>
                <a:gd name="connsiteY42" fmla="*/ 73819 h 1793082"/>
                <a:gd name="connsiteX43" fmla="*/ 614363 w 962025"/>
                <a:gd name="connsiteY43" fmla="*/ 59532 h 1793082"/>
                <a:gd name="connsiteX44" fmla="*/ 566738 w 962025"/>
                <a:gd name="connsiteY44" fmla="*/ 0 h 1793082"/>
                <a:gd name="connsiteX45" fmla="*/ 962025 w 962025"/>
                <a:gd name="connsiteY45" fmla="*/ 83344 h 1793082"/>
                <a:gd name="connsiteX46" fmla="*/ 962025 w 962025"/>
                <a:gd name="connsiteY46" fmla="*/ 114300 h 1793082"/>
                <a:gd name="connsiteX47" fmla="*/ 954882 w 962025"/>
                <a:gd name="connsiteY47" fmla="*/ 135732 h 1793082"/>
                <a:gd name="connsiteX48" fmla="*/ 938213 w 962025"/>
                <a:gd name="connsiteY48" fmla="*/ 152400 h 1793082"/>
                <a:gd name="connsiteX49" fmla="*/ 923925 w 962025"/>
                <a:gd name="connsiteY49" fmla="*/ 166688 h 1793082"/>
                <a:gd name="connsiteX50" fmla="*/ 904875 w 962025"/>
                <a:gd name="connsiteY50" fmla="*/ 195263 h 1793082"/>
                <a:gd name="connsiteX51" fmla="*/ 885825 w 962025"/>
                <a:gd name="connsiteY51" fmla="*/ 233363 h 1793082"/>
                <a:gd name="connsiteX52" fmla="*/ 866775 w 962025"/>
                <a:gd name="connsiteY52" fmla="*/ 278607 h 1793082"/>
                <a:gd name="connsiteX53" fmla="*/ 850107 w 962025"/>
                <a:gd name="connsiteY53" fmla="*/ 330994 h 1793082"/>
                <a:gd name="connsiteX54" fmla="*/ 828675 w 962025"/>
                <a:gd name="connsiteY54" fmla="*/ 411957 h 1793082"/>
                <a:gd name="connsiteX55" fmla="*/ 809625 w 962025"/>
                <a:gd name="connsiteY55" fmla="*/ 495300 h 1793082"/>
                <a:gd name="connsiteX56" fmla="*/ 783432 w 962025"/>
                <a:gd name="connsiteY56" fmla="*/ 581025 h 17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62025" h="1793082">
                  <a:moveTo>
                    <a:pt x="783432" y="581025"/>
                  </a:moveTo>
                  <a:lnTo>
                    <a:pt x="733425" y="742950"/>
                  </a:lnTo>
                  <a:lnTo>
                    <a:pt x="690563" y="862013"/>
                  </a:lnTo>
                  <a:lnTo>
                    <a:pt x="642938" y="985838"/>
                  </a:lnTo>
                  <a:lnTo>
                    <a:pt x="590550" y="1109663"/>
                  </a:lnTo>
                  <a:lnTo>
                    <a:pt x="523875" y="1247775"/>
                  </a:lnTo>
                  <a:lnTo>
                    <a:pt x="481013" y="1326357"/>
                  </a:lnTo>
                  <a:lnTo>
                    <a:pt x="421482" y="1426369"/>
                  </a:lnTo>
                  <a:lnTo>
                    <a:pt x="373857" y="1500188"/>
                  </a:lnTo>
                  <a:lnTo>
                    <a:pt x="338138" y="1559719"/>
                  </a:lnTo>
                  <a:lnTo>
                    <a:pt x="314325" y="1595438"/>
                  </a:lnTo>
                  <a:lnTo>
                    <a:pt x="266700" y="1657350"/>
                  </a:lnTo>
                  <a:lnTo>
                    <a:pt x="211932" y="1716882"/>
                  </a:lnTo>
                  <a:lnTo>
                    <a:pt x="166688" y="1757363"/>
                  </a:lnTo>
                  <a:lnTo>
                    <a:pt x="142875" y="1774032"/>
                  </a:lnTo>
                  <a:lnTo>
                    <a:pt x="104775" y="1788319"/>
                  </a:lnTo>
                  <a:lnTo>
                    <a:pt x="69057" y="1793082"/>
                  </a:lnTo>
                  <a:lnTo>
                    <a:pt x="47625" y="1790700"/>
                  </a:lnTo>
                  <a:lnTo>
                    <a:pt x="28575" y="1781175"/>
                  </a:lnTo>
                  <a:lnTo>
                    <a:pt x="16669" y="1769269"/>
                  </a:lnTo>
                  <a:lnTo>
                    <a:pt x="7144" y="1752600"/>
                  </a:lnTo>
                  <a:lnTo>
                    <a:pt x="0" y="1719263"/>
                  </a:lnTo>
                  <a:lnTo>
                    <a:pt x="0" y="1676400"/>
                  </a:lnTo>
                  <a:lnTo>
                    <a:pt x="209550" y="1264444"/>
                  </a:lnTo>
                  <a:lnTo>
                    <a:pt x="254794" y="1204913"/>
                  </a:lnTo>
                  <a:lnTo>
                    <a:pt x="292894" y="1150144"/>
                  </a:lnTo>
                  <a:lnTo>
                    <a:pt x="321469" y="1100138"/>
                  </a:lnTo>
                  <a:lnTo>
                    <a:pt x="352425" y="1042988"/>
                  </a:lnTo>
                  <a:lnTo>
                    <a:pt x="388144" y="966788"/>
                  </a:lnTo>
                  <a:lnTo>
                    <a:pt x="423863" y="885825"/>
                  </a:lnTo>
                  <a:lnTo>
                    <a:pt x="447675" y="819150"/>
                  </a:lnTo>
                  <a:lnTo>
                    <a:pt x="466725" y="771525"/>
                  </a:lnTo>
                  <a:lnTo>
                    <a:pt x="488157" y="697707"/>
                  </a:lnTo>
                  <a:lnTo>
                    <a:pt x="516732" y="597694"/>
                  </a:lnTo>
                  <a:lnTo>
                    <a:pt x="547688" y="495300"/>
                  </a:lnTo>
                  <a:lnTo>
                    <a:pt x="590550" y="347663"/>
                  </a:lnTo>
                  <a:lnTo>
                    <a:pt x="635794" y="197644"/>
                  </a:lnTo>
                  <a:lnTo>
                    <a:pt x="647700" y="161925"/>
                  </a:lnTo>
                  <a:lnTo>
                    <a:pt x="650082" y="147638"/>
                  </a:lnTo>
                  <a:lnTo>
                    <a:pt x="647700" y="130969"/>
                  </a:lnTo>
                  <a:lnTo>
                    <a:pt x="645319" y="111919"/>
                  </a:lnTo>
                  <a:lnTo>
                    <a:pt x="635794" y="88107"/>
                  </a:lnTo>
                  <a:lnTo>
                    <a:pt x="626269" y="73819"/>
                  </a:lnTo>
                  <a:lnTo>
                    <a:pt x="614363" y="59532"/>
                  </a:lnTo>
                  <a:lnTo>
                    <a:pt x="566738" y="0"/>
                  </a:lnTo>
                  <a:lnTo>
                    <a:pt x="962025" y="83344"/>
                  </a:lnTo>
                  <a:lnTo>
                    <a:pt x="962025" y="114300"/>
                  </a:lnTo>
                  <a:lnTo>
                    <a:pt x="954882" y="135732"/>
                  </a:lnTo>
                  <a:lnTo>
                    <a:pt x="938213" y="152400"/>
                  </a:lnTo>
                  <a:lnTo>
                    <a:pt x="923925" y="166688"/>
                  </a:lnTo>
                  <a:lnTo>
                    <a:pt x="904875" y="195263"/>
                  </a:lnTo>
                  <a:lnTo>
                    <a:pt x="885825" y="233363"/>
                  </a:lnTo>
                  <a:lnTo>
                    <a:pt x="866775" y="278607"/>
                  </a:lnTo>
                  <a:lnTo>
                    <a:pt x="850107" y="330994"/>
                  </a:lnTo>
                  <a:lnTo>
                    <a:pt x="828675" y="411957"/>
                  </a:lnTo>
                  <a:lnTo>
                    <a:pt x="809625" y="495300"/>
                  </a:lnTo>
                  <a:lnTo>
                    <a:pt x="783432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1566A85-6BA1-4A04-A0BA-F830B8A03391}"/>
                </a:ext>
              </a:extLst>
            </p:cNvPr>
            <p:cNvSpPr/>
            <p:nvPr/>
          </p:nvSpPr>
          <p:spPr>
            <a:xfrm>
              <a:off x="5538788" y="5481638"/>
              <a:ext cx="728662" cy="558800"/>
            </a:xfrm>
            <a:custGeom>
              <a:avLst/>
              <a:gdLst>
                <a:gd name="connsiteX0" fmla="*/ 223837 w 728662"/>
                <a:gd name="connsiteY0" fmla="*/ 147637 h 559593"/>
                <a:gd name="connsiteX1" fmla="*/ 392906 w 728662"/>
                <a:gd name="connsiteY1" fmla="*/ 171450 h 559593"/>
                <a:gd name="connsiteX2" fmla="*/ 445293 w 728662"/>
                <a:gd name="connsiteY2" fmla="*/ 178593 h 559593"/>
                <a:gd name="connsiteX3" fmla="*/ 471487 w 728662"/>
                <a:gd name="connsiteY3" fmla="*/ 178593 h 559593"/>
                <a:gd name="connsiteX4" fmla="*/ 500062 w 728662"/>
                <a:gd name="connsiteY4" fmla="*/ 178593 h 559593"/>
                <a:gd name="connsiteX5" fmla="*/ 528637 w 728662"/>
                <a:gd name="connsiteY5" fmla="*/ 171450 h 559593"/>
                <a:gd name="connsiteX6" fmla="*/ 554831 w 728662"/>
                <a:gd name="connsiteY6" fmla="*/ 161925 h 559593"/>
                <a:gd name="connsiteX7" fmla="*/ 585787 w 728662"/>
                <a:gd name="connsiteY7" fmla="*/ 147637 h 559593"/>
                <a:gd name="connsiteX8" fmla="*/ 616743 w 728662"/>
                <a:gd name="connsiteY8" fmla="*/ 126206 h 559593"/>
                <a:gd name="connsiteX9" fmla="*/ 650081 w 728662"/>
                <a:gd name="connsiteY9" fmla="*/ 97631 h 559593"/>
                <a:gd name="connsiteX10" fmla="*/ 671512 w 728662"/>
                <a:gd name="connsiteY10" fmla="*/ 71437 h 559593"/>
                <a:gd name="connsiteX11" fmla="*/ 711993 w 728662"/>
                <a:gd name="connsiteY11" fmla="*/ 21431 h 559593"/>
                <a:gd name="connsiteX12" fmla="*/ 728662 w 728662"/>
                <a:gd name="connsiteY12" fmla="*/ 0 h 559593"/>
                <a:gd name="connsiteX13" fmla="*/ 726281 w 728662"/>
                <a:gd name="connsiteY13" fmla="*/ 4762 h 559593"/>
                <a:gd name="connsiteX14" fmla="*/ 464343 w 728662"/>
                <a:gd name="connsiteY14" fmla="*/ 559593 h 559593"/>
                <a:gd name="connsiteX15" fmla="*/ 457200 w 728662"/>
                <a:gd name="connsiteY15" fmla="*/ 538162 h 559593"/>
                <a:gd name="connsiteX16" fmla="*/ 454818 w 728662"/>
                <a:gd name="connsiteY16" fmla="*/ 495300 h 559593"/>
                <a:gd name="connsiteX17" fmla="*/ 450056 w 728662"/>
                <a:gd name="connsiteY17" fmla="*/ 466725 h 559593"/>
                <a:gd name="connsiteX18" fmla="*/ 440531 w 728662"/>
                <a:gd name="connsiteY18" fmla="*/ 442912 h 559593"/>
                <a:gd name="connsiteX19" fmla="*/ 416718 w 728662"/>
                <a:gd name="connsiteY19" fmla="*/ 411956 h 559593"/>
                <a:gd name="connsiteX20" fmla="*/ 390525 w 728662"/>
                <a:gd name="connsiteY20" fmla="*/ 383381 h 559593"/>
                <a:gd name="connsiteX21" fmla="*/ 359568 w 728662"/>
                <a:gd name="connsiteY21" fmla="*/ 352425 h 559593"/>
                <a:gd name="connsiteX22" fmla="*/ 326231 w 728662"/>
                <a:gd name="connsiteY22" fmla="*/ 328612 h 559593"/>
                <a:gd name="connsiteX23" fmla="*/ 250031 w 728662"/>
                <a:gd name="connsiteY23" fmla="*/ 285750 h 559593"/>
                <a:gd name="connsiteX24" fmla="*/ 154781 w 728662"/>
                <a:gd name="connsiteY24" fmla="*/ 228600 h 559593"/>
                <a:gd name="connsiteX25" fmla="*/ 59531 w 728662"/>
                <a:gd name="connsiteY25" fmla="*/ 176212 h 559593"/>
                <a:gd name="connsiteX26" fmla="*/ 14287 w 728662"/>
                <a:gd name="connsiteY26" fmla="*/ 147637 h 559593"/>
                <a:gd name="connsiteX27" fmla="*/ 0 w 728662"/>
                <a:gd name="connsiteY27" fmla="*/ 133350 h 559593"/>
                <a:gd name="connsiteX28" fmla="*/ 0 w 728662"/>
                <a:gd name="connsiteY28" fmla="*/ 128587 h 559593"/>
                <a:gd name="connsiteX29" fmla="*/ 0 w 728662"/>
                <a:gd name="connsiteY29" fmla="*/ 126206 h 559593"/>
                <a:gd name="connsiteX30" fmla="*/ 0 w 728662"/>
                <a:gd name="connsiteY30" fmla="*/ 121443 h 559593"/>
                <a:gd name="connsiteX31" fmla="*/ 11906 w 728662"/>
                <a:gd name="connsiteY31" fmla="*/ 116681 h 559593"/>
                <a:gd name="connsiteX32" fmla="*/ 50006 w 728662"/>
                <a:gd name="connsiteY32" fmla="*/ 116681 h 559593"/>
                <a:gd name="connsiteX33" fmla="*/ 107156 w 728662"/>
                <a:gd name="connsiteY33" fmla="*/ 126206 h 559593"/>
                <a:gd name="connsiteX34" fmla="*/ 223837 w 728662"/>
                <a:gd name="connsiteY34" fmla="*/ 147637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8662" h="559593">
                  <a:moveTo>
                    <a:pt x="223837" y="147637"/>
                  </a:moveTo>
                  <a:lnTo>
                    <a:pt x="392906" y="171450"/>
                  </a:lnTo>
                  <a:lnTo>
                    <a:pt x="445293" y="178593"/>
                  </a:lnTo>
                  <a:lnTo>
                    <a:pt x="471487" y="178593"/>
                  </a:lnTo>
                  <a:lnTo>
                    <a:pt x="500062" y="178593"/>
                  </a:lnTo>
                  <a:lnTo>
                    <a:pt x="528637" y="171450"/>
                  </a:lnTo>
                  <a:lnTo>
                    <a:pt x="554831" y="161925"/>
                  </a:lnTo>
                  <a:lnTo>
                    <a:pt x="585787" y="147637"/>
                  </a:lnTo>
                  <a:lnTo>
                    <a:pt x="616743" y="126206"/>
                  </a:lnTo>
                  <a:lnTo>
                    <a:pt x="650081" y="97631"/>
                  </a:lnTo>
                  <a:lnTo>
                    <a:pt x="671512" y="71437"/>
                  </a:lnTo>
                  <a:lnTo>
                    <a:pt x="711993" y="21431"/>
                  </a:lnTo>
                  <a:lnTo>
                    <a:pt x="728662" y="0"/>
                  </a:lnTo>
                  <a:lnTo>
                    <a:pt x="726281" y="4762"/>
                  </a:lnTo>
                  <a:lnTo>
                    <a:pt x="464343" y="559593"/>
                  </a:lnTo>
                  <a:lnTo>
                    <a:pt x="457200" y="538162"/>
                  </a:lnTo>
                  <a:lnTo>
                    <a:pt x="454818" y="495300"/>
                  </a:lnTo>
                  <a:lnTo>
                    <a:pt x="450056" y="466725"/>
                  </a:lnTo>
                  <a:lnTo>
                    <a:pt x="440531" y="442912"/>
                  </a:lnTo>
                  <a:lnTo>
                    <a:pt x="416718" y="411956"/>
                  </a:lnTo>
                  <a:lnTo>
                    <a:pt x="390525" y="383381"/>
                  </a:lnTo>
                  <a:lnTo>
                    <a:pt x="359568" y="352425"/>
                  </a:lnTo>
                  <a:lnTo>
                    <a:pt x="326231" y="328612"/>
                  </a:lnTo>
                  <a:lnTo>
                    <a:pt x="250031" y="285750"/>
                  </a:lnTo>
                  <a:lnTo>
                    <a:pt x="154781" y="228600"/>
                  </a:lnTo>
                  <a:lnTo>
                    <a:pt x="59531" y="176212"/>
                  </a:lnTo>
                  <a:lnTo>
                    <a:pt x="14287" y="147637"/>
                  </a:lnTo>
                  <a:lnTo>
                    <a:pt x="0" y="133350"/>
                  </a:lnTo>
                  <a:lnTo>
                    <a:pt x="0" y="128587"/>
                  </a:lnTo>
                  <a:lnTo>
                    <a:pt x="0" y="126206"/>
                  </a:lnTo>
                  <a:lnTo>
                    <a:pt x="0" y="121443"/>
                  </a:lnTo>
                  <a:lnTo>
                    <a:pt x="11906" y="116681"/>
                  </a:lnTo>
                  <a:lnTo>
                    <a:pt x="50006" y="116681"/>
                  </a:lnTo>
                  <a:lnTo>
                    <a:pt x="107156" y="126206"/>
                  </a:lnTo>
                  <a:lnTo>
                    <a:pt x="223837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2A7FF4A7-9AF4-42BD-9156-AEF261790AE8}"/>
                </a:ext>
              </a:extLst>
            </p:cNvPr>
            <p:cNvSpPr/>
            <p:nvPr/>
          </p:nvSpPr>
          <p:spPr>
            <a:xfrm>
              <a:off x="3986213" y="4410075"/>
              <a:ext cx="1243012" cy="1106488"/>
            </a:xfrm>
            <a:custGeom>
              <a:avLst/>
              <a:gdLst>
                <a:gd name="connsiteX0" fmla="*/ 835818 w 1243012"/>
                <a:gd name="connsiteY0" fmla="*/ 342900 h 1107281"/>
                <a:gd name="connsiteX1" fmla="*/ 759618 w 1243012"/>
                <a:gd name="connsiteY1" fmla="*/ 421481 h 1107281"/>
                <a:gd name="connsiteX2" fmla="*/ 704850 w 1243012"/>
                <a:gd name="connsiteY2" fmla="*/ 478631 h 1107281"/>
                <a:gd name="connsiteX3" fmla="*/ 616743 w 1243012"/>
                <a:gd name="connsiteY3" fmla="*/ 561975 h 1107281"/>
                <a:gd name="connsiteX4" fmla="*/ 507206 w 1243012"/>
                <a:gd name="connsiteY4" fmla="*/ 661988 h 1107281"/>
                <a:gd name="connsiteX5" fmla="*/ 350043 w 1243012"/>
                <a:gd name="connsiteY5" fmla="*/ 795338 h 1107281"/>
                <a:gd name="connsiteX6" fmla="*/ 247650 w 1243012"/>
                <a:gd name="connsiteY6" fmla="*/ 876300 h 1107281"/>
                <a:gd name="connsiteX7" fmla="*/ 145256 w 1243012"/>
                <a:gd name="connsiteY7" fmla="*/ 957263 h 1107281"/>
                <a:gd name="connsiteX8" fmla="*/ 66675 w 1243012"/>
                <a:gd name="connsiteY8" fmla="*/ 1016794 h 1107281"/>
                <a:gd name="connsiteX9" fmla="*/ 26193 w 1243012"/>
                <a:gd name="connsiteY9" fmla="*/ 1047750 h 1107281"/>
                <a:gd name="connsiteX10" fmla="*/ 14287 w 1243012"/>
                <a:gd name="connsiteY10" fmla="*/ 1059656 h 1107281"/>
                <a:gd name="connsiteX11" fmla="*/ 2381 w 1243012"/>
                <a:gd name="connsiteY11" fmla="*/ 1081088 h 1107281"/>
                <a:gd name="connsiteX12" fmla="*/ 0 w 1243012"/>
                <a:gd name="connsiteY12" fmla="*/ 1097756 h 1107281"/>
                <a:gd name="connsiteX13" fmla="*/ 7143 w 1243012"/>
                <a:gd name="connsiteY13" fmla="*/ 1102519 h 1107281"/>
                <a:gd name="connsiteX14" fmla="*/ 16668 w 1243012"/>
                <a:gd name="connsiteY14" fmla="*/ 1107281 h 1107281"/>
                <a:gd name="connsiteX15" fmla="*/ 45243 w 1243012"/>
                <a:gd name="connsiteY15" fmla="*/ 1102519 h 1107281"/>
                <a:gd name="connsiteX16" fmla="*/ 95250 w 1243012"/>
                <a:gd name="connsiteY16" fmla="*/ 1078706 h 1107281"/>
                <a:gd name="connsiteX17" fmla="*/ 204787 w 1243012"/>
                <a:gd name="connsiteY17" fmla="*/ 1014413 h 1107281"/>
                <a:gd name="connsiteX18" fmla="*/ 330993 w 1243012"/>
                <a:gd name="connsiteY18" fmla="*/ 935831 h 1107281"/>
                <a:gd name="connsiteX19" fmla="*/ 500062 w 1243012"/>
                <a:gd name="connsiteY19" fmla="*/ 833438 h 1107281"/>
                <a:gd name="connsiteX20" fmla="*/ 650081 w 1243012"/>
                <a:gd name="connsiteY20" fmla="*/ 740569 h 1107281"/>
                <a:gd name="connsiteX21" fmla="*/ 707231 w 1243012"/>
                <a:gd name="connsiteY21" fmla="*/ 704850 h 1107281"/>
                <a:gd name="connsiteX22" fmla="*/ 819150 w 1243012"/>
                <a:gd name="connsiteY22" fmla="*/ 621506 h 1107281"/>
                <a:gd name="connsiteX23" fmla="*/ 959643 w 1243012"/>
                <a:gd name="connsiteY23" fmla="*/ 497681 h 1107281"/>
                <a:gd name="connsiteX24" fmla="*/ 1052512 w 1243012"/>
                <a:gd name="connsiteY24" fmla="*/ 407194 h 1107281"/>
                <a:gd name="connsiteX25" fmla="*/ 1133475 w 1243012"/>
                <a:gd name="connsiteY25" fmla="*/ 321469 h 1107281"/>
                <a:gd name="connsiteX26" fmla="*/ 1181100 w 1243012"/>
                <a:gd name="connsiteY26" fmla="*/ 273844 h 1107281"/>
                <a:gd name="connsiteX27" fmla="*/ 1185862 w 1243012"/>
                <a:gd name="connsiteY27" fmla="*/ 269081 h 1107281"/>
                <a:gd name="connsiteX28" fmla="*/ 1195387 w 1243012"/>
                <a:gd name="connsiteY28" fmla="*/ 264319 h 1107281"/>
                <a:gd name="connsiteX29" fmla="*/ 1219200 w 1243012"/>
                <a:gd name="connsiteY29" fmla="*/ 254794 h 1107281"/>
                <a:gd name="connsiteX30" fmla="*/ 1235868 w 1243012"/>
                <a:gd name="connsiteY30" fmla="*/ 240506 h 1107281"/>
                <a:gd name="connsiteX31" fmla="*/ 1240631 w 1243012"/>
                <a:gd name="connsiteY31" fmla="*/ 226219 h 1107281"/>
                <a:gd name="connsiteX32" fmla="*/ 1243012 w 1243012"/>
                <a:gd name="connsiteY32" fmla="*/ 209550 h 1107281"/>
                <a:gd name="connsiteX33" fmla="*/ 1243012 w 1243012"/>
                <a:gd name="connsiteY33" fmla="*/ 188119 h 1107281"/>
                <a:gd name="connsiteX34" fmla="*/ 1233487 w 1243012"/>
                <a:gd name="connsiteY34" fmla="*/ 152400 h 1107281"/>
                <a:gd name="connsiteX35" fmla="*/ 1223962 w 1243012"/>
                <a:gd name="connsiteY35" fmla="*/ 135731 h 1107281"/>
                <a:gd name="connsiteX36" fmla="*/ 1200150 w 1243012"/>
                <a:gd name="connsiteY36" fmla="*/ 119063 h 1107281"/>
                <a:gd name="connsiteX37" fmla="*/ 1164431 w 1243012"/>
                <a:gd name="connsiteY37" fmla="*/ 92869 h 1107281"/>
                <a:gd name="connsiteX38" fmla="*/ 1135856 w 1243012"/>
                <a:gd name="connsiteY38" fmla="*/ 64294 h 1107281"/>
                <a:gd name="connsiteX39" fmla="*/ 1078706 w 1243012"/>
                <a:gd name="connsiteY39" fmla="*/ 0 h 1107281"/>
                <a:gd name="connsiteX40" fmla="*/ 950118 w 1243012"/>
                <a:gd name="connsiteY40" fmla="*/ 26194 h 1107281"/>
                <a:gd name="connsiteX41" fmla="*/ 981075 w 1243012"/>
                <a:gd name="connsiteY41" fmla="*/ 80963 h 1107281"/>
                <a:gd name="connsiteX42" fmla="*/ 985837 w 1243012"/>
                <a:gd name="connsiteY42" fmla="*/ 104775 h 1107281"/>
                <a:gd name="connsiteX43" fmla="*/ 983456 w 1243012"/>
                <a:gd name="connsiteY43" fmla="*/ 128588 h 1107281"/>
                <a:gd name="connsiteX44" fmla="*/ 971550 w 1243012"/>
                <a:gd name="connsiteY44" fmla="*/ 166688 h 1107281"/>
                <a:gd name="connsiteX45" fmla="*/ 945356 w 1243012"/>
                <a:gd name="connsiteY45" fmla="*/ 211931 h 1107281"/>
                <a:gd name="connsiteX46" fmla="*/ 914400 w 1243012"/>
                <a:gd name="connsiteY46" fmla="*/ 252413 h 1107281"/>
                <a:gd name="connsiteX47" fmla="*/ 835818 w 1243012"/>
                <a:gd name="connsiteY47" fmla="*/ 342900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43012" h="1107281">
                  <a:moveTo>
                    <a:pt x="835818" y="342900"/>
                  </a:moveTo>
                  <a:lnTo>
                    <a:pt x="759618" y="421481"/>
                  </a:lnTo>
                  <a:lnTo>
                    <a:pt x="704850" y="478631"/>
                  </a:lnTo>
                  <a:lnTo>
                    <a:pt x="616743" y="561975"/>
                  </a:lnTo>
                  <a:lnTo>
                    <a:pt x="507206" y="661988"/>
                  </a:lnTo>
                  <a:lnTo>
                    <a:pt x="350043" y="795338"/>
                  </a:lnTo>
                  <a:lnTo>
                    <a:pt x="247650" y="876300"/>
                  </a:lnTo>
                  <a:lnTo>
                    <a:pt x="145256" y="957263"/>
                  </a:lnTo>
                  <a:lnTo>
                    <a:pt x="66675" y="1016794"/>
                  </a:lnTo>
                  <a:lnTo>
                    <a:pt x="26193" y="1047750"/>
                  </a:lnTo>
                  <a:lnTo>
                    <a:pt x="14287" y="1059656"/>
                  </a:lnTo>
                  <a:lnTo>
                    <a:pt x="2381" y="1081088"/>
                  </a:lnTo>
                  <a:lnTo>
                    <a:pt x="0" y="1097756"/>
                  </a:lnTo>
                  <a:lnTo>
                    <a:pt x="7143" y="1102519"/>
                  </a:lnTo>
                  <a:lnTo>
                    <a:pt x="16668" y="1107281"/>
                  </a:lnTo>
                  <a:lnTo>
                    <a:pt x="45243" y="1102519"/>
                  </a:lnTo>
                  <a:lnTo>
                    <a:pt x="95250" y="1078706"/>
                  </a:lnTo>
                  <a:lnTo>
                    <a:pt x="204787" y="1014413"/>
                  </a:lnTo>
                  <a:lnTo>
                    <a:pt x="330993" y="935831"/>
                  </a:lnTo>
                  <a:lnTo>
                    <a:pt x="500062" y="833438"/>
                  </a:lnTo>
                  <a:lnTo>
                    <a:pt x="650081" y="740569"/>
                  </a:lnTo>
                  <a:lnTo>
                    <a:pt x="707231" y="704850"/>
                  </a:lnTo>
                  <a:lnTo>
                    <a:pt x="819150" y="621506"/>
                  </a:lnTo>
                  <a:lnTo>
                    <a:pt x="959643" y="497681"/>
                  </a:lnTo>
                  <a:lnTo>
                    <a:pt x="1052512" y="407194"/>
                  </a:lnTo>
                  <a:lnTo>
                    <a:pt x="1133475" y="321469"/>
                  </a:lnTo>
                  <a:lnTo>
                    <a:pt x="1181100" y="273844"/>
                  </a:lnTo>
                  <a:lnTo>
                    <a:pt x="1185862" y="269081"/>
                  </a:lnTo>
                  <a:lnTo>
                    <a:pt x="1195387" y="264319"/>
                  </a:lnTo>
                  <a:lnTo>
                    <a:pt x="1219200" y="254794"/>
                  </a:lnTo>
                  <a:lnTo>
                    <a:pt x="1235868" y="240506"/>
                  </a:lnTo>
                  <a:lnTo>
                    <a:pt x="1240631" y="226219"/>
                  </a:lnTo>
                  <a:lnTo>
                    <a:pt x="1243012" y="209550"/>
                  </a:lnTo>
                  <a:lnTo>
                    <a:pt x="1243012" y="188119"/>
                  </a:lnTo>
                  <a:lnTo>
                    <a:pt x="1233487" y="152400"/>
                  </a:lnTo>
                  <a:lnTo>
                    <a:pt x="1223962" y="135731"/>
                  </a:lnTo>
                  <a:lnTo>
                    <a:pt x="1200150" y="119063"/>
                  </a:lnTo>
                  <a:lnTo>
                    <a:pt x="1164431" y="92869"/>
                  </a:lnTo>
                  <a:lnTo>
                    <a:pt x="1135856" y="64294"/>
                  </a:lnTo>
                  <a:lnTo>
                    <a:pt x="1078706" y="0"/>
                  </a:lnTo>
                  <a:lnTo>
                    <a:pt x="950118" y="26194"/>
                  </a:lnTo>
                  <a:lnTo>
                    <a:pt x="981075" y="80963"/>
                  </a:lnTo>
                  <a:lnTo>
                    <a:pt x="985837" y="104775"/>
                  </a:lnTo>
                  <a:lnTo>
                    <a:pt x="983456" y="128588"/>
                  </a:lnTo>
                  <a:lnTo>
                    <a:pt x="971550" y="166688"/>
                  </a:lnTo>
                  <a:lnTo>
                    <a:pt x="945356" y="211931"/>
                  </a:lnTo>
                  <a:lnTo>
                    <a:pt x="914400" y="252413"/>
                  </a:lnTo>
                  <a:lnTo>
                    <a:pt x="835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0E2092D7-0DDB-4693-94CB-21E0EC0EFC01}"/>
                </a:ext>
              </a:extLst>
            </p:cNvPr>
            <p:cNvSpPr/>
            <p:nvPr/>
          </p:nvSpPr>
          <p:spPr>
            <a:xfrm>
              <a:off x="4429125" y="4344988"/>
              <a:ext cx="1524000" cy="1603375"/>
            </a:xfrm>
            <a:custGeom>
              <a:avLst/>
              <a:gdLst>
                <a:gd name="connsiteX0" fmla="*/ 1302544 w 1524000"/>
                <a:gd name="connsiteY0" fmla="*/ 576263 h 1602582"/>
                <a:gd name="connsiteX1" fmla="*/ 1145381 w 1524000"/>
                <a:gd name="connsiteY1" fmla="*/ 773907 h 1602582"/>
                <a:gd name="connsiteX2" fmla="*/ 1083469 w 1524000"/>
                <a:gd name="connsiteY2" fmla="*/ 847725 h 1602582"/>
                <a:gd name="connsiteX3" fmla="*/ 1019175 w 1524000"/>
                <a:gd name="connsiteY3" fmla="*/ 921544 h 1602582"/>
                <a:gd name="connsiteX4" fmla="*/ 952500 w 1524000"/>
                <a:gd name="connsiteY4" fmla="*/ 992982 h 1602582"/>
                <a:gd name="connsiteX5" fmla="*/ 890588 w 1524000"/>
                <a:gd name="connsiteY5" fmla="*/ 1057275 h 1602582"/>
                <a:gd name="connsiteX6" fmla="*/ 812006 w 1524000"/>
                <a:gd name="connsiteY6" fmla="*/ 1126332 h 1602582"/>
                <a:gd name="connsiteX7" fmla="*/ 733425 w 1524000"/>
                <a:gd name="connsiteY7" fmla="*/ 1185863 h 1602582"/>
                <a:gd name="connsiteX8" fmla="*/ 616744 w 1524000"/>
                <a:gd name="connsiteY8" fmla="*/ 1266825 h 1602582"/>
                <a:gd name="connsiteX9" fmla="*/ 483394 w 1524000"/>
                <a:gd name="connsiteY9" fmla="*/ 1350169 h 1602582"/>
                <a:gd name="connsiteX10" fmla="*/ 311944 w 1524000"/>
                <a:gd name="connsiteY10" fmla="*/ 1452563 h 1602582"/>
                <a:gd name="connsiteX11" fmla="*/ 114300 w 1524000"/>
                <a:gd name="connsiteY11" fmla="*/ 1559719 h 1602582"/>
                <a:gd name="connsiteX12" fmla="*/ 40481 w 1524000"/>
                <a:gd name="connsiteY12" fmla="*/ 1597819 h 1602582"/>
                <a:gd name="connsiteX13" fmla="*/ 23813 w 1524000"/>
                <a:gd name="connsiteY13" fmla="*/ 1602582 h 1602582"/>
                <a:gd name="connsiteX14" fmla="*/ 9525 w 1524000"/>
                <a:gd name="connsiteY14" fmla="*/ 1602582 h 1602582"/>
                <a:gd name="connsiteX15" fmla="*/ 0 w 1524000"/>
                <a:gd name="connsiteY15" fmla="*/ 1597819 h 1602582"/>
                <a:gd name="connsiteX16" fmla="*/ 9525 w 1524000"/>
                <a:gd name="connsiteY16" fmla="*/ 1581150 h 1602582"/>
                <a:gd name="connsiteX17" fmla="*/ 42863 w 1524000"/>
                <a:gd name="connsiteY17" fmla="*/ 1545432 h 1602582"/>
                <a:gd name="connsiteX18" fmla="*/ 119063 w 1524000"/>
                <a:gd name="connsiteY18" fmla="*/ 1485900 h 1602582"/>
                <a:gd name="connsiteX19" fmla="*/ 273844 w 1524000"/>
                <a:gd name="connsiteY19" fmla="*/ 1369219 h 1602582"/>
                <a:gd name="connsiteX20" fmla="*/ 409575 w 1524000"/>
                <a:gd name="connsiteY20" fmla="*/ 1262063 h 1602582"/>
                <a:gd name="connsiteX21" fmla="*/ 554831 w 1524000"/>
                <a:gd name="connsiteY21" fmla="*/ 1140619 h 1602582"/>
                <a:gd name="connsiteX22" fmla="*/ 650081 w 1524000"/>
                <a:gd name="connsiteY22" fmla="*/ 1052513 h 1602582"/>
                <a:gd name="connsiteX23" fmla="*/ 752475 w 1524000"/>
                <a:gd name="connsiteY23" fmla="*/ 957263 h 1602582"/>
                <a:gd name="connsiteX24" fmla="*/ 842963 w 1524000"/>
                <a:gd name="connsiteY24" fmla="*/ 864394 h 1602582"/>
                <a:gd name="connsiteX25" fmla="*/ 909638 w 1524000"/>
                <a:gd name="connsiteY25" fmla="*/ 790575 h 1602582"/>
                <a:gd name="connsiteX26" fmla="*/ 957263 w 1524000"/>
                <a:gd name="connsiteY26" fmla="*/ 733425 h 1602582"/>
                <a:gd name="connsiteX27" fmla="*/ 1035844 w 1524000"/>
                <a:gd name="connsiteY27" fmla="*/ 633413 h 1602582"/>
                <a:gd name="connsiteX28" fmla="*/ 1066800 w 1524000"/>
                <a:gd name="connsiteY28" fmla="*/ 585788 h 1602582"/>
                <a:gd name="connsiteX29" fmla="*/ 1085850 w 1524000"/>
                <a:gd name="connsiteY29" fmla="*/ 559594 h 1602582"/>
                <a:gd name="connsiteX30" fmla="*/ 1114425 w 1524000"/>
                <a:gd name="connsiteY30" fmla="*/ 514350 h 1602582"/>
                <a:gd name="connsiteX31" fmla="*/ 1147763 w 1524000"/>
                <a:gd name="connsiteY31" fmla="*/ 452438 h 1602582"/>
                <a:gd name="connsiteX32" fmla="*/ 1166813 w 1524000"/>
                <a:gd name="connsiteY32" fmla="*/ 411957 h 1602582"/>
                <a:gd name="connsiteX33" fmla="*/ 1181100 w 1524000"/>
                <a:gd name="connsiteY33" fmla="*/ 376238 h 1602582"/>
                <a:gd name="connsiteX34" fmla="*/ 1195388 w 1524000"/>
                <a:gd name="connsiteY34" fmla="*/ 333375 h 1602582"/>
                <a:gd name="connsiteX35" fmla="*/ 1202531 w 1524000"/>
                <a:gd name="connsiteY35" fmla="*/ 297657 h 1602582"/>
                <a:gd name="connsiteX36" fmla="*/ 1207294 w 1524000"/>
                <a:gd name="connsiteY36" fmla="*/ 269082 h 1602582"/>
                <a:gd name="connsiteX37" fmla="*/ 1207294 w 1524000"/>
                <a:gd name="connsiteY37" fmla="*/ 245269 h 1602582"/>
                <a:gd name="connsiteX38" fmla="*/ 1207294 w 1524000"/>
                <a:gd name="connsiteY38" fmla="*/ 238125 h 1602582"/>
                <a:gd name="connsiteX39" fmla="*/ 1195388 w 1524000"/>
                <a:gd name="connsiteY39" fmla="*/ 211932 h 1602582"/>
                <a:gd name="connsiteX40" fmla="*/ 1171575 w 1524000"/>
                <a:gd name="connsiteY40" fmla="*/ 176213 h 1602582"/>
                <a:gd name="connsiteX41" fmla="*/ 1147763 w 1524000"/>
                <a:gd name="connsiteY41" fmla="*/ 145257 h 1602582"/>
                <a:gd name="connsiteX42" fmla="*/ 1116806 w 1524000"/>
                <a:gd name="connsiteY42" fmla="*/ 109538 h 1602582"/>
                <a:gd name="connsiteX43" fmla="*/ 1026319 w 1524000"/>
                <a:gd name="connsiteY43" fmla="*/ 14288 h 1602582"/>
                <a:gd name="connsiteX44" fmla="*/ 1162050 w 1524000"/>
                <a:gd name="connsiteY44" fmla="*/ 0 h 1602582"/>
                <a:gd name="connsiteX45" fmla="*/ 1295400 w 1524000"/>
                <a:gd name="connsiteY45" fmla="*/ 78582 h 1602582"/>
                <a:gd name="connsiteX46" fmla="*/ 1357313 w 1524000"/>
                <a:gd name="connsiteY46" fmla="*/ 119063 h 1602582"/>
                <a:gd name="connsiteX47" fmla="*/ 1423988 w 1524000"/>
                <a:gd name="connsiteY47" fmla="*/ 171450 h 1602582"/>
                <a:gd name="connsiteX48" fmla="*/ 1476375 w 1524000"/>
                <a:gd name="connsiteY48" fmla="*/ 219075 h 1602582"/>
                <a:gd name="connsiteX49" fmla="*/ 1502569 w 1524000"/>
                <a:gd name="connsiteY49" fmla="*/ 245269 h 1602582"/>
                <a:gd name="connsiteX50" fmla="*/ 1516856 w 1524000"/>
                <a:gd name="connsiteY50" fmla="*/ 264319 h 1602582"/>
                <a:gd name="connsiteX51" fmla="*/ 1521619 w 1524000"/>
                <a:gd name="connsiteY51" fmla="*/ 276225 h 1602582"/>
                <a:gd name="connsiteX52" fmla="*/ 1524000 w 1524000"/>
                <a:gd name="connsiteY52" fmla="*/ 288132 h 1602582"/>
                <a:gd name="connsiteX53" fmla="*/ 1521619 w 1524000"/>
                <a:gd name="connsiteY53" fmla="*/ 304800 h 1602582"/>
                <a:gd name="connsiteX54" fmla="*/ 1512094 w 1524000"/>
                <a:gd name="connsiteY54" fmla="*/ 330994 h 1602582"/>
                <a:gd name="connsiteX55" fmla="*/ 1493044 w 1524000"/>
                <a:gd name="connsiteY55" fmla="*/ 357188 h 1602582"/>
                <a:gd name="connsiteX56" fmla="*/ 1464469 w 1524000"/>
                <a:gd name="connsiteY56" fmla="*/ 378619 h 1602582"/>
                <a:gd name="connsiteX57" fmla="*/ 1435894 w 1524000"/>
                <a:gd name="connsiteY57" fmla="*/ 395288 h 1602582"/>
                <a:gd name="connsiteX58" fmla="*/ 1397794 w 1524000"/>
                <a:gd name="connsiteY58" fmla="*/ 445294 h 1602582"/>
                <a:gd name="connsiteX59" fmla="*/ 1302544 w 1524000"/>
                <a:gd name="connsiteY59" fmla="*/ 576263 h 160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24000" h="1602582">
                  <a:moveTo>
                    <a:pt x="1302544" y="576263"/>
                  </a:moveTo>
                  <a:lnTo>
                    <a:pt x="1145381" y="773907"/>
                  </a:lnTo>
                  <a:lnTo>
                    <a:pt x="1083469" y="847725"/>
                  </a:lnTo>
                  <a:lnTo>
                    <a:pt x="1019175" y="921544"/>
                  </a:lnTo>
                  <a:lnTo>
                    <a:pt x="952500" y="992982"/>
                  </a:lnTo>
                  <a:lnTo>
                    <a:pt x="890588" y="1057275"/>
                  </a:lnTo>
                  <a:lnTo>
                    <a:pt x="812006" y="1126332"/>
                  </a:lnTo>
                  <a:lnTo>
                    <a:pt x="733425" y="1185863"/>
                  </a:lnTo>
                  <a:lnTo>
                    <a:pt x="616744" y="1266825"/>
                  </a:lnTo>
                  <a:lnTo>
                    <a:pt x="483394" y="1350169"/>
                  </a:lnTo>
                  <a:lnTo>
                    <a:pt x="311944" y="1452563"/>
                  </a:lnTo>
                  <a:lnTo>
                    <a:pt x="114300" y="1559719"/>
                  </a:lnTo>
                  <a:lnTo>
                    <a:pt x="40481" y="1597819"/>
                  </a:lnTo>
                  <a:lnTo>
                    <a:pt x="23813" y="1602582"/>
                  </a:lnTo>
                  <a:lnTo>
                    <a:pt x="9525" y="1602582"/>
                  </a:lnTo>
                  <a:lnTo>
                    <a:pt x="0" y="1597819"/>
                  </a:lnTo>
                  <a:lnTo>
                    <a:pt x="9525" y="1581150"/>
                  </a:lnTo>
                  <a:lnTo>
                    <a:pt x="42863" y="1545432"/>
                  </a:lnTo>
                  <a:lnTo>
                    <a:pt x="119063" y="1485900"/>
                  </a:lnTo>
                  <a:lnTo>
                    <a:pt x="273844" y="1369219"/>
                  </a:lnTo>
                  <a:lnTo>
                    <a:pt x="409575" y="1262063"/>
                  </a:lnTo>
                  <a:lnTo>
                    <a:pt x="554831" y="1140619"/>
                  </a:lnTo>
                  <a:lnTo>
                    <a:pt x="650081" y="1052513"/>
                  </a:lnTo>
                  <a:lnTo>
                    <a:pt x="752475" y="957263"/>
                  </a:lnTo>
                  <a:lnTo>
                    <a:pt x="842963" y="864394"/>
                  </a:lnTo>
                  <a:lnTo>
                    <a:pt x="909638" y="790575"/>
                  </a:lnTo>
                  <a:lnTo>
                    <a:pt x="957263" y="733425"/>
                  </a:lnTo>
                  <a:lnTo>
                    <a:pt x="1035844" y="633413"/>
                  </a:lnTo>
                  <a:lnTo>
                    <a:pt x="1066800" y="585788"/>
                  </a:lnTo>
                  <a:lnTo>
                    <a:pt x="1085850" y="559594"/>
                  </a:lnTo>
                  <a:lnTo>
                    <a:pt x="1114425" y="514350"/>
                  </a:lnTo>
                  <a:lnTo>
                    <a:pt x="1147763" y="452438"/>
                  </a:lnTo>
                  <a:lnTo>
                    <a:pt x="1166813" y="411957"/>
                  </a:lnTo>
                  <a:lnTo>
                    <a:pt x="1181100" y="376238"/>
                  </a:lnTo>
                  <a:lnTo>
                    <a:pt x="1195388" y="333375"/>
                  </a:lnTo>
                  <a:lnTo>
                    <a:pt x="1202531" y="297657"/>
                  </a:lnTo>
                  <a:lnTo>
                    <a:pt x="1207294" y="269082"/>
                  </a:lnTo>
                  <a:lnTo>
                    <a:pt x="1207294" y="245269"/>
                  </a:lnTo>
                  <a:lnTo>
                    <a:pt x="1207294" y="238125"/>
                  </a:lnTo>
                  <a:lnTo>
                    <a:pt x="1195388" y="211932"/>
                  </a:lnTo>
                  <a:lnTo>
                    <a:pt x="1171575" y="176213"/>
                  </a:lnTo>
                  <a:lnTo>
                    <a:pt x="1147763" y="145257"/>
                  </a:lnTo>
                  <a:lnTo>
                    <a:pt x="1116806" y="109538"/>
                  </a:lnTo>
                  <a:lnTo>
                    <a:pt x="1026319" y="14288"/>
                  </a:lnTo>
                  <a:lnTo>
                    <a:pt x="1162050" y="0"/>
                  </a:lnTo>
                  <a:lnTo>
                    <a:pt x="1295400" y="78582"/>
                  </a:lnTo>
                  <a:lnTo>
                    <a:pt x="1357313" y="119063"/>
                  </a:lnTo>
                  <a:lnTo>
                    <a:pt x="1423988" y="171450"/>
                  </a:lnTo>
                  <a:lnTo>
                    <a:pt x="1476375" y="219075"/>
                  </a:lnTo>
                  <a:lnTo>
                    <a:pt x="1502569" y="245269"/>
                  </a:lnTo>
                  <a:lnTo>
                    <a:pt x="1516856" y="264319"/>
                  </a:lnTo>
                  <a:lnTo>
                    <a:pt x="1521619" y="276225"/>
                  </a:lnTo>
                  <a:lnTo>
                    <a:pt x="1524000" y="288132"/>
                  </a:lnTo>
                  <a:lnTo>
                    <a:pt x="1521619" y="304800"/>
                  </a:lnTo>
                  <a:lnTo>
                    <a:pt x="1512094" y="330994"/>
                  </a:lnTo>
                  <a:lnTo>
                    <a:pt x="1493044" y="357188"/>
                  </a:lnTo>
                  <a:lnTo>
                    <a:pt x="1464469" y="378619"/>
                  </a:lnTo>
                  <a:lnTo>
                    <a:pt x="1435894" y="395288"/>
                  </a:lnTo>
                  <a:lnTo>
                    <a:pt x="1397794" y="445294"/>
                  </a:lnTo>
                  <a:lnTo>
                    <a:pt x="1302544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ED5A713-7278-4686-B175-61C97789071D}"/>
              </a:ext>
            </a:extLst>
          </p:cNvPr>
          <p:cNvSpPr/>
          <p:nvPr/>
        </p:nvSpPr>
        <p:spPr>
          <a:xfrm>
            <a:off x="3743325" y="1709738"/>
            <a:ext cx="2571750" cy="1539875"/>
          </a:xfrm>
          <a:custGeom>
            <a:avLst/>
            <a:gdLst>
              <a:gd name="connsiteX0" fmla="*/ 1526381 w 2571750"/>
              <a:gd name="connsiteY0" fmla="*/ 173831 h 1540668"/>
              <a:gd name="connsiteX1" fmla="*/ 1300163 w 2571750"/>
              <a:gd name="connsiteY1" fmla="*/ 221456 h 1540668"/>
              <a:gd name="connsiteX2" fmla="*/ 1028700 w 2571750"/>
              <a:gd name="connsiteY2" fmla="*/ 278606 h 1540668"/>
              <a:gd name="connsiteX3" fmla="*/ 821531 w 2571750"/>
              <a:gd name="connsiteY3" fmla="*/ 319087 h 1540668"/>
              <a:gd name="connsiteX4" fmla="*/ 635794 w 2571750"/>
              <a:gd name="connsiteY4" fmla="*/ 352425 h 1540668"/>
              <a:gd name="connsiteX5" fmla="*/ 459581 w 2571750"/>
              <a:gd name="connsiteY5" fmla="*/ 378618 h 1540668"/>
              <a:gd name="connsiteX6" fmla="*/ 304800 w 2571750"/>
              <a:gd name="connsiteY6" fmla="*/ 400050 h 1540668"/>
              <a:gd name="connsiteX7" fmla="*/ 83344 w 2571750"/>
              <a:gd name="connsiteY7" fmla="*/ 426243 h 1540668"/>
              <a:gd name="connsiteX8" fmla="*/ 0 w 2571750"/>
              <a:gd name="connsiteY8" fmla="*/ 433387 h 1540668"/>
              <a:gd name="connsiteX9" fmla="*/ 69056 w 2571750"/>
              <a:gd name="connsiteY9" fmla="*/ 588168 h 1540668"/>
              <a:gd name="connsiteX10" fmla="*/ 230981 w 2571750"/>
              <a:gd name="connsiteY10" fmla="*/ 581025 h 1540668"/>
              <a:gd name="connsiteX11" fmla="*/ 359569 w 2571750"/>
              <a:gd name="connsiteY11" fmla="*/ 571500 h 1540668"/>
              <a:gd name="connsiteX12" fmla="*/ 473869 w 2571750"/>
              <a:gd name="connsiteY12" fmla="*/ 557212 h 1540668"/>
              <a:gd name="connsiteX13" fmla="*/ 669131 w 2571750"/>
              <a:gd name="connsiteY13" fmla="*/ 521493 h 1540668"/>
              <a:gd name="connsiteX14" fmla="*/ 981075 w 2571750"/>
              <a:gd name="connsiteY14" fmla="*/ 464343 h 1540668"/>
              <a:gd name="connsiteX15" fmla="*/ 1304925 w 2571750"/>
              <a:gd name="connsiteY15" fmla="*/ 402431 h 1540668"/>
              <a:gd name="connsiteX16" fmla="*/ 1597819 w 2571750"/>
              <a:gd name="connsiteY16" fmla="*/ 342900 h 1540668"/>
              <a:gd name="connsiteX17" fmla="*/ 1843088 w 2571750"/>
              <a:gd name="connsiteY17" fmla="*/ 292893 h 1540668"/>
              <a:gd name="connsiteX18" fmla="*/ 1971675 w 2571750"/>
              <a:gd name="connsiteY18" fmla="*/ 266700 h 1540668"/>
              <a:gd name="connsiteX19" fmla="*/ 1988344 w 2571750"/>
              <a:gd name="connsiteY19" fmla="*/ 266700 h 1540668"/>
              <a:gd name="connsiteX20" fmla="*/ 2007394 w 2571750"/>
              <a:gd name="connsiteY20" fmla="*/ 271462 h 1540668"/>
              <a:gd name="connsiteX21" fmla="*/ 2026444 w 2571750"/>
              <a:gd name="connsiteY21" fmla="*/ 280987 h 1540668"/>
              <a:gd name="connsiteX22" fmla="*/ 2047875 w 2571750"/>
              <a:gd name="connsiteY22" fmla="*/ 302418 h 1540668"/>
              <a:gd name="connsiteX23" fmla="*/ 2062163 w 2571750"/>
              <a:gd name="connsiteY23" fmla="*/ 330993 h 1540668"/>
              <a:gd name="connsiteX24" fmla="*/ 2074069 w 2571750"/>
              <a:gd name="connsiteY24" fmla="*/ 361950 h 1540668"/>
              <a:gd name="connsiteX25" fmla="*/ 2081213 w 2571750"/>
              <a:gd name="connsiteY25" fmla="*/ 400050 h 1540668"/>
              <a:gd name="connsiteX26" fmla="*/ 2081213 w 2571750"/>
              <a:gd name="connsiteY26" fmla="*/ 440531 h 1540668"/>
              <a:gd name="connsiteX27" fmla="*/ 2081213 w 2571750"/>
              <a:gd name="connsiteY27" fmla="*/ 466725 h 1540668"/>
              <a:gd name="connsiteX28" fmla="*/ 2052638 w 2571750"/>
              <a:gd name="connsiteY28" fmla="*/ 616743 h 1540668"/>
              <a:gd name="connsiteX29" fmla="*/ 1997869 w 2571750"/>
              <a:gd name="connsiteY29" fmla="*/ 873918 h 1540668"/>
              <a:gd name="connsiteX30" fmla="*/ 1931194 w 2571750"/>
              <a:gd name="connsiteY30" fmla="*/ 1202531 h 1540668"/>
              <a:gd name="connsiteX31" fmla="*/ 1893094 w 2571750"/>
              <a:gd name="connsiteY31" fmla="*/ 1366837 h 1540668"/>
              <a:gd name="connsiteX32" fmla="*/ 1885950 w 2571750"/>
              <a:gd name="connsiteY32" fmla="*/ 1404937 h 1540668"/>
              <a:gd name="connsiteX33" fmla="*/ 1885950 w 2571750"/>
              <a:gd name="connsiteY33" fmla="*/ 1419225 h 1540668"/>
              <a:gd name="connsiteX34" fmla="*/ 1888331 w 2571750"/>
              <a:gd name="connsiteY34" fmla="*/ 1443037 h 1540668"/>
              <a:gd name="connsiteX35" fmla="*/ 1895475 w 2571750"/>
              <a:gd name="connsiteY35" fmla="*/ 1481137 h 1540668"/>
              <a:gd name="connsiteX36" fmla="*/ 1907381 w 2571750"/>
              <a:gd name="connsiteY36" fmla="*/ 1507331 h 1540668"/>
              <a:gd name="connsiteX37" fmla="*/ 1919288 w 2571750"/>
              <a:gd name="connsiteY37" fmla="*/ 1521618 h 1540668"/>
              <a:gd name="connsiteX38" fmla="*/ 1928813 w 2571750"/>
              <a:gd name="connsiteY38" fmla="*/ 1528762 h 1540668"/>
              <a:gd name="connsiteX39" fmla="*/ 1950244 w 2571750"/>
              <a:gd name="connsiteY39" fmla="*/ 1538287 h 1540668"/>
              <a:gd name="connsiteX40" fmla="*/ 1964531 w 2571750"/>
              <a:gd name="connsiteY40" fmla="*/ 1540668 h 1540668"/>
              <a:gd name="connsiteX41" fmla="*/ 1976438 w 2571750"/>
              <a:gd name="connsiteY41" fmla="*/ 1535906 h 1540668"/>
              <a:gd name="connsiteX42" fmla="*/ 1997869 w 2571750"/>
              <a:gd name="connsiteY42" fmla="*/ 1526381 h 1540668"/>
              <a:gd name="connsiteX43" fmla="*/ 2031206 w 2571750"/>
              <a:gd name="connsiteY43" fmla="*/ 1493043 h 1540668"/>
              <a:gd name="connsiteX44" fmla="*/ 2078831 w 2571750"/>
              <a:gd name="connsiteY44" fmla="*/ 1433512 h 1540668"/>
              <a:gd name="connsiteX45" fmla="*/ 2093119 w 2571750"/>
              <a:gd name="connsiteY45" fmla="*/ 1407318 h 1540668"/>
              <a:gd name="connsiteX46" fmla="*/ 2140744 w 2571750"/>
              <a:gd name="connsiteY46" fmla="*/ 1281112 h 1540668"/>
              <a:gd name="connsiteX47" fmla="*/ 2226469 w 2571750"/>
              <a:gd name="connsiteY47" fmla="*/ 1035843 h 1540668"/>
              <a:gd name="connsiteX48" fmla="*/ 2324100 w 2571750"/>
              <a:gd name="connsiteY48" fmla="*/ 766762 h 1540668"/>
              <a:gd name="connsiteX49" fmla="*/ 2421731 w 2571750"/>
              <a:gd name="connsiteY49" fmla="*/ 488156 h 1540668"/>
              <a:gd name="connsiteX50" fmla="*/ 2428875 w 2571750"/>
              <a:gd name="connsiteY50" fmla="*/ 469106 h 1540668"/>
              <a:gd name="connsiteX51" fmla="*/ 2452688 w 2571750"/>
              <a:gd name="connsiteY51" fmla="*/ 447675 h 1540668"/>
              <a:gd name="connsiteX52" fmla="*/ 2493169 w 2571750"/>
              <a:gd name="connsiteY52" fmla="*/ 414337 h 1540668"/>
              <a:gd name="connsiteX53" fmla="*/ 2536031 w 2571750"/>
              <a:gd name="connsiteY53" fmla="*/ 383381 h 1540668"/>
              <a:gd name="connsiteX54" fmla="*/ 2555081 w 2571750"/>
              <a:gd name="connsiteY54" fmla="*/ 366712 h 1540668"/>
              <a:gd name="connsiteX55" fmla="*/ 2564606 w 2571750"/>
              <a:gd name="connsiteY55" fmla="*/ 357187 h 1540668"/>
              <a:gd name="connsiteX56" fmla="*/ 2571750 w 2571750"/>
              <a:gd name="connsiteY56" fmla="*/ 345281 h 1540668"/>
              <a:gd name="connsiteX57" fmla="*/ 2571750 w 2571750"/>
              <a:gd name="connsiteY57" fmla="*/ 330993 h 1540668"/>
              <a:gd name="connsiteX58" fmla="*/ 2569369 w 2571750"/>
              <a:gd name="connsiteY58" fmla="*/ 311943 h 1540668"/>
              <a:gd name="connsiteX59" fmla="*/ 2555081 w 2571750"/>
              <a:gd name="connsiteY59" fmla="*/ 285750 h 1540668"/>
              <a:gd name="connsiteX60" fmla="*/ 2538413 w 2571750"/>
              <a:gd name="connsiteY60" fmla="*/ 261937 h 1540668"/>
              <a:gd name="connsiteX61" fmla="*/ 2509838 w 2571750"/>
              <a:gd name="connsiteY61" fmla="*/ 235743 h 1540668"/>
              <a:gd name="connsiteX62" fmla="*/ 2428875 w 2571750"/>
              <a:gd name="connsiteY62" fmla="*/ 176212 h 1540668"/>
              <a:gd name="connsiteX63" fmla="*/ 2307431 w 2571750"/>
              <a:gd name="connsiteY63" fmla="*/ 90487 h 1540668"/>
              <a:gd name="connsiteX64" fmla="*/ 2245519 w 2571750"/>
              <a:gd name="connsiteY64" fmla="*/ 54768 h 1540668"/>
              <a:gd name="connsiteX65" fmla="*/ 2169319 w 2571750"/>
              <a:gd name="connsiteY65" fmla="*/ 19050 h 1540668"/>
              <a:gd name="connsiteX66" fmla="*/ 2121694 w 2571750"/>
              <a:gd name="connsiteY66" fmla="*/ 0 h 1540668"/>
              <a:gd name="connsiteX67" fmla="*/ 2105025 w 2571750"/>
              <a:gd name="connsiteY67" fmla="*/ 2381 h 1540668"/>
              <a:gd name="connsiteX68" fmla="*/ 2031206 w 2571750"/>
              <a:gd name="connsiteY68" fmla="*/ 30956 h 1540668"/>
              <a:gd name="connsiteX69" fmla="*/ 1909763 w 2571750"/>
              <a:gd name="connsiteY69" fmla="*/ 83343 h 1540668"/>
              <a:gd name="connsiteX70" fmla="*/ 1883569 w 2571750"/>
              <a:gd name="connsiteY70" fmla="*/ 92868 h 1540668"/>
              <a:gd name="connsiteX71" fmla="*/ 1745456 w 2571750"/>
              <a:gd name="connsiteY71" fmla="*/ 121443 h 1540668"/>
              <a:gd name="connsiteX72" fmla="*/ 1526381 w 2571750"/>
              <a:gd name="connsiteY72" fmla="*/ 173831 h 15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571750" h="1540668">
                <a:moveTo>
                  <a:pt x="1526381" y="173831"/>
                </a:moveTo>
                <a:lnTo>
                  <a:pt x="1300163" y="221456"/>
                </a:lnTo>
                <a:lnTo>
                  <a:pt x="1028700" y="278606"/>
                </a:lnTo>
                <a:lnTo>
                  <a:pt x="821531" y="319087"/>
                </a:lnTo>
                <a:lnTo>
                  <a:pt x="635794" y="352425"/>
                </a:lnTo>
                <a:lnTo>
                  <a:pt x="459581" y="378618"/>
                </a:lnTo>
                <a:lnTo>
                  <a:pt x="304800" y="400050"/>
                </a:lnTo>
                <a:lnTo>
                  <a:pt x="83344" y="426243"/>
                </a:lnTo>
                <a:lnTo>
                  <a:pt x="0" y="433387"/>
                </a:lnTo>
                <a:lnTo>
                  <a:pt x="69056" y="588168"/>
                </a:lnTo>
                <a:lnTo>
                  <a:pt x="230981" y="581025"/>
                </a:lnTo>
                <a:lnTo>
                  <a:pt x="359569" y="571500"/>
                </a:lnTo>
                <a:lnTo>
                  <a:pt x="473869" y="557212"/>
                </a:lnTo>
                <a:lnTo>
                  <a:pt x="669131" y="521493"/>
                </a:lnTo>
                <a:lnTo>
                  <a:pt x="981075" y="464343"/>
                </a:lnTo>
                <a:lnTo>
                  <a:pt x="1304925" y="402431"/>
                </a:lnTo>
                <a:lnTo>
                  <a:pt x="1597819" y="342900"/>
                </a:lnTo>
                <a:lnTo>
                  <a:pt x="1843088" y="292893"/>
                </a:lnTo>
                <a:lnTo>
                  <a:pt x="1971675" y="266700"/>
                </a:lnTo>
                <a:lnTo>
                  <a:pt x="1988344" y="266700"/>
                </a:lnTo>
                <a:lnTo>
                  <a:pt x="2007394" y="271462"/>
                </a:lnTo>
                <a:lnTo>
                  <a:pt x="2026444" y="280987"/>
                </a:lnTo>
                <a:lnTo>
                  <a:pt x="2047875" y="302418"/>
                </a:lnTo>
                <a:lnTo>
                  <a:pt x="2062163" y="330993"/>
                </a:lnTo>
                <a:lnTo>
                  <a:pt x="2074069" y="361950"/>
                </a:lnTo>
                <a:lnTo>
                  <a:pt x="2081213" y="400050"/>
                </a:lnTo>
                <a:lnTo>
                  <a:pt x="2081213" y="440531"/>
                </a:lnTo>
                <a:lnTo>
                  <a:pt x="2081213" y="466725"/>
                </a:lnTo>
                <a:lnTo>
                  <a:pt x="2052638" y="616743"/>
                </a:lnTo>
                <a:lnTo>
                  <a:pt x="1997869" y="873918"/>
                </a:lnTo>
                <a:lnTo>
                  <a:pt x="1931194" y="1202531"/>
                </a:lnTo>
                <a:lnTo>
                  <a:pt x="1893094" y="1366837"/>
                </a:lnTo>
                <a:lnTo>
                  <a:pt x="1885950" y="1404937"/>
                </a:lnTo>
                <a:lnTo>
                  <a:pt x="1885950" y="1419225"/>
                </a:lnTo>
                <a:lnTo>
                  <a:pt x="1888331" y="1443037"/>
                </a:lnTo>
                <a:lnTo>
                  <a:pt x="1895475" y="1481137"/>
                </a:lnTo>
                <a:lnTo>
                  <a:pt x="1907381" y="1507331"/>
                </a:lnTo>
                <a:lnTo>
                  <a:pt x="1919288" y="1521618"/>
                </a:lnTo>
                <a:lnTo>
                  <a:pt x="1928813" y="1528762"/>
                </a:lnTo>
                <a:lnTo>
                  <a:pt x="1950244" y="1538287"/>
                </a:lnTo>
                <a:lnTo>
                  <a:pt x="1964531" y="1540668"/>
                </a:lnTo>
                <a:lnTo>
                  <a:pt x="1976438" y="1535906"/>
                </a:lnTo>
                <a:lnTo>
                  <a:pt x="1997869" y="1526381"/>
                </a:lnTo>
                <a:lnTo>
                  <a:pt x="2031206" y="1493043"/>
                </a:lnTo>
                <a:lnTo>
                  <a:pt x="2078831" y="1433512"/>
                </a:lnTo>
                <a:lnTo>
                  <a:pt x="2093119" y="1407318"/>
                </a:lnTo>
                <a:lnTo>
                  <a:pt x="2140744" y="1281112"/>
                </a:lnTo>
                <a:lnTo>
                  <a:pt x="2226469" y="1035843"/>
                </a:lnTo>
                <a:lnTo>
                  <a:pt x="2324100" y="766762"/>
                </a:lnTo>
                <a:lnTo>
                  <a:pt x="2421731" y="488156"/>
                </a:lnTo>
                <a:lnTo>
                  <a:pt x="2428875" y="469106"/>
                </a:lnTo>
                <a:lnTo>
                  <a:pt x="2452688" y="447675"/>
                </a:lnTo>
                <a:lnTo>
                  <a:pt x="2493169" y="414337"/>
                </a:lnTo>
                <a:lnTo>
                  <a:pt x="2536031" y="383381"/>
                </a:lnTo>
                <a:lnTo>
                  <a:pt x="2555081" y="366712"/>
                </a:lnTo>
                <a:lnTo>
                  <a:pt x="2564606" y="357187"/>
                </a:lnTo>
                <a:lnTo>
                  <a:pt x="2571750" y="345281"/>
                </a:lnTo>
                <a:lnTo>
                  <a:pt x="2571750" y="330993"/>
                </a:lnTo>
                <a:lnTo>
                  <a:pt x="2569369" y="311943"/>
                </a:lnTo>
                <a:lnTo>
                  <a:pt x="2555081" y="285750"/>
                </a:lnTo>
                <a:lnTo>
                  <a:pt x="2538413" y="261937"/>
                </a:lnTo>
                <a:lnTo>
                  <a:pt x="2509838" y="235743"/>
                </a:lnTo>
                <a:lnTo>
                  <a:pt x="2428875" y="176212"/>
                </a:lnTo>
                <a:lnTo>
                  <a:pt x="2307431" y="90487"/>
                </a:lnTo>
                <a:lnTo>
                  <a:pt x="2245519" y="54768"/>
                </a:lnTo>
                <a:lnTo>
                  <a:pt x="2169319" y="19050"/>
                </a:lnTo>
                <a:lnTo>
                  <a:pt x="2121694" y="0"/>
                </a:lnTo>
                <a:lnTo>
                  <a:pt x="2105025" y="2381"/>
                </a:lnTo>
                <a:lnTo>
                  <a:pt x="2031206" y="30956"/>
                </a:lnTo>
                <a:lnTo>
                  <a:pt x="1909763" y="83343"/>
                </a:lnTo>
                <a:lnTo>
                  <a:pt x="1883569" y="92868"/>
                </a:lnTo>
                <a:lnTo>
                  <a:pt x="1745456" y="121443"/>
                </a:lnTo>
                <a:lnTo>
                  <a:pt x="1526381" y="1738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8BD7CDF-E2ED-4BEA-A896-59CF8044FE1A}"/>
              </a:ext>
            </a:extLst>
          </p:cNvPr>
          <p:cNvSpPr/>
          <p:nvPr/>
        </p:nvSpPr>
        <p:spPr>
          <a:xfrm>
            <a:off x="3890963" y="2862263"/>
            <a:ext cx="1862137" cy="495300"/>
          </a:xfrm>
          <a:custGeom>
            <a:avLst/>
            <a:gdLst>
              <a:gd name="connsiteX0" fmla="*/ 1614487 w 1862137"/>
              <a:gd name="connsiteY0" fmla="*/ 33337 h 495300"/>
              <a:gd name="connsiteX1" fmla="*/ 1445418 w 1862137"/>
              <a:gd name="connsiteY1" fmla="*/ 59531 h 495300"/>
              <a:gd name="connsiteX2" fmla="*/ 1271587 w 1862137"/>
              <a:gd name="connsiteY2" fmla="*/ 90487 h 495300"/>
              <a:gd name="connsiteX3" fmla="*/ 1064418 w 1862137"/>
              <a:gd name="connsiteY3" fmla="*/ 130968 h 495300"/>
              <a:gd name="connsiteX4" fmla="*/ 854868 w 1862137"/>
              <a:gd name="connsiteY4" fmla="*/ 176212 h 495300"/>
              <a:gd name="connsiteX5" fmla="*/ 552450 w 1862137"/>
              <a:gd name="connsiteY5" fmla="*/ 245268 h 495300"/>
              <a:gd name="connsiteX6" fmla="*/ 335756 w 1862137"/>
              <a:gd name="connsiteY6" fmla="*/ 295275 h 495300"/>
              <a:gd name="connsiteX7" fmla="*/ 4762 w 1862137"/>
              <a:gd name="connsiteY7" fmla="*/ 378618 h 495300"/>
              <a:gd name="connsiteX8" fmla="*/ 0 w 1862137"/>
              <a:gd name="connsiteY8" fmla="*/ 495300 h 495300"/>
              <a:gd name="connsiteX9" fmla="*/ 130968 w 1862137"/>
              <a:gd name="connsiteY9" fmla="*/ 478631 h 495300"/>
              <a:gd name="connsiteX10" fmla="*/ 161925 w 1862137"/>
              <a:gd name="connsiteY10" fmla="*/ 478631 h 495300"/>
              <a:gd name="connsiteX11" fmla="*/ 364331 w 1862137"/>
              <a:gd name="connsiteY11" fmla="*/ 459581 h 495300"/>
              <a:gd name="connsiteX12" fmla="*/ 461962 w 1862137"/>
              <a:gd name="connsiteY12" fmla="*/ 435768 h 495300"/>
              <a:gd name="connsiteX13" fmla="*/ 576262 w 1862137"/>
              <a:gd name="connsiteY13" fmla="*/ 407193 h 495300"/>
              <a:gd name="connsiteX14" fmla="*/ 695325 w 1862137"/>
              <a:gd name="connsiteY14" fmla="*/ 381000 h 495300"/>
              <a:gd name="connsiteX15" fmla="*/ 842962 w 1862137"/>
              <a:gd name="connsiteY15" fmla="*/ 350043 h 495300"/>
              <a:gd name="connsiteX16" fmla="*/ 1009650 w 1862137"/>
              <a:gd name="connsiteY16" fmla="*/ 316706 h 495300"/>
              <a:gd name="connsiteX17" fmla="*/ 1166812 w 1862137"/>
              <a:gd name="connsiteY17" fmla="*/ 290512 h 495300"/>
              <a:gd name="connsiteX18" fmla="*/ 1331118 w 1862137"/>
              <a:gd name="connsiteY18" fmla="*/ 264318 h 495300"/>
              <a:gd name="connsiteX19" fmla="*/ 1524000 w 1862137"/>
              <a:gd name="connsiteY19" fmla="*/ 235743 h 495300"/>
              <a:gd name="connsiteX20" fmla="*/ 1678781 w 1862137"/>
              <a:gd name="connsiteY20" fmla="*/ 216693 h 495300"/>
              <a:gd name="connsiteX21" fmla="*/ 1833562 w 1862137"/>
              <a:gd name="connsiteY21" fmla="*/ 204787 h 495300"/>
              <a:gd name="connsiteX22" fmla="*/ 1862137 w 1862137"/>
              <a:gd name="connsiteY22" fmla="*/ 0 h 495300"/>
              <a:gd name="connsiteX23" fmla="*/ 1752600 w 1862137"/>
              <a:gd name="connsiteY23" fmla="*/ 14287 h 495300"/>
              <a:gd name="connsiteX24" fmla="*/ 1614487 w 1862137"/>
              <a:gd name="connsiteY24" fmla="*/ 33337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62137" h="495300">
                <a:moveTo>
                  <a:pt x="1614487" y="33337"/>
                </a:moveTo>
                <a:lnTo>
                  <a:pt x="1445418" y="59531"/>
                </a:lnTo>
                <a:lnTo>
                  <a:pt x="1271587" y="90487"/>
                </a:lnTo>
                <a:lnTo>
                  <a:pt x="1064418" y="130968"/>
                </a:lnTo>
                <a:lnTo>
                  <a:pt x="854868" y="176212"/>
                </a:lnTo>
                <a:lnTo>
                  <a:pt x="552450" y="245268"/>
                </a:lnTo>
                <a:lnTo>
                  <a:pt x="335756" y="295275"/>
                </a:lnTo>
                <a:lnTo>
                  <a:pt x="4762" y="378618"/>
                </a:lnTo>
                <a:lnTo>
                  <a:pt x="0" y="495300"/>
                </a:lnTo>
                <a:lnTo>
                  <a:pt x="130968" y="478631"/>
                </a:lnTo>
                <a:lnTo>
                  <a:pt x="161925" y="478631"/>
                </a:lnTo>
                <a:lnTo>
                  <a:pt x="364331" y="459581"/>
                </a:lnTo>
                <a:lnTo>
                  <a:pt x="461962" y="435768"/>
                </a:lnTo>
                <a:lnTo>
                  <a:pt x="576262" y="407193"/>
                </a:lnTo>
                <a:lnTo>
                  <a:pt x="695325" y="381000"/>
                </a:lnTo>
                <a:lnTo>
                  <a:pt x="842962" y="350043"/>
                </a:lnTo>
                <a:lnTo>
                  <a:pt x="1009650" y="316706"/>
                </a:lnTo>
                <a:lnTo>
                  <a:pt x="1166812" y="290512"/>
                </a:lnTo>
                <a:lnTo>
                  <a:pt x="1331118" y="264318"/>
                </a:lnTo>
                <a:lnTo>
                  <a:pt x="1524000" y="235743"/>
                </a:lnTo>
                <a:lnTo>
                  <a:pt x="1678781" y="216693"/>
                </a:lnTo>
                <a:lnTo>
                  <a:pt x="1833562" y="204787"/>
                </a:lnTo>
                <a:lnTo>
                  <a:pt x="1862137" y="0"/>
                </a:lnTo>
                <a:lnTo>
                  <a:pt x="1752600" y="14287"/>
                </a:lnTo>
                <a:lnTo>
                  <a:pt x="1614487" y="33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A91C2F87-E4FB-47C1-AC9A-4DF63483D93D}"/>
              </a:ext>
            </a:extLst>
          </p:cNvPr>
          <p:cNvSpPr/>
          <p:nvPr/>
        </p:nvSpPr>
        <p:spPr>
          <a:xfrm rot="16200000">
            <a:off x="1406525" y="3149600"/>
            <a:ext cx="3802063" cy="1484313"/>
          </a:xfrm>
          <a:custGeom>
            <a:avLst/>
            <a:gdLst>
              <a:gd name="connsiteX0" fmla="*/ 1853348 w 3801818"/>
              <a:gd name="connsiteY0" fmla="*/ 1104644 h 1485133"/>
              <a:gd name="connsiteX1" fmla="*/ 1678446 w 3801818"/>
              <a:gd name="connsiteY1" fmla="*/ 1058617 h 1485133"/>
              <a:gd name="connsiteX2" fmla="*/ 1552639 w 3801818"/>
              <a:gd name="connsiteY2" fmla="*/ 1018727 h 1485133"/>
              <a:gd name="connsiteX3" fmla="*/ 1362395 w 3801818"/>
              <a:gd name="connsiteY3" fmla="*/ 945084 h 1485133"/>
              <a:gd name="connsiteX4" fmla="*/ 1221246 w 3801818"/>
              <a:gd name="connsiteY4" fmla="*/ 883715 h 1485133"/>
              <a:gd name="connsiteX5" fmla="*/ 1116919 w 3801818"/>
              <a:gd name="connsiteY5" fmla="*/ 834620 h 1485133"/>
              <a:gd name="connsiteX6" fmla="*/ 984975 w 3801818"/>
              <a:gd name="connsiteY6" fmla="*/ 764045 h 1485133"/>
              <a:gd name="connsiteX7" fmla="*/ 853031 w 3801818"/>
              <a:gd name="connsiteY7" fmla="*/ 684266 h 1485133"/>
              <a:gd name="connsiteX8" fmla="*/ 730293 w 3801818"/>
              <a:gd name="connsiteY8" fmla="*/ 601417 h 1485133"/>
              <a:gd name="connsiteX9" fmla="*/ 613692 w 3801818"/>
              <a:gd name="connsiteY9" fmla="*/ 518569 h 1485133"/>
              <a:gd name="connsiteX10" fmla="*/ 506296 w 3801818"/>
              <a:gd name="connsiteY10" fmla="*/ 432652 h 1485133"/>
              <a:gd name="connsiteX11" fmla="*/ 423447 w 3801818"/>
              <a:gd name="connsiteY11" fmla="*/ 362078 h 1485133"/>
              <a:gd name="connsiteX12" fmla="*/ 309915 w 3801818"/>
              <a:gd name="connsiteY12" fmla="*/ 263887 h 1485133"/>
              <a:gd name="connsiteX13" fmla="*/ 217861 w 3801818"/>
              <a:gd name="connsiteY13" fmla="*/ 174902 h 1485133"/>
              <a:gd name="connsiteX14" fmla="*/ 125807 w 3801818"/>
              <a:gd name="connsiteY14" fmla="*/ 82848 h 1485133"/>
              <a:gd name="connsiteX15" fmla="*/ 61370 w 3801818"/>
              <a:gd name="connsiteY15" fmla="*/ 15342 h 1485133"/>
              <a:gd name="connsiteX16" fmla="*/ 46027 w 3801818"/>
              <a:gd name="connsiteY16" fmla="*/ 6137 h 1485133"/>
              <a:gd name="connsiteX17" fmla="*/ 21480 w 3801818"/>
              <a:gd name="connsiteY17" fmla="*/ 0 h 1485133"/>
              <a:gd name="connsiteX18" fmla="*/ 9206 w 3801818"/>
              <a:gd name="connsiteY18" fmla="*/ 6137 h 1485133"/>
              <a:gd name="connsiteX19" fmla="*/ 0 w 3801818"/>
              <a:gd name="connsiteY19" fmla="*/ 15342 h 1485133"/>
              <a:gd name="connsiteX20" fmla="*/ 3069 w 3801818"/>
              <a:gd name="connsiteY20" fmla="*/ 42958 h 1485133"/>
              <a:gd name="connsiteX21" fmla="*/ 18411 w 3801818"/>
              <a:gd name="connsiteY21" fmla="*/ 82848 h 1485133"/>
              <a:gd name="connsiteX22" fmla="*/ 92054 w 3801818"/>
              <a:gd name="connsiteY22" fmla="*/ 177970 h 1485133"/>
              <a:gd name="connsiteX23" fmla="*/ 227066 w 3801818"/>
              <a:gd name="connsiteY23" fmla="*/ 337530 h 1485133"/>
              <a:gd name="connsiteX24" fmla="*/ 309915 w 3801818"/>
              <a:gd name="connsiteY24" fmla="*/ 429584 h 1485133"/>
              <a:gd name="connsiteX25" fmla="*/ 408105 w 3801818"/>
              <a:gd name="connsiteY25" fmla="*/ 527774 h 1485133"/>
              <a:gd name="connsiteX26" fmla="*/ 527775 w 3801818"/>
              <a:gd name="connsiteY26" fmla="*/ 638239 h 1485133"/>
              <a:gd name="connsiteX27" fmla="*/ 644376 w 3801818"/>
              <a:gd name="connsiteY27" fmla="*/ 736429 h 1485133"/>
              <a:gd name="connsiteX28" fmla="*/ 791662 w 3801818"/>
              <a:gd name="connsiteY28" fmla="*/ 843825 h 1485133"/>
              <a:gd name="connsiteX29" fmla="*/ 917469 w 3801818"/>
              <a:gd name="connsiteY29" fmla="*/ 929742 h 1485133"/>
              <a:gd name="connsiteX30" fmla="*/ 1061686 w 3801818"/>
              <a:gd name="connsiteY30" fmla="*/ 1012590 h 1485133"/>
              <a:gd name="connsiteX31" fmla="*/ 1202835 w 3801818"/>
              <a:gd name="connsiteY31" fmla="*/ 1089302 h 1485133"/>
              <a:gd name="connsiteX32" fmla="*/ 1365464 w 3801818"/>
              <a:gd name="connsiteY32" fmla="*/ 1162945 h 1485133"/>
              <a:gd name="connsiteX33" fmla="*/ 1531160 w 3801818"/>
              <a:gd name="connsiteY33" fmla="*/ 1230451 h 1485133"/>
              <a:gd name="connsiteX34" fmla="*/ 1736747 w 3801818"/>
              <a:gd name="connsiteY34" fmla="*/ 1301025 h 1485133"/>
              <a:gd name="connsiteX35" fmla="*/ 1933128 w 3801818"/>
              <a:gd name="connsiteY35" fmla="*/ 1353189 h 1485133"/>
              <a:gd name="connsiteX36" fmla="*/ 2065072 w 3801818"/>
              <a:gd name="connsiteY36" fmla="*/ 1380805 h 1485133"/>
              <a:gd name="connsiteX37" fmla="*/ 2230768 w 3801818"/>
              <a:gd name="connsiteY37" fmla="*/ 1411490 h 1485133"/>
              <a:gd name="connsiteX38" fmla="*/ 2387259 w 3801818"/>
              <a:gd name="connsiteY38" fmla="*/ 1436037 h 1485133"/>
              <a:gd name="connsiteX39" fmla="*/ 2494655 w 3801818"/>
              <a:gd name="connsiteY39" fmla="*/ 1451380 h 1485133"/>
              <a:gd name="connsiteX40" fmla="*/ 2559093 w 3801818"/>
              <a:gd name="connsiteY40" fmla="*/ 1466722 h 1485133"/>
              <a:gd name="connsiteX41" fmla="*/ 2737064 w 3801818"/>
              <a:gd name="connsiteY41" fmla="*/ 1469790 h 1485133"/>
              <a:gd name="connsiteX42" fmla="*/ 2994814 w 3801818"/>
              <a:gd name="connsiteY42" fmla="*/ 1478996 h 1485133"/>
              <a:gd name="connsiteX43" fmla="*/ 3175853 w 3801818"/>
              <a:gd name="connsiteY43" fmla="*/ 1485133 h 1485133"/>
              <a:gd name="connsiteX44" fmla="*/ 3277112 w 3801818"/>
              <a:gd name="connsiteY44" fmla="*/ 1485133 h 1485133"/>
              <a:gd name="connsiteX45" fmla="*/ 3323139 w 3801818"/>
              <a:gd name="connsiteY45" fmla="*/ 1475927 h 1485133"/>
              <a:gd name="connsiteX46" fmla="*/ 3375302 w 3801818"/>
              <a:gd name="connsiteY46" fmla="*/ 1454448 h 1485133"/>
              <a:gd name="connsiteX47" fmla="*/ 3421329 w 3801818"/>
              <a:gd name="connsiteY47" fmla="*/ 1426832 h 1485133"/>
              <a:gd name="connsiteX48" fmla="*/ 3467356 w 3801818"/>
              <a:gd name="connsiteY48" fmla="*/ 1393079 h 1485133"/>
              <a:gd name="connsiteX49" fmla="*/ 3519520 w 3801818"/>
              <a:gd name="connsiteY49" fmla="*/ 1343984 h 1485133"/>
              <a:gd name="connsiteX50" fmla="*/ 3651464 w 3801818"/>
              <a:gd name="connsiteY50" fmla="*/ 1270341 h 1485133"/>
              <a:gd name="connsiteX51" fmla="*/ 3697490 w 3801818"/>
              <a:gd name="connsiteY51" fmla="*/ 1212040 h 1485133"/>
              <a:gd name="connsiteX52" fmla="*/ 3731243 w 3801818"/>
              <a:gd name="connsiteY52" fmla="*/ 1162945 h 1485133"/>
              <a:gd name="connsiteX53" fmla="*/ 3771133 w 3801818"/>
              <a:gd name="connsiteY53" fmla="*/ 1077028 h 1485133"/>
              <a:gd name="connsiteX54" fmla="*/ 3798749 w 3801818"/>
              <a:gd name="connsiteY54" fmla="*/ 1015659 h 1485133"/>
              <a:gd name="connsiteX55" fmla="*/ 3801818 w 3801818"/>
              <a:gd name="connsiteY55" fmla="*/ 1000317 h 1485133"/>
              <a:gd name="connsiteX56" fmla="*/ 3801818 w 3801818"/>
              <a:gd name="connsiteY56" fmla="*/ 991111 h 1485133"/>
              <a:gd name="connsiteX57" fmla="*/ 3795681 w 3801818"/>
              <a:gd name="connsiteY57" fmla="*/ 984974 h 1485133"/>
              <a:gd name="connsiteX58" fmla="*/ 3774202 w 3801818"/>
              <a:gd name="connsiteY58" fmla="*/ 984974 h 1485133"/>
              <a:gd name="connsiteX59" fmla="*/ 3718970 w 3801818"/>
              <a:gd name="connsiteY59" fmla="*/ 1012590 h 1485133"/>
              <a:gd name="connsiteX60" fmla="*/ 3590094 w 3801818"/>
              <a:gd name="connsiteY60" fmla="*/ 1086233 h 1485133"/>
              <a:gd name="connsiteX61" fmla="*/ 3482698 w 3801818"/>
              <a:gd name="connsiteY61" fmla="*/ 1144534 h 1485133"/>
              <a:gd name="connsiteX62" fmla="*/ 3415192 w 3801818"/>
              <a:gd name="connsiteY62" fmla="*/ 1175219 h 1485133"/>
              <a:gd name="connsiteX63" fmla="*/ 3347686 w 3801818"/>
              <a:gd name="connsiteY63" fmla="*/ 1196698 h 1485133"/>
              <a:gd name="connsiteX64" fmla="*/ 3267906 w 3801818"/>
              <a:gd name="connsiteY64" fmla="*/ 1215108 h 1485133"/>
              <a:gd name="connsiteX65" fmla="*/ 3206537 w 3801818"/>
              <a:gd name="connsiteY65" fmla="*/ 1221245 h 1485133"/>
              <a:gd name="connsiteX66" fmla="*/ 3059251 w 3801818"/>
              <a:gd name="connsiteY66" fmla="*/ 1221245 h 1485133"/>
              <a:gd name="connsiteX67" fmla="*/ 2887418 w 3801818"/>
              <a:gd name="connsiteY67" fmla="*/ 1221245 h 1485133"/>
              <a:gd name="connsiteX68" fmla="*/ 2595915 w 3801818"/>
              <a:gd name="connsiteY68" fmla="*/ 1208972 h 1485133"/>
              <a:gd name="connsiteX69" fmla="*/ 2442492 w 3801818"/>
              <a:gd name="connsiteY69" fmla="*/ 1196698 h 1485133"/>
              <a:gd name="connsiteX70" fmla="*/ 2172468 w 3801818"/>
              <a:gd name="connsiteY70" fmla="*/ 1166013 h 1485133"/>
              <a:gd name="connsiteX71" fmla="*/ 1994497 w 3801818"/>
              <a:gd name="connsiteY71" fmla="*/ 1135329 h 1485133"/>
              <a:gd name="connsiteX72" fmla="*/ 1853348 w 3801818"/>
              <a:gd name="connsiteY72" fmla="*/ 1104644 h 1485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801818" h="1485133">
                <a:moveTo>
                  <a:pt x="1853348" y="1104644"/>
                </a:moveTo>
                <a:lnTo>
                  <a:pt x="1678446" y="1058617"/>
                </a:lnTo>
                <a:lnTo>
                  <a:pt x="1552639" y="1018727"/>
                </a:lnTo>
                <a:lnTo>
                  <a:pt x="1362395" y="945084"/>
                </a:lnTo>
                <a:lnTo>
                  <a:pt x="1221246" y="883715"/>
                </a:lnTo>
                <a:lnTo>
                  <a:pt x="1116919" y="834620"/>
                </a:lnTo>
                <a:lnTo>
                  <a:pt x="984975" y="764045"/>
                </a:lnTo>
                <a:lnTo>
                  <a:pt x="853031" y="684266"/>
                </a:lnTo>
                <a:lnTo>
                  <a:pt x="730293" y="601417"/>
                </a:lnTo>
                <a:lnTo>
                  <a:pt x="613692" y="518569"/>
                </a:lnTo>
                <a:lnTo>
                  <a:pt x="506296" y="432652"/>
                </a:lnTo>
                <a:lnTo>
                  <a:pt x="423447" y="362078"/>
                </a:lnTo>
                <a:lnTo>
                  <a:pt x="309915" y="263887"/>
                </a:lnTo>
                <a:lnTo>
                  <a:pt x="217861" y="174902"/>
                </a:lnTo>
                <a:lnTo>
                  <a:pt x="125807" y="82848"/>
                </a:lnTo>
                <a:lnTo>
                  <a:pt x="61370" y="15342"/>
                </a:lnTo>
                <a:lnTo>
                  <a:pt x="46027" y="6137"/>
                </a:lnTo>
                <a:lnTo>
                  <a:pt x="21480" y="0"/>
                </a:lnTo>
                <a:lnTo>
                  <a:pt x="9206" y="6137"/>
                </a:lnTo>
                <a:lnTo>
                  <a:pt x="0" y="15342"/>
                </a:lnTo>
                <a:lnTo>
                  <a:pt x="3069" y="42958"/>
                </a:lnTo>
                <a:lnTo>
                  <a:pt x="18411" y="82848"/>
                </a:lnTo>
                <a:lnTo>
                  <a:pt x="92054" y="177970"/>
                </a:lnTo>
                <a:lnTo>
                  <a:pt x="227066" y="337530"/>
                </a:lnTo>
                <a:lnTo>
                  <a:pt x="309915" y="429584"/>
                </a:lnTo>
                <a:lnTo>
                  <a:pt x="408105" y="527774"/>
                </a:lnTo>
                <a:lnTo>
                  <a:pt x="527775" y="638239"/>
                </a:lnTo>
                <a:lnTo>
                  <a:pt x="644376" y="736429"/>
                </a:lnTo>
                <a:lnTo>
                  <a:pt x="791662" y="843825"/>
                </a:lnTo>
                <a:lnTo>
                  <a:pt x="917469" y="929742"/>
                </a:lnTo>
                <a:lnTo>
                  <a:pt x="1061686" y="1012590"/>
                </a:lnTo>
                <a:lnTo>
                  <a:pt x="1202835" y="1089302"/>
                </a:lnTo>
                <a:lnTo>
                  <a:pt x="1365464" y="1162945"/>
                </a:lnTo>
                <a:lnTo>
                  <a:pt x="1531160" y="1230451"/>
                </a:lnTo>
                <a:lnTo>
                  <a:pt x="1736747" y="1301025"/>
                </a:lnTo>
                <a:lnTo>
                  <a:pt x="1933128" y="1353189"/>
                </a:lnTo>
                <a:lnTo>
                  <a:pt x="2065072" y="1380805"/>
                </a:lnTo>
                <a:lnTo>
                  <a:pt x="2230768" y="1411490"/>
                </a:lnTo>
                <a:lnTo>
                  <a:pt x="2387259" y="1436037"/>
                </a:lnTo>
                <a:lnTo>
                  <a:pt x="2494655" y="1451380"/>
                </a:lnTo>
                <a:lnTo>
                  <a:pt x="2559093" y="1466722"/>
                </a:lnTo>
                <a:lnTo>
                  <a:pt x="2737064" y="1469790"/>
                </a:lnTo>
                <a:lnTo>
                  <a:pt x="2994814" y="1478996"/>
                </a:lnTo>
                <a:lnTo>
                  <a:pt x="3175853" y="1485133"/>
                </a:lnTo>
                <a:lnTo>
                  <a:pt x="3277112" y="1485133"/>
                </a:lnTo>
                <a:lnTo>
                  <a:pt x="3323139" y="1475927"/>
                </a:lnTo>
                <a:lnTo>
                  <a:pt x="3375302" y="1454448"/>
                </a:lnTo>
                <a:lnTo>
                  <a:pt x="3421329" y="1426832"/>
                </a:lnTo>
                <a:lnTo>
                  <a:pt x="3467356" y="1393079"/>
                </a:lnTo>
                <a:lnTo>
                  <a:pt x="3519520" y="1343984"/>
                </a:lnTo>
                <a:lnTo>
                  <a:pt x="3651464" y="1270341"/>
                </a:lnTo>
                <a:lnTo>
                  <a:pt x="3697490" y="1212040"/>
                </a:lnTo>
                <a:lnTo>
                  <a:pt x="3731243" y="1162945"/>
                </a:lnTo>
                <a:lnTo>
                  <a:pt x="3771133" y="1077028"/>
                </a:lnTo>
                <a:lnTo>
                  <a:pt x="3798749" y="1015659"/>
                </a:lnTo>
                <a:lnTo>
                  <a:pt x="3801818" y="1000317"/>
                </a:lnTo>
                <a:lnTo>
                  <a:pt x="3801818" y="991111"/>
                </a:lnTo>
                <a:lnTo>
                  <a:pt x="3795681" y="984974"/>
                </a:lnTo>
                <a:lnTo>
                  <a:pt x="3774202" y="984974"/>
                </a:lnTo>
                <a:lnTo>
                  <a:pt x="3718970" y="1012590"/>
                </a:lnTo>
                <a:lnTo>
                  <a:pt x="3590094" y="1086233"/>
                </a:lnTo>
                <a:lnTo>
                  <a:pt x="3482698" y="1144534"/>
                </a:lnTo>
                <a:lnTo>
                  <a:pt x="3415192" y="1175219"/>
                </a:lnTo>
                <a:lnTo>
                  <a:pt x="3347686" y="1196698"/>
                </a:lnTo>
                <a:lnTo>
                  <a:pt x="3267906" y="1215108"/>
                </a:lnTo>
                <a:lnTo>
                  <a:pt x="3206537" y="1221245"/>
                </a:lnTo>
                <a:lnTo>
                  <a:pt x="3059251" y="1221245"/>
                </a:lnTo>
                <a:lnTo>
                  <a:pt x="2887418" y="1221245"/>
                </a:lnTo>
                <a:lnTo>
                  <a:pt x="2595915" y="1208972"/>
                </a:lnTo>
                <a:lnTo>
                  <a:pt x="2442492" y="1196698"/>
                </a:lnTo>
                <a:lnTo>
                  <a:pt x="2172468" y="1166013"/>
                </a:lnTo>
                <a:lnTo>
                  <a:pt x="1994497" y="1135329"/>
                </a:lnTo>
                <a:lnTo>
                  <a:pt x="1853348" y="1104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AB45B5BC-4141-4096-94E3-DD630B4FE296}"/>
              </a:ext>
            </a:extLst>
          </p:cNvPr>
          <p:cNvSpPr/>
          <p:nvPr/>
        </p:nvSpPr>
        <p:spPr>
          <a:xfrm>
            <a:off x="4000500" y="3270250"/>
            <a:ext cx="3317875" cy="2590800"/>
          </a:xfrm>
          <a:custGeom>
            <a:avLst/>
            <a:gdLst>
              <a:gd name="connsiteX0" fmla="*/ 1118355 w 3317674"/>
              <a:gd name="connsiteY0" fmla="*/ 1009579 h 2590233"/>
              <a:gd name="connsiteX1" fmla="*/ 975587 w 3317674"/>
              <a:gd name="connsiteY1" fmla="*/ 860012 h 2590233"/>
              <a:gd name="connsiteX2" fmla="*/ 856613 w 3317674"/>
              <a:gd name="connsiteY2" fmla="*/ 727441 h 2590233"/>
              <a:gd name="connsiteX3" fmla="*/ 717243 w 3317674"/>
              <a:gd name="connsiteY3" fmla="*/ 564276 h 2590233"/>
              <a:gd name="connsiteX4" fmla="*/ 608467 w 3317674"/>
              <a:gd name="connsiteY4" fmla="*/ 438504 h 2590233"/>
              <a:gd name="connsiteX5" fmla="*/ 431705 w 3317674"/>
              <a:gd name="connsiteY5" fmla="*/ 227750 h 2590233"/>
              <a:gd name="connsiteX6" fmla="*/ 353523 w 3317674"/>
              <a:gd name="connsiteY6" fmla="*/ 129172 h 2590233"/>
              <a:gd name="connsiteX7" fmla="*/ 309332 w 3317674"/>
              <a:gd name="connsiteY7" fmla="*/ 81582 h 2590233"/>
              <a:gd name="connsiteX8" fmla="*/ 227750 w 3317674"/>
              <a:gd name="connsiteY8" fmla="*/ 0 h 2590233"/>
              <a:gd name="connsiteX9" fmla="*/ 0 w 3317674"/>
              <a:gd name="connsiteY9" fmla="*/ 44190 h 2590233"/>
              <a:gd name="connsiteX10" fmla="*/ 88381 w 3317674"/>
              <a:gd name="connsiteY10" fmla="*/ 74783 h 2590233"/>
              <a:gd name="connsiteX11" fmla="*/ 139369 w 3317674"/>
              <a:gd name="connsiteY11" fmla="*/ 98578 h 2590233"/>
              <a:gd name="connsiteX12" fmla="*/ 186959 w 3317674"/>
              <a:gd name="connsiteY12" fmla="*/ 125772 h 2590233"/>
              <a:gd name="connsiteX13" fmla="*/ 227750 w 3317674"/>
              <a:gd name="connsiteY13" fmla="*/ 156366 h 2590233"/>
              <a:gd name="connsiteX14" fmla="*/ 292336 w 3317674"/>
              <a:gd name="connsiteY14" fmla="*/ 244746 h 2590233"/>
              <a:gd name="connsiteX15" fmla="*/ 554079 w 3317674"/>
              <a:gd name="connsiteY15" fmla="*/ 588071 h 2590233"/>
              <a:gd name="connsiteX16" fmla="*/ 707045 w 3317674"/>
              <a:gd name="connsiteY16" fmla="*/ 785228 h 2590233"/>
              <a:gd name="connsiteX17" fmla="*/ 887206 w 3317674"/>
              <a:gd name="connsiteY17" fmla="*/ 1012978 h 2590233"/>
              <a:gd name="connsiteX18" fmla="*/ 1046971 w 3317674"/>
              <a:gd name="connsiteY18" fmla="*/ 1206736 h 2590233"/>
              <a:gd name="connsiteX19" fmla="*/ 1176143 w 3317674"/>
              <a:gd name="connsiteY19" fmla="*/ 1359702 h 2590233"/>
              <a:gd name="connsiteX20" fmla="*/ 1352904 w 3317674"/>
              <a:gd name="connsiteY20" fmla="*/ 1567057 h 2590233"/>
              <a:gd name="connsiteX21" fmla="*/ 1502471 w 3317674"/>
              <a:gd name="connsiteY21" fmla="*/ 1737020 h 2590233"/>
              <a:gd name="connsiteX22" fmla="*/ 1689430 w 3317674"/>
              <a:gd name="connsiteY22" fmla="*/ 1937576 h 2590233"/>
              <a:gd name="connsiteX23" fmla="*/ 1869591 w 3317674"/>
              <a:gd name="connsiteY23" fmla="*/ 2117737 h 2590233"/>
              <a:gd name="connsiteX24" fmla="*/ 1968169 w 3317674"/>
              <a:gd name="connsiteY24" fmla="*/ 2216315 h 2590233"/>
              <a:gd name="connsiteX25" fmla="*/ 2114337 w 3317674"/>
              <a:gd name="connsiteY25" fmla="*/ 2348886 h 2590233"/>
              <a:gd name="connsiteX26" fmla="*/ 2209517 w 3317674"/>
              <a:gd name="connsiteY26" fmla="*/ 2430468 h 2590233"/>
              <a:gd name="connsiteX27" fmla="*/ 2321692 w 3317674"/>
              <a:gd name="connsiteY27" fmla="*/ 2512050 h 2590233"/>
              <a:gd name="connsiteX28" fmla="*/ 2389677 w 3317674"/>
              <a:gd name="connsiteY28" fmla="*/ 2556241 h 2590233"/>
              <a:gd name="connsiteX29" fmla="*/ 2437267 w 3317674"/>
              <a:gd name="connsiteY29" fmla="*/ 2583435 h 2590233"/>
              <a:gd name="connsiteX30" fmla="*/ 2464461 w 3317674"/>
              <a:gd name="connsiteY30" fmla="*/ 2590233 h 2590233"/>
              <a:gd name="connsiteX31" fmla="*/ 2597032 w 3317674"/>
              <a:gd name="connsiteY31" fmla="*/ 2590233 h 2590233"/>
              <a:gd name="connsiteX32" fmla="*/ 2930159 w 3317674"/>
              <a:gd name="connsiteY32" fmla="*/ 2580035 h 2590233"/>
              <a:gd name="connsiteX33" fmla="*/ 3113719 w 3317674"/>
              <a:gd name="connsiteY33" fmla="*/ 2576636 h 2590233"/>
              <a:gd name="connsiteX34" fmla="*/ 3215697 w 3317674"/>
              <a:gd name="connsiteY34" fmla="*/ 2573237 h 2590233"/>
              <a:gd name="connsiteX35" fmla="*/ 3263286 w 3317674"/>
              <a:gd name="connsiteY35" fmla="*/ 2569838 h 2590233"/>
              <a:gd name="connsiteX36" fmla="*/ 3276883 w 3317674"/>
              <a:gd name="connsiteY36" fmla="*/ 2566438 h 2590233"/>
              <a:gd name="connsiteX37" fmla="*/ 3297279 w 3317674"/>
              <a:gd name="connsiteY37" fmla="*/ 2559640 h 2590233"/>
              <a:gd name="connsiteX38" fmla="*/ 3310876 w 3317674"/>
              <a:gd name="connsiteY38" fmla="*/ 2552841 h 2590233"/>
              <a:gd name="connsiteX39" fmla="*/ 3317674 w 3317674"/>
              <a:gd name="connsiteY39" fmla="*/ 2546043 h 2590233"/>
              <a:gd name="connsiteX40" fmla="*/ 3317674 w 3317674"/>
              <a:gd name="connsiteY40" fmla="*/ 2539244 h 2590233"/>
              <a:gd name="connsiteX41" fmla="*/ 3314275 w 3317674"/>
              <a:gd name="connsiteY41" fmla="*/ 2532446 h 2590233"/>
              <a:gd name="connsiteX42" fmla="*/ 3307476 w 3317674"/>
              <a:gd name="connsiteY42" fmla="*/ 2518849 h 2590233"/>
              <a:gd name="connsiteX43" fmla="*/ 3273484 w 3317674"/>
              <a:gd name="connsiteY43" fmla="*/ 2498453 h 2590233"/>
              <a:gd name="connsiteX44" fmla="*/ 3188503 w 3317674"/>
              <a:gd name="connsiteY44" fmla="*/ 2454263 h 2590233"/>
              <a:gd name="connsiteX45" fmla="*/ 3055932 w 3317674"/>
              <a:gd name="connsiteY45" fmla="*/ 2386278 h 2590233"/>
              <a:gd name="connsiteX46" fmla="*/ 2855375 w 3317674"/>
              <a:gd name="connsiteY46" fmla="*/ 2280901 h 2590233"/>
              <a:gd name="connsiteX47" fmla="*/ 2712607 w 3317674"/>
              <a:gd name="connsiteY47" fmla="*/ 2202718 h 2590233"/>
              <a:gd name="connsiteX48" fmla="*/ 2532446 w 3317674"/>
              <a:gd name="connsiteY48" fmla="*/ 2100740 h 2590233"/>
              <a:gd name="connsiteX49" fmla="*/ 2348886 w 3317674"/>
              <a:gd name="connsiteY49" fmla="*/ 1991964 h 2590233"/>
              <a:gd name="connsiteX50" fmla="*/ 2229912 w 3317674"/>
              <a:gd name="connsiteY50" fmla="*/ 1917180 h 2590233"/>
              <a:gd name="connsiteX51" fmla="*/ 2046352 w 3317674"/>
              <a:gd name="connsiteY51" fmla="*/ 1798206 h 2590233"/>
              <a:gd name="connsiteX52" fmla="*/ 1876389 w 3317674"/>
              <a:gd name="connsiteY52" fmla="*/ 1682632 h 2590233"/>
              <a:gd name="connsiteX53" fmla="*/ 1750617 w 3317674"/>
              <a:gd name="connsiteY53" fmla="*/ 1587453 h 2590233"/>
              <a:gd name="connsiteX54" fmla="*/ 1624845 w 3317674"/>
              <a:gd name="connsiteY54" fmla="*/ 1488874 h 2590233"/>
              <a:gd name="connsiteX55" fmla="*/ 1495673 w 3317674"/>
              <a:gd name="connsiteY55" fmla="*/ 1376699 h 2590233"/>
              <a:gd name="connsiteX56" fmla="*/ 1291717 w 3317674"/>
              <a:gd name="connsiteY56" fmla="*/ 1186340 h 2590233"/>
              <a:gd name="connsiteX57" fmla="*/ 1118355 w 3317674"/>
              <a:gd name="connsiteY57" fmla="*/ 1009579 h 259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317674" h="2590233">
                <a:moveTo>
                  <a:pt x="1118355" y="1009579"/>
                </a:moveTo>
                <a:lnTo>
                  <a:pt x="975587" y="860012"/>
                </a:lnTo>
                <a:lnTo>
                  <a:pt x="856613" y="727441"/>
                </a:lnTo>
                <a:lnTo>
                  <a:pt x="717243" y="564276"/>
                </a:lnTo>
                <a:lnTo>
                  <a:pt x="608467" y="438504"/>
                </a:lnTo>
                <a:lnTo>
                  <a:pt x="431705" y="227750"/>
                </a:lnTo>
                <a:lnTo>
                  <a:pt x="353523" y="129172"/>
                </a:lnTo>
                <a:lnTo>
                  <a:pt x="309332" y="81582"/>
                </a:lnTo>
                <a:lnTo>
                  <a:pt x="227750" y="0"/>
                </a:lnTo>
                <a:lnTo>
                  <a:pt x="0" y="44190"/>
                </a:lnTo>
                <a:lnTo>
                  <a:pt x="88381" y="74783"/>
                </a:lnTo>
                <a:lnTo>
                  <a:pt x="139369" y="98578"/>
                </a:lnTo>
                <a:lnTo>
                  <a:pt x="186959" y="125772"/>
                </a:lnTo>
                <a:lnTo>
                  <a:pt x="227750" y="156366"/>
                </a:lnTo>
                <a:lnTo>
                  <a:pt x="292336" y="244746"/>
                </a:lnTo>
                <a:lnTo>
                  <a:pt x="554079" y="588071"/>
                </a:lnTo>
                <a:lnTo>
                  <a:pt x="707045" y="785228"/>
                </a:lnTo>
                <a:lnTo>
                  <a:pt x="887206" y="1012978"/>
                </a:lnTo>
                <a:lnTo>
                  <a:pt x="1046971" y="1206736"/>
                </a:lnTo>
                <a:lnTo>
                  <a:pt x="1176143" y="1359702"/>
                </a:lnTo>
                <a:lnTo>
                  <a:pt x="1352904" y="1567057"/>
                </a:lnTo>
                <a:lnTo>
                  <a:pt x="1502471" y="1737020"/>
                </a:lnTo>
                <a:lnTo>
                  <a:pt x="1689430" y="1937576"/>
                </a:lnTo>
                <a:lnTo>
                  <a:pt x="1869591" y="2117737"/>
                </a:lnTo>
                <a:lnTo>
                  <a:pt x="1968169" y="2216315"/>
                </a:lnTo>
                <a:lnTo>
                  <a:pt x="2114337" y="2348886"/>
                </a:lnTo>
                <a:lnTo>
                  <a:pt x="2209517" y="2430468"/>
                </a:lnTo>
                <a:lnTo>
                  <a:pt x="2321692" y="2512050"/>
                </a:lnTo>
                <a:lnTo>
                  <a:pt x="2389677" y="2556241"/>
                </a:lnTo>
                <a:lnTo>
                  <a:pt x="2437267" y="2583435"/>
                </a:lnTo>
                <a:lnTo>
                  <a:pt x="2464461" y="2590233"/>
                </a:lnTo>
                <a:lnTo>
                  <a:pt x="2597032" y="2590233"/>
                </a:lnTo>
                <a:lnTo>
                  <a:pt x="2930159" y="2580035"/>
                </a:lnTo>
                <a:lnTo>
                  <a:pt x="3113719" y="2576636"/>
                </a:lnTo>
                <a:lnTo>
                  <a:pt x="3215697" y="2573237"/>
                </a:lnTo>
                <a:lnTo>
                  <a:pt x="3263286" y="2569838"/>
                </a:lnTo>
                <a:lnTo>
                  <a:pt x="3276883" y="2566438"/>
                </a:lnTo>
                <a:lnTo>
                  <a:pt x="3297279" y="2559640"/>
                </a:lnTo>
                <a:lnTo>
                  <a:pt x="3310876" y="2552841"/>
                </a:lnTo>
                <a:lnTo>
                  <a:pt x="3317674" y="2546043"/>
                </a:lnTo>
                <a:lnTo>
                  <a:pt x="3317674" y="2539244"/>
                </a:lnTo>
                <a:lnTo>
                  <a:pt x="3314275" y="2532446"/>
                </a:lnTo>
                <a:lnTo>
                  <a:pt x="3307476" y="2518849"/>
                </a:lnTo>
                <a:lnTo>
                  <a:pt x="3273484" y="2498453"/>
                </a:lnTo>
                <a:lnTo>
                  <a:pt x="3188503" y="2454263"/>
                </a:lnTo>
                <a:lnTo>
                  <a:pt x="3055932" y="2386278"/>
                </a:lnTo>
                <a:lnTo>
                  <a:pt x="2855375" y="2280901"/>
                </a:lnTo>
                <a:lnTo>
                  <a:pt x="2712607" y="2202718"/>
                </a:lnTo>
                <a:lnTo>
                  <a:pt x="2532446" y="2100740"/>
                </a:lnTo>
                <a:lnTo>
                  <a:pt x="2348886" y="1991964"/>
                </a:lnTo>
                <a:lnTo>
                  <a:pt x="2229912" y="1917180"/>
                </a:lnTo>
                <a:lnTo>
                  <a:pt x="2046352" y="1798206"/>
                </a:lnTo>
                <a:lnTo>
                  <a:pt x="1876389" y="1682632"/>
                </a:lnTo>
                <a:lnTo>
                  <a:pt x="1750617" y="1587453"/>
                </a:lnTo>
                <a:lnTo>
                  <a:pt x="1624845" y="1488874"/>
                </a:lnTo>
                <a:lnTo>
                  <a:pt x="1495673" y="1376699"/>
                </a:lnTo>
                <a:lnTo>
                  <a:pt x="1291717" y="1186340"/>
                </a:lnTo>
                <a:lnTo>
                  <a:pt x="1118355" y="10095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8768DD-D92E-4EB0-BE76-950E0A7969DB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709738"/>
            <a:ext cx="4752975" cy="4151312"/>
            <a:chOff x="3568700" y="2092325"/>
            <a:chExt cx="4752975" cy="4151312"/>
          </a:xfrm>
        </p:grpSpPr>
        <p:sp>
          <p:nvSpPr>
            <p:cNvPr id="6" name="フリーフォーム 43">
              <a:extLst>
                <a:ext uri="{FF2B5EF4-FFF2-40B4-BE49-F238E27FC236}">
                  <a16:creationId xmlns:a16="http://schemas.microsoft.com/office/drawing/2014/main" id="{A4401381-9E99-4733-A293-188539BE2A6A}"/>
                </a:ext>
              </a:extLst>
            </p:cNvPr>
            <p:cNvSpPr/>
            <p:nvPr/>
          </p:nvSpPr>
          <p:spPr>
            <a:xfrm>
              <a:off x="4746625" y="2092325"/>
              <a:ext cx="2571750" cy="1539875"/>
            </a:xfrm>
            <a:custGeom>
              <a:avLst/>
              <a:gdLst>
                <a:gd name="connsiteX0" fmla="*/ 1526381 w 2571750"/>
                <a:gd name="connsiteY0" fmla="*/ 173831 h 1540668"/>
                <a:gd name="connsiteX1" fmla="*/ 1300163 w 2571750"/>
                <a:gd name="connsiteY1" fmla="*/ 221456 h 1540668"/>
                <a:gd name="connsiteX2" fmla="*/ 1028700 w 2571750"/>
                <a:gd name="connsiteY2" fmla="*/ 278606 h 1540668"/>
                <a:gd name="connsiteX3" fmla="*/ 821531 w 2571750"/>
                <a:gd name="connsiteY3" fmla="*/ 319087 h 1540668"/>
                <a:gd name="connsiteX4" fmla="*/ 635794 w 2571750"/>
                <a:gd name="connsiteY4" fmla="*/ 352425 h 1540668"/>
                <a:gd name="connsiteX5" fmla="*/ 459581 w 2571750"/>
                <a:gd name="connsiteY5" fmla="*/ 378618 h 1540668"/>
                <a:gd name="connsiteX6" fmla="*/ 304800 w 2571750"/>
                <a:gd name="connsiteY6" fmla="*/ 400050 h 1540668"/>
                <a:gd name="connsiteX7" fmla="*/ 83344 w 2571750"/>
                <a:gd name="connsiteY7" fmla="*/ 426243 h 1540668"/>
                <a:gd name="connsiteX8" fmla="*/ 0 w 2571750"/>
                <a:gd name="connsiteY8" fmla="*/ 433387 h 1540668"/>
                <a:gd name="connsiteX9" fmla="*/ 69056 w 2571750"/>
                <a:gd name="connsiteY9" fmla="*/ 588168 h 1540668"/>
                <a:gd name="connsiteX10" fmla="*/ 230981 w 2571750"/>
                <a:gd name="connsiteY10" fmla="*/ 581025 h 1540668"/>
                <a:gd name="connsiteX11" fmla="*/ 359569 w 2571750"/>
                <a:gd name="connsiteY11" fmla="*/ 571500 h 1540668"/>
                <a:gd name="connsiteX12" fmla="*/ 473869 w 2571750"/>
                <a:gd name="connsiteY12" fmla="*/ 557212 h 1540668"/>
                <a:gd name="connsiteX13" fmla="*/ 669131 w 2571750"/>
                <a:gd name="connsiteY13" fmla="*/ 521493 h 1540668"/>
                <a:gd name="connsiteX14" fmla="*/ 981075 w 2571750"/>
                <a:gd name="connsiteY14" fmla="*/ 464343 h 1540668"/>
                <a:gd name="connsiteX15" fmla="*/ 1304925 w 2571750"/>
                <a:gd name="connsiteY15" fmla="*/ 402431 h 1540668"/>
                <a:gd name="connsiteX16" fmla="*/ 1597819 w 2571750"/>
                <a:gd name="connsiteY16" fmla="*/ 342900 h 1540668"/>
                <a:gd name="connsiteX17" fmla="*/ 1843088 w 2571750"/>
                <a:gd name="connsiteY17" fmla="*/ 292893 h 1540668"/>
                <a:gd name="connsiteX18" fmla="*/ 1971675 w 2571750"/>
                <a:gd name="connsiteY18" fmla="*/ 266700 h 1540668"/>
                <a:gd name="connsiteX19" fmla="*/ 1988344 w 2571750"/>
                <a:gd name="connsiteY19" fmla="*/ 266700 h 1540668"/>
                <a:gd name="connsiteX20" fmla="*/ 2007394 w 2571750"/>
                <a:gd name="connsiteY20" fmla="*/ 271462 h 1540668"/>
                <a:gd name="connsiteX21" fmla="*/ 2026444 w 2571750"/>
                <a:gd name="connsiteY21" fmla="*/ 280987 h 1540668"/>
                <a:gd name="connsiteX22" fmla="*/ 2047875 w 2571750"/>
                <a:gd name="connsiteY22" fmla="*/ 302418 h 1540668"/>
                <a:gd name="connsiteX23" fmla="*/ 2062163 w 2571750"/>
                <a:gd name="connsiteY23" fmla="*/ 330993 h 1540668"/>
                <a:gd name="connsiteX24" fmla="*/ 2074069 w 2571750"/>
                <a:gd name="connsiteY24" fmla="*/ 361950 h 1540668"/>
                <a:gd name="connsiteX25" fmla="*/ 2081213 w 2571750"/>
                <a:gd name="connsiteY25" fmla="*/ 400050 h 1540668"/>
                <a:gd name="connsiteX26" fmla="*/ 2081213 w 2571750"/>
                <a:gd name="connsiteY26" fmla="*/ 440531 h 1540668"/>
                <a:gd name="connsiteX27" fmla="*/ 2081213 w 2571750"/>
                <a:gd name="connsiteY27" fmla="*/ 466725 h 1540668"/>
                <a:gd name="connsiteX28" fmla="*/ 2052638 w 2571750"/>
                <a:gd name="connsiteY28" fmla="*/ 616743 h 1540668"/>
                <a:gd name="connsiteX29" fmla="*/ 1997869 w 2571750"/>
                <a:gd name="connsiteY29" fmla="*/ 873918 h 1540668"/>
                <a:gd name="connsiteX30" fmla="*/ 1931194 w 2571750"/>
                <a:gd name="connsiteY30" fmla="*/ 1202531 h 1540668"/>
                <a:gd name="connsiteX31" fmla="*/ 1893094 w 2571750"/>
                <a:gd name="connsiteY31" fmla="*/ 1366837 h 1540668"/>
                <a:gd name="connsiteX32" fmla="*/ 1885950 w 2571750"/>
                <a:gd name="connsiteY32" fmla="*/ 1404937 h 1540668"/>
                <a:gd name="connsiteX33" fmla="*/ 1885950 w 2571750"/>
                <a:gd name="connsiteY33" fmla="*/ 1419225 h 1540668"/>
                <a:gd name="connsiteX34" fmla="*/ 1888331 w 2571750"/>
                <a:gd name="connsiteY34" fmla="*/ 1443037 h 1540668"/>
                <a:gd name="connsiteX35" fmla="*/ 1895475 w 2571750"/>
                <a:gd name="connsiteY35" fmla="*/ 1481137 h 1540668"/>
                <a:gd name="connsiteX36" fmla="*/ 1907381 w 2571750"/>
                <a:gd name="connsiteY36" fmla="*/ 1507331 h 1540668"/>
                <a:gd name="connsiteX37" fmla="*/ 1919288 w 2571750"/>
                <a:gd name="connsiteY37" fmla="*/ 1521618 h 1540668"/>
                <a:gd name="connsiteX38" fmla="*/ 1928813 w 2571750"/>
                <a:gd name="connsiteY38" fmla="*/ 1528762 h 1540668"/>
                <a:gd name="connsiteX39" fmla="*/ 1950244 w 2571750"/>
                <a:gd name="connsiteY39" fmla="*/ 1538287 h 1540668"/>
                <a:gd name="connsiteX40" fmla="*/ 1964531 w 2571750"/>
                <a:gd name="connsiteY40" fmla="*/ 1540668 h 1540668"/>
                <a:gd name="connsiteX41" fmla="*/ 1976438 w 2571750"/>
                <a:gd name="connsiteY41" fmla="*/ 1535906 h 1540668"/>
                <a:gd name="connsiteX42" fmla="*/ 1997869 w 2571750"/>
                <a:gd name="connsiteY42" fmla="*/ 1526381 h 1540668"/>
                <a:gd name="connsiteX43" fmla="*/ 2031206 w 2571750"/>
                <a:gd name="connsiteY43" fmla="*/ 1493043 h 1540668"/>
                <a:gd name="connsiteX44" fmla="*/ 2078831 w 2571750"/>
                <a:gd name="connsiteY44" fmla="*/ 1433512 h 1540668"/>
                <a:gd name="connsiteX45" fmla="*/ 2093119 w 2571750"/>
                <a:gd name="connsiteY45" fmla="*/ 1407318 h 1540668"/>
                <a:gd name="connsiteX46" fmla="*/ 2140744 w 2571750"/>
                <a:gd name="connsiteY46" fmla="*/ 1281112 h 1540668"/>
                <a:gd name="connsiteX47" fmla="*/ 2226469 w 2571750"/>
                <a:gd name="connsiteY47" fmla="*/ 1035843 h 1540668"/>
                <a:gd name="connsiteX48" fmla="*/ 2324100 w 2571750"/>
                <a:gd name="connsiteY48" fmla="*/ 766762 h 1540668"/>
                <a:gd name="connsiteX49" fmla="*/ 2421731 w 2571750"/>
                <a:gd name="connsiteY49" fmla="*/ 488156 h 1540668"/>
                <a:gd name="connsiteX50" fmla="*/ 2428875 w 2571750"/>
                <a:gd name="connsiteY50" fmla="*/ 469106 h 1540668"/>
                <a:gd name="connsiteX51" fmla="*/ 2452688 w 2571750"/>
                <a:gd name="connsiteY51" fmla="*/ 447675 h 1540668"/>
                <a:gd name="connsiteX52" fmla="*/ 2493169 w 2571750"/>
                <a:gd name="connsiteY52" fmla="*/ 414337 h 1540668"/>
                <a:gd name="connsiteX53" fmla="*/ 2536031 w 2571750"/>
                <a:gd name="connsiteY53" fmla="*/ 383381 h 1540668"/>
                <a:gd name="connsiteX54" fmla="*/ 2555081 w 2571750"/>
                <a:gd name="connsiteY54" fmla="*/ 366712 h 1540668"/>
                <a:gd name="connsiteX55" fmla="*/ 2564606 w 2571750"/>
                <a:gd name="connsiteY55" fmla="*/ 357187 h 1540668"/>
                <a:gd name="connsiteX56" fmla="*/ 2571750 w 2571750"/>
                <a:gd name="connsiteY56" fmla="*/ 345281 h 1540668"/>
                <a:gd name="connsiteX57" fmla="*/ 2571750 w 2571750"/>
                <a:gd name="connsiteY57" fmla="*/ 330993 h 1540668"/>
                <a:gd name="connsiteX58" fmla="*/ 2569369 w 2571750"/>
                <a:gd name="connsiteY58" fmla="*/ 311943 h 1540668"/>
                <a:gd name="connsiteX59" fmla="*/ 2555081 w 2571750"/>
                <a:gd name="connsiteY59" fmla="*/ 285750 h 1540668"/>
                <a:gd name="connsiteX60" fmla="*/ 2538413 w 2571750"/>
                <a:gd name="connsiteY60" fmla="*/ 261937 h 1540668"/>
                <a:gd name="connsiteX61" fmla="*/ 2509838 w 2571750"/>
                <a:gd name="connsiteY61" fmla="*/ 235743 h 1540668"/>
                <a:gd name="connsiteX62" fmla="*/ 2428875 w 2571750"/>
                <a:gd name="connsiteY62" fmla="*/ 176212 h 1540668"/>
                <a:gd name="connsiteX63" fmla="*/ 2307431 w 2571750"/>
                <a:gd name="connsiteY63" fmla="*/ 90487 h 1540668"/>
                <a:gd name="connsiteX64" fmla="*/ 2245519 w 2571750"/>
                <a:gd name="connsiteY64" fmla="*/ 54768 h 1540668"/>
                <a:gd name="connsiteX65" fmla="*/ 2169319 w 2571750"/>
                <a:gd name="connsiteY65" fmla="*/ 19050 h 1540668"/>
                <a:gd name="connsiteX66" fmla="*/ 2121694 w 2571750"/>
                <a:gd name="connsiteY66" fmla="*/ 0 h 1540668"/>
                <a:gd name="connsiteX67" fmla="*/ 2105025 w 2571750"/>
                <a:gd name="connsiteY67" fmla="*/ 2381 h 1540668"/>
                <a:gd name="connsiteX68" fmla="*/ 2031206 w 2571750"/>
                <a:gd name="connsiteY68" fmla="*/ 30956 h 1540668"/>
                <a:gd name="connsiteX69" fmla="*/ 1909763 w 2571750"/>
                <a:gd name="connsiteY69" fmla="*/ 83343 h 1540668"/>
                <a:gd name="connsiteX70" fmla="*/ 1883569 w 2571750"/>
                <a:gd name="connsiteY70" fmla="*/ 92868 h 1540668"/>
                <a:gd name="connsiteX71" fmla="*/ 1745456 w 2571750"/>
                <a:gd name="connsiteY71" fmla="*/ 121443 h 1540668"/>
                <a:gd name="connsiteX72" fmla="*/ 1526381 w 2571750"/>
                <a:gd name="connsiteY72" fmla="*/ 17383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71750" h="1540668">
                  <a:moveTo>
                    <a:pt x="1526381" y="173831"/>
                  </a:moveTo>
                  <a:lnTo>
                    <a:pt x="1300163" y="221456"/>
                  </a:lnTo>
                  <a:lnTo>
                    <a:pt x="1028700" y="278606"/>
                  </a:lnTo>
                  <a:lnTo>
                    <a:pt x="821531" y="319087"/>
                  </a:lnTo>
                  <a:lnTo>
                    <a:pt x="635794" y="352425"/>
                  </a:lnTo>
                  <a:lnTo>
                    <a:pt x="459581" y="378618"/>
                  </a:lnTo>
                  <a:lnTo>
                    <a:pt x="304800" y="400050"/>
                  </a:lnTo>
                  <a:lnTo>
                    <a:pt x="83344" y="426243"/>
                  </a:lnTo>
                  <a:lnTo>
                    <a:pt x="0" y="433387"/>
                  </a:lnTo>
                  <a:lnTo>
                    <a:pt x="69056" y="588168"/>
                  </a:lnTo>
                  <a:lnTo>
                    <a:pt x="230981" y="581025"/>
                  </a:lnTo>
                  <a:lnTo>
                    <a:pt x="359569" y="571500"/>
                  </a:lnTo>
                  <a:lnTo>
                    <a:pt x="473869" y="557212"/>
                  </a:lnTo>
                  <a:lnTo>
                    <a:pt x="669131" y="521493"/>
                  </a:lnTo>
                  <a:lnTo>
                    <a:pt x="981075" y="464343"/>
                  </a:lnTo>
                  <a:lnTo>
                    <a:pt x="1304925" y="402431"/>
                  </a:lnTo>
                  <a:lnTo>
                    <a:pt x="1597819" y="342900"/>
                  </a:lnTo>
                  <a:lnTo>
                    <a:pt x="1843088" y="292893"/>
                  </a:lnTo>
                  <a:lnTo>
                    <a:pt x="1971675" y="266700"/>
                  </a:lnTo>
                  <a:lnTo>
                    <a:pt x="1988344" y="266700"/>
                  </a:lnTo>
                  <a:lnTo>
                    <a:pt x="2007394" y="271462"/>
                  </a:lnTo>
                  <a:lnTo>
                    <a:pt x="2026444" y="280987"/>
                  </a:lnTo>
                  <a:lnTo>
                    <a:pt x="2047875" y="302418"/>
                  </a:lnTo>
                  <a:lnTo>
                    <a:pt x="2062163" y="330993"/>
                  </a:lnTo>
                  <a:lnTo>
                    <a:pt x="2074069" y="361950"/>
                  </a:lnTo>
                  <a:lnTo>
                    <a:pt x="2081213" y="400050"/>
                  </a:lnTo>
                  <a:lnTo>
                    <a:pt x="2081213" y="440531"/>
                  </a:lnTo>
                  <a:lnTo>
                    <a:pt x="2081213" y="466725"/>
                  </a:lnTo>
                  <a:lnTo>
                    <a:pt x="2052638" y="616743"/>
                  </a:lnTo>
                  <a:lnTo>
                    <a:pt x="1997869" y="873918"/>
                  </a:lnTo>
                  <a:lnTo>
                    <a:pt x="1931194" y="1202531"/>
                  </a:lnTo>
                  <a:lnTo>
                    <a:pt x="1893094" y="1366837"/>
                  </a:lnTo>
                  <a:lnTo>
                    <a:pt x="1885950" y="1404937"/>
                  </a:lnTo>
                  <a:lnTo>
                    <a:pt x="1885950" y="1419225"/>
                  </a:lnTo>
                  <a:lnTo>
                    <a:pt x="1888331" y="1443037"/>
                  </a:lnTo>
                  <a:lnTo>
                    <a:pt x="1895475" y="1481137"/>
                  </a:lnTo>
                  <a:lnTo>
                    <a:pt x="1907381" y="1507331"/>
                  </a:lnTo>
                  <a:lnTo>
                    <a:pt x="1919288" y="1521618"/>
                  </a:lnTo>
                  <a:lnTo>
                    <a:pt x="1928813" y="1528762"/>
                  </a:lnTo>
                  <a:lnTo>
                    <a:pt x="1950244" y="1538287"/>
                  </a:lnTo>
                  <a:lnTo>
                    <a:pt x="1964531" y="1540668"/>
                  </a:lnTo>
                  <a:lnTo>
                    <a:pt x="1976438" y="1535906"/>
                  </a:lnTo>
                  <a:lnTo>
                    <a:pt x="1997869" y="1526381"/>
                  </a:lnTo>
                  <a:lnTo>
                    <a:pt x="2031206" y="1493043"/>
                  </a:lnTo>
                  <a:lnTo>
                    <a:pt x="2078831" y="1433512"/>
                  </a:lnTo>
                  <a:lnTo>
                    <a:pt x="2093119" y="1407318"/>
                  </a:lnTo>
                  <a:lnTo>
                    <a:pt x="2140744" y="1281112"/>
                  </a:lnTo>
                  <a:lnTo>
                    <a:pt x="2226469" y="1035843"/>
                  </a:lnTo>
                  <a:lnTo>
                    <a:pt x="2324100" y="766762"/>
                  </a:lnTo>
                  <a:lnTo>
                    <a:pt x="2421731" y="488156"/>
                  </a:lnTo>
                  <a:lnTo>
                    <a:pt x="2428875" y="469106"/>
                  </a:lnTo>
                  <a:lnTo>
                    <a:pt x="2452688" y="447675"/>
                  </a:lnTo>
                  <a:lnTo>
                    <a:pt x="2493169" y="414337"/>
                  </a:lnTo>
                  <a:lnTo>
                    <a:pt x="2536031" y="383381"/>
                  </a:lnTo>
                  <a:lnTo>
                    <a:pt x="2555081" y="366712"/>
                  </a:lnTo>
                  <a:lnTo>
                    <a:pt x="2564606" y="357187"/>
                  </a:lnTo>
                  <a:lnTo>
                    <a:pt x="2571750" y="345281"/>
                  </a:lnTo>
                  <a:lnTo>
                    <a:pt x="2571750" y="330993"/>
                  </a:lnTo>
                  <a:lnTo>
                    <a:pt x="2569369" y="311943"/>
                  </a:lnTo>
                  <a:lnTo>
                    <a:pt x="2555081" y="285750"/>
                  </a:lnTo>
                  <a:lnTo>
                    <a:pt x="2538413" y="261937"/>
                  </a:lnTo>
                  <a:lnTo>
                    <a:pt x="2509838" y="235743"/>
                  </a:lnTo>
                  <a:lnTo>
                    <a:pt x="2428875" y="176212"/>
                  </a:lnTo>
                  <a:lnTo>
                    <a:pt x="2307431" y="90487"/>
                  </a:lnTo>
                  <a:lnTo>
                    <a:pt x="2245519" y="54768"/>
                  </a:lnTo>
                  <a:lnTo>
                    <a:pt x="2169319" y="19050"/>
                  </a:lnTo>
                  <a:lnTo>
                    <a:pt x="2121694" y="0"/>
                  </a:lnTo>
                  <a:lnTo>
                    <a:pt x="2105025" y="2381"/>
                  </a:lnTo>
                  <a:lnTo>
                    <a:pt x="2031206" y="30956"/>
                  </a:lnTo>
                  <a:lnTo>
                    <a:pt x="1909763" y="83343"/>
                  </a:lnTo>
                  <a:lnTo>
                    <a:pt x="1883569" y="92868"/>
                  </a:lnTo>
                  <a:lnTo>
                    <a:pt x="1745456" y="121443"/>
                  </a:lnTo>
                  <a:lnTo>
                    <a:pt x="1526381" y="1738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44">
              <a:extLst>
                <a:ext uri="{FF2B5EF4-FFF2-40B4-BE49-F238E27FC236}">
                  <a16:creationId xmlns:a16="http://schemas.microsoft.com/office/drawing/2014/main" id="{05CDDEC4-5E21-4EB4-8EA4-F4DAC289EAED}"/>
                </a:ext>
              </a:extLst>
            </p:cNvPr>
            <p:cNvSpPr/>
            <p:nvPr/>
          </p:nvSpPr>
          <p:spPr>
            <a:xfrm>
              <a:off x="4894262" y="3244850"/>
              <a:ext cx="1862138" cy="495300"/>
            </a:xfrm>
            <a:custGeom>
              <a:avLst/>
              <a:gdLst>
                <a:gd name="connsiteX0" fmla="*/ 1614487 w 1862137"/>
                <a:gd name="connsiteY0" fmla="*/ 33337 h 495300"/>
                <a:gd name="connsiteX1" fmla="*/ 1445418 w 1862137"/>
                <a:gd name="connsiteY1" fmla="*/ 59531 h 495300"/>
                <a:gd name="connsiteX2" fmla="*/ 1271587 w 1862137"/>
                <a:gd name="connsiteY2" fmla="*/ 90487 h 495300"/>
                <a:gd name="connsiteX3" fmla="*/ 1064418 w 1862137"/>
                <a:gd name="connsiteY3" fmla="*/ 130968 h 495300"/>
                <a:gd name="connsiteX4" fmla="*/ 854868 w 1862137"/>
                <a:gd name="connsiteY4" fmla="*/ 176212 h 495300"/>
                <a:gd name="connsiteX5" fmla="*/ 552450 w 1862137"/>
                <a:gd name="connsiteY5" fmla="*/ 245268 h 495300"/>
                <a:gd name="connsiteX6" fmla="*/ 335756 w 1862137"/>
                <a:gd name="connsiteY6" fmla="*/ 295275 h 495300"/>
                <a:gd name="connsiteX7" fmla="*/ 4762 w 1862137"/>
                <a:gd name="connsiteY7" fmla="*/ 378618 h 495300"/>
                <a:gd name="connsiteX8" fmla="*/ 0 w 1862137"/>
                <a:gd name="connsiteY8" fmla="*/ 495300 h 495300"/>
                <a:gd name="connsiteX9" fmla="*/ 130968 w 1862137"/>
                <a:gd name="connsiteY9" fmla="*/ 478631 h 495300"/>
                <a:gd name="connsiteX10" fmla="*/ 161925 w 1862137"/>
                <a:gd name="connsiteY10" fmla="*/ 478631 h 495300"/>
                <a:gd name="connsiteX11" fmla="*/ 364331 w 1862137"/>
                <a:gd name="connsiteY11" fmla="*/ 459581 h 495300"/>
                <a:gd name="connsiteX12" fmla="*/ 461962 w 1862137"/>
                <a:gd name="connsiteY12" fmla="*/ 435768 h 495300"/>
                <a:gd name="connsiteX13" fmla="*/ 576262 w 1862137"/>
                <a:gd name="connsiteY13" fmla="*/ 407193 h 495300"/>
                <a:gd name="connsiteX14" fmla="*/ 695325 w 1862137"/>
                <a:gd name="connsiteY14" fmla="*/ 381000 h 495300"/>
                <a:gd name="connsiteX15" fmla="*/ 842962 w 1862137"/>
                <a:gd name="connsiteY15" fmla="*/ 350043 h 495300"/>
                <a:gd name="connsiteX16" fmla="*/ 1009650 w 1862137"/>
                <a:gd name="connsiteY16" fmla="*/ 316706 h 495300"/>
                <a:gd name="connsiteX17" fmla="*/ 1166812 w 1862137"/>
                <a:gd name="connsiteY17" fmla="*/ 290512 h 495300"/>
                <a:gd name="connsiteX18" fmla="*/ 1331118 w 1862137"/>
                <a:gd name="connsiteY18" fmla="*/ 264318 h 495300"/>
                <a:gd name="connsiteX19" fmla="*/ 1524000 w 1862137"/>
                <a:gd name="connsiteY19" fmla="*/ 235743 h 495300"/>
                <a:gd name="connsiteX20" fmla="*/ 1678781 w 1862137"/>
                <a:gd name="connsiteY20" fmla="*/ 216693 h 495300"/>
                <a:gd name="connsiteX21" fmla="*/ 1833562 w 1862137"/>
                <a:gd name="connsiteY21" fmla="*/ 204787 h 495300"/>
                <a:gd name="connsiteX22" fmla="*/ 1862137 w 1862137"/>
                <a:gd name="connsiteY22" fmla="*/ 0 h 495300"/>
                <a:gd name="connsiteX23" fmla="*/ 1752600 w 1862137"/>
                <a:gd name="connsiteY23" fmla="*/ 14287 h 495300"/>
                <a:gd name="connsiteX24" fmla="*/ 1614487 w 1862137"/>
                <a:gd name="connsiteY24" fmla="*/ 333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2137" h="495300">
                  <a:moveTo>
                    <a:pt x="1614487" y="33337"/>
                  </a:moveTo>
                  <a:lnTo>
                    <a:pt x="1445418" y="59531"/>
                  </a:lnTo>
                  <a:lnTo>
                    <a:pt x="1271587" y="90487"/>
                  </a:lnTo>
                  <a:lnTo>
                    <a:pt x="1064418" y="130968"/>
                  </a:lnTo>
                  <a:lnTo>
                    <a:pt x="854868" y="176212"/>
                  </a:lnTo>
                  <a:lnTo>
                    <a:pt x="552450" y="245268"/>
                  </a:lnTo>
                  <a:lnTo>
                    <a:pt x="335756" y="295275"/>
                  </a:lnTo>
                  <a:lnTo>
                    <a:pt x="4762" y="378618"/>
                  </a:lnTo>
                  <a:lnTo>
                    <a:pt x="0" y="495300"/>
                  </a:lnTo>
                  <a:lnTo>
                    <a:pt x="130968" y="478631"/>
                  </a:lnTo>
                  <a:lnTo>
                    <a:pt x="161925" y="478631"/>
                  </a:lnTo>
                  <a:lnTo>
                    <a:pt x="364331" y="459581"/>
                  </a:lnTo>
                  <a:lnTo>
                    <a:pt x="461962" y="435768"/>
                  </a:lnTo>
                  <a:lnTo>
                    <a:pt x="576262" y="407193"/>
                  </a:lnTo>
                  <a:lnTo>
                    <a:pt x="695325" y="381000"/>
                  </a:lnTo>
                  <a:lnTo>
                    <a:pt x="842962" y="350043"/>
                  </a:lnTo>
                  <a:lnTo>
                    <a:pt x="1009650" y="316706"/>
                  </a:lnTo>
                  <a:lnTo>
                    <a:pt x="1166812" y="290512"/>
                  </a:lnTo>
                  <a:lnTo>
                    <a:pt x="1331118" y="264318"/>
                  </a:lnTo>
                  <a:lnTo>
                    <a:pt x="1524000" y="235743"/>
                  </a:lnTo>
                  <a:lnTo>
                    <a:pt x="1678781" y="216693"/>
                  </a:lnTo>
                  <a:lnTo>
                    <a:pt x="1833562" y="204787"/>
                  </a:lnTo>
                  <a:lnTo>
                    <a:pt x="1862137" y="0"/>
                  </a:lnTo>
                  <a:lnTo>
                    <a:pt x="1752600" y="14287"/>
                  </a:lnTo>
                  <a:lnTo>
                    <a:pt x="1614487" y="33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47">
              <a:extLst>
                <a:ext uri="{FF2B5EF4-FFF2-40B4-BE49-F238E27FC236}">
                  <a16:creationId xmlns:a16="http://schemas.microsoft.com/office/drawing/2014/main" id="{11CAFE89-895E-4A6C-9BF2-79B0618CBBB4}"/>
                </a:ext>
              </a:extLst>
            </p:cNvPr>
            <p:cNvSpPr/>
            <p:nvPr/>
          </p:nvSpPr>
          <p:spPr>
            <a:xfrm rot="16200000">
              <a:off x="2409824" y="3532188"/>
              <a:ext cx="3802063" cy="1484312"/>
            </a:xfrm>
            <a:custGeom>
              <a:avLst/>
              <a:gdLst>
                <a:gd name="connsiteX0" fmla="*/ 1853348 w 3801818"/>
                <a:gd name="connsiteY0" fmla="*/ 1104644 h 1485133"/>
                <a:gd name="connsiteX1" fmla="*/ 1678446 w 3801818"/>
                <a:gd name="connsiteY1" fmla="*/ 1058617 h 1485133"/>
                <a:gd name="connsiteX2" fmla="*/ 1552639 w 3801818"/>
                <a:gd name="connsiteY2" fmla="*/ 1018727 h 1485133"/>
                <a:gd name="connsiteX3" fmla="*/ 1362395 w 3801818"/>
                <a:gd name="connsiteY3" fmla="*/ 945084 h 1485133"/>
                <a:gd name="connsiteX4" fmla="*/ 1221246 w 3801818"/>
                <a:gd name="connsiteY4" fmla="*/ 883715 h 1485133"/>
                <a:gd name="connsiteX5" fmla="*/ 1116919 w 3801818"/>
                <a:gd name="connsiteY5" fmla="*/ 834620 h 1485133"/>
                <a:gd name="connsiteX6" fmla="*/ 984975 w 3801818"/>
                <a:gd name="connsiteY6" fmla="*/ 764045 h 1485133"/>
                <a:gd name="connsiteX7" fmla="*/ 853031 w 3801818"/>
                <a:gd name="connsiteY7" fmla="*/ 684266 h 1485133"/>
                <a:gd name="connsiteX8" fmla="*/ 730293 w 3801818"/>
                <a:gd name="connsiteY8" fmla="*/ 601417 h 1485133"/>
                <a:gd name="connsiteX9" fmla="*/ 613692 w 3801818"/>
                <a:gd name="connsiteY9" fmla="*/ 518569 h 1485133"/>
                <a:gd name="connsiteX10" fmla="*/ 506296 w 3801818"/>
                <a:gd name="connsiteY10" fmla="*/ 432652 h 1485133"/>
                <a:gd name="connsiteX11" fmla="*/ 423447 w 3801818"/>
                <a:gd name="connsiteY11" fmla="*/ 362078 h 1485133"/>
                <a:gd name="connsiteX12" fmla="*/ 309915 w 3801818"/>
                <a:gd name="connsiteY12" fmla="*/ 263887 h 1485133"/>
                <a:gd name="connsiteX13" fmla="*/ 217861 w 3801818"/>
                <a:gd name="connsiteY13" fmla="*/ 174902 h 1485133"/>
                <a:gd name="connsiteX14" fmla="*/ 125807 w 3801818"/>
                <a:gd name="connsiteY14" fmla="*/ 82848 h 1485133"/>
                <a:gd name="connsiteX15" fmla="*/ 61370 w 3801818"/>
                <a:gd name="connsiteY15" fmla="*/ 15342 h 1485133"/>
                <a:gd name="connsiteX16" fmla="*/ 46027 w 3801818"/>
                <a:gd name="connsiteY16" fmla="*/ 6137 h 1485133"/>
                <a:gd name="connsiteX17" fmla="*/ 21480 w 3801818"/>
                <a:gd name="connsiteY17" fmla="*/ 0 h 1485133"/>
                <a:gd name="connsiteX18" fmla="*/ 9206 w 3801818"/>
                <a:gd name="connsiteY18" fmla="*/ 6137 h 1485133"/>
                <a:gd name="connsiteX19" fmla="*/ 0 w 3801818"/>
                <a:gd name="connsiteY19" fmla="*/ 15342 h 1485133"/>
                <a:gd name="connsiteX20" fmla="*/ 3069 w 3801818"/>
                <a:gd name="connsiteY20" fmla="*/ 42958 h 1485133"/>
                <a:gd name="connsiteX21" fmla="*/ 18411 w 3801818"/>
                <a:gd name="connsiteY21" fmla="*/ 82848 h 1485133"/>
                <a:gd name="connsiteX22" fmla="*/ 92054 w 3801818"/>
                <a:gd name="connsiteY22" fmla="*/ 177970 h 1485133"/>
                <a:gd name="connsiteX23" fmla="*/ 227066 w 3801818"/>
                <a:gd name="connsiteY23" fmla="*/ 337530 h 1485133"/>
                <a:gd name="connsiteX24" fmla="*/ 309915 w 3801818"/>
                <a:gd name="connsiteY24" fmla="*/ 429584 h 1485133"/>
                <a:gd name="connsiteX25" fmla="*/ 408105 w 3801818"/>
                <a:gd name="connsiteY25" fmla="*/ 527774 h 1485133"/>
                <a:gd name="connsiteX26" fmla="*/ 527775 w 3801818"/>
                <a:gd name="connsiteY26" fmla="*/ 638239 h 1485133"/>
                <a:gd name="connsiteX27" fmla="*/ 644376 w 3801818"/>
                <a:gd name="connsiteY27" fmla="*/ 736429 h 1485133"/>
                <a:gd name="connsiteX28" fmla="*/ 791662 w 3801818"/>
                <a:gd name="connsiteY28" fmla="*/ 843825 h 1485133"/>
                <a:gd name="connsiteX29" fmla="*/ 917469 w 3801818"/>
                <a:gd name="connsiteY29" fmla="*/ 929742 h 1485133"/>
                <a:gd name="connsiteX30" fmla="*/ 1061686 w 3801818"/>
                <a:gd name="connsiteY30" fmla="*/ 1012590 h 1485133"/>
                <a:gd name="connsiteX31" fmla="*/ 1202835 w 3801818"/>
                <a:gd name="connsiteY31" fmla="*/ 1089302 h 1485133"/>
                <a:gd name="connsiteX32" fmla="*/ 1365464 w 3801818"/>
                <a:gd name="connsiteY32" fmla="*/ 1162945 h 1485133"/>
                <a:gd name="connsiteX33" fmla="*/ 1531160 w 3801818"/>
                <a:gd name="connsiteY33" fmla="*/ 1230451 h 1485133"/>
                <a:gd name="connsiteX34" fmla="*/ 1736747 w 3801818"/>
                <a:gd name="connsiteY34" fmla="*/ 1301025 h 1485133"/>
                <a:gd name="connsiteX35" fmla="*/ 1933128 w 3801818"/>
                <a:gd name="connsiteY35" fmla="*/ 1353189 h 1485133"/>
                <a:gd name="connsiteX36" fmla="*/ 2065072 w 3801818"/>
                <a:gd name="connsiteY36" fmla="*/ 1380805 h 1485133"/>
                <a:gd name="connsiteX37" fmla="*/ 2230768 w 3801818"/>
                <a:gd name="connsiteY37" fmla="*/ 1411490 h 1485133"/>
                <a:gd name="connsiteX38" fmla="*/ 2387259 w 3801818"/>
                <a:gd name="connsiteY38" fmla="*/ 1436037 h 1485133"/>
                <a:gd name="connsiteX39" fmla="*/ 2494655 w 3801818"/>
                <a:gd name="connsiteY39" fmla="*/ 1451380 h 1485133"/>
                <a:gd name="connsiteX40" fmla="*/ 2559093 w 3801818"/>
                <a:gd name="connsiteY40" fmla="*/ 1466722 h 1485133"/>
                <a:gd name="connsiteX41" fmla="*/ 2737064 w 3801818"/>
                <a:gd name="connsiteY41" fmla="*/ 1469790 h 1485133"/>
                <a:gd name="connsiteX42" fmla="*/ 2994814 w 3801818"/>
                <a:gd name="connsiteY42" fmla="*/ 1478996 h 1485133"/>
                <a:gd name="connsiteX43" fmla="*/ 3175853 w 3801818"/>
                <a:gd name="connsiteY43" fmla="*/ 1485133 h 1485133"/>
                <a:gd name="connsiteX44" fmla="*/ 3277112 w 3801818"/>
                <a:gd name="connsiteY44" fmla="*/ 1485133 h 1485133"/>
                <a:gd name="connsiteX45" fmla="*/ 3323139 w 3801818"/>
                <a:gd name="connsiteY45" fmla="*/ 1475927 h 1485133"/>
                <a:gd name="connsiteX46" fmla="*/ 3375302 w 3801818"/>
                <a:gd name="connsiteY46" fmla="*/ 1454448 h 1485133"/>
                <a:gd name="connsiteX47" fmla="*/ 3421329 w 3801818"/>
                <a:gd name="connsiteY47" fmla="*/ 1426832 h 1485133"/>
                <a:gd name="connsiteX48" fmla="*/ 3467356 w 3801818"/>
                <a:gd name="connsiteY48" fmla="*/ 1393079 h 1485133"/>
                <a:gd name="connsiteX49" fmla="*/ 3519520 w 3801818"/>
                <a:gd name="connsiteY49" fmla="*/ 1343984 h 1485133"/>
                <a:gd name="connsiteX50" fmla="*/ 3651464 w 3801818"/>
                <a:gd name="connsiteY50" fmla="*/ 1270341 h 1485133"/>
                <a:gd name="connsiteX51" fmla="*/ 3697490 w 3801818"/>
                <a:gd name="connsiteY51" fmla="*/ 1212040 h 1485133"/>
                <a:gd name="connsiteX52" fmla="*/ 3731243 w 3801818"/>
                <a:gd name="connsiteY52" fmla="*/ 1162945 h 1485133"/>
                <a:gd name="connsiteX53" fmla="*/ 3771133 w 3801818"/>
                <a:gd name="connsiteY53" fmla="*/ 1077028 h 1485133"/>
                <a:gd name="connsiteX54" fmla="*/ 3798749 w 3801818"/>
                <a:gd name="connsiteY54" fmla="*/ 1015659 h 1485133"/>
                <a:gd name="connsiteX55" fmla="*/ 3801818 w 3801818"/>
                <a:gd name="connsiteY55" fmla="*/ 1000317 h 1485133"/>
                <a:gd name="connsiteX56" fmla="*/ 3801818 w 3801818"/>
                <a:gd name="connsiteY56" fmla="*/ 991111 h 1485133"/>
                <a:gd name="connsiteX57" fmla="*/ 3795681 w 3801818"/>
                <a:gd name="connsiteY57" fmla="*/ 984974 h 1485133"/>
                <a:gd name="connsiteX58" fmla="*/ 3774202 w 3801818"/>
                <a:gd name="connsiteY58" fmla="*/ 984974 h 1485133"/>
                <a:gd name="connsiteX59" fmla="*/ 3718970 w 3801818"/>
                <a:gd name="connsiteY59" fmla="*/ 1012590 h 1485133"/>
                <a:gd name="connsiteX60" fmla="*/ 3590094 w 3801818"/>
                <a:gd name="connsiteY60" fmla="*/ 1086233 h 1485133"/>
                <a:gd name="connsiteX61" fmla="*/ 3482698 w 3801818"/>
                <a:gd name="connsiteY61" fmla="*/ 1144534 h 1485133"/>
                <a:gd name="connsiteX62" fmla="*/ 3415192 w 3801818"/>
                <a:gd name="connsiteY62" fmla="*/ 1175219 h 1485133"/>
                <a:gd name="connsiteX63" fmla="*/ 3347686 w 3801818"/>
                <a:gd name="connsiteY63" fmla="*/ 1196698 h 1485133"/>
                <a:gd name="connsiteX64" fmla="*/ 3267906 w 3801818"/>
                <a:gd name="connsiteY64" fmla="*/ 1215108 h 1485133"/>
                <a:gd name="connsiteX65" fmla="*/ 3206537 w 3801818"/>
                <a:gd name="connsiteY65" fmla="*/ 1221245 h 1485133"/>
                <a:gd name="connsiteX66" fmla="*/ 3059251 w 3801818"/>
                <a:gd name="connsiteY66" fmla="*/ 1221245 h 1485133"/>
                <a:gd name="connsiteX67" fmla="*/ 2887418 w 3801818"/>
                <a:gd name="connsiteY67" fmla="*/ 1221245 h 1485133"/>
                <a:gd name="connsiteX68" fmla="*/ 2595915 w 3801818"/>
                <a:gd name="connsiteY68" fmla="*/ 1208972 h 1485133"/>
                <a:gd name="connsiteX69" fmla="*/ 2442492 w 3801818"/>
                <a:gd name="connsiteY69" fmla="*/ 1196698 h 1485133"/>
                <a:gd name="connsiteX70" fmla="*/ 2172468 w 3801818"/>
                <a:gd name="connsiteY70" fmla="*/ 1166013 h 1485133"/>
                <a:gd name="connsiteX71" fmla="*/ 1994497 w 3801818"/>
                <a:gd name="connsiteY71" fmla="*/ 1135329 h 1485133"/>
                <a:gd name="connsiteX72" fmla="*/ 1853348 w 3801818"/>
                <a:gd name="connsiteY72" fmla="*/ 1104644 h 148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01818" h="1485133">
                  <a:moveTo>
                    <a:pt x="1853348" y="1104644"/>
                  </a:moveTo>
                  <a:lnTo>
                    <a:pt x="1678446" y="1058617"/>
                  </a:lnTo>
                  <a:lnTo>
                    <a:pt x="1552639" y="1018727"/>
                  </a:lnTo>
                  <a:lnTo>
                    <a:pt x="1362395" y="945084"/>
                  </a:lnTo>
                  <a:lnTo>
                    <a:pt x="1221246" y="883715"/>
                  </a:lnTo>
                  <a:lnTo>
                    <a:pt x="1116919" y="834620"/>
                  </a:lnTo>
                  <a:lnTo>
                    <a:pt x="984975" y="764045"/>
                  </a:lnTo>
                  <a:lnTo>
                    <a:pt x="853031" y="684266"/>
                  </a:lnTo>
                  <a:lnTo>
                    <a:pt x="730293" y="601417"/>
                  </a:lnTo>
                  <a:lnTo>
                    <a:pt x="613692" y="518569"/>
                  </a:lnTo>
                  <a:lnTo>
                    <a:pt x="506296" y="432652"/>
                  </a:lnTo>
                  <a:lnTo>
                    <a:pt x="423447" y="362078"/>
                  </a:lnTo>
                  <a:lnTo>
                    <a:pt x="309915" y="263887"/>
                  </a:lnTo>
                  <a:lnTo>
                    <a:pt x="217861" y="174902"/>
                  </a:lnTo>
                  <a:lnTo>
                    <a:pt x="125807" y="82848"/>
                  </a:lnTo>
                  <a:lnTo>
                    <a:pt x="61370" y="15342"/>
                  </a:lnTo>
                  <a:lnTo>
                    <a:pt x="46027" y="6137"/>
                  </a:lnTo>
                  <a:lnTo>
                    <a:pt x="21480" y="0"/>
                  </a:lnTo>
                  <a:lnTo>
                    <a:pt x="9206" y="6137"/>
                  </a:lnTo>
                  <a:lnTo>
                    <a:pt x="0" y="15342"/>
                  </a:lnTo>
                  <a:lnTo>
                    <a:pt x="3069" y="42958"/>
                  </a:lnTo>
                  <a:lnTo>
                    <a:pt x="18411" y="82848"/>
                  </a:lnTo>
                  <a:lnTo>
                    <a:pt x="92054" y="177970"/>
                  </a:lnTo>
                  <a:lnTo>
                    <a:pt x="227066" y="337530"/>
                  </a:lnTo>
                  <a:lnTo>
                    <a:pt x="309915" y="429584"/>
                  </a:lnTo>
                  <a:lnTo>
                    <a:pt x="408105" y="527774"/>
                  </a:lnTo>
                  <a:lnTo>
                    <a:pt x="527775" y="638239"/>
                  </a:lnTo>
                  <a:lnTo>
                    <a:pt x="644376" y="736429"/>
                  </a:lnTo>
                  <a:lnTo>
                    <a:pt x="791662" y="843825"/>
                  </a:lnTo>
                  <a:lnTo>
                    <a:pt x="917469" y="929742"/>
                  </a:lnTo>
                  <a:lnTo>
                    <a:pt x="1061686" y="1012590"/>
                  </a:lnTo>
                  <a:lnTo>
                    <a:pt x="1202835" y="1089302"/>
                  </a:lnTo>
                  <a:lnTo>
                    <a:pt x="1365464" y="1162945"/>
                  </a:lnTo>
                  <a:lnTo>
                    <a:pt x="1531160" y="1230451"/>
                  </a:lnTo>
                  <a:lnTo>
                    <a:pt x="1736747" y="1301025"/>
                  </a:lnTo>
                  <a:lnTo>
                    <a:pt x="1933128" y="1353189"/>
                  </a:lnTo>
                  <a:lnTo>
                    <a:pt x="2065072" y="1380805"/>
                  </a:lnTo>
                  <a:lnTo>
                    <a:pt x="2230768" y="1411490"/>
                  </a:lnTo>
                  <a:lnTo>
                    <a:pt x="2387259" y="1436037"/>
                  </a:lnTo>
                  <a:lnTo>
                    <a:pt x="2494655" y="1451380"/>
                  </a:lnTo>
                  <a:lnTo>
                    <a:pt x="2559093" y="1466722"/>
                  </a:lnTo>
                  <a:lnTo>
                    <a:pt x="2737064" y="1469790"/>
                  </a:lnTo>
                  <a:lnTo>
                    <a:pt x="2994814" y="1478996"/>
                  </a:lnTo>
                  <a:lnTo>
                    <a:pt x="3175853" y="1485133"/>
                  </a:lnTo>
                  <a:lnTo>
                    <a:pt x="3277112" y="1485133"/>
                  </a:lnTo>
                  <a:lnTo>
                    <a:pt x="3323139" y="1475927"/>
                  </a:lnTo>
                  <a:lnTo>
                    <a:pt x="3375302" y="1454448"/>
                  </a:lnTo>
                  <a:lnTo>
                    <a:pt x="3421329" y="1426832"/>
                  </a:lnTo>
                  <a:lnTo>
                    <a:pt x="3467356" y="1393079"/>
                  </a:lnTo>
                  <a:lnTo>
                    <a:pt x="3519520" y="1343984"/>
                  </a:lnTo>
                  <a:lnTo>
                    <a:pt x="3651464" y="1270341"/>
                  </a:lnTo>
                  <a:lnTo>
                    <a:pt x="3697490" y="1212040"/>
                  </a:lnTo>
                  <a:lnTo>
                    <a:pt x="3731243" y="1162945"/>
                  </a:lnTo>
                  <a:lnTo>
                    <a:pt x="3771133" y="1077028"/>
                  </a:lnTo>
                  <a:lnTo>
                    <a:pt x="3798749" y="1015659"/>
                  </a:lnTo>
                  <a:lnTo>
                    <a:pt x="3801818" y="1000317"/>
                  </a:lnTo>
                  <a:lnTo>
                    <a:pt x="3801818" y="991111"/>
                  </a:lnTo>
                  <a:lnTo>
                    <a:pt x="3795681" y="984974"/>
                  </a:lnTo>
                  <a:lnTo>
                    <a:pt x="3774202" y="984974"/>
                  </a:lnTo>
                  <a:lnTo>
                    <a:pt x="3718970" y="1012590"/>
                  </a:lnTo>
                  <a:lnTo>
                    <a:pt x="3590094" y="1086233"/>
                  </a:lnTo>
                  <a:lnTo>
                    <a:pt x="3482698" y="1144534"/>
                  </a:lnTo>
                  <a:lnTo>
                    <a:pt x="3415192" y="1175219"/>
                  </a:lnTo>
                  <a:lnTo>
                    <a:pt x="3347686" y="1196698"/>
                  </a:lnTo>
                  <a:lnTo>
                    <a:pt x="3267906" y="1215108"/>
                  </a:lnTo>
                  <a:lnTo>
                    <a:pt x="3206537" y="1221245"/>
                  </a:lnTo>
                  <a:lnTo>
                    <a:pt x="3059251" y="1221245"/>
                  </a:lnTo>
                  <a:lnTo>
                    <a:pt x="2887418" y="1221245"/>
                  </a:lnTo>
                  <a:lnTo>
                    <a:pt x="2595915" y="1208972"/>
                  </a:lnTo>
                  <a:lnTo>
                    <a:pt x="2442492" y="1196698"/>
                  </a:lnTo>
                  <a:lnTo>
                    <a:pt x="2172468" y="1166013"/>
                  </a:lnTo>
                  <a:lnTo>
                    <a:pt x="1994497" y="1135329"/>
                  </a:lnTo>
                  <a:lnTo>
                    <a:pt x="1853348" y="1104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45">
              <a:extLst>
                <a:ext uri="{FF2B5EF4-FFF2-40B4-BE49-F238E27FC236}">
                  <a16:creationId xmlns:a16="http://schemas.microsoft.com/office/drawing/2014/main" id="{3200B267-2A09-4293-8DD0-5C68175C00ED}"/>
                </a:ext>
              </a:extLst>
            </p:cNvPr>
            <p:cNvSpPr/>
            <p:nvPr/>
          </p:nvSpPr>
          <p:spPr>
            <a:xfrm>
              <a:off x="5003800" y="3652837"/>
              <a:ext cx="3317875" cy="2590800"/>
            </a:xfrm>
            <a:custGeom>
              <a:avLst/>
              <a:gdLst>
                <a:gd name="connsiteX0" fmla="*/ 1118355 w 3317674"/>
                <a:gd name="connsiteY0" fmla="*/ 1009579 h 2590233"/>
                <a:gd name="connsiteX1" fmla="*/ 975587 w 3317674"/>
                <a:gd name="connsiteY1" fmla="*/ 860012 h 2590233"/>
                <a:gd name="connsiteX2" fmla="*/ 856613 w 3317674"/>
                <a:gd name="connsiteY2" fmla="*/ 727441 h 2590233"/>
                <a:gd name="connsiteX3" fmla="*/ 717243 w 3317674"/>
                <a:gd name="connsiteY3" fmla="*/ 564276 h 2590233"/>
                <a:gd name="connsiteX4" fmla="*/ 608467 w 3317674"/>
                <a:gd name="connsiteY4" fmla="*/ 438504 h 2590233"/>
                <a:gd name="connsiteX5" fmla="*/ 431705 w 3317674"/>
                <a:gd name="connsiteY5" fmla="*/ 227750 h 2590233"/>
                <a:gd name="connsiteX6" fmla="*/ 353523 w 3317674"/>
                <a:gd name="connsiteY6" fmla="*/ 129172 h 2590233"/>
                <a:gd name="connsiteX7" fmla="*/ 309332 w 3317674"/>
                <a:gd name="connsiteY7" fmla="*/ 81582 h 2590233"/>
                <a:gd name="connsiteX8" fmla="*/ 227750 w 3317674"/>
                <a:gd name="connsiteY8" fmla="*/ 0 h 2590233"/>
                <a:gd name="connsiteX9" fmla="*/ 0 w 3317674"/>
                <a:gd name="connsiteY9" fmla="*/ 44190 h 2590233"/>
                <a:gd name="connsiteX10" fmla="*/ 88381 w 3317674"/>
                <a:gd name="connsiteY10" fmla="*/ 74783 h 2590233"/>
                <a:gd name="connsiteX11" fmla="*/ 139369 w 3317674"/>
                <a:gd name="connsiteY11" fmla="*/ 98578 h 2590233"/>
                <a:gd name="connsiteX12" fmla="*/ 186959 w 3317674"/>
                <a:gd name="connsiteY12" fmla="*/ 125772 h 2590233"/>
                <a:gd name="connsiteX13" fmla="*/ 227750 w 3317674"/>
                <a:gd name="connsiteY13" fmla="*/ 156366 h 2590233"/>
                <a:gd name="connsiteX14" fmla="*/ 292336 w 3317674"/>
                <a:gd name="connsiteY14" fmla="*/ 244746 h 2590233"/>
                <a:gd name="connsiteX15" fmla="*/ 554079 w 3317674"/>
                <a:gd name="connsiteY15" fmla="*/ 588071 h 2590233"/>
                <a:gd name="connsiteX16" fmla="*/ 707045 w 3317674"/>
                <a:gd name="connsiteY16" fmla="*/ 785228 h 2590233"/>
                <a:gd name="connsiteX17" fmla="*/ 887206 w 3317674"/>
                <a:gd name="connsiteY17" fmla="*/ 1012978 h 2590233"/>
                <a:gd name="connsiteX18" fmla="*/ 1046971 w 3317674"/>
                <a:gd name="connsiteY18" fmla="*/ 1206736 h 2590233"/>
                <a:gd name="connsiteX19" fmla="*/ 1176143 w 3317674"/>
                <a:gd name="connsiteY19" fmla="*/ 1359702 h 2590233"/>
                <a:gd name="connsiteX20" fmla="*/ 1352904 w 3317674"/>
                <a:gd name="connsiteY20" fmla="*/ 1567057 h 2590233"/>
                <a:gd name="connsiteX21" fmla="*/ 1502471 w 3317674"/>
                <a:gd name="connsiteY21" fmla="*/ 1737020 h 2590233"/>
                <a:gd name="connsiteX22" fmla="*/ 1689430 w 3317674"/>
                <a:gd name="connsiteY22" fmla="*/ 1937576 h 2590233"/>
                <a:gd name="connsiteX23" fmla="*/ 1869591 w 3317674"/>
                <a:gd name="connsiteY23" fmla="*/ 2117737 h 2590233"/>
                <a:gd name="connsiteX24" fmla="*/ 1968169 w 3317674"/>
                <a:gd name="connsiteY24" fmla="*/ 2216315 h 2590233"/>
                <a:gd name="connsiteX25" fmla="*/ 2114337 w 3317674"/>
                <a:gd name="connsiteY25" fmla="*/ 2348886 h 2590233"/>
                <a:gd name="connsiteX26" fmla="*/ 2209517 w 3317674"/>
                <a:gd name="connsiteY26" fmla="*/ 2430468 h 2590233"/>
                <a:gd name="connsiteX27" fmla="*/ 2321692 w 3317674"/>
                <a:gd name="connsiteY27" fmla="*/ 2512050 h 2590233"/>
                <a:gd name="connsiteX28" fmla="*/ 2389677 w 3317674"/>
                <a:gd name="connsiteY28" fmla="*/ 2556241 h 2590233"/>
                <a:gd name="connsiteX29" fmla="*/ 2437267 w 3317674"/>
                <a:gd name="connsiteY29" fmla="*/ 2583435 h 2590233"/>
                <a:gd name="connsiteX30" fmla="*/ 2464461 w 3317674"/>
                <a:gd name="connsiteY30" fmla="*/ 2590233 h 2590233"/>
                <a:gd name="connsiteX31" fmla="*/ 2597032 w 3317674"/>
                <a:gd name="connsiteY31" fmla="*/ 2590233 h 2590233"/>
                <a:gd name="connsiteX32" fmla="*/ 2930159 w 3317674"/>
                <a:gd name="connsiteY32" fmla="*/ 2580035 h 2590233"/>
                <a:gd name="connsiteX33" fmla="*/ 3113719 w 3317674"/>
                <a:gd name="connsiteY33" fmla="*/ 2576636 h 2590233"/>
                <a:gd name="connsiteX34" fmla="*/ 3215697 w 3317674"/>
                <a:gd name="connsiteY34" fmla="*/ 2573237 h 2590233"/>
                <a:gd name="connsiteX35" fmla="*/ 3263286 w 3317674"/>
                <a:gd name="connsiteY35" fmla="*/ 2569838 h 2590233"/>
                <a:gd name="connsiteX36" fmla="*/ 3276883 w 3317674"/>
                <a:gd name="connsiteY36" fmla="*/ 2566438 h 2590233"/>
                <a:gd name="connsiteX37" fmla="*/ 3297279 w 3317674"/>
                <a:gd name="connsiteY37" fmla="*/ 2559640 h 2590233"/>
                <a:gd name="connsiteX38" fmla="*/ 3310876 w 3317674"/>
                <a:gd name="connsiteY38" fmla="*/ 2552841 h 2590233"/>
                <a:gd name="connsiteX39" fmla="*/ 3317674 w 3317674"/>
                <a:gd name="connsiteY39" fmla="*/ 2546043 h 2590233"/>
                <a:gd name="connsiteX40" fmla="*/ 3317674 w 3317674"/>
                <a:gd name="connsiteY40" fmla="*/ 2539244 h 2590233"/>
                <a:gd name="connsiteX41" fmla="*/ 3314275 w 3317674"/>
                <a:gd name="connsiteY41" fmla="*/ 2532446 h 2590233"/>
                <a:gd name="connsiteX42" fmla="*/ 3307476 w 3317674"/>
                <a:gd name="connsiteY42" fmla="*/ 2518849 h 2590233"/>
                <a:gd name="connsiteX43" fmla="*/ 3273484 w 3317674"/>
                <a:gd name="connsiteY43" fmla="*/ 2498453 h 2590233"/>
                <a:gd name="connsiteX44" fmla="*/ 3188503 w 3317674"/>
                <a:gd name="connsiteY44" fmla="*/ 2454263 h 2590233"/>
                <a:gd name="connsiteX45" fmla="*/ 3055932 w 3317674"/>
                <a:gd name="connsiteY45" fmla="*/ 2386278 h 2590233"/>
                <a:gd name="connsiteX46" fmla="*/ 2855375 w 3317674"/>
                <a:gd name="connsiteY46" fmla="*/ 2280901 h 2590233"/>
                <a:gd name="connsiteX47" fmla="*/ 2712607 w 3317674"/>
                <a:gd name="connsiteY47" fmla="*/ 2202718 h 2590233"/>
                <a:gd name="connsiteX48" fmla="*/ 2532446 w 3317674"/>
                <a:gd name="connsiteY48" fmla="*/ 2100740 h 2590233"/>
                <a:gd name="connsiteX49" fmla="*/ 2348886 w 3317674"/>
                <a:gd name="connsiteY49" fmla="*/ 1991964 h 2590233"/>
                <a:gd name="connsiteX50" fmla="*/ 2229912 w 3317674"/>
                <a:gd name="connsiteY50" fmla="*/ 1917180 h 2590233"/>
                <a:gd name="connsiteX51" fmla="*/ 2046352 w 3317674"/>
                <a:gd name="connsiteY51" fmla="*/ 1798206 h 2590233"/>
                <a:gd name="connsiteX52" fmla="*/ 1876389 w 3317674"/>
                <a:gd name="connsiteY52" fmla="*/ 1682632 h 2590233"/>
                <a:gd name="connsiteX53" fmla="*/ 1750617 w 3317674"/>
                <a:gd name="connsiteY53" fmla="*/ 1587453 h 2590233"/>
                <a:gd name="connsiteX54" fmla="*/ 1624845 w 3317674"/>
                <a:gd name="connsiteY54" fmla="*/ 1488874 h 2590233"/>
                <a:gd name="connsiteX55" fmla="*/ 1495673 w 3317674"/>
                <a:gd name="connsiteY55" fmla="*/ 1376699 h 2590233"/>
                <a:gd name="connsiteX56" fmla="*/ 1291717 w 3317674"/>
                <a:gd name="connsiteY56" fmla="*/ 1186340 h 2590233"/>
                <a:gd name="connsiteX57" fmla="*/ 1118355 w 3317674"/>
                <a:gd name="connsiteY57" fmla="*/ 1009579 h 25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317674" h="2590233">
                  <a:moveTo>
                    <a:pt x="1118355" y="1009579"/>
                  </a:moveTo>
                  <a:lnTo>
                    <a:pt x="975587" y="860012"/>
                  </a:lnTo>
                  <a:lnTo>
                    <a:pt x="856613" y="727441"/>
                  </a:lnTo>
                  <a:lnTo>
                    <a:pt x="717243" y="564276"/>
                  </a:lnTo>
                  <a:lnTo>
                    <a:pt x="608467" y="438504"/>
                  </a:lnTo>
                  <a:lnTo>
                    <a:pt x="431705" y="227750"/>
                  </a:lnTo>
                  <a:lnTo>
                    <a:pt x="353523" y="129172"/>
                  </a:lnTo>
                  <a:lnTo>
                    <a:pt x="309332" y="81582"/>
                  </a:lnTo>
                  <a:lnTo>
                    <a:pt x="227750" y="0"/>
                  </a:lnTo>
                  <a:lnTo>
                    <a:pt x="0" y="44190"/>
                  </a:lnTo>
                  <a:lnTo>
                    <a:pt x="88381" y="74783"/>
                  </a:lnTo>
                  <a:lnTo>
                    <a:pt x="139369" y="98578"/>
                  </a:lnTo>
                  <a:lnTo>
                    <a:pt x="186959" y="125772"/>
                  </a:lnTo>
                  <a:lnTo>
                    <a:pt x="227750" y="156366"/>
                  </a:lnTo>
                  <a:lnTo>
                    <a:pt x="292336" y="244746"/>
                  </a:lnTo>
                  <a:lnTo>
                    <a:pt x="554079" y="588071"/>
                  </a:lnTo>
                  <a:lnTo>
                    <a:pt x="707045" y="785228"/>
                  </a:lnTo>
                  <a:lnTo>
                    <a:pt x="887206" y="1012978"/>
                  </a:lnTo>
                  <a:lnTo>
                    <a:pt x="1046971" y="1206736"/>
                  </a:lnTo>
                  <a:lnTo>
                    <a:pt x="1176143" y="1359702"/>
                  </a:lnTo>
                  <a:lnTo>
                    <a:pt x="1352904" y="1567057"/>
                  </a:lnTo>
                  <a:lnTo>
                    <a:pt x="1502471" y="1737020"/>
                  </a:lnTo>
                  <a:lnTo>
                    <a:pt x="1689430" y="1937576"/>
                  </a:lnTo>
                  <a:lnTo>
                    <a:pt x="1869591" y="2117737"/>
                  </a:lnTo>
                  <a:lnTo>
                    <a:pt x="1968169" y="2216315"/>
                  </a:lnTo>
                  <a:lnTo>
                    <a:pt x="2114337" y="2348886"/>
                  </a:lnTo>
                  <a:lnTo>
                    <a:pt x="2209517" y="2430468"/>
                  </a:lnTo>
                  <a:lnTo>
                    <a:pt x="2321692" y="2512050"/>
                  </a:lnTo>
                  <a:lnTo>
                    <a:pt x="2389677" y="2556241"/>
                  </a:lnTo>
                  <a:lnTo>
                    <a:pt x="2437267" y="2583435"/>
                  </a:lnTo>
                  <a:lnTo>
                    <a:pt x="2464461" y="2590233"/>
                  </a:lnTo>
                  <a:lnTo>
                    <a:pt x="2597032" y="2590233"/>
                  </a:lnTo>
                  <a:lnTo>
                    <a:pt x="2930159" y="2580035"/>
                  </a:lnTo>
                  <a:lnTo>
                    <a:pt x="3113719" y="2576636"/>
                  </a:lnTo>
                  <a:lnTo>
                    <a:pt x="3215697" y="2573237"/>
                  </a:lnTo>
                  <a:lnTo>
                    <a:pt x="3263286" y="2569838"/>
                  </a:lnTo>
                  <a:lnTo>
                    <a:pt x="3276883" y="2566438"/>
                  </a:lnTo>
                  <a:lnTo>
                    <a:pt x="3297279" y="2559640"/>
                  </a:lnTo>
                  <a:lnTo>
                    <a:pt x="3310876" y="2552841"/>
                  </a:lnTo>
                  <a:lnTo>
                    <a:pt x="3317674" y="2546043"/>
                  </a:lnTo>
                  <a:lnTo>
                    <a:pt x="3317674" y="2539244"/>
                  </a:lnTo>
                  <a:lnTo>
                    <a:pt x="3314275" y="2532446"/>
                  </a:lnTo>
                  <a:lnTo>
                    <a:pt x="3307476" y="2518849"/>
                  </a:lnTo>
                  <a:lnTo>
                    <a:pt x="3273484" y="2498453"/>
                  </a:lnTo>
                  <a:lnTo>
                    <a:pt x="3188503" y="2454263"/>
                  </a:lnTo>
                  <a:lnTo>
                    <a:pt x="3055932" y="2386278"/>
                  </a:lnTo>
                  <a:lnTo>
                    <a:pt x="2855375" y="2280901"/>
                  </a:lnTo>
                  <a:lnTo>
                    <a:pt x="2712607" y="2202718"/>
                  </a:lnTo>
                  <a:lnTo>
                    <a:pt x="2532446" y="2100740"/>
                  </a:lnTo>
                  <a:lnTo>
                    <a:pt x="2348886" y="1991964"/>
                  </a:lnTo>
                  <a:lnTo>
                    <a:pt x="2229912" y="1917180"/>
                  </a:lnTo>
                  <a:lnTo>
                    <a:pt x="2046352" y="1798206"/>
                  </a:lnTo>
                  <a:lnTo>
                    <a:pt x="1876389" y="1682632"/>
                  </a:lnTo>
                  <a:lnTo>
                    <a:pt x="1750617" y="1587453"/>
                  </a:lnTo>
                  <a:lnTo>
                    <a:pt x="1624845" y="1488874"/>
                  </a:lnTo>
                  <a:lnTo>
                    <a:pt x="1495673" y="1376699"/>
                  </a:lnTo>
                  <a:lnTo>
                    <a:pt x="1291717" y="1186340"/>
                  </a:lnTo>
                  <a:lnTo>
                    <a:pt x="1118355" y="10095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D90F1EF6-6DA9-4276-8FC3-4EF8D2784539}"/>
              </a:ext>
            </a:extLst>
          </p:cNvPr>
          <p:cNvGrpSpPr>
            <a:grpSpLocks/>
          </p:cNvGrpSpPr>
          <p:nvPr/>
        </p:nvGrpSpPr>
        <p:grpSpPr bwMode="auto">
          <a:xfrm>
            <a:off x="2565400" y="1709738"/>
            <a:ext cx="4752975" cy="4151312"/>
            <a:chOff x="2565400" y="1709738"/>
            <a:chExt cx="4752975" cy="4151312"/>
          </a:xfrm>
        </p:grpSpPr>
        <p:sp>
          <p:nvSpPr>
            <p:cNvPr id="12" name="フリーフォーム 43">
              <a:extLst>
                <a:ext uri="{FF2B5EF4-FFF2-40B4-BE49-F238E27FC236}">
                  <a16:creationId xmlns:a16="http://schemas.microsoft.com/office/drawing/2014/main" id="{358ABAE8-FCD2-424B-B1F2-DA0300FCF2E2}"/>
                </a:ext>
              </a:extLst>
            </p:cNvPr>
            <p:cNvSpPr/>
            <p:nvPr/>
          </p:nvSpPr>
          <p:spPr>
            <a:xfrm>
              <a:off x="3743325" y="1709738"/>
              <a:ext cx="2571750" cy="1539875"/>
            </a:xfrm>
            <a:custGeom>
              <a:avLst/>
              <a:gdLst>
                <a:gd name="connsiteX0" fmla="*/ 1526381 w 2571750"/>
                <a:gd name="connsiteY0" fmla="*/ 173831 h 1540668"/>
                <a:gd name="connsiteX1" fmla="*/ 1300163 w 2571750"/>
                <a:gd name="connsiteY1" fmla="*/ 221456 h 1540668"/>
                <a:gd name="connsiteX2" fmla="*/ 1028700 w 2571750"/>
                <a:gd name="connsiteY2" fmla="*/ 278606 h 1540668"/>
                <a:gd name="connsiteX3" fmla="*/ 821531 w 2571750"/>
                <a:gd name="connsiteY3" fmla="*/ 319087 h 1540668"/>
                <a:gd name="connsiteX4" fmla="*/ 635794 w 2571750"/>
                <a:gd name="connsiteY4" fmla="*/ 352425 h 1540668"/>
                <a:gd name="connsiteX5" fmla="*/ 459581 w 2571750"/>
                <a:gd name="connsiteY5" fmla="*/ 378618 h 1540668"/>
                <a:gd name="connsiteX6" fmla="*/ 304800 w 2571750"/>
                <a:gd name="connsiteY6" fmla="*/ 400050 h 1540668"/>
                <a:gd name="connsiteX7" fmla="*/ 83344 w 2571750"/>
                <a:gd name="connsiteY7" fmla="*/ 426243 h 1540668"/>
                <a:gd name="connsiteX8" fmla="*/ 0 w 2571750"/>
                <a:gd name="connsiteY8" fmla="*/ 433387 h 1540668"/>
                <a:gd name="connsiteX9" fmla="*/ 69056 w 2571750"/>
                <a:gd name="connsiteY9" fmla="*/ 588168 h 1540668"/>
                <a:gd name="connsiteX10" fmla="*/ 230981 w 2571750"/>
                <a:gd name="connsiteY10" fmla="*/ 581025 h 1540668"/>
                <a:gd name="connsiteX11" fmla="*/ 359569 w 2571750"/>
                <a:gd name="connsiteY11" fmla="*/ 571500 h 1540668"/>
                <a:gd name="connsiteX12" fmla="*/ 473869 w 2571750"/>
                <a:gd name="connsiteY12" fmla="*/ 557212 h 1540668"/>
                <a:gd name="connsiteX13" fmla="*/ 669131 w 2571750"/>
                <a:gd name="connsiteY13" fmla="*/ 521493 h 1540668"/>
                <a:gd name="connsiteX14" fmla="*/ 981075 w 2571750"/>
                <a:gd name="connsiteY14" fmla="*/ 464343 h 1540668"/>
                <a:gd name="connsiteX15" fmla="*/ 1304925 w 2571750"/>
                <a:gd name="connsiteY15" fmla="*/ 402431 h 1540668"/>
                <a:gd name="connsiteX16" fmla="*/ 1597819 w 2571750"/>
                <a:gd name="connsiteY16" fmla="*/ 342900 h 1540668"/>
                <a:gd name="connsiteX17" fmla="*/ 1843088 w 2571750"/>
                <a:gd name="connsiteY17" fmla="*/ 292893 h 1540668"/>
                <a:gd name="connsiteX18" fmla="*/ 1971675 w 2571750"/>
                <a:gd name="connsiteY18" fmla="*/ 266700 h 1540668"/>
                <a:gd name="connsiteX19" fmla="*/ 1988344 w 2571750"/>
                <a:gd name="connsiteY19" fmla="*/ 266700 h 1540668"/>
                <a:gd name="connsiteX20" fmla="*/ 2007394 w 2571750"/>
                <a:gd name="connsiteY20" fmla="*/ 271462 h 1540668"/>
                <a:gd name="connsiteX21" fmla="*/ 2026444 w 2571750"/>
                <a:gd name="connsiteY21" fmla="*/ 280987 h 1540668"/>
                <a:gd name="connsiteX22" fmla="*/ 2047875 w 2571750"/>
                <a:gd name="connsiteY22" fmla="*/ 302418 h 1540668"/>
                <a:gd name="connsiteX23" fmla="*/ 2062163 w 2571750"/>
                <a:gd name="connsiteY23" fmla="*/ 330993 h 1540668"/>
                <a:gd name="connsiteX24" fmla="*/ 2074069 w 2571750"/>
                <a:gd name="connsiteY24" fmla="*/ 361950 h 1540668"/>
                <a:gd name="connsiteX25" fmla="*/ 2081213 w 2571750"/>
                <a:gd name="connsiteY25" fmla="*/ 400050 h 1540668"/>
                <a:gd name="connsiteX26" fmla="*/ 2081213 w 2571750"/>
                <a:gd name="connsiteY26" fmla="*/ 440531 h 1540668"/>
                <a:gd name="connsiteX27" fmla="*/ 2081213 w 2571750"/>
                <a:gd name="connsiteY27" fmla="*/ 466725 h 1540668"/>
                <a:gd name="connsiteX28" fmla="*/ 2052638 w 2571750"/>
                <a:gd name="connsiteY28" fmla="*/ 616743 h 1540668"/>
                <a:gd name="connsiteX29" fmla="*/ 1997869 w 2571750"/>
                <a:gd name="connsiteY29" fmla="*/ 873918 h 1540668"/>
                <a:gd name="connsiteX30" fmla="*/ 1931194 w 2571750"/>
                <a:gd name="connsiteY30" fmla="*/ 1202531 h 1540668"/>
                <a:gd name="connsiteX31" fmla="*/ 1893094 w 2571750"/>
                <a:gd name="connsiteY31" fmla="*/ 1366837 h 1540668"/>
                <a:gd name="connsiteX32" fmla="*/ 1885950 w 2571750"/>
                <a:gd name="connsiteY32" fmla="*/ 1404937 h 1540668"/>
                <a:gd name="connsiteX33" fmla="*/ 1885950 w 2571750"/>
                <a:gd name="connsiteY33" fmla="*/ 1419225 h 1540668"/>
                <a:gd name="connsiteX34" fmla="*/ 1888331 w 2571750"/>
                <a:gd name="connsiteY34" fmla="*/ 1443037 h 1540668"/>
                <a:gd name="connsiteX35" fmla="*/ 1895475 w 2571750"/>
                <a:gd name="connsiteY35" fmla="*/ 1481137 h 1540668"/>
                <a:gd name="connsiteX36" fmla="*/ 1907381 w 2571750"/>
                <a:gd name="connsiteY36" fmla="*/ 1507331 h 1540668"/>
                <a:gd name="connsiteX37" fmla="*/ 1919288 w 2571750"/>
                <a:gd name="connsiteY37" fmla="*/ 1521618 h 1540668"/>
                <a:gd name="connsiteX38" fmla="*/ 1928813 w 2571750"/>
                <a:gd name="connsiteY38" fmla="*/ 1528762 h 1540668"/>
                <a:gd name="connsiteX39" fmla="*/ 1950244 w 2571750"/>
                <a:gd name="connsiteY39" fmla="*/ 1538287 h 1540668"/>
                <a:gd name="connsiteX40" fmla="*/ 1964531 w 2571750"/>
                <a:gd name="connsiteY40" fmla="*/ 1540668 h 1540668"/>
                <a:gd name="connsiteX41" fmla="*/ 1976438 w 2571750"/>
                <a:gd name="connsiteY41" fmla="*/ 1535906 h 1540668"/>
                <a:gd name="connsiteX42" fmla="*/ 1997869 w 2571750"/>
                <a:gd name="connsiteY42" fmla="*/ 1526381 h 1540668"/>
                <a:gd name="connsiteX43" fmla="*/ 2031206 w 2571750"/>
                <a:gd name="connsiteY43" fmla="*/ 1493043 h 1540668"/>
                <a:gd name="connsiteX44" fmla="*/ 2078831 w 2571750"/>
                <a:gd name="connsiteY44" fmla="*/ 1433512 h 1540668"/>
                <a:gd name="connsiteX45" fmla="*/ 2093119 w 2571750"/>
                <a:gd name="connsiteY45" fmla="*/ 1407318 h 1540668"/>
                <a:gd name="connsiteX46" fmla="*/ 2140744 w 2571750"/>
                <a:gd name="connsiteY46" fmla="*/ 1281112 h 1540668"/>
                <a:gd name="connsiteX47" fmla="*/ 2226469 w 2571750"/>
                <a:gd name="connsiteY47" fmla="*/ 1035843 h 1540668"/>
                <a:gd name="connsiteX48" fmla="*/ 2324100 w 2571750"/>
                <a:gd name="connsiteY48" fmla="*/ 766762 h 1540668"/>
                <a:gd name="connsiteX49" fmla="*/ 2421731 w 2571750"/>
                <a:gd name="connsiteY49" fmla="*/ 488156 h 1540668"/>
                <a:gd name="connsiteX50" fmla="*/ 2428875 w 2571750"/>
                <a:gd name="connsiteY50" fmla="*/ 469106 h 1540668"/>
                <a:gd name="connsiteX51" fmla="*/ 2452688 w 2571750"/>
                <a:gd name="connsiteY51" fmla="*/ 447675 h 1540668"/>
                <a:gd name="connsiteX52" fmla="*/ 2493169 w 2571750"/>
                <a:gd name="connsiteY52" fmla="*/ 414337 h 1540668"/>
                <a:gd name="connsiteX53" fmla="*/ 2536031 w 2571750"/>
                <a:gd name="connsiteY53" fmla="*/ 383381 h 1540668"/>
                <a:gd name="connsiteX54" fmla="*/ 2555081 w 2571750"/>
                <a:gd name="connsiteY54" fmla="*/ 366712 h 1540668"/>
                <a:gd name="connsiteX55" fmla="*/ 2564606 w 2571750"/>
                <a:gd name="connsiteY55" fmla="*/ 357187 h 1540668"/>
                <a:gd name="connsiteX56" fmla="*/ 2571750 w 2571750"/>
                <a:gd name="connsiteY56" fmla="*/ 345281 h 1540668"/>
                <a:gd name="connsiteX57" fmla="*/ 2571750 w 2571750"/>
                <a:gd name="connsiteY57" fmla="*/ 330993 h 1540668"/>
                <a:gd name="connsiteX58" fmla="*/ 2569369 w 2571750"/>
                <a:gd name="connsiteY58" fmla="*/ 311943 h 1540668"/>
                <a:gd name="connsiteX59" fmla="*/ 2555081 w 2571750"/>
                <a:gd name="connsiteY59" fmla="*/ 285750 h 1540668"/>
                <a:gd name="connsiteX60" fmla="*/ 2538413 w 2571750"/>
                <a:gd name="connsiteY60" fmla="*/ 261937 h 1540668"/>
                <a:gd name="connsiteX61" fmla="*/ 2509838 w 2571750"/>
                <a:gd name="connsiteY61" fmla="*/ 235743 h 1540668"/>
                <a:gd name="connsiteX62" fmla="*/ 2428875 w 2571750"/>
                <a:gd name="connsiteY62" fmla="*/ 176212 h 1540668"/>
                <a:gd name="connsiteX63" fmla="*/ 2307431 w 2571750"/>
                <a:gd name="connsiteY63" fmla="*/ 90487 h 1540668"/>
                <a:gd name="connsiteX64" fmla="*/ 2245519 w 2571750"/>
                <a:gd name="connsiteY64" fmla="*/ 54768 h 1540668"/>
                <a:gd name="connsiteX65" fmla="*/ 2169319 w 2571750"/>
                <a:gd name="connsiteY65" fmla="*/ 19050 h 1540668"/>
                <a:gd name="connsiteX66" fmla="*/ 2121694 w 2571750"/>
                <a:gd name="connsiteY66" fmla="*/ 0 h 1540668"/>
                <a:gd name="connsiteX67" fmla="*/ 2105025 w 2571750"/>
                <a:gd name="connsiteY67" fmla="*/ 2381 h 1540668"/>
                <a:gd name="connsiteX68" fmla="*/ 2031206 w 2571750"/>
                <a:gd name="connsiteY68" fmla="*/ 30956 h 1540668"/>
                <a:gd name="connsiteX69" fmla="*/ 1909763 w 2571750"/>
                <a:gd name="connsiteY69" fmla="*/ 83343 h 1540668"/>
                <a:gd name="connsiteX70" fmla="*/ 1883569 w 2571750"/>
                <a:gd name="connsiteY70" fmla="*/ 92868 h 1540668"/>
                <a:gd name="connsiteX71" fmla="*/ 1745456 w 2571750"/>
                <a:gd name="connsiteY71" fmla="*/ 121443 h 1540668"/>
                <a:gd name="connsiteX72" fmla="*/ 1526381 w 2571750"/>
                <a:gd name="connsiteY72" fmla="*/ 17383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71750" h="1540668">
                  <a:moveTo>
                    <a:pt x="1526381" y="173831"/>
                  </a:moveTo>
                  <a:lnTo>
                    <a:pt x="1300163" y="221456"/>
                  </a:lnTo>
                  <a:lnTo>
                    <a:pt x="1028700" y="278606"/>
                  </a:lnTo>
                  <a:lnTo>
                    <a:pt x="821531" y="319087"/>
                  </a:lnTo>
                  <a:lnTo>
                    <a:pt x="635794" y="352425"/>
                  </a:lnTo>
                  <a:lnTo>
                    <a:pt x="459581" y="378618"/>
                  </a:lnTo>
                  <a:lnTo>
                    <a:pt x="304800" y="400050"/>
                  </a:lnTo>
                  <a:lnTo>
                    <a:pt x="83344" y="426243"/>
                  </a:lnTo>
                  <a:lnTo>
                    <a:pt x="0" y="433387"/>
                  </a:lnTo>
                  <a:lnTo>
                    <a:pt x="69056" y="588168"/>
                  </a:lnTo>
                  <a:lnTo>
                    <a:pt x="230981" y="581025"/>
                  </a:lnTo>
                  <a:lnTo>
                    <a:pt x="359569" y="571500"/>
                  </a:lnTo>
                  <a:lnTo>
                    <a:pt x="473869" y="557212"/>
                  </a:lnTo>
                  <a:lnTo>
                    <a:pt x="669131" y="521493"/>
                  </a:lnTo>
                  <a:lnTo>
                    <a:pt x="981075" y="464343"/>
                  </a:lnTo>
                  <a:lnTo>
                    <a:pt x="1304925" y="402431"/>
                  </a:lnTo>
                  <a:lnTo>
                    <a:pt x="1597819" y="342900"/>
                  </a:lnTo>
                  <a:lnTo>
                    <a:pt x="1843088" y="292893"/>
                  </a:lnTo>
                  <a:lnTo>
                    <a:pt x="1971675" y="266700"/>
                  </a:lnTo>
                  <a:lnTo>
                    <a:pt x="1988344" y="266700"/>
                  </a:lnTo>
                  <a:lnTo>
                    <a:pt x="2007394" y="271462"/>
                  </a:lnTo>
                  <a:lnTo>
                    <a:pt x="2026444" y="280987"/>
                  </a:lnTo>
                  <a:lnTo>
                    <a:pt x="2047875" y="302418"/>
                  </a:lnTo>
                  <a:lnTo>
                    <a:pt x="2062163" y="330993"/>
                  </a:lnTo>
                  <a:lnTo>
                    <a:pt x="2074069" y="361950"/>
                  </a:lnTo>
                  <a:lnTo>
                    <a:pt x="2081213" y="400050"/>
                  </a:lnTo>
                  <a:lnTo>
                    <a:pt x="2081213" y="440531"/>
                  </a:lnTo>
                  <a:lnTo>
                    <a:pt x="2081213" y="466725"/>
                  </a:lnTo>
                  <a:lnTo>
                    <a:pt x="2052638" y="616743"/>
                  </a:lnTo>
                  <a:lnTo>
                    <a:pt x="1997869" y="873918"/>
                  </a:lnTo>
                  <a:lnTo>
                    <a:pt x="1931194" y="1202531"/>
                  </a:lnTo>
                  <a:lnTo>
                    <a:pt x="1893094" y="1366837"/>
                  </a:lnTo>
                  <a:lnTo>
                    <a:pt x="1885950" y="1404937"/>
                  </a:lnTo>
                  <a:lnTo>
                    <a:pt x="1885950" y="1419225"/>
                  </a:lnTo>
                  <a:lnTo>
                    <a:pt x="1888331" y="1443037"/>
                  </a:lnTo>
                  <a:lnTo>
                    <a:pt x="1895475" y="1481137"/>
                  </a:lnTo>
                  <a:lnTo>
                    <a:pt x="1907381" y="1507331"/>
                  </a:lnTo>
                  <a:lnTo>
                    <a:pt x="1919288" y="1521618"/>
                  </a:lnTo>
                  <a:lnTo>
                    <a:pt x="1928813" y="1528762"/>
                  </a:lnTo>
                  <a:lnTo>
                    <a:pt x="1950244" y="1538287"/>
                  </a:lnTo>
                  <a:lnTo>
                    <a:pt x="1964531" y="1540668"/>
                  </a:lnTo>
                  <a:lnTo>
                    <a:pt x="1976438" y="1535906"/>
                  </a:lnTo>
                  <a:lnTo>
                    <a:pt x="1997869" y="1526381"/>
                  </a:lnTo>
                  <a:lnTo>
                    <a:pt x="2031206" y="1493043"/>
                  </a:lnTo>
                  <a:lnTo>
                    <a:pt x="2078831" y="1433512"/>
                  </a:lnTo>
                  <a:lnTo>
                    <a:pt x="2093119" y="1407318"/>
                  </a:lnTo>
                  <a:lnTo>
                    <a:pt x="2140744" y="1281112"/>
                  </a:lnTo>
                  <a:lnTo>
                    <a:pt x="2226469" y="1035843"/>
                  </a:lnTo>
                  <a:lnTo>
                    <a:pt x="2324100" y="766762"/>
                  </a:lnTo>
                  <a:lnTo>
                    <a:pt x="2421731" y="488156"/>
                  </a:lnTo>
                  <a:lnTo>
                    <a:pt x="2428875" y="469106"/>
                  </a:lnTo>
                  <a:lnTo>
                    <a:pt x="2452688" y="447675"/>
                  </a:lnTo>
                  <a:lnTo>
                    <a:pt x="2493169" y="414337"/>
                  </a:lnTo>
                  <a:lnTo>
                    <a:pt x="2536031" y="383381"/>
                  </a:lnTo>
                  <a:lnTo>
                    <a:pt x="2555081" y="366712"/>
                  </a:lnTo>
                  <a:lnTo>
                    <a:pt x="2564606" y="357187"/>
                  </a:lnTo>
                  <a:lnTo>
                    <a:pt x="2571750" y="345281"/>
                  </a:lnTo>
                  <a:lnTo>
                    <a:pt x="2571750" y="330993"/>
                  </a:lnTo>
                  <a:lnTo>
                    <a:pt x="2569369" y="311943"/>
                  </a:lnTo>
                  <a:lnTo>
                    <a:pt x="2555081" y="285750"/>
                  </a:lnTo>
                  <a:lnTo>
                    <a:pt x="2538413" y="261937"/>
                  </a:lnTo>
                  <a:lnTo>
                    <a:pt x="2509838" y="235743"/>
                  </a:lnTo>
                  <a:lnTo>
                    <a:pt x="2428875" y="176212"/>
                  </a:lnTo>
                  <a:lnTo>
                    <a:pt x="2307431" y="90487"/>
                  </a:lnTo>
                  <a:lnTo>
                    <a:pt x="2245519" y="54768"/>
                  </a:lnTo>
                  <a:lnTo>
                    <a:pt x="2169319" y="19050"/>
                  </a:lnTo>
                  <a:lnTo>
                    <a:pt x="2121694" y="0"/>
                  </a:lnTo>
                  <a:lnTo>
                    <a:pt x="2105025" y="2381"/>
                  </a:lnTo>
                  <a:lnTo>
                    <a:pt x="2031206" y="30956"/>
                  </a:lnTo>
                  <a:lnTo>
                    <a:pt x="1909763" y="83343"/>
                  </a:lnTo>
                  <a:lnTo>
                    <a:pt x="1883569" y="92868"/>
                  </a:lnTo>
                  <a:lnTo>
                    <a:pt x="1745456" y="121443"/>
                  </a:lnTo>
                  <a:lnTo>
                    <a:pt x="1526381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44">
              <a:extLst>
                <a:ext uri="{FF2B5EF4-FFF2-40B4-BE49-F238E27FC236}">
                  <a16:creationId xmlns:a16="http://schemas.microsoft.com/office/drawing/2014/main" id="{3C733A37-2961-4B15-909A-F3C495482CC7}"/>
                </a:ext>
              </a:extLst>
            </p:cNvPr>
            <p:cNvSpPr/>
            <p:nvPr/>
          </p:nvSpPr>
          <p:spPr>
            <a:xfrm>
              <a:off x="3890963" y="2862263"/>
              <a:ext cx="1862137" cy="495300"/>
            </a:xfrm>
            <a:custGeom>
              <a:avLst/>
              <a:gdLst>
                <a:gd name="connsiteX0" fmla="*/ 1614487 w 1862137"/>
                <a:gd name="connsiteY0" fmla="*/ 33337 h 495300"/>
                <a:gd name="connsiteX1" fmla="*/ 1445418 w 1862137"/>
                <a:gd name="connsiteY1" fmla="*/ 59531 h 495300"/>
                <a:gd name="connsiteX2" fmla="*/ 1271587 w 1862137"/>
                <a:gd name="connsiteY2" fmla="*/ 90487 h 495300"/>
                <a:gd name="connsiteX3" fmla="*/ 1064418 w 1862137"/>
                <a:gd name="connsiteY3" fmla="*/ 130968 h 495300"/>
                <a:gd name="connsiteX4" fmla="*/ 854868 w 1862137"/>
                <a:gd name="connsiteY4" fmla="*/ 176212 h 495300"/>
                <a:gd name="connsiteX5" fmla="*/ 552450 w 1862137"/>
                <a:gd name="connsiteY5" fmla="*/ 245268 h 495300"/>
                <a:gd name="connsiteX6" fmla="*/ 335756 w 1862137"/>
                <a:gd name="connsiteY6" fmla="*/ 295275 h 495300"/>
                <a:gd name="connsiteX7" fmla="*/ 4762 w 1862137"/>
                <a:gd name="connsiteY7" fmla="*/ 378618 h 495300"/>
                <a:gd name="connsiteX8" fmla="*/ 0 w 1862137"/>
                <a:gd name="connsiteY8" fmla="*/ 495300 h 495300"/>
                <a:gd name="connsiteX9" fmla="*/ 130968 w 1862137"/>
                <a:gd name="connsiteY9" fmla="*/ 478631 h 495300"/>
                <a:gd name="connsiteX10" fmla="*/ 161925 w 1862137"/>
                <a:gd name="connsiteY10" fmla="*/ 478631 h 495300"/>
                <a:gd name="connsiteX11" fmla="*/ 364331 w 1862137"/>
                <a:gd name="connsiteY11" fmla="*/ 459581 h 495300"/>
                <a:gd name="connsiteX12" fmla="*/ 461962 w 1862137"/>
                <a:gd name="connsiteY12" fmla="*/ 435768 h 495300"/>
                <a:gd name="connsiteX13" fmla="*/ 576262 w 1862137"/>
                <a:gd name="connsiteY13" fmla="*/ 407193 h 495300"/>
                <a:gd name="connsiteX14" fmla="*/ 695325 w 1862137"/>
                <a:gd name="connsiteY14" fmla="*/ 381000 h 495300"/>
                <a:gd name="connsiteX15" fmla="*/ 842962 w 1862137"/>
                <a:gd name="connsiteY15" fmla="*/ 350043 h 495300"/>
                <a:gd name="connsiteX16" fmla="*/ 1009650 w 1862137"/>
                <a:gd name="connsiteY16" fmla="*/ 316706 h 495300"/>
                <a:gd name="connsiteX17" fmla="*/ 1166812 w 1862137"/>
                <a:gd name="connsiteY17" fmla="*/ 290512 h 495300"/>
                <a:gd name="connsiteX18" fmla="*/ 1331118 w 1862137"/>
                <a:gd name="connsiteY18" fmla="*/ 264318 h 495300"/>
                <a:gd name="connsiteX19" fmla="*/ 1524000 w 1862137"/>
                <a:gd name="connsiteY19" fmla="*/ 235743 h 495300"/>
                <a:gd name="connsiteX20" fmla="*/ 1678781 w 1862137"/>
                <a:gd name="connsiteY20" fmla="*/ 216693 h 495300"/>
                <a:gd name="connsiteX21" fmla="*/ 1833562 w 1862137"/>
                <a:gd name="connsiteY21" fmla="*/ 204787 h 495300"/>
                <a:gd name="connsiteX22" fmla="*/ 1862137 w 1862137"/>
                <a:gd name="connsiteY22" fmla="*/ 0 h 495300"/>
                <a:gd name="connsiteX23" fmla="*/ 1752600 w 1862137"/>
                <a:gd name="connsiteY23" fmla="*/ 14287 h 495300"/>
                <a:gd name="connsiteX24" fmla="*/ 1614487 w 1862137"/>
                <a:gd name="connsiteY24" fmla="*/ 333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2137" h="495300">
                  <a:moveTo>
                    <a:pt x="1614487" y="33337"/>
                  </a:moveTo>
                  <a:lnTo>
                    <a:pt x="1445418" y="59531"/>
                  </a:lnTo>
                  <a:lnTo>
                    <a:pt x="1271587" y="90487"/>
                  </a:lnTo>
                  <a:lnTo>
                    <a:pt x="1064418" y="130968"/>
                  </a:lnTo>
                  <a:lnTo>
                    <a:pt x="854868" y="176212"/>
                  </a:lnTo>
                  <a:lnTo>
                    <a:pt x="552450" y="245268"/>
                  </a:lnTo>
                  <a:lnTo>
                    <a:pt x="335756" y="295275"/>
                  </a:lnTo>
                  <a:lnTo>
                    <a:pt x="4762" y="378618"/>
                  </a:lnTo>
                  <a:lnTo>
                    <a:pt x="0" y="495300"/>
                  </a:lnTo>
                  <a:lnTo>
                    <a:pt x="130968" y="478631"/>
                  </a:lnTo>
                  <a:lnTo>
                    <a:pt x="161925" y="478631"/>
                  </a:lnTo>
                  <a:lnTo>
                    <a:pt x="364331" y="459581"/>
                  </a:lnTo>
                  <a:lnTo>
                    <a:pt x="461962" y="435768"/>
                  </a:lnTo>
                  <a:lnTo>
                    <a:pt x="576262" y="407193"/>
                  </a:lnTo>
                  <a:lnTo>
                    <a:pt x="695325" y="381000"/>
                  </a:lnTo>
                  <a:lnTo>
                    <a:pt x="842962" y="350043"/>
                  </a:lnTo>
                  <a:lnTo>
                    <a:pt x="1009650" y="316706"/>
                  </a:lnTo>
                  <a:lnTo>
                    <a:pt x="1166812" y="290512"/>
                  </a:lnTo>
                  <a:lnTo>
                    <a:pt x="1331118" y="264318"/>
                  </a:lnTo>
                  <a:lnTo>
                    <a:pt x="1524000" y="235743"/>
                  </a:lnTo>
                  <a:lnTo>
                    <a:pt x="1678781" y="216693"/>
                  </a:lnTo>
                  <a:lnTo>
                    <a:pt x="1833562" y="204787"/>
                  </a:lnTo>
                  <a:lnTo>
                    <a:pt x="1862137" y="0"/>
                  </a:lnTo>
                  <a:lnTo>
                    <a:pt x="1752600" y="14287"/>
                  </a:lnTo>
                  <a:lnTo>
                    <a:pt x="1614487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280D8529-AD5C-4ADC-A8EC-0E7D6B48D2C9}"/>
                </a:ext>
              </a:extLst>
            </p:cNvPr>
            <p:cNvSpPr/>
            <p:nvPr/>
          </p:nvSpPr>
          <p:spPr>
            <a:xfrm rot="16200000">
              <a:off x="1406525" y="3149600"/>
              <a:ext cx="3802063" cy="1484313"/>
            </a:xfrm>
            <a:custGeom>
              <a:avLst/>
              <a:gdLst>
                <a:gd name="connsiteX0" fmla="*/ 1853348 w 3801818"/>
                <a:gd name="connsiteY0" fmla="*/ 1104644 h 1485133"/>
                <a:gd name="connsiteX1" fmla="*/ 1678446 w 3801818"/>
                <a:gd name="connsiteY1" fmla="*/ 1058617 h 1485133"/>
                <a:gd name="connsiteX2" fmla="*/ 1552639 w 3801818"/>
                <a:gd name="connsiteY2" fmla="*/ 1018727 h 1485133"/>
                <a:gd name="connsiteX3" fmla="*/ 1362395 w 3801818"/>
                <a:gd name="connsiteY3" fmla="*/ 945084 h 1485133"/>
                <a:gd name="connsiteX4" fmla="*/ 1221246 w 3801818"/>
                <a:gd name="connsiteY4" fmla="*/ 883715 h 1485133"/>
                <a:gd name="connsiteX5" fmla="*/ 1116919 w 3801818"/>
                <a:gd name="connsiteY5" fmla="*/ 834620 h 1485133"/>
                <a:gd name="connsiteX6" fmla="*/ 984975 w 3801818"/>
                <a:gd name="connsiteY6" fmla="*/ 764045 h 1485133"/>
                <a:gd name="connsiteX7" fmla="*/ 853031 w 3801818"/>
                <a:gd name="connsiteY7" fmla="*/ 684266 h 1485133"/>
                <a:gd name="connsiteX8" fmla="*/ 730293 w 3801818"/>
                <a:gd name="connsiteY8" fmla="*/ 601417 h 1485133"/>
                <a:gd name="connsiteX9" fmla="*/ 613692 w 3801818"/>
                <a:gd name="connsiteY9" fmla="*/ 518569 h 1485133"/>
                <a:gd name="connsiteX10" fmla="*/ 506296 w 3801818"/>
                <a:gd name="connsiteY10" fmla="*/ 432652 h 1485133"/>
                <a:gd name="connsiteX11" fmla="*/ 423447 w 3801818"/>
                <a:gd name="connsiteY11" fmla="*/ 362078 h 1485133"/>
                <a:gd name="connsiteX12" fmla="*/ 309915 w 3801818"/>
                <a:gd name="connsiteY12" fmla="*/ 263887 h 1485133"/>
                <a:gd name="connsiteX13" fmla="*/ 217861 w 3801818"/>
                <a:gd name="connsiteY13" fmla="*/ 174902 h 1485133"/>
                <a:gd name="connsiteX14" fmla="*/ 125807 w 3801818"/>
                <a:gd name="connsiteY14" fmla="*/ 82848 h 1485133"/>
                <a:gd name="connsiteX15" fmla="*/ 61370 w 3801818"/>
                <a:gd name="connsiteY15" fmla="*/ 15342 h 1485133"/>
                <a:gd name="connsiteX16" fmla="*/ 46027 w 3801818"/>
                <a:gd name="connsiteY16" fmla="*/ 6137 h 1485133"/>
                <a:gd name="connsiteX17" fmla="*/ 21480 w 3801818"/>
                <a:gd name="connsiteY17" fmla="*/ 0 h 1485133"/>
                <a:gd name="connsiteX18" fmla="*/ 9206 w 3801818"/>
                <a:gd name="connsiteY18" fmla="*/ 6137 h 1485133"/>
                <a:gd name="connsiteX19" fmla="*/ 0 w 3801818"/>
                <a:gd name="connsiteY19" fmla="*/ 15342 h 1485133"/>
                <a:gd name="connsiteX20" fmla="*/ 3069 w 3801818"/>
                <a:gd name="connsiteY20" fmla="*/ 42958 h 1485133"/>
                <a:gd name="connsiteX21" fmla="*/ 18411 w 3801818"/>
                <a:gd name="connsiteY21" fmla="*/ 82848 h 1485133"/>
                <a:gd name="connsiteX22" fmla="*/ 92054 w 3801818"/>
                <a:gd name="connsiteY22" fmla="*/ 177970 h 1485133"/>
                <a:gd name="connsiteX23" fmla="*/ 227066 w 3801818"/>
                <a:gd name="connsiteY23" fmla="*/ 337530 h 1485133"/>
                <a:gd name="connsiteX24" fmla="*/ 309915 w 3801818"/>
                <a:gd name="connsiteY24" fmla="*/ 429584 h 1485133"/>
                <a:gd name="connsiteX25" fmla="*/ 408105 w 3801818"/>
                <a:gd name="connsiteY25" fmla="*/ 527774 h 1485133"/>
                <a:gd name="connsiteX26" fmla="*/ 527775 w 3801818"/>
                <a:gd name="connsiteY26" fmla="*/ 638239 h 1485133"/>
                <a:gd name="connsiteX27" fmla="*/ 644376 w 3801818"/>
                <a:gd name="connsiteY27" fmla="*/ 736429 h 1485133"/>
                <a:gd name="connsiteX28" fmla="*/ 791662 w 3801818"/>
                <a:gd name="connsiteY28" fmla="*/ 843825 h 1485133"/>
                <a:gd name="connsiteX29" fmla="*/ 917469 w 3801818"/>
                <a:gd name="connsiteY29" fmla="*/ 929742 h 1485133"/>
                <a:gd name="connsiteX30" fmla="*/ 1061686 w 3801818"/>
                <a:gd name="connsiteY30" fmla="*/ 1012590 h 1485133"/>
                <a:gd name="connsiteX31" fmla="*/ 1202835 w 3801818"/>
                <a:gd name="connsiteY31" fmla="*/ 1089302 h 1485133"/>
                <a:gd name="connsiteX32" fmla="*/ 1365464 w 3801818"/>
                <a:gd name="connsiteY32" fmla="*/ 1162945 h 1485133"/>
                <a:gd name="connsiteX33" fmla="*/ 1531160 w 3801818"/>
                <a:gd name="connsiteY33" fmla="*/ 1230451 h 1485133"/>
                <a:gd name="connsiteX34" fmla="*/ 1736747 w 3801818"/>
                <a:gd name="connsiteY34" fmla="*/ 1301025 h 1485133"/>
                <a:gd name="connsiteX35" fmla="*/ 1933128 w 3801818"/>
                <a:gd name="connsiteY35" fmla="*/ 1353189 h 1485133"/>
                <a:gd name="connsiteX36" fmla="*/ 2065072 w 3801818"/>
                <a:gd name="connsiteY36" fmla="*/ 1380805 h 1485133"/>
                <a:gd name="connsiteX37" fmla="*/ 2230768 w 3801818"/>
                <a:gd name="connsiteY37" fmla="*/ 1411490 h 1485133"/>
                <a:gd name="connsiteX38" fmla="*/ 2387259 w 3801818"/>
                <a:gd name="connsiteY38" fmla="*/ 1436037 h 1485133"/>
                <a:gd name="connsiteX39" fmla="*/ 2494655 w 3801818"/>
                <a:gd name="connsiteY39" fmla="*/ 1451380 h 1485133"/>
                <a:gd name="connsiteX40" fmla="*/ 2559093 w 3801818"/>
                <a:gd name="connsiteY40" fmla="*/ 1466722 h 1485133"/>
                <a:gd name="connsiteX41" fmla="*/ 2737064 w 3801818"/>
                <a:gd name="connsiteY41" fmla="*/ 1469790 h 1485133"/>
                <a:gd name="connsiteX42" fmla="*/ 2994814 w 3801818"/>
                <a:gd name="connsiteY42" fmla="*/ 1478996 h 1485133"/>
                <a:gd name="connsiteX43" fmla="*/ 3175853 w 3801818"/>
                <a:gd name="connsiteY43" fmla="*/ 1485133 h 1485133"/>
                <a:gd name="connsiteX44" fmla="*/ 3277112 w 3801818"/>
                <a:gd name="connsiteY44" fmla="*/ 1485133 h 1485133"/>
                <a:gd name="connsiteX45" fmla="*/ 3323139 w 3801818"/>
                <a:gd name="connsiteY45" fmla="*/ 1475927 h 1485133"/>
                <a:gd name="connsiteX46" fmla="*/ 3375302 w 3801818"/>
                <a:gd name="connsiteY46" fmla="*/ 1454448 h 1485133"/>
                <a:gd name="connsiteX47" fmla="*/ 3421329 w 3801818"/>
                <a:gd name="connsiteY47" fmla="*/ 1426832 h 1485133"/>
                <a:gd name="connsiteX48" fmla="*/ 3467356 w 3801818"/>
                <a:gd name="connsiteY48" fmla="*/ 1393079 h 1485133"/>
                <a:gd name="connsiteX49" fmla="*/ 3519520 w 3801818"/>
                <a:gd name="connsiteY49" fmla="*/ 1343984 h 1485133"/>
                <a:gd name="connsiteX50" fmla="*/ 3651464 w 3801818"/>
                <a:gd name="connsiteY50" fmla="*/ 1270341 h 1485133"/>
                <a:gd name="connsiteX51" fmla="*/ 3697490 w 3801818"/>
                <a:gd name="connsiteY51" fmla="*/ 1212040 h 1485133"/>
                <a:gd name="connsiteX52" fmla="*/ 3731243 w 3801818"/>
                <a:gd name="connsiteY52" fmla="*/ 1162945 h 1485133"/>
                <a:gd name="connsiteX53" fmla="*/ 3771133 w 3801818"/>
                <a:gd name="connsiteY53" fmla="*/ 1077028 h 1485133"/>
                <a:gd name="connsiteX54" fmla="*/ 3798749 w 3801818"/>
                <a:gd name="connsiteY54" fmla="*/ 1015659 h 1485133"/>
                <a:gd name="connsiteX55" fmla="*/ 3801818 w 3801818"/>
                <a:gd name="connsiteY55" fmla="*/ 1000317 h 1485133"/>
                <a:gd name="connsiteX56" fmla="*/ 3801818 w 3801818"/>
                <a:gd name="connsiteY56" fmla="*/ 991111 h 1485133"/>
                <a:gd name="connsiteX57" fmla="*/ 3795681 w 3801818"/>
                <a:gd name="connsiteY57" fmla="*/ 984974 h 1485133"/>
                <a:gd name="connsiteX58" fmla="*/ 3774202 w 3801818"/>
                <a:gd name="connsiteY58" fmla="*/ 984974 h 1485133"/>
                <a:gd name="connsiteX59" fmla="*/ 3718970 w 3801818"/>
                <a:gd name="connsiteY59" fmla="*/ 1012590 h 1485133"/>
                <a:gd name="connsiteX60" fmla="*/ 3590094 w 3801818"/>
                <a:gd name="connsiteY60" fmla="*/ 1086233 h 1485133"/>
                <a:gd name="connsiteX61" fmla="*/ 3482698 w 3801818"/>
                <a:gd name="connsiteY61" fmla="*/ 1144534 h 1485133"/>
                <a:gd name="connsiteX62" fmla="*/ 3415192 w 3801818"/>
                <a:gd name="connsiteY62" fmla="*/ 1175219 h 1485133"/>
                <a:gd name="connsiteX63" fmla="*/ 3347686 w 3801818"/>
                <a:gd name="connsiteY63" fmla="*/ 1196698 h 1485133"/>
                <a:gd name="connsiteX64" fmla="*/ 3267906 w 3801818"/>
                <a:gd name="connsiteY64" fmla="*/ 1215108 h 1485133"/>
                <a:gd name="connsiteX65" fmla="*/ 3206537 w 3801818"/>
                <a:gd name="connsiteY65" fmla="*/ 1221245 h 1485133"/>
                <a:gd name="connsiteX66" fmla="*/ 3059251 w 3801818"/>
                <a:gd name="connsiteY66" fmla="*/ 1221245 h 1485133"/>
                <a:gd name="connsiteX67" fmla="*/ 2887418 w 3801818"/>
                <a:gd name="connsiteY67" fmla="*/ 1221245 h 1485133"/>
                <a:gd name="connsiteX68" fmla="*/ 2595915 w 3801818"/>
                <a:gd name="connsiteY68" fmla="*/ 1208972 h 1485133"/>
                <a:gd name="connsiteX69" fmla="*/ 2442492 w 3801818"/>
                <a:gd name="connsiteY69" fmla="*/ 1196698 h 1485133"/>
                <a:gd name="connsiteX70" fmla="*/ 2172468 w 3801818"/>
                <a:gd name="connsiteY70" fmla="*/ 1166013 h 1485133"/>
                <a:gd name="connsiteX71" fmla="*/ 1994497 w 3801818"/>
                <a:gd name="connsiteY71" fmla="*/ 1135329 h 1485133"/>
                <a:gd name="connsiteX72" fmla="*/ 1853348 w 3801818"/>
                <a:gd name="connsiteY72" fmla="*/ 1104644 h 148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01818" h="1485133">
                  <a:moveTo>
                    <a:pt x="1853348" y="1104644"/>
                  </a:moveTo>
                  <a:lnTo>
                    <a:pt x="1678446" y="1058617"/>
                  </a:lnTo>
                  <a:lnTo>
                    <a:pt x="1552639" y="1018727"/>
                  </a:lnTo>
                  <a:lnTo>
                    <a:pt x="1362395" y="945084"/>
                  </a:lnTo>
                  <a:lnTo>
                    <a:pt x="1221246" y="883715"/>
                  </a:lnTo>
                  <a:lnTo>
                    <a:pt x="1116919" y="834620"/>
                  </a:lnTo>
                  <a:lnTo>
                    <a:pt x="984975" y="764045"/>
                  </a:lnTo>
                  <a:lnTo>
                    <a:pt x="853031" y="684266"/>
                  </a:lnTo>
                  <a:lnTo>
                    <a:pt x="730293" y="601417"/>
                  </a:lnTo>
                  <a:lnTo>
                    <a:pt x="613692" y="518569"/>
                  </a:lnTo>
                  <a:lnTo>
                    <a:pt x="506296" y="432652"/>
                  </a:lnTo>
                  <a:lnTo>
                    <a:pt x="423447" y="362078"/>
                  </a:lnTo>
                  <a:lnTo>
                    <a:pt x="309915" y="263887"/>
                  </a:lnTo>
                  <a:lnTo>
                    <a:pt x="217861" y="174902"/>
                  </a:lnTo>
                  <a:lnTo>
                    <a:pt x="125807" y="82848"/>
                  </a:lnTo>
                  <a:lnTo>
                    <a:pt x="61370" y="15342"/>
                  </a:lnTo>
                  <a:lnTo>
                    <a:pt x="46027" y="6137"/>
                  </a:lnTo>
                  <a:lnTo>
                    <a:pt x="21480" y="0"/>
                  </a:lnTo>
                  <a:lnTo>
                    <a:pt x="9206" y="6137"/>
                  </a:lnTo>
                  <a:lnTo>
                    <a:pt x="0" y="15342"/>
                  </a:lnTo>
                  <a:lnTo>
                    <a:pt x="3069" y="42958"/>
                  </a:lnTo>
                  <a:lnTo>
                    <a:pt x="18411" y="82848"/>
                  </a:lnTo>
                  <a:lnTo>
                    <a:pt x="92054" y="177970"/>
                  </a:lnTo>
                  <a:lnTo>
                    <a:pt x="227066" y="337530"/>
                  </a:lnTo>
                  <a:lnTo>
                    <a:pt x="309915" y="429584"/>
                  </a:lnTo>
                  <a:lnTo>
                    <a:pt x="408105" y="527774"/>
                  </a:lnTo>
                  <a:lnTo>
                    <a:pt x="527775" y="638239"/>
                  </a:lnTo>
                  <a:lnTo>
                    <a:pt x="644376" y="736429"/>
                  </a:lnTo>
                  <a:lnTo>
                    <a:pt x="791662" y="843825"/>
                  </a:lnTo>
                  <a:lnTo>
                    <a:pt x="917469" y="929742"/>
                  </a:lnTo>
                  <a:lnTo>
                    <a:pt x="1061686" y="1012590"/>
                  </a:lnTo>
                  <a:lnTo>
                    <a:pt x="1202835" y="1089302"/>
                  </a:lnTo>
                  <a:lnTo>
                    <a:pt x="1365464" y="1162945"/>
                  </a:lnTo>
                  <a:lnTo>
                    <a:pt x="1531160" y="1230451"/>
                  </a:lnTo>
                  <a:lnTo>
                    <a:pt x="1736747" y="1301025"/>
                  </a:lnTo>
                  <a:lnTo>
                    <a:pt x="1933128" y="1353189"/>
                  </a:lnTo>
                  <a:lnTo>
                    <a:pt x="2065072" y="1380805"/>
                  </a:lnTo>
                  <a:lnTo>
                    <a:pt x="2230768" y="1411490"/>
                  </a:lnTo>
                  <a:lnTo>
                    <a:pt x="2387259" y="1436037"/>
                  </a:lnTo>
                  <a:lnTo>
                    <a:pt x="2494655" y="1451380"/>
                  </a:lnTo>
                  <a:lnTo>
                    <a:pt x="2559093" y="1466722"/>
                  </a:lnTo>
                  <a:lnTo>
                    <a:pt x="2737064" y="1469790"/>
                  </a:lnTo>
                  <a:lnTo>
                    <a:pt x="2994814" y="1478996"/>
                  </a:lnTo>
                  <a:lnTo>
                    <a:pt x="3175853" y="1485133"/>
                  </a:lnTo>
                  <a:lnTo>
                    <a:pt x="3277112" y="1485133"/>
                  </a:lnTo>
                  <a:lnTo>
                    <a:pt x="3323139" y="1475927"/>
                  </a:lnTo>
                  <a:lnTo>
                    <a:pt x="3375302" y="1454448"/>
                  </a:lnTo>
                  <a:lnTo>
                    <a:pt x="3421329" y="1426832"/>
                  </a:lnTo>
                  <a:lnTo>
                    <a:pt x="3467356" y="1393079"/>
                  </a:lnTo>
                  <a:lnTo>
                    <a:pt x="3519520" y="1343984"/>
                  </a:lnTo>
                  <a:lnTo>
                    <a:pt x="3651464" y="1270341"/>
                  </a:lnTo>
                  <a:lnTo>
                    <a:pt x="3697490" y="1212040"/>
                  </a:lnTo>
                  <a:lnTo>
                    <a:pt x="3731243" y="1162945"/>
                  </a:lnTo>
                  <a:lnTo>
                    <a:pt x="3771133" y="1077028"/>
                  </a:lnTo>
                  <a:lnTo>
                    <a:pt x="3798749" y="1015659"/>
                  </a:lnTo>
                  <a:lnTo>
                    <a:pt x="3801818" y="1000317"/>
                  </a:lnTo>
                  <a:lnTo>
                    <a:pt x="3801818" y="991111"/>
                  </a:lnTo>
                  <a:lnTo>
                    <a:pt x="3795681" y="984974"/>
                  </a:lnTo>
                  <a:lnTo>
                    <a:pt x="3774202" y="984974"/>
                  </a:lnTo>
                  <a:lnTo>
                    <a:pt x="3718970" y="1012590"/>
                  </a:lnTo>
                  <a:lnTo>
                    <a:pt x="3590094" y="1086233"/>
                  </a:lnTo>
                  <a:lnTo>
                    <a:pt x="3482698" y="1144534"/>
                  </a:lnTo>
                  <a:lnTo>
                    <a:pt x="3415192" y="1175219"/>
                  </a:lnTo>
                  <a:lnTo>
                    <a:pt x="3347686" y="1196698"/>
                  </a:lnTo>
                  <a:lnTo>
                    <a:pt x="3267906" y="1215108"/>
                  </a:lnTo>
                  <a:lnTo>
                    <a:pt x="3206537" y="1221245"/>
                  </a:lnTo>
                  <a:lnTo>
                    <a:pt x="3059251" y="1221245"/>
                  </a:lnTo>
                  <a:lnTo>
                    <a:pt x="2887418" y="1221245"/>
                  </a:lnTo>
                  <a:lnTo>
                    <a:pt x="2595915" y="1208972"/>
                  </a:lnTo>
                  <a:lnTo>
                    <a:pt x="2442492" y="1196698"/>
                  </a:lnTo>
                  <a:lnTo>
                    <a:pt x="2172468" y="1166013"/>
                  </a:lnTo>
                  <a:lnTo>
                    <a:pt x="1994497" y="1135329"/>
                  </a:lnTo>
                  <a:lnTo>
                    <a:pt x="1853348" y="1104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5">
              <a:extLst>
                <a:ext uri="{FF2B5EF4-FFF2-40B4-BE49-F238E27FC236}">
                  <a16:creationId xmlns:a16="http://schemas.microsoft.com/office/drawing/2014/main" id="{7644C09D-1EDC-4A8D-9AF8-6410937DE411}"/>
                </a:ext>
              </a:extLst>
            </p:cNvPr>
            <p:cNvSpPr/>
            <p:nvPr/>
          </p:nvSpPr>
          <p:spPr>
            <a:xfrm>
              <a:off x="4000500" y="3270250"/>
              <a:ext cx="3317875" cy="2590800"/>
            </a:xfrm>
            <a:custGeom>
              <a:avLst/>
              <a:gdLst>
                <a:gd name="connsiteX0" fmla="*/ 1118355 w 3317674"/>
                <a:gd name="connsiteY0" fmla="*/ 1009579 h 2590233"/>
                <a:gd name="connsiteX1" fmla="*/ 975587 w 3317674"/>
                <a:gd name="connsiteY1" fmla="*/ 860012 h 2590233"/>
                <a:gd name="connsiteX2" fmla="*/ 856613 w 3317674"/>
                <a:gd name="connsiteY2" fmla="*/ 727441 h 2590233"/>
                <a:gd name="connsiteX3" fmla="*/ 717243 w 3317674"/>
                <a:gd name="connsiteY3" fmla="*/ 564276 h 2590233"/>
                <a:gd name="connsiteX4" fmla="*/ 608467 w 3317674"/>
                <a:gd name="connsiteY4" fmla="*/ 438504 h 2590233"/>
                <a:gd name="connsiteX5" fmla="*/ 431705 w 3317674"/>
                <a:gd name="connsiteY5" fmla="*/ 227750 h 2590233"/>
                <a:gd name="connsiteX6" fmla="*/ 353523 w 3317674"/>
                <a:gd name="connsiteY6" fmla="*/ 129172 h 2590233"/>
                <a:gd name="connsiteX7" fmla="*/ 309332 w 3317674"/>
                <a:gd name="connsiteY7" fmla="*/ 81582 h 2590233"/>
                <a:gd name="connsiteX8" fmla="*/ 227750 w 3317674"/>
                <a:gd name="connsiteY8" fmla="*/ 0 h 2590233"/>
                <a:gd name="connsiteX9" fmla="*/ 0 w 3317674"/>
                <a:gd name="connsiteY9" fmla="*/ 44190 h 2590233"/>
                <a:gd name="connsiteX10" fmla="*/ 88381 w 3317674"/>
                <a:gd name="connsiteY10" fmla="*/ 74783 h 2590233"/>
                <a:gd name="connsiteX11" fmla="*/ 139369 w 3317674"/>
                <a:gd name="connsiteY11" fmla="*/ 98578 h 2590233"/>
                <a:gd name="connsiteX12" fmla="*/ 186959 w 3317674"/>
                <a:gd name="connsiteY12" fmla="*/ 125772 h 2590233"/>
                <a:gd name="connsiteX13" fmla="*/ 227750 w 3317674"/>
                <a:gd name="connsiteY13" fmla="*/ 156366 h 2590233"/>
                <a:gd name="connsiteX14" fmla="*/ 292336 w 3317674"/>
                <a:gd name="connsiteY14" fmla="*/ 244746 h 2590233"/>
                <a:gd name="connsiteX15" fmla="*/ 554079 w 3317674"/>
                <a:gd name="connsiteY15" fmla="*/ 588071 h 2590233"/>
                <a:gd name="connsiteX16" fmla="*/ 707045 w 3317674"/>
                <a:gd name="connsiteY16" fmla="*/ 785228 h 2590233"/>
                <a:gd name="connsiteX17" fmla="*/ 887206 w 3317674"/>
                <a:gd name="connsiteY17" fmla="*/ 1012978 h 2590233"/>
                <a:gd name="connsiteX18" fmla="*/ 1046971 w 3317674"/>
                <a:gd name="connsiteY18" fmla="*/ 1206736 h 2590233"/>
                <a:gd name="connsiteX19" fmla="*/ 1176143 w 3317674"/>
                <a:gd name="connsiteY19" fmla="*/ 1359702 h 2590233"/>
                <a:gd name="connsiteX20" fmla="*/ 1352904 w 3317674"/>
                <a:gd name="connsiteY20" fmla="*/ 1567057 h 2590233"/>
                <a:gd name="connsiteX21" fmla="*/ 1502471 w 3317674"/>
                <a:gd name="connsiteY21" fmla="*/ 1737020 h 2590233"/>
                <a:gd name="connsiteX22" fmla="*/ 1689430 w 3317674"/>
                <a:gd name="connsiteY22" fmla="*/ 1937576 h 2590233"/>
                <a:gd name="connsiteX23" fmla="*/ 1869591 w 3317674"/>
                <a:gd name="connsiteY23" fmla="*/ 2117737 h 2590233"/>
                <a:gd name="connsiteX24" fmla="*/ 1968169 w 3317674"/>
                <a:gd name="connsiteY24" fmla="*/ 2216315 h 2590233"/>
                <a:gd name="connsiteX25" fmla="*/ 2114337 w 3317674"/>
                <a:gd name="connsiteY25" fmla="*/ 2348886 h 2590233"/>
                <a:gd name="connsiteX26" fmla="*/ 2209517 w 3317674"/>
                <a:gd name="connsiteY26" fmla="*/ 2430468 h 2590233"/>
                <a:gd name="connsiteX27" fmla="*/ 2321692 w 3317674"/>
                <a:gd name="connsiteY27" fmla="*/ 2512050 h 2590233"/>
                <a:gd name="connsiteX28" fmla="*/ 2389677 w 3317674"/>
                <a:gd name="connsiteY28" fmla="*/ 2556241 h 2590233"/>
                <a:gd name="connsiteX29" fmla="*/ 2437267 w 3317674"/>
                <a:gd name="connsiteY29" fmla="*/ 2583435 h 2590233"/>
                <a:gd name="connsiteX30" fmla="*/ 2464461 w 3317674"/>
                <a:gd name="connsiteY30" fmla="*/ 2590233 h 2590233"/>
                <a:gd name="connsiteX31" fmla="*/ 2597032 w 3317674"/>
                <a:gd name="connsiteY31" fmla="*/ 2590233 h 2590233"/>
                <a:gd name="connsiteX32" fmla="*/ 2930159 w 3317674"/>
                <a:gd name="connsiteY32" fmla="*/ 2580035 h 2590233"/>
                <a:gd name="connsiteX33" fmla="*/ 3113719 w 3317674"/>
                <a:gd name="connsiteY33" fmla="*/ 2576636 h 2590233"/>
                <a:gd name="connsiteX34" fmla="*/ 3215697 w 3317674"/>
                <a:gd name="connsiteY34" fmla="*/ 2573237 h 2590233"/>
                <a:gd name="connsiteX35" fmla="*/ 3263286 w 3317674"/>
                <a:gd name="connsiteY35" fmla="*/ 2569838 h 2590233"/>
                <a:gd name="connsiteX36" fmla="*/ 3276883 w 3317674"/>
                <a:gd name="connsiteY36" fmla="*/ 2566438 h 2590233"/>
                <a:gd name="connsiteX37" fmla="*/ 3297279 w 3317674"/>
                <a:gd name="connsiteY37" fmla="*/ 2559640 h 2590233"/>
                <a:gd name="connsiteX38" fmla="*/ 3310876 w 3317674"/>
                <a:gd name="connsiteY38" fmla="*/ 2552841 h 2590233"/>
                <a:gd name="connsiteX39" fmla="*/ 3317674 w 3317674"/>
                <a:gd name="connsiteY39" fmla="*/ 2546043 h 2590233"/>
                <a:gd name="connsiteX40" fmla="*/ 3317674 w 3317674"/>
                <a:gd name="connsiteY40" fmla="*/ 2539244 h 2590233"/>
                <a:gd name="connsiteX41" fmla="*/ 3314275 w 3317674"/>
                <a:gd name="connsiteY41" fmla="*/ 2532446 h 2590233"/>
                <a:gd name="connsiteX42" fmla="*/ 3307476 w 3317674"/>
                <a:gd name="connsiteY42" fmla="*/ 2518849 h 2590233"/>
                <a:gd name="connsiteX43" fmla="*/ 3273484 w 3317674"/>
                <a:gd name="connsiteY43" fmla="*/ 2498453 h 2590233"/>
                <a:gd name="connsiteX44" fmla="*/ 3188503 w 3317674"/>
                <a:gd name="connsiteY44" fmla="*/ 2454263 h 2590233"/>
                <a:gd name="connsiteX45" fmla="*/ 3055932 w 3317674"/>
                <a:gd name="connsiteY45" fmla="*/ 2386278 h 2590233"/>
                <a:gd name="connsiteX46" fmla="*/ 2855375 w 3317674"/>
                <a:gd name="connsiteY46" fmla="*/ 2280901 h 2590233"/>
                <a:gd name="connsiteX47" fmla="*/ 2712607 w 3317674"/>
                <a:gd name="connsiteY47" fmla="*/ 2202718 h 2590233"/>
                <a:gd name="connsiteX48" fmla="*/ 2532446 w 3317674"/>
                <a:gd name="connsiteY48" fmla="*/ 2100740 h 2590233"/>
                <a:gd name="connsiteX49" fmla="*/ 2348886 w 3317674"/>
                <a:gd name="connsiteY49" fmla="*/ 1991964 h 2590233"/>
                <a:gd name="connsiteX50" fmla="*/ 2229912 w 3317674"/>
                <a:gd name="connsiteY50" fmla="*/ 1917180 h 2590233"/>
                <a:gd name="connsiteX51" fmla="*/ 2046352 w 3317674"/>
                <a:gd name="connsiteY51" fmla="*/ 1798206 h 2590233"/>
                <a:gd name="connsiteX52" fmla="*/ 1876389 w 3317674"/>
                <a:gd name="connsiteY52" fmla="*/ 1682632 h 2590233"/>
                <a:gd name="connsiteX53" fmla="*/ 1750617 w 3317674"/>
                <a:gd name="connsiteY53" fmla="*/ 1587453 h 2590233"/>
                <a:gd name="connsiteX54" fmla="*/ 1624845 w 3317674"/>
                <a:gd name="connsiteY54" fmla="*/ 1488874 h 2590233"/>
                <a:gd name="connsiteX55" fmla="*/ 1495673 w 3317674"/>
                <a:gd name="connsiteY55" fmla="*/ 1376699 h 2590233"/>
                <a:gd name="connsiteX56" fmla="*/ 1291717 w 3317674"/>
                <a:gd name="connsiteY56" fmla="*/ 1186340 h 2590233"/>
                <a:gd name="connsiteX57" fmla="*/ 1118355 w 3317674"/>
                <a:gd name="connsiteY57" fmla="*/ 1009579 h 25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317674" h="2590233">
                  <a:moveTo>
                    <a:pt x="1118355" y="1009579"/>
                  </a:moveTo>
                  <a:lnTo>
                    <a:pt x="975587" y="860012"/>
                  </a:lnTo>
                  <a:lnTo>
                    <a:pt x="856613" y="727441"/>
                  </a:lnTo>
                  <a:lnTo>
                    <a:pt x="717243" y="564276"/>
                  </a:lnTo>
                  <a:lnTo>
                    <a:pt x="608467" y="438504"/>
                  </a:lnTo>
                  <a:lnTo>
                    <a:pt x="431705" y="227750"/>
                  </a:lnTo>
                  <a:lnTo>
                    <a:pt x="353523" y="129172"/>
                  </a:lnTo>
                  <a:lnTo>
                    <a:pt x="309332" y="81582"/>
                  </a:lnTo>
                  <a:lnTo>
                    <a:pt x="227750" y="0"/>
                  </a:lnTo>
                  <a:lnTo>
                    <a:pt x="0" y="44190"/>
                  </a:lnTo>
                  <a:lnTo>
                    <a:pt x="88381" y="74783"/>
                  </a:lnTo>
                  <a:lnTo>
                    <a:pt x="139369" y="98578"/>
                  </a:lnTo>
                  <a:lnTo>
                    <a:pt x="186959" y="125772"/>
                  </a:lnTo>
                  <a:lnTo>
                    <a:pt x="227750" y="156366"/>
                  </a:lnTo>
                  <a:lnTo>
                    <a:pt x="292336" y="244746"/>
                  </a:lnTo>
                  <a:lnTo>
                    <a:pt x="554079" y="588071"/>
                  </a:lnTo>
                  <a:lnTo>
                    <a:pt x="707045" y="785228"/>
                  </a:lnTo>
                  <a:lnTo>
                    <a:pt x="887206" y="1012978"/>
                  </a:lnTo>
                  <a:lnTo>
                    <a:pt x="1046971" y="1206736"/>
                  </a:lnTo>
                  <a:lnTo>
                    <a:pt x="1176143" y="1359702"/>
                  </a:lnTo>
                  <a:lnTo>
                    <a:pt x="1352904" y="1567057"/>
                  </a:lnTo>
                  <a:lnTo>
                    <a:pt x="1502471" y="1737020"/>
                  </a:lnTo>
                  <a:lnTo>
                    <a:pt x="1689430" y="1937576"/>
                  </a:lnTo>
                  <a:lnTo>
                    <a:pt x="1869591" y="2117737"/>
                  </a:lnTo>
                  <a:lnTo>
                    <a:pt x="1968169" y="2216315"/>
                  </a:lnTo>
                  <a:lnTo>
                    <a:pt x="2114337" y="2348886"/>
                  </a:lnTo>
                  <a:lnTo>
                    <a:pt x="2209517" y="2430468"/>
                  </a:lnTo>
                  <a:lnTo>
                    <a:pt x="2321692" y="2512050"/>
                  </a:lnTo>
                  <a:lnTo>
                    <a:pt x="2389677" y="2556241"/>
                  </a:lnTo>
                  <a:lnTo>
                    <a:pt x="2437267" y="2583435"/>
                  </a:lnTo>
                  <a:lnTo>
                    <a:pt x="2464461" y="2590233"/>
                  </a:lnTo>
                  <a:lnTo>
                    <a:pt x="2597032" y="2590233"/>
                  </a:lnTo>
                  <a:lnTo>
                    <a:pt x="2930159" y="2580035"/>
                  </a:lnTo>
                  <a:lnTo>
                    <a:pt x="3113719" y="2576636"/>
                  </a:lnTo>
                  <a:lnTo>
                    <a:pt x="3215697" y="2573237"/>
                  </a:lnTo>
                  <a:lnTo>
                    <a:pt x="3263286" y="2569838"/>
                  </a:lnTo>
                  <a:lnTo>
                    <a:pt x="3276883" y="2566438"/>
                  </a:lnTo>
                  <a:lnTo>
                    <a:pt x="3297279" y="2559640"/>
                  </a:lnTo>
                  <a:lnTo>
                    <a:pt x="3310876" y="2552841"/>
                  </a:lnTo>
                  <a:lnTo>
                    <a:pt x="3317674" y="2546043"/>
                  </a:lnTo>
                  <a:lnTo>
                    <a:pt x="3317674" y="2539244"/>
                  </a:lnTo>
                  <a:lnTo>
                    <a:pt x="3314275" y="2532446"/>
                  </a:lnTo>
                  <a:lnTo>
                    <a:pt x="3307476" y="2518849"/>
                  </a:lnTo>
                  <a:lnTo>
                    <a:pt x="3273484" y="2498453"/>
                  </a:lnTo>
                  <a:lnTo>
                    <a:pt x="3188503" y="2454263"/>
                  </a:lnTo>
                  <a:lnTo>
                    <a:pt x="3055932" y="2386278"/>
                  </a:lnTo>
                  <a:lnTo>
                    <a:pt x="2855375" y="2280901"/>
                  </a:lnTo>
                  <a:lnTo>
                    <a:pt x="2712607" y="2202718"/>
                  </a:lnTo>
                  <a:lnTo>
                    <a:pt x="2532446" y="2100740"/>
                  </a:lnTo>
                  <a:lnTo>
                    <a:pt x="2348886" y="1991964"/>
                  </a:lnTo>
                  <a:lnTo>
                    <a:pt x="2229912" y="1917180"/>
                  </a:lnTo>
                  <a:lnTo>
                    <a:pt x="2046352" y="1798206"/>
                  </a:lnTo>
                  <a:lnTo>
                    <a:pt x="1876389" y="1682632"/>
                  </a:lnTo>
                  <a:lnTo>
                    <a:pt x="1750617" y="1587453"/>
                  </a:lnTo>
                  <a:lnTo>
                    <a:pt x="1624845" y="1488874"/>
                  </a:lnTo>
                  <a:lnTo>
                    <a:pt x="1495673" y="1376699"/>
                  </a:lnTo>
                  <a:lnTo>
                    <a:pt x="1291717" y="1186340"/>
                  </a:lnTo>
                  <a:lnTo>
                    <a:pt x="1118355" y="10095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162" name="グループ化 1">
            <a:extLst>
              <a:ext uri="{FF2B5EF4-FFF2-40B4-BE49-F238E27FC236}">
                <a16:creationId xmlns:a16="http://schemas.microsoft.com/office/drawing/2014/main" id="{455CAFF9-1EDD-4D94-B22E-A6399B769267}"/>
              </a:ext>
            </a:extLst>
          </p:cNvPr>
          <p:cNvGrpSpPr>
            <a:grpSpLocks/>
          </p:cNvGrpSpPr>
          <p:nvPr/>
        </p:nvGrpSpPr>
        <p:grpSpPr bwMode="auto">
          <a:xfrm>
            <a:off x="2565400" y="1709738"/>
            <a:ext cx="4752975" cy="4151312"/>
            <a:chOff x="2565400" y="1709738"/>
            <a:chExt cx="4752975" cy="4151312"/>
          </a:xfrm>
        </p:grpSpPr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E0056CC7-A694-4098-A018-3232DA992C7B}"/>
                </a:ext>
              </a:extLst>
            </p:cNvPr>
            <p:cNvSpPr/>
            <p:nvPr/>
          </p:nvSpPr>
          <p:spPr>
            <a:xfrm>
              <a:off x="3743325" y="1709738"/>
              <a:ext cx="2571750" cy="1539875"/>
            </a:xfrm>
            <a:custGeom>
              <a:avLst/>
              <a:gdLst>
                <a:gd name="connsiteX0" fmla="*/ 1526381 w 2571750"/>
                <a:gd name="connsiteY0" fmla="*/ 173831 h 1540668"/>
                <a:gd name="connsiteX1" fmla="*/ 1300163 w 2571750"/>
                <a:gd name="connsiteY1" fmla="*/ 221456 h 1540668"/>
                <a:gd name="connsiteX2" fmla="*/ 1028700 w 2571750"/>
                <a:gd name="connsiteY2" fmla="*/ 278606 h 1540668"/>
                <a:gd name="connsiteX3" fmla="*/ 821531 w 2571750"/>
                <a:gd name="connsiteY3" fmla="*/ 319087 h 1540668"/>
                <a:gd name="connsiteX4" fmla="*/ 635794 w 2571750"/>
                <a:gd name="connsiteY4" fmla="*/ 352425 h 1540668"/>
                <a:gd name="connsiteX5" fmla="*/ 459581 w 2571750"/>
                <a:gd name="connsiteY5" fmla="*/ 378618 h 1540668"/>
                <a:gd name="connsiteX6" fmla="*/ 304800 w 2571750"/>
                <a:gd name="connsiteY6" fmla="*/ 400050 h 1540668"/>
                <a:gd name="connsiteX7" fmla="*/ 83344 w 2571750"/>
                <a:gd name="connsiteY7" fmla="*/ 426243 h 1540668"/>
                <a:gd name="connsiteX8" fmla="*/ 0 w 2571750"/>
                <a:gd name="connsiteY8" fmla="*/ 433387 h 1540668"/>
                <a:gd name="connsiteX9" fmla="*/ 69056 w 2571750"/>
                <a:gd name="connsiteY9" fmla="*/ 588168 h 1540668"/>
                <a:gd name="connsiteX10" fmla="*/ 230981 w 2571750"/>
                <a:gd name="connsiteY10" fmla="*/ 581025 h 1540668"/>
                <a:gd name="connsiteX11" fmla="*/ 359569 w 2571750"/>
                <a:gd name="connsiteY11" fmla="*/ 571500 h 1540668"/>
                <a:gd name="connsiteX12" fmla="*/ 473869 w 2571750"/>
                <a:gd name="connsiteY12" fmla="*/ 557212 h 1540668"/>
                <a:gd name="connsiteX13" fmla="*/ 669131 w 2571750"/>
                <a:gd name="connsiteY13" fmla="*/ 521493 h 1540668"/>
                <a:gd name="connsiteX14" fmla="*/ 981075 w 2571750"/>
                <a:gd name="connsiteY14" fmla="*/ 464343 h 1540668"/>
                <a:gd name="connsiteX15" fmla="*/ 1304925 w 2571750"/>
                <a:gd name="connsiteY15" fmla="*/ 402431 h 1540668"/>
                <a:gd name="connsiteX16" fmla="*/ 1597819 w 2571750"/>
                <a:gd name="connsiteY16" fmla="*/ 342900 h 1540668"/>
                <a:gd name="connsiteX17" fmla="*/ 1843088 w 2571750"/>
                <a:gd name="connsiteY17" fmla="*/ 292893 h 1540668"/>
                <a:gd name="connsiteX18" fmla="*/ 1971675 w 2571750"/>
                <a:gd name="connsiteY18" fmla="*/ 266700 h 1540668"/>
                <a:gd name="connsiteX19" fmla="*/ 1988344 w 2571750"/>
                <a:gd name="connsiteY19" fmla="*/ 266700 h 1540668"/>
                <a:gd name="connsiteX20" fmla="*/ 2007394 w 2571750"/>
                <a:gd name="connsiteY20" fmla="*/ 271462 h 1540668"/>
                <a:gd name="connsiteX21" fmla="*/ 2026444 w 2571750"/>
                <a:gd name="connsiteY21" fmla="*/ 280987 h 1540668"/>
                <a:gd name="connsiteX22" fmla="*/ 2047875 w 2571750"/>
                <a:gd name="connsiteY22" fmla="*/ 302418 h 1540668"/>
                <a:gd name="connsiteX23" fmla="*/ 2062163 w 2571750"/>
                <a:gd name="connsiteY23" fmla="*/ 330993 h 1540668"/>
                <a:gd name="connsiteX24" fmla="*/ 2074069 w 2571750"/>
                <a:gd name="connsiteY24" fmla="*/ 361950 h 1540668"/>
                <a:gd name="connsiteX25" fmla="*/ 2081213 w 2571750"/>
                <a:gd name="connsiteY25" fmla="*/ 400050 h 1540668"/>
                <a:gd name="connsiteX26" fmla="*/ 2081213 w 2571750"/>
                <a:gd name="connsiteY26" fmla="*/ 440531 h 1540668"/>
                <a:gd name="connsiteX27" fmla="*/ 2081213 w 2571750"/>
                <a:gd name="connsiteY27" fmla="*/ 466725 h 1540668"/>
                <a:gd name="connsiteX28" fmla="*/ 2052638 w 2571750"/>
                <a:gd name="connsiteY28" fmla="*/ 616743 h 1540668"/>
                <a:gd name="connsiteX29" fmla="*/ 1997869 w 2571750"/>
                <a:gd name="connsiteY29" fmla="*/ 873918 h 1540668"/>
                <a:gd name="connsiteX30" fmla="*/ 1931194 w 2571750"/>
                <a:gd name="connsiteY30" fmla="*/ 1202531 h 1540668"/>
                <a:gd name="connsiteX31" fmla="*/ 1893094 w 2571750"/>
                <a:gd name="connsiteY31" fmla="*/ 1366837 h 1540668"/>
                <a:gd name="connsiteX32" fmla="*/ 1885950 w 2571750"/>
                <a:gd name="connsiteY32" fmla="*/ 1404937 h 1540668"/>
                <a:gd name="connsiteX33" fmla="*/ 1885950 w 2571750"/>
                <a:gd name="connsiteY33" fmla="*/ 1419225 h 1540668"/>
                <a:gd name="connsiteX34" fmla="*/ 1888331 w 2571750"/>
                <a:gd name="connsiteY34" fmla="*/ 1443037 h 1540668"/>
                <a:gd name="connsiteX35" fmla="*/ 1895475 w 2571750"/>
                <a:gd name="connsiteY35" fmla="*/ 1481137 h 1540668"/>
                <a:gd name="connsiteX36" fmla="*/ 1907381 w 2571750"/>
                <a:gd name="connsiteY36" fmla="*/ 1507331 h 1540668"/>
                <a:gd name="connsiteX37" fmla="*/ 1919288 w 2571750"/>
                <a:gd name="connsiteY37" fmla="*/ 1521618 h 1540668"/>
                <a:gd name="connsiteX38" fmla="*/ 1928813 w 2571750"/>
                <a:gd name="connsiteY38" fmla="*/ 1528762 h 1540668"/>
                <a:gd name="connsiteX39" fmla="*/ 1950244 w 2571750"/>
                <a:gd name="connsiteY39" fmla="*/ 1538287 h 1540668"/>
                <a:gd name="connsiteX40" fmla="*/ 1964531 w 2571750"/>
                <a:gd name="connsiteY40" fmla="*/ 1540668 h 1540668"/>
                <a:gd name="connsiteX41" fmla="*/ 1976438 w 2571750"/>
                <a:gd name="connsiteY41" fmla="*/ 1535906 h 1540668"/>
                <a:gd name="connsiteX42" fmla="*/ 1997869 w 2571750"/>
                <a:gd name="connsiteY42" fmla="*/ 1526381 h 1540668"/>
                <a:gd name="connsiteX43" fmla="*/ 2031206 w 2571750"/>
                <a:gd name="connsiteY43" fmla="*/ 1493043 h 1540668"/>
                <a:gd name="connsiteX44" fmla="*/ 2078831 w 2571750"/>
                <a:gd name="connsiteY44" fmla="*/ 1433512 h 1540668"/>
                <a:gd name="connsiteX45" fmla="*/ 2093119 w 2571750"/>
                <a:gd name="connsiteY45" fmla="*/ 1407318 h 1540668"/>
                <a:gd name="connsiteX46" fmla="*/ 2140744 w 2571750"/>
                <a:gd name="connsiteY46" fmla="*/ 1281112 h 1540668"/>
                <a:gd name="connsiteX47" fmla="*/ 2226469 w 2571750"/>
                <a:gd name="connsiteY47" fmla="*/ 1035843 h 1540668"/>
                <a:gd name="connsiteX48" fmla="*/ 2324100 w 2571750"/>
                <a:gd name="connsiteY48" fmla="*/ 766762 h 1540668"/>
                <a:gd name="connsiteX49" fmla="*/ 2421731 w 2571750"/>
                <a:gd name="connsiteY49" fmla="*/ 488156 h 1540668"/>
                <a:gd name="connsiteX50" fmla="*/ 2428875 w 2571750"/>
                <a:gd name="connsiteY50" fmla="*/ 469106 h 1540668"/>
                <a:gd name="connsiteX51" fmla="*/ 2452688 w 2571750"/>
                <a:gd name="connsiteY51" fmla="*/ 447675 h 1540668"/>
                <a:gd name="connsiteX52" fmla="*/ 2493169 w 2571750"/>
                <a:gd name="connsiteY52" fmla="*/ 414337 h 1540668"/>
                <a:gd name="connsiteX53" fmla="*/ 2536031 w 2571750"/>
                <a:gd name="connsiteY53" fmla="*/ 383381 h 1540668"/>
                <a:gd name="connsiteX54" fmla="*/ 2555081 w 2571750"/>
                <a:gd name="connsiteY54" fmla="*/ 366712 h 1540668"/>
                <a:gd name="connsiteX55" fmla="*/ 2564606 w 2571750"/>
                <a:gd name="connsiteY55" fmla="*/ 357187 h 1540668"/>
                <a:gd name="connsiteX56" fmla="*/ 2571750 w 2571750"/>
                <a:gd name="connsiteY56" fmla="*/ 345281 h 1540668"/>
                <a:gd name="connsiteX57" fmla="*/ 2571750 w 2571750"/>
                <a:gd name="connsiteY57" fmla="*/ 330993 h 1540668"/>
                <a:gd name="connsiteX58" fmla="*/ 2569369 w 2571750"/>
                <a:gd name="connsiteY58" fmla="*/ 311943 h 1540668"/>
                <a:gd name="connsiteX59" fmla="*/ 2555081 w 2571750"/>
                <a:gd name="connsiteY59" fmla="*/ 285750 h 1540668"/>
                <a:gd name="connsiteX60" fmla="*/ 2538413 w 2571750"/>
                <a:gd name="connsiteY60" fmla="*/ 261937 h 1540668"/>
                <a:gd name="connsiteX61" fmla="*/ 2509838 w 2571750"/>
                <a:gd name="connsiteY61" fmla="*/ 235743 h 1540668"/>
                <a:gd name="connsiteX62" fmla="*/ 2428875 w 2571750"/>
                <a:gd name="connsiteY62" fmla="*/ 176212 h 1540668"/>
                <a:gd name="connsiteX63" fmla="*/ 2307431 w 2571750"/>
                <a:gd name="connsiteY63" fmla="*/ 90487 h 1540668"/>
                <a:gd name="connsiteX64" fmla="*/ 2245519 w 2571750"/>
                <a:gd name="connsiteY64" fmla="*/ 54768 h 1540668"/>
                <a:gd name="connsiteX65" fmla="*/ 2169319 w 2571750"/>
                <a:gd name="connsiteY65" fmla="*/ 19050 h 1540668"/>
                <a:gd name="connsiteX66" fmla="*/ 2121694 w 2571750"/>
                <a:gd name="connsiteY66" fmla="*/ 0 h 1540668"/>
                <a:gd name="connsiteX67" fmla="*/ 2105025 w 2571750"/>
                <a:gd name="connsiteY67" fmla="*/ 2381 h 1540668"/>
                <a:gd name="connsiteX68" fmla="*/ 2031206 w 2571750"/>
                <a:gd name="connsiteY68" fmla="*/ 30956 h 1540668"/>
                <a:gd name="connsiteX69" fmla="*/ 1909763 w 2571750"/>
                <a:gd name="connsiteY69" fmla="*/ 83343 h 1540668"/>
                <a:gd name="connsiteX70" fmla="*/ 1883569 w 2571750"/>
                <a:gd name="connsiteY70" fmla="*/ 92868 h 1540668"/>
                <a:gd name="connsiteX71" fmla="*/ 1745456 w 2571750"/>
                <a:gd name="connsiteY71" fmla="*/ 121443 h 1540668"/>
                <a:gd name="connsiteX72" fmla="*/ 1526381 w 2571750"/>
                <a:gd name="connsiteY72" fmla="*/ 17383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71750" h="1540668">
                  <a:moveTo>
                    <a:pt x="1526381" y="173831"/>
                  </a:moveTo>
                  <a:lnTo>
                    <a:pt x="1300163" y="221456"/>
                  </a:lnTo>
                  <a:lnTo>
                    <a:pt x="1028700" y="278606"/>
                  </a:lnTo>
                  <a:lnTo>
                    <a:pt x="821531" y="319087"/>
                  </a:lnTo>
                  <a:lnTo>
                    <a:pt x="635794" y="352425"/>
                  </a:lnTo>
                  <a:lnTo>
                    <a:pt x="459581" y="378618"/>
                  </a:lnTo>
                  <a:lnTo>
                    <a:pt x="304800" y="400050"/>
                  </a:lnTo>
                  <a:lnTo>
                    <a:pt x="83344" y="426243"/>
                  </a:lnTo>
                  <a:lnTo>
                    <a:pt x="0" y="433387"/>
                  </a:lnTo>
                  <a:lnTo>
                    <a:pt x="69056" y="588168"/>
                  </a:lnTo>
                  <a:lnTo>
                    <a:pt x="230981" y="581025"/>
                  </a:lnTo>
                  <a:lnTo>
                    <a:pt x="359569" y="571500"/>
                  </a:lnTo>
                  <a:lnTo>
                    <a:pt x="473869" y="557212"/>
                  </a:lnTo>
                  <a:lnTo>
                    <a:pt x="669131" y="521493"/>
                  </a:lnTo>
                  <a:lnTo>
                    <a:pt x="981075" y="464343"/>
                  </a:lnTo>
                  <a:lnTo>
                    <a:pt x="1304925" y="402431"/>
                  </a:lnTo>
                  <a:lnTo>
                    <a:pt x="1597819" y="342900"/>
                  </a:lnTo>
                  <a:lnTo>
                    <a:pt x="1843088" y="292893"/>
                  </a:lnTo>
                  <a:lnTo>
                    <a:pt x="1971675" y="266700"/>
                  </a:lnTo>
                  <a:lnTo>
                    <a:pt x="1988344" y="266700"/>
                  </a:lnTo>
                  <a:lnTo>
                    <a:pt x="2007394" y="271462"/>
                  </a:lnTo>
                  <a:lnTo>
                    <a:pt x="2026444" y="280987"/>
                  </a:lnTo>
                  <a:lnTo>
                    <a:pt x="2047875" y="302418"/>
                  </a:lnTo>
                  <a:lnTo>
                    <a:pt x="2062163" y="330993"/>
                  </a:lnTo>
                  <a:lnTo>
                    <a:pt x="2074069" y="361950"/>
                  </a:lnTo>
                  <a:lnTo>
                    <a:pt x="2081213" y="400050"/>
                  </a:lnTo>
                  <a:lnTo>
                    <a:pt x="2081213" y="440531"/>
                  </a:lnTo>
                  <a:lnTo>
                    <a:pt x="2081213" y="466725"/>
                  </a:lnTo>
                  <a:lnTo>
                    <a:pt x="2052638" y="616743"/>
                  </a:lnTo>
                  <a:lnTo>
                    <a:pt x="1997869" y="873918"/>
                  </a:lnTo>
                  <a:lnTo>
                    <a:pt x="1931194" y="1202531"/>
                  </a:lnTo>
                  <a:lnTo>
                    <a:pt x="1893094" y="1366837"/>
                  </a:lnTo>
                  <a:lnTo>
                    <a:pt x="1885950" y="1404937"/>
                  </a:lnTo>
                  <a:lnTo>
                    <a:pt x="1885950" y="1419225"/>
                  </a:lnTo>
                  <a:lnTo>
                    <a:pt x="1888331" y="1443037"/>
                  </a:lnTo>
                  <a:lnTo>
                    <a:pt x="1895475" y="1481137"/>
                  </a:lnTo>
                  <a:lnTo>
                    <a:pt x="1907381" y="1507331"/>
                  </a:lnTo>
                  <a:lnTo>
                    <a:pt x="1919288" y="1521618"/>
                  </a:lnTo>
                  <a:lnTo>
                    <a:pt x="1928813" y="1528762"/>
                  </a:lnTo>
                  <a:lnTo>
                    <a:pt x="1950244" y="1538287"/>
                  </a:lnTo>
                  <a:lnTo>
                    <a:pt x="1964531" y="1540668"/>
                  </a:lnTo>
                  <a:lnTo>
                    <a:pt x="1976438" y="1535906"/>
                  </a:lnTo>
                  <a:lnTo>
                    <a:pt x="1997869" y="1526381"/>
                  </a:lnTo>
                  <a:lnTo>
                    <a:pt x="2031206" y="1493043"/>
                  </a:lnTo>
                  <a:lnTo>
                    <a:pt x="2078831" y="1433512"/>
                  </a:lnTo>
                  <a:lnTo>
                    <a:pt x="2093119" y="1407318"/>
                  </a:lnTo>
                  <a:lnTo>
                    <a:pt x="2140744" y="1281112"/>
                  </a:lnTo>
                  <a:lnTo>
                    <a:pt x="2226469" y="1035843"/>
                  </a:lnTo>
                  <a:lnTo>
                    <a:pt x="2324100" y="766762"/>
                  </a:lnTo>
                  <a:lnTo>
                    <a:pt x="2421731" y="488156"/>
                  </a:lnTo>
                  <a:lnTo>
                    <a:pt x="2428875" y="469106"/>
                  </a:lnTo>
                  <a:lnTo>
                    <a:pt x="2452688" y="447675"/>
                  </a:lnTo>
                  <a:lnTo>
                    <a:pt x="2493169" y="414337"/>
                  </a:lnTo>
                  <a:lnTo>
                    <a:pt x="2536031" y="383381"/>
                  </a:lnTo>
                  <a:lnTo>
                    <a:pt x="2555081" y="366712"/>
                  </a:lnTo>
                  <a:lnTo>
                    <a:pt x="2564606" y="357187"/>
                  </a:lnTo>
                  <a:lnTo>
                    <a:pt x="2571750" y="345281"/>
                  </a:lnTo>
                  <a:lnTo>
                    <a:pt x="2571750" y="330993"/>
                  </a:lnTo>
                  <a:lnTo>
                    <a:pt x="2569369" y="311943"/>
                  </a:lnTo>
                  <a:lnTo>
                    <a:pt x="2555081" y="285750"/>
                  </a:lnTo>
                  <a:lnTo>
                    <a:pt x="2538413" y="261937"/>
                  </a:lnTo>
                  <a:lnTo>
                    <a:pt x="2509838" y="235743"/>
                  </a:lnTo>
                  <a:lnTo>
                    <a:pt x="2428875" y="176212"/>
                  </a:lnTo>
                  <a:lnTo>
                    <a:pt x="2307431" y="90487"/>
                  </a:lnTo>
                  <a:lnTo>
                    <a:pt x="2245519" y="54768"/>
                  </a:lnTo>
                  <a:lnTo>
                    <a:pt x="2169319" y="19050"/>
                  </a:lnTo>
                  <a:lnTo>
                    <a:pt x="2121694" y="0"/>
                  </a:lnTo>
                  <a:lnTo>
                    <a:pt x="2105025" y="2381"/>
                  </a:lnTo>
                  <a:lnTo>
                    <a:pt x="2031206" y="30956"/>
                  </a:lnTo>
                  <a:lnTo>
                    <a:pt x="1909763" y="83343"/>
                  </a:lnTo>
                  <a:lnTo>
                    <a:pt x="1883569" y="92868"/>
                  </a:lnTo>
                  <a:lnTo>
                    <a:pt x="1745456" y="121443"/>
                  </a:lnTo>
                  <a:lnTo>
                    <a:pt x="1526381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42633D8-B813-4595-BD1E-12278E2A0D10}"/>
                </a:ext>
              </a:extLst>
            </p:cNvPr>
            <p:cNvSpPr/>
            <p:nvPr/>
          </p:nvSpPr>
          <p:spPr>
            <a:xfrm>
              <a:off x="3890963" y="2862263"/>
              <a:ext cx="1862137" cy="495300"/>
            </a:xfrm>
            <a:custGeom>
              <a:avLst/>
              <a:gdLst>
                <a:gd name="connsiteX0" fmla="*/ 1614487 w 1862137"/>
                <a:gd name="connsiteY0" fmla="*/ 33337 h 495300"/>
                <a:gd name="connsiteX1" fmla="*/ 1445418 w 1862137"/>
                <a:gd name="connsiteY1" fmla="*/ 59531 h 495300"/>
                <a:gd name="connsiteX2" fmla="*/ 1271587 w 1862137"/>
                <a:gd name="connsiteY2" fmla="*/ 90487 h 495300"/>
                <a:gd name="connsiteX3" fmla="*/ 1064418 w 1862137"/>
                <a:gd name="connsiteY3" fmla="*/ 130968 h 495300"/>
                <a:gd name="connsiteX4" fmla="*/ 854868 w 1862137"/>
                <a:gd name="connsiteY4" fmla="*/ 176212 h 495300"/>
                <a:gd name="connsiteX5" fmla="*/ 552450 w 1862137"/>
                <a:gd name="connsiteY5" fmla="*/ 245268 h 495300"/>
                <a:gd name="connsiteX6" fmla="*/ 335756 w 1862137"/>
                <a:gd name="connsiteY6" fmla="*/ 295275 h 495300"/>
                <a:gd name="connsiteX7" fmla="*/ 4762 w 1862137"/>
                <a:gd name="connsiteY7" fmla="*/ 378618 h 495300"/>
                <a:gd name="connsiteX8" fmla="*/ 0 w 1862137"/>
                <a:gd name="connsiteY8" fmla="*/ 495300 h 495300"/>
                <a:gd name="connsiteX9" fmla="*/ 130968 w 1862137"/>
                <a:gd name="connsiteY9" fmla="*/ 478631 h 495300"/>
                <a:gd name="connsiteX10" fmla="*/ 161925 w 1862137"/>
                <a:gd name="connsiteY10" fmla="*/ 478631 h 495300"/>
                <a:gd name="connsiteX11" fmla="*/ 364331 w 1862137"/>
                <a:gd name="connsiteY11" fmla="*/ 459581 h 495300"/>
                <a:gd name="connsiteX12" fmla="*/ 461962 w 1862137"/>
                <a:gd name="connsiteY12" fmla="*/ 435768 h 495300"/>
                <a:gd name="connsiteX13" fmla="*/ 576262 w 1862137"/>
                <a:gd name="connsiteY13" fmla="*/ 407193 h 495300"/>
                <a:gd name="connsiteX14" fmla="*/ 695325 w 1862137"/>
                <a:gd name="connsiteY14" fmla="*/ 381000 h 495300"/>
                <a:gd name="connsiteX15" fmla="*/ 842962 w 1862137"/>
                <a:gd name="connsiteY15" fmla="*/ 350043 h 495300"/>
                <a:gd name="connsiteX16" fmla="*/ 1009650 w 1862137"/>
                <a:gd name="connsiteY16" fmla="*/ 316706 h 495300"/>
                <a:gd name="connsiteX17" fmla="*/ 1166812 w 1862137"/>
                <a:gd name="connsiteY17" fmla="*/ 290512 h 495300"/>
                <a:gd name="connsiteX18" fmla="*/ 1331118 w 1862137"/>
                <a:gd name="connsiteY18" fmla="*/ 264318 h 495300"/>
                <a:gd name="connsiteX19" fmla="*/ 1524000 w 1862137"/>
                <a:gd name="connsiteY19" fmla="*/ 235743 h 495300"/>
                <a:gd name="connsiteX20" fmla="*/ 1678781 w 1862137"/>
                <a:gd name="connsiteY20" fmla="*/ 216693 h 495300"/>
                <a:gd name="connsiteX21" fmla="*/ 1833562 w 1862137"/>
                <a:gd name="connsiteY21" fmla="*/ 204787 h 495300"/>
                <a:gd name="connsiteX22" fmla="*/ 1862137 w 1862137"/>
                <a:gd name="connsiteY22" fmla="*/ 0 h 495300"/>
                <a:gd name="connsiteX23" fmla="*/ 1752600 w 1862137"/>
                <a:gd name="connsiteY23" fmla="*/ 14287 h 495300"/>
                <a:gd name="connsiteX24" fmla="*/ 1614487 w 1862137"/>
                <a:gd name="connsiteY24" fmla="*/ 333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2137" h="495300">
                  <a:moveTo>
                    <a:pt x="1614487" y="33337"/>
                  </a:moveTo>
                  <a:lnTo>
                    <a:pt x="1445418" y="59531"/>
                  </a:lnTo>
                  <a:lnTo>
                    <a:pt x="1271587" y="90487"/>
                  </a:lnTo>
                  <a:lnTo>
                    <a:pt x="1064418" y="130968"/>
                  </a:lnTo>
                  <a:lnTo>
                    <a:pt x="854868" y="176212"/>
                  </a:lnTo>
                  <a:lnTo>
                    <a:pt x="552450" y="245268"/>
                  </a:lnTo>
                  <a:lnTo>
                    <a:pt x="335756" y="295275"/>
                  </a:lnTo>
                  <a:lnTo>
                    <a:pt x="4762" y="378618"/>
                  </a:lnTo>
                  <a:lnTo>
                    <a:pt x="0" y="495300"/>
                  </a:lnTo>
                  <a:lnTo>
                    <a:pt x="130968" y="478631"/>
                  </a:lnTo>
                  <a:lnTo>
                    <a:pt x="161925" y="478631"/>
                  </a:lnTo>
                  <a:lnTo>
                    <a:pt x="364331" y="459581"/>
                  </a:lnTo>
                  <a:lnTo>
                    <a:pt x="461962" y="435768"/>
                  </a:lnTo>
                  <a:lnTo>
                    <a:pt x="576262" y="407193"/>
                  </a:lnTo>
                  <a:lnTo>
                    <a:pt x="695325" y="381000"/>
                  </a:lnTo>
                  <a:lnTo>
                    <a:pt x="842962" y="350043"/>
                  </a:lnTo>
                  <a:lnTo>
                    <a:pt x="1009650" y="316706"/>
                  </a:lnTo>
                  <a:lnTo>
                    <a:pt x="1166812" y="290512"/>
                  </a:lnTo>
                  <a:lnTo>
                    <a:pt x="1331118" y="264318"/>
                  </a:lnTo>
                  <a:lnTo>
                    <a:pt x="1524000" y="235743"/>
                  </a:lnTo>
                  <a:lnTo>
                    <a:pt x="1678781" y="216693"/>
                  </a:lnTo>
                  <a:lnTo>
                    <a:pt x="1833562" y="204787"/>
                  </a:lnTo>
                  <a:lnTo>
                    <a:pt x="1862137" y="0"/>
                  </a:lnTo>
                  <a:lnTo>
                    <a:pt x="1752600" y="14287"/>
                  </a:lnTo>
                  <a:lnTo>
                    <a:pt x="1614487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56259696-E5A4-49BC-97AF-96BB8E7A4C9A}"/>
                </a:ext>
              </a:extLst>
            </p:cNvPr>
            <p:cNvSpPr/>
            <p:nvPr/>
          </p:nvSpPr>
          <p:spPr>
            <a:xfrm rot="16200000">
              <a:off x="1406525" y="3149600"/>
              <a:ext cx="3802063" cy="1484313"/>
            </a:xfrm>
            <a:custGeom>
              <a:avLst/>
              <a:gdLst>
                <a:gd name="connsiteX0" fmla="*/ 1853348 w 3801818"/>
                <a:gd name="connsiteY0" fmla="*/ 1104644 h 1485133"/>
                <a:gd name="connsiteX1" fmla="*/ 1678446 w 3801818"/>
                <a:gd name="connsiteY1" fmla="*/ 1058617 h 1485133"/>
                <a:gd name="connsiteX2" fmla="*/ 1552639 w 3801818"/>
                <a:gd name="connsiteY2" fmla="*/ 1018727 h 1485133"/>
                <a:gd name="connsiteX3" fmla="*/ 1362395 w 3801818"/>
                <a:gd name="connsiteY3" fmla="*/ 945084 h 1485133"/>
                <a:gd name="connsiteX4" fmla="*/ 1221246 w 3801818"/>
                <a:gd name="connsiteY4" fmla="*/ 883715 h 1485133"/>
                <a:gd name="connsiteX5" fmla="*/ 1116919 w 3801818"/>
                <a:gd name="connsiteY5" fmla="*/ 834620 h 1485133"/>
                <a:gd name="connsiteX6" fmla="*/ 984975 w 3801818"/>
                <a:gd name="connsiteY6" fmla="*/ 764045 h 1485133"/>
                <a:gd name="connsiteX7" fmla="*/ 853031 w 3801818"/>
                <a:gd name="connsiteY7" fmla="*/ 684266 h 1485133"/>
                <a:gd name="connsiteX8" fmla="*/ 730293 w 3801818"/>
                <a:gd name="connsiteY8" fmla="*/ 601417 h 1485133"/>
                <a:gd name="connsiteX9" fmla="*/ 613692 w 3801818"/>
                <a:gd name="connsiteY9" fmla="*/ 518569 h 1485133"/>
                <a:gd name="connsiteX10" fmla="*/ 506296 w 3801818"/>
                <a:gd name="connsiteY10" fmla="*/ 432652 h 1485133"/>
                <a:gd name="connsiteX11" fmla="*/ 423447 w 3801818"/>
                <a:gd name="connsiteY11" fmla="*/ 362078 h 1485133"/>
                <a:gd name="connsiteX12" fmla="*/ 309915 w 3801818"/>
                <a:gd name="connsiteY12" fmla="*/ 263887 h 1485133"/>
                <a:gd name="connsiteX13" fmla="*/ 217861 w 3801818"/>
                <a:gd name="connsiteY13" fmla="*/ 174902 h 1485133"/>
                <a:gd name="connsiteX14" fmla="*/ 125807 w 3801818"/>
                <a:gd name="connsiteY14" fmla="*/ 82848 h 1485133"/>
                <a:gd name="connsiteX15" fmla="*/ 61370 w 3801818"/>
                <a:gd name="connsiteY15" fmla="*/ 15342 h 1485133"/>
                <a:gd name="connsiteX16" fmla="*/ 46027 w 3801818"/>
                <a:gd name="connsiteY16" fmla="*/ 6137 h 1485133"/>
                <a:gd name="connsiteX17" fmla="*/ 21480 w 3801818"/>
                <a:gd name="connsiteY17" fmla="*/ 0 h 1485133"/>
                <a:gd name="connsiteX18" fmla="*/ 9206 w 3801818"/>
                <a:gd name="connsiteY18" fmla="*/ 6137 h 1485133"/>
                <a:gd name="connsiteX19" fmla="*/ 0 w 3801818"/>
                <a:gd name="connsiteY19" fmla="*/ 15342 h 1485133"/>
                <a:gd name="connsiteX20" fmla="*/ 3069 w 3801818"/>
                <a:gd name="connsiteY20" fmla="*/ 42958 h 1485133"/>
                <a:gd name="connsiteX21" fmla="*/ 18411 w 3801818"/>
                <a:gd name="connsiteY21" fmla="*/ 82848 h 1485133"/>
                <a:gd name="connsiteX22" fmla="*/ 92054 w 3801818"/>
                <a:gd name="connsiteY22" fmla="*/ 177970 h 1485133"/>
                <a:gd name="connsiteX23" fmla="*/ 227066 w 3801818"/>
                <a:gd name="connsiteY23" fmla="*/ 337530 h 1485133"/>
                <a:gd name="connsiteX24" fmla="*/ 309915 w 3801818"/>
                <a:gd name="connsiteY24" fmla="*/ 429584 h 1485133"/>
                <a:gd name="connsiteX25" fmla="*/ 408105 w 3801818"/>
                <a:gd name="connsiteY25" fmla="*/ 527774 h 1485133"/>
                <a:gd name="connsiteX26" fmla="*/ 527775 w 3801818"/>
                <a:gd name="connsiteY26" fmla="*/ 638239 h 1485133"/>
                <a:gd name="connsiteX27" fmla="*/ 644376 w 3801818"/>
                <a:gd name="connsiteY27" fmla="*/ 736429 h 1485133"/>
                <a:gd name="connsiteX28" fmla="*/ 791662 w 3801818"/>
                <a:gd name="connsiteY28" fmla="*/ 843825 h 1485133"/>
                <a:gd name="connsiteX29" fmla="*/ 917469 w 3801818"/>
                <a:gd name="connsiteY29" fmla="*/ 929742 h 1485133"/>
                <a:gd name="connsiteX30" fmla="*/ 1061686 w 3801818"/>
                <a:gd name="connsiteY30" fmla="*/ 1012590 h 1485133"/>
                <a:gd name="connsiteX31" fmla="*/ 1202835 w 3801818"/>
                <a:gd name="connsiteY31" fmla="*/ 1089302 h 1485133"/>
                <a:gd name="connsiteX32" fmla="*/ 1365464 w 3801818"/>
                <a:gd name="connsiteY32" fmla="*/ 1162945 h 1485133"/>
                <a:gd name="connsiteX33" fmla="*/ 1531160 w 3801818"/>
                <a:gd name="connsiteY33" fmla="*/ 1230451 h 1485133"/>
                <a:gd name="connsiteX34" fmla="*/ 1736747 w 3801818"/>
                <a:gd name="connsiteY34" fmla="*/ 1301025 h 1485133"/>
                <a:gd name="connsiteX35" fmla="*/ 1933128 w 3801818"/>
                <a:gd name="connsiteY35" fmla="*/ 1353189 h 1485133"/>
                <a:gd name="connsiteX36" fmla="*/ 2065072 w 3801818"/>
                <a:gd name="connsiteY36" fmla="*/ 1380805 h 1485133"/>
                <a:gd name="connsiteX37" fmla="*/ 2230768 w 3801818"/>
                <a:gd name="connsiteY37" fmla="*/ 1411490 h 1485133"/>
                <a:gd name="connsiteX38" fmla="*/ 2387259 w 3801818"/>
                <a:gd name="connsiteY38" fmla="*/ 1436037 h 1485133"/>
                <a:gd name="connsiteX39" fmla="*/ 2494655 w 3801818"/>
                <a:gd name="connsiteY39" fmla="*/ 1451380 h 1485133"/>
                <a:gd name="connsiteX40" fmla="*/ 2559093 w 3801818"/>
                <a:gd name="connsiteY40" fmla="*/ 1466722 h 1485133"/>
                <a:gd name="connsiteX41" fmla="*/ 2737064 w 3801818"/>
                <a:gd name="connsiteY41" fmla="*/ 1469790 h 1485133"/>
                <a:gd name="connsiteX42" fmla="*/ 2994814 w 3801818"/>
                <a:gd name="connsiteY42" fmla="*/ 1478996 h 1485133"/>
                <a:gd name="connsiteX43" fmla="*/ 3175853 w 3801818"/>
                <a:gd name="connsiteY43" fmla="*/ 1485133 h 1485133"/>
                <a:gd name="connsiteX44" fmla="*/ 3277112 w 3801818"/>
                <a:gd name="connsiteY44" fmla="*/ 1485133 h 1485133"/>
                <a:gd name="connsiteX45" fmla="*/ 3323139 w 3801818"/>
                <a:gd name="connsiteY45" fmla="*/ 1475927 h 1485133"/>
                <a:gd name="connsiteX46" fmla="*/ 3375302 w 3801818"/>
                <a:gd name="connsiteY46" fmla="*/ 1454448 h 1485133"/>
                <a:gd name="connsiteX47" fmla="*/ 3421329 w 3801818"/>
                <a:gd name="connsiteY47" fmla="*/ 1426832 h 1485133"/>
                <a:gd name="connsiteX48" fmla="*/ 3467356 w 3801818"/>
                <a:gd name="connsiteY48" fmla="*/ 1393079 h 1485133"/>
                <a:gd name="connsiteX49" fmla="*/ 3519520 w 3801818"/>
                <a:gd name="connsiteY49" fmla="*/ 1343984 h 1485133"/>
                <a:gd name="connsiteX50" fmla="*/ 3651464 w 3801818"/>
                <a:gd name="connsiteY50" fmla="*/ 1270341 h 1485133"/>
                <a:gd name="connsiteX51" fmla="*/ 3697490 w 3801818"/>
                <a:gd name="connsiteY51" fmla="*/ 1212040 h 1485133"/>
                <a:gd name="connsiteX52" fmla="*/ 3731243 w 3801818"/>
                <a:gd name="connsiteY52" fmla="*/ 1162945 h 1485133"/>
                <a:gd name="connsiteX53" fmla="*/ 3771133 w 3801818"/>
                <a:gd name="connsiteY53" fmla="*/ 1077028 h 1485133"/>
                <a:gd name="connsiteX54" fmla="*/ 3798749 w 3801818"/>
                <a:gd name="connsiteY54" fmla="*/ 1015659 h 1485133"/>
                <a:gd name="connsiteX55" fmla="*/ 3801818 w 3801818"/>
                <a:gd name="connsiteY55" fmla="*/ 1000317 h 1485133"/>
                <a:gd name="connsiteX56" fmla="*/ 3801818 w 3801818"/>
                <a:gd name="connsiteY56" fmla="*/ 991111 h 1485133"/>
                <a:gd name="connsiteX57" fmla="*/ 3795681 w 3801818"/>
                <a:gd name="connsiteY57" fmla="*/ 984974 h 1485133"/>
                <a:gd name="connsiteX58" fmla="*/ 3774202 w 3801818"/>
                <a:gd name="connsiteY58" fmla="*/ 984974 h 1485133"/>
                <a:gd name="connsiteX59" fmla="*/ 3718970 w 3801818"/>
                <a:gd name="connsiteY59" fmla="*/ 1012590 h 1485133"/>
                <a:gd name="connsiteX60" fmla="*/ 3590094 w 3801818"/>
                <a:gd name="connsiteY60" fmla="*/ 1086233 h 1485133"/>
                <a:gd name="connsiteX61" fmla="*/ 3482698 w 3801818"/>
                <a:gd name="connsiteY61" fmla="*/ 1144534 h 1485133"/>
                <a:gd name="connsiteX62" fmla="*/ 3415192 w 3801818"/>
                <a:gd name="connsiteY62" fmla="*/ 1175219 h 1485133"/>
                <a:gd name="connsiteX63" fmla="*/ 3347686 w 3801818"/>
                <a:gd name="connsiteY63" fmla="*/ 1196698 h 1485133"/>
                <a:gd name="connsiteX64" fmla="*/ 3267906 w 3801818"/>
                <a:gd name="connsiteY64" fmla="*/ 1215108 h 1485133"/>
                <a:gd name="connsiteX65" fmla="*/ 3206537 w 3801818"/>
                <a:gd name="connsiteY65" fmla="*/ 1221245 h 1485133"/>
                <a:gd name="connsiteX66" fmla="*/ 3059251 w 3801818"/>
                <a:gd name="connsiteY66" fmla="*/ 1221245 h 1485133"/>
                <a:gd name="connsiteX67" fmla="*/ 2887418 w 3801818"/>
                <a:gd name="connsiteY67" fmla="*/ 1221245 h 1485133"/>
                <a:gd name="connsiteX68" fmla="*/ 2595915 w 3801818"/>
                <a:gd name="connsiteY68" fmla="*/ 1208972 h 1485133"/>
                <a:gd name="connsiteX69" fmla="*/ 2442492 w 3801818"/>
                <a:gd name="connsiteY69" fmla="*/ 1196698 h 1485133"/>
                <a:gd name="connsiteX70" fmla="*/ 2172468 w 3801818"/>
                <a:gd name="connsiteY70" fmla="*/ 1166013 h 1485133"/>
                <a:gd name="connsiteX71" fmla="*/ 1994497 w 3801818"/>
                <a:gd name="connsiteY71" fmla="*/ 1135329 h 1485133"/>
                <a:gd name="connsiteX72" fmla="*/ 1853348 w 3801818"/>
                <a:gd name="connsiteY72" fmla="*/ 1104644 h 148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01818" h="1485133">
                  <a:moveTo>
                    <a:pt x="1853348" y="1104644"/>
                  </a:moveTo>
                  <a:lnTo>
                    <a:pt x="1678446" y="1058617"/>
                  </a:lnTo>
                  <a:lnTo>
                    <a:pt x="1552639" y="1018727"/>
                  </a:lnTo>
                  <a:lnTo>
                    <a:pt x="1362395" y="945084"/>
                  </a:lnTo>
                  <a:lnTo>
                    <a:pt x="1221246" y="883715"/>
                  </a:lnTo>
                  <a:lnTo>
                    <a:pt x="1116919" y="834620"/>
                  </a:lnTo>
                  <a:lnTo>
                    <a:pt x="984975" y="764045"/>
                  </a:lnTo>
                  <a:lnTo>
                    <a:pt x="853031" y="684266"/>
                  </a:lnTo>
                  <a:lnTo>
                    <a:pt x="730293" y="601417"/>
                  </a:lnTo>
                  <a:lnTo>
                    <a:pt x="613692" y="518569"/>
                  </a:lnTo>
                  <a:lnTo>
                    <a:pt x="506296" y="432652"/>
                  </a:lnTo>
                  <a:lnTo>
                    <a:pt x="423447" y="362078"/>
                  </a:lnTo>
                  <a:lnTo>
                    <a:pt x="309915" y="263887"/>
                  </a:lnTo>
                  <a:lnTo>
                    <a:pt x="217861" y="174902"/>
                  </a:lnTo>
                  <a:lnTo>
                    <a:pt x="125807" y="82848"/>
                  </a:lnTo>
                  <a:lnTo>
                    <a:pt x="61370" y="15342"/>
                  </a:lnTo>
                  <a:lnTo>
                    <a:pt x="46027" y="6137"/>
                  </a:lnTo>
                  <a:lnTo>
                    <a:pt x="21480" y="0"/>
                  </a:lnTo>
                  <a:lnTo>
                    <a:pt x="9206" y="6137"/>
                  </a:lnTo>
                  <a:lnTo>
                    <a:pt x="0" y="15342"/>
                  </a:lnTo>
                  <a:lnTo>
                    <a:pt x="3069" y="42958"/>
                  </a:lnTo>
                  <a:lnTo>
                    <a:pt x="18411" y="82848"/>
                  </a:lnTo>
                  <a:lnTo>
                    <a:pt x="92054" y="177970"/>
                  </a:lnTo>
                  <a:lnTo>
                    <a:pt x="227066" y="337530"/>
                  </a:lnTo>
                  <a:lnTo>
                    <a:pt x="309915" y="429584"/>
                  </a:lnTo>
                  <a:lnTo>
                    <a:pt x="408105" y="527774"/>
                  </a:lnTo>
                  <a:lnTo>
                    <a:pt x="527775" y="638239"/>
                  </a:lnTo>
                  <a:lnTo>
                    <a:pt x="644376" y="736429"/>
                  </a:lnTo>
                  <a:lnTo>
                    <a:pt x="791662" y="843825"/>
                  </a:lnTo>
                  <a:lnTo>
                    <a:pt x="917469" y="929742"/>
                  </a:lnTo>
                  <a:lnTo>
                    <a:pt x="1061686" y="1012590"/>
                  </a:lnTo>
                  <a:lnTo>
                    <a:pt x="1202835" y="1089302"/>
                  </a:lnTo>
                  <a:lnTo>
                    <a:pt x="1365464" y="1162945"/>
                  </a:lnTo>
                  <a:lnTo>
                    <a:pt x="1531160" y="1230451"/>
                  </a:lnTo>
                  <a:lnTo>
                    <a:pt x="1736747" y="1301025"/>
                  </a:lnTo>
                  <a:lnTo>
                    <a:pt x="1933128" y="1353189"/>
                  </a:lnTo>
                  <a:lnTo>
                    <a:pt x="2065072" y="1380805"/>
                  </a:lnTo>
                  <a:lnTo>
                    <a:pt x="2230768" y="1411490"/>
                  </a:lnTo>
                  <a:lnTo>
                    <a:pt x="2387259" y="1436037"/>
                  </a:lnTo>
                  <a:lnTo>
                    <a:pt x="2494655" y="1451380"/>
                  </a:lnTo>
                  <a:lnTo>
                    <a:pt x="2559093" y="1466722"/>
                  </a:lnTo>
                  <a:lnTo>
                    <a:pt x="2737064" y="1469790"/>
                  </a:lnTo>
                  <a:lnTo>
                    <a:pt x="2994814" y="1478996"/>
                  </a:lnTo>
                  <a:lnTo>
                    <a:pt x="3175853" y="1485133"/>
                  </a:lnTo>
                  <a:lnTo>
                    <a:pt x="3277112" y="1485133"/>
                  </a:lnTo>
                  <a:lnTo>
                    <a:pt x="3323139" y="1475927"/>
                  </a:lnTo>
                  <a:lnTo>
                    <a:pt x="3375302" y="1454448"/>
                  </a:lnTo>
                  <a:lnTo>
                    <a:pt x="3421329" y="1426832"/>
                  </a:lnTo>
                  <a:lnTo>
                    <a:pt x="3467356" y="1393079"/>
                  </a:lnTo>
                  <a:lnTo>
                    <a:pt x="3519520" y="1343984"/>
                  </a:lnTo>
                  <a:lnTo>
                    <a:pt x="3651464" y="1270341"/>
                  </a:lnTo>
                  <a:lnTo>
                    <a:pt x="3697490" y="1212040"/>
                  </a:lnTo>
                  <a:lnTo>
                    <a:pt x="3731243" y="1162945"/>
                  </a:lnTo>
                  <a:lnTo>
                    <a:pt x="3771133" y="1077028"/>
                  </a:lnTo>
                  <a:lnTo>
                    <a:pt x="3798749" y="1015659"/>
                  </a:lnTo>
                  <a:lnTo>
                    <a:pt x="3801818" y="1000317"/>
                  </a:lnTo>
                  <a:lnTo>
                    <a:pt x="3801818" y="991111"/>
                  </a:lnTo>
                  <a:lnTo>
                    <a:pt x="3795681" y="984974"/>
                  </a:lnTo>
                  <a:lnTo>
                    <a:pt x="3774202" y="984974"/>
                  </a:lnTo>
                  <a:lnTo>
                    <a:pt x="3718970" y="1012590"/>
                  </a:lnTo>
                  <a:lnTo>
                    <a:pt x="3590094" y="1086233"/>
                  </a:lnTo>
                  <a:lnTo>
                    <a:pt x="3482698" y="1144534"/>
                  </a:lnTo>
                  <a:lnTo>
                    <a:pt x="3415192" y="1175219"/>
                  </a:lnTo>
                  <a:lnTo>
                    <a:pt x="3347686" y="1196698"/>
                  </a:lnTo>
                  <a:lnTo>
                    <a:pt x="3267906" y="1215108"/>
                  </a:lnTo>
                  <a:lnTo>
                    <a:pt x="3206537" y="1221245"/>
                  </a:lnTo>
                  <a:lnTo>
                    <a:pt x="3059251" y="1221245"/>
                  </a:lnTo>
                  <a:lnTo>
                    <a:pt x="2887418" y="1221245"/>
                  </a:lnTo>
                  <a:lnTo>
                    <a:pt x="2595915" y="1208972"/>
                  </a:lnTo>
                  <a:lnTo>
                    <a:pt x="2442492" y="1196698"/>
                  </a:lnTo>
                  <a:lnTo>
                    <a:pt x="2172468" y="1166013"/>
                  </a:lnTo>
                  <a:lnTo>
                    <a:pt x="1994497" y="1135329"/>
                  </a:lnTo>
                  <a:lnTo>
                    <a:pt x="1853348" y="1104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2210A11A-E44A-43CE-A50C-4C20D10C3423}"/>
                </a:ext>
              </a:extLst>
            </p:cNvPr>
            <p:cNvSpPr/>
            <p:nvPr/>
          </p:nvSpPr>
          <p:spPr>
            <a:xfrm>
              <a:off x="4000500" y="3270250"/>
              <a:ext cx="3317875" cy="2590800"/>
            </a:xfrm>
            <a:custGeom>
              <a:avLst/>
              <a:gdLst>
                <a:gd name="connsiteX0" fmla="*/ 1118355 w 3317674"/>
                <a:gd name="connsiteY0" fmla="*/ 1009579 h 2590233"/>
                <a:gd name="connsiteX1" fmla="*/ 975587 w 3317674"/>
                <a:gd name="connsiteY1" fmla="*/ 860012 h 2590233"/>
                <a:gd name="connsiteX2" fmla="*/ 856613 w 3317674"/>
                <a:gd name="connsiteY2" fmla="*/ 727441 h 2590233"/>
                <a:gd name="connsiteX3" fmla="*/ 717243 w 3317674"/>
                <a:gd name="connsiteY3" fmla="*/ 564276 h 2590233"/>
                <a:gd name="connsiteX4" fmla="*/ 608467 w 3317674"/>
                <a:gd name="connsiteY4" fmla="*/ 438504 h 2590233"/>
                <a:gd name="connsiteX5" fmla="*/ 431705 w 3317674"/>
                <a:gd name="connsiteY5" fmla="*/ 227750 h 2590233"/>
                <a:gd name="connsiteX6" fmla="*/ 353523 w 3317674"/>
                <a:gd name="connsiteY6" fmla="*/ 129172 h 2590233"/>
                <a:gd name="connsiteX7" fmla="*/ 309332 w 3317674"/>
                <a:gd name="connsiteY7" fmla="*/ 81582 h 2590233"/>
                <a:gd name="connsiteX8" fmla="*/ 227750 w 3317674"/>
                <a:gd name="connsiteY8" fmla="*/ 0 h 2590233"/>
                <a:gd name="connsiteX9" fmla="*/ 0 w 3317674"/>
                <a:gd name="connsiteY9" fmla="*/ 44190 h 2590233"/>
                <a:gd name="connsiteX10" fmla="*/ 88381 w 3317674"/>
                <a:gd name="connsiteY10" fmla="*/ 74783 h 2590233"/>
                <a:gd name="connsiteX11" fmla="*/ 139369 w 3317674"/>
                <a:gd name="connsiteY11" fmla="*/ 98578 h 2590233"/>
                <a:gd name="connsiteX12" fmla="*/ 186959 w 3317674"/>
                <a:gd name="connsiteY12" fmla="*/ 125772 h 2590233"/>
                <a:gd name="connsiteX13" fmla="*/ 227750 w 3317674"/>
                <a:gd name="connsiteY13" fmla="*/ 156366 h 2590233"/>
                <a:gd name="connsiteX14" fmla="*/ 292336 w 3317674"/>
                <a:gd name="connsiteY14" fmla="*/ 244746 h 2590233"/>
                <a:gd name="connsiteX15" fmla="*/ 554079 w 3317674"/>
                <a:gd name="connsiteY15" fmla="*/ 588071 h 2590233"/>
                <a:gd name="connsiteX16" fmla="*/ 707045 w 3317674"/>
                <a:gd name="connsiteY16" fmla="*/ 785228 h 2590233"/>
                <a:gd name="connsiteX17" fmla="*/ 887206 w 3317674"/>
                <a:gd name="connsiteY17" fmla="*/ 1012978 h 2590233"/>
                <a:gd name="connsiteX18" fmla="*/ 1046971 w 3317674"/>
                <a:gd name="connsiteY18" fmla="*/ 1206736 h 2590233"/>
                <a:gd name="connsiteX19" fmla="*/ 1176143 w 3317674"/>
                <a:gd name="connsiteY19" fmla="*/ 1359702 h 2590233"/>
                <a:gd name="connsiteX20" fmla="*/ 1352904 w 3317674"/>
                <a:gd name="connsiteY20" fmla="*/ 1567057 h 2590233"/>
                <a:gd name="connsiteX21" fmla="*/ 1502471 w 3317674"/>
                <a:gd name="connsiteY21" fmla="*/ 1737020 h 2590233"/>
                <a:gd name="connsiteX22" fmla="*/ 1689430 w 3317674"/>
                <a:gd name="connsiteY22" fmla="*/ 1937576 h 2590233"/>
                <a:gd name="connsiteX23" fmla="*/ 1869591 w 3317674"/>
                <a:gd name="connsiteY23" fmla="*/ 2117737 h 2590233"/>
                <a:gd name="connsiteX24" fmla="*/ 1968169 w 3317674"/>
                <a:gd name="connsiteY24" fmla="*/ 2216315 h 2590233"/>
                <a:gd name="connsiteX25" fmla="*/ 2114337 w 3317674"/>
                <a:gd name="connsiteY25" fmla="*/ 2348886 h 2590233"/>
                <a:gd name="connsiteX26" fmla="*/ 2209517 w 3317674"/>
                <a:gd name="connsiteY26" fmla="*/ 2430468 h 2590233"/>
                <a:gd name="connsiteX27" fmla="*/ 2321692 w 3317674"/>
                <a:gd name="connsiteY27" fmla="*/ 2512050 h 2590233"/>
                <a:gd name="connsiteX28" fmla="*/ 2389677 w 3317674"/>
                <a:gd name="connsiteY28" fmla="*/ 2556241 h 2590233"/>
                <a:gd name="connsiteX29" fmla="*/ 2437267 w 3317674"/>
                <a:gd name="connsiteY29" fmla="*/ 2583435 h 2590233"/>
                <a:gd name="connsiteX30" fmla="*/ 2464461 w 3317674"/>
                <a:gd name="connsiteY30" fmla="*/ 2590233 h 2590233"/>
                <a:gd name="connsiteX31" fmla="*/ 2597032 w 3317674"/>
                <a:gd name="connsiteY31" fmla="*/ 2590233 h 2590233"/>
                <a:gd name="connsiteX32" fmla="*/ 2930159 w 3317674"/>
                <a:gd name="connsiteY32" fmla="*/ 2580035 h 2590233"/>
                <a:gd name="connsiteX33" fmla="*/ 3113719 w 3317674"/>
                <a:gd name="connsiteY33" fmla="*/ 2576636 h 2590233"/>
                <a:gd name="connsiteX34" fmla="*/ 3215697 w 3317674"/>
                <a:gd name="connsiteY34" fmla="*/ 2573237 h 2590233"/>
                <a:gd name="connsiteX35" fmla="*/ 3263286 w 3317674"/>
                <a:gd name="connsiteY35" fmla="*/ 2569838 h 2590233"/>
                <a:gd name="connsiteX36" fmla="*/ 3276883 w 3317674"/>
                <a:gd name="connsiteY36" fmla="*/ 2566438 h 2590233"/>
                <a:gd name="connsiteX37" fmla="*/ 3297279 w 3317674"/>
                <a:gd name="connsiteY37" fmla="*/ 2559640 h 2590233"/>
                <a:gd name="connsiteX38" fmla="*/ 3310876 w 3317674"/>
                <a:gd name="connsiteY38" fmla="*/ 2552841 h 2590233"/>
                <a:gd name="connsiteX39" fmla="*/ 3317674 w 3317674"/>
                <a:gd name="connsiteY39" fmla="*/ 2546043 h 2590233"/>
                <a:gd name="connsiteX40" fmla="*/ 3317674 w 3317674"/>
                <a:gd name="connsiteY40" fmla="*/ 2539244 h 2590233"/>
                <a:gd name="connsiteX41" fmla="*/ 3314275 w 3317674"/>
                <a:gd name="connsiteY41" fmla="*/ 2532446 h 2590233"/>
                <a:gd name="connsiteX42" fmla="*/ 3307476 w 3317674"/>
                <a:gd name="connsiteY42" fmla="*/ 2518849 h 2590233"/>
                <a:gd name="connsiteX43" fmla="*/ 3273484 w 3317674"/>
                <a:gd name="connsiteY43" fmla="*/ 2498453 h 2590233"/>
                <a:gd name="connsiteX44" fmla="*/ 3188503 w 3317674"/>
                <a:gd name="connsiteY44" fmla="*/ 2454263 h 2590233"/>
                <a:gd name="connsiteX45" fmla="*/ 3055932 w 3317674"/>
                <a:gd name="connsiteY45" fmla="*/ 2386278 h 2590233"/>
                <a:gd name="connsiteX46" fmla="*/ 2855375 w 3317674"/>
                <a:gd name="connsiteY46" fmla="*/ 2280901 h 2590233"/>
                <a:gd name="connsiteX47" fmla="*/ 2712607 w 3317674"/>
                <a:gd name="connsiteY47" fmla="*/ 2202718 h 2590233"/>
                <a:gd name="connsiteX48" fmla="*/ 2532446 w 3317674"/>
                <a:gd name="connsiteY48" fmla="*/ 2100740 h 2590233"/>
                <a:gd name="connsiteX49" fmla="*/ 2348886 w 3317674"/>
                <a:gd name="connsiteY49" fmla="*/ 1991964 h 2590233"/>
                <a:gd name="connsiteX50" fmla="*/ 2229912 w 3317674"/>
                <a:gd name="connsiteY50" fmla="*/ 1917180 h 2590233"/>
                <a:gd name="connsiteX51" fmla="*/ 2046352 w 3317674"/>
                <a:gd name="connsiteY51" fmla="*/ 1798206 h 2590233"/>
                <a:gd name="connsiteX52" fmla="*/ 1876389 w 3317674"/>
                <a:gd name="connsiteY52" fmla="*/ 1682632 h 2590233"/>
                <a:gd name="connsiteX53" fmla="*/ 1750617 w 3317674"/>
                <a:gd name="connsiteY53" fmla="*/ 1587453 h 2590233"/>
                <a:gd name="connsiteX54" fmla="*/ 1624845 w 3317674"/>
                <a:gd name="connsiteY54" fmla="*/ 1488874 h 2590233"/>
                <a:gd name="connsiteX55" fmla="*/ 1495673 w 3317674"/>
                <a:gd name="connsiteY55" fmla="*/ 1376699 h 2590233"/>
                <a:gd name="connsiteX56" fmla="*/ 1291717 w 3317674"/>
                <a:gd name="connsiteY56" fmla="*/ 1186340 h 2590233"/>
                <a:gd name="connsiteX57" fmla="*/ 1118355 w 3317674"/>
                <a:gd name="connsiteY57" fmla="*/ 1009579 h 25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317674" h="2590233">
                  <a:moveTo>
                    <a:pt x="1118355" y="1009579"/>
                  </a:moveTo>
                  <a:lnTo>
                    <a:pt x="975587" y="860012"/>
                  </a:lnTo>
                  <a:lnTo>
                    <a:pt x="856613" y="727441"/>
                  </a:lnTo>
                  <a:lnTo>
                    <a:pt x="717243" y="564276"/>
                  </a:lnTo>
                  <a:lnTo>
                    <a:pt x="608467" y="438504"/>
                  </a:lnTo>
                  <a:lnTo>
                    <a:pt x="431705" y="227750"/>
                  </a:lnTo>
                  <a:lnTo>
                    <a:pt x="353523" y="129172"/>
                  </a:lnTo>
                  <a:lnTo>
                    <a:pt x="309332" y="81582"/>
                  </a:lnTo>
                  <a:lnTo>
                    <a:pt x="227750" y="0"/>
                  </a:lnTo>
                  <a:lnTo>
                    <a:pt x="0" y="44190"/>
                  </a:lnTo>
                  <a:lnTo>
                    <a:pt x="88381" y="74783"/>
                  </a:lnTo>
                  <a:lnTo>
                    <a:pt x="139369" y="98578"/>
                  </a:lnTo>
                  <a:lnTo>
                    <a:pt x="186959" y="125772"/>
                  </a:lnTo>
                  <a:lnTo>
                    <a:pt x="227750" y="156366"/>
                  </a:lnTo>
                  <a:lnTo>
                    <a:pt x="292336" y="244746"/>
                  </a:lnTo>
                  <a:lnTo>
                    <a:pt x="554079" y="588071"/>
                  </a:lnTo>
                  <a:lnTo>
                    <a:pt x="707045" y="785228"/>
                  </a:lnTo>
                  <a:lnTo>
                    <a:pt x="887206" y="1012978"/>
                  </a:lnTo>
                  <a:lnTo>
                    <a:pt x="1046971" y="1206736"/>
                  </a:lnTo>
                  <a:lnTo>
                    <a:pt x="1176143" y="1359702"/>
                  </a:lnTo>
                  <a:lnTo>
                    <a:pt x="1352904" y="1567057"/>
                  </a:lnTo>
                  <a:lnTo>
                    <a:pt x="1502471" y="1737020"/>
                  </a:lnTo>
                  <a:lnTo>
                    <a:pt x="1689430" y="1937576"/>
                  </a:lnTo>
                  <a:lnTo>
                    <a:pt x="1869591" y="2117737"/>
                  </a:lnTo>
                  <a:lnTo>
                    <a:pt x="1968169" y="2216315"/>
                  </a:lnTo>
                  <a:lnTo>
                    <a:pt x="2114337" y="2348886"/>
                  </a:lnTo>
                  <a:lnTo>
                    <a:pt x="2209517" y="2430468"/>
                  </a:lnTo>
                  <a:lnTo>
                    <a:pt x="2321692" y="2512050"/>
                  </a:lnTo>
                  <a:lnTo>
                    <a:pt x="2389677" y="2556241"/>
                  </a:lnTo>
                  <a:lnTo>
                    <a:pt x="2437267" y="2583435"/>
                  </a:lnTo>
                  <a:lnTo>
                    <a:pt x="2464461" y="2590233"/>
                  </a:lnTo>
                  <a:lnTo>
                    <a:pt x="2597032" y="2590233"/>
                  </a:lnTo>
                  <a:lnTo>
                    <a:pt x="2930159" y="2580035"/>
                  </a:lnTo>
                  <a:lnTo>
                    <a:pt x="3113719" y="2576636"/>
                  </a:lnTo>
                  <a:lnTo>
                    <a:pt x="3215697" y="2573237"/>
                  </a:lnTo>
                  <a:lnTo>
                    <a:pt x="3263286" y="2569838"/>
                  </a:lnTo>
                  <a:lnTo>
                    <a:pt x="3276883" y="2566438"/>
                  </a:lnTo>
                  <a:lnTo>
                    <a:pt x="3297279" y="2559640"/>
                  </a:lnTo>
                  <a:lnTo>
                    <a:pt x="3310876" y="2552841"/>
                  </a:lnTo>
                  <a:lnTo>
                    <a:pt x="3317674" y="2546043"/>
                  </a:lnTo>
                  <a:lnTo>
                    <a:pt x="3317674" y="2539244"/>
                  </a:lnTo>
                  <a:lnTo>
                    <a:pt x="3314275" y="2532446"/>
                  </a:lnTo>
                  <a:lnTo>
                    <a:pt x="3307476" y="2518849"/>
                  </a:lnTo>
                  <a:lnTo>
                    <a:pt x="3273484" y="2498453"/>
                  </a:lnTo>
                  <a:lnTo>
                    <a:pt x="3188503" y="2454263"/>
                  </a:lnTo>
                  <a:lnTo>
                    <a:pt x="3055932" y="2386278"/>
                  </a:lnTo>
                  <a:lnTo>
                    <a:pt x="2855375" y="2280901"/>
                  </a:lnTo>
                  <a:lnTo>
                    <a:pt x="2712607" y="2202718"/>
                  </a:lnTo>
                  <a:lnTo>
                    <a:pt x="2532446" y="2100740"/>
                  </a:lnTo>
                  <a:lnTo>
                    <a:pt x="2348886" y="1991964"/>
                  </a:lnTo>
                  <a:lnTo>
                    <a:pt x="2229912" y="1917180"/>
                  </a:lnTo>
                  <a:lnTo>
                    <a:pt x="2046352" y="1798206"/>
                  </a:lnTo>
                  <a:lnTo>
                    <a:pt x="1876389" y="1682632"/>
                  </a:lnTo>
                  <a:lnTo>
                    <a:pt x="1750617" y="1587453"/>
                  </a:lnTo>
                  <a:lnTo>
                    <a:pt x="1624845" y="1488874"/>
                  </a:lnTo>
                  <a:lnTo>
                    <a:pt x="1495673" y="1376699"/>
                  </a:lnTo>
                  <a:lnTo>
                    <a:pt x="1291717" y="1186340"/>
                  </a:lnTo>
                  <a:lnTo>
                    <a:pt x="1118355" y="10095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81C70E9-FEFF-45AB-94D6-FB230570D9F1}"/>
              </a:ext>
            </a:extLst>
          </p:cNvPr>
          <p:cNvSpPr/>
          <p:nvPr/>
        </p:nvSpPr>
        <p:spPr>
          <a:xfrm>
            <a:off x="3867150" y="1287463"/>
            <a:ext cx="547688" cy="1103312"/>
          </a:xfrm>
          <a:custGeom>
            <a:avLst/>
            <a:gdLst>
              <a:gd name="connsiteX0" fmla="*/ 209550 w 547688"/>
              <a:gd name="connsiteY0" fmla="*/ 681038 h 1102519"/>
              <a:gd name="connsiteX1" fmla="*/ 207169 w 547688"/>
              <a:gd name="connsiteY1" fmla="*/ 454819 h 1102519"/>
              <a:gd name="connsiteX2" fmla="*/ 207169 w 547688"/>
              <a:gd name="connsiteY2" fmla="*/ 347663 h 1102519"/>
              <a:gd name="connsiteX3" fmla="*/ 202406 w 547688"/>
              <a:gd name="connsiteY3" fmla="*/ 295275 h 1102519"/>
              <a:gd name="connsiteX4" fmla="*/ 197644 w 547688"/>
              <a:gd name="connsiteY4" fmla="*/ 259557 h 1102519"/>
              <a:gd name="connsiteX5" fmla="*/ 188119 w 547688"/>
              <a:gd name="connsiteY5" fmla="*/ 226219 h 1102519"/>
              <a:gd name="connsiteX6" fmla="*/ 169069 w 547688"/>
              <a:gd name="connsiteY6" fmla="*/ 188119 h 1102519"/>
              <a:gd name="connsiteX7" fmla="*/ 145256 w 547688"/>
              <a:gd name="connsiteY7" fmla="*/ 154782 h 1102519"/>
              <a:gd name="connsiteX8" fmla="*/ 119063 w 547688"/>
              <a:gd name="connsiteY8" fmla="*/ 130969 h 1102519"/>
              <a:gd name="connsiteX9" fmla="*/ 90488 w 547688"/>
              <a:gd name="connsiteY9" fmla="*/ 111919 h 1102519"/>
              <a:gd name="connsiteX10" fmla="*/ 54769 w 547688"/>
              <a:gd name="connsiteY10" fmla="*/ 95250 h 1102519"/>
              <a:gd name="connsiteX11" fmla="*/ 38100 w 547688"/>
              <a:gd name="connsiteY11" fmla="*/ 83344 h 1102519"/>
              <a:gd name="connsiteX12" fmla="*/ 16669 w 547688"/>
              <a:gd name="connsiteY12" fmla="*/ 61913 h 1102519"/>
              <a:gd name="connsiteX13" fmla="*/ 7144 w 547688"/>
              <a:gd name="connsiteY13" fmla="*/ 45244 h 1102519"/>
              <a:gd name="connsiteX14" fmla="*/ 0 w 547688"/>
              <a:gd name="connsiteY14" fmla="*/ 33338 h 1102519"/>
              <a:gd name="connsiteX15" fmla="*/ 2381 w 547688"/>
              <a:gd name="connsiteY15" fmla="*/ 16669 h 1102519"/>
              <a:gd name="connsiteX16" fmla="*/ 11906 w 547688"/>
              <a:gd name="connsiteY16" fmla="*/ 7144 h 1102519"/>
              <a:gd name="connsiteX17" fmla="*/ 30956 w 547688"/>
              <a:gd name="connsiteY17" fmla="*/ 2382 h 1102519"/>
              <a:gd name="connsiteX18" fmla="*/ 66675 w 547688"/>
              <a:gd name="connsiteY18" fmla="*/ 0 h 1102519"/>
              <a:gd name="connsiteX19" fmla="*/ 121444 w 547688"/>
              <a:gd name="connsiteY19" fmla="*/ 4763 h 1102519"/>
              <a:gd name="connsiteX20" fmla="*/ 209550 w 547688"/>
              <a:gd name="connsiteY20" fmla="*/ 19050 h 1102519"/>
              <a:gd name="connsiteX21" fmla="*/ 297656 w 547688"/>
              <a:gd name="connsiteY21" fmla="*/ 40482 h 1102519"/>
              <a:gd name="connsiteX22" fmla="*/ 364331 w 547688"/>
              <a:gd name="connsiteY22" fmla="*/ 61913 h 1102519"/>
              <a:gd name="connsiteX23" fmla="*/ 411956 w 547688"/>
              <a:gd name="connsiteY23" fmla="*/ 88107 h 1102519"/>
              <a:gd name="connsiteX24" fmla="*/ 461963 w 547688"/>
              <a:gd name="connsiteY24" fmla="*/ 107157 h 1102519"/>
              <a:gd name="connsiteX25" fmla="*/ 500063 w 547688"/>
              <a:gd name="connsiteY25" fmla="*/ 128588 h 1102519"/>
              <a:gd name="connsiteX26" fmla="*/ 526256 w 547688"/>
              <a:gd name="connsiteY26" fmla="*/ 145257 h 1102519"/>
              <a:gd name="connsiteX27" fmla="*/ 540544 w 547688"/>
              <a:gd name="connsiteY27" fmla="*/ 164307 h 1102519"/>
              <a:gd name="connsiteX28" fmla="*/ 547688 w 547688"/>
              <a:gd name="connsiteY28" fmla="*/ 190500 h 1102519"/>
              <a:gd name="connsiteX29" fmla="*/ 542925 w 547688"/>
              <a:gd name="connsiteY29" fmla="*/ 214313 h 1102519"/>
              <a:gd name="connsiteX30" fmla="*/ 519113 w 547688"/>
              <a:gd name="connsiteY30" fmla="*/ 245269 h 1102519"/>
              <a:gd name="connsiteX31" fmla="*/ 490538 w 547688"/>
              <a:gd name="connsiteY31" fmla="*/ 273844 h 1102519"/>
              <a:gd name="connsiteX32" fmla="*/ 476250 w 547688"/>
              <a:gd name="connsiteY32" fmla="*/ 319088 h 1102519"/>
              <a:gd name="connsiteX33" fmla="*/ 459581 w 547688"/>
              <a:gd name="connsiteY33" fmla="*/ 383382 h 1102519"/>
              <a:gd name="connsiteX34" fmla="*/ 454819 w 547688"/>
              <a:gd name="connsiteY34" fmla="*/ 542925 h 1102519"/>
              <a:gd name="connsiteX35" fmla="*/ 452438 w 547688"/>
              <a:gd name="connsiteY35" fmla="*/ 690563 h 1102519"/>
              <a:gd name="connsiteX36" fmla="*/ 454819 w 547688"/>
              <a:gd name="connsiteY36" fmla="*/ 1047750 h 1102519"/>
              <a:gd name="connsiteX37" fmla="*/ 204788 w 547688"/>
              <a:gd name="connsiteY37" fmla="*/ 1102519 h 1102519"/>
              <a:gd name="connsiteX38" fmla="*/ 209550 w 547688"/>
              <a:gd name="connsiteY38" fmla="*/ 681038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47688" h="1102519">
                <a:moveTo>
                  <a:pt x="209550" y="681038"/>
                </a:moveTo>
                <a:cubicBezTo>
                  <a:pt x="208756" y="605632"/>
                  <a:pt x="207963" y="530225"/>
                  <a:pt x="207169" y="454819"/>
                </a:cubicBezTo>
                <a:lnTo>
                  <a:pt x="207169" y="347663"/>
                </a:lnTo>
                <a:lnTo>
                  <a:pt x="202406" y="295275"/>
                </a:lnTo>
                <a:lnTo>
                  <a:pt x="197644" y="259557"/>
                </a:lnTo>
                <a:lnTo>
                  <a:pt x="188119" y="226219"/>
                </a:lnTo>
                <a:lnTo>
                  <a:pt x="169069" y="188119"/>
                </a:lnTo>
                <a:lnTo>
                  <a:pt x="145256" y="154782"/>
                </a:lnTo>
                <a:lnTo>
                  <a:pt x="119063" y="130969"/>
                </a:lnTo>
                <a:lnTo>
                  <a:pt x="90488" y="111919"/>
                </a:lnTo>
                <a:lnTo>
                  <a:pt x="54769" y="95250"/>
                </a:lnTo>
                <a:lnTo>
                  <a:pt x="38100" y="83344"/>
                </a:lnTo>
                <a:lnTo>
                  <a:pt x="16669" y="61913"/>
                </a:lnTo>
                <a:lnTo>
                  <a:pt x="7144" y="45244"/>
                </a:lnTo>
                <a:lnTo>
                  <a:pt x="0" y="33338"/>
                </a:lnTo>
                <a:lnTo>
                  <a:pt x="2381" y="16669"/>
                </a:lnTo>
                <a:lnTo>
                  <a:pt x="11906" y="7144"/>
                </a:lnTo>
                <a:lnTo>
                  <a:pt x="30956" y="2382"/>
                </a:lnTo>
                <a:lnTo>
                  <a:pt x="66675" y="0"/>
                </a:lnTo>
                <a:lnTo>
                  <a:pt x="121444" y="4763"/>
                </a:lnTo>
                <a:lnTo>
                  <a:pt x="209550" y="19050"/>
                </a:lnTo>
                <a:lnTo>
                  <a:pt x="297656" y="40482"/>
                </a:lnTo>
                <a:lnTo>
                  <a:pt x="364331" y="61913"/>
                </a:lnTo>
                <a:lnTo>
                  <a:pt x="411956" y="88107"/>
                </a:lnTo>
                <a:lnTo>
                  <a:pt x="461963" y="107157"/>
                </a:lnTo>
                <a:lnTo>
                  <a:pt x="500063" y="128588"/>
                </a:lnTo>
                <a:lnTo>
                  <a:pt x="526256" y="145257"/>
                </a:lnTo>
                <a:lnTo>
                  <a:pt x="540544" y="164307"/>
                </a:lnTo>
                <a:lnTo>
                  <a:pt x="547688" y="190500"/>
                </a:lnTo>
                <a:lnTo>
                  <a:pt x="542925" y="214313"/>
                </a:lnTo>
                <a:lnTo>
                  <a:pt x="519113" y="245269"/>
                </a:lnTo>
                <a:lnTo>
                  <a:pt x="490538" y="273844"/>
                </a:lnTo>
                <a:lnTo>
                  <a:pt x="476250" y="319088"/>
                </a:lnTo>
                <a:lnTo>
                  <a:pt x="459581" y="383382"/>
                </a:lnTo>
                <a:lnTo>
                  <a:pt x="454819" y="542925"/>
                </a:lnTo>
                <a:cubicBezTo>
                  <a:pt x="454025" y="592138"/>
                  <a:pt x="453232" y="641350"/>
                  <a:pt x="452438" y="690563"/>
                </a:cubicBezTo>
                <a:cubicBezTo>
                  <a:pt x="453232" y="809625"/>
                  <a:pt x="454025" y="928688"/>
                  <a:pt x="454819" y="1047750"/>
                </a:cubicBezTo>
                <a:lnTo>
                  <a:pt x="204788" y="1102519"/>
                </a:lnTo>
                <a:cubicBezTo>
                  <a:pt x="206375" y="960438"/>
                  <a:pt x="207963" y="818356"/>
                  <a:pt x="209550" y="6810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8F76EC7-5FD7-4574-BF5C-04A064A4992D}"/>
              </a:ext>
            </a:extLst>
          </p:cNvPr>
          <p:cNvSpPr/>
          <p:nvPr/>
        </p:nvSpPr>
        <p:spPr>
          <a:xfrm>
            <a:off x="3309938" y="2713038"/>
            <a:ext cx="1593850" cy="430212"/>
          </a:xfrm>
          <a:custGeom>
            <a:avLst/>
            <a:gdLst>
              <a:gd name="connsiteX0" fmla="*/ 1062037 w 1593056"/>
              <a:gd name="connsiteY0" fmla="*/ 242887 h 431006"/>
              <a:gd name="connsiteX1" fmla="*/ 835818 w 1593056"/>
              <a:gd name="connsiteY1" fmla="*/ 278606 h 431006"/>
              <a:gd name="connsiteX2" fmla="*/ 700087 w 1593056"/>
              <a:gd name="connsiteY2" fmla="*/ 311944 h 431006"/>
              <a:gd name="connsiteX3" fmla="*/ 557212 w 1593056"/>
              <a:gd name="connsiteY3" fmla="*/ 335756 h 431006"/>
              <a:gd name="connsiteX4" fmla="*/ 459581 w 1593056"/>
              <a:gd name="connsiteY4" fmla="*/ 359569 h 431006"/>
              <a:gd name="connsiteX5" fmla="*/ 328612 w 1593056"/>
              <a:gd name="connsiteY5" fmla="*/ 397669 h 431006"/>
              <a:gd name="connsiteX6" fmla="*/ 226218 w 1593056"/>
              <a:gd name="connsiteY6" fmla="*/ 428625 h 431006"/>
              <a:gd name="connsiteX7" fmla="*/ 197643 w 1593056"/>
              <a:gd name="connsiteY7" fmla="*/ 431006 h 431006"/>
              <a:gd name="connsiteX8" fmla="*/ 157162 w 1593056"/>
              <a:gd name="connsiteY8" fmla="*/ 421481 h 431006"/>
              <a:gd name="connsiteX9" fmla="*/ 126206 w 1593056"/>
              <a:gd name="connsiteY9" fmla="*/ 404812 h 431006"/>
              <a:gd name="connsiteX10" fmla="*/ 59531 w 1593056"/>
              <a:gd name="connsiteY10" fmla="*/ 342900 h 431006"/>
              <a:gd name="connsiteX11" fmla="*/ 16668 w 1593056"/>
              <a:gd name="connsiteY11" fmla="*/ 292894 h 431006"/>
              <a:gd name="connsiteX12" fmla="*/ 0 w 1593056"/>
              <a:gd name="connsiteY12" fmla="*/ 266700 h 431006"/>
              <a:gd name="connsiteX13" fmla="*/ 0 w 1593056"/>
              <a:gd name="connsiteY13" fmla="*/ 247650 h 431006"/>
              <a:gd name="connsiteX14" fmla="*/ 4762 w 1593056"/>
              <a:gd name="connsiteY14" fmla="*/ 238125 h 431006"/>
              <a:gd name="connsiteX15" fmla="*/ 14287 w 1593056"/>
              <a:gd name="connsiteY15" fmla="*/ 233362 h 431006"/>
              <a:gd name="connsiteX16" fmla="*/ 42862 w 1593056"/>
              <a:gd name="connsiteY16" fmla="*/ 240506 h 431006"/>
              <a:gd name="connsiteX17" fmla="*/ 95250 w 1593056"/>
              <a:gd name="connsiteY17" fmla="*/ 254794 h 431006"/>
              <a:gd name="connsiteX18" fmla="*/ 145256 w 1593056"/>
              <a:gd name="connsiteY18" fmla="*/ 261937 h 431006"/>
              <a:gd name="connsiteX19" fmla="*/ 188118 w 1593056"/>
              <a:gd name="connsiteY19" fmla="*/ 264319 h 431006"/>
              <a:gd name="connsiteX20" fmla="*/ 254793 w 1593056"/>
              <a:gd name="connsiteY20" fmla="*/ 257175 h 431006"/>
              <a:gd name="connsiteX21" fmla="*/ 383381 w 1593056"/>
              <a:gd name="connsiteY21" fmla="*/ 240506 h 431006"/>
              <a:gd name="connsiteX22" fmla="*/ 514350 w 1593056"/>
              <a:gd name="connsiteY22" fmla="*/ 216694 h 431006"/>
              <a:gd name="connsiteX23" fmla="*/ 697706 w 1593056"/>
              <a:gd name="connsiteY23" fmla="*/ 176212 h 431006"/>
              <a:gd name="connsiteX24" fmla="*/ 859631 w 1593056"/>
              <a:gd name="connsiteY24" fmla="*/ 138112 h 431006"/>
              <a:gd name="connsiteX25" fmla="*/ 1085850 w 1593056"/>
              <a:gd name="connsiteY25" fmla="*/ 80962 h 431006"/>
              <a:gd name="connsiteX26" fmla="*/ 1331118 w 1593056"/>
              <a:gd name="connsiteY26" fmla="*/ 14287 h 431006"/>
              <a:gd name="connsiteX27" fmla="*/ 1376362 w 1593056"/>
              <a:gd name="connsiteY27" fmla="*/ 0 h 431006"/>
              <a:gd name="connsiteX28" fmla="*/ 1450181 w 1593056"/>
              <a:gd name="connsiteY28" fmla="*/ 4762 h 431006"/>
              <a:gd name="connsiteX29" fmla="*/ 1512093 w 1593056"/>
              <a:gd name="connsiteY29" fmla="*/ 19050 h 431006"/>
              <a:gd name="connsiteX30" fmla="*/ 1547812 w 1593056"/>
              <a:gd name="connsiteY30" fmla="*/ 30956 h 431006"/>
              <a:gd name="connsiteX31" fmla="*/ 1588293 w 1593056"/>
              <a:gd name="connsiteY31" fmla="*/ 54769 h 431006"/>
              <a:gd name="connsiteX32" fmla="*/ 1593056 w 1593056"/>
              <a:gd name="connsiteY32" fmla="*/ 69056 h 431006"/>
              <a:gd name="connsiteX33" fmla="*/ 1593056 w 1593056"/>
              <a:gd name="connsiteY33" fmla="*/ 85725 h 431006"/>
              <a:gd name="connsiteX34" fmla="*/ 1585912 w 1593056"/>
              <a:gd name="connsiteY34" fmla="*/ 111919 h 431006"/>
              <a:gd name="connsiteX35" fmla="*/ 1569243 w 1593056"/>
              <a:gd name="connsiteY35" fmla="*/ 133350 h 431006"/>
              <a:gd name="connsiteX36" fmla="*/ 1519237 w 1593056"/>
              <a:gd name="connsiteY36" fmla="*/ 157162 h 431006"/>
              <a:gd name="connsiteX37" fmla="*/ 1454943 w 1593056"/>
              <a:gd name="connsiteY37" fmla="*/ 176212 h 431006"/>
              <a:gd name="connsiteX38" fmla="*/ 1266825 w 1593056"/>
              <a:gd name="connsiteY38" fmla="*/ 209550 h 431006"/>
              <a:gd name="connsiteX39" fmla="*/ 1062037 w 1593056"/>
              <a:gd name="connsiteY39" fmla="*/ 242887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93056" h="431006">
                <a:moveTo>
                  <a:pt x="1062037" y="242887"/>
                </a:moveTo>
                <a:lnTo>
                  <a:pt x="835818" y="278606"/>
                </a:lnTo>
                <a:lnTo>
                  <a:pt x="700087" y="311944"/>
                </a:lnTo>
                <a:lnTo>
                  <a:pt x="557212" y="335756"/>
                </a:lnTo>
                <a:lnTo>
                  <a:pt x="459581" y="359569"/>
                </a:lnTo>
                <a:lnTo>
                  <a:pt x="328612" y="397669"/>
                </a:lnTo>
                <a:lnTo>
                  <a:pt x="226218" y="428625"/>
                </a:lnTo>
                <a:lnTo>
                  <a:pt x="197643" y="431006"/>
                </a:lnTo>
                <a:lnTo>
                  <a:pt x="157162" y="421481"/>
                </a:lnTo>
                <a:lnTo>
                  <a:pt x="126206" y="404812"/>
                </a:lnTo>
                <a:lnTo>
                  <a:pt x="59531" y="342900"/>
                </a:lnTo>
                <a:lnTo>
                  <a:pt x="16668" y="292894"/>
                </a:lnTo>
                <a:lnTo>
                  <a:pt x="0" y="266700"/>
                </a:lnTo>
                <a:lnTo>
                  <a:pt x="0" y="247650"/>
                </a:lnTo>
                <a:lnTo>
                  <a:pt x="4762" y="238125"/>
                </a:lnTo>
                <a:lnTo>
                  <a:pt x="14287" y="233362"/>
                </a:lnTo>
                <a:lnTo>
                  <a:pt x="42862" y="240506"/>
                </a:lnTo>
                <a:lnTo>
                  <a:pt x="95250" y="254794"/>
                </a:lnTo>
                <a:lnTo>
                  <a:pt x="145256" y="261937"/>
                </a:lnTo>
                <a:lnTo>
                  <a:pt x="188118" y="264319"/>
                </a:lnTo>
                <a:lnTo>
                  <a:pt x="254793" y="257175"/>
                </a:lnTo>
                <a:lnTo>
                  <a:pt x="383381" y="240506"/>
                </a:lnTo>
                <a:lnTo>
                  <a:pt x="514350" y="216694"/>
                </a:lnTo>
                <a:lnTo>
                  <a:pt x="697706" y="176212"/>
                </a:lnTo>
                <a:lnTo>
                  <a:pt x="859631" y="138112"/>
                </a:lnTo>
                <a:lnTo>
                  <a:pt x="1085850" y="80962"/>
                </a:lnTo>
                <a:lnTo>
                  <a:pt x="1331118" y="14287"/>
                </a:lnTo>
                <a:lnTo>
                  <a:pt x="1376362" y="0"/>
                </a:lnTo>
                <a:cubicBezTo>
                  <a:pt x="1400965" y="1640"/>
                  <a:pt x="1425524" y="4762"/>
                  <a:pt x="1450181" y="4762"/>
                </a:cubicBezTo>
                <a:lnTo>
                  <a:pt x="1512093" y="19050"/>
                </a:lnTo>
                <a:lnTo>
                  <a:pt x="1547812" y="30956"/>
                </a:lnTo>
                <a:lnTo>
                  <a:pt x="1588293" y="54769"/>
                </a:lnTo>
                <a:lnTo>
                  <a:pt x="1593056" y="69056"/>
                </a:lnTo>
                <a:lnTo>
                  <a:pt x="1593056" y="85725"/>
                </a:lnTo>
                <a:lnTo>
                  <a:pt x="1585912" y="111919"/>
                </a:lnTo>
                <a:lnTo>
                  <a:pt x="1569243" y="133350"/>
                </a:lnTo>
                <a:lnTo>
                  <a:pt x="1519237" y="157162"/>
                </a:lnTo>
                <a:lnTo>
                  <a:pt x="1454943" y="176212"/>
                </a:lnTo>
                <a:lnTo>
                  <a:pt x="1266825" y="209550"/>
                </a:lnTo>
                <a:lnTo>
                  <a:pt x="1062037" y="2428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9436F01-1F98-47D5-B60D-60D14253F07C}"/>
              </a:ext>
            </a:extLst>
          </p:cNvPr>
          <p:cNvSpPr/>
          <p:nvPr/>
        </p:nvSpPr>
        <p:spPr>
          <a:xfrm>
            <a:off x="3205163" y="3402013"/>
            <a:ext cx="1866900" cy="484187"/>
          </a:xfrm>
          <a:custGeom>
            <a:avLst/>
            <a:gdLst>
              <a:gd name="connsiteX0" fmla="*/ 1145381 w 1866900"/>
              <a:gd name="connsiteY0" fmla="*/ 250032 h 483394"/>
              <a:gd name="connsiteX1" fmla="*/ 862012 w 1866900"/>
              <a:gd name="connsiteY1" fmla="*/ 297657 h 483394"/>
              <a:gd name="connsiteX2" fmla="*/ 750093 w 1866900"/>
              <a:gd name="connsiteY2" fmla="*/ 352425 h 483394"/>
              <a:gd name="connsiteX3" fmla="*/ 626268 w 1866900"/>
              <a:gd name="connsiteY3" fmla="*/ 376238 h 483394"/>
              <a:gd name="connsiteX4" fmla="*/ 492918 w 1866900"/>
              <a:gd name="connsiteY4" fmla="*/ 419100 h 483394"/>
              <a:gd name="connsiteX5" fmla="*/ 338137 w 1866900"/>
              <a:gd name="connsiteY5" fmla="*/ 471488 h 483394"/>
              <a:gd name="connsiteX6" fmla="*/ 314325 w 1866900"/>
              <a:gd name="connsiteY6" fmla="*/ 483394 h 483394"/>
              <a:gd name="connsiteX7" fmla="*/ 290512 w 1866900"/>
              <a:gd name="connsiteY7" fmla="*/ 483394 h 483394"/>
              <a:gd name="connsiteX8" fmla="*/ 259556 w 1866900"/>
              <a:gd name="connsiteY8" fmla="*/ 478632 h 483394"/>
              <a:gd name="connsiteX9" fmla="*/ 202406 w 1866900"/>
              <a:gd name="connsiteY9" fmla="*/ 452438 h 483394"/>
              <a:gd name="connsiteX10" fmla="*/ 109537 w 1866900"/>
              <a:gd name="connsiteY10" fmla="*/ 392907 h 483394"/>
              <a:gd name="connsiteX11" fmla="*/ 0 w 1866900"/>
              <a:gd name="connsiteY11" fmla="*/ 319088 h 483394"/>
              <a:gd name="connsiteX12" fmla="*/ 2381 w 1866900"/>
              <a:gd name="connsiteY12" fmla="*/ 230982 h 483394"/>
              <a:gd name="connsiteX13" fmla="*/ 76200 w 1866900"/>
              <a:gd name="connsiteY13" fmla="*/ 254794 h 483394"/>
              <a:gd name="connsiteX14" fmla="*/ 157162 w 1866900"/>
              <a:gd name="connsiteY14" fmla="*/ 269082 h 483394"/>
              <a:gd name="connsiteX15" fmla="*/ 209550 w 1866900"/>
              <a:gd name="connsiteY15" fmla="*/ 276225 h 483394"/>
              <a:gd name="connsiteX16" fmla="*/ 264318 w 1866900"/>
              <a:gd name="connsiteY16" fmla="*/ 273844 h 483394"/>
              <a:gd name="connsiteX17" fmla="*/ 378618 w 1866900"/>
              <a:gd name="connsiteY17" fmla="*/ 259557 h 483394"/>
              <a:gd name="connsiteX18" fmla="*/ 609600 w 1866900"/>
              <a:gd name="connsiteY18" fmla="*/ 216694 h 483394"/>
              <a:gd name="connsiteX19" fmla="*/ 812006 w 1866900"/>
              <a:gd name="connsiteY19" fmla="*/ 173832 h 483394"/>
              <a:gd name="connsiteX20" fmla="*/ 1162050 w 1866900"/>
              <a:gd name="connsiteY20" fmla="*/ 102394 h 483394"/>
              <a:gd name="connsiteX21" fmla="*/ 1416843 w 1866900"/>
              <a:gd name="connsiteY21" fmla="*/ 42863 h 483394"/>
              <a:gd name="connsiteX22" fmla="*/ 1509712 w 1866900"/>
              <a:gd name="connsiteY22" fmla="*/ 14288 h 483394"/>
              <a:gd name="connsiteX23" fmla="*/ 1552575 w 1866900"/>
              <a:gd name="connsiteY23" fmla="*/ 2382 h 483394"/>
              <a:gd name="connsiteX24" fmla="*/ 1602581 w 1866900"/>
              <a:gd name="connsiteY24" fmla="*/ 0 h 483394"/>
              <a:gd name="connsiteX25" fmla="*/ 1669256 w 1866900"/>
              <a:gd name="connsiteY25" fmla="*/ 14288 h 483394"/>
              <a:gd name="connsiteX26" fmla="*/ 1733550 w 1866900"/>
              <a:gd name="connsiteY26" fmla="*/ 38100 h 483394"/>
              <a:gd name="connsiteX27" fmla="*/ 1788318 w 1866900"/>
              <a:gd name="connsiteY27" fmla="*/ 61913 h 483394"/>
              <a:gd name="connsiteX28" fmla="*/ 1821656 w 1866900"/>
              <a:gd name="connsiteY28" fmla="*/ 80963 h 483394"/>
              <a:gd name="connsiteX29" fmla="*/ 1847850 w 1866900"/>
              <a:gd name="connsiteY29" fmla="*/ 102394 h 483394"/>
              <a:gd name="connsiteX30" fmla="*/ 1862137 w 1866900"/>
              <a:gd name="connsiteY30" fmla="*/ 121444 h 483394"/>
              <a:gd name="connsiteX31" fmla="*/ 1866900 w 1866900"/>
              <a:gd name="connsiteY31" fmla="*/ 147638 h 483394"/>
              <a:gd name="connsiteX32" fmla="*/ 1854993 w 1866900"/>
              <a:gd name="connsiteY32" fmla="*/ 169069 h 483394"/>
              <a:gd name="connsiteX33" fmla="*/ 1833562 w 1866900"/>
              <a:gd name="connsiteY33" fmla="*/ 180975 h 483394"/>
              <a:gd name="connsiteX34" fmla="*/ 1781175 w 1866900"/>
              <a:gd name="connsiteY34" fmla="*/ 195263 h 483394"/>
              <a:gd name="connsiteX35" fmla="*/ 1719262 w 1866900"/>
              <a:gd name="connsiteY35" fmla="*/ 204788 h 483394"/>
              <a:gd name="connsiteX36" fmla="*/ 1645443 w 1866900"/>
              <a:gd name="connsiteY36" fmla="*/ 207169 h 483394"/>
              <a:gd name="connsiteX37" fmla="*/ 1547812 w 1866900"/>
              <a:gd name="connsiteY37" fmla="*/ 209550 h 483394"/>
              <a:gd name="connsiteX38" fmla="*/ 1419225 w 1866900"/>
              <a:gd name="connsiteY38" fmla="*/ 221457 h 483394"/>
              <a:gd name="connsiteX39" fmla="*/ 1145381 w 1866900"/>
              <a:gd name="connsiteY39" fmla="*/ 250032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66900" h="483394">
                <a:moveTo>
                  <a:pt x="1145381" y="250032"/>
                </a:moveTo>
                <a:lnTo>
                  <a:pt x="862012" y="297657"/>
                </a:lnTo>
                <a:lnTo>
                  <a:pt x="750093" y="352425"/>
                </a:lnTo>
                <a:lnTo>
                  <a:pt x="626268" y="376238"/>
                </a:lnTo>
                <a:lnTo>
                  <a:pt x="492918" y="419100"/>
                </a:lnTo>
                <a:lnTo>
                  <a:pt x="338137" y="471488"/>
                </a:lnTo>
                <a:lnTo>
                  <a:pt x="314325" y="483394"/>
                </a:lnTo>
                <a:lnTo>
                  <a:pt x="290512" y="483394"/>
                </a:lnTo>
                <a:lnTo>
                  <a:pt x="259556" y="478632"/>
                </a:lnTo>
                <a:lnTo>
                  <a:pt x="202406" y="452438"/>
                </a:lnTo>
                <a:lnTo>
                  <a:pt x="109537" y="392907"/>
                </a:lnTo>
                <a:lnTo>
                  <a:pt x="0" y="319088"/>
                </a:lnTo>
                <a:cubicBezTo>
                  <a:pt x="794" y="289719"/>
                  <a:pt x="1587" y="260351"/>
                  <a:pt x="2381" y="230982"/>
                </a:cubicBezTo>
                <a:lnTo>
                  <a:pt x="76200" y="254794"/>
                </a:lnTo>
                <a:lnTo>
                  <a:pt x="157162" y="269082"/>
                </a:lnTo>
                <a:lnTo>
                  <a:pt x="209550" y="276225"/>
                </a:lnTo>
                <a:lnTo>
                  <a:pt x="264318" y="273844"/>
                </a:lnTo>
                <a:lnTo>
                  <a:pt x="378618" y="259557"/>
                </a:lnTo>
                <a:lnTo>
                  <a:pt x="609600" y="216694"/>
                </a:lnTo>
                <a:lnTo>
                  <a:pt x="812006" y="173832"/>
                </a:lnTo>
                <a:lnTo>
                  <a:pt x="1162050" y="102394"/>
                </a:lnTo>
                <a:lnTo>
                  <a:pt x="1416843" y="42863"/>
                </a:lnTo>
                <a:lnTo>
                  <a:pt x="1509712" y="14288"/>
                </a:lnTo>
                <a:lnTo>
                  <a:pt x="1552575" y="2382"/>
                </a:lnTo>
                <a:lnTo>
                  <a:pt x="1602581" y="0"/>
                </a:lnTo>
                <a:lnTo>
                  <a:pt x="1669256" y="14288"/>
                </a:lnTo>
                <a:lnTo>
                  <a:pt x="1733550" y="38100"/>
                </a:lnTo>
                <a:lnTo>
                  <a:pt x="1788318" y="61913"/>
                </a:lnTo>
                <a:lnTo>
                  <a:pt x="1821656" y="80963"/>
                </a:lnTo>
                <a:lnTo>
                  <a:pt x="1847850" y="102394"/>
                </a:lnTo>
                <a:lnTo>
                  <a:pt x="1862137" y="121444"/>
                </a:lnTo>
                <a:lnTo>
                  <a:pt x="1866900" y="147638"/>
                </a:lnTo>
                <a:lnTo>
                  <a:pt x="1854993" y="169069"/>
                </a:lnTo>
                <a:lnTo>
                  <a:pt x="1833562" y="180975"/>
                </a:lnTo>
                <a:lnTo>
                  <a:pt x="1781175" y="195263"/>
                </a:lnTo>
                <a:lnTo>
                  <a:pt x="1719262" y="204788"/>
                </a:lnTo>
                <a:lnTo>
                  <a:pt x="1645443" y="207169"/>
                </a:lnTo>
                <a:lnTo>
                  <a:pt x="1547812" y="209550"/>
                </a:lnTo>
                <a:lnTo>
                  <a:pt x="1419225" y="221457"/>
                </a:lnTo>
                <a:lnTo>
                  <a:pt x="1145381" y="2500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8DFD09B-1A6E-4834-8D32-DEA89D1D2078}"/>
              </a:ext>
            </a:extLst>
          </p:cNvPr>
          <p:cNvSpPr/>
          <p:nvPr/>
        </p:nvSpPr>
        <p:spPr>
          <a:xfrm rot="16200000">
            <a:off x="1407319" y="3417094"/>
            <a:ext cx="2930525" cy="849313"/>
          </a:xfrm>
          <a:custGeom>
            <a:avLst/>
            <a:gdLst>
              <a:gd name="connsiteX0" fmla="*/ 1932214 w 2930979"/>
              <a:gd name="connsiteY0" fmla="*/ 835478 h 849085"/>
              <a:gd name="connsiteX1" fmla="*/ 1787979 w 2930979"/>
              <a:gd name="connsiteY1" fmla="*/ 821871 h 849085"/>
              <a:gd name="connsiteX2" fmla="*/ 1649186 w 2930979"/>
              <a:gd name="connsiteY2" fmla="*/ 802821 h 849085"/>
              <a:gd name="connsiteX3" fmla="*/ 1559379 w 2930979"/>
              <a:gd name="connsiteY3" fmla="*/ 800100 h 849085"/>
              <a:gd name="connsiteX4" fmla="*/ 1368879 w 2930979"/>
              <a:gd name="connsiteY4" fmla="*/ 751114 h 849085"/>
              <a:gd name="connsiteX5" fmla="*/ 1240972 w 2930979"/>
              <a:gd name="connsiteY5" fmla="*/ 715735 h 849085"/>
              <a:gd name="connsiteX6" fmla="*/ 1123950 w 2930979"/>
              <a:gd name="connsiteY6" fmla="*/ 677635 h 849085"/>
              <a:gd name="connsiteX7" fmla="*/ 1031422 w 2930979"/>
              <a:gd name="connsiteY7" fmla="*/ 647700 h 849085"/>
              <a:gd name="connsiteX8" fmla="*/ 917122 w 2930979"/>
              <a:gd name="connsiteY8" fmla="*/ 604157 h 849085"/>
              <a:gd name="connsiteX9" fmla="*/ 835479 w 2930979"/>
              <a:gd name="connsiteY9" fmla="*/ 571500 h 849085"/>
              <a:gd name="connsiteX10" fmla="*/ 713014 w 2930979"/>
              <a:gd name="connsiteY10" fmla="*/ 511628 h 849085"/>
              <a:gd name="connsiteX11" fmla="*/ 595993 w 2930979"/>
              <a:gd name="connsiteY11" fmla="*/ 446314 h 849085"/>
              <a:gd name="connsiteX12" fmla="*/ 459922 w 2930979"/>
              <a:gd name="connsiteY12" fmla="*/ 361950 h 849085"/>
              <a:gd name="connsiteX13" fmla="*/ 345622 w 2930979"/>
              <a:gd name="connsiteY13" fmla="*/ 288471 h 849085"/>
              <a:gd name="connsiteX14" fmla="*/ 231322 w 2930979"/>
              <a:gd name="connsiteY14" fmla="*/ 209550 h 849085"/>
              <a:gd name="connsiteX15" fmla="*/ 106136 w 2930979"/>
              <a:gd name="connsiteY15" fmla="*/ 127907 h 849085"/>
              <a:gd name="connsiteX16" fmla="*/ 35379 w 2930979"/>
              <a:gd name="connsiteY16" fmla="*/ 78921 h 849085"/>
              <a:gd name="connsiteX17" fmla="*/ 19050 w 2930979"/>
              <a:gd name="connsiteY17" fmla="*/ 65314 h 849085"/>
              <a:gd name="connsiteX18" fmla="*/ 2722 w 2930979"/>
              <a:gd name="connsiteY18" fmla="*/ 40821 h 849085"/>
              <a:gd name="connsiteX19" fmla="*/ 0 w 2930979"/>
              <a:gd name="connsiteY19" fmla="*/ 16328 h 849085"/>
              <a:gd name="connsiteX20" fmla="*/ 8164 w 2930979"/>
              <a:gd name="connsiteY20" fmla="*/ 2721 h 849085"/>
              <a:gd name="connsiteX21" fmla="*/ 24493 w 2930979"/>
              <a:gd name="connsiteY21" fmla="*/ 0 h 849085"/>
              <a:gd name="connsiteX22" fmla="*/ 68036 w 2930979"/>
              <a:gd name="connsiteY22" fmla="*/ 19050 h 849085"/>
              <a:gd name="connsiteX23" fmla="*/ 206829 w 2930979"/>
              <a:gd name="connsiteY23" fmla="*/ 100693 h 849085"/>
              <a:gd name="connsiteX24" fmla="*/ 361950 w 2930979"/>
              <a:gd name="connsiteY24" fmla="*/ 185057 h 849085"/>
              <a:gd name="connsiteX25" fmla="*/ 473529 w 2930979"/>
              <a:gd name="connsiteY25" fmla="*/ 244928 h 849085"/>
              <a:gd name="connsiteX26" fmla="*/ 574222 w 2930979"/>
              <a:gd name="connsiteY26" fmla="*/ 293914 h 849085"/>
              <a:gd name="connsiteX27" fmla="*/ 666750 w 2930979"/>
              <a:gd name="connsiteY27" fmla="*/ 334735 h 849085"/>
              <a:gd name="connsiteX28" fmla="*/ 762000 w 2930979"/>
              <a:gd name="connsiteY28" fmla="*/ 372835 h 849085"/>
              <a:gd name="connsiteX29" fmla="*/ 859972 w 2930979"/>
              <a:gd name="connsiteY29" fmla="*/ 410935 h 849085"/>
              <a:gd name="connsiteX30" fmla="*/ 996043 w 2930979"/>
              <a:gd name="connsiteY30" fmla="*/ 459921 h 849085"/>
              <a:gd name="connsiteX31" fmla="*/ 1069522 w 2930979"/>
              <a:gd name="connsiteY31" fmla="*/ 481693 h 849085"/>
              <a:gd name="connsiteX32" fmla="*/ 1189264 w 2930979"/>
              <a:gd name="connsiteY32" fmla="*/ 514350 h 849085"/>
              <a:gd name="connsiteX33" fmla="*/ 1319893 w 2930979"/>
              <a:gd name="connsiteY33" fmla="*/ 536121 h 849085"/>
              <a:gd name="connsiteX34" fmla="*/ 1415143 w 2930979"/>
              <a:gd name="connsiteY34" fmla="*/ 549728 h 849085"/>
              <a:gd name="connsiteX35" fmla="*/ 1559379 w 2930979"/>
              <a:gd name="connsiteY35" fmla="*/ 568778 h 849085"/>
              <a:gd name="connsiteX36" fmla="*/ 1777093 w 2930979"/>
              <a:gd name="connsiteY36" fmla="*/ 585107 h 849085"/>
              <a:gd name="connsiteX37" fmla="*/ 2030186 w 2930979"/>
              <a:gd name="connsiteY37" fmla="*/ 598714 h 849085"/>
              <a:gd name="connsiteX38" fmla="*/ 2286000 w 2930979"/>
              <a:gd name="connsiteY38" fmla="*/ 601435 h 849085"/>
              <a:gd name="connsiteX39" fmla="*/ 2481943 w 2930979"/>
              <a:gd name="connsiteY39" fmla="*/ 598714 h 849085"/>
              <a:gd name="connsiteX40" fmla="*/ 2579914 w 2930979"/>
              <a:gd name="connsiteY40" fmla="*/ 590550 h 849085"/>
              <a:gd name="connsiteX41" fmla="*/ 2620736 w 2930979"/>
              <a:gd name="connsiteY41" fmla="*/ 582385 h 849085"/>
              <a:gd name="connsiteX42" fmla="*/ 2672443 w 2930979"/>
              <a:gd name="connsiteY42" fmla="*/ 563335 h 849085"/>
              <a:gd name="connsiteX43" fmla="*/ 2745922 w 2930979"/>
              <a:gd name="connsiteY43" fmla="*/ 522514 h 849085"/>
              <a:gd name="connsiteX44" fmla="*/ 2833007 w 2930979"/>
              <a:gd name="connsiteY44" fmla="*/ 459921 h 849085"/>
              <a:gd name="connsiteX45" fmla="*/ 2868386 w 2930979"/>
              <a:gd name="connsiteY45" fmla="*/ 432707 h 849085"/>
              <a:gd name="connsiteX46" fmla="*/ 2895600 w 2930979"/>
              <a:gd name="connsiteY46" fmla="*/ 413657 h 849085"/>
              <a:gd name="connsiteX47" fmla="*/ 2914650 w 2930979"/>
              <a:gd name="connsiteY47" fmla="*/ 408214 h 849085"/>
              <a:gd name="connsiteX48" fmla="*/ 2925536 w 2930979"/>
              <a:gd name="connsiteY48" fmla="*/ 413657 h 849085"/>
              <a:gd name="connsiteX49" fmla="*/ 2930979 w 2930979"/>
              <a:gd name="connsiteY49" fmla="*/ 435428 h 849085"/>
              <a:gd name="connsiteX50" fmla="*/ 2917372 w 2930979"/>
              <a:gd name="connsiteY50" fmla="*/ 517071 h 849085"/>
              <a:gd name="connsiteX51" fmla="*/ 2892879 w 2930979"/>
              <a:gd name="connsiteY51" fmla="*/ 609600 h 849085"/>
              <a:gd name="connsiteX52" fmla="*/ 2854779 w 2930979"/>
              <a:gd name="connsiteY52" fmla="*/ 699407 h 849085"/>
              <a:gd name="connsiteX53" fmla="*/ 2819400 w 2930979"/>
              <a:gd name="connsiteY53" fmla="*/ 808264 h 849085"/>
              <a:gd name="connsiteX54" fmla="*/ 2664279 w 2930979"/>
              <a:gd name="connsiteY54" fmla="*/ 821871 h 849085"/>
              <a:gd name="connsiteX55" fmla="*/ 2495550 w 2930979"/>
              <a:gd name="connsiteY55" fmla="*/ 840921 h 849085"/>
              <a:gd name="connsiteX56" fmla="*/ 2343150 w 2930979"/>
              <a:gd name="connsiteY56" fmla="*/ 849085 h 849085"/>
              <a:gd name="connsiteX57" fmla="*/ 2149929 w 2930979"/>
              <a:gd name="connsiteY57" fmla="*/ 846364 h 849085"/>
              <a:gd name="connsiteX58" fmla="*/ 1932214 w 2930979"/>
              <a:gd name="connsiteY58" fmla="*/ 835478 h 84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30979" h="849085">
                <a:moveTo>
                  <a:pt x="1932214" y="835478"/>
                </a:moveTo>
                <a:lnTo>
                  <a:pt x="1787979" y="821871"/>
                </a:lnTo>
                <a:lnTo>
                  <a:pt x="1649186" y="802821"/>
                </a:lnTo>
                <a:lnTo>
                  <a:pt x="1559379" y="800100"/>
                </a:lnTo>
                <a:lnTo>
                  <a:pt x="1368879" y="751114"/>
                </a:lnTo>
                <a:lnTo>
                  <a:pt x="1240972" y="715735"/>
                </a:lnTo>
                <a:lnTo>
                  <a:pt x="1123950" y="677635"/>
                </a:lnTo>
                <a:lnTo>
                  <a:pt x="1031422" y="647700"/>
                </a:lnTo>
                <a:lnTo>
                  <a:pt x="917122" y="604157"/>
                </a:lnTo>
                <a:lnTo>
                  <a:pt x="835479" y="571500"/>
                </a:lnTo>
                <a:lnTo>
                  <a:pt x="713014" y="511628"/>
                </a:lnTo>
                <a:lnTo>
                  <a:pt x="595993" y="446314"/>
                </a:lnTo>
                <a:lnTo>
                  <a:pt x="459922" y="361950"/>
                </a:lnTo>
                <a:lnTo>
                  <a:pt x="345622" y="288471"/>
                </a:lnTo>
                <a:lnTo>
                  <a:pt x="231322" y="209550"/>
                </a:lnTo>
                <a:lnTo>
                  <a:pt x="106136" y="127907"/>
                </a:lnTo>
                <a:lnTo>
                  <a:pt x="35379" y="78921"/>
                </a:lnTo>
                <a:lnTo>
                  <a:pt x="19050" y="65314"/>
                </a:lnTo>
                <a:lnTo>
                  <a:pt x="2722" y="40821"/>
                </a:lnTo>
                <a:lnTo>
                  <a:pt x="0" y="16328"/>
                </a:lnTo>
                <a:lnTo>
                  <a:pt x="8164" y="2721"/>
                </a:lnTo>
                <a:lnTo>
                  <a:pt x="24493" y="0"/>
                </a:lnTo>
                <a:lnTo>
                  <a:pt x="68036" y="19050"/>
                </a:lnTo>
                <a:lnTo>
                  <a:pt x="206829" y="100693"/>
                </a:lnTo>
                <a:lnTo>
                  <a:pt x="361950" y="185057"/>
                </a:lnTo>
                <a:lnTo>
                  <a:pt x="473529" y="244928"/>
                </a:lnTo>
                <a:lnTo>
                  <a:pt x="574222" y="293914"/>
                </a:lnTo>
                <a:lnTo>
                  <a:pt x="666750" y="334735"/>
                </a:lnTo>
                <a:lnTo>
                  <a:pt x="762000" y="372835"/>
                </a:lnTo>
                <a:lnTo>
                  <a:pt x="859972" y="410935"/>
                </a:lnTo>
                <a:lnTo>
                  <a:pt x="996043" y="459921"/>
                </a:lnTo>
                <a:lnTo>
                  <a:pt x="1069522" y="481693"/>
                </a:lnTo>
                <a:lnTo>
                  <a:pt x="1189264" y="514350"/>
                </a:lnTo>
                <a:lnTo>
                  <a:pt x="1319893" y="536121"/>
                </a:lnTo>
                <a:lnTo>
                  <a:pt x="1415143" y="549728"/>
                </a:lnTo>
                <a:lnTo>
                  <a:pt x="1559379" y="568778"/>
                </a:lnTo>
                <a:lnTo>
                  <a:pt x="1777093" y="585107"/>
                </a:lnTo>
                <a:lnTo>
                  <a:pt x="2030186" y="598714"/>
                </a:lnTo>
                <a:lnTo>
                  <a:pt x="2286000" y="601435"/>
                </a:lnTo>
                <a:lnTo>
                  <a:pt x="2481943" y="598714"/>
                </a:lnTo>
                <a:lnTo>
                  <a:pt x="2579914" y="590550"/>
                </a:lnTo>
                <a:lnTo>
                  <a:pt x="2620736" y="582385"/>
                </a:lnTo>
                <a:lnTo>
                  <a:pt x="2672443" y="563335"/>
                </a:lnTo>
                <a:lnTo>
                  <a:pt x="2745922" y="522514"/>
                </a:lnTo>
                <a:lnTo>
                  <a:pt x="2833007" y="459921"/>
                </a:lnTo>
                <a:lnTo>
                  <a:pt x="2868386" y="432707"/>
                </a:lnTo>
                <a:lnTo>
                  <a:pt x="2895600" y="413657"/>
                </a:lnTo>
                <a:lnTo>
                  <a:pt x="2914650" y="408214"/>
                </a:lnTo>
                <a:lnTo>
                  <a:pt x="2925536" y="413657"/>
                </a:lnTo>
                <a:lnTo>
                  <a:pt x="2930979" y="435428"/>
                </a:lnTo>
                <a:lnTo>
                  <a:pt x="2917372" y="517071"/>
                </a:lnTo>
                <a:lnTo>
                  <a:pt x="2892879" y="609600"/>
                </a:lnTo>
                <a:lnTo>
                  <a:pt x="2854779" y="699407"/>
                </a:lnTo>
                <a:lnTo>
                  <a:pt x="2819400" y="808264"/>
                </a:lnTo>
                <a:lnTo>
                  <a:pt x="2664279" y="821871"/>
                </a:lnTo>
                <a:lnTo>
                  <a:pt x="2495550" y="840921"/>
                </a:lnTo>
                <a:lnTo>
                  <a:pt x="2343150" y="849085"/>
                </a:lnTo>
                <a:lnTo>
                  <a:pt x="2149929" y="846364"/>
                </a:lnTo>
                <a:lnTo>
                  <a:pt x="1932214" y="83547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2A33207-A8F8-4D2A-8FCF-4EA316E9A004}"/>
              </a:ext>
            </a:extLst>
          </p:cNvPr>
          <p:cNvSpPr/>
          <p:nvPr/>
        </p:nvSpPr>
        <p:spPr>
          <a:xfrm rot="16200000">
            <a:off x="4695032" y="3123406"/>
            <a:ext cx="2217738" cy="428625"/>
          </a:xfrm>
          <a:custGeom>
            <a:avLst/>
            <a:gdLst>
              <a:gd name="connsiteX0" fmla="*/ 1200150 w 2216944"/>
              <a:gd name="connsiteY0" fmla="*/ 383381 h 428625"/>
              <a:gd name="connsiteX1" fmla="*/ 795337 w 2216944"/>
              <a:gd name="connsiteY1" fmla="*/ 385763 h 428625"/>
              <a:gd name="connsiteX2" fmla="*/ 635794 w 2216944"/>
              <a:gd name="connsiteY2" fmla="*/ 385763 h 428625"/>
              <a:gd name="connsiteX3" fmla="*/ 576262 w 2216944"/>
              <a:gd name="connsiteY3" fmla="*/ 392906 h 428625"/>
              <a:gd name="connsiteX4" fmla="*/ 507206 w 2216944"/>
              <a:gd name="connsiteY4" fmla="*/ 395288 h 428625"/>
              <a:gd name="connsiteX5" fmla="*/ 421481 w 2216944"/>
              <a:gd name="connsiteY5" fmla="*/ 390525 h 428625"/>
              <a:gd name="connsiteX6" fmla="*/ 354806 w 2216944"/>
              <a:gd name="connsiteY6" fmla="*/ 381000 h 428625"/>
              <a:gd name="connsiteX7" fmla="*/ 278606 w 2216944"/>
              <a:gd name="connsiteY7" fmla="*/ 371475 h 428625"/>
              <a:gd name="connsiteX8" fmla="*/ 204787 w 2216944"/>
              <a:gd name="connsiteY8" fmla="*/ 357188 h 428625"/>
              <a:gd name="connsiteX9" fmla="*/ 133350 w 2216944"/>
              <a:gd name="connsiteY9" fmla="*/ 342900 h 428625"/>
              <a:gd name="connsiteX10" fmla="*/ 76200 w 2216944"/>
              <a:gd name="connsiteY10" fmla="*/ 328613 h 428625"/>
              <a:gd name="connsiteX11" fmla="*/ 38100 w 2216944"/>
              <a:gd name="connsiteY11" fmla="*/ 314325 h 428625"/>
              <a:gd name="connsiteX12" fmla="*/ 11906 w 2216944"/>
              <a:gd name="connsiteY12" fmla="*/ 297656 h 428625"/>
              <a:gd name="connsiteX13" fmla="*/ 0 w 2216944"/>
              <a:gd name="connsiteY13" fmla="*/ 285750 h 428625"/>
              <a:gd name="connsiteX14" fmla="*/ 0 w 2216944"/>
              <a:gd name="connsiteY14" fmla="*/ 254794 h 428625"/>
              <a:gd name="connsiteX15" fmla="*/ 14287 w 2216944"/>
              <a:gd name="connsiteY15" fmla="*/ 230981 h 428625"/>
              <a:gd name="connsiteX16" fmla="*/ 59531 w 2216944"/>
              <a:gd name="connsiteY16" fmla="*/ 197644 h 428625"/>
              <a:gd name="connsiteX17" fmla="*/ 119062 w 2216944"/>
              <a:gd name="connsiteY17" fmla="*/ 171450 h 428625"/>
              <a:gd name="connsiteX18" fmla="*/ 188119 w 2216944"/>
              <a:gd name="connsiteY18" fmla="*/ 145256 h 428625"/>
              <a:gd name="connsiteX19" fmla="*/ 259556 w 2216944"/>
              <a:gd name="connsiteY19" fmla="*/ 126206 h 428625"/>
              <a:gd name="connsiteX20" fmla="*/ 319087 w 2216944"/>
              <a:gd name="connsiteY20" fmla="*/ 119063 h 428625"/>
              <a:gd name="connsiteX21" fmla="*/ 364331 w 2216944"/>
              <a:gd name="connsiteY21" fmla="*/ 121444 h 428625"/>
              <a:gd name="connsiteX22" fmla="*/ 428625 w 2216944"/>
              <a:gd name="connsiteY22" fmla="*/ 138113 h 428625"/>
              <a:gd name="connsiteX23" fmla="*/ 511969 w 2216944"/>
              <a:gd name="connsiteY23" fmla="*/ 152400 h 428625"/>
              <a:gd name="connsiteX24" fmla="*/ 626269 w 2216944"/>
              <a:gd name="connsiteY24" fmla="*/ 161925 h 428625"/>
              <a:gd name="connsiteX25" fmla="*/ 857250 w 2216944"/>
              <a:gd name="connsiteY25" fmla="*/ 159544 h 428625"/>
              <a:gd name="connsiteX26" fmla="*/ 1243012 w 2216944"/>
              <a:gd name="connsiteY26" fmla="*/ 161925 h 428625"/>
              <a:gd name="connsiteX27" fmla="*/ 1585912 w 2216944"/>
              <a:gd name="connsiteY27" fmla="*/ 159544 h 428625"/>
              <a:gd name="connsiteX28" fmla="*/ 1726406 w 2216944"/>
              <a:gd name="connsiteY28" fmla="*/ 161925 h 428625"/>
              <a:gd name="connsiteX29" fmla="*/ 1814512 w 2216944"/>
              <a:gd name="connsiteY29" fmla="*/ 157163 h 428625"/>
              <a:gd name="connsiteX30" fmla="*/ 1878806 w 2216944"/>
              <a:gd name="connsiteY30" fmla="*/ 150019 h 428625"/>
              <a:gd name="connsiteX31" fmla="*/ 1935956 w 2216944"/>
              <a:gd name="connsiteY31" fmla="*/ 138113 h 428625"/>
              <a:gd name="connsiteX32" fmla="*/ 2002631 w 2216944"/>
              <a:gd name="connsiteY32" fmla="*/ 119063 h 428625"/>
              <a:gd name="connsiteX33" fmla="*/ 2062162 w 2216944"/>
              <a:gd name="connsiteY33" fmla="*/ 92869 h 428625"/>
              <a:gd name="connsiteX34" fmla="*/ 2100262 w 2216944"/>
              <a:gd name="connsiteY34" fmla="*/ 66675 h 428625"/>
              <a:gd name="connsiteX35" fmla="*/ 2121694 w 2216944"/>
              <a:gd name="connsiteY35" fmla="*/ 38100 h 428625"/>
              <a:gd name="connsiteX36" fmla="*/ 2138362 w 2216944"/>
              <a:gd name="connsiteY36" fmla="*/ 19050 h 428625"/>
              <a:gd name="connsiteX37" fmla="*/ 2166937 w 2216944"/>
              <a:gd name="connsiteY37" fmla="*/ 4763 h 428625"/>
              <a:gd name="connsiteX38" fmla="*/ 2195512 w 2216944"/>
              <a:gd name="connsiteY38" fmla="*/ 0 h 428625"/>
              <a:gd name="connsiteX39" fmla="*/ 2209800 w 2216944"/>
              <a:gd name="connsiteY39" fmla="*/ 2381 h 428625"/>
              <a:gd name="connsiteX40" fmla="*/ 2216944 w 2216944"/>
              <a:gd name="connsiteY40" fmla="*/ 9525 h 428625"/>
              <a:gd name="connsiteX41" fmla="*/ 2214562 w 2216944"/>
              <a:gd name="connsiteY41" fmla="*/ 28575 h 428625"/>
              <a:gd name="connsiteX42" fmla="*/ 2197894 w 2216944"/>
              <a:gd name="connsiteY42" fmla="*/ 92869 h 428625"/>
              <a:gd name="connsiteX43" fmla="*/ 2166937 w 2216944"/>
              <a:gd name="connsiteY43" fmla="*/ 173831 h 428625"/>
              <a:gd name="connsiteX44" fmla="*/ 2128837 w 2216944"/>
              <a:gd name="connsiteY44" fmla="*/ 245269 h 428625"/>
              <a:gd name="connsiteX45" fmla="*/ 2085975 w 2216944"/>
              <a:gd name="connsiteY45" fmla="*/ 314325 h 428625"/>
              <a:gd name="connsiteX46" fmla="*/ 2028825 w 2216944"/>
              <a:gd name="connsiteY46" fmla="*/ 378619 h 428625"/>
              <a:gd name="connsiteX47" fmla="*/ 1988344 w 2216944"/>
              <a:gd name="connsiteY47" fmla="*/ 414338 h 428625"/>
              <a:gd name="connsiteX48" fmla="*/ 1962150 w 2216944"/>
              <a:gd name="connsiteY48" fmla="*/ 426244 h 428625"/>
              <a:gd name="connsiteX49" fmla="*/ 1935956 w 2216944"/>
              <a:gd name="connsiteY49" fmla="*/ 428625 h 428625"/>
              <a:gd name="connsiteX50" fmla="*/ 1900237 w 2216944"/>
              <a:gd name="connsiteY50" fmla="*/ 428625 h 428625"/>
              <a:gd name="connsiteX51" fmla="*/ 1866900 w 2216944"/>
              <a:gd name="connsiteY51" fmla="*/ 416719 h 428625"/>
              <a:gd name="connsiteX52" fmla="*/ 1819275 w 2216944"/>
              <a:gd name="connsiteY52" fmla="*/ 400050 h 428625"/>
              <a:gd name="connsiteX53" fmla="*/ 1750219 w 2216944"/>
              <a:gd name="connsiteY53" fmla="*/ 388144 h 428625"/>
              <a:gd name="connsiteX54" fmla="*/ 1557337 w 2216944"/>
              <a:gd name="connsiteY54" fmla="*/ 383381 h 428625"/>
              <a:gd name="connsiteX55" fmla="*/ 1200150 w 2216944"/>
              <a:gd name="connsiteY55" fmla="*/ 383381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16944" h="428625">
                <a:moveTo>
                  <a:pt x="1200150" y="383381"/>
                </a:moveTo>
                <a:lnTo>
                  <a:pt x="795337" y="385763"/>
                </a:lnTo>
                <a:lnTo>
                  <a:pt x="635794" y="385763"/>
                </a:lnTo>
                <a:lnTo>
                  <a:pt x="576262" y="392906"/>
                </a:lnTo>
                <a:lnTo>
                  <a:pt x="507206" y="395288"/>
                </a:lnTo>
                <a:lnTo>
                  <a:pt x="421481" y="390525"/>
                </a:lnTo>
                <a:lnTo>
                  <a:pt x="354806" y="381000"/>
                </a:lnTo>
                <a:lnTo>
                  <a:pt x="278606" y="371475"/>
                </a:lnTo>
                <a:lnTo>
                  <a:pt x="204787" y="357188"/>
                </a:lnTo>
                <a:lnTo>
                  <a:pt x="133350" y="342900"/>
                </a:lnTo>
                <a:lnTo>
                  <a:pt x="76200" y="328613"/>
                </a:lnTo>
                <a:lnTo>
                  <a:pt x="38100" y="314325"/>
                </a:lnTo>
                <a:lnTo>
                  <a:pt x="11906" y="297656"/>
                </a:lnTo>
                <a:lnTo>
                  <a:pt x="0" y="285750"/>
                </a:lnTo>
                <a:lnTo>
                  <a:pt x="0" y="254794"/>
                </a:lnTo>
                <a:lnTo>
                  <a:pt x="14287" y="230981"/>
                </a:lnTo>
                <a:lnTo>
                  <a:pt x="59531" y="197644"/>
                </a:lnTo>
                <a:lnTo>
                  <a:pt x="119062" y="171450"/>
                </a:lnTo>
                <a:lnTo>
                  <a:pt x="188119" y="145256"/>
                </a:lnTo>
                <a:lnTo>
                  <a:pt x="259556" y="126206"/>
                </a:lnTo>
                <a:lnTo>
                  <a:pt x="319087" y="119063"/>
                </a:lnTo>
                <a:lnTo>
                  <a:pt x="364331" y="121444"/>
                </a:lnTo>
                <a:lnTo>
                  <a:pt x="428625" y="138113"/>
                </a:lnTo>
                <a:lnTo>
                  <a:pt x="511969" y="152400"/>
                </a:lnTo>
                <a:lnTo>
                  <a:pt x="626269" y="161925"/>
                </a:lnTo>
                <a:lnTo>
                  <a:pt x="857250" y="159544"/>
                </a:lnTo>
                <a:lnTo>
                  <a:pt x="1243012" y="161925"/>
                </a:lnTo>
                <a:lnTo>
                  <a:pt x="1585912" y="159544"/>
                </a:lnTo>
                <a:lnTo>
                  <a:pt x="1726406" y="161925"/>
                </a:lnTo>
                <a:lnTo>
                  <a:pt x="1814512" y="157163"/>
                </a:lnTo>
                <a:lnTo>
                  <a:pt x="1878806" y="150019"/>
                </a:lnTo>
                <a:lnTo>
                  <a:pt x="1935956" y="138113"/>
                </a:lnTo>
                <a:lnTo>
                  <a:pt x="2002631" y="119063"/>
                </a:lnTo>
                <a:lnTo>
                  <a:pt x="2062162" y="92869"/>
                </a:lnTo>
                <a:lnTo>
                  <a:pt x="2100262" y="66675"/>
                </a:lnTo>
                <a:lnTo>
                  <a:pt x="2121694" y="38100"/>
                </a:lnTo>
                <a:lnTo>
                  <a:pt x="2138362" y="19050"/>
                </a:lnTo>
                <a:lnTo>
                  <a:pt x="2166937" y="4763"/>
                </a:lnTo>
                <a:lnTo>
                  <a:pt x="2195512" y="0"/>
                </a:lnTo>
                <a:lnTo>
                  <a:pt x="2209800" y="2381"/>
                </a:lnTo>
                <a:lnTo>
                  <a:pt x="2216944" y="9525"/>
                </a:lnTo>
                <a:lnTo>
                  <a:pt x="2214562" y="28575"/>
                </a:lnTo>
                <a:lnTo>
                  <a:pt x="2197894" y="92869"/>
                </a:lnTo>
                <a:lnTo>
                  <a:pt x="2166937" y="173831"/>
                </a:lnTo>
                <a:lnTo>
                  <a:pt x="2128837" y="245269"/>
                </a:lnTo>
                <a:lnTo>
                  <a:pt x="2085975" y="314325"/>
                </a:lnTo>
                <a:lnTo>
                  <a:pt x="2028825" y="378619"/>
                </a:lnTo>
                <a:lnTo>
                  <a:pt x="1988344" y="414338"/>
                </a:lnTo>
                <a:lnTo>
                  <a:pt x="1962150" y="426244"/>
                </a:lnTo>
                <a:lnTo>
                  <a:pt x="1935956" y="428625"/>
                </a:lnTo>
                <a:lnTo>
                  <a:pt x="1900237" y="428625"/>
                </a:lnTo>
                <a:lnTo>
                  <a:pt x="1866900" y="416719"/>
                </a:lnTo>
                <a:lnTo>
                  <a:pt x="1819275" y="400050"/>
                </a:lnTo>
                <a:lnTo>
                  <a:pt x="1750219" y="388144"/>
                </a:lnTo>
                <a:lnTo>
                  <a:pt x="1557337" y="383381"/>
                </a:lnTo>
                <a:lnTo>
                  <a:pt x="1200150" y="383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0D5A46C-41E7-49BF-BC30-3B207A52D5CC}"/>
              </a:ext>
            </a:extLst>
          </p:cNvPr>
          <p:cNvSpPr/>
          <p:nvPr/>
        </p:nvSpPr>
        <p:spPr>
          <a:xfrm rot="16200000">
            <a:off x="4515644" y="3464719"/>
            <a:ext cx="4584700" cy="554038"/>
          </a:xfrm>
          <a:custGeom>
            <a:avLst/>
            <a:gdLst>
              <a:gd name="connsiteX0" fmla="*/ 2391508 w 4584413"/>
              <a:gd name="connsiteY0" fmla="*/ 467544 h 554433"/>
              <a:gd name="connsiteX1" fmla="*/ 1837075 w 4584413"/>
              <a:gd name="connsiteY1" fmla="*/ 471682 h 554433"/>
              <a:gd name="connsiteX2" fmla="*/ 1324018 w 4584413"/>
              <a:gd name="connsiteY2" fmla="*/ 467544 h 554433"/>
              <a:gd name="connsiteX3" fmla="*/ 864749 w 4584413"/>
              <a:gd name="connsiteY3" fmla="*/ 467544 h 554433"/>
              <a:gd name="connsiteX4" fmla="*/ 670284 w 4584413"/>
              <a:gd name="connsiteY4" fmla="*/ 471682 h 554433"/>
              <a:gd name="connsiteX5" fmla="*/ 616496 w 4584413"/>
              <a:gd name="connsiteY5" fmla="*/ 471682 h 554433"/>
              <a:gd name="connsiteX6" fmla="*/ 529607 w 4584413"/>
              <a:gd name="connsiteY6" fmla="*/ 459269 h 554433"/>
              <a:gd name="connsiteX7" fmla="*/ 455131 w 4584413"/>
              <a:gd name="connsiteY7" fmla="*/ 450994 h 554433"/>
              <a:gd name="connsiteX8" fmla="*/ 372380 w 4584413"/>
              <a:gd name="connsiteY8" fmla="*/ 430306 h 554433"/>
              <a:gd name="connsiteX9" fmla="*/ 244116 w 4584413"/>
              <a:gd name="connsiteY9" fmla="*/ 388931 h 554433"/>
              <a:gd name="connsiteX10" fmla="*/ 119989 w 4584413"/>
              <a:gd name="connsiteY10" fmla="*/ 331005 h 554433"/>
              <a:gd name="connsiteX11" fmla="*/ 62063 w 4584413"/>
              <a:gd name="connsiteY11" fmla="*/ 297904 h 554433"/>
              <a:gd name="connsiteX12" fmla="*/ 28963 w 4584413"/>
              <a:gd name="connsiteY12" fmla="*/ 268942 h 554433"/>
              <a:gd name="connsiteX13" fmla="*/ 8275 w 4584413"/>
              <a:gd name="connsiteY13" fmla="*/ 239979 h 554433"/>
              <a:gd name="connsiteX14" fmla="*/ 0 w 4584413"/>
              <a:gd name="connsiteY14" fmla="*/ 219291 h 554433"/>
              <a:gd name="connsiteX15" fmla="*/ 0 w 4584413"/>
              <a:gd name="connsiteY15" fmla="*/ 194466 h 554433"/>
              <a:gd name="connsiteX16" fmla="*/ 16550 w 4584413"/>
              <a:gd name="connsiteY16" fmla="*/ 169640 h 554433"/>
              <a:gd name="connsiteX17" fmla="*/ 49651 w 4584413"/>
              <a:gd name="connsiteY17" fmla="*/ 140677 h 554433"/>
              <a:gd name="connsiteX18" fmla="*/ 124127 w 4584413"/>
              <a:gd name="connsiteY18" fmla="*/ 95164 h 554433"/>
              <a:gd name="connsiteX19" fmla="*/ 190327 w 4584413"/>
              <a:gd name="connsiteY19" fmla="*/ 57926 h 554433"/>
              <a:gd name="connsiteX20" fmla="*/ 637184 w 4584413"/>
              <a:gd name="connsiteY20" fmla="*/ 161365 h 554433"/>
              <a:gd name="connsiteX21" fmla="*/ 686834 w 4584413"/>
              <a:gd name="connsiteY21" fmla="*/ 186190 h 554433"/>
              <a:gd name="connsiteX22" fmla="*/ 740623 w 4584413"/>
              <a:gd name="connsiteY22" fmla="*/ 198603 h 554433"/>
              <a:gd name="connsiteX23" fmla="*/ 815099 w 4584413"/>
              <a:gd name="connsiteY23" fmla="*/ 202741 h 554433"/>
              <a:gd name="connsiteX24" fmla="*/ 1241267 w 4584413"/>
              <a:gd name="connsiteY24" fmla="*/ 211016 h 554433"/>
              <a:gd name="connsiteX25" fmla="*/ 1820525 w 4584413"/>
              <a:gd name="connsiteY25" fmla="*/ 219291 h 554433"/>
              <a:gd name="connsiteX26" fmla="*/ 2610798 w 4584413"/>
              <a:gd name="connsiteY26" fmla="*/ 219291 h 554433"/>
              <a:gd name="connsiteX27" fmla="*/ 3442447 w 4584413"/>
              <a:gd name="connsiteY27" fmla="*/ 215153 h 554433"/>
              <a:gd name="connsiteX28" fmla="*/ 4071356 w 4584413"/>
              <a:gd name="connsiteY28" fmla="*/ 202741 h 554433"/>
              <a:gd name="connsiteX29" fmla="*/ 4170657 w 4584413"/>
              <a:gd name="connsiteY29" fmla="*/ 194466 h 554433"/>
              <a:gd name="connsiteX30" fmla="*/ 4274096 w 4584413"/>
              <a:gd name="connsiteY30" fmla="*/ 169640 h 554433"/>
              <a:gd name="connsiteX31" fmla="*/ 4352709 w 4584413"/>
              <a:gd name="connsiteY31" fmla="*/ 136540 h 554433"/>
              <a:gd name="connsiteX32" fmla="*/ 4439598 w 4584413"/>
              <a:gd name="connsiteY32" fmla="*/ 82752 h 554433"/>
              <a:gd name="connsiteX33" fmla="*/ 4501661 w 4584413"/>
              <a:gd name="connsiteY33" fmla="*/ 33101 h 554433"/>
              <a:gd name="connsiteX34" fmla="*/ 4530624 w 4584413"/>
              <a:gd name="connsiteY34" fmla="*/ 12413 h 554433"/>
              <a:gd name="connsiteX35" fmla="*/ 4551312 w 4584413"/>
              <a:gd name="connsiteY35" fmla="*/ 0 h 554433"/>
              <a:gd name="connsiteX36" fmla="*/ 4576137 w 4584413"/>
              <a:gd name="connsiteY36" fmla="*/ 0 h 554433"/>
              <a:gd name="connsiteX37" fmla="*/ 4584413 w 4584413"/>
              <a:gd name="connsiteY37" fmla="*/ 16551 h 554433"/>
              <a:gd name="connsiteX38" fmla="*/ 4584413 w 4584413"/>
              <a:gd name="connsiteY38" fmla="*/ 62064 h 554433"/>
              <a:gd name="connsiteX39" fmla="*/ 4567862 w 4584413"/>
              <a:gd name="connsiteY39" fmla="*/ 107577 h 554433"/>
              <a:gd name="connsiteX40" fmla="*/ 4518212 w 4584413"/>
              <a:gd name="connsiteY40" fmla="*/ 198603 h 554433"/>
              <a:gd name="connsiteX41" fmla="*/ 4435461 w 4584413"/>
              <a:gd name="connsiteY41" fmla="*/ 318592 h 554433"/>
              <a:gd name="connsiteX42" fmla="*/ 4365122 w 4584413"/>
              <a:gd name="connsiteY42" fmla="*/ 409619 h 554433"/>
              <a:gd name="connsiteX43" fmla="*/ 4290646 w 4584413"/>
              <a:gd name="connsiteY43" fmla="*/ 508920 h 554433"/>
              <a:gd name="connsiteX44" fmla="*/ 4257546 w 4584413"/>
              <a:gd name="connsiteY44" fmla="*/ 542020 h 554433"/>
              <a:gd name="connsiteX45" fmla="*/ 4220308 w 4584413"/>
              <a:gd name="connsiteY45" fmla="*/ 554433 h 554433"/>
              <a:gd name="connsiteX46" fmla="*/ 4183070 w 4584413"/>
              <a:gd name="connsiteY46" fmla="*/ 542020 h 554433"/>
              <a:gd name="connsiteX47" fmla="*/ 4154107 w 4584413"/>
              <a:gd name="connsiteY47" fmla="*/ 513057 h 554433"/>
              <a:gd name="connsiteX48" fmla="*/ 4083768 w 4584413"/>
              <a:gd name="connsiteY48" fmla="*/ 484095 h 554433"/>
              <a:gd name="connsiteX49" fmla="*/ 4001017 w 4584413"/>
              <a:gd name="connsiteY49" fmla="*/ 467544 h 554433"/>
              <a:gd name="connsiteX50" fmla="*/ 3843790 w 4584413"/>
              <a:gd name="connsiteY50" fmla="*/ 463407 h 554433"/>
              <a:gd name="connsiteX51" fmla="*/ 3305908 w 4584413"/>
              <a:gd name="connsiteY51" fmla="*/ 467544 h 554433"/>
              <a:gd name="connsiteX52" fmla="*/ 2391508 w 4584413"/>
              <a:gd name="connsiteY52" fmla="*/ 467544 h 55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584413" h="554433">
                <a:moveTo>
                  <a:pt x="2391508" y="467544"/>
                </a:moveTo>
                <a:lnTo>
                  <a:pt x="1837075" y="471682"/>
                </a:lnTo>
                <a:lnTo>
                  <a:pt x="1324018" y="467544"/>
                </a:lnTo>
                <a:lnTo>
                  <a:pt x="864749" y="467544"/>
                </a:lnTo>
                <a:lnTo>
                  <a:pt x="670284" y="471682"/>
                </a:lnTo>
                <a:lnTo>
                  <a:pt x="616496" y="471682"/>
                </a:lnTo>
                <a:lnTo>
                  <a:pt x="529607" y="459269"/>
                </a:lnTo>
                <a:lnTo>
                  <a:pt x="455131" y="450994"/>
                </a:lnTo>
                <a:lnTo>
                  <a:pt x="372380" y="430306"/>
                </a:lnTo>
                <a:lnTo>
                  <a:pt x="244116" y="388931"/>
                </a:lnTo>
                <a:lnTo>
                  <a:pt x="119989" y="331005"/>
                </a:lnTo>
                <a:lnTo>
                  <a:pt x="62063" y="297904"/>
                </a:lnTo>
                <a:lnTo>
                  <a:pt x="28963" y="268942"/>
                </a:lnTo>
                <a:lnTo>
                  <a:pt x="8275" y="239979"/>
                </a:lnTo>
                <a:lnTo>
                  <a:pt x="0" y="219291"/>
                </a:lnTo>
                <a:lnTo>
                  <a:pt x="0" y="194466"/>
                </a:lnTo>
                <a:lnTo>
                  <a:pt x="16550" y="169640"/>
                </a:lnTo>
                <a:lnTo>
                  <a:pt x="49651" y="140677"/>
                </a:lnTo>
                <a:lnTo>
                  <a:pt x="124127" y="95164"/>
                </a:lnTo>
                <a:lnTo>
                  <a:pt x="190327" y="57926"/>
                </a:lnTo>
                <a:lnTo>
                  <a:pt x="637184" y="161365"/>
                </a:lnTo>
                <a:lnTo>
                  <a:pt x="686834" y="186190"/>
                </a:lnTo>
                <a:lnTo>
                  <a:pt x="740623" y="198603"/>
                </a:lnTo>
                <a:lnTo>
                  <a:pt x="815099" y="202741"/>
                </a:lnTo>
                <a:lnTo>
                  <a:pt x="1241267" y="211016"/>
                </a:lnTo>
                <a:lnTo>
                  <a:pt x="1820525" y="219291"/>
                </a:lnTo>
                <a:lnTo>
                  <a:pt x="2610798" y="219291"/>
                </a:lnTo>
                <a:lnTo>
                  <a:pt x="3442447" y="215153"/>
                </a:lnTo>
                <a:lnTo>
                  <a:pt x="4071356" y="202741"/>
                </a:lnTo>
                <a:lnTo>
                  <a:pt x="4170657" y="194466"/>
                </a:lnTo>
                <a:lnTo>
                  <a:pt x="4274096" y="169640"/>
                </a:lnTo>
                <a:lnTo>
                  <a:pt x="4352709" y="136540"/>
                </a:lnTo>
                <a:lnTo>
                  <a:pt x="4439598" y="82752"/>
                </a:lnTo>
                <a:lnTo>
                  <a:pt x="4501661" y="33101"/>
                </a:lnTo>
                <a:lnTo>
                  <a:pt x="4530624" y="12413"/>
                </a:lnTo>
                <a:lnTo>
                  <a:pt x="4551312" y="0"/>
                </a:lnTo>
                <a:lnTo>
                  <a:pt x="4576137" y="0"/>
                </a:lnTo>
                <a:lnTo>
                  <a:pt x="4584413" y="16551"/>
                </a:lnTo>
                <a:lnTo>
                  <a:pt x="4584413" y="62064"/>
                </a:lnTo>
                <a:lnTo>
                  <a:pt x="4567862" y="107577"/>
                </a:lnTo>
                <a:lnTo>
                  <a:pt x="4518212" y="198603"/>
                </a:lnTo>
                <a:lnTo>
                  <a:pt x="4435461" y="318592"/>
                </a:lnTo>
                <a:lnTo>
                  <a:pt x="4365122" y="409619"/>
                </a:lnTo>
                <a:lnTo>
                  <a:pt x="4290646" y="508920"/>
                </a:lnTo>
                <a:lnTo>
                  <a:pt x="4257546" y="542020"/>
                </a:lnTo>
                <a:lnTo>
                  <a:pt x="4220308" y="554433"/>
                </a:lnTo>
                <a:lnTo>
                  <a:pt x="4183070" y="542020"/>
                </a:lnTo>
                <a:lnTo>
                  <a:pt x="4154107" y="513057"/>
                </a:lnTo>
                <a:lnTo>
                  <a:pt x="4083768" y="484095"/>
                </a:lnTo>
                <a:lnTo>
                  <a:pt x="4001017" y="467544"/>
                </a:lnTo>
                <a:lnTo>
                  <a:pt x="3843790" y="463407"/>
                </a:lnTo>
                <a:lnTo>
                  <a:pt x="3305908" y="467544"/>
                </a:lnTo>
                <a:lnTo>
                  <a:pt x="2391508" y="4675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D83DD46-EBF7-4C94-8F5B-B998EAD4E646}"/>
              </a:ext>
            </a:extLst>
          </p:cNvPr>
          <p:cNvSpPr/>
          <p:nvPr/>
        </p:nvSpPr>
        <p:spPr>
          <a:xfrm>
            <a:off x="4248150" y="1666875"/>
            <a:ext cx="1003300" cy="315913"/>
          </a:xfrm>
          <a:custGeom>
            <a:avLst/>
            <a:gdLst>
              <a:gd name="connsiteX0" fmla="*/ 371475 w 1002506"/>
              <a:gd name="connsiteY0" fmla="*/ 290513 h 316706"/>
              <a:gd name="connsiteX1" fmla="*/ 242888 w 1002506"/>
              <a:gd name="connsiteY1" fmla="*/ 304800 h 316706"/>
              <a:gd name="connsiteX2" fmla="*/ 133350 w 1002506"/>
              <a:gd name="connsiteY2" fmla="*/ 311944 h 316706"/>
              <a:gd name="connsiteX3" fmla="*/ 2381 w 1002506"/>
              <a:gd name="connsiteY3" fmla="*/ 316706 h 316706"/>
              <a:gd name="connsiteX4" fmla="*/ 0 w 1002506"/>
              <a:gd name="connsiteY4" fmla="*/ 150019 h 316706"/>
              <a:gd name="connsiteX5" fmla="*/ 123825 w 1002506"/>
              <a:gd name="connsiteY5" fmla="*/ 154781 h 316706"/>
              <a:gd name="connsiteX6" fmla="*/ 230981 w 1002506"/>
              <a:gd name="connsiteY6" fmla="*/ 150019 h 316706"/>
              <a:gd name="connsiteX7" fmla="*/ 321469 w 1002506"/>
              <a:gd name="connsiteY7" fmla="*/ 142875 h 316706"/>
              <a:gd name="connsiteX8" fmla="*/ 395288 w 1002506"/>
              <a:gd name="connsiteY8" fmla="*/ 130969 h 316706"/>
              <a:gd name="connsiteX9" fmla="*/ 473869 w 1002506"/>
              <a:gd name="connsiteY9" fmla="*/ 111919 h 316706"/>
              <a:gd name="connsiteX10" fmla="*/ 519113 w 1002506"/>
              <a:gd name="connsiteY10" fmla="*/ 97631 h 316706"/>
              <a:gd name="connsiteX11" fmla="*/ 581025 w 1002506"/>
              <a:gd name="connsiteY11" fmla="*/ 71438 h 316706"/>
              <a:gd name="connsiteX12" fmla="*/ 616744 w 1002506"/>
              <a:gd name="connsiteY12" fmla="*/ 52388 h 316706"/>
              <a:gd name="connsiteX13" fmla="*/ 683419 w 1002506"/>
              <a:gd name="connsiteY13" fmla="*/ 21431 h 316706"/>
              <a:gd name="connsiteX14" fmla="*/ 731044 w 1002506"/>
              <a:gd name="connsiteY14" fmla="*/ 2381 h 316706"/>
              <a:gd name="connsiteX15" fmla="*/ 773906 w 1002506"/>
              <a:gd name="connsiteY15" fmla="*/ 0 h 316706"/>
              <a:gd name="connsiteX16" fmla="*/ 828675 w 1002506"/>
              <a:gd name="connsiteY16" fmla="*/ 9525 h 316706"/>
              <a:gd name="connsiteX17" fmla="*/ 888206 w 1002506"/>
              <a:gd name="connsiteY17" fmla="*/ 30956 h 316706"/>
              <a:gd name="connsiteX18" fmla="*/ 954881 w 1002506"/>
              <a:gd name="connsiteY18" fmla="*/ 66675 h 316706"/>
              <a:gd name="connsiteX19" fmla="*/ 990600 w 1002506"/>
              <a:gd name="connsiteY19" fmla="*/ 92869 h 316706"/>
              <a:gd name="connsiteX20" fmla="*/ 1002506 w 1002506"/>
              <a:gd name="connsiteY20" fmla="*/ 107156 h 316706"/>
              <a:gd name="connsiteX21" fmla="*/ 1002506 w 1002506"/>
              <a:gd name="connsiteY21" fmla="*/ 123825 h 316706"/>
              <a:gd name="connsiteX22" fmla="*/ 985838 w 1002506"/>
              <a:gd name="connsiteY22" fmla="*/ 142875 h 316706"/>
              <a:gd name="connsiteX23" fmla="*/ 926306 w 1002506"/>
              <a:gd name="connsiteY23" fmla="*/ 171450 h 316706"/>
              <a:gd name="connsiteX24" fmla="*/ 804863 w 1002506"/>
              <a:gd name="connsiteY24" fmla="*/ 204788 h 316706"/>
              <a:gd name="connsiteX25" fmla="*/ 626269 w 1002506"/>
              <a:gd name="connsiteY25" fmla="*/ 242888 h 316706"/>
              <a:gd name="connsiteX26" fmla="*/ 371475 w 1002506"/>
              <a:gd name="connsiteY26" fmla="*/ 290513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02506" h="316706">
                <a:moveTo>
                  <a:pt x="371475" y="290513"/>
                </a:moveTo>
                <a:lnTo>
                  <a:pt x="242888" y="304800"/>
                </a:lnTo>
                <a:lnTo>
                  <a:pt x="133350" y="311944"/>
                </a:lnTo>
                <a:lnTo>
                  <a:pt x="2381" y="316706"/>
                </a:lnTo>
                <a:cubicBezTo>
                  <a:pt x="1587" y="261144"/>
                  <a:pt x="794" y="205581"/>
                  <a:pt x="0" y="150019"/>
                </a:cubicBezTo>
                <a:lnTo>
                  <a:pt x="123825" y="154781"/>
                </a:lnTo>
                <a:lnTo>
                  <a:pt x="230981" y="150019"/>
                </a:lnTo>
                <a:lnTo>
                  <a:pt x="321469" y="142875"/>
                </a:lnTo>
                <a:lnTo>
                  <a:pt x="395288" y="130969"/>
                </a:lnTo>
                <a:lnTo>
                  <a:pt x="473869" y="111919"/>
                </a:lnTo>
                <a:lnTo>
                  <a:pt x="519113" y="97631"/>
                </a:lnTo>
                <a:lnTo>
                  <a:pt x="581025" y="71438"/>
                </a:lnTo>
                <a:lnTo>
                  <a:pt x="616744" y="52388"/>
                </a:lnTo>
                <a:lnTo>
                  <a:pt x="683419" y="21431"/>
                </a:lnTo>
                <a:lnTo>
                  <a:pt x="731044" y="2381"/>
                </a:lnTo>
                <a:lnTo>
                  <a:pt x="773906" y="0"/>
                </a:lnTo>
                <a:lnTo>
                  <a:pt x="828675" y="9525"/>
                </a:lnTo>
                <a:lnTo>
                  <a:pt x="888206" y="30956"/>
                </a:lnTo>
                <a:lnTo>
                  <a:pt x="954881" y="66675"/>
                </a:lnTo>
                <a:lnTo>
                  <a:pt x="990600" y="92869"/>
                </a:lnTo>
                <a:lnTo>
                  <a:pt x="1002506" y="107156"/>
                </a:lnTo>
                <a:lnTo>
                  <a:pt x="1002506" y="123825"/>
                </a:lnTo>
                <a:lnTo>
                  <a:pt x="985838" y="142875"/>
                </a:lnTo>
                <a:lnTo>
                  <a:pt x="926306" y="171450"/>
                </a:lnTo>
                <a:lnTo>
                  <a:pt x="804863" y="204788"/>
                </a:lnTo>
                <a:lnTo>
                  <a:pt x="626269" y="242888"/>
                </a:lnTo>
                <a:lnTo>
                  <a:pt x="371475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53CDA18-DA99-4FB8-A36B-26E150F30849}"/>
              </a:ext>
            </a:extLst>
          </p:cNvPr>
          <p:cNvSpPr/>
          <p:nvPr/>
        </p:nvSpPr>
        <p:spPr>
          <a:xfrm>
            <a:off x="3103563" y="2157413"/>
            <a:ext cx="2460625" cy="512762"/>
          </a:xfrm>
          <a:custGeom>
            <a:avLst/>
            <a:gdLst>
              <a:gd name="connsiteX0" fmla="*/ 1385378 w 2460111"/>
              <a:gd name="connsiteY0" fmla="*/ 243005 h 513567"/>
              <a:gd name="connsiteX1" fmla="*/ 1074733 w 2460111"/>
              <a:gd name="connsiteY1" fmla="*/ 295614 h 513567"/>
              <a:gd name="connsiteX2" fmla="*/ 901874 w 2460111"/>
              <a:gd name="connsiteY2" fmla="*/ 340708 h 513567"/>
              <a:gd name="connsiteX3" fmla="*/ 796655 w 2460111"/>
              <a:gd name="connsiteY3" fmla="*/ 355739 h 513567"/>
              <a:gd name="connsiteX4" fmla="*/ 486009 w 2460111"/>
              <a:gd name="connsiteY4" fmla="*/ 425885 h 513567"/>
              <a:gd name="connsiteX5" fmla="*/ 210437 w 2460111"/>
              <a:gd name="connsiteY5" fmla="*/ 483505 h 513567"/>
              <a:gd name="connsiteX6" fmla="*/ 75156 w 2460111"/>
              <a:gd name="connsiteY6" fmla="*/ 513567 h 513567"/>
              <a:gd name="connsiteX7" fmla="*/ 0 w 2460111"/>
              <a:gd name="connsiteY7" fmla="*/ 328182 h 513567"/>
              <a:gd name="connsiteX8" fmla="*/ 145302 w 2460111"/>
              <a:gd name="connsiteY8" fmla="*/ 308140 h 513567"/>
              <a:gd name="connsiteX9" fmla="*/ 503546 w 2460111"/>
              <a:gd name="connsiteY9" fmla="*/ 248015 h 513567"/>
              <a:gd name="connsiteX10" fmla="*/ 761582 w 2460111"/>
              <a:gd name="connsiteY10" fmla="*/ 200416 h 513567"/>
              <a:gd name="connsiteX11" fmla="*/ 974525 w 2460111"/>
              <a:gd name="connsiteY11" fmla="*/ 155323 h 513567"/>
              <a:gd name="connsiteX12" fmla="*/ 1237571 w 2460111"/>
              <a:gd name="connsiteY12" fmla="*/ 112734 h 513567"/>
              <a:gd name="connsiteX13" fmla="*/ 1468050 w 2460111"/>
              <a:gd name="connsiteY13" fmla="*/ 77661 h 513567"/>
              <a:gd name="connsiteX14" fmla="*/ 1728591 w 2460111"/>
              <a:gd name="connsiteY14" fmla="*/ 42588 h 513567"/>
              <a:gd name="connsiteX15" fmla="*/ 1996648 w 2460111"/>
              <a:gd name="connsiteY15" fmla="*/ 5010 h 513567"/>
              <a:gd name="connsiteX16" fmla="*/ 2034226 w 2460111"/>
              <a:gd name="connsiteY16" fmla="*/ 0 h 513567"/>
              <a:gd name="connsiteX17" fmla="*/ 2081825 w 2460111"/>
              <a:gd name="connsiteY17" fmla="*/ 5010 h 513567"/>
              <a:gd name="connsiteX18" fmla="*/ 2129424 w 2460111"/>
              <a:gd name="connsiteY18" fmla="*/ 17536 h 513567"/>
              <a:gd name="connsiteX19" fmla="*/ 2169508 w 2460111"/>
              <a:gd name="connsiteY19" fmla="*/ 32568 h 513567"/>
              <a:gd name="connsiteX20" fmla="*/ 2214601 w 2460111"/>
              <a:gd name="connsiteY20" fmla="*/ 60125 h 513567"/>
              <a:gd name="connsiteX21" fmla="*/ 2289757 w 2460111"/>
              <a:gd name="connsiteY21" fmla="*/ 115239 h 513567"/>
              <a:gd name="connsiteX22" fmla="*/ 2354893 w 2460111"/>
              <a:gd name="connsiteY22" fmla="*/ 162838 h 513567"/>
              <a:gd name="connsiteX23" fmla="*/ 2387460 w 2460111"/>
              <a:gd name="connsiteY23" fmla="*/ 192901 h 513567"/>
              <a:gd name="connsiteX24" fmla="*/ 2427544 w 2460111"/>
              <a:gd name="connsiteY24" fmla="*/ 237994 h 513567"/>
              <a:gd name="connsiteX25" fmla="*/ 2447585 w 2460111"/>
              <a:gd name="connsiteY25" fmla="*/ 273067 h 513567"/>
              <a:gd name="connsiteX26" fmla="*/ 2457606 w 2460111"/>
              <a:gd name="connsiteY26" fmla="*/ 295614 h 513567"/>
              <a:gd name="connsiteX27" fmla="*/ 2460111 w 2460111"/>
              <a:gd name="connsiteY27" fmla="*/ 315656 h 513567"/>
              <a:gd name="connsiteX28" fmla="*/ 2457606 w 2460111"/>
              <a:gd name="connsiteY28" fmla="*/ 340708 h 513567"/>
              <a:gd name="connsiteX29" fmla="*/ 2445080 w 2460111"/>
              <a:gd name="connsiteY29" fmla="*/ 353234 h 513567"/>
              <a:gd name="connsiteX30" fmla="*/ 2417523 w 2460111"/>
              <a:gd name="connsiteY30" fmla="*/ 360750 h 513567"/>
              <a:gd name="connsiteX31" fmla="*/ 2039237 w 2460111"/>
              <a:gd name="connsiteY31" fmla="*/ 182880 h 513567"/>
              <a:gd name="connsiteX32" fmla="*/ 2004164 w 2460111"/>
              <a:gd name="connsiteY32" fmla="*/ 167849 h 513567"/>
              <a:gd name="connsiteX33" fmla="*/ 1959070 w 2460111"/>
              <a:gd name="connsiteY33" fmla="*/ 157828 h 513567"/>
              <a:gd name="connsiteX34" fmla="*/ 1901451 w 2460111"/>
              <a:gd name="connsiteY34" fmla="*/ 162838 h 513567"/>
              <a:gd name="connsiteX35" fmla="*/ 1650930 w 2460111"/>
              <a:gd name="connsiteY35" fmla="*/ 200416 h 513567"/>
              <a:gd name="connsiteX36" fmla="*/ 1385378 w 2460111"/>
              <a:gd name="connsiteY36" fmla="*/ 243005 h 51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60111" h="513567">
                <a:moveTo>
                  <a:pt x="1385378" y="243005"/>
                </a:moveTo>
                <a:lnTo>
                  <a:pt x="1074733" y="295614"/>
                </a:lnTo>
                <a:lnTo>
                  <a:pt x="901874" y="340708"/>
                </a:lnTo>
                <a:lnTo>
                  <a:pt x="796655" y="355739"/>
                </a:lnTo>
                <a:lnTo>
                  <a:pt x="486009" y="425885"/>
                </a:lnTo>
                <a:lnTo>
                  <a:pt x="210437" y="483505"/>
                </a:lnTo>
                <a:lnTo>
                  <a:pt x="75156" y="513567"/>
                </a:lnTo>
                <a:lnTo>
                  <a:pt x="0" y="328182"/>
                </a:lnTo>
                <a:lnTo>
                  <a:pt x="145302" y="308140"/>
                </a:lnTo>
                <a:lnTo>
                  <a:pt x="503546" y="248015"/>
                </a:lnTo>
                <a:lnTo>
                  <a:pt x="761582" y="200416"/>
                </a:lnTo>
                <a:lnTo>
                  <a:pt x="974525" y="155323"/>
                </a:lnTo>
                <a:lnTo>
                  <a:pt x="1237571" y="112734"/>
                </a:lnTo>
                <a:lnTo>
                  <a:pt x="1468050" y="77661"/>
                </a:lnTo>
                <a:lnTo>
                  <a:pt x="1728591" y="42588"/>
                </a:lnTo>
                <a:lnTo>
                  <a:pt x="1996648" y="5010"/>
                </a:lnTo>
                <a:lnTo>
                  <a:pt x="2034226" y="0"/>
                </a:lnTo>
                <a:lnTo>
                  <a:pt x="2081825" y="5010"/>
                </a:lnTo>
                <a:lnTo>
                  <a:pt x="2129424" y="17536"/>
                </a:lnTo>
                <a:lnTo>
                  <a:pt x="2169508" y="32568"/>
                </a:lnTo>
                <a:lnTo>
                  <a:pt x="2214601" y="60125"/>
                </a:lnTo>
                <a:lnTo>
                  <a:pt x="2289757" y="115239"/>
                </a:lnTo>
                <a:lnTo>
                  <a:pt x="2354893" y="162838"/>
                </a:lnTo>
                <a:lnTo>
                  <a:pt x="2387460" y="192901"/>
                </a:lnTo>
                <a:lnTo>
                  <a:pt x="2427544" y="237994"/>
                </a:lnTo>
                <a:lnTo>
                  <a:pt x="2447585" y="273067"/>
                </a:lnTo>
                <a:lnTo>
                  <a:pt x="2457606" y="295614"/>
                </a:lnTo>
                <a:lnTo>
                  <a:pt x="2460111" y="315656"/>
                </a:lnTo>
                <a:lnTo>
                  <a:pt x="2457606" y="340708"/>
                </a:lnTo>
                <a:lnTo>
                  <a:pt x="2445080" y="353234"/>
                </a:lnTo>
                <a:lnTo>
                  <a:pt x="2417523" y="360750"/>
                </a:lnTo>
                <a:lnTo>
                  <a:pt x="2039237" y="182880"/>
                </a:lnTo>
                <a:lnTo>
                  <a:pt x="2004164" y="167849"/>
                </a:lnTo>
                <a:lnTo>
                  <a:pt x="1959070" y="157828"/>
                </a:lnTo>
                <a:lnTo>
                  <a:pt x="1901451" y="162838"/>
                </a:lnTo>
                <a:lnTo>
                  <a:pt x="1650930" y="200416"/>
                </a:lnTo>
                <a:lnTo>
                  <a:pt x="1385378" y="2430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BECC297-BD4A-4CD3-868B-B26FA8D9A3A2}"/>
              </a:ext>
            </a:extLst>
          </p:cNvPr>
          <p:cNvSpPr/>
          <p:nvPr/>
        </p:nvSpPr>
        <p:spPr>
          <a:xfrm>
            <a:off x="4827588" y="2284413"/>
            <a:ext cx="701675" cy="508000"/>
          </a:xfrm>
          <a:custGeom>
            <a:avLst/>
            <a:gdLst>
              <a:gd name="connsiteX0" fmla="*/ 152400 w 702469"/>
              <a:gd name="connsiteY0" fmla="*/ 259556 h 509587"/>
              <a:gd name="connsiteX1" fmla="*/ 247650 w 702469"/>
              <a:gd name="connsiteY1" fmla="*/ 130969 h 509587"/>
              <a:gd name="connsiteX2" fmla="*/ 276225 w 702469"/>
              <a:gd name="connsiteY2" fmla="*/ 95250 h 509587"/>
              <a:gd name="connsiteX3" fmla="*/ 290512 w 702469"/>
              <a:gd name="connsiteY3" fmla="*/ 73819 h 509587"/>
              <a:gd name="connsiteX4" fmla="*/ 290512 w 702469"/>
              <a:gd name="connsiteY4" fmla="*/ 57150 h 509587"/>
              <a:gd name="connsiteX5" fmla="*/ 280987 w 702469"/>
              <a:gd name="connsiteY5" fmla="*/ 0 h 509587"/>
              <a:gd name="connsiteX6" fmla="*/ 702469 w 702469"/>
              <a:gd name="connsiteY6" fmla="*/ 221456 h 509587"/>
              <a:gd name="connsiteX7" fmla="*/ 697706 w 702469"/>
              <a:gd name="connsiteY7" fmla="*/ 230981 h 509587"/>
              <a:gd name="connsiteX8" fmla="*/ 576262 w 702469"/>
              <a:gd name="connsiteY8" fmla="*/ 245269 h 509587"/>
              <a:gd name="connsiteX9" fmla="*/ 492919 w 702469"/>
              <a:gd name="connsiteY9" fmla="*/ 261937 h 509587"/>
              <a:gd name="connsiteX10" fmla="*/ 431006 w 702469"/>
              <a:gd name="connsiteY10" fmla="*/ 278606 h 509587"/>
              <a:gd name="connsiteX11" fmla="*/ 388144 w 702469"/>
              <a:gd name="connsiteY11" fmla="*/ 295275 h 509587"/>
              <a:gd name="connsiteX12" fmla="*/ 304800 w 702469"/>
              <a:gd name="connsiteY12" fmla="*/ 350044 h 509587"/>
              <a:gd name="connsiteX13" fmla="*/ 116681 w 702469"/>
              <a:gd name="connsiteY13" fmla="*/ 469106 h 509587"/>
              <a:gd name="connsiteX14" fmla="*/ 66675 w 702469"/>
              <a:gd name="connsiteY14" fmla="*/ 502444 h 509587"/>
              <a:gd name="connsiteX15" fmla="*/ 38100 w 702469"/>
              <a:gd name="connsiteY15" fmla="*/ 509587 h 509587"/>
              <a:gd name="connsiteX16" fmla="*/ 11906 w 702469"/>
              <a:gd name="connsiteY16" fmla="*/ 504825 h 509587"/>
              <a:gd name="connsiteX17" fmla="*/ 0 w 702469"/>
              <a:gd name="connsiteY17" fmla="*/ 490537 h 509587"/>
              <a:gd name="connsiteX18" fmla="*/ 0 w 702469"/>
              <a:gd name="connsiteY18" fmla="*/ 469106 h 509587"/>
              <a:gd name="connsiteX19" fmla="*/ 16669 w 702469"/>
              <a:gd name="connsiteY19" fmla="*/ 442912 h 509587"/>
              <a:gd name="connsiteX20" fmla="*/ 76200 w 702469"/>
              <a:gd name="connsiteY20" fmla="*/ 364331 h 509587"/>
              <a:gd name="connsiteX21" fmla="*/ 152400 w 702469"/>
              <a:gd name="connsiteY21" fmla="*/ 25955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2469" h="509587">
                <a:moveTo>
                  <a:pt x="152400" y="259556"/>
                </a:moveTo>
                <a:lnTo>
                  <a:pt x="247650" y="130969"/>
                </a:lnTo>
                <a:lnTo>
                  <a:pt x="276225" y="95250"/>
                </a:lnTo>
                <a:lnTo>
                  <a:pt x="290512" y="73819"/>
                </a:lnTo>
                <a:lnTo>
                  <a:pt x="290512" y="57150"/>
                </a:lnTo>
                <a:lnTo>
                  <a:pt x="280987" y="0"/>
                </a:lnTo>
                <a:lnTo>
                  <a:pt x="702469" y="221456"/>
                </a:lnTo>
                <a:lnTo>
                  <a:pt x="697706" y="230981"/>
                </a:lnTo>
                <a:lnTo>
                  <a:pt x="576262" y="245269"/>
                </a:lnTo>
                <a:lnTo>
                  <a:pt x="492919" y="261937"/>
                </a:lnTo>
                <a:lnTo>
                  <a:pt x="431006" y="278606"/>
                </a:lnTo>
                <a:lnTo>
                  <a:pt x="388144" y="295275"/>
                </a:lnTo>
                <a:lnTo>
                  <a:pt x="304800" y="350044"/>
                </a:lnTo>
                <a:lnTo>
                  <a:pt x="116681" y="469106"/>
                </a:lnTo>
                <a:lnTo>
                  <a:pt x="66675" y="502444"/>
                </a:lnTo>
                <a:lnTo>
                  <a:pt x="38100" y="509587"/>
                </a:lnTo>
                <a:lnTo>
                  <a:pt x="11906" y="504825"/>
                </a:lnTo>
                <a:lnTo>
                  <a:pt x="0" y="490537"/>
                </a:lnTo>
                <a:lnTo>
                  <a:pt x="0" y="469106"/>
                </a:lnTo>
                <a:lnTo>
                  <a:pt x="16669" y="442912"/>
                </a:lnTo>
                <a:lnTo>
                  <a:pt x="76200" y="364331"/>
                </a:lnTo>
                <a:lnTo>
                  <a:pt x="152400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4BC68BD-621E-482B-BE23-5D03C54543C9}"/>
              </a:ext>
            </a:extLst>
          </p:cNvPr>
          <p:cNvSpPr/>
          <p:nvPr/>
        </p:nvSpPr>
        <p:spPr>
          <a:xfrm>
            <a:off x="3846513" y="2478088"/>
            <a:ext cx="1001712" cy="885825"/>
          </a:xfrm>
          <a:custGeom>
            <a:avLst/>
            <a:gdLst>
              <a:gd name="connsiteX0" fmla="*/ 135731 w 1002506"/>
              <a:gd name="connsiteY0" fmla="*/ 338138 h 885825"/>
              <a:gd name="connsiteX1" fmla="*/ 133350 w 1002506"/>
              <a:gd name="connsiteY1" fmla="*/ 250032 h 885825"/>
              <a:gd name="connsiteX2" fmla="*/ 121444 w 1002506"/>
              <a:gd name="connsiteY2" fmla="*/ 161925 h 885825"/>
              <a:gd name="connsiteX3" fmla="*/ 104775 w 1002506"/>
              <a:gd name="connsiteY3" fmla="*/ 126207 h 885825"/>
              <a:gd name="connsiteX4" fmla="*/ 0 w 1002506"/>
              <a:gd name="connsiteY4" fmla="*/ 2382 h 885825"/>
              <a:gd name="connsiteX5" fmla="*/ 171450 w 1002506"/>
              <a:gd name="connsiteY5" fmla="*/ 0 h 885825"/>
              <a:gd name="connsiteX6" fmla="*/ 264319 w 1002506"/>
              <a:gd name="connsiteY6" fmla="*/ 30957 h 885825"/>
              <a:gd name="connsiteX7" fmla="*/ 307181 w 1002506"/>
              <a:gd name="connsiteY7" fmla="*/ 45244 h 885825"/>
              <a:gd name="connsiteX8" fmla="*/ 335756 w 1002506"/>
              <a:gd name="connsiteY8" fmla="*/ 61913 h 885825"/>
              <a:gd name="connsiteX9" fmla="*/ 352425 w 1002506"/>
              <a:gd name="connsiteY9" fmla="*/ 73819 h 885825"/>
              <a:gd name="connsiteX10" fmla="*/ 364331 w 1002506"/>
              <a:gd name="connsiteY10" fmla="*/ 90488 h 885825"/>
              <a:gd name="connsiteX11" fmla="*/ 371475 w 1002506"/>
              <a:gd name="connsiteY11" fmla="*/ 114300 h 885825"/>
              <a:gd name="connsiteX12" fmla="*/ 364331 w 1002506"/>
              <a:gd name="connsiteY12" fmla="*/ 142875 h 885825"/>
              <a:gd name="connsiteX13" fmla="*/ 347662 w 1002506"/>
              <a:gd name="connsiteY13" fmla="*/ 190500 h 885825"/>
              <a:gd name="connsiteX14" fmla="*/ 340519 w 1002506"/>
              <a:gd name="connsiteY14" fmla="*/ 240507 h 885825"/>
              <a:gd name="connsiteX15" fmla="*/ 333375 w 1002506"/>
              <a:gd name="connsiteY15" fmla="*/ 288132 h 885825"/>
              <a:gd name="connsiteX16" fmla="*/ 333375 w 1002506"/>
              <a:gd name="connsiteY16" fmla="*/ 328613 h 885825"/>
              <a:gd name="connsiteX17" fmla="*/ 340519 w 1002506"/>
              <a:gd name="connsiteY17" fmla="*/ 378619 h 885825"/>
              <a:gd name="connsiteX18" fmla="*/ 319087 w 1002506"/>
              <a:gd name="connsiteY18" fmla="*/ 502444 h 885825"/>
              <a:gd name="connsiteX19" fmla="*/ 321469 w 1002506"/>
              <a:gd name="connsiteY19" fmla="*/ 602457 h 885825"/>
              <a:gd name="connsiteX20" fmla="*/ 330994 w 1002506"/>
              <a:gd name="connsiteY20" fmla="*/ 650082 h 885825"/>
              <a:gd name="connsiteX21" fmla="*/ 340519 w 1002506"/>
              <a:gd name="connsiteY21" fmla="*/ 678657 h 885825"/>
              <a:gd name="connsiteX22" fmla="*/ 352425 w 1002506"/>
              <a:gd name="connsiteY22" fmla="*/ 695325 h 885825"/>
              <a:gd name="connsiteX23" fmla="*/ 378619 w 1002506"/>
              <a:gd name="connsiteY23" fmla="*/ 709613 h 885825"/>
              <a:gd name="connsiteX24" fmla="*/ 416719 w 1002506"/>
              <a:gd name="connsiteY24" fmla="*/ 721519 h 885825"/>
              <a:gd name="connsiteX25" fmla="*/ 454819 w 1002506"/>
              <a:gd name="connsiteY25" fmla="*/ 723900 h 885825"/>
              <a:gd name="connsiteX26" fmla="*/ 502444 w 1002506"/>
              <a:gd name="connsiteY26" fmla="*/ 726282 h 885825"/>
              <a:gd name="connsiteX27" fmla="*/ 569119 w 1002506"/>
              <a:gd name="connsiteY27" fmla="*/ 721519 h 885825"/>
              <a:gd name="connsiteX28" fmla="*/ 631031 w 1002506"/>
              <a:gd name="connsiteY28" fmla="*/ 714375 h 885825"/>
              <a:gd name="connsiteX29" fmla="*/ 690562 w 1002506"/>
              <a:gd name="connsiteY29" fmla="*/ 702469 h 885825"/>
              <a:gd name="connsiteX30" fmla="*/ 742950 w 1002506"/>
              <a:gd name="connsiteY30" fmla="*/ 685800 h 885825"/>
              <a:gd name="connsiteX31" fmla="*/ 812006 w 1002506"/>
              <a:gd name="connsiteY31" fmla="*/ 652463 h 885825"/>
              <a:gd name="connsiteX32" fmla="*/ 838200 w 1002506"/>
              <a:gd name="connsiteY32" fmla="*/ 635794 h 885825"/>
              <a:gd name="connsiteX33" fmla="*/ 852487 w 1002506"/>
              <a:gd name="connsiteY33" fmla="*/ 626269 h 885825"/>
              <a:gd name="connsiteX34" fmla="*/ 878681 w 1002506"/>
              <a:gd name="connsiteY34" fmla="*/ 616744 h 885825"/>
              <a:gd name="connsiteX35" fmla="*/ 902494 w 1002506"/>
              <a:gd name="connsiteY35" fmla="*/ 616744 h 885825"/>
              <a:gd name="connsiteX36" fmla="*/ 919162 w 1002506"/>
              <a:gd name="connsiteY36" fmla="*/ 621507 h 885825"/>
              <a:gd name="connsiteX37" fmla="*/ 950119 w 1002506"/>
              <a:gd name="connsiteY37" fmla="*/ 640557 h 885825"/>
              <a:gd name="connsiteX38" fmla="*/ 964406 w 1002506"/>
              <a:gd name="connsiteY38" fmla="*/ 650082 h 885825"/>
              <a:gd name="connsiteX39" fmla="*/ 988219 w 1002506"/>
              <a:gd name="connsiteY39" fmla="*/ 669132 h 885825"/>
              <a:gd name="connsiteX40" fmla="*/ 997744 w 1002506"/>
              <a:gd name="connsiteY40" fmla="*/ 683419 h 885825"/>
              <a:gd name="connsiteX41" fmla="*/ 1002506 w 1002506"/>
              <a:gd name="connsiteY41" fmla="*/ 697707 h 885825"/>
              <a:gd name="connsiteX42" fmla="*/ 1002506 w 1002506"/>
              <a:gd name="connsiteY42" fmla="*/ 719138 h 885825"/>
              <a:gd name="connsiteX43" fmla="*/ 992981 w 1002506"/>
              <a:gd name="connsiteY43" fmla="*/ 740569 h 885825"/>
              <a:gd name="connsiteX44" fmla="*/ 976312 w 1002506"/>
              <a:gd name="connsiteY44" fmla="*/ 759619 h 885825"/>
              <a:gd name="connsiteX45" fmla="*/ 954881 w 1002506"/>
              <a:gd name="connsiteY45" fmla="*/ 781050 h 885825"/>
              <a:gd name="connsiteX46" fmla="*/ 914400 w 1002506"/>
              <a:gd name="connsiteY46" fmla="*/ 800100 h 885825"/>
              <a:gd name="connsiteX47" fmla="*/ 838200 w 1002506"/>
              <a:gd name="connsiteY47" fmla="*/ 823913 h 885825"/>
              <a:gd name="connsiteX48" fmla="*/ 707231 w 1002506"/>
              <a:gd name="connsiteY48" fmla="*/ 850107 h 885825"/>
              <a:gd name="connsiteX49" fmla="*/ 583406 w 1002506"/>
              <a:gd name="connsiteY49" fmla="*/ 869157 h 885825"/>
              <a:gd name="connsiteX50" fmla="*/ 454819 w 1002506"/>
              <a:gd name="connsiteY50" fmla="*/ 883444 h 885825"/>
              <a:gd name="connsiteX51" fmla="*/ 407194 w 1002506"/>
              <a:gd name="connsiteY51" fmla="*/ 885825 h 885825"/>
              <a:gd name="connsiteX52" fmla="*/ 366712 w 1002506"/>
              <a:gd name="connsiteY52" fmla="*/ 881063 h 885825"/>
              <a:gd name="connsiteX53" fmla="*/ 323850 w 1002506"/>
              <a:gd name="connsiteY53" fmla="*/ 873919 h 885825"/>
              <a:gd name="connsiteX54" fmla="*/ 285750 w 1002506"/>
              <a:gd name="connsiteY54" fmla="*/ 859632 h 885825"/>
              <a:gd name="connsiteX55" fmla="*/ 252412 w 1002506"/>
              <a:gd name="connsiteY55" fmla="*/ 845344 h 885825"/>
              <a:gd name="connsiteX56" fmla="*/ 228600 w 1002506"/>
              <a:gd name="connsiteY56" fmla="*/ 828675 h 885825"/>
              <a:gd name="connsiteX57" fmla="*/ 209550 w 1002506"/>
              <a:gd name="connsiteY57" fmla="*/ 804863 h 885825"/>
              <a:gd name="connsiteX58" fmla="*/ 188119 w 1002506"/>
              <a:gd name="connsiteY58" fmla="*/ 773907 h 885825"/>
              <a:gd name="connsiteX59" fmla="*/ 166687 w 1002506"/>
              <a:gd name="connsiteY59" fmla="*/ 733425 h 885825"/>
              <a:gd name="connsiteX60" fmla="*/ 150019 w 1002506"/>
              <a:gd name="connsiteY60" fmla="*/ 678657 h 885825"/>
              <a:gd name="connsiteX61" fmla="*/ 135731 w 1002506"/>
              <a:gd name="connsiteY61" fmla="*/ 547688 h 885825"/>
              <a:gd name="connsiteX62" fmla="*/ 138112 w 1002506"/>
              <a:gd name="connsiteY62" fmla="*/ 423863 h 885825"/>
              <a:gd name="connsiteX63" fmla="*/ 135731 w 1002506"/>
              <a:gd name="connsiteY63" fmla="*/ 338138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002506" h="885825">
                <a:moveTo>
                  <a:pt x="135731" y="338138"/>
                </a:moveTo>
                <a:cubicBezTo>
                  <a:pt x="134937" y="308769"/>
                  <a:pt x="134144" y="279401"/>
                  <a:pt x="133350" y="250032"/>
                </a:cubicBezTo>
                <a:lnTo>
                  <a:pt x="121444" y="161925"/>
                </a:lnTo>
                <a:lnTo>
                  <a:pt x="104775" y="126207"/>
                </a:lnTo>
                <a:lnTo>
                  <a:pt x="0" y="2382"/>
                </a:lnTo>
                <a:lnTo>
                  <a:pt x="171450" y="0"/>
                </a:lnTo>
                <a:lnTo>
                  <a:pt x="264319" y="30957"/>
                </a:lnTo>
                <a:lnTo>
                  <a:pt x="307181" y="45244"/>
                </a:lnTo>
                <a:lnTo>
                  <a:pt x="335756" y="61913"/>
                </a:lnTo>
                <a:lnTo>
                  <a:pt x="352425" y="73819"/>
                </a:lnTo>
                <a:lnTo>
                  <a:pt x="364331" y="90488"/>
                </a:lnTo>
                <a:lnTo>
                  <a:pt x="371475" y="114300"/>
                </a:lnTo>
                <a:lnTo>
                  <a:pt x="364331" y="142875"/>
                </a:lnTo>
                <a:lnTo>
                  <a:pt x="347662" y="190500"/>
                </a:lnTo>
                <a:lnTo>
                  <a:pt x="340519" y="240507"/>
                </a:lnTo>
                <a:lnTo>
                  <a:pt x="333375" y="288132"/>
                </a:lnTo>
                <a:lnTo>
                  <a:pt x="333375" y="328613"/>
                </a:lnTo>
                <a:lnTo>
                  <a:pt x="340519" y="378619"/>
                </a:lnTo>
                <a:lnTo>
                  <a:pt x="319087" y="502444"/>
                </a:lnTo>
                <a:lnTo>
                  <a:pt x="321469" y="602457"/>
                </a:lnTo>
                <a:lnTo>
                  <a:pt x="330994" y="650082"/>
                </a:lnTo>
                <a:lnTo>
                  <a:pt x="340519" y="678657"/>
                </a:lnTo>
                <a:lnTo>
                  <a:pt x="352425" y="695325"/>
                </a:lnTo>
                <a:lnTo>
                  <a:pt x="378619" y="709613"/>
                </a:lnTo>
                <a:lnTo>
                  <a:pt x="416719" y="721519"/>
                </a:lnTo>
                <a:lnTo>
                  <a:pt x="454819" y="723900"/>
                </a:lnTo>
                <a:lnTo>
                  <a:pt x="502444" y="726282"/>
                </a:lnTo>
                <a:lnTo>
                  <a:pt x="569119" y="721519"/>
                </a:lnTo>
                <a:lnTo>
                  <a:pt x="631031" y="714375"/>
                </a:lnTo>
                <a:lnTo>
                  <a:pt x="690562" y="702469"/>
                </a:lnTo>
                <a:lnTo>
                  <a:pt x="742950" y="685800"/>
                </a:lnTo>
                <a:lnTo>
                  <a:pt x="812006" y="652463"/>
                </a:lnTo>
                <a:lnTo>
                  <a:pt x="838200" y="635794"/>
                </a:lnTo>
                <a:lnTo>
                  <a:pt x="852487" y="626269"/>
                </a:lnTo>
                <a:lnTo>
                  <a:pt x="878681" y="616744"/>
                </a:lnTo>
                <a:lnTo>
                  <a:pt x="902494" y="616744"/>
                </a:lnTo>
                <a:lnTo>
                  <a:pt x="919162" y="621507"/>
                </a:lnTo>
                <a:lnTo>
                  <a:pt x="950119" y="640557"/>
                </a:lnTo>
                <a:lnTo>
                  <a:pt x="964406" y="650082"/>
                </a:lnTo>
                <a:lnTo>
                  <a:pt x="988219" y="669132"/>
                </a:lnTo>
                <a:lnTo>
                  <a:pt x="997744" y="683419"/>
                </a:lnTo>
                <a:lnTo>
                  <a:pt x="1002506" y="697707"/>
                </a:lnTo>
                <a:lnTo>
                  <a:pt x="1002506" y="719138"/>
                </a:lnTo>
                <a:lnTo>
                  <a:pt x="992981" y="740569"/>
                </a:lnTo>
                <a:lnTo>
                  <a:pt x="976312" y="759619"/>
                </a:lnTo>
                <a:lnTo>
                  <a:pt x="954881" y="781050"/>
                </a:lnTo>
                <a:lnTo>
                  <a:pt x="914400" y="800100"/>
                </a:lnTo>
                <a:lnTo>
                  <a:pt x="838200" y="823913"/>
                </a:lnTo>
                <a:lnTo>
                  <a:pt x="707231" y="850107"/>
                </a:lnTo>
                <a:lnTo>
                  <a:pt x="583406" y="869157"/>
                </a:lnTo>
                <a:lnTo>
                  <a:pt x="454819" y="883444"/>
                </a:lnTo>
                <a:lnTo>
                  <a:pt x="407194" y="885825"/>
                </a:lnTo>
                <a:lnTo>
                  <a:pt x="366712" y="881063"/>
                </a:lnTo>
                <a:lnTo>
                  <a:pt x="323850" y="873919"/>
                </a:lnTo>
                <a:lnTo>
                  <a:pt x="285750" y="859632"/>
                </a:lnTo>
                <a:lnTo>
                  <a:pt x="252412" y="845344"/>
                </a:lnTo>
                <a:lnTo>
                  <a:pt x="228600" y="828675"/>
                </a:lnTo>
                <a:lnTo>
                  <a:pt x="209550" y="804863"/>
                </a:lnTo>
                <a:lnTo>
                  <a:pt x="188119" y="773907"/>
                </a:lnTo>
                <a:lnTo>
                  <a:pt x="166687" y="733425"/>
                </a:lnTo>
                <a:lnTo>
                  <a:pt x="150019" y="678657"/>
                </a:lnTo>
                <a:lnTo>
                  <a:pt x="135731" y="547688"/>
                </a:lnTo>
                <a:cubicBezTo>
                  <a:pt x="136525" y="506413"/>
                  <a:pt x="137318" y="465138"/>
                  <a:pt x="138112" y="423863"/>
                </a:cubicBezTo>
                <a:cubicBezTo>
                  <a:pt x="137318" y="395288"/>
                  <a:pt x="136525" y="366713"/>
                  <a:pt x="135731" y="338138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7D7F6D1-BE99-4662-8774-4BB5F97FBA75}"/>
              </a:ext>
            </a:extLst>
          </p:cNvPr>
          <p:cNvSpPr/>
          <p:nvPr/>
        </p:nvSpPr>
        <p:spPr>
          <a:xfrm>
            <a:off x="3143250" y="3662363"/>
            <a:ext cx="1114425" cy="806450"/>
          </a:xfrm>
          <a:custGeom>
            <a:avLst/>
            <a:gdLst>
              <a:gd name="connsiteX0" fmla="*/ 559594 w 1114425"/>
              <a:gd name="connsiteY0" fmla="*/ 583406 h 807243"/>
              <a:gd name="connsiteX1" fmla="*/ 402431 w 1114425"/>
              <a:gd name="connsiteY1" fmla="*/ 661987 h 807243"/>
              <a:gd name="connsiteX2" fmla="*/ 245269 w 1114425"/>
              <a:gd name="connsiteY2" fmla="*/ 728662 h 807243"/>
              <a:gd name="connsiteX3" fmla="*/ 116681 w 1114425"/>
              <a:gd name="connsiteY3" fmla="*/ 773906 h 807243"/>
              <a:gd name="connsiteX4" fmla="*/ 45244 w 1114425"/>
              <a:gd name="connsiteY4" fmla="*/ 800100 h 807243"/>
              <a:gd name="connsiteX5" fmla="*/ 14288 w 1114425"/>
              <a:gd name="connsiteY5" fmla="*/ 807243 h 807243"/>
              <a:gd name="connsiteX6" fmla="*/ 0 w 1114425"/>
              <a:gd name="connsiteY6" fmla="*/ 800100 h 807243"/>
              <a:gd name="connsiteX7" fmla="*/ 0 w 1114425"/>
              <a:gd name="connsiteY7" fmla="*/ 785812 h 807243"/>
              <a:gd name="connsiteX8" fmla="*/ 9525 w 1114425"/>
              <a:gd name="connsiteY8" fmla="*/ 769143 h 807243"/>
              <a:gd name="connsiteX9" fmla="*/ 69056 w 1114425"/>
              <a:gd name="connsiteY9" fmla="*/ 728662 h 807243"/>
              <a:gd name="connsiteX10" fmla="*/ 197644 w 1114425"/>
              <a:gd name="connsiteY10" fmla="*/ 650081 h 807243"/>
              <a:gd name="connsiteX11" fmla="*/ 307181 w 1114425"/>
              <a:gd name="connsiteY11" fmla="*/ 576262 h 807243"/>
              <a:gd name="connsiteX12" fmla="*/ 423863 w 1114425"/>
              <a:gd name="connsiteY12" fmla="*/ 492918 h 807243"/>
              <a:gd name="connsiteX13" fmla="*/ 542925 w 1114425"/>
              <a:gd name="connsiteY13" fmla="*/ 392906 h 807243"/>
              <a:gd name="connsiteX14" fmla="*/ 647700 w 1114425"/>
              <a:gd name="connsiteY14" fmla="*/ 307181 h 807243"/>
              <a:gd name="connsiteX15" fmla="*/ 719138 w 1114425"/>
              <a:gd name="connsiteY15" fmla="*/ 238125 h 807243"/>
              <a:gd name="connsiteX16" fmla="*/ 762000 w 1114425"/>
              <a:gd name="connsiteY16" fmla="*/ 190500 h 807243"/>
              <a:gd name="connsiteX17" fmla="*/ 797719 w 1114425"/>
              <a:gd name="connsiteY17" fmla="*/ 147637 h 807243"/>
              <a:gd name="connsiteX18" fmla="*/ 802481 w 1114425"/>
              <a:gd name="connsiteY18" fmla="*/ 130968 h 807243"/>
              <a:gd name="connsiteX19" fmla="*/ 797719 w 1114425"/>
              <a:gd name="connsiteY19" fmla="*/ 111918 h 807243"/>
              <a:gd name="connsiteX20" fmla="*/ 752475 w 1114425"/>
              <a:gd name="connsiteY20" fmla="*/ 73818 h 807243"/>
              <a:gd name="connsiteX21" fmla="*/ 909638 w 1114425"/>
              <a:gd name="connsiteY21" fmla="*/ 0 h 807243"/>
              <a:gd name="connsiteX22" fmla="*/ 1000125 w 1114425"/>
              <a:gd name="connsiteY22" fmla="*/ 57150 h 807243"/>
              <a:gd name="connsiteX23" fmla="*/ 1057275 w 1114425"/>
              <a:gd name="connsiteY23" fmla="*/ 95250 h 807243"/>
              <a:gd name="connsiteX24" fmla="*/ 1083469 w 1114425"/>
              <a:gd name="connsiteY24" fmla="*/ 121443 h 807243"/>
              <a:gd name="connsiteX25" fmla="*/ 1104900 w 1114425"/>
              <a:gd name="connsiteY25" fmla="*/ 150018 h 807243"/>
              <a:gd name="connsiteX26" fmla="*/ 1114425 w 1114425"/>
              <a:gd name="connsiteY26" fmla="*/ 178593 h 807243"/>
              <a:gd name="connsiteX27" fmla="*/ 1109663 w 1114425"/>
              <a:gd name="connsiteY27" fmla="*/ 209550 h 807243"/>
              <a:gd name="connsiteX28" fmla="*/ 1092994 w 1114425"/>
              <a:gd name="connsiteY28" fmla="*/ 230981 h 807243"/>
              <a:gd name="connsiteX29" fmla="*/ 1007269 w 1114425"/>
              <a:gd name="connsiteY29" fmla="*/ 297656 h 807243"/>
              <a:gd name="connsiteX30" fmla="*/ 933450 w 1114425"/>
              <a:gd name="connsiteY30" fmla="*/ 340518 h 807243"/>
              <a:gd name="connsiteX31" fmla="*/ 890588 w 1114425"/>
              <a:gd name="connsiteY31" fmla="*/ 376237 h 807243"/>
              <a:gd name="connsiteX32" fmla="*/ 740569 w 1114425"/>
              <a:gd name="connsiteY32" fmla="*/ 478631 h 807243"/>
              <a:gd name="connsiteX33" fmla="*/ 559594 w 1114425"/>
              <a:gd name="connsiteY33" fmla="*/ 583406 h 80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14425" h="807243">
                <a:moveTo>
                  <a:pt x="559594" y="583406"/>
                </a:moveTo>
                <a:lnTo>
                  <a:pt x="402431" y="661987"/>
                </a:lnTo>
                <a:lnTo>
                  <a:pt x="245269" y="728662"/>
                </a:lnTo>
                <a:lnTo>
                  <a:pt x="116681" y="773906"/>
                </a:lnTo>
                <a:lnTo>
                  <a:pt x="45244" y="800100"/>
                </a:lnTo>
                <a:lnTo>
                  <a:pt x="14288" y="807243"/>
                </a:lnTo>
                <a:lnTo>
                  <a:pt x="0" y="800100"/>
                </a:lnTo>
                <a:lnTo>
                  <a:pt x="0" y="785812"/>
                </a:lnTo>
                <a:lnTo>
                  <a:pt x="9525" y="769143"/>
                </a:lnTo>
                <a:lnTo>
                  <a:pt x="69056" y="728662"/>
                </a:lnTo>
                <a:lnTo>
                  <a:pt x="197644" y="650081"/>
                </a:lnTo>
                <a:lnTo>
                  <a:pt x="307181" y="576262"/>
                </a:lnTo>
                <a:lnTo>
                  <a:pt x="423863" y="492918"/>
                </a:lnTo>
                <a:lnTo>
                  <a:pt x="542925" y="392906"/>
                </a:lnTo>
                <a:lnTo>
                  <a:pt x="647700" y="307181"/>
                </a:lnTo>
                <a:lnTo>
                  <a:pt x="719138" y="238125"/>
                </a:lnTo>
                <a:lnTo>
                  <a:pt x="762000" y="190500"/>
                </a:lnTo>
                <a:lnTo>
                  <a:pt x="797719" y="147637"/>
                </a:lnTo>
                <a:lnTo>
                  <a:pt x="802481" y="130968"/>
                </a:lnTo>
                <a:lnTo>
                  <a:pt x="797719" y="111918"/>
                </a:lnTo>
                <a:lnTo>
                  <a:pt x="752475" y="73818"/>
                </a:lnTo>
                <a:lnTo>
                  <a:pt x="909638" y="0"/>
                </a:lnTo>
                <a:lnTo>
                  <a:pt x="1000125" y="57150"/>
                </a:lnTo>
                <a:lnTo>
                  <a:pt x="1057275" y="95250"/>
                </a:lnTo>
                <a:lnTo>
                  <a:pt x="1083469" y="121443"/>
                </a:lnTo>
                <a:lnTo>
                  <a:pt x="1104900" y="150018"/>
                </a:lnTo>
                <a:lnTo>
                  <a:pt x="1114425" y="178593"/>
                </a:lnTo>
                <a:lnTo>
                  <a:pt x="1109663" y="209550"/>
                </a:lnTo>
                <a:lnTo>
                  <a:pt x="1092994" y="230981"/>
                </a:lnTo>
                <a:lnTo>
                  <a:pt x="1007269" y="297656"/>
                </a:lnTo>
                <a:lnTo>
                  <a:pt x="933450" y="340518"/>
                </a:lnTo>
                <a:lnTo>
                  <a:pt x="890588" y="376237"/>
                </a:lnTo>
                <a:lnTo>
                  <a:pt x="740569" y="478631"/>
                </a:lnTo>
                <a:lnTo>
                  <a:pt x="559594" y="5834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6A678C5-FBC7-497A-9985-E3B3ECF447D7}"/>
              </a:ext>
            </a:extLst>
          </p:cNvPr>
          <p:cNvSpPr/>
          <p:nvPr/>
        </p:nvSpPr>
        <p:spPr>
          <a:xfrm>
            <a:off x="3935413" y="3952875"/>
            <a:ext cx="698500" cy="1138238"/>
          </a:xfrm>
          <a:custGeom>
            <a:avLst/>
            <a:gdLst>
              <a:gd name="connsiteX0" fmla="*/ 692944 w 697707"/>
              <a:gd name="connsiteY0" fmla="*/ 792956 h 1138238"/>
              <a:gd name="connsiteX1" fmla="*/ 697707 w 697707"/>
              <a:gd name="connsiteY1" fmla="*/ 971550 h 1138238"/>
              <a:gd name="connsiteX2" fmla="*/ 692944 w 697707"/>
              <a:gd name="connsiteY2" fmla="*/ 1138238 h 1138238"/>
              <a:gd name="connsiteX3" fmla="*/ 464344 w 697707"/>
              <a:gd name="connsiteY3" fmla="*/ 1135856 h 1138238"/>
              <a:gd name="connsiteX4" fmla="*/ 471488 w 697707"/>
              <a:gd name="connsiteY4" fmla="*/ 1062038 h 1138238"/>
              <a:gd name="connsiteX5" fmla="*/ 476250 w 697707"/>
              <a:gd name="connsiteY5" fmla="*/ 978694 h 1138238"/>
              <a:gd name="connsiteX6" fmla="*/ 473869 w 697707"/>
              <a:gd name="connsiteY6" fmla="*/ 907256 h 1138238"/>
              <a:gd name="connsiteX7" fmla="*/ 473869 w 697707"/>
              <a:gd name="connsiteY7" fmla="*/ 819150 h 1138238"/>
              <a:gd name="connsiteX8" fmla="*/ 433388 w 697707"/>
              <a:gd name="connsiteY8" fmla="*/ 564356 h 1138238"/>
              <a:gd name="connsiteX9" fmla="*/ 433388 w 697707"/>
              <a:gd name="connsiteY9" fmla="*/ 516731 h 1138238"/>
              <a:gd name="connsiteX10" fmla="*/ 428625 w 697707"/>
              <a:gd name="connsiteY10" fmla="*/ 464344 h 1138238"/>
              <a:gd name="connsiteX11" fmla="*/ 414338 w 697707"/>
              <a:gd name="connsiteY11" fmla="*/ 426244 h 1138238"/>
              <a:gd name="connsiteX12" fmla="*/ 395288 w 697707"/>
              <a:gd name="connsiteY12" fmla="*/ 400050 h 1138238"/>
              <a:gd name="connsiteX13" fmla="*/ 350044 w 697707"/>
              <a:gd name="connsiteY13" fmla="*/ 357188 h 1138238"/>
              <a:gd name="connsiteX14" fmla="*/ 250032 w 697707"/>
              <a:gd name="connsiteY14" fmla="*/ 238125 h 1138238"/>
              <a:gd name="connsiteX15" fmla="*/ 190500 w 697707"/>
              <a:gd name="connsiteY15" fmla="*/ 173831 h 1138238"/>
              <a:gd name="connsiteX16" fmla="*/ 157163 w 697707"/>
              <a:gd name="connsiteY16" fmla="*/ 142875 h 1138238"/>
              <a:gd name="connsiteX17" fmla="*/ 133350 w 697707"/>
              <a:gd name="connsiteY17" fmla="*/ 126206 h 1138238"/>
              <a:gd name="connsiteX18" fmla="*/ 104775 w 697707"/>
              <a:gd name="connsiteY18" fmla="*/ 114300 h 1138238"/>
              <a:gd name="connsiteX19" fmla="*/ 0 w 697707"/>
              <a:gd name="connsiteY19" fmla="*/ 76200 h 1138238"/>
              <a:gd name="connsiteX20" fmla="*/ 78582 w 697707"/>
              <a:gd name="connsiteY20" fmla="*/ 0 h 1138238"/>
              <a:gd name="connsiteX21" fmla="*/ 216694 w 697707"/>
              <a:gd name="connsiteY21" fmla="*/ 54769 h 1138238"/>
              <a:gd name="connsiteX22" fmla="*/ 280988 w 697707"/>
              <a:gd name="connsiteY22" fmla="*/ 90488 h 1138238"/>
              <a:gd name="connsiteX23" fmla="*/ 340519 w 697707"/>
              <a:gd name="connsiteY23" fmla="*/ 123825 h 1138238"/>
              <a:gd name="connsiteX24" fmla="*/ 388144 w 697707"/>
              <a:gd name="connsiteY24" fmla="*/ 157163 h 1138238"/>
              <a:gd name="connsiteX25" fmla="*/ 438150 w 697707"/>
              <a:gd name="connsiteY25" fmla="*/ 195263 h 1138238"/>
              <a:gd name="connsiteX26" fmla="*/ 485775 w 697707"/>
              <a:gd name="connsiteY26" fmla="*/ 242888 h 1138238"/>
              <a:gd name="connsiteX27" fmla="*/ 526257 w 697707"/>
              <a:gd name="connsiteY27" fmla="*/ 292894 h 1138238"/>
              <a:gd name="connsiteX28" fmla="*/ 561975 w 697707"/>
              <a:gd name="connsiteY28" fmla="*/ 335756 h 1138238"/>
              <a:gd name="connsiteX29" fmla="*/ 602457 w 697707"/>
              <a:gd name="connsiteY29" fmla="*/ 388144 h 1138238"/>
              <a:gd name="connsiteX30" fmla="*/ 623888 w 697707"/>
              <a:gd name="connsiteY30" fmla="*/ 490538 h 1138238"/>
              <a:gd name="connsiteX31" fmla="*/ 652463 w 697707"/>
              <a:gd name="connsiteY31" fmla="*/ 554831 h 1138238"/>
              <a:gd name="connsiteX32" fmla="*/ 676275 w 697707"/>
              <a:gd name="connsiteY32" fmla="*/ 638175 h 1138238"/>
              <a:gd name="connsiteX33" fmla="*/ 683419 w 697707"/>
              <a:gd name="connsiteY33" fmla="*/ 685800 h 1138238"/>
              <a:gd name="connsiteX34" fmla="*/ 692944 w 697707"/>
              <a:gd name="connsiteY34" fmla="*/ 792956 h 113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97707" h="1138238">
                <a:moveTo>
                  <a:pt x="692944" y="792956"/>
                </a:moveTo>
                <a:lnTo>
                  <a:pt x="697707" y="971550"/>
                </a:lnTo>
                <a:lnTo>
                  <a:pt x="692944" y="1138238"/>
                </a:lnTo>
                <a:lnTo>
                  <a:pt x="464344" y="1135856"/>
                </a:lnTo>
                <a:lnTo>
                  <a:pt x="471488" y="1062038"/>
                </a:lnTo>
                <a:lnTo>
                  <a:pt x="476250" y="978694"/>
                </a:lnTo>
                <a:cubicBezTo>
                  <a:pt x="475456" y="954881"/>
                  <a:pt x="474663" y="931069"/>
                  <a:pt x="473869" y="907256"/>
                </a:cubicBezTo>
                <a:lnTo>
                  <a:pt x="473869" y="819150"/>
                </a:lnTo>
                <a:lnTo>
                  <a:pt x="433388" y="564356"/>
                </a:lnTo>
                <a:lnTo>
                  <a:pt x="433388" y="516731"/>
                </a:lnTo>
                <a:lnTo>
                  <a:pt x="428625" y="464344"/>
                </a:lnTo>
                <a:lnTo>
                  <a:pt x="414338" y="426244"/>
                </a:lnTo>
                <a:lnTo>
                  <a:pt x="395288" y="400050"/>
                </a:lnTo>
                <a:lnTo>
                  <a:pt x="350044" y="357188"/>
                </a:lnTo>
                <a:lnTo>
                  <a:pt x="250032" y="238125"/>
                </a:lnTo>
                <a:lnTo>
                  <a:pt x="190500" y="173831"/>
                </a:lnTo>
                <a:lnTo>
                  <a:pt x="157163" y="142875"/>
                </a:lnTo>
                <a:lnTo>
                  <a:pt x="133350" y="126206"/>
                </a:lnTo>
                <a:lnTo>
                  <a:pt x="104775" y="114300"/>
                </a:lnTo>
                <a:lnTo>
                  <a:pt x="0" y="76200"/>
                </a:lnTo>
                <a:lnTo>
                  <a:pt x="78582" y="0"/>
                </a:lnTo>
                <a:lnTo>
                  <a:pt x="216694" y="54769"/>
                </a:lnTo>
                <a:lnTo>
                  <a:pt x="280988" y="90488"/>
                </a:lnTo>
                <a:lnTo>
                  <a:pt x="340519" y="123825"/>
                </a:lnTo>
                <a:lnTo>
                  <a:pt x="388144" y="157163"/>
                </a:lnTo>
                <a:lnTo>
                  <a:pt x="438150" y="195263"/>
                </a:lnTo>
                <a:lnTo>
                  <a:pt x="485775" y="242888"/>
                </a:lnTo>
                <a:lnTo>
                  <a:pt x="526257" y="292894"/>
                </a:lnTo>
                <a:lnTo>
                  <a:pt x="561975" y="335756"/>
                </a:lnTo>
                <a:lnTo>
                  <a:pt x="602457" y="388144"/>
                </a:lnTo>
                <a:lnTo>
                  <a:pt x="623888" y="490538"/>
                </a:lnTo>
                <a:lnTo>
                  <a:pt x="652463" y="554831"/>
                </a:lnTo>
                <a:lnTo>
                  <a:pt x="676275" y="638175"/>
                </a:lnTo>
                <a:lnTo>
                  <a:pt x="683419" y="685800"/>
                </a:lnTo>
                <a:lnTo>
                  <a:pt x="692944" y="7929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61042741-20CC-4C98-83C6-1910B39C63E3}"/>
              </a:ext>
            </a:extLst>
          </p:cNvPr>
          <p:cNvSpPr/>
          <p:nvPr/>
        </p:nvSpPr>
        <p:spPr>
          <a:xfrm>
            <a:off x="4037013" y="5029200"/>
            <a:ext cx="592137" cy="995363"/>
          </a:xfrm>
          <a:custGeom>
            <a:avLst/>
            <a:gdLst>
              <a:gd name="connsiteX0" fmla="*/ 273844 w 592931"/>
              <a:gd name="connsiteY0" fmla="*/ 404813 h 995363"/>
              <a:gd name="connsiteX1" fmla="*/ 311944 w 592931"/>
              <a:gd name="connsiteY1" fmla="*/ 300038 h 995363"/>
              <a:gd name="connsiteX2" fmla="*/ 335756 w 592931"/>
              <a:gd name="connsiteY2" fmla="*/ 214313 h 995363"/>
              <a:gd name="connsiteX3" fmla="*/ 354806 w 592931"/>
              <a:gd name="connsiteY3" fmla="*/ 130969 h 995363"/>
              <a:gd name="connsiteX4" fmla="*/ 373856 w 592931"/>
              <a:gd name="connsiteY4" fmla="*/ 0 h 995363"/>
              <a:gd name="connsiteX5" fmla="*/ 592931 w 592931"/>
              <a:gd name="connsiteY5" fmla="*/ 0 h 995363"/>
              <a:gd name="connsiteX6" fmla="*/ 590550 w 592931"/>
              <a:gd name="connsiteY6" fmla="*/ 95250 h 995363"/>
              <a:gd name="connsiteX7" fmla="*/ 578644 w 592931"/>
              <a:gd name="connsiteY7" fmla="*/ 178594 h 995363"/>
              <a:gd name="connsiteX8" fmla="*/ 542925 w 592931"/>
              <a:gd name="connsiteY8" fmla="*/ 328613 h 995363"/>
              <a:gd name="connsiteX9" fmla="*/ 504825 w 592931"/>
              <a:gd name="connsiteY9" fmla="*/ 464344 h 995363"/>
              <a:gd name="connsiteX10" fmla="*/ 454819 w 592931"/>
              <a:gd name="connsiteY10" fmla="*/ 600075 h 995363"/>
              <a:gd name="connsiteX11" fmla="*/ 404812 w 592931"/>
              <a:gd name="connsiteY11" fmla="*/ 702469 h 995363"/>
              <a:gd name="connsiteX12" fmla="*/ 330994 w 592931"/>
              <a:gd name="connsiteY12" fmla="*/ 800100 h 995363"/>
              <a:gd name="connsiteX13" fmla="*/ 242887 w 592931"/>
              <a:gd name="connsiteY13" fmla="*/ 902494 h 995363"/>
              <a:gd name="connsiteX14" fmla="*/ 183356 w 592931"/>
              <a:gd name="connsiteY14" fmla="*/ 962025 h 995363"/>
              <a:gd name="connsiteX15" fmla="*/ 145256 w 592931"/>
              <a:gd name="connsiteY15" fmla="*/ 983456 h 995363"/>
              <a:gd name="connsiteX16" fmla="*/ 107156 w 592931"/>
              <a:gd name="connsiteY16" fmla="*/ 995363 h 995363"/>
              <a:gd name="connsiteX17" fmla="*/ 76200 w 592931"/>
              <a:gd name="connsiteY17" fmla="*/ 995363 h 995363"/>
              <a:gd name="connsiteX18" fmla="*/ 59531 w 592931"/>
              <a:gd name="connsiteY18" fmla="*/ 990600 h 995363"/>
              <a:gd name="connsiteX19" fmla="*/ 45244 w 592931"/>
              <a:gd name="connsiteY19" fmla="*/ 978694 h 995363"/>
              <a:gd name="connsiteX20" fmla="*/ 38100 w 592931"/>
              <a:gd name="connsiteY20" fmla="*/ 952500 h 995363"/>
              <a:gd name="connsiteX21" fmla="*/ 38100 w 592931"/>
              <a:gd name="connsiteY21" fmla="*/ 921544 h 995363"/>
              <a:gd name="connsiteX22" fmla="*/ 0 w 592931"/>
              <a:gd name="connsiteY22" fmla="*/ 742950 h 995363"/>
              <a:gd name="connsiteX23" fmla="*/ 130969 w 592931"/>
              <a:gd name="connsiteY23" fmla="*/ 600075 h 995363"/>
              <a:gd name="connsiteX24" fmla="*/ 169069 w 592931"/>
              <a:gd name="connsiteY24" fmla="*/ 571500 h 995363"/>
              <a:gd name="connsiteX25" fmla="*/ 204787 w 592931"/>
              <a:gd name="connsiteY25" fmla="*/ 528638 h 995363"/>
              <a:gd name="connsiteX26" fmla="*/ 273844 w 592931"/>
              <a:gd name="connsiteY26" fmla="*/ 404813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92931" h="995363">
                <a:moveTo>
                  <a:pt x="273844" y="404813"/>
                </a:moveTo>
                <a:lnTo>
                  <a:pt x="311944" y="300038"/>
                </a:lnTo>
                <a:lnTo>
                  <a:pt x="335756" y="214313"/>
                </a:lnTo>
                <a:lnTo>
                  <a:pt x="354806" y="130969"/>
                </a:lnTo>
                <a:lnTo>
                  <a:pt x="373856" y="0"/>
                </a:lnTo>
                <a:lnTo>
                  <a:pt x="592931" y="0"/>
                </a:lnTo>
                <a:cubicBezTo>
                  <a:pt x="592137" y="31750"/>
                  <a:pt x="591344" y="63500"/>
                  <a:pt x="590550" y="95250"/>
                </a:cubicBezTo>
                <a:lnTo>
                  <a:pt x="578644" y="178594"/>
                </a:lnTo>
                <a:lnTo>
                  <a:pt x="542925" y="328613"/>
                </a:lnTo>
                <a:lnTo>
                  <a:pt x="504825" y="464344"/>
                </a:lnTo>
                <a:lnTo>
                  <a:pt x="454819" y="600075"/>
                </a:lnTo>
                <a:lnTo>
                  <a:pt x="404812" y="702469"/>
                </a:lnTo>
                <a:lnTo>
                  <a:pt x="330994" y="800100"/>
                </a:lnTo>
                <a:lnTo>
                  <a:pt x="242887" y="902494"/>
                </a:lnTo>
                <a:lnTo>
                  <a:pt x="183356" y="962025"/>
                </a:lnTo>
                <a:lnTo>
                  <a:pt x="145256" y="983456"/>
                </a:lnTo>
                <a:lnTo>
                  <a:pt x="107156" y="995363"/>
                </a:lnTo>
                <a:lnTo>
                  <a:pt x="76200" y="995363"/>
                </a:lnTo>
                <a:lnTo>
                  <a:pt x="59531" y="990600"/>
                </a:lnTo>
                <a:lnTo>
                  <a:pt x="45244" y="978694"/>
                </a:lnTo>
                <a:lnTo>
                  <a:pt x="38100" y="952500"/>
                </a:lnTo>
                <a:lnTo>
                  <a:pt x="38100" y="921544"/>
                </a:lnTo>
                <a:lnTo>
                  <a:pt x="0" y="742950"/>
                </a:lnTo>
                <a:lnTo>
                  <a:pt x="130969" y="600075"/>
                </a:lnTo>
                <a:lnTo>
                  <a:pt x="169069" y="571500"/>
                </a:lnTo>
                <a:lnTo>
                  <a:pt x="204787" y="528638"/>
                </a:lnTo>
                <a:lnTo>
                  <a:pt x="273844" y="4048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30E7446-1C97-484B-8E2E-67640171D4B1}"/>
              </a:ext>
            </a:extLst>
          </p:cNvPr>
          <p:cNvSpPr/>
          <p:nvPr/>
        </p:nvSpPr>
        <p:spPr>
          <a:xfrm>
            <a:off x="3827463" y="5437188"/>
            <a:ext cx="373062" cy="392112"/>
          </a:xfrm>
          <a:custGeom>
            <a:avLst/>
            <a:gdLst>
              <a:gd name="connsiteX0" fmla="*/ 128587 w 373856"/>
              <a:gd name="connsiteY0" fmla="*/ 71437 h 392906"/>
              <a:gd name="connsiteX1" fmla="*/ 257175 w 373856"/>
              <a:gd name="connsiteY1" fmla="*/ 173831 h 392906"/>
              <a:gd name="connsiteX2" fmla="*/ 276225 w 373856"/>
              <a:gd name="connsiteY2" fmla="*/ 188119 h 392906"/>
              <a:gd name="connsiteX3" fmla="*/ 292894 w 373856"/>
              <a:gd name="connsiteY3" fmla="*/ 200025 h 392906"/>
              <a:gd name="connsiteX4" fmla="*/ 307181 w 373856"/>
              <a:gd name="connsiteY4" fmla="*/ 200025 h 392906"/>
              <a:gd name="connsiteX5" fmla="*/ 373856 w 373856"/>
              <a:gd name="connsiteY5" fmla="*/ 180975 h 392906"/>
              <a:gd name="connsiteX6" fmla="*/ 235744 w 373856"/>
              <a:gd name="connsiteY6" fmla="*/ 392906 h 392906"/>
              <a:gd name="connsiteX7" fmla="*/ 209550 w 373856"/>
              <a:gd name="connsiteY7" fmla="*/ 340519 h 392906"/>
              <a:gd name="connsiteX8" fmla="*/ 159544 w 373856"/>
              <a:gd name="connsiteY8" fmla="*/ 254794 h 392906"/>
              <a:gd name="connsiteX9" fmla="*/ 119062 w 373856"/>
              <a:gd name="connsiteY9" fmla="*/ 195262 h 392906"/>
              <a:gd name="connsiteX10" fmla="*/ 73819 w 373856"/>
              <a:gd name="connsiteY10" fmla="*/ 133350 h 392906"/>
              <a:gd name="connsiteX11" fmla="*/ 30956 w 373856"/>
              <a:gd name="connsiteY11" fmla="*/ 83344 h 392906"/>
              <a:gd name="connsiteX12" fmla="*/ 16669 w 373856"/>
              <a:gd name="connsiteY12" fmla="*/ 61912 h 392906"/>
              <a:gd name="connsiteX13" fmla="*/ 4762 w 373856"/>
              <a:gd name="connsiteY13" fmla="*/ 42862 h 392906"/>
              <a:gd name="connsiteX14" fmla="*/ 0 w 373856"/>
              <a:gd name="connsiteY14" fmla="*/ 23812 h 392906"/>
              <a:gd name="connsiteX15" fmla="*/ 0 w 373856"/>
              <a:gd name="connsiteY15" fmla="*/ 7144 h 392906"/>
              <a:gd name="connsiteX16" fmla="*/ 9525 w 373856"/>
              <a:gd name="connsiteY16" fmla="*/ 0 h 392906"/>
              <a:gd name="connsiteX17" fmla="*/ 33337 w 373856"/>
              <a:gd name="connsiteY17" fmla="*/ 0 h 392906"/>
              <a:gd name="connsiteX18" fmla="*/ 64294 w 373856"/>
              <a:gd name="connsiteY18" fmla="*/ 14287 h 392906"/>
              <a:gd name="connsiteX19" fmla="*/ 128587 w 373856"/>
              <a:gd name="connsiteY19" fmla="*/ 71437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3856" h="392906">
                <a:moveTo>
                  <a:pt x="128587" y="71437"/>
                </a:moveTo>
                <a:lnTo>
                  <a:pt x="257175" y="173831"/>
                </a:lnTo>
                <a:lnTo>
                  <a:pt x="276225" y="188119"/>
                </a:lnTo>
                <a:lnTo>
                  <a:pt x="292894" y="200025"/>
                </a:lnTo>
                <a:lnTo>
                  <a:pt x="307181" y="200025"/>
                </a:lnTo>
                <a:lnTo>
                  <a:pt x="373856" y="180975"/>
                </a:lnTo>
                <a:lnTo>
                  <a:pt x="235744" y="392906"/>
                </a:lnTo>
                <a:lnTo>
                  <a:pt x="209550" y="340519"/>
                </a:lnTo>
                <a:lnTo>
                  <a:pt x="159544" y="254794"/>
                </a:lnTo>
                <a:lnTo>
                  <a:pt x="119062" y="195262"/>
                </a:lnTo>
                <a:lnTo>
                  <a:pt x="73819" y="133350"/>
                </a:lnTo>
                <a:lnTo>
                  <a:pt x="30956" y="83344"/>
                </a:lnTo>
                <a:lnTo>
                  <a:pt x="16669" y="61912"/>
                </a:lnTo>
                <a:lnTo>
                  <a:pt x="4762" y="42862"/>
                </a:lnTo>
                <a:lnTo>
                  <a:pt x="0" y="23812"/>
                </a:lnTo>
                <a:lnTo>
                  <a:pt x="0" y="7144"/>
                </a:lnTo>
                <a:lnTo>
                  <a:pt x="9525" y="0"/>
                </a:lnTo>
                <a:lnTo>
                  <a:pt x="33337" y="0"/>
                </a:lnTo>
                <a:lnTo>
                  <a:pt x="64294" y="14287"/>
                </a:lnTo>
                <a:lnTo>
                  <a:pt x="128587" y="71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7198FA0-E9D1-4FDD-B455-DC6BE0A1DFAE}"/>
              </a:ext>
            </a:extLst>
          </p:cNvPr>
          <p:cNvSpPr/>
          <p:nvPr/>
        </p:nvSpPr>
        <p:spPr>
          <a:xfrm>
            <a:off x="3076575" y="4151313"/>
            <a:ext cx="1281113" cy="819150"/>
          </a:xfrm>
          <a:custGeom>
            <a:avLst/>
            <a:gdLst>
              <a:gd name="connsiteX0" fmla="*/ 897731 w 1281113"/>
              <a:gd name="connsiteY0" fmla="*/ 426244 h 819150"/>
              <a:gd name="connsiteX1" fmla="*/ 711994 w 1281113"/>
              <a:gd name="connsiteY1" fmla="*/ 545306 h 819150"/>
              <a:gd name="connsiteX2" fmla="*/ 588169 w 1281113"/>
              <a:gd name="connsiteY2" fmla="*/ 614362 h 819150"/>
              <a:gd name="connsiteX3" fmla="*/ 454819 w 1281113"/>
              <a:gd name="connsiteY3" fmla="*/ 681037 h 819150"/>
              <a:gd name="connsiteX4" fmla="*/ 333375 w 1281113"/>
              <a:gd name="connsiteY4" fmla="*/ 728662 h 819150"/>
              <a:gd name="connsiteX5" fmla="*/ 216694 w 1281113"/>
              <a:gd name="connsiteY5" fmla="*/ 773906 h 819150"/>
              <a:gd name="connsiteX6" fmla="*/ 92869 w 1281113"/>
              <a:gd name="connsiteY6" fmla="*/ 812006 h 819150"/>
              <a:gd name="connsiteX7" fmla="*/ 66675 w 1281113"/>
              <a:gd name="connsiteY7" fmla="*/ 816769 h 819150"/>
              <a:gd name="connsiteX8" fmla="*/ 50006 w 1281113"/>
              <a:gd name="connsiteY8" fmla="*/ 819150 h 819150"/>
              <a:gd name="connsiteX9" fmla="*/ 28575 w 1281113"/>
              <a:gd name="connsiteY9" fmla="*/ 819150 h 819150"/>
              <a:gd name="connsiteX10" fmla="*/ 9525 w 1281113"/>
              <a:gd name="connsiteY10" fmla="*/ 812006 h 819150"/>
              <a:gd name="connsiteX11" fmla="*/ 0 w 1281113"/>
              <a:gd name="connsiteY11" fmla="*/ 802481 h 819150"/>
              <a:gd name="connsiteX12" fmla="*/ 0 w 1281113"/>
              <a:gd name="connsiteY12" fmla="*/ 783431 h 819150"/>
              <a:gd name="connsiteX13" fmla="*/ 14288 w 1281113"/>
              <a:gd name="connsiteY13" fmla="*/ 766762 h 819150"/>
              <a:gd name="connsiteX14" fmla="*/ 52388 w 1281113"/>
              <a:gd name="connsiteY14" fmla="*/ 745331 h 819150"/>
              <a:gd name="connsiteX15" fmla="*/ 226219 w 1281113"/>
              <a:gd name="connsiteY15" fmla="*/ 659606 h 819150"/>
              <a:gd name="connsiteX16" fmla="*/ 400050 w 1281113"/>
              <a:gd name="connsiteY16" fmla="*/ 561975 h 819150"/>
              <a:gd name="connsiteX17" fmla="*/ 554831 w 1281113"/>
              <a:gd name="connsiteY17" fmla="*/ 469106 h 819150"/>
              <a:gd name="connsiteX18" fmla="*/ 692944 w 1281113"/>
              <a:gd name="connsiteY18" fmla="*/ 373856 h 819150"/>
              <a:gd name="connsiteX19" fmla="*/ 864394 w 1281113"/>
              <a:gd name="connsiteY19" fmla="*/ 247650 h 819150"/>
              <a:gd name="connsiteX20" fmla="*/ 995363 w 1281113"/>
              <a:gd name="connsiteY20" fmla="*/ 140494 h 819150"/>
              <a:gd name="connsiteX21" fmla="*/ 1152525 w 1281113"/>
              <a:gd name="connsiteY21" fmla="*/ 0 h 819150"/>
              <a:gd name="connsiteX22" fmla="*/ 1281113 w 1281113"/>
              <a:gd name="connsiteY22" fmla="*/ 123825 h 819150"/>
              <a:gd name="connsiteX23" fmla="*/ 1188244 w 1281113"/>
              <a:gd name="connsiteY23" fmla="*/ 202406 h 819150"/>
              <a:gd name="connsiteX24" fmla="*/ 1069181 w 1281113"/>
              <a:gd name="connsiteY24" fmla="*/ 302419 h 819150"/>
              <a:gd name="connsiteX25" fmla="*/ 957263 w 1281113"/>
              <a:gd name="connsiteY25" fmla="*/ 388144 h 819150"/>
              <a:gd name="connsiteX26" fmla="*/ 897731 w 1281113"/>
              <a:gd name="connsiteY26" fmla="*/ 426244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81113" h="819150">
                <a:moveTo>
                  <a:pt x="897731" y="426244"/>
                </a:moveTo>
                <a:lnTo>
                  <a:pt x="711994" y="545306"/>
                </a:lnTo>
                <a:lnTo>
                  <a:pt x="588169" y="614362"/>
                </a:lnTo>
                <a:lnTo>
                  <a:pt x="454819" y="681037"/>
                </a:lnTo>
                <a:lnTo>
                  <a:pt x="333375" y="728662"/>
                </a:lnTo>
                <a:lnTo>
                  <a:pt x="216694" y="773906"/>
                </a:lnTo>
                <a:lnTo>
                  <a:pt x="92869" y="812006"/>
                </a:lnTo>
                <a:lnTo>
                  <a:pt x="66675" y="816769"/>
                </a:lnTo>
                <a:lnTo>
                  <a:pt x="50006" y="819150"/>
                </a:lnTo>
                <a:lnTo>
                  <a:pt x="28575" y="819150"/>
                </a:lnTo>
                <a:lnTo>
                  <a:pt x="9525" y="812006"/>
                </a:lnTo>
                <a:lnTo>
                  <a:pt x="0" y="802481"/>
                </a:lnTo>
                <a:lnTo>
                  <a:pt x="0" y="783431"/>
                </a:lnTo>
                <a:lnTo>
                  <a:pt x="14288" y="766762"/>
                </a:lnTo>
                <a:lnTo>
                  <a:pt x="52388" y="745331"/>
                </a:lnTo>
                <a:lnTo>
                  <a:pt x="226219" y="659606"/>
                </a:lnTo>
                <a:lnTo>
                  <a:pt x="400050" y="561975"/>
                </a:lnTo>
                <a:lnTo>
                  <a:pt x="554831" y="469106"/>
                </a:lnTo>
                <a:lnTo>
                  <a:pt x="692944" y="373856"/>
                </a:lnTo>
                <a:lnTo>
                  <a:pt x="864394" y="247650"/>
                </a:lnTo>
                <a:lnTo>
                  <a:pt x="995363" y="140494"/>
                </a:lnTo>
                <a:lnTo>
                  <a:pt x="1152525" y="0"/>
                </a:lnTo>
                <a:lnTo>
                  <a:pt x="1281113" y="123825"/>
                </a:lnTo>
                <a:lnTo>
                  <a:pt x="1188244" y="202406"/>
                </a:lnTo>
                <a:lnTo>
                  <a:pt x="1069181" y="302419"/>
                </a:lnTo>
                <a:lnTo>
                  <a:pt x="957263" y="388144"/>
                </a:lnTo>
                <a:lnTo>
                  <a:pt x="897731" y="4262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366A945-CE56-496B-B51E-B7A0DE71FC72}"/>
              </a:ext>
            </a:extLst>
          </p:cNvPr>
          <p:cNvSpPr/>
          <p:nvPr/>
        </p:nvSpPr>
        <p:spPr>
          <a:xfrm>
            <a:off x="2857500" y="4462463"/>
            <a:ext cx="1619250" cy="1203325"/>
          </a:xfrm>
          <a:custGeom>
            <a:avLst/>
            <a:gdLst>
              <a:gd name="connsiteX0" fmla="*/ 1095375 w 1619250"/>
              <a:gd name="connsiteY0" fmla="*/ 683418 h 1202531"/>
              <a:gd name="connsiteX1" fmla="*/ 885825 w 1619250"/>
              <a:gd name="connsiteY1" fmla="*/ 823912 h 1202531"/>
              <a:gd name="connsiteX2" fmla="*/ 738188 w 1619250"/>
              <a:gd name="connsiteY2" fmla="*/ 909637 h 1202531"/>
              <a:gd name="connsiteX3" fmla="*/ 573881 w 1619250"/>
              <a:gd name="connsiteY3" fmla="*/ 995362 h 1202531"/>
              <a:gd name="connsiteX4" fmla="*/ 409575 w 1619250"/>
              <a:gd name="connsiteY4" fmla="*/ 1073943 h 1202531"/>
              <a:gd name="connsiteX5" fmla="*/ 257175 w 1619250"/>
              <a:gd name="connsiteY5" fmla="*/ 1135856 h 1202531"/>
              <a:gd name="connsiteX6" fmla="*/ 119063 w 1619250"/>
              <a:gd name="connsiteY6" fmla="*/ 1181100 h 1202531"/>
              <a:gd name="connsiteX7" fmla="*/ 47625 w 1619250"/>
              <a:gd name="connsiteY7" fmla="*/ 1202531 h 1202531"/>
              <a:gd name="connsiteX8" fmla="*/ 26194 w 1619250"/>
              <a:gd name="connsiteY8" fmla="*/ 1202531 h 1202531"/>
              <a:gd name="connsiteX9" fmla="*/ 7144 w 1619250"/>
              <a:gd name="connsiteY9" fmla="*/ 1193006 h 1202531"/>
              <a:gd name="connsiteX10" fmla="*/ 0 w 1619250"/>
              <a:gd name="connsiteY10" fmla="*/ 1181100 h 1202531"/>
              <a:gd name="connsiteX11" fmla="*/ 0 w 1619250"/>
              <a:gd name="connsiteY11" fmla="*/ 1169193 h 1202531"/>
              <a:gd name="connsiteX12" fmla="*/ 11906 w 1619250"/>
              <a:gd name="connsiteY12" fmla="*/ 1152525 h 1202531"/>
              <a:gd name="connsiteX13" fmla="*/ 35719 w 1619250"/>
              <a:gd name="connsiteY13" fmla="*/ 1131093 h 1202531"/>
              <a:gd name="connsiteX14" fmla="*/ 119063 w 1619250"/>
              <a:gd name="connsiteY14" fmla="*/ 1100137 h 1202531"/>
              <a:gd name="connsiteX15" fmla="*/ 252413 w 1619250"/>
              <a:gd name="connsiteY15" fmla="*/ 1040606 h 1202531"/>
              <a:gd name="connsiteX16" fmla="*/ 395288 w 1619250"/>
              <a:gd name="connsiteY16" fmla="*/ 964406 h 1202531"/>
              <a:gd name="connsiteX17" fmla="*/ 526256 w 1619250"/>
              <a:gd name="connsiteY17" fmla="*/ 885825 h 1202531"/>
              <a:gd name="connsiteX18" fmla="*/ 690563 w 1619250"/>
              <a:gd name="connsiteY18" fmla="*/ 778668 h 1202531"/>
              <a:gd name="connsiteX19" fmla="*/ 831056 w 1619250"/>
              <a:gd name="connsiteY19" fmla="*/ 671512 h 1202531"/>
              <a:gd name="connsiteX20" fmla="*/ 938213 w 1619250"/>
              <a:gd name="connsiteY20" fmla="*/ 588168 h 1202531"/>
              <a:gd name="connsiteX21" fmla="*/ 1059656 w 1619250"/>
              <a:gd name="connsiteY21" fmla="*/ 488156 h 1202531"/>
              <a:gd name="connsiteX22" fmla="*/ 1221581 w 1619250"/>
              <a:gd name="connsiteY22" fmla="*/ 340518 h 1202531"/>
              <a:gd name="connsiteX23" fmla="*/ 1371600 w 1619250"/>
              <a:gd name="connsiteY23" fmla="*/ 195262 h 1202531"/>
              <a:gd name="connsiteX24" fmla="*/ 1564481 w 1619250"/>
              <a:gd name="connsiteY24" fmla="*/ 0 h 1202531"/>
              <a:gd name="connsiteX25" fmla="*/ 1619250 w 1619250"/>
              <a:gd name="connsiteY25" fmla="*/ 290512 h 1202531"/>
              <a:gd name="connsiteX26" fmla="*/ 1526381 w 1619250"/>
              <a:gd name="connsiteY26" fmla="*/ 350043 h 1202531"/>
              <a:gd name="connsiteX27" fmla="*/ 1421606 w 1619250"/>
              <a:gd name="connsiteY27" fmla="*/ 440531 h 1202531"/>
              <a:gd name="connsiteX28" fmla="*/ 1281113 w 1619250"/>
              <a:gd name="connsiteY28" fmla="*/ 547687 h 1202531"/>
              <a:gd name="connsiteX29" fmla="*/ 1095375 w 1619250"/>
              <a:gd name="connsiteY29" fmla="*/ 68341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19250" h="1202531">
                <a:moveTo>
                  <a:pt x="1095375" y="683418"/>
                </a:moveTo>
                <a:lnTo>
                  <a:pt x="885825" y="823912"/>
                </a:lnTo>
                <a:lnTo>
                  <a:pt x="738188" y="909637"/>
                </a:lnTo>
                <a:lnTo>
                  <a:pt x="573881" y="995362"/>
                </a:lnTo>
                <a:lnTo>
                  <a:pt x="409575" y="1073943"/>
                </a:lnTo>
                <a:lnTo>
                  <a:pt x="257175" y="1135856"/>
                </a:lnTo>
                <a:lnTo>
                  <a:pt x="119063" y="1181100"/>
                </a:lnTo>
                <a:lnTo>
                  <a:pt x="47625" y="1202531"/>
                </a:lnTo>
                <a:lnTo>
                  <a:pt x="26194" y="1202531"/>
                </a:lnTo>
                <a:lnTo>
                  <a:pt x="7144" y="1193006"/>
                </a:lnTo>
                <a:lnTo>
                  <a:pt x="0" y="1181100"/>
                </a:lnTo>
                <a:lnTo>
                  <a:pt x="0" y="1169193"/>
                </a:lnTo>
                <a:lnTo>
                  <a:pt x="11906" y="1152525"/>
                </a:lnTo>
                <a:lnTo>
                  <a:pt x="35719" y="1131093"/>
                </a:lnTo>
                <a:lnTo>
                  <a:pt x="119063" y="1100137"/>
                </a:lnTo>
                <a:lnTo>
                  <a:pt x="252413" y="1040606"/>
                </a:lnTo>
                <a:lnTo>
                  <a:pt x="395288" y="964406"/>
                </a:lnTo>
                <a:lnTo>
                  <a:pt x="526256" y="885825"/>
                </a:lnTo>
                <a:lnTo>
                  <a:pt x="690563" y="778668"/>
                </a:lnTo>
                <a:lnTo>
                  <a:pt x="831056" y="671512"/>
                </a:lnTo>
                <a:lnTo>
                  <a:pt x="938213" y="588168"/>
                </a:lnTo>
                <a:lnTo>
                  <a:pt x="1059656" y="488156"/>
                </a:lnTo>
                <a:lnTo>
                  <a:pt x="1221581" y="340518"/>
                </a:lnTo>
                <a:lnTo>
                  <a:pt x="1371600" y="195262"/>
                </a:lnTo>
                <a:lnTo>
                  <a:pt x="1564481" y="0"/>
                </a:lnTo>
                <a:lnTo>
                  <a:pt x="1619250" y="290512"/>
                </a:lnTo>
                <a:lnTo>
                  <a:pt x="1526381" y="350043"/>
                </a:lnTo>
                <a:lnTo>
                  <a:pt x="1421606" y="440531"/>
                </a:lnTo>
                <a:lnTo>
                  <a:pt x="1281113" y="547687"/>
                </a:lnTo>
                <a:lnTo>
                  <a:pt x="1095375" y="6834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C32939-6763-42E8-8A91-4B71053804DA}"/>
              </a:ext>
            </a:extLst>
          </p:cNvPr>
          <p:cNvSpPr/>
          <p:nvPr/>
        </p:nvSpPr>
        <p:spPr>
          <a:xfrm>
            <a:off x="4471988" y="3667125"/>
            <a:ext cx="769937" cy="820738"/>
          </a:xfrm>
          <a:custGeom>
            <a:avLst/>
            <a:gdLst>
              <a:gd name="connsiteX0" fmla="*/ 428625 w 769143"/>
              <a:gd name="connsiteY0" fmla="*/ 595313 h 821531"/>
              <a:gd name="connsiteX1" fmla="*/ 38100 w 769143"/>
              <a:gd name="connsiteY1" fmla="*/ 821531 h 821531"/>
              <a:gd name="connsiteX2" fmla="*/ 0 w 769143"/>
              <a:gd name="connsiteY2" fmla="*/ 731044 h 821531"/>
              <a:gd name="connsiteX3" fmla="*/ 109537 w 769143"/>
              <a:gd name="connsiteY3" fmla="*/ 642938 h 821531"/>
              <a:gd name="connsiteX4" fmla="*/ 233362 w 769143"/>
              <a:gd name="connsiteY4" fmla="*/ 533400 h 821531"/>
              <a:gd name="connsiteX5" fmla="*/ 323850 w 769143"/>
              <a:gd name="connsiteY5" fmla="*/ 452438 h 821531"/>
              <a:gd name="connsiteX6" fmla="*/ 354806 w 769143"/>
              <a:gd name="connsiteY6" fmla="*/ 419100 h 821531"/>
              <a:gd name="connsiteX7" fmla="*/ 392906 w 769143"/>
              <a:gd name="connsiteY7" fmla="*/ 369094 h 821531"/>
              <a:gd name="connsiteX8" fmla="*/ 409575 w 769143"/>
              <a:gd name="connsiteY8" fmla="*/ 335756 h 821531"/>
              <a:gd name="connsiteX9" fmla="*/ 423862 w 769143"/>
              <a:gd name="connsiteY9" fmla="*/ 297656 h 821531"/>
              <a:gd name="connsiteX10" fmla="*/ 431006 w 769143"/>
              <a:gd name="connsiteY10" fmla="*/ 257175 h 821531"/>
              <a:gd name="connsiteX11" fmla="*/ 433387 w 769143"/>
              <a:gd name="connsiteY11" fmla="*/ 223838 h 821531"/>
              <a:gd name="connsiteX12" fmla="*/ 433387 w 769143"/>
              <a:gd name="connsiteY12" fmla="*/ 200025 h 821531"/>
              <a:gd name="connsiteX13" fmla="*/ 428625 w 769143"/>
              <a:gd name="connsiteY13" fmla="*/ 157163 h 821531"/>
              <a:gd name="connsiteX14" fmla="*/ 407193 w 769143"/>
              <a:gd name="connsiteY14" fmla="*/ 97631 h 821531"/>
              <a:gd name="connsiteX15" fmla="*/ 385762 w 769143"/>
              <a:gd name="connsiteY15" fmla="*/ 57150 h 821531"/>
              <a:gd name="connsiteX16" fmla="*/ 369093 w 769143"/>
              <a:gd name="connsiteY16" fmla="*/ 40481 h 821531"/>
              <a:gd name="connsiteX17" fmla="*/ 364331 w 769143"/>
              <a:gd name="connsiteY17" fmla="*/ 26194 h 821531"/>
              <a:gd name="connsiteX18" fmla="*/ 364331 w 769143"/>
              <a:gd name="connsiteY18" fmla="*/ 9525 h 821531"/>
              <a:gd name="connsiteX19" fmla="*/ 376237 w 769143"/>
              <a:gd name="connsiteY19" fmla="*/ 2381 h 821531"/>
              <a:gd name="connsiteX20" fmla="*/ 402431 w 769143"/>
              <a:gd name="connsiteY20" fmla="*/ 0 h 821531"/>
              <a:gd name="connsiteX21" fmla="*/ 438150 w 769143"/>
              <a:gd name="connsiteY21" fmla="*/ 7144 h 821531"/>
              <a:gd name="connsiteX22" fmla="*/ 481012 w 769143"/>
              <a:gd name="connsiteY22" fmla="*/ 26194 h 821531"/>
              <a:gd name="connsiteX23" fmla="*/ 523875 w 769143"/>
              <a:gd name="connsiteY23" fmla="*/ 47625 h 821531"/>
              <a:gd name="connsiteX24" fmla="*/ 571500 w 769143"/>
              <a:gd name="connsiteY24" fmla="*/ 76200 h 821531"/>
              <a:gd name="connsiteX25" fmla="*/ 607218 w 769143"/>
              <a:gd name="connsiteY25" fmla="*/ 100013 h 821531"/>
              <a:gd name="connsiteX26" fmla="*/ 633412 w 769143"/>
              <a:gd name="connsiteY26" fmla="*/ 123825 h 821531"/>
              <a:gd name="connsiteX27" fmla="*/ 661987 w 769143"/>
              <a:gd name="connsiteY27" fmla="*/ 152400 h 821531"/>
              <a:gd name="connsiteX28" fmla="*/ 685800 w 769143"/>
              <a:gd name="connsiteY28" fmla="*/ 180975 h 821531"/>
              <a:gd name="connsiteX29" fmla="*/ 709612 w 769143"/>
              <a:gd name="connsiteY29" fmla="*/ 216694 h 821531"/>
              <a:gd name="connsiteX30" fmla="*/ 738187 w 769143"/>
              <a:gd name="connsiteY30" fmla="*/ 266700 h 821531"/>
              <a:gd name="connsiteX31" fmla="*/ 757237 w 769143"/>
              <a:gd name="connsiteY31" fmla="*/ 295275 h 821531"/>
              <a:gd name="connsiteX32" fmla="*/ 769143 w 769143"/>
              <a:gd name="connsiteY32" fmla="*/ 328613 h 821531"/>
              <a:gd name="connsiteX33" fmla="*/ 769143 w 769143"/>
              <a:gd name="connsiteY33" fmla="*/ 359569 h 821531"/>
              <a:gd name="connsiteX34" fmla="*/ 759618 w 769143"/>
              <a:gd name="connsiteY34" fmla="*/ 395288 h 821531"/>
              <a:gd name="connsiteX35" fmla="*/ 740568 w 769143"/>
              <a:gd name="connsiteY35" fmla="*/ 421481 h 821531"/>
              <a:gd name="connsiteX36" fmla="*/ 681037 w 769143"/>
              <a:gd name="connsiteY36" fmla="*/ 452438 h 821531"/>
              <a:gd name="connsiteX37" fmla="*/ 554831 w 769143"/>
              <a:gd name="connsiteY37" fmla="*/ 526256 h 821531"/>
              <a:gd name="connsiteX38" fmla="*/ 428625 w 769143"/>
              <a:gd name="connsiteY38" fmla="*/ 595313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69143" h="821531">
                <a:moveTo>
                  <a:pt x="428625" y="595313"/>
                </a:moveTo>
                <a:lnTo>
                  <a:pt x="38100" y="821531"/>
                </a:lnTo>
                <a:lnTo>
                  <a:pt x="0" y="731044"/>
                </a:lnTo>
                <a:lnTo>
                  <a:pt x="109537" y="642938"/>
                </a:lnTo>
                <a:lnTo>
                  <a:pt x="233362" y="533400"/>
                </a:lnTo>
                <a:lnTo>
                  <a:pt x="323850" y="452438"/>
                </a:lnTo>
                <a:lnTo>
                  <a:pt x="354806" y="419100"/>
                </a:lnTo>
                <a:lnTo>
                  <a:pt x="392906" y="369094"/>
                </a:lnTo>
                <a:lnTo>
                  <a:pt x="409575" y="335756"/>
                </a:lnTo>
                <a:lnTo>
                  <a:pt x="423862" y="297656"/>
                </a:lnTo>
                <a:lnTo>
                  <a:pt x="431006" y="257175"/>
                </a:lnTo>
                <a:lnTo>
                  <a:pt x="433387" y="223838"/>
                </a:lnTo>
                <a:lnTo>
                  <a:pt x="433387" y="200025"/>
                </a:lnTo>
                <a:lnTo>
                  <a:pt x="428625" y="157163"/>
                </a:lnTo>
                <a:lnTo>
                  <a:pt x="407193" y="97631"/>
                </a:lnTo>
                <a:lnTo>
                  <a:pt x="385762" y="57150"/>
                </a:lnTo>
                <a:lnTo>
                  <a:pt x="369093" y="40481"/>
                </a:lnTo>
                <a:lnTo>
                  <a:pt x="364331" y="26194"/>
                </a:lnTo>
                <a:lnTo>
                  <a:pt x="364331" y="9525"/>
                </a:lnTo>
                <a:lnTo>
                  <a:pt x="376237" y="2381"/>
                </a:lnTo>
                <a:lnTo>
                  <a:pt x="402431" y="0"/>
                </a:lnTo>
                <a:lnTo>
                  <a:pt x="438150" y="7144"/>
                </a:lnTo>
                <a:lnTo>
                  <a:pt x="481012" y="26194"/>
                </a:lnTo>
                <a:lnTo>
                  <a:pt x="523875" y="47625"/>
                </a:lnTo>
                <a:lnTo>
                  <a:pt x="571500" y="76200"/>
                </a:lnTo>
                <a:lnTo>
                  <a:pt x="607218" y="100013"/>
                </a:lnTo>
                <a:lnTo>
                  <a:pt x="633412" y="123825"/>
                </a:lnTo>
                <a:lnTo>
                  <a:pt x="661987" y="152400"/>
                </a:lnTo>
                <a:lnTo>
                  <a:pt x="685800" y="180975"/>
                </a:lnTo>
                <a:lnTo>
                  <a:pt x="709612" y="216694"/>
                </a:lnTo>
                <a:lnTo>
                  <a:pt x="738187" y="266700"/>
                </a:lnTo>
                <a:lnTo>
                  <a:pt x="757237" y="295275"/>
                </a:lnTo>
                <a:lnTo>
                  <a:pt x="769143" y="328613"/>
                </a:lnTo>
                <a:lnTo>
                  <a:pt x="769143" y="359569"/>
                </a:lnTo>
                <a:lnTo>
                  <a:pt x="759618" y="395288"/>
                </a:lnTo>
                <a:lnTo>
                  <a:pt x="740568" y="421481"/>
                </a:lnTo>
                <a:lnTo>
                  <a:pt x="681037" y="452438"/>
                </a:lnTo>
                <a:lnTo>
                  <a:pt x="554831" y="526256"/>
                </a:lnTo>
                <a:lnTo>
                  <a:pt x="428625" y="5953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8E20CDF-BD8D-4460-92FF-1BE96215A7E8}"/>
              </a:ext>
            </a:extLst>
          </p:cNvPr>
          <p:cNvSpPr/>
          <p:nvPr/>
        </p:nvSpPr>
        <p:spPr>
          <a:xfrm>
            <a:off x="4519613" y="4503738"/>
            <a:ext cx="1052512" cy="676275"/>
          </a:xfrm>
          <a:custGeom>
            <a:avLst/>
            <a:gdLst>
              <a:gd name="connsiteX0" fmla="*/ 652462 w 1052512"/>
              <a:gd name="connsiteY0" fmla="*/ 452437 h 676275"/>
              <a:gd name="connsiteX1" fmla="*/ 547687 w 1052512"/>
              <a:gd name="connsiteY1" fmla="*/ 347662 h 676275"/>
              <a:gd name="connsiteX2" fmla="*/ 500062 w 1052512"/>
              <a:gd name="connsiteY2" fmla="*/ 302419 h 676275"/>
              <a:gd name="connsiteX3" fmla="*/ 442912 w 1052512"/>
              <a:gd name="connsiteY3" fmla="*/ 261937 h 676275"/>
              <a:gd name="connsiteX4" fmla="*/ 359568 w 1052512"/>
              <a:gd name="connsiteY4" fmla="*/ 214312 h 676275"/>
              <a:gd name="connsiteX5" fmla="*/ 276225 w 1052512"/>
              <a:gd name="connsiteY5" fmla="*/ 169069 h 676275"/>
              <a:gd name="connsiteX6" fmla="*/ 157162 w 1052512"/>
              <a:gd name="connsiteY6" fmla="*/ 114300 h 676275"/>
              <a:gd name="connsiteX7" fmla="*/ 14287 w 1052512"/>
              <a:gd name="connsiteY7" fmla="*/ 66675 h 676275"/>
              <a:gd name="connsiteX8" fmla="*/ 0 w 1052512"/>
              <a:gd name="connsiteY8" fmla="*/ 0 h 676275"/>
              <a:gd name="connsiteX9" fmla="*/ 97631 w 1052512"/>
              <a:gd name="connsiteY9" fmla="*/ 4762 h 676275"/>
              <a:gd name="connsiteX10" fmla="*/ 178593 w 1052512"/>
              <a:gd name="connsiteY10" fmla="*/ 19050 h 676275"/>
              <a:gd name="connsiteX11" fmla="*/ 276225 w 1052512"/>
              <a:gd name="connsiteY11" fmla="*/ 38100 h 676275"/>
              <a:gd name="connsiteX12" fmla="*/ 369093 w 1052512"/>
              <a:gd name="connsiteY12" fmla="*/ 59531 h 676275"/>
              <a:gd name="connsiteX13" fmla="*/ 459581 w 1052512"/>
              <a:gd name="connsiteY13" fmla="*/ 85725 h 676275"/>
              <a:gd name="connsiteX14" fmla="*/ 569118 w 1052512"/>
              <a:gd name="connsiteY14" fmla="*/ 126206 h 676275"/>
              <a:gd name="connsiteX15" fmla="*/ 642937 w 1052512"/>
              <a:gd name="connsiteY15" fmla="*/ 159544 h 676275"/>
              <a:gd name="connsiteX16" fmla="*/ 716756 w 1052512"/>
              <a:gd name="connsiteY16" fmla="*/ 197644 h 676275"/>
              <a:gd name="connsiteX17" fmla="*/ 795337 w 1052512"/>
              <a:gd name="connsiteY17" fmla="*/ 242887 h 676275"/>
              <a:gd name="connsiteX18" fmla="*/ 866775 w 1052512"/>
              <a:gd name="connsiteY18" fmla="*/ 292894 h 676275"/>
              <a:gd name="connsiteX19" fmla="*/ 921543 w 1052512"/>
              <a:gd name="connsiteY19" fmla="*/ 342900 h 676275"/>
              <a:gd name="connsiteX20" fmla="*/ 966787 w 1052512"/>
              <a:gd name="connsiteY20" fmla="*/ 392906 h 676275"/>
              <a:gd name="connsiteX21" fmla="*/ 1004887 w 1052512"/>
              <a:gd name="connsiteY21" fmla="*/ 442912 h 676275"/>
              <a:gd name="connsiteX22" fmla="*/ 1028700 w 1052512"/>
              <a:gd name="connsiteY22" fmla="*/ 488156 h 676275"/>
              <a:gd name="connsiteX23" fmla="*/ 1047750 w 1052512"/>
              <a:gd name="connsiteY23" fmla="*/ 528637 h 676275"/>
              <a:gd name="connsiteX24" fmla="*/ 1052512 w 1052512"/>
              <a:gd name="connsiteY24" fmla="*/ 564356 h 676275"/>
              <a:gd name="connsiteX25" fmla="*/ 1047750 w 1052512"/>
              <a:gd name="connsiteY25" fmla="*/ 614362 h 676275"/>
              <a:gd name="connsiteX26" fmla="*/ 1031081 w 1052512"/>
              <a:gd name="connsiteY26" fmla="*/ 645319 h 676275"/>
              <a:gd name="connsiteX27" fmla="*/ 1007268 w 1052512"/>
              <a:gd name="connsiteY27" fmla="*/ 664369 h 676275"/>
              <a:gd name="connsiteX28" fmla="*/ 985837 w 1052512"/>
              <a:gd name="connsiteY28" fmla="*/ 671512 h 676275"/>
              <a:gd name="connsiteX29" fmla="*/ 957262 w 1052512"/>
              <a:gd name="connsiteY29" fmla="*/ 676275 h 676275"/>
              <a:gd name="connsiteX30" fmla="*/ 921543 w 1052512"/>
              <a:gd name="connsiteY30" fmla="*/ 669131 h 676275"/>
              <a:gd name="connsiteX31" fmla="*/ 876300 w 1052512"/>
              <a:gd name="connsiteY31" fmla="*/ 654844 h 676275"/>
              <a:gd name="connsiteX32" fmla="*/ 826293 w 1052512"/>
              <a:gd name="connsiteY32" fmla="*/ 623887 h 676275"/>
              <a:gd name="connsiteX33" fmla="*/ 747712 w 1052512"/>
              <a:gd name="connsiteY33" fmla="*/ 547687 h 676275"/>
              <a:gd name="connsiteX34" fmla="*/ 652462 w 1052512"/>
              <a:gd name="connsiteY34" fmla="*/ 452437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52512" h="676275">
                <a:moveTo>
                  <a:pt x="652462" y="452437"/>
                </a:moveTo>
                <a:lnTo>
                  <a:pt x="547687" y="347662"/>
                </a:lnTo>
                <a:lnTo>
                  <a:pt x="500062" y="302419"/>
                </a:lnTo>
                <a:lnTo>
                  <a:pt x="442912" y="261937"/>
                </a:lnTo>
                <a:lnTo>
                  <a:pt x="359568" y="214312"/>
                </a:lnTo>
                <a:lnTo>
                  <a:pt x="276225" y="169069"/>
                </a:lnTo>
                <a:lnTo>
                  <a:pt x="157162" y="114300"/>
                </a:lnTo>
                <a:lnTo>
                  <a:pt x="14287" y="66675"/>
                </a:lnTo>
                <a:lnTo>
                  <a:pt x="0" y="0"/>
                </a:lnTo>
                <a:lnTo>
                  <a:pt x="97631" y="4762"/>
                </a:lnTo>
                <a:lnTo>
                  <a:pt x="178593" y="19050"/>
                </a:lnTo>
                <a:lnTo>
                  <a:pt x="276225" y="38100"/>
                </a:lnTo>
                <a:lnTo>
                  <a:pt x="369093" y="59531"/>
                </a:lnTo>
                <a:lnTo>
                  <a:pt x="459581" y="85725"/>
                </a:lnTo>
                <a:lnTo>
                  <a:pt x="569118" y="126206"/>
                </a:lnTo>
                <a:lnTo>
                  <a:pt x="642937" y="159544"/>
                </a:lnTo>
                <a:lnTo>
                  <a:pt x="716756" y="197644"/>
                </a:lnTo>
                <a:lnTo>
                  <a:pt x="795337" y="242887"/>
                </a:lnTo>
                <a:lnTo>
                  <a:pt x="866775" y="292894"/>
                </a:lnTo>
                <a:lnTo>
                  <a:pt x="921543" y="342900"/>
                </a:lnTo>
                <a:lnTo>
                  <a:pt x="966787" y="392906"/>
                </a:lnTo>
                <a:lnTo>
                  <a:pt x="1004887" y="442912"/>
                </a:lnTo>
                <a:lnTo>
                  <a:pt x="1028700" y="488156"/>
                </a:lnTo>
                <a:lnTo>
                  <a:pt x="1047750" y="528637"/>
                </a:lnTo>
                <a:lnTo>
                  <a:pt x="1052512" y="564356"/>
                </a:lnTo>
                <a:lnTo>
                  <a:pt x="1047750" y="614362"/>
                </a:lnTo>
                <a:lnTo>
                  <a:pt x="1031081" y="645319"/>
                </a:lnTo>
                <a:lnTo>
                  <a:pt x="1007268" y="664369"/>
                </a:lnTo>
                <a:lnTo>
                  <a:pt x="985837" y="671512"/>
                </a:lnTo>
                <a:lnTo>
                  <a:pt x="957262" y="676275"/>
                </a:lnTo>
                <a:lnTo>
                  <a:pt x="921543" y="669131"/>
                </a:lnTo>
                <a:lnTo>
                  <a:pt x="876300" y="654844"/>
                </a:lnTo>
                <a:lnTo>
                  <a:pt x="826293" y="623887"/>
                </a:lnTo>
                <a:lnTo>
                  <a:pt x="747712" y="547687"/>
                </a:lnTo>
                <a:lnTo>
                  <a:pt x="652462" y="452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8446B747-B75B-4B11-88E4-3EB2828D0430}"/>
              </a:ext>
            </a:extLst>
          </p:cNvPr>
          <p:cNvSpPr/>
          <p:nvPr/>
        </p:nvSpPr>
        <p:spPr>
          <a:xfrm>
            <a:off x="6107113" y="5141913"/>
            <a:ext cx="625475" cy="736600"/>
          </a:xfrm>
          <a:custGeom>
            <a:avLst/>
            <a:gdLst>
              <a:gd name="connsiteX0" fmla="*/ 290513 w 623888"/>
              <a:gd name="connsiteY0" fmla="*/ 157162 h 738187"/>
              <a:gd name="connsiteX1" fmla="*/ 452438 w 623888"/>
              <a:gd name="connsiteY1" fmla="*/ 245269 h 738187"/>
              <a:gd name="connsiteX2" fmla="*/ 509588 w 623888"/>
              <a:gd name="connsiteY2" fmla="*/ 273844 h 738187"/>
              <a:gd name="connsiteX3" fmla="*/ 533400 w 623888"/>
              <a:gd name="connsiteY3" fmla="*/ 278606 h 738187"/>
              <a:gd name="connsiteX4" fmla="*/ 559594 w 623888"/>
              <a:gd name="connsiteY4" fmla="*/ 276225 h 738187"/>
              <a:gd name="connsiteX5" fmla="*/ 623888 w 623888"/>
              <a:gd name="connsiteY5" fmla="*/ 195262 h 738187"/>
              <a:gd name="connsiteX6" fmla="*/ 521494 w 623888"/>
              <a:gd name="connsiteY6" fmla="*/ 738187 h 738187"/>
              <a:gd name="connsiteX7" fmla="*/ 483394 w 623888"/>
              <a:gd name="connsiteY7" fmla="*/ 704850 h 738187"/>
              <a:gd name="connsiteX8" fmla="*/ 404813 w 623888"/>
              <a:gd name="connsiteY8" fmla="*/ 559594 h 738187"/>
              <a:gd name="connsiteX9" fmla="*/ 352425 w 623888"/>
              <a:gd name="connsiteY9" fmla="*/ 469106 h 738187"/>
              <a:gd name="connsiteX10" fmla="*/ 321469 w 623888"/>
              <a:gd name="connsiteY10" fmla="*/ 423862 h 738187"/>
              <a:gd name="connsiteX11" fmla="*/ 273844 w 623888"/>
              <a:gd name="connsiteY11" fmla="*/ 364331 h 738187"/>
              <a:gd name="connsiteX12" fmla="*/ 211932 w 623888"/>
              <a:gd name="connsiteY12" fmla="*/ 292894 h 738187"/>
              <a:gd name="connsiteX13" fmla="*/ 154782 w 623888"/>
              <a:gd name="connsiteY13" fmla="*/ 230981 h 738187"/>
              <a:gd name="connsiteX14" fmla="*/ 107157 w 623888"/>
              <a:gd name="connsiteY14" fmla="*/ 185737 h 738187"/>
              <a:gd name="connsiteX15" fmla="*/ 52388 w 623888"/>
              <a:gd name="connsiteY15" fmla="*/ 130969 h 738187"/>
              <a:gd name="connsiteX16" fmla="*/ 35719 w 623888"/>
              <a:gd name="connsiteY16" fmla="*/ 111919 h 738187"/>
              <a:gd name="connsiteX17" fmla="*/ 11907 w 623888"/>
              <a:gd name="connsiteY17" fmla="*/ 76200 h 738187"/>
              <a:gd name="connsiteX18" fmla="*/ 0 w 623888"/>
              <a:gd name="connsiteY18" fmla="*/ 42862 h 738187"/>
              <a:gd name="connsiteX19" fmla="*/ 0 w 623888"/>
              <a:gd name="connsiteY19" fmla="*/ 21431 h 738187"/>
              <a:gd name="connsiteX20" fmla="*/ 4763 w 623888"/>
              <a:gd name="connsiteY20" fmla="*/ 9525 h 738187"/>
              <a:gd name="connsiteX21" fmla="*/ 21432 w 623888"/>
              <a:gd name="connsiteY21" fmla="*/ 0 h 738187"/>
              <a:gd name="connsiteX22" fmla="*/ 50007 w 623888"/>
              <a:gd name="connsiteY22" fmla="*/ 4762 h 738187"/>
              <a:gd name="connsiteX23" fmla="*/ 88107 w 623888"/>
              <a:gd name="connsiteY23" fmla="*/ 23812 h 738187"/>
              <a:gd name="connsiteX24" fmla="*/ 169069 w 623888"/>
              <a:gd name="connsiteY24" fmla="*/ 85725 h 738187"/>
              <a:gd name="connsiteX25" fmla="*/ 290513 w 623888"/>
              <a:gd name="connsiteY25" fmla="*/ 157162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23888" h="738187">
                <a:moveTo>
                  <a:pt x="290513" y="157162"/>
                </a:moveTo>
                <a:lnTo>
                  <a:pt x="452438" y="245269"/>
                </a:lnTo>
                <a:lnTo>
                  <a:pt x="509588" y="273844"/>
                </a:lnTo>
                <a:lnTo>
                  <a:pt x="533400" y="278606"/>
                </a:lnTo>
                <a:lnTo>
                  <a:pt x="559594" y="276225"/>
                </a:lnTo>
                <a:lnTo>
                  <a:pt x="623888" y="195262"/>
                </a:lnTo>
                <a:lnTo>
                  <a:pt x="521494" y="738187"/>
                </a:lnTo>
                <a:lnTo>
                  <a:pt x="483394" y="704850"/>
                </a:lnTo>
                <a:lnTo>
                  <a:pt x="404813" y="559594"/>
                </a:lnTo>
                <a:lnTo>
                  <a:pt x="352425" y="469106"/>
                </a:lnTo>
                <a:lnTo>
                  <a:pt x="321469" y="423862"/>
                </a:lnTo>
                <a:lnTo>
                  <a:pt x="273844" y="364331"/>
                </a:lnTo>
                <a:lnTo>
                  <a:pt x="211932" y="292894"/>
                </a:lnTo>
                <a:lnTo>
                  <a:pt x="154782" y="230981"/>
                </a:lnTo>
                <a:lnTo>
                  <a:pt x="107157" y="185737"/>
                </a:lnTo>
                <a:lnTo>
                  <a:pt x="52388" y="130969"/>
                </a:lnTo>
                <a:lnTo>
                  <a:pt x="35719" y="111919"/>
                </a:lnTo>
                <a:lnTo>
                  <a:pt x="11907" y="76200"/>
                </a:lnTo>
                <a:lnTo>
                  <a:pt x="0" y="42862"/>
                </a:lnTo>
                <a:lnTo>
                  <a:pt x="0" y="21431"/>
                </a:lnTo>
                <a:lnTo>
                  <a:pt x="4763" y="9525"/>
                </a:lnTo>
                <a:lnTo>
                  <a:pt x="21432" y="0"/>
                </a:lnTo>
                <a:lnTo>
                  <a:pt x="50007" y="4762"/>
                </a:lnTo>
                <a:lnTo>
                  <a:pt x="88107" y="23812"/>
                </a:lnTo>
                <a:lnTo>
                  <a:pt x="169069" y="85725"/>
                </a:lnTo>
                <a:lnTo>
                  <a:pt x="290513" y="1571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780DBAF-6A22-43C2-AF9E-D46EFA335D5B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298575"/>
            <a:ext cx="4637088" cy="4746625"/>
            <a:chOff x="2600325" y="1439863"/>
            <a:chExt cx="4637088" cy="4746625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C6A930A0-2D94-451F-9CE4-0F3BFEBFD472}"/>
                </a:ext>
              </a:extLst>
            </p:cNvPr>
            <p:cNvSpPr/>
            <p:nvPr/>
          </p:nvSpPr>
          <p:spPr>
            <a:xfrm>
              <a:off x="4019550" y="1439863"/>
              <a:ext cx="547688" cy="1103313"/>
            </a:xfrm>
            <a:custGeom>
              <a:avLst/>
              <a:gdLst>
                <a:gd name="connsiteX0" fmla="*/ 209550 w 547688"/>
                <a:gd name="connsiteY0" fmla="*/ 681038 h 1102519"/>
                <a:gd name="connsiteX1" fmla="*/ 207169 w 547688"/>
                <a:gd name="connsiteY1" fmla="*/ 454819 h 1102519"/>
                <a:gd name="connsiteX2" fmla="*/ 207169 w 547688"/>
                <a:gd name="connsiteY2" fmla="*/ 347663 h 1102519"/>
                <a:gd name="connsiteX3" fmla="*/ 202406 w 547688"/>
                <a:gd name="connsiteY3" fmla="*/ 295275 h 1102519"/>
                <a:gd name="connsiteX4" fmla="*/ 197644 w 547688"/>
                <a:gd name="connsiteY4" fmla="*/ 259557 h 1102519"/>
                <a:gd name="connsiteX5" fmla="*/ 188119 w 547688"/>
                <a:gd name="connsiteY5" fmla="*/ 226219 h 1102519"/>
                <a:gd name="connsiteX6" fmla="*/ 169069 w 547688"/>
                <a:gd name="connsiteY6" fmla="*/ 188119 h 1102519"/>
                <a:gd name="connsiteX7" fmla="*/ 145256 w 547688"/>
                <a:gd name="connsiteY7" fmla="*/ 154782 h 1102519"/>
                <a:gd name="connsiteX8" fmla="*/ 119063 w 547688"/>
                <a:gd name="connsiteY8" fmla="*/ 130969 h 1102519"/>
                <a:gd name="connsiteX9" fmla="*/ 90488 w 547688"/>
                <a:gd name="connsiteY9" fmla="*/ 111919 h 1102519"/>
                <a:gd name="connsiteX10" fmla="*/ 54769 w 547688"/>
                <a:gd name="connsiteY10" fmla="*/ 95250 h 1102519"/>
                <a:gd name="connsiteX11" fmla="*/ 38100 w 547688"/>
                <a:gd name="connsiteY11" fmla="*/ 83344 h 1102519"/>
                <a:gd name="connsiteX12" fmla="*/ 16669 w 547688"/>
                <a:gd name="connsiteY12" fmla="*/ 61913 h 1102519"/>
                <a:gd name="connsiteX13" fmla="*/ 7144 w 547688"/>
                <a:gd name="connsiteY13" fmla="*/ 45244 h 1102519"/>
                <a:gd name="connsiteX14" fmla="*/ 0 w 547688"/>
                <a:gd name="connsiteY14" fmla="*/ 33338 h 1102519"/>
                <a:gd name="connsiteX15" fmla="*/ 2381 w 547688"/>
                <a:gd name="connsiteY15" fmla="*/ 16669 h 1102519"/>
                <a:gd name="connsiteX16" fmla="*/ 11906 w 547688"/>
                <a:gd name="connsiteY16" fmla="*/ 7144 h 1102519"/>
                <a:gd name="connsiteX17" fmla="*/ 30956 w 547688"/>
                <a:gd name="connsiteY17" fmla="*/ 2382 h 1102519"/>
                <a:gd name="connsiteX18" fmla="*/ 66675 w 547688"/>
                <a:gd name="connsiteY18" fmla="*/ 0 h 1102519"/>
                <a:gd name="connsiteX19" fmla="*/ 121444 w 547688"/>
                <a:gd name="connsiteY19" fmla="*/ 4763 h 1102519"/>
                <a:gd name="connsiteX20" fmla="*/ 209550 w 547688"/>
                <a:gd name="connsiteY20" fmla="*/ 19050 h 1102519"/>
                <a:gd name="connsiteX21" fmla="*/ 297656 w 547688"/>
                <a:gd name="connsiteY21" fmla="*/ 40482 h 1102519"/>
                <a:gd name="connsiteX22" fmla="*/ 364331 w 547688"/>
                <a:gd name="connsiteY22" fmla="*/ 61913 h 1102519"/>
                <a:gd name="connsiteX23" fmla="*/ 411956 w 547688"/>
                <a:gd name="connsiteY23" fmla="*/ 88107 h 1102519"/>
                <a:gd name="connsiteX24" fmla="*/ 461963 w 547688"/>
                <a:gd name="connsiteY24" fmla="*/ 107157 h 1102519"/>
                <a:gd name="connsiteX25" fmla="*/ 500063 w 547688"/>
                <a:gd name="connsiteY25" fmla="*/ 128588 h 1102519"/>
                <a:gd name="connsiteX26" fmla="*/ 526256 w 547688"/>
                <a:gd name="connsiteY26" fmla="*/ 145257 h 1102519"/>
                <a:gd name="connsiteX27" fmla="*/ 540544 w 547688"/>
                <a:gd name="connsiteY27" fmla="*/ 164307 h 1102519"/>
                <a:gd name="connsiteX28" fmla="*/ 547688 w 547688"/>
                <a:gd name="connsiteY28" fmla="*/ 190500 h 1102519"/>
                <a:gd name="connsiteX29" fmla="*/ 542925 w 547688"/>
                <a:gd name="connsiteY29" fmla="*/ 214313 h 1102519"/>
                <a:gd name="connsiteX30" fmla="*/ 519113 w 547688"/>
                <a:gd name="connsiteY30" fmla="*/ 245269 h 1102519"/>
                <a:gd name="connsiteX31" fmla="*/ 490538 w 547688"/>
                <a:gd name="connsiteY31" fmla="*/ 273844 h 1102519"/>
                <a:gd name="connsiteX32" fmla="*/ 476250 w 547688"/>
                <a:gd name="connsiteY32" fmla="*/ 319088 h 1102519"/>
                <a:gd name="connsiteX33" fmla="*/ 459581 w 547688"/>
                <a:gd name="connsiteY33" fmla="*/ 383382 h 1102519"/>
                <a:gd name="connsiteX34" fmla="*/ 454819 w 547688"/>
                <a:gd name="connsiteY34" fmla="*/ 542925 h 1102519"/>
                <a:gd name="connsiteX35" fmla="*/ 452438 w 547688"/>
                <a:gd name="connsiteY35" fmla="*/ 690563 h 1102519"/>
                <a:gd name="connsiteX36" fmla="*/ 454819 w 547688"/>
                <a:gd name="connsiteY36" fmla="*/ 1047750 h 1102519"/>
                <a:gd name="connsiteX37" fmla="*/ 204788 w 547688"/>
                <a:gd name="connsiteY37" fmla="*/ 1102519 h 1102519"/>
                <a:gd name="connsiteX38" fmla="*/ 209550 w 547688"/>
                <a:gd name="connsiteY38" fmla="*/ 681038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7688" h="1102519">
                  <a:moveTo>
                    <a:pt x="209550" y="681038"/>
                  </a:moveTo>
                  <a:cubicBezTo>
                    <a:pt x="208756" y="605632"/>
                    <a:pt x="207963" y="530225"/>
                    <a:pt x="207169" y="454819"/>
                  </a:cubicBezTo>
                  <a:lnTo>
                    <a:pt x="207169" y="347663"/>
                  </a:lnTo>
                  <a:lnTo>
                    <a:pt x="202406" y="295275"/>
                  </a:lnTo>
                  <a:lnTo>
                    <a:pt x="197644" y="259557"/>
                  </a:lnTo>
                  <a:lnTo>
                    <a:pt x="188119" y="226219"/>
                  </a:lnTo>
                  <a:lnTo>
                    <a:pt x="169069" y="188119"/>
                  </a:lnTo>
                  <a:lnTo>
                    <a:pt x="145256" y="154782"/>
                  </a:lnTo>
                  <a:lnTo>
                    <a:pt x="119063" y="130969"/>
                  </a:lnTo>
                  <a:lnTo>
                    <a:pt x="90488" y="111919"/>
                  </a:lnTo>
                  <a:lnTo>
                    <a:pt x="54769" y="95250"/>
                  </a:lnTo>
                  <a:lnTo>
                    <a:pt x="38100" y="83344"/>
                  </a:lnTo>
                  <a:lnTo>
                    <a:pt x="16669" y="61913"/>
                  </a:lnTo>
                  <a:lnTo>
                    <a:pt x="7144" y="45244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2382"/>
                  </a:lnTo>
                  <a:lnTo>
                    <a:pt x="66675" y="0"/>
                  </a:lnTo>
                  <a:lnTo>
                    <a:pt x="121444" y="4763"/>
                  </a:lnTo>
                  <a:lnTo>
                    <a:pt x="209550" y="19050"/>
                  </a:lnTo>
                  <a:lnTo>
                    <a:pt x="297656" y="40482"/>
                  </a:lnTo>
                  <a:lnTo>
                    <a:pt x="364331" y="61913"/>
                  </a:lnTo>
                  <a:lnTo>
                    <a:pt x="411956" y="88107"/>
                  </a:lnTo>
                  <a:lnTo>
                    <a:pt x="461963" y="107157"/>
                  </a:lnTo>
                  <a:lnTo>
                    <a:pt x="500063" y="128588"/>
                  </a:lnTo>
                  <a:lnTo>
                    <a:pt x="526256" y="145257"/>
                  </a:lnTo>
                  <a:lnTo>
                    <a:pt x="540544" y="164307"/>
                  </a:lnTo>
                  <a:lnTo>
                    <a:pt x="547688" y="190500"/>
                  </a:lnTo>
                  <a:lnTo>
                    <a:pt x="542925" y="214313"/>
                  </a:lnTo>
                  <a:lnTo>
                    <a:pt x="519113" y="245269"/>
                  </a:lnTo>
                  <a:lnTo>
                    <a:pt x="490538" y="273844"/>
                  </a:lnTo>
                  <a:lnTo>
                    <a:pt x="476250" y="319088"/>
                  </a:lnTo>
                  <a:lnTo>
                    <a:pt x="459581" y="383382"/>
                  </a:lnTo>
                  <a:lnTo>
                    <a:pt x="454819" y="542925"/>
                  </a:lnTo>
                  <a:cubicBezTo>
                    <a:pt x="454025" y="592138"/>
                    <a:pt x="453232" y="641350"/>
                    <a:pt x="452438" y="690563"/>
                  </a:cubicBezTo>
                  <a:cubicBezTo>
                    <a:pt x="453232" y="809625"/>
                    <a:pt x="454025" y="928688"/>
                    <a:pt x="454819" y="1047750"/>
                  </a:cubicBezTo>
                  <a:lnTo>
                    <a:pt x="204788" y="1102519"/>
                  </a:lnTo>
                  <a:cubicBezTo>
                    <a:pt x="206375" y="960438"/>
                    <a:pt x="207963" y="818356"/>
                    <a:pt x="209550" y="68103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C9368A50-EDE5-40F4-9D8F-BA12EF52118B}"/>
                </a:ext>
              </a:extLst>
            </p:cNvPr>
            <p:cNvSpPr/>
            <p:nvPr/>
          </p:nvSpPr>
          <p:spPr>
            <a:xfrm>
              <a:off x="3462338" y="2865438"/>
              <a:ext cx="1593850" cy="430213"/>
            </a:xfrm>
            <a:custGeom>
              <a:avLst/>
              <a:gdLst>
                <a:gd name="connsiteX0" fmla="*/ 1062037 w 1593056"/>
                <a:gd name="connsiteY0" fmla="*/ 242887 h 431006"/>
                <a:gd name="connsiteX1" fmla="*/ 835818 w 1593056"/>
                <a:gd name="connsiteY1" fmla="*/ 278606 h 431006"/>
                <a:gd name="connsiteX2" fmla="*/ 700087 w 1593056"/>
                <a:gd name="connsiteY2" fmla="*/ 311944 h 431006"/>
                <a:gd name="connsiteX3" fmla="*/ 557212 w 1593056"/>
                <a:gd name="connsiteY3" fmla="*/ 335756 h 431006"/>
                <a:gd name="connsiteX4" fmla="*/ 459581 w 1593056"/>
                <a:gd name="connsiteY4" fmla="*/ 359569 h 431006"/>
                <a:gd name="connsiteX5" fmla="*/ 328612 w 1593056"/>
                <a:gd name="connsiteY5" fmla="*/ 397669 h 431006"/>
                <a:gd name="connsiteX6" fmla="*/ 226218 w 1593056"/>
                <a:gd name="connsiteY6" fmla="*/ 428625 h 431006"/>
                <a:gd name="connsiteX7" fmla="*/ 197643 w 1593056"/>
                <a:gd name="connsiteY7" fmla="*/ 431006 h 431006"/>
                <a:gd name="connsiteX8" fmla="*/ 157162 w 1593056"/>
                <a:gd name="connsiteY8" fmla="*/ 421481 h 431006"/>
                <a:gd name="connsiteX9" fmla="*/ 126206 w 1593056"/>
                <a:gd name="connsiteY9" fmla="*/ 404812 h 431006"/>
                <a:gd name="connsiteX10" fmla="*/ 59531 w 1593056"/>
                <a:gd name="connsiteY10" fmla="*/ 342900 h 431006"/>
                <a:gd name="connsiteX11" fmla="*/ 16668 w 1593056"/>
                <a:gd name="connsiteY11" fmla="*/ 292894 h 431006"/>
                <a:gd name="connsiteX12" fmla="*/ 0 w 1593056"/>
                <a:gd name="connsiteY12" fmla="*/ 266700 h 431006"/>
                <a:gd name="connsiteX13" fmla="*/ 0 w 1593056"/>
                <a:gd name="connsiteY13" fmla="*/ 247650 h 431006"/>
                <a:gd name="connsiteX14" fmla="*/ 4762 w 1593056"/>
                <a:gd name="connsiteY14" fmla="*/ 238125 h 431006"/>
                <a:gd name="connsiteX15" fmla="*/ 14287 w 1593056"/>
                <a:gd name="connsiteY15" fmla="*/ 233362 h 431006"/>
                <a:gd name="connsiteX16" fmla="*/ 42862 w 1593056"/>
                <a:gd name="connsiteY16" fmla="*/ 240506 h 431006"/>
                <a:gd name="connsiteX17" fmla="*/ 95250 w 1593056"/>
                <a:gd name="connsiteY17" fmla="*/ 254794 h 431006"/>
                <a:gd name="connsiteX18" fmla="*/ 145256 w 1593056"/>
                <a:gd name="connsiteY18" fmla="*/ 261937 h 431006"/>
                <a:gd name="connsiteX19" fmla="*/ 188118 w 1593056"/>
                <a:gd name="connsiteY19" fmla="*/ 264319 h 431006"/>
                <a:gd name="connsiteX20" fmla="*/ 254793 w 1593056"/>
                <a:gd name="connsiteY20" fmla="*/ 257175 h 431006"/>
                <a:gd name="connsiteX21" fmla="*/ 383381 w 1593056"/>
                <a:gd name="connsiteY21" fmla="*/ 240506 h 431006"/>
                <a:gd name="connsiteX22" fmla="*/ 514350 w 1593056"/>
                <a:gd name="connsiteY22" fmla="*/ 216694 h 431006"/>
                <a:gd name="connsiteX23" fmla="*/ 697706 w 1593056"/>
                <a:gd name="connsiteY23" fmla="*/ 176212 h 431006"/>
                <a:gd name="connsiteX24" fmla="*/ 859631 w 1593056"/>
                <a:gd name="connsiteY24" fmla="*/ 138112 h 431006"/>
                <a:gd name="connsiteX25" fmla="*/ 1085850 w 1593056"/>
                <a:gd name="connsiteY25" fmla="*/ 80962 h 431006"/>
                <a:gd name="connsiteX26" fmla="*/ 1331118 w 1593056"/>
                <a:gd name="connsiteY26" fmla="*/ 14287 h 431006"/>
                <a:gd name="connsiteX27" fmla="*/ 1376362 w 1593056"/>
                <a:gd name="connsiteY27" fmla="*/ 0 h 431006"/>
                <a:gd name="connsiteX28" fmla="*/ 1450181 w 1593056"/>
                <a:gd name="connsiteY28" fmla="*/ 4762 h 431006"/>
                <a:gd name="connsiteX29" fmla="*/ 1512093 w 1593056"/>
                <a:gd name="connsiteY29" fmla="*/ 19050 h 431006"/>
                <a:gd name="connsiteX30" fmla="*/ 1547812 w 1593056"/>
                <a:gd name="connsiteY30" fmla="*/ 30956 h 431006"/>
                <a:gd name="connsiteX31" fmla="*/ 1588293 w 1593056"/>
                <a:gd name="connsiteY31" fmla="*/ 54769 h 431006"/>
                <a:gd name="connsiteX32" fmla="*/ 1593056 w 1593056"/>
                <a:gd name="connsiteY32" fmla="*/ 69056 h 431006"/>
                <a:gd name="connsiteX33" fmla="*/ 1593056 w 1593056"/>
                <a:gd name="connsiteY33" fmla="*/ 85725 h 431006"/>
                <a:gd name="connsiteX34" fmla="*/ 1585912 w 1593056"/>
                <a:gd name="connsiteY34" fmla="*/ 111919 h 431006"/>
                <a:gd name="connsiteX35" fmla="*/ 1569243 w 1593056"/>
                <a:gd name="connsiteY35" fmla="*/ 133350 h 431006"/>
                <a:gd name="connsiteX36" fmla="*/ 1519237 w 1593056"/>
                <a:gd name="connsiteY36" fmla="*/ 157162 h 431006"/>
                <a:gd name="connsiteX37" fmla="*/ 1454943 w 1593056"/>
                <a:gd name="connsiteY37" fmla="*/ 176212 h 431006"/>
                <a:gd name="connsiteX38" fmla="*/ 1266825 w 1593056"/>
                <a:gd name="connsiteY38" fmla="*/ 209550 h 431006"/>
                <a:gd name="connsiteX39" fmla="*/ 1062037 w 1593056"/>
                <a:gd name="connsiteY39" fmla="*/ 24288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93056" h="431006">
                  <a:moveTo>
                    <a:pt x="1062037" y="242887"/>
                  </a:moveTo>
                  <a:lnTo>
                    <a:pt x="835818" y="278606"/>
                  </a:lnTo>
                  <a:lnTo>
                    <a:pt x="700087" y="311944"/>
                  </a:lnTo>
                  <a:lnTo>
                    <a:pt x="557212" y="335756"/>
                  </a:lnTo>
                  <a:lnTo>
                    <a:pt x="459581" y="359569"/>
                  </a:lnTo>
                  <a:lnTo>
                    <a:pt x="328612" y="397669"/>
                  </a:lnTo>
                  <a:lnTo>
                    <a:pt x="226218" y="428625"/>
                  </a:lnTo>
                  <a:lnTo>
                    <a:pt x="197643" y="431006"/>
                  </a:lnTo>
                  <a:lnTo>
                    <a:pt x="157162" y="421481"/>
                  </a:lnTo>
                  <a:lnTo>
                    <a:pt x="126206" y="404812"/>
                  </a:lnTo>
                  <a:lnTo>
                    <a:pt x="59531" y="342900"/>
                  </a:lnTo>
                  <a:lnTo>
                    <a:pt x="16668" y="292894"/>
                  </a:lnTo>
                  <a:lnTo>
                    <a:pt x="0" y="266700"/>
                  </a:lnTo>
                  <a:lnTo>
                    <a:pt x="0" y="247650"/>
                  </a:lnTo>
                  <a:lnTo>
                    <a:pt x="4762" y="238125"/>
                  </a:lnTo>
                  <a:lnTo>
                    <a:pt x="14287" y="233362"/>
                  </a:lnTo>
                  <a:lnTo>
                    <a:pt x="42862" y="240506"/>
                  </a:lnTo>
                  <a:lnTo>
                    <a:pt x="95250" y="254794"/>
                  </a:lnTo>
                  <a:lnTo>
                    <a:pt x="145256" y="261937"/>
                  </a:lnTo>
                  <a:lnTo>
                    <a:pt x="188118" y="264319"/>
                  </a:lnTo>
                  <a:lnTo>
                    <a:pt x="254793" y="257175"/>
                  </a:lnTo>
                  <a:lnTo>
                    <a:pt x="383381" y="240506"/>
                  </a:lnTo>
                  <a:lnTo>
                    <a:pt x="514350" y="216694"/>
                  </a:lnTo>
                  <a:lnTo>
                    <a:pt x="697706" y="176212"/>
                  </a:lnTo>
                  <a:lnTo>
                    <a:pt x="859631" y="138112"/>
                  </a:lnTo>
                  <a:lnTo>
                    <a:pt x="1085850" y="80962"/>
                  </a:lnTo>
                  <a:lnTo>
                    <a:pt x="1331118" y="14287"/>
                  </a:lnTo>
                  <a:lnTo>
                    <a:pt x="1376362" y="0"/>
                  </a:lnTo>
                  <a:cubicBezTo>
                    <a:pt x="1400965" y="1640"/>
                    <a:pt x="1425524" y="4762"/>
                    <a:pt x="1450181" y="4762"/>
                  </a:cubicBezTo>
                  <a:lnTo>
                    <a:pt x="1512093" y="19050"/>
                  </a:lnTo>
                  <a:lnTo>
                    <a:pt x="1547812" y="30956"/>
                  </a:lnTo>
                  <a:lnTo>
                    <a:pt x="1588293" y="54769"/>
                  </a:lnTo>
                  <a:lnTo>
                    <a:pt x="1593056" y="69056"/>
                  </a:lnTo>
                  <a:lnTo>
                    <a:pt x="1593056" y="85725"/>
                  </a:lnTo>
                  <a:lnTo>
                    <a:pt x="1585912" y="111919"/>
                  </a:lnTo>
                  <a:lnTo>
                    <a:pt x="1569243" y="133350"/>
                  </a:lnTo>
                  <a:lnTo>
                    <a:pt x="1519237" y="157162"/>
                  </a:lnTo>
                  <a:lnTo>
                    <a:pt x="1454943" y="176212"/>
                  </a:lnTo>
                  <a:lnTo>
                    <a:pt x="1266825" y="209550"/>
                  </a:lnTo>
                  <a:lnTo>
                    <a:pt x="1062037" y="2428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2DF88296-4DB9-434B-9BBB-7B75B2464728}"/>
                </a:ext>
              </a:extLst>
            </p:cNvPr>
            <p:cNvSpPr/>
            <p:nvPr/>
          </p:nvSpPr>
          <p:spPr>
            <a:xfrm>
              <a:off x="3357563" y="3554413"/>
              <a:ext cx="1866900" cy="484188"/>
            </a:xfrm>
            <a:custGeom>
              <a:avLst/>
              <a:gdLst>
                <a:gd name="connsiteX0" fmla="*/ 1145381 w 1866900"/>
                <a:gd name="connsiteY0" fmla="*/ 250032 h 483394"/>
                <a:gd name="connsiteX1" fmla="*/ 862012 w 1866900"/>
                <a:gd name="connsiteY1" fmla="*/ 297657 h 483394"/>
                <a:gd name="connsiteX2" fmla="*/ 750093 w 1866900"/>
                <a:gd name="connsiteY2" fmla="*/ 352425 h 483394"/>
                <a:gd name="connsiteX3" fmla="*/ 626268 w 1866900"/>
                <a:gd name="connsiteY3" fmla="*/ 376238 h 483394"/>
                <a:gd name="connsiteX4" fmla="*/ 492918 w 1866900"/>
                <a:gd name="connsiteY4" fmla="*/ 419100 h 483394"/>
                <a:gd name="connsiteX5" fmla="*/ 338137 w 1866900"/>
                <a:gd name="connsiteY5" fmla="*/ 471488 h 483394"/>
                <a:gd name="connsiteX6" fmla="*/ 314325 w 1866900"/>
                <a:gd name="connsiteY6" fmla="*/ 483394 h 483394"/>
                <a:gd name="connsiteX7" fmla="*/ 290512 w 1866900"/>
                <a:gd name="connsiteY7" fmla="*/ 483394 h 483394"/>
                <a:gd name="connsiteX8" fmla="*/ 259556 w 1866900"/>
                <a:gd name="connsiteY8" fmla="*/ 478632 h 483394"/>
                <a:gd name="connsiteX9" fmla="*/ 202406 w 1866900"/>
                <a:gd name="connsiteY9" fmla="*/ 452438 h 483394"/>
                <a:gd name="connsiteX10" fmla="*/ 109537 w 1866900"/>
                <a:gd name="connsiteY10" fmla="*/ 392907 h 483394"/>
                <a:gd name="connsiteX11" fmla="*/ 0 w 1866900"/>
                <a:gd name="connsiteY11" fmla="*/ 319088 h 483394"/>
                <a:gd name="connsiteX12" fmla="*/ 2381 w 1866900"/>
                <a:gd name="connsiteY12" fmla="*/ 230982 h 483394"/>
                <a:gd name="connsiteX13" fmla="*/ 76200 w 1866900"/>
                <a:gd name="connsiteY13" fmla="*/ 254794 h 483394"/>
                <a:gd name="connsiteX14" fmla="*/ 157162 w 1866900"/>
                <a:gd name="connsiteY14" fmla="*/ 269082 h 483394"/>
                <a:gd name="connsiteX15" fmla="*/ 209550 w 1866900"/>
                <a:gd name="connsiteY15" fmla="*/ 276225 h 483394"/>
                <a:gd name="connsiteX16" fmla="*/ 264318 w 1866900"/>
                <a:gd name="connsiteY16" fmla="*/ 273844 h 483394"/>
                <a:gd name="connsiteX17" fmla="*/ 378618 w 1866900"/>
                <a:gd name="connsiteY17" fmla="*/ 259557 h 483394"/>
                <a:gd name="connsiteX18" fmla="*/ 609600 w 1866900"/>
                <a:gd name="connsiteY18" fmla="*/ 216694 h 483394"/>
                <a:gd name="connsiteX19" fmla="*/ 812006 w 1866900"/>
                <a:gd name="connsiteY19" fmla="*/ 173832 h 483394"/>
                <a:gd name="connsiteX20" fmla="*/ 1162050 w 1866900"/>
                <a:gd name="connsiteY20" fmla="*/ 102394 h 483394"/>
                <a:gd name="connsiteX21" fmla="*/ 1416843 w 1866900"/>
                <a:gd name="connsiteY21" fmla="*/ 42863 h 483394"/>
                <a:gd name="connsiteX22" fmla="*/ 1509712 w 1866900"/>
                <a:gd name="connsiteY22" fmla="*/ 14288 h 483394"/>
                <a:gd name="connsiteX23" fmla="*/ 1552575 w 1866900"/>
                <a:gd name="connsiteY23" fmla="*/ 2382 h 483394"/>
                <a:gd name="connsiteX24" fmla="*/ 1602581 w 1866900"/>
                <a:gd name="connsiteY24" fmla="*/ 0 h 483394"/>
                <a:gd name="connsiteX25" fmla="*/ 1669256 w 1866900"/>
                <a:gd name="connsiteY25" fmla="*/ 14288 h 483394"/>
                <a:gd name="connsiteX26" fmla="*/ 1733550 w 1866900"/>
                <a:gd name="connsiteY26" fmla="*/ 38100 h 483394"/>
                <a:gd name="connsiteX27" fmla="*/ 1788318 w 1866900"/>
                <a:gd name="connsiteY27" fmla="*/ 61913 h 483394"/>
                <a:gd name="connsiteX28" fmla="*/ 1821656 w 1866900"/>
                <a:gd name="connsiteY28" fmla="*/ 80963 h 483394"/>
                <a:gd name="connsiteX29" fmla="*/ 1847850 w 1866900"/>
                <a:gd name="connsiteY29" fmla="*/ 102394 h 483394"/>
                <a:gd name="connsiteX30" fmla="*/ 1862137 w 1866900"/>
                <a:gd name="connsiteY30" fmla="*/ 121444 h 483394"/>
                <a:gd name="connsiteX31" fmla="*/ 1866900 w 1866900"/>
                <a:gd name="connsiteY31" fmla="*/ 147638 h 483394"/>
                <a:gd name="connsiteX32" fmla="*/ 1854993 w 1866900"/>
                <a:gd name="connsiteY32" fmla="*/ 169069 h 483394"/>
                <a:gd name="connsiteX33" fmla="*/ 1833562 w 1866900"/>
                <a:gd name="connsiteY33" fmla="*/ 180975 h 483394"/>
                <a:gd name="connsiteX34" fmla="*/ 1781175 w 1866900"/>
                <a:gd name="connsiteY34" fmla="*/ 195263 h 483394"/>
                <a:gd name="connsiteX35" fmla="*/ 1719262 w 1866900"/>
                <a:gd name="connsiteY35" fmla="*/ 204788 h 483394"/>
                <a:gd name="connsiteX36" fmla="*/ 1645443 w 1866900"/>
                <a:gd name="connsiteY36" fmla="*/ 207169 h 483394"/>
                <a:gd name="connsiteX37" fmla="*/ 1547812 w 1866900"/>
                <a:gd name="connsiteY37" fmla="*/ 209550 h 483394"/>
                <a:gd name="connsiteX38" fmla="*/ 1419225 w 1866900"/>
                <a:gd name="connsiteY38" fmla="*/ 221457 h 483394"/>
                <a:gd name="connsiteX39" fmla="*/ 1145381 w 1866900"/>
                <a:gd name="connsiteY39" fmla="*/ 25003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6900" h="483394">
                  <a:moveTo>
                    <a:pt x="1145381" y="250032"/>
                  </a:moveTo>
                  <a:lnTo>
                    <a:pt x="862012" y="297657"/>
                  </a:lnTo>
                  <a:lnTo>
                    <a:pt x="750093" y="352425"/>
                  </a:lnTo>
                  <a:lnTo>
                    <a:pt x="626268" y="376238"/>
                  </a:lnTo>
                  <a:lnTo>
                    <a:pt x="492918" y="419100"/>
                  </a:lnTo>
                  <a:lnTo>
                    <a:pt x="338137" y="471488"/>
                  </a:lnTo>
                  <a:lnTo>
                    <a:pt x="314325" y="483394"/>
                  </a:lnTo>
                  <a:lnTo>
                    <a:pt x="290512" y="483394"/>
                  </a:lnTo>
                  <a:lnTo>
                    <a:pt x="259556" y="478632"/>
                  </a:lnTo>
                  <a:lnTo>
                    <a:pt x="202406" y="452438"/>
                  </a:lnTo>
                  <a:lnTo>
                    <a:pt x="109537" y="392907"/>
                  </a:lnTo>
                  <a:lnTo>
                    <a:pt x="0" y="319088"/>
                  </a:lnTo>
                  <a:cubicBezTo>
                    <a:pt x="794" y="289719"/>
                    <a:pt x="1587" y="260351"/>
                    <a:pt x="2381" y="230982"/>
                  </a:cubicBezTo>
                  <a:lnTo>
                    <a:pt x="76200" y="254794"/>
                  </a:lnTo>
                  <a:lnTo>
                    <a:pt x="157162" y="269082"/>
                  </a:lnTo>
                  <a:lnTo>
                    <a:pt x="209550" y="276225"/>
                  </a:lnTo>
                  <a:lnTo>
                    <a:pt x="264318" y="273844"/>
                  </a:lnTo>
                  <a:lnTo>
                    <a:pt x="378618" y="259557"/>
                  </a:lnTo>
                  <a:lnTo>
                    <a:pt x="609600" y="216694"/>
                  </a:lnTo>
                  <a:lnTo>
                    <a:pt x="812006" y="173832"/>
                  </a:lnTo>
                  <a:lnTo>
                    <a:pt x="1162050" y="102394"/>
                  </a:lnTo>
                  <a:lnTo>
                    <a:pt x="1416843" y="42863"/>
                  </a:lnTo>
                  <a:lnTo>
                    <a:pt x="1509712" y="14288"/>
                  </a:lnTo>
                  <a:lnTo>
                    <a:pt x="1552575" y="2382"/>
                  </a:lnTo>
                  <a:lnTo>
                    <a:pt x="1602581" y="0"/>
                  </a:lnTo>
                  <a:lnTo>
                    <a:pt x="1669256" y="14288"/>
                  </a:lnTo>
                  <a:lnTo>
                    <a:pt x="1733550" y="38100"/>
                  </a:lnTo>
                  <a:lnTo>
                    <a:pt x="1788318" y="61913"/>
                  </a:lnTo>
                  <a:lnTo>
                    <a:pt x="1821656" y="80963"/>
                  </a:lnTo>
                  <a:lnTo>
                    <a:pt x="1847850" y="102394"/>
                  </a:lnTo>
                  <a:lnTo>
                    <a:pt x="1862137" y="121444"/>
                  </a:lnTo>
                  <a:lnTo>
                    <a:pt x="1866900" y="147638"/>
                  </a:lnTo>
                  <a:lnTo>
                    <a:pt x="1854993" y="169069"/>
                  </a:lnTo>
                  <a:lnTo>
                    <a:pt x="1833562" y="180975"/>
                  </a:lnTo>
                  <a:lnTo>
                    <a:pt x="1781175" y="195263"/>
                  </a:lnTo>
                  <a:lnTo>
                    <a:pt x="1719262" y="204788"/>
                  </a:lnTo>
                  <a:lnTo>
                    <a:pt x="1645443" y="207169"/>
                  </a:lnTo>
                  <a:lnTo>
                    <a:pt x="1547812" y="209550"/>
                  </a:lnTo>
                  <a:lnTo>
                    <a:pt x="1419225" y="221457"/>
                  </a:lnTo>
                  <a:lnTo>
                    <a:pt x="1145381" y="2500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353202D-1F8C-412F-8D93-3D3C95888329}"/>
                </a:ext>
              </a:extLst>
            </p:cNvPr>
            <p:cNvSpPr/>
            <p:nvPr/>
          </p:nvSpPr>
          <p:spPr>
            <a:xfrm rot="16200000">
              <a:off x="1559719" y="3569494"/>
              <a:ext cx="2930525" cy="849313"/>
            </a:xfrm>
            <a:custGeom>
              <a:avLst/>
              <a:gdLst>
                <a:gd name="connsiteX0" fmla="*/ 1932214 w 2930979"/>
                <a:gd name="connsiteY0" fmla="*/ 835478 h 849085"/>
                <a:gd name="connsiteX1" fmla="*/ 1787979 w 2930979"/>
                <a:gd name="connsiteY1" fmla="*/ 821871 h 849085"/>
                <a:gd name="connsiteX2" fmla="*/ 1649186 w 2930979"/>
                <a:gd name="connsiteY2" fmla="*/ 802821 h 849085"/>
                <a:gd name="connsiteX3" fmla="*/ 1559379 w 2930979"/>
                <a:gd name="connsiteY3" fmla="*/ 800100 h 849085"/>
                <a:gd name="connsiteX4" fmla="*/ 1368879 w 2930979"/>
                <a:gd name="connsiteY4" fmla="*/ 751114 h 849085"/>
                <a:gd name="connsiteX5" fmla="*/ 1240972 w 2930979"/>
                <a:gd name="connsiteY5" fmla="*/ 715735 h 849085"/>
                <a:gd name="connsiteX6" fmla="*/ 1123950 w 2930979"/>
                <a:gd name="connsiteY6" fmla="*/ 677635 h 849085"/>
                <a:gd name="connsiteX7" fmla="*/ 1031422 w 2930979"/>
                <a:gd name="connsiteY7" fmla="*/ 647700 h 849085"/>
                <a:gd name="connsiteX8" fmla="*/ 917122 w 2930979"/>
                <a:gd name="connsiteY8" fmla="*/ 604157 h 849085"/>
                <a:gd name="connsiteX9" fmla="*/ 835479 w 2930979"/>
                <a:gd name="connsiteY9" fmla="*/ 571500 h 849085"/>
                <a:gd name="connsiteX10" fmla="*/ 713014 w 2930979"/>
                <a:gd name="connsiteY10" fmla="*/ 511628 h 849085"/>
                <a:gd name="connsiteX11" fmla="*/ 595993 w 2930979"/>
                <a:gd name="connsiteY11" fmla="*/ 446314 h 849085"/>
                <a:gd name="connsiteX12" fmla="*/ 459922 w 2930979"/>
                <a:gd name="connsiteY12" fmla="*/ 361950 h 849085"/>
                <a:gd name="connsiteX13" fmla="*/ 345622 w 2930979"/>
                <a:gd name="connsiteY13" fmla="*/ 288471 h 849085"/>
                <a:gd name="connsiteX14" fmla="*/ 231322 w 2930979"/>
                <a:gd name="connsiteY14" fmla="*/ 209550 h 849085"/>
                <a:gd name="connsiteX15" fmla="*/ 106136 w 2930979"/>
                <a:gd name="connsiteY15" fmla="*/ 127907 h 849085"/>
                <a:gd name="connsiteX16" fmla="*/ 35379 w 2930979"/>
                <a:gd name="connsiteY16" fmla="*/ 78921 h 849085"/>
                <a:gd name="connsiteX17" fmla="*/ 19050 w 2930979"/>
                <a:gd name="connsiteY17" fmla="*/ 65314 h 849085"/>
                <a:gd name="connsiteX18" fmla="*/ 2722 w 2930979"/>
                <a:gd name="connsiteY18" fmla="*/ 40821 h 849085"/>
                <a:gd name="connsiteX19" fmla="*/ 0 w 2930979"/>
                <a:gd name="connsiteY19" fmla="*/ 16328 h 849085"/>
                <a:gd name="connsiteX20" fmla="*/ 8164 w 2930979"/>
                <a:gd name="connsiteY20" fmla="*/ 2721 h 849085"/>
                <a:gd name="connsiteX21" fmla="*/ 24493 w 2930979"/>
                <a:gd name="connsiteY21" fmla="*/ 0 h 849085"/>
                <a:gd name="connsiteX22" fmla="*/ 68036 w 2930979"/>
                <a:gd name="connsiteY22" fmla="*/ 19050 h 849085"/>
                <a:gd name="connsiteX23" fmla="*/ 206829 w 2930979"/>
                <a:gd name="connsiteY23" fmla="*/ 100693 h 849085"/>
                <a:gd name="connsiteX24" fmla="*/ 361950 w 2930979"/>
                <a:gd name="connsiteY24" fmla="*/ 185057 h 849085"/>
                <a:gd name="connsiteX25" fmla="*/ 473529 w 2930979"/>
                <a:gd name="connsiteY25" fmla="*/ 244928 h 849085"/>
                <a:gd name="connsiteX26" fmla="*/ 574222 w 2930979"/>
                <a:gd name="connsiteY26" fmla="*/ 293914 h 849085"/>
                <a:gd name="connsiteX27" fmla="*/ 666750 w 2930979"/>
                <a:gd name="connsiteY27" fmla="*/ 334735 h 849085"/>
                <a:gd name="connsiteX28" fmla="*/ 762000 w 2930979"/>
                <a:gd name="connsiteY28" fmla="*/ 372835 h 849085"/>
                <a:gd name="connsiteX29" fmla="*/ 859972 w 2930979"/>
                <a:gd name="connsiteY29" fmla="*/ 410935 h 849085"/>
                <a:gd name="connsiteX30" fmla="*/ 996043 w 2930979"/>
                <a:gd name="connsiteY30" fmla="*/ 459921 h 849085"/>
                <a:gd name="connsiteX31" fmla="*/ 1069522 w 2930979"/>
                <a:gd name="connsiteY31" fmla="*/ 481693 h 849085"/>
                <a:gd name="connsiteX32" fmla="*/ 1189264 w 2930979"/>
                <a:gd name="connsiteY32" fmla="*/ 514350 h 849085"/>
                <a:gd name="connsiteX33" fmla="*/ 1319893 w 2930979"/>
                <a:gd name="connsiteY33" fmla="*/ 536121 h 849085"/>
                <a:gd name="connsiteX34" fmla="*/ 1415143 w 2930979"/>
                <a:gd name="connsiteY34" fmla="*/ 549728 h 849085"/>
                <a:gd name="connsiteX35" fmla="*/ 1559379 w 2930979"/>
                <a:gd name="connsiteY35" fmla="*/ 568778 h 849085"/>
                <a:gd name="connsiteX36" fmla="*/ 1777093 w 2930979"/>
                <a:gd name="connsiteY36" fmla="*/ 585107 h 849085"/>
                <a:gd name="connsiteX37" fmla="*/ 2030186 w 2930979"/>
                <a:gd name="connsiteY37" fmla="*/ 598714 h 849085"/>
                <a:gd name="connsiteX38" fmla="*/ 2286000 w 2930979"/>
                <a:gd name="connsiteY38" fmla="*/ 601435 h 849085"/>
                <a:gd name="connsiteX39" fmla="*/ 2481943 w 2930979"/>
                <a:gd name="connsiteY39" fmla="*/ 598714 h 849085"/>
                <a:gd name="connsiteX40" fmla="*/ 2579914 w 2930979"/>
                <a:gd name="connsiteY40" fmla="*/ 590550 h 849085"/>
                <a:gd name="connsiteX41" fmla="*/ 2620736 w 2930979"/>
                <a:gd name="connsiteY41" fmla="*/ 582385 h 849085"/>
                <a:gd name="connsiteX42" fmla="*/ 2672443 w 2930979"/>
                <a:gd name="connsiteY42" fmla="*/ 563335 h 849085"/>
                <a:gd name="connsiteX43" fmla="*/ 2745922 w 2930979"/>
                <a:gd name="connsiteY43" fmla="*/ 522514 h 849085"/>
                <a:gd name="connsiteX44" fmla="*/ 2833007 w 2930979"/>
                <a:gd name="connsiteY44" fmla="*/ 459921 h 849085"/>
                <a:gd name="connsiteX45" fmla="*/ 2868386 w 2930979"/>
                <a:gd name="connsiteY45" fmla="*/ 432707 h 849085"/>
                <a:gd name="connsiteX46" fmla="*/ 2895600 w 2930979"/>
                <a:gd name="connsiteY46" fmla="*/ 413657 h 849085"/>
                <a:gd name="connsiteX47" fmla="*/ 2914650 w 2930979"/>
                <a:gd name="connsiteY47" fmla="*/ 408214 h 849085"/>
                <a:gd name="connsiteX48" fmla="*/ 2925536 w 2930979"/>
                <a:gd name="connsiteY48" fmla="*/ 413657 h 849085"/>
                <a:gd name="connsiteX49" fmla="*/ 2930979 w 2930979"/>
                <a:gd name="connsiteY49" fmla="*/ 435428 h 849085"/>
                <a:gd name="connsiteX50" fmla="*/ 2917372 w 2930979"/>
                <a:gd name="connsiteY50" fmla="*/ 517071 h 849085"/>
                <a:gd name="connsiteX51" fmla="*/ 2892879 w 2930979"/>
                <a:gd name="connsiteY51" fmla="*/ 609600 h 849085"/>
                <a:gd name="connsiteX52" fmla="*/ 2854779 w 2930979"/>
                <a:gd name="connsiteY52" fmla="*/ 699407 h 849085"/>
                <a:gd name="connsiteX53" fmla="*/ 2819400 w 2930979"/>
                <a:gd name="connsiteY53" fmla="*/ 808264 h 849085"/>
                <a:gd name="connsiteX54" fmla="*/ 2664279 w 2930979"/>
                <a:gd name="connsiteY54" fmla="*/ 821871 h 849085"/>
                <a:gd name="connsiteX55" fmla="*/ 2495550 w 2930979"/>
                <a:gd name="connsiteY55" fmla="*/ 840921 h 849085"/>
                <a:gd name="connsiteX56" fmla="*/ 2343150 w 2930979"/>
                <a:gd name="connsiteY56" fmla="*/ 849085 h 849085"/>
                <a:gd name="connsiteX57" fmla="*/ 2149929 w 2930979"/>
                <a:gd name="connsiteY57" fmla="*/ 846364 h 849085"/>
                <a:gd name="connsiteX58" fmla="*/ 1932214 w 2930979"/>
                <a:gd name="connsiteY58" fmla="*/ 835478 h 8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0979" h="849085">
                  <a:moveTo>
                    <a:pt x="1932214" y="835478"/>
                  </a:moveTo>
                  <a:lnTo>
                    <a:pt x="1787979" y="821871"/>
                  </a:lnTo>
                  <a:lnTo>
                    <a:pt x="1649186" y="802821"/>
                  </a:lnTo>
                  <a:lnTo>
                    <a:pt x="1559379" y="800100"/>
                  </a:lnTo>
                  <a:lnTo>
                    <a:pt x="1368879" y="751114"/>
                  </a:lnTo>
                  <a:lnTo>
                    <a:pt x="1240972" y="715735"/>
                  </a:lnTo>
                  <a:lnTo>
                    <a:pt x="1123950" y="677635"/>
                  </a:lnTo>
                  <a:lnTo>
                    <a:pt x="1031422" y="647700"/>
                  </a:lnTo>
                  <a:lnTo>
                    <a:pt x="917122" y="604157"/>
                  </a:lnTo>
                  <a:lnTo>
                    <a:pt x="835479" y="571500"/>
                  </a:lnTo>
                  <a:lnTo>
                    <a:pt x="713014" y="511628"/>
                  </a:lnTo>
                  <a:lnTo>
                    <a:pt x="595993" y="446314"/>
                  </a:lnTo>
                  <a:lnTo>
                    <a:pt x="459922" y="361950"/>
                  </a:lnTo>
                  <a:lnTo>
                    <a:pt x="345622" y="288471"/>
                  </a:lnTo>
                  <a:lnTo>
                    <a:pt x="231322" y="209550"/>
                  </a:lnTo>
                  <a:lnTo>
                    <a:pt x="106136" y="127907"/>
                  </a:lnTo>
                  <a:lnTo>
                    <a:pt x="35379" y="78921"/>
                  </a:lnTo>
                  <a:lnTo>
                    <a:pt x="19050" y="65314"/>
                  </a:lnTo>
                  <a:lnTo>
                    <a:pt x="2722" y="40821"/>
                  </a:lnTo>
                  <a:lnTo>
                    <a:pt x="0" y="16328"/>
                  </a:lnTo>
                  <a:lnTo>
                    <a:pt x="8164" y="2721"/>
                  </a:lnTo>
                  <a:lnTo>
                    <a:pt x="24493" y="0"/>
                  </a:lnTo>
                  <a:lnTo>
                    <a:pt x="68036" y="19050"/>
                  </a:lnTo>
                  <a:lnTo>
                    <a:pt x="206829" y="100693"/>
                  </a:lnTo>
                  <a:lnTo>
                    <a:pt x="361950" y="185057"/>
                  </a:lnTo>
                  <a:lnTo>
                    <a:pt x="473529" y="244928"/>
                  </a:lnTo>
                  <a:lnTo>
                    <a:pt x="574222" y="293914"/>
                  </a:lnTo>
                  <a:lnTo>
                    <a:pt x="666750" y="334735"/>
                  </a:lnTo>
                  <a:lnTo>
                    <a:pt x="762000" y="372835"/>
                  </a:lnTo>
                  <a:lnTo>
                    <a:pt x="859972" y="410935"/>
                  </a:lnTo>
                  <a:lnTo>
                    <a:pt x="996043" y="459921"/>
                  </a:lnTo>
                  <a:lnTo>
                    <a:pt x="1069522" y="481693"/>
                  </a:lnTo>
                  <a:lnTo>
                    <a:pt x="1189264" y="514350"/>
                  </a:lnTo>
                  <a:lnTo>
                    <a:pt x="1319893" y="536121"/>
                  </a:lnTo>
                  <a:lnTo>
                    <a:pt x="1415143" y="549728"/>
                  </a:lnTo>
                  <a:lnTo>
                    <a:pt x="1559379" y="568778"/>
                  </a:lnTo>
                  <a:lnTo>
                    <a:pt x="1777093" y="585107"/>
                  </a:lnTo>
                  <a:lnTo>
                    <a:pt x="2030186" y="598714"/>
                  </a:lnTo>
                  <a:lnTo>
                    <a:pt x="2286000" y="601435"/>
                  </a:lnTo>
                  <a:lnTo>
                    <a:pt x="2481943" y="598714"/>
                  </a:lnTo>
                  <a:lnTo>
                    <a:pt x="2579914" y="590550"/>
                  </a:lnTo>
                  <a:lnTo>
                    <a:pt x="2620736" y="582385"/>
                  </a:lnTo>
                  <a:lnTo>
                    <a:pt x="2672443" y="563335"/>
                  </a:lnTo>
                  <a:lnTo>
                    <a:pt x="2745922" y="522514"/>
                  </a:lnTo>
                  <a:lnTo>
                    <a:pt x="2833007" y="459921"/>
                  </a:lnTo>
                  <a:lnTo>
                    <a:pt x="2868386" y="432707"/>
                  </a:lnTo>
                  <a:lnTo>
                    <a:pt x="2895600" y="413657"/>
                  </a:lnTo>
                  <a:lnTo>
                    <a:pt x="2914650" y="408214"/>
                  </a:lnTo>
                  <a:lnTo>
                    <a:pt x="2925536" y="413657"/>
                  </a:lnTo>
                  <a:lnTo>
                    <a:pt x="2930979" y="435428"/>
                  </a:lnTo>
                  <a:lnTo>
                    <a:pt x="2917372" y="517071"/>
                  </a:lnTo>
                  <a:lnTo>
                    <a:pt x="2892879" y="609600"/>
                  </a:lnTo>
                  <a:lnTo>
                    <a:pt x="2854779" y="699407"/>
                  </a:lnTo>
                  <a:lnTo>
                    <a:pt x="2819400" y="808264"/>
                  </a:lnTo>
                  <a:lnTo>
                    <a:pt x="2664279" y="821871"/>
                  </a:lnTo>
                  <a:lnTo>
                    <a:pt x="2495550" y="840921"/>
                  </a:lnTo>
                  <a:lnTo>
                    <a:pt x="2343150" y="849085"/>
                  </a:lnTo>
                  <a:lnTo>
                    <a:pt x="2149929" y="846364"/>
                  </a:lnTo>
                  <a:lnTo>
                    <a:pt x="1932214" y="8354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22963664-8C5F-4EAD-A4F9-4B54A211EC0F}"/>
                </a:ext>
              </a:extLst>
            </p:cNvPr>
            <p:cNvSpPr/>
            <p:nvPr/>
          </p:nvSpPr>
          <p:spPr>
            <a:xfrm rot="16200000">
              <a:off x="4847432" y="3275807"/>
              <a:ext cx="2217737" cy="428625"/>
            </a:xfrm>
            <a:custGeom>
              <a:avLst/>
              <a:gdLst>
                <a:gd name="connsiteX0" fmla="*/ 1200150 w 2216944"/>
                <a:gd name="connsiteY0" fmla="*/ 383381 h 428625"/>
                <a:gd name="connsiteX1" fmla="*/ 795337 w 2216944"/>
                <a:gd name="connsiteY1" fmla="*/ 385763 h 428625"/>
                <a:gd name="connsiteX2" fmla="*/ 635794 w 2216944"/>
                <a:gd name="connsiteY2" fmla="*/ 385763 h 428625"/>
                <a:gd name="connsiteX3" fmla="*/ 576262 w 2216944"/>
                <a:gd name="connsiteY3" fmla="*/ 392906 h 428625"/>
                <a:gd name="connsiteX4" fmla="*/ 507206 w 2216944"/>
                <a:gd name="connsiteY4" fmla="*/ 395288 h 428625"/>
                <a:gd name="connsiteX5" fmla="*/ 421481 w 2216944"/>
                <a:gd name="connsiteY5" fmla="*/ 390525 h 428625"/>
                <a:gd name="connsiteX6" fmla="*/ 354806 w 2216944"/>
                <a:gd name="connsiteY6" fmla="*/ 381000 h 428625"/>
                <a:gd name="connsiteX7" fmla="*/ 278606 w 2216944"/>
                <a:gd name="connsiteY7" fmla="*/ 371475 h 428625"/>
                <a:gd name="connsiteX8" fmla="*/ 204787 w 2216944"/>
                <a:gd name="connsiteY8" fmla="*/ 357188 h 428625"/>
                <a:gd name="connsiteX9" fmla="*/ 133350 w 2216944"/>
                <a:gd name="connsiteY9" fmla="*/ 342900 h 428625"/>
                <a:gd name="connsiteX10" fmla="*/ 76200 w 2216944"/>
                <a:gd name="connsiteY10" fmla="*/ 328613 h 428625"/>
                <a:gd name="connsiteX11" fmla="*/ 38100 w 2216944"/>
                <a:gd name="connsiteY11" fmla="*/ 314325 h 428625"/>
                <a:gd name="connsiteX12" fmla="*/ 11906 w 2216944"/>
                <a:gd name="connsiteY12" fmla="*/ 297656 h 428625"/>
                <a:gd name="connsiteX13" fmla="*/ 0 w 2216944"/>
                <a:gd name="connsiteY13" fmla="*/ 285750 h 428625"/>
                <a:gd name="connsiteX14" fmla="*/ 0 w 2216944"/>
                <a:gd name="connsiteY14" fmla="*/ 254794 h 428625"/>
                <a:gd name="connsiteX15" fmla="*/ 14287 w 2216944"/>
                <a:gd name="connsiteY15" fmla="*/ 230981 h 428625"/>
                <a:gd name="connsiteX16" fmla="*/ 59531 w 2216944"/>
                <a:gd name="connsiteY16" fmla="*/ 197644 h 428625"/>
                <a:gd name="connsiteX17" fmla="*/ 119062 w 2216944"/>
                <a:gd name="connsiteY17" fmla="*/ 171450 h 428625"/>
                <a:gd name="connsiteX18" fmla="*/ 188119 w 2216944"/>
                <a:gd name="connsiteY18" fmla="*/ 145256 h 428625"/>
                <a:gd name="connsiteX19" fmla="*/ 259556 w 2216944"/>
                <a:gd name="connsiteY19" fmla="*/ 126206 h 428625"/>
                <a:gd name="connsiteX20" fmla="*/ 319087 w 2216944"/>
                <a:gd name="connsiteY20" fmla="*/ 119063 h 428625"/>
                <a:gd name="connsiteX21" fmla="*/ 364331 w 2216944"/>
                <a:gd name="connsiteY21" fmla="*/ 121444 h 428625"/>
                <a:gd name="connsiteX22" fmla="*/ 428625 w 2216944"/>
                <a:gd name="connsiteY22" fmla="*/ 138113 h 428625"/>
                <a:gd name="connsiteX23" fmla="*/ 511969 w 2216944"/>
                <a:gd name="connsiteY23" fmla="*/ 152400 h 428625"/>
                <a:gd name="connsiteX24" fmla="*/ 626269 w 2216944"/>
                <a:gd name="connsiteY24" fmla="*/ 161925 h 428625"/>
                <a:gd name="connsiteX25" fmla="*/ 857250 w 2216944"/>
                <a:gd name="connsiteY25" fmla="*/ 159544 h 428625"/>
                <a:gd name="connsiteX26" fmla="*/ 1243012 w 2216944"/>
                <a:gd name="connsiteY26" fmla="*/ 161925 h 428625"/>
                <a:gd name="connsiteX27" fmla="*/ 1585912 w 2216944"/>
                <a:gd name="connsiteY27" fmla="*/ 159544 h 428625"/>
                <a:gd name="connsiteX28" fmla="*/ 1726406 w 2216944"/>
                <a:gd name="connsiteY28" fmla="*/ 161925 h 428625"/>
                <a:gd name="connsiteX29" fmla="*/ 1814512 w 2216944"/>
                <a:gd name="connsiteY29" fmla="*/ 157163 h 428625"/>
                <a:gd name="connsiteX30" fmla="*/ 1878806 w 2216944"/>
                <a:gd name="connsiteY30" fmla="*/ 150019 h 428625"/>
                <a:gd name="connsiteX31" fmla="*/ 1935956 w 2216944"/>
                <a:gd name="connsiteY31" fmla="*/ 138113 h 428625"/>
                <a:gd name="connsiteX32" fmla="*/ 2002631 w 2216944"/>
                <a:gd name="connsiteY32" fmla="*/ 119063 h 428625"/>
                <a:gd name="connsiteX33" fmla="*/ 2062162 w 2216944"/>
                <a:gd name="connsiteY33" fmla="*/ 92869 h 428625"/>
                <a:gd name="connsiteX34" fmla="*/ 2100262 w 2216944"/>
                <a:gd name="connsiteY34" fmla="*/ 66675 h 428625"/>
                <a:gd name="connsiteX35" fmla="*/ 2121694 w 2216944"/>
                <a:gd name="connsiteY35" fmla="*/ 38100 h 428625"/>
                <a:gd name="connsiteX36" fmla="*/ 2138362 w 2216944"/>
                <a:gd name="connsiteY36" fmla="*/ 19050 h 428625"/>
                <a:gd name="connsiteX37" fmla="*/ 2166937 w 2216944"/>
                <a:gd name="connsiteY37" fmla="*/ 4763 h 428625"/>
                <a:gd name="connsiteX38" fmla="*/ 2195512 w 2216944"/>
                <a:gd name="connsiteY38" fmla="*/ 0 h 428625"/>
                <a:gd name="connsiteX39" fmla="*/ 2209800 w 2216944"/>
                <a:gd name="connsiteY39" fmla="*/ 2381 h 428625"/>
                <a:gd name="connsiteX40" fmla="*/ 2216944 w 2216944"/>
                <a:gd name="connsiteY40" fmla="*/ 9525 h 428625"/>
                <a:gd name="connsiteX41" fmla="*/ 2214562 w 2216944"/>
                <a:gd name="connsiteY41" fmla="*/ 28575 h 428625"/>
                <a:gd name="connsiteX42" fmla="*/ 2197894 w 2216944"/>
                <a:gd name="connsiteY42" fmla="*/ 92869 h 428625"/>
                <a:gd name="connsiteX43" fmla="*/ 2166937 w 2216944"/>
                <a:gd name="connsiteY43" fmla="*/ 173831 h 428625"/>
                <a:gd name="connsiteX44" fmla="*/ 2128837 w 2216944"/>
                <a:gd name="connsiteY44" fmla="*/ 245269 h 428625"/>
                <a:gd name="connsiteX45" fmla="*/ 2085975 w 2216944"/>
                <a:gd name="connsiteY45" fmla="*/ 314325 h 428625"/>
                <a:gd name="connsiteX46" fmla="*/ 2028825 w 2216944"/>
                <a:gd name="connsiteY46" fmla="*/ 378619 h 428625"/>
                <a:gd name="connsiteX47" fmla="*/ 1988344 w 2216944"/>
                <a:gd name="connsiteY47" fmla="*/ 414338 h 428625"/>
                <a:gd name="connsiteX48" fmla="*/ 1962150 w 2216944"/>
                <a:gd name="connsiteY48" fmla="*/ 426244 h 428625"/>
                <a:gd name="connsiteX49" fmla="*/ 1935956 w 2216944"/>
                <a:gd name="connsiteY49" fmla="*/ 428625 h 428625"/>
                <a:gd name="connsiteX50" fmla="*/ 1900237 w 2216944"/>
                <a:gd name="connsiteY50" fmla="*/ 428625 h 428625"/>
                <a:gd name="connsiteX51" fmla="*/ 1866900 w 2216944"/>
                <a:gd name="connsiteY51" fmla="*/ 416719 h 428625"/>
                <a:gd name="connsiteX52" fmla="*/ 1819275 w 2216944"/>
                <a:gd name="connsiteY52" fmla="*/ 400050 h 428625"/>
                <a:gd name="connsiteX53" fmla="*/ 1750219 w 2216944"/>
                <a:gd name="connsiteY53" fmla="*/ 388144 h 428625"/>
                <a:gd name="connsiteX54" fmla="*/ 1557337 w 2216944"/>
                <a:gd name="connsiteY54" fmla="*/ 383381 h 428625"/>
                <a:gd name="connsiteX55" fmla="*/ 1200150 w 2216944"/>
                <a:gd name="connsiteY55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16944" h="428625">
                  <a:moveTo>
                    <a:pt x="1200150" y="383381"/>
                  </a:moveTo>
                  <a:lnTo>
                    <a:pt x="795337" y="385763"/>
                  </a:lnTo>
                  <a:lnTo>
                    <a:pt x="635794" y="385763"/>
                  </a:lnTo>
                  <a:lnTo>
                    <a:pt x="576262" y="392906"/>
                  </a:lnTo>
                  <a:lnTo>
                    <a:pt x="507206" y="395288"/>
                  </a:lnTo>
                  <a:lnTo>
                    <a:pt x="421481" y="390525"/>
                  </a:lnTo>
                  <a:lnTo>
                    <a:pt x="354806" y="381000"/>
                  </a:lnTo>
                  <a:lnTo>
                    <a:pt x="278606" y="371475"/>
                  </a:lnTo>
                  <a:lnTo>
                    <a:pt x="204787" y="357188"/>
                  </a:lnTo>
                  <a:lnTo>
                    <a:pt x="133350" y="342900"/>
                  </a:lnTo>
                  <a:lnTo>
                    <a:pt x="76200" y="328613"/>
                  </a:lnTo>
                  <a:lnTo>
                    <a:pt x="38100" y="314325"/>
                  </a:lnTo>
                  <a:lnTo>
                    <a:pt x="11906" y="297656"/>
                  </a:lnTo>
                  <a:lnTo>
                    <a:pt x="0" y="285750"/>
                  </a:lnTo>
                  <a:lnTo>
                    <a:pt x="0" y="254794"/>
                  </a:lnTo>
                  <a:lnTo>
                    <a:pt x="14287" y="230981"/>
                  </a:lnTo>
                  <a:lnTo>
                    <a:pt x="59531" y="197644"/>
                  </a:lnTo>
                  <a:lnTo>
                    <a:pt x="119062" y="171450"/>
                  </a:lnTo>
                  <a:lnTo>
                    <a:pt x="188119" y="145256"/>
                  </a:lnTo>
                  <a:lnTo>
                    <a:pt x="259556" y="126206"/>
                  </a:lnTo>
                  <a:lnTo>
                    <a:pt x="319087" y="119063"/>
                  </a:lnTo>
                  <a:lnTo>
                    <a:pt x="364331" y="121444"/>
                  </a:lnTo>
                  <a:lnTo>
                    <a:pt x="428625" y="138113"/>
                  </a:lnTo>
                  <a:lnTo>
                    <a:pt x="511969" y="152400"/>
                  </a:lnTo>
                  <a:lnTo>
                    <a:pt x="626269" y="161925"/>
                  </a:lnTo>
                  <a:lnTo>
                    <a:pt x="857250" y="159544"/>
                  </a:lnTo>
                  <a:lnTo>
                    <a:pt x="1243012" y="161925"/>
                  </a:lnTo>
                  <a:lnTo>
                    <a:pt x="1585912" y="159544"/>
                  </a:lnTo>
                  <a:lnTo>
                    <a:pt x="1726406" y="161925"/>
                  </a:lnTo>
                  <a:lnTo>
                    <a:pt x="1814512" y="157163"/>
                  </a:lnTo>
                  <a:lnTo>
                    <a:pt x="1878806" y="150019"/>
                  </a:lnTo>
                  <a:lnTo>
                    <a:pt x="1935956" y="138113"/>
                  </a:lnTo>
                  <a:lnTo>
                    <a:pt x="2002631" y="119063"/>
                  </a:lnTo>
                  <a:lnTo>
                    <a:pt x="2062162" y="92869"/>
                  </a:lnTo>
                  <a:lnTo>
                    <a:pt x="2100262" y="66675"/>
                  </a:lnTo>
                  <a:lnTo>
                    <a:pt x="2121694" y="38100"/>
                  </a:lnTo>
                  <a:lnTo>
                    <a:pt x="2138362" y="19050"/>
                  </a:lnTo>
                  <a:lnTo>
                    <a:pt x="2166937" y="4763"/>
                  </a:lnTo>
                  <a:lnTo>
                    <a:pt x="2195512" y="0"/>
                  </a:lnTo>
                  <a:lnTo>
                    <a:pt x="2209800" y="2381"/>
                  </a:lnTo>
                  <a:lnTo>
                    <a:pt x="2216944" y="9525"/>
                  </a:lnTo>
                  <a:lnTo>
                    <a:pt x="2214562" y="28575"/>
                  </a:lnTo>
                  <a:lnTo>
                    <a:pt x="2197894" y="92869"/>
                  </a:lnTo>
                  <a:lnTo>
                    <a:pt x="2166937" y="173831"/>
                  </a:lnTo>
                  <a:lnTo>
                    <a:pt x="2128837" y="245269"/>
                  </a:lnTo>
                  <a:lnTo>
                    <a:pt x="2085975" y="314325"/>
                  </a:lnTo>
                  <a:lnTo>
                    <a:pt x="2028825" y="378619"/>
                  </a:lnTo>
                  <a:lnTo>
                    <a:pt x="1988344" y="414338"/>
                  </a:lnTo>
                  <a:lnTo>
                    <a:pt x="1962150" y="426244"/>
                  </a:lnTo>
                  <a:lnTo>
                    <a:pt x="1935956" y="428625"/>
                  </a:lnTo>
                  <a:lnTo>
                    <a:pt x="1900237" y="428625"/>
                  </a:lnTo>
                  <a:lnTo>
                    <a:pt x="1866900" y="416719"/>
                  </a:lnTo>
                  <a:lnTo>
                    <a:pt x="1819275" y="400050"/>
                  </a:lnTo>
                  <a:lnTo>
                    <a:pt x="1750219" y="388144"/>
                  </a:lnTo>
                  <a:lnTo>
                    <a:pt x="1557337" y="383381"/>
                  </a:lnTo>
                  <a:lnTo>
                    <a:pt x="1200150" y="383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26A46D51-C6F2-4F92-830A-3E46D569DAE4}"/>
                </a:ext>
              </a:extLst>
            </p:cNvPr>
            <p:cNvSpPr/>
            <p:nvPr/>
          </p:nvSpPr>
          <p:spPr>
            <a:xfrm rot="16200000">
              <a:off x="4668044" y="3617119"/>
              <a:ext cx="4584700" cy="554038"/>
            </a:xfrm>
            <a:custGeom>
              <a:avLst/>
              <a:gdLst>
                <a:gd name="connsiteX0" fmla="*/ 2391508 w 4584413"/>
                <a:gd name="connsiteY0" fmla="*/ 467544 h 554433"/>
                <a:gd name="connsiteX1" fmla="*/ 1837075 w 4584413"/>
                <a:gd name="connsiteY1" fmla="*/ 471682 h 554433"/>
                <a:gd name="connsiteX2" fmla="*/ 1324018 w 4584413"/>
                <a:gd name="connsiteY2" fmla="*/ 467544 h 554433"/>
                <a:gd name="connsiteX3" fmla="*/ 864749 w 4584413"/>
                <a:gd name="connsiteY3" fmla="*/ 467544 h 554433"/>
                <a:gd name="connsiteX4" fmla="*/ 670284 w 4584413"/>
                <a:gd name="connsiteY4" fmla="*/ 471682 h 554433"/>
                <a:gd name="connsiteX5" fmla="*/ 616496 w 4584413"/>
                <a:gd name="connsiteY5" fmla="*/ 471682 h 554433"/>
                <a:gd name="connsiteX6" fmla="*/ 529607 w 4584413"/>
                <a:gd name="connsiteY6" fmla="*/ 459269 h 554433"/>
                <a:gd name="connsiteX7" fmla="*/ 455131 w 4584413"/>
                <a:gd name="connsiteY7" fmla="*/ 450994 h 554433"/>
                <a:gd name="connsiteX8" fmla="*/ 372380 w 4584413"/>
                <a:gd name="connsiteY8" fmla="*/ 430306 h 554433"/>
                <a:gd name="connsiteX9" fmla="*/ 244116 w 4584413"/>
                <a:gd name="connsiteY9" fmla="*/ 388931 h 554433"/>
                <a:gd name="connsiteX10" fmla="*/ 119989 w 4584413"/>
                <a:gd name="connsiteY10" fmla="*/ 331005 h 554433"/>
                <a:gd name="connsiteX11" fmla="*/ 62063 w 4584413"/>
                <a:gd name="connsiteY11" fmla="*/ 297904 h 554433"/>
                <a:gd name="connsiteX12" fmla="*/ 28963 w 4584413"/>
                <a:gd name="connsiteY12" fmla="*/ 268942 h 554433"/>
                <a:gd name="connsiteX13" fmla="*/ 8275 w 4584413"/>
                <a:gd name="connsiteY13" fmla="*/ 239979 h 554433"/>
                <a:gd name="connsiteX14" fmla="*/ 0 w 4584413"/>
                <a:gd name="connsiteY14" fmla="*/ 219291 h 554433"/>
                <a:gd name="connsiteX15" fmla="*/ 0 w 4584413"/>
                <a:gd name="connsiteY15" fmla="*/ 194466 h 554433"/>
                <a:gd name="connsiteX16" fmla="*/ 16550 w 4584413"/>
                <a:gd name="connsiteY16" fmla="*/ 169640 h 554433"/>
                <a:gd name="connsiteX17" fmla="*/ 49651 w 4584413"/>
                <a:gd name="connsiteY17" fmla="*/ 140677 h 554433"/>
                <a:gd name="connsiteX18" fmla="*/ 124127 w 4584413"/>
                <a:gd name="connsiteY18" fmla="*/ 95164 h 554433"/>
                <a:gd name="connsiteX19" fmla="*/ 190327 w 4584413"/>
                <a:gd name="connsiteY19" fmla="*/ 57926 h 554433"/>
                <a:gd name="connsiteX20" fmla="*/ 637184 w 4584413"/>
                <a:gd name="connsiteY20" fmla="*/ 161365 h 554433"/>
                <a:gd name="connsiteX21" fmla="*/ 686834 w 4584413"/>
                <a:gd name="connsiteY21" fmla="*/ 186190 h 554433"/>
                <a:gd name="connsiteX22" fmla="*/ 740623 w 4584413"/>
                <a:gd name="connsiteY22" fmla="*/ 198603 h 554433"/>
                <a:gd name="connsiteX23" fmla="*/ 815099 w 4584413"/>
                <a:gd name="connsiteY23" fmla="*/ 202741 h 554433"/>
                <a:gd name="connsiteX24" fmla="*/ 1241267 w 4584413"/>
                <a:gd name="connsiteY24" fmla="*/ 211016 h 554433"/>
                <a:gd name="connsiteX25" fmla="*/ 1820525 w 4584413"/>
                <a:gd name="connsiteY25" fmla="*/ 219291 h 554433"/>
                <a:gd name="connsiteX26" fmla="*/ 2610798 w 4584413"/>
                <a:gd name="connsiteY26" fmla="*/ 219291 h 554433"/>
                <a:gd name="connsiteX27" fmla="*/ 3442447 w 4584413"/>
                <a:gd name="connsiteY27" fmla="*/ 215153 h 554433"/>
                <a:gd name="connsiteX28" fmla="*/ 4071356 w 4584413"/>
                <a:gd name="connsiteY28" fmla="*/ 202741 h 554433"/>
                <a:gd name="connsiteX29" fmla="*/ 4170657 w 4584413"/>
                <a:gd name="connsiteY29" fmla="*/ 194466 h 554433"/>
                <a:gd name="connsiteX30" fmla="*/ 4274096 w 4584413"/>
                <a:gd name="connsiteY30" fmla="*/ 169640 h 554433"/>
                <a:gd name="connsiteX31" fmla="*/ 4352709 w 4584413"/>
                <a:gd name="connsiteY31" fmla="*/ 136540 h 554433"/>
                <a:gd name="connsiteX32" fmla="*/ 4439598 w 4584413"/>
                <a:gd name="connsiteY32" fmla="*/ 82752 h 554433"/>
                <a:gd name="connsiteX33" fmla="*/ 4501661 w 4584413"/>
                <a:gd name="connsiteY33" fmla="*/ 33101 h 554433"/>
                <a:gd name="connsiteX34" fmla="*/ 4530624 w 4584413"/>
                <a:gd name="connsiteY34" fmla="*/ 12413 h 554433"/>
                <a:gd name="connsiteX35" fmla="*/ 4551312 w 4584413"/>
                <a:gd name="connsiteY35" fmla="*/ 0 h 554433"/>
                <a:gd name="connsiteX36" fmla="*/ 4576137 w 4584413"/>
                <a:gd name="connsiteY36" fmla="*/ 0 h 554433"/>
                <a:gd name="connsiteX37" fmla="*/ 4584413 w 4584413"/>
                <a:gd name="connsiteY37" fmla="*/ 16551 h 554433"/>
                <a:gd name="connsiteX38" fmla="*/ 4584413 w 4584413"/>
                <a:gd name="connsiteY38" fmla="*/ 62064 h 554433"/>
                <a:gd name="connsiteX39" fmla="*/ 4567862 w 4584413"/>
                <a:gd name="connsiteY39" fmla="*/ 107577 h 554433"/>
                <a:gd name="connsiteX40" fmla="*/ 4518212 w 4584413"/>
                <a:gd name="connsiteY40" fmla="*/ 198603 h 554433"/>
                <a:gd name="connsiteX41" fmla="*/ 4435461 w 4584413"/>
                <a:gd name="connsiteY41" fmla="*/ 318592 h 554433"/>
                <a:gd name="connsiteX42" fmla="*/ 4365122 w 4584413"/>
                <a:gd name="connsiteY42" fmla="*/ 409619 h 554433"/>
                <a:gd name="connsiteX43" fmla="*/ 4290646 w 4584413"/>
                <a:gd name="connsiteY43" fmla="*/ 508920 h 554433"/>
                <a:gd name="connsiteX44" fmla="*/ 4257546 w 4584413"/>
                <a:gd name="connsiteY44" fmla="*/ 542020 h 554433"/>
                <a:gd name="connsiteX45" fmla="*/ 4220308 w 4584413"/>
                <a:gd name="connsiteY45" fmla="*/ 554433 h 554433"/>
                <a:gd name="connsiteX46" fmla="*/ 4183070 w 4584413"/>
                <a:gd name="connsiteY46" fmla="*/ 542020 h 554433"/>
                <a:gd name="connsiteX47" fmla="*/ 4154107 w 4584413"/>
                <a:gd name="connsiteY47" fmla="*/ 513057 h 554433"/>
                <a:gd name="connsiteX48" fmla="*/ 4083768 w 4584413"/>
                <a:gd name="connsiteY48" fmla="*/ 484095 h 554433"/>
                <a:gd name="connsiteX49" fmla="*/ 4001017 w 4584413"/>
                <a:gd name="connsiteY49" fmla="*/ 467544 h 554433"/>
                <a:gd name="connsiteX50" fmla="*/ 3843790 w 4584413"/>
                <a:gd name="connsiteY50" fmla="*/ 463407 h 554433"/>
                <a:gd name="connsiteX51" fmla="*/ 3305908 w 4584413"/>
                <a:gd name="connsiteY51" fmla="*/ 467544 h 554433"/>
                <a:gd name="connsiteX52" fmla="*/ 2391508 w 4584413"/>
                <a:gd name="connsiteY52" fmla="*/ 467544 h 5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84413" h="554433">
                  <a:moveTo>
                    <a:pt x="2391508" y="467544"/>
                  </a:moveTo>
                  <a:lnTo>
                    <a:pt x="1837075" y="471682"/>
                  </a:lnTo>
                  <a:lnTo>
                    <a:pt x="1324018" y="467544"/>
                  </a:lnTo>
                  <a:lnTo>
                    <a:pt x="864749" y="467544"/>
                  </a:lnTo>
                  <a:lnTo>
                    <a:pt x="670284" y="471682"/>
                  </a:lnTo>
                  <a:lnTo>
                    <a:pt x="616496" y="471682"/>
                  </a:lnTo>
                  <a:lnTo>
                    <a:pt x="529607" y="459269"/>
                  </a:lnTo>
                  <a:lnTo>
                    <a:pt x="455131" y="450994"/>
                  </a:lnTo>
                  <a:lnTo>
                    <a:pt x="372380" y="430306"/>
                  </a:lnTo>
                  <a:lnTo>
                    <a:pt x="244116" y="388931"/>
                  </a:lnTo>
                  <a:lnTo>
                    <a:pt x="119989" y="331005"/>
                  </a:lnTo>
                  <a:lnTo>
                    <a:pt x="62063" y="297904"/>
                  </a:lnTo>
                  <a:lnTo>
                    <a:pt x="28963" y="268942"/>
                  </a:lnTo>
                  <a:lnTo>
                    <a:pt x="8275" y="239979"/>
                  </a:lnTo>
                  <a:lnTo>
                    <a:pt x="0" y="219291"/>
                  </a:lnTo>
                  <a:lnTo>
                    <a:pt x="0" y="194466"/>
                  </a:lnTo>
                  <a:lnTo>
                    <a:pt x="16550" y="169640"/>
                  </a:lnTo>
                  <a:lnTo>
                    <a:pt x="49651" y="140677"/>
                  </a:lnTo>
                  <a:lnTo>
                    <a:pt x="124127" y="95164"/>
                  </a:lnTo>
                  <a:lnTo>
                    <a:pt x="190327" y="57926"/>
                  </a:lnTo>
                  <a:lnTo>
                    <a:pt x="637184" y="161365"/>
                  </a:lnTo>
                  <a:lnTo>
                    <a:pt x="686834" y="186190"/>
                  </a:lnTo>
                  <a:lnTo>
                    <a:pt x="740623" y="198603"/>
                  </a:lnTo>
                  <a:lnTo>
                    <a:pt x="815099" y="202741"/>
                  </a:lnTo>
                  <a:lnTo>
                    <a:pt x="1241267" y="211016"/>
                  </a:lnTo>
                  <a:lnTo>
                    <a:pt x="1820525" y="219291"/>
                  </a:lnTo>
                  <a:lnTo>
                    <a:pt x="2610798" y="219291"/>
                  </a:lnTo>
                  <a:lnTo>
                    <a:pt x="3442447" y="215153"/>
                  </a:lnTo>
                  <a:lnTo>
                    <a:pt x="4071356" y="202741"/>
                  </a:lnTo>
                  <a:lnTo>
                    <a:pt x="4170657" y="194466"/>
                  </a:lnTo>
                  <a:lnTo>
                    <a:pt x="4274096" y="169640"/>
                  </a:lnTo>
                  <a:lnTo>
                    <a:pt x="4352709" y="136540"/>
                  </a:lnTo>
                  <a:lnTo>
                    <a:pt x="4439598" y="82752"/>
                  </a:lnTo>
                  <a:lnTo>
                    <a:pt x="4501661" y="33101"/>
                  </a:lnTo>
                  <a:lnTo>
                    <a:pt x="4530624" y="12413"/>
                  </a:lnTo>
                  <a:lnTo>
                    <a:pt x="4551312" y="0"/>
                  </a:lnTo>
                  <a:lnTo>
                    <a:pt x="4576137" y="0"/>
                  </a:lnTo>
                  <a:lnTo>
                    <a:pt x="4584413" y="16551"/>
                  </a:lnTo>
                  <a:lnTo>
                    <a:pt x="4584413" y="62064"/>
                  </a:lnTo>
                  <a:lnTo>
                    <a:pt x="4567862" y="107577"/>
                  </a:lnTo>
                  <a:lnTo>
                    <a:pt x="4518212" y="198603"/>
                  </a:lnTo>
                  <a:lnTo>
                    <a:pt x="4435461" y="318592"/>
                  </a:lnTo>
                  <a:lnTo>
                    <a:pt x="4365122" y="409619"/>
                  </a:lnTo>
                  <a:lnTo>
                    <a:pt x="4290646" y="508920"/>
                  </a:lnTo>
                  <a:lnTo>
                    <a:pt x="4257546" y="542020"/>
                  </a:lnTo>
                  <a:lnTo>
                    <a:pt x="4220308" y="554433"/>
                  </a:lnTo>
                  <a:lnTo>
                    <a:pt x="4183070" y="542020"/>
                  </a:lnTo>
                  <a:lnTo>
                    <a:pt x="4154107" y="513057"/>
                  </a:lnTo>
                  <a:lnTo>
                    <a:pt x="4083768" y="484095"/>
                  </a:lnTo>
                  <a:lnTo>
                    <a:pt x="4001017" y="467544"/>
                  </a:lnTo>
                  <a:lnTo>
                    <a:pt x="3843790" y="463407"/>
                  </a:lnTo>
                  <a:lnTo>
                    <a:pt x="3305908" y="467544"/>
                  </a:lnTo>
                  <a:lnTo>
                    <a:pt x="2391508" y="4675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32287B3C-C1C6-43D8-87BE-843A367CCAC5}"/>
                </a:ext>
              </a:extLst>
            </p:cNvPr>
            <p:cNvSpPr/>
            <p:nvPr/>
          </p:nvSpPr>
          <p:spPr>
            <a:xfrm>
              <a:off x="4400550" y="1819276"/>
              <a:ext cx="1003300" cy="315912"/>
            </a:xfrm>
            <a:custGeom>
              <a:avLst/>
              <a:gdLst>
                <a:gd name="connsiteX0" fmla="*/ 371475 w 1002506"/>
                <a:gd name="connsiteY0" fmla="*/ 290513 h 316706"/>
                <a:gd name="connsiteX1" fmla="*/ 242888 w 1002506"/>
                <a:gd name="connsiteY1" fmla="*/ 304800 h 316706"/>
                <a:gd name="connsiteX2" fmla="*/ 133350 w 1002506"/>
                <a:gd name="connsiteY2" fmla="*/ 311944 h 316706"/>
                <a:gd name="connsiteX3" fmla="*/ 2381 w 1002506"/>
                <a:gd name="connsiteY3" fmla="*/ 316706 h 316706"/>
                <a:gd name="connsiteX4" fmla="*/ 0 w 1002506"/>
                <a:gd name="connsiteY4" fmla="*/ 150019 h 316706"/>
                <a:gd name="connsiteX5" fmla="*/ 123825 w 1002506"/>
                <a:gd name="connsiteY5" fmla="*/ 154781 h 316706"/>
                <a:gd name="connsiteX6" fmla="*/ 230981 w 1002506"/>
                <a:gd name="connsiteY6" fmla="*/ 150019 h 316706"/>
                <a:gd name="connsiteX7" fmla="*/ 321469 w 1002506"/>
                <a:gd name="connsiteY7" fmla="*/ 142875 h 316706"/>
                <a:gd name="connsiteX8" fmla="*/ 395288 w 1002506"/>
                <a:gd name="connsiteY8" fmla="*/ 130969 h 316706"/>
                <a:gd name="connsiteX9" fmla="*/ 473869 w 1002506"/>
                <a:gd name="connsiteY9" fmla="*/ 111919 h 316706"/>
                <a:gd name="connsiteX10" fmla="*/ 519113 w 1002506"/>
                <a:gd name="connsiteY10" fmla="*/ 97631 h 316706"/>
                <a:gd name="connsiteX11" fmla="*/ 581025 w 1002506"/>
                <a:gd name="connsiteY11" fmla="*/ 71438 h 316706"/>
                <a:gd name="connsiteX12" fmla="*/ 616744 w 1002506"/>
                <a:gd name="connsiteY12" fmla="*/ 52388 h 316706"/>
                <a:gd name="connsiteX13" fmla="*/ 683419 w 1002506"/>
                <a:gd name="connsiteY13" fmla="*/ 21431 h 316706"/>
                <a:gd name="connsiteX14" fmla="*/ 731044 w 1002506"/>
                <a:gd name="connsiteY14" fmla="*/ 2381 h 316706"/>
                <a:gd name="connsiteX15" fmla="*/ 773906 w 1002506"/>
                <a:gd name="connsiteY15" fmla="*/ 0 h 316706"/>
                <a:gd name="connsiteX16" fmla="*/ 828675 w 1002506"/>
                <a:gd name="connsiteY16" fmla="*/ 9525 h 316706"/>
                <a:gd name="connsiteX17" fmla="*/ 888206 w 1002506"/>
                <a:gd name="connsiteY17" fmla="*/ 30956 h 316706"/>
                <a:gd name="connsiteX18" fmla="*/ 954881 w 1002506"/>
                <a:gd name="connsiteY18" fmla="*/ 66675 h 316706"/>
                <a:gd name="connsiteX19" fmla="*/ 990600 w 1002506"/>
                <a:gd name="connsiteY19" fmla="*/ 92869 h 316706"/>
                <a:gd name="connsiteX20" fmla="*/ 1002506 w 1002506"/>
                <a:gd name="connsiteY20" fmla="*/ 107156 h 316706"/>
                <a:gd name="connsiteX21" fmla="*/ 1002506 w 1002506"/>
                <a:gd name="connsiteY21" fmla="*/ 123825 h 316706"/>
                <a:gd name="connsiteX22" fmla="*/ 985838 w 1002506"/>
                <a:gd name="connsiteY22" fmla="*/ 142875 h 316706"/>
                <a:gd name="connsiteX23" fmla="*/ 926306 w 1002506"/>
                <a:gd name="connsiteY23" fmla="*/ 171450 h 316706"/>
                <a:gd name="connsiteX24" fmla="*/ 804863 w 1002506"/>
                <a:gd name="connsiteY24" fmla="*/ 204788 h 316706"/>
                <a:gd name="connsiteX25" fmla="*/ 626269 w 1002506"/>
                <a:gd name="connsiteY25" fmla="*/ 242888 h 316706"/>
                <a:gd name="connsiteX26" fmla="*/ 371475 w 1002506"/>
                <a:gd name="connsiteY26" fmla="*/ 29051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2506" h="316706">
                  <a:moveTo>
                    <a:pt x="371475" y="290513"/>
                  </a:moveTo>
                  <a:lnTo>
                    <a:pt x="242888" y="304800"/>
                  </a:lnTo>
                  <a:lnTo>
                    <a:pt x="133350" y="311944"/>
                  </a:lnTo>
                  <a:lnTo>
                    <a:pt x="2381" y="316706"/>
                  </a:lnTo>
                  <a:cubicBezTo>
                    <a:pt x="1587" y="261144"/>
                    <a:pt x="794" y="205581"/>
                    <a:pt x="0" y="150019"/>
                  </a:cubicBezTo>
                  <a:lnTo>
                    <a:pt x="123825" y="154781"/>
                  </a:lnTo>
                  <a:lnTo>
                    <a:pt x="230981" y="150019"/>
                  </a:lnTo>
                  <a:lnTo>
                    <a:pt x="321469" y="142875"/>
                  </a:lnTo>
                  <a:lnTo>
                    <a:pt x="395288" y="130969"/>
                  </a:lnTo>
                  <a:lnTo>
                    <a:pt x="473869" y="111919"/>
                  </a:lnTo>
                  <a:lnTo>
                    <a:pt x="519113" y="97631"/>
                  </a:lnTo>
                  <a:lnTo>
                    <a:pt x="581025" y="71438"/>
                  </a:lnTo>
                  <a:lnTo>
                    <a:pt x="616744" y="52388"/>
                  </a:lnTo>
                  <a:lnTo>
                    <a:pt x="683419" y="21431"/>
                  </a:lnTo>
                  <a:lnTo>
                    <a:pt x="731044" y="2381"/>
                  </a:lnTo>
                  <a:lnTo>
                    <a:pt x="773906" y="0"/>
                  </a:lnTo>
                  <a:lnTo>
                    <a:pt x="828675" y="9525"/>
                  </a:lnTo>
                  <a:lnTo>
                    <a:pt x="888206" y="30956"/>
                  </a:lnTo>
                  <a:lnTo>
                    <a:pt x="954881" y="66675"/>
                  </a:lnTo>
                  <a:lnTo>
                    <a:pt x="990600" y="92869"/>
                  </a:lnTo>
                  <a:lnTo>
                    <a:pt x="1002506" y="107156"/>
                  </a:lnTo>
                  <a:lnTo>
                    <a:pt x="1002506" y="123825"/>
                  </a:lnTo>
                  <a:lnTo>
                    <a:pt x="985838" y="142875"/>
                  </a:lnTo>
                  <a:lnTo>
                    <a:pt x="926306" y="171450"/>
                  </a:lnTo>
                  <a:lnTo>
                    <a:pt x="804863" y="204788"/>
                  </a:lnTo>
                  <a:lnTo>
                    <a:pt x="626269" y="242888"/>
                  </a:lnTo>
                  <a:lnTo>
                    <a:pt x="371475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530646E8-E4DD-401F-9B5B-6C04AE645F76}"/>
                </a:ext>
              </a:extLst>
            </p:cNvPr>
            <p:cNvSpPr/>
            <p:nvPr/>
          </p:nvSpPr>
          <p:spPr>
            <a:xfrm>
              <a:off x="3255963" y="2309813"/>
              <a:ext cx="2460625" cy="512763"/>
            </a:xfrm>
            <a:custGeom>
              <a:avLst/>
              <a:gdLst>
                <a:gd name="connsiteX0" fmla="*/ 1385378 w 2460111"/>
                <a:gd name="connsiteY0" fmla="*/ 243005 h 513567"/>
                <a:gd name="connsiteX1" fmla="*/ 1074733 w 2460111"/>
                <a:gd name="connsiteY1" fmla="*/ 295614 h 513567"/>
                <a:gd name="connsiteX2" fmla="*/ 901874 w 2460111"/>
                <a:gd name="connsiteY2" fmla="*/ 340708 h 513567"/>
                <a:gd name="connsiteX3" fmla="*/ 796655 w 2460111"/>
                <a:gd name="connsiteY3" fmla="*/ 355739 h 513567"/>
                <a:gd name="connsiteX4" fmla="*/ 486009 w 2460111"/>
                <a:gd name="connsiteY4" fmla="*/ 425885 h 513567"/>
                <a:gd name="connsiteX5" fmla="*/ 210437 w 2460111"/>
                <a:gd name="connsiteY5" fmla="*/ 483505 h 513567"/>
                <a:gd name="connsiteX6" fmla="*/ 75156 w 2460111"/>
                <a:gd name="connsiteY6" fmla="*/ 513567 h 513567"/>
                <a:gd name="connsiteX7" fmla="*/ 0 w 2460111"/>
                <a:gd name="connsiteY7" fmla="*/ 328182 h 513567"/>
                <a:gd name="connsiteX8" fmla="*/ 145302 w 2460111"/>
                <a:gd name="connsiteY8" fmla="*/ 308140 h 513567"/>
                <a:gd name="connsiteX9" fmla="*/ 503546 w 2460111"/>
                <a:gd name="connsiteY9" fmla="*/ 248015 h 513567"/>
                <a:gd name="connsiteX10" fmla="*/ 761582 w 2460111"/>
                <a:gd name="connsiteY10" fmla="*/ 200416 h 513567"/>
                <a:gd name="connsiteX11" fmla="*/ 974525 w 2460111"/>
                <a:gd name="connsiteY11" fmla="*/ 155323 h 513567"/>
                <a:gd name="connsiteX12" fmla="*/ 1237571 w 2460111"/>
                <a:gd name="connsiteY12" fmla="*/ 112734 h 513567"/>
                <a:gd name="connsiteX13" fmla="*/ 1468050 w 2460111"/>
                <a:gd name="connsiteY13" fmla="*/ 77661 h 513567"/>
                <a:gd name="connsiteX14" fmla="*/ 1728591 w 2460111"/>
                <a:gd name="connsiteY14" fmla="*/ 42588 h 513567"/>
                <a:gd name="connsiteX15" fmla="*/ 1996648 w 2460111"/>
                <a:gd name="connsiteY15" fmla="*/ 5010 h 513567"/>
                <a:gd name="connsiteX16" fmla="*/ 2034226 w 2460111"/>
                <a:gd name="connsiteY16" fmla="*/ 0 h 513567"/>
                <a:gd name="connsiteX17" fmla="*/ 2081825 w 2460111"/>
                <a:gd name="connsiteY17" fmla="*/ 5010 h 513567"/>
                <a:gd name="connsiteX18" fmla="*/ 2129424 w 2460111"/>
                <a:gd name="connsiteY18" fmla="*/ 17536 h 513567"/>
                <a:gd name="connsiteX19" fmla="*/ 2169508 w 2460111"/>
                <a:gd name="connsiteY19" fmla="*/ 32568 h 513567"/>
                <a:gd name="connsiteX20" fmla="*/ 2214601 w 2460111"/>
                <a:gd name="connsiteY20" fmla="*/ 60125 h 513567"/>
                <a:gd name="connsiteX21" fmla="*/ 2289757 w 2460111"/>
                <a:gd name="connsiteY21" fmla="*/ 115239 h 513567"/>
                <a:gd name="connsiteX22" fmla="*/ 2354893 w 2460111"/>
                <a:gd name="connsiteY22" fmla="*/ 162838 h 513567"/>
                <a:gd name="connsiteX23" fmla="*/ 2387460 w 2460111"/>
                <a:gd name="connsiteY23" fmla="*/ 192901 h 513567"/>
                <a:gd name="connsiteX24" fmla="*/ 2427544 w 2460111"/>
                <a:gd name="connsiteY24" fmla="*/ 237994 h 513567"/>
                <a:gd name="connsiteX25" fmla="*/ 2447585 w 2460111"/>
                <a:gd name="connsiteY25" fmla="*/ 273067 h 513567"/>
                <a:gd name="connsiteX26" fmla="*/ 2457606 w 2460111"/>
                <a:gd name="connsiteY26" fmla="*/ 295614 h 513567"/>
                <a:gd name="connsiteX27" fmla="*/ 2460111 w 2460111"/>
                <a:gd name="connsiteY27" fmla="*/ 315656 h 513567"/>
                <a:gd name="connsiteX28" fmla="*/ 2457606 w 2460111"/>
                <a:gd name="connsiteY28" fmla="*/ 340708 h 513567"/>
                <a:gd name="connsiteX29" fmla="*/ 2445080 w 2460111"/>
                <a:gd name="connsiteY29" fmla="*/ 353234 h 513567"/>
                <a:gd name="connsiteX30" fmla="*/ 2417523 w 2460111"/>
                <a:gd name="connsiteY30" fmla="*/ 360750 h 513567"/>
                <a:gd name="connsiteX31" fmla="*/ 2039237 w 2460111"/>
                <a:gd name="connsiteY31" fmla="*/ 182880 h 513567"/>
                <a:gd name="connsiteX32" fmla="*/ 2004164 w 2460111"/>
                <a:gd name="connsiteY32" fmla="*/ 167849 h 513567"/>
                <a:gd name="connsiteX33" fmla="*/ 1959070 w 2460111"/>
                <a:gd name="connsiteY33" fmla="*/ 157828 h 513567"/>
                <a:gd name="connsiteX34" fmla="*/ 1901451 w 2460111"/>
                <a:gd name="connsiteY34" fmla="*/ 162838 h 513567"/>
                <a:gd name="connsiteX35" fmla="*/ 1650930 w 2460111"/>
                <a:gd name="connsiteY35" fmla="*/ 200416 h 513567"/>
                <a:gd name="connsiteX36" fmla="*/ 1385378 w 2460111"/>
                <a:gd name="connsiteY36" fmla="*/ 243005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60111" h="513567">
                  <a:moveTo>
                    <a:pt x="1385378" y="243005"/>
                  </a:moveTo>
                  <a:lnTo>
                    <a:pt x="1074733" y="295614"/>
                  </a:lnTo>
                  <a:lnTo>
                    <a:pt x="901874" y="340708"/>
                  </a:lnTo>
                  <a:lnTo>
                    <a:pt x="796655" y="355739"/>
                  </a:lnTo>
                  <a:lnTo>
                    <a:pt x="486009" y="425885"/>
                  </a:lnTo>
                  <a:lnTo>
                    <a:pt x="210437" y="483505"/>
                  </a:lnTo>
                  <a:lnTo>
                    <a:pt x="75156" y="513567"/>
                  </a:lnTo>
                  <a:lnTo>
                    <a:pt x="0" y="328182"/>
                  </a:lnTo>
                  <a:lnTo>
                    <a:pt x="145302" y="308140"/>
                  </a:lnTo>
                  <a:lnTo>
                    <a:pt x="503546" y="248015"/>
                  </a:lnTo>
                  <a:lnTo>
                    <a:pt x="761582" y="200416"/>
                  </a:lnTo>
                  <a:lnTo>
                    <a:pt x="974525" y="155323"/>
                  </a:lnTo>
                  <a:lnTo>
                    <a:pt x="1237571" y="112734"/>
                  </a:lnTo>
                  <a:lnTo>
                    <a:pt x="1468050" y="77661"/>
                  </a:lnTo>
                  <a:lnTo>
                    <a:pt x="1728591" y="42588"/>
                  </a:lnTo>
                  <a:lnTo>
                    <a:pt x="1996648" y="5010"/>
                  </a:lnTo>
                  <a:lnTo>
                    <a:pt x="2034226" y="0"/>
                  </a:lnTo>
                  <a:lnTo>
                    <a:pt x="2081825" y="5010"/>
                  </a:lnTo>
                  <a:lnTo>
                    <a:pt x="2129424" y="17536"/>
                  </a:lnTo>
                  <a:lnTo>
                    <a:pt x="2169508" y="32568"/>
                  </a:lnTo>
                  <a:lnTo>
                    <a:pt x="2214601" y="60125"/>
                  </a:lnTo>
                  <a:lnTo>
                    <a:pt x="2289757" y="115239"/>
                  </a:lnTo>
                  <a:lnTo>
                    <a:pt x="2354893" y="162838"/>
                  </a:lnTo>
                  <a:lnTo>
                    <a:pt x="2387460" y="192901"/>
                  </a:lnTo>
                  <a:lnTo>
                    <a:pt x="2427544" y="237994"/>
                  </a:lnTo>
                  <a:lnTo>
                    <a:pt x="2447585" y="273067"/>
                  </a:lnTo>
                  <a:lnTo>
                    <a:pt x="2457606" y="295614"/>
                  </a:lnTo>
                  <a:lnTo>
                    <a:pt x="2460111" y="315656"/>
                  </a:lnTo>
                  <a:lnTo>
                    <a:pt x="2457606" y="340708"/>
                  </a:lnTo>
                  <a:lnTo>
                    <a:pt x="2445080" y="353234"/>
                  </a:lnTo>
                  <a:lnTo>
                    <a:pt x="2417523" y="360750"/>
                  </a:lnTo>
                  <a:lnTo>
                    <a:pt x="2039237" y="182880"/>
                  </a:lnTo>
                  <a:lnTo>
                    <a:pt x="2004164" y="167849"/>
                  </a:lnTo>
                  <a:lnTo>
                    <a:pt x="1959070" y="157828"/>
                  </a:lnTo>
                  <a:lnTo>
                    <a:pt x="1901451" y="162838"/>
                  </a:lnTo>
                  <a:lnTo>
                    <a:pt x="1650930" y="200416"/>
                  </a:lnTo>
                  <a:lnTo>
                    <a:pt x="1385378" y="2430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08057E51-FA39-4451-9A4A-D2E617DD1BE7}"/>
                </a:ext>
              </a:extLst>
            </p:cNvPr>
            <p:cNvSpPr/>
            <p:nvPr/>
          </p:nvSpPr>
          <p:spPr>
            <a:xfrm>
              <a:off x="4979988" y="2436813"/>
              <a:ext cx="701675" cy="508000"/>
            </a:xfrm>
            <a:custGeom>
              <a:avLst/>
              <a:gdLst>
                <a:gd name="connsiteX0" fmla="*/ 152400 w 702469"/>
                <a:gd name="connsiteY0" fmla="*/ 259556 h 509587"/>
                <a:gd name="connsiteX1" fmla="*/ 247650 w 702469"/>
                <a:gd name="connsiteY1" fmla="*/ 130969 h 509587"/>
                <a:gd name="connsiteX2" fmla="*/ 276225 w 702469"/>
                <a:gd name="connsiteY2" fmla="*/ 95250 h 509587"/>
                <a:gd name="connsiteX3" fmla="*/ 290512 w 702469"/>
                <a:gd name="connsiteY3" fmla="*/ 73819 h 509587"/>
                <a:gd name="connsiteX4" fmla="*/ 290512 w 702469"/>
                <a:gd name="connsiteY4" fmla="*/ 57150 h 509587"/>
                <a:gd name="connsiteX5" fmla="*/ 280987 w 702469"/>
                <a:gd name="connsiteY5" fmla="*/ 0 h 509587"/>
                <a:gd name="connsiteX6" fmla="*/ 702469 w 702469"/>
                <a:gd name="connsiteY6" fmla="*/ 221456 h 509587"/>
                <a:gd name="connsiteX7" fmla="*/ 697706 w 702469"/>
                <a:gd name="connsiteY7" fmla="*/ 230981 h 509587"/>
                <a:gd name="connsiteX8" fmla="*/ 576262 w 702469"/>
                <a:gd name="connsiteY8" fmla="*/ 245269 h 509587"/>
                <a:gd name="connsiteX9" fmla="*/ 492919 w 702469"/>
                <a:gd name="connsiteY9" fmla="*/ 261937 h 509587"/>
                <a:gd name="connsiteX10" fmla="*/ 431006 w 702469"/>
                <a:gd name="connsiteY10" fmla="*/ 278606 h 509587"/>
                <a:gd name="connsiteX11" fmla="*/ 388144 w 702469"/>
                <a:gd name="connsiteY11" fmla="*/ 295275 h 509587"/>
                <a:gd name="connsiteX12" fmla="*/ 304800 w 702469"/>
                <a:gd name="connsiteY12" fmla="*/ 350044 h 509587"/>
                <a:gd name="connsiteX13" fmla="*/ 116681 w 702469"/>
                <a:gd name="connsiteY13" fmla="*/ 469106 h 509587"/>
                <a:gd name="connsiteX14" fmla="*/ 66675 w 702469"/>
                <a:gd name="connsiteY14" fmla="*/ 502444 h 509587"/>
                <a:gd name="connsiteX15" fmla="*/ 38100 w 702469"/>
                <a:gd name="connsiteY15" fmla="*/ 509587 h 509587"/>
                <a:gd name="connsiteX16" fmla="*/ 11906 w 702469"/>
                <a:gd name="connsiteY16" fmla="*/ 504825 h 509587"/>
                <a:gd name="connsiteX17" fmla="*/ 0 w 702469"/>
                <a:gd name="connsiteY17" fmla="*/ 490537 h 509587"/>
                <a:gd name="connsiteX18" fmla="*/ 0 w 702469"/>
                <a:gd name="connsiteY18" fmla="*/ 469106 h 509587"/>
                <a:gd name="connsiteX19" fmla="*/ 16669 w 702469"/>
                <a:gd name="connsiteY19" fmla="*/ 442912 h 509587"/>
                <a:gd name="connsiteX20" fmla="*/ 76200 w 702469"/>
                <a:gd name="connsiteY20" fmla="*/ 364331 h 509587"/>
                <a:gd name="connsiteX21" fmla="*/ 152400 w 702469"/>
                <a:gd name="connsiteY21" fmla="*/ 2595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2469" h="509587">
                  <a:moveTo>
                    <a:pt x="152400" y="259556"/>
                  </a:moveTo>
                  <a:lnTo>
                    <a:pt x="247650" y="130969"/>
                  </a:lnTo>
                  <a:lnTo>
                    <a:pt x="276225" y="95250"/>
                  </a:lnTo>
                  <a:lnTo>
                    <a:pt x="290512" y="73819"/>
                  </a:lnTo>
                  <a:lnTo>
                    <a:pt x="290512" y="57150"/>
                  </a:lnTo>
                  <a:lnTo>
                    <a:pt x="280987" y="0"/>
                  </a:lnTo>
                  <a:lnTo>
                    <a:pt x="702469" y="221456"/>
                  </a:lnTo>
                  <a:lnTo>
                    <a:pt x="697706" y="230981"/>
                  </a:lnTo>
                  <a:lnTo>
                    <a:pt x="576262" y="245269"/>
                  </a:lnTo>
                  <a:lnTo>
                    <a:pt x="492919" y="261937"/>
                  </a:lnTo>
                  <a:lnTo>
                    <a:pt x="431006" y="278606"/>
                  </a:lnTo>
                  <a:lnTo>
                    <a:pt x="388144" y="295275"/>
                  </a:lnTo>
                  <a:lnTo>
                    <a:pt x="304800" y="350044"/>
                  </a:lnTo>
                  <a:lnTo>
                    <a:pt x="116681" y="469106"/>
                  </a:lnTo>
                  <a:lnTo>
                    <a:pt x="66675" y="502444"/>
                  </a:lnTo>
                  <a:lnTo>
                    <a:pt x="38100" y="509587"/>
                  </a:lnTo>
                  <a:lnTo>
                    <a:pt x="11906" y="504825"/>
                  </a:lnTo>
                  <a:lnTo>
                    <a:pt x="0" y="490537"/>
                  </a:lnTo>
                  <a:lnTo>
                    <a:pt x="0" y="469106"/>
                  </a:lnTo>
                  <a:lnTo>
                    <a:pt x="16669" y="442912"/>
                  </a:lnTo>
                  <a:lnTo>
                    <a:pt x="76200" y="364331"/>
                  </a:lnTo>
                  <a:lnTo>
                    <a:pt x="152400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7E0A36A5-5483-461A-9CC7-C089BEAB4F45}"/>
                </a:ext>
              </a:extLst>
            </p:cNvPr>
            <p:cNvSpPr/>
            <p:nvPr/>
          </p:nvSpPr>
          <p:spPr>
            <a:xfrm>
              <a:off x="3998913" y="2630488"/>
              <a:ext cx="1001712" cy="885825"/>
            </a:xfrm>
            <a:custGeom>
              <a:avLst/>
              <a:gdLst>
                <a:gd name="connsiteX0" fmla="*/ 135731 w 1002506"/>
                <a:gd name="connsiteY0" fmla="*/ 338138 h 885825"/>
                <a:gd name="connsiteX1" fmla="*/ 133350 w 1002506"/>
                <a:gd name="connsiteY1" fmla="*/ 250032 h 885825"/>
                <a:gd name="connsiteX2" fmla="*/ 121444 w 1002506"/>
                <a:gd name="connsiteY2" fmla="*/ 161925 h 885825"/>
                <a:gd name="connsiteX3" fmla="*/ 104775 w 1002506"/>
                <a:gd name="connsiteY3" fmla="*/ 126207 h 885825"/>
                <a:gd name="connsiteX4" fmla="*/ 0 w 1002506"/>
                <a:gd name="connsiteY4" fmla="*/ 2382 h 885825"/>
                <a:gd name="connsiteX5" fmla="*/ 171450 w 1002506"/>
                <a:gd name="connsiteY5" fmla="*/ 0 h 885825"/>
                <a:gd name="connsiteX6" fmla="*/ 264319 w 1002506"/>
                <a:gd name="connsiteY6" fmla="*/ 30957 h 885825"/>
                <a:gd name="connsiteX7" fmla="*/ 307181 w 1002506"/>
                <a:gd name="connsiteY7" fmla="*/ 45244 h 885825"/>
                <a:gd name="connsiteX8" fmla="*/ 335756 w 1002506"/>
                <a:gd name="connsiteY8" fmla="*/ 61913 h 885825"/>
                <a:gd name="connsiteX9" fmla="*/ 352425 w 1002506"/>
                <a:gd name="connsiteY9" fmla="*/ 73819 h 885825"/>
                <a:gd name="connsiteX10" fmla="*/ 364331 w 1002506"/>
                <a:gd name="connsiteY10" fmla="*/ 90488 h 885825"/>
                <a:gd name="connsiteX11" fmla="*/ 371475 w 1002506"/>
                <a:gd name="connsiteY11" fmla="*/ 114300 h 885825"/>
                <a:gd name="connsiteX12" fmla="*/ 364331 w 1002506"/>
                <a:gd name="connsiteY12" fmla="*/ 142875 h 885825"/>
                <a:gd name="connsiteX13" fmla="*/ 347662 w 1002506"/>
                <a:gd name="connsiteY13" fmla="*/ 190500 h 885825"/>
                <a:gd name="connsiteX14" fmla="*/ 340519 w 1002506"/>
                <a:gd name="connsiteY14" fmla="*/ 240507 h 885825"/>
                <a:gd name="connsiteX15" fmla="*/ 333375 w 1002506"/>
                <a:gd name="connsiteY15" fmla="*/ 288132 h 885825"/>
                <a:gd name="connsiteX16" fmla="*/ 333375 w 1002506"/>
                <a:gd name="connsiteY16" fmla="*/ 328613 h 885825"/>
                <a:gd name="connsiteX17" fmla="*/ 340519 w 1002506"/>
                <a:gd name="connsiteY17" fmla="*/ 378619 h 885825"/>
                <a:gd name="connsiteX18" fmla="*/ 319087 w 1002506"/>
                <a:gd name="connsiteY18" fmla="*/ 502444 h 885825"/>
                <a:gd name="connsiteX19" fmla="*/ 321469 w 1002506"/>
                <a:gd name="connsiteY19" fmla="*/ 602457 h 885825"/>
                <a:gd name="connsiteX20" fmla="*/ 330994 w 1002506"/>
                <a:gd name="connsiteY20" fmla="*/ 650082 h 885825"/>
                <a:gd name="connsiteX21" fmla="*/ 340519 w 1002506"/>
                <a:gd name="connsiteY21" fmla="*/ 678657 h 885825"/>
                <a:gd name="connsiteX22" fmla="*/ 352425 w 1002506"/>
                <a:gd name="connsiteY22" fmla="*/ 695325 h 885825"/>
                <a:gd name="connsiteX23" fmla="*/ 378619 w 1002506"/>
                <a:gd name="connsiteY23" fmla="*/ 709613 h 885825"/>
                <a:gd name="connsiteX24" fmla="*/ 416719 w 1002506"/>
                <a:gd name="connsiteY24" fmla="*/ 721519 h 885825"/>
                <a:gd name="connsiteX25" fmla="*/ 454819 w 1002506"/>
                <a:gd name="connsiteY25" fmla="*/ 723900 h 885825"/>
                <a:gd name="connsiteX26" fmla="*/ 502444 w 1002506"/>
                <a:gd name="connsiteY26" fmla="*/ 726282 h 885825"/>
                <a:gd name="connsiteX27" fmla="*/ 569119 w 1002506"/>
                <a:gd name="connsiteY27" fmla="*/ 721519 h 885825"/>
                <a:gd name="connsiteX28" fmla="*/ 631031 w 1002506"/>
                <a:gd name="connsiteY28" fmla="*/ 714375 h 885825"/>
                <a:gd name="connsiteX29" fmla="*/ 690562 w 1002506"/>
                <a:gd name="connsiteY29" fmla="*/ 702469 h 885825"/>
                <a:gd name="connsiteX30" fmla="*/ 742950 w 1002506"/>
                <a:gd name="connsiteY30" fmla="*/ 685800 h 885825"/>
                <a:gd name="connsiteX31" fmla="*/ 812006 w 1002506"/>
                <a:gd name="connsiteY31" fmla="*/ 652463 h 885825"/>
                <a:gd name="connsiteX32" fmla="*/ 838200 w 1002506"/>
                <a:gd name="connsiteY32" fmla="*/ 635794 h 885825"/>
                <a:gd name="connsiteX33" fmla="*/ 852487 w 1002506"/>
                <a:gd name="connsiteY33" fmla="*/ 626269 h 885825"/>
                <a:gd name="connsiteX34" fmla="*/ 878681 w 1002506"/>
                <a:gd name="connsiteY34" fmla="*/ 616744 h 885825"/>
                <a:gd name="connsiteX35" fmla="*/ 902494 w 1002506"/>
                <a:gd name="connsiteY35" fmla="*/ 616744 h 885825"/>
                <a:gd name="connsiteX36" fmla="*/ 919162 w 1002506"/>
                <a:gd name="connsiteY36" fmla="*/ 621507 h 885825"/>
                <a:gd name="connsiteX37" fmla="*/ 950119 w 1002506"/>
                <a:gd name="connsiteY37" fmla="*/ 640557 h 885825"/>
                <a:gd name="connsiteX38" fmla="*/ 964406 w 1002506"/>
                <a:gd name="connsiteY38" fmla="*/ 650082 h 885825"/>
                <a:gd name="connsiteX39" fmla="*/ 988219 w 1002506"/>
                <a:gd name="connsiteY39" fmla="*/ 669132 h 885825"/>
                <a:gd name="connsiteX40" fmla="*/ 997744 w 1002506"/>
                <a:gd name="connsiteY40" fmla="*/ 683419 h 885825"/>
                <a:gd name="connsiteX41" fmla="*/ 1002506 w 1002506"/>
                <a:gd name="connsiteY41" fmla="*/ 697707 h 885825"/>
                <a:gd name="connsiteX42" fmla="*/ 1002506 w 1002506"/>
                <a:gd name="connsiteY42" fmla="*/ 719138 h 885825"/>
                <a:gd name="connsiteX43" fmla="*/ 992981 w 1002506"/>
                <a:gd name="connsiteY43" fmla="*/ 740569 h 885825"/>
                <a:gd name="connsiteX44" fmla="*/ 976312 w 1002506"/>
                <a:gd name="connsiteY44" fmla="*/ 759619 h 885825"/>
                <a:gd name="connsiteX45" fmla="*/ 954881 w 1002506"/>
                <a:gd name="connsiteY45" fmla="*/ 781050 h 885825"/>
                <a:gd name="connsiteX46" fmla="*/ 914400 w 1002506"/>
                <a:gd name="connsiteY46" fmla="*/ 800100 h 885825"/>
                <a:gd name="connsiteX47" fmla="*/ 838200 w 1002506"/>
                <a:gd name="connsiteY47" fmla="*/ 823913 h 885825"/>
                <a:gd name="connsiteX48" fmla="*/ 707231 w 1002506"/>
                <a:gd name="connsiteY48" fmla="*/ 850107 h 885825"/>
                <a:gd name="connsiteX49" fmla="*/ 583406 w 1002506"/>
                <a:gd name="connsiteY49" fmla="*/ 869157 h 885825"/>
                <a:gd name="connsiteX50" fmla="*/ 454819 w 1002506"/>
                <a:gd name="connsiteY50" fmla="*/ 883444 h 885825"/>
                <a:gd name="connsiteX51" fmla="*/ 407194 w 1002506"/>
                <a:gd name="connsiteY51" fmla="*/ 885825 h 885825"/>
                <a:gd name="connsiteX52" fmla="*/ 366712 w 1002506"/>
                <a:gd name="connsiteY52" fmla="*/ 881063 h 885825"/>
                <a:gd name="connsiteX53" fmla="*/ 323850 w 1002506"/>
                <a:gd name="connsiteY53" fmla="*/ 873919 h 885825"/>
                <a:gd name="connsiteX54" fmla="*/ 285750 w 1002506"/>
                <a:gd name="connsiteY54" fmla="*/ 859632 h 885825"/>
                <a:gd name="connsiteX55" fmla="*/ 252412 w 1002506"/>
                <a:gd name="connsiteY55" fmla="*/ 845344 h 885825"/>
                <a:gd name="connsiteX56" fmla="*/ 228600 w 1002506"/>
                <a:gd name="connsiteY56" fmla="*/ 828675 h 885825"/>
                <a:gd name="connsiteX57" fmla="*/ 209550 w 1002506"/>
                <a:gd name="connsiteY57" fmla="*/ 804863 h 885825"/>
                <a:gd name="connsiteX58" fmla="*/ 188119 w 1002506"/>
                <a:gd name="connsiteY58" fmla="*/ 773907 h 885825"/>
                <a:gd name="connsiteX59" fmla="*/ 166687 w 1002506"/>
                <a:gd name="connsiteY59" fmla="*/ 733425 h 885825"/>
                <a:gd name="connsiteX60" fmla="*/ 150019 w 1002506"/>
                <a:gd name="connsiteY60" fmla="*/ 678657 h 885825"/>
                <a:gd name="connsiteX61" fmla="*/ 135731 w 1002506"/>
                <a:gd name="connsiteY61" fmla="*/ 547688 h 885825"/>
                <a:gd name="connsiteX62" fmla="*/ 138112 w 1002506"/>
                <a:gd name="connsiteY62" fmla="*/ 423863 h 885825"/>
                <a:gd name="connsiteX63" fmla="*/ 135731 w 1002506"/>
                <a:gd name="connsiteY63" fmla="*/ 3381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2506" h="885825">
                  <a:moveTo>
                    <a:pt x="135731" y="338138"/>
                  </a:moveTo>
                  <a:cubicBezTo>
                    <a:pt x="134937" y="308769"/>
                    <a:pt x="134144" y="279401"/>
                    <a:pt x="133350" y="250032"/>
                  </a:cubicBezTo>
                  <a:lnTo>
                    <a:pt x="121444" y="161925"/>
                  </a:lnTo>
                  <a:lnTo>
                    <a:pt x="104775" y="126207"/>
                  </a:lnTo>
                  <a:lnTo>
                    <a:pt x="0" y="2382"/>
                  </a:lnTo>
                  <a:lnTo>
                    <a:pt x="171450" y="0"/>
                  </a:lnTo>
                  <a:lnTo>
                    <a:pt x="264319" y="30957"/>
                  </a:lnTo>
                  <a:lnTo>
                    <a:pt x="307181" y="45244"/>
                  </a:lnTo>
                  <a:lnTo>
                    <a:pt x="335756" y="61913"/>
                  </a:lnTo>
                  <a:lnTo>
                    <a:pt x="352425" y="73819"/>
                  </a:lnTo>
                  <a:lnTo>
                    <a:pt x="364331" y="90488"/>
                  </a:lnTo>
                  <a:lnTo>
                    <a:pt x="371475" y="114300"/>
                  </a:lnTo>
                  <a:lnTo>
                    <a:pt x="364331" y="142875"/>
                  </a:lnTo>
                  <a:lnTo>
                    <a:pt x="347662" y="190500"/>
                  </a:lnTo>
                  <a:lnTo>
                    <a:pt x="340519" y="240507"/>
                  </a:lnTo>
                  <a:lnTo>
                    <a:pt x="333375" y="288132"/>
                  </a:lnTo>
                  <a:lnTo>
                    <a:pt x="333375" y="328613"/>
                  </a:lnTo>
                  <a:lnTo>
                    <a:pt x="340519" y="378619"/>
                  </a:lnTo>
                  <a:lnTo>
                    <a:pt x="319087" y="502444"/>
                  </a:lnTo>
                  <a:lnTo>
                    <a:pt x="321469" y="602457"/>
                  </a:lnTo>
                  <a:lnTo>
                    <a:pt x="330994" y="650082"/>
                  </a:lnTo>
                  <a:lnTo>
                    <a:pt x="340519" y="678657"/>
                  </a:lnTo>
                  <a:lnTo>
                    <a:pt x="352425" y="695325"/>
                  </a:lnTo>
                  <a:lnTo>
                    <a:pt x="378619" y="709613"/>
                  </a:lnTo>
                  <a:lnTo>
                    <a:pt x="416719" y="721519"/>
                  </a:lnTo>
                  <a:lnTo>
                    <a:pt x="454819" y="723900"/>
                  </a:lnTo>
                  <a:lnTo>
                    <a:pt x="502444" y="726282"/>
                  </a:lnTo>
                  <a:lnTo>
                    <a:pt x="569119" y="721519"/>
                  </a:lnTo>
                  <a:lnTo>
                    <a:pt x="631031" y="714375"/>
                  </a:lnTo>
                  <a:lnTo>
                    <a:pt x="690562" y="702469"/>
                  </a:lnTo>
                  <a:lnTo>
                    <a:pt x="742950" y="685800"/>
                  </a:lnTo>
                  <a:lnTo>
                    <a:pt x="812006" y="652463"/>
                  </a:lnTo>
                  <a:lnTo>
                    <a:pt x="838200" y="635794"/>
                  </a:lnTo>
                  <a:lnTo>
                    <a:pt x="852487" y="626269"/>
                  </a:lnTo>
                  <a:lnTo>
                    <a:pt x="878681" y="616744"/>
                  </a:lnTo>
                  <a:lnTo>
                    <a:pt x="902494" y="616744"/>
                  </a:lnTo>
                  <a:lnTo>
                    <a:pt x="919162" y="621507"/>
                  </a:lnTo>
                  <a:lnTo>
                    <a:pt x="950119" y="640557"/>
                  </a:lnTo>
                  <a:lnTo>
                    <a:pt x="964406" y="650082"/>
                  </a:lnTo>
                  <a:lnTo>
                    <a:pt x="988219" y="669132"/>
                  </a:lnTo>
                  <a:lnTo>
                    <a:pt x="997744" y="683419"/>
                  </a:lnTo>
                  <a:lnTo>
                    <a:pt x="1002506" y="697707"/>
                  </a:lnTo>
                  <a:lnTo>
                    <a:pt x="1002506" y="719138"/>
                  </a:lnTo>
                  <a:lnTo>
                    <a:pt x="992981" y="740569"/>
                  </a:lnTo>
                  <a:lnTo>
                    <a:pt x="976312" y="759619"/>
                  </a:lnTo>
                  <a:lnTo>
                    <a:pt x="954881" y="781050"/>
                  </a:lnTo>
                  <a:lnTo>
                    <a:pt x="914400" y="800100"/>
                  </a:lnTo>
                  <a:lnTo>
                    <a:pt x="838200" y="823913"/>
                  </a:lnTo>
                  <a:lnTo>
                    <a:pt x="707231" y="850107"/>
                  </a:lnTo>
                  <a:lnTo>
                    <a:pt x="583406" y="869157"/>
                  </a:lnTo>
                  <a:lnTo>
                    <a:pt x="454819" y="883444"/>
                  </a:lnTo>
                  <a:lnTo>
                    <a:pt x="407194" y="885825"/>
                  </a:lnTo>
                  <a:lnTo>
                    <a:pt x="366712" y="881063"/>
                  </a:lnTo>
                  <a:lnTo>
                    <a:pt x="323850" y="873919"/>
                  </a:lnTo>
                  <a:lnTo>
                    <a:pt x="285750" y="859632"/>
                  </a:lnTo>
                  <a:lnTo>
                    <a:pt x="252412" y="845344"/>
                  </a:lnTo>
                  <a:lnTo>
                    <a:pt x="228600" y="828675"/>
                  </a:lnTo>
                  <a:lnTo>
                    <a:pt x="209550" y="804863"/>
                  </a:lnTo>
                  <a:lnTo>
                    <a:pt x="188119" y="773907"/>
                  </a:lnTo>
                  <a:lnTo>
                    <a:pt x="166687" y="733425"/>
                  </a:lnTo>
                  <a:lnTo>
                    <a:pt x="150019" y="678657"/>
                  </a:lnTo>
                  <a:lnTo>
                    <a:pt x="135731" y="547688"/>
                  </a:lnTo>
                  <a:cubicBezTo>
                    <a:pt x="136525" y="506413"/>
                    <a:pt x="137318" y="465138"/>
                    <a:pt x="138112" y="423863"/>
                  </a:cubicBezTo>
                  <a:cubicBezTo>
                    <a:pt x="137318" y="395288"/>
                    <a:pt x="136525" y="366713"/>
                    <a:pt x="135731" y="338138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46DC50FF-C416-4E76-A010-97F68B1C6158}"/>
                </a:ext>
              </a:extLst>
            </p:cNvPr>
            <p:cNvSpPr/>
            <p:nvPr/>
          </p:nvSpPr>
          <p:spPr>
            <a:xfrm>
              <a:off x="3295650" y="3814763"/>
              <a:ext cx="1114425" cy="806450"/>
            </a:xfrm>
            <a:custGeom>
              <a:avLst/>
              <a:gdLst>
                <a:gd name="connsiteX0" fmla="*/ 559594 w 1114425"/>
                <a:gd name="connsiteY0" fmla="*/ 583406 h 807243"/>
                <a:gd name="connsiteX1" fmla="*/ 402431 w 1114425"/>
                <a:gd name="connsiteY1" fmla="*/ 661987 h 807243"/>
                <a:gd name="connsiteX2" fmla="*/ 245269 w 1114425"/>
                <a:gd name="connsiteY2" fmla="*/ 728662 h 807243"/>
                <a:gd name="connsiteX3" fmla="*/ 116681 w 1114425"/>
                <a:gd name="connsiteY3" fmla="*/ 773906 h 807243"/>
                <a:gd name="connsiteX4" fmla="*/ 45244 w 1114425"/>
                <a:gd name="connsiteY4" fmla="*/ 800100 h 807243"/>
                <a:gd name="connsiteX5" fmla="*/ 14288 w 1114425"/>
                <a:gd name="connsiteY5" fmla="*/ 807243 h 807243"/>
                <a:gd name="connsiteX6" fmla="*/ 0 w 1114425"/>
                <a:gd name="connsiteY6" fmla="*/ 800100 h 807243"/>
                <a:gd name="connsiteX7" fmla="*/ 0 w 1114425"/>
                <a:gd name="connsiteY7" fmla="*/ 785812 h 807243"/>
                <a:gd name="connsiteX8" fmla="*/ 9525 w 1114425"/>
                <a:gd name="connsiteY8" fmla="*/ 769143 h 807243"/>
                <a:gd name="connsiteX9" fmla="*/ 69056 w 1114425"/>
                <a:gd name="connsiteY9" fmla="*/ 728662 h 807243"/>
                <a:gd name="connsiteX10" fmla="*/ 197644 w 1114425"/>
                <a:gd name="connsiteY10" fmla="*/ 650081 h 807243"/>
                <a:gd name="connsiteX11" fmla="*/ 307181 w 1114425"/>
                <a:gd name="connsiteY11" fmla="*/ 576262 h 807243"/>
                <a:gd name="connsiteX12" fmla="*/ 423863 w 1114425"/>
                <a:gd name="connsiteY12" fmla="*/ 492918 h 807243"/>
                <a:gd name="connsiteX13" fmla="*/ 542925 w 1114425"/>
                <a:gd name="connsiteY13" fmla="*/ 392906 h 807243"/>
                <a:gd name="connsiteX14" fmla="*/ 647700 w 1114425"/>
                <a:gd name="connsiteY14" fmla="*/ 307181 h 807243"/>
                <a:gd name="connsiteX15" fmla="*/ 719138 w 1114425"/>
                <a:gd name="connsiteY15" fmla="*/ 238125 h 807243"/>
                <a:gd name="connsiteX16" fmla="*/ 762000 w 1114425"/>
                <a:gd name="connsiteY16" fmla="*/ 190500 h 807243"/>
                <a:gd name="connsiteX17" fmla="*/ 797719 w 1114425"/>
                <a:gd name="connsiteY17" fmla="*/ 147637 h 807243"/>
                <a:gd name="connsiteX18" fmla="*/ 802481 w 1114425"/>
                <a:gd name="connsiteY18" fmla="*/ 130968 h 807243"/>
                <a:gd name="connsiteX19" fmla="*/ 797719 w 1114425"/>
                <a:gd name="connsiteY19" fmla="*/ 111918 h 807243"/>
                <a:gd name="connsiteX20" fmla="*/ 752475 w 1114425"/>
                <a:gd name="connsiteY20" fmla="*/ 73818 h 807243"/>
                <a:gd name="connsiteX21" fmla="*/ 909638 w 1114425"/>
                <a:gd name="connsiteY21" fmla="*/ 0 h 807243"/>
                <a:gd name="connsiteX22" fmla="*/ 1000125 w 1114425"/>
                <a:gd name="connsiteY22" fmla="*/ 57150 h 807243"/>
                <a:gd name="connsiteX23" fmla="*/ 1057275 w 1114425"/>
                <a:gd name="connsiteY23" fmla="*/ 95250 h 807243"/>
                <a:gd name="connsiteX24" fmla="*/ 1083469 w 1114425"/>
                <a:gd name="connsiteY24" fmla="*/ 121443 h 807243"/>
                <a:gd name="connsiteX25" fmla="*/ 1104900 w 1114425"/>
                <a:gd name="connsiteY25" fmla="*/ 150018 h 807243"/>
                <a:gd name="connsiteX26" fmla="*/ 1114425 w 1114425"/>
                <a:gd name="connsiteY26" fmla="*/ 178593 h 807243"/>
                <a:gd name="connsiteX27" fmla="*/ 1109663 w 1114425"/>
                <a:gd name="connsiteY27" fmla="*/ 209550 h 807243"/>
                <a:gd name="connsiteX28" fmla="*/ 1092994 w 1114425"/>
                <a:gd name="connsiteY28" fmla="*/ 230981 h 807243"/>
                <a:gd name="connsiteX29" fmla="*/ 1007269 w 1114425"/>
                <a:gd name="connsiteY29" fmla="*/ 297656 h 807243"/>
                <a:gd name="connsiteX30" fmla="*/ 933450 w 1114425"/>
                <a:gd name="connsiteY30" fmla="*/ 340518 h 807243"/>
                <a:gd name="connsiteX31" fmla="*/ 890588 w 1114425"/>
                <a:gd name="connsiteY31" fmla="*/ 376237 h 807243"/>
                <a:gd name="connsiteX32" fmla="*/ 740569 w 1114425"/>
                <a:gd name="connsiteY32" fmla="*/ 478631 h 807243"/>
                <a:gd name="connsiteX33" fmla="*/ 559594 w 1114425"/>
                <a:gd name="connsiteY33" fmla="*/ 583406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4425" h="807243">
                  <a:moveTo>
                    <a:pt x="559594" y="583406"/>
                  </a:moveTo>
                  <a:lnTo>
                    <a:pt x="402431" y="661987"/>
                  </a:lnTo>
                  <a:lnTo>
                    <a:pt x="245269" y="728662"/>
                  </a:lnTo>
                  <a:lnTo>
                    <a:pt x="116681" y="773906"/>
                  </a:lnTo>
                  <a:lnTo>
                    <a:pt x="45244" y="800100"/>
                  </a:lnTo>
                  <a:lnTo>
                    <a:pt x="14288" y="807243"/>
                  </a:lnTo>
                  <a:lnTo>
                    <a:pt x="0" y="800100"/>
                  </a:lnTo>
                  <a:lnTo>
                    <a:pt x="0" y="785812"/>
                  </a:lnTo>
                  <a:lnTo>
                    <a:pt x="9525" y="769143"/>
                  </a:lnTo>
                  <a:lnTo>
                    <a:pt x="69056" y="728662"/>
                  </a:lnTo>
                  <a:lnTo>
                    <a:pt x="197644" y="650081"/>
                  </a:lnTo>
                  <a:lnTo>
                    <a:pt x="307181" y="576262"/>
                  </a:lnTo>
                  <a:lnTo>
                    <a:pt x="423863" y="492918"/>
                  </a:lnTo>
                  <a:lnTo>
                    <a:pt x="542925" y="392906"/>
                  </a:lnTo>
                  <a:lnTo>
                    <a:pt x="647700" y="307181"/>
                  </a:lnTo>
                  <a:lnTo>
                    <a:pt x="719138" y="238125"/>
                  </a:lnTo>
                  <a:lnTo>
                    <a:pt x="762000" y="190500"/>
                  </a:lnTo>
                  <a:lnTo>
                    <a:pt x="797719" y="147637"/>
                  </a:lnTo>
                  <a:lnTo>
                    <a:pt x="802481" y="130968"/>
                  </a:lnTo>
                  <a:lnTo>
                    <a:pt x="797719" y="111918"/>
                  </a:lnTo>
                  <a:lnTo>
                    <a:pt x="752475" y="73818"/>
                  </a:lnTo>
                  <a:lnTo>
                    <a:pt x="909638" y="0"/>
                  </a:lnTo>
                  <a:lnTo>
                    <a:pt x="1000125" y="57150"/>
                  </a:lnTo>
                  <a:lnTo>
                    <a:pt x="1057275" y="95250"/>
                  </a:lnTo>
                  <a:lnTo>
                    <a:pt x="1083469" y="121443"/>
                  </a:lnTo>
                  <a:lnTo>
                    <a:pt x="1104900" y="150018"/>
                  </a:lnTo>
                  <a:lnTo>
                    <a:pt x="1114425" y="178593"/>
                  </a:lnTo>
                  <a:lnTo>
                    <a:pt x="1109663" y="209550"/>
                  </a:lnTo>
                  <a:lnTo>
                    <a:pt x="1092994" y="230981"/>
                  </a:lnTo>
                  <a:lnTo>
                    <a:pt x="1007269" y="297656"/>
                  </a:lnTo>
                  <a:lnTo>
                    <a:pt x="933450" y="340518"/>
                  </a:lnTo>
                  <a:lnTo>
                    <a:pt x="890588" y="376237"/>
                  </a:lnTo>
                  <a:lnTo>
                    <a:pt x="740569" y="478631"/>
                  </a:lnTo>
                  <a:lnTo>
                    <a:pt x="559594" y="5834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3437B9C9-D7DB-4CF2-9FC5-50B585FADDEF}"/>
                </a:ext>
              </a:extLst>
            </p:cNvPr>
            <p:cNvSpPr/>
            <p:nvPr/>
          </p:nvSpPr>
          <p:spPr>
            <a:xfrm>
              <a:off x="4087813" y="4105276"/>
              <a:ext cx="698500" cy="1138237"/>
            </a:xfrm>
            <a:custGeom>
              <a:avLst/>
              <a:gdLst>
                <a:gd name="connsiteX0" fmla="*/ 692944 w 697707"/>
                <a:gd name="connsiteY0" fmla="*/ 792956 h 1138238"/>
                <a:gd name="connsiteX1" fmla="*/ 697707 w 697707"/>
                <a:gd name="connsiteY1" fmla="*/ 971550 h 1138238"/>
                <a:gd name="connsiteX2" fmla="*/ 692944 w 697707"/>
                <a:gd name="connsiteY2" fmla="*/ 1138238 h 1138238"/>
                <a:gd name="connsiteX3" fmla="*/ 464344 w 697707"/>
                <a:gd name="connsiteY3" fmla="*/ 1135856 h 1138238"/>
                <a:gd name="connsiteX4" fmla="*/ 471488 w 697707"/>
                <a:gd name="connsiteY4" fmla="*/ 1062038 h 1138238"/>
                <a:gd name="connsiteX5" fmla="*/ 476250 w 697707"/>
                <a:gd name="connsiteY5" fmla="*/ 978694 h 1138238"/>
                <a:gd name="connsiteX6" fmla="*/ 473869 w 697707"/>
                <a:gd name="connsiteY6" fmla="*/ 907256 h 1138238"/>
                <a:gd name="connsiteX7" fmla="*/ 473869 w 697707"/>
                <a:gd name="connsiteY7" fmla="*/ 819150 h 1138238"/>
                <a:gd name="connsiteX8" fmla="*/ 433388 w 697707"/>
                <a:gd name="connsiteY8" fmla="*/ 564356 h 1138238"/>
                <a:gd name="connsiteX9" fmla="*/ 433388 w 697707"/>
                <a:gd name="connsiteY9" fmla="*/ 516731 h 1138238"/>
                <a:gd name="connsiteX10" fmla="*/ 428625 w 697707"/>
                <a:gd name="connsiteY10" fmla="*/ 464344 h 1138238"/>
                <a:gd name="connsiteX11" fmla="*/ 414338 w 697707"/>
                <a:gd name="connsiteY11" fmla="*/ 426244 h 1138238"/>
                <a:gd name="connsiteX12" fmla="*/ 395288 w 697707"/>
                <a:gd name="connsiteY12" fmla="*/ 400050 h 1138238"/>
                <a:gd name="connsiteX13" fmla="*/ 350044 w 697707"/>
                <a:gd name="connsiteY13" fmla="*/ 357188 h 1138238"/>
                <a:gd name="connsiteX14" fmla="*/ 250032 w 697707"/>
                <a:gd name="connsiteY14" fmla="*/ 238125 h 1138238"/>
                <a:gd name="connsiteX15" fmla="*/ 190500 w 697707"/>
                <a:gd name="connsiteY15" fmla="*/ 173831 h 1138238"/>
                <a:gd name="connsiteX16" fmla="*/ 157163 w 697707"/>
                <a:gd name="connsiteY16" fmla="*/ 142875 h 1138238"/>
                <a:gd name="connsiteX17" fmla="*/ 133350 w 697707"/>
                <a:gd name="connsiteY17" fmla="*/ 126206 h 1138238"/>
                <a:gd name="connsiteX18" fmla="*/ 104775 w 697707"/>
                <a:gd name="connsiteY18" fmla="*/ 114300 h 1138238"/>
                <a:gd name="connsiteX19" fmla="*/ 0 w 697707"/>
                <a:gd name="connsiteY19" fmla="*/ 76200 h 1138238"/>
                <a:gd name="connsiteX20" fmla="*/ 78582 w 697707"/>
                <a:gd name="connsiteY20" fmla="*/ 0 h 1138238"/>
                <a:gd name="connsiteX21" fmla="*/ 216694 w 697707"/>
                <a:gd name="connsiteY21" fmla="*/ 54769 h 1138238"/>
                <a:gd name="connsiteX22" fmla="*/ 280988 w 697707"/>
                <a:gd name="connsiteY22" fmla="*/ 90488 h 1138238"/>
                <a:gd name="connsiteX23" fmla="*/ 340519 w 697707"/>
                <a:gd name="connsiteY23" fmla="*/ 123825 h 1138238"/>
                <a:gd name="connsiteX24" fmla="*/ 388144 w 697707"/>
                <a:gd name="connsiteY24" fmla="*/ 157163 h 1138238"/>
                <a:gd name="connsiteX25" fmla="*/ 438150 w 697707"/>
                <a:gd name="connsiteY25" fmla="*/ 195263 h 1138238"/>
                <a:gd name="connsiteX26" fmla="*/ 485775 w 697707"/>
                <a:gd name="connsiteY26" fmla="*/ 242888 h 1138238"/>
                <a:gd name="connsiteX27" fmla="*/ 526257 w 697707"/>
                <a:gd name="connsiteY27" fmla="*/ 292894 h 1138238"/>
                <a:gd name="connsiteX28" fmla="*/ 561975 w 697707"/>
                <a:gd name="connsiteY28" fmla="*/ 335756 h 1138238"/>
                <a:gd name="connsiteX29" fmla="*/ 602457 w 697707"/>
                <a:gd name="connsiteY29" fmla="*/ 388144 h 1138238"/>
                <a:gd name="connsiteX30" fmla="*/ 623888 w 697707"/>
                <a:gd name="connsiteY30" fmla="*/ 490538 h 1138238"/>
                <a:gd name="connsiteX31" fmla="*/ 652463 w 697707"/>
                <a:gd name="connsiteY31" fmla="*/ 554831 h 1138238"/>
                <a:gd name="connsiteX32" fmla="*/ 676275 w 697707"/>
                <a:gd name="connsiteY32" fmla="*/ 638175 h 1138238"/>
                <a:gd name="connsiteX33" fmla="*/ 683419 w 697707"/>
                <a:gd name="connsiteY33" fmla="*/ 685800 h 1138238"/>
                <a:gd name="connsiteX34" fmla="*/ 692944 w 697707"/>
                <a:gd name="connsiteY34" fmla="*/ 792956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7707" h="1138238">
                  <a:moveTo>
                    <a:pt x="692944" y="792956"/>
                  </a:moveTo>
                  <a:lnTo>
                    <a:pt x="697707" y="971550"/>
                  </a:lnTo>
                  <a:lnTo>
                    <a:pt x="692944" y="1138238"/>
                  </a:lnTo>
                  <a:lnTo>
                    <a:pt x="464344" y="1135856"/>
                  </a:lnTo>
                  <a:lnTo>
                    <a:pt x="471488" y="1062038"/>
                  </a:lnTo>
                  <a:lnTo>
                    <a:pt x="476250" y="978694"/>
                  </a:lnTo>
                  <a:cubicBezTo>
                    <a:pt x="475456" y="954881"/>
                    <a:pt x="474663" y="931069"/>
                    <a:pt x="473869" y="907256"/>
                  </a:cubicBezTo>
                  <a:lnTo>
                    <a:pt x="473869" y="819150"/>
                  </a:lnTo>
                  <a:lnTo>
                    <a:pt x="433388" y="564356"/>
                  </a:lnTo>
                  <a:lnTo>
                    <a:pt x="433388" y="516731"/>
                  </a:lnTo>
                  <a:lnTo>
                    <a:pt x="428625" y="464344"/>
                  </a:lnTo>
                  <a:lnTo>
                    <a:pt x="414338" y="426244"/>
                  </a:lnTo>
                  <a:lnTo>
                    <a:pt x="395288" y="400050"/>
                  </a:lnTo>
                  <a:lnTo>
                    <a:pt x="350044" y="357188"/>
                  </a:lnTo>
                  <a:lnTo>
                    <a:pt x="250032" y="238125"/>
                  </a:lnTo>
                  <a:lnTo>
                    <a:pt x="190500" y="173831"/>
                  </a:lnTo>
                  <a:lnTo>
                    <a:pt x="157163" y="142875"/>
                  </a:lnTo>
                  <a:lnTo>
                    <a:pt x="133350" y="126206"/>
                  </a:lnTo>
                  <a:lnTo>
                    <a:pt x="104775" y="114300"/>
                  </a:lnTo>
                  <a:lnTo>
                    <a:pt x="0" y="76200"/>
                  </a:lnTo>
                  <a:lnTo>
                    <a:pt x="78582" y="0"/>
                  </a:lnTo>
                  <a:lnTo>
                    <a:pt x="216694" y="54769"/>
                  </a:lnTo>
                  <a:lnTo>
                    <a:pt x="280988" y="90488"/>
                  </a:lnTo>
                  <a:lnTo>
                    <a:pt x="340519" y="123825"/>
                  </a:lnTo>
                  <a:lnTo>
                    <a:pt x="388144" y="157163"/>
                  </a:lnTo>
                  <a:lnTo>
                    <a:pt x="438150" y="195263"/>
                  </a:lnTo>
                  <a:lnTo>
                    <a:pt x="485775" y="242888"/>
                  </a:lnTo>
                  <a:lnTo>
                    <a:pt x="526257" y="292894"/>
                  </a:lnTo>
                  <a:lnTo>
                    <a:pt x="561975" y="335756"/>
                  </a:lnTo>
                  <a:lnTo>
                    <a:pt x="602457" y="388144"/>
                  </a:lnTo>
                  <a:lnTo>
                    <a:pt x="623888" y="490538"/>
                  </a:lnTo>
                  <a:lnTo>
                    <a:pt x="652463" y="554831"/>
                  </a:lnTo>
                  <a:lnTo>
                    <a:pt x="676275" y="638175"/>
                  </a:lnTo>
                  <a:lnTo>
                    <a:pt x="683419" y="685800"/>
                  </a:lnTo>
                  <a:lnTo>
                    <a:pt x="692944" y="7929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9">
              <a:extLst>
                <a:ext uri="{FF2B5EF4-FFF2-40B4-BE49-F238E27FC236}">
                  <a16:creationId xmlns:a16="http://schemas.microsoft.com/office/drawing/2014/main" id="{5BA13935-AF5C-4E29-A82B-BA7E7A9911A4}"/>
                </a:ext>
              </a:extLst>
            </p:cNvPr>
            <p:cNvSpPr/>
            <p:nvPr/>
          </p:nvSpPr>
          <p:spPr>
            <a:xfrm>
              <a:off x="4189413" y="5181601"/>
              <a:ext cx="592137" cy="995362"/>
            </a:xfrm>
            <a:custGeom>
              <a:avLst/>
              <a:gdLst>
                <a:gd name="connsiteX0" fmla="*/ 273844 w 592931"/>
                <a:gd name="connsiteY0" fmla="*/ 404813 h 995363"/>
                <a:gd name="connsiteX1" fmla="*/ 311944 w 592931"/>
                <a:gd name="connsiteY1" fmla="*/ 300038 h 995363"/>
                <a:gd name="connsiteX2" fmla="*/ 335756 w 592931"/>
                <a:gd name="connsiteY2" fmla="*/ 214313 h 995363"/>
                <a:gd name="connsiteX3" fmla="*/ 354806 w 592931"/>
                <a:gd name="connsiteY3" fmla="*/ 130969 h 995363"/>
                <a:gd name="connsiteX4" fmla="*/ 373856 w 592931"/>
                <a:gd name="connsiteY4" fmla="*/ 0 h 995363"/>
                <a:gd name="connsiteX5" fmla="*/ 592931 w 592931"/>
                <a:gd name="connsiteY5" fmla="*/ 0 h 995363"/>
                <a:gd name="connsiteX6" fmla="*/ 590550 w 592931"/>
                <a:gd name="connsiteY6" fmla="*/ 95250 h 995363"/>
                <a:gd name="connsiteX7" fmla="*/ 578644 w 592931"/>
                <a:gd name="connsiteY7" fmla="*/ 178594 h 995363"/>
                <a:gd name="connsiteX8" fmla="*/ 542925 w 592931"/>
                <a:gd name="connsiteY8" fmla="*/ 328613 h 995363"/>
                <a:gd name="connsiteX9" fmla="*/ 504825 w 592931"/>
                <a:gd name="connsiteY9" fmla="*/ 464344 h 995363"/>
                <a:gd name="connsiteX10" fmla="*/ 454819 w 592931"/>
                <a:gd name="connsiteY10" fmla="*/ 600075 h 995363"/>
                <a:gd name="connsiteX11" fmla="*/ 404812 w 592931"/>
                <a:gd name="connsiteY11" fmla="*/ 702469 h 995363"/>
                <a:gd name="connsiteX12" fmla="*/ 330994 w 592931"/>
                <a:gd name="connsiteY12" fmla="*/ 800100 h 995363"/>
                <a:gd name="connsiteX13" fmla="*/ 242887 w 592931"/>
                <a:gd name="connsiteY13" fmla="*/ 902494 h 995363"/>
                <a:gd name="connsiteX14" fmla="*/ 183356 w 592931"/>
                <a:gd name="connsiteY14" fmla="*/ 962025 h 995363"/>
                <a:gd name="connsiteX15" fmla="*/ 145256 w 592931"/>
                <a:gd name="connsiteY15" fmla="*/ 983456 h 995363"/>
                <a:gd name="connsiteX16" fmla="*/ 107156 w 592931"/>
                <a:gd name="connsiteY16" fmla="*/ 995363 h 995363"/>
                <a:gd name="connsiteX17" fmla="*/ 76200 w 592931"/>
                <a:gd name="connsiteY17" fmla="*/ 995363 h 995363"/>
                <a:gd name="connsiteX18" fmla="*/ 59531 w 592931"/>
                <a:gd name="connsiteY18" fmla="*/ 990600 h 995363"/>
                <a:gd name="connsiteX19" fmla="*/ 45244 w 592931"/>
                <a:gd name="connsiteY19" fmla="*/ 978694 h 995363"/>
                <a:gd name="connsiteX20" fmla="*/ 38100 w 592931"/>
                <a:gd name="connsiteY20" fmla="*/ 952500 h 995363"/>
                <a:gd name="connsiteX21" fmla="*/ 38100 w 592931"/>
                <a:gd name="connsiteY21" fmla="*/ 921544 h 995363"/>
                <a:gd name="connsiteX22" fmla="*/ 0 w 592931"/>
                <a:gd name="connsiteY22" fmla="*/ 742950 h 995363"/>
                <a:gd name="connsiteX23" fmla="*/ 130969 w 592931"/>
                <a:gd name="connsiteY23" fmla="*/ 600075 h 995363"/>
                <a:gd name="connsiteX24" fmla="*/ 169069 w 592931"/>
                <a:gd name="connsiteY24" fmla="*/ 571500 h 995363"/>
                <a:gd name="connsiteX25" fmla="*/ 204787 w 592931"/>
                <a:gd name="connsiteY25" fmla="*/ 528638 h 995363"/>
                <a:gd name="connsiteX26" fmla="*/ 273844 w 592931"/>
                <a:gd name="connsiteY26" fmla="*/ 4048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2931" h="995363">
                  <a:moveTo>
                    <a:pt x="273844" y="404813"/>
                  </a:moveTo>
                  <a:lnTo>
                    <a:pt x="311944" y="300038"/>
                  </a:lnTo>
                  <a:lnTo>
                    <a:pt x="335756" y="214313"/>
                  </a:lnTo>
                  <a:lnTo>
                    <a:pt x="354806" y="130969"/>
                  </a:lnTo>
                  <a:lnTo>
                    <a:pt x="373856" y="0"/>
                  </a:lnTo>
                  <a:lnTo>
                    <a:pt x="592931" y="0"/>
                  </a:lnTo>
                  <a:cubicBezTo>
                    <a:pt x="592137" y="31750"/>
                    <a:pt x="591344" y="63500"/>
                    <a:pt x="590550" y="95250"/>
                  </a:cubicBezTo>
                  <a:lnTo>
                    <a:pt x="578644" y="178594"/>
                  </a:lnTo>
                  <a:lnTo>
                    <a:pt x="542925" y="328613"/>
                  </a:lnTo>
                  <a:lnTo>
                    <a:pt x="504825" y="464344"/>
                  </a:lnTo>
                  <a:lnTo>
                    <a:pt x="454819" y="600075"/>
                  </a:lnTo>
                  <a:lnTo>
                    <a:pt x="404812" y="702469"/>
                  </a:lnTo>
                  <a:lnTo>
                    <a:pt x="330994" y="800100"/>
                  </a:lnTo>
                  <a:lnTo>
                    <a:pt x="242887" y="902494"/>
                  </a:lnTo>
                  <a:lnTo>
                    <a:pt x="183356" y="962025"/>
                  </a:lnTo>
                  <a:lnTo>
                    <a:pt x="145256" y="983456"/>
                  </a:lnTo>
                  <a:lnTo>
                    <a:pt x="107156" y="995363"/>
                  </a:lnTo>
                  <a:lnTo>
                    <a:pt x="76200" y="995363"/>
                  </a:lnTo>
                  <a:lnTo>
                    <a:pt x="59531" y="990600"/>
                  </a:lnTo>
                  <a:lnTo>
                    <a:pt x="45244" y="978694"/>
                  </a:lnTo>
                  <a:lnTo>
                    <a:pt x="38100" y="952500"/>
                  </a:lnTo>
                  <a:lnTo>
                    <a:pt x="38100" y="921544"/>
                  </a:lnTo>
                  <a:lnTo>
                    <a:pt x="0" y="742950"/>
                  </a:lnTo>
                  <a:lnTo>
                    <a:pt x="130969" y="600075"/>
                  </a:lnTo>
                  <a:lnTo>
                    <a:pt x="169069" y="571500"/>
                  </a:lnTo>
                  <a:lnTo>
                    <a:pt x="204787" y="528638"/>
                  </a:lnTo>
                  <a:lnTo>
                    <a:pt x="273844" y="4048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BFA1B248-6B35-45A4-9D58-18A4CF5FE5C2}"/>
                </a:ext>
              </a:extLst>
            </p:cNvPr>
            <p:cNvSpPr/>
            <p:nvPr/>
          </p:nvSpPr>
          <p:spPr>
            <a:xfrm>
              <a:off x="3979863" y="5589588"/>
              <a:ext cx="373062" cy="392113"/>
            </a:xfrm>
            <a:custGeom>
              <a:avLst/>
              <a:gdLst>
                <a:gd name="connsiteX0" fmla="*/ 128587 w 373856"/>
                <a:gd name="connsiteY0" fmla="*/ 71437 h 392906"/>
                <a:gd name="connsiteX1" fmla="*/ 257175 w 373856"/>
                <a:gd name="connsiteY1" fmla="*/ 173831 h 392906"/>
                <a:gd name="connsiteX2" fmla="*/ 276225 w 373856"/>
                <a:gd name="connsiteY2" fmla="*/ 188119 h 392906"/>
                <a:gd name="connsiteX3" fmla="*/ 292894 w 373856"/>
                <a:gd name="connsiteY3" fmla="*/ 200025 h 392906"/>
                <a:gd name="connsiteX4" fmla="*/ 307181 w 373856"/>
                <a:gd name="connsiteY4" fmla="*/ 200025 h 392906"/>
                <a:gd name="connsiteX5" fmla="*/ 373856 w 373856"/>
                <a:gd name="connsiteY5" fmla="*/ 180975 h 392906"/>
                <a:gd name="connsiteX6" fmla="*/ 235744 w 373856"/>
                <a:gd name="connsiteY6" fmla="*/ 392906 h 392906"/>
                <a:gd name="connsiteX7" fmla="*/ 209550 w 373856"/>
                <a:gd name="connsiteY7" fmla="*/ 340519 h 392906"/>
                <a:gd name="connsiteX8" fmla="*/ 159544 w 373856"/>
                <a:gd name="connsiteY8" fmla="*/ 254794 h 392906"/>
                <a:gd name="connsiteX9" fmla="*/ 119062 w 373856"/>
                <a:gd name="connsiteY9" fmla="*/ 195262 h 392906"/>
                <a:gd name="connsiteX10" fmla="*/ 73819 w 373856"/>
                <a:gd name="connsiteY10" fmla="*/ 133350 h 392906"/>
                <a:gd name="connsiteX11" fmla="*/ 30956 w 373856"/>
                <a:gd name="connsiteY11" fmla="*/ 83344 h 392906"/>
                <a:gd name="connsiteX12" fmla="*/ 16669 w 373856"/>
                <a:gd name="connsiteY12" fmla="*/ 61912 h 392906"/>
                <a:gd name="connsiteX13" fmla="*/ 4762 w 373856"/>
                <a:gd name="connsiteY13" fmla="*/ 42862 h 392906"/>
                <a:gd name="connsiteX14" fmla="*/ 0 w 373856"/>
                <a:gd name="connsiteY14" fmla="*/ 23812 h 392906"/>
                <a:gd name="connsiteX15" fmla="*/ 0 w 373856"/>
                <a:gd name="connsiteY15" fmla="*/ 7144 h 392906"/>
                <a:gd name="connsiteX16" fmla="*/ 9525 w 373856"/>
                <a:gd name="connsiteY16" fmla="*/ 0 h 392906"/>
                <a:gd name="connsiteX17" fmla="*/ 33337 w 373856"/>
                <a:gd name="connsiteY17" fmla="*/ 0 h 392906"/>
                <a:gd name="connsiteX18" fmla="*/ 64294 w 373856"/>
                <a:gd name="connsiteY18" fmla="*/ 14287 h 392906"/>
                <a:gd name="connsiteX19" fmla="*/ 128587 w 373856"/>
                <a:gd name="connsiteY19" fmla="*/ 7143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3856" h="392906">
                  <a:moveTo>
                    <a:pt x="128587" y="71437"/>
                  </a:moveTo>
                  <a:lnTo>
                    <a:pt x="257175" y="173831"/>
                  </a:lnTo>
                  <a:lnTo>
                    <a:pt x="276225" y="188119"/>
                  </a:lnTo>
                  <a:lnTo>
                    <a:pt x="292894" y="200025"/>
                  </a:lnTo>
                  <a:lnTo>
                    <a:pt x="307181" y="200025"/>
                  </a:lnTo>
                  <a:lnTo>
                    <a:pt x="373856" y="180975"/>
                  </a:lnTo>
                  <a:lnTo>
                    <a:pt x="235744" y="392906"/>
                  </a:lnTo>
                  <a:lnTo>
                    <a:pt x="209550" y="340519"/>
                  </a:lnTo>
                  <a:lnTo>
                    <a:pt x="159544" y="254794"/>
                  </a:lnTo>
                  <a:lnTo>
                    <a:pt x="119062" y="195262"/>
                  </a:lnTo>
                  <a:lnTo>
                    <a:pt x="73819" y="133350"/>
                  </a:lnTo>
                  <a:lnTo>
                    <a:pt x="30956" y="83344"/>
                  </a:lnTo>
                  <a:lnTo>
                    <a:pt x="16669" y="61912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64294" y="14287"/>
                  </a:lnTo>
                  <a:lnTo>
                    <a:pt x="128587" y="71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5683C5A1-47FA-457D-806B-3D2E991A4FBD}"/>
                </a:ext>
              </a:extLst>
            </p:cNvPr>
            <p:cNvSpPr/>
            <p:nvPr/>
          </p:nvSpPr>
          <p:spPr>
            <a:xfrm>
              <a:off x="3228975" y="4303713"/>
              <a:ext cx="1281113" cy="819150"/>
            </a:xfrm>
            <a:custGeom>
              <a:avLst/>
              <a:gdLst>
                <a:gd name="connsiteX0" fmla="*/ 897731 w 1281113"/>
                <a:gd name="connsiteY0" fmla="*/ 426244 h 819150"/>
                <a:gd name="connsiteX1" fmla="*/ 711994 w 1281113"/>
                <a:gd name="connsiteY1" fmla="*/ 545306 h 819150"/>
                <a:gd name="connsiteX2" fmla="*/ 588169 w 1281113"/>
                <a:gd name="connsiteY2" fmla="*/ 614362 h 819150"/>
                <a:gd name="connsiteX3" fmla="*/ 454819 w 1281113"/>
                <a:gd name="connsiteY3" fmla="*/ 681037 h 819150"/>
                <a:gd name="connsiteX4" fmla="*/ 333375 w 1281113"/>
                <a:gd name="connsiteY4" fmla="*/ 728662 h 819150"/>
                <a:gd name="connsiteX5" fmla="*/ 216694 w 1281113"/>
                <a:gd name="connsiteY5" fmla="*/ 773906 h 819150"/>
                <a:gd name="connsiteX6" fmla="*/ 92869 w 1281113"/>
                <a:gd name="connsiteY6" fmla="*/ 812006 h 819150"/>
                <a:gd name="connsiteX7" fmla="*/ 66675 w 1281113"/>
                <a:gd name="connsiteY7" fmla="*/ 816769 h 819150"/>
                <a:gd name="connsiteX8" fmla="*/ 50006 w 1281113"/>
                <a:gd name="connsiteY8" fmla="*/ 819150 h 819150"/>
                <a:gd name="connsiteX9" fmla="*/ 28575 w 1281113"/>
                <a:gd name="connsiteY9" fmla="*/ 819150 h 819150"/>
                <a:gd name="connsiteX10" fmla="*/ 9525 w 1281113"/>
                <a:gd name="connsiteY10" fmla="*/ 812006 h 819150"/>
                <a:gd name="connsiteX11" fmla="*/ 0 w 1281113"/>
                <a:gd name="connsiteY11" fmla="*/ 802481 h 819150"/>
                <a:gd name="connsiteX12" fmla="*/ 0 w 1281113"/>
                <a:gd name="connsiteY12" fmla="*/ 783431 h 819150"/>
                <a:gd name="connsiteX13" fmla="*/ 14288 w 1281113"/>
                <a:gd name="connsiteY13" fmla="*/ 766762 h 819150"/>
                <a:gd name="connsiteX14" fmla="*/ 52388 w 1281113"/>
                <a:gd name="connsiteY14" fmla="*/ 745331 h 819150"/>
                <a:gd name="connsiteX15" fmla="*/ 226219 w 1281113"/>
                <a:gd name="connsiteY15" fmla="*/ 659606 h 819150"/>
                <a:gd name="connsiteX16" fmla="*/ 400050 w 1281113"/>
                <a:gd name="connsiteY16" fmla="*/ 561975 h 819150"/>
                <a:gd name="connsiteX17" fmla="*/ 554831 w 1281113"/>
                <a:gd name="connsiteY17" fmla="*/ 469106 h 819150"/>
                <a:gd name="connsiteX18" fmla="*/ 692944 w 1281113"/>
                <a:gd name="connsiteY18" fmla="*/ 373856 h 819150"/>
                <a:gd name="connsiteX19" fmla="*/ 864394 w 1281113"/>
                <a:gd name="connsiteY19" fmla="*/ 247650 h 819150"/>
                <a:gd name="connsiteX20" fmla="*/ 995363 w 1281113"/>
                <a:gd name="connsiteY20" fmla="*/ 140494 h 819150"/>
                <a:gd name="connsiteX21" fmla="*/ 1152525 w 1281113"/>
                <a:gd name="connsiteY21" fmla="*/ 0 h 819150"/>
                <a:gd name="connsiteX22" fmla="*/ 1281113 w 1281113"/>
                <a:gd name="connsiteY22" fmla="*/ 123825 h 819150"/>
                <a:gd name="connsiteX23" fmla="*/ 1188244 w 1281113"/>
                <a:gd name="connsiteY23" fmla="*/ 202406 h 819150"/>
                <a:gd name="connsiteX24" fmla="*/ 1069181 w 1281113"/>
                <a:gd name="connsiteY24" fmla="*/ 302419 h 819150"/>
                <a:gd name="connsiteX25" fmla="*/ 957263 w 1281113"/>
                <a:gd name="connsiteY25" fmla="*/ 388144 h 819150"/>
                <a:gd name="connsiteX26" fmla="*/ 897731 w 1281113"/>
                <a:gd name="connsiteY26" fmla="*/ 4262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113" h="819150">
                  <a:moveTo>
                    <a:pt x="897731" y="426244"/>
                  </a:moveTo>
                  <a:lnTo>
                    <a:pt x="711994" y="545306"/>
                  </a:lnTo>
                  <a:lnTo>
                    <a:pt x="588169" y="614362"/>
                  </a:lnTo>
                  <a:lnTo>
                    <a:pt x="454819" y="681037"/>
                  </a:lnTo>
                  <a:lnTo>
                    <a:pt x="333375" y="728662"/>
                  </a:lnTo>
                  <a:lnTo>
                    <a:pt x="216694" y="773906"/>
                  </a:lnTo>
                  <a:lnTo>
                    <a:pt x="92869" y="812006"/>
                  </a:lnTo>
                  <a:lnTo>
                    <a:pt x="66675" y="816769"/>
                  </a:lnTo>
                  <a:lnTo>
                    <a:pt x="50006" y="819150"/>
                  </a:lnTo>
                  <a:lnTo>
                    <a:pt x="28575" y="819150"/>
                  </a:lnTo>
                  <a:lnTo>
                    <a:pt x="9525" y="812006"/>
                  </a:lnTo>
                  <a:lnTo>
                    <a:pt x="0" y="802481"/>
                  </a:lnTo>
                  <a:lnTo>
                    <a:pt x="0" y="783431"/>
                  </a:lnTo>
                  <a:lnTo>
                    <a:pt x="14288" y="766762"/>
                  </a:lnTo>
                  <a:lnTo>
                    <a:pt x="52388" y="745331"/>
                  </a:lnTo>
                  <a:lnTo>
                    <a:pt x="226219" y="659606"/>
                  </a:lnTo>
                  <a:lnTo>
                    <a:pt x="400050" y="561975"/>
                  </a:lnTo>
                  <a:lnTo>
                    <a:pt x="554831" y="469106"/>
                  </a:lnTo>
                  <a:lnTo>
                    <a:pt x="692944" y="373856"/>
                  </a:lnTo>
                  <a:lnTo>
                    <a:pt x="864394" y="247650"/>
                  </a:lnTo>
                  <a:lnTo>
                    <a:pt x="995363" y="140494"/>
                  </a:lnTo>
                  <a:lnTo>
                    <a:pt x="1152525" y="0"/>
                  </a:lnTo>
                  <a:lnTo>
                    <a:pt x="1281113" y="123825"/>
                  </a:lnTo>
                  <a:lnTo>
                    <a:pt x="1188244" y="202406"/>
                  </a:lnTo>
                  <a:lnTo>
                    <a:pt x="1069181" y="302419"/>
                  </a:lnTo>
                  <a:lnTo>
                    <a:pt x="957263" y="388144"/>
                  </a:lnTo>
                  <a:lnTo>
                    <a:pt x="897731" y="4262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E83CAD1A-C0CC-4331-A15C-49C829F4AEC5}"/>
                </a:ext>
              </a:extLst>
            </p:cNvPr>
            <p:cNvSpPr/>
            <p:nvPr/>
          </p:nvSpPr>
          <p:spPr>
            <a:xfrm>
              <a:off x="3009900" y="4614863"/>
              <a:ext cx="1619250" cy="1203325"/>
            </a:xfrm>
            <a:custGeom>
              <a:avLst/>
              <a:gdLst>
                <a:gd name="connsiteX0" fmla="*/ 1095375 w 1619250"/>
                <a:gd name="connsiteY0" fmla="*/ 683418 h 1202531"/>
                <a:gd name="connsiteX1" fmla="*/ 885825 w 1619250"/>
                <a:gd name="connsiteY1" fmla="*/ 823912 h 1202531"/>
                <a:gd name="connsiteX2" fmla="*/ 738188 w 1619250"/>
                <a:gd name="connsiteY2" fmla="*/ 909637 h 1202531"/>
                <a:gd name="connsiteX3" fmla="*/ 573881 w 1619250"/>
                <a:gd name="connsiteY3" fmla="*/ 995362 h 1202531"/>
                <a:gd name="connsiteX4" fmla="*/ 409575 w 1619250"/>
                <a:gd name="connsiteY4" fmla="*/ 1073943 h 1202531"/>
                <a:gd name="connsiteX5" fmla="*/ 257175 w 1619250"/>
                <a:gd name="connsiteY5" fmla="*/ 1135856 h 1202531"/>
                <a:gd name="connsiteX6" fmla="*/ 119063 w 1619250"/>
                <a:gd name="connsiteY6" fmla="*/ 1181100 h 1202531"/>
                <a:gd name="connsiteX7" fmla="*/ 47625 w 1619250"/>
                <a:gd name="connsiteY7" fmla="*/ 1202531 h 1202531"/>
                <a:gd name="connsiteX8" fmla="*/ 26194 w 1619250"/>
                <a:gd name="connsiteY8" fmla="*/ 1202531 h 1202531"/>
                <a:gd name="connsiteX9" fmla="*/ 7144 w 1619250"/>
                <a:gd name="connsiteY9" fmla="*/ 1193006 h 1202531"/>
                <a:gd name="connsiteX10" fmla="*/ 0 w 1619250"/>
                <a:gd name="connsiteY10" fmla="*/ 1181100 h 1202531"/>
                <a:gd name="connsiteX11" fmla="*/ 0 w 1619250"/>
                <a:gd name="connsiteY11" fmla="*/ 1169193 h 1202531"/>
                <a:gd name="connsiteX12" fmla="*/ 11906 w 1619250"/>
                <a:gd name="connsiteY12" fmla="*/ 1152525 h 1202531"/>
                <a:gd name="connsiteX13" fmla="*/ 35719 w 1619250"/>
                <a:gd name="connsiteY13" fmla="*/ 1131093 h 1202531"/>
                <a:gd name="connsiteX14" fmla="*/ 119063 w 1619250"/>
                <a:gd name="connsiteY14" fmla="*/ 1100137 h 1202531"/>
                <a:gd name="connsiteX15" fmla="*/ 252413 w 1619250"/>
                <a:gd name="connsiteY15" fmla="*/ 1040606 h 1202531"/>
                <a:gd name="connsiteX16" fmla="*/ 395288 w 1619250"/>
                <a:gd name="connsiteY16" fmla="*/ 964406 h 1202531"/>
                <a:gd name="connsiteX17" fmla="*/ 526256 w 1619250"/>
                <a:gd name="connsiteY17" fmla="*/ 885825 h 1202531"/>
                <a:gd name="connsiteX18" fmla="*/ 690563 w 1619250"/>
                <a:gd name="connsiteY18" fmla="*/ 778668 h 1202531"/>
                <a:gd name="connsiteX19" fmla="*/ 831056 w 1619250"/>
                <a:gd name="connsiteY19" fmla="*/ 671512 h 1202531"/>
                <a:gd name="connsiteX20" fmla="*/ 938213 w 1619250"/>
                <a:gd name="connsiteY20" fmla="*/ 588168 h 1202531"/>
                <a:gd name="connsiteX21" fmla="*/ 1059656 w 1619250"/>
                <a:gd name="connsiteY21" fmla="*/ 488156 h 1202531"/>
                <a:gd name="connsiteX22" fmla="*/ 1221581 w 1619250"/>
                <a:gd name="connsiteY22" fmla="*/ 340518 h 1202531"/>
                <a:gd name="connsiteX23" fmla="*/ 1371600 w 1619250"/>
                <a:gd name="connsiteY23" fmla="*/ 195262 h 1202531"/>
                <a:gd name="connsiteX24" fmla="*/ 1564481 w 1619250"/>
                <a:gd name="connsiteY24" fmla="*/ 0 h 1202531"/>
                <a:gd name="connsiteX25" fmla="*/ 1619250 w 1619250"/>
                <a:gd name="connsiteY25" fmla="*/ 290512 h 1202531"/>
                <a:gd name="connsiteX26" fmla="*/ 1526381 w 1619250"/>
                <a:gd name="connsiteY26" fmla="*/ 350043 h 1202531"/>
                <a:gd name="connsiteX27" fmla="*/ 1421606 w 1619250"/>
                <a:gd name="connsiteY27" fmla="*/ 440531 h 1202531"/>
                <a:gd name="connsiteX28" fmla="*/ 1281113 w 1619250"/>
                <a:gd name="connsiteY28" fmla="*/ 547687 h 1202531"/>
                <a:gd name="connsiteX29" fmla="*/ 1095375 w 1619250"/>
                <a:gd name="connsiteY29" fmla="*/ 68341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19250" h="1202531">
                  <a:moveTo>
                    <a:pt x="1095375" y="683418"/>
                  </a:moveTo>
                  <a:lnTo>
                    <a:pt x="885825" y="823912"/>
                  </a:lnTo>
                  <a:lnTo>
                    <a:pt x="738188" y="909637"/>
                  </a:lnTo>
                  <a:lnTo>
                    <a:pt x="573881" y="995362"/>
                  </a:lnTo>
                  <a:lnTo>
                    <a:pt x="409575" y="1073943"/>
                  </a:lnTo>
                  <a:lnTo>
                    <a:pt x="257175" y="1135856"/>
                  </a:lnTo>
                  <a:lnTo>
                    <a:pt x="119063" y="1181100"/>
                  </a:lnTo>
                  <a:lnTo>
                    <a:pt x="47625" y="1202531"/>
                  </a:lnTo>
                  <a:lnTo>
                    <a:pt x="26194" y="1202531"/>
                  </a:lnTo>
                  <a:lnTo>
                    <a:pt x="7144" y="1193006"/>
                  </a:lnTo>
                  <a:lnTo>
                    <a:pt x="0" y="1181100"/>
                  </a:lnTo>
                  <a:lnTo>
                    <a:pt x="0" y="1169193"/>
                  </a:lnTo>
                  <a:lnTo>
                    <a:pt x="11906" y="1152525"/>
                  </a:lnTo>
                  <a:lnTo>
                    <a:pt x="35719" y="1131093"/>
                  </a:lnTo>
                  <a:lnTo>
                    <a:pt x="119063" y="1100137"/>
                  </a:lnTo>
                  <a:lnTo>
                    <a:pt x="252413" y="1040606"/>
                  </a:lnTo>
                  <a:lnTo>
                    <a:pt x="395288" y="964406"/>
                  </a:lnTo>
                  <a:lnTo>
                    <a:pt x="526256" y="885825"/>
                  </a:lnTo>
                  <a:lnTo>
                    <a:pt x="690563" y="778668"/>
                  </a:lnTo>
                  <a:lnTo>
                    <a:pt x="831056" y="671512"/>
                  </a:lnTo>
                  <a:lnTo>
                    <a:pt x="938213" y="588168"/>
                  </a:lnTo>
                  <a:lnTo>
                    <a:pt x="1059656" y="488156"/>
                  </a:lnTo>
                  <a:lnTo>
                    <a:pt x="1221581" y="340518"/>
                  </a:lnTo>
                  <a:lnTo>
                    <a:pt x="1371600" y="195262"/>
                  </a:lnTo>
                  <a:lnTo>
                    <a:pt x="1564481" y="0"/>
                  </a:lnTo>
                  <a:lnTo>
                    <a:pt x="1619250" y="290512"/>
                  </a:lnTo>
                  <a:lnTo>
                    <a:pt x="1526381" y="350043"/>
                  </a:lnTo>
                  <a:lnTo>
                    <a:pt x="1421606" y="440531"/>
                  </a:lnTo>
                  <a:lnTo>
                    <a:pt x="1281113" y="547687"/>
                  </a:lnTo>
                  <a:lnTo>
                    <a:pt x="1095375" y="6834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52CE9B93-7160-4CB0-B118-1188D5882544}"/>
                </a:ext>
              </a:extLst>
            </p:cNvPr>
            <p:cNvSpPr/>
            <p:nvPr/>
          </p:nvSpPr>
          <p:spPr>
            <a:xfrm>
              <a:off x="4624388" y="3819526"/>
              <a:ext cx="769937" cy="820737"/>
            </a:xfrm>
            <a:custGeom>
              <a:avLst/>
              <a:gdLst>
                <a:gd name="connsiteX0" fmla="*/ 428625 w 769143"/>
                <a:gd name="connsiteY0" fmla="*/ 595313 h 821531"/>
                <a:gd name="connsiteX1" fmla="*/ 38100 w 769143"/>
                <a:gd name="connsiteY1" fmla="*/ 821531 h 821531"/>
                <a:gd name="connsiteX2" fmla="*/ 0 w 769143"/>
                <a:gd name="connsiteY2" fmla="*/ 731044 h 821531"/>
                <a:gd name="connsiteX3" fmla="*/ 109537 w 769143"/>
                <a:gd name="connsiteY3" fmla="*/ 642938 h 821531"/>
                <a:gd name="connsiteX4" fmla="*/ 233362 w 769143"/>
                <a:gd name="connsiteY4" fmla="*/ 533400 h 821531"/>
                <a:gd name="connsiteX5" fmla="*/ 323850 w 769143"/>
                <a:gd name="connsiteY5" fmla="*/ 452438 h 821531"/>
                <a:gd name="connsiteX6" fmla="*/ 354806 w 769143"/>
                <a:gd name="connsiteY6" fmla="*/ 419100 h 821531"/>
                <a:gd name="connsiteX7" fmla="*/ 392906 w 769143"/>
                <a:gd name="connsiteY7" fmla="*/ 369094 h 821531"/>
                <a:gd name="connsiteX8" fmla="*/ 409575 w 769143"/>
                <a:gd name="connsiteY8" fmla="*/ 335756 h 821531"/>
                <a:gd name="connsiteX9" fmla="*/ 423862 w 769143"/>
                <a:gd name="connsiteY9" fmla="*/ 297656 h 821531"/>
                <a:gd name="connsiteX10" fmla="*/ 431006 w 769143"/>
                <a:gd name="connsiteY10" fmla="*/ 257175 h 821531"/>
                <a:gd name="connsiteX11" fmla="*/ 433387 w 769143"/>
                <a:gd name="connsiteY11" fmla="*/ 223838 h 821531"/>
                <a:gd name="connsiteX12" fmla="*/ 433387 w 769143"/>
                <a:gd name="connsiteY12" fmla="*/ 200025 h 821531"/>
                <a:gd name="connsiteX13" fmla="*/ 428625 w 769143"/>
                <a:gd name="connsiteY13" fmla="*/ 157163 h 821531"/>
                <a:gd name="connsiteX14" fmla="*/ 407193 w 769143"/>
                <a:gd name="connsiteY14" fmla="*/ 97631 h 821531"/>
                <a:gd name="connsiteX15" fmla="*/ 385762 w 769143"/>
                <a:gd name="connsiteY15" fmla="*/ 57150 h 821531"/>
                <a:gd name="connsiteX16" fmla="*/ 369093 w 769143"/>
                <a:gd name="connsiteY16" fmla="*/ 40481 h 821531"/>
                <a:gd name="connsiteX17" fmla="*/ 364331 w 769143"/>
                <a:gd name="connsiteY17" fmla="*/ 26194 h 821531"/>
                <a:gd name="connsiteX18" fmla="*/ 364331 w 769143"/>
                <a:gd name="connsiteY18" fmla="*/ 9525 h 821531"/>
                <a:gd name="connsiteX19" fmla="*/ 376237 w 769143"/>
                <a:gd name="connsiteY19" fmla="*/ 2381 h 821531"/>
                <a:gd name="connsiteX20" fmla="*/ 402431 w 769143"/>
                <a:gd name="connsiteY20" fmla="*/ 0 h 821531"/>
                <a:gd name="connsiteX21" fmla="*/ 438150 w 769143"/>
                <a:gd name="connsiteY21" fmla="*/ 7144 h 821531"/>
                <a:gd name="connsiteX22" fmla="*/ 481012 w 769143"/>
                <a:gd name="connsiteY22" fmla="*/ 26194 h 821531"/>
                <a:gd name="connsiteX23" fmla="*/ 523875 w 769143"/>
                <a:gd name="connsiteY23" fmla="*/ 47625 h 821531"/>
                <a:gd name="connsiteX24" fmla="*/ 571500 w 769143"/>
                <a:gd name="connsiteY24" fmla="*/ 76200 h 821531"/>
                <a:gd name="connsiteX25" fmla="*/ 607218 w 769143"/>
                <a:gd name="connsiteY25" fmla="*/ 100013 h 821531"/>
                <a:gd name="connsiteX26" fmla="*/ 633412 w 769143"/>
                <a:gd name="connsiteY26" fmla="*/ 123825 h 821531"/>
                <a:gd name="connsiteX27" fmla="*/ 661987 w 769143"/>
                <a:gd name="connsiteY27" fmla="*/ 152400 h 821531"/>
                <a:gd name="connsiteX28" fmla="*/ 685800 w 769143"/>
                <a:gd name="connsiteY28" fmla="*/ 180975 h 821531"/>
                <a:gd name="connsiteX29" fmla="*/ 709612 w 769143"/>
                <a:gd name="connsiteY29" fmla="*/ 216694 h 821531"/>
                <a:gd name="connsiteX30" fmla="*/ 738187 w 769143"/>
                <a:gd name="connsiteY30" fmla="*/ 266700 h 821531"/>
                <a:gd name="connsiteX31" fmla="*/ 757237 w 769143"/>
                <a:gd name="connsiteY31" fmla="*/ 295275 h 821531"/>
                <a:gd name="connsiteX32" fmla="*/ 769143 w 769143"/>
                <a:gd name="connsiteY32" fmla="*/ 328613 h 821531"/>
                <a:gd name="connsiteX33" fmla="*/ 769143 w 769143"/>
                <a:gd name="connsiteY33" fmla="*/ 359569 h 821531"/>
                <a:gd name="connsiteX34" fmla="*/ 759618 w 769143"/>
                <a:gd name="connsiteY34" fmla="*/ 395288 h 821531"/>
                <a:gd name="connsiteX35" fmla="*/ 740568 w 769143"/>
                <a:gd name="connsiteY35" fmla="*/ 421481 h 821531"/>
                <a:gd name="connsiteX36" fmla="*/ 681037 w 769143"/>
                <a:gd name="connsiteY36" fmla="*/ 452438 h 821531"/>
                <a:gd name="connsiteX37" fmla="*/ 554831 w 769143"/>
                <a:gd name="connsiteY37" fmla="*/ 526256 h 821531"/>
                <a:gd name="connsiteX38" fmla="*/ 428625 w 769143"/>
                <a:gd name="connsiteY38" fmla="*/ 59531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9143" h="821531">
                  <a:moveTo>
                    <a:pt x="428625" y="595313"/>
                  </a:moveTo>
                  <a:lnTo>
                    <a:pt x="38100" y="821531"/>
                  </a:lnTo>
                  <a:lnTo>
                    <a:pt x="0" y="731044"/>
                  </a:lnTo>
                  <a:lnTo>
                    <a:pt x="109537" y="642938"/>
                  </a:lnTo>
                  <a:lnTo>
                    <a:pt x="233362" y="533400"/>
                  </a:lnTo>
                  <a:lnTo>
                    <a:pt x="323850" y="452438"/>
                  </a:lnTo>
                  <a:lnTo>
                    <a:pt x="354806" y="419100"/>
                  </a:lnTo>
                  <a:lnTo>
                    <a:pt x="392906" y="369094"/>
                  </a:lnTo>
                  <a:lnTo>
                    <a:pt x="409575" y="335756"/>
                  </a:lnTo>
                  <a:lnTo>
                    <a:pt x="423862" y="297656"/>
                  </a:lnTo>
                  <a:lnTo>
                    <a:pt x="431006" y="257175"/>
                  </a:lnTo>
                  <a:lnTo>
                    <a:pt x="433387" y="223838"/>
                  </a:lnTo>
                  <a:lnTo>
                    <a:pt x="433387" y="200025"/>
                  </a:lnTo>
                  <a:lnTo>
                    <a:pt x="428625" y="157163"/>
                  </a:lnTo>
                  <a:lnTo>
                    <a:pt x="407193" y="97631"/>
                  </a:lnTo>
                  <a:lnTo>
                    <a:pt x="385762" y="57150"/>
                  </a:lnTo>
                  <a:lnTo>
                    <a:pt x="369093" y="40481"/>
                  </a:lnTo>
                  <a:lnTo>
                    <a:pt x="364331" y="26194"/>
                  </a:lnTo>
                  <a:lnTo>
                    <a:pt x="364331" y="9525"/>
                  </a:lnTo>
                  <a:lnTo>
                    <a:pt x="376237" y="2381"/>
                  </a:lnTo>
                  <a:lnTo>
                    <a:pt x="402431" y="0"/>
                  </a:lnTo>
                  <a:lnTo>
                    <a:pt x="438150" y="7144"/>
                  </a:lnTo>
                  <a:lnTo>
                    <a:pt x="481012" y="26194"/>
                  </a:lnTo>
                  <a:lnTo>
                    <a:pt x="523875" y="47625"/>
                  </a:lnTo>
                  <a:lnTo>
                    <a:pt x="571500" y="76200"/>
                  </a:lnTo>
                  <a:lnTo>
                    <a:pt x="607218" y="100013"/>
                  </a:lnTo>
                  <a:lnTo>
                    <a:pt x="633412" y="123825"/>
                  </a:lnTo>
                  <a:lnTo>
                    <a:pt x="661987" y="152400"/>
                  </a:lnTo>
                  <a:lnTo>
                    <a:pt x="685800" y="180975"/>
                  </a:lnTo>
                  <a:lnTo>
                    <a:pt x="709612" y="216694"/>
                  </a:lnTo>
                  <a:lnTo>
                    <a:pt x="738187" y="266700"/>
                  </a:lnTo>
                  <a:lnTo>
                    <a:pt x="757237" y="295275"/>
                  </a:lnTo>
                  <a:lnTo>
                    <a:pt x="769143" y="328613"/>
                  </a:lnTo>
                  <a:lnTo>
                    <a:pt x="769143" y="359569"/>
                  </a:lnTo>
                  <a:lnTo>
                    <a:pt x="759618" y="395288"/>
                  </a:lnTo>
                  <a:lnTo>
                    <a:pt x="740568" y="421481"/>
                  </a:lnTo>
                  <a:lnTo>
                    <a:pt x="681037" y="452438"/>
                  </a:lnTo>
                  <a:lnTo>
                    <a:pt x="554831" y="526256"/>
                  </a:lnTo>
                  <a:lnTo>
                    <a:pt x="428625" y="5953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DAEA5C89-CC30-497F-9830-2814F6E1E0BF}"/>
                </a:ext>
              </a:extLst>
            </p:cNvPr>
            <p:cNvSpPr/>
            <p:nvPr/>
          </p:nvSpPr>
          <p:spPr>
            <a:xfrm>
              <a:off x="4672013" y="4656138"/>
              <a:ext cx="1052512" cy="676275"/>
            </a:xfrm>
            <a:custGeom>
              <a:avLst/>
              <a:gdLst>
                <a:gd name="connsiteX0" fmla="*/ 652462 w 1052512"/>
                <a:gd name="connsiteY0" fmla="*/ 452437 h 676275"/>
                <a:gd name="connsiteX1" fmla="*/ 547687 w 1052512"/>
                <a:gd name="connsiteY1" fmla="*/ 347662 h 676275"/>
                <a:gd name="connsiteX2" fmla="*/ 500062 w 1052512"/>
                <a:gd name="connsiteY2" fmla="*/ 302419 h 676275"/>
                <a:gd name="connsiteX3" fmla="*/ 442912 w 1052512"/>
                <a:gd name="connsiteY3" fmla="*/ 261937 h 676275"/>
                <a:gd name="connsiteX4" fmla="*/ 359568 w 1052512"/>
                <a:gd name="connsiteY4" fmla="*/ 214312 h 676275"/>
                <a:gd name="connsiteX5" fmla="*/ 276225 w 1052512"/>
                <a:gd name="connsiteY5" fmla="*/ 169069 h 676275"/>
                <a:gd name="connsiteX6" fmla="*/ 157162 w 1052512"/>
                <a:gd name="connsiteY6" fmla="*/ 114300 h 676275"/>
                <a:gd name="connsiteX7" fmla="*/ 14287 w 1052512"/>
                <a:gd name="connsiteY7" fmla="*/ 66675 h 676275"/>
                <a:gd name="connsiteX8" fmla="*/ 0 w 1052512"/>
                <a:gd name="connsiteY8" fmla="*/ 0 h 676275"/>
                <a:gd name="connsiteX9" fmla="*/ 97631 w 1052512"/>
                <a:gd name="connsiteY9" fmla="*/ 4762 h 676275"/>
                <a:gd name="connsiteX10" fmla="*/ 178593 w 1052512"/>
                <a:gd name="connsiteY10" fmla="*/ 19050 h 676275"/>
                <a:gd name="connsiteX11" fmla="*/ 276225 w 1052512"/>
                <a:gd name="connsiteY11" fmla="*/ 38100 h 676275"/>
                <a:gd name="connsiteX12" fmla="*/ 369093 w 1052512"/>
                <a:gd name="connsiteY12" fmla="*/ 59531 h 676275"/>
                <a:gd name="connsiteX13" fmla="*/ 459581 w 1052512"/>
                <a:gd name="connsiteY13" fmla="*/ 85725 h 676275"/>
                <a:gd name="connsiteX14" fmla="*/ 569118 w 1052512"/>
                <a:gd name="connsiteY14" fmla="*/ 126206 h 676275"/>
                <a:gd name="connsiteX15" fmla="*/ 642937 w 1052512"/>
                <a:gd name="connsiteY15" fmla="*/ 159544 h 676275"/>
                <a:gd name="connsiteX16" fmla="*/ 716756 w 1052512"/>
                <a:gd name="connsiteY16" fmla="*/ 197644 h 676275"/>
                <a:gd name="connsiteX17" fmla="*/ 795337 w 1052512"/>
                <a:gd name="connsiteY17" fmla="*/ 242887 h 676275"/>
                <a:gd name="connsiteX18" fmla="*/ 866775 w 1052512"/>
                <a:gd name="connsiteY18" fmla="*/ 292894 h 676275"/>
                <a:gd name="connsiteX19" fmla="*/ 921543 w 1052512"/>
                <a:gd name="connsiteY19" fmla="*/ 342900 h 676275"/>
                <a:gd name="connsiteX20" fmla="*/ 966787 w 1052512"/>
                <a:gd name="connsiteY20" fmla="*/ 392906 h 676275"/>
                <a:gd name="connsiteX21" fmla="*/ 1004887 w 1052512"/>
                <a:gd name="connsiteY21" fmla="*/ 442912 h 676275"/>
                <a:gd name="connsiteX22" fmla="*/ 1028700 w 1052512"/>
                <a:gd name="connsiteY22" fmla="*/ 488156 h 676275"/>
                <a:gd name="connsiteX23" fmla="*/ 1047750 w 1052512"/>
                <a:gd name="connsiteY23" fmla="*/ 528637 h 676275"/>
                <a:gd name="connsiteX24" fmla="*/ 1052512 w 1052512"/>
                <a:gd name="connsiteY24" fmla="*/ 564356 h 676275"/>
                <a:gd name="connsiteX25" fmla="*/ 1047750 w 1052512"/>
                <a:gd name="connsiteY25" fmla="*/ 614362 h 676275"/>
                <a:gd name="connsiteX26" fmla="*/ 1031081 w 1052512"/>
                <a:gd name="connsiteY26" fmla="*/ 645319 h 676275"/>
                <a:gd name="connsiteX27" fmla="*/ 1007268 w 1052512"/>
                <a:gd name="connsiteY27" fmla="*/ 664369 h 676275"/>
                <a:gd name="connsiteX28" fmla="*/ 985837 w 1052512"/>
                <a:gd name="connsiteY28" fmla="*/ 671512 h 676275"/>
                <a:gd name="connsiteX29" fmla="*/ 957262 w 1052512"/>
                <a:gd name="connsiteY29" fmla="*/ 676275 h 676275"/>
                <a:gd name="connsiteX30" fmla="*/ 921543 w 1052512"/>
                <a:gd name="connsiteY30" fmla="*/ 669131 h 676275"/>
                <a:gd name="connsiteX31" fmla="*/ 876300 w 1052512"/>
                <a:gd name="connsiteY31" fmla="*/ 654844 h 676275"/>
                <a:gd name="connsiteX32" fmla="*/ 826293 w 1052512"/>
                <a:gd name="connsiteY32" fmla="*/ 623887 h 676275"/>
                <a:gd name="connsiteX33" fmla="*/ 747712 w 1052512"/>
                <a:gd name="connsiteY33" fmla="*/ 547687 h 676275"/>
                <a:gd name="connsiteX34" fmla="*/ 652462 w 1052512"/>
                <a:gd name="connsiteY34" fmla="*/ 45243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512" h="676275">
                  <a:moveTo>
                    <a:pt x="652462" y="452437"/>
                  </a:moveTo>
                  <a:lnTo>
                    <a:pt x="547687" y="347662"/>
                  </a:lnTo>
                  <a:lnTo>
                    <a:pt x="500062" y="302419"/>
                  </a:lnTo>
                  <a:lnTo>
                    <a:pt x="442912" y="261937"/>
                  </a:lnTo>
                  <a:lnTo>
                    <a:pt x="359568" y="214312"/>
                  </a:lnTo>
                  <a:lnTo>
                    <a:pt x="276225" y="169069"/>
                  </a:lnTo>
                  <a:lnTo>
                    <a:pt x="157162" y="114300"/>
                  </a:lnTo>
                  <a:lnTo>
                    <a:pt x="14287" y="66675"/>
                  </a:lnTo>
                  <a:lnTo>
                    <a:pt x="0" y="0"/>
                  </a:lnTo>
                  <a:lnTo>
                    <a:pt x="97631" y="4762"/>
                  </a:lnTo>
                  <a:lnTo>
                    <a:pt x="178593" y="19050"/>
                  </a:lnTo>
                  <a:lnTo>
                    <a:pt x="276225" y="38100"/>
                  </a:lnTo>
                  <a:lnTo>
                    <a:pt x="369093" y="59531"/>
                  </a:lnTo>
                  <a:lnTo>
                    <a:pt x="459581" y="85725"/>
                  </a:lnTo>
                  <a:lnTo>
                    <a:pt x="569118" y="126206"/>
                  </a:lnTo>
                  <a:lnTo>
                    <a:pt x="642937" y="159544"/>
                  </a:lnTo>
                  <a:lnTo>
                    <a:pt x="716756" y="197644"/>
                  </a:lnTo>
                  <a:lnTo>
                    <a:pt x="795337" y="242887"/>
                  </a:lnTo>
                  <a:lnTo>
                    <a:pt x="866775" y="292894"/>
                  </a:lnTo>
                  <a:lnTo>
                    <a:pt x="921543" y="342900"/>
                  </a:lnTo>
                  <a:lnTo>
                    <a:pt x="966787" y="392906"/>
                  </a:lnTo>
                  <a:lnTo>
                    <a:pt x="1004887" y="442912"/>
                  </a:lnTo>
                  <a:lnTo>
                    <a:pt x="1028700" y="488156"/>
                  </a:lnTo>
                  <a:lnTo>
                    <a:pt x="1047750" y="528637"/>
                  </a:lnTo>
                  <a:lnTo>
                    <a:pt x="1052512" y="564356"/>
                  </a:lnTo>
                  <a:lnTo>
                    <a:pt x="1047750" y="614362"/>
                  </a:lnTo>
                  <a:lnTo>
                    <a:pt x="1031081" y="645319"/>
                  </a:lnTo>
                  <a:lnTo>
                    <a:pt x="1007268" y="664369"/>
                  </a:lnTo>
                  <a:lnTo>
                    <a:pt x="985837" y="671512"/>
                  </a:lnTo>
                  <a:lnTo>
                    <a:pt x="957262" y="676275"/>
                  </a:lnTo>
                  <a:lnTo>
                    <a:pt x="921543" y="669131"/>
                  </a:lnTo>
                  <a:lnTo>
                    <a:pt x="876300" y="654844"/>
                  </a:lnTo>
                  <a:lnTo>
                    <a:pt x="826293" y="623887"/>
                  </a:lnTo>
                  <a:lnTo>
                    <a:pt x="747712" y="547687"/>
                  </a:lnTo>
                  <a:lnTo>
                    <a:pt x="652462" y="452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1">
              <a:extLst>
                <a:ext uri="{FF2B5EF4-FFF2-40B4-BE49-F238E27FC236}">
                  <a16:creationId xmlns:a16="http://schemas.microsoft.com/office/drawing/2014/main" id="{CB0FDD3F-D82A-4A4D-9AE8-BEB8C9E9A23C}"/>
                </a:ext>
              </a:extLst>
            </p:cNvPr>
            <p:cNvSpPr/>
            <p:nvPr/>
          </p:nvSpPr>
          <p:spPr>
            <a:xfrm>
              <a:off x="6259513" y="5294313"/>
              <a:ext cx="625475" cy="736600"/>
            </a:xfrm>
            <a:custGeom>
              <a:avLst/>
              <a:gdLst>
                <a:gd name="connsiteX0" fmla="*/ 290513 w 623888"/>
                <a:gd name="connsiteY0" fmla="*/ 157162 h 738187"/>
                <a:gd name="connsiteX1" fmla="*/ 452438 w 623888"/>
                <a:gd name="connsiteY1" fmla="*/ 245269 h 738187"/>
                <a:gd name="connsiteX2" fmla="*/ 509588 w 623888"/>
                <a:gd name="connsiteY2" fmla="*/ 273844 h 738187"/>
                <a:gd name="connsiteX3" fmla="*/ 533400 w 623888"/>
                <a:gd name="connsiteY3" fmla="*/ 278606 h 738187"/>
                <a:gd name="connsiteX4" fmla="*/ 559594 w 623888"/>
                <a:gd name="connsiteY4" fmla="*/ 276225 h 738187"/>
                <a:gd name="connsiteX5" fmla="*/ 623888 w 623888"/>
                <a:gd name="connsiteY5" fmla="*/ 195262 h 738187"/>
                <a:gd name="connsiteX6" fmla="*/ 521494 w 623888"/>
                <a:gd name="connsiteY6" fmla="*/ 738187 h 738187"/>
                <a:gd name="connsiteX7" fmla="*/ 483394 w 623888"/>
                <a:gd name="connsiteY7" fmla="*/ 704850 h 738187"/>
                <a:gd name="connsiteX8" fmla="*/ 404813 w 623888"/>
                <a:gd name="connsiteY8" fmla="*/ 559594 h 738187"/>
                <a:gd name="connsiteX9" fmla="*/ 352425 w 623888"/>
                <a:gd name="connsiteY9" fmla="*/ 469106 h 738187"/>
                <a:gd name="connsiteX10" fmla="*/ 321469 w 623888"/>
                <a:gd name="connsiteY10" fmla="*/ 423862 h 738187"/>
                <a:gd name="connsiteX11" fmla="*/ 273844 w 623888"/>
                <a:gd name="connsiteY11" fmla="*/ 364331 h 738187"/>
                <a:gd name="connsiteX12" fmla="*/ 211932 w 623888"/>
                <a:gd name="connsiteY12" fmla="*/ 292894 h 738187"/>
                <a:gd name="connsiteX13" fmla="*/ 154782 w 623888"/>
                <a:gd name="connsiteY13" fmla="*/ 230981 h 738187"/>
                <a:gd name="connsiteX14" fmla="*/ 107157 w 623888"/>
                <a:gd name="connsiteY14" fmla="*/ 185737 h 738187"/>
                <a:gd name="connsiteX15" fmla="*/ 52388 w 623888"/>
                <a:gd name="connsiteY15" fmla="*/ 130969 h 738187"/>
                <a:gd name="connsiteX16" fmla="*/ 35719 w 623888"/>
                <a:gd name="connsiteY16" fmla="*/ 111919 h 738187"/>
                <a:gd name="connsiteX17" fmla="*/ 11907 w 623888"/>
                <a:gd name="connsiteY17" fmla="*/ 76200 h 738187"/>
                <a:gd name="connsiteX18" fmla="*/ 0 w 623888"/>
                <a:gd name="connsiteY18" fmla="*/ 42862 h 738187"/>
                <a:gd name="connsiteX19" fmla="*/ 0 w 623888"/>
                <a:gd name="connsiteY19" fmla="*/ 21431 h 738187"/>
                <a:gd name="connsiteX20" fmla="*/ 4763 w 623888"/>
                <a:gd name="connsiteY20" fmla="*/ 9525 h 738187"/>
                <a:gd name="connsiteX21" fmla="*/ 21432 w 623888"/>
                <a:gd name="connsiteY21" fmla="*/ 0 h 738187"/>
                <a:gd name="connsiteX22" fmla="*/ 50007 w 623888"/>
                <a:gd name="connsiteY22" fmla="*/ 4762 h 738187"/>
                <a:gd name="connsiteX23" fmla="*/ 88107 w 623888"/>
                <a:gd name="connsiteY23" fmla="*/ 23812 h 738187"/>
                <a:gd name="connsiteX24" fmla="*/ 169069 w 623888"/>
                <a:gd name="connsiteY24" fmla="*/ 85725 h 738187"/>
                <a:gd name="connsiteX25" fmla="*/ 290513 w 623888"/>
                <a:gd name="connsiteY25" fmla="*/ 1571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3888" h="738187">
                  <a:moveTo>
                    <a:pt x="290513" y="157162"/>
                  </a:moveTo>
                  <a:lnTo>
                    <a:pt x="452438" y="245269"/>
                  </a:lnTo>
                  <a:lnTo>
                    <a:pt x="509588" y="273844"/>
                  </a:lnTo>
                  <a:lnTo>
                    <a:pt x="533400" y="278606"/>
                  </a:lnTo>
                  <a:lnTo>
                    <a:pt x="559594" y="276225"/>
                  </a:lnTo>
                  <a:lnTo>
                    <a:pt x="623888" y="195262"/>
                  </a:lnTo>
                  <a:lnTo>
                    <a:pt x="521494" y="738187"/>
                  </a:lnTo>
                  <a:lnTo>
                    <a:pt x="483394" y="704850"/>
                  </a:lnTo>
                  <a:lnTo>
                    <a:pt x="404813" y="559594"/>
                  </a:lnTo>
                  <a:lnTo>
                    <a:pt x="352425" y="469106"/>
                  </a:lnTo>
                  <a:lnTo>
                    <a:pt x="321469" y="423862"/>
                  </a:lnTo>
                  <a:lnTo>
                    <a:pt x="273844" y="364331"/>
                  </a:lnTo>
                  <a:lnTo>
                    <a:pt x="211932" y="292894"/>
                  </a:lnTo>
                  <a:lnTo>
                    <a:pt x="154782" y="230981"/>
                  </a:lnTo>
                  <a:lnTo>
                    <a:pt x="107157" y="185737"/>
                  </a:lnTo>
                  <a:lnTo>
                    <a:pt x="52388" y="130969"/>
                  </a:lnTo>
                  <a:lnTo>
                    <a:pt x="35719" y="111919"/>
                  </a:lnTo>
                  <a:lnTo>
                    <a:pt x="11907" y="76200"/>
                  </a:lnTo>
                  <a:lnTo>
                    <a:pt x="0" y="42862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0007" y="4762"/>
                  </a:lnTo>
                  <a:lnTo>
                    <a:pt x="88107" y="23812"/>
                  </a:lnTo>
                  <a:lnTo>
                    <a:pt x="169069" y="85725"/>
                  </a:lnTo>
                  <a:lnTo>
                    <a:pt x="290513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E5B4B831-9D67-4B3C-ADCD-CA136783CBC7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287463"/>
            <a:ext cx="4637088" cy="4746625"/>
            <a:chOff x="2447925" y="1287463"/>
            <a:chExt cx="4637088" cy="4746625"/>
          </a:xfrm>
        </p:grpSpPr>
        <p:sp>
          <p:nvSpPr>
            <p:cNvPr id="50" name="フリーフォーム 7">
              <a:extLst>
                <a:ext uri="{FF2B5EF4-FFF2-40B4-BE49-F238E27FC236}">
                  <a16:creationId xmlns:a16="http://schemas.microsoft.com/office/drawing/2014/main" id="{85764BCD-677C-4787-A117-FA89E8DB3717}"/>
                </a:ext>
              </a:extLst>
            </p:cNvPr>
            <p:cNvSpPr/>
            <p:nvPr/>
          </p:nvSpPr>
          <p:spPr>
            <a:xfrm>
              <a:off x="3867150" y="1287463"/>
              <a:ext cx="547688" cy="1103312"/>
            </a:xfrm>
            <a:custGeom>
              <a:avLst/>
              <a:gdLst>
                <a:gd name="connsiteX0" fmla="*/ 209550 w 547688"/>
                <a:gd name="connsiteY0" fmla="*/ 681038 h 1102519"/>
                <a:gd name="connsiteX1" fmla="*/ 207169 w 547688"/>
                <a:gd name="connsiteY1" fmla="*/ 454819 h 1102519"/>
                <a:gd name="connsiteX2" fmla="*/ 207169 w 547688"/>
                <a:gd name="connsiteY2" fmla="*/ 347663 h 1102519"/>
                <a:gd name="connsiteX3" fmla="*/ 202406 w 547688"/>
                <a:gd name="connsiteY3" fmla="*/ 295275 h 1102519"/>
                <a:gd name="connsiteX4" fmla="*/ 197644 w 547688"/>
                <a:gd name="connsiteY4" fmla="*/ 259557 h 1102519"/>
                <a:gd name="connsiteX5" fmla="*/ 188119 w 547688"/>
                <a:gd name="connsiteY5" fmla="*/ 226219 h 1102519"/>
                <a:gd name="connsiteX6" fmla="*/ 169069 w 547688"/>
                <a:gd name="connsiteY6" fmla="*/ 188119 h 1102519"/>
                <a:gd name="connsiteX7" fmla="*/ 145256 w 547688"/>
                <a:gd name="connsiteY7" fmla="*/ 154782 h 1102519"/>
                <a:gd name="connsiteX8" fmla="*/ 119063 w 547688"/>
                <a:gd name="connsiteY8" fmla="*/ 130969 h 1102519"/>
                <a:gd name="connsiteX9" fmla="*/ 90488 w 547688"/>
                <a:gd name="connsiteY9" fmla="*/ 111919 h 1102519"/>
                <a:gd name="connsiteX10" fmla="*/ 54769 w 547688"/>
                <a:gd name="connsiteY10" fmla="*/ 95250 h 1102519"/>
                <a:gd name="connsiteX11" fmla="*/ 38100 w 547688"/>
                <a:gd name="connsiteY11" fmla="*/ 83344 h 1102519"/>
                <a:gd name="connsiteX12" fmla="*/ 16669 w 547688"/>
                <a:gd name="connsiteY12" fmla="*/ 61913 h 1102519"/>
                <a:gd name="connsiteX13" fmla="*/ 7144 w 547688"/>
                <a:gd name="connsiteY13" fmla="*/ 45244 h 1102519"/>
                <a:gd name="connsiteX14" fmla="*/ 0 w 547688"/>
                <a:gd name="connsiteY14" fmla="*/ 33338 h 1102519"/>
                <a:gd name="connsiteX15" fmla="*/ 2381 w 547688"/>
                <a:gd name="connsiteY15" fmla="*/ 16669 h 1102519"/>
                <a:gd name="connsiteX16" fmla="*/ 11906 w 547688"/>
                <a:gd name="connsiteY16" fmla="*/ 7144 h 1102519"/>
                <a:gd name="connsiteX17" fmla="*/ 30956 w 547688"/>
                <a:gd name="connsiteY17" fmla="*/ 2382 h 1102519"/>
                <a:gd name="connsiteX18" fmla="*/ 66675 w 547688"/>
                <a:gd name="connsiteY18" fmla="*/ 0 h 1102519"/>
                <a:gd name="connsiteX19" fmla="*/ 121444 w 547688"/>
                <a:gd name="connsiteY19" fmla="*/ 4763 h 1102519"/>
                <a:gd name="connsiteX20" fmla="*/ 209550 w 547688"/>
                <a:gd name="connsiteY20" fmla="*/ 19050 h 1102519"/>
                <a:gd name="connsiteX21" fmla="*/ 297656 w 547688"/>
                <a:gd name="connsiteY21" fmla="*/ 40482 h 1102519"/>
                <a:gd name="connsiteX22" fmla="*/ 364331 w 547688"/>
                <a:gd name="connsiteY22" fmla="*/ 61913 h 1102519"/>
                <a:gd name="connsiteX23" fmla="*/ 411956 w 547688"/>
                <a:gd name="connsiteY23" fmla="*/ 88107 h 1102519"/>
                <a:gd name="connsiteX24" fmla="*/ 461963 w 547688"/>
                <a:gd name="connsiteY24" fmla="*/ 107157 h 1102519"/>
                <a:gd name="connsiteX25" fmla="*/ 500063 w 547688"/>
                <a:gd name="connsiteY25" fmla="*/ 128588 h 1102519"/>
                <a:gd name="connsiteX26" fmla="*/ 526256 w 547688"/>
                <a:gd name="connsiteY26" fmla="*/ 145257 h 1102519"/>
                <a:gd name="connsiteX27" fmla="*/ 540544 w 547688"/>
                <a:gd name="connsiteY27" fmla="*/ 164307 h 1102519"/>
                <a:gd name="connsiteX28" fmla="*/ 547688 w 547688"/>
                <a:gd name="connsiteY28" fmla="*/ 190500 h 1102519"/>
                <a:gd name="connsiteX29" fmla="*/ 542925 w 547688"/>
                <a:gd name="connsiteY29" fmla="*/ 214313 h 1102519"/>
                <a:gd name="connsiteX30" fmla="*/ 519113 w 547688"/>
                <a:gd name="connsiteY30" fmla="*/ 245269 h 1102519"/>
                <a:gd name="connsiteX31" fmla="*/ 490538 w 547688"/>
                <a:gd name="connsiteY31" fmla="*/ 273844 h 1102519"/>
                <a:gd name="connsiteX32" fmla="*/ 476250 w 547688"/>
                <a:gd name="connsiteY32" fmla="*/ 319088 h 1102519"/>
                <a:gd name="connsiteX33" fmla="*/ 459581 w 547688"/>
                <a:gd name="connsiteY33" fmla="*/ 383382 h 1102519"/>
                <a:gd name="connsiteX34" fmla="*/ 454819 w 547688"/>
                <a:gd name="connsiteY34" fmla="*/ 542925 h 1102519"/>
                <a:gd name="connsiteX35" fmla="*/ 452438 w 547688"/>
                <a:gd name="connsiteY35" fmla="*/ 690563 h 1102519"/>
                <a:gd name="connsiteX36" fmla="*/ 454819 w 547688"/>
                <a:gd name="connsiteY36" fmla="*/ 1047750 h 1102519"/>
                <a:gd name="connsiteX37" fmla="*/ 204788 w 547688"/>
                <a:gd name="connsiteY37" fmla="*/ 1102519 h 1102519"/>
                <a:gd name="connsiteX38" fmla="*/ 209550 w 547688"/>
                <a:gd name="connsiteY38" fmla="*/ 681038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7688" h="1102519">
                  <a:moveTo>
                    <a:pt x="209550" y="681038"/>
                  </a:moveTo>
                  <a:cubicBezTo>
                    <a:pt x="208756" y="605632"/>
                    <a:pt x="207963" y="530225"/>
                    <a:pt x="207169" y="454819"/>
                  </a:cubicBezTo>
                  <a:lnTo>
                    <a:pt x="207169" y="347663"/>
                  </a:lnTo>
                  <a:lnTo>
                    <a:pt x="202406" y="295275"/>
                  </a:lnTo>
                  <a:lnTo>
                    <a:pt x="197644" y="259557"/>
                  </a:lnTo>
                  <a:lnTo>
                    <a:pt x="188119" y="226219"/>
                  </a:lnTo>
                  <a:lnTo>
                    <a:pt x="169069" y="188119"/>
                  </a:lnTo>
                  <a:lnTo>
                    <a:pt x="145256" y="154782"/>
                  </a:lnTo>
                  <a:lnTo>
                    <a:pt x="119063" y="130969"/>
                  </a:lnTo>
                  <a:lnTo>
                    <a:pt x="90488" y="111919"/>
                  </a:lnTo>
                  <a:lnTo>
                    <a:pt x="54769" y="95250"/>
                  </a:lnTo>
                  <a:lnTo>
                    <a:pt x="38100" y="83344"/>
                  </a:lnTo>
                  <a:lnTo>
                    <a:pt x="16669" y="61913"/>
                  </a:lnTo>
                  <a:lnTo>
                    <a:pt x="7144" y="45244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2382"/>
                  </a:lnTo>
                  <a:lnTo>
                    <a:pt x="66675" y="0"/>
                  </a:lnTo>
                  <a:lnTo>
                    <a:pt x="121444" y="4763"/>
                  </a:lnTo>
                  <a:lnTo>
                    <a:pt x="209550" y="19050"/>
                  </a:lnTo>
                  <a:lnTo>
                    <a:pt x="297656" y="40482"/>
                  </a:lnTo>
                  <a:lnTo>
                    <a:pt x="364331" y="61913"/>
                  </a:lnTo>
                  <a:lnTo>
                    <a:pt x="411956" y="88107"/>
                  </a:lnTo>
                  <a:lnTo>
                    <a:pt x="461963" y="107157"/>
                  </a:lnTo>
                  <a:lnTo>
                    <a:pt x="500063" y="128588"/>
                  </a:lnTo>
                  <a:lnTo>
                    <a:pt x="526256" y="145257"/>
                  </a:lnTo>
                  <a:lnTo>
                    <a:pt x="540544" y="164307"/>
                  </a:lnTo>
                  <a:lnTo>
                    <a:pt x="547688" y="190500"/>
                  </a:lnTo>
                  <a:lnTo>
                    <a:pt x="542925" y="214313"/>
                  </a:lnTo>
                  <a:lnTo>
                    <a:pt x="519113" y="245269"/>
                  </a:lnTo>
                  <a:lnTo>
                    <a:pt x="490538" y="273844"/>
                  </a:lnTo>
                  <a:lnTo>
                    <a:pt x="476250" y="319088"/>
                  </a:lnTo>
                  <a:lnTo>
                    <a:pt x="459581" y="383382"/>
                  </a:lnTo>
                  <a:lnTo>
                    <a:pt x="454819" y="542925"/>
                  </a:lnTo>
                  <a:cubicBezTo>
                    <a:pt x="454025" y="592138"/>
                    <a:pt x="453232" y="641350"/>
                    <a:pt x="452438" y="690563"/>
                  </a:cubicBezTo>
                  <a:cubicBezTo>
                    <a:pt x="453232" y="809625"/>
                    <a:pt x="454025" y="928688"/>
                    <a:pt x="454819" y="1047750"/>
                  </a:cubicBezTo>
                  <a:lnTo>
                    <a:pt x="204788" y="1102519"/>
                  </a:lnTo>
                  <a:cubicBezTo>
                    <a:pt x="206375" y="960438"/>
                    <a:pt x="207963" y="818356"/>
                    <a:pt x="209550" y="6810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32F541CC-BEB0-43DA-9E48-155A07E568FC}"/>
                </a:ext>
              </a:extLst>
            </p:cNvPr>
            <p:cNvSpPr/>
            <p:nvPr/>
          </p:nvSpPr>
          <p:spPr>
            <a:xfrm>
              <a:off x="3309938" y="2713038"/>
              <a:ext cx="1593850" cy="430212"/>
            </a:xfrm>
            <a:custGeom>
              <a:avLst/>
              <a:gdLst>
                <a:gd name="connsiteX0" fmla="*/ 1062037 w 1593056"/>
                <a:gd name="connsiteY0" fmla="*/ 242887 h 431006"/>
                <a:gd name="connsiteX1" fmla="*/ 835818 w 1593056"/>
                <a:gd name="connsiteY1" fmla="*/ 278606 h 431006"/>
                <a:gd name="connsiteX2" fmla="*/ 700087 w 1593056"/>
                <a:gd name="connsiteY2" fmla="*/ 311944 h 431006"/>
                <a:gd name="connsiteX3" fmla="*/ 557212 w 1593056"/>
                <a:gd name="connsiteY3" fmla="*/ 335756 h 431006"/>
                <a:gd name="connsiteX4" fmla="*/ 459581 w 1593056"/>
                <a:gd name="connsiteY4" fmla="*/ 359569 h 431006"/>
                <a:gd name="connsiteX5" fmla="*/ 328612 w 1593056"/>
                <a:gd name="connsiteY5" fmla="*/ 397669 h 431006"/>
                <a:gd name="connsiteX6" fmla="*/ 226218 w 1593056"/>
                <a:gd name="connsiteY6" fmla="*/ 428625 h 431006"/>
                <a:gd name="connsiteX7" fmla="*/ 197643 w 1593056"/>
                <a:gd name="connsiteY7" fmla="*/ 431006 h 431006"/>
                <a:gd name="connsiteX8" fmla="*/ 157162 w 1593056"/>
                <a:gd name="connsiteY8" fmla="*/ 421481 h 431006"/>
                <a:gd name="connsiteX9" fmla="*/ 126206 w 1593056"/>
                <a:gd name="connsiteY9" fmla="*/ 404812 h 431006"/>
                <a:gd name="connsiteX10" fmla="*/ 59531 w 1593056"/>
                <a:gd name="connsiteY10" fmla="*/ 342900 h 431006"/>
                <a:gd name="connsiteX11" fmla="*/ 16668 w 1593056"/>
                <a:gd name="connsiteY11" fmla="*/ 292894 h 431006"/>
                <a:gd name="connsiteX12" fmla="*/ 0 w 1593056"/>
                <a:gd name="connsiteY12" fmla="*/ 266700 h 431006"/>
                <a:gd name="connsiteX13" fmla="*/ 0 w 1593056"/>
                <a:gd name="connsiteY13" fmla="*/ 247650 h 431006"/>
                <a:gd name="connsiteX14" fmla="*/ 4762 w 1593056"/>
                <a:gd name="connsiteY14" fmla="*/ 238125 h 431006"/>
                <a:gd name="connsiteX15" fmla="*/ 14287 w 1593056"/>
                <a:gd name="connsiteY15" fmla="*/ 233362 h 431006"/>
                <a:gd name="connsiteX16" fmla="*/ 42862 w 1593056"/>
                <a:gd name="connsiteY16" fmla="*/ 240506 h 431006"/>
                <a:gd name="connsiteX17" fmla="*/ 95250 w 1593056"/>
                <a:gd name="connsiteY17" fmla="*/ 254794 h 431006"/>
                <a:gd name="connsiteX18" fmla="*/ 145256 w 1593056"/>
                <a:gd name="connsiteY18" fmla="*/ 261937 h 431006"/>
                <a:gd name="connsiteX19" fmla="*/ 188118 w 1593056"/>
                <a:gd name="connsiteY19" fmla="*/ 264319 h 431006"/>
                <a:gd name="connsiteX20" fmla="*/ 254793 w 1593056"/>
                <a:gd name="connsiteY20" fmla="*/ 257175 h 431006"/>
                <a:gd name="connsiteX21" fmla="*/ 383381 w 1593056"/>
                <a:gd name="connsiteY21" fmla="*/ 240506 h 431006"/>
                <a:gd name="connsiteX22" fmla="*/ 514350 w 1593056"/>
                <a:gd name="connsiteY22" fmla="*/ 216694 h 431006"/>
                <a:gd name="connsiteX23" fmla="*/ 697706 w 1593056"/>
                <a:gd name="connsiteY23" fmla="*/ 176212 h 431006"/>
                <a:gd name="connsiteX24" fmla="*/ 859631 w 1593056"/>
                <a:gd name="connsiteY24" fmla="*/ 138112 h 431006"/>
                <a:gd name="connsiteX25" fmla="*/ 1085850 w 1593056"/>
                <a:gd name="connsiteY25" fmla="*/ 80962 h 431006"/>
                <a:gd name="connsiteX26" fmla="*/ 1331118 w 1593056"/>
                <a:gd name="connsiteY26" fmla="*/ 14287 h 431006"/>
                <a:gd name="connsiteX27" fmla="*/ 1376362 w 1593056"/>
                <a:gd name="connsiteY27" fmla="*/ 0 h 431006"/>
                <a:gd name="connsiteX28" fmla="*/ 1450181 w 1593056"/>
                <a:gd name="connsiteY28" fmla="*/ 4762 h 431006"/>
                <a:gd name="connsiteX29" fmla="*/ 1512093 w 1593056"/>
                <a:gd name="connsiteY29" fmla="*/ 19050 h 431006"/>
                <a:gd name="connsiteX30" fmla="*/ 1547812 w 1593056"/>
                <a:gd name="connsiteY30" fmla="*/ 30956 h 431006"/>
                <a:gd name="connsiteX31" fmla="*/ 1588293 w 1593056"/>
                <a:gd name="connsiteY31" fmla="*/ 54769 h 431006"/>
                <a:gd name="connsiteX32" fmla="*/ 1593056 w 1593056"/>
                <a:gd name="connsiteY32" fmla="*/ 69056 h 431006"/>
                <a:gd name="connsiteX33" fmla="*/ 1593056 w 1593056"/>
                <a:gd name="connsiteY33" fmla="*/ 85725 h 431006"/>
                <a:gd name="connsiteX34" fmla="*/ 1585912 w 1593056"/>
                <a:gd name="connsiteY34" fmla="*/ 111919 h 431006"/>
                <a:gd name="connsiteX35" fmla="*/ 1569243 w 1593056"/>
                <a:gd name="connsiteY35" fmla="*/ 133350 h 431006"/>
                <a:gd name="connsiteX36" fmla="*/ 1519237 w 1593056"/>
                <a:gd name="connsiteY36" fmla="*/ 157162 h 431006"/>
                <a:gd name="connsiteX37" fmla="*/ 1454943 w 1593056"/>
                <a:gd name="connsiteY37" fmla="*/ 176212 h 431006"/>
                <a:gd name="connsiteX38" fmla="*/ 1266825 w 1593056"/>
                <a:gd name="connsiteY38" fmla="*/ 209550 h 431006"/>
                <a:gd name="connsiteX39" fmla="*/ 1062037 w 1593056"/>
                <a:gd name="connsiteY39" fmla="*/ 24288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93056" h="431006">
                  <a:moveTo>
                    <a:pt x="1062037" y="242887"/>
                  </a:moveTo>
                  <a:lnTo>
                    <a:pt x="835818" y="278606"/>
                  </a:lnTo>
                  <a:lnTo>
                    <a:pt x="700087" y="311944"/>
                  </a:lnTo>
                  <a:lnTo>
                    <a:pt x="557212" y="335756"/>
                  </a:lnTo>
                  <a:lnTo>
                    <a:pt x="459581" y="359569"/>
                  </a:lnTo>
                  <a:lnTo>
                    <a:pt x="328612" y="397669"/>
                  </a:lnTo>
                  <a:lnTo>
                    <a:pt x="226218" y="428625"/>
                  </a:lnTo>
                  <a:lnTo>
                    <a:pt x="197643" y="431006"/>
                  </a:lnTo>
                  <a:lnTo>
                    <a:pt x="157162" y="421481"/>
                  </a:lnTo>
                  <a:lnTo>
                    <a:pt x="126206" y="404812"/>
                  </a:lnTo>
                  <a:lnTo>
                    <a:pt x="59531" y="342900"/>
                  </a:lnTo>
                  <a:lnTo>
                    <a:pt x="16668" y="292894"/>
                  </a:lnTo>
                  <a:lnTo>
                    <a:pt x="0" y="266700"/>
                  </a:lnTo>
                  <a:lnTo>
                    <a:pt x="0" y="247650"/>
                  </a:lnTo>
                  <a:lnTo>
                    <a:pt x="4762" y="238125"/>
                  </a:lnTo>
                  <a:lnTo>
                    <a:pt x="14287" y="233362"/>
                  </a:lnTo>
                  <a:lnTo>
                    <a:pt x="42862" y="240506"/>
                  </a:lnTo>
                  <a:lnTo>
                    <a:pt x="95250" y="254794"/>
                  </a:lnTo>
                  <a:lnTo>
                    <a:pt x="145256" y="261937"/>
                  </a:lnTo>
                  <a:lnTo>
                    <a:pt x="188118" y="264319"/>
                  </a:lnTo>
                  <a:lnTo>
                    <a:pt x="254793" y="257175"/>
                  </a:lnTo>
                  <a:lnTo>
                    <a:pt x="383381" y="240506"/>
                  </a:lnTo>
                  <a:lnTo>
                    <a:pt x="514350" y="216694"/>
                  </a:lnTo>
                  <a:lnTo>
                    <a:pt x="697706" y="176212"/>
                  </a:lnTo>
                  <a:lnTo>
                    <a:pt x="859631" y="138112"/>
                  </a:lnTo>
                  <a:lnTo>
                    <a:pt x="1085850" y="80962"/>
                  </a:lnTo>
                  <a:lnTo>
                    <a:pt x="1331118" y="14287"/>
                  </a:lnTo>
                  <a:lnTo>
                    <a:pt x="1376362" y="0"/>
                  </a:lnTo>
                  <a:cubicBezTo>
                    <a:pt x="1400965" y="1640"/>
                    <a:pt x="1425524" y="4762"/>
                    <a:pt x="1450181" y="4762"/>
                  </a:cubicBezTo>
                  <a:lnTo>
                    <a:pt x="1512093" y="19050"/>
                  </a:lnTo>
                  <a:lnTo>
                    <a:pt x="1547812" y="30956"/>
                  </a:lnTo>
                  <a:lnTo>
                    <a:pt x="1588293" y="54769"/>
                  </a:lnTo>
                  <a:lnTo>
                    <a:pt x="1593056" y="69056"/>
                  </a:lnTo>
                  <a:lnTo>
                    <a:pt x="1593056" y="85725"/>
                  </a:lnTo>
                  <a:lnTo>
                    <a:pt x="1585912" y="111919"/>
                  </a:lnTo>
                  <a:lnTo>
                    <a:pt x="1569243" y="133350"/>
                  </a:lnTo>
                  <a:lnTo>
                    <a:pt x="1519237" y="157162"/>
                  </a:lnTo>
                  <a:lnTo>
                    <a:pt x="1454943" y="176212"/>
                  </a:lnTo>
                  <a:lnTo>
                    <a:pt x="1266825" y="209550"/>
                  </a:lnTo>
                  <a:lnTo>
                    <a:pt x="106203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8C108F7E-1640-46AD-982C-C2B387F8CA4A}"/>
                </a:ext>
              </a:extLst>
            </p:cNvPr>
            <p:cNvSpPr/>
            <p:nvPr/>
          </p:nvSpPr>
          <p:spPr>
            <a:xfrm>
              <a:off x="3205163" y="3402013"/>
              <a:ext cx="1866900" cy="484187"/>
            </a:xfrm>
            <a:custGeom>
              <a:avLst/>
              <a:gdLst>
                <a:gd name="connsiteX0" fmla="*/ 1145381 w 1866900"/>
                <a:gd name="connsiteY0" fmla="*/ 250032 h 483394"/>
                <a:gd name="connsiteX1" fmla="*/ 862012 w 1866900"/>
                <a:gd name="connsiteY1" fmla="*/ 297657 h 483394"/>
                <a:gd name="connsiteX2" fmla="*/ 750093 w 1866900"/>
                <a:gd name="connsiteY2" fmla="*/ 352425 h 483394"/>
                <a:gd name="connsiteX3" fmla="*/ 626268 w 1866900"/>
                <a:gd name="connsiteY3" fmla="*/ 376238 h 483394"/>
                <a:gd name="connsiteX4" fmla="*/ 492918 w 1866900"/>
                <a:gd name="connsiteY4" fmla="*/ 419100 h 483394"/>
                <a:gd name="connsiteX5" fmla="*/ 338137 w 1866900"/>
                <a:gd name="connsiteY5" fmla="*/ 471488 h 483394"/>
                <a:gd name="connsiteX6" fmla="*/ 314325 w 1866900"/>
                <a:gd name="connsiteY6" fmla="*/ 483394 h 483394"/>
                <a:gd name="connsiteX7" fmla="*/ 290512 w 1866900"/>
                <a:gd name="connsiteY7" fmla="*/ 483394 h 483394"/>
                <a:gd name="connsiteX8" fmla="*/ 259556 w 1866900"/>
                <a:gd name="connsiteY8" fmla="*/ 478632 h 483394"/>
                <a:gd name="connsiteX9" fmla="*/ 202406 w 1866900"/>
                <a:gd name="connsiteY9" fmla="*/ 452438 h 483394"/>
                <a:gd name="connsiteX10" fmla="*/ 109537 w 1866900"/>
                <a:gd name="connsiteY10" fmla="*/ 392907 h 483394"/>
                <a:gd name="connsiteX11" fmla="*/ 0 w 1866900"/>
                <a:gd name="connsiteY11" fmla="*/ 319088 h 483394"/>
                <a:gd name="connsiteX12" fmla="*/ 2381 w 1866900"/>
                <a:gd name="connsiteY12" fmla="*/ 230982 h 483394"/>
                <a:gd name="connsiteX13" fmla="*/ 76200 w 1866900"/>
                <a:gd name="connsiteY13" fmla="*/ 254794 h 483394"/>
                <a:gd name="connsiteX14" fmla="*/ 157162 w 1866900"/>
                <a:gd name="connsiteY14" fmla="*/ 269082 h 483394"/>
                <a:gd name="connsiteX15" fmla="*/ 209550 w 1866900"/>
                <a:gd name="connsiteY15" fmla="*/ 276225 h 483394"/>
                <a:gd name="connsiteX16" fmla="*/ 264318 w 1866900"/>
                <a:gd name="connsiteY16" fmla="*/ 273844 h 483394"/>
                <a:gd name="connsiteX17" fmla="*/ 378618 w 1866900"/>
                <a:gd name="connsiteY17" fmla="*/ 259557 h 483394"/>
                <a:gd name="connsiteX18" fmla="*/ 609600 w 1866900"/>
                <a:gd name="connsiteY18" fmla="*/ 216694 h 483394"/>
                <a:gd name="connsiteX19" fmla="*/ 812006 w 1866900"/>
                <a:gd name="connsiteY19" fmla="*/ 173832 h 483394"/>
                <a:gd name="connsiteX20" fmla="*/ 1162050 w 1866900"/>
                <a:gd name="connsiteY20" fmla="*/ 102394 h 483394"/>
                <a:gd name="connsiteX21" fmla="*/ 1416843 w 1866900"/>
                <a:gd name="connsiteY21" fmla="*/ 42863 h 483394"/>
                <a:gd name="connsiteX22" fmla="*/ 1509712 w 1866900"/>
                <a:gd name="connsiteY22" fmla="*/ 14288 h 483394"/>
                <a:gd name="connsiteX23" fmla="*/ 1552575 w 1866900"/>
                <a:gd name="connsiteY23" fmla="*/ 2382 h 483394"/>
                <a:gd name="connsiteX24" fmla="*/ 1602581 w 1866900"/>
                <a:gd name="connsiteY24" fmla="*/ 0 h 483394"/>
                <a:gd name="connsiteX25" fmla="*/ 1669256 w 1866900"/>
                <a:gd name="connsiteY25" fmla="*/ 14288 h 483394"/>
                <a:gd name="connsiteX26" fmla="*/ 1733550 w 1866900"/>
                <a:gd name="connsiteY26" fmla="*/ 38100 h 483394"/>
                <a:gd name="connsiteX27" fmla="*/ 1788318 w 1866900"/>
                <a:gd name="connsiteY27" fmla="*/ 61913 h 483394"/>
                <a:gd name="connsiteX28" fmla="*/ 1821656 w 1866900"/>
                <a:gd name="connsiteY28" fmla="*/ 80963 h 483394"/>
                <a:gd name="connsiteX29" fmla="*/ 1847850 w 1866900"/>
                <a:gd name="connsiteY29" fmla="*/ 102394 h 483394"/>
                <a:gd name="connsiteX30" fmla="*/ 1862137 w 1866900"/>
                <a:gd name="connsiteY30" fmla="*/ 121444 h 483394"/>
                <a:gd name="connsiteX31" fmla="*/ 1866900 w 1866900"/>
                <a:gd name="connsiteY31" fmla="*/ 147638 h 483394"/>
                <a:gd name="connsiteX32" fmla="*/ 1854993 w 1866900"/>
                <a:gd name="connsiteY32" fmla="*/ 169069 h 483394"/>
                <a:gd name="connsiteX33" fmla="*/ 1833562 w 1866900"/>
                <a:gd name="connsiteY33" fmla="*/ 180975 h 483394"/>
                <a:gd name="connsiteX34" fmla="*/ 1781175 w 1866900"/>
                <a:gd name="connsiteY34" fmla="*/ 195263 h 483394"/>
                <a:gd name="connsiteX35" fmla="*/ 1719262 w 1866900"/>
                <a:gd name="connsiteY35" fmla="*/ 204788 h 483394"/>
                <a:gd name="connsiteX36" fmla="*/ 1645443 w 1866900"/>
                <a:gd name="connsiteY36" fmla="*/ 207169 h 483394"/>
                <a:gd name="connsiteX37" fmla="*/ 1547812 w 1866900"/>
                <a:gd name="connsiteY37" fmla="*/ 209550 h 483394"/>
                <a:gd name="connsiteX38" fmla="*/ 1419225 w 1866900"/>
                <a:gd name="connsiteY38" fmla="*/ 221457 h 483394"/>
                <a:gd name="connsiteX39" fmla="*/ 1145381 w 1866900"/>
                <a:gd name="connsiteY39" fmla="*/ 25003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6900" h="483394">
                  <a:moveTo>
                    <a:pt x="1145381" y="250032"/>
                  </a:moveTo>
                  <a:lnTo>
                    <a:pt x="862012" y="297657"/>
                  </a:lnTo>
                  <a:lnTo>
                    <a:pt x="750093" y="352425"/>
                  </a:lnTo>
                  <a:lnTo>
                    <a:pt x="626268" y="376238"/>
                  </a:lnTo>
                  <a:lnTo>
                    <a:pt x="492918" y="419100"/>
                  </a:lnTo>
                  <a:lnTo>
                    <a:pt x="338137" y="471488"/>
                  </a:lnTo>
                  <a:lnTo>
                    <a:pt x="314325" y="483394"/>
                  </a:lnTo>
                  <a:lnTo>
                    <a:pt x="290512" y="483394"/>
                  </a:lnTo>
                  <a:lnTo>
                    <a:pt x="259556" y="478632"/>
                  </a:lnTo>
                  <a:lnTo>
                    <a:pt x="202406" y="452438"/>
                  </a:lnTo>
                  <a:lnTo>
                    <a:pt x="109537" y="392907"/>
                  </a:lnTo>
                  <a:lnTo>
                    <a:pt x="0" y="319088"/>
                  </a:lnTo>
                  <a:cubicBezTo>
                    <a:pt x="794" y="289719"/>
                    <a:pt x="1587" y="260351"/>
                    <a:pt x="2381" y="230982"/>
                  </a:cubicBezTo>
                  <a:lnTo>
                    <a:pt x="76200" y="254794"/>
                  </a:lnTo>
                  <a:lnTo>
                    <a:pt x="157162" y="269082"/>
                  </a:lnTo>
                  <a:lnTo>
                    <a:pt x="209550" y="276225"/>
                  </a:lnTo>
                  <a:lnTo>
                    <a:pt x="264318" y="273844"/>
                  </a:lnTo>
                  <a:lnTo>
                    <a:pt x="378618" y="259557"/>
                  </a:lnTo>
                  <a:lnTo>
                    <a:pt x="609600" y="216694"/>
                  </a:lnTo>
                  <a:lnTo>
                    <a:pt x="812006" y="173832"/>
                  </a:lnTo>
                  <a:lnTo>
                    <a:pt x="1162050" y="102394"/>
                  </a:lnTo>
                  <a:lnTo>
                    <a:pt x="1416843" y="42863"/>
                  </a:lnTo>
                  <a:lnTo>
                    <a:pt x="1509712" y="14288"/>
                  </a:lnTo>
                  <a:lnTo>
                    <a:pt x="1552575" y="2382"/>
                  </a:lnTo>
                  <a:lnTo>
                    <a:pt x="1602581" y="0"/>
                  </a:lnTo>
                  <a:lnTo>
                    <a:pt x="1669256" y="14288"/>
                  </a:lnTo>
                  <a:lnTo>
                    <a:pt x="1733550" y="38100"/>
                  </a:lnTo>
                  <a:lnTo>
                    <a:pt x="1788318" y="61913"/>
                  </a:lnTo>
                  <a:lnTo>
                    <a:pt x="1821656" y="80963"/>
                  </a:lnTo>
                  <a:lnTo>
                    <a:pt x="1847850" y="102394"/>
                  </a:lnTo>
                  <a:lnTo>
                    <a:pt x="1862137" y="121444"/>
                  </a:lnTo>
                  <a:lnTo>
                    <a:pt x="1866900" y="147638"/>
                  </a:lnTo>
                  <a:lnTo>
                    <a:pt x="1854993" y="169069"/>
                  </a:lnTo>
                  <a:lnTo>
                    <a:pt x="1833562" y="180975"/>
                  </a:lnTo>
                  <a:lnTo>
                    <a:pt x="1781175" y="195263"/>
                  </a:lnTo>
                  <a:lnTo>
                    <a:pt x="1719262" y="204788"/>
                  </a:lnTo>
                  <a:lnTo>
                    <a:pt x="1645443" y="207169"/>
                  </a:lnTo>
                  <a:lnTo>
                    <a:pt x="1547812" y="209550"/>
                  </a:lnTo>
                  <a:lnTo>
                    <a:pt x="1419225" y="221457"/>
                  </a:lnTo>
                  <a:lnTo>
                    <a:pt x="1145381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08A7C133-A7D3-46D0-B763-B48B828DEBD1}"/>
                </a:ext>
              </a:extLst>
            </p:cNvPr>
            <p:cNvSpPr/>
            <p:nvPr/>
          </p:nvSpPr>
          <p:spPr>
            <a:xfrm rot="16200000">
              <a:off x="1407319" y="3417094"/>
              <a:ext cx="2930525" cy="849313"/>
            </a:xfrm>
            <a:custGeom>
              <a:avLst/>
              <a:gdLst>
                <a:gd name="connsiteX0" fmla="*/ 1932214 w 2930979"/>
                <a:gd name="connsiteY0" fmla="*/ 835478 h 849085"/>
                <a:gd name="connsiteX1" fmla="*/ 1787979 w 2930979"/>
                <a:gd name="connsiteY1" fmla="*/ 821871 h 849085"/>
                <a:gd name="connsiteX2" fmla="*/ 1649186 w 2930979"/>
                <a:gd name="connsiteY2" fmla="*/ 802821 h 849085"/>
                <a:gd name="connsiteX3" fmla="*/ 1559379 w 2930979"/>
                <a:gd name="connsiteY3" fmla="*/ 800100 h 849085"/>
                <a:gd name="connsiteX4" fmla="*/ 1368879 w 2930979"/>
                <a:gd name="connsiteY4" fmla="*/ 751114 h 849085"/>
                <a:gd name="connsiteX5" fmla="*/ 1240972 w 2930979"/>
                <a:gd name="connsiteY5" fmla="*/ 715735 h 849085"/>
                <a:gd name="connsiteX6" fmla="*/ 1123950 w 2930979"/>
                <a:gd name="connsiteY6" fmla="*/ 677635 h 849085"/>
                <a:gd name="connsiteX7" fmla="*/ 1031422 w 2930979"/>
                <a:gd name="connsiteY7" fmla="*/ 647700 h 849085"/>
                <a:gd name="connsiteX8" fmla="*/ 917122 w 2930979"/>
                <a:gd name="connsiteY8" fmla="*/ 604157 h 849085"/>
                <a:gd name="connsiteX9" fmla="*/ 835479 w 2930979"/>
                <a:gd name="connsiteY9" fmla="*/ 571500 h 849085"/>
                <a:gd name="connsiteX10" fmla="*/ 713014 w 2930979"/>
                <a:gd name="connsiteY10" fmla="*/ 511628 h 849085"/>
                <a:gd name="connsiteX11" fmla="*/ 595993 w 2930979"/>
                <a:gd name="connsiteY11" fmla="*/ 446314 h 849085"/>
                <a:gd name="connsiteX12" fmla="*/ 459922 w 2930979"/>
                <a:gd name="connsiteY12" fmla="*/ 361950 h 849085"/>
                <a:gd name="connsiteX13" fmla="*/ 345622 w 2930979"/>
                <a:gd name="connsiteY13" fmla="*/ 288471 h 849085"/>
                <a:gd name="connsiteX14" fmla="*/ 231322 w 2930979"/>
                <a:gd name="connsiteY14" fmla="*/ 209550 h 849085"/>
                <a:gd name="connsiteX15" fmla="*/ 106136 w 2930979"/>
                <a:gd name="connsiteY15" fmla="*/ 127907 h 849085"/>
                <a:gd name="connsiteX16" fmla="*/ 35379 w 2930979"/>
                <a:gd name="connsiteY16" fmla="*/ 78921 h 849085"/>
                <a:gd name="connsiteX17" fmla="*/ 19050 w 2930979"/>
                <a:gd name="connsiteY17" fmla="*/ 65314 h 849085"/>
                <a:gd name="connsiteX18" fmla="*/ 2722 w 2930979"/>
                <a:gd name="connsiteY18" fmla="*/ 40821 h 849085"/>
                <a:gd name="connsiteX19" fmla="*/ 0 w 2930979"/>
                <a:gd name="connsiteY19" fmla="*/ 16328 h 849085"/>
                <a:gd name="connsiteX20" fmla="*/ 8164 w 2930979"/>
                <a:gd name="connsiteY20" fmla="*/ 2721 h 849085"/>
                <a:gd name="connsiteX21" fmla="*/ 24493 w 2930979"/>
                <a:gd name="connsiteY21" fmla="*/ 0 h 849085"/>
                <a:gd name="connsiteX22" fmla="*/ 68036 w 2930979"/>
                <a:gd name="connsiteY22" fmla="*/ 19050 h 849085"/>
                <a:gd name="connsiteX23" fmla="*/ 206829 w 2930979"/>
                <a:gd name="connsiteY23" fmla="*/ 100693 h 849085"/>
                <a:gd name="connsiteX24" fmla="*/ 361950 w 2930979"/>
                <a:gd name="connsiteY24" fmla="*/ 185057 h 849085"/>
                <a:gd name="connsiteX25" fmla="*/ 473529 w 2930979"/>
                <a:gd name="connsiteY25" fmla="*/ 244928 h 849085"/>
                <a:gd name="connsiteX26" fmla="*/ 574222 w 2930979"/>
                <a:gd name="connsiteY26" fmla="*/ 293914 h 849085"/>
                <a:gd name="connsiteX27" fmla="*/ 666750 w 2930979"/>
                <a:gd name="connsiteY27" fmla="*/ 334735 h 849085"/>
                <a:gd name="connsiteX28" fmla="*/ 762000 w 2930979"/>
                <a:gd name="connsiteY28" fmla="*/ 372835 h 849085"/>
                <a:gd name="connsiteX29" fmla="*/ 859972 w 2930979"/>
                <a:gd name="connsiteY29" fmla="*/ 410935 h 849085"/>
                <a:gd name="connsiteX30" fmla="*/ 996043 w 2930979"/>
                <a:gd name="connsiteY30" fmla="*/ 459921 h 849085"/>
                <a:gd name="connsiteX31" fmla="*/ 1069522 w 2930979"/>
                <a:gd name="connsiteY31" fmla="*/ 481693 h 849085"/>
                <a:gd name="connsiteX32" fmla="*/ 1189264 w 2930979"/>
                <a:gd name="connsiteY32" fmla="*/ 514350 h 849085"/>
                <a:gd name="connsiteX33" fmla="*/ 1319893 w 2930979"/>
                <a:gd name="connsiteY33" fmla="*/ 536121 h 849085"/>
                <a:gd name="connsiteX34" fmla="*/ 1415143 w 2930979"/>
                <a:gd name="connsiteY34" fmla="*/ 549728 h 849085"/>
                <a:gd name="connsiteX35" fmla="*/ 1559379 w 2930979"/>
                <a:gd name="connsiteY35" fmla="*/ 568778 h 849085"/>
                <a:gd name="connsiteX36" fmla="*/ 1777093 w 2930979"/>
                <a:gd name="connsiteY36" fmla="*/ 585107 h 849085"/>
                <a:gd name="connsiteX37" fmla="*/ 2030186 w 2930979"/>
                <a:gd name="connsiteY37" fmla="*/ 598714 h 849085"/>
                <a:gd name="connsiteX38" fmla="*/ 2286000 w 2930979"/>
                <a:gd name="connsiteY38" fmla="*/ 601435 h 849085"/>
                <a:gd name="connsiteX39" fmla="*/ 2481943 w 2930979"/>
                <a:gd name="connsiteY39" fmla="*/ 598714 h 849085"/>
                <a:gd name="connsiteX40" fmla="*/ 2579914 w 2930979"/>
                <a:gd name="connsiteY40" fmla="*/ 590550 h 849085"/>
                <a:gd name="connsiteX41" fmla="*/ 2620736 w 2930979"/>
                <a:gd name="connsiteY41" fmla="*/ 582385 h 849085"/>
                <a:gd name="connsiteX42" fmla="*/ 2672443 w 2930979"/>
                <a:gd name="connsiteY42" fmla="*/ 563335 h 849085"/>
                <a:gd name="connsiteX43" fmla="*/ 2745922 w 2930979"/>
                <a:gd name="connsiteY43" fmla="*/ 522514 h 849085"/>
                <a:gd name="connsiteX44" fmla="*/ 2833007 w 2930979"/>
                <a:gd name="connsiteY44" fmla="*/ 459921 h 849085"/>
                <a:gd name="connsiteX45" fmla="*/ 2868386 w 2930979"/>
                <a:gd name="connsiteY45" fmla="*/ 432707 h 849085"/>
                <a:gd name="connsiteX46" fmla="*/ 2895600 w 2930979"/>
                <a:gd name="connsiteY46" fmla="*/ 413657 h 849085"/>
                <a:gd name="connsiteX47" fmla="*/ 2914650 w 2930979"/>
                <a:gd name="connsiteY47" fmla="*/ 408214 h 849085"/>
                <a:gd name="connsiteX48" fmla="*/ 2925536 w 2930979"/>
                <a:gd name="connsiteY48" fmla="*/ 413657 h 849085"/>
                <a:gd name="connsiteX49" fmla="*/ 2930979 w 2930979"/>
                <a:gd name="connsiteY49" fmla="*/ 435428 h 849085"/>
                <a:gd name="connsiteX50" fmla="*/ 2917372 w 2930979"/>
                <a:gd name="connsiteY50" fmla="*/ 517071 h 849085"/>
                <a:gd name="connsiteX51" fmla="*/ 2892879 w 2930979"/>
                <a:gd name="connsiteY51" fmla="*/ 609600 h 849085"/>
                <a:gd name="connsiteX52" fmla="*/ 2854779 w 2930979"/>
                <a:gd name="connsiteY52" fmla="*/ 699407 h 849085"/>
                <a:gd name="connsiteX53" fmla="*/ 2819400 w 2930979"/>
                <a:gd name="connsiteY53" fmla="*/ 808264 h 849085"/>
                <a:gd name="connsiteX54" fmla="*/ 2664279 w 2930979"/>
                <a:gd name="connsiteY54" fmla="*/ 821871 h 849085"/>
                <a:gd name="connsiteX55" fmla="*/ 2495550 w 2930979"/>
                <a:gd name="connsiteY55" fmla="*/ 840921 h 849085"/>
                <a:gd name="connsiteX56" fmla="*/ 2343150 w 2930979"/>
                <a:gd name="connsiteY56" fmla="*/ 849085 h 849085"/>
                <a:gd name="connsiteX57" fmla="*/ 2149929 w 2930979"/>
                <a:gd name="connsiteY57" fmla="*/ 846364 h 849085"/>
                <a:gd name="connsiteX58" fmla="*/ 1932214 w 2930979"/>
                <a:gd name="connsiteY58" fmla="*/ 835478 h 8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0979" h="849085">
                  <a:moveTo>
                    <a:pt x="1932214" y="835478"/>
                  </a:moveTo>
                  <a:lnTo>
                    <a:pt x="1787979" y="821871"/>
                  </a:lnTo>
                  <a:lnTo>
                    <a:pt x="1649186" y="802821"/>
                  </a:lnTo>
                  <a:lnTo>
                    <a:pt x="1559379" y="800100"/>
                  </a:lnTo>
                  <a:lnTo>
                    <a:pt x="1368879" y="751114"/>
                  </a:lnTo>
                  <a:lnTo>
                    <a:pt x="1240972" y="715735"/>
                  </a:lnTo>
                  <a:lnTo>
                    <a:pt x="1123950" y="677635"/>
                  </a:lnTo>
                  <a:lnTo>
                    <a:pt x="1031422" y="647700"/>
                  </a:lnTo>
                  <a:lnTo>
                    <a:pt x="917122" y="604157"/>
                  </a:lnTo>
                  <a:lnTo>
                    <a:pt x="835479" y="571500"/>
                  </a:lnTo>
                  <a:lnTo>
                    <a:pt x="713014" y="511628"/>
                  </a:lnTo>
                  <a:lnTo>
                    <a:pt x="595993" y="446314"/>
                  </a:lnTo>
                  <a:lnTo>
                    <a:pt x="459922" y="361950"/>
                  </a:lnTo>
                  <a:lnTo>
                    <a:pt x="345622" y="288471"/>
                  </a:lnTo>
                  <a:lnTo>
                    <a:pt x="231322" y="209550"/>
                  </a:lnTo>
                  <a:lnTo>
                    <a:pt x="106136" y="127907"/>
                  </a:lnTo>
                  <a:lnTo>
                    <a:pt x="35379" y="78921"/>
                  </a:lnTo>
                  <a:lnTo>
                    <a:pt x="19050" y="65314"/>
                  </a:lnTo>
                  <a:lnTo>
                    <a:pt x="2722" y="40821"/>
                  </a:lnTo>
                  <a:lnTo>
                    <a:pt x="0" y="16328"/>
                  </a:lnTo>
                  <a:lnTo>
                    <a:pt x="8164" y="2721"/>
                  </a:lnTo>
                  <a:lnTo>
                    <a:pt x="24493" y="0"/>
                  </a:lnTo>
                  <a:lnTo>
                    <a:pt x="68036" y="19050"/>
                  </a:lnTo>
                  <a:lnTo>
                    <a:pt x="206829" y="100693"/>
                  </a:lnTo>
                  <a:lnTo>
                    <a:pt x="361950" y="185057"/>
                  </a:lnTo>
                  <a:lnTo>
                    <a:pt x="473529" y="244928"/>
                  </a:lnTo>
                  <a:lnTo>
                    <a:pt x="574222" y="293914"/>
                  </a:lnTo>
                  <a:lnTo>
                    <a:pt x="666750" y="334735"/>
                  </a:lnTo>
                  <a:lnTo>
                    <a:pt x="762000" y="372835"/>
                  </a:lnTo>
                  <a:lnTo>
                    <a:pt x="859972" y="410935"/>
                  </a:lnTo>
                  <a:lnTo>
                    <a:pt x="996043" y="459921"/>
                  </a:lnTo>
                  <a:lnTo>
                    <a:pt x="1069522" y="481693"/>
                  </a:lnTo>
                  <a:lnTo>
                    <a:pt x="1189264" y="514350"/>
                  </a:lnTo>
                  <a:lnTo>
                    <a:pt x="1319893" y="536121"/>
                  </a:lnTo>
                  <a:lnTo>
                    <a:pt x="1415143" y="549728"/>
                  </a:lnTo>
                  <a:lnTo>
                    <a:pt x="1559379" y="568778"/>
                  </a:lnTo>
                  <a:lnTo>
                    <a:pt x="1777093" y="585107"/>
                  </a:lnTo>
                  <a:lnTo>
                    <a:pt x="2030186" y="598714"/>
                  </a:lnTo>
                  <a:lnTo>
                    <a:pt x="2286000" y="601435"/>
                  </a:lnTo>
                  <a:lnTo>
                    <a:pt x="2481943" y="598714"/>
                  </a:lnTo>
                  <a:lnTo>
                    <a:pt x="2579914" y="590550"/>
                  </a:lnTo>
                  <a:lnTo>
                    <a:pt x="2620736" y="582385"/>
                  </a:lnTo>
                  <a:lnTo>
                    <a:pt x="2672443" y="563335"/>
                  </a:lnTo>
                  <a:lnTo>
                    <a:pt x="2745922" y="522514"/>
                  </a:lnTo>
                  <a:lnTo>
                    <a:pt x="2833007" y="459921"/>
                  </a:lnTo>
                  <a:lnTo>
                    <a:pt x="2868386" y="432707"/>
                  </a:lnTo>
                  <a:lnTo>
                    <a:pt x="2895600" y="413657"/>
                  </a:lnTo>
                  <a:lnTo>
                    <a:pt x="2914650" y="408214"/>
                  </a:lnTo>
                  <a:lnTo>
                    <a:pt x="2925536" y="413657"/>
                  </a:lnTo>
                  <a:lnTo>
                    <a:pt x="2930979" y="435428"/>
                  </a:lnTo>
                  <a:lnTo>
                    <a:pt x="2917372" y="517071"/>
                  </a:lnTo>
                  <a:lnTo>
                    <a:pt x="2892879" y="609600"/>
                  </a:lnTo>
                  <a:lnTo>
                    <a:pt x="2854779" y="699407"/>
                  </a:lnTo>
                  <a:lnTo>
                    <a:pt x="2819400" y="808264"/>
                  </a:lnTo>
                  <a:lnTo>
                    <a:pt x="2664279" y="821871"/>
                  </a:lnTo>
                  <a:lnTo>
                    <a:pt x="2495550" y="840921"/>
                  </a:lnTo>
                  <a:lnTo>
                    <a:pt x="2343150" y="849085"/>
                  </a:lnTo>
                  <a:lnTo>
                    <a:pt x="2149929" y="846364"/>
                  </a:lnTo>
                  <a:lnTo>
                    <a:pt x="1932214" y="8354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85CF27C0-9135-4343-B43C-01454A9DD54C}"/>
                </a:ext>
              </a:extLst>
            </p:cNvPr>
            <p:cNvSpPr/>
            <p:nvPr/>
          </p:nvSpPr>
          <p:spPr>
            <a:xfrm rot="16200000">
              <a:off x="4695032" y="3123406"/>
              <a:ext cx="2217738" cy="428625"/>
            </a:xfrm>
            <a:custGeom>
              <a:avLst/>
              <a:gdLst>
                <a:gd name="connsiteX0" fmla="*/ 1200150 w 2216944"/>
                <a:gd name="connsiteY0" fmla="*/ 383381 h 428625"/>
                <a:gd name="connsiteX1" fmla="*/ 795337 w 2216944"/>
                <a:gd name="connsiteY1" fmla="*/ 385763 h 428625"/>
                <a:gd name="connsiteX2" fmla="*/ 635794 w 2216944"/>
                <a:gd name="connsiteY2" fmla="*/ 385763 h 428625"/>
                <a:gd name="connsiteX3" fmla="*/ 576262 w 2216944"/>
                <a:gd name="connsiteY3" fmla="*/ 392906 h 428625"/>
                <a:gd name="connsiteX4" fmla="*/ 507206 w 2216944"/>
                <a:gd name="connsiteY4" fmla="*/ 395288 h 428625"/>
                <a:gd name="connsiteX5" fmla="*/ 421481 w 2216944"/>
                <a:gd name="connsiteY5" fmla="*/ 390525 h 428625"/>
                <a:gd name="connsiteX6" fmla="*/ 354806 w 2216944"/>
                <a:gd name="connsiteY6" fmla="*/ 381000 h 428625"/>
                <a:gd name="connsiteX7" fmla="*/ 278606 w 2216944"/>
                <a:gd name="connsiteY7" fmla="*/ 371475 h 428625"/>
                <a:gd name="connsiteX8" fmla="*/ 204787 w 2216944"/>
                <a:gd name="connsiteY8" fmla="*/ 357188 h 428625"/>
                <a:gd name="connsiteX9" fmla="*/ 133350 w 2216944"/>
                <a:gd name="connsiteY9" fmla="*/ 342900 h 428625"/>
                <a:gd name="connsiteX10" fmla="*/ 76200 w 2216944"/>
                <a:gd name="connsiteY10" fmla="*/ 328613 h 428625"/>
                <a:gd name="connsiteX11" fmla="*/ 38100 w 2216944"/>
                <a:gd name="connsiteY11" fmla="*/ 314325 h 428625"/>
                <a:gd name="connsiteX12" fmla="*/ 11906 w 2216944"/>
                <a:gd name="connsiteY12" fmla="*/ 297656 h 428625"/>
                <a:gd name="connsiteX13" fmla="*/ 0 w 2216944"/>
                <a:gd name="connsiteY13" fmla="*/ 285750 h 428625"/>
                <a:gd name="connsiteX14" fmla="*/ 0 w 2216944"/>
                <a:gd name="connsiteY14" fmla="*/ 254794 h 428625"/>
                <a:gd name="connsiteX15" fmla="*/ 14287 w 2216944"/>
                <a:gd name="connsiteY15" fmla="*/ 230981 h 428625"/>
                <a:gd name="connsiteX16" fmla="*/ 59531 w 2216944"/>
                <a:gd name="connsiteY16" fmla="*/ 197644 h 428625"/>
                <a:gd name="connsiteX17" fmla="*/ 119062 w 2216944"/>
                <a:gd name="connsiteY17" fmla="*/ 171450 h 428625"/>
                <a:gd name="connsiteX18" fmla="*/ 188119 w 2216944"/>
                <a:gd name="connsiteY18" fmla="*/ 145256 h 428625"/>
                <a:gd name="connsiteX19" fmla="*/ 259556 w 2216944"/>
                <a:gd name="connsiteY19" fmla="*/ 126206 h 428625"/>
                <a:gd name="connsiteX20" fmla="*/ 319087 w 2216944"/>
                <a:gd name="connsiteY20" fmla="*/ 119063 h 428625"/>
                <a:gd name="connsiteX21" fmla="*/ 364331 w 2216944"/>
                <a:gd name="connsiteY21" fmla="*/ 121444 h 428625"/>
                <a:gd name="connsiteX22" fmla="*/ 428625 w 2216944"/>
                <a:gd name="connsiteY22" fmla="*/ 138113 h 428625"/>
                <a:gd name="connsiteX23" fmla="*/ 511969 w 2216944"/>
                <a:gd name="connsiteY23" fmla="*/ 152400 h 428625"/>
                <a:gd name="connsiteX24" fmla="*/ 626269 w 2216944"/>
                <a:gd name="connsiteY24" fmla="*/ 161925 h 428625"/>
                <a:gd name="connsiteX25" fmla="*/ 857250 w 2216944"/>
                <a:gd name="connsiteY25" fmla="*/ 159544 h 428625"/>
                <a:gd name="connsiteX26" fmla="*/ 1243012 w 2216944"/>
                <a:gd name="connsiteY26" fmla="*/ 161925 h 428625"/>
                <a:gd name="connsiteX27" fmla="*/ 1585912 w 2216944"/>
                <a:gd name="connsiteY27" fmla="*/ 159544 h 428625"/>
                <a:gd name="connsiteX28" fmla="*/ 1726406 w 2216944"/>
                <a:gd name="connsiteY28" fmla="*/ 161925 h 428625"/>
                <a:gd name="connsiteX29" fmla="*/ 1814512 w 2216944"/>
                <a:gd name="connsiteY29" fmla="*/ 157163 h 428625"/>
                <a:gd name="connsiteX30" fmla="*/ 1878806 w 2216944"/>
                <a:gd name="connsiteY30" fmla="*/ 150019 h 428625"/>
                <a:gd name="connsiteX31" fmla="*/ 1935956 w 2216944"/>
                <a:gd name="connsiteY31" fmla="*/ 138113 h 428625"/>
                <a:gd name="connsiteX32" fmla="*/ 2002631 w 2216944"/>
                <a:gd name="connsiteY32" fmla="*/ 119063 h 428625"/>
                <a:gd name="connsiteX33" fmla="*/ 2062162 w 2216944"/>
                <a:gd name="connsiteY33" fmla="*/ 92869 h 428625"/>
                <a:gd name="connsiteX34" fmla="*/ 2100262 w 2216944"/>
                <a:gd name="connsiteY34" fmla="*/ 66675 h 428625"/>
                <a:gd name="connsiteX35" fmla="*/ 2121694 w 2216944"/>
                <a:gd name="connsiteY35" fmla="*/ 38100 h 428625"/>
                <a:gd name="connsiteX36" fmla="*/ 2138362 w 2216944"/>
                <a:gd name="connsiteY36" fmla="*/ 19050 h 428625"/>
                <a:gd name="connsiteX37" fmla="*/ 2166937 w 2216944"/>
                <a:gd name="connsiteY37" fmla="*/ 4763 h 428625"/>
                <a:gd name="connsiteX38" fmla="*/ 2195512 w 2216944"/>
                <a:gd name="connsiteY38" fmla="*/ 0 h 428625"/>
                <a:gd name="connsiteX39" fmla="*/ 2209800 w 2216944"/>
                <a:gd name="connsiteY39" fmla="*/ 2381 h 428625"/>
                <a:gd name="connsiteX40" fmla="*/ 2216944 w 2216944"/>
                <a:gd name="connsiteY40" fmla="*/ 9525 h 428625"/>
                <a:gd name="connsiteX41" fmla="*/ 2214562 w 2216944"/>
                <a:gd name="connsiteY41" fmla="*/ 28575 h 428625"/>
                <a:gd name="connsiteX42" fmla="*/ 2197894 w 2216944"/>
                <a:gd name="connsiteY42" fmla="*/ 92869 h 428625"/>
                <a:gd name="connsiteX43" fmla="*/ 2166937 w 2216944"/>
                <a:gd name="connsiteY43" fmla="*/ 173831 h 428625"/>
                <a:gd name="connsiteX44" fmla="*/ 2128837 w 2216944"/>
                <a:gd name="connsiteY44" fmla="*/ 245269 h 428625"/>
                <a:gd name="connsiteX45" fmla="*/ 2085975 w 2216944"/>
                <a:gd name="connsiteY45" fmla="*/ 314325 h 428625"/>
                <a:gd name="connsiteX46" fmla="*/ 2028825 w 2216944"/>
                <a:gd name="connsiteY46" fmla="*/ 378619 h 428625"/>
                <a:gd name="connsiteX47" fmla="*/ 1988344 w 2216944"/>
                <a:gd name="connsiteY47" fmla="*/ 414338 h 428625"/>
                <a:gd name="connsiteX48" fmla="*/ 1962150 w 2216944"/>
                <a:gd name="connsiteY48" fmla="*/ 426244 h 428625"/>
                <a:gd name="connsiteX49" fmla="*/ 1935956 w 2216944"/>
                <a:gd name="connsiteY49" fmla="*/ 428625 h 428625"/>
                <a:gd name="connsiteX50" fmla="*/ 1900237 w 2216944"/>
                <a:gd name="connsiteY50" fmla="*/ 428625 h 428625"/>
                <a:gd name="connsiteX51" fmla="*/ 1866900 w 2216944"/>
                <a:gd name="connsiteY51" fmla="*/ 416719 h 428625"/>
                <a:gd name="connsiteX52" fmla="*/ 1819275 w 2216944"/>
                <a:gd name="connsiteY52" fmla="*/ 400050 h 428625"/>
                <a:gd name="connsiteX53" fmla="*/ 1750219 w 2216944"/>
                <a:gd name="connsiteY53" fmla="*/ 388144 h 428625"/>
                <a:gd name="connsiteX54" fmla="*/ 1557337 w 2216944"/>
                <a:gd name="connsiteY54" fmla="*/ 383381 h 428625"/>
                <a:gd name="connsiteX55" fmla="*/ 1200150 w 2216944"/>
                <a:gd name="connsiteY55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16944" h="428625">
                  <a:moveTo>
                    <a:pt x="1200150" y="383381"/>
                  </a:moveTo>
                  <a:lnTo>
                    <a:pt x="795337" y="385763"/>
                  </a:lnTo>
                  <a:lnTo>
                    <a:pt x="635794" y="385763"/>
                  </a:lnTo>
                  <a:lnTo>
                    <a:pt x="576262" y="392906"/>
                  </a:lnTo>
                  <a:lnTo>
                    <a:pt x="507206" y="395288"/>
                  </a:lnTo>
                  <a:lnTo>
                    <a:pt x="421481" y="390525"/>
                  </a:lnTo>
                  <a:lnTo>
                    <a:pt x="354806" y="381000"/>
                  </a:lnTo>
                  <a:lnTo>
                    <a:pt x="278606" y="371475"/>
                  </a:lnTo>
                  <a:lnTo>
                    <a:pt x="204787" y="357188"/>
                  </a:lnTo>
                  <a:lnTo>
                    <a:pt x="133350" y="342900"/>
                  </a:lnTo>
                  <a:lnTo>
                    <a:pt x="76200" y="328613"/>
                  </a:lnTo>
                  <a:lnTo>
                    <a:pt x="38100" y="314325"/>
                  </a:lnTo>
                  <a:lnTo>
                    <a:pt x="11906" y="297656"/>
                  </a:lnTo>
                  <a:lnTo>
                    <a:pt x="0" y="285750"/>
                  </a:lnTo>
                  <a:lnTo>
                    <a:pt x="0" y="254794"/>
                  </a:lnTo>
                  <a:lnTo>
                    <a:pt x="14287" y="230981"/>
                  </a:lnTo>
                  <a:lnTo>
                    <a:pt x="59531" y="197644"/>
                  </a:lnTo>
                  <a:lnTo>
                    <a:pt x="119062" y="171450"/>
                  </a:lnTo>
                  <a:lnTo>
                    <a:pt x="188119" y="145256"/>
                  </a:lnTo>
                  <a:lnTo>
                    <a:pt x="259556" y="126206"/>
                  </a:lnTo>
                  <a:lnTo>
                    <a:pt x="319087" y="119063"/>
                  </a:lnTo>
                  <a:lnTo>
                    <a:pt x="364331" y="121444"/>
                  </a:lnTo>
                  <a:lnTo>
                    <a:pt x="428625" y="138113"/>
                  </a:lnTo>
                  <a:lnTo>
                    <a:pt x="511969" y="152400"/>
                  </a:lnTo>
                  <a:lnTo>
                    <a:pt x="626269" y="161925"/>
                  </a:lnTo>
                  <a:lnTo>
                    <a:pt x="857250" y="159544"/>
                  </a:lnTo>
                  <a:lnTo>
                    <a:pt x="1243012" y="161925"/>
                  </a:lnTo>
                  <a:lnTo>
                    <a:pt x="1585912" y="159544"/>
                  </a:lnTo>
                  <a:lnTo>
                    <a:pt x="1726406" y="161925"/>
                  </a:lnTo>
                  <a:lnTo>
                    <a:pt x="1814512" y="157163"/>
                  </a:lnTo>
                  <a:lnTo>
                    <a:pt x="1878806" y="150019"/>
                  </a:lnTo>
                  <a:lnTo>
                    <a:pt x="1935956" y="138113"/>
                  </a:lnTo>
                  <a:lnTo>
                    <a:pt x="2002631" y="119063"/>
                  </a:lnTo>
                  <a:lnTo>
                    <a:pt x="2062162" y="92869"/>
                  </a:lnTo>
                  <a:lnTo>
                    <a:pt x="2100262" y="66675"/>
                  </a:lnTo>
                  <a:lnTo>
                    <a:pt x="2121694" y="38100"/>
                  </a:lnTo>
                  <a:lnTo>
                    <a:pt x="2138362" y="19050"/>
                  </a:lnTo>
                  <a:lnTo>
                    <a:pt x="2166937" y="4763"/>
                  </a:lnTo>
                  <a:lnTo>
                    <a:pt x="2195512" y="0"/>
                  </a:lnTo>
                  <a:lnTo>
                    <a:pt x="2209800" y="2381"/>
                  </a:lnTo>
                  <a:lnTo>
                    <a:pt x="2216944" y="9525"/>
                  </a:lnTo>
                  <a:lnTo>
                    <a:pt x="2214562" y="28575"/>
                  </a:lnTo>
                  <a:lnTo>
                    <a:pt x="2197894" y="92869"/>
                  </a:lnTo>
                  <a:lnTo>
                    <a:pt x="2166937" y="173831"/>
                  </a:lnTo>
                  <a:lnTo>
                    <a:pt x="2128837" y="245269"/>
                  </a:lnTo>
                  <a:lnTo>
                    <a:pt x="2085975" y="314325"/>
                  </a:lnTo>
                  <a:lnTo>
                    <a:pt x="2028825" y="378619"/>
                  </a:lnTo>
                  <a:lnTo>
                    <a:pt x="1988344" y="414338"/>
                  </a:lnTo>
                  <a:lnTo>
                    <a:pt x="1962150" y="426244"/>
                  </a:lnTo>
                  <a:lnTo>
                    <a:pt x="1935956" y="428625"/>
                  </a:lnTo>
                  <a:lnTo>
                    <a:pt x="1900237" y="428625"/>
                  </a:lnTo>
                  <a:lnTo>
                    <a:pt x="1866900" y="416719"/>
                  </a:lnTo>
                  <a:lnTo>
                    <a:pt x="1819275" y="400050"/>
                  </a:lnTo>
                  <a:lnTo>
                    <a:pt x="1750219" y="388144"/>
                  </a:lnTo>
                  <a:lnTo>
                    <a:pt x="1557337" y="383381"/>
                  </a:lnTo>
                  <a:lnTo>
                    <a:pt x="120015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680FAAFF-4676-423A-965C-EB4069468EDC}"/>
                </a:ext>
              </a:extLst>
            </p:cNvPr>
            <p:cNvSpPr/>
            <p:nvPr/>
          </p:nvSpPr>
          <p:spPr>
            <a:xfrm rot="16200000">
              <a:off x="4515644" y="3464719"/>
              <a:ext cx="4584700" cy="554038"/>
            </a:xfrm>
            <a:custGeom>
              <a:avLst/>
              <a:gdLst>
                <a:gd name="connsiteX0" fmla="*/ 2391508 w 4584413"/>
                <a:gd name="connsiteY0" fmla="*/ 467544 h 554433"/>
                <a:gd name="connsiteX1" fmla="*/ 1837075 w 4584413"/>
                <a:gd name="connsiteY1" fmla="*/ 471682 h 554433"/>
                <a:gd name="connsiteX2" fmla="*/ 1324018 w 4584413"/>
                <a:gd name="connsiteY2" fmla="*/ 467544 h 554433"/>
                <a:gd name="connsiteX3" fmla="*/ 864749 w 4584413"/>
                <a:gd name="connsiteY3" fmla="*/ 467544 h 554433"/>
                <a:gd name="connsiteX4" fmla="*/ 670284 w 4584413"/>
                <a:gd name="connsiteY4" fmla="*/ 471682 h 554433"/>
                <a:gd name="connsiteX5" fmla="*/ 616496 w 4584413"/>
                <a:gd name="connsiteY5" fmla="*/ 471682 h 554433"/>
                <a:gd name="connsiteX6" fmla="*/ 529607 w 4584413"/>
                <a:gd name="connsiteY6" fmla="*/ 459269 h 554433"/>
                <a:gd name="connsiteX7" fmla="*/ 455131 w 4584413"/>
                <a:gd name="connsiteY7" fmla="*/ 450994 h 554433"/>
                <a:gd name="connsiteX8" fmla="*/ 372380 w 4584413"/>
                <a:gd name="connsiteY8" fmla="*/ 430306 h 554433"/>
                <a:gd name="connsiteX9" fmla="*/ 244116 w 4584413"/>
                <a:gd name="connsiteY9" fmla="*/ 388931 h 554433"/>
                <a:gd name="connsiteX10" fmla="*/ 119989 w 4584413"/>
                <a:gd name="connsiteY10" fmla="*/ 331005 h 554433"/>
                <a:gd name="connsiteX11" fmla="*/ 62063 w 4584413"/>
                <a:gd name="connsiteY11" fmla="*/ 297904 h 554433"/>
                <a:gd name="connsiteX12" fmla="*/ 28963 w 4584413"/>
                <a:gd name="connsiteY12" fmla="*/ 268942 h 554433"/>
                <a:gd name="connsiteX13" fmla="*/ 8275 w 4584413"/>
                <a:gd name="connsiteY13" fmla="*/ 239979 h 554433"/>
                <a:gd name="connsiteX14" fmla="*/ 0 w 4584413"/>
                <a:gd name="connsiteY14" fmla="*/ 219291 h 554433"/>
                <a:gd name="connsiteX15" fmla="*/ 0 w 4584413"/>
                <a:gd name="connsiteY15" fmla="*/ 194466 h 554433"/>
                <a:gd name="connsiteX16" fmla="*/ 16550 w 4584413"/>
                <a:gd name="connsiteY16" fmla="*/ 169640 h 554433"/>
                <a:gd name="connsiteX17" fmla="*/ 49651 w 4584413"/>
                <a:gd name="connsiteY17" fmla="*/ 140677 h 554433"/>
                <a:gd name="connsiteX18" fmla="*/ 124127 w 4584413"/>
                <a:gd name="connsiteY18" fmla="*/ 95164 h 554433"/>
                <a:gd name="connsiteX19" fmla="*/ 190327 w 4584413"/>
                <a:gd name="connsiteY19" fmla="*/ 57926 h 554433"/>
                <a:gd name="connsiteX20" fmla="*/ 637184 w 4584413"/>
                <a:gd name="connsiteY20" fmla="*/ 161365 h 554433"/>
                <a:gd name="connsiteX21" fmla="*/ 686834 w 4584413"/>
                <a:gd name="connsiteY21" fmla="*/ 186190 h 554433"/>
                <a:gd name="connsiteX22" fmla="*/ 740623 w 4584413"/>
                <a:gd name="connsiteY22" fmla="*/ 198603 h 554433"/>
                <a:gd name="connsiteX23" fmla="*/ 815099 w 4584413"/>
                <a:gd name="connsiteY23" fmla="*/ 202741 h 554433"/>
                <a:gd name="connsiteX24" fmla="*/ 1241267 w 4584413"/>
                <a:gd name="connsiteY24" fmla="*/ 211016 h 554433"/>
                <a:gd name="connsiteX25" fmla="*/ 1820525 w 4584413"/>
                <a:gd name="connsiteY25" fmla="*/ 219291 h 554433"/>
                <a:gd name="connsiteX26" fmla="*/ 2610798 w 4584413"/>
                <a:gd name="connsiteY26" fmla="*/ 219291 h 554433"/>
                <a:gd name="connsiteX27" fmla="*/ 3442447 w 4584413"/>
                <a:gd name="connsiteY27" fmla="*/ 215153 h 554433"/>
                <a:gd name="connsiteX28" fmla="*/ 4071356 w 4584413"/>
                <a:gd name="connsiteY28" fmla="*/ 202741 h 554433"/>
                <a:gd name="connsiteX29" fmla="*/ 4170657 w 4584413"/>
                <a:gd name="connsiteY29" fmla="*/ 194466 h 554433"/>
                <a:gd name="connsiteX30" fmla="*/ 4274096 w 4584413"/>
                <a:gd name="connsiteY30" fmla="*/ 169640 h 554433"/>
                <a:gd name="connsiteX31" fmla="*/ 4352709 w 4584413"/>
                <a:gd name="connsiteY31" fmla="*/ 136540 h 554433"/>
                <a:gd name="connsiteX32" fmla="*/ 4439598 w 4584413"/>
                <a:gd name="connsiteY32" fmla="*/ 82752 h 554433"/>
                <a:gd name="connsiteX33" fmla="*/ 4501661 w 4584413"/>
                <a:gd name="connsiteY33" fmla="*/ 33101 h 554433"/>
                <a:gd name="connsiteX34" fmla="*/ 4530624 w 4584413"/>
                <a:gd name="connsiteY34" fmla="*/ 12413 h 554433"/>
                <a:gd name="connsiteX35" fmla="*/ 4551312 w 4584413"/>
                <a:gd name="connsiteY35" fmla="*/ 0 h 554433"/>
                <a:gd name="connsiteX36" fmla="*/ 4576137 w 4584413"/>
                <a:gd name="connsiteY36" fmla="*/ 0 h 554433"/>
                <a:gd name="connsiteX37" fmla="*/ 4584413 w 4584413"/>
                <a:gd name="connsiteY37" fmla="*/ 16551 h 554433"/>
                <a:gd name="connsiteX38" fmla="*/ 4584413 w 4584413"/>
                <a:gd name="connsiteY38" fmla="*/ 62064 h 554433"/>
                <a:gd name="connsiteX39" fmla="*/ 4567862 w 4584413"/>
                <a:gd name="connsiteY39" fmla="*/ 107577 h 554433"/>
                <a:gd name="connsiteX40" fmla="*/ 4518212 w 4584413"/>
                <a:gd name="connsiteY40" fmla="*/ 198603 h 554433"/>
                <a:gd name="connsiteX41" fmla="*/ 4435461 w 4584413"/>
                <a:gd name="connsiteY41" fmla="*/ 318592 h 554433"/>
                <a:gd name="connsiteX42" fmla="*/ 4365122 w 4584413"/>
                <a:gd name="connsiteY42" fmla="*/ 409619 h 554433"/>
                <a:gd name="connsiteX43" fmla="*/ 4290646 w 4584413"/>
                <a:gd name="connsiteY43" fmla="*/ 508920 h 554433"/>
                <a:gd name="connsiteX44" fmla="*/ 4257546 w 4584413"/>
                <a:gd name="connsiteY44" fmla="*/ 542020 h 554433"/>
                <a:gd name="connsiteX45" fmla="*/ 4220308 w 4584413"/>
                <a:gd name="connsiteY45" fmla="*/ 554433 h 554433"/>
                <a:gd name="connsiteX46" fmla="*/ 4183070 w 4584413"/>
                <a:gd name="connsiteY46" fmla="*/ 542020 h 554433"/>
                <a:gd name="connsiteX47" fmla="*/ 4154107 w 4584413"/>
                <a:gd name="connsiteY47" fmla="*/ 513057 h 554433"/>
                <a:gd name="connsiteX48" fmla="*/ 4083768 w 4584413"/>
                <a:gd name="connsiteY48" fmla="*/ 484095 h 554433"/>
                <a:gd name="connsiteX49" fmla="*/ 4001017 w 4584413"/>
                <a:gd name="connsiteY49" fmla="*/ 467544 h 554433"/>
                <a:gd name="connsiteX50" fmla="*/ 3843790 w 4584413"/>
                <a:gd name="connsiteY50" fmla="*/ 463407 h 554433"/>
                <a:gd name="connsiteX51" fmla="*/ 3305908 w 4584413"/>
                <a:gd name="connsiteY51" fmla="*/ 467544 h 554433"/>
                <a:gd name="connsiteX52" fmla="*/ 2391508 w 4584413"/>
                <a:gd name="connsiteY52" fmla="*/ 467544 h 5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84413" h="554433">
                  <a:moveTo>
                    <a:pt x="2391508" y="467544"/>
                  </a:moveTo>
                  <a:lnTo>
                    <a:pt x="1837075" y="471682"/>
                  </a:lnTo>
                  <a:lnTo>
                    <a:pt x="1324018" y="467544"/>
                  </a:lnTo>
                  <a:lnTo>
                    <a:pt x="864749" y="467544"/>
                  </a:lnTo>
                  <a:lnTo>
                    <a:pt x="670284" y="471682"/>
                  </a:lnTo>
                  <a:lnTo>
                    <a:pt x="616496" y="471682"/>
                  </a:lnTo>
                  <a:lnTo>
                    <a:pt x="529607" y="459269"/>
                  </a:lnTo>
                  <a:lnTo>
                    <a:pt x="455131" y="450994"/>
                  </a:lnTo>
                  <a:lnTo>
                    <a:pt x="372380" y="430306"/>
                  </a:lnTo>
                  <a:lnTo>
                    <a:pt x="244116" y="388931"/>
                  </a:lnTo>
                  <a:lnTo>
                    <a:pt x="119989" y="331005"/>
                  </a:lnTo>
                  <a:lnTo>
                    <a:pt x="62063" y="297904"/>
                  </a:lnTo>
                  <a:lnTo>
                    <a:pt x="28963" y="268942"/>
                  </a:lnTo>
                  <a:lnTo>
                    <a:pt x="8275" y="239979"/>
                  </a:lnTo>
                  <a:lnTo>
                    <a:pt x="0" y="219291"/>
                  </a:lnTo>
                  <a:lnTo>
                    <a:pt x="0" y="194466"/>
                  </a:lnTo>
                  <a:lnTo>
                    <a:pt x="16550" y="169640"/>
                  </a:lnTo>
                  <a:lnTo>
                    <a:pt x="49651" y="140677"/>
                  </a:lnTo>
                  <a:lnTo>
                    <a:pt x="124127" y="95164"/>
                  </a:lnTo>
                  <a:lnTo>
                    <a:pt x="190327" y="57926"/>
                  </a:lnTo>
                  <a:lnTo>
                    <a:pt x="637184" y="161365"/>
                  </a:lnTo>
                  <a:lnTo>
                    <a:pt x="686834" y="186190"/>
                  </a:lnTo>
                  <a:lnTo>
                    <a:pt x="740623" y="198603"/>
                  </a:lnTo>
                  <a:lnTo>
                    <a:pt x="815099" y="202741"/>
                  </a:lnTo>
                  <a:lnTo>
                    <a:pt x="1241267" y="211016"/>
                  </a:lnTo>
                  <a:lnTo>
                    <a:pt x="1820525" y="219291"/>
                  </a:lnTo>
                  <a:lnTo>
                    <a:pt x="2610798" y="219291"/>
                  </a:lnTo>
                  <a:lnTo>
                    <a:pt x="3442447" y="215153"/>
                  </a:lnTo>
                  <a:lnTo>
                    <a:pt x="4071356" y="202741"/>
                  </a:lnTo>
                  <a:lnTo>
                    <a:pt x="4170657" y="194466"/>
                  </a:lnTo>
                  <a:lnTo>
                    <a:pt x="4274096" y="169640"/>
                  </a:lnTo>
                  <a:lnTo>
                    <a:pt x="4352709" y="136540"/>
                  </a:lnTo>
                  <a:lnTo>
                    <a:pt x="4439598" y="82752"/>
                  </a:lnTo>
                  <a:lnTo>
                    <a:pt x="4501661" y="33101"/>
                  </a:lnTo>
                  <a:lnTo>
                    <a:pt x="4530624" y="12413"/>
                  </a:lnTo>
                  <a:lnTo>
                    <a:pt x="4551312" y="0"/>
                  </a:lnTo>
                  <a:lnTo>
                    <a:pt x="4576137" y="0"/>
                  </a:lnTo>
                  <a:lnTo>
                    <a:pt x="4584413" y="16551"/>
                  </a:lnTo>
                  <a:lnTo>
                    <a:pt x="4584413" y="62064"/>
                  </a:lnTo>
                  <a:lnTo>
                    <a:pt x="4567862" y="107577"/>
                  </a:lnTo>
                  <a:lnTo>
                    <a:pt x="4518212" y="198603"/>
                  </a:lnTo>
                  <a:lnTo>
                    <a:pt x="4435461" y="318592"/>
                  </a:lnTo>
                  <a:lnTo>
                    <a:pt x="4365122" y="409619"/>
                  </a:lnTo>
                  <a:lnTo>
                    <a:pt x="4290646" y="508920"/>
                  </a:lnTo>
                  <a:lnTo>
                    <a:pt x="4257546" y="542020"/>
                  </a:lnTo>
                  <a:lnTo>
                    <a:pt x="4220308" y="554433"/>
                  </a:lnTo>
                  <a:lnTo>
                    <a:pt x="4183070" y="542020"/>
                  </a:lnTo>
                  <a:lnTo>
                    <a:pt x="4154107" y="513057"/>
                  </a:lnTo>
                  <a:lnTo>
                    <a:pt x="4083768" y="484095"/>
                  </a:lnTo>
                  <a:lnTo>
                    <a:pt x="4001017" y="467544"/>
                  </a:lnTo>
                  <a:lnTo>
                    <a:pt x="3843790" y="463407"/>
                  </a:lnTo>
                  <a:lnTo>
                    <a:pt x="3305908" y="467544"/>
                  </a:lnTo>
                  <a:lnTo>
                    <a:pt x="2391508" y="467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0DEC0F73-7B78-4E36-B5D2-F6F01BB0066C}"/>
                </a:ext>
              </a:extLst>
            </p:cNvPr>
            <p:cNvSpPr/>
            <p:nvPr/>
          </p:nvSpPr>
          <p:spPr>
            <a:xfrm>
              <a:off x="4248150" y="1666875"/>
              <a:ext cx="1003300" cy="315913"/>
            </a:xfrm>
            <a:custGeom>
              <a:avLst/>
              <a:gdLst>
                <a:gd name="connsiteX0" fmla="*/ 371475 w 1002506"/>
                <a:gd name="connsiteY0" fmla="*/ 290513 h 316706"/>
                <a:gd name="connsiteX1" fmla="*/ 242888 w 1002506"/>
                <a:gd name="connsiteY1" fmla="*/ 304800 h 316706"/>
                <a:gd name="connsiteX2" fmla="*/ 133350 w 1002506"/>
                <a:gd name="connsiteY2" fmla="*/ 311944 h 316706"/>
                <a:gd name="connsiteX3" fmla="*/ 2381 w 1002506"/>
                <a:gd name="connsiteY3" fmla="*/ 316706 h 316706"/>
                <a:gd name="connsiteX4" fmla="*/ 0 w 1002506"/>
                <a:gd name="connsiteY4" fmla="*/ 150019 h 316706"/>
                <a:gd name="connsiteX5" fmla="*/ 123825 w 1002506"/>
                <a:gd name="connsiteY5" fmla="*/ 154781 h 316706"/>
                <a:gd name="connsiteX6" fmla="*/ 230981 w 1002506"/>
                <a:gd name="connsiteY6" fmla="*/ 150019 h 316706"/>
                <a:gd name="connsiteX7" fmla="*/ 321469 w 1002506"/>
                <a:gd name="connsiteY7" fmla="*/ 142875 h 316706"/>
                <a:gd name="connsiteX8" fmla="*/ 395288 w 1002506"/>
                <a:gd name="connsiteY8" fmla="*/ 130969 h 316706"/>
                <a:gd name="connsiteX9" fmla="*/ 473869 w 1002506"/>
                <a:gd name="connsiteY9" fmla="*/ 111919 h 316706"/>
                <a:gd name="connsiteX10" fmla="*/ 519113 w 1002506"/>
                <a:gd name="connsiteY10" fmla="*/ 97631 h 316706"/>
                <a:gd name="connsiteX11" fmla="*/ 581025 w 1002506"/>
                <a:gd name="connsiteY11" fmla="*/ 71438 h 316706"/>
                <a:gd name="connsiteX12" fmla="*/ 616744 w 1002506"/>
                <a:gd name="connsiteY12" fmla="*/ 52388 h 316706"/>
                <a:gd name="connsiteX13" fmla="*/ 683419 w 1002506"/>
                <a:gd name="connsiteY13" fmla="*/ 21431 h 316706"/>
                <a:gd name="connsiteX14" fmla="*/ 731044 w 1002506"/>
                <a:gd name="connsiteY14" fmla="*/ 2381 h 316706"/>
                <a:gd name="connsiteX15" fmla="*/ 773906 w 1002506"/>
                <a:gd name="connsiteY15" fmla="*/ 0 h 316706"/>
                <a:gd name="connsiteX16" fmla="*/ 828675 w 1002506"/>
                <a:gd name="connsiteY16" fmla="*/ 9525 h 316706"/>
                <a:gd name="connsiteX17" fmla="*/ 888206 w 1002506"/>
                <a:gd name="connsiteY17" fmla="*/ 30956 h 316706"/>
                <a:gd name="connsiteX18" fmla="*/ 954881 w 1002506"/>
                <a:gd name="connsiteY18" fmla="*/ 66675 h 316706"/>
                <a:gd name="connsiteX19" fmla="*/ 990600 w 1002506"/>
                <a:gd name="connsiteY19" fmla="*/ 92869 h 316706"/>
                <a:gd name="connsiteX20" fmla="*/ 1002506 w 1002506"/>
                <a:gd name="connsiteY20" fmla="*/ 107156 h 316706"/>
                <a:gd name="connsiteX21" fmla="*/ 1002506 w 1002506"/>
                <a:gd name="connsiteY21" fmla="*/ 123825 h 316706"/>
                <a:gd name="connsiteX22" fmla="*/ 985838 w 1002506"/>
                <a:gd name="connsiteY22" fmla="*/ 142875 h 316706"/>
                <a:gd name="connsiteX23" fmla="*/ 926306 w 1002506"/>
                <a:gd name="connsiteY23" fmla="*/ 171450 h 316706"/>
                <a:gd name="connsiteX24" fmla="*/ 804863 w 1002506"/>
                <a:gd name="connsiteY24" fmla="*/ 204788 h 316706"/>
                <a:gd name="connsiteX25" fmla="*/ 626269 w 1002506"/>
                <a:gd name="connsiteY25" fmla="*/ 242888 h 316706"/>
                <a:gd name="connsiteX26" fmla="*/ 371475 w 1002506"/>
                <a:gd name="connsiteY26" fmla="*/ 29051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2506" h="316706">
                  <a:moveTo>
                    <a:pt x="371475" y="290513"/>
                  </a:moveTo>
                  <a:lnTo>
                    <a:pt x="242888" y="304800"/>
                  </a:lnTo>
                  <a:lnTo>
                    <a:pt x="133350" y="311944"/>
                  </a:lnTo>
                  <a:lnTo>
                    <a:pt x="2381" y="316706"/>
                  </a:lnTo>
                  <a:cubicBezTo>
                    <a:pt x="1587" y="261144"/>
                    <a:pt x="794" y="205581"/>
                    <a:pt x="0" y="150019"/>
                  </a:cubicBezTo>
                  <a:lnTo>
                    <a:pt x="123825" y="154781"/>
                  </a:lnTo>
                  <a:lnTo>
                    <a:pt x="230981" y="150019"/>
                  </a:lnTo>
                  <a:lnTo>
                    <a:pt x="321469" y="142875"/>
                  </a:lnTo>
                  <a:lnTo>
                    <a:pt x="395288" y="130969"/>
                  </a:lnTo>
                  <a:lnTo>
                    <a:pt x="473869" y="111919"/>
                  </a:lnTo>
                  <a:lnTo>
                    <a:pt x="519113" y="97631"/>
                  </a:lnTo>
                  <a:lnTo>
                    <a:pt x="581025" y="71438"/>
                  </a:lnTo>
                  <a:lnTo>
                    <a:pt x="616744" y="52388"/>
                  </a:lnTo>
                  <a:lnTo>
                    <a:pt x="683419" y="21431"/>
                  </a:lnTo>
                  <a:lnTo>
                    <a:pt x="731044" y="2381"/>
                  </a:lnTo>
                  <a:lnTo>
                    <a:pt x="773906" y="0"/>
                  </a:lnTo>
                  <a:lnTo>
                    <a:pt x="828675" y="9525"/>
                  </a:lnTo>
                  <a:lnTo>
                    <a:pt x="888206" y="30956"/>
                  </a:lnTo>
                  <a:lnTo>
                    <a:pt x="954881" y="66675"/>
                  </a:lnTo>
                  <a:lnTo>
                    <a:pt x="990600" y="92869"/>
                  </a:lnTo>
                  <a:lnTo>
                    <a:pt x="1002506" y="107156"/>
                  </a:lnTo>
                  <a:lnTo>
                    <a:pt x="1002506" y="123825"/>
                  </a:lnTo>
                  <a:lnTo>
                    <a:pt x="985838" y="142875"/>
                  </a:lnTo>
                  <a:lnTo>
                    <a:pt x="926306" y="171450"/>
                  </a:lnTo>
                  <a:lnTo>
                    <a:pt x="804863" y="204788"/>
                  </a:lnTo>
                  <a:lnTo>
                    <a:pt x="626269" y="242888"/>
                  </a:lnTo>
                  <a:lnTo>
                    <a:pt x="371475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601FEBE5-574A-4C8D-A465-C28380247657}"/>
                </a:ext>
              </a:extLst>
            </p:cNvPr>
            <p:cNvSpPr/>
            <p:nvPr/>
          </p:nvSpPr>
          <p:spPr>
            <a:xfrm>
              <a:off x="3103563" y="2157413"/>
              <a:ext cx="2460625" cy="512762"/>
            </a:xfrm>
            <a:custGeom>
              <a:avLst/>
              <a:gdLst>
                <a:gd name="connsiteX0" fmla="*/ 1385378 w 2460111"/>
                <a:gd name="connsiteY0" fmla="*/ 243005 h 513567"/>
                <a:gd name="connsiteX1" fmla="*/ 1074733 w 2460111"/>
                <a:gd name="connsiteY1" fmla="*/ 295614 h 513567"/>
                <a:gd name="connsiteX2" fmla="*/ 901874 w 2460111"/>
                <a:gd name="connsiteY2" fmla="*/ 340708 h 513567"/>
                <a:gd name="connsiteX3" fmla="*/ 796655 w 2460111"/>
                <a:gd name="connsiteY3" fmla="*/ 355739 h 513567"/>
                <a:gd name="connsiteX4" fmla="*/ 486009 w 2460111"/>
                <a:gd name="connsiteY4" fmla="*/ 425885 h 513567"/>
                <a:gd name="connsiteX5" fmla="*/ 210437 w 2460111"/>
                <a:gd name="connsiteY5" fmla="*/ 483505 h 513567"/>
                <a:gd name="connsiteX6" fmla="*/ 75156 w 2460111"/>
                <a:gd name="connsiteY6" fmla="*/ 513567 h 513567"/>
                <a:gd name="connsiteX7" fmla="*/ 0 w 2460111"/>
                <a:gd name="connsiteY7" fmla="*/ 328182 h 513567"/>
                <a:gd name="connsiteX8" fmla="*/ 145302 w 2460111"/>
                <a:gd name="connsiteY8" fmla="*/ 308140 h 513567"/>
                <a:gd name="connsiteX9" fmla="*/ 503546 w 2460111"/>
                <a:gd name="connsiteY9" fmla="*/ 248015 h 513567"/>
                <a:gd name="connsiteX10" fmla="*/ 761582 w 2460111"/>
                <a:gd name="connsiteY10" fmla="*/ 200416 h 513567"/>
                <a:gd name="connsiteX11" fmla="*/ 974525 w 2460111"/>
                <a:gd name="connsiteY11" fmla="*/ 155323 h 513567"/>
                <a:gd name="connsiteX12" fmla="*/ 1237571 w 2460111"/>
                <a:gd name="connsiteY12" fmla="*/ 112734 h 513567"/>
                <a:gd name="connsiteX13" fmla="*/ 1468050 w 2460111"/>
                <a:gd name="connsiteY13" fmla="*/ 77661 h 513567"/>
                <a:gd name="connsiteX14" fmla="*/ 1728591 w 2460111"/>
                <a:gd name="connsiteY14" fmla="*/ 42588 h 513567"/>
                <a:gd name="connsiteX15" fmla="*/ 1996648 w 2460111"/>
                <a:gd name="connsiteY15" fmla="*/ 5010 h 513567"/>
                <a:gd name="connsiteX16" fmla="*/ 2034226 w 2460111"/>
                <a:gd name="connsiteY16" fmla="*/ 0 h 513567"/>
                <a:gd name="connsiteX17" fmla="*/ 2081825 w 2460111"/>
                <a:gd name="connsiteY17" fmla="*/ 5010 h 513567"/>
                <a:gd name="connsiteX18" fmla="*/ 2129424 w 2460111"/>
                <a:gd name="connsiteY18" fmla="*/ 17536 h 513567"/>
                <a:gd name="connsiteX19" fmla="*/ 2169508 w 2460111"/>
                <a:gd name="connsiteY19" fmla="*/ 32568 h 513567"/>
                <a:gd name="connsiteX20" fmla="*/ 2214601 w 2460111"/>
                <a:gd name="connsiteY20" fmla="*/ 60125 h 513567"/>
                <a:gd name="connsiteX21" fmla="*/ 2289757 w 2460111"/>
                <a:gd name="connsiteY21" fmla="*/ 115239 h 513567"/>
                <a:gd name="connsiteX22" fmla="*/ 2354893 w 2460111"/>
                <a:gd name="connsiteY22" fmla="*/ 162838 h 513567"/>
                <a:gd name="connsiteX23" fmla="*/ 2387460 w 2460111"/>
                <a:gd name="connsiteY23" fmla="*/ 192901 h 513567"/>
                <a:gd name="connsiteX24" fmla="*/ 2427544 w 2460111"/>
                <a:gd name="connsiteY24" fmla="*/ 237994 h 513567"/>
                <a:gd name="connsiteX25" fmla="*/ 2447585 w 2460111"/>
                <a:gd name="connsiteY25" fmla="*/ 273067 h 513567"/>
                <a:gd name="connsiteX26" fmla="*/ 2457606 w 2460111"/>
                <a:gd name="connsiteY26" fmla="*/ 295614 h 513567"/>
                <a:gd name="connsiteX27" fmla="*/ 2460111 w 2460111"/>
                <a:gd name="connsiteY27" fmla="*/ 315656 h 513567"/>
                <a:gd name="connsiteX28" fmla="*/ 2457606 w 2460111"/>
                <a:gd name="connsiteY28" fmla="*/ 340708 h 513567"/>
                <a:gd name="connsiteX29" fmla="*/ 2445080 w 2460111"/>
                <a:gd name="connsiteY29" fmla="*/ 353234 h 513567"/>
                <a:gd name="connsiteX30" fmla="*/ 2417523 w 2460111"/>
                <a:gd name="connsiteY30" fmla="*/ 360750 h 513567"/>
                <a:gd name="connsiteX31" fmla="*/ 2039237 w 2460111"/>
                <a:gd name="connsiteY31" fmla="*/ 182880 h 513567"/>
                <a:gd name="connsiteX32" fmla="*/ 2004164 w 2460111"/>
                <a:gd name="connsiteY32" fmla="*/ 167849 h 513567"/>
                <a:gd name="connsiteX33" fmla="*/ 1959070 w 2460111"/>
                <a:gd name="connsiteY33" fmla="*/ 157828 h 513567"/>
                <a:gd name="connsiteX34" fmla="*/ 1901451 w 2460111"/>
                <a:gd name="connsiteY34" fmla="*/ 162838 h 513567"/>
                <a:gd name="connsiteX35" fmla="*/ 1650930 w 2460111"/>
                <a:gd name="connsiteY35" fmla="*/ 200416 h 513567"/>
                <a:gd name="connsiteX36" fmla="*/ 1385378 w 2460111"/>
                <a:gd name="connsiteY36" fmla="*/ 243005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60111" h="513567">
                  <a:moveTo>
                    <a:pt x="1385378" y="243005"/>
                  </a:moveTo>
                  <a:lnTo>
                    <a:pt x="1074733" y="295614"/>
                  </a:lnTo>
                  <a:lnTo>
                    <a:pt x="901874" y="340708"/>
                  </a:lnTo>
                  <a:lnTo>
                    <a:pt x="796655" y="355739"/>
                  </a:lnTo>
                  <a:lnTo>
                    <a:pt x="486009" y="425885"/>
                  </a:lnTo>
                  <a:lnTo>
                    <a:pt x="210437" y="483505"/>
                  </a:lnTo>
                  <a:lnTo>
                    <a:pt x="75156" y="513567"/>
                  </a:lnTo>
                  <a:lnTo>
                    <a:pt x="0" y="328182"/>
                  </a:lnTo>
                  <a:lnTo>
                    <a:pt x="145302" y="308140"/>
                  </a:lnTo>
                  <a:lnTo>
                    <a:pt x="503546" y="248015"/>
                  </a:lnTo>
                  <a:lnTo>
                    <a:pt x="761582" y="200416"/>
                  </a:lnTo>
                  <a:lnTo>
                    <a:pt x="974525" y="155323"/>
                  </a:lnTo>
                  <a:lnTo>
                    <a:pt x="1237571" y="112734"/>
                  </a:lnTo>
                  <a:lnTo>
                    <a:pt x="1468050" y="77661"/>
                  </a:lnTo>
                  <a:lnTo>
                    <a:pt x="1728591" y="42588"/>
                  </a:lnTo>
                  <a:lnTo>
                    <a:pt x="1996648" y="5010"/>
                  </a:lnTo>
                  <a:lnTo>
                    <a:pt x="2034226" y="0"/>
                  </a:lnTo>
                  <a:lnTo>
                    <a:pt x="2081825" y="5010"/>
                  </a:lnTo>
                  <a:lnTo>
                    <a:pt x="2129424" y="17536"/>
                  </a:lnTo>
                  <a:lnTo>
                    <a:pt x="2169508" y="32568"/>
                  </a:lnTo>
                  <a:lnTo>
                    <a:pt x="2214601" y="60125"/>
                  </a:lnTo>
                  <a:lnTo>
                    <a:pt x="2289757" y="115239"/>
                  </a:lnTo>
                  <a:lnTo>
                    <a:pt x="2354893" y="162838"/>
                  </a:lnTo>
                  <a:lnTo>
                    <a:pt x="2387460" y="192901"/>
                  </a:lnTo>
                  <a:lnTo>
                    <a:pt x="2427544" y="237994"/>
                  </a:lnTo>
                  <a:lnTo>
                    <a:pt x="2447585" y="273067"/>
                  </a:lnTo>
                  <a:lnTo>
                    <a:pt x="2457606" y="295614"/>
                  </a:lnTo>
                  <a:lnTo>
                    <a:pt x="2460111" y="315656"/>
                  </a:lnTo>
                  <a:lnTo>
                    <a:pt x="2457606" y="340708"/>
                  </a:lnTo>
                  <a:lnTo>
                    <a:pt x="2445080" y="353234"/>
                  </a:lnTo>
                  <a:lnTo>
                    <a:pt x="2417523" y="360750"/>
                  </a:lnTo>
                  <a:lnTo>
                    <a:pt x="2039237" y="182880"/>
                  </a:lnTo>
                  <a:lnTo>
                    <a:pt x="2004164" y="167849"/>
                  </a:lnTo>
                  <a:lnTo>
                    <a:pt x="1959070" y="157828"/>
                  </a:lnTo>
                  <a:lnTo>
                    <a:pt x="1901451" y="162838"/>
                  </a:lnTo>
                  <a:lnTo>
                    <a:pt x="1650930" y="200416"/>
                  </a:lnTo>
                  <a:lnTo>
                    <a:pt x="1385378" y="24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D59BA962-A478-463F-AAF9-6BD69538E5E4}"/>
                </a:ext>
              </a:extLst>
            </p:cNvPr>
            <p:cNvSpPr/>
            <p:nvPr/>
          </p:nvSpPr>
          <p:spPr>
            <a:xfrm>
              <a:off x="4827588" y="2284413"/>
              <a:ext cx="701675" cy="508000"/>
            </a:xfrm>
            <a:custGeom>
              <a:avLst/>
              <a:gdLst>
                <a:gd name="connsiteX0" fmla="*/ 152400 w 702469"/>
                <a:gd name="connsiteY0" fmla="*/ 259556 h 509587"/>
                <a:gd name="connsiteX1" fmla="*/ 247650 w 702469"/>
                <a:gd name="connsiteY1" fmla="*/ 130969 h 509587"/>
                <a:gd name="connsiteX2" fmla="*/ 276225 w 702469"/>
                <a:gd name="connsiteY2" fmla="*/ 95250 h 509587"/>
                <a:gd name="connsiteX3" fmla="*/ 290512 w 702469"/>
                <a:gd name="connsiteY3" fmla="*/ 73819 h 509587"/>
                <a:gd name="connsiteX4" fmla="*/ 290512 w 702469"/>
                <a:gd name="connsiteY4" fmla="*/ 57150 h 509587"/>
                <a:gd name="connsiteX5" fmla="*/ 280987 w 702469"/>
                <a:gd name="connsiteY5" fmla="*/ 0 h 509587"/>
                <a:gd name="connsiteX6" fmla="*/ 702469 w 702469"/>
                <a:gd name="connsiteY6" fmla="*/ 221456 h 509587"/>
                <a:gd name="connsiteX7" fmla="*/ 697706 w 702469"/>
                <a:gd name="connsiteY7" fmla="*/ 230981 h 509587"/>
                <a:gd name="connsiteX8" fmla="*/ 576262 w 702469"/>
                <a:gd name="connsiteY8" fmla="*/ 245269 h 509587"/>
                <a:gd name="connsiteX9" fmla="*/ 492919 w 702469"/>
                <a:gd name="connsiteY9" fmla="*/ 261937 h 509587"/>
                <a:gd name="connsiteX10" fmla="*/ 431006 w 702469"/>
                <a:gd name="connsiteY10" fmla="*/ 278606 h 509587"/>
                <a:gd name="connsiteX11" fmla="*/ 388144 w 702469"/>
                <a:gd name="connsiteY11" fmla="*/ 295275 h 509587"/>
                <a:gd name="connsiteX12" fmla="*/ 304800 w 702469"/>
                <a:gd name="connsiteY12" fmla="*/ 350044 h 509587"/>
                <a:gd name="connsiteX13" fmla="*/ 116681 w 702469"/>
                <a:gd name="connsiteY13" fmla="*/ 469106 h 509587"/>
                <a:gd name="connsiteX14" fmla="*/ 66675 w 702469"/>
                <a:gd name="connsiteY14" fmla="*/ 502444 h 509587"/>
                <a:gd name="connsiteX15" fmla="*/ 38100 w 702469"/>
                <a:gd name="connsiteY15" fmla="*/ 509587 h 509587"/>
                <a:gd name="connsiteX16" fmla="*/ 11906 w 702469"/>
                <a:gd name="connsiteY16" fmla="*/ 504825 h 509587"/>
                <a:gd name="connsiteX17" fmla="*/ 0 w 702469"/>
                <a:gd name="connsiteY17" fmla="*/ 490537 h 509587"/>
                <a:gd name="connsiteX18" fmla="*/ 0 w 702469"/>
                <a:gd name="connsiteY18" fmla="*/ 469106 h 509587"/>
                <a:gd name="connsiteX19" fmla="*/ 16669 w 702469"/>
                <a:gd name="connsiteY19" fmla="*/ 442912 h 509587"/>
                <a:gd name="connsiteX20" fmla="*/ 76200 w 702469"/>
                <a:gd name="connsiteY20" fmla="*/ 364331 h 509587"/>
                <a:gd name="connsiteX21" fmla="*/ 152400 w 702469"/>
                <a:gd name="connsiteY21" fmla="*/ 2595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2469" h="509587">
                  <a:moveTo>
                    <a:pt x="152400" y="259556"/>
                  </a:moveTo>
                  <a:lnTo>
                    <a:pt x="247650" y="130969"/>
                  </a:lnTo>
                  <a:lnTo>
                    <a:pt x="276225" y="95250"/>
                  </a:lnTo>
                  <a:lnTo>
                    <a:pt x="290512" y="73819"/>
                  </a:lnTo>
                  <a:lnTo>
                    <a:pt x="290512" y="57150"/>
                  </a:lnTo>
                  <a:lnTo>
                    <a:pt x="280987" y="0"/>
                  </a:lnTo>
                  <a:lnTo>
                    <a:pt x="702469" y="221456"/>
                  </a:lnTo>
                  <a:lnTo>
                    <a:pt x="697706" y="230981"/>
                  </a:lnTo>
                  <a:lnTo>
                    <a:pt x="576262" y="245269"/>
                  </a:lnTo>
                  <a:lnTo>
                    <a:pt x="492919" y="261937"/>
                  </a:lnTo>
                  <a:lnTo>
                    <a:pt x="431006" y="278606"/>
                  </a:lnTo>
                  <a:lnTo>
                    <a:pt x="388144" y="295275"/>
                  </a:lnTo>
                  <a:lnTo>
                    <a:pt x="304800" y="350044"/>
                  </a:lnTo>
                  <a:lnTo>
                    <a:pt x="116681" y="469106"/>
                  </a:lnTo>
                  <a:lnTo>
                    <a:pt x="66675" y="502444"/>
                  </a:lnTo>
                  <a:lnTo>
                    <a:pt x="38100" y="509587"/>
                  </a:lnTo>
                  <a:lnTo>
                    <a:pt x="11906" y="504825"/>
                  </a:lnTo>
                  <a:lnTo>
                    <a:pt x="0" y="490537"/>
                  </a:lnTo>
                  <a:lnTo>
                    <a:pt x="0" y="469106"/>
                  </a:lnTo>
                  <a:lnTo>
                    <a:pt x="16669" y="442912"/>
                  </a:lnTo>
                  <a:lnTo>
                    <a:pt x="76200" y="364331"/>
                  </a:lnTo>
                  <a:lnTo>
                    <a:pt x="152400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6009EA2C-6A08-48A7-9253-E4C06E4D7287}"/>
                </a:ext>
              </a:extLst>
            </p:cNvPr>
            <p:cNvSpPr/>
            <p:nvPr/>
          </p:nvSpPr>
          <p:spPr>
            <a:xfrm>
              <a:off x="3846513" y="2478088"/>
              <a:ext cx="1001712" cy="885825"/>
            </a:xfrm>
            <a:custGeom>
              <a:avLst/>
              <a:gdLst>
                <a:gd name="connsiteX0" fmla="*/ 135731 w 1002506"/>
                <a:gd name="connsiteY0" fmla="*/ 338138 h 885825"/>
                <a:gd name="connsiteX1" fmla="*/ 133350 w 1002506"/>
                <a:gd name="connsiteY1" fmla="*/ 250032 h 885825"/>
                <a:gd name="connsiteX2" fmla="*/ 121444 w 1002506"/>
                <a:gd name="connsiteY2" fmla="*/ 161925 h 885825"/>
                <a:gd name="connsiteX3" fmla="*/ 104775 w 1002506"/>
                <a:gd name="connsiteY3" fmla="*/ 126207 h 885825"/>
                <a:gd name="connsiteX4" fmla="*/ 0 w 1002506"/>
                <a:gd name="connsiteY4" fmla="*/ 2382 h 885825"/>
                <a:gd name="connsiteX5" fmla="*/ 171450 w 1002506"/>
                <a:gd name="connsiteY5" fmla="*/ 0 h 885825"/>
                <a:gd name="connsiteX6" fmla="*/ 264319 w 1002506"/>
                <a:gd name="connsiteY6" fmla="*/ 30957 h 885825"/>
                <a:gd name="connsiteX7" fmla="*/ 307181 w 1002506"/>
                <a:gd name="connsiteY7" fmla="*/ 45244 h 885825"/>
                <a:gd name="connsiteX8" fmla="*/ 335756 w 1002506"/>
                <a:gd name="connsiteY8" fmla="*/ 61913 h 885825"/>
                <a:gd name="connsiteX9" fmla="*/ 352425 w 1002506"/>
                <a:gd name="connsiteY9" fmla="*/ 73819 h 885825"/>
                <a:gd name="connsiteX10" fmla="*/ 364331 w 1002506"/>
                <a:gd name="connsiteY10" fmla="*/ 90488 h 885825"/>
                <a:gd name="connsiteX11" fmla="*/ 371475 w 1002506"/>
                <a:gd name="connsiteY11" fmla="*/ 114300 h 885825"/>
                <a:gd name="connsiteX12" fmla="*/ 364331 w 1002506"/>
                <a:gd name="connsiteY12" fmla="*/ 142875 h 885825"/>
                <a:gd name="connsiteX13" fmla="*/ 347662 w 1002506"/>
                <a:gd name="connsiteY13" fmla="*/ 190500 h 885825"/>
                <a:gd name="connsiteX14" fmla="*/ 340519 w 1002506"/>
                <a:gd name="connsiteY14" fmla="*/ 240507 h 885825"/>
                <a:gd name="connsiteX15" fmla="*/ 333375 w 1002506"/>
                <a:gd name="connsiteY15" fmla="*/ 288132 h 885825"/>
                <a:gd name="connsiteX16" fmla="*/ 333375 w 1002506"/>
                <a:gd name="connsiteY16" fmla="*/ 328613 h 885825"/>
                <a:gd name="connsiteX17" fmla="*/ 340519 w 1002506"/>
                <a:gd name="connsiteY17" fmla="*/ 378619 h 885825"/>
                <a:gd name="connsiteX18" fmla="*/ 319087 w 1002506"/>
                <a:gd name="connsiteY18" fmla="*/ 502444 h 885825"/>
                <a:gd name="connsiteX19" fmla="*/ 321469 w 1002506"/>
                <a:gd name="connsiteY19" fmla="*/ 602457 h 885825"/>
                <a:gd name="connsiteX20" fmla="*/ 330994 w 1002506"/>
                <a:gd name="connsiteY20" fmla="*/ 650082 h 885825"/>
                <a:gd name="connsiteX21" fmla="*/ 340519 w 1002506"/>
                <a:gd name="connsiteY21" fmla="*/ 678657 h 885825"/>
                <a:gd name="connsiteX22" fmla="*/ 352425 w 1002506"/>
                <a:gd name="connsiteY22" fmla="*/ 695325 h 885825"/>
                <a:gd name="connsiteX23" fmla="*/ 378619 w 1002506"/>
                <a:gd name="connsiteY23" fmla="*/ 709613 h 885825"/>
                <a:gd name="connsiteX24" fmla="*/ 416719 w 1002506"/>
                <a:gd name="connsiteY24" fmla="*/ 721519 h 885825"/>
                <a:gd name="connsiteX25" fmla="*/ 454819 w 1002506"/>
                <a:gd name="connsiteY25" fmla="*/ 723900 h 885825"/>
                <a:gd name="connsiteX26" fmla="*/ 502444 w 1002506"/>
                <a:gd name="connsiteY26" fmla="*/ 726282 h 885825"/>
                <a:gd name="connsiteX27" fmla="*/ 569119 w 1002506"/>
                <a:gd name="connsiteY27" fmla="*/ 721519 h 885825"/>
                <a:gd name="connsiteX28" fmla="*/ 631031 w 1002506"/>
                <a:gd name="connsiteY28" fmla="*/ 714375 h 885825"/>
                <a:gd name="connsiteX29" fmla="*/ 690562 w 1002506"/>
                <a:gd name="connsiteY29" fmla="*/ 702469 h 885825"/>
                <a:gd name="connsiteX30" fmla="*/ 742950 w 1002506"/>
                <a:gd name="connsiteY30" fmla="*/ 685800 h 885825"/>
                <a:gd name="connsiteX31" fmla="*/ 812006 w 1002506"/>
                <a:gd name="connsiteY31" fmla="*/ 652463 h 885825"/>
                <a:gd name="connsiteX32" fmla="*/ 838200 w 1002506"/>
                <a:gd name="connsiteY32" fmla="*/ 635794 h 885825"/>
                <a:gd name="connsiteX33" fmla="*/ 852487 w 1002506"/>
                <a:gd name="connsiteY33" fmla="*/ 626269 h 885825"/>
                <a:gd name="connsiteX34" fmla="*/ 878681 w 1002506"/>
                <a:gd name="connsiteY34" fmla="*/ 616744 h 885825"/>
                <a:gd name="connsiteX35" fmla="*/ 902494 w 1002506"/>
                <a:gd name="connsiteY35" fmla="*/ 616744 h 885825"/>
                <a:gd name="connsiteX36" fmla="*/ 919162 w 1002506"/>
                <a:gd name="connsiteY36" fmla="*/ 621507 h 885825"/>
                <a:gd name="connsiteX37" fmla="*/ 950119 w 1002506"/>
                <a:gd name="connsiteY37" fmla="*/ 640557 h 885825"/>
                <a:gd name="connsiteX38" fmla="*/ 964406 w 1002506"/>
                <a:gd name="connsiteY38" fmla="*/ 650082 h 885825"/>
                <a:gd name="connsiteX39" fmla="*/ 988219 w 1002506"/>
                <a:gd name="connsiteY39" fmla="*/ 669132 h 885825"/>
                <a:gd name="connsiteX40" fmla="*/ 997744 w 1002506"/>
                <a:gd name="connsiteY40" fmla="*/ 683419 h 885825"/>
                <a:gd name="connsiteX41" fmla="*/ 1002506 w 1002506"/>
                <a:gd name="connsiteY41" fmla="*/ 697707 h 885825"/>
                <a:gd name="connsiteX42" fmla="*/ 1002506 w 1002506"/>
                <a:gd name="connsiteY42" fmla="*/ 719138 h 885825"/>
                <a:gd name="connsiteX43" fmla="*/ 992981 w 1002506"/>
                <a:gd name="connsiteY43" fmla="*/ 740569 h 885825"/>
                <a:gd name="connsiteX44" fmla="*/ 976312 w 1002506"/>
                <a:gd name="connsiteY44" fmla="*/ 759619 h 885825"/>
                <a:gd name="connsiteX45" fmla="*/ 954881 w 1002506"/>
                <a:gd name="connsiteY45" fmla="*/ 781050 h 885825"/>
                <a:gd name="connsiteX46" fmla="*/ 914400 w 1002506"/>
                <a:gd name="connsiteY46" fmla="*/ 800100 h 885825"/>
                <a:gd name="connsiteX47" fmla="*/ 838200 w 1002506"/>
                <a:gd name="connsiteY47" fmla="*/ 823913 h 885825"/>
                <a:gd name="connsiteX48" fmla="*/ 707231 w 1002506"/>
                <a:gd name="connsiteY48" fmla="*/ 850107 h 885825"/>
                <a:gd name="connsiteX49" fmla="*/ 583406 w 1002506"/>
                <a:gd name="connsiteY49" fmla="*/ 869157 h 885825"/>
                <a:gd name="connsiteX50" fmla="*/ 454819 w 1002506"/>
                <a:gd name="connsiteY50" fmla="*/ 883444 h 885825"/>
                <a:gd name="connsiteX51" fmla="*/ 407194 w 1002506"/>
                <a:gd name="connsiteY51" fmla="*/ 885825 h 885825"/>
                <a:gd name="connsiteX52" fmla="*/ 366712 w 1002506"/>
                <a:gd name="connsiteY52" fmla="*/ 881063 h 885825"/>
                <a:gd name="connsiteX53" fmla="*/ 323850 w 1002506"/>
                <a:gd name="connsiteY53" fmla="*/ 873919 h 885825"/>
                <a:gd name="connsiteX54" fmla="*/ 285750 w 1002506"/>
                <a:gd name="connsiteY54" fmla="*/ 859632 h 885825"/>
                <a:gd name="connsiteX55" fmla="*/ 252412 w 1002506"/>
                <a:gd name="connsiteY55" fmla="*/ 845344 h 885825"/>
                <a:gd name="connsiteX56" fmla="*/ 228600 w 1002506"/>
                <a:gd name="connsiteY56" fmla="*/ 828675 h 885825"/>
                <a:gd name="connsiteX57" fmla="*/ 209550 w 1002506"/>
                <a:gd name="connsiteY57" fmla="*/ 804863 h 885825"/>
                <a:gd name="connsiteX58" fmla="*/ 188119 w 1002506"/>
                <a:gd name="connsiteY58" fmla="*/ 773907 h 885825"/>
                <a:gd name="connsiteX59" fmla="*/ 166687 w 1002506"/>
                <a:gd name="connsiteY59" fmla="*/ 733425 h 885825"/>
                <a:gd name="connsiteX60" fmla="*/ 150019 w 1002506"/>
                <a:gd name="connsiteY60" fmla="*/ 678657 h 885825"/>
                <a:gd name="connsiteX61" fmla="*/ 135731 w 1002506"/>
                <a:gd name="connsiteY61" fmla="*/ 547688 h 885825"/>
                <a:gd name="connsiteX62" fmla="*/ 138112 w 1002506"/>
                <a:gd name="connsiteY62" fmla="*/ 423863 h 885825"/>
                <a:gd name="connsiteX63" fmla="*/ 135731 w 1002506"/>
                <a:gd name="connsiteY63" fmla="*/ 3381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2506" h="885825">
                  <a:moveTo>
                    <a:pt x="135731" y="338138"/>
                  </a:moveTo>
                  <a:cubicBezTo>
                    <a:pt x="134937" y="308769"/>
                    <a:pt x="134144" y="279401"/>
                    <a:pt x="133350" y="250032"/>
                  </a:cubicBezTo>
                  <a:lnTo>
                    <a:pt x="121444" y="161925"/>
                  </a:lnTo>
                  <a:lnTo>
                    <a:pt x="104775" y="126207"/>
                  </a:lnTo>
                  <a:lnTo>
                    <a:pt x="0" y="2382"/>
                  </a:lnTo>
                  <a:lnTo>
                    <a:pt x="171450" y="0"/>
                  </a:lnTo>
                  <a:lnTo>
                    <a:pt x="264319" y="30957"/>
                  </a:lnTo>
                  <a:lnTo>
                    <a:pt x="307181" y="45244"/>
                  </a:lnTo>
                  <a:lnTo>
                    <a:pt x="335756" y="61913"/>
                  </a:lnTo>
                  <a:lnTo>
                    <a:pt x="352425" y="73819"/>
                  </a:lnTo>
                  <a:lnTo>
                    <a:pt x="364331" y="90488"/>
                  </a:lnTo>
                  <a:lnTo>
                    <a:pt x="371475" y="114300"/>
                  </a:lnTo>
                  <a:lnTo>
                    <a:pt x="364331" y="142875"/>
                  </a:lnTo>
                  <a:lnTo>
                    <a:pt x="347662" y="190500"/>
                  </a:lnTo>
                  <a:lnTo>
                    <a:pt x="340519" y="240507"/>
                  </a:lnTo>
                  <a:lnTo>
                    <a:pt x="333375" y="288132"/>
                  </a:lnTo>
                  <a:lnTo>
                    <a:pt x="333375" y="328613"/>
                  </a:lnTo>
                  <a:lnTo>
                    <a:pt x="340519" y="378619"/>
                  </a:lnTo>
                  <a:lnTo>
                    <a:pt x="319087" y="502444"/>
                  </a:lnTo>
                  <a:lnTo>
                    <a:pt x="321469" y="602457"/>
                  </a:lnTo>
                  <a:lnTo>
                    <a:pt x="330994" y="650082"/>
                  </a:lnTo>
                  <a:lnTo>
                    <a:pt x="340519" y="678657"/>
                  </a:lnTo>
                  <a:lnTo>
                    <a:pt x="352425" y="695325"/>
                  </a:lnTo>
                  <a:lnTo>
                    <a:pt x="378619" y="709613"/>
                  </a:lnTo>
                  <a:lnTo>
                    <a:pt x="416719" y="721519"/>
                  </a:lnTo>
                  <a:lnTo>
                    <a:pt x="454819" y="723900"/>
                  </a:lnTo>
                  <a:lnTo>
                    <a:pt x="502444" y="726282"/>
                  </a:lnTo>
                  <a:lnTo>
                    <a:pt x="569119" y="721519"/>
                  </a:lnTo>
                  <a:lnTo>
                    <a:pt x="631031" y="714375"/>
                  </a:lnTo>
                  <a:lnTo>
                    <a:pt x="690562" y="702469"/>
                  </a:lnTo>
                  <a:lnTo>
                    <a:pt x="742950" y="685800"/>
                  </a:lnTo>
                  <a:lnTo>
                    <a:pt x="812006" y="652463"/>
                  </a:lnTo>
                  <a:lnTo>
                    <a:pt x="838200" y="635794"/>
                  </a:lnTo>
                  <a:lnTo>
                    <a:pt x="852487" y="626269"/>
                  </a:lnTo>
                  <a:lnTo>
                    <a:pt x="878681" y="616744"/>
                  </a:lnTo>
                  <a:lnTo>
                    <a:pt x="902494" y="616744"/>
                  </a:lnTo>
                  <a:lnTo>
                    <a:pt x="919162" y="621507"/>
                  </a:lnTo>
                  <a:lnTo>
                    <a:pt x="950119" y="640557"/>
                  </a:lnTo>
                  <a:lnTo>
                    <a:pt x="964406" y="650082"/>
                  </a:lnTo>
                  <a:lnTo>
                    <a:pt x="988219" y="669132"/>
                  </a:lnTo>
                  <a:lnTo>
                    <a:pt x="997744" y="683419"/>
                  </a:lnTo>
                  <a:lnTo>
                    <a:pt x="1002506" y="697707"/>
                  </a:lnTo>
                  <a:lnTo>
                    <a:pt x="1002506" y="719138"/>
                  </a:lnTo>
                  <a:lnTo>
                    <a:pt x="992981" y="740569"/>
                  </a:lnTo>
                  <a:lnTo>
                    <a:pt x="976312" y="759619"/>
                  </a:lnTo>
                  <a:lnTo>
                    <a:pt x="954881" y="781050"/>
                  </a:lnTo>
                  <a:lnTo>
                    <a:pt x="914400" y="800100"/>
                  </a:lnTo>
                  <a:lnTo>
                    <a:pt x="838200" y="823913"/>
                  </a:lnTo>
                  <a:lnTo>
                    <a:pt x="707231" y="850107"/>
                  </a:lnTo>
                  <a:lnTo>
                    <a:pt x="583406" y="869157"/>
                  </a:lnTo>
                  <a:lnTo>
                    <a:pt x="454819" y="883444"/>
                  </a:lnTo>
                  <a:lnTo>
                    <a:pt x="407194" y="885825"/>
                  </a:lnTo>
                  <a:lnTo>
                    <a:pt x="366712" y="881063"/>
                  </a:lnTo>
                  <a:lnTo>
                    <a:pt x="323850" y="873919"/>
                  </a:lnTo>
                  <a:lnTo>
                    <a:pt x="285750" y="859632"/>
                  </a:lnTo>
                  <a:lnTo>
                    <a:pt x="252412" y="845344"/>
                  </a:lnTo>
                  <a:lnTo>
                    <a:pt x="228600" y="828675"/>
                  </a:lnTo>
                  <a:lnTo>
                    <a:pt x="209550" y="804863"/>
                  </a:lnTo>
                  <a:lnTo>
                    <a:pt x="188119" y="773907"/>
                  </a:lnTo>
                  <a:lnTo>
                    <a:pt x="166687" y="733425"/>
                  </a:lnTo>
                  <a:lnTo>
                    <a:pt x="150019" y="678657"/>
                  </a:lnTo>
                  <a:lnTo>
                    <a:pt x="135731" y="547688"/>
                  </a:lnTo>
                  <a:cubicBezTo>
                    <a:pt x="136525" y="506413"/>
                    <a:pt x="137318" y="465138"/>
                    <a:pt x="138112" y="423863"/>
                  </a:cubicBezTo>
                  <a:cubicBezTo>
                    <a:pt x="137318" y="395288"/>
                    <a:pt x="136525" y="366713"/>
                    <a:pt x="135731" y="3381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98A1D0F2-DFE6-428D-865D-9B5EDA033EB6}"/>
                </a:ext>
              </a:extLst>
            </p:cNvPr>
            <p:cNvSpPr/>
            <p:nvPr/>
          </p:nvSpPr>
          <p:spPr>
            <a:xfrm>
              <a:off x="3143250" y="3662363"/>
              <a:ext cx="1114425" cy="806450"/>
            </a:xfrm>
            <a:custGeom>
              <a:avLst/>
              <a:gdLst>
                <a:gd name="connsiteX0" fmla="*/ 559594 w 1114425"/>
                <a:gd name="connsiteY0" fmla="*/ 583406 h 807243"/>
                <a:gd name="connsiteX1" fmla="*/ 402431 w 1114425"/>
                <a:gd name="connsiteY1" fmla="*/ 661987 h 807243"/>
                <a:gd name="connsiteX2" fmla="*/ 245269 w 1114425"/>
                <a:gd name="connsiteY2" fmla="*/ 728662 h 807243"/>
                <a:gd name="connsiteX3" fmla="*/ 116681 w 1114425"/>
                <a:gd name="connsiteY3" fmla="*/ 773906 h 807243"/>
                <a:gd name="connsiteX4" fmla="*/ 45244 w 1114425"/>
                <a:gd name="connsiteY4" fmla="*/ 800100 h 807243"/>
                <a:gd name="connsiteX5" fmla="*/ 14288 w 1114425"/>
                <a:gd name="connsiteY5" fmla="*/ 807243 h 807243"/>
                <a:gd name="connsiteX6" fmla="*/ 0 w 1114425"/>
                <a:gd name="connsiteY6" fmla="*/ 800100 h 807243"/>
                <a:gd name="connsiteX7" fmla="*/ 0 w 1114425"/>
                <a:gd name="connsiteY7" fmla="*/ 785812 h 807243"/>
                <a:gd name="connsiteX8" fmla="*/ 9525 w 1114425"/>
                <a:gd name="connsiteY8" fmla="*/ 769143 h 807243"/>
                <a:gd name="connsiteX9" fmla="*/ 69056 w 1114425"/>
                <a:gd name="connsiteY9" fmla="*/ 728662 h 807243"/>
                <a:gd name="connsiteX10" fmla="*/ 197644 w 1114425"/>
                <a:gd name="connsiteY10" fmla="*/ 650081 h 807243"/>
                <a:gd name="connsiteX11" fmla="*/ 307181 w 1114425"/>
                <a:gd name="connsiteY11" fmla="*/ 576262 h 807243"/>
                <a:gd name="connsiteX12" fmla="*/ 423863 w 1114425"/>
                <a:gd name="connsiteY12" fmla="*/ 492918 h 807243"/>
                <a:gd name="connsiteX13" fmla="*/ 542925 w 1114425"/>
                <a:gd name="connsiteY13" fmla="*/ 392906 h 807243"/>
                <a:gd name="connsiteX14" fmla="*/ 647700 w 1114425"/>
                <a:gd name="connsiteY14" fmla="*/ 307181 h 807243"/>
                <a:gd name="connsiteX15" fmla="*/ 719138 w 1114425"/>
                <a:gd name="connsiteY15" fmla="*/ 238125 h 807243"/>
                <a:gd name="connsiteX16" fmla="*/ 762000 w 1114425"/>
                <a:gd name="connsiteY16" fmla="*/ 190500 h 807243"/>
                <a:gd name="connsiteX17" fmla="*/ 797719 w 1114425"/>
                <a:gd name="connsiteY17" fmla="*/ 147637 h 807243"/>
                <a:gd name="connsiteX18" fmla="*/ 802481 w 1114425"/>
                <a:gd name="connsiteY18" fmla="*/ 130968 h 807243"/>
                <a:gd name="connsiteX19" fmla="*/ 797719 w 1114425"/>
                <a:gd name="connsiteY19" fmla="*/ 111918 h 807243"/>
                <a:gd name="connsiteX20" fmla="*/ 752475 w 1114425"/>
                <a:gd name="connsiteY20" fmla="*/ 73818 h 807243"/>
                <a:gd name="connsiteX21" fmla="*/ 909638 w 1114425"/>
                <a:gd name="connsiteY21" fmla="*/ 0 h 807243"/>
                <a:gd name="connsiteX22" fmla="*/ 1000125 w 1114425"/>
                <a:gd name="connsiteY22" fmla="*/ 57150 h 807243"/>
                <a:gd name="connsiteX23" fmla="*/ 1057275 w 1114425"/>
                <a:gd name="connsiteY23" fmla="*/ 95250 h 807243"/>
                <a:gd name="connsiteX24" fmla="*/ 1083469 w 1114425"/>
                <a:gd name="connsiteY24" fmla="*/ 121443 h 807243"/>
                <a:gd name="connsiteX25" fmla="*/ 1104900 w 1114425"/>
                <a:gd name="connsiteY25" fmla="*/ 150018 h 807243"/>
                <a:gd name="connsiteX26" fmla="*/ 1114425 w 1114425"/>
                <a:gd name="connsiteY26" fmla="*/ 178593 h 807243"/>
                <a:gd name="connsiteX27" fmla="*/ 1109663 w 1114425"/>
                <a:gd name="connsiteY27" fmla="*/ 209550 h 807243"/>
                <a:gd name="connsiteX28" fmla="*/ 1092994 w 1114425"/>
                <a:gd name="connsiteY28" fmla="*/ 230981 h 807243"/>
                <a:gd name="connsiteX29" fmla="*/ 1007269 w 1114425"/>
                <a:gd name="connsiteY29" fmla="*/ 297656 h 807243"/>
                <a:gd name="connsiteX30" fmla="*/ 933450 w 1114425"/>
                <a:gd name="connsiteY30" fmla="*/ 340518 h 807243"/>
                <a:gd name="connsiteX31" fmla="*/ 890588 w 1114425"/>
                <a:gd name="connsiteY31" fmla="*/ 376237 h 807243"/>
                <a:gd name="connsiteX32" fmla="*/ 740569 w 1114425"/>
                <a:gd name="connsiteY32" fmla="*/ 478631 h 807243"/>
                <a:gd name="connsiteX33" fmla="*/ 559594 w 1114425"/>
                <a:gd name="connsiteY33" fmla="*/ 583406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4425" h="807243">
                  <a:moveTo>
                    <a:pt x="559594" y="583406"/>
                  </a:moveTo>
                  <a:lnTo>
                    <a:pt x="402431" y="661987"/>
                  </a:lnTo>
                  <a:lnTo>
                    <a:pt x="245269" y="728662"/>
                  </a:lnTo>
                  <a:lnTo>
                    <a:pt x="116681" y="773906"/>
                  </a:lnTo>
                  <a:lnTo>
                    <a:pt x="45244" y="800100"/>
                  </a:lnTo>
                  <a:lnTo>
                    <a:pt x="14288" y="807243"/>
                  </a:lnTo>
                  <a:lnTo>
                    <a:pt x="0" y="800100"/>
                  </a:lnTo>
                  <a:lnTo>
                    <a:pt x="0" y="785812"/>
                  </a:lnTo>
                  <a:lnTo>
                    <a:pt x="9525" y="769143"/>
                  </a:lnTo>
                  <a:lnTo>
                    <a:pt x="69056" y="728662"/>
                  </a:lnTo>
                  <a:lnTo>
                    <a:pt x="197644" y="650081"/>
                  </a:lnTo>
                  <a:lnTo>
                    <a:pt x="307181" y="576262"/>
                  </a:lnTo>
                  <a:lnTo>
                    <a:pt x="423863" y="492918"/>
                  </a:lnTo>
                  <a:lnTo>
                    <a:pt x="542925" y="392906"/>
                  </a:lnTo>
                  <a:lnTo>
                    <a:pt x="647700" y="307181"/>
                  </a:lnTo>
                  <a:lnTo>
                    <a:pt x="719138" y="238125"/>
                  </a:lnTo>
                  <a:lnTo>
                    <a:pt x="762000" y="190500"/>
                  </a:lnTo>
                  <a:lnTo>
                    <a:pt x="797719" y="147637"/>
                  </a:lnTo>
                  <a:lnTo>
                    <a:pt x="802481" y="130968"/>
                  </a:lnTo>
                  <a:lnTo>
                    <a:pt x="797719" y="111918"/>
                  </a:lnTo>
                  <a:lnTo>
                    <a:pt x="752475" y="73818"/>
                  </a:lnTo>
                  <a:lnTo>
                    <a:pt x="909638" y="0"/>
                  </a:lnTo>
                  <a:lnTo>
                    <a:pt x="1000125" y="57150"/>
                  </a:lnTo>
                  <a:lnTo>
                    <a:pt x="1057275" y="95250"/>
                  </a:lnTo>
                  <a:lnTo>
                    <a:pt x="1083469" y="121443"/>
                  </a:lnTo>
                  <a:lnTo>
                    <a:pt x="1104900" y="150018"/>
                  </a:lnTo>
                  <a:lnTo>
                    <a:pt x="1114425" y="178593"/>
                  </a:lnTo>
                  <a:lnTo>
                    <a:pt x="1109663" y="209550"/>
                  </a:lnTo>
                  <a:lnTo>
                    <a:pt x="1092994" y="230981"/>
                  </a:lnTo>
                  <a:lnTo>
                    <a:pt x="1007269" y="297656"/>
                  </a:lnTo>
                  <a:lnTo>
                    <a:pt x="933450" y="340518"/>
                  </a:lnTo>
                  <a:lnTo>
                    <a:pt x="890588" y="376237"/>
                  </a:lnTo>
                  <a:lnTo>
                    <a:pt x="740569" y="478631"/>
                  </a:lnTo>
                  <a:lnTo>
                    <a:pt x="559594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B8CC83EE-7E19-45D4-A449-14D952031BD0}"/>
                </a:ext>
              </a:extLst>
            </p:cNvPr>
            <p:cNvSpPr/>
            <p:nvPr/>
          </p:nvSpPr>
          <p:spPr>
            <a:xfrm>
              <a:off x="3935413" y="3952875"/>
              <a:ext cx="698500" cy="1138238"/>
            </a:xfrm>
            <a:custGeom>
              <a:avLst/>
              <a:gdLst>
                <a:gd name="connsiteX0" fmla="*/ 692944 w 697707"/>
                <a:gd name="connsiteY0" fmla="*/ 792956 h 1138238"/>
                <a:gd name="connsiteX1" fmla="*/ 697707 w 697707"/>
                <a:gd name="connsiteY1" fmla="*/ 971550 h 1138238"/>
                <a:gd name="connsiteX2" fmla="*/ 692944 w 697707"/>
                <a:gd name="connsiteY2" fmla="*/ 1138238 h 1138238"/>
                <a:gd name="connsiteX3" fmla="*/ 464344 w 697707"/>
                <a:gd name="connsiteY3" fmla="*/ 1135856 h 1138238"/>
                <a:gd name="connsiteX4" fmla="*/ 471488 w 697707"/>
                <a:gd name="connsiteY4" fmla="*/ 1062038 h 1138238"/>
                <a:gd name="connsiteX5" fmla="*/ 476250 w 697707"/>
                <a:gd name="connsiteY5" fmla="*/ 978694 h 1138238"/>
                <a:gd name="connsiteX6" fmla="*/ 473869 w 697707"/>
                <a:gd name="connsiteY6" fmla="*/ 907256 h 1138238"/>
                <a:gd name="connsiteX7" fmla="*/ 473869 w 697707"/>
                <a:gd name="connsiteY7" fmla="*/ 819150 h 1138238"/>
                <a:gd name="connsiteX8" fmla="*/ 433388 w 697707"/>
                <a:gd name="connsiteY8" fmla="*/ 564356 h 1138238"/>
                <a:gd name="connsiteX9" fmla="*/ 433388 w 697707"/>
                <a:gd name="connsiteY9" fmla="*/ 516731 h 1138238"/>
                <a:gd name="connsiteX10" fmla="*/ 428625 w 697707"/>
                <a:gd name="connsiteY10" fmla="*/ 464344 h 1138238"/>
                <a:gd name="connsiteX11" fmla="*/ 414338 w 697707"/>
                <a:gd name="connsiteY11" fmla="*/ 426244 h 1138238"/>
                <a:gd name="connsiteX12" fmla="*/ 395288 w 697707"/>
                <a:gd name="connsiteY12" fmla="*/ 400050 h 1138238"/>
                <a:gd name="connsiteX13" fmla="*/ 350044 w 697707"/>
                <a:gd name="connsiteY13" fmla="*/ 357188 h 1138238"/>
                <a:gd name="connsiteX14" fmla="*/ 250032 w 697707"/>
                <a:gd name="connsiteY14" fmla="*/ 238125 h 1138238"/>
                <a:gd name="connsiteX15" fmla="*/ 190500 w 697707"/>
                <a:gd name="connsiteY15" fmla="*/ 173831 h 1138238"/>
                <a:gd name="connsiteX16" fmla="*/ 157163 w 697707"/>
                <a:gd name="connsiteY16" fmla="*/ 142875 h 1138238"/>
                <a:gd name="connsiteX17" fmla="*/ 133350 w 697707"/>
                <a:gd name="connsiteY17" fmla="*/ 126206 h 1138238"/>
                <a:gd name="connsiteX18" fmla="*/ 104775 w 697707"/>
                <a:gd name="connsiteY18" fmla="*/ 114300 h 1138238"/>
                <a:gd name="connsiteX19" fmla="*/ 0 w 697707"/>
                <a:gd name="connsiteY19" fmla="*/ 76200 h 1138238"/>
                <a:gd name="connsiteX20" fmla="*/ 78582 w 697707"/>
                <a:gd name="connsiteY20" fmla="*/ 0 h 1138238"/>
                <a:gd name="connsiteX21" fmla="*/ 216694 w 697707"/>
                <a:gd name="connsiteY21" fmla="*/ 54769 h 1138238"/>
                <a:gd name="connsiteX22" fmla="*/ 280988 w 697707"/>
                <a:gd name="connsiteY22" fmla="*/ 90488 h 1138238"/>
                <a:gd name="connsiteX23" fmla="*/ 340519 w 697707"/>
                <a:gd name="connsiteY23" fmla="*/ 123825 h 1138238"/>
                <a:gd name="connsiteX24" fmla="*/ 388144 w 697707"/>
                <a:gd name="connsiteY24" fmla="*/ 157163 h 1138238"/>
                <a:gd name="connsiteX25" fmla="*/ 438150 w 697707"/>
                <a:gd name="connsiteY25" fmla="*/ 195263 h 1138238"/>
                <a:gd name="connsiteX26" fmla="*/ 485775 w 697707"/>
                <a:gd name="connsiteY26" fmla="*/ 242888 h 1138238"/>
                <a:gd name="connsiteX27" fmla="*/ 526257 w 697707"/>
                <a:gd name="connsiteY27" fmla="*/ 292894 h 1138238"/>
                <a:gd name="connsiteX28" fmla="*/ 561975 w 697707"/>
                <a:gd name="connsiteY28" fmla="*/ 335756 h 1138238"/>
                <a:gd name="connsiteX29" fmla="*/ 602457 w 697707"/>
                <a:gd name="connsiteY29" fmla="*/ 388144 h 1138238"/>
                <a:gd name="connsiteX30" fmla="*/ 623888 w 697707"/>
                <a:gd name="connsiteY30" fmla="*/ 490538 h 1138238"/>
                <a:gd name="connsiteX31" fmla="*/ 652463 w 697707"/>
                <a:gd name="connsiteY31" fmla="*/ 554831 h 1138238"/>
                <a:gd name="connsiteX32" fmla="*/ 676275 w 697707"/>
                <a:gd name="connsiteY32" fmla="*/ 638175 h 1138238"/>
                <a:gd name="connsiteX33" fmla="*/ 683419 w 697707"/>
                <a:gd name="connsiteY33" fmla="*/ 685800 h 1138238"/>
                <a:gd name="connsiteX34" fmla="*/ 692944 w 697707"/>
                <a:gd name="connsiteY34" fmla="*/ 792956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7707" h="1138238">
                  <a:moveTo>
                    <a:pt x="692944" y="792956"/>
                  </a:moveTo>
                  <a:lnTo>
                    <a:pt x="697707" y="971550"/>
                  </a:lnTo>
                  <a:lnTo>
                    <a:pt x="692944" y="1138238"/>
                  </a:lnTo>
                  <a:lnTo>
                    <a:pt x="464344" y="1135856"/>
                  </a:lnTo>
                  <a:lnTo>
                    <a:pt x="471488" y="1062038"/>
                  </a:lnTo>
                  <a:lnTo>
                    <a:pt x="476250" y="978694"/>
                  </a:lnTo>
                  <a:cubicBezTo>
                    <a:pt x="475456" y="954881"/>
                    <a:pt x="474663" y="931069"/>
                    <a:pt x="473869" y="907256"/>
                  </a:cubicBezTo>
                  <a:lnTo>
                    <a:pt x="473869" y="819150"/>
                  </a:lnTo>
                  <a:lnTo>
                    <a:pt x="433388" y="564356"/>
                  </a:lnTo>
                  <a:lnTo>
                    <a:pt x="433388" y="516731"/>
                  </a:lnTo>
                  <a:lnTo>
                    <a:pt x="428625" y="464344"/>
                  </a:lnTo>
                  <a:lnTo>
                    <a:pt x="414338" y="426244"/>
                  </a:lnTo>
                  <a:lnTo>
                    <a:pt x="395288" y="400050"/>
                  </a:lnTo>
                  <a:lnTo>
                    <a:pt x="350044" y="357188"/>
                  </a:lnTo>
                  <a:lnTo>
                    <a:pt x="250032" y="238125"/>
                  </a:lnTo>
                  <a:lnTo>
                    <a:pt x="190500" y="173831"/>
                  </a:lnTo>
                  <a:lnTo>
                    <a:pt x="157163" y="142875"/>
                  </a:lnTo>
                  <a:lnTo>
                    <a:pt x="133350" y="126206"/>
                  </a:lnTo>
                  <a:lnTo>
                    <a:pt x="104775" y="114300"/>
                  </a:lnTo>
                  <a:lnTo>
                    <a:pt x="0" y="76200"/>
                  </a:lnTo>
                  <a:lnTo>
                    <a:pt x="78582" y="0"/>
                  </a:lnTo>
                  <a:lnTo>
                    <a:pt x="216694" y="54769"/>
                  </a:lnTo>
                  <a:lnTo>
                    <a:pt x="280988" y="90488"/>
                  </a:lnTo>
                  <a:lnTo>
                    <a:pt x="340519" y="123825"/>
                  </a:lnTo>
                  <a:lnTo>
                    <a:pt x="388144" y="157163"/>
                  </a:lnTo>
                  <a:lnTo>
                    <a:pt x="438150" y="195263"/>
                  </a:lnTo>
                  <a:lnTo>
                    <a:pt x="485775" y="242888"/>
                  </a:lnTo>
                  <a:lnTo>
                    <a:pt x="526257" y="292894"/>
                  </a:lnTo>
                  <a:lnTo>
                    <a:pt x="561975" y="335756"/>
                  </a:lnTo>
                  <a:lnTo>
                    <a:pt x="602457" y="388144"/>
                  </a:lnTo>
                  <a:lnTo>
                    <a:pt x="623888" y="490538"/>
                  </a:lnTo>
                  <a:lnTo>
                    <a:pt x="652463" y="554831"/>
                  </a:lnTo>
                  <a:lnTo>
                    <a:pt x="676275" y="638175"/>
                  </a:lnTo>
                  <a:lnTo>
                    <a:pt x="683419" y="685800"/>
                  </a:lnTo>
                  <a:lnTo>
                    <a:pt x="692944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2CB1204C-742B-4320-ACD6-C2E5757DB4F7}"/>
                </a:ext>
              </a:extLst>
            </p:cNvPr>
            <p:cNvSpPr/>
            <p:nvPr/>
          </p:nvSpPr>
          <p:spPr>
            <a:xfrm>
              <a:off x="4037013" y="5029200"/>
              <a:ext cx="592137" cy="995363"/>
            </a:xfrm>
            <a:custGeom>
              <a:avLst/>
              <a:gdLst>
                <a:gd name="connsiteX0" fmla="*/ 273844 w 592931"/>
                <a:gd name="connsiteY0" fmla="*/ 404813 h 995363"/>
                <a:gd name="connsiteX1" fmla="*/ 311944 w 592931"/>
                <a:gd name="connsiteY1" fmla="*/ 300038 h 995363"/>
                <a:gd name="connsiteX2" fmla="*/ 335756 w 592931"/>
                <a:gd name="connsiteY2" fmla="*/ 214313 h 995363"/>
                <a:gd name="connsiteX3" fmla="*/ 354806 w 592931"/>
                <a:gd name="connsiteY3" fmla="*/ 130969 h 995363"/>
                <a:gd name="connsiteX4" fmla="*/ 373856 w 592931"/>
                <a:gd name="connsiteY4" fmla="*/ 0 h 995363"/>
                <a:gd name="connsiteX5" fmla="*/ 592931 w 592931"/>
                <a:gd name="connsiteY5" fmla="*/ 0 h 995363"/>
                <a:gd name="connsiteX6" fmla="*/ 590550 w 592931"/>
                <a:gd name="connsiteY6" fmla="*/ 95250 h 995363"/>
                <a:gd name="connsiteX7" fmla="*/ 578644 w 592931"/>
                <a:gd name="connsiteY7" fmla="*/ 178594 h 995363"/>
                <a:gd name="connsiteX8" fmla="*/ 542925 w 592931"/>
                <a:gd name="connsiteY8" fmla="*/ 328613 h 995363"/>
                <a:gd name="connsiteX9" fmla="*/ 504825 w 592931"/>
                <a:gd name="connsiteY9" fmla="*/ 464344 h 995363"/>
                <a:gd name="connsiteX10" fmla="*/ 454819 w 592931"/>
                <a:gd name="connsiteY10" fmla="*/ 600075 h 995363"/>
                <a:gd name="connsiteX11" fmla="*/ 404812 w 592931"/>
                <a:gd name="connsiteY11" fmla="*/ 702469 h 995363"/>
                <a:gd name="connsiteX12" fmla="*/ 330994 w 592931"/>
                <a:gd name="connsiteY12" fmla="*/ 800100 h 995363"/>
                <a:gd name="connsiteX13" fmla="*/ 242887 w 592931"/>
                <a:gd name="connsiteY13" fmla="*/ 902494 h 995363"/>
                <a:gd name="connsiteX14" fmla="*/ 183356 w 592931"/>
                <a:gd name="connsiteY14" fmla="*/ 962025 h 995363"/>
                <a:gd name="connsiteX15" fmla="*/ 145256 w 592931"/>
                <a:gd name="connsiteY15" fmla="*/ 983456 h 995363"/>
                <a:gd name="connsiteX16" fmla="*/ 107156 w 592931"/>
                <a:gd name="connsiteY16" fmla="*/ 995363 h 995363"/>
                <a:gd name="connsiteX17" fmla="*/ 76200 w 592931"/>
                <a:gd name="connsiteY17" fmla="*/ 995363 h 995363"/>
                <a:gd name="connsiteX18" fmla="*/ 59531 w 592931"/>
                <a:gd name="connsiteY18" fmla="*/ 990600 h 995363"/>
                <a:gd name="connsiteX19" fmla="*/ 45244 w 592931"/>
                <a:gd name="connsiteY19" fmla="*/ 978694 h 995363"/>
                <a:gd name="connsiteX20" fmla="*/ 38100 w 592931"/>
                <a:gd name="connsiteY20" fmla="*/ 952500 h 995363"/>
                <a:gd name="connsiteX21" fmla="*/ 38100 w 592931"/>
                <a:gd name="connsiteY21" fmla="*/ 921544 h 995363"/>
                <a:gd name="connsiteX22" fmla="*/ 0 w 592931"/>
                <a:gd name="connsiteY22" fmla="*/ 742950 h 995363"/>
                <a:gd name="connsiteX23" fmla="*/ 130969 w 592931"/>
                <a:gd name="connsiteY23" fmla="*/ 600075 h 995363"/>
                <a:gd name="connsiteX24" fmla="*/ 169069 w 592931"/>
                <a:gd name="connsiteY24" fmla="*/ 571500 h 995363"/>
                <a:gd name="connsiteX25" fmla="*/ 204787 w 592931"/>
                <a:gd name="connsiteY25" fmla="*/ 528638 h 995363"/>
                <a:gd name="connsiteX26" fmla="*/ 273844 w 592931"/>
                <a:gd name="connsiteY26" fmla="*/ 4048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2931" h="995363">
                  <a:moveTo>
                    <a:pt x="273844" y="404813"/>
                  </a:moveTo>
                  <a:lnTo>
                    <a:pt x="311944" y="300038"/>
                  </a:lnTo>
                  <a:lnTo>
                    <a:pt x="335756" y="214313"/>
                  </a:lnTo>
                  <a:lnTo>
                    <a:pt x="354806" y="130969"/>
                  </a:lnTo>
                  <a:lnTo>
                    <a:pt x="373856" y="0"/>
                  </a:lnTo>
                  <a:lnTo>
                    <a:pt x="592931" y="0"/>
                  </a:lnTo>
                  <a:cubicBezTo>
                    <a:pt x="592137" y="31750"/>
                    <a:pt x="591344" y="63500"/>
                    <a:pt x="590550" y="95250"/>
                  </a:cubicBezTo>
                  <a:lnTo>
                    <a:pt x="578644" y="178594"/>
                  </a:lnTo>
                  <a:lnTo>
                    <a:pt x="542925" y="328613"/>
                  </a:lnTo>
                  <a:lnTo>
                    <a:pt x="504825" y="464344"/>
                  </a:lnTo>
                  <a:lnTo>
                    <a:pt x="454819" y="600075"/>
                  </a:lnTo>
                  <a:lnTo>
                    <a:pt x="404812" y="702469"/>
                  </a:lnTo>
                  <a:lnTo>
                    <a:pt x="330994" y="800100"/>
                  </a:lnTo>
                  <a:lnTo>
                    <a:pt x="242887" y="902494"/>
                  </a:lnTo>
                  <a:lnTo>
                    <a:pt x="183356" y="962025"/>
                  </a:lnTo>
                  <a:lnTo>
                    <a:pt x="145256" y="983456"/>
                  </a:lnTo>
                  <a:lnTo>
                    <a:pt x="107156" y="995363"/>
                  </a:lnTo>
                  <a:lnTo>
                    <a:pt x="76200" y="995363"/>
                  </a:lnTo>
                  <a:lnTo>
                    <a:pt x="59531" y="990600"/>
                  </a:lnTo>
                  <a:lnTo>
                    <a:pt x="45244" y="978694"/>
                  </a:lnTo>
                  <a:lnTo>
                    <a:pt x="38100" y="952500"/>
                  </a:lnTo>
                  <a:lnTo>
                    <a:pt x="38100" y="921544"/>
                  </a:lnTo>
                  <a:lnTo>
                    <a:pt x="0" y="742950"/>
                  </a:lnTo>
                  <a:lnTo>
                    <a:pt x="130969" y="600075"/>
                  </a:lnTo>
                  <a:lnTo>
                    <a:pt x="169069" y="571500"/>
                  </a:lnTo>
                  <a:lnTo>
                    <a:pt x="204787" y="528638"/>
                  </a:lnTo>
                  <a:lnTo>
                    <a:pt x="273844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E097F1C9-8797-40EB-B381-5DDD1C0BB4BB}"/>
                </a:ext>
              </a:extLst>
            </p:cNvPr>
            <p:cNvSpPr/>
            <p:nvPr/>
          </p:nvSpPr>
          <p:spPr>
            <a:xfrm>
              <a:off x="3827463" y="5437188"/>
              <a:ext cx="373062" cy="392112"/>
            </a:xfrm>
            <a:custGeom>
              <a:avLst/>
              <a:gdLst>
                <a:gd name="connsiteX0" fmla="*/ 128587 w 373856"/>
                <a:gd name="connsiteY0" fmla="*/ 71437 h 392906"/>
                <a:gd name="connsiteX1" fmla="*/ 257175 w 373856"/>
                <a:gd name="connsiteY1" fmla="*/ 173831 h 392906"/>
                <a:gd name="connsiteX2" fmla="*/ 276225 w 373856"/>
                <a:gd name="connsiteY2" fmla="*/ 188119 h 392906"/>
                <a:gd name="connsiteX3" fmla="*/ 292894 w 373856"/>
                <a:gd name="connsiteY3" fmla="*/ 200025 h 392906"/>
                <a:gd name="connsiteX4" fmla="*/ 307181 w 373856"/>
                <a:gd name="connsiteY4" fmla="*/ 200025 h 392906"/>
                <a:gd name="connsiteX5" fmla="*/ 373856 w 373856"/>
                <a:gd name="connsiteY5" fmla="*/ 180975 h 392906"/>
                <a:gd name="connsiteX6" fmla="*/ 235744 w 373856"/>
                <a:gd name="connsiteY6" fmla="*/ 392906 h 392906"/>
                <a:gd name="connsiteX7" fmla="*/ 209550 w 373856"/>
                <a:gd name="connsiteY7" fmla="*/ 340519 h 392906"/>
                <a:gd name="connsiteX8" fmla="*/ 159544 w 373856"/>
                <a:gd name="connsiteY8" fmla="*/ 254794 h 392906"/>
                <a:gd name="connsiteX9" fmla="*/ 119062 w 373856"/>
                <a:gd name="connsiteY9" fmla="*/ 195262 h 392906"/>
                <a:gd name="connsiteX10" fmla="*/ 73819 w 373856"/>
                <a:gd name="connsiteY10" fmla="*/ 133350 h 392906"/>
                <a:gd name="connsiteX11" fmla="*/ 30956 w 373856"/>
                <a:gd name="connsiteY11" fmla="*/ 83344 h 392906"/>
                <a:gd name="connsiteX12" fmla="*/ 16669 w 373856"/>
                <a:gd name="connsiteY12" fmla="*/ 61912 h 392906"/>
                <a:gd name="connsiteX13" fmla="*/ 4762 w 373856"/>
                <a:gd name="connsiteY13" fmla="*/ 42862 h 392906"/>
                <a:gd name="connsiteX14" fmla="*/ 0 w 373856"/>
                <a:gd name="connsiteY14" fmla="*/ 23812 h 392906"/>
                <a:gd name="connsiteX15" fmla="*/ 0 w 373856"/>
                <a:gd name="connsiteY15" fmla="*/ 7144 h 392906"/>
                <a:gd name="connsiteX16" fmla="*/ 9525 w 373856"/>
                <a:gd name="connsiteY16" fmla="*/ 0 h 392906"/>
                <a:gd name="connsiteX17" fmla="*/ 33337 w 373856"/>
                <a:gd name="connsiteY17" fmla="*/ 0 h 392906"/>
                <a:gd name="connsiteX18" fmla="*/ 64294 w 373856"/>
                <a:gd name="connsiteY18" fmla="*/ 14287 h 392906"/>
                <a:gd name="connsiteX19" fmla="*/ 128587 w 373856"/>
                <a:gd name="connsiteY19" fmla="*/ 7143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3856" h="392906">
                  <a:moveTo>
                    <a:pt x="128587" y="71437"/>
                  </a:moveTo>
                  <a:lnTo>
                    <a:pt x="257175" y="173831"/>
                  </a:lnTo>
                  <a:lnTo>
                    <a:pt x="276225" y="188119"/>
                  </a:lnTo>
                  <a:lnTo>
                    <a:pt x="292894" y="200025"/>
                  </a:lnTo>
                  <a:lnTo>
                    <a:pt x="307181" y="200025"/>
                  </a:lnTo>
                  <a:lnTo>
                    <a:pt x="373856" y="180975"/>
                  </a:lnTo>
                  <a:lnTo>
                    <a:pt x="235744" y="392906"/>
                  </a:lnTo>
                  <a:lnTo>
                    <a:pt x="209550" y="340519"/>
                  </a:lnTo>
                  <a:lnTo>
                    <a:pt x="159544" y="254794"/>
                  </a:lnTo>
                  <a:lnTo>
                    <a:pt x="119062" y="195262"/>
                  </a:lnTo>
                  <a:lnTo>
                    <a:pt x="73819" y="133350"/>
                  </a:lnTo>
                  <a:lnTo>
                    <a:pt x="30956" y="83344"/>
                  </a:lnTo>
                  <a:lnTo>
                    <a:pt x="16669" y="61912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64294" y="14287"/>
                  </a:lnTo>
                  <a:lnTo>
                    <a:pt x="12858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D3F83A12-F162-425D-AA02-F66EEC4DBABC}"/>
                </a:ext>
              </a:extLst>
            </p:cNvPr>
            <p:cNvSpPr/>
            <p:nvPr/>
          </p:nvSpPr>
          <p:spPr>
            <a:xfrm>
              <a:off x="3076575" y="4151313"/>
              <a:ext cx="1281113" cy="819150"/>
            </a:xfrm>
            <a:custGeom>
              <a:avLst/>
              <a:gdLst>
                <a:gd name="connsiteX0" fmla="*/ 897731 w 1281113"/>
                <a:gd name="connsiteY0" fmla="*/ 426244 h 819150"/>
                <a:gd name="connsiteX1" fmla="*/ 711994 w 1281113"/>
                <a:gd name="connsiteY1" fmla="*/ 545306 h 819150"/>
                <a:gd name="connsiteX2" fmla="*/ 588169 w 1281113"/>
                <a:gd name="connsiteY2" fmla="*/ 614362 h 819150"/>
                <a:gd name="connsiteX3" fmla="*/ 454819 w 1281113"/>
                <a:gd name="connsiteY3" fmla="*/ 681037 h 819150"/>
                <a:gd name="connsiteX4" fmla="*/ 333375 w 1281113"/>
                <a:gd name="connsiteY4" fmla="*/ 728662 h 819150"/>
                <a:gd name="connsiteX5" fmla="*/ 216694 w 1281113"/>
                <a:gd name="connsiteY5" fmla="*/ 773906 h 819150"/>
                <a:gd name="connsiteX6" fmla="*/ 92869 w 1281113"/>
                <a:gd name="connsiteY6" fmla="*/ 812006 h 819150"/>
                <a:gd name="connsiteX7" fmla="*/ 66675 w 1281113"/>
                <a:gd name="connsiteY7" fmla="*/ 816769 h 819150"/>
                <a:gd name="connsiteX8" fmla="*/ 50006 w 1281113"/>
                <a:gd name="connsiteY8" fmla="*/ 819150 h 819150"/>
                <a:gd name="connsiteX9" fmla="*/ 28575 w 1281113"/>
                <a:gd name="connsiteY9" fmla="*/ 819150 h 819150"/>
                <a:gd name="connsiteX10" fmla="*/ 9525 w 1281113"/>
                <a:gd name="connsiteY10" fmla="*/ 812006 h 819150"/>
                <a:gd name="connsiteX11" fmla="*/ 0 w 1281113"/>
                <a:gd name="connsiteY11" fmla="*/ 802481 h 819150"/>
                <a:gd name="connsiteX12" fmla="*/ 0 w 1281113"/>
                <a:gd name="connsiteY12" fmla="*/ 783431 h 819150"/>
                <a:gd name="connsiteX13" fmla="*/ 14288 w 1281113"/>
                <a:gd name="connsiteY13" fmla="*/ 766762 h 819150"/>
                <a:gd name="connsiteX14" fmla="*/ 52388 w 1281113"/>
                <a:gd name="connsiteY14" fmla="*/ 745331 h 819150"/>
                <a:gd name="connsiteX15" fmla="*/ 226219 w 1281113"/>
                <a:gd name="connsiteY15" fmla="*/ 659606 h 819150"/>
                <a:gd name="connsiteX16" fmla="*/ 400050 w 1281113"/>
                <a:gd name="connsiteY16" fmla="*/ 561975 h 819150"/>
                <a:gd name="connsiteX17" fmla="*/ 554831 w 1281113"/>
                <a:gd name="connsiteY17" fmla="*/ 469106 h 819150"/>
                <a:gd name="connsiteX18" fmla="*/ 692944 w 1281113"/>
                <a:gd name="connsiteY18" fmla="*/ 373856 h 819150"/>
                <a:gd name="connsiteX19" fmla="*/ 864394 w 1281113"/>
                <a:gd name="connsiteY19" fmla="*/ 247650 h 819150"/>
                <a:gd name="connsiteX20" fmla="*/ 995363 w 1281113"/>
                <a:gd name="connsiteY20" fmla="*/ 140494 h 819150"/>
                <a:gd name="connsiteX21" fmla="*/ 1152525 w 1281113"/>
                <a:gd name="connsiteY21" fmla="*/ 0 h 819150"/>
                <a:gd name="connsiteX22" fmla="*/ 1281113 w 1281113"/>
                <a:gd name="connsiteY22" fmla="*/ 123825 h 819150"/>
                <a:gd name="connsiteX23" fmla="*/ 1188244 w 1281113"/>
                <a:gd name="connsiteY23" fmla="*/ 202406 h 819150"/>
                <a:gd name="connsiteX24" fmla="*/ 1069181 w 1281113"/>
                <a:gd name="connsiteY24" fmla="*/ 302419 h 819150"/>
                <a:gd name="connsiteX25" fmla="*/ 957263 w 1281113"/>
                <a:gd name="connsiteY25" fmla="*/ 388144 h 819150"/>
                <a:gd name="connsiteX26" fmla="*/ 897731 w 1281113"/>
                <a:gd name="connsiteY26" fmla="*/ 4262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113" h="819150">
                  <a:moveTo>
                    <a:pt x="897731" y="426244"/>
                  </a:moveTo>
                  <a:lnTo>
                    <a:pt x="711994" y="545306"/>
                  </a:lnTo>
                  <a:lnTo>
                    <a:pt x="588169" y="614362"/>
                  </a:lnTo>
                  <a:lnTo>
                    <a:pt x="454819" y="681037"/>
                  </a:lnTo>
                  <a:lnTo>
                    <a:pt x="333375" y="728662"/>
                  </a:lnTo>
                  <a:lnTo>
                    <a:pt x="216694" y="773906"/>
                  </a:lnTo>
                  <a:lnTo>
                    <a:pt x="92869" y="812006"/>
                  </a:lnTo>
                  <a:lnTo>
                    <a:pt x="66675" y="816769"/>
                  </a:lnTo>
                  <a:lnTo>
                    <a:pt x="50006" y="819150"/>
                  </a:lnTo>
                  <a:lnTo>
                    <a:pt x="28575" y="819150"/>
                  </a:lnTo>
                  <a:lnTo>
                    <a:pt x="9525" y="812006"/>
                  </a:lnTo>
                  <a:lnTo>
                    <a:pt x="0" y="802481"/>
                  </a:lnTo>
                  <a:lnTo>
                    <a:pt x="0" y="783431"/>
                  </a:lnTo>
                  <a:lnTo>
                    <a:pt x="14288" y="766762"/>
                  </a:lnTo>
                  <a:lnTo>
                    <a:pt x="52388" y="745331"/>
                  </a:lnTo>
                  <a:lnTo>
                    <a:pt x="226219" y="659606"/>
                  </a:lnTo>
                  <a:lnTo>
                    <a:pt x="400050" y="561975"/>
                  </a:lnTo>
                  <a:lnTo>
                    <a:pt x="554831" y="469106"/>
                  </a:lnTo>
                  <a:lnTo>
                    <a:pt x="692944" y="373856"/>
                  </a:lnTo>
                  <a:lnTo>
                    <a:pt x="864394" y="247650"/>
                  </a:lnTo>
                  <a:lnTo>
                    <a:pt x="995363" y="140494"/>
                  </a:lnTo>
                  <a:lnTo>
                    <a:pt x="1152525" y="0"/>
                  </a:lnTo>
                  <a:lnTo>
                    <a:pt x="1281113" y="123825"/>
                  </a:lnTo>
                  <a:lnTo>
                    <a:pt x="1188244" y="202406"/>
                  </a:lnTo>
                  <a:lnTo>
                    <a:pt x="1069181" y="302419"/>
                  </a:lnTo>
                  <a:lnTo>
                    <a:pt x="957263" y="388144"/>
                  </a:lnTo>
                  <a:lnTo>
                    <a:pt x="897731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1A717DCD-82D4-4AD6-965C-308009522BF2}"/>
                </a:ext>
              </a:extLst>
            </p:cNvPr>
            <p:cNvSpPr/>
            <p:nvPr/>
          </p:nvSpPr>
          <p:spPr>
            <a:xfrm>
              <a:off x="2857500" y="4462463"/>
              <a:ext cx="1619250" cy="1203325"/>
            </a:xfrm>
            <a:custGeom>
              <a:avLst/>
              <a:gdLst>
                <a:gd name="connsiteX0" fmla="*/ 1095375 w 1619250"/>
                <a:gd name="connsiteY0" fmla="*/ 683418 h 1202531"/>
                <a:gd name="connsiteX1" fmla="*/ 885825 w 1619250"/>
                <a:gd name="connsiteY1" fmla="*/ 823912 h 1202531"/>
                <a:gd name="connsiteX2" fmla="*/ 738188 w 1619250"/>
                <a:gd name="connsiteY2" fmla="*/ 909637 h 1202531"/>
                <a:gd name="connsiteX3" fmla="*/ 573881 w 1619250"/>
                <a:gd name="connsiteY3" fmla="*/ 995362 h 1202531"/>
                <a:gd name="connsiteX4" fmla="*/ 409575 w 1619250"/>
                <a:gd name="connsiteY4" fmla="*/ 1073943 h 1202531"/>
                <a:gd name="connsiteX5" fmla="*/ 257175 w 1619250"/>
                <a:gd name="connsiteY5" fmla="*/ 1135856 h 1202531"/>
                <a:gd name="connsiteX6" fmla="*/ 119063 w 1619250"/>
                <a:gd name="connsiteY6" fmla="*/ 1181100 h 1202531"/>
                <a:gd name="connsiteX7" fmla="*/ 47625 w 1619250"/>
                <a:gd name="connsiteY7" fmla="*/ 1202531 h 1202531"/>
                <a:gd name="connsiteX8" fmla="*/ 26194 w 1619250"/>
                <a:gd name="connsiteY8" fmla="*/ 1202531 h 1202531"/>
                <a:gd name="connsiteX9" fmla="*/ 7144 w 1619250"/>
                <a:gd name="connsiteY9" fmla="*/ 1193006 h 1202531"/>
                <a:gd name="connsiteX10" fmla="*/ 0 w 1619250"/>
                <a:gd name="connsiteY10" fmla="*/ 1181100 h 1202531"/>
                <a:gd name="connsiteX11" fmla="*/ 0 w 1619250"/>
                <a:gd name="connsiteY11" fmla="*/ 1169193 h 1202531"/>
                <a:gd name="connsiteX12" fmla="*/ 11906 w 1619250"/>
                <a:gd name="connsiteY12" fmla="*/ 1152525 h 1202531"/>
                <a:gd name="connsiteX13" fmla="*/ 35719 w 1619250"/>
                <a:gd name="connsiteY13" fmla="*/ 1131093 h 1202531"/>
                <a:gd name="connsiteX14" fmla="*/ 119063 w 1619250"/>
                <a:gd name="connsiteY14" fmla="*/ 1100137 h 1202531"/>
                <a:gd name="connsiteX15" fmla="*/ 252413 w 1619250"/>
                <a:gd name="connsiteY15" fmla="*/ 1040606 h 1202531"/>
                <a:gd name="connsiteX16" fmla="*/ 395288 w 1619250"/>
                <a:gd name="connsiteY16" fmla="*/ 964406 h 1202531"/>
                <a:gd name="connsiteX17" fmla="*/ 526256 w 1619250"/>
                <a:gd name="connsiteY17" fmla="*/ 885825 h 1202531"/>
                <a:gd name="connsiteX18" fmla="*/ 690563 w 1619250"/>
                <a:gd name="connsiteY18" fmla="*/ 778668 h 1202531"/>
                <a:gd name="connsiteX19" fmla="*/ 831056 w 1619250"/>
                <a:gd name="connsiteY19" fmla="*/ 671512 h 1202531"/>
                <a:gd name="connsiteX20" fmla="*/ 938213 w 1619250"/>
                <a:gd name="connsiteY20" fmla="*/ 588168 h 1202531"/>
                <a:gd name="connsiteX21" fmla="*/ 1059656 w 1619250"/>
                <a:gd name="connsiteY21" fmla="*/ 488156 h 1202531"/>
                <a:gd name="connsiteX22" fmla="*/ 1221581 w 1619250"/>
                <a:gd name="connsiteY22" fmla="*/ 340518 h 1202531"/>
                <a:gd name="connsiteX23" fmla="*/ 1371600 w 1619250"/>
                <a:gd name="connsiteY23" fmla="*/ 195262 h 1202531"/>
                <a:gd name="connsiteX24" fmla="*/ 1564481 w 1619250"/>
                <a:gd name="connsiteY24" fmla="*/ 0 h 1202531"/>
                <a:gd name="connsiteX25" fmla="*/ 1619250 w 1619250"/>
                <a:gd name="connsiteY25" fmla="*/ 290512 h 1202531"/>
                <a:gd name="connsiteX26" fmla="*/ 1526381 w 1619250"/>
                <a:gd name="connsiteY26" fmla="*/ 350043 h 1202531"/>
                <a:gd name="connsiteX27" fmla="*/ 1421606 w 1619250"/>
                <a:gd name="connsiteY27" fmla="*/ 440531 h 1202531"/>
                <a:gd name="connsiteX28" fmla="*/ 1281113 w 1619250"/>
                <a:gd name="connsiteY28" fmla="*/ 547687 h 1202531"/>
                <a:gd name="connsiteX29" fmla="*/ 1095375 w 1619250"/>
                <a:gd name="connsiteY29" fmla="*/ 68341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19250" h="1202531">
                  <a:moveTo>
                    <a:pt x="1095375" y="683418"/>
                  </a:moveTo>
                  <a:lnTo>
                    <a:pt x="885825" y="823912"/>
                  </a:lnTo>
                  <a:lnTo>
                    <a:pt x="738188" y="909637"/>
                  </a:lnTo>
                  <a:lnTo>
                    <a:pt x="573881" y="995362"/>
                  </a:lnTo>
                  <a:lnTo>
                    <a:pt x="409575" y="1073943"/>
                  </a:lnTo>
                  <a:lnTo>
                    <a:pt x="257175" y="1135856"/>
                  </a:lnTo>
                  <a:lnTo>
                    <a:pt x="119063" y="1181100"/>
                  </a:lnTo>
                  <a:lnTo>
                    <a:pt x="47625" y="1202531"/>
                  </a:lnTo>
                  <a:lnTo>
                    <a:pt x="26194" y="1202531"/>
                  </a:lnTo>
                  <a:lnTo>
                    <a:pt x="7144" y="1193006"/>
                  </a:lnTo>
                  <a:lnTo>
                    <a:pt x="0" y="1181100"/>
                  </a:lnTo>
                  <a:lnTo>
                    <a:pt x="0" y="1169193"/>
                  </a:lnTo>
                  <a:lnTo>
                    <a:pt x="11906" y="1152525"/>
                  </a:lnTo>
                  <a:lnTo>
                    <a:pt x="35719" y="1131093"/>
                  </a:lnTo>
                  <a:lnTo>
                    <a:pt x="119063" y="1100137"/>
                  </a:lnTo>
                  <a:lnTo>
                    <a:pt x="252413" y="1040606"/>
                  </a:lnTo>
                  <a:lnTo>
                    <a:pt x="395288" y="964406"/>
                  </a:lnTo>
                  <a:lnTo>
                    <a:pt x="526256" y="885825"/>
                  </a:lnTo>
                  <a:lnTo>
                    <a:pt x="690563" y="778668"/>
                  </a:lnTo>
                  <a:lnTo>
                    <a:pt x="831056" y="671512"/>
                  </a:lnTo>
                  <a:lnTo>
                    <a:pt x="938213" y="588168"/>
                  </a:lnTo>
                  <a:lnTo>
                    <a:pt x="1059656" y="488156"/>
                  </a:lnTo>
                  <a:lnTo>
                    <a:pt x="1221581" y="340518"/>
                  </a:lnTo>
                  <a:lnTo>
                    <a:pt x="1371600" y="195262"/>
                  </a:lnTo>
                  <a:lnTo>
                    <a:pt x="1564481" y="0"/>
                  </a:lnTo>
                  <a:lnTo>
                    <a:pt x="1619250" y="290512"/>
                  </a:lnTo>
                  <a:lnTo>
                    <a:pt x="1526381" y="350043"/>
                  </a:lnTo>
                  <a:lnTo>
                    <a:pt x="1421606" y="440531"/>
                  </a:lnTo>
                  <a:lnTo>
                    <a:pt x="1281113" y="547687"/>
                  </a:lnTo>
                  <a:lnTo>
                    <a:pt x="10953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4BC3708C-7148-4298-A151-5C88ABC9A63C}"/>
                </a:ext>
              </a:extLst>
            </p:cNvPr>
            <p:cNvSpPr/>
            <p:nvPr/>
          </p:nvSpPr>
          <p:spPr>
            <a:xfrm>
              <a:off x="4471988" y="3667125"/>
              <a:ext cx="769937" cy="820738"/>
            </a:xfrm>
            <a:custGeom>
              <a:avLst/>
              <a:gdLst>
                <a:gd name="connsiteX0" fmla="*/ 428625 w 769143"/>
                <a:gd name="connsiteY0" fmla="*/ 595313 h 821531"/>
                <a:gd name="connsiteX1" fmla="*/ 38100 w 769143"/>
                <a:gd name="connsiteY1" fmla="*/ 821531 h 821531"/>
                <a:gd name="connsiteX2" fmla="*/ 0 w 769143"/>
                <a:gd name="connsiteY2" fmla="*/ 731044 h 821531"/>
                <a:gd name="connsiteX3" fmla="*/ 109537 w 769143"/>
                <a:gd name="connsiteY3" fmla="*/ 642938 h 821531"/>
                <a:gd name="connsiteX4" fmla="*/ 233362 w 769143"/>
                <a:gd name="connsiteY4" fmla="*/ 533400 h 821531"/>
                <a:gd name="connsiteX5" fmla="*/ 323850 w 769143"/>
                <a:gd name="connsiteY5" fmla="*/ 452438 h 821531"/>
                <a:gd name="connsiteX6" fmla="*/ 354806 w 769143"/>
                <a:gd name="connsiteY6" fmla="*/ 419100 h 821531"/>
                <a:gd name="connsiteX7" fmla="*/ 392906 w 769143"/>
                <a:gd name="connsiteY7" fmla="*/ 369094 h 821531"/>
                <a:gd name="connsiteX8" fmla="*/ 409575 w 769143"/>
                <a:gd name="connsiteY8" fmla="*/ 335756 h 821531"/>
                <a:gd name="connsiteX9" fmla="*/ 423862 w 769143"/>
                <a:gd name="connsiteY9" fmla="*/ 297656 h 821531"/>
                <a:gd name="connsiteX10" fmla="*/ 431006 w 769143"/>
                <a:gd name="connsiteY10" fmla="*/ 257175 h 821531"/>
                <a:gd name="connsiteX11" fmla="*/ 433387 w 769143"/>
                <a:gd name="connsiteY11" fmla="*/ 223838 h 821531"/>
                <a:gd name="connsiteX12" fmla="*/ 433387 w 769143"/>
                <a:gd name="connsiteY12" fmla="*/ 200025 h 821531"/>
                <a:gd name="connsiteX13" fmla="*/ 428625 w 769143"/>
                <a:gd name="connsiteY13" fmla="*/ 157163 h 821531"/>
                <a:gd name="connsiteX14" fmla="*/ 407193 w 769143"/>
                <a:gd name="connsiteY14" fmla="*/ 97631 h 821531"/>
                <a:gd name="connsiteX15" fmla="*/ 385762 w 769143"/>
                <a:gd name="connsiteY15" fmla="*/ 57150 h 821531"/>
                <a:gd name="connsiteX16" fmla="*/ 369093 w 769143"/>
                <a:gd name="connsiteY16" fmla="*/ 40481 h 821531"/>
                <a:gd name="connsiteX17" fmla="*/ 364331 w 769143"/>
                <a:gd name="connsiteY17" fmla="*/ 26194 h 821531"/>
                <a:gd name="connsiteX18" fmla="*/ 364331 w 769143"/>
                <a:gd name="connsiteY18" fmla="*/ 9525 h 821531"/>
                <a:gd name="connsiteX19" fmla="*/ 376237 w 769143"/>
                <a:gd name="connsiteY19" fmla="*/ 2381 h 821531"/>
                <a:gd name="connsiteX20" fmla="*/ 402431 w 769143"/>
                <a:gd name="connsiteY20" fmla="*/ 0 h 821531"/>
                <a:gd name="connsiteX21" fmla="*/ 438150 w 769143"/>
                <a:gd name="connsiteY21" fmla="*/ 7144 h 821531"/>
                <a:gd name="connsiteX22" fmla="*/ 481012 w 769143"/>
                <a:gd name="connsiteY22" fmla="*/ 26194 h 821531"/>
                <a:gd name="connsiteX23" fmla="*/ 523875 w 769143"/>
                <a:gd name="connsiteY23" fmla="*/ 47625 h 821531"/>
                <a:gd name="connsiteX24" fmla="*/ 571500 w 769143"/>
                <a:gd name="connsiteY24" fmla="*/ 76200 h 821531"/>
                <a:gd name="connsiteX25" fmla="*/ 607218 w 769143"/>
                <a:gd name="connsiteY25" fmla="*/ 100013 h 821531"/>
                <a:gd name="connsiteX26" fmla="*/ 633412 w 769143"/>
                <a:gd name="connsiteY26" fmla="*/ 123825 h 821531"/>
                <a:gd name="connsiteX27" fmla="*/ 661987 w 769143"/>
                <a:gd name="connsiteY27" fmla="*/ 152400 h 821531"/>
                <a:gd name="connsiteX28" fmla="*/ 685800 w 769143"/>
                <a:gd name="connsiteY28" fmla="*/ 180975 h 821531"/>
                <a:gd name="connsiteX29" fmla="*/ 709612 w 769143"/>
                <a:gd name="connsiteY29" fmla="*/ 216694 h 821531"/>
                <a:gd name="connsiteX30" fmla="*/ 738187 w 769143"/>
                <a:gd name="connsiteY30" fmla="*/ 266700 h 821531"/>
                <a:gd name="connsiteX31" fmla="*/ 757237 w 769143"/>
                <a:gd name="connsiteY31" fmla="*/ 295275 h 821531"/>
                <a:gd name="connsiteX32" fmla="*/ 769143 w 769143"/>
                <a:gd name="connsiteY32" fmla="*/ 328613 h 821531"/>
                <a:gd name="connsiteX33" fmla="*/ 769143 w 769143"/>
                <a:gd name="connsiteY33" fmla="*/ 359569 h 821531"/>
                <a:gd name="connsiteX34" fmla="*/ 759618 w 769143"/>
                <a:gd name="connsiteY34" fmla="*/ 395288 h 821531"/>
                <a:gd name="connsiteX35" fmla="*/ 740568 w 769143"/>
                <a:gd name="connsiteY35" fmla="*/ 421481 h 821531"/>
                <a:gd name="connsiteX36" fmla="*/ 681037 w 769143"/>
                <a:gd name="connsiteY36" fmla="*/ 452438 h 821531"/>
                <a:gd name="connsiteX37" fmla="*/ 554831 w 769143"/>
                <a:gd name="connsiteY37" fmla="*/ 526256 h 821531"/>
                <a:gd name="connsiteX38" fmla="*/ 428625 w 769143"/>
                <a:gd name="connsiteY38" fmla="*/ 59531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9143" h="821531">
                  <a:moveTo>
                    <a:pt x="428625" y="595313"/>
                  </a:moveTo>
                  <a:lnTo>
                    <a:pt x="38100" y="821531"/>
                  </a:lnTo>
                  <a:lnTo>
                    <a:pt x="0" y="731044"/>
                  </a:lnTo>
                  <a:lnTo>
                    <a:pt x="109537" y="642938"/>
                  </a:lnTo>
                  <a:lnTo>
                    <a:pt x="233362" y="533400"/>
                  </a:lnTo>
                  <a:lnTo>
                    <a:pt x="323850" y="452438"/>
                  </a:lnTo>
                  <a:lnTo>
                    <a:pt x="354806" y="419100"/>
                  </a:lnTo>
                  <a:lnTo>
                    <a:pt x="392906" y="369094"/>
                  </a:lnTo>
                  <a:lnTo>
                    <a:pt x="409575" y="335756"/>
                  </a:lnTo>
                  <a:lnTo>
                    <a:pt x="423862" y="297656"/>
                  </a:lnTo>
                  <a:lnTo>
                    <a:pt x="431006" y="257175"/>
                  </a:lnTo>
                  <a:lnTo>
                    <a:pt x="433387" y="223838"/>
                  </a:lnTo>
                  <a:lnTo>
                    <a:pt x="433387" y="200025"/>
                  </a:lnTo>
                  <a:lnTo>
                    <a:pt x="428625" y="157163"/>
                  </a:lnTo>
                  <a:lnTo>
                    <a:pt x="407193" y="97631"/>
                  </a:lnTo>
                  <a:lnTo>
                    <a:pt x="385762" y="57150"/>
                  </a:lnTo>
                  <a:lnTo>
                    <a:pt x="369093" y="40481"/>
                  </a:lnTo>
                  <a:lnTo>
                    <a:pt x="364331" y="26194"/>
                  </a:lnTo>
                  <a:lnTo>
                    <a:pt x="364331" y="9525"/>
                  </a:lnTo>
                  <a:lnTo>
                    <a:pt x="376237" y="2381"/>
                  </a:lnTo>
                  <a:lnTo>
                    <a:pt x="402431" y="0"/>
                  </a:lnTo>
                  <a:lnTo>
                    <a:pt x="438150" y="7144"/>
                  </a:lnTo>
                  <a:lnTo>
                    <a:pt x="481012" y="26194"/>
                  </a:lnTo>
                  <a:lnTo>
                    <a:pt x="523875" y="47625"/>
                  </a:lnTo>
                  <a:lnTo>
                    <a:pt x="571500" y="76200"/>
                  </a:lnTo>
                  <a:lnTo>
                    <a:pt x="607218" y="100013"/>
                  </a:lnTo>
                  <a:lnTo>
                    <a:pt x="633412" y="123825"/>
                  </a:lnTo>
                  <a:lnTo>
                    <a:pt x="661987" y="152400"/>
                  </a:lnTo>
                  <a:lnTo>
                    <a:pt x="685800" y="180975"/>
                  </a:lnTo>
                  <a:lnTo>
                    <a:pt x="709612" y="216694"/>
                  </a:lnTo>
                  <a:lnTo>
                    <a:pt x="738187" y="266700"/>
                  </a:lnTo>
                  <a:lnTo>
                    <a:pt x="757237" y="295275"/>
                  </a:lnTo>
                  <a:lnTo>
                    <a:pt x="769143" y="328613"/>
                  </a:lnTo>
                  <a:lnTo>
                    <a:pt x="769143" y="359569"/>
                  </a:lnTo>
                  <a:lnTo>
                    <a:pt x="759618" y="395288"/>
                  </a:lnTo>
                  <a:lnTo>
                    <a:pt x="740568" y="421481"/>
                  </a:lnTo>
                  <a:lnTo>
                    <a:pt x="681037" y="452438"/>
                  </a:lnTo>
                  <a:lnTo>
                    <a:pt x="554831" y="526256"/>
                  </a:lnTo>
                  <a:lnTo>
                    <a:pt x="428625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3DB5D7CC-699B-40D3-BD58-8B8E347E5F19}"/>
                </a:ext>
              </a:extLst>
            </p:cNvPr>
            <p:cNvSpPr/>
            <p:nvPr/>
          </p:nvSpPr>
          <p:spPr>
            <a:xfrm>
              <a:off x="4519613" y="4503738"/>
              <a:ext cx="1052512" cy="676275"/>
            </a:xfrm>
            <a:custGeom>
              <a:avLst/>
              <a:gdLst>
                <a:gd name="connsiteX0" fmla="*/ 652462 w 1052512"/>
                <a:gd name="connsiteY0" fmla="*/ 452437 h 676275"/>
                <a:gd name="connsiteX1" fmla="*/ 547687 w 1052512"/>
                <a:gd name="connsiteY1" fmla="*/ 347662 h 676275"/>
                <a:gd name="connsiteX2" fmla="*/ 500062 w 1052512"/>
                <a:gd name="connsiteY2" fmla="*/ 302419 h 676275"/>
                <a:gd name="connsiteX3" fmla="*/ 442912 w 1052512"/>
                <a:gd name="connsiteY3" fmla="*/ 261937 h 676275"/>
                <a:gd name="connsiteX4" fmla="*/ 359568 w 1052512"/>
                <a:gd name="connsiteY4" fmla="*/ 214312 h 676275"/>
                <a:gd name="connsiteX5" fmla="*/ 276225 w 1052512"/>
                <a:gd name="connsiteY5" fmla="*/ 169069 h 676275"/>
                <a:gd name="connsiteX6" fmla="*/ 157162 w 1052512"/>
                <a:gd name="connsiteY6" fmla="*/ 114300 h 676275"/>
                <a:gd name="connsiteX7" fmla="*/ 14287 w 1052512"/>
                <a:gd name="connsiteY7" fmla="*/ 66675 h 676275"/>
                <a:gd name="connsiteX8" fmla="*/ 0 w 1052512"/>
                <a:gd name="connsiteY8" fmla="*/ 0 h 676275"/>
                <a:gd name="connsiteX9" fmla="*/ 97631 w 1052512"/>
                <a:gd name="connsiteY9" fmla="*/ 4762 h 676275"/>
                <a:gd name="connsiteX10" fmla="*/ 178593 w 1052512"/>
                <a:gd name="connsiteY10" fmla="*/ 19050 h 676275"/>
                <a:gd name="connsiteX11" fmla="*/ 276225 w 1052512"/>
                <a:gd name="connsiteY11" fmla="*/ 38100 h 676275"/>
                <a:gd name="connsiteX12" fmla="*/ 369093 w 1052512"/>
                <a:gd name="connsiteY12" fmla="*/ 59531 h 676275"/>
                <a:gd name="connsiteX13" fmla="*/ 459581 w 1052512"/>
                <a:gd name="connsiteY13" fmla="*/ 85725 h 676275"/>
                <a:gd name="connsiteX14" fmla="*/ 569118 w 1052512"/>
                <a:gd name="connsiteY14" fmla="*/ 126206 h 676275"/>
                <a:gd name="connsiteX15" fmla="*/ 642937 w 1052512"/>
                <a:gd name="connsiteY15" fmla="*/ 159544 h 676275"/>
                <a:gd name="connsiteX16" fmla="*/ 716756 w 1052512"/>
                <a:gd name="connsiteY16" fmla="*/ 197644 h 676275"/>
                <a:gd name="connsiteX17" fmla="*/ 795337 w 1052512"/>
                <a:gd name="connsiteY17" fmla="*/ 242887 h 676275"/>
                <a:gd name="connsiteX18" fmla="*/ 866775 w 1052512"/>
                <a:gd name="connsiteY18" fmla="*/ 292894 h 676275"/>
                <a:gd name="connsiteX19" fmla="*/ 921543 w 1052512"/>
                <a:gd name="connsiteY19" fmla="*/ 342900 h 676275"/>
                <a:gd name="connsiteX20" fmla="*/ 966787 w 1052512"/>
                <a:gd name="connsiteY20" fmla="*/ 392906 h 676275"/>
                <a:gd name="connsiteX21" fmla="*/ 1004887 w 1052512"/>
                <a:gd name="connsiteY21" fmla="*/ 442912 h 676275"/>
                <a:gd name="connsiteX22" fmla="*/ 1028700 w 1052512"/>
                <a:gd name="connsiteY22" fmla="*/ 488156 h 676275"/>
                <a:gd name="connsiteX23" fmla="*/ 1047750 w 1052512"/>
                <a:gd name="connsiteY23" fmla="*/ 528637 h 676275"/>
                <a:gd name="connsiteX24" fmla="*/ 1052512 w 1052512"/>
                <a:gd name="connsiteY24" fmla="*/ 564356 h 676275"/>
                <a:gd name="connsiteX25" fmla="*/ 1047750 w 1052512"/>
                <a:gd name="connsiteY25" fmla="*/ 614362 h 676275"/>
                <a:gd name="connsiteX26" fmla="*/ 1031081 w 1052512"/>
                <a:gd name="connsiteY26" fmla="*/ 645319 h 676275"/>
                <a:gd name="connsiteX27" fmla="*/ 1007268 w 1052512"/>
                <a:gd name="connsiteY27" fmla="*/ 664369 h 676275"/>
                <a:gd name="connsiteX28" fmla="*/ 985837 w 1052512"/>
                <a:gd name="connsiteY28" fmla="*/ 671512 h 676275"/>
                <a:gd name="connsiteX29" fmla="*/ 957262 w 1052512"/>
                <a:gd name="connsiteY29" fmla="*/ 676275 h 676275"/>
                <a:gd name="connsiteX30" fmla="*/ 921543 w 1052512"/>
                <a:gd name="connsiteY30" fmla="*/ 669131 h 676275"/>
                <a:gd name="connsiteX31" fmla="*/ 876300 w 1052512"/>
                <a:gd name="connsiteY31" fmla="*/ 654844 h 676275"/>
                <a:gd name="connsiteX32" fmla="*/ 826293 w 1052512"/>
                <a:gd name="connsiteY32" fmla="*/ 623887 h 676275"/>
                <a:gd name="connsiteX33" fmla="*/ 747712 w 1052512"/>
                <a:gd name="connsiteY33" fmla="*/ 547687 h 676275"/>
                <a:gd name="connsiteX34" fmla="*/ 652462 w 1052512"/>
                <a:gd name="connsiteY34" fmla="*/ 45243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512" h="676275">
                  <a:moveTo>
                    <a:pt x="652462" y="452437"/>
                  </a:moveTo>
                  <a:lnTo>
                    <a:pt x="547687" y="347662"/>
                  </a:lnTo>
                  <a:lnTo>
                    <a:pt x="500062" y="302419"/>
                  </a:lnTo>
                  <a:lnTo>
                    <a:pt x="442912" y="261937"/>
                  </a:lnTo>
                  <a:lnTo>
                    <a:pt x="359568" y="214312"/>
                  </a:lnTo>
                  <a:lnTo>
                    <a:pt x="276225" y="169069"/>
                  </a:lnTo>
                  <a:lnTo>
                    <a:pt x="157162" y="114300"/>
                  </a:lnTo>
                  <a:lnTo>
                    <a:pt x="14287" y="66675"/>
                  </a:lnTo>
                  <a:lnTo>
                    <a:pt x="0" y="0"/>
                  </a:lnTo>
                  <a:lnTo>
                    <a:pt x="97631" y="4762"/>
                  </a:lnTo>
                  <a:lnTo>
                    <a:pt x="178593" y="19050"/>
                  </a:lnTo>
                  <a:lnTo>
                    <a:pt x="276225" y="38100"/>
                  </a:lnTo>
                  <a:lnTo>
                    <a:pt x="369093" y="59531"/>
                  </a:lnTo>
                  <a:lnTo>
                    <a:pt x="459581" y="85725"/>
                  </a:lnTo>
                  <a:lnTo>
                    <a:pt x="569118" y="126206"/>
                  </a:lnTo>
                  <a:lnTo>
                    <a:pt x="642937" y="159544"/>
                  </a:lnTo>
                  <a:lnTo>
                    <a:pt x="716756" y="197644"/>
                  </a:lnTo>
                  <a:lnTo>
                    <a:pt x="795337" y="242887"/>
                  </a:lnTo>
                  <a:lnTo>
                    <a:pt x="866775" y="292894"/>
                  </a:lnTo>
                  <a:lnTo>
                    <a:pt x="921543" y="342900"/>
                  </a:lnTo>
                  <a:lnTo>
                    <a:pt x="966787" y="392906"/>
                  </a:lnTo>
                  <a:lnTo>
                    <a:pt x="1004887" y="442912"/>
                  </a:lnTo>
                  <a:lnTo>
                    <a:pt x="1028700" y="488156"/>
                  </a:lnTo>
                  <a:lnTo>
                    <a:pt x="1047750" y="528637"/>
                  </a:lnTo>
                  <a:lnTo>
                    <a:pt x="1052512" y="564356"/>
                  </a:lnTo>
                  <a:lnTo>
                    <a:pt x="1047750" y="614362"/>
                  </a:lnTo>
                  <a:lnTo>
                    <a:pt x="1031081" y="645319"/>
                  </a:lnTo>
                  <a:lnTo>
                    <a:pt x="1007268" y="664369"/>
                  </a:lnTo>
                  <a:lnTo>
                    <a:pt x="985837" y="671512"/>
                  </a:lnTo>
                  <a:lnTo>
                    <a:pt x="957262" y="676275"/>
                  </a:lnTo>
                  <a:lnTo>
                    <a:pt x="921543" y="669131"/>
                  </a:lnTo>
                  <a:lnTo>
                    <a:pt x="876300" y="654844"/>
                  </a:lnTo>
                  <a:lnTo>
                    <a:pt x="826293" y="623887"/>
                  </a:lnTo>
                  <a:lnTo>
                    <a:pt x="747712" y="547687"/>
                  </a:lnTo>
                  <a:lnTo>
                    <a:pt x="65246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31">
              <a:extLst>
                <a:ext uri="{FF2B5EF4-FFF2-40B4-BE49-F238E27FC236}">
                  <a16:creationId xmlns:a16="http://schemas.microsoft.com/office/drawing/2014/main" id="{74798EE2-CCE5-4406-9615-67CC8CDF611F}"/>
                </a:ext>
              </a:extLst>
            </p:cNvPr>
            <p:cNvSpPr/>
            <p:nvPr/>
          </p:nvSpPr>
          <p:spPr>
            <a:xfrm>
              <a:off x="6107113" y="5141913"/>
              <a:ext cx="625475" cy="736600"/>
            </a:xfrm>
            <a:custGeom>
              <a:avLst/>
              <a:gdLst>
                <a:gd name="connsiteX0" fmla="*/ 290513 w 623888"/>
                <a:gd name="connsiteY0" fmla="*/ 157162 h 738187"/>
                <a:gd name="connsiteX1" fmla="*/ 452438 w 623888"/>
                <a:gd name="connsiteY1" fmla="*/ 245269 h 738187"/>
                <a:gd name="connsiteX2" fmla="*/ 509588 w 623888"/>
                <a:gd name="connsiteY2" fmla="*/ 273844 h 738187"/>
                <a:gd name="connsiteX3" fmla="*/ 533400 w 623888"/>
                <a:gd name="connsiteY3" fmla="*/ 278606 h 738187"/>
                <a:gd name="connsiteX4" fmla="*/ 559594 w 623888"/>
                <a:gd name="connsiteY4" fmla="*/ 276225 h 738187"/>
                <a:gd name="connsiteX5" fmla="*/ 623888 w 623888"/>
                <a:gd name="connsiteY5" fmla="*/ 195262 h 738187"/>
                <a:gd name="connsiteX6" fmla="*/ 521494 w 623888"/>
                <a:gd name="connsiteY6" fmla="*/ 738187 h 738187"/>
                <a:gd name="connsiteX7" fmla="*/ 483394 w 623888"/>
                <a:gd name="connsiteY7" fmla="*/ 704850 h 738187"/>
                <a:gd name="connsiteX8" fmla="*/ 404813 w 623888"/>
                <a:gd name="connsiteY8" fmla="*/ 559594 h 738187"/>
                <a:gd name="connsiteX9" fmla="*/ 352425 w 623888"/>
                <a:gd name="connsiteY9" fmla="*/ 469106 h 738187"/>
                <a:gd name="connsiteX10" fmla="*/ 321469 w 623888"/>
                <a:gd name="connsiteY10" fmla="*/ 423862 h 738187"/>
                <a:gd name="connsiteX11" fmla="*/ 273844 w 623888"/>
                <a:gd name="connsiteY11" fmla="*/ 364331 h 738187"/>
                <a:gd name="connsiteX12" fmla="*/ 211932 w 623888"/>
                <a:gd name="connsiteY12" fmla="*/ 292894 h 738187"/>
                <a:gd name="connsiteX13" fmla="*/ 154782 w 623888"/>
                <a:gd name="connsiteY13" fmla="*/ 230981 h 738187"/>
                <a:gd name="connsiteX14" fmla="*/ 107157 w 623888"/>
                <a:gd name="connsiteY14" fmla="*/ 185737 h 738187"/>
                <a:gd name="connsiteX15" fmla="*/ 52388 w 623888"/>
                <a:gd name="connsiteY15" fmla="*/ 130969 h 738187"/>
                <a:gd name="connsiteX16" fmla="*/ 35719 w 623888"/>
                <a:gd name="connsiteY16" fmla="*/ 111919 h 738187"/>
                <a:gd name="connsiteX17" fmla="*/ 11907 w 623888"/>
                <a:gd name="connsiteY17" fmla="*/ 76200 h 738187"/>
                <a:gd name="connsiteX18" fmla="*/ 0 w 623888"/>
                <a:gd name="connsiteY18" fmla="*/ 42862 h 738187"/>
                <a:gd name="connsiteX19" fmla="*/ 0 w 623888"/>
                <a:gd name="connsiteY19" fmla="*/ 21431 h 738187"/>
                <a:gd name="connsiteX20" fmla="*/ 4763 w 623888"/>
                <a:gd name="connsiteY20" fmla="*/ 9525 h 738187"/>
                <a:gd name="connsiteX21" fmla="*/ 21432 w 623888"/>
                <a:gd name="connsiteY21" fmla="*/ 0 h 738187"/>
                <a:gd name="connsiteX22" fmla="*/ 50007 w 623888"/>
                <a:gd name="connsiteY22" fmla="*/ 4762 h 738187"/>
                <a:gd name="connsiteX23" fmla="*/ 88107 w 623888"/>
                <a:gd name="connsiteY23" fmla="*/ 23812 h 738187"/>
                <a:gd name="connsiteX24" fmla="*/ 169069 w 623888"/>
                <a:gd name="connsiteY24" fmla="*/ 85725 h 738187"/>
                <a:gd name="connsiteX25" fmla="*/ 290513 w 623888"/>
                <a:gd name="connsiteY25" fmla="*/ 1571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3888" h="738187">
                  <a:moveTo>
                    <a:pt x="290513" y="157162"/>
                  </a:moveTo>
                  <a:lnTo>
                    <a:pt x="452438" y="245269"/>
                  </a:lnTo>
                  <a:lnTo>
                    <a:pt x="509588" y="273844"/>
                  </a:lnTo>
                  <a:lnTo>
                    <a:pt x="533400" y="278606"/>
                  </a:lnTo>
                  <a:lnTo>
                    <a:pt x="559594" y="276225"/>
                  </a:lnTo>
                  <a:lnTo>
                    <a:pt x="623888" y="195262"/>
                  </a:lnTo>
                  <a:lnTo>
                    <a:pt x="521494" y="738187"/>
                  </a:lnTo>
                  <a:lnTo>
                    <a:pt x="483394" y="704850"/>
                  </a:lnTo>
                  <a:lnTo>
                    <a:pt x="404813" y="559594"/>
                  </a:lnTo>
                  <a:lnTo>
                    <a:pt x="352425" y="469106"/>
                  </a:lnTo>
                  <a:lnTo>
                    <a:pt x="321469" y="423862"/>
                  </a:lnTo>
                  <a:lnTo>
                    <a:pt x="273844" y="364331"/>
                  </a:lnTo>
                  <a:lnTo>
                    <a:pt x="211932" y="292894"/>
                  </a:lnTo>
                  <a:lnTo>
                    <a:pt x="154782" y="230981"/>
                  </a:lnTo>
                  <a:lnTo>
                    <a:pt x="107157" y="185737"/>
                  </a:lnTo>
                  <a:lnTo>
                    <a:pt x="52388" y="130969"/>
                  </a:lnTo>
                  <a:lnTo>
                    <a:pt x="35719" y="111919"/>
                  </a:lnTo>
                  <a:lnTo>
                    <a:pt x="11907" y="76200"/>
                  </a:lnTo>
                  <a:lnTo>
                    <a:pt x="0" y="42862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0007" y="4762"/>
                  </a:lnTo>
                  <a:lnTo>
                    <a:pt x="88107" y="23812"/>
                  </a:lnTo>
                  <a:lnTo>
                    <a:pt x="169069" y="85725"/>
                  </a:lnTo>
                  <a:lnTo>
                    <a:pt x="290513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258" name="グループ化 1">
            <a:extLst>
              <a:ext uri="{FF2B5EF4-FFF2-40B4-BE49-F238E27FC236}">
                <a16:creationId xmlns:a16="http://schemas.microsoft.com/office/drawing/2014/main" id="{7703BC6E-4EE2-4190-BE1D-A07B35A12234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287463"/>
            <a:ext cx="4637088" cy="4746625"/>
            <a:chOff x="2447925" y="1287463"/>
            <a:chExt cx="4637088" cy="4746625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5960925-F0F5-4779-83E8-D73AAE882B25}"/>
                </a:ext>
              </a:extLst>
            </p:cNvPr>
            <p:cNvSpPr/>
            <p:nvPr/>
          </p:nvSpPr>
          <p:spPr>
            <a:xfrm>
              <a:off x="3867150" y="1287463"/>
              <a:ext cx="547688" cy="1103312"/>
            </a:xfrm>
            <a:custGeom>
              <a:avLst/>
              <a:gdLst>
                <a:gd name="connsiteX0" fmla="*/ 209550 w 547688"/>
                <a:gd name="connsiteY0" fmla="*/ 681038 h 1102519"/>
                <a:gd name="connsiteX1" fmla="*/ 207169 w 547688"/>
                <a:gd name="connsiteY1" fmla="*/ 454819 h 1102519"/>
                <a:gd name="connsiteX2" fmla="*/ 207169 w 547688"/>
                <a:gd name="connsiteY2" fmla="*/ 347663 h 1102519"/>
                <a:gd name="connsiteX3" fmla="*/ 202406 w 547688"/>
                <a:gd name="connsiteY3" fmla="*/ 295275 h 1102519"/>
                <a:gd name="connsiteX4" fmla="*/ 197644 w 547688"/>
                <a:gd name="connsiteY4" fmla="*/ 259557 h 1102519"/>
                <a:gd name="connsiteX5" fmla="*/ 188119 w 547688"/>
                <a:gd name="connsiteY5" fmla="*/ 226219 h 1102519"/>
                <a:gd name="connsiteX6" fmla="*/ 169069 w 547688"/>
                <a:gd name="connsiteY6" fmla="*/ 188119 h 1102519"/>
                <a:gd name="connsiteX7" fmla="*/ 145256 w 547688"/>
                <a:gd name="connsiteY7" fmla="*/ 154782 h 1102519"/>
                <a:gd name="connsiteX8" fmla="*/ 119063 w 547688"/>
                <a:gd name="connsiteY8" fmla="*/ 130969 h 1102519"/>
                <a:gd name="connsiteX9" fmla="*/ 90488 w 547688"/>
                <a:gd name="connsiteY9" fmla="*/ 111919 h 1102519"/>
                <a:gd name="connsiteX10" fmla="*/ 54769 w 547688"/>
                <a:gd name="connsiteY10" fmla="*/ 95250 h 1102519"/>
                <a:gd name="connsiteX11" fmla="*/ 38100 w 547688"/>
                <a:gd name="connsiteY11" fmla="*/ 83344 h 1102519"/>
                <a:gd name="connsiteX12" fmla="*/ 16669 w 547688"/>
                <a:gd name="connsiteY12" fmla="*/ 61913 h 1102519"/>
                <a:gd name="connsiteX13" fmla="*/ 7144 w 547688"/>
                <a:gd name="connsiteY13" fmla="*/ 45244 h 1102519"/>
                <a:gd name="connsiteX14" fmla="*/ 0 w 547688"/>
                <a:gd name="connsiteY14" fmla="*/ 33338 h 1102519"/>
                <a:gd name="connsiteX15" fmla="*/ 2381 w 547688"/>
                <a:gd name="connsiteY15" fmla="*/ 16669 h 1102519"/>
                <a:gd name="connsiteX16" fmla="*/ 11906 w 547688"/>
                <a:gd name="connsiteY16" fmla="*/ 7144 h 1102519"/>
                <a:gd name="connsiteX17" fmla="*/ 30956 w 547688"/>
                <a:gd name="connsiteY17" fmla="*/ 2382 h 1102519"/>
                <a:gd name="connsiteX18" fmla="*/ 66675 w 547688"/>
                <a:gd name="connsiteY18" fmla="*/ 0 h 1102519"/>
                <a:gd name="connsiteX19" fmla="*/ 121444 w 547688"/>
                <a:gd name="connsiteY19" fmla="*/ 4763 h 1102519"/>
                <a:gd name="connsiteX20" fmla="*/ 209550 w 547688"/>
                <a:gd name="connsiteY20" fmla="*/ 19050 h 1102519"/>
                <a:gd name="connsiteX21" fmla="*/ 297656 w 547688"/>
                <a:gd name="connsiteY21" fmla="*/ 40482 h 1102519"/>
                <a:gd name="connsiteX22" fmla="*/ 364331 w 547688"/>
                <a:gd name="connsiteY22" fmla="*/ 61913 h 1102519"/>
                <a:gd name="connsiteX23" fmla="*/ 411956 w 547688"/>
                <a:gd name="connsiteY23" fmla="*/ 88107 h 1102519"/>
                <a:gd name="connsiteX24" fmla="*/ 461963 w 547688"/>
                <a:gd name="connsiteY24" fmla="*/ 107157 h 1102519"/>
                <a:gd name="connsiteX25" fmla="*/ 500063 w 547688"/>
                <a:gd name="connsiteY25" fmla="*/ 128588 h 1102519"/>
                <a:gd name="connsiteX26" fmla="*/ 526256 w 547688"/>
                <a:gd name="connsiteY26" fmla="*/ 145257 h 1102519"/>
                <a:gd name="connsiteX27" fmla="*/ 540544 w 547688"/>
                <a:gd name="connsiteY27" fmla="*/ 164307 h 1102519"/>
                <a:gd name="connsiteX28" fmla="*/ 547688 w 547688"/>
                <a:gd name="connsiteY28" fmla="*/ 190500 h 1102519"/>
                <a:gd name="connsiteX29" fmla="*/ 542925 w 547688"/>
                <a:gd name="connsiteY29" fmla="*/ 214313 h 1102519"/>
                <a:gd name="connsiteX30" fmla="*/ 519113 w 547688"/>
                <a:gd name="connsiteY30" fmla="*/ 245269 h 1102519"/>
                <a:gd name="connsiteX31" fmla="*/ 490538 w 547688"/>
                <a:gd name="connsiteY31" fmla="*/ 273844 h 1102519"/>
                <a:gd name="connsiteX32" fmla="*/ 476250 w 547688"/>
                <a:gd name="connsiteY32" fmla="*/ 319088 h 1102519"/>
                <a:gd name="connsiteX33" fmla="*/ 459581 w 547688"/>
                <a:gd name="connsiteY33" fmla="*/ 383382 h 1102519"/>
                <a:gd name="connsiteX34" fmla="*/ 454819 w 547688"/>
                <a:gd name="connsiteY34" fmla="*/ 542925 h 1102519"/>
                <a:gd name="connsiteX35" fmla="*/ 452438 w 547688"/>
                <a:gd name="connsiteY35" fmla="*/ 690563 h 1102519"/>
                <a:gd name="connsiteX36" fmla="*/ 454819 w 547688"/>
                <a:gd name="connsiteY36" fmla="*/ 1047750 h 1102519"/>
                <a:gd name="connsiteX37" fmla="*/ 204788 w 547688"/>
                <a:gd name="connsiteY37" fmla="*/ 1102519 h 1102519"/>
                <a:gd name="connsiteX38" fmla="*/ 209550 w 547688"/>
                <a:gd name="connsiteY38" fmla="*/ 681038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7688" h="1102519">
                  <a:moveTo>
                    <a:pt x="209550" y="681038"/>
                  </a:moveTo>
                  <a:cubicBezTo>
                    <a:pt x="208756" y="605632"/>
                    <a:pt x="207963" y="530225"/>
                    <a:pt x="207169" y="454819"/>
                  </a:cubicBezTo>
                  <a:lnTo>
                    <a:pt x="207169" y="347663"/>
                  </a:lnTo>
                  <a:lnTo>
                    <a:pt x="202406" y="295275"/>
                  </a:lnTo>
                  <a:lnTo>
                    <a:pt x="197644" y="259557"/>
                  </a:lnTo>
                  <a:lnTo>
                    <a:pt x="188119" y="226219"/>
                  </a:lnTo>
                  <a:lnTo>
                    <a:pt x="169069" y="188119"/>
                  </a:lnTo>
                  <a:lnTo>
                    <a:pt x="145256" y="154782"/>
                  </a:lnTo>
                  <a:lnTo>
                    <a:pt x="119063" y="130969"/>
                  </a:lnTo>
                  <a:lnTo>
                    <a:pt x="90488" y="111919"/>
                  </a:lnTo>
                  <a:lnTo>
                    <a:pt x="54769" y="95250"/>
                  </a:lnTo>
                  <a:lnTo>
                    <a:pt x="38100" y="83344"/>
                  </a:lnTo>
                  <a:lnTo>
                    <a:pt x="16669" y="61913"/>
                  </a:lnTo>
                  <a:lnTo>
                    <a:pt x="7144" y="45244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2382"/>
                  </a:lnTo>
                  <a:lnTo>
                    <a:pt x="66675" y="0"/>
                  </a:lnTo>
                  <a:lnTo>
                    <a:pt x="121444" y="4763"/>
                  </a:lnTo>
                  <a:lnTo>
                    <a:pt x="209550" y="19050"/>
                  </a:lnTo>
                  <a:lnTo>
                    <a:pt x="297656" y="40482"/>
                  </a:lnTo>
                  <a:lnTo>
                    <a:pt x="364331" y="61913"/>
                  </a:lnTo>
                  <a:lnTo>
                    <a:pt x="411956" y="88107"/>
                  </a:lnTo>
                  <a:lnTo>
                    <a:pt x="461963" y="107157"/>
                  </a:lnTo>
                  <a:lnTo>
                    <a:pt x="500063" y="128588"/>
                  </a:lnTo>
                  <a:lnTo>
                    <a:pt x="526256" y="145257"/>
                  </a:lnTo>
                  <a:lnTo>
                    <a:pt x="540544" y="164307"/>
                  </a:lnTo>
                  <a:lnTo>
                    <a:pt x="547688" y="190500"/>
                  </a:lnTo>
                  <a:lnTo>
                    <a:pt x="542925" y="214313"/>
                  </a:lnTo>
                  <a:lnTo>
                    <a:pt x="519113" y="245269"/>
                  </a:lnTo>
                  <a:lnTo>
                    <a:pt x="490538" y="273844"/>
                  </a:lnTo>
                  <a:lnTo>
                    <a:pt x="476250" y="319088"/>
                  </a:lnTo>
                  <a:lnTo>
                    <a:pt x="459581" y="383382"/>
                  </a:lnTo>
                  <a:lnTo>
                    <a:pt x="454819" y="542925"/>
                  </a:lnTo>
                  <a:cubicBezTo>
                    <a:pt x="454025" y="592138"/>
                    <a:pt x="453232" y="641350"/>
                    <a:pt x="452438" y="690563"/>
                  </a:cubicBezTo>
                  <a:cubicBezTo>
                    <a:pt x="453232" y="809625"/>
                    <a:pt x="454025" y="928688"/>
                    <a:pt x="454819" y="1047750"/>
                  </a:cubicBezTo>
                  <a:lnTo>
                    <a:pt x="204788" y="1102519"/>
                  </a:lnTo>
                  <a:cubicBezTo>
                    <a:pt x="206375" y="960438"/>
                    <a:pt x="207963" y="818356"/>
                    <a:pt x="209550" y="6810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C2B86F6-F7A5-42DD-B6D1-49066D2DF182}"/>
                </a:ext>
              </a:extLst>
            </p:cNvPr>
            <p:cNvSpPr/>
            <p:nvPr/>
          </p:nvSpPr>
          <p:spPr>
            <a:xfrm>
              <a:off x="3309938" y="2713038"/>
              <a:ext cx="1593850" cy="430212"/>
            </a:xfrm>
            <a:custGeom>
              <a:avLst/>
              <a:gdLst>
                <a:gd name="connsiteX0" fmla="*/ 1062037 w 1593056"/>
                <a:gd name="connsiteY0" fmla="*/ 242887 h 431006"/>
                <a:gd name="connsiteX1" fmla="*/ 835818 w 1593056"/>
                <a:gd name="connsiteY1" fmla="*/ 278606 h 431006"/>
                <a:gd name="connsiteX2" fmla="*/ 700087 w 1593056"/>
                <a:gd name="connsiteY2" fmla="*/ 311944 h 431006"/>
                <a:gd name="connsiteX3" fmla="*/ 557212 w 1593056"/>
                <a:gd name="connsiteY3" fmla="*/ 335756 h 431006"/>
                <a:gd name="connsiteX4" fmla="*/ 459581 w 1593056"/>
                <a:gd name="connsiteY4" fmla="*/ 359569 h 431006"/>
                <a:gd name="connsiteX5" fmla="*/ 328612 w 1593056"/>
                <a:gd name="connsiteY5" fmla="*/ 397669 h 431006"/>
                <a:gd name="connsiteX6" fmla="*/ 226218 w 1593056"/>
                <a:gd name="connsiteY6" fmla="*/ 428625 h 431006"/>
                <a:gd name="connsiteX7" fmla="*/ 197643 w 1593056"/>
                <a:gd name="connsiteY7" fmla="*/ 431006 h 431006"/>
                <a:gd name="connsiteX8" fmla="*/ 157162 w 1593056"/>
                <a:gd name="connsiteY8" fmla="*/ 421481 h 431006"/>
                <a:gd name="connsiteX9" fmla="*/ 126206 w 1593056"/>
                <a:gd name="connsiteY9" fmla="*/ 404812 h 431006"/>
                <a:gd name="connsiteX10" fmla="*/ 59531 w 1593056"/>
                <a:gd name="connsiteY10" fmla="*/ 342900 h 431006"/>
                <a:gd name="connsiteX11" fmla="*/ 16668 w 1593056"/>
                <a:gd name="connsiteY11" fmla="*/ 292894 h 431006"/>
                <a:gd name="connsiteX12" fmla="*/ 0 w 1593056"/>
                <a:gd name="connsiteY12" fmla="*/ 266700 h 431006"/>
                <a:gd name="connsiteX13" fmla="*/ 0 w 1593056"/>
                <a:gd name="connsiteY13" fmla="*/ 247650 h 431006"/>
                <a:gd name="connsiteX14" fmla="*/ 4762 w 1593056"/>
                <a:gd name="connsiteY14" fmla="*/ 238125 h 431006"/>
                <a:gd name="connsiteX15" fmla="*/ 14287 w 1593056"/>
                <a:gd name="connsiteY15" fmla="*/ 233362 h 431006"/>
                <a:gd name="connsiteX16" fmla="*/ 42862 w 1593056"/>
                <a:gd name="connsiteY16" fmla="*/ 240506 h 431006"/>
                <a:gd name="connsiteX17" fmla="*/ 95250 w 1593056"/>
                <a:gd name="connsiteY17" fmla="*/ 254794 h 431006"/>
                <a:gd name="connsiteX18" fmla="*/ 145256 w 1593056"/>
                <a:gd name="connsiteY18" fmla="*/ 261937 h 431006"/>
                <a:gd name="connsiteX19" fmla="*/ 188118 w 1593056"/>
                <a:gd name="connsiteY19" fmla="*/ 264319 h 431006"/>
                <a:gd name="connsiteX20" fmla="*/ 254793 w 1593056"/>
                <a:gd name="connsiteY20" fmla="*/ 257175 h 431006"/>
                <a:gd name="connsiteX21" fmla="*/ 383381 w 1593056"/>
                <a:gd name="connsiteY21" fmla="*/ 240506 h 431006"/>
                <a:gd name="connsiteX22" fmla="*/ 514350 w 1593056"/>
                <a:gd name="connsiteY22" fmla="*/ 216694 h 431006"/>
                <a:gd name="connsiteX23" fmla="*/ 697706 w 1593056"/>
                <a:gd name="connsiteY23" fmla="*/ 176212 h 431006"/>
                <a:gd name="connsiteX24" fmla="*/ 859631 w 1593056"/>
                <a:gd name="connsiteY24" fmla="*/ 138112 h 431006"/>
                <a:gd name="connsiteX25" fmla="*/ 1085850 w 1593056"/>
                <a:gd name="connsiteY25" fmla="*/ 80962 h 431006"/>
                <a:gd name="connsiteX26" fmla="*/ 1331118 w 1593056"/>
                <a:gd name="connsiteY26" fmla="*/ 14287 h 431006"/>
                <a:gd name="connsiteX27" fmla="*/ 1376362 w 1593056"/>
                <a:gd name="connsiteY27" fmla="*/ 0 h 431006"/>
                <a:gd name="connsiteX28" fmla="*/ 1450181 w 1593056"/>
                <a:gd name="connsiteY28" fmla="*/ 4762 h 431006"/>
                <a:gd name="connsiteX29" fmla="*/ 1512093 w 1593056"/>
                <a:gd name="connsiteY29" fmla="*/ 19050 h 431006"/>
                <a:gd name="connsiteX30" fmla="*/ 1547812 w 1593056"/>
                <a:gd name="connsiteY30" fmla="*/ 30956 h 431006"/>
                <a:gd name="connsiteX31" fmla="*/ 1588293 w 1593056"/>
                <a:gd name="connsiteY31" fmla="*/ 54769 h 431006"/>
                <a:gd name="connsiteX32" fmla="*/ 1593056 w 1593056"/>
                <a:gd name="connsiteY32" fmla="*/ 69056 h 431006"/>
                <a:gd name="connsiteX33" fmla="*/ 1593056 w 1593056"/>
                <a:gd name="connsiteY33" fmla="*/ 85725 h 431006"/>
                <a:gd name="connsiteX34" fmla="*/ 1585912 w 1593056"/>
                <a:gd name="connsiteY34" fmla="*/ 111919 h 431006"/>
                <a:gd name="connsiteX35" fmla="*/ 1569243 w 1593056"/>
                <a:gd name="connsiteY35" fmla="*/ 133350 h 431006"/>
                <a:gd name="connsiteX36" fmla="*/ 1519237 w 1593056"/>
                <a:gd name="connsiteY36" fmla="*/ 157162 h 431006"/>
                <a:gd name="connsiteX37" fmla="*/ 1454943 w 1593056"/>
                <a:gd name="connsiteY37" fmla="*/ 176212 h 431006"/>
                <a:gd name="connsiteX38" fmla="*/ 1266825 w 1593056"/>
                <a:gd name="connsiteY38" fmla="*/ 209550 h 431006"/>
                <a:gd name="connsiteX39" fmla="*/ 1062037 w 1593056"/>
                <a:gd name="connsiteY39" fmla="*/ 24288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93056" h="431006">
                  <a:moveTo>
                    <a:pt x="1062037" y="242887"/>
                  </a:moveTo>
                  <a:lnTo>
                    <a:pt x="835818" y="278606"/>
                  </a:lnTo>
                  <a:lnTo>
                    <a:pt x="700087" y="311944"/>
                  </a:lnTo>
                  <a:lnTo>
                    <a:pt x="557212" y="335756"/>
                  </a:lnTo>
                  <a:lnTo>
                    <a:pt x="459581" y="359569"/>
                  </a:lnTo>
                  <a:lnTo>
                    <a:pt x="328612" y="397669"/>
                  </a:lnTo>
                  <a:lnTo>
                    <a:pt x="226218" y="428625"/>
                  </a:lnTo>
                  <a:lnTo>
                    <a:pt x="197643" y="431006"/>
                  </a:lnTo>
                  <a:lnTo>
                    <a:pt x="157162" y="421481"/>
                  </a:lnTo>
                  <a:lnTo>
                    <a:pt x="126206" y="404812"/>
                  </a:lnTo>
                  <a:lnTo>
                    <a:pt x="59531" y="342900"/>
                  </a:lnTo>
                  <a:lnTo>
                    <a:pt x="16668" y="292894"/>
                  </a:lnTo>
                  <a:lnTo>
                    <a:pt x="0" y="266700"/>
                  </a:lnTo>
                  <a:lnTo>
                    <a:pt x="0" y="247650"/>
                  </a:lnTo>
                  <a:lnTo>
                    <a:pt x="4762" y="238125"/>
                  </a:lnTo>
                  <a:lnTo>
                    <a:pt x="14287" y="233362"/>
                  </a:lnTo>
                  <a:lnTo>
                    <a:pt x="42862" y="240506"/>
                  </a:lnTo>
                  <a:lnTo>
                    <a:pt x="95250" y="254794"/>
                  </a:lnTo>
                  <a:lnTo>
                    <a:pt x="145256" y="261937"/>
                  </a:lnTo>
                  <a:lnTo>
                    <a:pt x="188118" y="264319"/>
                  </a:lnTo>
                  <a:lnTo>
                    <a:pt x="254793" y="257175"/>
                  </a:lnTo>
                  <a:lnTo>
                    <a:pt x="383381" y="240506"/>
                  </a:lnTo>
                  <a:lnTo>
                    <a:pt x="514350" y="216694"/>
                  </a:lnTo>
                  <a:lnTo>
                    <a:pt x="697706" y="176212"/>
                  </a:lnTo>
                  <a:lnTo>
                    <a:pt x="859631" y="138112"/>
                  </a:lnTo>
                  <a:lnTo>
                    <a:pt x="1085850" y="80962"/>
                  </a:lnTo>
                  <a:lnTo>
                    <a:pt x="1331118" y="14287"/>
                  </a:lnTo>
                  <a:lnTo>
                    <a:pt x="1376362" y="0"/>
                  </a:lnTo>
                  <a:cubicBezTo>
                    <a:pt x="1400965" y="1640"/>
                    <a:pt x="1425524" y="4762"/>
                    <a:pt x="1450181" y="4762"/>
                  </a:cubicBezTo>
                  <a:lnTo>
                    <a:pt x="1512093" y="19050"/>
                  </a:lnTo>
                  <a:lnTo>
                    <a:pt x="1547812" y="30956"/>
                  </a:lnTo>
                  <a:lnTo>
                    <a:pt x="1588293" y="54769"/>
                  </a:lnTo>
                  <a:lnTo>
                    <a:pt x="1593056" y="69056"/>
                  </a:lnTo>
                  <a:lnTo>
                    <a:pt x="1593056" y="85725"/>
                  </a:lnTo>
                  <a:lnTo>
                    <a:pt x="1585912" y="111919"/>
                  </a:lnTo>
                  <a:lnTo>
                    <a:pt x="1569243" y="133350"/>
                  </a:lnTo>
                  <a:lnTo>
                    <a:pt x="1519237" y="157162"/>
                  </a:lnTo>
                  <a:lnTo>
                    <a:pt x="1454943" y="176212"/>
                  </a:lnTo>
                  <a:lnTo>
                    <a:pt x="1266825" y="209550"/>
                  </a:lnTo>
                  <a:lnTo>
                    <a:pt x="106203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A9E88C2-EA0D-4A4F-A3E1-C6C6D255A2E1}"/>
                </a:ext>
              </a:extLst>
            </p:cNvPr>
            <p:cNvSpPr/>
            <p:nvPr/>
          </p:nvSpPr>
          <p:spPr>
            <a:xfrm>
              <a:off x="3205163" y="3402013"/>
              <a:ext cx="1866900" cy="484187"/>
            </a:xfrm>
            <a:custGeom>
              <a:avLst/>
              <a:gdLst>
                <a:gd name="connsiteX0" fmla="*/ 1145381 w 1866900"/>
                <a:gd name="connsiteY0" fmla="*/ 250032 h 483394"/>
                <a:gd name="connsiteX1" fmla="*/ 862012 w 1866900"/>
                <a:gd name="connsiteY1" fmla="*/ 297657 h 483394"/>
                <a:gd name="connsiteX2" fmla="*/ 750093 w 1866900"/>
                <a:gd name="connsiteY2" fmla="*/ 352425 h 483394"/>
                <a:gd name="connsiteX3" fmla="*/ 626268 w 1866900"/>
                <a:gd name="connsiteY3" fmla="*/ 376238 h 483394"/>
                <a:gd name="connsiteX4" fmla="*/ 492918 w 1866900"/>
                <a:gd name="connsiteY4" fmla="*/ 419100 h 483394"/>
                <a:gd name="connsiteX5" fmla="*/ 338137 w 1866900"/>
                <a:gd name="connsiteY5" fmla="*/ 471488 h 483394"/>
                <a:gd name="connsiteX6" fmla="*/ 314325 w 1866900"/>
                <a:gd name="connsiteY6" fmla="*/ 483394 h 483394"/>
                <a:gd name="connsiteX7" fmla="*/ 290512 w 1866900"/>
                <a:gd name="connsiteY7" fmla="*/ 483394 h 483394"/>
                <a:gd name="connsiteX8" fmla="*/ 259556 w 1866900"/>
                <a:gd name="connsiteY8" fmla="*/ 478632 h 483394"/>
                <a:gd name="connsiteX9" fmla="*/ 202406 w 1866900"/>
                <a:gd name="connsiteY9" fmla="*/ 452438 h 483394"/>
                <a:gd name="connsiteX10" fmla="*/ 109537 w 1866900"/>
                <a:gd name="connsiteY10" fmla="*/ 392907 h 483394"/>
                <a:gd name="connsiteX11" fmla="*/ 0 w 1866900"/>
                <a:gd name="connsiteY11" fmla="*/ 319088 h 483394"/>
                <a:gd name="connsiteX12" fmla="*/ 2381 w 1866900"/>
                <a:gd name="connsiteY12" fmla="*/ 230982 h 483394"/>
                <a:gd name="connsiteX13" fmla="*/ 76200 w 1866900"/>
                <a:gd name="connsiteY13" fmla="*/ 254794 h 483394"/>
                <a:gd name="connsiteX14" fmla="*/ 157162 w 1866900"/>
                <a:gd name="connsiteY14" fmla="*/ 269082 h 483394"/>
                <a:gd name="connsiteX15" fmla="*/ 209550 w 1866900"/>
                <a:gd name="connsiteY15" fmla="*/ 276225 h 483394"/>
                <a:gd name="connsiteX16" fmla="*/ 264318 w 1866900"/>
                <a:gd name="connsiteY16" fmla="*/ 273844 h 483394"/>
                <a:gd name="connsiteX17" fmla="*/ 378618 w 1866900"/>
                <a:gd name="connsiteY17" fmla="*/ 259557 h 483394"/>
                <a:gd name="connsiteX18" fmla="*/ 609600 w 1866900"/>
                <a:gd name="connsiteY18" fmla="*/ 216694 h 483394"/>
                <a:gd name="connsiteX19" fmla="*/ 812006 w 1866900"/>
                <a:gd name="connsiteY19" fmla="*/ 173832 h 483394"/>
                <a:gd name="connsiteX20" fmla="*/ 1162050 w 1866900"/>
                <a:gd name="connsiteY20" fmla="*/ 102394 h 483394"/>
                <a:gd name="connsiteX21" fmla="*/ 1416843 w 1866900"/>
                <a:gd name="connsiteY21" fmla="*/ 42863 h 483394"/>
                <a:gd name="connsiteX22" fmla="*/ 1509712 w 1866900"/>
                <a:gd name="connsiteY22" fmla="*/ 14288 h 483394"/>
                <a:gd name="connsiteX23" fmla="*/ 1552575 w 1866900"/>
                <a:gd name="connsiteY23" fmla="*/ 2382 h 483394"/>
                <a:gd name="connsiteX24" fmla="*/ 1602581 w 1866900"/>
                <a:gd name="connsiteY24" fmla="*/ 0 h 483394"/>
                <a:gd name="connsiteX25" fmla="*/ 1669256 w 1866900"/>
                <a:gd name="connsiteY25" fmla="*/ 14288 h 483394"/>
                <a:gd name="connsiteX26" fmla="*/ 1733550 w 1866900"/>
                <a:gd name="connsiteY26" fmla="*/ 38100 h 483394"/>
                <a:gd name="connsiteX27" fmla="*/ 1788318 w 1866900"/>
                <a:gd name="connsiteY27" fmla="*/ 61913 h 483394"/>
                <a:gd name="connsiteX28" fmla="*/ 1821656 w 1866900"/>
                <a:gd name="connsiteY28" fmla="*/ 80963 h 483394"/>
                <a:gd name="connsiteX29" fmla="*/ 1847850 w 1866900"/>
                <a:gd name="connsiteY29" fmla="*/ 102394 h 483394"/>
                <a:gd name="connsiteX30" fmla="*/ 1862137 w 1866900"/>
                <a:gd name="connsiteY30" fmla="*/ 121444 h 483394"/>
                <a:gd name="connsiteX31" fmla="*/ 1866900 w 1866900"/>
                <a:gd name="connsiteY31" fmla="*/ 147638 h 483394"/>
                <a:gd name="connsiteX32" fmla="*/ 1854993 w 1866900"/>
                <a:gd name="connsiteY32" fmla="*/ 169069 h 483394"/>
                <a:gd name="connsiteX33" fmla="*/ 1833562 w 1866900"/>
                <a:gd name="connsiteY33" fmla="*/ 180975 h 483394"/>
                <a:gd name="connsiteX34" fmla="*/ 1781175 w 1866900"/>
                <a:gd name="connsiteY34" fmla="*/ 195263 h 483394"/>
                <a:gd name="connsiteX35" fmla="*/ 1719262 w 1866900"/>
                <a:gd name="connsiteY35" fmla="*/ 204788 h 483394"/>
                <a:gd name="connsiteX36" fmla="*/ 1645443 w 1866900"/>
                <a:gd name="connsiteY36" fmla="*/ 207169 h 483394"/>
                <a:gd name="connsiteX37" fmla="*/ 1547812 w 1866900"/>
                <a:gd name="connsiteY37" fmla="*/ 209550 h 483394"/>
                <a:gd name="connsiteX38" fmla="*/ 1419225 w 1866900"/>
                <a:gd name="connsiteY38" fmla="*/ 221457 h 483394"/>
                <a:gd name="connsiteX39" fmla="*/ 1145381 w 1866900"/>
                <a:gd name="connsiteY39" fmla="*/ 25003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6900" h="483394">
                  <a:moveTo>
                    <a:pt x="1145381" y="250032"/>
                  </a:moveTo>
                  <a:lnTo>
                    <a:pt x="862012" y="297657"/>
                  </a:lnTo>
                  <a:lnTo>
                    <a:pt x="750093" y="352425"/>
                  </a:lnTo>
                  <a:lnTo>
                    <a:pt x="626268" y="376238"/>
                  </a:lnTo>
                  <a:lnTo>
                    <a:pt x="492918" y="419100"/>
                  </a:lnTo>
                  <a:lnTo>
                    <a:pt x="338137" y="471488"/>
                  </a:lnTo>
                  <a:lnTo>
                    <a:pt x="314325" y="483394"/>
                  </a:lnTo>
                  <a:lnTo>
                    <a:pt x="290512" y="483394"/>
                  </a:lnTo>
                  <a:lnTo>
                    <a:pt x="259556" y="478632"/>
                  </a:lnTo>
                  <a:lnTo>
                    <a:pt x="202406" y="452438"/>
                  </a:lnTo>
                  <a:lnTo>
                    <a:pt x="109537" y="392907"/>
                  </a:lnTo>
                  <a:lnTo>
                    <a:pt x="0" y="319088"/>
                  </a:lnTo>
                  <a:cubicBezTo>
                    <a:pt x="794" y="289719"/>
                    <a:pt x="1587" y="260351"/>
                    <a:pt x="2381" y="230982"/>
                  </a:cubicBezTo>
                  <a:lnTo>
                    <a:pt x="76200" y="254794"/>
                  </a:lnTo>
                  <a:lnTo>
                    <a:pt x="157162" y="269082"/>
                  </a:lnTo>
                  <a:lnTo>
                    <a:pt x="209550" y="276225"/>
                  </a:lnTo>
                  <a:lnTo>
                    <a:pt x="264318" y="273844"/>
                  </a:lnTo>
                  <a:lnTo>
                    <a:pt x="378618" y="259557"/>
                  </a:lnTo>
                  <a:lnTo>
                    <a:pt x="609600" y="216694"/>
                  </a:lnTo>
                  <a:lnTo>
                    <a:pt x="812006" y="173832"/>
                  </a:lnTo>
                  <a:lnTo>
                    <a:pt x="1162050" y="102394"/>
                  </a:lnTo>
                  <a:lnTo>
                    <a:pt x="1416843" y="42863"/>
                  </a:lnTo>
                  <a:lnTo>
                    <a:pt x="1509712" y="14288"/>
                  </a:lnTo>
                  <a:lnTo>
                    <a:pt x="1552575" y="2382"/>
                  </a:lnTo>
                  <a:lnTo>
                    <a:pt x="1602581" y="0"/>
                  </a:lnTo>
                  <a:lnTo>
                    <a:pt x="1669256" y="14288"/>
                  </a:lnTo>
                  <a:lnTo>
                    <a:pt x="1733550" y="38100"/>
                  </a:lnTo>
                  <a:lnTo>
                    <a:pt x="1788318" y="61913"/>
                  </a:lnTo>
                  <a:lnTo>
                    <a:pt x="1821656" y="80963"/>
                  </a:lnTo>
                  <a:lnTo>
                    <a:pt x="1847850" y="102394"/>
                  </a:lnTo>
                  <a:lnTo>
                    <a:pt x="1862137" y="121444"/>
                  </a:lnTo>
                  <a:lnTo>
                    <a:pt x="1866900" y="147638"/>
                  </a:lnTo>
                  <a:lnTo>
                    <a:pt x="1854993" y="169069"/>
                  </a:lnTo>
                  <a:lnTo>
                    <a:pt x="1833562" y="180975"/>
                  </a:lnTo>
                  <a:lnTo>
                    <a:pt x="1781175" y="195263"/>
                  </a:lnTo>
                  <a:lnTo>
                    <a:pt x="1719262" y="204788"/>
                  </a:lnTo>
                  <a:lnTo>
                    <a:pt x="1645443" y="207169"/>
                  </a:lnTo>
                  <a:lnTo>
                    <a:pt x="1547812" y="209550"/>
                  </a:lnTo>
                  <a:lnTo>
                    <a:pt x="1419225" y="221457"/>
                  </a:lnTo>
                  <a:lnTo>
                    <a:pt x="1145381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A3B0B3B-1D60-477B-956D-558CE5980FB5}"/>
                </a:ext>
              </a:extLst>
            </p:cNvPr>
            <p:cNvSpPr/>
            <p:nvPr/>
          </p:nvSpPr>
          <p:spPr>
            <a:xfrm rot="16200000">
              <a:off x="1407319" y="3417094"/>
              <a:ext cx="2930525" cy="849313"/>
            </a:xfrm>
            <a:custGeom>
              <a:avLst/>
              <a:gdLst>
                <a:gd name="connsiteX0" fmla="*/ 1932214 w 2930979"/>
                <a:gd name="connsiteY0" fmla="*/ 835478 h 849085"/>
                <a:gd name="connsiteX1" fmla="*/ 1787979 w 2930979"/>
                <a:gd name="connsiteY1" fmla="*/ 821871 h 849085"/>
                <a:gd name="connsiteX2" fmla="*/ 1649186 w 2930979"/>
                <a:gd name="connsiteY2" fmla="*/ 802821 h 849085"/>
                <a:gd name="connsiteX3" fmla="*/ 1559379 w 2930979"/>
                <a:gd name="connsiteY3" fmla="*/ 800100 h 849085"/>
                <a:gd name="connsiteX4" fmla="*/ 1368879 w 2930979"/>
                <a:gd name="connsiteY4" fmla="*/ 751114 h 849085"/>
                <a:gd name="connsiteX5" fmla="*/ 1240972 w 2930979"/>
                <a:gd name="connsiteY5" fmla="*/ 715735 h 849085"/>
                <a:gd name="connsiteX6" fmla="*/ 1123950 w 2930979"/>
                <a:gd name="connsiteY6" fmla="*/ 677635 h 849085"/>
                <a:gd name="connsiteX7" fmla="*/ 1031422 w 2930979"/>
                <a:gd name="connsiteY7" fmla="*/ 647700 h 849085"/>
                <a:gd name="connsiteX8" fmla="*/ 917122 w 2930979"/>
                <a:gd name="connsiteY8" fmla="*/ 604157 h 849085"/>
                <a:gd name="connsiteX9" fmla="*/ 835479 w 2930979"/>
                <a:gd name="connsiteY9" fmla="*/ 571500 h 849085"/>
                <a:gd name="connsiteX10" fmla="*/ 713014 w 2930979"/>
                <a:gd name="connsiteY10" fmla="*/ 511628 h 849085"/>
                <a:gd name="connsiteX11" fmla="*/ 595993 w 2930979"/>
                <a:gd name="connsiteY11" fmla="*/ 446314 h 849085"/>
                <a:gd name="connsiteX12" fmla="*/ 459922 w 2930979"/>
                <a:gd name="connsiteY12" fmla="*/ 361950 h 849085"/>
                <a:gd name="connsiteX13" fmla="*/ 345622 w 2930979"/>
                <a:gd name="connsiteY13" fmla="*/ 288471 h 849085"/>
                <a:gd name="connsiteX14" fmla="*/ 231322 w 2930979"/>
                <a:gd name="connsiteY14" fmla="*/ 209550 h 849085"/>
                <a:gd name="connsiteX15" fmla="*/ 106136 w 2930979"/>
                <a:gd name="connsiteY15" fmla="*/ 127907 h 849085"/>
                <a:gd name="connsiteX16" fmla="*/ 35379 w 2930979"/>
                <a:gd name="connsiteY16" fmla="*/ 78921 h 849085"/>
                <a:gd name="connsiteX17" fmla="*/ 19050 w 2930979"/>
                <a:gd name="connsiteY17" fmla="*/ 65314 h 849085"/>
                <a:gd name="connsiteX18" fmla="*/ 2722 w 2930979"/>
                <a:gd name="connsiteY18" fmla="*/ 40821 h 849085"/>
                <a:gd name="connsiteX19" fmla="*/ 0 w 2930979"/>
                <a:gd name="connsiteY19" fmla="*/ 16328 h 849085"/>
                <a:gd name="connsiteX20" fmla="*/ 8164 w 2930979"/>
                <a:gd name="connsiteY20" fmla="*/ 2721 h 849085"/>
                <a:gd name="connsiteX21" fmla="*/ 24493 w 2930979"/>
                <a:gd name="connsiteY21" fmla="*/ 0 h 849085"/>
                <a:gd name="connsiteX22" fmla="*/ 68036 w 2930979"/>
                <a:gd name="connsiteY22" fmla="*/ 19050 h 849085"/>
                <a:gd name="connsiteX23" fmla="*/ 206829 w 2930979"/>
                <a:gd name="connsiteY23" fmla="*/ 100693 h 849085"/>
                <a:gd name="connsiteX24" fmla="*/ 361950 w 2930979"/>
                <a:gd name="connsiteY24" fmla="*/ 185057 h 849085"/>
                <a:gd name="connsiteX25" fmla="*/ 473529 w 2930979"/>
                <a:gd name="connsiteY25" fmla="*/ 244928 h 849085"/>
                <a:gd name="connsiteX26" fmla="*/ 574222 w 2930979"/>
                <a:gd name="connsiteY26" fmla="*/ 293914 h 849085"/>
                <a:gd name="connsiteX27" fmla="*/ 666750 w 2930979"/>
                <a:gd name="connsiteY27" fmla="*/ 334735 h 849085"/>
                <a:gd name="connsiteX28" fmla="*/ 762000 w 2930979"/>
                <a:gd name="connsiteY28" fmla="*/ 372835 h 849085"/>
                <a:gd name="connsiteX29" fmla="*/ 859972 w 2930979"/>
                <a:gd name="connsiteY29" fmla="*/ 410935 h 849085"/>
                <a:gd name="connsiteX30" fmla="*/ 996043 w 2930979"/>
                <a:gd name="connsiteY30" fmla="*/ 459921 h 849085"/>
                <a:gd name="connsiteX31" fmla="*/ 1069522 w 2930979"/>
                <a:gd name="connsiteY31" fmla="*/ 481693 h 849085"/>
                <a:gd name="connsiteX32" fmla="*/ 1189264 w 2930979"/>
                <a:gd name="connsiteY32" fmla="*/ 514350 h 849085"/>
                <a:gd name="connsiteX33" fmla="*/ 1319893 w 2930979"/>
                <a:gd name="connsiteY33" fmla="*/ 536121 h 849085"/>
                <a:gd name="connsiteX34" fmla="*/ 1415143 w 2930979"/>
                <a:gd name="connsiteY34" fmla="*/ 549728 h 849085"/>
                <a:gd name="connsiteX35" fmla="*/ 1559379 w 2930979"/>
                <a:gd name="connsiteY35" fmla="*/ 568778 h 849085"/>
                <a:gd name="connsiteX36" fmla="*/ 1777093 w 2930979"/>
                <a:gd name="connsiteY36" fmla="*/ 585107 h 849085"/>
                <a:gd name="connsiteX37" fmla="*/ 2030186 w 2930979"/>
                <a:gd name="connsiteY37" fmla="*/ 598714 h 849085"/>
                <a:gd name="connsiteX38" fmla="*/ 2286000 w 2930979"/>
                <a:gd name="connsiteY38" fmla="*/ 601435 h 849085"/>
                <a:gd name="connsiteX39" fmla="*/ 2481943 w 2930979"/>
                <a:gd name="connsiteY39" fmla="*/ 598714 h 849085"/>
                <a:gd name="connsiteX40" fmla="*/ 2579914 w 2930979"/>
                <a:gd name="connsiteY40" fmla="*/ 590550 h 849085"/>
                <a:gd name="connsiteX41" fmla="*/ 2620736 w 2930979"/>
                <a:gd name="connsiteY41" fmla="*/ 582385 h 849085"/>
                <a:gd name="connsiteX42" fmla="*/ 2672443 w 2930979"/>
                <a:gd name="connsiteY42" fmla="*/ 563335 h 849085"/>
                <a:gd name="connsiteX43" fmla="*/ 2745922 w 2930979"/>
                <a:gd name="connsiteY43" fmla="*/ 522514 h 849085"/>
                <a:gd name="connsiteX44" fmla="*/ 2833007 w 2930979"/>
                <a:gd name="connsiteY44" fmla="*/ 459921 h 849085"/>
                <a:gd name="connsiteX45" fmla="*/ 2868386 w 2930979"/>
                <a:gd name="connsiteY45" fmla="*/ 432707 h 849085"/>
                <a:gd name="connsiteX46" fmla="*/ 2895600 w 2930979"/>
                <a:gd name="connsiteY46" fmla="*/ 413657 h 849085"/>
                <a:gd name="connsiteX47" fmla="*/ 2914650 w 2930979"/>
                <a:gd name="connsiteY47" fmla="*/ 408214 h 849085"/>
                <a:gd name="connsiteX48" fmla="*/ 2925536 w 2930979"/>
                <a:gd name="connsiteY48" fmla="*/ 413657 h 849085"/>
                <a:gd name="connsiteX49" fmla="*/ 2930979 w 2930979"/>
                <a:gd name="connsiteY49" fmla="*/ 435428 h 849085"/>
                <a:gd name="connsiteX50" fmla="*/ 2917372 w 2930979"/>
                <a:gd name="connsiteY50" fmla="*/ 517071 h 849085"/>
                <a:gd name="connsiteX51" fmla="*/ 2892879 w 2930979"/>
                <a:gd name="connsiteY51" fmla="*/ 609600 h 849085"/>
                <a:gd name="connsiteX52" fmla="*/ 2854779 w 2930979"/>
                <a:gd name="connsiteY52" fmla="*/ 699407 h 849085"/>
                <a:gd name="connsiteX53" fmla="*/ 2819400 w 2930979"/>
                <a:gd name="connsiteY53" fmla="*/ 808264 h 849085"/>
                <a:gd name="connsiteX54" fmla="*/ 2664279 w 2930979"/>
                <a:gd name="connsiteY54" fmla="*/ 821871 h 849085"/>
                <a:gd name="connsiteX55" fmla="*/ 2495550 w 2930979"/>
                <a:gd name="connsiteY55" fmla="*/ 840921 h 849085"/>
                <a:gd name="connsiteX56" fmla="*/ 2343150 w 2930979"/>
                <a:gd name="connsiteY56" fmla="*/ 849085 h 849085"/>
                <a:gd name="connsiteX57" fmla="*/ 2149929 w 2930979"/>
                <a:gd name="connsiteY57" fmla="*/ 846364 h 849085"/>
                <a:gd name="connsiteX58" fmla="*/ 1932214 w 2930979"/>
                <a:gd name="connsiteY58" fmla="*/ 835478 h 8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0979" h="849085">
                  <a:moveTo>
                    <a:pt x="1932214" y="835478"/>
                  </a:moveTo>
                  <a:lnTo>
                    <a:pt x="1787979" y="821871"/>
                  </a:lnTo>
                  <a:lnTo>
                    <a:pt x="1649186" y="802821"/>
                  </a:lnTo>
                  <a:lnTo>
                    <a:pt x="1559379" y="800100"/>
                  </a:lnTo>
                  <a:lnTo>
                    <a:pt x="1368879" y="751114"/>
                  </a:lnTo>
                  <a:lnTo>
                    <a:pt x="1240972" y="715735"/>
                  </a:lnTo>
                  <a:lnTo>
                    <a:pt x="1123950" y="677635"/>
                  </a:lnTo>
                  <a:lnTo>
                    <a:pt x="1031422" y="647700"/>
                  </a:lnTo>
                  <a:lnTo>
                    <a:pt x="917122" y="604157"/>
                  </a:lnTo>
                  <a:lnTo>
                    <a:pt x="835479" y="571500"/>
                  </a:lnTo>
                  <a:lnTo>
                    <a:pt x="713014" y="511628"/>
                  </a:lnTo>
                  <a:lnTo>
                    <a:pt x="595993" y="446314"/>
                  </a:lnTo>
                  <a:lnTo>
                    <a:pt x="459922" y="361950"/>
                  </a:lnTo>
                  <a:lnTo>
                    <a:pt x="345622" y="288471"/>
                  </a:lnTo>
                  <a:lnTo>
                    <a:pt x="231322" y="209550"/>
                  </a:lnTo>
                  <a:lnTo>
                    <a:pt x="106136" y="127907"/>
                  </a:lnTo>
                  <a:lnTo>
                    <a:pt x="35379" y="78921"/>
                  </a:lnTo>
                  <a:lnTo>
                    <a:pt x="19050" y="65314"/>
                  </a:lnTo>
                  <a:lnTo>
                    <a:pt x="2722" y="40821"/>
                  </a:lnTo>
                  <a:lnTo>
                    <a:pt x="0" y="16328"/>
                  </a:lnTo>
                  <a:lnTo>
                    <a:pt x="8164" y="2721"/>
                  </a:lnTo>
                  <a:lnTo>
                    <a:pt x="24493" y="0"/>
                  </a:lnTo>
                  <a:lnTo>
                    <a:pt x="68036" y="19050"/>
                  </a:lnTo>
                  <a:lnTo>
                    <a:pt x="206829" y="100693"/>
                  </a:lnTo>
                  <a:lnTo>
                    <a:pt x="361950" y="185057"/>
                  </a:lnTo>
                  <a:lnTo>
                    <a:pt x="473529" y="244928"/>
                  </a:lnTo>
                  <a:lnTo>
                    <a:pt x="574222" y="293914"/>
                  </a:lnTo>
                  <a:lnTo>
                    <a:pt x="666750" y="334735"/>
                  </a:lnTo>
                  <a:lnTo>
                    <a:pt x="762000" y="372835"/>
                  </a:lnTo>
                  <a:lnTo>
                    <a:pt x="859972" y="410935"/>
                  </a:lnTo>
                  <a:lnTo>
                    <a:pt x="996043" y="459921"/>
                  </a:lnTo>
                  <a:lnTo>
                    <a:pt x="1069522" y="481693"/>
                  </a:lnTo>
                  <a:lnTo>
                    <a:pt x="1189264" y="514350"/>
                  </a:lnTo>
                  <a:lnTo>
                    <a:pt x="1319893" y="536121"/>
                  </a:lnTo>
                  <a:lnTo>
                    <a:pt x="1415143" y="549728"/>
                  </a:lnTo>
                  <a:lnTo>
                    <a:pt x="1559379" y="568778"/>
                  </a:lnTo>
                  <a:lnTo>
                    <a:pt x="1777093" y="585107"/>
                  </a:lnTo>
                  <a:lnTo>
                    <a:pt x="2030186" y="598714"/>
                  </a:lnTo>
                  <a:lnTo>
                    <a:pt x="2286000" y="601435"/>
                  </a:lnTo>
                  <a:lnTo>
                    <a:pt x="2481943" y="598714"/>
                  </a:lnTo>
                  <a:lnTo>
                    <a:pt x="2579914" y="590550"/>
                  </a:lnTo>
                  <a:lnTo>
                    <a:pt x="2620736" y="582385"/>
                  </a:lnTo>
                  <a:lnTo>
                    <a:pt x="2672443" y="563335"/>
                  </a:lnTo>
                  <a:lnTo>
                    <a:pt x="2745922" y="522514"/>
                  </a:lnTo>
                  <a:lnTo>
                    <a:pt x="2833007" y="459921"/>
                  </a:lnTo>
                  <a:lnTo>
                    <a:pt x="2868386" y="432707"/>
                  </a:lnTo>
                  <a:lnTo>
                    <a:pt x="2895600" y="413657"/>
                  </a:lnTo>
                  <a:lnTo>
                    <a:pt x="2914650" y="408214"/>
                  </a:lnTo>
                  <a:lnTo>
                    <a:pt x="2925536" y="413657"/>
                  </a:lnTo>
                  <a:lnTo>
                    <a:pt x="2930979" y="435428"/>
                  </a:lnTo>
                  <a:lnTo>
                    <a:pt x="2917372" y="517071"/>
                  </a:lnTo>
                  <a:lnTo>
                    <a:pt x="2892879" y="609600"/>
                  </a:lnTo>
                  <a:lnTo>
                    <a:pt x="2854779" y="699407"/>
                  </a:lnTo>
                  <a:lnTo>
                    <a:pt x="2819400" y="808264"/>
                  </a:lnTo>
                  <a:lnTo>
                    <a:pt x="2664279" y="821871"/>
                  </a:lnTo>
                  <a:lnTo>
                    <a:pt x="2495550" y="840921"/>
                  </a:lnTo>
                  <a:lnTo>
                    <a:pt x="2343150" y="849085"/>
                  </a:lnTo>
                  <a:lnTo>
                    <a:pt x="2149929" y="846364"/>
                  </a:lnTo>
                  <a:lnTo>
                    <a:pt x="1932214" y="8354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A1A8202-359E-42A5-8C39-54BE2D559E79}"/>
                </a:ext>
              </a:extLst>
            </p:cNvPr>
            <p:cNvSpPr/>
            <p:nvPr/>
          </p:nvSpPr>
          <p:spPr>
            <a:xfrm rot="16200000">
              <a:off x="4695032" y="3123406"/>
              <a:ext cx="2217738" cy="428625"/>
            </a:xfrm>
            <a:custGeom>
              <a:avLst/>
              <a:gdLst>
                <a:gd name="connsiteX0" fmla="*/ 1200150 w 2216944"/>
                <a:gd name="connsiteY0" fmla="*/ 383381 h 428625"/>
                <a:gd name="connsiteX1" fmla="*/ 795337 w 2216944"/>
                <a:gd name="connsiteY1" fmla="*/ 385763 h 428625"/>
                <a:gd name="connsiteX2" fmla="*/ 635794 w 2216944"/>
                <a:gd name="connsiteY2" fmla="*/ 385763 h 428625"/>
                <a:gd name="connsiteX3" fmla="*/ 576262 w 2216944"/>
                <a:gd name="connsiteY3" fmla="*/ 392906 h 428625"/>
                <a:gd name="connsiteX4" fmla="*/ 507206 w 2216944"/>
                <a:gd name="connsiteY4" fmla="*/ 395288 h 428625"/>
                <a:gd name="connsiteX5" fmla="*/ 421481 w 2216944"/>
                <a:gd name="connsiteY5" fmla="*/ 390525 h 428625"/>
                <a:gd name="connsiteX6" fmla="*/ 354806 w 2216944"/>
                <a:gd name="connsiteY6" fmla="*/ 381000 h 428625"/>
                <a:gd name="connsiteX7" fmla="*/ 278606 w 2216944"/>
                <a:gd name="connsiteY7" fmla="*/ 371475 h 428625"/>
                <a:gd name="connsiteX8" fmla="*/ 204787 w 2216944"/>
                <a:gd name="connsiteY8" fmla="*/ 357188 h 428625"/>
                <a:gd name="connsiteX9" fmla="*/ 133350 w 2216944"/>
                <a:gd name="connsiteY9" fmla="*/ 342900 h 428625"/>
                <a:gd name="connsiteX10" fmla="*/ 76200 w 2216944"/>
                <a:gd name="connsiteY10" fmla="*/ 328613 h 428625"/>
                <a:gd name="connsiteX11" fmla="*/ 38100 w 2216944"/>
                <a:gd name="connsiteY11" fmla="*/ 314325 h 428625"/>
                <a:gd name="connsiteX12" fmla="*/ 11906 w 2216944"/>
                <a:gd name="connsiteY12" fmla="*/ 297656 h 428625"/>
                <a:gd name="connsiteX13" fmla="*/ 0 w 2216944"/>
                <a:gd name="connsiteY13" fmla="*/ 285750 h 428625"/>
                <a:gd name="connsiteX14" fmla="*/ 0 w 2216944"/>
                <a:gd name="connsiteY14" fmla="*/ 254794 h 428625"/>
                <a:gd name="connsiteX15" fmla="*/ 14287 w 2216944"/>
                <a:gd name="connsiteY15" fmla="*/ 230981 h 428625"/>
                <a:gd name="connsiteX16" fmla="*/ 59531 w 2216944"/>
                <a:gd name="connsiteY16" fmla="*/ 197644 h 428625"/>
                <a:gd name="connsiteX17" fmla="*/ 119062 w 2216944"/>
                <a:gd name="connsiteY17" fmla="*/ 171450 h 428625"/>
                <a:gd name="connsiteX18" fmla="*/ 188119 w 2216944"/>
                <a:gd name="connsiteY18" fmla="*/ 145256 h 428625"/>
                <a:gd name="connsiteX19" fmla="*/ 259556 w 2216944"/>
                <a:gd name="connsiteY19" fmla="*/ 126206 h 428625"/>
                <a:gd name="connsiteX20" fmla="*/ 319087 w 2216944"/>
                <a:gd name="connsiteY20" fmla="*/ 119063 h 428625"/>
                <a:gd name="connsiteX21" fmla="*/ 364331 w 2216944"/>
                <a:gd name="connsiteY21" fmla="*/ 121444 h 428625"/>
                <a:gd name="connsiteX22" fmla="*/ 428625 w 2216944"/>
                <a:gd name="connsiteY22" fmla="*/ 138113 h 428625"/>
                <a:gd name="connsiteX23" fmla="*/ 511969 w 2216944"/>
                <a:gd name="connsiteY23" fmla="*/ 152400 h 428625"/>
                <a:gd name="connsiteX24" fmla="*/ 626269 w 2216944"/>
                <a:gd name="connsiteY24" fmla="*/ 161925 h 428625"/>
                <a:gd name="connsiteX25" fmla="*/ 857250 w 2216944"/>
                <a:gd name="connsiteY25" fmla="*/ 159544 h 428625"/>
                <a:gd name="connsiteX26" fmla="*/ 1243012 w 2216944"/>
                <a:gd name="connsiteY26" fmla="*/ 161925 h 428625"/>
                <a:gd name="connsiteX27" fmla="*/ 1585912 w 2216944"/>
                <a:gd name="connsiteY27" fmla="*/ 159544 h 428625"/>
                <a:gd name="connsiteX28" fmla="*/ 1726406 w 2216944"/>
                <a:gd name="connsiteY28" fmla="*/ 161925 h 428625"/>
                <a:gd name="connsiteX29" fmla="*/ 1814512 w 2216944"/>
                <a:gd name="connsiteY29" fmla="*/ 157163 h 428625"/>
                <a:gd name="connsiteX30" fmla="*/ 1878806 w 2216944"/>
                <a:gd name="connsiteY30" fmla="*/ 150019 h 428625"/>
                <a:gd name="connsiteX31" fmla="*/ 1935956 w 2216944"/>
                <a:gd name="connsiteY31" fmla="*/ 138113 h 428625"/>
                <a:gd name="connsiteX32" fmla="*/ 2002631 w 2216944"/>
                <a:gd name="connsiteY32" fmla="*/ 119063 h 428625"/>
                <a:gd name="connsiteX33" fmla="*/ 2062162 w 2216944"/>
                <a:gd name="connsiteY33" fmla="*/ 92869 h 428625"/>
                <a:gd name="connsiteX34" fmla="*/ 2100262 w 2216944"/>
                <a:gd name="connsiteY34" fmla="*/ 66675 h 428625"/>
                <a:gd name="connsiteX35" fmla="*/ 2121694 w 2216944"/>
                <a:gd name="connsiteY35" fmla="*/ 38100 h 428625"/>
                <a:gd name="connsiteX36" fmla="*/ 2138362 w 2216944"/>
                <a:gd name="connsiteY36" fmla="*/ 19050 h 428625"/>
                <a:gd name="connsiteX37" fmla="*/ 2166937 w 2216944"/>
                <a:gd name="connsiteY37" fmla="*/ 4763 h 428625"/>
                <a:gd name="connsiteX38" fmla="*/ 2195512 w 2216944"/>
                <a:gd name="connsiteY38" fmla="*/ 0 h 428625"/>
                <a:gd name="connsiteX39" fmla="*/ 2209800 w 2216944"/>
                <a:gd name="connsiteY39" fmla="*/ 2381 h 428625"/>
                <a:gd name="connsiteX40" fmla="*/ 2216944 w 2216944"/>
                <a:gd name="connsiteY40" fmla="*/ 9525 h 428625"/>
                <a:gd name="connsiteX41" fmla="*/ 2214562 w 2216944"/>
                <a:gd name="connsiteY41" fmla="*/ 28575 h 428625"/>
                <a:gd name="connsiteX42" fmla="*/ 2197894 w 2216944"/>
                <a:gd name="connsiteY42" fmla="*/ 92869 h 428625"/>
                <a:gd name="connsiteX43" fmla="*/ 2166937 w 2216944"/>
                <a:gd name="connsiteY43" fmla="*/ 173831 h 428625"/>
                <a:gd name="connsiteX44" fmla="*/ 2128837 w 2216944"/>
                <a:gd name="connsiteY44" fmla="*/ 245269 h 428625"/>
                <a:gd name="connsiteX45" fmla="*/ 2085975 w 2216944"/>
                <a:gd name="connsiteY45" fmla="*/ 314325 h 428625"/>
                <a:gd name="connsiteX46" fmla="*/ 2028825 w 2216944"/>
                <a:gd name="connsiteY46" fmla="*/ 378619 h 428625"/>
                <a:gd name="connsiteX47" fmla="*/ 1988344 w 2216944"/>
                <a:gd name="connsiteY47" fmla="*/ 414338 h 428625"/>
                <a:gd name="connsiteX48" fmla="*/ 1962150 w 2216944"/>
                <a:gd name="connsiteY48" fmla="*/ 426244 h 428625"/>
                <a:gd name="connsiteX49" fmla="*/ 1935956 w 2216944"/>
                <a:gd name="connsiteY49" fmla="*/ 428625 h 428625"/>
                <a:gd name="connsiteX50" fmla="*/ 1900237 w 2216944"/>
                <a:gd name="connsiteY50" fmla="*/ 428625 h 428625"/>
                <a:gd name="connsiteX51" fmla="*/ 1866900 w 2216944"/>
                <a:gd name="connsiteY51" fmla="*/ 416719 h 428625"/>
                <a:gd name="connsiteX52" fmla="*/ 1819275 w 2216944"/>
                <a:gd name="connsiteY52" fmla="*/ 400050 h 428625"/>
                <a:gd name="connsiteX53" fmla="*/ 1750219 w 2216944"/>
                <a:gd name="connsiteY53" fmla="*/ 388144 h 428625"/>
                <a:gd name="connsiteX54" fmla="*/ 1557337 w 2216944"/>
                <a:gd name="connsiteY54" fmla="*/ 383381 h 428625"/>
                <a:gd name="connsiteX55" fmla="*/ 1200150 w 2216944"/>
                <a:gd name="connsiteY55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16944" h="428625">
                  <a:moveTo>
                    <a:pt x="1200150" y="383381"/>
                  </a:moveTo>
                  <a:lnTo>
                    <a:pt x="795337" y="385763"/>
                  </a:lnTo>
                  <a:lnTo>
                    <a:pt x="635794" y="385763"/>
                  </a:lnTo>
                  <a:lnTo>
                    <a:pt x="576262" y="392906"/>
                  </a:lnTo>
                  <a:lnTo>
                    <a:pt x="507206" y="395288"/>
                  </a:lnTo>
                  <a:lnTo>
                    <a:pt x="421481" y="390525"/>
                  </a:lnTo>
                  <a:lnTo>
                    <a:pt x="354806" y="381000"/>
                  </a:lnTo>
                  <a:lnTo>
                    <a:pt x="278606" y="371475"/>
                  </a:lnTo>
                  <a:lnTo>
                    <a:pt x="204787" y="357188"/>
                  </a:lnTo>
                  <a:lnTo>
                    <a:pt x="133350" y="342900"/>
                  </a:lnTo>
                  <a:lnTo>
                    <a:pt x="76200" y="328613"/>
                  </a:lnTo>
                  <a:lnTo>
                    <a:pt x="38100" y="314325"/>
                  </a:lnTo>
                  <a:lnTo>
                    <a:pt x="11906" y="297656"/>
                  </a:lnTo>
                  <a:lnTo>
                    <a:pt x="0" y="285750"/>
                  </a:lnTo>
                  <a:lnTo>
                    <a:pt x="0" y="254794"/>
                  </a:lnTo>
                  <a:lnTo>
                    <a:pt x="14287" y="230981"/>
                  </a:lnTo>
                  <a:lnTo>
                    <a:pt x="59531" y="197644"/>
                  </a:lnTo>
                  <a:lnTo>
                    <a:pt x="119062" y="171450"/>
                  </a:lnTo>
                  <a:lnTo>
                    <a:pt x="188119" y="145256"/>
                  </a:lnTo>
                  <a:lnTo>
                    <a:pt x="259556" y="126206"/>
                  </a:lnTo>
                  <a:lnTo>
                    <a:pt x="319087" y="119063"/>
                  </a:lnTo>
                  <a:lnTo>
                    <a:pt x="364331" y="121444"/>
                  </a:lnTo>
                  <a:lnTo>
                    <a:pt x="428625" y="138113"/>
                  </a:lnTo>
                  <a:lnTo>
                    <a:pt x="511969" y="152400"/>
                  </a:lnTo>
                  <a:lnTo>
                    <a:pt x="626269" y="161925"/>
                  </a:lnTo>
                  <a:lnTo>
                    <a:pt x="857250" y="159544"/>
                  </a:lnTo>
                  <a:lnTo>
                    <a:pt x="1243012" y="161925"/>
                  </a:lnTo>
                  <a:lnTo>
                    <a:pt x="1585912" y="159544"/>
                  </a:lnTo>
                  <a:lnTo>
                    <a:pt x="1726406" y="161925"/>
                  </a:lnTo>
                  <a:lnTo>
                    <a:pt x="1814512" y="157163"/>
                  </a:lnTo>
                  <a:lnTo>
                    <a:pt x="1878806" y="150019"/>
                  </a:lnTo>
                  <a:lnTo>
                    <a:pt x="1935956" y="138113"/>
                  </a:lnTo>
                  <a:lnTo>
                    <a:pt x="2002631" y="119063"/>
                  </a:lnTo>
                  <a:lnTo>
                    <a:pt x="2062162" y="92869"/>
                  </a:lnTo>
                  <a:lnTo>
                    <a:pt x="2100262" y="66675"/>
                  </a:lnTo>
                  <a:lnTo>
                    <a:pt x="2121694" y="38100"/>
                  </a:lnTo>
                  <a:lnTo>
                    <a:pt x="2138362" y="19050"/>
                  </a:lnTo>
                  <a:lnTo>
                    <a:pt x="2166937" y="4763"/>
                  </a:lnTo>
                  <a:lnTo>
                    <a:pt x="2195512" y="0"/>
                  </a:lnTo>
                  <a:lnTo>
                    <a:pt x="2209800" y="2381"/>
                  </a:lnTo>
                  <a:lnTo>
                    <a:pt x="2216944" y="9525"/>
                  </a:lnTo>
                  <a:lnTo>
                    <a:pt x="2214562" y="28575"/>
                  </a:lnTo>
                  <a:lnTo>
                    <a:pt x="2197894" y="92869"/>
                  </a:lnTo>
                  <a:lnTo>
                    <a:pt x="2166937" y="173831"/>
                  </a:lnTo>
                  <a:lnTo>
                    <a:pt x="2128837" y="245269"/>
                  </a:lnTo>
                  <a:lnTo>
                    <a:pt x="2085975" y="314325"/>
                  </a:lnTo>
                  <a:lnTo>
                    <a:pt x="2028825" y="378619"/>
                  </a:lnTo>
                  <a:lnTo>
                    <a:pt x="1988344" y="414338"/>
                  </a:lnTo>
                  <a:lnTo>
                    <a:pt x="1962150" y="426244"/>
                  </a:lnTo>
                  <a:lnTo>
                    <a:pt x="1935956" y="428625"/>
                  </a:lnTo>
                  <a:lnTo>
                    <a:pt x="1900237" y="428625"/>
                  </a:lnTo>
                  <a:lnTo>
                    <a:pt x="1866900" y="416719"/>
                  </a:lnTo>
                  <a:lnTo>
                    <a:pt x="1819275" y="400050"/>
                  </a:lnTo>
                  <a:lnTo>
                    <a:pt x="1750219" y="388144"/>
                  </a:lnTo>
                  <a:lnTo>
                    <a:pt x="1557337" y="383381"/>
                  </a:lnTo>
                  <a:lnTo>
                    <a:pt x="120015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C195ABC-9FF2-47A0-8EFD-E3BA25FA1AAB}"/>
                </a:ext>
              </a:extLst>
            </p:cNvPr>
            <p:cNvSpPr/>
            <p:nvPr/>
          </p:nvSpPr>
          <p:spPr>
            <a:xfrm rot="16200000">
              <a:off x="4515644" y="3464719"/>
              <a:ext cx="4584700" cy="554038"/>
            </a:xfrm>
            <a:custGeom>
              <a:avLst/>
              <a:gdLst>
                <a:gd name="connsiteX0" fmla="*/ 2391508 w 4584413"/>
                <a:gd name="connsiteY0" fmla="*/ 467544 h 554433"/>
                <a:gd name="connsiteX1" fmla="*/ 1837075 w 4584413"/>
                <a:gd name="connsiteY1" fmla="*/ 471682 h 554433"/>
                <a:gd name="connsiteX2" fmla="*/ 1324018 w 4584413"/>
                <a:gd name="connsiteY2" fmla="*/ 467544 h 554433"/>
                <a:gd name="connsiteX3" fmla="*/ 864749 w 4584413"/>
                <a:gd name="connsiteY3" fmla="*/ 467544 h 554433"/>
                <a:gd name="connsiteX4" fmla="*/ 670284 w 4584413"/>
                <a:gd name="connsiteY4" fmla="*/ 471682 h 554433"/>
                <a:gd name="connsiteX5" fmla="*/ 616496 w 4584413"/>
                <a:gd name="connsiteY5" fmla="*/ 471682 h 554433"/>
                <a:gd name="connsiteX6" fmla="*/ 529607 w 4584413"/>
                <a:gd name="connsiteY6" fmla="*/ 459269 h 554433"/>
                <a:gd name="connsiteX7" fmla="*/ 455131 w 4584413"/>
                <a:gd name="connsiteY7" fmla="*/ 450994 h 554433"/>
                <a:gd name="connsiteX8" fmla="*/ 372380 w 4584413"/>
                <a:gd name="connsiteY8" fmla="*/ 430306 h 554433"/>
                <a:gd name="connsiteX9" fmla="*/ 244116 w 4584413"/>
                <a:gd name="connsiteY9" fmla="*/ 388931 h 554433"/>
                <a:gd name="connsiteX10" fmla="*/ 119989 w 4584413"/>
                <a:gd name="connsiteY10" fmla="*/ 331005 h 554433"/>
                <a:gd name="connsiteX11" fmla="*/ 62063 w 4584413"/>
                <a:gd name="connsiteY11" fmla="*/ 297904 h 554433"/>
                <a:gd name="connsiteX12" fmla="*/ 28963 w 4584413"/>
                <a:gd name="connsiteY12" fmla="*/ 268942 h 554433"/>
                <a:gd name="connsiteX13" fmla="*/ 8275 w 4584413"/>
                <a:gd name="connsiteY13" fmla="*/ 239979 h 554433"/>
                <a:gd name="connsiteX14" fmla="*/ 0 w 4584413"/>
                <a:gd name="connsiteY14" fmla="*/ 219291 h 554433"/>
                <a:gd name="connsiteX15" fmla="*/ 0 w 4584413"/>
                <a:gd name="connsiteY15" fmla="*/ 194466 h 554433"/>
                <a:gd name="connsiteX16" fmla="*/ 16550 w 4584413"/>
                <a:gd name="connsiteY16" fmla="*/ 169640 h 554433"/>
                <a:gd name="connsiteX17" fmla="*/ 49651 w 4584413"/>
                <a:gd name="connsiteY17" fmla="*/ 140677 h 554433"/>
                <a:gd name="connsiteX18" fmla="*/ 124127 w 4584413"/>
                <a:gd name="connsiteY18" fmla="*/ 95164 h 554433"/>
                <a:gd name="connsiteX19" fmla="*/ 190327 w 4584413"/>
                <a:gd name="connsiteY19" fmla="*/ 57926 h 554433"/>
                <a:gd name="connsiteX20" fmla="*/ 637184 w 4584413"/>
                <a:gd name="connsiteY20" fmla="*/ 161365 h 554433"/>
                <a:gd name="connsiteX21" fmla="*/ 686834 w 4584413"/>
                <a:gd name="connsiteY21" fmla="*/ 186190 h 554433"/>
                <a:gd name="connsiteX22" fmla="*/ 740623 w 4584413"/>
                <a:gd name="connsiteY22" fmla="*/ 198603 h 554433"/>
                <a:gd name="connsiteX23" fmla="*/ 815099 w 4584413"/>
                <a:gd name="connsiteY23" fmla="*/ 202741 h 554433"/>
                <a:gd name="connsiteX24" fmla="*/ 1241267 w 4584413"/>
                <a:gd name="connsiteY24" fmla="*/ 211016 h 554433"/>
                <a:gd name="connsiteX25" fmla="*/ 1820525 w 4584413"/>
                <a:gd name="connsiteY25" fmla="*/ 219291 h 554433"/>
                <a:gd name="connsiteX26" fmla="*/ 2610798 w 4584413"/>
                <a:gd name="connsiteY26" fmla="*/ 219291 h 554433"/>
                <a:gd name="connsiteX27" fmla="*/ 3442447 w 4584413"/>
                <a:gd name="connsiteY27" fmla="*/ 215153 h 554433"/>
                <a:gd name="connsiteX28" fmla="*/ 4071356 w 4584413"/>
                <a:gd name="connsiteY28" fmla="*/ 202741 h 554433"/>
                <a:gd name="connsiteX29" fmla="*/ 4170657 w 4584413"/>
                <a:gd name="connsiteY29" fmla="*/ 194466 h 554433"/>
                <a:gd name="connsiteX30" fmla="*/ 4274096 w 4584413"/>
                <a:gd name="connsiteY30" fmla="*/ 169640 h 554433"/>
                <a:gd name="connsiteX31" fmla="*/ 4352709 w 4584413"/>
                <a:gd name="connsiteY31" fmla="*/ 136540 h 554433"/>
                <a:gd name="connsiteX32" fmla="*/ 4439598 w 4584413"/>
                <a:gd name="connsiteY32" fmla="*/ 82752 h 554433"/>
                <a:gd name="connsiteX33" fmla="*/ 4501661 w 4584413"/>
                <a:gd name="connsiteY33" fmla="*/ 33101 h 554433"/>
                <a:gd name="connsiteX34" fmla="*/ 4530624 w 4584413"/>
                <a:gd name="connsiteY34" fmla="*/ 12413 h 554433"/>
                <a:gd name="connsiteX35" fmla="*/ 4551312 w 4584413"/>
                <a:gd name="connsiteY35" fmla="*/ 0 h 554433"/>
                <a:gd name="connsiteX36" fmla="*/ 4576137 w 4584413"/>
                <a:gd name="connsiteY36" fmla="*/ 0 h 554433"/>
                <a:gd name="connsiteX37" fmla="*/ 4584413 w 4584413"/>
                <a:gd name="connsiteY37" fmla="*/ 16551 h 554433"/>
                <a:gd name="connsiteX38" fmla="*/ 4584413 w 4584413"/>
                <a:gd name="connsiteY38" fmla="*/ 62064 h 554433"/>
                <a:gd name="connsiteX39" fmla="*/ 4567862 w 4584413"/>
                <a:gd name="connsiteY39" fmla="*/ 107577 h 554433"/>
                <a:gd name="connsiteX40" fmla="*/ 4518212 w 4584413"/>
                <a:gd name="connsiteY40" fmla="*/ 198603 h 554433"/>
                <a:gd name="connsiteX41" fmla="*/ 4435461 w 4584413"/>
                <a:gd name="connsiteY41" fmla="*/ 318592 h 554433"/>
                <a:gd name="connsiteX42" fmla="*/ 4365122 w 4584413"/>
                <a:gd name="connsiteY42" fmla="*/ 409619 h 554433"/>
                <a:gd name="connsiteX43" fmla="*/ 4290646 w 4584413"/>
                <a:gd name="connsiteY43" fmla="*/ 508920 h 554433"/>
                <a:gd name="connsiteX44" fmla="*/ 4257546 w 4584413"/>
                <a:gd name="connsiteY44" fmla="*/ 542020 h 554433"/>
                <a:gd name="connsiteX45" fmla="*/ 4220308 w 4584413"/>
                <a:gd name="connsiteY45" fmla="*/ 554433 h 554433"/>
                <a:gd name="connsiteX46" fmla="*/ 4183070 w 4584413"/>
                <a:gd name="connsiteY46" fmla="*/ 542020 h 554433"/>
                <a:gd name="connsiteX47" fmla="*/ 4154107 w 4584413"/>
                <a:gd name="connsiteY47" fmla="*/ 513057 h 554433"/>
                <a:gd name="connsiteX48" fmla="*/ 4083768 w 4584413"/>
                <a:gd name="connsiteY48" fmla="*/ 484095 h 554433"/>
                <a:gd name="connsiteX49" fmla="*/ 4001017 w 4584413"/>
                <a:gd name="connsiteY49" fmla="*/ 467544 h 554433"/>
                <a:gd name="connsiteX50" fmla="*/ 3843790 w 4584413"/>
                <a:gd name="connsiteY50" fmla="*/ 463407 h 554433"/>
                <a:gd name="connsiteX51" fmla="*/ 3305908 w 4584413"/>
                <a:gd name="connsiteY51" fmla="*/ 467544 h 554433"/>
                <a:gd name="connsiteX52" fmla="*/ 2391508 w 4584413"/>
                <a:gd name="connsiteY52" fmla="*/ 467544 h 5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84413" h="554433">
                  <a:moveTo>
                    <a:pt x="2391508" y="467544"/>
                  </a:moveTo>
                  <a:lnTo>
                    <a:pt x="1837075" y="471682"/>
                  </a:lnTo>
                  <a:lnTo>
                    <a:pt x="1324018" y="467544"/>
                  </a:lnTo>
                  <a:lnTo>
                    <a:pt x="864749" y="467544"/>
                  </a:lnTo>
                  <a:lnTo>
                    <a:pt x="670284" y="471682"/>
                  </a:lnTo>
                  <a:lnTo>
                    <a:pt x="616496" y="471682"/>
                  </a:lnTo>
                  <a:lnTo>
                    <a:pt x="529607" y="459269"/>
                  </a:lnTo>
                  <a:lnTo>
                    <a:pt x="455131" y="450994"/>
                  </a:lnTo>
                  <a:lnTo>
                    <a:pt x="372380" y="430306"/>
                  </a:lnTo>
                  <a:lnTo>
                    <a:pt x="244116" y="388931"/>
                  </a:lnTo>
                  <a:lnTo>
                    <a:pt x="119989" y="331005"/>
                  </a:lnTo>
                  <a:lnTo>
                    <a:pt x="62063" y="297904"/>
                  </a:lnTo>
                  <a:lnTo>
                    <a:pt x="28963" y="268942"/>
                  </a:lnTo>
                  <a:lnTo>
                    <a:pt x="8275" y="239979"/>
                  </a:lnTo>
                  <a:lnTo>
                    <a:pt x="0" y="219291"/>
                  </a:lnTo>
                  <a:lnTo>
                    <a:pt x="0" y="194466"/>
                  </a:lnTo>
                  <a:lnTo>
                    <a:pt x="16550" y="169640"/>
                  </a:lnTo>
                  <a:lnTo>
                    <a:pt x="49651" y="140677"/>
                  </a:lnTo>
                  <a:lnTo>
                    <a:pt x="124127" y="95164"/>
                  </a:lnTo>
                  <a:lnTo>
                    <a:pt x="190327" y="57926"/>
                  </a:lnTo>
                  <a:lnTo>
                    <a:pt x="637184" y="161365"/>
                  </a:lnTo>
                  <a:lnTo>
                    <a:pt x="686834" y="186190"/>
                  </a:lnTo>
                  <a:lnTo>
                    <a:pt x="740623" y="198603"/>
                  </a:lnTo>
                  <a:lnTo>
                    <a:pt x="815099" y="202741"/>
                  </a:lnTo>
                  <a:lnTo>
                    <a:pt x="1241267" y="211016"/>
                  </a:lnTo>
                  <a:lnTo>
                    <a:pt x="1820525" y="219291"/>
                  </a:lnTo>
                  <a:lnTo>
                    <a:pt x="2610798" y="219291"/>
                  </a:lnTo>
                  <a:lnTo>
                    <a:pt x="3442447" y="215153"/>
                  </a:lnTo>
                  <a:lnTo>
                    <a:pt x="4071356" y="202741"/>
                  </a:lnTo>
                  <a:lnTo>
                    <a:pt x="4170657" y="194466"/>
                  </a:lnTo>
                  <a:lnTo>
                    <a:pt x="4274096" y="169640"/>
                  </a:lnTo>
                  <a:lnTo>
                    <a:pt x="4352709" y="136540"/>
                  </a:lnTo>
                  <a:lnTo>
                    <a:pt x="4439598" y="82752"/>
                  </a:lnTo>
                  <a:lnTo>
                    <a:pt x="4501661" y="33101"/>
                  </a:lnTo>
                  <a:lnTo>
                    <a:pt x="4530624" y="12413"/>
                  </a:lnTo>
                  <a:lnTo>
                    <a:pt x="4551312" y="0"/>
                  </a:lnTo>
                  <a:lnTo>
                    <a:pt x="4576137" y="0"/>
                  </a:lnTo>
                  <a:lnTo>
                    <a:pt x="4584413" y="16551"/>
                  </a:lnTo>
                  <a:lnTo>
                    <a:pt x="4584413" y="62064"/>
                  </a:lnTo>
                  <a:lnTo>
                    <a:pt x="4567862" y="107577"/>
                  </a:lnTo>
                  <a:lnTo>
                    <a:pt x="4518212" y="198603"/>
                  </a:lnTo>
                  <a:lnTo>
                    <a:pt x="4435461" y="318592"/>
                  </a:lnTo>
                  <a:lnTo>
                    <a:pt x="4365122" y="409619"/>
                  </a:lnTo>
                  <a:lnTo>
                    <a:pt x="4290646" y="508920"/>
                  </a:lnTo>
                  <a:lnTo>
                    <a:pt x="4257546" y="542020"/>
                  </a:lnTo>
                  <a:lnTo>
                    <a:pt x="4220308" y="554433"/>
                  </a:lnTo>
                  <a:lnTo>
                    <a:pt x="4183070" y="542020"/>
                  </a:lnTo>
                  <a:lnTo>
                    <a:pt x="4154107" y="513057"/>
                  </a:lnTo>
                  <a:lnTo>
                    <a:pt x="4083768" y="484095"/>
                  </a:lnTo>
                  <a:lnTo>
                    <a:pt x="4001017" y="467544"/>
                  </a:lnTo>
                  <a:lnTo>
                    <a:pt x="3843790" y="463407"/>
                  </a:lnTo>
                  <a:lnTo>
                    <a:pt x="3305908" y="467544"/>
                  </a:lnTo>
                  <a:lnTo>
                    <a:pt x="2391508" y="467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AF9BB52-1E06-41E0-8CA8-D93412149B42}"/>
                </a:ext>
              </a:extLst>
            </p:cNvPr>
            <p:cNvSpPr/>
            <p:nvPr/>
          </p:nvSpPr>
          <p:spPr>
            <a:xfrm>
              <a:off x="4248150" y="1666875"/>
              <a:ext cx="1003300" cy="315913"/>
            </a:xfrm>
            <a:custGeom>
              <a:avLst/>
              <a:gdLst>
                <a:gd name="connsiteX0" fmla="*/ 371475 w 1002506"/>
                <a:gd name="connsiteY0" fmla="*/ 290513 h 316706"/>
                <a:gd name="connsiteX1" fmla="*/ 242888 w 1002506"/>
                <a:gd name="connsiteY1" fmla="*/ 304800 h 316706"/>
                <a:gd name="connsiteX2" fmla="*/ 133350 w 1002506"/>
                <a:gd name="connsiteY2" fmla="*/ 311944 h 316706"/>
                <a:gd name="connsiteX3" fmla="*/ 2381 w 1002506"/>
                <a:gd name="connsiteY3" fmla="*/ 316706 h 316706"/>
                <a:gd name="connsiteX4" fmla="*/ 0 w 1002506"/>
                <a:gd name="connsiteY4" fmla="*/ 150019 h 316706"/>
                <a:gd name="connsiteX5" fmla="*/ 123825 w 1002506"/>
                <a:gd name="connsiteY5" fmla="*/ 154781 h 316706"/>
                <a:gd name="connsiteX6" fmla="*/ 230981 w 1002506"/>
                <a:gd name="connsiteY6" fmla="*/ 150019 h 316706"/>
                <a:gd name="connsiteX7" fmla="*/ 321469 w 1002506"/>
                <a:gd name="connsiteY7" fmla="*/ 142875 h 316706"/>
                <a:gd name="connsiteX8" fmla="*/ 395288 w 1002506"/>
                <a:gd name="connsiteY8" fmla="*/ 130969 h 316706"/>
                <a:gd name="connsiteX9" fmla="*/ 473869 w 1002506"/>
                <a:gd name="connsiteY9" fmla="*/ 111919 h 316706"/>
                <a:gd name="connsiteX10" fmla="*/ 519113 w 1002506"/>
                <a:gd name="connsiteY10" fmla="*/ 97631 h 316706"/>
                <a:gd name="connsiteX11" fmla="*/ 581025 w 1002506"/>
                <a:gd name="connsiteY11" fmla="*/ 71438 h 316706"/>
                <a:gd name="connsiteX12" fmla="*/ 616744 w 1002506"/>
                <a:gd name="connsiteY12" fmla="*/ 52388 h 316706"/>
                <a:gd name="connsiteX13" fmla="*/ 683419 w 1002506"/>
                <a:gd name="connsiteY13" fmla="*/ 21431 h 316706"/>
                <a:gd name="connsiteX14" fmla="*/ 731044 w 1002506"/>
                <a:gd name="connsiteY14" fmla="*/ 2381 h 316706"/>
                <a:gd name="connsiteX15" fmla="*/ 773906 w 1002506"/>
                <a:gd name="connsiteY15" fmla="*/ 0 h 316706"/>
                <a:gd name="connsiteX16" fmla="*/ 828675 w 1002506"/>
                <a:gd name="connsiteY16" fmla="*/ 9525 h 316706"/>
                <a:gd name="connsiteX17" fmla="*/ 888206 w 1002506"/>
                <a:gd name="connsiteY17" fmla="*/ 30956 h 316706"/>
                <a:gd name="connsiteX18" fmla="*/ 954881 w 1002506"/>
                <a:gd name="connsiteY18" fmla="*/ 66675 h 316706"/>
                <a:gd name="connsiteX19" fmla="*/ 990600 w 1002506"/>
                <a:gd name="connsiteY19" fmla="*/ 92869 h 316706"/>
                <a:gd name="connsiteX20" fmla="*/ 1002506 w 1002506"/>
                <a:gd name="connsiteY20" fmla="*/ 107156 h 316706"/>
                <a:gd name="connsiteX21" fmla="*/ 1002506 w 1002506"/>
                <a:gd name="connsiteY21" fmla="*/ 123825 h 316706"/>
                <a:gd name="connsiteX22" fmla="*/ 985838 w 1002506"/>
                <a:gd name="connsiteY22" fmla="*/ 142875 h 316706"/>
                <a:gd name="connsiteX23" fmla="*/ 926306 w 1002506"/>
                <a:gd name="connsiteY23" fmla="*/ 171450 h 316706"/>
                <a:gd name="connsiteX24" fmla="*/ 804863 w 1002506"/>
                <a:gd name="connsiteY24" fmla="*/ 204788 h 316706"/>
                <a:gd name="connsiteX25" fmla="*/ 626269 w 1002506"/>
                <a:gd name="connsiteY25" fmla="*/ 242888 h 316706"/>
                <a:gd name="connsiteX26" fmla="*/ 371475 w 1002506"/>
                <a:gd name="connsiteY26" fmla="*/ 29051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2506" h="316706">
                  <a:moveTo>
                    <a:pt x="371475" y="290513"/>
                  </a:moveTo>
                  <a:lnTo>
                    <a:pt x="242888" y="304800"/>
                  </a:lnTo>
                  <a:lnTo>
                    <a:pt x="133350" y="311944"/>
                  </a:lnTo>
                  <a:lnTo>
                    <a:pt x="2381" y="316706"/>
                  </a:lnTo>
                  <a:cubicBezTo>
                    <a:pt x="1587" y="261144"/>
                    <a:pt x="794" y="205581"/>
                    <a:pt x="0" y="150019"/>
                  </a:cubicBezTo>
                  <a:lnTo>
                    <a:pt x="123825" y="154781"/>
                  </a:lnTo>
                  <a:lnTo>
                    <a:pt x="230981" y="150019"/>
                  </a:lnTo>
                  <a:lnTo>
                    <a:pt x="321469" y="142875"/>
                  </a:lnTo>
                  <a:lnTo>
                    <a:pt x="395288" y="130969"/>
                  </a:lnTo>
                  <a:lnTo>
                    <a:pt x="473869" y="111919"/>
                  </a:lnTo>
                  <a:lnTo>
                    <a:pt x="519113" y="97631"/>
                  </a:lnTo>
                  <a:lnTo>
                    <a:pt x="581025" y="71438"/>
                  </a:lnTo>
                  <a:lnTo>
                    <a:pt x="616744" y="52388"/>
                  </a:lnTo>
                  <a:lnTo>
                    <a:pt x="683419" y="21431"/>
                  </a:lnTo>
                  <a:lnTo>
                    <a:pt x="731044" y="2381"/>
                  </a:lnTo>
                  <a:lnTo>
                    <a:pt x="773906" y="0"/>
                  </a:lnTo>
                  <a:lnTo>
                    <a:pt x="828675" y="9525"/>
                  </a:lnTo>
                  <a:lnTo>
                    <a:pt x="888206" y="30956"/>
                  </a:lnTo>
                  <a:lnTo>
                    <a:pt x="954881" y="66675"/>
                  </a:lnTo>
                  <a:lnTo>
                    <a:pt x="990600" y="92869"/>
                  </a:lnTo>
                  <a:lnTo>
                    <a:pt x="1002506" y="107156"/>
                  </a:lnTo>
                  <a:lnTo>
                    <a:pt x="1002506" y="123825"/>
                  </a:lnTo>
                  <a:lnTo>
                    <a:pt x="985838" y="142875"/>
                  </a:lnTo>
                  <a:lnTo>
                    <a:pt x="926306" y="171450"/>
                  </a:lnTo>
                  <a:lnTo>
                    <a:pt x="804863" y="204788"/>
                  </a:lnTo>
                  <a:lnTo>
                    <a:pt x="626269" y="242888"/>
                  </a:lnTo>
                  <a:lnTo>
                    <a:pt x="371475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8089030-E364-4344-A835-F109A7937826}"/>
                </a:ext>
              </a:extLst>
            </p:cNvPr>
            <p:cNvSpPr/>
            <p:nvPr/>
          </p:nvSpPr>
          <p:spPr>
            <a:xfrm>
              <a:off x="3103563" y="2157413"/>
              <a:ext cx="2460625" cy="512762"/>
            </a:xfrm>
            <a:custGeom>
              <a:avLst/>
              <a:gdLst>
                <a:gd name="connsiteX0" fmla="*/ 1385378 w 2460111"/>
                <a:gd name="connsiteY0" fmla="*/ 243005 h 513567"/>
                <a:gd name="connsiteX1" fmla="*/ 1074733 w 2460111"/>
                <a:gd name="connsiteY1" fmla="*/ 295614 h 513567"/>
                <a:gd name="connsiteX2" fmla="*/ 901874 w 2460111"/>
                <a:gd name="connsiteY2" fmla="*/ 340708 h 513567"/>
                <a:gd name="connsiteX3" fmla="*/ 796655 w 2460111"/>
                <a:gd name="connsiteY3" fmla="*/ 355739 h 513567"/>
                <a:gd name="connsiteX4" fmla="*/ 486009 w 2460111"/>
                <a:gd name="connsiteY4" fmla="*/ 425885 h 513567"/>
                <a:gd name="connsiteX5" fmla="*/ 210437 w 2460111"/>
                <a:gd name="connsiteY5" fmla="*/ 483505 h 513567"/>
                <a:gd name="connsiteX6" fmla="*/ 75156 w 2460111"/>
                <a:gd name="connsiteY6" fmla="*/ 513567 h 513567"/>
                <a:gd name="connsiteX7" fmla="*/ 0 w 2460111"/>
                <a:gd name="connsiteY7" fmla="*/ 328182 h 513567"/>
                <a:gd name="connsiteX8" fmla="*/ 145302 w 2460111"/>
                <a:gd name="connsiteY8" fmla="*/ 308140 h 513567"/>
                <a:gd name="connsiteX9" fmla="*/ 503546 w 2460111"/>
                <a:gd name="connsiteY9" fmla="*/ 248015 h 513567"/>
                <a:gd name="connsiteX10" fmla="*/ 761582 w 2460111"/>
                <a:gd name="connsiteY10" fmla="*/ 200416 h 513567"/>
                <a:gd name="connsiteX11" fmla="*/ 974525 w 2460111"/>
                <a:gd name="connsiteY11" fmla="*/ 155323 h 513567"/>
                <a:gd name="connsiteX12" fmla="*/ 1237571 w 2460111"/>
                <a:gd name="connsiteY12" fmla="*/ 112734 h 513567"/>
                <a:gd name="connsiteX13" fmla="*/ 1468050 w 2460111"/>
                <a:gd name="connsiteY13" fmla="*/ 77661 h 513567"/>
                <a:gd name="connsiteX14" fmla="*/ 1728591 w 2460111"/>
                <a:gd name="connsiteY14" fmla="*/ 42588 h 513567"/>
                <a:gd name="connsiteX15" fmla="*/ 1996648 w 2460111"/>
                <a:gd name="connsiteY15" fmla="*/ 5010 h 513567"/>
                <a:gd name="connsiteX16" fmla="*/ 2034226 w 2460111"/>
                <a:gd name="connsiteY16" fmla="*/ 0 h 513567"/>
                <a:gd name="connsiteX17" fmla="*/ 2081825 w 2460111"/>
                <a:gd name="connsiteY17" fmla="*/ 5010 h 513567"/>
                <a:gd name="connsiteX18" fmla="*/ 2129424 w 2460111"/>
                <a:gd name="connsiteY18" fmla="*/ 17536 h 513567"/>
                <a:gd name="connsiteX19" fmla="*/ 2169508 w 2460111"/>
                <a:gd name="connsiteY19" fmla="*/ 32568 h 513567"/>
                <a:gd name="connsiteX20" fmla="*/ 2214601 w 2460111"/>
                <a:gd name="connsiteY20" fmla="*/ 60125 h 513567"/>
                <a:gd name="connsiteX21" fmla="*/ 2289757 w 2460111"/>
                <a:gd name="connsiteY21" fmla="*/ 115239 h 513567"/>
                <a:gd name="connsiteX22" fmla="*/ 2354893 w 2460111"/>
                <a:gd name="connsiteY22" fmla="*/ 162838 h 513567"/>
                <a:gd name="connsiteX23" fmla="*/ 2387460 w 2460111"/>
                <a:gd name="connsiteY23" fmla="*/ 192901 h 513567"/>
                <a:gd name="connsiteX24" fmla="*/ 2427544 w 2460111"/>
                <a:gd name="connsiteY24" fmla="*/ 237994 h 513567"/>
                <a:gd name="connsiteX25" fmla="*/ 2447585 w 2460111"/>
                <a:gd name="connsiteY25" fmla="*/ 273067 h 513567"/>
                <a:gd name="connsiteX26" fmla="*/ 2457606 w 2460111"/>
                <a:gd name="connsiteY26" fmla="*/ 295614 h 513567"/>
                <a:gd name="connsiteX27" fmla="*/ 2460111 w 2460111"/>
                <a:gd name="connsiteY27" fmla="*/ 315656 h 513567"/>
                <a:gd name="connsiteX28" fmla="*/ 2457606 w 2460111"/>
                <a:gd name="connsiteY28" fmla="*/ 340708 h 513567"/>
                <a:gd name="connsiteX29" fmla="*/ 2445080 w 2460111"/>
                <a:gd name="connsiteY29" fmla="*/ 353234 h 513567"/>
                <a:gd name="connsiteX30" fmla="*/ 2417523 w 2460111"/>
                <a:gd name="connsiteY30" fmla="*/ 360750 h 513567"/>
                <a:gd name="connsiteX31" fmla="*/ 2039237 w 2460111"/>
                <a:gd name="connsiteY31" fmla="*/ 182880 h 513567"/>
                <a:gd name="connsiteX32" fmla="*/ 2004164 w 2460111"/>
                <a:gd name="connsiteY32" fmla="*/ 167849 h 513567"/>
                <a:gd name="connsiteX33" fmla="*/ 1959070 w 2460111"/>
                <a:gd name="connsiteY33" fmla="*/ 157828 h 513567"/>
                <a:gd name="connsiteX34" fmla="*/ 1901451 w 2460111"/>
                <a:gd name="connsiteY34" fmla="*/ 162838 h 513567"/>
                <a:gd name="connsiteX35" fmla="*/ 1650930 w 2460111"/>
                <a:gd name="connsiteY35" fmla="*/ 200416 h 513567"/>
                <a:gd name="connsiteX36" fmla="*/ 1385378 w 2460111"/>
                <a:gd name="connsiteY36" fmla="*/ 243005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60111" h="513567">
                  <a:moveTo>
                    <a:pt x="1385378" y="243005"/>
                  </a:moveTo>
                  <a:lnTo>
                    <a:pt x="1074733" y="295614"/>
                  </a:lnTo>
                  <a:lnTo>
                    <a:pt x="901874" y="340708"/>
                  </a:lnTo>
                  <a:lnTo>
                    <a:pt x="796655" y="355739"/>
                  </a:lnTo>
                  <a:lnTo>
                    <a:pt x="486009" y="425885"/>
                  </a:lnTo>
                  <a:lnTo>
                    <a:pt x="210437" y="483505"/>
                  </a:lnTo>
                  <a:lnTo>
                    <a:pt x="75156" y="513567"/>
                  </a:lnTo>
                  <a:lnTo>
                    <a:pt x="0" y="328182"/>
                  </a:lnTo>
                  <a:lnTo>
                    <a:pt x="145302" y="308140"/>
                  </a:lnTo>
                  <a:lnTo>
                    <a:pt x="503546" y="248015"/>
                  </a:lnTo>
                  <a:lnTo>
                    <a:pt x="761582" y="200416"/>
                  </a:lnTo>
                  <a:lnTo>
                    <a:pt x="974525" y="155323"/>
                  </a:lnTo>
                  <a:lnTo>
                    <a:pt x="1237571" y="112734"/>
                  </a:lnTo>
                  <a:lnTo>
                    <a:pt x="1468050" y="77661"/>
                  </a:lnTo>
                  <a:lnTo>
                    <a:pt x="1728591" y="42588"/>
                  </a:lnTo>
                  <a:lnTo>
                    <a:pt x="1996648" y="5010"/>
                  </a:lnTo>
                  <a:lnTo>
                    <a:pt x="2034226" y="0"/>
                  </a:lnTo>
                  <a:lnTo>
                    <a:pt x="2081825" y="5010"/>
                  </a:lnTo>
                  <a:lnTo>
                    <a:pt x="2129424" y="17536"/>
                  </a:lnTo>
                  <a:lnTo>
                    <a:pt x="2169508" y="32568"/>
                  </a:lnTo>
                  <a:lnTo>
                    <a:pt x="2214601" y="60125"/>
                  </a:lnTo>
                  <a:lnTo>
                    <a:pt x="2289757" y="115239"/>
                  </a:lnTo>
                  <a:lnTo>
                    <a:pt x="2354893" y="162838"/>
                  </a:lnTo>
                  <a:lnTo>
                    <a:pt x="2387460" y="192901"/>
                  </a:lnTo>
                  <a:lnTo>
                    <a:pt x="2427544" y="237994"/>
                  </a:lnTo>
                  <a:lnTo>
                    <a:pt x="2447585" y="273067"/>
                  </a:lnTo>
                  <a:lnTo>
                    <a:pt x="2457606" y="295614"/>
                  </a:lnTo>
                  <a:lnTo>
                    <a:pt x="2460111" y="315656"/>
                  </a:lnTo>
                  <a:lnTo>
                    <a:pt x="2457606" y="340708"/>
                  </a:lnTo>
                  <a:lnTo>
                    <a:pt x="2445080" y="353234"/>
                  </a:lnTo>
                  <a:lnTo>
                    <a:pt x="2417523" y="360750"/>
                  </a:lnTo>
                  <a:lnTo>
                    <a:pt x="2039237" y="182880"/>
                  </a:lnTo>
                  <a:lnTo>
                    <a:pt x="2004164" y="167849"/>
                  </a:lnTo>
                  <a:lnTo>
                    <a:pt x="1959070" y="157828"/>
                  </a:lnTo>
                  <a:lnTo>
                    <a:pt x="1901451" y="162838"/>
                  </a:lnTo>
                  <a:lnTo>
                    <a:pt x="1650930" y="200416"/>
                  </a:lnTo>
                  <a:lnTo>
                    <a:pt x="1385378" y="24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A827899-BB48-44AA-A345-394AACBC232A}"/>
                </a:ext>
              </a:extLst>
            </p:cNvPr>
            <p:cNvSpPr/>
            <p:nvPr/>
          </p:nvSpPr>
          <p:spPr>
            <a:xfrm>
              <a:off x="4827588" y="2284413"/>
              <a:ext cx="701675" cy="508000"/>
            </a:xfrm>
            <a:custGeom>
              <a:avLst/>
              <a:gdLst>
                <a:gd name="connsiteX0" fmla="*/ 152400 w 702469"/>
                <a:gd name="connsiteY0" fmla="*/ 259556 h 509587"/>
                <a:gd name="connsiteX1" fmla="*/ 247650 w 702469"/>
                <a:gd name="connsiteY1" fmla="*/ 130969 h 509587"/>
                <a:gd name="connsiteX2" fmla="*/ 276225 w 702469"/>
                <a:gd name="connsiteY2" fmla="*/ 95250 h 509587"/>
                <a:gd name="connsiteX3" fmla="*/ 290512 w 702469"/>
                <a:gd name="connsiteY3" fmla="*/ 73819 h 509587"/>
                <a:gd name="connsiteX4" fmla="*/ 290512 w 702469"/>
                <a:gd name="connsiteY4" fmla="*/ 57150 h 509587"/>
                <a:gd name="connsiteX5" fmla="*/ 280987 w 702469"/>
                <a:gd name="connsiteY5" fmla="*/ 0 h 509587"/>
                <a:gd name="connsiteX6" fmla="*/ 702469 w 702469"/>
                <a:gd name="connsiteY6" fmla="*/ 221456 h 509587"/>
                <a:gd name="connsiteX7" fmla="*/ 697706 w 702469"/>
                <a:gd name="connsiteY7" fmla="*/ 230981 h 509587"/>
                <a:gd name="connsiteX8" fmla="*/ 576262 w 702469"/>
                <a:gd name="connsiteY8" fmla="*/ 245269 h 509587"/>
                <a:gd name="connsiteX9" fmla="*/ 492919 w 702469"/>
                <a:gd name="connsiteY9" fmla="*/ 261937 h 509587"/>
                <a:gd name="connsiteX10" fmla="*/ 431006 w 702469"/>
                <a:gd name="connsiteY10" fmla="*/ 278606 h 509587"/>
                <a:gd name="connsiteX11" fmla="*/ 388144 w 702469"/>
                <a:gd name="connsiteY11" fmla="*/ 295275 h 509587"/>
                <a:gd name="connsiteX12" fmla="*/ 304800 w 702469"/>
                <a:gd name="connsiteY12" fmla="*/ 350044 h 509587"/>
                <a:gd name="connsiteX13" fmla="*/ 116681 w 702469"/>
                <a:gd name="connsiteY13" fmla="*/ 469106 h 509587"/>
                <a:gd name="connsiteX14" fmla="*/ 66675 w 702469"/>
                <a:gd name="connsiteY14" fmla="*/ 502444 h 509587"/>
                <a:gd name="connsiteX15" fmla="*/ 38100 w 702469"/>
                <a:gd name="connsiteY15" fmla="*/ 509587 h 509587"/>
                <a:gd name="connsiteX16" fmla="*/ 11906 w 702469"/>
                <a:gd name="connsiteY16" fmla="*/ 504825 h 509587"/>
                <a:gd name="connsiteX17" fmla="*/ 0 w 702469"/>
                <a:gd name="connsiteY17" fmla="*/ 490537 h 509587"/>
                <a:gd name="connsiteX18" fmla="*/ 0 w 702469"/>
                <a:gd name="connsiteY18" fmla="*/ 469106 h 509587"/>
                <a:gd name="connsiteX19" fmla="*/ 16669 w 702469"/>
                <a:gd name="connsiteY19" fmla="*/ 442912 h 509587"/>
                <a:gd name="connsiteX20" fmla="*/ 76200 w 702469"/>
                <a:gd name="connsiteY20" fmla="*/ 364331 h 509587"/>
                <a:gd name="connsiteX21" fmla="*/ 152400 w 702469"/>
                <a:gd name="connsiteY21" fmla="*/ 2595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2469" h="509587">
                  <a:moveTo>
                    <a:pt x="152400" y="259556"/>
                  </a:moveTo>
                  <a:lnTo>
                    <a:pt x="247650" y="130969"/>
                  </a:lnTo>
                  <a:lnTo>
                    <a:pt x="276225" y="95250"/>
                  </a:lnTo>
                  <a:lnTo>
                    <a:pt x="290512" y="73819"/>
                  </a:lnTo>
                  <a:lnTo>
                    <a:pt x="290512" y="57150"/>
                  </a:lnTo>
                  <a:lnTo>
                    <a:pt x="280987" y="0"/>
                  </a:lnTo>
                  <a:lnTo>
                    <a:pt x="702469" y="221456"/>
                  </a:lnTo>
                  <a:lnTo>
                    <a:pt x="697706" y="230981"/>
                  </a:lnTo>
                  <a:lnTo>
                    <a:pt x="576262" y="245269"/>
                  </a:lnTo>
                  <a:lnTo>
                    <a:pt x="492919" y="261937"/>
                  </a:lnTo>
                  <a:lnTo>
                    <a:pt x="431006" y="278606"/>
                  </a:lnTo>
                  <a:lnTo>
                    <a:pt x="388144" y="295275"/>
                  </a:lnTo>
                  <a:lnTo>
                    <a:pt x="304800" y="350044"/>
                  </a:lnTo>
                  <a:lnTo>
                    <a:pt x="116681" y="469106"/>
                  </a:lnTo>
                  <a:lnTo>
                    <a:pt x="66675" y="502444"/>
                  </a:lnTo>
                  <a:lnTo>
                    <a:pt x="38100" y="509587"/>
                  </a:lnTo>
                  <a:lnTo>
                    <a:pt x="11906" y="504825"/>
                  </a:lnTo>
                  <a:lnTo>
                    <a:pt x="0" y="490537"/>
                  </a:lnTo>
                  <a:lnTo>
                    <a:pt x="0" y="469106"/>
                  </a:lnTo>
                  <a:lnTo>
                    <a:pt x="16669" y="442912"/>
                  </a:lnTo>
                  <a:lnTo>
                    <a:pt x="76200" y="364331"/>
                  </a:lnTo>
                  <a:lnTo>
                    <a:pt x="152400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C59FF31-EF08-4F0D-A6CD-F48AD8BA269C}"/>
                </a:ext>
              </a:extLst>
            </p:cNvPr>
            <p:cNvSpPr/>
            <p:nvPr/>
          </p:nvSpPr>
          <p:spPr>
            <a:xfrm>
              <a:off x="3846513" y="2478088"/>
              <a:ext cx="1001712" cy="885825"/>
            </a:xfrm>
            <a:custGeom>
              <a:avLst/>
              <a:gdLst>
                <a:gd name="connsiteX0" fmla="*/ 135731 w 1002506"/>
                <a:gd name="connsiteY0" fmla="*/ 338138 h 885825"/>
                <a:gd name="connsiteX1" fmla="*/ 133350 w 1002506"/>
                <a:gd name="connsiteY1" fmla="*/ 250032 h 885825"/>
                <a:gd name="connsiteX2" fmla="*/ 121444 w 1002506"/>
                <a:gd name="connsiteY2" fmla="*/ 161925 h 885825"/>
                <a:gd name="connsiteX3" fmla="*/ 104775 w 1002506"/>
                <a:gd name="connsiteY3" fmla="*/ 126207 h 885825"/>
                <a:gd name="connsiteX4" fmla="*/ 0 w 1002506"/>
                <a:gd name="connsiteY4" fmla="*/ 2382 h 885825"/>
                <a:gd name="connsiteX5" fmla="*/ 171450 w 1002506"/>
                <a:gd name="connsiteY5" fmla="*/ 0 h 885825"/>
                <a:gd name="connsiteX6" fmla="*/ 264319 w 1002506"/>
                <a:gd name="connsiteY6" fmla="*/ 30957 h 885825"/>
                <a:gd name="connsiteX7" fmla="*/ 307181 w 1002506"/>
                <a:gd name="connsiteY7" fmla="*/ 45244 h 885825"/>
                <a:gd name="connsiteX8" fmla="*/ 335756 w 1002506"/>
                <a:gd name="connsiteY8" fmla="*/ 61913 h 885825"/>
                <a:gd name="connsiteX9" fmla="*/ 352425 w 1002506"/>
                <a:gd name="connsiteY9" fmla="*/ 73819 h 885825"/>
                <a:gd name="connsiteX10" fmla="*/ 364331 w 1002506"/>
                <a:gd name="connsiteY10" fmla="*/ 90488 h 885825"/>
                <a:gd name="connsiteX11" fmla="*/ 371475 w 1002506"/>
                <a:gd name="connsiteY11" fmla="*/ 114300 h 885825"/>
                <a:gd name="connsiteX12" fmla="*/ 364331 w 1002506"/>
                <a:gd name="connsiteY12" fmla="*/ 142875 h 885825"/>
                <a:gd name="connsiteX13" fmla="*/ 347662 w 1002506"/>
                <a:gd name="connsiteY13" fmla="*/ 190500 h 885825"/>
                <a:gd name="connsiteX14" fmla="*/ 340519 w 1002506"/>
                <a:gd name="connsiteY14" fmla="*/ 240507 h 885825"/>
                <a:gd name="connsiteX15" fmla="*/ 333375 w 1002506"/>
                <a:gd name="connsiteY15" fmla="*/ 288132 h 885825"/>
                <a:gd name="connsiteX16" fmla="*/ 333375 w 1002506"/>
                <a:gd name="connsiteY16" fmla="*/ 328613 h 885825"/>
                <a:gd name="connsiteX17" fmla="*/ 340519 w 1002506"/>
                <a:gd name="connsiteY17" fmla="*/ 378619 h 885825"/>
                <a:gd name="connsiteX18" fmla="*/ 319087 w 1002506"/>
                <a:gd name="connsiteY18" fmla="*/ 502444 h 885825"/>
                <a:gd name="connsiteX19" fmla="*/ 321469 w 1002506"/>
                <a:gd name="connsiteY19" fmla="*/ 602457 h 885825"/>
                <a:gd name="connsiteX20" fmla="*/ 330994 w 1002506"/>
                <a:gd name="connsiteY20" fmla="*/ 650082 h 885825"/>
                <a:gd name="connsiteX21" fmla="*/ 340519 w 1002506"/>
                <a:gd name="connsiteY21" fmla="*/ 678657 h 885825"/>
                <a:gd name="connsiteX22" fmla="*/ 352425 w 1002506"/>
                <a:gd name="connsiteY22" fmla="*/ 695325 h 885825"/>
                <a:gd name="connsiteX23" fmla="*/ 378619 w 1002506"/>
                <a:gd name="connsiteY23" fmla="*/ 709613 h 885825"/>
                <a:gd name="connsiteX24" fmla="*/ 416719 w 1002506"/>
                <a:gd name="connsiteY24" fmla="*/ 721519 h 885825"/>
                <a:gd name="connsiteX25" fmla="*/ 454819 w 1002506"/>
                <a:gd name="connsiteY25" fmla="*/ 723900 h 885825"/>
                <a:gd name="connsiteX26" fmla="*/ 502444 w 1002506"/>
                <a:gd name="connsiteY26" fmla="*/ 726282 h 885825"/>
                <a:gd name="connsiteX27" fmla="*/ 569119 w 1002506"/>
                <a:gd name="connsiteY27" fmla="*/ 721519 h 885825"/>
                <a:gd name="connsiteX28" fmla="*/ 631031 w 1002506"/>
                <a:gd name="connsiteY28" fmla="*/ 714375 h 885825"/>
                <a:gd name="connsiteX29" fmla="*/ 690562 w 1002506"/>
                <a:gd name="connsiteY29" fmla="*/ 702469 h 885825"/>
                <a:gd name="connsiteX30" fmla="*/ 742950 w 1002506"/>
                <a:gd name="connsiteY30" fmla="*/ 685800 h 885825"/>
                <a:gd name="connsiteX31" fmla="*/ 812006 w 1002506"/>
                <a:gd name="connsiteY31" fmla="*/ 652463 h 885825"/>
                <a:gd name="connsiteX32" fmla="*/ 838200 w 1002506"/>
                <a:gd name="connsiteY32" fmla="*/ 635794 h 885825"/>
                <a:gd name="connsiteX33" fmla="*/ 852487 w 1002506"/>
                <a:gd name="connsiteY33" fmla="*/ 626269 h 885825"/>
                <a:gd name="connsiteX34" fmla="*/ 878681 w 1002506"/>
                <a:gd name="connsiteY34" fmla="*/ 616744 h 885825"/>
                <a:gd name="connsiteX35" fmla="*/ 902494 w 1002506"/>
                <a:gd name="connsiteY35" fmla="*/ 616744 h 885825"/>
                <a:gd name="connsiteX36" fmla="*/ 919162 w 1002506"/>
                <a:gd name="connsiteY36" fmla="*/ 621507 h 885825"/>
                <a:gd name="connsiteX37" fmla="*/ 950119 w 1002506"/>
                <a:gd name="connsiteY37" fmla="*/ 640557 h 885825"/>
                <a:gd name="connsiteX38" fmla="*/ 964406 w 1002506"/>
                <a:gd name="connsiteY38" fmla="*/ 650082 h 885825"/>
                <a:gd name="connsiteX39" fmla="*/ 988219 w 1002506"/>
                <a:gd name="connsiteY39" fmla="*/ 669132 h 885825"/>
                <a:gd name="connsiteX40" fmla="*/ 997744 w 1002506"/>
                <a:gd name="connsiteY40" fmla="*/ 683419 h 885825"/>
                <a:gd name="connsiteX41" fmla="*/ 1002506 w 1002506"/>
                <a:gd name="connsiteY41" fmla="*/ 697707 h 885825"/>
                <a:gd name="connsiteX42" fmla="*/ 1002506 w 1002506"/>
                <a:gd name="connsiteY42" fmla="*/ 719138 h 885825"/>
                <a:gd name="connsiteX43" fmla="*/ 992981 w 1002506"/>
                <a:gd name="connsiteY43" fmla="*/ 740569 h 885825"/>
                <a:gd name="connsiteX44" fmla="*/ 976312 w 1002506"/>
                <a:gd name="connsiteY44" fmla="*/ 759619 h 885825"/>
                <a:gd name="connsiteX45" fmla="*/ 954881 w 1002506"/>
                <a:gd name="connsiteY45" fmla="*/ 781050 h 885825"/>
                <a:gd name="connsiteX46" fmla="*/ 914400 w 1002506"/>
                <a:gd name="connsiteY46" fmla="*/ 800100 h 885825"/>
                <a:gd name="connsiteX47" fmla="*/ 838200 w 1002506"/>
                <a:gd name="connsiteY47" fmla="*/ 823913 h 885825"/>
                <a:gd name="connsiteX48" fmla="*/ 707231 w 1002506"/>
                <a:gd name="connsiteY48" fmla="*/ 850107 h 885825"/>
                <a:gd name="connsiteX49" fmla="*/ 583406 w 1002506"/>
                <a:gd name="connsiteY49" fmla="*/ 869157 h 885825"/>
                <a:gd name="connsiteX50" fmla="*/ 454819 w 1002506"/>
                <a:gd name="connsiteY50" fmla="*/ 883444 h 885825"/>
                <a:gd name="connsiteX51" fmla="*/ 407194 w 1002506"/>
                <a:gd name="connsiteY51" fmla="*/ 885825 h 885825"/>
                <a:gd name="connsiteX52" fmla="*/ 366712 w 1002506"/>
                <a:gd name="connsiteY52" fmla="*/ 881063 h 885825"/>
                <a:gd name="connsiteX53" fmla="*/ 323850 w 1002506"/>
                <a:gd name="connsiteY53" fmla="*/ 873919 h 885825"/>
                <a:gd name="connsiteX54" fmla="*/ 285750 w 1002506"/>
                <a:gd name="connsiteY54" fmla="*/ 859632 h 885825"/>
                <a:gd name="connsiteX55" fmla="*/ 252412 w 1002506"/>
                <a:gd name="connsiteY55" fmla="*/ 845344 h 885825"/>
                <a:gd name="connsiteX56" fmla="*/ 228600 w 1002506"/>
                <a:gd name="connsiteY56" fmla="*/ 828675 h 885825"/>
                <a:gd name="connsiteX57" fmla="*/ 209550 w 1002506"/>
                <a:gd name="connsiteY57" fmla="*/ 804863 h 885825"/>
                <a:gd name="connsiteX58" fmla="*/ 188119 w 1002506"/>
                <a:gd name="connsiteY58" fmla="*/ 773907 h 885825"/>
                <a:gd name="connsiteX59" fmla="*/ 166687 w 1002506"/>
                <a:gd name="connsiteY59" fmla="*/ 733425 h 885825"/>
                <a:gd name="connsiteX60" fmla="*/ 150019 w 1002506"/>
                <a:gd name="connsiteY60" fmla="*/ 678657 h 885825"/>
                <a:gd name="connsiteX61" fmla="*/ 135731 w 1002506"/>
                <a:gd name="connsiteY61" fmla="*/ 547688 h 885825"/>
                <a:gd name="connsiteX62" fmla="*/ 138112 w 1002506"/>
                <a:gd name="connsiteY62" fmla="*/ 423863 h 885825"/>
                <a:gd name="connsiteX63" fmla="*/ 135731 w 1002506"/>
                <a:gd name="connsiteY63" fmla="*/ 3381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2506" h="885825">
                  <a:moveTo>
                    <a:pt x="135731" y="338138"/>
                  </a:moveTo>
                  <a:cubicBezTo>
                    <a:pt x="134937" y="308769"/>
                    <a:pt x="134144" y="279401"/>
                    <a:pt x="133350" y="250032"/>
                  </a:cubicBezTo>
                  <a:lnTo>
                    <a:pt x="121444" y="161925"/>
                  </a:lnTo>
                  <a:lnTo>
                    <a:pt x="104775" y="126207"/>
                  </a:lnTo>
                  <a:lnTo>
                    <a:pt x="0" y="2382"/>
                  </a:lnTo>
                  <a:lnTo>
                    <a:pt x="171450" y="0"/>
                  </a:lnTo>
                  <a:lnTo>
                    <a:pt x="264319" y="30957"/>
                  </a:lnTo>
                  <a:lnTo>
                    <a:pt x="307181" y="45244"/>
                  </a:lnTo>
                  <a:lnTo>
                    <a:pt x="335756" y="61913"/>
                  </a:lnTo>
                  <a:lnTo>
                    <a:pt x="352425" y="73819"/>
                  </a:lnTo>
                  <a:lnTo>
                    <a:pt x="364331" y="90488"/>
                  </a:lnTo>
                  <a:lnTo>
                    <a:pt x="371475" y="114300"/>
                  </a:lnTo>
                  <a:lnTo>
                    <a:pt x="364331" y="142875"/>
                  </a:lnTo>
                  <a:lnTo>
                    <a:pt x="347662" y="190500"/>
                  </a:lnTo>
                  <a:lnTo>
                    <a:pt x="340519" y="240507"/>
                  </a:lnTo>
                  <a:lnTo>
                    <a:pt x="333375" y="288132"/>
                  </a:lnTo>
                  <a:lnTo>
                    <a:pt x="333375" y="328613"/>
                  </a:lnTo>
                  <a:lnTo>
                    <a:pt x="340519" y="378619"/>
                  </a:lnTo>
                  <a:lnTo>
                    <a:pt x="319087" y="502444"/>
                  </a:lnTo>
                  <a:lnTo>
                    <a:pt x="321469" y="602457"/>
                  </a:lnTo>
                  <a:lnTo>
                    <a:pt x="330994" y="650082"/>
                  </a:lnTo>
                  <a:lnTo>
                    <a:pt x="340519" y="678657"/>
                  </a:lnTo>
                  <a:lnTo>
                    <a:pt x="352425" y="695325"/>
                  </a:lnTo>
                  <a:lnTo>
                    <a:pt x="378619" y="709613"/>
                  </a:lnTo>
                  <a:lnTo>
                    <a:pt x="416719" y="721519"/>
                  </a:lnTo>
                  <a:lnTo>
                    <a:pt x="454819" y="723900"/>
                  </a:lnTo>
                  <a:lnTo>
                    <a:pt x="502444" y="726282"/>
                  </a:lnTo>
                  <a:lnTo>
                    <a:pt x="569119" y="721519"/>
                  </a:lnTo>
                  <a:lnTo>
                    <a:pt x="631031" y="714375"/>
                  </a:lnTo>
                  <a:lnTo>
                    <a:pt x="690562" y="702469"/>
                  </a:lnTo>
                  <a:lnTo>
                    <a:pt x="742950" y="685800"/>
                  </a:lnTo>
                  <a:lnTo>
                    <a:pt x="812006" y="652463"/>
                  </a:lnTo>
                  <a:lnTo>
                    <a:pt x="838200" y="635794"/>
                  </a:lnTo>
                  <a:lnTo>
                    <a:pt x="852487" y="626269"/>
                  </a:lnTo>
                  <a:lnTo>
                    <a:pt x="878681" y="616744"/>
                  </a:lnTo>
                  <a:lnTo>
                    <a:pt x="902494" y="616744"/>
                  </a:lnTo>
                  <a:lnTo>
                    <a:pt x="919162" y="621507"/>
                  </a:lnTo>
                  <a:lnTo>
                    <a:pt x="950119" y="640557"/>
                  </a:lnTo>
                  <a:lnTo>
                    <a:pt x="964406" y="650082"/>
                  </a:lnTo>
                  <a:lnTo>
                    <a:pt x="988219" y="669132"/>
                  </a:lnTo>
                  <a:lnTo>
                    <a:pt x="997744" y="683419"/>
                  </a:lnTo>
                  <a:lnTo>
                    <a:pt x="1002506" y="697707"/>
                  </a:lnTo>
                  <a:lnTo>
                    <a:pt x="1002506" y="719138"/>
                  </a:lnTo>
                  <a:lnTo>
                    <a:pt x="992981" y="740569"/>
                  </a:lnTo>
                  <a:lnTo>
                    <a:pt x="976312" y="759619"/>
                  </a:lnTo>
                  <a:lnTo>
                    <a:pt x="954881" y="781050"/>
                  </a:lnTo>
                  <a:lnTo>
                    <a:pt x="914400" y="800100"/>
                  </a:lnTo>
                  <a:lnTo>
                    <a:pt x="838200" y="823913"/>
                  </a:lnTo>
                  <a:lnTo>
                    <a:pt x="707231" y="850107"/>
                  </a:lnTo>
                  <a:lnTo>
                    <a:pt x="583406" y="869157"/>
                  </a:lnTo>
                  <a:lnTo>
                    <a:pt x="454819" y="883444"/>
                  </a:lnTo>
                  <a:lnTo>
                    <a:pt x="407194" y="885825"/>
                  </a:lnTo>
                  <a:lnTo>
                    <a:pt x="366712" y="881063"/>
                  </a:lnTo>
                  <a:lnTo>
                    <a:pt x="323850" y="873919"/>
                  </a:lnTo>
                  <a:lnTo>
                    <a:pt x="285750" y="859632"/>
                  </a:lnTo>
                  <a:lnTo>
                    <a:pt x="252412" y="845344"/>
                  </a:lnTo>
                  <a:lnTo>
                    <a:pt x="228600" y="828675"/>
                  </a:lnTo>
                  <a:lnTo>
                    <a:pt x="209550" y="804863"/>
                  </a:lnTo>
                  <a:lnTo>
                    <a:pt x="188119" y="773907"/>
                  </a:lnTo>
                  <a:lnTo>
                    <a:pt x="166687" y="733425"/>
                  </a:lnTo>
                  <a:lnTo>
                    <a:pt x="150019" y="678657"/>
                  </a:lnTo>
                  <a:lnTo>
                    <a:pt x="135731" y="547688"/>
                  </a:lnTo>
                  <a:cubicBezTo>
                    <a:pt x="136525" y="506413"/>
                    <a:pt x="137318" y="465138"/>
                    <a:pt x="138112" y="423863"/>
                  </a:cubicBezTo>
                  <a:cubicBezTo>
                    <a:pt x="137318" y="395288"/>
                    <a:pt x="136525" y="366713"/>
                    <a:pt x="135731" y="3381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F6B39F7-7B0F-497E-9E35-5E9793AB24BE}"/>
                </a:ext>
              </a:extLst>
            </p:cNvPr>
            <p:cNvSpPr/>
            <p:nvPr/>
          </p:nvSpPr>
          <p:spPr>
            <a:xfrm>
              <a:off x="3143250" y="3662363"/>
              <a:ext cx="1114425" cy="806450"/>
            </a:xfrm>
            <a:custGeom>
              <a:avLst/>
              <a:gdLst>
                <a:gd name="connsiteX0" fmla="*/ 559594 w 1114425"/>
                <a:gd name="connsiteY0" fmla="*/ 583406 h 807243"/>
                <a:gd name="connsiteX1" fmla="*/ 402431 w 1114425"/>
                <a:gd name="connsiteY1" fmla="*/ 661987 h 807243"/>
                <a:gd name="connsiteX2" fmla="*/ 245269 w 1114425"/>
                <a:gd name="connsiteY2" fmla="*/ 728662 h 807243"/>
                <a:gd name="connsiteX3" fmla="*/ 116681 w 1114425"/>
                <a:gd name="connsiteY3" fmla="*/ 773906 h 807243"/>
                <a:gd name="connsiteX4" fmla="*/ 45244 w 1114425"/>
                <a:gd name="connsiteY4" fmla="*/ 800100 h 807243"/>
                <a:gd name="connsiteX5" fmla="*/ 14288 w 1114425"/>
                <a:gd name="connsiteY5" fmla="*/ 807243 h 807243"/>
                <a:gd name="connsiteX6" fmla="*/ 0 w 1114425"/>
                <a:gd name="connsiteY6" fmla="*/ 800100 h 807243"/>
                <a:gd name="connsiteX7" fmla="*/ 0 w 1114425"/>
                <a:gd name="connsiteY7" fmla="*/ 785812 h 807243"/>
                <a:gd name="connsiteX8" fmla="*/ 9525 w 1114425"/>
                <a:gd name="connsiteY8" fmla="*/ 769143 h 807243"/>
                <a:gd name="connsiteX9" fmla="*/ 69056 w 1114425"/>
                <a:gd name="connsiteY9" fmla="*/ 728662 h 807243"/>
                <a:gd name="connsiteX10" fmla="*/ 197644 w 1114425"/>
                <a:gd name="connsiteY10" fmla="*/ 650081 h 807243"/>
                <a:gd name="connsiteX11" fmla="*/ 307181 w 1114425"/>
                <a:gd name="connsiteY11" fmla="*/ 576262 h 807243"/>
                <a:gd name="connsiteX12" fmla="*/ 423863 w 1114425"/>
                <a:gd name="connsiteY12" fmla="*/ 492918 h 807243"/>
                <a:gd name="connsiteX13" fmla="*/ 542925 w 1114425"/>
                <a:gd name="connsiteY13" fmla="*/ 392906 h 807243"/>
                <a:gd name="connsiteX14" fmla="*/ 647700 w 1114425"/>
                <a:gd name="connsiteY14" fmla="*/ 307181 h 807243"/>
                <a:gd name="connsiteX15" fmla="*/ 719138 w 1114425"/>
                <a:gd name="connsiteY15" fmla="*/ 238125 h 807243"/>
                <a:gd name="connsiteX16" fmla="*/ 762000 w 1114425"/>
                <a:gd name="connsiteY16" fmla="*/ 190500 h 807243"/>
                <a:gd name="connsiteX17" fmla="*/ 797719 w 1114425"/>
                <a:gd name="connsiteY17" fmla="*/ 147637 h 807243"/>
                <a:gd name="connsiteX18" fmla="*/ 802481 w 1114425"/>
                <a:gd name="connsiteY18" fmla="*/ 130968 h 807243"/>
                <a:gd name="connsiteX19" fmla="*/ 797719 w 1114425"/>
                <a:gd name="connsiteY19" fmla="*/ 111918 h 807243"/>
                <a:gd name="connsiteX20" fmla="*/ 752475 w 1114425"/>
                <a:gd name="connsiteY20" fmla="*/ 73818 h 807243"/>
                <a:gd name="connsiteX21" fmla="*/ 909638 w 1114425"/>
                <a:gd name="connsiteY21" fmla="*/ 0 h 807243"/>
                <a:gd name="connsiteX22" fmla="*/ 1000125 w 1114425"/>
                <a:gd name="connsiteY22" fmla="*/ 57150 h 807243"/>
                <a:gd name="connsiteX23" fmla="*/ 1057275 w 1114425"/>
                <a:gd name="connsiteY23" fmla="*/ 95250 h 807243"/>
                <a:gd name="connsiteX24" fmla="*/ 1083469 w 1114425"/>
                <a:gd name="connsiteY24" fmla="*/ 121443 h 807243"/>
                <a:gd name="connsiteX25" fmla="*/ 1104900 w 1114425"/>
                <a:gd name="connsiteY25" fmla="*/ 150018 h 807243"/>
                <a:gd name="connsiteX26" fmla="*/ 1114425 w 1114425"/>
                <a:gd name="connsiteY26" fmla="*/ 178593 h 807243"/>
                <a:gd name="connsiteX27" fmla="*/ 1109663 w 1114425"/>
                <a:gd name="connsiteY27" fmla="*/ 209550 h 807243"/>
                <a:gd name="connsiteX28" fmla="*/ 1092994 w 1114425"/>
                <a:gd name="connsiteY28" fmla="*/ 230981 h 807243"/>
                <a:gd name="connsiteX29" fmla="*/ 1007269 w 1114425"/>
                <a:gd name="connsiteY29" fmla="*/ 297656 h 807243"/>
                <a:gd name="connsiteX30" fmla="*/ 933450 w 1114425"/>
                <a:gd name="connsiteY30" fmla="*/ 340518 h 807243"/>
                <a:gd name="connsiteX31" fmla="*/ 890588 w 1114425"/>
                <a:gd name="connsiteY31" fmla="*/ 376237 h 807243"/>
                <a:gd name="connsiteX32" fmla="*/ 740569 w 1114425"/>
                <a:gd name="connsiteY32" fmla="*/ 478631 h 807243"/>
                <a:gd name="connsiteX33" fmla="*/ 559594 w 1114425"/>
                <a:gd name="connsiteY33" fmla="*/ 583406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4425" h="807243">
                  <a:moveTo>
                    <a:pt x="559594" y="583406"/>
                  </a:moveTo>
                  <a:lnTo>
                    <a:pt x="402431" y="661987"/>
                  </a:lnTo>
                  <a:lnTo>
                    <a:pt x="245269" y="728662"/>
                  </a:lnTo>
                  <a:lnTo>
                    <a:pt x="116681" y="773906"/>
                  </a:lnTo>
                  <a:lnTo>
                    <a:pt x="45244" y="800100"/>
                  </a:lnTo>
                  <a:lnTo>
                    <a:pt x="14288" y="807243"/>
                  </a:lnTo>
                  <a:lnTo>
                    <a:pt x="0" y="800100"/>
                  </a:lnTo>
                  <a:lnTo>
                    <a:pt x="0" y="785812"/>
                  </a:lnTo>
                  <a:lnTo>
                    <a:pt x="9525" y="769143"/>
                  </a:lnTo>
                  <a:lnTo>
                    <a:pt x="69056" y="728662"/>
                  </a:lnTo>
                  <a:lnTo>
                    <a:pt x="197644" y="650081"/>
                  </a:lnTo>
                  <a:lnTo>
                    <a:pt x="307181" y="576262"/>
                  </a:lnTo>
                  <a:lnTo>
                    <a:pt x="423863" y="492918"/>
                  </a:lnTo>
                  <a:lnTo>
                    <a:pt x="542925" y="392906"/>
                  </a:lnTo>
                  <a:lnTo>
                    <a:pt x="647700" y="307181"/>
                  </a:lnTo>
                  <a:lnTo>
                    <a:pt x="719138" y="238125"/>
                  </a:lnTo>
                  <a:lnTo>
                    <a:pt x="762000" y="190500"/>
                  </a:lnTo>
                  <a:lnTo>
                    <a:pt x="797719" y="147637"/>
                  </a:lnTo>
                  <a:lnTo>
                    <a:pt x="802481" y="130968"/>
                  </a:lnTo>
                  <a:lnTo>
                    <a:pt x="797719" y="111918"/>
                  </a:lnTo>
                  <a:lnTo>
                    <a:pt x="752475" y="73818"/>
                  </a:lnTo>
                  <a:lnTo>
                    <a:pt x="909638" y="0"/>
                  </a:lnTo>
                  <a:lnTo>
                    <a:pt x="1000125" y="57150"/>
                  </a:lnTo>
                  <a:lnTo>
                    <a:pt x="1057275" y="95250"/>
                  </a:lnTo>
                  <a:lnTo>
                    <a:pt x="1083469" y="121443"/>
                  </a:lnTo>
                  <a:lnTo>
                    <a:pt x="1104900" y="150018"/>
                  </a:lnTo>
                  <a:lnTo>
                    <a:pt x="1114425" y="178593"/>
                  </a:lnTo>
                  <a:lnTo>
                    <a:pt x="1109663" y="209550"/>
                  </a:lnTo>
                  <a:lnTo>
                    <a:pt x="1092994" y="230981"/>
                  </a:lnTo>
                  <a:lnTo>
                    <a:pt x="1007269" y="297656"/>
                  </a:lnTo>
                  <a:lnTo>
                    <a:pt x="933450" y="340518"/>
                  </a:lnTo>
                  <a:lnTo>
                    <a:pt x="890588" y="376237"/>
                  </a:lnTo>
                  <a:lnTo>
                    <a:pt x="740569" y="478631"/>
                  </a:lnTo>
                  <a:lnTo>
                    <a:pt x="559594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7CAC8D37-DED4-4837-A8E7-D08295764019}"/>
                </a:ext>
              </a:extLst>
            </p:cNvPr>
            <p:cNvSpPr/>
            <p:nvPr/>
          </p:nvSpPr>
          <p:spPr>
            <a:xfrm>
              <a:off x="3935413" y="3952875"/>
              <a:ext cx="698500" cy="1138238"/>
            </a:xfrm>
            <a:custGeom>
              <a:avLst/>
              <a:gdLst>
                <a:gd name="connsiteX0" fmla="*/ 692944 w 697707"/>
                <a:gd name="connsiteY0" fmla="*/ 792956 h 1138238"/>
                <a:gd name="connsiteX1" fmla="*/ 697707 w 697707"/>
                <a:gd name="connsiteY1" fmla="*/ 971550 h 1138238"/>
                <a:gd name="connsiteX2" fmla="*/ 692944 w 697707"/>
                <a:gd name="connsiteY2" fmla="*/ 1138238 h 1138238"/>
                <a:gd name="connsiteX3" fmla="*/ 464344 w 697707"/>
                <a:gd name="connsiteY3" fmla="*/ 1135856 h 1138238"/>
                <a:gd name="connsiteX4" fmla="*/ 471488 w 697707"/>
                <a:gd name="connsiteY4" fmla="*/ 1062038 h 1138238"/>
                <a:gd name="connsiteX5" fmla="*/ 476250 w 697707"/>
                <a:gd name="connsiteY5" fmla="*/ 978694 h 1138238"/>
                <a:gd name="connsiteX6" fmla="*/ 473869 w 697707"/>
                <a:gd name="connsiteY6" fmla="*/ 907256 h 1138238"/>
                <a:gd name="connsiteX7" fmla="*/ 473869 w 697707"/>
                <a:gd name="connsiteY7" fmla="*/ 819150 h 1138238"/>
                <a:gd name="connsiteX8" fmla="*/ 433388 w 697707"/>
                <a:gd name="connsiteY8" fmla="*/ 564356 h 1138238"/>
                <a:gd name="connsiteX9" fmla="*/ 433388 w 697707"/>
                <a:gd name="connsiteY9" fmla="*/ 516731 h 1138238"/>
                <a:gd name="connsiteX10" fmla="*/ 428625 w 697707"/>
                <a:gd name="connsiteY10" fmla="*/ 464344 h 1138238"/>
                <a:gd name="connsiteX11" fmla="*/ 414338 w 697707"/>
                <a:gd name="connsiteY11" fmla="*/ 426244 h 1138238"/>
                <a:gd name="connsiteX12" fmla="*/ 395288 w 697707"/>
                <a:gd name="connsiteY12" fmla="*/ 400050 h 1138238"/>
                <a:gd name="connsiteX13" fmla="*/ 350044 w 697707"/>
                <a:gd name="connsiteY13" fmla="*/ 357188 h 1138238"/>
                <a:gd name="connsiteX14" fmla="*/ 250032 w 697707"/>
                <a:gd name="connsiteY14" fmla="*/ 238125 h 1138238"/>
                <a:gd name="connsiteX15" fmla="*/ 190500 w 697707"/>
                <a:gd name="connsiteY15" fmla="*/ 173831 h 1138238"/>
                <a:gd name="connsiteX16" fmla="*/ 157163 w 697707"/>
                <a:gd name="connsiteY16" fmla="*/ 142875 h 1138238"/>
                <a:gd name="connsiteX17" fmla="*/ 133350 w 697707"/>
                <a:gd name="connsiteY17" fmla="*/ 126206 h 1138238"/>
                <a:gd name="connsiteX18" fmla="*/ 104775 w 697707"/>
                <a:gd name="connsiteY18" fmla="*/ 114300 h 1138238"/>
                <a:gd name="connsiteX19" fmla="*/ 0 w 697707"/>
                <a:gd name="connsiteY19" fmla="*/ 76200 h 1138238"/>
                <a:gd name="connsiteX20" fmla="*/ 78582 w 697707"/>
                <a:gd name="connsiteY20" fmla="*/ 0 h 1138238"/>
                <a:gd name="connsiteX21" fmla="*/ 216694 w 697707"/>
                <a:gd name="connsiteY21" fmla="*/ 54769 h 1138238"/>
                <a:gd name="connsiteX22" fmla="*/ 280988 w 697707"/>
                <a:gd name="connsiteY22" fmla="*/ 90488 h 1138238"/>
                <a:gd name="connsiteX23" fmla="*/ 340519 w 697707"/>
                <a:gd name="connsiteY23" fmla="*/ 123825 h 1138238"/>
                <a:gd name="connsiteX24" fmla="*/ 388144 w 697707"/>
                <a:gd name="connsiteY24" fmla="*/ 157163 h 1138238"/>
                <a:gd name="connsiteX25" fmla="*/ 438150 w 697707"/>
                <a:gd name="connsiteY25" fmla="*/ 195263 h 1138238"/>
                <a:gd name="connsiteX26" fmla="*/ 485775 w 697707"/>
                <a:gd name="connsiteY26" fmla="*/ 242888 h 1138238"/>
                <a:gd name="connsiteX27" fmla="*/ 526257 w 697707"/>
                <a:gd name="connsiteY27" fmla="*/ 292894 h 1138238"/>
                <a:gd name="connsiteX28" fmla="*/ 561975 w 697707"/>
                <a:gd name="connsiteY28" fmla="*/ 335756 h 1138238"/>
                <a:gd name="connsiteX29" fmla="*/ 602457 w 697707"/>
                <a:gd name="connsiteY29" fmla="*/ 388144 h 1138238"/>
                <a:gd name="connsiteX30" fmla="*/ 623888 w 697707"/>
                <a:gd name="connsiteY30" fmla="*/ 490538 h 1138238"/>
                <a:gd name="connsiteX31" fmla="*/ 652463 w 697707"/>
                <a:gd name="connsiteY31" fmla="*/ 554831 h 1138238"/>
                <a:gd name="connsiteX32" fmla="*/ 676275 w 697707"/>
                <a:gd name="connsiteY32" fmla="*/ 638175 h 1138238"/>
                <a:gd name="connsiteX33" fmla="*/ 683419 w 697707"/>
                <a:gd name="connsiteY33" fmla="*/ 685800 h 1138238"/>
                <a:gd name="connsiteX34" fmla="*/ 692944 w 697707"/>
                <a:gd name="connsiteY34" fmla="*/ 792956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7707" h="1138238">
                  <a:moveTo>
                    <a:pt x="692944" y="792956"/>
                  </a:moveTo>
                  <a:lnTo>
                    <a:pt x="697707" y="971550"/>
                  </a:lnTo>
                  <a:lnTo>
                    <a:pt x="692944" y="1138238"/>
                  </a:lnTo>
                  <a:lnTo>
                    <a:pt x="464344" y="1135856"/>
                  </a:lnTo>
                  <a:lnTo>
                    <a:pt x="471488" y="1062038"/>
                  </a:lnTo>
                  <a:lnTo>
                    <a:pt x="476250" y="978694"/>
                  </a:lnTo>
                  <a:cubicBezTo>
                    <a:pt x="475456" y="954881"/>
                    <a:pt x="474663" y="931069"/>
                    <a:pt x="473869" y="907256"/>
                  </a:cubicBezTo>
                  <a:lnTo>
                    <a:pt x="473869" y="819150"/>
                  </a:lnTo>
                  <a:lnTo>
                    <a:pt x="433388" y="564356"/>
                  </a:lnTo>
                  <a:lnTo>
                    <a:pt x="433388" y="516731"/>
                  </a:lnTo>
                  <a:lnTo>
                    <a:pt x="428625" y="464344"/>
                  </a:lnTo>
                  <a:lnTo>
                    <a:pt x="414338" y="426244"/>
                  </a:lnTo>
                  <a:lnTo>
                    <a:pt x="395288" y="400050"/>
                  </a:lnTo>
                  <a:lnTo>
                    <a:pt x="350044" y="357188"/>
                  </a:lnTo>
                  <a:lnTo>
                    <a:pt x="250032" y="238125"/>
                  </a:lnTo>
                  <a:lnTo>
                    <a:pt x="190500" y="173831"/>
                  </a:lnTo>
                  <a:lnTo>
                    <a:pt x="157163" y="142875"/>
                  </a:lnTo>
                  <a:lnTo>
                    <a:pt x="133350" y="126206"/>
                  </a:lnTo>
                  <a:lnTo>
                    <a:pt x="104775" y="114300"/>
                  </a:lnTo>
                  <a:lnTo>
                    <a:pt x="0" y="76200"/>
                  </a:lnTo>
                  <a:lnTo>
                    <a:pt x="78582" y="0"/>
                  </a:lnTo>
                  <a:lnTo>
                    <a:pt x="216694" y="54769"/>
                  </a:lnTo>
                  <a:lnTo>
                    <a:pt x="280988" y="90488"/>
                  </a:lnTo>
                  <a:lnTo>
                    <a:pt x="340519" y="123825"/>
                  </a:lnTo>
                  <a:lnTo>
                    <a:pt x="388144" y="157163"/>
                  </a:lnTo>
                  <a:lnTo>
                    <a:pt x="438150" y="195263"/>
                  </a:lnTo>
                  <a:lnTo>
                    <a:pt x="485775" y="242888"/>
                  </a:lnTo>
                  <a:lnTo>
                    <a:pt x="526257" y="292894"/>
                  </a:lnTo>
                  <a:lnTo>
                    <a:pt x="561975" y="335756"/>
                  </a:lnTo>
                  <a:lnTo>
                    <a:pt x="602457" y="388144"/>
                  </a:lnTo>
                  <a:lnTo>
                    <a:pt x="623888" y="490538"/>
                  </a:lnTo>
                  <a:lnTo>
                    <a:pt x="652463" y="554831"/>
                  </a:lnTo>
                  <a:lnTo>
                    <a:pt x="676275" y="638175"/>
                  </a:lnTo>
                  <a:lnTo>
                    <a:pt x="683419" y="685800"/>
                  </a:lnTo>
                  <a:lnTo>
                    <a:pt x="692944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DE26923D-B54C-45C9-B502-802D707969CD}"/>
                </a:ext>
              </a:extLst>
            </p:cNvPr>
            <p:cNvSpPr/>
            <p:nvPr/>
          </p:nvSpPr>
          <p:spPr>
            <a:xfrm>
              <a:off x="4037013" y="5029200"/>
              <a:ext cx="592137" cy="995363"/>
            </a:xfrm>
            <a:custGeom>
              <a:avLst/>
              <a:gdLst>
                <a:gd name="connsiteX0" fmla="*/ 273844 w 592931"/>
                <a:gd name="connsiteY0" fmla="*/ 404813 h 995363"/>
                <a:gd name="connsiteX1" fmla="*/ 311944 w 592931"/>
                <a:gd name="connsiteY1" fmla="*/ 300038 h 995363"/>
                <a:gd name="connsiteX2" fmla="*/ 335756 w 592931"/>
                <a:gd name="connsiteY2" fmla="*/ 214313 h 995363"/>
                <a:gd name="connsiteX3" fmla="*/ 354806 w 592931"/>
                <a:gd name="connsiteY3" fmla="*/ 130969 h 995363"/>
                <a:gd name="connsiteX4" fmla="*/ 373856 w 592931"/>
                <a:gd name="connsiteY4" fmla="*/ 0 h 995363"/>
                <a:gd name="connsiteX5" fmla="*/ 592931 w 592931"/>
                <a:gd name="connsiteY5" fmla="*/ 0 h 995363"/>
                <a:gd name="connsiteX6" fmla="*/ 590550 w 592931"/>
                <a:gd name="connsiteY6" fmla="*/ 95250 h 995363"/>
                <a:gd name="connsiteX7" fmla="*/ 578644 w 592931"/>
                <a:gd name="connsiteY7" fmla="*/ 178594 h 995363"/>
                <a:gd name="connsiteX8" fmla="*/ 542925 w 592931"/>
                <a:gd name="connsiteY8" fmla="*/ 328613 h 995363"/>
                <a:gd name="connsiteX9" fmla="*/ 504825 w 592931"/>
                <a:gd name="connsiteY9" fmla="*/ 464344 h 995363"/>
                <a:gd name="connsiteX10" fmla="*/ 454819 w 592931"/>
                <a:gd name="connsiteY10" fmla="*/ 600075 h 995363"/>
                <a:gd name="connsiteX11" fmla="*/ 404812 w 592931"/>
                <a:gd name="connsiteY11" fmla="*/ 702469 h 995363"/>
                <a:gd name="connsiteX12" fmla="*/ 330994 w 592931"/>
                <a:gd name="connsiteY12" fmla="*/ 800100 h 995363"/>
                <a:gd name="connsiteX13" fmla="*/ 242887 w 592931"/>
                <a:gd name="connsiteY13" fmla="*/ 902494 h 995363"/>
                <a:gd name="connsiteX14" fmla="*/ 183356 w 592931"/>
                <a:gd name="connsiteY14" fmla="*/ 962025 h 995363"/>
                <a:gd name="connsiteX15" fmla="*/ 145256 w 592931"/>
                <a:gd name="connsiteY15" fmla="*/ 983456 h 995363"/>
                <a:gd name="connsiteX16" fmla="*/ 107156 w 592931"/>
                <a:gd name="connsiteY16" fmla="*/ 995363 h 995363"/>
                <a:gd name="connsiteX17" fmla="*/ 76200 w 592931"/>
                <a:gd name="connsiteY17" fmla="*/ 995363 h 995363"/>
                <a:gd name="connsiteX18" fmla="*/ 59531 w 592931"/>
                <a:gd name="connsiteY18" fmla="*/ 990600 h 995363"/>
                <a:gd name="connsiteX19" fmla="*/ 45244 w 592931"/>
                <a:gd name="connsiteY19" fmla="*/ 978694 h 995363"/>
                <a:gd name="connsiteX20" fmla="*/ 38100 w 592931"/>
                <a:gd name="connsiteY20" fmla="*/ 952500 h 995363"/>
                <a:gd name="connsiteX21" fmla="*/ 38100 w 592931"/>
                <a:gd name="connsiteY21" fmla="*/ 921544 h 995363"/>
                <a:gd name="connsiteX22" fmla="*/ 0 w 592931"/>
                <a:gd name="connsiteY22" fmla="*/ 742950 h 995363"/>
                <a:gd name="connsiteX23" fmla="*/ 130969 w 592931"/>
                <a:gd name="connsiteY23" fmla="*/ 600075 h 995363"/>
                <a:gd name="connsiteX24" fmla="*/ 169069 w 592931"/>
                <a:gd name="connsiteY24" fmla="*/ 571500 h 995363"/>
                <a:gd name="connsiteX25" fmla="*/ 204787 w 592931"/>
                <a:gd name="connsiteY25" fmla="*/ 528638 h 995363"/>
                <a:gd name="connsiteX26" fmla="*/ 273844 w 592931"/>
                <a:gd name="connsiteY26" fmla="*/ 4048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2931" h="995363">
                  <a:moveTo>
                    <a:pt x="273844" y="404813"/>
                  </a:moveTo>
                  <a:lnTo>
                    <a:pt x="311944" y="300038"/>
                  </a:lnTo>
                  <a:lnTo>
                    <a:pt x="335756" y="214313"/>
                  </a:lnTo>
                  <a:lnTo>
                    <a:pt x="354806" y="130969"/>
                  </a:lnTo>
                  <a:lnTo>
                    <a:pt x="373856" y="0"/>
                  </a:lnTo>
                  <a:lnTo>
                    <a:pt x="592931" y="0"/>
                  </a:lnTo>
                  <a:cubicBezTo>
                    <a:pt x="592137" y="31750"/>
                    <a:pt x="591344" y="63500"/>
                    <a:pt x="590550" y="95250"/>
                  </a:cubicBezTo>
                  <a:lnTo>
                    <a:pt x="578644" y="178594"/>
                  </a:lnTo>
                  <a:lnTo>
                    <a:pt x="542925" y="328613"/>
                  </a:lnTo>
                  <a:lnTo>
                    <a:pt x="504825" y="464344"/>
                  </a:lnTo>
                  <a:lnTo>
                    <a:pt x="454819" y="600075"/>
                  </a:lnTo>
                  <a:lnTo>
                    <a:pt x="404812" y="702469"/>
                  </a:lnTo>
                  <a:lnTo>
                    <a:pt x="330994" y="800100"/>
                  </a:lnTo>
                  <a:lnTo>
                    <a:pt x="242887" y="902494"/>
                  </a:lnTo>
                  <a:lnTo>
                    <a:pt x="183356" y="962025"/>
                  </a:lnTo>
                  <a:lnTo>
                    <a:pt x="145256" y="983456"/>
                  </a:lnTo>
                  <a:lnTo>
                    <a:pt x="107156" y="995363"/>
                  </a:lnTo>
                  <a:lnTo>
                    <a:pt x="76200" y="995363"/>
                  </a:lnTo>
                  <a:lnTo>
                    <a:pt x="59531" y="990600"/>
                  </a:lnTo>
                  <a:lnTo>
                    <a:pt x="45244" y="978694"/>
                  </a:lnTo>
                  <a:lnTo>
                    <a:pt x="38100" y="952500"/>
                  </a:lnTo>
                  <a:lnTo>
                    <a:pt x="38100" y="921544"/>
                  </a:lnTo>
                  <a:lnTo>
                    <a:pt x="0" y="742950"/>
                  </a:lnTo>
                  <a:lnTo>
                    <a:pt x="130969" y="600075"/>
                  </a:lnTo>
                  <a:lnTo>
                    <a:pt x="169069" y="571500"/>
                  </a:lnTo>
                  <a:lnTo>
                    <a:pt x="204787" y="528638"/>
                  </a:lnTo>
                  <a:lnTo>
                    <a:pt x="273844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070FC14D-9ACF-433E-94C1-1D23E14686A4}"/>
                </a:ext>
              </a:extLst>
            </p:cNvPr>
            <p:cNvSpPr/>
            <p:nvPr/>
          </p:nvSpPr>
          <p:spPr>
            <a:xfrm>
              <a:off x="3827463" y="5437188"/>
              <a:ext cx="373062" cy="392112"/>
            </a:xfrm>
            <a:custGeom>
              <a:avLst/>
              <a:gdLst>
                <a:gd name="connsiteX0" fmla="*/ 128587 w 373856"/>
                <a:gd name="connsiteY0" fmla="*/ 71437 h 392906"/>
                <a:gd name="connsiteX1" fmla="*/ 257175 w 373856"/>
                <a:gd name="connsiteY1" fmla="*/ 173831 h 392906"/>
                <a:gd name="connsiteX2" fmla="*/ 276225 w 373856"/>
                <a:gd name="connsiteY2" fmla="*/ 188119 h 392906"/>
                <a:gd name="connsiteX3" fmla="*/ 292894 w 373856"/>
                <a:gd name="connsiteY3" fmla="*/ 200025 h 392906"/>
                <a:gd name="connsiteX4" fmla="*/ 307181 w 373856"/>
                <a:gd name="connsiteY4" fmla="*/ 200025 h 392906"/>
                <a:gd name="connsiteX5" fmla="*/ 373856 w 373856"/>
                <a:gd name="connsiteY5" fmla="*/ 180975 h 392906"/>
                <a:gd name="connsiteX6" fmla="*/ 235744 w 373856"/>
                <a:gd name="connsiteY6" fmla="*/ 392906 h 392906"/>
                <a:gd name="connsiteX7" fmla="*/ 209550 w 373856"/>
                <a:gd name="connsiteY7" fmla="*/ 340519 h 392906"/>
                <a:gd name="connsiteX8" fmla="*/ 159544 w 373856"/>
                <a:gd name="connsiteY8" fmla="*/ 254794 h 392906"/>
                <a:gd name="connsiteX9" fmla="*/ 119062 w 373856"/>
                <a:gd name="connsiteY9" fmla="*/ 195262 h 392906"/>
                <a:gd name="connsiteX10" fmla="*/ 73819 w 373856"/>
                <a:gd name="connsiteY10" fmla="*/ 133350 h 392906"/>
                <a:gd name="connsiteX11" fmla="*/ 30956 w 373856"/>
                <a:gd name="connsiteY11" fmla="*/ 83344 h 392906"/>
                <a:gd name="connsiteX12" fmla="*/ 16669 w 373856"/>
                <a:gd name="connsiteY12" fmla="*/ 61912 h 392906"/>
                <a:gd name="connsiteX13" fmla="*/ 4762 w 373856"/>
                <a:gd name="connsiteY13" fmla="*/ 42862 h 392906"/>
                <a:gd name="connsiteX14" fmla="*/ 0 w 373856"/>
                <a:gd name="connsiteY14" fmla="*/ 23812 h 392906"/>
                <a:gd name="connsiteX15" fmla="*/ 0 w 373856"/>
                <a:gd name="connsiteY15" fmla="*/ 7144 h 392906"/>
                <a:gd name="connsiteX16" fmla="*/ 9525 w 373856"/>
                <a:gd name="connsiteY16" fmla="*/ 0 h 392906"/>
                <a:gd name="connsiteX17" fmla="*/ 33337 w 373856"/>
                <a:gd name="connsiteY17" fmla="*/ 0 h 392906"/>
                <a:gd name="connsiteX18" fmla="*/ 64294 w 373856"/>
                <a:gd name="connsiteY18" fmla="*/ 14287 h 392906"/>
                <a:gd name="connsiteX19" fmla="*/ 128587 w 373856"/>
                <a:gd name="connsiteY19" fmla="*/ 7143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3856" h="392906">
                  <a:moveTo>
                    <a:pt x="128587" y="71437"/>
                  </a:moveTo>
                  <a:lnTo>
                    <a:pt x="257175" y="173831"/>
                  </a:lnTo>
                  <a:lnTo>
                    <a:pt x="276225" y="188119"/>
                  </a:lnTo>
                  <a:lnTo>
                    <a:pt x="292894" y="200025"/>
                  </a:lnTo>
                  <a:lnTo>
                    <a:pt x="307181" y="200025"/>
                  </a:lnTo>
                  <a:lnTo>
                    <a:pt x="373856" y="180975"/>
                  </a:lnTo>
                  <a:lnTo>
                    <a:pt x="235744" y="392906"/>
                  </a:lnTo>
                  <a:lnTo>
                    <a:pt x="209550" y="340519"/>
                  </a:lnTo>
                  <a:lnTo>
                    <a:pt x="159544" y="254794"/>
                  </a:lnTo>
                  <a:lnTo>
                    <a:pt x="119062" y="195262"/>
                  </a:lnTo>
                  <a:lnTo>
                    <a:pt x="73819" y="133350"/>
                  </a:lnTo>
                  <a:lnTo>
                    <a:pt x="30956" y="83344"/>
                  </a:lnTo>
                  <a:lnTo>
                    <a:pt x="16669" y="61912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64294" y="14287"/>
                  </a:lnTo>
                  <a:lnTo>
                    <a:pt x="12858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D2C88F8-D4DF-450C-AC6E-55F270966516}"/>
                </a:ext>
              </a:extLst>
            </p:cNvPr>
            <p:cNvSpPr/>
            <p:nvPr/>
          </p:nvSpPr>
          <p:spPr>
            <a:xfrm>
              <a:off x="3076575" y="4151313"/>
              <a:ext cx="1281113" cy="819150"/>
            </a:xfrm>
            <a:custGeom>
              <a:avLst/>
              <a:gdLst>
                <a:gd name="connsiteX0" fmla="*/ 897731 w 1281113"/>
                <a:gd name="connsiteY0" fmla="*/ 426244 h 819150"/>
                <a:gd name="connsiteX1" fmla="*/ 711994 w 1281113"/>
                <a:gd name="connsiteY1" fmla="*/ 545306 h 819150"/>
                <a:gd name="connsiteX2" fmla="*/ 588169 w 1281113"/>
                <a:gd name="connsiteY2" fmla="*/ 614362 h 819150"/>
                <a:gd name="connsiteX3" fmla="*/ 454819 w 1281113"/>
                <a:gd name="connsiteY3" fmla="*/ 681037 h 819150"/>
                <a:gd name="connsiteX4" fmla="*/ 333375 w 1281113"/>
                <a:gd name="connsiteY4" fmla="*/ 728662 h 819150"/>
                <a:gd name="connsiteX5" fmla="*/ 216694 w 1281113"/>
                <a:gd name="connsiteY5" fmla="*/ 773906 h 819150"/>
                <a:gd name="connsiteX6" fmla="*/ 92869 w 1281113"/>
                <a:gd name="connsiteY6" fmla="*/ 812006 h 819150"/>
                <a:gd name="connsiteX7" fmla="*/ 66675 w 1281113"/>
                <a:gd name="connsiteY7" fmla="*/ 816769 h 819150"/>
                <a:gd name="connsiteX8" fmla="*/ 50006 w 1281113"/>
                <a:gd name="connsiteY8" fmla="*/ 819150 h 819150"/>
                <a:gd name="connsiteX9" fmla="*/ 28575 w 1281113"/>
                <a:gd name="connsiteY9" fmla="*/ 819150 h 819150"/>
                <a:gd name="connsiteX10" fmla="*/ 9525 w 1281113"/>
                <a:gd name="connsiteY10" fmla="*/ 812006 h 819150"/>
                <a:gd name="connsiteX11" fmla="*/ 0 w 1281113"/>
                <a:gd name="connsiteY11" fmla="*/ 802481 h 819150"/>
                <a:gd name="connsiteX12" fmla="*/ 0 w 1281113"/>
                <a:gd name="connsiteY12" fmla="*/ 783431 h 819150"/>
                <a:gd name="connsiteX13" fmla="*/ 14288 w 1281113"/>
                <a:gd name="connsiteY13" fmla="*/ 766762 h 819150"/>
                <a:gd name="connsiteX14" fmla="*/ 52388 w 1281113"/>
                <a:gd name="connsiteY14" fmla="*/ 745331 h 819150"/>
                <a:gd name="connsiteX15" fmla="*/ 226219 w 1281113"/>
                <a:gd name="connsiteY15" fmla="*/ 659606 h 819150"/>
                <a:gd name="connsiteX16" fmla="*/ 400050 w 1281113"/>
                <a:gd name="connsiteY16" fmla="*/ 561975 h 819150"/>
                <a:gd name="connsiteX17" fmla="*/ 554831 w 1281113"/>
                <a:gd name="connsiteY17" fmla="*/ 469106 h 819150"/>
                <a:gd name="connsiteX18" fmla="*/ 692944 w 1281113"/>
                <a:gd name="connsiteY18" fmla="*/ 373856 h 819150"/>
                <a:gd name="connsiteX19" fmla="*/ 864394 w 1281113"/>
                <a:gd name="connsiteY19" fmla="*/ 247650 h 819150"/>
                <a:gd name="connsiteX20" fmla="*/ 995363 w 1281113"/>
                <a:gd name="connsiteY20" fmla="*/ 140494 h 819150"/>
                <a:gd name="connsiteX21" fmla="*/ 1152525 w 1281113"/>
                <a:gd name="connsiteY21" fmla="*/ 0 h 819150"/>
                <a:gd name="connsiteX22" fmla="*/ 1281113 w 1281113"/>
                <a:gd name="connsiteY22" fmla="*/ 123825 h 819150"/>
                <a:gd name="connsiteX23" fmla="*/ 1188244 w 1281113"/>
                <a:gd name="connsiteY23" fmla="*/ 202406 h 819150"/>
                <a:gd name="connsiteX24" fmla="*/ 1069181 w 1281113"/>
                <a:gd name="connsiteY24" fmla="*/ 302419 h 819150"/>
                <a:gd name="connsiteX25" fmla="*/ 957263 w 1281113"/>
                <a:gd name="connsiteY25" fmla="*/ 388144 h 819150"/>
                <a:gd name="connsiteX26" fmla="*/ 897731 w 1281113"/>
                <a:gd name="connsiteY26" fmla="*/ 4262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113" h="819150">
                  <a:moveTo>
                    <a:pt x="897731" y="426244"/>
                  </a:moveTo>
                  <a:lnTo>
                    <a:pt x="711994" y="545306"/>
                  </a:lnTo>
                  <a:lnTo>
                    <a:pt x="588169" y="614362"/>
                  </a:lnTo>
                  <a:lnTo>
                    <a:pt x="454819" y="681037"/>
                  </a:lnTo>
                  <a:lnTo>
                    <a:pt x="333375" y="728662"/>
                  </a:lnTo>
                  <a:lnTo>
                    <a:pt x="216694" y="773906"/>
                  </a:lnTo>
                  <a:lnTo>
                    <a:pt x="92869" y="812006"/>
                  </a:lnTo>
                  <a:lnTo>
                    <a:pt x="66675" y="816769"/>
                  </a:lnTo>
                  <a:lnTo>
                    <a:pt x="50006" y="819150"/>
                  </a:lnTo>
                  <a:lnTo>
                    <a:pt x="28575" y="819150"/>
                  </a:lnTo>
                  <a:lnTo>
                    <a:pt x="9525" y="812006"/>
                  </a:lnTo>
                  <a:lnTo>
                    <a:pt x="0" y="802481"/>
                  </a:lnTo>
                  <a:lnTo>
                    <a:pt x="0" y="783431"/>
                  </a:lnTo>
                  <a:lnTo>
                    <a:pt x="14288" y="766762"/>
                  </a:lnTo>
                  <a:lnTo>
                    <a:pt x="52388" y="745331"/>
                  </a:lnTo>
                  <a:lnTo>
                    <a:pt x="226219" y="659606"/>
                  </a:lnTo>
                  <a:lnTo>
                    <a:pt x="400050" y="561975"/>
                  </a:lnTo>
                  <a:lnTo>
                    <a:pt x="554831" y="469106"/>
                  </a:lnTo>
                  <a:lnTo>
                    <a:pt x="692944" y="373856"/>
                  </a:lnTo>
                  <a:lnTo>
                    <a:pt x="864394" y="247650"/>
                  </a:lnTo>
                  <a:lnTo>
                    <a:pt x="995363" y="140494"/>
                  </a:lnTo>
                  <a:lnTo>
                    <a:pt x="1152525" y="0"/>
                  </a:lnTo>
                  <a:lnTo>
                    <a:pt x="1281113" y="123825"/>
                  </a:lnTo>
                  <a:lnTo>
                    <a:pt x="1188244" y="202406"/>
                  </a:lnTo>
                  <a:lnTo>
                    <a:pt x="1069181" y="302419"/>
                  </a:lnTo>
                  <a:lnTo>
                    <a:pt x="957263" y="388144"/>
                  </a:lnTo>
                  <a:lnTo>
                    <a:pt x="897731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EA022A4-3D88-4946-B612-DD97373DAF1D}"/>
                </a:ext>
              </a:extLst>
            </p:cNvPr>
            <p:cNvSpPr/>
            <p:nvPr/>
          </p:nvSpPr>
          <p:spPr>
            <a:xfrm>
              <a:off x="2857500" y="4462463"/>
              <a:ext cx="1619250" cy="1203325"/>
            </a:xfrm>
            <a:custGeom>
              <a:avLst/>
              <a:gdLst>
                <a:gd name="connsiteX0" fmla="*/ 1095375 w 1619250"/>
                <a:gd name="connsiteY0" fmla="*/ 683418 h 1202531"/>
                <a:gd name="connsiteX1" fmla="*/ 885825 w 1619250"/>
                <a:gd name="connsiteY1" fmla="*/ 823912 h 1202531"/>
                <a:gd name="connsiteX2" fmla="*/ 738188 w 1619250"/>
                <a:gd name="connsiteY2" fmla="*/ 909637 h 1202531"/>
                <a:gd name="connsiteX3" fmla="*/ 573881 w 1619250"/>
                <a:gd name="connsiteY3" fmla="*/ 995362 h 1202531"/>
                <a:gd name="connsiteX4" fmla="*/ 409575 w 1619250"/>
                <a:gd name="connsiteY4" fmla="*/ 1073943 h 1202531"/>
                <a:gd name="connsiteX5" fmla="*/ 257175 w 1619250"/>
                <a:gd name="connsiteY5" fmla="*/ 1135856 h 1202531"/>
                <a:gd name="connsiteX6" fmla="*/ 119063 w 1619250"/>
                <a:gd name="connsiteY6" fmla="*/ 1181100 h 1202531"/>
                <a:gd name="connsiteX7" fmla="*/ 47625 w 1619250"/>
                <a:gd name="connsiteY7" fmla="*/ 1202531 h 1202531"/>
                <a:gd name="connsiteX8" fmla="*/ 26194 w 1619250"/>
                <a:gd name="connsiteY8" fmla="*/ 1202531 h 1202531"/>
                <a:gd name="connsiteX9" fmla="*/ 7144 w 1619250"/>
                <a:gd name="connsiteY9" fmla="*/ 1193006 h 1202531"/>
                <a:gd name="connsiteX10" fmla="*/ 0 w 1619250"/>
                <a:gd name="connsiteY10" fmla="*/ 1181100 h 1202531"/>
                <a:gd name="connsiteX11" fmla="*/ 0 w 1619250"/>
                <a:gd name="connsiteY11" fmla="*/ 1169193 h 1202531"/>
                <a:gd name="connsiteX12" fmla="*/ 11906 w 1619250"/>
                <a:gd name="connsiteY12" fmla="*/ 1152525 h 1202531"/>
                <a:gd name="connsiteX13" fmla="*/ 35719 w 1619250"/>
                <a:gd name="connsiteY13" fmla="*/ 1131093 h 1202531"/>
                <a:gd name="connsiteX14" fmla="*/ 119063 w 1619250"/>
                <a:gd name="connsiteY14" fmla="*/ 1100137 h 1202531"/>
                <a:gd name="connsiteX15" fmla="*/ 252413 w 1619250"/>
                <a:gd name="connsiteY15" fmla="*/ 1040606 h 1202531"/>
                <a:gd name="connsiteX16" fmla="*/ 395288 w 1619250"/>
                <a:gd name="connsiteY16" fmla="*/ 964406 h 1202531"/>
                <a:gd name="connsiteX17" fmla="*/ 526256 w 1619250"/>
                <a:gd name="connsiteY17" fmla="*/ 885825 h 1202531"/>
                <a:gd name="connsiteX18" fmla="*/ 690563 w 1619250"/>
                <a:gd name="connsiteY18" fmla="*/ 778668 h 1202531"/>
                <a:gd name="connsiteX19" fmla="*/ 831056 w 1619250"/>
                <a:gd name="connsiteY19" fmla="*/ 671512 h 1202531"/>
                <a:gd name="connsiteX20" fmla="*/ 938213 w 1619250"/>
                <a:gd name="connsiteY20" fmla="*/ 588168 h 1202531"/>
                <a:gd name="connsiteX21" fmla="*/ 1059656 w 1619250"/>
                <a:gd name="connsiteY21" fmla="*/ 488156 h 1202531"/>
                <a:gd name="connsiteX22" fmla="*/ 1221581 w 1619250"/>
                <a:gd name="connsiteY22" fmla="*/ 340518 h 1202531"/>
                <a:gd name="connsiteX23" fmla="*/ 1371600 w 1619250"/>
                <a:gd name="connsiteY23" fmla="*/ 195262 h 1202531"/>
                <a:gd name="connsiteX24" fmla="*/ 1564481 w 1619250"/>
                <a:gd name="connsiteY24" fmla="*/ 0 h 1202531"/>
                <a:gd name="connsiteX25" fmla="*/ 1619250 w 1619250"/>
                <a:gd name="connsiteY25" fmla="*/ 290512 h 1202531"/>
                <a:gd name="connsiteX26" fmla="*/ 1526381 w 1619250"/>
                <a:gd name="connsiteY26" fmla="*/ 350043 h 1202531"/>
                <a:gd name="connsiteX27" fmla="*/ 1421606 w 1619250"/>
                <a:gd name="connsiteY27" fmla="*/ 440531 h 1202531"/>
                <a:gd name="connsiteX28" fmla="*/ 1281113 w 1619250"/>
                <a:gd name="connsiteY28" fmla="*/ 547687 h 1202531"/>
                <a:gd name="connsiteX29" fmla="*/ 1095375 w 1619250"/>
                <a:gd name="connsiteY29" fmla="*/ 68341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19250" h="1202531">
                  <a:moveTo>
                    <a:pt x="1095375" y="683418"/>
                  </a:moveTo>
                  <a:lnTo>
                    <a:pt x="885825" y="823912"/>
                  </a:lnTo>
                  <a:lnTo>
                    <a:pt x="738188" y="909637"/>
                  </a:lnTo>
                  <a:lnTo>
                    <a:pt x="573881" y="995362"/>
                  </a:lnTo>
                  <a:lnTo>
                    <a:pt x="409575" y="1073943"/>
                  </a:lnTo>
                  <a:lnTo>
                    <a:pt x="257175" y="1135856"/>
                  </a:lnTo>
                  <a:lnTo>
                    <a:pt x="119063" y="1181100"/>
                  </a:lnTo>
                  <a:lnTo>
                    <a:pt x="47625" y="1202531"/>
                  </a:lnTo>
                  <a:lnTo>
                    <a:pt x="26194" y="1202531"/>
                  </a:lnTo>
                  <a:lnTo>
                    <a:pt x="7144" y="1193006"/>
                  </a:lnTo>
                  <a:lnTo>
                    <a:pt x="0" y="1181100"/>
                  </a:lnTo>
                  <a:lnTo>
                    <a:pt x="0" y="1169193"/>
                  </a:lnTo>
                  <a:lnTo>
                    <a:pt x="11906" y="1152525"/>
                  </a:lnTo>
                  <a:lnTo>
                    <a:pt x="35719" y="1131093"/>
                  </a:lnTo>
                  <a:lnTo>
                    <a:pt x="119063" y="1100137"/>
                  </a:lnTo>
                  <a:lnTo>
                    <a:pt x="252413" y="1040606"/>
                  </a:lnTo>
                  <a:lnTo>
                    <a:pt x="395288" y="964406"/>
                  </a:lnTo>
                  <a:lnTo>
                    <a:pt x="526256" y="885825"/>
                  </a:lnTo>
                  <a:lnTo>
                    <a:pt x="690563" y="778668"/>
                  </a:lnTo>
                  <a:lnTo>
                    <a:pt x="831056" y="671512"/>
                  </a:lnTo>
                  <a:lnTo>
                    <a:pt x="938213" y="588168"/>
                  </a:lnTo>
                  <a:lnTo>
                    <a:pt x="1059656" y="488156"/>
                  </a:lnTo>
                  <a:lnTo>
                    <a:pt x="1221581" y="340518"/>
                  </a:lnTo>
                  <a:lnTo>
                    <a:pt x="1371600" y="195262"/>
                  </a:lnTo>
                  <a:lnTo>
                    <a:pt x="1564481" y="0"/>
                  </a:lnTo>
                  <a:lnTo>
                    <a:pt x="1619250" y="290512"/>
                  </a:lnTo>
                  <a:lnTo>
                    <a:pt x="1526381" y="350043"/>
                  </a:lnTo>
                  <a:lnTo>
                    <a:pt x="1421606" y="440531"/>
                  </a:lnTo>
                  <a:lnTo>
                    <a:pt x="1281113" y="547687"/>
                  </a:lnTo>
                  <a:lnTo>
                    <a:pt x="10953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F6BF227-C304-47D6-9997-02D82A23A97B}"/>
                </a:ext>
              </a:extLst>
            </p:cNvPr>
            <p:cNvSpPr/>
            <p:nvPr/>
          </p:nvSpPr>
          <p:spPr>
            <a:xfrm>
              <a:off x="4471988" y="3667125"/>
              <a:ext cx="769937" cy="820738"/>
            </a:xfrm>
            <a:custGeom>
              <a:avLst/>
              <a:gdLst>
                <a:gd name="connsiteX0" fmla="*/ 428625 w 769143"/>
                <a:gd name="connsiteY0" fmla="*/ 595313 h 821531"/>
                <a:gd name="connsiteX1" fmla="*/ 38100 w 769143"/>
                <a:gd name="connsiteY1" fmla="*/ 821531 h 821531"/>
                <a:gd name="connsiteX2" fmla="*/ 0 w 769143"/>
                <a:gd name="connsiteY2" fmla="*/ 731044 h 821531"/>
                <a:gd name="connsiteX3" fmla="*/ 109537 w 769143"/>
                <a:gd name="connsiteY3" fmla="*/ 642938 h 821531"/>
                <a:gd name="connsiteX4" fmla="*/ 233362 w 769143"/>
                <a:gd name="connsiteY4" fmla="*/ 533400 h 821531"/>
                <a:gd name="connsiteX5" fmla="*/ 323850 w 769143"/>
                <a:gd name="connsiteY5" fmla="*/ 452438 h 821531"/>
                <a:gd name="connsiteX6" fmla="*/ 354806 w 769143"/>
                <a:gd name="connsiteY6" fmla="*/ 419100 h 821531"/>
                <a:gd name="connsiteX7" fmla="*/ 392906 w 769143"/>
                <a:gd name="connsiteY7" fmla="*/ 369094 h 821531"/>
                <a:gd name="connsiteX8" fmla="*/ 409575 w 769143"/>
                <a:gd name="connsiteY8" fmla="*/ 335756 h 821531"/>
                <a:gd name="connsiteX9" fmla="*/ 423862 w 769143"/>
                <a:gd name="connsiteY9" fmla="*/ 297656 h 821531"/>
                <a:gd name="connsiteX10" fmla="*/ 431006 w 769143"/>
                <a:gd name="connsiteY10" fmla="*/ 257175 h 821531"/>
                <a:gd name="connsiteX11" fmla="*/ 433387 w 769143"/>
                <a:gd name="connsiteY11" fmla="*/ 223838 h 821531"/>
                <a:gd name="connsiteX12" fmla="*/ 433387 w 769143"/>
                <a:gd name="connsiteY12" fmla="*/ 200025 h 821531"/>
                <a:gd name="connsiteX13" fmla="*/ 428625 w 769143"/>
                <a:gd name="connsiteY13" fmla="*/ 157163 h 821531"/>
                <a:gd name="connsiteX14" fmla="*/ 407193 w 769143"/>
                <a:gd name="connsiteY14" fmla="*/ 97631 h 821531"/>
                <a:gd name="connsiteX15" fmla="*/ 385762 w 769143"/>
                <a:gd name="connsiteY15" fmla="*/ 57150 h 821531"/>
                <a:gd name="connsiteX16" fmla="*/ 369093 w 769143"/>
                <a:gd name="connsiteY16" fmla="*/ 40481 h 821531"/>
                <a:gd name="connsiteX17" fmla="*/ 364331 w 769143"/>
                <a:gd name="connsiteY17" fmla="*/ 26194 h 821531"/>
                <a:gd name="connsiteX18" fmla="*/ 364331 w 769143"/>
                <a:gd name="connsiteY18" fmla="*/ 9525 h 821531"/>
                <a:gd name="connsiteX19" fmla="*/ 376237 w 769143"/>
                <a:gd name="connsiteY19" fmla="*/ 2381 h 821531"/>
                <a:gd name="connsiteX20" fmla="*/ 402431 w 769143"/>
                <a:gd name="connsiteY20" fmla="*/ 0 h 821531"/>
                <a:gd name="connsiteX21" fmla="*/ 438150 w 769143"/>
                <a:gd name="connsiteY21" fmla="*/ 7144 h 821531"/>
                <a:gd name="connsiteX22" fmla="*/ 481012 w 769143"/>
                <a:gd name="connsiteY22" fmla="*/ 26194 h 821531"/>
                <a:gd name="connsiteX23" fmla="*/ 523875 w 769143"/>
                <a:gd name="connsiteY23" fmla="*/ 47625 h 821531"/>
                <a:gd name="connsiteX24" fmla="*/ 571500 w 769143"/>
                <a:gd name="connsiteY24" fmla="*/ 76200 h 821531"/>
                <a:gd name="connsiteX25" fmla="*/ 607218 w 769143"/>
                <a:gd name="connsiteY25" fmla="*/ 100013 h 821531"/>
                <a:gd name="connsiteX26" fmla="*/ 633412 w 769143"/>
                <a:gd name="connsiteY26" fmla="*/ 123825 h 821531"/>
                <a:gd name="connsiteX27" fmla="*/ 661987 w 769143"/>
                <a:gd name="connsiteY27" fmla="*/ 152400 h 821531"/>
                <a:gd name="connsiteX28" fmla="*/ 685800 w 769143"/>
                <a:gd name="connsiteY28" fmla="*/ 180975 h 821531"/>
                <a:gd name="connsiteX29" fmla="*/ 709612 w 769143"/>
                <a:gd name="connsiteY29" fmla="*/ 216694 h 821531"/>
                <a:gd name="connsiteX30" fmla="*/ 738187 w 769143"/>
                <a:gd name="connsiteY30" fmla="*/ 266700 h 821531"/>
                <a:gd name="connsiteX31" fmla="*/ 757237 w 769143"/>
                <a:gd name="connsiteY31" fmla="*/ 295275 h 821531"/>
                <a:gd name="connsiteX32" fmla="*/ 769143 w 769143"/>
                <a:gd name="connsiteY32" fmla="*/ 328613 h 821531"/>
                <a:gd name="connsiteX33" fmla="*/ 769143 w 769143"/>
                <a:gd name="connsiteY33" fmla="*/ 359569 h 821531"/>
                <a:gd name="connsiteX34" fmla="*/ 759618 w 769143"/>
                <a:gd name="connsiteY34" fmla="*/ 395288 h 821531"/>
                <a:gd name="connsiteX35" fmla="*/ 740568 w 769143"/>
                <a:gd name="connsiteY35" fmla="*/ 421481 h 821531"/>
                <a:gd name="connsiteX36" fmla="*/ 681037 w 769143"/>
                <a:gd name="connsiteY36" fmla="*/ 452438 h 821531"/>
                <a:gd name="connsiteX37" fmla="*/ 554831 w 769143"/>
                <a:gd name="connsiteY37" fmla="*/ 526256 h 821531"/>
                <a:gd name="connsiteX38" fmla="*/ 428625 w 769143"/>
                <a:gd name="connsiteY38" fmla="*/ 59531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9143" h="821531">
                  <a:moveTo>
                    <a:pt x="428625" y="595313"/>
                  </a:moveTo>
                  <a:lnTo>
                    <a:pt x="38100" y="821531"/>
                  </a:lnTo>
                  <a:lnTo>
                    <a:pt x="0" y="731044"/>
                  </a:lnTo>
                  <a:lnTo>
                    <a:pt x="109537" y="642938"/>
                  </a:lnTo>
                  <a:lnTo>
                    <a:pt x="233362" y="533400"/>
                  </a:lnTo>
                  <a:lnTo>
                    <a:pt x="323850" y="452438"/>
                  </a:lnTo>
                  <a:lnTo>
                    <a:pt x="354806" y="419100"/>
                  </a:lnTo>
                  <a:lnTo>
                    <a:pt x="392906" y="369094"/>
                  </a:lnTo>
                  <a:lnTo>
                    <a:pt x="409575" y="335756"/>
                  </a:lnTo>
                  <a:lnTo>
                    <a:pt x="423862" y="297656"/>
                  </a:lnTo>
                  <a:lnTo>
                    <a:pt x="431006" y="257175"/>
                  </a:lnTo>
                  <a:lnTo>
                    <a:pt x="433387" y="223838"/>
                  </a:lnTo>
                  <a:lnTo>
                    <a:pt x="433387" y="200025"/>
                  </a:lnTo>
                  <a:lnTo>
                    <a:pt x="428625" y="157163"/>
                  </a:lnTo>
                  <a:lnTo>
                    <a:pt x="407193" y="97631"/>
                  </a:lnTo>
                  <a:lnTo>
                    <a:pt x="385762" y="57150"/>
                  </a:lnTo>
                  <a:lnTo>
                    <a:pt x="369093" y="40481"/>
                  </a:lnTo>
                  <a:lnTo>
                    <a:pt x="364331" y="26194"/>
                  </a:lnTo>
                  <a:lnTo>
                    <a:pt x="364331" y="9525"/>
                  </a:lnTo>
                  <a:lnTo>
                    <a:pt x="376237" y="2381"/>
                  </a:lnTo>
                  <a:lnTo>
                    <a:pt x="402431" y="0"/>
                  </a:lnTo>
                  <a:lnTo>
                    <a:pt x="438150" y="7144"/>
                  </a:lnTo>
                  <a:lnTo>
                    <a:pt x="481012" y="26194"/>
                  </a:lnTo>
                  <a:lnTo>
                    <a:pt x="523875" y="47625"/>
                  </a:lnTo>
                  <a:lnTo>
                    <a:pt x="571500" y="76200"/>
                  </a:lnTo>
                  <a:lnTo>
                    <a:pt x="607218" y="100013"/>
                  </a:lnTo>
                  <a:lnTo>
                    <a:pt x="633412" y="123825"/>
                  </a:lnTo>
                  <a:lnTo>
                    <a:pt x="661987" y="152400"/>
                  </a:lnTo>
                  <a:lnTo>
                    <a:pt x="685800" y="180975"/>
                  </a:lnTo>
                  <a:lnTo>
                    <a:pt x="709612" y="216694"/>
                  </a:lnTo>
                  <a:lnTo>
                    <a:pt x="738187" y="266700"/>
                  </a:lnTo>
                  <a:lnTo>
                    <a:pt x="757237" y="295275"/>
                  </a:lnTo>
                  <a:lnTo>
                    <a:pt x="769143" y="328613"/>
                  </a:lnTo>
                  <a:lnTo>
                    <a:pt x="769143" y="359569"/>
                  </a:lnTo>
                  <a:lnTo>
                    <a:pt x="759618" y="395288"/>
                  </a:lnTo>
                  <a:lnTo>
                    <a:pt x="740568" y="421481"/>
                  </a:lnTo>
                  <a:lnTo>
                    <a:pt x="681037" y="452438"/>
                  </a:lnTo>
                  <a:lnTo>
                    <a:pt x="554831" y="526256"/>
                  </a:lnTo>
                  <a:lnTo>
                    <a:pt x="428625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5AC6A60-39A9-4FEA-92A1-EFAFE8B861FF}"/>
                </a:ext>
              </a:extLst>
            </p:cNvPr>
            <p:cNvSpPr/>
            <p:nvPr/>
          </p:nvSpPr>
          <p:spPr>
            <a:xfrm>
              <a:off x="4519613" y="4503738"/>
              <a:ext cx="1052512" cy="676275"/>
            </a:xfrm>
            <a:custGeom>
              <a:avLst/>
              <a:gdLst>
                <a:gd name="connsiteX0" fmla="*/ 652462 w 1052512"/>
                <a:gd name="connsiteY0" fmla="*/ 452437 h 676275"/>
                <a:gd name="connsiteX1" fmla="*/ 547687 w 1052512"/>
                <a:gd name="connsiteY1" fmla="*/ 347662 h 676275"/>
                <a:gd name="connsiteX2" fmla="*/ 500062 w 1052512"/>
                <a:gd name="connsiteY2" fmla="*/ 302419 h 676275"/>
                <a:gd name="connsiteX3" fmla="*/ 442912 w 1052512"/>
                <a:gd name="connsiteY3" fmla="*/ 261937 h 676275"/>
                <a:gd name="connsiteX4" fmla="*/ 359568 w 1052512"/>
                <a:gd name="connsiteY4" fmla="*/ 214312 h 676275"/>
                <a:gd name="connsiteX5" fmla="*/ 276225 w 1052512"/>
                <a:gd name="connsiteY5" fmla="*/ 169069 h 676275"/>
                <a:gd name="connsiteX6" fmla="*/ 157162 w 1052512"/>
                <a:gd name="connsiteY6" fmla="*/ 114300 h 676275"/>
                <a:gd name="connsiteX7" fmla="*/ 14287 w 1052512"/>
                <a:gd name="connsiteY7" fmla="*/ 66675 h 676275"/>
                <a:gd name="connsiteX8" fmla="*/ 0 w 1052512"/>
                <a:gd name="connsiteY8" fmla="*/ 0 h 676275"/>
                <a:gd name="connsiteX9" fmla="*/ 97631 w 1052512"/>
                <a:gd name="connsiteY9" fmla="*/ 4762 h 676275"/>
                <a:gd name="connsiteX10" fmla="*/ 178593 w 1052512"/>
                <a:gd name="connsiteY10" fmla="*/ 19050 h 676275"/>
                <a:gd name="connsiteX11" fmla="*/ 276225 w 1052512"/>
                <a:gd name="connsiteY11" fmla="*/ 38100 h 676275"/>
                <a:gd name="connsiteX12" fmla="*/ 369093 w 1052512"/>
                <a:gd name="connsiteY12" fmla="*/ 59531 h 676275"/>
                <a:gd name="connsiteX13" fmla="*/ 459581 w 1052512"/>
                <a:gd name="connsiteY13" fmla="*/ 85725 h 676275"/>
                <a:gd name="connsiteX14" fmla="*/ 569118 w 1052512"/>
                <a:gd name="connsiteY14" fmla="*/ 126206 h 676275"/>
                <a:gd name="connsiteX15" fmla="*/ 642937 w 1052512"/>
                <a:gd name="connsiteY15" fmla="*/ 159544 h 676275"/>
                <a:gd name="connsiteX16" fmla="*/ 716756 w 1052512"/>
                <a:gd name="connsiteY16" fmla="*/ 197644 h 676275"/>
                <a:gd name="connsiteX17" fmla="*/ 795337 w 1052512"/>
                <a:gd name="connsiteY17" fmla="*/ 242887 h 676275"/>
                <a:gd name="connsiteX18" fmla="*/ 866775 w 1052512"/>
                <a:gd name="connsiteY18" fmla="*/ 292894 h 676275"/>
                <a:gd name="connsiteX19" fmla="*/ 921543 w 1052512"/>
                <a:gd name="connsiteY19" fmla="*/ 342900 h 676275"/>
                <a:gd name="connsiteX20" fmla="*/ 966787 w 1052512"/>
                <a:gd name="connsiteY20" fmla="*/ 392906 h 676275"/>
                <a:gd name="connsiteX21" fmla="*/ 1004887 w 1052512"/>
                <a:gd name="connsiteY21" fmla="*/ 442912 h 676275"/>
                <a:gd name="connsiteX22" fmla="*/ 1028700 w 1052512"/>
                <a:gd name="connsiteY22" fmla="*/ 488156 h 676275"/>
                <a:gd name="connsiteX23" fmla="*/ 1047750 w 1052512"/>
                <a:gd name="connsiteY23" fmla="*/ 528637 h 676275"/>
                <a:gd name="connsiteX24" fmla="*/ 1052512 w 1052512"/>
                <a:gd name="connsiteY24" fmla="*/ 564356 h 676275"/>
                <a:gd name="connsiteX25" fmla="*/ 1047750 w 1052512"/>
                <a:gd name="connsiteY25" fmla="*/ 614362 h 676275"/>
                <a:gd name="connsiteX26" fmla="*/ 1031081 w 1052512"/>
                <a:gd name="connsiteY26" fmla="*/ 645319 h 676275"/>
                <a:gd name="connsiteX27" fmla="*/ 1007268 w 1052512"/>
                <a:gd name="connsiteY27" fmla="*/ 664369 h 676275"/>
                <a:gd name="connsiteX28" fmla="*/ 985837 w 1052512"/>
                <a:gd name="connsiteY28" fmla="*/ 671512 h 676275"/>
                <a:gd name="connsiteX29" fmla="*/ 957262 w 1052512"/>
                <a:gd name="connsiteY29" fmla="*/ 676275 h 676275"/>
                <a:gd name="connsiteX30" fmla="*/ 921543 w 1052512"/>
                <a:gd name="connsiteY30" fmla="*/ 669131 h 676275"/>
                <a:gd name="connsiteX31" fmla="*/ 876300 w 1052512"/>
                <a:gd name="connsiteY31" fmla="*/ 654844 h 676275"/>
                <a:gd name="connsiteX32" fmla="*/ 826293 w 1052512"/>
                <a:gd name="connsiteY32" fmla="*/ 623887 h 676275"/>
                <a:gd name="connsiteX33" fmla="*/ 747712 w 1052512"/>
                <a:gd name="connsiteY33" fmla="*/ 547687 h 676275"/>
                <a:gd name="connsiteX34" fmla="*/ 652462 w 1052512"/>
                <a:gd name="connsiteY34" fmla="*/ 45243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512" h="676275">
                  <a:moveTo>
                    <a:pt x="652462" y="452437"/>
                  </a:moveTo>
                  <a:lnTo>
                    <a:pt x="547687" y="347662"/>
                  </a:lnTo>
                  <a:lnTo>
                    <a:pt x="500062" y="302419"/>
                  </a:lnTo>
                  <a:lnTo>
                    <a:pt x="442912" y="261937"/>
                  </a:lnTo>
                  <a:lnTo>
                    <a:pt x="359568" y="214312"/>
                  </a:lnTo>
                  <a:lnTo>
                    <a:pt x="276225" y="169069"/>
                  </a:lnTo>
                  <a:lnTo>
                    <a:pt x="157162" y="114300"/>
                  </a:lnTo>
                  <a:lnTo>
                    <a:pt x="14287" y="66675"/>
                  </a:lnTo>
                  <a:lnTo>
                    <a:pt x="0" y="0"/>
                  </a:lnTo>
                  <a:lnTo>
                    <a:pt x="97631" y="4762"/>
                  </a:lnTo>
                  <a:lnTo>
                    <a:pt x="178593" y="19050"/>
                  </a:lnTo>
                  <a:lnTo>
                    <a:pt x="276225" y="38100"/>
                  </a:lnTo>
                  <a:lnTo>
                    <a:pt x="369093" y="59531"/>
                  </a:lnTo>
                  <a:lnTo>
                    <a:pt x="459581" y="85725"/>
                  </a:lnTo>
                  <a:lnTo>
                    <a:pt x="569118" y="126206"/>
                  </a:lnTo>
                  <a:lnTo>
                    <a:pt x="642937" y="159544"/>
                  </a:lnTo>
                  <a:lnTo>
                    <a:pt x="716756" y="197644"/>
                  </a:lnTo>
                  <a:lnTo>
                    <a:pt x="795337" y="242887"/>
                  </a:lnTo>
                  <a:lnTo>
                    <a:pt x="866775" y="292894"/>
                  </a:lnTo>
                  <a:lnTo>
                    <a:pt x="921543" y="342900"/>
                  </a:lnTo>
                  <a:lnTo>
                    <a:pt x="966787" y="392906"/>
                  </a:lnTo>
                  <a:lnTo>
                    <a:pt x="1004887" y="442912"/>
                  </a:lnTo>
                  <a:lnTo>
                    <a:pt x="1028700" y="488156"/>
                  </a:lnTo>
                  <a:lnTo>
                    <a:pt x="1047750" y="528637"/>
                  </a:lnTo>
                  <a:lnTo>
                    <a:pt x="1052512" y="564356"/>
                  </a:lnTo>
                  <a:lnTo>
                    <a:pt x="1047750" y="614362"/>
                  </a:lnTo>
                  <a:lnTo>
                    <a:pt x="1031081" y="645319"/>
                  </a:lnTo>
                  <a:lnTo>
                    <a:pt x="1007268" y="664369"/>
                  </a:lnTo>
                  <a:lnTo>
                    <a:pt x="985837" y="671512"/>
                  </a:lnTo>
                  <a:lnTo>
                    <a:pt x="957262" y="676275"/>
                  </a:lnTo>
                  <a:lnTo>
                    <a:pt x="921543" y="669131"/>
                  </a:lnTo>
                  <a:lnTo>
                    <a:pt x="876300" y="654844"/>
                  </a:lnTo>
                  <a:lnTo>
                    <a:pt x="826293" y="623887"/>
                  </a:lnTo>
                  <a:lnTo>
                    <a:pt x="747712" y="547687"/>
                  </a:lnTo>
                  <a:lnTo>
                    <a:pt x="65246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CEC0EF6-C97F-43EA-8736-05F3BA55CE47}"/>
                </a:ext>
              </a:extLst>
            </p:cNvPr>
            <p:cNvSpPr/>
            <p:nvPr/>
          </p:nvSpPr>
          <p:spPr>
            <a:xfrm>
              <a:off x="6107113" y="5141913"/>
              <a:ext cx="625475" cy="736600"/>
            </a:xfrm>
            <a:custGeom>
              <a:avLst/>
              <a:gdLst>
                <a:gd name="connsiteX0" fmla="*/ 290513 w 623888"/>
                <a:gd name="connsiteY0" fmla="*/ 157162 h 738187"/>
                <a:gd name="connsiteX1" fmla="*/ 452438 w 623888"/>
                <a:gd name="connsiteY1" fmla="*/ 245269 h 738187"/>
                <a:gd name="connsiteX2" fmla="*/ 509588 w 623888"/>
                <a:gd name="connsiteY2" fmla="*/ 273844 h 738187"/>
                <a:gd name="connsiteX3" fmla="*/ 533400 w 623888"/>
                <a:gd name="connsiteY3" fmla="*/ 278606 h 738187"/>
                <a:gd name="connsiteX4" fmla="*/ 559594 w 623888"/>
                <a:gd name="connsiteY4" fmla="*/ 276225 h 738187"/>
                <a:gd name="connsiteX5" fmla="*/ 623888 w 623888"/>
                <a:gd name="connsiteY5" fmla="*/ 195262 h 738187"/>
                <a:gd name="connsiteX6" fmla="*/ 521494 w 623888"/>
                <a:gd name="connsiteY6" fmla="*/ 738187 h 738187"/>
                <a:gd name="connsiteX7" fmla="*/ 483394 w 623888"/>
                <a:gd name="connsiteY7" fmla="*/ 704850 h 738187"/>
                <a:gd name="connsiteX8" fmla="*/ 404813 w 623888"/>
                <a:gd name="connsiteY8" fmla="*/ 559594 h 738187"/>
                <a:gd name="connsiteX9" fmla="*/ 352425 w 623888"/>
                <a:gd name="connsiteY9" fmla="*/ 469106 h 738187"/>
                <a:gd name="connsiteX10" fmla="*/ 321469 w 623888"/>
                <a:gd name="connsiteY10" fmla="*/ 423862 h 738187"/>
                <a:gd name="connsiteX11" fmla="*/ 273844 w 623888"/>
                <a:gd name="connsiteY11" fmla="*/ 364331 h 738187"/>
                <a:gd name="connsiteX12" fmla="*/ 211932 w 623888"/>
                <a:gd name="connsiteY12" fmla="*/ 292894 h 738187"/>
                <a:gd name="connsiteX13" fmla="*/ 154782 w 623888"/>
                <a:gd name="connsiteY13" fmla="*/ 230981 h 738187"/>
                <a:gd name="connsiteX14" fmla="*/ 107157 w 623888"/>
                <a:gd name="connsiteY14" fmla="*/ 185737 h 738187"/>
                <a:gd name="connsiteX15" fmla="*/ 52388 w 623888"/>
                <a:gd name="connsiteY15" fmla="*/ 130969 h 738187"/>
                <a:gd name="connsiteX16" fmla="*/ 35719 w 623888"/>
                <a:gd name="connsiteY16" fmla="*/ 111919 h 738187"/>
                <a:gd name="connsiteX17" fmla="*/ 11907 w 623888"/>
                <a:gd name="connsiteY17" fmla="*/ 76200 h 738187"/>
                <a:gd name="connsiteX18" fmla="*/ 0 w 623888"/>
                <a:gd name="connsiteY18" fmla="*/ 42862 h 738187"/>
                <a:gd name="connsiteX19" fmla="*/ 0 w 623888"/>
                <a:gd name="connsiteY19" fmla="*/ 21431 h 738187"/>
                <a:gd name="connsiteX20" fmla="*/ 4763 w 623888"/>
                <a:gd name="connsiteY20" fmla="*/ 9525 h 738187"/>
                <a:gd name="connsiteX21" fmla="*/ 21432 w 623888"/>
                <a:gd name="connsiteY21" fmla="*/ 0 h 738187"/>
                <a:gd name="connsiteX22" fmla="*/ 50007 w 623888"/>
                <a:gd name="connsiteY22" fmla="*/ 4762 h 738187"/>
                <a:gd name="connsiteX23" fmla="*/ 88107 w 623888"/>
                <a:gd name="connsiteY23" fmla="*/ 23812 h 738187"/>
                <a:gd name="connsiteX24" fmla="*/ 169069 w 623888"/>
                <a:gd name="connsiteY24" fmla="*/ 85725 h 738187"/>
                <a:gd name="connsiteX25" fmla="*/ 290513 w 623888"/>
                <a:gd name="connsiteY25" fmla="*/ 1571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3888" h="738187">
                  <a:moveTo>
                    <a:pt x="290513" y="157162"/>
                  </a:moveTo>
                  <a:lnTo>
                    <a:pt x="452438" y="245269"/>
                  </a:lnTo>
                  <a:lnTo>
                    <a:pt x="509588" y="273844"/>
                  </a:lnTo>
                  <a:lnTo>
                    <a:pt x="533400" y="278606"/>
                  </a:lnTo>
                  <a:lnTo>
                    <a:pt x="559594" y="276225"/>
                  </a:lnTo>
                  <a:lnTo>
                    <a:pt x="623888" y="195262"/>
                  </a:lnTo>
                  <a:lnTo>
                    <a:pt x="521494" y="738187"/>
                  </a:lnTo>
                  <a:lnTo>
                    <a:pt x="483394" y="704850"/>
                  </a:lnTo>
                  <a:lnTo>
                    <a:pt x="404813" y="559594"/>
                  </a:lnTo>
                  <a:lnTo>
                    <a:pt x="352425" y="469106"/>
                  </a:lnTo>
                  <a:lnTo>
                    <a:pt x="321469" y="423862"/>
                  </a:lnTo>
                  <a:lnTo>
                    <a:pt x="273844" y="364331"/>
                  </a:lnTo>
                  <a:lnTo>
                    <a:pt x="211932" y="292894"/>
                  </a:lnTo>
                  <a:lnTo>
                    <a:pt x="154782" y="230981"/>
                  </a:lnTo>
                  <a:lnTo>
                    <a:pt x="107157" y="185737"/>
                  </a:lnTo>
                  <a:lnTo>
                    <a:pt x="52388" y="130969"/>
                  </a:lnTo>
                  <a:lnTo>
                    <a:pt x="35719" y="111919"/>
                  </a:lnTo>
                  <a:lnTo>
                    <a:pt x="11907" y="76200"/>
                  </a:lnTo>
                  <a:lnTo>
                    <a:pt x="0" y="42862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0007" y="4762"/>
                  </a:lnTo>
                  <a:lnTo>
                    <a:pt x="88107" y="23812"/>
                  </a:lnTo>
                  <a:lnTo>
                    <a:pt x="169069" y="85725"/>
                  </a:lnTo>
                  <a:lnTo>
                    <a:pt x="290513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4CA3D4B5-102B-4831-80D5-CB250FC6619D}"/>
              </a:ext>
            </a:extLst>
          </p:cNvPr>
          <p:cNvSpPr/>
          <p:nvPr/>
        </p:nvSpPr>
        <p:spPr>
          <a:xfrm rot="5400000">
            <a:off x="931862" y="3498851"/>
            <a:ext cx="4156075" cy="393700"/>
          </a:xfrm>
          <a:custGeom>
            <a:avLst/>
            <a:gdLst>
              <a:gd name="connsiteX0" fmla="*/ 2090542 w 4157290"/>
              <a:gd name="connsiteY0" fmla="*/ 234548 h 394313"/>
              <a:gd name="connsiteX1" fmla="*/ 1832199 w 4157290"/>
              <a:gd name="connsiteY1" fmla="*/ 224350 h 394313"/>
              <a:gd name="connsiteX2" fmla="*/ 1502471 w 4157290"/>
              <a:gd name="connsiteY2" fmla="*/ 217552 h 394313"/>
              <a:gd name="connsiteX3" fmla="*/ 1131952 w 4157290"/>
              <a:gd name="connsiteY3" fmla="*/ 207354 h 394313"/>
              <a:gd name="connsiteX4" fmla="*/ 727441 w 4157290"/>
              <a:gd name="connsiteY4" fmla="*/ 203955 h 394313"/>
              <a:gd name="connsiteX5" fmla="*/ 475896 w 4157290"/>
              <a:gd name="connsiteY5" fmla="*/ 203955 h 394313"/>
              <a:gd name="connsiteX6" fmla="*/ 394313 w 4157290"/>
              <a:gd name="connsiteY6" fmla="*/ 203955 h 394313"/>
              <a:gd name="connsiteX7" fmla="*/ 350123 w 4157290"/>
              <a:gd name="connsiteY7" fmla="*/ 210753 h 394313"/>
              <a:gd name="connsiteX8" fmla="*/ 278739 w 4157290"/>
              <a:gd name="connsiteY8" fmla="*/ 231149 h 394313"/>
              <a:gd name="connsiteX9" fmla="*/ 214153 w 4157290"/>
              <a:gd name="connsiteY9" fmla="*/ 258343 h 394313"/>
              <a:gd name="connsiteX10" fmla="*/ 163164 w 4157290"/>
              <a:gd name="connsiteY10" fmla="*/ 288936 h 394313"/>
              <a:gd name="connsiteX11" fmla="*/ 101977 w 4157290"/>
              <a:gd name="connsiteY11" fmla="*/ 333127 h 394313"/>
              <a:gd name="connsiteX12" fmla="*/ 54388 w 4157290"/>
              <a:gd name="connsiteY12" fmla="*/ 377317 h 394313"/>
              <a:gd name="connsiteX13" fmla="*/ 27194 w 4157290"/>
              <a:gd name="connsiteY13" fmla="*/ 394313 h 394313"/>
              <a:gd name="connsiteX14" fmla="*/ 13597 w 4157290"/>
              <a:gd name="connsiteY14" fmla="*/ 394313 h 394313"/>
              <a:gd name="connsiteX15" fmla="*/ 3399 w 4157290"/>
              <a:gd name="connsiteY15" fmla="*/ 384116 h 394313"/>
              <a:gd name="connsiteX16" fmla="*/ 0 w 4157290"/>
              <a:gd name="connsiteY16" fmla="*/ 350123 h 394313"/>
              <a:gd name="connsiteX17" fmla="*/ 6798 w 4157290"/>
              <a:gd name="connsiteY17" fmla="*/ 309332 h 394313"/>
              <a:gd name="connsiteX18" fmla="*/ 40791 w 4157290"/>
              <a:gd name="connsiteY18" fmla="*/ 220951 h 394313"/>
              <a:gd name="connsiteX19" fmla="*/ 101977 w 4157290"/>
              <a:gd name="connsiteY19" fmla="*/ 91779 h 394313"/>
              <a:gd name="connsiteX20" fmla="*/ 135970 w 4157290"/>
              <a:gd name="connsiteY20" fmla="*/ 30593 h 394313"/>
              <a:gd name="connsiteX21" fmla="*/ 139369 w 4157290"/>
              <a:gd name="connsiteY21" fmla="*/ 23794 h 394313"/>
              <a:gd name="connsiteX22" fmla="*/ 292336 w 4157290"/>
              <a:gd name="connsiteY22" fmla="*/ 3399 h 394313"/>
              <a:gd name="connsiteX23" fmla="*/ 492892 w 4157290"/>
              <a:gd name="connsiteY23" fmla="*/ 0 h 394313"/>
              <a:gd name="connsiteX24" fmla="*/ 781829 w 4157290"/>
              <a:gd name="connsiteY24" fmla="*/ 0 h 394313"/>
              <a:gd name="connsiteX25" fmla="*/ 1356303 w 4157290"/>
              <a:gd name="connsiteY25" fmla="*/ 0 h 394313"/>
              <a:gd name="connsiteX26" fmla="*/ 1706426 w 4157290"/>
              <a:gd name="connsiteY26" fmla="*/ 10197 h 394313"/>
              <a:gd name="connsiteX27" fmla="*/ 2406673 w 4157290"/>
              <a:gd name="connsiteY27" fmla="*/ 40791 h 394313"/>
              <a:gd name="connsiteX28" fmla="*/ 2831580 w 4157290"/>
              <a:gd name="connsiteY28" fmla="*/ 57787 h 394313"/>
              <a:gd name="connsiteX29" fmla="*/ 3276883 w 4157290"/>
              <a:gd name="connsiteY29" fmla="*/ 74783 h 394313"/>
              <a:gd name="connsiteX30" fmla="*/ 3644003 w 4157290"/>
              <a:gd name="connsiteY30" fmla="*/ 84981 h 394313"/>
              <a:gd name="connsiteX31" fmla="*/ 3868354 w 4157290"/>
              <a:gd name="connsiteY31" fmla="*/ 88380 h 394313"/>
              <a:gd name="connsiteX32" fmla="*/ 3949936 w 4157290"/>
              <a:gd name="connsiteY32" fmla="*/ 101977 h 394313"/>
              <a:gd name="connsiteX33" fmla="*/ 4038316 w 4157290"/>
              <a:gd name="connsiteY33" fmla="*/ 125772 h 394313"/>
              <a:gd name="connsiteX34" fmla="*/ 4079107 w 4157290"/>
              <a:gd name="connsiteY34" fmla="*/ 139369 h 394313"/>
              <a:gd name="connsiteX35" fmla="*/ 4119899 w 4157290"/>
              <a:gd name="connsiteY35" fmla="*/ 156365 h 394313"/>
              <a:gd name="connsiteX36" fmla="*/ 4140294 w 4157290"/>
              <a:gd name="connsiteY36" fmla="*/ 166563 h 394313"/>
              <a:gd name="connsiteX37" fmla="*/ 4153891 w 4157290"/>
              <a:gd name="connsiteY37" fmla="*/ 173362 h 394313"/>
              <a:gd name="connsiteX38" fmla="*/ 4157290 w 4157290"/>
              <a:gd name="connsiteY38" fmla="*/ 180160 h 394313"/>
              <a:gd name="connsiteX39" fmla="*/ 4157290 w 4157290"/>
              <a:gd name="connsiteY39" fmla="*/ 190358 h 394313"/>
              <a:gd name="connsiteX40" fmla="*/ 4150492 w 4157290"/>
              <a:gd name="connsiteY40" fmla="*/ 207354 h 394313"/>
              <a:gd name="connsiteX41" fmla="*/ 4130096 w 4157290"/>
              <a:gd name="connsiteY41" fmla="*/ 241347 h 394313"/>
              <a:gd name="connsiteX42" fmla="*/ 4102902 w 4157290"/>
              <a:gd name="connsiteY42" fmla="*/ 268541 h 394313"/>
              <a:gd name="connsiteX43" fmla="*/ 4065510 w 4157290"/>
              <a:gd name="connsiteY43" fmla="*/ 295735 h 394313"/>
              <a:gd name="connsiteX44" fmla="*/ 4011122 w 4157290"/>
              <a:gd name="connsiteY44" fmla="*/ 319530 h 394313"/>
              <a:gd name="connsiteX45" fmla="*/ 3919342 w 4157290"/>
              <a:gd name="connsiteY45" fmla="*/ 346724 h 394313"/>
              <a:gd name="connsiteX46" fmla="*/ 3769775 w 4157290"/>
              <a:gd name="connsiteY46" fmla="*/ 367119 h 394313"/>
              <a:gd name="connsiteX47" fmla="*/ 3613409 w 4157290"/>
              <a:gd name="connsiteY47" fmla="*/ 377317 h 394313"/>
              <a:gd name="connsiteX48" fmla="*/ 3453644 w 4157290"/>
              <a:gd name="connsiteY48" fmla="*/ 384116 h 394313"/>
              <a:gd name="connsiteX49" fmla="*/ 3321073 w 4157290"/>
              <a:gd name="connsiteY49" fmla="*/ 360321 h 394313"/>
              <a:gd name="connsiteX50" fmla="*/ 2987946 w 4157290"/>
              <a:gd name="connsiteY50" fmla="*/ 309332 h 394313"/>
              <a:gd name="connsiteX51" fmla="*/ 2654819 w 4157290"/>
              <a:gd name="connsiteY51" fmla="*/ 275339 h 394313"/>
              <a:gd name="connsiteX52" fmla="*/ 2253707 w 4157290"/>
              <a:gd name="connsiteY52" fmla="*/ 244746 h 394313"/>
              <a:gd name="connsiteX53" fmla="*/ 2090542 w 4157290"/>
              <a:gd name="connsiteY53" fmla="*/ 234548 h 3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157290" h="394313">
                <a:moveTo>
                  <a:pt x="2090542" y="234548"/>
                </a:moveTo>
                <a:lnTo>
                  <a:pt x="1832199" y="224350"/>
                </a:lnTo>
                <a:lnTo>
                  <a:pt x="1502471" y="217552"/>
                </a:lnTo>
                <a:lnTo>
                  <a:pt x="1131952" y="207354"/>
                </a:lnTo>
                <a:lnTo>
                  <a:pt x="727441" y="203955"/>
                </a:lnTo>
                <a:lnTo>
                  <a:pt x="475896" y="203955"/>
                </a:lnTo>
                <a:lnTo>
                  <a:pt x="394313" y="203955"/>
                </a:lnTo>
                <a:lnTo>
                  <a:pt x="350123" y="210753"/>
                </a:lnTo>
                <a:lnTo>
                  <a:pt x="278739" y="231149"/>
                </a:lnTo>
                <a:lnTo>
                  <a:pt x="214153" y="258343"/>
                </a:lnTo>
                <a:lnTo>
                  <a:pt x="163164" y="288936"/>
                </a:lnTo>
                <a:lnTo>
                  <a:pt x="101977" y="333127"/>
                </a:lnTo>
                <a:lnTo>
                  <a:pt x="54388" y="377317"/>
                </a:lnTo>
                <a:lnTo>
                  <a:pt x="27194" y="394313"/>
                </a:lnTo>
                <a:lnTo>
                  <a:pt x="13597" y="394313"/>
                </a:lnTo>
                <a:lnTo>
                  <a:pt x="3399" y="384116"/>
                </a:lnTo>
                <a:lnTo>
                  <a:pt x="0" y="350123"/>
                </a:lnTo>
                <a:lnTo>
                  <a:pt x="6798" y="309332"/>
                </a:lnTo>
                <a:lnTo>
                  <a:pt x="40791" y="220951"/>
                </a:lnTo>
                <a:lnTo>
                  <a:pt x="101977" y="91779"/>
                </a:lnTo>
                <a:lnTo>
                  <a:pt x="135970" y="30593"/>
                </a:lnTo>
                <a:lnTo>
                  <a:pt x="139369" y="23794"/>
                </a:lnTo>
                <a:lnTo>
                  <a:pt x="292336" y="3399"/>
                </a:lnTo>
                <a:lnTo>
                  <a:pt x="492892" y="0"/>
                </a:lnTo>
                <a:lnTo>
                  <a:pt x="781829" y="0"/>
                </a:lnTo>
                <a:lnTo>
                  <a:pt x="1356303" y="0"/>
                </a:lnTo>
                <a:lnTo>
                  <a:pt x="1706426" y="10197"/>
                </a:lnTo>
                <a:lnTo>
                  <a:pt x="2406673" y="40791"/>
                </a:lnTo>
                <a:lnTo>
                  <a:pt x="2831580" y="57787"/>
                </a:lnTo>
                <a:lnTo>
                  <a:pt x="3276883" y="74783"/>
                </a:lnTo>
                <a:lnTo>
                  <a:pt x="3644003" y="84981"/>
                </a:lnTo>
                <a:lnTo>
                  <a:pt x="3868354" y="88380"/>
                </a:lnTo>
                <a:lnTo>
                  <a:pt x="3949936" y="101977"/>
                </a:lnTo>
                <a:lnTo>
                  <a:pt x="4038316" y="125772"/>
                </a:lnTo>
                <a:lnTo>
                  <a:pt x="4079107" y="139369"/>
                </a:lnTo>
                <a:lnTo>
                  <a:pt x="4119899" y="156365"/>
                </a:lnTo>
                <a:lnTo>
                  <a:pt x="4140294" y="166563"/>
                </a:lnTo>
                <a:lnTo>
                  <a:pt x="4153891" y="173362"/>
                </a:lnTo>
                <a:lnTo>
                  <a:pt x="4157290" y="180160"/>
                </a:lnTo>
                <a:lnTo>
                  <a:pt x="4157290" y="190358"/>
                </a:lnTo>
                <a:lnTo>
                  <a:pt x="4150492" y="207354"/>
                </a:lnTo>
                <a:lnTo>
                  <a:pt x="4130096" y="241347"/>
                </a:lnTo>
                <a:lnTo>
                  <a:pt x="4102902" y="268541"/>
                </a:lnTo>
                <a:lnTo>
                  <a:pt x="4065510" y="295735"/>
                </a:lnTo>
                <a:lnTo>
                  <a:pt x="4011122" y="319530"/>
                </a:lnTo>
                <a:lnTo>
                  <a:pt x="3919342" y="346724"/>
                </a:lnTo>
                <a:lnTo>
                  <a:pt x="3769775" y="367119"/>
                </a:lnTo>
                <a:lnTo>
                  <a:pt x="3613409" y="377317"/>
                </a:lnTo>
                <a:lnTo>
                  <a:pt x="3453644" y="384116"/>
                </a:lnTo>
                <a:lnTo>
                  <a:pt x="3321073" y="360321"/>
                </a:lnTo>
                <a:lnTo>
                  <a:pt x="2987946" y="309332"/>
                </a:lnTo>
                <a:lnTo>
                  <a:pt x="2654819" y="275339"/>
                </a:lnTo>
                <a:lnTo>
                  <a:pt x="2253707" y="244746"/>
                </a:lnTo>
                <a:lnTo>
                  <a:pt x="2090542" y="23454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3D2F9278-8D9C-42F8-9242-EB84CE3BBDA8}"/>
              </a:ext>
            </a:extLst>
          </p:cNvPr>
          <p:cNvSpPr/>
          <p:nvPr/>
        </p:nvSpPr>
        <p:spPr>
          <a:xfrm rot="5400000">
            <a:off x="3073400" y="1590675"/>
            <a:ext cx="1509713" cy="1439863"/>
          </a:xfrm>
          <a:custGeom>
            <a:avLst/>
            <a:gdLst>
              <a:gd name="connsiteX0" fmla="*/ 995363 w 1509713"/>
              <a:gd name="connsiteY0" fmla="*/ 121444 h 1440656"/>
              <a:gd name="connsiteX1" fmla="*/ 702469 w 1509713"/>
              <a:gd name="connsiteY1" fmla="*/ 102394 h 1440656"/>
              <a:gd name="connsiteX2" fmla="*/ 290513 w 1509713"/>
              <a:gd name="connsiteY2" fmla="*/ 71438 h 1440656"/>
              <a:gd name="connsiteX3" fmla="*/ 269082 w 1509713"/>
              <a:gd name="connsiteY3" fmla="*/ 69056 h 1440656"/>
              <a:gd name="connsiteX4" fmla="*/ 252413 w 1509713"/>
              <a:gd name="connsiteY4" fmla="*/ 50006 h 1440656"/>
              <a:gd name="connsiteX5" fmla="*/ 235744 w 1509713"/>
              <a:gd name="connsiteY5" fmla="*/ 28575 h 1440656"/>
              <a:gd name="connsiteX6" fmla="*/ 216694 w 1509713"/>
              <a:gd name="connsiteY6" fmla="*/ 9525 h 1440656"/>
              <a:gd name="connsiteX7" fmla="*/ 197644 w 1509713"/>
              <a:gd name="connsiteY7" fmla="*/ 0 h 1440656"/>
              <a:gd name="connsiteX8" fmla="*/ 188119 w 1509713"/>
              <a:gd name="connsiteY8" fmla="*/ 0 h 1440656"/>
              <a:gd name="connsiteX9" fmla="*/ 180975 w 1509713"/>
              <a:gd name="connsiteY9" fmla="*/ 0 h 1440656"/>
              <a:gd name="connsiteX10" fmla="*/ 169069 w 1509713"/>
              <a:gd name="connsiteY10" fmla="*/ 4763 h 1440656"/>
              <a:gd name="connsiteX11" fmla="*/ 150019 w 1509713"/>
              <a:gd name="connsiteY11" fmla="*/ 28575 h 1440656"/>
              <a:gd name="connsiteX12" fmla="*/ 121444 w 1509713"/>
              <a:gd name="connsiteY12" fmla="*/ 71438 h 1440656"/>
              <a:gd name="connsiteX13" fmla="*/ 92869 w 1509713"/>
              <a:gd name="connsiteY13" fmla="*/ 121444 h 1440656"/>
              <a:gd name="connsiteX14" fmla="*/ 40482 w 1509713"/>
              <a:gd name="connsiteY14" fmla="*/ 230981 h 1440656"/>
              <a:gd name="connsiteX15" fmla="*/ 0 w 1509713"/>
              <a:gd name="connsiteY15" fmla="*/ 323850 h 1440656"/>
              <a:gd name="connsiteX16" fmla="*/ 0 w 1509713"/>
              <a:gd name="connsiteY16" fmla="*/ 333375 h 1440656"/>
              <a:gd name="connsiteX17" fmla="*/ 9525 w 1509713"/>
              <a:gd name="connsiteY17" fmla="*/ 357188 h 1440656"/>
              <a:gd name="connsiteX18" fmla="*/ 30957 w 1509713"/>
              <a:gd name="connsiteY18" fmla="*/ 397669 h 1440656"/>
              <a:gd name="connsiteX19" fmla="*/ 50007 w 1509713"/>
              <a:gd name="connsiteY19" fmla="*/ 454819 h 1440656"/>
              <a:gd name="connsiteX20" fmla="*/ 69057 w 1509713"/>
              <a:gd name="connsiteY20" fmla="*/ 552450 h 1440656"/>
              <a:gd name="connsiteX21" fmla="*/ 88107 w 1509713"/>
              <a:gd name="connsiteY21" fmla="*/ 671513 h 1440656"/>
              <a:gd name="connsiteX22" fmla="*/ 123825 w 1509713"/>
              <a:gd name="connsiteY22" fmla="*/ 909638 h 1440656"/>
              <a:gd name="connsiteX23" fmla="*/ 209550 w 1509713"/>
              <a:gd name="connsiteY23" fmla="*/ 1440656 h 1440656"/>
              <a:gd name="connsiteX24" fmla="*/ 388144 w 1509713"/>
              <a:gd name="connsiteY24" fmla="*/ 1412081 h 1440656"/>
              <a:gd name="connsiteX25" fmla="*/ 340519 w 1509713"/>
              <a:gd name="connsiteY25" fmla="*/ 1147763 h 1440656"/>
              <a:gd name="connsiteX26" fmla="*/ 269082 w 1509713"/>
              <a:gd name="connsiteY26" fmla="*/ 742950 h 1440656"/>
              <a:gd name="connsiteX27" fmla="*/ 221457 w 1509713"/>
              <a:gd name="connsiteY27" fmla="*/ 478631 h 1440656"/>
              <a:gd name="connsiteX28" fmla="*/ 216694 w 1509713"/>
              <a:gd name="connsiteY28" fmla="*/ 435769 h 1440656"/>
              <a:gd name="connsiteX29" fmla="*/ 219075 w 1509713"/>
              <a:gd name="connsiteY29" fmla="*/ 414338 h 1440656"/>
              <a:gd name="connsiteX30" fmla="*/ 226219 w 1509713"/>
              <a:gd name="connsiteY30" fmla="*/ 395288 h 1440656"/>
              <a:gd name="connsiteX31" fmla="*/ 235744 w 1509713"/>
              <a:gd name="connsiteY31" fmla="*/ 381000 h 1440656"/>
              <a:gd name="connsiteX32" fmla="*/ 254794 w 1509713"/>
              <a:gd name="connsiteY32" fmla="*/ 371475 h 1440656"/>
              <a:gd name="connsiteX33" fmla="*/ 280988 w 1509713"/>
              <a:gd name="connsiteY33" fmla="*/ 364331 h 1440656"/>
              <a:gd name="connsiteX34" fmla="*/ 431007 w 1509713"/>
              <a:gd name="connsiteY34" fmla="*/ 361950 h 1440656"/>
              <a:gd name="connsiteX35" fmla="*/ 671513 w 1509713"/>
              <a:gd name="connsiteY35" fmla="*/ 359569 h 1440656"/>
              <a:gd name="connsiteX36" fmla="*/ 871538 w 1509713"/>
              <a:gd name="connsiteY36" fmla="*/ 361950 h 1440656"/>
              <a:gd name="connsiteX37" fmla="*/ 1166813 w 1509713"/>
              <a:gd name="connsiteY37" fmla="*/ 381000 h 1440656"/>
              <a:gd name="connsiteX38" fmla="*/ 1273969 w 1509713"/>
              <a:gd name="connsiteY38" fmla="*/ 385763 h 1440656"/>
              <a:gd name="connsiteX39" fmla="*/ 1471613 w 1509713"/>
              <a:gd name="connsiteY39" fmla="*/ 333375 h 1440656"/>
              <a:gd name="connsiteX40" fmla="*/ 1488282 w 1509713"/>
              <a:gd name="connsiteY40" fmla="*/ 316706 h 1440656"/>
              <a:gd name="connsiteX41" fmla="*/ 1497807 w 1509713"/>
              <a:gd name="connsiteY41" fmla="*/ 297656 h 1440656"/>
              <a:gd name="connsiteX42" fmla="*/ 1507332 w 1509713"/>
              <a:gd name="connsiteY42" fmla="*/ 278606 h 1440656"/>
              <a:gd name="connsiteX43" fmla="*/ 1509713 w 1509713"/>
              <a:gd name="connsiteY43" fmla="*/ 254794 h 1440656"/>
              <a:gd name="connsiteX44" fmla="*/ 1504950 w 1509713"/>
              <a:gd name="connsiteY44" fmla="*/ 230981 h 1440656"/>
              <a:gd name="connsiteX45" fmla="*/ 1495425 w 1509713"/>
              <a:gd name="connsiteY45" fmla="*/ 211931 h 1440656"/>
              <a:gd name="connsiteX46" fmla="*/ 1478757 w 1509713"/>
              <a:gd name="connsiteY46" fmla="*/ 195263 h 1440656"/>
              <a:gd name="connsiteX47" fmla="*/ 1452563 w 1509713"/>
              <a:gd name="connsiteY47" fmla="*/ 183356 h 1440656"/>
              <a:gd name="connsiteX48" fmla="*/ 1362075 w 1509713"/>
              <a:gd name="connsiteY48" fmla="*/ 166688 h 1440656"/>
              <a:gd name="connsiteX49" fmla="*/ 1259682 w 1509713"/>
              <a:gd name="connsiteY49" fmla="*/ 145256 h 1440656"/>
              <a:gd name="connsiteX50" fmla="*/ 1223963 w 1509713"/>
              <a:gd name="connsiteY50" fmla="*/ 138113 h 1440656"/>
              <a:gd name="connsiteX51" fmla="*/ 995363 w 1509713"/>
              <a:gd name="connsiteY51" fmla="*/ 121444 h 144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09713" h="1440656">
                <a:moveTo>
                  <a:pt x="995363" y="121444"/>
                </a:moveTo>
                <a:lnTo>
                  <a:pt x="702469" y="102394"/>
                </a:lnTo>
                <a:lnTo>
                  <a:pt x="290513" y="71438"/>
                </a:lnTo>
                <a:lnTo>
                  <a:pt x="269082" y="69056"/>
                </a:lnTo>
                <a:lnTo>
                  <a:pt x="252413" y="50006"/>
                </a:lnTo>
                <a:lnTo>
                  <a:pt x="235744" y="28575"/>
                </a:lnTo>
                <a:lnTo>
                  <a:pt x="216694" y="9525"/>
                </a:lnTo>
                <a:lnTo>
                  <a:pt x="197644" y="0"/>
                </a:lnTo>
                <a:lnTo>
                  <a:pt x="188119" y="0"/>
                </a:lnTo>
                <a:lnTo>
                  <a:pt x="180975" y="0"/>
                </a:lnTo>
                <a:lnTo>
                  <a:pt x="169069" y="4763"/>
                </a:lnTo>
                <a:lnTo>
                  <a:pt x="150019" y="28575"/>
                </a:lnTo>
                <a:lnTo>
                  <a:pt x="121444" y="71438"/>
                </a:lnTo>
                <a:lnTo>
                  <a:pt x="92869" y="121444"/>
                </a:lnTo>
                <a:lnTo>
                  <a:pt x="40482" y="230981"/>
                </a:lnTo>
                <a:lnTo>
                  <a:pt x="0" y="323850"/>
                </a:lnTo>
                <a:lnTo>
                  <a:pt x="0" y="333375"/>
                </a:lnTo>
                <a:lnTo>
                  <a:pt x="9525" y="357188"/>
                </a:lnTo>
                <a:lnTo>
                  <a:pt x="30957" y="397669"/>
                </a:lnTo>
                <a:lnTo>
                  <a:pt x="50007" y="454819"/>
                </a:lnTo>
                <a:lnTo>
                  <a:pt x="69057" y="552450"/>
                </a:lnTo>
                <a:lnTo>
                  <a:pt x="88107" y="671513"/>
                </a:lnTo>
                <a:lnTo>
                  <a:pt x="123825" y="909638"/>
                </a:lnTo>
                <a:lnTo>
                  <a:pt x="209550" y="1440656"/>
                </a:lnTo>
                <a:lnTo>
                  <a:pt x="388144" y="1412081"/>
                </a:lnTo>
                <a:lnTo>
                  <a:pt x="340519" y="1147763"/>
                </a:lnTo>
                <a:lnTo>
                  <a:pt x="269082" y="742950"/>
                </a:lnTo>
                <a:lnTo>
                  <a:pt x="221457" y="478631"/>
                </a:lnTo>
                <a:lnTo>
                  <a:pt x="216694" y="435769"/>
                </a:lnTo>
                <a:lnTo>
                  <a:pt x="219075" y="414338"/>
                </a:lnTo>
                <a:lnTo>
                  <a:pt x="226219" y="395288"/>
                </a:lnTo>
                <a:lnTo>
                  <a:pt x="235744" y="381000"/>
                </a:lnTo>
                <a:lnTo>
                  <a:pt x="254794" y="371475"/>
                </a:lnTo>
                <a:lnTo>
                  <a:pt x="280988" y="364331"/>
                </a:lnTo>
                <a:lnTo>
                  <a:pt x="431007" y="361950"/>
                </a:lnTo>
                <a:lnTo>
                  <a:pt x="671513" y="359569"/>
                </a:lnTo>
                <a:lnTo>
                  <a:pt x="871538" y="361950"/>
                </a:lnTo>
                <a:lnTo>
                  <a:pt x="1166813" y="381000"/>
                </a:lnTo>
                <a:lnTo>
                  <a:pt x="1273969" y="385763"/>
                </a:lnTo>
                <a:lnTo>
                  <a:pt x="1471613" y="333375"/>
                </a:lnTo>
                <a:lnTo>
                  <a:pt x="1488282" y="316706"/>
                </a:lnTo>
                <a:lnTo>
                  <a:pt x="1497807" y="297656"/>
                </a:lnTo>
                <a:lnTo>
                  <a:pt x="1507332" y="278606"/>
                </a:lnTo>
                <a:lnTo>
                  <a:pt x="1509713" y="254794"/>
                </a:lnTo>
                <a:lnTo>
                  <a:pt x="1504950" y="230981"/>
                </a:lnTo>
                <a:lnTo>
                  <a:pt x="1495425" y="211931"/>
                </a:lnTo>
                <a:lnTo>
                  <a:pt x="1478757" y="195263"/>
                </a:lnTo>
                <a:lnTo>
                  <a:pt x="1452563" y="183356"/>
                </a:lnTo>
                <a:lnTo>
                  <a:pt x="1362075" y="166688"/>
                </a:lnTo>
                <a:lnTo>
                  <a:pt x="1259682" y="145256"/>
                </a:lnTo>
                <a:lnTo>
                  <a:pt x="1223963" y="138113"/>
                </a:lnTo>
                <a:lnTo>
                  <a:pt x="995363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A355B7FD-21DE-4BB1-8439-65955316A48C}"/>
              </a:ext>
            </a:extLst>
          </p:cNvPr>
          <p:cNvSpPr/>
          <p:nvPr/>
        </p:nvSpPr>
        <p:spPr>
          <a:xfrm rot="5400000">
            <a:off x="3529807" y="1804194"/>
            <a:ext cx="347662" cy="1143000"/>
          </a:xfrm>
          <a:custGeom>
            <a:avLst/>
            <a:gdLst>
              <a:gd name="connsiteX0" fmla="*/ 97631 w 347663"/>
              <a:gd name="connsiteY0" fmla="*/ 747712 h 1143000"/>
              <a:gd name="connsiteX1" fmla="*/ 0 w 347663"/>
              <a:gd name="connsiteY1" fmla="*/ 207169 h 1143000"/>
              <a:gd name="connsiteX2" fmla="*/ 0 w 347663"/>
              <a:gd name="connsiteY2" fmla="*/ 0 h 1143000"/>
              <a:gd name="connsiteX3" fmla="*/ 207169 w 347663"/>
              <a:gd name="connsiteY3" fmla="*/ 28575 h 1143000"/>
              <a:gd name="connsiteX4" fmla="*/ 200025 w 347663"/>
              <a:gd name="connsiteY4" fmla="*/ 238125 h 1143000"/>
              <a:gd name="connsiteX5" fmla="*/ 216694 w 347663"/>
              <a:gd name="connsiteY5" fmla="*/ 338137 h 1143000"/>
              <a:gd name="connsiteX6" fmla="*/ 280988 w 347663"/>
              <a:gd name="connsiteY6" fmla="*/ 733425 h 1143000"/>
              <a:gd name="connsiteX7" fmla="*/ 347663 w 347663"/>
              <a:gd name="connsiteY7" fmla="*/ 1143000 h 1143000"/>
              <a:gd name="connsiteX8" fmla="*/ 166688 w 347663"/>
              <a:gd name="connsiteY8" fmla="*/ 1140619 h 1143000"/>
              <a:gd name="connsiteX9" fmla="*/ 128588 w 347663"/>
              <a:gd name="connsiteY9" fmla="*/ 919162 h 1143000"/>
              <a:gd name="connsiteX10" fmla="*/ 97631 w 347663"/>
              <a:gd name="connsiteY10" fmla="*/ 747712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663" h="1143000">
                <a:moveTo>
                  <a:pt x="97631" y="747712"/>
                </a:moveTo>
                <a:lnTo>
                  <a:pt x="0" y="207169"/>
                </a:lnTo>
                <a:lnTo>
                  <a:pt x="0" y="0"/>
                </a:lnTo>
                <a:lnTo>
                  <a:pt x="207169" y="28575"/>
                </a:lnTo>
                <a:lnTo>
                  <a:pt x="200025" y="238125"/>
                </a:lnTo>
                <a:lnTo>
                  <a:pt x="216694" y="338137"/>
                </a:lnTo>
                <a:lnTo>
                  <a:pt x="280988" y="733425"/>
                </a:lnTo>
                <a:lnTo>
                  <a:pt x="347663" y="1143000"/>
                </a:lnTo>
                <a:lnTo>
                  <a:pt x="166688" y="1140619"/>
                </a:lnTo>
                <a:lnTo>
                  <a:pt x="128588" y="919162"/>
                </a:lnTo>
                <a:lnTo>
                  <a:pt x="97631" y="747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BC5B4DAA-07EF-45F6-A68F-885F649A3219}"/>
              </a:ext>
            </a:extLst>
          </p:cNvPr>
          <p:cNvSpPr/>
          <p:nvPr/>
        </p:nvSpPr>
        <p:spPr>
          <a:xfrm rot="5400000">
            <a:off x="3505994" y="2402682"/>
            <a:ext cx="365125" cy="1138237"/>
          </a:xfrm>
          <a:custGeom>
            <a:avLst/>
            <a:gdLst>
              <a:gd name="connsiteX0" fmla="*/ 83344 w 364331"/>
              <a:gd name="connsiteY0" fmla="*/ 471487 h 1138237"/>
              <a:gd name="connsiteX1" fmla="*/ 0 w 364331"/>
              <a:gd name="connsiteY1" fmla="*/ 23812 h 1138237"/>
              <a:gd name="connsiteX2" fmla="*/ 264319 w 364331"/>
              <a:gd name="connsiteY2" fmla="*/ 0 h 1138237"/>
              <a:gd name="connsiteX3" fmla="*/ 242887 w 364331"/>
              <a:gd name="connsiteY3" fmla="*/ 42862 h 1138237"/>
              <a:gd name="connsiteX4" fmla="*/ 230981 w 364331"/>
              <a:gd name="connsiteY4" fmla="*/ 69056 h 1138237"/>
              <a:gd name="connsiteX5" fmla="*/ 221456 w 364331"/>
              <a:gd name="connsiteY5" fmla="*/ 128587 h 1138237"/>
              <a:gd name="connsiteX6" fmla="*/ 216694 w 364331"/>
              <a:gd name="connsiteY6" fmla="*/ 226218 h 1138237"/>
              <a:gd name="connsiteX7" fmla="*/ 216694 w 364331"/>
              <a:gd name="connsiteY7" fmla="*/ 276225 h 1138237"/>
              <a:gd name="connsiteX8" fmla="*/ 242887 w 364331"/>
              <a:gd name="connsiteY8" fmla="*/ 431006 h 1138237"/>
              <a:gd name="connsiteX9" fmla="*/ 288131 w 364331"/>
              <a:gd name="connsiteY9" fmla="*/ 685800 h 1138237"/>
              <a:gd name="connsiteX10" fmla="*/ 364331 w 364331"/>
              <a:gd name="connsiteY10" fmla="*/ 1138237 h 1138237"/>
              <a:gd name="connsiteX11" fmla="*/ 164306 w 364331"/>
              <a:gd name="connsiteY11" fmla="*/ 1131093 h 1138237"/>
              <a:gd name="connsiteX12" fmla="*/ 169069 w 364331"/>
              <a:gd name="connsiteY12" fmla="*/ 940593 h 1138237"/>
              <a:gd name="connsiteX13" fmla="*/ 164306 w 364331"/>
              <a:gd name="connsiteY13" fmla="*/ 912018 h 1138237"/>
              <a:gd name="connsiteX14" fmla="*/ 128587 w 364331"/>
              <a:gd name="connsiteY14" fmla="*/ 716756 h 1138237"/>
              <a:gd name="connsiteX15" fmla="*/ 83344 w 364331"/>
              <a:gd name="connsiteY15" fmla="*/ 471487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4331" h="1138237">
                <a:moveTo>
                  <a:pt x="83344" y="471487"/>
                </a:moveTo>
                <a:lnTo>
                  <a:pt x="0" y="23812"/>
                </a:lnTo>
                <a:lnTo>
                  <a:pt x="264319" y="0"/>
                </a:lnTo>
                <a:lnTo>
                  <a:pt x="242887" y="42862"/>
                </a:lnTo>
                <a:lnTo>
                  <a:pt x="230981" y="69056"/>
                </a:lnTo>
                <a:lnTo>
                  <a:pt x="221456" y="128587"/>
                </a:lnTo>
                <a:lnTo>
                  <a:pt x="216694" y="226218"/>
                </a:lnTo>
                <a:lnTo>
                  <a:pt x="216694" y="276225"/>
                </a:lnTo>
                <a:lnTo>
                  <a:pt x="242887" y="431006"/>
                </a:lnTo>
                <a:lnTo>
                  <a:pt x="288131" y="685800"/>
                </a:lnTo>
                <a:lnTo>
                  <a:pt x="364331" y="1138237"/>
                </a:lnTo>
                <a:lnTo>
                  <a:pt x="164306" y="1131093"/>
                </a:lnTo>
                <a:lnTo>
                  <a:pt x="169069" y="940593"/>
                </a:lnTo>
                <a:lnTo>
                  <a:pt x="164306" y="912018"/>
                </a:lnTo>
                <a:lnTo>
                  <a:pt x="128587" y="716756"/>
                </a:lnTo>
                <a:lnTo>
                  <a:pt x="83344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41F7D6E-1F8F-4945-986A-89066BAC2573}"/>
              </a:ext>
            </a:extLst>
          </p:cNvPr>
          <p:cNvSpPr/>
          <p:nvPr/>
        </p:nvSpPr>
        <p:spPr>
          <a:xfrm rot="5400000">
            <a:off x="4632325" y="2019301"/>
            <a:ext cx="1489075" cy="438150"/>
          </a:xfrm>
          <a:custGeom>
            <a:avLst/>
            <a:gdLst>
              <a:gd name="connsiteX0" fmla="*/ 1171575 w 1488281"/>
              <a:gd name="connsiteY0" fmla="*/ 7144 h 438150"/>
              <a:gd name="connsiteX1" fmla="*/ 838200 w 1488281"/>
              <a:gd name="connsiteY1" fmla="*/ 26194 h 438150"/>
              <a:gd name="connsiteX2" fmla="*/ 716756 w 1488281"/>
              <a:gd name="connsiteY2" fmla="*/ 45244 h 438150"/>
              <a:gd name="connsiteX3" fmla="*/ 507206 w 1488281"/>
              <a:gd name="connsiteY3" fmla="*/ 57150 h 438150"/>
              <a:gd name="connsiteX4" fmla="*/ 278606 w 1488281"/>
              <a:gd name="connsiteY4" fmla="*/ 69056 h 438150"/>
              <a:gd name="connsiteX5" fmla="*/ 114300 w 1488281"/>
              <a:gd name="connsiteY5" fmla="*/ 138113 h 438150"/>
              <a:gd name="connsiteX6" fmla="*/ 104775 w 1488281"/>
              <a:gd name="connsiteY6" fmla="*/ 185738 h 438150"/>
              <a:gd name="connsiteX7" fmla="*/ 83344 w 1488281"/>
              <a:gd name="connsiteY7" fmla="*/ 252413 h 438150"/>
              <a:gd name="connsiteX8" fmla="*/ 54769 w 1488281"/>
              <a:gd name="connsiteY8" fmla="*/ 314325 h 438150"/>
              <a:gd name="connsiteX9" fmla="*/ 21431 w 1488281"/>
              <a:gd name="connsiteY9" fmla="*/ 369094 h 438150"/>
              <a:gd name="connsiteX10" fmla="*/ 4762 w 1488281"/>
              <a:gd name="connsiteY10" fmla="*/ 400050 h 438150"/>
              <a:gd name="connsiteX11" fmla="*/ 0 w 1488281"/>
              <a:gd name="connsiteY11" fmla="*/ 419100 h 438150"/>
              <a:gd name="connsiteX12" fmla="*/ 0 w 1488281"/>
              <a:gd name="connsiteY12" fmla="*/ 428625 h 438150"/>
              <a:gd name="connsiteX13" fmla="*/ 7144 w 1488281"/>
              <a:gd name="connsiteY13" fmla="*/ 438150 h 438150"/>
              <a:gd name="connsiteX14" fmla="*/ 23812 w 1488281"/>
              <a:gd name="connsiteY14" fmla="*/ 438150 h 438150"/>
              <a:gd name="connsiteX15" fmla="*/ 52387 w 1488281"/>
              <a:gd name="connsiteY15" fmla="*/ 426244 h 438150"/>
              <a:gd name="connsiteX16" fmla="*/ 76200 w 1488281"/>
              <a:gd name="connsiteY16" fmla="*/ 404813 h 438150"/>
              <a:gd name="connsiteX17" fmla="*/ 111919 w 1488281"/>
              <a:gd name="connsiteY17" fmla="*/ 371475 h 438150"/>
              <a:gd name="connsiteX18" fmla="*/ 157162 w 1488281"/>
              <a:gd name="connsiteY18" fmla="*/ 333375 h 438150"/>
              <a:gd name="connsiteX19" fmla="*/ 202406 w 1488281"/>
              <a:gd name="connsiteY19" fmla="*/ 302419 h 438150"/>
              <a:gd name="connsiteX20" fmla="*/ 259556 w 1488281"/>
              <a:gd name="connsiteY20" fmla="*/ 278606 h 438150"/>
              <a:gd name="connsiteX21" fmla="*/ 307181 w 1488281"/>
              <a:gd name="connsiteY21" fmla="*/ 271463 h 438150"/>
              <a:gd name="connsiteX22" fmla="*/ 466725 w 1488281"/>
              <a:gd name="connsiteY22" fmla="*/ 271463 h 438150"/>
              <a:gd name="connsiteX23" fmla="*/ 788194 w 1488281"/>
              <a:gd name="connsiteY23" fmla="*/ 271463 h 438150"/>
              <a:gd name="connsiteX24" fmla="*/ 1126331 w 1488281"/>
              <a:gd name="connsiteY24" fmla="*/ 269081 h 438150"/>
              <a:gd name="connsiteX25" fmla="*/ 1197769 w 1488281"/>
              <a:gd name="connsiteY25" fmla="*/ 264319 h 438150"/>
              <a:gd name="connsiteX26" fmla="*/ 1250156 w 1488281"/>
              <a:gd name="connsiteY26" fmla="*/ 257175 h 438150"/>
              <a:gd name="connsiteX27" fmla="*/ 1290637 w 1488281"/>
              <a:gd name="connsiteY27" fmla="*/ 252413 h 438150"/>
              <a:gd name="connsiteX28" fmla="*/ 1347787 w 1488281"/>
              <a:gd name="connsiteY28" fmla="*/ 235744 h 438150"/>
              <a:gd name="connsiteX29" fmla="*/ 1395412 w 1488281"/>
              <a:gd name="connsiteY29" fmla="*/ 216694 h 438150"/>
              <a:gd name="connsiteX30" fmla="*/ 1433512 w 1488281"/>
              <a:gd name="connsiteY30" fmla="*/ 192881 h 438150"/>
              <a:gd name="connsiteX31" fmla="*/ 1454944 w 1488281"/>
              <a:gd name="connsiteY31" fmla="*/ 173831 h 438150"/>
              <a:gd name="connsiteX32" fmla="*/ 1471612 w 1488281"/>
              <a:gd name="connsiteY32" fmla="*/ 147638 h 438150"/>
              <a:gd name="connsiteX33" fmla="*/ 1481137 w 1488281"/>
              <a:gd name="connsiteY33" fmla="*/ 116681 h 438150"/>
              <a:gd name="connsiteX34" fmla="*/ 1488281 w 1488281"/>
              <a:gd name="connsiteY34" fmla="*/ 83344 h 438150"/>
              <a:gd name="connsiteX35" fmla="*/ 1488281 w 1488281"/>
              <a:gd name="connsiteY35" fmla="*/ 71438 h 438150"/>
              <a:gd name="connsiteX36" fmla="*/ 1471612 w 1488281"/>
              <a:gd name="connsiteY36" fmla="*/ 50006 h 438150"/>
              <a:gd name="connsiteX37" fmla="*/ 1288256 w 1488281"/>
              <a:gd name="connsiteY37" fmla="*/ 0 h 438150"/>
              <a:gd name="connsiteX38" fmla="*/ 1171575 w 1488281"/>
              <a:gd name="connsiteY38" fmla="*/ 7144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88281" h="438150">
                <a:moveTo>
                  <a:pt x="1171575" y="7144"/>
                </a:moveTo>
                <a:lnTo>
                  <a:pt x="838200" y="26194"/>
                </a:lnTo>
                <a:lnTo>
                  <a:pt x="716756" y="45244"/>
                </a:lnTo>
                <a:lnTo>
                  <a:pt x="507206" y="57150"/>
                </a:lnTo>
                <a:lnTo>
                  <a:pt x="278606" y="69056"/>
                </a:lnTo>
                <a:lnTo>
                  <a:pt x="114300" y="138113"/>
                </a:lnTo>
                <a:lnTo>
                  <a:pt x="104775" y="185738"/>
                </a:lnTo>
                <a:lnTo>
                  <a:pt x="83344" y="252413"/>
                </a:lnTo>
                <a:lnTo>
                  <a:pt x="54769" y="314325"/>
                </a:lnTo>
                <a:lnTo>
                  <a:pt x="21431" y="369094"/>
                </a:lnTo>
                <a:lnTo>
                  <a:pt x="4762" y="400050"/>
                </a:lnTo>
                <a:lnTo>
                  <a:pt x="0" y="419100"/>
                </a:lnTo>
                <a:lnTo>
                  <a:pt x="0" y="428625"/>
                </a:lnTo>
                <a:lnTo>
                  <a:pt x="7144" y="438150"/>
                </a:lnTo>
                <a:lnTo>
                  <a:pt x="23812" y="438150"/>
                </a:lnTo>
                <a:lnTo>
                  <a:pt x="52387" y="426244"/>
                </a:lnTo>
                <a:lnTo>
                  <a:pt x="76200" y="404813"/>
                </a:lnTo>
                <a:lnTo>
                  <a:pt x="111919" y="371475"/>
                </a:lnTo>
                <a:lnTo>
                  <a:pt x="157162" y="333375"/>
                </a:lnTo>
                <a:lnTo>
                  <a:pt x="202406" y="302419"/>
                </a:lnTo>
                <a:lnTo>
                  <a:pt x="259556" y="278606"/>
                </a:lnTo>
                <a:lnTo>
                  <a:pt x="307181" y="271463"/>
                </a:lnTo>
                <a:lnTo>
                  <a:pt x="466725" y="271463"/>
                </a:lnTo>
                <a:lnTo>
                  <a:pt x="788194" y="271463"/>
                </a:lnTo>
                <a:lnTo>
                  <a:pt x="1126331" y="269081"/>
                </a:lnTo>
                <a:lnTo>
                  <a:pt x="1197769" y="264319"/>
                </a:lnTo>
                <a:lnTo>
                  <a:pt x="1250156" y="257175"/>
                </a:lnTo>
                <a:lnTo>
                  <a:pt x="1290637" y="252413"/>
                </a:lnTo>
                <a:lnTo>
                  <a:pt x="1347787" y="235744"/>
                </a:lnTo>
                <a:lnTo>
                  <a:pt x="1395412" y="216694"/>
                </a:lnTo>
                <a:lnTo>
                  <a:pt x="1433512" y="192881"/>
                </a:lnTo>
                <a:lnTo>
                  <a:pt x="1454944" y="173831"/>
                </a:lnTo>
                <a:lnTo>
                  <a:pt x="1471612" y="147638"/>
                </a:lnTo>
                <a:lnTo>
                  <a:pt x="1481137" y="116681"/>
                </a:lnTo>
                <a:lnTo>
                  <a:pt x="1488281" y="83344"/>
                </a:lnTo>
                <a:lnTo>
                  <a:pt x="1488281" y="71438"/>
                </a:lnTo>
                <a:lnTo>
                  <a:pt x="1471612" y="50006"/>
                </a:lnTo>
                <a:lnTo>
                  <a:pt x="1288256" y="0"/>
                </a:lnTo>
                <a:lnTo>
                  <a:pt x="1171575" y="7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BE624E2D-C9B8-49A1-82DC-426DC7764C68}"/>
              </a:ext>
            </a:extLst>
          </p:cNvPr>
          <p:cNvSpPr/>
          <p:nvPr/>
        </p:nvSpPr>
        <p:spPr>
          <a:xfrm rot="5400000">
            <a:off x="3905251" y="2855912"/>
            <a:ext cx="4508500" cy="1679575"/>
          </a:xfrm>
          <a:custGeom>
            <a:avLst/>
            <a:gdLst>
              <a:gd name="connsiteX0" fmla="*/ 1982419 w 4509820"/>
              <a:gd name="connsiteY0" fmla="*/ 135332 h 1678839"/>
              <a:gd name="connsiteX1" fmla="*/ 1503273 w 4509820"/>
              <a:gd name="connsiteY1" fmla="*/ 135332 h 1678839"/>
              <a:gd name="connsiteX2" fmla="*/ 1020470 w 4509820"/>
              <a:gd name="connsiteY2" fmla="*/ 124359 h 1678839"/>
              <a:gd name="connsiteX3" fmla="*/ 727862 w 4509820"/>
              <a:gd name="connsiteY3" fmla="*/ 113386 h 1678839"/>
              <a:gd name="connsiteX4" fmla="*/ 523036 w 4509820"/>
              <a:gd name="connsiteY4" fmla="*/ 98756 h 1678839"/>
              <a:gd name="connsiteX5" fmla="*/ 391363 w 4509820"/>
              <a:gd name="connsiteY5" fmla="*/ 87783 h 1678839"/>
              <a:gd name="connsiteX6" fmla="*/ 351129 w 4509820"/>
              <a:gd name="connsiteY6" fmla="*/ 76810 h 1678839"/>
              <a:gd name="connsiteX7" fmla="*/ 336499 w 4509820"/>
              <a:gd name="connsiteY7" fmla="*/ 69495 h 1678839"/>
              <a:gd name="connsiteX8" fmla="*/ 314553 w 4509820"/>
              <a:gd name="connsiteY8" fmla="*/ 51207 h 1678839"/>
              <a:gd name="connsiteX9" fmla="*/ 292608 w 4509820"/>
              <a:gd name="connsiteY9" fmla="*/ 25604 h 1678839"/>
              <a:gd name="connsiteX10" fmla="*/ 281635 w 4509820"/>
              <a:gd name="connsiteY10" fmla="*/ 7316 h 1678839"/>
              <a:gd name="connsiteX11" fmla="*/ 259689 w 4509820"/>
              <a:gd name="connsiteY11" fmla="*/ 0 h 1678839"/>
              <a:gd name="connsiteX12" fmla="*/ 248716 w 4509820"/>
              <a:gd name="connsiteY12" fmla="*/ 0 h 1678839"/>
              <a:gd name="connsiteX13" fmla="*/ 226771 w 4509820"/>
              <a:gd name="connsiteY13" fmla="*/ 7316 h 1678839"/>
              <a:gd name="connsiteX14" fmla="*/ 201168 w 4509820"/>
              <a:gd name="connsiteY14" fmla="*/ 40234 h 1678839"/>
              <a:gd name="connsiteX15" fmla="*/ 113385 w 4509820"/>
              <a:gd name="connsiteY15" fmla="*/ 157277 h 1678839"/>
              <a:gd name="connsiteX16" fmla="*/ 21945 w 4509820"/>
              <a:gd name="connsiteY16" fmla="*/ 307239 h 1678839"/>
              <a:gd name="connsiteX17" fmla="*/ 0 w 4509820"/>
              <a:gd name="connsiteY17" fmla="*/ 343815 h 1678839"/>
              <a:gd name="connsiteX18" fmla="*/ 0 w 4509820"/>
              <a:gd name="connsiteY18" fmla="*/ 373076 h 1678839"/>
              <a:gd name="connsiteX19" fmla="*/ 7315 w 4509820"/>
              <a:gd name="connsiteY19" fmla="*/ 416967 h 1678839"/>
              <a:gd name="connsiteX20" fmla="*/ 21945 w 4509820"/>
              <a:gd name="connsiteY20" fmla="*/ 464516 h 1678839"/>
              <a:gd name="connsiteX21" fmla="*/ 36576 w 4509820"/>
              <a:gd name="connsiteY21" fmla="*/ 497434 h 1678839"/>
              <a:gd name="connsiteX22" fmla="*/ 43891 w 4509820"/>
              <a:gd name="connsiteY22" fmla="*/ 519380 h 1678839"/>
              <a:gd name="connsiteX23" fmla="*/ 73152 w 4509820"/>
              <a:gd name="connsiteY23" fmla="*/ 716890 h 1678839"/>
              <a:gd name="connsiteX24" fmla="*/ 142646 w 4509820"/>
              <a:gd name="connsiteY24" fmla="*/ 1163117 h 1678839"/>
              <a:gd name="connsiteX25" fmla="*/ 164592 w 4509820"/>
              <a:gd name="connsiteY25" fmla="*/ 1320394 h 1678839"/>
              <a:gd name="connsiteX26" fmla="*/ 175564 w 4509820"/>
              <a:gd name="connsiteY26" fmla="*/ 1389888 h 1678839"/>
              <a:gd name="connsiteX27" fmla="*/ 175564 w 4509820"/>
              <a:gd name="connsiteY27" fmla="*/ 1437437 h 1678839"/>
              <a:gd name="connsiteX28" fmla="*/ 171907 w 4509820"/>
              <a:gd name="connsiteY28" fmla="*/ 1495959 h 1678839"/>
              <a:gd name="connsiteX29" fmla="*/ 168249 w 4509820"/>
              <a:gd name="connsiteY29" fmla="*/ 1539850 h 1678839"/>
              <a:gd name="connsiteX30" fmla="*/ 149961 w 4509820"/>
              <a:gd name="connsiteY30" fmla="*/ 1620317 h 1678839"/>
              <a:gd name="connsiteX31" fmla="*/ 131673 w 4509820"/>
              <a:gd name="connsiteY31" fmla="*/ 1678839 h 1678839"/>
              <a:gd name="connsiteX32" fmla="*/ 362102 w 4509820"/>
              <a:gd name="connsiteY32" fmla="*/ 1543508 h 1678839"/>
              <a:gd name="connsiteX33" fmla="*/ 325526 w 4509820"/>
              <a:gd name="connsiteY33" fmla="*/ 1247242 h 1678839"/>
              <a:gd name="connsiteX34" fmla="*/ 281635 w 4509820"/>
              <a:gd name="connsiteY34" fmla="*/ 903428 h 1678839"/>
              <a:gd name="connsiteX35" fmla="*/ 219456 w 4509820"/>
              <a:gd name="connsiteY35" fmla="*/ 464516 h 1678839"/>
              <a:gd name="connsiteX36" fmla="*/ 219456 w 4509820"/>
              <a:gd name="connsiteY36" fmla="*/ 438912 h 1678839"/>
              <a:gd name="connsiteX37" fmla="*/ 230428 w 4509820"/>
              <a:gd name="connsiteY37" fmla="*/ 413309 h 1678839"/>
              <a:gd name="connsiteX38" fmla="*/ 237744 w 4509820"/>
              <a:gd name="connsiteY38" fmla="*/ 402336 h 1678839"/>
              <a:gd name="connsiteX39" fmla="*/ 256032 w 4509820"/>
              <a:gd name="connsiteY39" fmla="*/ 391364 h 1678839"/>
              <a:gd name="connsiteX40" fmla="*/ 288950 w 4509820"/>
              <a:gd name="connsiteY40" fmla="*/ 380391 h 1678839"/>
              <a:gd name="connsiteX41" fmla="*/ 354787 w 4509820"/>
              <a:gd name="connsiteY41" fmla="*/ 376733 h 1678839"/>
              <a:gd name="connsiteX42" fmla="*/ 607161 w 4509820"/>
              <a:gd name="connsiteY42" fmla="*/ 376733 h 1678839"/>
              <a:gd name="connsiteX43" fmla="*/ 1133856 w 4509820"/>
              <a:gd name="connsiteY43" fmla="*/ 376733 h 1678839"/>
              <a:gd name="connsiteX44" fmla="*/ 1203350 w 4509820"/>
              <a:gd name="connsiteY44" fmla="*/ 376733 h 1678839"/>
              <a:gd name="connsiteX45" fmla="*/ 1386230 w 4509820"/>
              <a:gd name="connsiteY45" fmla="*/ 354788 h 1678839"/>
              <a:gd name="connsiteX46" fmla="*/ 1638604 w 4509820"/>
              <a:gd name="connsiteY46" fmla="*/ 351130 h 1678839"/>
              <a:gd name="connsiteX47" fmla="*/ 2161641 w 4509820"/>
              <a:gd name="connsiteY47" fmla="*/ 354788 h 1678839"/>
              <a:gd name="connsiteX48" fmla="*/ 2684678 w 4509820"/>
              <a:gd name="connsiteY48" fmla="*/ 354788 h 1678839"/>
              <a:gd name="connsiteX49" fmla="*/ 3171139 w 4509820"/>
              <a:gd name="connsiteY49" fmla="*/ 354788 h 1678839"/>
              <a:gd name="connsiteX50" fmla="*/ 3734409 w 4509820"/>
              <a:gd name="connsiteY50" fmla="*/ 354788 h 1678839"/>
              <a:gd name="connsiteX51" fmla="*/ 3895344 w 4509820"/>
              <a:gd name="connsiteY51" fmla="*/ 358445 h 1678839"/>
              <a:gd name="connsiteX52" fmla="*/ 3920947 w 4509820"/>
              <a:gd name="connsiteY52" fmla="*/ 362103 h 1678839"/>
              <a:gd name="connsiteX53" fmla="*/ 3950208 w 4509820"/>
              <a:gd name="connsiteY53" fmla="*/ 369418 h 1678839"/>
              <a:gd name="connsiteX54" fmla="*/ 4392777 w 4509820"/>
              <a:gd name="connsiteY54" fmla="*/ 398679 h 1678839"/>
              <a:gd name="connsiteX55" fmla="*/ 4425696 w 4509820"/>
              <a:gd name="connsiteY55" fmla="*/ 387706 h 1678839"/>
              <a:gd name="connsiteX56" fmla="*/ 4458614 w 4509820"/>
              <a:gd name="connsiteY56" fmla="*/ 369418 h 1678839"/>
              <a:gd name="connsiteX57" fmla="*/ 4480560 w 4509820"/>
              <a:gd name="connsiteY57" fmla="*/ 351130 h 1678839"/>
              <a:gd name="connsiteX58" fmla="*/ 4502505 w 4509820"/>
              <a:gd name="connsiteY58" fmla="*/ 318212 h 1678839"/>
              <a:gd name="connsiteX59" fmla="*/ 4509820 w 4509820"/>
              <a:gd name="connsiteY59" fmla="*/ 296266 h 1678839"/>
              <a:gd name="connsiteX60" fmla="*/ 4509820 w 4509820"/>
              <a:gd name="connsiteY60" fmla="*/ 270663 h 1678839"/>
              <a:gd name="connsiteX61" fmla="*/ 4495190 w 4509820"/>
              <a:gd name="connsiteY61" fmla="*/ 241402 h 1678839"/>
              <a:gd name="connsiteX62" fmla="*/ 4451299 w 4509820"/>
              <a:gd name="connsiteY62" fmla="*/ 208484 h 1678839"/>
              <a:gd name="connsiteX63" fmla="*/ 4385462 w 4509820"/>
              <a:gd name="connsiteY63" fmla="*/ 171908 h 1678839"/>
              <a:gd name="connsiteX64" fmla="*/ 4290364 w 4509820"/>
              <a:gd name="connsiteY64" fmla="*/ 138989 h 1678839"/>
              <a:gd name="connsiteX65" fmla="*/ 4195267 w 4509820"/>
              <a:gd name="connsiteY65" fmla="*/ 109728 h 1678839"/>
              <a:gd name="connsiteX66" fmla="*/ 4122115 w 4509820"/>
              <a:gd name="connsiteY66" fmla="*/ 91440 h 1678839"/>
              <a:gd name="connsiteX67" fmla="*/ 4012387 w 4509820"/>
              <a:gd name="connsiteY67" fmla="*/ 69495 h 1678839"/>
              <a:gd name="connsiteX68" fmla="*/ 3920947 w 4509820"/>
              <a:gd name="connsiteY68" fmla="*/ 62180 h 1678839"/>
              <a:gd name="connsiteX69" fmla="*/ 3723436 w 4509820"/>
              <a:gd name="connsiteY69" fmla="*/ 73152 h 1678839"/>
              <a:gd name="connsiteX70" fmla="*/ 3299155 w 4509820"/>
              <a:gd name="connsiteY70" fmla="*/ 91440 h 1678839"/>
              <a:gd name="connsiteX71" fmla="*/ 2874873 w 4509820"/>
              <a:gd name="connsiteY71" fmla="*/ 113386 h 1678839"/>
              <a:gd name="connsiteX72" fmla="*/ 2534716 w 4509820"/>
              <a:gd name="connsiteY72" fmla="*/ 128016 h 1678839"/>
              <a:gd name="connsiteX73" fmla="*/ 2238451 w 4509820"/>
              <a:gd name="connsiteY73" fmla="*/ 135332 h 1678839"/>
              <a:gd name="connsiteX74" fmla="*/ 1982419 w 4509820"/>
              <a:gd name="connsiteY74" fmla="*/ 135332 h 1678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509820" h="1678839">
                <a:moveTo>
                  <a:pt x="1982419" y="135332"/>
                </a:moveTo>
                <a:lnTo>
                  <a:pt x="1503273" y="135332"/>
                </a:lnTo>
                <a:lnTo>
                  <a:pt x="1020470" y="124359"/>
                </a:lnTo>
                <a:lnTo>
                  <a:pt x="727862" y="113386"/>
                </a:lnTo>
                <a:lnTo>
                  <a:pt x="523036" y="98756"/>
                </a:lnTo>
                <a:lnTo>
                  <a:pt x="391363" y="87783"/>
                </a:lnTo>
                <a:lnTo>
                  <a:pt x="351129" y="76810"/>
                </a:lnTo>
                <a:lnTo>
                  <a:pt x="336499" y="69495"/>
                </a:lnTo>
                <a:lnTo>
                  <a:pt x="314553" y="51207"/>
                </a:lnTo>
                <a:lnTo>
                  <a:pt x="292608" y="25604"/>
                </a:lnTo>
                <a:lnTo>
                  <a:pt x="281635" y="7316"/>
                </a:lnTo>
                <a:lnTo>
                  <a:pt x="259689" y="0"/>
                </a:lnTo>
                <a:lnTo>
                  <a:pt x="248716" y="0"/>
                </a:lnTo>
                <a:lnTo>
                  <a:pt x="226771" y="7316"/>
                </a:lnTo>
                <a:lnTo>
                  <a:pt x="201168" y="40234"/>
                </a:lnTo>
                <a:lnTo>
                  <a:pt x="113385" y="157277"/>
                </a:lnTo>
                <a:lnTo>
                  <a:pt x="21945" y="307239"/>
                </a:lnTo>
                <a:lnTo>
                  <a:pt x="0" y="343815"/>
                </a:lnTo>
                <a:lnTo>
                  <a:pt x="0" y="373076"/>
                </a:lnTo>
                <a:lnTo>
                  <a:pt x="7315" y="416967"/>
                </a:lnTo>
                <a:lnTo>
                  <a:pt x="21945" y="464516"/>
                </a:lnTo>
                <a:lnTo>
                  <a:pt x="36576" y="497434"/>
                </a:lnTo>
                <a:lnTo>
                  <a:pt x="43891" y="519380"/>
                </a:lnTo>
                <a:lnTo>
                  <a:pt x="73152" y="716890"/>
                </a:lnTo>
                <a:lnTo>
                  <a:pt x="142646" y="1163117"/>
                </a:lnTo>
                <a:lnTo>
                  <a:pt x="164592" y="1320394"/>
                </a:lnTo>
                <a:lnTo>
                  <a:pt x="175564" y="1389888"/>
                </a:lnTo>
                <a:lnTo>
                  <a:pt x="175564" y="1437437"/>
                </a:lnTo>
                <a:lnTo>
                  <a:pt x="171907" y="1495959"/>
                </a:lnTo>
                <a:lnTo>
                  <a:pt x="168249" y="1539850"/>
                </a:lnTo>
                <a:lnTo>
                  <a:pt x="149961" y="1620317"/>
                </a:lnTo>
                <a:lnTo>
                  <a:pt x="131673" y="1678839"/>
                </a:lnTo>
                <a:lnTo>
                  <a:pt x="362102" y="1543508"/>
                </a:lnTo>
                <a:lnTo>
                  <a:pt x="325526" y="1247242"/>
                </a:lnTo>
                <a:lnTo>
                  <a:pt x="281635" y="903428"/>
                </a:lnTo>
                <a:lnTo>
                  <a:pt x="219456" y="464516"/>
                </a:lnTo>
                <a:lnTo>
                  <a:pt x="219456" y="438912"/>
                </a:lnTo>
                <a:lnTo>
                  <a:pt x="230428" y="413309"/>
                </a:lnTo>
                <a:lnTo>
                  <a:pt x="237744" y="402336"/>
                </a:lnTo>
                <a:lnTo>
                  <a:pt x="256032" y="391364"/>
                </a:lnTo>
                <a:lnTo>
                  <a:pt x="288950" y="380391"/>
                </a:lnTo>
                <a:lnTo>
                  <a:pt x="354787" y="376733"/>
                </a:lnTo>
                <a:lnTo>
                  <a:pt x="607161" y="376733"/>
                </a:lnTo>
                <a:lnTo>
                  <a:pt x="1133856" y="376733"/>
                </a:lnTo>
                <a:lnTo>
                  <a:pt x="1203350" y="376733"/>
                </a:lnTo>
                <a:lnTo>
                  <a:pt x="1386230" y="354788"/>
                </a:lnTo>
                <a:lnTo>
                  <a:pt x="1638604" y="351130"/>
                </a:lnTo>
                <a:lnTo>
                  <a:pt x="2161641" y="354788"/>
                </a:lnTo>
                <a:lnTo>
                  <a:pt x="2684678" y="354788"/>
                </a:lnTo>
                <a:lnTo>
                  <a:pt x="3171139" y="354788"/>
                </a:lnTo>
                <a:lnTo>
                  <a:pt x="3734409" y="354788"/>
                </a:lnTo>
                <a:lnTo>
                  <a:pt x="3895344" y="358445"/>
                </a:lnTo>
                <a:lnTo>
                  <a:pt x="3920947" y="362103"/>
                </a:lnTo>
                <a:lnTo>
                  <a:pt x="3950208" y="369418"/>
                </a:lnTo>
                <a:lnTo>
                  <a:pt x="4392777" y="398679"/>
                </a:lnTo>
                <a:lnTo>
                  <a:pt x="4425696" y="387706"/>
                </a:lnTo>
                <a:lnTo>
                  <a:pt x="4458614" y="369418"/>
                </a:lnTo>
                <a:lnTo>
                  <a:pt x="4480560" y="351130"/>
                </a:lnTo>
                <a:lnTo>
                  <a:pt x="4502505" y="318212"/>
                </a:lnTo>
                <a:lnTo>
                  <a:pt x="4509820" y="296266"/>
                </a:lnTo>
                <a:lnTo>
                  <a:pt x="4509820" y="270663"/>
                </a:lnTo>
                <a:lnTo>
                  <a:pt x="4495190" y="241402"/>
                </a:lnTo>
                <a:lnTo>
                  <a:pt x="4451299" y="208484"/>
                </a:lnTo>
                <a:lnTo>
                  <a:pt x="4385462" y="171908"/>
                </a:lnTo>
                <a:lnTo>
                  <a:pt x="4290364" y="138989"/>
                </a:lnTo>
                <a:lnTo>
                  <a:pt x="4195267" y="109728"/>
                </a:lnTo>
                <a:lnTo>
                  <a:pt x="4122115" y="91440"/>
                </a:lnTo>
                <a:lnTo>
                  <a:pt x="4012387" y="69495"/>
                </a:lnTo>
                <a:lnTo>
                  <a:pt x="3920947" y="62180"/>
                </a:lnTo>
                <a:lnTo>
                  <a:pt x="3723436" y="73152"/>
                </a:lnTo>
                <a:lnTo>
                  <a:pt x="3299155" y="91440"/>
                </a:lnTo>
                <a:lnTo>
                  <a:pt x="2874873" y="113386"/>
                </a:lnTo>
                <a:lnTo>
                  <a:pt x="2534716" y="128016"/>
                </a:lnTo>
                <a:lnTo>
                  <a:pt x="2238451" y="135332"/>
                </a:lnTo>
                <a:lnTo>
                  <a:pt x="1982419" y="1353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DDEF162B-4607-4973-AA36-974586C1EA1A}"/>
              </a:ext>
            </a:extLst>
          </p:cNvPr>
          <p:cNvSpPr/>
          <p:nvPr/>
        </p:nvSpPr>
        <p:spPr>
          <a:xfrm rot="5400000">
            <a:off x="5942013" y="5211762"/>
            <a:ext cx="685800" cy="733425"/>
          </a:xfrm>
          <a:custGeom>
            <a:avLst/>
            <a:gdLst>
              <a:gd name="connsiteX0" fmla="*/ 190500 w 685800"/>
              <a:gd name="connsiteY0" fmla="*/ 350044 h 733425"/>
              <a:gd name="connsiteX1" fmla="*/ 207168 w 685800"/>
              <a:gd name="connsiteY1" fmla="*/ 259557 h 733425"/>
              <a:gd name="connsiteX2" fmla="*/ 221456 w 685800"/>
              <a:gd name="connsiteY2" fmla="*/ 161925 h 733425"/>
              <a:gd name="connsiteX3" fmla="*/ 223837 w 685800"/>
              <a:gd name="connsiteY3" fmla="*/ 116682 h 733425"/>
              <a:gd name="connsiteX4" fmla="*/ 219075 w 685800"/>
              <a:gd name="connsiteY4" fmla="*/ 83344 h 733425"/>
              <a:gd name="connsiteX5" fmla="*/ 207168 w 685800"/>
              <a:gd name="connsiteY5" fmla="*/ 59532 h 733425"/>
              <a:gd name="connsiteX6" fmla="*/ 192881 w 685800"/>
              <a:gd name="connsiteY6" fmla="*/ 45244 h 733425"/>
              <a:gd name="connsiteX7" fmla="*/ 171450 w 685800"/>
              <a:gd name="connsiteY7" fmla="*/ 30957 h 733425"/>
              <a:gd name="connsiteX8" fmla="*/ 150018 w 685800"/>
              <a:gd name="connsiteY8" fmla="*/ 21432 h 733425"/>
              <a:gd name="connsiteX9" fmla="*/ 128587 w 685800"/>
              <a:gd name="connsiteY9" fmla="*/ 14288 h 733425"/>
              <a:gd name="connsiteX10" fmla="*/ 76200 w 685800"/>
              <a:gd name="connsiteY10" fmla="*/ 4763 h 733425"/>
              <a:gd name="connsiteX11" fmla="*/ 0 w 685800"/>
              <a:gd name="connsiteY11" fmla="*/ 2382 h 733425"/>
              <a:gd name="connsiteX12" fmla="*/ 685800 w 685800"/>
              <a:gd name="connsiteY12" fmla="*/ 0 h 733425"/>
              <a:gd name="connsiteX13" fmla="*/ 640556 w 685800"/>
              <a:gd name="connsiteY13" fmla="*/ 30957 h 733425"/>
              <a:gd name="connsiteX14" fmla="*/ 595312 w 685800"/>
              <a:gd name="connsiteY14" fmla="*/ 54769 h 733425"/>
              <a:gd name="connsiteX15" fmla="*/ 561975 w 685800"/>
              <a:gd name="connsiteY15" fmla="*/ 80963 h 733425"/>
              <a:gd name="connsiteX16" fmla="*/ 516731 w 685800"/>
              <a:gd name="connsiteY16" fmla="*/ 126207 h 733425"/>
              <a:gd name="connsiteX17" fmla="*/ 454818 w 685800"/>
              <a:gd name="connsiteY17" fmla="*/ 200025 h 733425"/>
              <a:gd name="connsiteX18" fmla="*/ 364331 w 685800"/>
              <a:gd name="connsiteY18" fmla="*/ 335757 h 733425"/>
              <a:gd name="connsiteX19" fmla="*/ 264318 w 685800"/>
              <a:gd name="connsiteY19" fmla="*/ 516732 h 733425"/>
              <a:gd name="connsiteX20" fmla="*/ 164306 w 685800"/>
              <a:gd name="connsiteY20" fmla="*/ 711994 h 733425"/>
              <a:gd name="connsiteX21" fmla="*/ 157162 w 685800"/>
              <a:gd name="connsiteY21" fmla="*/ 721519 h 733425"/>
              <a:gd name="connsiteX22" fmla="*/ 138112 w 685800"/>
              <a:gd name="connsiteY22" fmla="*/ 731044 h 733425"/>
              <a:gd name="connsiteX23" fmla="*/ 121443 w 685800"/>
              <a:gd name="connsiteY23" fmla="*/ 733425 h 733425"/>
              <a:gd name="connsiteX24" fmla="*/ 107156 w 685800"/>
              <a:gd name="connsiteY24" fmla="*/ 733425 h 733425"/>
              <a:gd name="connsiteX25" fmla="*/ 97631 w 685800"/>
              <a:gd name="connsiteY25" fmla="*/ 723900 h 733425"/>
              <a:gd name="connsiteX26" fmla="*/ 102393 w 685800"/>
              <a:gd name="connsiteY26" fmla="*/ 681038 h 733425"/>
              <a:gd name="connsiteX27" fmla="*/ 128587 w 685800"/>
              <a:gd name="connsiteY27" fmla="*/ 595313 h 733425"/>
              <a:gd name="connsiteX28" fmla="*/ 190500 w 685800"/>
              <a:gd name="connsiteY28" fmla="*/ 350044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85800" h="733425">
                <a:moveTo>
                  <a:pt x="190500" y="350044"/>
                </a:moveTo>
                <a:lnTo>
                  <a:pt x="207168" y="259557"/>
                </a:lnTo>
                <a:lnTo>
                  <a:pt x="221456" y="161925"/>
                </a:lnTo>
                <a:lnTo>
                  <a:pt x="223837" y="116682"/>
                </a:lnTo>
                <a:lnTo>
                  <a:pt x="219075" y="83344"/>
                </a:lnTo>
                <a:lnTo>
                  <a:pt x="207168" y="59532"/>
                </a:lnTo>
                <a:lnTo>
                  <a:pt x="192881" y="45244"/>
                </a:lnTo>
                <a:lnTo>
                  <a:pt x="171450" y="30957"/>
                </a:lnTo>
                <a:lnTo>
                  <a:pt x="150018" y="21432"/>
                </a:lnTo>
                <a:lnTo>
                  <a:pt x="128587" y="14288"/>
                </a:lnTo>
                <a:lnTo>
                  <a:pt x="76200" y="4763"/>
                </a:lnTo>
                <a:lnTo>
                  <a:pt x="0" y="2382"/>
                </a:lnTo>
                <a:lnTo>
                  <a:pt x="685800" y="0"/>
                </a:lnTo>
                <a:lnTo>
                  <a:pt x="640556" y="30957"/>
                </a:lnTo>
                <a:lnTo>
                  <a:pt x="595312" y="54769"/>
                </a:lnTo>
                <a:lnTo>
                  <a:pt x="561975" y="80963"/>
                </a:lnTo>
                <a:lnTo>
                  <a:pt x="516731" y="126207"/>
                </a:lnTo>
                <a:lnTo>
                  <a:pt x="454818" y="200025"/>
                </a:lnTo>
                <a:lnTo>
                  <a:pt x="364331" y="335757"/>
                </a:lnTo>
                <a:lnTo>
                  <a:pt x="264318" y="516732"/>
                </a:lnTo>
                <a:lnTo>
                  <a:pt x="164306" y="711994"/>
                </a:lnTo>
                <a:lnTo>
                  <a:pt x="157162" y="721519"/>
                </a:lnTo>
                <a:lnTo>
                  <a:pt x="138112" y="731044"/>
                </a:lnTo>
                <a:lnTo>
                  <a:pt x="121443" y="733425"/>
                </a:lnTo>
                <a:lnTo>
                  <a:pt x="107156" y="733425"/>
                </a:lnTo>
                <a:lnTo>
                  <a:pt x="97631" y="723900"/>
                </a:lnTo>
                <a:lnTo>
                  <a:pt x="102393" y="681038"/>
                </a:lnTo>
                <a:lnTo>
                  <a:pt x="128587" y="595313"/>
                </a:lnTo>
                <a:lnTo>
                  <a:pt x="190500" y="3500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43A27FC6-90FC-4CEB-835C-86A457703F8B}"/>
              </a:ext>
            </a:extLst>
          </p:cNvPr>
          <p:cNvSpPr/>
          <p:nvPr/>
        </p:nvSpPr>
        <p:spPr>
          <a:xfrm rot="5400000">
            <a:off x="5936457" y="1591468"/>
            <a:ext cx="298450" cy="1236663"/>
          </a:xfrm>
          <a:custGeom>
            <a:avLst/>
            <a:gdLst>
              <a:gd name="connsiteX0" fmla="*/ 242888 w 297657"/>
              <a:gd name="connsiteY0" fmla="*/ 583406 h 1235869"/>
              <a:gd name="connsiteX1" fmla="*/ 214313 w 297657"/>
              <a:gd name="connsiteY1" fmla="*/ 330994 h 1235869"/>
              <a:gd name="connsiteX2" fmla="*/ 176213 w 297657"/>
              <a:gd name="connsiteY2" fmla="*/ 0 h 1235869"/>
              <a:gd name="connsiteX3" fmla="*/ 61913 w 297657"/>
              <a:gd name="connsiteY3" fmla="*/ 11906 h 1235869"/>
              <a:gd name="connsiteX4" fmla="*/ 14288 w 297657"/>
              <a:gd name="connsiteY4" fmla="*/ 100012 h 1235869"/>
              <a:gd name="connsiteX5" fmla="*/ 4763 w 297657"/>
              <a:gd name="connsiteY5" fmla="*/ 123825 h 1235869"/>
              <a:gd name="connsiteX6" fmla="*/ 0 w 297657"/>
              <a:gd name="connsiteY6" fmla="*/ 152400 h 1235869"/>
              <a:gd name="connsiteX7" fmla="*/ 2382 w 297657"/>
              <a:gd name="connsiteY7" fmla="*/ 192881 h 1235869"/>
              <a:gd name="connsiteX8" fmla="*/ 11907 w 297657"/>
              <a:gd name="connsiteY8" fmla="*/ 242887 h 1235869"/>
              <a:gd name="connsiteX9" fmla="*/ 33338 w 297657"/>
              <a:gd name="connsiteY9" fmla="*/ 335756 h 1235869"/>
              <a:gd name="connsiteX10" fmla="*/ 64294 w 297657"/>
              <a:gd name="connsiteY10" fmla="*/ 504825 h 1235869"/>
              <a:gd name="connsiteX11" fmla="*/ 83344 w 297657"/>
              <a:gd name="connsiteY11" fmla="*/ 616744 h 1235869"/>
              <a:gd name="connsiteX12" fmla="*/ 100013 w 297657"/>
              <a:gd name="connsiteY12" fmla="*/ 742950 h 1235869"/>
              <a:gd name="connsiteX13" fmla="*/ 119063 w 297657"/>
              <a:gd name="connsiteY13" fmla="*/ 892969 h 1235869"/>
              <a:gd name="connsiteX14" fmla="*/ 135732 w 297657"/>
              <a:gd name="connsiteY14" fmla="*/ 1092994 h 1235869"/>
              <a:gd name="connsiteX15" fmla="*/ 145257 w 297657"/>
              <a:gd name="connsiteY15" fmla="*/ 1235869 h 1235869"/>
              <a:gd name="connsiteX16" fmla="*/ 297657 w 297657"/>
              <a:gd name="connsiteY16" fmla="*/ 1212056 h 1235869"/>
              <a:gd name="connsiteX17" fmla="*/ 280988 w 297657"/>
              <a:gd name="connsiteY17" fmla="*/ 973931 h 1235869"/>
              <a:gd name="connsiteX18" fmla="*/ 242888 w 297657"/>
              <a:gd name="connsiteY18" fmla="*/ 583406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7657" h="1235869">
                <a:moveTo>
                  <a:pt x="242888" y="583406"/>
                </a:moveTo>
                <a:lnTo>
                  <a:pt x="214313" y="330994"/>
                </a:lnTo>
                <a:lnTo>
                  <a:pt x="176213" y="0"/>
                </a:lnTo>
                <a:lnTo>
                  <a:pt x="61913" y="11906"/>
                </a:lnTo>
                <a:lnTo>
                  <a:pt x="14288" y="100012"/>
                </a:lnTo>
                <a:lnTo>
                  <a:pt x="4763" y="123825"/>
                </a:lnTo>
                <a:lnTo>
                  <a:pt x="0" y="152400"/>
                </a:lnTo>
                <a:lnTo>
                  <a:pt x="2382" y="192881"/>
                </a:lnTo>
                <a:lnTo>
                  <a:pt x="11907" y="242887"/>
                </a:lnTo>
                <a:lnTo>
                  <a:pt x="33338" y="335756"/>
                </a:lnTo>
                <a:lnTo>
                  <a:pt x="64294" y="504825"/>
                </a:lnTo>
                <a:lnTo>
                  <a:pt x="83344" y="616744"/>
                </a:lnTo>
                <a:lnTo>
                  <a:pt x="100013" y="742950"/>
                </a:lnTo>
                <a:lnTo>
                  <a:pt x="119063" y="892969"/>
                </a:lnTo>
                <a:lnTo>
                  <a:pt x="135732" y="1092994"/>
                </a:lnTo>
                <a:lnTo>
                  <a:pt x="145257" y="1235869"/>
                </a:lnTo>
                <a:lnTo>
                  <a:pt x="297657" y="1212056"/>
                </a:lnTo>
                <a:lnTo>
                  <a:pt x="280988" y="973931"/>
                </a:lnTo>
                <a:lnTo>
                  <a:pt x="242888" y="583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CEA23930-6DA7-4073-9662-6D68D3BE483B}"/>
              </a:ext>
            </a:extLst>
          </p:cNvPr>
          <p:cNvSpPr/>
          <p:nvPr/>
        </p:nvSpPr>
        <p:spPr>
          <a:xfrm rot="5400000">
            <a:off x="5901531" y="2185194"/>
            <a:ext cx="363538" cy="1225550"/>
          </a:xfrm>
          <a:custGeom>
            <a:avLst/>
            <a:gdLst>
              <a:gd name="connsiteX0" fmla="*/ 78581 w 364331"/>
              <a:gd name="connsiteY0" fmla="*/ 609600 h 1226343"/>
              <a:gd name="connsiteX1" fmla="*/ 0 w 364331"/>
              <a:gd name="connsiteY1" fmla="*/ 4762 h 1226343"/>
              <a:gd name="connsiteX2" fmla="*/ 230981 w 364331"/>
              <a:gd name="connsiteY2" fmla="*/ 0 h 1226343"/>
              <a:gd name="connsiteX3" fmla="*/ 242887 w 364331"/>
              <a:gd name="connsiteY3" fmla="*/ 207168 h 1226343"/>
              <a:gd name="connsiteX4" fmla="*/ 266700 w 364331"/>
              <a:gd name="connsiteY4" fmla="*/ 545306 h 1226343"/>
              <a:gd name="connsiteX5" fmla="*/ 300037 w 364331"/>
              <a:gd name="connsiteY5" fmla="*/ 1054893 h 1226343"/>
              <a:gd name="connsiteX6" fmla="*/ 307181 w 364331"/>
              <a:gd name="connsiteY6" fmla="*/ 1081087 h 1226343"/>
              <a:gd name="connsiteX7" fmla="*/ 326231 w 364331"/>
              <a:gd name="connsiteY7" fmla="*/ 1116806 h 1226343"/>
              <a:gd name="connsiteX8" fmla="*/ 342900 w 364331"/>
              <a:gd name="connsiteY8" fmla="*/ 1140618 h 1226343"/>
              <a:gd name="connsiteX9" fmla="*/ 357187 w 364331"/>
              <a:gd name="connsiteY9" fmla="*/ 1157287 h 1226343"/>
              <a:gd name="connsiteX10" fmla="*/ 364331 w 364331"/>
              <a:gd name="connsiteY10" fmla="*/ 1173956 h 1226343"/>
              <a:gd name="connsiteX11" fmla="*/ 350043 w 364331"/>
              <a:gd name="connsiteY11" fmla="*/ 1226343 h 1226343"/>
              <a:gd name="connsiteX12" fmla="*/ 152400 w 364331"/>
              <a:gd name="connsiteY12" fmla="*/ 1204912 h 1226343"/>
              <a:gd name="connsiteX13" fmla="*/ 135731 w 364331"/>
              <a:gd name="connsiteY13" fmla="*/ 1050131 h 1226343"/>
              <a:gd name="connsiteX14" fmla="*/ 107156 w 364331"/>
              <a:gd name="connsiteY14" fmla="*/ 835818 h 1226343"/>
              <a:gd name="connsiteX15" fmla="*/ 78581 w 364331"/>
              <a:gd name="connsiteY15" fmla="*/ 609600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4331" h="1226343">
                <a:moveTo>
                  <a:pt x="78581" y="609600"/>
                </a:moveTo>
                <a:lnTo>
                  <a:pt x="0" y="4762"/>
                </a:lnTo>
                <a:lnTo>
                  <a:pt x="230981" y="0"/>
                </a:lnTo>
                <a:lnTo>
                  <a:pt x="242887" y="207168"/>
                </a:lnTo>
                <a:lnTo>
                  <a:pt x="266700" y="545306"/>
                </a:lnTo>
                <a:lnTo>
                  <a:pt x="300037" y="1054893"/>
                </a:lnTo>
                <a:lnTo>
                  <a:pt x="307181" y="1081087"/>
                </a:lnTo>
                <a:lnTo>
                  <a:pt x="326231" y="1116806"/>
                </a:lnTo>
                <a:lnTo>
                  <a:pt x="342900" y="1140618"/>
                </a:lnTo>
                <a:lnTo>
                  <a:pt x="357187" y="1157287"/>
                </a:lnTo>
                <a:lnTo>
                  <a:pt x="364331" y="1173956"/>
                </a:lnTo>
                <a:lnTo>
                  <a:pt x="350043" y="1226343"/>
                </a:lnTo>
                <a:lnTo>
                  <a:pt x="152400" y="1204912"/>
                </a:lnTo>
                <a:lnTo>
                  <a:pt x="135731" y="1050131"/>
                </a:lnTo>
                <a:lnTo>
                  <a:pt x="107156" y="835818"/>
                </a:lnTo>
                <a:lnTo>
                  <a:pt x="78581" y="609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0B573145-4DF2-432A-9A9E-E4B25DEF76C9}"/>
              </a:ext>
            </a:extLst>
          </p:cNvPr>
          <p:cNvSpPr/>
          <p:nvPr/>
        </p:nvSpPr>
        <p:spPr>
          <a:xfrm>
            <a:off x="3436938" y="3421063"/>
            <a:ext cx="2552700" cy="568325"/>
          </a:xfrm>
          <a:custGeom>
            <a:avLst/>
            <a:gdLst>
              <a:gd name="connsiteX0" fmla="*/ 1335881 w 2552700"/>
              <a:gd name="connsiteY0" fmla="*/ 178594 h 566738"/>
              <a:gd name="connsiteX1" fmla="*/ 1088231 w 2552700"/>
              <a:gd name="connsiteY1" fmla="*/ 216694 h 566738"/>
              <a:gd name="connsiteX2" fmla="*/ 781050 w 2552700"/>
              <a:gd name="connsiteY2" fmla="*/ 264319 h 566738"/>
              <a:gd name="connsiteX3" fmla="*/ 566737 w 2552700"/>
              <a:gd name="connsiteY3" fmla="*/ 300038 h 566738"/>
              <a:gd name="connsiteX4" fmla="*/ 440531 w 2552700"/>
              <a:gd name="connsiteY4" fmla="*/ 319088 h 566738"/>
              <a:gd name="connsiteX5" fmla="*/ 411956 w 2552700"/>
              <a:gd name="connsiteY5" fmla="*/ 323850 h 566738"/>
              <a:gd name="connsiteX6" fmla="*/ 376237 w 2552700"/>
              <a:gd name="connsiteY6" fmla="*/ 321469 h 566738"/>
              <a:gd name="connsiteX7" fmla="*/ 321469 w 2552700"/>
              <a:gd name="connsiteY7" fmla="*/ 314325 h 566738"/>
              <a:gd name="connsiteX8" fmla="*/ 259556 w 2552700"/>
              <a:gd name="connsiteY8" fmla="*/ 297657 h 566738"/>
              <a:gd name="connsiteX9" fmla="*/ 176212 w 2552700"/>
              <a:gd name="connsiteY9" fmla="*/ 266700 h 566738"/>
              <a:gd name="connsiteX10" fmla="*/ 102394 w 2552700"/>
              <a:gd name="connsiteY10" fmla="*/ 230982 h 566738"/>
              <a:gd name="connsiteX11" fmla="*/ 59531 w 2552700"/>
              <a:gd name="connsiteY11" fmla="*/ 209550 h 566738"/>
              <a:gd name="connsiteX12" fmla="*/ 42862 w 2552700"/>
              <a:gd name="connsiteY12" fmla="*/ 204788 h 566738"/>
              <a:gd name="connsiteX13" fmla="*/ 21431 w 2552700"/>
              <a:gd name="connsiteY13" fmla="*/ 202407 h 566738"/>
              <a:gd name="connsiteX14" fmla="*/ 11906 w 2552700"/>
              <a:gd name="connsiteY14" fmla="*/ 202407 h 566738"/>
              <a:gd name="connsiteX15" fmla="*/ 2381 w 2552700"/>
              <a:gd name="connsiteY15" fmla="*/ 207169 h 566738"/>
              <a:gd name="connsiteX16" fmla="*/ 0 w 2552700"/>
              <a:gd name="connsiteY16" fmla="*/ 219075 h 566738"/>
              <a:gd name="connsiteX17" fmla="*/ 7144 w 2552700"/>
              <a:gd name="connsiteY17" fmla="*/ 238125 h 566738"/>
              <a:gd name="connsiteX18" fmla="*/ 28575 w 2552700"/>
              <a:gd name="connsiteY18" fmla="*/ 269082 h 566738"/>
              <a:gd name="connsiteX19" fmla="*/ 100012 w 2552700"/>
              <a:gd name="connsiteY19" fmla="*/ 342900 h 566738"/>
              <a:gd name="connsiteX20" fmla="*/ 159544 w 2552700"/>
              <a:gd name="connsiteY20" fmla="*/ 400050 h 566738"/>
              <a:gd name="connsiteX21" fmla="*/ 216694 w 2552700"/>
              <a:gd name="connsiteY21" fmla="*/ 452438 h 566738"/>
              <a:gd name="connsiteX22" fmla="*/ 278606 w 2552700"/>
              <a:gd name="connsiteY22" fmla="*/ 497682 h 566738"/>
              <a:gd name="connsiteX23" fmla="*/ 328612 w 2552700"/>
              <a:gd name="connsiteY23" fmla="*/ 528638 h 566738"/>
              <a:gd name="connsiteX24" fmla="*/ 366712 w 2552700"/>
              <a:gd name="connsiteY24" fmla="*/ 550069 h 566738"/>
              <a:gd name="connsiteX25" fmla="*/ 409575 w 2552700"/>
              <a:gd name="connsiteY25" fmla="*/ 564357 h 566738"/>
              <a:gd name="connsiteX26" fmla="*/ 435769 w 2552700"/>
              <a:gd name="connsiteY26" fmla="*/ 566738 h 566738"/>
              <a:gd name="connsiteX27" fmla="*/ 519112 w 2552700"/>
              <a:gd name="connsiteY27" fmla="*/ 535782 h 566738"/>
              <a:gd name="connsiteX28" fmla="*/ 747712 w 2552700"/>
              <a:gd name="connsiteY28" fmla="*/ 469107 h 566738"/>
              <a:gd name="connsiteX29" fmla="*/ 964406 w 2552700"/>
              <a:gd name="connsiteY29" fmla="*/ 411957 h 566738"/>
              <a:gd name="connsiteX30" fmla="*/ 1147762 w 2552700"/>
              <a:gd name="connsiteY30" fmla="*/ 381000 h 566738"/>
              <a:gd name="connsiteX31" fmla="*/ 1478756 w 2552700"/>
              <a:gd name="connsiteY31" fmla="*/ 330994 h 566738"/>
              <a:gd name="connsiteX32" fmla="*/ 1597819 w 2552700"/>
              <a:gd name="connsiteY32" fmla="*/ 314325 h 566738"/>
              <a:gd name="connsiteX33" fmla="*/ 1743075 w 2552700"/>
              <a:gd name="connsiteY33" fmla="*/ 297657 h 566738"/>
              <a:gd name="connsiteX34" fmla="*/ 1933575 w 2552700"/>
              <a:gd name="connsiteY34" fmla="*/ 288132 h 566738"/>
              <a:gd name="connsiteX35" fmla="*/ 2197894 w 2552700"/>
              <a:gd name="connsiteY35" fmla="*/ 280988 h 566738"/>
              <a:gd name="connsiteX36" fmla="*/ 2457450 w 2552700"/>
              <a:gd name="connsiteY36" fmla="*/ 276225 h 566738"/>
              <a:gd name="connsiteX37" fmla="*/ 2493169 w 2552700"/>
              <a:gd name="connsiteY37" fmla="*/ 271463 h 566738"/>
              <a:gd name="connsiteX38" fmla="*/ 2514600 w 2552700"/>
              <a:gd name="connsiteY38" fmla="*/ 261938 h 566738"/>
              <a:gd name="connsiteX39" fmla="*/ 2533650 w 2552700"/>
              <a:gd name="connsiteY39" fmla="*/ 247650 h 566738"/>
              <a:gd name="connsiteX40" fmla="*/ 2543175 w 2552700"/>
              <a:gd name="connsiteY40" fmla="*/ 235744 h 566738"/>
              <a:gd name="connsiteX41" fmla="*/ 2550319 w 2552700"/>
              <a:gd name="connsiteY41" fmla="*/ 216694 h 566738"/>
              <a:gd name="connsiteX42" fmla="*/ 2552700 w 2552700"/>
              <a:gd name="connsiteY42" fmla="*/ 202407 h 566738"/>
              <a:gd name="connsiteX43" fmla="*/ 2547937 w 2552700"/>
              <a:gd name="connsiteY43" fmla="*/ 183357 h 566738"/>
              <a:gd name="connsiteX44" fmla="*/ 2540794 w 2552700"/>
              <a:gd name="connsiteY44" fmla="*/ 169069 h 566738"/>
              <a:gd name="connsiteX45" fmla="*/ 2528887 w 2552700"/>
              <a:gd name="connsiteY45" fmla="*/ 154782 h 566738"/>
              <a:gd name="connsiteX46" fmla="*/ 2497931 w 2552700"/>
              <a:gd name="connsiteY46" fmla="*/ 133350 h 566738"/>
              <a:gd name="connsiteX47" fmla="*/ 2459831 w 2552700"/>
              <a:gd name="connsiteY47" fmla="*/ 114300 h 566738"/>
              <a:gd name="connsiteX48" fmla="*/ 2407444 w 2552700"/>
              <a:gd name="connsiteY48" fmla="*/ 90488 h 566738"/>
              <a:gd name="connsiteX49" fmla="*/ 2336006 w 2552700"/>
              <a:gd name="connsiteY49" fmla="*/ 59532 h 566738"/>
              <a:gd name="connsiteX50" fmla="*/ 2240756 w 2552700"/>
              <a:gd name="connsiteY50" fmla="*/ 26194 h 566738"/>
              <a:gd name="connsiteX51" fmla="*/ 2181225 w 2552700"/>
              <a:gd name="connsiteY51" fmla="*/ 4763 h 566738"/>
              <a:gd name="connsiteX52" fmla="*/ 2164556 w 2552700"/>
              <a:gd name="connsiteY52" fmla="*/ 0 h 566738"/>
              <a:gd name="connsiteX53" fmla="*/ 2133600 w 2552700"/>
              <a:gd name="connsiteY53" fmla="*/ 7144 h 566738"/>
              <a:gd name="connsiteX54" fmla="*/ 2102644 w 2552700"/>
              <a:gd name="connsiteY54" fmla="*/ 23813 h 566738"/>
              <a:gd name="connsiteX55" fmla="*/ 2078831 w 2552700"/>
              <a:gd name="connsiteY55" fmla="*/ 42863 h 566738"/>
              <a:gd name="connsiteX56" fmla="*/ 2047875 w 2552700"/>
              <a:gd name="connsiteY56" fmla="*/ 64294 h 566738"/>
              <a:gd name="connsiteX57" fmla="*/ 2005012 w 2552700"/>
              <a:gd name="connsiteY57" fmla="*/ 85725 h 566738"/>
              <a:gd name="connsiteX58" fmla="*/ 1947862 w 2552700"/>
              <a:gd name="connsiteY58" fmla="*/ 102394 h 566738"/>
              <a:gd name="connsiteX59" fmla="*/ 1893094 w 2552700"/>
              <a:gd name="connsiteY59" fmla="*/ 111919 h 566738"/>
              <a:gd name="connsiteX60" fmla="*/ 1826419 w 2552700"/>
              <a:gd name="connsiteY60" fmla="*/ 116682 h 566738"/>
              <a:gd name="connsiteX61" fmla="*/ 1738312 w 2552700"/>
              <a:gd name="connsiteY61" fmla="*/ 116682 h 566738"/>
              <a:gd name="connsiteX62" fmla="*/ 1469231 w 2552700"/>
              <a:gd name="connsiteY62" fmla="*/ 154782 h 566738"/>
              <a:gd name="connsiteX63" fmla="*/ 1335881 w 2552700"/>
              <a:gd name="connsiteY63" fmla="*/ 178594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52700" h="566738">
                <a:moveTo>
                  <a:pt x="1335881" y="178594"/>
                </a:moveTo>
                <a:lnTo>
                  <a:pt x="1088231" y="216694"/>
                </a:lnTo>
                <a:lnTo>
                  <a:pt x="781050" y="264319"/>
                </a:lnTo>
                <a:lnTo>
                  <a:pt x="566737" y="300038"/>
                </a:lnTo>
                <a:lnTo>
                  <a:pt x="440531" y="319088"/>
                </a:lnTo>
                <a:lnTo>
                  <a:pt x="411956" y="323850"/>
                </a:lnTo>
                <a:lnTo>
                  <a:pt x="376237" y="321469"/>
                </a:lnTo>
                <a:lnTo>
                  <a:pt x="321469" y="314325"/>
                </a:lnTo>
                <a:lnTo>
                  <a:pt x="259556" y="297657"/>
                </a:lnTo>
                <a:lnTo>
                  <a:pt x="176212" y="266700"/>
                </a:lnTo>
                <a:lnTo>
                  <a:pt x="102394" y="230982"/>
                </a:lnTo>
                <a:lnTo>
                  <a:pt x="59531" y="209550"/>
                </a:lnTo>
                <a:lnTo>
                  <a:pt x="42862" y="204788"/>
                </a:lnTo>
                <a:lnTo>
                  <a:pt x="21431" y="202407"/>
                </a:lnTo>
                <a:lnTo>
                  <a:pt x="11906" y="202407"/>
                </a:lnTo>
                <a:lnTo>
                  <a:pt x="2381" y="207169"/>
                </a:lnTo>
                <a:lnTo>
                  <a:pt x="0" y="219075"/>
                </a:lnTo>
                <a:lnTo>
                  <a:pt x="7144" y="238125"/>
                </a:lnTo>
                <a:lnTo>
                  <a:pt x="28575" y="269082"/>
                </a:lnTo>
                <a:lnTo>
                  <a:pt x="100012" y="342900"/>
                </a:lnTo>
                <a:lnTo>
                  <a:pt x="159544" y="400050"/>
                </a:lnTo>
                <a:lnTo>
                  <a:pt x="216694" y="452438"/>
                </a:lnTo>
                <a:lnTo>
                  <a:pt x="278606" y="497682"/>
                </a:lnTo>
                <a:lnTo>
                  <a:pt x="328612" y="528638"/>
                </a:lnTo>
                <a:lnTo>
                  <a:pt x="366712" y="550069"/>
                </a:lnTo>
                <a:lnTo>
                  <a:pt x="409575" y="564357"/>
                </a:lnTo>
                <a:lnTo>
                  <a:pt x="435769" y="566738"/>
                </a:lnTo>
                <a:lnTo>
                  <a:pt x="519112" y="535782"/>
                </a:lnTo>
                <a:lnTo>
                  <a:pt x="747712" y="469107"/>
                </a:lnTo>
                <a:lnTo>
                  <a:pt x="964406" y="411957"/>
                </a:lnTo>
                <a:lnTo>
                  <a:pt x="1147762" y="381000"/>
                </a:lnTo>
                <a:lnTo>
                  <a:pt x="1478756" y="330994"/>
                </a:lnTo>
                <a:lnTo>
                  <a:pt x="1597819" y="314325"/>
                </a:lnTo>
                <a:lnTo>
                  <a:pt x="1743075" y="297657"/>
                </a:lnTo>
                <a:lnTo>
                  <a:pt x="1933575" y="288132"/>
                </a:lnTo>
                <a:lnTo>
                  <a:pt x="2197894" y="280988"/>
                </a:lnTo>
                <a:lnTo>
                  <a:pt x="2457450" y="276225"/>
                </a:lnTo>
                <a:lnTo>
                  <a:pt x="2493169" y="271463"/>
                </a:lnTo>
                <a:lnTo>
                  <a:pt x="2514600" y="261938"/>
                </a:lnTo>
                <a:lnTo>
                  <a:pt x="2533650" y="247650"/>
                </a:lnTo>
                <a:lnTo>
                  <a:pt x="2543175" y="235744"/>
                </a:lnTo>
                <a:lnTo>
                  <a:pt x="2550319" y="216694"/>
                </a:lnTo>
                <a:lnTo>
                  <a:pt x="2552700" y="202407"/>
                </a:lnTo>
                <a:lnTo>
                  <a:pt x="2547937" y="183357"/>
                </a:lnTo>
                <a:lnTo>
                  <a:pt x="2540794" y="169069"/>
                </a:lnTo>
                <a:lnTo>
                  <a:pt x="2528887" y="154782"/>
                </a:lnTo>
                <a:lnTo>
                  <a:pt x="2497931" y="133350"/>
                </a:lnTo>
                <a:lnTo>
                  <a:pt x="2459831" y="114300"/>
                </a:lnTo>
                <a:lnTo>
                  <a:pt x="2407444" y="90488"/>
                </a:lnTo>
                <a:lnTo>
                  <a:pt x="2336006" y="59532"/>
                </a:lnTo>
                <a:lnTo>
                  <a:pt x="2240756" y="26194"/>
                </a:lnTo>
                <a:lnTo>
                  <a:pt x="2181225" y="4763"/>
                </a:lnTo>
                <a:lnTo>
                  <a:pt x="2164556" y="0"/>
                </a:lnTo>
                <a:lnTo>
                  <a:pt x="2133600" y="7144"/>
                </a:lnTo>
                <a:lnTo>
                  <a:pt x="2102644" y="23813"/>
                </a:lnTo>
                <a:lnTo>
                  <a:pt x="2078831" y="42863"/>
                </a:lnTo>
                <a:lnTo>
                  <a:pt x="2047875" y="64294"/>
                </a:lnTo>
                <a:lnTo>
                  <a:pt x="2005012" y="85725"/>
                </a:lnTo>
                <a:lnTo>
                  <a:pt x="1947862" y="102394"/>
                </a:lnTo>
                <a:lnTo>
                  <a:pt x="1893094" y="111919"/>
                </a:lnTo>
                <a:lnTo>
                  <a:pt x="1826419" y="116682"/>
                </a:lnTo>
                <a:lnTo>
                  <a:pt x="1738312" y="116682"/>
                </a:lnTo>
                <a:lnTo>
                  <a:pt x="1469231" y="154782"/>
                </a:lnTo>
                <a:lnTo>
                  <a:pt x="1335881" y="178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16131D6A-13B0-48F0-BEC4-66C2ED09FDD4}"/>
              </a:ext>
            </a:extLst>
          </p:cNvPr>
          <p:cNvSpPr/>
          <p:nvPr/>
        </p:nvSpPr>
        <p:spPr>
          <a:xfrm rot="5400000">
            <a:off x="3636168" y="4044157"/>
            <a:ext cx="2805113" cy="476250"/>
          </a:xfrm>
          <a:custGeom>
            <a:avLst/>
            <a:gdLst>
              <a:gd name="connsiteX0" fmla="*/ 1788319 w 2805113"/>
              <a:gd name="connsiteY0" fmla="*/ 64293 h 476250"/>
              <a:gd name="connsiteX1" fmla="*/ 1552575 w 2805113"/>
              <a:gd name="connsiteY1" fmla="*/ 73818 h 476250"/>
              <a:gd name="connsiteX2" fmla="*/ 1243013 w 2805113"/>
              <a:gd name="connsiteY2" fmla="*/ 88106 h 476250"/>
              <a:gd name="connsiteX3" fmla="*/ 952500 w 2805113"/>
              <a:gd name="connsiteY3" fmla="*/ 83343 h 476250"/>
              <a:gd name="connsiteX4" fmla="*/ 814388 w 2805113"/>
              <a:gd name="connsiteY4" fmla="*/ 85725 h 476250"/>
              <a:gd name="connsiteX5" fmla="*/ 638175 w 2805113"/>
              <a:gd name="connsiteY5" fmla="*/ 85725 h 476250"/>
              <a:gd name="connsiteX6" fmla="*/ 581025 w 2805113"/>
              <a:gd name="connsiteY6" fmla="*/ 83343 h 476250"/>
              <a:gd name="connsiteX7" fmla="*/ 514350 w 2805113"/>
              <a:gd name="connsiteY7" fmla="*/ 80962 h 476250"/>
              <a:gd name="connsiteX8" fmla="*/ 459582 w 2805113"/>
              <a:gd name="connsiteY8" fmla="*/ 76200 h 476250"/>
              <a:gd name="connsiteX9" fmla="*/ 411957 w 2805113"/>
              <a:gd name="connsiteY9" fmla="*/ 71437 h 476250"/>
              <a:gd name="connsiteX10" fmla="*/ 357188 w 2805113"/>
              <a:gd name="connsiteY10" fmla="*/ 59531 h 476250"/>
              <a:gd name="connsiteX11" fmla="*/ 319088 w 2805113"/>
              <a:gd name="connsiteY11" fmla="*/ 47625 h 476250"/>
              <a:gd name="connsiteX12" fmla="*/ 290513 w 2805113"/>
              <a:gd name="connsiteY12" fmla="*/ 35718 h 476250"/>
              <a:gd name="connsiteX13" fmla="*/ 261938 w 2805113"/>
              <a:gd name="connsiteY13" fmla="*/ 26193 h 476250"/>
              <a:gd name="connsiteX14" fmla="*/ 223838 w 2805113"/>
              <a:gd name="connsiteY14" fmla="*/ 26193 h 476250"/>
              <a:gd name="connsiteX15" fmla="*/ 200025 w 2805113"/>
              <a:gd name="connsiteY15" fmla="*/ 30956 h 476250"/>
              <a:gd name="connsiteX16" fmla="*/ 173832 w 2805113"/>
              <a:gd name="connsiteY16" fmla="*/ 45243 h 476250"/>
              <a:gd name="connsiteX17" fmla="*/ 154782 w 2805113"/>
              <a:gd name="connsiteY17" fmla="*/ 66675 h 476250"/>
              <a:gd name="connsiteX18" fmla="*/ 135732 w 2805113"/>
              <a:gd name="connsiteY18" fmla="*/ 107156 h 476250"/>
              <a:gd name="connsiteX19" fmla="*/ 78582 w 2805113"/>
              <a:gd name="connsiteY19" fmla="*/ 252412 h 476250"/>
              <a:gd name="connsiteX20" fmla="*/ 2382 w 2805113"/>
              <a:gd name="connsiteY20" fmla="*/ 442912 h 476250"/>
              <a:gd name="connsiteX21" fmla="*/ 0 w 2805113"/>
              <a:gd name="connsiteY21" fmla="*/ 459581 h 476250"/>
              <a:gd name="connsiteX22" fmla="*/ 2382 w 2805113"/>
              <a:gd name="connsiteY22" fmla="*/ 469106 h 476250"/>
              <a:gd name="connsiteX23" fmla="*/ 7144 w 2805113"/>
              <a:gd name="connsiteY23" fmla="*/ 476250 h 476250"/>
              <a:gd name="connsiteX24" fmla="*/ 28575 w 2805113"/>
              <a:gd name="connsiteY24" fmla="*/ 476250 h 476250"/>
              <a:gd name="connsiteX25" fmla="*/ 54769 w 2805113"/>
              <a:gd name="connsiteY25" fmla="*/ 461962 h 476250"/>
              <a:gd name="connsiteX26" fmla="*/ 78582 w 2805113"/>
              <a:gd name="connsiteY26" fmla="*/ 431006 h 476250"/>
              <a:gd name="connsiteX27" fmla="*/ 107157 w 2805113"/>
              <a:gd name="connsiteY27" fmla="*/ 392906 h 476250"/>
              <a:gd name="connsiteX28" fmla="*/ 145257 w 2805113"/>
              <a:gd name="connsiteY28" fmla="*/ 354806 h 476250"/>
              <a:gd name="connsiteX29" fmla="*/ 171450 w 2805113"/>
              <a:gd name="connsiteY29" fmla="*/ 330993 h 476250"/>
              <a:gd name="connsiteX30" fmla="*/ 202407 w 2805113"/>
              <a:gd name="connsiteY30" fmla="*/ 311943 h 476250"/>
              <a:gd name="connsiteX31" fmla="*/ 240507 w 2805113"/>
              <a:gd name="connsiteY31" fmla="*/ 302418 h 476250"/>
              <a:gd name="connsiteX32" fmla="*/ 357188 w 2805113"/>
              <a:gd name="connsiteY32" fmla="*/ 292893 h 476250"/>
              <a:gd name="connsiteX33" fmla="*/ 531019 w 2805113"/>
              <a:gd name="connsiteY33" fmla="*/ 285750 h 476250"/>
              <a:gd name="connsiteX34" fmla="*/ 721519 w 2805113"/>
              <a:gd name="connsiteY34" fmla="*/ 283368 h 476250"/>
              <a:gd name="connsiteX35" fmla="*/ 890588 w 2805113"/>
              <a:gd name="connsiteY35" fmla="*/ 285750 h 476250"/>
              <a:gd name="connsiteX36" fmla="*/ 1107282 w 2805113"/>
              <a:gd name="connsiteY36" fmla="*/ 283368 h 476250"/>
              <a:gd name="connsiteX37" fmla="*/ 1462088 w 2805113"/>
              <a:gd name="connsiteY37" fmla="*/ 283368 h 476250"/>
              <a:gd name="connsiteX38" fmla="*/ 1790700 w 2805113"/>
              <a:gd name="connsiteY38" fmla="*/ 273843 h 476250"/>
              <a:gd name="connsiteX39" fmla="*/ 2157413 w 2805113"/>
              <a:gd name="connsiteY39" fmla="*/ 261937 h 476250"/>
              <a:gd name="connsiteX40" fmla="*/ 2231232 w 2805113"/>
              <a:gd name="connsiteY40" fmla="*/ 266700 h 476250"/>
              <a:gd name="connsiteX41" fmla="*/ 2671763 w 2805113"/>
              <a:gd name="connsiteY41" fmla="*/ 288131 h 476250"/>
              <a:gd name="connsiteX42" fmla="*/ 2726532 w 2805113"/>
              <a:gd name="connsiteY42" fmla="*/ 264318 h 476250"/>
              <a:gd name="connsiteX43" fmla="*/ 2759869 w 2805113"/>
              <a:gd name="connsiteY43" fmla="*/ 252412 h 476250"/>
              <a:gd name="connsiteX44" fmla="*/ 2778919 w 2805113"/>
              <a:gd name="connsiteY44" fmla="*/ 242887 h 476250"/>
              <a:gd name="connsiteX45" fmla="*/ 2795588 w 2805113"/>
              <a:gd name="connsiteY45" fmla="*/ 226218 h 476250"/>
              <a:gd name="connsiteX46" fmla="*/ 2802732 w 2805113"/>
              <a:gd name="connsiteY46" fmla="*/ 207168 h 476250"/>
              <a:gd name="connsiteX47" fmla="*/ 2805113 w 2805113"/>
              <a:gd name="connsiteY47" fmla="*/ 188118 h 476250"/>
              <a:gd name="connsiteX48" fmla="*/ 2795588 w 2805113"/>
              <a:gd name="connsiteY48" fmla="*/ 166687 h 476250"/>
              <a:gd name="connsiteX49" fmla="*/ 2778919 w 2805113"/>
              <a:gd name="connsiteY49" fmla="*/ 152400 h 476250"/>
              <a:gd name="connsiteX50" fmla="*/ 2740819 w 2805113"/>
              <a:gd name="connsiteY50" fmla="*/ 130968 h 476250"/>
              <a:gd name="connsiteX51" fmla="*/ 2619375 w 2805113"/>
              <a:gd name="connsiteY51" fmla="*/ 76200 h 476250"/>
              <a:gd name="connsiteX52" fmla="*/ 2500313 w 2805113"/>
              <a:gd name="connsiteY52" fmla="*/ 35718 h 476250"/>
              <a:gd name="connsiteX53" fmla="*/ 2369344 w 2805113"/>
              <a:gd name="connsiteY53" fmla="*/ 0 h 476250"/>
              <a:gd name="connsiteX54" fmla="*/ 2355057 w 2805113"/>
              <a:gd name="connsiteY54" fmla="*/ 0 h 476250"/>
              <a:gd name="connsiteX55" fmla="*/ 2309813 w 2805113"/>
              <a:gd name="connsiteY55" fmla="*/ 4762 h 476250"/>
              <a:gd name="connsiteX56" fmla="*/ 2090738 w 2805113"/>
              <a:gd name="connsiteY56" fmla="*/ 35718 h 476250"/>
              <a:gd name="connsiteX57" fmla="*/ 1874044 w 2805113"/>
              <a:gd name="connsiteY57" fmla="*/ 57150 h 476250"/>
              <a:gd name="connsiteX58" fmla="*/ 1788319 w 2805113"/>
              <a:gd name="connsiteY58" fmla="*/ 64293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805113" h="476250">
                <a:moveTo>
                  <a:pt x="1788319" y="64293"/>
                </a:moveTo>
                <a:lnTo>
                  <a:pt x="1552575" y="73818"/>
                </a:lnTo>
                <a:lnTo>
                  <a:pt x="1243013" y="88106"/>
                </a:lnTo>
                <a:lnTo>
                  <a:pt x="952500" y="83343"/>
                </a:lnTo>
                <a:lnTo>
                  <a:pt x="814388" y="85725"/>
                </a:lnTo>
                <a:lnTo>
                  <a:pt x="638175" y="85725"/>
                </a:lnTo>
                <a:lnTo>
                  <a:pt x="581025" y="83343"/>
                </a:lnTo>
                <a:lnTo>
                  <a:pt x="514350" y="80962"/>
                </a:lnTo>
                <a:lnTo>
                  <a:pt x="459582" y="76200"/>
                </a:lnTo>
                <a:lnTo>
                  <a:pt x="411957" y="71437"/>
                </a:lnTo>
                <a:lnTo>
                  <a:pt x="357188" y="59531"/>
                </a:lnTo>
                <a:lnTo>
                  <a:pt x="319088" y="47625"/>
                </a:lnTo>
                <a:lnTo>
                  <a:pt x="290513" y="35718"/>
                </a:lnTo>
                <a:lnTo>
                  <a:pt x="261938" y="26193"/>
                </a:lnTo>
                <a:lnTo>
                  <a:pt x="223838" y="26193"/>
                </a:lnTo>
                <a:lnTo>
                  <a:pt x="200025" y="30956"/>
                </a:lnTo>
                <a:lnTo>
                  <a:pt x="173832" y="45243"/>
                </a:lnTo>
                <a:lnTo>
                  <a:pt x="154782" y="66675"/>
                </a:lnTo>
                <a:lnTo>
                  <a:pt x="135732" y="107156"/>
                </a:lnTo>
                <a:lnTo>
                  <a:pt x="78582" y="252412"/>
                </a:lnTo>
                <a:lnTo>
                  <a:pt x="2382" y="442912"/>
                </a:lnTo>
                <a:lnTo>
                  <a:pt x="0" y="459581"/>
                </a:lnTo>
                <a:lnTo>
                  <a:pt x="2382" y="469106"/>
                </a:lnTo>
                <a:lnTo>
                  <a:pt x="7144" y="476250"/>
                </a:lnTo>
                <a:lnTo>
                  <a:pt x="28575" y="476250"/>
                </a:lnTo>
                <a:lnTo>
                  <a:pt x="54769" y="461962"/>
                </a:lnTo>
                <a:lnTo>
                  <a:pt x="78582" y="431006"/>
                </a:lnTo>
                <a:lnTo>
                  <a:pt x="107157" y="392906"/>
                </a:lnTo>
                <a:lnTo>
                  <a:pt x="145257" y="354806"/>
                </a:lnTo>
                <a:lnTo>
                  <a:pt x="171450" y="330993"/>
                </a:lnTo>
                <a:lnTo>
                  <a:pt x="202407" y="311943"/>
                </a:lnTo>
                <a:lnTo>
                  <a:pt x="240507" y="302418"/>
                </a:lnTo>
                <a:lnTo>
                  <a:pt x="357188" y="292893"/>
                </a:lnTo>
                <a:lnTo>
                  <a:pt x="531019" y="285750"/>
                </a:lnTo>
                <a:lnTo>
                  <a:pt x="721519" y="283368"/>
                </a:lnTo>
                <a:lnTo>
                  <a:pt x="890588" y="285750"/>
                </a:lnTo>
                <a:lnTo>
                  <a:pt x="1107282" y="283368"/>
                </a:lnTo>
                <a:lnTo>
                  <a:pt x="1462088" y="283368"/>
                </a:lnTo>
                <a:lnTo>
                  <a:pt x="1790700" y="273843"/>
                </a:lnTo>
                <a:lnTo>
                  <a:pt x="2157413" y="261937"/>
                </a:lnTo>
                <a:lnTo>
                  <a:pt x="2231232" y="266700"/>
                </a:lnTo>
                <a:lnTo>
                  <a:pt x="2671763" y="288131"/>
                </a:lnTo>
                <a:lnTo>
                  <a:pt x="2726532" y="264318"/>
                </a:lnTo>
                <a:lnTo>
                  <a:pt x="2759869" y="252412"/>
                </a:lnTo>
                <a:lnTo>
                  <a:pt x="2778919" y="242887"/>
                </a:lnTo>
                <a:lnTo>
                  <a:pt x="2795588" y="226218"/>
                </a:lnTo>
                <a:lnTo>
                  <a:pt x="2802732" y="207168"/>
                </a:lnTo>
                <a:lnTo>
                  <a:pt x="2805113" y="188118"/>
                </a:lnTo>
                <a:lnTo>
                  <a:pt x="2795588" y="166687"/>
                </a:lnTo>
                <a:lnTo>
                  <a:pt x="2778919" y="152400"/>
                </a:lnTo>
                <a:lnTo>
                  <a:pt x="2740819" y="130968"/>
                </a:lnTo>
                <a:lnTo>
                  <a:pt x="2619375" y="76200"/>
                </a:lnTo>
                <a:lnTo>
                  <a:pt x="2500313" y="35718"/>
                </a:lnTo>
                <a:lnTo>
                  <a:pt x="2369344" y="0"/>
                </a:lnTo>
                <a:lnTo>
                  <a:pt x="2355057" y="0"/>
                </a:lnTo>
                <a:lnTo>
                  <a:pt x="2309813" y="4762"/>
                </a:lnTo>
                <a:lnTo>
                  <a:pt x="2090738" y="35718"/>
                </a:lnTo>
                <a:lnTo>
                  <a:pt x="1874044" y="57150"/>
                </a:lnTo>
                <a:lnTo>
                  <a:pt x="1788319" y="642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18649887-DA14-4957-911A-5087C3C7BB90}"/>
              </a:ext>
            </a:extLst>
          </p:cNvPr>
          <p:cNvSpPr/>
          <p:nvPr/>
        </p:nvSpPr>
        <p:spPr>
          <a:xfrm rot="5400000">
            <a:off x="4367213" y="4986337"/>
            <a:ext cx="706438" cy="652463"/>
          </a:xfrm>
          <a:custGeom>
            <a:avLst/>
            <a:gdLst>
              <a:gd name="connsiteX0" fmla="*/ 190500 w 707231"/>
              <a:gd name="connsiteY0" fmla="*/ 290512 h 652462"/>
              <a:gd name="connsiteX1" fmla="*/ 216693 w 707231"/>
              <a:gd name="connsiteY1" fmla="*/ 211931 h 652462"/>
              <a:gd name="connsiteX2" fmla="*/ 226218 w 707231"/>
              <a:gd name="connsiteY2" fmla="*/ 178594 h 652462"/>
              <a:gd name="connsiteX3" fmla="*/ 230981 w 707231"/>
              <a:gd name="connsiteY3" fmla="*/ 152400 h 652462"/>
              <a:gd name="connsiteX4" fmla="*/ 230981 w 707231"/>
              <a:gd name="connsiteY4" fmla="*/ 123825 h 652462"/>
              <a:gd name="connsiteX5" fmla="*/ 230981 w 707231"/>
              <a:gd name="connsiteY5" fmla="*/ 102394 h 652462"/>
              <a:gd name="connsiteX6" fmla="*/ 223837 w 707231"/>
              <a:gd name="connsiteY6" fmla="*/ 80962 h 652462"/>
              <a:gd name="connsiteX7" fmla="*/ 214312 w 707231"/>
              <a:gd name="connsiteY7" fmla="*/ 69056 h 652462"/>
              <a:gd name="connsiteX8" fmla="*/ 204787 w 707231"/>
              <a:gd name="connsiteY8" fmla="*/ 59531 h 652462"/>
              <a:gd name="connsiteX9" fmla="*/ 190500 w 707231"/>
              <a:gd name="connsiteY9" fmla="*/ 52387 h 652462"/>
              <a:gd name="connsiteX10" fmla="*/ 154781 w 707231"/>
              <a:gd name="connsiteY10" fmla="*/ 40481 h 652462"/>
              <a:gd name="connsiteX11" fmla="*/ 116681 w 707231"/>
              <a:gd name="connsiteY11" fmla="*/ 33337 h 652462"/>
              <a:gd name="connsiteX12" fmla="*/ 0 w 707231"/>
              <a:gd name="connsiteY12" fmla="*/ 23812 h 652462"/>
              <a:gd name="connsiteX13" fmla="*/ 707231 w 707231"/>
              <a:gd name="connsiteY13" fmla="*/ 0 h 652462"/>
              <a:gd name="connsiteX14" fmla="*/ 654843 w 707231"/>
              <a:gd name="connsiteY14" fmla="*/ 26194 h 652462"/>
              <a:gd name="connsiteX15" fmla="*/ 585787 w 707231"/>
              <a:gd name="connsiteY15" fmla="*/ 59531 h 652462"/>
              <a:gd name="connsiteX16" fmla="*/ 514350 w 707231"/>
              <a:gd name="connsiteY16" fmla="*/ 104775 h 652462"/>
              <a:gd name="connsiteX17" fmla="*/ 433387 w 707231"/>
              <a:gd name="connsiteY17" fmla="*/ 164306 h 652462"/>
              <a:gd name="connsiteX18" fmla="*/ 369093 w 707231"/>
              <a:gd name="connsiteY18" fmla="*/ 245269 h 652462"/>
              <a:gd name="connsiteX19" fmla="*/ 278606 w 707231"/>
              <a:gd name="connsiteY19" fmla="*/ 364331 h 652462"/>
              <a:gd name="connsiteX20" fmla="*/ 192881 w 707231"/>
              <a:gd name="connsiteY20" fmla="*/ 488156 h 652462"/>
              <a:gd name="connsiteX21" fmla="*/ 111918 w 707231"/>
              <a:gd name="connsiteY21" fmla="*/ 614362 h 652462"/>
              <a:gd name="connsiteX22" fmla="*/ 97631 w 707231"/>
              <a:gd name="connsiteY22" fmla="*/ 633412 h 652462"/>
              <a:gd name="connsiteX23" fmla="*/ 80962 w 707231"/>
              <a:gd name="connsiteY23" fmla="*/ 645319 h 652462"/>
              <a:gd name="connsiteX24" fmla="*/ 59531 w 707231"/>
              <a:gd name="connsiteY24" fmla="*/ 652462 h 652462"/>
              <a:gd name="connsiteX25" fmla="*/ 47625 w 707231"/>
              <a:gd name="connsiteY25" fmla="*/ 652462 h 652462"/>
              <a:gd name="connsiteX26" fmla="*/ 40481 w 707231"/>
              <a:gd name="connsiteY26" fmla="*/ 640556 h 652462"/>
              <a:gd name="connsiteX27" fmla="*/ 45243 w 707231"/>
              <a:gd name="connsiteY27" fmla="*/ 604837 h 652462"/>
              <a:gd name="connsiteX28" fmla="*/ 97631 w 707231"/>
              <a:gd name="connsiteY28" fmla="*/ 492919 h 652462"/>
              <a:gd name="connsiteX29" fmla="*/ 190500 w 707231"/>
              <a:gd name="connsiteY29" fmla="*/ 29051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07231" h="652462">
                <a:moveTo>
                  <a:pt x="190500" y="290512"/>
                </a:moveTo>
                <a:lnTo>
                  <a:pt x="216693" y="211931"/>
                </a:lnTo>
                <a:lnTo>
                  <a:pt x="226218" y="178594"/>
                </a:lnTo>
                <a:lnTo>
                  <a:pt x="230981" y="152400"/>
                </a:lnTo>
                <a:lnTo>
                  <a:pt x="230981" y="123825"/>
                </a:lnTo>
                <a:lnTo>
                  <a:pt x="230981" y="102394"/>
                </a:lnTo>
                <a:lnTo>
                  <a:pt x="223837" y="80962"/>
                </a:lnTo>
                <a:lnTo>
                  <a:pt x="214312" y="69056"/>
                </a:lnTo>
                <a:lnTo>
                  <a:pt x="204787" y="59531"/>
                </a:lnTo>
                <a:lnTo>
                  <a:pt x="190500" y="52387"/>
                </a:lnTo>
                <a:lnTo>
                  <a:pt x="154781" y="40481"/>
                </a:lnTo>
                <a:lnTo>
                  <a:pt x="116681" y="33337"/>
                </a:lnTo>
                <a:lnTo>
                  <a:pt x="0" y="23812"/>
                </a:lnTo>
                <a:lnTo>
                  <a:pt x="707231" y="0"/>
                </a:lnTo>
                <a:lnTo>
                  <a:pt x="654843" y="26194"/>
                </a:lnTo>
                <a:lnTo>
                  <a:pt x="585787" y="59531"/>
                </a:lnTo>
                <a:lnTo>
                  <a:pt x="514350" y="104775"/>
                </a:lnTo>
                <a:lnTo>
                  <a:pt x="433387" y="164306"/>
                </a:lnTo>
                <a:lnTo>
                  <a:pt x="369093" y="245269"/>
                </a:lnTo>
                <a:lnTo>
                  <a:pt x="278606" y="364331"/>
                </a:lnTo>
                <a:lnTo>
                  <a:pt x="192881" y="488156"/>
                </a:lnTo>
                <a:lnTo>
                  <a:pt x="111918" y="614362"/>
                </a:lnTo>
                <a:lnTo>
                  <a:pt x="97631" y="633412"/>
                </a:lnTo>
                <a:lnTo>
                  <a:pt x="80962" y="645319"/>
                </a:lnTo>
                <a:lnTo>
                  <a:pt x="59531" y="652462"/>
                </a:lnTo>
                <a:lnTo>
                  <a:pt x="47625" y="652462"/>
                </a:lnTo>
                <a:lnTo>
                  <a:pt x="40481" y="640556"/>
                </a:lnTo>
                <a:lnTo>
                  <a:pt x="45243" y="604837"/>
                </a:lnTo>
                <a:lnTo>
                  <a:pt x="97631" y="492919"/>
                </a:lnTo>
                <a:lnTo>
                  <a:pt x="190500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481C8387-F095-4718-8195-C5FCDEE4152A}"/>
              </a:ext>
            </a:extLst>
          </p:cNvPr>
          <p:cNvSpPr/>
          <p:nvPr/>
        </p:nvSpPr>
        <p:spPr>
          <a:xfrm>
            <a:off x="3481388" y="3827463"/>
            <a:ext cx="1909762" cy="1244600"/>
          </a:xfrm>
          <a:custGeom>
            <a:avLst/>
            <a:gdLst>
              <a:gd name="connsiteX0" fmla="*/ 1209675 w 1909762"/>
              <a:gd name="connsiteY0" fmla="*/ 416719 h 1245394"/>
              <a:gd name="connsiteX1" fmla="*/ 1052512 w 1909762"/>
              <a:gd name="connsiteY1" fmla="*/ 540544 h 1245394"/>
              <a:gd name="connsiteX2" fmla="*/ 926306 w 1909762"/>
              <a:gd name="connsiteY2" fmla="*/ 633412 h 1245394"/>
              <a:gd name="connsiteX3" fmla="*/ 802481 w 1909762"/>
              <a:gd name="connsiteY3" fmla="*/ 723900 h 1245394"/>
              <a:gd name="connsiteX4" fmla="*/ 635793 w 1909762"/>
              <a:gd name="connsiteY4" fmla="*/ 831056 h 1245394"/>
              <a:gd name="connsiteX5" fmla="*/ 440531 w 1909762"/>
              <a:gd name="connsiteY5" fmla="*/ 952500 h 1245394"/>
              <a:gd name="connsiteX6" fmla="*/ 188118 w 1909762"/>
              <a:gd name="connsiteY6" fmla="*/ 1095375 h 1245394"/>
              <a:gd name="connsiteX7" fmla="*/ 19050 w 1909762"/>
              <a:gd name="connsiteY7" fmla="*/ 1185862 h 1245394"/>
              <a:gd name="connsiteX8" fmla="*/ 4762 w 1909762"/>
              <a:gd name="connsiteY8" fmla="*/ 1200150 h 1245394"/>
              <a:gd name="connsiteX9" fmla="*/ 0 w 1909762"/>
              <a:gd name="connsiteY9" fmla="*/ 1219200 h 1245394"/>
              <a:gd name="connsiteX10" fmla="*/ 4762 w 1909762"/>
              <a:gd name="connsiteY10" fmla="*/ 1233487 h 1245394"/>
              <a:gd name="connsiteX11" fmla="*/ 16668 w 1909762"/>
              <a:gd name="connsiteY11" fmla="*/ 1243012 h 1245394"/>
              <a:gd name="connsiteX12" fmla="*/ 40481 w 1909762"/>
              <a:gd name="connsiteY12" fmla="*/ 1245394 h 1245394"/>
              <a:gd name="connsiteX13" fmla="*/ 154781 w 1909762"/>
              <a:gd name="connsiteY13" fmla="*/ 1204912 h 1245394"/>
              <a:gd name="connsiteX14" fmla="*/ 438150 w 1909762"/>
              <a:gd name="connsiteY14" fmla="*/ 1088231 h 1245394"/>
              <a:gd name="connsiteX15" fmla="*/ 726281 w 1909762"/>
              <a:gd name="connsiteY15" fmla="*/ 952500 h 1245394"/>
              <a:gd name="connsiteX16" fmla="*/ 1038225 w 1909762"/>
              <a:gd name="connsiteY16" fmla="*/ 776287 h 1245394"/>
              <a:gd name="connsiteX17" fmla="*/ 1304925 w 1909762"/>
              <a:gd name="connsiteY17" fmla="*/ 614362 h 1245394"/>
              <a:gd name="connsiteX18" fmla="*/ 1543050 w 1909762"/>
              <a:gd name="connsiteY18" fmla="*/ 452437 h 1245394"/>
              <a:gd name="connsiteX19" fmla="*/ 1695450 w 1909762"/>
              <a:gd name="connsiteY19" fmla="*/ 319087 h 1245394"/>
              <a:gd name="connsiteX20" fmla="*/ 1795462 w 1909762"/>
              <a:gd name="connsiteY20" fmla="*/ 271462 h 1245394"/>
              <a:gd name="connsiteX21" fmla="*/ 1902618 w 1909762"/>
              <a:gd name="connsiteY21" fmla="*/ 209550 h 1245394"/>
              <a:gd name="connsiteX22" fmla="*/ 1909762 w 1909762"/>
              <a:gd name="connsiteY22" fmla="*/ 200025 h 1245394"/>
              <a:gd name="connsiteX23" fmla="*/ 1909762 w 1909762"/>
              <a:gd name="connsiteY23" fmla="*/ 190500 h 1245394"/>
              <a:gd name="connsiteX24" fmla="*/ 1905000 w 1909762"/>
              <a:gd name="connsiteY24" fmla="*/ 173831 h 1245394"/>
              <a:gd name="connsiteX25" fmla="*/ 1881187 w 1909762"/>
              <a:gd name="connsiteY25" fmla="*/ 142875 h 1245394"/>
              <a:gd name="connsiteX26" fmla="*/ 1838325 w 1909762"/>
              <a:gd name="connsiteY26" fmla="*/ 100012 h 1245394"/>
              <a:gd name="connsiteX27" fmla="*/ 1790700 w 1909762"/>
              <a:gd name="connsiteY27" fmla="*/ 61912 h 1245394"/>
              <a:gd name="connsiteX28" fmla="*/ 1724025 w 1909762"/>
              <a:gd name="connsiteY28" fmla="*/ 16669 h 1245394"/>
              <a:gd name="connsiteX29" fmla="*/ 1690687 w 1909762"/>
              <a:gd name="connsiteY29" fmla="*/ 0 h 1245394"/>
              <a:gd name="connsiteX30" fmla="*/ 1535906 w 1909762"/>
              <a:gd name="connsiteY30" fmla="*/ 116681 h 1245394"/>
              <a:gd name="connsiteX31" fmla="*/ 1440656 w 1909762"/>
              <a:gd name="connsiteY31" fmla="*/ 202406 h 1245394"/>
              <a:gd name="connsiteX32" fmla="*/ 1283493 w 1909762"/>
              <a:gd name="connsiteY32" fmla="*/ 347662 h 1245394"/>
              <a:gd name="connsiteX33" fmla="*/ 1209675 w 1909762"/>
              <a:gd name="connsiteY33" fmla="*/ 416719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09762" h="1245394">
                <a:moveTo>
                  <a:pt x="1209675" y="416719"/>
                </a:moveTo>
                <a:lnTo>
                  <a:pt x="1052512" y="540544"/>
                </a:lnTo>
                <a:lnTo>
                  <a:pt x="926306" y="633412"/>
                </a:lnTo>
                <a:lnTo>
                  <a:pt x="802481" y="723900"/>
                </a:lnTo>
                <a:lnTo>
                  <a:pt x="635793" y="831056"/>
                </a:lnTo>
                <a:lnTo>
                  <a:pt x="440531" y="952500"/>
                </a:lnTo>
                <a:lnTo>
                  <a:pt x="188118" y="1095375"/>
                </a:lnTo>
                <a:lnTo>
                  <a:pt x="19050" y="1185862"/>
                </a:lnTo>
                <a:lnTo>
                  <a:pt x="4762" y="1200150"/>
                </a:lnTo>
                <a:lnTo>
                  <a:pt x="0" y="1219200"/>
                </a:lnTo>
                <a:lnTo>
                  <a:pt x="4762" y="1233487"/>
                </a:lnTo>
                <a:lnTo>
                  <a:pt x="16668" y="1243012"/>
                </a:lnTo>
                <a:lnTo>
                  <a:pt x="40481" y="1245394"/>
                </a:lnTo>
                <a:lnTo>
                  <a:pt x="154781" y="1204912"/>
                </a:lnTo>
                <a:lnTo>
                  <a:pt x="438150" y="1088231"/>
                </a:lnTo>
                <a:lnTo>
                  <a:pt x="726281" y="952500"/>
                </a:lnTo>
                <a:lnTo>
                  <a:pt x="1038225" y="776287"/>
                </a:lnTo>
                <a:lnTo>
                  <a:pt x="1304925" y="614362"/>
                </a:lnTo>
                <a:lnTo>
                  <a:pt x="1543050" y="452437"/>
                </a:lnTo>
                <a:lnTo>
                  <a:pt x="1695450" y="319087"/>
                </a:lnTo>
                <a:lnTo>
                  <a:pt x="1795462" y="271462"/>
                </a:lnTo>
                <a:lnTo>
                  <a:pt x="1902618" y="209550"/>
                </a:lnTo>
                <a:lnTo>
                  <a:pt x="1909762" y="200025"/>
                </a:lnTo>
                <a:lnTo>
                  <a:pt x="1909762" y="190500"/>
                </a:lnTo>
                <a:lnTo>
                  <a:pt x="1905000" y="173831"/>
                </a:lnTo>
                <a:lnTo>
                  <a:pt x="1881187" y="142875"/>
                </a:lnTo>
                <a:lnTo>
                  <a:pt x="1838325" y="100012"/>
                </a:lnTo>
                <a:lnTo>
                  <a:pt x="1790700" y="61912"/>
                </a:lnTo>
                <a:lnTo>
                  <a:pt x="1724025" y="16669"/>
                </a:lnTo>
                <a:lnTo>
                  <a:pt x="1690687" y="0"/>
                </a:lnTo>
                <a:lnTo>
                  <a:pt x="1535906" y="116681"/>
                </a:lnTo>
                <a:lnTo>
                  <a:pt x="1440656" y="202406"/>
                </a:lnTo>
                <a:lnTo>
                  <a:pt x="1283493" y="347662"/>
                </a:lnTo>
                <a:lnTo>
                  <a:pt x="1209675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C1E877-7735-4FD1-8AEE-2CFB978944A1}"/>
              </a:ext>
            </a:extLst>
          </p:cNvPr>
          <p:cNvGrpSpPr>
            <a:grpSpLocks/>
          </p:cNvGrpSpPr>
          <p:nvPr/>
        </p:nvGrpSpPr>
        <p:grpSpPr bwMode="auto">
          <a:xfrm>
            <a:off x="2813050" y="1450975"/>
            <a:ext cx="4186238" cy="4508500"/>
            <a:chOff x="2965450" y="1593850"/>
            <a:chExt cx="4186238" cy="4508500"/>
          </a:xfrm>
        </p:grpSpPr>
        <p:sp>
          <p:nvSpPr>
            <p:cNvPr id="15" name="フリーフォーム 110">
              <a:extLst>
                <a:ext uri="{FF2B5EF4-FFF2-40B4-BE49-F238E27FC236}">
                  <a16:creationId xmlns:a16="http://schemas.microsoft.com/office/drawing/2014/main" id="{672825DE-5615-4DA6-9F46-C6167FBBFE15}"/>
                </a:ext>
              </a:extLst>
            </p:cNvPr>
            <p:cNvSpPr/>
            <p:nvPr/>
          </p:nvSpPr>
          <p:spPr>
            <a:xfrm rot="5400000">
              <a:off x="1084262" y="3651251"/>
              <a:ext cx="4156075" cy="393700"/>
            </a:xfrm>
            <a:custGeom>
              <a:avLst/>
              <a:gdLst>
                <a:gd name="connsiteX0" fmla="*/ 2090542 w 4157290"/>
                <a:gd name="connsiteY0" fmla="*/ 234548 h 394313"/>
                <a:gd name="connsiteX1" fmla="*/ 1832199 w 4157290"/>
                <a:gd name="connsiteY1" fmla="*/ 224350 h 394313"/>
                <a:gd name="connsiteX2" fmla="*/ 1502471 w 4157290"/>
                <a:gd name="connsiteY2" fmla="*/ 217552 h 394313"/>
                <a:gd name="connsiteX3" fmla="*/ 1131952 w 4157290"/>
                <a:gd name="connsiteY3" fmla="*/ 207354 h 394313"/>
                <a:gd name="connsiteX4" fmla="*/ 727441 w 4157290"/>
                <a:gd name="connsiteY4" fmla="*/ 203955 h 394313"/>
                <a:gd name="connsiteX5" fmla="*/ 475896 w 4157290"/>
                <a:gd name="connsiteY5" fmla="*/ 203955 h 394313"/>
                <a:gd name="connsiteX6" fmla="*/ 394313 w 4157290"/>
                <a:gd name="connsiteY6" fmla="*/ 203955 h 394313"/>
                <a:gd name="connsiteX7" fmla="*/ 350123 w 4157290"/>
                <a:gd name="connsiteY7" fmla="*/ 210753 h 394313"/>
                <a:gd name="connsiteX8" fmla="*/ 278739 w 4157290"/>
                <a:gd name="connsiteY8" fmla="*/ 231149 h 394313"/>
                <a:gd name="connsiteX9" fmla="*/ 214153 w 4157290"/>
                <a:gd name="connsiteY9" fmla="*/ 258343 h 394313"/>
                <a:gd name="connsiteX10" fmla="*/ 163164 w 4157290"/>
                <a:gd name="connsiteY10" fmla="*/ 288936 h 394313"/>
                <a:gd name="connsiteX11" fmla="*/ 101977 w 4157290"/>
                <a:gd name="connsiteY11" fmla="*/ 333127 h 394313"/>
                <a:gd name="connsiteX12" fmla="*/ 54388 w 4157290"/>
                <a:gd name="connsiteY12" fmla="*/ 377317 h 394313"/>
                <a:gd name="connsiteX13" fmla="*/ 27194 w 4157290"/>
                <a:gd name="connsiteY13" fmla="*/ 394313 h 394313"/>
                <a:gd name="connsiteX14" fmla="*/ 13597 w 4157290"/>
                <a:gd name="connsiteY14" fmla="*/ 394313 h 394313"/>
                <a:gd name="connsiteX15" fmla="*/ 3399 w 4157290"/>
                <a:gd name="connsiteY15" fmla="*/ 384116 h 394313"/>
                <a:gd name="connsiteX16" fmla="*/ 0 w 4157290"/>
                <a:gd name="connsiteY16" fmla="*/ 350123 h 394313"/>
                <a:gd name="connsiteX17" fmla="*/ 6798 w 4157290"/>
                <a:gd name="connsiteY17" fmla="*/ 309332 h 394313"/>
                <a:gd name="connsiteX18" fmla="*/ 40791 w 4157290"/>
                <a:gd name="connsiteY18" fmla="*/ 220951 h 394313"/>
                <a:gd name="connsiteX19" fmla="*/ 101977 w 4157290"/>
                <a:gd name="connsiteY19" fmla="*/ 91779 h 394313"/>
                <a:gd name="connsiteX20" fmla="*/ 135970 w 4157290"/>
                <a:gd name="connsiteY20" fmla="*/ 30593 h 394313"/>
                <a:gd name="connsiteX21" fmla="*/ 139369 w 4157290"/>
                <a:gd name="connsiteY21" fmla="*/ 23794 h 394313"/>
                <a:gd name="connsiteX22" fmla="*/ 292336 w 4157290"/>
                <a:gd name="connsiteY22" fmla="*/ 3399 h 394313"/>
                <a:gd name="connsiteX23" fmla="*/ 492892 w 4157290"/>
                <a:gd name="connsiteY23" fmla="*/ 0 h 394313"/>
                <a:gd name="connsiteX24" fmla="*/ 781829 w 4157290"/>
                <a:gd name="connsiteY24" fmla="*/ 0 h 394313"/>
                <a:gd name="connsiteX25" fmla="*/ 1356303 w 4157290"/>
                <a:gd name="connsiteY25" fmla="*/ 0 h 394313"/>
                <a:gd name="connsiteX26" fmla="*/ 1706426 w 4157290"/>
                <a:gd name="connsiteY26" fmla="*/ 10197 h 394313"/>
                <a:gd name="connsiteX27" fmla="*/ 2406673 w 4157290"/>
                <a:gd name="connsiteY27" fmla="*/ 40791 h 394313"/>
                <a:gd name="connsiteX28" fmla="*/ 2831580 w 4157290"/>
                <a:gd name="connsiteY28" fmla="*/ 57787 h 394313"/>
                <a:gd name="connsiteX29" fmla="*/ 3276883 w 4157290"/>
                <a:gd name="connsiteY29" fmla="*/ 74783 h 394313"/>
                <a:gd name="connsiteX30" fmla="*/ 3644003 w 4157290"/>
                <a:gd name="connsiteY30" fmla="*/ 84981 h 394313"/>
                <a:gd name="connsiteX31" fmla="*/ 3868354 w 4157290"/>
                <a:gd name="connsiteY31" fmla="*/ 88380 h 394313"/>
                <a:gd name="connsiteX32" fmla="*/ 3949936 w 4157290"/>
                <a:gd name="connsiteY32" fmla="*/ 101977 h 394313"/>
                <a:gd name="connsiteX33" fmla="*/ 4038316 w 4157290"/>
                <a:gd name="connsiteY33" fmla="*/ 125772 h 394313"/>
                <a:gd name="connsiteX34" fmla="*/ 4079107 w 4157290"/>
                <a:gd name="connsiteY34" fmla="*/ 139369 h 394313"/>
                <a:gd name="connsiteX35" fmla="*/ 4119899 w 4157290"/>
                <a:gd name="connsiteY35" fmla="*/ 156365 h 394313"/>
                <a:gd name="connsiteX36" fmla="*/ 4140294 w 4157290"/>
                <a:gd name="connsiteY36" fmla="*/ 166563 h 394313"/>
                <a:gd name="connsiteX37" fmla="*/ 4153891 w 4157290"/>
                <a:gd name="connsiteY37" fmla="*/ 173362 h 394313"/>
                <a:gd name="connsiteX38" fmla="*/ 4157290 w 4157290"/>
                <a:gd name="connsiteY38" fmla="*/ 180160 h 394313"/>
                <a:gd name="connsiteX39" fmla="*/ 4157290 w 4157290"/>
                <a:gd name="connsiteY39" fmla="*/ 190358 h 394313"/>
                <a:gd name="connsiteX40" fmla="*/ 4150492 w 4157290"/>
                <a:gd name="connsiteY40" fmla="*/ 207354 h 394313"/>
                <a:gd name="connsiteX41" fmla="*/ 4130096 w 4157290"/>
                <a:gd name="connsiteY41" fmla="*/ 241347 h 394313"/>
                <a:gd name="connsiteX42" fmla="*/ 4102902 w 4157290"/>
                <a:gd name="connsiteY42" fmla="*/ 268541 h 394313"/>
                <a:gd name="connsiteX43" fmla="*/ 4065510 w 4157290"/>
                <a:gd name="connsiteY43" fmla="*/ 295735 h 394313"/>
                <a:gd name="connsiteX44" fmla="*/ 4011122 w 4157290"/>
                <a:gd name="connsiteY44" fmla="*/ 319530 h 394313"/>
                <a:gd name="connsiteX45" fmla="*/ 3919342 w 4157290"/>
                <a:gd name="connsiteY45" fmla="*/ 346724 h 394313"/>
                <a:gd name="connsiteX46" fmla="*/ 3769775 w 4157290"/>
                <a:gd name="connsiteY46" fmla="*/ 367119 h 394313"/>
                <a:gd name="connsiteX47" fmla="*/ 3613409 w 4157290"/>
                <a:gd name="connsiteY47" fmla="*/ 377317 h 394313"/>
                <a:gd name="connsiteX48" fmla="*/ 3453644 w 4157290"/>
                <a:gd name="connsiteY48" fmla="*/ 384116 h 394313"/>
                <a:gd name="connsiteX49" fmla="*/ 3321073 w 4157290"/>
                <a:gd name="connsiteY49" fmla="*/ 360321 h 394313"/>
                <a:gd name="connsiteX50" fmla="*/ 2987946 w 4157290"/>
                <a:gd name="connsiteY50" fmla="*/ 309332 h 394313"/>
                <a:gd name="connsiteX51" fmla="*/ 2654819 w 4157290"/>
                <a:gd name="connsiteY51" fmla="*/ 275339 h 394313"/>
                <a:gd name="connsiteX52" fmla="*/ 2253707 w 4157290"/>
                <a:gd name="connsiteY52" fmla="*/ 244746 h 394313"/>
                <a:gd name="connsiteX53" fmla="*/ 2090542 w 4157290"/>
                <a:gd name="connsiteY53" fmla="*/ 234548 h 39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57290" h="394313">
                  <a:moveTo>
                    <a:pt x="2090542" y="234548"/>
                  </a:moveTo>
                  <a:lnTo>
                    <a:pt x="1832199" y="224350"/>
                  </a:lnTo>
                  <a:lnTo>
                    <a:pt x="1502471" y="217552"/>
                  </a:lnTo>
                  <a:lnTo>
                    <a:pt x="1131952" y="207354"/>
                  </a:lnTo>
                  <a:lnTo>
                    <a:pt x="727441" y="203955"/>
                  </a:lnTo>
                  <a:lnTo>
                    <a:pt x="475896" y="203955"/>
                  </a:lnTo>
                  <a:lnTo>
                    <a:pt x="394313" y="203955"/>
                  </a:lnTo>
                  <a:lnTo>
                    <a:pt x="350123" y="210753"/>
                  </a:lnTo>
                  <a:lnTo>
                    <a:pt x="278739" y="231149"/>
                  </a:lnTo>
                  <a:lnTo>
                    <a:pt x="214153" y="258343"/>
                  </a:lnTo>
                  <a:lnTo>
                    <a:pt x="163164" y="288936"/>
                  </a:lnTo>
                  <a:lnTo>
                    <a:pt x="101977" y="333127"/>
                  </a:lnTo>
                  <a:lnTo>
                    <a:pt x="54388" y="377317"/>
                  </a:lnTo>
                  <a:lnTo>
                    <a:pt x="27194" y="394313"/>
                  </a:lnTo>
                  <a:lnTo>
                    <a:pt x="13597" y="394313"/>
                  </a:lnTo>
                  <a:lnTo>
                    <a:pt x="3399" y="384116"/>
                  </a:lnTo>
                  <a:lnTo>
                    <a:pt x="0" y="350123"/>
                  </a:lnTo>
                  <a:lnTo>
                    <a:pt x="6798" y="309332"/>
                  </a:lnTo>
                  <a:lnTo>
                    <a:pt x="40791" y="220951"/>
                  </a:lnTo>
                  <a:lnTo>
                    <a:pt x="101977" y="91779"/>
                  </a:lnTo>
                  <a:lnTo>
                    <a:pt x="135970" y="30593"/>
                  </a:lnTo>
                  <a:lnTo>
                    <a:pt x="139369" y="23794"/>
                  </a:lnTo>
                  <a:lnTo>
                    <a:pt x="292336" y="3399"/>
                  </a:lnTo>
                  <a:lnTo>
                    <a:pt x="492892" y="0"/>
                  </a:lnTo>
                  <a:lnTo>
                    <a:pt x="781829" y="0"/>
                  </a:lnTo>
                  <a:lnTo>
                    <a:pt x="1356303" y="0"/>
                  </a:lnTo>
                  <a:lnTo>
                    <a:pt x="1706426" y="10197"/>
                  </a:lnTo>
                  <a:lnTo>
                    <a:pt x="2406673" y="40791"/>
                  </a:lnTo>
                  <a:lnTo>
                    <a:pt x="2831580" y="57787"/>
                  </a:lnTo>
                  <a:lnTo>
                    <a:pt x="3276883" y="74783"/>
                  </a:lnTo>
                  <a:lnTo>
                    <a:pt x="3644003" y="84981"/>
                  </a:lnTo>
                  <a:lnTo>
                    <a:pt x="3868354" y="88380"/>
                  </a:lnTo>
                  <a:lnTo>
                    <a:pt x="3949936" y="101977"/>
                  </a:lnTo>
                  <a:lnTo>
                    <a:pt x="4038316" y="125772"/>
                  </a:lnTo>
                  <a:lnTo>
                    <a:pt x="4079107" y="139369"/>
                  </a:lnTo>
                  <a:lnTo>
                    <a:pt x="4119899" y="156365"/>
                  </a:lnTo>
                  <a:lnTo>
                    <a:pt x="4140294" y="166563"/>
                  </a:lnTo>
                  <a:lnTo>
                    <a:pt x="4153891" y="173362"/>
                  </a:lnTo>
                  <a:lnTo>
                    <a:pt x="4157290" y="180160"/>
                  </a:lnTo>
                  <a:lnTo>
                    <a:pt x="4157290" y="190358"/>
                  </a:lnTo>
                  <a:lnTo>
                    <a:pt x="4150492" y="207354"/>
                  </a:lnTo>
                  <a:lnTo>
                    <a:pt x="4130096" y="241347"/>
                  </a:lnTo>
                  <a:lnTo>
                    <a:pt x="4102902" y="268541"/>
                  </a:lnTo>
                  <a:lnTo>
                    <a:pt x="4065510" y="295735"/>
                  </a:lnTo>
                  <a:lnTo>
                    <a:pt x="4011122" y="319530"/>
                  </a:lnTo>
                  <a:lnTo>
                    <a:pt x="3919342" y="346724"/>
                  </a:lnTo>
                  <a:lnTo>
                    <a:pt x="3769775" y="367119"/>
                  </a:lnTo>
                  <a:lnTo>
                    <a:pt x="3613409" y="377317"/>
                  </a:lnTo>
                  <a:lnTo>
                    <a:pt x="3453644" y="384116"/>
                  </a:lnTo>
                  <a:lnTo>
                    <a:pt x="3321073" y="360321"/>
                  </a:lnTo>
                  <a:lnTo>
                    <a:pt x="2987946" y="309332"/>
                  </a:lnTo>
                  <a:lnTo>
                    <a:pt x="2654819" y="275339"/>
                  </a:lnTo>
                  <a:lnTo>
                    <a:pt x="2253707" y="244746"/>
                  </a:lnTo>
                  <a:lnTo>
                    <a:pt x="2090542" y="23454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1">
              <a:extLst>
                <a:ext uri="{FF2B5EF4-FFF2-40B4-BE49-F238E27FC236}">
                  <a16:creationId xmlns:a16="http://schemas.microsoft.com/office/drawing/2014/main" id="{17B27A33-1438-451F-9BCF-34EADD014188}"/>
                </a:ext>
              </a:extLst>
            </p:cNvPr>
            <p:cNvSpPr/>
            <p:nvPr/>
          </p:nvSpPr>
          <p:spPr>
            <a:xfrm rot="5400000">
              <a:off x="3225800" y="1743075"/>
              <a:ext cx="1509713" cy="1439863"/>
            </a:xfrm>
            <a:custGeom>
              <a:avLst/>
              <a:gdLst>
                <a:gd name="connsiteX0" fmla="*/ 995363 w 1509713"/>
                <a:gd name="connsiteY0" fmla="*/ 121444 h 1440656"/>
                <a:gd name="connsiteX1" fmla="*/ 702469 w 1509713"/>
                <a:gd name="connsiteY1" fmla="*/ 102394 h 1440656"/>
                <a:gd name="connsiteX2" fmla="*/ 290513 w 1509713"/>
                <a:gd name="connsiteY2" fmla="*/ 71438 h 1440656"/>
                <a:gd name="connsiteX3" fmla="*/ 269082 w 1509713"/>
                <a:gd name="connsiteY3" fmla="*/ 69056 h 1440656"/>
                <a:gd name="connsiteX4" fmla="*/ 252413 w 1509713"/>
                <a:gd name="connsiteY4" fmla="*/ 50006 h 1440656"/>
                <a:gd name="connsiteX5" fmla="*/ 235744 w 1509713"/>
                <a:gd name="connsiteY5" fmla="*/ 28575 h 1440656"/>
                <a:gd name="connsiteX6" fmla="*/ 216694 w 1509713"/>
                <a:gd name="connsiteY6" fmla="*/ 9525 h 1440656"/>
                <a:gd name="connsiteX7" fmla="*/ 197644 w 1509713"/>
                <a:gd name="connsiteY7" fmla="*/ 0 h 1440656"/>
                <a:gd name="connsiteX8" fmla="*/ 188119 w 1509713"/>
                <a:gd name="connsiteY8" fmla="*/ 0 h 1440656"/>
                <a:gd name="connsiteX9" fmla="*/ 180975 w 1509713"/>
                <a:gd name="connsiteY9" fmla="*/ 0 h 1440656"/>
                <a:gd name="connsiteX10" fmla="*/ 169069 w 1509713"/>
                <a:gd name="connsiteY10" fmla="*/ 4763 h 1440656"/>
                <a:gd name="connsiteX11" fmla="*/ 150019 w 1509713"/>
                <a:gd name="connsiteY11" fmla="*/ 28575 h 1440656"/>
                <a:gd name="connsiteX12" fmla="*/ 121444 w 1509713"/>
                <a:gd name="connsiteY12" fmla="*/ 71438 h 1440656"/>
                <a:gd name="connsiteX13" fmla="*/ 92869 w 1509713"/>
                <a:gd name="connsiteY13" fmla="*/ 121444 h 1440656"/>
                <a:gd name="connsiteX14" fmla="*/ 40482 w 1509713"/>
                <a:gd name="connsiteY14" fmla="*/ 230981 h 1440656"/>
                <a:gd name="connsiteX15" fmla="*/ 0 w 1509713"/>
                <a:gd name="connsiteY15" fmla="*/ 323850 h 1440656"/>
                <a:gd name="connsiteX16" fmla="*/ 0 w 1509713"/>
                <a:gd name="connsiteY16" fmla="*/ 333375 h 1440656"/>
                <a:gd name="connsiteX17" fmla="*/ 9525 w 1509713"/>
                <a:gd name="connsiteY17" fmla="*/ 357188 h 1440656"/>
                <a:gd name="connsiteX18" fmla="*/ 30957 w 1509713"/>
                <a:gd name="connsiteY18" fmla="*/ 397669 h 1440656"/>
                <a:gd name="connsiteX19" fmla="*/ 50007 w 1509713"/>
                <a:gd name="connsiteY19" fmla="*/ 454819 h 1440656"/>
                <a:gd name="connsiteX20" fmla="*/ 69057 w 1509713"/>
                <a:gd name="connsiteY20" fmla="*/ 552450 h 1440656"/>
                <a:gd name="connsiteX21" fmla="*/ 88107 w 1509713"/>
                <a:gd name="connsiteY21" fmla="*/ 671513 h 1440656"/>
                <a:gd name="connsiteX22" fmla="*/ 123825 w 1509713"/>
                <a:gd name="connsiteY22" fmla="*/ 909638 h 1440656"/>
                <a:gd name="connsiteX23" fmla="*/ 209550 w 1509713"/>
                <a:gd name="connsiteY23" fmla="*/ 1440656 h 1440656"/>
                <a:gd name="connsiteX24" fmla="*/ 388144 w 1509713"/>
                <a:gd name="connsiteY24" fmla="*/ 1412081 h 1440656"/>
                <a:gd name="connsiteX25" fmla="*/ 340519 w 1509713"/>
                <a:gd name="connsiteY25" fmla="*/ 1147763 h 1440656"/>
                <a:gd name="connsiteX26" fmla="*/ 269082 w 1509713"/>
                <a:gd name="connsiteY26" fmla="*/ 742950 h 1440656"/>
                <a:gd name="connsiteX27" fmla="*/ 221457 w 1509713"/>
                <a:gd name="connsiteY27" fmla="*/ 478631 h 1440656"/>
                <a:gd name="connsiteX28" fmla="*/ 216694 w 1509713"/>
                <a:gd name="connsiteY28" fmla="*/ 435769 h 1440656"/>
                <a:gd name="connsiteX29" fmla="*/ 219075 w 1509713"/>
                <a:gd name="connsiteY29" fmla="*/ 414338 h 1440656"/>
                <a:gd name="connsiteX30" fmla="*/ 226219 w 1509713"/>
                <a:gd name="connsiteY30" fmla="*/ 395288 h 1440656"/>
                <a:gd name="connsiteX31" fmla="*/ 235744 w 1509713"/>
                <a:gd name="connsiteY31" fmla="*/ 381000 h 1440656"/>
                <a:gd name="connsiteX32" fmla="*/ 254794 w 1509713"/>
                <a:gd name="connsiteY32" fmla="*/ 371475 h 1440656"/>
                <a:gd name="connsiteX33" fmla="*/ 280988 w 1509713"/>
                <a:gd name="connsiteY33" fmla="*/ 364331 h 1440656"/>
                <a:gd name="connsiteX34" fmla="*/ 431007 w 1509713"/>
                <a:gd name="connsiteY34" fmla="*/ 361950 h 1440656"/>
                <a:gd name="connsiteX35" fmla="*/ 671513 w 1509713"/>
                <a:gd name="connsiteY35" fmla="*/ 359569 h 1440656"/>
                <a:gd name="connsiteX36" fmla="*/ 871538 w 1509713"/>
                <a:gd name="connsiteY36" fmla="*/ 361950 h 1440656"/>
                <a:gd name="connsiteX37" fmla="*/ 1166813 w 1509713"/>
                <a:gd name="connsiteY37" fmla="*/ 381000 h 1440656"/>
                <a:gd name="connsiteX38" fmla="*/ 1273969 w 1509713"/>
                <a:gd name="connsiteY38" fmla="*/ 385763 h 1440656"/>
                <a:gd name="connsiteX39" fmla="*/ 1471613 w 1509713"/>
                <a:gd name="connsiteY39" fmla="*/ 333375 h 1440656"/>
                <a:gd name="connsiteX40" fmla="*/ 1488282 w 1509713"/>
                <a:gd name="connsiteY40" fmla="*/ 316706 h 1440656"/>
                <a:gd name="connsiteX41" fmla="*/ 1497807 w 1509713"/>
                <a:gd name="connsiteY41" fmla="*/ 297656 h 1440656"/>
                <a:gd name="connsiteX42" fmla="*/ 1507332 w 1509713"/>
                <a:gd name="connsiteY42" fmla="*/ 278606 h 1440656"/>
                <a:gd name="connsiteX43" fmla="*/ 1509713 w 1509713"/>
                <a:gd name="connsiteY43" fmla="*/ 254794 h 1440656"/>
                <a:gd name="connsiteX44" fmla="*/ 1504950 w 1509713"/>
                <a:gd name="connsiteY44" fmla="*/ 230981 h 1440656"/>
                <a:gd name="connsiteX45" fmla="*/ 1495425 w 1509713"/>
                <a:gd name="connsiteY45" fmla="*/ 211931 h 1440656"/>
                <a:gd name="connsiteX46" fmla="*/ 1478757 w 1509713"/>
                <a:gd name="connsiteY46" fmla="*/ 195263 h 1440656"/>
                <a:gd name="connsiteX47" fmla="*/ 1452563 w 1509713"/>
                <a:gd name="connsiteY47" fmla="*/ 183356 h 1440656"/>
                <a:gd name="connsiteX48" fmla="*/ 1362075 w 1509713"/>
                <a:gd name="connsiteY48" fmla="*/ 166688 h 1440656"/>
                <a:gd name="connsiteX49" fmla="*/ 1259682 w 1509713"/>
                <a:gd name="connsiteY49" fmla="*/ 145256 h 1440656"/>
                <a:gd name="connsiteX50" fmla="*/ 1223963 w 1509713"/>
                <a:gd name="connsiteY50" fmla="*/ 138113 h 1440656"/>
                <a:gd name="connsiteX51" fmla="*/ 995363 w 1509713"/>
                <a:gd name="connsiteY51" fmla="*/ 121444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1440656">
                  <a:moveTo>
                    <a:pt x="995363" y="121444"/>
                  </a:moveTo>
                  <a:lnTo>
                    <a:pt x="702469" y="102394"/>
                  </a:lnTo>
                  <a:lnTo>
                    <a:pt x="290513" y="71438"/>
                  </a:lnTo>
                  <a:lnTo>
                    <a:pt x="269082" y="69056"/>
                  </a:lnTo>
                  <a:lnTo>
                    <a:pt x="252413" y="50006"/>
                  </a:lnTo>
                  <a:lnTo>
                    <a:pt x="235744" y="28575"/>
                  </a:lnTo>
                  <a:lnTo>
                    <a:pt x="216694" y="9525"/>
                  </a:lnTo>
                  <a:lnTo>
                    <a:pt x="197644" y="0"/>
                  </a:lnTo>
                  <a:lnTo>
                    <a:pt x="188119" y="0"/>
                  </a:lnTo>
                  <a:lnTo>
                    <a:pt x="180975" y="0"/>
                  </a:lnTo>
                  <a:lnTo>
                    <a:pt x="169069" y="4763"/>
                  </a:lnTo>
                  <a:lnTo>
                    <a:pt x="150019" y="28575"/>
                  </a:lnTo>
                  <a:lnTo>
                    <a:pt x="121444" y="71438"/>
                  </a:lnTo>
                  <a:lnTo>
                    <a:pt x="92869" y="121444"/>
                  </a:lnTo>
                  <a:lnTo>
                    <a:pt x="40482" y="230981"/>
                  </a:lnTo>
                  <a:lnTo>
                    <a:pt x="0" y="323850"/>
                  </a:lnTo>
                  <a:lnTo>
                    <a:pt x="0" y="333375"/>
                  </a:lnTo>
                  <a:lnTo>
                    <a:pt x="9525" y="357188"/>
                  </a:lnTo>
                  <a:lnTo>
                    <a:pt x="30957" y="397669"/>
                  </a:lnTo>
                  <a:lnTo>
                    <a:pt x="50007" y="454819"/>
                  </a:lnTo>
                  <a:lnTo>
                    <a:pt x="69057" y="552450"/>
                  </a:lnTo>
                  <a:lnTo>
                    <a:pt x="88107" y="671513"/>
                  </a:lnTo>
                  <a:lnTo>
                    <a:pt x="123825" y="909638"/>
                  </a:lnTo>
                  <a:lnTo>
                    <a:pt x="209550" y="1440656"/>
                  </a:lnTo>
                  <a:lnTo>
                    <a:pt x="388144" y="1412081"/>
                  </a:lnTo>
                  <a:lnTo>
                    <a:pt x="340519" y="1147763"/>
                  </a:lnTo>
                  <a:lnTo>
                    <a:pt x="269082" y="742950"/>
                  </a:lnTo>
                  <a:lnTo>
                    <a:pt x="221457" y="478631"/>
                  </a:lnTo>
                  <a:lnTo>
                    <a:pt x="216694" y="435769"/>
                  </a:lnTo>
                  <a:lnTo>
                    <a:pt x="219075" y="414338"/>
                  </a:lnTo>
                  <a:lnTo>
                    <a:pt x="226219" y="395288"/>
                  </a:lnTo>
                  <a:lnTo>
                    <a:pt x="235744" y="381000"/>
                  </a:lnTo>
                  <a:lnTo>
                    <a:pt x="254794" y="371475"/>
                  </a:lnTo>
                  <a:lnTo>
                    <a:pt x="280988" y="364331"/>
                  </a:lnTo>
                  <a:lnTo>
                    <a:pt x="431007" y="361950"/>
                  </a:lnTo>
                  <a:lnTo>
                    <a:pt x="671513" y="359569"/>
                  </a:lnTo>
                  <a:lnTo>
                    <a:pt x="871538" y="361950"/>
                  </a:lnTo>
                  <a:lnTo>
                    <a:pt x="1166813" y="381000"/>
                  </a:lnTo>
                  <a:lnTo>
                    <a:pt x="1273969" y="385763"/>
                  </a:lnTo>
                  <a:lnTo>
                    <a:pt x="1471613" y="333375"/>
                  </a:lnTo>
                  <a:lnTo>
                    <a:pt x="1488282" y="316706"/>
                  </a:lnTo>
                  <a:lnTo>
                    <a:pt x="1497807" y="297656"/>
                  </a:lnTo>
                  <a:lnTo>
                    <a:pt x="1507332" y="278606"/>
                  </a:lnTo>
                  <a:lnTo>
                    <a:pt x="1509713" y="254794"/>
                  </a:lnTo>
                  <a:lnTo>
                    <a:pt x="1504950" y="230981"/>
                  </a:lnTo>
                  <a:lnTo>
                    <a:pt x="1495425" y="211931"/>
                  </a:lnTo>
                  <a:lnTo>
                    <a:pt x="1478757" y="195263"/>
                  </a:lnTo>
                  <a:lnTo>
                    <a:pt x="1452563" y="183356"/>
                  </a:lnTo>
                  <a:lnTo>
                    <a:pt x="1362075" y="166688"/>
                  </a:lnTo>
                  <a:lnTo>
                    <a:pt x="1259682" y="145256"/>
                  </a:lnTo>
                  <a:lnTo>
                    <a:pt x="1223963" y="138113"/>
                  </a:lnTo>
                  <a:lnTo>
                    <a:pt x="995363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2">
              <a:extLst>
                <a:ext uri="{FF2B5EF4-FFF2-40B4-BE49-F238E27FC236}">
                  <a16:creationId xmlns:a16="http://schemas.microsoft.com/office/drawing/2014/main" id="{1F623F78-B39F-47E3-9ECF-8B903D3F5A4C}"/>
                </a:ext>
              </a:extLst>
            </p:cNvPr>
            <p:cNvSpPr/>
            <p:nvPr/>
          </p:nvSpPr>
          <p:spPr>
            <a:xfrm rot="5400000">
              <a:off x="3682207" y="1956594"/>
              <a:ext cx="347662" cy="1143000"/>
            </a:xfrm>
            <a:custGeom>
              <a:avLst/>
              <a:gdLst>
                <a:gd name="connsiteX0" fmla="*/ 97631 w 347663"/>
                <a:gd name="connsiteY0" fmla="*/ 747712 h 1143000"/>
                <a:gd name="connsiteX1" fmla="*/ 0 w 347663"/>
                <a:gd name="connsiteY1" fmla="*/ 207169 h 1143000"/>
                <a:gd name="connsiteX2" fmla="*/ 0 w 347663"/>
                <a:gd name="connsiteY2" fmla="*/ 0 h 1143000"/>
                <a:gd name="connsiteX3" fmla="*/ 207169 w 347663"/>
                <a:gd name="connsiteY3" fmla="*/ 28575 h 1143000"/>
                <a:gd name="connsiteX4" fmla="*/ 200025 w 347663"/>
                <a:gd name="connsiteY4" fmla="*/ 238125 h 1143000"/>
                <a:gd name="connsiteX5" fmla="*/ 216694 w 347663"/>
                <a:gd name="connsiteY5" fmla="*/ 338137 h 1143000"/>
                <a:gd name="connsiteX6" fmla="*/ 280988 w 347663"/>
                <a:gd name="connsiteY6" fmla="*/ 733425 h 1143000"/>
                <a:gd name="connsiteX7" fmla="*/ 347663 w 347663"/>
                <a:gd name="connsiteY7" fmla="*/ 1143000 h 1143000"/>
                <a:gd name="connsiteX8" fmla="*/ 166688 w 347663"/>
                <a:gd name="connsiteY8" fmla="*/ 1140619 h 1143000"/>
                <a:gd name="connsiteX9" fmla="*/ 128588 w 347663"/>
                <a:gd name="connsiteY9" fmla="*/ 919162 h 1143000"/>
                <a:gd name="connsiteX10" fmla="*/ 97631 w 347663"/>
                <a:gd name="connsiteY10" fmla="*/ 747712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1143000">
                  <a:moveTo>
                    <a:pt x="97631" y="747712"/>
                  </a:moveTo>
                  <a:lnTo>
                    <a:pt x="0" y="207169"/>
                  </a:lnTo>
                  <a:lnTo>
                    <a:pt x="0" y="0"/>
                  </a:lnTo>
                  <a:lnTo>
                    <a:pt x="207169" y="28575"/>
                  </a:lnTo>
                  <a:lnTo>
                    <a:pt x="200025" y="238125"/>
                  </a:lnTo>
                  <a:lnTo>
                    <a:pt x="216694" y="338137"/>
                  </a:lnTo>
                  <a:lnTo>
                    <a:pt x="280988" y="733425"/>
                  </a:lnTo>
                  <a:lnTo>
                    <a:pt x="347663" y="1143000"/>
                  </a:lnTo>
                  <a:lnTo>
                    <a:pt x="166688" y="1140619"/>
                  </a:lnTo>
                  <a:lnTo>
                    <a:pt x="128588" y="919162"/>
                  </a:lnTo>
                  <a:lnTo>
                    <a:pt x="97631" y="747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3">
              <a:extLst>
                <a:ext uri="{FF2B5EF4-FFF2-40B4-BE49-F238E27FC236}">
                  <a16:creationId xmlns:a16="http://schemas.microsoft.com/office/drawing/2014/main" id="{83534384-9AD7-4755-B372-2B98AC9018F9}"/>
                </a:ext>
              </a:extLst>
            </p:cNvPr>
            <p:cNvSpPr/>
            <p:nvPr/>
          </p:nvSpPr>
          <p:spPr>
            <a:xfrm rot="5400000">
              <a:off x="3658394" y="2555082"/>
              <a:ext cx="365125" cy="1138237"/>
            </a:xfrm>
            <a:custGeom>
              <a:avLst/>
              <a:gdLst>
                <a:gd name="connsiteX0" fmla="*/ 83344 w 364331"/>
                <a:gd name="connsiteY0" fmla="*/ 471487 h 1138237"/>
                <a:gd name="connsiteX1" fmla="*/ 0 w 364331"/>
                <a:gd name="connsiteY1" fmla="*/ 23812 h 1138237"/>
                <a:gd name="connsiteX2" fmla="*/ 264319 w 364331"/>
                <a:gd name="connsiteY2" fmla="*/ 0 h 1138237"/>
                <a:gd name="connsiteX3" fmla="*/ 242887 w 364331"/>
                <a:gd name="connsiteY3" fmla="*/ 42862 h 1138237"/>
                <a:gd name="connsiteX4" fmla="*/ 230981 w 364331"/>
                <a:gd name="connsiteY4" fmla="*/ 69056 h 1138237"/>
                <a:gd name="connsiteX5" fmla="*/ 221456 w 364331"/>
                <a:gd name="connsiteY5" fmla="*/ 128587 h 1138237"/>
                <a:gd name="connsiteX6" fmla="*/ 216694 w 364331"/>
                <a:gd name="connsiteY6" fmla="*/ 226218 h 1138237"/>
                <a:gd name="connsiteX7" fmla="*/ 216694 w 364331"/>
                <a:gd name="connsiteY7" fmla="*/ 276225 h 1138237"/>
                <a:gd name="connsiteX8" fmla="*/ 242887 w 364331"/>
                <a:gd name="connsiteY8" fmla="*/ 431006 h 1138237"/>
                <a:gd name="connsiteX9" fmla="*/ 288131 w 364331"/>
                <a:gd name="connsiteY9" fmla="*/ 685800 h 1138237"/>
                <a:gd name="connsiteX10" fmla="*/ 364331 w 364331"/>
                <a:gd name="connsiteY10" fmla="*/ 1138237 h 1138237"/>
                <a:gd name="connsiteX11" fmla="*/ 164306 w 364331"/>
                <a:gd name="connsiteY11" fmla="*/ 1131093 h 1138237"/>
                <a:gd name="connsiteX12" fmla="*/ 169069 w 364331"/>
                <a:gd name="connsiteY12" fmla="*/ 940593 h 1138237"/>
                <a:gd name="connsiteX13" fmla="*/ 164306 w 364331"/>
                <a:gd name="connsiteY13" fmla="*/ 912018 h 1138237"/>
                <a:gd name="connsiteX14" fmla="*/ 128587 w 364331"/>
                <a:gd name="connsiteY14" fmla="*/ 716756 h 1138237"/>
                <a:gd name="connsiteX15" fmla="*/ 83344 w 364331"/>
                <a:gd name="connsiteY15" fmla="*/ 471487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138237">
                  <a:moveTo>
                    <a:pt x="83344" y="471487"/>
                  </a:moveTo>
                  <a:lnTo>
                    <a:pt x="0" y="23812"/>
                  </a:lnTo>
                  <a:lnTo>
                    <a:pt x="264319" y="0"/>
                  </a:lnTo>
                  <a:lnTo>
                    <a:pt x="242887" y="42862"/>
                  </a:lnTo>
                  <a:lnTo>
                    <a:pt x="230981" y="69056"/>
                  </a:lnTo>
                  <a:lnTo>
                    <a:pt x="221456" y="128587"/>
                  </a:lnTo>
                  <a:lnTo>
                    <a:pt x="216694" y="226218"/>
                  </a:lnTo>
                  <a:lnTo>
                    <a:pt x="216694" y="276225"/>
                  </a:lnTo>
                  <a:lnTo>
                    <a:pt x="242887" y="431006"/>
                  </a:lnTo>
                  <a:lnTo>
                    <a:pt x="288131" y="685800"/>
                  </a:lnTo>
                  <a:lnTo>
                    <a:pt x="364331" y="1138237"/>
                  </a:lnTo>
                  <a:lnTo>
                    <a:pt x="164306" y="1131093"/>
                  </a:lnTo>
                  <a:lnTo>
                    <a:pt x="169069" y="940593"/>
                  </a:lnTo>
                  <a:lnTo>
                    <a:pt x="164306" y="912018"/>
                  </a:lnTo>
                  <a:lnTo>
                    <a:pt x="128587" y="716756"/>
                  </a:lnTo>
                  <a:lnTo>
                    <a:pt x="83344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4">
              <a:extLst>
                <a:ext uri="{FF2B5EF4-FFF2-40B4-BE49-F238E27FC236}">
                  <a16:creationId xmlns:a16="http://schemas.microsoft.com/office/drawing/2014/main" id="{1FB1543D-A93A-4E45-AE6E-29D4520AC636}"/>
                </a:ext>
              </a:extLst>
            </p:cNvPr>
            <p:cNvSpPr/>
            <p:nvPr/>
          </p:nvSpPr>
          <p:spPr>
            <a:xfrm rot="5400000">
              <a:off x="4784725" y="2171701"/>
              <a:ext cx="1489075" cy="438150"/>
            </a:xfrm>
            <a:custGeom>
              <a:avLst/>
              <a:gdLst>
                <a:gd name="connsiteX0" fmla="*/ 1171575 w 1488281"/>
                <a:gd name="connsiteY0" fmla="*/ 7144 h 438150"/>
                <a:gd name="connsiteX1" fmla="*/ 838200 w 1488281"/>
                <a:gd name="connsiteY1" fmla="*/ 26194 h 438150"/>
                <a:gd name="connsiteX2" fmla="*/ 716756 w 1488281"/>
                <a:gd name="connsiteY2" fmla="*/ 45244 h 438150"/>
                <a:gd name="connsiteX3" fmla="*/ 507206 w 1488281"/>
                <a:gd name="connsiteY3" fmla="*/ 57150 h 438150"/>
                <a:gd name="connsiteX4" fmla="*/ 278606 w 1488281"/>
                <a:gd name="connsiteY4" fmla="*/ 69056 h 438150"/>
                <a:gd name="connsiteX5" fmla="*/ 114300 w 1488281"/>
                <a:gd name="connsiteY5" fmla="*/ 138113 h 438150"/>
                <a:gd name="connsiteX6" fmla="*/ 104775 w 1488281"/>
                <a:gd name="connsiteY6" fmla="*/ 185738 h 438150"/>
                <a:gd name="connsiteX7" fmla="*/ 83344 w 1488281"/>
                <a:gd name="connsiteY7" fmla="*/ 252413 h 438150"/>
                <a:gd name="connsiteX8" fmla="*/ 54769 w 1488281"/>
                <a:gd name="connsiteY8" fmla="*/ 314325 h 438150"/>
                <a:gd name="connsiteX9" fmla="*/ 21431 w 1488281"/>
                <a:gd name="connsiteY9" fmla="*/ 369094 h 438150"/>
                <a:gd name="connsiteX10" fmla="*/ 4762 w 1488281"/>
                <a:gd name="connsiteY10" fmla="*/ 400050 h 438150"/>
                <a:gd name="connsiteX11" fmla="*/ 0 w 1488281"/>
                <a:gd name="connsiteY11" fmla="*/ 419100 h 438150"/>
                <a:gd name="connsiteX12" fmla="*/ 0 w 1488281"/>
                <a:gd name="connsiteY12" fmla="*/ 428625 h 438150"/>
                <a:gd name="connsiteX13" fmla="*/ 7144 w 1488281"/>
                <a:gd name="connsiteY13" fmla="*/ 438150 h 438150"/>
                <a:gd name="connsiteX14" fmla="*/ 23812 w 1488281"/>
                <a:gd name="connsiteY14" fmla="*/ 438150 h 438150"/>
                <a:gd name="connsiteX15" fmla="*/ 52387 w 1488281"/>
                <a:gd name="connsiteY15" fmla="*/ 426244 h 438150"/>
                <a:gd name="connsiteX16" fmla="*/ 76200 w 1488281"/>
                <a:gd name="connsiteY16" fmla="*/ 404813 h 438150"/>
                <a:gd name="connsiteX17" fmla="*/ 111919 w 1488281"/>
                <a:gd name="connsiteY17" fmla="*/ 371475 h 438150"/>
                <a:gd name="connsiteX18" fmla="*/ 157162 w 1488281"/>
                <a:gd name="connsiteY18" fmla="*/ 333375 h 438150"/>
                <a:gd name="connsiteX19" fmla="*/ 202406 w 1488281"/>
                <a:gd name="connsiteY19" fmla="*/ 302419 h 438150"/>
                <a:gd name="connsiteX20" fmla="*/ 259556 w 1488281"/>
                <a:gd name="connsiteY20" fmla="*/ 278606 h 438150"/>
                <a:gd name="connsiteX21" fmla="*/ 307181 w 1488281"/>
                <a:gd name="connsiteY21" fmla="*/ 271463 h 438150"/>
                <a:gd name="connsiteX22" fmla="*/ 466725 w 1488281"/>
                <a:gd name="connsiteY22" fmla="*/ 271463 h 438150"/>
                <a:gd name="connsiteX23" fmla="*/ 788194 w 1488281"/>
                <a:gd name="connsiteY23" fmla="*/ 271463 h 438150"/>
                <a:gd name="connsiteX24" fmla="*/ 1126331 w 1488281"/>
                <a:gd name="connsiteY24" fmla="*/ 269081 h 438150"/>
                <a:gd name="connsiteX25" fmla="*/ 1197769 w 1488281"/>
                <a:gd name="connsiteY25" fmla="*/ 264319 h 438150"/>
                <a:gd name="connsiteX26" fmla="*/ 1250156 w 1488281"/>
                <a:gd name="connsiteY26" fmla="*/ 257175 h 438150"/>
                <a:gd name="connsiteX27" fmla="*/ 1290637 w 1488281"/>
                <a:gd name="connsiteY27" fmla="*/ 252413 h 438150"/>
                <a:gd name="connsiteX28" fmla="*/ 1347787 w 1488281"/>
                <a:gd name="connsiteY28" fmla="*/ 235744 h 438150"/>
                <a:gd name="connsiteX29" fmla="*/ 1395412 w 1488281"/>
                <a:gd name="connsiteY29" fmla="*/ 216694 h 438150"/>
                <a:gd name="connsiteX30" fmla="*/ 1433512 w 1488281"/>
                <a:gd name="connsiteY30" fmla="*/ 192881 h 438150"/>
                <a:gd name="connsiteX31" fmla="*/ 1454944 w 1488281"/>
                <a:gd name="connsiteY31" fmla="*/ 173831 h 438150"/>
                <a:gd name="connsiteX32" fmla="*/ 1471612 w 1488281"/>
                <a:gd name="connsiteY32" fmla="*/ 147638 h 438150"/>
                <a:gd name="connsiteX33" fmla="*/ 1481137 w 1488281"/>
                <a:gd name="connsiteY33" fmla="*/ 116681 h 438150"/>
                <a:gd name="connsiteX34" fmla="*/ 1488281 w 1488281"/>
                <a:gd name="connsiteY34" fmla="*/ 83344 h 438150"/>
                <a:gd name="connsiteX35" fmla="*/ 1488281 w 1488281"/>
                <a:gd name="connsiteY35" fmla="*/ 71438 h 438150"/>
                <a:gd name="connsiteX36" fmla="*/ 1471612 w 1488281"/>
                <a:gd name="connsiteY36" fmla="*/ 50006 h 438150"/>
                <a:gd name="connsiteX37" fmla="*/ 1288256 w 1488281"/>
                <a:gd name="connsiteY37" fmla="*/ 0 h 438150"/>
                <a:gd name="connsiteX38" fmla="*/ 1171575 w 1488281"/>
                <a:gd name="connsiteY38" fmla="*/ 71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8281" h="438150">
                  <a:moveTo>
                    <a:pt x="1171575" y="7144"/>
                  </a:moveTo>
                  <a:lnTo>
                    <a:pt x="838200" y="26194"/>
                  </a:lnTo>
                  <a:lnTo>
                    <a:pt x="716756" y="45244"/>
                  </a:lnTo>
                  <a:lnTo>
                    <a:pt x="507206" y="57150"/>
                  </a:lnTo>
                  <a:lnTo>
                    <a:pt x="278606" y="69056"/>
                  </a:lnTo>
                  <a:lnTo>
                    <a:pt x="114300" y="138113"/>
                  </a:lnTo>
                  <a:lnTo>
                    <a:pt x="104775" y="185738"/>
                  </a:lnTo>
                  <a:lnTo>
                    <a:pt x="83344" y="252413"/>
                  </a:lnTo>
                  <a:lnTo>
                    <a:pt x="54769" y="314325"/>
                  </a:lnTo>
                  <a:lnTo>
                    <a:pt x="21431" y="369094"/>
                  </a:lnTo>
                  <a:lnTo>
                    <a:pt x="4762" y="400050"/>
                  </a:lnTo>
                  <a:lnTo>
                    <a:pt x="0" y="419100"/>
                  </a:lnTo>
                  <a:lnTo>
                    <a:pt x="0" y="428625"/>
                  </a:lnTo>
                  <a:lnTo>
                    <a:pt x="7144" y="438150"/>
                  </a:lnTo>
                  <a:lnTo>
                    <a:pt x="23812" y="438150"/>
                  </a:lnTo>
                  <a:lnTo>
                    <a:pt x="52387" y="426244"/>
                  </a:lnTo>
                  <a:lnTo>
                    <a:pt x="76200" y="404813"/>
                  </a:lnTo>
                  <a:lnTo>
                    <a:pt x="111919" y="371475"/>
                  </a:lnTo>
                  <a:lnTo>
                    <a:pt x="157162" y="333375"/>
                  </a:lnTo>
                  <a:lnTo>
                    <a:pt x="202406" y="302419"/>
                  </a:lnTo>
                  <a:lnTo>
                    <a:pt x="259556" y="278606"/>
                  </a:lnTo>
                  <a:lnTo>
                    <a:pt x="307181" y="271463"/>
                  </a:lnTo>
                  <a:lnTo>
                    <a:pt x="466725" y="271463"/>
                  </a:lnTo>
                  <a:lnTo>
                    <a:pt x="788194" y="271463"/>
                  </a:lnTo>
                  <a:lnTo>
                    <a:pt x="1126331" y="269081"/>
                  </a:lnTo>
                  <a:lnTo>
                    <a:pt x="1197769" y="264319"/>
                  </a:lnTo>
                  <a:lnTo>
                    <a:pt x="1250156" y="257175"/>
                  </a:lnTo>
                  <a:lnTo>
                    <a:pt x="1290637" y="252413"/>
                  </a:lnTo>
                  <a:lnTo>
                    <a:pt x="1347787" y="235744"/>
                  </a:lnTo>
                  <a:lnTo>
                    <a:pt x="1395412" y="216694"/>
                  </a:lnTo>
                  <a:lnTo>
                    <a:pt x="1433512" y="192881"/>
                  </a:lnTo>
                  <a:lnTo>
                    <a:pt x="1454944" y="173831"/>
                  </a:lnTo>
                  <a:lnTo>
                    <a:pt x="1471612" y="147638"/>
                  </a:lnTo>
                  <a:lnTo>
                    <a:pt x="1481137" y="116681"/>
                  </a:lnTo>
                  <a:lnTo>
                    <a:pt x="1488281" y="83344"/>
                  </a:lnTo>
                  <a:lnTo>
                    <a:pt x="1488281" y="71438"/>
                  </a:lnTo>
                  <a:lnTo>
                    <a:pt x="1471612" y="50006"/>
                  </a:lnTo>
                  <a:lnTo>
                    <a:pt x="1288256" y="0"/>
                  </a:lnTo>
                  <a:lnTo>
                    <a:pt x="1171575" y="7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5">
              <a:extLst>
                <a:ext uri="{FF2B5EF4-FFF2-40B4-BE49-F238E27FC236}">
                  <a16:creationId xmlns:a16="http://schemas.microsoft.com/office/drawing/2014/main" id="{9523B793-FE51-4030-9697-2522F6F323C6}"/>
                </a:ext>
              </a:extLst>
            </p:cNvPr>
            <p:cNvSpPr/>
            <p:nvPr/>
          </p:nvSpPr>
          <p:spPr>
            <a:xfrm rot="5400000">
              <a:off x="4057651" y="3008312"/>
              <a:ext cx="4508500" cy="1679575"/>
            </a:xfrm>
            <a:custGeom>
              <a:avLst/>
              <a:gdLst>
                <a:gd name="connsiteX0" fmla="*/ 1982419 w 4509820"/>
                <a:gd name="connsiteY0" fmla="*/ 135332 h 1678839"/>
                <a:gd name="connsiteX1" fmla="*/ 1503273 w 4509820"/>
                <a:gd name="connsiteY1" fmla="*/ 135332 h 1678839"/>
                <a:gd name="connsiteX2" fmla="*/ 1020470 w 4509820"/>
                <a:gd name="connsiteY2" fmla="*/ 124359 h 1678839"/>
                <a:gd name="connsiteX3" fmla="*/ 727862 w 4509820"/>
                <a:gd name="connsiteY3" fmla="*/ 113386 h 1678839"/>
                <a:gd name="connsiteX4" fmla="*/ 523036 w 4509820"/>
                <a:gd name="connsiteY4" fmla="*/ 98756 h 1678839"/>
                <a:gd name="connsiteX5" fmla="*/ 391363 w 4509820"/>
                <a:gd name="connsiteY5" fmla="*/ 87783 h 1678839"/>
                <a:gd name="connsiteX6" fmla="*/ 351129 w 4509820"/>
                <a:gd name="connsiteY6" fmla="*/ 76810 h 1678839"/>
                <a:gd name="connsiteX7" fmla="*/ 336499 w 4509820"/>
                <a:gd name="connsiteY7" fmla="*/ 69495 h 1678839"/>
                <a:gd name="connsiteX8" fmla="*/ 314553 w 4509820"/>
                <a:gd name="connsiteY8" fmla="*/ 51207 h 1678839"/>
                <a:gd name="connsiteX9" fmla="*/ 292608 w 4509820"/>
                <a:gd name="connsiteY9" fmla="*/ 25604 h 1678839"/>
                <a:gd name="connsiteX10" fmla="*/ 281635 w 4509820"/>
                <a:gd name="connsiteY10" fmla="*/ 7316 h 1678839"/>
                <a:gd name="connsiteX11" fmla="*/ 259689 w 4509820"/>
                <a:gd name="connsiteY11" fmla="*/ 0 h 1678839"/>
                <a:gd name="connsiteX12" fmla="*/ 248716 w 4509820"/>
                <a:gd name="connsiteY12" fmla="*/ 0 h 1678839"/>
                <a:gd name="connsiteX13" fmla="*/ 226771 w 4509820"/>
                <a:gd name="connsiteY13" fmla="*/ 7316 h 1678839"/>
                <a:gd name="connsiteX14" fmla="*/ 201168 w 4509820"/>
                <a:gd name="connsiteY14" fmla="*/ 40234 h 1678839"/>
                <a:gd name="connsiteX15" fmla="*/ 113385 w 4509820"/>
                <a:gd name="connsiteY15" fmla="*/ 157277 h 1678839"/>
                <a:gd name="connsiteX16" fmla="*/ 21945 w 4509820"/>
                <a:gd name="connsiteY16" fmla="*/ 307239 h 1678839"/>
                <a:gd name="connsiteX17" fmla="*/ 0 w 4509820"/>
                <a:gd name="connsiteY17" fmla="*/ 343815 h 1678839"/>
                <a:gd name="connsiteX18" fmla="*/ 0 w 4509820"/>
                <a:gd name="connsiteY18" fmla="*/ 373076 h 1678839"/>
                <a:gd name="connsiteX19" fmla="*/ 7315 w 4509820"/>
                <a:gd name="connsiteY19" fmla="*/ 416967 h 1678839"/>
                <a:gd name="connsiteX20" fmla="*/ 21945 w 4509820"/>
                <a:gd name="connsiteY20" fmla="*/ 464516 h 1678839"/>
                <a:gd name="connsiteX21" fmla="*/ 36576 w 4509820"/>
                <a:gd name="connsiteY21" fmla="*/ 497434 h 1678839"/>
                <a:gd name="connsiteX22" fmla="*/ 43891 w 4509820"/>
                <a:gd name="connsiteY22" fmla="*/ 519380 h 1678839"/>
                <a:gd name="connsiteX23" fmla="*/ 73152 w 4509820"/>
                <a:gd name="connsiteY23" fmla="*/ 716890 h 1678839"/>
                <a:gd name="connsiteX24" fmla="*/ 142646 w 4509820"/>
                <a:gd name="connsiteY24" fmla="*/ 1163117 h 1678839"/>
                <a:gd name="connsiteX25" fmla="*/ 164592 w 4509820"/>
                <a:gd name="connsiteY25" fmla="*/ 1320394 h 1678839"/>
                <a:gd name="connsiteX26" fmla="*/ 175564 w 4509820"/>
                <a:gd name="connsiteY26" fmla="*/ 1389888 h 1678839"/>
                <a:gd name="connsiteX27" fmla="*/ 175564 w 4509820"/>
                <a:gd name="connsiteY27" fmla="*/ 1437437 h 1678839"/>
                <a:gd name="connsiteX28" fmla="*/ 171907 w 4509820"/>
                <a:gd name="connsiteY28" fmla="*/ 1495959 h 1678839"/>
                <a:gd name="connsiteX29" fmla="*/ 168249 w 4509820"/>
                <a:gd name="connsiteY29" fmla="*/ 1539850 h 1678839"/>
                <a:gd name="connsiteX30" fmla="*/ 149961 w 4509820"/>
                <a:gd name="connsiteY30" fmla="*/ 1620317 h 1678839"/>
                <a:gd name="connsiteX31" fmla="*/ 131673 w 4509820"/>
                <a:gd name="connsiteY31" fmla="*/ 1678839 h 1678839"/>
                <a:gd name="connsiteX32" fmla="*/ 362102 w 4509820"/>
                <a:gd name="connsiteY32" fmla="*/ 1543508 h 1678839"/>
                <a:gd name="connsiteX33" fmla="*/ 325526 w 4509820"/>
                <a:gd name="connsiteY33" fmla="*/ 1247242 h 1678839"/>
                <a:gd name="connsiteX34" fmla="*/ 281635 w 4509820"/>
                <a:gd name="connsiteY34" fmla="*/ 903428 h 1678839"/>
                <a:gd name="connsiteX35" fmla="*/ 219456 w 4509820"/>
                <a:gd name="connsiteY35" fmla="*/ 464516 h 1678839"/>
                <a:gd name="connsiteX36" fmla="*/ 219456 w 4509820"/>
                <a:gd name="connsiteY36" fmla="*/ 438912 h 1678839"/>
                <a:gd name="connsiteX37" fmla="*/ 230428 w 4509820"/>
                <a:gd name="connsiteY37" fmla="*/ 413309 h 1678839"/>
                <a:gd name="connsiteX38" fmla="*/ 237744 w 4509820"/>
                <a:gd name="connsiteY38" fmla="*/ 402336 h 1678839"/>
                <a:gd name="connsiteX39" fmla="*/ 256032 w 4509820"/>
                <a:gd name="connsiteY39" fmla="*/ 391364 h 1678839"/>
                <a:gd name="connsiteX40" fmla="*/ 288950 w 4509820"/>
                <a:gd name="connsiteY40" fmla="*/ 380391 h 1678839"/>
                <a:gd name="connsiteX41" fmla="*/ 354787 w 4509820"/>
                <a:gd name="connsiteY41" fmla="*/ 376733 h 1678839"/>
                <a:gd name="connsiteX42" fmla="*/ 607161 w 4509820"/>
                <a:gd name="connsiteY42" fmla="*/ 376733 h 1678839"/>
                <a:gd name="connsiteX43" fmla="*/ 1133856 w 4509820"/>
                <a:gd name="connsiteY43" fmla="*/ 376733 h 1678839"/>
                <a:gd name="connsiteX44" fmla="*/ 1203350 w 4509820"/>
                <a:gd name="connsiteY44" fmla="*/ 376733 h 1678839"/>
                <a:gd name="connsiteX45" fmla="*/ 1386230 w 4509820"/>
                <a:gd name="connsiteY45" fmla="*/ 354788 h 1678839"/>
                <a:gd name="connsiteX46" fmla="*/ 1638604 w 4509820"/>
                <a:gd name="connsiteY46" fmla="*/ 351130 h 1678839"/>
                <a:gd name="connsiteX47" fmla="*/ 2161641 w 4509820"/>
                <a:gd name="connsiteY47" fmla="*/ 354788 h 1678839"/>
                <a:gd name="connsiteX48" fmla="*/ 2684678 w 4509820"/>
                <a:gd name="connsiteY48" fmla="*/ 354788 h 1678839"/>
                <a:gd name="connsiteX49" fmla="*/ 3171139 w 4509820"/>
                <a:gd name="connsiteY49" fmla="*/ 354788 h 1678839"/>
                <a:gd name="connsiteX50" fmla="*/ 3734409 w 4509820"/>
                <a:gd name="connsiteY50" fmla="*/ 354788 h 1678839"/>
                <a:gd name="connsiteX51" fmla="*/ 3895344 w 4509820"/>
                <a:gd name="connsiteY51" fmla="*/ 358445 h 1678839"/>
                <a:gd name="connsiteX52" fmla="*/ 3920947 w 4509820"/>
                <a:gd name="connsiteY52" fmla="*/ 362103 h 1678839"/>
                <a:gd name="connsiteX53" fmla="*/ 3950208 w 4509820"/>
                <a:gd name="connsiteY53" fmla="*/ 369418 h 1678839"/>
                <a:gd name="connsiteX54" fmla="*/ 4392777 w 4509820"/>
                <a:gd name="connsiteY54" fmla="*/ 398679 h 1678839"/>
                <a:gd name="connsiteX55" fmla="*/ 4425696 w 4509820"/>
                <a:gd name="connsiteY55" fmla="*/ 387706 h 1678839"/>
                <a:gd name="connsiteX56" fmla="*/ 4458614 w 4509820"/>
                <a:gd name="connsiteY56" fmla="*/ 369418 h 1678839"/>
                <a:gd name="connsiteX57" fmla="*/ 4480560 w 4509820"/>
                <a:gd name="connsiteY57" fmla="*/ 351130 h 1678839"/>
                <a:gd name="connsiteX58" fmla="*/ 4502505 w 4509820"/>
                <a:gd name="connsiteY58" fmla="*/ 318212 h 1678839"/>
                <a:gd name="connsiteX59" fmla="*/ 4509820 w 4509820"/>
                <a:gd name="connsiteY59" fmla="*/ 296266 h 1678839"/>
                <a:gd name="connsiteX60" fmla="*/ 4509820 w 4509820"/>
                <a:gd name="connsiteY60" fmla="*/ 270663 h 1678839"/>
                <a:gd name="connsiteX61" fmla="*/ 4495190 w 4509820"/>
                <a:gd name="connsiteY61" fmla="*/ 241402 h 1678839"/>
                <a:gd name="connsiteX62" fmla="*/ 4451299 w 4509820"/>
                <a:gd name="connsiteY62" fmla="*/ 208484 h 1678839"/>
                <a:gd name="connsiteX63" fmla="*/ 4385462 w 4509820"/>
                <a:gd name="connsiteY63" fmla="*/ 171908 h 1678839"/>
                <a:gd name="connsiteX64" fmla="*/ 4290364 w 4509820"/>
                <a:gd name="connsiteY64" fmla="*/ 138989 h 1678839"/>
                <a:gd name="connsiteX65" fmla="*/ 4195267 w 4509820"/>
                <a:gd name="connsiteY65" fmla="*/ 109728 h 1678839"/>
                <a:gd name="connsiteX66" fmla="*/ 4122115 w 4509820"/>
                <a:gd name="connsiteY66" fmla="*/ 91440 h 1678839"/>
                <a:gd name="connsiteX67" fmla="*/ 4012387 w 4509820"/>
                <a:gd name="connsiteY67" fmla="*/ 69495 h 1678839"/>
                <a:gd name="connsiteX68" fmla="*/ 3920947 w 4509820"/>
                <a:gd name="connsiteY68" fmla="*/ 62180 h 1678839"/>
                <a:gd name="connsiteX69" fmla="*/ 3723436 w 4509820"/>
                <a:gd name="connsiteY69" fmla="*/ 73152 h 1678839"/>
                <a:gd name="connsiteX70" fmla="*/ 3299155 w 4509820"/>
                <a:gd name="connsiteY70" fmla="*/ 91440 h 1678839"/>
                <a:gd name="connsiteX71" fmla="*/ 2874873 w 4509820"/>
                <a:gd name="connsiteY71" fmla="*/ 113386 h 1678839"/>
                <a:gd name="connsiteX72" fmla="*/ 2534716 w 4509820"/>
                <a:gd name="connsiteY72" fmla="*/ 128016 h 1678839"/>
                <a:gd name="connsiteX73" fmla="*/ 2238451 w 4509820"/>
                <a:gd name="connsiteY73" fmla="*/ 135332 h 1678839"/>
                <a:gd name="connsiteX74" fmla="*/ 1982419 w 4509820"/>
                <a:gd name="connsiteY74" fmla="*/ 135332 h 167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09820" h="1678839">
                  <a:moveTo>
                    <a:pt x="1982419" y="135332"/>
                  </a:moveTo>
                  <a:lnTo>
                    <a:pt x="1503273" y="135332"/>
                  </a:lnTo>
                  <a:lnTo>
                    <a:pt x="1020470" y="124359"/>
                  </a:lnTo>
                  <a:lnTo>
                    <a:pt x="727862" y="113386"/>
                  </a:lnTo>
                  <a:lnTo>
                    <a:pt x="523036" y="98756"/>
                  </a:lnTo>
                  <a:lnTo>
                    <a:pt x="391363" y="87783"/>
                  </a:lnTo>
                  <a:lnTo>
                    <a:pt x="351129" y="76810"/>
                  </a:lnTo>
                  <a:lnTo>
                    <a:pt x="336499" y="69495"/>
                  </a:lnTo>
                  <a:lnTo>
                    <a:pt x="314553" y="51207"/>
                  </a:lnTo>
                  <a:lnTo>
                    <a:pt x="292608" y="25604"/>
                  </a:lnTo>
                  <a:lnTo>
                    <a:pt x="281635" y="7316"/>
                  </a:lnTo>
                  <a:lnTo>
                    <a:pt x="259689" y="0"/>
                  </a:lnTo>
                  <a:lnTo>
                    <a:pt x="248716" y="0"/>
                  </a:lnTo>
                  <a:lnTo>
                    <a:pt x="226771" y="7316"/>
                  </a:lnTo>
                  <a:lnTo>
                    <a:pt x="201168" y="40234"/>
                  </a:lnTo>
                  <a:lnTo>
                    <a:pt x="113385" y="157277"/>
                  </a:lnTo>
                  <a:lnTo>
                    <a:pt x="21945" y="307239"/>
                  </a:lnTo>
                  <a:lnTo>
                    <a:pt x="0" y="343815"/>
                  </a:lnTo>
                  <a:lnTo>
                    <a:pt x="0" y="373076"/>
                  </a:lnTo>
                  <a:lnTo>
                    <a:pt x="7315" y="416967"/>
                  </a:lnTo>
                  <a:lnTo>
                    <a:pt x="21945" y="464516"/>
                  </a:lnTo>
                  <a:lnTo>
                    <a:pt x="36576" y="497434"/>
                  </a:lnTo>
                  <a:lnTo>
                    <a:pt x="43891" y="519380"/>
                  </a:lnTo>
                  <a:lnTo>
                    <a:pt x="73152" y="716890"/>
                  </a:lnTo>
                  <a:lnTo>
                    <a:pt x="142646" y="1163117"/>
                  </a:lnTo>
                  <a:lnTo>
                    <a:pt x="164592" y="1320394"/>
                  </a:lnTo>
                  <a:lnTo>
                    <a:pt x="175564" y="1389888"/>
                  </a:lnTo>
                  <a:lnTo>
                    <a:pt x="175564" y="1437437"/>
                  </a:lnTo>
                  <a:lnTo>
                    <a:pt x="171907" y="1495959"/>
                  </a:lnTo>
                  <a:lnTo>
                    <a:pt x="168249" y="1539850"/>
                  </a:lnTo>
                  <a:lnTo>
                    <a:pt x="149961" y="1620317"/>
                  </a:lnTo>
                  <a:lnTo>
                    <a:pt x="131673" y="1678839"/>
                  </a:lnTo>
                  <a:lnTo>
                    <a:pt x="362102" y="1543508"/>
                  </a:lnTo>
                  <a:lnTo>
                    <a:pt x="325526" y="1247242"/>
                  </a:lnTo>
                  <a:lnTo>
                    <a:pt x="281635" y="903428"/>
                  </a:lnTo>
                  <a:lnTo>
                    <a:pt x="219456" y="464516"/>
                  </a:lnTo>
                  <a:lnTo>
                    <a:pt x="219456" y="438912"/>
                  </a:lnTo>
                  <a:lnTo>
                    <a:pt x="230428" y="413309"/>
                  </a:lnTo>
                  <a:lnTo>
                    <a:pt x="237744" y="402336"/>
                  </a:lnTo>
                  <a:lnTo>
                    <a:pt x="256032" y="391364"/>
                  </a:lnTo>
                  <a:lnTo>
                    <a:pt x="288950" y="380391"/>
                  </a:lnTo>
                  <a:lnTo>
                    <a:pt x="354787" y="376733"/>
                  </a:lnTo>
                  <a:lnTo>
                    <a:pt x="607161" y="376733"/>
                  </a:lnTo>
                  <a:lnTo>
                    <a:pt x="1133856" y="376733"/>
                  </a:lnTo>
                  <a:lnTo>
                    <a:pt x="1203350" y="376733"/>
                  </a:lnTo>
                  <a:lnTo>
                    <a:pt x="1386230" y="354788"/>
                  </a:lnTo>
                  <a:lnTo>
                    <a:pt x="1638604" y="351130"/>
                  </a:lnTo>
                  <a:lnTo>
                    <a:pt x="2161641" y="354788"/>
                  </a:lnTo>
                  <a:lnTo>
                    <a:pt x="2684678" y="354788"/>
                  </a:lnTo>
                  <a:lnTo>
                    <a:pt x="3171139" y="354788"/>
                  </a:lnTo>
                  <a:lnTo>
                    <a:pt x="3734409" y="354788"/>
                  </a:lnTo>
                  <a:lnTo>
                    <a:pt x="3895344" y="358445"/>
                  </a:lnTo>
                  <a:lnTo>
                    <a:pt x="3920947" y="362103"/>
                  </a:lnTo>
                  <a:lnTo>
                    <a:pt x="3950208" y="369418"/>
                  </a:lnTo>
                  <a:lnTo>
                    <a:pt x="4392777" y="398679"/>
                  </a:lnTo>
                  <a:lnTo>
                    <a:pt x="4425696" y="387706"/>
                  </a:lnTo>
                  <a:lnTo>
                    <a:pt x="4458614" y="369418"/>
                  </a:lnTo>
                  <a:lnTo>
                    <a:pt x="4480560" y="351130"/>
                  </a:lnTo>
                  <a:lnTo>
                    <a:pt x="4502505" y="318212"/>
                  </a:lnTo>
                  <a:lnTo>
                    <a:pt x="4509820" y="296266"/>
                  </a:lnTo>
                  <a:lnTo>
                    <a:pt x="4509820" y="270663"/>
                  </a:lnTo>
                  <a:lnTo>
                    <a:pt x="4495190" y="241402"/>
                  </a:lnTo>
                  <a:lnTo>
                    <a:pt x="4451299" y="208484"/>
                  </a:lnTo>
                  <a:lnTo>
                    <a:pt x="4385462" y="171908"/>
                  </a:lnTo>
                  <a:lnTo>
                    <a:pt x="4290364" y="138989"/>
                  </a:lnTo>
                  <a:lnTo>
                    <a:pt x="4195267" y="109728"/>
                  </a:lnTo>
                  <a:lnTo>
                    <a:pt x="4122115" y="91440"/>
                  </a:lnTo>
                  <a:lnTo>
                    <a:pt x="4012387" y="69495"/>
                  </a:lnTo>
                  <a:lnTo>
                    <a:pt x="3920947" y="62180"/>
                  </a:lnTo>
                  <a:lnTo>
                    <a:pt x="3723436" y="73152"/>
                  </a:lnTo>
                  <a:lnTo>
                    <a:pt x="3299155" y="91440"/>
                  </a:lnTo>
                  <a:lnTo>
                    <a:pt x="2874873" y="113386"/>
                  </a:lnTo>
                  <a:lnTo>
                    <a:pt x="2534716" y="128016"/>
                  </a:lnTo>
                  <a:lnTo>
                    <a:pt x="2238451" y="135332"/>
                  </a:lnTo>
                  <a:lnTo>
                    <a:pt x="1982419" y="1353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6">
              <a:extLst>
                <a:ext uri="{FF2B5EF4-FFF2-40B4-BE49-F238E27FC236}">
                  <a16:creationId xmlns:a16="http://schemas.microsoft.com/office/drawing/2014/main" id="{0A45639F-B043-4FAC-9187-EE19B77CED1E}"/>
                </a:ext>
              </a:extLst>
            </p:cNvPr>
            <p:cNvSpPr/>
            <p:nvPr/>
          </p:nvSpPr>
          <p:spPr>
            <a:xfrm rot="5400000">
              <a:off x="6094413" y="5364162"/>
              <a:ext cx="685800" cy="733425"/>
            </a:xfrm>
            <a:custGeom>
              <a:avLst/>
              <a:gdLst>
                <a:gd name="connsiteX0" fmla="*/ 190500 w 685800"/>
                <a:gd name="connsiteY0" fmla="*/ 350044 h 733425"/>
                <a:gd name="connsiteX1" fmla="*/ 207168 w 685800"/>
                <a:gd name="connsiteY1" fmla="*/ 259557 h 733425"/>
                <a:gd name="connsiteX2" fmla="*/ 221456 w 685800"/>
                <a:gd name="connsiteY2" fmla="*/ 161925 h 733425"/>
                <a:gd name="connsiteX3" fmla="*/ 223837 w 685800"/>
                <a:gd name="connsiteY3" fmla="*/ 116682 h 733425"/>
                <a:gd name="connsiteX4" fmla="*/ 219075 w 685800"/>
                <a:gd name="connsiteY4" fmla="*/ 83344 h 733425"/>
                <a:gd name="connsiteX5" fmla="*/ 207168 w 685800"/>
                <a:gd name="connsiteY5" fmla="*/ 59532 h 733425"/>
                <a:gd name="connsiteX6" fmla="*/ 192881 w 685800"/>
                <a:gd name="connsiteY6" fmla="*/ 45244 h 733425"/>
                <a:gd name="connsiteX7" fmla="*/ 171450 w 685800"/>
                <a:gd name="connsiteY7" fmla="*/ 30957 h 733425"/>
                <a:gd name="connsiteX8" fmla="*/ 150018 w 685800"/>
                <a:gd name="connsiteY8" fmla="*/ 21432 h 733425"/>
                <a:gd name="connsiteX9" fmla="*/ 128587 w 685800"/>
                <a:gd name="connsiteY9" fmla="*/ 14288 h 733425"/>
                <a:gd name="connsiteX10" fmla="*/ 76200 w 685800"/>
                <a:gd name="connsiteY10" fmla="*/ 4763 h 733425"/>
                <a:gd name="connsiteX11" fmla="*/ 0 w 685800"/>
                <a:gd name="connsiteY11" fmla="*/ 2382 h 733425"/>
                <a:gd name="connsiteX12" fmla="*/ 685800 w 685800"/>
                <a:gd name="connsiteY12" fmla="*/ 0 h 733425"/>
                <a:gd name="connsiteX13" fmla="*/ 640556 w 685800"/>
                <a:gd name="connsiteY13" fmla="*/ 30957 h 733425"/>
                <a:gd name="connsiteX14" fmla="*/ 595312 w 685800"/>
                <a:gd name="connsiteY14" fmla="*/ 54769 h 733425"/>
                <a:gd name="connsiteX15" fmla="*/ 561975 w 685800"/>
                <a:gd name="connsiteY15" fmla="*/ 80963 h 733425"/>
                <a:gd name="connsiteX16" fmla="*/ 516731 w 685800"/>
                <a:gd name="connsiteY16" fmla="*/ 126207 h 733425"/>
                <a:gd name="connsiteX17" fmla="*/ 454818 w 685800"/>
                <a:gd name="connsiteY17" fmla="*/ 200025 h 733425"/>
                <a:gd name="connsiteX18" fmla="*/ 364331 w 685800"/>
                <a:gd name="connsiteY18" fmla="*/ 335757 h 733425"/>
                <a:gd name="connsiteX19" fmla="*/ 264318 w 685800"/>
                <a:gd name="connsiteY19" fmla="*/ 516732 h 733425"/>
                <a:gd name="connsiteX20" fmla="*/ 164306 w 685800"/>
                <a:gd name="connsiteY20" fmla="*/ 711994 h 733425"/>
                <a:gd name="connsiteX21" fmla="*/ 157162 w 685800"/>
                <a:gd name="connsiteY21" fmla="*/ 721519 h 733425"/>
                <a:gd name="connsiteX22" fmla="*/ 138112 w 685800"/>
                <a:gd name="connsiteY22" fmla="*/ 731044 h 733425"/>
                <a:gd name="connsiteX23" fmla="*/ 121443 w 685800"/>
                <a:gd name="connsiteY23" fmla="*/ 733425 h 733425"/>
                <a:gd name="connsiteX24" fmla="*/ 107156 w 685800"/>
                <a:gd name="connsiteY24" fmla="*/ 733425 h 733425"/>
                <a:gd name="connsiteX25" fmla="*/ 97631 w 685800"/>
                <a:gd name="connsiteY25" fmla="*/ 723900 h 733425"/>
                <a:gd name="connsiteX26" fmla="*/ 102393 w 685800"/>
                <a:gd name="connsiteY26" fmla="*/ 681038 h 733425"/>
                <a:gd name="connsiteX27" fmla="*/ 128587 w 685800"/>
                <a:gd name="connsiteY27" fmla="*/ 595313 h 733425"/>
                <a:gd name="connsiteX28" fmla="*/ 190500 w 685800"/>
                <a:gd name="connsiteY28" fmla="*/ 350044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5800" h="733425">
                  <a:moveTo>
                    <a:pt x="190500" y="350044"/>
                  </a:moveTo>
                  <a:lnTo>
                    <a:pt x="207168" y="259557"/>
                  </a:lnTo>
                  <a:lnTo>
                    <a:pt x="221456" y="161925"/>
                  </a:lnTo>
                  <a:lnTo>
                    <a:pt x="223837" y="116682"/>
                  </a:lnTo>
                  <a:lnTo>
                    <a:pt x="219075" y="83344"/>
                  </a:lnTo>
                  <a:lnTo>
                    <a:pt x="207168" y="59532"/>
                  </a:lnTo>
                  <a:lnTo>
                    <a:pt x="192881" y="45244"/>
                  </a:lnTo>
                  <a:lnTo>
                    <a:pt x="171450" y="30957"/>
                  </a:lnTo>
                  <a:lnTo>
                    <a:pt x="150018" y="21432"/>
                  </a:lnTo>
                  <a:lnTo>
                    <a:pt x="128587" y="14288"/>
                  </a:lnTo>
                  <a:lnTo>
                    <a:pt x="76200" y="4763"/>
                  </a:lnTo>
                  <a:lnTo>
                    <a:pt x="0" y="2382"/>
                  </a:lnTo>
                  <a:lnTo>
                    <a:pt x="685800" y="0"/>
                  </a:lnTo>
                  <a:lnTo>
                    <a:pt x="640556" y="30957"/>
                  </a:lnTo>
                  <a:lnTo>
                    <a:pt x="595312" y="54769"/>
                  </a:lnTo>
                  <a:lnTo>
                    <a:pt x="561975" y="80963"/>
                  </a:lnTo>
                  <a:lnTo>
                    <a:pt x="516731" y="126207"/>
                  </a:lnTo>
                  <a:lnTo>
                    <a:pt x="454818" y="200025"/>
                  </a:lnTo>
                  <a:lnTo>
                    <a:pt x="364331" y="335757"/>
                  </a:lnTo>
                  <a:lnTo>
                    <a:pt x="264318" y="516732"/>
                  </a:lnTo>
                  <a:lnTo>
                    <a:pt x="164306" y="711994"/>
                  </a:lnTo>
                  <a:lnTo>
                    <a:pt x="157162" y="721519"/>
                  </a:lnTo>
                  <a:lnTo>
                    <a:pt x="138112" y="731044"/>
                  </a:lnTo>
                  <a:lnTo>
                    <a:pt x="121443" y="733425"/>
                  </a:lnTo>
                  <a:lnTo>
                    <a:pt x="107156" y="733425"/>
                  </a:lnTo>
                  <a:lnTo>
                    <a:pt x="97631" y="723900"/>
                  </a:lnTo>
                  <a:lnTo>
                    <a:pt x="102393" y="681038"/>
                  </a:lnTo>
                  <a:lnTo>
                    <a:pt x="128587" y="595313"/>
                  </a:lnTo>
                  <a:lnTo>
                    <a:pt x="190500" y="3500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8">
              <a:extLst>
                <a:ext uri="{FF2B5EF4-FFF2-40B4-BE49-F238E27FC236}">
                  <a16:creationId xmlns:a16="http://schemas.microsoft.com/office/drawing/2014/main" id="{FE72C2CF-2A1A-4015-A179-4DEFB82B5ECF}"/>
                </a:ext>
              </a:extLst>
            </p:cNvPr>
            <p:cNvSpPr/>
            <p:nvPr/>
          </p:nvSpPr>
          <p:spPr>
            <a:xfrm rot="5400000">
              <a:off x="6088857" y="1743868"/>
              <a:ext cx="298450" cy="1236663"/>
            </a:xfrm>
            <a:custGeom>
              <a:avLst/>
              <a:gdLst>
                <a:gd name="connsiteX0" fmla="*/ 242888 w 297657"/>
                <a:gd name="connsiteY0" fmla="*/ 583406 h 1235869"/>
                <a:gd name="connsiteX1" fmla="*/ 214313 w 297657"/>
                <a:gd name="connsiteY1" fmla="*/ 330994 h 1235869"/>
                <a:gd name="connsiteX2" fmla="*/ 176213 w 297657"/>
                <a:gd name="connsiteY2" fmla="*/ 0 h 1235869"/>
                <a:gd name="connsiteX3" fmla="*/ 61913 w 297657"/>
                <a:gd name="connsiteY3" fmla="*/ 11906 h 1235869"/>
                <a:gd name="connsiteX4" fmla="*/ 14288 w 297657"/>
                <a:gd name="connsiteY4" fmla="*/ 100012 h 1235869"/>
                <a:gd name="connsiteX5" fmla="*/ 4763 w 297657"/>
                <a:gd name="connsiteY5" fmla="*/ 123825 h 1235869"/>
                <a:gd name="connsiteX6" fmla="*/ 0 w 297657"/>
                <a:gd name="connsiteY6" fmla="*/ 152400 h 1235869"/>
                <a:gd name="connsiteX7" fmla="*/ 2382 w 297657"/>
                <a:gd name="connsiteY7" fmla="*/ 192881 h 1235869"/>
                <a:gd name="connsiteX8" fmla="*/ 11907 w 297657"/>
                <a:gd name="connsiteY8" fmla="*/ 242887 h 1235869"/>
                <a:gd name="connsiteX9" fmla="*/ 33338 w 297657"/>
                <a:gd name="connsiteY9" fmla="*/ 335756 h 1235869"/>
                <a:gd name="connsiteX10" fmla="*/ 64294 w 297657"/>
                <a:gd name="connsiteY10" fmla="*/ 504825 h 1235869"/>
                <a:gd name="connsiteX11" fmla="*/ 83344 w 297657"/>
                <a:gd name="connsiteY11" fmla="*/ 616744 h 1235869"/>
                <a:gd name="connsiteX12" fmla="*/ 100013 w 297657"/>
                <a:gd name="connsiteY12" fmla="*/ 742950 h 1235869"/>
                <a:gd name="connsiteX13" fmla="*/ 119063 w 297657"/>
                <a:gd name="connsiteY13" fmla="*/ 892969 h 1235869"/>
                <a:gd name="connsiteX14" fmla="*/ 135732 w 297657"/>
                <a:gd name="connsiteY14" fmla="*/ 1092994 h 1235869"/>
                <a:gd name="connsiteX15" fmla="*/ 145257 w 297657"/>
                <a:gd name="connsiteY15" fmla="*/ 1235869 h 1235869"/>
                <a:gd name="connsiteX16" fmla="*/ 297657 w 297657"/>
                <a:gd name="connsiteY16" fmla="*/ 1212056 h 1235869"/>
                <a:gd name="connsiteX17" fmla="*/ 280988 w 297657"/>
                <a:gd name="connsiteY17" fmla="*/ 973931 h 1235869"/>
                <a:gd name="connsiteX18" fmla="*/ 242888 w 297657"/>
                <a:gd name="connsiteY18" fmla="*/ 583406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7" h="1235869">
                  <a:moveTo>
                    <a:pt x="242888" y="583406"/>
                  </a:moveTo>
                  <a:lnTo>
                    <a:pt x="214313" y="330994"/>
                  </a:lnTo>
                  <a:lnTo>
                    <a:pt x="176213" y="0"/>
                  </a:lnTo>
                  <a:lnTo>
                    <a:pt x="61913" y="11906"/>
                  </a:lnTo>
                  <a:lnTo>
                    <a:pt x="14288" y="100012"/>
                  </a:lnTo>
                  <a:lnTo>
                    <a:pt x="4763" y="123825"/>
                  </a:lnTo>
                  <a:lnTo>
                    <a:pt x="0" y="152400"/>
                  </a:lnTo>
                  <a:lnTo>
                    <a:pt x="2382" y="192881"/>
                  </a:lnTo>
                  <a:lnTo>
                    <a:pt x="11907" y="242887"/>
                  </a:lnTo>
                  <a:lnTo>
                    <a:pt x="33338" y="335756"/>
                  </a:lnTo>
                  <a:lnTo>
                    <a:pt x="64294" y="504825"/>
                  </a:lnTo>
                  <a:lnTo>
                    <a:pt x="83344" y="616744"/>
                  </a:lnTo>
                  <a:lnTo>
                    <a:pt x="100013" y="742950"/>
                  </a:lnTo>
                  <a:lnTo>
                    <a:pt x="119063" y="892969"/>
                  </a:lnTo>
                  <a:lnTo>
                    <a:pt x="135732" y="1092994"/>
                  </a:lnTo>
                  <a:lnTo>
                    <a:pt x="145257" y="1235869"/>
                  </a:lnTo>
                  <a:lnTo>
                    <a:pt x="297657" y="1212056"/>
                  </a:lnTo>
                  <a:lnTo>
                    <a:pt x="280988" y="973931"/>
                  </a:lnTo>
                  <a:lnTo>
                    <a:pt x="242888" y="583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7">
              <a:extLst>
                <a:ext uri="{FF2B5EF4-FFF2-40B4-BE49-F238E27FC236}">
                  <a16:creationId xmlns:a16="http://schemas.microsoft.com/office/drawing/2014/main" id="{8F35BED0-5AA6-40F2-BB7E-6A9DFB3E7E8F}"/>
                </a:ext>
              </a:extLst>
            </p:cNvPr>
            <p:cNvSpPr/>
            <p:nvPr/>
          </p:nvSpPr>
          <p:spPr>
            <a:xfrm rot="5400000">
              <a:off x="6053931" y="2337594"/>
              <a:ext cx="363538" cy="1225550"/>
            </a:xfrm>
            <a:custGeom>
              <a:avLst/>
              <a:gdLst>
                <a:gd name="connsiteX0" fmla="*/ 78581 w 364331"/>
                <a:gd name="connsiteY0" fmla="*/ 609600 h 1226343"/>
                <a:gd name="connsiteX1" fmla="*/ 0 w 364331"/>
                <a:gd name="connsiteY1" fmla="*/ 4762 h 1226343"/>
                <a:gd name="connsiteX2" fmla="*/ 230981 w 364331"/>
                <a:gd name="connsiteY2" fmla="*/ 0 h 1226343"/>
                <a:gd name="connsiteX3" fmla="*/ 242887 w 364331"/>
                <a:gd name="connsiteY3" fmla="*/ 207168 h 1226343"/>
                <a:gd name="connsiteX4" fmla="*/ 266700 w 364331"/>
                <a:gd name="connsiteY4" fmla="*/ 545306 h 1226343"/>
                <a:gd name="connsiteX5" fmla="*/ 300037 w 364331"/>
                <a:gd name="connsiteY5" fmla="*/ 1054893 h 1226343"/>
                <a:gd name="connsiteX6" fmla="*/ 307181 w 364331"/>
                <a:gd name="connsiteY6" fmla="*/ 1081087 h 1226343"/>
                <a:gd name="connsiteX7" fmla="*/ 326231 w 364331"/>
                <a:gd name="connsiteY7" fmla="*/ 1116806 h 1226343"/>
                <a:gd name="connsiteX8" fmla="*/ 342900 w 364331"/>
                <a:gd name="connsiteY8" fmla="*/ 1140618 h 1226343"/>
                <a:gd name="connsiteX9" fmla="*/ 357187 w 364331"/>
                <a:gd name="connsiteY9" fmla="*/ 1157287 h 1226343"/>
                <a:gd name="connsiteX10" fmla="*/ 364331 w 364331"/>
                <a:gd name="connsiteY10" fmla="*/ 1173956 h 1226343"/>
                <a:gd name="connsiteX11" fmla="*/ 350043 w 364331"/>
                <a:gd name="connsiteY11" fmla="*/ 1226343 h 1226343"/>
                <a:gd name="connsiteX12" fmla="*/ 152400 w 364331"/>
                <a:gd name="connsiteY12" fmla="*/ 1204912 h 1226343"/>
                <a:gd name="connsiteX13" fmla="*/ 135731 w 364331"/>
                <a:gd name="connsiteY13" fmla="*/ 1050131 h 1226343"/>
                <a:gd name="connsiteX14" fmla="*/ 107156 w 364331"/>
                <a:gd name="connsiteY14" fmla="*/ 835818 h 1226343"/>
                <a:gd name="connsiteX15" fmla="*/ 78581 w 364331"/>
                <a:gd name="connsiteY15" fmla="*/ 609600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226343">
                  <a:moveTo>
                    <a:pt x="78581" y="609600"/>
                  </a:moveTo>
                  <a:lnTo>
                    <a:pt x="0" y="4762"/>
                  </a:lnTo>
                  <a:lnTo>
                    <a:pt x="230981" y="0"/>
                  </a:lnTo>
                  <a:lnTo>
                    <a:pt x="242887" y="207168"/>
                  </a:lnTo>
                  <a:lnTo>
                    <a:pt x="266700" y="545306"/>
                  </a:lnTo>
                  <a:lnTo>
                    <a:pt x="300037" y="1054893"/>
                  </a:lnTo>
                  <a:lnTo>
                    <a:pt x="307181" y="1081087"/>
                  </a:lnTo>
                  <a:lnTo>
                    <a:pt x="326231" y="1116806"/>
                  </a:lnTo>
                  <a:lnTo>
                    <a:pt x="342900" y="1140618"/>
                  </a:lnTo>
                  <a:lnTo>
                    <a:pt x="357187" y="1157287"/>
                  </a:lnTo>
                  <a:lnTo>
                    <a:pt x="364331" y="1173956"/>
                  </a:lnTo>
                  <a:lnTo>
                    <a:pt x="350043" y="1226343"/>
                  </a:lnTo>
                  <a:lnTo>
                    <a:pt x="152400" y="1204912"/>
                  </a:lnTo>
                  <a:lnTo>
                    <a:pt x="135731" y="1050131"/>
                  </a:lnTo>
                  <a:lnTo>
                    <a:pt x="107156" y="835818"/>
                  </a:lnTo>
                  <a:lnTo>
                    <a:pt x="78581" y="609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2">
              <a:extLst>
                <a:ext uri="{FF2B5EF4-FFF2-40B4-BE49-F238E27FC236}">
                  <a16:creationId xmlns:a16="http://schemas.microsoft.com/office/drawing/2014/main" id="{290432C8-2E38-4B75-8DB6-2ED1E17451AE}"/>
                </a:ext>
              </a:extLst>
            </p:cNvPr>
            <p:cNvSpPr/>
            <p:nvPr/>
          </p:nvSpPr>
          <p:spPr>
            <a:xfrm>
              <a:off x="3589338" y="3573463"/>
              <a:ext cx="2552700" cy="568325"/>
            </a:xfrm>
            <a:custGeom>
              <a:avLst/>
              <a:gdLst>
                <a:gd name="connsiteX0" fmla="*/ 1335881 w 2552700"/>
                <a:gd name="connsiteY0" fmla="*/ 178594 h 566738"/>
                <a:gd name="connsiteX1" fmla="*/ 1088231 w 2552700"/>
                <a:gd name="connsiteY1" fmla="*/ 216694 h 566738"/>
                <a:gd name="connsiteX2" fmla="*/ 781050 w 2552700"/>
                <a:gd name="connsiteY2" fmla="*/ 264319 h 566738"/>
                <a:gd name="connsiteX3" fmla="*/ 566737 w 2552700"/>
                <a:gd name="connsiteY3" fmla="*/ 300038 h 566738"/>
                <a:gd name="connsiteX4" fmla="*/ 440531 w 2552700"/>
                <a:gd name="connsiteY4" fmla="*/ 319088 h 566738"/>
                <a:gd name="connsiteX5" fmla="*/ 411956 w 2552700"/>
                <a:gd name="connsiteY5" fmla="*/ 323850 h 566738"/>
                <a:gd name="connsiteX6" fmla="*/ 376237 w 2552700"/>
                <a:gd name="connsiteY6" fmla="*/ 321469 h 566738"/>
                <a:gd name="connsiteX7" fmla="*/ 321469 w 2552700"/>
                <a:gd name="connsiteY7" fmla="*/ 314325 h 566738"/>
                <a:gd name="connsiteX8" fmla="*/ 259556 w 2552700"/>
                <a:gd name="connsiteY8" fmla="*/ 297657 h 566738"/>
                <a:gd name="connsiteX9" fmla="*/ 176212 w 2552700"/>
                <a:gd name="connsiteY9" fmla="*/ 266700 h 566738"/>
                <a:gd name="connsiteX10" fmla="*/ 102394 w 2552700"/>
                <a:gd name="connsiteY10" fmla="*/ 230982 h 566738"/>
                <a:gd name="connsiteX11" fmla="*/ 59531 w 2552700"/>
                <a:gd name="connsiteY11" fmla="*/ 209550 h 566738"/>
                <a:gd name="connsiteX12" fmla="*/ 42862 w 2552700"/>
                <a:gd name="connsiteY12" fmla="*/ 204788 h 566738"/>
                <a:gd name="connsiteX13" fmla="*/ 21431 w 2552700"/>
                <a:gd name="connsiteY13" fmla="*/ 202407 h 566738"/>
                <a:gd name="connsiteX14" fmla="*/ 11906 w 2552700"/>
                <a:gd name="connsiteY14" fmla="*/ 202407 h 566738"/>
                <a:gd name="connsiteX15" fmla="*/ 2381 w 2552700"/>
                <a:gd name="connsiteY15" fmla="*/ 207169 h 566738"/>
                <a:gd name="connsiteX16" fmla="*/ 0 w 2552700"/>
                <a:gd name="connsiteY16" fmla="*/ 219075 h 566738"/>
                <a:gd name="connsiteX17" fmla="*/ 7144 w 2552700"/>
                <a:gd name="connsiteY17" fmla="*/ 238125 h 566738"/>
                <a:gd name="connsiteX18" fmla="*/ 28575 w 2552700"/>
                <a:gd name="connsiteY18" fmla="*/ 269082 h 566738"/>
                <a:gd name="connsiteX19" fmla="*/ 100012 w 2552700"/>
                <a:gd name="connsiteY19" fmla="*/ 342900 h 566738"/>
                <a:gd name="connsiteX20" fmla="*/ 159544 w 2552700"/>
                <a:gd name="connsiteY20" fmla="*/ 400050 h 566738"/>
                <a:gd name="connsiteX21" fmla="*/ 216694 w 2552700"/>
                <a:gd name="connsiteY21" fmla="*/ 452438 h 566738"/>
                <a:gd name="connsiteX22" fmla="*/ 278606 w 2552700"/>
                <a:gd name="connsiteY22" fmla="*/ 497682 h 566738"/>
                <a:gd name="connsiteX23" fmla="*/ 328612 w 2552700"/>
                <a:gd name="connsiteY23" fmla="*/ 528638 h 566738"/>
                <a:gd name="connsiteX24" fmla="*/ 366712 w 2552700"/>
                <a:gd name="connsiteY24" fmla="*/ 550069 h 566738"/>
                <a:gd name="connsiteX25" fmla="*/ 409575 w 2552700"/>
                <a:gd name="connsiteY25" fmla="*/ 564357 h 566738"/>
                <a:gd name="connsiteX26" fmla="*/ 435769 w 2552700"/>
                <a:gd name="connsiteY26" fmla="*/ 566738 h 566738"/>
                <a:gd name="connsiteX27" fmla="*/ 519112 w 2552700"/>
                <a:gd name="connsiteY27" fmla="*/ 535782 h 566738"/>
                <a:gd name="connsiteX28" fmla="*/ 747712 w 2552700"/>
                <a:gd name="connsiteY28" fmla="*/ 469107 h 566738"/>
                <a:gd name="connsiteX29" fmla="*/ 964406 w 2552700"/>
                <a:gd name="connsiteY29" fmla="*/ 411957 h 566738"/>
                <a:gd name="connsiteX30" fmla="*/ 1147762 w 2552700"/>
                <a:gd name="connsiteY30" fmla="*/ 381000 h 566738"/>
                <a:gd name="connsiteX31" fmla="*/ 1478756 w 2552700"/>
                <a:gd name="connsiteY31" fmla="*/ 330994 h 566738"/>
                <a:gd name="connsiteX32" fmla="*/ 1597819 w 2552700"/>
                <a:gd name="connsiteY32" fmla="*/ 314325 h 566738"/>
                <a:gd name="connsiteX33" fmla="*/ 1743075 w 2552700"/>
                <a:gd name="connsiteY33" fmla="*/ 297657 h 566738"/>
                <a:gd name="connsiteX34" fmla="*/ 1933575 w 2552700"/>
                <a:gd name="connsiteY34" fmla="*/ 288132 h 566738"/>
                <a:gd name="connsiteX35" fmla="*/ 2197894 w 2552700"/>
                <a:gd name="connsiteY35" fmla="*/ 280988 h 566738"/>
                <a:gd name="connsiteX36" fmla="*/ 2457450 w 2552700"/>
                <a:gd name="connsiteY36" fmla="*/ 276225 h 566738"/>
                <a:gd name="connsiteX37" fmla="*/ 2493169 w 2552700"/>
                <a:gd name="connsiteY37" fmla="*/ 271463 h 566738"/>
                <a:gd name="connsiteX38" fmla="*/ 2514600 w 2552700"/>
                <a:gd name="connsiteY38" fmla="*/ 261938 h 566738"/>
                <a:gd name="connsiteX39" fmla="*/ 2533650 w 2552700"/>
                <a:gd name="connsiteY39" fmla="*/ 247650 h 566738"/>
                <a:gd name="connsiteX40" fmla="*/ 2543175 w 2552700"/>
                <a:gd name="connsiteY40" fmla="*/ 235744 h 566738"/>
                <a:gd name="connsiteX41" fmla="*/ 2550319 w 2552700"/>
                <a:gd name="connsiteY41" fmla="*/ 216694 h 566738"/>
                <a:gd name="connsiteX42" fmla="*/ 2552700 w 2552700"/>
                <a:gd name="connsiteY42" fmla="*/ 202407 h 566738"/>
                <a:gd name="connsiteX43" fmla="*/ 2547937 w 2552700"/>
                <a:gd name="connsiteY43" fmla="*/ 183357 h 566738"/>
                <a:gd name="connsiteX44" fmla="*/ 2540794 w 2552700"/>
                <a:gd name="connsiteY44" fmla="*/ 169069 h 566738"/>
                <a:gd name="connsiteX45" fmla="*/ 2528887 w 2552700"/>
                <a:gd name="connsiteY45" fmla="*/ 154782 h 566738"/>
                <a:gd name="connsiteX46" fmla="*/ 2497931 w 2552700"/>
                <a:gd name="connsiteY46" fmla="*/ 133350 h 566738"/>
                <a:gd name="connsiteX47" fmla="*/ 2459831 w 2552700"/>
                <a:gd name="connsiteY47" fmla="*/ 114300 h 566738"/>
                <a:gd name="connsiteX48" fmla="*/ 2407444 w 2552700"/>
                <a:gd name="connsiteY48" fmla="*/ 90488 h 566738"/>
                <a:gd name="connsiteX49" fmla="*/ 2336006 w 2552700"/>
                <a:gd name="connsiteY49" fmla="*/ 59532 h 566738"/>
                <a:gd name="connsiteX50" fmla="*/ 2240756 w 2552700"/>
                <a:gd name="connsiteY50" fmla="*/ 26194 h 566738"/>
                <a:gd name="connsiteX51" fmla="*/ 2181225 w 2552700"/>
                <a:gd name="connsiteY51" fmla="*/ 4763 h 566738"/>
                <a:gd name="connsiteX52" fmla="*/ 2164556 w 2552700"/>
                <a:gd name="connsiteY52" fmla="*/ 0 h 566738"/>
                <a:gd name="connsiteX53" fmla="*/ 2133600 w 2552700"/>
                <a:gd name="connsiteY53" fmla="*/ 7144 h 566738"/>
                <a:gd name="connsiteX54" fmla="*/ 2102644 w 2552700"/>
                <a:gd name="connsiteY54" fmla="*/ 23813 h 566738"/>
                <a:gd name="connsiteX55" fmla="*/ 2078831 w 2552700"/>
                <a:gd name="connsiteY55" fmla="*/ 42863 h 566738"/>
                <a:gd name="connsiteX56" fmla="*/ 2047875 w 2552700"/>
                <a:gd name="connsiteY56" fmla="*/ 64294 h 566738"/>
                <a:gd name="connsiteX57" fmla="*/ 2005012 w 2552700"/>
                <a:gd name="connsiteY57" fmla="*/ 85725 h 566738"/>
                <a:gd name="connsiteX58" fmla="*/ 1947862 w 2552700"/>
                <a:gd name="connsiteY58" fmla="*/ 102394 h 566738"/>
                <a:gd name="connsiteX59" fmla="*/ 1893094 w 2552700"/>
                <a:gd name="connsiteY59" fmla="*/ 111919 h 566738"/>
                <a:gd name="connsiteX60" fmla="*/ 1826419 w 2552700"/>
                <a:gd name="connsiteY60" fmla="*/ 116682 h 566738"/>
                <a:gd name="connsiteX61" fmla="*/ 1738312 w 2552700"/>
                <a:gd name="connsiteY61" fmla="*/ 116682 h 566738"/>
                <a:gd name="connsiteX62" fmla="*/ 1469231 w 2552700"/>
                <a:gd name="connsiteY62" fmla="*/ 154782 h 566738"/>
                <a:gd name="connsiteX63" fmla="*/ 1335881 w 2552700"/>
                <a:gd name="connsiteY63" fmla="*/ 178594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52700" h="566738">
                  <a:moveTo>
                    <a:pt x="1335881" y="178594"/>
                  </a:moveTo>
                  <a:lnTo>
                    <a:pt x="1088231" y="216694"/>
                  </a:lnTo>
                  <a:lnTo>
                    <a:pt x="781050" y="264319"/>
                  </a:lnTo>
                  <a:lnTo>
                    <a:pt x="566737" y="300038"/>
                  </a:lnTo>
                  <a:lnTo>
                    <a:pt x="440531" y="319088"/>
                  </a:lnTo>
                  <a:lnTo>
                    <a:pt x="411956" y="323850"/>
                  </a:lnTo>
                  <a:lnTo>
                    <a:pt x="376237" y="321469"/>
                  </a:lnTo>
                  <a:lnTo>
                    <a:pt x="321469" y="314325"/>
                  </a:lnTo>
                  <a:lnTo>
                    <a:pt x="259556" y="297657"/>
                  </a:lnTo>
                  <a:lnTo>
                    <a:pt x="176212" y="266700"/>
                  </a:lnTo>
                  <a:lnTo>
                    <a:pt x="102394" y="230982"/>
                  </a:lnTo>
                  <a:lnTo>
                    <a:pt x="59531" y="209550"/>
                  </a:lnTo>
                  <a:lnTo>
                    <a:pt x="42862" y="204788"/>
                  </a:lnTo>
                  <a:lnTo>
                    <a:pt x="21431" y="202407"/>
                  </a:lnTo>
                  <a:lnTo>
                    <a:pt x="11906" y="202407"/>
                  </a:lnTo>
                  <a:lnTo>
                    <a:pt x="2381" y="207169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28575" y="269082"/>
                  </a:lnTo>
                  <a:lnTo>
                    <a:pt x="100012" y="342900"/>
                  </a:lnTo>
                  <a:lnTo>
                    <a:pt x="159544" y="400050"/>
                  </a:lnTo>
                  <a:lnTo>
                    <a:pt x="216694" y="452438"/>
                  </a:lnTo>
                  <a:lnTo>
                    <a:pt x="278606" y="497682"/>
                  </a:lnTo>
                  <a:lnTo>
                    <a:pt x="328612" y="528638"/>
                  </a:lnTo>
                  <a:lnTo>
                    <a:pt x="366712" y="550069"/>
                  </a:lnTo>
                  <a:lnTo>
                    <a:pt x="409575" y="564357"/>
                  </a:lnTo>
                  <a:lnTo>
                    <a:pt x="435769" y="566738"/>
                  </a:lnTo>
                  <a:lnTo>
                    <a:pt x="519112" y="535782"/>
                  </a:lnTo>
                  <a:lnTo>
                    <a:pt x="747712" y="469107"/>
                  </a:lnTo>
                  <a:lnTo>
                    <a:pt x="964406" y="411957"/>
                  </a:lnTo>
                  <a:lnTo>
                    <a:pt x="1147762" y="381000"/>
                  </a:lnTo>
                  <a:lnTo>
                    <a:pt x="1478756" y="330994"/>
                  </a:lnTo>
                  <a:lnTo>
                    <a:pt x="1597819" y="314325"/>
                  </a:lnTo>
                  <a:lnTo>
                    <a:pt x="1743075" y="297657"/>
                  </a:lnTo>
                  <a:lnTo>
                    <a:pt x="1933575" y="288132"/>
                  </a:lnTo>
                  <a:lnTo>
                    <a:pt x="2197894" y="280988"/>
                  </a:lnTo>
                  <a:lnTo>
                    <a:pt x="2457450" y="276225"/>
                  </a:lnTo>
                  <a:lnTo>
                    <a:pt x="2493169" y="271463"/>
                  </a:lnTo>
                  <a:lnTo>
                    <a:pt x="2514600" y="261938"/>
                  </a:lnTo>
                  <a:lnTo>
                    <a:pt x="2533650" y="247650"/>
                  </a:lnTo>
                  <a:lnTo>
                    <a:pt x="2543175" y="235744"/>
                  </a:lnTo>
                  <a:lnTo>
                    <a:pt x="2550319" y="216694"/>
                  </a:lnTo>
                  <a:lnTo>
                    <a:pt x="2552700" y="202407"/>
                  </a:lnTo>
                  <a:lnTo>
                    <a:pt x="2547937" y="183357"/>
                  </a:lnTo>
                  <a:lnTo>
                    <a:pt x="2540794" y="169069"/>
                  </a:lnTo>
                  <a:lnTo>
                    <a:pt x="2528887" y="154782"/>
                  </a:lnTo>
                  <a:lnTo>
                    <a:pt x="2497931" y="133350"/>
                  </a:lnTo>
                  <a:lnTo>
                    <a:pt x="2459831" y="114300"/>
                  </a:lnTo>
                  <a:lnTo>
                    <a:pt x="2407444" y="90488"/>
                  </a:lnTo>
                  <a:lnTo>
                    <a:pt x="2336006" y="59532"/>
                  </a:lnTo>
                  <a:lnTo>
                    <a:pt x="2240756" y="26194"/>
                  </a:lnTo>
                  <a:lnTo>
                    <a:pt x="2181225" y="4763"/>
                  </a:lnTo>
                  <a:lnTo>
                    <a:pt x="2164556" y="0"/>
                  </a:lnTo>
                  <a:lnTo>
                    <a:pt x="2133600" y="7144"/>
                  </a:lnTo>
                  <a:lnTo>
                    <a:pt x="2102644" y="23813"/>
                  </a:lnTo>
                  <a:lnTo>
                    <a:pt x="2078831" y="42863"/>
                  </a:lnTo>
                  <a:lnTo>
                    <a:pt x="2047875" y="64294"/>
                  </a:lnTo>
                  <a:lnTo>
                    <a:pt x="2005012" y="85725"/>
                  </a:lnTo>
                  <a:lnTo>
                    <a:pt x="1947862" y="102394"/>
                  </a:lnTo>
                  <a:lnTo>
                    <a:pt x="1893094" y="111919"/>
                  </a:lnTo>
                  <a:lnTo>
                    <a:pt x="1826419" y="116682"/>
                  </a:lnTo>
                  <a:lnTo>
                    <a:pt x="1738312" y="116682"/>
                  </a:lnTo>
                  <a:lnTo>
                    <a:pt x="1469231" y="154782"/>
                  </a:lnTo>
                  <a:lnTo>
                    <a:pt x="1335881" y="178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9">
              <a:extLst>
                <a:ext uri="{FF2B5EF4-FFF2-40B4-BE49-F238E27FC236}">
                  <a16:creationId xmlns:a16="http://schemas.microsoft.com/office/drawing/2014/main" id="{AED61A68-A4B7-4EB7-903C-16B007D319CD}"/>
                </a:ext>
              </a:extLst>
            </p:cNvPr>
            <p:cNvSpPr/>
            <p:nvPr/>
          </p:nvSpPr>
          <p:spPr>
            <a:xfrm rot="5400000">
              <a:off x="3788568" y="4196557"/>
              <a:ext cx="2805113" cy="476250"/>
            </a:xfrm>
            <a:custGeom>
              <a:avLst/>
              <a:gdLst>
                <a:gd name="connsiteX0" fmla="*/ 1788319 w 2805113"/>
                <a:gd name="connsiteY0" fmla="*/ 64293 h 476250"/>
                <a:gd name="connsiteX1" fmla="*/ 1552575 w 2805113"/>
                <a:gd name="connsiteY1" fmla="*/ 73818 h 476250"/>
                <a:gd name="connsiteX2" fmla="*/ 1243013 w 2805113"/>
                <a:gd name="connsiteY2" fmla="*/ 88106 h 476250"/>
                <a:gd name="connsiteX3" fmla="*/ 952500 w 2805113"/>
                <a:gd name="connsiteY3" fmla="*/ 83343 h 476250"/>
                <a:gd name="connsiteX4" fmla="*/ 814388 w 2805113"/>
                <a:gd name="connsiteY4" fmla="*/ 85725 h 476250"/>
                <a:gd name="connsiteX5" fmla="*/ 638175 w 2805113"/>
                <a:gd name="connsiteY5" fmla="*/ 85725 h 476250"/>
                <a:gd name="connsiteX6" fmla="*/ 581025 w 2805113"/>
                <a:gd name="connsiteY6" fmla="*/ 83343 h 476250"/>
                <a:gd name="connsiteX7" fmla="*/ 514350 w 2805113"/>
                <a:gd name="connsiteY7" fmla="*/ 80962 h 476250"/>
                <a:gd name="connsiteX8" fmla="*/ 459582 w 2805113"/>
                <a:gd name="connsiteY8" fmla="*/ 76200 h 476250"/>
                <a:gd name="connsiteX9" fmla="*/ 411957 w 2805113"/>
                <a:gd name="connsiteY9" fmla="*/ 71437 h 476250"/>
                <a:gd name="connsiteX10" fmla="*/ 357188 w 2805113"/>
                <a:gd name="connsiteY10" fmla="*/ 59531 h 476250"/>
                <a:gd name="connsiteX11" fmla="*/ 319088 w 2805113"/>
                <a:gd name="connsiteY11" fmla="*/ 47625 h 476250"/>
                <a:gd name="connsiteX12" fmla="*/ 290513 w 2805113"/>
                <a:gd name="connsiteY12" fmla="*/ 35718 h 476250"/>
                <a:gd name="connsiteX13" fmla="*/ 261938 w 2805113"/>
                <a:gd name="connsiteY13" fmla="*/ 26193 h 476250"/>
                <a:gd name="connsiteX14" fmla="*/ 223838 w 2805113"/>
                <a:gd name="connsiteY14" fmla="*/ 26193 h 476250"/>
                <a:gd name="connsiteX15" fmla="*/ 200025 w 2805113"/>
                <a:gd name="connsiteY15" fmla="*/ 30956 h 476250"/>
                <a:gd name="connsiteX16" fmla="*/ 173832 w 2805113"/>
                <a:gd name="connsiteY16" fmla="*/ 45243 h 476250"/>
                <a:gd name="connsiteX17" fmla="*/ 154782 w 2805113"/>
                <a:gd name="connsiteY17" fmla="*/ 66675 h 476250"/>
                <a:gd name="connsiteX18" fmla="*/ 135732 w 2805113"/>
                <a:gd name="connsiteY18" fmla="*/ 107156 h 476250"/>
                <a:gd name="connsiteX19" fmla="*/ 78582 w 2805113"/>
                <a:gd name="connsiteY19" fmla="*/ 252412 h 476250"/>
                <a:gd name="connsiteX20" fmla="*/ 2382 w 2805113"/>
                <a:gd name="connsiteY20" fmla="*/ 442912 h 476250"/>
                <a:gd name="connsiteX21" fmla="*/ 0 w 2805113"/>
                <a:gd name="connsiteY21" fmla="*/ 459581 h 476250"/>
                <a:gd name="connsiteX22" fmla="*/ 2382 w 2805113"/>
                <a:gd name="connsiteY22" fmla="*/ 469106 h 476250"/>
                <a:gd name="connsiteX23" fmla="*/ 7144 w 2805113"/>
                <a:gd name="connsiteY23" fmla="*/ 476250 h 476250"/>
                <a:gd name="connsiteX24" fmla="*/ 28575 w 2805113"/>
                <a:gd name="connsiteY24" fmla="*/ 476250 h 476250"/>
                <a:gd name="connsiteX25" fmla="*/ 54769 w 2805113"/>
                <a:gd name="connsiteY25" fmla="*/ 461962 h 476250"/>
                <a:gd name="connsiteX26" fmla="*/ 78582 w 2805113"/>
                <a:gd name="connsiteY26" fmla="*/ 431006 h 476250"/>
                <a:gd name="connsiteX27" fmla="*/ 107157 w 2805113"/>
                <a:gd name="connsiteY27" fmla="*/ 392906 h 476250"/>
                <a:gd name="connsiteX28" fmla="*/ 145257 w 2805113"/>
                <a:gd name="connsiteY28" fmla="*/ 354806 h 476250"/>
                <a:gd name="connsiteX29" fmla="*/ 171450 w 2805113"/>
                <a:gd name="connsiteY29" fmla="*/ 330993 h 476250"/>
                <a:gd name="connsiteX30" fmla="*/ 202407 w 2805113"/>
                <a:gd name="connsiteY30" fmla="*/ 311943 h 476250"/>
                <a:gd name="connsiteX31" fmla="*/ 240507 w 2805113"/>
                <a:gd name="connsiteY31" fmla="*/ 302418 h 476250"/>
                <a:gd name="connsiteX32" fmla="*/ 357188 w 2805113"/>
                <a:gd name="connsiteY32" fmla="*/ 292893 h 476250"/>
                <a:gd name="connsiteX33" fmla="*/ 531019 w 2805113"/>
                <a:gd name="connsiteY33" fmla="*/ 285750 h 476250"/>
                <a:gd name="connsiteX34" fmla="*/ 721519 w 2805113"/>
                <a:gd name="connsiteY34" fmla="*/ 283368 h 476250"/>
                <a:gd name="connsiteX35" fmla="*/ 890588 w 2805113"/>
                <a:gd name="connsiteY35" fmla="*/ 285750 h 476250"/>
                <a:gd name="connsiteX36" fmla="*/ 1107282 w 2805113"/>
                <a:gd name="connsiteY36" fmla="*/ 283368 h 476250"/>
                <a:gd name="connsiteX37" fmla="*/ 1462088 w 2805113"/>
                <a:gd name="connsiteY37" fmla="*/ 283368 h 476250"/>
                <a:gd name="connsiteX38" fmla="*/ 1790700 w 2805113"/>
                <a:gd name="connsiteY38" fmla="*/ 273843 h 476250"/>
                <a:gd name="connsiteX39" fmla="*/ 2157413 w 2805113"/>
                <a:gd name="connsiteY39" fmla="*/ 261937 h 476250"/>
                <a:gd name="connsiteX40" fmla="*/ 2231232 w 2805113"/>
                <a:gd name="connsiteY40" fmla="*/ 266700 h 476250"/>
                <a:gd name="connsiteX41" fmla="*/ 2671763 w 2805113"/>
                <a:gd name="connsiteY41" fmla="*/ 288131 h 476250"/>
                <a:gd name="connsiteX42" fmla="*/ 2726532 w 2805113"/>
                <a:gd name="connsiteY42" fmla="*/ 264318 h 476250"/>
                <a:gd name="connsiteX43" fmla="*/ 2759869 w 2805113"/>
                <a:gd name="connsiteY43" fmla="*/ 252412 h 476250"/>
                <a:gd name="connsiteX44" fmla="*/ 2778919 w 2805113"/>
                <a:gd name="connsiteY44" fmla="*/ 242887 h 476250"/>
                <a:gd name="connsiteX45" fmla="*/ 2795588 w 2805113"/>
                <a:gd name="connsiteY45" fmla="*/ 226218 h 476250"/>
                <a:gd name="connsiteX46" fmla="*/ 2802732 w 2805113"/>
                <a:gd name="connsiteY46" fmla="*/ 207168 h 476250"/>
                <a:gd name="connsiteX47" fmla="*/ 2805113 w 2805113"/>
                <a:gd name="connsiteY47" fmla="*/ 188118 h 476250"/>
                <a:gd name="connsiteX48" fmla="*/ 2795588 w 2805113"/>
                <a:gd name="connsiteY48" fmla="*/ 166687 h 476250"/>
                <a:gd name="connsiteX49" fmla="*/ 2778919 w 2805113"/>
                <a:gd name="connsiteY49" fmla="*/ 152400 h 476250"/>
                <a:gd name="connsiteX50" fmla="*/ 2740819 w 2805113"/>
                <a:gd name="connsiteY50" fmla="*/ 130968 h 476250"/>
                <a:gd name="connsiteX51" fmla="*/ 2619375 w 2805113"/>
                <a:gd name="connsiteY51" fmla="*/ 76200 h 476250"/>
                <a:gd name="connsiteX52" fmla="*/ 2500313 w 2805113"/>
                <a:gd name="connsiteY52" fmla="*/ 35718 h 476250"/>
                <a:gd name="connsiteX53" fmla="*/ 2369344 w 2805113"/>
                <a:gd name="connsiteY53" fmla="*/ 0 h 476250"/>
                <a:gd name="connsiteX54" fmla="*/ 2355057 w 2805113"/>
                <a:gd name="connsiteY54" fmla="*/ 0 h 476250"/>
                <a:gd name="connsiteX55" fmla="*/ 2309813 w 2805113"/>
                <a:gd name="connsiteY55" fmla="*/ 4762 h 476250"/>
                <a:gd name="connsiteX56" fmla="*/ 2090738 w 2805113"/>
                <a:gd name="connsiteY56" fmla="*/ 35718 h 476250"/>
                <a:gd name="connsiteX57" fmla="*/ 1874044 w 2805113"/>
                <a:gd name="connsiteY57" fmla="*/ 57150 h 476250"/>
                <a:gd name="connsiteX58" fmla="*/ 1788319 w 2805113"/>
                <a:gd name="connsiteY58" fmla="*/ 64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05113" h="476250">
                  <a:moveTo>
                    <a:pt x="1788319" y="64293"/>
                  </a:moveTo>
                  <a:lnTo>
                    <a:pt x="1552575" y="73818"/>
                  </a:lnTo>
                  <a:lnTo>
                    <a:pt x="1243013" y="88106"/>
                  </a:lnTo>
                  <a:lnTo>
                    <a:pt x="952500" y="83343"/>
                  </a:lnTo>
                  <a:lnTo>
                    <a:pt x="814388" y="85725"/>
                  </a:lnTo>
                  <a:lnTo>
                    <a:pt x="638175" y="85725"/>
                  </a:lnTo>
                  <a:lnTo>
                    <a:pt x="581025" y="83343"/>
                  </a:lnTo>
                  <a:lnTo>
                    <a:pt x="514350" y="80962"/>
                  </a:lnTo>
                  <a:lnTo>
                    <a:pt x="459582" y="76200"/>
                  </a:lnTo>
                  <a:lnTo>
                    <a:pt x="411957" y="71437"/>
                  </a:lnTo>
                  <a:lnTo>
                    <a:pt x="357188" y="59531"/>
                  </a:lnTo>
                  <a:lnTo>
                    <a:pt x="319088" y="47625"/>
                  </a:lnTo>
                  <a:lnTo>
                    <a:pt x="290513" y="35718"/>
                  </a:lnTo>
                  <a:lnTo>
                    <a:pt x="261938" y="26193"/>
                  </a:lnTo>
                  <a:lnTo>
                    <a:pt x="223838" y="26193"/>
                  </a:lnTo>
                  <a:lnTo>
                    <a:pt x="200025" y="30956"/>
                  </a:lnTo>
                  <a:lnTo>
                    <a:pt x="173832" y="45243"/>
                  </a:lnTo>
                  <a:lnTo>
                    <a:pt x="154782" y="66675"/>
                  </a:lnTo>
                  <a:lnTo>
                    <a:pt x="135732" y="107156"/>
                  </a:lnTo>
                  <a:lnTo>
                    <a:pt x="78582" y="252412"/>
                  </a:lnTo>
                  <a:lnTo>
                    <a:pt x="2382" y="442912"/>
                  </a:lnTo>
                  <a:lnTo>
                    <a:pt x="0" y="459581"/>
                  </a:lnTo>
                  <a:lnTo>
                    <a:pt x="2382" y="469106"/>
                  </a:lnTo>
                  <a:lnTo>
                    <a:pt x="7144" y="476250"/>
                  </a:lnTo>
                  <a:lnTo>
                    <a:pt x="28575" y="476250"/>
                  </a:lnTo>
                  <a:lnTo>
                    <a:pt x="54769" y="461962"/>
                  </a:lnTo>
                  <a:lnTo>
                    <a:pt x="78582" y="431006"/>
                  </a:lnTo>
                  <a:lnTo>
                    <a:pt x="107157" y="392906"/>
                  </a:lnTo>
                  <a:lnTo>
                    <a:pt x="145257" y="354806"/>
                  </a:lnTo>
                  <a:lnTo>
                    <a:pt x="171450" y="330993"/>
                  </a:lnTo>
                  <a:lnTo>
                    <a:pt x="202407" y="311943"/>
                  </a:lnTo>
                  <a:lnTo>
                    <a:pt x="240507" y="302418"/>
                  </a:lnTo>
                  <a:lnTo>
                    <a:pt x="357188" y="292893"/>
                  </a:lnTo>
                  <a:lnTo>
                    <a:pt x="531019" y="285750"/>
                  </a:lnTo>
                  <a:lnTo>
                    <a:pt x="721519" y="283368"/>
                  </a:lnTo>
                  <a:lnTo>
                    <a:pt x="890588" y="285750"/>
                  </a:lnTo>
                  <a:lnTo>
                    <a:pt x="1107282" y="283368"/>
                  </a:lnTo>
                  <a:lnTo>
                    <a:pt x="1462088" y="283368"/>
                  </a:lnTo>
                  <a:lnTo>
                    <a:pt x="1790700" y="273843"/>
                  </a:lnTo>
                  <a:lnTo>
                    <a:pt x="2157413" y="261937"/>
                  </a:lnTo>
                  <a:lnTo>
                    <a:pt x="2231232" y="266700"/>
                  </a:lnTo>
                  <a:lnTo>
                    <a:pt x="2671763" y="288131"/>
                  </a:lnTo>
                  <a:lnTo>
                    <a:pt x="2726532" y="264318"/>
                  </a:lnTo>
                  <a:lnTo>
                    <a:pt x="2759869" y="252412"/>
                  </a:lnTo>
                  <a:lnTo>
                    <a:pt x="2778919" y="242887"/>
                  </a:lnTo>
                  <a:lnTo>
                    <a:pt x="2795588" y="226218"/>
                  </a:lnTo>
                  <a:lnTo>
                    <a:pt x="2802732" y="207168"/>
                  </a:lnTo>
                  <a:lnTo>
                    <a:pt x="2805113" y="188118"/>
                  </a:lnTo>
                  <a:lnTo>
                    <a:pt x="2795588" y="166687"/>
                  </a:lnTo>
                  <a:lnTo>
                    <a:pt x="2778919" y="152400"/>
                  </a:lnTo>
                  <a:lnTo>
                    <a:pt x="2740819" y="130968"/>
                  </a:lnTo>
                  <a:lnTo>
                    <a:pt x="2619375" y="76200"/>
                  </a:lnTo>
                  <a:lnTo>
                    <a:pt x="2500313" y="35718"/>
                  </a:lnTo>
                  <a:lnTo>
                    <a:pt x="2369344" y="0"/>
                  </a:lnTo>
                  <a:lnTo>
                    <a:pt x="2355057" y="0"/>
                  </a:lnTo>
                  <a:lnTo>
                    <a:pt x="2309813" y="4762"/>
                  </a:lnTo>
                  <a:lnTo>
                    <a:pt x="2090738" y="35718"/>
                  </a:lnTo>
                  <a:lnTo>
                    <a:pt x="1874044" y="57150"/>
                  </a:lnTo>
                  <a:lnTo>
                    <a:pt x="1788319" y="642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0">
              <a:extLst>
                <a:ext uri="{FF2B5EF4-FFF2-40B4-BE49-F238E27FC236}">
                  <a16:creationId xmlns:a16="http://schemas.microsoft.com/office/drawing/2014/main" id="{4D3E3CDD-EB6F-41B3-A617-0E1F4CA1A244}"/>
                </a:ext>
              </a:extLst>
            </p:cNvPr>
            <p:cNvSpPr/>
            <p:nvPr/>
          </p:nvSpPr>
          <p:spPr>
            <a:xfrm rot="5400000">
              <a:off x="4519613" y="5138737"/>
              <a:ext cx="706438" cy="652463"/>
            </a:xfrm>
            <a:custGeom>
              <a:avLst/>
              <a:gdLst>
                <a:gd name="connsiteX0" fmla="*/ 190500 w 707231"/>
                <a:gd name="connsiteY0" fmla="*/ 290512 h 652462"/>
                <a:gd name="connsiteX1" fmla="*/ 216693 w 707231"/>
                <a:gd name="connsiteY1" fmla="*/ 211931 h 652462"/>
                <a:gd name="connsiteX2" fmla="*/ 226218 w 707231"/>
                <a:gd name="connsiteY2" fmla="*/ 178594 h 652462"/>
                <a:gd name="connsiteX3" fmla="*/ 230981 w 707231"/>
                <a:gd name="connsiteY3" fmla="*/ 152400 h 652462"/>
                <a:gd name="connsiteX4" fmla="*/ 230981 w 707231"/>
                <a:gd name="connsiteY4" fmla="*/ 123825 h 652462"/>
                <a:gd name="connsiteX5" fmla="*/ 230981 w 707231"/>
                <a:gd name="connsiteY5" fmla="*/ 102394 h 652462"/>
                <a:gd name="connsiteX6" fmla="*/ 223837 w 707231"/>
                <a:gd name="connsiteY6" fmla="*/ 80962 h 652462"/>
                <a:gd name="connsiteX7" fmla="*/ 214312 w 707231"/>
                <a:gd name="connsiteY7" fmla="*/ 69056 h 652462"/>
                <a:gd name="connsiteX8" fmla="*/ 204787 w 707231"/>
                <a:gd name="connsiteY8" fmla="*/ 59531 h 652462"/>
                <a:gd name="connsiteX9" fmla="*/ 190500 w 707231"/>
                <a:gd name="connsiteY9" fmla="*/ 52387 h 652462"/>
                <a:gd name="connsiteX10" fmla="*/ 154781 w 707231"/>
                <a:gd name="connsiteY10" fmla="*/ 40481 h 652462"/>
                <a:gd name="connsiteX11" fmla="*/ 116681 w 707231"/>
                <a:gd name="connsiteY11" fmla="*/ 33337 h 652462"/>
                <a:gd name="connsiteX12" fmla="*/ 0 w 707231"/>
                <a:gd name="connsiteY12" fmla="*/ 23812 h 652462"/>
                <a:gd name="connsiteX13" fmla="*/ 707231 w 707231"/>
                <a:gd name="connsiteY13" fmla="*/ 0 h 652462"/>
                <a:gd name="connsiteX14" fmla="*/ 654843 w 707231"/>
                <a:gd name="connsiteY14" fmla="*/ 26194 h 652462"/>
                <a:gd name="connsiteX15" fmla="*/ 585787 w 707231"/>
                <a:gd name="connsiteY15" fmla="*/ 59531 h 652462"/>
                <a:gd name="connsiteX16" fmla="*/ 514350 w 707231"/>
                <a:gd name="connsiteY16" fmla="*/ 104775 h 652462"/>
                <a:gd name="connsiteX17" fmla="*/ 433387 w 707231"/>
                <a:gd name="connsiteY17" fmla="*/ 164306 h 652462"/>
                <a:gd name="connsiteX18" fmla="*/ 369093 w 707231"/>
                <a:gd name="connsiteY18" fmla="*/ 245269 h 652462"/>
                <a:gd name="connsiteX19" fmla="*/ 278606 w 707231"/>
                <a:gd name="connsiteY19" fmla="*/ 364331 h 652462"/>
                <a:gd name="connsiteX20" fmla="*/ 192881 w 707231"/>
                <a:gd name="connsiteY20" fmla="*/ 488156 h 652462"/>
                <a:gd name="connsiteX21" fmla="*/ 111918 w 707231"/>
                <a:gd name="connsiteY21" fmla="*/ 614362 h 652462"/>
                <a:gd name="connsiteX22" fmla="*/ 97631 w 707231"/>
                <a:gd name="connsiteY22" fmla="*/ 633412 h 652462"/>
                <a:gd name="connsiteX23" fmla="*/ 80962 w 707231"/>
                <a:gd name="connsiteY23" fmla="*/ 645319 h 652462"/>
                <a:gd name="connsiteX24" fmla="*/ 59531 w 707231"/>
                <a:gd name="connsiteY24" fmla="*/ 652462 h 652462"/>
                <a:gd name="connsiteX25" fmla="*/ 47625 w 707231"/>
                <a:gd name="connsiteY25" fmla="*/ 652462 h 652462"/>
                <a:gd name="connsiteX26" fmla="*/ 40481 w 707231"/>
                <a:gd name="connsiteY26" fmla="*/ 640556 h 652462"/>
                <a:gd name="connsiteX27" fmla="*/ 45243 w 707231"/>
                <a:gd name="connsiteY27" fmla="*/ 604837 h 652462"/>
                <a:gd name="connsiteX28" fmla="*/ 97631 w 707231"/>
                <a:gd name="connsiteY28" fmla="*/ 492919 h 652462"/>
                <a:gd name="connsiteX29" fmla="*/ 190500 w 707231"/>
                <a:gd name="connsiteY29" fmla="*/ 2905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7231" h="652462">
                  <a:moveTo>
                    <a:pt x="190500" y="290512"/>
                  </a:moveTo>
                  <a:lnTo>
                    <a:pt x="216693" y="211931"/>
                  </a:lnTo>
                  <a:lnTo>
                    <a:pt x="226218" y="178594"/>
                  </a:lnTo>
                  <a:lnTo>
                    <a:pt x="230981" y="152400"/>
                  </a:lnTo>
                  <a:lnTo>
                    <a:pt x="230981" y="123825"/>
                  </a:lnTo>
                  <a:lnTo>
                    <a:pt x="230981" y="102394"/>
                  </a:lnTo>
                  <a:lnTo>
                    <a:pt x="223837" y="80962"/>
                  </a:lnTo>
                  <a:lnTo>
                    <a:pt x="214312" y="69056"/>
                  </a:lnTo>
                  <a:lnTo>
                    <a:pt x="204787" y="59531"/>
                  </a:lnTo>
                  <a:lnTo>
                    <a:pt x="190500" y="52387"/>
                  </a:lnTo>
                  <a:lnTo>
                    <a:pt x="154781" y="40481"/>
                  </a:lnTo>
                  <a:lnTo>
                    <a:pt x="116681" y="33337"/>
                  </a:lnTo>
                  <a:lnTo>
                    <a:pt x="0" y="23812"/>
                  </a:lnTo>
                  <a:lnTo>
                    <a:pt x="707231" y="0"/>
                  </a:lnTo>
                  <a:lnTo>
                    <a:pt x="654843" y="26194"/>
                  </a:lnTo>
                  <a:lnTo>
                    <a:pt x="585787" y="59531"/>
                  </a:lnTo>
                  <a:lnTo>
                    <a:pt x="514350" y="104775"/>
                  </a:lnTo>
                  <a:lnTo>
                    <a:pt x="433387" y="164306"/>
                  </a:lnTo>
                  <a:lnTo>
                    <a:pt x="369093" y="245269"/>
                  </a:lnTo>
                  <a:lnTo>
                    <a:pt x="278606" y="364331"/>
                  </a:lnTo>
                  <a:lnTo>
                    <a:pt x="192881" y="488156"/>
                  </a:lnTo>
                  <a:lnTo>
                    <a:pt x="111918" y="614362"/>
                  </a:lnTo>
                  <a:lnTo>
                    <a:pt x="97631" y="633412"/>
                  </a:lnTo>
                  <a:lnTo>
                    <a:pt x="80962" y="645319"/>
                  </a:lnTo>
                  <a:lnTo>
                    <a:pt x="59531" y="652462"/>
                  </a:lnTo>
                  <a:lnTo>
                    <a:pt x="47625" y="652462"/>
                  </a:lnTo>
                  <a:lnTo>
                    <a:pt x="40481" y="640556"/>
                  </a:lnTo>
                  <a:lnTo>
                    <a:pt x="45243" y="604837"/>
                  </a:lnTo>
                  <a:lnTo>
                    <a:pt x="97631" y="492919"/>
                  </a:lnTo>
                  <a:lnTo>
                    <a:pt x="190500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3">
              <a:extLst>
                <a:ext uri="{FF2B5EF4-FFF2-40B4-BE49-F238E27FC236}">
                  <a16:creationId xmlns:a16="http://schemas.microsoft.com/office/drawing/2014/main" id="{9C92ABBC-8742-4FD0-A0A3-DCD7268936E2}"/>
                </a:ext>
              </a:extLst>
            </p:cNvPr>
            <p:cNvSpPr/>
            <p:nvPr/>
          </p:nvSpPr>
          <p:spPr>
            <a:xfrm>
              <a:off x="3633788" y="3979863"/>
              <a:ext cx="1909762" cy="1244600"/>
            </a:xfrm>
            <a:custGeom>
              <a:avLst/>
              <a:gdLst>
                <a:gd name="connsiteX0" fmla="*/ 1209675 w 1909762"/>
                <a:gd name="connsiteY0" fmla="*/ 416719 h 1245394"/>
                <a:gd name="connsiteX1" fmla="*/ 1052512 w 1909762"/>
                <a:gd name="connsiteY1" fmla="*/ 540544 h 1245394"/>
                <a:gd name="connsiteX2" fmla="*/ 926306 w 1909762"/>
                <a:gd name="connsiteY2" fmla="*/ 633412 h 1245394"/>
                <a:gd name="connsiteX3" fmla="*/ 802481 w 1909762"/>
                <a:gd name="connsiteY3" fmla="*/ 723900 h 1245394"/>
                <a:gd name="connsiteX4" fmla="*/ 635793 w 1909762"/>
                <a:gd name="connsiteY4" fmla="*/ 831056 h 1245394"/>
                <a:gd name="connsiteX5" fmla="*/ 440531 w 1909762"/>
                <a:gd name="connsiteY5" fmla="*/ 952500 h 1245394"/>
                <a:gd name="connsiteX6" fmla="*/ 188118 w 1909762"/>
                <a:gd name="connsiteY6" fmla="*/ 1095375 h 1245394"/>
                <a:gd name="connsiteX7" fmla="*/ 19050 w 1909762"/>
                <a:gd name="connsiteY7" fmla="*/ 1185862 h 1245394"/>
                <a:gd name="connsiteX8" fmla="*/ 4762 w 1909762"/>
                <a:gd name="connsiteY8" fmla="*/ 1200150 h 1245394"/>
                <a:gd name="connsiteX9" fmla="*/ 0 w 1909762"/>
                <a:gd name="connsiteY9" fmla="*/ 1219200 h 1245394"/>
                <a:gd name="connsiteX10" fmla="*/ 4762 w 1909762"/>
                <a:gd name="connsiteY10" fmla="*/ 1233487 h 1245394"/>
                <a:gd name="connsiteX11" fmla="*/ 16668 w 1909762"/>
                <a:gd name="connsiteY11" fmla="*/ 1243012 h 1245394"/>
                <a:gd name="connsiteX12" fmla="*/ 40481 w 1909762"/>
                <a:gd name="connsiteY12" fmla="*/ 1245394 h 1245394"/>
                <a:gd name="connsiteX13" fmla="*/ 154781 w 1909762"/>
                <a:gd name="connsiteY13" fmla="*/ 1204912 h 1245394"/>
                <a:gd name="connsiteX14" fmla="*/ 438150 w 1909762"/>
                <a:gd name="connsiteY14" fmla="*/ 1088231 h 1245394"/>
                <a:gd name="connsiteX15" fmla="*/ 726281 w 1909762"/>
                <a:gd name="connsiteY15" fmla="*/ 952500 h 1245394"/>
                <a:gd name="connsiteX16" fmla="*/ 1038225 w 1909762"/>
                <a:gd name="connsiteY16" fmla="*/ 776287 h 1245394"/>
                <a:gd name="connsiteX17" fmla="*/ 1304925 w 1909762"/>
                <a:gd name="connsiteY17" fmla="*/ 614362 h 1245394"/>
                <a:gd name="connsiteX18" fmla="*/ 1543050 w 1909762"/>
                <a:gd name="connsiteY18" fmla="*/ 452437 h 1245394"/>
                <a:gd name="connsiteX19" fmla="*/ 1695450 w 1909762"/>
                <a:gd name="connsiteY19" fmla="*/ 319087 h 1245394"/>
                <a:gd name="connsiteX20" fmla="*/ 1795462 w 1909762"/>
                <a:gd name="connsiteY20" fmla="*/ 271462 h 1245394"/>
                <a:gd name="connsiteX21" fmla="*/ 1902618 w 1909762"/>
                <a:gd name="connsiteY21" fmla="*/ 209550 h 1245394"/>
                <a:gd name="connsiteX22" fmla="*/ 1909762 w 1909762"/>
                <a:gd name="connsiteY22" fmla="*/ 200025 h 1245394"/>
                <a:gd name="connsiteX23" fmla="*/ 1909762 w 1909762"/>
                <a:gd name="connsiteY23" fmla="*/ 190500 h 1245394"/>
                <a:gd name="connsiteX24" fmla="*/ 1905000 w 1909762"/>
                <a:gd name="connsiteY24" fmla="*/ 173831 h 1245394"/>
                <a:gd name="connsiteX25" fmla="*/ 1881187 w 1909762"/>
                <a:gd name="connsiteY25" fmla="*/ 142875 h 1245394"/>
                <a:gd name="connsiteX26" fmla="*/ 1838325 w 1909762"/>
                <a:gd name="connsiteY26" fmla="*/ 100012 h 1245394"/>
                <a:gd name="connsiteX27" fmla="*/ 1790700 w 1909762"/>
                <a:gd name="connsiteY27" fmla="*/ 61912 h 1245394"/>
                <a:gd name="connsiteX28" fmla="*/ 1724025 w 1909762"/>
                <a:gd name="connsiteY28" fmla="*/ 16669 h 1245394"/>
                <a:gd name="connsiteX29" fmla="*/ 1690687 w 1909762"/>
                <a:gd name="connsiteY29" fmla="*/ 0 h 1245394"/>
                <a:gd name="connsiteX30" fmla="*/ 1535906 w 1909762"/>
                <a:gd name="connsiteY30" fmla="*/ 116681 h 1245394"/>
                <a:gd name="connsiteX31" fmla="*/ 1440656 w 1909762"/>
                <a:gd name="connsiteY31" fmla="*/ 202406 h 1245394"/>
                <a:gd name="connsiteX32" fmla="*/ 1283493 w 1909762"/>
                <a:gd name="connsiteY32" fmla="*/ 347662 h 1245394"/>
                <a:gd name="connsiteX33" fmla="*/ 1209675 w 1909762"/>
                <a:gd name="connsiteY33" fmla="*/ 416719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9762" h="1245394">
                  <a:moveTo>
                    <a:pt x="1209675" y="416719"/>
                  </a:moveTo>
                  <a:lnTo>
                    <a:pt x="1052512" y="540544"/>
                  </a:lnTo>
                  <a:lnTo>
                    <a:pt x="926306" y="633412"/>
                  </a:lnTo>
                  <a:lnTo>
                    <a:pt x="802481" y="723900"/>
                  </a:lnTo>
                  <a:lnTo>
                    <a:pt x="635793" y="831056"/>
                  </a:lnTo>
                  <a:lnTo>
                    <a:pt x="440531" y="952500"/>
                  </a:lnTo>
                  <a:lnTo>
                    <a:pt x="188118" y="1095375"/>
                  </a:lnTo>
                  <a:lnTo>
                    <a:pt x="19050" y="1185862"/>
                  </a:lnTo>
                  <a:lnTo>
                    <a:pt x="4762" y="1200150"/>
                  </a:lnTo>
                  <a:lnTo>
                    <a:pt x="0" y="1219200"/>
                  </a:lnTo>
                  <a:lnTo>
                    <a:pt x="4762" y="1233487"/>
                  </a:lnTo>
                  <a:lnTo>
                    <a:pt x="16668" y="1243012"/>
                  </a:lnTo>
                  <a:lnTo>
                    <a:pt x="40481" y="1245394"/>
                  </a:lnTo>
                  <a:lnTo>
                    <a:pt x="154781" y="1204912"/>
                  </a:lnTo>
                  <a:lnTo>
                    <a:pt x="438150" y="1088231"/>
                  </a:lnTo>
                  <a:lnTo>
                    <a:pt x="726281" y="952500"/>
                  </a:lnTo>
                  <a:lnTo>
                    <a:pt x="1038225" y="776287"/>
                  </a:lnTo>
                  <a:lnTo>
                    <a:pt x="1304925" y="614362"/>
                  </a:lnTo>
                  <a:lnTo>
                    <a:pt x="1543050" y="452437"/>
                  </a:lnTo>
                  <a:lnTo>
                    <a:pt x="1695450" y="319087"/>
                  </a:lnTo>
                  <a:lnTo>
                    <a:pt x="1795462" y="271462"/>
                  </a:lnTo>
                  <a:lnTo>
                    <a:pt x="1902618" y="209550"/>
                  </a:lnTo>
                  <a:lnTo>
                    <a:pt x="1909762" y="200025"/>
                  </a:lnTo>
                  <a:lnTo>
                    <a:pt x="1909762" y="190500"/>
                  </a:lnTo>
                  <a:lnTo>
                    <a:pt x="1905000" y="173831"/>
                  </a:lnTo>
                  <a:lnTo>
                    <a:pt x="1881187" y="142875"/>
                  </a:lnTo>
                  <a:lnTo>
                    <a:pt x="1838325" y="100012"/>
                  </a:lnTo>
                  <a:lnTo>
                    <a:pt x="1790700" y="61912"/>
                  </a:lnTo>
                  <a:lnTo>
                    <a:pt x="1724025" y="16669"/>
                  </a:lnTo>
                  <a:lnTo>
                    <a:pt x="1690687" y="0"/>
                  </a:lnTo>
                  <a:lnTo>
                    <a:pt x="1535906" y="116681"/>
                  </a:lnTo>
                  <a:lnTo>
                    <a:pt x="1440656" y="202406"/>
                  </a:lnTo>
                  <a:lnTo>
                    <a:pt x="1283493" y="347662"/>
                  </a:lnTo>
                  <a:lnTo>
                    <a:pt x="1209675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2D883DA-39CB-4CC9-B411-E59FA79E33B3}"/>
              </a:ext>
            </a:extLst>
          </p:cNvPr>
          <p:cNvGrpSpPr>
            <a:grpSpLocks/>
          </p:cNvGrpSpPr>
          <p:nvPr/>
        </p:nvGrpSpPr>
        <p:grpSpPr bwMode="auto">
          <a:xfrm>
            <a:off x="2813050" y="1441450"/>
            <a:ext cx="4186238" cy="4508500"/>
            <a:chOff x="2813050" y="1441450"/>
            <a:chExt cx="4186238" cy="4508500"/>
          </a:xfrm>
        </p:grpSpPr>
        <p:sp>
          <p:nvSpPr>
            <p:cNvPr id="30" name="フリーフォーム 110">
              <a:extLst>
                <a:ext uri="{FF2B5EF4-FFF2-40B4-BE49-F238E27FC236}">
                  <a16:creationId xmlns:a16="http://schemas.microsoft.com/office/drawing/2014/main" id="{9599FD65-DD22-4B2B-9E00-9C17C72D0D40}"/>
                </a:ext>
              </a:extLst>
            </p:cNvPr>
            <p:cNvSpPr/>
            <p:nvPr/>
          </p:nvSpPr>
          <p:spPr>
            <a:xfrm rot="5400000">
              <a:off x="931862" y="3498851"/>
              <a:ext cx="4156075" cy="393700"/>
            </a:xfrm>
            <a:custGeom>
              <a:avLst/>
              <a:gdLst>
                <a:gd name="connsiteX0" fmla="*/ 2090542 w 4157290"/>
                <a:gd name="connsiteY0" fmla="*/ 234548 h 394313"/>
                <a:gd name="connsiteX1" fmla="*/ 1832199 w 4157290"/>
                <a:gd name="connsiteY1" fmla="*/ 224350 h 394313"/>
                <a:gd name="connsiteX2" fmla="*/ 1502471 w 4157290"/>
                <a:gd name="connsiteY2" fmla="*/ 217552 h 394313"/>
                <a:gd name="connsiteX3" fmla="*/ 1131952 w 4157290"/>
                <a:gd name="connsiteY3" fmla="*/ 207354 h 394313"/>
                <a:gd name="connsiteX4" fmla="*/ 727441 w 4157290"/>
                <a:gd name="connsiteY4" fmla="*/ 203955 h 394313"/>
                <a:gd name="connsiteX5" fmla="*/ 475896 w 4157290"/>
                <a:gd name="connsiteY5" fmla="*/ 203955 h 394313"/>
                <a:gd name="connsiteX6" fmla="*/ 394313 w 4157290"/>
                <a:gd name="connsiteY6" fmla="*/ 203955 h 394313"/>
                <a:gd name="connsiteX7" fmla="*/ 350123 w 4157290"/>
                <a:gd name="connsiteY7" fmla="*/ 210753 h 394313"/>
                <a:gd name="connsiteX8" fmla="*/ 278739 w 4157290"/>
                <a:gd name="connsiteY8" fmla="*/ 231149 h 394313"/>
                <a:gd name="connsiteX9" fmla="*/ 214153 w 4157290"/>
                <a:gd name="connsiteY9" fmla="*/ 258343 h 394313"/>
                <a:gd name="connsiteX10" fmla="*/ 163164 w 4157290"/>
                <a:gd name="connsiteY10" fmla="*/ 288936 h 394313"/>
                <a:gd name="connsiteX11" fmla="*/ 101977 w 4157290"/>
                <a:gd name="connsiteY11" fmla="*/ 333127 h 394313"/>
                <a:gd name="connsiteX12" fmla="*/ 54388 w 4157290"/>
                <a:gd name="connsiteY12" fmla="*/ 377317 h 394313"/>
                <a:gd name="connsiteX13" fmla="*/ 27194 w 4157290"/>
                <a:gd name="connsiteY13" fmla="*/ 394313 h 394313"/>
                <a:gd name="connsiteX14" fmla="*/ 13597 w 4157290"/>
                <a:gd name="connsiteY14" fmla="*/ 394313 h 394313"/>
                <a:gd name="connsiteX15" fmla="*/ 3399 w 4157290"/>
                <a:gd name="connsiteY15" fmla="*/ 384116 h 394313"/>
                <a:gd name="connsiteX16" fmla="*/ 0 w 4157290"/>
                <a:gd name="connsiteY16" fmla="*/ 350123 h 394313"/>
                <a:gd name="connsiteX17" fmla="*/ 6798 w 4157290"/>
                <a:gd name="connsiteY17" fmla="*/ 309332 h 394313"/>
                <a:gd name="connsiteX18" fmla="*/ 40791 w 4157290"/>
                <a:gd name="connsiteY18" fmla="*/ 220951 h 394313"/>
                <a:gd name="connsiteX19" fmla="*/ 101977 w 4157290"/>
                <a:gd name="connsiteY19" fmla="*/ 91779 h 394313"/>
                <a:gd name="connsiteX20" fmla="*/ 135970 w 4157290"/>
                <a:gd name="connsiteY20" fmla="*/ 30593 h 394313"/>
                <a:gd name="connsiteX21" fmla="*/ 139369 w 4157290"/>
                <a:gd name="connsiteY21" fmla="*/ 23794 h 394313"/>
                <a:gd name="connsiteX22" fmla="*/ 292336 w 4157290"/>
                <a:gd name="connsiteY22" fmla="*/ 3399 h 394313"/>
                <a:gd name="connsiteX23" fmla="*/ 492892 w 4157290"/>
                <a:gd name="connsiteY23" fmla="*/ 0 h 394313"/>
                <a:gd name="connsiteX24" fmla="*/ 781829 w 4157290"/>
                <a:gd name="connsiteY24" fmla="*/ 0 h 394313"/>
                <a:gd name="connsiteX25" fmla="*/ 1356303 w 4157290"/>
                <a:gd name="connsiteY25" fmla="*/ 0 h 394313"/>
                <a:gd name="connsiteX26" fmla="*/ 1706426 w 4157290"/>
                <a:gd name="connsiteY26" fmla="*/ 10197 h 394313"/>
                <a:gd name="connsiteX27" fmla="*/ 2406673 w 4157290"/>
                <a:gd name="connsiteY27" fmla="*/ 40791 h 394313"/>
                <a:gd name="connsiteX28" fmla="*/ 2831580 w 4157290"/>
                <a:gd name="connsiteY28" fmla="*/ 57787 h 394313"/>
                <a:gd name="connsiteX29" fmla="*/ 3276883 w 4157290"/>
                <a:gd name="connsiteY29" fmla="*/ 74783 h 394313"/>
                <a:gd name="connsiteX30" fmla="*/ 3644003 w 4157290"/>
                <a:gd name="connsiteY30" fmla="*/ 84981 h 394313"/>
                <a:gd name="connsiteX31" fmla="*/ 3868354 w 4157290"/>
                <a:gd name="connsiteY31" fmla="*/ 88380 h 394313"/>
                <a:gd name="connsiteX32" fmla="*/ 3949936 w 4157290"/>
                <a:gd name="connsiteY32" fmla="*/ 101977 h 394313"/>
                <a:gd name="connsiteX33" fmla="*/ 4038316 w 4157290"/>
                <a:gd name="connsiteY33" fmla="*/ 125772 h 394313"/>
                <a:gd name="connsiteX34" fmla="*/ 4079107 w 4157290"/>
                <a:gd name="connsiteY34" fmla="*/ 139369 h 394313"/>
                <a:gd name="connsiteX35" fmla="*/ 4119899 w 4157290"/>
                <a:gd name="connsiteY35" fmla="*/ 156365 h 394313"/>
                <a:gd name="connsiteX36" fmla="*/ 4140294 w 4157290"/>
                <a:gd name="connsiteY36" fmla="*/ 166563 h 394313"/>
                <a:gd name="connsiteX37" fmla="*/ 4153891 w 4157290"/>
                <a:gd name="connsiteY37" fmla="*/ 173362 h 394313"/>
                <a:gd name="connsiteX38" fmla="*/ 4157290 w 4157290"/>
                <a:gd name="connsiteY38" fmla="*/ 180160 h 394313"/>
                <a:gd name="connsiteX39" fmla="*/ 4157290 w 4157290"/>
                <a:gd name="connsiteY39" fmla="*/ 190358 h 394313"/>
                <a:gd name="connsiteX40" fmla="*/ 4150492 w 4157290"/>
                <a:gd name="connsiteY40" fmla="*/ 207354 h 394313"/>
                <a:gd name="connsiteX41" fmla="*/ 4130096 w 4157290"/>
                <a:gd name="connsiteY41" fmla="*/ 241347 h 394313"/>
                <a:gd name="connsiteX42" fmla="*/ 4102902 w 4157290"/>
                <a:gd name="connsiteY42" fmla="*/ 268541 h 394313"/>
                <a:gd name="connsiteX43" fmla="*/ 4065510 w 4157290"/>
                <a:gd name="connsiteY43" fmla="*/ 295735 h 394313"/>
                <a:gd name="connsiteX44" fmla="*/ 4011122 w 4157290"/>
                <a:gd name="connsiteY44" fmla="*/ 319530 h 394313"/>
                <a:gd name="connsiteX45" fmla="*/ 3919342 w 4157290"/>
                <a:gd name="connsiteY45" fmla="*/ 346724 h 394313"/>
                <a:gd name="connsiteX46" fmla="*/ 3769775 w 4157290"/>
                <a:gd name="connsiteY46" fmla="*/ 367119 h 394313"/>
                <a:gd name="connsiteX47" fmla="*/ 3613409 w 4157290"/>
                <a:gd name="connsiteY47" fmla="*/ 377317 h 394313"/>
                <a:gd name="connsiteX48" fmla="*/ 3453644 w 4157290"/>
                <a:gd name="connsiteY48" fmla="*/ 384116 h 394313"/>
                <a:gd name="connsiteX49" fmla="*/ 3321073 w 4157290"/>
                <a:gd name="connsiteY49" fmla="*/ 360321 h 394313"/>
                <a:gd name="connsiteX50" fmla="*/ 2987946 w 4157290"/>
                <a:gd name="connsiteY50" fmla="*/ 309332 h 394313"/>
                <a:gd name="connsiteX51" fmla="*/ 2654819 w 4157290"/>
                <a:gd name="connsiteY51" fmla="*/ 275339 h 394313"/>
                <a:gd name="connsiteX52" fmla="*/ 2253707 w 4157290"/>
                <a:gd name="connsiteY52" fmla="*/ 244746 h 394313"/>
                <a:gd name="connsiteX53" fmla="*/ 2090542 w 4157290"/>
                <a:gd name="connsiteY53" fmla="*/ 234548 h 39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57290" h="394313">
                  <a:moveTo>
                    <a:pt x="2090542" y="234548"/>
                  </a:moveTo>
                  <a:lnTo>
                    <a:pt x="1832199" y="224350"/>
                  </a:lnTo>
                  <a:lnTo>
                    <a:pt x="1502471" y="217552"/>
                  </a:lnTo>
                  <a:lnTo>
                    <a:pt x="1131952" y="207354"/>
                  </a:lnTo>
                  <a:lnTo>
                    <a:pt x="727441" y="203955"/>
                  </a:lnTo>
                  <a:lnTo>
                    <a:pt x="475896" y="203955"/>
                  </a:lnTo>
                  <a:lnTo>
                    <a:pt x="394313" y="203955"/>
                  </a:lnTo>
                  <a:lnTo>
                    <a:pt x="350123" y="210753"/>
                  </a:lnTo>
                  <a:lnTo>
                    <a:pt x="278739" y="231149"/>
                  </a:lnTo>
                  <a:lnTo>
                    <a:pt x="214153" y="258343"/>
                  </a:lnTo>
                  <a:lnTo>
                    <a:pt x="163164" y="288936"/>
                  </a:lnTo>
                  <a:lnTo>
                    <a:pt x="101977" y="333127"/>
                  </a:lnTo>
                  <a:lnTo>
                    <a:pt x="54388" y="377317"/>
                  </a:lnTo>
                  <a:lnTo>
                    <a:pt x="27194" y="394313"/>
                  </a:lnTo>
                  <a:lnTo>
                    <a:pt x="13597" y="394313"/>
                  </a:lnTo>
                  <a:lnTo>
                    <a:pt x="3399" y="384116"/>
                  </a:lnTo>
                  <a:lnTo>
                    <a:pt x="0" y="350123"/>
                  </a:lnTo>
                  <a:lnTo>
                    <a:pt x="6798" y="309332"/>
                  </a:lnTo>
                  <a:lnTo>
                    <a:pt x="40791" y="220951"/>
                  </a:lnTo>
                  <a:lnTo>
                    <a:pt x="101977" y="91779"/>
                  </a:lnTo>
                  <a:lnTo>
                    <a:pt x="135970" y="30593"/>
                  </a:lnTo>
                  <a:lnTo>
                    <a:pt x="139369" y="23794"/>
                  </a:lnTo>
                  <a:lnTo>
                    <a:pt x="292336" y="3399"/>
                  </a:lnTo>
                  <a:lnTo>
                    <a:pt x="492892" y="0"/>
                  </a:lnTo>
                  <a:lnTo>
                    <a:pt x="781829" y="0"/>
                  </a:lnTo>
                  <a:lnTo>
                    <a:pt x="1356303" y="0"/>
                  </a:lnTo>
                  <a:lnTo>
                    <a:pt x="1706426" y="10197"/>
                  </a:lnTo>
                  <a:lnTo>
                    <a:pt x="2406673" y="40791"/>
                  </a:lnTo>
                  <a:lnTo>
                    <a:pt x="2831580" y="57787"/>
                  </a:lnTo>
                  <a:lnTo>
                    <a:pt x="3276883" y="74783"/>
                  </a:lnTo>
                  <a:lnTo>
                    <a:pt x="3644003" y="84981"/>
                  </a:lnTo>
                  <a:lnTo>
                    <a:pt x="3868354" y="88380"/>
                  </a:lnTo>
                  <a:lnTo>
                    <a:pt x="3949936" y="101977"/>
                  </a:lnTo>
                  <a:lnTo>
                    <a:pt x="4038316" y="125772"/>
                  </a:lnTo>
                  <a:lnTo>
                    <a:pt x="4079107" y="139369"/>
                  </a:lnTo>
                  <a:lnTo>
                    <a:pt x="4119899" y="156365"/>
                  </a:lnTo>
                  <a:lnTo>
                    <a:pt x="4140294" y="166563"/>
                  </a:lnTo>
                  <a:lnTo>
                    <a:pt x="4153891" y="173362"/>
                  </a:lnTo>
                  <a:lnTo>
                    <a:pt x="4157290" y="180160"/>
                  </a:lnTo>
                  <a:lnTo>
                    <a:pt x="4157290" y="190358"/>
                  </a:lnTo>
                  <a:lnTo>
                    <a:pt x="4150492" y="207354"/>
                  </a:lnTo>
                  <a:lnTo>
                    <a:pt x="4130096" y="241347"/>
                  </a:lnTo>
                  <a:lnTo>
                    <a:pt x="4102902" y="268541"/>
                  </a:lnTo>
                  <a:lnTo>
                    <a:pt x="4065510" y="295735"/>
                  </a:lnTo>
                  <a:lnTo>
                    <a:pt x="4011122" y="319530"/>
                  </a:lnTo>
                  <a:lnTo>
                    <a:pt x="3919342" y="346724"/>
                  </a:lnTo>
                  <a:lnTo>
                    <a:pt x="3769775" y="367119"/>
                  </a:lnTo>
                  <a:lnTo>
                    <a:pt x="3613409" y="377317"/>
                  </a:lnTo>
                  <a:lnTo>
                    <a:pt x="3453644" y="384116"/>
                  </a:lnTo>
                  <a:lnTo>
                    <a:pt x="3321073" y="360321"/>
                  </a:lnTo>
                  <a:lnTo>
                    <a:pt x="2987946" y="309332"/>
                  </a:lnTo>
                  <a:lnTo>
                    <a:pt x="2654819" y="275339"/>
                  </a:lnTo>
                  <a:lnTo>
                    <a:pt x="2253707" y="244746"/>
                  </a:lnTo>
                  <a:lnTo>
                    <a:pt x="2090542" y="23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1">
              <a:extLst>
                <a:ext uri="{FF2B5EF4-FFF2-40B4-BE49-F238E27FC236}">
                  <a16:creationId xmlns:a16="http://schemas.microsoft.com/office/drawing/2014/main" id="{3480CDD5-9B7B-4F47-B80E-8EC667F21AE4}"/>
                </a:ext>
              </a:extLst>
            </p:cNvPr>
            <p:cNvSpPr/>
            <p:nvPr/>
          </p:nvSpPr>
          <p:spPr>
            <a:xfrm rot="5400000">
              <a:off x="3073400" y="1590675"/>
              <a:ext cx="1509713" cy="1439863"/>
            </a:xfrm>
            <a:custGeom>
              <a:avLst/>
              <a:gdLst>
                <a:gd name="connsiteX0" fmla="*/ 995363 w 1509713"/>
                <a:gd name="connsiteY0" fmla="*/ 121444 h 1440656"/>
                <a:gd name="connsiteX1" fmla="*/ 702469 w 1509713"/>
                <a:gd name="connsiteY1" fmla="*/ 102394 h 1440656"/>
                <a:gd name="connsiteX2" fmla="*/ 290513 w 1509713"/>
                <a:gd name="connsiteY2" fmla="*/ 71438 h 1440656"/>
                <a:gd name="connsiteX3" fmla="*/ 269082 w 1509713"/>
                <a:gd name="connsiteY3" fmla="*/ 69056 h 1440656"/>
                <a:gd name="connsiteX4" fmla="*/ 252413 w 1509713"/>
                <a:gd name="connsiteY4" fmla="*/ 50006 h 1440656"/>
                <a:gd name="connsiteX5" fmla="*/ 235744 w 1509713"/>
                <a:gd name="connsiteY5" fmla="*/ 28575 h 1440656"/>
                <a:gd name="connsiteX6" fmla="*/ 216694 w 1509713"/>
                <a:gd name="connsiteY6" fmla="*/ 9525 h 1440656"/>
                <a:gd name="connsiteX7" fmla="*/ 197644 w 1509713"/>
                <a:gd name="connsiteY7" fmla="*/ 0 h 1440656"/>
                <a:gd name="connsiteX8" fmla="*/ 188119 w 1509713"/>
                <a:gd name="connsiteY8" fmla="*/ 0 h 1440656"/>
                <a:gd name="connsiteX9" fmla="*/ 180975 w 1509713"/>
                <a:gd name="connsiteY9" fmla="*/ 0 h 1440656"/>
                <a:gd name="connsiteX10" fmla="*/ 169069 w 1509713"/>
                <a:gd name="connsiteY10" fmla="*/ 4763 h 1440656"/>
                <a:gd name="connsiteX11" fmla="*/ 150019 w 1509713"/>
                <a:gd name="connsiteY11" fmla="*/ 28575 h 1440656"/>
                <a:gd name="connsiteX12" fmla="*/ 121444 w 1509713"/>
                <a:gd name="connsiteY12" fmla="*/ 71438 h 1440656"/>
                <a:gd name="connsiteX13" fmla="*/ 92869 w 1509713"/>
                <a:gd name="connsiteY13" fmla="*/ 121444 h 1440656"/>
                <a:gd name="connsiteX14" fmla="*/ 40482 w 1509713"/>
                <a:gd name="connsiteY14" fmla="*/ 230981 h 1440656"/>
                <a:gd name="connsiteX15" fmla="*/ 0 w 1509713"/>
                <a:gd name="connsiteY15" fmla="*/ 323850 h 1440656"/>
                <a:gd name="connsiteX16" fmla="*/ 0 w 1509713"/>
                <a:gd name="connsiteY16" fmla="*/ 333375 h 1440656"/>
                <a:gd name="connsiteX17" fmla="*/ 9525 w 1509713"/>
                <a:gd name="connsiteY17" fmla="*/ 357188 h 1440656"/>
                <a:gd name="connsiteX18" fmla="*/ 30957 w 1509713"/>
                <a:gd name="connsiteY18" fmla="*/ 397669 h 1440656"/>
                <a:gd name="connsiteX19" fmla="*/ 50007 w 1509713"/>
                <a:gd name="connsiteY19" fmla="*/ 454819 h 1440656"/>
                <a:gd name="connsiteX20" fmla="*/ 69057 w 1509713"/>
                <a:gd name="connsiteY20" fmla="*/ 552450 h 1440656"/>
                <a:gd name="connsiteX21" fmla="*/ 88107 w 1509713"/>
                <a:gd name="connsiteY21" fmla="*/ 671513 h 1440656"/>
                <a:gd name="connsiteX22" fmla="*/ 123825 w 1509713"/>
                <a:gd name="connsiteY22" fmla="*/ 909638 h 1440656"/>
                <a:gd name="connsiteX23" fmla="*/ 209550 w 1509713"/>
                <a:gd name="connsiteY23" fmla="*/ 1440656 h 1440656"/>
                <a:gd name="connsiteX24" fmla="*/ 388144 w 1509713"/>
                <a:gd name="connsiteY24" fmla="*/ 1412081 h 1440656"/>
                <a:gd name="connsiteX25" fmla="*/ 340519 w 1509713"/>
                <a:gd name="connsiteY25" fmla="*/ 1147763 h 1440656"/>
                <a:gd name="connsiteX26" fmla="*/ 269082 w 1509713"/>
                <a:gd name="connsiteY26" fmla="*/ 742950 h 1440656"/>
                <a:gd name="connsiteX27" fmla="*/ 221457 w 1509713"/>
                <a:gd name="connsiteY27" fmla="*/ 478631 h 1440656"/>
                <a:gd name="connsiteX28" fmla="*/ 216694 w 1509713"/>
                <a:gd name="connsiteY28" fmla="*/ 435769 h 1440656"/>
                <a:gd name="connsiteX29" fmla="*/ 219075 w 1509713"/>
                <a:gd name="connsiteY29" fmla="*/ 414338 h 1440656"/>
                <a:gd name="connsiteX30" fmla="*/ 226219 w 1509713"/>
                <a:gd name="connsiteY30" fmla="*/ 395288 h 1440656"/>
                <a:gd name="connsiteX31" fmla="*/ 235744 w 1509713"/>
                <a:gd name="connsiteY31" fmla="*/ 381000 h 1440656"/>
                <a:gd name="connsiteX32" fmla="*/ 254794 w 1509713"/>
                <a:gd name="connsiteY32" fmla="*/ 371475 h 1440656"/>
                <a:gd name="connsiteX33" fmla="*/ 280988 w 1509713"/>
                <a:gd name="connsiteY33" fmla="*/ 364331 h 1440656"/>
                <a:gd name="connsiteX34" fmla="*/ 431007 w 1509713"/>
                <a:gd name="connsiteY34" fmla="*/ 361950 h 1440656"/>
                <a:gd name="connsiteX35" fmla="*/ 671513 w 1509713"/>
                <a:gd name="connsiteY35" fmla="*/ 359569 h 1440656"/>
                <a:gd name="connsiteX36" fmla="*/ 871538 w 1509713"/>
                <a:gd name="connsiteY36" fmla="*/ 361950 h 1440656"/>
                <a:gd name="connsiteX37" fmla="*/ 1166813 w 1509713"/>
                <a:gd name="connsiteY37" fmla="*/ 381000 h 1440656"/>
                <a:gd name="connsiteX38" fmla="*/ 1273969 w 1509713"/>
                <a:gd name="connsiteY38" fmla="*/ 385763 h 1440656"/>
                <a:gd name="connsiteX39" fmla="*/ 1471613 w 1509713"/>
                <a:gd name="connsiteY39" fmla="*/ 333375 h 1440656"/>
                <a:gd name="connsiteX40" fmla="*/ 1488282 w 1509713"/>
                <a:gd name="connsiteY40" fmla="*/ 316706 h 1440656"/>
                <a:gd name="connsiteX41" fmla="*/ 1497807 w 1509713"/>
                <a:gd name="connsiteY41" fmla="*/ 297656 h 1440656"/>
                <a:gd name="connsiteX42" fmla="*/ 1507332 w 1509713"/>
                <a:gd name="connsiteY42" fmla="*/ 278606 h 1440656"/>
                <a:gd name="connsiteX43" fmla="*/ 1509713 w 1509713"/>
                <a:gd name="connsiteY43" fmla="*/ 254794 h 1440656"/>
                <a:gd name="connsiteX44" fmla="*/ 1504950 w 1509713"/>
                <a:gd name="connsiteY44" fmla="*/ 230981 h 1440656"/>
                <a:gd name="connsiteX45" fmla="*/ 1495425 w 1509713"/>
                <a:gd name="connsiteY45" fmla="*/ 211931 h 1440656"/>
                <a:gd name="connsiteX46" fmla="*/ 1478757 w 1509713"/>
                <a:gd name="connsiteY46" fmla="*/ 195263 h 1440656"/>
                <a:gd name="connsiteX47" fmla="*/ 1452563 w 1509713"/>
                <a:gd name="connsiteY47" fmla="*/ 183356 h 1440656"/>
                <a:gd name="connsiteX48" fmla="*/ 1362075 w 1509713"/>
                <a:gd name="connsiteY48" fmla="*/ 166688 h 1440656"/>
                <a:gd name="connsiteX49" fmla="*/ 1259682 w 1509713"/>
                <a:gd name="connsiteY49" fmla="*/ 145256 h 1440656"/>
                <a:gd name="connsiteX50" fmla="*/ 1223963 w 1509713"/>
                <a:gd name="connsiteY50" fmla="*/ 138113 h 1440656"/>
                <a:gd name="connsiteX51" fmla="*/ 995363 w 1509713"/>
                <a:gd name="connsiteY51" fmla="*/ 121444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1440656">
                  <a:moveTo>
                    <a:pt x="995363" y="121444"/>
                  </a:moveTo>
                  <a:lnTo>
                    <a:pt x="702469" y="102394"/>
                  </a:lnTo>
                  <a:lnTo>
                    <a:pt x="290513" y="71438"/>
                  </a:lnTo>
                  <a:lnTo>
                    <a:pt x="269082" y="69056"/>
                  </a:lnTo>
                  <a:lnTo>
                    <a:pt x="252413" y="50006"/>
                  </a:lnTo>
                  <a:lnTo>
                    <a:pt x="235744" y="28575"/>
                  </a:lnTo>
                  <a:lnTo>
                    <a:pt x="216694" y="9525"/>
                  </a:lnTo>
                  <a:lnTo>
                    <a:pt x="197644" y="0"/>
                  </a:lnTo>
                  <a:lnTo>
                    <a:pt x="188119" y="0"/>
                  </a:lnTo>
                  <a:lnTo>
                    <a:pt x="180975" y="0"/>
                  </a:lnTo>
                  <a:lnTo>
                    <a:pt x="169069" y="4763"/>
                  </a:lnTo>
                  <a:lnTo>
                    <a:pt x="150019" y="28575"/>
                  </a:lnTo>
                  <a:lnTo>
                    <a:pt x="121444" y="71438"/>
                  </a:lnTo>
                  <a:lnTo>
                    <a:pt x="92869" y="121444"/>
                  </a:lnTo>
                  <a:lnTo>
                    <a:pt x="40482" y="230981"/>
                  </a:lnTo>
                  <a:lnTo>
                    <a:pt x="0" y="323850"/>
                  </a:lnTo>
                  <a:lnTo>
                    <a:pt x="0" y="333375"/>
                  </a:lnTo>
                  <a:lnTo>
                    <a:pt x="9525" y="357188"/>
                  </a:lnTo>
                  <a:lnTo>
                    <a:pt x="30957" y="397669"/>
                  </a:lnTo>
                  <a:lnTo>
                    <a:pt x="50007" y="454819"/>
                  </a:lnTo>
                  <a:lnTo>
                    <a:pt x="69057" y="552450"/>
                  </a:lnTo>
                  <a:lnTo>
                    <a:pt x="88107" y="671513"/>
                  </a:lnTo>
                  <a:lnTo>
                    <a:pt x="123825" y="909638"/>
                  </a:lnTo>
                  <a:lnTo>
                    <a:pt x="209550" y="1440656"/>
                  </a:lnTo>
                  <a:lnTo>
                    <a:pt x="388144" y="1412081"/>
                  </a:lnTo>
                  <a:lnTo>
                    <a:pt x="340519" y="1147763"/>
                  </a:lnTo>
                  <a:lnTo>
                    <a:pt x="269082" y="742950"/>
                  </a:lnTo>
                  <a:lnTo>
                    <a:pt x="221457" y="478631"/>
                  </a:lnTo>
                  <a:lnTo>
                    <a:pt x="216694" y="435769"/>
                  </a:lnTo>
                  <a:lnTo>
                    <a:pt x="219075" y="414338"/>
                  </a:lnTo>
                  <a:lnTo>
                    <a:pt x="226219" y="395288"/>
                  </a:lnTo>
                  <a:lnTo>
                    <a:pt x="235744" y="381000"/>
                  </a:lnTo>
                  <a:lnTo>
                    <a:pt x="254794" y="371475"/>
                  </a:lnTo>
                  <a:lnTo>
                    <a:pt x="280988" y="364331"/>
                  </a:lnTo>
                  <a:lnTo>
                    <a:pt x="431007" y="361950"/>
                  </a:lnTo>
                  <a:lnTo>
                    <a:pt x="671513" y="359569"/>
                  </a:lnTo>
                  <a:lnTo>
                    <a:pt x="871538" y="361950"/>
                  </a:lnTo>
                  <a:lnTo>
                    <a:pt x="1166813" y="381000"/>
                  </a:lnTo>
                  <a:lnTo>
                    <a:pt x="1273969" y="385763"/>
                  </a:lnTo>
                  <a:lnTo>
                    <a:pt x="1471613" y="333375"/>
                  </a:lnTo>
                  <a:lnTo>
                    <a:pt x="1488282" y="316706"/>
                  </a:lnTo>
                  <a:lnTo>
                    <a:pt x="1497807" y="297656"/>
                  </a:lnTo>
                  <a:lnTo>
                    <a:pt x="1507332" y="278606"/>
                  </a:lnTo>
                  <a:lnTo>
                    <a:pt x="1509713" y="254794"/>
                  </a:lnTo>
                  <a:lnTo>
                    <a:pt x="1504950" y="230981"/>
                  </a:lnTo>
                  <a:lnTo>
                    <a:pt x="1495425" y="211931"/>
                  </a:lnTo>
                  <a:lnTo>
                    <a:pt x="1478757" y="195263"/>
                  </a:lnTo>
                  <a:lnTo>
                    <a:pt x="1452563" y="183356"/>
                  </a:lnTo>
                  <a:lnTo>
                    <a:pt x="1362075" y="166688"/>
                  </a:lnTo>
                  <a:lnTo>
                    <a:pt x="1259682" y="145256"/>
                  </a:lnTo>
                  <a:lnTo>
                    <a:pt x="1223963" y="138113"/>
                  </a:lnTo>
                  <a:lnTo>
                    <a:pt x="99536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2">
              <a:extLst>
                <a:ext uri="{FF2B5EF4-FFF2-40B4-BE49-F238E27FC236}">
                  <a16:creationId xmlns:a16="http://schemas.microsoft.com/office/drawing/2014/main" id="{8DB14300-1BC3-4AEB-B72D-0D09FB79AB5E}"/>
                </a:ext>
              </a:extLst>
            </p:cNvPr>
            <p:cNvSpPr/>
            <p:nvPr/>
          </p:nvSpPr>
          <p:spPr>
            <a:xfrm rot="5400000">
              <a:off x="3529807" y="1804194"/>
              <a:ext cx="347662" cy="1143000"/>
            </a:xfrm>
            <a:custGeom>
              <a:avLst/>
              <a:gdLst>
                <a:gd name="connsiteX0" fmla="*/ 97631 w 347663"/>
                <a:gd name="connsiteY0" fmla="*/ 747712 h 1143000"/>
                <a:gd name="connsiteX1" fmla="*/ 0 w 347663"/>
                <a:gd name="connsiteY1" fmla="*/ 207169 h 1143000"/>
                <a:gd name="connsiteX2" fmla="*/ 0 w 347663"/>
                <a:gd name="connsiteY2" fmla="*/ 0 h 1143000"/>
                <a:gd name="connsiteX3" fmla="*/ 207169 w 347663"/>
                <a:gd name="connsiteY3" fmla="*/ 28575 h 1143000"/>
                <a:gd name="connsiteX4" fmla="*/ 200025 w 347663"/>
                <a:gd name="connsiteY4" fmla="*/ 238125 h 1143000"/>
                <a:gd name="connsiteX5" fmla="*/ 216694 w 347663"/>
                <a:gd name="connsiteY5" fmla="*/ 338137 h 1143000"/>
                <a:gd name="connsiteX6" fmla="*/ 280988 w 347663"/>
                <a:gd name="connsiteY6" fmla="*/ 733425 h 1143000"/>
                <a:gd name="connsiteX7" fmla="*/ 347663 w 347663"/>
                <a:gd name="connsiteY7" fmla="*/ 1143000 h 1143000"/>
                <a:gd name="connsiteX8" fmla="*/ 166688 w 347663"/>
                <a:gd name="connsiteY8" fmla="*/ 1140619 h 1143000"/>
                <a:gd name="connsiteX9" fmla="*/ 128588 w 347663"/>
                <a:gd name="connsiteY9" fmla="*/ 919162 h 1143000"/>
                <a:gd name="connsiteX10" fmla="*/ 97631 w 347663"/>
                <a:gd name="connsiteY10" fmla="*/ 747712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1143000">
                  <a:moveTo>
                    <a:pt x="97631" y="747712"/>
                  </a:moveTo>
                  <a:lnTo>
                    <a:pt x="0" y="207169"/>
                  </a:lnTo>
                  <a:lnTo>
                    <a:pt x="0" y="0"/>
                  </a:lnTo>
                  <a:lnTo>
                    <a:pt x="207169" y="28575"/>
                  </a:lnTo>
                  <a:lnTo>
                    <a:pt x="200025" y="238125"/>
                  </a:lnTo>
                  <a:lnTo>
                    <a:pt x="216694" y="338137"/>
                  </a:lnTo>
                  <a:lnTo>
                    <a:pt x="280988" y="733425"/>
                  </a:lnTo>
                  <a:lnTo>
                    <a:pt x="347663" y="1143000"/>
                  </a:lnTo>
                  <a:lnTo>
                    <a:pt x="166688" y="1140619"/>
                  </a:lnTo>
                  <a:lnTo>
                    <a:pt x="128588" y="919162"/>
                  </a:lnTo>
                  <a:lnTo>
                    <a:pt x="97631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3">
              <a:extLst>
                <a:ext uri="{FF2B5EF4-FFF2-40B4-BE49-F238E27FC236}">
                  <a16:creationId xmlns:a16="http://schemas.microsoft.com/office/drawing/2014/main" id="{69A5F9BD-E4F6-44FF-BEB8-A15F1F060505}"/>
                </a:ext>
              </a:extLst>
            </p:cNvPr>
            <p:cNvSpPr/>
            <p:nvPr/>
          </p:nvSpPr>
          <p:spPr>
            <a:xfrm rot="5400000">
              <a:off x="3505994" y="2402682"/>
              <a:ext cx="365125" cy="1138237"/>
            </a:xfrm>
            <a:custGeom>
              <a:avLst/>
              <a:gdLst>
                <a:gd name="connsiteX0" fmla="*/ 83344 w 364331"/>
                <a:gd name="connsiteY0" fmla="*/ 471487 h 1138237"/>
                <a:gd name="connsiteX1" fmla="*/ 0 w 364331"/>
                <a:gd name="connsiteY1" fmla="*/ 23812 h 1138237"/>
                <a:gd name="connsiteX2" fmla="*/ 264319 w 364331"/>
                <a:gd name="connsiteY2" fmla="*/ 0 h 1138237"/>
                <a:gd name="connsiteX3" fmla="*/ 242887 w 364331"/>
                <a:gd name="connsiteY3" fmla="*/ 42862 h 1138237"/>
                <a:gd name="connsiteX4" fmla="*/ 230981 w 364331"/>
                <a:gd name="connsiteY4" fmla="*/ 69056 h 1138237"/>
                <a:gd name="connsiteX5" fmla="*/ 221456 w 364331"/>
                <a:gd name="connsiteY5" fmla="*/ 128587 h 1138237"/>
                <a:gd name="connsiteX6" fmla="*/ 216694 w 364331"/>
                <a:gd name="connsiteY6" fmla="*/ 226218 h 1138237"/>
                <a:gd name="connsiteX7" fmla="*/ 216694 w 364331"/>
                <a:gd name="connsiteY7" fmla="*/ 276225 h 1138237"/>
                <a:gd name="connsiteX8" fmla="*/ 242887 w 364331"/>
                <a:gd name="connsiteY8" fmla="*/ 431006 h 1138237"/>
                <a:gd name="connsiteX9" fmla="*/ 288131 w 364331"/>
                <a:gd name="connsiteY9" fmla="*/ 685800 h 1138237"/>
                <a:gd name="connsiteX10" fmla="*/ 364331 w 364331"/>
                <a:gd name="connsiteY10" fmla="*/ 1138237 h 1138237"/>
                <a:gd name="connsiteX11" fmla="*/ 164306 w 364331"/>
                <a:gd name="connsiteY11" fmla="*/ 1131093 h 1138237"/>
                <a:gd name="connsiteX12" fmla="*/ 169069 w 364331"/>
                <a:gd name="connsiteY12" fmla="*/ 940593 h 1138237"/>
                <a:gd name="connsiteX13" fmla="*/ 164306 w 364331"/>
                <a:gd name="connsiteY13" fmla="*/ 912018 h 1138237"/>
                <a:gd name="connsiteX14" fmla="*/ 128587 w 364331"/>
                <a:gd name="connsiteY14" fmla="*/ 716756 h 1138237"/>
                <a:gd name="connsiteX15" fmla="*/ 83344 w 364331"/>
                <a:gd name="connsiteY15" fmla="*/ 471487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138237">
                  <a:moveTo>
                    <a:pt x="83344" y="471487"/>
                  </a:moveTo>
                  <a:lnTo>
                    <a:pt x="0" y="23812"/>
                  </a:lnTo>
                  <a:lnTo>
                    <a:pt x="264319" y="0"/>
                  </a:lnTo>
                  <a:lnTo>
                    <a:pt x="242887" y="42862"/>
                  </a:lnTo>
                  <a:lnTo>
                    <a:pt x="230981" y="69056"/>
                  </a:lnTo>
                  <a:lnTo>
                    <a:pt x="221456" y="128587"/>
                  </a:lnTo>
                  <a:lnTo>
                    <a:pt x="216694" y="226218"/>
                  </a:lnTo>
                  <a:lnTo>
                    <a:pt x="216694" y="276225"/>
                  </a:lnTo>
                  <a:lnTo>
                    <a:pt x="242887" y="431006"/>
                  </a:lnTo>
                  <a:lnTo>
                    <a:pt x="288131" y="685800"/>
                  </a:lnTo>
                  <a:lnTo>
                    <a:pt x="364331" y="1138237"/>
                  </a:lnTo>
                  <a:lnTo>
                    <a:pt x="164306" y="1131093"/>
                  </a:lnTo>
                  <a:lnTo>
                    <a:pt x="169069" y="940593"/>
                  </a:lnTo>
                  <a:lnTo>
                    <a:pt x="164306" y="912018"/>
                  </a:lnTo>
                  <a:lnTo>
                    <a:pt x="128587" y="716756"/>
                  </a:lnTo>
                  <a:lnTo>
                    <a:pt x="83344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4">
              <a:extLst>
                <a:ext uri="{FF2B5EF4-FFF2-40B4-BE49-F238E27FC236}">
                  <a16:creationId xmlns:a16="http://schemas.microsoft.com/office/drawing/2014/main" id="{C2FEA8BE-9210-4376-84CB-77E3EB09F77F}"/>
                </a:ext>
              </a:extLst>
            </p:cNvPr>
            <p:cNvSpPr/>
            <p:nvPr/>
          </p:nvSpPr>
          <p:spPr>
            <a:xfrm rot="5400000">
              <a:off x="4632325" y="2019301"/>
              <a:ext cx="1489075" cy="438150"/>
            </a:xfrm>
            <a:custGeom>
              <a:avLst/>
              <a:gdLst>
                <a:gd name="connsiteX0" fmla="*/ 1171575 w 1488281"/>
                <a:gd name="connsiteY0" fmla="*/ 7144 h 438150"/>
                <a:gd name="connsiteX1" fmla="*/ 838200 w 1488281"/>
                <a:gd name="connsiteY1" fmla="*/ 26194 h 438150"/>
                <a:gd name="connsiteX2" fmla="*/ 716756 w 1488281"/>
                <a:gd name="connsiteY2" fmla="*/ 45244 h 438150"/>
                <a:gd name="connsiteX3" fmla="*/ 507206 w 1488281"/>
                <a:gd name="connsiteY3" fmla="*/ 57150 h 438150"/>
                <a:gd name="connsiteX4" fmla="*/ 278606 w 1488281"/>
                <a:gd name="connsiteY4" fmla="*/ 69056 h 438150"/>
                <a:gd name="connsiteX5" fmla="*/ 114300 w 1488281"/>
                <a:gd name="connsiteY5" fmla="*/ 138113 h 438150"/>
                <a:gd name="connsiteX6" fmla="*/ 104775 w 1488281"/>
                <a:gd name="connsiteY6" fmla="*/ 185738 h 438150"/>
                <a:gd name="connsiteX7" fmla="*/ 83344 w 1488281"/>
                <a:gd name="connsiteY7" fmla="*/ 252413 h 438150"/>
                <a:gd name="connsiteX8" fmla="*/ 54769 w 1488281"/>
                <a:gd name="connsiteY8" fmla="*/ 314325 h 438150"/>
                <a:gd name="connsiteX9" fmla="*/ 21431 w 1488281"/>
                <a:gd name="connsiteY9" fmla="*/ 369094 h 438150"/>
                <a:gd name="connsiteX10" fmla="*/ 4762 w 1488281"/>
                <a:gd name="connsiteY10" fmla="*/ 400050 h 438150"/>
                <a:gd name="connsiteX11" fmla="*/ 0 w 1488281"/>
                <a:gd name="connsiteY11" fmla="*/ 419100 h 438150"/>
                <a:gd name="connsiteX12" fmla="*/ 0 w 1488281"/>
                <a:gd name="connsiteY12" fmla="*/ 428625 h 438150"/>
                <a:gd name="connsiteX13" fmla="*/ 7144 w 1488281"/>
                <a:gd name="connsiteY13" fmla="*/ 438150 h 438150"/>
                <a:gd name="connsiteX14" fmla="*/ 23812 w 1488281"/>
                <a:gd name="connsiteY14" fmla="*/ 438150 h 438150"/>
                <a:gd name="connsiteX15" fmla="*/ 52387 w 1488281"/>
                <a:gd name="connsiteY15" fmla="*/ 426244 h 438150"/>
                <a:gd name="connsiteX16" fmla="*/ 76200 w 1488281"/>
                <a:gd name="connsiteY16" fmla="*/ 404813 h 438150"/>
                <a:gd name="connsiteX17" fmla="*/ 111919 w 1488281"/>
                <a:gd name="connsiteY17" fmla="*/ 371475 h 438150"/>
                <a:gd name="connsiteX18" fmla="*/ 157162 w 1488281"/>
                <a:gd name="connsiteY18" fmla="*/ 333375 h 438150"/>
                <a:gd name="connsiteX19" fmla="*/ 202406 w 1488281"/>
                <a:gd name="connsiteY19" fmla="*/ 302419 h 438150"/>
                <a:gd name="connsiteX20" fmla="*/ 259556 w 1488281"/>
                <a:gd name="connsiteY20" fmla="*/ 278606 h 438150"/>
                <a:gd name="connsiteX21" fmla="*/ 307181 w 1488281"/>
                <a:gd name="connsiteY21" fmla="*/ 271463 h 438150"/>
                <a:gd name="connsiteX22" fmla="*/ 466725 w 1488281"/>
                <a:gd name="connsiteY22" fmla="*/ 271463 h 438150"/>
                <a:gd name="connsiteX23" fmla="*/ 788194 w 1488281"/>
                <a:gd name="connsiteY23" fmla="*/ 271463 h 438150"/>
                <a:gd name="connsiteX24" fmla="*/ 1126331 w 1488281"/>
                <a:gd name="connsiteY24" fmla="*/ 269081 h 438150"/>
                <a:gd name="connsiteX25" fmla="*/ 1197769 w 1488281"/>
                <a:gd name="connsiteY25" fmla="*/ 264319 h 438150"/>
                <a:gd name="connsiteX26" fmla="*/ 1250156 w 1488281"/>
                <a:gd name="connsiteY26" fmla="*/ 257175 h 438150"/>
                <a:gd name="connsiteX27" fmla="*/ 1290637 w 1488281"/>
                <a:gd name="connsiteY27" fmla="*/ 252413 h 438150"/>
                <a:gd name="connsiteX28" fmla="*/ 1347787 w 1488281"/>
                <a:gd name="connsiteY28" fmla="*/ 235744 h 438150"/>
                <a:gd name="connsiteX29" fmla="*/ 1395412 w 1488281"/>
                <a:gd name="connsiteY29" fmla="*/ 216694 h 438150"/>
                <a:gd name="connsiteX30" fmla="*/ 1433512 w 1488281"/>
                <a:gd name="connsiteY30" fmla="*/ 192881 h 438150"/>
                <a:gd name="connsiteX31" fmla="*/ 1454944 w 1488281"/>
                <a:gd name="connsiteY31" fmla="*/ 173831 h 438150"/>
                <a:gd name="connsiteX32" fmla="*/ 1471612 w 1488281"/>
                <a:gd name="connsiteY32" fmla="*/ 147638 h 438150"/>
                <a:gd name="connsiteX33" fmla="*/ 1481137 w 1488281"/>
                <a:gd name="connsiteY33" fmla="*/ 116681 h 438150"/>
                <a:gd name="connsiteX34" fmla="*/ 1488281 w 1488281"/>
                <a:gd name="connsiteY34" fmla="*/ 83344 h 438150"/>
                <a:gd name="connsiteX35" fmla="*/ 1488281 w 1488281"/>
                <a:gd name="connsiteY35" fmla="*/ 71438 h 438150"/>
                <a:gd name="connsiteX36" fmla="*/ 1471612 w 1488281"/>
                <a:gd name="connsiteY36" fmla="*/ 50006 h 438150"/>
                <a:gd name="connsiteX37" fmla="*/ 1288256 w 1488281"/>
                <a:gd name="connsiteY37" fmla="*/ 0 h 438150"/>
                <a:gd name="connsiteX38" fmla="*/ 1171575 w 1488281"/>
                <a:gd name="connsiteY38" fmla="*/ 71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8281" h="438150">
                  <a:moveTo>
                    <a:pt x="1171575" y="7144"/>
                  </a:moveTo>
                  <a:lnTo>
                    <a:pt x="838200" y="26194"/>
                  </a:lnTo>
                  <a:lnTo>
                    <a:pt x="716756" y="45244"/>
                  </a:lnTo>
                  <a:lnTo>
                    <a:pt x="507206" y="57150"/>
                  </a:lnTo>
                  <a:lnTo>
                    <a:pt x="278606" y="69056"/>
                  </a:lnTo>
                  <a:lnTo>
                    <a:pt x="114300" y="138113"/>
                  </a:lnTo>
                  <a:lnTo>
                    <a:pt x="104775" y="185738"/>
                  </a:lnTo>
                  <a:lnTo>
                    <a:pt x="83344" y="252413"/>
                  </a:lnTo>
                  <a:lnTo>
                    <a:pt x="54769" y="314325"/>
                  </a:lnTo>
                  <a:lnTo>
                    <a:pt x="21431" y="369094"/>
                  </a:lnTo>
                  <a:lnTo>
                    <a:pt x="4762" y="400050"/>
                  </a:lnTo>
                  <a:lnTo>
                    <a:pt x="0" y="419100"/>
                  </a:lnTo>
                  <a:lnTo>
                    <a:pt x="0" y="428625"/>
                  </a:lnTo>
                  <a:lnTo>
                    <a:pt x="7144" y="438150"/>
                  </a:lnTo>
                  <a:lnTo>
                    <a:pt x="23812" y="438150"/>
                  </a:lnTo>
                  <a:lnTo>
                    <a:pt x="52387" y="426244"/>
                  </a:lnTo>
                  <a:lnTo>
                    <a:pt x="76200" y="404813"/>
                  </a:lnTo>
                  <a:lnTo>
                    <a:pt x="111919" y="371475"/>
                  </a:lnTo>
                  <a:lnTo>
                    <a:pt x="157162" y="333375"/>
                  </a:lnTo>
                  <a:lnTo>
                    <a:pt x="202406" y="302419"/>
                  </a:lnTo>
                  <a:lnTo>
                    <a:pt x="259556" y="278606"/>
                  </a:lnTo>
                  <a:lnTo>
                    <a:pt x="307181" y="271463"/>
                  </a:lnTo>
                  <a:lnTo>
                    <a:pt x="466725" y="271463"/>
                  </a:lnTo>
                  <a:lnTo>
                    <a:pt x="788194" y="271463"/>
                  </a:lnTo>
                  <a:lnTo>
                    <a:pt x="1126331" y="269081"/>
                  </a:lnTo>
                  <a:lnTo>
                    <a:pt x="1197769" y="264319"/>
                  </a:lnTo>
                  <a:lnTo>
                    <a:pt x="1250156" y="257175"/>
                  </a:lnTo>
                  <a:lnTo>
                    <a:pt x="1290637" y="252413"/>
                  </a:lnTo>
                  <a:lnTo>
                    <a:pt x="1347787" y="235744"/>
                  </a:lnTo>
                  <a:lnTo>
                    <a:pt x="1395412" y="216694"/>
                  </a:lnTo>
                  <a:lnTo>
                    <a:pt x="1433512" y="192881"/>
                  </a:lnTo>
                  <a:lnTo>
                    <a:pt x="1454944" y="173831"/>
                  </a:lnTo>
                  <a:lnTo>
                    <a:pt x="1471612" y="147638"/>
                  </a:lnTo>
                  <a:lnTo>
                    <a:pt x="1481137" y="116681"/>
                  </a:lnTo>
                  <a:lnTo>
                    <a:pt x="1488281" y="83344"/>
                  </a:lnTo>
                  <a:lnTo>
                    <a:pt x="1488281" y="71438"/>
                  </a:lnTo>
                  <a:lnTo>
                    <a:pt x="1471612" y="50006"/>
                  </a:lnTo>
                  <a:lnTo>
                    <a:pt x="1288256" y="0"/>
                  </a:lnTo>
                  <a:lnTo>
                    <a:pt x="1171575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5">
              <a:extLst>
                <a:ext uri="{FF2B5EF4-FFF2-40B4-BE49-F238E27FC236}">
                  <a16:creationId xmlns:a16="http://schemas.microsoft.com/office/drawing/2014/main" id="{42724807-0B84-4155-8D2B-1C924F3D509A}"/>
                </a:ext>
              </a:extLst>
            </p:cNvPr>
            <p:cNvSpPr/>
            <p:nvPr/>
          </p:nvSpPr>
          <p:spPr>
            <a:xfrm rot="5400000">
              <a:off x="3905251" y="2855912"/>
              <a:ext cx="4508500" cy="1679575"/>
            </a:xfrm>
            <a:custGeom>
              <a:avLst/>
              <a:gdLst>
                <a:gd name="connsiteX0" fmla="*/ 1982419 w 4509820"/>
                <a:gd name="connsiteY0" fmla="*/ 135332 h 1678839"/>
                <a:gd name="connsiteX1" fmla="*/ 1503273 w 4509820"/>
                <a:gd name="connsiteY1" fmla="*/ 135332 h 1678839"/>
                <a:gd name="connsiteX2" fmla="*/ 1020470 w 4509820"/>
                <a:gd name="connsiteY2" fmla="*/ 124359 h 1678839"/>
                <a:gd name="connsiteX3" fmla="*/ 727862 w 4509820"/>
                <a:gd name="connsiteY3" fmla="*/ 113386 h 1678839"/>
                <a:gd name="connsiteX4" fmla="*/ 523036 w 4509820"/>
                <a:gd name="connsiteY4" fmla="*/ 98756 h 1678839"/>
                <a:gd name="connsiteX5" fmla="*/ 391363 w 4509820"/>
                <a:gd name="connsiteY5" fmla="*/ 87783 h 1678839"/>
                <a:gd name="connsiteX6" fmla="*/ 351129 w 4509820"/>
                <a:gd name="connsiteY6" fmla="*/ 76810 h 1678839"/>
                <a:gd name="connsiteX7" fmla="*/ 336499 w 4509820"/>
                <a:gd name="connsiteY7" fmla="*/ 69495 h 1678839"/>
                <a:gd name="connsiteX8" fmla="*/ 314553 w 4509820"/>
                <a:gd name="connsiteY8" fmla="*/ 51207 h 1678839"/>
                <a:gd name="connsiteX9" fmla="*/ 292608 w 4509820"/>
                <a:gd name="connsiteY9" fmla="*/ 25604 h 1678839"/>
                <a:gd name="connsiteX10" fmla="*/ 281635 w 4509820"/>
                <a:gd name="connsiteY10" fmla="*/ 7316 h 1678839"/>
                <a:gd name="connsiteX11" fmla="*/ 259689 w 4509820"/>
                <a:gd name="connsiteY11" fmla="*/ 0 h 1678839"/>
                <a:gd name="connsiteX12" fmla="*/ 248716 w 4509820"/>
                <a:gd name="connsiteY12" fmla="*/ 0 h 1678839"/>
                <a:gd name="connsiteX13" fmla="*/ 226771 w 4509820"/>
                <a:gd name="connsiteY13" fmla="*/ 7316 h 1678839"/>
                <a:gd name="connsiteX14" fmla="*/ 201168 w 4509820"/>
                <a:gd name="connsiteY14" fmla="*/ 40234 h 1678839"/>
                <a:gd name="connsiteX15" fmla="*/ 113385 w 4509820"/>
                <a:gd name="connsiteY15" fmla="*/ 157277 h 1678839"/>
                <a:gd name="connsiteX16" fmla="*/ 21945 w 4509820"/>
                <a:gd name="connsiteY16" fmla="*/ 307239 h 1678839"/>
                <a:gd name="connsiteX17" fmla="*/ 0 w 4509820"/>
                <a:gd name="connsiteY17" fmla="*/ 343815 h 1678839"/>
                <a:gd name="connsiteX18" fmla="*/ 0 w 4509820"/>
                <a:gd name="connsiteY18" fmla="*/ 373076 h 1678839"/>
                <a:gd name="connsiteX19" fmla="*/ 7315 w 4509820"/>
                <a:gd name="connsiteY19" fmla="*/ 416967 h 1678839"/>
                <a:gd name="connsiteX20" fmla="*/ 21945 w 4509820"/>
                <a:gd name="connsiteY20" fmla="*/ 464516 h 1678839"/>
                <a:gd name="connsiteX21" fmla="*/ 36576 w 4509820"/>
                <a:gd name="connsiteY21" fmla="*/ 497434 h 1678839"/>
                <a:gd name="connsiteX22" fmla="*/ 43891 w 4509820"/>
                <a:gd name="connsiteY22" fmla="*/ 519380 h 1678839"/>
                <a:gd name="connsiteX23" fmla="*/ 73152 w 4509820"/>
                <a:gd name="connsiteY23" fmla="*/ 716890 h 1678839"/>
                <a:gd name="connsiteX24" fmla="*/ 142646 w 4509820"/>
                <a:gd name="connsiteY24" fmla="*/ 1163117 h 1678839"/>
                <a:gd name="connsiteX25" fmla="*/ 164592 w 4509820"/>
                <a:gd name="connsiteY25" fmla="*/ 1320394 h 1678839"/>
                <a:gd name="connsiteX26" fmla="*/ 175564 w 4509820"/>
                <a:gd name="connsiteY26" fmla="*/ 1389888 h 1678839"/>
                <a:gd name="connsiteX27" fmla="*/ 175564 w 4509820"/>
                <a:gd name="connsiteY27" fmla="*/ 1437437 h 1678839"/>
                <a:gd name="connsiteX28" fmla="*/ 171907 w 4509820"/>
                <a:gd name="connsiteY28" fmla="*/ 1495959 h 1678839"/>
                <a:gd name="connsiteX29" fmla="*/ 168249 w 4509820"/>
                <a:gd name="connsiteY29" fmla="*/ 1539850 h 1678839"/>
                <a:gd name="connsiteX30" fmla="*/ 149961 w 4509820"/>
                <a:gd name="connsiteY30" fmla="*/ 1620317 h 1678839"/>
                <a:gd name="connsiteX31" fmla="*/ 131673 w 4509820"/>
                <a:gd name="connsiteY31" fmla="*/ 1678839 h 1678839"/>
                <a:gd name="connsiteX32" fmla="*/ 362102 w 4509820"/>
                <a:gd name="connsiteY32" fmla="*/ 1543508 h 1678839"/>
                <a:gd name="connsiteX33" fmla="*/ 325526 w 4509820"/>
                <a:gd name="connsiteY33" fmla="*/ 1247242 h 1678839"/>
                <a:gd name="connsiteX34" fmla="*/ 281635 w 4509820"/>
                <a:gd name="connsiteY34" fmla="*/ 903428 h 1678839"/>
                <a:gd name="connsiteX35" fmla="*/ 219456 w 4509820"/>
                <a:gd name="connsiteY35" fmla="*/ 464516 h 1678839"/>
                <a:gd name="connsiteX36" fmla="*/ 219456 w 4509820"/>
                <a:gd name="connsiteY36" fmla="*/ 438912 h 1678839"/>
                <a:gd name="connsiteX37" fmla="*/ 230428 w 4509820"/>
                <a:gd name="connsiteY37" fmla="*/ 413309 h 1678839"/>
                <a:gd name="connsiteX38" fmla="*/ 237744 w 4509820"/>
                <a:gd name="connsiteY38" fmla="*/ 402336 h 1678839"/>
                <a:gd name="connsiteX39" fmla="*/ 256032 w 4509820"/>
                <a:gd name="connsiteY39" fmla="*/ 391364 h 1678839"/>
                <a:gd name="connsiteX40" fmla="*/ 288950 w 4509820"/>
                <a:gd name="connsiteY40" fmla="*/ 380391 h 1678839"/>
                <a:gd name="connsiteX41" fmla="*/ 354787 w 4509820"/>
                <a:gd name="connsiteY41" fmla="*/ 376733 h 1678839"/>
                <a:gd name="connsiteX42" fmla="*/ 607161 w 4509820"/>
                <a:gd name="connsiteY42" fmla="*/ 376733 h 1678839"/>
                <a:gd name="connsiteX43" fmla="*/ 1133856 w 4509820"/>
                <a:gd name="connsiteY43" fmla="*/ 376733 h 1678839"/>
                <a:gd name="connsiteX44" fmla="*/ 1203350 w 4509820"/>
                <a:gd name="connsiteY44" fmla="*/ 376733 h 1678839"/>
                <a:gd name="connsiteX45" fmla="*/ 1386230 w 4509820"/>
                <a:gd name="connsiteY45" fmla="*/ 354788 h 1678839"/>
                <a:gd name="connsiteX46" fmla="*/ 1638604 w 4509820"/>
                <a:gd name="connsiteY46" fmla="*/ 351130 h 1678839"/>
                <a:gd name="connsiteX47" fmla="*/ 2161641 w 4509820"/>
                <a:gd name="connsiteY47" fmla="*/ 354788 h 1678839"/>
                <a:gd name="connsiteX48" fmla="*/ 2684678 w 4509820"/>
                <a:gd name="connsiteY48" fmla="*/ 354788 h 1678839"/>
                <a:gd name="connsiteX49" fmla="*/ 3171139 w 4509820"/>
                <a:gd name="connsiteY49" fmla="*/ 354788 h 1678839"/>
                <a:gd name="connsiteX50" fmla="*/ 3734409 w 4509820"/>
                <a:gd name="connsiteY50" fmla="*/ 354788 h 1678839"/>
                <a:gd name="connsiteX51" fmla="*/ 3895344 w 4509820"/>
                <a:gd name="connsiteY51" fmla="*/ 358445 h 1678839"/>
                <a:gd name="connsiteX52" fmla="*/ 3920947 w 4509820"/>
                <a:gd name="connsiteY52" fmla="*/ 362103 h 1678839"/>
                <a:gd name="connsiteX53" fmla="*/ 3950208 w 4509820"/>
                <a:gd name="connsiteY53" fmla="*/ 369418 h 1678839"/>
                <a:gd name="connsiteX54" fmla="*/ 4392777 w 4509820"/>
                <a:gd name="connsiteY54" fmla="*/ 398679 h 1678839"/>
                <a:gd name="connsiteX55" fmla="*/ 4425696 w 4509820"/>
                <a:gd name="connsiteY55" fmla="*/ 387706 h 1678839"/>
                <a:gd name="connsiteX56" fmla="*/ 4458614 w 4509820"/>
                <a:gd name="connsiteY56" fmla="*/ 369418 h 1678839"/>
                <a:gd name="connsiteX57" fmla="*/ 4480560 w 4509820"/>
                <a:gd name="connsiteY57" fmla="*/ 351130 h 1678839"/>
                <a:gd name="connsiteX58" fmla="*/ 4502505 w 4509820"/>
                <a:gd name="connsiteY58" fmla="*/ 318212 h 1678839"/>
                <a:gd name="connsiteX59" fmla="*/ 4509820 w 4509820"/>
                <a:gd name="connsiteY59" fmla="*/ 296266 h 1678839"/>
                <a:gd name="connsiteX60" fmla="*/ 4509820 w 4509820"/>
                <a:gd name="connsiteY60" fmla="*/ 270663 h 1678839"/>
                <a:gd name="connsiteX61" fmla="*/ 4495190 w 4509820"/>
                <a:gd name="connsiteY61" fmla="*/ 241402 h 1678839"/>
                <a:gd name="connsiteX62" fmla="*/ 4451299 w 4509820"/>
                <a:gd name="connsiteY62" fmla="*/ 208484 h 1678839"/>
                <a:gd name="connsiteX63" fmla="*/ 4385462 w 4509820"/>
                <a:gd name="connsiteY63" fmla="*/ 171908 h 1678839"/>
                <a:gd name="connsiteX64" fmla="*/ 4290364 w 4509820"/>
                <a:gd name="connsiteY64" fmla="*/ 138989 h 1678839"/>
                <a:gd name="connsiteX65" fmla="*/ 4195267 w 4509820"/>
                <a:gd name="connsiteY65" fmla="*/ 109728 h 1678839"/>
                <a:gd name="connsiteX66" fmla="*/ 4122115 w 4509820"/>
                <a:gd name="connsiteY66" fmla="*/ 91440 h 1678839"/>
                <a:gd name="connsiteX67" fmla="*/ 4012387 w 4509820"/>
                <a:gd name="connsiteY67" fmla="*/ 69495 h 1678839"/>
                <a:gd name="connsiteX68" fmla="*/ 3920947 w 4509820"/>
                <a:gd name="connsiteY68" fmla="*/ 62180 h 1678839"/>
                <a:gd name="connsiteX69" fmla="*/ 3723436 w 4509820"/>
                <a:gd name="connsiteY69" fmla="*/ 73152 h 1678839"/>
                <a:gd name="connsiteX70" fmla="*/ 3299155 w 4509820"/>
                <a:gd name="connsiteY70" fmla="*/ 91440 h 1678839"/>
                <a:gd name="connsiteX71" fmla="*/ 2874873 w 4509820"/>
                <a:gd name="connsiteY71" fmla="*/ 113386 h 1678839"/>
                <a:gd name="connsiteX72" fmla="*/ 2534716 w 4509820"/>
                <a:gd name="connsiteY72" fmla="*/ 128016 h 1678839"/>
                <a:gd name="connsiteX73" fmla="*/ 2238451 w 4509820"/>
                <a:gd name="connsiteY73" fmla="*/ 135332 h 1678839"/>
                <a:gd name="connsiteX74" fmla="*/ 1982419 w 4509820"/>
                <a:gd name="connsiteY74" fmla="*/ 135332 h 167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09820" h="1678839">
                  <a:moveTo>
                    <a:pt x="1982419" y="135332"/>
                  </a:moveTo>
                  <a:lnTo>
                    <a:pt x="1503273" y="135332"/>
                  </a:lnTo>
                  <a:lnTo>
                    <a:pt x="1020470" y="124359"/>
                  </a:lnTo>
                  <a:lnTo>
                    <a:pt x="727862" y="113386"/>
                  </a:lnTo>
                  <a:lnTo>
                    <a:pt x="523036" y="98756"/>
                  </a:lnTo>
                  <a:lnTo>
                    <a:pt x="391363" y="87783"/>
                  </a:lnTo>
                  <a:lnTo>
                    <a:pt x="351129" y="76810"/>
                  </a:lnTo>
                  <a:lnTo>
                    <a:pt x="336499" y="69495"/>
                  </a:lnTo>
                  <a:lnTo>
                    <a:pt x="314553" y="51207"/>
                  </a:lnTo>
                  <a:lnTo>
                    <a:pt x="292608" y="25604"/>
                  </a:lnTo>
                  <a:lnTo>
                    <a:pt x="281635" y="7316"/>
                  </a:lnTo>
                  <a:lnTo>
                    <a:pt x="259689" y="0"/>
                  </a:lnTo>
                  <a:lnTo>
                    <a:pt x="248716" y="0"/>
                  </a:lnTo>
                  <a:lnTo>
                    <a:pt x="226771" y="7316"/>
                  </a:lnTo>
                  <a:lnTo>
                    <a:pt x="201168" y="40234"/>
                  </a:lnTo>
                  <a:lnTo>
                    <a:pt x="113385" y="157277"/>
                  </a:lnTo>
                  <a:lnTo>
                    <a:pt x="21945" y="307239"/>
                  </a:lnTo>
                  <a:lnTo>
                    <a:pt x="0" y="343815"/>
                  </a:lnTo>
                  <a:lnTo>
                    <a:pt x="0" y="373076"/>
                  </a:lnTo>
                  <a:lnTo>
                    <a:pt x="7315" y="416967"/>
                  </a:lnTo>
                  <a:lnTo>
                    <a:pt x="21945" y="464516"/>
                  </a:lnTo>
                  <a:lnTo>
                    <a:pt x="36576" y="497434"/>
                  </a:lnTo>
                  <a:lnTo>
                    <a:pt x="43891" y="519380"/>
                  </a:lnTo>
                  <a:lnTo>
                    <a:pt x="73152" y="716890"/>
                  </a:lnTo>
                  <a:lnTo>
                    <a:pt x="142646" y="1163117"/>
                  </a:lnTo>
                  <a:lnTo>
                    <a:pt x="164592" y="1320394"/>
                  </a:lnTo>
                  <a:lnTo>
                    <a:pt x="175564" y="1389888"/>
                  </a:lnTo>
                  <a:lnTo>
                    <a:pt x="175564" y="1437437"/>
                  </a:lnTo>
                  <a:lnTo>
                    <a:pt x="171907" y="1495959"/>
                  </a:lnTo>
                  <a:lnTo>
                    <a:pt x="168249" y="1539850"/>
                  </a:lnTo>
                  <a:lnTo>
                    <a:pt x="149961" y="1620317"/>
                  </a:lnTo>
                  <a:lnTo>
                    <a:pt x="131673" y="1678839"/>
                  </a:lnTo>
                  <a:lnTo>
                    <a:pt x="362102" y="1543508"/>
                  </a:lnTo>
                  <a:lnTo>
                    <a:pt x="325526" y="1247242"/>
                  </a:lnTo>
                  <a:lnTo>
                    <a:pt x="281635" y="903428"/>
                  </a:lnTo>
                  <a:lnTo>
                    <a:pt x="219456" y="464516"/>
                  </a:lnTo>
                  <a:lnTo>
                    <a:pt x="219456" y="438912"/>
                  </a:lnTo>
                  <a:lnTo>
                    <a:pt x="230428" y="413309"/>
                  </a:lnTo>
                  <a:lnTo>
                    <a:pt x="237744" y="402336"/>
                  </a:lnTo>
                  <a:lnTo>
                    <a:pt x="256032" y="391364"/>
                  </a:lnTo>
                  <a:lnTo>
                    <a:pt x="288950" y="380391"/>
                  </a:lnTo>
                  <a:lnTo>
                    <a:pt x="354787" y="376733"/>
                  </a:lnTo>
                  <a:lnTo>
                    <a:pt x="607161" y="376733"/>
                  </a:lnTo>
                  <a:lnTo>
                    <a:pt x="1133856" y="376733"/>
                  </a:lnTo>
                  <a:lnTo>
                    <a:pt x="1203350" y="376733"/>
                  </a:lnTo>
                  <a:lnTo>
                    <a:pt x="1386230" y="354788"/>
                  </a:lnTo>
                  <a:lnTo>
                    <a:pt x="1638604" y="351130"/>
                  </a:lnTo>
                  <a:lnTo>
                    <a:pt x="2161641" y="354788"/>
                  </a:lnTo>
                  <a:lnTo>
                    <a:pt x="2684678" y="354788"/>
                  </a:lnTo>
                  <a:lnTo>
                    <a:pt x="3171139" y="354788"/>
                  </a:lnTo>
                  <a:lnTo>
                    <a:pt x="3734409" y="354788"/>
                  </a:lnTo>
                  <a:lnTo>
                    <a:pt x="3895344" y="358445"/>
                  </a:lnTo>
                  <a:lnTo>
                    <a:pt x="3920947" y="362103"/>
                  </a:lnTo>
                  <a:lnTo>
                    <a:pt x="3950208" y="369418"/>
                  </a:lnTo>
                  <a:lnTo>
                    <a:pt x="4392777" y="398679"/>
                  </a:lnTo>
                  <a:lnTo>
                    <a:pt x="4425696" y="387706"/>
                  </a:lnTo>
                  <a:lnTo>
                    <a:pt x="4458614" y="369418"/>
                  </a:lnTo>
                  <a:lnTo>
                    <a:pt x="4480560" y="351130"/>
                  </a:lnTo>
                  <a:lnTo>
                    <a:pt x="4502505" y="318212"/>
                  </a:lnTo>
                  <a:lnTo>
                    <a:pt x="4509820" y="296266"/>
                  </a:lnTo>
                  <a:lnTo>
                    <a:pt x="4509820" y="270663"/>
                  </a:lnTo>
                  <a:lnTo>
                    <a:pt x="4495190" y="241402"/>
                  </a:lnTo>
                  <a:lnTo>
                    <a:pt x="4451299" y="208484"/>
                  </a:lnTo>
                  <a:lnTo>
                    <a:pt x="4385462" y="171908"/>
                  </a:lnTo>
                  <a:lnTo>
                    <a:pt x="4290364" y="138989"/>
                  </a:lnTo>
                  <a:lnTo>
                    <a:pt x="4195267" y="109728"/>
                  </a:lnTo>
                  <a:lnTo>
                    <a:pt x="4122115" y="91440"/>
                  </a:lnTo>
                  <a:lnTo>
                    <a:pt x="4012387" y="69495"/>
                  </a:lnTo>
                  <a:lnTo>
                    <a:pt x="3920947" y="62180"/>
                  </a:lnTo>
                  <a:lnTo>
                    <a:pt x="3723436" y="73152"/>
                  </a:lnTo>
                  <a:lnTo>
                    <a:pt x="3299155" y="91440"/>
                  </a:lnTo>
                  <a:lnTo>
                    <a:pt x="2874873" y="113386"/>
                  </a:lnTo>
                  <a:lnTo>
                    <a:pt x="2534716" y="128016"/>
                  </a:lnTo>
                  <a:lnTo>
                    <a:pt x="2238451" y="135332"/>
                  </a:lnTo>
                  <a:lnTo>
                    <a:pt x="1982419" y="13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6">
              <a:extLst>
                <a:ext uri="{FF2B5EF4-FFF2-40B4-BE49-F238E27FC236}">
                  <a16:creationId xmlns:a16="http://schemas.microsoft.com/office/drawing/2014/main" id="{A8369E08-1F14-4C8E-B441-C5E8725B5FDD}"/>
                </a:ext>
              </a:extLst>
            </p:cNvPr>
            <p:cNvSpPr/>
            <p:nvPr/>
          </p:nvSpPr>
          <p:spPr>
            <a:xfrm rot="5400000">
              <a:off x="5942013" y="5211762"/>
              <a:ext cx="685800" cy="733425"/>
            </a:xfrm>
            <a:custGeom>
              <a:avLst/>
              <a:gdLst>
                <a:gd name="connsiteX0" fmla="*/ 190500 w 685800"/>
                <a:gd name="connsiteY0" fmla="*/ 350044 h 733425"/>
                <a:gd name="connsiteX1" fmla="*/ 207168 w 685800"/>
                <a:gd name="connsiteY1" fmla="*/ 259557 h 733425"/>
                <a:gd name="connsiteX2" fmla="*/ 221456 w 685800"/>
                <a:gd name="connsiteY2" fmla="*/ 161925 h 733425"/>
                <a:gd name="connsiteX3" fmla="*/ 223837 w 685800"/>
                <a:gd name="connsiteY3" fmla="*/ 116682 h 733425"/>
                <a:gd name="connsiteX4" fmla="*/ 219075 w 685800"/>
                <a:gd name="connsiteY4" fmla="*/ 83344 h 733425"/>
                <a:gd name="connsiteX5" fmla="*/ 207168 w 685800"/>
                <a:gd name="connsiteY5" fmla="*/ 59532 h 733425"/>
                <a:gd name="connsiteX6" fmla="*/ 192881 w 685800"/>
                <a:gd name="connsiteY6" fmla="*/ 45244 h 733425"/>
                <a:gd name="connsiteX7" fmla="*/ 171450 w 685800"/>
                <a:gd name="connsiteY7" fmla="*/ 30957 h 733425"/>
                <a:gd name="connsiteX8" fmla="*/ 150018 w 685800"/>
                <a:gd name="connsiteY8" fmla="*/ 21432 h 733425"/>
                <a:gd name="connsiteX9" fmla="*/ 128587 w 685800"/>
                <a:gd name="connsiteY9" fmla="*/ 14288 h 733425"/>
                <a:gd name="connsiteX10" fmla="*/ 76200 w 685800"/>
                <a:gd name="connsiteY10" fmla="*/ 4763 h 733425"/>
                <a:gd name="connsiteX11" fmla="*/ 0 w 685800"/>
                <a:gd name="connsiteY11" fmla="*/ 2382 h 733425"/>
                <a:gd name="connsiteX12" fmla="*/ 685800 w 685800"/>
                <a:gd name="connsiteY12" fmla="*/ 0 h 733425"/>
                <a:gd name="connsiteX13" fmla="*/ 640556 w 685800"/>
                <a:gd name="connsiteY13" fmla="*/ 30957 h 733425"/>
                <a:gd name="connsiteX14" fmla="*/ 595312 w 685800"/>
                <a:gd name="connsiteY14" fmla="*/ 54769 h 733425"/>
                <a:gd name="connsiteX15" fmla="*/ 561975 w 685800"/>
                <a:gd name="connsiteY15" fmla="*/ 80963 h 733425"/>
                <a:gd name="connsiteX16" fmla="*/ 516731 w 685800"/>
                <a:gd name="connsiteY16" fmla="*/ 126207 h 733425"/>
                <a:gd name="connsiteX17" fmla="*/ 454818 w 685800"/>
                <a:gd name="connsiteY17" fmla="*/ 200025 h 733425"/>
                <a:gd name="connsiteX18" fmla="*/ 364331 w 685800"/>
                <a:gd name="connsiteY18" fmla="*/ 335757 h 733425"/>
                <a:gd name="connsiteX19" fmla="*/ 264318 w 685800"/>
                <a:gd name="connsiteY19" fmla="*/ 516732 h 733425"/>
                <a:gd name="connsiteX20" fmla="*/ 164306 w 685800"/>
                <a:gd name="connsiteY20" fmla="*/ 711994 h 733425"/>
                <a:gd name="connsiteX21" fmla="*/ 157162 w 685800"/>
                <a:gd name="connsiteY21" fmla="*/ 721519 h 733425"/>
                <a:gd name="connsiteX22" fmla="*/ 138112 w 685800"/>
                <a:gd name="connsiteY22" fmla="*/ 731044 h 733425"/>
                <a:gd name="connsiteX23" fmla="*/ 121443 w 685800"/>
                <a:gd name="connsiteY23" fmla="*/ 733425 h 733425"/>
                <a:gd name="connsiteX24" fmla="*/ 107156 w 685800"/>
                <a:gd name="connsiteY24" fmla="*/ 733425 h 733425"/>
                <a:gd name="connsiteX25" fmla="*/ 97631 w 685800"/>
                <a:gd name="connsiteY25" fmla="*/ 723900 h 733425"/>
                <a:gd name="connsiteX26" fmla="*/ 102393 w 685800"/>
                <a:gd name="connsiteY26" fmla="*/ 681038 h 733425"/>
                <a:gd name="connsiteX27" fmla="*/ 128587 w 685800"/>
                <a:gd name="connsiteY27" fmla="*/ 595313 h 733425"/>
                <a:gd name="connsiteX28" fmla="*/ 190500 w 685800"/>
                <a:gd name="connsiteY28" fmla="*/ 350044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5800" h="733425">
                  <a:moveTo>
                    <a:pt x="190500" y="350044"/>
                  </a:moveTo>
                  <a:lnTo>
                    <a:pt x="207168" y="259557"/>
                  </a:lnTo>
                  <a:lnTo>
                    <a:pt x="221456" y="161925"/>
                  </a:lnTo>
                  <a:lnTo>
                    <a:pt x="223837" y="116682"/>
                  </a:lnTo>
                  <a:lnTo>
                    <a:pt x="219075" y="83344"/>
                  </a:lnTo>
                  <a:lnTo>
                    <a:pt x="207168" y="59532"/>
                  </a:lnTo>
                  <a:lnTo>
                    <a:pt x="192881" y="45244"/>
                  </a:lnTo>
                  <a:lnTo>
                    <a:pt x="171450" y="30957"/>
                  </a:lnTo>
                  <a:lnTo>
                    <a:pt x="150018" y="21432"/>
                  </a:lnTo>
                  <a:lnTo>
                    <a:pt x="128587" y="14288"/>
                  </a:lnTo>
                  <a:lnTo>
                    <a:pt x="76200" y="4763"/>
                  </a:lnTo>
                  <a:lnTo>
                    <a:pt x="0" y="2382"/>
                  </a:lnTo>
                  <a:lnTo>
                    <a:pt x="685800" y="0"/>
                  </a:lnTo>
                  <a:lnTo>
                    <a:pt x="640556" y="30957"/>
                  </a:lnTo>
                  <a:lnTo>
                    <a:pt x="595312" y="54769"/>
                  </a:lnTo>
                  <a:lnTo>
                    <a:pt x="561975" y="80963"/>
                  </a:lnTo>
                  <a:lnTo>
                    <a:pt x="516731" y="126207"/>
                  </a:lnTo>
                  <a:lnTo>
                    <a:pt x="454818" y="200025"/>
                  </a:lnTo>
                  <a:lnTo>
                    <a:pt x="364331" y="335757"/>
                  </a:lnTo>
                  <a:lnTo>
                    <a:pt x="264318" y="516732"/>
                  </a:lnTo>
                  <a:lnTo>
                    <a:pt x="164306" y="711994"/>
                  </a:lnTo>
                  <a:lnTo>
                    <a:pt x="157162" y="721519"/>
                  </a:lnTo>
                  <a:lnTo>
                    <a:pt x="138112" y="731044"/>
                  </a:lnTo>
                  <a:lnTo>
                    <a:pt x="121443" y="733425"/>
                  </a:lnTo>
                  <a:lnTo>
                    <a:pt x="107156" y="733425"/>
                  </a:lnTo>
                  <a:lnTo>
                    <a:pt x="97631" y="723900"/>
                  </a:lnTo>
                  <a:lnTo>
                    <a:pt x="102393" y="681038"/>
                  </a:lnTo>
                  <a:lnTo>
                    <a:pt x="128587" y="595313"/>
                  </a:lnTo>
                  <a:lnTo>
                    <a:pt x="190500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8">
              <a:extLst>
                <a:ext uri="{FF2B5EF4-FFF2-40B4-BE49-F238E27FC236}">
                  <a16:creationId xmlns:a16="http://schemas.microsoft.com/office/drawing/2014/main" id="{2911916A-18B5-4ECF-B3A7-ACB8ACA2155B}"/>
                </a:ext>
              </a:extLst>
            </p:cNvPr>
            <p:cNvSpPr/>
            <p:nvPr/>
          </p:nvSpPr>
          <p:spPr>
            <a:xfrm rot="5400000">
              <a:off x="5936457" y="1591468"/>
              <a:ext cx="298450" cy="1236663"/>
            </a:xfrm>
            <a:custGeom>
              <a:avLst/>
              <a:gdLst>
                <a:gd name="connsiteX0" fmla="*/ 242888 w 297657"/>
                <a:gd name="connsiteY0" fmla="*/ 583406 h 1235869"/>
                <a:gd name="connsiteX1" fmla="*/ 214313 w 297657"/>
                <a:gd name="connsiteY1" fmla="*/ 330994 h 1235869"/>
                <a:gd name="connsiteX2" fmla="*/ 176213 w 297657"/>
                <a:gd name="connsiteY2" fmla="*/ 0 h 1235869"/>
                <a:gd name="connsiteX3" fmla="*/ 61913 w 297657"/>
                <a:gd name="connsiteY3" fmla="*/ 11906 h 1235869"/>
                <a:gd name="connsiteX4" fmla="*/ 14288 w 297657"/>
                <a:gd name="connsiteY4" fmla="*/ 100012 h 1235869"/>
                <a:gd name="connsiteX5" fmla="*/ 4763 w 297657"/>
                <a:gd name="connsiteY5" fmla="*/ 123825 h 1235869"/>
                <a:gd name="connsiteX6" fmla="*/ 0 w 297657"/>
                <a:gd name="connsiteY6" fmla="*/ 152400 h 1235869"/>
                <a:gd name="connsiteX7" fmla="*/ 2382 w 297657"/>
                <a:gd name="connsiteY7" fmla="*/ 192881 h 1235869"/>
                <a:gd name="connsiteX8" fmla="*/ 11907 w 297657"/>
                <a:gd name="connsiteY8" fmla="*/ 242887 h 1235869"/>
                <a:gd name="connsiteX9" fmla="*/ 33338 w 297657"/>
                <a:gd name="connsiteY9" fmla="*/ 335756 h 1235869"/>
                <a:gd name="connsiteX10" fmla="*/ 64294 w 297657"/>
                <a:gd name="connsiteY10" fmla="*/ 504825 h 1235869"/>
                <a:gd name="connsiteX11" fmla="*/ 83344 w 297657"/>
                <a:gd name="connsiteY11" fmla="*/ 616744 h 1235869"/>
                <a:gd name="connsiteX12" fmla="*/ 100013 w 297657"/>
                <a:gd name="connsiteY12" fmla="*/ 742950 h 1235869"/>
                <a:gd name="connsiteX13" fmla="*/ 119063 w 297657"/>
                <a:gd name="connsiteY13" fmla="*/ 892969 h 1235869"/>
                <a:gd name="connsiteX14" fmla="*/ 135732 w 297657"/>
                <a:gd name="connsiteY14" fmla="*/ 1092994 h 1235869"/>
                <a:gd name="connsiteX15" fmla="*/ 145257 w 297657"/>
                <a:gd name="connsiteY15" fmla="*/ 1235869 h 1235869"/>
                <a:gd name="connsiteX16" fmla="*/ 297657 w 297657"/>
                <a:gd name="connsiteY16" fmla="*/ 1212056 h 1235869"/>
                <a:gd name="connsiteX17" fmla="*/ 280988 w 297657"/>
                <a:gd name="connsiteY17" fmla="*/ 973931 h 1235869"/>
                <a:gd name="connsiteX18" fmla="*/ 242888 w 297657"/>
                <a:gd name="connsiteY18" fmla="*/ 583406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7" h="1235869">
                  <a:moveTo>
                    <a:pt x="242888" y="583406"/>
                  </a:moveTo>
                  <a:lnTo>
                    <a:pt x="214313" y="330994"/>
                  </a:lnTo>
                  <a:lnTo>
                    <a:pt x="176213" y="0"/>
                  </a:lnTo>
                  <a:lnTo>
                    <a:pt x="61913" y="11906"/>
                  </a:lnTo>
                  <a:lnTo>
                    <a:pt x="14288" y="100012"/>
                  </a:lnTo>
                  <a:lnTo>
                    <a:pt x="4763" y="123825"/>
                  </a:lnTo>
                  <a:lnTo>
                    <a:pt x="0" y="152400"/>
                  </a:lnTo>
                  <a:lnTo>
                    <a:pt x="2382" y="192881"/>
                  </a:lnTo>
                  <a:lnTo>
                    <a:pt x="11907" y="242887"/>
                  </a:lnTo>
                  <a:lnTo>
                    <a:pt x="33338" y="335756"/>
                  </a:lnTo>
                  <a:lnTo>
                    <a:pt x="64294" y="504825"/>
                  </a:lnTo>
                  <a:lnTo>
                    <a:pt x="83344" y="616744"/>
                  </a:lnTo>
                  <a:lnTo>
                    <a:pt x="100013" y="742950"/>
                  </a:lnTo>
                  <a:lnTo>
                    <a:pt x="119063" y="892969"/>
                  </a:lnTo>
                  <a:lnTo>
                    <a:pt x="135732" y="1092994"/>
                  </a:lnTo>
                  <a:lnTo>
                    <a:pt x="145257" y="1235869"/>
                  </a:lnTo>
                  <a:lnTo>
                    <a:pt x="297657" y="1212056"/>
                  </a:lnTo>
                  <a:lnTo>
                    <a:pt x="280988" y="973931"/>
                  </a:lnTo>
                  <a:lnTo>
                    <a:pt x="242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7">
              <a:extLst>
                <a:ext uri="{FF2B5EF4-FFF2-40B4-BE49-F238E27FC236}">
                  <a16:creationId xmlns:a16="http://schemas.microsoft.com/office/drawing/2014/main" id="{A9B016F5-13B0-4D32-88B2-D32B78A39F10}"/>
                </a:ext>
              </a:extLst>
            </p:cNvPr>
            <p:cNvSpPr/>
            <p:nvPr/>
          </p:nvSpPr>
          <p:spPr>
            <a:xfrm rot="5400000">
              <a:off x="5901531" y="2185194"/>
              <a:ext cx="363538" cy="1225550"/>
            </a:xfrm>
            <a:custGeom>
              <a:avLst/>
              <a:gdLst>
                <a:gd name="connsiteX0" fmla="*/ 78581 w 364331"/>
                <a:gd name="connsiteY0" fmla="*/ 609600 h 1226343"/>
                <a:gd name="connsiteX1" fmla="*/ 0 w 364331"/>
                <a:gd name="connsiteY1" fmla="*/ 4762 h 1226343"/>
                <a:gd name="connsiteX2" fmla="*/ 230981 w 364331"/>
                <a:gd name="connsiteY2" fmla="*/ 0 h 1226343"/>
                <a:gd name="connsiteX3" fmla="*/ 242887 w 364331"/>
                <a:gd name="connsiteY3" fmla="*/ 207168 h 1226343"/>
                <a:gd name="connsiteX4" fmla="*/ 266700 w 364331"/>
                <a:gd name="connsiteY4" fmla="*/ 545306 h 1226343"/>
                <a:gd name="connsiteX5" fmla="*/ 300037 w 364331"/>
                <a:gd name="connsiteY5" fmla="*/ 1054893 h 1226343"/>
                <a:gd name="connsiteX6" fmla="*/ 307181 w 364331"/>
                <a:gd name="connsiteY6" fmla="*/ 1081087 h 1226343"/>
                <a:gd name="connsiteX7" fmla="*/ 326231 w 364331"/>
                <a:gd name="connsiteY7" fmla="*/ 1116806 h 1226343"/>
                <a:gd name="connsiteX8" fmla="*/ 342900 w 364331"/>
                <a:gd name="connsiteY8" fmla="*/ 1140618 h 1226343"/>
                <a:gd name="connsiteX9" fmla="*/ 357187 w 364331"/>
                <a:gd name="connsiteY9" fmla="*/ 1157287 h 1226343"/>
                <a:gd name="connsiteX10" fmla="*/ 364331 w 364331"/>
                <a:gd name="connsiteY10" fmla="*/ 1173956 h 1226343"/>
                <a:gd name="connsiteX11" fmla="*/ 350043 w 364331"/>
                <a:gd name="connsiteY11" fmla="*/ 1226343 h 1226343"/>
                <a:gd name="connsiteX12" fmla="*/ 152400 w 364331"/>
                <a:gd name="connsiteY12" fmla="*/ 1204912 h 1226343"/>
                <a:gd name="connsiteX13" fmla="*/ 135731 w 364331"/>
                <a:gd name="connsiteY13" fmla="*/ 1050131 h 1226343"/>
                <a:gd name="connsiteX14" fmla="*/ 107156 w 364331"/>
                <a:gd name="connsiteY14" fmla="*/ 835818 h 1226343"/>
                <a:gd name="connsiteX15" fmla="*/ 78581 w 364331"/>
                <a:gd name="connsiteY15" fmla="*/ 609600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226343">
                  <a:moveTo>
                    <a:pt x="78581" y="609600"/>
                  </a:moveTo>
                  <a:lnTo>
                    <a:pt x="0" y="4762"/>
                  </a:lnTo>
                  <a:lnTo>
                    <a:pt x="230981" y="0"/>
                  </a:lnTo>
                  <a:lnTo>
                    <a:pt x="242887" y="207168"/>
                  </a:lnTo>
                  <a:lnTo>
                    <a:pt x="266700" y="545306"/>
                  </a:lnTo>
                  <a:lnTo>
                    <a:pt x="300037" y="1054893"/>
                  </a:lnTo>
                  <a:lnTo>
                    <a:pt x="307181" y="1081087"/>
                  </a:lnTo>
                  <a:lnTo>
                    <a:pt x="326231" y="1116806"/>
                  </a:lnTo>
                  <a:lnTo>
                    <a:pt x="342900" y="1140618"/>
                  </a:lnTo>
                  <a:lnTo>
                    <a:pt x="357187" y="1157287"/>
                  </a:lnTo>
                  <a:lnTo>
                    <a:pt x="364331" y="1173956"/>
                  </a:lnTo>
                  <a:lnTo>
                    <a:pt x="350043" y="1226343"/>
                  </a:lnTo>
                  <a:lnTo>
                    <a:pt x="152400" y="1204912"/>
                  </a:lnTo>
                  <a:lnTo>
                    <a:pt x="135731" y="1050131"/>
                  </a:lnTo>
                  <a:lnTo>
                    <a:pt x="107156" y="835818"/>
                  </a:lnTo>
                  <a:lnTo>
                    <a:pt x="78581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2">
              <a:extLst>
                <a:ext uri="{FF2B5EF4-FFF2-40B4-BE49-F238E27FC236}">
                  <a16:creationId xmlns:a16="http://schemas.microsoft.com/office/drawing/2014/main" id="{4FBA406F-43CF-492F-967B-D792DD9B4C18}"/>
                </a:ext>
              </a:extLst>
            </p:cNvPr>
            <p:cNvSpPr/>
            <p:nvPr/>
          </p:nvSpPr>
          <p:spPr>
            <a:xfrm>
              <a:off x="3436938" y="3421063"/>
              <a:ext cx="2552700" cy="568325"/>
            </a:xfrm>
            <a:custGeom>
              <a:avLst/>
              <a:gdLst>
                <a:gd name="connsiteX0" fmla="*/ 1335881 w 2552700"/>
                <a:gd name="connsiteY0" fmla="*/ 178594 h 566738"/>
                <a:gd name="connsiteX1" fmla="*/ 1088231 w 2552700"/>
                <a:gd name="connsiteY1" fmla="*/ 216694 h 566738"/>
                <a:gd name="connsiteX2" fmla="*/ 781050 w 2552700"/>
                <a:gd name="connsiteY2" fmla="*/ 264319 h 566738"/>
                <a:gd name="connsiteX3" fmla="*/ 566737 w 2552700"/>
                <a:gd name="connsiteY3" fmla="*/ 300038 h 566738"/>
                <a:gd name="connsiteX4" fmla="*/ 440531 w 2552700"/>
                <a:gd name="connsiteY4" fmla="*/ 319088 h 566738"/>
                <a:gd name="connsiteX5" fmla="*/ 411956 w 2552700"/>
                <a:gd name="connsiteY5" fmla="*/ 323850 h 566738"/>
                <a:gd name="connsiteX6" fmla="*/ 376237 w 2552700"/>
                <a:gd name="connsiteY6" fmla="*/ 321469 h 566738"/>
                <a:gd name="connsiteX7" fmla="*/ 321469 w 2552700"/>
                <a:gd name="connsiteY7" fmla="*/ 314325 h 566738"/>
                <a:gd name="connsiteX8" fmla="*/ 259556 w 2552700"/>
                <a:gd name="connsiteY8" fmla="*/ 297657 h 566738"/>
                <a:gd name="connsiteX9" fmla="*/ 176212 w 2552700"/>
                <a:gd name="connsiteY9" fmla="*/ 266700 h 566738"/>
                <a:gd name="connsiteX10" fmla="*/ 102394 w 2552700"/>
                <a:gd name="connsiteY10" fmla="*/ 230982 h 566738"/>
                <a:gd name="connsiteX11" fmla="*/ 59531 w 2552700"/>
                <a:gd name="connsiteY11" fmla="*/ 209550 h 566738"/>
                <a:gd name="connsiteX12" fmla="*/ 42862 w 2552700"/>
                <a:gd name="connsiteY12" fmla="*/ 204788 h 566738"/>
                <a:gd name="connsiteX13" fmla="*/ 21431 w 2552700"/>
                <a:gd name="connsiteY13" fmla="*/ 202407 h 566738"/>
                <a:gd name="connsiteX14" fmla="*/ 11906 w 2552700"/>
                <a:gd name="connsiteY14" fmla="*/ 202407 h 566738"/>
                <a:gd name="connsiteX15" fmla="*/ 2381 w 2552700"/>
                <a:gd name="connsiteY15" fmla="*/ 207169 h 566738"/>
                <a:gd name="connsiteX16" fmla="*/ 0 w 2552700"/>
                <a:gd name="connsiteY16" fmla="*/ 219075 h 566738"/>
                <a:gd name="connsiteX17" fmla="*/ 7144 w 2552700"/>
                <a:gd name="connsiteY17" fmla="*/ 238125 h 566738"/>
                <a:gd name="connsiteX18" fmla="*/ 28575 w 2552700"/>
                <a:gd name="connsiteY18" fmla="*/ 269082 h 566738"/>
                <a:gd name="connsiteX19" fmla="*/ 100012 w 2552700"/>
                <a:gd name="connsiteY19" fmla="*/ 342900 h 566738"/>
                <a:gd name="connsiteX20" fmla="*/ 159544 w 2552700"/>
                <a:gd name="connsiteY20" fmla="*/ 400050 h 566738"/>
                <a:gd name="connsiteX21" fmla="*/ 216694 w 2552700"/>
                <a:gd name="connsiteY21" fmla="*/ 452438 h 566738"/>
                <a:gd name="connsiteX22" fmla="*/ 278606 w 2552700"/>
                <a:gd name="connsiteY22" fmla="*/ 497682 h 566738"/>
                <a:gd name="connsiteX23" fmla="*/ 328612 w 2552700"/>
                <a:gd name="connsiteY23" fmla="*/ 528638 h 566738"/>
                <a:gd name="connsiteX24" fmla="*/ 366712 w 2552700"/>
                <a:gd name="connsiteY24" fmla="*/ 550069 h 566738"/>
                <a:gd name="connsiteX25" fmla="*/ 409575 w 2552700"/>
                <a:gd name="connsiteY25" fmla="*/ 564357 h 566738"/>
                <a:gd name="connsiteX26" fmla="*/ 435769 w 2552700"/>
                <a:gd name="connsiteY26" fmla="*/ 566738 h 566738"/>
                <a:gd name="connsiteX27" fmla="*/ 519112 w 2552700"/>
                <a:gd name="connsiteY27" fmla="*/ 535782 h 566738"/>
                <a:gd name="connsiteX28" fmla="*/ 747712 w 2552700"/>
                <a:gd name="connsiteY28" fmla="*/ 469107 h 566738"/>
                <a:gd name="connsiteX29" fmla="*/ 964406 w 2552700"/>
                <a:gd name="connsiteY29" fmla="*/ 411957 h 566738"/>
                <a:gd name="connsiteX30" fmla="*/ 1147762 w 2552700"/>
                <a:gd name="connsiteY30" fmla="*/ 381000 h 566738"/>
                <a:gd name="connsiteX31" fmla="*/ 1478756 w 2552700"/>
                <a:gd name="connsiteY31" fmla="*/ 330994 h 566738"/>
                <a:gd name="connsiteX32" fmla="*/ 1597819 w 2552700"/>
                <a:gd name="connsiteY32" fmla="*/ 314325 h 566738"/>
                <a:gd name="connsiteX33" fmla="*/ 1743075 w 2552700"/>
                <a:gd name="connsiteY33" fmla="*/ 297657 h 566738"/>
                <a:gd name="connsiteX34" fmla="*/ 1933575 w 2552700"/>
                <a:gd name="connsiteY34" fmla="*/ 288132 h 566738"/>
                <a:gd name="connsiteX35" fmla="*/ 2197894 w 2552700"/>
                <a:gd name="connsiteY35" fmla="*/ 280988 h 566738"/>
                <a:gd name="connsiteX36" fmla="*/ 2457450 w 2552700"/>
                <a:gd name="connsiteY36" fmla="*/ 276225 h 566738"/>
                <a:gd name="connsiteX37" fmla="*/ 2493169 w 2552700"/>
                <a:gd name="connsiteY37" fmla="*/ 271463 h 566738"/>
                <a:gd name="connsiteX38" fmla="*/ 2514600 w 2552700"/>
                <a:gd name="connsiteY38" fmla="*/ 261938 h 566738"/>
                <a:gd name="connsiteX39" fmla="*/ 2533650 w 2552700"/>
                <a:gd name="connsiteY39" fmla="*/ 247650 h 566738"/>
                <a:gd name="connsiteX40" fmla="*/ 2543175 w 2552700"/>
                <a:gd name="connsiteY40" fmla="*/ 235744 h 566738"/>
                <a:gd name="connsiteX41" fmla="*/ 2550319 w 2552700"/>
                <a:gd name="connsiteY41" fmla="*/ 216694 h 566738"/>
                <a:gd name="connsiteX42" fmla="*/ 2552700 w 2552700"/>
                <a:gd name="connsiteY42" fmla="*/ 202407 h 566738"/>
                <a:gd name="connsiteX43" fmla="*/ 2547937 w 2552700"/>
                <a:gd name="connsiteY43" fmla="*/ 183357 h 566738"/>
                <a:gd name="connsiteX44" fmla="*/ 2540794 w 2552700"/>
                <a:gd name="connsiteY44" fmla="*/ 169069 h 566738"/>
                <a:gd name="connsiteX45" fmla="*/ 2528887 w 2552700"/>
                <a:gd name="connsiteY45" fmla="*/ 154782 h 566738"/>
                <a:gd name="connsiteX46" fmla="*/ 2497931 w 2552700"/>
                <a:gd name="connsiteY46" fmla="*/ 133350 h 566738"/>
                <a:gd name="connsiteX47" fmla="*/ 2459831 w 2552700"/>
                <a:gd name="connsiteY47" fmla="*/ 114300 h 566738"/>
                <a:gd name="connsiteX48" fmla="*/ 2407444 w 2552700"/>
                <a:gd name="connsiteY48" fmla="*/ 90488 h 566738"/>
                <a:gd name="connsiteX49" fmla="*/ 2336006 w 2552700"/>
                <a:gd name="connsiteY49" fmla="*/ 59532 h 566738"/>
                <a:gd name="connsiteX50" fmla="*/ 2240756 w 2552700"/>
                <a:gd name="connsiteY50" fmla="*/ 26194 h 566738"/>
                <a:gd name="connsiteX51" fmla="*/ 2181225 w 2552700"/>
                <a:gd name="connsiteY51" fmla="*/ 4763 h 566738"/>
                <a:gd name="connsiteX52" fmla="*/ 2164556 w 2552700"/>
                <a:gd name="connsiteY52" fmla="*/ 0 h 566738"/>
                <a:gd name="connsiteX53" fmla="*/ 2133600 w 2552700"/>
                <a:gd name="connsiteY53" fmla="*/ 7144 h 566738"/>
                <a:gd name="connsiteX54" fmla="*/ 2102644 w 2552700"/>
                <a:gd name="connsiteY54" fmla="*/ 23813 h 566738"/>
                <a:gd name="connsiteX55" fmla="*/ 2078831 w 2552700"/>
                <a:gd name="connsiteY55" fmla="*/ 42863 h 566738"/>
                <a:gd name="connsiteX56" fmla="*/ 2047875 w 2552700"/>
                <a:gd name="connsiteY56" fmla="*/ 64294 h 566738"/>
                <a:gd name="connsiteX57" fmla="*/ 2005012 w 2552700"/>
                <a:gd name="connsiteY57" fmla="*/ 85725 h 566738"/>
                <a:gd name="connsiteX58" fmla="*/ 1947862 w 2552700"/>
                <a:gd name="connsiteY58" fmla="*/ 102394 h 566738"/>
                <a:gd name="connsiteX59" fmla="*/ 1893094 w 2552700"/>
                <a:gd name="connsiteY59" fmla="*/ 111919 h 566738"/>
                <a:gd name="connsiteX60" fmla="*/ 1826419 w 2552700"/>
                <a:gd name="connsiteY60" fmla="*/ 116682 h 566738"/>
                <a:gd name="connsiteX61" fmla="*/ 1738312 w 2552700"/>
                <a:gd name="connsiteY61" fmla="*/ 116682 h 566738"/>
                <a:gd name="connsiteX62" fmla="*/ 1469231 w 2552700"/>
                <a:gd name="connsiteY62" fmla="*/ 154782 h 566738"/>
                <a:gd name="connsiteX63" fmla="*/ 1335881 w 2552700"/>
                <a:gd name="connsiteY63" fmla="*/ 178594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52700" h="566738">
                  <a:moveTo>
                    <a:pt x="1335881" y="178594"/>
                  </a:moveTo>
                  <a:lnTo>
                    <a:pt x="1088231" y="216694"/>
                  </a:lnTo>
                  <a:lnTo>
                    <a:pt x="781050" y="264319"/>
                  </a:lnTo>
                  <a:lnTo>
                    <a:pt x="566737" y="300038"/>
                  </a:lnTo>
                  <a:lnTo>
                    <a:pt x="440531" y="319088"/>
                  </a:lnTo>
                  <a:lnTo>
                    <a:pt x="411956" y="323850"/>
                  </a:lnTo>
                  <a:lnTo>
                    <a:pt x="376237" y="321469"/>
                  </a:lnTo>
                  <a:lnTo>
                    <a:pt x="321469" y="314325"/>
                  </a:lnTo>
                  <a:lnTo>
                    <a:pt x="259556" y="297657"/>
                  </a:lnTo>
                  <a:lnTo>
                    <a:pt x="176212" y="266700"/>
                  </a:lnTo>
                  <a:lnTo>
                    <a:pt x="102394" y="230982"/>
                  </a:lnTo>
                  <a:lnTo>
                    <a:pt x="59531" y="209550"/>
                  </a:lnTo>
                  <a:lnTo>
                    <a:pt x="42862" y="204788"/>
                  </a:lnTo>
                  <a:lnTo>
                    <a:pt x="21431" y="202407"/>
                  </a:lnTo>
                  <a:lnTo>
                    <a:pt x="11906" y="202407"/>
                  </a:lnTo>
                  <a:lnTo>
                    <a:pt x="2381" y="207169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28575" y="269082"/>
                  </a:lnTo>
                  <a:lnTo>
                    <a:pt x="100012" y="342900"/>
                  </a:lnTo>
                  <a:lnTo>
                    <a:pt x="159544" y="400050"/>
                  </a:lnTo>
                  <a:lnTo>
                    <a:pt x="216694" y="452438"/>
                  </a:lnTo>
                  <a:lnTo>
                    <a:pt x="278606" y="497682"/>
                  </a:lnTo>
                  <a:lnTo>
                    <a:pt x="328612" y="528638"/>
                  </a:lnTo>
                  <a:lnTo>
                    <a:pt x="366712" y="550069"/>
                  </a:lnTo>
                  <a:lnTo>
                    <a:pt x="409575" y="564357"/>
                  </a:lnTo>
                  <a:lnTo>
                    <a:pt x="435769" y="566738"/>
                  </a:lnTo>
                  <a:lnTo>
                    <a:pt x="519112" y="535782"/>
                  </a:lnTo>
                  <a:lnTo>
                    <a:pt x="747712" y="469107"/>
                  </a:lnTo>
                  <a:lnTo>
                    <a:pt x="964406" y="411957"/>
                  </a:lnTo>
                  <a:lnTo>
                    <a:pt x="1147762" y="381000"/>
                  </a:lnTo>
                  <a:lnTo>
                    <a:pt x="1478756" y="330994"/>
                  </a:lnTo>
                  <a:lnTo>
                    <a:pt x="1597819" y="314325"/>
                  </a:lnTo>
                  <a:lnTo>
                    <a:pt x="1743075" y="297657"/>
                  </a:lnTo>
                  <a:lnTo>
                    <a:pt x="1933575" y="288132"/>
                  </a:lnTo>
                  <a:lnTo>
                    <a:pt x="2197894" y="280988"/>
                  </a:lnTo>
                  <a:lnTo>
                    <a:pt x="2457450" y="276225"/>
                  </a:lnTo>
                  <a:lnTo>
                    <a:pt x="2493169" y="271463"/>
                  </a:lnTo>
                  <a:lnTo>
                    <a:pt x="2514600" y="261938"/>
                  </a:lnTo>
                  <a:lnTo>
                    <a:pt x="2533650" y="247650"/>
                  </a:lnTo>
                  <a:lnTo>
                    <a:pt x="2543175" y="235744"/>
                  </a:lnTo>
                  <a:lnTo>
                    <a:pt x="2550319" y="216694"/>
                  </a:lnTo>
                  <a:lnTo>
                    <a:pt x="2552700" y="202407"/>
                  </a:lnTo>
                  <a:lnTo>
                    <a:pt x="2547937" y="183357"/>
                  </a:lnTo>
                  <a:lnTo>
                    <a:pt x="2540794" y="169069"/>
                  </a:lnTo>
                  <a:lnTo>
                    <a:pt x="2528887" y="154782"/>
                  </a:lnTo>
                  <a:lnTo>
                    <a:pt x="2497931" y="133350"/>
                  </a:lnTo>
                  <a:lnTo>
                    <a:pt x="2459831" y="114300"/>
                  </a:lnTo>
                  <a:lnTo>
                    <a:pt x="2407444" y="90488"/>
                  </a:lnTo>
                  <a:lnTo>
                    <a:pt x="2336006" y="59532"/>
                  </a:lnTo>
                  <a:lnTo>
                    <a:pt x="2240756" y="26194"/>
                  </a:lnTo>
                  <a:lnTo>
                    <a:pt x="2181225" y="4763"/>
                  </a:lnTo>
                  <a:lnTo>
                    <a:pt x="2164556" y="0"/>
                  </a:lnTo>
                  <a:lnTo>
                    <a:pt x="2133600" y="7144"/>
                  </a:lnTo>
                  <a:lnTo>
                    <a:pt x="2102644" y="23813"/>
                  </a:lnTo>
                  <a:lnTo>
                    <a:pt x="2078831" y="42863"/>
                  </a:lnTo>
                  <a:lnTo>
                    <a:pt x="2047875" y="64294"/>
                  </a:lnTo>
                  <a:lnTo>
                    <a:pt x="2005012" y="85725"/>
                  </a:lnTo>
                  <a:lnTo>
                    <a:pt x="1947862" y="102394"/>
                  </a:lnTo>
                  <a:lnTo>
                    <a:pt x="1893094" y="111919"/>
                  </a:lnTo>
                  <a:lnTo>
                    <a:pt x="1826419" y="116682"/>
                  </a:lnTo>
                  <a:lnTo>
                    <a:pt x="1738312" y="116682"/>
                  </a:lnTo>
                  <a:lnTo>
                    <a:pt x="1469231" y="154782"/>
                  </a:lnTo>
                  <a:lnTo>
                    <a:pt x="1335881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9">
              <a:extLst>
                <a:ext uri="{FF2B5EF4-FFF2-40B4-BE49-F238E27FC236}">
                  <a16:creationId xmlns:a16="http://schemas.microsoft.com/office/drawing/2014/main" id="{D313CF15-64FD-478D-91ED-962208E5B842}"/>
                </a:ext>
              </a:extLst>
            </p:cNvPr>
            <p:cNvSpPr/>
            <p:nvPr/>
          </p:nvSpPr>
          <p:spPr>
            <a:xfrm rot="5400000">
              <a:off x="3636168" y="4044157"/>
              <a:ext cx="2805113" cy="476250"/>
            </a:xfrm>
            <a:custGeom>
              <a:avLst/>
              <a:gdLst>
                <a:gd name="connsiteX0" fmla="*/ 1788319 w 2805113"/>
                <a:gd name="connsiteY0" fmla="*/ 64293 h 476250"/>
                <a:gd name="connsiteX1" fmla="*/ 1552575 w 2805113"/>
                <a:gd name="connsiteY1" fmla="*/ 73818 h 476250"/>
                <a:gd name="connsiteX2" fmla="*/ 1243013 w 2805113"/>
                <a:gd name="connsiteY2" fmla="*/ 88106 h 476250"/>
                <a:gd name="connsiteX3" fmla="*/ 952500 w 2805113"/>
                <a:gd name="connsiteY3" fmla="*/ 83343 h 476250"/>
                <a:gd name="connsiteX4" fmla="*/ 814388 w 2805113"/>
                <a:gd name="connsiteY4" fmla="*/ 85725 h 476250"/>
                <a:gd name="connsiteX5" fmla="*/ 638175 w 2805113"/>
                <a:gd name="connsiteY5" fmla="*/ 85725 h 476250"/>
                <a:gd name="connsiteX6" fmla="*/ 581025 w 2805113"/>
                <a:gd name="connsiteY6" fmla="*/ 83343 h 476250"/>
                <a:gd name="connsiteX7" fmla="*/ 514350 w 2805113"/>
                <a:gd name="connsiteY7" fmla="*/ 80962 h 476250"/>
                <a:gd name="connsiteX8" fmla="*/ 459582 w 2805113"/>
                <a:gd name="connsiteY8" fmla="*/ 76200 h 476250"/>
                <a:gd name="connsiteX9" fmla="*/ 411957 w 2805113"/>
                <a:gd name="connsiteY9" fmla="*/ 71437 h 476250"/>
                <a:gd name="connsiteX10" fmla="*/ 357188 w 2805113"/>
                <a:gd name="connsiteY10" fmla="*/ 59531 h 476250"/>
                <a:gd name="connsiteX11" fmla="*/ 319088 w 2805113"/>
                <a:gd name="connsiteY11" fmla="*/ 47625 h 476250"/>
                <a:gd name="connsiteX12" fmla="*/ 290513 w 2805113"/>
                <a:gd name="connsiteY12" fmla="*/ 35718 h 476250"/>
                <a:gd name="connsiteX13" fmla="*/ 261938 w 2805113"/>
                <a:gd name="connsiteY13" fmla="*/ 26193 h 476250"/>
                <a:gd name="connsiteX14" fmla="*/ 223838 w 2805113"/>
                <a:gd name="connsiteY14" fmla="*/ 26193 h 476250"/>
                <a:gd name="connsiteX15" fmla="*/ 200025 w 2805113"/>
                <a:gd name="connsiteY15" fmla="*/ 30956 h 476250"/>
                <a:gd name="connsiteX16" fmla="*/ 173832 w 2805113"/>
                <a:gd name="connsiteY16" fmla="*/ 45243 h 476250"/>
                <a:gd name="connsiteX17" fmla="*/ 154782 w 2805113"/>
                <a:gd name="connsiteY17" fmla="*/ 66675 h 476250"/>
                <a:gd name="connsiteX18" fmla="*/ 135732 w 2805113"/>
                <a:gd name="connsiteY18" fmla="*/ 107156 h 476250"/>
                <a:gd name="connsiteX19" fmla="*/ 78582 w 2805113"/>
                <a:gd name="connsiteY19" fmla="*/ 252412 h 476250"/>
                <a:gd name="connsiteX20" fmla="*/ 2382 w 2805113"/>
                <a:gd name="connsiteY20" fmla="*/ 442912 h 476250"/>
                <a:gd name="connsiteX21" fmla="*/ 0 w 2805113"/>
                <a:gd name="connsiteY21" fmla="*/ 459581 h 476250"/>
                <a:gd name="connsiteX22" fmla="*/ 2382 w 2805113"/>
                <a:gd name="connsiteY22" fmla="*/ 469106 h 476250"/>
                <a:gd name="connsiteX23" fmla="*/ 7144 w 2805113"/>
                <a:gd name="connsiteY23" fmla="*/ 476250 h 476250"/>
                <a:gd name="connsiteX24" fmla="*/ 28575 w 2805113"/>
                <a:gd name="connsiteY24" fmla="*/ 476250 h 476250"/>
                <a:gd name="connsiteX25" fmla="*/ 54769 w 2805113"/>
                <a:gd name="connsiteY25" fmla="*/ 461962 h 476250"/>
                <a:gd name="connsiteX26" fmla="*/ 78582 w 2805113"/>
                <a:gd name="connsiteY26" fmla="*/ 431006 h 476250"/>
                <a:gd name="connsiteX27" fmla="*/ 107157 w 2805113"/>
                <a:gd name="connsiteY27" fmla="*/ 392906 h 476250"/>
                <a:gd name="connsiteX28" fmla="*/ 145257 w 2805113"/>
                <a:gd name="connsiteY28" fmla="*/ 354806 h 476250"/>
                <a:gd name="connsiteX29" fmla="*/ 171450 w 2805113"/>
                <a:gd name="connsiteY29" fmla="*/ 330993 h 476250"/>
                <a:gd name="connsiteX30" fmla="*/ 202407 w 2805113"/>
                <a:gd name="connsiteY30" fmla="*/ 311943 h 476250"/>
                <a:gd name="connsiteX31" fmla="*/ 240507 w 2805113"/>
                <a:gd name="connsiteY31" fmla="*/ 302418 h 476250"/>
                <a:gd name="connsiteX32" fmla="*/ 357188 w 2805113"/>
                <a:gd name="connsiteY32" fmla="*/ 292893 h 476250"/>
                <a:gd name="connsiteX33" fmla="*/ 531019 w 2805113"/>
                <a:gd name="connsiteY33" fmla="*/ 285750 h 476250"/>
                <a:gd name="connsiteX34" fmla="*/ 721519 w 2805113"/>
                <a:gd name="connsiteY34" fmla="*/ 283368 h 476250"/>
                <a:gd name="connsiteX35" fmla="*/ 890588 w 2805113"/>
                <a:gd name="connsiteY35" fmla="*/ 285750 h 476250"/>
                <a:gd name="connsiteX36" fmla="*/ 1107282 w 2805113"/>
                <a:gd name="connsiteY36" fmla="*/ 283368 h 476250"/>
                <a:gd name="connsiteX37" fmla="*/ 1462088 w 2805113"/>
                <a:gd name="connsiteY37" fmla="*/ 283368 h 476250"/>
                <a:gd name="connsiteX38" fmla="*/ 1790700 w 2805113"/>
                <a:gd name="connsiteY38" fmla="*/ 273843 h 476250"/>
                <a:gd name="connsiteX39" fmla="*/ 2157413 w 2805113"/>
                <a:gd name="connsiteY39" fmla="*/ 261937 h 476250"/>
                <a:gd name="connsiteX40" fmla="*/ 2231232 w 2805113"/>
                <a:gd name="connsiteY40" fmla="*/ 266700 h 476250"/>
                <a:gd name="connsiteX41" fmla="*/ 2671763 w 2805113"/>
                <a:gd name="connsiteY41" fmla="*/ 288131 h 476250"/>
                <a:gd name="connsiteX42" fmla="*/ 2726532 w 2805113"/>
                <a:gd name="connsiteY42" fmla="*/ 264318 h 476250"/>
                <a:gd name="connsiteX43" fmla="*/ 2759869 w 2805113"/>
                <a:gd name="connsiteY43" fmla="*/ 252412 h 476250"/>
                <a:gd name="connsiteX44" fmla="*/ 2778919 w 2805113"/>
                <a:gd name="connsiteY44" fmla="*/ 242887 h 476250"/>
                <a:gd name="connsiteX45" fmla="*/ 2795588 w 2805113"/>
                <a:gd name="connsiteY45" fmla="*/ 226218 h 476250"/>
                <a:gd name="connsiteX46" fmla="*/ 2802732 w 2805113"/>
                <a:gd name="connsiteY46" fmla="*/ 207168 h 476250"/>
                <a:gd name="connsiteX47" fmla="*/ 2805113 w 2805113"/>
                <a:gd name="connsiteY47" fmla="*/ 188118 h 476250"/>
                <a:gd name="connsiteX48" fmla="*/ 2795588 w 2805113"/>
                <a:gd name="connsiteY48" fmla="*/ 166687 h 476250"/>
                <a:gd name="connsiteX49" fmla="*/ 2778919 w 2805113"/>
                <a:gd name="connsiteY49" fmla="*/ 152400 h 476250"/>
                <a:gd name="connsiteX50" fmla="*/ 2740819 w 2805113"/>
                <a:gd name="connsiteY50" fmla="*/ 130968 h 476250"/>
                <a:gd name="connsiteX51" fmla="*/ 2619375 w 2805113"/>
                <a:gd name="connsiteY51" fmla="*/ 76200 h 476250"/>
                <a:gd name="connsiteX52" fmla="*/ 2500313 w 2805113"/>
                <a:gd name="connsiteY52" fmla="*/ 35718 h 476250"/>
                <a:gd name="connsiteX53" fmla="*/ 2369344 w 2805113"/>
                <a:gd name="connsiteY53" fmla="*/ 0 h 476250"/>
                <a:gd name="connsiteX54" fmla="*/ 2355057 w 2805113"/>
                <a:gd name="connsiteY54" fmla="*/ 0 h 476250"/>
                <a:gd name="connsiteX55" fmla="*/ 2309813 w 2805113"/>
                <a:gd name="connsiteY55" fmla="*/ 4762 h 476250"/>
                <a:gd name="connsiteX56" fmla="*/ 2090738 w 2805113"/>
                <a:gd name="connsiteY56" fmla="*/ 35718 h 476250"/>
                <a:gd name="connsiteX57" fmla="*/ 1874044 w 2805113"/>
                <a:gd name="connsiteY57" fmla="*/ 57150 h 476250"/>
                <a:gd name="connsiteX58" fmla="*/ 1788319 w 2805113"/>
                <a:gd name="connsiteY58" fmla="*/ 64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05113" h="476250">
                  <a:moveTo>
                    <a:pt x="1788319" y="64293"/>
                  </a:moveTo>
                  <a:lnTo>
                    <a:pt x="1552575" y="73818"/>
                  </a:lnTo>
                  <a:lnTo>
                    <a:pt x="1243013" y="88106"/>
                  </a:lnTo>
                  <a:lnTo>
                    <a:pt x="952500" y="83343"/>
                  </a:lnTo>
                  <a:lnTo>
                    <a:pt x="814388" y="85725"/>
                  </a:lnTo>
                  <a:lnTo>
                    <a:pt x="638175" y="85725"/>
                  </a:lnTo>
                  <a:lnTo>
                    <a:pt x="581025" y="83343"/>
                  </a:lnTo>
                  <a:lnTo>
                    <a:pt x="514350" y="80962"/>
                  </a:lnTo>
                  <a:lnTo>
                    <a:pt x="459582" y="76200"/>
                  </a:lnTo>
                  <a:lnTo>
                    <a:pt x="411957" y="71437"/>
                  </a:lnTo>
                  <a:lnTo>
                    <a:pt x="357188" y="59531"/>
                  </a:lnTo>
                  <a:lnTo>
                    <a:pt x="319088" y="47625"/>
                  </a:lnTo>
                  <a:lnTo>
                    <a:pt x="290513" y="35718"/>
                  </a:lnTo>
                  <a:lnTo>
                    <a:pt x="261938" y="26193"/>
                  </a:lnTo>
                  <a:lnTo>
                    <a:pt x="223838" y="26193"/>
                  </a:lnTo>
                  <a:lnTo>
                    <a:pt x="200025" y="30956"/>
                  </a:lnTo>
                  <a:lnTo>
                    <a:pt x="173832" y="45243"/>
                  </a:lnTo>
                  <a:lnTo>
                    <a:pt x="154782" y="66675"/>
                  </a:lnTo>
                  <a:lnTo>
                    <a:pt x="135732" y="107156"/>
                  </a:lnTo>
                  <a:lnTo>
                    <a:pt x="78582" y="252412"/>
                  </a:lnTo>
                  <a:lnTo>
                    <a:pt x="2382" y="442912"/>
                  </a:lnTo>
                  <a:lnTo>
                    <a:pt x="0" y="459581"/>
                  </a:lnTo>
                  <a:lnTo>
                    <a:pt x="2382" y="469106"/>
                  </a:lnTo>
                  <a:lnTo>
                    <a:pt x="7144" y="476250"/>
                  </a:lnTo>
                  <a:lnTo>
                    <a:pt x="28575" y="476250"/>
                  </a:lnTo>
                  <a:lnTo>
                    <a:pt x="54769" y="461962"/>
                  </a:lnTo>
                  <a:lnTo>
                    <a:pt x="78582" y="431006"/>
                  </a:lnTo>
                  <a:lnTo>
                    <a:pt x="107157" y="392906"/>
                  </a:lnTo>
                  <a:lnTo>
                    <a:pt x="145257" y="354806"/>
                  </a:lnTo>
                  <a:lnTo>
                    <a:pt x="171450" y="330993"/>
                  </a:lnTo>
                  <a:lnTo>
                    <a:pt x="202407" y="311943"/>
                  </a:lnTo>
                  <a:lnTo>
                    <a:pt x="240507" y="302418"/>
                  </a:lnTo>
                  <a:lnTo>
                    <a:pt x="357188" y="292893"/>
                  </a:lnTo>
                  <a:lnTo>
                    <a:pt x="531019" y="285750"/>
                  </a:lnTo>
                  <a:lnTo>
                    <a:pt x="721519" y="283368"/>
                  </a:lnTo>
                  <a:lnTo>
                    <a:pt x="890588" y="285750"/>
                  </a:lnTo>
                  <a:lnTo>
                    <a:pt x="1107282" y="283368"/>
                  </a:lnTo>
                  <a:lnTo>
                    <a:pt x="1462088" y="283368"/>
                  </a:lnTo>
                  <a:lnTo>
                    <a:pt x="1790700" y="273843"/>
                  </a:lnTo>
                  <a:lnTo>
                    <a:pt x="2157413" y="261937"/>
                  </a:lnTo>
                  <a:lnTo>
                    <a:pt x="2231232" y="266700"/>
                  </a:lnTo>
                  <a:lnTo>
                    <a:pt x="2671763" y="288131"/>
                  </a:lnTo>
                  <a:lnTo>
                    <a:pt x="2726532" y="264318"/>
                  </a:lnTo>
                  <a:lnTo>
                    <a:pt x="2759869" y="252412"/>
                  </a:lnTo>
                  <a:lnTo>
                    <a:pt x="2778919" y="242887"/>
                  </a:lnTo>
                  <a:lnTo>
                    <a:pt x="2795588" y="226218"/>
                  </a:lnTo>
                  <a:lnTo>
                    <a:pt x="2802732" y="207168"/>
                  </a:lnTo>
                  <a:lnTo>
                    <a:pt x="2805113" y="188118"/>
                  </a:lnTo>
                  <a:lnTo>
                    <a:pt x="2795588" y="166687"/>
                  </a:lnTo>
                  <a:lnTo>
                    <a:pt x="2778919" y="152400"/>
                  </a:lnTo>
                  <a:lnTo>
                    <a:pt x="2740819" y="130968"/>
                  </a:lnTo>
                  <a:lnTo>
                    <a:pt x="2619375" y="76200"/>
                  </a:lnTo>
                  <a:lnTo>
                    <a:pt x="2500313" y="35718"/>
                  </a:lnTo>
                  <a:lnTo>
                    <a:pt x="2369344" y="0"/>
                  </a:lnTo>
                  <a:lnTo>
                    <a:pt x="2355057" y="0"/>
                  </a:lnTo>
                  <a:lnTo>
                    <a:pt x="2309813" y="4762"/>
                  </a:lnTo>
                  <a:lnTo>
                    <a:pt x="2090738" y="35718"/>
                  </a:lnTo>
                  <a:lnTo>
                    <a:pt x="1874044" y="57150"/>
                  </a:lnTo>
                  <a:lnTo>
                    <a:pt x="1788319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0">
              <a:extLst>
                <a:ext uri="{FF2B5EF4-FFF2-40B4-BE49-F238E27FC236}">
                  <a16:creationId xmlns:a16="http://schemas.microsoft.com/office/drawing/2014/main" id="{F8F87B84-F601-48B0-906D-7D284E49657C}"/>
                </a:ext>
              </a:extLst>
            </p:cNvPr>
            <p:cNvSpPr/>
            <p:nvPr/>
          </p:nvSpPr>
          <p:spPr>
            <a:xfrm rot="5400000">
              <a:off x="4367213" y="4986337"/>
              <a:ext cx="706438" cy="652463"/>
            </a:xfrm>
            <a:custGeom>
              <a:avLst/>
              <a:gdLst>
                <a:gd name="connsiteX0" fmla="*/ 190500 w 707231"/>
                <a:gd name="connsiteY0" fmla="*/ 290512 h 652462"/>
                <a:gd name="connsiteX1" fmla="*/ 216693 w 707231"/>
                <a:gd name="connsiteY1" fmla="*/ 211931 h 652462"/>
                <a:gd name="connsiteX2" fmla="*/ 226218 w 707231"/>
                <a:gd name="connsiteY2" fmla="*/ 178594 h 652462"/>
                <a:gd name="connsiteX3" fmla="*/ 230981 w 707231"/>
                <a:gd name="connsiteY3" fmla="*/ 152400 h 652462"/>
                <a:gd name="connsiteX4" fmla="*/ 230981 w 707231"/>
                <a:gd name="connsiteY4" fmla="*/ 123825 h 652462"/>
                <a:gd name="connsiteX5" fmla="*/ 230981 w 707231"/>
                <a:gd name="connsiteY5" fmla="*/ 102394 h 652462"/>
                <a:gd name="connsiteX6" fmla="*/ 223837 w 707231"/>
                <a:gd name="connsiteY6" fmla="*/ 80962 h 652462"/>
                <a:gd name="connsiteX7" fmla="*/ 214312 w 707231"/>
                <a:gd name="connsiteY7" fmla="*/ 69056 h 652462"/>
                <a:gd name="connsiteX8" fmla="*/ 204787 w 707231"/>
                <a:gd name="connsiteY8" fmla="*/ 59531 h 652462"/>
                <a:gd name="connsiteX9" fmla="*/ 190500 w 707231"/>
                <a:gd name="connsiteY9" fmla="*/ 52387 h 652462"/>
                <a:gd name="connsiteX10" fmla="*/ 154781 w 707231"/>
                <a:gd name="connsiteY10" fmla="*/ 40481 h 652462"/>
                <a:gd name="connsiteX11" fmla="*/ 116681 w 707231"/>
                <a:gd name="connsiteY11" fmla="*/ 33337 h 652462"/>
                <a:gd name="connsiteX12" fmla="*/ 0 w 707231"/>
                <a:gd name="connsiteY12" fmla="*/ 23812 h 652462"/>
                <a:gd name="connsiteX13" fmla="*/ 707231 w 707231"/>
                <a:gd name="connsiteY13" fmla="*/ 0 h 652462"/>
                <a:gd name="connsiteX14" fmla="*/ 654843 w 707231"/>
                <a:gd name="connsiteY14" fmla="*/ 26194 h 652462"/>
                <a:gd name="connsiteX15" fmla="*/ 585787 w 707231"/>
                <a:gd name="connsiteY15" fmla="*/ 59531 h 652462"/>
                <a:gd name="connsiteX16" fmla="*/ 514350 w 707231"/>
                <a:gd name="connsiteY16" fmla="*/ 104775 h 652462"/>
                <a:gd name="connsiteX17" fmla="*/ 433387 w 707231"/>
                <a:gd name="connsiteY17" fmla="*/ 164306 h 652462"/>
                <a:gd name="connsiteX18" fmla="*/ 369093 w 707231"/>
                <a:gd name="connsiteY18" fmla="*/ 245269 h 652462"/>
                <a:gd name="connsiteX19" fmla="*/ 278606 w 707231"/>
                <a:gd name="connsiteY19" fmla="*/ 364331 h 652462"/>
                <a:gd name="connsiteX20" fmla="*/ 192881 w 707231"/>
                <a:gd name="connsiteY20" fmla="*/ 488156 h 652462"/>
                <a:gd name="connsiteX21" fmla="*/ 111918 w 707231"/>
                <a:gd name="connsiteY21" fmla="*/ 614362 h 652462"/>
                <a:gd name="connsiteX22" fmla="*/ 97631 w 707231"/>
                <a:gd name="connsiteY22" fmla="*/ 633412 h 652462"/>
                <a:gd name="connsiteX23" fmla="*/ 80962 w 707231"/>
                <a:gd name="connsiteY23" fmla="*/ 645319 h 652462"/>
                <a:gd name="connsiteX24" fmla="*/ 59531 w 707231"/>
                <a:gd name="connsiteY24" fmla="*/ 652462 h 652462"/>
                <a:gd name="connsiteX25" fmla="*/ 47625 w 707231"/>
                <a:gd name="connsiteY25" fmla="*/ 652462 h 652462"/>
                <a:gd name="connsiteX26" fmla="*/ 40481 w 707231"/>
                <a:gd name="connsiteY26" fmla="*/ 640556 h 652462"/>
                <a:gd name="connsiteX27" fmla="*/ 45243 w 707231"/>
                <a:gd name="connsiteY27" fmla="*/ 604837 h 652462"/>
                <a:gd name="connsiteX28" fmla="*/ 97631 w 707231"/>
                <a:gd name="connsiteY28" fmla="*/ 492919 h 652462"/>
                <a:gd name="connsiteX29" fmla="*/ 190500 w 707231"/>
                <a:gd name="connsiteY29" fmla="*/ 2905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7231" h="652462">
                  <a:moveTo>
                    <a:pt x="190500" y="290512"/>
                  </a:moveTo>
                  <a:lnTo>
                    <a:pt x="216693" y="211931"/>
                  </a:lnTo>
                  <a:lnTo>
                    <a:pt x="226218" y="178594"/>
                  </a:lnTo>
                  <a:lnTo>
                    <a:pt x="230981" y="152400"/>
                  </a:lnTo>
                  <a:lnTo>
                    <a:pt x="230981" y="123825"/>
                  </a:lnTo>
                  <a:lnTo>
                    <a:pt x="230981" y="102394"/>
                  </a:lnTo>
                  <a:lnTo>
                    <a:pt x="223837" y="80962"/>
                  </a:lnTo>
                  <a:lnTo>
                    <a:pt x="214312" y="69056"/>
                  </a:lnTo>
                  <a:lnTo>
                    <a:pt x="204787" y="59531"/>
                  </a:lnTo>
                  <a:lnTo>
                    <a:pt x="190500" y="52387"/>
                  </a:lnTo>
                  <a:lnTo>
                    <a:pt x="154781" y="40481"/>
                  </a:lnTo>
                  <a:lnTo>
                    <a:pt x="116681" y="33337"/>
                  </a:lnTo>
                  <a:lnTo>
                    <a:pt x="0" y="23812"/>
                  </a:lnTo>
                  <a:lnTo>
                    <a:pt x="707231" y="0"/>
                  </a:lnTo>
                  <a:lnTo>
                    <a:pt x="654843" y="26194"/>
                  </a:lnTo>
                  <a:lnTo>
                    <a:pt x="585787" y="59531"/>
                  </a:lnTo>
                  <a:lnTo>
                    <a:pt x="514350" y="104775"/>
                  </a:lnTo>
                  <a:lnTo>
                    <a:pt x="433387" y="164306"/>
                  </a:lnTo>
                  <a:lnTo>
                    <a:pt x="369093" y="245269"/>
                  </a:lnTo>
                  <a:lnTo>
                    <a:pt x="278606" y="364331"/>
                  </a:lnTo>
                  <a:lnTo>
                    <a:pt x="192881" y="488156"/>
                  </a:lnTo>
                  <a:lnTo>
                    <a:pt x="111918" y="614362"/>
                  </a:lnTo>
                  <a:lnTo>
                    <a:pt x="97631" y="633412"/>
                  </a:lnTo>
                  <a:lnTo>
                    <a:pt x="80962" y="645319"/>
                  </a:lnTo>
                  <a:lnTo>
                    <a:pt x="59531" y="652462"/>
                  </a:lnTo>
                  <a:lnTo>
                    <a:pt x="47625" y="652462"/>
                  </a:lnTo>
                  <a:lnTo>
                    <a:pt x="40481" y="640556"/>
                  </a:lnTo>
                  <a:lnTo>
                    <a:pt x="45243" y="604837"/>
                  </a:lnTo>
                  <a:lnTo>
                    <a:pt x="97631" y="492919"/>
                  </a:lnTo>
                  <a:lnTo>
                    <a:pt x="190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3">
              <a:extLst>
                <a:ext uri="{FF2B5EF4-FFF2-40B4-BE49-F238E27FC236}">
                  <a16:creationId xmlns:a16="http://schemas.microsoft.com/office/drawing/2014/main" id="{EF21F2E3-9D51-4192-B30A-5CEE61703498}"/>
                </a:ext>
              </a:extLst>
            </p:cNvPr>
            <p:cNvSpPr/>
            <p:nvPr/>
          </p:nvSpPr>
          <p:spPr>
            <a:xfrm>
              <a:off x="3481388" y="3827463"/>
              <a:ext cx="1909762" cy="1244600"/>
            </a:xfrm>
            <a:custGeom>
              <a:avLst/>
              <a:gdLst>
                <a:gd name="connsiteX0" fmla="*/ 1209675 w 1909762"/>
                <a:gd name="connsiteY0" fmla="*/ 416719 h 1245394"/>
                <a:gd name="connsiteX1" fmla="*/ 1052512 w 1909762"/>
                <a:gd name="connsiteY1" fmla="*/ 540544 h 1245394"/>
                <a:gd name="connsiteX2" fmla="*/ 926306 w 1909762"/>
                <a:gd name="connsiteY2" fmla="*/ 633412 h 1245394"/>
                <a:gd name="connsiteX3" fmla="*/ 802481 w 1909762"/>
                <a:gd name="connsiteY3" fmla="*/ 723900 h 1245394"/>
                <a:gd name="connsiteX4" fmla="*/ 635793 w 1909762"/>
                <a:gd name="connsiteY4" fmla="*/ 831056 h 1245394"/>
                <a:gd name="connsiteX5" fmla="*/ 440531 w 1909762"/>
                <a:gd name="connsiteY5" fmla="*/ 952500 h 1245394"/>
                <a:gd name="connsiteX6" fmla="*/ 188118 w 1909762"/>
                <a:gd name="connsiteY6" fmla="*/ 1095375 h 1245394"/>
                <a:gd name="connsiteX7" fmla="*/ 19050 w 1909762"/>
                <a:gd name="connsiteY7" fmla="*/ 1185862 h 1245394"/>
                <a:gd name="connsiteX8" fmla="*/ 4762 w 1909762"/>
                <a:gd name="connsiteY8" fmla="*/ 1200150 h 1245394"/>
                <a:gd name="connsiteX9" fmla="*/ 0 w 1909762"/>
                <a:gd name="connsiteY9" fmla="*/ 1219200 h 1245394"/>
                <a:gd name="connsiteX10" fmla="*/ 4762 w 1909762"/>
                <a:gd name="connsiteY10" fmla="*/ 1233487 h 1245394"/>
                <a:gd name="connsiteX11" fmla="*/ 16668 w 1909762"/>
                <a:gd name="connsiteY11" fmla="*/ 1243012 h 1245394"/>
                <a:gd name="connsiteX12" fmla="*/ 40481 w 1909762"/>
                <a:gd name="connsiteY12" fmla="*/ 1245394 h 1245394"/>
                <a:gd name="connsiteX13" fmla="*/ 154781 w 1909762"/>
                <a:gd name="connsiteY13" fmla="*/ 1204912 h 1245394"/>
                <a:gd name="connsiteX14" fmla="*/ 438150 w 1909762"/>
                <a:gd name="connsiteY14" fmla="*/ 1088231 h 1245394"/>
                <a:gd name="connsiteX15" fmla="*/ 726281 w 1909762"/>
                <a:gd name="connsiteY15" fmla="*/ 952500 h 1245394"/>
                <a:gd name="connsiteX16" fmla="*/ 1038225 w 1909762"/>
                <a:gd name="connsiteY16" fmla="*/ 776287 h 1245394"/>
                <a:gd name="connsiteX17" fmla="*/ 1304925 w 1909762"/>
                <a:gd name="connsiteY17" fmla="*/ 614362 h 1245394"/>
                <a:gd name="connsiteX18" fmla="*/ 1543050 w 1909762"/>
                <a:gd name="connsiteY18" fmla="*/ 452437 h 1245394"/>
                <a:gd name="connsiteX19" fmla="*/ 1695450 w 1909762"/>
                <a:gd name="connsiteY19" fmla="*/ 319087 h 1245394"/>
                <a:gd name="connsiteX20" fmla="*/ 1795462 w 1909762"/>
                <a:gd name="connsiteY20" fmla="*/ 271462 h 1245394"/>
                <a:gd name="connsiteX21" fmla="*/ 1902618 w 1909762"/>
                <a:gd name="connsiteY21" fmla="*/ 209550 h 1245394"/>
                <a:gd name="connsiteX22" fmla="*/ 1909762 w 1909762"/>
                <a:gd name="connsiteY22" fmla="*/ 200025 h 1245394"/>
                <a:gd name="connsiteX23" fmla="*/ 1909762 w 1909762"/>
                <a:gd name="connsiteY23" fmla="*/ 190500 h 1245394"/>
                <a:gd name="connsiteX24" fmla="*/ 1905000 w 1909762"/>
                <a:gd name="connsiteY24" fmla="*/ 173831 h 1245394"/>
                <a:gd name="connsiteX25" fmla="*/ 1881187 w 1909762"/>
                <a:gd name="connsiteY25" fmla="*/ 142875 h 1245394"/>
                <a:gd name="connsiteX26" fmla="*/ 1838325 w 1909762"/>
                <a:gd name="connsiteY26" fmla="*/ 100012 h 1245394"/>
                <a:gd name="connsiteX27" fmla="*/ 1790700 w 1909762"/>
                <a:gd name="connsiteY27" fmla="*/ 61912 h 1245394"/>
                <a:gd name="connsiteX28" fmla="*/ 1724025 w 1909762"/>
                <a:gd name="connsiteY28" fmla="*/ 16669 h 1245394"/>
                <a:gd name="connsiteX29" fmla="*/ 1690687 w 1909762"/>
                <a:gd name="connsiteY29" fmla="*/ 0 h 1245394"/>
                <a:gd name="connsiteX30" fmla="*/ 1535906 w 1909762"/>
                <a:gd name="connsiteY30" fmla="*/ 116681 h 1245394"/>
                <a:gd name="connsiteX31" fmla="*/ 1440656 w 1909762"/>
                <a:gd name="connsiteY31" fmla="*/ 202406 h 1245394"/>
                <a:gd name="connsiteX32" fmla="*/ 1283493 w 1909762"/>
                <a:gd name="connsiteY32" fmla="*/ 347662 h 1245394"/>
                <a:gd name="connsiteX33" fmla="*/ 1209675 w 1909762"/>
                <a:gd name="connsiteY33" fmla="*/ 416719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9762" h="1245394">
                  <a:moveTo>
                    <a:pt x="1209675" y="416719"/>
                  </a:moveTo>
                  <a:lnTo>
                    <a:pt x="1052512" y="540544"/>
                  </a:lnTo>
                  <a:lnTo>
                    <a:pt x="926306" y="633412"/>
                  </a:lnTo>
                  <a:lnTo>
                    <a:pt x="802481" y="723900"/>
                  </a:lnTo>
                  <a:lnTo>
                    <a:pt x="635793" y="831056"/>
                  </a:lnTo>
                  <a:lnTo>
                    <a:pt x="440531" y="952500"/>
                  </a:lnTo>
                  <a:lnTo>
                    <a:pt x="188118" y="1095375"/>
                  </a:lnTo>
                  <a:lnTo>
                    <a:pt x="19050" y="1185862"/>
                  </a:lnTo>
                  <a:lnTo>
                    <a:pt x="4762" y="1200150"/>
                  </a:lnTo>
                  <a:lnTo>
                    <a:pt x="0" y="1219200"/>
                  </a:lnTo>
                  <a:lnTo>
                    <a:pt x="4762" y="1233487"/>
                  </a:lnTo>
                  <a:lnTo>
                    <a:pt x="16668" y="1243012"/>
                  </a:lnTo>
                  <a:lnTo>
                    <a:pt x="40481" y="1245394"/>
                  </a:lnTo>
                  <a:lnTo>
                    <a:pt x="154781" y="1204912"/>
                  </a:lnTo>
                  <a:lnTo>
                    <a:pt x="438150" y="1088231"/>
                  </a:lnTo>
                  <a:lnTo>
                    <a:pt x="726281" y="952500"/>
                  </a:lnTo>
                  <a:lnTo>
                    <a:pt x="1038225" y="776287"/>
                  </a:lnTo>
                  <a:lnTo>
                    <a:pt x="1304925" y="614362"/>
                  </a:lnTo>
                  <a:lnTo>
                    <a:pt x="1543050" y="452437"/>
                  </a:lnTo>
                  <a:lnTo>
                    <a:pt x="1695450" y="319087"/>
                  </a:lnTo>
                  <a:lnTo>
                    <a:pt x="1795462" y="271462"/>
                  </a:lnTo>
                  <a:lnTo>
                    <a:pt x="1902618" y="209550"/>
                  </a:lnTo>
                  <a:lnTo>
                    <a:pt x="1909762" y="200025"/>
                  </a:lnTo>
                  <a:lnTo>
                    <a:pt x="1909762" y="190500"/>
                  </a:lnTo>
                  <a:lnTo>
                    <a:pt x="1905000" y="173831"/>
                  </a:lnTo>
                  <a:lnTo>
                    <a:pt x="1881187" y="142875"/>
                  </a:lnTo>
                  <a:lnTo>
                    <a:pt x="1838325" y="100012"/>
                  </a:lnTo>
                  <a:lnTo>
                    <a:pt x="1790700" y="61912"/>
                  </a:lnTo>
                  <a:lnTo>
                    <a:pt x="1724025" y="16669"/>
                  </a:lnTo>
                  <a:lnTo>
                    <a:pt x="1690687" y="0"/>
                  </a:lnTo>
                  <a:lnTo>
                    <a:pt x="1535906" y="116681"/>
                  </a:lnTo>
                  <a:lnTo>
                    <a:pt x="1440656" y="202406"/>
                  </a:lnTo>
                  <a:lnTo>
                    <a:pt x="1283493" y="347662"/>
                  </a:lnTo>
                  <a:lnTo>
                    <a:pt x="120967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4354" name="グループ化 1">
            <a:extLst>
              <a:ext uri="{FF2B5EF4-FFF2-40B4-BE49-F238E27FC236}">
                <a16:creationId xmlns:a16="http://schemas.microsoft.com/office/drawing/2014/main" id="{8CB023BE-A16D-4406-809F-57FEEDFAD6C0}"/>
              </a:ext>
            </a:extLst>
          </p:cNvPr>
          <p:cNvGrpSpPr>
            <a:grpSpLocks/>
          </p:cNvGrpSpPr>
          <p:nvPr/>
        </p:nvGrpSpPr>
        <p:grpSpPr bwMode="auto">
          <a:xfrm>
            <a:off x="2813050" y="1441450"/>
            <a:ext cx="4186238" cy="4508500"/>
            <a:chOff x="2813050" y="1441450"/>
            <a:chExt cx="4186238" cy="4508500"/>
          </a:xfrm>
        </p:grpSpPr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E593B8A1-DE59-4AD9-8C2A-0DCF38115700}"/>
                </a:ext>
              </a:extLst>
            </p:cNvPr>
            <p:cNvSpPr/>
            <p:nvPr/>
          </p:nvSpPr>
          <p:spPr>
            <a:xfrm rot="5400000">
              <a:off x="931862" y="3498851"/>
              <a:ext cx="4156075" cy="393700"/>
            </a:xfrm>
            <a:custGeom>
              <a:avLst/>
              <a:gdLst>
                <a:gd name="connsiteX0" fmla="*/ 2090542 w 4157290"/>
                <a:gd name="connsiteY0" fmla="*/ 234548 h 394313"/>
                <a:gd name="connsiteX1" fmla="*/ 1832199 w 4157290"/>
                <a:gd name="connsiteY1" fmla="*/ 224350 h 394313"/>
                <a:gd name="connsiteX2" fmla="*/ 1502471 w 4157290"/>
                <a:gd name="connsiteY2" fmla="*/ 217552 h 394313"/>
                <a:gd name="connsiteX3" fmla="*/ 1131952 w 4157290"/>
                <a:gd name="connsiteY3" fmla="*/ 207354 h 394313"/>
                <a:gd name="connsiteX4" fmla="*/ 727441 w 4157290"/>
                <a:gd name="connsiteY4" fmla="*/ 203955 h 394313"/>
                <a:gd name="connsiteX5" fmla="*/ 475896 w 4157290"/>
                <a:gd name="connsiteY5" fmla="*/ 203955 h 394313"/>
                <a:gd name="connsiteX6" fmla="*/ 394313 w 4157290"/>
                <a:gd name="connsiteY6" fmla="*/ 203955 h 394313"/>
                <a:gd name="connsiteX7" fmla="*/ 350123 w 4157290"/>
                <a:gd name="connsiteY7" fmla="*/ 210753 h 394313"/>
                <a:gd name="connsiteX8" fmla="*/ 278739 w 4157290"/>
                <a:gd name="connsiteY8" fmla="*/ 231149 h 394313"/>
                <a:gd name="connsiteX9" fmla="*/ 214153 w 4157290"/>
                <a:gd name="connsiteY9" fmla="*/ 258343 h 394313"/>
                <a:gd name="connsiteX10" fmla="*/ 163164 w 4157290"/>
                <a:gd name="connsiteY10" fmla="*/ 288936 h 394313"/>
                <a:gd name="connsiteX11" fmla="*/ 101977 w 4157290"/>
                <a:gd name="connsiteY11" fmla="*/ 333127 h 394313"/>
                <a:gd name="connsiteX12" fmla="*/ 54388 w 4157290"/>
                <a:gd name="connsiteY12" fmla="*/ 377317 h 394313"/>
                <a:gd name="connsiteX13" fmla="*/ 27194 w 4157290"/>
                <a:gd name="connsiteY13" fmla="*/ 394313 h 394313"/>
                <a:gd name="connsiteX14" fmla="*/ 13597 w 4157290"/>
                <a:gd name="connsiteY14" fmla="*/ 394313 h 394313"/>
                <a:gd name="connsiteX15" fmla="*/ 3399 w 4157290"/>
                <a:gd name="connsiteY15" fmla="*/ 384116 h 394313"/>
                <a:gd name="connsiteX16" fmla="*/ 0 w 4157290"/>
                <a:gd name="connsiteY16" fmla="*/ 350123 h 394313"/>
                <a:gd name="connsiteX17" fmla="*/ 6798 w 4157290"/>
                <a:gd name="connsiteY17" fmla="*/ 309332 h 394313"/>
                <a:gd name="connsiteX18" fmla="*/ 40791 w 4157290"/>
                <a:gd name="connsiteY18" fmla="*/ 220951 h 394313"/>
                <a:gd name="connsiteX19" fmla="*/ 101977 w 4157290"/>
                <a:gd name="connsiteY19" fmla="*/ 91779 h 394313"/>
                <a:gd name="connsiteX20" fmla="*/ 135970 w 4157290"/>
                <a:gd name="connsiteY20" fmla="*/ 30593 h 394313"/>
                <a:gd name="connsiteX21" fmla="*/ 139369 w 4157290"/>
                <a:gd name="connsiteY21" fmla="*/ 23794 h 394313"/>
                <a:gd name="connsiteX22" fmla="*/ 292336 w 4157290"/>
                <a:gd name="connsiteY22" fmla="*/ 3399 h 394313"/>
                <a:gd name="connsiteX23" fmla="*/ 492892 w 4157290"/>
                <a:gd name="connsiteY23" fmla="*/ 0 h 394313"/>
                <a:gd name="connsiteX24" fmla="*/ 781829 w 4157290"/>
                <a:gd name="connsiteY24" fmla="*/ 0 h 394313"/>
                <a:gd name="connsiteX25" fmla="*/ 1356303 w 4157290"/>
                <a:gd name="connsiteY25" fmla="*/ 0 h 394313"/>
                <a:gd name="connsiteX26" fmla="*/ 1706426 w 4157290"/>
                <a:gd name="connsiteY26" fmla="*/ 10197 h 394313"/>
                <a:gd name="connsiteX27" fmla="*/ 2406673 w 4157290"/>
                <a:gd name="connsiteY27" fmla="*/ 40791 h 394313"/>
                <a:gd name="connsiteX28" fmla="*/ 2831580 w 4157290"/>
                <a:gd name="connsiteY28" fmla="*/ 57787 h 394313"/>
                <a:gd name="connsiteX29" fmla="*/ 3276883 w 4157290"/>
                <a:gd name="connsiteY29" fmla="*/ 74783 h 394313"/>
                <a:gd name="connsiteX30" fmla="*/ 3644003 w 4157290"/>
                <a:gd name="connsiteY30" fmla="*/ 84981 h 394313"/>
                <a:gd name="connsiteX31" fmla="*/ 3868354 w 4157290"/>
                <a:gd name="connsiteY31" fmla="*/ 88380 h 394313"/>
                <a:gd name="connsiteX32" fmla="*/ 3949936 w 4157290"/>
                <a:gd name="connsiteY32" fmla="*/ 101977 h 394313"/>
                <a:gd name="connsiteX33" fmla="*/ 4038316 w 4157290"/>
                <a:gd name="connsiteY33" fmla="*/ 125772 h 394313"/>
                <a:gd name="connsiteX34" fmla="*/ 4079107 w 4157290"/>
                <a:gd name="connsiteY34" fmla="*/ 139369 h 394313"/>
                <a:gd name="connsiteX35" fmla="*/ 4119899 w 4157290"/>
                <a:gd name="connsiteY35" fmla="*/ 156365 h 394313"/>
                <a:gd name="connsiteX36" fmla="*/ 4140294 w 4157290"/>
                <a:gd name="connsiteY36" fmla="*/ 166563 h 394313"/>
                <a:gd name="connsiteX37" fmla="*/ 4153891 w 4157290"/>
                <a:gd name="connsiteY37" fmla="*/ 173362 h 394313"/>
                <a:gd name="connsiteX38" fmla="*/ 4157290 w 4157290"/>
                <a:gd name="connsiteY38" fmla="*/ 180160 h 394313"/>
                <a:gd name="connsiteX39" fmla="*/ 4157290 w 4157290"/>
                <a:gd name="connsiteY39" fmla="*/ 190358 h 394313"/>
                <a:gd name="connsiteX40" fmla="*/ 4150492 w 4157290"/>
                <a:gd name="connsiteY40" fmla="*/ 207354 h 394313"/>
                <a:gd name="connsiteX41" fmla="*/ 4130096 w 4157290"/>
                <a:gd name="connsiteY41" fmla="*/ 241347 h 394313"/>
                <a:gd name="connsiteX42" fmla="*/ 4102902 w 4157290"/>
                <a:gd name="connsiteY42" fmla="*/ 268541 h 394313"/>
                <a:gd name="connsiteX43" fmla="*/ 4065510 w 4157290"/>
                <a:gd name="connsiteY43" fmla="*/ 295735 h 394313"/>
                <a:gd name="connsiteX44" fmla="*/ 4011122 w 4157290"/>
                <a:gd name="connsiteY44" fmla="*/ 319530 h 394313"/>
                <a:gd name="connsiteX45" fmla="*/ 3919342 w 4157290"/>
                <a:gd name="connsiteY45" fmla="*/ 346724 h 394313"/>
                <a:gd name="connsiteX46" fmla="*/ 3769775 w 4157290"/>
                <a:gd name="connsiteY46" fmla="*/ 367119 h 394313"/>
                <a:gd name="connsiteX47" fmla="*/ 3613409 w 4157290"/>
                <a:gd name="connsiteY47" fmla="*/ 377317 h 394313"/>
                <a:gd name="connsiteX48" fmla="*/ 3453644 w 4157290"/>
                <a:gd name="connsiteY48" fmla="*/ 384116 h 394313"/>
                <a:gd name="connsiteX49" fmla="*/ 3321073 w 4157290"/>
                <a:gd name="connsiteY49" fmla="*/ 360321 h 394313"/>
                <a:gd name="connsiteX50" fmla="*/ 2987946 w 4157290"/>
                <a:gd name="connsiteY50" fmla="*/ 309332 h 394313"/>
                <a:gd name="connsiteX51" fmla="*/ 2654819 w 4157290"/>
                <a:gd name="connsiteY51" fmla="*/ 275339 h 394313"/>
                <a:gd name="connsiteX52" fmla="*/ 2253707 w 4157290"/>
                <a:gd name="connsiteY52" fmla="*/ 244746 h 394313"/>
                <a:gd name="connsiteX53" fmla="*/ 2090542 w 4157290"/>
                <a:gd name="connsiteY53" fmla="*/ 234548 h 39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57290" h="394313">
                  <a:moveTo>
                    <a:pt x="2090542" y="234548"/>
                  </a:moveTo>
                  <a:lnTo>
                    <a:pt x="1832199" y="224350"/>
                  </a:lnTo>
                  <a:lnTo>
                    <a:pt x="1502471" y="217552"/>
                  </a:lnTo>
                  <a:lnTo>
                    <a:pt x="1131952" y="207354"/>
                  </a:lnTo>
                  <a:lnTo>
                    <a:pt x="727441" y="203955"/>
                  </a:lnTo>
                  <a:lnTo>
                    <a:pt x="475896" y="203955"/>
                  </a:lnTo>
                  <a:lnTo>
                    <a:pt x="394313" y="203955"/>
                  </a:lnTo>
                  <a:lnTo>
                    <a:pt x="350123" y="210753"/>
                  </a:lnTo>
                  <a:lnTo>
                    <a:pt x="278739" y="231149"/>
                  </a:lnTo>
                  <a:lnTo>
                    <a:pt x="214153" y="258343"/>
                  </a:lnTo>
                  <a:lnTo>
                    <a:pt x="163164" y="288936"/>
                  </a:lnTo>
                  <a:lnTo>
                    <a:pt x="101977" y="333127"/>
                  </a:lnTo>
                  <a:lnTo>
                    <a:pt x="54388" y="377317"/>
                  </a:lnTo>
                  <a:lnTo>
                    <a:pt x="27194" y="394313"/>
                  </a:lnTo>
                  <a:lnTo>
                    <a:pt x="13597" y="394313"/>
                  </a:lnTo>
                  <a:lnTo>
                    <a:pt x="3399" y="384116"/>
                  </a:lnTo>
                  <a:lnTo>
                    <a:pt x="0" y="350123"/>
                  </a:lnTo>
                  <a:lnTo>
                    <a:pt x="6798" y="309332"/>
                  </a:lnTo>
                  <a:lnTo>
                    <a:pt x="40791" y="220951"/>
                  </a:lnTo>
                  <a:lnTo>
                    <a:pt x="101977" y="91779"/>
                  </a:lnTo>
                  <a:lnTo>
                    <a:pt x="135970" y="30593"/>
                  </a:lnTo>
                  <a:lnTo>
                    <a:pt x="139369" y="23794"/>
                  </a:lnTo>
                  <a:lnTo>
                    <a:pt x="292336" y="3399"/>
                  </a:lnTo>
                  <a:lnTo>
                    <a:pt x="492892" y="0"/>
                  </a:lnTo>
                  <a:lnTo>
                    <a:pt x="781829" y="0"/>
                  </a:lnTo>
                  <a:lnTo>
                    <a:pt x="1356303" y="0"/>
                  </a:lnTo>
                  <a:lnTo>
                    <a:pt x="1706426" y="10197"/>
                  </a:lnTo>
                  <a:lnTo>
                    <a:pt x="2406673" y="40791"/>
                  </a:lnTo>
                  <a:lnTo>
                    <a:pt x="2831580" y="57787"/>
                  </a:lnTo>
                  <a:lnTo>
                    <a:pt x="3276883" y="74783"/>
                  </a:lnTo>
                  <a:lnTo>
                    <a:pt x="3644003" y="84981"/>
                  </a:lnTo>
                  <a:lnTo>
                    <a:pt x="3868354" y="88380"/>
                  </a:lnTo>
                  <a:lnTo>
                    <a:pt x="3949936" y="101977"/>
                  </a:lnTo>
                  <a:lnTo>
                    <a:pt x="4038316" y="125772"/>
                  </a:lnTo>
                  <a:lnTo>
                    <a:pt x="4079107" y="139369"/>
                  </a:lnTo>
                  <a:lnTo>
                    <a:pt x="4119899" y="156365"/>
                  </a:lnTo>
                  <a:lnTo>
                    <a:pt x="4140294" y="166563"/>
                  </a:lnTo>
                  <a:lnTo>
                    <a:pt x="4153891" y="173362"/>
                  </a:lnTo>
                  <a:lnTo>
                    <a:pt x="4157290" y="180160"/>
                  </a:lnTo>
                  <a:lnTo>
                    <a:pt x="4157290" y="190358"/>
                  </a:lnTo>
                  <a:lnTo>
                    <a:pt x="4150492" y="207354"/>
                  </a:lnTo>
                  <a:lnTo>
                    <a:pt x="4130096" y="241347"/>
                  </a:lnTo>
                  <a:lnTo>
                    <a:pt x="4102902" y="268541"/>
                  </a:lnTo>
                  <a:lnTo>
                    <a:pt x="4065510" y="295735"/>
                  </a:lnTo>
                  <a:lnTo>
                    <a:pt x="4011122" y="319530"/>
                  </a:lnTo>
                  <a:lnTo>
                    <a:pt x="3919342" y="346724"/>
                  </a:lnTo>
                  <a:lnTo>
                    <a:pt x="3769775" y="367119"/>
                  </a:lnTo>
                  <a:lnTo>
                    <a:pt x="3613409" y="377317"/>
                  </a:lnTo>
                  <a:lnTo>
                    <a:pt x="3453644" y="384116"/>
                  </a:lnTo>
                  <a:lnTo>
                    <a:pt x="3321073" y="360321"/>
                  </a:lnTo>
                  <a:lnTo>
                    <a:pt x="2987946" y="309332"/>
                  </a:lnTo>
                  <a:lnTo>
                    <a:pt x="2654819" y="275339"/>
                  </a:lnTo>
                  <a:lnTo>
                    <a:pt x="2253707" y="244746"/>
                  </a:lnTo>
                  <a:lnTo>
                    <a:pt x="2090542" y="23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CF4B9462-FD34-4946-B653-3312D7AF28D5}"/>
                </a:ext>
              </a:extLst>
            </p:cNvPr>
            <p:cNvSpPr/>
            <p:nvPr/>
          </p:nvSpPr>
          <p:spPr>
            <a:xfrm rot="5400000">
              <a:off x="3073400" y="1590675"/>
              <a:ext cx="1509713" cy="1439863"/>
            </a:xfrm>
            <a:custGeom>
              <a:avLst/>
              <a:gdLst>
                <a:gd name="connsiteX0" fmla="*/ 995363 w 1509713"/>
                <a:gd name="connsiteY0" fmla="*/ 121444 h 1440656"/>
                <a:gd name="connsiteX1" fmla="*/ 702469 w 1509713"/>
                <a:gd name="connsiteY1" fmla="*/ 102394 h 1440656"/>
                <a:gd name="connsiteX2" fmla="*/ 290513 w 1509713"/>
                <a:gd name="connsiteY2" fmla="*/ 71438 h 1440656"/>
                <a:gd name="connsiteX3" fmla="*/ 269082 w 1509713"/>
                <a:gd name="connsiteY3" fmla="*/ 69056 h 1440656"/>
                <a:gd name="connsiteX4" fmla="*/ 252413 w 1509713"/>
                <a:gd name="connsiteY4" fmla="*/ 50006 h 1440656"/>
                <a:gd name="connsiteX5" fmla="*/ 235744 w 1509713"/>
                <a:gd name="connsiteY5" fmla="*/ 28575 h 1440656"/>
                <a:gd name="connsiteX6" fmla="*/ 216694 w 1509713"/>
                <a:gd name="connsiteY6" fmla="*/ 9525 h 1440656"/>
                <a:gd name="connsiteX7" fmla="*/ 197644 w 1509713"/>
                <a:gd name="connsiteY7" fmla="*/ 0 h 1440656"/>
                <a:gd name="connsiteX8" fmla="*/ 188119 w 1509713"/>
                <a:gd name="connsiteY8" fmla="*/ 0 h 1440656"/>
                <a:gd name="connsiteX9" fmla="*/ 180975 w 1509713"/>
                <a:gd name="connsiteY9" fmla="*/ 0 h 1440656"/>
                <a:gd name="connsiteX10" fmla="*/ 169069 w 1509713"/>
                <a:gd name="connsiteY10" fmla="*/ 4763 h 1440656"/>
                <a:gd name="connsiteX11" fmla="*/ 150019 w 1509713"/>
                <a:gd name="connsiteY11" fmla="*/ 28575 h 1440656"/>
                <a:gd name="connsiteX12" fmla="*/ 121444 w 1509713"/>
                <a:gd name="connsiteY12" fmla="*/ 71438 h 1440656"/>
                <a:gd name="connsiteX13" fmla="*/ 92869 w 1509713"/>
                <a:gd name="connsiteY13" fmla="*/ 121444 h 1440656"/>
                <a:gd name="connsiteX14" fmla="*/ 40482 w 1509713"/>
                <a:gd name="connsiteY14" fmla="*/ 230981 h 1440656"/>
                <a:gd name="connsiteX15" fmla="*/ 0 w 1509713"/>
                <a:gd name="connsiteY15" fmla="*/ 323850 h 1440656"/>
                <a:gd name="connsiteX16" fmla="*/ 0 w 1509713"/>
                <a:gd name="connsiteY16" fmla="*/ 333375 h 1440656"/>
                <a:gd name="connsiteX17" fmla="*/ 9525 w 1509713"/>
                <a:gd name="connsiteY17" fmla="*/ 357188 h 1440656"/>
                <a:gd name="connsiteX18" fmla="*/ 30957 w 1509713"/>
                <a:gd name="connsiteY18" fmla="*/ 397669 h 1440656"/>
                <a:gd name="connsiteX19" fmla="*/ 50007 w 1509713"/>
                <a:gd name="connsiteY19" fmla="*/ 454819 h 1440656"/>
                <a:gd name="connsiteX20" fmla="*/ 69057 w 1509713"/>
                <a:gd name="connsiteY20" fmla="*/ 552450 h 1440656"/>
                <a:gd name="connsiteX21" fmla="*/ 88107 w 1509713"/>
                <a:gd name="connsiteY21" fmla="*/ 671513 h 1440656"/>
                <a:gd name="connsiteX22" fmla="*/ 123825 w 1509713"/>
                <a:gd name="connsiteY22" fmla="*/ 909638 h 1440656"/>
                <a:gd name="connsiteX23" fmla="*/ 209550 w 1509713"/>
                <a:gd name="connsiteY23" fmla="*/ 1440656 h 1440656"/>
                <a:gd name="connsiteX24" fmla="*/ 388144 w 1509713"/>
                <a:gd name="connsiteY24" fmla="*/ 1412081 h 1440656"/>
                <a:gd name="connsiteX25" fmla="*/ 340519 w 1509713"/>
                <a:gd name="connsiteY25" fmla="*/ 1147763 h 1440656"/>
                <a:gd name="connsiteX26" fmla="*/ 269082 w 1509713"/>
                <a:gd name="connsiteY26" fmla="*/ 742950 h 1440656"/>
                <a:gd name="connsiteX27" fmla="*/ 221457 w 1509713"/>
                <a:gd name="connsiteY27" fmla="*/ 478631 h 1440656"/>
                <a:gd name="connsiteX28" fmla="*/ 216694 w 1509713"/>
                <a:gd name="connsiteY28" fmla="*/ 435769 h 1440656"/>
                <a:gd name="connsiteX29" fmla="*/ 219075 w 1509713"/>
                <a:gd name="connsiteY29" fmla="*/ 414338 h 1440656"/>
                <a:gd name="connsiteX30" fmla="*/ 226219 w 1509713"/>
                <a:gd name="connsiteY30" fmla="*/ 395288 h 1440656"/>
                <a:gd name="connsiteX31" fmla="*/ 235744 w 1509713"/>
                <a:gd name="connsiteY31" fmla="*/ 381000 h 1440656"/>
                <a:gd name="connsiteX32" fmla="*/ 254794 w 1509713"/>
                <a:gd name="connsiteY32" fmla="*/ 371475 h 1440656"/>
                <a:gd name="connsiteX33" fmla="*/ 280988 w 1509713"/>
                <a:gd name="connsiteY33" fmla="*/ 364331 h 1440656"/>
                <a:gd name="connsiteX34" fmla="*/ 431007 w 1509713"/>
                <a:gd name="connsiteY34" fmla="*/ 361950 h 1440656"/>
                <a:gd name="connsiteX35" fmla="*/ 671513 w 1509713"/>
                <a:gd name="connsiteY35" fmla="*/ 359569 h 1440656"/>
                <a:gd name="connsiteX36" fmla="*/ 871538 w 1509713"/>
                <a:gd name="connsiteY36" fmla="*/ 361950 h 1440656"/>
                <a:gd name="connsiteX37" fmla="*/ 1166813 w 1509713"/>
                <a:gd name="connsiteY37" fmla="*/ 381000 h 1440656"/>
                <a:gd name="connsiteX38" fmla="*/ 1273969 w 1509713"/>
                <a:gd name="connsiteY38" fmla="*/ 385763 h 1440656"/>
                <a:gd name="connsiteX39" fmla="*/ 1471613 w 1509713"/>
                <a:gd name="connsiteY39" fmla="*/ 333375 h 1440656"/>
                <a:gd name="connsiteX40" fmla="*/ 1488282 w 1509713"/>
                <a:gd name="connsiteY40" fmla="*/ 316706 h 1440656"/>
                <a:gd name="connsiteX41" fmla="*/ 1497807 w 1509713"/>
                <a:gd name="connsiteY41" fmla="*/ 297656 h 1440656"/>
                <a:gd name="connsiteX42" fmla="*/ 1507332 w 1509713"/>
                <a:gd name="connsiteY42" fmla="*/ 278606 h 1440656"/>
                <a:gd name="connsiteX43" fmla="*/ 1509713 w 1509713"/>
                <a:gd name="connsiteY43" fmla="*/ 254794 h 1440656"/>
                <a:gd name="connsiteX44" fmla="*/ 1504950 w 1509713"/>
                <a:gd name="connsiteY44" fmla="*/ 230981 h 1440656"/>
                <a:gd name="connsiteX45" fmla="*/ 1495425 w 1509713"/>
                <a:gd name="connsiteY45" fmla="*/ 211931 h 1440656"/>
                <a:gd name="connsiteX46" fmla="*/ 1478757 w 1509713"/>
                <a:gd name="connsiteY46" fmla="*/ 195263 h 1440656"/>
                <a:gd name="connsiteX47" fmla="*/ 1452563 w 1509713"/>
                <a:gd name="connsiteY47" fmla="*/ 183356 h 1440656"/>
                <a:gd name="connsiteX48" fmla="*/ 1362075 w 1509713"/>
                <a:gd name="connsiteY48" fmla="*/ 166688 h 1440656"/>
                <a:gd name="connsiteX49" fmla="*/ 1259682 w 1509713"/>
                <a:gd name="connsiteY49" fmla="*/ 145256 h 1440656"/>
                <a:gd name="connsiteX50" fmla="*/ 1223963 w 1509713"/>
                <a:gd name="connsiteY50" fmla="*/ 138113 h 1440656"/>
                <a:gd name="connsiteX51" fmla="*/ 995363 w 1509713"/>
                <a:gd name="connsiteY51" fmla="*/ 121444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1440656">
                  <a:moveTo>
                    <a:pt x="995363" y="121444"/>
                  </a:moveTo>
                  <a:lnTo>
                    <a:pt x="702469" y="102394"/>
                  </a:lnTo>
                  <a:lnTo>
                    <a:pt x="290513" y="71438"/>
                  </a:lnTo>
                  <a:lnTo>
                    <a:pt x="269082" y="69056"/>
                  </a:lnTo>
                  <a:lnTo>
                    <a:pt x="252413" y="50006"/>
                  </a:lnTo>
                  <a:lnTo>
                    <a:pt x="235744" y="28575"/>
                  </a:lnTo>
                  <a:lnTo>
                    <a:pt x="216694" y="9525"/>
                  </a:lnTo>
                  <a:lnTo>
                    <a:pt x="197644" y="0"/>
                  </a:lnTo>
                  <a:lnTo>
                    <a:pt x="188119" y="0"/>
                  </a:lnTo>
                  <a:lnTo>
                    <a:pt x="180975" y="0"/>
                  </a:lnTo>
                  <a:lnTo>
                    <a:pt x="169069" y="4763"/>
                  </a:lnTo>
                  <a:lnTo>
                    <a:pt x="150019" y="28575"/>
                  </a:lnTo>
                  <a:lnTo>
                    <a:pt x="121444" y="71438"/>
                  </a:lnTo>
                  <a:lnTo>
                    <a:pt x="92869" y="121444"/>
                  </a:lnTo>
                  <a:lnTo>
                    <a:pt x="40482" y="230981"/>
                  </a:lnTo>
                  <a:lnTo>
                    <a:pt x="0" y="323850"/>
                  </a:lnTo>
                  <a:lnTo>
                    <a:pt x="0" y="333375"/>
                  </a:lnTo>
                  <a:lnTo>
                    <a:pt x="9525" y="357188"/>
                  </a:lnTo>
                  <a:lnTo>
                    <a:pt x="30957" y="397669"/>
                  </a:lnTo>
                  <a:lnTo>
                    <a:pt x="50007" y="454819"/>
                  </a:lnTo>
                  <a:lnTo>
                    <a:pt x="69057" y="552450"/>
                  </a:lnTo>
                  <a:lnTo>
                    <a:pt x="88107" y="671513"/>
                  </a:lnTo>
                  <a:lnTo>
                    <a:pt x="123825" y="909638"/>
                  </a:lnTo>
                  <a:lnTo>
                    <a:pt x="209550" y="1440656"/>
                  </a:lnTo>
                  <a:lnTo>
                    <a:pt x="388144" y="1412081"/>
                  </a:lnTo>
                  <a:lnTo>
                    <a:pt x="340519" y="1147763"/>
                  </a:lnTo>
                  <a:lnTo>
                    <a:pt x="269082" y="742950"/>
                  </a:lnTo>
                  <a:lnTo>
                    <a:pt x="221457" y="478631"/>
                  </a:lnTo>
                  <a:lnTo>
                    <a:pt x="216694" y="435769"/>
                  </a:lnTo>
                  <a:lnTo>
                    <a:pt x="219075" y="414338"/>
                  </a:lnTo>
                  <a:lnTo>
                    <a:pt x="226219" y="395288"/>
                  </a:lnTo>
                  <a:lnTo>
                    <a:pt x="235744" y="381000"/>
                  </a:lnTo>
                  <a:lnTo>
                    <a:pt x="254794" y="371475"/>
                  </a:lnTo>
                  <a:lnTo>
                    <a:pt x="280988" y="364331"/>
                  </a:lnTo>
                  <a:lnTo>
                    <a:pt x="431007" y="361950"/>
                  </a:lnTo>
                  <a:lnTo>
                    <a:pt x="671513" y="359569"/>
                  </a:lnTo>
                  <a:lnTo>
                    <a:pt x="871538" y="361950"/>
                  </a:lnTo>
                  <a:lnTo>
                    <a:pt x="1166813" y="381000"/>
                  </a:lnTo>
                  <a:lnTo>
                    <a:pt x="1273969" y="385763"/>
                  </a:lnTo>
                  <a:lnTo>
                    <a:pt x="1471613" y="333375"/>
                  </a:lnTo>
                  <a:lnTo>
                    <a:pt x="1488282" y="316706"/>
                  </a:lnTo>
                  <a:lnTo>
                    <a:pt x="1497807" y="297656"/>
                  </a:lnTo>
                  <a:lnTo>
                    <a:pt x="1507332" y="278606"/>
                  </a:lnTo>
                  <a:lnTo>
                    <a:pt x="1509713" y="254794"/>
                  </a:lnTo>
                  <a:lnTo>
                    <a:pt x="1504950" y="230981"/>
                  </a:lnTo>
                  <a:lnTo>
                    <a:pt x="1495425" y="211931"/>
                  </a:lnTo>
                  <a:lnTo>
                    <a:pt x="1478757" y="195263"/>
                  </a:lnTo>
                  <a:lnTo>
                    <a:pt x="1452563" y="183356"/>
                  </a:lnTo>
                  <a:lnTo>
                    <a:pt x="1362075" y="166688"/>
                  </a:lnTo>
                  <a:lnTo>
                    <a:pt x="1259682" y="145256"/>
                  </a:lnTo>
                  <a:lnTo>
                    <a:pt x="1223963" y="138113"/>
                  </a:lnTo>
                  <a:lnTo>
                    <a:pt x="99536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3A1338A2-B621-45C0-AF86-621457B74071}"/>
                </a:ext>
              </a:extLst>
            </p:cNvPr>
            <p:cNvSpPr/>
            <p:nvPr/>
          </p:nvSpPr>
          <p:spPr>
            <a:xfrm rot="5400000">
              <a:off x="3529807" y="1804194"/>
              <a:ext cx="347662" cy="1143000"/>
            </a:xfrm>
            <a:custGeom>
              <a:avLst/>
              <a:gdLst>
                <a:gd name="connsiteX0" fmla="*/ 97631 w 347663"/>
                <a:gd name="connsiteY0" fmla="*/ 747712 h 1143000"/>
                <a:gd name="connsiteX1" fmla="*/ 0 w 347663"/>
                <a:gd name="connsiteY1" fmla="*/ 207169 h 1143000"/>
                <a:gd name="connsiteX2" fmla="*/ 0 w 347663"/>
                <a:gd name="connsiteY2" fmla="*/ 0 h 1143000"/>
                <a:gd name="connsiteX3" fmla="*/ 207169 w 347663"/>
                <a:gd name="connsiteY3" fmla="*/ 28575 h 1143000"/>
                <a:gd name="connsiteX4" fmla="*/ 200025 w 347663"/>
                <a:gd name="connsiteY4" fmla="*/ 238125 h 1143000"/>
                <a:gd name="connsiteX5" fmla="*/ 216694 w 347663"/>
                <a:gd name="connsiteY5" fmla="*/ 338137 h 1143000"/>
                <a:gd name="connsiteX6" fmla="*/ 280988 w 347663"/>
                <a:gd name="connsiteY6" fmla="*/ 733425 h 1143000"/>
                <a:gd name="connsiteX7" fmla="*/ 347663 w 347663"/>
                <a:gd name="connsiteY7" fmla="*/ 1143000 h 1143000"/>
                <a:gd name="connsiteX8" fmla="*/ 166688 w 347663"/>
                <a:gd name="connsiteY8" fmla="*/ 1140619 h 1143000"/>
                <a:gd name="connsiteX9" fmla="*/ 128588 w 347663"/>
                <a:gd name="connsiteY9" fmla="*/ 919162 h 1143000"/>
                <a:gd name="connsiteX10" fmla="*/ 97631 w 347663"/>
                <a:gd name="connsiteY10" fmla="*/ 747712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1143000">
                  <a:moveTo>
                    <a:pt x="97631" y="747712"/>
                  </a:moveTo>
                  <a:lnTo>
                    <a:pt x="0" y="207169"/>
                  </a:lnTo>
                  <a:lnTo>
                    <a:pt x="0" y="0"/>
                  </a:lnTo>
                  <a:lnTo>
                    <a:pt x="207169" y="28575"/>
                  </a:lnTo>
                  <a:lnTo>
                    <a:pt x="200025" y="238125"/>
                  </a:lnTo>
                  <a:lnTo>
                    <a:pt x="216694" y="338137"/>
                  </a:lnTo>
                  <a:lnTo>
                    <a:pt x="280988" y="733425"/>
                  </a:lnTo>
                  <a:lnTo>
                    <a:pt x="347663" y="1143000"/>
                  </a:lnTo>
                  <a:lnTo>
                    <a:pt x="166688" y="1140619"/>
                  </a:lnTo>
                  <a:lnTo>
                    <a:pt x="128588" y="919162"/>
                  </a:lnTo>
                  <a:lnTo>
                    <a:pt x="97631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F958FEBE-862D-4C77-B7E5-35E3ABE00884}"/>
                </a:ext>
              </a:extLst>
            </p:cNvPr>
            <p:cNvSpPr/>
            <p:nvPr/>
          </p:nvSpPr>
          <p:spPr>
            <a:xfrm rot="5400000">
              <a:off x="3505994" y="2402682"/>
              <a:ext cx="365125" cy="1138237"/>
            </a:xfrm>
            <a:custGeom>
              <a:avLst/>
              <a:gdLst>
                <a:gd name="connsiteX0" fmla="*/ 83344 w 364331"/>
                <a:gd name="connsiteY0" fmla="*/ 471487 h 1138237"/>
                <a:gd name="connsiteX1" fmla="*/ 0 w 364331"/>
                <a:gd name="connsiteY1" fmla="*/ 23812 h 1138237"/>
                <a:gd name="connsiteX2" fmla="*/ 264319 w 364331"/>
                <a:gd name="connsiteY2" fmla="*/ 0 h 1138237"/>
                <a:gd name="connsiteX3" fmla="*/ 242887 w 364331"/>
                <a:gd name="connsiteY3" fmla="*/ 42862 h 1138237"/>
                <a:gd name="connsiteX4" fmla="*/ 230981 w 364331"/>
                <a:gd name="connsiteY4" fmla="*/ 69056 h 1138237"/>
                <a:gd name="connsiteX5" fmla="*/ 221456 w 364331"/>
                <a:gd name="connsiteY5" fmla="*/ 128587 h 1138237"/>
                <a:gd name="connsiteX6" fmla="*/ 216694 w 364331"/>
                <a:gd name="connsiteY6" fmla="*/ 226218 h 1138237"/>
                <a:gd name="connsiteX7" fmla="*/ 216694 w 364331"/>
                <a:gd name="connsiteY7" fmla="*/ 276225 h 1138237"/>
                <a:gd name="connsiteX8" fmla="*/ 242887 w 364331"/>
                <a:gd name="connsiteY8" fmla="*/ 431006 h 1138237"/>
                <a:gd name="connsiteX9" fmla="*/ 288131 w 364331"/>
                <a:gd name="connsiteY9" fmla="*/ 685800 h 1138237"/>
                <a:gd name="connsiteX10" fmla="*/ 364331 w 364331"/>
                <a:gd name="connsiteY10" fmla="*/ 1138237 h 1138237"/>
                <a:gd name="connsiteX11" fmla="*/ 164306 w 364331"/>
                <a:gd name="connsiteY11" fmla="*/ 1131093 h 1138237"/>
                <a:gd name="connsiteX12" fmla="*/ 169069 w 364331"/>
                <a:gd name="connsiteY12" fmla="*/ 940593 h 1138237"/>
                <a:gd name="connsiteX13" fmla="*/ 164306 w 364331"/>
                <a:gd name="connsiteY13" fmla="*/ 912018 h 1138237"/>
                <a:gd name="connsiteX14" fmla="*/ 128587 w 364331"/>
                <a:gd name="connsiteY14" fmla="*/ 716756 h 1138237"/>
                <a:gd name="connsiteX15" fmla="*/ 83344 w 364331"/>
                <a:gd name="connsiteY15" fmla="*/ 471487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138237">
                  <a:moveTo>
                    <a:pt x="83344" y="471487"/>
                  </a:moveTo>
                  <a:lnTo>
                    <a:pt x="0" y="23812"/>
                  </a:lnTo>
                  <a:lnTo>
                    <a:pt x="264319" y="0"/>
                  </a:lnTo>
                  <a:lnTo>
                    <a:pt x="242887" y="42862"/>
                  </a:lnTo>
                  <a:lnTo>
                    <a:pt x="230981" y="69056"/>
                  </a:lnTo>
                  <a:lnTo>
                    <a:pt x="221456" y="128587"/>
                  </a:lnTo>
                  <a:lnTo>
                    <a:pt x="216694" y="226218"/>
                  </a:lnTo>
                  <a:lnTo>
                    <a:pt x="216694" y="276225"/>
                  </a:lnTo>
                  <a:lnTo>
                    <a:pt x="242887" y="431006"/>
                  </a:lnTo>
                  <a:lnTo>
                    <a:pt x="288131" y="685800"/>
                  </a:lnTo>
                  <a:lnTo>
                    <a:pt x="364331" y="1138237"/>
                  </a:lnTo>
                  <a:lnTo>
                    <a:pt x="164306" y="1131093"/>
                  </a:lnTo>
                  <a:lnTo>
                    <a:pt x="169069" y="940593"/>
                  </a:lnTo>
                  <a:lnTo>
                    <a:pt x="164306" y="912018"/>
                  </a:lnTo>
                  <a:lnTo>
                    <a:pt x="128587" y="716756"/>
                  </a:lnTo>
                  <a:lnTo>
                    <a:pt x="83344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1DB563FF-8E70-4570-B613-D096EB65D152}"/>
                </a:ext>
              </a:extLst>
            </p:cNvPr>
            <p:cNvSpPr/>
            <p:nvPr/>
          </p:nvSpPr>
          <p:spPr>
            <a:xfrm rot="5400000">
              <a:off x="4632325" y="2019301"/>
              <a:ext cx="1489075" cy="438150"/>
            </a:xfrm>
            <a:custGeom>
              <a:avLst/>
              <a:gdLst>
                <a:gd name="connsiteX0" fmla="*/ 1171575 w 1488281"/>
                <a:gd name="connsiteY0" fmla="*/ 7144 h 438150"/>
                <a:gd name="connsiteX1" fmla="*/ 838200 w 1488281"/>
                <a:gd name="connsiteY1" fmla="*/ 26194 h 438150"/>
                <a:gd name="connsiteX2" fmla="*/ 716756 w 1488281"/>
                <a:gd name="connsiteY2" fmla="*/ 45244 h 438150"/>
                <a:gd name="connsiteX3" fmla="*/ 507206 w 1488281"/>
                <a:gd name="connsiteY3" fmla="*/ 57150 h 438150"/>
                <a:gd name="connsiteX4" fmla="*/ 278606 w 1488281"/>
                <a:gd name="connsiteY4" fmla="*/ 69056 h 438150"/>
                <a:gd name="connsiteX5" fmla="*/ 114300 w 1488281"/>
                <a:gd name="connsiteY5" fmla="*/ 138113 h 438150"/>
                <a:gd name="connsiteX6" fmla="*/ 104775 w 1488281"/>
                <a:gd name="connsiteY6" fmla="*/ 185738 h 438150"/>
                <a:gd name="connsiteX7" fmla="*/ 83344 w 1488281"/>
                <a:gd name="connsiteY7" fmla="*/ 252413 h 438150"/>
                <a:gd name="connsiteX8" fmla="*/ 54769 w 1488281"/>
                <a:gd name="connsiteY8" fmla="*/ 314325 h 438150"/>
                <a:gd name="connsiteX9" fmla="*/ 21431 w 1488281"/>
                <a:gd name="connsiteY9" fmla="*/ 369094 h 438150"/>
                <a:gd name="connsiteX10" fmla="*/ 4762 w 1488281"/>
                <a:gd name="connsiteY10" fmla="*/ 400050 h 438150"/>
                <a:gd name="connsiteX11" fmla="*/ 0 w 1488281"/>
                <a:gd name="connsiteY11" fmla="*/ 419100 h 438150"/>
                <a:gd name="connsiteX12" fmla="*/ 0 w 1488281"/>
                <a:gd name="connsiteY12" fmla="*/ 428625 h 438150"/>
                <a:gd name="connsiteX13" fmla="*/ 7144 w 1488281"/>
                <a:gd name="connsiteY13" fmla="*/ 438150 h 438150"/>
                <a:gd name="connsiteX14" fmla="*/ 23812 w 1488281"/>
                <a:gd name="connsiteY14" fmla="*/ 438150 h 438150"/>
                <a:gd name="connsiteX15" fmla="*/ 52387 w 1488281"/>
                <a:gd name="connsiteY15" fmla="*/ 426244 h 438150"/>
                <a:gd name="connsiteX16" fmla="*/ 76200 w 1488281"/>
                <a:gd name="connsiteY16" fmla="*/ 404813 h 438150"/>
                <a:gd name="connsiteX17" fmla="*/ 111919 w 1488281"/>
                <a:gd name="connsiteY17" fmla="*/ 371475 h 438150"/>
                <a:gd name="connsiteX18" fmla="*/ 157162 w 1488281"/>
                <a:gd name="connsiteY18" fmla="*/ 333375 h 438150"/>
                <a:gd name="connsiteX19" fmla="*/ 202406 w 1488281"/>
                <a:gd name="connsiteY19" fmla="*/ 302419 h 438150"/>
                <a:gd name="connsiteX20" fmla="*/ 259556 w 1488281"/>
                <a:gd name="connsiteY20" fmla="*/ 278606 h 438150"/>
                <a:gd name="connsiteX21" fmla="*/ 307181 w 1488281"/>
                <a:gd name="connsiteY21" fmla="*/ 271463 h 438150"/>
                <a:gd name="connsiteX22" fmla="*/ 466725 w 1488281"/>
                <a:gd name="connsiteY22" fmla="*/ 271463 h 438150"/>
                <a:gd name="connsiteX23" fmla="*/ 788194 w 1488281"/>
                <a:gd name="connsiteY23" fmla="*/ 271463 h 438150"/>
                <a:gd name="connsiteX24" fmla="*/ 1126331 w 1488281"/>
                <a:gd name="connsiteY24" fmla="*/ 269081 h 438150"/>
                <a:gd name="connsiteX25" fmla="*/ 1197769 w 1488281"/>
                <a:gd name="connsiteY25" fmla="*/ 264319 h 438150"/>
                <a:gd name="connsiteX26" fmla="*/ 1250156 w 1488281"/>
                <a:gd name="connsiteY26" fmla="*/ 257175 h 438150"/>
                <a:gd name="connsiteX27" fmla="*/ 1290637 w 1488281"/>
                <a:gd name="connsiteY27" fmla="*/ 252413 h 438150"/>
                <a:gd name="connsiteX28" fmla="*/ 1347787 w 1488281"/>
                <a:gd name="connsiteY28" fmla="*/ 235744 h 438150"/>
                <a:gd name="connsiteX29" fmla="*/ 1395412 w 1488281"/>
                <a:gd name="connsiteY29" fmla="*/ 216694 h 438150"/>
                <a:gd name="connsiteX30" fmla="*/ 1433512 w 1488281"/>
                <a:gd name="connsiteY30" fmla="*/ 192881 h 438150"/>
                <a:gd name="connsiteX31" fmla="*/ 1454944 w 1488281"/>
                <a:gd name="connsiteY31" fmla="*/ 173831 h 438150"/>
                <a:gd name="connsiteX32" fmla="*/ 1471612 w 1488281"/>
                <a:gd name="connsiteY32" fmla="*/ 147638 h 438150"/>
                <a:gd name="connsiteX33" fmla="*/ 1481137 w 1488281"/>
                <a:gd name="connsiteY33" fmla="*/ 116681 h 438150"/>
                <a:gd name="connsiteX34" fmla="*/ 1488281 w 1488281"/>
                <a:gd name="connsiteY34" fmla="*/ 83344 h 438150"/>
                <a:gd name="connsiteX35" fmla="*/ 1488281 w 1488281"/>
                <a:gd name="connsiteY35" fmla="*/ 71438 h 438150"/>
                <a:gd name="connsiteX36" fmla="*/ 1471612 w 1488281"/>
                <a:gd name="connsiteY36" fmla="*/ 50006 h 438150"/>
                <a:gd name="connsiteX37" fmla="*/ 1288256 w 1488281"/>
                <a:gd name="connsiteY37" fmla="*/ 0 h 438150"/>
                <a:gd name="connsiteX38" fmla="*/ 1171575 w 1488281"/>
                <a:gd name="connsiteY38" fmla="*/ 71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8281" h="438150">
                  <a:moveTo>
                    <a:pt x="1171575" y="7144"/>
                  </a:moveTo>
                  <a:lnTo>
                    <a:pt x="838200" y="26194"/>
                  </a:lnTo>
                  <a:lnTo>
                    <a:pt x="716756" y="45244"/>
                  </a:lnTo>
                  <a:lnTo>
                    <a:pt x="507206" y="57150"/>
                  </a:lnTo>
                  <a:lnTo>
                    <a:pt x="278606" y="69056"/>
                  </a:lnTo>
                  <a:lnTo>
                    <a:pt x="114300" y="138113"/>
                  </a:lnTo>
                  <a:lnTo>
                    <a:pt x="104775" y="185738"/>
                  </a:lnTo>
                  <a:lnTo>
                    <a:pt x="83344" y="252413"/>
                  </a:lnTo>
                  <a:lnTo>
                    <a:pt x="54769" y="314325"/>
                  </a:lnTo>
                  <a:lnTo>
                    <a:pt x="21431" y="369094"/>
                  </a:lnTo>
                  <a:lnTo>
                    <a:pt x="4762" y="400050"/>
                  </a:lnTo>
                  <a:lnTo>
                    <a:pt x="0" y="419100"/>
                  </a:lnTo>
                  <a:lnTo>
                    <a:pt x="0" y="428625"/>
                  </a:lnTo>
                  <a:lnTo>
                    <a:pt x="7144" y="438150"/>
                  </a:lnTo>
                  <a:lnTo>
                    <a:pt x="23812" y="438150"/>
                  </a:lnTo>
                  <a:lnTo>
                    <a:pt x="52387" y="426244"/>
                  </a:lnTo>
                  <a:lnTo>
                    <a:pt x="76200" y="404813"/>
                  </a:lnTo>
                  <a:lnTo>
                    <a:pt x="111919" y="371475"/>
                  </a:lnTo>
                  <a:lnTo>
                    <a:pt x="157162" y="333375"/>
                  </a:lnTo>
                  <a:lnTo>
                    <a:pt x="202406" y="302419"/>
                  </a:lnTo>
                  <a:lnTo>
                    <a:pt x="259556" y="278606"/>
                  </a:lnTo>
                  <a:lnTo>
                    <a:pt x="307181" y="271463"/>
                  </a:lnTo>
                  <a:lnTo>
                    <a:pt x="466725" y="271463"/>
                  </a:lnTo>
                  <a:lnTo>
                    <a:pt x="788194" y="271463"/>
                  </a:lnTo>
                  <a:lnTo>
                    <a:pt x="1126331" y="269081"/>
                  </a:lnTo>
                  <a:lnTo>
                    <a:pt x="1197769" y="264319"/>
                  </a:lnTo>
                  <a:lnTo>
                    <a:pt x="1250156" y="257175"/>
                  </a:lnTo>
                  <a:lnTo>
                    <a:pt x="1290637" y="252413"/>
                  </a:lnTo>
                  <a:lnTo>
                    <a:pt x="1347787" y="235744"/>
                  </a:lnTo>
                  <a:lnTo>
                    <a:pt x="1395412" y="216694"/>
                  </a:lnTo>
                  <a:lnTo>
                    <a:pt x="1433512" y="192881"/>
                  </a:lnTo>
                  <a:lnTo>
                    <a:pt x="1454944" y="173831"/>
                  </a:lnTo>
                  <a:lnTo>
                    <a:pt x="1471612" y="147638"/>
                  </a:lnTo>
                  <a:lnTo>
                    <a:pt x="1481137" y="116681"/>
                  </a:lnTo>
                  <a:lnTo>
                    <a:pt x="1488281" y="83344"/>
                  </a:lnTo>
                  <a:lnTo>
                    <a:pt x="1488281" y="71438"/>
                  </a:lnTo>
                  <a:lnTo>
                    <a:pt x="1471612" y="50006"/>
                  </a:lnTo>
                  <a:lnTo>
                    <a:pt x="1288256" y="0"/>
                  </a:lnTo>
                  <a:lnTo>
                    <a:pt x="1171575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786796AC-EB13-4E85-A40F-783BBED6F907}"/>
                </a:ext>
              </a:extLst>
            </p:cNvPr>
            <p:cNvSpPr/>
            <p:nvPr/>
          </p:nvSpPr>
          <p:spPr>
            <a:xfrm rot="5400000">
              <a:off x="3905251" y="2855912"/>
              <a:ext cx="4508500" cy="1679575"/>
            </a:xfrm>
            <a:custGeom>
              <a:avLst/>
              <a:gdLst>
                <a:gd name="connsiteX0" fmla="*/ 1982419 w 4509820"/>
                <a:gd name="connsiteY0" fmla="*/ 135332 h 1678839"/>
                <a:gd name="connsiteX1" fmla="*/ 1503273 w 4509820"/>
                <a:gd name="connsiteY1" fmla="*/ 135332 h 1678839"/>
                <a:gd name="connsiteX2" fmla="*/ 1020470 w 4509820"/>
                <a:gd name="connsiteY2" fmla="*/ 124359 h 1678839"/>
                <a:gd name="connsiteX3" fmla="*/ 727862 w 4509820"/>
                <a:gd name="connsiteY3" fmla="*/ 113386 h 1678839"/>
                <a:gd name="connsiteX4" fmla="*/ 523036 w 4509820"/>
                <a:gd name="connsiteY4" fmla="*/ 98756 h 1678839"/>
                <a:gd name="connsiteX5" fmla="*/ 391363 w 4509820"/>
                <a:gd name="connsiteY5" fmla="*/ 87783 h 1678839"/>
                <a:gd name="connsiteX6" fmla="*/ 351129 w 4509820"/>
                <a:gd name="connsiteY6" fmla="*/ 76810 h 1678839"/>
                <a:gd name="connsiteX7" fmla="*/ 336499 w 4509820"/>
                <a:gd name="connsiteY7" fmla="*/ 69495 h 1678839"/>
                <a:gd name="connsiteX8" fmla="*/ 314553 w 4509820"/>
                <a:gd name="connsiteY8" fmla="*/ 51207 h 1678839"/>
                <a:gd name="connsiteX9" fmla="*/ 292608 w 4509820"/>
                <a:gd name="connsiteY9" fmla="*/ 25604 h 1678839"/>
                <a:gd name="connsiteX10" fmla="*/ 281635 w 4509820"/>
                <a:gd name="connsiteY10" fmla="*/ 7316 h 1678839"/>
                <a:gd name="connsiteX11" fmla="*/ 259689 w 4509820"/>
                <a:gd name="connsiteY11" fmla="*/ 0 h 1678839"/>
                <a:gd name="connsiteX12" fmla="*/ 248716 w 4509820"/>
                <a:gd name="connsiteY12" fmla="*/ 0 h 1678839"/>
                <a:gd name="connsiteX13" fmla="*/ 226771 w 4509820"/>
                <a:gd name="connsiteY13" fmla="*/ 7316 h 1678839"/>
                <a:gd name="connsiteX14" fmla="*/ 201168 w 4509820"/>
                <a:gd name="connsiteY14" fmla="*/ 40234 h 1678839"/>
                <a:gd name="connsiteX15" fmla="*/ 113385 w 4509820"/>
                <a:gd name="connsiteY15" fmla="*/ 157277 h 1678839"/>
                <a:gd name="connsiteX16" fmla="*/ 21945 w 4509820"/>
                <a:gd name="connsiteY16" fmla="*/ 307239 h 1678839"/>
                <a:gd name="connsiteX17" fmla="*/ 0 w 4509820"/>
                <a:gd name="connsiteY17" fmla="*/ 343815 h 1678839"/>
                <a:gd name="connsiteX18" fmla="*/ 0 w 4509820"/>
                <a:gd name="connsiteY18" fmla="*/ 373076 h 1678839"/>
                <a:gd name="connsiteX19" fmla="*/ 7315 w 4509820"/>
                <a:gd name="connsiteY19" fmla="*/ 416967 h 1678839"/>
                <a:gd name="connsiteX20" fmla="*/ 21945 w 4509820"/>
                <a:gd name="connsiteY20" fmla="*/ 464516 h 1678839"/>
                <a:gd name="connsiteX21" fmla="*/ 36576 w 4509820"/>
                <a:gd name="connsiteY21" fmla="*/ 497434 h 1678839"/>
                <a:gd name="connsiteX22" fmla="*/ 43891 w 4509820"/>
                <a:gd name="connsiteY22" fmla="*/ 519380 h 1678839"/>
                <a:gd name="connsiteX23" fmla="*/ 73152 w 4509820"/>
                <a:gd name="connsiteY23" fmla="*/ 716890 h 1678839"/>
                <a:gd name="connsiteX24" fmla="*/ 142646 w 4509820"/>
                <a:gd name="connsiteY24" fmla="*/ 1163117 h 1678839"/>
                <a:gd name="connsiteX25" fmla="*/ 164592 w 4509820"/>
                <a:gd name="connsiteY25" fmla="*/ 1320394 h 1678839"/>
                <a:gd name="connsiteX26" fmla="*/ 175564 w 4509820"/>
                <a:gd name="connsiteY26" fmla="*/ 1389888 h 1678839"/>
                <a:gd name="connsiteX27" fmla="*/ 175564 w 4509820"/>
                <a:gd name="connsiteY27" fmla="*/ 1437437 h 1678839"/>
                <a:gd name="connsiteX28" fmla="*/ 171907 w 4509820"/>
                <a:gd name="connsiteY28" fmla="*/ 1495959 h 1678839"/>
                <a:gd name="connsiteX29" fmla="*/ 168249 w 4509820"/>
                <a:gd name="connsiteY29" fmla="*/ 1539850 h 1678839"/>
                <a:gd name="connsiteX30" fmla="*/ 149961 w 4509820"/>
                <a:gd name="connsiteY30" fmla="*/ 1620317 h 1678839"/>
                <a:gd name="connsiteX31" fmla="*/ 131673 w 4509820"/>
                <a:gd name="connsiteY31" fmla="*/ 1678839 h 1678839"/>
                <a:gd name="connsiteX32" fmla="*/ 362102 w 4509820"/>
                <a:gd name="connsiteY32" fmla="*/ 1543508 h 1678839"/>
                <a:gd name="connsiteX33" fmla="*/ 325526 w 4509820"/>
                <a:gd name="connsiteY33" fmla="*/ 1247242 h 1678839"/>
                <a:gd name="connsiteX34" fmla="*/ 281635 w 4509820"/>
                <a:gd name="connsiteY34" fmla="*/ 903428 h 1678839"/>
                <a:gd name="connsiteX35" fmla="*/ 219456 w 4509820"/>
                <a:gd name="connsiteY35" fmla="*/ 464516 h 1678839"/>
                <a:gd name="connsiteX36" fmla="*/ 219456 w 4509820"/>
                <a:gd name="connsiteY36" fmla="*/ 438912 h 1678839"/>
                <a:gd name="connsiteX37" fmla="*/ 230428 w 4509820"/>
                <a:gd name="connsiteY37" fmla="*/ 413309 h 1678839"/>
                <a:gd name="connsiteX38" fmla="*/ 237744 w 4509820"/>
                <a:gd name="connsiteY38" fmla="*/ 402336 h 1678839"/>
                <a:gd name="connsiteX39" fmla="*/ 256032 w 4509820"/>
                <a:gd name="connsiteY39" fmla="*/ 391364 h 1678839"/>
                <a:gd name="connsiteX40" fmla="*/ 288950 w 4509820"/>
                <a:gd name="connsiteY40" fmla="*/ 380391 h 1678839"/>
                <a:gd name="connsiteX41" fmla="*/ 354787 w 4509820"/>
                <a:gd name="connsiteY41" fmla="*/ 376733 h 1678839"/>
                <a:gd name="connsiteX42" fmla="*/ 607161 w 4509820"/>
                <a:gd name="connsiteY42" fmla="*/ 376733 h 1678839"/>
                <a:gd name="connsiteX43" fmla="*/ 1133856 w 4509820"/>
                <a:gd name="connsiteY43" fmla="*/ 376733 h 1678839"/>
                <a:gd name="connsiteX44" fmla="*/ 1203350 w 4509820"/>
                <a:gd name="connsiteY44" fmla="*/ 376733 h 1678839"/>
                <a:gd name="connsiteX45" fmla="*/ 1386230 w 4509820"/>
                <a:gd name="connsiteY45" fmla="*/ 354788 h 1678839"/>
                <a:gd name="connsiteX46" fmla="*/ 1638604 w 4509820"/>
                <a:gd name="connsiteY46" fmla="*/ 351130 h 1678839"/>
                <a:gd name="connsiteX47" fmla="*/ 2161641 w 4509820"/>
                <a:gd name="connsiteY47" fmla="*/ 354788 h 1678839"/>
                <a:gd name="connsiteX48" fmla="*/ 2684678 w 4509820"/>
                <a:gd name="connsiteY48" fmla="*/ 354788 h 1678839"/>
                <a:gd name="connsiteX49" fmla="*/ 3171139 w 4509820"/>
                <a:gd name="connsiteY49" fmla="*/ 354788 h 1678839"/>
                <a:gd name="connsiteX50" fmla="*/ 3734409 w 4509820"/>
                <a:gd name="connsiteY50" fmla="*/ 354788 h 1678839"/>
                <a:gd name="connsiteX51" fmla="*/ 3895344 w 4509820"/>
                <a:gd name="connsiteY51" fmla="*/ 358445 h 1678839"/>
                <a:gd name="connsiteX52" fmla="*/ 3920947 w 4509820"/>
                <a:gd name="connsiteY52" fmla="*/ 362103 h 1678839"/>
                <a:gd name="connsiteX53" fmla="*/ 3950208 w 4509820"/>
                <a:gd name="connsiteY53" fmla="*/ 369418 h 1678839"/>
                <a:gd name="connsiteX54" fmla="*/ 4392777 w 4509820"/>
                <a:gd name="connsiteY54" fmla="*/ 398679 h 1678839"/>
                <a:gd name="connsiteX55" fmla="*/ 4425696 w 4509820"/>
                <a:gd name="connsiteY55" fmla="*/ 387706 h 1678839"/>
                <a:gd name="connsiteX56" fmla="*/ 4458614 w 4509820"/>
                <a:gd name="connsiteY56" fmla="*/ 369418 h 1678839"/>
                <a:gd name="connsiteX57" fmla="*/ 4480560 w 4509820"/>
                <a:gd name="connsiteY57" fmla="*/ 351130 h 1678839"/>
                <a:gd name="connsiteX58" fmla="*/ 4502505 w 4509820"/>
                <a:gd name="connsiteY58" fmla="*/ 318212 h 1678839"/>
                <a:gd name="connsiteX59" fmla="*/ 4509820 w 4509820"/>
                <a:gd name="connsiteY59" fmla="*/ 296266 h 1678839"/>
                <a:gd name="connsiteX60" fmla="*/ 4509820 w 4509820"/>
                <a:gd name="connsiteY60" fmla="*/ 270663 h 1678839"/>
                <a:gd name="connsiteX61" fmla="*/ 4495190 w 4509820"/>
                <a:gd name="connsiteY61" fmla="*/ 241402 h 1678839"/>
                <a:gd name="connsiteX62" fmla="*/ 4451299 w 4509820"/>
                <a:gd name="connsiteY62" fmla="*/ 208484 h 1678839"/>
                <a:gd name="connsiteX63" fmla="*/ 4385462 w 4509820"/>
                <a:gd name="connsiteY63" fmla="*/ 171908 h 1678839"/>
                <a:gd name="connsiteX64" fmla="*/ 4290364 w 4509820"/>
                <a:gd name="connsiteY64" fmla="*/ 138989 h 1678839"/>
                <a:gd name="connsiteX65" fmla="*/ 4195267 w 4509820"/>
                <a:gd name="connsiteY65" fmla="*/ 109728 h 1678839"/>
                <a:gd name="connsiteX66" fmla="*/ 4122115 w 4509820"/>
                <a:gd name="connsiteY66" fmla="*/ 91440 h 1678839"/>
                <a:gd name="connsiteX67" fmla="*/ 4012387 w 4509820"/>
                <a:gd name="connsiteY67" fmla="*/ 69495 h 1678839"/>
                <a:gd name="connsiteX68" fmla="*/ 3920947 w 4509820"/>
                <a:gd name="connsiteY68" fmla="*/ 62180 h 1678839"/>
                <a:gd name="connsiteX69" fmla="*/ 3723436 w 4509820"/>
                <a:gd name="connsiteY69" fmla="*/ 73152 h 1678839"/>
                <a:gd name="connsiteX70" fmla="*/ 3299155 w 4509820"/>
                <a:gd name="connsiteY70" fmla="*/ 91440 h 1678839"/>
                <a:gd name="connsiteX71" fmla="*/ 2874873 w 4509820"/>
                <a:gd name="connsiteY71" fmla="*/ 113386 h 1678839"/>
                <a:gd name="connsiteX72" fmla="*/ 2534716 w 4509820"/>
                <a:gd name="connsiteY72" fmla="*/ 128016 h 1678839"/>
                <a:gd name="connsiteX73" fmla="*/ 2238451 w 4509820"/>
                <a:gd name="connsiteY73" fmla="*/ 135332 h 1678839"/>
                <a:gd name="connsiteX74" fmla="*/ 1982419 w 4509820"/>
                <a:gd name="connsiteY74" fmla="*/ 135332 h 167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09820" h="1678839">
                  <a:moveTo>
                    <a:pt x="1982419" y="135332"/>
                  </a:moveTo>
                  <a:lnTo>
                    <a:pt x="1503273" y="135332"/>
                  </a:lnTo>
                  <a:lnTo>
                    <a:pt x="1020470" y="124359"/>
                  </a:lnTo>
                  <a:lnTo>
                    <a:pt x="727862" y="113386"/>
                  </a:lnTo>
                  <a:lnTo>
                    <a:pt x="523036" y="98756"/>
                  </a:lnTo>
                  <a:lnTo>
                    <a:pt x="391363" y="87783"/>
                  </a:lnTo>
                  <a:lnTo>
                    <a:pt x="351129" y="76810"/>
                  </a:lnTo>
                  <a:lnTo>
                    <a:pt x="336499" y="69495"/>
                  </a:lnTo>
                  <a:lnTo>
                    <a:pt x="314553" y="51207"/>
                  </a:lnTo>
                  <a:lnTo>
                    <a:pt x="292608" y="25604"/>
                  </a:lnTo>
                  <a:lnTo>
                    <a:pt x="281635" y="7316"/>
                  </a:lnTo>
                  <a:lnTo>
                    <a:pt x="259689" y="0"/>
                  </a:lnTo>
                  <a:lnTo>
                    <a:pt x="248716" y="0"/>
                  </a:lnTo>
                  <a:lnTo>
                    <a:pt x="226771" y="7316"/>
                  </a:lnTo>
                  <a:lnTo>
                    <a:pt x="201168" y="40234"/>
                  </a:lnTo>
                  <a:lnTo>
                    <a:pt x="113385" y="157277"/>
                  </a:lnTo>
                  <a:lnTo>
                    <a:pt x="21945" y="307239"/>
                  </a:lnTo>
                  <a:lnTo>
                    <a:pt x="0" y="343815"/>
                  </a:lnTo>
                  <a:lnTo>
                    <a:pt x="0" y="373076"/>
                  </a:lnTo>
                  <a:lnTo>
                    <a:pt x="7315" y="416967"/>
                  </a:lnTo>
                  <a:lnTo>
                    <a:pt x="21945" y="464516"/>
                  </a:lnTo>
                  <a:lnTo>
                    <a:pt x="36576" y="497434"/>
                  </a:lnTo>
                  <a:lnTo>
                    <a:pt x="43891" y="519380"/>
                  </a:lnTo>
                  <a:lnTo>
                    <a:pt x="73152" y="716890"/>
                  </a:lnTo>
                  <a:lnTo>
                    <a:pt x="142646" y="1163117"/>
                  </a:lnTo>
                  <a:lnTo>
                    <a:pt x="164592" y="1320394"/>
                  </a:lnTo>
                  <a:lnTo>
                    <a:pt x="175564" y="1389888"/>
                  </a:lnTo>
                  <a:lnTo>
                    <a:pt x="175564" y="1437437"/>
                  </a:lnTo>
                  <a:lnTo>
                    <a:pt x="171907" y="1495959"/>
                  </a:lnTo>
                  <a:lnTo>
                    <a:pt x="168249" y="1539850"/>
                  </a:lnTo>
                  <a:lnTo>
                    <a:pt x="149961" y="1620317"/>
                  </a:lnTo>
                  <a:lnTo>
                    <a:pt x="131673" y="1678839"/>
                  </a:lnTo>
                  <a:lnTo>
                    <a:pt x="362102" y="1543508"/>
                  </a:lnTo>
                  <a:lnTo>
                    <a:pt x="325526" y="1247242"/>
                  </a:lnTo>
                  <a:lnTo>
                    <a:pt x="281635" y="903428"/>
                  </a:lnTo>
                  <a:lnTo>
                    <a:pt x="219456" y="464516"/>
                  </a:lnTo>
                  <a:lnTo>
                    <a:pt x="219456" y="438912"/>
                  </a:lnTo>
                  <a:lnTo>
                    <a:pt x="230428" y="413309"/>
                  </a:lnTo>
                  <a:lnTo>
                    <a:pt x="237744" y="402336"/>
                  </a:lnTo>
                  <a:lnTo>
                    <a:pt x="256032" y="391364"/>
                  </a:lnTo>
                  <a:lnTo>
                    <a:pt x="288950" y="380391"/>
                  </a:lnTo>
                  <a:lnTo>
                    <a:pt x="354787" y="376733"/>
                  </a:lnTo>
                  <a:lnTo>
                    <a:pt x="607161" y="376733"/>
                  </a:lnTo>
                  <a:lnTo>
                    <a:pt x="1133856" y="376733"/>
                  </a:lnTo>
                  <a:lnTo>
                    <a:pt x="1203350" y="376733"/>
                  </a:lnTo>
                  <a:lnTo>
                    <a:pt x="1386230" y="354788"/>
                  </a:lnTo>
                  <a:lnTo>
                    <a:pt x="1638604" y="351130"/>
                  </a:lnTo>
                  <a:lnTo>
                    <a:pt x="2161641" y="354788"/>
                  </a:lnTo>
                  <a:lnTo>
                    <a:pt x="2684678" y="354788"/>
                  </a:lnTo>
                  <a:lnTo>
                    <a:pt x="3171139" y="354788"/>
                  </a:lnTo>
                  <a:lnTo>
                    <a:pt x="3734409" y="354788"/>
                  </a:lnTo>
                  <a:lnTo>
                    <a:pt x="3895344" y="358445"/>
                  </a:lnTo>
                  <a:lnTo>
                    <a:pt x="3920947" y="362103"/>
                  </a:lnTo>
                  <a:lnTo>
                    <a:pt x="3950208" y="369418"/>
                  </a:lnTo>
                  <a:lnTo>
                    <a:pt x="4392777" y="398679"/>
                  </a:lnTo>
                  <a:lnTo>
                    <a:pt x="4425696" y="387706"/>
                  </a:lnTo>
                  <a:lnTo>
                    <a:pt x="4458614" y="369418"/>
                  </a:lnTo>
                  <a:lnTo>
                    <a:pt x="4480560" y="351130"/>
                  </a:lnTo>
                  <a:lnTo>
                    <a:pt x="4502505" y="318212"/>
                  </a:lnTo>
                  <a:lnTo>
                    <a:pt x="4509820" y="296266"/>
                  </a:lnTo>
                  <a:lnTo>
                    <a:pt x="4509820" y="270663"/>
                  </a:lnTo>
                  <a:lnTo>
                    <a:pt x="4495190" y="241402"/>
                  </a:lnTo>
                  <a:lnTo>
                    <a:pt x="4451299" y="208484"/>
                  </a:lnTo>
                  <a:lnTo>
                    <a:pt x="4385462" y="171908"/>
                  </a:lnTo>
                  <a:lnTo>
                    <a:pt x="4290364" y="138989"/>
                  </a:lnTo>
                  <a:lnTo>
                    <a:pt x="4195267" y="109728"/>
                  </a:lnTo>
                  <a:lnTo>
                    <a:pt x="4122115" y="91440"/>
                  </a:lnTo>
                  <a:lnTo>
                    <a:pt x="4012387" y="69495"/>
                  </a:lnTo>
                  <a:lnTo>
                    <a:pt x="3920947" y="62180"/>
                  </a:lnTo>
                  <a:lnTo>
                    <a:pt x="3723436" y="73152"/>
                  </a:lnTo>
                  <a:lnTo>
                    <a:pt x="3299155" y="91440"/>
                  </a:lnTo>
                  <a:lnTo>
                    <a:pt x="2874873" y="113386"/>
                  </a:lnTo>
                  <a:lnTo>
                    <a:pt x="2534716" y="128016"/>
                  </a:lnTo>
                  <a:lnTo>
                    <a:pt x="2238451" y="135332"/>
                  </a:lnTo>
                  <a:lnTo>
                    <a:pt x="1982419" y="13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F8A5F3BC-D4D7-42C5-9D49-2B3E200B2660}"/>
                </a:ext>
              </a:extLst>
            </p:cNvPr>
            <p:cNvSpPr/>
            <p:nvPr/>
          </p:nvSpPr>
          <p:spPr>
            <a:xfrm rot="5400000">
              <a:off x="5942013" y="5211762"/>
              <a:ext cx="685800" cy="733425"/>
            </a:xfrm>
            <a:custGeom>
              <a:avLst/>
              <a:gdLst>
                <a:gd name="connsiteX0" fmla="*/ 190500 w 685800"/>
                <a:gd name="connsiteY0" fmla="*/ 350044 h 733425"/>
                <a:gd name="connsiteX1" fmla="*/ 207168 w 685800"/>
                <a:gd name="connsiteY1" fmla="*/ 259557 h 733425"/>
                <a:gd name="connsiteX2" fmla="*/ 221456 w 685800"/>
                <a:gd name="connsiteY2" fmla="*/ 161925 h 733425"/>
                <a:gd name="connsiteX3" fmla="*/ 223837 w 685800"/>
                <a:gd name="connsiteY3" fmla="*/ 116682 h 733425"/>
                <a:gd name="connsiteX4" fmla="*/ 219075 w 685800"/>
                <a:gd name="connsiteY4" fmla="*/ 83344 h 733425"/>
                <a:gd name="connsiteX5" fmla="*/ 207168 w 685800"/>
                <a:gd name="connsiteY5" fmla="*/ 59532 h 733425"/>
                <a:gd name="connsiteX6" fmla="*/ 192881 w 685800"/>
                <a:gd name="connsiteY6" fmla="*/ 45244 h 733425"/>
                <a:gd name="connsiteX7" fmla="*/ 171450 w 685800"/>
                <a:gd name="connsiteY7" fmla="*/ 30957 h 733425"/>
                <a:gd name="connsiteX8" fmla="*/ 150018 w 685800"/>
                <a:gd name="connsiteY8" fmla="*/ 21432 h 733425"/>
                <a:gd name="connsiteX9" fmla="*/ 128587 w 685800"/>
                <a:gd name="connsiteY9" fmla="*/ 14288 h 733425"/>
                <a:gd name="connsiteX10" fmla="*/ 76200 w 685800"/>
                <a:gd name="connsiteY10" fmla="*/ 4763 h 733425"/>
                <a:gd name="connsiteX11" fmla="*/ 0 w 685800"/>
                <a:gd name="connsiteY11" fmla="*/ 2382 h 733425"/>
                <a:gd name="connsiteX12" fmla="*/ 685800 w 685800"/>
                <a:gd name="connsiteY12" fmla="*/ 0 h 733425"/>
                <a:gd name="connsiteX13" fmla="*/ 640556 w 685800"/>
                <a:gd name="connsiteY13" fmla="*/ 30957 h 733425"/>
                <a:gd name="connsiteX14" fmla="*/ 595312 w 685800"/>
                <a:gd name="connsiteY14" fmla="*/ 54769 h 733425"/>
                <a:gd name="connsiteX15" fmla="*/ 561975 w 685800"/>
                <a:gd name="connsiteY15" fmla="*/ 80963 h 733425"/>
                <a:gd name="connsiteX16" fmla="*/ 516731 w 685800"/>
                <a:gd name="connsiteY16" fmla="*/ 126207 h 733425"/>
                <a:gd name="connsiteX17" fmla="*/ 454818 w 685800"/>
                <a:gd name="connsiteY17" fmla="*/ 200025 h 733425"/>
                <a:gd name="connsiteX18" fmla="*/ 364331 w 685800"/>
                <a:gd name="connsiteY18" fmla="*/ 335757 h 733425"/>
                <a:gd name="connsiteX19" fmla="*/ 264318 w 685800"/>
                <a:gd name="connsiteY19" fmla="*/ 516732 h 733425"/>
                <a:gd name="connsiteX20" fmla="*/ 164306 w 685800"/>
                <a:gd name="connsiteY20" fmla="*/ 711994 h 733425"/>
                <a:gd name="connsiteX21" fmla="*/ 157162 w 685800"/>
                <a:gd name="connsiteY21" fmla="*/ 721519 h 733425"/>
                <a:gd name="connsiteX22" fmla="*/ 138112 w 685800"/>
                <a:gd name="connsiteY22" fmla="*/ 731044 h 733425"/>
                <a:gd name="connsiteX23" fmla="*/ 121443 w 685800"/>
                <a:gd name="connsiteY23" fmla="*/ 733425 h 733425"/>
                <a:gd name="connsiteX24" fmla="*/ 107156 w 685800"/>
                <a:gd name="connsiteY24" fmla="*/ 733425 h 733425"/>
                <a:gd name="connsiteX25" fmla="*/ 97631 w 685800"/>
                <a:gd name="connsiteY25" fmla="*/ 723900 h 733425"/>
                <a:gd name="connsiteX26" fmla="*/ 102393 w 685800"/>
                <a:gd name="connsiteY26" fmla="*/ 681038 h 733425"/>
                <a:gd name="connsiteX27" fmla="*/ 128587 w 685800"/>
                <a:gd name="connsiteY27" fmla="*/ 595313 h 733425"/>
                <a:gd name="connsiteX28" fmla="*/ 190500 w 685800"/>
                <a:gd name="connsiteY28" fmla="*/ 350044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5800" h="733425">
                  <a:moveTo>
                    <a:pt x="190500" y="350044"/>
                  </a:moveTo>
                  <a:lnTo>
                    <a:pt x="207168" y="259557"/>
                  </a:lnTo>
                  <a:lnTo>
                    <a:pt x="221456" y="161925"/>
                  </a:lnTo>
                  <a:lnTo>
                    <a:pt x="223837" y="116682"/>
                  </a:lnTo>
                  <a:lnTo>
                    <a:pt x="219075" y="83344"/>
                  </a:lnTo>
                  <a:lnTo>
                    <a:pt x="207168" y="59532"/>
                  </a:lnTo>
                  <a:lnTo>
                    <a:pt x="192881" y="45244"/>
                  </a:lnTo>
                  <a:lnTo>
                    <a:pt x="171450" y="30957"/>
                  </a:lnTo>
                  <a:lnTo>
                    <a:pt x="150018" y="21432"/>
                  </a:lnTo>
                  <a:lnTo>
                    <a:pt x="128587" y="14288"/>
                  </a:lnTo>
                  <a:lnTo>
                    <a:pt x="76200" y="4763"/>
                  </a:lnTo>
                  <a:lnTo>
                    <a:pt x="0" y="2382"/>
                  </a:lnTo>
                  <a:lnTo>
                    <a:pt x="685800" y="0"/>
                  </a:lnTo>
                  <a:lnTo>
                    <a:pt x="640556" y="30957"/>
                  </a:lnTo>
                  <a:lnTo>
                    <a:pt x="595312" y="54769"/>
                  </a:lnTo>
                  <a:lnTo>
                    <a:pt x="561975" y="80963"/>
                  </a:lnTo>
                  <a:lnTo>
                    <a:pt x="516731" y="126207"/>
                  </a:lnTo>
                  <a:lnTo>
                    <a:pt x="454818" y="200025"/>
                  </a:lnTo>
                  <a:lnTo>
                    <a:pt x="364331" y="335757"/>
                  </a:lnTo>
                  <a:lnTo>
                    <a:pt x="264318" y="516732"/>
                  </a:lnTo>
                  <a:lnTo>
                    <a:pt x="164306" y="711994"/>
                  </a:lnTo>
                  <a:lnTo>
                    <a:pt x="157162" y="721519"/>
                  </a:lnTo>
                  <a:lnTo>
                    <a:pt x="138112" y="731044"/>
                  </a:lnTo>
                  <a:lnTo>
                    <a:pt x="121443" y="733425"/>
                  </a:lnTo>
                  <a:lnTo>
                    <a:pt x="107156" y="733425"/>
                  </a:lnTo>
                  <a:lnTo>
                    <a:pt x="97631" y="723900"/>
                  </a:lnTo>
                  <a:lnTo>
                    <a:pt x="102393" y="681038"/>
                  </a:lnTo>
                  <a:lnTo>
                    <a:pt x="128587" y="595313"/>
                  </a:lnTo>
                  <a:lnTo>
                    <a:pt x="190500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B935B951-8768-4A51-8D84-667487CCBE8E}"/>
                </a:ext>
              </a:extLst>
            </p:cNvPr>
            <p:cNvSpPr/>
            <p:nvPr/>
          </p:nvSpPr>
          <p:spPr>
            <a:xfrm rot="5400000">
              <a:off x="5936457" y="1591468"/>
              <a:ext cx="298450" cy="1236663"/>
            </a:xfrm>
            <a:custGeom>
              <a:avLst/>
              <a:gdLst>
                <a:gd name="connsiteX0" fmla="*/ 242888 w 297657"/>
                <a:gd name="connsiteY0" fmla="*/ 583406 h 1235869"/>
                <a:gd name="connsiteX1" fmla="*/ 214313 w 297657"/>
                <a:gd name="connsiteY1" fmla="*/ 330994 h 1235869"/>
                <a:gd name="connsiteX2" fmla="*/ 176213 w 297657"/>
                <a:gd name="connsiteY2" fmla="*/ 0 h 1235869"/>
                <a:gd name="connsiteX3" fmla="*/ 61913 w 297657"/>
                <a:gd name="connsiteY3" fmla="*/ 11906 h 1235869"/>
                <a:gd name="connsiteX4" fmla="*/ 14288 w 297657"/>
                <a:gd name="connsiteY4" fmla="*/ 100012 h 1235869"/>
                <a:gd name="connsiteX5" fmla="*/ 4763 w 297657"/>
                <a:gd name="connsiteY5" fmla="*/ 123825 h 1235869"/>
                <a:gd name="connsiteX6" fmla="*/ 0 w 297657"/>
                <a:gd name="connsiteY6" fmla="*/ 152400 h 1235869"/>
                <a:gd name="connsiteX7" fmla="*/ 2382 w 297657"/>
                <a:gd name="connsiteY7" fmla="*/ 192881 h 1235869"/>
                <a:gd name="connsiteX8" fmla="*/ 11907 w 297657"/>
                <a:gd name="connsiteY8" fmla="*/ 242887 h 1235869"/>
                <a:gd name="connsiteX9" fmla="*/ 33338 w 297657"/>
                <a:gd name="connsiteY9" fmla="*/ 335756 h 1235869"/>
                <a:gd name="connsiteX10" fmla="*/ 64294 w 297657"/>
                <a:gd name="connsiteY10" fmla="*/ 504825 h 1235869"/>
                <a:gd name="connsiteX11" fmla="*/ 83344 w 297657"/>
                <a:gd name="connsiteY11" fmla="*/ 616744 h 1235869"/>
                <a:gd name="connsiteX12" fmla="*/ 100013 w 297657"/>
                <a:gd name="connsiteY12" fmla="*/ 742950 h 1235869"/>
                <a:gd name="connsiteX13" fmla="*/ 119063 w 297657"/>
                <a:gd name="connsiteY13" fmla="*/ 892969 h 1235869"/>
                <a:gd name="connsiteX14" fmla="*/ 135732 w 297657"/>
                <a:gd name="connsiteY14" fmla="*/ 1092994 h 1235869"/>
                <a:gd name="connsiteX15" fmla="*/ 145257 w 297657"/>
                <a:gd name="connsiteY15" fmla="*/ 1235869 h 1235869"/>
                <a:gd name="connsiteX16" fmla="*/ 297657 w 297657"/>
                <a:gd name="connsiteY16" fmla="*/ 1212056 h 1235869"/>
                <a:gd name="connsiteX17" fmla="*/ 280988 w 297657"/>
                <a:gd name="connsiteY17" fmla="*/ 973931 h 1235869"/>
                <a:gd name="connsiteX18" fmla="*/ 242888 w 297657"/>
                <a:gd name="connsiteY18" fmla="*/ 583406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7" h="1235869">
                  <a:moveTo>
                    <a:pt x="242888" y="583406"/>
                  </a:moveTo>
                  <a:lnTo>
                    <a:pt x="214313" y="330994"/>
                  </a:lnTo>
                  <a:lnTo>
                    <a:pt x="176213" y="0"/>
                  </a:lnTo>
                  <a:lnTo>
                    <a:pt x="61913" y="11906"/>
                  </a:lnTo>
                  <a:lnTo>
                    <a:pt x="14288" y="100012"/>
                  </a:lnTo>
                  <a:lnTo>
                    <a:pt x="4763" y="123825"/>
                  </a:lnTo>
                  <a:lnTo>
                    <a:pt x="0" y="152400"/>
                  </a:lnTo>
                  <a:lnTo>
                    <a:pt x="2382" y="192881"/>
                  </a:lnTo>
                  <a:lnTo>
                    <a:pt x="11907" y="242887"/>
                  </a:lnTo>
                  <a:lnTo>
                    <a:pt x="33338" y="335756"/>
                  </a:lnTo>
                  <a:lnTo>
                    <a:pt x="64294" y="504825"/>
                  </a:lnTo>
                  <a:lnTo>
                    <a:pt x="83344" y="616744"/>
                  </a:lnTo>
                  <a:lnTo>
                    <a:pt x="100013" y="742950"/>
                  </a:lnTo>
                  <a:lnTo>
                    <a:pt x="119063" y="892969"/>
                  </a:lnTo>
                  <a:lnTo>
                    <a:pt x="135732" y="1092994"/>
                  </a:lnTo>
                  <a:lnTo>
                    <a:pt x="145257" y="1235869"/>
                  </a:lnTo>
                  <a:lnTo>
                    <a:pt x="297657" y="1212056"/>
                  </a:lnTo>
                  <a:lnTo>
                    <a:pt x="280988" y="973931"/>
                  </a:lnTo>
                  <a:lnTo>
                    <a:pt x="242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425FFDFD-BBE5-482E-8FD2-3FB057C471FA}"/>
                </a:ext>
              </a:extLst>
            </p:cNvPr>
            <p:cNvSpPr/>
            <p:nvPr/>
          </p:nvSpPr>
          <p:spPr>
            <a:xfrm rot="5400000">
              <a:off x="5901531" y="2185194"/>
              <a:ext cx="363538" cy="1225550"/>
            </a:xfrm>
            <a:custGeom>
              <a:avLst/>
              <a:gdLst>
                <a:gd name="connsiteX0" fmla="*/ 78581 w 364331"/>
                <a:gd name="connsiteY0" fmla="*/ 609600 h 1226343"/>
                <a:gd name="connsiteX1" fmla="*/ 0 w 364331"/>
                <a:gd name="connsiteY1" fmla="*/ 4762 h 1226343"/>
                <a:gd name="connsiteX2" fmla="*/ 230981 w 364331"/>
                <a:gd name="connsiteY2" fmla="*/ 0 h 1226343"/>
                <a:gd name="connsiteX3" fmla="*/ 242887 w 364331"/>
                <a:gd name="connsiteY3" fmla="*/ 207168 h 1226343"/>
                <a:gd name="connsiteX4" fmla="*/ 266700 w 364331"/>
                <a:gd name="connsiteY4" fmla="*/ 545306 h 1226343"/>
                <a:gd name="connsiteX5" fmla="*/ 300037 w 364331"/>
                <a:gd name="connsiteY5" fmla="*/ 1054893 h 1226343"/>
                <a:gd name="connsiteX6" fmla="*/ 307181 w 364331"/>
                <a:gd name="connsiteY6" fmla="*/ 1081087 h 1226343"/>
                <a:gd name="connsiteX7" fmla="*/ 326231 w 364331"/>
                <a:gd name="connsiteY7" fmla="*/ 1116806 h 1226343"/>
                <a:gd name="connsiteX8" fmla="*/ 342900 w 364331"/>
                <a:gd name="connsiteY8" fmla="*/ 1140618 h 1226343"/>
                <a:gd name="connsiteX9" fmla="*/ 357187 w 364331"/>
                <a:gd name="connsiteY9" fmla="*/ 1157287 h 1226343"/>
                <a:gd name="connsiteX10" fmla="*/ 364331 w 364331"/>
                <a:gd name="connsiteY10" fmla="*/ 1173956 h 1226343"/>
                <a:gd name="connsiteX11" fmla="*/ 350043 w 364331"/>
                <a:gd name="connsiteY11" fmla="*/ 1226343 h 1226343"/>
                <a:gd name="connsiteX12" fmla="*/ 152400 w 364331"/>
                <a:gd name="connsiteY12" fmla="*/ 1204912 h 1226343"/>
                <a:gd name="connsiteX13" fmla="*/ 135731 w 364331"/>
                <a:gd name="connsiteY13" fmla="*/ 1050131 h 1226343"/>
                <a:gd name="connsiteX14" fmla="*/ 107156 w 364331"/>
                <a:gd name="connsiteY14" fmla="*/ 835818 h 1226343"/>
                <a:gd name="connsiteX15" fmla="*/ 78581 w 364331"/>
                <a:gd name="connsiteY15" fmla="*/ 609600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226343">
                  <a:moveTo>
                    <a:pt x="78581" y="609600"/>
                  </a:moveTo>
                  <a:lnTo>
                    <a:pt x="0" y="4762"/>
                  </a:lnTo>
                  <a:lnTo>
                    <a:pt x="230981" y="0"/>
                  </a:lnTo>
                  <a:lnTo>
                    <a:pt x="242887" y="207168"/>
                  </a:lnTo>
                  <a:lnTo>
                    <a:pt x="266700" y="545306"/>
                  </a:lnTo>
                  <a:lnTo>
                    <a:pt x="300037" y="1054893"/>
                  </a:lnTo>
                  <a:lnTo>
                    <a:pt x="307181" y="1081087"/>
                  </a:lnTo>
                  <a:lnTo>
                    <a:pt x="326231" y="1116806"/>
                  </a:lnTo>
                  <a:lnTo>
                    <a:pt x="342900" y="1140618"/>
                  </a:lnTo>
                  <a:lnTo>
                    <a:pt x="357187" y="1157287"/>
                  </a:lnTo>
                  <a:lnTo>
                    <a:pt x="364331" y="1173956"/>
                  </a:lnTo>
                  <a:lnTo>
                    <a:pt x="350043" y="1226343"/>
                  </a:lnTo>
                  <a:lnTo>
                    <a:pt x="152400" y="1204912"/>
                  </a:lnTo>
                  <a:lnTo>
                    <a:pt x="135731" y="1050131"/>
                  </a:lnTo>
                  <a:lnTo>
                    <a:pt x="107156" y="835818"/>
                  </a:lnTo>
                  <a:lnTo>
                    <a:pt x="78581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8F336C81-422A-4E47-BB18-1E3F8123B46A}"/>
                </a:ext>
              </a:extLst>
            </p:cNvPr>
            <p:cNvSpPr/>
            <p:nvPr/>
          </p:nvSpPr>
          <p:spPr>
            <a:xfrm>
              <a:off x="3436938" y="3421063"/>
              <a:ext cx="2552700" cy="568325"/>
            </a:xfrm>
            <a:custGeom>
              <a:avLst/>
              <a:gdLst>
                <a:gd name="connsiteX0" fmla="*/ 1335881 w 2552700"/>
                <a:gd name="connsiteY0" fmla="*/ 178594 h 566738"/>
                <a:gd name="connsiteX1" fmla="*/ 1088231 w 2552700"/>
                <a:gd name="connsiteY1" fmla="*/ 216694 h 566738"/>
                <a:gd name="connsiteX2" fmla="*/ 781050 w 2552700"/>
                <a:gd name="connsiteY2" fmla="*/ 264319 h 566738"/>
                <a:gd name="connsiteX3" fmla="*/ 566737 w 2552700"/>
                <a:gd name="connsiteY3" fmla="*/ 300038 h 566738"/>
                <a:gd name="connsiteX4" fmla="*/ 440531 w 2552700"/>
                <a:gd name="connsiteY4" fmla="*/ 319088 h 566738"/>
                <a:gd name="connsiteX5" fmla="*/ 411956 w 2552700"/>
                <a:gd name="connsiteY5" fmla="*/ 323850 h 566738"/>
                <a:gd name="connsiteX6" fmla="*/ 376237 w 2552700"/>
                <a:gd name="connsiteY6" fmla="*/ 321469 h 566738"/>
                <a:gd name="connsiteX7" fmla="*/ 321469 w 2552700"/>
                <a:gd name="connsiteY7" fmla="*/ 314325 h 566738"/>
                <a:gd name="connsiteX8" fmla="*/ 259556 w 2552700"/>
                <a:gd name="connsiteY8" fmla="*/ 297657 h 566738"/>
                <a:gd name="connsiteX9" fmla="*/ 176212 w 2552700"/>
                <a:gd name="connsiteY9" fmla="*/ 266700 h 566738"/>
                <a:gd name="connsiteX10" fmla="*/ 102394 w 2552700"/>
                <a:gd name="connsiteY10" fmla="*/ 230982 h 566738"/>
                <a:gd name="connsiteX11" fmla="*/ 59531 w 2552700"/>
                <a:gd name="connsiteY11" fmla="*/ 209550 h 566738"/>
                <a:gd name="connsiteX12" fmla="*/ 42862 w 2552700"/>
                <a:gd name="connsiteY12" fmla="*/ 204788 h 566738"/>
                <a:gd name="connsiteX13" fmla="*/ 21431 w 2552700"/>
                <a:gd name="connsiteY13" fmla="*/ 202407 h 566738"/>
                <a:gd name="connsiteX14" fmla="*/ 11906 w 2552700"/>
                <a:gd name="connsiteY14" fmla="*/ 202407 h 566738"/>
                <a:gd name="connsiteX15" fmla="*/ 2381 w 2552700"/>
                <a:gd name="connsiteY15" fmla="*/ 207169 h 566738"/>
                <a:gd name="connsiteX16" fmla="*/ 0 w 2552700"/>
                <a:gd name="connsiteY16" fmla="*/ 219075 h 566738"/>
                <a:gd name="connsiteX17" fmla="*/ 7144 w 2552700"/>
                <a:gd name="connsiteY17" fmla="*/ 238125 h 566738"/>
                <a:gd name="connsiteX18" fmla="*/ 28575 w 2552700"/>
                <a:gd name="connsiteY18" fmla="*/ 269082 h 566738"/>
                <a:gd name="connsiteX19" fmla="*/ 100012 w 2552700"/>
                <a:gd name="connsiteY19" fmla="*/ 342900 h 566738"/>
                <a:gd name="connsiteX20" fmla="*/ 159544 w 2552700"/>
                <a:gd name="connsiteY20" fmla="*/ 400050 h 566738"/>
                <a:gd name="connsiteX21" fmla="*/ 216694 w 2552700"/>
                <a:gd name="connsiteY21" fmla="*/ 452438 h 566738"/>
                <a:gd name="connsiteX22" fmla="*/ 278606 w 2552700"/>
                <a:gd name="connsiteY22" fmla="*/ 497682 h 566738"/>
                <a:gd name="connsiteX23" fmla="*/ 328612 w 2552700"/>
                <a:gd name="connsiteY23" fmla="*/ 528638 h 566738"/>
                <a:gd name="connsiteX24" fmla="*/ 366712 w 2552700"/>
                <a:gd name="connsiteY24" fmla="*/ 550069 h 566738"/>
                <a:gd name="connsiteX25" fmla="*/ 409575 w 2552700"/>
                <a:gd name="connsiteY25" fmla="*/ 564357 h 566738"/>
                <a:gd name="connsiteX26" fmla="*/ 435769 w 2552700"/>
                <a:gd name="connsiteY26" fmla="*/ 566738 h 566738"/>
                <a:gd name="connsiteX27" fmla="*/ 519112 w 2552700"/>
                <a:gd name="connsiteY27" fmla="*/ 535782 h 566738"/>
                <a:gd name="connsiteX28" fmla="*/ 747712 w 2552700"/>
                <a:gd name="connsiteY28" fmla="*/ 469107 h 566738"/>
                <a:gd name="connsiteX29" fmla="*/ 964406 w 2552700"/>
                <a:gd name="connsiteY29" fmla="*/ 411957 h 566738"/>
                <a:gd name="connsiteX30" fmla="*/ 1147762 w 2552700"/>
                <a:gd name="connsiteY30" fmla="*/ 381000 h 566738"/>
                <a:gd name="connsiteX31" fmla="*/ 1478756 w 2552700"/>
                <a:gd name="connsiteY31" fmla="*/ 330994 h 566738"/>
                <a:gd name="connsiteX32" fmla="*/ 1597819 w 2552700"/>
                <a:gd name="connsiteY32" fmla="*/ 314325 h 566738"/>
                <a:gd name="connsiteX33" fmla="*/ 1743075 w 2552700"/>
                <a:gd name="connsiteY33" fmla="*/ 297657 h 566738"/>
                <a:gd name="connsiteX34" fmla="*/ 1933575 w 2552700"/>
                <a:gd name="connsiteY34" fmla="*/ 288132 h 566738"/>
                <a:gd name="connsiteX35" fmla="*/ 2197894 w 2552700"/>
                <a:gd name="connsiteY35" fmla="*/ 280988 h 566738"/>
                <a:gd name="connsiteX36" fmla="*/ 2457450 w 2552700"/>
                <a:gd name="connsiteY36" fmla="*/ 276225 h 566738"/>
                <a:gd name="connsiteX37" fmla="*/ 2493169 w 2552700"/>
                <a:gd name="connsiteY37" fmla="*/ 271463 h 566738"/>
                <a:gd name="connsiteX38" fmla="*/ 2514600 w 2552700"/>
                <a:gd name="connsiteY38" fmla="*/ 261938 h 566738"/>
                <a:gd name="connsiteX39" fmla="*/ 2533650 w 2552700"/>
                <a:gd name="connsiteY39" fmla="*/ 247650 h 566738"/>
                <a:gd name="connsiteX40" fmla="*/ 2543175 w 2552700"/>
                <a:gd name="connsiteY40" fmla="*/ 235744 h 566738"/>
                <a:gd name="connsiteX41" fmla="*/ 2550319 w 2552700"/>
                <a:gd name="connsiteY41" fmla="*/ 216694 h 566738"/>
                <a:gd name="connsiteX42" fmla="*/ 2552700 w 2552700"/>
                <a:gd name="connsiteY42" fmla="*/ 202407 h 566738"/>
                <a:gd name="connsiteX43" fmla="*/ 2547937 w 2552700"/>
                <a:gd name="connsiteY43" fmla="*/ 183357 h 566738"/>
                <a:gd name="connsiteX44" fmla="*/ 2540794 w 2552700"/>
                <a:gd name="connsiteY44" fmla="*/ 169069 h 566738"/>
                <a:gd name="connsiteX45" fmla="*/ 2528887 w 2552700"/>
                <a:gd name="connsiteY45" fmla="*/ 154782 h 566738"/>
                <a:gd name="connsiteX46" fmla="*/ 2497931 w 2552700"/>
                <a:gd name="connsiteY46" fmla="*/ 133350 h 566738"/>
                <a:gd name="connsiteX47" fmla="*/ 2459831 w 2552700"/>
                <a:gd name="connsiteY47" fmla="*/ 114300 h 566738"/>
                <a:gd name="connsiteX48" fmla="*/ 2407444 w 2552700"/>
                <a:gd name="connsiteY48" fmla="*/ 90488 h 566738"/>
                <a:gd name="connsiteX49" fmla="*/ 2336006 w 2552700"/>
                <a:gd name="connsiteY49" fmla="*/ 59532 h 566738"/>
                <a:gd name="connsiteX50" fmla="*/ 2240756 w 2552700"/>
                <a:gd name="connsiteY50" fmla="*/ 26194 h 566738"/>
                <a:gd name="connsiteX51" fmla="*/ 2181225 w 2552700"/>
                <a:gd name="connsiteY51" fmla="*/ 4763 h 566738"/>
                <a:gd name="connsiteX52" fmla="*/ 2164556 w 2552700"/>
                <a:gd name="connsiteY52" fmla="*/ 0 h 566738"/>
                <a:gd name="connsiteX53" fmla="*/ 2133600 w 2552700"/>
                <a:gd name="connsiteY53" fmla="*/ 7144 h 566738"/>
                <a:gd name="connsiteX54" fmla="*/ 2102644 w 2552700"/>
                <a:gd name="connsiteY54" fmla="*/ 23813 h 566738"/>
                <a:gd name="connsiteX55" fmla="*/ 2078831 w 2552700"/>
                <a:gd name="connsiteY55" fmla="*/ 42863 h 566738"/>
                <a:gd name="connsiteX56" fmla="*/ 2047875 w 2552700"/>
                <a:gd name="connsiteY56" fmla="*/ 64294 h 566738"/>
                <a:gd name="connsiteX57" fmla="*/ 2005012 w 2552700"/>
                <a:gd name="connsiteY57" fmla="*/ 85725 h 566738"/>
                <a:gd name="connsiteX58" fmla="*/ 1947862 w 2552700"/>
                <a:gd name="connsiteY58" fmla="*/ 102394 h 566738"/>
                <a:gd name="connsiteX59" fmla="*/ 1893094 w 2552700"/>
                <a:gd name="connsiteY59" fmla="*/ 111919 h 566738"/>
                <a:gd name="connsiteX60" fmla="*/ 1826419 w 2552700"/>
                <a:gd name="connsiteY60" fmla="*/ 116682 h 566738"/>
                <a:gd name="connsiteX61" fmla="*/ 1738312 w 2552700"/>
                <a:gd name="connsiteY61" fmla="*/ 116682 h 566738"/>
                <a:gd name="connsiteX62" fmla="*/ 1469231 w 2552700"/>
                <a:gd name="connsiteY62" fmla="*/ 154782 h 566738"/>
                <a:gd name="connsiteX63" fmla="*/ 1335881 w 2552700"/>
                <a:gd name="connsiteY63" fmla="*/ 178594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52700" h="566738">
                  <a:moveTo>
                    <a:pt x="1335881" y="178594"/>
                  </a:moveTo>
                  <a:lnTo>
                    <a:pt x="1088231" y="216694"/>
                  </a:lnTo>
                  <a:lnTo>
                    <a:pt x="781050" y="264319"/>
                  </a:lnTo>
                  <a:lnTo>
                    <a:pt x="566737" y="300038"/>
                  </a:lnTo>
                  <a:lnTo>
                    <a:pt x="440531" y="319088"/>
                  </a:lnTo>
                  <a:lnTo>
                    <a:pt x="411956" y="323850"/>
                  </a:lnTo>
                  <a:lnTo>
                    <a:pt x="376237" y="321469"/>
                  </a:lnTo>
                  <a:lnTo>
                    <a:pt x="321469" y="314325"/>
                  </a:lnTo>
                  <a:lnTo>
                    <a:pt x="259556" y="297657"/>
                  </a:lnTo>
                  <a:lnTo>
                    <a:pt x="176212" y="266700"/>
                  </a:lnTo>
                  <a:lnTo>
                    <a:pt x="102394" y="230982"/>
                  </a:lnTo>
                  <a:lnTo>
                    <a:pt x="59531" y="209550"/>
                  </a:lnTo>
                  <a:lnTo>
                    <a:pt x="42862" y="204788"/>
                  </a:lnTo>
                  <a:lnTo>
                    <a:pt x="21431" y="202407"/>
                  </a:lnTo>
                  <a:lnTo>
                    <a:pt x="11906" y="202407"/>
                  </a:lnTo>
                  <a:lnTo>
                    <a:pt x="2381" y="207169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28575" y="269082"/>
                  </a:lnTo>
                  <a:lnTo>
                    <a:pt x="100012" y="342900"/>
                  </a:lnTo>
                  <a:lnTo>
                    <a:pt x="159544" y="400050"/>
                  </a:lnTo>
                  <a:lnTo>
                    <a:pt x="216694" y="452438"/>
                  </a:lnTo>
                  <a:lnTo>
                    <a:pt x="278606" y="497682"/>
                  </a:lnTo>
                  <a:lnTo>
                    <a:pt x="328612" y="528638"/>
                  </a:lnTo>
                  <a:lnTo>
                    <a:pt x="366712" y="550069"/>
                  </a:lnTo>
                  <a:lnTo>
                    <a:pt x="409575" y="564357"/>
                  </a:lnTo>
                  <a:lnTo>
                    <a:pt x="435769" y="566738"/>
                  </a:lnTo>
                  <a:lnTo>
                    <a:pt x="519112" y="535782"/>
                  </a:lnTo>
                  <a:lnTo>
                    <a:pt x="747712" y="469107"/>
                  </a:lnTo>
                  <a:lnTo>
                    <a:pt x="964406" y="411957"/>
                  </a:lnTo>
                  <a:lnTo>
                    <a:pt x="1147762" y="381000"/>
                  </a:lnTo>
                  <a:lnTo>
                    <a:pt x="1478756" y="330994"/>
                  </a:lnTo>
                  <a:lnTo>
                    <a:pt x="1597819" y="314325"/>
                  </a:lnTo>
                  <a:lnTo>
                    <a:pt x="1743075" y="297657"/>
                  </a:lnTo>
                  <a:lnTo>
                    <a:pt x="1933575" y="288132"/>
                  </a:lnTo>
                  <a:lnTo>
                    <a:pt x="2197894" y="280988"/>
                  </a:lnTo>
                  <a:lnTo>
                    <a:pt x="2457450" y="276225"/>
                  </a:lnTo>
                  <a:lnTo>
                    <a:pt x="2493169" y="271463"/>
                  </a:lnTo>
                  <a:lnTo>
                    <a:pt x="2514600" y="261938"/>
                  </a:lnTo>
                  <a:lnTo>
                    <a:pt x="2533650" y="247650"/>
                  </a:lnTo>
                  <a:lnTo>
                    <a:pt x="2543175" y="235744"/>
                  </a:lnTo>
                  <a:lnTo>
                    <a:pt x="2550319" y="216694"/>
                  </a:lnTo>
                  <a:lnTo>
                    <a:pt x="2552700" y="202407"/>
                  </a:lnTo>
                  <a:lnTo>
                    <a:pt x="2547937" y="183357"/>
                  </a:lnTo>
                  <a:lnTo>
                    <a:pt x="2540794" y="169069"/>
                  </a:lnTo>
                  <a:lnTo>
                    <a:pt x="2528887" y="154782"/>
                  </a:lnTo>
                  <a:lnTo>
                    <a:pt x="2497931" y="133350"/>
                  </a:lnTo>
                  <a:lnTo>
                    <a:pt x="2459831" y="114300"/>
                  </a:lnTo>
                  <a:lnTo>
                    <a:pt x="2407444" y="90488"/>
                  </a:lnTo>
                  <a:lnTo>
                    <a:pt x="2336006" y="59532"/>
                  </a:lnTo>
                  <a:lnTo>
                    <a:pt x="2240756" y="26194"/>
                  </a:lnTo>
                  <a:lnTo>
                    <a:pt x="2181225" y="4763"/>
                  </a:lnTo>
                  <a:lnTo>
                    <a:pt x="2164556" y="0"/>
                  </a:lnTo>
                  <a:lnTo>
                    <a:pt x="2133600" y="7144"/>
                  </a:lnTo>
                  <a:lnTo>
                    <a:pt x="2102644" y="23813"/>
                  </a:lnTo>
                  <a:lnTo>
                    <a:pt x="2078831" y="42863"/>
                  </a:lnTo>
                  <a:lnTo>
                    <a:pt x="2047875" y="64294"/>
                  </a:lnTo>
                  <a:lnTo>
                    <a:pt x="2005012" y="85725"/>
                  </a:lnTo>
                  <a:lnTo>
                    <a:pt x="1947862" y="102394"/>
                  </a:lnTo>
                  <a:lnTo>
                    <a:pt x="1893094" y="111919"/>
                  </a:lnTo>
                  <a:lnTo>
                    <a:pt x="1826419" y="116682"/>
                  </a:lnTo>
                  <a:lnTo>
                    <a:pt x="1738312" y="116682"/>
                  </a:lnTo>
                  <a:lnTo>
                    <a:pt x="1469231" y="154782"/>
                  </a:lnTo>
                  <a:lnTo>
                    <a:pt x="1335881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BD8408C2-2E9D-43A2-B583-1AEC26BD69FF}"/>
                </a:ext>
              </a:extLst>
            </p:cNvPr>
            <p:cNvSpPr/>
            <p:nvPr/>
          </p:nvSpPr>
          <p:spPr>
            <a:xfrm rot="5400000">
              <a:off x="3636168" y="4044157"/>
              <a:ext cx="2805113" cy="476250"/>
            </a:xfrm>
            <a:custGeom>
              <a:avLst/>
              <a:gdLst>
                <a:gd name="connsiteX0" fmla="*/ 1788319 w 2805113"/>
                <a:gd name="connsiteY0" fmla="*/ 64293 h 476250"/>
                <a:gd name="connsiteX1" fmla="*/ 1552575 w 2805113"/>
                <a:gd name="connsiteY1" fmla="*/ 73818 h 476250"/>
                <a:gd name="connsiteX2" fmla="*/ 1243013 w 2805113"/>
                <a:gd name="connsiteY2" fmla="*/ 88106 h 476250"/>
                <a:gd name="connsiteX3" fmla="*/ 952500 w 2805113"/>
                <a:gd name="connsiteY3" fmla="*/ 83343 h 476250"/>
                <a:gd name="connsiteX4" fmla="*/ 814388 w 2805113"/>
                <a:gd name="connsiteY4" fmla="*/ 85725 h 476250"/>
                <a:gd name="connsiteX5" fmla="*/ 638175 w 2805113"/>
                <a:gd name="connsiteY5" fmla="*/ 85725 h 476250"/>
                <a:gd name="connsiteX6" fmla="*/ 581025 w 2805113"/>
                <a:gd name="connsiteY6" fmla="*/ 83343 h 476250"/>
                <a:gd name="connsiteX7" fmla="*/ 514350 w 2805113"/>
                <a:gd name="connsiteY7" fmla="*/ 80962 h 476250"/>
                <a:gd name="connsiteX8" fmla="*/ 459582 w 2805113"/>
                <a:gd name="connsiteY8" fmla="*/ 76200 h 476250"/>
                <a:gd name="connsiteX9" fmla="*/ 411957 w 2805113"/>
                <a:gd name="connsiteY9" fmla="*/ 71437 h 476250"/>
                <a:gd name="connsiteX10" fmla="*/ 357188 w 2805113"/>
                <a:gd name="connsiteY10" fmla="*/ 59531 h 476250"/>
                <a:gd name="connsiteX11" fmla="*/ 319088 w 2805113"/>
                <a:gd name="connsiteY11" fmla="*/ 47625 h 476250"/>
                <a:gd name="connsiteX12" fmla="*/ 290513 w 2805113"/>
                <a:gd name="connsiteY12" fmla="*/ 35718 h 476250"/>
                <a:gd name="connsiteX13" fmla="*/ 261938 w 2805113"/>
                <a:gd name="connsiteY13" fmla="*/ 26193 h 476250"/>
                <a:gd name="connsiteX14" fmla="*/ 223838 w 2805113"/>
                <a:gd name="connsiteY14" fmla="*/ 26193 h 476250"/>
                <a:gd name="connsiteX15" fmla="*/ 200025 w 2805113"/>
                <a:gd name="connsiteY15" fmla="*/ 30956 h 476250"/>
                <a:gd name="connsiteX16" fmla="*/ 173832 w 2805113"/>
                <a:gd name="connsiteY16" fmla="*/ 45243 h 476250"/>
                <a:gd name="connsiteX17" fmla="*/ 154782 w 2805113"/>
                <a:gd name="connsiteY17" fmla="*/ 66675 h 476250"/>
                <a:gd name="connsiteX18" fmla="*/ 135732 w 2805113"/>
                <a:gd name="connsiteY18" fmla="*/ 107156 h 476250"/>
                <a:gd name="connsiteX19" fmla="*/ 78582 w 2805113"/>
                <a:gd name="connsiteY19" fmla="*/ 252412 h 476250"/>
                <a:gd name="connsiteX20" fmla="*/ 2382 w 2805113"/>
                <a:gd name="connsiteY20" fmla="*/ 442912 h 476250"/>
                <a:gd name="connsiteX21" fmla="*/ 0 w 2805113"/>
                <a:gd name="connsiteY21" fmla="*/ 459581 h 476250"/>
                <a:gd name="connsiteX22" fmla="*/ 2382 w 2805113"/>
                <a:gd name="connsiteY22" fmla="*/ 469106 h 476250"/>
                <a:gd name="connsiteX23" fmla="*/ 7144 w 2805113"/>
                <a:gd name="connsiteY23" fmla="*/ 476250 h 476250"/>
                <a:gd name="connsiteX24" fmla="*/ 28575 w 2805113"/>
                <a:gd name="connsiteY24" fmla="*/ 476250 h 476250"/>
                <a:gd name="connsiteX25" fmla="*/ 54769 w 2805113"/>
                <a:gd name="connsiteY25" fmla="*/ 461962 h 476250"/>
                <a:gd name="connsiteX26" fmla="*/ 78582 w 2805113"/>
                <a:gd name="connsiteY26" fmla="*/ 431006 h 476250"/>
                <a:gd name="connsiteX27" fmla="*/ 107157 w 2805113"/>
                <a:gd name="connsiteY27" fmla="*/ 392906 h 476250"/>
                <a:gd name="connsiteX28" fmla="*/ 145257 w 2805113"/>
                <a:gd name="connsiteY28" fmla="*/ 354806 h 476250"/>
                <a:gd name="connsiteX29" fmla="*/ 171450 w 2805113"/>
                <a:gd name="connsiteY29" fmla="*/ 330993 h 476250"/>
                <a:gd name="connsiteX30" fmla="*/ 202407 w 2805113"/>
                <a:gd name="connsiteY30" fmla="*/ 311943 h 476250"/>
                <a:gd name="connsiteX31" fmla="*/ 240507 w 2805113"/>
                <a:gd name="connsiteY31" fmla="*/ 302418 h 476250"/>
                <a:gd name="connsiteX32" fmla="*/ 357188 w 2805113"/>
                <a:gd name="connsiteY32" fmla="*/ 292893 h 476250"/>
                <a:gd name="connsiteX33" fmla="*/ 531019 w 2805113"/>
                <a:gd name="connsiteY33" fmla="*/ 285750 h 476250"/>
                <a:gd name="connsiteX34" fmla="*/ 721519 w 2805113"/>
                <a:gd name="connsiteY34" fmla="*/ 283368 h 476250"/>
                <a:gd name="connsiteX35" fmla="*/ 890588 w 2805113"/>
                <a:gd name="connsiteY35" fmla="*/ 285750 h 476250"/>
                <a:gd name="connsiteX36" fmla="*/ 1107282 w 2805113"/>
                <a:gd name="connsiteY36" fmla="*/ 283368 h 476250"/>
                <a:gd name="connsiteX37" fmla="*/ 1462088 w 2805113"/>
                <a:gd name="connsiteY37" fmla="*/ 283368 h 476250"/>
                <a:gd name="connsiteX38" fmla="*/ 1790700 w 2805113"/>
                <a:gd name="connsiteY38" fmla="*/ 273843 h 476250"/>
                <a:gd name="connsiteX39" fmla="*/ 2157413 w 2805113"/>
                <a:gd name="connsiteY39" fmla="*/ 261937 h 476250"/>
                <a:gd name="connsiteX40" fmla="*/ 2231232 w 2805113"/>
                <a:gd name="connsiteY40" fmla="*/ 266700 h 476250"/>
                <a:gd name="connsiteX41" fmla="*/ 2671763 w 2805113"/>
                <a:gd name="connsiteY41" fmla="*/ 288131 h 476250"/>
                <a:gd name="connsiteX42" fmla="*/ 2726532 w 2805113"/>
                <a:gd name="connsiteY42" fmla="*/ 264318 h 476250"/>
                <a:gd name="connsiteX43" fmla="*/ 2759869 w 2805113"/>
                <a:gd name="connsiteY43" fmla="*/ 252412 h 476250"/>
                <a:gd name="connsiteX44" fmla="*/ 2778919 w 2805113"/>
                <a:gd name="connsiteY44" fmla="*/ 242887 h 476250"/>
                <a:gd name="connsiteX45" fmla="*/ 2795588 w 2805113"/>
                <a:gd name="connsiteY45" fmla="*/ 226218 h 476250"/>
                <a:gd name="connsiteX46" fmla="*/ 2802732 w 2805113"/>
                <a:gd name="connsiteY46" fmla="*/ 207168 h 476250"/>
                <a:gd name="connsiteX47" fmla="*/ 2805113 w 2805113"/>
                <a:gd name="connsiteY47" fmla="*/ 188118 h 476250"/>
                <a:gd name="connsiteX48" fmla="*/ 2795588 w 2805113"/>
                <a:gd name="connsiteY48" fmla="*/ 166687 h 476250"/>
                <a:gd name="connsiteX49" fmla="*/ 2778919 w 2805113"/>
                <a:gd name="connsiteY49" fmla="*/ 152400 h 476250"/>
                <a:gd name="connsiteX50" fmla="*/ 2740819 w 2805113"/>
                <a:gd name="connsiteY50" fmla="*/ 130968 h 476250"/>
                <a:gd name="connsiteX51" fmla="*/ 2619375 w 2805113"/>
                <a:gd name="connsiteY51" fmla="*/ 76200 h 476250"/>
                <a:gd name="connsiteX52" fmla="*/ 2500313 w 2805113"/>
                <a:gd name="connsiteY52" fmla="*/ 35718 h 476250"/>
                <a:gd name="connsiteX53" fmla="*/ 2369344 w 2805113"/>
                <a:gd name="connsiteY53" fmla="*/ 0 h 476250"/>
                <a:gd name="connsiteX54" fmla="*/ 2355057 w 2805113"/>
                <a:gd name="connsiteY54" fmla="*/ 0 h 476250"/>
                <a:gd name="connsiteX55" fmla="*/ 2309813 w 2805113"/>
                <a:gd name="connsiteY55" fmla="*/ 4762 h 476250"/>
                <a:gd name="connsiteX56" fmla="*/ 2090738 w 2805113"/>
                <a:gd name="connsiteY56" fmla="*/ 35718 h 476250"/>
                <a:gd name="connsiteX57" fmla="*/ 1874044 w 2805113"/>
                <a:gd name="connsiteY57" fmla="*/ 57150 h 476250"/>
                <a:gd name="connsiteX58" fmla="*/ 1788319 w 2805113"/>
                <a:gd name="connsiteY58" fmla="*/ 64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05113" h="476250">
                  <a:moveTo>
                    <a:pt x="1788319" y="64293"/>
                  </a:moveTo>
                  <a:lnTo>
                    <a:pt x="1552575" y="73818"/>
                  </a:lnTo>
                  <a:lnTo>
                    <a:pt x="1243013" y="88106"/>
                  </a:lnTo>
                  <a:lnTo>
                    <a:pt x="952500" y="83343"/>
                  </a:lnTo>
                  <a:lnTo>
                    <a:pt x="814388" y="85725"/>
                  </a:lnTo>
                  <a:lnTo>
                    <a:pt x="638175" y="85725"/>
                  </a:lnTo>
                  <a:lnTo>
                    <a:pt x="581025" y="83343"/>
                  </a:lnTo>
                  <a:lnTo>
                    <a:pt x="514350" y="80962"/>
                  </a:lnTo>
                  <a:lnTo>
                    <a:pt x="459582" y="76200"/>
                  </a:lnTo>
                  <a:lnTo>
                    <a:pt x="411957" y="71437"/>
                  </a:lnTo>
                  <a:lnTo>
                    <a:pt x="357188" y="59531"/>
                  </a:lnTo>
                  <a:lnTo>
                    <a:pt x="319088" y="47625"/>
                  </a:lnTo>
                  <a:lnTo>
                    <a:pt x="290513" y="35718"/>
                  </a:lnTo>
                  <a:lnTo>
                    <a:pt x="261938" y="26193"/>
                  </a:lnTo>
                  <a:lnTo>
                    <a:pt x="223838" y="26193"/>
                  </a:lnTo>
                  <a:lnTo>
                    <a:pt x="200025" y="30956"/>
                  </a:lnTo>
                  <a:lnTo>
                    <a:pt x="173832" y="45243"/>
                  </a:lnTo>
                  <a:lnTo>
                    <a:pt x="154782" y="66675"/>
                  </a:lnTo>
                  <a:lnTo>
                    <a:pt x="135732" y="107156"/>
                  </a:lnTo>
                  <a:lnTo>
                    <a:pt x="78582" y="252412"/>
                  </a:lnTo>
                  <a:lnTo>
                    <a:pt x="2382" y="442912"/>
                  </a:lnTo>
                  <a:lnTo>
                    <a:pt x="0" y="459581"/>
                  </a:lnTo>
                  <a:lnTo>
                    <a:pt x="2382" y="469106"/>
                  </a:lnTo>
                  <a:lnTo>
                    <a:pt x="7144" y="476250"/>
                  </a:lnTo>
                  <a:lnTo>
                    <a:pt x="28575" y="476250"/>
                  </a:lnTo>
                  <a:lnTo>
                    <a:pt x="54769" y="461962"/>
                  </a:lnTo>
                  <a:lnTo>
                    <a:pt x="78582" y="431006"/>
                  </a:lnTo>
                  <a:lnTo>
                    <a:pt x="107157" y="392906"/>
                  </a:lnTo>
                  <a:lnTo>
                    <a:pt x="145257" y="354806"/>
                  </a:lnTo>
                  <a:lnTo>
                    <a:pt x="171450" y="330993"/>
                  </a:lnTo>
                  <a:lnTo>
                    <a:pt x="202407" y="311943"/>
                  </a:lnTo>
                  <a:lnTo>
                    <a:pt x="240507" y="302418"/>
                  </a:lnTo>
                  <a:lnTo>
                    <a:pt x="357188" y="292893"/>
                  </a:lnTo>
                  <a:lnTo>
                    <a:pt x="531019" y="285750"/>
                  </a:lnTo>
                  <a:lnTo>
                    <a:pt x="721519" y="283368"/>
                  </a:lnTo>
                  <a:lnTo>
                    <a:pt x="890588" y="285750"/>
                  </a:lnTo>
                  <a:lnTo>
                    <a:pt x="1107282" y="283368"/>
                  </a:lnTo>
                  <a:lnTo>
                    <a:pt x="1462088" y="283368"/>
                  </a:lnTo>
                  <a:lnTo>
                    <a:pt x="1790700" y="273843"/>
                  </a:lnTo>
                  <a:lnTo>
                    <a:pt x="2157413" y="261937"/>
                  </a:lnTo>
                  <a:lnTo>
                    <a:pt x="2231232" y="266700"/>
                  </a:lnTo>
                  <a:lnTo>
                    <a:pt x="2671763" y="288131"/>
                  </a:lnTo>
                  <a:lnTo>
                    <a:pt x="2726532" y="264318"/>
                  </a:lnTo>
                  <a:lnTo>
                    <a:pt x="2759869" y="252412"/>
                  </a:lnTo>
                  <a:lnTo>
                    <a:pt x="2778919" y="242887"/>
                  </a:lnTo>
                  <a:lnTo>
                    <a:pt x="2795588" y="226218"/>
                  </a:lnTo>
                  <a:lnTo>
                    <a:pt x="2802732" y="207168"/>
                  </a:lnTo>
                  <a:lnTo>
                    <a:pt x="2805113" y="188118"/>
                  </a:lnTo>
                  <a:lnTo>
                    <a:pt x="2795588" y="166687"/>
                  </a:lnTo>
                  <a:lnTo>
                    <a:pt x="2778919" y="152400"/>
                  </a:lnTo>
                  <a:lnTo>
                    <a:pt x="2740819" y="130968"/>
                  </a:lnTo>
                  <a:lnTo>
                    <a:pt x="2619375" y="76200"/>
                  </a:lnTo>
                  <a:lnTo>
                    <a:pt x="2500313" y="35718"/>
                  </a:lnTo>
                  <a:lnTo>
                    <a:pt x="2369344" y="0"/>
                  </a:lnTo>
                  <a:lnTo>
                    <a:pt x="2355057" y="0"/>
                  </a:lnTo>
                  <a:lnTo>
                    <a:pt x="2309813" y="4762"/>
                  </a:lnTo>
                  <a:lnTo>
                    <a:pt x="2090738" y="35718"/>
                  </a:lnTo>
                  <a:lnTo>
                    <a:pt x="1874044" y="57150"/>
                  </a:lnTo>
                  <a:lnTo>
                    <a:pt x="1788319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CC360938-2688-4A7D-A3E3-4C3901AEDED4}"/>
                </a:ext>
              </a:extLst>
            </p:cNvPr>
            <p:cNvSpPr/>
            <p:nvPr/>
          </p:nvSpPr>
          <p:spPr>
            <a:xfrm rot="5400000">
              <a:off x="4367213" y="4986337"/>
              <a:ext cx="706438" cy="652463"/>
            </a:xfrm>
            <a:custGeom>
              <a:avLst/>
              <a:gdLst>
                <a:gd name="connsiteX0" fmla="*/ 190500 w 707231"/>
                <a:gd name="connsiteY0" fmla="*/ 290512 h 652462"/>
                <a:gd name="connsiteX1" fmla="*/ 216693 w 707231"/>
                <a:gd name="connsiteY1" fmla="*/ 211931 h 652462"/>
                <a:gd name="connsiteX2" fmla="*/ 226218 w 707231"/>
                <a:gd name="connsiteY2" fmla="*/ 178594 h 652462"/>
                <a:gd name="connsiteX3" fmla="*/ 230981 w 707231"/>
                <a:gd name="connsiteY3" fmla="*/ 152400 h 652462"/>
                <a:gd name="connsiteX4" fmla="*/ 230981 w 707231"/>
                <a:gd name="connsiteY4" fmla="*/ 123825 h 652462"/>
                <a:gd name="connsiteX5" fmla="*/ 230981 w 707231"/>
                <a:gd name="connsiteY5" fmla="*/ 102394 h 652462"/>
                <a:gd name="connsiteX6" fmla="*/ 223837 w 707231"/>
                <a:gd name="connsiteY6" fmla="*/ 80962 h 652462"/>
                <a:gd name="connsiteX7" fmla="*/ 214312 w 707231"/>
                <a:gd name="connsiteY7" fmla="*/ 69056 h 652462"/>
                <a:gd name="connsiteX8" fmla="*/ 204787 w 707231"/>
                <a:gd name="connsiteY8" fmla="*/ 59531 h 652462"/>
                <a:gd name="connsiteX9" fmla="*/ 190500 w 707231"/>
                <a:gd name="connsiteY9" fmla="*/ 52387 h 652462"/>
                <a:gd name="connsiteX10" fmla="*/ 154781 w 707231"/>
                <a:gd name="connsiteY10" fmla="*/ 40481 h 652462"/>
                <a:gd name="connsiteX11" fmla="*/ 116681 w 707231"/>
                <a:gd name="connsiteY11" fmla="*/ 33337 h 652462"/>
                <a:gd name="connsiteX12" fmla="*/ 0 w 707231"/>
                <a:gd name="connsiteY12" fmla="*/ 23812 h 652462"/>
                <a:gd name="connsiteX13" fmla="*/ 707231 w 707231"/>
                <a:gd name="connsiteY13" fmla="*/ 0 h 652462"/>
                <a:gd name="connsiteX14" fmla="*/ 654843 w 707231"/>
                <a:gd name="connsiteY14" fmla="*/ 26194 h 652462"/>
                <a:gd name="connsiteX15" fmla="*/ 585787 w 707231"/>
                <a:gd name="connsiteY15" fmla="*/ 59531 h 652462"/>
                <a:gd name="connsiteX16" fmla="*/ 514350 w 707231"/>
                <a:gd name="connsiteY16" fmla="*/ 104775 h 652462"/>
                <a:gd name="connsiteX17" fmla="*/ 433387 w 707231"/>
                <a:gd name="connsiteY17" fmla="*/ 164306 h 652462"/>
                <a:gd name="connsiteX18" fmla="*/ 369093 w 707231"/>
                <a:gd name="connsiteY18" fmla="*/ 245269 h 652462"/>
                <a:gd name="connsiteX19" fmla="*/ 278606 w 707231"/>
                <a:gd name="connsiteY19" fmla="*/ 364331 h 652462"/>
                <a:gd name="connsiteX20" fmla="*/ 192881 w 707231"/>
                <a:gd name="connsiteY20" fmla="*/ 488156 h 652462"/>
                <a:gd name="connsiteX21" fmla="*/ 111918 w 707231"/>
                <a:gd name="connsiteY21" fmla="*/ 614362 h 652462"/>
                <a:gd name="connsiteX22" fmla="*/ 97631 w 707231"/>
                <a:gd name="connsiteY22" fmla="*/ 633412 h 652462"/>
                <a:gd name="connsiteX23" fmla="*/ 80962 w 707231"/>
                <a:gd name="connsiteY23" fmla="*/ 645319 h 652462"/>
                <a:gd name="connsiteX24" fmla="*/ 59531 w 707231"/>
                <a:gd name="connsiteY24" fmla="*/ 652462 h 652462"/>
                <a:gd name="connsiteX25" fmla="*/ 47625 w 707231"/>
                <a:gd name="connsiteY25" fmla="*/ 652462 h 652462"/>
                <a:gd name="connsiteX26" fmla="*/ 40481 w 707231"/>
                <a:gd name="connsiteY26" fmla="*/ 640556 h 652462"/>
                <a:gd name="connsiteX27" fmla="*/ 45243 w 707231"/>
                <a:gd name="connsiteY27" fmla="*/ 604837 h 652462"/>
                <a:gd name="connsiteX28" fmla="*/ 97631 w 707231"/>
                <a:gd name="connsiteY28" fmla="*/ 492919 h 652462"/>
                <a:gd name="connsiteX29" fmla="*/ 190500 w 707231"/>
                <a:gd name="connsiteY29" fmla="*/ 2905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7231" h="652462">
                  <a:moveTo>
                    <a:pt x="190500" y="290512"/>
                  </a:moveTo>
                  <a:lnTo>
                    <a:pt x="216693" y="211931"/>
                  </a:lnTo>
                  <a:lnTo>
                    <a:pt x="226218" y="178594"/>
                  </a:lnTo>
                  <a:lnTo>
                    <a:pt x="230981" y="152400"/>
                  </a:lnTo>
                  <a:lnTo>
                    <a:pt x="230981" y="123825"/>
                  </a:lnTo>
                  <a:lnTo>
                    <a:pt x="230981" y="102394"/>
                  </a:lnTo>
                  <a:lnTo>
                    <a:pt x="223837" y="80962"/>
                  </a:lnTo>
                  <a:lnTo>
                    <a:pt x="214312" y="69056"/>
                  </a:lnTo>
                  <a:lnTo>
                    <a:pt x="204787" y="59531"/>
                  </a:lnTo>
                  <a:lnTo>
                    <a:pt x="190500" y="52387"/>
                  </a:lnTo>
                  <a:lnTo>
                    <a:pt x="154781" y="40481"/>
                  </a:lnTo>
                  <a:lnTo>
                    <a:pt x="116681" y="33337"/>
                  </a:lnTo>
                  <a:lnTo>
                    <a:pt x="0" y="23812"/>
                  </a:lnTo>
                  <a:lnTo>
                    <a:pt x="707231" y="0"/>
                  </a:lnTo>
                  <a:lnTo>
                    <a:pt x="654843" y="26194"/>
                  </a:lnTo>
                  <a:lnTo>
                    <a:pt x="585787" y="59531"/>
                  </a:lnTo>
                  <a:lnTo>
                    <a:pt x="514350" y="104775"/>
                  </a:lnTo>
                  <a:lnTo>
                    <a:pt x="433387" y="164306"/>
                  </a:lnTo>
                  <a:lnTo>
                    <a:pt x="369093" y="245269"/>
                  </a:lnTo>
                  <a:lnTo>
                    <a:pt x="278606" y="364331"/>
                  </a:lnTo>
                  <a:lnTo>
                    <a:pt x="192881" y="488156"/>
                  </a:lnTo>
                  <a:lnTo>
                    <a:pt x="111918" y="614362"/>
                  </a:lnTo>
                  <a:lnTo>
                    <a:pt x="97631" y="633412"/>
                  </a:lnTo>
                  <a:lnTo>
                    <a:pt x="80962" y="645319"/>
                  </a:lnTo>
                  <a:lnTo>
                    <a:pt x="59531" y="652462"/>
                  </a:lnTo>
                  <a:lnTo>
                    <a:pt x="47625" y="652462"/>
                  </a:lnTo>
                  <a:lnTo>
                    <a:pt x="40481" y="640556"/>
                  </a:lnTo>
                  <a:lnTo>
                    <a:pt x="45243" y="604837"/>
                  </a:lnTo>
                  <a:lnTo>
                    <a:pt x="97631" y="492919"/>
                  </a:lnTo>
                  <a:lnTo>
                    <a:pt x="190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997E25C0-2114-4142-96A9-21D3B3ED51DE}"/>
                </a:ext>
              </a:extLst>
            </p:cNvPr>
            <p:cNvSpPr/>
            <p:nvPr/>
          </p:nvSpPr>
          <p:spPr>
            <a:xfrm>
              <a:off x="3481388" y="3827463"/>
              <a:ext cx="1909762" cy="1244600"/>
            </a:xfrm>
            <a:custGeom>
              <a:avLst/>
              <a:gdLst>
                <a:gd name="connsiteX0" fmla="*/ 1209675 w 1909762"/>
                <a:gd name="connsiteY0" fmla="*/ 416719 h 1245394"/>
                <a:gd name="connsiteX1" fmla="*/ 1052512 w 1909762"/>
                <a:gd name="connsiteY1" fmla="*/ 540544 h 1245394"/>
                <a:gd name="connsiteX2" fmla="*/ 926306 w 1909762"/>
                <a:gd name="connsiteY2" fmla="*/ 633412 h 1245394"/>
                <a:gd name="connsiteX3" fmla="*/ 802481 w 1909762"/>
                <a:gd name="connsiteY3" fmla="*/ 723900 h 1245394"/>
                <a:gd name="connsiteX4" fmla="*/ 635793 w 1909762"/>
                <a:gd name="connsiteY4" fmla="*/ 831056 h 1245394"/>
                <a:gd name="connsiteX5" fmla="*/ 440531 w 1909762"/>
                <a:gd name="connsiteY5" fmla="*/ 952500 h 1245394"/>
                <a:gd name="connsiteX6" fmla="*/ 188118 w 1909762"/>
                <a:gd name="connsiteY6" fmla="*/ 1095375 h 1245394"/>
                <a:gd name="connsiteX7" fmla="*/ 19050 w 1909762"/>
                <a:gd name="connsiteY7" fmla="*/ 1185862 h 1245394"/>
                <a:gd name="connsiteX8" fmla="*/ 4762 w 1909762"/>
                <a:gd name="connsiteY8" fmla="*/ 1200150 h 1245394"/>
                <a:gd name="connsiteX9" fmla="*/ 0 w 1909762"/>
                <a:gd name="connsiteY9" fmla="*/ 1219200 h 1245394"/>
                <a:gd name="connsiteX10" fmla="*/ 4762 w 1909762"/>
                <a:gd name="connsiteY10" fmla="*/ 1233487 h 1245394"/>
                <a:gd name="connsiteX11" fmla="*/ 16668 w 1909762"/>
                <a:gd name="connsiteY11" fmla="*/ 1243012 h 1245394"/>
                <a:gd name="connsiteX12" fmla="*/ 40481 w 1909762"/>
                <a:gd name="connsiteY12" fmla="*/ 1245394 h 1245394"/>
                <a:gd name="connsiteX13" fmla="*/ 154781 w 1909762"/>
                <a:gd name="connsiteY13" fmla="*/ 1204912 h 1245394"/>
                <a:gd name="connsiteX14" fmla="*/ 438150 w 1909762"/>
                <a:gd name="connsiteY14" fmla="*/ 1088231 h 1245394"/>
                <a:gd name="connsiteX15" fmla="*/ 726281 w 1909762"/>
                <a:gd name="connsiteY15" fmla="*/ 952500 h 1245394"/>
                <a:gd name="connsiteX16" fmla="*/ 1038225 w 1909762"/>
                <a:gd name="connsiteY16" fmla="*/ 776287 h 1245394"/>
                <a:gd name="connsiteX17" fmla="*/ 1304925 w 1909762"/>
                <a:gd name="connsiteY17" fmla="*/ 614362 h 1245394"/>
                <a:gd name="connsiteX18" fmla="*/ 1543050 w 1909762"/>
                <a:gd name="connsiteY18" fmla="*/ 452437 h 1245394"/>
                <a:gd name="connsiteX19" fmla="*/ 1695450 w 1909762"/>
                <a:gd name="connsiteY19" fmla="*/ 319087 h 1245394"/>
                <a:gd name="connsiteX20" fmla="*/ 1795462 w 1909762"/>
                <a:gd name="connsiteY20" fmla="*/ 271462 h 1245394"/>
                <a:gd name="connsiteX21" fmla="*/ 1902618 w 1909762"/>
                <a:gd name="connsiteY21" fmla="*/ 209550 h 1245394"/>
                <a:gd name="connsiteX22" fmla="*/ 1909762 w 1909762"/>
                <a:gd name="connsiteY22" fmla="*/ 200025 h 1245394"/>
                <a:gd name="connsiteX23" fmla="*/ 1909762 w 1909762"/>
                <a:gd name="connsiteY23" fmla="*/ 190500 h 1245394"/>
                <a:gd name="connsiteX24" fmla="*/ 1905000 w 1909762"/>
                <a:gd name="connsiteY24" fmla="*/ 173831 h 1245394"/>
                <a:gd name="connsiteX25" fmla="*/ 1881187 w 1909762"/>
                <a:gd name="connsiteY25" fmla="*/ 142875 h 1245394"/>
                <a:gd name="connsiteX26" fmla="*/ 1838325 w 1909762"/>
                <a:gd name="connsiteY26" fmla="*/ 100012 h 1245394"/>
                <a:gd name="connsiteX27" fmla="*/ 1790700 w 1909762"/>
                <a:gd name="connsiteY27" fmla="*/ 61912 h 1245394"/>
                <a:gd name="connsiteX28" fmla="*/ 1724025 w 1909762"/>
                <a:gd name="connsiteY28" fmla="*/ 16669 h 1245394"/>
                <a:gd name="connsiteX29" fmla="*/ 1690687 w 1909762"/>
                <a:gd name="connsiteY29" fmla="*/ 0 h 1245394"/>
                <a:gd name="connsiteX30" fmla="*/ 1535906 w 1909762"/>
                <a:gd name="connsiteY30" fmla="*/ 116681 h 1245394"/>
                <a:gd name="connsiteX31" fmla="*/ 1440656 w 1909762"/>
                <a:gd name="connsiteY31" fmla="*/ 202406 h 1245394"/>
                <a:gd name="connsiteX32" fmla="*/ 1283493 w 1909762"/>
                <a:gd name="connsiteY32" fmla="*/ 347662 h 1245394"/>
                <a:gd name="connsiteX33" fmla="*/ 1209675 w 1909762"/>
                <a:gd name="connsiteY33" fmla="*/ 416719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9762" h="1245394">
                  <a:moveTo>
                    <a:pt x="1209675" y="416719"/>
                  </a:moveTo>
                  <a:lnTo>
                    <a:pt x="1052512" y="540544"/>
                  </a:lnTo>
                  <a:lnTo>
                    <a:pt x="926306" y="633412"/>
                  </a:lnTo>
                  <a:lnTo>
                    <a:pt x="802481" y="723900"/>
                  </a:lnTo>
                  <a:lnTo>
                    <a:pt x="635793" y="831056"/>
                  </a:lnTo>
                  <a:lnTo>
                    <a:pt x="440531" y="952500"/>
                  </a:lnTo>
                  <a:lnTo>
                    <a:pt x="188118" y="1095375"/>
                  </a:lnTo>
                  <a:lnTo>
                    <a:pt x="19050" y="1185862"/>
                  </a:lnTo>
                  <a:lnTo>
                    <a:pt x="4762" y="1200150"/>
                  </a:lnTo>
                  <a:lnTo>
                    <a:pt x="0" y="1219200"/>
                  </a:lnTo>
                  <a:lnTo>
                    <a:pt x="4762" y="1233487"/>
                  </a:lnTo>
                  <a:lnTo>
                    <a:pt x="16668" y="1243012"/>
                  </a:lnTo>
                  <a:lnTo>
                    <a:pt x="40481" y="1245394"/>
                  </a:lnTo>
                  <a:lnTo>
                    <a:pt x="154781" y="1204912"/>
                  </a:lnTo>
                  <a:lnTo>
                    <a:pt x="438150" y="1088231"/>
                  </a:lnTo>
                  <a:lnTo>
                    <a:pt x="726281" y="952500"/>
                  </a:lnTo>
                  <a:lnTo>
                    <a:pt x="1038225" y="776287"/>
                  </a:lnTo>
                  <a:lnTo>
                    <a:pt x="1304925" y="614362"/>
                  </a:lnTo>
                  <a:lnTo>
                    <a:pt x="1543050" y="452437"/>
                  </a:lnTo>
                  <a:lnTo>
                    <a:pt x="1695450" y="319087"/>
                  </a:lnTo>
                  <a:lnTo>
                    <a:pt x="1795462" y="271462"/>
                  </a:lnTo>
                  <a:lnTo>
                    <a:pt x="1902618" y="209550"/>
                  </a:lnTo>
                  <a:lnTo>
                    <a:pt x="1909762" y="200025"/>
                  </a:lnTo>
                  <a:lnTo>
                    <a:pt x="1909762" y="190500"/>
                  </a:lnTo>
                  <a:lnTo>
                    <a:pt x="1905000" y="173831"/>
                  </a:lnTo>
                  <a:lnTo>
                    <a:pt x="1881187" y="142875"/>
                  </a:lnTo>
                  <a:lnTo>
                    <a:pt x="1838325" y="100012"/>
                  </a:lnTo>
                  <a:lnTo>
                    <a:pt x="1790700" y="61912"/>
                  </a:lnTo>
                  <a:lnTo>
                    <a:pt x="1724025" y="16669"/>
                  </a:lnTo>
                  <a:lnTo>
                    <a:pt x="1690687" y="0"/>
                  </a:lnTo>
                  <a:lnTo>
                    <a:pt x="1535906" y="116681"/>
                  </a:lnTo>
                  <a:lnTo>
                    <a:pt x="1440656" y="202406"/>
                  </a:lnTo>
                  <a:lnTo>
                    <a:pt x="1283493" y="347662"/>
                  </a:lnTo>
                  <a:lnTo>
                    <a:pt x="120967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DFD8D8A-0ADB-46D3-9400-D9D587D3A3E1}"/>
              </a:ext>
            </a:extLst>
          </p:cNvPr>
          <p:cNvSpPr/>
          <p:nvPr/>
        </p:nvSpPr>
        <p:spPr>
          <a:xfrm>
            <a:off x="2900363" y="1722438"/>
            <a:ext cx="831850" cy="660400"/>
          </a:xfrm>
          <a:custGeom>
            <a:avLst/>
            <a:gdLst>
              <a:gd name="connsiteX0" fmla="*/ 411956 w 831056"/>
              <a:gd name="connsiteY0" fmla="*/ 438150 h 661987"/>
              <a:gd name="connsiteX1" fmla="*/ 292893 w 831056"/>
              <a:gd name="connsiteY1" fmla="*/ 328612 h 661987"/>
              <a:gd name="connsiteX2" fmla="*/ 166687 w 831056"/>
              <a:gd name="connsiteY2" fmla="*/ 209550 h 661987"/>
              <a:gd name="connsiteX3" fmla="*/ 78581 w 831056"/>
              <a:gd name="connsiteY3" fmla="*/ 126206 h 661987"/>
              <a:gd name="connsiteX4" fmla="*/ 28575 w 831056"/>
              <a:gd name="connsiteY4" fmla="*/ 78581 h 661987"/>
              <a:gd name="connsiteX5" fmla="*/ 14287 w 831056"/>
              <a:gd name="connsiteY5" fmla="*/ 61912 h 661987"/>
              <a:gd name="connsiteX6" fmla="*/ 4762 w 831056"/>
              <a:gd name="connsiteY6" fmla="*/ 45244 h 661987"/>
              <a:gd name="connsiteX7" fmla="*/ 0 w 831056"/>
              <a:gd name="connsiteY7" fmla="*/ 26194 h 661987"/>
              <a:gd name="connsiteX8" fmla="*/ 2381 w 831056"/>
              <a:gd name="connsiteY8" fmla="*/ 7144 h 661987"/>
              <a:gd name="connsiteX9" fmla="*/ 9525 w 831056"/>
              <a:gd name="connsiteY9" fmla="*/ 0 h 661987"/>
              <a:gd name="connsiteX10" fmla="*/ 28575 w 831056"/>
              <a:gd name="connsiteY10" fmla="*/ 0 h 661987"/>
              <a:gd name="connsiteX11" fmla="*/ 59531 w 831056"/>
              <a:gd name="connsiteY11" fmla="*/ 11906 h 661987"/>
              <a:gd name="connsiteX12" fmla="*/ 140493 w 831056"/>
              <a:gd name="connsiteY12" fmla="*/ 40481 h 661987"/>
              <a:gd name="connsiteX13" fmla="*/ 295275 w 831056"/>
              <a:gd name="connsiteY13" fmla="*/ 97631 h 661987"/>
              <a:gd name="connsiteX14" fmla="*/ 423862 w 831056"/>
              <a:gd name="connsiteY14" fmla="*/ 145256 h 661987"/>
              <a:gd name="connsiteX15" fmla="*/ 573881 w 831056"/>
              <a:gd name="connsiteY15" fmla="*/ 200025 h 661987"/>
              <a:gd name="connsiteX16" fmla="*/ 661987 w 831056"/>
              <a:gd name="connsiteY16" fmla="*/ 233362 h 661987"/>
              <a:gd name="connsiteX17" fmla="*/ 683418 w 831056"/>
              <a:gd name="connsiteY17" fmla="*/ 250031 h 661987"/>
              <a:gd name="connsiteX18" fmla="*/ 721518 w 831056"/>
              <a:gd name="connsiteY18" fmla="*/ 297656 h 661987"/>
              <a:gd name="connsiteX19" fmla="*/ 766762 w 831056"/>
              <a:gd name="connsiteY19" fmla="*/ 359569 h 661987"/>
              <a:gd name="connsiteX20" fmla="*/ 785812 w 831056"/>
              <a:gd name="connsiteY20" fmla="*/ 395287 h 661987"/>
              <a:gd name="connsiteX21" fmla="*/ 800100 w 831056"/>
              <a:gd name="connsiteY21" fmla="*/ 428625 h 661987"/>
              <a:gd name="connsiteX22" fmla="*/ 814387 w 831056"/>
              <a:gd name="connsiteY22" fmla="*/ 473869 h 661987"/>
              <a:gd name="connsiteX23" fmla="*/ 823912 w 831056"/>
              <a:gd name="connsiteY23" fmla="*/ 519112 h 661987"/>
              <a:gd name="connsiteX24" fmla="*/ 828675 w 831056"/>
              <a:gd name="connsiteY24" fmla="*/ 552450 h 661987"/>
              <a:gd name="connsiteX25" fmla="*/ 831056 w 831056"/>
              <a:gd name="connsiteY25" fmla="*/ 595312 h 661987"/>
              <a:gd name="connsiteX26" fmla="*/ 826293 w 831056"/>
              <a:gd name="connsiteY26" fmla="*/ 623887 h 661987"/>
              <a:gd name="connsiteX27" fmla="*/ 814387 w 831056"/>
              <a:gd name="connsiteY27" fmla="*/ 640556 h 661987"/>
              <a:gd name="connsiteX28" fmla="*/ 802481 w 831056"/>
              <a:gd name="connsiteY28" fmla="*/ 652462 h 661987"/>
              <a:gd name="connsiteX29" fmla="*/ 769143 w 831056"/>
              <a:gd name="connsiteY29" fmla="*/ 659606 h 661987"/>
              <a:gd name="connsiteX30" fmla="*/ 735806 w 831056"/>
              <a:gd name="connsiteY30" fmla="*/ 661987 h 661987"/>
              <a:gd name="connsiteX31" fmla="*/ 695325 w 831056"/>
              <a:gd name="connsiteY31" fmla="*/ 652462 h 661987"/>
              <a:gd name="connsiteX32" fmla="*/ 650081 w 831056"/>
              <a:gd name="connsiteY32" fmla="*/ 628650 h 661987"/>
              <a:gd name="connsiteX33" fmla="*/ 597693 w 831056"/>
              <a:gd name="connsiteY33" fmla="*/ 595312 h 661987"/>
              <a:gd name="connsiteX34" fmla="*/ 535781 w 831056"/>
              <a:gd name="connsiteY34" fmla="*/ 547687 h 661987"/>
              <a:gd name="connsiteX35" fmla="*/ 411956 w 831056"/>
              <a:gd name="connsiteY35" fmla="*/ 438150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31056" h="661987">
                <a:moveTo>
                  <a:pt x="411956" y="438150"/>
                </a:moveTo>
                <a:lnTo>
                  <a:pt x="292893" y="328612"/>
                </a:lnTo>
                <a:lnTo>
                  <a:pt x="166687" y="209550"/>
                </a:lnTo>
                <a:lnTo>
                  <a:pt x="78581" y="126206"/>
                </a:lnTo>
                <a:lnTo>
                  <a:pt x="28575" y="78581"/>
                </a:lnTo>
                <a:lnTo>
                  <a:pt x="14287" y="61912"/>
                </a:lnTo>
                <a:lnTo>
                  <a:pt x="4762" y="45244"/>
                </a:lnTo>
                <a:lnTo>
                  <a:pt x="0" y="26194"/>
                </a:lnTo>
                <a:lnTo>
                  <a:pt x="2381" y="7144"/>
                </a:lnTo>
                <a:lnTo>
                  <a:pt x="9525" y="0"/>
                </a:lnTo>
                <a:lnTo>
                  <a:pt x="28575" y="0"/>
                </a:lnTo>
                <a:lnTo>
                  <a:pt x="59531" y="11906"/>
                </a:lnTo>
                <a:lnTo>
                  <a:pt x="140493" y="40481"/>
                </a:lnTo>
                <a:lnTo>
                  <a:pt x="295275" y="97631"/>
                </a:lnTo>
                <a:lnTo>
                  <a:pt x="423862" y="145256"/>
                </a:lnTo>
                <a:lnTo>
                  <a:pt x="573881" y="200025"/>
                </a:lnTo>
                <a:lnTo>
                  <a:pt x="661987" y="233362"/>
                </a:lnTo>
                <a:lnTo>
                  <a:pt x="683418" y="250031"/>
                </a:lnTo>
                <a:lnTo>
                  <a:pt x="721518" y="297656"/>
                </a:lnTo>
                <a:lnTo>
                  <a:pt x="766762" y="359569"/>
                </a:lnTo>
                <a:lnTo>
                  <a:pt x="785812" y="395287"/>
                </a:lnTo>
                <a:lnTo>
                  <a:pt x="800100" y="428625"/>
                </a:lnTo>
                <a:lnTo>
                  <a:pt x="814387" y="473869"/>
                </a:lnTo>
                <a:lnTo>
                  <a:pt x="823912" y="519112"/>
                </a:lnTo>
                <a:lnTo>
                  <a:pt x="828675" y="552450"/>
                </a:lnTo>
                <a:lnTo>
                  <a:pt x="831056" y="595312"/>
                </a:lnTo>
                <a:lnTo>
                  <a:pt x="826293" y="623887"/>
                </a:lnTo>
                <a:lnTo>
                  <a:pt x="814387" y="640556"/>
                </a:lnTo>
                <a:lnTo>
                  <a:pt x="802481" y="652462"/>
                </a:lnTo>
                <a:lnTo>
                  <a:pt x="769143" y="659606"/>
                </a:lnTo>
                <a:lnTo>
                  <a:pt x="735806" y="661987"/>
                </a:lnTo>
                <a:lnTo>
                  <a:pt x="695325" y="652462"/>
                </a:lnTo>
                <a:lnTo>
                  <a:pt x="650081" y="628650"/>
                </a:lnTo>
                <a:lnTo>
                  <a:pt x="597693" y="595312"/>
                </a:lnTo>
                <a:lnTo>
                  <a:pt x="535781" y="547687"/>
                </a:lnTo>
                <a:lnTo>
                  <a:pt x="411956" y="4381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A0D9958-C143-4C12-BE9E-F7B50FD815E8}"/>
              </a:ext>
            </a:extLst>
          </p:cNvPr>
          <p:cNvSpPr/>
          <p:nvPr/>
        </p:nvSpPr>
        <p:spPr>
          <a:xfrm>
            <a:off x="4510088" y="1747838"/>
            <a:ext cx="393700" cy="863600"/>
          </a:xfrm>
          <a:custGeom>
            <a:avLst/>
            <a:gdLst>
              <a:gd name="connsiteX0" fmla="*/ 164306 w 392906"/>
              <a:gd name="connsiteY0" fmla="*/ 550068 h 864393"/>
              <a:gd name="connsiteX1" fmla="*/ 130968 w 392906"/>
              <a:gd name="connsiteY1" fmla="*/ 357187 h 864393"/>
              <a:gd name="connsiteX2" fmla="*/ 100012 w 392906"/>
              <a:gd name="connsiteY2" fmla="*/ 211931 h 864393"/>
              <a:gd name="connsiteX3" fmla="*/ 80962 w 392906"/>
              <a:gd name="connsiteY3" fmla="*/ 176212 h 864393"/>
              <a:gd name="connsiteX4" fmla="*/ 35718 w 392906"/>
              <a:gd name="connsiteY4" fmla="*/ 100012 h 864393"/>
              <a:gd name="connsiteX5" fmla="*/ 9525 w 392906"/>
              <a:gd name="connsiteY5" fmla="*/ 54768 h 864393"/>
              <a:gd name="connsiteX6" fmla="*/ 0 w 392906"/>
              <a:gd name="connsiteY6" fmla="*/ 35718 h 864393"/>
              <a:gd name="connsiteX7" fmla="*/ 0 w 392906"/>
              <a:gd name="connsiteY7" fmla="*/ 23812 h 864393"/>
              <a:gd name="connsiteX8" fmla="*/ 0 w 392906"/>
              <a:gd name="connsiteY8" fmla="*/ 14287 h 864393"/>
              <a:gd name="connsiteX9" fmla="*/ 4762 w 392906"/>
              <a:gd name="connsiteY9" fmla="*/ 2381 h 864393"/>
              <a:gd name="connsiteX10" fmla="*/ 21431 w 392906"/>
              <a:gd name="connsiteY10" fmla="*/ 0 h 864393"/>
              <a:gd name="connsiteX11" fmla="*/ 57150 w 392906"/>
              <a:gd name="connsiteY11" fmla="*/ 4762 h 864393"/>
              <a:gd name="connsiteX12" fmla="*/ 119062 w 392906"/>
              <a:gd name="connsiteY12" fmla="*/ 21431 h 864393"/>
              <a:gd name="connsiteX13" fmla="*/ 166687 w 392906"/>
              <a:gd name="connsiteY13" fmla="*/ 40481 h 864393"/>
              <a:gd name="connsiteX14" fmla="*/ 209550 w 392906"/>
              <a:gd name="connsiteY14" fmla="*/ 59531 h 864393"/>
              <a:gd name="connsiteX15" fmla="*/ 250031 w 392906"/>
              <a:gd name="connsiteY15" fmla="*/ 80962 h 864393"/>
              <a:gd name="connsiteX16" fmla="*/ 302418 w 392906"/>
              <a:gd name="connsiteY16" fmla="*/ 116681 h 864393"/>
              <a:gd name="connsiteX17" fmla="*/ 319087 w 392906"/>
              <a:gd name="connsiteY17" fmla="*/ 223837 h 864393"/>
              <a:gd name="connsiteX18" fmla="*/ 340518 w 392906"/>
              <a:gd name="connsiteY18" fmla="*/ 371475 h 864393"/>
              <a:gd name="connsiteX19" fmla="*/ 371475 w 392906"/>
              <a:gd name="connsiteY19" fmla="*/ 585787 h 864393"/>
              <a:gd name="connsiteX20" fmla="*/ 392906 w 392906"/>
              <a:gd name="connsiteY20" fmla="*/ 695325 h 864393"/>
              <a:gd name="connsiteX21" fmla="*/ 390525 w 392906"/>
              <a:gd name="connsiteY21" fmla="*/ 757237 h 864393"/>
              <a:gd name="connsiteX22" fmla="*/ 381000 w 392906"/>
              <a:gd name="connsiteY22" fmla="*/ 788193 h 864393"/>
              <a:gd name="connsiteX23" fmla="*/ 361950 w 392906"/>
              <a:gd name="connsiteY23" fmla="*/ 821531 h 864393"/>
              <a:gd name="connsiteX24" fmla="*/ 338137 w 392906"/>
              <a:gd name="connsiteY24" fmla="*/ 847725 h 864393"/>
              <a:gd name="connsiteX25" fmla="*/ 314325 w 392906"/>
              <a:gd name="connsiteY25" fmla="*/ 862012 h 864393"/>
              <a:gd name="connsiteX26" fmla="*/ 302418 w 392906"/>
              <a:gd name="connsiteY26" fmla="*/ 864393 h 864393"/>
              <a:gd name="connsiteX27" fmla="*/ 288131 w 392906"/>
              <a:gd name="connsiteY27" fmla="*/ 864393 h 864393"/>
              <a:gd name="connsiteX28" fmla="*/ 266700 w 392906"/>
              <a:gd name="connsiteY28" fmla="*/ 859631 h 864393"/>
              <a:gd name="connsiteX29" fmla="*/ 252412 w 392906"/>
              <a:gd name="connsiteY29" fmla="*/ 847725 h 864393"/>
              <a:gd name="connsiteX30" fmla="*/ 233362 w 392906"/>
              <a:gd name="connsiteY30" fmla="*/ 828675 h 864393"/>
              <a:gd name="connsiteX31" fmla="*/ 219075 w 392906"/>
              <a:gd name="connsiteY31" fmla="*/ 807243 h 864393"/>
              <a:gd name="connsiteX32" fmla="*/ 209550 w 392906"/>
              <a:gd name="connsiteY32" fmla="*/ 781050 h 864393"/>
              <a:gd name="connsiteX33" fmla="*/ 204787 w 392906"/>
              <a:gd name="connsiteY33" fmla="*/ 745331 h 864393"/>
              <a:gd name="connsiteX34" fmla="*/ 164306 w 392906"/>
              <a:gd name="connsiteY34" fmla="*/ 550068 h 8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92906" h="864393">
                <a:moveTo>
                  <a:pt x="164306" y="550068"/>
                </a:moveTo>
                <a:lnTo>
                  <a:pt x="130968" y="357187"/>
                </a:lnTo>
                <a:lnTo>
                  <a:pt x="100012" y="211931"/>
                </a:lnTo>
                <a:lnTo>
                  <a:pt x="80962" y="176212"/>
                </a:lnTo>
                <a:lnTo>
                  <a:pt x="35718" y="100012"/>
                </a:lnTo>
                <a:lnTo>
                  <a:pt x="9525" y="54768"/>
                </a:lnTo>
                <a:lnTo>
                  <a:pt x="0" y="35718"/>
                </a:lnTo>
                <a:lnTo>
                  <a:pt x="0" y="23812"/>
                </a:lnTo>
                <a:lnTo>
                  <a:pt x="0" y="14287"/>
                </a:lnTo>
                <a:lnTo>
                  <a:pt x="4762" y="2381"/>
                </a:lnTo>
                <a:lnTo>
                  <a:pt x="21431" y="0"/>
                </a:lnTo>
                <a:lnTo>
                  <a:pt x="57150" y="4762"/>
                </a:lnTo>
                <a:lnTo>
                  <a:pt x="119062" y="21431"/>
                </a:lnTo>
                <a:lnTo>
                  <a:pt x="166687" y="40481"/>
                </a:lnTo>
                <a:lnTo>
                  <a:pt x="209550" y="59531"/>
                </a:lnTo>
                <a:lnTo>
                  <a:pt x="250031" y="80962"/>
                </a:lnTo>
                <a:lnTo>
                  <a:pt x="302418" y="116681"/>
                </a:lnTo>
                <a:lnTo>
                  <a:pt x="319087" y="223837"/>
                </a:lnTo>
                <a:lnTo>
                  <a:pt x="340518" y="371475"/>
                </a:lnTo>
                <a:lnTo>
                  <a:pt x="371475" y="585787"/>
                </a:lnTo>
                <a:lnTo>
                  <a:pt x="392906" y="695325"/>
                </a:lnTo>
                <a:cubicBezTo>
                  <a:pt x="392112" y="715962"/>
                  <a:pt x="391319" y="736600"/>
                  <a:pt x="390525" y="757237"/>
                </a:cubicBezTo>
                <a:lnTo>
                  <a:pt x="381000" y="788193"/>
                </a:lnTo>
                <a:lnTo>
                  <a:pt x="361950" y="821531"/>
                </a:lnTo>
                <a:lnTo>
                  <a:pt x="338137" y="847725"/>
                </a:lnTo>
                <a:lnTo>
                  <a:pt x="314325" y="862012"/>
                </a:lnTo>
                <a:lnTo>
                  <a:pt x="302418" y="864393"/>
                </a:lnTo>
                <a:lnTo>
                  <a:pt x="288131" y="864393"/>
                </a:lnTo>
                <a:lnTo>
                  <a:pt x="266700" y="859631"/>
                </a:lnTo>
                <a:lnTo>
                  <a:pt x="252412" y="847725"/>
                </a:lnTo>
                <a:lnTo>
                  <a:pt x="233362" y="828675"/>
                </a:lnTo>
                <a:lnTo>
                  <a:pt x="219075" y="807243"/>
                </a:lnTo>
                <a:lnTo>
                  <a:pt x="209550" y="781050"/>
                </a:lnTo>
                <a:lnTo>
                  <a:pt x="204787" y="745331"/>
                </a:lnTo>
                <a:lnTo>
                  <a:pt x="164306" y="5500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C080C91-7724-4BDA-B0D0-07F32CC8AC80}"/>
              </a:ext>
            </a:extLst>
          </p:cNvPr>
          <p:cNvSpPr/>
          <p:nvPr/>
        </p:nvSpPr>
        <p:spPr>
          <a:xfrm>
            <a:off x="4638675" y="3165475"/>
            <a:ext cx="355600" cy="1566863"/>
          </a:xfrm>
          <a:custGeom>
            <a:avLst/>
            <a:gdLst>
              <a:gd name="connsiteX0" fmla="*/ 352881 w 355457"/>
              <a:gd name="connsiteY0" fmla="*/ 1135917 h 1566071"/>
              <a:gd name="connsiteX1" fmla="*/ 352881 w 355457"/>
              <a:gd name="connsiteY1" fmla="*/ 1277584 h 1566071"/>
              <a:gd name="connsiteX2" fmla="*/ 350305 w 355457"/>
              <a:gd name="connsiteY2" fmla="*/ 1411525 h 1566071"/>
              <a:gd name="connsiteX3" fmla="*/ 345154 w 355457"/>
              <a:gd name="connsiteY3" fmla="*/ 1465616 h 1566071"/>
              <a:gd name="connsiteX4" fmla="*/ 332275 w 355457"/>
              <a:gd name="connsiteY4" fmla="*/ 1504252 h 1566071"/>
              <a:gd name="connsiteX5" fmla="*/ 314245 w 355457"/>
              <a:gd name="connsiteY5" fmla="*/ 1530010 h 1566071"/>
              <a:gd name="connsiteX6" fmla="*/ 291063 w 355457"/>
              <a:gd name="connsiteY6" fmla="*/ 1550616 h 1566071"/>
              <a:gd name="connsiteX7" fmla="*/ 270456 w 355457"/>
              <a:gd name="connsiteY7" fmla="*/ 1560919 h 1566071"/>
              <a:gd name="connsiteX8" fmla="*/ 249850 w 355457"/>
              <a:gd name="connsiteY8" fmla="*/ 1566071 h 1566071"/>
              <a:gd name="connsiteX9" fmla="*/ 213789 w 355457"/>
              <a:gd name="connsiteY9" fmla="*/ 1558344 h 1566071"/>
              <a:gd name="connsiteX10" fmla="*/ 185456 w 355457"/>
              <a:gd name="connsiteY10" fmla="*/ 1548041 h 1566071"/>
              <a:gd name="connsiteX11" fmla="*/ 159698 w 355457"/>
              <a:gd name="connsiteY11" fmla="*/ 1530010 h 1566071"/>
              <a:gd name="connsiteX12" fmla="*/ 149395 w 355457"/>
              <a:gd name="connsiteY12" fmla="*/ 1511980 h 1566071"/>
              <a:gd name="connsiteX13" fmla="*/ 139092 w 355457"/>
              <a:gd name="connsiteY13" fmla="*/ 1481070 h 1566071"/>
              <a:gd name="connsiteX14" fmla="*/ 131365 w 355457"/>
              <a:gd name="connsiteY14" fmla="*/ 1429555 h 1566071"/>
              <a:gd name="connsiteX15" fmla="*/ 126213 w 355457"/>
              <a:gd name="connsiteY15" fmla="*/ 1318797 h 1566071"/>
              <a:gd name="connsiteX16" fmla="*/ 128789 w 355457"/>
              <a:gd name="connsiteY16" fmla="*/ 1040613 h 1566071"/>
              <a:gd name="connsiteX17" fmla="*/ 128789 w 355457"/>
              <a:gd name="connsiteY17" fmla="*/ 685156 h 1566071"/>
              <a:gd name="connsiteX18" fmla="*/ 128789 w 355457"/>
              <a:gd name="connsiteY18" fmla="*/ 530610 h 1566071"/>
              <a:gd name="connsiteX19" fmla="*/ 128789 w 355457"/>
              <a:gd name="connsiteY19" fmla="*/ 368336 h 1566071"/>
              <a:gd name="connsiteX20" fmla="*/ 126213 w 355457"/>
              <a:gd name="connsiteY20" fmla="*/ 314245 h 1566071"/>
              <a:gd name="connsiteX21" fmla="*/ 113334 w 355457"/>
              <a:gd name="connsiteY21" fmla="*/ 255002 h 1566071"/>
              <a:gd name="connsiteX22" fmla="*/ 103031 w 355457"/>
              <a:gd name="connsiteY22" fmla="*/ 211214 h 1566071"/>
              <a:gd name="connsiteX23" fmla="*/ 82425 w 355457"/>
              <a:gd name="connsiteY23" fmla="*/ 164850 h 1566071"/>
              <a:gd name="connsiteX24" fmla="*/ 54091 w 355457"/>
              <a:gd name="connsiteY24" fmla="*/ 113334 h 1566071"/>
              <a:gd name="connsiteX25" fmla="*/ 28334 w 355457"/>
              <a:gd name="connsiteY25" fmla="*/ 82425 h 1566071"/>
              <a:gd name="connsiteX26" fmla="*/ 12879 w 355457"/>
              <a:gd name="connsiteY26" fmla="*/ 61819 h 1566071"/>
              <a:gd name="connsiteX27" fmla="*/ 2576 w 355457"/>
              <a:gd name="connsiteY27" fmla="*/ 38637 h 1566071"/>
              <a:gd name="connsiteX28" fmla="*/ 0 w 355457"/>
              <a:gd name="connsiteY28" fmla="*/ 20606 h 1566071"/>
              <a:gd name="connsiteX29" fmla="*/ 0 w 355457"/>
              <a:gd name="connsiteY29" fmla="*/ 12879 h 1566071"/>
              <a:gd name="connsiteX30" fmla="*/ 12879 w 355457"/>
              <a:gd name="connsiteY30" fmla="*/ 0 h 1566071"/>
              <a:gd name="connsiteX31" fmla="*/ 28334 w 355457"/>
              <a:gd name="connsiteY31" fmla="*/ 0 h 1566071"/>
              <a:gd name="connsiteX32" fmla="*/ 64395 w 355457"/>
              <a:gd name="connsiteY32" fmla="*/ 12879 h 1566071"/>
              <a:gd name="connsiteX33" fmla="*/ 200911 w 355457"/>
              <a:gd name="connsiteY33" fmla="*/ 64394 h 1566071"/>
              <a:gd name="connsiteX34" fmla="*/ 321972 w 355457"/>
              <a:gd name="connsiteY34" fmla="*/ 105607 h 1566071"/>
              <a:gd name="connsiteX35" fmla="*/ 327124 w 355457"/>
              <a:gd name="connsiteY35" fmla="*/ 206062 h 1566071"/>
              <a:gd name="connsiteX36" fmla="*/ 340002 w 355457"/>
              <a:gd name="connsiteY36" fmla="*/ 321972 h 1566071"/>
              <a:gd name="connsiteX37" fmla="*/ 355457 w 355457"/>
              <a:gd name="connsiteY37" fmla="*/ 502276 h 1566071"/>
              <a:gd name="connsiteX38" fmla="*/ 350305 w 355457"/>
              <a:gd name="connsiteY38" fmla="*/ 618186 h 1566071"/>
              <a:gd name="connsiteX39" fmla="*/ 347730 w 355457"/>
              <a:gd name="connsiteY39" fmla="*/ 896370 h 1566071"/>
              <a:gd name="connsiteX40" fmla="*/ 347730 w 355457"/>
              <a:gd name="connsiteY40" fmla="*/ 1009704 h 1566071"/>
              <a:gd name="connsiteX41" fmla="*/ 352881 w 355457"/>
              <a:gd name="connsiteY41" fmla="*/ 1135917 h 156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5457" h="1566071">
                <a:moveTo>
                  <a:pt x="352881" y="1135917"/>
                </a:moveTo>
                <a:lnTo>
                  <a:pt x="352881" y="1277584"/>
                </a:lnTo>
                <a:cubicBezTo>
                  <a:pt x="352022" y="1322231"/>
                  <a:pt x="351164" y="1366878"/>
                  <a:pt x="350305" y="1411525"/>
                </a:cubicBezTo>
                <a:lnTo>
                  <a:pt x="345154" y="1465616"/>
                </a:lnTo>
                <a:lnTo>
                  <a:pt x="332275" y="1504252"/>
                </a:lnTo>
                <a:lnTo>
                  <a:pt x="314245" y="1530010"/>
                </a:lnTo>
                <a:lnTo>
                  <a:pt x="291063" y="1550616"/>
                </a:lnTo>
                <a:lnTo>
                  <a:pt x="270456" y="1560919"/>
                </a:lnTo>
                <a:lnTo>
                  <a:pt x="249850" y="1566071"/>
                </a:lnTo>
                <a:lnTo>
                  <a:pt x="213789" y="1558344"/>
                </a:lnTo>
                <a:lnTo>
                  <a:pt x="185456" y="1548041"/>
                </a:lnTo>
                <a:lnTo>
                  <a:pt x="159698" y="1530010"/>
                </a:lnTo>
                <a:lnTo>
                  <a:pt x="149395" y="1511980"/>
                </a:lnTo>
                <a:lnTo>
                  <a:pt x="139092" y="1481070"/>
                </a:lnTo>
                <a:lnTo>
                  <a:pt x="131365" y="1429555"/>
                </a:lnTo>
                <a:lnTo>
                  <a:pt x="126213" y="1318797"/>
                </a:lnTo>
                <a:cubicBezTo>
                  <a:pt x="127072" y="1226069"/>
                  <a:pt x="127930" y="1133341"/>
                  <a:pt x="128789" y="1040613"/>
                </a:cubicBezTo>
                <a:lnTo>
                  <a:pt x="128789" y="685156"/>
                </a:lnTo>
                <a:lnTo>
                  <a:pt x="128789" y="530610"/>
                </a:lnTo>
                <a:lnTo>
                  <a:pt x="128789" y="368336"/>
                </a:lnTo>
                <a:lnTo>
                  <a:pt x="126213" y="314245"/>
                </a:lnTo>
                <a:lnTo>
                  <a:pt x="113334" y="255002"/>
                </a:lnTo>
                <a:lnTo>
                  <a:pt x="103031" y="211214"/>
                </a:lnTo>
                <a:lnTo>
                  <a:pt x="82425" y="164850"/>
                </a:lnTo>
                <a:lnTo>
                  <a:pt x="54091" y="113334"/>
                </a:lnTo>
                <a:lnTo>
                  <a:pt x="28334" y="82425"/>
                </a:lnTo>
                <a:lnTo>
                  <a:pt x="12879" y="61819"/>
                </a:lnTo>
                <a:lnTo>
                  <a:pt x="2576" y="38637"/>
                </a:lnTo>
                <a:lnTo>
                  <a:pt x="0" y="20606"/>
                </a:lnTo>
                <a:lnTo>
                  <a:pt x="0" y="12879"/>
                </a:lnTo>
                <a:lnTo>
                  <a:pt x="12879" y="0"/>
                </a:lnTo>
                <a:lnTo>
                  <a:pt x="28334" y="0"/>
                </a:lnTo>
                <a:lnTo>
                  <a:pt x="64395" y="12879"/>
                </a:lnTo>
                <a:lnTo>
                  <a:pt x="200911" y="64394"/>
                </a:lnTo>
                <a:lnTo>
                  <a:pt x="321972" y="105607"/>
                </a:lnTo>
                <a:lnTo>
                  <a:pt x="327124" y="206062"/>
                </a:lnTo>
                <a:lnTo>
                  <a:pt x="340002" y="321972"/>
                </a:lnTo>
                <a:lnTo>
                  <a:pt x="355457" y="502276"/>
                </a:lnTo>
                <a:lnTo>
                  <a:pt x="350305" y="618186"/>
                </a:lnTo>
                <a:cubicBezTo>
                  <a:pt x="349447" y="710914"/>
                  <a:pt x="348588" y="803642"/>
                  <a:pt x="347730" y="896370"/>
                </a:cubicBezTo>
                <a:lnTo>
                  <a:pt x="347730" y="1009704"/>
                </a:lnTo>
                <a:lnTo>
                  <a:pt x="352881" y="113591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DABE93D-DACC-46BD-B088-0CF28860B5C1}"/>
              </a:ext>
            </a:extLst>
          </p:cNvPr>
          <p:cNvSpPr/>
          <p:nvPr/>
        </p:nvSpPr>
        <p:spPr>
          <a:xfrm>
            <a:off x="2630488" y="3341688"/>
            <a:ext cx="1322387" cy="1387475"/>
          </a:xfrm>
          <a:custGeom>
            <a:avLst/>
            <a:gdLst>
              <a:gd name="connsiteX0" fmla="*/ 492919 w 1321594"/>
              <a:gd name="connsiteY0" fmla="*/ 219075 h 1388269"/>
              <a:gd name="connsiteX1" fmla="*/ 821532 w 1321594"/>
              <a:gd name="connsiteY1" fmla="*/ 100012 h 1388269"/>
              <a:gd name="connsiteX2" fmla="*/ 888207 w 1321594"/>
              <a:gd name="connsiteY2" fmla="*/ 59531 h 1388269"/>
              <a:gd name="connsiteX3" fmla="*/ 950119 w 1321594"/>
              <a:gd name="connsiteY3" fmla="*/ 11906 h 1388269"/>
              <a:gd name="connsiteX4" fmla="*/ 971550 w 1321594"/>
              <a:gd name="connsiteY4" fmla="*/ 0 h 1388269"/>
              <a:gd name="connsiteX5" fmla="*/ 992982 w 1321594"/>
              <a:gd name="connsiteY5" fmla="*/ 4762 h 1388269"/>
              <a:gd name="connsiteX6" fmla="*/ 1042988 w 1321594"/>
              <a:gd name="connsiteY6" fmla="*/ 23812 h 1388269"/>
              <a:gd name="connsiteX7" fmla="*/ 1133475 w 1321594"/>
              <a:gd name="connsiteY7" fmla="*/ 71437 h 1388269"/>
              <a:gd name="connsiteX8" fmla="*/ 1202532 w 1321594"/>
              <a:gd name="connsiteY8" fmla="*/ 119062 h 1388269"/>
              <a:gd name="connsiteX9" fmla="*/ 1250157 w 1321594"/>
              <a:gd name="connsiteY9" fmla="*/ 157162 h 1388269"/>
              <a:gd name="connsiteX10" fmla="*/ 1295400 w 1321594"/>
              <a:gd name="connsiteY10" fmla="*/ 207169 h 1388269"/>
              <a:gd name="connsiteX11" fmla="*/ 1307307 w 1321594"/>
              <a:gd name="connsiteY11" fmla="*/ 228600 h 1388269"/>
              <a:gd name="connsiteX12" fmla="*/ 1312069 w 1321594"/>
              <a:gd name="connsiteY12" fmla="*/ 250031 h 1388269"/>
              <a:gd name="connsiteX13" fmla="*/ 1307307 w 1321594"/>
              <a:gd name="connsiteY13" fmla="*/ 271462 h 1388269"/>
              <a:gd name="connsiteX14" fmla="*/ 1290638 w 1321594"/>
              <a:gd name="connsiteY14" fmla="*/ 292894 h 1388269"/>
              <a:gd name="connsiteX15" fmla="*/ 1247775 w 1321594"/>
              <a:gd name="connsiteY15" fmla="*/ 319087 h 1388269"/>
              <a:gd name="connsiteX16" fmla="*/ 1171575 w 1321594"/>
              <a:gd name="connsiteY16" fmla="*/ 354806 h 1388269"/>
              <a:gd name="connsiteX17" fmla="*/ 1109663 w 1321594"/>
              <a:gd name="connsiteY17" fmla="*/ 381000 h 1388269"/>
              <a:gd name="connsiteX18" fmla="*/ 1085850 w 1321594"/>
              <a:gd name="connsiteY18" fmla="*/ 402431 h 1388269"/>
              <a:gd name="connsiteX19" fmla="*/ 1050132 w 1321594"/>
              <a:gd name="connsiteY19" fmla="*/ 440531 h 1388269"/>
              <a:gd name="connsiteX20" fmla="*/ 912019 w 1321594"/>
              <a:gd name="connsiteY20" fmla="*/ 578644 h 1388269"/>
              <a:gd name="connsiteX21" fmla="*/ 812007 w 1321594"/>
              <a:gd name="connsiteY21" fmla="*/ 681037 h 1388269"/>
              <a:gd name="connsiteX22" fmla="*/ 790575 w 1321594"/>
              <a:gd name="connsiteY22" fmla="*/ 702469 h 1388269"/>
              <a:gd name="connsiteX23" fmla="*/ 776288 w 1321594"/>
              <a:gd name="connsiteY23" fmla="*/ 726281 h 1388269"/>
              <a:gd name="connsiteX24" fmla="*/ 773907 w 1321594"/>
              <a:gd name="connsiteY24" fmla="*/ 740569 h 1388269"/>
              <a:gd name="connsiteX25" fmla="*/ 778669 w 1321594"/>
              <a:gd name="connsiteY25" fmla="*/ 759619 h 1388269"/>
              <a:gd name="connsiteX26" fmla="*/ 785813 w 1321594"/>
              <a:gd name="connsiteY26" fmla="*/ 769144 h 1388269"/>
              <a:gd name="connsiteX27" fmla="*/ 835819 w 1321594"/>
              <a:gd name="connsiteY27" fmla="*/ 809625 h 1388269"/>
              <a:gd name="connsiteX28" fmla="*/ 904875 w 1321594"/>
              <a:gd name="connsiteY28" fmla="*/ 859631 h 1388269"/>
              <a:gd name="connsiteX29" fmla="*/ 1092994 w 1321594"/>
              <a:gd name="connsiteY29" fmla="*/ 995362 h 1388269"/>
              <a:gd name="connsiteX30" fmla="*/ 1193007 w 1321594"/>
              <a:gd name="connsiteY30" fmla="*/ 1071562 h 1388269"/>
              <a:gd name="connsiteX31" fmla="*/ 1243013 w 1321594"/>
              <a:gd name="connsiteY31" fmla="*/ 1114425 h 1388269"/>
              <a:gd name="connsiteX32" fmla="*/ 1276350 w 1321594"/>
              <a:gd name="connsiteY32" fmla="*/ 1152525 h 1388269"/>
              <a:gd name="connsiteX33" fmla="*/ 1302544 w 1321594"/>
              <a:gd name="connsiteY33" fmla="*/ 1195387 h 1388269"/>
              <a:gd name="connsiteX34" fmla="*/ 1319213 w 1321594"/>
              <a:gd name="connsiteY34" fmla="*/ 1243012 h 1388269"/>
              <a:gd name="connsiteX35" fmla="*/ 1321594 w 1321594"/>
              <a:gd name="connsiteY35" fmla="*/ 1266825 h 1388269"/>
              <a:gd name="connsiteX36" fmla="*/ 1321594 w 1321594"/>
              <a:gd name="connsiteY36" fmla="*/ 1304925 h 1388269"/>
              <a:gd name="connsiteX37" fmla="*/ 1314450 w 1321594"/>
              <a:gd name="connsiteY37" fmla="*/ 1328737 h 1388269"/>
              <a:gd name="connsiteX38" fmla="*/ 1300163 w 1321594"/>
              <a:gd name="connsiteY38" fmla="*/ 1352550 h 1388269"/>
              <a:gd name="connsiteX39" fmla="*/ 1271588 w 1321594"/>
              <a:gd name="connsiteY39" fmla="*/ 1369219 h 1388269"/>
              <a:gd name="connsiteX40" fmla="*/ 1231107 w 1321594"/>
              <a:gd name="connsiteY40" fmla="*/ 1385887 h 1388269"/>
              <a:gd name="connsiteX41" fmla="*/ 1195388 w 1321594"/>
              <a:gd name="connsiteY41" fmla="*/ 1388269 h 1388269"/>
              <a:gd name="connsiteX42" fmla="*/ 916782 w 1321594"/>
              <a:gd name="connsiteY42" fmla="*/ 1216819 h 1388269"/>
              <a:gd name="connsiteX43" fmla="*/ 916782 w 1321594"/>
              <a:gd name="connsiteY43" fmla="*/ 1190625 h 1388269"/>
              <a:gd name="connsiteX44" fmla="*/ 912019 w 1321594"/>
              <a:gd name="connsiteY44" fmla="*/ 1152525 h 1388269"/>
              <a:gd name="connsiteX45" fmla="*/ 897732 w 1321594"/>
              <a:gd name="connsiteY45" fmla="*/ 1119187 h 1388269"/>
              <a:gd name="connsiteX46" fmla="*/ 876300 w 1321594"/>
              <a:gd name="connsiteY46" fmla="*/ 1078706 h 1388269"/>
              <a:gd name="connsiteX47" fmla="*/ 833438 w 1321594"/>
              <a:gd name="connsiteY47" fmla="*/ 1026319 h 1388269"/>
              <a:gd name="connsiteX48" fmla="*/ 757238 w 1321594"/>
              <a:gd name="connsiteY48" fmla="*/ 940594 h 1388269"/>
              <a:gd name="connsiteX49" fmla="*/ 657225 w 1321594"/>
              <a:gd name="connsiteY49" fmla="*/ 845344 h 1388269"/>
              <a:gd name="connsiteX50" fmla="*/ 616744 w 1321594"/>
              <a:gd name="connsiteY50" fmla="*/ 800100 h 1388269"/>
              <a:gd name="connsiteX51" fmla="*/ 602457 w 1321594"/>
              <a:gd name="connsiteY51" fmla="*/ 769144 h 1388269"/>
              <a:gd name="connsiteX52" fmla="*/ 597694 w 1321594"/>
              <a:gd name="connsiteY52" fmla="*/ 740569 h 1388269"/>
              <a:gd name="connsiteX53" fmla="*/ 611982 w 1321594"/>
              <a:gd name="connsiteY53" fmla="*/ 700087 h 1388269"/>
              <a:gd name="connsiteX54" fmla="*/ 683419 w 1321594"/>
              <a:gd name="connsiteY54" fmla="*/ 597694 h 1388269"/>
              <a:gd name="connsiteX55" fmla="*/ 871538 w 1321594"/>
              <a:gd name="connsiteY55" fmla="*/ 321469 h 1388269"/>
              <a:gd name="connsiteX56" fmla="*/ 883444 w 1321594"/>
              <a:gd name="connsiteY56" fmla="*/ 300037 h 1388269"/>
              <a:gd name="connsiteX57" fmla="*/ 878682 w 1321594"/>
              <a:gd name="connsiteY57" fmla="*/ 288131 h 1388269"/>
              <a:gd name="connsiteX58" fmla="*/ 871538 w 1321594"/>
              <a:gd name="connsiteY58" fmla="*/ 280987 h 1388269"/>
              <a:gd name="connsiteX59" fmla="*/ 857250 w 1321594"/>
              <a:gd name="connsiteY59" fmla="*/ 280987 h 1388269"/>
              <a:gd name="connsiteX60" fmla="*/ 826294 w 1321594"/>
              <a:gd name="connsiteY60" fmla="*/ 288131 h 1388269"/>
              <a:gd name="connsiteX61" fmla="*/ 776288 w 1321594"/>
              <a:gd name="connsiteY61" fmla="*/ 311944 h 1388269"/>
              <a:gd name="connsiteX62" fmla="*/ 647700 w 1321594"/>
              <a:gd name="connsiteY62" fmla="*/ 388144 h 1388269"/>
              <a:gd name="connsiteX63" fmla="*/ 390525 w 1321594"/>
              <a:gd name="connsiteY63" fmla="*/ 533400 h 1388269"/>
              <a:gd name="connsiteX64" fmla="*/ 354807 w 1321594"/>
              <a:gd name="connsiteY64" fmla="*/ 554831 h 1388269"/>
              <a:gd name="connsiteX65" fmla="*/ 335757 w 1321594"/>
              <a:gd name="connsiteY65" fmla="*/ 550069 h 1388269"/>
              <a:gd name="connsiteX66" fmla="*/ 292894 w 1321594"/>
              <a:gd name="connsiteY66" fmla="*/ 533400 h 1388269"/>
              <a:gd name="connsiteX67" fmla="*/ 273844 w 1321594"/>
              <a:gd name="connsiteY67" fmla="*/ 519112 h 1388269"/>
              <a:gd name="connsiteX68" fmla="*/ 254794 w 1321594"/>
              <a:gd name="connsiteY68" fmla="*/ 502444 h 1388269"/>
              <a:gd name="connsiteX69" fmla="*/ 197644 w 1321594"/>
              <a:gd name="connsiteY69" fmla="*/ 445294 h 1388269"/>
              <a:gd name="connsiteX70" fmla="*/ 21432 w 1321594"/>
              <a:gd name="connsiteY70" fmla="*/ 252412 h 1388269"/>
              <a:gd name="connsiteX71" fmla="*/ 4763 w 1321594"/>
              <a:gd name="connsiteY71" fmla="*/ 228600 h 1388269"/>
              <a:gd name="connsiteX72" fmla="*/ 0 w 1321594"/>
              <a:gd name="connsiteY72" fmla="*/ 207169 h 1388269"/>
              <a:gd name="connsiteX73" fmla="*/ 4763 w 1321594"/>
              <a:gd name="connsiteY73" fmla="*/ 188119 h 1388269"/>
              <a:gd name="connsiteX74" fmla="*/ 19050 w 1321594"/>
              <a:gd name="connsiteY74" fmla="*/ 185737 h 1388269"/>
              <a:gd name="connsiteX75" fmla="*/ 45244 w 1321594"/>
              <a:gd name="connsiteY75" fmla="*/ 195262 h 1388269"/>
              <a:gd name="connsiteX76" fmla="*/ 92869 w 1321594"/>
              <a:gd name="connsiteY76" fmla="*/ 219075 h 1388269"/>
              <a:gd name="connsiteX77" fmla="*/ 154782 w 1321594"/>
              <a:gd name="connsiteY77" fmla="*/ 245269 h 1388269"/>
              <a:gd name="connsiteX78" fmla="*/ 211932 w 1321594"/>
              <a:gd name="connsiteY78" fmla="*/ 266700 h 1388269"/>
              <a:gd name="connsiteX79" fmla="*/ 266700 w 1321594"/>
              <a:gd name="connsiteY79" fmla="*/ 280987 h 1388269"/>
              <a:gd name="connsiteX80" fmla="*/ 314325 w 1321594"/>
              <a:gd name="connsiteY80" fmla="*/ 280987 h 1388269"/>
              <a:gd name="connsiteX81" fmla="*/ 366713 w 1321594"/>
              <a:gd name="connsiteY81" fmla="*/ 273844 h 1388269"/>
              <a:gd name="connsiteX82" fmla="*/ 438150 w 1321594"/>
              <a:gd name="connsiteY82" fmla="*/ 245269 h 1388269"/>
              <a:gd name="connsiteX83" fmla="*/ 492919 w 1321594"/>
              <a:gd name="connsiteY83" fmla="*/ 219075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321594" h="1388269">
                <a:moveTo>
                  <a:pt x="492919" y="219075"/>
                </a:moveTo>
                <a:lnTo>
                  <a:pt x="821532" y="100012"/>
                </a:lnTo>
                <a:lnTo>
                  <a:pt x="888207" y="59531"/>
                </a:lnTo>
                <a:lnTo>
                  <a:pt x="950119" y="11906"/>
                </a:lnTo>
                <a:lnTo>
                  <a:pt x="971550" y="0"/>
                </a:lnTo>
                <a:lnTo>
                  <a:pt x="992982" y="4762"/>
                </a:lnTo>
                <a:lnTo>
                  <a:pt x="1042988" y="23812"/>
                </a:lnTo>
                <a:lnTo>
                  <a:pt x="1133475" y="71437"/>
                </a:lnTo>
                <a:lnTo>
                  <a:pt x="1202532" y="119062"/>
                </a:lnTo>
                <a:lnTo>
                  <a:pt x="1250157" y="157162"/>
                </a:lnTo>
                <a:lnTo>
                  <a:pt x="1295400" y="207169"/>
                </a:lnTo>
                <a:lnTo>
                  <a:pt x="1307307" y="228600"/>
                </a:lnTo>
                <a:lnTo>
                  <a:pt x="1312069" y="250031"/>
                </a:lnTo>
                <a:lnTo>
                  <a:pt x="1307307" y="271462"/>
                </a:lnTo>
                <a:lnTo>
                  <a:pt x="1290638" y="292894"/>
                </a:lnTo>
                <a:lnTo>
                  <a:pt x="1247775" y="319087"/>
                </a:lnTo>
                <a:lnTo>
                  <a:pt x="1171575" y="354806"/>
                </a:lnTo>
                <a:lnTo>
                  <a:pt x="1109663" y="381000"/>
                </a:lnTo>
                <a:lnTo>
                  <a:pt x="1085850" y="402431"/>
                </a:lnTo>
                <a:lnTo>
                  <a:pt x="1050132" y="440531"/>
                </a:lnTo>
                <a:lnTo>
                  <a:pt x="912019" y="578644"/>
                </a:lnTo>
                <a:lnTo>
                  <a:pt x="812007" y="681037"/>
                </a:lnTo>
                <a:lnTo>
                  <a:pt x="790575" y="702469"/>
                </a:lnTo>
                <a:lnTo>
                  <a:pt x="776288" y="726281"/>
                </a:lnTo>
                <a:lnTo>
                  <a:pt x="773907" y="740569"/>
                </a:lnTo>
                <a:lnTo>
                  <a:pt x="778669" y="759619"/>
                </a:lnTo>
                <a:lnTo>
                  <a:pt x="785813" y="769144"/>
                </a:lnTo>
                <a:lnTo>
                  <a:pt x="835819" y="809625"/>
                </a:lnTo>
                <a:lnTo>
                  <a:pt x="904875" y="859631"/>
                </a:lnTo>
                <a:lnTo>
                  <a:pt x="1092994" y="995362"/>
                </a:lnTo>
                <a:lnTo>
                  <a:pt x="1193007" y="1071562"/>
                </a:lnTo>
                <a:lnTo>
                  <a:pt x="1243013" y="1114425"/>
                </a:lnTo>
                <a:lnTo>
                  <a:pt x="1276350" y="1152525"/>
                </a:lnTo>
                <a:lnTo>
                  <a:pt x="1302544" y="1195387"/>
                </a:lnTo>
                <a:lnTo>
                  <a:pt x="1319213" y="1243012"/>
                </a:lnTo>
                <a:lnTo>
                  <a:pt x="1321594" y="1266825"/>
                </a:lnTo>
                <a:lnTo>
                  <a:pt x="1321594" y="1304925"/>
                </a:lnTo>
                <a:lnTo>
                  <a:pt x="1314450" y="1328737"/>
                </a:lnTo>
                <a:lnTo>
                  <a:pt x="1300163" y="1352550"/>
                </a:lnTo>
                <a:lnTo>
                  <a:pt x="1271588" y="1369219"/>
                </a:lnTo>
                <a:lnTo>
                  <a:pt x="1231107" y="1385887"/>
                </a:lnTo>
                <a:lnTo>
                  <a:pt x="1195388" y="1388269"/>
                </a:lnTo>
                <a:lnTo>
                  <a:pt x="916782" y="1216819"/>
                </a:lnTo>
                <a:lnTo>
                  <a:pt x="916782" y="1190625"/>
                </a:lnTo>
                <a:lnTo>
                  <a:pt x="912019" y="1152525"/>
                </a:lnTo>
                <a:lnTo>
                  <a:pt x="897732" y="1119187"/>
                </a:lnTo>
                <a:lnTo>
                  <a:pt x="876300" y="1078706"/>
                </a:lnTo>
                <a:lnTo>
                  <a:pt x="833438" y="1026319"/>
                </a:lnTo>
                <a:lnTo>
                  <a:pt x="757238" y="940594"/>
                </a:lnTo>
                <a:lnTo>
                  <a:pt x="657225" y="845344"/>
                </a:lnTo>
                <a:lnTo>
                  <a:pt x="616744" y="800100"/>
                </a:lnTo>
                <a:lnTo>
                  <a:pt x="602457" y="769144"/>
                </a:lnTo>
                <a:lnTo>
                  <a:pt x="597694" y="740569"/>
                </a:lnTo>
                <a:lnTo>
                  <a:pt x="611982" y="700087"/>
                </a:lnTo>
                <a:lnTo>
                  <a:pt x="683419" y="597694"/>
                </a:lnTo>
                <a:lnTo>
                  <a:pt x="871538" y="321469"/>
                </a:lnTo>
                <a:lnTo>
                  <a:pt x="883444" y="300037"/>
                </a:lnTo>
                <a:lnTo>
                  <a:pt x="878682" y="288131"/>
                </a:lnTo>
                <a:lnTo>
                  <a:pt x="871538" y="280987"/>
                </a:lnTo>
                <a:lnTo>
                  <a:pt x="857250" y="280987"/>
                </a:lnTo>
                <a:lnTo>
                  <a:pt x="826294" y="288131"/>
                </a:lnTo>
                <a:lnTo>
                  <a:pt x="776288" y="311944"/>
                </a:lnTo>
                <a:lnTo>
                  <a:pt x="647700" y="388144"/>
                </a:lnTo>
                <a:lnTo>
                  <a:pt x="390525" y="533400"/>
                </a:lnTo>
                <a:lnTo>
                  <a:pt x="354807" y="554831"/>
                </a:lnTo>
                <a:lnTo>
                  <a:pt x="335757" y="550069"/>
                </a:lnTo>
                <a:lnTo>
                  <a:pt x="292894" y="533400"/>
                </a:lnTo>
                <a:lnTo>
                  <a:pt x="273844" y="519112"/>
                </a:lnTo>
                <a:lnTo>
                  <a:pt x="254794" y="502444"/>
                </a:lnTo>
                <a:lnTo>
                  <a:pt x="197644" y="445294"/>
                </a:lnTo>
                <a:lnTo>
                  <a:pt x="21432" y="252412"/>
                </a:lnTo>
                <a:lnTo>
                  <a:pt x="4763" y="228600"/>
                </a:lnTo>
                <a:lnTo>
                  <a:pt x="0" y="207169"/>
                </a:lnTo>
                <a:lnTo>
                  <a:pt x="4763" y="188119"/>
                </a:lnTo>
                <a:lnTo>
                  <a:pt x="19050" y="185737"/>
                </a:lnTo>
                <a:lnTo>
                  <a:pt x="45244" y="195262"/>
                </a:lnTo>
                <a:lnTo>
                  <a:pt x="92869" y="219075"/>
                </a:lnTo>
                <a:lnTo>
                  <a:pt x="154782" y="245269"/>
                </a:lnTo>
                <a:lnTo>
                  <a:pt x="211932" y="266700"/>
                </a:lnTo>
                <a:lnTo>
                  <a:pt x="266700" y="280987"/>
                </a:lnTo>
                <a:lnTo>
                  <a:pt x="314325" y="280987"/>
                </a:lnTo>
                <a:lnTo>
                  <a:pt x="366713" y="273844"/>
                </a:lnTo>
                <a:lnTo>
                  <a:pt x="438150" y="245269"/>
                </a:lnTo>
                <a:lnTo>
                  <a:pt x="492919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68201E3-B189-4448-8A83-7E0DD98478D8}"/>
              </a:ext>
            </a:extLst>
          </p:cNvPr>
          <p:cNvSpPr/>
          <p:nvPr/>
        </p:nvSpPr>
        <p:spPr>
          <a:xfrm>
            <a:off x="4678363" y="1600200"/>
            <a:ext cx="2032000" cy="839788"/>
          </a:xfrm>
          <a:custGeom>
            <a:avLst/>
            <a:gdLst>
              <a:gd name="connsiteX0" fmla="*/ 452438 w 2031207"/>
              <a:gd name="connsiteY0" fmla="*/ 361950 h 840581"/>
              <a:gd name="connsiteX1" fmla="*/ 100013 w 2031207"/>
              <a:gd name="connsiteY1" fmla="*/ 409575 h 840581"/>
              <a:gd name="connsiteX2" fmla="*/ 0 w 2031207"/>
              <a:gd name="connsiteY2" fmla="*/ 254794 h 840581"/>
              <a:gd name="connsiteX3" fmla="*/ 273844 w 2031207"/>
              <a:gd name="connsiteY3" fmla="*/ 221456 h 840581"/>
              <a:gd name="connsiteX4" fmla="*/ 542925 w 2031207"/>
              <a:gd name="connsiteY4" fmla="*/ 185738 h 840581"/>
              <a:gd name="connsiteX5" fmla="*/ 831057 w 2031207"/>
              <a:gd name="connsiteY5" fmla="*/ 150019 h 840581"/>
              <a:gd name="connsiteX6" fmla="*/ 997744 w 2031207"/>
              <a:gd name="connsiteY6" fmla="*/ 135731 h 840581"/>
              <a:gd name="connsiteX7" fmla="*/ 1183482 w 2031207"/>
              <a:gd name="connsiteY7" fmla="*/ 114300 h 840581"/>
              <a:gd name="connsiteX8" fmla="*/ 1552575 w 2031207"/>
              <a:gd name="connsiteY8" fmla="*/ 71438 h 840581"/>
              <a:gd name="connsiteX9" fmla="*/ 1585913 w 2031207"/>
              <a:gd name="connsiteY9" fmla="*/ 66675 h 840581"/>
              <a:gd name="connsiteX10" fmla="*/ 1624013 w 2031207"/>
              <a:gd name="connsiteY10" fmla="*/ 57150 h 840581"/>
              <a:gd name="connsiteX11" fmla="*/ 1671638 w 2031207"/>
              <a:gd name="connsiteY11" fmla="*/ 35719 h 840581"/>
              <a:gd name="connsiteX12" fmla="*/ 1738313 w 2031207"/>
              <a:gd name="connsiteY12" fmla="*/ 0 h 840581"/>
              <a:gd name="connsiteX13" fmla="*/ 1762125 w 2031207"/>
              <a:gd name="connsiteY13" fmla="*/ 2381 h 840581"/>
              <a:gd name="connsiteX14" fmla="*/ 1824038 w 2031207"/>
              <a:gd name="connsiteY14" fmla="*/ 30956 h 840581"/>
              <a:gd name="connsiteX15" fmla="*/ 1878807 w 2031207"/>
              <a:gd name="connsiteY15" fmla="*/ 61913 h 840581"/>
              <a:gd name="connsiteX16" fmla="*/ 1909763 w 2031207"/>
              <a:gd name="connsiteY16" fmla="*/ 85725 h 840581"/>
              <a:gd name="connsiteX17" fmla="*/ 1950244 w 2031207"/>
              <a:gd name="connsiteY17" fmla="*/ 116681 h 840581"/>
              <a:gd name="connsiteX18" fmla="*/ 1985963 w 2031207"/>
              <a:gd name="connsiteY18" fmla="*/ 150019 h 840581"/>
              <a:gd name="connsiteX19" fmla="*/ 2009775 w 2031207"/>
              <a:gd name="connsiteY19" fmla="*/ 178594 h 840581"/>
              <a:gd name="connsiteX20" fmla="*/ 2019300 w 2031207"/>
              <a:gd name="connsiteY20" fmla="*/ 197644 h 840581"/>
              <a:gd name="connsiteX21" fmla="*/ 2026444 w 2031207"/>
              <a:gd name="connsiteY21" fmla="*/ 216694 h 840581"/>
              <a:gd name="connsiteX22" fmla="*/ 2031207 w 2031207"/>
              <a:gd name="connsiteY22" fmla="*/ 245269 h 840581"/>
              <a:gd name="connsiteX23" fmla="*/ 2026444 w 2031207"/>
              <a:gd name="connsiteY23" fmla="*/ 257175 h 840581"/>
              <a:gd name="connsiteX24" fmla="*/ 2007394 w 2031207"/>
              <a:gd name="connsiteY24" fmla="*/ 285750 h 840581"/>
              <a:gd name="connsiteX25" fmla="*/ 1943100 w 2031207"/>
              <a:gd name="connsiteY25" fmla="*/ 350044 h 840581"/>
              <a:gd name="connsiteX26" fmla="*/ 1907382 w 2031207"/>
              <a:gd name="connsiteY26" fmla="*/ 442913 h 840581"/>
              <a:gd name="connsiteX27" fmla="*/ 1850232 w 2031207"/>
              <a:gd name="connsiteY27" fmla="*/ 604838 h 840581"/>
              <a:gd name="connsiteX28" fmla="*/ 1816894 w 2031207"/>
              <a:gd name="connsiteY28" fmla="*/ 711994 h 840581"/>
              <a:gd name="connsiteX29" fmla="*/ 1793082 w 2031207"/>
              <a:gd name="connsiteY29" fmla="*/ 759619 h 840581"/>
              <a:gd name="connsiteX30" fmla="*/ 1769269 w 2031207"/>
              <a:gd name="connsiteY30" fmla="*/ 795338 h 840581"/>
              <a:gd name="connsiteX31" fmla="*/ 1745457 w 2031207"/>
              <a:gd name="connsiteY31" fmla="*/ 819150 h 840581"/>
              <a:gd name="connsiteX32" fmla="*/ 1716882 w 2031207"/>
              <a:gd name="connsiteY32" fmla="*/ 835819 h 840581"/>
              <a:gd name="connsiteX33" fmla="*/ 1695450 w 2031207"/>
              <a:gd name="connsiteY33" fmla="*/ 840581 h 840581"/>
              <a:gd name="connsiteX34" fmla="*/ 1678782 w 2031207"/>
              <a:gd name="connsiteY34" fmla="*/ 840581 h 840581"/>
              <a:gd name="connsiteX35" fmla="*/ 1647825 w 2031207"/>
              <a:gd name="connsiteY35" fmla="*/ 835819 h 840581"/>
              <a:gd name="connsiteX36" fmla="*/ 1624013 w 2031207"/>
              <a:gd name="connsiteY36" fmla="*/ 821531 h 840581"/>
              <a:gd name="connsiteX37" fmla="*/ 1604963 w 2031207"/>
              <a:gd name="connsiteY37" fmla="*/ 607219 h 840581"/>
              <a:gd name="connsiteX38" fmla="*/ 1621632 w 2031207"/>
              <a:gd name="connsiteY38" fmla="*/ 500063 h 840581"/>
              <a:gd name="connsiteX39" fmla="*/ 1652588 w 2031207"/>
              <a:gd name="connsiteY39" fmla="*/ 357188 h 840581"/>
              <a:gd name="connsiteX40" fmla="*/ 1669257 w 2031207"/>
              <a:gd name="connsiteY40" fmla="*/ 278606 h 840581"/>
              <a:gd name="connsiteX41" fmla="*/ 1669257 w 2031207"/>
              <a:gd name="connsiteY41" fmla="*/ 266700 h 840581"/>
              <a:gd name="connsiteX42" fmla="*/ 1659732 w 2031207"/>
              <a:gd name="connsiteY42" fmla="*/ 247650 h 840581"/>
              <a:gd name="connsiteX43" fmla="*/ 1645444 w 2031207"/>
              <a:gd name="connsiteY43" fmla="*/ 230981 h 840581"/>
              <a:gd name="connsiteX44" fmla="*/ 1628775 w 2031207"/>
              <a:gd name="connsiteY44" fmla="*/ 214313 h 840581"/>
              <a:gd name="connsiteX45" fmla="*/ 1607344 w 2031207"/>
              <a:gd name="connsiteY45" fmla="*/ 204788 h 840581"/>
              <a:gd name="connsiteX46" fmla="*/ 1576388 w 2031207"/>
              <a:gd name="connsiteY46" fmla="*/ 202406 h 840581"/>
              <a:gd name="connsiteX47" fmla="*/ 1314450 w 2031207"/>
              <a:gd name="connsiteY47" fmla="*/ 233363 h 840581"/>
              <a:gd name="connsiteX48" fmla="*/ 1000125 w 2031207"/>
              <a:gd name="connsiteY48" fmla="*/ 273844 h 840581"/>
              <a:gd name="connsiteX49" fmla="*/ 823913 w 2031207"/>
              <a:gd name="connsiteY49" fmla="*/ 311944 h 840581"/>
              <a:gd name="connsiteX50" fmla="*/ 452438 w 2031207"/>
              <a:gd name="connsiteY50" fmla="*/ 361950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31207" h="840581">
                <a:moveTo>
                  <a:pt x="452438" y="361950"/>
                </a:moveTo>
                <a:lnTo>
                  <a:pt x="100013" y="409575"/>
                </a:lnTo>
                <a:lnTo>
                  <a:pt x="0" y="254794"/>
                </a:lnTo>
                <a:lnTo>
                  <a:pt x="273844" y="221456"/>
                </a:lnTo>
                <a:lnTo>
                  <a:pt x="542925" y="185738"/>
                </a:lnTo>
                <a:lnTo>
                  <a:pt x="831057" y="150019"/>
                </a:lnTo>
                <a:lnTo>
                  <a:pt x="997744" y="135731"/>
                </a:lnTo>
                <a:lnTo>
                  <a:pt x="1183482" y="114300"/>
                </a:lnTo>
                <a:lnTo>
                  <a:pt x="1552575" y="71438"/>
                </a:lnTo>
                <a:lnTo>
                  <a:pt x="1585913" y="66675"/>
                </a:lnTo>
                <a:lnTo>
                  <a:pt x="1624013" y="57150"/>
                </a:lnTo>
                <a:lnTo>
                  <a:pt x="1671638" y="35719"/>
                </a:lnTo>
                <a:lnTo>
                  <a:pt x="1738313" y="0"/>
                </a:lnTo>
                <a:lnTo>
                  <a:pt x="1762125" y="2381"/>
                </a:lnTo>
                <a:lnTo>
                  <a:pt x="1824038" y="30956"/>
                </a:lnTo>
                <a:lnTo>
                  <a:pt x="1878807" y="61913"/>
                </a:lnTo>
                <a:lnTo>
                  <a:pt x="1909763" y="85725"/>
                </a:lnTo>
                <a:lnTo>
                  <a:pt x="1950244" y="116681"/>
                </a:lnTo>
                <a:lnTo>
                  <a:pt x="1985963" y="150019"/>
                </a:lnTo>
                <a:lnTo>
                  <a:pt x="2009775" y="178594"/>
                </a:lnTo>
                <a:lnTo>
                  <a:pt x="2019300" y="197644"/>
                </a:lnTo>
                <a:lnTo>
                  <a:pt x="2026444" y="216694"/>
                </a:lnTo>
                <a:lnTo>
                  <a:pt x="2031207" y="245269"/>
                </a:lnTo>
                <a:lnTo>
                  <a:pt x="2026444" y="257175"/>
                </a:lnTo>
                <a:lnTo>
                  <a:pt x="2007394" y="285750"/>
                </a:lnTo>
                <a:lnTo>
                  <a:pt x="1943100" y="350044"/>
                </a:lnTo>
                <a:lnTo>
                  <a:pt x="1907382" y="442913"/>
                </a:lnTo>
                <a:lnTo>
                  <a:pt x="1850232" y="604838"/>
                </a:lnTo>
                <a:lnTo>
                  <a:pt x="1816894" y="711994"/>
                </a:lnTo>
                <a:lnTo>
                  <a:pt x="1793082" y="759619"/>
                </a:lnTo>
                <a:lnTo>
                  <a:pt x="1769269" y="795338"/>
                </a:lnTo>
                <a:lnTo>
                  <a:pt x="1745457" y="819150"/>
                </a:lnTo>
                <a:lnTo>
                  <a:pt x="1716882" y="835819"/>
                </a:lnTo>
                <a:lnTo>
                  <a:pt x="1695450" y="840581"/>
                </a:lnTo>
                <a:lnTo>
                  <a:pt x="1678782" y="840581"/>
                </a:lnTo>
                <a:lnTo>
                  <a:pt x="1647825" y="835819"/>
                </a:lnTo>
                <a:lnTo>
                  <a:pt x="1624013" y="821531"/>
                </a:lnTo>
                <a:lnTo>
                  <a:pt x="1604963" y="607219"/>
                </a:lnTo>
                <a:lnTo>
                  <a:pt x="1621632" y="500063"/>
                </a:lnTo>
                <a:lnTo>
                  <a:pt x="1652588" y="357188"/>
                </a:lnTo>
                <a:lnTo>
                  <a:pt x="1669257" y="278606"/>
                </a:lnTo>
                <a:lnTo>
                  <a:pt x="1669257" y="266700"/>
                </a:lnTo>
                <a:lnTo>
                  <a:pt x="1659732" y="247650"/>
                </a:lnTo>
                <a:lnTo>
                  <a:pt x="1645444" y="230981"/>
                </a:lnTo>
                <a:lnTo>
                  <a:pt x="1628775" y="214313"/>
                </a:lnTo>
                <a:lnTo>
                  <a:pt x="1607344" y="204788"/>
                </a:lnTo>
                <a:lnTo>
                  <a:pt x="1576388" y="202406"/>
                </a:lnTo>
                <a:lnTo>
                  <a:pt x="1314450" y="233363"/>
                </a:lnTo>
                <a:lnTo>
                  <a:pt x="1000125" y="273844"/>
                </a:lnTo>
                <a:lnTo>
                  <a:pt x="823913" y="311944"/>
                </a:lnTo>
                <a:lnTo>
                  <a:pt x="452438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4521A53-EE27-4BA5-922B-EC85621408A0}"/>
              </a:ext>
            </a:extLst>
          </p:cNvPr>
          <p:cNvSpPr/>
          <p:nvPr/>
        </p:nvSpPr>
        <p:spPr>
          <a:xfrm>
            <a:off x="4811713" y="2176463"/>
            <a:ext cx="1527175" cy="301625"/>
          </a:xfrm>
          <a:custGeom>
            <a:avLst/>
            <a:gdLst>
              <a:gd name="connsiteX0" fmla="*/ 433388 w 1526382"/>
              <a:gd name="connsiteY0" fmla="*/ 250031 h 302418"/>
              <a:gd name="connsiteX1" fmla="*/ 42863 w 1526382"/>
              <a:gd name="connsiteY1" fmla="*/ 302418 h 302418"/>
              <a:gd name="connsiteX2" fmla="*/ 0 w 1526382"/>
              <a:gd name="connsiteY2" fmla="*/ 145256 h 302418"/>
              <a:gd name="connsiteX3" fmla="*/ 342900 w 1526382"/>
              <a:gd name="connsiteY3" fmla="*/ 107156 h 302418"/>
              <a:gd name="connsiteX4" fmla="*/ 697707 w 1526382"/>
              <a:gd name="connsiteY4" fmla="*/ 66675 h 302418"/>
              <a:gd name="connsiteX5" fmla="*/ 862013 w 1526382"/>
              <a:gd name="connsiteY5" fmla="*/ 52387 h 302418"/>
              <a:gd name="connsiteX6" fmla="*/ 1524000 w 1526382"/>
              <a:gd name="connsiteY6" fmla="*/ 0 h 302418"/>
              <a:gd name="connsiteX7" fmla="*/ 1526382 w 1526382"/>
              <a:gd name="connsiteY7" fmla="*/ 250031 h 302418"/>
              <a:gd name="connsiteX8" fmla="*/ 1490663 w 1526382"/>
              <a:gd name="connsiteY8" fmla="*/ 245268 h 302418"/>
              <a:gd name="connsiteX9" fmla="*/ 1393032 w 1526382"/>
              <a:gd name="connsiteY9" fmla="*/ 192881 h 302418"/>
              <a:gd name="connsiteX10" fmla="*/ 1316832 w 1526382"/>
              <a:gd name="connsiteY10" fmla="*/ 159543 h 302418"/>
              <a:gd name="connsiteX11" fmla="*/ 862013 w 1526382"/>
              <a:gd name="connsiteY11" fmla="*/ 207168 h 302418"/>
              <a:gd name="connsiteX12" fmla="*/ 690563 w 1526382"/>
              <a:gd name="connsiteY12" fmla="*/ 223837 h 302418"/>
              <a:gd name="connsiteX13" fmla="*/ 433388 w 1526382"/>
              <a:gd name="connsiteY13" fmla="*/ 250031 h 30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6382" h="302418">
                <a:moveTo>
                  <a:pt x="433388" y="250031"/>
                </a:moveTo>
                <a:lnTo>
                  <a:pt x="42863" y="302418"/>
                </a:lnTo>
                <a:lnTo>
                  <a:pt x="0" y="145256"/>
                </a:lnTo>
                <a:lnTo>
                  <a:pt x="342900" y="107156"/>
                </a:lnTo>
                <a:lnTo>
                  <a:pt x="697707" y="66675"/>
                </a:lnTo>
                <a:lnTo>
                  <a:pt x="862013" y="52387"/>
                </a:lnTo>
                <a:lnTo>
                  <a:pt x="1524000" y="0"/>
                </a:lnTo>
                <a:lnTo>
                  <a:pt x="1526382" y="250031"/>
                </a:lnTo>
                <a:lnTo>
                  <a:pt x="1490663" y="245268"/>
                </a:lnTo>
                <a:lnTo>
                  <a:pt x="1393032" y="192881"/>
                </a:lnTo>
                <a:lnTo>
                  <a:pt x="1316832" y="159543"/>
                </a:lnTo>
                <a:lnTo>
                  <a:pt x="862013" y="207168"/>
                </a:lnTo>
                <a:lnTo>
                  <a:pt x="690563" y="223837"/>
                </a:lnTo>
                <a:lnTo>
                  <a:pt x="433388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F78E9D-DA30-4957-8C19-922E9C6E7454}"/>
              </a:ext>
            </a:extLst>
          </p:cNvPr>
          <p:cNvSpPr/>
          <p:nvPr/>
        </p:nvSpPr>
        <p:spPr>
          <a:xfrm>
            <a:off x="5292725" y="1287463"/>
            <a:ext cx="481013" cy="1500187"/>
          </a:xfrm>
          <a:custGeom>
            <a:avLst/>
            <a:gdLst>
              <a:gd name="connsiteX0" fmla="*/ 413359 w 481000"/>
              <a:gd name="connsiteY0" fmla="*/ 796655 h 1500618"/>
              <a:gd name="connsiteX1" fmla="*/ 410854 w 481000"/>
              <a:gd name="connsiteY1" fmla="*/ 954483 h 1500618"/>
              <a:gd name="connsiteX2" fmla="*/ 408349 w 481000"/>
              <a:gd name="connsiteY2" fmla="*/ 1079743 h 1500618"/>
              <a:gd name="connsiteX3" fmla="*/ 413359 w 481000"/>
              <a:gd name="connsiteY3" fmla="*/ 1453019 h 1500618"/>
              <a:gd name="connsiteX4" fmla="*/ 182880 w 481000"/>
              <a:gd name="connsiteY4" fmla="*/ 1500618 h 1500618"/>
              <a:gd name="connsiteX5" fmla="*/ 187891 w 481000"/>
              <a:gd name="connsiteY5" fmla="*/ 1097280 h 1500618"/>
              <a:gd name="connsiteX6" fmla="*/ 185385 w 481000"/>
              <a:gd name="connsiteY6" fmla="*/ 964504 h 1500618"/>
              <a:gd name="connsiteX7" fmla="*/ 187891 w 481000"/>
              <a:gd name="connsiteY7" fmla="*/ 618785 h 1500618"/>
              <a:gd name="connsiteX8" fmla="*/ 185385 w 481000"/>
              <a:gd name="connsiteY8" fmla="*/ 470978 h 1500618"/>
              <a:gd name="connsiteX9" fmla="*/ 187891 w 481000"/>
              <a:gd name="connsiteY9" fmla="*/ 380791 h 1500618"/>
              <a:gd name="connsiteX10" fmla="*/ 182880 w 481000"/>
              <a:gd name="connsiteY10" fmla="*/ 300624 h 1500618"/>
              <a:gd name="connsiteX11" fmla="*/ 175365 w 481000"/>
              <a:gd name="connsiteY11" fmla="*/ 235489 h 1500618"/>
              <a:gd name="connsiteX12" fmla="*/ 165344 w 481000"/>
              <a:gd name="connsiteY12" fmla="*/ 197911 h 1500618"/>
              <a:gd name="connsiteX13" fmla="*/ 152818 w 481000"/>
              <a:gd name="connsiteY13" fmla="*/ 170354 h 1500618"/>
              <a:gd name="connsiteX14" fmla="*/ 132776 w 481000"/>
              <a:gd name="connsiteY14" fmla="*/ 137786 h 1500618"/>
              <a:gd name="connsiteX15" fmla="*/ 112734 w 481000"/>
              <a:gd name="connsiteY15" fmla="*/ 115239 h 1500618"/>
              <a:gd name="connsiteX16" fmla="*/ 92693 w 481000"/>
              <a:gd name="connsiteY16" fmla="*/ 97703 h 1500618"/>
              <a:gd name="connsiteX17" fmla="*/ 77662 w 481000"/>
              <a:gd name="connsiteY17" fmla="*/ 90187 h 1500618"/>
              <a:gd name="connsiteX18" fmla="*/ 52609 w 481000"/>
              <a:gd name="connsiteY18" fmla="*/ 77661 h 1500618"/>
              <a:gd name="connsiteX19" fmla="*/ 27557 w 481000"/>
              <a:gd name="connsiteY19" fmla="*/ 67640 h 1500618"/>
              <a:gd name="connsiteX20" fmla="*/ 15031 w 481000"/>
              <a:gd name="connsiteY20" fmla="*/ 57619 h 1500618"/>
              <a:gd name="connsiteX21" fmla="*/ 5011 w 481000"/>
              <a:gd name="connsiteY21" fmla="*/ 42588 h 1500618"/>
              <a:gd name="connsiteX22" fmla="*/ 0 w 481000"/>
              <a:gd name="connsiteY22" fmla="*/ 27557 h 1500618"/>
              <a:gd name="connsiteX23" fmla="*/ 5011 w 481000"/>
              <a:gd name="connsiteY23" fmla="*/ 12526 h 1500618"/>
              <a:gd name="connsiteX24" fmla="*/ 17537 w 481000"/>
              <a:gd name="connsiteY24" fmla="*/ 2505 h 1500618"/>
              <a:gd name="connsiteX25" fmla="*/ 42589 w 481000"/>
              <a:gd name="connsiteY25" fmla="*/ 0 h 1500618"/>
              <a:gd name="connsiteX26" fmla="*/ 77662 w 481000"/>
              <a:gd name="connsiteY26" fmla="*/ 0 h 1500618"/>
              <a:gd name="connsiteX27" fmla="*/ 135281 w 481000"/>
              <a:gd name="connsiteY27" fmla="*/ 5010 h 1500618"/>
              <a:gd name="connsiteX28" fmla="*/ 227974 w 481000"/>
              <a:gd name="connsiteY28" fmla="*/ 20041 h 1500618"/>
              <a:gd name="connsiteX29" fmla="*/ 295614 w 481000"/>
              <a:gd name="connsiteY29" fmla="*/ 35072 h 1500618"/>
              <a:gd name="connsiteX30" fmla="*/ 360750 w 481000"/>
              <a:gd name="connsiteY30" fmla="*/ 57619 h 1500618"/>
              <a:gd name="connsiteX31" fmla="*/ 400833 w 481000"/>
              <a:gd name="connsiteY31" fmla="*/ 75156 h 1500618"/>
              <a:gd name="connsiteX32" fmla="*/ 443422 w 481000"/>
              <a:gd name="connsiteY32" fmla="*/ 100208 h 1500618"/>
              <a:gd name="connsiteX33" fmla="*/ 460958 w 481000"/>
              <a:gd name="connsiteY33" fmla="*/ 112734 h 1500618"/>
              <a:gd name="connsiteX34" fmla="*/ 473484 w 481000"/>
              <a:gd name="connsiteY34" fmla="*/ 130270 h 1500618"/>
              <a:gd name="connsiteX35" fmla="*/ 478494 w 481000"/>
              <a:gd name="connsiteY35" fmla="*/ 145302 h 1500618"/>
              <a:gd name="connsiteX36" fmla="*/ 481000 w 481000"/>
              <a:gd name="connsiteY36" fmla="*/ 167848 h 1500618"/>
              <a:gd name="connsiteX37" fmla="*/ 473484 w 481000"/>
              <a:gd name="connsiteY37" fmla="*/ 197911 h 1500618"/>
              <a:gd name="connsiteX38" fmla="*/ 445927 w 481000"/>
              <a:gd name="connsiteY38" fmla="*/ 230479 h 1500618"/>
              <a:gd name="connsiteX39" fmla="*/ 428390 w 481000"/>
              <a:gd name="connsiteY39" fmla="*/ 250520 h 1500618"/>
              <a:gd name="connsiteX40" fmla="*/ 413359 w 481000"/>
              <a:gd name="connsiteY40" fmla="*/ 288098 h 1500618"/>
              <a:gd name="connsiteX41" fmla="*/ 408349 w 481000"/>
              <a:gd name="connsiteY41" fmla="*/ 350728 h 1500618"/>
              <a:gd name="connsiteX42" fmla="*/ 410854 w 481000"/>
              <a:gd name="connsiteY42" fmla="*/ 463463 h 1500618"/>
              <a:gd name="connsiteX43" fmla="*/ 413359 w 481000"/>
              <a:gd name="connsiteY43" fmla="*/ 561166 h 1500618"/>
              <a:gd name="connsiteX44" fmla="*/ 413359 w 481000"/>
              <a:gd name="connsiteY44" fmla="*/ 796655 h 150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81000" h="1500618">
                <a:moveTo>
                  <a:pt x="413359" y="796655"/>
                </a:moveTo>
                <a:lnTo>
                  <a:pt x="410854" y="954483"/>
                </a:lnTo>
                <a:lnTo>
                  <a:pt x="408349" y="1079743"/>
                </a:lnTo>
                <a:lnTo>
                  <a:pt x="413359" y="1453019"/>
                </a:lnTo>
                <a:lnTo>
                  <a:pt x="182880" y="1500618"/>
                </a:lnTo>
                <a:cubicBezTo>
                  <a:pt x="184550" y="1366172"/>
                  <a:pt x="186221" y="1231726"/>
                  <a:pt x="187891" y="1097280"/>
                </a:cubicBezTo>
                <a:cubicBezTo>
                  <a:pt x="187056" y="1053021"/>
                  <a:pt x="186220" y="1008763"/>
                  <a:pt x="185385" y="964504"/>
                </a:cubicBezTo>
                <a:cubicBezTo>
                  <a:pt x="186220" y="849264"/>
                  <a:pt x="187056" y="734025"/>
                  <a:pt x="187891" y="618785"/>
                </a:cubicBezTo>
                <a:cubicBezTo>
                  <a:pt x="187056" y="569516"/>
                  <a:pt x="186220" y="520247"/>
                  <a:pt x="185385" y="470978"/>
                </a:cubicBezTo>
                <a:cubicBezTo>
                  <a:pt x="186220" y="440916"/>
                  <a:pt x="187056" y="410853"/>
                  <a:pt x="187891" y="380791"/>
                </a:cubicBezTo>
                <a:lnTo>
                  <a:pt x="182880" y="300624"/>
                </a:lnTo>
                <a:lnTo>
                  <a:pt x="175365" y="235489"/>
                </a:lnTo>
                <a:lnTo>
                  <a:pt x="165344" y="197911"/>
                </a:lnTo>
                <a:lnTo>
                  <a:pt x="152818" y="170354"/>
                </a:lnTo>
                <a:lnTo>
                  <a:pt x="132776" y="137786"/>
                </a:lnTo>
                <a:lnTo>
                  <a:pt x="112734" y="115239"/>
                </a:lnTo>
                <a:lnTo>
                  <a:pt x="92693" y="97703"/>
                </a:lnTo>
                <a:lnTo>
                  <a:pt x="77662" y="90187"/>
                </a:lnTo>
                <a:lnTo>
                  <a:pt x="52609" y="77661"/>
                </a:lnTo>
                <a:lnTo>
                  <a:pt x="27557" y="67640"/>
                </a:lnTo>
                <a:lnTo>
                  <a:pt x="15031" y="57619"/>
                </a:lnTo>
                <a:lnTo>
                  <a:pt x="5011" y="42588"/>
                </a:lnTo>
                <a:lnTo>
                  <a:pt x="0" y="27557"/>
                </a:lnTo>
                <a:lnTo>
                  <a:pt x="5011" y="12526"/>
                </a:lnTo>
                <a:lnTo>
                  <a:pt x="17537" y="2505"/>
                </a:lnTo>
                <a:lnTo>
                  <a:pt x="42589" y="0"/>
                </a:lnTo>
                <a:lnTo>
                  <a:pt x="77662" y="0"/>
                </a:lnTo>
                <a:lnTo>
                  <a:pt x="135281" y="5010"/>
                </a:lnTo>
                <a:lnTo>
                  <a:pt x="227974" y="20041"/>
                </a:lnTo>
                <a:lnTo>
                  <a:pt x="295614" y="35072"/>
                </a:lnTo>
                <a:lnTo>
                  <a:pt x="360750" y="57619"/>
                </a:lnTo>
                <a:lnTo>
                  <a:pt x="400833" y="75156"/>
                </a:lnTo>
                <a:lnTo>
                  <a:pt x="443422" y="100208"/>
                </a:lnTo>
                <a:lnTo>
                  <a:pt x="460958" y="112734"/>
                </a:lnTo>
                <a:lnTo>
                  <a:pt x="473484" y="130270"/>
                </a:lnTo>
                <a:lnTo>
                  <a:pt x="478494" y="145302"/>
                </a:lnTo>
                <a:lnTo>
                  <a:pt x="481000" y="167848"/>
                </a:lnTo>
                <a:lnTo>
                  <a:pt x="473484" y="197911"/>
                </a:lnTo>
                <a:lnTo>
                  <a:pt x="445927" y="230479"/>
                </a:lnTo>
                <a:lnTo>
                  <a:pt x="428390" y="250520"/>
                </a:lnTo>
                <a:lnTo>
                  <a:pt x="413359" y="288098"/>
                </a:lnTo>
                <a:lnTo>
                  <a:pt x="408349" y="350728"/>
                </a:lnTo>
                <a:lnTo>
                  <a:pt x="410854" y="463463"/>
                </a:lnTo>
                <a:lnTo>
                  <a:pt x="413359" y="561166"/>
                </a:lnTo>
                <a:lnTo>
                  <a:pt x="413359" y="7966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06E83B0-36B8-4536-97C6-D2E4A830F92B}"/>
              </a:ext>
            </a:extLst>
          </p:cNvPr>
          <p:cNvSpPr/>
          <p:nvPr/>
        </p:nvSpPr>
        <p:spPr>
          <a:xfrm>
            <a:off x="3854450" y="2514600"/>
            <a:ext cx="3482975" cy="603250"/>
          </a:xfrm>
          <a:custGeom>
            <a:avLst/>
            <a:gdLst>
              <a:gd name="connsiteX0" fmla="*/ 2079625 w 3482975"/>
              <a:gd name="connsiteY0" fmla="*/ 298450 h 603250"/>
              <a:gd name="connsiteX1" fmla="*/ 1758950 w 3482975"/>
              <a:gd name="connsiteY1" fmla="*/ 333375 h 603250"/>
              <a:gd name="connsiteX2" fmla="*/ 1454150 w 3482975"/>
              <a:gd name="connsiteY2" fmla="*/ 374650 h 603250"/>
              <a:gd name="connsiteX3" fmla="*/ 1158875 w 3482975"/>
              <a:gd name="connsiteY3" fmla="*/ 422275 h 603250"/>
              <a:gd name="connsiteX4" fmla="*/ 904875 w 3482975"/>
              <a:gd name="connsiteY4" fmla="*/ 476250 h 603250"/>
              <a:gd name="connsiteX5" fmla="*/ 727075 w 3482975"/>
              <a:gd name="connsiteY5" fmla="*/ 517525 h 603250"/>
              <a:gd name="connsiteX6" fmla="*/ 644525 w 3482975"/>
              <a:gd name="connsiteY6" fmla="*/ 542925 h 603250"/>
              <a:gd name="connsiteX7" fmla="*/ 593725 w 3482975"/>
              <a:gd name="connsiteY7" fmla="*/ 565150 h 603250"/>
              <a:gd name="connsiteX8" fmla="*/ 530225 w 3482975"/>
              <a:gd name="connsiteY8" fmla="*/ 603250 h 603250"/>
              <a:gd name="connsiteX9" fmla="*/ 479425 w 3482975"/>
              <a:gd name="connsiteY9" fmla="*/ 600075 h 603250"/>
              <a:gd name="connsiteX10" fmla="*/ 403225 w 3482975"/>
              <a:gd name="connsiteY10" fmla="*/ 581025 h 603250"/>
              <a:gd name="connsiteX11" fmla="*/ 339725 w 3482975"/>
              <a:gd name="connsiteY11" fmla="*/ 555625 h 603250"/>
              <a:gd name="connsiteX12" fmla="*/ 260350 w 3482975"/>
              <a:gd name="connsiteY12" fmla="*/ 511175 h 603250"/>
              <a:gd name="connsiteX13" fmla="*/ 200025 w 3482975"/>
              <a:gd name="connsiteY13" fmla="*/ 473075 h 603250"/>
              <a:gd name="connsiteX14" fmla="*/ 111125 w 3482975"/>
              <a:gd name="connsiteY14" fmla="*/ 403225 h 603250"/>
              <a:gd name="connsiteX15" fmla="*/ 41275 w 3482975"/>
              <a:gd name="connsiteY15" fmla="*/ 339725 h 603250"/>
              <a:gd name="connsiteX16" fmla="*/ 25400 w 3482975"/>
              <a:gd name="connsiteY16" fmla="*/ 323850 h 603250"/>
              <a:gd name="connsiteX17" fmla="*/ 9525 w 3482975"/>
              <a:gd name="connsiteY17" fmla="*/ 301625 h 603250"/>
              <a:gd name="connsiteX18" fmla="*/ 0 w 3482975"/>
              <a:gd name="connsiteY18" fmla="*/ 276225 h 603250"/>
              <a:gd name="connsiteX19" fmla="*/ 0 w 3482975"/>
              <a:gd name="connsiteY19" fmla="*/ 263525 h 603250"/>
              <a:gd name="connsiteX20" fmla="*/ 9525 w 3482975"/>
              <a:gd name="connsiteY20" fmla="*/ 257175 h 603250"/>
              <a:gd name="connsiteX21" fmla="*/ 25400 w 3482975"/>
              <a:gd name="connsiteY21" fmla="*/ 254000 h 603250"/>
              <a:gd name="connsiteX22" fmla="*/ 44450 w 3482975"/>
              <a:gd name="connsiteY22" fmla="*/ 257175 h 603250"/>
              <a:gd name="connsiteX23" fmla="*/ 69850 w 3482975"/>
              <a:gd name="connsiteY23" fmla="*/ 266700 h 603250"/>
              <a:gd name="connsiteX24" fmla="*/ 123825 w 3482975"/>
              <a:gd name="connsiteY24" fmla="*/ 298450 h 603250"/>
              <a:gd name="connsiteX25" fmla="*/ 187325 w 3482975"/>
              <a:gd name="connsiteY25" fmla="*/ 330200 h 603250"/>
              <a:gd name="connsiteX26" fmla="*/ 247650 w 3482975"/>
              <a:gd name="connsiteY26" fmla="*/ 352425 h 603250"/>
              <a:gd name="connsiteX27" fmla="*/ 307975 w 3482975"/>
              <a:gd name="connsiteY27" fmla="*/ 371475 h 603250"/>
              <a:gd name="connsiteX28" fmla="*/ 371475 w 3482975"/>
              <a:gd name="connsiteY28" fmla="*/ 377825 h 603250"/>
              <a:gd name="connsiteX29" fmla="*/ 454025 w 3482975"/>
              <a:gd name="connsiteY29" fmla="*/ 374650 h 603250"/>
              <a:gd name="connsiteX30" fmla="*/ 609600 w 3482975"/>
              <a:gd name="connsiteY30" fmla="*/ 358775 h 603250"/>
              <a:gd name="connsiteX31" fmla="*/ 673100 w 3482975"/>
              <a:gd name="connsiteY31" fmla="*/ 342900 h 603250"/>
              <a:gd name="connsiteX32" fmla="*/ 958850 w 3482975"/>
              <a:gd name="connsiteY32" fmla="*/ 282575 h 603250"/>
              <a:gd name="connsiteX33" fmla="*/ 1250950 w 3482975"/>
              <a:gd name="connsiteY33" fmla="*/ 231775 h 603250"/>
              <a:gd name="connsiteX34" fmla="*/ 1466850 w 3482975"/>
              <a:gd name="connsiteY34" fmla="*/ 200025 h 603250"/>
              <a:gd name="connsiteX35" fmla="*/ 1654175 w 3482975"/>
              <a:gd name="connsiteY35" fmla="*/ 171450 h 603250"/>
              <a:gd name="connsiteX36" fmla="*/ 1838325 w 3482975"/>
              <a:gd name="connsiteY36" fmla="*/ 155575 h 603250"/>
              <a:gd name="connsiteX37" fmla="*/ 2035175 w 3482975"/>
              <a:gd name="connsiteY37" fmla="*/ 136525 h 603250"/>
              <a:gd name="connsiteX38" fmla="*/ 2320925 w 3482975"/>
              <a:gd name="connsiteY38" fmla="*/ 111125 h 603250"/>
              <a:gd name="connsiteX39" fmla="*/ 2616200 w 3482975"/>
              <a:gd name="connsiteY39" fmla="*/ 85725 h 603250"/>
              <a:gd name="connsiteX40" fmla="*/ 2924175 w 3482975"/>
              <a:gd name="connsiteY40" fmla="*/ 66675 h 603250"/>
              <a:gd name="connsiteX41" fmla="*/ 3054350 w 3482975"/>
              <a:gd name="connsiteY41" fmla="*/ 0 h 603250"/>
              <a:gd name="connsiteX42" fmla="*/ 3111500 w 3482975"/>
              <a:gd name="connsiteY42" fmla="*/ 6350 h 603250"/>
              <a:gd name="connsiteX43" fmla="*/ 3257550 w 3482975"/>
              <a:gd name="connsiteY43" fmla="*/ 50800 h 603250"/>
              <a:gd name="connsiteX44" fmla="*/ 3371850 w 3482975"/>
              <a:gd name="connsiteY44" fmla="*/ 95250 h 603250"/>
              <a:gd name="connsiteX45" fmla="*/ 3413125 w 3482975"/>
              <a:gd name="connsiteY45" fmla="*/ 117475 h 603250"/>
              <a:gd name="connsiteX46" fmla="*/ 3448050 w 3482975"/>
              <a:gd name="connsiteY46" fmla="*/ 142875 h 603250"/>
              <a:gd name="connsiteX47" fmla="*/ 3467100 w 3482975"/>
              <a:gd name="connsiteY47" fmla="*/ 165100 h 603250"/>
              <a:gd name="connsiteX48" fmla="*/ 3479800 w 3482975"/>
              <a:gd name="connsiteY48" fmla="*/ 190500 h 603250"/>
              <a:gd name="connsiteX49" fmla="*/ 3482975 w 3482975"/>
              <a:gd name="connsiteY49" fmla="*/ 222250 h 603250"/>
              <a:gd name="connsiteX50" fmla="*/ 3470275 w 3482975"/>
              <a:gd name="connsiteY50" fmla="*/ 247650 h 603250"/>
              <a:gd name="connsiteX51" fmla="*/ 3438525 w 3482975"/>
              <a:gd name="connsiteY51" fmla="*/ 273050 h 603250"/>
              <a:gd name="connsiteX52" fmla="*/ 3384550 w 3482975"/>
              <a:gd name="connsiteY52" fmla="*/ 285750 h 603250"/>
              <a:gd name="connsiteX53" fmla="*/ 3352800 w 3482975"/>
              <a:gd name="connsiteY53" fmla="*/ 288925 h 603250"/>
              <a:gd name="connsiteX54" fmla="*/ 3228975 w 3482975"/>
              <a:gd name="connsiteY54" fmla="*/ 282575 h 603250"/>
              <a:gd name="connsiteX55" fmla="*/ 3048000 w 3482975"/>
              <a:gd name="connsiteY55" fmla="*/ 273050 h 603250"/>
              <a:gd name="connsiteX56" fmla="*/ 2879725 w 3482975"/>
              <a:gd name="connsiteY56" fmla="*/ 266700 h 603250"/>
              <a:gd name="connsiteX57" fmla="*/ 2701925 w 3482975"/>
              <a:gd name="connsiteY57" fmla="*/ 266700 h 603250"/>
              <a:gd name="connsiteX58" fmla="*/ 2505075 w 3482975"/>
              <a:gd name="connsiteY58" fmla="*/ 273050 h 603250"/>
              <a:gd name="connsiteX59" fmla="*/ 2079625 w 3482975"/>
              <a:gd name="connsiteY59" fmla="*/ 298450 h 60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482975" h="603250">
                <a:moveTo>
                  <a:pt x="2079625" y="298450"/>
                </a:moveTo>
                <a:lnTo>
                  <a:pt x="1758950" y="333375"/>
                </a:lnTo>
                <a:lnTo>
                  <a:pt x="1454150" y="374650"/>
                </a:lnTo>
                <a:lnTo>
                  <a:pt x="1158875" y="422275"/>
                </a:lnTo>
                <a:lnTo>
                  <a:pt x="904875" y="476250"/>
                </a:lnTo>
                <a:lnTo>
                  <a:pt x="727075" y="517525"/>
                </a:lnTo>
                <a:lnTo>
                  <a:pt x="644525" y="542925"/>
                </a:lnTo>
                <a:lnTo>
                  <a:pt x="593725" y="565150"/>
                </a:lnTo>
                <a:lnTo>
                  <a:pt x="530225" y="603250"/>
                </a:lnTo>
                <a:lnTo>
                  <a:pt x="479425" y="600075"/>
                </a:lnTo>
                <a:lnTo>
                  <a:pt x="403225" y="581025"/>
                </a:lnTo>
                <a:lnTo>
                  <a:pt x="339725" y="555625"/>
                </a:lnTo>
                <a:lnTo>
                  <a:pt x="260350" y="511175"/>
                </a:lnTo>
                <a:lnTo>
                  <a:pt x="200025" y="473075"/>
                </a:lnTo>
                <a:lnTo>
                  <a:pt x="111125" y="403225"/>
                </a:lnTo>
                <a:lnTo>
                  <a:pt x="41275" y="339725"/>
                </a:lnTo>
                <a:lnTo>
                  <a:pt x="25400" y="323850"/>
                </a:lnTo>
                <a:lnTo>
                  <a:pt x="9525" y="301625"/>
                </a:lnTo>
                <a:lnTo>
                  <a:pt x="0" y="276225"/>
                </a:lnTo>
                <a:lnTo>
                  <a:pt x="0" y="263525"/>
                </a:lnTo>
                <a:lnTo>
                  <a:pt x="9525" y="257175"/>
                </a:lnTo>
                <a:lnTo>
                  <a:pt x="25400" y="254000"/>
                </a:lnTo>
                <a:lnTo>
                  <a:pt x="44450" y="257175"/>
                </a:lnTo>
                <a:lnTo>
                  <a:pt x="69850" y="266700"/>
                </a:lnTo>
                <a:lnTo>
                  <a:pt x="123825" y="298450"/>
                </a:lnTo>
                <a:lnTo>
                  <a:pt x="187325" y="330200"/>
                </a:lnTo>
                <a:lnTo>
                  <a:pt x="247650" y="352425"/>
                </a:lnTo>
                <a:lnTo>
                  <a:pt x="307975" y="371475"/>
                </a:lnTo>
                <a:lnTo>
                  <a:pt x="371475" y="377825"/>
                </a:lnTo>
                <a:lnTo>
                  <a:pt x="454025" y="374650"/>
                </a:lnTo>
                <a:lnTo>
                  <a:pt x="609600" y="358775"/>
                </a:lnTo>
                <a:lnTo>
                  <a:pt x="673100" y="342900"/>
                </a:lnTo>
                <a:lnTo>
                  <a:pt x="958850" y="282575"/>
                </a:lnTo>
                <a:lnTo>
                  <a:pt x="1250950" y="231775"/>
                </a:lnTo>
                <a:lnTo>
                  <a:pt x="1466850" y="200025"/>
                </a:lnTo>
                <a:lnTo>
                  <a:pt x="1654175" y="171450"/>
                </a:lnTo>
                <a:lnTo>
                  <a:pt x="1838325" y="155575"/>
                </a:lnTo>
                <a:lnTo>
                  <a:pt x="2035175" y="136525"/>
                </a:lnTo>
                <a:lnTo>
                  <a:pt x="2320925" y="111125"/>
                </a:lnTo>
                <a:lnTo>
                  <a:pt x="2616200" y="85725"/>
                </a:lnTo>
                <a:lnTo>
                  <a:pt x="2924175" y="66675"/>
                </a:lnTo>
                <a:lnTo>
                  <a:pt x="3054350" y="0"/>
                </a:lnTo>
                <a:lnTo>
                  <a:pt x="3111500" y="6350"/>
                </a:lnTo>
                <a:lnTo>
                  <a:pt x="3257550" y="50800"/>
                </a:lnTo>
                <a:lnTo>
                  <a:pt x="3371850" y="95250"/>
                </a:lnTo>
                <a:lnTo>
                  <a:pt x="3413125" y="117475"/>
                </a:lnTo>
                <a:lnTo>
                  <a:pt x="3448050" y="142875"/>
                </a:lnTo>
                <a:lnTo>
                  <a:pt x="3467100" y="165100"/>
                </a:lnTo>
                <a:lnTo>
                  <a:pt x="3479800" y="190500"/>
                </a:lnTo>
                <a:lnTo>
                  <a:pt x="3482975" y="222250"/>
                </a:lnTo>
                <a:lnTo>
                  <a:pt x="3470275" y="247650"/>
                </a:lnTo>
                <a:lnTo>
                  <a:pt x="3438525" y="273050"/>
                </a:lnTo>
                <a:lnTo>
                  <a:pt x="3384550" y="285750"/>
                </a:lnTo>
                <a:lnTo>
                  <a:pt x="3352800" y="288925"/>
                </a:lnTo>
                <a:lnTo>
                  <a:pt x="3228975" y="282575"/>
                </a:lnTo>
                <a:lnTo>
                  <a:pt x="3048000" y="273050"/>
                </a:lnTo>
                <a:lnTo>
                  <a:pt x="2879725" y="266700"/>
                </a:lnTo>
                <a:lnTo>
                  <a:pt x="2701925" y="266700"/>
                </a:lnTo>
                <a:lnTo>
                  <a:pt x="2505075" y="273050"/>
                </a:lnTo>
                <a:lnTo>
                  <a:pt x="2079625" y="298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BE8238A-2B87-4B17-96A3-787768B273A9}"/>
              </a:ext>
            </a:extLst>
          </p:cNvPr>
          <p:cNvSpPr/>
          <p:nvPr/>
        </p:nvSpPr>
        <p:spPr>
          <a:xfrm>
            <a:off x="4827588" y="3046413"/>
            <a:ext cx="1846262" cy="1570037"/>
          </a:xfrm>
          <a:custGeom>
            <a:avLst/>
            <a:gdLst>
              <a:gd name="connsiteX0" fmla="*/ 788187 w 1846830"/>
              <a:gd name="connsiteY0" fmla="*/ 291063 h 1568647"/>
              <a:gd name="connsiteX1" fmla="*/ 92728 w 1846830"/>
              <a:gd name="connsiteY1" fmla="*/ 363185 h 1568647"/>
              <a:gd name="connsiteX2" fmla="*/ 0 w 1846830"/>
              <a:gd name="connsiteY2" fmla="*/ 213790 h 1568647"/>
              <a:gd name="connsiteX3" fmla="*/ 141667 w 1846830"/>
              <a:gd name="connsiteY3" fmla="*/ 221517 h 1568647"/>
              <a:gd name="connsiteX4" fmla="*/ 674853 w 1846830"/>
              <a:gd name="connsiteY4" fmla="*/ 157123 h 1568647"/>
              <a:gd name="connsiteX5" fmla="*/ 1396070 w 1846830"/>
              <a:gd name="connsiteY5" fmla="*/ 69546 h 1568647"/>
              <a:gd name="connsiteX6" fmla="*/ 1481070 w 1846830"/>
              <a:gd name="connsiteY6" fmla="*/ 25758 h 1568647"/>
              <a:gd name="connsiteX7" fmla="*/ 1522283 w 1846830"/>
              <a:gd name="connsiteY7" fmla="*/ 0 h 1568647"/>
              <a:gd name="connsiteX8" fmla="*/ 1555768 w 1846830"/>
              <a:gd name="connsiteY8" fmla="*/ 12879 h 1568647"/>
              <a:gd name="connsiteX9" fmla="*/ 1656223 w 1846830"/>
              <a:gd name="connsiteY9" fmla="*/ 66971 h 1568647"/>
              <a:gd name="connsiteX10" fmla="*/ 1733496 w 1846830"/>
              <a:gd name="connsiteY10" fmla="*/ 115910 h 1568647"/>
              <a:gd name="connsiteX11" fmla="*/ 1787587 w 1846830"/>
              <a:gd name="connsiteY11" fmla="*/ 159698 h 1568647"/>
              <a:gd name="connsiteX12" fmla="*/ 1815921 w 1846830"/>
              <a:gd name="connsiteY12" fmla="*/ 190608 h 1568647"/>
              <a:gd name="connsiteX13" fmla="*/ 1831375 w 1846830"/>
              <a:gd name="connsiteY13" fmla="*/ 213790 h 1568647"/>
              <a:gd name="connsiteX14" fmla="*/ 1844254 w 1846830"/>
              <a:gd name="connsiteY14" fmla="*/ 242123 h 1568647"/>
              <a:gd name="connsiteX15" fmla="*/ 1846830 w 1846830"/>
              <a:gd name="connsiteY15" fmla="*/ 265305 h 1568647"/>
              <a:gd name="connsiteX16" fmla="*/ 1839103 w 1846830"/>
              <a:gd name="connsiteY16" fmla="*/ 301366 h 1568647"/>
              <a:gd name="connsiteX17" fmla="*/ 1813345 w 1846830"/>
              <a:gd name="connsiteY17" fmla="*/ 337427 h 1568647"/>
              <a:gd name="connsiteX18" fmla="*/ 1787587 w 1846830"/>
              <a:gd name="connsiteY18" fmla="*/ 363185 h 1568647"/>
              <a:gd name="connsiteX19" fmla="*/ 1769557 w 1846830"/>
              <a:gd name="connsiteY19" fmla="*/ 383791 h 1568647"/>
              <a:gd name="connsiteX20" fmla="*/ 1754102 w 1846830"/>
              <a:gd name="connsiteY20" fmla="*/ 417276 h 1568647"/>
              <a:gd name="connsiteX21" fmla="*/ 1748951 w 1846830"/>
              <a:gd name="connsiteY21" fmla="*/ 458488 h 1568647"/>
              <a:gd name="connsiteX22" fmla="*/ 1748951 w 1846830"/>
              <a:gd name="connsiteY22" fmla="*/ 716066 h 1568647"/>
              <a:gd name="connsiteX23" fmla="*/ 1751526 w 1846830"/>
              <a:gd name="connsiteY23" fmla="*/ 1086977 h 1568647"/>
              <a:gd name="connsiteX24" fmla="*/ 1746375 w 1846830"/>
              <a:gd name="connsiteY24" fmla="*/ 1388343 h 1568647"/>
              <a:gd name="connsiteX25" fmla="*/ 1743799 w 1846830"/>
              <a:gd name="connsiteY25" fmla="*/ 1450162 h 1568647"/>
              <a:gd name="connsiteX26" fmla="*/ 1738648 w 1846830"/>
              <a:gd name="connsiteY26" fmla="*/ 1478495 h 1568647"/>
              <a:gd name="connsiteX27" fmla="*/ 1725769 w 1846830"/>
              <a:gd name="connsiteY27" fmla="*/ 1504253 h 1568647"/>
              <a:gd name="connsiteX28" fmla="*/ 1684556 w 1846830"/>
              <a:gd name="connsiteY28" fmla="*/ 1542889 h 1568647"/>
              <a:gd name="connsiteX29" fmla="*/ 1640768 w 1846830"/>
              <a:gd name="connsiteY29" fmla="*/ 1568647 h 1568647"/>
              <a:gd name="connsiteX30" fmla="*/ 1620162 w 1846830"/>
              <a:gd name="connsiteY30" fmla="*/ 1568647 h 1568647"/>
              <a:gd name="connsiteX31" fmla="*/ 1602132 w 1846830"/>
              <a:gd name="connsiteY31" fmla="*/ 1558344 h 1568647"/>
              <a:gd name="connsiteX32" fmla="*/ 1560919 w 1846830"/>
              <a:gd name="connsiteY32" fmla="*/ 1524859 h 1568647"/>
              <a:gd name="connsiteX33" fmla="*/ 1506828 w 1846830"/>
              <a:gd name="connsiteY33" fmla="*/ 1473344 h 1568647"/>
              <a:gd name="connsiteX34" fmla="*/ 1509404 w 1846830"/>
              <a:gd name="connsiteY34" fmla="*/ 1303342 h 1568647"/>
              <a:gd name="connsiteX35" fmla="*/ 1501676 w 1846830"/>
              <a:gd name="connsiteY35" fmla="*/ 999401 h 1568647"/>
              <a:gd name="connsiteX36" fmla="*/ 1501676 w 1846830"/>
              <a:gd name="connsiteY36" fmla="*/ 873188 h 1568647"/>
              <a:gd name="connsiteX37" fmla="*/ 1504252 w 1846830"/>
              <a:gd name="connsiteY37" fmla="*/ 600156 h 1568647"/>
              <a:gd name="connsiteX38" fmla="*/ 1504252 w 1846830"/>
              <a:gd name="connsiteY38" fmla="*/ 473943 h 1568647"/>
              <a:gd name="connsiteX39" fmla="*/ 1504252 w 1846830"/>
              <a:gd name="connsiteY39" fmla="*/ 370912 h 1568647"/>
              <a:gd name="connsiteX40" fmla="*/ 1496525 w 1846830"/>
              <a:gd name="connsiteY40" fmla="*/ 324548 h 1568647"/>
              <a:gd name="connsiteX41" fmla="*/ 1491373 w 1846830"/>
              <a:gd name="connsiteY41" fmla="*/ 291063 h 1568647"/>
              <a:gd name="connsiteX42" fmla="*/ 1483646 w 1846830"/>
              <a:gd name="connsiteY42" fmla="*/ 267881 h 1568647"/>
              <a:gd name="connsiteX43" fmla="*/ 1470767 w 1846830"/>
              <a:gd name="connsiteY43" fmla="*/ 252426 h 1568647"/>
              <a:gd name="connsiteX44" fmla="*/ 1455312 w 1846830"/>
              <a:gd name="connsiteY44" fmla="*/ 239547 h 1568647"/>
              <a:gd name="connsiteX45" fmla="*/ 1439858 w 1846830"/>
              <a:gd name="connsiteY45" fmla="*/ 231820 h 1568647"/>
              <a:gd name="connsiteX46" fmla="*/ 1401221 w 1846830"/>
              <a:gd name="connsiteY46" fmla="*/ 229244 h 1568647"/>
              <a:gd name="connsiteX47" fmla="*/ 1076673 w 1846830"/>
              <a:gd name="connsiteY47" fmla="*/ 262729 h 1568647"/>
              <a:gd name="connsiteX48" fmla="*/ 788187 w 1846830"/>
              <a:gd name="connsiteY48" fmla="*/ 291063 h 1568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46830" h="1568647">
                <a:moveTo>
                  <a:pt x="788187" y="291063"/>
                </a:moveTo>
                <a:lnTo>
                  <a:pt x="92728" y="363185"/>
                </a:lnTo>
                <a:lnTo>
                  <a:pt x="0" y="213790"/>
                </a:lnTo>
                <a:lnTo>
                  <a:pt x="141667" y="221517"/>
                </a:lnTo>
                <a:lnTo>
                  <a:pt x="674853" y="157123"/>
                </a:lnTo>
                <a:lnTo>
                  <a:pt x="1396070" y="69546"/>
                </a:lnTo>
                <a:lnTo>
                  <a:pt x="1481070" y="25758"/>
                </a:lnTo>
                <a:lnTo>
                  <a:pt x="1522283" y="0"/>
                </a:lnTo>
                <a:lnTo>
                  <a:pt x="1555768" y="12879"/>
                </a:lnTo>
                <a:lnTo>
                  <a:pt x="1656223" y="66971"/>
                </a:lnTo>
                <a:lnTo>
                  <a:pt x="1733496" y="115910"/>
                </a:lnTo>
                <a:lnTo>
                  <a:pt x="1787587" y="159698"/>
                </a:lnTo>
                <a:lnTo>
                  <a:pt x="1815921" y="190608"/>
                </a:lnTo>
                <a:lnTo>
                  <a:pt x="1831375" y="213790"/>
                </a:lnTo>
                <a:lnTo>
                  <a:pt x="1844254" y="242123"/>
                </a:lnTo>
                <a:lnTo>
                  <a:pt x="1846830" y="265305"/>
                </a:lnTo>
                <a:lnTo>
                  <a:pt x="1839103" y="301366"/>
                </a:lnTo>
                <a:lnTo>
                  <a:pt x="1813345" y="337427"/>
                </a:lnTo>
                <a:lnTo>
                  <a:pt x="1787587" y="363185"/>
                </a:lnTo>
                <a:lnTo>
                  <a:pt x="1769557" y="383791"/>
                </a:lnTo>
                <a:lnTo>
                  <a:pt x="1754102" y="417276"/>
                </a:lnTo>
                <a:lnTo>
                  <a:pt x="1748951" y="458488"/>
                </a:lnTo>
                <a:lnTo>
                  <a:pt x="1748951" y="716066"/>
                </a:lnTo>
                <a:cubicBezTo>
                  <a:pt x="1749809" y="839703"/>
                  <a:pt x="1750668" y="963340"/>
                  <a:pt x="1751526" y="1086977"/>
                </a:cubicBezTo>
                <a:lnTo>
                  <a:pt x="1746375" y="1388343"/>
                </a:lnTo>
                <a:lnTo>
                  <a:pt x="1743799" y="1450162"/>
                </a:lnTo>
                <a:lnTo>
                  <a:pt x="1738648" y="1478495"/>
                </a:lnTo>
                <a:lnTo>
                  <a:pt x="1725769" y="1504253"/>
                </a:lnTo>
                <a:lnTo>
                  <a:pt x="1684556" y="1542889"/>
                </a:lnTo>
                <a:lnTo>
                  <a:pt x="1640768" y="1568647"/>
                </a:lnTo>
                <a:lnTo>
                  <a:pt x="1620162" y="1568647"/>
                </a:lnTo>
                <a:lnTo>
                  <a:pt x="1602132" y="1558344"/>
                </a:lnTo>
                <a:lnTo>
                  <a:pt x="1560919" y="1524859"/>
                </a:lnTo>
                <a:lnTo>
                  <a:pt x="1506828" y="1473344"/>
                </a:lnTo>
                <a:cubicBezTo>
                  <a:pt x="1507687" y="1416677"/>
                  <a:pt x="1508545" y="1360009"/>
                  <a:pt x="1509404" y="1303342"/>
                </a:cubicBezTo>
                <a:lnTo>
                  <a:pt x="1501676" y="999401"/>
                </a:lnTo>
                <a:lnTo>
                  <a:pt x="1501676" y="873188"/>
                </a:lnTo>
                <a:cubicBezTo>
                  <a:pt x="1502535" y="782177"/>
                  <a:pt x="1504681" y="686444"/>
                  <a:pt x="1504252" y="600156"/>
                </a:cubicBezTo>
                <a:lnTo>
                  <a:pt x="1504252" y="473943"/>
                </a:lnTo>
                <a:lnTo>
                  <a:pt x="1504252" y="370912"/>
                </a:lnTo>
                <a:lnTo>
                  <a:pt x="1496525" y="324548"/>
                </a:lnTo>
                <a:lnTo>
                  <a:pt x="1491373" y="291063"/>
                </a:lnTo>
                <a:lnTo>
                  <a:pt x="1483646" y="267881"/>
                </a:lnTo>
                <a:lnTo>
                  <a:pt x="1470767" y="252426"/>
                </a:lnTo>
                <a:lnTo>
                  <a:pt x="1455312" y="239547"/>
                </a:lnTo>
                <a:lnTo>
                  <a:pt x="1439858" y="231820"/>
                </a:lnTo>
                <a:lnTo>
                  <a:pt x="1401221" y="229244"/>
                </a:lnTo>
                <a:lnTo>
                  <a:pt x="1076673" y="262729"/>
                </a:lnTo>
                <a:lnTo>
                  <a:pt x="788187" y="2910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DFF1CAA-61BC-4F38-BA03-96D6BC66181E}"/>
              </a:ext>
            </a:extLst>
          </p:cNvPr>
          <p:cNvSpPr/>
          <p:nvPr/>
        </p:nvSpPr>
        <p:spPr>
          <a:xfrm>
            <a:off x="4922838" y="3513138"/>
            <a:ext cx="1468437" cy="279400"/>
          </a:xfrm>
          <a:custGeom>
            <a:avLst/>
            <a:gdLst>
              <a:gd name="connsiteX0" fmla="*/ 540544 w 1469231"/>
              <a:gd name="connsiteY0" fmla="*/ 226219 h 280987"/>
              <a:gd name="connsiteX1" fmla="*/ 11906 w 1469231"/>
              <a:gd name="connsiteY1" fmla="*/ 280987 h 280987"/>
              <a:gd name="connsiteX2" fmla="*/ 0 w 1469231"/>
              <a:gd name="connsiteY2" fmla="*/ 152400 h 280987"/>
              <a:gd name="connsiteX3" fmla="*/ 169069 w 1469231"/>
              <a:gd name="connsiteY3" fmla="*/ 130969 h 280987"/>
              <a:gd name="connsiteX4" fmla="*/ 678656 w 1469231"/>
              <a:gd name="connsiteY4" fmla="*/ 80962 h 280987"/>
              <a:gd name="connsiteX5" fmla="*/ 1104900 w 1469231"/>
              <a:gd name="connsiteY5" fmla="*/ 38100 h 280987"/>
              <a:gd name="connsiteX6" fmla="*/ 1469231 w 1469231"/>
              <a:gd name="connsiteY6" fmla="*/ 0 h 280987"/>
              <a:gd name="connsiteX7" fmla="*/ 1469231 w 1469231"/>
              <a:gd name="connsiteY7" fmla="*/ 133350 h 280987"/>
              <a:gd name="connsiteX8" fmla="*/ 1133475 w 1469231"/>
              <a:gd name="connsiteY8" fmla="*/ 169069 h 280987"/>
              <a:gd name="connsiteX9" fmla="*/ 540544 w 1469231"/>
              <a:gd name="connsiteY9" fmla="*/ 226219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231" h="280987">
                <a:moveTo>
                  <a:pt x="540544" y="226219"/>
                </a:moveTo>
                <a:lnTo>
                  <a:pt x="11906" y="280987"/>
                </a:lnTo>
                <a:lnTo>
                  <a:pt x="0" y="152400"/>
                </a:lnTo>
                <a:lnTo>
                  <a:pt x="169069" y="130969"/>
                </a:lnTo>
                <a:lnTo>
                  <a:pt x="678656" y="80962"/>
                </a:lnTo>
                <a:lnTo>
                  <a:pt x="1104900" y="38100"/>
                </a:lnTo>
                <a:lnTo>
                  <a:pt x="1469231" y="0"/>
                </a:lnTo>
                <a:lnTo>
                  <a:pt x="1469231" y="133350"/>
                </a:lnTo>
                <a:lnTo>
                  <a:pt x="1133475" y="169069"/>
                </a:lnTo>
                <a:lnTo>
                  <a:pt x="540544" y="226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4610F3F-78AD-47F5-AD1F-DF563DDFED71}"/>
              </a:ext>
            </a:extLst>
          </p:cNvPr>
          <p:cNvSpPr/>
          <p:nvPr/>
        </p:nvSpPr>
        <p:spPr>
          <a:xfrm>
            <a:off x="4929188" y="3910013"/>
            <a:ext cx="1463675" cy="285750"/>
          </a:xfrm>
          <a:custGeom>
            <a:avLst/>
            <a:gdLst>
              <a:gd name="connsiteX0" fmla="*/ 521493 w 1464468"/>
              <a:gd name="connsiteY0" fmla="*/ 233362 h 285750"/>
              <a:gd name="connsiteX1" fmla="*/ 2381 w 1464468"/>
              <a:gd name="connsiteY1" fmla="*/ 285750 h 285750"/>
              <a:gd name="connsiteX2" fmla="*/ 0 w 1464468"/>
              <a:gd name="connsiteY2" fmla="*/ 147637 h 285750"/>
              <a:gd name="connsiteX3" fmla="*/ 454818 w 1464468"/>
              <a:gd name="connsiteY3" fmla="*/ 107156 h 285750"/>
              <a:gd name="connsiteX4" fmla="*/ 931068 w 1464468"/>
              <a:gd name="connsiteY4" fmla="*/ 57150 h 285750"/>
              <a:gd name="connsiteX5" fmla="*/ 1464468 w 1464468"/>
              <a:gd name="connsiteY5" fmla="*/ 0 h 285750"/>
              <a:gd name="connsiteX6" fmla="*/ 1464468 w 1464468"/>
              <a:gd name="connsiteY6" fmla="*/ 138112 h 285750"/>
              <a:gd name="connsiteX7" fmla="*/ 995362 w 1464468"/>
              <a:gd name="connsiteY7" fmla="*/ 185737 h 285750"/>
              <a:gd name="connsiteX8" fmla="*/ 521493 w 1464468"/>
              <a:gd name="connsiteY8" fmla="*/ 233362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4468" h="285750">
                <a:moveTo>
                  <a:pt x="521493" y="233362"/>
                </a:moveTo>
                <a:lnTo>
                  <a:pt x="2381" y="285750"/>
                </a:lnTo>
                <a:cubicBezTo>
                  <a:pt x="1587" y="239712"/>
                  <a:pt x="794" y="193675"/>
                  <a:pt x="0" y="147637"/>
                </a:cubicBezTo>
                <a:lnTo>
                  <a:pt x="454818" y="107156"/>
                </a:lnTo>
                <a:lnTo>
                  <a:pt x="931068" y="57150"/>
                </a:lnTo>
                <a:lnTo>
                  <a:pt x="1464468" y="0"/>
                </a:lnTo>
                <a:lnTo>
                  <a:pt x="1464468" y="138112"/>
                </a:lnTo>
                <a:lnTo>
                  <a:pt x="995362" y="185737"/>
                </a:lnTo>
                <a:lnTo>
                  <a:pt x="521493" y="2333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B7EC544-EF7A-48E7-A632-A139C48D5B53}"/>
              </a:ext>
            </a:extLst>
          </p:cNvPr>
          <p:cNvSpPr/>
          <p:nvPr/>
        </p:nvSpPr>
        <p:spPr>
          <a:xfrm>
            <a:off x="4900613" y="4316413"/>
            <a:ext cx="1501775" cy="279400"/>
          </a:xfrm>
          <a:custGeom>
            <a:avLst/>
            <a:gdLst>
              <a:gd name="connsiteX0" fmla="*/ 690562 w 1502568"/>
              <a:gd name="connsiteY0" fmla="*/ 204788 h 278607"/>
              <a:gd name="connsiteX1" fmla="*/ 376237 w 1502568"/>
              <a:gd name="connsiteY1" fmla="*/ 238125 h 278607"/>
              <a:gd name="connsiteX2" fmla="*/ 240506 w 1502568"/>
              <a:gd name="connsiteY2" fmla="*/ 252413 h 278607"/>
              <a:gd name="connsiteX3" fmla="*/ 178593 w 1502568"/>
              <a:gd name="connsiteY3" fmla="*/ 271463 h 278607"/>
              <a:gd name="connsiteX4" fmla="*/ 35718 w 1502568"/>
              <a:gd name="connsiteY4" fmla="*/ 278607 h 278607"/>
              <a:gd name="connsiteX5" fmla="*/ 0 w 1502568"/>
              <a:gd name="connsiteY5" fmla="*/ 119063 h 278607"/>
              <a:gd name="connsiteX6" fmla="*/ 431006 w 1502568"/>
              <a:gd name="connsiteY6" fmla="*/ 88107 h 278607"/>
              <a:gd name="connsiteX7" fmla="*/ 914400 w 1502568"/>
              <a:gd name="connsiteY7" fmla="*/ 47625 h 278607"/>
              <a:gd name="connsiteX8" fmla="*/ 1488281 w 1502568"/>
              <a:gd name="connsiteY8" fmla="*/ 0 h 278607"/>
              <a:gd name="connsiteX9" fmla="*/ 1502568 w 1502568"/>
              <a:gd name="connsiteY9" fmla="*/ 211932 h 278607"/>
              <a:gd name="connsiteX10" fmla="*/ 1443037 w 1502568"/>
              <a:gd name="connsiteY10" fmla="*/ 211932 h 278607"/>
              <a:gd name="connsiteX11" fmla="*/ 1390650 w 1502568"/>
              <a:gd name="connsiteY11" fmla="*/ 169069 h 278607"/>
              <a:gd name="connsiteX12" fmla="*/ 1357312 w 1502568"/>
              <a:gd name="connsiteY12" fmla="*/ 142875 h 278607"/>
              <a:gd name="connsiteX13" fmla="*/ 1207293 w 1502568"/>
              <a:gd name="connsiteY13" fmla="*/ 157163 h 278607"/>
              <a:gd name="connsiteX14" fmla="*/ 842962 w 1502568"/>
              <a:gd name="connsiteY14" fmla="*/ 192882 h 278607"/>
              <a:gd name="connsiteX15" fmla="*/ 690562 w 1502568"/>
              <a:gd name="connsiteY15" fmla="*/ 204788 h 27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02568" h="278607">
                <a:moveTo>
                  <a:pt x="690562" y="204788"/>
                </a:moveTo>
                <a:lnTo>
                  <a:pt x="376237" y="238125"/>
                </a:lnTo>
                <a:lnTo>
                  <a:pt x="240506" y="252413"/>
                </a:lnTo>
                <a:lnTo>
                  <a:pt x="178593" y="271463"/>
                </a:lnTo>
                <a:lnTo>
                  <a:pt x="35718" y="278607"/>
                </a:lnTo>
                <a:lnTo>
                  <a:pt x="0" y="119063"/>
                </a:lnTo>
                <a:lnTo>
                  <a:pt x="431006" y="88107"/>
                </a:lnTo>
                <a:lnTo>
                  <a:pt x="914400" y="47625"/>
                </a:lnTo>
                <a:lnTo>
                  <a:pt x="1488281" y="0"/>
                </a:lnTo>
                <a:lnTo>
                  <a:pt x="1502568" y="211932"/>
                </a:lnTo>
                <a:lnTo>
                  <a:pt x="1443037" y="211932"/>
                </a:lnTo>
                <a:lnTo>
                  <a:pt x="1390650" y="169069"/>
                </a:lnTo>
                <a:lnTo>
                  <a:pt x="1357312" y="142875"/>
                </a:lnTo>
                <a:lnTo>
                  <a:pt x="1207293" y="157163"/>
                </a:lnTo>
                <a:lnTo>
                  <a:pt x="842962" y="192882"/>
                </a:lnTo>
                <a:lnTo>
                  <a:pt x="690562" y="2047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626D57B-E6B4-4601-B338-E814E57244E0}"/>
              </a:ext>
            </a:extLst>
          </p:cNvPr>
          <p:cNvSpPr/>
          <p:nvPr/>
        </p:nvSpPr>
        <p:spPr>
          <a:xfrm>
            <a:off x="4381500" y="4533900"/>
            <a:ext cx="1074738" cy="703263"/>
          </a:xfrm>
          <a:custGeom>
            <a:avLst/>
            <a:gdLst>
              <a:gd name="connsiteX0" fmla="*/ 519113 w 1073944"/>
              <a:gd name="connsiteY0" fmla="*/ 554831 h 702469"/>
              <a:gd name="connsiteX1" fmla="*/ 280988 w 1073944"/>
              <a:gd name="connsiteY1" fmla="*/ 642938 h 702469"/>
              <a:gd name="connsiteX2" fmla="*/ 119063 w 1073944"/>
              <a:gd name="connsiteY2" fmla="*/ 688181 h 702469"/>
              <a:gd name="connsiteX3" fmla="*/ 61913 w 1073944"/>
              <a:gd name="connsiteY3" fmla="*/ 700088 h 702469"/>
              <a:gd name="connsiteX4" fmla="*/ 33338 w 1073944"/>
              <a:gd name="connsiteY4" fmla="*/ 702469 h 702469"/>
              <a:gd name="connsiteX5" fmla="*/ 9525 w 1073944"/>
              <a:gd name="connsiteY5" fmla="*/ 697706 h 702469"/>
              <a:gd name="connsiteX6" fmla="*/ 0 w 1073944"/>
              <a:gd name="connsiteY6" fmla="*/ 690563 h 702469"/>
              <a:gd name="connsiteX7" fmla="*/ 0 w 1073944"/>
              <a:gd name="connsiteY7" fmla="*/ 676275 h 702469"/>
              <a:gd name="connsiteX8" fmla="*/ 7144 w 1073944"/>
              <a:gd name="connsiteY8" fmla="*/ 659606 h 702469"/>
              <a:gd name="connsiteX9" fmla="*/ 23813 w 1073944"/>
              <a:gd name="connsiteY9" fmla="*/ 645319 h 702469"/>
              <a:gd name="connsiteX10" fmla="*/ 176213 w 1073944"/>
              <a:gd name="connsiteY10" fmla="*/ 569119 h 702469"/>
              <a:gd name="connsiteX11" fmla="*/ 269081 w 1073944"/>
              <a:gd name="connsiteY11" fmla="*/ 514350 h 702469"/>
              <a:gd name="connsiteX12" fmla="*/ 435769 w 1073944"/>
              <a:gd name="connsiteY12" fmla="*/ 409575 h 702469"/>
              <a:gd name="connsiteX13" fmla="*/ 566738 w 1073944"/>
              <a:gd name="connsiteY13" fmla="*/ 316706 h 702469"/>
              <a:gd name="connsiteX14" fmla="*/ 690563 w 1073944"/>
              <a:gd name="connsiteY14" fmla="*/ 219075 h 702469"/>
              <a:gd name="connsiteX15" fmla="*/ 704850 w 1073944"/>
              <a:gd name="connsiteY15" fmla="*/ 202406 h 702469"/>
              <a:gd name="connsiteX16" fmla="*/ 707231 w 1073944"/>
              <a:gd name="connsiteY16" fmla="*/ 180975 h 702469"/>
              <a:gd name="connsiteX17" fmla="*/ 702469 w 1073944"/>
              <a:gd name="connsiteY17" fmla="*/ 145256 h 702469"/>
              <a:gd name="connsiteX18" fmla="*/ 664369 w 1073944"/>
              <a:gd name="connsiteY18" fmla="*/ 0 h 702469"/>
              <a:gd name="connsiteX19" fmla="*/ 778669 w 1073944"/>
              <a:gd name="connsiteY19" fmla="*/ 16669 h 702469"/>
              <a:gd name="connsiteX20" fmla="*/ 864394 w 1073944"/>
              <a:gd name="connsiteY20" fmla="*/ 73819 h 702469"/>
              <a:gd name="connsiteX21" fmla="*/ 912019 w 1073944"/>
              <a:gd name="connsiteY21" fmla="*/ 102394 h 702469"/>
              <a:gd name="connsiteX22" fmla="*/ 954881 w 1073944"/>
              <a:gd name="connsiteY22" fmla="*/ 130969 h 702469"/>
              <a:gd name="connsiteX23" fmla="*/ 983456 w 1073944"/>
              <a:gd name="connsiteY23" fmla="*/ 154781 h 702469"/>
              <a:gd name="connsiteX24" fmla="*/ 1009650 w 1073944"/>
              <a:gd name="connsiteY24" fmla="*/ 180975 h 702469"/>
              <a:gd name="connsiteX25" fmla="*/ 1035844 w 1073944"/>
              <a:gd name="connsiteY25" fmla="*/ 216694 h 702469"/>
              <a:gd name="connsiteX26" fmla="*/ 1057275 w 1073944"/>
              <a:gd name="connsiteY26" fmla="*/ 254794 h 702469"/>
              <a:gd name="connsiteX27" fmla="*/ 1071563 w 1073944"/>
              <a:gd name="connsiteY27" fmla="*/ 288131 h 702469"/>
              <a:gd name="connsiteX28" fmla="*/ 1073944 w 1073944"/>
              <a:gd name="connsiteY28" fmla="*/ 311944 h 702469"/>
              <a:gd name="connsiteX29" fmla="*/ 1069181 w 1073944"/>
              <a:gd name="connsiteY29" fmla="*/ 335756 h 702469"/>
              <a:gd name="connsiteX30" fmla="*/ 1062038 w 1073944"/>
              <a:gd name="connsiteY30" fmla="*/ 350044 h 702469"/>
              <a:gd name="connsiteX31" fmla="*/ 1045369 w 1073944"/>
              <a:gd name="connsiteY31" fmla="*/ 359569 h 702469"/>
              <a:gd name="connsiteX32" fmla="*/ 1000125 w 1073944"/>
              <a:gd name="connsiteY32" fmla="*/ 371475 h 702469"/>
              <a:gd name="connsiteX33" fmla="*/ 921544 w 1073944"/>
              <a:gd name="connsiteY33" fmla="*/ 385763 h 702469"/>
              <a:gd name="connsiteX34" fmla="*/ 881063 w 1073944"/>
              <a:gd name="connsiteY34" fmla="*/ 395288 h 702469"/>
              <a:gd name="connsiteX35" fmla="*/ 838200 w 1073944"/>
              <a:gd name="connsiteY35" fmla="*/ 409575 h 702469"/>
              <a:gd name="connsiteX36" fmla="*/ 747713 w 1073944"/>
              <a:gd name="connsiteY36" fmla="*/ 454819 h 702469"/>
              <a:gd name="connsiteX37" fmla="*/ 650081 w 1073944"/>
              <a:gd name="connsiteY37" fmla="*/ 500063 h 702469"/>
              <a:gd name="connsiteX38" fmla="*/ 519113 w 1073944"/>
              <a:gd name="connsiteY38" fmla="*/ 554831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73944" h="702469">
                <a:moveTo>
                  <a:pt x="519113" y="554831"/>
                </a:moveTo>
                <a:lnTo>
                  <a:pt x="280988" y="642938"/>
                </a:lnTo>
                <a:lnTo>
                  <a:pt x="119063" y="688181"/>
                </a:lnTo>
                <a:lnTo>
                  <a:pt x="61913" y="700088"/>
                </a:lnTo>
                <a:lnTo>
                  <a:pt x="33338" y="702469"/>
                </a:lnTo>
                <a:lnTo>
                  <a:pt x="9525" y="697706"/>
                </a:lnTo>
                <a:lnTo>
                  <a:pt x="0" y="690563"/>
                </a:lnTo>
                <a:lnTo>
                  <a:pt x="0" y="676275"/>
                </a:lnTo>
                <a:lnTo>
                  <a:pt x="7144" y="659606"/>
                </a:lnTo>
                <a:lnTo>
                  <a:pt x="23813" y="645319"/>
                </a:lnTo>
                <a:lnTo>
                  <a:pt x="176213" y="569119"/>
                </a:lnTo>
                <a:lnTo>
                  <a:pt x="269081" y="514350"/>
                </a:lnTo>
                <a:lnTo>
                  <a:pt x="435769" y="409575"/>
                </a:lnTo>
                <a:lnTo>
                  <a:pt x="566738" y="316706"/>
                </a:lnTo>
                <a:lnTo>
                  <a:pt x="690563" y="219075"/>
                </a:lnTo>
                <a:lnTo>
                  <a:pt x="704850" y="202406"/>
                </a:lnTo>
                <a:lnTo>
                  <a:pt x="707231" y="180975"/>
                </a:lnTo>
                <a:lnTo>
                  <a:pt x="702469" y="145256"/>
                </a:lnTo>
                <a:lnTo>
                  <a:pt x="664369" y="0"/>
                </a:lnTo>
                <a:lnTo>
                  <a:pt x="778669" y="16669"/>
                </a:lnTo>
                <a:lnTo>
                  <a:pt x="864394" y="73819"/>
                </a:lnTo>
                <a:lnTo>
                  <a:pt x="912019" y="102394"/>
                </a:lnTo>
                <a:lnTo>
                  <a:pt x="954881" y="130969"/>
                </a:lnTo>
                <a:lnTo>
                  <a:pt x="983456" y="154781"/>
                </a:lnTo>
                <a:lnTo>
                  <a:pt x="1009650" y="180975"/>
                </a:lnTo>
                <a:lnTo>
                  <a:pt x="1035844" y="216694"/>
                </a:lnTo>
                <a:lnTo>
                  <a:pt x="1057275" y="254794"/>
                </a:lnTo>
                <a:lnTo>
                  <a:pt x="1071563" y="288131"/>
                </a:lnTo>
                <a:lnTo>
                  <a:pt x="1073944" y="311944"/>
                </a:lnTo>
                <a:lnTo>
                  <a:pt x="1069181" y="335756"/>
                </a:lnTo>
                <a:lnTo>
                  <a:pt x="1062038" y="350044"/>
                </a:lnTo>
                <a:lnTo>
                  <a:pt x="1045369" y="359569"/>
                </a:lnTo>
                <a:lnTo>
                  <a:pt x="1000125" y="371475"/>
                </a:lnTo>
                <a:lnTo>
                  <a:pt x="921544" y="385763"/>
                </a:lnTo>
                <a:lnTo>
                  <a:pt x="881063" y="395288"/>
                </a:lnTo>
                <a:lnTo>
                  <a:pt x="838200" y="409575"/>
                </a:lnTo>
                <a:lnTo>
                  <a:pt x="747713" y="454819"/>
                </a:lnTo>
                <a:lnTo>
                  <a:pt x="650081" y="500063"/>
                </a:lnTo>
                <a:lnTo>
                  <a:pt x="519113" y="5548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24CAC19-61B3-4A89-9F33-9089F032B142}"/>
              </a:ext>
            </a:extLst>
          </p:cNvPr>
          <p:cNvSpPr/>
          <p:nvPr/>
        </p:nvSpPr>
        <p:spPr>
          <a:xfrm>
            <a:off x="5848350" y="4532313"/>
            <a:ext cx="971550" cy="784225"/>
          </a:xfrm>
          <a:custGeom>
            <a:avLst/>
            <a:gdLst>
              <a:gd name="connsiteX0" fmla="*/ 497681 w 971550"/>
              <a:gd name="connsiteY0" fmla="*/ 461962 h 785812"/>
              <a:gd name="connsiteX1" fmla="*/ 445294 w 971550"/>
              <a:gd name="connsiteY1" fmla="*/ 407194 h 785812"/>
              <a:gd name="connsiteX2" fmla="*/ 378619 w 971550"/>
              <a:gd name="connsiteY2" fmla="*/ 347662 h 785812"/>
              <a:gd name="connsiteX3" fmla="*/ 235744 w 971550"/>
              <a:gd name="connsiteY3" fmla="*/ 233362 h 785812"/>
              <a:gd name="connsiteX4" fmla="*/ 102394 w 971550"/>
              <a:gd name="connsiteY4" fmla="*/ 128587 h 785812"/>
              <a:gd name="connsiteX5" fmla="*/ 28575 w 971550"/>
              <a:gd name="connsiteY5" fmla="*/ 76200 h 785812"/>
              <a:gd name="connsiteX6" fmla="*/ 9525 w 971550"/>
              <a:gd name="connsiteY6" fmla="*/ 59531 h 785812"/>
              <a:gd name="connsiteX7" fmla="*/ 0 w 971550"/>
              <a:gd name="connsiteY7" fmla="*/ 40481 h 785812"/>
              <a:gd name="connsiteX8" fmla="*/ 0 w 971550"/>
              <a:gd name="connsiteY8" fmla="*/ 19050 h 785812"/>
              <a:gd name="connsiteX9" fmla="*/ 2381 w 971550"/>
              <a:gd name="connsiteY9" fmla="*/ 9525 h 785812"/>
              <a:gd name="connsiteX10" fmla="*/ 14288 w 971550"/>
              <a:gd name="connsiteY10" fmla="*/ 0 h 785812"/>
              <a:gd name="connsiteX11" fmla="*/ 30956 w 971550"/>
              <a:gd name="connsiteY11" fmla="*/ 0 h 785812"/>
              <a:gd name="connsiteX12" fmla="*/ 102394 w 971550"/>
              <a:gd name="connsiteY12" fmla="*/ 28575 h 785812"/>
              <a:gd name="connsiteX13" fmla="*/ 230981 w 971550"/>
              <a:gd name="connsiteY13" fmla="*/ 80962 h 785812"/>
              <a:gd name="connsiteX14" fmla="*/ 383381 w 971550"/>
              <a:gd name="connsiteY14" fmla="*/ 142875 h 785812"/>
              <a:gd name="connsiteX15" fmla="*/ 516731 w 971550"/>
              <a:gd name="connsiteY15" fmla="*/ 204787 h 785812"/>
              <a:gd name="connsiteX16" fmla="*/ 654844 w 971550"/>
              <a:gd name="connsiteY16" fmla="*/ 278606 h 785812"/>
              <a:gd name="connsiteX17" fmla="*/ 804863 w 971550"/>
              <a:gd name="connsiteY17" fmla="*/ 366712 h 785812"/>
              <a:gd name="connsiteX18" fmla="*/ 878681 w 971550"/>
              <a:gd name="connsiteY18" fmla="*/ 411956 h 785812"/>
              <a:gd name="connsiteX19" fmla="*/ 890588 w 971550"/>
              <a:gd name="connsiteY19" fmla="*/ 423862 h 785812"/>
              <a:gd name="connsiteX20" fmla="*/ 914400 w 971550"/>
              <a:gd name="connsiteY20" fmla="*/ 464344 h 785812"/>
              <a:gd name="connsiteX21" fmla="*/ 931069 w 971550"/>
              <a:gd name="connsiteY21" fmla="*/ 509587 h 785812"/>
              <a:gd name="connsiteX22" fmla="*/ 950119 w 971550"/>
              <a:gd name="connsiteY22" fmla="*/ 561975 h 785812"/>
              <a:gd name="connsiteX23" fmla="*/ 964406 w 971550"/>
              <a:gd name="connsiteY23" fmla="*/ 616744 h 785812"/>
              <a:gd name="connsiteX24" fmla="*/ 971550 w 971550"/>
              <a:gd name="connsiteY24" fmla="*/ 661987 h 785812"/>
              <a:gd name="connsiteX25" fmla="*/ 969169 w 971550"/>
              <a:gd name="connsiteY25" fmla="*/ 683419 h 785812"/>
              <a:gd name="connsiteX26" fmla="*/ 962025 w 971550"/>
              <a:gd name="connsiteY26" fmla="*/ 711994 h 785812"/>
              <a:gd name="connsiteX27" fmla="*/ 945356 w 971550"/>
              <a:gd name="connsiteY27" fmla="*/ 745331 h 785812"/>
              <a:gd name="connsiteX28" fmla="*/ 919163 w 971550"/>
              <a:gd name="connsiteY28" fmla="*/ 769144 h 785812"/>
              <a:gd name="connsiteX29" fmla="*/ 890588 w 971550"/>
              <a:gd name="connsiteY29" fmla="*/ 781050 h 785812"/>
              <a:gd name="connsiteX30" fmla="*/ 850106 w 971550"/>
              <a:gd name="connsiteY30" fmla="*/ 785812 h 785812"/>
              <a:gd name="connsiteX31" fmla="*/ 814388 w 971550"/>
              <a:gd name="connsiteY31" fmla="*/ 781050 h 785812"/>
              <a:gd name="connsiteX32" fmla="*/ 788194 w 971550"/>
              <a:gd name="connsiteY32" fmla="*/ 771525 h 785812"/>
              <a:gd name="connsiteX33" fmla="*/ 747713 w 971550"/>
              <a:gd name="connsiteY33" fmla="*/ 723900 h 785812"/>
              <a:gd name="connsiteX34" fmla="*/ 678656 w 971550"/>
              <a:gd name="connsiteY34" fmla="*/ 645319 h 785812"/>
              <a:gd name="connsiteX35" fmla="*/ 588169 w 971550"/>
              <a:gd name="connsiteY35" fmla="*/ 550069 h 785812"/>
              <a:gd name="connsiteX36" fmla="*/ 497681 w 971550"/>
              <a:gd name="connsiteY36" fmla="*/ 46196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71550" h="785812">
                <a:moveTo>
                  <a:pt x="497681" y="461962"/>
                </a:moveTo>
                <a:lnTo>
                  <a:pt x="445294" y="407194"/>
                </a:lnTo>
                <a:lnTo>
                  <a:pt x="378619" y="347662"/>
                </a:lnTo>
                <a:lnTo>
                  <a:pt x="235744" y="233362"/>
                </a:lnTo>
                <a:lnTo>
                  <a:pt x="102394" y="128587"/>
                </a:lnTo>
                <a:lnTo>
                  <a:pt x="28575" y="76200"/>
                </a:lnTo>
                <a:lnTo>
                  <a:pt x="9525" y="59531"/>
                </a:lnTo>
                <a:lnTo>
                  <a:pt x="0" y="40481"/>
                </a:lnTo>
                <a:lnTo>
                  <a:pt x="0" y="19050"/>
                </a:lnTo>
                <a:lnTo>
                  <a:pt x="2381" y="9525"/>
                </a:lnTo>
                <a:lnTo>
                  <a:pt x="14288" y="0"/>
                </a:lnTo>
                <a:lnTo>
                  <a:pt x="30956" y="0"/>
                </a:lnTo>
                <a:lnTo>
                  <a:pt x="102394" y="28575"/>
                </a:lnTo>
                <a:lnTo>
                  <a:pt x="230981" y="80962"/>
                </a:lnTo>
                <a:lnTo>
                  <a:pt x="383381" y="142875"/>
                </a:lnTo>
                <a:lnTo>
                  <a:pt x="516731" y="204787"/>
                </a:lnTo>
                <a:lnTo>
                  <a:pt x="654844" y="278606"/>
                </a:lnTo>
                <a:lnTo>
                  <a:pt x="804863" y="366712"/>
                </a:lnTo>
                <a:lnTo>
                  <a:pt x="878681" y="411956"/>
                </a:lnTo>
                <a:lnTo>
                  <a:pt x="890588" y="423862"/>
                </a:lnTo>
                <a:lnTo>
                  <a:pt x="914400" y="464344"/>
                </a:lnTo>
                <a:lnTo>
                  <a:pt x="931069" y="509587"/>
                </a:lnTo>
                <a:lnTo>
                  <a:pt x="950119" y="561975"/>
                </a:lnTo>
                <a:lnTo>
                  <a:pt x="964406" y="616744"/>
                </a:lnTo>
                <a:lnTo>
                  <a:pt x="971550" y="661987"/>
                </a:lnTo>
                <a:lnTo>
                  <a:pt x="969169" y="683419"/>
                </a:lnTo>
                <a:lnTo>
                  <a:pt x="962025" y="711994"/>
                </a:lnTo>
                <a:lnTo>
                  <a:pt x="945356" y="745331"/>
                </a:lnTo>
                <a:lnTo>
                  <a:pt x="919163" y="769144"/>
                </a:lnTo>
                <a:lnTo>
                  <a:pt x="890588" y="781050"/>
                </a:lnTo>
                <a:lnTo>
                  <a:pt x="850106" y="785812"/>
                </a:lnTo>
                <a:lnTo>
                  <a:pt x="814388" y="781050"/>
                </a:lnTo>
                <a:lnTo>
                  <a:pt x="788194" y="771525"/>
                </a:lnTo>
                <a:lnTo>
                  <a:pt x="747713" y="723900"/>
                </a:lnTo>
                <a:lnTo>
                  <a:pt x="678656" y="645319"/>
                </a:lnTo>
                <a:lnTo>
                  <a:pt x="588169" y="550069"/>
                </a:lnTo>
                <a:lnTo>
                  <a:pt x="497681" y="4619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DAE19816-BA04-46AF-8AEE-92DAF4792EDA}"/>
              </a:ext>
            </a:extLst>
          </p:cNvPr>
          <p:cNvSpPr/>
          <p:nvPr/>
        </p:nvSpPr>
        <p:spPr>
          <a:xfrm>
            <a:off x="2773363" y="4522788"/>
            <a:ext cx="1117600" cy="615950"/>
          </a:xfrm>
          <a:custGeom>
            <a:avLst/>
            <a:gdLst>
              <a:gd name="connsiteX0" fmla="*/ 578644 w 1116807"/>
              <a:gd name="connsiteY0" fmla="*/ 385762 h 616744"/>
              <a:gd name="connsiteX1" fmla="*/ 300038 w 1116807"/>
              <a:gd name="connsiteY1" fmla="*/ 533400 h 616744"/>
              <a:gd name="connsiteX2" fmla="*/ 259557 w 1116807"/>
              <a:gd name="connsiteY2" fmla="*/ 561975 h 616744"/>
              <a:gd name="connsiteX3" fmla="*/ 250032 w 1116807"/>
              <a:gd name="connsiteY3" fmla="*/ 583406 h 616744"/>
              <a:gd name="connsiteX4" fmla="*/ 240507 w 1116807"/>
              <a:gd name="connsiteY4" fmla="*/ 616744 h 616744"/>
              <a:gd name="connsiteX5" fmla="*/ 0 w 1116807"/>
              <a:gd name="connsiteY5" fmla="*/ 571500 h 616744"/>
              <a:gd name="connsiteX6" fmla="*/ 14288 w 1116807"/>
              <a:gd name="connsiteY6" fmla="*/ 557212 h 616744"/>
              <a:gd name="connsiteX7" fmla="*/ 197644 w 1116807"/>
              <a:gd name="connsiteY7" fmla="*/ 459581 h 616744"/>
              <a:gd name="connsiteX8" fmla="*/ 378619 w 1116807"/>
              <a:gd name="connsiteY8" fmla="*/ 350044 h 616744"/>
              <a:gd name="connsiteX9" fmla="*/ 533400 w 1116807"/>
              <a:gd name="connsiteY9" fmla="*/ 242887 h 616744"/>
              <a:gd name="connsiteX10" fmla="*/ 659607 w 1116807"/>
              <a:gd name="connsiteY10" fmla="*/ 145256 h 616744"/>
              <a:gd name="connsiteX11" fmla="*/ 711994 w 1116807"/>
              <a:gd name="connsiteY11" fmla="*/ 104775 h 616744"/>
              <a:gd name="connsiteX12" fmla="*/ 738188 w 1116807"/>
              <a:gd name="connsiteY12" fmla="*/ 78581 h 616744"/>
              <a:gd name="connsiteX13" fmla="*/ 750094 w 1116807"/>
              <a:gd name="connsiteY13" fmla="*/ 64294 h 616744"/>
              <a:gd name="connsiteX14" fmla="*/ 781050 w 1116807"/>
              <a:gd name="connsiteY14" fmla="*/ 0 h 616744"/>
              <a:gd name="connsiteX15" fmla="*/ 1116807 w 1116807"/>
              <a:gd name="connsiteY15" fmla="*/ 154781 h 616744"/>
              <a:gd name="connsiteX16" fmla="*/ 1088232 w 1116807"/>
              <a:gd name="connsiteY16" fmla="*/ 204787 h 616744"/>
              <a:gd name="connsiteX17" fmla="*/ 976313 w 1116807"/>
              <a:gd name="connsiteY17" fmla="*/ 226219 h 616744"/>
              <a:gd name="connsiteX18" fmla="*/ 871538 w 1116807"/>
              <a:gd name="connsiteY18" fmla="*/ 252412 h 616744"/>
              <a:gd name="connsiteX19" fmla="*/ 800100 w 1116807"/>
              <a:gd name="connsiteY19" fmla="*/ 273844 h 616744"/>
              <a:gd name="connsiteX20" fmla="*/ 757238 w 1116807"/>
              <a:gd name="connsiteY20" fmla="*/ 295275 h 616744"/>
              <a:gd name="connsiteX21" fmla="*/ 578644 w 1116807"/>
              <a:gd name="connsiteY21" fmla="*/ 385762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16807" h="616744">
                <a:moveTo>
                  <a:pt x="578644" y="385762"/>
                </a:moveTo>
                <a:lnTo>
                  <a:pt x="300038" y="533400"/>
                </a:lnTo>
                <a:lnTo>
                  <a:pt x="259557" y="561975"/>
                </a:lnTo>
                <a:lnTo>
                  <a:pt x="250032" y="583406"/>
                </a:lnTo>
                <a:lnTo>
                  <a:pt x="240507" y="616744"/>
                </a:lnTo>
                <a:lnTo>
                  <a:pt x="0" y="571500"/>
                </a:lnTo>
                <a:lnTo>
                  <a:pt x="14288" y="557212"/>
                </a:lnTo>
                <a:lnTo>
                  <a:pt x="197644" y="459581"/>
                </a:lnTo>
                <a:lnTo>
                  <a:pt x="378619" y="350044"/>
                </a:lnTo>
                <a:lnTo>
                  <a:pt x="533400" y="242887"/>
                </a:lnTo>
                <a:lnTo>
                  <a:pt x="659607" y="145256"/>
                </a:lnTo>
                <a:lnTo>
                  <a:pt x="711994" y="104775"/>
                </a:lnTo>
                <a:lnTo>
                  <a:pt x="738188" y="78581"/>
                </a:lnTo>
                <a:lnTo>
                  <a:pt x="750094" y="64294"/>
                </a:lnTo>
                <a:lnTo>
                  <a:pt x="781050" y="0"/>
                </a:lnTo>
                <a:lnTo>
                  <a:pt x="1116807" y="154781"/>
                </a:lnTo>
                <a:lnTo>
                  <a:pt x="1088232" y="204787"/>
                </a:lnTo>
                <a:lnTo>
                  <a:pt x="976313" y="226219"/>
                </a:lnTo>
                <a:lnTo>
                  <a:pt x="871538" y="252412"/>
                </a:lnTo>
                <a:lnTo>
                  <a:pt x="800100" y="273844"/>
                </a:lnTo>
                <a:lnTo>
                  <a:pt x="757238" y="295275"/>
                </a:lnTo>
                <a:lnTo>
                  <a:pt x="578644" y="3857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A0A681-FBCF-4592-8264-6D2031F485B0}"/>
              </a:ext>
            </a:extLst>
          </p:cNvPr>
          <p:cNvSpPr/>
          <p:nvPr/>
        </p:nvSpPr>
        <p:spPr>
          <a:xfrm>
            <a:off x="2725738" y="5087938"/>
            <a:ext cx="4659312" cy="909637"/>
          </a:xfrm>
          <a:custGeom>
            <a:avLst/>
            <a:gdLst>
              <a:gd name="connsiteX0" fmla="*/ 2158158 w 4658673"/>
              <a:gd name="connsiteY0" fmla="*/ 515705 h 910067"/>
              <a:gd name="connsiteX1" fmla="*/ 1794131 w 4658673"/>
              <a:gd name="connsiteY1" fmla="*/ 424698 h 910067"/>
              <a:gd name="connsiteX2" fmla="*/ 1573115 w 4658673"/>
              <a:gd name="connsiteY2" fmla="*/ 372694 h 910067"/>
              <a:gd name="connsiteX3" fmla="*/ 1226423 w 4658673"/>
              <a:gd name="connsiteY3" fmla="*/ 294688 h 910067"/>
              <a:gd name="connsiteX4" fmla="*/ 931735 w 4658673"/>
              <a:gd name="connsiteY4" fmla="*/ 242685 h 910067"/>
              <a:gd name="connsiteX5" fmla="*/ 645714 w 4658673"/>
              <a:gd name="connsiteY5" fmla="*/ 195014 h 910067"/>
              <a:gd name="connsiteX6" fmla="*/ 533039 w 4658673"/>
              <a:gd name="connsiteY6" fmla="*/ 199348 h 910067"/>
              <a:gd name="connsiteX7" fmla="*/ 433365 w 4658673"/>
              <a:gd name="connsiteY7" fmla="*/ 208015 h 910067"/>
              <a:gd name="connsiteX8" fmla="*/ 342359 w 4658673"/>
              <a:gd name="connsiteY8" fmla="*/ 234017 h 910067"/>
              <a:gd name="connsiteX9" fmla="*/ 277354 w 4658673"/>
              <a:gd name="connsiteY9" fmla="*/ 251352 h 910067"/>
              <a:gd name="connsiteX10" fmla="*/ 208016 w 4658673"/>
              <a:gd name="connsiteY10" fmla="*/ 260019 h 910067"/>
              <a:gd name="connsiteX11" fmla="*/ 112675 w 4658673"/>
              <a:gd name="connsiteY11" fmla="*/ 264353 h 910067"/>
              <a:gd name="connsiteX12" fmla="*/ 56338 w 4658673"/>
              <a:gd name="connsiteY12" fmla="*/ 255686 h 910067"/>
              <a:gd name="connsiteX13" fmla="*/ 26002 w 4658673"/>
              <a:gd name="connsiteY13" fmla="*/ 242685 h 910067"/>
              <a:gd name="connsiteX14" fmla="*/ 8668 w 4658673"/>
              <a:gd name="connsiteY14" fmla="*/ 225350 h 910067"/>
              <a:gd name="connsiteX15" fmla="*/ 0 w 4658673"/>
              <a:gd name="connsiteY15" fmla="*/ 195014 h 910067"/>
              <a:gd name="connsiteX16" fmla="*/ 17335 w 4658673"/>
              <a:gd name="connsiteY16" fmla="*/ 112675 h 910067"/>
              <a:gd name="connsiteX17" fmla="*/ 52004 w 4658673"/>
              <a:gd name="connsiteY17" fmla="*/ 0 h 910067"/>
              <a:gd name="connsiteX18" fmla="*/ 290355 w 4658673"/>
              <a:gd name="connsiteY18" fmla="*/ 13001 h 910067"/>
              <a:gd name="connsiteX19" fmla="*/ 333691 w 4658673"/>
              <a:gd name="connsiteY19" fmla="*/ 56338 h 910067"/>
              <a:gd name="connsiteX20" fmla="*/ 494036 w 4658673"/>
              <a:gd name="connsiteY20" fmla="*/ 65005 h 910067"/>
              <a:gd name="connsiteX21" fmla="*/ 693384 w 4658673"/>
              <a:gd name="connsiteY21" fmla="*/ 78006 h 910067"/>
              <a:gd name="connsiteX22" fmla="*/ 1040076 w 4658673"/>
              <a:gd name="connsiteY22" fmla="*/ 121342 h 910067"/>
              <a:gd name="connsiteX23" fmla="*/ 1248091 w 4658673"/>
              <a:gd name="connsiteY23" fmla="*/ 151678 h 910067"/>
              <a:gd name="connsiteX24" fmla="*/ 1677123 w 4658673"/>
              <a:gd name="connsiteY24" fmla="*/ 225350 h 910067"/>
              <a:gd name="connsiteX25" fmla="*/ 2080152 w 4658673"/>
              <a:gd name="connsiteY25" fmla="*/ 303356 h 910067"/>
              <a:gd name="connsiteX26" fmla="*/ 2366173 w 4658673"/>
              <a:gd name="connsiteY26" fmla="*/ 359693 h 910067"/>
              <a:gd name="connsiteX27" fmla="*/ 2483181 w 4658673"/>
              <a:gd name="connsiteY27" fmla="*/ 381361 h 910067"/>
              <a:gd name="connsiteX28" fmla="*/ 2730199 w 4658673"/>
              <a:gd name="connsiteY28" fmla="*/ 420364 h 910067"/>
              <a:gd name="connsiteX29" fmla="*/ 3072558 w 4658673"/>
              <a:gd name="connsiteY29" fmla="*/ 468034 h 910067"/>
              <a:gd name="connsiteX30" fmla="*/ 3427917 w 4658673"/>
              <a:gd name="connsiteY30" fmla="*/ 507037 h 910067"/>
              <a:gd name="connsiteX31" fmla="*/ 3765942 w 4658673"/>
              <a:gd name="connsiteY31" fmla="*/ 537373 h 910067"/>
              <a:gd name="connsiteX32" fmla="*/ 4125635 w 4658673"/>
              <a:gd name="connsiteY32" fmla="*/ 563375 h 910067"/>
              <a:gd name="connsiteX33" fmla="*/ 4493995 w 4658673"/>
              <a:gd name="connsiteY33" fmla="*/ 576376 h 910067"/>
              <a:gd name="connsiteX34" fmla="*/ 4611003 w 4658673"/>
              <a:gd name="connsiteY34" fmla="*/ 576376 h 910067"/>
              <a:gd name="connsiteX35" fmla="*/ 4641339 w 4658673"/>
              <a:gd name="connsiteY35" fmla="*/ 580709 h 910067"/>
              <a:gd name="connsiteX36" fmla="*/ 4654340 w 4658673"/>
              <a:gd name="connsiteY36" fmla="*/ 589377 h 910067"/>
              <a:gd name="connsiteX37" fmla="*/ 4658673 w 4658673"/>
              <a:gd name="connsiteY37" fmla="*/ 606711 h 910067"/>
              <a:gd name="connsiteX38" fmla="*/ 4645672 w 4658673"/>
              <a:gd name="connsiteY38" fmla="*/ 624046 h 910067"/>
              <a:gd name="connsiteX39" fmla="*/ 4532998 w 4658673"/>
              <a:gd name="connsiteY39" fmla="*/ 667382 h 910067"/>
              <a:gd name="connsiteX40" fmla="*/ 4294647 w 4658673"/>
              <a:gd name="connsiteY40" fmla="*/ 741054 h 910067"/>
              <a:gd name="connsiteX41" fmla="*/ 4038962 w 4658673"/>
              <a:gd name="connsiteY41" fmla="*/ 819060 h 910067"/>
              <a:gd name="connsiteX42" fmla="*/ 3813612 w 4658673"/>
              <a:gd name="connsiteY42" fmla="*/ 875397 h 910067"/>
              <a:gd name="connsiteX43" fmla="*/ 3670601 w 4658673"/>
              <a:gd name="connsiteY43" fmla="*/ 905733 h 910067"/>
              <a:gd name="connsiteX44" fmla="*/ 3627265 w 4658673"/>
              <a:gd name="connsiteY44" fmla="*/ 910067 h 910067"/>
              <a:gd name="connsiteX45" fmla="*/ 3562260 w 4658673"/>
              <a:gd name="connsiteY45" fmla="*/ 901399 h 910067"/>
              <a:gd name="connsiteX46" fmla="*/ 3289240 w 4658673"/>
              <a:gd name="connsiteY46" fmla="*/ 832061 h 910067"/>
              <a:gd name="connsiteX47" fmla="*/ 2907879 w 4658673"/>
              <a:gd name="connsiteY47" fmla="*/ 719386 h 910067"/>
              <a:gd name="connsiteX48" fmla="*/ 2608857 w 4658673"/>
              <a:gd name="connsiteY48" fmla="*/ 632713 h 910067"/>
              <a:gd name="connsiteX49" fmla="*/ 2158158 w 4658673"/>
              <a:gd name="connsiteY49" fmla="*/ 515705 h 910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658673" h="910067">
                <a:moveTo>
                  <a:pt x="2158158" y="515705"/>
                </a:moveTo>
                <a:lnTo>
                  <a:pt x="1794131" y="424698"/>
                </a:lnTo>
                <a:lnTo>
                  <a:pt x="1573115" y="372694"/>
                </a:lnTo>
                <a:lnTo>
                  <a:pt x="1226423" y="294688"/>
                </a:lnTo>
                <a:lnTo>
                  <a:pt x="931735" y="242685"/>
                </a:lnTo>
                <a:lnTo>
                  <a:pt x="645714" y="195014"/>
                </a:lnTo>
                <a:lnTo>
                  <a:pt x="533039" y="199348"/>
                </a:lnTo>
                <a:lnTo>
                  <a:pt x="433365" y="208015"/>
                </a:lnTo>
                <a:lnTo>
                  <a:pt x="342359" y="234017"/>
                </a:lnTo>
                <a:lnTo>
                  <a:pt x="277354" y="251352"/>
                </a:lnTo>
                <a:lnTo>
                  <a:pt x="208016" y="260019"/>
                </a:lnTo>
                <a:lnTo>
                  <a:pt x="112675" y="264353"/>
                </a:lnTo>
                <a:lnTo>
                  <a:pt x="56338" y="255686"/>
                </a:lnTo>
                <a:lnTo>
                  <a:pt x="26002" y="242685"/>
                </a:lnTo>
                <a:lnTo>
                  <a:pt x="8668" y="225350"/>
                </a:lnTo>
                <a:lnTo>
                  <a:pt x="0" y="195014"/>
                </a:lnTo>
                <a:lnTo>
                  <a:pt x="17335" y="112675"/>
                </a:lnTo>
                <a:lnTo>
                  <a:pt x="52004" y="0"/>
                </a:lnTo>
                <a:lnTo>
                  <a:pt x="290355" y="13001"/>
                </a:lnTo>
                <a:lnTo>
                  <a:pt x="333691" y="56338"/>
                </a:lnTo>
                <a:lnTo>
                  <a:pt x="494036" y="65005"/>
                </a:lnTo>
                <a:lnTo>
                  <a:pt x="693384" y="78006"/>
                </a:lnTo>
                <a:lnTo>
                  <a:pt x="1040076" y="121342"/>
                </a:lnTo>
                <a:lnTo>
                  <a:pt x="1248091" y="151678"/>
                </a:lnTo>
                <a:lnTo>
                  <a:pt x="1677123" y="225350"/>
                </a:lnTo>
                <a:lnTo>
                  <a:pt x="2080152" y="303356"/>
                </a:lnTo>
                <a:lnTo>
                  <a:pt x="2366173" y="359693"/>
                </a:lnTo>
                <a:lnTo>
                  <a:pt x="2483181" y="381361"/>
                </a:lnTo>
                <a:lnTo>
                  <a:pt x="2730199" y="420364"/>
                </a:lnTo>
                <a:lnTo>
                  <a:pt x="3072558" y="468034"/>
                </a:lnTo>
                <a:lnTo>
                  <a:pt x="3427917" y="507037"/>
                </a:lnTo>
                <a:lnTo>
                  <a:pt x="3765942" y="537373"/>
                </a:lnTo>
                <a:lnTo>
                  <a:pt x="4125635" y="563375"/>
                </a:lnTo>
                <a:lnTo>
                  <a:pt x="4493995" y="576376"/>
                </a:lnTo>
                <a:lnTo>
                  <a:pt x="4611003" y="576376"/>
                </a:lnTo>
                <a:lnTo>
                  <a:pt x="4641339" y="580709"/>
                </a:lnTo>
                <a:lnTo>
                  <a:pt x="4654340" y="589377"/>
                </a:lnTo>
                <a:lnTo>
                  <a:pt x="4658673" y="606711"/>
                </a:lnTo>
                <a:lnTo>
                  <a:pt x="4645672" y="624046"/>
                </a:lnTo>
                <a:lnTo>
                  <a:pt x="4532998" y="667382"/>
                </a:lnTo>
                <a:lnTo>
                  <a:pt x="4294647" y="741054"/>
                </a:lnTo>
                <a:lnTo>
                  <a:pt x="4038962" y="819060"/>
                </a:lnTo>
                <a:lnTo>
                  <a:pt x="3813612" y="875397"/>
                </a:lnTo>
                <a:lnTo>
                  <a:pt x="3670601" y="905733"/>
                </a:lnTo>
                <a:lnTo>
                  <a:pt x="3627265" y="910067"/>
                </a:lnTo>
                <a:lnTo>
                  <a:pt x="3562260" y="901399"/>
                </a:lnTo>
                <a:lnTo>
                  <a:pt x="3289240" y="832061"/>
                </a:lnTo>
                <a:lnTo>
                  <a:pt x="2907879" y="719386"/>
                </a:lnTo>
                <a:lnTo>
                  <a:pt x="2608857" y="632713"/>
                </a:lnTo>
                <a:lnTo>
                  <a:pt x="2158158" y="51570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AB5DB53-7BE6-49C3-91C8-7FBAD67E7253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287463"/>
            <a:ext cx="4752975" cy="4710112"/>
            <a:chOff x="2782888" y="1439863"/>
            <a:chExt cx="4754562" cy="4710112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F1FAEB04-88B9-40B8-A425-C0469730270A}"/>
                </a:ext>
              </a:extLst>
            </p:cNvPr>
            <p:cNvSpPr/>
            <p:nvPr/>
          </p:nvSpPr>
          <p:spPr>
            <a:xfrm>
              <a:off x="3052853" y="1874838"/>
              <a:ext cx="832128" cy="660400"/>
            </a:xfrm>
            <a:custGeom>
              <a:avLst/>
              <a:gdLst>
                <a:gd name="connsiteX0" fmla="*/ 411956 w 831056"/>
                <a:gd name="connsiteY0" fmla="*/ 438150 h 661987"/>
                <a:gd name="connsiteX1" fmla="*/ 292893 w 831056"/>
                <a:gd name="connsiteY1" fmla="*/ 328612 h 661987"/>
                <a:gd name="connsiteX2" fmla="*/ 166687 w 831056"/>
                <a:gd name="connsiteY2" fmla="*/ 209550 h 661987"/>
                <a:gd name="connsiteX3" fmla="*/ 78581 w 831056"/>
                <a:gd name="connsiteY3" fmla="*/ 126206 h 661987"/>
                <a:gd name="connsiteX4" fmla="*/ 28575 w 831056"/>
                <a:gd name="connsiteY4" fmla="*/ 78581 h 661987"/>
                <a:gd name="connsiteX5" fmla="*/ 14287 w 831056"/>
                <a:gd name="connsiteY5" fmla="*/ 61912 h 661987"/>
                <a:gd name="connsiteX6" fmla="*/ 4762 w 831056"/>
                <a:gd name="connsiteY6" fmla="*/ 45244 h 661987"/>
                <a:gd name="connsiteX7" fmla="*/ 0 w 831056"/>
                <a:gd name="connsiteY7" fmla="*/ 26194 h 661987"/>
                <a:gd name="connsiteX8" fmla="*/ 2381 w 831056"/>
                <a:gd name="connsiteY8" fmla="*/ 7144 h 661987"/>
                <a:gd name="connsiteX9" fmla="*/ 9525 w 831056"/>
                <a:gd name="connsiteY9" fmla="*/ 0 h 661987"/>
                <a:gd name="connsiteX10" fmla="*/ 28575 w 831056"/>
                <a:gd name="connsiteY10" fmla="*/ 0 h 661987"/>
                <a:gd name="connsiteX11" fmla="*/ 59531 w 831056"/>
                <a:gd name="connsiteY11" fmla="*/ 11906 h 661987"/>
                <a:gd name="connsiteX12" fmla="*/ 140493 w 831056"/>
                <a:gd name="connsiteY12" fmla="*/ 40481 h 661987"/>
                <a:gd name="connsiteX13" fmla="*/ 295275 w 831056"/>
                <a:gd name="connsiteY13" fmla="*/ 97631 h 661987"/>
                <a:gd name="connsiteX14" fmla="*/ 423862 w 831056"/>
                <a:gd name="connsiteY14" fmla="*/ 145256 h 661987"/>
                <a:gd name="connsiteX15" fmla="*/ 573881 w 831056"/>
                <a:gd name="connsiteY15" fmla="*/ 200025 h 661987"/>
                <a:gd name="connsiteX16" fmla="*/ 661987 w 831056"/>
                <a:gd name="connsiteY16" fmla="*/ 233362 h 661987"/>
                <a:gd name="connsiteX17" fmla="*/ 683418 w 831056"/>
                <a:gd name="connsiteY17" fmla="*/ 250031 h 661987"/>
                <a:gd name="connsiteX18" fmla="*/ 721518 w 831056"/>
                <a:gd name="connsiteY18" fmla="*/ 297656 h 661987"/>
                <a:gd name="connsiteX19" fmla="*/ 766762 w 831056"/>
                <a:gd name="connsiteY19" fmla="*/ 359569 h 661987"/>
                <a:gd name="connsiteX20" fmla="*/ 785812 w 831056"/>
                <a:gd name="connsiteY20" fmla="*/ 395287 h 661987"/>
                <a:gd name="connsiteX21" fmla="*/ 800100 w 831056"/>
                <a:gd name="connsiteY21" fmla="*/ 428625 h 661987"/>
                <a:gd name="connsiteX22" fmla="*/ 814387 w 831056"/>
                <a:gd name="connsiteY22" fmla="*/ 473869 h 661987"/>
                <a:gd name="connsiteX23" fmla="*/ 823912 w 831056"/>
                <a:gd name="connsiteY23" fmla="*/ 519112 h 661987"/>
                <a:gd name="connsiteX24" fmla="*/ 828675 w 831056"/>
                <a:gd name="connsiteY24" fmla="*/ 552450 h 661987"/>
                <a:gd name="connsiteX25" fmla="*/ 831056 w 831056"/>
                <a:gd name="connsiteY25" fmla="*/ 595312 h 661987"/>
                <a:gd name="connsiteX26" fmla="*/ 826293 w 831056"/>
                <a:gd name="connsiteY26" fmla="*/ 623887 h 661987"/>
                <a:gd name="connsiteX27" fmla="*/ 814387 w 831056"/>
                <a:gd name="connsiteY27" fmla="*/ 640556 h 661987"/>
                <a:gd name="connsiteX28" fmla="*/ 802481 w 831056"/>
                <a:gd name="connsiteY28" fmla="*/ 652462 h 661987"/>
                <a:gd name="connsiteX29" fmla="*/ 769143 w 831056"/>
                <a:gd name="connsiteY29" fmla="*/ 659606 h 661987"/>
                <a:gd name="connsiteX30" fmla="*/ 735806 w 831056"/>
                <a:gd name="connsiteY30" fmla="*/ 661987 h 661987"/>
                <a:gd name="connsiteX31" fmla="*/ 695325 w 831056"/>
                <a:gd name="connsiteY31" fmla="*/ 652462 h 661987"/>
                <a:gd name="connsiteX32" fmla="*/ 650081 w 831056"/>
                <a:gd name="connsiteY32" fmla="*/ 628650 h 661987"/>
                <a:gd name="connsiteX33" fmla="*/ 597693 w 831056"/>
                <a:gd name="connsiteY33" fmla="*/ 595312 h 661987"/>
                <a:gd name="connsiteX34" fmla="*/ 535781 w 831056"/>
                <a:gd name="connsiteY34" fmla="*/ 547687 h 661987"/>
                <a:gd name="connsiteX35" fmla="*/ 411956 w 831056"/>
                <a:gd name="connsiteY35" fmla="*/ 438150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1056" h="661987">
                  <a:moveTo>
                    <a:pt x="411956" y="438150"/>
                  </a:moveTo>
                  <a:lnTo>
                    <a:pt x="292893" y="328612"/>
                  </a:lnTo>
                  <a:lnTo>
                    <a:pt x="166687" y="209550"/>
                  </a:lnTo>
                  <a:lnTo>
                    <a:pt x="78581" y="126206"/>
                  </a:lnTo>
                  <a:lnTo>
                    <a:pt x="28575" y="78581"/>
                  </a:lnTo>
                  <a:lnTo>
                    <a:pt x="14287" y="61912"/>
                  </a:lnTo>
                  <a:lnTo>
                    <a:pt x="4762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9531" y="11906"/>
                  </a:lnTo>
                  <a:lnTo>
                    <a:pt x="140493" y="40481"/>
                  </a:lnTo>
                  <a:lnTo>
                    <a:pt x="295275" y="97631"/>
                  </a:lnTo>
                  <a:lnTo>
                    <a:pt x="423862" y="145256"/>
                  </a:lnTo>
                  <a:lnTo>
                    <a:pt x="573881" y="200025"/>
                  </a:lnTo>
                  <a:lnTo>
                    <a:pt x="661987" y="233362"/>
                  </a:lnTo>
                  <a:lnTo>
                    <a:pt x="683418" y="250031"/>
                  </a:lnTo>
                  <a:lnTo>
                    <a:pt x="721518" y="297656"/>
                  </a:lnTo>
                  <a:lnTo>
                    <a:pt x="766762" y="359569"/>
                  </a:lnTo>
                  <a:lnTo>
                    <a:pt x="785812" y="395287"/>
                  </a:lnTo>
                  <a:lnTo>
                    <a:pt x="800100" y="428625"/>
                  </a:lnTo>
                  <a:lnTo>
                    <a:pt x="814387" y="473869"/>
                  </a:lnTo>
                  <a:lnTo>
                    <a:pt x="823912" y="519112"/>
                  </a:lnTo>
                  <a:lnTo>
                    <a:pt x="828675" y="552450"/>
                  </a:lnTo>
                  <a:lnTo>
                    <a:pt x="831056" y="595312"/>
                  </a:lnTo>
                  <a:lnTo>
                    <a:pt x="826293" y="623887"/>
                  </a:lnTo>
                  <a:lnTo>
                    <a:pt x="814387" y="640556"/>
                  </a:lnTo>
                  <a:lnTo>
                    <a:pt x="802481" y="652462"/>
                  </a:lnTo>
                  <a:lnTo>
                    <a:pt x="769143" y="659606"/>
                  </a:lnTo>
                  <a:lnTo>
                    <a:pt x="735806" y="661987"/>
                  </a:lnTo>
                  <a:lnTo>
                    <a:pt x="695325" y="652462"/>
                  </a:lnTo>
                  <a:lnTo>
                    <a:pt x="650081" y="628650"/>
                  </a:lnTo>
                  <a:lnTo>
                    <a:pt x="597693" y="595312"/>
                  </a:lnTo>
                  <a:lnTo>
                    <a:pt x="535781" y="547687"/>
                  </a:lnTo>
                  <a:lnTo>
                    <a:pt x="411956" y="4381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072BA5AF-6483-4029-B797-DB432361C267}"/>
                </a:ext>
              </a:extLst>
            </p:cNvPr>
            <p:cNvSpPr/>
            <p:nvPr/>
          </p:nvSpPr>
          <p:spPr>
            <a:xfrm>
              <a:off x="4663116" y="1900238"/>
              <a:ext cx="393831" cy="863600"/>
            </a:xfrm>
            <a:custGeom>
              <a:avLst/>
              <a:gdLst>
                <a:gd name="connsiteX0" fmla="*/ 164306 w 392906"/>
                <a:gd name="connsiteY0" fmla="*/ 550068 h 864393"/>
                <a:gd name="connsiteX1" fmla="*/ 130968 w 392906"/>
                <a:gd name="connsiteY1" fmla="*/ 357187 h 864393"/>
                <a:gd name="connsiteX2" fmla="*/ 100012 w 392906"/>
                <a:gd name="connsiteY2" fmla="*/ 211931 h 864393"/>
                <a:gd name="connsiteX3" fmla="*/ 80962 w 392906"/>
                <a:gd name="connsiteY3" fmla="*/ 176212 h 864393"/>
                <a:gd name="connsiteX4" fmla="*/ 35718 w 392906"/>
                <a:gd name="connsiteY4" fmla="*/ 100012 h 864393"/>
                <a:gd name="connsiteX5" fmla="*/ 9525 w 392906"/>
                <a:gd name="connsiteY5" fmla="*/ 54768 h 864393"/>
                <a:gd name="connsiteX6" fmla="*/ 0 w 392906"/>
                <a:gd name="connsiteY6" fmla="*/ 35718 h 864393"/>
                <a:gd name="connsiteX7" fmla="*/ 0 w 392906"/>
                <a:gd name="connsiteY7" fmla="*/ 23812 h 864393"/>
                <a:gd name="connsiteX8" fmla="*/ 0 w 392906"/>
                <a:gd name="connsiteY8" fmla="*/ 14287 h 864393"/>
                <a:gd name="connsiteX9" fmla="*/ 4762 w 392906"/>
                <a:gd name="connsiteY9" fmla="*/ 2381 h 864393"/>
                <a:gd name="connsiteX10" fmla="*/ 21431 w 392906"/>
                <a:gd name="connsiteY10" fmla="*/ 0 h 864393"/>
                <a:gd name="connsiteX11" fmla="*/ 57150 w 392906"/>
                <a:gd name="connsiteY11" fmla="*/ 4762 h 864393"/>
                <a:gd name="connsiteX12" fmla="*/ 119062 w 392906"/>
                <a:gd name="connsiteY12" fmla="*/ 21431 h 864393"/>
                <a:gd name="connsiteX13" fmla="*/ 166687 w 392906"/>
                <a:gd name="connsiteY13" fmla="*/ 40481 h 864393"/>
                <a:gd name="connsiteX14" fmla="*/ 209550 w 392906"/>
                <a:gd name="connsiteY14" fmla="*/ 59531 h 864393"/>
                <a:gd name="connsiteX15" fmla="*/ 250031 w 392906"/>
                <a:gd name="connsiteY15" fmla="*/ 80962 h 864393"/>
                <a:gd name="connsiteX16" fmla="*/ 302418 w 392906"/>
                <a:gd name="connsiteY16" fmla="*/ 116681 h 864393"/>
                <a:gd name="connsiteX17" fmla="*/ 319087 w 392906"/>
                <a:gd name="connsiteY17" fmla="*/ 223837 h 864393"/>
                <a:gd name="connsiteX18" fmla="*/ 340518 w 392906"/>
                <a:gd name="connsiteY18" fmla="*/ 371475 h 864393"/>
                <a:gd name="connsiteX19" fmla="*/ 371475 w 392906"/>
                <a:gd name="connsiteY19" fmla="*/ 585787 h 864393"/>
                <a:gd name="connsiteX20" fmla="*/ 392906 w 392906"/>
                <a:gd name="connsiteY20" fmla="*/ 695325 h 864393"/>
                <a:gd name="connsiteX21" fmla="*/ 390525 w 392906"/>
                <a:gd name="connsiteY21" fmla="*/ 757237 h 864393"/>
                <a:gd name="connsiteX22" fmla="*/ 381000 w 392906"/>
                <a:gd name="connsiteY22" fmla="*/ 788193 h 864393"/>
                <a:gd name="connsiteX23" fmla="*/ 361950 w 392906"/>
                <a:gd name="connsiteY23" fmla="*/ 821531 h 864393"/>
                <a:gd name="connsiteX24" fmla="*/ 338137 w 392906"/>
                <a:gd name="connsiteY24" fmla="*/ 847725 h 864393"/>
                <a:gd name="connsiteX25" fmla="*/ 314325 w 392906"/>
                <a:gd name="connsiteY25" fmla="*/ 862012 h 864393"/>
                <a:gd name="connsiteX26" fmla="*/ 302418 w 392906"/>
                <a:gd name="connsiteY26" fmla="*/ 864393 h 864393"/>
                <a:gd name="connsiteX27" fmla="*/ 288131 w 392906"/>
                <a:gd name="connsiteY27" fmla="*/ 864393 h 864393"/>
                <a:gd name="connsiteX28" fmla="*/ 266700 w 392906"/>
                <a:gd name="connsiteY28" fmla="*/ 859631 h 864393"/>
                <a:gd name="connsiteX29" fmla="*/ 252412 w 392906"/>
                <a:gd name="connsiteY29" fmla="*/ 847725 h 864393"/>
                <a:gd name="connsiteX30" fmla="*/ 233362 w 392906"/>
                <a:gd name="connsiteY30" fmla="*/ 828675 h 864393"/>
                <a:gd name="connsiteX31" fmla="*/ 219075 w 392906"/>
                <a:gd name="connsiteY31" fmla="*/ 807243 h 864393"/>
                <a:gd name="connsiteX32" fmla="*/ 209550 w 392906"/>
                <a:gd name="connsiteY32" fmla="*/ 781050 h 864393"/>
                <a:gd name="connsiteX33" fmla="*/ 204787 w 392906"/>
                <a:gd name="connsiteY33" fmla="*/ 745331 h 864393"/>
                <a:gd name="connsiteX34" fmla="*/ 164306 w 392906"/>
                <a:gd name="connsiteY34" fmla="*/ 5500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2906" h="864393">
                  <a:moveTo>
                    <a:pt x="164306" y="550068"/>
                  </a:moveTo>
                  <a:lnTo>
                    <a:pt x="130968" y="357187"/>
                  </a:lnTo>
                  <a:lnTo>
                    <a:pt x="100012" y="211931"/>
                  </a:lnTo>
                  <a:lnTo>
                    <a:pt x="80962" y="176212"/>
                  </a:lnTo>
                  <a:lnTo>
                    <a:pt x="35718" y="100012"/>
                  </a:lnTo>
                  <a:lnTo>
                    <a:pt x="9525" y="54768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7150" y="4762"/>
                  </a:lnTo>
                  <a:lnTo>
                    <a:pt x="119062" y="21431"/>
                  </a:lnTo>
                  <a:lnTo>
                    <a:pt x="166687" y="40481"/>
                  </a:lnTo>
                  <a:lnTo>
                    <a:pt x="209550" y="59531"/>
                  </a:lnTo>
                  <a:lnTo>
                    <a:pt x="250031" y="80962"/>
                  </a:lnTo>
                  <a:lnTo>
                    <a:pt x="302418" y="116681"/>
                  </a:lnTo>
                  <a:lnTo>
                    <a:pt x="319087" y="223837"/>
                  </a:lnTo>
                  <a:lnTo>
                    <a:pt x="340518" y="371475"/>
                  </a:lnTo>
                  <a:lnTo>
                    <a:pt x="371475" y="585787"/>
                  </a:lnTo>
                  <a:lnTo>
                    <a:pt x="392906" y="695325"/>
                  </a:lnTo>
                  <a:cubicBezTo>
                    <a:pt x="392112" y="715962"/>
                    <a:pt x="391319" y="736600"/>
                    <a:pt x="390525" y="757237"/>
                  </a:cubicBezTo>
                  <a:lnTo>
                    <a:pt x="381000" y="788193"/>
                  </a:lnTo>
                  <a:lnTo>
                    <a:pt x="361950" y="821531"/>
                  </a:lnTo>
                  <a:lnTo>
                    <a:pt x="338137" y="847725"/>
                  </a:lnTo>
                  <a:lnTo>
                    <a:pt x="314325" y="862012"/>
                  </a:lnTo>
                  <a:lnTo>
                    <a:pt x="302418" y="864393"/>
                  </a:lnTo>
                  <a:lnTo>
                    <a:pt x="288131" y="864393"/>
                  </a:lnTo>
                  <a:lnTo>
                    <a:pt x="266700" y="859631"/>
                  </a:lnTo>
                  <a:lnTo>
                    <a:pt x="252412" y="847725"/>
                  </a:lnTo>
                  <a:lnTo>
                    <a:pt x="233362" y="828675"/>
                  </a:lnTo>
                  <a:lnTo>
                    <a:pt x="219075" y="807243"/>
                  </a:lnTo>
                  <a:lnTo>
                    <a:pt x="209550" y="781050"/>
                  </a:lnTo>
                  <a:lnTo>
                    <a:pt x="204787" y="745331"/>
                  </a:lnTo>
                  <a:lnTo>
                    <a:pt x="164306" y="5500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744A5D6F-FA8B-446C-B2E6-ACFC1BA9623E}"/>
                </a:ext>
              </a:extLst>
            </p:cNvPr>
            <p:cNvSpPr/>
            <p:nvPr/>
          </p:nvSpPr>
          <p:spPr>
            <a:xfrm>
              <a:off x="4791746" y="3317875"/>
              <a:ext cx="355719" cy="1566863"/>
            </a:xfrm>
            <a:custGeom>
              <a:avLst/>
              <a:gdLst>
                <a:gd name="connsiteX0" fmla="*/ 352881 w 355457"/>
                <a:gd name="connsiteY0" fmla="*/ 1135917 h 1566071"/>
                <a:gd name="connsiteX1" fmla="*/ 352881 w 355457"/>
                <a:gd name="connsiteY1" fmla="*/ 1277584 h 1566071"/>
                <a:gd name="connsiteX2" fmla="*/ 350305 w 355457"/>
                <a:gd name="connsiteY2" fmla="*/ 1411525 h 1566071"/>
                <a:gd name="connsiteX3" fmla="*/ 345154 w 355457"/>
                <a:gd name="connsiteY3" fmla="*/ 1465616 h 1566071"/>
                <a:gd name="connsiteX4" fmla="*/ 332275 w 355457"/>
                <a:gd name="connsiteY4" fmla="*/ 1504252 h 1566071"/>
                <a:gd name="connsiteX5" fmla="*/ 314245 w 355457"/>
                <a:gd name="connsiteY5" fmla="*/ 1530010 h 1566071"/>
                <a:gd name="connsiteX6" fmla="*/ 291063 w 355457"/>
                <a:gd name="connsiteY6" fmla="*/ 1550616 h 1566071"/>
                <a:gd name="connsiteX7" fmla="*/ 270456 w 355457"/>
                <a:gd name="connsiteY7" fmla="*/ 1560919 h 1566071"/>
                <a:gd name="connsiteX8" fmla="*/ 249850 w 355457"/>
                <a:gd name="connsiteY8" fmla="*/ 1566071 h 1566071"/>
                <a:gd name="connsiteX9" fmla="*/ 213789 w 355457"/>
                <a:gd name="connsiteY9" fmla="*/ 1558344 h 1566071"/>
                <a:gd name="connsiteX10" fmla="*/ 185456 w 355457"/>
                <a:gd name="connsiteY10" fmla="*/ 1548041 h 1566071"/>
                <a:gd name="connsiteX11" fmla="*/ 159698 w 355457"/>
                <a:gd name="connsiteY11" fmla="*/ 1530010 h 1566071"/>
                <a:gd name="connsiteX12" fmla="*/ 149395 w 355457"/>
                <a:gd name="connsiteY12" fmla="*/ 1511980 h 1566071"/>
                <a:gd name="connsiteX13" fmla="*/ 139092 w 355457"/>
                <a:gd name="connsiteY13" fmla="*/ 1481070 h 1566071"/>
                <a:gd name="connsiteX14" fmla="*/ 131365 w 355457"/>
                <a:gd name="connsiteY14" fmla="*/ 1429555 h 1566071"/>
                <a:gd name="connsiteX15" fmla="*/ 126213 w 355457"/>
                <a:gd name="connsiteY15" fmla="*/ 1318797 h 1566071"/>
                <a:gd name="connsiteX16" fmla="*/ 128789 w 355457"/>
                <a:gd name="connsiteY16" fmla="*/ 1040613 h 1566071"/>
                <a:gd name="connsiteX17" fmla="*/ 128789 w 355457"/>
                <a:gd name="connsiteY17" fmla="*/ 685156 h 1566071"/>
                <a:gd name="connsiteX18" fmla="*/ 128789 w 355457"/>
                <a:gd name="connsiteY18" fmla="*/ 530610 h 1566071"/>
                <a:gd name="connsiteX19" fmla="*/ 128789 w 355457"/>
                <a:gd name="connsiteY19" fmla="*/ 368336 h 1566071"/>
                <a:gd name="connsiteX20" fmla="*/ 126213 w 355457"/>
                <a:gd name="connsiteY20" fmla="*/ 314245 h 1566071"/>
                <a:gd name="connsiteX21" fmla="*/ 113334 w 355457"/>
                <a:gd name="connsiteY21" fmla="*/ 255002 h 1566071"/>
                <a:gd name="connsiteX22" fmla="*/ 103031 w 355457"/>
                <a:gd name="connsiteY22" fmla="*/ 211214 h 1566071"/>
                <a:gd name="connsiteX23" fmla="*/ 82425 w 355457"/>
                <a:gd name="connsiteY23" fmla="*/ 164850 h 1566071"/>
                <a:gd name="connsiteX24" fmla="*/ 54091 w 355457"/>
                <a:gd name="connsiteY24" fmla="*/ 113334 h 1566071"/>
                <a:gd name="connsiteX25" fmla="*/ 28334 w 355457"/>
                <a:gd name="connsiteY25" fmla="*/ 82425 h 1566071"/>
                <a:gd name="connsiteX26" fmla="*/ 12879 w 355457"/>
                <a:gd name="connsiteY26" fmla="*/ 61819 h 1566071"/>
                <a:gd name="connsiteX27" fmla="*/ 2576 w 355457"/>
                <a:gd name="connsiteY27" fmla="*/ 38637 h 1566071"/>
                <a:gd name="connsiteX28" fmla="*/ 0 w 355457"/>
                <a:gd name="connsiteY28" fmla="*/ 20606 h 1566071"/>
                <a:gd name="connsiteX29" fmla="*/ 0 w 355457"/>
                <a:gd name="connsiteY29" fmla="*/ 12879 h 1566071"/>
                <a:gd name="connsiteX30" fmla="*/ 12879 w 355457"/>
                <a:gd name="connsiteY30" fmla="*/ 0 h 1566071"/>
                <a:gd name="connsiteX31" fmla="*/ 28334 w 355457"/>
                <a:gd name="connsiteY31" fmla="*/ 0 h 1566071"/>
                <a:gd name="connsiteX32" fmla="*/ 64395 w 355457"/>
                <a:gd name="connsiteY32" fmla="*/ 12879 h 1566071"/>
                <a:gd name="connsiteX33" fmla="*/ 200911 w 355457"/>
                <a:gd name="connsiteY33" fmla="*/ 64394 h 1566071"/>
                <a:gd name="connsiteX34" fmla="*/ 321972 w 355457"/>
                <a:gd name="connsiteY34" fmla="*/ 105607 h 1566071"/>
                <a:gd name="connsiteX35" fmla="*/ 327124 w 355457"/>
                <a:gd name="connsiteY35" fmla="*/ 206062 h 1566071"/>
                <a:gd name="connsiteX36" fmla="*/ 340002 w 355457"/>
                <a:gd name="connsiteY36" fmla="*/ 321972 h 1566071"/>
                <a:gd name="connsiteX37" fmla="*/ 355457 w 355457"/>
                <a:gd name="connsiteY37" fmla="*/ 502276 h 1566071"/>
                <a:gd name="connsiteX38" fmla="*/ 350305 w 355457"/>
                <a:gd name="connsiteY38" fmla="*/ 618186 h 1566071"/>
                <a:gd name="connsiteX39" fmla="*/ 347730 w 355457"/>
                <a:gd name="connsiteY39" fmla="*/ 896370 h 1566071"/>
                <a:gd name="connsiteX40" fmla="*/ 347730 w 355457"/>
                <a:gd name="connsiteY40" fmla="*/ 1009704 h 1566071"/>
                <a:gd name="connsiteX41" fmla="*/ 352881 w 355457"/>
                <a:gd name="connsiteY41" fmla="*/ 1135917 h 15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5457" h="1566071">
                  <a:moveTo>
                    <a:pt x="352881" y="1135917"/>
                  </a:moveTo>
                  <a:lnTo>
                    <a:pt x="352881" y="1277584"/>
                  </a:lnTo>
                  <a:cubicBezTo>
                    <a:pt x="352022" y="1322231"/>
                    <a:pt x="351164" y="1366878"/>
                    <a:pt x="350305" y="1411525"/>
                  </a:cubicBezTo>
                  <a:lnTo>
                    <a:pt x="345154" y="1465616"/>
                  </a:lnTo>
                  <a:lnTo>
                    <a:pt x="332275" y="1504252"/>
                  </a:lnTo>
                  <a:lnTo>
                    <a:pt x="314245" y="1530010"/>
                  </a:lnTo>
                  <a:lnTo>
                    <a:pt x="291063" y="1550616"/>
                  </a:lnTo>
                  <a:lnTo>
                    <a:pt x="270456" y="1560919"/>
                  </a:lnTo>
                  <a:lnTo>
                    <a:pt x="249850" y="1566071"/>
                  </a:lnTo>
                  <a:lnTo>
                    <a:pt x="213789" y="1558344"/>
                  </a:lnTo>
                  <a:lnTo>
                    <a:pt x="185456" y="1548041"/>
                  </a:lnTo>
                  <a:lnTo>
                    <a:pt x="159698" y="1530010"/>
                  </a:lnTo>
                  <a:lnTo>
                    <a:pt x="149395" y="1511980"/>
                  </a:lnTo>
                  <a:lnTo>
                    <a:pt x="139092" y="1481070"/>
                  </a:lnTo>
                  <a:lnTo>
                    <a:pt x="131365" y="1429555"/>
                  </a:lnTo>
                  <a:lnTo>
                    <a:pt x="126213" y="1318797"/>
                  </a:lnTo>
                  <a:cubicBezTo>
                    <a:pt x="127072" y="1226069"/>
                    <a:pt x="127930" y="1133341"/>
                    <a:pt x="128789" y="1040613"/>
                  </a:cubicBezTo>
                  <a:lnTo>
                    <a:pt x="128789" y="685156"/>
                  </a:lnTo>
                  <a:lnTo>
                    <a:pt x="128789" y="530610"/>
                  </a:lnTo>
                  <a:lnTo>
                    <a:pt x="128789" y="368336"/>
                  </a:lnTo>
                  <a:lnTo>
                    <a:pt x="126213" y="314245"/>
                  </a:lnTo>
                  <a:lnTo>
                    <a:pt x="113334" y="255002"/>
                  </a:lnTo>
                  <a:lnTo>
                    <a:pt x="103031" y="211214"/>
                  </a:lnTo>
                  <a:lnTo>
                    <a:pt x="82425" y="164850"/>
                  </a:lnTo>
                  <a:lnTo>
                    <a:pt x="54091" y="113334"/>
                  </a:lnTo>
                  <a:lnTo>
                    <a:pt x="28334" y="82425"/>
                  </a:lnTo>
                  <a:lnTo>
                    <a:pt x="12879" y="61819"/>
                  </a:lnTo>
                  <a:lnTo>
                    <a:pt x="2576" y="38637"/>
                  </a:lnTo>
                  <a:lnTo>
                    <a:pt x="0" y="20606"/>
                  </a:lnTo>
                  <a:lnTo>
                    <a:pt x="0" y="12879"/>
                  </a:lnTo>
                  <a:lnTo>
                    <a:pt x="12879" y="0"/>
                  </a:lnTo>
                  <a:lnTo>
                    <a:pt x="28334" y="0"/>
                  </a:lnTo>
                  <a:lnTo>
                    <a:pt x="64395" y="12879"/>
                  </a:lnTo>
                  <a:lnTo>
                    <a:pt x="200911" y="64394"/>
                  </a:lnTo>
                  <a:lnTo>
                    <a:pt x="321972" y="105607"/>
                  </a:lnTo>
                  <a:lnTo>
                    <a:pt x="327124" y="206062"/>
                  </a:lnTo>
                  <a:lnTo>
                    <a:pt x="340002" y="321972"/>
                  </a:lnTo>
                  <a:lnTo>
                    <a:pt x="355457" y="502276"/>
                  </a:lnTo>
                  <a:lnTo>
                    <a:pt x="350305" y="618186"/>
                  </a:lnTo>
                  <a:cubicBezTo>
                    <a:pt x="349447" y="710914"/>
                    <a:pt x="348588" y="803642"/>
                    <a:pt x="347730" y="896370"/>
                  </a:cubicBezTo>
                  <a:lnTo>
                    <a:pt x="347730" y="1009704"/>
                  </a:lnTo>
                  <a:lnTo>
                    <a:pt x="352881" y="113591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4A737B4E-A670-4A2E-9110-C70AB6D1EF06}"/>
                </a:ext>
              </a:extLst>
            </p:cNvPr>
            <p:cNvSpPr/>
            <p:nvPr/>
          </p:nvSpPr>
          <p:spPr>
            <a:xfrm>
              <a:off x="2782888" y="3494088"/>
              <a:ext cx="1322829" cy="1387475"/>
            </a:xfrm>
            <a:custGeom>
              <a:avLst/>
              <a:gdLst>
                <a:gd name="connsiteX0" fmla="*/ 492919 w 1321594"/>
                <a:gd name="connsiteY0" fmla="*/ 219075 h 1388269"/>
                <a:gd name="connsiteX1" fmla="*/ 821532 w 1321594"/>
                <a:gd name="connsiteY1" fmla="*/ 100012 h 1388269"/>
                <a:gd name="connsiteX2" fmla="*/ 888207 w 1321594"/>
                <a:gd name="connsiteY2" fmla="*/ 59531 h 1388269"/>
                <a:gd name="connsiteX3" fmla="*/ 950119 w 1321594"/>
                <a:gd name="connsiteY3" fmla="*/ 11906 h 1388269"/>
                <a:gd name="connsiteX4" fmla="*/ 971550 w 1321594"/>
                <a:gd name="connsiteY4" fmla="*/ 0 h 1388269"/>
                <a:gd name="connsiteX5" fmla="*/ 992982 w 1321594"/>
                <a:gd name="connsiteY5" fmla="*/ 4762 h 1388269"/>
                <a:gd name="connsiteX6" fmla="*/ 1042988 w 1321594"/>
                <a:gd name="connsiteY6" fmla="*/ 23812 h 1388269"/>
                <a:gd name="connsiteX7" fmla="*/ 1133475 w 1321594"/>
                <a:gd name="connsiteY7" fmla="*/ 71437 h 1388269"/>
                <a:gd name="connsiteX8" fmla="*/ 1202532 w 1321594"/>
                <a:gd name="connsiteY8" fmla="*/ 119062 h 1388269"/>
                <a:gd name="connsiteX9" fmla="*/ 1250157 w 1321594"/>
                <a:gd name="connsiteY9" fmla="*/ 157162 h 1388269"/>
                <a:gd name="connsiteX10" fmla="*/ 1295400 w 1321594"/>
                <a:gd name="connsiteY10" fmla="*/ 207169 h 1388269"/>
                <a:gd name="connsiteX11" fmla="*/ 1307307 w 1321594"/>
                <a:gd name="connsiteY11" fmla="*/ 228600 h 1388269"/>
                <a:gd name="connsiteX12" fmla="*/ 1312069 w 1321594"/>
                <a:gd name="connsiteY12" fmla="*/ 250031 h 1388269"/>
                <a:gd name="connsiteX13" fmla="*/ 1307307 w 1321594"/>
                <a:gd name="connsiteY13" fmla="*/ 271462 h 1388269"/>
                <a:gd name="connsiteX14" fmla="*/ 1290638 w 1321594"/>
                <a:gd name="connsiteY14" fmla="*/ 292894 h 1388269"/>
                <a:gd name="connsiteX15" fmla="*/ 1247775 w 1321594"/>
                <a:gd name="connsiteY15" fmla="*/ 319087 h 1388269"/>
                <a:gd name="connsiteX16" fmla="*/ 1171575 w 1321594"/>
                <a:gd name="connsiteY16" fmla="*/ 354806 h 1388269"/>
                <a:gd name="connsiteX17" fmla="*/ 1109663 w 1321594"/>
                <a:gd name="connsiteY17" fmla="*/ 381000 h 1388269"/>
                <a:gd name="connsiteX18" fmla="*/ 1085850 w 1321594"/>
                <a:gd name="connsiteY18" fmla="*/ 402431 h 1388269"/>
                <a:gd name="connsiteX19" fmla="*/ 1050132 w 1321594"/>
                <a:gd name="connsiteY19" fmla="*/ 440531 h 1388269"/>
                <a:gd name="connsiteX20" fmla="*/ 912019 w 1321594"/>
                <a:gd name="connsiteY20" fmla="*/ 578644 h 1388269"/>
                <a:gd name="connsiteX21" fmla="*/ 812007 w 1321594"/>
                <a:gd name="connsiteY21" fmla="*/ 681037 h 1388269"/>
                <a:gd name="connsiteX22" fmla="*/ 790575 w 1321594"/>
                <a:gd name="connsiteY22" fmla="*/ 702469 h 1388269"/>
                <a:gd name="connsiteX23" fmla="*/ 776288 w 1321594"/>
                <a:gd name="connsiteY23" fmla="*/ 726281 h 1388269"/>
                <a:gd name="connsiteX24" fmla="*/ 773907 w 1321594"/>
                <a:gd name="connsiteY24" fmla="*/ 740569 h 1388269"/>
                <a:gd name="connsiteX25" fmla="*/ 778669 w 1321594"/>
                <a:gd name="connsiteY25" fmla="*/ 759619 h 1388269"/>
                <a:gd name="connsiteX26" fmla="*/ 785813 w 1321594"/>
                <a:gd name="connsiteY26" fmla="*/ 769144 h 1388269"/>
                <a:gd name="connsiteX27" fmla="*/ 835819 w 1321594"/>
                <a:gd name="connsiteY27" fmla="*/ 809625 h 1388269"/>
                <a:gd name="connsiteX28" fmla="*/ 904875 w 1321594"/>
                <a:gd name="connsiteY28" fmla="*/ 859631 h 1388269"/>
                <a:gd name="connsiteX29" fmla="*/ 1092994 w 1321594"/>
                <a:gd name="connsiteY29" fmla="*/ 995362 h 1388269"/>
                <a:gd name="connsiteX30" fmla="*/ 1193007 w 1321594"/>
                <a:gd name="connsiteY30" fmla="*/ 1071562 h 1388269"/>
                <a:gd name="connsiteX31" fmla="*/ 1243013 w 1321594"/>
                <a:gd name="connsiteY31" fmla="*/ 1114425 h 1388269"/>
                <a:gd name="connsiteX32" fmla="*/ 1276350 w 1321594"/>
                <a:gd name="connsiteY32" fmla="*/ 1152525 h 1388269"/>
                <a:gd name="connsiteX33" fmla="*/ 1302544 w 1321594"/>
                <a:gd name="connsiteY33" fmla="*/ 1195387 h 1388269"/>
                <a:gd name="connsiteX34" fmla="*/ 1319213 w 1321594"/>
                <a:gd name="connsiteY34" fmla="*/ 1243012 h 1388269"/>
                <a:gd name="connsiteX35" fmla="*/ 1321594 w 1321594"/>
                <a:gd name="connsiteY35" fmla="*/ 1266825 h 1388269"/>
                <a:gd name="connsiteX36" fmla="*/ 1321594 w 1321594"/>
                <a:gd name="connsiteY36" fmla="*/ 1304925 h 1388269"/>
                <a:gd name="connsiteX37" fmla="*/ 1314450 w 1321594"/>
                <a:gd name="connsiteY37" fmla="*/ 1328737 h 1388269"/>
                <a:gd name="connsiteX38" fmla="*/ 1300163 w 1321594"/>
                <a:gd name="connsiteY38" fmla="*/ 1352550 h 1388269"/>
                <a:gd name="connsiteX39" fmla="*/ 1271588 w 1321594"/>
                <a:gd name="connsiteY39" fmla="*/ 1369219 h 1388269"/>
                <a:gd name="connsiteX40" fmla="*/ 1231107 w 1321594"/>
                <a:gd name="connsiteY40" fmla="*/ 1385887 h 1388269"/>
                <a:gd name="connsiteX41" fmla="*/ 1195388 w 1321594"/>
                <a:gd name="connsiteY41" fmla="*/ 1388269 h 1388269"/>
                <a:gd name="connsiteX42" fmla="*/ 916782 w 1321594"/>
                <a:gd name="connsiteY42" fmla="*/ 1216819 h 1388269"/>
                <a:gd name="connsiteX43" fmla="*/ 916782 w 1321594"/>
                <a:gd name="connsiteY43" fmla="*/ 1190625 h 1388269"/>
                <a:gd name="connsiteX44" fmla="*/ 912019 w 1321594"/>
                <a:gd name="connsiteY44" fmla="*/ 1152525 h 1388269"/>
                <a:gd name="connsiteX45" fmla="*/ 897732 w 1321594"/>
                <a:gd name="connsiteY45" fmla="*/ 1119187 h 1388269"/>
                <a:gd name="connsiteX46" fmla="*/ 876300 w 1321594"/>
                <a:gd name="connsiteY46" fmla="*/ 1078706 h 1388269"/>
                <a:gd name="connsiteX47" fmla="*/ 833438 w 1321594"/>
                <a:gd name="connsiteY47" fmla="*/ 1026319 h 1388269"/>
                <a:gd name="connsiteX48" fmla="*/ 757238 w 1321594"/>
                <a:gd name="connsiteY48" fmla="*/ 940594 h 1388269"/>
                <a:gd name="connsiteX49" fmla="*/ 657225 w 1321594"/>
                <a:gd name="connsiteY49" fmla="*/ 845344 h 1388269"/>
                <a:gd name="connsiteX50" fmla="*/ 616744 w 1321594"/>
                <a:gd name="connsiteY50" fmla="*/ 800100 h 1388269"/>
                <a:gd name="connsiteX51" fmla="*/ 602457 w 1321594"/>
                <a:gd name="connsiteY51" fmla="*/ 769144 h 1388269"/>
                <a:gd name="connsiteX52" fmla="*/ 597694 w 1321594"/>
                <a:gd name="connsiteY52" fmla="*/ 740569 h 1388269"/>
                <a:gd name="connsiteX53" fmla="*/ 611982 w 1321594"/>
                <a:gd name="connsiteY53" fmla="*/ 700087 h 1388269"/>
                <a:gd name="connsiteX54" fmla="*/ 683419 w 1321594"/>
                <a:gd name="connsiteY54" fmla="*/ 597694 h 1388269"/>
                <a:gd name="connsiteX55" fmla="*/ 871538 w 1321594"/>
                <a:gd name="connsiteY55" fmla="*/ 321469 h 1388269"/>
                <a:gd name="connsiteX56" fmla="*/ 883444 w 1321594"/>
                <a:gd name="connsiteY56" fmla="*/ 300037 h 1388269"/>
                <a:gd name="connsiteX57" fmla="*/ 878682 w 1321594"/>
                <a:gd name="connsiteY57" fmla="*/ 288131 h 1388269"/>
                <a:gd name="connsiteX58" fmla="*/ 871538 w 1321594"/>
                <a:gd name="connsiteY58" fmla="*/ 280987 h 1388269"/>
                <a:gd name="connsiteX59" fmla="*/ 857250 w 1321594"/>
                <a:gd name="connsiteY59" fmla="*/ 280987 h 1388269"/>
                <a:gd name="connsiteX60" fmla="*/ 826294 w 1321594"/>
                <a:gd name="connsiteY60" fmla="*/ 288131 h 1388269"/>
                <a:gd name="connsiteX61" fmla="*/ 776288 w 1321594"/>
                <a:gd name="connsiteY61" fmla="*/ 311944 h 1388269"/>
                <a:gd name="connsiteX62" fmla="*/ 647700 w 1321594"/>
                <a:gd name="connsiteY62" fmla="*/ 388144 h 1388269"/>
                <a:gd name="connsiteX63" fmla="*/ 390525 w 1321594"/>
                <a:gd name="connsiteY63" fmla="*/ 533400 h 1388269"/>
                <a:gd name="connsiteX64" fmla="*/ 354807 w 1321594"/>
                <a:gd name="connsiteY64" fmla="*/ 554831 h 1388269"/>
                <a:gd name="connsiteX65" fmla="*/ 335757 w 1321594"/>
                <a:gd name="connsiteY65" fmla="*/ 550069 h 1388269"/>
                <a:gd name="connsiteX66" fmla="*/ 292894 w 1321594"/>
                <a:gd name="connsiteY66" fmla="*/ 533400 h 1388269"/>
                <a:gd name="connsiteX67" fmla="*/ 273844 w 1321594"/>
                <a:gd name="connsiteY67" fmla="*/ 519112 h 1388269"/>
                <a:gd name="connsiteX68" fmla="*/ 254794 w 1321594"/>
                <a:gd name="connsiteY68" fmla="*/ 502444 h 1388269"/>
                <a:gd name="connsiteX69" fmla="*/ 197644 w 1321594"/>
                <a:gd name="connsiteY69" fmla="*/ 445294 h 1388269"/>
                <a:gd name="connsiteX70" fmla="*/ 21432 w 1321594"/>
                <a:gd name="connsiteY70" fmla="*/ 252412 h 1388269"/>
                <a:gd name="connsiteX71" fmla="*/ 4763 w 1321594"/>
                <a:gd name="connsiteY71" fmla="*/ 228600 h 1388269"/>
                <a:gd name="connsiteX72" fmla="*/ 0 w 1321594"/>
                <a:gd name="connsiteY72" fmla="*/ 207169 h 1388269"/>
                <a:gd name="connsiteX73" fmla="*/ 4763 w 1321594"/>
                <a:gd name="connsiteY73" fmla="*/ 188119 h 1388269"/>
                <a:gd name="connsiteX74" fmla="*/ 19050 w 1321594"/>
                <a:gd name="connsiteY74" fmla="*/ 185737 h 1388269"/>
                <a:gd name="connsiteX75" fmla="*/ 45244 w 1321594"/>
                <a:gd name="connsiteY75" fmla="*/ 195262 h 1388269"/>
                <a:gd name="connsiteX76" fmla="*/ 92869 w 1321594"/>
                <a:gd name="connsiteY76" fmla="*/ 219075 h 1388269"/>
                <a:gd name="connsiteX77" fmla="*/ 154782 w 1321594"/>
                <a:gd name="connsiteY77" fmla="*/ 245269 h 1388269"/>
                <a:gd name="connsiteX78" fmla="*/ 211932 w 1321594"/>
                <a:gd name="connsiteY78" fmla="*/ 266700 h 1388269"/>
                <a:gd name="connsiteX79" fmla="*/ 266700 w 1321594"/>
                <a:gd name="connsiteY79" fmla="*/ 280987 h 1388269"/>
                <a:gd name="connsiteX80" fmla="*/ 314325 w 1321594"/>
                <a:gd name="connsiteY80" fmla="*/ 280987 h 1388269"/>
                <a:gd name="connsiteX81" fmla="*/ 366713 w 1321594"/>
                <a:gd name="connsiteY81" fmla="*/ 273844 h 1388269"/>
                <a:gd name="connsiteX82" fmla="*/ 438150 w 1321594"/>
                <a:gd name="connsiteY82" fmla="*/ 245269 h 1388269"/>
                <a:gd name="connsiteX83" fmla="*/ 492919 w 1321594"/>
                <a:gd name="connsiteY83" fmla="*/ 2190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21594" h="1388269">
                  <a:moveTo>
                    <a:pt x="492919" y="219075"/>
                  </a:moveTo>
                  <a:lnTo>
                    <a:pt x="821532" y="100012"/>
                  </a:lnTo>
                  <a:lnTo>
                    <a:pt x="888207" y="59531"/>
                  </a:lnTo>
                  <a:lnTo>
                    <a:pt x="950119" y="11906"/>
                  </a:lnTo>
                  <a:lnTo>
                    <a:pt x="971550" y="0"/>
                  </a:lnTo>
                  <a:lnTo>
                    <a:pt x="992982" y="4762"/>
                  </a:lnTo>
                  <a:lnTo>
                    <a:pt x="1042988" y="23812"/>
                  </a:lnTo>
                  <a:lnTo>
                    <a:pt x="1133475" y="71437"/>
                  </a:lnTo>
                  <a:lnTo>
                    <a:pt x="1202532" y="119062"/>
                  </a:lnTo>
                  <a:lnTo>
                    <a:pt x="1250157" y="157162"/>
                  </a:lnTo>
                  <a:lnTo>
                    <a:pt x="1295400" y="207169"/>
                  </a:lnTo>
                  <a:lnTo>
                    <a:pt x="1307307" y="228600"/>
                  </a:lnTo>
                  <a:lnTo>
                    <a:pt x="1312069" y="250031"/>
                  </a:lnTo>
                  <a:lnTo>
                    <a:pt x="1307307" y="271462"/>
                  </a:lnTo>
                  <a:lnTo>
                    <a:pt x="1290638" y="292894"/>
                  </a:lnTo>
                  <a:lnTo>
                    <a:pt x="1247775" y="319087"/>
                  </a:lnTo>
                  <a:lnTo>
                    <a:pt x="1171575" y="354806"/>
                  </a:lnTo>
                  <a:lnTo>
                    <a:pt x="1109663" y="381000"/>
                  </a:lnTo>
                  <a:lnTo>
                    <a:pt x="1085850" y="402431"/>
                  </a:lnTo>
                  <a:lnTo>
                    <a:pt x="1050132" y="440531"/>
                  </a:lnTo>
                  <a:lnTo>
                    <a:pt x="912019" y="578644"/>
                  </a:lnTo>
                  <a:lnTo>
                    <a:pt x="812007" y="681037"/>
                  </a:lnTo>
                  <a:lnTo>
                    <a:pt x="790575" y="702469"/>
                  </a:lnTo>
                  <a:lnTo>
                    <a:pt x="776288" y="726281"/>
                  </a:lnTo>
                  <a:lnTo>
                    <a:pt x="773907" y="740569"/>
                  </a:lnTo>
                  <a:lnTo>
                    <a:pt x="778669" y="759619"/>
                  </a:lnTo>
                  <a:lnTo>
                    <a:pt x="785813" y="769144"/>
                  </a:lnTo>
                  <a:lnTo>
                    <a:pt x="835819" y="809625"/>
                  </a:lnTo>
                  <a:lnTo>
                    <a:pt x="904875" y="859631"/>
                  </a:lnTo>
                  <a:lnTo>
                    <a:pt x="1092994" y="995362"/>
                  </a:lnTo>
                  <a:lnTo>
                    <a:pt x="1193007" y="1071562"/>
                  </a:lnTo>
                  <a:lnTo>
                    <a:pt x="1243013" y="1114425"/>
                  </a:lnTo>
                  <a:lnTo>
                    <a:pt x="1276350" y="1152525"/>
                  </a:lnTo>
                  <a:lnTo>
                    <a:pt x="1302544" y="1195387"/>
                  </a:lnTo>
                  <a:lnTo>
                    <a:pt x="1319213" y="1243012"/>
                  </a:lnTo>
                  <a:lnTo>
                    <a:pt x="1321594" y="1266825"/>
                  </a:lnTo>
                  <a:lnTo>
                    <a:pt x="1321594" y="1304925"/>
                  </a:lnTo>
                  <a:lnTo>
                    <a:pt x="1314450" y="1328737"/>
                  </a:lnTo>
                  <a:lnTo>
                    <a:pt x="1300163" y="1352550"/>
                  </a:lnTo>
                  <a:lnTo>
                    <a:pt x="1271588" y="1369219"/>
                  </a:lnTo>
                  <a:lnTo>
                    <a:pt x="1231107" y="1385887"/>
                  </a:lnTo>
                  <a:lnTo>
                    <a:pt x="1195388" y="1388269"/>
                  </a:lnTo>
                  <a:lnTo>
                    <a:pt x="916782" y="1216819"/>
                  </a:lnTo>
                  <a:lnTo>
                    <a:pt x="916782" y="1190625"/>
                  </a:lnTo>
                  <a:lnTo>
                    <a:pt x="912019" y="1152525"/>
                  </a:lnTo>
                  <a:lnTo>
                    <a:pt x="897732" y="1119187"/>
                  </a:lnTo>
                  <a:lnTo>
                    <a:pt x="876300" y="1078706"/>
                  </a:lnTo>
                  <a:lnTo>
                    <a:pt x="833438" y="1026319"/>
                  </a:lnTo>
                  <a:lnTo>
                    <a:pt x="757238" y="940594"/>
                  </a:lnTo>
                  <a:lnTo>
                    <a:pt x="657225" y="845344"/>
                  </a:lnTo>
                  <a:lnTo>
                    <a:pt x="616744" y="800100"/>
                  </a:lnTo>
                  <a:lnTo>
                    <a:pt x="602457" y="769144"/>
                  </a:lnTo>
                  <a:lnTo>
                    <a:pt x="597694" y="740569"/>
                  </a:lnTo>
                  <a:lnTo>
                    <a:pt x="611982" y="700087"/>
                  </a:lnTo>
                  <a:lnTo>
                    <a:pt x="683419" y="597694"/>
                  </a:lnTo>
                  <a:lnTo>
                    <a:pt x="871538" y="321469"/>
                  </a:lnTo>
                  <a:lnTo>
                    <a:pt x="883444" y="300037"/>
                  </a:lnTo>
                  <a:lnTo>
                    <a:pt x="878682" y="288131"/>
                  </a:lnTo>
                  <a:lnTo>
                    <a:pt x="871538" y="280987"/>
                  </a:lnTo>
                  <a:lnTo>
                    <a:pt x="857250" y="280987"/>
                  </a:lnTo>
                  <a:lnTo>
                    <a:pt x="826294" y="288131"/>
                  </a:lnTo>
                  <a:lnTo>
                    <a:pt x="776288" y="311944"/>
                  </a:lnTo>
                  <a:lnTo>
                    <a:pt x="647700" y="388144"/>
                  </a:lnTo>
                  <a:lnTo>
                    <a:pt x="390525" y="533400"/>
                  </a:lnTo>
                  <a:lnTo>
                    <a:pt x="354807" y="554831"/>
                  </a:lnTo>
                  <a:lnTo>
                    <a:pt x="335757" y="550069"/>
                  </a:lnTo>
                  <a:lnTo>
                    <a:pt x="292894" y="533400"/>
                  </a:lnTo>
                  <a:lnTo>
                    <a:pt x="273844" y="519112"/>
                  </a:lnTo>
                  <a:lnTo>
                    <a:pt x="254794" y="502444"/>
                  </a:lnTo>
                  <a:lnTo>
                    <a:pt x="197644" y="445294"/>
                  </a:lnTo>
                  <a:lnTo>
                    <a:pt x="21432" y="252412"/>
                  </a:lnTo>
                  <a:lnTo>
                    <a:pt x="4763" y="228600"/>
                  </a:lnTo>
                  <a:lnTo>
                    <a:pt x="0" y="207169"/>
                  </a:lnTo>
                  <a:lnTo>
                    <a:pt x="4763" y="188119"/>
                  </a:lnTo>
                  <a:lnTo>
                    <a:pt x="19050" y="185737"/>
                  </a:lnTo>
                  <a:lnTo>
                    <a:pt x="45244" y="195262"/>
                  </a:lnTo>
                  <a:lnTo>
                    <a:pt x="92869" y="219075"/>
                  </a:lnTo>
                  <a:lnTo>
                    <a:pt x="154782" y="245269"/>
                  </a:lnTo>
                  <a:lnTo>
                    <a:pt x="211932" y="266700"/>
                  </a:lnTo>
                  <a:lnTo>
                    <a:pt x="266700" y="280987"/>
                  </a:lnTo>
                  <a:lnTo>
                    <a:pt x="314325" y="280987"/>
                  </a:lnTo>
                  <a:lnTo>
                    <a:pt x="366713" y="273844"/>
                  </a:lnTo>
                  <a:lnTo>
                    <a:pt x="438150" y="245269"/>
                  </a:lnTo>
                  <a:lnTo>
                    <a:pt x="492919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F2C30779-D758-451F-8AA0-6BE85EA221EC}"/>
                </a:ext>
              </a:extLst>
            </p:cNvPr>
            <p:cNvSpPr/>
            <p:nvPr/>
          </p:nvSpPr>
          <p:spPr>
            <a:xfrm>
              <a:off x="4831447" y="1752600"/>
              <a:ext cx="2031090" cy="839788"/>
            </a:xfrm>
            <a:custGeom>
              <a:avLst/>
              <a:gdLst>
                <a:gd name="connsiteX0" fmla="*/ 452438 w 2031207"/>
                <a:gd name="connsiteY0" fmla="*/ 361950 h 840581"/>
                <a:gd name="connsiteX1" fmla="*/ 100013 w 2031207"/>
                <a:gd name="connsiteY1" fmla="*/ 409575 h 840581"/>
                <a:gd name="connsiteX2" fmla="*/ 0 w 2031207"/>
                <a:gd name="connsiteY2" fmla="*/ 254794 h 840581"/>
                <a:gd name="connsiteX3" fmla="*/ 273844 w 2031207"/>
                <a:gd name="connsiteY3" fmla="*/ 221456 h 840581"/>
                <a:gd name="connsiteX4" fmla="*/ 542925 w 2031207"/>
                <a:gd name="connsiteY4" fmla="*/ 185738 h 840581"/>
                <a:gd name="connsiteX5" fmla="*/ 831057 w 2031207"/>
                <a:gd name="connsiteY5" fmla="*/ 150019 h 840581"/>
                <a:gd name="connsiteX6" fmla="*/ 997744 w 2031207"/>
                <a:gd name="connsiteY6" fmla="*/ 135731 h 840581"/>
                <a:gd name="connsiteX7" fmla="*/ 1183482 w 2031207"/>
                <a:gd name="connsiteY7" fmla="*/ 114300 h 840581"/>
                <a:gd name="connsiteX8" fmla="*/ 1552575 w 2031207"/>
                <a:gd name="connsiteY8" fmla="*/ 71438 h 840581"/>
                <a:gd name="connsiteX9" fmla="*/ 1585913 w 2031207"/>
                <a:gd name="connsiteY9" fmla="*/ 66675 h 840581"/>
                <a:gd name="connsiteX10" fmla="*/ 1624013 w 2031207"/>
                <a:gd name="connsiteY10" fmla="*/ 57150 h 840581"/>
                <a:gd name="connsiteX11" fmla="*/ 1671638 w 2031207"/>
                <a:gd name="connsiteY11" fmla="*/ 35719 h 840581"/>
                <a:gd name="connsiteX12" fmla="*/ 1738313 w 2031207"/>
                <a:gd name="connsiteY12" fmla="*/ 0 h 840581"/>
                <a:gd name="connsiteX13" fmla="*/ 1762125 w 2031207"/>
                <a:gd name="connsiteY13" fmla="*/ 2381 h 840581"/>
                <a:gd name="connsiteX14" fmla="*/ 1824038 w 2031207"/>
                <a:gd name="connsiteY14" fmla="*/ 30956 h 840581"/>
                <a:gd name="connsiteX15" fmla="*/ 1878807 w 2031207"/>
                <a:gd name="connsiteY15" fmla="*/ 61913 h 840581"/>
                <a:gd name="connsiteX16" fmla="*/ 1909763 w 2031207"/>
                <a:gd name="connsiteY16" fmla="*/ 85725 h 840581"/>
                <a:gd name="connsiteX17" fmla="*/ 1950244 w 2031207"/>
                <a:gd name="connsiteY17" fmla="*/ 116681 h 840581"/>
                <a:gd name="connsiteX18" fmla="*/ 1985963 w 2031207"/>
                <a:gd name="connsiteY18" fmla="*/ 150019 h 840581"/>
                <a:gd name="connsiteX19" fmla="*/ 2009775 w 2031207"/>
                <a:gd name="connsiteY19" fmla="*/ 178594 h 840581"/>
                <a:gd name="connsiteX20" fmla="*/ 2019300 w 2031207"/>
                <a:gd name="connsiteY20" fmla="*/ 197644 h 840581"/>
                <a:gd name="connsiteX21" fmla="*/ 2026444 w 2031207"/>
                <a:gd name="connsiteY21" fmla="*/ 216694 h 840581"/>
                <a:gd name="connsiteX22" fmla="*/ 2031207 w 2031207"/>
                <a:gd name="connsiteY22" fmla="*/ 245269 h 840581"/>
                <a:gd name="connsiteX23" fmla="*/ 2026444 w 2031207"/>
                <a:gd name="connsiteY23" fmla="*/ 257175 h 840581"/>
                <a:gd name="connsiteX24" fmla="*/ 2007394 w 2031207"/>
                <a:gd name="connsiteY24" fmla="*/ 285750 h 840581"/>
                <a:gd name="connsiteX25" fmla="*/ 1943100 w 2031207"/>
                <a:gd name="connsiteY25" fmla="*/ 350044 h 840581"/>
                <a:gd name="connsiteX26" fmla="*/ 1907382 w 2031207"/>
                <a:gd name="connsiteY26" fmla="*/ 442913 h 840581"/>
                <a:gd name="connsiteX27" fmla="*/ 1850232 w 2031207"/>
                <a:gd name="connsiteY27" fmla="*/ 604838 h 840581"/>
                <a:gd name="connsiteX28" fmla="*/ 1816894 w 2031207"/>
                <a:gd name="connsiteY28" fmla="*/ 711994 h 840581"/>
                <a:gd name="connsiteX29" fmla="*/ 1793082 w 2031207"/>
                <a:gd name="connsiteY29" fmla="*/ 759619 h 840581"/>
                <a:gd name="connsiteX30" fmla="*/ 1769269 w 2031207"/>
                <a:gd name="connsiteY30" fmla="*/ 795338 h 840581"/>
                <a:gd name="connsiteX31" fmla="*/ 1745457 w 2031207"/>
                <a:gd name="connsiteY31" fmla="*/ 819150 h 840581"/>
                <a:gd name="connsiteX32" fmla="*/ 1716882 w 2031207"/>
                <a:gd name="connsiteY32" fmla="*/ 835819 h 840581"/>
                <a:gd name="connsiteX33" fmla="*/ 1695450 w 2031207"/>
                <a:gd name="connsiteY33" fmla="*/ 840581 h 840581"/>
                <a:gd name="connsiteX34" fmla="*/ 1678782 w 2031207"/>
                <a:gd name="connsiteY34" fmla="*/ 840581 h 840581"/>
                <a:gd name="connsiteX35" fmla="*/ 1647825 w 2031207"/>
                <a:gd name="connsiteY35" fmla="*/ 835819 h 840581"/>
                <a:gd name="connsiteX36" fmla="*/ 1624013 w 2031207"/>
                <a:gd name="connsiteY36" fmla="*/ 821531 h 840581"/>
                <a:gd name="connsiteX37" fmla="*/ 1604963 w 2031207"/>
                <a:gd name="connsiteY37" fmla="*/ 607219 h 840581"/>
                <a:gd name="connsiteX38" fmla="*/ 1621632 w 2031207"/>
                <a:gd name="connsiteY38" fmla="*/ 500063 h 840581"/>
                <a:gd name="connsiteX39" fmla="*/ 1652588 w 2031207"/>
                <a:gd name="connsiteY39" fmla="*/ 357188 h 840581"/>
                <a:gd name="connsiteX40" fmla="*/ 1669257 w 2031207"/>
                <a:gd name="connsiteY40" fmla="*/ 278606 h 840581"/>
                <a:gd name="connsiteX41" fmla="*/ 1669257 w 2031207"/>
                <a:gd name="connsiteY41" fmla="*/ 266700 h 840581"/>
                <a:gd name="connsiteX42" fmla="*/ 1659732 w 2031207"/>
                <a:gd name="connsiteY42" fmla="*/ 247650 h 840581"/>
                <a:gd name="connsiteX43" fmla="*/ 1645444 w 2031207"/>
                <a:gd name="connsiteY43" fmla="*/ 230981 h 840581"/>
                <a:gd name="connsiteX44" fmla="*/ 1628775 w 2031207"/>
                <a:gd name="connsiteY44" fmla="*/ 214313 h 840581"/>
                <a:gd name="connsiteX45" fmla="*/ 1607344 w 2031207"/>
                <a:gd name="connsiteY45" fmla="*/ 204788 h 840581"/>
                <a:gd name="connsiteX46" fmla="*/ 1576388 w 2031207"/>
                <a:gd name="connsiteY46" fmla="*/ 202406 h 840581"/>
                <a:gd name="connsiteX47" fmla="*/ 1314450 w 2031207"/>
                <a:gd name="connsiteY47" fmla="*/ 233363 h 840581"/>
                <a:gd name="connsiteX48" fmla="*/ 1000125 w 2031207"/>
                <a:gd name="connsiteY48" fmla="*/ 273844 h 840581"/>
                <a:gd name="connsiteX49" fmla="*/ 823913 w 2031207"/>
                <a:gd name="connsiteY49" fmla="*/ 311944 h 840581"/>
                <a:gd name="connsiteX50" fmla="*/ 452438 w 2031207"/>
                <a:gd name="connsiteY50" fmla="*/ 36195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1207" h="840581">
                  <a:moveTo>
                    <a:pt x="452438" y="361950"/>
                  </a:moveTo>
                  <a:lnTo>
                    <a:pt x="100013" y="409575"/>
                  </a:lnTo>
                  <a:lnTo>
                    <a:pt x="0" y="254794"/>
                  </a:lnTo>
                  <a:lnTo>
                    <a:pt x="273844" y="221456"/>
                  </a:lnTo>
                  <a:lnTo>
                    <a:pt x="542925" y="185738"/>
                  </a:lnTo>
                  <a:lnTo>
                    <a:pt x="831057" y="150019"/>
                  </a:lnTo>
                  <a:lnTo>
                    <a:pt x="997744" y="135731"/>
                  </a:lnTo>
                  <a:lnTo>
                    <a:pt x="1183482" y="114300"/>
                  </a:lnTo>
                  <a:lnTo>
                    <a:pt x="1552575" y="71438"/>
                  </a:lnTo>
                  <a:lnTo>
                    <a:pt x="1585913" y="66675"/>
                  </a:lnTo>
                  <a:lnTo>
                    <a:pt x="1624013" y="57150"/>
                  </a:lnTo>
                  <a:lnTo>
                    <a:pt x="1671638" y="35719"/>
                  </a:lnTo>
                  <a:lnTo>
                    <a:pt x="1738313" y="0"/>
                  </a:lnTo>
                  <a:lnTo>
                    <a:pt x="1762125" y="2381"/>
                  </a:lnTo>
                  <a:lnTo>
                    <a:pt x="1824038" y="30956"/>
                  </a:lnTo>
                  <a:lnTo>
                    <a:pt x="1878807" y="61913"/>
                  </a:lnTo>
                  <a:lnTo>
                    <a:pt x="1909763" y="85725"/>
                  </a:lnTo>
                  <a:lnTo>
                    <a:pt x="1950244" y="116681"/>
                  </a:lnTo>
                  <a:lnTo>
                    <a:pt x="1985963" y="150019"/>
                  </a:lnTo>
                  <a:lnTo>
                    <a:pt x="2009775" y="178594"/>
                  </a:lnTo>
                  <a:lnTo>
                    <a:pt x="2019300" y="197644"/>
                  </a:lnTo>
                  <a:lnTo>
                    <a:pt x="2026444" y="216694"/>
                  </a:lnTo>
                  <a:lnTo>
                    <a:pt x="2031207" y="245269"/>
                  </a:lnTo>
                  <a:lnTo>
                    <a:pt x="2026444" y="257175"/>
                  </a:lnTo>
                  <a:lnTo>
                    <a:pt x="2007394" y="285750"/>
                  </a:lnTo>
                  <a:lnTo>
                    <a:pt x="1943100" y="350044"/>
                  </a:lnTo>
                  <a:lnTo>
                    <a:pt x="1907382" y="442913"/>
                  </a:lnTo>
                  <a:lnTo>
                    <a:pt x="1850232" y="604838"/>
                  </a:lnTo>
                  <a:lnTo>
                    <a:pt x="1816894" y="711994"/>
                  </a:lnTo>
                  <a:lnTo>
                    <a:pt x="1793082" y="759619"/>
                  </a:lnTo>
                  <a:lnTo>
                    <a:pt x="1769269" y="795338"/>
                  </a:lnTo>
                  <a:lnTo>
                    <a:pt x="1745457" y="819150"/>
                  </a:lnTo>
                  <a:lnTo>
                    <a:pt x="1716882" y="835819"/>
                  </a:lnTo>
                  <a:lnTo>
                    <a:pt x="1695450" y="840581"/>
                  </a:lnTo>
                  <a:lnTo>
                    <a:pt x="1678782" y="840581"/>
                  </a:lnTo>
                  <a:lnTo>
                    <a:pt x="1647825" y="835819"/>
                  </a:lnTo>
                  <a:lnTo>
                    <a:pt x="1624013" y="821531"/>
                  </a:lnTo>
                  <a:lnTo>
                    <a:pt x="1604963" y="607219"/>
                  </a:lnTo>
                  <a:lnTo>
                    <a:pt x="1621632" y="500063"/>
                  </a:lnTo>
                  <a:lnTo>
                    <a:pt x="1652588" y="357188"/>
                  </a:lnTo>
                  <a:lnTo>
                    <a:pt x="1669257" y="278606"/>
                  </a:lnTo>
                  <a:lnTo>
                    <a:pt x="1669257" y="266700"/>
                  </a:lnTo>
                  <a:lnTo>
                    <a:pt x="1659732" y="247650"/>
                  </a:lnTo>
                  <a:lnTo>
                    <a:pt x="1645444" y="230981"/>
                  </a:lnTo>
                  <a:lnTo>
                    <a:pt x="1628775" y="214313"/>
                  </a:lnTo>
                  <a:lnTo>
                    <a:pt x="1607344" y="204788"/>
                  </a:lnTo>
                  <a:lnTo>
                    <a:pt x="1576388" y="202406"/>
                  </a:lnTo>
                  <a:lnTo>
                    <a:pt x="1314450" y="233363"/>
                  </a:lnTo>
                  <a:lnTo>
                    <a:pt x="1000125" y="273844"/>
                  </a:lnTo>
                  <a:lnTo>
                    <a:pt x="823913" y="311944"/>
                  </a:lnTo>
                  <a:lnTo>
                    <a:pt x="452438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0050D5DD-99B8-486A-83C2-D201A590279A}"/>
                </a:ext>
              </a:extLst>
            </p:cNvPr>
            <p:cNvSpPr/>
            <p:nvPr/>
          </p:nvSpPr>
          <p:spPr>
            <a:xfrm>
              <a:off x="4964841" y="2328863"/>
              <a:ext cx="1526096" cy="301625"/>
            </a:xfrm>
            <a:custGeom>
              <a:avLst/>
              <a:gdLst>
                <a:gd name="connsiteX0" fmla="*/ 433388 w 1526382"/>
                <a:gd name="connsiteY0" fmla="*/ 250031 h 302418"/>
                <a:gd name="connsiteX1" fmla="*/ 42863 w 1526382"/>
                <a:gd name="connsiteY1" fmla="*/ 302418 h 302418"/>
                <a:gd name="connsiteX2" fmla="*/ 0 w 1526382"/>
                <a:gd name="connsiteY2" fmla="*/ 145256 h 302418"/>
                <a:gd name="connsiteX3" fmla="*/ 342900 w 1526382"/>
                <a:gd name="connsiteY3" fmla="*/ 107156 h 302418"/>
                <a:gd name="connsiteX4" fmla="*/ 697707 w 1526382"/>
                <a:gd name="connsiteY4" fmla="*/ 66675 h 302418"/>
                <a:gd name="connsiteX5" fmla="*/ 862013 w 1526382"/>
                <a:gd name="connsiteY5" fmla="*/ 52387 h 302418"/>
                <a:gd name="connsiteX6" fmla="*/ 1524000 w 1526382"/>
                <a:gd name="connsiteY6" fmla="*/ 0 h 302418"/>
                <a:gd name="connsiteX7" fmla="*/ 1526382 w 1526382"/>
                <a:gd name="connsiteY7" fmla="*/ 250031 h 302418"/>
                <a:gd name="connsiteX8" fmla="*/ 1490663 w 1526382"/>
                <a:gd name="connsiteY8" fmla="*/ 245268 h 302418"/>
                <a:gd name="connsiteX9" fmla="*/ 1393032 w 1526382"/>
                <a:gd name="connsiteY9" fmla="*/ 192881 h 302418"/>
                <a:gd name="connsiteX10" fmla="*/ 1316832 w 1526382"/>
                <a:gd name="connsiteY10" fmla="*/ 159543 h 302418"/>
                <a:gd name="connsiteX11" fmla="*/ 862013 w 1526382"/>
                <a:gd name="connsiteY11" fmla="*/ 207168 h 302418"/>
                <a:gd name="connsiteX12" fmla="*/ 690563 w 1526382"/>
                <a:gd name="connsiteY12" fmla="*/ 223837 h 302418"/>
                <a:gd name="connsiteX13" fmla="*/ 433388 w 1526382"/>
                <a:gd name="connsiteY13" fmla="*/ 2500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382" h="302418">
                  <a:moveTo>
                    <a:pt x="433388" y="250031"/>
                  </a:moveTo>
                  <a:lnTo>
                    <a:pt x="42863" y="302418"/>
                  </a:lnTo>
                  <a:lnTo>
                    <a:pt x="0" y="145256"/>
                  </a:lnTo>
                  <a:lnTo>
                    <a:pt x="342900" y="107156"/>
                  </a:lnTo>
                  <a:lnTo>
                    <a:pt x="697707" y="66675"/>
                  </a:lnTo>
                  <a:lnTo>
                    <a:pt x="862013" y="52387"/>
                  </a:lnTo>
                  <a:lnTo>
                    <a:pt x="1524000" y="0"/>
                  </a:lnTo>
                  <a:lnTo>
                    <a:pt x="1526382" y="250031"/>
                  </a:lnTo>
                  <a:lnTo>
                    <a:pt x="1490663" y="245268"/>
                  </a:lnTo>
                  <a:lnTo>
                    <a:pt x="1393032" y="192881"/>
                  </a:lnTo>
                  <a:lnTo>
                    <a:pt x="1316832" y="159543"/>
                  </a:lnTo>
                  <a:lnTo>
                    <a:pt x="862013" y="207168"/>
                  </a:lnTo>
                  <a:lnTo>
                    <a:pt x="690563" y="223837"/>
                  </a:lnTo>
                  <a:lnTo>
                    <a:pt x="433388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2CEDEFC4-ECDA-43E0-9ECB-A45E0A1D21CB}"/>
                </a:ext>
              </a:extLst>
            </p:cNvPr>
            <p:cNvSpPr/>
            <p:nvPr/>
          </p:nvSpPr>
          <p:spPr>
            <a:xfrm>
              <a:off x="5444426" y="1439863"/>
              <a:ext cx="481173" cy="1500187"/>
            </a:xfrm>
            <a:custGeom>
              <a:avLst/>
              <a:gdLst>
                <a:gd name="connsiteX0" fmla="*/ 413359 w 481000"/>
                <a:gd name="connsiteY0" fmla="*/ 796655 h 1500618"/>
                <a:gd name="connsiteX1" fmla="*/ 410854 w 481000"/>
                <a:gd name="connsiteY1" fmla="*/ 954483 h 1500618"/>
                <a:gd name="connsiteX2" fmla="*/ 408349 w 481000"/>
                <a:gd name="connsiteY2" fmla="*/ 1079743 h 1500618"/>
                <a:gd name="connsiteX3" fmla="*/ 413359 w 481000"/>
                <a:gd name="connsiteY3" fmla="*/ 1453019 h 1500618"/>
                <a:gd name="connsiteX4" fmla="*/ 182880 w 481000"/>
                <a:gd name="connsiteY4" fmla="*/ 1500618 h 1500618"/>
                <a:gd name="connsiteX5" fmla="*/ 187891 w 481000"/>
                <a:gd name="connsiteY5" fmla="*/ 1097280 h 1500618"/>
                <a:gd name="connsiteX6" fmla="*/ 185385 w 481000"/>
                <a:gd name="connsiteY6" fmla="*/ 964504 h 1500618"/>
                <a:gd name="connsiteX7" fmla="*/ 187891 w 481000"/>
                <a:gd name="connsiteY7" fmla="*/ 618785 h 1500618"/>
                <a:gd name="connsiteX8" fmla="*/ 185385 w 481000"/>
                <a:gd name="connsiteY8" fmla="*/ 470978 h 1500618"/>
                <a:gd name="connsiteX9" fmla="*/ 187891 w 481000"/>
                <a:gd name="connsiteY9" fmla="*/ 380791 h 1500618"/>
                <a:gd name="connsiteX10" fmla="*/ 182880 w 481000"/>
                <a:gd name="connsiteY10" fmla="*/ 300624 h 1500618"/>
                <a:gd name="connsiteX11" fmla="*/ 175365 w 481000"/>
                <a:gd name="connsiteY11" fmla="*/ 235489 h 1500618"/>
                <a:gd name="connsiteX12" fmla="*/ 165344 w 481000"/>
                <a:gd name="connsiteY12" fmla="*/ 197911 h 1500618"/>
                <a:gd name="connsiteX13" fmla="*/ 152818 w 481000"/>
                <a:gd name="connsiteY13" fmla="*/ 170354 h 1500618"/>
                <a:gd name="connsiteX14" fmla="*/ 132776 w 481000"/>
                <a:gd name="connsiteY14" fmla="*/ 137786 h 1500618"/>
                <a:gd name="connsiteX15" fmla="*/ 112734 w 481000"/>
                <a:gd name="connsiteY15" fmla="*/ 115239 h 1500618"/>
                <a:gd name="connsiteX16" fmla="*/ 92693 w 481000"/>
                <a:gd name="connsiteY16" fmla="*/ 97703 h 1500618"/>
                <a:gd name="connsiteX17" fmla="*/ 77662 w 481000"/>
                <a:gd name="connsiteY17" fmla="*/ 90187 h 1500618"/>
                <a:gd name="connsiteX18" fmla="*/ 52609 w 481000"/>
                <a:gd name="connsiteY18" fmla="*/ 77661 h 1500618"/>
                <a:gd name="connsiteX19" fmla="*/ 27557 w 481000"/>
                <a:gd name="connsiteY19" fmla="*/ 67640 h 1500618"/>
                <a:gd name="connsiteX20" fmla="*/ 15031 w 481000"/>
                <a:gd name="connsiteY20" fmla="*/ 57619 h 1500618"/>
                <a:gd name="connsiteX21" fmla="*/ 5011 w 481000"/>
                <a:gd name="connsiteY21" fmla="*/ 42588 h 1500618"/>
                <a:gd name="connsiteX22" fmla="*/ 0 w 481000"/>
                <a:gd name="connsiteY22" fmla="*/ 27557 h 1500618"/>
                <a:gd name="connsiteX23" fmla="*/ 5011 w 481000"/>
                <a:gd name="connsiteY23" fmla="*/ 12526 h 1500618"/>
                <a:gd name="connsiteX24" fmla="*/ 17537 w 481000"/>
                <a:gd name="connsiteY24" fmla="*/ 2505 h 1500618"/>
                <a:gd name="connsiteX25" fmla="*/ 42589 w 481000"/>
                <a:gd name="connsiteY25" fmla="*/ 0 h 1500618"/>
                <a:gd name="connsiteX26" fmla="*/ 77662 w 481000"/>
                <a:gd name="connsiteY26" fmla="*/ 0 h 1500618"/>
                <a:gd name="connsiteX27" fmla="*/ 135281 w 481000"/>
                <a:gd name="connsiteY27" fmla="*/ 5010 h 1500618"/>
                <a:gd name="connsiteX28" fmla="*/ 227974 w 481000"/>
                <a:gd name="connsiteY28" fmla="*/ 20041 h 1500618"/>
                <a:gd name="connsiteX29" fmla="*/ 295614 w 481000"/>
                <a:gd name="connsiteY29" fmla="*/ 35072 h 1500618"/>
                <a:gd name="connsiteX30" fmla="*/ 360750 w 481000"/>
                <a:gd name="connsiteY30" fmla="*/ 57619 h 1500618"/>
                <a:gd name="connsiteX31" fmla="*/ 400833 w 481000"/>
                <a:gd name="connsiteY31" fmla="*/ 75156 h 1500618"/>
                <a:gd name="connsiteX32" fmla="*/ 443422 w 481000"/>
                <a:gd name="connsiteY32" fmla="*/ 100208 h 1500618"/>
                <a:gd name="connsiteX33" fmla="*/ 460958 w 481000"/>
                <a:gd name="connsiteY33" fmla="*/ 112734 h 1500618"/>
                <a:gd name="connsiteX34" fmla="*/ 473484 w 481000"/>
                <a:gd name="connsiteY34" fmla="*/ 130270 h 1500618"/>
                <a:gd name="connsiteX35" fmla="*/ 478494 w 481000"/>
                <a:gd name="connsiteY35" fmla="*/ 145302 h 1500618"/>
                <a:gd name="connsiteX36" fmla="*/ 481000 w 481000"/>
                <a:gd name="connsiteY36" fmla="*/ 167848 h 1500618"/>
                <a:gd name="connsiteX37" fmla="*/ 473484 w 481000"/>
                <a:gd name="connsiteY37" fmla="*/ 197911 h 1500618"/>
                <a:gd name="connsiteX38" fmla="*/ 445927 w 481000"/>
                <a:gd name="connsiteY38" fmla="*/ 230479 h 1500618"/>
                <a:gd name="connsiteX39" fmla="*/ 428390 w 481000"/>
                <a:gd name="connsiteY39" fmla="*/ 250520 h 1500618"/>
                <a:gd name="connsiteX40" fmla="*/ 413359 w 481000"/>
                <a:gd name="connsiteY40" fmla="*/ 288098 h 1500618"/>
                <a:gd name="connsiteX41" fmla="*/ 408349 w 481000"/>
                <a:gd name="connsiteY41" fmla="*/ 350728 h 1500618"/>
                <a:gd name="connsiteX42" fmla="*/ 410854 w 481000"/>
                <a:gd name="connsiteY42" fmla="*/ 463463 h 1500618"/>
                <a:gd name="connsiteX43" fmla="*/ 413359 w 481000"/>
                <a:gd name="connsiteY43" fmla="*/ 561166 h 1500618"/>
                <a:gd name="connsiteX44" fmla="*/ 413359 w 481000"/>
                <a:gd name="connsiteY44" fmla="*/ 7966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1000" h="1500618">
                  <a:moveTo>
                    <a:pt x="413359" y="796655"/>
                  </a:moveTo>
                  <a:lnTo>
                    <a:pt x="410854" y="954483"/>
                  </a:lnTo>
                  <a:lnTo>
                    <a:pt x="408349" y="1079743"/>
                  </a:lnTo>
                  <a:lnTo>
                    <a:pt x="413359" y="1453019"/>
                  </a:lnTo>
                  <a:lnTo>
                    <a:pt x="182880" y="1500618"/>
                  </a:lnTo>
                  <a:cubicBezTo>
                    <a:pt x="184550" y="1366172"/>
                    <a:pt x="186221" y="1231726"/>
                    <a:pt x="187891" y="1097280"/>
                  </a:cubicBezTo>
                  <a:cubicBezTo>
                    <a:pt x="187056" y="1053021"/>
                    <a:pt x="186220" y="1008763"/>
                    <a:pt x="185385" y="964504"/>
                  </a:cubicBezTo>
                  <a:cubicBezTo>
                    <a:pt x="186220" y="849264"/>
                    <a:pt x="187056" y="734025"/>
                    <a:pt x="187891" y="618785"/>
                  </a:cubicBezTo>
                  <a:cubicBezTo>
                    <a:pt x="187056" y="569516"/>
                    <a:pt x="186220" y="520247"/>
                    <a:pt x="185385" y="470978"/>
                  </a:cubicBezTo>
                  <a:cubicBezTo>
                    <a:pt x="186220" y="440916"/>
                    <a:pt x="187056" y="410853"/>
                    <a:pt x="187891" y="380791"/>
                  </a:cubicBezTo>
                  <a:lnTo>
                    <a:pt x="182880" y="300624"/>
                  </a:lnTo>
                  <a:lnTo>
                    <a:pt x="175365" y="235489"/>
                  </a:lnTo>
                  <a:lnTo>
                    <a:pt x="165344" y="197911"/>
                  </a:lnTo>
                  <a:lnTo>
                    <a:pt x="152818" y="170354"/>
                  </a:lnTo>
                  <a:lnTo>
                    <a:pt x="132776" y="137786"/>
                  </a:lnTo>
                  <a:lnTo>
                    <a:pt x="112734" y="115239"/>
                  </a:lnTo>
                  <a:lnTo>
                    <a:pt x="92693" y="97703"/>
                  </a:lnTo>
                  <a:lnTo>
                    <a:pt x="77662" y="90187"/>
                  </a:lnTo>
                  <a:lnTo>
                    <a:pt x="52609" y="77661"/>
                  </a:lnTo>
                  <a:lnTo>
                    <a:pt x="27557" y="67640"/>
                  </a:lnTo>
                  <a:lnTo>
                    <a:pt x="15031" y="57619"/>
                  </a:lnTo>
                  <a:lnTo>
                    <a:pt x="5011" y="42588"/>
                  </a:lnTo>
                  <a:lnTo>
                    <a:pt x="0" y="27557"/>
                  </a:lnTo>
                  <a:lnTo>
                    <a:pt x="5011" y="12526"/>
                  </a:lnTo>
                  <a:lnTo>
                    <a:pt x="17537" y="2505"/>
                  </a:lnTo>
                  <a:lnTo>
                    <a:pt x="42589" y="0"/>
                  </a:lnTo>
                  <a:lnTo>
                    <a:pt x="77662" y="0"/>
                  </a:lnTo>
                  <a:lnTo>
                    <a:pt x="135281" y="5010"/>
                  </a:lnTo>
                  <a:lnTo>
                    <a:pt x="227974" y="20041"/>
                  </a:lnTo>
                  <a:lnTo>
                    <a:pt x="295614" y="35072"/>
                  </a:lnTo>
                  <a:lnTo>
                    <a:pt x="360750" y="57619"/>
                  </a:lnTo>
                  <a:lnTo>
                    <a:pt x="400833" y="75156"/>
                  </a:lnTo>
                  <a:lnTo>
                    <a:pt x="443422" y="100208"/>
                  </a:lnTo>
                  <a:lnTo>
                    <a:pt x="460958" y="112734"/>
                  </a:lnTo>
                  <a:lnTo>
                    <a:pt x="473484" y="130270"/>
                  </a:lnTo>
                  <a:lnTo>
                    <a:pt x="478494" y="145302"/>
                  </a:lnTo>
                  <a:lnTo>
                    <a:pt x="481000" y="167848"/>
                  </a:lnTo>
                  <a:lnTo>
                    <a:pt x="473484" y="197911"/>
                  </a:lnTo>
                  <a:lnTo>
                    <a:pt x="445927" y="230479"/>
                  </a:lnTo>
                  <a:lnTo>
                    <a:pt x="428390" y="250520"/>
                  </a:lnTo>
                  <a:lnTo>
                    <a:pt x="413359" y="288098"/>
                  </a:lnTo>
                  <a:lnTo>
                    <a:pt x="408349" y="350728"/>
                  </a:lnTo>
                  <a:lnTo>
                    <a:pt x="410854" y="463463"/>
                  </a:lnTo>
                  <a:lnTo>
                    <a:pt x="413359" y="561166"/>
                  </a:lnTo>
                  <a:lnTo>
                    <a:pt x="413359" y="7966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3AEF1A14-8561-4B6A-9F8B-5A6C6488F886}"/>
                </a:ext>
              </a:extLst>
            </p:cNvPr>
            <p:cNvSpPr/>
            <p:nvPr/>
          </p:nvSpPr>
          <p:spPr>
            <a:xfrm>
              <a:off x="4007259" y="2667000"/>
              <a:ext cx="3482550" cy="603250"/>
            </a:xfrm>
            <a:custGeom>
              <a:avLst/>
              <a:gdLst>
                <a:gd name="connsiteX0" fmla="*/ 2079625 w 3482975"/>
                <a:gd name="connsiteY0" fmla="*/ 298450 h 603250"/>
                <a:gd name="connsiteX1" fmla="*/ 1758950 w 3482975"/>
                <a:gd name="connsiteY1" fmla="*/ 333375 h 603250"/>
                <a:gd name="connsiteX2" fmla="*/ 1454150 w 3482975"/>
                <a:gd name="connsiteY2" fmla="*/ 374650 h 603250"/>
                <a:gd name="connsiteX3" fmla="*/ 1158875 w 3482975"/>
                <a:gd name="connsiteY3" fmla="*/ 422275 h 603250"/>
                <a:gd name="connsiteX4" fmla="*/ 904875 w 3482975"/>
                <a:gd name="connsiteY4" fmla="*/ 476250 h 603250"/>
                <a:gd name="connsiteX5" fmla="*/ 727075 w 3482975"/>
                <a:gd name="connsiteY5" fmla="*/ 517525 h 603250"/>
                <a:gd name="connsiteX6" fmla="*/ 644525 w 3482975"/>
                <a:gd name="connsiteY6" fmla="*/ 542925 h 603250"/>
                <a:gd name="connsiteX7" fmla="*/ 593725 w 3482975"/>
                <a:gd name="connsiteY7" fmla="*/ 565150 h 603250"/>
                <a:gd name="connsiteX8" fmla="*/ 530225 w 3482975"/>
                <a:gd name="connsiteY8" fmla="*/ 603250 h 603250"/>
                <a:gd name="connsiteX9" fmla="*/ 479425 w 3482975"/>
                <a:gd name="connsiteY9" fmla="*/ 600075 h 603250"/>
                <a:gd name="connsiteX10" fmla="*/ 403225 w 3482975"/>
                <a:gd name="connsiteY10" fmla="*/ 581025 h 603250"/>
                <a:gd name="connsiteX11" fmla="*/ 339725 w 3482975"/>
                <a:gd name="connsiteY11" fmla="*/ 555625 h 603250"/>
                <a:gd name="connsiteX12" fmla="*/ 260350 w 3482975"/>
                <a:gd name="connsiteY12" fmla="*/ 511175 h 603250"/>
                <a:gd name="connsiteX13" fmla="*/ 200025 w 3482975"/>
                <a:gd name="connsiteY13" fmla="*/ 473075 h 603250"/>
                <a:gd name="connsiteX14" fmla="*/ 111125 w 3482975"/>
                <a:gd name="connsiteY14" fmla="*/ 403225 h 603250"/>
                <a:gd name="connsiteX15" fmla="*/ 41275 w 3482975"/>
                <a:gd name="connsiteY15" fmla="*/ 339725 h 603250"/>
                <a:gd name="connsiteX16" fmla="*/ 25400 w 3482975"/>
                <a:gd name="connsiteY16" fmla="*/ 323850 h 603250"/>
                <a:gd name="connsiteX17" fmla="*/ 9525 w 3482975"/>
                <a:gd name="connsiteY17" fmla="*/ 301625 h 603250"/>
                <a:gd name="connsiteX18" fmla="*/ 0 w 3482975"/>
                <a:gd name="connsiteY18" fmla="*/ 276225 h 603250"/>
                <a:gd name="connsiteX19" fmla="*/ 0 w 3482975"/>
                <a:gd name="connsiteY19" fmla="*/ 263525 h 603250"/>
                <a:gd name="connsiteX20" fmla="*/ 9525 w 3482975"/>
                <a:gd name="connsiteY20" fmla="*/ 257175 h 603250"/>
                <a:gd name="connsiteX21" fmla="*/ 25400 w 3482975"/>
                <a:gd name="connsiteY21" fmla="*/ 254000 h 603250"/>
                <a:gd name="connsiteX22" fmla="*/ 44450 w 3482975"/>
                <a:gd name="connsiteY22" fmla="*/ 257175 h 603250"/>
                <a:gd name="connsiteX23" fmla="*/ 69850 w 3482975"/>
                <a:gd name="connsiteY23" fmla="*/ 266700 h 603250"/>
                <a:gd name="connsiteX24" fmla="*/ 123825 w 3482975"/>
                <a:gd name="connsiteY24" fmla="*/ 298450 h 603250"/>
                <a:gd name="connsiteX25" fmla="*/ 187325 w 3482975"/>
                <a:gd name="connsiteY25" fmla="*/ 330200 h 603250"/>
                <a:gd name="connsiteX26" fmla="*/ 247650 w 3482975"/>
                <a:gd name="connsiteY26" fmla="*/ 352425 h 603250"/>
                <a:gd name="connsiteX27" fmla="*/ 307975 w 3482975"/>
                <a:gd name="connsiteY27" fmla="*/ 371475 h 603250"/>
                <a:gd name="connsiteX28" fmla="*/ 371475 w 3482975"/>
                <a:gd name="connsiteY28" fmla="*/ 377825 h 603250"/>
                <a:gd name="connsiteX29" fmla="*/ 454025 w 3482975"/>
                <a:gd name="connsiteY29" fmla="*/ 374650 h 603250"/>
                <a:gd name="connsiteX30" fmla="*/ 609600 w 3482975"/>
                <a:gd name="connsiteY30" fmla="*/ 358775 h 603250"/>
                <a:gd name="connsiteX31" fmla="*/ 673100 w 3482975"/>
                <a:gd name="connsiteY31" fmla="*/ 342900 h 603250"/>
                <a:gd name="connsiteX32" fmla="*/ 958850 w 3482975"/>
                <a:gd name="connsiteY32" fmla="*/ 282575 h 603250"/>
                <a:gd name="connsiteX33" fmla="*/ 1250950 w 3482975"/>
                <a:gd name="connsiteY33" fmla="*/ 231775 h 603250"/>
                <a:gd name="connsiteX34" fmla="*/ 1466850 w 3482975"/>
                <a:gd name="connsiteY34" fmla="*/ 200025 h 603250"/>
                <a:gd name="connsiteX35" fmla="*/ 1654175 w 3482975"/>
                <a:gd name="connsiteY35" fmla="*/ 171450 h 603250"/>
                <a:gd name="connsiteX36" fmla="*/ 1838325 w 3482975"/>
                <a:gd name="connsiteY36" fmla="*/ 155575 h 603250"/>
                <a:gd name="connsiteX37" fmla="*/ 2035175 w 3482975"/>
                <a:gd name="connsiteY37" fmla="*/ 136525 h 603250"/>
                <a:gd name="connsiteX38" fmla="*/ 2320925 w 3482975"/>
                <a:gd name="connsiteY38" fmla="*/ 111125 h 603250"/>
                <a:gd name="connsiteX39" fmla="*/ 2616200 w 3482975"/>
                <a:gd name="connsiteY39" fmla="*/ 85725 h 603250"/>
                <a:gd name="connsiteX40" fmla="*/ 2924175 w 3482975"/>
                <a:gd name="connsiteY40" fmla="*/ 66675 h 603250"/>
                <a:gd name="connsiteX41" fmla="*/ 3054350 w 3482975"/>
                <a:gd name="connsiteY41" fmla="*/ 0 h 603250"/>
                <a:gd name="connsiteX42" fmla="*/ 3111500 w 3482975"/>
                <a:gd name="connsiteY42" fmla="*/ 6350 h 603250"/>
                <a:gd name="connsiteX43" fmla="*/ 3257550 w 3482975"/>
                <a:gd name="connsiteY43" fmla="*/ 50800 h 603250"/>
                <a:gd name="connsiteX44" fmla="*/ 3371850 w 3482975"/>
                <a:gd name="connsiteY44" fmla="*/ 95250 h 603250"/>
                <a:gd name="connsiteX45" fmla="*/ 3413125 w 3482975"/>
                <a:gd name="connsiteY45" fmla="*/ 117475 h 603250"/>
                <a:gd name="connsiteX46" fmla="*/ 3448050 w 3482975"/>
                <a:gd name="connsiteY46" fmla="*/ 142875 h 603250"/>
                <a:gd name="connsiteX47" fmla="*/ 3467100 w 3482975"/>
                <a:gd name="connsiteY47" fmla="*/ 165100 h 603250"/>
                <a:gd name="connsiteX48" fmla="*/ 3479800 w 3482975"/>
                <a:gd name="connsiteY48" fmla="*/ 190500 h 603250"/>
                <a:gd name="connsiteX49" fmla="*/ 3482975 w 3482975"/>
                <a:gd name="connsiteY49" fmla="*/ 222250 h 603250"/>
                <a:gd name="connsiteX50" fmla="*/ 3470275 w 3482975"/>
                <a:gd name="connsiteY50" fmla="*/ 247650 h 603250"/>
                <a:gd name="connsiteX51" fmla="*/ 3438525 w 3482975"/>
                <a:gd name="connsiteY51" fmla="*/ 273050 h 603250"/>
                <a:gd name="connsiteX52" fmla="*/ 3384550 w 3482975"/>
                <a:gd name="connsiteY52" fmla="*/ 285750 h 603250"/>
                <a:gd name="connsiteX53" fmla="*/ 3352800 w 3482975"/>
                <a:gd name="connsiteY53" fmla="*/ 288925 h 603250"/>
                <a:gd name="connsiteX54" fmla="*/ 3228975 w 3482975"/>
                <a:gd name="connsiteY54" fmla="*/ 282575 h 603250"/>
                <a:gd name="connsiteX55" fmla="*/ 3048000 w 3482975"/>
                <a:gd name="connsiteY55" fmla="*/ 273050 h 603250"/>
                <a:gd name="connsiteX56" fmla="*/ 2879725 w 3482975"/>
                <a:gd name="connsiteY56" fmla="*/ 266700 h 603250"/>
                <a:gd name="connsiteX57" fmla="*/ 2701925 w 3482975"/>
                <a:gd name="connsiteY57" fmla="*/ 266700 h 603250"/>
                <a:gd name="connsiteX58" fmla="*/ 2505075 w 3482975"/>
                <a:gd name="connsiteY58" fmla="*/ 273050 h 603250"/>
                <a:gd name="connsiteX59" fmla="*/ 2079625 w 3482975"/>
                <a:gd name="connsiteY59" fmla="*/ 2984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82975" h="603250">
                  <a:moveTo>
                    <a:pt x="2079625" y="298450"/>
                  </a:moveTo>
                  <a:lnTo>
                    <a:pt x="1758950" y="333375"/>
                  </a:lnTo>
                  <a:lnTo>
                    <a:pt x="1454150" y="374650"/>
                  </a:lnTo>
                  <a:lnTo>
                    <a:pt x="1158875" y="422275"/>
                  </a:lnTo>
                  <a:lnTo>
                    <a:pt x="904875" y="476250"/>
                  </a:lnTo>
                  <a:lnTo>
                    <a:pt x="727075" y="517525"/>
                  </a:lnTo>
                  <a:lnTo>
                    <a:pt x="644525" y="542925"/>
                  </a:lnTo>
                  <a:lnTo>
                    <a:pt x="593725" y="565150"/>
                  </a:lnTo>
                  <a:lnTo>
                    <a:pt x="530225" y="603250"/>
                  </a:lnTo>
                  <a:lnTo>
                    <a:pt x="479425" y="600075"/>
                  </a:lnTo>
                  <a:lnTo>
                    <a:pt x="403225" y="581025"/>
                  </a:lnTo>
                  <a:lnTo>
                    <a:pt x="339725" y="555625"/>
                  </a:lnTo>
                  <a:lnTo>
                    <a:pt x="260350" y="511175"/>
                  </a:lnTo>
                  <a:lnTo>
                    <a:pt x="200025" y="473075"/>
                  </a:lnTo>
                  <a:lnTo>
                    <a:pt x="111125" y="403225"/>
                  </a:lnTo>
                  <a:lnTo>
                    <a:pt x="41275" y="339725"/>
                  </a:lnTo>
                  <a:lnTo>
                    <a:pt x="25400" y="323850"/>
                  </a:lnTo>
                  <a:lnTo>
                    <a:pt x="9525" y="301625"/>
                  </a:lnTo>
                  <a:lnTo>
                    <a:pt x="0" y="276225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25400" y="254000"/>
                  </a:lnTo>
                  <a:lnTo>
                    <a:pt x="44450" y="257175"/>
                  </a:lnTo>
                  <a:lnTo>
                    <a:pt x="69850" y="266700"/>
                  </a:lnTo>
                  <a:lnTo>
                    <a:pt x="123825" y="298450"/>
                  </a:lnTo>
                  <a:lnTo>
                    <a:pt x="187325" y="330200"/>
                  </a:lnTo>
                  <a:lnTo>
                    <a:pt x="247650" y="352425"/>
                  </a:lnTo>
                  <a:lnTo>
                    <a:pt x="307975" y="371475"/>
                  </a:lnTo>
                  <a:lnTo>
                    <a:pt x="371475" y="377825"/>
                  </a:lnTo>
                  <a:lnTo>
                    <a:pt x="454025" y="374650"/>
                  </a:lnTo>
                  <a:lnTo>
                    <a:pt x="609600" y="358775"/>
                  </a:lnTo>
                  <a:lnTo>
                    <a:pt x="673100" y="342900"/>
                  </a:lnTo>
                  <a:lnTo>
                    <a:pt x="958850" y="282575"/>
                  </a:lnTo>
                  <a:lnTo>
                    <a:pt x="1250950" y="231775"/>
                  </a:lnTo>
                  <a:lnTo>
                    <a:pt x="1466850" y="200025"/>
                  </a:lnTo>
                  <a:lnTo>
                    <a:pt x="1654175" y="171450"/>
                  </a:lnTo>
                  <a:lnTo>
                    <a:pt x="1838325" y="155575"/>
                  </a:lnTo>
                  <a:lnTo>
                    <a:pt x="2035175" y="136525"/>
                  </a:lnTo>
                  <a:lnTo>
                    <a:pt x="2320925" y="111125"/>
                  </a:lnTo>
                  <a:lnTo>
                    <a:pt x="2616200" y="85725"/>
                  </a:lnTo>
                  <a:lnTo>
                    <a:pt x="2924175" y="66675"/>
                  </a:lnTo>
                  <a:lnTo>
                    <a:pt x="3054350" y="0"/>
                  </a:lnTo>
                  <a:lnTo>
                    <a:pt x="3111500" y="6350"/>
                  </a:lnTo>
                  <a:lnTo>
                    <a:pt x="3257550" y="50800"/>
                  </a:lnTo>
                  <a:lnTo>
                    <a:pt x="3371850" y="95250"/>
                  </a:lnTo>
                  <a:lnTo>
                    <a:pt x="3413125" y="117475"/>
                  </a:lnTo>
                  <a:lnTo>
                    <a:pt x="3448050" y="142875"/>
                  </a:lnTo>
                  <a:lnTo>
                    <a:pt x="3467100" y="165100"/>
                  </a:lnTo>
                  <a:lnTo>
                    <a:pt x="3479800" y="190500"/>
                  </a:lnTo>
                  <a:lnTo>
                    <a:pt x="3482975" y="222250"/>
                  </a:lnTo>
                  <a:lnTo>
                    <a:pt x="3470275" y="247650"/>
                  </a:lnTo>
                  <a:lnTo>
                    <a:pt x="3438525" y="273050"/>
                  </a:lnTo>
                  <a:lnTo>
                    <a:pt x="3384550" y="285750"/>
                  </a:lnTo>
                  <a:lnTo>
                    <a:pt x="3352800" y="288925"/>
                  </a:lnTo>
                  <a:lnTo>
                    <a:pt x="3228975" y="282575"/>
                  </a:lnTo>
                  <a:lnTo>
                    <a:pt x="3048000" y="273050"/>
                  </a:lnTo>
                  <a:lnTo>
                    <a:pt x="2879725" y="266700"/>
                  </a:lnTo>
                  <a:lnTo>
                    <a:pt x="2701925" y="266700"/>
                  </a:lnTo>
                  <a:lnTo>
                    <a:pt x="2505075" y="273050"/>
                  </a:lnTo>
                  <a:lnTo>
                    <a:pt x="2079625" y="298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38A3CE98-3D0E-4C0A-87B3-5FC80CF2E8A9}"/>
                </a:ext>
              </a:extLst>
            </p:cNvPr>
            <p:cNvSpPr/>
            <p:nvPr/>
          </p:nvSpPr>
          <p:spPr>
            <a:xfrm>
              <a:off x="4980722" y="3198813"/>
              <a:ext cx="1845291" cy="1570037"/>
            </a:xfrm>
            <a:custGeom>
              <a:avLst/>
              <a:gdLst>
                <a:gd name="connsiteX0" fmla="*/ 788187 w 1846830"/>
                <a:gd name="connsiteY0" fmla="*/ 291063 h 1568647"/>
                <a:gd name="connsiteX1" fmla="*/ 92728 w 1846830"/>
                <a:gd name="connsiteY1" fmla="*/ 363185 h 1568647"/>
                <a:gd name="connsiteX2" fmla="*/ 0 w 1846830"/>
                <a:gd name="connsiteY2" fmla="*/ 213790 h 1568647"/>
                <a:gd name="connsiteX3" fmla="*/ 141667 w 1846830"/>
                <a:gd name="connsiteY3" fmla="*/ 221517 h 1568647"/>
                <a:gd name="connsiteX4" fmla="*/ 674853 w 1846830"/>
                <a:gd name="connsiteY4" fmla="*/ 157123 h 1568647"/>
                <a:gd name="connsiteX5" fmla="*/ 1396070 w 1846830"/>
                <a:gd name="connsiteY5" fmla="*/ 69546 h 1568647"/>
                <a:gd name="connsiteX6" fmla="*/ 1481070 w 1846830"/>
                <a:gd name="connsiteY6" fmla="*/ 25758 h 1568647"/>
                <a:gd name="connsiteX7" fmla="*/ 1522283 w 1846830"/>
                <a:gd name="connsiteY7" fmla="*/ 0 h 1568647"/>
                <a:gd name="connsiteX8" fmla="*/ 1555768 w 1846830"/>
                <a:gd name="connsiteY8" fmla="*/ 12879 h 1568647"/>
                <a:gd name="connsiteX9" fmla="*/ 1656223 w 1846830"/>
                <a:gd name="connsiteY9" fmla="*/ 66971 h 1568647"/>
                <a:gd name="connsiteX10" fmla="*/ 1733496 w 1846830"/>
                <a:gd name="connsiteY10" fmla="*/ 115910 h 1568647"/>
                <a:gd name="connsiteX11" fmla="*/ 1787587 w 1846830"/>
                <a:gd name="connsiteY11" fmla="*/ 159698 h 1568647"/>
                <a:gd name="connsiteX12" fmla="*/ 1815921 w 1846830"/>
                <a:gd name="connsiteY12" fmla="*/ 190608 h 1568647"/>
                <a:gd name="connsiteX13" fmla="*/ 1831375 w 1846830"/>
                <a:gd name="connsiteY13" fmla="*/ 213790 h 1568647"/>
                <a:gd name="connsiteX14" fmla="*/ 1844254 w 1846830"/>
                <a:gd name="connsiteY14" fmla="*/ 242123 h 1568647"/>
                <a:gd name="connsiteX15" fmla="*/ 1846830 w 1846830"/>
                <a:gd name="connsiteY15" fmla="*/ 265305 h 1568647"/>
                <a:gd name="connsiteX16" fmla="*/ 1839103 w 1846830"/>
                <a:gd name="connsiteY16" fmla="*/ 301366 h 1568647"/>
                <a:gd name="connsiteX17" fmla="*/ 1813345 w 1846830"/>
                <a:gd name="connsiteY17" fmla="*/ 337427 h 1568647"/>
                <a:gd name="connsiteX18" fmla="*/ 1787587 w 1846830"/>
                <a:gd name="connsiteY18" fmla="*/ 363185 h 1568647"/>
                <a:gd name="connsiteX19" fmla="*/ 1769557 w 1846830"/>
                <a:gd name="connsiteY19" fmla="*/ 383791 h 1568647"/>
                <a:gd name="connsiteX20" fmla="*/ 1754102 w 1846830"/>
                <a:gd name="connsiteY20" fmla="*/ 417276 h 1568647"/>
                <a:gd name="connsiteX21" fmla="*/ 1748951 w 1846830"/>
                <a:gd name="connsiteY21" fmla="*/ 458488 h 1568647"/>
                <a:gd name="connsiteX22" fmla="*/ 1748951 w 1846830"/>
                <a:gd name="connsiteY22" fmla="*/ 716066 h 1568647"/>
                <a:gd name="connsiteX23" fmla="*/ 1751526 w 1846830"/>
                <a:gd name="connsiteY23" fmla="*/ 1086977 h 1568647"/>
                <a:gd name="connsiteX24" fmla="*/ 1746375 w 1846830"/>
                <a:gd name="connsiteY24" fmla="*/ 1388343 h 1568647"/>
                <a:gd name="connsiteX25" fmla="*/ 1743799 w 1846830"/>
                <a:gd name="connsiteY25" fmla="*/ 1450162 h 1568647"/>
                <a:gd name="connsiteX26" fmla="*/ 1738648 w 1846830"/>
                <a:gd name="connsiteY26" fmla="*/ 1478495 h 1568647"/>
                <a:gd name="connsiteX27" fmla="*/ 1725769 w 1846830"/>
                <a:gd name="connsiteY27" fmla="*/ 1504253 h 1568647"/>
                <a:gd name="connsiteX28" fmla="*/ 1684556 w 1846830"/>
                <a:gd name="connsiteY28" fmla="*/ 1542889 h 1568647"/>
                <a:gd name="connsiteX29" fmla="*/ 1640768 w 1846830"/>
                <a:gd name="connsiteY29" fmla="*/ 1568647 h 1568647"/>
                <a:gd name="connsiteX30" fmla="*/ 1620162 w 1846830"/>
                <a:gd name="connsiteY30" fmla="*/ 1568647 h 1568647"/>
                <a:gd name="connsiteX31" fmla="*/ 1602132 w 1846830"/>
                <a:gd name="connsiteY31" fmla="*/ 1558344 h 1568647"/>
                <a:gd name="connsiteX32" fmla="*/ 1560919 w 1846830"/>
                <a:gd name="connsiteY32" fmla="*/ 1524859 h 1568647"/>
                <a:gd name="connsiteX33" fmla="*/ 1506828 w 1846830"/>
                <a:gd name="connsiteY33" fmla="*/ 1473344 h 1568647"/>
                <a:gd name="connsiteX34" fmla="*/ 1509404 w 1846830"/>
                <a:gd name="connsiteY34" fmla="*/ 1303342 h 1568647"/>
                <a:gd name="connsiteX35" fmla="*/ 1501676 w 1846830"/>
                <a:gd name="connsiteY35" fmla="*/ 999401 h 1568647"/>
                <a:gd name="connsiteX36" fmla="*/ 1501676 w 1846830"/>
                <a:gd name="connsiteY36" fmla="*/ 873188 h 1568647"/>
                <a:gd name="connsiteX37" fmla="*/ 1504252 w 1846830"/>
                <a:gd name="connsiteY37" fmla="*/ 600156 h 1568647"/>
                <a:gd name="connsiteX38" fmla="*/ 1504252 w 1846830"/>
                <a:gd name="connsiteY38" fmla="*/ 473943 h 1568647"/>
                <a:gd name="connsiteX39" fmla="*/ 1504252 w 1846830"/>
                <a:gd name="connsiteY39" fmla="*/ 370912 h 1568647"/>
                <a:gd name="connsiteX40" fmla="*/ 1496525 w 1846830"/>
                <a:gd name="connsiteY40" fmla="*/ 324548 h 1568647"/>
                <a:gd name="connsiteX41" fmla="*/ 1491373 w 1846830"/>
                <a:gd name="connsiteY41" fmla="*/ 291063 h 1568647"/>
                <a:gd name="connsiteX42" fmla="*/ 1483646 w 1846830"/>
                <a:gd name="connsiteY42" fmla="*/ 267881 h 1568647"/>
                <a:gd name="connsiteX43" fmla="*/ 1470767 w 1846830"/>
                <a:gd name="connsiteY43" fmla="*/ 252426 h 1568647"/>
                <a:gd name="connsiteX44" fmla="*/ 1455312 w 1846830"/>
                <a:gd name="connsiteY44" fmla="*/ 239547 h 1568647"/>
                <a:gd name="connsiteX45" fmla="*/ 1439858 w 1846830"/>
                <a:gd name="connsiteY45" fmla="*/ 231820 h 1568647"/>
                <a:gd name="connsiteX46" fmla="*/ 1401221 w 1846830"/>
                <a:gd name="connsiteY46" fmla="*/ 229244 h 1568647"/>
                <a:gd name="connsiteX47" fmla="*/ 1076673 w 1846830"/>
                <a:gd name="connsiteY47" fmla="*/ 262729 h 1568647"/>
                <a:gd name="connsiteX48" fmla="*/ 788187 w 1846830"/>
                <a:gd name="connsiteY48" fmla="*/ 291063 h 15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6830" h="1568647">
                  <a:moveTo>
                    <a:pt x="788187" y="291063"/>
                  </a:moveTo>
                  <a:lnTo>
                    <a:pt x="92728" y="363185"/>
                  </a:lnTo>
                  <a:lnTo>
                    <a:pt x="0" y="213790"/>
                  </a:lnTo>
                  <a:lnTo>
                    <a:pt x="141667" y="221517"/>
                  </a:lnTo>
                  <a:lnTo>
                    <a:pt x="674853" y="157123"/>
                  </a:lnTo>
                  <a:lnTo>
                    <a:pt x="1396070" y="69546"/>
                  </a:lnTo>
                  <a:lnTo>
                    <a:pt x="1481070" y="25758"/>
                  </a:lnTo>
                  <a:lnTo>
                    <a:pt x="1522283" y="0"/>
                  </a:lnTo>
                  <a:lnTo>
                    <a:pt x="1555768" y="12879"/>
                  </a:lnTo>
                  <a:lnTo>
                    <a:pt x="1656223" y="66971"/>
                  </a:lnTo>
                  <a:lnTo>
                    <a:pt x="1733496" y="115910"/>
                  </a:lnTo>
                  <a:lnTo>
                    <a:pt x="1787587" y="159698"/>
                  </a:lnTo>
                  <a:lnTo>
                    <a:pt x="1815921" y="190608"/>
                  </a:lnTo>
                  <a:lnTo>
                    <a:pt x="1831375" y="213790"/>
                  </a:lnTo>
                  <a:lnTo>
                    <a:pt x="1844254" y="242123"/>
                  </a:lnTo>
                  <a:lnTo>
                    <a:pt x="1846830" y="265305"/>
                  </a:lnTo>
                  <a:lnTo>
                    <a:pt x="1839103" y="301366"/>
                  </a:lnTo>
                  <a:lnTo>
                    <a:pt x="1813345" y="337427"/>
                  </a:lnTo>
                  <a:lnTo>
                    <a:pt x="1787587" y="363185"/>
                  </a:lnTo>
                  <a:lnTo>
                    <a:pt x="1769557" y="383791"/>
                  </a:lnTo>
                  <a:lnTo>
                    <a:pt x="1754102" y="417276"/>
                  </a:lnTo>
                  <a:lnTo>
                    <a:pt x="1748951" y="458488"/>
                  </a:lnTo>
                  <a:lnTo>
                    <a:pt x="1748951" y="716066"/>
                  </a:lnTo>
                  <a:cubicBezTo>
                    <a:pt x="1749809" y="839703"/>
                    <a:pt x="1750668" y="963340"/>
                    <a:pt x="1751526" y="1086977"/>
                  </a:cubicBezTo>
                  <a:lnTo>
                    <a:pt x="1746375" y="1388343"/>
                  </a:lnTo>
                  <a:lnTo>
                    <a:pt x="1743799" y="1450162"/>
                  </a:lnTo>
                  <a:lnTo>
                    <a:pt x="1738648" y="1478495"/>
                  </a:lnTo>
                  <a:lnTo>
                    <a:pt x="1725769" y="1504253"/>
                  </a:lnTo>
                  <a:lnTo>
                    <a:pt x="1684556" y="1542889"/>
                  </a:lnTo>
                  <a:lnTo>
                    <a:pt x="1640768" y="1568647"/>
                  </a:lnTo>
                  <a:lnTo>
                    <a:pt x="1620162" y="1568647"/>
                  </a:lnTo>
                  <a:lnTo>
                    <a:pt x="1602132" y="1558344"/>
                  </a:lnTo>
                  <a:lnTo>
                    <a:pt x="1560919" y="1524859"/>
                  </a:lnTo>
                  <a:lnTo>
                    <a:pt x="1506828" y="1473344"/>
                  </a:lnTo>
                  <a:cubicBezTo>
                    <a:pt x="1507687" y="1416677"/>
                    <a:pt x="1508545" y="1360009"/>
                    <a:pt x="1509404" y="1303342"/>
                  </a:cubicBezTo>
                  <a:lnTo>
                    <a:pt x="1501676" y="999401"/>
                  </a:lnTo>
                  <a:lnTo>
                    <a:pt x="1501676" y="873188"/>
                  </a:lnTo>
                  <a:cubicBezTo>
                    <a:pt x="1502535" y="782177"/>
                    <a:pt x="1504681" y="686444"/>
                    <a:pt x="1504252" y="600156"/>
                  </a:cubicBezTo>
                  <a:lnTo>
                    <a:pt x="1504252" y="473943"/>
                  </a:lnTo>
                  <a:lnTo>
                    <a:pt x="1504252" y="370912"/>
                  </a:lnTo>
                  <a:lnTo>
                    <a:pt x="1496525" y="324548"/>
                  </a:lnTo>
                  <a:lnTo>
                    <a:pt x="1491373" y="291063"/>
                  </a:lnTo>
                  <a:lnTo>
                    <a:pt x="1483646" y="267881"/>
                  </a:lnTo>
                  <a:lnTo>
                    <a:pt x="1470767" y="252426"/>
                  </a:lnTo>
                  <a:lnTo>
                    <a:pt x="1455312" y="239547"/>
                  </a:lnTo>
                  <a:lnTo>
                    <a:pt x="1439858" y="231820"/>
                  </a:lnTo>
                  <a:lnTo>
                    <a:pt x="1401221" y="229244"/>
                  </a:lnTo>
                  <a:lnTo>
                    <a:pt x="1076673" y="262729"/>
                  </a:lnTo>
                  <a:lnTo>
                    <a:pt x="788187" y="2910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EFDB5793-686C-4DBF-8E8B-EC4E3FA429EF}"/>
                </a:ext>
              </a:extLst>
            </p:cNvPr>
            <p:cNvSpPr/>
            <p:nvPr/>
          </p:nvSpPr>
          <p:spPr>
            <a:xfrm>
              <a:off x="5076003" y="3665538"/>
              <a:ext cx="1467340" cy="279400"/>
            </a:xfrm>
            <a:custGeom>
              <a:avLst/>
              <a:gdLst>
                <a:gd name="connsiteX0" fmla="*/ 540544 w 1469231"/>
                <a:gd name="connsiteY0" fmla="*/ 226219 h 280987"/>
                <a:gd name="connsiteX1" fmla="*/ 11906 w 1469231"/>
                <a:gd name="connsiteY1" fmla="*/ 280987 h 280987"/>
                <a:gd name="connsiteX2" fmla="*/ 0 w 1469231"/>
                <a:gd name="connsiteY2" fmla="*/ 152400 h 280987"/>
                <a:gd name="connsiteX3" fmla="*/ 169069 w 1469231"/>
                <a:gd name="connsiteY3" fmla="*/ 130969 h 280987"/>
                <a:gd name="connsiteX4" fmla="*/ 678656 w 1469231"/>
                <a:gd name="connsiteY4" fmla="*/ 80962 h 280987"/>
                <a:gd name="connsiteX5" fmla="*/ 1104900 w 1469231"/>
                <a:gd name="connsiteY5" fmla="*/ 38100 h 280987"/>
                <a:gd name="connsiteX6" fmla="*/ 1469231 w 1469231"/>
                <a:gd name="connsiteY6" fmla="*/ 0 h 280987"/>
                <a:gd name="connsiteX7" fmla="*/ 1469231 w 1469231"/>
                <a:gd name="connsiteY7" fmla="*/ 133350 h 280987"/>
                <a:gd name="connsiteX8" fmla="*/ 1133475 w 1469231"/>
                <a:gd name="connsiteY8" fmla="*/ 169069 h 280987"/>
                <a:gd name="connsiteX9" fmla="*/ 540544 w 1469231"/>
                <a:gd name="connsiteY9" fmla="*/ 226219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31" h="280987">
                  <a:moveTo>
                    <a:pt x="540544" y="226219"/>
                  </a:moveTo>
                  <a:lnTo>
                    <a:pt x="11906" y="280987"/>
                  </a:lnTo>
                  <a:lnTo>
                    <a:pt x="0" y="152400"/>
                  </a:lnTo>
                  <a:lnTo>
                    <a:pt x="169069" y="130969"/>
                  </a:lnTo>
                  <a:lnTo>
                    <a:pt x="678656" y="80962"/>
                  </a:lnTo>
                  <a:lnTo>
                    <a:pt x="1104900" y="38100"/>
                  </a:lnTo>
                  <a:lnTo>
                    <a:pt x="1469231" y="0"/>
                  </a:lnTo>
                  <a:lnTo>
                    <a:pt x="1469231" y="133350"/>
                  </a:lnTo>
                  <a:lnTo>
                    <a:pt x="1133475" y="169069"/>
                  </a:lnTo>
                  <a:lnTo>
                    <a:pt x="540544" y="226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3C36F9ED-5D42-4C11-B270-BD1C7EEA43AC}"/>
                </a:ext>
              </a:extLst>
            </p:cNvPr>
            <p:cNvSpPr/>
            <p:nvPr/>
          </p:nvSpPr>
          <p:spPr>
            <a:xfrm>
              <a:off x="5082356" y="4062413"/>
              <a:ext cx="1462575" cy="285750"/>
            </a:xfrm>
            <a:custGeom>
              <a:avLst/>
              <a:gdLst>
                <a:gd name="connsiteX0" fmla="*/ 521493 w 1464468"/>
                <a:gd name="connsiteY0" fmla="*/ 233362 h 285750"/>
                <a:gd name="connsiteX1" fmla="*/ 2381 w 1464468"/>
                <a:gd name="connsiteY1" fmla="*/ 285750 h 285750"/>
                <a:gd name="connsiteX2" fmla="*/ 0 w 1464468"/>
                <a:gd name="connsiteY2" fmla="*/ 147637 h 285750"/>
                <a:gd name="connsiteX3" fmla="*/ 454818 w 1464468"/>
                <a:gd name="connsiteY3" fmla="*/ 107156 h 285750"/>
                <a:gd name="connsiteX4" fmla="*/ 931068 w 1464468"/>
                <a:gd name="connsiteY4" fmla="*/ 57150 h 285750"/>
                <a:gd name="connsiteX5" fmla="*/ 1464468 w 1464468"/>
                <a:gd name="connsiteY5" fmla="*/ 0 h 285750"/>
                <a:gd name="connsiteX6" fmla="*/ 1464468 w 1464468"/>
                <a:gd name="connsiteY6" fmla="*/ 138112 h 285750"/>
                <a:gd name="connsiteX7" fmla="*/ 995362 w 1464468"/>
                <a:gd name="connsiteY7" fmla="*/ 185737 h 285750"/>
                <a:gd name="connsiteX8" fmla="*/ 521493 w 1464468"/>
                <a:gd name="connsiteY8" fmla="*/ 2333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68" h="285750">
                  <a:moveTo>
                    <a:pt x="521493" y="233362"/>
                  </a:moveTo>
                  <a:lnTo>
                    <a:pt x="2381" y="285750"/>
                  </a:lnTo>
                  <a:cubicBezTo>
                    <a:pt x="1587" y="239712"/>
                    <a:pt x="794" y="193675"/>
                    <a:pt x="0" y="147637"/>
                  </a:cubicBezTo>
                  <a:lnTo>
                    <a:pt x="454818" y="107156"/>
                  </a:lnTo>
                  <a:lnTo>
                    <a:pt x="931068" y="57150"/>
                  </a:lnTo>
                  <a:lnTo>
                    <a:pt x="1464468" y="0"/>
                  </a:lnTo>
                  <a:lnTo>
                    <a:pt x="1464468" y="138112"/>
                  </a:lnTo>
                  <a:lnTo>
                    <a:pt x="995362" y="185737"/>
                  </a:lnTo>
                  <a:lnTo>
                    <a:pt x="521493" y="2333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B3106571-2E78-468B-9C73-9FB16097CDCD}"/>
                </a:ext>
              </a:extLst>
            </p:cNvPr>
            <p:cNvSpPr/>
            <p:nvPr/>
          </p:nvSpPr>
          <p:spPr>
            <a:xfrm>
              <a:off x="5053771" y="4468813"/>
              <a:ext cx="1500688" cy="279400"/>
            </a:xfrm>
            <a:custGeom>
              <a:avLst/>
              <a:gdLst>
                <a:gd name="connsiteX0" fmla="*/ 690562 w 1502568"/>
                <a:gd name="connsiteY0" fmla="*/ 204788 h 278607"/>
                <a:gd name="connsiteX1" fmla="*/ 376237 w 1502568"/>
                <a:gd name="connsiteY1" fmla="*/ 238125 h 278607"/>
                <a:gd name="connsiteX2" fmla="*/ 240506 w 1502568"/>
                <a:gd name="connsiteY2" fmla="*/ 252413 h 278607"/>
                <a:gd name="connsiteX3" fmla="*/ 178593 w 1502568"/>
                <a:gd name="connsiteY3" fmla="*/ 271463 h 278607"/>
                <a:gd name="connsiteX4" fmla="*/ 35718 w 1502568"/>
                <a:gd name="connsiteY4" fmla="*/ 278607 h 278607"/>
                <a:gd name="connsiteX5" fmla="*/ 0 w 1502568"/>
                <a:gd name="connsiteY5" fmla="*/ 119063 h 278607"/>
                <a:gd name="connsiteX6" fmla="*/ 431006 w 1502568"/>
                <a:gd name="connsiteY6" fmla="*/ 88107 h 278607"/>
                <a:gd name="connsiteX7" fmla="*/ 914400 w 1502568"/>
                <a:gd name="connsiteY7" fmla="*/ 47625 h 278607"/>
                <a:gd name="connsiteX8" fmla="*/ 1488281 w 1502568"/>
                <a:gd name="connsiteY8" fmla="*/ 0 h 278607"/>
                <a:gd name="connsiteX9" fmla="*/ 1502568 w 1502568"/>
                <a:gd name="connsiteY9" fmla="*/ 211932 h 278607"/>
                <a:gd name="connsiteX10" fmla="*/ 1443037 w 1502568"/>
                <a:gd name="connsiteY10" fmla="*/ 211932 h 278607"/>
                <a:gd name="connsiteX11" fmla="*/ 1390650 w 1502568"/>
                <a:gd name="connsiteY11" fmla="*/ 169069 h 278607"/>
                <a:gd name="connsiteX12" fmla="*/ 1357312 w 1502568"/>
                <a:gd name="connsiteY12" fmla="*/ 142875 h 278607"/>
                <a:gd name="connsiteX13" fmla="*/ 1207293 w 1502568"/>
                <a:gd name="connsiteY13" fmla="*/ 157163 h 278607"/>
                <a:gd name="connsiteX14" fmla="*/ 842962 w 1502568"/>
                <a:gd name="connsiteY14" fmla="*/ 192882 h 278607"/>
                <a:gd name="connsiteX15" fmla="*/ 690562 w 1502568"/>
                <a:gd name="connsiteY15" fmla="*/ 204788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2568" h="278607">
                  <a:moveTo>
                    <a:pt x="690562" y="204788"/>
                  </a:moveTo>
                  <a:lnTo>
                    <a:pt x="376237" y="238125"/>
                  </a:lnTo>
                  <a:lnTo>
                    <a:pt x="240506" y="252413"/>
                  </a:lnTo>
                  <a:lnTo>
                    <a:pt x="178593" y="271463"/>
                  </a:lnTo>
                  <a:lnTo>
                    <a:pt x="35718" y="278607"/>
                  </a:lnTo>
                  <a:lnTo>
                    <a:pt x="0" y="119063"/>
                  </a:lnTo>
                  <a:lnTo>
                    <a:pt x="431006" y="88107"/>
                  </a:lnTo>
                  <a:lnTo>
                    <a:pt x="914400" y="47625"/>
                  </a:lnTo>
                  <a:lnTo>
                    <a:pt x="1488281" y="0"/>
                  </a:lnTo>
                  <a:lnTo>
                    <a:pt x="1502568" y="211932"/>
                  </a:lnTo>
                  <a:lnTo>
                    <a:pt x="1443037" y="211932"/>
                  </a:lnTo>
                  <a:lnTo>
                    <a:pt x="1390650" y="169069"/>
                  </a:lnTo>
                  <a:lnTo>
                    <a:pt x="1357312" y="142875"/>
                  </a:lnTo>
                  <a:lnTo>
                    <a:pt x="1207293" y="157163"/>
                  </a:lnTo>
                  <a:lnTo>
                    <a:pt x="842962" y="192882"/>
                  </a:lnTo>
                  <a:lnTo>
                    <a:pt x="690562" y="2047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D48FFDF8-16B0-4B91-8BEC-D736D6586589}"/>
                </a:ext>
              </a:extLst>
            </p:cNvPr>
            <p:cNvSpPr/>
            <p:nvPr/>
          </p:nvSpPr>
          <p:spPr>
            <a:xfrm>
              <a:off x="4534485" y="4686300"/>
              <a:ext cx="1073508" cy="703263"/>
            </a:xfrm>
            <a:custGeom>
              <a:avLst/>
              <a:gdLst>
                <a:gd name="connsiteX0" fmla="*/ 519113 w 1073944"/>
                <a:gd name="connsiteY0" fmla="*/ 554831 h 702469"/>
                <a:gd name="connsiteX1" fmla="*/ 280988 w 1073944"/>
                <a:gd name="connsiteY1" fmla="*/ 642938 h 702469"/>
                <a:gd name="connsiteX2" fmla="*/ 119063 w 1073944"/>
                <a:gd name="connsiteY2" fmla="*/ 688181 h 702469"/>
                <a:gd name="connsiteX3" fmla="*/ 61913 w 1073944"/>
                <a:gd name="connsiteY3" fmla="*/ 700088 h 702469"/>
                <a:gd name="connsiteX4" fmla="*/ 33338 w 1073944"/>
                <a:gd name="connsiteY4" fmla="*/ 702469 h 702469"/>
                <a:gd name="connsiteX5" fmla="*/ 9525 w 1073944"/>
                <a:gd name="connsiteY5" fmla="*/ 697706 h 702469"/>
                <a:gd name="connsiteX6" fmla="*/ 0 w 1073944"/>
                <a:gd name="connsiteY6" fmla="*/ 690563 h 702469"/>
                <a:gd name="connsiteX7" fmla="*/ 0 w 1073944"/>
                <a:gd name="connsiteY7" fmla="*/ 676275 h 702469"/>
                <a:gd name="connsiteX8" fmla="*/ 7144 w 1073944"/>
                <a:gd name="connsiteY8" fmla="*/ 659606 h 702469"/>
                <a:gd name="connsiteX9" fmla="*/ 23813 w 1073944"/>
                <a:gd name="connsiteY9" fmla="*/ 645319 h 702469"/>
                <a:gd name="connsiteX10" fmla="*/ 176213 w 1073944"/>
                <a:gd name="connsiteY10" fmla="*/ 569119 h 702469"/>
                <a:gd name="connsiteX11" fmla="*/ 269081 w 1073944"/>
                <a:gd name="connsiteY11" fmla="*/ 514350 h 702469"/>
                <a:gd name="connsiteX12" fmla="*/ 435769 w 1073944"/>
                <a:gd name="connsiteY12" fmla="*/ 409575 h 702469"/>
                <a:gd name="connsiteX13" fmla="*/ 566738 w 1073944"/>
                <a:gd name="connsiteY13" fmla="*/ 316706 h 702469"/>
                <a:gd name="connsiteX14" fmla="*/ 690563 w 1073944"/>
                <a:gd name="connsiteY14" fmla="*/ 219075 h 702469"/>
                <a:gd name="connsiteX15" fmla="*/ 704850 w 1073944"/>
                <a:gd name="connsiteY15" fmla="*/ 202406 h 702469"/>
                <a:gd name="connsiteX16" fmla="*/ 707231 w 1073944"/>
                <a:gd name="connsiteY16" fmla="*/ 180975 h 702469"/>
                <a:gd name="connsiteX17" fmla="*/ 702469 w 1073944"/>
                <a:gd name="connsiteY17" fmla="*/ 145256 h 702469"/>
                <a:gd name="connsiteX18" fmla="*/ 664369 w 1073944"/>
                <a:gd name="connsiteY18" fmla="*/ 0 h 702469"/>
                <a:gd name="connsiteX19" fmla="*/ 778669 w 1073944"/>
                <a:gd name="connsiteY19" fmla="*/ 16669 h 702469"/>
                <a:gd name="connsiteX20" fmla="*/ 864394 w 1073944"/>
                <a:gd name="connsiteY20" fmla="*/ 73819 h 702469"/>
                <a:gd name="connsiteX21" fmla="*/ 912019 w 1073944"/>
                <a:gd name="connsiteY21" fmla="*/ 102394 h 702469"/>
                <a:gd name="connsiteX22" fmla="*/ 954881 w 1073944"/>
                <a:gd name="connsiteY22" fmla="*/ 130969 h 702469"/>
                <a:gd name="connsiteX23" fmla="*/ 983456 w 1073944"/>
                <a:gd name="connsiteY23" fmla="*/ 154781 h 702469"/>
                <a:gd name="connsiteX24" fmla="*/ 1009650 w 1073944"/>
                <a:gd name="connsiteY24" fmla="*/ 180975 h 702469"/>
                <a:gd name="connsiteX25" fmla="*/ 1035844 w 1073944"/>
                <a:gd name="connsiteY25" fmla="*/ 216694 h 702469"/>
                <a:gd name="connsiteX26" fmla="*/ 1057275 w 1073944"/>
                <a:gd name="connsiteY26" fmla="*/ 254794 h 702469"/>
                <a:gd name="connsiteX27" fmla="*/ 1071563 w 1073944"/>
                <a:gd name="connsiteY27" fmla="*/ 288131 h 702469"/>
                <a:gd name="connsiteX28" fmla="*/ 1073944 w 1073944"/>
                <a:gd name="connsiteY28" fmla="*/ 311944 h 702469"/>
                <a:gd name="connsiteX29" fmla="*/ 1069181 w 1073944"/>
                <a:gd name="connsiteY29" fmla="*/ 335756 h 702469"/>
                <a:gd name="connsiteX30" fmla="*/ 1062038 w 1073944"/>
                <a:gd name="connsiteY30" fmla="*/ 350044 h 702469"/>
                <a:gd name="connsiteX31" fmla="*/ 1045369 w 1073944"/>
                <a:gd name="connsiteY31" fmla="*/ 359569 h 702469"/>
                <a:gd name="connsiteX32" fmla="*/ 1000125 w 1073944"/>
                <a:gd name="connsiteY32" fmla="*/ 371475 h 702469"/>
                <a:gd name="connsiteX33" fmla="*/ 921544 w 1073944"/>
                <a:gd name="connsiteY33" fmla="*/ 385763 h 702469"/>
                <a:gd name="connsiteX34" fmla="*/ 881063 w 1073944"/>
                <a:gd name="connsiteY34" fmla="*/ 395288 h 702469"/>
                <a:gd name="connsiteX35" fmla="*/ 838200 w 1073944"/>
                <a:gd name="connsiteY35" fmla="*/ 409575 h 702469"/>
                <a:gd name="connsiteX36" fmla="*/ 747713 w 1073944"/>
                <a:gd name="connsiteY36" fmla="*/ 454819 h 702469"/>
                <a:gd name="connsiteX37" fmla="*/ 650081 w 1073944"/>
                <a:gd name="connsiteY37" fmla="*/ 500063 h 702469"/>
                <a:gd name="connsiteX38" fmla="*/ 519113 w 1073944"/>
                <a:gd name="connsiteY38" fmla="*/ 5548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702469">
                  <a:moveTo>
                    <a:pt x="519113" y="554831"/>
                  </a:moveTo>
                  <a:lnTo>
                    <a:pt x="280988" y="642938"/>
                  </a:lnTo>
                  <a:lnTo>
                    <a:pt x="119063" y="688181"/>
                  </a:lnTo>
                  <a:lnTo>
                    <a:pt x="61913" y="700088"/>
                  </a:lnTo>
                  <a:lnTo>
                    <a:pt x="33338" y="702469"/>
                  </a:lnTo>
                  <a:lnTo>
                    <a:pt x="9525" y="697706"/>
                  </a:lnTo>
                  <a:lnTo>
                    <a:pt x="0" y="690563"/>
                  </a:lnTo>
                  <a:lnTo>
                    <a:pt x="0" y="676275"/>
                  </a:lnTo>
                  <a:lnTo>
                    <a:pt x="7144" y="659606"/>
                  </a:lnTo>
                  <a:lnTo>
                    <a:pt x="23813" y="645319"/>
                  </a:lnTo>
                  <a:lnTo>
                    <a:pt x="176213" y="569119"/>
                  </a:lnTo>
                  <a:lnTo>
                    <a:pt x="269081" y="514350"/>
                  </a:lnTo>
                  <a:lnTo>
                    <a:pt x="435769" y="409575"/>
                  </a:lnTo>
                  <a:lnTo>
                    <a:pt x="566738" y="316706"/>
                  </a:lnTo>
                  <a:lnTo>
                    <a:pt x="690563" y="219075"/>
                  </a:lnTo>
                  <a:lnTo>
                    <a:pt x="704850" y="202406"/>
                  </a:lnTo>
                  <a:lnTo>
                    <a:pt x="707231" y="180975"/>
                  </a:lnTo>
                  <a:lnTo>
                    <a:pt x="702469" y="145256"/>
                  </a:lnTo>
                  <a:lnTo>
                    <a:pt x="664369" y="0"/>
                  </a:lnTo>
                  <a:lnTo>
                    <a:pt x="778669" y="16669"/>
                  </a:lnTo>
                  <a:lnTo>
                    <a:pt x="864394" y="73819"/>
                  </a:lnTo>
                  <a:lnTo>
                    <a:pt x="912019" y="102394"/>
                  </a:lnTo>
                  <a:lnTo>
                    <a:pt x="954881" y="130969"/>
                  </a:lnTo>
                  <a:lnTo>
                    <a:pt x="983456" y="154781"/>
                  </a:lnTo>
                  <a:lnTo>
                    <a:pt x="1009650" y="180975"/>
                  </a:lnTo>
                  <a:lnTo>
                    <a:pt x="1035844" y="216694"/>
                  </a:lnTo>
                  <a:lnTo>
                    <a:pt x="1057275" y="254794"/>
                  </a:lnTo>
                  <a:lnTo>
                    <a:pt x="1071563" y="288131"/>
                  </a:lnTo>
                  <a:lnTo>
                    <a:pt x="1073944" y="311944"/>
                  </a:lnTo>
                  <a:lnTo>
                    <a:pt x="1069181" y="335756"/>
                  </a:lnTo>
                  <a:lnTo>
                    <a:pt x="1062038" y="350044"/>
                  </a:lnTo>
                  <a:lnTo>
                    <a:pt x="1045369" y="359569"/>
                  </a:lnTo>
                  <a:lnTo>
                    <a:pt x="1000125" y="371475"/>
                  </a:lnTo>
                  <a:lnTo>
                    <a:pt x="921544" y="385763"/>
                  </a:lnTo>
                  <a:lnTo>
                    <a:pt x="881063" y="395288"/>
                  </a:lnTo>
                  <a:lnTo>
                    <a:pt x="838200" y="409575"/>
                  </a:lnTo>
                  <a:lnTo>
                    <a:pt x="747713" y="454819"/>
                  </a:lnTo>
                  <a:lnTo>
                    <a:pt x="650081" y="500063"/>
                  </a:lnTo>
                  <a:lnTo>
                    <a:pt x="519113" y="5548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FF7B40E9-4821-454E-AE1C-2611F8C280BF}"/>
                </a:ext>
              </a:extLst>
            </p:cNvPr>
            <p:cNvSpPr/>
            <p:nvPr/>
          </p:nvSpPr>
          <p:spPr>
            <a:xfrm>
              <a:off x="6000237" y="4684713"/>
              <a:ext cx="971874" cy="784225"/>
            </a:xfrm>
            <a:custGeom>
              <a:avLst/>
              <a:gdLst>
                <a:gd name="connsiteX0" fmla="*/ 497681 w 971550"/>
                <a:gd name="connsiteY0" fmla="*/ 461962 h 785812"/>
                <a:gd name="connsiteX1" fmla="*/ 445294 w 971550"/>
                <a:gd name="connsiteY1" fmla="*/ 407194 h 785812"/>
                <a:gd name="connsiteX2" fmla="*/ 378619 w 971550"/>
                <a:gd name="connsiteY2" fmla="*/ 347662 h 785812"/>
                <a:gd name="connsiteX3" fmla="*/ 235744 w 971550"/>
                <a:gd name="connsiteY3" fmla="*/ 233362 h 785812"/>
                <a:gd name="connsiteX4" fmla="*/ 102394 w 971550"/>
                <a:gd name="connsiteY4" fmla="*/ 128587 h 785812"/>
                <a:gd name="connsiteX5" fmla="*/ 28575 w 971550"/>
                <a:gd name="connsiteY5" fmla="*/ 76200 h 785812"/>
                <a:gd name="connsiteX6" fmla="*/ 9525 w 971550"/>
                <a:gd name="connsiteY6" fmla="*/ 59531 h 785812"/>
                <a:gd name="connsiteX7" fmla="*/ 0 w 971550"/>
                <a:gd name="connsiteY7" fmla="*/ 40481 h 785812"/>
                <a:gd name="connsiteX8" fmla="*/ 0 w 971550"/>
                <a:gd name="connsiteY8" fmla="*/ 19050 h 785812"/>
                <a:gd name="connsiteX9" fmla="*/ 2381 w 971550"/>
                <a:gd name="connsiteY9" fmla="*/ 9525 h 785812"/>
                <a:gd name="connsiteX10" fmla="*/ 14288 w 971550"/>
                <a:gd name="connsiteY10" fmla="*/ 0 h 785812"/>
                <a:gd name="connsiteX11" fmla="*/ 30956 w 971550"/>
                <a:gd name="connsiteY11" fmla="*/ 0 h 785812"/>
                <a:gd name="connsiteX12" fmla="*/ 102394 w 971550"/>
                <a:gd name="connsiteY12" fmla="*/ 28575 h 785812"/>
                <a:gd name="connsiteX13" fmla="*/ 230981 w 971550"/>
                <a:gd name="connsiteY13" fmla="*/ 80962 h 785812"/>
                <a:gd name="connsiteX14" fmla="*/ 383381 w 971550"/>
                <a:gd name="connsiteY14" fmla="*/ 142875 h 785812"/>
                <a:gd name="connsiteX15" fmla="*/ 516731 w 971550"/>
                <a:gd name="connsiteY15" fmla="*/ 204787 h 785812"/>
                <a:gd name="connsiteX16" fmla="*/ 654844 w 971550"/>
                <a:gd name="connsiteY16" fmla="*/ 278606 h 785812"/>
                <a:gd name="connsiteX17" fmla="*/ 804863 w 971550"/>
                <a:gd name="connsiteY17" fmla="*/ 366712 h 785812"/>
                <a:gd name="connsiteX18" fmla="*/ 878681 w 971550"/>
                <a:gd name="connsiteY18" fmla="*/ 411956 h 785812"/>
                <a:gd name="connsiteX19" fmla="*/ 890588 w 971550"/>
                <a:gd name="connsiteY19" fmla="*/ 423862 h 785812"/>
                <a:gd name="connsiteX20" fmla="*/ 914400 w 971550"/>
                <a:gd name="connsiteY20" fmla="*/ 464344 h 785812"/>
                <a:gd name="connsiteX21" fmla="*/ 931069 w 971550"/>
                <a:gd name="connsiteY21" fmla="*/ 509587 h 785812"/>
                <a:gd name="connsiteX22" fmla="*/ 950119 w 971550"/>
                <a:gd name="connsiteY22" fmla="*/ 561975 h 785812"/>
                <a:gd name="connsiteX23" fmla="*/ 964406 w 971550"/>
                <a:gd name="connsiteY23" fmla="*/ 616744 h 785812"/>
                <a:gd name="connsiteX24" fmla="*/ 971550 w 971550"/>
                <a:gd name="connsiteY24" fmla="*/ 661987 h 785812"/>
                <a:gd name="connsiteX25" fmla="*/ 969169 w 971550"/>
                <a:gd name="connsiteY25" fmla="*/ 683419 h 785812"/>
                <a:gd name="connsiteX26" fmla="*/ 962025 w 971550"/>
                <a:gd name="connsiteY26" fmla="*/ 711994 h 785812"/>
                <a:gd name="connsiteX27" fmla="*/ 945356 w 971550"/>
                <a:gd name="connsiteY27" fmla="*/ 745331 h 785812"/>
                <a:gd name="connsiteX28" fmla="*/ 919163 w 971550"/>
                <a:gd name="connsiteY28" fmla="*/ 769144 h 785812"/>
                <a:gd name="connsiteX29" fmla="*/ 890588 w 971550"/>
                <a:gd name="connsiteY29" fmla="*/ 781050 h 785812"/>
                <a:gd name="connsiteX30" fmla="*/ 850106 w 971550"/>
                <a:gd name="connsiteY30" fmla="*/ 785812 h 785812"/>
                <a:gd name="connsiteX31" fmla="*/ 814388 w 971550"/>
                <a:gd name="connsiteY31" fmla="*/ 781050 h 785812"/>
                <a:gd name="connsiteX32" fmla="*/ 788194 w 971550"/>
                <a:gd name="connsiteY32" fmla="*/ 771525 h 785812"/>
                <a:gd name="connsiteX33" fmla="*/ 747713 w 971550"/>
                <a:gd name="connsiteY33" fmla="*/ 723900 h 785812"/>
                <a:gd name="connsiteX34" fmla="*/ 678656 w 971550"/>
                <a:gd name="connsiteY34" fmla="*/ 645319 h 785812"/>
                <a:gd name="connsiteX35" fmla="*/ 588169 w 971550"/>
                <a:gd name="connsiteY35" fmla="*/ 550069 h 785812"/>
                <a:gd name="connsiteX36" fmla="*/ 497681 w 971550"/>
                <a:gd name="connsiteY36" fmla="*/ 46196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1550" h="785812">
                  <a:moveTo>
                    <a:pt x="497681" y="461962"/>
                  </a:moveTo>
                  <a:lnTo>
                    <a:pt x="445294" y="407194"/>
                  </a:lnTo>
                  <a:lnTo>
                    <a:pt x="378619" y="347662"/>
                  </a:lnTo>
                  <a:lnTo>
                    <a:pt x="235744" y="233362"/>
                  </a:lnTo>
                  <a:lnTo>
                    <a:pt x="102394" y="128587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30956" y="0"/>
                  </a:lnTo>
                  <a:lnTo>
                    <a:pt x="102394" y="28575"/>
                  </a:lnTo>
                  <a:lnTo>
                    <a:pt x="230981" y="80962"/>
                  </a:lnTo>
                  <a:lnTo>
                    <a:pt x="383381" y="142875"/>
                  </a:lnTo>
                  <a:lnTo>
                    <a:pt x="516731" y="204787"/>
                  </a:lnTo>
                  <a:lnTo>
                    <a:pt x="654844" y="278606"/>
                  </a:lnTo>
                  <a:lnTo>
                    <a:pt x="804863" y="366712"/>
                  </a:lnTo>
                  <a:lnTo>
                    <a:pt x="878681" y="411956"/>
                  </a:lnTo>
                  <a:lnTo>
                    <a:pt x="890588" y="423862"/>
                  </a:lnTo>
                  <a:lnTo>
                    <a:pt x="914400" y="464344"/>
                  </a:lnTo>
                  <a:lnTo>
                    <a:pt x="931069" y="509587"/>
                  </a:lnTo>
                  <a:lnTo>
                    <a:pt x="950119" y="561975"/>
                  </a:lnTo>
                  <a:lnTo>
                    <a:pt x="964406" y="616744"/>
                  </a:lnTo>
                  <a:lnTo>
                    <a:pt x="971550" y="661987"/>
                  </a:lnTo>
                  <a:lnTo>
                    <a:pt x="969169" y="683419"/>
                  </a:lnTo>
                  <a:lnTo>
                    <a:pt x="962025" y="711994"/>
                  </a:lnTo>
                  <a:lnTo>
                    <a:pt x="945356" y="745331"/>
                  </a:lnTo>
                  <a:lnTo>
                    <a:pt x="919163" y="769144"/>
                  </a:lnTo>
                  <a:lnTo>
                    <a:pt x="890588" y="781050"/>
                  </a:lnTo>
                  <a:lnTo>
                    <a:pt x="850106" y="785812"/>
                  </a:lnTo>
                  <a:lnTo>
                    <a:pt x="814388" y="781050"/>
                  </a:lnTo>
                  <a:lnTo>
                    <a:pt x="788194" y="771525"/>
                  </a:lnTo>
                  <a:lnTo>
                    <a:pt x="747713" y="723900"/>
                  </a:lnTo>
                  <a:lnTo>
                    <a:pt x="678656" y="645319"/>
                  </a:lnTo>
                  <a:lnTo>
                    <a:pt x="588169" y="550069"/>
                  </a:lnTo>
                  <a:lnTo>
                    <a:pt x="497681" y="4619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647A4F7E-ABCA-4569-8D58-49C45EF8B16C}"/>
                </a:ext>
              </a:extLst>
            </p:cNvPr>
            <p:cNvSpPr/>
            <p:nvPr/>
          </p:nvSpPr>
          <p:spPr>
            <a:xfrm>
              <a:off x="2925811" y="4675188"/>
              <a:ext cx="1117973" cy="615950"/>
            </a:xfrm>
            <a:custGeom>
              <a:avLst/>
              <a:gdLst>
                <a:gd name="connsiteX0" fmla="*/ 578644 w 1116807"/>
                <a:gd name="connsiteY0" fmla="*/ 385762 h 616744"/>
                <a:gd name="connsiteX1" fmla="*/ 300038 w 1116807"/>
                <a:gd name="connsiteY1" fmla="*/ 533400 h 616744"/>
                <a:gd name="connsiteX2" fmla="*/ 259557 w 1116807"/>
                <a:gd name="connsiteY2" fmla="*/ 561975 h 616744"/>
                <a:gd name="connsiteX3" fmla="*/ 250032 w 1116807"/>
                <a:gd name="connsiteY3" fmla="*/ 583406 h 616744"/>
                <a:gd name="connsiteX4" fmla="*/ 240507 w 1116807"/>
                <a:gd name="connsiteY4" fmla="*/ 616744 h 616744"/>
                <a:gd name="connsiteX5" fmla="*/ 0 w 1116807"/>
                <a:gd name="connsiteY5" fmla="*/ 571500 h 616744"/>
                <a:gd name="connsiteX6" fmla="*/ 14288 w 1116807"/>
                <a:gd name="connsiteY6" fmla="*/ 557212 h 616744"/>
                <a:gd name="connsiteX7" fmla="*/ 197644 w 1116807"/>
                <a:gd name="connsiteY7" fmla="*/ 459581 h 616744"/>
                <a:gd name="connsiteX8" fmla="*/ 378619 w 1116807"/>
                <a:gd name="connsiteY8" fmla="*/ 350044 h 616744"/>
                <a:gd name="connsiteX9" fmla="*/ 533400 w 1116807"/>
                <a:gd name="connsiteY9" fmla="*/ 242887 h 616744"/>
                <a:gd name="connsiteX10" fmla="*/ 659607 w 1116807"/>
                <a:gd name="connsiteY10" fmla="*/ 145256 h 616744"/>
                <a:gd name="connsiteX11" fmla="*/ 711994 w 1116807"/>
                <a:gd name="connsiteY11" fmla="*/ 104775 h 616744"/>
                <a:gd name="connsiteX12" fmla="*/ 738188 w 1116807"/>
                <a:gd name="connsiteY12" fmla="*/ 78581 h 616744"/>
                <a:gd name="connsiteX13" fmla="*/ 750094 w 1116807"/>
                <a:gd name="connsiteY13" fmla="*/ 64294 h 616744"/>
                <a:gd name="connsiteX14" fmla="*/ 781050 w 1116807"/>
                <a:gd name="connsiteY14" fmla="*/ 0 h 616744"/>
                <a:gd name="connsiteX15" fmla="*/ 1116807 w 1116807"/>
                <a:gd name="connsiteY15" fmla="*/ 154781 h 616744"/>
                <a:gd name="connsiteX16" fmla="*/ 1088232 w 1116807"/>
                <a:gd name="connsiteY16" fmla="*/ 204787 h 616744"/>
                <a:gd name="connsiteX17" fmla="*/ 976313 w 1116807"/>
                <a:gd name="connsiteY17" fmla="*/ 226219 h 616744"/>
                <a:gd name="connsiteX18" fmla="*/ 871538 w 1116807"/>
                <a:gd name="connsiteY18" fmla="*/ 252412 h 616744"/>
                <a:gd name="connsiteX19" fmla="*/ 800100 w 1116807"/>
                <a:gd name="connsiteY19" fmla="*/ 273844 h 616744"/>
                <a:gd name="connsiteX20" fmla="*/ 757238 w 1116807"/>
                <a:gd name="connsiteY20" fmla="*/ 295275 h 616744"/>
                <a:gd name="connsiteX21" fmla="*/ 578644 w 1116807"/>
                <a:gd name="connsiteY21" fmla="*/ 3857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6807" h="616744">
                  <a:moveTo>
                    <a:pt x="578644" y="385762"/>
                  </a:moveTo>
                  <a:lnTo>
                    <a:pt x="300038" y="533400"/>
                  </a:lnTo>
                  <a:lnTo>
                    <a:pt x="259557" y="561975"/>
                  </a:lnTo>
                  <a:lnTo>
                    <a:pt x="250032" y="583406"/>
                  </a:lnTo>
                  <a:lnTo>
                    <a:pt x="240507" y="616744"/>
                  </a:lnTo>
                  <a:lnTo>
                    <a:pt x="0" y="571500"/>
                  </a:lnTo>
                  <a:lnTo>
                    <a:pt x="14288" y="557212"/>
                  </a:lnTo>
                  <a:lnTo>
                    <a:pt x="197644" y="459581"/>
                  </a:lnTo>
                  <a:lnTo>
                    <a:pt x="378619" y="350044"/>
                  </a:lnTo>
                  <a:lnTo>
                    <a:pt x="533400" y="242887"/>
                  </a:lnTo>
                  <a:lnTo>
                    <a:pt x="659607" y="145256"/>
                  </a:lnTo>
                  <a:lnTo>
                    <a:pt x="711994" y="104775"/>
                  </a:lnTo>
                  <a:lnTo>
                    <a:pt x="738188" y="78581"/>
                  </a:lnTo>
                  <a:lnTo>
                    <a:pt x="750094" y="64294"/>
                  </a:lnTo>
                  <a:lnTo>
                    <a:pt x="781050" y="0"/>
                  </a:lnTo>
                  <a:lnTo>
                    <a:pt x="1116807" y="154781"/>
                  </a:lnTo>
                  <a:lnTo>
                    <a:pt x="1088232" y="204787"/>
                  </a:lnTo>
                  <a:lnTo>
                    <a:pt x="976313" y="226219"/>
                  </a:lnTo>
                  <a:lnTo>
                    <a:pt x="871538" y="252412"/>
                  </a:lnTo>
                  <a:lnTo>
                    <a:pt x="800100" y="273844"/>
                  </a:lnTo>
                  <a:lnTo>
                    <a:pt x="757238" y="295275"/>
                  </a:lnTo>
                  <a:lnTo>
                    <a:pt x="578644" y="3857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33">
              <a:extLst>
                <a:ext uri="{FF2B5EF4-FFF2-40B4-BE49-F238E27FC236}">
                  <a16:creationId xmlns:a16="http://schemas.microsoft.com/office/drawing/2014/main" id="{A32A9ADA-E85B-47EF-8C93-AF0EA6490ACE}"/>
                </a:ext>
              </a:extLst>
            </p:cNvPr>
            <p:cNvSpPr/>
            <p:nvPr/>
          </p:nvSpPr>
          <p:spPr>
            <a:xfrm>
              <a:off x="2878170" y="5240338"/>
              <a:ext cx="4659280" cy="909637"/>
            </a:xfrm>
            <a:custGeom>
              <a:avLst/>
              <a:gdLst>
                <a:gd name="connsiteX0" fmla="*/ 2158158 w 4658673"/>
                <a:gd name="connsiteY0" fmla="*/ 515705 h 910067"/>
                <a:gd name="connsiteX1" fmla="*/ 1794131 w 4658673"/>
                <a:gd name="connsiteY1" fmla="*/ 424698 h 910067"/>
                <a:gd name="connsiteX2" fmla="*/ 1573115 w 4658673"/>
                <a:gd name="connsiteY2" fmla="*/ 372694 h 910067"/>
                <a:gd name="connsiteX3" fmla="*/ 1226423 w 4658673"/>
                <a:gd name="connsiteY3" fmla="*/ 294688 h 910067"/>
                <a:gd name="connsiteX4" fmla="*/ 931735 w 4658673"/>
                <a:gd name="connsiteY4" fmla="*/ 242685 h 910067"/>
                <a:gd name="connsiteX5" fmla="*/ 645714 w 4658673"/>
                <a:gd name="connsiteY5" fmla="*/ 195014 h 910067"/>
                <a:gd name="connsiteX6" fmla="*/ 533039 w 4658673"/>
                <a:gd name="connsiteY6" fmla="*/ 199348 h 910067"/>
                <a:gd name="connsiteX7" fmla="*/ 433365 w 4658673"/>
                <a:gd name="connsiteY7" fmla="*/ 208015 h 910067"/>
                <a:gd name="connsiteX8" fmla="*/ 342359 w 4658673"/>
                <a:gd name="connsiteY8" fmla="*/ 234017 h 910067"/>
                <a:gd name="connsiteX9" fmla="*/ 277354 w 4658673"/>
                <a:gd name="connsiteY9" fmla="*/ 251352 h 910067"/>
                <a:gd name="connsiteX10" fmla="*/ 208016 w 4658673"/>
                <a:gd name="connsiteY10" fmla="*/ 260019 h 910067"/>
                <a:gd name="connsiteX11" fmla="*/ 112675 w 4658673"/>
                <a:gd name="connsiteY11" fmla="*/ 264353 h 910067"/>
                <a:gd name="connsiteX12" fmla="*/ 56338 w 4658673"/>
                <a:gd name="connsiteY12" fmla="*/ 255686 h 910067"/>
                <a:gd name="connsiteX13" fmla="*/ 26002 w 4658673"/>
                <a:gd name="connsiteY13" fmla="*/ 242685 h 910067"/>
                <a:gd name="connsiteX14" fmla="*/ 8668 w 4658673"/>
                <a:gd name="connsiteY14" fmla="*/ 225350 h 910067"/>
                <a:gd name="connsiteX15" fmla="*/ 0 w 4658673"/>
                <a:gd name="connsiteY15" fmla="*/ 195014 h 910067"/>
                <a:gd name="connsiteX16" fmla="*/ 17335 w 4658673"/>
                <a:gd name="connsiteY16" fmla="*/ 112675 h 910067"/>
                <a:gd name="connsiteX17" fmla="*/ 52004 w 4658673"/>
                <a:gd name="connsiteY17" fmla="*/ 0 h 910067"/>
                <a:gd name="connsiteX18" fmla="*/ 290355 w 4658673"/>
                <a:gd name="connsiteY18" fmla="*/ 13001 h 910067"/>
                <a:gd name="connsiteX19" fmla="*/ 333691 w 4658673"/>
                <a:gd name="connsiteY19" fmla="*/ 56338 h 910067"/>
                <a:gd name="connsiteX20" fmla="*/ 494036 w 4658673"/>
                <a:gd name="connsiteY20" fmla="*/ 65005 h 910067"/>
                <a:gd name="connsiteX21" fmla="*/ 693384 w 4658673"/>
                <a:gd name="connsiteY21" fmla="*/ 78006 h 910067"/>
                <a:gd name="connsiteX22" fmla="*/ 1040076 w 4658673"/>
                <a:gd name="connsiteY22" fmla="*/ 121342 h 910067"/>
                <a:gd name="connsiteX23" fmla="*/ 1248091 w 4658673"/>
                <a:gd name="connsiteY23" fmla="*/ 151678 h 910067"/>
                <a:gd name="connsiteX24" fmla="*/ 1677123 w 4658673"/>
                <a:gd name="connsiteY24" fmla="*/ 225350 h 910067"/>
                <a:gd name="connsiteX25" fmla="*/ 2080152 w 4658673"/>
                <a:gd name="connsiteY25" fmla="*/ 303356 h 910067"/>
                <a:gd name="connsiteX26" fmla="*/ 2366173 w 4658673"/>
                <a:gd name="connsiteY26" fmla="*/ 359693 h 910067"/>
                <a:gd name="connsiteX27" fmla="*/ 2483181 w 4658673"/>
                <a:gd name="connsiteY27" fmla="*/ 381361 h 910067"/>
                <a:gd name="connsiteX28" fmla="*/ 2730199 w 4658673"/>
                <a:gd name="connsiteY28" fmla="*/ 420364 h 910067"/>
                <a:gd name="connsiteX29" fmla="*/ 3072558 w 4658673"/>
                <a:gd name="connsiteY29" fmla="*/ 468034 h 910067"/>
                <a:gd name="connsiteX30" fmla="*/ 3427917 w 4658673"/>
                <a:gd name="connsiteY30" fmla="*/ 507037 h 910067"/>
                <a:gd name="connsiteX31" fmla="*/ 3765942 w 4658673"/>
                <a:gd name="connsiteY31" fmla="*/ 537373 h 910067"/>
                <a:gd name="connsiteX32" fmla="*/ 4125635 w 4658673"/>
                <a:gd name="connsiteY32" fmla="*/ 563375 h 910067"/>
                <a:gd name="connsiteX33" fmla="*/ 4493995 w 4658673"/>
                <a:gd name="connsiteY33" fmla="*/ 576376 h 910067"/>
                <a:gd name="connsiteX34" fmla="*/ 4611003 w 4658673"/>
                <a:gd name="connsiteY34" fmla="*/ 576376 h 910067"/>
                <a:gd name="connsiteX35" fmla="*/ 4641339 w 4658673"/>
                <a:gd name="connsiteY35" fmla="*/ 580709 h 910067"/>
                <a:gd name="connsiteX36" fmla="*/ 4654340 w 4658673"/>
                <a:gd name="connsiteY36" fmla="*/ 589377 h 910067"/>
                <a:gd name="connsiteX37" fmla="*/ 4658673 w 4658673"/>
                <a:gd name="connsiteY37" fmla="*/ 606711 h 910067"/>
                <a:gd name="connsiteX38" fmla="*/ 4645672 w 4658673"/>
                <a:gd name="connsiteY38" fmla="*/ 624046 h 910067"/>
                <a:gd name="connsiteX39" fmla="*/ 4532998 w 4658673"/>
                <a:gd name="connsiteY39" fmla="*/ 667382 h 910067"/>
                <a:gd name="connsiteX40" fmla="*/ 4294647 w 4658673"/>
                <a:gd name="connsiteY40" fmla="*/ 741054 h 910067"/>
                <a:gd name="connsiteX41" fmla="*/ 4038962 w 4658673"/>
                <a:gd name="connsiteY41" fmla="*/ 819060 h 910067"/>
                <a:gd name="connsiteX42" fmla="*/ 3813612 w 4658673"/>
                <a:gd name="connsiteY42" fmla="*/ 875397 h 910067"/>
                <a:gd name="connsiteX43" fmla="*/ 3670601 w 4658673"/>
                <a:gd name="connsiteY43" fmla="*/ 905733 h 910067"/>
                <a:gd name="connsiteX44" fmla="*/ 3627265 w 4658673"/>
                <a:gd name="connsiteY44" fmla="*/ 910067 h 910067"/>
                <a:gd name="connsiteX45" fmla="*/ 3562260 w 4658673"/>
                <a:gd name="connsiteY45" fmla="*/ 901399 h 910067"/>
                <a:gd name="connsiteX46" fmla="*/ 3289240 w 4658673"/>
                <a:gd name="connsiteY46" fmla="*/ 832061 h 910067"/>
                <a:gd name="connsiteX47" fmla="*/ 2907879 w 4658673"/>
                <a:gd name="connsiteY47" fmla="*/ 719386 h 910067"/>
                <a:gd name="connsiteX48" fmla="*/ 2608857 w 4658673"/>
                <a:gd name="connsiteY48" fmla="*/ 632713 h 910067"/>
                <a:gd name="connsiteX49" fmla="*/ 2158158 w 4658673"/>
                <a:gd name="connsiteY49" fmla="*/ 515705 h 9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58673" h="910067">
                  <a:moveTo>
                    <a:pt x="2158158" y="515705"/>
                  </a:moveTo>
                  <a:lnTo>
                    <a:pt x="1794131" y="424698"/>
                  </a:lnTo>
                  <a:lnTo>
                    <a:pt x="1573115" y="372694"/>
                  </a:lnTo>
                  <a:lnTo>
                    <a:pt x="1226423" y="294688"/>
                  </a:lnTo>
                  <a:lnTo>
                    <a:pt x="931735" y="242685"/>
                  </a:lnTo>
                  <a:lnTo>
                    <a:pt x="645714" y="195014"/>
                  </a:lnTo>
                  <a:lnTo>
                    <a:pt x="533039" y="199348"/>
                  </a:lnTo>
                  <a:lnTo>
                    <a:pt x="433365" y="208015"/>
                  </a:lnTo>
                  <a:lnTo>
                    <a:pt x="342359" y="234017"/>
                  </a:lnTo>
                  <a:lnTo>
                    <a:pt x="277354" y="251352"/>
                  </a:lnTo>
                  <a:lnTo>
                    <a:pt x="208016" y="260019"/>
                  </a:lnTo>
                  <a:lnTo>
                    <a:pt x="112675" y="264353"/>
                  </a:lnTo>
                  <a:lnTo>
                    <a:pt x="56338" y="255686"/>
                  </a:lnTo>
                  <a:lnTo>
                    <a:pt x="26002" y="242685"/>
                  </a:lnTo>
                  <a:lnTo>
                    <a:pt x="8668" y="225350"/>
                  </a:lnTo>
                  <a:lnTo>
                    <a:pt x="0" y="195014"/>
                  </a:lnTo>
                  <a:lnTo>
                    <a:pt x="17335" y="112675"/>
                  </a:lnTo>
                  <a:lnTo>
                    <a:pt x="52004" y="0"/>
                  </a:lnTo>
                  <a:lnTo>
                    <a:pt x="290355" y="13001"/>
                  </a:lnTo>
                  <a:lnTo>
                    <a:pt x="333691" y="56338"/>
                  </a:lnTo>
                  <a:lnTo>
                    <a:pt x="494036" y="65005"/>
                  </a:lnTo>
                  <a:lnTo>
                    <a:pt x="693384" y="78006"/>
                  </a:lnTo>
                  <a:lnTo>
                    <a:pt x="1040076" y="121342"/>
                  </a:lnTo>
                  <a:lnTo>
                    <a:pt x="1248091" y="151678"/>
                  </a:lnTo>
                  <a:lnTo>
                    <a:pt x="1677123" y="225350"/>
                  </a:lnTo>
                  <a:lnTo>
                    <a:pt x="2080152" y="303356"/>
                  </a:lnTo>
                  <a:lnTo>
                    <a:pt x="2366173" y="359693"/>
                  </a:lnTo>
                  <a:lnTo>
                    <a:pt x="2483181" y="381361"/>
                  </a:lnTo>
                  <a:lnTo>
                    <a:pt x="2730199" y="420364"/>
                  </a:lnTo>
                  <a:lnTo>
                    <a:pt x="3072558" y="468034"/>
                  </a:lnTo>
                  <a:lnTo>
                    <a:pt x="3427917" y="507037"/>
                  </a:lnTo>
                  <a:lnTo>
                    <a:pt x="3765942" y="537373"/>
                  </a:lnTo>
                  <a:lnTo>
                    <a:pt x="4125635" y="563375"/>
                  </a:lnTo>
                  <a:lnTo>
                    <a:pt x="4493995" y="576376"/>
                  </a:lnTo>
                  <a:lnTo>
                    <a:pt x="4611003" y="576376"/>
                  </a:lnTo>
                  <a:lnTo>
                    <a:pt x="4641339" y="580709"/>
                  </a:lnTo>
                  <a:lnTo>
                    <a:pt x="4654340" y="589377"/>
                  </a:lnTo>
                  <a:lnTo>
                    <a:pt x="4658673" y="606711"/>
                  </a:lnTo>
                  <a:lnTo>
                    <a:pt x="4645672" y="624046"/>
                  </a:lnTo>
                  <a:lnTo>
                    <a:pt x="4532998" y="667382"/>
                  </a:lnTo>
                  <a:lnTo>
                    <a:pt x="4294647" y="741054"/>
                  </a:lnTo>
                  <a:lnTo>
                    <a:pt x="4038962" y="819060"/>
                  </a:lnTo>
                  <a:lnTo>
                    <a:pt x="3813612" y="875397"/>
                  </a:lnTo>
                  <a:lnTo>
                    <a:pt x="3670601" y="905733"/>
                  </a:lnTo>
                  <a:lnTo>
                    <a:pt x="3627265" y="910067"/>
                  </a:lnTo>
                  <a:lnTo>
                    <a:pt x="3562260" y="901399"/>
                  </a:lnTo>
                  <a:lnTo>
                    <a:pt x="3289240" y="832061"/>
                  </a:lnTo>
                  <a:lnTo>
                    <a:pt x="2907879" y="719386"/>
                  </a:lnTo>
                  <a:lnTo>
                    <a:pt x="2608857" y="632713"/>
                  </a:lnTo>
                  <a:lnTo>
                    <a:pt x="2158158" y="51570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3434362B-4F74-4626-AC34-62B563059796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1287463"/>
            <a:ext cx="4754562" cy="4710112"/>
            <a:chOff x="2630488" y="1287463"/>
            <a:chExt cx="4754562" cy="4710112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F9A72481-C065-4202-8D19-FE54FA0DA8FC}"/>
                </a:ext>
              </a:extLst>
            </p:cNvPr>
            <p:cNvSpPr/>
            <p:nvPr/>
          </p:nvSpPr>
          <p:spPr>
            <a:xfrm>
              <a:off x="2900363" y="1722438"/>
              <a:ext cx="831850" cy="660400"/>
            </a:xfrm>
            <a:custGeom>
              <a:avLst/>
              <a:gdLst>
                <a:gd name="connsiteX0" fmla="*/ 411956 w 831056"/>
                <a:gd name="connsiteY0" fmla="*/ 438150 h 661987"/>
                <a:gd name="connsiteX1" fmla="*/ 292893 w 831056"/>
                <a:gd name="connsiteY1" fmla="*/ 328612 h 661987"/>
                <a:gd name="connsiteX2" fmla="*/ 166687 w 831056"/>
                <a:gd name="connsiteY2" fmla="*/ 209550 h 661987"/>
                <a:gd name="connsiteX3" fmla="*/ 78581 w 831056"/>
                <a:gd name="connsiteY3" fmla="*/ 126206 h 661987"/>
                <a:gd name="connsiteX4" fmla="*/ 28575 w 831056"/>
                <a:gd name="connsiteY4" fmla="*/ 78581 h 661987"/>
                <a:gd name="connsiteX5" fmla="*/ 14287 w 831056"/>
                <a:gd name="connsiteY5" fmla="*/ 61912 h 661987"/>
                <a:gd name="connsiteX6" fmla="*/ 4762 w 831056"/>
                <a:gd name="connsiteY6" fmla="*/ 45244 h 661987"/>
                <a:gd name="connsiteX7" fmla="*/ 0 w 831056"/>
                <a:gd name="connsiteY7" fmla="*/ 26194 h 661987"/>
                <a:gd name="connsiteX8" fmla="*/ 2381 w 831056"/>
                <a:gd name="connsiteY8" fmla="*/ 7144 h 661987"/>
                <a:gd name="connsiteX9" fmla="*/ 9525 w 831056"/>
                <a:gd name="connsiteY9" fmla="*/ 0 h 661987"/>
                <a:gd name="connsiteX10" fmla="*/ 28575 w 831056"/>
                <a:gd name="connsiteY10" fmla="*/ 0 h 661987"/>
                <a:gd name="connsiteX11" fmla="*/ 59531 w 831056"/>
                <a:gd name="connsiteY11" fmla="*/ 11906 h 661987"/>
                <a:gd name="connsiteX12" fmla="*/ 140493 w 831056"/>
                <a:gd name="connsiteY12" fmla="*/ 40481 h 661987"/>
                <a:gd name="connsiteX13" fmla="*/ 295275 w 831056"/>
                <a:gd name="connsiteY13" fmla="*/ 97631 h 661987"/>
                <a:gd name="connsiteX14" fmla="*/ 423862 w 831056"/>
                <a:gd name="connsiteY14" fmla="*/ 145256 h 661987"/>
                <a:gd name="connsiteX15" fmla="*/ 573881 w 831056"/>
                <a:gd name="connsiteY15" fmla="*/ 200025 h 661987"/>
                <a:gd name="connsiteX16" fmla="*/ 661987 w 831056"/>
                <a:gd name="connsiteY16" fmla="*/ 233362 h 661987"/>
                <a:gd name="connsiteX17" fmla="*/ 683418 w 831056"/>
                <a:gd name="connsiteY17" fmla="*/ 250031 h 661987"/>
                <a:gd name="connsiteX18" fmla="*/ 721518 w 831056"/>
                <a:gd name="connsiteY18" fmla="*/ 297656 h 661987"/>
                <a:gd name="connsiteX19" fmla="*/ 766762 w 831056"/>
                <a:gd name="connsiteY19" fmla="*/ 359569 h 661987"/>
                <a:gd name="connsiteX20" fmla="*/ 785812 w 831056"/>
                <a:gd name="connsiteY20" fmla="*/ 395287 h 661987"/>
                <a:gd name="connsiteX21" fmla="*/ 800100 w 831056"/>
                <a:gd name="connsiteY21" fmla="*/ 428625 h 661987"/>
                <a:gd name="connsiteX22" fmla="*/ 814387 w 831056"/>
                <a:gd name="connsiteY22" fmla="*/ 473869 h 661987"/>
                <a:gd name="connsiteX23" fmla="*/ 823912 w 831056"/>
                <a:gd name="connsiteY23" fmla="*/ 519112 h 661987"/>
                <a:gd name="connsiteX24" fmla="*/ 828675 w 831056"/>
                <a:gd name="connsiteY24" fmla="*/ 552450 h 661987"/>
                <a:gd name="connsiteX25" fmla="*/ 831056 w 831056"/>
                <a:gd name="connsiteY25" fmla="*/ 595312 h 661987"/>
                <a:gd name="connsiteX26" fmla="*/ 826293 w 831056"/>
                <a:gd name="connsiteY26" fmla="*/ 623887 h 661987"/>
                <a:gd name="connsiteX27" fmla="*/ 814387 w 831056"/>
                <a:gd name="connsiteY27" fmla="*/ 640556 h 661987"/>
                <a:gd name="connsiteX28" fmla="*/ 802481 w 831056"/>
                <a:gd name="connsiteY28" fmla="*/ 652462 h 661987"/>
                <a:gd name="connsiteX29" fmla="*/ 769143 w 831056"/>
                <a:gd name="connsiteY29" fmla="*/ 659606 h 661987"/>
                <a:gd name="connsiteX30" fmla="*/ 735806 w 831056"/>
                <a:gd name="connsiteY30" fmla="*/ 661987 h 661987"/>
                <a:gd name="connsiteX31" fmla="*/ 695325 w 831056"/>
                <a:gd name="connsiteY31" fmla="*/ 652462 h 661987"/>
                <a:gd name="connsiteX32" fmla="*/ 650081 w 831056"/>
                <a:gd name="connsiteY32" fmla="*/ 628650 h 661987"/>
                <a:gd name="connsiteX33" fmla="*/ 597693 w 831056"/>
                <a:gd name="connsiteY33" fmla="*/ 595312 h 661987"/>
                <a:gd name="connsiteX34" fmla="*/ 535781 w 831056"/>
                <a:gd name="connsiteY34" fmla="*/ 547687 h 661987"/>
                <a:gd name="connsiteX35" fmla="*/ 411956 w 831056"/>
                <a:gd name="connsiteY35" fmla="*/ 438150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1056" h="661987">
                  <a:moveTo>
                    <a:pt x="411956" y="438150"/>
                  </a:moveTo>
                  <a:lnTo>
                    <a:pt x="292893" y="328612"/>
                  </a:lnTo>
                  <a:lnTo>
                    <a:pt x="166687" y="209550"/>
                  </a:lnTo>
                  <a:lnTo>
                    <a:pt x="78581" y="126206"/>
                  </a:lnTo>
                  <a:lnTo>
                    <a:pt x="28575" y="78581"/>
                  </a:lnTo>
                  <a:lnTo>
                    <a:pt x="14287" y="61912"/>
                  </a:lnTo>
                  <a:lnTo>
                    <a:pt x="4762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9531" y="11906"/>
                  </a:lnTo>
                  <a:lnTo>
                    <a:pt x="140493" y="40481"/>
                  </a:lnTo>
                  <a:lnTo>
                    <a:pt x="295275" y="97631"/>
                  </a:lnTo>
                  <a:lnTo>
                    <a:pt x="423862" y="145256"/>
                  </a:lnTo>
                  <a:lnTo>
                    <a:pt x="573881" y="200025"/>
                  </a:lnTo>
                  <a:lnTo>
                    <a:pt x="661987" y="233362"/>
                  </a:lnTo>
                  <a:lnTo>
                    <a:pt x="683418" y="250031"/>
                  </a:lnTo>
                  <a:lnTo>
                    <a:pt x="721518" y="297656"/>
                  </a:lnTo>
                  <a:lnTo>
                    <a:pt x="766762" y="359569"/>
                  </a:lnTo>
                  <a:lnTo>
                    <a:pt x="785812" y="395287"/>
                  </a:lnTo>
                  <a:lnTo>
                    <a:pt x="800100" y="428625"/>
                  </a:lnTo>
                  <a:lnTo>
                    <a:pt x="814387" y="473869"/>
                  </a:lnTo>
                  <a:lnTo>
                    <a:pt x="823912" y="519112"/>
                  </a:lnTo>
                  <a:lnTo>
                    <a:pt x="828675" y="552450"/>
                  </a:lnTo>
                  <a:lnTo>
                    <a:pt x="831056" y="595312"/>
                  </a:lnTo>
                  <a:lnTo>
                    <a:pt x="826293" y="623887"/>
                  </a:lnTo>
                  <a:lnTo>
                    <a:pt x="814387" y="640556"/>
                  </a:lnTo>
                  <a:lnTo>
                    <a:pt x="802481" y="652462"/>
                  </a:lnTo>
                  <a:lnTo>
                    <a:pt x="769143" y="659606"/>
                  </a:lnTo>
                  <a:lnTo>
                    <a:pt x="735806" y="661987"/>
                  </a:lnTo>
                  <a:lnTo>
                    <a:pt x="695325" y="652462"/>
                  </a:lnTo>
                  <a:lnTo>
                    <a:pt x="650081" y="628650"/>
                  </a:lnTo>
                  <a:lnTo>
                    <a:pt x="597693" y="595312"/>
                  </a:lnTo>
                  <a:lnTo>
                    <a:pt x="535781" y="547687"/>
                  </a:lnTo>
                  <a:lnTo>
                    <a:pt x="411956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EE435A83-C4FC-4983-A397-CD19CA220517}"/>
                </a:ext>
              </a:extLst>
            </p:cNvPr>
            <p:cNvSpPr/>
            <p:nvPr/>
          </p:nvSpPr>
          <p:spPr>
            <a:xfrm>
              <a:off x="4510088" y="1747838"/>
              <a:ext cx="393700" cy="863600"/>
            </a:xfrm>
            <a:custGeom>
              <a:avLst/>
              <a:gdLst>
                <a:gd name="connsiteX0" fmla="*/ 164306 w 392906"/>
                <a:gd name="connsiteY0" fmla="*/ 550068 h 864393"/>
                <a:gd name="connsiteX1" fmla="*/ 130968 w 392906"/>
                <a:gd name="connsiteY1" fmla="*/ 357187 h 864393"/>
                <a:gd name="connsiteX2" fmla="*/ 100012 w 392906"/>
                <a:gd name="connsiteY2" fmla="*/ 211931 h 864393"/>
                <a:gd name="connsiteX3" fmla="*/ 80962 w 392906"/>
                <a:gd name="connsiteY3" fmla="*/ 176212 h 864393"/>
                <a:gd name="connsiteX4" fmla="*/ 35718 w 392906"/>
                <a:gd name="connsiteY4" fmla="*/ 100012 h 864393"/>
                <a:gd name="connsiteX5" fmla="*/ 9525 w 392906"/>
                <a:gd name="connsiteY5" fmla="*/ 54768 h 864393"/>
                <a:gd name="connsiteX6" fmla="*/ 0 w 392906"/>
                <a:gd name="connsiteY6" fmla="*/ 35718 h 864393"/>
                <a:gd name="connsiteX7" fmla="*/ 0 w 392906"/>
                <a:gd name="connsiteY7" fmla="*/ 23812 h 864393"/>
                <a:gd name="connsiteX8" fmla="*/ 0 w 392906"/>
                <a:gd name="connsiteY8" fmla="*/ 14287 h 864393"/>
                <a:gd name="connsiteX9" fmla="*/ 4762 w 392906"/>
                <a:gd name="connsiteY9" fmla="*/ 2381 h 864393"/>
                <a:gd name="connsiteX10" fmla="*/ 21431 w 392906"/>
                <a:gd name="connsiteY10" fmla="*/ 0 h 864393"/>
                <a:gd name="connsiteX11" fmla="*/ 57150 w 392906"/>
                <a:gd name="connsiteY11" fmla="*/ 4762 h 864393"/>
                <a:gd name="connsiteX12" fmla="*/ 119062 w 392906"/>
                <a:gd name="connsiteY12" fmla="*/ 21431 h 864393"/>
                <a:gd name="connsiteX13" fmla="*/ 166687 w 392906"/>
                <a:gd name="connsiteY13" fmla="*/ 40481 h 864393"/>
                <a:gd name="connsiteX14" fmla="*/ 209550 w 392906"/>
                <a:gd name="connsiteY14" fmla="*/ 59531 h 864393"/>
                <a:gd name="connsiteX15" fmla="*/ 250031 w 392906"/>
                <a:gd name="connsiteY15" fmla="*/ 80962 h 864393"/>
                <a:gd name="connsiteX16" fmla="*/ 302418 w 392906"/>
                <a:gd name="connsiteY16" fmla="*/ 116681 h 864393"/>
                <a:gd name="connsiteX17" fmla="*/ 319087 w 392906"/>
                <a:gd name="connsiteY17" fmla="*/ 223837 h 864393"/>
                <a:gd name="connsiteX18" fmla="*/ 340518 w 392906"/>
                <a:gd name="connsiteY18" fmla="*/ 371475 h 864393"/>
                <a:gd name="connsiteX19" fmla="*/ 371475 w 392906"/>
                <a:gd name="connsiteY19" fmla="*/ 585787 h 864393"/>
                <a:gd name="connsiteX20" fmla="*/ 392906 w 392906"/>
                <a:gd name="connsiteY20" fmla="*/ 695325 h 864393"/>
                <a:gd name="connsiteX21" fmla="*/ 390525 w 392906"/>
                <a:gd name="connsiteY21" fmla="*/ 757237 h 864393"/>
                <a:gd name="connsiteX22" fmla="*/ 381000 w 392906"/>
                <a:gd name="connsiteY22" fmla="*/ 788193 h 864393"/>
                <a:gd name="connsiteX23" fmla="*/ 361950 w 392906"/>
                <a:gd name="connsiteY23" fmla="*/ 821531 h 864393"/>
                <a:gd name="connsiteX24" fmla="*/ 338137 w 392906"/>
                <a:gd name="connsiteY24" fmla="*/ 847725 h 864393"/>
                <a:gd name="connsiteX25" fmla="*/ 314325 w 392906"/>
                <a:gd name="connsiteY25" fmla="*/ 862012 h 864393"/>
                <a:gd name="connsiteX26" fmla="*/ 302418 w 392906"/>
                <a:gd name="connsiteY26" fmla="*/ 864393 h 864393"/>
                <a:gd name="connsiteX27" fmla="*/ 288131 w 392906"/>
                <a:gd name="connsiteY27" fmla="*/ 864393 h 864393"/>
                <a:gd name="connsiteX28" fmla="*/ 266700 w 392906"/>
                <a:gd name="connsiteY28" fmla="*/ 859631 h 864393"/>
                <a:gd name="connsiteX29" fmla="*/ 252412 w 392906"/>
                <a:gd name="connsiteY29" fmla="*/ 847725 h 864393"/>
                <a:gd name="connsiteX30" fmla="*/ 233362 w 392906"/>
                <a:gd name="connsiteY30" fmla="*/ 828675 h 864393"/>
                <a:gd name="connsiteX31" fmla="*/ 219075 w 392906"/>
                <a:gd name="connsiteY31" fmla="*/ 807243 h 864393"/>
                <a:gd name="connsiteX32" fmla="*/ 209550 w 392906"/>
                <a:gd name="connsiteY32" fmla="*/ 781050 h 864393"/>
                <a:gd name="connsiteX33" fmla="*/ 204787 w 392906"/>
                <a:gd name="connsiteY33" fmla="*/ 745331 h 864393"/>
                <a:gd name="connsiteX34" fmla="*/ 164306 w 392906"/>
                <a:gd name="connsiteY34" fmla="*/ 5500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2906" h="864393">
                  <a:moveTo>
                    <a:pt x="164306" y="550068"/>
                  </a:moveTo>
                  <a:lnTo>
                    <a:pt x="130968" y="357187"/>
                  </a:lnTo>
                  <a:lnTo>
                    <a:pt x="100012" y="211931"/>
                  </a:lnTo>
                  <a:lnTo>
                    <a:pt x="80962" y="176212"/>
                  </a:lnTo>
                  <a:lnTo>
                    <a:pt x="35718" y="100012"/>
                  </a:lnTo>
                  <a:lnTo>
                    <a:pt x="9525" y="54768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7150" y="4762"/>
                  </a:lnTo>
                  <a:lnTo>
                    <a:pt x="119062" y="21431"/>
                  </a:lnTo>
                  <a:lnTo>
                    <a:pt x="166687" y="40481"/>
                  </a:lnTo>
                  <a:lnTo>
                    <a:pt x="209550" y="59531"/>
                  </a:lnTo>
                  <a:lnTo>
                    <a:pt x="250031" y="80962"/>
                  </a:lnTo>
                  <a:lnTo>
                    <a:pt x="302418" y="116681"/>
                  </a:lnTo>
                  <a:lnTo>
                    <a:pt x="319087" y="223837"/>
                  </a:lnTo>
                  <a:lnTo>
                    <a:pt x="340518" y="371475"/>
                  </a:lnTo>
                  <a:lnTo>
                    <a:pt x="371475" y="585787"/>
                  </a:lnTo>
                  <a:lnTo>
                    <a:pt x="392906" y="695325"/>
                  </a:lnTo>
                  <a:cubicBezTo>
                    <a:pt x="392112" y="715962"/>
                    <a:pt x="391319" y="736600"/>
                    <a:pt x="390525" y="757237"/>
                  </a:cubicBezTo>
                  <a:lnTo>
                    <a:pt x="381000" y="788193"/>
                  </a:lnTo>
                  <a:lnTo>
                    <a:pt x="361950" y="821531"/>
                  </a:lnTo>
                  <a:lnTo>
                    <a:pt x="338137" y="847725"/>
                  </a:lnTo>
                  <a:lnTo>
                    <a:pt x="314325" y="862012"/>
                  </a:lnTo>
                  <a:lnTo>
                    <a:pt x="302418" y="864393"/>
                  </a:lnTo>
                  <a:lnTo>
                    <a:pt x="288131" y="864393"/>
                  </a:lnTo>
                  <a:lnTo>
                    <a:pt x="266700" y="859631"/>
                  </a:lnTo>
                  <a:lnTo>
                    <a:pt x="252412" y="847725"/>
                  </a:lnTo>
                  <a:lnTo>
                    <a:pt x="233362" y="828675"/>
                  </a:lnTo>
                  <a:lnTo>
                    <a:pt x="219075" y="807243"/>
                  </a:lnTo>
                  <a:lnTo>
                    <a:pt x="209550" y="781050"/>
                  </a:lnTo>
                  <a:lnTo>
                    <a:pt x="204787" y="745331"/>
                  </a:lnTo>
                  <a:lnTo>
                    <a:pt x="164306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7BAF27D0-C036-4187-A96F-F86A537A272F}"/>
                </a:ext>
              </a:extLst>
            </p:cNvPr>
            <p:cNvSpPr/>
            <p:nvPr/>
          </p:nvSpPr>
          <p:spPr>
            <a:xfrm>
              <a:off x="4638675" y="3165475"/>
              <a:ext cx="355600" cy="1566863"/>
            </a:xfrm>
            <a:custGeom>
              <a:avLst/>
              <a:gdLst>
                <a:gd name="connsiteX0" fmla="*/ 352881 w 355457"/>
                <a:gd name="connsiteY0" fmla="*/ 1135917 h 1566071"/>
                <a:gd name="connsiteX1" fmla="*/ 352881 w 355457"/>
                <a:gd name="connsiteY1" fmla="*/ 1277584 h 1566071"/>
                <a:gd name="connsiteX2" fmla="*/ 350305 w 355457"/>
                <a:gd name="connsiteY2" fmla="*/ 1411525 h 1566071"/>
                <a:gd name="connsiteX3" fmla="*/ 345154 w 355457"/>
                <a:gd name="connsiteY3" fmla="*/ 1465616 h 1566071"/>
                <a:gd name="connsiteX4" fmla="*/ 332275 w 355457"/>
                <a:gd name="connsiteY4" fmla="*/ 1504252 h 1566071"/>
                <a:gd name="connsiteX5" fmla="*/ 314245 w 355457"/>
                <a:gd name="connsiteY5" fmla="*/ 1530010 h 1566071"/>
                <a:gd name="connsiteX6" fmla="*/ 291063 w 355457"/>
                <a:gd name="connsiteY6" fmla="*/ 1550616 h 1566071"/>
                <a:gd name="connsiteX7" fmla="*/ 270456 w 355457"/>
                <a:gd name="connsiteY7" fmla="*/ 1560919 h 1566071"/>
                <a:gd name="connsiteX8" fmla="*/ 249850 w 355457"/>
                <a:gd name="connsiteY8" fmla="*/ 1566071 h 1566071"/>
                <a:gd name="connsiteX9" fmla="*/ 213789 w 355457"/>
                <a:gd name="connsiteY9" fmla="*/ 1558344 h 1566071"/>
                <a:gd name="connsiteX10" fmla="*/ 185456 w 355457"/>
                <a:gd name="connsiteY10" fmla="*/ 1548041 h 1566071"/>
                <a:gd name="connsiteX11" fmla="*/ 159698 w 355457"/>
                <a:gd name="connsiteY11" fmla="*/ 1530010 h 1566071"/>
                <a:gd name="connsiteX12" fmla="*/ 149395 w 355457"/>
                <a:gd name="connsiteY12" fmla="*/ 1511980 h 1566071"/>
                <a:gd name="connsiteX13" fmla="*/ 139092 w 355457"/>
                <a:gd name="connsiteY13" fmla="*/ 1481070 h 1566071"/>
                <a:gd name="connsiteX14" fmla="*/ 131365 w 355457"/>
                <a:gd name="connsiteY14" fmla="*/ 1429555 h 1566071"/>
                <a:gd name="connsiteX15" fmla="*/ 126213 w 355457"/>
                <a:gd name="connsiteY15" fmla="*/ 1318797 h 1566071"/>
                <a:gd name="connsiteX16" fmla="*/ 128789 w 355457"/>
                <a:gd name="connsiteY16" fmla="*/ 1040613 h 1566071"/>
                <a:gd name="connsiteX17" fmla="*/ 128789 w 355457"/>
                <a:gd name="connsiteY17" fmla="*/ 685156 h 1566071"/>
                <a:gd name="connsiteX18" fmla="*/ 128789 w 355457"/>
                <a:gd name="connsiteY18" fmla="*/ 530610 h 1566071"/>
                <a:gd name="connsiteX19" fmla="*/ 128789 w 355457"/>
                <a:gd name="connsiteY19" fmla="*/ 368336 h 1566071"/>
                <a:gd name="connsiteX20" fmla="*/ 126213 w 355457"/>
                <a:gd name="connsiteY20" fmla="*/ 314245 h 1566071"/>
                <a:gd name="connsiteX21" fmla="*/ 113334 w 355457"/>
                <a:gd name="connsiteY21" fmla="*/ 255002 h 1566071"/>
                <a:gd name="connsiteX22" fmla="*/ 103031 w 355457"/>
                <a:gd name="connsiteY22" fmla="*/ 211214 h 1566071"/>
                <a:gd name="connsiteX23" fmla="*/ 82425 w 355457"/>
                <a:gd name="connsiteY23" fmla="*/ 164850 h 1566071"/>
                <a:gd name="connsiteX24" fmla="*/ 54091 w 355457"/>
                <a:gd name="connsiteY24" fmla="*/ 113334 h 1566071"/>
                <a:gd name="connsiteX25" fmla="*/ 28334 w 355457"/>
                <a:gd name="connsiteY25" fmla="*/ 82425 h 1566071"/>
                <a:gd name="connsiteX26" fmla="*/ 12879 w 355457"/>
                <a:gd name="connsiteY26" fmla="*/ 61819 h 1566071"/>
                <a:gd name="connsiteX27" fmla="*/ 2576 w 355457"/>
                <a:gd name="connsiteY27" fmla="*/ 38637 h 1566071"/>
                <a:gd name="connsiteX28" fmla="*/ 0 w 355457"/>
                <a:gd name="connsiteY28" fmla="*/ 20606 h 1566071"/>
                <a:gd name="connsiteX29" fmla="*/ 0 w 355457"/>
                <a:gd name="connsiteY29" fmla="*/ 12879 h 1566071"/>
                <a:gd name="connsiteX30" fmla="*/ 12879 w 355457"/>
                <a:gd name="connsiteY30" fmla="*/ 0 h 1566071"/>
                <a:gd name="connsiteX31" fmla="*/ 28334 w 355457"/>
                <a:gd name="connsiteY31" fmla="*/ 0 h 1566071"/>
                <a:gd name="connsiteX32" fmla="*/ 64395 w 355457"/>
                <a:gd name="connsiteY32" fmla="*/ 12879 h 1566071"/>
                <a:gd name="connsiteX33" fmla="*/ 200911 w 355457"/>
                <a:gd name="connsiteY33" fmla="*/ 64394 h 1566071"/>
                <a:gd name="connsiteX34" fmla="*/ 321972 w 355457"/>
                <a:gd name="connsiteY34" fmla="*/ 105607 h 1566071"/>
                <a:gd name="connsiteX35" fmla="*/ 327124 w 355457"/>
                <a:gd name="connsiteY35" fmla="*/ 206062 h 1566071"/>
                <a:gd name="connsiteX36" fmla="*/ 340002 w 355457"/>
                <a:gd name="connsiteY36" fmla="*/ 321972 h 1566071"/>
                <a:gd name="connsiteX37" fmla="*/ 355457 w 355457"/>
                <a:gd name="connsiteY37" fmla="*/ 502276 h 1566071"/>
                <a:gd name="connsiteX38" fmla="*/ 350305 w 355457"/>
                <a:gd name="connsiteY38" fmla="*/ 618186 h 1566071"/>
                <a:gd name="connsiteX39" fmla="*/ 347730 w 355457"/>
                <a:gd name="connsiteY39" fmla="*/ 896370 h 1566071"/>
                <a:gd name="connsiteX40" fmla="*/ 347730 w 355457"/>
                <a:gd name="connsiteY40" fmla="*/ 1009704 h 1566071"/>
                <a:gd name="connsiteX41" fmla="*/ 352881 w 355457"/>
                <a:gd name="connsiteY41" fmla="*/ 1135917 h 15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5457" h="1566071">
                  <a:moveTo>
                    <a:pt x="352881" y="1135917"/>
                  </a:moveTo>
                  <a:lnTo>
                    <a:pt x="352881" y="1277584"/>
                  </a:lnTo>
                  <a:cubicBezTo>
                    <a:pt x="352022" y="1322231"/>
                    <a:pt x="351164" y="1366878"/>
                    <a:pt x="350305" y="1411525"/>
                  </a:cubicBezTo>
                  <a:lnTo>
                    <a:pt x="345154" y="1465616"/>
                  </a:lnTo>
                  <a:lnTo>
                    <a:pt x="332275" y="1504252"/>
                  </a:lnTo>
                  <a:lnTo>
                    <a:pt x="314245" y="1530010"/>
                  </a:lnTo>
                  <a:lnTo>
                    <a:pt x="291063" y="1550616"/>
                  </a:lnTo>
                  <a:lnTo>
                    <a:pt x="270456" y="1560919"/>
                  </a:lnTo>
                  <a:lnTo>
                    <a:pt x="249850" y="1566071"/>
                  </a:lnTo>
                  <a:lnTo>
                    <a:pt x="213789" y="1558344"/>
                  </a:lnTo>
                  <a:lnTo>
                    <a:pt x="185456" y="1548041"/>
                  </a:lnTo>
                  <a:lnTo>
                    <a:pt x="159698" y="1530010"/>
                  </a:lnTo>
                  <a:lnTo>
                    <a:pt x="149395" y="1511980"/>
                  </a:lnTo>
                  <a:lnTo>
                    <a:pt x="139092" y="1481070"/>
                  </a:lnTo>
                  <a:lnTo>
                    <a:pt x="131365" y="1429555"/>
                  </a:lnTo>
                  <a:lnTo>
                    <a:pt x="126213" y="1318797"/>
                  </a:lnTo>
                  <a:cubicBezTo>
                    <a:pt x="127072" y="1226069"/>
                    <a:pt x="127930" y="1133341"/>
                    <a:pt x="128789" y="1040613"/>
                  </a:cubicBezTo>
                  <a:lnTo>
                    <a:pt x="128789" y="685156"/>
                  </a:lnTo>
                  <a:lnTo>
                    <a:pt x="128789" y="530610"/>
                  </a:lnTo>
                  <a:lnTo>
                    <a:pt x="128789" y="368336"/>
                  </a:lnTo>
                  <a:lnTo>
                    <a:pt x="126213" y="314245"/>
                  </a:lnTo>
                  <a:lnTo>
                    <a:pt x="113334" y="255002"/>
                  </a:lnTo>
                  <a:lnTo>
                    <a:pt x="103031" y="211214"/>
                  </a:lnTo>
                  <a:lnTo>
                    <a:pt x="82425" y="164850"/>
                  </a:lnTo>
                  <a:lnTo>
                    <a:pt x="54091" y="113334"/>
                  </a:lnTo>
                  <a:lnTo>
                    <a:pt x="28334" y="82425"/>
                  </a:lnTo>
                  <a:lnTo>
                    <a:pt x="12879" y="61819"/>
                  </a:lnTo>
                  <a:lnTo>
                    <a:pt x="2576" y="38637"/>
                  </a:lnTo>
                  <a:lnTo>
                    <a:pt x="0" y="20606"/>
                  </a:lnTo>
                  <a:lnTo>
                    <a:pt x="0" y="12879"/>
                  </a:lnTo>
                  <a:lnTo>
                    <a:pt x="12879" y="0"/>
                  </a:lnTo>
                  <a:lnTo>
                    <a:pt x="28334" y="0"/>
                  </a:lnTo>
                  <a:lnTo>
                    <a:pt x="64395" y="12879"/>
                  </a:lnTo>
                  <a:lnTo>
                    <a:pt x="200911" y="64394"/>
                  </a:lnTo>
                  <a:lnTo>
                    <a:pt x="321972" y="105607"/>
                  </a:lnTo>
                  <a:lnTo>
                    <a:pt x="327124" y="206062"/>
                  </a:lnTo>
                  <a:lnTo>
                    <a:pt x="340002" y="321972"/>
                  </a:lnTo>
                  <a:lnTo>
                    <a:pt x="355457" y="502276"/>
                  </a:lnTo>
                  <a:lnTo>
                    <a:pt x="350305" y="618186"/>
                  </a:lnTo>
                  <a:cubicBezTo>
                    <a:pt x="349447" y="710914"/>
                    <a:pt x="348588" y="803642"/>
                    <a:pt x="347730" y="896370"/>
                  </a:cubicBezTo>
                  <a:lnTo>
                    <a:pt x="347730" y="1009704"/>
                  </a:lnTo>
                  <a:lnTo>
                    <a:pt x="352881" y="11359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1087E5EC-FFE8-48BE-9325-A627A1E2124F}"/>
                </a:ext>
              </a:extLst>
            </p:cNvPr>
            <p:cNvSpPr/>
            <p:nvPr/>
          </p:nvSpPr>
          <p:spPr>
            <a:xfrm>
              <a:off x="2630488" y="3341688"/>
              <a:ext cx="1322387" cy="1387475"/>
            </a:xfrm>
            <a:custGeom>
              <a:avLst/>
              <a:gdLst>
                <a:gd name="connsiteX0" fmla="*/ 492919 w 1321594"/>
                <a:gd name="connsiteY0" fmla="*/ 219075 h 1388269"/>
                <a:gd name="connsiteX1" fmla="*/ 821532 w 1321594"/>
                <a:gd name="connsiteY1" fmla="*/ 100012 h 1388269"/>
                <a:gd name="connsiteX2" fmla="*/ 888207 w 1321594"/>
                <a:gd name="connsiteY2" fmla="*/ 59531 h 1388269"/>
                <a:gd name="connsiteX3" fmla="*/ 950119 w 1321594"/>
                <a:gd name="connsiteY3" fmla="*/ 11906 h 1388269"/>
                <a:gd name="connsiteX4" fmla="*/ 971550 w 1321594"/>
                <a:gd name="connsiteY4" fmla="*/ 0 h 1388269"/>
                <a:gd name="connsiteX5" fmla="*/ 992982 w 1321594"/>
                <a:gd name="connsiteY5" fmla="*/ 4762 h 1388269"/>
                <a:gd name="connsiteX6" fmla="*/ 1042988 w 1321594"/>
                <a:gd name="connsiteY6" fmla="*/ 23812 h 1388269"/>
                <a:gd name="connsiteX7" fmla="*/ 1133475 w 1321594"/>
                <a:gd name="connsiteY7" fmla="*/ 71437 h 1388269"/>
                <a:gd name="connsiteX8" fmla="*/ 1202532 w 1321594"/>
                <a:gd name="connsiteY8" fmla="*/ 119062 h 1388269"/>
                <a:gd name="connsiteX9" fmla="*/ 1250157 w 1321594"/>
                <a:gd name="connsiteY9" fmla="*/ 157162 h 1388269"/>
                <a:gd name="connsiteX10" fmla="*/ 1295400 w 1321594"/>
                <a:gd name="connsiteY10" fmla="*/ 207169 h 1388269"/>
                <a:gd name="connsiteX11" fmla="*/ 1307307 w 1321594"/>
                <a:gd name="connsiteY11" fmla="*/ 228600 h 1388269"/>
                <a:gd name="connsiteX12" fmla="*/ 1312069 w 1321594"/>
                <a:gd name="connsiteY12" fmla="*/ 250031 h 1388269"/>
                <a:gd name="connsiteX13" fmla="*/ 1307307 w 1321594"/>
                <a:gd name="connsiteY13" fmla="*/ 271462 h 1388269"/>
                <a:gd name="connsiteX14" fmla="*/ 1290638 w 1321594"/>
                <a:gd name="connsiteY14" fmla="*/ 292894 h 1388269"/>
                <a:gd name="connsiteX15" fmla="*/ 1247775 w 1321594"/>
                <a:gd name="connsiteY15" fmla="*/ 319087 h 1388269"/>
                <a:gd name="connsiteX16" fmla="*/ 1171575 w 1321594"/>
                <a:gd name="connsiteY16" fmla="*/ 354806 h 1388269"/>
                <a:gd name="connsiteX17" fmla="*/ 1109663 w 1321594"/>
                <a:gd name="connsiteY17" fmla="*/ 381000 h 1388269"/>
                <a:gd name="connsiteX18" fmla="*/ 1085850 w 1321594"/>
                <a:gd name="connsiteY18" fmla="*/ 402431 h 1388269"/>
                <a:gd name="connsiteX19" fmla="*/ 1050132 w 1321594"/>
                <a:gd name="connsiteY19" fmla="*/ 440531 h 1388269"/>
                <a:gd name="connsiteX20" fmla="*/ 912019 w 1321594"/>
                <a:gd name="connsiteY20" fmla="*/ 578644 h 1388269"/>
                <a:gd name="connsiteX21" fmla="*/ 812007 w 1321594"/>
                <a:gd name="connsiteY21" fmla="*/ 681037 h 1388269"/>
                <a:gd name="connsiteX22" fmla="*/ 790575 w 1321594"/>
                <a:gd name="connsiteY22" fmla="*/ 702469 h 1388269"/>
                <a:gd name="connsiteX23" fmla="*/ 776288 w 1321594"/>
                <a:gd name="connsiteY23" fmla="*/ 726281 h 1388269"/>
                <a:gd name="connsiteX24" fmla="*/ 773907 w 1321594"/>
                <a:gd name="connsiteY24" fmla="*/ 740569 h 1388269"/>
                <a:gd name="connsiteX25" fmla="*/ 778669 w 1321594"/>
                <a:gd name="connsiteY25" fmla="*/ 759619 h 1388269"/>
                <a:gd name="connsiteX26" fmla="*/ 785813 w 1321594"/>
                <a:gd name="connsiteY26" fmla="*/ 769144 h 1388269"/>
                <a:gd name="connsiteX27" fmla="*/ 835819 w 1321594"/>
                <a:gd name="connsiteY27" fmla="*/ 809625 h 1388269"/>
                <a:gd name="connsiteX28" fmla="*/ 904875 w 1321594"/>
                <a:gd name="connsiteY28" fmla="*/ 859631 h 1388269"/>
                <a:gd name="connsiteX29" fmla="*/ 1092994 w 1321594"/>
                <a:gd name="connsiteY29" fmla="*/ 995362 h 1388269"/>
                <a:gd name="connsiteX30" fmla="*/ 1193007 w 1321594"/>
                <a:gd name="connsiteY30" fmla="*/ 1071562 h 1388269"/>
                <a:gd name="connsiteX31" fmla="*/ 1243013 w 1321594"/>
                <a:gd name="connsiteY31" fmla="*/ 1114425 h 1388269"/>
                <a:gd name="connsiteX32" fmla="*/ 1276350 w 1321594"/>
                <a:gd name="connsiteY32" fmla="*/ 1152525 h 1388269"/>
                <a:gd name="connsiteX33" fmla="*/ 1302544 w 1321594"/>
                <a:gd name="connsiteY33" fmla="*/ 1195387 h 1388269"/>
                <a:gd name="connsiteX34" fmla="*/ 1319213 w 1321594"/>
                <a:gd name="connsiteY34" fmla="*/ 1243012 h 1388269"/>
                <a:gd name="connsiteX35" fmla="*/ 1321594 w 1321594"/>
                <a:gd name="connsiteY35" fmla="*/ 1266825 h 1388269"/>
                <a:gd name="connsiteX36" fmla="*/ 1321594 w 1321594"/>
                <a:gd name="connsiteY36" fmla="*/ 1304925 h 1388269"/>
                <a:gd name="connsiteX37" fmla="*/ 1314450 w 1321594"/>
                <a:gd name="connsiteY37" fmla="*/ 1328737 h 1388269"/>
                <a:gd name="connsiteX38" fmla="*/ 1300163 w 1321594"/>
                <a:gd name="connsiteY38" fmla="*/ 1352550 h 1388269"/>
                <a:gd name="connsiteX39" fmla="*/ 1271588 w 1321594"/>
                <a:gd name="connsiteY39" fmla="*/ 1369219 h 1388269"/>
                <a:gd name="connsiteX40" fmla="*/ 1231107 w 1321594"/>
                <a:gd name="connsiteY40" fmla="*/ 1385887 h 1388269"/>
                <a:gd name="connsiteX41" fmla="*/ 1195388 w 1321594"/>
                <a:gd name="connsiteY41" fmla="*/ 1388269 h 1388269"/>
                <a:gd name="connsiteX42" fmla="*/ 916782 w 1321594"/>
                <a:gd name="connsiteY42" fmla="*/ 1216819 h 1388269"/>
                <a:gd name="connsiteX43" fmla="*/ 916782 w 1321594"/>
                <a:gd name="connsiteY43" fmla="*/ 1190625 h 1388269"/>
                <a:gd name="connsiteX44" fmla="*/ 912019 w 1321594"/>
                <a:gd name="connsiteY44" fmla="*/ 1152525 h 1388269"/>
                <a:gd name="connsiteX45" fmla="*/ 897732 w 1321594"/>
                <a:gd name="connsiteY45" fmla="*/ 1119187 h 1388269"/>
                <a:gd name="connsiteX46" fmla="*/ 876300 w 1321594"/>
                <a:gd name="connsiteY46" fmla="*/ 1078706 h 1388269"/>
                <a:gd name="connsiteX47" fmla="*/ 833438 w 1321594"/>
                <a:gd name="connsiteY47" fmla="*/ 1026319 h 1388269"/>
                <a:gd name="connsiteX48" fmla="*/ 757238 w 1321594"/>
                <a:gd name="connsiteY48" fmla="*/ 940594 h 1388269"/>
                <a:gd name="connsiteX49" fmla="*/ 657225 w 1321594"/>
                <a:gd name="connsiteY49" fmla="*/ 845344 h 1388269"/>
                <a:gd name="connsiteX50" fmla="*/ 616744 w 1321594"/>
                <a:gd name="connsiteY50" fmla="*/ 800100 h 1388269"/>
                <a:gd name="connsiteX51" fmla="*/ 602457 w 1321594"/>
                <a:gd name="connsiteY51" fmla="*/ 769144 h 1388269"/>
                <a:gd name="connsiteX52" fmla="*/ 597694 w 1321594"/>
                <a:gd name="connsiteY52" fmla="*/ 740569 h 1388269"/>
                <a:gd name="connsiteX53" fmla="*/ 611982 w 1321594"/>
                <a:gd name="connsiteY53" fmla="*/ 700087 h 1388269"/>
                <a:gd name="connsiteX54" fmla="*/ 683419 w 1321594"/>
                <a:gd name="connsiteY54" fmla="*/ 597694 h 1388269"/>
                <a:gd name="connsiteX55" fmla="*/ 871538 w 1321594"/>
                <a:gd name="connsiteY55" fmla="*/ 321469 h 1388269"/>
                <a:gd name="connsiteX56" fmla="*/ 883444 w 1321594"/>
                <a:gd name="connsiteY56" fmla="*/ 300037 h 1388269"/>
                <a:gd name="connsiteX57" fmla="*/ 878682 w 1321594"/>
                <a:gd name="connsiteY57" fmla="*/ 288131 h 1388269"/>
                <a:gd name="connsiteX58" fmla="*/ 871538 w 1321594"/>
                <a:gd name="connsiteY58" fmla="*/ 280987 h 1388269"/>
                <a:gd name="connsiteX59" fmla="*/ 857250 w 1321594"/>
                <a:gd name="connsiteY59" fmla="*/ 280987 h 1388269"/>
                <a:gd name="connsiteX60" fmla="*/ 826294 w 1321594"/>
                <a:gd name="connsiteY60" fmla="*/ 288131 h 1388269"/>
                <a:gd name="connsiteX61" fmla="*/ 776288 w 1321594"/>
                <a:gd name="connsiteY61" fmla="*/ 311944 h 1388269"/>
                <a:gd name="connsiteX62" fmla="*/ 647700 w 1321594"/>
                <a:gd name="connsiteY62" fmla="*/ 388144 h 1388269"/>
                <a:gd name="connsiteX63" fmla="*/ 390525 w 1321594"/>
                <a:gd name="connsiteY63" fmla="*/ 533400 h 1388269"/>
                <a:gd name="connsiteX64" fmla="*/ 354807 w 1321594"/>
                <a:gd name="connsiteY64" fmla="*/ 554831 h 1388269"/>
                <a:gd name="connsiteX65" fmla="*/ 335757 w 1321594"/>
                <a:gd name="connsiteY65" fmla="*/ 550069 h 1388269"/>
                <a:gd name="connsiteX66" fmla="*/ 292894 w 1321594"/>
                <a:gd name="connsiteY66" fmla="*/ 533400 h 1388269"/>
                <a:gd name="connsiteX67" fmla="*/ 273844 w 1321594"/>
                <a:gd name="connsiteY67" fmla="*/ 519112 h 1388269"/>
                <a:gd name="connsiteX68" fmla="*/ 254794 w 1321594"/>
                <a:gd name="connsiteY68" fmla="*/ 502444 h 1388269"/>
                <a:gd name="connsiteX69" fmla="*/ 197644 w 1321594"/>
                <a:gd name="connsiteY69" fmla="*/ 445294 h 1388269"/>
                <a:gd name="connsiteX70" fmla="*/ 21432 w 1321594"/>
                <a:gd name="connsiteY70" fmla="*/ 252412 h 1388269"/>
                <a:gd name="connsiteX71" fmla="*/ 4763 w 1321594"/>
                <a:gd name="connsiteY71" fmla="*/ 228600 h 1388269"/>
                <a:gd name="connsiteX72" fmla="*/ 0 w 1321594"/>
                <a:gd name="connsiteY72" fmla="*/ 207169 h 1388269"/>
                <a:gd name="connsiteX73" fmla="*/ 4763 w 1321594"/>
                <a:gd name="connsiteY73" fmla="*/ 188119 h 1388269"/>
                <a:gd name="connsiteX74" fmla="*/ 19050 w 1321594"/>
                <a:gd name="connsiteY74" fmla="*/ 185737 h 1388269"/>
                <a:gd name="connsiteX75" fmla="*/ 45244 w 1321594"/>
                <a:gd name="connsiteY75" fmla="*/ 195262 h 1388269"/>
                <a:gd name="connsiteX76" fmla="*/ 92869 w 1321594"/>
                <a:gd name="connsiteY76" fmla="*/ 219075 h 1388269"/>
                <a:gd name="connsiteX77" fmla="*/ 154782 w 1321594"/>
                <a:gd name="connsiteY77" fmla="*/ 245269 h 1388269"/>
                <a:gd name="connsiteX78" fmla="*/ 211932 w 1321594"/>
                <a:gd name="connsiteY78" fmla="*/ 266700 h 1388269"/>
                <a:gd name="connsiteX79" fmla="*/ 266700 w 1321594"/>
                <a:gd name="connsiteY79" fmla="*/ 280987 h 1388269"/>
                <a:gd name="connsiteX80" fmla="*/ 314325 w 1321594"/>
                <a:gd name="connsiteY80" fmla="*/ 280987 h 1388269"/>
                <a:gd name="connsiteX81" fmla="*/ 366713 w 1321594"/>
                <a:gd name="connsiteY81" fmla="*/ 273844 h 1388269"/>
                <a:gd name="connsiteX82" fmla="*/ 438150 w 1321594"/>
                <a:gd name="connsiteY82" fmla="*/ 245269 h 1388269"/>
                <a:gd name="connsiteX83" fmla="*/ 492919 w 1321594"/>
                <a:gd name="connsiteY83" fmla="*/ 2190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21594" h="1388269">
                  <a:moveTo>
                    <a:pt x="492919" y="219075"/>
                  </a:moveTo>
                  <a:lnTo>
                    <a:pt x="821532" y="100012"/>
                  </a:lnTo>
                  <a:lnTo>
                    <a:pt x="888207" y="59531"/>
                  </a:lnTo>
                  <a:lnTo>
                    <a:pt x="950119" y="11906"/>
                  </a:lnTo>
                  <a:lnTo>
                    <a:pt x="971550" y="0"/>
                  </a:lnTo>
                  <a:lnTo>
                    <a:pt x="992982" y="4762"/>
                  </a:lnTo>
                  <a:lnTo>
                    <a:pt x="1042988" y="23812"/>
                  </a:lnTo>
                  <a:lnTo>
                    <a:pt x="1133475" y="71437"/>
                  </a:lnTo>
                  <a:lnTo>
                    <a:pt x="1202532" y="119062"/>
                  </a:lnTo>
                  <a:lnTo>
                    <a:pt x="1250157" y="157162"/>
                  </a:lnTo>
                  <a:lnTo>
                    <a:pt x="1295400" y="207169"/>
                  </a:lnTo>
                  <a:lnTo>
                    <a:pt x="1307307" y="228600"/>
                  </a:lnTo>
                  <a:lnTo>
                    <a:pt x="1312069" y="250031"/>
                  </a:lnTo>
                  <a:lnTo>
                    <a:pt x="1307307" y="271462"/>
                  </a:lnTo>
                  <a:lnTo>
                    <a:pt x="1290638" y="292894"/>
                  </a:lnTo>
                  <a:lnTo>
                    <a:pt x="1247775" y="319087"/>
                  </a:lnTo>
                  <a:lnTo>
                    <a:pt x="1171575" y="354806"/>
                  </a:lnTo>
                  <a:lnTo>
                    <a:pt x="1109663" y="381000"/>
                  </a:lnTo>
                  <a:lnTo>
                    <a:pt x="1085850" y="402431"/>
                  </a:lnTo>
                  <a:lnTo>
                    <a:pt x="1050132" y="440531"/>
                  </a:lnTo>
                  <a:lnTo>
                    <a:pt x="912019" y="578644"/>
                  </a:lnTo>
                  <a:lnTo>
                    <a:pt x="812007" y="681037"/>
                  </a:lnTo>
                  <a:lnTo>
                    <a:pt x="790575" y="702469"/>
                  </a:lnTo>
                  <a:lnTo>
                    <a:pt x="776288" y="726281"/>
                  </a:lnTo>
                  <a:lnTo>
                    <a:pt x="773907" y="740569"/>
                  </a:lnTo>
                  <a:lnTo>
                    <a:pt x="778669" y="759619"/>
                  </a:lnTo>
                  <a:lnTo>
                    <a:pt x="785813" y="769144"/>
                  </a:lnTo>
                  <a:lnTo>
                    <a:pt x="835819" y="809625"/>
                  </a:lnTo>
                  <a:lnTo>
                    <a:pt x="904875" y="859631"/>
                  </a:lnTo>
                  <a:lnTo>
                    <a:pt x="1092994" y="995362"/>
                  </a:lnTo>
                  <a:lnTo>
                    <a:pt x="1193007" y="1071562"/>
                  </a:lnTo>
                  <a:lnTo>
                    <a:pt x="1243013" y="1114425"/>
                  </a:lnTo>
                  <a:lnTo>
                    <a:pt x="1276350" y="1152525"/>
                  </a:lnTo>
                  <a:lnTo>
                    <a:pt x="1302544" y="1195387"/>
                  </a:lnTo>
                  <a:lnTo>
                    <a:pt x="1319213" y="1243012"/>
                  </a:lnTo>
                  <a:lnTo>
                    <a:pt x="1321594" y="1266825"/>
                  </a:lnTo>
                  <a:lnTo>
                    <a:pt x="1321594" y="1304925"/>
                  </a:lnTo>
                  <a:lnTo>
                    <a:pt x="1314450" y="1328737"/>
                  </a:lnTo>
                  <a:lnTo>
                    <a:pt x="1300163" y="1352550"/>
                  </a:lnTo>
                  <a:lnTo>
                    <a:pt x="1271588" y="1369219"/>
                  </a:lnTo>
                  <a:lnTo>
                    <a:pt x="1231107" y="1385887"/>
                  </a:lnTo>
                  <a:lnTo>
                    <a:pt x="1195388" y="1388269"/>
                  </a:lnTo>
                  <a:lnTo>
                    <a:pt x="916782" y="1216819"/>
                  </a:lnTo>
                  <a:lnTo>
                    <a:pt x="916782" y="1190625"/>
                  </a:lnTo>
                  <a:lnTo>
                    <a:pt x="912019" y="1152525"/>
                  </a:lnTo>
                  <a:lnTo>
                    <a:pt x="897732" y="1119187"/>
                  </a:lnTo>
                  <a:lnTo>
                    <a:pt x="876300" y="1078706"/>
                  </a:lnTo>
                  <a:lnTo>
                    <a:pt x="833438" y="1026319"/>
                  </a:lnTo>
                  <a:lnTo>
                    <a:pt x="757238" y="940594"/>
                  </a:lnTo>
                  <a:lnTo>
                    <a:pt x="657225" y="845344"/>
                  </a:lnTo>
                  <a:lnTo>
                    <a:pt x="616744" y="800100"/>
                  </a:lnTo>
                  <a:lnTo>
                    <a:pt x="602457" y="769144"/>
                  </a:lnTo>
                  <a:lnTo>
                    <a:pt x="597694" y="740569"/>
                  </a:lnTo>
                  <a:lnTo>
                    <a:pt x="611982" y="700087"/>
                  </a:lnTo>
                  <a:lnTo>
                    <a:pt x="683419" y="597694"/>
                  </a:lnTo>
                  <a:lnTo>
                    <a:pt x="871538" y="321469"/>
                  </a:lnTo>
                  <a:lnTo>
                    <a:pt x="883444" y="300037"/>
                  </a:lnTo>
                  <a:lnTo>
                    <a:pt x="878682" y="288131"/>
                  </a:lnTo>
                  <a:lnTo>
                    <a:pt x="871538" y="280987"/>
                  </a:lnTo>
                  <a:lnTo>
                    <a:pt x="857250" y="280987"/>
                  </a:lnTo>
                  <a:lnTo>
                    <a:pt x="826294" y="288131"/>
                  </a:lnTo>
                  <a:lnTo>
                    <a:pt x="776288" y="311944"/>
                  </a:lnTo>
                  <a:lnTo>
                    <a:pt x="647700" y="388144"/>
                  </a:lnTo>
                  <a:lnTo>
                    <a:pt x="390525" y="533400"/>
                  </a:lnTo>
                  <a:lnTo>
                    <a:pt x="354807" y="554831"/>
                  </a:lnTo>
                  <a:lnTo>
                    <a:pt x="335757" y="550069"/>
                  </a:lnTo>
                  <a:lnTo>
                    <a:pt x="292894" y="533400"/>
                  </a:lnTo>
                  <a:lnTo>
                    <a:pt x="273844" y="519112"/>
                  </a:lnTo>
                  <a:lnTo>
                    <a:pt x="254794" y="502444"/>
                  </a:lnTo>
                  <a:lnTo>
                    <a:pt x="197644" y="445294"/>
                  </a:lnTo>
                  <a:lnTo>
                    <a:pt x="21432" y="252412"/>
                  </a:lnTo>
                  <a:lnTo>
                    <a:pt x="4763" y="228600"/>
                  </a:lnTo>
                  <a:lnTo>
                    <a:pt x="0" y="207169"/>
                  </a:lnTo>
                  <a:lnTo>
                    <a:pt x="4763" y="188119"/>
                  </a:lnTo>
                  <a:lnTo>
                    <a:pt x="19050" y="185737"/>
                  </a:lnTo>
                  <a:lnTo>
                    <a:pt x="45244" y="195262"/>
                  </a:lnTo>
                  <a:lnTo>
                    <a:pt x="92869" y="219075"/>
                  </a:lnTo>
                  <a:lnTo>
                    <a:pt x="154782" y="245269"/>
                  </a:lnTo>
                  <a:lnTo>
                    <a:pt x="211932" y="266700"/>
                  </a:lnTo>
                  <a:lnTo>
                    <a:pt x="266700" y="280987"/>
                  </a:lnTo>
                  <a:lnTo>
                    <a:pt x="314325" y="280987"/>
                  </a:lnTo>
                  <a:lnTo>
                    <a:pt x="366713" y="273844"/>
                  </a:lnTo>
                  <a:lnTo>
                    <a:pt x="438150" y="245269"/>
                  </a:lnTo>
                  <a:lnTo>
                    <a:pt x="49291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6D54C582-6956-4366-8045-7A8AA4F59B11}"/>
                </a:ext>
              </a:extLst>
            </p:cNvPr>
            <p:cNvSpPr/>
            <p:nvPr/>
          </p:nvSpPr>
          <p:spPr>
            <a:xfrm>
              <a:off x="4678363" y="1600200"/>
              <a:ext cx="2032000" cy="839788"/>
            </a:xfrm>
            <a:custGeom>
              <a:avLst/>
              <a:gdLst>
                <a:gd name="connsiteX0" fmla="*/ 452438 w 2031207"/>
                <a:gd name="connsiteY0" fmla="*/ 361950 h 840581"/>
                <a:gd name="connsiteX1" fmla="*/ 100013 w 2031207"/>
                <a:gd name="connsiteY1" fmla="*/ 409575 h 840581"/>
                <a:gd name="connsiteX2" fmla="*/ 0 w 2031207"/>
                <a:gd name="connsiteY2" fmla="*/ 254794 h 840581"/>
                <a:gd name="connsiteX3" fmla="*/ 273844 w 2031207"/>
                <a:gd name="connsiteY3" fmla="*/ 221456 h 840581"/>
                <a:gd name="connsiteX4" fmla="*/ 542925 w 2031207"/>
                <a:gd name="connsiteY4" fmla="*/ 185738 h 840581"/>
                <a:gd name="connsiteX5" fmla="*/ 831057 w 2031207"/>
                <a:gd name="connsiteY5" fmla="*/ 150019 h 840581"/>
                <a:gd name="connsiteX6" fmla="*/ 997744 w 2031207"/>
                <a:gd name="connsiteY6" fmla="*/ 135731 h 840581"/>
                <a:gd name="connsiteX7" fmla="*/ 1183482 w 2031207"/>
                <a:gd name="connsiteY7" fmla="*/ 114300 h 840581"/>
                <a:gd name="connsiteX8" fmla="*/ 1552575 w 2031207"/>
                <a:gd name="connsiteY8" fmla="*/ 71438 h 840581"/>
                <a:gd name="connsiteX9" fmla="*/ 1585913 w 2031207"/>
                <a:gd name="connsiteY9" fmla="*/ 66675 h 840581"/>
                <a:gd name="connsiteX10" fmla="*/ 1624013 w 2031207"/>
                <a:gd name="connsiteY10" fmla="*/ 57150 h 840581"/>
                <a:gd name="connsiteX11" fmla="*/ 1671638 w 2031207"/>
                <a:gd name="connsiteY11" fmla="*/ 35719 h 840581"/>
                <a:gd name="connsiteX12" fmla="*/ 1738313 w 2031207"/>
                <a:gd name="connsiteY12" fmla="*/ 0 h 840581"/>
                <a:gd name="connsiteX13" fmla="*/ 1762125 w 2031207"/>
                <a:gd name="connsiteY13" fmla="*/ 2381 h 840581"/>
                <a:gd name="connsiteX14" fmla="*/ 1824038 w 2031207"/>
                <a:gd name="connsiteY14" fmla="*/ 30956 h 840581"/>
                <a:gd name="connsiteX15" fmla="*/ 1878807 w 2031207"/>
                <a:gd name="connsiteY15" fmla="*/ 61913 h 840581"/>
                <a:gd name="connsiteX16" fmla="*/ 1909763 w 2031207"/>
                <a:gd name="connsiteY16" fmla="*/ 85725 h 840581"/>
                <a:gd name="connsiteX17" fmla="*/ 1950244 w 2031207"/>
                <a:gd name="connsiteY17" fmla="*/ 116681 h 840581"/>
                <a:gd name="connsiteX18" fmla="*/ 1985963 w 2031207"/>
                <a:gd name="connsiteY18" fmla="*/ 150019 h 840581"/>
                <a:gd name="connsiteX19" fmla="*/ 2009775 w 2031207"/>
                <a:gd name="connsiteY19" fmla="*/ 178594 h 840581"/>
                <a:gd name="connsiteX20" fmla="*/ 2019300 w 2031207"/>
                <a:gd name="connsiteY20" fmla="*/ 197644 h 840581"/>
                <a:gd name="connsiteX21" fmla="*/ 2026444 w 2031207"/>
                <a:gd name="connsiteY21" fmla="*/ 216694 h 840581"/>
                <a:gd name="connsiteX22" fmla="*/ 2031207 w 2031207"/>
                <a:gd name="connsiteY22" fmla="*/ 245269 h 840581"/>
                <a:gd name="connsiteX23" fmla="*/ 2026444 w 2031207"/>
                <a:gd name="connsiteY23" fmla="*/ 257175 h 840581"/>
                <a:gd name="connsiteX24" fmla="*/ 2007394 w 2031207"/>
                <a:gd name="connsiteY24" fmla="*/ 285750 h 840581"/>
                <a:gd name="connsiteX25" fmla="*/ 1943100 w 2031207"/>
                <a:gd name="connsiteY25" fmla="*/ 350044 h 840581"/>
                <a:gd name="connsiteX26" fmla="*/ 1907382 w 2031207"/>
                <a:gd name="connsiteY26" fmla="*/ 442913 h 840581"/>
                <a:gd name="connsiteX27" fmla="*/ 1850232 w 2031207"/>
                <a:gd name="connsiteY27" fmla="*/ 604838 h 840581"/>
                <a:gd name="connsiteX28" fmla="*/ 1816894 w 2031207"/>
                <a:gd name="connsiteY28" fmla="*/ 711994 h 840581"/>
                <a:gd name="connsiteX29" fmla="*/ 1793082 w 2031207"/>
                <a:gd name="connsiteY29" fmla="*/ 759619 h 840581"/>
                <a:gd name="connsiteX30" fmla="*/ 1769269 w 2031207"/>
                <a:gd name="connsiteY30" fmla="*/ 795338 h 840581"/>
                <a:gd name="connsiteX31" fmla="*/ 1745457 w 2031207"/>
                <a:gd name="connsiteY31" fmla="*/ 819150 h 840581"/>
                <a:gd name="connsiteX32" fmla="*/ 1716882 w 2031207"/>
                <a:gd name="connsiteY32" fmla="*/ 835819 h 840581"/>
                <a:gd name="connsiteX33" fmla="*/ 1695450 w 2031207"/>
                <a:gd name="connsiteY33" fmla="*/ 840581 h 840581"/>
                <a:gd name="connsiteX34" fmla="*/ 1678782 w 2031207"/>
                <a:gd name="connsiteY34" fmla="*/ 840581 h 840581"/>
                <a:gd name="connsiteX35" fmla="*/ 1647825 w 2031207"/>
                <a:gd name="connsiteY35" fmla="*/ 835819 h 840581"/>
                <a:gd name="connsiteX36" fmla="*/ 1624013 w 2031207"/>
                <a:gd name="connsiteY36" fmla="*/ 821531 h 840581"/>
                <a:gd name="connsiteX37" fmla="*/ 1604963 w 2031207"/>
                <a:gd name="connsiteY37" fmla="*/ 607219 h 840581"/>
                <a:gd name="connsiteX38" fmla="*/ 1621632 w 2031207"/>
                <a:gd name="connsiteY38" fmla="*/ 500063 h 840581"/>
                <a:gd name="connsiteX39" fmla="*/ 1652588 w 2031207"/>
                <a:gd name="connsiteY39" fmla="*/ 357188 h 840581"/>
                <a:gd name="connsiteX40" fmla="*/ 1669257 w 2031207"/>
                <a:gd name="connsiteY40" fmla="*/ 278606 h 840581"/>
                <a:gd name="connsiteX41" fmla="*/ 1669257 w 2031207"/>
                <a:gd name="connsiteY41" fmla="*/ 266700 h 840581"/>
                <a:gd name="connsiteX42" fmla="*/ 1659732 w 2031207"/>
                <a:gd name="connsiteY42" fmla="*/ 247650 h 840581"/>
                <a:gd name="connsiteX43" fmla="*/ 1645444 w 2031207"/>
                <a:gd name="connsiteY43" fmla="*/ 230981 h 840581"/>
                <a:gd name="connsiteX44" fmla="*/ 1628775 w 2031207"/>
                <a:gd name="connsiteY44" fmla="*/ 214313 h 840581"/>
                <a:gd name="connsiteX45" fmla="*/ 1607344 w 2031207"/>
                <a:gd name="connsiteY45" fmla="*/ 204788 h 840581"/>
                <a:gd name="connsiteX46" fmla="*/ 1576388 w 2031207"/>
                <a:gd name="connsiteY46" fmla="*/ 202406 h 840581"/>
                <a:gd name="connsiteX47" fmla="*/ 1314450 w 2031207"/>
                <a:gd name="connsiteY47" fmla="*/ 233363 h 840581"/>
                <a:gd name="connsiteX48" fmla="*/ 1000125 w 2031207"/>
                <a:gd name="connsiteY48" fmla="*/ 273844 h 840581"/>
                <a:gd name="connsiteX49" fmla="*/ 823913 w 2031207"/>
                <a:gd name="connsiteY49" fmla="*/ 311944 h 840581"/>
                <a:gd name="connsiteX50" fmla="*/ 452438 w 2031207"/>
                <a:gd name="connsiteY50" fmla="*/ 36195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1207" h="840581">
                  <a:moveTo>
                    <a:pt x="452438" y="361950"/>
                  </a:moveTo>
                  <a:lnTo>
                    <a:pt x="100013" y="409575"/>
                  </a:lnTo>
                  <a:lnTo>
                    <a:pt x="0" y="254794"/>
                  </a:lnTo>
                  <a:lnTo>
                    <a:pt x="273844" y="221456"/>
                  </a:lnTo>
                  <a:lnTo>
                    <a:pt x="542925" y="185738"/>
                  </a:lnTo>
                  <a:lnTo>
                    <a:pt x="831057" y="150019"/>
                  </a:lnTo>
                  <a:lnTo>
                    <a:pt x="997744" y="135731"/>
                  </a:lnTo>
                  <a:lnTo>
                    <a:pt x="1183482" y="114300"/>
                  </a:lnTo>
                  <a:lnTo>
                    <a:pt x="1552575" y="71438"/>
                  </a:lnTo>
                  <a:lnTo>
                    <a:pt x="1585913" y="66675"/>
                  </a:lnTo>
                  <a:lnTo>
                    <a:pt x="1624013" y="57150"/>
                  </a:lnTo>
                  <a:lnTo>
                    <a:pt x="1671638" y="35719"/>
                  </a:lnTo>
                  <a:lnTo>
                    <a:pt x="1738313" y="0"/>
                  </a:lnTo>
                  <a:lnTo>
                    <a:pt x="1762125" y="2381"/>
                  </a:lnTo>
                  <a:lnTo>
                    <a:pt x="1824038" y="30956"/>
                  </a:lnTo>
                  <a:lnTo>
                    <a:pt x="1878807" y="61913"/>
                  </a:lnTo>
                  <a:lnTo>
                    <a:pt x="1909763" y="85725"/>
                  </a:lnTo>
                  <a:lnTo>
                    <a:pt x="1950244" y="116681"/>
                  </a:lnTo>
                  <a:lnTo>
                    <a:pt x="1985963" y="150019"/>
                  </a:lnTo>
                  <a:lnTo>
                    <a:pt x="2009775" y="178594"/>
                  </a:lnTo>
                  <a:lnTo>
                    <a:pt x="2019300" y="197644"/>
                  </a:lnTo>
                  <a:lnTo>
                    <a:pt x="2026444" y="216694"/>
                  </a:lnTo>
                  <a:lnTo>
                    <a:pt x="2031207" y="245269"/>
                  </a:lnTo>
                  <a:lnTo>
                    <a:pt x="2026444" y="257175"/>
                  </a:lnTo>
                  <a:lnTo>
                    <a:pt x="2007394" y="285750"/>
                  </a:lnTo>
                  <a:lnTo>
                    <a:pt x="1943100" y="350044"/>
                  </a:lnTo>
                  <a:lnTo>
                    <a:pt x="1907382" y="442913"/>
                  </a:lnTo>
                  <a:lnTo>
                    <a:pt x="1850232" y="604838"/>
                  </a:lnTo>
                  <a:lnTo>
                    <a:pt x="1816894" y="711994"/>
                  </a:lnTo>
                  <a:lnTo>
                    <a:pt x="1793082" y="759619"/>
                  </a:lnTo>
                  <a:lnTo>
                    <a:pt x="1769269" y="795338"/>
                  </a:lnTo>
                  <a:lnTo>
                    <a:pt x="1745457" y="819150"/>
                  </a:lnTo>
                  <a:lnTo>
                    <a:pt x="1716882" y="835819"/>
                  </a:lnTo>
                  <a:lnTo>
                    <a:pt x="1695450" y="840581"/>
                  </a:lnTo>
                  <a:lnTo>
                    <a:pt x="1678782" y="840581"/>
                  </a:lnTo>
                  <a:lnTo>
                    <a:pt x="1647825" y="835819"/>
                  </a:lnTo>
                  <a:lnTo>
                    <a:pt x="1624013" y="821531"/>
                  </a:lnTo>
                  <a:lnTo>
                    <a:pt x="1604963" y="607219"/>
                  </a:lnTo>
                  <a:lnTo>
                    <a:pt x="1621632" y="500063"/>
                  </a:lnTo>
                  <a:lnTo>
                    <a:pt x="1652588" y="357188"/>
                  </a:lnTo>
                  <a:lnTo>
                    <a:pt x="1669257" y="278606"/>
                  </a:lnTo>
                  <a:lnTo>
                    <a:pt x="1669257" y="266700"/>
                  </a:lnTo>
                  <a:lnTo>
                    <a:pt x="1659732" y="247650"/>
                  </a:lnTo>
                  <a:lnTo>
                    <a:pt x="1645444" y="230981"/>
                  </a:lnTo>
                  <a:lnTo>
                    <a:pt x="1628775" y="214313"/>
                  </a:lnTo>
                  <a:lnTo>
                    <a:pt x="1607344" y="204788"/>
                  </a:lnTo>
                  <a:lnTo>
                    <a:pt x="1576388" y="202406"/>
                  </a:lnTo>
                  <a:lnTo>
                    <a:pt x="1314450" y="233363"/>
                  </a:lnTo>
                  <a:lnTo>
                    <a:pt x="1000125" y="273844"/>
                  </a:lnTo>
                  <a:lnTo>
                    <a:pt x="823913" y="311944"/>
                  </a:lnTo>
                  <a:lnTo>
                    <a:pt x="452438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0A68A342-193B-4D00-9551-FBD375362D62}"/>
                </a:ext>
              </a:extLst>
            </p:cNvPr>
            <p:cNvSpPr/>
            <p:nvPr/>
          </p:nvSpPr>
          <p:spPr>
            <a:xfrm>
              <a:off x="4811713" y="2176463"/>
              <a:ext cx="1527175" cy="301625"/>
            </a:xfrm>
            <a:custGeom>
              <a:avLst/>
              <a:gdLst>
                <a:gd name="connsiteX0" fmla="*/ 433388 w 1526382"/>
                <a:gd name="connsiteY0" fmla="*/ 250031 h 302418"/>
                <a:gd name="connsiteX1" fmla="*/ 42863 w 1526382"/>
                <a:gd name="connsiteY1" fmla="*/ 302418 h 302418"/>
                <a:gd name="connsiteX2" fmla="*/ 0 w 1526382"/>
                <a:gd name="connsiteY2" fmla="*/ 145256 h 302418"/>
                <a:gd name="connsiteX3" fmla="*/ 342900 w 1526382"/>
                <a:gd name="connsiteY3" fmla="*/ 107156 h 302418"/>
                <a:gd name="connsiteX4" fmla="*/ 697707 w 1526382"/>
                <a:gd name="connsiteY4" fmla="*/ 66675 h 302418"/>
                <a:gd name="connsiteX5" fmla="*/ 862013 w 1526382"/>
                <a:gd name="connsiteY5" fmla="*/ 52387 h 302418"/>
                <a:gd name="connsiteX6" fmla="*/ 1524000 w 1526382"/>
                <a:gd name="connsiteY6" fmla="*/ 0 h 302418"/>
                <a:gd name="connsiteX7" fmla="*/ 1526382 w 1526382"/>
                <a:gd name="connsiteY7" fmla="*/ 250031 h 302418"/>
                <a:gd name="connsiteX8" fmla="*/ 1490663 w 1526382"/>
                <a:gd name="connsiteY8" fmla="*/ 245268 h 302418"/>
                <a:gd name="connsiteX9" fmla="*/ 1393032 w 1526382"/>
                <a:gd name="connsiteY9" fmla="*/ 192881 h 302418"/>
                <a:gd name="connsiteX10" fmla="*/ 1316832 w 1526382"/>
                <a:gd name="connsiteY10" fmla="*/ 159543 h 302418"/>
                <a:gd name="connsiteX11" fmla="*/ 862013 w 1526382"/>
                <a:gd name="connsiteY11" fmla="*/ 207168 h 302418"/>
                <a:gd name="connsiteX12" fmla="*/ 690563 w 1526382"/>
                <a:gd name="connsiteY12" fmla="*/ 223837 h 302418"/>
                <a:gd name="connsiteX13" fmla="*/ 433388 w 1526382"/>
                <a:gd name="connsiteY13" fmla="*/ 2500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382" h="302418">
                  <a:moveTo>
                    <a:pt x="433388" y="250031"/>
                  </a:moveTo>
                  <a:lnTo>
                    <a:pt x="42863" y="302418"/>
                  </a:lnTo>
                  <a:lnTo>
                    <a:pt x="0" y="145256"/>
                  </a:lnTo>
                  <a:lnTo>
                    <a:pt x="342900" y="107156"/>
                  </a:lnTo>
                  <a:lnTo>
                    <a:pt x="697707" y="66675"/>
                  </a:lnTo>
                  <a:lnTo>
                    <a:pt x="862013" y="52387"/>
                  </a:lnTo>
                  <a:lnTo>
                    <a:pt x="1524000" y="0"/>
                  </a:lnTo>
                  <a:lnTo>
                    <a:pt x="1526382" y="250031"/>
                  </a:lnTo>
                  <a:lnTo>
                    <a:pt x="1490663" y="245268"/>
                  </a:lnTo>
                  <a:lnTo>
                    <a:pt x="1393032" y="192881"/>
                  </a:lnTo>
                  <a:lnTo>
                    <a:pt x="1316832" y="159543"/>
                  </a:lnTo>
                  <a:lnTo>
                    <a:pt x="862013" y="207168"/>
                  </a:lnTo>
                  <a:lnTo>
                    <a:pt x="690563" y="223837"/>
                  </a:lnTo>
                  <a:lnTo>
                    <a:pt x="4333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">
              <a:extLst>
                <a:ext uri="{FF2B5EF4-FFF2-40B4-BE49-F238E27FC236}">
                  <a16:creationId xmlns:a16="http://schemas.microsoft.com/office/drawing/2014/main" id="{C14F898E-2E9A-4681-9C1A-39C6FD12BEC8}"/>
                </a:ext>
              </a:extLst>
            </p:cNvPr>
            <p:cNvSpPr/>
            <p:nvPr/>
          </p:nvSpPr>
          <p:spPr>
            <a:xfrm>
              <a:off x="5292725" y="1287463"/>
              <a:ext cx="481013" cy="1500187"/>
            </a:xfrm>
            <a:custGeom>
              <a:avLst/>
              <a:gdLst>
                <a:gd name="connsiteX0" fmla="*/ 413359 w 481000"/>
                <a:gd name="connsiteY0" fmla="*/ 796655 h 1500618"/>
                <a:gd name="connsiteX1" fmla="*/ 410854 w 481000"/>
                <a:gd name="connsiteY1" fmla="*/ 954483 h 1500618"/>
                <a:gd name="connsiteX2" fmla="*/ 408349 w 481000"/>
                <a:gd name="connsiteY2" fmla="*/ 1079743 h 1500618"/>
                <a:gd name="connsiteX3" fmla="*/ 413359 w 481000"/>
                <a:gd name="connsiteY3" fmla="*/ 1453019 h 1500618"/>
                <a:gd name="connsiteX4" fmla="*/ 182880 w 481000"/>
                <a:gd name="connsiteY4" fmla="*/ 1500618 h 1500618"/>
                <a:gd name="connsiteX5" fmla="*/ 187891 w 481000"/>
                <a:gd name="connsiteY5" fmla="*/ 1097280 h 1500618"/>
                <a:gd name="connsiteX6" fmla="*/ 185385 w 481000"/>
                <a:gd name="connsiteY6" fmla="*/ 964504 h 1500618"/>
                <a:gd name="connsiteX7" fmla="*/ 187891 w 481000"/>
                <a:gd name="connsiteY7" fmla="*/ 618785 h 1500618"/>
                <a:gd name="connsiteX8" fmla="*/ 185385 w 481000"/>
                <a:gd name="connsiteY8" fmla="*/ 470978 h 1500618"/>
                <a:gd name="connsiteX9" fmla="*/ 187891 w 481000"/>
                <a:gd name="connsiteY9" fmla="*/ 380791 h 1500618"/>
                <a:gd name="connsiteX10" fmla="*/ 182880 w 481000"/>
                <a:gd name="connsiteY10" fmla="*/ 300624 h 1500618"/>
                <a:gd name="connsiteX11" fmla="*/ 175365 w 481000"/>
                <a:gd name="connsiteY11" fmla="*/ 235489 h 1500618"/>
                <a:gd name="connsiteX12" fmla="*/ 165344 w 481000"/>
                <a:gd name="connsiteY12" fmla="*/ 197911 h 1500618"/>
                <a:gd name="connsiteX13" fmla="*/ 152818 w 481000"/>
                <a:gd name="connsiteY13" fmla="*/ 170354 h 1500618"/>
                <a:gd name="connsiteX14" fmla="*/ 132776 w 481000"/>
                <a:gd name="connsiteY14" fmla="*/ 137786 h 1500618"/>
                <a:gd name="connsiteX15" fmla="*/ 112734 w 481000"/>
                <a:gd name="connsiteY15" fmla="*/ 115239 h 1500618"/>
                <a:gd name="connsiteX16" fmla="*/ 92693 w 481000"/>
                <a:gd name="connsiteY16" fmla="*/ 97703 h 1500618"/>
                <a:gd name="connsiteX17" fmla="*/ 77662 w 481000"/>
                <a:gd name="connsiteY17" fmla="*/ 90187 h 1500618"/>
                <a:gd name="connsiteX18" fmla="*/ 52609 w 481000"/>
                <a:gd name="connsiteY18" fmla="*/ 77661 h 1500618"/>
                <a:gd name="connsiteX19" fmla="*/ 27557 w 481000"/>
                <a:gd name="connsiteY19" fmla="*/ 67640 h 1500618"/>
                <a:gd name="connsiteX20" fmla="*/ 15031 w 481000"/>
                <a:gd name="connsiteY20" fmla="*/ 57619 h 1500618"/>
                <a:gd name="connsiteX21" fmla="*/ 5011 w 481000"/>
                <a:gd name="connsiteY21" fmla="*/ 42588 h 1500618"/>
                <a:gd name="connsiteX22" fmla="*/ 0 w 481000"/>
                <a:gd name="connsiteY22" fmla="*/ 27557 h 1500618"/>
                <a:gd name="connsiteX23" fmla="*/ 5011 w 481000"/>
                <a:gd name="connsiteY23" fmla="*/ 12526 h 1500618"/>
                <a:gd name="connsiteX24" fmla="*/ 17537 w 481000"/>
                <a:gd name="connsiteY24" fmla="*/ 2505 h 1500618"/>
                <a:gd name="connsiteX25" fmla="*/ 42589 w 481000"/>
                <a:gd name="connsiteY25" fmla="*/ 0 h 1500618"/>
                <a:gd name="connsiteX26" fmla="*/ 77662 w 481000"/>
                <a:gd name="connsiteY26" fmla="*/ 0 h 1500618"/>
                <a:gd name="connsiteX27" fmla="*/ 135281 w 481000"/>
                <a:gd name="connsiteY27" fmla="*/ 5010 h 1500618"/>
                <a:gd name="connsiteX28" fmla="*/ 227974 w 481000"/>
                <a:gd name="connsiteY28" fmla="*/ 20041 h 1500618"/>
                <a:gd name="connsiteX29" fmla="*/ 295614 w 481000"/>
                <a:gd name="connsiteY29" fmla="*/ 35072 h 1500618"/>
                <a:gd name="connsiteX30" fmla="*/ 360750 w 481000"/>
                <a:gd name="connsiteY30" fmla="*/ 57619 h 1500618"/>
                <a:gd name="connsiteX31" fmla="*/ 400833 w 481000"/>
                <a:gd name="connsiteY31" fmla="*/ 75156 h 1500618"/>
                <a:gd name="connsiteX32" fmla="*/ 443422 w 481000"/>
                <a:gd name="connsiteY32" fmla="*/ 100208 h 1500618"/>
                <a:gd name="connsiteX33" fmla="*/ 460958 w 481000"/>
                <a:gd name="connsiteY33" fmla="*/ 112734 h 1500618"/>
                <a:gd name="connsiteX34" fmla="*/ 473484 w 481000"/>
                <a:gd name="connsiteY34" fmla="*/ 130270 h 1500618"/>
                <a:gd name="connsiteX35" fmla="*/ 478494 w 481000"/>
                <a:gd name="connsiteY35" fmla="*/ 145302 h 1500618"/>
                <a:gd name="connsiteX36" fmla="*/ 481000 w 481000"/>
                <a:gd name="connsiteY36" fmla="*/ 167848 h 1500618"/>
                <a:gd name="connsiteX37" fmla="*/ 473484 w 481000"/>
                <a:gd name="connsiteY37" fmla="*/ 197911 h 1500618"/>
                <a:gd name="connsiteX38" fmla="*/ 445927 w 481000"/>
                <a:gd name="connsiteY38" fmla="*/ 230479 h 1500618"/>
                <a:gd name="connsiteX39" fmla="*/ 428390 w 481000"/>
                <a:gd name="connsiteY39" fmla="*/ 250520 h 1500618"/>
                <a:gd name="connsiteX40" fmla="*/ 413359 w 481000"/>
                <a:gd name="connsiteY40" fmla="*/ 288098 h 1500618"/>
                <a:gd name="connsiteX41" fmla="*/ 408349 w 481000"/>
                <a:gd name="connsiteY41" fmla="*/ 350728 h 1500618"/>
                <a:gd name="connsiteX42" fmla="*/ 410854 w 481000"/>
                <a:gd name="connsiteY42" fmla="*/ 463463 h 1500618"/>
                <a:gd name="connsiteX43" fmla="*/ 413359 w 481000"/>
                <a:gd name="connsiteY43" fmla="*/ 561166 h 1500618"/>
                <a:gd name="connsiteX44" fmla="*/ 413359 w 481000"/>
                <a:gd name="connsiteY44" fmla="*/ 7966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1000" h="1500618">
                  <a:moveTo>
                    <a:pt x="413359" y="796655"/>
                  </a:moveTo>
                  <a:lnTo>
                    <a:pt x="410854" y="954483"/>
                  </a:lnTo>
                  <a:lnTo>
                    <a:pt x="408349" y="1079743"/>
                  </a:lnTo>
                  <a:lnTo>
                    <a:pt x="413359" y="1453019"/>
                  </a:lnTo>
                  <a:lnTo>
                    <a:pt x="182880" y="1500618"/>
                  </a:lnTo>
                  <a:cubicBezTo>
                    <a:pt x="184550" y="1366172"/>
                    <a:pt x="186221" y="1231726"/>
                    <a:pt x="187891" y="1097280"/>
                  </a:cubicBezTo>
                  <a:cubicBezTo>
                    <a:pt x="187056" y="1053021"/>
                    <a:pt x="186220" y="1008763"/>
                    <a:pt x="185385" y="964504"/>
                  </a:cubicBezTo>
                  <a:cubicBezTo>
                    <a:pt x="186220" y="849264"/>
                    <a:pt x="187056" y="734025"/>
                    <a:pt x="187891" y="618785"/>
                  </a:cubicBezTo>
                  <a:cubicBezTo>
                    <a:pt x="187056" y="569516"/>
                    <a:pt x="186220" y="520247"/>
                    <a:pt x="185385" y="470978"/>
                  </a:cubicBezTo>
                  <a:cubicBezTo>
                    <a:pt x="186220" y="440916"/>
                    <a:pt x="187056" y="410853"/>
                    <a:pt x="187891" y="380791"/>
                  </a:cubicBezTo>
                  <a:lnTo>
                    <a:pt x="182880" y="300624"/>
                  </a:lnTo>
                  <a:lnTo>
                    <a:pt x="175365" y="235489"/>
                  </a:lnTo>
                  <a:lnTo>
                    <a:pt x="165344" y="197911"/>
                  </a:lnTo>
                  <a:lnTo>
                    <a:pt x="152818" y="170354"/>
                  </a:lnTo>
                  <a:lnTo>
                    <a:pt x="132776" y="137786"/>
                  </a:lnTo>
                  <a:lnTo>
                    <a:pt x="112734" y="115239"/>
                  </a:lnTo>
                  <a:lnTo>
                    <a:pt x="92693" y="97703"/>
                  </a:lnTo>
                  <a:lnTo>
                    <a:pt x="77662" y="90187"/>
                  </a:lnTo>
                  <a:lnTo>
                    <a:pt x="52609" y="77661"/>
                  </a:lnTo>
                  <a:lnTo>
                    <a:pt x="27557" y="67640"/>
                  </a:lnTo>
                  <a:lnTo>
                    <a:pt x="15031" y="57619"/>
                  </a:lnTo>
                  <a:lnTo>
                    <a:pt x="5011" y="42588"/>
                  </a:lnTo>
                  <a:lnTo>
                    <a:pt x="0" y="27557"/>
                  </a:lnTo>
                  <a:lnTo>
                    <a:pt x="5011" y="12526"/>
                  </a:lnTo>
                  <a:lnTo>
                    <a:pt x="17537" y="2505"/>
                  </a:lnTo>
                  <a:lnTo>
                    <a:pt x="42589" y="0"/>
                  </a:lnTo>
                  <a:lnTo>
                    <a:pt x="77662" y="0"/>
                  </a:lnTo>
                  <a:lnTo>
                    <a:pt x="135281" y="5010"/>
                  </a:lnTo>
                  <a:lnTo>
                    <a:pt x="227974" y="20041"/>
                  </a:lnTo>
                  <a:lnTo>
                    <a:pt x="295614" y="35072"/>
                  </a:lnTo>
                  <a:lnTo>
                    <a:pt x="360750" y="57619"/>
                  </a:lnTo>
                  <a:lnTo>
                    <a:pt x="400833" y="75156"/>
                  </a:lnTo>
                  <a:lnTo>
                    <a:pt x="443422" y="100208"/>
                  </a:lnTo>
                  <a:lnTo>
                    <a:pt x="460958" y="112734"/>
                  </a:lnTo>
                  <a:lnTo>
                    <a:pt x="473484" y="130270"/>
                  </a:lnTo>
                  <a:lnTo>
                    <a:pt x="478494" y="145302"/>
                  </a:lnTo>
                  <a:lnTo>
                    <a:pt x="481000" y="167848"/>
                  </a:lnTo>
                  <a:lnTo>
                    <a:pt x="473484" y="197911"/>
                  </a:lnTo>
                  <a:lnTo>
                    <a:pt x="445927" y="230479"/>
                  </a:lnTo>
                  <a:lnTo>
                    <a:pt x="428390" y="250520"/>
                  </a:lnTo>
                  <a:lnTo>
                    <a:pt x="413359" y="288098"/>
                  </a:lnTo>
                  <a:lnTo>
                    <a:pt x="408349" y="350728"/>
                  </a:lnTo>
                  <a:lnTo>
                    <a:pt x="410854" y="463463"/>
                  </a:lnTo>
                  <a:lnTo>
                    <a:pt x="413359" y="561166"/>
                  </a:lnTo>
                  <a:lnTo>
                    <a:pt x="413359" y="7966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DE3F215F-4A38-453B-89CA-44CB7476B8B6}"/>
                </a:ext>
              </a:extLst>
            </p:cNvPr>
            <p:cNvSpPr/>
            <p:nvPr/>
          </p:nvSpPr>
          <p:spPr>
            <a:xfrm>
              <a:off x="3854450" y="2514600"/>
              <a:ext cx="3482975" cy="603250"/>
            </a:xfrm>
            <a:custGeom>
              <a:avLst/>
              <a:gdLst>
                <a:gd name="connsiteX0" fmla="*/ 2079625 w 3482975"/>
                <a:gd name="connsiteY0" fmla="*/ 298450 h 603250"/>
                <a:gd name="connsiteX1" fmla="*/ 1758950 w 3482975"/>
                <a:gd name="connsiteY1" fmla="*/ 333375 h 603250"/>
                <a:gd name="connsiteX2" fmla="*/ 1454150 w 3482975"/>
                <a:gd name="connsiteY2" fmla="*/ 374650 h 603250"/>
                <a:gd name="connsiteX3" fmla="*/ 1158875 w 3482975"/>
                <a:gd name="connsiteY3" fmla="*/ 422275 h 603250"/>
                <a:gd name="connsiteX4" fmla="*/ 904875 w 3482975"/>
                <a:gd name="connsiteY4" fmla="*/ 476250 h 603250"/>
                <a:gd name="connsiteX5" fmla="*/ 727075 w 3482975"/>
                <a:gd name="connsiteY5" fmla="*/ 517525 h 603250"/>
                <a:gd name="connsiteX6" fmla="*/ 644525 w 3482975"/>
                <a:gd name="connsiteY6" fmla="*/ 542925 h 603250"/>
                <a:gd name="connsiteX7" fmla="*/ 593725 w 3482975"/>
                <a:gd name="connsiteY7" fmla="*/ 565150 h 603250"/>
                <a:gd name="connsiteX8" fmla="*/ 530225 w 3482975"/>
                <a:gd name="connsiteY8" fmla="*/ 603250 h 603250"/>
                <a:gd name="connsiteX9" fmla="*/ 479425 w 3482975"/>
                <a:gd name="connsiteY9" fmla="*/ 600075 h 603250"/>
                <a:gd name="connsiteX10" fmla="*/ 403225 w 3482975"/>
                <a:gd name="connsiteY10" fmla="*/ 581025 h 603250"/>
                <a:gd name="connsiteX11" fmla="*/ 339725 w 3482975"/>
                <a:gd name="connsiteY11" fmla="*/ 555625 h 603250"/>
                <a:gd name="connsiteX12" fmla="*/ 260350 w 3482975"/>
                <a:gd name="connsiteY12" fmla="*/ 511175 h 603250"/>
                <a:gd name="connsiteX13" fmla="*/ 200025 w 3482975"/>
                <a:gd name="connsiteY13" fmla="*/ 473075 h 603250"/>
                <a:gd name="connsiteX14" fmla="*/ 111125 w 3482975"/>
                <a:gd name="connsiteY14" fmla="*/ 403225 h 603250"/>
                <a:gd name="connsiteX15" fmla="*/ 41275 w 3482975"/>
                <a:gd name="connsiteY15" fmla="*/ 339725 h 603250"/>
                <a:gd name="connsiteX16" fmla="*/ 25400 w 3482975"/>
                <a:gd name="connsiteY16" fmla="*/ 323850 h 603250"/>
                <a:gd name="connsiteX17" fmla="*/ 9525 w 3482975"/>
                <a:gd name="connsiteY17" fmla="*/ 301625 h 603250"/>
                <a:gd name="connsiteX18" fmla="*/ 0 w 3482975"/>
                <a:gd name="connsiteY18" fmla="*/ 276225 h 603250"/>
                <a:gd name="connsiteX19" fmla="*/ 0 w 3482975"/>
                <a:gd name="connsiteY19" fmla="*/ 263525 h 603250"/>
                <a:gd name="connsiteX20" fmla="*/ 9525 w 3482975"/>
                <a:gd name="connsiteY20" fmla="*/ 257175 h 603250"/>
                <a:gd name="connsiteX21" fmla="*/ 25400 w 3482975"/>
                <a:gd name="connsiteY21" fmla="*/ 254000 h 603250"/>
                <a:gd name="connsiteX22" fmla="*/ 44450 w 3482975"/>
                <a:gd name="connsiteY22" fmla="*/ 257175 h 603250"/>
                <a:gd name="connsiteX23" fmla="*/ 69850 w 3482975"/>
                <a:gd name="connsiteY23" fmla="*/ 266700 h 603250"/>
                <a:gd name="connsiteX24" fmla="*/ 123825 w 3482975"/>
                <a:gd name="connsiteY24" fmla="*/ 298450 h 603250"/>
                <a:gd name="connsiteX25" fmla="*/ 187325 w 3482975"/>
                <a:gd name="connsiteY25" fmla="*/ 330200 h 603250"/>
                <a:gd name="connsiteX26" fmla="*/ 247650 w 3482975"/>
                <a:gd name="connsiteY26" fmla="*/ 352425 h 603250"/>
                <a:gd name="connsiteX27" fmla="*/ 307975 w 3482975"/>
                <a:gd name="connsiteY27" fmla="*/ 371475 h 603250"/>
                <a:gd name="connsiteX28" fmla="*/ 371475 w 3482975"/>
                <a:gd name="connsiteY28" fmla="*/ 377825 h 603250"/>
                <a:gd name="connsiteX29" fmla="*/ 454025 w 3482975"/>
                <a:gd name="connsiteY29" fmla="*/ 374650 h 603250"/>
                <a:gd name="connsiteX30" fmla="*/ 609600 w 3482975"/>
                <a:gd name="connsiteY30" fmla="*/ 358775 h 603250"/>
                <a:gd name="connsiteX31" fmla="*/ 673100 w 3482975"/>
                <a:gd name="connsiteY31" fmla="*/ 342900 h 603250"/>
                <a:gd name="connsiteX32" fmla="*/ 958850 w 3482975"/>
                <a:gd name="connsiteY32" fmla="*/ 282575 h 603250"/>
                <a:gd name="connsiteX33" fmla="*/ 1250950 w 3482975"/>
                <a:gd name="connsiteY33" fmla="*/ 231775 h 603250"/>
                <a:gd name="connsiteX34" fmla="*/ 1466850 w 3482975"/>
                <a:gd name="connsiteY34" fmla="*/ 200025 h 603250"/>
                <a:gd name="connsiteX35" fmla="*/ 1654175 w 3482975"/>
                <a:gd name="connsiteY35" fmla="*/ 171450 h 603250"/>
                <a:gd name="connsiteX36" fmla="*/ 1838325 w 3482975"/>
                <a:gd name="connsiteY36" fmla="*/ 155575 h 603250"/>
                <a:gd name="connsiteX37" fmla="*/ 2035175 w 3482975"/>
                <a:gd name="connsiteY37" fmla="*/ 136525 h 603250"/>
                <a:gd name="connsiteX38" fmla="*/ 2320925 w 3482975"/>
                <a:gd name="connsiteY38" fmla="*/ 111125 h 603250"/>
                <a:gd name="connsiteX39" fmla="*/ 2616200 w 3482975"/>
                <a:gd name="connsiteY39" fmla="*/ 85725 h 603250"/>
                <a:gd name="connsiteX40" fmla="*/ 2924175 w 3482975"/>
                <a:gd name="connsiteY40" fmla="*/ 66675 h 603250"/>
                <a:gd name="connsiteX41" fmla="*/ 3054350 w 3482975"/>
                <a:gd name="connsiteY41" fmla="*/ 0 h 603250"/>
                <a:gd name="connsiteX42" fmla="*/ 3111500 w 3482975"/>
                <a:gd name="connsiteY42" fmla="*/ 6350 h 603250"/>
                <a:gd name="connsiteX43" fmla="*/ 3257550 w 3482975"/>
                <a:gd name="connsiteY43" fmla="*/ 50800 h 603250"/>
                <a:gd name="connsiteX44" fmla="*/ 3371850 w 3482975"/>
                <a:gd name="connsiteY44" fmla="*/ 95250 h 603250"/>
                <a:gd name="connsiteX45" fmla="*/ 3413125 w 3482975"/>
                <a:gd name="connsiteY45" fmla="*/ 117475 h 603250"/>
                <a:gd name="connsiteX46" fmla="*/ 3448050 w 3482975"/>
                <a:gd name="connsiteY46" fmla="*/ 142875 h 603250"/>
                <a:gd name="connsiteX47" fmla="*/ 3467100 w 3482975"/>
                <a:gd name="connsiteY47" fmla="*/ 165100 h 603250"/>
                <a:gd name="connsiteX48" fmla="*/ 3479800 w 3482975"/>
                <a:gd name="connsiteY48" fmla="*/ 190500 h 603250"/>
                <a:gd name="connsiteX49" fmla="*/ 3482975 w 3482975"/>
                <a:gd name="connsiteY49" fmla="*/ 222250 h 603250"/>
                <a:gd name="connsiteX50" fmla="*/ 3470275 w 3482975"/>
                <a:gd name="connsiteY50" fmla="*/ 247650 h 603250"/>
                <a:gd name="connsiteX51" fmla="*/ 3438525 w 3482975"/>
                <a:gd name="connsiteY51" fmla="*/ 273050 h 603250"/>
                <a:gd name="connsiteX52" fmla="*/ 3384550 w 3482975"/>
                <a:gd name="connsiteY52" fmla="*/ 285750 h 603250"/>
                <a:gd name="connsiteX53" fmla="*/ 3352800 w 3482975"/>
                <a:gd name="connsiteY53" fmla="*/ 288925 h 603250"/>
                <a:gd name="connsiteX54" fmla="*/ 3228975 w 3482975"/>
                <a:gd name="connsiteY54" fmla="*/ 282575 h 603250"/>
                <a:gd name="connsiteX55" fmla="*/ 3048000 w 3482975"/>
                <a:gd name="connsiteY55" fmla="*/ 273050 h 603250"/>
                <a:gd name="connsiteX56" fmla="*/ 2879725 w 3482975"/>
                <a:gd name="connsiteY56" fmla="*/ 266700 h 603250"/>
                <a:gd name="connsiteX57" fmla="*/ 2701925 w 3482975"/>
                <a:gd name="connsiteY57" fmla="*/ 266700 h 603250"/>
                <a:gd name="connsiteX58" fmla="*/ 2505075 w 3482975"/>
                <a:gd name="connsiteY58" fmla="*/ 273050 h 603250"/>
                <a:gd name="connsiteX59" fmla="*/ 2079625 w 3482975"/>
                <a:gd name="connsiteY59" fmla="*/ 2984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82975" h="603250">
                  <a:moveTo>
                    <a:pt x="2079625" y="298450"/>
                  </a:moveTo>
                  <a:lnTo>
                    <a:pt x="1758950" y="333375"/>
                  </a:lnTo>
                  <a:lnTo>
                    <a:pt x="1454150" y="374650"/>
                  </a:lnTo>
                  <a:lnTo>
                    <a:pt x="1158875" y="422275"/>
                  </a:lnTo>
                  <a:lnTo>
                    <a:pt x="904875" y="476250"/>
                  </a:lnTo>
                  <a:lnTo>
                    <a:pt x="727075" y="517525"/>
                  </a:lnTo>
                  <a:lnTo>
                    <a:pt x="644525" y="542925"/>
                  </a:lnTo>
                  <a:lnTo>
                    <a:pt x="593725" y="565150"/>
                  </a:lnTo>
                  <a:lnTo>
                    <a:pt x="530225" y="603250"/>
                  </a:lnTo>
                  <a:lnTo>
                    <a:pt x="479425" y="600075"/>
                  </a:lnTo>
                  <a:lnTo>
                    <a:pt x="403225" y="581025"/>
                  </a:lnTo>
                  <a:lnTo>
                    <a:pt x="339725" y="555625"/>
                  </a:lnTo>
                  <a:lnTo>
                    <a:pt x="260350" y="511175"/>
                  </a:lnTo>
                  <a:lnTo>
                    <a:pt x="200025" y="473075"/>
                  </a:lnTo>
                  <a:lnTo>
                    <a:pt x="111125" y="403225"/>
                  </a:lnTo>
                  <a:lnTo>
                    <a:pt x="41275" y="339725"/>
                  </a:lnTo>
                  <a:lnTo>
                    <a:pt x="25400" y="323850"/>
                  </a:lnTo>
                  <a:lnTo>
                    <a:pt x="9525" y="301625"/>
                  </a:lnTo>
                  <a:lnTo>
                    <a:pt x="0" y="276225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25400" y="254000"/>
                  </a:lnTo>
                  <a:lnTo>
                    <a:pt x="44450" y="257175"/>
                  </a:lnTo>
                  <a:lnTo>
                    <a:pt x="69850" y="266700"/>
                  </a:lnTo>
                  <a:lnTo>
                    <a:pt x="123825" y="298450"/>
                  </a:lnTo>
                  <a:lnTo>
                    <a:pt x="187325" y="330200"/>
                  </a:lnTo>
                  <a:lnTo>
                    <a:pt x="247650" y="352425"/>
                  </a:lnTo>
                  <a:lnTo>
                    <a:pt x="307975" y="371475"/>
                  </a:lnTo>
                  <a:lnTo>
                    <a:pt x="371475" y="377825"/>
                  </a:lnTo>
                  <a:lnTo>
                    <a:pt x="454025" y="374650"/>
                  </a:lnTo>
                  <a:lnTo>
                    <a:pt x="609600" y="358775"/>
                  </a:lnTo>
                  <a:lnTo>
                    <a:pt x="673100" y="342900"/>
                  </a:lnTo>
                  <a:lnTo>
                    <a:pt x="958850" y="282575"/>
                  </a:lnTo>
                  <a:lnTo>
                    <a:pt x="1250950" y="231775"/>
                  </a:lnTo>
                  <a:lnTo>
                    <a:pt x="1466850" y="200025"/>
                  </a:lnTo>
                  <a:lnTo>
                    <a:pt x="1654175" y="171450"/>
                  </a:lnTo>
                  <a:lnTo>
                    <a:pt x="1838325" y="155575"/>
                  </a:lnTo>
                  <a:lnTo>
                    <a:pt x="2035175" y="136525"/>
                  </a:lnTo>
                  <a:lnTo>
                    <a:pt x="2320925" y="111125"/>
                  </a:lnTo>
                  <a:lnTo>
                    <a:pt x="2616200" y="85725"/>
                  </a:lnTo>
                  <a:lnTo>
                    <a:pt x="2924175" y="66675"/>
                  </a:lnTo>
                  <a:lnTo>
                    <a:pt x="3054350" y="0"/>
                  </a:lnTo>
                  <a:lnTo>
                    <a:pt x="3111500" y="6350"/>
                  </a:lnTo>
                  <a:lnTo>
                    <a:pt x="3257550" y="50800"/>
                  </a:lnTo>
                  <a:lnTo>
                    <a:pt x="3371850" y="95250"/>
                  </a:lnTo>
                  <a:lnTo>
                    <a:pt x="3413125" y="117475"/>
                  </a:lnTo>
                  <a:lnTo>
                    <a:pt x="3448050" y="142875"/>
                  </a:lnTo>
                  <a:lnTo>
                    <a:pt x="3467100" y="165100"/>
                  </a:lnTo>
                  <a:lnTo>
                    <a:pt x="3479800" y="190500"/>
                  </a:lnTo>
                  <a:lnTo>
                    <a:pt x="3482975" y="222250"/>
                  </a:lnTo>
                  <a:lnTo>
                    <a:pt x="3470275" y="247650"/>
                  </a:lnTo>
                  <a:lnTo>
                    <a:pt x="3438525" y="273050"/>
                  </a:lnTo>
                  <a:lnTo>
                    <a:pt x="3384550" y="285750"/>
                  </a:lnTo>
                  <a:lnTo>
                    <a:pt x="3352800" y="288925"/>
                  </a:lnTo>
                  <a:lnTo>
                    <a:pt x="3228975" y="282575"/>
                  </a:lnTo>
                  <a:lnTo>
                    <a:pt x="3048000" y="273050"/>
                  </a:lnTo>
                  <a:lnTo>
                    <a:pt x="2879725" y="266700"/>
                  </a:lnTo>
                  <a:lnTo>
                    <a:pt x="2701925" y="266700"/>
                  </a:lnTo>
                  <a:lnTo>
                    <a:pt x="2505075" y="273050"/>
                  </a:lnTo>
                  <a:lnTo>
                    <a:pt x="2079625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FA00FD7C-6A55-4BD7-8718-C61B7F5C2639}"/>
                </a:ext>
              </a:extLst>
            </p:cNvPr>
            <p:cNvSpPr/>
            <p:nvPr/>
          </p:nvSpPr>
          <p:spPr>
            <a:xfrm>
              <a:off x="4827588" y="3046413"/>
              <a:ext cx="1846262" cy="1570037"/>
            </a:xfrm>
            <a:custGeom>
              <a:avLst/>
              <a:gdLst>
                <a:gd name="connsiteX0" fmla="*/ 788187 w 1846830"/>
                <a:gd name="connsiteY0" fmla="*/ 291063 h 1568647"/>
                <a:gd name="connsiteX1" fmla="*/ 92728 w 1846830"/>
                <a:gd name="connsiteY1" fmla="*/ 363185 h 1568647"/>
                <a:gd name="connsiteX2" fmla="*/ 0 w 1846830"/>
                <a:gd name="connsiteY2" fmla="*/ 213790 h 1568647"/>
                <a:gd name="connsiteX3" fmla="*/ 141667 w 1846830"/>
                <a:gd name="connsiteY3" fmla="*/ 221517 h 1568647"/>
                <a:gd name="connsiteX4" fmla="*/ 674853 w 1846830"/>
                <a:gd name="connsiteY4" fmla="*/ 157123 h 1568647"/>
                <a:gd name="connsiteX5" fmla="*/ 1396070 w 1846830"/>
                <a:gd name="connsiteY5" fmla="*/ 69546 h 1568647"/>
                <a:gd name="connsiteX6" fmla="*/ 1481070 w 1846830"/>
                <a:gd name="connsiteY6" fmla="*/ 25758 h 1568647"/>
                <a:gd name="connsiteX7" fmla="*/ 1522283 w 1846830"/>
                <a:gd name="connsiteY7" fmla="*/ 0 h 1568647"/>
                <a:gd name="connsiteX8" fmla="*/ 1555768 w 1846830"/>
                <a:gd name="connsiteY8" fmla="*/ 12879 h 1568647"/>
                <a:gd name="connsiteX9" fmla="*/ 1656223 w 1846830"/>
                <a:gd name="connsiteY9" fmla="*/ 66971 h 1568647"/>
                <a:gd name="connsiteX10" fmla="*/ 1733496 w 1846830"/>
                <a:gd name="connsiteY10" fmla="*/ 115910 h 1568647"/>
                <a:gd name="connsiteX11" fmla="*/ 1787587 w 1846830"/>
                <a:gd name="connsiteY11" fmla="*/ 159698 h 1568647"/>
                <a:gd name="connsiteX12" fmla="*/ 1815921 w 1846830"/>
                <a:gd name="connsiteY12" fmla="*/ 190608 h 1568647"/>
                <a:gd name="connsiteX13" fmla="*/ 1831375 w 1846830"/>
                <a:gd name="connsiteY13" fmla="*/ 213790 h 1568647"/>
                <a:gd name="connsiteX14" fmla="*/ 1844254 w 1846830"/>
                <a:gd name="connsiteY14" fmla="*/ 242123 h 1568647"/>
                <a:gd name="connsiteX15" fmla="*/ 1846830 w 1846830"/>
                <a:gd name="connsiteY15" fmla="*/ 265305 h 1568647"/>
                <a:gd name="connsiteX16" fmla="*/ 1839103 w 1846830"/>
                <a:gd name="connsiteY16" fmla="*/ 301366 h 1568647"/>
                <a:gd name="connsiteX17" fmla="*/ 1813345 w 1846830"/>
                <a:gd name="connsiteY17" fmla="*/ 337427 h 1568647"/>
                <a:gd name="connsiteX18" fmla="*/ 1787587 w 1846830"/>
                <a:gd name="connsiteY18" fmla="*/ 363185 h 1568647"/>
                <a:gd name="connsiteX19" fmla="*/ 1769557 w 1846830"/>
                <a:gd name="connsiteY19" fmla="*/ 383791 h 1568647"/>
                <a:gd name="connsiteX20" fmla="*/ 1754102 w 1846830"/>
                <a:gd name="connsiteY20" fmla="*/ 417276 h 1568647"/>
                <a:gd name="connsiteX21" fmla="*/ 1748951 w 1846830"/>
                <a:gd name="connsiteY21" fmla="*/ 458488 h 1568647"/>
                <a:gd name="connsiteX22" fmla="*/ 1748951 w 1846830"/>
                <a:gd name="connsiteY22" fmla="*/ 716066 h 1568647"/>
                <a:gd name="connsiteX23" fmla="*/ 1751526 w 1846830"/>
                <a:gd name="connsiteY23" fmla="*/ 1086977 h 1568647"/>
                <a:gd name="connsiteX24" fmla="*/ 1746375 w 1846830"/>
                <a:gd name="connsiteY24" fmla="*/ 1388343 h 1568647"/>
                <a:gd name="connsiteX25" fmla="*/ 1743799 w 1846830"/>
                <a:gd name="connsiteY25" fmla="*/ 1450162 h 1568647"/>
                <a:gd name="connsiteX26" fmla="*/ 1738648 w 1846830"/>
                <a:gd name="connsiteY26" fmla="*/ 1478495 h 1568647"/>
                <a:gd name="connsiteX27" fmla="*/ 1725769 w 1846830"/>
                <a:gd name="connsiteY27" fmla="*/ 1504253 h 1568647"/>
                <a:gd name="connsiteX28" fmla="*/ 1684556 w 1846830"/>
                <a:gd name="connsiteY28" fmla="*/ 1542889 h 1568647"/>
                <a:gd name="connsiteX29" fmla="*/ 1640768 w 1846830"/>
                <a:gd name="connsiteY29" fmla="*/ 1568647 h 1568647"/>
                <a:gd name="connsiteX30" fmla="*/ 1620162 w 1846830"/>
                <a:gd name="connsiteY30" fmla="*/ 1568647 h 1568647"/>
                <a:gd name="connsiteX31" fmla="*/ 1602132 w 1846830"/>
                <a:gd name="connsiteY31" fmla="*/ 1558344 h 1568647"/>
                <a:gd name="connsiteX32" fmla="*/ 1560919 w 1846830"/>
                <a:gd name="connsiteY32" fmla="*/ 1524859 h 1568647"/>
                <a:gd name="connsiteX33" fmla="*/ 1506828 w 1846830"/>
                <a:gd name="connsiteY33" fmla="*/ 1473344 h 1568647"/>
                <a:gd name="connsiteX34" fmla="*/ 1509404 w 1846830"/>
                <a:gd name="connsiteY34" fmla="*/ 1303342 h 1568647"/>
                <a:gd name="connsiteX35" fmla="*/ 1501676 w 1846830"/>
                <a:gd name="connsiteY35" fmla="*/ 999401 h 1568647"/>
                <a:gd name="connsiteX36" fmla="*/ 1501676 w 1846830"/>
                <a:gd name="connsiteY36" fmla="*/ 873188 h 1568647"/>
                <a:gd name="connsiteX37" fmla="*/ 1504252 w 1846830"/>
                <a:gd name="connsiteY37" fmla="*/ 600156 h 1568647"/>
                <a:gd name="connsiteX38" fmla="*/ 1504252 w 1846830"/>
                <a:gd name="connsiteY38" fmla="*/ 473943 h 1568647"/>
                <a:gd name="connsiteX39" fmla="*/ 1504252 w 1846830"/>
                <a:gd name="connsiteY39" fmla="*/ 370912 h 1568647"/>
                <a:gd name="connsiteX40" fmla="*/ 1496525 w 1846830"/>
                <a:gd name="connsiteY40" fmla="*/ 324548 h 1568647"/>
                <a:gd name="connsiteX41" fmla="*/ 1491373 w 1846830"/>
                <a:gd name="connsiteY41" fmla="*/ 291063 h 1568647"/>
                <a:gd name="connsiteX42" fmla="*/ 1483646 w 1846830"/>
                <a:gd name="connsiteY42" fmla="*/ 267881 h 1568647"/>
                <a:gd name="connsiteX43" fmla="*/ 1470767 w 1846830"/>
                <a:gd name="connsiteY43" fmla="*/ 252426 h 1568647"/>
                <a:gd name="connsiteX44" fmla="*/ 1455312 w 1846830"/>
                <a:gd name="connsiteY44" fmla="*/ 239547 h 1568647"/>
                <a:gd name="connsiteX45" fmla="*/ 1439858 w 1846830"/>
                <a:gd name="connsiteY45" fmla="*/ 231820 h 1568647"/>
                <a:gd name="connsiteX46" fmla="*/ 1401221 w 1846830"/>
                <a:gd name="connsiteY46" fmla="*/ 229244 h 1568647"/>
                <a:gd name="connsiteX47" fmla="*/ 1076673 w 1846830"/>
                <a:gd name="connsiteY47" fmla="*/ 262729 h 1568647"/>
                <a:gd name="connsiteX48" fmla="*/ 788187 w 1846830"/>
                <a:gd name="connsiteY48" fmla="*/ 291063 h 15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6830" h="1568647">
                  <a:moveTo>
                    <a:pt x="788187" y="291063"/>
                  </a:moveTo>
                  <a:lnTo>
                    <a:pt x="92728" y="363185"/>
                  </a:lnTo>
                  <a:lnTo>
                    <a:pt x="0" y="213790"/>
                  </a:lnTo>
                  <a:lnTo>
                    <a:pt x="141667" y="221517"/>
                  </a:lnTo>
                  <a:lnTo>
                    <a:pt x="674853" y="157123"/>
                  </a:lnTo>
                  <a:lnTo>
                    <a:pt x="1396070" y="69546"/>
                  </a:lnTo>
                  <a:lnTo>
                    <a:pt x="1481070" y="25758"/>
                  </a:lnTo>
                  <a:lnTo>
                    <a:pt x="1522283" y="0"/>
                  </a:lnTo>
                  <a:lnTo>
                    <a:pt x="1555768" y="12879"/>
                  </a:lnTo>
                  <a:lnTo>
                    <a:pt x="1656223" y="66971"/>
                  </a:lnTo>
                  <a:lnTo>
                    <a:pt x="1733496" y="115910"/>
                  </a:lnTo>
                  <a:lnTo>
                    <a:pt x="1787587" y="159698"/>
                  </a:lnTo>
                  <a:lnTo>
                    <a:pt x="1815921" y="190608"/>
                  </a:lnTo>
                  <a:lnTo>
                    <a:pt x="1831375" y="213790"/>
                  </a:lnTo>
                  <a:lnTo>
                    <a:pt x="1844254" y="242123"/>
                  </a:lnTo>
                  <a:lnTo>
                    <a:pt x="1846830" y="265305"/>
                  </a:lnTo>
                  <a:lnTo>
                    <a:pt x="1839103" y="301366"/>
                  </a:lnTo>
                  <a:lnTo>
                    <a:pt x="1813345" y="337427"/>
                  </a:lnTo>
                  <a:lnTo>
                    <a:pt x="1787587" y="363185"/>
                  </a:lnTo>
                  <a:lnTo>
                    <a:pt x="1769557" y="383791"/>
                  </a:lnTo>
                  <a:lnTo>
                    <a:pt x="1754102" y="417276"/>
                  </a:lnTo>
                  <a:lnTo>
                    <a:pt x="1748951" y="458488"/>
                  </a:lnTo>
                  <a:lnTo>
                    <a:pt x="1748951" y="716066"/>
                  </a:lnTo>
                  <a:cubicBezTo>
                    <a:pt x="1749809" y="839703"/>
                    <a:pt x="1750668" y="963340"/>
                    <a:pt x="1751526" y="1086977"/>
                  </a:cubicBezTo>
                  <a:lnTo>
                    <a:pt x="1746375" y="1388343"/>
                  </a:lnTo>
                  <a:lnTo>
                    <a:pt x="1743799" y="1450162"/>
                  </a:lnTo>
                  <a:lnTo>
                    <a:pt x="1738648" y="1478495"/>
                  </a:lnTo>
                  <a:lnTo>
                    <a:pt x="1725769" y="1504253"/>
                  </a:lnTo>
                  <a:lnTo>
                    <a:pt x="1684556" y="1542889"/>
                  </a:lnTo>
                  <a:lnTo>
                    <a:pt x="1640768" y="1568647"/>
                  </a:lnTo>
                  <a:lnTo>
                    <a:pt x="1620162" y="1568647"/>
                  </a:lnTo>
                  <a:lnTo>
                    <a:pt x="1602132" y="1558344"/>
                  </a:lnTo>
                  <a:lnTo>
                    <a:pt x="1560919" y="1524859"/>
                  </a:lnTo>
                  <a:lnTo>
                    <a:pt x="1506828" y="1473344"/>
                  </a:lnTo>
                  <a:cubicBezTo>
                    <a:pt x="1507687" y="1416677"/>
                    <a:pt x="1508545" y="1360009"/>
                    <a:pt x="1509404" y="1303342"/>
                  </a:cubicBezTo>
                  <a:lnTo>
                    <a:pt x="1501676" y="999401"/>
                  </a:lnTo>
                  <a:lnTo>
                    <a:pt x="1501676" y="873188"/>
                  </a:lnTo>
                  <a:cubicBezTo>
                    <a:pt x="1502535" y="782177"/>
                    <a:pt x="1504681" y="686444"/>
                    <a:pt x="1504252" y="600156"/>
                  </a:cubicBezTo>
                  <a:lnTo>
                    <a:pt x="1504252" y="473943"/>
                  </a:lnTo>
                  <a:lnTo>
                    <a:pt x="1504252" y="370912"/>
                  </a:lnTo>
                  <a:lnTo>
                    <a:pt x="1496525" y="324548"/>
                  </a:lnTo>
                  <a:lnTo>
                    <a:pt x="1491373" y="291063"/>
                  </a:lnTo>
                  <a:lnTo>
                    <a:pt x="1483646" y="267881"/>
                  </a:lnTo>
                  <a:lnTo>
                    <a:pt x="1470767" y="252426"/>
                  </a:lnTo>
                  <a:lnTo>
                    <a:pt x="1455312" y="239547"/>
                  </a:lnTo>
                  <a:lnTo>
                    <a:pt x="1439858" y="231820"/>
                  </a:lnTo>
                  <a:lnTo>
                    <a:pt x="1401221" y="229244"/>
                  </a:lnTo>
                  <a:lnTo>
                    <a:pt x="1076673" y="262729"/>
                  </a:lnTo>
                  <a:lnTo>
                    <a:pt x="788187" y="29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3CA72D8F-67F0-451D-9A2B-73B6E8799A66}"/>
                </a:ext>
              </a:extLst>
            </p:cNvPr>
            <p:cNvSpPr/>
            <p:nvPr/>
          </p:nvSpPr>
          <p:spPr>
            <a:xfrm>
              <a:off x="4922838" y="3513138"/>
              <a:ext cx="1468437" cy="279400"/>
            </a:xfrm>
            <a:custGeom>
              <a:avLst/>
              <a:gdLst>
                <a:gd name="connsiteX0" fmla="*/ 540544 w 1469231"/>
                <a:gd name="connsiteY0" fmla="*/ 226219 h 280987"/>
                <a:gd name="connsiteX1" fmla="*/ 11906 w 1469231"/>
                <a:gd name="connsiteY1" fmla="*/ 280987 h 280987"/>
                <a:gd name="connsiteX2" fmla="*/ 0 w 1469231"/>
                <a:gd name="connsiteY2" fmla="*/ 152400 h 280987"/>
                <a:gd name="connsiteX3" fmla="*/ 169069 w 1469231"/>
                <a:gd name="connsiteY3" fmla="*/ 130969 h 280987"/>
                <a:gd name="connsiteX4" fmla="*/ 678656 w 1469231"/>
                <a:gd name="connsiteY4" fmla="*/ 80962 h 280987"/>
                <a:gd name="connsiteX5" fmla="*/ 1104900 w 1469231"/>
                <a:gd name="connsiteY5" fmla="*/ 38100 h 280987"/>
                <a:gd name="connsiteX6" fmla="*/ 1469231 w 1469231"/>
                <a:gd name="connsiteY6" fmla="*/ 0 h 280987"/>
                <a:gd name="connsiteX7" fmla="*/ 1469231 w 1469231"/>
                <a:gd name="connsiteY7" fmla="*/ 133350 h 280987"/>
                <a:gd name="connsiteX8" fmla="*/ 1133475 w 1469231"/>
                <a:gd name="connsiteY8" fmla="*/ 169069 h 280987"/>
                <a:gd name="connsiteX9" fmla="*/ 540544 w 1469231"/>
                <a:gd name="connsiteY9" fmla="*/ 226219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31" h="280987">
                  <a:moveTo>
                    <a:pt x="540544" y="226219"/>
                  </a:moveTo>
                  <a:lnTo>
                    <a:pt x="11906" y="280987"/>
                  </a:lnTo>
                  <a:lnTo>
                    <a:pt x="0" y="152400"/>
                  </a:lnTo>
                  <a:lnTo>
                    <a:pt x="169069" y="130969"/>
                  </a:lnTo>
                  <a:lnTo>
                    <a:pt x="678656" y="80962"/>
                  </a:lnTo>
                  <a:lnTo>
                    <a:pt x="1104900" y="38100"/>
                  </a:lnTo>
                  <a:lnTo>
                    <a:pt x="1469231" y="0"/>
                  </a:lnTo>
                  <a:lnTo>
                    <a:pt x="1469231" y="133350"/>
                  </a:lnTo>
                  <a:lnTo>
                    <a:pt x="1133475" y="169069"/>
                  </a:lnTo>
                  <a:lnTo>
                    <a:pt x="5405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2A401425-2BD6-41DC-BE10-3517AC4CDBC3}"/>
                </a:ext>
              </a:extLst>
            </p:cNvPr>
            <p:cNvSpPr/>
            <p:nvPr/>
          </p:nvSpPr>
          <p:spPr>
            <a:xfrm>
              <a:off x="4929188" y="3910013"/>
              <a:ext cx="1463675" cy="285750"/>
            </a:xfrm>
            <a:custGeom>
              <a:avLst/>
              <a:gdLst>
                <a:gd name="connsiteX0" fmla="*/ 521493 w 1464468"/>
                <a:gd name="connsiteY0" fmla="*/ 233362 h 285750"/>
                <a:gd name="connsiteX1" fmla="*/ 2381 w 1464468"/>
                <a:gd name="connsiteY1" fmla="*/ 285750 h 285750"/>
                <a:gd name="connsiteX2" fmla="*/ 0 w 1464468"/>
                <a:gd name="connsiteY2" fmla="*/ 147637 h 285750"/>
                <a:gd name="connsiteX3" fmla="*/ 454818 w 1464468"/>
                <a:gd name="connsiteY3" fmla="*/ 107156 h 285750"/>
                <a:gd name="connsiteX4" fmla="*/ 931068 w 1464468"/>
                <a:gd name="connsiteY4" fmla="*/ 57150 h 285750"/>
                <a:gd name="connsiteX5" fmla="*/ 1464468 w 1464468"/>
                <a:gd name="connsiteY5" fmla="*/ 0 h 285750"/>
                <a:gd name="connsiteX6" fmla="*/ 1464468 w 1464468"/>
                <a:gd name="connsiteY6" fmla="*/ 138112 h 285750"/>
                <a:gd name="connsiteX7" fmla="*/ 995362 w 1464468"/>
                <a:gd name="connsiteY7" fmla="*/ 185737 h 285750"/>
                <a:gd name="connsiteX8" fmla="*/ 521493 w 1464468"/>
                <a:gd name="connsiteY8" fmla="*/ 2333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68" h="285750">
                  <a:moveTo>
                    <a:pt x="521493" y="233362"/>
                  </a:moveTo>
                  <a:lnTo>
                    <a:pt x="2381" y="285750"/>
                  </a:lnTo>
                  <a:cubicBezTo>
                    <a:pt x="1587" y="239712"/>
                    <a:pt x="794" y="193675"/>
                    <a:pt x="0" y="147637"/>
                  </a:cubicBezTo>
                  <a:lnTo>
                    <a:pt x="454818" y="107156"/>
                  </a:lnTo>
                  <a:lnTo>
                    <a:pt x="931068" y="57150"/>
                  </a:lnTo>
                  <a:lnTo>
                    <a:pt x="1464468" y="0"/>
                  </a:lnTo>
                  <a:lnTo>
                    <a:pt x="1464468" y="138112"/>
                  </a:lnTo>
                  <a:lnTo>
                    <a:pt x="995362" y="185737"/>
                  </a:lnTo>
                  <a:lnTo>
                    <a:pt x="52149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4BE67773-7240-4DAF-8D19-5E3769D7777C}"/>
                </a:ext>
              </a:extLst>
            </p:cNvPr>
            <p:cNvSpPr/>
            <p:nvPr/>
          </p:nvSpPr>
          <p:spPr>
            <a:xfrm>
              <a:off x="4900613" y="4316413"/>
              <a:ext cx="1501775" cy="279400"/>
            </a:xfrm>
            <a:custGeom>
              <a:avLst/>
              <a:gdLst>
                <a:gd name="connsiteX0" fmla="*/ 690562 w 1502568"/>
                <a:gd name="connsiteY0" fmla="*/ 204788 h 278607"/>
                <a:gd name="connsiteX1" fmla="*/ 376237 w 1502568"/>
                <a:gd name="connsiteY1" fmla="*/ 238125 h 278607"/>
                <a:gd name="connsiteX2" fmla="*/ 240506 w 1502568"/>
                <a:gd name="connsiteY2" fmla="*/ 252413 h 278607"/>
                <a:gd name="connsiteX3" fmla="*/ 178593 w 1502568"/>
                <a:gd name="connsiteY3" fmla="*/ 271463 h 278607"/>
                <a:gd name="connsiteX4" fmla="*/ 35718 w 1502568"/>
                <a:gd name="connsiteY4" fmla="*/ 278607 h 278607"/>
                <a:gd name="connsiteX5" fmla="*/ 0 w 1502568"/>
                <a:gd name="connsiteY5" fmla="*/ 119063 h 278607"/>
                <a:gd name="connsiteX6" fmla="*/ 431006 w 1502568"/>
                <a:gd name="connsiteY6" fmla="*/ 88107 h 278607"/>
                <a:gd name="connsiteX7" fmla="*/ 914400 w 1502568"/>
                <a:gd name="connsiteY7" fmla="*/ 47625 h 278607"/>
                <a:gd name="connsiteX8" fmla="*/ 1488281 w 1502568"/>
                <a:gd name="connsiteY8" fmla="*/ 0 h 278607"/>
                <a:gd name="connsiteX9" fmla="*/ 1502568 w 1502568"/>
                <a:gd name="connsiteY9" fmla="*/ 211932 h 278607"/>
                <a:gd name="connsiteX10" fmla="*/ 1443037 w 1502568"/>
                <a:gd name="connsiteY10" fmla="*/ 211932 h 278607"/>
                <a:gd name="connsiteX11" fmla="*/ 1390650 w 1502568"/>
                <a:gd name="connsiteY11" fmla="*/ 169069 h 278607"/>
                <a:gd name="connsiteX12" fmla="*/ 1357312 w 1502568"/>
                <a:gd name="connsiteY12" fmla="*/ 142875 h 278607"/>
                <a:gd name="connsiteX13" fmla="*/ 1207293 w 1502568"/>
                <a:gd name="connsiteY13" fmla="*/ 157163 h 278607"/>
                <a:gd name="connsiteX14" fmla="*/ 842962 w 1502568"/>
                <a:gd name="connsiteY14" fmla="*/ 192882 h 278607"/>
                <a:gd name="connsiteX15" fmla="*/ 690562 w 1502568"/>
                <a:gd name="connsiteY15" fmla="*/ 204788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2568" h="278607">
                  <a:moveTo>
                    <a:pt x="690562" y="204788"/>
                  </a:moveTo>
                  <a:lnTo>
                    <a:pt x="376237" y="238125"/>
                  </a:lnTo>
                  <a:lnTo>
                    <a:pt x="240506" y="252413"/>
                  </a:lnTo>
                  <a:lnTo>
                    <a:pt x="178593" y="271463"/>
                  </a:lnTo>
                  <a:lnTo>
                    <a:pt x="35718" y="278607"/>
                  </a:lnTo>
                  <a:lnTo>
                    <a:pt x="0" y="119063"/>
                  </a:lnTo>
                  <a:lnTo>
                    <a:pt x="431006" y="88107"/>
                  </a:lnTo>
                  <a:lnTo>
                    <a:pt x="914400" y="47625"/>
                  </a:lnTo>
                  <a:lnTo>
                    <a:pt x="1488281" y="0"/>
                  </a:lnTo>
                  <a:lnTo>
                    <a:pt x="1502568" y="211932"/>
                  </a:lnTo>
                  <a:lnTo>
                    <a:pt x="1443037" y="211932"/>
                  </a:lnTo>
                  <a:lnTo>
                    <a:pt x="1390650" y="169069"/>
                  </a:lnTo>
                  <a:lnTo>
                    <a:pt x="1357312" y="142875"/>
                  </a:lnTo>
                  <a:lnTo>
                    <a:pt x="1207293" y="157163"/>
                  </a:lnTo>
                  <a:lnTo>
                    <a:pt x="842962" y="192882"/>
                  </a:lnTo>
                  <a:lnTo>
                    <a:pt x="690562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5" name="フリーフォーム 25">
              <a:extLst>
                <a:ext uri="{FF2B5EF4-FFF2-40B4-BE49-F238E27FC236}">
                  <a16:creationId xmlns:a16="http://schemas.microsoft.com/office/drawing/2014/main" id="{91A6A5BA-EBB8-4261-9127-527A1EB5C498}"/>
                </a:ext>
              </a:extLst>
            </p:cNvPr>
            <p:cNvSpPr/>
            <p:nvPr/>
          </p:nvSpPr>
          <p:spPr>
            <a:xfrm>
              <a:off x="4381500" y="4533900"/>
              <a:ext cx="1074738" cy="703263"/>
            </a:xfrm>
            <a:custGeom>
              <a:avLst/>
              <a:gdLst>
                <a:gd name="connsiteX0" fmla="*/ 519113 w 1073944"/>
                <a:gd name="connsiteY0" fmla="*/ 554831 h 702469"/>
                <a:gd name="connsiteX1" fmla="*/ 280988 w 1073944"/>
                <a:gd name="connsiteY1" fmla="*/ 642938 h 702469"/>
                <a:gd name="connsiteX2" fmla="*/ 119063 w 1073944"/>
                <a:gd name="connsiteY2" fmla="*/ 688181 h 702469"/>
                <a:gd name="connsiteX3" fmla="*/ 61913 w 1073944"/>
                <a:gd name="connsiteY3" fmla="*/ 700088 h 702469"/>
                <a:gd name="connsiteX4" fmla="*/ 33338 w 1073944"/>
                <a:gd name="connsiteY4" fmla="*/ 702469 h 702469"/>
                <a:gd name="connsiteX5" fmla="*/ 9525 w 1073944"/>
                <a:gd name="connsiteY5" fmla="*/ 697706 h 702469"/>
                <a:gd name="connsiteX6" fmla="*/ 0 w 1073944"/>
                <a:gd name="connsiteY6" fmla="*/ 690563 h 702469"/>
                <a:gd name="connsiteX7" fmla="*/ 0 w 1073944"/>
                <a:gd name="connsiteY7" fmla="*/ 676275 h 702469"/>
                <a:gd name="connsiteX8" fmla="*/ 7144 w 1073944"/>
                <a:gd name="connsiteY8" fmla="*/ 659606 h 702469"/>
                <a:gd name="connsiteX9" fmla="*/ 23813 w 1073944"/>
                <a:gd name="connsiteY9" fmla="*/ 645319 h 702469"/>
                <a:gd name="connsiteX10" fmla="*/ 176213 w 1073944"/>
                <a:gd name="connsiteY10" fmla="*/ 569119 h 702469"/>
                <a:gd name="connsiteX11" fmla="*/ 269081 w 1073944"/>
                <a:gd name="connsiteY11" fmla="*/ 514350 h 702469"/>
                <a:gd name="connsiteX12" fmla="*/ 435769 w 1073944"/>
                <a:gd name="connsiteY12" fmla="*/ 409575 h 702469"/>
                <a:gd name="connsiteX13" fmla="*/ 566738 w 1073944"/>
                <a:gd name="connsiteY13" fmla="*/ 316706 h 702469"/>
                <a:gd name="connsiteX14" fmla="*/ 690563 w 1073944"/>
                <a:gd name="connsiteY14" fmla="*/ 219075 h 702469"/>
                <a:gd name="connsiteX15" fmla="*/ 704850 w 1073944"/>
                <a:gd name="connsiteY15" fmla="*/ 202406 h 702469"/>
                <a:gd name="connsiteX16" fmla="*/ 707231 w 1073944"/>
                <a:gd name="connsiteY16" fmla="*/ 180975 h 702469"/>
                <a:gd name="connsiteX17" fmla="*/ 702469 w 1073944"/>
                <a:gd name="connsiteY17" fmla="*/ 145256 h 702469"/>
                <a:gd name="connsiteX18" fmla="*/ 664369 w 1073944"/>
                <a:gd name="connsiteY18" fmla="*/ 0 h 702469"/>
                <a:gd name="connsiteX19" fmla="*/ 778669 w 1073944"/>
                <a:gd name="connsiteY19" fmla="*/ 16669 h 702469"/>
                <a:gd name="connsiteX20" fmla="*/ 864394 w 1073944"/>
                <a:gd name="connsiteY20" fmla="*/ 73819 h 702469"/>
                <a:gd name="connsiteX21" fmla="*/ 912019 w 1073944"/>
                <a:gd name="connsiteY21" fmla="*/ 102394 h 702469"/>
                <a:gd name="connsiteX22" fmla="*/ 954881 w 1073944"/>
                <a:gd name="connsiteY22" fmla="*/ 130969 h 702469"/>
                <a:gd name="connsiteX23" fmla="*/ 983456 w 1073944"/>
                <a:gd name="connsiteY23" fmla="*/ 154781 h 702469"/>
                <a:gd name="connsiteX24" fmla="*/ 1009650 w 1073944"/>
                <a:gd name="connsiteY24" fmla="*/ 180975 h 702469"/>
                <a:gd name="connsiteX25" fmla="*/ 1035844 w 1073944"/>
                <a:gd name="connsiteY25" fmla="*/ 216694 h 702469"/>
                <a:gd name="connsiteX26" fmla="*/ 1057275 w 1073944"/>
                <a:gd name="connsiteY26" fmla="*/ 254794 h 702469"/>
                <a:gd name="connsiteX27" fmla="*/ 1071563 w 1073944"/>
                <a:gd name="connsiteY27" fmla="*/ 288131 h 702469"/>
                <a:gd name="connsiteX28" fmla="*/ 1073944 w 1073944"/>
                <a:gd name="connsiteY28" fmla="*/ 311944 h 702469"/>
                <a:gd name="connsiteX29" fmla="*/ 1069181 w 1073944"/>
                <a:gd name="connsiteY29" fmla="*/ 335756 h 702469"/>
                <a:gd name="connsiteX30" fmla="*/ 1062038 w 1073944"/>
                <a:gd name="connsiteY30" fmla="*/ 350044 h 702469"/>
                <a:gd name="connsiteX31" fmla="*/ 1045369 w 1073944"/>
                <a:gd name="connsiteY31" fmla="*/ 359569 h 702469"/>
                <a:gd name="connsiteX32" fmla="*/ 1000125 w 1073944"/>
                <a:gd name="connsiteY32" fmla="*/ 371475 h 702469"/>
                <a:gd name="connsiteX33" fmla="*/ 921544 w 1073944"/>
                <a:gd name="connsiteY33" fmla="*/ 385763 h 702469"/>
                <a:gd name="connsiteX34" fmla="*/ 881063 w 1073944"/>
                <a:gd name="connsiteY34" fmla="*/ 395288 h 702469"/>
                <a:gd name="connsiteX35" fmla="*/ 838200 w 1073944"/>
                <a:gd name="connsiteY35" fmla="*/ 409575 h 702469"/>
                <a:gd name="connsiteX36" fmla="*/ 747713 w 1073944"/>
                <a:gd name="connsiteY36" fmla="*/ 454819 h 702469"/>
                <a:gd name="connsiteX37" fmla="*/ 650081 w 1073944"/>
                <a:gd name="connsiteY37" fmla="*/ 500063 h 702469"/>
                <a:gd name="connsiteX38" fmla="*/ 519113 w 1073944"/>
                <a:gd name="connsiteY38" fmla="*/ 5548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702469">
                  <a:moveTo>
                    <a:pt x="519113" y="554831"/>
                  </a:moveTo>
                  <a:lnTo>
                    <a:pt x="280988" y="642938"/>
                  </a:lnTo>
                  <a:lnTo>
                    <a:pt x="119063" y="688181"/>
                  </a:lnTo>
                  <a:lnTo>
                    <a:pt x="61913" y="700088"/>
                  </a:lnTo>
                  <a:lnTo>
                    <a:pt x="33338" y="702469"/>
                  </a:lnTo>
                  <a:lnTo>
                    <a:pt x="9525" y="697706"/>
                  </a:lnTo>
                  <a:lnTo>
                    <a:pt x="0" y="690563"/>
                  </a:lnTo>
                  <a:lnTo>
                    <a:pt x="0" y="676275"/>
                  </a:lnTo>
                  <a:lnTo>
                    <a:pt x="7144" y="659606"/>
                  </a:lnTo>
                  <a:lnTo>
                    <a:pt x="23813" y="645319"/>
                  </a:lnTo>
                  <a:lnTo>
                    <a:pt x="176213" y="569119"/>
                  </a:lnTo>
                  <a:lnTo>
                    <a:pt x="269081" y="514350"/>
                  </a:lnTo>
                  <a:lnTo>
                    <a:pt x="435769" y="409575"/>
                  </a:lnTo>
                  <a:lnTo>
                    <a:pt x="566738" y="316706"/>
                  </a:lnTo>
                  <a:lnTo>
                    <a:pt x="690563" y="219075"/>
                  </a:lnTo>
                  <a:lnTo>
                    <a:pt x="704850" y="202406"/>
                  </a:lnTo>
                  <a:lnTo>
                    <a:pt x="707231" y="180975"/>
                  </a:lnTo>
                  <a:lnTo>
                    <a:pt x="702469" y="145256"/>
                  </a:lnTo>
                  <a:lnTo>
                    <a:pt x="664369" y="0"/>
                  </a:lnTo>
                  <a:lnTo>
                    <a:pt x="778669" y="16669"/>
                  </a:lnTo>
                  <a:lnTo>
                    <a:pt x="864394" y="73819"/>
                  </a:lnTo>
                  <a:lnTo>
                    <a:pt x="912019" y="102394"/>
                  </a:lnTo>
                  <a:lnTo>
                    <a:pt x="954881" y="130969"/>
                  </a:lnTo>
                  <a:lnTo>
                    <a:pt x="983456" y="154781"/>
                  </a:lnTo>
                  <a:lnTo>
                    <a:pt x="1009650" y="180975"/>
                  </a:lnTo>
                  <a:lnTo>
                    <a:pt x="1035844" y="216694"/>
                  </a:lnTo>
                  <a:lnTo>
                    <a:pt x="1057275" y="254794"/>
                  </a:lnTo>
                  <a:lnTo>
                    <a:pt x="1071563" y="288131"/>
                  </a:lnTo>
                  <a:lnTo>
                    <a:pt x="1073944" y="311944"/>
                  </a:lnTo>
                  <a:lnTo>
                    <a:pt x="1069181" y="335756"/>
                  </a:lnTo>
                  <a:lnTo>
                    <a:pt x="1062038" y="350044"/>
                  </a:lnTo>
                  <a:lnTo>
                    <a:pt x="1045369" y="359569"/>
                  </a:lnTo>
                  <a:lnTo>
                    <a:pt x="1000125" y="371475"/>
                  </a:lnTo>
                  <a:lnTo>
                    <a:pt x="921544" y="385763"/>
                  </a:lnTo>
                  <a:lnTo>
                    <a:pt x="881063" y="395288"/>
                  </a:lnTo>
                  <a:lnTo>
                    <a:pt x="838200" y="409575"/>
                  </a:lnTo>
                  <a:lnTo>
                    <a:pt x="747713" y="454819"/>
                  </a:lnTo>
                  <a:lnTo>
                    <a:pt x="650081" y="500063"/>
                  </a:lnTo>
                  <a:lnTo>
                    <a:pt x="519113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6" name="フリーフォーム 26">
              <a:extLst>
                <a:ext uri="{FF2B5EF4-FFF2-40B4-BE49-F238E27FC236}">
                  <a16:creationId xmlns:a16="http://schemas.microsoft.com/office/drawing/2014/main" id="{65E94D38-5E23-41C4-AC0D-E242D7C2C3B5}"/>
                </a:ext>
              </a:extLst>
            </p:cNvPr>
            <p:cNvSpPr/>
            <p:nvPr/>
          </p:nvSpPr>
          <p:spPr>
            <a:xfrm>
              <a:off x="5848350" y="4532313"/>
              <a:ext cx="971550" cy="784225"/>
            </a:xfrm>
            <a:custGeom>
              <a:avLst/>
              <a:gdLst>
                <a:gd name="connsiteX0" fmla="*/ 497681 w 971550"/>
                <a:gd name="connsiteY0" fmla="*/ 461962 h 785812"/>
                <a:gd name="connsiteX1" fmla="*/ 445294 w 971550"/>
                <a:gd name="connsiteY1" fmla="*/ 407194 h 785812"/>
                <a:gd name="connsiteX2" fmla="*/ 378619 w 971550"/>
                <a:gd name="connsiteY2" fmla="*/ 347662 h 785812"/>
                <a:gd name="connsiteX3" fmla="*/ 235744 w 971550"/>
                <a:gd name="connsiteY3" fmla="*/ 233362 h 785812"/>
                <a:gd name="connsiteX4" fmla="*/ 102394 w 971550"/>
                <a:gd name="connsiteY4" fmla="*/ 128587 h 785812"/>
                <a:gd name="connsiteX5" fmla="*/ 28575 w 971550"/>
                <a:gd name="connsiteY5" fmla="*/ 76200 h 785812"/>
                <a:gd name="connsiteX6" fmla="*/ 9525 w 971550"/>
                <a:gd name="connsiteY6" fmla="*/ 59531 h 785812"/>
                <a:gd name="connsiteX7" fmla="*/ 0 w 971550"/>
                <a:gd name="connsiteY7" fmla="*/ 40481 h 785812"/>
                <a:gd name="connsiteX8" fmla="*/ 0 w 971550"/>
                <a:gd name="connsiteY8" fmla="*/ 19050 h 785812"/>
                <a:gd name="connsiteX9" fmla="*/ 2381 w 971550"/>
                <a:gd name="connsiteY9" fmla="*/ 9525 h 785812"/>
                <a:gd name="connsiteX10" fmla="*/ 14288 w 971550"/>
                <a:gd name="connsiteY10" fmla="*/ 0 h 785812"/>
                <a:gd name="connsiteX11" fmla="*/ 30956 w 971550"/>
                <a:gd name="connsiteY11" fmla="*/ 0 h 785812"/>
                <a:gd name="connsiteX12" fmla="*/ 102394 w 971550"/>
                <a:gd name="connsiteY12" fmla="*/ 28575 h 785812"/>
                <a:gd name="connsiteX13" fmla="*/ 230981 w 971550"/>
                <a:gd name="connsiteY13" fmla="*/ 80962 h 785812"/>
                <a:gd name="connsiteX14" fmla="*/ 383381 w 971550"/>
                <a:gd name="connsiteY14" fmla="*/ 142875 h 785812"/>
                <a:gd name="connsiteX15" fmla="*/ 516731 w 971550"/>
                <a:gd name="connsiteY15" fmla="*/ 204787 h 785812"/>
                <a:gd name="connsiteX16" fmla="*/ 654844 w 971550"/>
                <a:gd name="connsiteY16" fmla="*/ 278606 h 785812"/>
                <a:gd name="connsiteX17" fmla="*/ 804863 w 971550"/>
                <a:gd name="connsiteY17" fmla="*/ 366712 h 785812"/>
                <a:gd name="connsiteX18" fmla="*/ 878681 w 971550"/>
                <a:gd name="connsiteY18" fmla="*/ 411956 h 785812"/>
                <a:gd name="connsiteX19" fmla="*/ 890588 w 971550"/>
                <a:gd name="connsiteY19" fmla="*/ 423862 h 785812"/>
                <a:gd name="connsiteX20" fmla="*/ 914400 w 971550"/>
                <a:gd name="connsiteY20" fmla="*/ 464344 h 785812"/>
                <a:gd name="connsiteX21" fmla="*/ 931069 w 971550"/>
                <a:gd name="connsiteY21" fmla="*/ 509587 h 785812"/>
                <a:gd name="connsiteX22" fmla="*/ 950119 w 971550"/>
                <a:gd name="connsiteY22" fmla="*/ 561975 h 785812"/>
                <a:gd name="connsiteX23" fmla="*/ 964406 w 971550"/>
                <a:gd name="connsiteY23" fmla="*/ 616744 h 785812"/>
                <a:gd name="connsiteX24" fmla="*/ 971550 w 971550"/>
                <a:gd name="connsiteY24" fmla="*/ 661987 h 785812"/>
                <a:gd name="connsiteX25" fmla="*/ 969169 w 971550"/>
                <a:gd name="connsiteY25" fmla="*/ 683419 h 785812"/>
                <a:gd name="connsiteX26" fmla="*/ 962025 w 971550"/>
                <a:gd name="connsiteY26" fmla="*/ 711994 h 785812"/>
                <a:gd name="connsiteX27" fmla="*/ 945356 w 971550"/>
                <a:gd name="connsiteY27" fmla="*/ 745331 h 785812"/>
                <a:gd name="connsiteX28" fmla="*/ 919163 w 971550"/>
                <a:gd name="connsiteY28" fmla="*/ 769144 h 785812"/>
                <a:gd name="connsiteX29" fmla="*/ 890588 w 971550"/>
                <a:gd name="connsiteY29" fmla="*/ 781050 h 785812"/>
                <a:gd name="connsiteX30" fmla="*/ 850106 w 971550"/>
                <a:gd name="connsiteY30" fmla="*/ 785812 h 785812"/>
                <a:gd name="connsiteX31" fmla="*/ 814388 w 971550"/>
                <a:gd name="connsiteY31" fmla="*/ 781050 h 785812"/>
                <a:gd name="connsiteX32" fmla="*/ 788194 w 971550"/>
                <a:gd name="connsiteY32" fmla="*/ 771525 h 785812"/>
                <a:gd name="connsiteX33" fmla="*/ 747713 w 971550"/>
                <a:gd name="connsiteY33" fmla="*/ 723900 h 785812"/>
                <a:gd name="connsiteX34" fmla="*/ 678656 w 971550"/>
                <a:gd name="connsiteY34" fmla="*/ 645319 h 785812"/>
                <a:gd name="connsiteX35" fmla="*/ 588169 w 971550"/>
                <a:gd name="connsiteY35" fmla="*/ 550069 h 785812"/>
                <a:gd name="connsiteX36" fmla="*/ 497681 w 971550"/>
                <a:gd name="connsiteY36" fmla="*/ 46196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1550" h="785812">
                  <a:moveTo>
                    <a:pt x="497681" y="461962"/>
                  </a:moveTo>
                  <a:lnTo>
                    <a:pt x="445294" y="407194"/>
                  </a:lnTo>
                  <a:lnTo>
                    <a:pt x="378619" y="347662"/>
                  </a:lnTo>
                  <a:lnTo>
                    <a:pt x="235744" y="233362"/>
                  </a:lnTo>
                  <a:lnTo>
                    <a:pt x="102394" y="128587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30956" y="0"/>
                  </a:lnTo>
                  <a:lnTo>
                    <a:pt x="102394" y="28575"/>
                  </a:lnTo>
                  <a:lnTo>
                    <a:pt x="230981" y="80962"/>
                  </a:lnTo>
                  <a:lnTo>
                    <a:pt x="383381" y="142875"/>
                  </a:lnTo>
                  <a:lnTo>
                    <a:pt x="516731" y="204787"/>
                  </a:lnTo>
                  <a:lnTo>
                    <a:pt x="654844" y="278606"/>
                  </a:lnTo>
                  <a:lnTo>
                    <a:pt x="804863" y="366712"/>
                  </a:lnTo>
                  <a:lnTo>
                    <a:pt x="878681" y="411956"/>
                  </a:lnTo>
                  <a:lnTo>
                    <a:pt x="890588" y="423862"/>
                  </a:lnTo>
                  <a:lnTo>
                    <a:pt x="914400" y="464344"/>
                  </a:lnTo>
                  <a:lnTo>
                    <a:pt x="931069" y="509587"/>
                  </a:lnTo>
                  <a:lnTo>
                    <a:pt x="950119" y="561975"/>
                  </a:lnTo>
                  <a:lnTo>
                    <a:pt x="964406" y="616744"/>
                  </a:lnTo>
                  <a:lnTo>
                    <a:pt x="971550" y="661987"/>
                  </a:lnTo>
                  <a:lnTo>
                    <a:pt x="969169" y="683419"/>
                  </a:lnTo>
                  <a:lnTo>
                    <a:pt x="962025" y="711994"/>
                  </a:lnTo>
                  <a:lnTo>
                    <a:pt x="945356" y="745331"/>
                  </a:lnTo>
                  <a:lnTo>
                    <a:pt x="919163" y="769144"/>
                  </a:lnTo>
                  <a:lnTo>
                    <a:pt x="890588" y="781050"/>
                  </a:lnTo>
                  <a:lnTo>
                    <a:pt x="850106" y="785812"/>
                  </a:lnTo>
                  <a:lnTo>
                    <a:pt x="814388" y="781050"/>
                  </a:lnTo>
                  <a:lnTo>
                    <a:pt x="788194" y="771525"/>
                  </a:lnTo>
                  <a:lnTo>
                    <a:pt x="747713" y="723900"/>
                  </a:lnTo>
                  <a:lnTo>
                    <a:pt x="678656" y="645319"/>
                  </a:lnTo>
                  <a:lnTo>
                    <a:pt x="588169" y="550069"/>
                  </a:lnTo>
                  <a:lnTo>
                    <a:pt x="497681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7" name="フリーフォーム 32">
              <a:extLst>
                <a:ext uri="{FF2B5EF4-FFF2-40B4-BE49-F238E27FC236}">
                  <a16:creationId xmlns:a16="http://schemas.microsoft.com/office/drawing/2014/main" id="{3A5CD660-AB33-45B7-B1BD-7F0A950FD6EF}"/>
                </a:ext>
              </a:extLst>
            </p:cNvPr>
            <p:cNvSpPr/>
            <p:nvPr/>
          </p:nvSpPr>
          <p:spPr>
            <a:xfrm>
              <a:off x="2773363" y="4522788"/>
              <a:ext cx="1117600" cy="615950"/>
            </a:xfrm>
            <a:custGeom>
              <a:avLst/>
              <a:gdLst>
                <a:gd name="connsiteX0" fmla="*/ 578644 w 1116807"/>
                <a:gd name="connsiteY0" fmla="*/ 385762 h 616744"/>
                <a:gd name="connsiteX1" fmla="*/ 300038 w 1116807"/>
                <a:gd name="connsiteY1" fmla="*/ 533400 h 616744"/>
                <a:gd name="connsiteX2" fmla="*/ 259557 w 1116807"/>
                <a:gd name="connsiteY2" fmla="*/ 561975 h 616744"/>
                <a:gd name="connsiteX3" fmla="*/ 250032 w 1116807"/>
                <a:gd name="connsiteY3" fmla="*/ 583406 h 616744"/>
                <a:gd name="connsiteX4" fmla="*/ 240507 w 1116807"/>
                <a:gd name="connsiteY4" fmla="*/ 616744 h 616744"/>
                <a:gd name="connsiteX5" fmla="*/ 0 w 1116807"/>
                <a:gd name="connsiteY5" fmla="*/ 571500 h 616744"/>
                <a:gd name="connsiteX6" fmla="*/ 14288 w 1116807"/>
                <a:gd name="connsiteY6" fmla="*/ 557212 h 616744"/>
                <a:gd name="connsiteX7" fmla="*/ 197644 w 1116807"/>
                <a:gd name="connsiteY7" fmla="*/ 459581 h 616744"/>
                <a:gd name="connsiteX8" fmla="*/ 378619 w 1116807"/>
                <a:gd name="connsiteY8" fmla="*/ 350044 h 616744"/>
                <a:gd name="connsiteX9" fmla="*/ 533400 w 1116807"/>
                <a:gd name="connsiteY9" fmla="*/ 242887 h 616744"/>
                <a:gd name="connsiteX10" fmla="*/ 659607 w 1116807"/>
                <a:gd name="connsiteY10" fmla="*/ 145256 h 616744"/>
                <a:gd name="connsiteX11" fmla="*/ 711994 w 1116807"/>
                <a:gd name="connsiteY11" fmla="*/ 104775 h 616744"/>
                <a:gd name="connsiteX12" fmla="*/ 738188 w 1116807"/>
                <a:gd name="connsiteY12" fmla="*/ 78581 h 616744"/>
                <a:gd name="connsiteX13" fmla="*/ 750094 w 1116807"/>
                <a:gd name="connsiteY13" fmla="*/ 64294 h 616744"/>
                <a:gd name="connsiteX14" fmla="*/ 781050 w 1116807"/>
                <a:gd name="connsiteY14" fmla="*/ 0 h 616744"/>
                <a:gd name="connsiteX15" fmla="*/ 1116807 w 1116807"/>
                <a:gd name="connsiteY15" fmla="*/ 154781 h 616744"/>
                <a:gd name="connsiteX16" fmla="*/ 1088232 w 1116807"/>
                <a:gd name="connsiteY16" fmla="*/ 204787 h 616744"/>
                <a:gd name="connsiteX17" fmla="*/ 976313 w 1116807"/>
                <a:gd name="connsiteY17" fmla="*/ 226219 h 616744"/>
                <a:gd name="connsiteX18" fmla="*/ 871538 w 1116807"/>
                <a:gd name="connsiteY18" fmla="*/ 252412 h 616744"/>
                <a:gd name="connsiteX19" fmla="*/ 800100 w 1116807"/>
                <a:gd name="connsiteY19" fmla="*/ 273844 h 616744"/>
                <a:gd name="connsiteX20" fmla="*/ 757238 w 1116807"/>
                <a:gd name="connsiteY20" fmla="*/ 295275 h 616744"/>
                <a:gd name="connsiteX21" fmla="*/ 578644 w 1116807"/>
                <a:gd name="connsiteY21" fmla="*/ 3857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6807" h="616744">
                  <a:moveTo>
                    <a:pt x="578644" y="385762"/>
                  </a:moveTo>
                  <a:lnTo>
                    <a:pt x="300038" y="533400"/>
                  </a:lnTo>
                  <a:lnTo>
                    <a:pt x="259557" y="561975"/>
                  </a:lnTo>
                  <a:lnTo>
                    <a:pt x="250032" y="583406"/>
                  </a:lnTo>
                  <a:lnTo>
                    <a:pt x="240507" y="616744"/>
                  </a:lnTo>
                  <a:lnTo>
                    <a:pt x="0" y="571500"/>
                  </a:lnTo>
                  <a:lnTo>
                    <a:pt x="14288" y="557212"/>
                  </a:lnTo>
                  <a:lnTo>
                    <a:pt x="197644" y="459581"/>
                  </a:lnTo>
                  <a:lnTo>
                    <a:pt x="378619" y="350044"/>
                  </a:lnTo>
                  <a:lnTo>
                    <a:pt x="533400" y="242887"/>
                  </a:lnTo>
                  <a:lnTo>
                    <a:pt x="659607" y="145256"/>
                  </a:lnTo>
                  <a:lnTo>
                    <a:pt x="711994" y="104775"/>
                  </a:lnTo>
                  <a:lnTo>
                    <a:pt x="738188" y="78581"/>
                  </a:lnTo>
                  <a:lnTo>
                    <a:pt x="750094" y="64294"/>
                  </a:lnTo>
                  <a:lnTo>
                    <a:pt x="781050" y="0"/>
                  </a:lnTo>
                  <a:lnTo>
                    <a:pt x="1116807" y="154781"/>
                  </a:lnTo>
                  <a:lnTo>
                    <a:pt x="1088232" y="204787"/>
                  </a:lnTo>
                  <a:lnTo>
                    <a:pt x="976313" y="226219"/>
                  </a:lnTo>
                  <a:lnTo>
                    <a:pt x="871538" y="252412"/>
                  </a:lnTo>
                  <a:lnTo>
                    <a:pt x="800100" y="273844"/>
                  </a:lnTo>
                  <a:lnTo>
                    <a:pt x="757238" y="295275"/>
                  </a:lnTo>
                  <a:lnTo>
                    <a:pt x="5786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33">
              <a:extLst>
                <a:ext uri="{FF2B5EF4-FFF2-40B4-BE49-F238E27FC236}">
                  <a16:creationId xmlns:a16="http://schemas.microsoft.com/office/drawing/2014/main" id="{5B0E23FF-A89F-45C0-BBFC-1E6C8AFAB42D}"/>
                </a:ext>
              </a:extLst>
            </p:cNvPr>
            <p:cNvSpPr/>
            <p:nvPr/>
          </p:nvSpPr>
          <p:spPr>
            <a:xfrm>
              <a:off x="2725738" y="5087938"/>
              <a:ext cx="4659312" cy="909637"/>
            </a:xfrm>
            <a:custGeom>
              <a:avLst/>
              <a:gdLst>
                <a:gd name="connsiteX0" fmla="*/ 2158158 w 4658673"/>
                <a:gd name="connsiteY0" fmla="*/ 515705 h 910067"/>
                <a:gd name="connsiteX1" fmla="*/ 1794131 w 4658673"/>
                <a:gd name="connsiteY1" fmla="*/ 424698 h 910067"/>
                <a:gd name="connsiteX2" fmla="*/ 1573115 w 4658673"/>
                <a:gd name="connsiteY2" fmla="*/ 372694 h 910067"/>
                <a:gd name="connsiteX3" fmla="*/ 1226423 w 4658673"/>
                <a:gd name="connsiteY3" fmla="*/ 294688 h 910067"/>
                <a:gd name="connsiteX4" fmla="*/ 931735 w 4658673"/>
                <a:gd name="connsiteY4" fmla="*/ 242685 h 910067"/>
                <a:gd name="connsiteX5" fmla="*/ 645714 w 4658673"/>
                <a:gd name="connsiteY5" fmla="*/ 195014 h 910067"/>
                <a:gd name="connsiteX6" fmla="*/ 533039 w 4658673"/>
                <a:gd name="connsiteY6" fmla="*/ 199348 h 910067"/>
                <a:gd name="connsiteX7" fmla="*/ 433365 w 4658673"/>
                <a:gd name="connsiteY7" fmla="*/ 208015 h 910067"/>
                <a:gd name="connsiteX8" fmla="*/ 342359 w 4658673"/>
                <a:gd name="connsiteY8" fmla="*/ 234017 h 910067"/>
                <a:gd name="connsiteX9" fmla="*/ 277354 w 4658673"/>
                <a:gd name="connsiteY9" fmla="*/ 251352 h 910067"/>
                <a:gd name="connsiteX10" fmla="*/ 208016 w 4658673"/>
                <a:gd name="connsiteY10" fmla="*/ 260019 h 910067"/>
                <a:gd name="connsiteX11" fmla="*/ 112675 w 4658673"/>
                <a:gd name="connsiteY11" fmla="*/ 264353 h 910067"/>
                <a:gd name="connsiteX12" fmla="*/ 56338 w 4658673"/>
                <a:gd name="connsiteY12" fmla="*/ 255686 h 910067"/>
                <a:gd name="connsiteX13" fmla="*/ 26002 w 4658673"/>
                <a:gd name="connsiteY13" fmla="*/ 242685 h 910067"/>
                <a:gd name="connsiteX14" fmla="*/ 8668 w 4658673"/>
                <a:gd name="connsiteY14" fmla="*/ 225350 h 910067"/>
                <a:gd name="connsiteX15" fmla="*/ 0 w 4658673"/>
                <a:gd name="connsiteY15" fmla="*/ 195014 h 910067"/>
                <a:gd name="connsiteX16" fmla="*/ 17335 w 4658673"/>
                <a:gd name="connsiteY16" fmla="*/ 112675 h 910067"/>
                <a:gd name="connsiteX17" fmla="*/ 52004 w 4658673"/>
                <a:gd name="connsiteY17" fmla="*/ 0 h 910067"/>
                <a:gd name="connsiteX18" fmla="*/ 290355 w 4658673"/>
                <a:gd name="connsiteY18" fmla="*/ 13001 h 910067"/>
                <a:gd name="connsiteX19" fmla="*/ 333691 w 4658673"/>
                <a:gd name="connsiteY19" fmla="*/ 56338 h 910067"/>
                <a:gd name="connsiteX20" fmla="*/ 494036 w 4658673"/>
                <a:gd name="connsiteY20" fmla="*/ 65005 h 910067"/>
                <a:gd name="connsiteX21" fmla="*/ 693384 w 4658673"/>
                <a:gd name="connsiteY21" fmla="*/ 78006 h 910067"/>
                <a:gd name="connsiteX22" fmla="*/ 1040076 w 4658673"/>
                <a:gd name="connsiteY22" fmla="*/ 121342 h 910067"/>
                <a:gd name="connsiteX23" fmla="*/ 1248091 w 4658673"/>
                <a:gd name="connsiteY23" fmla="*/ 151678 h 910067"/>
                <a:gd name="connsiteX24" fmla="*/ 1677123 w 4658673"/>
                <a:gd name="connsiteY24" fmla="*/ 225350 h 910067"/>
                <a:gd name="connsiteX25" fmla="*/ 2080152 w 4658673"/>
                <a:gd name="connsiteY25" fmla="*/ 303356 h 910067"/>
                <a:gd name="connsiteX26" fmla="*/ 2366173 w 4658673"/>
                <a:gd name="connsiteY26" fmla="*/ 359693 h 910067"/>
                <a:gd name="connsiteX27" fmla="*/ 2483181 w 4658673"/>
                <a:gd name="connsiteY27" fmla="*/ 381361 h 910067"/>
                <a:gd name="connsiteX28" fmla="*/ 2730199 w 4658673"/>
                <a:gd name="connsiteY28" fmla="*/ 420364 h 910067"/>
                <a:gd name="connsiteX29" fmla="*/ 3072558 w 4658673"/>
                <a:gd name="connsiteY29" fmla="*/ 468034 h 910067"/>
                <a:gd name="connsiteX30" fmla="*/ 3427917 w 4658673"/>
                <a:gd name="connsiteY30" fmla="*/ 507037 h 910067"/>
                <a:gd name="connsiteX31" fmla="*/ 3765942 w 4658673"/>
                <a:gd name="connsiteY31" fmla="*/ 537373 h 910067"/>
                <a:gd name="connsiteX32" fmla="*/ 4125635 w 4658673"/>
                <a:gd name="connsiteY32" fmla="*/ 563375 h 910067"/>
                <a:gd name="connsiteX33" fmla="*/ 4493995 w 4658673"/>
                <a:gd name="connsiteY33" fmla="*/ 576376 h 910067"/>
                <a:gd name="connsiteX34" fmla="*/ 4611003 w 4658673"/>
                <a:gd name="connsiteY34" fmla="*/ 576376 h 910067"/>
                <a:gd name="connsiteX35" fmla="*/ 4641339 w 4658673"/>
                <a:gd name="connsiteY35" fmla="*/ 580709 h 910067"/>
                <a:gd name="connsiteX36" fmla="*/ 4654340 w 4658673"/>
                <a:gd name="connsiteY36" fmla="*/ 589377 h 910067"/>
                <a:gd name="connsiteX37" fmla="*/ 4658673 w 4658673"/>
                <a:gd name="connsiteY37" fmla="*/ 606711 h 910067"/>
                <a:gd name="connsiteX38" fmla="*/ 4645672 w 4658673"/>
                <a:gd name="connsiteY38" fmla="*/ 624046 h 910067"/>
                <a:gd name="connsiteX39" fmla="*/ 4532998 w 4658673"/>
                <a:gd name="connsiteY39" fmla="*/ 667382 h 910067"/>
                <a:gd name="connsiteX40" fmla="*/ 4294647 w 4658673"/>
                <a:gd name="connsiteY40" fmla="*/ 741054 h 910067"/>
                <a:gd name="connsiteX41" fmla="*/ 4038962 w 4658673"/>
                <a:gd name="connsiteY41" fmla="*/ 819060 h 910067"/>
                <a:gd name="connsiteX42" fmla="*/ 3813612 w 4658673"/>
                <a:gd name="connsiteY42" fmla="*/ 875397 h 910067"/>
                <a:gd name="connsiteX43" fmla="*/ 3670601 w 4658673"/>
                <a:gd name="connsiteY43" fmla="*/ 905733 h 910067"/>
                <a:gd name="connsiteX44" fmla="*/ 3627265 w 4658673"/>
                <a:gd name="connsiteY44" fmla="*/ 910067 h 910067"/>
                <a:gd name="connsiteX45" fmla="*/ 3562260 w 4658673"/>
                <a:gd name="connsiteY45" fmla="*/ 901399 h 910067"/>
                <a:gd name="connsiteX46" fmla="*/ 3289240 w 4658673"/>
                <a:gd name="connsiteY46" fmla="*/ 832061 h 910067"/>
                <a:gd name="connsiteX47" fmla="*/ 2907879 w 4658673"/>
                <a:gd name="connsiteY47" fmla="*/ 719386 h 910067"/>
                <a:gd name="connsiteX48" fmla="*/ 2608857 w 4658673"/>
                <a:gd name="connsiteY48" fmla="*/ 632713 h 910067"/>
                <a:gd name="connsiteX49" fmla="*/ 2158158 w 4658673"/>
                <a:gd name="connsiteY49" fmla="*/ 515705 h 9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58673" h="910067">
                  <a:moveTo>
                    <a:pt x="2158158" y="515705"/>
                  </a:moveTo>
                  <a:lnTo>
                    <a:pt x="1794131" y="424698"/>
                  </a:lnTo>
                  <a:lnTo>
                    <a:pt x="1573115" y="372694"/>
                  </a:lnTo>
                  <a:lnTo>
                    <a:pt x="1226423" y="294688"/>
                  </a:lnTo>
                  <a:lnTo>
                    <a:pt x="931735" y="242685"/>
                  </a:lnTo>
                  <a:lnTo>
                    <a:pt x="645714" y="195014"/>
                  </a:lnTo>
                  <a:lnTo>
                    <a:pt x="533039" y="199348"/>
                  </a:lnTo>
                  <a:lnTo>
                    <a:pt x="433365" y="208015"/>
                  </a:lnTo>
                  <a:lnTo>
                    <a:pt x="342359" y="234017"/>
                  </a:lnTo>
                  <a:lnTo>
                    <a:pt x="277354" y="251352"/>
                  </a:lnTo>
                  <a:lnTo>
                    <a:pt x="208016" y="260019"/>
                  </a:lnTo>
                  <a:lnTo>
                    <a:pt x="112675" y="264353"/>
                  </a:lnTo>
                  <a:lnTo>
                    <a:pt x="56338" y="255686"/>
                  </a:lnTo>
                  <a:lnTo>
                    <a:pt x="26002" y="242685"/>
                  </a:lnTo>
                  <a:lnTo>
                    <a:pt x="8668" y="225350"/>
                  </a:lnTo>
                  <a:lnTo>
                    <a:pt x="0" y="195014"/>
                  </a:lnTo>
                  <a:lnTo>
                    <a:pt x="17335" y="112675"/>
                  </a:lnTo>
                  <a:lnTo>
                    <a:pt x="52004" y="0"/>
                  </a:lnTo>
                  <a:lnTo>
                    <a:pt x="290355" y="13001"/>
                  </a:lnTo>
                  <a:lnTo>
                    <a:pt x="333691" y="56338"/>
                  </a:lnTo>
                  <a:lnTo>
                    <a:pt x="494036" y="65005"/>
                  </a:lnTo>
                  <a:lnTo>
                    <a:pt x="693384" y="78006"/>
                  </a:lnTo>
                  <a:lnTo>
                    <a:pt x="1040076" y="121342"/>
                  </a:lnTo>
                  <a:lnTo>
                    <a:pt x="1248091" y="151678"/>
                  </a:lnTo>
                  <a:lnTo>
                    <a:pt x="1677123" y="225350"/>
                  </a:lnTo>
                  <a:lnTo>
                    <a:pt x="2080152" y="303356"/>
                  </a:lnTo>
                  <a:lnTo>
                    <a:pt x="2366173" y="359693"/>
                  </a:lnTo>
                  <a:lnTo>
                    <a:pt x="2483181" y="381361"/>
                  </a:lnTo>
                  <a:lnTo>
                    <a:pt x="2730199" y="420364"/>
                  </a:lnTo>
                  <a:lnTo>
                    <a:pt x="3072558" y="468034"/>
                  </a:lnTo>
                  <a:lnTo>
                    <a:pt x="3427917" y="507037"/>
                  </a:lnTo>
                  <a:lnTo>
                    <a:pt x="3765942" y="537373"/>
                  </a:lnTo>
                  <a:lnTo>
                    <a:pt x="4125635" y="563375"/>
                  </a:lnTo>
                  <a:lnTo>
                    <a:pt x="4493995" y="576376"/>
                  </a:lnTo>
                  <a:lnTo>
                    <a:pt x="4611003" y="576376"/>
                  </a:lnTo>
                  <a:lnTo>
                    <a:pt x="4641339" y="580709"/>
                  </a:lnTo>
                  <a:lnTo>
                    <a:pt x="4654340" y="589377"/>
                  </a:lnTo>
                  <a:lnTo>
                    <a:pt x="4658673" y="606711"/>
                  </a:lnTo>
                  <a:lnTo>
                    <a:pt x="4645672" y="624046"/>
                  </a:lnTo>
                  <a:lnTo>
                    <a:pt x="4532998" y="667382"/>
                  </a:lnTo>
                  <a:lnTo>
                    <a:pt x="4294647" y="741054"/>
                  </a:lnTo>
                  <a:lnTo>
                    <a:pt x="4038962" y="819060"/>
                  </a:lnTo>
                  <a:lnTo>
                    <a:pt x="3813612" y="875397"/>
                  </a:lnTo>
                  <a:lnTo>
                    <a:pt x="3670601" y="905733"/>
                  </a:lnTo>
                  <a:lnTo>
                    <a:pt x="3627265" y="910067"/>
                  </a:lnTo>
                  <a:lnTo>
                    <a:pt x="3562260" y="901399"/>
                  </a:lnTo>
                  <a:lnTo>
                    <a:pt x="3289240" y="832061"/>
                  </a:lnTo>
                  <a:lnTo>
                    <a:pt x="2907879" y="719386"/>
                  </a:lnTo>
                  <a:lnTo>
                    <a:pt x="2608857" y="632713"/>
                  </a:lnTo>
                  <a:lnTo>
                    <a:pt x="2158158" y="515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450" name="グループ化 1">
            <a:extLst>
              <a:ext uri="{FF2B5EF4-FFF2-40B4-BE49-F238E27FC236}">
                <a16:creationId xmlns:a16="http://schemas.microsoft.com/office/drawing/2014/main" id="{64DDBEDD-6788-414C-A09C-1BD6F2824423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1287463"/>
            <a:ext cx="4754562" cy="4710112"/>
            <a:chOff x="2630488" y="1287463"/>
            <a:chExt cx="4754562" cy="47101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6B7BA5F-D935-4021-A8DA-F6A979431657}"/>
                </a:ext>
              </a:extLst>
            </p:cNvPr>
            <p:cNvSpPr/>
            <p:nvPr/>
          </p:nvSpPr>
          <p:spPr>
            <a:xfrm>
              <a:off x="2900363" y="1722438"/>
              <a:ext cx="831850" cy="660400"/>
            </a:xfrm>
            <a:custGeom>
              <a:avLst/>
              <a:gdLst>
                <a:gd name="connsiteX0" fmla="*/ 411956 w 831056"/>
                <a:gd name="connsiteY0" fmla="*/ 438150 h 661987"/>
                <a:gd name="connsiteX1" fmla="*/ 292893 w 831056"/>
                <a:gd name="connsiteY1" fmla="*/ 328612 h 661987"/>
                <a:gd name="connsiteX2" fmla="*/ 166687 w 831056"/>
                <a:gd name="connsiteY2" fmla="*/ 209550 h 661987"/>
                <a:gd name="connsiteX3" fmla="*/ 78581 w 831056"/>
                <a:gd name="connsiteY3" fmla="*/ 126206 h 661987"/>
                <a:gd name="connsiteX4" fmla="*/ 28575 w 831056"/>
                <a:gd name="connsiteY4" fmla="*/ 78581 h 661987"/>
                <a:gd name="connsiteX5" fmla="*/ 14287 w 831056"/>
                <a:gd name="connsiteY5" fmla="*/ 61912 h 661987"/>
                <a:gd name="connsiteX6" fmla="*/ 4762 w 831056"/>
                <a:gd name="connsiteY6" fmla="*/ 45244 h 661987"/>
                <a:gd name="connsiteX7" fmla="*/ 0 w 831056"/>
                <a:gd name="connsiteY7" fmla="*/ 26194 h 661987"/>
                <a:gd name="connsiteX8" fmla="*/ 2381 w 831056"/>
                <a:gd name="connsiteY8" fmla="*/ 7144 h 661987"/>
                <a:gd name="connsiteX9" fmla="*/ 9525 w 831056"/>
                <a:gd name="connsiteY9" fmla="*/ 0 h 661987"/>
                <a:gd name="connsiteX10" fmla="*/ 28575 w 831056"/>
                <a:gd name="connsiteY10" fmla="*/ 0 h 661987"/>
                <a:gd name="connsiteX11" fmla="*/ 59531 w 831056"/>
                <a:gd name="connsiteY11" fmla="*/ 11906 h 661987"/>
                <a:gd name="connsiteX12" fmla="*/ 140493 w 831056"/>
                <a:gd name="connsiteY12" fmla="*/ 40481 h 661987"/>
                <a:gd name="connsiteX13" fmla="*/ 295275 w 831056"/>
                <a:gd name="connsiteY13" fmla="*/ 97631 h 661987"/>
                <a:gd name="connsiteX14" fmla="*/ 423862 w 831056"/>
                <a:gd name="connsiteY14" fmla="*/ 145256 h 661987"/>
                <a:gd name="connsiteX15" fmla="*/ 573881 w 831056"/>
                <a:gd name="connsiteY15" fmla="*/ 200025 h 661987"/>
                <a:gd name="connsiteX16" fmla="*/ 661987 w 831056"/>
                <a:gd name="connsiteY16" fmla="*/ 233362 h 661987"/>
                <a:gd name="connsiteX17" fmla="*/ 683418 w 831056"/>
                <a:gd name="connsiteY17" fmla="*/ 250031 h 661987"/>
                <a:gd name="connsiteX18" fmla="*/ 721518 w 831056"/>
                <a:gd name="connsiteY18" fmla="*/ 297656 h 661987"/>
                <a:gd name="connsiteX19" fmla="*/ 766762 w 831056"/>
                <a:gd name="connsiteY19" fmla="*/ 359569 h 661987"/>
                <a:gd name="connsiteX20" fmla="*/ 785812 w 831056"/>
                <a:gd name="connsiteY20" fmla="*/ 395287 h 661987"/>
                <a:gd name="connsiteX21" fmla="*/ 800100 w 831056"/>
                <a:gd name="connsiteY21" fmla="*/ 428625 h 661987"/>
                <a:gd name="connsiteX22" fmla="*/ 814387 w 831056"/>
                <a:gd name="connsiteY22" fmla="*/ 473869 h 661987"/>
                <a:gd name="connsiteX23" fmla="*/ 823912 w 831056"/>
                <a:gd name="connsiteY23" fmla="*/ 519112 h 661987"/>
                <a:gd name="connsiteX24" fmla="*/ 828675 w 831056"/>
                <a:gd name="connsiteY24" fmla="*/ 552450 h 661987"/>
                <a:gd name="connsiteX25" fmla="*/ 831056 w 831056"/>
                <a:gd name="connsiteY25" fmla="*/ 595312 h 661987"/>
                <a:gd name="connsiteX26" fmla="*/ 826293 w 831056"/>
                <a:gd name="connsiteY26" fmla="*/ 623887 h 661987"/>
                <a:gd name="connsiteX27" fmla="*/ 814387 w 831056"/>
                <a:gd name="connsiteY27" fmla="*/ 640556 h 661987"/>
                <a:gd name="connsiteX28" fmla="*/ 802481 w 831056"/>
                <a:gd name="connsiteY28" fmla="*/ 652462 h 661987"/>
                <a:gd name="connsiteX29" fmla="*/ 769143 w 831056"/>
                <a:gd name="connsiteY29" fmla="*/ 659606 h 661987"/>
                <a:gd name="connsiteX30" fmla="*/ 735806 w 831056"/>
                <a:gd name="connsiteY30" fmla="*/ 661987 h 661987"/>
                <a:gd name="connsiteX31" fmla="*/ 695325 w 831056"/>
                <a:gd name="connsiteY31" fmla="*/ 652462 h 661987"/>
                <a:gd name="connsiteX32" fmla="*/ 650081 w 831056"/>
                <a:gd name="connsiteY32" fmla="*/ 628650 h 661987"/>
                <a:gd name="connsiteX33" fmla="*/ 597693 w 831056"/>
                <a:gd name="connsiteY33" fmla="*/ 595312 h 661987"/>
                <a:gd name="connsiteX34" fmla="*/ 535781 w 831056"/>
                <a:gd name="connsiteY34" fmla="*/ 547687 h 661987"/>
                <a:gd name="connsiteX35" fmla="*/ 411956 w 831056"/>
                <a:gd name="connsiteY35" fmla="*/ 438150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1056" h="661987">
                  <a:moveTo>
                    <a:pt x="411956" y="438150"/>
                  </a:moveTo>
                  <a:lnTo>
                    <a:pt x="292893" y="328612"/>
                  </a:lnTo>
                  <a:lnTo>
                    <a:pt x="166687" y="209550"/>
                  </a:lnTo>
                  <a:lnTo>
                    <a:pt x="78581" y="126206"/>
                  </a:lnTo>
                  <a:lnTo>
                    <a:pt x="28575" y="78581"/>
                  </a:lnTo>
                  <a:lnTo>
                    <a:pt x="14287" y="61912"/>
                  </a:lnTo>
                  <a:lnTo>
                    <a:pt x="4762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9531" y="11906"/>
                  </a:lnTo>
                  <a:lnTo>
                    <a:pt x="140493" y="40481"/>
                  </a:lnTo>
                  <a:lnTo>
                    <a:pt x="295275" y="97631"/>
                  </a:lnTo>
                  <a:lnTo>
                    <a:pt x="423862" y="145256"/>
                  </a:lnTo>
                  <a:lnTo>
                    <a:pt x="573881" y="200025"/>
                  </a:lnTo>
                  <a:lnTo>
                    <a:pt x="661987" y="233362"/>
                  </a:lnTo>
                  <a:lnTo>
                    <a:pt x="683418" y="250031"/>
                  </a:lnTo>
                  <a:lnTo>
                    <a:pt x="721518" y="297656"/>
                  </a:lnTo>
                  <a:lnTo>
                    <a:pt x="766762" y="359569"/>
                  </a:lnTo>
                  <a:lnTo>
                    <a:pt x="785812" y="395287"/>
                  </a:lnTo>
                  <a:lnTo>
                    <a:pt x="800100" y="428625"/>
                  </a:lnTo>
                  <a:lnTo>
                    <a:pt x="814387" y="473869"/>
                  </a:lnTo>
                  <a:lnTo>
                    <a:pt x="823912" y="519112"/>
                  </a:lnTo>
                  <a:lnTo>
                    <a:pt x="828675" y="552450"/>
                  </a:lnTo>
                  <a:lnTo>
                    <a:pt x="831056" y="595312"/>
                  </a:lnTo>
                  <a:lnTo>
                    <a:pt x="826293" y="623887"/>
                  </a:lnTo>
                  <a:lnTo>
                    <a:pt x="814387" y="640556"/>
                  </a:lnTo>
                  <a:lnTo>
                    <a:pt x="802481" y="652462"/>
                  </a:lnTo>
                  <a:lnTo>
                    <a:pt x="769143" y="659606"/>
                  </a:lnTo>
                  <a:lnTo>
                    <a:pt x="735806" y="661987"/>
                  </a:lnTo>
                  <a:lnTo>
                    <a:pt x="695325" y="652462"/>
                  </a:lnTo>
                  <a:lnTo>
                    <a:pt x="650081" y="628650"/>
                  </a:lnTo>
                  <a:lnTo>
                    <a:pt x="597693" y="595312"/>
                  </a:lnTo>
                  <a:lnTo>
                    <a:pt x="535781" y="547687"/>
                  </a:lnTo>
                  <a:lnTo>
                    <a:pt x="411956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0A32585-B680-41C6-9642-87B85A097E00}"/>
                </a:ext>
              </a:extLst>
            </p:cNvPr>
            <p:cNvSpPr/>
            <p:nvPr/>
          </p:nvSpPr>
          <p:spPr>
            <a:xfrm>
              <a:off x="4510088" y="1747838"/>
              <a:ext cx="393700" cy="863600"/>
            </a:xfrm>
            <a:custGeom>
              <a:avLst/>
              <a:gdLst>
                <a:gd name="connsiteX0" fmla="*/ 164306 w 392906"/>
                <a:gd name="connsiteY0" fmla="*/ 550068 h 864393"/>
                <a:gd name="connsiteX1" fmla="*/ 130968 w 392906"/>
                <a:gd name="connsiteY1" fmla="*/ 357187 h 864393"/>
                <a:gd name="connsiteX2" fmla="*/ 100012 w 392906"/>
                <a:gd name="connsiteY2" fmla="*/ 211931 h 864393"/>
                <a:gd name="connsiteX3" fmla="*/ 80962 w 392906"/>
                <a:gd name="connsiteY3" fmla="*/ 176212 h 864393"/>
                <a:gd name="connsiteX4" fmla="*/ 35718 w 392906"/>
                <a:gd name="connsiteY4" fmla="*/ 100012 h 864393"/>
                <a:gd name="connsiteX5" fmla="*/ 9525 w 392906"/>
                <a:gd name="connsiteY5" fmla="*/ 54768 h 864393"/>
                <a:gd name="connsiteX6" fmla="*/ 0 w 392906"/>
                <a:gd name="connsiteY6" fmla="*/ 35718 h 864393"/>
                <a:gd name="connsiteX7" fmla="*/ 0 w 392906"/>
                <a:gd name="connsiteY7" fmla="*/ 23812 h 864393"/>
                <a:gd name="connsiteX8" fmla="*/ 0 w 392906"/>
                <a:gd name="connsiteY8" fmla="*/ 14287 h 864393"/>
                <a:gd name="connsiteX9" fmla="*/ 4762 w 392906"/>
                <a:gd name="connsiteY9" fmla="*/ 2381 h 864393"/>
                <a:gd name="connsiteX10" fmla="*/ 21431 w 392906"/>
                <a:gd name="connsiteY10" fmla="*/ 0 h 864393"/>
                <a:gd name="connsiteX11" fmla="*/ 57150 w 392906"/>
                <a:gd name="connsiteY11" fmla="*/ 4762 h 864393"/>
                <a:gd name="connsiteX12" fmla="*/ 119062 w 392906"/>
                <a:gd name="connsiteY12" fmla="*/ 21431 h 864393"/>
                <a:gd name="connsiteX13" fmla="*/ 166687 w 392906"/>
                <a:gd name="connsiteY13" fmla="*/ 40481 h 864393"/>
                <a:gd name="connsiteX14" fmla="*/ 209550 w 392906"/>
                <a:gd name="connsiteY14" fmla="*/ 59531 h 864393"/>
                <a:gd name="connsiteX15" fmla="*/ 250031 w 392906"/>
                <a:gd name="connsiteY15" fmla="*/ 80962 h 864393"/>
                <a:gd name="connsiteX16" fmla="*/ 302418 w 392906"/>
                <a:gd name="connsiteY16" fmla="*/ 116681 h 864393"/>
                <a:gd name="connsiteX17" fmla="*/ 319087 w 392906"/>
                <a:gd name="connsiteY17" fmla="*/ 223837 h 864393"/>
                <a:gd name="connsiteX18" fmla="*/ 340518 w 392906"/>
                <a:gd name="connsiteY18" fmla="*/ 371475 h 864393"/>
                <a:gd name="connsiteX19" fmla="*/ 371475 w 392906"/>
                <a:gd name="connsiteY19" fmla="*/ 585787 h 864393"/>
                <a:gd name="connsiteX20" fmla="*/ 392906 w 392906"/>
                <a:gd name="connsiteY20" fmla="*/ 695325 h 864393"/>
                <a:gd name="connsiteX21" fmla="*/ 390525 w 392906"/>
                <a:gd name="connsiteY21" fmla="*/ 757237 h 864393"/>
                <a:gd name="connsiteX22" fmla="*/ 381000 w 392906"/>
                <a:gd name="connsiteY22" fmla="*/ 788193 h 864393"/>
                <a:gd name="connsiteX23" fmla="*/ 361950 w 392906"/>
                <a:gd name="connsiteY23" fmla="*/ 821531 h 864393"/>
                <a:gd name="connsiteX24" fmla="*/ 338137 w 392906"/>
                <a:gd name="connsiteY24" fmla="*/ 847725 h 864393"/>
                <a:gd name="connsiteX25" fmla="*/ 314325 w 392906"/>
                <a:gd name="connsiteY25" fmla="*/ 862012 h 864393"/>
                <a:gd name="connsiteX26" fmla="*/ 302418 w 392906"/>
                <a:gd name="connsiteY26" fmla="*/ 864393 h 864393"/>
                <a:gd name="connsiteX27" fmla="*/ 288131 w 392906"/>
                <a:gd name="connsiteY27" fmla="*/ 864393 h 864393"/>
                <a:gd name="connsiteX28" fmla="*/ 266700 w 392906"/>
                <a:gd name="connsiteY28" fmla="*/ 859631 h 864393"/>
                <a:gd name="connsiteX29" fmla="*/ 252412 w 392906"/>
                <a:gd name="connsiteY29" fmla="*/ 847725 h 864393"/>
                <a:gd name="connsiteX30" fmla="*/ 233362 w 392906"/>
                <a:gd name="connsiteY30" fmla="*/ 828675 h 864393"/>
                <a:gd name="connsiteX31" fmla="*/ 219075 w 392906"/>
                <a:gd name="connsiteY31" fmla="*/ 807243 h 864393"/>
                <a:gd name="connsiteX32" fmla="*/ 209550 w 392906"/>
                <a:gd name="connsiteY32" fmla="*/ 781050 h 864393"/>
                <a:gd name="connsiteX33" fmla="*/ 204787 w 392906"/>
                <a:gd name="connsiteY33" fmla="*/ 745331 h 864393"/>
                <a:gd name="connsiteX34" fmla="*/ 164306 w 392906"/>
                <a:gd name="connsiteY34" fmla="*/ 5500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2906" h="864393">
                  <a:moveTo>
                    <a:pt x="164306" y="550068"/>
                  </a:moveTo>
                  <a:lnTo>
                    <a:pt x="130968" y="357187"/>
                  </a:lnTo>
                  <a:lnTo>
                    <a:pt x="100012" y="211931"/>
                  </a:lnTo>
                  <a:lnTo>
                    <a:pt x="80962" y="176212"/>
                  </a:lnTo>
                  <a:lnTo>
                    <a:pt x="35718" y="100012"/>
                  </a:lnTo>
                  <a:lnTo>
                    <a:pt x="9525" y="54768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7150" y="4762"/>
                  </a:lnTo>
                  <a:lnTo>
                    <a:pt x="119062" y="21431"/>
                  </a:lnTo>
                  <a:lnTo>
                    <a:pt x="166687" y="40481"/>
                  </a:lnTo>
                  <a:lnTo>
                    <a:pt x="209550" y="59531"/>
                  </a:lnTo>
                  <a:lnTo>
                    <a:pt x="250031" y="80962"/>
                  </a:lnTo>
                  <a:lnTo>
                    <a:pt x="302418" y="116681"/>
                  </a:lnTo>
                  <a:lnTo>
                    <a:pt x="319087" y="223837"/>
                  </a:lnTo>
                  <a:lnTo>
                    <a:pt x="340518" y="371475"/>
                  </a:lnTo>
                  <a:lnTo>
                    <a:pt x="371475" y="585787"/>
                  </a:lnTo>
                  <a:lnTo>
                    <a:pt x="392906" y="695325"/>
                  </a:lnTo>
                  <a:cubicBezTo>
                    <a:pt x="392112" y="715962"/>
                    <a:pt x="391319" y="736600"/>
                    <a:pt x="390525" y="757237"/>
                  </a:cubicBezTo>
                  <a:lnTo>
                    <a:pt x="381000" y="788193"/>
                  </a:lnTo>
                  <a:lnTo>
                    <a:pt x="361950" y="821531"/>
                  </a:lnTo>
                  <a:lnTo>
                    <a:pt x="338137" y="847725"/>
                  </a:lnTo>
                  <a:lnTo>
                    <a:pt x="314325" y="862012"/>
                  </a:lnTo>
                  <a:lnTo>
                    <a:pt x="302418" y="864393"/>
                  </a:lnTo>
                  <a:lnTo>
                    <a:pt x="288131" y="864393"/>
                  </a:lnTo>
                  <a:lnTo>
                    <a:pt x="266700" y="859631"/>
                  </a:lnTo>
                  <a:lnTo>
                    <a:pt x="252412" y="847725"/>
                  </a:lnTo>
                  <a:lnTo>
                    <a:pt x="233362" y="828675"/>
                  </a:lnTo>
                  <a:lnTo>
                    <a:pt x="219075" y="807243"/>
                  </a:lnTo>
                  <a:lnTo>
                    <a:pt x="209550" y="781050"/>
                  </a:lnTo>
                  <a:lnTo>
                    <a:pt x="204787" y="745331"/>
                  </a:lnTo>
                  <a:lnTo>
                    <a:pt x="164306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702CA93-26A1-4E57-8CD1-2EE4FA7BC132}"/>
                </a:ext>
              </a:extLst>
            </p:cNvPr>
            <p:cNvSpPr/>
            <p:nvPr/>
          </p:nvSpPr>
          <p:spPr>
            <a:xfrm>
              <a:off x="4638675" y="3165475"/>
              <a:ext cx="355600" cy="1566863"/>
            </a:xfrm>
            <a:custGeom>
              <a:avLst/>
              <a:gdLst>
                <a:gd name="connsiteX0" fmla="*/ 352881 w 355457"/>
                <a:gd name="connsiteY0" fmla="*/ 1135917 h 1566071"/>
                <a:gd name="connsiteX1" fmla="*/ 352881 w 355457"/>
                <a:gd name="connsiteY1" fmla="*/ 1277584 h 1566071"/>
                <a:gd name="connsiteX2" fmla="*/ 350305 w 355457"/>
                <a:gd name="connsiteY2" fmla="*/ 1411525 h 1566071"/>
                <a:gd name="connsiteX3" fmla="*/ 345154 w 355457"/>
                <a:gd name="connsiteY3" fmla="*/ 1465616 h 1566071"/>
                <a:gd name="connsiteX4" fmla="*/ 332275 w 355457"/>
                <a:gd name="connsiteY4" fmla="*/ 1504252 h 1566071"/>
                <a:gd name="connsiteX5" fmla="*/ 314245 w 355457"/>
                <a:gd name="connsiteY5" fmla="*/ 1530010 h 1566071"/>
                <a:gd name="connsiteX6" fmla="*/ 291063 w 355457"/>
                <a:gd name="connsiteY6" fmla="*/ 1550616 h 1566071"/>
                <a:gd name="connsiteX7" fmla="*/ 270456 w 355457"/>
                <a:gd name="connsiteY7" fmla="*/ 1560919 h 1566071"/>
                <a:gd name="connsiteX8" fmla="*/ 249850 w 355457"/>
                <a:gd name="connsiteY8" fmla="*/ 1566071 h 1566071"/>
                <a:gd name="connsiteX9" fmla="*/ 213789 w 355457"/>
                <a:gd name="connsiteY9" fmla="*/ 1558344 h 1566071"/>
                <a:gd name="connsiteX10" fmla="*/ 185456 w 355457"/>
                <a:gd name="connsiteY10" fmla="*/ 1548041 h 1566071"/>
                <a:gd name="connsiteX11" fmla="*/ 159698 w 355457"/>
                <a:gd name="connsiteY11" fmla="*/ 1530010 h 1566071"/>
                <a:gd name="connsiteX12" fmla="*/ 149395 w 355457"/>
                <a:gd name="connsiteY12" fmla="*/ 1511980 h 1566071"/>
                <a:gd name="connsiteX13" fmla="*/ 139092 w 355457"/>
                <a:gd name="connsiteY13" fmla="*/ 1481070 h 1566071"/>
                <a:gd name="connsiteX14" fmla="*/ 131365 w 355457"/>
                <a:gd name="connsiteY14" fmla="*/ 1429555 h 1566071"/>
                <a:gd name="connsiteX15" fmla="*/ 126213 w 355457"/>
                <a:gd name="connsiteY15" fmla="*/ 1318797 h 1566071"/>
                <a:gd name="connsiteX16" fmla="*/ 128789 w 355457"/>
                <a:gd name="connsiteY16" fmla="*/ 1040613 h 1566071"/>
                <a:gd name="connsiteX17" fmla="*/ 128789 w 355457"/>
                <a:gd name="connsiteY17" fmla="*/ 685156 h 1566071"/>
                <a:gd name="connsiteX18" fmla="*/ 128789 w 355457"/>
                <a:gd name="connsiteY18" fmla="*/ 530610 h 1566071"/>
                <a:gd name="connsiteX19" fmla="*/ 128789 w 355457"/>
                <a:gd name="connsiteY19" fmla="*/ 368336 h 1566071"/>
                <a:gd name="connsiteX20" fmla="*/ 126213 w 355457"/>
                <a:gd name="connsiteY20" fmla="*/ 314245 h 1566071"/>
                <a:gd name="connsiteX21" fmla="*/ 113334 w 355457"/>
                <a:gd name="connsiteY21" fmla="*/ 255002 h 1566071"/>
                <a:gd name="connsiteX22" fmla="*/ 103031 w 355457"/>
                <a:gd name="connsiteY22" fmla="*/ 211214 h 1566071"/>
                <a:gd name="connsiteX23" fmla="*/ 82425 w 355457"/>
                <a:gd name="connsiteY23" fmla="*/ 164850 h 1566071"/>
                <a:gd name="connsiteX24" fmla="*/ 54091 w 355457"/>
                <a:gd name="connsiteY24" fmla="*/ 113334 h 1566071"/>
                <a:gd name="connsiteX25" fmla="*/ 28334 w 355457"/>
                <a:gd name="connsiteY25" fmla="*/ 82425 h 1566071"/>
                <a:gd name="connsiteX26" fmla="*/ 12879 w 355457"/>
                <a:gd name="connsiteY26" fmla="*/ 61819 h 1566071"/>
                <a:gd name="connsiteX27" fmla="*/ 2576 w 355457"/>
                <a:gd name="connsiteY27" fmla="*/ 38637 h 1566071"/>
                <a:gd name="connsiteX28" fmla="*/ 0 w 355457"/>
                <a:gd name="connsiteY28" fmla="*/ 20606 h 1566071"/>
                <a:gd name="connsiteX29" fmla="*/ 0 w 355457"/>
                <a:gd name="connsiteY29" fmla="*/ 12879 h 1566071"/>
                <a:gd name="connsiteX30" fmla="*/ 12879 w 355457"/>
                <a:gd name="connsiteY30" fmla="*/ 0 h 1566071"/>
                <a:gd name="connsiteX31" fmla="*/ 28334 w 355457"/>
                <a:gd name="connsiteY31" fmla="*/ 0 h 1566071"/>
                <a:gd name="connsiteX32" fmla="*/ 64395 w 355457"/>
                <a:gd name="connsiteY32" fmla="*/ 12879 h 1566071"/>
                <a:gd name="connsiteX33" fmla="*/ 200911 w 355457"/>
                <a:gd name="connsiteY33" fmla="*/ 64394 h 1566071"/>
                <a:gd name="connsiteX34" fmla="*/ 321972 w 355457"/>
                <a:gd name="connsiteY34" fmla="*/ 105607 h 1566071"/>
                <a:gd name="connsiteX35" fmla="*/ 327124 w 355457"/>
                <a:gd name="connsiteY35" fmla="*/ 206062 h 1566071"/>
                <a:gd name="connsiteX36" fmla="*/ 340002 w 355457"/>
                <a:gd name="connsiteY36" fmla="*/ 321972 h 1566071"/>
                <a:gd name="connsiteX37" fmla="*/ 355457 w 355457"/>
                <a:gd name="connsiteY37" fmla="*/ 502276 h 1566071"/>
                <a:gd name="connsiteX38" fmla="*/ 350305 w 355457"/>
                <a:gd name="connsiteY38" fmla="*/ 618186 h 1566071"/>
                <a:gd name="connsiteX39" fmla="*/ 347730 w 355457"/>
                <a:gd name="connsiteY39" fmla="*/ 896370 h 1566071"/>
                <a:gd name="connsiteX40" fmla="*/ 347730 w 355457"/>
                <a:gd name="connsiteY40" fmla="*/ 1009704 h 1566071"/>
                <a:gd name="connsiteX41" fmla="*/ 352881 w 355457"/>
                <a:gd name="connsiteY41" fmla="*/ 1135917 h 15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5457" h="1566071">
                  <a:moveTo>
                    <a:pt x="352881" y="1135917"/>
                  </a:moveTo>
                  <a:lnTo>
                    <a:pt x="352881" y="1277584"/>
                  </a:lnTo>
                  <a:cubicBezTo>
                    <a:pt x="352022" y="1322231"/>
                    <a:pt x="351164" y="1366878"/>
                    <a:pt x="350305" y="1411525"/>
                  </a:cubicBezTo>
                  <a:lnTo>
                    <a:pt x="345154" y="1465616"/>
                  </a:lnTo>
                  <a:lnTo>
                    <a:pt x="332275" y="1504252"/>
                  </a:lnTo>
                  <a:lnTo>
                    <a:pt x="314245" y="1530010"/>
                  </a:lnTo>
                  <a:lnTo>
                    <a:pt x="291063" y="1550616"/>
                  </a:lnTo>
                  <a:lnTo>
                    <a:pt x="270456" y="1560919"/>
                  </a:lnTo>
                  <a:lnTo>
                    <a:pt x="249850" y="1566071"/>
                  </a:lnTo>
                  <a:lnTo>
                    <a:pt x="213789" y="1558344"/>
                  </a:lnTo>
                  <a:lnTo>
                    <a:pt x="185456" y="1548041"/>
                  </a:lnTo>
                  <a:lnTo>
                    <a:pt x="159698" y="1530010"/>
                  </a:lnTo>
                  <a:lnTo>
                    <a:pt x="149395" y="1511980"/>
                  </a:lnTo>
                  <a:lnTo>
                    <a:pt x="139092" y="1481070"/>
                  </a:lnTo>
                  <a:lnTo>
                    <a:pt x="131365" y="1429555"/>
                  </a:lnTo>
                  <a:lnTo>
                    <a:pt x="126213" y="1318797"/>
                  </a:lnTo>
                  <a:cubicBezTo>
                    <a:pt x="127072" y="1226069"/>
                    <a:pt x="127930" y="1133341"/>
                    <a:pt x="128789" y="1040613"/>
                  </a:cubicBezTo>
                  <a:lnTo>
                    <a:pt x="128789" y="685156"/>
                  </a:lnTo>
                  <a:lnTo>
                    <a:pt x="128789" y="530610"/>
                  </a:lnTo>
                  <a:lnTo>
                    <a:pt x="128789" y="368336"/>
                  </a:lnTo>
                  <a:lnTo>
                    <a:pt x="126213" y="314245"/>
                  </a:lnTo>
                  <a:lnTo>
                    <a:pt x="113334" y="255002"/>
                  </a:lnTo>
                  <a:lnTo>
                    <a:pt x="103031" y="211214"/>
                  </a:lnTo>
                  <a:lnTo>
                    <a:pt x="82425" y="164850"/>
                  </a:lnTo>
                  <a:lnTo>
                    <a:pt x="54091" y="113334"/>
                  </a:lnTo>
                  <a:lnTo>
                    <a:pt x="28334" y="82425"/>
                  </a:lnTo>
                  <a:lnTo>
                    <a:pt x="12879" y="61819"/>
                  </a:lnTo>
                  <a:lnTo>
                    <a:pt x="2576" y="38637"/>
                  </a:lnTo>
                  <a:lnTo>
                    <a:pt x="0" y="20606"/>
                  </a:lnTo>
                  <a:lnTo>
                    <a:pt x="0" y="12879"/>
                  </a:lnTo>
                  <a:lnTo>
                    <a:pt x="12879" y="0"/>
                  </a:lnTo>
                  <a:lnTo>
                    <a:pt x="28334" y="0"/>
                  </a:lnTo>
                  <a:lnTo>
                    <a:pt x="64395" y="12879"/>
                  </a:lnTo>
                  <a:lnTo>
                    <a:pt x="200911" y="64394"/>
                  </a:lnTo>
                  <a:lnTo>
                    <a:pt x="321972" y="105607"/>
                  </a:lnTo>
                  <a:lnTo>
                    <a:pt x="327124" y="206062"/>
                  </a:lnTo>
                  <a:lnTo>
                    <a:pt x="340002" y="321972"/>
                  </a:lnTo>
                  <a:lnTo>
                    <a:pt x="355457" y="502276"/>
                  </a:lnTo>
                  <a:lnTo>
                    <a:pt x="350305" y="618186"/>
                  </a:lnTo>
                  <a:cubicBezTo>
                    <a:pt x="349447" y="710914"/>
                    <a:pt x="348588" y="803642"/>
                    <a:pt x="347730" y="896370"/>
                  </a:cubicBezTo>
                  <a:lnTo>
                    <a:pt x="347730" y="1009704"/>
                  </a:lnTo>
                  <a:lnTo>
                    <a:pt x="352881" y="11359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DA616EF-D799-4104-9CE0-7290EB1B0A41}"/>
                </a:ext>
              </a:extLst>
            </p:cNvPr>
            <p:cNvSpPr/>
            <p:nvPr/>
          </p:nvSpPr>
          <p:spPr>
            <a:xfrm>
              <a:off x="2630488" y="3341688"/>
              <a:ext cx="1322387" cy="1387475"/>
            </a:xfrm>
            <a:custGeom>
              <a:avLst/>
              <a:gdLst>
                <a:gd name="connsiteX0" fmla="*/ 492919 w 1321594"/>
                <a:gd name="connsiteY0" fmla="*/ 219075 h 1388269"/>
                <a:gd name="connsiteX1" fmla="*/ 821532 w 1321594"/>
                <a:gd name="connsiteY1" fmla="*/ 100012 h 1388269"/>
                <a:gd name="connsiteX2" fmla="*/ 888207 w 1321594"/>
                <a:gd name="connsiteY2" fmla="*/ 59531 h 1388269"/>
                <a:gd name="connsiteX3" fmla="*/ 950119 w 1321594"/>
                <a:gd name="connsiteY3" fmla="*/ 11906 h 1388269"/>
                <a:gd name="connsiteX4" fmla="*/ 971550 w 1321594"/>
                <a:gd name="connsiteY4" fmla="*/ 0 h 1388269"/>
                <a:gd name="connsiteX5" fmla="*/ 992982 w 1321594"/>
                <a:gd name="connsiteY5" fmla="*/ 4762 h 1388269"/>
                <a:gd name="connsiteX6" fmla="*/ 1042988 w 1321594"/>
                <a:gd name="connsiteY6" fmla="*/ 23812 h 1388269"/>
                <a:gd name="connsiteX7" fmla="*/ 1133475 w 1321594"/>
                <a:gd name="connsiteY7" fmla="*/ 71437 h 1388269"/>
                <a:gd name="connsiteX8" fmla="*/ 1202532 w 1321594"/>
                <a:gd name="connsiteY8" fmla="*/ 119062 h 1388269"/>
                <a:gd name="connsiteX9" fmla="*/ 1250157 w 1321594"/>
                <a:gd name="connsiteY9" fmla="*/ 157162 h 1388269"/>
                <a:gd name="connsiteX10" fmla="*/ 1295400 w 1321594"/>
                <a:gd name="connsiteY10" fmla="*/ 207169 h 1388269"/>
                <a:gd name="connsiteX11" fmla="*/ 1307307 w 1321594"/>
                <a:gd name="connsiteY11" fmla="*/ 228600 h 1388269"/>
                <a:gd name="connsiteX12" fmla="*/ 1312069 w 1321594"/>
                <a:gd name="connsiteY12" fmla="*/ 250031 h 1388269"/>
                <a:gd name="connsiteX13" fmla="*/ 1307307 w 1321594"/>
                <a:gd name="connsiteY13" fmla="*/ 271462 h 1388269"/>
                <a:gd name="connsiteX14" fmla="*/ 1290638 w 1321594"/>
                <a:gd name="connsiteY14" fmla="*/ 292894 h 1388269"/>
                <a:gd name="connsiteX15" fmla="*/ 1247775 w 1321594"/>
                <a:gd name="connsiteY15" fmla="*/ 319087 h 1388269"/>
                <a:gd name="connsiteX16" fmla="*/ 1171575 w 1321594"/>
                <a:gd name="connsiteY16" fmla="*/ 354806 h 1388269"/>
                <a:gd name="connsiteX17" fmla="*/ 1109663 w 1321594"/>
                <a:gd name="connsiteY17" fmla="*/ 381000 h 1388269"/>
                <a:gd name="connsiteX18" fmla="*/ 1085850 w 1321594"/>
                <a:gd name="connsiteY18" fmla="*/ 402431 h 1388269"/>
                <a:gd name="connsiteX19" fmla="*/ 1050132 w 1321594"/>
                <a:gd name="connsiteY19" fmla="*/ 440531 h 1388269"/>
                <a:gd name="connsiteX20" fmla="*/ 912019 w 1321594"/>
                <a:gd name="connsiteY20" fmla="*/ 578644 h 1388269"/>
                <a:gd name="connsiteX21" fmla="*/ 812007 w 1321594"/>
                <a:gd name="connsiteY21" fmla="*/ 681037 h 1388269"/>
                <a:gd name="connsiteX22" fmla="*/ 790575 w 1321594"/>
                <a:gd name="connsiteY22" fmla="*/ 702469 h 1388269"/>
                <a:gd name="connsiteX23" fmla="*/ 776288 w 1321594"/>
                <a:gd name="connsiteY23" fmla="*/ 726281 h 1388269"/>
                <a:gd name="connsiteX24" fmla="*/ 773907 w 1321594"/>
                <a:gd name="connsiteY24" fmla="*/ 740569 h 1388269"/>
                <a:gd name="connsiteX25" fmla="*/ 778669 w 1321594"/>
                <a:gd name="connsiteY25" fmla="*/ 759619 h 1388269"/>
                <a:gd name="connsiteX26" fmla="*/ 785813 w 1321594"/>
                <a:gd name="connsiteY26" fmla="*/ 769144 h 1388269"/>
                <a:gd name="connsiteX27" fmla="*/ 835819 w 1321594"/>
                <a:gd name="connsiteY27" fmla="*/ 809625 h 1388269"/>
                <a:gd name="connsiteX28" fmla="*/ 904875 w 1321594"/>
                <a:gd name="connsiteY28" fmla="*/ 859631 h 1388269"/>
                <a:gd name="connsiteX29" fmla="*/ 1092994 w 1321594"/>
                <a:gd name="connsiteY29" fmla="*/ 995362 h 1388269"/>
                <a:gd name="connsiteX30" fmla="*/ 1193007 w 1321594"/>
                <a:gd name="connsiteY30" fmla="*/ 1071562 h 1388269"/>
                <a:gd name="connsiteX31" fmla="*/ 1243013 w 1321594"/>
                <a:gd name="connsiteY31" fmla="*/ 1114425 h 1388269"/>
                <a:gd name="connsiteX32" fmla="*/ 1276350 w 1321594"/>
                <a:gd name="connsiteY32" fmla="*/ 1152525 h 1388269"/>
                <a:gd name="connsiteX33" fmla="*/ 1302544 w 1321594"/>
                <a:gd name="connsiteY33" fmla="*/ 1195387 h 1388269"/>
                <a:gd name="connsiteX34" fmla="*/ 1319213 w 1321594"/>
                <a:gd name="connsiteY34" fmla="*/ 1243012 h 1388269"/>
                <a:gd name="connsiteX35" fmla="*/ 1321594 w 1321594"/>
                <a:gd name="connsiteY35" fmla="*/ 1266825 h 1388269"/>
                <a:gd name="connsiteX36" fmla="*/ 1321594 w 1321594"/>
                <a:gd name="connsiteY36" fmla="*/ 1304925 h 1388269"/>
                <a:gd name="connsiteX37" fmla="*/ 1314450 w 1321594"/>
                <a:gd name="connsiteY37" fmla="*/ 1328737 h 1388269"/>
                <a:gd name="connsiteX38" fmla="*/ 1300163 w 1321594"/>
                <a:gd name="connsiteY38" fmla="*/ 1352550 h 1388269"/>
                <a:gd name="connsiteX39" fmla="*/ 1271588 w 1321594"/>
                <a:gd name="connsiteY39" fmla="*/ 1369219 h 1388269"/>
                <a:gd name="connsiteX40" fmla="*/ 1231107 w 1321594"/>
                <a:gd name="connsiteY40" fmla="*/ 1385887 h 1388269"/>
                <a:gd name="connsiteX41" fmla="*/ 1195388 w 1321594"/>
                <a:gd name="connsiteY41" fmla="*/ 1388269 h 1388269"/>
                <a:gd name="connsiteX42" fmla="*/ 916782 w 1321594"/>
                <a:gd name="connsiteY42" fmla="*/ 1216819 h 1388269"/>
                <a:gd name="connsiteX43" fmla="*/ 916782 w 1321594"/>
                <a:gd name="connsiteY43" fmla="*/ 1190625 h 1388269"/>
                <a:gd name="connsiteX44" fmla="*/ 912019 w 1321594"/>
                <a:gd name="connsiteY44" fmla="*/ 1152525 h 1388269"/>
                <a:gd name="connsiteX45" fmla="*/ 897732 w 1321594"/>
                <a:gd name="connsiteY45" fmla="*/ 1119187 h 1388269"/>
                <a:gd name="connsiteX46" fmla="*/ 876300 w 1321594"/>
                <a:gd name="connsiteY46" fmla="*/ 1078706 h 1388269"/>
                <a:gd name="connsiteX47" fmla="*/ 833438 w 1321594"/>
                <a:gd name="connsiteY47" fmla="*/ 1026319 h 1388269"/>
                <a:gd name="connsiteX48" fmla="*/ 757238 w 1321594"/>
                <a:gd name="connsiteY48" fmla="*/ 940594 h 1388269"/>
                <a:gd name="connsiteX49" fmla="*/ 657225 w 1321594"/>
                <a:gd name="connsiteY49" fmla="*/ 845344 h 1388269"/>
                <a:gd name="connsiteX50" fmla="*/ 616744 w 1321594"/>
                <a:gd name="connsiteY50" fmla="*/ 800100 h 1388269"/>
                <a:gd name="connsiteX51" fmla="*/ 602457 w 1321594"/>
                <a:gd name="connsiteY51" fmla="*/ 769144 h 1388269"/>
                <a:gd name="connsiteX52" fmla="*/ 597694 w 1321594"/>
                <a:gd name="connsiteY52" fmla="*/ 740569 h 1388269"/>
                <a:gd name="connsiteX53" fmla="*/ 611982 w 1321594"/>
                <a:gd name="connsiteY53" fmla="*/ 700087 h 1388269"/>
                <a:gd name="connsiteX54" fmla="*/ 683419 w 1321594"/>
                <a:gd name="connsiteY54" fmla="*/ 597694 h 1388269"/>
                <a:gd name="connsiteX55" fmla="*/ 871538 w 1321594"/>
                <a:gd name="connsiteY55" fmla="*/ 321469 h 1388269"/>
                <a:gd name="connsiteX56" fmla="*/ 883444 w 1321594"/>
                <a:gd name="connsiteY56" fmla="*/ 300037 h 1388269"/>
                <a:gd name="connsiteX57" fmla="*/ 878682 w 1321594"/>
                <a:gd name="connsiteY57" fmla="*/ 288131 h 1388269"/>
                <a:gd name="connsiteX58" fmla="*/ 871538 w 1321594"/>
                <a:gd name="connsiteY58" fmla="*/ 280987 h 1388269"/>
                <a:gd name="connsiteX59" fmla="*/ 857250 w 1321594"/>
                <a:gd name="connsiteY59" fmla="*/ 280987 h 1388269"/>
                <a:gd name="connsiteX60" fmla="*/ 826294 w 1321594"/>
                <a:gd name="connsiteY60" fmla="*/ 288131 h 1388269"/>
                <a:gd name="connsiteX61" fmla="*/ 776288 w 1321594"/>
                <a:gd name="connsiteY61" fmla="*/ 311944 h 1388269"/>
                <a:gd name="connsiteX62" fmla="*/ 647700 w 1321594"/>
                <a:gd name="connsiteY62" fmla="*/ 388144 h 1388269"/>
                <a:gd name="connsiteX63" fmla="*/ 390525 w 1321594"/>
                <a:gd name="connsiteY63" fmla="*/ 533400 h 1388269"/>
                <a:gd name="connsiteX64" fmla="*/ 354807 w 1321594"/>
                <a:gd name="connsiteY64" fmla="*/ 554831 h 1388269"/>
                <a:gd name="connsiteX65" fmla="*/ 335757 w 1321594"/>
                <a:gd name="connsiteY65" fmla="*/ 550069 h 1388269"/>
                <a:gd name="connsiteX66" fmla="*/ 292894 w 1321594"/>
                <a:gd name="connsiteY66" fmla="*/ 533400 h 1388269"/>
                <a:gd name="connsiteX67" fmla="*/ 273844 w 1321594"/>
                <a:gd name="connsiteY67" fmla="*/ 519112 h 1388269"/>
                <a:gd name="connsiteX68" fmla="*/ 254794 w 1321594"/>
                <a:gd name="connsiteY68" fmla="*/ 502444 h 1388269"/>
                <a:gd name="connsiteX69" fmla="*/ 197644 w 1321594"/>
                <a:gd name="connsiteY69" fmla="*/ 445294 h 1388269"/>
                <a:gd name="connsiteX70" fmla="*/ 21432 w 1321594"/>
                <a:gd name="connsiteY70" fmla="*/ 252412 h 1388269"/>
                <a:gd name="connsiteX71" fmla="*/ 4763 w 1321594"/>
                <a:gd name="connsiteY71" fmla="*/ 228600 h 1388269"/>
                <a:gd name="connsiteX72" fmla="*/ 0 w 1321594"/>
                <a:gd name="connsiteY72" fmla="*/ 207169 h 1388269"/>
                <a:gd name="connsiteX73" fmla="*/ 4763 w 1321594"/>
                <a:gd name="connsiteY73" fmla="*/ 188119 h 1388269"/>
                <a:gd name="connsiteX74" fmla="*/ 19050 w 1321594"/>
                <a:gd name="connsiteY74" fmla="*/ 185737 h 1388269"/>
                <a:gd name="connsiteX75" fmla="*/ 45244 w 1321594"/>
                <a:gd name="connsiteY75" fmla="*/ 195262 h 1388269"/>
                <a:gd name="connsiteX76" fmla="*/ 92869 w 1321594"/>
                <a:gd name="connsiteY76" fmla="*/ 219075 h 1388269"/>
                <a:gd name="connsiteX77" fmla="*/ 154782 w 1321594"/>
                <a:gd name="connsiteY77" fmla="*/ 245269 h 1388269"/>
                <a:gd name="connsiteX78" fmla="*/ 211932 w 1321594"/>
                <a:gd name="connsiteY78" fmla="*/ 266700 h 1388269"/>
                <a:gd name="connsiteX79" fmla="*/ 266700 w 1321594"/>
                <a:gd name="connsiteY79" fmla="*/ 280987 h 1388269"/>
                <a:gd name="connsiteX80" fmla="*/ 314325 w 1321594"/>
                <a:gd name="connsiteY80" fmla="*/ 280987 h 1388269"/>
                <a:gd name="connsiteX81" fmla="*/ 366713 w 1321594"/>
                <a:gd name="connsiteY81" fmla="*/ 273844 h 1388269"/>
                <a:gd name="connsiteX82" fmla="*/ 438150 w 1321594"/>
                <a:gd name="connsiteY82" fmla="*/ 245269 h 1388269"/>
                <a:gd name="connsiteX83" fmla="*/ 492919 w 1321594"/>
                <a:gd name="connsiteY83" fmla="*/ 2190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21594" h="1388269">
                  <a:moveTo>
                    <a:pt x="492919" y="219075"/>
                  </a:moveTo>
                  <a:lnTo>
                    <a:pt x="821532" y="100012"/>
                  </a:lnTo>
                  <a:lnTo>
                    <a:pt x="888207" y="59531"/>
                  </a:lnTo>
                  <a:lnTo>
                    <a:pt x="950119" y="11906"/>
                  </a:lnTo>
                  <a:lnTo>
                    <a:pt x="971550" y="0"/>
                  </a:lnTo>
                  <a:lnTo>
                    <a:pt x="992982" y="4762"/>
                  </a:lnTo>
                  <a:lnTo>
                    <a:pt x="1042988" y="23812"/>
                  </a:lnTo>
                  <a:lnTo>
                    <a:pt x="1133475" y="71437"/>
                  </a:lnTo>
                  <a:lnTo>
                    <a:pt x="1202532" y="119062"/>
                  </a:lnTo>
                  <a:lnTo>
                    <a:pt x="1250157" y="157162"/>
                  </a:lnTo>
                  <a:lnTo>
                    <a:pt x="1295400" y="207169"/>
                  </a:lnTo>
                  <a:lnTo>
                    <a:pt x="1307307" y="228600"/>
                  </a:lnTo>
                  <a:lnTo>
                    <a:pt x="1312069" y="250031"/>
                  </a:lnTo>
                  <a:lnTo>
                    <a:pt x="1307307" y="271462"/>
                  </a:lnTo>
                  <a:lnTo>
                    <a:pt x="1290638" y="292894"/>
                  </a:lnTo>
                  <a:lnTo>
                    <a:pt x="1247775" y="319087"/>
                  </a:lnTo>
                  <a:lnTo>
                    <a:pt x="1171575" y="354806"/>
                  </a:lnTo>
                  <a:lnTo>
                    <a:pt x="1109663" y="381000"/>
                  </a:lnTo>
                  <a:lnTo>
                    <a:pt x="1085850" y="402431"/>
                  </a:lnTo>
                  <a:lnTo>
                    <a:pt x="1050132" y="440531"/>
                  </a:lnTo>
                  <a:lnTo>
                    <a:pt x="912019" y="578644"/>
                  </a:lnTo>
                  <a:lnTo>
                    <a:pt x="812007" y="681037"/>
                  </a:lnTo>
                  <a:lnTo>
                    <a:pt x="790575" y="702469"/>
                  </a:lnTo>
                  <a:lnTo>
                    <a:pt x="776288" y="726281"/>
                  </a:lnTo>
                  <a:lnTo>
                    <a:pt x="773907" y="740569"/>
                  </a:lnTo>
                  <a:lnTo>
                    <a:pt x="778669" y="759619"/>
                  </a:lnTo>
                  <a:lnTo>
                    <a:pt x="785813" y="769144"/>
                  </a:lnTo>
                  <a:lnTo>
                    <a:pt x="835819" y="809625"/>
                  </a:lnTo>
                  <a:lnTo>
                    <a:pt x="904875" y="859631"/>
                  </a:lnTo>
                  <a:lnTo>
                    <a:pt x="1092994" y="995362"/>
                  </a:lnTo>
                  <a:lnTo>
                    <a:pt x="1193007" y="1071562"/>
                  </a:lnTo>
                  <a:lnTo>
                    <a:pt x="1243013" y="1114425"/>
                  </a:lnTo>
                  <a:lnTo>
                    <a:pt x="1276350" y="1152525"/>
                  </a:lnTo>
                  <a:lnTo>
                    <a:pt x="1302544" y="1195387"/>
                  </a:lnTo>
                  <a:lnTo>
                    <a:pt x="1319213" y="1243012"/>
                  </a:lnTo>
                  <a:lnTo>
                    <a:pt x="1321594" y="1266825"/>
                  </a:lnTo>
                  <a:lnTo>
                    <a:pt x="1321594" y="1304925"/>
                  </a:lnTo>
                  <a:lnTo>
                    <a:pt x="1314450" y="1328737"/>
                  </a:lnTo>
                  <a:lnTo>
                    <a:pt x="1300163" y="1352550"/>
                  </a:lnTo>
                  <a:lnTo>
                    <a:pt x="1271588" y="1369219"/>
                  </a:lnTo>
                  <a:lnTo>
                    <a:pt x="1231107" y="1385887"/>
                  </a:lnTo>
                  <a:lnTo>
                    <a:pt x="1195388" y="1388269"/>
                  </a:lnTo>
                  <a:lnTo>
                    <a:pt x="916782" y="1216819"/>
                  </a:lnTo>
                  <a:lnTo>
                    <a:pt x="916782" y="1190625"/>
                  </a:lnTo>
                  <a:lnTo>
                    <a:pt x="912019" y="1152525"/>
                  </a:lnTo>
                  <a:lnTo>
                    <a:pt x="897732" y="1119187"/>
                  </a:lnTo>
                  <a:lnTo>
                    <a:pt x="876300" y="1078706"/>
                  </a:lnTo>
                  <a:lnTo>
                    <a:pt x="833438" y="1026319"/>
                  </a:lnTo>
                  <a:lnTo>
                    <a:pt x="757238" y="940594"/>
                  </a:lnTo>
                  <a:lnTo>
                    <a:pt x="657225" y="845344"/>
                  </a:lnTo>
                  <a:lnTo>
                    <a:pt x="616744" y="800100"/>
                  </a:lnTo>
                  <a:lnTo>
                    <a:pt x="602457" y="769144"/>
                  </a:lnTo>
                  <a:lnTo>
                    <a:pt x="597694" y="740569"/>
                  </a:lnTo>
                  <a:lnTo>
                    <a:pt x="611982" y="700087"/>
                  </a:lnTo>
                  <a:lnTo>
                    <a:pt x="683419" y="597694"/>
                  </a:lnTo>
                  <a:lnTo>
                    <a:pt x="871538" y="321469"/>
                  </a:lnTo>
                  <a:lnTo>
                    <a:pt x="883444" y="300037"/>
                  </a:lnTo>
                  <a:lnTo>
                    <a:pt x="878682" y="288131"/>
                  </a:lnTo>
                  <a:lnTo>
                    <a:pt x="871538" y="280987"/>
                  </a:lnTo>
                  <a:lnTo>
                    <a:pt x="857250" y="280987"/>
                  </a:lnTo>
                  <a:lnTo>
                    <a:pt x="826294" y="288131"/>
                  </a:lnTo>
                  <a:lnTo>
                    <a:pt x="776288" y="311944"/>
                  </a:lnTo>
                  <a:lnTo>
                    <a:pt x="647700" y="388144"/>
                  </a:lnTo>
                  <a:lnTo>
                    <a:pt x="390525" y="533400"/>
                  </a:lnTo>
                  <a:lnTo>
                    <a:pt x="354807" y="554831"/>
                  </a:lnTo>
                  <a:lnTo>
                    <a:pt x="335757" y="550069"/>
                  </a:lnTo>
                  <a:lnTo>
                    <a:pt x="292894" y="533400"/>
                  </a:lnTo>
                  <a:lnTo>
                    <a:pt x="273844" y="519112"/>
                  </a:lnTo>
                  <a:lnTo>
                    <a:pt x="254794" y="502444"/>
                  </a:lnTo>
                  <a:lnTo>
                    <a:pt x="197644" y="445294"/>
                  </a:lnTo>
                  <a:lnTo>
                    <a:pt x="21432" y="252412"/>
                  </a:lnTo>
                  <a:lnTo>
                    <a:pt x="4763" y="228600"/>
                  </a:lnTo>
                  <a:lnTo>
                    <a:pt x="0" y="207169"/>
                  </a:lnTo>
                  <a:lnTo>
                    <a:pt x="4763" y="188119"/>
                  </a:lnTo>
                  <a:lnTo>
                    <a:pt x="19050" y="185737"/>
                  </a:lnTo>
                  <a:lnTo>
                    <a:pt x="45244" y="195262"/>
                  </a:lnTo>
                  <a:lnTo>
                    <a:pt x="92869" y="219075"/>
                  </a:lnTo>
                  <a:lnTo>
                    <a:pt x="154782" y="245269"/>
                  </a:lnTo>
                  <a:lnTo>
                    <a:pt x="211932" y="266700"/>
                  </a:lnTo>
                  <a:lnTo>
                    <a:pt x="266700" y="280987"/>
                  </a:lnTo>
                  <a:lnTo>
                    <a:pt x="314325" y="280987"/>
                  </a:lnTo>
                  <a:lnTo>
                    <a:pt x="366713" y="273844"/>
                  </a:lnTo>
                  <a:lnTo>
                    <a:pt x="438150" y="245269"/>
                  </a:lnTo>
                  <a:lnTo>
                    <a:pt x="49291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6455476-BFC0-4A0B-9ADC-8CEE8AC7804E}"/>
                </a:ext>
              </a:extLst>
            </p:cNvPr>
            <p:cNvSpPr/>
            <p:nvPr/>
          </p:nvSpPr>
          <p:spPr>
            <a:xfrm>
              <a:off x="4678363" y="1600200"/>
              <a:ext cx="2032000" cy="839788"/>
            </a:xfrm>
            <a:custGeom>
              <a:avLst/>
              <a:gdLst>
                <a:gd name="connsiteX0" fmla="*/ 452438 w 2031207"/>
                <a:gd name="connsiteY0" fmla="*/ 361950 h 840581"/>
                <a:gd name="connsiteX1" fmla="*/ 100013 w 2031207"/>
                <a:gd name="connsiteY1" fmla="*/ 409575 h 840581"/>
                <a:gd name="connsiteX2" fmla="*/ 0 w 2031207"/>
                <a:gd name="connsiteY2" fmla="*/ 254794 h 840581"/>
                <a:gd name="connsiteX3" fmla="*/ 273844 w 2031207"/>
                <a:gd name="connsiteY3" fmla="*/ 221456 h 840581"/>
                <a:gd name="connsiteX4" fmla="*/ 542925 w 2031207"/>
                <a:gd name="connsiteY4" fmla="*/ 185738 h 840581"/>
                <a:gd name="connsiteX5" fmla="*/ 831057 w 2031207"/>
                <a:gd name="connsiteY5" fmla="*/ 150019 h 840581"/>
                <a:gd name="connsiteX6" fmla="*/ 997744 w 2031207"/>
                <a:gd name="connsiteY6" fmla="*/ 135731 h 840581"/>
                <a:gd name="connsiteX7" fmla="*/ 1183482 w 2031207"/>
                <a:gd name="connsiteY7" fmla="*/ 114300 h 840581"/>
                <a:gd name="connsiteX8" fmla="*/ 1552575 w 2031207"/>
                <a:gd name="connsiteY8" fmla="*/ 71438 h 840581"/>
                <a:gd name="connsiteX9" fmla="*/ 1585913 w 2031207"/>
                <a:gd name="connsiteY9" fmla="*/ 66675 h 840581"/>
                <a:gd name="connsiteX10" fmla="*/ 1624013 w 2031207"/>
                <a:gd name="connsiteY10" fmla="*/ 57150 h 840581"/>
                <a:gd name="connsiteX11" fmla="*/ 1671638 w 2031207"/>
                <a:gd name="connsiteY11" fmla="*/ 35719 h 840581"/>
                <a:gd name="connsiteX12" fmla="*/ 1738313 w 2031207"/>
                <a:gd name="connsiteY12" fmla="*/ 0 h 840581"/>
                <a:gd name="connsiteX13" fmla="*/ 1762125 w 2031207"/>
                <a:gd name="connsiteY13" fmla="*/ 2381 h 840581"/>
                <a:gd name="connsiteX14" fmla="*/ 1824038 w 2031207"/>
                <a:gd name="connsiteY14" fmla="*/ 30956 h 840581"/>
                <a:gd name="connsiteX15" fmla="*/ 1878807 w 2031207"/>
                <a:gd name="connsiteY15" fmla="*/ 61913 h 840581"/>
                <a:gd name="connsiteX16" fmla="*/ 1909763 w 2031207"/>
                <a:gd name="connsiteY16" fmla="*/ 85725 h 840581"/>
                <a:gd name="connsiteX17" fmla="*/ 1950244 w 2031207"/>
                <a:gd name="connsiteY17" fmla="*/ 116681 h 840581"/>
                <a:gd name="connsiteX18" fmla="*/ 1985963 w 2031207"/>
                <a:gd name="connsiteY18" fmla="*/ 150019 h 840581"/>
                <a:gd name="connsiteX19" fmla="*/ 2009775 w 2031207"/>
                <a:gd name="connsiteY19" fmla="*/ 178594 h 840581"/>
                <a:gd name="connsiteX20" fmla="*/ 2019300 w 2031207"/>
                <a:gd name="connsiteY20" fmla="*/ 197644 h 840581"/>
                <a:gd name="connsiteX21" fmla="*/ 2026444 w 2031207"/>
                <a:gd name="connsiteY21" fmla="*/ 216694 h 840581"/>
                <a:gd name="connsiteX22" fmla="*/ 2031207 w 2031207"/>
                <a:gd name="connsiteY22" fmla="*/ 245269 h 840581"/>
                <a:gd name="connsiteX23" fmla="*/ 2026444 w 2031207"/>
                <a:gd name="connsiteY23" fmla="*/ 257175 h 840581"/>
                <a:gd name="connsiteX24" fmla="*/ 2007394 w 2031207"/>
                <a:gd name="connsiteY24" fmla="*/ 285750 h 840581"/>
                <a:gd name="connsiteX25" fmla="*/ 1943100 w 2031207"/>
                <a:gd name="connsiteY25" fmla="*/ 350044 h 840581"/>
                <a:gd name="connsiteX26" fmla="*/ 1907382 w 2031207"/>
                <a:gd name="connsiteY26" fmla="*/ 442913 h 840581"/>
                <a:gd name="connsiteX27" fmla="*/ 1850232 w 2031207"/>
                <a:gd name="connsiteY27" fmla="*/ 604838 h 840581"/>
                <a:gd name="connsiteX28" fmla="*/ 1816894 w 2031207"/>
                <a:gd name="connsiteY28" fmla="*/ 711994 h 840581"/>
                <a:gd name="connsiteX29" fmla="*/ 1793082 w 2031207"/>
                <a:gd name="connsiteY29" fmla="*/ 759619 h 840581"/>
                <a:gd name="connsiteX30" fmla="*/ 1769269 w 2031207"/>
                <a:gd name="connsiteY30" fmla="*/ 795338 h 840581"/>
                <a:gd name="connsiteX31" fmla="*/ 1745457 w 2031207"/>
                <a:gd name="connsiteY31" fmla="*/ 819150 h 840581"/>
                <a:gd name="connsiteX32" fmla="*/ 1716882 w 2031207"/>
                <a:gd name="connsiteY32" fmla="*/ 835819 h 840581"/>
                <a:gd name="connsiteX33" fmla="*/ 1695450 w 2031207"/>
                <a:gd name="connsiteY33" fmla="*/ 840581 h 840581"/>
                <a:gd name="connsiteX34" fmla="*/ 1678782 w 2031207"/>
                <a:gd name="connsiteY34" fmla="*/ 840581 h 840581"/>
                <a:gd name="connsiteX35" fmla="*/ 1647825 w 2031207"/>
                <a:gd name="connsiteY35" fmla="*/ 835819 h 840581"/>
                <a:gd name="connsiteX36" fmla="*/ 1624013 w 2031207"/>
                <a:gd name="connsiteY36" fmla="*/ 821531 h 840581"/>
                <a:gd name="connsiteX37" fmla="*/ 1604963 w 2031207"/>
                <a:gd name="connsiteY37" fmla="*/ 607219 h 840581"/>
                <a:gd name="connsiteX38" fmla="*/ 1621632 w 2031207"/>
                <a:gd name="connsiteY38" fmla="*/ 500063 h 840581"/>
                <a:gd name="connsiteX39" fmla="*/ 1652588 w 2031207"/>
                <a:gd name="connsiteY39" fmla="*/ 357188 h 840581"/>
                <a:gd name="connsiteX40" fmla="*/ 1669257 w 2031207"/>
                <a:gd name="connsiteY40" fmla="*/ 278606 h 840581"/>
                <a:gd name="connsiteX41" fmla="*/ 1669257 w 2031207"/>
                <a:gd name="connsiteY41" fmla="*/ 266700 h 840581"/>
                <a:gd name="connsiteX42" fmla="*/ 1659732 w 2031207"/>
                <a:gd name="connsiteY42" fmla="*/ 247650 h 840581"/>
                <a:gd name="connsiteX43" fmla="*/ 1645444 w 2031207"/>
                <a:gd name="connsiteY43" fmla="*/ 230981 h 840581"/>
                <a:gd name="connsiteX44" fmla="*/ 1628775 w 2031207"/>
                <a:gd name="connsiteY44" fmla="*/ 214313 h 840581"/>
                <a:gd name="connsiteX45" fmla="*/ 1607344 w 2031207"/>
                <a:gd name="connsiteY45" fmla="*/ 204788 h 840581"/>
                <a:gd name="connsiteX46" fmla="*/ 1576388 w 2031207"/>
                <a:gd name="connsiteY46" fmla="*/ 202406 h 840581"/>
                <a:gd name="connsiteX47" fmla="*/ 1314450 w 2031207"/>
                <a:gd name="connsiteY47" fmla="*/ 233363 h 840581"/>
                <a:gd name="connsiteX48" fmla="*/ 1000125 w 2031207"/>
                <a:gd name="connsiteY48" fmla="*/ 273844 h 840581"/>
                <a:gd name="connsiteX49" fmla="*/ 823913 w 2031207"/>
                <a:gd name="connsiteY49" fmla="*/ 311944 h 840581"/>
                <a:gd name="connsiteX50" fmla="*/ 452438 w 2031207"/>
                <a:gd name="connsiteY50" fmla="*/ 36195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1207" h="840581">
                  <a:moveTo>
                    <a:pt x="452438" y="361950"/>
                  </a:moveTo>
                  <a:lnTo>
                    <a:pt x="100013" y="409575"/>
                  </a:lnTo>
                  <a:lnTo>
                    <a:pt x="0" y="254794"/>
                  </a:lnTo>
                  <a:lnTo>
                    <a:pt x="273844" y="221456"/>
                  </a:lnTo>
                  <a:lnTo>
                    <a:pt x="542925" y="185738"/>
                  </a:lnTo>
                  <a:lnTo>
                    <a:pt x="831057" y="150019"/>
                  </a:lnTo>
                  <a:lnTo>
                    <a:pt x="997744" y="135731"/>
                  </a:lnTo>
                  <a:lnTo>
                    <a:pt x="1183482" y="114300"/>
                  </a:lnTo>
                  <a:lnTo>
                    <a:pt x="1552575" y="71438"/>
                  </a:lnTo>
                  <a:lnTo>
                    <a:pt x="1585913" y="66675"/>
                  </a:lnTo>
                  <a:lnTo>
                    <a:pt x="1624013" y="57150"/>
                  </a:lnTo>
                  <a:lnTo>
                    <a:pt x="1671638" y="35719"/>
                  </a:lnTo>
                  <a:lnTo>
                    <a:pt x="1738313" y="0"/>
                  </a:lnTo>
                  <a:lnTo>
                    <a:pt x="1762125" y="2381"/>
                  </a:lnTo>
                  <a:lnTo>
                    <a:pt x="1824038" y="30956"/>
                  </a:lnTo>
                  <a:lnTo>
                    <a:pt x="1878807" y="61913"/>
                  </a:lnTo>
                  <a:lnTo>
                    <a:pt x="1909763" y="85725"/>
                  </a:lnTo>
                  <a:lnTo>
                    <a:pt x="1950244" y="116681"/>
                  </a:lnTo>
                  <a:lnTo>
                    <a:pt x="1985963" y="150019"/>
                  </a:lnTo>
                  <a:lnTo>
                    <a:pt x="2009775" y="178594"/>
                  </a:lnTo>
                  <a:lnTo>
                    <a:pt x="2019300" y="197644"/>
                  </a:lnTo>
                  <a:lnTo>
                    <a:pt x="2026444" y="216694"/>
                  </a:lnTo>
                  <a:lnTo>
                    <a:pt x="2031207" y="245269"/>
                  </a:lnTo>
                  <a:lnTo>
                    <a:pt x="2026444" y="257175"/>
                  </a:lnTo>
                  <a:lnTo>
                    <a:pt x="2007394" y="285750"/>
                  </a:lnTo>
                  <a:lnTo>
                    <a:pt x="1943100" y="350044"/>
                  </a:lnTo>
                  <a:lnTo>
                    <a:pt x="1907382" y="442913"/>
                  </a:lnTo>
                  <a:lnTo>
                    <a:pt x="1850232" y="604838"/>
                  </a:lnTo>
                  <a:lnTo>
                    <a:pt x="1816894" y="711994"/>
                  </a:lnTo>
                  <a:lnTo>
                    <a:pt x="1793082" y="759619"/>
                  </a:lnTo>
                  <a:lnTo>
                    <a:pt x="1769269" y="795338"/>
                  </a:lnTo>
                  <a:lnTo>
                    <a:pt x="1745457" y="819150"/>
                  </a:lnTo>
                  <a:lnTo>
                    <a:pt x="1716882" y="835819"/>
                  </a:lnTo>
                  <a:lnTo>
                    <a:pt x="1695450" y="840581"/>
                  </a:lnTo>
                  <a:lnTo>
                    <a:pt x="1678782" y="840581"/>
                  </a:lnTo>
                  <a:lnTo>
                    <a:pt x="1647825" y="835819"/>
                  </a:lnTo>
                  <a:lnTo>
                    <a:pt x="1624013" y="821531"/>
                  </a:lnTo>
                  <a:lnTo>
                    <a:pt x="1604963" y="607219"/>
                  </a:lnTo>
                  <a:lnTo>
                    <a:pt x="1621632" y="500063"/>
                  </a:lnTo>
                  <a:lnTo>
                    <a:pt x="1652588" y="357188"/>
                  </a:lnTo>
                  <a:lnTo>
                    <a:pt x="1669257" y="278606"/>
                  </a:lnTo>
                  <a:lnTo>
                    <a:pt x="1669257" y="266700"/>
                  </a:lnTo>
                  <a:lnTo>
                    <a:pt x="1659732" y="247650"/>
                  </a:lnTo>
                  <a:lnTo>
                    <a:pt x="1645444" y="230981"/>
                  </a:lnTo>
                  <a:lnTo>
                    <a:pt x="1628775" y="214313"/>
                  </a:lnTo>
                  <a:lnTo>
                    <a:pt x="1607344" y="204788"/>
                  </a:lnTo>
                  <a:lnTo>
                    <a:pt x="1576388" y="202406"/>
                  </a:lnTo>
                  <a:lnTo>
                    <a:pt x="1314450" y="233363"/>
                  </a:lnTo>
                  <a:lnTo>
                    <a:pt x="1000125" y="273844"/>
                  </a:lnTo>
                  <a:lnTo>
                    <a:pt x="823913" y="311944"/>
                  </a:lnTo>
                  <a:lnTo>
                    <a:pt x="452438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F642F04-4678-4067-9698-55BC5F9E49DB}"/>
                </a:ext>
              </a:extLst>
            </p:cNvPr>
            <p:cNvSpPr/>
            <p:nvPr/>
          </p:nvSpPr>
          <p:spPr>
            <a:xfrm>
              <a:off x="4811713" y="2176463"/>
              <a:ext cx="1527175" cy="301625"/>
            </a:xfrm>
            <a:custGeom>
              <a:avLst/>
              <a:gdLst>
                <a:gd name="connsiteX0" fmla="*/ 433388 w 1526382"/>
                <a:gd name="connsiteY0" fmla="*/ 250031 h 302418"/>
                <a:gd name="connsiteX1" fmla="*/ 42863 w 1526382"/>
                <a:gd name="connsiteY1" fmla="*/ 302418 h 302418"/>
                <a:gd name="connsiteX2" fmla="*/ 0 w 1526382"/>
                <a:gd name="connsiteY2" fmla="*/ 145256 h 302418"/>
                <a:gd name="connsiteX3" fmla="*/ 342900 w 1526382"/>
                <a:gd name="connsiteY3" fmla="*/ 107156 h 302418"/>
                <a:gd name="connsiteX4" fmla="*/ 697707 w 1526382"/>
                <a:gd name="connsiteY4" fmla="*/ 66675 h 302418"/>
                <a:gd name="connsiteX5" fmla="*/ 862013 w 1526382"/>
                <a:gd name="connsiteY5" fmla="*/ 52387 h 302418"/>
                <a:gd name="connsiteX6" fmla="*/ 1524000 w 1526382"/>
                <a:gd name="connsiteY6" fmla="*/ 0 h 302418"/>
                <a:gd name="connsiteX7" fmla="*/ 1526382 w 1526382"/>
                <a:gd name="connsiteY7" fmla="*/ 250031 h 302418"/>
                <a:gd name="connsiteX8" fmla="*/ 1490663 w 1526382"/>
                <a:gd name="connsiteY8" fmla="*/ 245268 h 302418"/>
                <a:gd name="connsiteX9" fmla="*/ 1393032 w 1526382"/>
                <a:gd name="connsiteY9" fmla="*/ 192881 h 302418"/>
                <a:gd name="connsiteX10" fmla="*/ 1316832 w 1526382"/>
                <a:gd name="connsiteY10" fmla="*/ 159543 h 302418"/>
                <a:gd name="connsiteX11" fmla="*/ 862013 w 1526382"/>
                <a:gd name="connsiteY11" fmla="*/ 207168 h 302418"/>
                <a:gd name="connsiteX12" fmla="*/ 690563 w 1526382"/>
                <a:gd name="connsiteY12" fmla="*/ 223837 h 302418"/>
                <a:gd name="connsiteX13" fmla="*/ 433388 w 1526382"/>
                <a:gd name="connsiteY13" fmla="*/ 2500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382" h="302418">
                  <a:moveTo>
                    <a:pt x="433388" y="250031"/>
                  </a:moveTo>
                  <a:lnTo>
                    <a:pt x="42863" y="302418"/>
                  </a:lnTo>
                  <a:lnTo>
                    <a:pt x="0" y="145256"/>
                  </a:lnTo>
                  <a:lnTo>
                    <a:pt x="342900" y="107156"/>
                  </a:lnTo>
                  <a:lnTo>
                    <a:pt x="697707" y="66675"/>
                  </a:lnTo>
                  <a:lnTo>
                    <a:pt x="862013" y="52387"/>
                  </a:lnTo>
                  <a:lnTo>
                    <a:pt x="1524000" y="0"/>
                  </a:lnTo>
                  <a:lnTo>
                    <a:pt x="1526382" y="250031"/>
                  </a:lnTo>
                  <a:lnTo>
                    <a:pt x="1490663" y="245268"/>
                  </a:lnTo>
                  <a:lnTo>
                    <a:pt x="1393032" y="192881"/>
                  </a:lnTo>
                  <a:lnTo>
                    <a:pt x="1316832" y="159543"/>
                  </a:lnTo>
                  <a:lnTo>
                    <a:pt x="862013" y="207168"/>
                  </a:lnTo>
                  <a:lnTo>
                    <a:pt x="690563" y="223837"/>
                  </a:lnTo>
                  <a:lnTo>
                    <a:pt x="4333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97107FB-DA9E-4181-A574-5B4092EC77EE}"/>
                </a:ext>
              </a:extLst>
            </p:cNvPr>
            <p:cNvSpPr/>
            <p:nvPr/>
          </p:nvSpPr>
          <p:spPr>
            <a:xfrm>
              <a:off x="5292725" y="1287463"/>
              <a:ext cx="481013" cy="1500187"/>
            </a:xfrm>
            <a:custGeom>
              <a:avLst/>
              <a:gdLst>
                <a:gd name="connsiteX0" fmla="*/ 413359 w 481000"/>
                <a:gd name="connsiteY0" fmla="*/ 796655 h 1500618"/>
                <a:gd name="connsiteX1" fmla="*/ 410854 w 481000"/>
                <a:gd name="connsiteY1" fmla="*/ 954483 h 1500618"/>
                <a:gd name="connsiteX2" fmla="*/ 408349 w 481000"/>
                <a:gd name="connsiteY2" fmla="*/ 1079743 h 1500618"/>
                <a:gd name="connsiteX3" fmla="*/ 413359 w 481000"/>
                <a:gd name="connsiteY3" fmla="*/ 1453019 h 1500618"/>
                <a:gd name="connsiteX4" fmla="*/ 182880 w 481000"/>
                <a:gd name="connsiteY4" fmla="*/ 1500618 h 1500618"/>
                <a:gd name="connsiteX5" fmla="*/ 187891 w 481000"/>
                <a:gd name="connsiteY5" fmla="*/ 1097280 h 1500618"/>
                <a:gd name="connsiteX6" fmla="*/ 185385 w 481000"/>
                <a:gd name="connsiteY6" fmla="*/ 964504 h 1500618"/>
                <a:gd name="connsiteX7" fmla="*/ 187891 w 481000"/>
                <a:gd name="connsiteY7" fmla="*/ 618785 h 1500618"/>
                <a:gd name="connsiteX8" fmla="*/ 185385 w 481000"/>
                <a:gd name="connsiteY8" fmla="*/ 470978 h 1500618"/>
                <a:gd name="connsiteX9" fmla="*/ 187891 w 481000"/>
                <a:gd name="connsiteY9" fmla="*/ 380791 h 1500618"/>
                <a:gd name="connsiteX10" fmla="*/ 182880 w 481000"/>
                <a:gd name="connsiteY10" fmla="*/ 300624 h 1500618"/>
                <a:gd name="connsiteX11" fmla="*/ 175365 w 481000"/>
                <a:gd name="connsiteY11" fmla="*/ 235489 h 1500618"/>
                <a:gd name="connsiteX12" fmla="*/ 165344 w 481000"/>
                <a:gd name="connsiteY12" fmla="*/ 197911 h 1500618"/>
                <a:gd name="connsiteX13" fmla="*/ 152818 w 481000"/>
                <a:gd name="connsiteY13" fmla="*/ 170354 h 1500618"/>
                <a:gd name="connsiteX14" fmla="*/ 132776 w 481000"/>
                <a:gd name="connsiteY14" fmla="*/ 137786 h 1500618"/>
                <a:gd name="connsiteX15" fmla="*/ 112734 w 481000"/>
                <a:gd name="connsiteY15" fmla="*/ 115239 h 1500618"/>
                <a:gd name="connsiteX16" fmla="*/ 92693 w 481000"/>
                <a:gd name="connsiteY16" fmla="*/ 97703 h 1500618"/>
                <a:gd name="connsiteX17" fmla="*/ 77662 w 481000"/>
                <a:gd name="connsiteY17" fmla="*/ 90187 h 1500618"/>
                <a:gd name="connsiteX18" fmla="*/ 52609 w 481000"/>
                <a:gd name="connsiteY18" fmla="*/ 77661 h 1500618"/>
                <a:gd name="connsiteX19" fmla="*/ 27557 w 481000"/>
                <a:gd name="connsiteY19" fmla="*/ 67640 h 1500618"/>
                <a:gd name="connsiteX20" fmla="*/ 15031 w 481000"/>
                <a:gd name="connsiteY20" fmla="*/ 57619 h 1500618"/>
                <a:gd name="connsiteX21" fmla="*/ 5011 w 481000"/>
                <a:gd name="connsiteY21" fmla="*/ 42588 h 1500618"/>
                <a:gd name="connsiteX22" fmla="*/ 0 w 481000"/>
                <a:gd name="connsiteY22" fmla="*/ 27557 h 1500618"/>
                <a:gd name="connsiteX23" fmla="*/ 5011 w 481000"/>
                <a:gd name="connsiteY23" fmla="*/ 12526 h 1500618"/>
                <a:gd name="connsiteX24" fmla="*/ 17537 w 481000"/>
                <a:gd name="connsiteY24" fmla="*/ 2505 h 1500618"/>
                <a:gd name="connsiteX25" fmla="*/ 42589 w 481000"/>
                <a:gd name="connsiteY25" fmla="*/ 0 h 1500618"/>
                <a:gd name="connsiteX26" fmla="*/ 77662 w 481000"/>
                <a:gd name="connsiteY26" fmla="*/ 0 h 1500618"/>
                <a:gd name="connsiteX27" fmla="*/ 135281 w 481000"/>
                <a:gd name="connsiteY27" fmla="*/ 5010 h 1500618"/>
                <a:gd name="connsiteX28" fmla="*/ 227974 w 481000"/>
                <a:gd name="connsiteY28" fmla="*/ 20041 h 1500618"/>
                <a:gd name="connsiteX29" fmla="*/ 295614 w 481000"/>
                <a:gd name="connsiteY29" fmla="*/ 35072 h 1500618"/>
                <a:gd name="connsiteX30" fmla="*/ 360750 w 481000"/>
                <a:gd name="connsiteY30" fmla="*/ 57619 h 1500618"/>
                <a:gd name="connsiteX31" fmla="*/ 400833 w 481000"/>
                <a:gd name="connsiteY31" fmla="*/ 75156 h 1500618"/>
                <a:gd name="connsiteX32" fmla="*/ 443422 w 481000"/>
                <a:gd name="connsiteY32" fmla="*/ 100208 h 1500618"/>
                <a:gd name="connsiteX33" fmla="*/ 460958 w 481000"/>
                <a:gd name="connsiteY33" fmla="*/ 112734 h 1500618"/>
                <a:gd name="connsiteX34" fmla="*/ 473484 w 481000"/>
                <a:gd name="connsiteY34" fmla="*/ 130270 h 1500618"/>
                <a:gd name="connsiteX35" fmla="*/ 478494 w 481000"/>
                <a:gd name="connsiteY35" fmla="*/ 145302 h 1500618"/>
                <a:gd name="connsiteX36" fmla="*/ 481000 w 481000"/>
                <a:gd name="connsiteY36" fmla="*/ 167848 h 1500618"/>
                <a:gd name="connsiteX37" fmla="*/ 473484 w 481000"/>
                <a:gd name="connsiteY37" fmla="*/ 197911 h 1500618"/>
                <a:gd name="connsiteX38" fmla="*/ 445927 w 481000"/>
                <a:gd name="connsiteY38" fmla="*/ 230479 h 1500618"/>
                <a:gd name="connsiteX39" fmla="*/ 428390 w 481000"/>
                <a:gd name="connsiteY39" fmla="*/ 250520 h 1500618"/>
                <a:gd name="connsiteX40" fmla="*/ 413359 w 481000"/>
                <a:gd name="connsiteY40" fmla="*/ 288098 h 1500618"/>
                <a:gd name="connsiteX41" fmla="*/ 408349 w 481000"/>
                <a:gd name="connsiteY41" fmla="*/ 350728 h 1500618"/>
                <a:gd name="connsiteX42" fmla="*/ 410854 w 481000"/>
                <a:gd name="connsiteY42" fmla="*/ 463463 h 1500618"/>
                <a:gd name="connsiteX43" fmla="*/ 413359 w 481000"/>
                <a:gd name="connsiteY43" fmla="*/ 561166 h 1500618"/>
                <a:gd name="connsiteX44" fmla="*/ 413359 w 481000"/>
                <a:gd name="connsiteY44" fmla="*/ 7966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1000" h="1500618">
                  <a:moveTo>
                    <a:pt x="413359" y="796655"/>
                  </a:moveTo>
                  <a:lnTo>
                    <a:pt x="410854" y="954483"/>
                  </a:lnTo>
                  <a:lnTo>
                    <a:pt x="408349" y="1079743"/>
                  </a:lnTo>
                  <a:lnTo>
                    <a:pt x="413359" y="1453019"/>
                  </a:lnTo>
                  <a:lnTo>
                    <a:pt x="182880" y="1500618"/>
                  </a:lnTo>
                  <a:cubicBezTo>
                    <a:pt x="184550" y="1366172"/>
                    <a:pt x="186221" y="1231726"/>
                    <a:pt x="187891" y="1097280"/>
                  </a:cubicBezTo>
                  <a:cubicBezTo>
                    <a:pt x="187056" y="1053021"/>
                    <a:pt x="186220" y="1008763"/>
                    <a:pt x="185385" y="964504"/>
                  </a:cubicBezTo>
                  <a:cubicBezTo>
                    <a:pt x="186220" y="849264"/>
                    <a:pt x="187056" y="734025"/>
                    <a:pt x="187891" y="618785"/>
                  </a:cubicBezTo>
                  <a:cubicBezTo>
                    <a:pt x="187056" y="569516"/>
                    <a:pt x="186220" y="520247"/>
                    <a:pt x="185385" y="470978"/>
                  </a:cubicBezTo>
                  <a:cubicBezTo>
                    <a:pt x="186220" y="440916"/>
                    <a:pt x="187056" y="410853"/>
                    <a:pt x="187891" y="380791"/>
                  </a:cubicBezTo>
                  <a:lnTo>
                    <a:pt x="182880" y="300624"/>
                  </a:lnTo>
                  <a:lnTo>
                    <a:pt x="175365" y="235489"/>
                  </a:lnTo>
                  <a:lnTo>
                    <a:pt x="165344" y="197911"/>
                  </a:lnTo>
                  <a:lnTo>
                    <a:pt x="152818" y="170354"/>
                  </a:lnTo>
                  <a:lnTo>
                    <a:pt x="132776" y="137786"/>
                  </a:lnTo>
                  <a:lnTo>
                    <a:pt x="112734" y="115239"/>
                  </a:lnTo>
                  <a:lnTo>
                    <a:pt x="92693" y="97703"/>
                  </a:lnTo>
                  <a:lnTo>
                    <a:pt x="77662" y="90187"/>
                  </a:lnTo>
                  <a:lnTo>
                    <a:pt x="52609" y="77661"/>
                  </a:lnTo>
                  <a:lnTo>
                    <a:pt x="27557" y="67640"/>
                  </a:lnTo>
                  <a:lnTo>
                    <a:pt x="15031" y="57619"/>
                  </a:lnTo>
                  <a:lnTo>
                    <a:pt x="5011" y="42588"/>
                  </a:lnTo>
                  <a:lnTo>
                    <a:pt x="0" y="27557"/>
                  </a:lnTo>
                  <a:lnTo>
                    <a:pt x="5011" y="12526"/>
                  </a:lnTo>
                  <a:lnTo>
                    <a:pt x="17537" y="2505"/>
                  </a:lnTo>
                  <a:lnTo>
                    <a:pt x="42589" y="0"/>
                  </a:lnTo>
                  <a:lnTo>
                    <a:pt x="77662" y="0"/>
                  </a:lnTo>
                  <a:lnTo>
                    <a:pt x="135281" y="5010"/>
                  </a:lnTo>
                  <a:lnTo>
                    <a:pt x="227974" y="20041"/>
                  </a:lnTo>
                  <a:lnTo>
                    <a:pt x="295614" y="35072"/>
                  </a:lnTo>
                  <a:lnTo>
                    <a:pt x="360750" y="57619"/>
                  </a:lnTo>
                  <a:lnTo>
                    <a:pt x="400833" y="75156"/>
                  </a:lnTo>
                  <a:lnTo>
                    <a:pt x="443422" y="100208"/>
                  </a:lnTo>
                  <a:lnTo>
                    <a:pt x="460958" y="112734"/>
                  </a:lnTo>
                  <a:lnTo>
                    <a:pt x="473484" y="130270"/>
                  </a:lnTo>
                  <a:lnTo>
                    <a:pt x="478494" y="145302"/>
                  </a:lnTo>
                  <a:lnTo>
                    <a:pt x="481000" y="167848"/>
                  </a:lnTo>
                  <a:lnTo>
                    <a:pt x="473484" y="197911"/>
                  </a:lnTo>
                  <a:lnTo>
                    <a:pt x="445927" y="230479"/>
                  </a:lnTo>
                  <a:lnTo>
                    <a:pt x="428390" y="250520"/>
                  </a:lnTo>
                  <a:lnTo>
                    <a:pt x="413359" y="288098"/>
                  </a:lnTo>
                  <a:lnTo>
                    <a:pt x="408349" y="350728"/>
                  </a:lnTo>
                  <a:lnTo>
                    <a:pt x="410854" y="463463"/>
                  </a:lnTo>
                  <a:lnTo>
                    <a:pt x="413359" y="561166"/>
                  </a:lnTo>
                  <a:lnTo>
                    <a:pt x="413359" y="7966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6CAA7F2-FBFE-4CA7-A69D-F28001188270}"/>
                </a:ext>
              </a:extLst>
            </p:cNvPr>
            <p:cNvSpPr/>
            <p:nvPr/>
          </p:nvSpPr>
          <p:spPr>
            <a:xfrm>
              <a:off x="3854450" y="2514600"/>
              <a:ext cx="3482975" cy="603250"/>
            </a:xfrm>
            <a:custGeom>
              <a:avLst/>
              <a:gdLst>
                <a:gd name="connsiteX0" fmla="*/ 2079625 w 3482975"/>
                <a:gd name="connsiteY0" fmla="*/ 298450 h 603250"/>
                <a:gd name="connsiteX1" fmla="*/ 1758950 w 3482975"/>
                <a:gd name="connsiteY1" fmla="*/ 333375 h 603250"/>
                <a:gd name="connsiteX2" fmla="*/ 1454150 w 3482975"/>
                <a:gd name="connsiteY2" fmla="*/ 374650 h 603250"/>
                <a:gd name="connsiteX3" fmla="*/ 1158875 w 3482975"/>
                <a:gd name="connsiteY3" fmla="*/ 422275 h 603250"/>
                <a:gd name="connsiteX4" fmla="*/ 904875 w 3482975"/>
                <a:gd name="connsiteY4" fmla="*/ 476250 h 603250"/>
                <a:gd name="connsiteX5" fmla="*/ 727075 w 3482975"/>
                <a:gd name="connsiteY5" fmla="*/ 517525 h 603250"/>
                <a:gd name="connsiteX6" fmla="*/ 644525 w 3482975"/>
                <a:gd name="connsiteY6" fmla="*/ 542925 h 603250"/>
                <a:gd name="connsiteX7" fmla="*/ 593725 w 3482975"/>
                <a:gd name="connsiteY7" fmla="*/ 565150 h 603250"/>
                <a:gd name="connsiteX8" fmla="*/ 530225 w 3482975"/>
                <a:gd name="connsiteY8" fmla="*/ 603250 h 603250"/>
                <a:gd name="connsiteX9" fmla="*/ 479425 w 3482975"/>
                <a:gd name="connsiteY9" fmla="*/ 600075 h 603250"/>
                <a:gd name="connsiteX10" fmla="*/ 403225 w 3482975"/>
                <a:gd name="connsiteY10" fmla="*/ 581025 h 603250"/>
                <a:gd name="connsiteX11" fmla="*/ 339725 w 3482975"/>
                <a:gd name="connsiteY11" fmla="*/ 555625 h 603250"/>
                <a:gd name="connsiteX12" fmla="*/ 260350 w 3482975"/>
                <a:gd name="connsiteY12" fmla="*/ 511175 h 603250"/>
                <a:gd name="connsiteX13" fmla="*/ 200025 w 3482975"/>
                <a:gd name="connsiteY13" fmla="*/ 473075 h 603250"/>
                <a:gd name="connsiteX14" fmla="*/ 111125 w 3482975"/>
                <a:gd name="connsiteY14" fmla="*/ 403225 h 603250"/>
                <a:gd name="connsiteX15" fmla="*/ 41275 w 3482975"/>
                <a:gd name="connsiteY15" fmla="*/ 339725 h 603250"/>
                <a:gd name="connsiteX16" fmla="*/ 25400 w 3482975"/>
                <a:gd name="connsiteY16" fmla="*/ 323850 h 603250"/>
                <a:gd name="connsiteX17" fmla="*/ 9525 w 3482975"/>
                <a:gd name="connsiteY17" fmla="*/ 301625 h 603250"/>
                <a:gd name="connsiteX18" fmla="*/ 0 w 3482975"/>
                <a:gd name="connsiteY18" fmla="*/ 276225 h 603250"/>
                <a:gd name="connsiteX19" fmla="*/ 0 w 3482975"/>
                <a:gd name="connsiteY19" fmla="*/ 263525 h 603250"/>
                <a:gd name="connsiteX20" fmla="*/ 9525 w 3482975"/>
                <a:gd name="connsiteY20" fmla="*/ 257175 h 603250"/>
                <a:gd name="connsiteX21" fmla="*/ 25400 w 3482975"/>
                <a:gd name="connsiteY21" fmla="*/ 254000 h 603250"/>
                <a:gd name="connsiteX22" fmla="*/ 44450 w 3482975"/>
                <a:gd name="connsiteY22" fmla="*/ 257175 h 603250"/>
                <a:gd name="connsiteX23" fmla="*/ 69850 w 3482975"/>
                <a:gd name="connsiteY23" fmla="*/ 266700 h 603250"/>
                <a:gd name="connsiteX24" fmla="*/ 123825 w 3482975"/>
                <a:gd name="connsiteY24" fmla="*/ 298450 h 603250"/>
                <a:gd name="connsiteX25" fmla="*/ 187325 w 3482975"/>
                <a:gd name="connsiteY25" fmla="*/ 330200 h 603250"/>
                <a:gd name="connsiteX26" fmla="*/ 247650 w 3482975"/>
                <a:gd name="connsiteY26" fmla="*/ 352425 h 603250"/>
                <a:gd name="connsiteX27" fmla="*/ 307975 w 3482975"/>
                <a:gd name="connsiteY27" fmla="*/ 371475 h 603250"/>
                <a:gd name="connsiteX28" fmla="*/ 371475 w 3482975"/>
                <a:gd name="connsiteY28" fmla="*/ 377825 h 603250"/>
                <a:gd name="connsiteX29" fmla="*/ 454025 w 3482975"/>
                <a:gd name="connsiteY29" fmla="*/ 374650 h 603250"/>
                <a:gd name="connsiteX30" fmla="*/ 609600 w 3482975"/>
                <a:gd name="connsiteY30" fmla="*/ 358775 h 603250"/>
                <a:gd name="connsiteX31" fmla="*/ 673100 w 3482975"/>
                <a:gd name="connsiteY31" fmla="*/ 342900 h 603250"/>
                <a:gd name="connsiteX32" fmla="*/ 958850 w 3482975"/>
                <a:gd name="connsiteY32" fmla="*/ 282575 h 603250"/>
                <a:gd name="connsiteX33" fmla="*/ 1250950 w 3482975"/>
                <a:gd name="connsiteY33" fmla="*/ 231775 h 603250"/>
                <a:gd name="connsiteX34" fmla="*/ 1466850 w 3482975"/>
                <a:gd name="connsiteY34" fmla="*/ 200025 h 603250"/>
                <a:gd name="connsiteX35" fmla="*/ 1654175 w 3482975"/>
                <a:gd name="connsiteY35" fmla="*/ 171450 h 603250"/>
                <a:gd name="connsiteX36" fmla="*/ 1838325 w 3482975"/>
                <a:gd name="connsiteY36" fmla="*/ 155575 h 603250"/>
                <a:gd name="connsiteX37" fmla="*/ 2035175 w 3482975"/>
                <a:gd name="connsiteY37" fmla="*/ 136525 h 603250"/>
                <a:gd name="connsiteX38" fmla="*/ 2320925 w 3482975"/>
                <a:gd name="connsiteY38" fmla="*/ 111125 h 603250"/>
                <a:gd name="connsiteX39" fmla="*/ 2616200 w 3482975"/>
                <a:gd name="connsiteY39" fmla="*/ 85725 h 603250"/>
                <a:gd name="connsiteX40" fmla="*/ 2924175 w 3482975"/>
                <a:gd name="connsiteY40" fmla="*/ 66675 h 603250"/>
                <a:gd name="connsiteX41" fmla="*/ 3054350 w 3482975"/>
                <a:gd name="connsiteY41" fmla="*/ 0 h 603250"/>
                <a:gd name="connsiteX42" fmla="*/ 3111500 w 3482975"/>
                <a:gd name="connsiteY42" fmla="*/ 6350 h 603250"/>
                <a:gd name="connsiteX43" fmla="*/ 3257550 w 3482975"/>
                <a:gd name="connsiteY43" fmla="*/ 50800 h 603250"/>
                <a:gd name="connsiteX44" fmla="*/ 3371850 w 3482975"/>
                <a:gd name="connsiteY44" fmla="*/ 95250 h 603250"/>
                <a:gd name="connsiteX45" fmla="*/ 3413125 w 3482975"/>
                <a:gd name="connsiteY45" fmla="*/ 117475 h 603250"/>
                <a:gd name="connsiteX46" fmla="*/ 3448050 w 3482975"/>
                <a:gd name="connsiteY46" fmla="*/ 142875 h 603250"/>
                <a:gd name="connsiteX47" fmla="*/ 3467100 w 3482975"/>
                <a:gd name="connsiteY47" fmla="*/ 165100 h 603250"/>
                <a:gd name="connsiteX48" fmla="*/ 3479800 w 3482975"/>
                <a:gd name="connsiteY48" fmla="*/ 190500 h 603250"/>
                <a:gd name="connsiteX49" fmla="*/ 3482975 w 3482975"/>
                <a:gd name="connsiteY49" fmla="*/ 222250 h 603250"/>
                <a:gd name="connsiteX50" fmla="*/ 3470275 w 3482975"/>
                <a:gd name="connsiteY50" fmla="*/ 247650 h 603250"/>
                <a:gd name="connsiteX51" fmla="*/ 3438525 w 3482975"/>
                <a:gd name="connsiteY51" fmla="*/ 273050 h 603250"/>
                <a:gd name="connsiteX52" fmla="*/ 3384550 w 3482975"/>
                <a:gd name="connsiteY52" fmla="*/ 285750 h 603250"/>
                <a:gd name="connsiteX53" fmla="*/ 3352800 w 3482975"/>
                <a:gd name="connsiteY53" fmla="*/ 288925 h 603250"/>
                <a:gd name="connsiteX54" fmla="*/ 3228975 w 3482975"/>
                <a:gd name="connsiteY54" fmla="*/ 282575 h 603250"/>
                <a:gd name="connsiteX55" fmla="*/ 3048000 w 3482975"/>
                <a:gd name="connsiteY55" fmla="*/ 273050 h 603250"/>
                <a:gd name="connsiteX56" fmla="*/ 2879725 w 3482975"/>
                <a:gd name="connsiteY56" fmla="*/ 266700 h 603250"/>
                <a:gd name="connsiteX57" fmla="*/ 2701925 w 3482975"/>
                <a:gd name="connsiteY57" fmla="*/ 266700 h 603250"/>
                <a:gd name="connsiteX58" fmla="*/ 2505075 w 3482975"/>
                <a:gd name="connsiteY58" fmla="*/ 273050 h 603250"/>
                <a:gd name="connsiteX59" fmla="*/ 2079625 w 3482975"/>
                <a:gd name="connsiteY59" fmla="*/ 2984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82975" h="603250">
                  <a:moveTo>
                    <a:pt x="2079625" y="298450"/>
                  </a:moveTo>
                  <a:lnTo>
                    <a:pt x="1758950" y="333375"/>
                  </a:lnTo>
                  <a:lnTo>
                    <a:pt x="1454150" y="374650"/>
                  </a:lnTo>
                  <a:lnTo>
                    <a:pt x="1158875" y="422275"/>
                  </a:lnTo>
                  <a:lnTo>
                    <a:pt x="904875" y="476250"/>
                  </a:lnTo>
                  <a:lnTo>
                    <a:pt x="727075" y="517525"/>
                  </a:lnTo>
                  <a:lnTo>
                    <a:pt x="644525" y="542925"/>
                  </a:lnTo>
                  <a:lnTo>
                    <a:pt x="593725" y="565150"/>
                  </a:lnTo>
                  <a:lnTo>
                    <a:pt x="530225" y="603250"/>
                  </a:lnTo>
                  <a:lnTo>
                    <a:pt x="479425" y="600075"/>
                  </a:lnTo>
                  <a:lnTo>
                    <a:pt x="403225" y="581025"/>
                  </a:lnTo>
                  <a:lnTo>
                    <a:pt x="339725" y="555625"/>
                  </a:lnTo>
                  <a:lnTo>
                    <a:pt x="260350" y="511175"/>
                  </a:lnTo>
                  <a:lnTo>
                    <a:pt x="200025" y="473075"/>
                  </a:lnTo>
                  <a:lnTo>
                    <a:pt x="111125" y="403225"/>
                  </a:lnTo>
                  <a:lnTo>
                    <a:pt x="41275" y="339725"/>
                  </a:lnTo>
                  <a:lnTo>
                    <a:pt x="25400" y="323850"/>
                  </a:lnTo>
                  <a:lnTo>
                    <a:pt x="9525" y="301625"/>
                  </a:lnTo>
                  <a:lnTo>
                    <a:pt x="0" y="276225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25400" y="254000"/>
                  </a:lnTo>
                  <a:lnTo>
                    <a:pt x="44450" y="257175"/>
                  </a:lnTo>
                  <a:lnTo>
                    <a:pt x="69850" y="266700"/>
                  </a:lnTo>
                  <a:lnTo>
                    <a:pt x="123825" y="298450"/>
                  </a:lnTo>
                  <a:lnTo>
                    <a:pt x="187325" y="330200"/>
                  </a:lnTo>
                  <a:lnTo>
                    <a:pt x="247650" y="352425"/>
                  </a:lnTo>
                  <a:lnTo>
                    <a:pt x="307975" y="371475"/>
                  </a:lnTo>
                  <a:lnTo>
                    <a:pt x="371475" y="377825"/>
                  </a:lnTo>
                  <a:lnTo>
                    <a:pt x="454025" y="374650"/>
                  </a:lnTo>
                  <a:lnTo>
                    <a:pt x="609600" y="358775"/>
                  </a:lnTo>
                  <a:lnTo>
                    <a:pt x="673100" y="342900"/>
                  </a:lnTo>
                  <a:lnTo>
                    <a:pt x="958850" y="282575"/>
                  </a:lnTo>
                  <a:lnTo>
                    <a:pt x="1250950" y="231775"/>
                  </a:lnTo>
                  <a:lnTo>
                    <a:pt x="1466850" y="200025"/>
                  </a:lnTo>
                  <a:lnTo>
                    <a:pt x="1654175" y="171450"/>
                  </a:lnTo>
                  <a:lnTo>
                    <a:pt x="1838325" y="155575"/>
                  </a:lnTo>
                  <a:lnTo>
                    <a:pt x="2035175" y="136525"/>
                  </a:lnTo>
                  <a:lnTo>
                    <a:pt x="2320925" y="111125"/>
                  </a:lnTo>
                  <a:lnTo>
                    <a:pt x="2616200" y="85725"/>
                  </a:lnTo>
                  <a:lnTo>
                    <a:pt x="2924175" y="66675"/>
                  </a:lnTo>
                  <a:lnTo>
                    <a:pt x="3054350" y="0"/>
                  </a:lnTo>
                  <a:lnTo>
                    <a:pt x="3111500" y="6350"/>
                  </a:lnTo>
                  <a:lnTo>
                    <a:pt x="3257550" y="50800"/>
                  </a:lnTo>
                  <a:lnTo>
                    <a:pt x="3371850" y="95250"/>
                  </a:lnTo>
                  <a:lnTo>
                    <a:pt x="3413125" y="117475"/>
                  </a:lnTo>
                  <a:lnTo>
                    <a:pt x="3448050" y="142875"/>
                  </a:lnTo>
                  <a:lnTo>
                    <a:pt x="3467100" y="165100"/>
                  </a:lnTo>
                  <a:lnTo>
                    <a:pt x="3479800" y="190500"/>
                  </a:lnTo>
                  <a:lnTo>
                    <a:pt x="3482975" y="222250"/>
                  </a:lnTo>
                  <a:lnTo>
                    <a:pt x="3470275" y="247650"/>
                  </a:lnTo>
                  <a:lnTo>
                    <a:pt x="3438525" y="273050"/>
                  </a:lnTo>
                  <a:lnTo>
                    <a:pt x="3384550" y="285750"/>
                  </a:lnTo>
                  <a:lnTo>
                    <a:pt x="3352800" y="288925"/>
                  </a:lnTo>
                  <a:lnTo>
                    <a:pt x="3228975" y="282575"/>
                  </a:lnTo>
                  <a:lnTo>
                    <a:pt x="3048000" y="273050"/>
                  </a:lnTo>
                  <a:lnTo>
                    <a:pt x="2879725" y="266700"/>
                  </a:lnTo>
                  <a:lnTo>
                    <a:pt x="2701925" y="266700"/>
                  </a:lnTo>
                  <a:lnTo>
                    <a:pt x="2505075" y="273050"/>
                  </a:lnTo>
                  <a:lnTo>
                    <a:pt x="2079625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7896BA8-1011-462B-B0B7-B87410EB93CD}"/>
                </a:ext>
              </a:extLst>
            </p:cNvPr>
            <p:cNvSpPr/>
            <p:nvPr/>
          </p:nvSpPr>
          <p:spPr>
            <a:xfrm>
              <a:off x="4827588" y="3046413"/>
              <a:ext cx="1846262" cy="1570037"/>
            </a:xfrm>
            <a:custGeom>
              <a:avLst/>
              <a:gdLst>
                <a:gd name="connsiteX0" fmla="*/ 788187 w 1846830"/>
                <a:gd name="connsiteY0" fmla="*/ 291063 h 1568647"/>
                <a:gd name="connsiteX1" fmla="*/ 92728 w 1846830"/>
                <a:gd name="connsiteY1" fmla="*/ 363185 h 1568647"/>
                <a:gd name="connsiteX2" fmla="*/ 0 w 1846830"/>
                <a:gd name="connsiteY2" fmla="*/ 213790 h 1568647"/>
                <a:gd name="connsiteX3" fmla="*/ 141667 w 1846830"/>
                <a:gd name="connsiteY3" fmla="*/ 221517 h 1568647"/>
                <a:gd name="connsiteX4" fmla="*/ 674853 w 1846830"/>
                <a:gd name="connsiteY4" fmla="*/ 157123 h 1568647"/>
                <a:gd name="connsiteX5" fmla="*/ 1396070 w 1846830"/>
                <a:gd name="connsiteY5" fmla="*/ 69546 h 1568647"/>
                <a:gd name="connsiteX6" fmla="*/ 1481070 w 1846830"/>
                <a:gd name="connsiteY6" fmla="*/ 25758 h 1568647"/>
                <a:gd name="connsiteX7" fmla="*/ 1522283 w 1846830"/>
                <a:gd name="connsiteY7" fmla="*/ 0 h 1568647"/>
                <a:gd name="connsiteX8" fmla="*/ 1555768 w 1846830"/>
                <a:gd name="connsiteY8" fmla="*/ 12879 h 1568647"/>
                <a:gd name="connsiteX9" fmla="*/ 1656223 w 1846830"/>
                <a:gd name="connsiteY9" fmla="*/ 66971 h 1568647"/>
                <a:gd name="connsiteX10" fmla="*/ 1733496 w 1846830"/>
                <a:gd name="connsiteY10" fmla="*/ 115910 h 1568647"/>
                <a:gd name="connsiteX11" fmla="*/ 1787587 w 1846830"/>
                <a:gd name="connsiteY11" fmla="*/ 159698 h 1568647"/>
                <a:gd name="connsiteX12" fmla="*/ 1815921 w 1846830"/>
                <a:gd name="connsiteY12" fmla="*/ 190608 h 1568647"/>
                <a:gd name="connsiteX13" fmla="*/ 1831375 w 1846830"/>
                <a:gd name="connsiteY13" fmla="*/ 213790 h 1568647"/>
                <a:gd name="connsiteX14" fmla="*/ 1844254 w 1846830"/>
                <a:gd name="connsiteY14" fmla="*/ 242123 h 1568647"/>
                <a:gd name="connsiteX15" fmla="*/ 1846830 w 1846830"/>
                <a:gd name="connsiteY15" fmla="*/ 265305 h 1568647"/>
                <a:gd name="connsiteX16" fmla="*/ 1839103 w 1846830"/>
                <a:gd name="connsiteY16" fmla="*/ 301366 h 1568647"/>
                <a:gd name="connsiteX17" fmla="*/ 1813345 w 1846830"/>
                <a:gd name="connsiteY17" fmla="*/ 337427 h 1568647"/>
                <a:gd name="connsiteX18" fmla="*/ 1787587 w 1846830"/>
                <a:gd name="connsiteY18" fmla="*/ 363185 h 1568647"/>
                <a:gd name="connsiteX19" fmla="*/ 1769557 w 1846830"/>
                <a:gd name="connsiteY19" fmla="*/ 383791 h 1568647"/>
                <a:gd name="connsiteX20" fmla="*/ 1754102 w 1846830"/>
                <a:gd name="connsiteY20" fmla="*/ 417276 h 1568647"/>
                <a:gd name="connsiteX21" fmla="*/ 1748951 w 1846830"/>
                <a:gd name="connsiteY21" fmla="*/ 458488 h 1568647"/>
                <a:gd name="connsiteX22" fmla="*/ 1748951 w 1846830"/>
                <a:gd name="connsiteY22" fmla="*/ 716066 h 1568647"/>
                <a:gd name="connsiteX23" fmla="*/ 1751526 w 1846830"/>
                <a:gd name="connsiteY23" fmla="*/ 1086977 h 1568647"/>
                <a:gd name="connsiteX24" fmla="*/ 1746375 w 1846830"/>
                <a:gd name="connsiteY24" fmla="*/ 1388343 h 1568647"/>
                <a:gd name="connsiteX25" fmla="*/ 1743799 w 1846830"/>
                <a:gd name="connsiteY25" fmla="*/ 1450162 h 1568647"/>
                <a:gd name="connsiteX26" fmla="*/ 1738648 w 1846830"/>
                <a:gd name="connsiteY26" fmla="*/ 1478495 h 1568647"/>
                <a:gd name="connsiteX27" fmla="*/ 1725769 w 1846830"/>
                <a:gd name="connsiteY27" fmla="*/ 1504253 h 1568647"/>
                <a:gd name="connsiteX28" fmla="*/ 1684556 w 1846830"/>
                <a:gd name="connsiteY28" fmla="*/ 1542889 h 1568647"/>
                <a:gd name="connsiteX29" fmla="*/ 1640768 w 1846830"/>
                <a:gd name="connsiteY29" fmla="*/ 1568647 h 1568647"/>
                <a:gd name="connsiteX30" fmla="*/ 1620162 w 1846830"/>
                <a:gd name="connsiteY30" fmla="*/ 1568647 h 1568647"/>
                <a:gd name="connsiteX31" fmla="*/ 1602132 w 1846830"/>
                <a:gd name="connsiteY31" fmla="*/ 1558344 h 1568647"/>
                <a:gd name="connsiteX32" fmla="*/ 1560919 w 1846830"/>
                <a:gd name="connsiteY32" fmla="*/ 1524859 h 1568647"/>
                <a:gd name="connsiteX33" fmla="*/ 1506828 w 1846830"/>
                <a:gd name="connsiteY33" fmla="*/ 1473344 h 1568647"/>
                <a:gd name="connsiteX34" fmla="*/ 1509404 w 1846830"/>
                <a:gd name="connsiteY34" fmla="*/ 1303342 h 1568647"/>
                <a:gd name="connsiteX35" fmla="*/ 1501676 w 1846830"/>
                <a:gd name="connsiteY35" fmla="*/ 999401 h 1568647"/>
                <a:gd name="connsiteX36" fmla="*/ 1501676 w 1846830"/>
                <a:gd name="connsiteY36" fmla="*/ 873188 h 1568647"/>
                <a:gd name="connsiteX37" fmla="*/ 1504252 w 1846830"/>
                <a:gd name="connsiteY37" fmla="*/ 600156 h 1568647"/>
                <a:gd name="connsiteX38" fmla="*/ 1504252 w 1846830"/>
                <a:gd name="connsiteY38" fmla="*/ 473943 h 1568647"/>
                <a:gd name="connsiteX39" fmla="*/ 1504252 w 1846830"/>
                <a:gd name="connsiteY39" fmla="*/ 370912 h 1568647"/>
                <a:gd name="connsiteX40" fmla="*/ 1496525 w 1846830"/>
                <a:gd name="connsiteY40" fmla="*/ 324548 h 1568647"/>
                <a:gd name="connsiteX41" fmla="*/ 1491373 w 1846830"/>
                <a:gd name="connsiteY41" fmla="*/ 291063 h 1568647"/>
                <a:gd name="connsiteX42" fmla="*/ 1483646 w 1846830"/>
                <a:gd name="connsiteY42" fmla="*/ 267881 h 1568647"/>
                <a:gd name="connsiteX43" fmla="*/ 1470767 w 1846830"/>
                <a:gd name="connsiteY43" fmla="*/ 252426 h 1568647"/>
                <a:gd name="connsiteX44" fmla="*/ 1455312 w 1846830"/>
                <a:gd name="connsiteY44" fmla="*/ 239547 h 1568647"/>
                <a:gd name="connsiteX45" fmla="*/ 1439858 w 1846830"/>
                <a:gd name="connsiteY45" fmla="*/ 231820 h 1568647"/>
                <a:gd name="connsiteX46" fmla="*/ 1401221 w 1846830"/>
                <a:gd name="connsiteY46" fmla="*/ 229244 h 1568647"/>
                <a:gd name="connsiteX47" fmla="*/ 1076673 w 1846830"/>
                <a:gd name="connsiteY47" fmla="*/ 262729 h 1568647"/>
                <a:gd name="connsiteX48" fmla="*/ 788187 w 1846830"/>
                <a:gd name="connsiteY48" fmla="*/ 291063 h 15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6830" h="1568647">
                  <a:moveTo>
                    <a:pt x="788187" y="291063"/>
                  </a:moveTo>
                  <a:lnTo>
                    <a:pt x="92728" y="363185"/>
                  </a:lnTo>
                  <a:lnTo>
                    <a:pt x="0" y="213790"/>
                  </a:lnTo>
                  <a:lnTo>
                    <a:pt x="141667" y="221517"/>
                  </a:lnTo>
                  <a:lnTo>
                    <a:pt x="674853" y="157123"/>
                  </a:lnTo>
                  <a:lnTo>
                    <a:pt x="1396070" y="69546"/>
                  </a:lnTo>
                  <a:lnTo>
                    <a:pt x="1481070" y="25758"/>
                  </a:lnTo>
                  <a:lnTo>
                    <a:pt x="1522283" y="0"/>
                  </a:lnTo>
                  <a:lnTo>
                    <a:pt x="1555768" y="12879"/>
                  </a:lnTo>
                  <a:lnTo>
                    <a:pt x="1656223" y="66971"/>
                  </a:lnTo>
                  <a:lnTo>
                    <a:pt x="1733496" y="115910"/>
                  </a:lnTo>
                  <a:lnTo>
                    <a:pt x="1787587" y="159698"/>
                  </a:lnTo>
                  <a:lnTo>
                    <a:pt x="1815921" y="190608"/>
                  </a:lnTo>
                  <a:lnTo>
                    <a:pt x="1831375" y="213790"/>
                  </a:lnTo>
                  <a:lnTo>
                    <a:pt x="1844254" y="242123"/>
                  </a:lnTo>
                  <a:lnTo>
                    <a:pt x="1846830" y="265305"/>
                  </a:lnTo>
                  <a:lnTo>
                    <a:pt x="1839103" y="301366"/>
                  </a:lnTo>
                  <a:lnTo>
                    <a:pt x="1813345" y="337427"/>
                  </a:lnTo>
                  <a:lnTo>
                    <a:pt x="1787587" y="363185"/>
                  </a:lnTo>
                  <a:lnTo>
                    <a:pt x="1769557" y="383791"/>
                  </a:lnTo>
                  <a:lnTo>
                    <a:pt x="1754102" y="417276"/>
                  </a:lnTo>
                  <a:lnTo>
                    <a:pt x="1748951" y="458488"/>
                  </a:lnTo>
                  <a:lnTo>
                    <a:pt x="1748951" y="716066"/>
                  </a:lnTo>
                  <a:cubicBezTo>
                    <a:pt x="1749809" y="839703"/>
                    <a:pt x="1750668" y="963340"/>
                    <a:pt x="1751526" y="1086977"/>
                  </a:cubicBezTo>
                  <a:lnTo>
                    <a:pt x="1746375" y="1388343"/>
                  </a:lnTo>
                  <a:lnTo>
                    <a:pt x="1743799" y="1450162"/>
                  </a:lnTo>
                  <a:lnTo>
                    <a:pt x="1738648" y="1478495"/>
                  </a:lnTo>
                  <a:lnTo>
                    <a:pt x="1725769" y="1504253"/>
                  </a:lnTo>
                  <a:lnTo>
                    <a:pt x="1684556" y="1542889"/>
                  </a:lnTo>
                  <a:lnTo>
                    <a:pt x="1640768" y="1568647"/>
                  </a:lnTo>
                  <a:lnTo>
                    <a:pt x="1620162" y="1568647"/>
                  </a:lnTo>
                  <a:lnTo>
                    <a:pt x="1602132" y="1558344"/>
                  </a:lnTo>
                  <a:lnTo>
                    <a:pt x="1560919" y="1524859"/>
                  </a:lnTo>
                  <a:lnTo>
                    <a:pt x="1506828" y="1473344"/>
                  </a:lnTo>
                  <a:cubicBezTo>
                    <a:pt x="1507687" y="1416677"/>
                    <a:pt x="1508545" y="1360009"/>
                    <a:pt x="1509404" y="1303342"/>
                  </a:cubicBezTo>
                  <a:lnTo>
                    <a:pt x="1501676" y="999401"/>
                  </a:lnTo>
                  <a:lnTo>
                    <a:pt x="1501676" y="873188"/>
                  </a:lnTo>
                  <a:cubicBezTo>
                    <a:pt x="1502535" y="782177"/>
                    <a:pt x="1504681" y="686444"/>
                    <a:pt x="1504252" y="600156"/>
                  </a:cubicBezTo>
                  <a:lnTo>
                    <a:pt x="1504252" y="473943"/>
                  </a:lnTo>
                  <a:lnTo>
                    <a:pt x="1504252" y="370912"/>
                  </a:lnTo>
                  <a:lnTo>
                    <a:pt x="1496525" y="324548"/>
                  </a:lnTo>
                  <a:lnTo>
                    <a:pt x="1491373" y="291063"/>
                  </a:lnTo>
                  <a:lnTo>
                    <a:pt x="1483646" y="267881"/>
                  </a:lnTo>
                  <a:lnTo>
                    <a:pt x="1470767" y="252426"/>
                  </a:lnTo>
                  <a:lnTo>
                    <a:pt x="1455312" y="239547"/>
                  </a:lnTo>
                  <a:lnTo>
                    <a:pt x="1439858" y="231820"/>
                  </a:lnTo>
                  <a:lnTo>
                    <a:pt x="1401221" y="229244"/>
                  </a:lnTo>
                  <a:lnTo>
                    <a:pt x="1076673" y="262729"/>
                  </a:lnTo>
                  <a:lnTo>
                    <a:pt x="788187" y="29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99D96BA-9B0F-4EC7-9C89-36C2B52030A4}"/>
                </a:ext>
              </a:extLst>
            </p:cNvPr>
            <p:cNvSpPr/>
            <p:nvPr/>
          </p:nvSpPr>
          <p:spPr>
            <a:xfrm>
              <a:off x="4922838" y="3513138"/>
              <a:ext cx="1468437" cy="279400"/>
            </a:xfrm>
            <a:custGeom>
              <a:avLst/>
              <a:gdLst>
                <a:gd name="connsiteX0" fmla="*/ 540544 w 1469231"/>
                <a:gd name="connsiteY0" fmla="*/ 226219 h 280987"/>
                <a:gd name="connsiteX1" fmla="*/ 11906 w 1469231"/>
                <a:gd name="connsiteY1" fmla="*/ 280987 h 280987"/>
                <a:gd name="connsiteX2" fmla="*/ 0 w 1469231"/>
                <a:gd name="connsiteY2" fmla="*/ 152400 h 280987"/>
                <a:gd name="connsiteX3" fmla="*/ 169069 w 1469231"/>
                <a:gd name="connsiteY3" fmla="*/ 130969 h 280987"/>
                <a:gd name="connsiteX4" fmla="*/ 678656 w 1469231"/>
                <a:gd name="connsiteY4" fmla="*/ 80962 h 280987"/>
                <a:gd name="connsiteX5" fmla="*/ 1104900 w 1469231"/>
                <a:gd name="connsiteY5" fmla="*/ 38100 h 280987"/>
                <a:gd name="connsiteX6" fmla="*/ 1469231 w 1469231"/>
                <a:gd name="connsiteY6" fmla="*/ 0 h 280987"/>
                <a:gd name="connsiteX7" fmla="*/ 1469231 w 1469231"/>
                <a:gd name="connsiteY7" fmla="*/ 133350 h 280987"/>
                <a:gd name="connsiteX8" fmla="*/ 1133475 w 1469231"/>
                <a:gd name="connsiteY8" fmla="*/ 169069 h 280987"/>
                <a:gd name="connsiteX9" fmla="*/ 540544 w 1469231"/>
                <a:gd name="connsiteY9" fmla="*/ 226219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31" h="280987">
                  <a:moveTo>
                    <a:pt x="540544" y="226219"/>
                  </a:moveTo>
                  <a:lnTo>
                    <a:pt x="11906" y="280987"/>
                  </a:lnTo>
                  <a:lnTo>
                    <a:pt x="0" y="152400"/>
                  </a:lnTo>
                  <a:lnTo>
                    <a:pt x="169069" y="130969"/>
                  </a:lnTo>
                  <a:lnTo>
                    <a:pt x="678656" y="80962"/>
                  </a:lnTo>
                  <a:lnTo>
                    <a:pt x="1104900" y="38100"/>
                  </a:lnTo>
                  <a:lnTo>
                    <a:pt x="1469231" y="0"/>
                  </a:lnTo>
                  <a:lnTo>
                    <a:pt x="1469231" y="133350"/>
                  </a:lnTo>
                  <a:lnTo>
                    <a:pt x="1133475" y="169069"/>
                  </a:lnTo>
                  <a:lnTo>
                    <a:pt x="5405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38166F4-40CA-4306-8E20-262D6B7027E1}"/>
                </a:ext>
              </a:extLst>
            </p:cNvPr>
            <p:cNvSpPr/>
            <p:nvPr/>
          </p:nvSpPr>
          <p:spPr>
            <a:xfrm>
              <a:off x="4929188" y="3910013"/>
              <a:ext cx="1463675" cy="285750"/>
            </a:xfrm>
            <a:custGeom>
              <a:avLst/>
              <a:gdLst>
                <a:gd name="connsiteX0" fmla="*/ 521493 w 1464468"/>
                <a:gd name="connsiteY0" fmla="*/ 233362 h 285750"/>
                <a:gd name="connsiteX1" fmla="*/ 2381 w 1464468"/>
                <a:gd name="connsiteY1" fmla="*/ 285750 h 285750"/>
                <a:gd name="connsiteX2" fmla="*/ 0 w 1464468"/>
                <a:gd name="connsiteY2" fmla="*/ 147637 h 285750"/>
                <a:gd name="connsiteX3" fmla="*/ 454818 w 1464468"/>
                <a:gd name="connsiteY3" fmla="*/ 107156 h 285750"/>
                <a:gd name="connsiteX4" fmla="*/ 931068 w 1464468"/>
                <a:gd name="connsiteY4" fmla="*/ 57150 h 285750"/>
                <a:gd name="connsiteX5" fmla="*/ 1464468 w 1464468"/>
                <a:gd name="connsiteY5" fmla="*/ 0 h 285750"/>
                <a:gd name="connsiteX6" fmla="*/ 1464468 w 1464468"/>
                <a:gd name="connsiteY6" fmla="*/ 138112 h 285750"/>
                <a:gd name="connsiteX7" fmla="*/ 995362 w 1464468"/>
                <a:gd name="connsiteY7" fmla="*/ 185737 h 285750"/>
                <a:gd name="connsiteX8" fmla="*/ 521493 w 1464468"/>
                <a:gd name="connsiteY8" fmla="*/ 2333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68" h="285750">
                  <a:moveTo>
                    <a:pt x="521493" y="233362"/>
                  </a:moveTo>
                  <a:lnTo>
                    <a:pt x="2381" y="285750"/>
                  </a:lnTo>
                  <a:cubicBezTo>
                    <a:pt x="1587" y="239712"/>
                    <a:pt x="794" y="193675"/>
                    <a:pt x="0" y="147637"/>
                  </a:cubicBezTo>
                  <a:lnTo>
                    <a:pt x="454818" y="107156"/>
                  </a:lnTo>
                  <a:lnTo>
                    <a:pt x="931068" y="57150"/>
                  </a:lnTo>
                  <a:lnTo>
                    <a:pt x="1464468" y="0"/>
                  </a:lnTo>
                  <a:lnTo>
                    <a:pt x="1464468" y="138112"/>
                  </a:lnTo>
                  <a:lnTo>
                    <a:pt x="995362" y="185737"/>
                  </a:lnTo>
                  <a:lnTo>
                    <a:pt x="52149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20B01D6-70FB-45AD-B5C4-9214D5C947F3}"/>
                </a:ext>
              </a:extLst>
            </p:cNvPr>
            <p:cNvSpPr/>
            <p:nvPr/>
          </p:nvSpPr>
          <p:spPr>
            <a:xfrm>
              <a:off x="4900613" y="4316413"/>
              <a:ext cx="1501775" cy="279400"/>
            </a:xfrm>
            <a:custGeom>
              <a:avLst/>
              <a:gdLst>
                <a:gd name="connsiteX0" fmla="*/ 690562 w 1502568"/>
                <a:gd name="connsiteY0" fmla="*/ 204788 h 278607"/>
                <a:gd name="connsiteX1" fmla="*/ 376237 w 1502568"/>
                <a:gd name="connsiteY1" fmla="*/ 238125 h 278607"/>
                <a:gd name="connsiteX2" fmla="*/ 240506 w 1502568"/>
                <a:gd name="connsiteY2" fmla="*/ 252413 h 278607"/>
                <a:gd name="connsiteX3" fmla="*/ 178593 w 1502568"/>
                <a:gd name="connsiteY3" fmla="*/ 271463 h 278607"/>
                <a:gd name="connsiteX4" fmla="*/ 35718 w 1502568"/>
                <a:gd name="connsiteY4" fmla="*/ 278607 h 278607"/>
                <a:gd name="connsiteX5" fmla="*/ 0 w 1502568"/>
                <a:gd name="connsiteY5" fmla="*/ 119063 h 278607"/>
                <a:gd name="connsiteX6" fmla="*/ 431006 w 1502568"/>
                <a:gd name="connsiteY6" fmla="*/ 88107 h 278607"/>
                <a:gd name="connsiteX7" fmla="*/ 914400 w 1502568"/>
                <a:gd name="connsiteY7" fmla="*/ 47625 h 278607"/>
                <a:gd name="connsiteX8" fmla="*/ 1488281 w 1502568"/>
                <a:gd name="connsiteY8" fmla="*/ 0 h 278607"/>
                <a:gd name="connsiteX9" fmla="*/ 1502568 w 1502568"/>
                <a:gd name="connsiteY9" fmla="*/ 211932 h 278607"/>
                <a:gd name="connsiteX10" fmla="*/ 1443037 w 1502568"/>
                <a:gd name="connsiteY10" fmla="*/ 211932 h 278607"/>
                <a:gd name="connsiteX11" fmla="*/ 1390650 w 1502568"/>
                <a:gd name="connsiteY11" fmla="*/ 169069 h 278607"/>
                <a:gd name="connsiteX12" fmla="*/ 1357312 w 1502568"/>
                <a:gd name="connsiteY12" fmla="*/ 142875 h 278607"/>
                <a:gd name="connsiteX13" fmla="*/ 1207293 w 1502568"/>
                <a:gd name="connsiteY13" fmla="*/ 157163 h 278607"/>
                <a:gd name="connsiteX14" fmla="*/ 842962 w 1502568"/>
                <a:gd name="connsiteY14" fmla="*/ 192882 h 278607"/>
                <a:gd name="connsiteX15" fmla="*/ 690562 w 1502568"/>
                <a:gd name="connsiteY15" fmla="*/ 204788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2568" h="278607">
                  <a:moveTo>
                    <a:pt x="690562" y="204788"/>
                  </a:moveTo>
                  <a:lnTo>
                    <a:pt x="376237" y="238125"/>
                  </a:lnTo>
                  <a:lnTo>
                    <a:pt x="240506" y="252413"/>
                  </a:lnTo>
                  <a:lnTo>
                    <a:pt x="178593" y="271463"/>
                  </a:lnTo>
                  <a:lnTo>
                    <a:pt x="35718" y="278607"/>
                  </a:lnTo>
                  <a:lnTo>
                    <a:pt x="0" y="119063"/>
                  </a:lnTo>
                  <a:lnTo>
                    <a:pt x="431006" y="88107"/>
                  </a:lnTo>
                  <a:lnTo>
                    <a:pt x="914400" y="47625"/>
                  </a:lnTo>
                  <a:lnTo>
                    <a:pt x="1488281" y="0"/>
                  </a:lnTo>
                  <a:lnTo>
                    <a:pt x="1502568" y="211932"/>
                  </a:lnTo>
                  <a:lnTo>
                    <a:pt x="1443037" y="211932"/>
                  </a:lnTo>
                  <a:lnTo>
                    <a:pt x="1390650" y="169069"/>
                  </a:lnTo>
                  <a:lnTo>
                    <a:pt x="1357312" y="142875"/>
                  </a:lnTo>
                  <a:lnTo>
                    <a:pt x="1207293" y="157163"/>
                  </a:lnTo>
                  <a:lnTo>
                    <a:pt x="842962" y="192882"/>
                  </a:lnTo>
                  <a:lnTo>
                    <a:pt x="690562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664A06C-95F9-4CE6-9138-A46604D840B2}"/>
                </a:ext>
              </a:extLst>
            </p:cNvPr>
            <p:cNvSpPr/>
            <p:nvPr/>
          </p:nvSpPr>
          <p:spPr>
            <a:xfrm>
              <a:off x="4381500" y="4533900"/>
              <a:ext cx="1074738" cy="703263"/>
            </a:xfrm>
            <a:custGeom>
              <a:avLst/>
              <a:gdLst>
                <a:gd name="connsiteX0" fmla="*/ 519113 w 1073944"/>
                <a:gd name="connsiteY0" fmla="*/ 554831 h 702469"/>
                <a:gd name="connsiteX1" fmla="*/ 280988 w 1073944"/>
                <a:gd name="connsiteY1" fmla="*/ 642938 h 702469"/>
                <a:gd name="connsiteX2" fmla="*/ 119063 w 1073944"/>
                <a:gd name="connsiteY2" fmla="*/ 688181 h 702469"/>
                <a:gd name="connsiteX3" fmla="*/ 61913 w 1073944"/>
                <a:gd name="connsiteY3" fmla="*/ 700088 h 702469"/>
                <a:gd name="connsiteX4" fmla="*/ 33338 w 1073944"/>
                <a:gd name="connsiteY4" fmla="*/ 702469 h 702469"/>
                <a:gd name="connsiteX5" fmla="*/ 9525 w 1073944"/>
                <a:gd name="connsiteY5" fmla="*/ 697706 h 702469"/>
                <a:gd name="connsiteX6" fmla="*/ 0 w 1073944"/>
                <a:gd name="connsiteY6" fmla="*/ 690563 h 702469"/>
                <a:gd name="connsiteX7" fmla="*/ 0 w 1073944"/>
                <a:gd name="connsiteY7" fmla="*/ 676275 h 702469"/>
                <a:gd name="connsiteX8" fmla="*/ 7144 w 1073944"/>
                <a:gd name="connsiteY8" fmla="*/ 659606 h 702469"/>
                <a:gd name="connsiteX9" fmla="*/ 23813 w 1073944"/>
                <a:gd name="connsiteY9" fmla="*/ 645319 h 702469"/>
                <a:gd name="connsiteX10" fmla="*/ 176213 w 1073944"/>
                <a:gd name="connsiteY10" fmla="*/ 569119 h 702469"/>
                <a:gd name="connsiteX11" fmla="*/ 269081 w 1073944"/>
                <a:gd name="connsiteY11" fmla="*/ 514350 h 702469"/>
                <a:gd name="connsiteX12" fmla="*/ 435769 w 1073944"/>
                <a:gd name="connsiteY12" fmla="*/ 409575 h 702469"/>
                <a:gd name="connsiteX13" fmla="*/ 566738 w 1073944"/>
                <a:gd name="connsiteY13" fmla="*/ 316706 h 702469"/>
                <a:gd name="connsiteX14" fmla="*/ 690563 w 1073944"/>
                <a:gd name="connsiteY14" fmla="*/ 219075 h 702469"/>
                <a:gd name="connsiteX15" fmla="*/ 704850 w 1073944"/>
                <a:gd name="connsiteY15" fmla="*/ 202406 h 702469"/>
                <a:gd name="connsiteX16" fmla="*/ 707231 w 1073944"/>
                <a:gd name="connsiteY16" fmla="*/ 180975 h 702469"/>
                <a:gd name="connsiteX17" fmla="*/ 702469 w 1073944"/>
                <a:gd name="connsiteY17" fmla="*/ 145256 h 702469"/>
                <a:gd name="connsiteX18" fmla="*/ 664369 w 1073944"/>
                <a:gd name="connsiteY18" fmla="*/ 0 h 702469"/>
                <a:gd name="connsiteX19" fmla="*/ 778669 w 1073944"/>
                <a:gd name="connsiteY19" fmla="*/ 16669 h 702469"/>
                <a:gd name="connsiteX20" fmla="*/ 864394 w 1073944"/>
                <a:gd name="connsiteY20" fmla="*/ 73819 h 702469"/>
                <a:gd name="connsiteX21" fmla="*/ 912019 w 1073944"/>
                <a:gd name="connsiteY21" fmla="*/ 102394 h 702469"/>
                <a:gd name="connsiteX22" fmla="*/ 954881 w 1073944"/>
                <a:gd name="connsiteY22" fmla="*/ 130969 h 702469"/>
                <a:gd name="connsiteX23" fmla="*/ 983456 w 1073944"/>
                <a:gd name="connsiteY23" fmla="*/ 154781 h 702469"/>
                <a:gd name="connsiteX24" fmla="*/ 1009650 w 1073944"/>
                <a:gd name="connsiteY24" fmla="*/ 180975 h 702469"/>
                <a:gd name="connsiteX25" fmla="*/ 1035844 w 1073944"/>
                <a:gd name="connsiteY25" fmla="*/ 216694 h 702469"/>
                <a:gd name="connsiteX26" fmla="*/ 1057275 w 1073944"/>
                <a:gd name="connsiteY26" fmla="*/ 254794 h 702469"/>
                <a:gd name="connsiteX27" fmla="*/ 1071563 w 1073944"/>
                <a:gd name="connsiteY27" fmla="*/ 288131 h 702469"/>
                <a:gd name="connsiteX28" fmla="*/ 1073944 w 1073944"/>
                <a:gd name="connsiteY28" fmla="*/ 311944 h 702469"/>
                <a:gd name="connsiteX29" fmla="*/ 1069181 w 1073944"/>
                <a:gd name="connsiteY29" fmla="*/ 335756 h 702469"/>
                <a:gd name="connsiteX30" fmla="*/ 1062038 w 1073944"/>
                <a:gd name="connsiteY30" fmla="*/ 350044 h 702469"/>
                <a:gd name="connsiteX31" fmla="*/ 1045369 w 1073944"/>
                <a:gd name="connsiteY31" fmla="*/ 359569 h 702469"/>
                <a:gd name="connsiteX32" fmla="*/ 1000125 w 1073944"/>
                <a:gd name="connsiteY32" fmla="*/ 371475 h 702469"/>
                <a:gd name="connsiteX33" fmla="*/ 921544 w 1073944"/>
                <a:gd name="connsiteY33" fmla="*/ 385763 h 702469"/>
                <a:gd name="connsiteX34" fmla="*/ 881063 w 1073944"/>
                <a:gd name="connsiteY34" fmla="*/ 395288 h 702469"/>
                <a:gd name="connsiteX35" fmla="*/ 838200 w 1073944"/>
                <a:gd name="connsiteY35" fmla="*/ 409575 h 702469"/>
                <a:gd name="connsiteX36" fmla="*/ 747713 w 1073944"/>
                <a:gd name="connsiteY36" fmla="*/ 454819 h 702469"/>
                <a:gd name="connsiteX37" fmla="*/ 650081 w 1073944"/>
                <a:gd name="connsiteY37" fmla="*/ 500063 h 702469"/>
                <a:gd name="connsiteX38" fmla="*/ 519113 w 1073944"/>
                <a:gd name="connsiteY38" fmla="*/ 5548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702469">
                  <a:moveTo>
                    <a:pt x="519113" y="554831"/>
                  </a:moveTo>
                  <a:lnTo>
                    <a:pt x="280988" y="642938"/>
                  </a:lnTo>
                  <a:lnTo>
                    <a:pt x="119063" y="688181"/>
                  </a:lnTo>
                  <a:lnTo>
                    <a:pt x="61913" y="700088"/>
                  </a:lnTo>
                  <a:lnTo>
                    <a:pt x="33338" y="702469"/>
                  </a:lnTo>
                  <a:lnTo>
                    <a:pt x="9525" y="697706"/>
                  </a:lnTo>
                  <a:lnTo>
                    <a:pt x="0" y="690563"/>
                  </a:lnTo>
                  <a:lnTo>
                    <a:pt x="0" y="676275"/>
                  </a:lnTo>
                  <a:lnTo>
                    <a:pt x="7144" y="659606"/>
                  </a:lnTo>
                  <a:lnTo>
                    <a:pt x="23813" y="645319"/>
                  </a:lnTo>
                  <a:lnTo>
                    <a:pt x="176213" y="569119"/>
                  </a:lnTo>
                  <a:lnTo>
                    <a:pt x="269081" y="514350"/>
                  </a:lnTo>
                  <a:lnTo>
                    <a:pt x="435769" y="409575"/>
                  </a:lnTo>
                  <a:lnTo>
                    <a:pt x="566738" y="316706"/>
                  </a:lnTo>
                  <a:lnTo>
                    <a:pt x="690563" y="219075"/>
                  </a:lnTo>
                  <a:lnTo>
                    <a:pt x="704850" y="202406"/>
                  </a:lnTo>
                  <a:lnTo>
                    <a:pt x="707231" y="180975"/>
                  </a:lnTo>
                  <a:lnTo>
                    <a:pt x="702469" y="145256"/>
                  </a:lnTo>
                  <a:lnTo>
                    <a:pt x="664369" y="0"/>
                  </a:lnTo>
                  <a:lnTo>
                    <a:pt x="778669" y="16669"/>
                  </a:lnTo>
                  <a:lnTo>
                    <a:pt x="864394" y="73819"/>
                  </a:lnTo>
                  <a:lnTo>
                    <a:pt x="912019" y="102394"/>
                  </a:lnTo>
                  <a:lnTo>
                    <a:pt x="954881" y="130969"/>
                  </a:lnTo>
                  <a:lnTo>
                    <a:pt x="983456" y="154781"/>
                  </a:lnTo>
                  <a:lnTo>
                    <a:pt x="1009650" y="180975"/>
                  </a:lnTo>
                  <a:lnTo>
                    <a:pt x="1035844" y="216694"/>
                  </a:lnTo>
                  <a:lnTo>
                    <a:pt x="1057275" y="254794"/>
                  </a:lnTo>
                  <a:lnTo>
                    <a:pt x="1071563" y="288131"/>
                  </a:lnTo>
                  <a:lnTo>
                    <a:pt x="1073944" y="311944"/>
                  </a:lnTo>
                  <a:lnTo>
                    <a:pt x="1069181" y="335756"/>
                  </a:lnTo>
                  <a:lnTo>
                    <a:pt x="1062038" y="350044"/>
                  </a:lnTo>
                  <a:lnTo>
                    <a:pt x="1045369" y="359569"/>
                  </a:lnTo>
                  <a:lnTo>
                    <a:pt x="1000125" y="371475"/>
                  </a:lnTo>
                  <a:lnTo>
                    <a:pt x="921544" y="385763"/>
                  </a:lnTo>
                  <a:lnTo>
                    <a:pt x="881063" y="395288"/>
                  </a:lnTo>
                  <a:lnTo>
                    <a:pt x="838200" y="409575"/>
                  </a:lnTo>
                  <a:lnTo>
                    <a:pt x="747713" y="454819"/>
                  </a:lnTo>
                  <a:lnTo>
                    <a:pt x="650081" y="500063"/>
                  </a:lnTo>
                  <a:lnTo>
                    <a:pt x="519113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76F9CEB-7EBA-4AE3-B58E-DE154AD85341}"/>
                </a:ext>
              </a:extLst>
            </p:cNvPr>
            <p:cNvSpPr/>
            <p:nvPr/>
          </p:nvSpPr>
          <p:spPr>
            <a:xfrm>
              <a:off x="5848350" y="4532313"/>
              <a:ext cx="971550" cy="784225"/>
            </a:xfrm>
            <a:custGeom>
              <a:avLst/>
              <a:gdLst>
                <a:gd name="connsiteX0" fmla="*/ 497681 w 971550"/>
                <a:gd name="connsiteY0" fmla="*/ 461962 h 785812"/>
                <a:gd name="connsiteX1" fmla="*/ 445294 w 971550"/>
                <a:gd name="connsiteY1" fmla="*/ 407194 h 785812"/>
                <a:gd name="connsiteX2" fmla="*/ 378619 w 971550"/>
                <a:gd name="connsiteY2" fmla="*/ 347662 h 785812"/>
                <a:gd name="connsiteX3" fmla="*/ 235744 w 971550"/>
                <a:gd name="connsiteY3" fmla="*/ 233362 h 785812"/>
                <a:gd name="connsiteX4" fmla="*/ 102394 w 971550"/>
                <a:gd name="connsiteY4" fmla="*/ 128587 h 785812"/>
                <a:gd name="connsiteX5" fmla="*/ 28575 w 971550"/>
                <a:gd name="connsiteY5" fmla="*/ 76200 h 785812"/>
                <a:gd name="connsiteX6" fmla="*/ 9525 w 971550"/>
                <a:gd name="connsiteY6" fmla="*/ 59531 h 785812"/>
                <a:gd name="connsiteX7" fmla="*/ 0 w 971550"/>
                <a:gd name="connsiteY7" fmla="*/ 40481 h 785812"/>
                <a:gd name="connsiteX8" fmla="*/ 0 w 971550"/>
                <a:gd name="connsiteY8" fmla="*/ 19050 h 785812"/>
                <a:gd name="connsiteX9" fmla="*/ 2381 w 971550"/>
                <a:gd name="connsiteY9" fmla="*/ 9525 h 785812"/>
                <a:gd name="connsiteX10" fmla="*/ 14288 w 971550"/>
                <a:gd name="connsiteY10" fmla="*/ 0 h 785812"/>
                <a:gd name="connsiteX11" fmla="*/ 30956 w 971550"/>
                <a:gd name="connsiteY11" fmla="*/ 0 h 785812"/>
                <a:gd name="connsiteX12" fmla="*/ 102394 w 971550"/>
                <a:gd name="connsiteY12" fmla="*/ 28575 h 785812"/>
                <a:gd name="connsiteX13" fmla="*/ 230981 w 971550"/>
                <a:gd name="connsiteY13" fmla="*/ 80962 h 785812"/>
                <a:gd name="connsiteX14" fmla="*/ 383381 w 971550"/>
                <a:gd name="connsiteY14" fmla="*/ 142875 h 785812"/>
                <a:gd name="connsiteX15" fmla="*/ 516731 w 971550"/>
                <a:gd name="connsiteY15" fmla="*/ 204787 h 785812"/>
                <a:gd name="connsiteX16" fmla="*/ 654844 w 971550"/>
                <a:gd name="connsiteY16" fmla="*/ 278606 h 785812"/>
                <a:gd name="connsiteX17" fmla="*/ 804863 w 971550"/>
                <a:gd name="connsiteY17" fmla="*/ 366712 h 785812"/>
                <a:gd name="connsiteX18" fmla="*/ 878681 w 971550"/>
                <a:gd name="connsiteY18" fmla="*/ 411956 h 785812"/>
                <a:gd name="connsiteX19" fmla="*/ 890588 w 971550"/>
                <a:gd name="connsiteY19" fmla="*/ 423862 h 785812"/>
                <a:gd name="connsiteX20" fmla="*/ 914400 w 971550"/>
                <a:gd name="connsiteY20" fmla="*/ 464344 h 785812"/>
                <a:gd name="connsiteX21" fmla="*/ 931069 w 971550"/>
                <a:gd name="connsiteY21" fmla="*/ 509587 h 785812"/>
                <a:gd name="connsiteX22" fmla="*/ 950119 w 971550"/>
                <a:gd name="connsiteY22" fmla="*/ 561975 h 785812"/>
                <a:gd name="connsiteX23" fmla="*/ 964406 w 971550"/>
                <a:gd name="connsiteY23" fmla="*/ 616744 h 785812"/>
                <a:gd name="connsiteX24" fmla="*/ 971550 w 971550"/>
                <a:gd name="connsiteY24" fmla="*/ 661987 h 785812"/>
                <a:gd name="connsiteX25" fmla="*/ 969169 w 971550"/>
                <a:gd name="connsiteY25" fmla="*/ 683419 h 785812"/>
                <a:gd name="connsiteX26" fmla="*/ 962025 w 971550"/>
                <a:gd name="connsiteY26" fmla="*/ 711994 h 785812"/>
                <a:gd name="connsiteX27" fmla="*/ 945356 w 971550"/>
                <a:gd name="connsiteY27" fmla="*/ 745331 h 785812"/>
                <a:gd name="connsiteX28" fmla="*/ 919163 w 971550"/>
                <a:gd name="connsiteY28" fmla="*/ 769144 h 785812"/>
                <a:gd name="connsiteX29" fmla="*/ 890588 w 971550"/>
                <a:gd name="connsiteY29" fmla="*/ 781050 h 785812"/>
                <a:gd name="connsiteX30" fmla="*/ 850106 w 971550"/>
                <a:gd name="connsiteY30" fmla="*/ 785812 h 785812"/>
                <a:gd name="connsiteX31" fmla="*/ 814388 w 971550"/>
                <a:gd name="connsiteY31" fmla="*/ 781050 h 785812"/>
                <a:gd name="connsiteX32" fmla="*/ 788194 w 971550"/>
                <a:gd name="connsiteY32" fmla="*/ 771525 h 785812"/>
                <a:gd name="connsiteX33" fmla="*/ 747713 w 971550"/>
                <a:gd name="connsiteY33" fmla="*/ 723900 h 785812"/>
                <a:gd name="connsiteX34" fmla="*/ 678656 w 971550"/>
                <a:gd name="connsiteY34" fmla="*/ 645319 h 785812"/>
                <a:gd name="connsiteX35" fmla="*/ 588169 w 971550"/>
                <a:gd name="connsiteY35" fmla="*/ 550069 h 785812"/>
                <a:gd name="connsiteX36" fmla="*/ 497681 w 971550"/>
                <a:gd name="connsiteY36" fmla="*/ 46196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1550" h="785812">
                  <a:moveTo>
                    <a:pt x="497681" y="461962"/>
                  </a:moveTo>
                  <a:lnTo>
                    <a:pt x="445294" y="407194"/>
                  </a:lnTo>
                  <a:lnTo>
                    <a:pt x="378619" y="347662"/>
                  </a:lnTo>
                  <a:lnTo>
                    <a:pt x="235744" y="233362"/>
                  </a:lnTo>
                  <a:lnTo>
                    <a:pt x="102394" y="128587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30956" y="0"/>
                  </a:lnTo>
                  <a:lnTo>
                    <a:pt x="102394" y="28575"/>
                  </a:lnTo>
                  <a:lnTo>
                    <a:pt x="230981" y="80962"/>
                  </a:lnTo>
                  <a:lnTo>
                    <a:pt x="383381" y="142875"/>
                  </a:lnTo>
                  <a:lnTo>
                    <a:pt x="516731" y="204787"/>
                  </a:lnTo>
                  <a:lnTo>
                    <a:pt x="654844" y="278606"/>
                  </a:lnTo>
                  <a:lnTo>
                    <a:pt x="804863" y="366712"/>
                  </a:lnTo>
                  <a:lnTo>
                    <a:pt x="878681" y="411956"/>
                  </a:lnTo>
                  <a:lnTo>
                    <a:pt x="890588" y="423862"/>
                  </a:lnTo>
                  <a:lnTo>
                    <a:pt x="914400" y="464344"/>
                  </a:lnTo>
                  <a:lnTo>
                    <a:pt x="931069" y="509587"/>
                  </a:lnTo>
                  <a:lnTo>
                    <a:pt x="950119" y="561975"/>
                  </a:lnTo>
                  <a:lnTo>
                    <a:pt x="964406" y="616744"/>
                  </a:lnTo>
                  <a:lnTo>
                    <a:pt x="971550" y="661987"/>
                  </a:lnTo>
                  <a:lnTo>
                    <a:pt x="969169" y="683419"/>
                  </a:lnTo>
                  <a:lnTo>
                    <a:pt x="962025" y="711994"/>
                  </a:lnTo>
                  <a:lnTo>
                    <a:pt x="945356" y="745331"/>
                  </a:lnTo>
                  <a:lnTo>
                    <a:pt x="919163" y="769144"/>
                  </a:lnTo>
                  <a:lnTo>
                    <a:pt x="890588" y="781050"/>
                  </a:lnTo>
                  <a:lnTo>
                    <a:pt x="850106" y="785812"/>
                  </a:lnTo>
                  <a:lnTo>
                    <a:pt x="814388" y="781050"/>
                  </a:lnTo>
                  <a:lnTo>
                    <a:pt x="788194" y="771525"/>
                  </a:lnTo>
                  <a:lnTo>
                    <a:pt x="747713" y="723900"/>
                  </a:lnTo>
                  <a:lnTo>
                    <a:pt x="678656" y="645319"/>
                  </a:lnTo>
                  <a:lnTo>
                    <a:pt x="588169" y="550069"/>
                  </a:lnTo>
                  <a:lnTo>
                    <a:pt x="497681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D9AA3D43-7A14-4D48-A22F-2B17377CF587}"/>
                </a:ext>
              </a:extLst>
            </p:cNvPr>
            <p:cNvSpPr/>
            <p:nvPr/>
          </p:nvSpPr>
          <p:spPr>
            <a:xfrm>
              <a:off x="2773363" y="4522788"/>
              <a:ext cx="1117600" cy="615950"/>
            </a:xfrm>
            <a:custGeom>
              <a:avLst/>
              <a:gdLst>
                <a:gd name="connsiteX0" fmla="*/ 578644 w 1116807"/>
                <a:gd name="connsiteY0" fmla="*/ 385762 h 616744"/>
                <a:gd name="connsiteX1" fmla="*/ 300038 w 1116807"/>
                <a:gd name="connsiteY1" fmla="*/ 533400 h 616744"/>
                <a:gd name="connsiteX2" fmla="*/ 259557 w 1116807"/>
                <a:gd name="connsiteY2" fmla="*/ 561975 h 616744"/>
                <a:gd name="connsiteX3" fmla="*/ 250032 w 1116807"/>
                <a:gd name="connsiteY3" fmla="*/ 583406 h 616744"/>
                <a:gd name="connsiteX4" fmla="*/ 240507 w 1116807"/>
                <a:gd name="connsiteY4" fmla="*/ 616744 h 616744"/>
                <a:gd name="connsiteX5" fmla="*/ 0 w 1116807"/>
                <a:gd name="connsiteY5" fmla="*/ 571500 h 616744"/>
                <a:gd name="connsiteX6" fmla="*/ 14288 w 1116807"/>
                <a:gd name="connsiteY6" fmla="*/ 557212 h 616744"/>
                <a:gd name="connsiteX7" fmla="*/ 197644 w 1116807"/>
                <a:gd name="connsiteY7" fmla="*/ 459581 h 616744"/>
                <a:gd name="connsiteX8" fmla="*/ 378619 w 1116807"/>
                <a:gd name="connsiteY8" fmla="*/ 350044 h 616744"/>
                <a:gd name="connsiteX9" fmla="*/ 533400 w 1116807"/>
                <a:gd name="connsiteY9" fmla="*/ 242887 h 616744"/>
                <a:gd name="connsiteX10" fmla="*/ 659607 w 1116807"/>
                <a:gd name="connsiteY10" fmla="*/ 145256 h 616744"/>
                <a:gd name="connsiteX11" fmla="*/ 711994 w 1116807"/>
                <a:gd name="connsiteY11" fmla="*/ 104775 h 616744"/>
                <a:gd name="connsiteX12" fmla="*/ 738188 w 1116807"/>
                <a:gd name="connsiteY12" fmla="*/ 78581 h 616744"/>
                <a:gd name="connsiteX13" fmla="*/ 750094 w 1116807"/>
                <a:gd name="connsiteY13" fmla="*/ 64294 h 616744"/>
                <a:gd name="connsiteX14" fmla="*/ 781050 w 1116807"/>
                <a:gd name="connsiteY14" fmla="*/ 0 h 616744"/>
                <a:gd name="connsiteX15" fmla="*/ 1116807 w 1116807"/>
                <a:gd name="connsiteY15" fmla="*/ 154781 h 616744"/>
                <a:gd name="connsiteX16" fmla="*/ 1088232 w 1116807"/>
                <a:gd name="connsiteY16" fmla="*/ 204787 h 616744"/>
                <a:gd name="connsiteX17" fmla="*/ 976313 w 1116807"/>
                <a:gd name="connsiteY17" fmla="*/ 226219 h 616744"/>
                <a:gd name="connsiteX18" fmla="*/ 871538 w 1116807"/>
                <a:gd name="connsiteY18" fmla="*/ 252412 h 616744"/>
                <a:gd name="connsiteX19" fmla="*/ 800100 w 1116807"/>
                <a:gd name="connsiteY19" fmla="*/ 273844 h 616744"/>
                <a:gd name="connsiteX20" fmla="*/ 757238 w 1116807"/>
                <a:gd name="connsiteY20" fmla="*/ 295275 h 616744"/>
                <a:gd name="connsiteX21" fmla="*/ 578644 w 1116807"/>
                <a:gd name="connsiteY21" fmla="*/ 3857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6807" h="616744">
                  <a:moveTo>
                    <a:pt x="578644" y="385762"/>
                  </a:moveTo>
                  <a:lnTo>
                    <a:pt x="300038" y="533400"/>
                  </a:lnTo>
                  <a:lnTo>
                    <a:pt x="259557" y="561975"/>
                  </a:lnTo>
                  <a:lnTo>
                    <a:pt x="250032" y="583406"/>
                  </a:lnTo>
                  <a:lnTo>
                    <a:pt x="240507" y="616744"/>
                  </a:lnTo>
                  <a:lnTo>
                    <a:pt x="0" y="571500"/>
                  </a:lnTo>
                  <a:lnTo>
                    <a:pt x="14288" y="557212"/>
                  </a:lnTo>
                  <a:lnTo>
                    <a:pt x="197644" y="459581"/>
                  </a:lnTo>
                  <a:lnTo>
                    <a:pt x="378619" y="350044"/>
                  </a:lnTo>
                  <a:lnTo>
                    <a:pt x="533400" y="242887"/>
                  </a:lnTo>
                  <a:lnTo>
                    <a:pt x="659607" y="145256"/>
                  </a:lnTo>
                  <a:lnTo>
                    <a:pt x="711994" y="104775"/>
                  </a:lnTo>
                  <a:lnTo>
                    <a:pt x="738188" y="78581"/>
                  </a:lnTo>
                  <a:lnTo>
                    <a:pt x="750094" y="64294"/>
                  </a:lnTo>
                  <a:lnTo>
                    <a:pt x="781050" y="0"/>
                  </a:lnTo>
                  <a:lnTo>
                    <a:pt x="1116807" y="154781"/>
                  </a:lnTo>
                  <a:lnTo>
                    <a:pt x="1088232" y="204787"/>
                  </a:lnTo>
                  <a:lnTo>
                    <a:pt x="976313" y="226219"/>
                  </a:lnTo>
                  <a:lnTo>
                    <a:pt x="871538" y="252412"/>
                  </a:lnTo>
                  <a:lnTo>
                    <a:pt x="800100" y="273844"/>
                  </a:lnTo>
                  <a:lnTo>
                    <a:pt x="757238" y="295275"/>
                  </a:lnTo>
                  <a:lnTo>
                    <a:pt x="5786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81EC90E-D981-40FF-B4A9-431EF9C95907}"/>
                </a:ext>
              </a:extLst>
            </p:cNvPr>
            <p:cNvSpPr/>
            <p:nvPr/>
          </p:nvSpPr>
          <p:spPr>
            <a:xfrm>
              <a:off x="2725738" y="5087938"/>
              <a:ext cx="4659312" cy="909637"/>
            </a:xfrm>
            <a:custGeom>
              <a:avLst/>
              <a:gdLst>
                <a:gd name="connsiteX0" fmla="*/ 2158158 w 4658673"/>
                <a:gd name="connsiteY0" fmla="*/ 515705 h 910067"/>
                <a:gd name="connsiteX1" fmla="*/ 1794131 w 4658673"/>
                <a:gd name="connsiteY1" fmla="*/ 424698 h 910067"/>
                <a:gd name="connsiteX2" fmla="*/ 1573115 w 4658673"/>
                <a:gd name="connsiteY2" fmla="*/ 372694 h 910067"/>
                <a:gd name="connsiteX3" fmla="*/ 1226423 w 4658673"/>
                <a:gd name="connsiteY3" fmla="*/ 294688 h 910067"/>
                <a:gd name="connsiteX4" fmla="*/ 931735 w 4658673"/>
                <a:gd name="connsiteY4" fmla="*/ 242685 h 910067"/>
                <a:gd name="connsiteX5" fmla="*/ 645714 w 4658673"/>
                <a:gd name="connsiteY5" fmla="*/ 195014 h 910067"/>
                <a:gd name="connsiteX6" fmla="*/ 533039 w 4658673"/>
                <a:gd name="connsiteY6" fmla="*/ 199348 h 910067"/>
                <a:gd name="connsiteX7" fmla="*/ 433365 w 4658673"/>
                <a:gd name="connsiteY7" fmla="*/ 208015 h 910067"/>
                <a:gd name="connsiteX8" fmla="*/ 342359 w 4658673"/>
                <a:gd name="connsiteY8" fmla="*/ 234017 h 910067"/>
                <a:gd name="connsiteX9" fmla="*/ 277354 w 4658673"/>
                <a:gd name="connsiteY9" fmla="*/ 251352 h 910067"/>
                <a:gd name="connsiteX10" fmla="*/ 208016 w 4658673"/>
                <a:gd name="connsiteY10" fmla="*/ 260019 h 910067"/>
                <a:gd name="connsiteX11" fmla="*/ 112675 w 4658673"/>
                <a:gd name="connsiteY11" fmla="*/ 264353 h 910067"/>
                <a:gd name="connsiteX12" fmla="*/ 56338 w 4658673"/>
                <a:gd name="connsiteY12" fmla="*/ 255686 h 910067"/>
                <a:gd name="connsiteX13" fmla="*/ 26002 w 4658673"/>
                <a:gd name="connsiteY13" fmla="*/ 242685 h 910067"/>
                <a:gd name="connsiteX14" fmla="*/ 8668 w 4658673"/>
                <a:gd name="connsiteY14" fmla="*/ 225350 h 910067"/>
                <a:gd name="connsiteX15" fmla="*/ 0 w 4658673"/>
                <a:gd name="connsiteY15" fmla="*/ 195014 h 910067"/>
                <a:gd name="connsiteX16" fmla="*/ 17335 w 4658673"/>
                <a:gd name="connsiteY16" fmla="*/ 112675 h 910067"/>
                <a:gd name="connsiteX17" fmla="*/ 52004 w 4658673"/>
                <a:gd name="connsiteY17" fmla="*/ 0 h 910067"/>
                <a:gd name="connsiteX18" fmla="*/ 290355 w 4658673"/>
                <a:gd name="connsiteY18" fmla="*/ 13001 h 910067"/>
                <a:gd name="connsiteX19" fmla="*/ 333691 w 4658673"/>
                <a:gd name="connsiteY19" fmla="*/ 56338 h 910067"/>
                <a:gd name="connsiteX20" fmla="*/ 494036 w 4658673"/>
                <a:gd name="connsiteY20" fmla="*/ 65005 h 910067"/>
                <a:gd name="connsiteX21" fmla="*/ 693384 w 4658673"/>
                <a:gd name="connsiteY21" fmla="*/ 78006 h 910067"/>
                <a:gd name="connsiteX22" fmla="*/ 1040076 w 4658673"/>
                <a:gd name="connsiteY22" fmla="*/ 121342 h 910067"/>
                <a:gd name="connsiteX23" fmla="*/ 1248091 w 4658673"/>
                <a:gd name="connsiteY23" fmla="*/ 151678 h 910067"/>
                <a:gd name="connsiteX24" fmla="*/ 1677123 w 4658673"/>
                <a:gd name="connsiteY24" fmla="*/ 225350 h 910067"/>
                <a:gd name="connsiteX25" fmla="*/ 2080152 w 4658673"/>
                <a:gd name="connsiteY25" fmla="*/ 303356 h 910067"/>
                <a:gd name="connsiteX26" fmla="*/ 2366173 w 4658673"/>
                <a:gd name="connsiteY26" fmla="*/ 359693 h 910067"/>
                <a:gd name="connsiteX27" fmla="*/ 2483181 w 4658673"/>
                <a:gd name="connsiteY27" fmla="*/ 381361 h 910067"/>
                <a:gd name="connsiteX28" fmla="*/ 2730199 w 4658673"/>
                <a:gd name="connsiteY28" fmla="*/ 420364 h 910067"/>
                <a:gd name="connsiteX29" fmla="*/ 3072558 w 4658673"/>
                <a:gd name="connsiteY29" fmla="*/ 468034 h 910067"/>
                <a:gd name="connsiteX30" fmla="*/ 3427917 w 4658673"/>
                <a:gd name="connsiteY30" fmla="*/ 507037 h 910067"/>
                <a:gd name="connsiteX31" fmla="*/ 3765942 w 4658673"/>
                <a:gd name="connsiteY31" fmla="*/ 537373 h 910067"/>
                <a:gd name="connsiteX32" fmla="*/ 4125635 w 4658673"/>
                <a:gd name="connsiteY32" fmla="*/ 563375 h 910067"/>
                <a:gd name="connsiteX33" fmla="*/ 4493995 w 4658673"/>
                <a:gd name="connsiteY33" fmla="*/ 576376 h 910067"/>
                <a:gd name="connsiteX34" fmla="*/ 4611003 w 4658673"/>
                <a:gd name="connsiteY34" fmla="*/ 576376 h 910067"/>
                <a:gd name="connsiteX35" fmla="*/ 4641339 w 4658673"/>
                <a:gd name="connsiteY35" fmla="*/ 580709 h 910067"/>
                <a:gd name="connsiteX36" fmla="*/ 4654340 w 4658673"/>
                <a:gd name="connsiteY36" fmla="*/ 589377 h 910067"/>
                <a:gd name="connsiteX37" fmla="*/ 4658673 w 4658673"/>
                <a:gd name="connsiteY37" fmla="*/ 606711 h 910067"/>
                <a:gd name="connsiteX38" fmla="*/ 4645672 w 4658673"/>
                <a:gd name="connsiteY38" fmla="*/ 624046 h 910067"/>
                <a:gd name="connsiteX39" fmla="*/ 4532998 w 4658673"/>
                <a:gd name="connsiteY39" fmla="*/ 667382 h 910067"/>
                <a:gd name="connsiteX40" fmla="*/ 4294647 w 4658673"/>
                <a:gd name="connsiteY40" fmla="*/ 741054 h 910067"/>
                <a:gd name="connsiteX41" fmla="*/ 4038962 w 4658673"/>
                <a:gd name="connsiteY41" fmla="*/ 819060 h 910067"/>
                <a:gd name="connsiteX42" fmla="*/ 3813612 w 4658673"/>
                <a:gd name="connsiteY42" fmla="*/ 875397 h 910067"/>
                <a:gd name="connsiteX43" fmla="*/ 3670601 w 4658673"/>
                <a:gd name="connsiteY43" fmla="*/ 905733 h 910067"/>
                <a:gd name="connsiteX44" fmla="*/ 3627265 w 4658673"/>
                <a:gd name="connsiteY44" fmla="*/ 910067 h 910067"/>
                <a:gd name="connsiteX45" fmla="*/ 3562260 w 4658673"/>
                <a:gd name="connsiteY45" fmla="*/ 901399 h 910067"/>
                <a:gd name="connsiteX46" fmla="*/ 3289240 w 4658673"/>
                <a:gd name="connsiteY46" fmla="*/ 832061 h 910067"/>
                <a:gd name="connsiteX47" fmla="*/ 2907879 w 4658673"/>
                <a:gd name="connsiteY47" fmla="*/ 719386 h 910067"/>
                <a:gd name="connsiteX48" fmla="*/ 2608857 w 4658673"/>
                <a:gd name="connsiteY48" fmla="*/ 632713 h 910067"/>
                <a:gd name="connsiteX49" fmla="*/ 2158158 w 4658673"/>
                <a:gd name="connsiteY49" fmla="*/ 515705 h 9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58673" h="910067">
                  <a:moveTo>
                    <a:pt x="2158158" y="515705"/>
                  </a:moveTo>
                  <a:lnTo>
                    <a:pt x="1794131" y="424698"/>
                  </a:lnTo>
                  <a:lnTo>
                    <a:pt x="1573115" y="372694"/>
                  </a:lnTo>
                  <a:lnTo>
                    <a:pt x="1226423" y="294688"/>
                  </a:lnTo>
                  <a:lnTo>
                    <a:pt x="931735" y="242685"/>
                  </a:lnTo>
                  <a:lnTo>
                    <a:pt x="645714" y="195014"/>
                  </a:lnTo>
                  <a:lnTo>
                    <a:pt x="533039" y="199348"/>
                  </a:lnTo>
                  <a:lnTo>
                    <a:pt x="433365" y="208015"/>
                  </a:lnTo>
                  <a:lnTo>
                    <a:pt x="342359" y="234017"/>
                  </a:lnTo>
                  <a:lnTo>
                    <a:pt x="277354" y="251352"/>
                  </a:lnTo>
                  <a:lnTo>
                    <a:pt x="208016" y="260019"/>
                  </a:lnTo>
                  <a:lnTo>
                    <a:pt x="112675" y="264353"/>
                  </a:lnTo>
                  <a:lnTo>
                    <a:pt x="56338" y="255686"/>
                  </a:lnTo>
                  <a:lnTo>
                    <a:pt x="26002" y="242685"/>
                  </a:lnTo>
                  <a:lnTo>
                    <a:pt x="8668" y="225350"/>
                  </a:lnTo>
                  <a:lnTo>
                    <a:pt x="0" y="195014"/>
                  </a:lnTo>
                  <a:lnTo>
                    <a:pt x="17335" y="112675"/>
                  </a:lnTo>
                  <a:lnTo>
                    <a:pt x="52004" y="0"/>
                  </a:lnTo>
                  <a:lnTo>
                    <a:pt x="290355" y="13001"/>
                  </a:lnTo>
                  <a:lnTo>
                    <a:pt x="333691" y="56338"/>
                  </a:lnTo>
                  <a:lnTo>
                    <a:pt x="494036" y="65005"/>
                  </a:lnTo>
                  <a:lnTo>
                    <a:pt x="693384" y="78006"/>
                  </a:lnTo>
                  <a:lnTo>
                    <a:pt x="1040076" y="121342"/>
                  </a:lnTo>
                  <a:lnTo>
                    <a:pt x="1248091" y="151678"/>
                  </a:lnTo>
                  <a:lnTo>
                    <a:pt x="1677123" y="225350"/>
                  </a:lnTo>
                  <a:lnTo>
                    <a:pt x="2080152" y="303356"/>
                  </a:lnTo>
                  <a:lnTo>
                    <a:pt x="2366173" y="359693"/>
                  </a:lnTo>
                  <a:lnTo>
                    <a:pt x="2483181" y="381361"/>
                  </a:lnTo>
                  <a:lnTo>
                    <a:pt x="2730199" y="420364"/>
                  </a:lnTo>
                  <a:lnTo>
                    <a:pt x="3072558" y="468034"/>
                  </a:lnTo>
                  <a:lnTo>
                    <a:pt x="3427917" y="507037"/>
                  </a:lnTo>
                  <a:lnTo>
                    <a:pt x="3765942" y="537373"/>
                  </a:lnTo>
                  <a:lnTo>
                    <a:pt x="4125635" y="563375"/>
                  </a:lnTo>
                  <a:lnTo>
                    <a:pt x="4493995" y="576376"/>
                  </a:lnTo>
                  <a:lnTo>
                    <a:pt x="4611003" y="576376"/>
                  </a:lnTo>
                  <a:lnTo>
                    <a:pt x="4641339" y="580709"/>
                  </a:lnTo>
                  <a:lnTo>
                    <a:pt x="4654340" y="589377"/>
                  </a:lnTo>
                  <a:lnTo>
                    <a:pt x="4658673" y="606711"/>
                  </a:lnTo>
                  <a:lnTo>
                    <a:pt x="4645672" y="624046"/>
                  </a:lnTo>
                  <a:lnTo>
                    <a:pt x="4532998" y="667382"/>
                  </a:lnTo>
                  <a:lnTo>
                    <a:pt x="4294647" y="741054"/>
                  </a:lnTo>
                  <a:lnTo>
                    <a:pt x="4038962" y="819060"/>
                  </a:lnTo>
                  <a:lnTo>
                    <a:pt x="3813612" y="875397"/>
                  </a:lnTo>
                  <a:lnTo>
                    <a:pt x="3670601" y="905733"/>
                  </a:lnTo>
                  <a:lnTo>
                    <a:pt x="3627265" y="910067"/>
                  </a:lnTo>
                  <a:lnTo>
                    <a:pt x="3562260" y="901399"/>
                  </a:lnTo>
                  <a:lnTo>
                    <a:pt x="3289240" y="832061"/>
                  </a:lnTo>
                  <a:lnTo>
                    <a:pt x="2907879" y="719386"/>
                  </a:lnTo>
                  <a:lnTo>
                    <a:pt x="2608857" y="632713"/>
                  </a:lnTo>
                  <a:lnTo>
                    <a:pt x="2158158" y="515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5BC81C3-D2EA-4CF8-9E55-C220986504B0}"/>
              </a:ext>
            </a:extLst>
          </p:cNvPr>
          <p:cNvSpPr/>
          <p:nvPr/>
        </p:nvSpPr>
        <p:spPr>
          <a:xfrm>
            <a:off x="2901950" y="1635125"/>
            <a:ext cx="1758950" cy="2298700"/>
          </a:xfrm>
          <a:custGeom>
            <a:avLst/>
            <a:gdLst>
              <a:gd name="connsiteX0" fmla="*/ 1362075 w 1758950"/>
              <a:gd name="connsiteY0" fmla="*/ 1111250 h 2298700"/>
              <a:gd name="connsiteX1" fmla="*/ 1374775 w 1758950"/>
              <a:gd name="connsiteY1" fmla="*/ 327025 h 2298700"/>
              <a:gd name="connsiteX2" fmla="*/ 1371600 w 1758950"/>
              <a:gd name="connsiteY2" fmla="*/ 307975 h 2298700"/>
              <a:gd name="connsiteX3" fmla="*/ 1358900 w 1758950"/>
              <a:gd name="connsiteY3" fmla="*/ 279400 h 2298700"/>
              <a:gd name="connsiteX4" fmla="*/ 1349375 w 1758950"/>
              <a:gd name="connsiteY4" fmla="*/ 263525 h 2298700"/>
              <a:gd name="connsiteX5" fmla="*/ 1339850 w 1758950"/>
              <a:gd name="connsiteY5" fmla="*/ 254000 h 2298700"/>
              <a:gd name="connsiteX6" fmla="*/ 1323975 w 1758950"/>
              <a:gd name="connsiteY6" fmla="*/ 241300 h 2298700"/>
              <a:gd name="connsiteX7" fmla="*/ 1314450 w 1758950"/>
              <a:gd name="connsiteY7" fmla="*/ 234950 h 2298700"/>
              <a:gd name="connsiteX8" fmla="*/ 1282700 w 1758950"/>
              <a:gd name="connsiteY8" fmla="*/ 231775 h 2298700"/>
              <a:gd name="connsiteX9" fmla="*/ 1146175 w 1758950"/>
              <a:gd name="connsiteY9" fmla="*/ 273050 h 2298700"/>
              <a:gd name="connsiteX10" fmla="*/ 914400 w 1758950"/>
              <a:gd name="connsiteY10" fmla="*/ 336550 h 2298700"/>
              <a:gd name="connsiteX11" fmla="*/ 638175 w 1758950"/>
              <a:gd name="connsiteY11" fmla="*/ 415925 h 2298700"/>
              <a:gd name="connsiteX12" fmla="*/ 527050 w 1758950"/>
              <a:gd name="connsiteY12" fmla="*/ 447675 h 2298700"/>
              <a:gd name="connsiteX13" fmla="*/ 463550 w 1758950"/>
              <a:gd name="connsiteY13" fmla="*/ 469900 h 2298700"/>
              <a:gd name="connsiteX14" fmla="*/ 400050 w 1758950"/>
              <a:gd name="connsiteY14" fmla="*/ 498475 h 2298700"/>
              <a:gd name="connsiteX15" fmla="*/ 371475 w 1758950"/>
              <a:gd name="connsiteY15" fmla="*/ 495300 h 2298700"/>
              <a:gd name="connsiteX16" fmla="*/ 317500 w 1758950"/>
              <a:gd name="connsiteY16" fmla="*/ 482600 h 2298700"/>
              <a:gd name="connsiteX17" fmla="*/ 266700 w 1758950"/>
              <a:gd name="connsiteY17" fmla="*/ 460375 h 2298700"/>
              <a:gd name="connsiteX18" fmla="*/ 238125 w 1758950"/>
              <a:gd name="connsiteY18" fmla="*/ 441325 h 2298700"/>
              <a:gd name="connsiteX19" fmla="*/ 200025 w 1758950"/>
              <a:gd name="connsiteY19" fmla="*/ 415925 h 2298700"/>
              <a:gd name="connsiteX20" fmla="*/ 155575 w 1758950"/>
              <a:gd name="connsiteY20" fmla="*/ 374650 h 2298700"/>
              <a:gd name="connsiteX21" fmla="*/ 127000 w 1758950"/>
              <a:gd name="connsiteY21" fmla="*/ 342900 h 2298700"/>
              <a:gd name="connsiteX22" fmla="*/ 79375 w 1758950"/>
              <a:gd name="connsiteY22" fmla="*/ 288925 h 2298700"/>
              <a:gd name="connsiteX23" fmla="*/ 47625 w 1758950"/>
              <a:gd name="connsiteY23" fmla="*/ 241300 h 2298700"/>
              <a:gd name="connsiteX24" fmla="*/ 15875 w 1758950"/>
              <a:gd name="connsiteY24" fmla="*/ 193675 h 2298700"/>
              <a:gd name="connsiteX25" fmla="*/ 3175 w 1758950"/>
              <a:gd name="connsiteY25" fmla="*/ 165100 h 2298700"/>
              <a:gd name="connsiteX26" fmla="*/ 0 w 1758950"/>
              <a:gd name="connsiteY26" fmla="*/ 142875 h 2298700"/>
              <a:gd name="connsiteX27" fmla="*/ 3175 w 1758950"/>
              <a:gd name="connsiteY27" fmla="*/ 133350 h 2298700"/>
              <a:gd name="connsiteX28" fmla="*/ 12700 w 1758950"/>
              <a:gd name="connsiteY28" fmla="*/ 130175 h 2298700"/>
              <a:gd name="connsiteX29" fmla="*/ 31750 w 1758950"/>
              <a:gd name="connsiteY29" fmla="*/ 133350 h 2298700"/>
              <a:gd name="connsiteX30" fmla="*/ 66675 w 1758950"/>
              <a:gd name="connsiteY30" fmla="*/ 146050 h 2298700"/>
              <a:gd name="connsiteX31" fmla="*/ 146050 w 1758950"/>
              <a:gd name="connsiteY31" fmla="*/ 184150 h 2298700"/>
              <a:gd name="connsiteX32" fmla="*/ 212725 w 1758950"/>
              <a:gd name="connsiteY32" fmla="*/ 212725 h 2298700"/>
              <a:gd name="connsiteX33" fmla="*/ 266700 w 1758950"/>
              <a:gd name="connsiteY33" fmla="*/ 228600 h 2298700"/>
              <a:gd name="connsiteX34" fmla="*/ 307975 w 1758950"/>
              <a:gd name="connsiteY34" fmla="*/ 231775 h 2298700"/>
              <a:gd name="connsiteX35" fmla="*/ 425450 w 1758950"/>
              <a:gd name="connsiteY35" fmla="*/ 231775 h 2298700"/>
              <a:gd name="connsiteX36" fmla="*/ 533400 w 1758950"/>
              <a:gd name="connsiteY36" fmla="*/ 228600 h 2298700"/>
              <a:gd name="connsiteX37" fmla="*/ 720725 w 1758950"/>
              <a:gd name="connsiteY37" fmla="*/ 206375 h 2298700"/>
              <a:gd name="connsiteX38" fmla="*/ 885825 w 1758950"/>
              <a:gd name="connsiteY38" fmla="*/ 177800 h 2298700"/>
              <a:gd name="connsiteX39" fmla="*/ 1044575 w 1758950"/>
              <a:gd name="connsiteY39" fmla="*/ 146050 h 2298700"/>
              <a:gd name="connsiteX40" fmla="*/ 1231900 w 1758950"/>
              <a:gd name="connsiteY40" fmla="*/ 98425 h 2298700"/>
              <a:gd name="connsiteX41" fmla="*/ 1285875 w 1758950"/>
              <a:gd name="connsiteY41" fmla="*/ 82550 h 2298700"/>
              <a:gd name="connsiteX42" fmla="*/ 1346200 w 1758950"/>
              <a:gd name="connsiteY42" fmla="*/ 57150 h 2298700"/>
              <a:gd name="connsiteX43" fmla="*/ 1374775 w 1758950"/>
              <a:gd name="connsiteY43" fmla="*/ 44450 h 2298700"/>
              <a:gd name="connsiteX44" fmla="*/ 1416050 w 1758950"/>
              <a:gd name="connsiteY44" fmla="*/ 25400 h 2298700"/>
              <a:gd name="connsiteX45" fmla="*/ 1454150 w 1758950"/>
              <a:gd name="connsiteY45" fmla="*/ 0 h 2298700"/>
              <a:gd name="connsiteX46" fmla="*/ 1470025 w 1758950"/>
              <a:gd name="connsiteY46" fmla="*/ 0 h 2298700"/>
              <a:gd name="connsiteX47" fmla="*/ 1504950 w 1758950"/>
              <a:gd name="connsiteY47" fmla="*/ 12700 h 2298700"/>
              <a:gd name="connsiteX48" fmla="*/ 1555750 w 1758950"/>
              <a:gd name="connsiteY48" fmla="*/ 41275 h 2298700"/>
              <a:gd name="connsiteX49" fmla="*/ 1600200 w 1758950"/>
              <a:gd name="connsiteY49" fmla="*/ 73025 h 2298700"/>
              <a:gd name="connsiteX50" fmla="*/ 1679575 w 1758950"/>
              <a:gd name="connsiteY50" fmla="*/ 139700 h 2298700"/>
              <a:gd name="connsiteX51" fmla="*/ 1727200 w 1758950"/>
              <a:gd name="connsiteY51" fmla="*/ 180975 h 2298700"/>
              <a:gd name="connsiteX52" fmla="*/ 1752600 w 1758950"/>
              <a:gd name="connsiteY52" fmla="*/ 203200 h 2298700"/>
              <a:gd name="connsiteX53" fmla="*/ 1758950 w 1758950"/>
              <a:gd name="connsiteY53" fmla="*/ 219075 h 2298700"/>
              <a:gd name="connsiteX54" fmla="*/ 1758950 w 1758950"/>
              <a:gd name="connsiteY54" fmla="*/ 238125 h 2298700"/>
              <a:gd name="connsiteX55" fmla="*/ 1749425 w 1758950"/>
              <a:gd name="connsiteY55" fmla="*/ 266700 h 2298700"/>
              <a:gd name="connsiteX56" fmla="*/ 1724025 w 1758950"/>
              <a:gd name="connsiteY56" fmla="*/ 304800 h 2298700"/>
              <a:gd name="connsiteX57" fmla="*/ 1689100 w 1758950"/>
              <a:gd name="connsiteY57" fmla="*/ 342900 h 2298700"/>
              <a:gd name="connsiteX58" fmla="*/ 1673225 w 1758950"/>
              <a:gd name="connsiteY58" fmla="*/ 409575 h 2298700"/>
              <a:gd name="connsiteX59" fmla="*/ 1654175 w 1758950"/>
              <a:gd name="connsiteY59" fmla="*/ 508000 h 2298700"/>
              <a:gd name="connsiteX60" fmla="*/ 1631950 w 1758950"/>
              <a:gd name="connsiteY60" fmla="*/ 625475 h 2298700"/>
              <a:gd name="connsiteX61" fmla="*/ 1606550 w 1758950"/>
              <a:gd name="connsiteY61" fmla="*/ 784225 h 2298700"/>
              <a:gd name="connsiteX62" fmla="*/ 1597025 w 1758950"/>
              <a:gd name="connsiteY62" fmla="*/ 850900 h 2298700"/>
              <a:gd name="connsiteX63" fmla="*/ 1587500 w 1758950"/>
              <a:gd name="connsiteY63" fmla="*/ 1016000 h 2298700"/>
              <a:gd name="connsiteX64" fmla="*/ 1574800 w 1758950"/>
              <a:gd name="connsiteY64" fmla="*/ 1343025 h 2298700"/>
              <a:gd name="connsiteX65" fmla="*/ 1574800 w 1758950"/>
              <a:gd name="connsiteY65" fmla="*/ 1492250 h 2298700"/>
              <a:gd name="connsiteX66" fmla="*/ 1577975 w 1758950"/>
              <a:gd name="connsiteY66" fmla="*/ 1590675 h 2298700"/>
              <a:gd name="connsiteX67" fmla="*/ 1581150 w 1758950"/>
              <a:gd name="connsiteY67" fmla="*/ 1660525 h 2298700"/>
              <a:gd name="connsiteX68" fmla="*/ 1587500 w 1758950"/>
              <a:gd name="connsiteY68" fmla="*/ 1739900 h 2298700"/>
              <a:gd name="connsiteX69" fmla="*/ 1597025 w 1758950"/>
              <a:gd name="connsiteY69" fmla="*/ 1822450 h 2298700"/>
              <a:gd name="connsiteX70" fmla="*/ 1597025 w 1758950"/>
              <a:gd name="connsiteY70" fmla="*/ 1854200 h 2298700"/>
              <a:gd name="connsiteX71" fmla="*/ 1593850 w 1758950"/>
              <a:gd name="connsiteY71" fmla="*/ 1917700 h 2298700"/>
              <a:gd name="connsiteX72" fmla="*/ 1587500 w 1758950"/>
              <a:gd name="connsiteY72" fmla="*/ 1971675 h 2298700"/>
              <a:gd name="connsiteX73" fmla="*/ 1571625 w 1758950"/>
              <a:gd name="connsiteY73" fmla="*/ 2035175 h 2298700"/>
              <a:gd name="connsiteX74" fmla="*/ 1552575 w 1758950"/>
              <a:gd name="connsiteY74" fmla="*/ 2092325 h 2298700"/>
              <a:gd name="connsiteX75" fmla="*/ 1533525 w 1758950"/>
              <a:gd name="connsiteY75" fmla="*/ 2133600 h 2298700"/>
              <a:gd name="connsiteX76" fmla="*/ 1501775 w 1758950"/>
              <a:gd name="connsiteY76" fmla="*/ 2190750 h 2298700"/>
              <a:gd name="connsiteX77" fmla="*/ 1447800 w 1758950"/>
              <a:gd name="connsiteY77" fmla="*/ 2257425 h 2298700"/>
              <a:gd name="connsiteX78" fmla="*/ 1419225 w 1758950"/>
              <a:gd name="connsiteY78" fmla="*/ 2282825 h 2298700"/>
              <a:gd name="connsiteX79" fmla="*/ 1387475 w 1758950"/>
              <a:gd name="connsiteY79" fmla="*/ 2298700 h 2298700"/>
              <a:gd name="connsiteX80" fmla="*/ 1362075 w 1758950"/>
              <a:gd name="connsiteY80" fmla="*/ 2298700 h 2298700"/>
              <a:gd name="connsiteX81" fmla="*/ 1339850 w 1758950"/>
              <a:gd name="connsiteY81" fmla="*/ 2289175 h 2298700"/>
              <a:gd name="connsiteX82" fmla="*/ 1314450 w 1758950"/>
              <a:gd name="connsiteY82" fmla="*/ 2263775 h 2298700"/>
              <a:gd name="connsiteX83" fmla="*/ 1301750 w 1758950"/>
              <a:gd name="connsiteY83" fmla="*/ 2244725 h 2298700"/>
              <a:gd name="connsiteX84" fmla="*/ 1349375 w 1758950"/>
              <a:gd name="connsiteY84" fmla="*/ 1835150 h 2298700"/>
              <a:gd name="connsiteX85" fmla="*/ 1355725 w 1758950"/>
              <a:gd name="connsiteY85" fmla="*/ 1711325 h 2298700"/>
              <a:gd name="connsiteX86" fmla="*/ 1362075 w 1758950"/>
              <a:gd name="connsiteY86" fmla="*/ 1111250 h 229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758950" h="2298700">
                <a:moveTo>
                  <a:pt x="1362075" y="1111250"/>
                </a:moveTo>
                <a:lnTo>
                  <a:pt x="1374775" y="327025"/>
                </a:lnTo>
                <a:lnTo>
                  <a:pt x="1371600" y="307975"/>
                </a:lnTo>
                <a:lnTo>
                  <a:pt x="1358900" y="279400"/>
                </a:lnTo>
                <a:lnTo>
                  <a:pt x="1349375" y="263525"/>
                </a:lnTo>
                <a:lnTo>
                  <a:pt x="1339850" y="254000"/>
                </a:lnTo>
                <a:lnTo>
                  <a:pt x="1323975" y="241300"/>
                </a:lnTo>
                <a:lnTo>
                  <a:pt x="1314450" y="234950"/>
                </a:lnTo>
                <a:lnTo>
                  <a:pt x="1282700" y="231775"/>
                </a:lnTo>
                <a:lnTo>
                  <a:pt x="1146175" y="273050"/>
                </a:lnTo>
                <a:lnTo>
                  <a:pt x="914400" y="336550"/>
                </a:lnTo>
                <a:lnTo>
                  <a:pt x="638175" y="415925"/>
                </a:lnTo>
                <a:lnTo>
                  <a:pt x="527050" y="447675"/>
                </a:lnTo>
                <a:lnTo>
                  <a:pt x="463550" y="469900"/>
                </a:lnTo>
                <a:lnTo>
                  <a:pt x="400050" y="498475"/>
                </a:lnTo>
                <a:lnTo>
                  <a:pt x="371475" y="495300"/>
                </a:lnTo>
                <a:lnTo>
                  <a:pt x="317500" y="482600"/>
                </a:lnTo>
                <a:lnTo>
                  <a:pt x="266700" y="460375"/>
                </a:lnTo>
                <a:lnTo>
                  <a:pt x="238125" y="441325"/>
                </a:lnTo>
                <a:lnTo>
                  <a:pt x="200025" y="415925"/>
                </a:lnTo>
                <a:lnTo>
                  <a:pt x="155575" y="374650"/>
                </a:lnTo>
                <a:lnTo>
                  <a:pt x="127000" y="342900"/>
                </a:lnTo>
                <a:lnTo>
                  <a:pt x="79375" y="288925"/>
                </a:lnTo>
                <a:lnTo>
                  <a:pt x="47625" y="241300"/>
                </a:lnTo>
                <a:lnTo>
                  <a:pt x="15875" y="193675"/>
                </a:lnTo>
                <a:lnTo>
                  <a:pt x="3175" y="165100"/>
                </a:lnTo>
                <a:lnTo>
                  <a:pt x="0" y="142875"/>
                </a:lnTo>
                <a:lnTo>
                  <a:pt x="3175" y="133350"/>
                </a:lnTo>
                <a:lnTo>
                  <a:pt x="12700" y="130175"/>
                </a:lnTo>
                <a:lnTo>
                  <a:pt x="31750" y="133350"/>
                </a:lnTo>
                <a:lnTo>
                  <a:pt x="66675" y="146050"/>
                </a:lnTo>
                <a:lnTo>
                  <a:pt x="146050" y="184150"/>
                </a:lnTo>
                <a:lnTo>
                  <a:pt x="212725" y="212725"/>
                </a:lnTo>
                <a:lnTo>
                  <a:pt x="266700" y="228600"/>
                </a:lnTo>
                <a:lnTo>
                  <a:pt x="307975" y="231775"/>
                </a:lnTo>
                <a:lnTo>
                  <a:pt x="425450" y="231775"/>
                </a:lnTo>
                <a:lnTo>
                  <a:pt x="533400" y="228600"/>
                </a:lnTo>
                <a:lnTo>
                  <a:pt x="720725" y="206375"/>
                </a:lnTo>
                <a:lnTo>
                  <a:pt x="885825" y="177800"/>
                </a:lnTo>
                <a:lnTo>
                  <a:pt x="1044575" y="146050"/>
                </a:lnTo>
                <a:lnTo>
                  <a:pt x="1231900" y="98425"/>
                </a:lnTo>
                <a:lnTo>
                  <a:pt x="1285875" y="82550"/>
                </a:lnTo>
                <a:lnTo>
                  <a:pt x="1346200" y="57150"/>
                </a:lnTo>
                <a:lnTo>
                  <a:pt x="1374775" y="44450"/>
                </a:lnTo>
                <a:lnTo>
                  <a:pt x="1416050" y="25400"/>
                </a:lnTo>
                <a:lnTo>
                  <a:pt x="1454150" y="0"/>
                </a:lnTo>
                <a:lnTo>
                  <a:pt x="1470025" y="0"/>
                </a:lnTo>
                <a:lnTo>
                  <a:pt x="1504950" y="12700"/>
                </a:lnTo>
                <a:lnTo>
                  <a:pt x="1555750" y="41275"/>
                </a:lnTo>
                <a:lnTo>
                  <a:pt x="1600200" y="73025"/>
                </a:lnTo>
                <a:lnTo>
                  <a:pt x="1679575" y="139700"/>
                </a:lnTo>
                <a:lnTo>
                  <a:pt x="1727200" y="180975"/>
                </a:lnTo>
                <a:lnTo>
                  <a:pt x="1752600" y="203200"/>
                </a:lnTo>
                <a:lnTo>
                  <a:pt x="1758950" y="219075"/>
                </a:lnTo>
                <a:lnTo>
                  <a:pt x="1758950" y="238125"/>
                </a:lnTo>
                <a:lnTo>
                  <a:pt x="1749425" y="266700"/>
                </a:lnTo>
                <a:lnTo>
                  <a:pt x="1724025" y="304800"/>
                </a:lnTo>
                <a:lnTo>
                  <a:pt x="1689100" y="342900"/>
                </a:lnTo>
                <a:lnTo>
                  <a:pt x="1673225" y="409575"/>
                </a:lnTo>
                <a:lnTo>
                  <a:pt x="1654175" y="508000"/>
                </a:lnTo>
                <a:lnTo>
                  <a:pt x="1631950" y="625475"/>
                </a:lnTo>
                <a:lnTo>
                  <a:pt x="1606550" y="784225"/>
                </a:lnTo>
                <a:lnTo>
                  <a:pt x="1597025" y="850900"/>
                </a:lnTo>
                <a:lnTo>
                  <a:pt x="1587500" y="1016000"/>
                </a:lnTo>
                <a:lnTo>
                  <a:pt x="1574800" y="1343025"/>
                </a:lnTo>
                <a:lnTo>
                  <a:pt x="1574800" y="1492250"/>
                </a:lnTo>
                <a:lnTo>
                  <a:pt x="1577975" y="1590675"/>
                </a:lnTo>
                <a:lnTo>
                  <a:pt x="1581150" y="1660525"/>
                </a:lnTo>
                <a:lnTo>
                  <a:pt x="1587500" y="1739900"/>
                </a:lnTo>
                <a:lnTo>
                  <a:pt x="1597025" y="1822450"/>
                </a:lnTo>
                <a:lnTo>
                  <a:pt x="1597025" y="1854200"/>
                </a:lnTo>
                <a:lnTo>
                  <a:pt x="1593850" y="1917700"/>
                </a:lnTo>
                <a:lnTo>
                  <a:pt x="1587500" y="1971675"/>
                </a:lnTo>
                <a:lnTo>
                  <a:pt x="1571625" y="2035175"/>
                </a:lnTo>
                <a:lnTo>
                  <a:pt x="1552575" y="2092325"/>
                </a:lnTo>
                <a:lnTo>
                  <a:pt x="1533525" y="2133600"/>
                </a:lnTo>
                <a:lnTo>
                  <a:pt x="1501775" y="2190750"/>
                </a:lnTo>
                <a:lnTo>
                  <a:pt x="1447800" y="2257425"/>
                </a:lnTo>
                <a:lnTo>
                  <a:pt x="1419225" y="2282825"/>
                </a:lnTo>
                <a:lnTo>
                  <a:pt x="1387475" y="2298700"/>
                </a:lnTo>
                <a:lnTo>
                  <a:pt x="1362075" y="2298700"/>
                </a:lnTo>
                <a:lnTo>
                  <a:pt x="1339850" y="2289175"/>
                </a:lnTo>
                <a:lnTo>
                  <a:pt x="1314450" y="2263775"/>
                </a:lnTo>
                <a:lnTo>
                  <a:pt x="1301750" y="2244725"/>
                </a:lnTo>
                <a:lnTo>
                  <a:pt x="1349375" y="1835150"/>
                </a:lnTo>
                <a:lnTo>
                  <a:pt x="1355725" y="1711325"/>
                </a:lnTo>
                <a:cubicBezTo>
                  <a:pt x="1357842" y="1517650"/>
                  <a:pt x="1359958" y="1323975"/>
                  <a:pt x="1362075" y="111125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D240889-465A-42D9-952C-A85362B04D69}"/>
              </a:ext>
            </a:extLst>
          </p:cNvPr>
          <p:cNvSpPr/>
          <p:nvPr/>
        </p:nvSpPr>
        <p:spPr>
          <a:xfrm>
            <a:off x="3009900" y="2309813"/>
            <a:ext cx="779463" cy="361950"/>
          </a:xfrm>
          <a:custGeom>
            <a:avLst/>
            <a:gdLst>
              <a:gd name="connsiteX0" fmla="*/ 311944 w 778669"/>
              <a:gd name="connsiteY0" fmla="*/ 264318 h 361950"/>
              <a:gd name="connsiteX1" fmla="*/ 261938 w 778669"/>
              <a:gd name="connsiteY1" fmla="*/ 233362 h 361950"/>
              <a:gd name="connsiteX2" fmla="*/ 207169 w 778669"/>
              <a:gd name="connsiteY2" fmla="*/ 195262 h 361950"/>
              <a:gd name="connsiteX3" fmla="*/ 147638 w 778669"/>
              <a:gd name="connsiteY3" fmla="*/ 152400 h 361950"/>
              <a:gd name="connsiteX4" fmla="*/ 61913 w 778669"/>
              <a:gd name="connsiteY4" fmla="*/ 85725 h 361950"/>
              <a:gd name="connsiteX5" fmla="*/ 19050 w 778669"/>
              <a:gd name="connsiteY5" fmla="*/ 52387 h 361950"/>
              <a:gd name="connsiteX6" fmla="*/ 2381 w 778669"/>
              <a:gd name="connsiteY6" fmla="*/ 30956 h 361950"/>
              <a:gd name="connsiteX7" fmla="*/ 0 w 778669"/>
              <a:gd name="connsiteY7" fmla="*/ 9525 h 361950"/>
              <a:gd name="connsiteX8" fmla="*/ 4763 w 778669"/>
              <a:gd name="connsiteY8" fmla="*/ 0 h 361950"/>
              <a:gd name="connsiteX9" fmla="*/ 26194 w 778669"/>
              <a:gd name="connsiteY9" fmla="*/ 0 h 361950"/>
              <a:gd name="connsiteX10" fmla="*/ 97631 w 778669"/>
              <a:gd name="connsiteY10" fmla="*/ 9525 h 361950"/>
              <a:gd name="connsiteX11" fmla="*/ 200025 w 778669"/>
              <a:gd name="connsiteY11" fmla="*/ 21431 h 361950"/>
              <a:gd name="connsiteX12" fmla="*/ 304800 w 778669"/>
              <a:gd name="connsiteY12" fmla="*/ 26193 h 361950"/>
              <a:gd name="connsiteX13" fmla="*/ 383381 w 778669"/>
              <a:gd name="connsiteY13" fmla="*/ 26193 h 361950"/>
              <a:gd name="connsiteX14" fmla="*/ 414338 w 778669"/>
              <a:gd name="connsiteY14" fmla="*/ 30956 h 361950"/>
              <a:gd name="connsiteX15" fmla="*/ 483394 w 778669"/>
              <a:gd name="connsiteY15" fmla="*/ 59531 h 361950"/>
              <a:gd name="connsiteX16" fmla="*/ 576263 w 778669"/>
              <a:gd name="connsiteY16" fmla="*/ 107156 h 361950"/>
              <a:gd name="connsiteX17" fmla="*/ 626269 w 778669"/>
              <a:gd name="connsiteY17" fmla="*/ 138112 h 361950"/>
              <a:gd name="connsiteX18" fmla="*/ 671513 w 778669"/>
              <a:gd name="connsiteY18" fmla="*/ 171450 h 361950"/>
              <a:gd name="connsiteX19" fmla="*/ 721519 w 778669"/>
              <a:gd name="connsiteY19" fmla="*/ 214312 h 361950"/>
              <a:gd name="connsiteX20" fmla="*/ 752475 w 778669"/>
              <a:gd name="connsiteY20" fmla="*/ 247650 h 361950"/>
              <a:gd name="connsiteX21" fmla="*/ 771525 w 778669"/>
              <a:gd name="connsiteY21" fmla="*/ 269081 h 361950"/>
              <a:gd name="connsiteX22" fmla="*/ 778669 w 778669"/>
              <a:gd name="connsiteY22" fmla="*/ 283368 h 361950"/>
              <a:gd name="connsiteX23" fmla="*/ 778669 w 778669"/>
              <a:gd name="connsiteY23" fmla="*/ 292893 h 361950"/>
              <a:gd name="connsiteX24" fmla="*/ 771525 w 778669"/>
              <a:gd name="connsiteY24" fmla="*/ 314325 h 361950"/>
              <a:gd name="connsiteX25" fmla="*/ 754856 w 778669"/>
              <a:gd name="connsiteY25" fmla="*/ 335756 h 361950"/>
              <a:gd name="connsiteX26" fmla="*/ 721519 w 778669"/>
              <a:gd name="connsiteY26" fmla="*/ 354806 h 361950"/>
              <a:gd name="connsiteX27" fmla="*/ 692944 w 778669"/>
              <a:gd name="connsiteY27" fmla="*/ 361950 h 361950"/>
              <a:gd name="connsiteX28" fmla="*/ 609600 w 778669"/>
              <a:gd name="connsiteY28" fmla="*/ 357187 h 361950"/>
              <a:gd name="connsiteX29" fmla="*/ 521494 w 778669"/>
              <a:gd name="connsiteY29" fmla="*/ 342900 h 361950"/>
              <a:gd name="connsiteX30" fmla="*/ 459581 w 778669"/>
              <a:gd name="connsiteY30" fmla="*/ 326231 h 361950"/>
              <a:gd name="connsiteX31" fmla="*/ 311944 w 778669"/>
              <a:gd name="connsiteY31" fmla="*/ 26431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8669" h="361950">
                <a:moveTo>
                  <a:pt x="311944" y="264318"/>
                </a:moveTo>
                <a:lnTo>
                  <a:pt x="261938" y="233362"/>
                </a:lnTo>
                <a:lnTo>
                  <a:pt x="207169" y="195262"/>
                </a:lnTo>
                <a:lnTo>
                  <a:pt x="147638" y="152400"/>
                </a:lnTo>
                <a:lnTo>
                  <a:pt x="61913" y="85725"/>
                </a:lnTo>
                <a:lnTo>
                  <a:pt x="19050" y="52387"/>
                </a:lnTo>
                <a:lnTo>
                  <a:pt x="2381" y="30956"/>
                </a:lnTo>
                <a:lnTo>
                  <a:pt x="0" y="9525"/>
                </a:lnTo>
                <a:lnTo>
                  <a:pt x="4763" y="0"/>
                </a:lnTo>
                <a:lnTo>
                  <a:pt x="26194" y="0"/>
                </a:lnTo>
                <a:lnTo>
                  <a:pt x="97631" y="9525"/>
                </a:lnTo>
                <a:lnTo>
                  <a:pt x="200025" y="21431"/>
                </a:lnTo>
                <a:lnTo>
                  <a:pt x="304800" y="26193"/>
                </a:lnTo>
                <a:lnTo>
                  <a:pt x="383381" y="26193"/>
                </a:lnTo>
                <a:lnTo>
                  <a:pt x="414338" y="30956"/>
                </a:lnTo>
                <a:lnTo>
                  <a:pt x="483394" y="59531"/>
                </a:lnTo>
                <a:lnTo>
                  <a:pt x="576263" y="107156"/>
                </a:lnTo>
                <a:lnTo>
                  <a:pt x="626269" y="138112"/>
                </a:lnTo>
                <a:lnTo>
                  <a:pt x="671513" y="171450"/>
                </a:lnTo>
                <a:lnTo>
                  <a:pt x="721519" y="214312"/>
                </a:lnTo>
                <a:lnTo>
                  <a:pt x="752475" y="247650"/>
                </a:lnTo>
                <a:lnTo>
                  <a:pt x="771525" y="269081"/>
                </a:lnTo>
                <a:lnTo>
                  <a:pt x="778669" y="283368"/>
                </a:lnTo>
                <a:lnTo>
                  <a:pt x="778669" y="292893"/>
                </a:lnTo>
                <a:lnTo>
                  <a:pt x="771525" y="314325"/>
                </a:lnTo>
                <a:lnTo>
                  <a:pt x="754856" y="335756"/>
                </a:lnTo>
                <a:lnTo>
                  <a:pt x="721519" y="354806"/>
                </a:lnTo>
                <a:lnTo>
                  <a:pt x="692944" y="361950"/>
                </a:lnTo>
                <a:lnTo>
                  <a:pt x="609600" y="357187"/>
                </a:lnTo>
                <a:lnTo>
                  <a:pt x="521494" y="342900"/>
                </a:lnTo>
                <a:lnTo>
                  <a:pt x="459581" y="326231"/>
                </a:lnTo>
                <a:lnTo>
                  <a:pt x="311944" y="2643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8F58D15-CC1E-4271-A6BC-C8FD3DE29296}"/>
              </a:ext>
            </a:extLst>
          </p:cNvPr>
          <p:cNvSpPr/>
          <p:nvPr/>
        </p:nvSpPr>
        <p:spPr>
          <a:xfrm>
            <a:off x="2859088" y="2903538"/>
            <a:ext cx="1209675" cy="793750"/>
          </a:xfrm>
          <a:custGeom>
            <a:avLst/>
            <a:gdLst>
              <a:gd name="connsiteX0" fmla="*/ 890588 w 1209675"/>
              <a:gd name="connsiteY0" fmla="*/ 316706 h 795337"/>
              <a:gd name="connsiteX1" fmla="*/ 752475 w 1209675"/>
              <a:gd name="connsiteY1" fmla="*/ 435769 h 795337"/>
              <a:gd name="connsiteX2" fmla="*/ 616744 w 1209675"/>
              <a:gd name="connsiteY2" fmla="*/ 547687 h 795337"/>
              <a:gd name="connsiteX3" fmla="*/ 492919 w 1209675"/>
              <a:gd name="connsiteY3" fmla="*/ 654844 h 795337"/>
              <a:gd name="connsiteX4" fmla="*/ 426244 w 1209675"/>
              <a:gd name="connsiteY4" fmla="*/ 711994 h 795337"/>
              <a:gd name="connsiteX5" fmla="*/ 409575 w 1209675"/>
              <a:gd name="connsiteY5" fmla="*/ 738187 h 795337"/>
              <a:gd name="connsiteX6" fmla="*/ 385763 w 1209675"/>
              <a:gd name="connsiteY6" fmla="*/ 764381 h 795337"/>
              <a:gd name="connsiteX7" fmla="*/ 357188 w 1209675"/>
              <a:gd name="connsiteY7" fmla="*/ 783431 h 795337"/>
              <a:gd name="connsiteX8" fmla="*/ 326232 w 1209675"/>
              <a:gd name="connsiteY8" fmla="*/ 795337 h 795337"/>
              <a:gd name="connsiteX9" fmla="*/ 297657 w 1209675"/>
              <a:gd name="connsiteY9" fmla="*/ 795337 h 795337"/>
              <a:gd name="connsiteX10" fmla="*/ 276225 w 1209675"/>
              <a:gd name="connsiteY10" fmla="*/ 785812 h 795337"/>
              <a:gd name="connsiteX11" fmla="*/ 233363 w 1209675"/>
              <a:gd name="connsiteY11" fmla="*/ 757237 h 795337"/>
              <a:gd name="connsiteX12" fmla="*/ 195263 w 1209675"/>
              <a:gd name="connsiteY12" fmla="*/ 728662 h 795337"/>
              <a:gd name="connsiteX13" fmla="*/ 138113 w 1209675"/>
              <a:gd name="connsiteY13" fmla="*/ 678656 h 795337"/>
              <a:gd name="connsiteX14" fmla="*/ 97632 w 1209675"/>
              <a:gd name="connsiteY14" fmla="*/ 631031 h 795337"/>
              <a:gd name="connsiteX15" fmla="*/ 61913 w 1209675"/>
              <a:gd name="connsiteY15" fmla="*/ 581025 h 795337"/>
              <a:gd name="connsiteX16" fmla="*/ 19050 w 1209675"/>
              <a:gd name="connsiteY16" fmla="*/ 492919 h 795337"/>
              <a:gd name="connsiteX17" fmla="*/ 4763 w 1209675"/>
              <a:gd name="connsiteY17" fmla="*/ 447675 h 795337"/>
              <a:gd name="connsiteX18" fmla="*/ 0 w 1209675"/>
              <a:gd name="connsiteY18" fmla="*/ 414337 h 795337"/>
              <a:gd name="connsiteX19" fmla="*/ 7144 w 1209675"/>
              <a:gd name="connsiteY19" fmla="*/ 404812 h 795337"/>
              <a:gd name="connsiteX20" fmla="*/ 28575 w 1209675"/>
              <a:gd name="connsiteY20" fmla="*/ 404812 h 795337"/>
              <a:gd name="connsiteX21" fmla="*/ 47625 w 1209675"/>
              <a:gd name="connsiteY21" fmla="*/ 411956 h 795337"/>
              <a:gd name="connsiteX22" fmla="*/ 76200 w 1209675"/>
              <a:gd name="connsiteY22" fmla="*/ 431006 h 795337"/>
              <a:gd name="connsiteX23" fmla="*/ 92869 w 1209675"/>
              <a:gd name="connsiteY23" fmla="*/ 442912 h 795337"/>
              <a:gd name="connsiteX24" fmla="*/ 121444 w 1209675"/>
              <a:gd name="connsiteY24" fmla="*/ 454819 h 795337"/>
              <a:gd name="connsiteX25" fmla="*/ 154782 w 1209675"/>
              <a:gd name="connsiteY25" fmla="*/ 461962 h 795337"/>
              <a:gd name="connsiteX26" fmla="*/ 180975 w 1209675"/>
              <a:gd name="connsiteY26" fmla="*/ 464344 h 795337"/>
              <a:gd name="connsiteX27" fmla="*/ 214313 w 1209675"/>
              <a:gd name="connsiteY27" fmla="*/ 464344 h 795337"/>
              <a:gd name="connsiteX28" fmla="*/ 257175 w 1209675"/>
              <a:gd name="connsiteY28" fmla="*/ 461962 h 795337"/>
              <a:gd name="connsiteX29" fmla="*/ 295275 w 1209675"/>
              <a:gd name="connsiteY29" fmla="*/ 452437 h 795337"/>
              <a:gd name="connsiteX30" fmla="*/ 445294 w 1209675"/>
              <a:gd name="connsiteY30" fmla="*/ 383381 h 795337"/>
              <a:gd name="connsiteX31" fmla="*/ 745332 w 1209675"/>
              <a:gd name="connsiteY31" fmla="*/ 233362 h 795337"/>
              <a:gd name="connsiteX32" fmla="*/ 1057275 w 1209675"/>
              <a:gd name="connsiteY32" fmla="*/ 64294 h 795337"/>
              <a:gd name="connsiteX33" fmla="*/ 1152525 w 1209675"/>
              <a:gd name="connsiteY33" fmla="*/ 11906 h 795337"/>
              <a:gd name="connsiteX34" fmla="*/ 1181100 w 1209675"/>
              <a:gd name="connsiteY34" fmla="*/ 0 h 795337"/>
              <a:gd name="connsiteX35" fmla="*/ 1197769 w 1209675"/>
              <a:gd name="connsiteY35" fmla="*/ 0 h 795337"/>
              <a:gd name="connsiteX36" fmla="*/ 1204913 w 1209675"/>
              <a:gd name="connsiteY36" fmla="*/ 2381 h 795337"/>
              <a:gd name="connsiteX37" fmla="*/ 1209675 w 1209675"/>
              <a:gd name="connsiteY37" fmla="*/ 11906 h 795337"/>
              <a:gd name="connsiteX38" fmla="*/ 1204913 w 1209675"/>
              <a:gd name="connsiteY38" fmla="*/ 30956 h 795337"/>
              <a:gd name="connsiteX39" fmla="*/ 1195388 w 1209675"/>
              <a:gd name="connsiteY39" fmla="*/ 52387 h 795337"/>
              <a:gd name="connsiteX40" fmla="*/ 1171575 w 1209675"/>
              <a:gd name="connsiteY40" fmla="*/ 76200 h 795337"/>
              <a:gd name="connsiteX41" fmla="*/ 1028700 w 1209675"/>
              <a:gd name="connsiteY41" fmla="*/ 200025 h 795337"/>
              <a:gd name="connsiteX42" fmla="*/ 890588 w 1209675"/>
              <a:gd name="connsiteY42" fmla="*/ 316706 h 79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09675" h="795337">
                <a:moveTo>
                  <a:pt x="890588" y="316706"/>
                </a:moveTo>
                <a:lnTo>
                  <a:pt x="752475" y="435769"/>
                </a:lnTo>
                <a:lnTo>
                  <a:pt x="616744" y="547687"/>
                </a:lnTo>
                <a:lnTo>
                  <a:pt x="492919" y="654844"/>
                </a:lnTo>
                <a:lnTo>
                  <a:pt x="426244" y="711994"/>
                </a:lnTo>
                <a:lnTo>
                  <a:pt x="409575" y="738187"/>
                </a:lnTo>
                <a:lnTo>
                  <a:pt x="385763" y="764381"/>
                </a:lnTo>
                <a:lnTo>
                  <a:pt x="357188" y="783431"/>
                </a:lnTo>
                <a:lnTo>
                  <a:pt x="326232" y="795337"/>
                </a:lnTo>
                <a:lnTo>
                  <a:pt x="297657" y="795337"/>
                </a:lnTo>
                <a:lnTo>
                  <a:pt x="276225" y="785812"/>
                </a:lnTo>
                <a:lnTo>
                  <a:pt x="233363" y="757237"/>
                </a:lnTo>
                <a:lnTo>
                  <a:pt x="195263" y="728662"/>
                </a:lnTo>
                <a:lnTo>
                  <a:pt x="138113" y="678656"/>
                </a:lnTo>
                <a:lnTo>
                  <a:pt x="97632" y="631031"/>
                </a:lnTo>
                <a:lnTo>
                  <a:pt x="61913" y="581025"/>
                </a:lnTo>
                <a:lnTo>
                  <a:pt x="19050" y="492919"/>
                </a:lnTo>
                <a:lnTo>
                  <a:pt x="4763" y="447675"/>
                </a:lnTo>
                <a:lnTo>
                  <a:pt x="0" y="414337"/>
                </a:lnTo>
                <a:lnTo>
                  <a:pt x="7144" y="404812"/>
                </a:lnTo>
                <a:lnTo>
                  <a:pt x="28575" y="404812"/>
                </a:lnTo>
                <a:lnTo>
                  <a:pt x="47625" y="411956"/>
                </a:lnTo>
                <a:lnTo>
                  <a:pt x="76200" y="431006"/>
                </a:lnTo>
                <a:lnTo>
                  <a:pt x="92869" y="442912"/>
                </a:lnTo>
                <a:lnTo>
                  <a:pt x="121444" y="454819"/>
                </a:lnTo>
                <a:lnTo>
                  <a:pt x="154782" y="461962"/>
                </a:lnTo>
                <a:lnTo>
                  <a:pt x="180975" y="464344"/>
                </a:lnTo>
                <a:lnTo>
                  <a:pt x="214313" y="464344"/>
                </a:lnTo>
                <a:lnTo>
                  <a:pt x="257175" y="461962"/>
                </a:lnTo>
                <a:lnTo>
                  <a:pt x="295275" y="452437"/>
                </a:lnTo>
                <a:lnTo>
                  <a:pt x="445294" y="383381"/>
                </a:lnTo>
                <a:lnTo>
                  <a:pt x="745332" y="233362"/>
                </a:lnTo>
                <a:lnTo>
                  <a:pt x="1057275" y="64294"/>
                </a:lnTo>
                <a:lnTo>
                  <a:pt x="1152525" y="11906"/>
                </a:lnTo>
                <a:lnTo>
                  <a:pt x="1181100" y="0"/>
                </a:lnTo>
                <a:lnTo>
                  <a:pt x="1197769" y="0"/>
                </a:lnTo>
                <a:lnTo>
                  <a:pt x="1204913" y="2381"/>
                </a:lnTo>
                <a:lnTo>
                  <a:pt x="1209675" y="11906"/>
                </a:lnTo>
                <a:lnTo>
                  <a:pt x="1204913" y="30956"/>
                </a:lnTo>
                <a:lnTo>
                  <a:pt x="1195388" y="52387"/>
                </a:lnTo>
                <a:lnTo>
                  <a:pt x="1171575" y="76200"/>
                </a:lnTo>
                <a:lnTo>
                  <a:pt x="1028700" y="200025"/>
                </a:lnTo>
                <a:lnTo>
                  <a:pt x="890588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770167A-0C0E-4346-A55D-D83006A37FD5}"/>
              </a:ext>
            </a:extLst>
          </p:cNvPr>
          <p:cNvSpPr/>
          <p:nvPr/>
        </p:nvSpPr>
        <p:spPr>
          <a:xfrm>
            <a:off x="4972050" y="1533525"/>
            <a:ext cx="1790700" cy="2486025"/>
          </a:xfrm>
          <a:custGeom>
            <a:avLst/>
            <a:gdLst>
              <a:gd name="connsiteX0" fmla="*/ 962025 w 1790700"/>
              <a:gd name="connsiteY0" fmla="*/ 346075 h 2486025"/>
              <a:gd name="connsiteX1" fmla="*/ 676275 w 1790700"/>
              <a:gd name="connsiteY1" fmla="*/ 428625 h 2486025"/>
              <a:gd name="connsiteX2" fmla="*/ 469900 w 1790700"/>
              <a:gd name="connsiteY2" fmla="*/ 498475 h 2486025"/>
              <a:gd name="connsiteX3" fmla="*/ 384175 w 1790700"/>
              <a:gd name="connsiteY3" fmla="*/ 530225 h 2486025"/>
              <a:gd name="connsiteX4" fmla="*/ 361950 w 1790700"/>
              <a:gd name="connsiteY4" fmla="*/ 530225 h 2486025"/>
              <a:gd name="connsiteX5" fmla="*/ 346075 w 1790700"/>
              <a:gd name="connsiteY5" fmla="*/ 520700 h 2486025"/>
              <a:gd name="connsiteX6" fmla="*/ 269875 w 1790700"/>
              <a:gd name="connsiteY6" fmla="*/ 476250 h 2486025"/>
              <a:gd name="connsiteX7" fmla="*/ 190500 w 1790700"/>
              <a:gd name="connsiteY7" fmla="*/ 425450 h 2486025"/>
              <a:gd name="connsiteX8" fmla="*/ 123825 w 1790700"/>
              <a:gd name="connsiteY8" fmla="*/ 371475 h 2486025"/>
              <a:gd name="connsiteX9" fmla="*/ 82550 w 1790700"/>
              <a:gd name="connsiteY9" fmla="*/ 327025 h 2486025"/>
              <a:gd name="connsiteX10" fmla="*/ 44450 w 1790700"/>
              <a:gd name="connsiteY10" fmla="*/ 282575 h 2486025"/>
              <a:gd name="connsiteX11" fmla="*/ 15875 w 1790700"/>
              <a:gd name="connsiteY11" fmla="*/ 241300 h 2486025"/>
              <a:gd name="connsiteX12" fmla="*/ 3175 w 1790700"/>
              <a:gd name="connsiteY12" fmla="*/ 209550 h 2486025"/>
              <a:gd name="connsiteX13" fmla="*/ 0 w 1790700"/>
              <a:gd name="connsiteY13" fmla="*/ 168275 h 2486025"/>
              <a:gd name="connsiteX14" fmla="*/ 9525 w 1790700"/>
              <a:gd name="connsiteY14" fmla="*/ 139700 h 2486025"/>
              <a:gd name="connsiteX15" fmla="*/ 22225 w 1790700"/>
              <a:gd name="connsiteY15" fmla="*/ 136525 h 2486025"/>
              <a:gd name="connsiteX16" fmla="*/ 47625 w 1790700"/>
              <a:gd name="connsiteY16" fmla="*/ 146050 h 2486025"/>
              <a:gd name="connsiteX17" fmla="*/ 114300 w 1790700"/>
              <a:gd name="connsiteY17" fmla="*/ 180975 h 2486025"/>
              <a:gd name="connsiteX18" fmla="*/ 177800 w 1790700"/>
              <a:gd name="connsiteY18" fmla="*/ 212725 h 2486025"/>
              <a:gd name="connsiteX19" fmla="*/ 234950 w 1790700"/>
              <a:gd name="connsiteY19" fmla="*/ 234950 h 2486025"/>
              <a:gd name="connsiteX20" fmla="*/ 320675 w 1790700"/>
              <a:gd name="connsiteY20" fmla="*/ 260350 h 2486025"/>
              <a:gd name="connsiteX21" fmla="*/ 368300 w 1790700"/>
              <a:gd name="connsiteY21" fmla="*/ 266700 h 2486025"/>
              <a:gd name="connsiteX22" fmla="*/ 419100 w 1790700"/>
              <a:gd name="connsiteY22" fmla="*/ 266700 h 2486025"/>
              <a:gd name="connsiteX23" fmla="*/ 476250 w 1790700"/>
              <a:gd name="connsiteY23" fmla="*/ 260350 h 2486025"/>
              <a:gd name="connsiteX24" fmla="*/ 676275 w 1790700"/>
              <a:gd name="connsiteY24" fmla="*/ 222250 h 2486025"/>
              <a:gd name="connsiteX25" fmla="*/ 987425 w 1790700"/>
              <a:gd name="connsiteY25" fmla="*/ 139700 h 2486025"/>
              <a:gd name="connsiteX26" fmla="*/ 1336675 w 1790700"/>
              <a:gd name="connsiteY26" fmla="*/ 41275 h 2486025"/>
              <a:gd name="connsiteX27" fmla="*/ 1463675 w 1790700"/>
              <a:gd name="connsiteY27" fmla="*/ 0 h 2486025"/>
              <a:gd name="connsiteX28" fmla="*/ 1473200 w 1790700"/>
              <a:gd name="connsiteY28" fmla="*/ 0 h 2486025"/>
              <a:gd name="connsiteX29" fmla="*/ 1508125 w 1790700"/>
              <a:gd name="connsiteY29" fmla="*/ 19050 h 2486025"/>
              <a:gd name="connsiteX30" fmla="*/ 1606550 w 1790700"/>
              <a:gd name="connsiteY30" fmla="*/ 73025 h 2486025"/>
              <a:gd name="connsiteX31" fmla="*/ 1730375 w 1790700"/>
              <a:gd name="connsiteY31" fmla="*/ 139700 h 2486025"/>
              <a:gd name="connsiteX32" fmla="*/ 1762125 w 1790700"/>
              <a:gd name="connsiteY32" fmla="*/ 155575 h 2486025"/>
              <a:gd name="connsiteX33" fmla="*/ 1771650 w 1790700"/>
              <a:gd name="connsiteY33" fmla="*/ 171450 h 2486025"/>
              <a:gd name="connsiteX34" fmla="*/ 1784350 w 1790700"/>
              <a:gd name="connsiteY34" fmla="*/ 219075 h 2486025"/>
              <a:gd name="connsiteX35" fmla="*/ 1790700 w 1790700"/>
              <a:gd name="connsiteY35" fmla="*/ 257175 h 2486025"/>
              <a:gd name="connsiteX36" fmla="*/ 1790700 w 1790700"/>
              <a:gd name="connsiteY36" fmla="*/ 288925 h 2486025"/>
              <a:gd name="connsiteX37" fmla="*/ 1781175 w 1790700"/>
              <a:gd name="connsiteY37" fmla="*/ 333375 h 2486025"/>
              <a:gd name="connsiteX38" fmla="*/ 1762125 w 1790700"/>
              <a:gd name="connsiteY38" fmla="*/ 381000 h 2486025"/>
              <a:gd name="connsiteX39" fmla="*/ 1746250 w 1790700"/>
              <a:gd name="connsiteY39" fmla="*/ 428625 h 2486025"/>
              <a:gd name="connsiteX40" fmla="*/ 1739900 w 1790700"/>
              <a:gd name="connsiteY40" fmla="*/ 492125 h 2486025"/>
              <a:gd name="connsiteX41" fmla="*/ 1733550 w 1790700"/>
              <a:gd name="connsiteY41" fmla="*/ 603250 h 2486025"/>
              <a:gd name="connsiteX42" fmla="*/ 1724025 w 1790700"/>
              <a:gd name="connsiteY42" fmla="*/ 803275 h 2486025"/>
              <a:gd name="connsiteX43" fmla="*/ 1720850 w 1790700"/>
              <a:gd name="connsiteY43" fmla="*/ 974725 h 2486025"/>
              <a:gd name="connsiteX44" fmla="*/ 1727200 w 1790700"/>
              <a:gd name="connsiteY44" fmla="*/ 1244600 h 2486025"/>
              <a:gd name="connsiteX45" fmla="*/ 1736725 w 1790700"/>
              <a:gd name="connsiteY45" fmla="*/ 1447800 h 2486025"/>
              <a:gd name="connsiteX46" fmla="*/ 1749425 w 1790700"/>
              <a:gd name="connsiteY46" fmla="*/ 1625600 h 2486025"/>
              <a:gd name="connsiteX47" fmla="*/ 1765300 w 1790700"/>
              <a:gd name="connsiteY47" fmla="*/ 1800225 h 2486025"/>
              <a:gd name="connsiteX48" fmla="*/ 1781175 w 1790700"/>
              <a:gd name="connsiteY48" fmla="*/ 1949450 h 2486025"/>
              <a:gd name="connsiteX49" fmla="*/ 1781175 w 1790700"/>
              <a:gd name="connsiteY49" fmla="*/ 1978025 h 2486025"/>
              <a:gd name="connsiteX50" fmla="*/ 1743075 w 1790700"/>
              <a:gd name="connsiteY50" fmla="*/ 2101850 h 2486025"/>
              <a:gd name="connsiteX51" fmla="*/ 1708150 w 1790700"/>
              <a:gd name="connsiteY51" fmla="*/ 2187575 h 2486025"/>
              <a:gd name="connsiteX52" fmla="*/ 1663700 w 1790700"/>
              <a:gd name="connsiteY52" fmla="*/ 2292350 h 2486025"/>
              <a:gd name="connsiteX53" fmla="*/ 1600200 w 1790700"/>
              <a:gd name="connsiteY53" fmla="*/ 2406650 h 2486025"/>
              <a:gd name="connsiteX54" fmla="*/ 1552575 w 1790700"/>
              <a:gd name="connsiteY54" fmla="*/ 2470150 h 2486025"/>
              <a:gd name="connsiteX55" fmla="*/ 1533525 w 1790700"/>
              <a:gd name="connsiteY55" fmla="*/ 2486025 h 2486025"/>
              <a:gd name="connsiteX56" fmla="*/ 1517650 w 1790700"/>
              <a:gd name="connsiteY56" fmla="*/ 2486025 h 2486025"/>
              <a:gd name="connsiteX57" fmla="*/ 1495425 w 1790700"/>
              <a:gd name="connsiteY57" fmla="*/ 2470150 h 2486025"/>
              <a:gd name="connsiteX58" fmla="*/ 1473200 w 1790700"/>
              <a:gd name="connsiteY58" fmla="*/ 2438400 h 2486025"/>
              <a:gd name="connsiteX59" fmla="*/ 1492250 w 1790700"/>
              <a:gd name="connsiteY59" fmla="*/ 1946275 h 2486025"/>
              <a:gd name="connsiteX60" fmla="*/ 1492250 w 1790700"/>
              <a:gd name="connsiteY60" fmla="*/ 1590675 h 2486025"/>
              <a:gd name="connsiteX61" fmla="*/ 1489075 w 1790700"/>
              <a:gd name="connsiteY61" fmla="*/ 835025 h 2486025"/>
              <a:gd name="connsiteX62" fmla="*/ 1492250 w 1790700"/>
              <a:gd name="connsiteY62" fmla="*/ 336550 h 2486025"/>
              <a:gd name="connsiteX63" fmla="*/ 1489075 w 1790700"/>
              <a:gd name="connsiteY63" fmla="*/ 307975 h 2486025"/>
              <a:gd name="connsiteX64" fmla="*/ 1479550 w 1790700"/>
              <a:gd name="connsiteY64" fmla="*/ 282575 h 2486025"/>
              <a:gd name="connsiteX65" fmla="*/ 1470025 w 1790700"/>
              <a:gd name="connsiteY65" fmla="*/ 269875 h 2486025"/>
              <a:gd name="connsiteX66" fmla="*/ 1454150 w 1790700"/>
              <a:gd name="connsiteY66" fmla="*/ 260350 h 2486025"/>
              <a:gd name="connsiteX67" fmla="*/ 1431925 w 1790700"/>
              <a:gd name="connsiteY67" fmla="*/ 250825 h 2486025"/>
              <a:gd name="connsiteX68" fmla="*/ 1381125 w 1790700"/>
              <a:gd name="connsiteY68" fmla="*/ 244475 h 2486025"/>
              <a:gd name="connsiteX69" fmla="*/ 1266825 w 1790700"/>
              <a:gd name="connsiteY69" fmla="*/ 269875 h 2486025"/>
              <a:gd name="connsiteX70" fmla="*/ 962025 w 1790700"/>
              <a:gd name="connsiteY70" fmla="*/ 346075 h 248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790700" h="2486025">
                <a:moveTo>
                  <a:pt x="962025" y="346075"/>
                </a:moveTo>
                <a:lnTo>
                  <a:pt x="676275" y="428625"/>
                </a:lnTo>
                <a:lnTo>
                  <a:pt x="469900" y="498475"/>
                </a:lnTo>
                <a:lnTo>
                  <a:pt x="384175" y="530225"/>
                </a:lnTo>
                <a:lnTo>
                  <a:pt x="361950" y="530225"/>
                </a:lnTo>
                <a:lnTo>
                  <a:pt x="346075" y="520700"/>
                </a:lnTo>
                <a:lnTo>
                  <a:pt x="269875" y="476250"/>
                </a:lnTo>
                <a:lnTo>
                  <a:pt x="190500" y="425450"/>
                </a:lnTo>
                <a:lnTo>
                  <a:pt x="123825" y="371475"/>
                </a:lnTo>
                <a:lnTo>
                  <a:pt x="82550" y="327025"/>
                </a:lnTo>
                <a:lnTo>
                  <a:pt x="44450" y="282575"/>
                </a:lnTo>
                <a:lnTo>
                  <a:pt x="15875" y="241300"/>
                </a:lnTo>
                <a:lnTo>
                  <a:pt x="3175" y="209550"/>
                </a:lnTo>
                <a:lnTo>
                  <a:pt x="0" y="168275"/>
                </a:lnTo>
                <a:lnTo>
                  <a:pt x="9525" y="139700"/>
                </a:lnTo>
                <a:lnTo>
                  <a:pt x="22225" y="136525"/>
                </a:lnTo>
                <a:lnTo>
                  <a:pt x="47625" y="146050"/>
                </a:lnTo>
                <a:lnTo>
                  <a:pt x="114300" y="180975"/>
                </a:lnTo>
                <a:lnTo>
                  <a:pt x="177800" y="212725"/>
                </a:lnTo>
                <a:lnTo>
                  <a:pt x="234950" y="234950"/>
                </a:lnTo>
                <a:lnTo>
                  <a:pt x="320675" y="260350"/>
                </a:lnTo>
                <a:lnTo>
                  <a:pt x="368300" y="266700"/>
                </a:lnTo>
                <a:lnTo>
                  <a:pt x="419100" y="266700"/>
                </a:lnTo>
                <a:lnTo>
                  <a:pt x="476250" y="260350"/>
                </a:lnTo>
                <a:lnTo>
                  <a:pt x="676275" y="222250"/>
                </a:lnTo>
                <a:lnTo>
                  <a:pt x="987425" y="139700"/>
                </a:lnTo>
                <a:lnTo>
                  <a:pt x="1336675" y="41275"/>
                </a:lnTo>
                <a:lnTo>
                  <a:pt x="1463675" y="0"/>
                </a:lnTo>
                <a:lnTo>
                  <a:pt x="1473200" y="0"/>
                </a:lnTo>
                <a:lnTo>
                  <a:pt x="1508125" y="19050"/>
                </a:lnTo>
                <a:lnTo>
                  <a:pt x="1606550" y="73025"/>
                </a:lnTo>
                <a:lnTo>
                  <a:pt x="1730375" y="139700"/>
                </a:lnTo>
                <a:lnTo>
                  <a:pt x="1762125" y="155575"/>
                </a:lnTo>
                <a:lnTo>
                  <a:pt x="1771650" y="171450"/>
                </a:lnTo>
                <a:lnTo>
                  <a:pt x="1784350" y="219075"/>
                </a:lnTo>
                <a:lnTo>
                  <a:pt x="1790700" y="257175"/>
                </a:lnTo>
                <a:lnTo>
                  <a:pt x="1790700" y="288925"/>
                </a:lnTo>
                <a:lnTo>
                  <a:pt x="1781175" y="333375"/>
                </a:lnTo>
                <a:lnTo>
                  <a:pt x="1762125" y="381000"/>
                </a:lnTo>
                <a:lnTo>
                  <a:pt x="1746250" y="428625"/>
                </a:lnTo>
                <a:lnTo>
                  <a:pt x="1739900" y="492125"/>
                </a:lnTo>
                <a:lnTo>
                  <a:pt x="1733550" y="603250"/>
                </a:lnTo>
                <a:lnTo>
                  <a:pt x="1724025" y="803275"/>
                </a:lnTo>
                <a:cubicBezTo>
                  <a:pt x="1722967" y="860425"/>
                  <a:pt x="1721908" y="917575"/>
                  <a:pt x="1720850" y="974725"/>
                </a:cubicBezTo>
                <a:lnTo>
                  <a:pt x="1727200" y="1244600"/>
                </a:lnTo>
                <a:lnTo>
                  <a:pt x="1736725" y="1447800"/>
                </a:lnTo>
                <a:lnTo>
                  <a:pt x="1749425" y="1625600"/>
                </a:lnTo>
                <a:lnTo>
                  <a:pt x="1765300" y="1800225"/>
                </a:lnTo>
                <a:lnTo>
                  <a:pt x="1781175" y="1949450"/>
                </a:lnTo>
                <a:lnTo>
                  <a:pt x="1781175" y="1978025"/>
                </a:lnTo>
                <a:lnTo>
                  <a:pt x="1743075" y="2101850"/>
                </a:lnTo>
                <a:lnTo>
                  <a:pt x="1708150" y="2187575"/>
                </a:lnTo>
                <a:lnTo>
                  <a:pt x="1663700" y="2292350"/>
                </a:lnTo>
                <a:lnTo>
                  <a:pt x="1600200" y="2406650"/>
                </a:lnTo>
                <a:lnTo>
                  <a:pt x="1552575" y="2470150"/>
                </a:lnTo>
                <a:lnTo>
                  <a:pt x="1533525" y="2486025"/>
                </a:lnTo>
                <a:lnTo>
                  <a:pt x="1517650" y="2486025"/>
                </a:lnTo>
                <a:lnTo>
                  <a:pt x="1495425" y="2470150"/>
                </a:lnTo>
                <a:lnTo>
                  <a:pt x="1473200" y="2438400"/>
                </a:lnTo>
                <a:lnTo>
                  <a:pt x="1492250" y="1946275"/>
                </a:lnTo>
                <a:lnTo>
                  <a:pt x="1492250" y="1590675"/>
                </a:lnTo>
                <a:cubicBezTo>
                  <a:pt x="1491192" y="1338792"/>
                  <a:pt x="1490133" y="1086908"/>
                  <a:pt x="1489075" y="835025"/>
                </a:cubicBezTo>
                <a:cubicBezTo>
                  <a:pt x="1490133" y="668867"/>
                  <a:pt x="1491192" y="502708"/>
                  <a:pt x="1492250" y="336550"/>
                </a:cubicBezTo>
                <a:lnTo>
                  <a:pt x="1489075" y="307975"/>
                </a:lnTo>
                <a:lnTo>
                  <a:pt x="1479550" y="282575"/>
                </a:lnTo>
                <a:lnTo>
                  <a:pt x="1470025" y="269875"/>
                </a:lnTo>
                <a:lnTo>
                  <a:pt x="1454150" y="260350"/>
                </a:lnTo>
                <a:lnTo>
                  <a:pt x="1431925" y="250825"/>
                </a:lnTo>
                <a:lnTo>
                  <a:pt x="1381125" y="244475"/>
                </a:lnTo>
                <a:lnTo>
                  <a:pt x="1266825" y="269875"/>
                </a:lnTo>
                <a:lnTo>
                  <a:pt x="962025" y="346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5F39AC8-8A3F-4E4F-BA74-F15D99FFEAE7}"/>
              </a:ext>
            </a:extLst>
          </p:cNvPr>
          <p:cNvSpPr/>
          <p:nvPr/>
        </p:nvSpPr>
        <p:spPr>
          <a:xfrm>
            <a:off x="5110163" y="2233613"/>
            <a:ext cx="876300" cy="393700"/>
          </a:xfrm>
          <a:custGeom>
            <a:avLst/>
            <a:gdLst>
              <a:gd name="connsiteX0" fmla="*/ 459581 w 876300"/>
              <a:gd name="connsiteY0" fmla="*/ 328612 h 392906"/>
              <a:gd name="connsiteX1" fmla="*/ 361950 w 876300"/>
              <a:gd name="connsiteY1" fmla="*/ 297656 h 392906"/>
              <a:gd name="connsiteX2" fmla="*/ 300037 w 876300"/>
              <a:gd name="connsiteY2" fmla="*/ 276225 h 392906"/>
              <a:gd name="connsiteX3" fmla="*/ 261937 w 876300"/>
              <a:gd name="connsiteY3" fmla="*/ 259556 h 392906"/>
              <a:gd name="connsiteX4" fmla="*/ 221456 w 876300"/>
              <a:gd name="connsiteY4" fmla="*/ 235743 h 392906"/>
              <a:gd name="connsiteX5" fmla="*/ 154781 w 876300"/>
              <a:gd name="connsiteY5" fmla="*/ 185737 h 392906"/>
              <a:gd name="connsiteX6" fmla="*/ 83343 w 876300"/>
              <a:gd name="connsiteY6" fmla="*/ 123825 h 392906"/>
              <a:gd name="connsiteX7" fmla="*/ 30956 w 876300"/>
              <a:gd name="connsiteY7" fmla="*/ 76200 h 392906"/>
              <a:gd name="connsiteX8" fmla="*/ 11906 w 876300"/>
              <a:gd name="connsiteY8" fmla="*/ 54768 h 392906"/>
              <a:gd name="connsiteX9" fmla="*/ 0 w 876300"/>
              <a:gd name="connsiteY9" fmla="*/ 28575 h 392906"/>
              <a:gd name="connsiteX10" fmla="*/ 0 w 876300"/>
              <a:gd name="connsiteY10" fmla="*/ 9525 h 392906"/>
              <a:gd name="connsiteX11" fmla="*/ 7143 w 876300"/>
              <a:gd name="connsiteY11" fmla="*/ 0 h 392906"/>
              <a:gd name="connsiteX12" fmla="*/ 26193 w 876300"/>
              <a:gd name="connsiteY12" fmla="*/ 2381 h 392906"/>
              <a:gd name="connsiteX13" fmla="*/ 50006 w 876300"/>
              <a:gd name="connsiteY13" fmla="*/ 9525 h 392906"/>
              <a:gd name="connsiteX14" fmla="*/ 88106 w 876300"/>
              <a:gd name="connsiteY14" fmla="*/ 21431 h 392906"/>
              <a:gd name="connsiteX15" fmla="*/ 157162 w 876300"/>
              <a:gd name="connsiteY15" fmla="*/ 40481 h 392906"/>
              <a:gd name="connsiteX16" fmla="*/ 257175 w 876300"/>
              <a:gd name="connsiteY16" fmla="*/ 61912 h 392906"/>
              <a:gd name="connsiteX17" fmla="*/ 359568 w 876300"/>
              <a:gd name="connsiteY17" fmla="*/ 73818 h 392906"/>
              <a:gd name="connsiteX18" fmla="*/ 478631 w 876300"/>
              <a:gd name="connsiteY18" fmla="*/ 80962 h 392906"/>
              <a:gd name="connsiteX19" fmla="*/ 538162 w 876300"/>
              <a:gd name="connsiteY19" fmla="*/ 76200 h 392906"/>
              <a:gd name="connsiteX20" fmla="*/ 573881 w 876300"/>
              <a:gd name="connsiteY20" fmla="*/ 78581 h 392906"/>
              <a:gd name="connsiteX21" fmla="*/ 614362 w 876300"/>
              <a:gd name="connsiteY21" fmla="*/ 88106 h 392906"/>
              <a:gd name="connsiteX22" fmla="*/ 664368 w 876300"/>
              <a:gd name="connsiteY22" fmla="*/ 114300 h 392906"/>
              <a:gd name="connsiteX23" fmla="*/ 726281 w 876300"/>
              <a:gd name="connsiteY23" fmla="*/ 157162 h 392906"/>
              <a:gd name="connsiteX24" fmla="*/ 776287 w 876300"/>
              <a:gd name="connsiteY24" fmla="*/ 195262 h 392906"/>
              <a:gd name="connsiteX25" fmla="*/ 819150 w 876300"/>
              <a:gd name="connsiteY25" fmla="*/ 233362 h 392906"/>
              <a:gd name="connsiteX26" fmla="*/ 859631 w 876300"/>
              <a:gd name="connsiteY26" fmla="*/ 285750 h 392906"/>
              <a:gd name="connsiteX27" fmla="*/ 871537 w 876300"/>
              <a:gd name="connsiteY27" fmla="*/ 311943 h 392906"/>
              <a:gd name="connsiteX28" fmla="*/ 876300 w 876300"/>
              <a:gd name="connsiteY28" fmla="*/ 340518 h 392906"/>
              <a:gd name="connsiteX29" fmla="*/ 873918 w 876300"/>
              <a:gd name="connsiteY29" fmla="*/ 354806 h 392906"/>
              <a:gd name="connsiteX30" fmla="*/ 862012 w 876300"/>
              <a:gd name="connsiteY30" fmla="*/ 371475 h 392906"/>
              <a:gd name="connsiteX31" fmla="*/ 838200 w 876300"/>
              <a:gd name="connsiteY31" fmla="*/ 381000 h 392906"/>
              <a:gd name="connsiteX32" fmla="*/ 790575 w 876300"/>
              <a:gd name="connsiteY32" fmla="*/ 388143 h 392906"/>
              <a:gd name="connsiteX33" fmla="*/ 723900 w 876300"/>
              <a:gd name="connsiteY33" fmla="*/ 392906 h 392906"/>
              <a:gd name="connsiteX34" fmla="*/ 688181 w 876300"/>
              <a:gd name="connsiteY34" fmla="*/ 388143 h 392906"/>
              <a:gd name="connsiteX35" fmla="*/ 459581 w 876300"/>
              <a:gd name="connsiteY35" fmla="*/ 328612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76300" h="392906">
                <a:moveTo>
                  <a:pt x="459581" y="328612"/>
                </a:moveTo>
                <a:lnTo>
                  <a:pt x="361950" y="297656"/>
                </a:lnTo>
                <a:lnTo>
                  <a:pt x="300037" y="276225"/>
                </a:lnTo>
                <a:lnTo>
                  <a:pt x="261937" y="259556"/>
                </a:lnTo>
                <a:lnTo>
                  <a:pt x="221456" y="235743"/>
                </a:lnTo>
                <a:lnTo>
                  <a:pt x="154781" y="185737"/>
                </a:lnTo>
                <a:lnTo>
                  <a:pt x="83343" y="123825"/>
                </a:lnTo>
                <a:lnTo>
                  <a:pt x="30956" y="76200"/>
                </a:lnTo>
                <a:lnTo>
                  <a:pt x="11906" y="54768"/>
                </a:lnTo>
                <a:lnTo>
                  <a:pt x="0" y="28575"/>
                </a:lnTo>
                <a:lnTo>
                  <a:pt x="0" y="9525"/>
                </a:lnTo>
                <a:lnTo>
                  <a:pt x="7143" y="0"/>
                </a:lnTo>
                <a:lnTo>
                  <a:pt x="26193" y="2381"/>
                </a:lnTo>
                <a:lnTo>
                  <a:pt x="50006" y="9525"/>
                </a:lnTo>
                <a:lnTo>
                  <a:pt x="88106" y="21431"/>
                </a:lnTo>
                <a:lnTo>
                  <a:pt x="157162" y="40481"/>
                </a:lnTo>
                <a:lnTo>
                  <a:pt x="257175" y="61912"/>
                </a:lnTo>
                <a:lnTo>
                  <a:pt x="359568" y="73818"/>
                </a:lnTo>
                <a:lnTo>
                  <a:pt x="478631" y="80962"/>
                </a:lnTo>
                <a:lnTo>
                  <a:pt x="538162" y="76200"/>
                </a:lnTo>
                <a:lnTo>
                  <a:pt x="573881" y="78581"/>
                </a:lnTo>
                <a:lnTo>
                  <a:pt x="614362" y="88106"/>
                </a:lnTo>
                <a:lnTo>
                  <a:pt x="664368" y="114300"/>
                </a:lnTo>
                <a:lnTo>
                  <a:pt x="726281" y="157162"/>
                </a:lnTo>
                <a:lnTo>
                  <a:pt x="776287" y="195262"/>
                </a:lnTo>
                <a:lnTo>
                  <a:pt x="819150" y="233362"/>
                </a:lnTo>
                <a:lnTo>
                  <a:pt x="859631" y="285750"/>
                </a:lnTo>
                <a:lnTo>
                  <a:pt x="871537" y="311943"/>
                </a:lnTo>
                <a:lnTo>
                  <a:pt x="876300" y="340518"/>
                </a:lnTo>
                <a:lnTo>
                  <a:pt x="873918" y="354806"/>
                </a:lnTo>
                <a:lnTo>
                  <a:pt x="862012" y="371475"/>
                </a:lnTo>
                <a:lnTo>
                  <a:pt x="838200" y="381000"/>
                </a:lnTo>
                <a:lnTo>
                  <a:pt x="790575" y="388143"/>
                </a:lnTo>
                <a:lnTo>
                  <a:pt x="723900" y="392906"/>
                </a:lnTo>
                <a:lnTo>
                  <a:pt x="688181" y="388143"/>
                </a:lnTo>
                <a:lnTo>
                  <a:pt x="459581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5D350EE-1A7F-4E6D-BFDB-546700BB280E}"/>
              </a:ext>
            </a:extLst>
          </p:cNvPr>
          <p:cNvSpPr/>
          <p:nvPr/>
        </p:nvSpPr>
        <p:spPr>
          <a:xfrm>
            <a:off x="5103813" y="2836863"/>
            <a:ext cx="1039812" cy="717550"/>
          </a:xfrm>
          <a:custGeom>
            <a:avLst/>
            <a:gdLst>
              <a:gd name="connsiteX0" fmla="*/ 600075 w 1040606"/>
              <a:gd name="connsiteY0" fmla="*/ 221456 h 719137"/>
              <a:gd name="connsiteX1" fmla="*/ 378619 w 1040606"/>
              <a:gd name="connsiteY1" fmla="*/ 350044 h 719137"/>
              <a:gd name="connsiteX2" fmla="*/ 283369 w 1040606"/>
              <a:gd name="connsiteY2" fmla="*/ 407194 h 719137"/>
              <a:gd name="connsiteX3" fmla="*/ 257175 w 1040606"/>
              <a:gd name="connsiteY3" fmla="*/ 416719 h 719137"/>
              <a:gd name="connsiteX4" fmla="*/ 221456 w 1040606"/>
              <a:gd name="connsiteY4" fmla="*/ 419100 h 719137"/>
              <a:gd name="connsiteX5" fmla="*/ 173831 w 1040606"/>
              <a:gd name="connsiteY5" fmla="*/ 414337 h 719137"/>
              <a:gd name="connsiteX6" fmla="*/ 128587 w 1040606"/>
              <a:gd name="connsiteY6" fmla="*/ 397669 h 719137"/>
              <a:gd name="connsiteX7" fmla="*/ 90487 w 1040606"/>
              <a:gd name="connsiteY7" fmla="*/ 376237 h 719137"/>
              <a:gd name="connsiteX8" fmla="*/ 47625 w 1040606"/>
              <a:gd name="connsiteY8" fmla="*/ 333375 h 719137"/>
              <a:gd name="connsiteX9" fmla="*/ 38100 w 1040606"/>
              <a:gd name="connsiteY9" fmla="*/ 323850 h 719137"/>
              <a:gd name="connsiteX10" fmla="*/ 21431 w 1040606"/>
              <a:gd name="connsiteY10" fmla="*/ 314325 h 719137"/>
              <a:gd name="connsiteX11" fmla="*/ 7144 w 1040606"/>
              <a:gd name="connsiteY11" fmla="*/ 319087 h 719137"/>
              <a:gd name="connsiteX12" fmla="*/ 0 w 1040606"/>
              <a:gd name="connsiteY12" fmla="*/ 330994 h 719137"/>
              <a:gd name="connsiteX13" fmla="*/ 0 w 1040606"/>
              <a:gd name="connsiteY13" fmla="*/ 350044 h 719137"/>
              <a:gd name="connsiteX14" fmla="*/ 4762 w 1040606"/>
              <a:gd name="connsiteY14" fmla="*/ 390525 h 719137"/>
              <a:gd name="connsiteX15" fmla="*/ 11906 w 1040606"/>
              <a:gd name="connsiteY15" fmla="*/ 431006 h 719137"/>
              <a:gd name="connsiteX16" fmla="*/ 30956 w 1040606"/>
              <a:gd name="connsiteY16" fmla="*/ 483394 h 719137"/>
              <a:gd name="connsiteX17" fmla="*/ 52387 w 1040606"/>
              <a:gd name="connsiteY17" fmla="*/ 531019 h 719137"/>
              <a:gd name="connsiteX18" fmla="*/ 90487 w 1040606"/>
              <a:gd name="connsiteY18" fmla="*/ 590550 h 719137"/>
              <a:gd name="connsiteX19" fmla="*/ 121444 w 1040606"/>
              <a:gd name="connsiteY19" fmla="*/ 626269 h 719137"/>
              <a:gd name="connsiteX20" fmla="*/ 171450 w 1040606"/>
              <a:gd name="connsiteY20" fmla="*/ 664369 h 719137"/>
              <a:gd name="connsiteX21" fmla="*/ 230981 w 1040606"/>
              <a:gd name="connsiteY21" fmla="*/ 702469 h 719137"/>
              <a:gd name="connsiteX22" fmla="*/ 271462 w 1040606"/>
              <a:gd name="connsiteY22" fmla="*/ 716756 h 719137"/>
              <a:gd name="connsiteX23" fmla="*/ 290512 w 1040606"/>
              <a:gd name="connsiteY23" fmla="*/ 719137 h 719137"/>
              <a:gd name="connsiteX24" fmla="*/ 304800 w 1040606"/>
              <a:gd name="connsiteY24" fmla="*/ 714375 h 719137"/>
              <a:gd name="connsiteX25" fmla="*/ 347662 w 1040606"/>
              <a:gd name="connsiteY25" fmla="*/ 669131 h 719137"/>
              <a:gd name="connsiteX26" fmla="*/ 404812 w 1040606"/>
              <a:gd name="connsiteY26" fmla="*/ 595312 h 719137"/>
              <a:gd name="connsiteX27" fmla="*/ 431006 w 1040606"/>
              <a:gd name="connsiteY27" fmla="*/ 564356 h 719137"/>
              <a:gd name="connsiteX28" fmla="*/ 564356 w 1040606"/>
              <a:gd name="connsiteY28" fmla="*/ 454819 h 719137"/>
              <a:gd name="connsiteX29" fmla="*/ 852487 w 1040606"/>
              <a:gd name="connsiteY29" fmla="*/ 209550 h 719137"/>
              <a:gd name="connsiteX30" fmla="*/ 1026319 w 1040606"/>
              <a:gd name="connsiteY30" fmla="*/ 57150 h 719137"/>
              <a:gd name="connsiteX31" fmla="*/ 1035844 w 1040606"/>
              <a:gd name="connsiteY31" fmla="*/ 40481 h 719137"/>
              <a:gd name="connsiteX32" fmla="*/ 1040606 w 1040606"/>
              <a:gd name="connsiteY32" fmla="*/ 21431 h 719137"/>
              <a:gd name="connsiteX33" fmla="*/ 1038225 w 1040606"/>
              <a:gd name="connsiteY33" fmla="*/ 4762 h 719137"/>
              <a:gd name="connsiteX34" fmla="*/ 1031081 w 1040606"/>
              <a:gd name="connsiteY34" fmla="*/ 0 h 719137"/>
              <a:gd name="connsiteX35" fmla="*/ 1019175 w 1040606"/>
              <a:gd name="connsiteY35" fmla="*/ 0 h 719137"/>
              <a:gd name="connsiteX36" fmla="*/ 966787 w 1040606"/>
              <a:gd name="connsiteY36" fmla="*/ 19050 h 719137"/>
              <a:gd name="connsiteX37" fmla="*/ 778669 w 1040606"/>
              <a:gd name="connsiteY37" fmla="*/ 119062 h 719137"/>
              <a:gd name="connsiteX38" fmla="*/ 600075 w 1040606"/>
              <a:gd name="connsiteY38" fmla="*/ 221456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40606" h="719137">
                <a:moveTo>
                  <a:pt x="600075" y="221456"/>
                </a:moveTo>
                <a:lnTo>
                  <a:pt x="378619" y="350044"/>
                </a:lnTo>
                <a:lnTo>
                  <a:pt x="283369" y="407194"/>
                </a:lnTo>
                <a:lnTo>
                  <a:pt x="257175" y="416719"/>
                </a:lnTo>
                <a:lnTo>
                  <a:pt x="221456" y="419100"/>
                </a:lnTo>
                <a:lnTo>
                  <a:pt x="173831" y="414337"/>
                </a:lnTo>
                <a:lnTo>
                  <a:pt x="128587" y="397669"/>
                </a:lnTo>
                <a:lnTo>
                  <a:pt x="90487" y="376237"/>
                </a:lnTo>
                <a:lnTo>
                  <a:pt x="47625" y="333375"/>
                </a:lnTo>
                <a:lnTo>
                  <a:pt x="38100" y="323850"/>
                </a:lnTo>
                <a:lnTo>
                  <a:pt x="21431" y="314325"/>
                </a:lnTo>
                <a:lnTo>
                  <a:pt x="7144" y="319087"/>
                </a:lnTo>
                <a:lnTo>
                  <a:pt x="0" y="330994"/>
                </a:lnTo>
                <a:lnTo>
                  <a:pt x="0" y="350044"/>
                </a:lnTo>
                <a:lnTo>
                  <a:pt x="4762" y="390525"/>
                </a:lnTo>
                <a:lnTo>
                  <a:pt x="11906" y="431006"/>
                </a:lnTo>
                <a:lnTo>
                  <a:pt x="30956" y="483394"/>
                </a:lnTo>
                <a:lnTo>
                  <a:pt x="52387" y="531019"/>
                </a:lnTo>
                <a:lnTo>
                  <a:pt x="90487" y="590550"/>
                </a:lnTo>
                <a:lnTo>
                  <a:pt x="121444" y="626269"/>
                </a:lnTo>
                <a:lnTo>
                  <a:pt x="171450" y="664369"/>
                </a:lnTo>
                <a:lnTo>
                  <a:pt x="230981" y="702469"/>
                </a:lnTo>
                <a:lnTo>
                  <a:pt x="271462" y="716756"/>
                </a:lnTo>
                <a:lnTo>
                  <a:pt x="290512" y="719137"/>
                </a:lnTo>
                <a:lnTo>
                  <a:pt x="304800" y="714375"/>
                </a:lnTo>
                <a:lnTo>
                  <a:pt x="347662" y="669131"/>
                </a:lnTo>
                <a:lnTo>
                  <a:pt x="404812" y="595312"/>
                </a:lnTo>
                <a:lnTo>
                  <a:pt x="431006" y="564356"/>
                </a:lnTo>
                <a:lnTo>
                  <a:pt x="564356" y="454819"/>
                </a:lnTo>
                <a:lnTo>
                  <a:pt x="852487" y="209550"/>
                </a:lnTo>
                <a:lnTo>
                  <a:pt x="1026319" y="57150"/>
                </a:lnTo>
                <a:lnTo>
                  <a:pt x="1035844" y="40481"/>
                </a:lnTo>
                <a:lnTo>
                  <a:pt x="1040606" y="21431"/>
                </a:lnTo>
                <a:lnTo>
                  <a:pt x="1038225" y="4762"/>
                </a:lnTo>
                <a:lnTo>
                  <a:pt x="1031081" y="0"/>
                </a:lnTo>
                <a:lnTo>
                  <a:pt x="1019175" y="0"/>
                </a:lnTo>
                <a:lnTo>
                  <a:pt x="966787" y="19050"/>
                </a:lnTo>
                <a:lnTo>
                  <a:pt x="778669" y="119062"/>
                </a:lnTo>
                <a:lnTo>
                  <a:pt x="600075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91924877-2A6A-47FA-B7C4-79AF4523DAE3}"/>
              </a:ext>
            </a:extLst>
          </p:cNvPr>
          <p:cNvSpPr/>
          <p:nvPr/>
        </p:nvSpPr>
        <p:spPr>
          <a:xfrm>
            <a:off x="3786188" y="3405188"/>
            <a:ext cx="473075" cy="520700"/>
          </a:xfrm>
          <a:custGeom>
            <a:avLst/>
            <a:gdLst>
              <a:gd name="connsiteX0" fmla="*/ 164306 w 473868"/>
              <a:gd name="connsiteY0" fmla="*/ 214312 h 521493"/>
              <a:gd name="connsiteX1" fmla="*/ 221456 w 473868"/>
              <a:gd name="connsiteY1" fmla="*/ 257175 h 521493"/>
              <a:gd name="connsiteX2" fmla="*/ 276225 w 473868"/>
              <a:gd name="connsiteY2" fmla="*/ 300037 h 521493"/>
              <a:gd name="connsiteX3" fmla="*/ 321468 w 473868"/>
              <a:gd name="connsiteY3" fmla="*/ 342900 h 521493"/>
              <a:gd name="connsiteX4" fmla="*/ 357187 w 473868"/>
              <a:gd name="connsiteY4" fmla="*/ 383381 h 521493"/>
              <a:gd name="connsiteX5" fmla="*/ 378618 w 473868"/>
              <a:gd name="connsiteY5" fmla="*/ 411956 h 521493"/>
              <a:gd name="connsiteX6" fmla="*/ 402431 w 473868"/>
              <a:gd name="connsiteY6" fmla="*/ 447675 h 521493"/>
              <a:gd name="connsiteX7" fmla="*/ 416718 w 473868"/>
              <a:gd name="connsiteY7" fmla="*/ 473868 h 521493"/>
              <a:gd name="connsiteX8" fmla="*/ 450056 w 473868"/>
              <a:gd name="connsiteY8" fmla="*/ 509587 h 521493"/>
              <a:gd name="connsiteX9" fmla="*/ 473868 w 473868"/>
              <a:gd name="connsiteY9" fmla="*/ 521493 h 521493"/>
              <a:gd name="connsiteX10" fmla="*/ 471487 w 473868"/>
              <a:gd name="connsiteY10" fmla="*/ 0 h 521493"/>
              <a:gd name="connsiteX11" fmla="*/ 459581 w 473868"/>
              <a:gd name="connsiteY11" fmla="*/ 64293 h 521493"/>
              <a:gd name="connsiteX12" fmla="*/ 447675 w 473868"/>
              <a:gd name="connsiteY12" fmla="*/ 88106 h 521493"/>
              <a:gd name="connsiteX13" fmla="*/ 431006 w 473868"/>
              <a:gd name="connsiteY13" fmla="*/ 102393 h 521493"/>
              <a:gd name="connsiteX14" fmla="*/ 404812 w 473868"/>
              <a:gd name="connsiteY14" fmla="*/ 111918 h 521493"/>
              <a:gd name="connsiteX15" fmla="*/ 361950 w 473868"/>
              <a:gd name="connsiteY15" fmla="*/ 114300 h 521493"/>
              <a:gd name="connsiteX16" fmla="*/ 278606 w 473868"/>
              <a:gd name="connsiteY16" fmla="*/ 102393 h 521493"/>
              <a:gd name="connsiteX17" fmla="*/ 71437 w 473868"/>
              <a:gd name="connsiteY17" fmla="*/ 73818 h 521493"/>
              <a:gd name="connsiteX18" fmla="*/ 35718 w 473868"/>
              <a:gd name="connsiteY18" fmla="*/ 69056 h 521493"/>
              <a:gd name="connsiteX19" fmla="*/ 14287 w 473868"/>
              <a:gd name="connsiteY19" fmla="*/ 69056 h 521493"/>
              <a:gd name="connsiteX20" fmla="*/ 2381 w 473868"/>
              <a:gd name="connsiteY20" fmla="*/ 73818 h 521493"/>
              <a:gd name="connsiteX21" fmla="*/ 0 w 473868"/>
              <a:gd name="connsiteY21" fmla="*/ 83343 h 521493"/>
              <a:gd name="connsiteX22" fmla="*/ 4762 w 473868"/>
              <a:gd name="connsiteY22" fmla="*/ 97631 h 521493"/>
              <a:gd name="connsiteX23" fmla="*/ 14287 w 473868"/>
              <a:gd name="connsiteY23" fmla="*/ 111918 h 521493"/>
              <a:gd name="connsiteX24" fmla="*/ 59531 w 473868"/>
              <a:gd name="connsiteY24" fmla="*/ 147637 h 521493"/>
              <a:gd name="connsiteX25" fmla="*/ 164306 w 473868"/>
              <a:gd name="connsiteY25" fmla="*/ 214312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3868" h="521493">
                <a:moveTo>
                  <a:pt x="164306" y="214312"/>
                </a:moveTo>
                <a:lnTo>
                  <a:pt x="221456" y="257175"/>
                </a:lnTo>
                <a:lnTo>
                  <a:pt x="276225" y="300037"/>
                </a:lnTo>
                <a:lnTo>
                  <a:pt x="321468" y="342900"/>
                </a:lnTo>
                <a:lnTo>
                  <a:pt x="357187" y="383381"/>
                </a:lnTo>
                <a:lnTo>
                  <a:pt x="378618" y="411956"/>
                </a:lnTo>
                <a:lnTo>
                  <a:pt x="402431" y="447675"/>
                </a:lnTo>
                <a:lnTo>
                  <a:pt x="416718" y="473868"/>
                </a:lnTo>
                <a:lnTo>
                  <a:pt x="450056" y="509587"/>
                </a:lnTo>
                <a:lnTo>
                  <a:pt x="473868" y="521493"/>
                </a:lnTo>
                <a:cubicBezTo>
                  <a:pt x="473074" y="347662"/>
                  <a:pt x="472281" y="173831"/>
                  <a:pt x="471487" y="0"/>
                </a:cubicBezTo>
                <a:lnTo>
                  <a:pt x="459581" y="64293"/>
                </a:lnTo>
                <a:lnTo>
                  <a:pt x="447675" y="88106"/>
                </a:lnTo>
                <a:lnTo>
                  <a:pt x="431006" y="102393"/>
                </a:lnTo>
                <a:lnTo>
                  <a:pt x="404812" y="111918"/>
                </a:lnTo>
                <a:lnTo>
                  <a:pt x="361950" y="114300"/>
                </a:lnTo>
                <a:lnTo>
                  <a:pt x="278606" y="102393"/>
                </a:lnTo>
                <a:lnTo>
                  <a:pt x="71437" y="73818"/>
                </a:lnTo>
                <a:lnTo>
                  <a:pt x="35718" y="69056"/>
                </a:lnTo>
                <a:lnTo>
                  <a:pt x="14287" y="69056"/>
                </a:lnTo>
                <a:lnTo>
                  <a:pt x="2381" y="73818"/>
                </a:lnTo>
                <a:lnTo>
                  <a:pt x="0" y="83343"/>
                </a:lnTo>
                <a:lnTo>
                  <a:pt x="4762" y="97631"/>
                </a:lnTo>
                <a:lnTo>
                  <a:pt x="14287" y="111918"/>
                </a:lnTo>
                <a:lnTo>
                  <a:pt x="59531" y="147637"/>
                </a:lnTo>
                <a:lnTo>
                  <a:pt x="164306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AC1F466-1571-48F4-BA5F-D08116C887FF}"/>
              </a:ext>
            </a:extLst>
          </p:cNvPr>
          <p:cNvSpPr/>
          <p:nvPr/>
        </p:nvSpPr>
        <p:spPr>
          <a:xfrm>
            <a:off x="5932488" y="3338513"/>
            <a:ext cx="561975" cy="676275"/>
          </a:xfrm>
          <a:custGeom>
            <a:avLst/>
            <a:gdLst>
              <a:gd name="connsiteX0" fmla="*/ 311944 w 561975"/>
              <a:gd name="connsiteY0" fmla="*/ 385762 h 676275"/>
              <a:gd name="connsiteX1" fmla="*/ 247650 w 561975"/>
              <a:gd name="connsiteY1" fmla="*/ 328612 h 676275"/>
              <a:gd name="connsiteX2" fmla="*/ 214312 w 561975"/>
              <a:gd name="connsiteY2" fmla="*/ 304800 h 676275"/>
              <a:gd name="connsiteX3" fmla="*/ 183356 w 561975"/>
              <a:gd name="connsiteY3" fmla="*/ 283368 h 676275"/>
              <a:gd name="connsiteX4" fmla="*/ 130969 w 561975"/>
              <a:gd name="connsiteY4" fmla="*/ 250031 h 676275"/>
              <a:gd name="connsiteX5" fmla="*/ 38100 w 561975"/>
              <a:gd name="connsiteY5" fmla="*/ 195262 h 676275"/>
              <a:gd name="connsiteX6" fmla="*/ 14287 w 561975"/>
              <a:gd name="connsiteY6" fmla="*/ 176212 h 676275"/>
              <a:gd name="connsiteX7" fmla="*/ 0 w 561975"/>
              <a:gd name="connsiteY7" fmla="*/ 161925 h 676275"/>
              <a:gd name="connsiteX8" fmla="*/ 4762 w 561975"/>
              <a:gd name="connsiteY8" fmla="*/ 152400 h 676275"/>
              <a:gd name="connsiteX9" fmla="*/ 23812 w 561975"/>
              <a:gd name="connsiteY9" fmla="*/ 145256 h 676275"/>
              <a:gd name="connsiteX10" fmla="*/ 66675 w 561975"/>
              <a:gd name="connsiteY10" fmla="*/ 138112 h 676275"/>
              <a:gd name="connsiteX11" fmla="*/ 130969 w 561975"/>
              <a:gd name="connsiteY11" fmla="*/ 138112 h 676275"/>
              <a:gd name="connsiteX12" fmla="*/ 202406 w 561975"/>
              <a:gd name="connsiteY12" fmla="*/ 147637 h 676275"/>
              <a:gd name="connsiteX13" fmla="*/ 276225 w 561975"/>
              <a:gd name="connsiteY13" fmla="*/ 164306 h 676275"/>
              <a:gd name="connsiteX14" fmla="*/ 366712 w 561975"/>
              <a:gd name="connsiteY14" fmla="*/ 192881 h 676275"/>
              <a:gd name="connsiteX15" fmla="*/ 440531 w 561975"/>
              <a:gd name="connsiteY15" fmla="*/ 211931 h 676275"/>
              <a:gd name="connsiteX16" fmla="*/ 459581 w 561975"/>
              <a:gd name="connsiteY16" fmla="*/ 214312 h 676275"/>
              <a:gd name="connsiteX17" fmla="*/ 485775 w 561975"/>
              <a:gd name="connsiteY17" fmla="*/ 211931 h 676275"/>
              <a:gd name="connsiteX18" fmla="*/ 504825 w 561975"/>
              <a:gd name="connsiteY18" fmla="*/ 204787 h 676275"/>
              <a:gd name="connsiteX19" fmla="*/ 516731 w 561975"/>
              <a:gd name="connsiteY19" fmla="*/ 190500 h 676275"/>
              <a:gd name="connsiteX20" fmla="*/ 526256 w 561975"/>
              <a:gd name="connsiteY20" fmla="*/ 169068 h 676275"/>
              <a:gd name="connsiteX21" fmla="*/ 533400 w 561975"/>
              <a:gd name="connsiteY21" fmla="*/ 126206 h 676275"/>
              <a:gd name="connsiteX22" fmla="*/ 540544 w 561975"/>
              <a:gd name="connsiteY22" fmla="*/ 0 h 676275"/>
              <a:gd name="connsiteX23" fmla="*/ 561975 w 561975"/>
              <a:gd name="connsiteY23" fmla="*/ 676275 h 676275"/>
              <a:gd name="connsiteX24" fmla="*/ 545306 w 561975"/>
              <a:gd name="connsiteY24" fmla="*/ 666750 h 676275"/>
              <a:gd name="connsiteX25" fmla="*/ 511969 w 561975"/>
              <a:gd name="connsiteY25" fmla="*/ 628650 h 676275"/>
              <a:gd name="connsiteX26" fmla="*/ 466725 w 561975"/>
              <a:gd name="connsiteY26" fmla="*/ 561975 h 676275"/>
              <a:gd name="connsiteX27" fmla="*/ 423862 w 561975"/>
              <a:gd name="connsiteY27" fmla="*/ 507206 h 676275"/>
              <a:gd name="connsiteX28" fmla="*/ 390525 w 561975"/>
              <a:gd name="connsiteY28" fmla="*/ 466725 h 676275"/>
              <a:gd name="connsiteX29" fmla="*/ 311944 w 561975"/>
              <a:gd name="connsiteY29" fmla="*/ 385762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61975" h="676275">
                <a:moveTo>
                  <a:pt x="311944" y="385762"/>
                </a:moveTo>
                <a:lnTo>
                  <a:pt x="247650" y="328612"/>
                </a:lnTo>
                <a:lnTo>
                  <a:pt x="214312" y="304800"/>
                </a:lnTo>
                <a:lnTo>
                  <a:pt x="183356" y="283368"/>
                </a:lnTo>
                <a:lnTo>
                  <a:pt x="130969" y="250031"/>
                </a:lnTo>
                <a:lnTo>
                  <a:pt x="38100" y="195262"/>
                </a:lnTo>
                <a:lnTo>
                  <a:pt x="14287" y="176212"/>
                </a:lnTo>
                <a:lnTo>
                  <a:pt x="0" y="161925"/>
                </a:lnTo>
                <a:lnTo>
                  <a:pt x="4762" y="152400"/>
                </a:lnTo>
                <a:lnTo>
                  <a:pt x="23812" y="145256"/>
                </a:lnTo>
                <a:lnTo>
                  <a:pt x="66675" y="138112"/>
                </a:lnTo>
                <a:lnTo>
                  <a:pt x="130969" y="138112"/>
                </a:lnTo>
                <a:lnTo>
                  <a:pt x="202406" y="147637"/>
                </a:lnTo>
                <a:lnTo>
                  <a:pt x="276225" y="164306"/>
                </a:lnTo>
                <a:lnTo>
                  <a:pt x="366712" y="192881"/>
                </a:lnTo>
                <a:lnTo>
                  <a:pt x="440531" y="211931"/>
                </a:lnTo>
                <a:lnTo>
                  <a:pt x="459581" y="214312"/>
                </a:lnTo>
                <a:lnTo>
                  <a:pt x="485775" y="211931"/>
                </a:lnTo>
                <a:lnTo>
                  <a:pt x="504825" y="204787"/>
                </a:lnTo>
                <a:lnTo>
                  <a:pt x="516731" y="190500"/>
                </a:lnTo>
                <a:lnTo>
                  <a:pt x="526256" y="169068"/>
                </a:lnTo>
                <a:lnTo>
                  <a:pt x="533400" y="126206"/>
                </a:lnTo>
                <a:lnTo>
                  <a:pt x="540544" y="0"/>
                </a:lnTo>
                <a:lnTo>
                  <a:pt x="561975" y="676275"/>
                </a:lnTo>
                <a:lnTo>
                  <a:pt x="545306" y="666750"/>
                </a:lnTo>
                <a:lnTo>
                  <a:pt x="511969" y="628650"/>
                </a:lnTo>
                <a:lnTo>
                  <a:pt x="466725" y="561975"/>
                </a:lnTo>
                <a:lnTo>
                  <a:pt x="423862" y="507206"/>
                </a:lnTo>
                <a:lnTo>
                  <a:pt x="390525" y="466725"/>
                </a:lnTo>
                <a:lnTo>
                  <a:pt x="311944" y="3857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DC5298D-C509-46C5-AD07-59B3DAC8A6F5}"/>
              </a:ext>
            </a:extLst>
          </p:cNvPr>
          <p:cNvSpPr/>
          <p:nvPr/>
        </p:nvSpPr>
        <p:spPr>
          <a:xfrm>
            <a:off x="4581525" y="3586163"/>
            <a:ext cx="525463" cy="876300"/>
          </a:xfrm>
          <a:custGeom>
            <a:avLst/>
            <a:gdLst>
              <a:gd name="connsiteX0" fmla="*/ 230981 w 526256"/>
              <a:gd name="connsiteY0" fmla="*/ 635793 h 876300"/>
              <a:gd name="connsiteX1" fmla="*/ 228600 w 526256"/>
              <a:gd name="connsiteY1" fmla="*/ 519112 h 876300"/>
              <a:gd name="connsiteX2" fmla="*/ 223838 w 526256"/>
              <a:gd name="connsiteY2" fmla="*/ 369093 h 876300"/>
              <a:gd name="connsiteX3" fmla="*/ 216694 w 526256"/>
              <a:gd name="connsiteY3" fmla="*/ 288131 h 876300"/>
              <a:gd name="connsiteX4" fmla="*/ 207169 w 526256"/>
              <a:gd name="connsiteY4" fmla="*/ 250031 h 876300"/>
              <a:gd name="connsiteX5" fmla="*/ 197644 w 526256"/>
              <a:gd name="connsiteY5" fmla="*/ 230981 h 876300"/>
              <a:gd name="connsiteX6" fmla="*/ 166688 w 526256"/>
              <a:gd name="connsiteY6" fmla="*/ 195262 h 876300"/>
              <a:gd name="connsiteX7" fmla="*/ 119063 w 526256"/>
              <a:gd name="connsiteY7" fmla="*/ 145256 h 876300"/>
              <a:gd name="connsiteX8" fmla="*/ 69056 w 526256"/>
              <a:gd name="connsiteY8" fmla="*/ 100012 h 876300"/>
              <a:gd name="connsiteX9" fmla="*/ 33338 w 526256"/>
              <a:gd name="connsiteY9" fmla="*/ 69056 h 876300"/>
              <a:gd name="connsiteX10" fmla="*/ 19050 w 526256"/>
              <a:gd name="connsiteY10" fmla="*/ 54768 h 876300"/>
              <a:gd name="connsiteX11" fmla="*/ 4763 w 526256"/>
              <a:gd name="connsiteY11" fmla="*/ 38100 h 876300"/>
              <a:gd name="connsiteX12" fmla="*/ 0 w 526256"/>
              <a:gd name="connsiteY12" fmla="*/ 16668 h 876300"/>
              <a:gd name="connsiteX13" fmla="*/ 7144 w 526256"/>
              <a:gd name="connsiteY13" fmla="*/ 7143 h 876300"/>
              <a:gd name="connsiteX14" fmla="*/ 30956 w 526256"/>
              <a:gd name="connsiteY14" fmla="*/ 2381 h 876300"/>
              <a:gd name="connsiteX15" fmla="*/ 78581 w 526256"/>
              <a:gd name="connsiteY15" fmla="*/ 0 h 876300"/>
              <a:gd name="connsiteX16" fmla="*/ 138113 w 526256"/>
              <a:gd name="connsiteY16" fmla="*/ 2381 h 876300"/>
              <a:gd name="connsiteX17" fmla="*/ 233363 w 526256"/>
              <a:gd name="connsiteY17" fmla="*/ 16668 h 876300"/>
              <a:gd name="connsiteX18" fmla="*/ 328613 w 526256"/>
              <a:gd name="connsiteY18" fmla="*/ 40481 h 876300"/>
              <a:gd name="connsiteX19" fmla="*/ 400050 w 526256"/>
              <a:gd name="connsiteY19" fmla="*/ 66675 h 876300"/>
              <a:gd name="connsiteX20" fmla="*/ 431006 w 526256"/>
              <a:gd name="connsiteY20" fmla="*/ 80962 h 876300"/>
              <a:gd name="connsiteX21" fmla="*/ 459581 w 526256"/>
              <a:gd name="connsiteY21" fmla="*/ 100012 h 876300"/>
              <a:gd name="connsiteX22" fmla="*/ 483394 w 526256"/>
              <a:gd name="connsiteY22" fmla="*/ 116681 h 876300"/>
              <a:gd name="connsiteX23" fmla="*/ 509588 w 526256"/>
              <a:gd name="connsiteY23" fmla="*/ 150018 h 876300"/>
              <a:gd name="connsiteX24" fmla="*/ 523875 w 526256"/>
              <a:gd name="connsiteY24" fmla="*/ 176212 h 876300"/>
              <a:gd name="connsiteX25" fmla="*/ 526256 w 526256"/>
              <a:gd name="connsiteY25" fmla="*/ 197643 h 876300"/>
              <a:gd name="connsiteX26" fmla="*/ 519113 w 526256"/>
              <a:gd name="connsiteY26" fmla="*/ 228600 h 876300"/>
              <a:gd name="connsiteX27" fmla="*/ 504825 w 526256"/>
              <a:gd name="connsiteY27" fmla="*/ 254793 h 876300"/>
              <a:gd name="connsiteX28" fmla="*/ 478631 w 526256"/>
              <a:gd name="connsiteY28" fmla="*/ 288131 h 876300"/>
              <a:gd name="connsiteX29" fmla="*/ 457200 w 526256"/>
              <a:gd name="connsiteY29" fmla="*/ 311943 h 876300"/>
              <a:gd name="connsiteX30" fmla="*/ 447675 w 526256"/>
              <a:gd name="connsiteY30" fmla="*/ 328612 h 876300"/>
              <a:gd name="connsiteX31" fmla="*/ 435769 w 526256"/>
              <a:gd name="connsiteY31" fmla="*/ 388143 h 876300"/>
              <a:gd name="connsiteX32" fmla="*/ 431006 w 526256"/>
              <a:gd name="connsiteY32" fmla="*/ 459581 h 876300"/>
              <a:gd name="connsiteX33" fmla="*/ 431006 w 526256"/>
              <a:gd name="connsiteY33" fmla="*/ 595312 h 876300"/>
              <a:gd name="connsiteX34" fmla="*/ 433388 w 526256"/>
              <a:gd name="connsiteY34" fmla="*/ 852487 h 876300"/>
              <a:gd name="connsiteX35" fmla="*/ 230981 w 526256"/>
              <a:gd name="connsiteY35" fmla="*/ 876300 h 876300"/>
              <a:gd name="connsiteX36" fmla="*/ 230981 w 526256"/>
              <a:gd name="connsiteY36" fmla="*/ 635793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26256" h="876300">
                <a:moveTo>
                  <a:pt x="230981" y="635793"/>
                </a:moveTo>
                <a:cubicBezTo>
                  <a:pt x="230187" y="596899"/>
                  <a:pt x="229394" y="558006"/>
                  <a:pt x="228600" y="519112"/>
                </a:cubicBezTo>
                <a:lnTo>
                  <a:pt x="223838" y="369093"/>
                </a:lnTo>
                <a:lnTo>
                  <a:pt x="216694" y="288131"/>
                </a:lnTo>
                <a:lnTo>
                  <a:pt x="207169" y="250031"/>
                </a:lnTo>
                <a:lnTo>
                  <a:pt x="197644" y="230981"/>
                </a:lnTo>
                <a:lnTo>
                  <a:pt x="166688" y="195262"/>
                </a:lnTo>
                <a:lnTo>
                  <a:pt x="119063" y="145256"/>
                </a:lnTo>
                <a:lnTo>
                  <a:pt x="69056" y="100012"/>
                </a:lnTo>
                <a:lnTo>
                  <a:pt x="33338" y="69056"/>
                </a:lnTo>
                <a:lnTo>
                  <a:pt x="19050" y="54768"/>
                </a:lnTo>
                <a:lnTo>
                  <a:pt x="4763" y="38100"/>
                </a:lnTo>
                <a:lnTo>
                  <a:pt x="0" y="16668"/>
                </a:lnTo>
                <a:lnTo>
                  <a:pt x="7144" y="7143"/>
                </a:lnTo>
                <a:lnTo>
                  <a:pt x="30956" y="2381"/>
                </a:lnTo>
                <a:lnTo>
                  <a:pt x="78581" y="0"/>
                </a:lnTo>
                <a:lnTo>
                  <a:pt x="138113" y="2381"/>
                </a:lnTo>
                <a:lnTo>
                  <a:pt x="233363" y="16668"/>
                </a:lnTo>
                <a:lnTo>
                  <a:pt x="328613" y="40481"/>
                </a:lnTo>
                <a:lnTo>
                  <a:pt x="400050" y="66675"/>
                </a:lnTo>
                <a:lnTo>
                  <a:pt x="431006" y="80962"/>
                </a:lnTo>
                <a:lnTo>
                  <a:pt x="459581" y="100012"/>
                </a:lnTo>
                <a:lnTo>
                  <a:pt x="483394" y="116681"/>
                </a:lnTo>
                <a:lnTo>
                  <a:pt x="509588" y="150018"/>
                </a:lnTo>
                <a:lnTo>
                  <a:pt x="523875" y="176212"/>
                </a:lnTo>
                <a:lnTo>
                  <a:pt x="526256" y="197643"/>
                </a:lnTo>
                <a:lnTo>
                  <a:pt x="519113" y="228600"/>
                </a:lnTo>
                <a:lnTo>
                  <a:pt x="504825" y="254793"/>
                </a:lnTo>
                <a:lnTo>
                  <a:pt x="478631" y="288131"/>
                </a:lnTo>
                <a:lnTo>
                  <a:pt x="457200" y="311943"/>
                </a:lnTo>
                <a:lnTo>
                  <a:pt x="447675" y="328612"/>
                </a:lnTo>
                <a:lnTo>
                  <a:pt x="435769" y="388143"/>
                </a:lnTo>
                <a:lnTo>
                  <a:pt x="431006" y="459581"/>
                </a:lnTo>
                <a:lnTo>
                  <a:pt x="431006" y="595312"/>
                </a:lnTo>
                <a:lnTo>
                  <a:pt x="433388" y="852487"/>
                </a:lnTo>
                <a:lnTo>
                  <a:pt x="230981" y="876300"/>
                </a:lnTo>
                <a:lnTo>
                  <a:pt x="230981" y="635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C937F30-CC00-415D-AA93-CD7692EEA97A}"/>
              </a:ext>
            </a:extLst>
          </p:cNvPr>
          <p:cNvSpPr/>
          <p:nvPr/>
        </p:nvSpPr>
        <p:spPr>
          <a:xfrm>
            <a:off x="3589338" y="4183063"/>
            <a:ext cx="2736850" cy="454025"/>
          </a:xfrm>
          <a:custGeom>
            <a:avLst/>
            <a:gdLst>
              <a:gd name="connsiteX0" fmla="*/ 950119 w 2738437"/>
              <a:gd name="connsiteY0" fmla="*/ 209550 h 452438"/>
              <a:gd name="connsiteX1" fmla="*/ 1097756 w 2738437"/>
              <a:gd name="connsiteY1" fmla="*/ 195263 h 452438"/>
              <a:gd name="connsiteX2" fmla="*/ 1235869 w 2738437"/>
              <a:gd name="connsiteY2" fmla="*/ 180975 h 452438"/>
              <a:gd name="connsiteX3" fmla="*/ 1612106 w 2738437"/>
              <a:gd name="connsiteY3" fmla="*/ 140494 h 452438"/>
              <a:gd name="connsiteX4" fmla="*/ 1845469 w 2738437"/>
              <a:gd name="connsiteY4" fmla="*/ 109538 h 452438"/>
              <a:gd name="connsiteX5" fmla="*/ 2005012 w 2738437"/>
              <a:gd name="connsiteY5" fmla="*/ 83344 h 452438"/>
              <a:gd name="connsiteX6" fmla="*/ 2164556 w 2738437"/>
              <a:gd name="connsiteY6" fmla="*/ 47625 h 452438"/>
              <a:gd name="connsiteX7" fmla="*/ 2257425 w 2738437"/>
              <a:gd name="connsiteY7" fmla="*/ 19050 h 452438"/>
              <a:gd name="connsiteX8" fmla="*/ 2307431 w 2738437"/>
              <a:gd name="connsiteY8" fmla="*/ 0 h 452438"/>
              <a:gd name="connsiteX9" fmla="*/ 2338387 w 2738437"/>
              <a:gd name="connsiteY9" fmla="*/ 0 h 452438"/>
              <a:gd name="connsiteX10" fmla="*/ 2395537 w 2738437"/>
              <a:gd name="connsiteY10" fmla="*/ 4763 h 452438"/>
              <a:gd name="connsiteX11" fmla="*/ 2512219 w 2738437"/>
              <a:gd name="connsiteY11" fmla="*/ 30957 h 452438"/>
              <a:gd name="connsiteX12" fmla="*/ 2600325 w 2738437"/>
              <a:gd name="connsiteY12" fmla="*/ 54769 h 452438"/>
              <a:gd name="connsiteX13" fmla="*/ 2628900 w 2738437"/>
              <a:gd name="connsiteY13" fmla="*/ 71438 h 452438"/>
              <a:gd name="connsiteX14" fmla="*/ 2700337 w 2738437"/>
              <a:gd name="connsiteY14" fmla="*/ 116682 h 452438"/>
              <a:gd name="connsiteX15" fmla="*/ 2717006 w 2738437"/>
              <a:gd name="connsiteY15" fmla="*/ 128588 h 452438"/>
              <a:gd name="connsiteX16" fmla="*/ 2733675 w 2738437"/>
              <a:gd name="connsiteY16" fmla="*/ 147638 h 452438"/>
              <a:gd name="connsiteX17" fmla="*/ 2738437 w 2738437"/>
              <a:gd name="connsiteY17" fmla="*/ 164307 h 452438"/>
              <a:gd name="connsiteX18" fmla="*/ 2738437 w 2738437"/>
              <a:gd name="connsiteY18" fmla="*/ 173832 h 452438"/>
              <a:gd name="connsiteX19" fmla="*/ 2733675 w 2738437"/>
              <a:gd name="connsiteY19" fmla="*/ 190500 h 452438"/>
              <a:gd name="connsiteX20" fmla="*/ 2724150 w 2738437"/>
              <a:gd name="connsiteY20" fmla="*/ 209550 h 452438"/>
              <a:gd name="connsiteX21" fmla="*/ 2702719 w 2738437"/>
              <a:gd name="connsiteY21" fmla="*/ 233363 h 452438"/>
              <a:gd name="connsiteX22" fmla="*/ 2669381 w 2738437"/>
              <a:gd name="connsiteY22" fmla="*/ 254794 h 452438"/>
              <a:gd name="connsiteX23" fmla="*/ 2626519 w 2738437"/>
              <a:gd name="connsiteY23" fmla="*/ 269082 h 452438"/>
              <a:gd name="connsiteX24" fmla="*/ 2552700 w 2738437"/>
              <a:gd name="connsiteY24" fmla="*/ 273844 h 452438"/>
              <a:gd name="connsiteX25" fmla="*/ 2471737 w 2738437"/>
              <a:gd name="connsiteY25" fmla="*/ 266700 h 452438"/>
              <a:gd name="connsiteX26" fmla="*/ 2402681 w 2738437"/>
              <a:gd name="connsiteY26" fmla="*/ 261938 h 452438"/>
              <a:gd name="connsiteX27" fmla="*/ 2245519 w 2738437"/>
              <a:gd name="connsiteY27" fmla="*/ 264319 h 452438"/>
              <a:gd name="connsiteX28" fmla="*/ 2064544 w 2738437"/>
              <a:gd name="connsiteY28" fmla="*/ 276225 h 452438"/>
              <a:gd name="connsiteX29" fmla="*/ 1762125 w 2738437"/>
              <a:gd name="connsiteY29" fmla="*/ 300038 h 452438"/>
              <a:gd name="connsiteX30" fmla="*/ 1438275 w 2738437"/>
              <a:gd name="connsiteY30" fmla="*/ 333375 h 452438"/>
              <a:gd name="connsiteX31" fmla="*/ 1000125 w 2738437"/>
              <a:gd name="connsiteY31" fmla="*/ 381000 h 452438"/>
              <a:gd name="connsiteX32" fmla="*/ 723900 w 2738437"/>
              <a:gd name="connsiteY32" fmla="*/ 409575 h 452438"/>
              <a:gd name="connsiteX33" fmla="*/ 492919 w 2738437"/>
              <a:gd name="connsiteY33" fmla="*/ 452438 h 452438"/>
              <a:gd name="connsiteX34" fmla="*/ 409575 w 2738437"/>
              <a:gd name="connsiteY34" fmla="*/ 447675 h 452438"/>
              <a:gd name="connsiteX35" fmla="*/ 316706 w 2738437"/>
              <a:gd name="connsiteY35" fmla="*/ 435769 h 452438"/>
              <a:gd name="connsiteX36" fmla="*/ 285750 w 2738437"/>
              <a:gd name="connsiteY36" fmla="*/ 428625 h 452438"/>
              <a:gd name="connsiteX37" fmla="*/ 259556 w 2738437"/>
              <a:gd name="connsiteY37" fmla="*/ 409575 h 452438"/>
              <a:gd name="connsiteX38" fmla="*/ 202406 w 2738437"/>
              <a:gd name="connsiteY38" fmla="*/ 354807 h 452438"/>
              <a:gd name="connsiteX39" fmla="*/ 154781 w 2738437"/>
              <a:gd name="connsiteY39" fmla="*/ 304800 h 452438"/>
              <a:gd name="connsiteX40" fmla="*/ 92869 w 2738437"/>
              <a:gd name="connsiteY40" fmla="*/ 230982 h 452438"/>
              <a:gd name="connsiteX41" fmla="*/ 30956 w 2738437"/>
              <a:gd name="connsiteY41" fmla="*/ 157163 h 452438"/>
              <a:gd name="connsiteX42" fmla="*/ 14287 w 2738437"/>
              <a:gd name="connsiteY42" fmla="*/ 135732 h 452438"/>
              <a:gd name="connsiteX43" fmla="*/ 2381 w 2738437"/>
              <a:gd name="connsiteY43" fmla="*/ 111919 h 452438"/>
              <a:gd name="connsiteX44" fmla="*/ 0 w 2738437"/>
              <a:gd name="connsiteY44" fmla="*/ 95250 h 452438"/>
              <a:gd name="connsiteX45" fmla="*/ 0 w 2738437"/>
              <a:gd name="connsiteY45" fmla="*/ 83344 h 452438"/>
              <a:gd name="connsiteX46" fmla="*/ 9525 w 2738437"/>
              <a:gd name="connsiteY46" fmla="*/ 76200 h 452438"/>
              <a:gd name="connsiteX47" fmla="*/ 26194 w 2738437"/>
              <a:gd name="connsiteY47" fmla="*/ 78582 h 452438"/>
              <a:gd name="connsiteX48" fmla="*/ 54769 w 2738437"/>
              <a:gd name="connsiteY48" fmla="*/ 88107 h 452438"/>
              <a:gd name="connsiteX49" fmla="*/ 123825 w 2738437"/>
              <a:gd name="connsiteY49" fmla="*/ 119063 h 452438"/>
              <a:gd name="connsiteX50" fmla="*/ 254794 w 2738437"/>
              <a:gd name="connsiteY50" fmla="*/ 176213 h 452438"/>
              <a:gd name="connsiteX51" fmla="*/ 338137 w 2738437"/>
              <a:gd name="connsiteY51" fmla="*/ 209550 h 452438"/>
              <a:gd name="connsiteX52" fmla="*/ 383381 w 2738437"/>
              <a:gd name="connsiteY52" fmla="*/ 221457 h 452438"/>
              <a:gd name="connsiteX53" fmla="*/ 521494 w 2738437"/>
              <a:gd name="connsiteY53" fmla="*/ 228600 h 452438"/>
              <a:gd name="connsiteX54" fmla="*/ 690562 w 2738437"/>
              <a:gd name="connsiteY54" fmla="*/ 223838 h 452438"/>
              <a:gd name="connsiteX55" fmla="*/ 950119 w 2738437"/>
              <a:gd name="connsiteY55" fmla="*/ 209550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38437" h="452438">
                <a:moveTo>
                  <a:pt x="950119" y="209550"/>
                </a:moveTo>
                <a:lnTo>
                  <a:pt x="1097756" y="195263"/>
                </a:lnTo>
                <a:lnTo>
                  <a:pt x="1235869" y="180975"/>
                </a:lnTo>
                <a:lnTo>
                  <a:pt x="1612106" y="140494"/>
                </a:lnTo>
                <a:lnTo>
                  <a:pt x="1845469" y="109538"/>
                </a:lnTo>
                <a:lnTo>
                  <a:pt x="2005012" y="83344"/>
                </a:lnTo>
                <a:lnTo>
                  <a:pt x="2164556" y="47625"/>
                </a:lnTo>
                <a:lnTo>
                  <a:pt x="2257425" y="19050"/>
                </a:lnTo>
                <a:lnTo>
                  <a:pt x="2307431" y="0"/>
                </a:lnTo>
                <a:lnTo>
                  <a:pt x="2338387" y="0"/>
                </a:lnTo>
                <a:lnTo>
                  <a:pt x="2395537" y="4763"/>
                </a:lnTo>
                <a:lnTo>
                  <a:pt x="2512219" y="30957"/>
                </a:lnTo>
                <a:lnTo>
                  <a:pt x="2600325" y="54769"/>
                </a:lnTo>
                <a:lnTo>
                  <a:pt x="2628900" y="71438"/>
                </a:lnTo>
                <a:lnTo>
                  <a:pt x="2700337" y="116682"/>
                </a:lnTo>
                <a:lnTo>
                  <a:pt x="2717006" y="128588"/>
                </a:lnTo>
                <a:lnTo>
                  <a:pt x="2733675" y="147638"/>
                </a:lnTo>
                <a:lnTo>
                  <a:pt x="2738437" y="164307"/>
                </a:lnTo>
                <a:lnTo>
                  <a:pt x="2738437" y="173832"/>
                </a:lnTo>
                <a:lnTo>
                  <a:pt x="2733675" y="190500"/>
                </a:lnTo>
                <a:lnTo>
                  <a:pt x="2724150" y="209550"/>
                </a:lnTo>
                <a:lnTo>
                  <a:pt x="2702719" y="233363"/>
                </a:lnTo>
                <a:lnTo>
                  <a:pt x="2669381" y="254794"/>
                </a:lnTo>
                <a:lnTo>
                  <a:pt x="2626519" y="269082"/>
                </a:lnTo>
                <a:lnTo>
                  <a:pt x="2552700" y="273844"/>
                </a:lnTo>
                <a:lnTo>
                  <a:pt x="2471737" y="266700"/>
                </a:lnTo>
                <a:lnTo>
                  <a:pt x="2402681" y="261938"/>
                </a:lnTo>
                <a:lnTo>
                  <a:pt x="2245519" y="264319"/>
                </a:lnTo>
                <a:lnTo>
                  <a:pt x="2064544" y="276225"/>
                </a:lnTo>
                <a:lnTo>
                  <a:pt x="1762125" y="300038"/>
                </a:lnTo>
                <a:lnTo>
                  <a:pt x="1438275" y="333375"/>
                </a:lnTo>
                <a:lnTo>
                  <a:pt x="1000125" y="381000"/>
                </a:lnTo>
                <a:lnTo>
                  <a:pt x="723900" y="409575"/>
                </a:lnTo>
                <a:lnTo>
                  <a:pt x="492919" y="452438"/>
                </a:lnTo>
                <a:lnTo>
                  <a:pt x="409575" y="447675"/>
                </a:lnTo>
                <a:lnTo>
                  <a:pt x="316706" y="435769"/>
                </a:lnTo>
                <a:lnTo>
                  <a:pt x="285750" y="428625"/>
                </a:lnTo>
                <a:lnTo>
                  <a:pt x="259556" y="409575"/>
                </a:lnTo>
                <a:lnTo>
                  <a:pt x="202406" y="354807"/>
                </a:lnTo>
                <a:lnTo>
                  <a:pt x="154781" y="304800"/>
                </a:lnTo>
                <a:lnTo>
                  <a:pt x="92869" y="230982"/>
                </a:lnTo>
                <a:lnTo>
                  <a:pt x="30956" y="157163"/>
                </a:lnTo>
                <a:lnTo>
                  <a:pt x="14287" y="135732"/>
                </a:lnTo>
                <a:lnTo>
                  <a:pt x="2381" y="111919"/>
                </a:lnTo>
                <a:lnTo>
                  <a:pt x="0" y="95250"/>
                </a:lnTo>
                <a:lnTo>
                  <a:pt x="0" y="83344"/>
                </a:lnTo>
                <a:lnTo>
                  <a:pt x="9525" y="76200"/>
                </a:lnTo>
                <a:lnTo>
                  <a:pt x="26194" y="78582"/>
                </a:lnTo>
                <a:lnTo>
                  <a:pt x="54769" y="88107"/>
                </a:lnTo>
                <a:lnTo>
                  <a:pt x="123825" y="119063"/>
                </a:lnTo>
                <a:lnTo>
                  <a:pt x="254794" y="176213"/>
                </a:lnTo>
                <a:lnTo>
                  <a:pt x="338137" y="209550"/>
                </a:lnTo>
                <a:lnTo>
                  <a:pt x="383381" y="221457"/>
                </a:lnTo>
                <a:lnTo>
                  <a:pt x="521494" y="228600"/>
                </a:lnTo>
                <a:lnTo>
                  <a:pt x="690562" y="223838"/>
                </a:lnTo>
                <a:lnTo>
                  <a:pt x="950119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5F571CC-BCF3-4DFC-8253-6F3632692016}"/>
              </a:ext>
            </a:extLst>
          </p:cNvPr>
          <p:cNvSpPr/>
          <p:nvPr/>
        </p:nvSpPr>
        <p:spPr>
          <a:xfrm>
            <a:off x="4021138" y="4533900"/>
            <a:ext cx="590550" cy="1189038"/>
          </a:xfrm>
          <a:custGeom>
            <a:avLst/>
            <a:gdLst>
              <a:gd name="connsiteX0" fmla="*/ 264319 w 590550"/>
              <a:gd name="connsiteY0" fmla="*/ 604838 h 1188244"/>
              <a:gd name="connsiteX1" fmla="*/ 142875 w 590550"/>
              <a:gd name="connsiteY1" fmla="*/ 235744 h 1188244"/>
              <a:gd name="connsiteX2" fmla="*/ 123825 w 590550"/>
              <a:gd name="connsiteY2" fmla="*/ 180975 h 1188244"/>
              <a:gd name="connsiteX3" fmla="*/ 109538 w 590550"/>
              <a:gd name="connsiteY3" fmla="*/ 157163 h 1188244"/>
              <a:gd name="connsiteX4" fmla="*/ 88107 w 590550"/>
              <a:gd name="connsiteY4" fmla="*/ 130969 h 1188244"/>
              <a:gd name="connsiteX5" fmla="*/ 0 w 590550"/>
              <a:gd name="connsiteY5" fmla="*/ 42863 h 1188244"/>
              <a:gd name="connsiteX6" fmla="*/ 280988 w 590550"/>
              <a:gd name="connsiteY6" fmla="*/ 0 h 1188244"/>
              <a:gd name="connsiteX7" fmla="*/ 340519 w 590550"/>
              <a:gd name="connsiteY7" fmla="*/ 73819 h 1188244"/>
              <a:gd name="connsiteX8" fmla="*/ 376238 w 590550"/>
              <a:gd name="connsiteY8" fmla="*/ 121444 h 1188244"/>
              <a:gd name="connsiteX9" fmla="*/ 390525 w 590550"/>
              <a:gd name="connsiteY9" fmla="*/ 147638 h 1188244"/>
              <a:gd name="connsiteX10" fmla="*/ 414338 w 590550"/>
              <a:gd name="connsiteY10" fmla="*/ 273844 h 1188244"/>
              <a:gd name="connsiteX11" fmla="*/ 485775 w 590550"/>
              <a:gd name="connsiteY11" fmla="*/ 642938 h 1188244"/>
              <a:gd name="connsiteX12" fmla="*/ 590550 w 590550"/>
              <a:gd name="connsiteY12" fmla="*/ 1169194 h 1188244"/>
              <a:gd name="connsiteX13" fmla="*/ 440532 w 590550"/>
              <a:gd name="connsiteY13" fmla="*/ 1188244 h 1188244"/>
              <a:gd name="connsiteX14" fmla="*/ 388144 w 590550"/>
              <a:gd name="connsiteY14" fmla="*/ 1000125 h 1188244"/>
              <a:gd name="connsiteX15" fmla="*/ 328613 w 590550"/>
              <a:gd name="connsiteY15" fmla="*/ 807244 h 1188244"/>
              <a:gd name="connsiteX16" fmla="*/ 264319 w 590550"/>
              <a:gd name="connsiteY16" fmla="*/ 604838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90550" h="1188244">
                <a:moveTo>
                  <a:pt x="264319" y="604838"/>
                </a:moveTo>
                <a:lnTo>
                  <a:pt x="142875" y="235744"/>
                </a:lnTo>
                <a:lnTo>
                  <a:pt x="123825" y="180975"/>
                </a:lnTo>
                <a:lnTo>
                  <a:pt x="109538" y="157163"/>
                </a:lnTo>
                <a:lnTo>
                  <a:pt x="88107" y="130969"/>
                </a:lnTo>
                <a:lnTo>
                  <a:pt x="0" y="42863"/>
                </a:lnTo>
                <a:lnTo>
                  <a:pt x="280988" y="0"/>
                </a:lnTo>
                <a:lnTo>
                  <a:pt x="340519" y="73819"/>
                </a:lnTo>
                <a:lnTo>
                  <a:pt x="376238" y="121444"/>
                </a:lnTo>
                <a:lnTo>
                  <a:pt x="390525" y="147638"/>
                </a:lnTo>
                <a:lnTo>
                  <a:pt x="414338" y="273844"/>
                </a:lnTo>
                <a:lnTo>
                  <a:pt x="485775" y="642938"/>
                </a:lnTo>
                <a:lnTo>
                  <a:pt x="590550" y="1169194"/>
                </a:lnTo>
                <a:lnTo>
                  <a:pt x="440532" y="1188244"/>
                </a:lnTo>
                <a:lnTo>
                  <a:pt x="388144" y="1000125"/>
                </a:lnTo>
                <a:lnTo>
                  <a:pt x="328613" y="807244"/>
                </a:lnTo>
                <a:lnTo>
                  <a:pt x="264319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DC7BD64-1B92-4BF4-803D-F33CDC7617E0}"/>
              </a:ext>
            </a:extLst>
          </p:cNvPr>
          <p:cNvSpPr/>
          <p:nvPr/>
        </p:nvSpPr>
        <p:spPr>
          <a:xfrm>
            <a:off x="5257800" y="4410075"/>
            <a:ext cx="581025" cy="1239838"/>
          </a:xfrm>
          <a:custGeom>
            <a:avLst/>
            <a:gdLst>
              <a:gd name="connsiteX0" fmla="*/ 123825 w 581025"/>
              <a:gd name="connsiteY0" fmla="*/ 700088 h 1240631"/>
              <a:gd name="connsiteX1" fmla="*/ 226219 w 581025"/>
              <a:gd name="connsiteY1" fmla="*/ 278606 h 1240631"/>
              <a:gd name="connsiteX2" fmla="*/ 230981 w 581025"/>
              <a:gd name="connsiteY2" fmla="*/ 250031 h 1240631"/>
              <a:gd name="connsiteX3" fmla="*/ 233363 w 581025"/>
              <a:gd name="connsiteY3" fmla="*/ 214313 h 1240631"/>
              <a:gd name="connsiteX4" fmla="*/ 228600 w 581025"/>
              <a:gd name="connsiteY4" fmla="*/ 188119 h 1240631"/>
              <a:gd name="connsiteX5" fmla="*/ 221456 w 581025"/>
              <a:gd name="connsiteY5" fmla="*/ 166688 h 1240631"/>
              <a:gd name="connsiteX6" fmla="*/ 214313 w 581025"/>
              <a:gd name="connsiteY6" fmla="*/ 150019 h 1240631"/>
              <a:gd name="connsiteX7" fmla="*/ 202406 w 581025"/>
              <a:gd name="connsiteY7" fmla="*/ 130969 h 1240631"/>
              <a:gd name="connsiteX8" fmla="*/ 188119 w 581025"/>
              <a:gd name="connsiteY8" fmla="*/ 114300 h 1240631"/>
              <a:gd name="connsiteX9" fmla="*/ 164306 w 581025"/>
              <a:gd name="connsiteY9" fmla="*/ 90488 h 1240631"/>
              <a:gd name="connsiteX10" fmla="*/ 83344 w 581025"/>
              <a:gd name="connsiteY10" fmla="*/ 23813 h 1240631"/>
              <a:gd name="connsiteX11" fmla="*/ 378619 w 581025"/>
              <a:gd name="connsiteY11" fmla="*/ 0 h 1240631"/>
              <a:gd name="connsiteX12" fmla="*/ 473869 w 581025"/>
              <a:gd name="connsiteY12" fmla="*/ 80963 h 1240631"/>
              <a:gd name="connsiteX13" fmla="*/ 533400 w 581025"/>
              <a:gd name="connsiteY13" fmla="*/ 133350 h 1240631"/>
              <a:gd name="connsiteX14" fmla="*/ 569119 w 581025"/>
              <a:gd name="connsiteY14" fmla="*/ 166688 h 1240631"/>
              <a:gd name="connsiteX15" fmla="*/ 578644 w 581025"/>
              <a:gd name="connsiteY15" fmla="*/ 176213 h 1240631"/>
              <a:gd name="connsiteX16" fmla="*/ 581025 w 581025"/>
              <a:gd name="connsiteY16" fmla="*/ 183356 h 1240631"/>
              <a:gd name="connsiteX17" fmla="*/ 569119 w 581025"/>
              <a:gd name="connsiteY17" fmla="*/ 211931 h 1240631"/>
              <a:gd name="connsiteX18" fmla="*/ 497681 w 581025"/>
              <a:gd name="connsiteY18" fmla="*/ 381000 h 1240631"/>
              <a:gd name="connsiteX19" fmla="*/ 364331 w 581025"/>
              <a:gd name="connsiteY19" fmla="*/ 678656 h 1240631"/>
              <a:gd name="connsiteX20" fmla="*/ 221456 w 581025"/>
              <a:gd name="connsiteY20" fmla="*/ 981075 h 1240631"/>
              <a:gd name="connsiteX21" fmla="*/ 100013 w 581025"/>
              <a:gd name="connsiteY21" fmla="*/ 1235869 h 1240631"/>
              <a:gd name="connsiteX22" fmla="*/ 0 w 581025"/>
              <a:gd name="connsiteY22" fmla="*/ 1240631 h 1240631"/>
              <a:gd name="connsiteX23" fmla="*/ 42863 w 581025"/>
              <a:gd name="connsiteY23" fmla="*/ 1031081 h 1240631"/>
              <a:gd name="connsiteX24" fmla="*/ 123825 w 581025"/>
              <a:gd name="connsiteY24" fmla="*/ 700088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1025" h="1240631">
                <a:moveTo>
                  <a:pt x="123825" y="700088"/>
                </a:moveTo>
                <a:lnTo>
                  <a:pt x="226219" y="278606"/>
                </a:lnTo>
                <a:lnTo>
                  <a:pt x="230981" y="250031"/>
                </a:lnTo>
                <a:lnTo>
                  <a:pt x="233363" y="214313"/>
                </a:lnTo>
                <a:lnTo>
                  <a:pt x="228600" y="188119"/>
                </a:lnTo>
                <a:lnTo>
                  <a:pt x="221456" y="166688"/>
                </a:lnTo>
                <a:lnTo>
                  <a:pt x="214313" y="150019"/>
                </a:lnTo>
                <a:lnTo>
                  <a:pt x="202406" y="130969"/>
                </a:lnTo>
                <a:lnTo>
                  <a:pt x="188119" y="114300"/>
                </a:lnTo>
                <a:lnTo>
                  <a:pt x="164306" y="90488"/>
                </a:lnTo>
                <a:lnTo>
                  <a:pt x="83344" y="23813"/>
                </a:lnTo>
                <a:lnTo>
                  <a:pt x="378619" y="0"/>
                </a:lnTo>
                <a:lnTo>
                  <a:pt x="473869" y="80963"/>
                </a:lnTo>
                <a:lnTo>
                  <a:pt x="533400" y="133350"/>
                </a:lnTo>
                <a:lnTo>
                  <a:pt x="569119" y="166688"/>
                </a:lnTo>
                <a:lnTo>
                  <a:pt x="578644" y="176213"/>
                </a:lnTo>
                <a:lnTo>
                  <a:pt x="581025" y="183356"/>
                </a:lnTo>
                <a:lnTo>
                  <a:pt x="569119" y="211931"/>
                </a:lnTo>
                <a:lnTo>
                  <a:pt x="497681" y="381000"/>
                </a:lnTo>
                <a:lnTo>
                  <a:pt x="364331" y="678656"/>
                </a:lnTo>
                <a:lnTo>
                  <a:pt x="221456" y="981075"/>
                </a:lnTo>
                <a:lnTo>
                  <a:pt x="100013" y="1235869"/>
                </a:lnTo>
                <a:lnTo>
                  <a:pt x="0" y="1240631"/>
                </a:lnTo>
                <a:lnTo>
                  <a:pt x="42863" y="1031081"/>
                </a:lnTo>
                <a:lnTo>
                  <a:pt x="123825" y="700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8FA2134-A78F-4909-BE1F-359C34FCDD6C}"/>
              </a:ext>
            </a:extLst>
          </p:cNvPr>
          <p:cNvSpPr/>
          <p:nvPr/>
        </p:nvSpPr>
        <p:spPr>
          <a:xfrm>
            <a:off x="2811463" y="5456238"/>
            <a:ext cx="4187825" cy="587375"/>
          </a:xfrm>
          <a:custGeom>
            <a:avLst/>
            <a:gdLst>
              <a:gd name="connsiteX0" fmla="*/ 2114338 w 4187884"/>
              <a:gd name="connsiteY0" fmla="*/ 309332 h 588071"/>
              <a:gd name="connsiteX1" fmla="*/ 1794808 w 4187884"/>
              <a:gd name="connsiteY1" fmla="*/ 339925 h 588071"/>
              <a:gd name="connsiteX2" fmla="*/ 1519468 w 4187884"/>
              <a:gd name="connsiteY2" fmla="*/ 377317 h 588071"/>
              <a:gd name="connsiteX3" fmla="*/ 1244128 w 4187884"/>
              <a:gd name="connsiteY3" fmla="*/ 424907 h 588071"/>
              <a:gd name="connsiteX4" fmla="*/ 992583 w 4187884"/>
              <a:gd name="connsiteY4" fmla="*/ 475896 h 588071"/>
              <a:gd name="connsiteX5" fmla="*/ 683251 w 4187884"/>
              <a:gd name="connsiteY5" fmla="*/ 550679 h 588071"/>
              <a:gd name="connsiteX6" fmla="*/ 550680 w 4187884"/>
              <a:gd name="connsiteY6" fmla="*/ 588071 h 588071"/>
              <a:gd name="connsiteX7" fmla="*/ 513288 w 4187884"/>
              <a:gd name="connsiteY7" fmla="*/ 581273 h 588071"/>
              <a:gd name="connsiteX8" fmla="*/ 418109 w 4187884"/>
              <a:gd name="connsiteY8" fmla="*/ 526884 h 588071"/>
              <a:gd name="connsiteX9" fmla="*/ 241347 w 4187884"/>
              <a:gd name="connsiteY9" fmla="*/ 397713 h 588071"/>
              <a:gd name="connsiteX10" fmla="*/ 78183 w 4187884"/>
              <a:gd name="connsiteY10" fmla="*/ 261742 h 588071"/>
              <a:gd name="connsiteX11" fmla="*/ 27194 w 4187884"/>
              <a:gd name="connsiteY11" fmla="*/ 217552 h 588071"/>
              <a:gd name="connsiteX12" fmla="*/ 10198 w 4187884"/>
              <a:gd name="connsiteY12" fmla="*/ 197157 h 588071"/>
              <a:gd name="connsiteX13" fmla="*/ 0 w 4187884"/>
              <a:gd name="connsiteY13" fmla="*/ 173362 h 588071"/>
              <a:gd name="connsiteX14" fmla="*/ 6799 w 4187884"/>
              <a:gd name="connsiteY14" fmla="*/ 156365 h 588071"/>
              <a:gd name="connsiteX15" fmla="*/ 27194 w 4187884"/>
              <a:gd name="connsiteY15" fmla="*/ 152966 h 588071"/>
              <a:gd name="connsiteX16" fmla="*/ 78183 w 4187884"/>
              <a:gd name="connsiteY16" fmla="*/ 173362 h 588071"/>
              <a:gd name="connsiteX17" fmla="*/ 180161 w 4187884"/>
              <a:gd name="connsiteY17" fmla="*/ 220951 h 588071"/>
              <a:gd name="connsiteX18" fmla="*/ 299135 w 4187884"/>
              <a:gd name="connsiteY18" fmla="*/ 271940 h 588071"/>
              <a:gd name="connsiteX19" fmla="*/ 407911 w 4187884"/>
              <a:gd name="connsiteY19" fmla="*/ 309332 h 588071"/>
              <a:gd name="connsiteX20" fmla="*/ 458900 w 4187884"/>
              <a:gd name="connsiteY20" fmla="*/ 319530 h 588071"/>
              <a:gd name="connsiteX21" fmla="*/ 509889 w 4187884"/>
              <a:gd name="connsiteY21" fmla="*/ 319530 h 588071"/>
              <a:gd name="connsiteX22" fmla="*/ 662855 w 4187884"/>
              <a:gd name="connsiteY22" fmla="*/ 302534 h 588071"/>
              <a:gd name="connsiteX23" fmla="*/ 978986 w 4187884"/>
              <a:gd name="connsiteY23" fmla="*/ 261742 h 588071"/>
              <a:gd name="connsiteX24" fmla="*/ 1420889 w 4187884"/>
              <a:gd name="connsiteY24" fmla="*/ 193757 h 588071"/>
              <a:gd name="connsiteX25" fmla="*/ 1635043 w 4187884"/>
              <a:gd name="connsiteY25" fmla="*/ 159765 h 588071"/>
              <a:gd name="connsiteX26" fmla="*/ 1859393 w 4187884"/>
              <a:gd name="connsiteY26" fmla="*/ 132571 h 588071"/>
              <a:gd name="connsiteX27" fmla="*/ 2318293 w 4187884"/>
              <a:gd name="connsiteY27" fmla="*/ 88380 h 588071"/>
              <a:gd name="connsiteX28" fmla="*/ 2498454 w 4187884"/>
              <a:gd name="connsiteY28" fmla="*/ 71384 h 588071"/>
              <a:gd name="connsiteX29" fmla="*/ 2753398 w 4187884"/>
              <a:gd name="connsiteY29" fmla="*/ 67985 h 588071"/>
              <a:gd name="connsiteX30" fmla="*/ 3154510 w 4187884"/>
              <a:gd name="connsiteY30" fmla="*/ 57787 h 588071"/>
              <a:gd name="connsiteX31" fmla="*/ 3419652 w 4187884"/>
              <a:gd name="connsiteY31" fmla="*/ 50989 h 588071"/>
              <a:gd name="connsiteX32" fmla="*/ 3477440 w 4187884"/>
              <a:gd name="connsiteY32" fmla="*/ 40791 h 588071"/>
              <a:gd name="connsiteX33" fmla="*/ 3548824 w 4187884"/>
              <a:gd name="connsiteY33" fmla="*/ 20395 h 588071"/>
              <a:gd name="connsiteX34" fmla="*/ 3599813 w 4187884"/>
              <a:gd name="connsiteY34" fmla="*/ 0 h 588071"/>
              <a:gd name="connsiteX35" fmla="*/ 3644003 w 4187884"/>
              <a:gd name="connsiteY35" fmla="*/ 3399 h 588071"/>
              <a:gd name="connsiteX36" fmla="*/ 3769776 w 4187884"/>
              <a:gd name="connsiteY36" fmla="*/ 30593 h 588071"/>
              <a:gd name="connsiteX37" fmla="*/ 3926141 w 4187884"/>
              <a:gd name="connsiteY37" fmla="*/ 74783 h 588071"/>
              <a:gd name="connsiteX38" fmla="*/ 4034918 w 4187884"/>
              <a:gd name="connsiteY38" fmla="*/ 115574 h 588071"/>
              <a:gd name="connsiteX39" fmla="*/ 4102903 w 4187884"/>
              <a:gd name="connsiteY39" fmla="*/ 149567 h 588071"/>
              <a:gd name="connsiteX40" fmla="*/ 4143694 w 4187884"/>
              <a:gd name="connsiteY40" fmla="*/ 176761 h 588071"/>
              <a:gd name="connsiteX41" fmla="*/ 4167489 w 4187884"/>
              <a:gd name="connsiteY41" fmla="*/ 197157 h 588071"/>
              <a:gd name="connsiteX42" fmla="*/ 4181086 w 4187884"/>
              <a:gd name="connsiteY42" fmla="*/ 214153 h 588071"/>
              <a:gd name="connsiteX43" fmla="*/ 4187884 w 4187884"/>
              <a:gd name="connsiteY43" fmla="*/ 234548 h 588071"/>
              <a:gd name="connsiteX44" fmla="*/ 4184485 w 4187884"/>
              <a:gd name="connsiteY44" fmla="*/ 271940 h 588071"/>
              <a:gd name="connsiteX45" fmla="*/ 4170888 w 4187884"/>
              <a:gd name="connsiteY45" fmla="*/ 302534 h 588071"/>
              <a:gd name="connsiteX46" fmla="*/ 4143694 w 4187884"/>
              <a:gd name="connsiteY46" fmla="*/ 326328 h 588071"/>
              <a:gd name="connsiteX47" fmla="*/ 4092705 w 4187884"/>
              <a:gd name="connsiteY47" fmla="*/ 343325 h 588071"/>
              <a:gd name="connsiteX48" fmla="*/ 4021321 w 4187884"/>
              <a:gd name="connsiteY48" fmla="*/ 346724 h 588071"/>
              <a:gd name="connsiteX49" fmla="*/ 3861556 w 4187884"/>
              <a:gd name="connsiteY49" fmla="*/ 333127 h 588071"/>
              <a:gd name="connsiteX50" fmla="*/ 3579417 w 4187884"/>
              <a:gd name="connsiteY50" fmla="*/ 309332 h 588071"/>
              <a:gd name="connsiteX51" fmla="*/ 3242891 w 4187884"/>
              <a:gd name="connsiteY51" fmla="*/ 288936 h 588071"/>
              <a:gd name="connsiteX52" fmla="*/ 2831581 w 4187884"/>
              <a:gd name="connsiteY52" fmla="*/ 275339 h 588071"/>
              <a:gd name="connsiteX53" fmla="*/ 2580036 w 4187884"/>
              <a:gd name="connsiteY53" fmla="*/ 282138 h 588071"/>
              <a:gd name="connsiteX54" fmla="*/ 2114338 w 4187884"/>
              <a:gd name="connsiteY54" fmla="*/ 309332 h 58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87884" h="588071">
                <a:moveTo>
                  <a:pt x="2114338" y="309332"/>
                </a:moveTo>
                <a:lnTo>
                  <a:pt x="1794808" y="339925"/>
                </a:lnTo>
                <a:lnTo>
                  <a:pt x="1519468" y="377317"/>
                </a:lnTo>
                <a:lnTo>
                  <a:pt x="1244128" y="424907"/>
                </a:lnTo>
                <a:lnTo>
                  <a:pt x="992583" y="475896"/>
                </a:lnTo>
                <a:lnTo>
                  <a:pt x="683251" y="550679"/>
                </a:lnTo>
                <a:lnTo>
                  <a:pt x="550680" y="588071"/>
                </a:lnTo>
                <a:lnTo>
                  <a:pt x="513288" y="581273"/>
                </a:lnTo>
                <a:lnTo>
                  <a:pt x="418109" y="526884"/>
                </a:lnTo>
                <a:lnTo>
                  <a:pt x="241347" y="397713"/>
                </a:lnTo>
                <a:lnTo>
                  <a:pt x="78183" y="261742"/>
                </a:lnTo>
                <a:lnTo>
                  <a:pt x="27194" y="217552"/>
                </a:lnTo>
                <a:lnTo>
                  <a:pt x="10198" y="197157"/>
                </a:lnTo>
                <a:lnTo>
                  <a:pt x="0" y="173362"/>
                </a:lnTo>
                <a:lnTo>
                  <a:pt x="6799" y="156365"/>
                </a:lnTo>
                <a:lnTo>
                  <a:pt x="27194" y="152966"/>
                </a:lnTo>
                <a:lnTo>
                  <a:pt x="78183" y="173362"/>
                </a:lnTo>
                <a:lnTo>
                  <a:pt x="180161" y="220951"/>
                </a:lnTo>
                <a:lnTo>
                  <a:pt x="299135" y="271940"/>
                </a:lnTo>
                <a:lnTo>
                  <a:pt x="407911" y="309332"/>
                </a:lnTo>
                <a:lnTo>
                  <a:pt x="458900" y="319530"/>
                </a:lnTo>
                <a:lnTo>
                  <a:pt x="509889" y="319530"/>
                </a:lnTo>
                <a:lnTo>
                  <a:pt x="662855" y="302534"/>
                </a:lnTo>
                <a:lnTo>
                  <a:pt x="978986" y="261742"/>
                </a:lnTo>
                <a:lnTo>
                  <a:pt x="1420889" y="193757"/>
                </a:lnTo>
                <a:lnTo>
                  <a:pt x="1635043" y="159765"/>
                </a:lnTo>
                <a:lnTo>
                  <a:pt x="1859393" y="132571"/>
                </a:lnTo>
                <a:lnTo>
                  <a:pt x="2318293" y="88380"/>
                </a:lnTo>
                <a:lnTo>
                  <a:pt x="2498454" y="71384"/>
                </a:lnTo>
                <a:lnTo>
                  <a:pt x="2753398" y="67985"/>
                </a:lnTo>
                <a:lnTo>
                  <a:pt x="3154510" y="57787"/>
                </a:lnTo>
                <a:lnTo>
                  <a:pt x="3419652" y="50989"/>
                </a:lnTo>
                <a:lnTo>
                  <a:pt x="3477440" y="40791"/>
                </a:lnTo>
                <a:lnTo>
                  <a:pt x="3548824" y="20395"/>
                </a:lnTo>
                <a:lnTo>
                  <a:pt x="3599813" y="0"/>
                </a:lnTo>
                <a:lnTo>
                  <a:pt x="3644003" y="3399"/>
                </a:lnTo>
                <a:lnTo>
                  <a:pt x="3769776" y="30593"/>
                </a:lnTo>
                <a:lnTo>
                  <a:pt x="3926141" y="74783"/>
                </a:lnTo>
                <a:lnTo>
                  <a:pt x="4034918" y="115574"/>
                </a:lnTo>
                <a:lnTo>
                  <a:pt x="4102903" y="149567"/>
                </a:lnTo>
                <a:lnTo>
                  <a:pt x="4143694" y="176761"/>
                </a:lnTo>
                <a:lnTo>
                  <a:pt x="4167489" y="197157"/>
                </a:lnTo>
                <a:lnTo>
                  <a:pt x="4181086" y="214153"/>
                </a:lnTo>
                <a:lnTo>
                  <a:pt x="4187884" y="234548"/>
                </a:lnTo>
                <a:lnTo>
                  <a:pt x="4184485" y="271940"/>
                </a:lnTo>
                <a:lnTo>
                  <a:pt x="4170888" y="302534"/>
                </a:lnTo>
                <a:lnTo>
                  <a:pt x="4143694" y="326328"/>
                </a:lnTo>
                <a:lnTo>
                  <a:pt x="4092705" y="343325"/>
                </a:lnTo>
                <a:lnTo>
                  <a:pt x="4021321" y="346724"/>
                </a:lnTo>
                <a:lnTo>
                  <a:pt x="3861556" y="333127"/>
                </a:lnTo>
                <a:lnTo>
                  <a:pt x="3579417" y="309332"/>
                </a:lnTo>
                <a:lnTo>
                  <a:pt x="3242891" y="288936"/>
                </a:lnTo>
                <a:lnTo>
                  <a:pt x="2831581" y="275339"/>
                </a:lnTo>
                <a:lnTo>
                  <a:pt x="2580036" y="282138"/>
                </a:lnTo>
                <a:lnTo>
                  <a:pt x="2114338" y="3093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51F1A8F-57A1-4A9C-8654-666DA456F442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533525"/>
            <a:ext cx="4187825" cy="4510088"/>
            <a:chOff x="2963863" y="1685925"/>
            <a:chExt cx="4187825" cy="4510088"/>
          </a:xfrm>
        </p:grpSpPr>
        <p:sp>
          <p:nvSpPr>
            <p:cNvPr id="15" name="フリーフォーム 16">
              <a:extLst>
                <a:ext uri="{FF2B5EF4-FFF2-40B4-BE49-F238E27FC236}">
                  <a16:creationId xmlns:a16="http://schemas.microsoft.com/office/drawing/2014/main" id="{8D204B07-58F6-46B7-BD7E-E6EDE001845C}"/>
                </a:ext>
              </a:extLst>
            </p:cNvPr>
            <p:cNvSpPr/>
            <p:nvPr/>
          </p:nvSpPr>
          <p:spPr>
            <a:xfrm>
              <a:off x="3054350" y="1787525"/>
              <a:ext cx="1758950" cy="2298700"/>
            </a:xfrm>
            <a:custGeom>
              <a:avLst/>
              <a:gdLst>
                <a:gd name="connsiteX0" fmla="*/ 1362075 w 1758950"/>
                <a:gd name="connsiteY0" fmla="*/ 1111250 h 2298700"/>
                <a:gd name="connsiteX1" fmla="*/ 1374775 w 1758950"/>
                <a:gd name="connsiteY1" fmla="*/ 327025 h 2298700"/>
                <a:gd name="connsiteX2" fmla="*/ 1371600 w 1758950"/>
                <a:gd name="connsiteY2" fmla="*/ 307975 h 2298700"/>
                <a:gd name="connsiteX3" fmla="*/ 1358900 w 1758950"/>
                <a:gd name="connsiteY3" fmla="*/ 279400 h 2298700"/>
                <a:gd name="connsiteX4" fmla="*/ 1349375 w 1758950"/>
                <a:gd name="connsiteY4" fmla="*/ 263525 h 2298700"/>
                <a:gd name="connsiteX5" fmla="*/ 1339850 w 1758950"/>
                <a:gd name="connsiteY5" fmla="*/ 254000 h 2298700"/>
                <a:gd name="connsiteX6" fmla="*/ 1323975 w 1758950"/>
                <a:gd name="connsiteY6" fmla="*/ 241300 h 2298700"/>
                <a:gd name="connsiteX7" fmla="*/ 1314450 w 1758950"/>
                <a:gd name="connsiteY7" fmla="*/ 234950 h 2298700"/>
                <a:gd name="connsiteX8" fmla="*/ 1282700 w 1758950"/>
                <a:gd name="connsiteY8" fmla="*/ 231775 h 2298700"/>
                <a:gd name="connsiteX9" fmla="*/ 1146175 w 1758950"/>
                <a:gd name="connsiteY9" fmla="*/ 273050 h 2298700"/>
                <a:gd name="connsiteX10" fmla="*/ 914400 w 1758950"/>
                <a:gd name="connsiteY10" fmla="*/ 336550 h 2298700"/>
                <a:gd name="connsiteX11" fmla="*/ 638175 w 1758950"/>
                <a:gd name="connsiteY11" fmla="*/ 415925 h 2298700"/>
                <a:gd name="connsiteX12" fmla="*/ 527050 w 1758950"/>
                <a:gd name="connsiteY12" fmla="*/ 447675 h 2298700"/>
                <a:gd name="connsiteX13" fmla="*/ 463550 w 1758950"/>
                <a:gd name="connsiteY13" fmla="*/ 469900 h 2298700"/>
                <a:gd name="connsiteX14" fmla="*/ 400050 w 1758950"/>
                <a:gd name="connsiteY14" fmla="*/ 498475 h 2298700"/>
                <a:gd name="connsiteX15" fmla="*/ 371475 w 1758950"/>
                <a:gd name="connsiteY15" fmla="*/ 495300 h 2298700"/>
                <a:gd name="connsiteX16" fmla="*/ 317500 w 1758950"/>
                <a:gd name="connsiteY16" fmla="*/ 482600 h 2298700"/>
                <a:gd name="connsiteX17" fmla="*/ 266700 w 1758950"/>
                <a:gd name="connsiteY17" fmla="*/ 460375 h 2298700"/>
                <a:gd name="connsiteX18" fmla="*/ 238125 w 1758950"/>
                <a:gd name="connsiteY18" fmla="*/ 441325 h 2298700"/>
                <a:gd name="connsiteX19" fmla="*/ 200025 w 1758950"/>
                <a:gd name="connsiteY19" fmla="*/ 415925 h 2298700"/>
                <a:gd name="connsiteX20" fmla="*/ 155575 w 1758950"/>
                <a:gd name="connsiteY20" fmla="*/ 374650 h 2298700"/>
                <a:gd name="connsiteX21" fmla="*/ 127000 w 1758950"/>
                <a:gd name="connsiteY21" fmla="*/ 342900 h 2298700"/>
                <a:gd name="connsiteX22" fmla="*/ 79375 w 1758950"/>
                <a:gd name="connsiteY22" fmla="*/ 288925 h 2298700"/>
                <a:gd name="connsiteX23" fmla="*/ 47625 w 1758950"/>
                <a:gd name="connsiteY23" fmla="*/ 241300 h 2298700"/>
                <a:gd name="connsiteX24" fmla="*/ 15875 w 1758950"/>
                <a:gd name="connsiteY24" fmla="*/ 193675 h 2298700"/>
                <a:gd name="connsiteX25" fmla="*/ 3175 w 1758950"/>
                <a:gd name="connsiteY25" fmla="*/ 165100 h 2298700"/>
                <a:gd name="connsiteX26" fmla="*/ 0 w 1758950"/>
                <a:gd name="connsiteY26" fmla="*/ 142875 h 2298700"/>
                <a:gd name="connsiteX27" fmla="*/ 3175 w 1758950"/>
                <a:gd name="connsiteY27" fmla="*/ 133350 h 2298700"/>
                <a:gd name="connsiteX28" fmla="*/ 12700 w 1758950"/>
                <a:gd name="connsiteY28" fmla="*/ 130175 h 2298700"/>
                <a:gd name="connsiteX29" fmla="*/ 31750 w 1758950"/>
                <a:gd name="connsiteY29" fmla="*/ 133350 h 2298700"/>
                <a:gd name="connsiteX30" fmla="*/ 66675 w 1758950"/>
                <a:gd name="connsiteY30" fmla="*/ 146050 h 2298700"/>
                <a:gd name="connsiteX31" fmla="*/ 146050 w 1758950"/>
                <a:gd name="connsiteY31" fmla="*/ 184150 h 2298700"/>
                <a:gd name="connsiteX32" fmla="*/ 212725 w 1758950"/>
                <a:gd name="connsiteY32" fmla="*/ 212725 h 2298700"/>
                <a:gd name="connsiteX33" fmla="*/ 266700 w 1758950"/>
                <a:gd name="connsiteY33" fmla="*/ 228600 h 2298700"/>
                <a:gd name="connsiteX34" fmla="*/ 307975 w 1758950"/>
                <a:gd name="connsiteY34" fmla="*/ 231775 h 2298700"/>
                <a:gd name="connsiteX35" fmla="*/ 425450 w 1758950"/>
                <a:gd name="connsiteY35" fmla="*/ 231775 h 2298700"/>
                <a:gd name="connsiteX36" fmla="*/ 533400 w 1758950"/>
                <a:gd name="connsiteY36" fmla="*/ 228600 h 2298700"/>
                <a:gd name="connsiteX37" fmla="*/ 720725 w 1758950"/>
                <a:gd name="connsiteY37" fmla="*/ 206375 h 2298700"/>
                <a:gd name="connsiteX38" fmla="*/ 885825 w 1758950"/>
                <a:gd name="connsiteY38" fmla="*/ 177800 h 2298700"/>
                <a:gd name="connsiteX39" fmla="*/ 1044575 w 1758950"/>
                <a:gd name="connsiteY39" fmla="*/ 146050 h 2298700"/>
                <a:gd name="connsiteX40" fmla="*/ 1231900 w 1758950"/>
                <a:gd name="connsiteY40" fmla="*/ 98425 h 2298700"/>
                <a:gd name="connsiteX41" fmla="*/ 1285875 w 1758950"/>
                <a:gd name="connsiteY41" fmla="*/ 82550 h 2298700"/>
                <a:gd name="connsiteX42" fmla="*/ 1346200 w 1758950"/>
                <a:gd name="connsiteY42" fmla="*/ 57150 h 2298700"/>
                <a:gd name="connsiteX43" fmla="*/ 1374775 w 1758950"/>
                <a:gd name="connsiteY43" fmla="*/ 44450 h 2298700"/>
                <a:gd name="connsiteX44" fmla="*/ 1416050 w 1758950"/>
                <a:gd name="connsiteY44" fmla="*/ 25400 h 2298700"/>
                <a:gd name="connsiteX45" fmla="*/ 1454150 w 1758950"/>
                <a:gd name="connsiteY45" fmla="*/ 0 h 2298700"/>
                <a:gd name="connsiteX46" fmla="*/ 1470025 w 1758950"/>
                <a:gd name="connsiteY46" fmla="*/ 0 h 2298700"/>
                <a:gd name="connsiteX47" fmla="*/ 1504950 w 1758950"/>
                <a:gd name="connsiteY47" fmla="*/ 12700 h 2298700"/>
                <a:gd name="connsiteX48" fmla="*/ 1555750 w 1758950"/>
                <a:gd name="connsiteY48" fmla="*/ 41275 h 2298700"/>
                <a:gd name="connsiteX49" fmla="*/ 1600200 w 1758950"/>
                <a:gd name="connsiteY49" fmla="*/ 73025 h 2298700"/>
                <a:gd name="connsiteX50" fmla="*/ 1679575 w 1758950"/>
                <a:gd name="connsiteY50" fmla="*/ 139700 h 2298700"/>
                <a:gd name="connsiteX51" fmla="*/ 1727200 w 1758950"/>
                <a:gd name="connsiteY51" fmla="*/ 180975 h 2298700"/>
                <a:gd name="connsiteX52" fmla="*/ 1752600 w 1758950"/>
                <a:gd name="connsiteY52" fmla="*/ 203200 h 2298700"/>
                <a:gd name="connsiteX53" fmla="*/ 1758950 w 1758950"/>
                <a:gd name="connsiteY53" fmla="*/ 219075 h 2298700"/>
                <a:gd name="connsiteX54" fmla="*/ 1758950 w 1758950"/>
                <a:gd name="connsiteY54" fmla="*/ 238125 h 2298700"/>
                <a:gd name="connsiteX55" fmla="*/ 1749425 w 1758950"/>
                <a:gd name="connsiteY55" fmla="*/ 266700 h 2298700"/>
                <a:gd name="connsiteX56" fmla="*/ 1724025 w 1758950"/>
                <a:gd name="connsiteY56" fmla="*/ 304800 h 2298700"/>
                <a:gd name="connsiteX57" fmla="*/ 1689100 w 1758950"/>
                <a:gd name="connsiteY57" fmla="*/ 342900 h 2298700"/>
                <a:gd name="connsiteX58" fmla="*/ 1673225 w 1758950"/>
                <a:gd name="connsiteY58" fmla="*/ 409575 h 2298700"/>
                <a:gd name="connsiteX59" fmla="*/ 1654175 w 1758950"/>
                <a:gd name="connsiteY59" fmla="*/ 508000 h 2298700"/>
                <a:gd name="connsiteX60" fmla="*/ 1631950 w 1758950"/>
                <a:gd name="connsiteY60" fmla="*/ 625475 h 2298700"/>
                <a:gd name="connsiteX61" fmla="*/ 1606550 w 1758950"/>
                <a:gd name="connsiteY61" fmla="*/ 784225 h 2298700"/>
                <a:gd name="connsiteX62" fmla="*/ 1597025 w 1758950"/>
                <a:gd name="connsiteY62" fmla="*/ 850900 h 2298700"/>
                <a:gd name="connsiteX63" fmla="*/ 1587500 w 1758950"/>
                <a:gd name="connsiteY63" fmla="*/ 1016000 h 2298700"/>
                <a:gd name="connsiteX64" fmla="*/ 1574800 w 1758950"/>
                <a:gd name="connsiteY64" fmla="*/ 1343025 h 2298700"/>
                <a:gd name="connsiteX65" fmla="*/ 1574800 w 1758950"/>
                <a:gd name="connsiteY65" fmla="*/ 1492250 h 2298700"/>
                <a:gd name="connsiteX66" fmla="*/ 1577975 w 1758950"/>
                <a:gd name="connsiteY66" fmla="*/ 1590675 h 2298700"/>
                <a:gd name="connsiteX67" fmla="*/ 1581150 w 1758950"/>
                <a:gd name="connsiteY67" fmla="*/ 1660525 h 2298700"/>
                <a:gd name="connsiteX68" fmla="*/ 1587500 w 1758950"/>
                <a:gd name="connsiteY68" fmla="*/ 1739900 h 2298700"/>
                <a:gd name="connsiteX69" fmla="*/ 1597025 w 1758950"/>
                <a:gd name="connsiteY69" fmla="*/ 1822450 h 2298700"/>
                <a:gd name="connsiteX70" fmla="*/ 1597025 w 1758950"/>
                <a:gd name="connsiteY70" fmla="*/ 1854200 h 2298700"/>
                <a:gd name="connsiteX71" fmla="*/ 1593850 w 1758950"/>
                <a:gd name="connsiteY71" fmla="*/ 1917700 h 2298700"/>
                <a:gd name="connsiteX72" fmla="*/ 1587500 w 1758950"/>
                <a:gd name="connsiteY72" fmla="*/ 1971675 h 2298700"/>
                <a:gd name="connsiteX73" fmla="*/ 1571625 w 1758950"/>
                <a:gd name="connsiteY73" fmla="*/ 2035175 h 2298700"/>
                <a:gd name="connsiteX74" fmla="*/ 1552575 w 1758950"/>
                <a:gd name="connsiteY74" fmla="*/ 2092325 h 2298700"/>
                <a:gd name="connsiteX75" fmla="*/ 1533525 w 1758950"/>
                <a:gd name="connsiteY75" fmla="*/ 2133600 h 2298700"/>
                <a:gd name="connsiteX76" fmla="*/ 1501775 w 1758950"/>
                <a:gd name="connsiteY76" fmla="*/ 2190750 h 2298700"/>
                <a:gd name="connsiteX77" fmla="*/ 1447800 w 1758950"/>
                <a:gd name="connsiteY77" fmla="*/ 2257425 h 2298700"/>
                <a:gd name="connsiteX78" fmla="*/ 1419225 w 1758950"/>
                <a:gd name="connsiteY78" fmla="*/ 2282825 h 2298700"/>
                <a:gd name="connsiteX79" fmla="*/ 1387475 w 1758950"/>
                <a:gd name="connsiteY79" fmla="*/ 2298700 h 2298700"/>
                <a:gd name="connsiteX80" fmla="*/ 1362075 w 1758950"/>
                <a:gd name="connsiteY80" fmla="*/ 2298700 h 2298700"/>
                <a:gd name="connsiteX81" fmla="*/ 1339850 w 1758950"/>
                <a:gd name="connsiteY81" fmla="*/ 2289175 h 2298700"/>
                <a:gd name="connsiteX82" fmla="*/ 1314450 w 1758950"/>
                <a:gd name="connsiteY82" fmla="*/ 2263775 h 2298700"/>
                <a:gd name="connsiteX83" fmla="*/ 1301750 w 1758950"/>
                <a:gd name="connsiteY83" fmla="*/ 2244725 h 2298700"/>
                <a:gd name="connsiteX84" fmla="*/ 1349375 w 1758950"/>
                <a:gd name="connsiteY84" fmla="*/ 1835150 h 2298700"/>
                <a:gd name="connsiteX85" fmla="*/ 1355725 w 1758950"/>
                <a:gd name="connsiteY85" fmla="*/ 1711325 h 2298700"/>
                <a:gd name="connsiteX86" fmla="*/ 1362075 w 1758950"/>
                <a:gd name="connsiteY86" fmla="*/ 1111250 h 229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758950" h="2298700">
                  <a:moveTo>
                    <a:pt x="1362075" y="1111250"/>
                  </a:moveTo>
                  <a:lnTo>
                    <a:pt x="1374775" y="327025"/>
                  </a:lnTo>
                  <a:lnTo>
                    <a:pt x="1371600" y="307975"/>
                  </a:lnTo>
                  <a:lnTo>
                    <a:pt x="1358900" y="279400"/>
                  </a:lnTo>
                  <a:lnTo>
                    <a:pt x="1349375" y="263525"/>
                  </a:lnTo>
                  <a:lnTo>
                    <a:pt x="1339850" y="254000"/>
                  </a:lnTo>
                  <a:lnTo>
                    <a:pt x="1323975" y="241300"/>
                  </a:lnTo>
                  <a:lnTo>
                    <a:pt x="1314450" y="234950"/>
                  </a:lnTo>
                  <a:lnTo>
                    <a:pt x="1282700" y="231775"/>
                  </a:lnTo>
                  <a:lnTo>
                    <a:pt x="1146175" y="273050"/>
                  </a:lnTo>
                  <a:lnTo>
                    <a:pt x="914400" y="336550"/>
                  </a:lnTo>
                  <a:lnTo>
                    <a:pt x="638175" y="415925"/>
                  </a:lnTo>
                  <a:lnTo>
                    <a:pt x="527050" y="447675"/>
                  </a:lnTo>
                  <a:lnTo>
                    <a:pt x="463550" y="469900"/>
                  </a:lnTo>
                  <a:lnTo>
                    <a:pt x="400050" y="498475"/>
                  </a:lnTo>
                  <a:lnTo>
                    <a:pt x="371475" y="495300"/>
                  </a:lnTo>
                  <a:lnTo>
                    <a:pt x="317500" y="482600"/>
                  </a:lnTo>
                  <a:lnTo>
                    <a:pt x="266700" y="460375"/>
                  </a:lnTo>
                  <a:lnTo>
                    <a:pt x="238125" y="441325"/>
                  </a:lnTo>
                  <a:lnTo>
                    <a:pt x="200025" y="415925"/>
                  </a:lnTo>
                  <a:lnTo>
                    <a:pt x="155575" y="374650"/>
                  </a:lnTo>
                  <a:lnTo>
                    <a:pt x="127000" y="342900"/>
                  </a:lnTo>
                  <a:lnTo>
                    <a:pt x="79375" y="288925"/>
                  </a:lnTo>
                  <a:lnTo>
                    <a:pt x="47625" y="241300"/>
                  </a:lnTo>
                  <a:lnTo>
                    <a:pt x="15875" y="193675"/>
                  </a:lnTo>
                  <a:lnTo>
                    <a:pt x="3175" y="165100"/>
                  </a:lnTo>
                  <a:lnTo>
                    <a:pt x="0" y="142875"/>
                  </a:lnTo>
                  <a:lnTo>
                    <a:pt x="3175" y="133350"/>
                  </a:lnTo>
                  <a:lnTo>
                    <a:pt x="12700" y="130175"/>
                  </a:lnTo>
                  <a:lnTo>
                    <a:pt x="31750" y="133350"/>
                  </a:lnTo>
                  <a:lnTo>
                    <a:pt x="66675" y="146050"/>
                  </a:lnTo>
                  <a:lnTo>
                    <a:pt x="146050" y="184150"/>
                  </a:lnTo>
                  <a:lnTo>
                    <a:pt x="212725" y="212725"/>
                  </a:lnTo>
                  <a:lnTo>
                    <a:pt x="266700" y="228600"/>
                  </a:lnTo>
                  <a:lnTo>
                    <a:pt x="307975" y="231775"/>
                  </a:lnTo>
                  <a:lnTo>
                    <a:pt x="425450" y="231775"/>
                  </a:lnTo>
                  <a:lnTo>
                    <a:pt x="533400" y="228600"/>
                  </a:lnTo>
                  <a:lnTo>
                    <a:pt x="720725" y="206375"/>
                  </a:lnTo>
                  <a:lnTo>
                    <a:pt x="885825" y="177800"/>
                  </a:lnTo>
                  <a:lnTo>
                    <a:pt x="1044575" y="146050"/>
                  </a:lnTo>
                  <a:lnTo>
                    <a:pt x="1231900" y="98425"/>
                  </a:lnTo>
                  <a:lnTo>
                    <a:pt x="1285875" y="82550"/>
                  </a:lnTo>
                  <a:lnTo>
                    <a:pt x="1346200" y="57150"/>
                  </a:lnTo>
                  <a:lnTo>
                    <a:pt x="1374775" y="44450"/>
                  </a:lnTo>
                  <a:lnTo>
                    <a:pt x="1416050" y="25400"/>
                  </a:lnTo>
                  <a:lnTo>
                    <a:pt x="1454150" y="0"/>
                  </a:lnTo>
                  <a:lnTo>
                    <a:pt x="1470025" y="0"/>
                  </a:lnTo>
                  <a:lnTo>
                    <a:pt x="1504950" y="12700"/>
                  </a:lnTo>
                  <a:lnTo>
                    <a:pt x="1555750" y="41275"/>
                  </a:lnTo>
                  <a:lnTo>
                    <a:pt x="1600200" y="73025"/>
                  </a:lnTo>
                  <a:lnTo>
                    <a:pt x="1679575" y="139700"/>
                  </a:lnTo>
                  <a:lnTo>
                    <a:pt x="1727200" y="180975"/>
                  </a:lnTo>
                  <a:lnTo>
                    <a:pt x="1752600" y="203200"/>
                  </a:lnTo>
                  <a:lnTo>
                    <a:pt x="1758950" y="219075"/>
                  </a:lnTo>
                  <a:lnTo>
                    <a:pt x="1758950" y="238125"/>
                  </a:lnTo>
                  <a:lnTo>
                    <a:pt x="1749425" y="266700"/>
                  </a:lnTo>
                  <a:lnTo>
                    <a:pt x="1724025" y="304800"/>
                  </a:lnTo>
                  <a:lnTo>
                    <a:pt x="1689100" y="342900"/>
                  </a:lnTo>
                  <a:lnTo>
                    <a:pt x="1673225" y="409575"/>
                  </a:lnTo>
                  <a:lnTo>
                    <a:pt x="1654175" y="508000"/>
                  </a:lnTo>
                  <a:lnTo>
                    <a:pt x="1631950" y="625475"/>
                  </a:lnTo>
                  <a:lnTo>
                    <a:pt x="1606550" y="784225"/>
                  </a:lnTo>
                  <a:lnTo>
                    <a:pt x="1597025" y="850900"/>
                  </a:lnTo>
                  <a:lnTo>
                    <a:pt x="1587500" y="1016000"/>
                  </a:lnTo>
                  <a:lnTo>
                    <a:pt x="1574800" y="1343025"/>
                  </a:lnTo>
                  <a:lnTo>
                    <a:pt x="1574800" y="1492250"/>
                  </a:lnTo>
                  <a:lnTo>
                    <a:pt x="1577975" y="1590675"/>
                  </a:lnTo>
                  <a:lnTo>
                    <a:pt x="1581150" y="1660525"/>
                  </a:lnTo>
                  <a:lnTo>
                    <a:pt x="1587500" y="1739900"/>
                  </a:lnTo>
                  <a:lnTo>
                    <a:pt x="1597025" y="1822450"/>
                  </a:lnTo>
                  <a:lnTo>
                    <a:pt x="1597025" y="1854200"/>
                  </a:lnTo>
                  <a:lnTo>
                    <a:pt x="1593850" y="1917700"/>
                  </a:lnTo>
                  <a:lnTo>
                    <a:pt x="1587500" y="1971675"/>
                  </a:lnTo>
                  <a:lnTo>
                    <a:pt x="1571625" y="2035175"/>
                  </a:lnTo>
                  <a:lnTo>
                    <a:pt x="1552575" y="2092325"/>
                  </a:lnTo>
                  <a:lnTo>
                    <a:pt x="1533525" y="2133600"/>
                  </a:lnTo>
                  <a:lnTo>
                    <a:pt x="1501775" y="2190750"/>
                  </a:lnTo>
                  <a:lnTo>
                    <a:pt x="1447800" y="2257425"/>
                  </a:lnTo>
                  <a:lnTo>
                    <a:pt x="1419225" y="2282825"/>
                  </a:lnTo>
                  <a:lnTo>
                    <a:pt x="1387475" y="2298700"/>
                  </a:lnTo>
                  <a:lnTo>
                    <a:pt x="1362075" y="2298700"/>
                  </a:lnTo>
                  <a:lnTo>
                    <a:pt x="1339850" y="2289175"/>
                  </a:lnTo>
                  <a:lnTo>
                    <a:pt x="1314450" y="2263775"/>
                  </a:lnTo>
                  <a:lnTo>
                    <a:pt x="1301750" y="2244725"/>
                  </a:lnTo>
                  <a:lnTo>
                    <a:pt x="1349375" y="1835150"/>
                  </a:lnTo>
                  <a:lnTo>
                    <a:pt x="1355725" y="1711325"/>
                  </a:lnTo>
                  <a:cubicBezTo>
                    <a:pt x="1357842" y="1517650"/>
                    <a:pt x="1359958" y="1323975"/>
                    <a:pt x="1362075" y="111125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5A77BEBB-71C8-455A-A64E-824E55BDB529}"/>
                </a:ext>
              </a:extLst>
            </p:cNvPr>
            <p:cNvSpPr/>
            <p:nvPr/>
          </p:nvSpPr>
          <p:spPr>
            <a:xfrm>
              <a:off x="3162300" y="2462213"/>
              <a:ext cx="779463" cy="361950"/>
            </a:xfrm>
            <a:custGeom>
              <a:avLst/>
              <a:gdLst>
                <a:gd name="connsiteX0" fmla="*/ 311944 w 778669"/>
                <a:gd name="connsiteY0" fmla="*/ 264318 h 361950"/>
                <a:gd name="connsiteX1" fmla="*/ 261938 w 778669"/>
                <a:gd name="connsiteY1" fmla="*/ 233362 h 361950"/>
                <a:gd name="connsiteX2" fmla="*/ 207169 w 778669"/>
                <a:gd name="connsiteY2" fmla="*/ 195262 h 361950"/>
                <a:gd name="connsiteX3" fmla="*/ 147638 w 778669"/>
                <a:gd name="connsiteY3" fmla="*/ 152400 h 361950"/>
                <a:gd name="connsiteX4" fmla="*/ 61913 w 778669"/>
                <a:gd name="connsiteY4" fmla="*/ 85725 h 361950"/>
                <a:gd name="connsiteX5" fmla="*/ 19050 w 778669"/>
                <a:gd name="connsiteY5" fmla="*/ 52387 h 361950"/>
                <a:gd name="connsiteX6" fmla="*/ 2381 w 778669"/>
                <a:gd name="connsiteY6" fmla="*/ 30956 h 361950"/>
                <a:gd name="connsiteX7" fmla="*/ 0 w 778669"/>
                <a:gd name="connsiteY7" fmla="*/ 9525 h 361950"/>
                <a:gd name="connsiteX8" fmla="*/ 4763 w 778669"/>
                <a:gd name="connsiteY8" fmla="*/ 0 h 361950"/>
                <a:gd name="connsiteX9" fmla="*/ 26194 w 778669"/>
                <a:gd name="connsiteY9" fmla="*/ 0 h 361950"/>
                <a:gd name="connsiteX10" fmla="*/ 97631 w 778669"/>
                <a:gd name="connsiteY10" fmla="*/ 9525 h 361950"/>
                <a:gd name="connsiteX11" fmla="*/ 200025 w 778669"/>
                <a:gd name="connsiteY11" fmla="*/ 21431 h 361950"/>
                <a:gd name="connsiteX12" fmla="*/ 304800 w 778669"/>
                <a:gd name="connsiteY12" fmla="*/ 26193 h 361950"/>
                <a:gd name="connsiteX13" fmla="*/ 383381 w 778669"/>
                <a:gd name="connsiteY13" fmla="*/ 26193 h 361950"/>
                <a:gd name="connsiteX14" fmla="*/ 414338 w 778669"/>
                <a:gd name="connsiteY14" fmla="*/ 30956 h 361950"/>
                <a:gd name="connsiteX15" fmla="*/ 483394 w 778669"/>
                <a:gd name="connsiteY15" fmla="*/ 59531 h 361950"/>
                <a:gd name="connsiteX16" fmla="*/ 576263 w 778669"/>
                <a:gd name="connsiteY16" fmla="*/ 107156 h 361950"/>
                <a:gd name="connsiteX17" fmla="*/ 626269 w 778669"/>
                <a:gd name="connsiteY17" fmla="*/ 138112 h 361950"/>
                <a:gd name="connsiteX18" fmla="*/ 671513 w 778669"/>
                <a:gd name="connsiteY18" fmla="*/ 171450 h 361950"/>
                <a:gd name="connsiteX19" fmla="*/ 721519 w 778669"/>
                <a:gd name="connsiteY19" fmla="*/ 214312 h 361950"/>
                <a:gd name="connsiteX20" fmla="*/ 752475 w 778669"/>
                <a:gd name="connsiteY20" fmla="*/ 247650 h 361950"/>
                <a:gd name="connsiteX21" fmla="*/ 771525 w 778669"/>
                <a:gd name="connsiteY21" fmla="*/ 269081 h 361950"/>
                <a:gd name="connsiteX22" fmla="*/ 778669 w 778669"/>
                <a:gd name="connsiteY22" fmla="*/ 283368 h 361950"/>
                <a:gd name="connsiteX23" fmla="*/ 778669 w 778669"/>
                <a:gd name="connsiteY23" fmla="*/ 292893 h 361950"/>
                <a:gd name="connsiteX24" fmla="*/ 771525 w 778669"/>
                <a:gd name="connsiteY24" fmla="*/ 314325 h 361950"/>
                <a:gd name="connsiteX25" fmla="*/ 754856 w 778669"/>
                <a:gd name="connsiteY25" fmla="*/ 335756 h 361950"/>
                <a:gd name="connsiteX26" fmla="*/ 721519 w 778669"/>
                <a:gd name="connsiteY26" fmla="*/ 354806 h 361950"/>
                <a:gd name="connsiteX27" fmla="*/ 692944 w 778669"/>
                <a:gd name="connsiteY27" fmla="*/ 361950 h 361950"/>
                <a:gd name="connsiteX28" fmla="*/ 609600 w 778669"/>
                <a:gd name="connsiteY28" fmla="*/ 357187 h 361950"/>
                <a:gd name="connsiteX29" fmla="*/ 521494 w 778669"/>
                <a:gd name="connsiteY29" fmla="*/ 342900 h 361950"/>
                <a:gd name="connsiteX30" fmla="*/ 459581 w 778669"/>
                <a:gd name="connsiteY30" fmla="*/ 326231 h 361950"/>
                <a:gd name="connsiteX31" fmla="*/ 311944 w 778669"/>
                <a:gd name="connsiteY31" fmla="*/ 26431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8669" h="361950">
                  <a:moveTo>
                    <a:pt x="311944" y="264318"/>
                  </a:moveTo>
                  <a:lnTo>
                    <a:pt x="261938" y="233362"/>
                  </a:lnTo>
                  <a:lnTo>
                    <a:pt x="207169" y="195262"/>
                  </a:lnTo>
                  <a:lnTo>
                    <a:pt x="147638" y="152400"/>
                  </a:lnTo>
                  <a:lnTo>
                    <a:pt x="61913" y="85725"/>
                  </a:lnTo>
                  <a:lnTo>
                    <a:pt x="19050" y="52387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6194" y="0"/>
                  </a:lnTo>
                  <a:lnTo>
                    <a:pt x="97631" y="9525"/>
                  </a:lnTo>
                  <a:lnTo>
                    <a:pt x="200025" y="21431"/>
                  </a:lnTo>
                  <a:lnTo>
                    <a:pt x="304800" y="26193"/>
                  </a:lnTo>
                  <a:lnTo>
                    <a:pt x="383381" y="26193"/>
                  </a:lnTo>
                  <a:lnTo>
                    <a:pt x="414338" y="30956"/>
                  </a:lnTo>
                  <a:lnTo>
                    <a:pt x="483394" y="59531"/>
                  </a:lnTo>
                  <a:lnTo>
                    <a:pt x="576263" y="107156"/>
                  </a:lnTo>
                  <a:lnTo>
                    <a:pt x="626269" y="138112"/>
                  </a:lnTo>
                  <a:lnTo>
                    <a:pt x="671513" y="171450"/>
                  </a:lnTo>
                  <a:lnTo>
                    <a:pt x="721519" y="214312"/>
                  </a:lnTo>
                  <a:lnTo>
                    <a:pt x="752475" y="247650"/>
                  </a:lnTo>
                  <a:lnTo>
                    <a:pt x="771525" y="269081"/>
                  </a:lnTo>
                  <a:lnTo>
                    <a:pt x="778669" y="283368"/>
                  </a:lnTo>
                  <a:lnTo>
                    <a:pt x="778669" y="292893"/>
                  </a:lnTo>
                  <a:lnTo>
                    <a:pt x="771525" y="314325"/>
                  </a:lnTo>
                  <a:lnTo>
                    <a:pt x="754856" y="335756"/>
                  </a:lnTo>
                  <a:lnTo>
                    <a:pt x="721519" y="354806"/>
                  </a:lnTo>
                  <a:lnTo>
                    <a:pt x="692944" y="361950"/>
                  </a:lnTo>
                  <a:lnTo>
                    <a:pt x="609600" y="357187"/>
                  </a:lnTo>
                  <a:lnTo>
                    <a:pt x="521494" y="342900"/>
                  </a:lnTo>
                  <a:lnTo>
                    <a:pt x="459581" y="326231"/>
                  </a:lnTo>
                  <a:lnTo>
                    <a:pt x="311944" y="2643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FD5EC02E-657F-4D97-A01E-079A1335EABC}"/>
                </a:ext>
              </a:extLst>
            </p:cNvPr>
            <p:cNvSpPr/>
            <p:nvPr/>
          </p:nvSpPr>
          <p:spPr>
            <a:xfrm>
              <a:off x="3011488" y="3055938"/>
              <a:ext cx="1209675" cy="793750"/>
            </a:xfrm>
            <a:custGeom>
              <a:avLst/>
              <a:gdLst>
                <a:gd name="connsiteX0" fmla="*/ 890588 w 1209675"/>
                <a:gd name="connsiteY0" fmla="*/ 316706 h 795337"/>
                <a:gd name="connsiteX1" fmla="*/ 752475 w 1209675"/>
                <a:gd name="connsiteY1" fmla="*/ 435769 h 795337"/>
                <a:gd name="connsiteX2" fmla="*/ 616744 w 1209675"/>
                <a:gd name="connsiteY2" fmla="*/ 547687 h 795337"/>
                <a:gd name="connsiteX3" fmla="*/ 492919 w 1209675"/>
                <a:gd name="connsiteY3" fmla="*/ 654844 h 795337"/>
                <a:gd name="connsiteX4" fmla="*/ 426244 w 1209675"/>
                <a:gd name="connsiteY4" fmla="*/ 711994 h 795337"/>
                <a:gd name="connsiteX5" fmla="*/ 409575 w 1209675"/>
                <a:gd name="connsiteY5" fmla="*/ 738187 h 795337"/>
                <a:gd name="connsiteX6" fmla="*/ 385763 w 1209675"/>
                <a:gd name="connsiteY6" fmla="*/ 764381 h 795337"/>
                <a:gd name="connsiteX7" fmla="*/ 357188 w 1209675"/>
                <a:gd name="connsiteY7" fmla="*/ 783431 h 795337"/>
                <a:gd name="connsiteX8" fmla="*/ 326232 w 1209675"/>
                <a:gd name="connsiteY8" fmla="*/ 795337 h 795337"/>
                <a:gd name="connsiteX9" fmla="*/ 297657 w 1209675"/>
                <a:gd name="connsiteY9" fmla="*/ 795337 h 795337"/>
                <a:gd name="connsiteX10" fmla="*/ 276225 w 1209675"/>
                <a:gd name="connsiteY10" fmla="*/ 785812 h 795337"/>
                <a:gd name="connsiteX11" fmla="*/ 233363 w 1209675"/>
                <a:gd name="connsiteY11" fmla="*/ 757237 h 795337"/>
                <a:gd name="connsiteX12" fmla="*/ 195263 w 1209675"/>
                <a:gd name="connsiteY12" fmla="*/ 728662 h 795337"/>
                <a:gd name="connsiteX13" fmla="*/ 138113 w 1209675"/>
                <a:gd name="connsiteY13" fmla="*/ 678656 h 795337"/>
                <a:gd name="connsiteX14" fmla="*/ 97632 w 1209675"/>
                <a:gd name="connsiteY14" fmla="*/ 631031 h 795337"/>
                <a:gd name="connsiteX15" fmla="*/ 61913 w 1209675"/>
                <a:gd name="connsiteY15" fmla="*/ 581025 h 795337"/>
                <a:gd name="connsiteX16" fmla="*/ 19050 w 1209675"/>
                <a:gd name="connsiteY16" fmla="*/ 492919 h 795337"/>
                <a:gd name="connsiteX17" fmla="*/ 4763 w 1209675"/>
                <a:gd name="connsiteY17" fmla="*/ 447675 h 795337"/>
                <a:gd name="connsiteX18" fmla="*/ 0 w 1209675"/>
                <a:gd name="connsiteY18" fmla="*/ 414337 h 795337"/>
                <a:gd name="connsiteX19" fmla="*/ 7144 w 1209675"/>
                <a:gd name="connsiteY19" fmla="*/ 404812 h 795337"/>
                <a:gd name="connsiteX20" fmla="*/ 28575 w 1209675"/>
                <a:gd name="connsiteY20" fmla="*/ 404812 h 795337"/>
                <a:gd name="connsiteX21" fmla="*/ 47625 w 1209675"/>
                <a:gd name="connsiteY21" fmla="*/ 411956 h 795337"/>
                <a:gd name="connsiteX22" fmla="*/ 76200 w 1209675"/>
                <a:gd name="connsiteY22" fmla="*/ 431006 h 795337"/>
                <a:gd name="connsiteX23" fmla="*/ 92869 w 1209675"/>
                <a:gd name="connsiteY23" fmla="*/ 442912 h 795337"/>
                <a:gd name="connsiteX24" fmla="*/ 121444 w 1209675"/>
                <a:gd name="connsiteY24" fmla="*/ 454819 h 795337"/>
                <a:gd name="connsiteX25" fmla="*/ 154782 w 1209675"/>
                <a:gd name="connsiteY25" fmla="*/ 461962 h 795337"/>
                <a:gd name="connsiteX26" fmla="*/ 180975 w 1209675"/>
                <a:gd name="connsiteY26" fmla="*/ 464344 h 795337"/>
                <a:gd name="connsiteX27" fmla="*/ 214313 w 1209675"/>
                <a:gd name="connsiteY27" fmla="*/ 464344 h 795337"/>
                <a:gd name="connsiteX28" fmla="*/ 257175 w 1209675"/>
                <a:gd name="connsiteY28" fmla="*/ 461962 h 795337"/>
                <a:gd name="connsiteX29" fmla="*/ 295275 w 1209675"/>
                <a:gd name="connsiteY29" fmla="*/ 452437 h 795337"/>
                <a:gd name="connsiteX30" fmla="*/ 445294 w 1209675"/>
                <a:gd name="connsiteY30" fmla="*/ 383381 h 795337"/>
                <a:gd name="connsiteX31" fmla="*/ 745332 w 1209675"/>
                <a:gd name="connsiteY31" fmla="*/ 233362 h 795337"/>
                <a:gd name="connsiteX32" fmla="*/ 1057275 w 1209675"/>
                <a:gd name="connsiteY32" fmla="*/ 64294 h 795337"/>
                <a:gd name="connsiteX33" fmla="*/ 1152525 w 1209675"/>
                <a:gd name="connsiteY33" fmla="*/ 11906 h 795337"/>
                <a:gd name="connsiteX34" fmla="*/ 1181100 w 1209675"/>
                <a:gd name="connsiteY34" fmla="*/ 0 h 795337"/>
                <a:gd name="connsiteX35" fmla="*/ 1197769 w 1209675"/>
                <a:gd name="connsiteY35" fmla="*/ 0 h 795337"/>
                <a:gd name="connsiteX36" fmla="*/ 1204913 w 1209675"/>
                <a:gd name="connsiteY36" fmla="*/ 2381 h 795337"/>
                <a:gd name="connsiteX37" fmla="*/ 1209675 w 1209675"/>
                <a:gd name="connsiteY37" fmla="*/ 11906 h 795337"/>
                <a:gd name="connsiteX38" fmla="*/ 1204913 w 1209675"/>
                <a:gd name="connsiteY38" fmla="*/ 30956 h 795337"/>
                <a:gd name="connsiteX39" fmla="*/ 1195388 w 1209675"/>
                <a:gd name="connsiteY39" fmla="*/ 52387 h 795337"/>
                <a:gd name="connsiteX40" fmla="*/ 1171575 w 1209675"/>
                <a:gd name="connsiteY40" fmla="*/ 76200 h 795337"/>
                <a:gd name="connsiteX41" fmla="*/ 1028700 w 1209675"/>
                <a:gd name="connsiteY41" fmla="*/ 200025 h 795337"/>
                <a:gd name="connsiteX42" fmla="*/ 890588 w 1209675"/>
                <a:gd name="connsiteY42" fmla="*/ 316706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09675" h="795337">
                  <a:moveTo>
                    <a:pt x="890588" y="316706"/>
                  </a:moveTo>
                  <a:lnTo>
                    <a:pt x="752475" y="435769"/>
                  </a:lnTo>
                  <a:lnTo>
                    <a:pt x="616744" y="547687"/>
                  </a:lnTo>
                  <a:lnTo>
                    <a:pt x="492919" y="654844"/>
                  </a:lnTo>
                  <a:lnTo>
                    <a:pt x="426244" y="711994"/>
                  </a:lnTo>
                  <a:lnTo>
                    <a:pt x="409575" y="738187"/>
                  </a:lnTo>
                  <a:lnTo>
                    <a:pt x="385763" y="764381"/>
                  </a:lnTo>
                  <a:lnTo>
                    <a:pt x="357188" y="783431"/>
                  </a:lnTo>
                  <a:lnTo>
                    <a:pt x="326232" y="795337"/>
                  </a:lnTo>
                  <a:lnTo>
                    <a:pt x="297657" y="795337"/>
                  </a:lnTo>
                  <a:lnTo>
                    <a:pt x="276225" y="785812"/>
                  </a:lnTo>
                  <a:lnTo>
                    <a:pt x="233363" y="757237"/>
                  </a:lnTo>
                  <a:lnTo>
                    <a:pt x="195263" y="728662"/>
                  </a:lnTo>
                  <a:lnTo>
                    <a:pt x="138113" y="678656"/>
                  </a:lnTo>
                  <a:lnTo>
                    <a:pt x="97632" y="631031"/>
                  </a:lnTo>
                  <a:lnTo>
                    <a:pt x="61913" y="581025"/>
                  </a:lnTo>
                  <a:lnTo>
                    <a:pt x="19050" y="492919"/>
                  </a:lnTo>
                  <a:lnTo>
                    <a:pt x="4763" y="447675"/>
                  </a:lnTo>
                  <a:lnTo>
                    <a:pt x="0" y="414337"/>
                  </a:lnTo>
                  <a:lnTo>
                    <a:pt x="7144" y="404812"/>
                  </a:lnTo>
                  <a:lnTo>
                    <a:pt x="28575" y="404812"/>
                  </a:lnTo>
                  <a:lnTo>
                    <a:pt x="47625" y="411956"/>
                  </a:lnTo>
                  <a:lnTo>
                    <a:pt x="76200" y="431006"/>
                  </a:lnTo>
                  <a:lnTo>
                    <a:pt x="92869" y="442912"/>
                  </a:lnTo>
                  <a:lnTo>
                    <a:pt x="121444" y="454819"/>
                  </a:lnTo>
                  <a:lnTo>
                    <a:pt x="154782" y="461962"/>
                  </a:lnTo>
                  <a:lnTo>
                    <a:pt x="180975" y="464344"/>
                  </a:lnTo>
                  <a:lnTo>
                    <a:pt x="214313" y="464344"/>
                  </a:lnTo>
                  <a:lnTo>
                    <a:pt x="257175" y="461962"/>
                  </a:lnTo>
                  <a:lnTo>
                    <a:pt x="295275" y="452437"/>
                  </a:lnTo>
                  <a:lnTo>
                    <a:pt x="445294" y="383381"/>
                  </a:lnTo>
                  <a:lnTo>
                    <a:pt x="745332" y="233362"/>
                  </a:lnTo>
                  <a:lnTo>
                    <a:pt x="1057275" y="64294"/>
                  </a:lnTo>
                  <a:lnTo>
                    <a:pt x="1152525" y="11906"/>
                  </a:lnTo>
                  <a:lnTo>
                    <a:pt x="1181100" y="0"/>
                  </a:lnTo>
                  <a:lnTo>
                    <a:pt x="1197769" y="0"/>
                  </a:lnTo>
                  <a:lnTo>
                    <a:pt x="1204913" y="2381"/>
                  </a:lnTo>
                  <a:lnTo>
                    <a:pt x="1209675" y="11906"/>
                  </a:lnTo>
                  <a:lnTo>
                    <a:pt x="1204913" y="30956"/>
                  </a:lnTo>
                  <a:lnTo>
                    <a:pt x="1195388" y="52387"/>
                  </a:lnTo>
                  <a:lnTo>
                    <a:pt x="1171575" y="76200"/>
                  </a:lnTo>
                  <a:lnTo>
                    <a:pt x="1028700" y="200025"/>
                  </a:lnTo>
                  <a:lnTo>
                    <a:pt x="890588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06A0019A-8257-427E-BD5E-0936E22EEA34}"/>
                </a:ext>
              </a:extLst>
            </p:cNvPr>
            <p:cNvSpPr/>
            <p:nvPr/>
          </p:nvSpPr>
          <p:spPr>
            <a:xfrm>
              <a:off x="5124450" y="1685925"/>
              <a:ext cx="1790700" cy="2486025"/>
            </a:xfrm>
            <a:custGeom>
              <a:avLst/>
              <a:gdLst>
                <a:gd name="connsiteX0" fmla="*/ 962025 w 1790700"/>
                <a:gd name="connsiteY0" fmla="*/ 346075 h 2486025"/>
                <a:gd name="connsiteX1" fmla="*/ 676275 w 1790700"/>
                <a:gd name="connsiteY1" fmla="*/ 428625 h 2486025"/>
                <a:gd name="connsiteX2" fmla="*/ 469900 w 1790700"/>
                <a:gd name="connsiteY2" fmla="*/ 498475 h 2486025"/>
                <a:gd name="connsiteX3" fmla="*/ 384175 w 1790700"/>
                <a:gd name="connsiteY3" fmla="*/ 530225 h 2486025"/>
                <a:gd name="connsiteX4" fmla="*/ 361950 w 1790700"/>
                <a:gd name="connsiteY4" fmla="*/ 530225 h 2486025"/>
                <a:gd name="connsiteX5" fmla="*/ 346075 w 1790700"/>
                <a:gd name="connsiteY5" fmla="*/ 520700 h 2486025"/>
                <a:gd name="connsiteX6" fmla="*/ 269875 w 1790700"/>
                <a:gd name="connsiteY6" fmla="*/ 476250 h 2486025"/>
                <a:gd name="connsiteX7" fmla="*/ 190500 w 1790700"/>
                <a:gd name="connsiteY7" fmla="*/ 425450 h 2486025"/>
                <a:gd name="connsiteX8" fmla="*/ 123825 w 1790700"/>
                <a:gd name="connsiteY8" fmla="*/ 371475 h 2486025"/>
                <a:gd name="connsiteX9" fmla="*/ 82550 w 1790700"/>
                <a:gd name="connsiteY9" fmla="*/ 327025 h 2486025"/>
                <a:gd name="connsiteX10" fmla="*/ 44450 w 1790700"/>
                <a:gd name="connsiteY10" fmla="*/ 282575 h 2486025"/>
                <a:gd name="connsiteX11" fmla="*/ 15875 w 1790700"/>
                <a:gd name="connsiteY11" fmla="*/ 241300 h 2486025"/>
                <a:gd name="connsiteX12" fmla="*/ 3175 w 1790700"/>
                <a:gd name="connsiteY12" fmla="*/ 209550 h 2486025"/>
                <a:gd name="connsiteX13" fmla="*/ 0 w 1790700"/>
                <a:gd name="connsiteY13" fmla="*/ 168275 h 2486025"/>
                <a:gd name="connsiteX14" fmla="*/ 9525 w 1790700"/>
                <a:gd name="connsiteY14" fmla="*/ 139700 h 2486025"/>
                <a:gd name="connsiteX15" fmla="*/ 22225 w 1790700"/>
                <a:gd name="connsiteY15" fmla="*/ 136525 h 2486025"/>
                <a:gd name="connsiteX16" fmla="*/ 47625 w 1790700"/>
                <a:gd name="connsiteY16" fmla="*/ 146050 h 2486025"/>
                <a:gd name="connsiteX17" fmla="*/ 114300 w 1790700"/>
                <a:gd name="connsiteY17" fmla="*/ 180975 h 2486025"/>
                <a:gd name="connsiteX18" fmla="*/ 177800 w 1790700"/>
                <a:gd name="connsiteY18" fmla="*/ 212725 h 2486025"/>
                <a:gd name="connsiteX19" fmla="*/ 234950 w 1790700"/>
                <a:gd name="connsiteY19" fmla="*/ 234950 h 2486025"/>
                <a:gd name="connsiteX20" fmla="*/ 320675 w 1790700"/>
                <a:gd name="connsiteY20" fmla="*/ 260350 h 2486025"/>
                <a:gd name="connsiteX21" fmla="*/ 368300 w 1790700"/>
                <a:gd name="connsiteY21" fmla="*/ 266700 h 2486025"/>
                <a:gd name="connsiteX22" fmla="*/ 419100 w 1790700"/>
                <a:gd name="connsiteY22" fmla="*/ 266700 h 2486025"/>
                <a:gd name="connsiteX23" fmla="*/ 476250 w 1790700"/>
                <a:gd name="connsiteY23" fmla="*/ 260350 h 2486025"/>
                <a:gd name="connsiteX24" fmla="*/ 676275 w 1790700"/>
                <a:gd name="connsiteY24" fmla="*/ 222250 h 2486025"/>
                <a:gd name="connsiteX25" fmla="*/ 987425 w 1790700"/>
                <a:gd name="connsiteY25" fmla="*/ 139700 h 2486025"/>
                <a:gd name="connsiteX26" fmla="*/ 1336675 w 1790700"/>
                <a:gd name="connsiteY26" fmla="*/ 41275 h 2486025"/>
                <a:gd name="connsiteX27" fmla="*/ 1463675 w 1790700"/>
                <a:gd name="connsiteY27" fmla="*/ 0 h 2486025"/>
                <a:gd name="connsiteX28" fmla="*/ 1473200 w 1790700"/>
                <a:gd name="connsiteY28" fmla="*/ 0 h 2486025"/>
                <a:gd name="connsiteX29" fmla="*/ 1508125 w 1790700"/>
                <a:gd name="connsiteY29" fmla="*/ 19050 h 2486025"/>
                <a:gd name="connsiteX30" fmla="*/ 1606550 w 1790700"/>
                <a:gd name="connsiteY30" fmla="*/ 73025 h 2486025"/>
                <a:gd name="connsiteX31" fmla="*/ 1730375 w 1790700"/>
                <a:gd name="connsiteY31" fmla="*/ 139700 h 2486025"/>
                <a:gd name="connsiteX32" fmla="*/ 1762125 w 1790700"/>
                <a:gd name="connsiteY32" fmla="*/ 155575 h 2486025"/>
                <a:gd name="connsiteX33" fmla="*/ 1771650 w 1790700"/>
                <a:gd name="connsiteY33" fmla="*/ 171450 h 2486025"/>
                <a:gd name="connsiteX34" fmla="*/ 1784350 w 1790700"/>
                <a:gd name="connsiteY34" fmla="*/ 219075 h 2486025"/>
                <a:gd name="connsiteX35" fmla="*/ 1790700 w 1790700"/>
                <a:gd name="connsiteY35" fmla="*/ 257175 h 2486025"/>
                <a:gd name="connsiteX36" fmla="*/ 1790700 w 1790700"/>
                <a:gd name="connsiteY36" fmla="*/ 288925 h 2486025"/>
                <a:gd name="connsiteX37" fmla="*/ 1781175 w 1790700"/>
                <a:gd name="connsiteY37" fmla="*/ 333375 h 2486025"/>
                <a:gd name="connsiteX38" fmla="*/ 1762125 w 1790700"/>
                <a:gd name="connsiteY38" fmla="*/ 381000 h 2486025"/>
                <a:gd name="connsiteX39" fmla="*/ 1746250 w 1790700"/>
                <a:gd name="connsiteY39" fmla="*/ 428625 h 2486025"/>
                <a:gd name="connsiteX40" fmla="*/ 1739900 w 1790700"/>
                <a:gd name="connsiteY40" fmla="*/ 492125 h 2486025"/>
                <a:gd name="connsiteX41" fmla="*/ 1733550 w 1790700"/>
                <a:gd name="connsiteY41" fmla="*/ 603250 h 2486025"/>
                <a:gd name="connsiteX42" fmla="*/ 1724025 w 1790700"/>
                <a:gd name="connsiteY42" fmla="*/ 803275 h 2486025"/>
                <a:gd name="connsiteX43" fmla="*/ 1720850 w 1790700"/>
                <a:gd name="connsiteY43" fmla="*/ 974725 h 2486025"/>
                <a:gd name="connsiteX44" fmla="*/ 1727200 w 1790700"/>
                <a:gd name="connsiteY44" fmla="*/ 1244600 h 2486025"/>
                <a:gd name="connsiteX45" fmla="*/ 1736725 w 1790700"/>
                <a:gd name="connsiteY45" fmla="*/ 1447800 h 2486025"/>
                <a:gd name="connsiteX46" fmla="*/ 1749425 w 1790700"/>
                <a:gd name="connsiteY46" fmla="*/ 1625600 h 2486025"/>
                <a:gd name="connsiteX47" fmla="*/ 1765300 w 1790700"/>
                <a:gd name="connsiteY47" fmla="*/ 1800225 h 2486025"/>
                <a:gd name="connsiteX48" fmla="*/ 1781175 w 1790700"/>
                <a:gd name="connsiteY48" fmla="*/ 1949450 h 2486025"/>
                <a:gd name="connsiteX49" fmla="*/ 1781175 w 1790700"/>
                <a:gd name="connsiteY49" fmla="*/ 1978025 h 2486025"/>
                <a:gd name="connsiteX50" fmla="*/ 1743075 w 1790700"/>
                <a:gd name="connsiteY50" fmla="*/ 2101850 h 2486025"/>
                <a:gd name="connsiteX51" fmla="*/ 1708150 w 1790700"/>
                <a:gd name="connsiteY51" fmla="*/ 2187575 h 2486025"/>
                <a:gd name="connsiteX52" fmla="*/ 1663700 w 1790700"/>
                <a:gd name="connsiteY52" fmla="*/ 2292350 h 2486025"/>
                <a:gd name="connsiteX53" fmla="*/ 1600200 w 1790700"/>
                <a:gd name="connsiteY53" fmla="*/ 2406650 h 2486025"/>
                <a:gd name="connsiteX54" fmla="*/ 1552575 w 1790700"/>
                <a:gd name="connsiteY54" fmla="*/ 2470150 h 2486025"/>
                <a:gd name="connsiteX55" fmla="*/ 1533525 w 1790700"/>
                <a:gd name="connsiteY55" fmla="*/ 2486025 h 2486025"/>
                <a:gd name="connsiteX56" fmla="*/ 1517650 w 1790700"/>
                <a:gd name="connsiteY56" fmla="*/ 2486025 h 2486025"/>
                <a:gd name="connsiteX57" fmla="*/ 1495425 w 1790700"/>
                <a:gd name="connsiteY57" fmla="*/ 2470150 h 2486025"/>
                <a:gd name="connsiteX58" fmla="*/ 1473200 w 1790700"/>
                <a:gd name="connsiteY58" fmla="*/ 2438400 h 2486025"/>
                <a:gd name="connsiteX59" fmla="*/ 1492250 w 1790700"/>
                <a:gd name="connsiteY59" fmla="*/ 1946275 h 2486025"/>
                <a:gd name="connsiteX60" fmla="*/ 1492250 w 1790700"/>
                <a:gd name="connsiteY60" fmla="*/ 1590675 h 2486025"/>
                <a:gd name="connsiteX61" fmla="*/ 1489075 w 1790700"/>
                <a:gd name="connsiteY61" fmla="*/ 835025 h 2486025"/>
                <a:gd name="connsiteX62" fmla="*/ 1492250 w 1790700"/>
                <a:gd name="connsiteY62" fmla="*/ 336550 h 2486025"/>
                <a:gd name="connsiteX63" fmla="*/ 1489075 w 1790700"/>
                <a:gd name="connsiteY63" fmla="*/ 307975 h 2486025"/>
                <a:gd name="connsiteX64" fmla="*/ 1479550 w 1790700"/>
                <a:gd name="connsiteY64" fmla="*/ 282575 h 2486025"/>
                <a:gd name="connsiteX65" fmla="*/ 1470025 w 1790700"/>
                <a:gd name="connsiteY65" fmla="*/ 269875 h 2486025"/>
                <a:gd name="connsiteX66" fmla="*/ 1454150 w 1790700"/>
                <a:gd name="connsiteY66" fmla="*/ 260350 h 2486025"/>
                <a:gd name="connsiteX67" fmla="*/ 1431925 w 1790700"/>
                <a:gd name="connsiteY67" fmla="*/ 250825 h 2486025"/>
                <a:gd name="connsiteX68" fmla="*/ 1381125 w 1790700"/>
                <a:gd name="connsiteY68" fmla="*/ 244475 h 2486025"/>
                <a:gd name="connsiteX69" fmla="*/ 1266825 w 1790700"/>
                <a:gd name="connsiteY69" fmla="*/ 269875 h 2486025"/>
                <a:gd name="connsiteX70" fmla="*/ 962025 w 1790700"/>
                <a:gd name="connsiteY70" fmla="*/ 3460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90700" h="2486025">
                  <a:moveTo>
                    <a:pt x="962025" y="346075"/>
                  </a:moveTo>
                  <a:lnTo>
                    <a:pt x="676275" y="428625"/>
                  </a:lnTo>
                  <a:lnTo>
                    <a:pt x="469900" y="498475"/>
                  </a:lnTo>
                  <a:lnTo>
                    <a:pt x="384175" y="530225"/>
                  </a:lnTo>
                  <a:lnTo>
                    <a:pt x="361950" y="530225"/>
                  </a:lnTo>
                  <a:lnTo>
                    <a:pt x="346075" y="520700"/>
                  </a:lnTo>
                  <a:lnTo>
                    <a:pt x="269875" y="476250"/>
                  </a:lnTo>
                  <a:lnTo>
                    <a:pt x="190500" y="425450"/>
                  </a:lnTo>
                  <a:lnTo>
                    <a:pt x="123825" y="371475"/>
                  </a:lnTo>
                  <a:lnTo>
                    <a:pt x="82550" y="327025"/>
                  </a:lnTo>
                  <a:lnTo>
                    <a:pt x="44450" y="282575"/>
                  </a:lnTo>
                  <a:lnTo>
                    <a:pt x="15875" y="241300"/>
                  </a:lnTo>
                  <a:lnTo>
                    <a:pt x="3175" y="209550"/>
                  </a:lnTo>
                  <a:lnTo>
                    <a:pt x="0" y="168275"/>
                  </a:lnTo>
                  <a:lnTo>
                    <a:pt x="9525" y="139700"/>
                  </a:lnTo>
                  <a:lnTo>
                    <a:pt x="22225" y="136525"/>
                  </a:lnTo>
                  <a:lnTo>
                    <a:pt x="47625" y="146050"/>
                  </a:lnTo>
                  <a:lnTo>
                    <a:pt x="114300" y="180975"/>
                  </a:lnTo>
                  <a:lnTo>
                    <a:pt x="177800" y="212725"/>
                  </a:lnTo>
                  <a:lnTo>
                    <a:pt x="234950" y="234950"/>
                  </a:lnTo>
                  <a:lnTo>
                    <a:pt x="320675" y="260350"/>
                  </a:lnTo>
                  <a:lnTo>
                    <a:pt x="368300" y="266700"/>
                  </a:lnTo>
                  <a:lnTo>
                    <a:pt x="419100" y="266700"/>
                  </a:lnTo>
                  <a:lnTo>
                    <a:pt x="476250" y="260350"/>
                  </a:lnTo>
                  <a:lnTo>
                    <a:pt x="676275" y="222250"/>
                  </a:lnTo>
                  <a:lnTo>
                    <a:pt x="987425" y="139700"/>
                  </a:lnTo>
                  <a:lnTo>
                    <a:pt x="1336675" y="41275"/>
                  </a:lnTo>
                  <a:lnTo>
                    <a:pt x="1463675" y="0"/>
                  </a:lnTo>
                  <a:lnTo>
                    <a:pt x="1473200" y="0"/>
                  </a:lnTo>
                  <a:lnTo>
                    <a:pt x="1508125" y="19050"/>
                  </a:lnTo>
                  <a:lnTo>
                    <a:pt x="1606550" y="73025"/>
                  </a:lnTo>
                  <a:lnTo>
                    <a:pt x="1730375" y="139700"/>
                  </a:lnTo>
                  <a:lnTo>
                    <a:pt x="1762125" y="155575"/>
                  </a:lnTo>
                  <a:lnTo>
                    <a:pt x="1771650" y="171450"/>
                  </a:lnTo>
                  <a:lnTo>
                    <a:pt x="1784350" y="219075"/>
                  </a:lnTo>
                  <a:lnTo>
                    <a:pt x="1790700" y="257175"/>
                  </a:lnTo>
                  <a:lnTo>
                    <a:pt x="1790700" y="288925"/>
                  </a:lnTo>
                  <a:lnTo>
                    <a:pt x="1781175" y="333375"/>
                  </a:lnTo>
                  <a:lnTo>
                    <a:pt x="1762125" y="381000"/>
                  </a:lnTo>
                  <a:lnTo>
                    <a:pt x="1746250" y="428625"/>
                  </a:lnTo>
                  <a:lnTo>
                    <a:pt x="1739900" y="492125"/>
                  </a:lnTo>
                  <a:lnTo>
                    <a:pt x="1733550" y="603250"/>
                  </a:lnTo>
                  <a:lnTo>
                    <a:pt x="1724025" y="803275"/>
                  </a:lnTo>
                  <a:cubicBezTo>
                    <a:pt x="1722967" y="860425"/>
                    <a:pt x="1721908" y="917575"/>
                    <a:pt x="1720850" y="974725"/>
                  </a:cubicBezTo>
                  <a:lnTo>
                    <a:pt x="1727200" y="1244600"/>
                  </a:lnTo>
                  <a:lnTo>
                    <a:pt x="1736725" y="1447800"/>
                  </a:lnTo>
                  <a:lnTo>
                    <a:pt x="1749425" y="1625600"/>
                  </a:lnTo>
                  <a:lnTo>
                    <a:pt x="1765300" y="1800225"/>
                  </a:lnTo>
                  <a:lnTo>
                    <a:pt x="1781175" y="1949450"/>
                  </a:lnTo>
                  <a:lnTo>
                    <a:pt x="1781175" y="1978025"/>
                  </a:lnTo>
                  <a:lnTo>
                    <a:pt x="1743075" y="2101850"/>
                  </a:lnTo>
                  <a:lnTo>
                    <a:pt x="1708150" y="2187575"/>
                  </a:lnTo>
                  <a:lnTo>
                    <a:pt x="1663700" y="2292350"/>
                  </a:lnTo>
                  <a:lnTo>
                    <a:pt x="1600200" y="2406650"/>
                  </a:lnTo>
                  <a:lnTo>
                    <a:pt x="1552575" y="2470150"/>
                  </a:lnTo>
                  <a:lnTo>
                    <a:pt x="1533525" y="2486025"/>
                  </a:lnTo>
                  <a:lnTo>
                    <a:pt x="1517650" y="2486025"/>
                  </a:lnTo>
                  <a:lnTo>
                    <a:pt x="1495425" y="2470150"/>
                  </a:lnTo>
                  <a:lnTo>
                    <a:pt x="1473200" y="2438400"/>
                  </a:lnTo>
                  <a:lnTo>
                    <a:pt x="1492250" y="1946275"/>
                  </a:lnTo>
                  <a:lnTo>
                    <a:pt x="1492250" y="1590675"/>
                  </a:lnTo>
                  <a:cubicBezTo>
                    <a:pt x="1491192" y="1338792"/>
                    <a:pt x="1490133" y="1086908"/>
                    <a:pt x="1489075" y="835025"/>
                  </a:cubicBezTo>
                  <a:cubicBezTo>
                    <a:pt x="1490133" y="668867"/>
                    <a:pt x="1491192" y="502708"/>
                    <a:pt x="1492250" y="336550"/>
                  </a:cubicBezTo>
                  <a:lnTo>
                    <a:pt x="1489075" y="307975"/>
                  </a:lnTo>
                  <a:lnTo>
                    <a:pt x="1479550" y="282575"/>
                  </a:lnTo>
                  <a:lnTo>
                    <a:pt x="1470025" y="269875"/>
                  </a:lnTo>
                  <a:lnTo>
                    <a:pt x="1454150" y="260350"/>
                  </a:lnTo>
                  <a:lnTo>
                    <a:pt x="1431925" y="250825"/>
                  </a:lnTo>
                  <a:lnTo>
                    <a:pt x="1381125" y="244475"/>
                  </a:lnTo>
                  <a:lnTo>
                    <a:pt x="1266825" y="269875"/>
                  </a:lnTo>
                  <a:lnTo>
                    <a:pt x="962025" y="346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66DAD955-A96F-4795-8549-A4C6E8E4809F}"/>
                </a:ext>
              </a:extLst>
            </p:cNvPr>
            <p:cNvSpPr/>
            <p:nvPr/>
          </p:nvSpPr>
          <p:spPr>
            <a:xfrm>
              <a:off x="5262563" y="2386013"/>
              <a:ext cx="876300" cy="393700"/>
            </a:xfrm>
            <a:custGeom>
              <a:avLst/>
              <a:gdLst>
                <a:gd name="connsiteX0" fmla="*/ 459581 w 876300"/>
                <a:gd name="connsiteY0" fmla="*/ 328612 h 392906"/>
                <a:gd name="connsiteX1" fmla="*/ 361950 w 876300"/>
                <a:gd name="connsiteY1" fmla="*/ 297656 h 392906"/>
                <a:gd name="connsiteX2" fmla="*/ 300037 w 876300"/>
                <a:gd name="connsiteY2" fmla="*/ 276225 h 392906"/>
                <a:gd name="connsiteX3" fmla="*/ 261937 w 876300"/>
                <a:gd name="connsiteY3" fmla="*/ 259556 h 392906"/>
                <a:gd name="connsiteX4" fmla="*/ 221456 w 876300"/>
                <a:gd name="connsiteY4" fmla="*/ 235743 h 392906"/>
                <a:gd name="connsiteX5" fmla="*/ 154781 w 876300"/>
                <a:gd name="connsiteY5" fmla="*/ 185737 h 392906"/>
                <a:gd name="connsiteX6" fmla="*/ 83343 w 876300"/>
                <a:gd name="connsiteY6" fmla="*/ 123825 h 392906"/>
                <a:gd name="connsiteX7" fmla="*/ 30956 w 876300"/>
                <a:gd name="connsiteY7" fmla="*/ 76200 h 392906"/>
                <a:gd name="connsiteX8" fmla="*/ 11906 w 876300"/>
                <a:gd name="connsiteY8" fmla="*/ 54768 h 392906"/>
                <a:gd name="connsiteX9" fmla="*/ 0 w 876300"/>
                <a:gd name="connsiteY9" fmla="*/ 28575 h 392906"/>
                <a:gd name="connsiteX10" fmla="*/ 0 w 876300"/>
                <a:gd name="connsiteY10" fmla="*/ 9525 h 392906"/>
                <a:gd name="connsiteX11" fmla="*/ 7143 w 876300"/>
                <a:gd name="connsiteY11" fmla="*/ 0 h 392906"/>
                <a:gd name="connsiteX12" fmla="*/ 26193 w 876300"/>
                <a:gd name="connsiteY12" fmla="*/ 2381 h 392906"/>
                <a:gd name="connsiteX13" fmla="*/ 50006 w 876300"/>
                <a:gd name="connsiteY13" fmla="*/ 9525 h 392906"/>
                <a:gd name="connsiteX14" fmla="*/ 88106 w 876300"/>
                <a:gd name="connsiteY14" fmla="*/ 21431 h 392906"/>
                <a:gd name="connsiteX15" fmla="*/ 157162 w 876300"/>
                <a:gd name="connsiteY15" fmla="*/ 40481 h 392906"/>
                <a:gd name="connsiteX16" fmla="*/ 257175 w 876300"/>
                <a:gd name="connsiteY16" fmla="*/ 61912 h 392906"/>
                <a:gd name="connsiteX17" fmla="*/ 359568 w 876300"/>
                <a:gd name="connsiteY17" fmla="*/ 73818 h 392906"/>
                <a:gd name="connsiteX18" fmla="*/ 478631 w 876300"/>
                <a:gd name="connsiteY18" fmla="*/ 80962 h 392906"/>
                <a:gd name="connsiteX19" fmla="*/ 538162 w 876300"/>
                <a:gd name="connsiteY19" fmla="*/ 76200 h 392906"/>
                <a:gd name="connsiteX20" fmla="*/ 573881 w 876300"/>
                <a:gd name="connsiteY20" fmla="*/ 78581 h 392906"/>
                <a:gd name="connsiteX21" fmla="*/ 614362 w 876300"/>
                <a:gd name="connsiteY21" fmla="*/ 88106 h 392906"/>
                <a:gd name="connsiteX22" fmla="*/ 664368 w 876300"/>
                <a:gd name="connsiteY22" fmla="*/ 114300 h 392906"/>
                <a:gd name="connsiteX23" fmla="*/ 726281 w 876300"/>
                <a:gd name="connsiteY23" fmla="*/ 157162 h 392906"/>
                <a:gd name="connsiteX24" fmla="*/ 776287 w 876300"/>
                <a:gd name="connsiteY24" fmla="*/ 195262 h 392906"/>
                <a:gd name="connsiteX25" fmla="*/ 819150 w 876300"/>
                <a:gd name="connsiteY25" fmla="*/ 233362 h 392906"/>
                <a:gd name="connsiteX26" fmla="*/ 859631 w 876300"/>
                <a:gd name="connsiteY26" fmla="*/ 285750 h 392906"/>
                <a:gd name="connsiteX27" fmla="*/ 871537 w 876300"/>
                <a:gd name="connsiteY27" fmla="*/ 311943 h 392906"/>
                <a:gd name="connsiteX28" fmla="*/ 876300 w 876300"/>
                <a:gd name="connsiteY28" fmla="*/ 340518 h 392906"/>
                <a:gd name="connsiteX29" fmla="*/ 873918 w 876300"/>
                <a:gd name="connsiteY29" fmla="*/ 354806 h 392906"/>
                <a:gd name="connsiteX30" fmla="*/ 862012 w 876300"/>
                <a:gd name="connsiteY30" fmla="*/ 371475 h 392906"/>
                <a:gd name="connsiteX31" fmla="*/ 838200 w 876300"/>
                <a:gd name="connsiteY31" fmla="*/ 381000 h 392906"/>
                <a:gd name="connsiteX32" fmla="*/ 790575 w 876300"/>
                <a:gd name="connsiteY32" fmla="*/ 388143 h 392906"/>
                <a:gd name="connsiteX33" fmla="*/ 723900 w 876300"/>
                <a:gd name="connsiteY33" fmla="*/ 392906 h 392906"/>
                <a:gd name="connsiteX34" fmla="*/ 688181 w 876300"/>
                <a:gd name="connsiteY34" fmla="*/ 388143 h 392906"/>
                <a:gd name="connsiteX35" fmla="*/ 459581 w 876300"/>
                <a:gd name="connsiteY35" fmla="*/ 3286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392906">
                  <a:moveTo>
                    <a:pt x="459581" y="328612"/>
                  </a:moveTo>
                  <a:lnTo>
                    <a:pt x="361950" y="297656"/>
                  </a:lnTo>
                  <a:lnTo>
                    <a:pt x="300037" y="276225"/>
                  </a:lnTo>
                  <a:lnTo>
                    <a:pt x="261937" y="259556"/>
                  </a:lnTo>
                  <a:lnTo>
                    <a:pt x="221456" y="235743"/>
                  </a:lnTo>
                  <a:lnTo>
                    <a:pt x="154781" y="185737"/>
                  </a:lnTo>
                  <a:lnTo>
                    <a:pt x="83343" y="123825"/>
                  </a:lnTo>
                  <a:lnTo>
                    <a:pt x="30956" y="76200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2381"/>
                  </a:lnTo>
                  <a:lnTo>
                    <a:pt x="50006" y="9525"/>
                  </a:lnTo>
                  <a:lnTo>
                    <a:pt x="88106" y="21431"/>
                  </a:lnTo>
                  <a:lnTo>
                    <a:pt x="157162" y="40481"/>
                  </a:lnTo>
                  <a:lnTo>
                    <a:pt x="257175" y="61912"/>
                  </a:lnTo>
                  <a:lnTo>
                    <a:pt x="359568" y="73818"/>
                  </a:lnTo>
                  <a:lnTo>
                    <a:pt x="478631" y="80962"/>
                  </a:lnTo>
                  <a:lnTo>
                    <a:pt x="538162" y="76200"/>
                  </a:lnTo>
                  <a:lnTo>
                    <a:pt x="573881" y="78581"/>
                  </a:lnTo>
                  <a:lnTo>
                    <a:pt x="614362" y="88106"/>
                  </a:lnTo>
                  <a:lnTo>
                    <a:pt x="664368" y="114300"/>
                  </a:lnTo>
                  <a:lnTo>
                    <a:pt x="726281" y="157162"/>
                  </a:lnTo>
                  <a:lnTo>
                    <a:pt x="776287" y="195262"/>
                  </a:lnTo>
                  <a:lnTo>
                    <a:pt x="819150" y="233362"/>
                  </a:lnTo>
                  <a:lnTo>
                    <a:pt x="859631" y="285750"/>
                  </a:lnTo>
                  <a:lnTo>
                    <a:pt x="871537" y="311943"/>
                  </a:lnTo>
                  <a:lnTo>
                    <a:pt x="876300" y="340518"/>
                  </a:lnTo>
                  <a:lnTo>
                    <a:pt x="873918" y="354806"/>
                  </a:lnTo>
                  <a:lnTo>
                    <a:pt x="862012" y="371475"/>
                  </a:lnTo>
                  <a:lnTo>
                    <a:pt x="838200" y="381000"/>
                  </a:lnTo>
                  <a:lnTo>
                    <a:pt x="790575" y="388143"/>
                  </a:lnTo>
                  <a:lnTo>
                    <a:pt x="723900" y="392906"/>
                  </a:lnTo>
                  <a:lnTo>
                    <a:pt x="688181" y="388143"/>
                  </a:lnTo>
                  <a:lnTo>
                    <a:pt x="459581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82F44781-AF8C-47F9-8F2C-EEBA042253A9}"/>
                </a:ext>
              </a:extLst>
            </p:cNvPr>
            <p:cNvSpPr/>
            <p:nvPr/>
          </p:nvSpPr>
          <p:spPr>
            <a:xfrm>
              <a:off x="5256213" y="2989263"/>
              <a:ext cx="1039812" cy="717550"/>
            </a:xfrm>
            <a:custGeom>
              <a:avLst/>
              <a:gdLst>
                <a:gd name="connsiteX0" fmla="*/ 600075 w 1040606"/>
                <a:gd name="connsiteY0" fmla="*/ 221456 h 719137"/>
                <a:gd name="connsiteX1" fmla="*/ 378619 w 1040606"/>
                <a:gd name="connsiteY1" fmla="*/ 350044 h 719137"/>
                <a:gd name="connsiteX2" fmla="*/ 283369 w 1040606"/>
                <a:gd name="connsiteY2" fmla="*/ 407194 h 719137"/>
                <a:gd name="connsiteX3" fmla="*/ 257175 w 1040606"/>
                <a:gd name="connsiteY3" fmla="*/ 416719 h 719137"/>
                <a:gd name="connsiteX4" fmla="*/ 221456 w 1040606"/>
                <a:gd name="connsiteY4" fmla="*/ 419100 h 719137"/>
                <a:gd name="connsiteX5" fmla="*/ 173831 w 1040606"/>
                <a:gd name="connsiteY5" fmla="*/ 414337 h 719137"/>
                <a:gd name="connsiteX6" fmla="*/ 128587 w 1040606"/>
                <a:gd name="connsiteY6" fmla="*/ 397669 h 719137"/>
                <a:gd name="connsiteX7" fmla="*/ 90487 w 1040606"/>
                <a:gd name="connsiteY7" fmla="*/ 376237 h 719137"/>
                <a:gd name="connsiteX8" fmla="*/ 47625 w 1040606"/>
                <a:gd name="connsiteY8" fmla="*/ 333375 h 719137"/>
                <a:gd name="connsiteX9" fmla="*/ 38100 w 1040606"/>
                <a:gd name="connsiteY9" fmla="*/ 323850 h 719137"/>
                <a:gd name="connsiteX10" fmla="*/ 21431 w 1040606"/>
                <a:gd name="connsiteY10" fmla="*/ 314325 h 719137"/>
                <a:gd name="connsiteX11" fmla="*/ 7144 w 1040606"/>
                <a:gd name="connsiteY11" fmla="*/ 319087 h 719137"/>
                <a:gd name="connsiteX12" fmla="*/ 0 w 1040606"/>
                <a:gd name="connsiteY12" fmla="*/ 330994 h 719137"/>
                <a:gd name="connsiteX13" fmla="*/ 0 w 1040606"/>
                <a:gd name="connsiteY13" fmla="*/ 350044 h 719137"/>
                <a:gd name="connsiteX14" fmla="*/ 4762 w 1040606"/>
                <a:gd name="connsiteY14" fmla="*/ 390525 h 719137"/>
                <a:gd name="connsiteX15" fmla="*/ 11906 w 1040606"/>
                <a:gd name="connsiteY15" fmla="*/ 431006 h 719137"/>
                <a:gd name="connsiteX16" fmla="*/ 30956 w 1040606"/>
                <a:gd name="connsiteY16" fmla="*/ 483394 h 719137"/>
                <a:gd name="connsiteX17" fmla="*/ 52387 w 1040606"/>
                <a:gd name="connsiteY17" fmla="*/ 531019 h 719137"/>
                <a:gd name="connsiteX18" fmla="*/ 90487 w 1040606"/>
                <a:gd name="connsiteY18" fmla="*/ 590550 h 719137"/>
                <a:gd name="connsiteX19" fmla="*/ 121444 w 1040606"/>
                <a:gd name="connsiteY19" fmla="*/ 626269 h 719137"/>
                <a:gd name="connsiteX20" fmla="*/ 171450 w 1040606"/>
                <a:gd name="connsiteY20" fmla="*/ 664369 h 719137"/>
                <a:gd name="connsiteX21" fmla="*/ 230981 w 1040606"/>
                <a:gd name="connsiteY21" fmla="*/ 702469 h 719137"/>
                <a:gd name="connsiteX22" fmla="*/ 271462 w 1040606"/>
                <a:gd name="connsiteY22" fmla="*/ 716756 h 719137"/>
                <a:gd name="connsiteX23" fmla="*/ 290512 w 1040606"/>
                <a:gd name="connsiteY23" fmla="*/ 719137 h 719137"/>
                <a:gd name="connsiteX24" fmla="*/ 304800 w 1040606"/>
                <a:gd name="connsiteY24" fmla="*/ 714375 h 719137"/>
                <a:gd name="connsiteX25" fmla="*/ 347662 w 1040606"/>
                <a:gd name="connsiteY25" fmla="*/ 669131 h 719137"/>
                <a:gd name="connsiteX26" fmla="*/ 404812 w 1040606"/>
                <a:gd name="connsiteY26" fmla="*/ 595312 h 719137"/>
                <a:gd name="connsiteX27" fmla="*/ 431006 w 1040606"/>
                <a:gd name="connsiteY27" fmla="*/ 564356 h 719137"/>
                <a:gd name="connsiteX28" fmla="*/ 564356 w 1040606"/>
                <a:gd name="connsiteY28" fmla="*/ 454819 h 719137"/>
                <a:gd name="connsiteX29" fmla="*/ 852487 w 1040606"/>
                <a:gd name="connsiteY29" fmla="*/ 209550 h 719137"/>
                <a:gd name="connsiteX30" fmla="*/ 1026319 w 1040606"/>
                <a:gd name="connsiteY30" fmla="*/ 57150 h 719137"/>
                <a:gd name="connsiteX31" fmla="*/ 1035844 w 1040606"/>
                <a:gd name="connsiteY31" fmla="*/ 40481 h 719137"/>
                <a:gd name="connsiteX32" fmla="*/ 1040606 w 1040606"/>
                <a:gd name="connsiteY32" fmla="*/ 21431 h 719137"/>
                <a:gd name="connsiteX33" fmla="*/ 1038225 w 1040606"/>
                <a:gd name="connsiteY33" fmla="*/ 4762 h 719137"/>
                <a:gd name="connsiteX34" fmla="*/ 1031081 w 1040606"/>
                <a:gd name="connsiteY34" fmla="*/ 0 h 719137"/>
                <a:gd name="connsiteX35" fmla="*/ 1019175 w 1040606"/>
                <a:gd name="connsiteY35" fmla="*/ 0 h 719137"/>
                <a:gd name="connsiteX36" fmla="*/ 966787 w 1040606"/>
                <a:gd name="connsiteY36" fmla="*/ 19050 h 719137"/>
                <a:gd name="connsiteX37" fmla="*/ 778669 w 1040606"/>
                <a:gd name="connsiteY37" fmla="*/ 119062 h 719137"/>
                <a:gd name="connsiteX38" fmla="*/ 600075 w 1040606"/>
                <a:gd name="connsiteY38" fmla="*/ 2214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0606" h="719137">
                  <a:moveTo>
                    <a:pt x="600075" y="221456"/>
                  </a:moveTo>
                  <a:lnTo>
                    <a:pt x="378619" y="350044"/>
                  </a:lnTo>
                  <a:lnTo>
                    <a:pt x="283369" y="407194"/>
                  </a:lnTo>
                  <a:lnTo>
                    <a:pt x="257175" y="416719"/>
                  </a:lnTo>
                  <a:lnTo>
                    <a:pt x="221456" y="419100"/>
                  </a:lnTo>
                  <a:lnTo>
                    <a:pt x="173831" y="414337"/>
                  </a:lnTo>
                  <a:lnTo>
                    <a:pt x="128587" y="397669"/>
                  </a:lnTo>
                  <a:lnTo>
                    <a:pt x="90487" y="376237"/>
                  </a:lnTo>
                  <a:lnTo>
                    <a:pt x="47625" y="333375"/>
                  </a:lnTo>
                  <a:lnTo>
                    <a:pt x="38100" y="323850"/>
                  </a:lnTo>
                  <a:lnTo>
                    <a:pt x="21431" y="314325"/>
                  </a:lnTo>
                  <a:lnTo>
                    <a:pt x="7144" y="319087"/>
                  </a:lnTo>
                  <a:lnTo>
                    <a:pt x="0" y="330994"/>
                  </a:lnTo>
                  <a:lnTo>
                    <a:pt x="0" y="350044"/>
                  </a:lnTo>
                  <a:lnTo>
                    <a:pt x="4762" y="390525"/>
                  </a:lnTo>
                  <a:lnTo>
                    <a:pt x="11906" y="431006"/>
                  </a:lnTo>
                  <a:lnTo>
                    <a:pt x="30956" y="483394"/>
                  </a:lnTo>
                  <a:lnTo>
                    <a:pt x="52387" y="531019"/>
                  </a:lnTo>
                  <a:lnTo>
                    <a:pt x="90487" y="590550"/>
                  </a:lnTo>
                  <a:lnTo>
                    <a:pt x="121444" y="626269"/>
                  </a:lnTo>
                  <a:lnTo>
                    <a:pt x="171450" y="664369"/>
                  </a:lnTo>
                  <a:lnTo>
                    <a:pt x="230981" y="702469"/>
                  </a:lnTo>
                  <a:lnTo>
                    <a:pt x="271462" y="716756"/>
                  </a:lnTo>
                  <a:lnTo>
                    <a:pt x="290512" y="719137"/>
                  </a:lnTo>
                  <a:lnTo>
                    <a:pt x="304800" y="714375"/>
                  </a:lnTo>
                  <a:lnTo>
                    <a:pt x="347662" y="669131"/>
                  </a:lnTo>
                  <a:lnTo>
                    <a:pt x="404812" y="595312"/>
                  </a:lnTo>
                  <a:lnTo>
                    <a:pt x="431006" y="564356"/>
                  </a:lnTo>
                  <a:lnTo>
                    <a:pt x="564356" y="454819"/>
                  </a:lnTo>
                  <a:lnTo>
                    <a:pt x="852487" y="209550"/>
                  </a:lnTo>
                  <a:lnTo>
                    <a:pt x="1026319" y="57150"/>
                  </a:lnTo>
                  <a:lnTo>
                    <a:pt x="1035844" y="40481"/>
                  </a:lnTo>
                  <a:lnTo>
                    <a:pt x="1040606" y="21431"/>
                  </a:lnTo>
                  <a:lnTo>
                    <a:pt x="1038225" y="4762"/>
                  </a:lnTo>
                  <a:lnTo>
                    <a:pt x="1031081" y="0"/>
                  </a:lnTo>
                  <a:lnTo>
                    <a:pt x="1019175" y="0"/>
                  </a:lnTo>
                  <a:lnTo>
                    <a:pt x="966787" y="19050"/>
                  </a:lnTo>
                  <a:lnTo>
                    <a:pt x="778669" y="119062"/>
                  </a:lnTo>
                  <a:lnTo>
                    <a:pt x="600075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D3BFD859-4A32-4421-9FFC-DDDC72546041}"/>
                </a:ext>
              </a:extLst>
            </p:cNvPr>
            <p:cNvSpPr/>
            <p:nvPr/>
          </p:nvSpPr>
          <p:spPr>
            <a:xfrm>
              <a:off x="3938588" y="3557588"/>
              <a:ext cx="473075" cy="520700"/>
            </a:xfrm>
            <a:custGeom>
              <a:avLst/>
              <a:gdLst>
                <a:gd name="connsiteX0" fmla="*/ 164306 w 473868"/>
                <a:gd name="connsiteY0" fmla="*/ 214312 h 521493"/>
                <a:gd name="connsiteX1" fmla="*/ 221456 w 473868"/>
                <a:gd name="connsiteY1" fmla="*/ 257175 h 521493"/>
                <a:gd name="connsiteX2" fmla="*/ 276225 w 473868"/>
                <a:gd name="connsiteY2" fmla="*/ 300037 h 521493"/>
                <a:gd name="connsiteX3" fmla="*/ 321468 w 473868"/>
                <a:gd name="connsiteY3" fmla="*/ 342900 h 521493"/>
                <a:gd name="connsiteX4" fmla="*/ 357187 w 473868"/>
                <a:gd name="connsiteY4" fmla="*/ 383381 h 521493"/>
                <a:gd name="connsiteX5" fmla="*/ 378618 w 473868"/>
                <a:gd name="connsiteY5" fmla="*/ 411956 h 521493"/>
                <a:gd name="connsiteX6" fmla="*/ 402431 w 473868"/>
                <a:gd name="connsiteY6" fmla="*/ 447675 h 521493"/>
                <a:gd name="connsiteX7" fmla="*/ 416718 w 473868"/>
                <a:gd name="connsiteY7" fmla="*/ 473868 h 521493"/>
                <a:gd name="connsiteX8" fmla="*/ 450056 w 473868"/>
                <a:gd name="connsiteY8" fmla="*/ 509587 h 521493"/>
                <a:gd name="connsiteX9" fmla="*/ 473868 w 473868"/>
                <a:gd name="connsiteY9" fmla="*/ 521493 h 521493"/>
                <a:gd name="connsiteX10" fmla="*/ 471487 w 473868"/>
                <a:gd name="connsiteY10" fmla="*/ 0 h 521493"/>
                <a:gd name="connsiteX11" fmla="*/ 459581 w 473868"/>
                <a:gd name="connsiteY11" fmla="*/ 64293 h 521493"/>
                <a:gd name="connsiteX12" fmla="*/ 447675 w 473868"/>
                <a:gd name="connsiteY12" fmla="*/ 88106 h 521493"/>
                <a:gd name="connsiteX13" fmla="*/ 431006 w 473868"/>
                <a:gd name="connsiteY13" fmla="*/ 102393 h 521493"/>
                <a:gd name="connsiteX14" fmla="*/ 404812 w 473868"/>
                <a:gd name="connsiteY14" fmla="*/ 111918 h 521493"/>
                <a:gd name="connsiteX15" fmla="*/ 361950 w 473868"/>
                <a:gd name="connsiteY15" fmla="*/ 114300 h 521493"/>
                <a:gd name="connsiteX16" fmla="*/ 278606 w 473868"/>
                <a:gd name="connsiteY16" fmla="*/ 102393 h 521493"/>
                <a:gd name="connsiteX17" fmla="*/ 71437 w 473868"/>
                <a:gd name="connsiteY17" fmla="*/ 73818 h 521493"/>
                <a:gd name="connsiteX18" fmla="*/ 35718 w 473868"/>
                <a:gd name="connsiteY18" fmla="*/ 69056 h 521493"/>
                <a:gd name="connsiteX19" fmla="*/ 14287 w 473868"/>
                <a:gd name="connsiteY19" fmla="*/ 69056 h 521493"/>
                <a:gd name="connsiteX20" fmla="*/ 2381 w 473868"/>
                <a:gd name="connsiteY20" fmla="*/ 73818 h 521493"/>
                <a:gd name="connsiteX21" fmla="*/ 0 w 473868"/>
                <a:gd name="connsiteY21" fmla="*/ 83343 h 521493"/>
                <a:gd name="connsiteX22" fmla="*/ 4762 w 473868"/>
                <a:gd name="connsiteY22" fmla="*/ 97631 h 521493"/>
                <a:gd name="connsiteX23" fmla="*/ 14287 w 473868"/>
                <a:gd name="connsiteY23" fmla="*/ 111918 h 521493"/>
                <a:gd name="connsiteX24" fmla="*/ 59531 w 473868"/>
                <a:gd name="connsiteY24" fmla="*/ 147637 h 521493"/>
                <a:gd name="connsiteX25" fmla="*/ 164306 w 473868"/>
                <a:gd name="connsiteY25" fmla="*/ 214312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8" h="521493">
                  <a:moveTo>
                    <a:pt x="164306" y="214312"/>
                  </a:moveTo>
                  <a:lnTo>
                    <a:pt x="221456" y="257175"/>
                  </a:lnTo>
                  <a:lnTo>
                    <a:pt x="276225" y="300037"/>
                  </a:lnTo>
                  <a:lnTo>
                    <a:pt x="321468" y="342900"/>
                  </a:lnTo>
                  <a:lnTo>
                    <a:pt x="357187" y="383381"/>
                  </a:lnTo>
                  <a:lnTo>
                    <a:pt x="378618" y="411956"/>
                  </a:lnTo>
                  <a:lnTo>
                    <a:pt x="402431" y="447675"/>
                  </a:lnTo>
                  <a:lnTo>
                    <a:pt x="416718" y="473868"/>
                  </a:lnTo>
                  <a:lnTo>
                    <a:pt x="450056" y="509587"/>
                  </a:lnTo>
                  <a:lnTo>
                    <a:pt x="473868" y="521493"/>
                  </a:lnTo>
                  <a:cubicBezTo>
                    <a:pt x="473074" y="347662"/>
                    <a:pt x="472281" y="173831"/>
                    <a:pt x="471487" y="0"/>
                  </a:cubicBezTo>
                  <a:lnTo>
                    <a:pt x="459581" y="64293"/>
                  </a:lnTo>
                  <a:lnTo>
                    <a:pt x="447675" y="88106"/>
                  </a:lnTo>
                  <a:lnTo>
                    <a:pt x="431006" y="102393"/>
                  </a:lnTo>
                  <a:lnTo>
                    <a:pt x="404812" y="111918"/>
                  </a:lnTo>
                  <a:lnTo>
                    <a:pt x="361950" y="114300"/>
                  </a:lnTo>
                  <a:lnTo>
                    <a:pt x="278606" y="102393"/>
                  </a:lnTo>
                  <a:lnTo>
                    <a:pt x="71437" y="73818"/>
                  </a:lnTo>
                  <a:lnTo>
                    <a:pt x="35718" y="69056"/>
                  </a:lnTo>
                  <a:lnTo>
                    <a:pt x="14287" y="69056"/>
                  </a:lnTo>
                  <a:lnTo>
                    <a:pt x="2381" y="73818"/>
                  </a:lnTo>
                  <a:lnTo>
                    <a:pt x="0" y="83343"/>
                  </a:lnTo>
                  <a:lnTo>
                    <a:pt x="4762" y="97631"/>
                  </a:lnTo>
                  <a:lnTo>
                    <a:pt x="14287" y="111918"/>
                  </a:lnTo>
                  <a:lnTo>
                    <a:pt x="59531" y="147637"/>
                  </a:lnTo>
                  <a:lnTo>
                    <a:pt x="164306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E858D2B0-36D7-4E48-A4C4-9B55461D3D90}"/>
                </a:ext>
              </a:extLst>
            </p:cNvPr>
            <p:cNvSpPr/>
            <p:nvPr/>
          </p:nvSpPr>
          <p:spPr>
            <a:xfrm>
              <a:off x="6084888" y="3490913"/>
              <a:ext cx="561975" cy="676275"/>
            </a:xfrm>
            <a:custGeom>
              <a:avLst/>
              <a:gdLst>
                <a:gd name="connsiteX0" fmla="*/ 311944 w 561975"/>
                <a:gd name="connsiteY0" fmla="*/ 385762 h 676275"/>
                <a:gd name="connsiteX1" fmla="*/ 247650 w 561975"/>
                <a:gd name="connsiteY1" fmla="*/ 328612 h 676275"/>
                <a:gd name="connsiteX2" fmla="*/ 214312 w 561975"/>
                <a:gd name="connsiteY2" fmla="*/ 304800 h 676275"/>
                <a:gd name="connsiteX3" fmla="*/ 183356 w 561975"/>
                <a:gd name="connsiteY3" fmla="*/ 283368 h 676275"/>
                <a:gd name="connsiteX4" fmla="*/ 130969 w 561975"/>
                <a:gd name="connsiteY4" fmla="*/ 250031 h 676275"/>
                <a:gd name="connsiteX5" fmla="*/ 38100 w 561975"/>
                <a:gd name="connsiteY5" fmla="*/ 195262 h 676275"/>
                <a:gd name="connsiteX6" fmla="*/ 14287 w 561975"/>
                <a:gd name="connsiteY6" fmla="*/ 176212 h 676275"/>
                <a:gd name="connsiteX7" fmla="*/ 0 w 561975"/>
                <a:gd name="connsiteY7" fmla="*/ 161925 h 676275"/>
                <a:gd name="connsiteX8" fmla="*/ 4762 w 561975"/>
                <a:gd name="connsiteY8" fmla="*/ 152400 h 676275"/>
                <a:gd name="connsiteX9" fmla="*/ 23812 w 561975"/>
                <a:gd name="connsiteY9" fmla="*/ 145256 h 676275"/>
                <a:gd name="connsiteX10" fmla="*/ 66675 w 561975"/>
                <a:gd name="connsiteY10" fmla="*/ 138112 h 676275"/>
                <a:gd name="connsiteX11" fmla="*/ 130969 w 561975"/>
                <a:gd name="connsiteY11" fmla="*/ 138112 h 676275"/>
                <a:gd name="connsiteX12" fmla="*/ 202406 w 561975"/>
                <a:gd name="connsiteY12" fmla="*/ 147637 h 676275"/>
                <a:gd name="connsiteX13" fmla="*/ 276225 w 561975"/>
                <a:gd name="connsiteY13" fmla="*/ 164306 h 676275"/>
                <a:gd name="connsiteX14" fmla="*/ 366712 w 561975"/>
                <a:gd name="connsiteY14" fmla="*/ 192881 h 676275"/>
                <a:gd name="connsiteX15" fmla="*/ 440531 w 561975"/>
                <a:gd name="connsiteY15" fmla="*/ 211931 h 676275"/>
                <a:gd name="connsiteX16" fmla="*/ 459581 w 561975"/>
                <a:gd name="connsiteY16" fmla="*/ 214312 h 676275"/>
                <a:gd name="connsiteX17" fmla="*/ 485775 w 561975"/>
                <a:gd name="connsiteY17" fmla="*/ 211931 h 676275"/>
                <a:gd name="connsiteX18" fmla="*/ 504825 w 561975"/>
                <a:gd name="connsiteY18" fmla="*/ 204787 h 676275"/>
                <a:gd name="connsiteX19" fmla="*/ 516731 w 561975"/>
                <a:gd name="connsiteY19" fmla="*/ 190500 h 676275"/>
                <a:gd name="connsiteX20" fmla="*/ 526256 w 561975"/>
                <a:gd name="connsiteY20" fmla="*/ 169068 h 676275"/>
                <a:gd name="connsiteX21" fmla="*/ 533400 w 561975"/>
                <a:gd name="connsiteY21" fmla="*/ 126206 h 676275"/>
                <a:gd name="connsiteX22" fmla="*/ 540544 w 561975"/>
                <a:gd name="connsiteY22" fmla="*/ 0 h 676275"/>
                <a:gd name="connsiteX23" fmla="*/ 561975 w 561975"/>
                <a:gd name="connsiteY23" fmla="*/ 676275 h 676275"/>
                <a:gd name="connsiteX24" fmla="*/ 545306 w 561975"/>
                <a:gd name="connsiteY24" fmla="*/ 666750 h 676275"/>
                <a:gd name="connsiteX25" fmla="*/ 511969 w 561975"/>
                <a:gd name="connsiteY25" fmla="*/ 628650 h 676275"/>
                <a:gd name="connsiteX26" fmla="*/ 466725 w 561975"/>
                <a:gd name="connsiteY26" fmla="*/ 561975 h 676275"/>
                <a:gd name="connsiteX27" fmla="*/ 423862 w 561975"/>
                <a:gd name="connsiteY27" fmla="*/ 507206 h 676275"/>
                <a:gd name="connsiteX28" fmla="*/ 390525 w 561975"/>
                <a:gd name="connsiteY28" fmla="*/ 466725 h 676275"/>
                <a:gd name="connsiteX29" fmla="*/ 311944 w 561975"/>
                <a:gd name="connsiteY29" fmla="*/ 3857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676275">
                  <a:moveTo>
                    <a:pt x="311944" y="385762"/>
                  </a:moveTo>
                  <a:lnTo>
                    <a:pt x="247650" y="328612"/>
                  </a:lnTo>
                  <a:lnTo>
                    <a:pt x="214312" y="304800"/>
                  </a:lnTo>
                  <a:lnTo>
                    <a:pt x="183356" y="283368"/>
                  </a:lnTo>
                  <a:lnTo>
                    <a:pt x="130969" y="250031"/>
                  </a:lnTo>
                  <a:lnTo>
                    <a:pt x="38100" y="195262"/>
                  </a:lnTo>
                  <a:lnTo>
                    <a:pt x="14287" y="176212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23812" y="145256"/>
                  </a:lnTo>
                  <a:lnTo>
                    <a:pt x="66675" y="138112"/>
                  </a:lnTo>
                  <a:lnTo>
                    <a:pt x="130969" y="138112"/>
                  </a:lnTo>
                  <a:lnTo>
                    <a:pt x="202406" y="147637"/>
                  </a:lnTo>
                  <a:lnTo>
                    <a:pt x="276225" y="164306"/>
                  </a:lnTo>
                  <a:lnTo>
                    <a:pt x="366712" y="192881"/>
                  </a:lnTo>
                  <a:lnTo>
                    <a:pt x="440531" y="211931"/>
                  </a:lnTo>
                  <a:lnTo>
                    <a:pt x="459581" y="214312"/>
                  </a:lnTo>
                  <a:lnTo>
                    <a:pt x="485775" y="211931"/>
                  </a:lnTo>
                  <a:lnTo>
                    <a:pt x="504825" y="204787"/>
                  </a:lnTo>
                  <a:lnTo>
                    <a:pt x="516731" y="190500"/>
                  </a:lnTo>
                  <a:lnTo>
                    <a:pt x="526256" y="169068"/>
                  </a:lnTo>
                  <a:lnTo>
                    <a:pt x="533400" y="126206"/>
                  </a:lnTo>
                  <a:lnTo>
                    <a:pt x="540544" y="0"/>
                  </a:lnTo>
                  <a:lnTo>
                    <a:pt x="561975" y="676275"/>
                  </a:lnTo>
                  <a:lnTo>
                    <a:pt x="545306" y="666750"/>
                  </a:lnTo>
                  <a:lnTo>
                    <a:pt x="511969" y="628650"/>
                  </a:lnTo>
                  <a:lnTo>
                    <a:pt x="466725" y="561975"/>
                  </a:lnTo>
                  <a:lnTo>
                    <a:pt x="423862" y="507206"/>
                  </a:lnTo>
                  <a:lnTo>
                    <a:pt x="390525" y="466725"/>
                  </a:lnTo>
                  <a:lnTo>
                    <a:pt x="311944" y="3857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299EF51F-118A-4698-B02B-BD703834F1C9}"/>
                </a:ext>
              </a:extLst>
            </p:cNvPr>
            <p:cNvSpPr/>
            <p:nvPr/>
          </p:nvSpPr>
          <p:spPr>
            <a:xfrm>
              <a:off x="4733925" y="3738563"/>
              <a:ext cx="525463" cy="876300"/>
            </a:xfrm>
            <a:custGeom>
              <a:avLst/>
              <a:gdLst>
                <a:gd name="connsiteX0" fmla="*/ 230981 w 526256"/>
                <a:gd name="connsiteY0" fmla="*/ 635793 h 876300"/>
                <a:gd name="connsiteX1" fmla="*/ 228600 w 526256"/>
                <a:gd name="connsiteY1" fmla="*/ 519112 h 876300"/>
                <a:gd name="connsiteX2" fmla="*/ 223838 w 526256"/>
                <a:gd name="connsiteY2" fmla="*/ 369093 h 876300"/>
                <a:gd name="connsiteX3" fmla="*/ 216694 w 526256"/>
                <a:gd name="connsiteY3" fmla="*/ 288131 h 876300"/>
                <a:gd name="connsiteX4" fmla="*/ 207169 w 526256"/>
                <a:gd name="connsiteY4" fmla="*/ 250031 h 876300"/>
                <a:gd name="connsiteX5" fmla="*/ 197644 w 526256"/>
                <a:gd name="connsiteY5" fmla="*/ 230981 h 876300"/>
                <a:gd name="connsiteX6" fmla="*/ 166688 w 526256"/>
                <a:gd name="connsiteY6" fmla="*/ 195262 h 876300"/>
                <a:gd name="connsiteX7" fmla="*/ 119063 w 526256"/>
                <a:gd name="connsiteY7" fmla="*/ 145256 h 876300"/>
                <a:gd name="connsiteX8" fmla="*/ 69056 w 526256"/>
                <a:gd name="connsiteY8" fmla="*/ 100012 h 876300"/>
                <a:gd name="connsiteX9" fmla="*/ 33338 w 526256"/>
                <a:gd name="connsiteY9" fmla="*/ 69056 h 876300"/>
                <a:gd name="connsiteX10" fmla="*/ 19050 w 526256"/>
                <a:gd name="connsiteY10" fmla="*/ 54768 h 876300"/>
                <a:gd name="connsiteX11" fmla="*/ 4763 w 526256"/>
                <a:gd name="connsiteY11" fmla="*/ 38100 h 876300"/>
                <a:gd name="connsiteX12" fmla="*/ 0 w 526256"/>
                <a:gd name="connsiteY12" fmla="*/ 16668 h 876300"/>
                <a:gd name="connsiteX13" fmla="*/ 7144 w 526256"/>
                <a:gd name="connsiteY13" fmla="*/ 7143 h 876300"/>
                <a:gd name="connsiteX14" fmla="*/ 30956 w 526256"/>
                <a:gd name="connsiteY14" fmla="*/ 2381 h 876300"/>
                <a:gd name="connsiteX15" fmla="*/ 78581 w 526256"/>
                <a:gd name="connsiteY15" fmla="*/ 0 h 876300"/>
                <a:gd name="connsiteX16" fmla="*/ 138113 w 526256"/>
                <a:gd name="connsiteY16" fmla="*/ 2381 h 876300"/>
                <a:gd name="connsiteX17" fmla="*/ 233363 w 526256"/>
                <a:gd name="connsiteY17" fmla="*/ 16668 h 876300"/>
                <a:gd name="connsiteX18" fmla="*/ 328613 w 526256"/>
                <a:gd name="connsiteY18" fmla="*/ 40481 h 876300"/>
                <a:gd name="connsiteX19" fmla="*/ 400050 w 526256"/>
                <a:gd name="connsiteY19" fmla="*/ 66675 h 876300"/>
                <a:gd name="connsiteX20" fmla="*/ 431006 w 526256"/>
                <a:gd name="connsiteY20" fmla="*/ 80962 h 876300"/>
                <a:gd name="connsiteX21" fmla="*/ 459581 w 526256"/>
                <a:gd name="connsiteY21" fmla="*/ 100012 h 876300"/>
                <a:gd name="connsiteX22" fmla="*/ 483394 w 526256"/>
                <a:gd name="connsiteY22" fmla="*/ 116681 h 876300"/>
                <a:gd name="connsiteX23" fmla="*/ 509588 w 526256"/>
                <a:gd name="connsiteY23" fmla="*/ 150018 h 876300"/>
                <a:gd name="connsiteX24" fmla="*/ 523875 w 526256"/>
                <a:gd name="connsiteY24" fmla="*/ 176212 h 876300"/>
                <a:gd name="connsiteX25" fmla="*/ 526256 w 526256"/>
                <a:gd name="connsiteY25" fmla="*/ 197643 h 876300"/>
                <a:gd name="connsiteX26" fmla="*/ 519113 w 526256"/>
                <a:gd name="connsiteY26" fmla="*/ 228600 h 876300"/>
                <a:gd name="connsiteX27" fmla="*/ 504825 w 526256"/>
                <a:gd name="connsiteY27" fmla="*/ 254793 h 876300"/>
                <a:gd name="connsiteX28" fmla="*/ 478631 w 526256"/>
                <a:gd name="connsiteY28" fmla="*/ 288131 h 876300"/>
                <a:gd name="connsiteX29" fmla="*/ 457200 w 526256"/>
                <a:gd name="connsiteY29" fmla="*/ 311943 h 876300"/>
                <a:gd name="connsiteX30" fmla="*/ 447675 w 526256"/>
                <a:gd name="connsiteY30" fmla="*/ 328612 h 876300"/>
                <a:gd name="connsiteX31" fmla="*/ 435769 w 526256"/>
                <a:gd name="connsiteY31" fmla="*/ 388143 h 876300"/>
                <a:gd name="connsiteX32" fmla="*/ 431006 w 526256"/>
                <a:gd name="connsiteY32" fmla="*/ 459581 h 876300"/>
                <a:gd name="connsiteX33" fmla="*/ 431006 w 526256"/>
                <a:gd name="connsiteY33" fmla="*/ 595312 h 876300"/>
                <a:gd name="connsiteX34" fmla="*/ 433388 w 526256"/>
                <a:gd name="connsiteY34" fmla="*/ 852487 h 876300"/>
                <a:gd name="connsiteX35" fmla="*/ 230981 w 526256"/>
                <a:gd name="connsiteY35" fmla="*/ 876300 h 876300"/>
                <a:gd name="connsiteX36" fmla="*/ 230981 w 526256"/>
                <a:gd name="connsiteY36" fmla="*/ 63579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876300">
                  <a:moveTo>
                    <a:pt x="230981" y="635793"/>
                  </a:moveTo>
                  <a:cubicBezTo>
                    <a:pt x="230187" y="596899"/>
                    <a:pt x="229394" y="558006"/>
                    <a:pt x="228600" y="519112"/>
                  </a:cubicBezTo>
                  <a:lnTo>
                    <a:pt x="223838" y="369093"/>
                  </a:lnTo>
                  <a:lnTo>
                    <a:pt x="216694" y="288131"/>
                  </a:lnTo>
                  <a:lnTo>
                    <a:pt x="207169" y="250031"/>
                  </a:lnTo>
                  <a:lnTo>
                    <a:pt x="197644" y="230981"/>
                  </a:lnTo>
                  <a:lnTo>
                    <a:pt x="166688" y="195262"/>
                  </a:lnTo>
                  <a:lnTo>
                    <a:pt x="119063" y="145256"/>
                  </a:lnTo>
                  <a:lnTo>
                    <a:pt x="69056" y="100012"/>
                  </a:lnTo>
                  <a:lnTo>
                    <a:pt x="33338" y="69056"/>
                  </a:lnTo>
                  <a:lnTo>
                    <a:pt x="19050" y="54768"/>
                  </a:lnTo>
                  <a:lnTo>
                    <a:pt x="4763" y="38100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0956" y="2381"/>
                  </a:lnTo>
                  <a:lnTo>
                    <a:pt x="78581" y="0"/>
                  </a:lnTo>
                  <a:lnTo>
                    <a:pt x="138113" y="2381"/>
                  </a:lnTo>
                  <a:lnTo>
                    <a:pt x="233363" y="16668"/>
                  </a:lnTo>
                  <a:lnTo>
                    <a:pt x="328613" y="40481"/>
                  </a:lnTo>
                  <a:lnTo>
                    <a:pt x="400050" y="66675"/>
                  </a:lnTo>
                  <a:lnTo>
                    <a:pt x="431006" y="80962"/>
                  </a:lnTo>
                  <a:lnTo>
                    <a:pt x="459581" y="100012"/>
                  </a:lnTo>
                  <a:lnTo>
                    <a:pt x="483394" y="116681"/>
                  </a:lnTo>
                  <a:lnTo>
                    <a:pt x="509588" y="150018"/>
                  </a:lnTo>
                  <a:lnTo>
                    <a:pt x="523875" y="176212"/>
                  </a:lnTo>
                  <a:lnTo>
                    <a:pt x="526256" y="197643"/>
                  </a:lnTo>
                  <a:lnTo>
                    <a:pt x="519113" y="228600"/>
                  </a:lnTo>
                  <a:lnTo>
                    <a:pt x="504825" y="254793"/>
                  </a:lnTo>
                  <a:lnTo>
                    <a:pt x="478631" y="288131"/>
                  </a:lnTo>
                  <a:lnTo>
                    <a:pt x="457200" y="311943"/>
                  </a:lnTo>
                  <a:lnTo>
                    <a:pt x="447675" y="328612"/>
                  </a:lnTo>
                  <a:lnTo>
                    <a:pt x="435769" y="388143"/>
                  </a:lnTo>
                  <a:lnTo>
                    <a:pt x="431006" y="459581"/>
                  </a:lnTo>
                  <a:lnTo>
                    <a:pt x="431006" y="595312"/>
                  </a:lnTo>
                  <a:lnTo>
                    <a:pt x="433388" y="852487"/>
                  </a:lnTo>
                  <a:lnTo>
                    <a:pt x="230981" y="876300"/>
                  </a:lnTo>
                  <a:lnTo>
                    <a:pt x="230981" y="635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5A3FEFCD-8398-4ED3-B2EB-951C146570BE}"/>
                </a:ext>
              </a:extLst>
            </p:cNvPr>
            <p:cNvSpPr/>
            <p:nvPr/>
          </p:nvSpPr>
          <p:spPr>
            <a:xfrm>
              <a:off x="3741738" y="4335463"/>
              <a:ext cx="2736850" cy="454025"/>
            </a:xfrm>
            <a:custGeom>
              <a:avLst/>
              <a:gdLst>
                <a:gd name="connsiteX0" fmla="*/ 950119 w 2738437"/>
                <a:gd name="connsiteY0" fmla="*/ 209550 h 452438"/>
                <a:gd name="connsiteX1" fmla="*/ 1097756 w 2738437"/>
                <a:gd name="connsiteY1" fmla="*/ 195263 h 452438"/>
                <a:gd name="connsiteX2" fmla="*/ 1235869 w 2738437"/>
                <a:gd name="connsiteY2" fmla="*/ 180975 h 452438"/>
                <a:gd name="connsiteX3" fmla="*/ 1612106 w 2738437"/>
                <a:gd name="connsiteY3" fmla="*/ 140494 h 452438"/>
                <a:gd name="connsiteX4" fmla="*/ 1845469 w 2738437"/>
                <a:gd name="connsiteY4" fmla="*/ 109538 h 452438"/>
                <a:gd name="connsiteX5" fmla="*/ 2005012 w 2738437"/>
                <a:gd name="connsiteY5" fmla="*/ 83344 h 452438"/>
                <a:gd name="connsiteX6" fmla="*/ 2164556 w 2738437"/>
                <a:gd name="connsiteY6" fmla="*/ 47625 h 452438"/>
                <a:gd name="connsiteX7" fmla="*/ 2257425 w 2738437"/>
                <a:gd name="connsiteY7" fmla="*/ 19050 h 452438"/>
                <a:gd name="connsiteX8" fmla="*/ 2307431 w 2738437"/>
                <a:gd name="connsiteY8" fmla="*/ 0 h 452438"/>
                <a:gd name="connsiteX9" fmla="*/ 2338387 w 2738437"/>
                <a:gd name="connsiteY9" fmla="*/ 0 h 452438"/>
                <a:gd name="connsiteX10" fmla="*/ 2395537 w 2738437"/>
                <a:gd name="connsiteY10" fmla="*/ 4763 h 452438"/>
                <a:gd name="connsiteX11" fmla="*/ 2512219 w 2738437"/>
                <a:gd name="connsiteY11" fmla="*/ 30957 h 452438"/>
                <a:gd name="connsiteX12" fmla="*/ 2600325 w 2738437"/>
                <a:gd name="connsiteY12" fmla="*/ 54769 h 452438"/>
                <a:gd name="connsiteX13" fmla="*/ 2628900 w 2738437"/>
                <a:gd name="connsiteY13" fmla="*/ 71438 h 452438"/>
                <a:gd name="connsiteX14" fmla="*/ 2700337 w 2738437"/>
                <a:gd name="connsiteY14" fmla="*/ 116682 h 452438"/>
                <a:gd name="connsiteX15" fmla="*/ 2717006 w 2738437"/>
                <a:gd name="connsiteY15" fmla="*/ 128588 h 452438"/>
                <a:gd name="connsiteX16" fmla="*/ 2733675 w 2738437"/>
                <a:gd name="connsiteY16" fmla="*/ 147638 h 452438"/>
                <a:gd name="connsiteX17" fmla="*/ 2738437 w 2738437"/>
                <a:gd name="connsiteY17" fmla="*/ 164307 h 452438"/>
                <a:gd name="connsiteX18" fmla="*/ 2738437 w 2738437"/>
                <a:gd name="connsiteY18" fmla="*/ 173832 h 452438"/>
                <a:gd name="connsiteX19" fmla="*/ 2733675 w 2738437"/>
                <a:gd name="connsiteY19" fmla="*/ 190500 h 452438"/>
                <a:gd name="connsiteX20" fmla="*/ 2724150 w 2738437"/>
                <a:gd name="connsiteY20" fmla="*/ 209550 h 452438"/>
                <a:gd name="connsiteX21" fmla="*/ 2702719 w 2738437"/>
                <a:gd name="connsiteY21" fmla="*/ 233363 h 452438"/>
                <a:gd name="connsiteX22" fmla="*/ 2669381 w 2738437"/>
                <a:gd name="connsiteY22" fmla="*/ 254794 h 452438"/>
                <a:gd name="connsiteX23" fmla="*/ 2626519 w 2738437"/>
                <a:gd name="connsiteY23" fmla="*/ 269082 h 452438"/>
                <a:gd name="connsiteX24" fmla="*/ 2552700 w 2738437"/>
                <a:gd name="connsiteY24" fmla="*/ 273844 h 452438"/>
                <a:gd name="connsiteX25" fmla="*/ 2471737 w 2738437"/>
                <a:gd name="connsiteY25" fmla="*/ 266700 h 452438"/>
                <a:gd name="connsiteX26" fmla="*/ 2402681 w 2738437"/>
                <a:gd name="connsiteY26" fmla="*/ 261938 h 452438"/>
                <a:gd name="connsiteX27" fmla="*/ 2245519 w 2738437"/>
                <a:gd name="connsiteY27" fmla="*/ 264319 h 452438"/>
                <a:gd name="connsiteX28" fmla="*/ 2064544 w 2738437"/>
                <a:gd name="connsiteY28" fmla="*/ 276225 h 452438"/>
                <a:gd name="connsiteX29" fmla="*/ 1762125 w 2738437"/>
                <a:gd name="connsiteY29" fmla="*/ 300038 h 452438"/>
                <a:gd name="connsiteX30" fmla="*/ 1438275 w 2738437"/>
                <a:gd name="connsiteY30" fmla="*/ 333375 h 452438"/>
                <a:gd name="connsiteX31" fmla="*/ 1000125 w 2738437"/>
                <a:gd name="connsiteY31" fmla="*/ 381000 h 452438"/>
                <a:gd name="connsiteX32" fmla="*/ 723900 w 2738437"/>
                <a:gd name="connsiteY32" fmla="*/ 409575 h 452438"/>
                <a:gd name="connsiteX33" fmla="*/ 492919 w 2738437"/>
                <a:gd name="connsiteY33" fmla="*/ 452438 h 452438"/>
                <a:gd name="connsiteX34" fmla="*/ 409575 w 2738437"/>
                <a:gd name="connsiteY34" fmla="*/ 447675 h 452438"/>
                <a:gd name="connsiteX35" fmla="*/ 316706 w 2738437"/>
                <a:gd name="connsiteY35" fmla="*/ 435769 h 452438"/>
                <a:gd name="connsiteX36" fmla="*/ 285750 w 2738437"/>
                <a:gd name="connsiteY36" fmla="*/ 428625 h 452438"/>
                <a:gd name="connsiteX37" fmla="*/ 259556 w 2738437"/>
                <a:gd name="connsiteY37" fmla="*/ 409575 h 452438"/>
                <a:gd name="connsiteX38" fmla="*/ 202406 w 2738437"/>
                <a:gd name="connsiteY38" fmla="*/ 354807 h 452438"/>
                <a:gd name="connsiteX39" fmla="*/ 154781 w 2738437"/>
                <a:gd name="connsiteY39" fmla="*/ 304800 h 452438"/>
                <a:gd name="connsiteX40" fmla="*/ 92869 w 2738437"/>
                <a:gd name="connsiteY40" fmla="*/ 230982 h 452438"/>
                <a:gd name="connsiteX41" fmla="*/ 30956 w 2738437"/>
                <a:gd name="connsiteY41" fmla="*/ 157163 h 452438"/>
                <a:gd name="connsiteX42" fmla="*/ 14287 w 2738437"/>
                <a:gd name="connsiteY42" fmla="*/ 135732 h 452438"/>
                <a:gd name="connsiteX43" fmla="*/ 2381 w 2738437"/>
                <a:gd name="connsiteY43" fmla="*/ 111919 h 452438"/>
                <a:gd name="connsiteX44" fmla="*/ 0 w 2738437"/>
                <a:gd name="connsiteY44" fmla="*/ 95250 h 452438"/>
                <a:gd name="connsiteX45" fmla="*/ 0 w 2738437"/>
                <a:gd name="connsiteY45" fmla="*/ 83344 h 452438"/>
                <a:gd name="connsiteX46" fmla="*/ 9525 w 2738437"/>
                <a:gd name="connsiteY46" fmla="*/ 76200 h 452438"/>
                <a:gd name="connsiteX47" fmla="*/ 26194 w 2738437"/>
                <a:gd name="connsiteY47" fmla="*/ 78582 h 452438"/>
                <a:gd name="connsiteX48" fmla="*/ 54769 w 2738437"/>
                <a:gd name="connsiteY48" fmla="*/ 88107 h 452438"/>
                <a:gd name="connsiteX49" fmla="*/ 123825 w 2738437"/>
                <a:gd name="connsiteY49" fmla="*/ 119063 h 452438"/>
                <a:gd name="connsiteX50" fmla="*/ 254794 w 2738437"/>
                <a:gd name="connsiteY50" fmla="*/ 176213 h 452438"/>
                <a:gd name="connsiteX51" fmla="*/ 338137 w 2738437"/>
                <a:gd name="connsiteY51" fmla="*/ 209550 h 452438"/>
                <a:gd name="connsiteX52" fmla="*/ 383381 w 2738437"/>
                <a:gd name="connsiteY52" fmla="*/ 221457 h 452438"/>
                <a:gd name="connsiteX53" fmla="*/ 521494 w 2738437"/>
                <a:gd name="connsiteY53" fmla="*/ 228600 h 452438"/>
                <a:gd name="connsiteX54" fmla="*/ 690562 w 2738437"/>
                <a:gd name="connsiteY54" fmla="*/ 223838 h 452438"/>
                <a:gd name="connsiteX55" fmla="*/ 950119 w 2738437"/>
                <a:gd name="connsiteY55" fmla="*/ 20955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38437" h="452438">
                  <a:moveTo>
                    <a:pt x="950119" y="209550"/>
                  </a:moveTo>
                  <a:lnTo>
                    <a:pt x="1097756" y="195263"/>
                  </a:lnTo>
                  <a:lnTo>
                    <a:pt x="1235869" y="180975"/>
                  </a:lnTo>
                  <a:lnTo>
                    <a:pt x="1612106" y="140494"/>
                  </a:lnTo>
                  <a:lnTo>
                    <a:pt x="1845469" y="109538"/>
                  </a:lnTo>
                  <a:lnTo>
                    <a:pt x="2005012" y="83344"/>
                  </a:lnTo>
                  <a:lnTo>
                    <a:pt x="2164556" y="47625"/>
                  </a:lnTo>
                  <a:lnTo>
                    <a:pt x="2257425" y="19050"/>
                  </a:lnTo>
                  <a:lnTo>
                    <a:pt x="2307431" y="0"/>
                  </a:lnTo>
                  <a:lnTo>
                    <a:pt x="2338387" y="0"/>
                  </a:lnTo>
                  <a:lnTo>
                    <a:pt x="2395537" y="4763"/>
                  </a:lnTo>
                  <a:lnTo>
                    <a:pt x="2512219" y="30957"/>
                  </a:lnTo>
                  <a:lnTo>
                    <a:pt x="2600325" y="54769"/>
                  </a:lnTo>
                  <a:lnTo>
                    <a:pt x="2628900" y="71438"/>
                  </a:lnTo>
                  <a:lnTo>
                    <a:pt x="2700337" y="116682"/>
                  </a:lnTo>
                  <a:lnTo>
                    <a:pt x="2717006" y="128588"/>
                  </a:lnTo>
                  <a:lnTo>
                    <a:pt x="2733675" y="147638"/>
                  </a:lnTo>
                  <a:lnTo>
                    <a:pt x="2738437" y="164307"/>
                  </a:lnTo>
                  <a:lnTo>
                    <a:pt x="2738437" y="173832"/>
                  </a:lnTo>
                  <a:lnTo>
                    <a:pt x="2733675" y="190500"/>
                  </a:lnTo>
                  <a:lnTo>
                    <a:pt x="2724150" y="209550"/>
                  </a:lnTo>
                  <a:lnTo>
                    <a:pt x="2702719" y="233363"/>
                  </a:lnTo>
                  <a:lnTo>
                    <a:pt x="2669381" y="254794"/>
                  </a:lnTo>
                  <a:lnTo>
                    <a:pt x="2626519" y="269082"/>
                  </a:lnTo>
                  <a:lnTo>
                    <a:pt x="2552700" y="273844"/>
                  </a:lnTo>
                  <a:lnTo>
                    <a:pt x="2471737" y="266700"/>
                  </a:lnTo>
                  <a:lnTo>
                    <a:pt x="2402681" y="261938"/>
                  </a:lnTo>
                  <a:lnTo>
                    <a:pt x="2245519" y="264319"/>
                  </a:lnTo>
                  <a:lnTo>
                    <a:pt x="2064544" y="276225"/>
                  </a:lnTo>
                  <a:lnTo>
                    <a:pt x="1762125" y="300038"/>
                  </a:lnTo>
                  <a:lnTo>
                    <a:pt x="1438275" y="333375"/>
                  </a:lnTo>
                  <a:lnTo>
                    <a:pt x="1000125" y="381000"/>
                  </a:lnTo>
                  <a:lnTo>
                    <a:pt x="723900" y="409575"/>
                  </a:lnTo>
                  <a:lnTo>
                    <a:pt x="492919" y="452438"/>
                  </a:lnTo>
                  <a:lnTo>
                    <a:pt x="409575" y="447675"/>
                  </a:lnTo>
                  <a:lnTo>
                    <a:pt x="316706" y="435769"/>
                  </a:lnTo>
                  <a:lnTo>
                    <a:pt x="285750" y="428625"/>
                  </a:lnTo>
                  <a:lnTo>
                    <a:pt x="259556" y="409575"/>
                  </a:lnTo>
                  <a:lnTo>
                    <a:pt x="202406" y="354807"/>
                  </a:lnTo>
                  <a:lnTo>
                    <a:pt x="154781" y="304800"/>
                  </a:lnTo>
                  <a:lnTo>
                    <a:pt x="92869" y="230982"/>
                  </a:lnTo>
                  <a:lnTo>
                    <a:pt x="30956" y="157163"/>
                  </a:lnTo>
                  <a:lnTo>
                    <a:pt x="14287" y="135732"/>
                  </a:lnTo>
                  <a:lnTo>
                    <a:pt x="2381" y="111919"/>
                  </a:lnTo>
                  <a:lnTo>
                    <a:pt x="0" y="95250"/>
                  </a:lnTo>
                  <a:lnTo>
                    <a:pt x="0" y="83344"/>
                  </a:lnTo>
                  <a:lnTo>
                    <a:pt x="9525" y="76200"/>
                  </a:lnTo>
                  <a:lnTo>
                    <a:pt x="26194" y="78582"/>
                  </a:lnTo>
                  <a:lnTo>
                    <a:pt x="54769" y="88107"/>
                  </a:lnTo>
                  <a:lnTo>
                    <a:pt x="123825" y="119063"/>
                  </a:lnTo>
                  <a:lnTo>
                    <a:pt x="254794" y="176213"/>
                  </a:lnTo>
                  <a:lnTo>
                    <a:pt x="338137" y="209550"/>
                  </a:lnTo>
                  <a:lnTo>
                    <a:pt x="383381" y="221457"/>
                  </a:lnTo>
                  <a:lnTo>
                    <a:pt x="521494" y="228600"/>
                  </a:lnTo>
                  <a:lnTo>
                    <a:pt x="690562" y="223838"/>
                  </a:lnTo>
                  <a:lnTo>
                    <a:pt x="950119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72AAD786-4301-4BC4-9D86-D70770602A77}"/>
                </a:ext>
              </a:extLst>
            </p:cNvPr>
            <p:cNvSpPr/>
            <p:nvPr/>
          </p:nvSpPr>
          <p:spPr>
            <a:xfrm>
              <a:off x="4173538" y="4686300"/>
              <a:ext cx="590550" cy="1189038"/>
            </a:xfrm>
            <a:custGeom>
              <a:avLst/>
              <a:gdLst>
                <a:gd name="connsiteX0" fmla="*/ 264319 w 590550"/>
                <a:gd name="connsiteY0" fmla="*/ 604838 h 1188244"/>
                <a:gd name="connsiteX1" fmla="*/ 142875 w 590550"/>
                <a:gd name="connsiteY1" fmla="*/ 235744 h 1188244"/>
                <a:gd name="connsiteX2" fmla="*/ 123825 w 590550"/>
                <a:gd name="connsiteY2" fmla="*/ 180975 h 1188244"/>
                <a:gd name="connsiteX3" fmla="*/ 109538 w 590550"/>
                <a:gd name="connsiteY3" fmla="*/ 157163 h 1188244"/>
                <a:gd name="connsiteX4" fmla="*/ 88107 w 590550"/>
                <a:gd name="connsiteY4" fmla="*/ 130969 h 1188244"/>
                <a:gd name="connsiteX5" fmla="*/ 0 w 590550"/>
                <a:gd name="connsiteY5" fmla="*/ 42863 h 1188244"/>
                <a:gd name="connsiteX6" fmla="*/ 280988 w 590550"/>
                <a:gd name="connsiteY6" fmla="*/ 0 h 1188244"/>
                <a:gd name="connsiteX7" fmla="*/ 340519 w 590550"/>
                <a:gd name="connsiteY7" fmla="*/ 73819 h 1188244"/>
                <a:gd name="connsiteX8" fmla="*/ 376238 w 590550"/>
                <a:gd name="connsiteY8" fmla="*/ 121444 h 1188244"/>
                <a:gd name="connsiteX9" fmla="*/ 390525 w 590550"/>
                <a:gd name="connsiteY9" fmla="*/ 147638 h 1188244"/>
                <a:gd name="connsiteX10" fmla="*/ 414338 w 590550"/>
                <a:gd name="connsiteY10" fmla="*/ 273844 h 1188244"/>
                <a:gd name="connsiteX11" fmla="*/ 485775 w 590550"/>
                <a:gd name="connsiteY11" fmla="*/ 642938 h 1188244"/>
                <a:gd name="connsiteX12" fmla="*/ 590550 w 590550"/>
                <a:gd name="connsiteY12" fmla="*/ 1169194 h 1188244"/>
                <a:gd name="connsiteX13" fmla="*/ 440532 w 590550"/>
                <a:gd name="connsiteY13" fmla="*/ 1188244 h 1188244"/>
                <a:gd name="connsiteX14" fmla="*/ 388144 w 590550"/>
                <a:gd name="connsiteY14" fmla="*/ 1000125 h 1188244"/>
                <a:gd name="connsiteX15" fmla="*/ 328613 w 590550"/>
                <a:gd name="connsiteY15" fmla="*/ 807244 h 1188244"/>
                <a:gd name="connsiteX16" fmla="*/ 264319 w 590550"/>
                <a:gd name="connsiteY16" fmla="*/ 604838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188244">
                  <a:moveTo>
                    <a:pt x="264319" y="604838"/>
                  </a:moveTo>
                  <a:lnTo>
                    <a:pt x="142875" y="235744"/>
                  </a:lnTo>
                  <a:lnTo>
                    <a:pt x="123825" y="180975"/>
                  </a:lnTo>
                  <a:lnTo>
                    <a:pt x="109538" y="157163"/>
                  </a:lnTo>
                  <a:lnTo>
                    <a:pt x="88107" y="130969"/>
                  </a:lnTo>
                  <a:lnTo>
                    <a:pt x="0" y="42863"/>
                  </a:lnTo>
                  <a:lnTo>
                    <a:pt x="280988" y="0"/>
                  </a:lnTo>
                  <a:lnTo>
                    <a:pt x="340519" y="73819"/>
                  </a:lnTo>
                  <a:lnTo>
                    <a:pt x="376238" y="121444"/>
                  </a:lnTo>
                  <a:lnTo>
                    <a:pt x="390525" y="147638"/>
                  </a:lnTo>
                  <a:lnTo>
                    <a:pt x="414338" y="273844"/>
                  </a:lnTo>
                  <a:lnTo>
                    <a:pt x="485775" y="642938"/>
                  </a:lnTo>
                  <a:lnTo>
                    <a:pt x="590550" y="1169194"/>
                  </a:lnTo>
                  <a:lnTo>
                    <a:pt x="440532" y="1188244"/>
                  </a:lnTo>
                  <a:lnTo>
                    <a:pt x="388144" y="1000125"/>
                  </a:lnTo>
                  <a:lnTo>
                    <a:pt x="328613" y="807244"/>
                  </a:lnTo>
                  <a:lnTo>
                    <a:pt x="264319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5960A52D-4B45-4992-976C-CE8530F6F212}"/>
                </a:ext>
              </a:extLst>
            </p:cNvPr>
            <p:cNvSpPr/>
            <p:nvPr/>
          </p:nvSpPr>
          <p:spPr>
            <a:xfrm>
              <a:off x="5410200" y="4562475"/>
              <a:ext cx="581025" cy="1239838"/>
            </a:xfrm>
            <a:custGeom>
              <a:avLst/>
              <a:gdLst>
                <a:gd name="connsiteX0" fmla="*/ 123825 w 581025"/>
                <a:gd name="connsiteY0" fmla="*/ 700088 h 1240631"/>
                <a:gd name="connsiteX1" fmla="*/ 226219 w 581025"/>
                <a:gd name="connsiteY1" fmla="*/ 278606 h 1240631"/>
                <a:gd name="connsiteX2" fmla="*/ 230981 w 581025"/>
                <a:gd name="connsiteY2" fmla="*/ 250031 h 1240631"/>
                <a:gd name="connsiteX3" fmla="*/ 233363 w 581025"/>
                <a:gd name="connsiteY3" fmla="*/ 214313 h 1240631"/>
                <a:gd name="connsiteX4" fmla="*/ 228600 w 581025"/>
                <a:gd name="connsiteY4" fmla="*/ 188119 h 1240631"/>
                <a:gd name="connsiteX5" fmla="*/ 221456 w 581025"/>
                <a:gd name="connsiteY5" fmla="*/ 166688 h 1240631"/>
                <a:gd name="connsiteX6" fmla="*/ 214313 w 581025"/>
                <a:gd name="connsiteY6" fmla="*/ 150019 h 1240631"/>
                <a:gd name="connsiteX7" fmla="*/ 202406 w 581025"/>
                <a:gd name="connsiteY7" fmla="*/ 130969 h 1240631"/>
                <a:gd name="connsiteX8" fmla="*/ 188119 w 581025"/>
                <a:gd name="connsiteY8" fmla="*/ 114300 h 1240631"/>
                <a:gd name="connsiteX9" fmla="*/ 164306 w 581025"/>
                <a:gd name="connsiteY9" fmla="*/ 90488 h 1240631"/>
                <a:gd name="connsiteX10" fmla="*/ 83344 w 581025"/>
                <a:gd name="connsiteY10" fmla="*/ 23813 h 1240631"/>
                <a:gd name="connsiteX11" fmla="*/ 378619 w 581025"/>
                <a:gd name="connsiteY11" fmla="*/ 0 h 1240631"/>
                <a:gd name="connsiteX12" fmla="*/ 473869 w 581025"/>
                <a:gd name="connsiteY12" fmla="*/ 80963 h 1240631"/>
                <a:gd name="connsiteX13" fmla="*/ 533400 w 581025"/>
                <a:gd name="connsiteY13" fmla="*/ 133350 h 1240631"/>
                <a:gd name="connsiteX14" fmla="*/ 569119 w 581025"/>
                <a:gd name="connsiteY14" fmla="*/ 166688 h 1240631"/>
                <a:gd name="connsiteX15" fmla="*/ 578644 w 581025"/>
                <a:gd name="connsiteY15" fmla="*/ 176213 h 1240631"/>
                <a:gd name="connsiteX16" fmla="*/ 581025 w 581025"/>
                <a:gd name="connsiteY16" fmla="*/ 183356 h 1240631"/>
                <a:gd name="connsiteX17" fmla="*/ 569119 w 581025"/>
                <a:gd name="connsiteY17" fmla="*/ 211931 h 1240631"/>
                <a:gd name="connsiteX18" fmla="*/ 497681 w 581025"/>
                <a:gd name="connsiteY18" fmla="*/ 381000 h 1240631"/>
                <a:gd name="connsiteX19" fmla="*/ 364331 w 581025"/>
                <a:gd name="connsiteY19" fmla="*/ 678656 h 1240631"/>
                <a:gd name="connsiteX20" fmla="*/ 221456 w 581025"/>
                <a:gd name="connsiteY20" fmla="*/ 981075 h 1240631"/>
                <a:gd name="connsiteX21" fmla="*/ 100013 w 581025"/>
                <a:gd name="connsiteY21" fmla="*/ 1235869 h 1240631"/>
                <a:gd name="connsiteX22" fmla="*/ 0 w 581025"/>
                <a:gd name="connsiteY22" fmla="*/ 1240631 h 1240631"/>
                <a:gd name="connsiteX23" fmla="*/ 42863 w 581025"/>
                <a:gd name="connsiteY23" fmla="*/ 1031081 h 1240631"/>
                <a:gd name="connsiteX24" fmla="*/ 123825 w 581025"/>
                <a:gd name="connsiteY24" fmla="*/ 700088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1240631">
                  <a:moveTo>
                    <a:pt x="123825" y="700088"/>
                  </a:moveTo>
                  <a:lnTo>
                    <a:pt x="226219" y="278606"/>
                  </a:lnTo>
                  <a:lnTo>
                    <a:pt x="230981" y="250031"/>
                  </a:lnTo>
                  <a:lnTo>
                    <a:pt x="233363" y="214313"/>
                  </a:lnTo>
                  <a:lnTo>
                    <a:pt x="228600" y="188119"/>
                  </a:lnTo>
                  <a:lnTo>
                    <a:pt x="221456" y="166688"/>
                  </a:lnTo>
                  <a:lnTo>
                    <a:pt x="214313" y="150019"/>
                  </a:lnTo>
                  <a:lnTo>
                    <a:pt x="202406" y="130969"/>
                  </a:lnTo>
                  <a:lnTo>
                    <a:pt x="188119" y="114300"/>
                  </a:lnTo>
                  <a:lnTo>
                    <a:pt x="164306" y="90488"/>
                  </a:lnTo>
                  <a:lnTo>
                    <a:pt x="83344" y="23813"/>
                  </a:lnTo>
                  <a:lnTo>
                    <a:pt x="378619" y="0"/>
                  </a:lnTo>
                  <a:lnTo>
                    <a:pt x="473869" y="80963"/>
                  </a:lnTo>
                  <a:lnTo>
                    <a:pt x="533400" y="133350"/>
                  </a:lnTo>
                  <a:lnTo>
                    <a:pt x="569119" y="166688"/>
                  </a:lnTo>
                  <a:lnTo>
                    <a:pt x="578644" y="176213"/>
                  </a:lnTo>
                  <a:lnTo>
                    <a:pt x="581025" y="183356"/>
                  </a:lnTo>
                  <a:lnTo>
                    <a:pt x="569119" y="211931"/>
                  </a:lnTo>
                  <a:lnTo>
                    <a:pt x="497681" y="381000"/>
                  </a:lnTo>
                  <a:lnTo>
                    <a:pt x="364331" y="678656"/>
                  </a:lnTo>
                  <a:lnTo>
                    <a:pt x="221456" y="981075"/>
                  </a:lnTo>
                  <a:lnTo>
                    <a:pt x="100013" y="1235869"/>
                  </a:lnTo>
                  <a:lnTo>
                    <a:pt x="0" y="1240631"/>
                  </a:lnTo>
                  <a:lnTo>
                    <a:pt x="42863" y="1031081"/>
                  </a:lnTo>
                  <a:lnTo>
                    <a:pt x="123825" y="700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9">
              <a:extLst>
                <a:ext uri="{FF2B5EF4-FFF2-40B4-BE49-F238E27FC236}">
                  <a16:creationId xmlns:a16="http://schemas.microsoft.com/office/drawing/2014/main" id="{BC4CD790-B839-47B7-BAD6-13DE80C46824}"/>
                </a:ext>
              </a:extLst>
            </p:cNvPr>
            <p:cNvSpPr/>
            <p:nvPr/>
          </p:nvSpPr>
          <p:spPr>
            <a:xfrm>
              <a:off x="2963863" y="5608638"/>
              <a:ext cx="4187825" cy="587375"/>
            </a:xfrm>
            <a:custGeom>
              <a:avLst/>
              <a:gdLst>
                <a:gd name="connsiteX0" fmla="*/ 2114338 w 4187884"/>
                <a:gd name="connsiteY0" fmla="*/ 309332 h 588071"/>
                <a:gd name="connsiteX1" fmla="*/ 1794808 w 4187884"/>
                <a:gd name="connsiteY1" fmla="*/ 339925 h 588071"/>
                <a:gd name="connsiteX2" fmla="*/ 1519468 w 4187884"/>
                <a:gd name="connsiteY2" fmla="*/ 377317 h 588071"/>
                <a:gd name="connsiteX3" fmla="*/ 1244128 w 4187884"/>
                <a:gd name="connsiteY3" fmla="*/ 424907 h 588071"/>
                <a:gd name="connsiteX4" fmla="*/ 992583 w 4187884"/>
                <a:gd name="connsiteY4" fmla="*/ 475896 h 588071"/>
                <a:gd name="connsiteX5" fmla="*/ 683251 w 4187884"/>
                <a:gd name="connsiteY5" fmla="*/ 550679 h 588071"/>
                <a:gd name="connsiteX6" fmla="*/ 550680 w 4187884"/>
                <a:gd name="connsiteY6" fmla="*/ 588071 h 588071"/>
                <a:gd name="connsiteX7" fmla="*/ 513288 w 4187884"/>
                <a:gd name="connsiteY7" fmla="*/ 581273 h 588071"/>
                <a:gd name="connsiteX8" fmla="*/ 418109 w 4187884"/>
                <a:gd name="connsiteY8" fmla="*/ 526884 h 588071"/>
                <a:gd name="connsiteX9" fmla="*/ 241347 w 4187884"/>
                <a:gd name="connsiteY9" fmla="*/ 397713 h 588071"/>
                <a:gd name="connsiteX10" fmla="*/ 78183 w 4187884"/>
                <a:gd name="connsiteY10" fmla="*/ 261742 h 588071"/>
                <a:gd name="connsiteX11" fmla="*/ 27194 w 4187884"/>
                <a:gd name="connsiteY11" fmla="*/ 217552 h 588071"/>
                <a:gd name="connsiteX12" fmla="*/ 10198 w 4187884"/>
                <a:gd name="connsiteY12" fmla="*/ 197157 h 588071"/>
                <a:gd name="connsiteX13" fmla="*/ 0 w 4187884"/>
                <a:gd name="connsiteY13" fmla="*/ 173362 h 588071"/>
                <a:gd name="connsiteX14" fmla="*/ 6799 w 4187884"/>
                <a:gd name="connsiteY14" fmla="*/ 156365 h 588071"/>
                <a:gd name="connsiteX15" fmla="*/ 27194 w 4187884"/>
                <a:gd name="connsiteY15" fmla="*/ 152966 h 588071"/>
                <a:gd name="connsiteX16" fmla="*/ 78183 w 4187884"/>
                <a:gd name="connsiteY16" fmla="*/ 173362 h 588071"/>
                <a:gd name="connsiteX17" fmla="*/ 180161 w 4187884"/>
                <a:gd name="connsiteY17" fmla="*/ 220951 h 588071"/>
                <a:gd name="connsiteX18" fmla="*/ 299135 w 4187884"/>
                <a:gd name="connsiteY18" fmla="*/ 271940 h 588071"/>
                <a:gd name="connsiteX19" fmla="*/ 407911 w 4187884"/>
                <a:gd name="connsiteY19" fmla="*/ 309332 h 588071"/>
                <a:gd name="connsiteX20" fmla="*/ 458900 w 4187884"/>
                <a:gd name="connsiteY20" fmla="*/ 319530 h 588071"/>
                <a:gd name="connsiteX21" fmla="*/ 509889 w 4187884"/>
                <a:gd name="connsiteY21" fmla="*/ 319530 h 588071"/>
                <a:gd name="connsiteX22" fmla="*/ 662855 w 4187884"/>
                <a:gd name="connsiteY22" fmla="*/ 302534 h 588071"/>
                <a:gd name="connsiteX23" fmla="*/ 978986 w 4187884"/>
                <a:gd name="connsiteY23" fmla="*/ 261742 h 588071"/>
                <a:gd name="connsiteX24" fmla="*/ 1420889 w 4187884"/>
                <a:gd name="connsiteY24" fmla="*/ 193757 h 588071"/>
                <a:gd name="connsiteX25" fmla="*/ 1635043 w 4187884"/>
                <a:gd name="connsiteY25" fmla="*/ 159765 h 588071"/>
                <a:gd name="connsiteX26" fmla="*/ 1859393 w 4187884"/>
                <a:gd name="connsiteY26" fmla="*/ 132571 h 588071"/>
                <a:gd name="connsiteX27" fmla="*/ 2318293 w 4187884"/>
                <a:gd name="connsiteY27" fmla="*/ 88380 h 588071"/>
                <a:gd name="connsiteX28" fmla="*/ 2498454 w 4187884"/>
                <a:gd name="connsiteY28" fmla="*/ 71384 h 588071"/>
                <a:gd name="connsiteX29" fmla="*/ 2753398 w 4187884"/>
                <a:gd name="connsiteY29" fmla="*/ 67985 h 588071"/>
                <a:gd name="connsiteX30" fmla="*/ 3154510 w 4187884"/>
                <a:gd name="connsiteY30" fmla="*/ 57787 h 588071"/>
                <a:gd name="connsiteX31" fmla="*/ 3419652 w 4187884"/>
                <a:gd name="connsiteY31" fmla="*/ 50989 h 588071"/>
                <a:gd name="connsiteX32" fmla="*/ 3477440 w 4187884"/>
                <a:gd name="connsiteY32" fmla="*/ 40791 h 588071"/>
                <a:gd name="connsiteX33" fmla="*/ 3548824 w 4187884"/>
                <a:gd name="connsiteY33" fmla="*/ 20395 h 588071"/>
                <a:gd name="connsiteX34" fmla="*/ 3599813 w 4187884"/>
                <a:gd name="connsiteY34" fmla="*/ 0 h 588071"/>
                <a:gd name="connsiteX35" fmla="*/ 3644003 w 4187884"/>
                <a:gd name="connsiteY35" fmla="*/ 3399 h 588071"/>
                <a:gd name="connsiteX36" fmla="*/ 3769776 w 4187884"/>
                <a:gd name="connsiteY36" fmla="*/ 30593 h 588071"/>
                <a:gd name="connsiteX37" fmla="*/ 3926141 w 4187884"/>
                <a:gd name="connsiteY37" fmla="*/ 74783 h 588071"/>
                <a:gd name="connsiteX38" fmla="*/ 4034918 w 4187884"/>
                <a:gd name="connsiteY38" fmla="*/ 115574 h 588071"/>
                <a:gd name="connsiteX39" fmla="*/ 4102903 w 4187884"/>
                <a:gd name="connsiteY39" fmla="*/ 149567 h 588071"/>
                <a:gd name="connsiteX40" fmla="*/ 4143694 w 4187884"/>
                <a:gd name="connsiteY40" fmla="*/ 176761 h 588071"/>
                <a:gd name="connsiteX41" fmla="*/ 4167489 w 4187884"/>
                <a:gd name="connsiteY41" fmla="*/ 197157 h 588071"/>
                <a:gd name="connsiteX42" fmla="*/ 4181086 w 4187884"/>
                <a:gd name="connsiteY42" fmla="*/ 214153 h 588071"/>
                <a:gd name="connsiteX43" fmla="*/ 4187884 w 4187884"/>
                <a:gd name="connsiteY43" fmla="*/ 234548 h 588071"/>
                <a:gd name="connsiteX44" fmla="*/ 4184485 w 4187884"/>
                <a:gd name="connsiteY44" fmla="*/ 271940 h 588071"/>
                <a:gd name="connsiteX45" fmla="*/ 4170888 w 4187884"/>
                <a:gd name="connsiteY45" fmla="*/ 302534 h 588071"/>
                <a:gd name="connsiteX46" fmla="*/ 4143694 w 4187884"/>
                <a:gd name="connsiteY46" fmla="*/ 326328 h 588071"/>
                <a:gd name="connsiteX47" fmla="*/ 4092705 w 4187884"/>
                <a:gd name="connsiteY47" fmla="*/ 343325 h 588071"/>
                <a:gd name="connsiteX48" fmla="*/ 4021321 w 4187884"/>
                <a:gd name="connsiteY48" fmla="*/ 346724 h 588071"/>
                <a:gd name="connsiteX49" fmla="*/ 3861556 w 4187884"/>
                <a:gd name="connsiteY49" fmla="*/ 333127 h 588071"/>
                <a:gd name="connsiteX50" fmla="*/ 3579417 w 4187884"/>
                <a:gd name="connsiteY50" fmla="*/ 309332 h 588071"/>
                <a:gd name="connsiteX51" fmla="*/ 3242891 w 4187884"/>
                <a:gd name="connsiteY51" fmla="*/ 288936 h 588071"/>
                <a:gd name="connsiteX52" fmla="*/ 2831581 w 4187884"/>
                <a:gd name="connsiteY52" fmla="*/ 275339 h 588071"/>
                <a:gd name="connsiteX53" fmla="*/ 2580036 w 4187884"/>
                <a:gd name="connsiteY53" fmla="*/ 282138 h 588071"/>
                <a:gd name="connsiteX54" fmla="*/ 2114338 w 4187884"/>
                <a:gd name="connsiteY54" fmla="*/ 309332 h 58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87884" h="588071">
                  <a:moveTo>
                    <a:pt x="2114338" y="309332"/>
                  </a:moveTo>
                  <a:lnTo>
                    <a:pt x="1794808" y="339925"/>
                  </a:lnTo>
                  <a:lnTo>
                    <a:pt x="1519468" y="377317"/>
                  </a:lnTo>
                  <a:lnTo>
                    <a:pt x="1244128" y="424907"/>
                  </a:lnTo>
                  <a:lnTo>
                    <a:pt x="992583" y="475896"/>
                  </a:lnTo>
                  <a:lnTo>
                    <a:pt x="683251" y="550679"/>
                  </a:lnTo>
                  <a:lnTo>
                    <a:pt x="550680" y="588071"/>
                  </a:lnTo>
                  <a:lnTo>
                    <a:pt x="513288" y="581273"/>
                  </a:lnTo>
                  <a:lnTo>
                    <a:pt x="418109" y="526884"/>
                  </a:lnTo>
                  <a:lnTo>
                    <a:pt x="241347" y="397713"/>
                  </a:lnTo>
                  <a:lnTo>
                    <a:pt x="78183" y="261742"/>
                  </a:lnTo>
                  <a:lnTo>
                    <a:pt x="27194" y="217552"/>
                  </a:lnTo>
                  <a:lnTo>
                    <a:pt x="10198" y="197157"/>
                  </a:lnTo>
                  <a:lnTo>
                    <a:pt x="0" y="173362"/>
                  </a:lnTo>
                  <a:lnTo>
                    <a:pt x="6799" y="156365"/>
                  </a:lnTo>
                  <a:lnTo>
                    <a:pt x="27194" y="152966"/>
                  </a:lnTo>
                  <a:lnTo>
                    <a:pt x="78183" y="173362"/>
                  </a:lnTo>
                  <a:lnTo>
                    <a:pt x="180161" y="220951"/>
                  </a:lnTo>
                  <a:lnTo>
                    <a:pt x="299135" y="271940"/>
                  </a:lnTo>
                  <a:lnTo>
                    <a:pt x="407911" y="309332"/>
                  </a:lnTo>
                  <a:lnTo>
                    <a:pt x="458900" y="319530"/>
                  </a:lnTo>
                  <a:lnTo>
                    <a:pt x="509889" y="319530"/>
                  </a:lnTo>
                  <a:lnTo>
                    <a:pt x="662855" y="302534"/>
                  </a:lnTo>
                  <a:lnTo>
                    <a:pt x="978986" y="261742"/>
                  </a:lnTo>
                  <a:lnTo>
                    <a:pt x="1420889" y="193757"/>
                  </a:lnTo>
                  <a:lnTo>
                    <a:pt x="1635043" y="159765"/>
                  </a:lnTo>
                  <a:lnTo>
                    <a:pt x="1859393" y="132571"/>
                  </a:lnTo>
                  <a:lnTo>
                    <a:pt x="2318293" y="88380"/>
                  </a:lnTo>
                  <a:lnTo>
                    <a:pt x="2498454" y="71384"/>
                  </a:lnTo>
                  <a:lnTo>
                    <a:pt x="2753398" y="67985"/>
                  </a:lnTo>
                  <a:lnTo>
                    <a:pt x="3154510" y="57787"/>
                  </a:lnTo>
                  <a:lnTo>
                    <a:pt x="3419652" y="50989"/>
                  </a:lnTo>
                  <a:lnTo>
                    <a:pt x="3477440" y="40791"/>
                  </a:lnTo>
                  <a:lnTo>
                    <a:pt x="3548824" y="20395"/>
                  </a:lnTo>
                  <a:lnTo>
                    <a:pt x="3599813" y="0"/>
                  </a:lnTo>
                  <a:lnTo>
                    <a:pt x="3644003" y="3399"/>
                  </a:lnTo>
                  <a:lnTo>
                    <a:pt x="3769776" y="30593"/>
                  </a:lnTo>
                  <a:lnTo>
                    <a:pt x="3926141" y="74783"/>
                  </a:lnTo>
                  <a:lnTo>
                    <a:pt x="4034918" y="115574"/>
                  </a:lnTo>
                  <a:lnTo>
                    <a:pt x="4102903" y="149567"/>
                  </a:lnTo>
                  <a:lnTo>
                    <a:pt x="4143694" y="176761"/>
                  </a:lnTo>
                  <a:lnTo>
                    <a:pt x="4167489" y="197157"/>
                  </a:lnTo>
                  <a:lnTo>
                    <a:pt x="4181086" y="214153"/>
                  </a:lnTo>
                  <a:lnTo>
                    <a:pt x="4187884" y="234548"/>
                  </a:lnTo>
                  <a:lnTo>
                    <a:pt x="4184485" y="271940"/>
                  </a:lnTo>
                  <a:lnTo>
                    <a:pt x="4170888" y="302534"/>
                  </a:lnTo>
                  <a:lnTo>
                    <a:pt x="4143694" y="326328"/>
                  </a:lnTo>
                  <a:lnTo>
                    <a:pt x="4092705" y="343325"/>
                  </a:lnTo>
                  <a:lnTo>
                    <a:pt x="4021321" y="346724"/>
                  </a:lnTo>
                  <a:lnTo>
                    <a:pt x="3861556" y="333127"/>
                  </a:lnTo>
                  <a:lnTo>
                    <a:pt x="3579417" y="309332"/>
                  </a:lnTo>
                  <a:lnTo>
                    <a:pt x="3242891" y="288936"/>
                  </a:lnTo>
                  <a:lnTo>
                    <a:pt x="2831581" y="275339"/>
                  </a:lnTo>
                  <a:lnTo>
                    <a:pt x="2580036" y="282138"/>
                  </a:lnTo>
                  <a:lnTo>
                    <a:pt x="2114338" y="3093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2AB08EBC-1CCC-4639-80D5-D1C00EC37B3D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533525"/>
            <a:ext cx="4187825" cy="4510088"/>
            <a:chOff x="2811463" y="1533525"/>
            <a:chExt cx="4187825" cy="4510088"/>
          </a:xfrm>
        </p:grpSpPr>
        <p:sp>
          <p:nvSpPr>
            <p:cNvPr id="42" name="フリーフォーム 16">
              <a:extLst>
                <a:ext uri="{FF2B5EF4-FFF2-40B4-BE49-F238E27FC236}">
                  <a16:creationId xmlns:a16="http://schemas.microsoft.com/office/drawing/2014/main" id="{22B48D5A-C579-475C-A88A-170EE803C423}"/>
                </a:ext>
              </a:extLst>
            </p:cNvPr>
            <p:cNvSpPr/>
            <p:nvPr/>
          </p:nvSpPr>
          <p:spPr>
            <a:xfrm>
              <a:off x="2901950" y="1635125"/>
              <a:ext cx="1758950" cy="2298700"/>
            </a:xfrm>
            <a:custGeom>
              <a:avLst/>
              <a:gdLst>
                <a:gd name="connsiteX0" fmla="*/ 1362075 w 1758950"/>
                <a:gd name="connsiteY0" fmla="*/ 1111250 h 2298700"/>
                <a:gd name="connsiteX1" fmla="*/ 1374775 w 1758950"/>
                <a:gd name="connsiteY1" fmla="*/ 327025 h 2298700"/>
                <a:gd name="connsiteX2" fmla="*/ 1371600 w 1758950"/>
                <a:gd name="connsiteY2" fmla="*/ 307975 h 2298700"/>
                <a:gd name="connsiteX3" fmla="*/ 1358900 w 1758950"/>
                <a:gd name="connsiteY3" fmla="*/ 279400 h 2298700"/>
                <a:gd name="connsiteX4" fmla="*/ 1349375 w 1758950"/>
                <a:gd name="connsiteY4" fmla="*/ 263525 h 2298700"/>
                <a:gd name="connsiteX5" fmla="*/ 1339850 w 1758950"/>
                <a:gd name="connsiteY5" fmla="*/ 254000 h 2298700"/>
                <a:gd name="connsiteX6" fmla="*/ 1323975 w 1758950"/>
                <a:gd name="connsiteY6" fmla="*/ 241300 h 2298700"/>
                <a:gd name="connsiteX7" fmla="*/ 1314450 w 1758950"/>
                <a:gd name="connsiteY7" fmla="*/ 234950 h 2298700"/>
                <a:gd name="connsiteX8" fmla="*/ 1282700 w 1758950"/>
                <a:gd name="connsiteY8" fmla="*/ 231775 h 2298700"/>
                <a:gd name="connsiteX9" fmla="*/ 1146175 w 1758950"/>
                <a:gd name="connsiteY9" fmla="*/ 273050 h 2298700"/>
                <a:gd name="connsiteX10" fmla="*/ 914400 w 1758950"/>
                <a:gd name="connsiteY10" fmla="*/ 336550 h 2298700"/>
                <a:gd name="connsiteX11" fmla="*/ 638175 w 1758950"/>
                <a:gd name="connsiteY11" fmla="*/ 415925 h 2298700"/>
                <a:gd name="connsiteX12" fmla="*/ 527050 w 1758950"/>
                <a:gd name="connsiteY12" fmla="*/ 447675 h 2298700"/>
                <a:gd name="connsiteX13" fmla="*/ 463550 w 1758950"/>
                <a:gd name="connsiteY13" fmla="*/ 469900 h 2298700"/>
                <a:gd name="connsiteX14" fmla="*/ 400050 w 1758950"/>
                <a:gd name="connsiteY14" fmla="*/ 498475 h 2298700"/>
                <a:gd name="connsiteX15" fmla="*/ 371475 w 1758950"/>
                <a:gd name="connsiteY15" fmla="*/ 495300 h 2298700"/>
                <a:gd name="connsiteX16" fmla="*/ 317500 w 1758950"/>
                <a:gd name="connsiteY16" fmla="*/ 482600 h 2298700"/>
                <a:gd name="connsiteX17" fmla="*/ 266700 w 1758950"/>
                <a:gd name="connsiteY17" fmla="*/ 460375 h 2298700"/>
                <a:gd name="connsiteX18" fmla="*/ 238125 w 1758950"/>
                <a:gd name="connsiteY18" fmla="*/ 441325 h 2298700"/>
                <a:gd name="connsiteX19" fmla="*/ 200025 w 1758950"/>
                <a:gd name="connsiteY19" fmla="*/ 415925 h 2298700"/>
                <a:gd name="connsiteX20" fmla="*/ 155575 w 1758950"/>
                <a:gd name="connsiteY20" fmla="*/ 374650 h 2298700"/>
                <a:gd name="connsiteX21" fmla="*/ 127000 w 1758950"/>
                <a:gd name="connsiteY21" fmla="*/ 342900 h 2298700"/>
                <a:gd name="connsiteX22" fmla="*/ 79375 w 1758950"/>
                <a:gd name="connsiteY22" fmla="*/ 288925 h 2298700"/>
                <a:gd name="connsiteX23" fmla="*/ 47625 w 1758950"/>
                <a:gd name="connsiteY23" fmla="*/ 241300 h 2298700"/>
                <a:gd name="connsiteX24" fmla="*/ 15875 w 1758950"/>
                <a:gd name="connsiteY24" fmla="*/ 193675 h 2298700"/>
                <a:gd name="connsiteX25" fmla="*/ 3175 w 1758950"/>
                <a:gd name="connsiteY25" fmla="*/ 165100 h 2298700"/>
                <a:gd name="connsiteX26" fmla="*/ 0 w 1758950"/>
                <a:gd name="connsiteY26" fmla="*/ 142875 h 2298700"/>
                <a:gd name="connsiteX27" fmla="*/ 3175 w 1758950"/>
                <a:gd name="connsiteY27" fmla="*/ 133350 h 2298700"/>
                <a:gd name="connsiteX28" fmla="*/ 12700 w 1758950"/>
                <a:gd name="connsiteY28" fmla="*/ 130175 h 2298700"/>
                <a:gd name="connsiteX29" fmla="*/ 31750 w 1758950"/>
                <a:gd name="connsiteY29" fmla="*/ 133350 h 2298700"/>
                <a:gd name="connsiteX30" fmla="*/ 66675 w 1758950"/>
                <a:gd name="connsiteY30" fmla="*/ 146050 h 2298700"/>
                <a:gd name="connsiteX31" fmla="*/ 146050 w 1758950"/>
                <a:gd name="connsiteY31" fmla="*/ 184150 h 2298700"/>
                <a:gd name="connsiteX32" fmla="*/ 212725 w 1758950"/>
                <a:gd name="connsiteY32" fmla="*/ 212725 h 2298700"/>
                <a:gd name="connsiteX33" fmla="*/ 266700 w 1758950"/>
                <a:gd name="connsiteY33" fmla="*/ 228600 h 2298700"/>
                <a:gd name="connsiteX34" fmla="*/ 307975 w 1758950"/>
                <a:gd name="connsiteY34" fmla="*/ 231775 h 2298700"/>
                <a:gd name="connsiteX35" fmla="*/ 425450 w 1758950"/>
                <a:gd name="connsiteY35" fmla="*/ 231775 h 2298700"/>
                <a:gd name="connsiteX36" fmla="*/ 533400 w 1758950"/>
                <a:gd name="connsiteY36" fmla="*/ 228600 h 2298700"/>
                <a:gd name="connsiteX37" fmla="*/ 720725 w 1758950"/>
                <a:gd name="connsiteY37" fmla="*/ 206375 h 2298700"/>
                <a:gd name="connsiteX38" fmla="*/ 885825 w 1758950"/>
                <a:gd name="connsiteY38" fmla="*/ 177800 h 2298700"/>
                <a:gd name="connsiteX39" fmla="*/ 1044575 w 1758950"/>
                <a:gd name="connsiteY39" fmla="*/ 146050 h 2298700"/>
                <a:gd name="connsiteX40" fmla="*/ 1231900 w 1758950"/>
                <a:gd name="connsiteY40" fmla="*/ 98425 h 2298700"/>
                <a:gd name="connsiteX41" fmla="*/ 1285875 w 1758950"/>
                <a:gd name="connsiteY41" fmla="*/ 82550 h 2298700"/>
                <a:gd name="connsiteX42" fmla="*/ 1346200 w 1758950"/>
                <a:gd name="connsiteY42" fmla="*/ 57150 h 2298700"/>
                <a:gd name="connsiteX43" fmla="*/ 1374775 w 1758950"/>
                <a:gd name="connsiteY43" fmla="*/ 44450 h 2298700"/>
                <a:gd name="connsiteX44" fmla="*/ 1416050 w 1758950"/>
                <a:gd name="connsiteY44" fmla="*/ 25400 h 2298700"/>
                <a:gd name="connsiteX45" fmla="*/ 1454150 w 1758950"/>
                <a:gd name="connsiteY45" fmla="*/ 0 h 2298700"/>
                <a:gd name="connsiteX46" fmla="*/ 1470025 w 1758950"/>
                <a:gd name="connsiteY46" fmla="*/ 0 h 2298700"/>
                <a:gd name="connsiteX47" fmla="*/ 1504950 w 1758950"/>
                <a:gd name="connsiteY47" fmla="*/ 12700 h 2298700"/>
                <a:gd name="connsiteX48" fmla="*/ 1555750 w 1758950"/>
                <a:gd name="connsiteY48" fmla="*/ 41275 h 2298700"/>
                <a:gd name="connsiteX49" fmla="*/ 1600200 w 1758950"/>
                <a:gd name="connsiteY49" fmla="*/ 73025 h 2298700"/>
                <a:gd name="connsiteX50" fmla="*/ 1679575 w 1758950"/>
                <a:gd name="connsiteY50" fmla="*/ 139700 h 2298700"/>
                <a:gd name="connsiteX51" fmla="*/ 1727200 w 1758950"/>
                <a:gd name="connsiteY51" fmla="*/ 180975 h 2298700"/>
                <a:gd name="connsiteX52" fmla="*/ 1752600 w 1758950"/>
                <a:gd name="connsiteY52" fmla="*/ 203200 h 2298700"/>
                <a:gd name="connsiteX53" fmla="*/ 1758950 w 1758950"/>
                <a:gd name="connsiteY53" fmla="*/ 219075 h 2298700"/>
                <a:gd name="connsiteX54" fmla="*/ 1758950 w 1758950"/>
                <a:gd name="connsiteY54" fmla="*/ 238125 h 2298700"/>
                <a:gd name="connsiteX55" fmla="*/ 1749425 w 1758950"/>
                <a:gd name="connsiteY55" fmla="*/ 266700 h 2298700"/>
                <a:gd name="connsiteX56" fmla="*/ 1724025 w 1758950"/>
                <a:gd name="connsiteY56" fmla="*/ 304800 h 2298700"/>
                <a:gd name="connsiteX57" fmla="*/ 1689100 w 1758950"/>
                <a:gd name="connsiteY57" fmla="*/ 342900 h 2298700"/>
                <a:gd name="connsiteX58" fmla="*/ 1673225 w 1758950"/>
                <a:gd name="connsiteY58" fmla="*/ 409575 h 2298700"/>
                <a:gd name="connsiteX59" fmla="*/ 1654175 w 1758950"/>
                <a:gd name="connsiteY59" fmla="*/ 508000 h 2298700"/>
                <a:gd name="connsiteX60" fmla="*/ 1631950 w 1758950"/>
                <a:gd name="connsiteY60" fmla="*/ 625475 h 2298700"/>
                <a:gd name="connsiteX61" fmla="*/ 1606550 w 1758950"/>
                <a:gd name="connsiteY61" fmla="*/ 784225 h 2298700"/>
                <a:gd name="connsiteX62" fmla="*/ 1597025 w 1758950"/>
                <a:gd name="connsiteY62" fmla="*/ 850900 h 2298700"/>
                <a:gd name="connsiteX63" fmla="*/ 1587500 w 1758950"/>
                <a:gd name="connsiteY63" fmla="*/ 1016000 h 2298700"/>
                <a:gd name="connsiteX64" fmla="*/ 1574800 w 1758950"/>
                <a:gd name="connsiteY64" fmla="*/ 1343025 h 2298700"/>
                <a:gd name="connsiteX65" fmla="*/ 1574800 w 1758950"/>
                <a:gd name="connsiteY65" fmla="*/ 1492250 h 2298700"/>
                <a:gd name="connsiteX66" fmla="*/ 1577975 w 1758950"/>
                <a:gd name="connsiteY66" fmla="*/ 1590675 h 2298700"/>
                <a:gd name="connsiteX67" fmla="*/ 1581150 w 1758950"/>
                <a:gd name="connsiteY67" fmla="*/ 1660525 h 2298700"/>
                <a:gd name="connsiteX68" fmla="*/ 1587500 w 1758950"/>
                <a:gd name="connsiteY68" fmla="*/ 1739900 h 2298700"/>
                <a:gd name="connsiteX69" fmla="*/ 1597025 w 1758950"/>
                <a:gd name="connsiteY69" fmla="*/ 1822450 h 2298700"/>
                <a:gd name="connsiteX70" fmla="*/ 1597025 w 1758950"/>
                <a:gd name="connsiteY70" fmla="*/ 1854200 h 2298700"/>
                <a:gd name="connsiteX71" fmla="*/ 1593850 w 1758950"/>
                <a:gd name="connsiteY71" fmla="*/ 1917700 h 2298700"/>
                <a:gd name="connsiteX72" fmla="*/ 1587500 w 1758950"/>
                <a:gd name="connsiteY72" fmla="*/ 1971675 h 2298700"/>
                <a:gd name="connsiteX73" fmla="*/ 1571625 w 1758950"/>
                <a:gd name="connsiteY73" fmla="*/ 2035175 h 2298700"/>
                <a:gd name="connsiteX74" fmla="*/ 1552575 w 1758950"/>
                <a:gd name="connsiteY74" fmla="*/ 2092325 h 2298700"/>
                <a:gd name="connsiteX75" fmla="*/ 1533525 w 1758950"/>
                <a:gd name="connsiteY75" fmla="*/ 2133600 h 2298700"/>
                <a:gd name="connsiteX76" fmla="*/ 1501775 w 1758950"/>
                <a:gd name="connsiteY76" fmla="*/ 2190750 h 2298700"/>
                <a:gd name="connsiteX77" fmla="*/ 1447800 w 1758950"/>
                <a:gd name="connsiteY77" fmla="*/ 2257425 h 2298700"/>
                <a:gd name="connsiteX78" fmla="*/ 1419225 w 1758950"/>
                <a:gd name="connsiteY78" fmla="*/ 2282825 h 2298700"/>
                <a:gd name="connsiteX79" fmla="*/ 1387475 w 1758950"/>
                <a:gd name="connsiteY79" fmla="*/ 2298700 h 2298700"/>
                <a:gd name="connsiteX80" fmla="*/ 1362075 w 1758950"/>
                <a:gd name="connsiteY80" fmla="*/ 2298700 h 2298700"/>
                <a:gd name="connsiteX81" fmla="*/ 1339850 w 1758950"/>
                <a:gd name="connsiteY81" fmla="*/ 2289175 h 2298700"/>
                <a:gd name="connsiteX82" fmla="*/ 1314450 w 1758950"/>
                <a:gd name="connsiteY82" fmla="*/ 2263775 h 2298700"/>
                <a:gd name="connsiteX83" fmla="*/ 1301750 w 1758950"/>
                <a:gd name="connsiteY83" fmla="*/ 2244725 h 2298700"/>
                <a:gd name="connsiteX84" fmla="*/ 1349375 w 1758950"/>
                <a:gd name="connsiteY84" fmla="*/ 1835150 h 2298700"/>
                <a:gd name="connsiteX85" fmla="*/ 1355725 w 1758950"/>
                <a:gd name="connsiteY85" fmla="*/ 1711325 h 2298700"/>
                <a:gd name="connsiteX86" fmla="*/ 1362075 w 1758950"/>
                <a:gd name="connsiteY86" fmla="*/ 1111250 h 229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758950" h="2298700">
                  <a:moveTo>
                    <a:pt x="1362075" y="1111250"/>
                  </a:moveTo>
                  <a:lnTo>
                    <a:pt x="1374775" y="327025"/>
                  </a:lnTo>
                  <a:lnTo>
                    <a:pt x="1371600" y="307975"/>
                  </a:lnTo>
                  <a:lnTo>
                    <a:pt x="1358900" y="279400"/>
                  </a:lnTo>
                  <a:lnTo>
                    <a:pt x="1349375" y="263525"/>
                  </a:lnTo>
                  <a:lnTo>
                    <a:pt x="1339850" y="254000"/>
                  </a:lnTo>
                  <a:lnTo>
                    <a:pt x="1323975" y="241300"/>
                  </a:lnTo>
                  <a:lnTo>
                    <a:pt x="1314450" y="234950"/>
                  </a:lnTo>
                  <a:lnTo>
                    <a:pt x="1282700" y="231775"/>
                  </a:lnTo>
                  <a:lnTo>
                    <a:pt x="1146175" y="273050"/>
                  </a:lnTo>
                  <a:lnTo>
                    <a:pt x="914400" y="336550"/>
                  </a:lnTo>
                  <a:lnTo>
                    <a:pt x="638175" y="415925"/>
                  </a:lnTo>
                  <a:lnTo>
                    <a:pt x="527050" y="447675"/>
                  </a:lnTo>
                  <a:lnTo>
                    <a:pt x="463550" y="469900"/>
                  </a:lnTo>
                  <a:lnTo>
                    <a:pt x="400050" y="498475"/>
                  </a:lnTo>
                  <a:lnTo>
                    <a:pt x="371475" y="495300"/>
                  </a:lnTo>
                  <a:lnTo>
                    <a:pt x="317500" y="482600"/>
                  </a:lnTo>
                  <a:lnTo>
                    <a:pt x="266700" y="460375"/>
                  </a:lnTo>
                  <a:lnTo>
                    <a:pt x="238125" y="441325"/>
                  </a:lnTo>
                  <a:lnTo>
                    <a:pt x="200025" y="415925"/>
                  </a:lnTo>
                  <a:lnTo>
                    <a:pt x="155575" y="374650"/>
                  </a:lnTo>
                  <a:lnTo>
                    <a:pt x="127000" y="342900"/>
                  </a:lnTo>
                  <a:lnTo>
                    <a:pt x="79375" y="288925"/>
                  </a:lnTo>
                  <a:lnTo>
                    <a:pt x="47625" y="241300"/>
                  </a:lnTo>
                  <a:lnTo>
                    <a:pt x="15875" y="193675"/>
                  </a:lnTo>
                  <a:lnTo>
                    <a:pt x="3175" y="165100"/>
                  </a:lnTo>
                  <a:lnTo>
                    <a:pt x="0" y="142875"/>
                  </a:lnTo>
                  <a:lnTo>
                    <a:pt x="3175" y="133350"/>
                  </a:lnTo>
                  <a:lnTo>
                    <a:pt x="12700" y="130175"/>
                  </a:lnTo>
                  <a:lnTo>
                    <a:pt x="31750" y="133350"/>
                  </a:lnTo>
                  <a:lnTo>
                    <a:pt x="66675" y="146050"/>
                  </a:lnTo>
                  <a:lnTo>
                    <a:pt x="146050" y="184150"/>
                  </a:lnTo>
                  <a:lnTo>
                    <a:pt x="212725" y="212725"/>
                  </a:lnTo>
                  <a:lnTo>
                    <a:pt x="266700" y="228600"/>
                  </a:lnTo>
                  <a:lnTo>
                    <a:pt x="307975" y="231775"/>
                  </a:lnTo>
                  <a:lnTo>
                    <a:pt x="425450" y="231775"/>
                  </a:lnTo>
                  <a:lnTo>
                    <a:pt x="533400" y="228600"/>
                  </a:lnTo>
                  <a:lnTo>
                    <a:pt x="720725" y="206375"/>
                  </a:lnTo>
                  <a:lnTo>
                    <a:pt x="885825" y="177800"/>
                  </a:lnTo>
                  <a:lnTo>
                    <a:pt x="1044575" y="146050"/>
                  </a:lnTo>
                  <a:lnTo>
                    <a:pt x="1231900" y="98425"/>
                  </a:lnTo>
                  <a:lnTo>
                    <a:pt x="1285875" y="82550"/>
                  </a:lnTo>
                  <a:lnTo>
                    <a:pt x="1346200" y="57150"/>
                  </a:lnTo>
                  <a:lnTo>
                    <a:pt x="1374775" y="44450"/>
                  </a:lnTo>
                  <a:lnTo>
                    <a:pt x="1416050" y="25400"/>
                  </a:lnTo>
                  <a:lnTo>
                    <a:pt x="1454150" y="0"/>
                  </a:lnTo>
                  <a:lnTo>
                    <a:pt x="1470025" y="0"/>
                  </a:lnTo>
                  <a:lnTo>
                    <a:pt x="1504950" y="12700"/>
                  </a:lnTo>
                  <a:lnTo>
                    <a:pt x="1555750" y="41275"/>
                  </a:lnTo>
                  <a:lnTo>
                    <a:pt x="1600200" y="73025"/>
                  </a:lnTo>
                  <a:lnTo>
                    <a:pt x="1679575" y="139700"/>
                  </a:lnTo>
                  <a:lnTo>
                    <a:pt x="1727200" y="180975"/>
                  </a:lnTo>
                  <a:lnTo>
                    <a:pt x="1752600" y="203200"/>
                  </a:lnTo>
                  <a:lnTo>
                    <a:pt x="1758950" y="219075"/>
                  </a:lnTo>
                  <a:lnTo>
                    <a:pt x="1758950" y="238125"/>
                  </a:lnTo>
                  <a:lnTo>
                    <a:pt x="1749425" y="266700"/>
                  </a:lnTo>
                  <a:lnTo>
                    <a:pt x="1724025" y="304800"/>
                  </a:lnTo>
                  <a:lnTo>
                    <a:pt x="1689100" y="342900"/>
                  </a:lnTo>
                  <a:lnTo>
                    <a:pt x="1673225" y="409575"/>
                  </a:lnTo>
                  <a:lnTo>
                    <a:pt x="1654175" y="508000"/>
                  </a:lnTo>
                  <a:lnTo>
                    <a:pt x="1631950" y="625475"/>
                  </a:lnTo>
                  <a:lnTo>
                    <a:pt x="1606550" y="784225"/>
                  </a:lnTo>
                  <a:lnTo>
                    <a:pt x="1597025" y="850900"/>
                  </a:lnTo>
                  <a:lnTo>
                    <a:pt x="1587500" y="1016000"/>
                  </a:lnTo>
                  <a:lnTo>
                    <a:pt x="1574800" y="1343025"/>
                  </a:lnTo>
                  <a:lnTo>
                    <a:pt x="1574800" y="1492250"/>
                  </a:lnTo>
                  <a:lnTo>
                    <a:pt x="1577975" y="1590675"/>
                  </a:lnTo>
                  <a:lnTo>
                    <a:pt x="1581150" y="1660525"/>
                  </a:lnTo>
                  <a:lnTo>
                    <a:pt x="1587500" y="1739900"/>
                  </a:lnTo>
                  <a:lnTo>
                    <a:pt x="1597025" y="1822450"/>
                  </a:lnTo>
                  <a:lnTo>
                    <a:pt x="1597025" y="1854200"/>
                  </a:lnTo>
                  <a:lnTo>
                    <a:pt x="1593850" y="1917700"/>
                  </a:lnTo>
                  <a:lnTo>
                    <a:pt x="1587500" y="1971675"/>
                  </a:lnTo>
                  <a:lnTo>
                    <a:pt x="1571625" y="2035175"/>
                  </a:lnTo>
                  <a:lnTo>
                    <a:pt x="1552575" y="2092325"/>
                  </a:lnTo>
                  <a:lnTo>
                    <a:pt x="1533525" y="2133600"/>
                  </a:lnTo>
                  <a:lnTo>
                    <a:pt x="1501775" y="2190750"/>
                  </a:lnTo>
                  <a:lnTo>
                    <a:pt x="1447800" y="2257425"/>
                  </a:lnTo>
                  <a:lnTo>
                    <a:pt x="1419225" y="2282825"/>
                  </a:lnTo>
                  <a:lnTo>
                    <a:pt x="1387475" y="2298700"/>
                  </a:lnTo>
                  <a:lnTo>
                    <a:pt x="1362075" y="2298700"/>
                  </a:lnTo>
                  <a:lnTo>
                    <a:pt x="1339850" y="2289175"/>
                  </a:lnTo>
                  <a:lnTo>
                    <a:pt x="1314450" y="2263775"/>
                  </a:lnTo>
                  <a:lnTo>
                    <a:pt x="1301750" y="2244725"/>
                  </a:lnTo>
                  <a:lnTo>
                    <a:pt x="1349375" y="1835150"/>
                  </a:lnTo>
                  <a:lnTo>
                    <a:pt x="1355725" y="1711325"/>
                  </a:lnTo>
                  <a:cubicBezTo>
                    <a:pt x="1357842" y="1517650"/>
                    <a:pt x="1359958" y="1323975"/>
                    <a:pt x="1362075" y="11112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F2C39D0D-ACC4-40D4-B47A-6E9306D910B0}"/>
                </a:ext>
              </a:extLst>
            </p:cNvPr>
            <p:cNvSpPr/>
            <p:nvPr/>
          </p:nvSpPr>
          <p:spPr>
            <a:xfrm>
              <a:off x="3009900" y="2309813"/>
              <a:ext cx="779463" cy="361950"/>
            </a:xfrm>
            <a:custGeom>
              <a:avLst/>
              <a:gdLst>
                <a:gd name="connsiteX0" fmla="*/ 311944 w 778669"/>
                <a:gd name="connsiteY0" fmla="*/ 264318 h 361950"/>
                <a:gd name="connsiteX1" fmla="*/ 261938 w 778669"/>
                <a:gd name="connsiteY1" fmla="*/ 233362 h 361950"/>
                <a:gd name="connsiteX2" fmla="*/ 207169 w 778669"/>
                <a:gd name="connsiteY2" fmla="*/ 195262 h 361950"/>
                <a:gd name="connsiteX3" fmla="*/ 147638 w 778669"/>
                <a:gd name="connsiteY3" fmla="*/ 152400 h 361950"/>
                <a:gd name="connsiteX4" fmla="*/ 61913 w 778669"/>
                <a:gd name="connsiteY4" fmla="*/ 85725 h 361950"/>
                <a:gd name="connsiteX5" fmla="*/ 19050 w 778669"/>
                <a:gd name="connsiteY5" fmla="*/ 52387 h 361950"/>
                <a:gd name="connsiteX6" fmla="*/ 2381 w 778669"/>
                <a:gd name="connsiteY6" fmla="*/ 30956 h 361950"/>
                <a:gd name="connsiteX7" fmla="*/ 0 w 778669"/>
                <a:gd name="connsiteY7" fmla="*/ 9525 h 361950"/>
                <a:gd name="connsiteX8" fmla="*/ 4763 w 778669"/>
                <a:gd name="connsiteY8" fmla="*/ 0 h 361950"/>
                <a:gd name="connsiteX9" fmla="*/ 26194 w 778669"/>
                <a:gd name="connsiteY9" fmla="*/ 0 h 361950"/>
                <a:gd name="connsiteX10" fmla="*/ 97631 w 778669"/>
                <a:gd name="connsiteY10" fmla="*/ 9525 h 361950"/>
                <a:gd name="connsiteX11" fmla="*/ 200025 w 778669"/>
                <a:gd name="connsiteY11" fmla="*/ 21431 h 361950"/>
                <a:gd name="connsiteX12" fmla="*/ 304800 w 778669"/>
                <a:gd name="connsiteY12" fmla="*/ 26193 h 361950"/>
                <a:gd name="connsiteX13" fmla="*/ 383381 w 778669"/>
                <a:gd name="connsiteY13" fmla="*/ 26193 h 361950"/>
                <a:gd name="connsiteX14" fmla="*/ 414338 w 778669"/>
                <a:gd name="connsiteY14" fmla="*/ 30956 h 361950"/>
                <a:gd name="connsiteX15" fmla="*/ 483394 w 778669"/>
                <a:gd name="connsiteY15" fmla="*/ 59531 h 361950"/>
                <a:gd name="connsiteX16" fmla="*/ 576263 w 778669"/>
                <a:gd name="connsiteY16" fmla="*/ 107156 h 361950"/>
                <a:gd name="connsiteX17" fmla="*/ 626269 w 778669"/>
                <a:gd name="connsiteY17" fmla="*/ 138112 h 361950"/>
                <a:gd name="connsiteX18" fmla="*/ 671513 w 778669"/>
                <a:gd name="connsiteY18" fmla="*/ 171450 h 361950"/>
                <a:gd name="connsiteX19" fmla="*/ 721519 w 778669"/>
                <a:gd name="connsiteY19" fmla="*/ 214312 h 361950"/>
                <a:gd name="connsiteX20" fmla="*/ 752475 w 778669"/>
                <a:gd name="connsiteY20" fmla="*/ 247650 h 361950"/>
                <a:gd name="connsiteX21" fmla="*/ 771525 w 778669"/>
                <a:gd name="connsiteY21" fmla="*/ 269081 h 361950"/>
                <a:gd name="connsiteX22" fmla="*/ 778669 w 778669"/>
                <a:gd name="connsiteY22" fmla="*/ 283368 h 361950"/>
                <a:gd name="connsiteX23" fmla="*/ 778669 w 778669"/>
                <a:gd name="connsiteY23" fmla="*/ 292893 h 361950"/>
                <a:gd name="connsiteX24" fmla="*/ 771525 w 778669"/>
                <a:gd name="connsiteY24" fmla="*/ 314325 h 361950"/>
                <a:gd name="connsiteX25" fmla="*/ 754856 w 778669"/>
                <a:gd name="connsiteY25" fmla="*/ 335756 h 361950"/>
                <a:gd name="connsiteX26" fmla="*/ 721519 w 778669"/>
                <a:gd name="connsiteY26" fmla="*/ 354806 h 361950"/>
                <a:gd name="connsiteX27" fmla="*/ 692944 w 778669"/>
                <a:gd name="connsiteY27" fmla="*/ 361950 h 361950"/>
                <a:gd name="connsiteX28" fmla="*/ 609600 w 778669"/>
                <a:gd name="connsiteY28" fmla="*/ 357187 h 361950"/>
                <a:gd name="connsiteX29" fmla="*/ 521494 w 778669"/>
                <a:gd name="connsiteY29" fmla="*/ 342900 h 361950"/>
                <a:gd name="connsiteX30" fmla="*/ 459581 w 778669"/>
                <a:gd name="connsiteY30" fmla="*/ 326231 h 361950"/>
                <a:gd name="connsiteX31" fmla="*/ 311944 w 778669"/>
                <a:gd name="connsiteY31" fmla="*/ 26431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8669" h="361950">
                  <a:moveTo>
                    <a:pt x="311944" y="264318"/>
                  </a:moveTo>
                  <a:lnTo>
                    <a:pt x="261938" y="233362"/>
                  </a:lnTo>
                  <a:lnTo>
                    <a:pt x="207169" y="195262"/>
                  </a:lnTo>
                  <a:lnTo>
                    <a:pt x="147638" y="152400"/>
                  </a:lnTo>
                  <a:lnTo>
                    <a:pt x="61913" y="85725"/>
                  </a:lnTo>
                  <a:lnTo>
                    <a:pt x="19050" y="52387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6194" y="0"/>
                  </a:lnTo>
                  <a:lnTo>
                    <a:pt x="97631" y="9525"/>
                  </a:lnTo>
                  <a:lnTo>
                    <a:pt x="200025" y="21431"/>
                  </a:lnTo>
                  <a:lnTo>
                    <a:pt x="304800" y="26193"/>
                  </a:lnTo>
                  <a:lnTo>
                    <a:pt x="383381" y="26193"/>
                  </a:lnTo>
                  <a:lnTo>
                    <a:pt x="414338" y="30956"/>
                  </a:lnTo>
                  <a:lnTo>
                    <a:pt x="483394" y="59531"/>
                  </a:lnTo>
                  <a:lnTo>
                    <a:pt x="576263" y="107156"/>
                  </a:lnTo>
                  <a:lnTo>
                    <a:pt x="626269" y="138112"/>
                  </a:lnTo>
                  <a:lnTo>
                    <a:pt x="671513" y="171450"/>
                  </a:lnTo>
                  <a:lnTo>
                    <a:pt x="721519" y="214312"/>
                  </a:lnTo>
                  <a:lnTo>
                    <a:pt x="752475" y="247650"/>
                  </a:lnTo>
                  <a:lnTo>
                    <a:pt x="771525" y="269081"/>
                  </a:lnTo>
                  <a:lnTo>
                    <a:pt x="778669" y="283368"/>
                  </a:lnTo>
                  <a:lnTo>
                    <a:pt x="778669" y="292893"/>
                  </a:lnTo>
                  <a:lnTo>
                    <a:pt x="771525" y="314325"/>
                  </a:lnTo>
                  <a:lnTo>
                    <a:pt x="754856" y="335756"/>
                  </a:lnTo>
                  <a:lnTo>
                    <a:pt x="721519" y="354806"/>
                  </a:lnTo>
                  <a:lnTo>
                    <a:pt x="692944" y="361950"/>
                  </a:lnTo>
                  <a:lnTo>
                    <a:pt x="609600" y="357187"/>
                  </a:lnTo>
                  <a:lnTo>
                    <a:pt x="521494" y="342900"/>
                  </a:lnTo>
                  <a:lnTo>
                    <a:pt x="459581" y="326231"/>
                  </a:lnTo>
                  <a:lnTo>
                    <a:pt x="311944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5843D53A-A875-40D3-B46D-D872AF2EFF07}"/>
                </a:ext>
              </a:extLst>
            </p:cNvPr>
            <p:cNvSpPr/>
            <p:nvPr/>
          </p:nvSpPr>
          <p:spPr>
            <a:xfrm>
              <a:off x="2859088" y="2903538"/>
              <a:ext cx="1209675" cy="793750"/>
            </a:xfrm>
            <a:custGeom>
              <a:avLst/>
              <a:gdLst>
                <a:gd name="connsiteX0" fmla="*/ 890588 w 1209675"/>
                <a:gd name="connsiteY0" fmla="*/ 316706 h 795337"/>
                <a:gd name="connsiteX1" fmla="*/ 752475 w 1209675"/>
                <a:gd name="connsiteY1" fmla="*/ 435769 h 795337"/>
                <a:gd name="connsiteX2" fmla="*/ 616744 w 1209675"/>
                <a:gd name="connsiteY2" fmla="*/ 547687 h 795337"/>
                <a:gd name="connsiteX3" fmla="*/ 492919 w 1209675"/>
                <a:gd name="connsiteY3" fmla="*/ 654844 h 795337"/>
                <a:gd name="connsiteX4" fmla="*/ 426244 w 1209675"/>
                <a:gd name="connsiteY4" fmla="*/ 711994 h 795337"/>
                <a:gd name="connsiteX5" fmla="*/ 409575 w 1209675"/>
                <a:gd name="connsiteY5" fmla="*/ 738187 h 795337"/>
                <a:gd name="connsiteX6" fmla="*/ 385763 w 1209675"/>
                <a:gd name="connsiteY6" fmla="*/ 764381 h 795337"/>
                <a:gd name="connsiteX7" fmla="*/ 357188 w 1209675"/>
                <a:gd name="connsiteY7" fmla="*/ 783431 h 795337"/>
                <a:gd name="connsiteX8" fmla="*/ 326232 w 1209675"/>
                <a:gd name="connsiteY8" fmla="*/ 795337 h 795337"/>
                <a:gd name="connsiteX9" fmla="*/ 297657 w 1209675"/>
                <a:gd name="connsiteY9" fmla="*/ 795337 h 795337"/>
                <a:gd name="connsiteX10" fmla="*/ 276225 w 1209675"/>
                <a:gd name="connsiteY10" fmla="*/ 785812 h 795337"/>
                <a:gd name="connsiteX11" fmla="*/ 233363 w 1209675"/>
                <a:gd name="connsiteY11" fmla="*/ 757237 h 795337"/>
                <a:gd name="connsiteX12" fmla="*/ 195263 w 1209675"/>
                <a:gd name="connsiteY12" fmla="*/ 728662 h 795337"/>
                <a:gd name="connsiteX13" fmla="*/ 138113 w 1209675"/>
                <a:gd name="connsiteY13" fmla="*/ 678656 h 795337"/>
                <a:gd name="connsiteX14" fmla="*/ 97632 w 1209675"/>
                <a:gd name="connsiteY14" fmla="*/ 631031 h 795337"/>
                <a:gd name="connsiteX15" fmla="*/ 61913 w 1209675"/>
                <a:gd name="connsiteY15" fmla="*/ 581025 h 795337"/>
                <a:gd name="connsiteX16" fmla="*/ 19050 w 1209675"/>
                <a:gd name="connsiteY16" fmla="*/ 492919 h 795337"/>
                <a:gd name="connsiteX17" fmla="*/ 4763 w 1209675"/>
                <a:gd name="connsiteY17" fmla="*/ 447675 h 795337"/>
                <a:gd name="connsiteX18" fmla="*/ 0 w 1209675"/>
                <a:gd name="connsiteY18" fmla="*/ 414337 h 795337"/>
                <a:gd name="connsiteX19" fmla="*/ 7144 w 1209675"/>
                <a:gd name="connsiteY19" fmla="*/ 404812 h 795337"/>
                <a:gd name="connsiteX20" fmla="*/ 28575 w 1209675"/>
                <a:gd name="connsiteY20" fmla="*/ 404812 h 795337"/>
                <a:gd name="connsiteX21" fmla="*/ 47625 w 1209675"/>
                <a:gd name="connsiteY21" fmla="*/ 411956 h 795337"/>
                <a:gd name="connsiteX22" fmla="*/ 76200 w 1209675"/>
                <a:gd name="connsiteY22" fmla="*/ 431006 h 795337"/>
                <a:gd name="connsiteX23" fmla="*/ 92869 w 1209675"/>
                <a:gd name="connsiteY23" fmla="*/ 442912 h 795337"/>
                <a:gd name="connsiteX24" fmla="*/ 121444 w 1209675"/>
                <a:gd name="connsiteY24" fmla="*/ 454819 h 795337"/>
                <a:gd name="connsiteX25" fmla="*/ 154782 w 1209675"/>
                <a:gd name="connsiteY25" fmla="*/ 461962 h 795337"/>
                <a:gd name="connsiteX26" fmla="*/ 180975 w 1209675"/>
                <a:gd name="connsiteY26" fmla="*/ 464344 h 795337"/>
                <a:gd name="connsiteX27" fmla="*/ 214313 w 1209675"/>
                <a:gd name="connsiteY27" fmla="*/ 464344 h 795337"/>
                <a:gd name="connsiteX28" fmla="*/ 257175 w 1209675"/>
                <a:gd name="connsiteY28" fmla="*/ 461962 h 795337"/>
                <a:gd name="connsiteX29" fmla="*/ 295275 w 1209675"/>
                <a:gd name="connsiteY29" fmla="*/ 452437 h 795337"/>
                <a:gd name="connsiteX30" fmla="*/ 445294 w 1209675"/>
                <a:gd name="connsiteY30" fmla="*/ 383381 h 795337"/>
                <a:gd name="connsiteX31" fmla="*/ 745332 w 1209675"/>
                <a:gd name="connsiteY31" fmla="*/ 233362 h 795337"/>
                <a:gd name="connsiteX32" fmla="*/ 1057275 w 1209675"/>
                <a:gd name="connsiteY32" fmla="*/ 64294 h 795337"/>
                <a:gd name="connsiteX33" fmla="*/ 1152525 w 1209675"/>
                <a:gd name="connsiteY33" fmla="*/ 11906 h 795337"/>
                <a:gd name="connsiteX34" fmla="*/ 1181100 w 1209675"/>
                <a:gd name="connsiteY34" fmla="*/ 0 h 795337"/>
                <a:gd name="connsiteX35" fmla="*/ 1197769 w 1209675"/>
                <a:gd name="connsiteY35" fmla="*/ 0 h 795337"/>
                <a:gd name="connsiteX36" fmla="*/ 1204913 w 1209675"/>
                <a:gd name="connsiteY36" fmla="*/ 2381 h 795337"/>
                <a:gd name="connsiteX37" fmla="*/ 1209675 w 1209675"/>
                <a:gd name="connsiteY37" fmla="*/ 11906 h 795337"/>
                <a:gd name="connsiteX38" fmla="*/ 1204913 w 1209675"/>
                <a:gd name="connsiteY38" fmla="*/ 30956 h 795337"/>
                <a:gd name="connsiteX39" fmla="*/ 1195388 w 1209675"/>
                <a:gd name="connsiteY39" fmla="*/ 52387 h 795337"/>
                <a:gd name="connsiteX40" fmla="*/ 1171575 w 1209675"/>
                <a:gd name="connsiteY40" fmla="*/ 76200 h 795337"/>
                <a:gd name="connsiteX41" fmla="*/ 1028700 w 1209675"/>
                <a:gd name="connsiteY41" fmla="*/ 200025 h 795337"/>
                <a:gd name="connsiteX42" fmla="*/ 890588 w 1209675"/>
                <a:gd name="connsiteY42" fmla="*/ 316706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09675" h="795337">
                  <a:moveTo>
                    <a:pt x="890588" y="316706"/>
                  </a:moveTo>
                  <a:lnTo>
                    <a:pt x="752475" y="435769"/>
                  </a:lnTo>
                  <a:lnTo>
                    <a:pt x="616744" y="547687"/>
                  </a:lnTo>
                  <a:lnTo>
                    <a:pt x="492919" y="654844"/>
                  </a:lnTo>
                  <a:lnTo>
                    <a:pt x="426244" y="711994"/>
                  </a:lnTo>
                  <a:lnTo>
                    <a:pt x="409575" y="738187"/>
                  </a:lnTo>
                  <a:lnTo>
                    <a:pt x="385763" y="764381"/>
                  </a:lnTo>
                  <a:lnTo>
                    <a:pt x="357188" y="783431"/>
                  </a:lnTo>
                  <a:lnTo>
                    <a:pt x="326232" y="795337"/>
                  </a:lnTo>
                  <a:lnTo>
                    <a:pt x="297657" y="795337"/>
                  </a:lnTo>
                  <a:lnTo>
                    <a:pt x="276225" y="785812"/>
                  </a:lnTo>
                  <a:lnTo>
                    <a:pt x="233363" y="757237"/>
                  </a:lnTo>
                  <a:lnTo>
                    <a:pt x="195263" y="728662"/>
                  </a:lnTo>
                  <a:lnTo>
                    <a:pt x="138113" y="678656"/>
                  </a:lnTo>
                  <a:lnTo>
                    <a:pt x="97632" y="631031"/>
                  </a:lnTo>
                  <a:lnTo>
                    <a:pt x="61913" y="581025"/>
                  </a:lnTo>
                  <a:lnTo>
                    <a:pt x="19050" y="492919"/>
                  </a:lnTo>
                  <a:lnTo>
                    <a:pt x="4763" y="447675"/>
                  </a:lnTo>
                  <a:lnTo>
                    <a:pt x="0" y="414337"/>
                  </a:lnTo>
                  <a:lnTo>
                    <a:pt x="7144" y="404812"/>
                  </a:lnTo>
                  <a:lnTo>
                    <a:pt x="28575" y="404812"/>
                  </a:lnTo>
                  <a:lnTo>
                    <a:pt x="47625" y="411956"/>
                  </a:lnTo>
                  <a:lnTo>
                    <a:pt x="76200" y="431006"/>
                  </a:lnTo>
                  <a:lnTo>
                    <a:pt x="92869" y="442912"/>
                  </a:lnTo>
                  <a:lnTo>
                    <a:pt x="121444" y="454819"/>
                  </a:lnTo>
                  <a:lnTo>
                    <a:pt x="154782" y="461962"/>
                  </a:lnTo>
                  <a:lnTo>
                    <a:pt x="180975" y="464344"/>
                  </a:lnTo>
                  <a:lnTo>
                    <a:pt x="214313" y="464344"/>
                  </a:lnTo>
                  <a:lnTo>
                    <a:pt x="257175" y="461962"/>
                  </a:lnTo>
                  <a:lnTo>
                    <a:pt x="295275" y="452437"/>
                  </a:lnTo>
                  <a:lnTo>
                    <a:pt x="445294" y="383381"/>
                  </a:lnTo>
                  <a:lnTo>
                    <a:pt x="745332" y="233362"/>
                  </a:lnTo>
                  <a:lnTo>
                    <a:pt x="1057275" y="64294"/>
                  </a:lnTo>
                  <a:lnTo>
                    <a:pt x="1152525" y="11906"/>
                  </a:lnTo>
                  <a:lnTo>
                    <a:pt x="1181100" y="0"/>
                  </a:lnTo>
                  <a:lnTo>
                    <a:pt x="1197769" y="0"/>
                  </a:lnTo>
                  <a:lnTo>
                    <a:pt x="1204913" y="2381"/>
                  </a:lnTo>
                  <a:lnTo>
                    <a:pt x="1209675" y="11906"/>
                  </a:lnTo>
                  <a:lnTo>
                    <a:pt x="1204913" y="30956"/>
                  </a:lnTo>
                  <a:lnTo>
                    <a:pt x="1195388" y="52387"/>
                  </a:lnTo>
                  <a:lnTo>
                    <a:pt x="1171575" y="76200"/>
                  </a:lnTo>
                  <a:lnTo>
                    <a:pt x="1028700" y="200025"/>
                  </a:lnTo>
                  <a:lnTo>
                    <a:pt x="89058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97EFC83A-659B-42CC-9110-3C908902FD49}"/>
                </a:ext>
              </a:extLst>
            </p:cNvPr>
            <p:cNvSpPr/>
            <p:nvPr/>
          </p:nvSpPr>
          <p:spPr>
            <a:xfrm>
              <a:off x="4972050" y="1533525"/>
              <a:ext cx="1790700" cy="2486025"/>
            </a:xfrm>
            <a:custGeom>
              <a:avLst/>
              <a:gdLst>
                <a:gd name="connsiteX0" fmla="*/ 962025 w 1790700"/>
                <a:gd name="connsiteY0" fmla="*/ 346075 h 2486025"/>
                <a:gd name="connsiteX1" fmla="*/ 676275 w 1790700"/>
                <a:gd name="connsiteY1" fmla="*/ 428625 h 2486025"/>
                <a:gd name="connsiteX2" fmla="*/ 469900 w 1790700"/>
                <a:gd name="connsiteY2" fmla="*/ 498475 h 2486025"/>
                <a:gd name="connsiteX3" fmla="*/ 384175 w 1790700"/>
                <a:gd name="connsiteY3" fmla="*/ 530225 h 2486025"/>
                <a:gd name="connsiteX4" fmla="*/ 361950 w 1790700"/>
                <a:gd name="connsiteY4" fmla="*/ 530225 h 2486025"/>
                <a:gd name="connsiteX5" fmla="*/ 346075 w 1790700"/>
                <a:gd name="connsiteY5" fmla="*/ 520700 h 2486025"/>
                <a:gd name="connsiteX6" fmla="*/ 269875 w 1790700"/>
                <a:gd name="connsiteY6" fmla="*/ 476250 h 2486025"/>
                <a:gd name="connsiteX7" fmla="*/ 190500 w 1790700"/>
                <a:gd name="connsiteY7" fmla="*/ 425450 h 2486025"/>
                <a:gd name="connsiteX8" fmla="*/ 123825 w 1790700"/>
                <a:gd name="connsiteY8" fmla="*/ 371475 h 2486025"/>
                <a:gd name="connsiteX9" fmla="*/ 82550 w 1790700"/>
                <a:gd name="connsiteY9" fmla="*/ 327025 h 2486025"/>
                <a:gd name="connsiteX10" fmla="*/ 44450 w 1790700"/>
                <a:gd name="connsiteY10" fmla="*/ 282575 h 2486025"/>
                <a:gd name="connsiteX11" fmla="*/ 15875 w 1790700"/>
                <a:gd name="connsiteY11" fmla="*/ 241300 h 2486025"/>
                <a:gd name="connsiteX12" fmla="*/ 3175 w 1790700"/>
                <a:gd name="connsiteY12" fmla="*/ 209550 h 2486025"/>
                <a:gd name="connsiteX13" fmla="*/ 0 w 1790700"/>
                <a:gd name="connsiteY13" fmla="*/ 168275 h 2486025"/>
                <a:gd name="connsiteX14" fmla="*/ 9525 w 1790700"/>
                <a:gd name="connsiteY14" fmla="*/ 139700 h 2486025"/>
                <a:gd name="connsiteX15" fmla="*/ 22225 w 1790700"/>
                <a:gd name="connsiteY15" fmla="*/ 136525 h 2486025"/>
                <a:gd name="connsiteX16" fmla="*/ 47625 w 1790700"/>
                <a:gd name="connsiteY16" fmla="*/ 146050 h 2486025"/>
                <a:gd name="connsiteX17" fmla="*/ 114300 w 1790700"/>
                <a:gd name="connsiteY17" fmla="*/ 180975 h 2486025"/>
                <a:gd name="connsiteX18" fmla="*/ 177800 w 1790700"/>
                <a:gd name="connsiteY18" fmla="*/ 212725 h 2486025"/>
                <a:gd name="connsiteX19" fmla="*/ 234950 w 1790700"/>
                <a:gd name="connsiteY19" fmla="*/ 234950 h 2486025"/>
                <a:gd name="connsiteX20" fmla="*/ 320675 w 1790700"/>
                <a:gd name="connsiteY20" fmla="*/ 260350 h 2486025"/>
                <a:gd name="connsiteX21" fmla="*/ 368300 w 1790700"/>
                <a:gd name="connsiteY21" fmla="*/ 266700 h 2486025"/>
                <a:gd name="connsiteX22" fmla="*/ 419100 w 1790700"/>
                <a:gd name="connsiteY22" fmla="*/ 266700 h 2486025"/>
                <a:gd name="connsiteX23" fmla="*/ 476250 w 1790700"/>
                <a:gd name="connsiteY23" fmla="*/ 260350 h 2486025"/>
                <a:gd name="connsiteX24" fmla="*/ 676275 w 1790700"/>
                <a:gd name="connsiteY24" fmla="*/ 222250 h 2486025"/>
                <a:gd name="connsiteX25" fmla="*/ 987425 w 1790700"/>
                <a:gd name="connsiteY25" fmla="*/ 139700 h 2486025"/>
                <a:gd name="connsiteX26" fmla="*/ 1336675 w 1790700"/>
                <a:gd name="connsiteY26" fmla="*/ 41275 h 2486025"/>
                <a:gd name="connsiteX27" fmla="*/ 1463675 w 1790700"/>
                <a:gd name="connsiteY27" fmla="*/ 0 h 2486025"/>
                <a:gd name="connsiteX28" fmla="*/ 1473200 w 1790700"/>
                <a:gd name="connsiteY28" fmla="*/ 0 h 2486025"/>
                <a:gd name="connsiteX29" fmla="*/ 1508125 w 1790700"/>
                <a:gd name="connsiteY29" fmla="*/ 19050 h 2486025"/>
                <a:gd name="connsiteX30" fmla="*/ 1606550 w 1790700"/>
                <a:gd name="connsiteY30" fmla="*/ 73025 h 2486025"/>
                <a:gd name="connsiteX31" fmla="*/ 1730375 w 1790700"/>
                <a:gd name="connsiteY31" fmla="*/ 139700 h 2486025"/>
                <a:gd name="connsiteX32" fmla="*/ 1762125 w 1790700"/>
                <a:gd name="connsiteY32" fmla="*/ 155575 h 2486025"/>
                <a:gd name="connsiteX33" fmla="*/ 1771650 w 1790700"/>
                <a:gd name="connsiteY33" fmla="*/ 171450 h 2486025"/>
                <a:gd name="connsiteX34" fmla="*/ 1784350 w 1790700"/>
                <a:gd name="connsiteY34" fmla="*/ 219075 h 2486025"/>
                <a:gd name="connsiteX35" fmla="*/ 1790700 w 1790700"/>
                <a:gd name="connsiteY35" fmla="*/ 257175 h 2486025"/>
                <a:gd name="connsiteX36" fmla="*/ 1790700 w 1790700"/>
                <a:gd name="connsiteY36" fmla="*/ 288925 h 2486025"/>
                <a:gd name="connsiteX37" fmla="*/ 1781175 w 1790700"/>
                <a:gd name="connsiteY37" fmla="*/ 333375 h 2486025"/>
                <a:gd name="connsiteX38" fmla="*/ 1762125 w 1790700"/>
                <a:gd name="connsiteY38" fmla="*/ 381000 h 2486025"/>
                <a:gd name="connsiteX39" fmla="*/ 1746250 w 1790700"/>
                <a:gd name="connsiteY39" fmla="*/ 428625 h 2486025"/>
                <a:gd name="connsiteX40" fmla="*/ 1739900 w 1790700"/>
                <a:gd name="connsiteY40" fmla="*/ 492125 h 2486025"/>
                <a:gd name="connsiteX41" fmla="*/ 1733550 w 1790700"/>
                <a:gd name="connsiteY41" fmla="*/ 603250 h 2486025"/>
                <a:gd name="connsiteX42" fmla="*/ 1724025 w 1790700"/>
                <a:gd name="connsiteY42" fmla="*/ 803275 h 2486025"/>
                <a:gd name="connsiteX43" fmla="*/ 1720850 w 1790700"/>
                <a:gd name="connsiteY43" fmla="*/ 974725 h 2486025"/>
                <a:gd name="connsiteX44" fmla="*/ 1727200 w 1790700"/>
                <a:gd name="connsiteY44" fmla="*/ 1244600 h 2486025"/>
                <a:gd name="connsiteX45" fmla="*/ 1736725 w 1790700"/>
                <a:gd name="connsiteY45" fmla="*/ 1447800 h 2486025"/>
                <a:gd name="connsiteX46" fmla="*/ 1749425 w 1790700"/>
                <a:gd name="connsiteY46" fmla="*/ 1625600 h 2486025"/>
                <a:gd name="connsiteX47" fmla="*/ 1765300 w 1790700"/>
                <a:gd name="connsiteY47" fmla="*/ 1800225 h 2486025"/>
                <a:gd name="connsiteX48" fmla="*/ 1781175 w 1790700"/>
                <a:gd name="connsiteY48" fmla="*/ 1949450 h 2486025"/>
                <a:gd name="connsiteX49" fmla="*/ 1781175 w 1790700"/>
                <a:gd name="connsiteY49" fmla="*/ 1978025 h 2486025"/>
                <a:gd name="connsiteX50" fmla="*/ 1743075 w 1790700"/>
                <a:gd name="connsiteY50" fmla="*/ 2101850 h 2486025"/>
                <a:gd name="connsiteX51" fmla="*/ 1708150 w 1790700"/>
                <a:gd name="connsiteY51" fmla="*/ 2187575 h 2486025"/>
                <a:gd name="connsiteX52" fmla="*/ 1663700 w 1790700"/>
                <a:gd name="connsiteY52" fmla="*/ 2292350 h 2486025"/>
                <a:gd name="connsiteX53" fmla="*/ 1600200 w 1790700"/>
                <a:gd name="connsiteY53" fmla="*/ 2406650 h 2486025"/>
                <a:gd name="connsiteX54" fmla="*/ 1552575 w 1790700"/>
                <a:gd name="connsiteY54" fmla="*/ 2470150 h 2486025"/>
                <a:gd name="connsiteX55" fmla="*/ 1533525 w 1790700"/>
                <a:gd name="connsiteY55" fmla="*/ 2486025 h 2486025"/>
                <a:gd name="connsiteX56" fmla="*/ 1517650 w 1790700"/>
                <a:gd name="connsiteY56" fmla="*/ 2486025 h 2486025"/>
                <a:gd name="connsiteX57" fmla="*/ 1495425 w 1790700"/>
                <a:gd name="connsiteY57" fmla="*/ 2470150 h 2486025"/>
                <a:gd name="connsiteX58" fmla="*/ 1473200 w 1790700"/>
                <a:gd name="connsiteY58" fmla="*/ 2438400 h 2486025"/>
                <a:gd name="connsiteX59" fmla="*/ 1492250 w 1790700"/>
                <a:gd name="connsiteY59" fmla="*/ 1946275 h 2486025"/>
                <a:gd name="connsiteX60" fmla="*/ 1492250 w 1790700"/>
                <a:gd name="connsiteY60" fmla="*/ 1590675 h 2486025"/>
                <a:gd name="connsiteX61" fmla="*/ 1489075 w 1790700"/>
                <a:gd name="connsiteY61" fmla="*/ 835025 h 2486025"/>
                <a:gd name="connsiteX62" fmla="*/ 1492250 w 1790700"/>
                <a:gd name="connsiteY62" fmla="*/ 336550 h 2486025"/>
                <a:gd name="connsiteX63" fmla="*/ 1489075 w 1790700"/>
                <a:gd name="connsiteY63" fmla="*/ 307975 h 2486025"/>
                <a:gd name="connsiteX64" fmla="*/ 1479550 w 1790700"/>
                <a:gd name="connsiteY64" fmla="*/ 282575 h 2486025"/>
                <a:gd name="connsiteX65" fmla="*/ 1470025 w 1790700"/>
                <a:gd name="connsiteY65" fmla="*/ 269875 h 2486025"/>
                <a:gd name="connsiteX66" fmla="*/ 1454150 w 1790700"/>
                <a:gd name="connsiteY66" fmla="*/ 260350 h 2486025"/>
                <a:gd name="connsiteX67" fmla="*/ 1431925 w 1790700"/>
                <a:gd name="connsiteY67" fmla="*/ 250825 h 2486025"/>
                <a:gd name="connsiteX68" fmla="*/ 1381125 w 1790700"/>
                <a:gd name="connsiteY68" fmla="*/ 244475 h 2486025"/>
                <a:gd name="connsiteX69" fmla="*/ 1266825 w 1790700"/>
                <a:gd name="connsiteY69" fmla="*/ 269875 h 2486025"/>
                <a:gd name="connsiteX70" fmla="*/ 962025 w 1790700"/>
                <a:gd name="connsiteY70" fmla="*/ 3460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90700" h="2486025">
                  <a:moveTo>
                    <a:pt x="962025" y="346075"/>
                  </a:moveTo>
                  <a:lnTo>
                    <a:pt x="676275" y="428625"/>
                  </a:lnTo>
                  <a:lnTo>
                    <a:pt x="469900" y="498475"/>
                  </a:lnTo>
                  <a:lnTo>
                    <a:pt x="384175" y="530225"/>
                  </a:lnTo>
                  <a:lnTo>
                    <a:pt x="361950" y="530225"/>
                  </a:lnTo>
                  <a:lnTo>
                    <a:pt x="346075" y="520700"/>
                  </a:lnTo>
                  <a:lnTo>
                    <a:pt x="269875" y="476250"/>
                  </a:lnTo>
                  <a:lnTo>
                    <a:pt x="190500" y="425450"/>
                  </a:lnTo>
                  <a:lnTo>
                    <a:pt x="123825" y="371475"/>
                  </a:lnTo>
                  <a:lnTo>
                    <a:pt x="82550" y="327025"/>
                  </a:lnTo>
                  <a:lnTo>
                    <a:pt x="44450" y="282575"/>
                  </a:lnTo>
                  <a:lnTo>
                    <a:pt x="15875" y="241300"/>
                  </a:lnTo>
                  <a:lnTo>
                    <a:pt x="3175" y="209550"/>
                  </a:lnTo>
                  <a:lnTo>
                    <a:pt x="0" y="168275"/>
                  </a:lnTo>
                  <a:lnTo>
                    <a:pt x="9525" y="139700"/>
                  </a:lnTo>
                  <a:lnTo>
                    <a:pt x="22225" y="136525"/>
                  </a:lnTo>
                  <a:lnTo>
                    <a:pt x="47625" y="146050"/>
                  </a:lnTo>
                  <a:lnTo>
                    <a:pt x="114300" y="180975"/>
                  </a:lnTo>
                  <a:lnTo>
                    <a:pt x="177800" y="212725"/>
                  </a:lnTo>
                  <a:lnTo>
                    <a:pt x="234950" y="234950"/>
                  </a:lnTo>
                  <a:lnTo>
                    <a:pt x="320675" y="260350"/>
                  </a:lnTo>
                  <a:lnTo>
                    <a:pt x="368300" y="266700"/>
                  </a:lnTo>
                  <a:lnTo>
                    <a:pt x="419100" y="266700"/>
                  </a:lnTo>
                  <a:lnTo>
                    <a:pt x="476250" y="260350"/>
                  </a:lnTo>
                  <a:lnTo>
                    <a:pt x="676275" y="222250"/>
                  </a:lnTo>
                  <a:lnTo>
                    <a:pt x="987425" y="139700"/>
                  </a:lnTo>
                  <a:lnTo>
                    <a:pt x="1336675" y="41275"/>
                  </a:lnTo>
                  <a:lnTo>
                    <a:pt x="1463675" y="0"/>
                  </a:lnTo>
                  <a:lnTo>
                    <a:pt x="1473200" y="0"/>
                  </a:lnTo>
                  <a:lnTo>
                    <a:pt x="1508125" y="19050"/>
                  </a:lnTo>
                  <a:lnTo>
                    <a:pt x="1606550" y="73025"/>
                  </a:lnTo>
                  <a:lnTo>
                    <a:pt x="1730375" y="139700"/>
                  </a:lnTo>
                  <a:lnTo>
                    <a:pt x="1762125" y="155575"/>
                  </a:lnTo>
                  <a:lnTo>
                    <a:pt x="1771650" y="171450"/>
                  </a:lnTo>
                  <a:lnTo>
                    <a:pt x="1784350" y="219075"/>
                  </a:lnTo>
                  <a:lnTo>
                    <a:pt x="1790700" y="257175"/>
                  </a:lnTo>
                  <a:lnTo>
                    <a:pt x="1790700" y="288925"/>
                  </a:lnTo>
                  <a:lnTo>
                    <a:pt x="1781175" y="333375"/>
                  </a:lnTo>
                  <a:lnTo>
                    <a:pt x="1762125" y="381000"/>
                  </a:lnTo>
                  <a:lnTo>
                    <a:pt x="1746250" y="428625"/>
                  </a:lnTo>
                  <a:lnTo>
                    <a:pt x="1739900" y="492125"/>
                  </a:lnTo>
                  <a:lnTo>
                    <a:pt x="1733550" y="603250"/>
                  </a:lnTo>
                  <a:lnTo>
                    <a:pt x="1724025" y="803275"/>
                  </a:lnTo>
                  <a:cubicBezTo>
                    <a:pt x="1722967" y="860425"/>
                    <a:pt x="1721908" y="917575"/>
                    <a:pt x="1720850" y="974725"/>
                  </a:cubicBezTo>
                  <a:lnTo>
                    <a:pt x="1727200" y="1244600"/>
                  </a:lnTo>
                  <a:lnTo>
                    <a:pt x="1736725" y="1447800"/>
                  </a:lnTo>
                  <a:lnTo>
                    <a:pt x="1749425" y="1625600"/>
                  </a:lnTo>
                  <a:lnTo>
                    <a:pt x="1765300" y="1800225"/>
                  </a:lnTo>
                  <a:lnTo>
                    <a:pt x="1781175" y="1949450"/>
                  </a:lnTo>
                  <a:lnTo>
                    <a:pt x="1781175" y="1978025"/>
                  </a:lnTo>
                  <a:lnTo>
                    <a:pt x="1743075" y="2101850"/>
                  </a:lnTo>
                  <a:lnTo>
                    <a:pt x="1708150" y="2187575"/>
                  </a:lnTo>
                  <a:lnTo>
                    <a:pt x="1663700" y="2292350"/>
                  </a:lnTo>
                  <a:lnTo>
                    <a:pt x="1600200" y="2406650"/>
                  </a:lnTo>
                  <a:lnTo>
                    <a:pt x="1552575" y="2470150"/>
                  </a:lnTo>
                  <a:lnTo>
                    <a:pt x="1533525" y="2486025"/>
                  </a:lnTo>
                  <a:lnTo>
                    <a:pt x="1517650" y="2486025"/>
                  </a:lnTo>
                  <a:lnTo>
                    <a:pt x="1495425" y="2470150"/>
                  </a:lnTo>
                  <a:lnTo>
                    <a:pt x="1473200" y="2438400"/>
                  </a:lnTo>
                  <a:lnTo>
                    <a:pt x="1492250" y="1946275"/>
                  </a:lnTo>
                  <a:lnTo>
                    <a:pt x="1492250" y="1590675"/>
                  </a:lnTo>
                  <a:cubicBezTo>
                    <a:pt x="1491192" y="1338792"/>
                    <a:pt x="1490133" y="1086908"/>
                    <a:pt x="1489075" y="835025"/>
                  </a:cubicBezTo>
                  <a:cubicBezTo>
                    <a:pt x="1490133" y="668867"/>
                    <a:pt x="1491192" y="502708"/>
                    <a:pt x="1492250" y="336550"/>
                  </a:cubicBezTo>
                  <a:lnTo>
                    <a:pt x="1489075" y="307975"/>
                  </a:lnTo>
                  <a:lnTo>
                    <a:pt x="1479550" y="282575"/>
                  </a:lnTo>
                  <a:lnTo>
                    <a:pt x="1470025" y="269875"/>
                  </a:lnTo>
                  <a:lnTo>
                    <a:pt x="1454150" y="260350"/>
                  </a:lnTo>
                  <a:lnTo>
                    <a:pt x="1431925" y="250825"/>
                  </a:lnTo>
                  <a:lnTo>
                    <a:pt x="1381125" y="244475"/>
                  </a:lnTo>
                  <a:lnTo>
                    <a:pt x="1266825" y="269875"/>
                  </a:lnTo>
                  <a:lnTo>
                    <a:pt x="962025" y="346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086366EB-F656-4BD5-BE8C-31EE0C99E477}"/>
                </a:ext>
              </a:extLst>
            </p:cNvPr>
            <p:cNvSpPr/>
            <p:nvPr/>
          </p:nvSpPr>
          <p:spPr>
            <a:xfrm>
              <a:off x="5110163" y="2233613"/>
              <a:ext cx="876300" cy="393700"/>
            </a:xfrm>
            <a:custGeom>
              <a:avLst/>
              <a:gdLst>
                <a:gd name="connsiteX0" fmla="*/ 459581 w 876300"/>
                <a:gd name="connsiteY0" fmla="*/ 328612 h 392906"/>
                <a:gd name="connsiteX1" fmla="*/ 361950 w 876300"/>
                <a:gd name="connsiteY1" fmla="*/ 297656 h 392906"/>
                <a:gd name="connsiteX2" fmla="*/ 300037 w 876300"/>
                <a:gd name="connsiteY2" fmla="*/ 276225 h 392906"/>
                <a:gd name="connsiteX3" fmla="*/ 261937 w 876300"/>
                <a:gd name="connsiteY3" fmla="*/ 259556 h 392906"/>
                <a:gd name="connsiteX4" fmla="*/ 221456 w 876300"/>
                <a:gd name="connsiteY4" fmla="*/ 235743 h 392906"/>
                <a:gd name="connsiteX5" fmla="*/ 154781 w 876300"/>
                <a:gd name="connsiteY5" fmla="*/ 185737 h 392906"/>
                <a:gd name="connsiteX6" fmla="*/ 83343 w 876300"/>
                <a:gd name="connsiteY6" fmla="*/ 123825 h 392906"/>
                <a:gd name="connsiteX7" fmla="*/ 30956 w 876300"/>
                <a:gd name="connsiteY7" fmla="*/ 76200 h 392906"/>
                <a:gd name="connsiteX8" fmla="*/ 11906 w 876300"/>
                <a:gd name="connsiteY8" fmla="*/ 54768 h 392906"/>
                <a:gd name="connsiteX9" fmla="*/ 0 w 876300"/>
                <a:gd name="connsiteY9" fmla="*/ 28575 h 392906"/>
                <a:gd name="connsiteX10" fmla="*/ 0 w 876300"/>
                <a:gd name="connsiteY10" fmla="*/ 9525 h 392906"/>
                <a:gd name="connsiteX11" fmla="*/ 7143 w 876300"/>
                <a:gd name="connsiteY11" fmla="*/ 0 h 392906"/>
                <a:gd name="connsiteX12" fmla="*/ 26193 w 876300"/>
                <a:gd name="connsiteY12" fmla="*/ 2381 h 392906"/>
                <a:gd name="connsiteX13" fmla="*/ 50006 w 876300"/>
                <a:gd name="connsiteY13" fmla="*/ 9525 h 392906"/>
                <a:gd name="connsiteX14" fmla="*/ 88106 w 876300"/>
                <a:gd name="connsiteY14" fmla="*/ 21431 h 392906"/>
                <a:gd name="connsiteX15" fmla="*/ 157162 w 876300"/>
                <a:gd name="connsiteY15" fmla="*/ 40481 h 392906"/>
                <a:gd name="connsiteX16" fmla="*/ 257175 w 876300"/>
                <a:gd name="connsiteY16" fmla="*/ 61912 h 392906"/>
                <a:gd name="connsiteX17" fmla="*/ 359568 w 876300"/>
                <a:gd name="connsiteY17" fmla="*/ 73818 h 392906"/>
                <a:gd name="connsiteX18" fmla="*/ 478631 w 876300"/>
                <a:gd name="connsiteY18" fmla="*/ 80962 h 392906"/>
                <a:gd name="connsiteX19" fmla="*/ 538162 w 876300"/>
                <a:gd name="connsiteY19" fmla="*/ 76200 h 392906"/>
                <a:gd name="connsiteX20" fmla="*/ 573881 w 876300"/>
                <a:gd name="connsiteY20" fmla="*/ 78581 h 392906"/>
                <a:gd name="connsiteX21" fmla="*/ 614362 w 876300"/>
                <a:gd name="connsiteY21" fmla="*/ 88106 h 392906"/>
                <a:gd name="connsiteX22" fmla="*/ 664368 w 876300"/>
                <a:gd name="connsiteY22" fmla="*/ 114300 h 392906"/>
                <a:gd name="connsiteX23" fmla="*/ 726281 w 876300"/>
                <a:gd name="connsiteY23" fmla="*/ 157162 h 392906"/>
                <a:gd name="connsiteX24" fmla="*/ 776287 w 876300"/>
                <a:gd name="connsiteY24" fmla="*/ 195262 h 392906"/>
                <a:gd name="connsiteX25" fmla="*/ 819150 w 876300"/>
                <a:gd name="connsiteY25" fmla="*/ 233362 h 392906"/>
                <a:gd name="connsiteX26" fmla="*/ 859631 w 876300"/>
                <a:gd name="connsiteY26" fmla="*/ 285750 h 392906"/>
                <a:gd name="connsiteX27" fmla="*/ 871537 w 876300"/>
                <a:gd name="connsiteY27" fmla="*/ 311943 h 392906"/>
                <a:gd name="connsiteX28" fmla="*/ 876300 w 876300"/>
                <a:gd name="connsiteY28" fmla="*/ 340518 h 392906"/>
                <a:gd name="connsiteX29" fmla="*/ 873918 w 876300"/>
                <a:gd name="connsiteY29" fmla="*/ 354806 h 392906"/>
                <a:gd name="connsiteX30" fmla="*/ 862012 w 876300"/>
                <a:gd name="connsiteY30" fmla="*/ 371475 h 392906"/>
                <a:gd name="connsiteX31" fmla="*/ 838200 w 876300"/>
                <a:gd name="connsiteY31" fmla="*/ 381000 h 392906"/>
                <a:gd name="connsiteX32" fmla="*/ 790575 w 876300"/>
                <a:gd name="connsiteY32" fmla="*/ 388143 h 392906"/>
                <a:gd name="connsiteX33" fmla="*/ 723900 w 876300"/>
                <a:gd name="connsiteY33" fmla="*/ 392906 h 392906"/>
                <a:gd name="connsiteX34" fmla="*/ 688181 w 876300"/>
                <a:gd name="connsiteY34" fmla="*/ 388143 h 392906"/>
                <a:gd name="connsiteX35" fmla="*/ 459581 w 876300"/>
                <a:gd name="connsiteY35" fmla="*/ 3286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392906">
                  <a:moveTo>
                    <a:pt x="459581" y="328612"/>
                  </a:moveTo>
                  <a:lnTo>
                    <a:pt x="361950" y="297656"/>
                  </a:lnTo>
                  <a:lnTo>
                    <a:pt x="300037" y="276225"/>
                  </a:lnTo>
                  <a:lnTo>
                    <a:pt x="261937" y="259556"/>
                  </a:lnTo>
                  <a:lnTo>
                    <a:pt x="221456" y="235743"/>
                  </a:lnTo>
                  <a:lnTo>
                    <a:pt x="154781" y="185737"/>
                  </a:lnTo>
                  <a:lnTo>
                    <a:pt x="83343" y="123825"/>
                  </a:lnTo>
                  <a:lnTo>
                    <a:pt x="30956" y="76200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2381"/>
                  </a:lnTo>
                  <a:lnTo>
                    <a:pt x="50006" y="9525"/>
                  </a:lnTo>
                  <a:lnTo>
                    <a:pt x="88106" y="21431"/>
                  </a:lnTo>
                  <a:lnTo>
                    <a:pt x="157162" y="40481"/>
                  </a:lnTo>
                  <a:lnTo>
                    <a:pt x="257175" y="61912"/>
                  </a:lnTo>
                  <a:lnTo>
                    <a:pt x="359568" y="73818"/>
                  </a:lnTo>
                  <a:lnTo>
                    <a:pt x="478631" y="80962"/>
                  </a:lnTo>
                  <a:lnTo>
                    <a:pt x="538162" y="76200"/>
                  </a:lnTo>
                  <a:lnTo>
                    <a:pt x="573881" y="78581"/>
                  </a:lnTo>
                  <a:lnTo>
                    <a:pt x="614362" y="88106"/>
                  </a:lnTo>
                  <a:lnTo>
                    <a:pt x="664368" y="114300"/>
                  </a:lnTo>
                  <a:lnTo>
                    <a:pt x="726281" y="157162"/>
                  </a:lnTo>
                  <a:lnTo>
                    <a:pt x="776287" y="195262"/>
                  </a:lnTo>
                  <a:lnTo>
                    <a:pt x="819150" y="233362"/>
                  </a:lnTo>
                  <a:lnTo>
                    <a:pt x="859631" y="285750"/>
                  </a:lnTo>
                  <a:lnTo>
                    <a:pt x="871537" y="311943"/>
                  </a:lnTo>
                  <a:lnTo>
                    <a:pt x="876300" y="340518"/>
                  </a:lnTo>
                  <a:lnTo>
                    <a:pt x="873918" y="354806"/>
                  </a:lnTo>
                  <a:lnTo>
                    <a:pt x="862012" y="371475"/>
                  </a:lnTo>
                  <a:lnTo>
                    <a:pt x="838200" y="381000"/>
                  </a:lnTo>
                  <a:lnTo>
                    <a:pt x="790575" y="388143"/>
                  </a:lnTo>
                  <a:lnTo>
                    <a:pt x="723900" y="392906"/>
                  </a:lnTo>
                  <a:lnTo>
                    <a:pt x="688181" y="388143"/>
                  </a:lnTo>
                  <a:lnTo>
                    <a:pt x="459581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5C513A2C-2EBD-4906-A611-B2FD5EB2EFE6}"/>
                </a:ext>
              </a:extLst>
            </p:cNvPr>
            <p:cNvSpPr/>
            <p:nvPr/>
          </p:nvSpPr>
          <p:spPr>
            <a:xfrm>
              <a:off x="5103813" y="2836863"/>
              <a:ext cx="1039812" cy="717550"/>
            </a:xfrm>
            <a:custGeom>
              <a:avLst/>
              <a:gdLst>
                <a:gd name="connsiteX0" fmla="*/ 600075 w 1040606"/>
                <a:gd name="connsiteY0" fmla="*/ 221456 h 719137"/>
                <a:gd name="connsiteX1" fmla="*/ 378619 w 1040606"/>
                <a:gd name="connsiteY1" fmla="*/ 350044 h 719137"/>
                <a:gd name="connsiteX2" fmla="*/ 283369 w 1040606"/>
                <a:gd name="connsiteY2" fmla="*/ 407194 h 719137"/>
                <a:gd name="connsiteX3" fmla="*/ 257175 w 1040606"/>
                <a:gd name="connsiteY3" fmla="*/ 416719 h 719137"/>
                <a:gd name="connsiteX4" fmla="*/ 221456 w 1040606"/>
                <a:gd name="connsiteY4" fmla="*/ 419100 h 719137"/>
                <a:gd name="connsiteX5" fmla="*/ 173831 w 1040606"/>
                <a:gd name="connsiteY5" fmla="*/ 414337 h 719137"/>
                <a:gd name="connsiteX6" fmla="*/ 128587 w 1040606"/>
                <a:gd name="connsiteY6" fmla="*/ 397669 h 719137"/>
                <a:gd name="connsiteX7" fmla="*/ 90487 w 1040606"/>
                <a:gd name="connsiteY7" fmla="*/ 376237 h 719137"/>
                <a:gd name="connsiteX8" fmla="*/ 47625 w 1040606"/>
                <a:gd name="connsiteY8" fmla="*/ 333375 h 719137"/>
                <a:gd name="connsiteX9" fmla="*/ 38100 w 1040606"/>
                <a:gd name="connsiteY9" fmla="*/ 323850 h 719137"/>
                <a:gd name="connsiteX10" fmla="*/ 21431 w 1040606"/>
                <a:gd name="connsiteY10" fmla="*/ 314325 h 719137"/>
                <a:gd name="connsiteX11" fmla="*/ 7144 w 1040606"/>
                <a:gd name="connsiteY11" fmla="*/ 319087 h 719137"/>
                <a:gd name="connsiteX12" fmla="*/ 0 w 1040606"/>
                <a:gd name="connsiteY12" fmla="*/ 330994 h 719137"/>
                <a:gd name="connsiteX13" fmla="*/ 0 w 1040606"/>
                <a:gd name="connsiteY13" fmla="*/ 350044 h 719137"/>
                <a:gd name="connsiteX14" fmla="*/ 4762 w 1040606"/>
                <a:gd name="connsiteY14" fmla="*/ 390525 h 719137"/>
                <a:gd name="connsiteX15" fmla="*/ 11906 w 1040606"/>
                <a:gd name="connsiteY15" fmla="*/ 431006 h 719137"/>
                <a:gd name="connsiteX16" fmla="*/ 30956 w 1040606"/>
                <a:gd name="connsiteY16" fmla="*/ 483394 h 719137"/>
                <a:gd name="connsiteX17" fmla="*/ 52387 w 1040606"/>
                <a:gd name="connsiteY17" fmla="*/ 531019 h 719137"/>
                <a:gd name="connsiteX18" fmla="*/ 90487 w 1040606"/>
                <a:gd name="connsiteY18" fmla="*/ 590550 h 719137"/>
                <a:gd name="connsiteX19" fmla="*/ 121444 w 1040606"/>
                <a:gd name="connsiteY19" fmla="*/ 626269 h 719137"/>
                <a:gd name="connsiteX20" fmla="*/ 171450 w 1040606"/>
                <a:gd name="connsiteY20" fmla="*/ 664369 h 719137"/>
                <a:gd name="connsiteX21" fmla="*/ 230981 w 1040606"/>
                <a:gd name="connsiteY21" fmla="*/ 702469 h 719137"/>
                <a:gd name="connsiteX22" fmla="*/ 271462 w 1040606"/>
                <a:gd name="connsiteY22" fmla="*/ 716756 h 719137"/>
                <a:gd name="connsiteX23" fmla="*/ 290512 w 1040606"/>
                <a:gd name="connsiteY23" fmla="*/ 719137 h 719137"/>
                <a:gd name="connsiteX24" fmla="*/ 304800 w 1040606"/>
                <a:gd name="connsiteY24" fmla="*/ 714375 h 719137"/>
                <a:gd name="connsiteX25" fmla="*/ 347662 w 1040606"/>
                <a:gd name="connsiteY25" fmla="*/ 669131 h 719137"/>
                <a:gd name="connsiteX26" fmla="*/ 404812 w 1040606"/>
                <a:gd name="connsiteY26" fmla="*/ 595312 h 719137"/>
                <a:gd name="connsiteX27" fmla="*/ 431006 w 1040606"/>
                <a:gd name="connsiteY27" fmla="*/ 564356 h 719137"/>
                <a:gd name="connsiteX28" fmla="*/ 564356 w 1040606"/>
                <a:gd name="connsiteY28" fmla="*/ 454819 h 719137"/>
                <a:gd name="connsiteX29" fmla="*/ 852487 w 1040606"/>
                <a:gd name="connsiteY29" fmla="*/ 209550 h 719137"/>
                <a:gd name="connsiteX30" fmla="*/ 1026319 w 1040606"/>
                <a:gd name="connsiteY30" fmla="*/ 57150 h 719137"/>
                <a:gd name="connsiteX31" fmla="*/ 1035844 w 1040606"/>
                <a:gd name="connsiteY31" fmla="*/ 40481 h 719137"/>
                <a:gd name="connsiteX32" fmla="*/ 1040606 w 1040606"/>
                <a:gd name="connsiteY32" fmla="*/ 21431 h 719137"/>
                <a:gd name="connsiteX33" fmla="*/ 1038225 w 1040606"/>
                <a:gd name="connsiteY33" fmla="*/ 4762 h 719137"/>
                <a:gd name="connsiteX34" fmla="*/ 1031081 w 1040606"/>
                <a:gd name="connsiteY34" fmla="*/ 0 h 719137"/>
                <a:gd name="connsiteX35" fmla="*/ 1019175 w 1040606"/>
                <a:gd name="connsiteY35" fmla="*/ 0 h 719137"/>
                <a:gd name="connsiteX36" fmla="*/ 966787 w 1040606"/>
                <a:gd name="connsiteY36" fmla="*/ 19050 h 719137"/>
                <a:gd name="connsiteX37" fmla="*/ 778669 w 1040606"/>
                <a:gd name="connsiteY37" fmla="*/ 119062 h 719137"/>
                <a:gd name="connsiteX38" fmla="*/ 600075 w 1040606"/>
                <a:gd name="connsiteY38" fmla="*/ 2214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0606" h="719137">
                  <a:moveTo>
                    <a:pt x="600075" y="221456"/>
                  </a:moveTo>
                  <a:lnTo>
                    <a:pt x="378619" y="350044"/>
                  </a:lnTo>
                  <a:lnTo>
                    <a:pt x="283369" y="407194"/>
                  </a:lnTo>
                  <a:lnTo>
                    <a:pt x="257175" y="416719"/>
                  </a:lnTo>
                  <a:lnTo>
                    <a:pt x="221456" y="419100"/>
                  </a:lnTo>
                  <a:lnTo>
                    <a:pt x="173831" y="414337"/>
                  </a:lnTo>
                  <a:lnTo>
                    <a:pt x="128587" y="397669"/>
                  </a:lnTo>
                  <a:lnTo>
                    <a:pt x="90487" y="376237"/>
                  </a:lnTo>
                  <a:lnTo>
                    <a:pt x="47625" y="333375"/>
                  </a:lnTo>
                  <a:lnTo>
                    <a:pt x="38100" y="323850"/>
                  </a:lnTo>
                  <a:lnTo>
                    <a:pt x="21431" y="314325"/>
                  </a:lnTo>
                  <a:lnTo>
                    <a:pt x="7144" y="319087"/>
                  </a:lnTo>
                  <a:lnTo>
                    <a:pt x="0" y="330994"/>
                  </a:lnTo>
                  <a:lnTo>
                    <a:pt x="0" y="350044"/>
                  </a:lnTo>
                  <a:lnTo>
                    <a:pt x="4762" y="390525"/>
                  </a:lnTo>
                  <a:lnTo>
                    <a:pt x="11906" y="431006"/>
                  </a:lnTo>
                  <a:lnTo>
                    <a:pt x="30956" y="483394"/>
                  </a:lnTo>
                  <a:lnTo>
                    <a:pt x="52387" y="531019"/>
                  </a:lnTo>
                  <a:lnTo>
                    <a:pt x="90487" y="590550"/>
                  </a:lnTo>
                  <a:lnTo>
                    <a:pt x="121444" y="626269"/>
                  </a:lnTo>
                  <a:lnTo>
                    <a:pt x="171450" y="664369"/>
                  </a:lnTo>
                  <a:lnTo>
                    <a:pt x="230981" y="702469"/>
                  </a:lnTo>
                  <a:lnTo>
                    <a:pt x="271462" y="716756"/>
                  </a:lnTo>
                  <a:lnTo>
                    <a:pt x="290512" y="719137"/>
                  </a:lnTo>
                  <a:lnTo>
                    <a:pt x="304800" y="714375"/>
                  </a:lnTo>
                  <a:lnTo>
                    <a:pt x="347662" y="669131"/>
                  </a:lnTo>
                  <a:lnTo>
                    <a:pt x="404812" y="595312"/>
                  </a:lnTo>
                  <a:lnTo>
                    <a:pt x="431006" y="564356"/>
                  </a:lnTo>
                  <a:lnTo>
                    <a:pt x="564356" y="454819"/>
                  </a:lnTo>
                  <a:lnTo>
                    <a:pt x="852487" y="209550"/>
                  </a:lnTo>
                  <a:lnTo>
                    <a:pt x="1026319" y="57150"/>
                  </a:lnTo>
                  <a:lnTo>
                    <a:pt x="1035844" y="40481"/>
                  </a:lnTo>
                  <a:lnTo>
                    <a:pt x="1040606" y="21431"/>
                  </a:lnTo>
                  <a:lnTo>
                    <a:pt x="1038225" y="4762"/>
                  </a:lnTo>
                  <a:lnTo>
                    <a:pt x="1031081" y="0"/>
                  </a:lnTo>
                  <a:lnTo>
                    <a:pt x="1019175" y="0"/>
                  </a:lnTo>
                  <a:lnTo>
                    <a:pt x="966787" y="19050"/>
                  </a:lnTo>
                  <a:lnTo>
                    <a:pt x="778669" y="119062"/>
                  </a:lnTo>
                  <a:lnTo>
                    <a:pt x="6000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7">
              <a:extLst>
                <a:ext uri="{FF2B5EF4-FFF2-40B4-BE49-F238E27FC236}">
                  <a16:creationId xmlns:a16="http://schemas.microsoft.com/office/drawing/2014/main" id="{B71CF007-C15E-4C48-AE7E-804F67834C38}"/>
                </a:ext>
              </a:extLst>
            </p:cNvPr>
            <p:cNvSpPr/>
            <p:nvPr/>
          </p:nvSpPr>
          <p:spPr>
            <a:xfrm>
              <a:off x="3786188" y="3405188"/>
              <a:ext cx="473075" cy="520700"/>
            </a:xfrm>
            <a:custGeom>
              <a:avLst/>
              <a:gdLst>
                <a:gd name="connsiteX0" fmla="*/ 164306 w 473868"/>
                <a:gd name="connsiteY0" fmla="*/ 214312 h 521493"/>
                <a:gd name="connsiteX1" fmla="*/ 221456 w 473868"/>
                <a:gd name="connsiteY1" fmla="*/ 257175 h 521493"/>
                <a:gd name="connsiteX2" fmla="*/ 276225 w 473868"/>
                <a:gd name="connsiteY2" fmla="*/ 300037 h 521493"/>
                <a:gd name="connsiteX3" fmla="*/ 321468 w 473868"/>
                <a:gd name="connsiteY3" fmla="*/ 342900 h 521493"/>
                <a:gd name="connsiteX4" fmla="*/ 357187 w 473868"/>
                <a:gd name="connsiteY4" fmla="*/ 383381 h 521493"/>
                <a:gd name="connsiteX5" fmla="*/ 378618 w 473868"/>
                <a:gd name="connsiteY5" fmla="*/ 411956 h 521493"/>
                <a:gd name="connsiteX6" fmla="*/ 402431 w 473868"/>
                <a:gd name="connsiteY6" fmla="*/ 447675 h 521493"/>
                <a:gd name="connsiteX7" fmla="*/ 416718 w 473868"/>
                <a:gd name="connsiteY7" fmla="*/ 473868 h 521493"/>
                <a:gd name="connsiteX8" fmla="*/ 450056 w 473868"/>
                <a:gd name="connsiteY8" fmla="*/ 509587 h 521493"/>
                <a:gd name="connsiteX9" fmla="*/ 473868 w 473868"/>
                <a:gd name="connsiteY9" fmla="*/ 521493 h 521493"/>
                <a:gd name="connsiteX10" fmla="*/ 471487 w 473868"/>
                <a:gd name="connsiteY10" fmla="*/ 0 h 521493"/>
                <a:gd name="connsiteX11" fmla="*/ 459581 w 473868"/>
                <a:gd name="connsiteY11" fmla="*/ 64293 h 521493"/>
                <a:gd name="connsiteX12" fmla="*/ 447675 w 473868"/>
                <a:gd name="connsiteY12" fmla="*/ 88106 h 521493"/>
                <a:gd name="connsiteX13" fmla="*/ 431006 w 473868"/>
                <a:gd name="connsiteY13" fmla="*/ 102393 h 521493"/>
                <a:gd name="connsiteX14" fmla="*/ 404812 w 473868"/>
                <a:gd name="connsiteY14" fmla="*/ 111918 h 521493"/>
                <a:gd name="connsiteX15" fmla="*/ 361950 w 473868"/>
                <a:gd name="connsiteY15" fmla="*/ 114300 h 521493"/>
                <a:gd name="connsiteX16" fmla="*/ 278606 w 473868"/>
                <a:gd name="connsiteY16" fmla="*/ 102393 h 521493"/>
                <a:gd name="connsiteX17" fmla="*/ 71437 w 473868"/>
                <a:gd name="connsiteY17" fmla="*/ 73818 h 521493"/>
                <a:gd name="connsiteX18" fmla="*/ 35718 w 473868"/>
                <a:gd name="connsiteY18" fmla="*/ 69056 h 521493"/>
                <a:gd name="connsiteX19" fmla="*/ 14287 w 473868"/>
                <a:gd name="connsiteY19" fmla="*/ 69056 h 521493"/>
                <a:gd name="connsiteX20" fmla="*/ 2381 w 473868"/>
                <a:gd name="connsiteY20" fmla="*/ 73818 h 521493"/>
                <a:gd name="connsiteX21" fmla="*/ 0 w 473868"/>
                <a:gd name="connsiteY21" fmla="*/ 83343 h 521493"/>
                <a:gd name="connsiteX22" fmla="*/ 4762 w 473868"/>
                <a:gd name="connsiteY22" fmla="*/ 97631 h 521493"/>
                <a:gd name="connsiteX23" fmla="*/ 14287 w 473868"/>
                <a:gd name="connsiteY23" fmla="*/ 111918 h 521493"/>
                <a:gd name="connsiteX24" fmla="*/ 59531 w 473868"/>
                <a:gd name="connsiteY24" fmla="*/ 147637 h 521493"/>
                <a:gd name="connsiteX25" fmla="*/ 164306 w 473868"/>
                <a:gd name="connsiteY25" fmla="*/ 214312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8" h="521493">
                  <a:moveTo>
                    <a:pt x="164306" y="214312"/>
                  </a:moveTo>
                  <a:lnTo>
                    <a:pt x="221456" y="257175"/>
                  </a:lnTo>
                  <a:lnTo>
                    <a:pt x="276225" y="300037"/>
                  </a:lnTo>
                  <a:lnTo>
                    <a:pt x="321468" y="342900"/>
                  </a:lnTo>
                  <a:lnTo>
                    <a:pt x="357187" y="383381"/>
                  </a:lnTo>
                  <a:lnTo>
                    <a:pt x="378618" y="411956"/>
                  </a:lnTo>
                  <a:lnTo>
                    <a:pt x="402431" y="447675"/>
                  </a:lnTo>
                  <a:lnTo>
                    <a:pt x="416718" y="473868"/>
                  </a:lnTo>
                  <a:lnTo>
                    <a:pt x="450056" y="509587"/>
                  </a:lnTo>
                  <a:lnTo>
                    <a:pt x="473868" y="521493"/>
                  </a:lnTo>
                  <a:cubicBezTo>
                    <a:pt x="473074" y="347662"/>
                    <a:pt x="472281" y="173831"/>
                    <a:pt x="471487" y="0"/>
                  </a:cubicBezTo>
                  <a:lnTo>
                    <a:pt x="459581" y="64293"/>
                  </a:lnTo>
                  <a:lnTo>
                    <a:pt x="447675" y="88106"/>
                  </a:lnTo>
                  <a:lnTo>
                    <a:pt x="431006" y="102393"/>
                  </a:lnTo>
                  <a:lnTo>
                    <a:pt x="404812" y="111918"/>
                  </a:lnTo>
                  <a:lnTo>
                    <a:pt x="361950" y="114300"/>
                  </a:lnTo>
                  <a:lnTo>
                    <a:pt x="278606" y="102393"/>
                  </a:lnTo>
                  <a:lnTo>
                    <a:pt x="71437" y="73818"/>
                  </a:lnTo>
                  <a:lnTo>
                    <a:pt x="35718" y="69056"/>
                  </a:lnTo>
                  <a:lnTo>
                    <a:pt x="14287" y="69056"/>
                  </a:lnTo>
                  <a:lnTo>
                    <a:pt x="2381" y="73818"/>
                  </a:lnTo>
                  <a:lnTo>
                    <a:pt x="0" y="83343"/>
                  </a:lnTo>
                  <a:lnTo>
                    <a:pt x="4762" y="97631"/>
                  </a:lnTo>
                  <a:lnTo>
                    <a:pt x="14287" y="111918"/>
                  </a:lnTo>
                  <a:lnTo>
                    <a:pt x="59531" y="147637"/>
                  </a:lnTo>
                  <a:lnTo>
                    <a:pt x="164306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B1A89E0B-B475-449F-843D-EC6D6D870A51}"/>
                </a:ext>
              </a:extLst>
            </p:cNvPr>
            <p:cNvSpPr/>
            <p:nvPr/>
          </p:nvSpPr>
          <p:spPr>
            <a:xfrm>
              <a:off x="5932488" y="3338513"/>
              <a:ext cx="561975" cy="676275"/>
            </a:xfrm>
            <a:custGeom>
              <a:avLst/>
              <a:gdLst>
                <a:gd name="connsiteX0" fmla="*/ 311944 w 561975"/>
                <a:gd name="connsiteY0" fmla="*/ 385762 h 676275"/>
                <a:gd name="connsiteX1" fmla="*/ 247650 w 561975"/>
                <a:gd name="connsiteY1" fmla="*/ 328612 h 676275"/>
                <a:gd name="connsiteX2" fmla="*/ 214312 w 561975"/>
                <a:gd name="connsiteY2" fmla="*/ 304800 h 676275"/>
                <a:gd name="connsiteX3" fmla="*/ 183356 w 561975"/>
                <a:gd name="connsiteY3" fmla="*/ 283368 h 676275"/>
                <a:gd name="connsiteX4" fmla="*/ 130969 w 561975"/>
                <a:gd name="connsiteY4" fmla="*/ 250031 h 676275"/>
                <a:gd name="connsiteX5" fmla="*/ 38100 w 561975"/>
                <a:gd name="connsiteY5" fmla="*/ 195262 h 676275"/>
                <a:gd name="connsiteX6" fmla="*/ 14287 w 561975"/>
                <a:gd name="connsiteY6" fmla="*/ 176212 h 676275"/>
                <a:gd name="connsiteX7" fmla="*/ 0 w 561975"/>
                <a:gd name="connsiteY7" fmla="*/ 161925 h 676275"/>
                <a:gd name="connsiteX8" fmla="*/ 4762 w 561975"/>
                <a:gd name="connsiteY8" fmla="*/ 152400 h 676275"/>
                <a:gd name="connsiteX9" fmla="*/ 23812 w 561975"/>
                <a:gd name="connsiteY9" fmla="*/ 145256 h 676275"/>
                <a:gd name="connsiteX10" fmla="*/ 66675 w 561975"/>
                <a:gd name="connsiteY10" fmla="*/ 138112 h 676275"/>
                <a:gd name="connsiteX11" fmla="*/ 130969 w 561975"/>
                <a:gd name="connsiteY11" fmla="*/ 138112 h 676275"/>
                <a:gd name="connsiteX12" fmla="*/ 202406 w 561975"/>
                <a:gd name="connsiteY12" fmla="*/ 147637 h 676275"/>
                <a:gd name="connsiteX13" fmla="*/ 276225 w 561975"/>
                <a:gd name="connsiteY13" fmla="*/ 164306 h 676275"/>
                <a:gd name="connsiteX14" fmla="*/ 366712 w 561975"/>
                <a:gd name="connsiteY14" fmla="*/ 192881 h 676275"/>
                <a:gd name="connsiteX15" fmla="*/ 440531 w 561975"/>
                <a:gd name="connsiteY15" fmla="*/ 211931 h 676275"/>
                <a:gd name="connsiteX16" fmla="*/ 459581 w 561975"/>
                <a:gd name="connsiteY16" fmla="*/ 214312 h 676275"/>
                <a:gd name="connsiteX17" fmla="*/ 485775 w 561975"/>
                <a:gd name="connsiteY17" fmla="*/ 211931 h 676275"/>
                <a:gd name="connsiteX18" fmla="*/ 504825 w 561975"/>
                <a:gd name="connsiteY18" fmla="*/ 204787 h 676275"/>
                <a:gd name="connsiteX19" fmla="*/ 516731 w 561975"/>
                <a:gd name="connsiteY19" fmla="*/ 190500 h 676275"/>
                <a:gd name="connsiteX20" fmla="*/ 526256 w 561975"/>
                <a:gd name="connsiteY20" fmla="*/ 169068 h 676275"/>
                <a:gd name="connsiteX21" fmla="*/ 533400 w 561975"/>
                <a:gd name="connsiteY21" fmla="*/ 126206 h 676275"/>
                <a:gd name="connsiteX22" fmla="*/ 540544 w 561975"/>
                <a:gd name="connsiteY22" fmla="*/ 0 h 676275"/>
                <a:gd name="connsiteX23" fmla="*/ 561975 w 561975"/>
                <a:gd name="connsiteY23" fmla="*/ 676275 h 676275"/>
                <a:gd name="connsiteX24" fmla="*/ 545306 w 561975"/>
                <a:gd name="connsiteY24" fmla="*/ 666750 h 676275"/>
                <a:gd name="connsiteX25" fmla="*/ 511969 w 561975"/>
                <a:gd name="connsiteY25" fmla="*/ 628650 h 676275"/>
                <a:gd name="connsiteX26" fmla="*/ 466725 w 561975"/>
                <a:gd name="connsiteY26" fmla="*/ 561975 h 676275"/>
                <a:gd name="connsiteX27" fmla="*/ 423862 w 561975"/>
                <a:gd name="connsiteY27" fmla="*/ 507206 h 676275"/>
                <a:gd name="connsiteX28" fmla="*/ 390525 w 561975"/>
                <a:gd name="connsiteY28" fmla="*/ 466725 h 676275"/>
                <a:gd name="connsiteX29" fmla="*/ 311944 w 561975"/>
                <a:gd name="connsiteY29" fmla="*/ 3857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676275">
                  <a:moveTo>
                    <a:pt x="311944" y="385762"/>
                  </a:moveTo>
                  <a:lnTo>
                    <a:pt x="247650" y="328612"/>
                  </a:lnTo>
                  <a:lnTo>
                    <a:pt x="214312" y="304800"/>
                  </a:lnTo>
                  <a:lnTo>
                    <a:pt x="183356" y="283368"/>
                  </a:lnTo>
                  <a:lnTo>
                    <a:pt x="130969" y="250031"/>
                  </a:lnTo>
                  <a:lnTo>
                    <a:pt x="38100" y="195262"/>
                  </a:lnTo>
                  <a:lnTo>
                    <a:pt x="14287" y="176212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23812" y="145256"/>
                  </a:lnTo>
                  <a:lnTo>
                    <a:pt x="66675" y="138112"/>
                  </a:lnTo>
                  <a:lnTo>
                    <a:pt x="130969" y="138112"/>
                  </a:lnTo>
                  <a:lnTo>
                    <a:pt x="202406" y="147637"/>
                  </a:lnTo>
                  <a:lnTo>
                    <a:pt x="276225" y="164306"/>
                  </a:lnTo>
                  <a:lnTo>
                    <a:pt x="366712" y="192881"/>
                  </a:lnTo>
                  <a:lnTo>
                    <a:pt x="440531" y="211931"/>
                  </a:lnTo>
                  <a:lnTo>
                    <a:pt x="459581" y="214312"/>
                  </a:lnTo>
                  <a:lnTo>
                    <a:pt x="485775" y="211931"/>
                  </a:lnTo>
                  <a:lnTo>
                    <a:pt x="504825" y="204787"/>
                  </a:lnTo>
                  <a:lnTo>
                    <a:pt x="516731" y="190500"/>
                  </a:lnTo>
                  <a:lnTo>
                    <a:pt x="526256" y="169068"/>
                  </a:lnTo>
                  <a:lnTo>
                    <a:pt x="533400" y="126206"/>
                  </a:lnTo>
                  <a:lnTo>
                    <a:pt x="540544" y="0"/>
                  </a:lnTo>
                  <a:lnTo>
                    <a:pt x="561975" y="676275"/>
                  </a:lnTo>
                  <a:lnTo>
                    <a:pt x="545306" y="666750"/>
                  </a:lnTo>
                  <a:lnTo>
                    <a:pt x="511969" y="628650"/>
                  </a:lnTo>
                  <a:lnTo>
                    <a:pt x="466725" y="561975"/>
                  </a:lnTo>
                  <a:lnTo>
                    <a:pt x="423862" y="507206"/>
                  </a:lnTo>
                  <a:lnTo>
                    <a:pt x="390525" y="466725"/>
                  </a:lnTo>
                  <a:lnTo>
                    <a:pt x="3119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33905D7B-477B-4F39-BB4F-4C331F0C50C9}"/>
                </a:ext>
              </a:extLst>
            </p:cNvPr>
            <p:cNvSpPr/>
            <p:nvPr/>
          </p:nvSpPr>
          <p:spPr>
            <a:xfrm>
              <a:off x="4581525" y="3586163"/>
              <a:ext cx="525463" cy="876300"/>
            </a:xfrm>
            <a:custGeom>
              <a:avLst/>
              <a:gdLst>
                <a:gd name="connsiteX0" fmla="*/ 230981 w 526256"/>
                <a:gd name="connsiteY0" fmla="*/ 635793 h 876300"/>
                <a:gd name="connsiteX1" fmla="*/ 228600 w 526256"/>
                <a:gd name="connsiteY1" fmla="*/ 519112 h 876300"/>
                <a:gd name="connsiteX2" fmla="*/ 223838 w 526256"/>
                <a:gd name="connsiteY2" fmla="*/ 369093 h 876300"/>
                <a:gd name="connsiteX3" fmla="*/ 216694 w 526256"/>
                <a:gd name="connsiteY3" fmla="*/ 288131 h 876300"/>
                <a:gd name="connsiteX4" fmla="*/ 207169 w 526256"/>
                <a:gd name="connsiteY4" fmla="*/ 250031 h 876300"/>
                <a:gd name="connsiteX5" fmla="*/ 197644 w 526256"/>
                <a:gd name="connsiteY5" fmla="*/ 230981 h 876300"/>
                <a:gd name="connsiteX6" fmla="*/ 166688 w 526256"/>
                <a:gd name="connsiteY6" fmla="*/ 195262 h 876300"/>
                <a:gd name="connsiteX7" fmla="*/ 119063 w 526256"/>
                <a:gd name="connsiteY7" fmla="*/ 145256 h 876300"/>
                <a:gd name="connsiteX8" fmla="*/ 69056 w 526256"/>
                <a:gd name="connsiteY8" fmla="*/ 100012 h 876300"/>
                <a:gd name="connsiteX9" fmla="*/ 33338 w 526256"/>
                <a:gd name="connsiteY9" fmla="*/ 69056 h 876300"/>
                <a:gd name="connsiteX10" fmla="*/ 19050 w 526256"/>
                <a:gd name="connsiteY10" fmla="*/ 54768 h 876300"/>
                <a:gd name="connsiteX11" fmla="*/ 4763 w 526256"/>
                <a:gd name="connsiteY11" fmla="*/ 38100 h 876300"/>
                <a:gd name="connsiteX12" fmla="*/ 0 w 526256"/>
                <a:gd name="connsiteY12" fmla="*/ 16668 h 876300"/>
                <a:gd name="connsiteX13" fmla="*/ 7144 w 526256"/>
                <a:gd name="connsiteY13" fmla="*/ 7143 h 876300"/>
                <a:gd name="connsiteX14" fmla="*/ 30956 w 526256"/>
                <a:gd name="connsiteY14" fmla="*/ 2381 h 876300"/>
                <a:gd name="connsiteX15" fmla="*/ 78581 w 526256"/>
                <a:gd name="connsiteY15" fmla="*/ 0 h 876300"/>
                <a:gd name="connsiteX16" fmla="*/ 138113 w 526256"/>
                <a:gd name="connsiteY16" fmla="*/ 2381 h 876300"/>
                <a:gd name="connsiteX17" fmla="*/ 233363 w 526256"/>
                <a:gd name="connsiteY17" fmla="*/ 16668 h 876300"/>
                <a:gd name="connsiteX18" fmla="*/ 328613 w 526256"/>
                <a:gd name="connsiteY18" fmla="*/ 40481 h 876300"/>
                <a:gd name="connsiteX19" fmla="*/ 400050 w 526256"/>
                <a:gd name="connsiteY19" fmla="*/ 66675 h 876300"/>
                <a:gd name="connsiteX20" fmla="*/ 431006 w 526256"/>
                <a:gd name="connsiteY20" fmla="*/ 80962 h 876300"/>
                <a:gd name="connsiteX21" fmla="*/ 459581 w 526256"/>
                <a:gd name="connsiteY21" fmla="*/ 100012 h 876300"/>
                <a:gd name="connsiteX22" fmla="*/ 483394 w 526256"/>
                <a:gd name="connsiteY22" fmla="*/ 116681 h 876300"/>
                <a:gd name="connsiteX23" fmla="*/ 509588 w 526256"/>
                <a:gd name="connsiteY23" fmla="*/ 150018 h 876300"/>
                <a:gd name="connsiteX24" fmla="*/ 523875 w 526256"/>
                <a:gd name="connsiteY24" fmla="*/ 176212 h 876300"/>
                <a:gd name="connsiteX25" fmla="*/ 526256 w 526256"/>
                <a:gd name="connsiteY25" fmla="*/ 197643 h 876300"/>
                <a:gd name="connsiteX26" fmla="*/ 519113 w 526256"/>
                <a:gd name="connsiteY26" fmla="*/ 228600 h 876300"/>
                <a:gd name="connsiteX27" fmla="*/ 504825 w 526256"/>
                <a:gd name="connsiteY27" fmla="*/ 254793 h 876300"/>
                <a:gd name="connsiteX28" fmla="*/ 478631 w 526256"/>
                <a:gd name="connsiteY28" fmla="*/ 288131 h 876300"/>
                <a:gd name="connsiteX29" fmla="*/ 457200 w 526256"/>
                <a:gd name="connsiteY29" fmla="*/ 311943 h 876300"/>
                <a:gd name="connsiteX30" fmla="*/ 447675 w 526256"/>
                <a:gd name="connsiteY30" fmla="*/ 328612 h 876300"/>
                <a:gd name="connsiteX31" fmla="*/ 435769 w 526256"/>
                <a:gd name="connsiteY31" fmla="*/ 388143 h 876300"/>
                <a:gd name="connsiteX32" fmla="*/ 431006 w 526256"/>
                <a:gd name="connsiteY32" fmla="*/ 459581 h 876300"/>
                <a:gd name="connsiteX33" fmla="*/ 431006 w 526256"/>
                <a:gd name="connsiteY33" fmla="*/ 595312 h 876300"/>
                <a:gd name="connsiteX34" fmla="*/ 433388 w 526256"/>
                <a:gd name="connsiteY34" fmla="*/ 852487 h 876300"/>
                <a:gd name="connsiteX35" fmla="*/ 230981 w 526256"/>
                <a:gd name="connsiteY35" fmla="*/ 876300 h 876300"/>
                <a:gd name="connsiteX36" fmla="*/ 230981 w 526256"/>
                <a:gd name="connsiteY36" fmla="*/ 63579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876300">
                  <a:moveTo>
                    <a:pt x="230981" y="635793"/>
                  </a:moveTo>
                  <a:cubicBezTo>
                    <a:pt x="230187" y="596899"/>
                    <a:pt x="229394" y="558006"/>
                    <a:pt x="228600" y="519112"/>
                  </a:cubicBezTo>
                  <a:lnTo>
                    <a:pt x="223838" y="369093"/>
                  </a:lnTo>
                  <a:lnTo>
                    <a:pt x="216694" y="288131"/>
                  </a:lnTo>
                  <a:lnTo>
                    <a:pt x="207169" y="250031"/>
                  </a:lnTo>
                  <a:lnTo>
                    <a:pt x="197644" y="230981"/>
                  </a:lnTo>
                  <a:lnTo>
                    <a:pt x="166688" y="195262"/>
                  </a:lnTo>
                  <a:lnTo>
                    <a:pt x="119063" y="145256"/>
                  </a:lnTo>
                  <a:lnTo>
                    <a:pt x="69056" y="100012"/>
                  </a:lnTo>
                  <a:lnTo>
                    <a:pt x="33338" y="69056"/>
                  </a:lnTo>
                  <a:lnTo>
                    <a:pt x="19050" y="54768"/>
                  </a:lnTo>
                  <a:lnTo>
                    <a:pt x="4763" y="38100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0956" y="2381"/>
                  </a:lnTo>
                  <a:lnTo>
                    <a:pt x="78581" y="0"/>
                  </a:lnTo>
                  <a:lnTo>
                    <a:pt x="138113" y="2381"/>
                  </a:lnTo>
                  <a:lnTo>
                    <a:pt x="233363" y="16668"/>
                  </a:lnTo>
                  <a:lnTo>
                    <a:pt x="328613" y="40481"/>
                  </a:lnTo>
                  <a:lnTo>
                    <a:pt x="400050" y="66675"/>
                  </a:lnTo>
                  <a:lnTo>
                    <a:pt x="431006" y="80962"/>
                  </a:lnTo>
                  <a:lnTo>
                    <a:pt x="459581" y="100012"/>
                  </a:lnTo>
                  <a:lnTo>
                    <a:pt x="483394" y="116681"/>
                  </a:lnTo>
                  <a:lnTo>
                    <a:pt x="509588" y="150018"/>
                  </a:lnTo>
                  <a:lnTo>
                    <a:pt x="523875" y="176212"/>
                  </a:lnTo>
                  <a:lnTo>
                    <a:pt x="526256" y="197643"/>
                  </a:lnTo>
                  <a:lnTo>
                    <a:pt x="519113" y="228600"/>
                  </a:lnTo>
                  <a:lnTo>
                    <a:pt x="504825" y="254793"/>
                  </a:lnTo>
                  <a:lnTo>
                    <a:pt x="478631" y="288131"/>
                  </a:lnTo>
                  <a:lnTo>
                    <a:pt x="457200" y="311943"/>
                  </a:lnTo>
                  <a:lnTo>
                    <a:pt x="447675" y="328612"/>
                  </a:lnTo>
                  <a:lnTo>
                    <a:pt x="435769" y="388143"/>
                  </a:lnTo>
                  <a:lnTo>
                    <a:pt x="431006" y="459581"/>
                  </a:lnTo>
                  <a:lnTo>
                    <a:pt x="431006" y="595312"/>
                  </a:lnTo>
                  <a:lnTo>
                    <a:pt x="433388" y="852487"/>
                  </a:lnTo>
                  <a:lnTo>
                    <a:pt x="230981" y="876300"/>
                  </a:lnTo>
                  <a:lnTo>
                    <a:pt x="23098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58C7F2C8-DAEA-4044-8C3E-B885D9F8565F}"/>
                </a:ext>
              </a:extLst>
            </p:cNvPr>
            <p:cNvSpPr/>
            <p:nvPr/>
          </p:nvSpPr>
          <p:spPr>
            <a:xfrm>
              <a:off x="3589338" y="4183063"/>
              <a:ext cx="2736850" cy="454025"/>
            </a:xfrm>
            <a:custGeom>
              <a:avLst/>
              <a:gdLst>
                <a:gd name="connsiteX0" fmla="*/ 950119 w 2738437"/>
                <a:gd name="connsiteY0" fmla="*/ 209550 h 452438"/>
                <a:gd name="connsiteX1" fmla="*/ 1097756 w 2738437"/>
                <a:gd name="connsiteY1" fmla="*/ 195263 h 452438"/>
                <a:gd name="connsiteX2" fmla="*/ 1235869 w 2738437"/>
                <a:gd name="connsiteY2" fmla="*/ 180975 h 452438"/>
                <a:gd name="connsiteX3" fmla="*/ 1612106 w 2738437"/>
                <a:gd name="connsiteY3" fmla="*/ 140494 h 452438"/>
                <a:gd name="connsiteX4" fmla="*/ 1845469 w 2738437"/>
                <a:gd name="connsiteY4" fmla="*/ 109538 h 452438"/>
                <a:gd name="connsiteX5" fmla="*/ 2005012 w 2738437"/>
                <a:gd name="connsiteY5" fmla="*/ 83344 h 452438"/>
                <a:gd name="connsiteX6" fmla="*/ 2164556 w 2738437"/>
                <a:gd name="connsiteY6" fmla="*/ 47625 h 452438"/>
                <a:gd name="connsiteX7" fmla="*/ 2257425 w 2738437"/>
                <a:gd name="connsiteY7" fmla="*/ 19050 h 452438"/>
                <a:gd name="connsiteX8" fmla="*/ 2307431 w 2738437"/>
                <a:gd name="connsiteY8" fmla="*/ 0 h 452438"/>
                <a:gd name="connsiteX9" fmla="*/ 2338387 w 2738437"/>
                <a:gd name="connsiteY9" fmla="*/ 0 h 452438"/>
                <a:gd name="connsiteX10" fmla="*/ 2395537 w 2738437"/>
                <a:gd name="connsiteY10" fmla="*/ 4763 h 452438"/>
                <a:gd name="connsiteX11" fmla="*/ 2512219 w 2738437"/>
                <a:gd name="connsiteY11" fmla="*/ 30957 h 452438"/>
                <a:gd name="connsiteX12" fmla="*/ 2600325 w 2738437"/>
                <a:gd name="connsiteY12" fmla="*/ 54769 h 452438"/>
                <a:gd name="connsiteX13" fmla="*/ 2628900 w 2738437"/>
                <a:gd name="connsiteY13" fmla="*/ 71438 h 452438"/>
                <a:gd name="connsiteX14" fmla="*/ 2700337 w 2738437"/>
                <a:gd name="connsiteY14" fmla="*/ 116682 h 452438"/>
                <a:gd name="connsiteX15" fmla="*/ 2717006 w 2738437"/>
                <a:gd name="connsiteY15" fmla="*/ 128588 h 452438"/>
                <a:gd name="connsiteX16" fmla="*/ 2733675 w 2738437"/>
                <a:gd name="connsiteY16" fmla="*/ 147638 h 452438"/>
                <a:gd name="connsiteX17" fmla="*/ 2738437 w 2738437"/>
                <a:gd name="connsiteY17" fmla="*/ 164307 h 452438"/>
                <a:gd name="connsiteX18" fmla="*/ 2738437 w 2738437"/>
                <a:gd name="connsiteY18" fmla="*/ 173832 h 452438"/>
                <a:gd name="connsiteX19" fmla="*/ 2733675 w 2738437"/>
                <a:gd name="connsiteY19" fmla="*/ 190500 h 452438"/>
                <a:gd name="connsiteX20" fmla="*/ 2724150 w 2738437"/>
                <a:gd name="connsiteY20" fmla="*/ 209550 h 452438"/>
                <a:gd name="connsiteX21" fmla="*/ 2702719 w 2738437"/>
                <a:gd name="connsiteY21" fmla="*/ 233363 h 452438"/>
                <a:gd name="connsiteX22" fmla="*/ 2669381 w 2738437"/>
                <a:gd name="connsiteY22" fmla="*/ 254794 h 452438"/>
                <a:gd name="connsiteX23" fmla="*/ 2626519 w 2738437"/>
                <a:gd name="connsiteY23" fmla="*/ 269082 h 452438"/>
                <a:gd name="connsiteX24" fmla="*/ 2552700 w 2738437"/>
                <a:gd name="connsiteY24" fmla="*/ 273844 h 452438"/>
                <a:gd name="connsiteX25" fmla="*/ 2471737 w 2738437"/>
                <a:gd name="connsiteY25" fmla="*/ 266700 h 452438"/>
                <a:gd name="connsiteX26" fmla="*/ 2402681 w 2738437"/>
                <a:gd name="connsiteY26" fmla="*/ 261938 h 452438"/>
                <a:gd name="connsiteX27" fmla="*/ 2245519 w 2738437"/>
                <a:gd name="connsiteY27" fmla="*/ 264319 h 452438"/>
                <a:gd name="connsiteX28" fmla="*/ 2064544 w 2738437"/>
                <a:gd name="connsiteY28" fmla="*/ 276225 h 452438"/>
                <a:gd name="connsiteX29" fmla="*/ 1762125 w 2738437"/>
                <a:gd name="connsiteY29" fmla="*/ 300038 h 452438"/>
                <a:gd name="connsiteX30" fmla="*/ 1438275 w 2738437"/>
                <a:gd name="connsiteY30" fmla="*/ 333375 h 452438"/>
                <a:gd name="connsiteX31" fmla="*/ 1000125 w 2738437"/>
                <a:gd name="connsiteY31" fmla="*/ 381000 h 452438"/>
                <a:gd name="connsiteX32" fmla="*/ 723900 w 2738437"/>
                <a:gd name="connsiteY32" fmla="*/ 409575 h 452438"/>
                <a:gd name="connsiteX33" fmla="*/ 492919 w 2738437"/>
                <a:gd name="connsiteY33" fmla="*/ 452438 h 452438"/>
                <a:gd name="connsiteX34" fmla="*/ 409575 w 2738437"/>
                <a:gd name="connsiteY34" fmla="*/ 447675 h 452438"/>
                <a:gd name="connsiteX35" fmla="*/ 316706 w 2738437"/>
                <a:gd name="connsiteY35" fmla="*/ 435769 h 452438"/>
                <a:gd name="connsiteX36" fmla="*/ 285750 w 2738437"/>
                <a:gd name="connsiteY36" fmla="*/ 428625 h 452438"/>
                <a:gd name="connsiteX37" fmla="*/ 259556 w 2738437"/>
                <a:gd name="connsiteY37" fmla="*/ 409575 h 452438"/>
                <a:gd name="connsiteX38" fmla="*/ 202406 w 2738437"/>
                <a:gd name="connsiteY38" fmla="*/ 354807 h 452438"/>
                <a:gd name="connsiteX39" fmla="*/ 154781 w 2738437"/>
                <a:gd name="connsiteY39" fmla="*/ 304800 h 452438"/>
                <a:gd name="connsiteX40" fmla="*/ 92869 w 2738437"/>
                <a:gd name="connsiteY40" fmla="*/ 230982 h 452438"/>
                <a:gd name="connsiteX41" fmla="*/ 30956 w 2738437"/>
                <a:gd name="connsiteY41" fmla="*/ 157163 h 452438"/>
                <a:gd name="connsiteX42" fmla="*/ 14287 w 2738437"/>
                <a:gd name="connsiteY42" fmla="*/ 135732 h 452438"/>
                <a:gd name="connsiteX43" fmla="*/ 2381 w 2738437"/>
                <a:gd name="connsiteY43" fmla="*/ 111919 h 452438"/>
                <a:gd name="connsiteX44" fmla="*/ 0 w 2738437"/>
                <a:gd name="connsiteY44" fmla="*/ 95250 h 452438"/>
                <a:gd name="connsiteX45" fmla="*/ 0 w 2738437"/>
                <a:gd name="connsiteY45" fmla="*/ 83344 h 452438"/>
                <a:gd name="connsiteX46" fmla="*/ 9525 w 2738437"/>
                <a:gd name="connsiteY46" fmla="*/ 76200 h 452438"/>
                <a:gd name="connsiteX47" fmla="*/ 26194 w 2738437"/>
                <a:gd name="connsiteY47" fmla="*/ 78582 h 452438"/>
                <a:gd name="connsiteX48" fmla="*/ 54769 w 2738437"/>
                <a:gd name="connsiteY48" fmla="*/ 88107 h 452438"/>
                <a:gd name="connsiteX49" fmla="*/ 123825 w 2738437"/>
                <a:gd name="connsiteY49" fmla="*/ 119063 h 452438"/>
                <a:gd name="connsiteX50" fmla="*/ 254794 w 2738437"/>
                <a:gd name="connsiteY50" fmla="*/ 176213 h 452438"/>
                <a:gd name="connsiteX51" fmla="*/ 338137 w 2738437"/>
                <a:gd name="connsiteY51" fmla="*/ 209550 h 452438"/>
                <a:gd name="connsiteX52" fmla="*/ 383381 w 2738437"/>
                <a:gd name="connsiteY52" fmla="*/ 221457 h 452438"/>
                <a:gd name="connsiteX53" fmla="*/ 521494 w 2738437"/>
                <a:gd name="connsiteY53" fmla="*/ 228600 h 452438"/>
                <a:gd name="connsiteX54" fmla="*/ 690562 w 2738437"/>
                <a:gd name="connsiteY54" fmla="*/ 223838 h 452438"/>
                <a:gd name="connsiteX55" fmla="*/ 950119 w 2738437"/>
                <a:gd name="connsiteY55" fmla="*/ 20955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38437" h="452438">
                  <a:moveTo>
                    <a:pt x="950119" y="209550"/>
                  </a:moveTo>
                  <a:lnTo>
                    <a:pt x="1097756" y="195263"/>
                  </a:lnTo>
                  <a:lnTo>
                    <a:pt x="1235869" y="180975"/>
                  </a:lnTo>
                  <a:lnTo>
                    <a:pt x="1612106" y="140494"/>
                  </a:lnTo>
                  <a:lnTo>
                    <a:pt x="1845469" y="109538"/>
                  </a:lnTo>
                  <a:lnTo>
                    <a:pt x="2005012" y="83344"/>
                  </a:lnTo>
                  <a:lnTo>
                    <a:pt x="2164556" y="47625"/>
                  </a:lnTo>
                  <a:lnTo>
                    <a:pt x="2257425" y="19050"/>
                  </a:lnTo>
                  <a:lnTo>
                    <a:pt x="2307431" y="0"/>
                  </a:lnTo>
                  <a:lnTo>
                    <a:pt x="2338387" y="0"/>
                  </a:lnTo>
                  <a:lnTo>
                    <a:pt x="2395537" y="4763"/>
                  </a:lnTo>
                  <a:lnTo>
                    <a:pt x="2512219" y="30957"/>
                  </a:lnTo>
                  <a:lnTo>
                    <a:pt x="2600325" y="54769"/>
                  </a:lnTo>
                  <a:lnTo>
                    <a:pt x="2628900" y="71438"/>
                  </a:lnTo>
                  <a:lnTo>
                    <a:pt x="2700337" y="116682"/>
                  </a:lnTo>
                  <a:lnTo>
                    <a:pt x="2717006" y="128588"/>
                  </a:lnTo>
                  <a:lnTo>
                    <a:pt x="2733675" y="147638"/>
                  </a:lnTo>
                  <a:lnTo>
                    <a:pt x="2738437" y="164307"/>
                  </a:lnTo>
                  <a:lnTo>
                    <a:pt x="2738437" y="173832"/>
                  </a:lnTo>
                  <a:lnTo>
                    <a:pt x="2733675" y="190500"/>
                  </a:lnTo>
                  <a:lnTo>
                    <a:pt x="2724150" y="209550"/>
                  </a:lnTo>
                  <a:lnTo>
                    <a:pt x="2702719" y="233363"/>
                  </a:lnTo>
                  <a:lnTo>
                    <a:pt x="2669381" y="254794"/>
                  </a:lnTo>
                  <a:lnTo>
                    <a:pt x="2626519" y="269082"/>
                  </a:lnTo>
                  <a:lnTo>
                    <a:pt x="2552700" y="273844"/>
                  </a:lnTo>
                  <a:lnTo>
                    <a:pt x="2471737" y="266700"/>
                  </a:lnTo>
                  <a:lnTo>
                    <a:pt x="2402681" y="261938"/>
                  </a:lnTo>
                  <a:lnTo>
                    <a:pt x="2245519" y="264319"/>
                  </a:lnTo>
                  <a:lnTo>
                    <a:pt x="2064544" y="276225"/>
                  </a:lnTo>
                  <a:lnTo>
                    <a:pt x="1762125" y="300038"/>
                  </a:lnTo>
                  <a:lnTo>
                    <a:pt x="1438275" y="333375"/>
                  </a:lnTo>
                  <a:lnTo>
                    <a:pt x="1000125" y="381000"/>
                  </a:lnTo>
                  <a:lnTo>
                    <a:pt x="723900" y="409575"/>
                  </a:lnTo>
                  <a:lnTo>
                    <a:pt x="492919" y="452438"/>
                  </a:lnTo>
                  <a:lnTo>
                    <a:pt x="409575" y="447675"/>
                  </a:lnTo>
                  <a:lnTo>
                    <a:pt x="316706" y="435769"/>
                  </a:lnTo>
                  <a:lnTo>
                    <a:pt x="285750" y="428625"/>
                  </a:lnTo>
                  <a:lnTo>
                    <a:pt x="259556" y="409575"/>
                  </a:lnTo>
                  <a:lnTo>
                    <a:pt x="202406" y="354807"/>
                  </a:lnTo>
                  <a:lnTo>
                    <a:pt x="154781" y="304800"/>
                  </a:lnTo>
                  <a:lnTo>
                    <a:pt x="92869" y="230982"/>
                  </a:lnTo>
                  <a:lnTo>
                    <a:pt x="30956" y="157163"/>
                  </a:lnTo>
                  <a:lnTo>
                    <a:pt x="14287" y="135732"/>
                  </a:lnTo>
                  <a:lnTo>
                    <a:pt x="2381" y="111919"/>
                  </a:lnTo>
                  <a:lnTo>
                    <a:pt x="0" y="95250"/>
                  </a:lnTo>
                  <a:lnTo>
                    <a:pt x="0" y="83344"/>
                  </a:lnTo>
                  <a:lnTo>
                    <a:pt x="9525" y="76200"/>
                  </a:lnTo>
                  <a:lnTo>
                    <a:pt x="26194" y="78582"/>
                  </a:lnTo>
                  <a:lnTo>
                    <a:pt x="54769" y="88107"/>
                  </a:lnTo>
                  <a:lnTo>
                    <a:pt x="123825" y="119063"/>
                  </a:lnTo>
                  <a:lnTo>
                    <a:pt x="254794" y="176213"/>
                  </a:lnTo>
                  <a:lnTo>
                    <a:pt x="338137" y="209550"/>
                  </a:lnTo>
                  <a:lnTo>
                    <a:pt x="383381" y="221457"/>
                  </a:lnTo>
                  <a:lnTo>
                    <a:pt x="521494" y="228600"/>
                  </a:lnTo>
                  <a:lnTo>
                    <a:pt x="690562" y="223838"/>
                  </a:lnTo>
                  <a:lnTo>
                    <a:pt x="950119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80F655BC-EEC9-4F3A-BB76-AE8BDD5BB261}"/>
                </a:ext>
              </a:extLst>
            </p:cNvPr>
            <p:cNvSpPr/>
            <p:nvPr/>
          </p:nvSpPr>
          <p:spPr>
            <a:xfrm>
              <a:off x="4021138" y="4533900"/>
              <a:ext cx="590550" cy="1189038"/>
            </a:xfrm>
            <a:custGeom>
              <a:avLst/>
              <a:gdLst>
                <a:gd name="connsiteX0" fmla="*/ 264319 w 590550"/>
                <a:gd name="connsiteY0" fmla="*/ 604838 h 1188244"/>
                <a:gd name="connsiteX1" fmla="*/ 142875 w 590550"/>
                <a:gd name="connsiteY1" fmla="*/ 235744 h 1188244"/>
                <a:gd name="connsiteX2" fmla="*/ 123825 w 590550"/>
                <a:gd name="connsiteY2" fmla="*/ 180975 h 1188244"/>
                <a:gd name="connsiteX3" fmla="*/ 109538 w 590550"/>
                <a:gd name="connsiteY3" fmla="*/ 157163 h 1188244"/>
                <a:gd name="connsiteX4" fmla="*/ 88107 w 590550"/>
                <a:gd name="connsiteY4" fmla="*/ 130969 h 1188244"/>
                <a:gd name="connsiteX5" fmla="*/ 0 w 590550"/>
                <a:gd name="connsiteY5" fmla="*/ 42863 h 1188244"/>
                <a:gd name="connsiteX6" fmla="*/ 280988 w 590550"/>
                <a:gd name="connsiteY6" fmla="*/ 0 h 1188244"/>
                <a:gd name="connsiteX7" fmla="*/ 340519 w 590550"/>
                <a:gd name="connsiteY7" fmla="*/ 73819 h 1188244"/>
                <a:gd name="connsiteX8" fmla="*/ 376238 w 590550"/>
                <a:gd name="connsiteY8" fmla="*/ 121444 h 1188244"/>
                <a:gd name="connsiteX9" fmla="*/ 390525 w 590550"/>
                <a:gd name="connsiteY9" fmla="*/ 147638 h 1188244"/>
                <a:gd name="connsiteX10" fmla="*/ 414338 w 590550"/>
                <a:gd name="connsiteY10" fmla="*/ 273844 h 1188244"/>
                <a:gd name="connsiteX11" fmla="*/ 485775 w 590550"/>
                <a:gd name="connsiteY11" fmla="*/ 642938 h 1188244"/>
                <a:gd name="connsiteX12" fmla="*/ 590550 w 590550"/>
                <a:gd name="connsiteY12" fmla="*/ 1169194 h 1188244"/>
                <a:gd name="connsiteX13" fmla="*/ 440532 w 590550"/>
                <a:gd name="connsiteY13" fmla="*/ 1188244 h 1188244"/>
                <a:gd name="connsiteX14" fmla="*/ 388144 w 590550"/>
                <a:gd name="connsiteY14" fmla="*/ 1000125 h 1188244"/>
                <a:gd name="connsiteX15" fmla="*/ 328613 w 590550"/>
                <a:gd name="connsiteY15" fmla="*/ 807244 h 1188244"/>
                <a:gd name="connsiteX16" fmla="*/ 264319 w 590550"/>
                <a:gd name="connsiteY16" fmla="*/ 604838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188244">
                  <a:moveTo>
                    <a:pt x="264319" y="604838"/>
                  </a:moveTo>
                  <a:lnTo>
                    <a:pt x="142875" y="235744"/>
                  </a:lnTo>
                  <a:lnTo>
                    <a:pt x="123825" y="180975"/>
                  </a:lnTo>
                  <a:lnTo>
                    <a:pt x="109538" y="157163"/>
                  </a:lnTo>
                  <a:lnTo>
                    <a:pt x="88107" y="130969"/>
                  </a:lnTo>
                  <a:lnTo>
                    <a:pt x="0" y="42863"/>
                  </a:lnTo>
                  <a:lnTo>
                    <a:pt x="280988" y="0"/>
                  </a:lnTo>
                  <a:lnTo>
                    <a:pt x="340519" y="73819"/>
                  </a:lnTo>
                  <a:lnTo>
                    <a:pt x="376238" y="121444"/>
                  </a:lnTo>
                  <a:lnTo>
                    <a:pt x="390525" y="147638"/>
                  </a:lnTo>
                  <a:lnTo>
                    <a:pt x="414338" y="273844"/>
                  </a:lnTo>
                  <a:lnTo>
                    <a:pt x="485775" y="642938"/>
                  </a:lnTo>
                  <a:lnTo>
                    <a:pt x="590550" y="1169194"/>
                  </a:lnTo>
                  <a:lnTo>
                    <a:pt x="440532" y="1188244"/>
                  </a:lnTo>
                  <a:lnTo>
                    <a:pt x="388144" y="1000125"/>
                  </a:lnTo>
                  <a:lnTo>
                    <a:pt x="328613" y="807244"/>
                  </a:lnTo>
                  <a:lnTo>
                    <a:pt x="264319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8">
              <a:extLst>
                <a:ext uri="{FF2B5EF4-FFF2-40B4-BE49-F238E27FC236}">
                  <a16:creationId xmlns:a16="http://schemas.microsoft.com/office/drawing/2014/main" id="{02ADBF16-2B3F-456B-8D5C-EE9F99D07876}"/>
                </a:ext>
              </a:extLst>
            </p:cNvPr>
            <p:cNvSpPr/>
            <p:nvPr/>
          </p:nvSpPr>
          <p:spPr>
            <a:xfrm>
              <a:off x="5257800" y="4410075"/>
              <a:ext cx="581025" cy="1239838"/>
            </a:xfrm>
            <a:custGeom>
              <a:avLst/>
              <a:gdLst>
                <a:gd name="connsiteX0" fmla="*/ 123825 w 581025"/>
                <a:gd name="connsiteY0" fmla="*/ 700088 h 1240631"/>
                <a:gd name="connsiteX1" fmla="*/ 226219 w 581025"/>
                <a:gd name="connsiteY1" fmla="*/ 278606 h 1240631"/>
                <a:gd name="connsiteX2" fmla="*/ 230981 w 581025"/>
                <a:gd name="connsiteY2" fmla="*/ 250031 h 1240631"/>
                <a:gd name="connsiteX3" fmla="*/ 233363 w 581025"/>
                <a:gd name="connsiteY3" fmla="*/ 214313 h 1240631"/>
                <a:gd name="connsiteX4" fmla="*/ 228600 w 581025"/>
                <a:gd name="connsiteY4" fmla="*/ 188119 h 1240631"/>
                <a:gd name="connsiteX5" fmla="*/ 221456 w 581025"/>
                <a:gd name="connsiteY5" fmla="*/ 166688 h 1240631"/>
                <a:gd name="connsiteX6" fmla="*/ 214313 w 581025"/>
                <a:gd name="connsiteY6" fmla="*/ 150019 h 1240631"/>
                <a:gd name="connsiteX7" fmla="*/ 202406 w 581025"/>
                <a:gd name="connsiteY7" fmla="*/ 130969 h 1240631"/>
                <a:gd name="connsiteX8" fmla="*/ 188119 w 581025"/>
                <a:gd name="connsiteY8" fmla="*/ 114300 h 1240631"/>
                <a:gd name="connsiteX9" fmla="*/ 164306 w 581025"/>
                <a:gd name="connsiteY9" fmla="*/ 90488 h 1240631"/>
                <a:gd name="connsiteX10" fmla="*/ 83344 w 581025"/>
                <a:gd name="connsiteY10" fmla="*/ 23813 h 1240631"/>
                <a:gd name="connsiteX11" fmla="*/ 378619 w 581025"/>
                <a:gd name="connsiteY11" fmla="*/ 0 h 1240631"/>
                <a:gd name="connsiteX12" fmla="*/ 473869 w 581025"/>
                <a:gd name="connsiteY12" fmla="*/ 80963 h 1240631"/>
                <a:gd name="connsiteX13" fmla="*/ 533400 w 581025"/>
                <a:gd name="connsiteY13" fmla="*/ 133350 h 1240631"/>
                <a:gd name="connsiteX14" fmla="*/ 569119 w 581025"/>
                <a:gd name="connsiteY14" fmla="*/ 166688 h 1240631"/>
                <a:gd name="connsiteX15" fmla="*/ 578644 w 581025"/>
                <a:gd name="connsiteY15" fmla="*/ 176213 h 1240631"/>
                <a:gd name="connsiteX16" fmla="*/ 581025 w 581025"/>
                <a:gd name="connsiteY16" fmla="*/ 183356 h 1240631"/>
                <a:gd name="connsiteX17" fmla="*/ 569119 w 581025"/>
                <a:gd name="connsiteY17" fmla="*/ 211931 h 1240631"/>
                <a:gd name="connsiteX18" fmla="*/ 497681 w 581025"/>
                <a:gd name="connsiteY18" fmla="*/ 381000 h 1240631"/>
                <a:gd name="connsiteX19" fmla="*/ 364331 w 581025"/>
                <a:gd name="connsiteY19" fmla="*/ 678656 h 1240631"/>
                <a:gd name="connsiteX20" fmla="*/ 221456 w 581025"/>
                <a:gd name="connsiteY20" fmla="*/ 981075 h 1240631"/>
                <a:gd name="connsiteX21" fmla="*/ 100013 w 581025"/>
                <a:gd name="connsiteY21" fmla="*/ 1235869 h 1240631"/>
                <a:gd name="connsiteX22" fmla="*/ 0 w 581025"/>
                <a:gd name="connsiteY22" fmla="*/ 1240631 h 1240631"/>
                <a:gd name="connsiteX23" fmla="*/ 42863 w 581025"/>
                <a:gd name="connsiteY23" fmla="*/ 1031081 h 1240631"/>
                <a:gd name="connsiteX24" fmla="*/ 123825 w 581025"/>
                <a:gd name="connsiteY24" fmla="*/ 700088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1240631">
                  <a:moveTo>
                    <a:pt x="123825" y="700088"/>
                  </a:moveTo>
                  <a:lnTo>
                    <a:pt x="226219" y="278606"/>
                  </a:lnTo>
                  <a:lnTo>
                    <a:pt x="230981" y="250031"/>
                  </a:lnTo>
                  <a:lnTo>
                    <a:pt x="233363" y="214313"/>
                  </a:lnTo>
                  <a:lnTo>
                    <a:pt x="228600" y="188119"/>
                  </a:lnTo>
                  <a:lnTo>
                    <a:pt x="221456" y="166688"/>
                  </a:lnTo>
                  <a:lnTo>
                    <a:pt x="214313" y="150019"/>
                  </a:lnTo>
                  <a:lnTo>
                    <a:pt x="202406" y="130969"/>
                  </a:lnTo>
                  <a:lnTo>
                    <a:pt x="188119" y="114300"/>
                  </a:lnTo>
                  <a:lnTo>
                    <a:pt x="164306" y="90488"/>
                  </a:lnTo>
                  <a:lnTo>
                    <a:pt x="83344" y="23813"/>
                  </a:lnTo>
                  <a:lnTo>
                    <a:pt x="378619" y="0"/>
                  </a:lnTo>
                  <a:lnTo>
                    <a:pt x="473869" y="80963"/>
                  </a:lnTo>
                  <a:lnTo>
                    <a:pt x="533400" y="133350"/>
                  </a:lnTo>
                  <a:lnTo>
                    <a:pt x="569119" y="166688"/>
                  </a:lnTo>
                  <a:lnTo>
                    <a:pt x="578644" y="176213"/>
                  </a:lnTo>
                  <a:lnTo>
                    <a:pt x="581025" y="183356"/>
                  </a:lnTo>
                  <a:lnTo>
                    <a:pt x="569119" y="211931"/>
                  </a:lnTo>
                  <a:lnTo>
                    <a:pt x="497681" y="381000"/>
                  </a:lnTo>
                  <a:lnTo>
                    <a:pt x="364331" y="678656"/>
                  </a:lnTo>
                  <a:lnTo>
                    <a:pt x="221456" y="981075"/>
                  </a:lnTo>
                  <a:lnTo>
                    <a:pt x="100013" y="1235869"/>
                  </a:lnTo>
                  <a:lnTo>
                    <a:pt x="0" y="1240631"/>
                  </a:lnTo>
                  <a:lnTo>
                    <a:pt x="42863" y="1031081"/>
                  </a:lnTo>
                  <a:lnTo>
                    <a:pt x="123825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9">
              <a:extLst>
                <a:ext uri="{FF2B5EF4-FFF2-40B4-BE49-F238E27FC236}">
                  <a16:creationId xmlns:a16="http://schemas.microsoft.com/office/drawing/2014/main" id="{ED462E69-7C55-4DD3-A97D-EE1DF1AC73B0}"/>
                </a:ext>
              </a:extLst>
            </p:cNvPr>
            <p:cNvSpPr/>
            <p:nvPr/>
          </p:nvSpPr>
          <p:spPr>
            <a:xfrm>
              <a:off x="2811463" y="5456238"/>
              <a:ext cx="4187825" cy="587375"/>
            </a:xfrm>
            <a:custGeom>
              <a:avLst/>
              <a:gdLst>
                <a:gd name="connsiteX0" fmla="*/ 2114338 w 4187884"/>
                <a:gd name="connsiteY0" fmla="*/ 309332 h 588071"/>
                <a:gd name="connsiteX1" fmla="*/ 1794808 w 4187884"/>
                <a:gd name="connsiteY1" fmla="*/ 339925 h 588071"/>
                <a:gd name="connsiteX2" fmla="*/ 1519468 w 4187884"/>
                <a:gd name="connsiteY2" fmla="*/ 377317 h 588071"/>
                <a:gd name="connsiteX3" fmla="*/ 1244128 w 4187884"/>
                <a:gd name="connsiteY3" fmla="*/ 424907 h 588071"/>
                <a:gd name="connsiteX4" fmla="*/ 992583 w 4187884"/>
                <a:gd name="connsiteY4" fmla="*/ 475896 h 588071"/>
                <a:gd name="connsiteX5" fmla="*/ 683251 w 4187884"/>
                <a:gd name="connsiteY5" fmla="*/ 550679 h 588071"/>
                <a:gd name="connsiteX6" fmla="*/ 550680 w 4187884"/>
                <a:gd name="connsiteY6" fmla="*/ 588071 h 588071"/>
                <a:gd name="connsiteX7" fmla="*/ 513288 w 4187884"/>
                <a:gd name="connsiteY7" fmla="*/ 581273 h 588071"/>
                <a:gd name="connsiteX8" fmla="*/ 418109 w 4187884"/>
                <a:gd name="connsiteY8" fmla="*/ 526884 h 588071"/>
                <a:gd name="connsiteX9" fmla="*/ 241347 w 4187884"/>
                <a:gd name="connsiteY9" fmla="*/ 397713 h 588071"/>
                <a:gd name="connsiteX10" fmla="*/ 78183 w 4187884"/>
                <a:gd name="connsiteY10" fmla="*/ 261742 h 588071"/>
                <a:gd name="connsiteX11" fmla="*/ 27194 w 4187884"/>
                <a:gd name="connsiteY11" fmla="*/ 217552 h 588071"/>
                <a:gd name="connsiteX12" fmla="*/ 10198 w 4187884"/>
                <a:gd name="connsiteY12" fmla="*/ 197157 h 588071"/>
                <a:gd name="connsiteX13" fmla="*/ 0 w 4187884"/>
                <a:gd name="connsiteY13" fmla="*/ 173362 h 588071"/>
                <a:gd name="connsiteX14" fmla="*/ 6799 w 4187884"/>
                <a:gd name="connsiteY14" fmla="*/ 156365 h 588071"/>
                <a:gd name="connsiteX15" fmla="*/ 27194 w 4187884"/>
                <a:gd name="connsiteY15" fmla="*/ 152966 h 588071"/>
                <a:gd name="connsiteX16" fmla="*/ 78183 w 4187884"/>
                <a:gd name="connsiteY16" fmla="*/ 173362 h 588071"/>
                <a:gd name="connsiteX17" fmla="*/ 180161 w 4187884"/>
                <a:gd name="connsiteY17" fmla="*/ 220951 h 588071"/>
                <a:gd name="connsiteX18" fmla="*/ 299135 w 4187884"/>
                <a:gd name="connsiteY18" fmla="*/ 271940 h 588071"/>
                <a:gd name="connsiteX19" fmla="*/ 407911 w 4187884"/>
                <a:gd name="connsiteY19" fmla="*/ 309332 h 588071"/>
                <a:gd name="connsiteX20" fmla="*/ 458900 w 4187884"/>
                <a:gd name="connsiteY20" fmla="*/ 319530 h 588071"/>
                <a:gd name="connsiteX21" fmla="*/ 509889 w 4187884"/>
                <a:gd name="connsiteY21" fmla="*/ 319530 h 588071"/>
                <a:gd name="connsiteX22" fmla="*/ 662855 w 4187884"/>
                <a:gd name="connsiteY22" fmla="*/ 302534 h 588071"/>
                <a:gd name="connsiteX23" fmla="*/ 978986 w 4187884"/>
                <a:gd name="connsiteY23" fmla="*/ 261742 h 588071"/>
                <a:gd name="connsiteX24" fmla="*/ 1420889 w 4187884"/>
                <a:gd name="connsiteY24" fmla="*/ 193757 h 588071"/>
                <a:gd name="connsiteX25" fmla="*/ 1635043 w 4187884"/>
                <a:gd name="connsiteY25" fmla="*/ 159765 h 588071"/>
                <a:gd name="connsiteX26" fmla="*/ 1859393 w 4187884"/>
                <a:gd name="connsiteY26" fmla="*/ 132571 h 588071"/>
                <a:gd name="connsiteX27" fmla="*/ 2318293 w 4187884"/>
                <a:gd name="connsiteY27" fmla="*/ 88380 h 588071"/>
                <a:gd name="connsiteX28" fmla="*/ 2498454 w 4187884"/>
                <a:gd name="connsiteY28" fmla="*/ 71384 h 588071"/>
                <a:gd name="connsiteX29" fmla="*/ 2753398 w 4187884"/>
                <a:gd name="connsiteY29" fmla="*/ 67985 h 588071"/>
                <a:gd name="connsiteX30" fmla="*/ 3154510 w 4187884"/>
                <a:gd name="connsiteY30" fmla="*/ 57787 h 588071"/>
                <a:gd name="connsiteX31" fmla="*/ 3419652 w 4187884"/>
                <a:gd name="connsiteY31" fmla="*/ 50989 h 588071"/>
                <a:gd name="connsiteX32" fmla="*/ 3477440 w 4187884"/>
                <a:gd name="connsiteY32" fmla="*/ 40791 h 588071"/>
                <a:gd name="connsiteX33" fmla="*/ 3548824 w 4187884"/>
                <a:gd name="connsiteY33" fmla="*/ 20395 h 588071"/>
                <a:gd name="connsiteX34" fmla="*/ 3599813 w 4187884"/>
                <a:gd name="connsiteY34" fmla="*/ 0 h 588071"/>
                <a:gd name="connsiteX35" fmla="*/ 3644003 w 4187884"/>
                <a:gd name="connsiteY35" fmla="*/ 3399 h 588071"/>
                <a:gd name="connsiteX36" fmla="*/ 3769776 w 4187884"/>
                <a:gd name="connsiteY36" fmla="*/ 30593 h 588071"/>
                <a:gd name="connsiteX37" fmla="*/ 3926141 w 4187884"/>
                <a:gd name="connsiteY37" fmla="*/ 74783 h 588071"/>
                <a:gd name="connsiteX38" fmla="*/ 4034918 w 4187884"/>
                <a:gd name="connsiteY38" fmla="*/ 115574 h 588071"/>
                <a:gd name="connsiteX39" fmla="*/ 4102903 w 4187884"/>
                <a:gd name="connsiteY39" fmla="*/ 149567 h 588071"/>
                <a:gd name="connsiteX40" fmla="*/ 4143694 w 4187884"/>
                <a:gd name="connsiteY40" fmla="*/ 176761 h 588071"/>
                <a:gd name="connsiteX41" fmla="*/ 4167489 w 4187884"/>
                <a:gd name="connsiteY41" fmla="*/ 197157 h 588071"/>
                <a:gd name="connsiteX42" fmla="*/ 4181086 w 4187884"/>
                <a:gd name="connsiteY42" fmla="*/ 214153 h 588071"/>
                <a:gd name="connsiteX43" fmla="*/ 4187884 w 4187884"/>
                <a:gd name="connsiteY43" fmla="*/ 234548 h 588071"/>
                <a:gd name="connsiteX44" fmla="*/ 4184485 w 4187884"/>
                <a:gd name="connsiteY44" fmla="*/ 271940 h 588071"/>
                <a:gd name="connsiteX45" fmla="*/ 4170888 w 4187884"/>
                <a:gd name="connsiteY45" fmla="*/ 302534 h 588071"/>
                <a:gd name="connsiteX46" fmla="*/ 4143694 w 4187884"/>
                <a:gd name="connsiteY46" fmla="*/ 326328 h 588071"/>
                <a:gd name="connsiteX47" fmla="*/ 4092705 w 4187884"/>
                <a:gd name="connsiteY47" fmla="*/ 343325 h 588071"/>
                <a:gd name="connsiteX48" fmla="*/ 4021321 w 4187884"/>
                <a:gd name="connsiteY48" fmla="*/ 346724 h 588071"/>
                <a:gd name="connsiteX49" fmla="*/ 3861556 w 4187884"/>
                <a:gd name="connsiteY49" fmla="*/ 333127 h 588071"/>
                <a:gd name="connsiteX50" fmla="*/ 3579417 w 4187884"/>
                <a:gd name="connsiteY50" fmla="*/ 309332 h 588071"/>
                <a:gd name="connsiteX51" fmla="*/ 3242891 w 4187884"/>
                <a:gd name="connsiteY51" fmla="*/ 288936 h 588071"/>
                <a:gd name="connsiteX52" fmla="*/ 2831581 w 4187884"/>
                <a:gd name="connsiteY52" fmla="*/ 275339 h 588071"/>
                <a:gd name="connsiteX53" fmla="*/ 2580036 w 4187884"/>
                <a:gd name="connsiteY53" fmla="*/ 282138 h 588071"/>
                <a:gd name="connsiteX54" fmla="*/ 2114338 w 4187884"/>
                <a:gd name="connsiteY54" fmla="*/ 309332 h 58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87884" h="588071">
                  <a:moveTo>
                    <a:pt x="2114338" y="309332"/>
                  </a:moveTo>
                  <a:lnTo>
                    <a:pt x="1794808" y="339925"/>
                  </a:lnTo>
                  <a:lnTo>
                    <a:pt x="1519468" y="377317"/>
                  </a:lnTo>
                  <a:lnTo>
                    <a:pt x="1244128" y="424907"/>
                  </a:lnTo>
                  <a:lnTo>
                    <a:pt x="992583" y="475896"/>
                  </a:lnTo>
                  <a:lnTo>
                    <a:pt x="683251" y="550679"/>
                  </a:lnTo>
                  <a:lnTo>
                    <a:pt x="550680" y="588071"/>
                  </a:lnTo>
                  <a:lnTo>
                    <a:pt x="513288" y="581273"/>
                  </a:lnTo>
                  <a:lnTo>
                    <a:pt x="418109" y="526884"/>
                  </a:lnTo>
                  <a:lnTo>
                    <a:pt x="241347" y="397713"/>
                  </a:lnTo>
                  <a:lnTo>
                    <a:pt x="78183" y="261742"/>
                  </a:lnTo>
                  <a:lnTo>
                    <a:pt x="27194" y="217552"/>
                  </a:lnTo>
                  <a:lnTo>
                    <a:pt x="10198" y="197157"/>
                  </a:lnTo>
                  <a:lnTo>
                    <a:pt x="0" y="173362"/>
                  </a:lnTo>
                  <a:lnTo>
                    <a:pt x="6799" y="156365"/>
                  </a:lnTo>
                  <a:lnTo>
                    <a:pt x="27194" y="152966"/>
                  </a:lnTo>
                  <a:lnTo>
                    <a:pt x="78183" y="173362"/>
                  </a:lnTo>
                  <a:lnTo>
                    <a:pt x="180161" y="220951"/>
                  </a:lnTo>
                  <a:lnTo>
                    <a:pt x="299135" y="271940"/>
                  </a:lnTo>
                  <a:lnTo>
                    <a:pt x="407911" y="309332"/>
                  </a:lnTo>
                  <a:lnTo>
                    <a:pt x="458900" y="319530"/>
                  </a:lnTo>
                  <a:lnTo>
                    <a:pt x="509889" y="319530"/>
                  </a:lnTo>
                  <a:lnTo>
                    <a:pt x="662855" y="302534"/>
                  </a:lnTo>
                  <a:lnTo>
                    <a:pt x="978986" y="261742"/>
                  </a:lnTo>
                  <a:lnTo>
                    <a:pt x="1420889" y="193757"/>
                  </a:lnTo>
                  <a:lnTo>
                    <a:pt x="1635043" y="159765"/>
                  </a:lnTo>
                  <a:lnTo>
                    <a:pt x="1859393" y="132571"/>
                  </a:lnTo>
                  <a:lnTo>
                    <a:pt x="2318293" y="88380"/>
                  </a:lnTo>
                  <a:lnTo>
                    <a:pt x="2498454" y="71384"/>
                  </a:lnTo>
                  <a:lnTo>
                    <a:pt x="2753398" y="67985"/>
                  </a:lnTo>
                  <a:lnTo>
                    <a:pt x="3154510" y="57787"/>
                  </a:lnTo>
                  <a:lnTo>
                    <a:pt x="3419652" y="50989"/>
                  </a:lnTo>
                  <a:lnTo>
                    <a:pt x="3477440" y="40791"/>
                  </a:lnTo>
                  <a:lnTo>
                    <a:pt x="3548824" y="20395"/>
                  </a:lnTo>
                  <a:lnTo>
                    <a:pt x="3599813" y="0"/>
                  </a:lnTo>
                  <a:lnTo>
                    <a:pt x="3644003" y="3399"/>
                  </a:lnTo>
                  <a:lnTo>
                    <a:pt x="3769776" y="30593"/>
                  </a:lnTo>
                  <a:lnTo>
                    <a:pt x="3926141" y="74783"/>
                  </a:lnTo>
                  <a:lnTo>
                    <a:pt x="4034918" y="115574"/>
                  </a:lnTo>
                  <a:lnTo>
                    <a:pt x="4102903" y="149567"/>
                  </a:lnTo>
                  <a:lnTo>
                    <a:pt x="4143694" y="176761"/>
                  </a:lnTo>
                  <a:lnTo>
                    <a:pt x="4167489" y="197157"/>
                  </a:lnTo>
                  <a:lnTo>
                    <a:pt x="4181086" y="214153"/>
                  </a:lnTo>
                  <a:lnTo>
                    <a:pt x="4187884" y="234548"/>
                  </a:lnTo>
                  <a:lnTo>
                    <a:pt x="4184485" y="271940"/>
                  </a:lnTo>
                  <a:lnTo>
                    <a:pt x="4170888" y="302534"/>
                  </a:lnTo>
                  <a:lnTo>
                    <a:pt x="4143694" y="326328"/>
                  </a:lnTo>
                  <a:lnTo>
                    <a:pt x="4092705" y="343325"/>
                  </a:lnTo>
                  <a:lnTo>
                    <a:pt x="4021321" y="346724"/>
                  </a:lnTo>
                  <a:lnTo>
                    <a:pt x="3861556" y="333127"/>
                  </a:lnTo>
                  <a:lnTo>
                    <a:pt x="3579417" y="309332"/>
                  </a:lnTo>
                  <a:lnTo>
                    <a:pt x="3242891" y="288936"/>
                  </a:lnTo>
                  <a:lnTo>
                    <a:pt x="2831581" y="275339"/>
                  </a:lnTo>
                  <a:lnTo>
                    <a:pt x="2580036" y="282138"/>
                  </a:lnTo>
                  <a:lnTo>
                    <a:pt x="2114338" y="309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グループ化 1">
            <a:extLst>
              <a:ext uri="{FF2B5EF4-FFF2-40B4-BE49-F238E27FC236}">
                <a16:creationId xmlns:a16="http://schemas.microsoft.com/office/drawing/2014/main" id="{3F7A0CBB-A2E7-48E1-BA03-39CB103E7700}"/>
              </a:ext>
            </a:extLst>
          </p:cNvPr>
          <p:cNvGrpSpPr>
            <a:grpSpLocks/>
          </p:cNvGrpSpPr>
          <p:nvPr/>
        </p:nvGrpSpPr>
        <p:grpSpPr bwMode="auto">
          <a:xfrm>
            <a:off x="2662238" y="1465263"/>
            <a:ext cx="4506912" cy="4575175"/>
            <a:chOff x="2662238" y="1465263"/>
            <a:chExt cx="4506912" cy="4575175"/>
          </a:xfrm>
        </p:grpSpPr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33FBD2F-8EC0-4EFE-9759-DB26A8CA348A}"/>
                </a:ext>
              </a:extLst>
            </p:cNvPr>
            <p:cNvSpPr/>
            <p:nvPr/>
          </p:nvSpPr>
          <p:spPr>
            <a:xfrm>
              <a:off x="3602038" y="2849563"/>
              <a:ext cx="1876425" cy="422275"/>
            </a:xfrm>
            <a:custGeom>
              <a:avLst/>
              <a:gdLst>
                <a:gd name="connsiteX0" fmla="*/ 1104900 w 1876425"/>
                <a:gd name="connsiteY0" fmla="*/ 102394 h 421482"/>
                <a:gd name="connsiteX1" fmla="*/ 888207 w 1876425"/>
                <a:gd name="connsiteY1" fmla="*/ 138113 h 421482"/>
                <a:gd name="connsiteX2" fmla="*/ 697707 w 1876425"/>
                <a:gd name="connsiteY2" fmla="*/ 169069 h 421482"/>
                <a:gd name="connsiteX3" fmla="*/ 466725 w 1876425"/>
                <a:gd name="connsiteY3" fmla="*/ 207169 h 421482"/>
                <a:gd name="connsiteX4" fmla="*/ 388144 w 1876425"/>
                <a:gd name="connsiteY4" fmla="*/ 221457 h 421482"/>
                <a:gd name="connsiteX5" fmla="*/ 364332 w 1876425"/>
                <a:gd name="connsiteY5" fmla="*/ 221457 h 421482"/>
                <a:gd name="connsiteX6" fmla="*/ 297657 w 1876425"/>
                <a:gd name="connsiteY6" fmla="*/ 211932 h 421482"/>
                <a:gd name="connsiteX7" fmla="*/ 211932 w 1876425"/>
                <a:gd name="connsiteY7" fmla="*/ 195263 h 421482"/>
                <a:gd name="connsiteX8" fmla="*/ 121444 w 1876425"/>
                <a:gd name="connsiteY8" fmla="*/ 173832 h 421482"/>
                <a:gd name="connsiteX9" fmla="*/ 45244 w 1876425"/>
                <a:gd name="connsiteY9" fmla="*/ 152400 h 421482"/>
                <a:gd name="connsiteX10" fmla="*/ 21432 w 1876425"/>
                <a:gd name="connsiteY10" fmla="*/ 147638 h 421482"/>
                <a:gd name="connsiteX11" fmla="*/ 9525 w 1876425"/>
                <a:gd name="connsiteY11" fmla="*/ 147638 h 421482"/>
                <a:gd name="connsiteX12" fmla="*/ 2382 w 1876425"/>
                <a:gd name="connsiteY12" fmla="*/ 150019 h 421482"/>
                <a:gd name="connsiteX13" fmla="*/ 0 w 1876425"/>
                <a:gd name="connsiteY13" fmla="*/ 161925 h 421482"/>
                <a:gd name="connsiteX14" fmla="*/ 7144 w 1876425"/>
                <a:gd name="connsiteY14" fmla="*/ 183357 h 421482"/>
                <a:gd name="connsiteX15" fmla="*/ 38100 w 1876425"/>
                <a:gd name="connsiteY15" fmla="*/ 226219 h 421482"/>
                <a:gd name="connsiteX16" fmla="*/ 78582 w 1876425"/>
                <a:gd name="connsiteY16" fmla="*/ 264319 h 421482"/>
                <a:gd name="connsiteX17" fmla="*/ 114300 w 1876425"/>
                <a:gd name="connsiteY17" fmla="*/ 290513 h 421482"/>
                <a:gd name="connsiteX18" fmla="*/ 157163 w 1876425"/>
                <a:gd name="connsiteY18" fmla="*/ 314325 h 421482"/>
                <a:gd name="connsiteX19" fmla="*/ 221457 w 1876425"/>
                <a:gd name="connsiteY19" fmla="*/ 345282 h 421482"/>
                <a:gd name="connsiteX20" fmla="*/ 319088 w 1876425"/>
                <a:gd name="connsiteY20" fmla="*/ 378619 h 421482"/>
                <a:gd name="connsiteX21" fmla="*/ 419100 w 1876425"/>
                <a:gd name="connsiteY21" fmla="*/ 411957 h 421482"/>
                <a:gd name="connsiteX22" fmla="*/ 450057 w 1876425"/>
                <a:gd name="connsiteY22" fmla="*/ 421482 h 421482"/>
                <a:gd name="connsiteX23" fmla="*/ 495300 w 1876425"/>
                <a:gd name="connsiteY23" fmla="*/ 411957 h 421482"/>
                <a:gd name="connsiteX24" fmla="*/ 597694 w 1876425"/>
                <a:gd name="connsiteY24" fmla="*/ 381000 h 421482"/>
                <a:gd name="connsiteX25" fmla="*/ 664369 w 1876425"/>
                <a:gd name="connsiteY25" fmla="*/ 366713 h 421482"/>
                <a:gd name="connsiteX26" fmla="*/ 821532 w 1876425"/>
                <a:gd name="connsiteY26" fmla="*/ 333375 h 421482"/>
                <a:gd name="connsiteX27" fmla="*/ 1000125 w 1876425"/>
                <a:gd name="connsiteY27" fmla="*/ 300038 h 421482"/>
                <a:gd name="connsiteX28" fmla="*/ 1214438 w 1876425"/>
                <a:gd name="connsiteY28" fmla="*/ 261938 h 421482"/>
                <a:gd name="connsiteX29" fmla="*/ 1397794 w 1876425"/>
                <a:gd name="connsiteY29" fmla="*/ 245269 h 421482"/>
                <a:gd name="connsiteX30" fmla="*/ 1559719 w 1876425"/>
                <a:gd name="connsiteY30" fmla="*/ 219075 h 421482"/>
                <a:gd name="connsiteX31" fmla="*/ 1704975 w 1876425"/>
                <a:gd name="connsiteY31" fmla="*/ 200025 h 421482"/>
                <a:gd name="connsiteX32" fmla="*/ 1738313 w 1876425"/>
                <a:gd name="connsiteY32" fmla="*/ 200025 h 421482"/>
                <a:gd name="connsiteX33" fmla="*/ 1766888 w 1876425"/>
                <a:gd name="connsiteY33" fmla="*/ 195263 h 421482"/>
                <a:gd name="connsiteX34" fmla="*/ 1802607 w 1876425"/>
                <a:gd name="connsiteY34" fmla="*/ 183357 h 421482"/>
                <a:gd name="connsiteX35" fmla="*/ 1833563 w 1876425"/>
                <a:gd name="connsiteY35" fmla="*/ 169069 h 421482"/>
                <a:gd name="connsiteX36" fmla="*/ 1857375 w 1876425"/>
                <a:gd name="connsiteY36" fmla="*/ 150019 h 421482"/>
                <a:gd name="connsiteX37" fmla="*/ 1871663 w 1876425"/>
                <a:gd name="connsiteY37" fmla="*/ 130969 h 421482"/>
                <a:gd name="connsiteX38" fmla="*/ 1876425 w 1876425"/>
                <a:gd name="connsiteY38" fmla="*/ 114300 h 421482"/>
                <a:gd name="connsiteX39" fmla="*/ 1874044 w 1876425"/>
                <a:gd name="connsiteY39" fmla="*/ 107157 h 421482"/>
                <a:gd name="connsiteX40" fmla="*/ 1857375 w 1876425"/>
                <a:gd name="connsiteY40" fmla="*/ 90488 h 421482"/>
                <a:gd name="connsiteX41" fmla="*/ 1814513 w 1876425"/>
                <a:gd name="connsiteY41" fmla="*/ 57150 h 421482"/>
                <a:gd name="connsiteX42" fmla="*/ 1771650 w 1876425"/>
                <a:gd name="connsiteY42" fmla="*/ 30957 h 421482"/>
                <a:gd name="connsiteX43" fmla="*/ 1738313 w 1876425"/>
                <a:gd name="connsiteY43" fmla="*/ 16669 h 421482"/>
                <a:gd name="connsiteX44" fmla="*/ 1695450 w 1876425"/>
                <a:gd name="connsiteY44" fmla="*/ 2382 h 421482"/>
                <a:gd name="connsiteX45" fmla="*/ 1674019 w 1876425"/>
                <a:gd name="connsiteY45" fmla="*/ 0 h 421482"/>
                <a:gd name="connsiteX46" fmla="*/ 1643063 w 1876425"/>
                <a:gd name="connsiteY46" fmla="*/ 0 h 421482"/>
                <a:gd name="connsiteX47" fmla="*/ 1595438 w 1876425"/>
                <a:gd name="connsiteY47" fmla="*/ 7144 h 421482"/>
                <a:gd name="connsiteX48" fmla="*/ 1543050 w 1876425"/>
                <a:gd name="connsiteY48" fmla="*/ 19050 h 421482"/>
                <a:gd name="connsiteX49" fmla="*/ 1495425 w 1876425"/>
                <a:gd name="connsiteY49" fmla="*/ 33338 h 421482"/>
                <a:gd name="connsiteX50" fmla="*/ 1416844 w 1876425"/>
                <a:gd name="connsiteY50" fmla="*/ 61913 h 421482"/>
                <a:gd name="connsiteX51" fmla="*/ 1385888 w 1876425"/>
                <a:gd name="connsiteY51" fmla="*/ 69057 h 421482"/>
                <a:gd name="connsiteX52" fmla="*/ 1202532 w 1876425"/>
                <a:gd name="connsiteY52" fmla="*/ 85725 h 421482"/>
                <a:gd name="connsiteX53" fmla="*/ 1104900 w 1876425"/>
                <a:gd name="connsiteY53" fmla="*/ 102394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76425" h="421482">
                  <a:moveTo>
                    <a:pt x="1104900" y="102394"/>
                  </a:moveTo>
                  <a:lnTo>
                    <a:pt x="888207" y="138113"/>
                  </a:lnTo>
                  <a:lnTo>
                    <a:pt x="697707" y="169069"/>
                  </a:lnTo>
                  <a:lnTo>
                    <a:pt x="466725" y="207169"/>
                  </a:lnTo>
                  <a:lnTo>
                    <a:pt x="388144" y="221457"/>
                  </a:lnTo>
                  <a:lnTo>
                    <a:pt x="364332" y="221457"/>
                  </a:lnTo>
                  <a:lnTo>
                    <a:pt x="297657" y="211932"/>
                  </a:lnTo>
                  <a:lnTo>
                    <a:pt x="211932" y="195263"/>
                  </a:lnTo>
                  <a:lnTo>
                    <a:pt x="121444" y="173832"/>
                  </a:lnTo>
                  <a:lnTo>
                    <a:pt x="45244" y="152400"/>
                  </a:lnTo>
                  <a:lnTo>
                    <a:pt x="21432" y="147638"/>
                  </a:lnTo>
                  <a:lnTo>
                    <a:pt x="9525" y="147638"/>
                  </a:lnTo>
                  <a:lnTo>
                    <a:pt x="2382" y="150019"/>
                  </a:lnTo>
                  <a:lnTo>
                    <a:pt x="0" y="161925"/>
                  </a:lnTo>
                  <a:lnTo>
                    <a:pt x="7144" y="183357"/>
                  </a:lnTo>
                  <a:lnTo>
                    <a:pt x="38100" y="226219"/>
                  </a:lnTo>
                  <a:lnTo>
                    <a:pt x="78582" y="264319"/>
                  </a:lnTo>
                  <a:lnTo>
                    <a:pt x="114300" y="290513"/>
                  </a:lnTo>
                  <a:lnTo>
                    <a:pt x="157163" y="314325"/>
                  </a:lnTo>
                  <a:lnTo>
                    <a:pt x="221457" y="345282"/>
                  </a:lnTo>
                  <a:lnTo>
                    <a:pt x="319088" y="378619"/>
                  </a:lnTo>
                  <a:lnTo>
                    <a:pt x="419100" y="411957"/>
                  </a:lnTo>
                  <a:lnTo>
                    <a:pt x="450057" y="421482"/>
                  </a:lnTo>
                  <a:lnTo>
                    <a:pt x="495300" y="411957"/>
                  </a:lnTo>
                  <a:lnTo>
                    <a:pt x="597694" y="381000"/>
                  </a:lnTo>
                  <a:lnTo>
                    <a:pt x="664369" y="366713"/>
                  </a:lnTo>
                  <a:lnTo>
                    <a:pt x="821532" y="333375"/>
                  </a:lnTo>
                  <a:lnTo>
                    <a:pt x="1000125" y="300038"/>
                  </a:lnTo>
                  <a:lnTo>
                    <a:pt x="1214438" y="261938"/>
                  </a:lnTo>
                  <a:lnTo>
                    <a:pt x="1397794" y="245269"/>
                  </a:lnTo>
                  <a:lnTo>
                    <a:pt x="1559719" y="219075"/>
                  </a:lnTo>
                  <a:lnTo>
                    <a:pt x="1704975" y="200025"/>
                  </a:lnTo>
                  <a:lnTo>
                    <a:pt x="1738313" y="200025"/>
                  </a:lnTo>
                  <a:lnTo>
                    <a:pt x="1766888" y="195263"/>
                  </a:lnTo>
                  <a:lnTo>
                    <a:pt x="1802607" y="183357"/>
                  </a:lnTo>
                  <a:lnTo>
                    <a:pt x="1833563" y="169069"/>
                  </a:lnTo>
                  <a:lnTo>
                    <a:pt x="1857375" y="150019"/>
                  </a:lnTo>
                  <a:lnTo>
                    <a:pt x="1871663" y="130969"/>
                  </a:lnTo>
                  <a:lnTo>
                    <a:pt x="1876425" y="114300"/>
                  </a:lnTo>
                  <a:lnTo>
                    <a:pt x="1874044" y="107157"/>
                  </a:lnTo>
                  <a:lnTo>
                    <a:pt x="1857375" y="90488"/>
                  </a:lnTo>
                  <a:lnTo>
                    <a:pt x="1814513" y="57150"/>
                  </a:lnTo>
                  <a:lnTo>
                    <a:pt x="1771650" y="30957"/>
                  </a:lnTo>
                  <a:lnTo>
                    <a:pt x="1738313" y="16669"/>
                  </a:lnTo>
                  <a:lnTo>
                    <a:pt x="1695450" y="2382"/>
                  </a:lnTo>
                  <a:lnTo>
                    <a:pt x="1674019" y="0"/>
                  </a:lnTo>
                  <a:lnTo>
                    <a:pt x="1643063" y="0"/>
                  </a:lnTo>
                  <a:lnTo>
                    <a:pt x="1595438" y="7144"/>
                  </a:lnTo>
                  <a:lnTo>
                    <a:pt x="1543050" y="19050"/>
                  </a:lnTo>
                  <a:lnTo>
                    <a:pt x="1495425" y="33338"/>
                  </a:lnTo>
                  <a:lnTo>
                    <a:pt x="1416844" y="61913"/>
                  </a:lnTo>
                  <a:lnTo>
                    <a:pt x="1385888" y="69057"/>
                  </a:lnTo>
                  <a:lnTo>
                    <a:pt x="1202532" y="85725"/>
                  </a:lnTo>
                  <a:lnTo>
                    <a:pt x="110490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85D71790-D34B-4C65-A906-1BAB77379272}"/>
                </a:ext>
              </a:extLst>
            </p:cNvPr>
            <p:cNvSpPr/>
            <p:nvPr/>
          </p:nvSpPr>
          <p:spPr>
            <a:xfrm>
              <a:off x="3011488" y="1585913"/>
              <a:ext cx="503237" cy="1092200"/>
            </a:xfrm>
            <a:custGeom>
              <a:avLst/>
              <a:gdLst>
                <a:gd name="connsiteX0" fmla="*/ 435769 w 502444"/>
                <a:gd name="connsiteY0" fmla="*/ 557212 h 1092993"/>
                <a:gd name="connsiteX1" fmla="*/ 411957 w 502444"/>
                <a:gd name="connsiteY1" fmla="*/ 450056 h 1092993"/>
                <a:gd name="connsiteX2" fmla="*/ 388144 w 502444"/>
                <a:gd name="connsiteY2" fmla="*/ 350043 h 1092993"/>
                <a:gd name="connsiteX3" fmla="*/ 366713 w 502444"/>
                <a:gd name="connsiteY3" fmla="*/ 257175 h 1092993"/>
                <a:gd name="connsiteX4" fmla="*/ 283369 w 502444"/>
                <a:gd name="connsiteY4" fmla="*/ 123825 h 1092993"/>
                <a:gd name="connsiteX5" fmla="*/ 252413 w 502444"/>
                <a:gd name="connsiteY5" fmla="*/ 100012 h 1092993"/>
                <a:gd name="connsiteX6" fmla="*/ 214313 w 502444"/>
                <a:gd name="connsiteY6" fmla="*/ 76200 h 1092993"/>
                <a:gd name="connsiteX7" fmla="*/ 173832 w 502444"/>
                <a:gd name="connsiteY7" fmla="*/ 54768 h 1092993"/>
                <a:gd name="connsiteX8" fmla="*/ 126207 w 502444"/>
                <a:gd name="connsiteY8" fmla="*/ 30956 h 1092993"/>
                <a:gd name="connsiteX9" fmla="*/ 64294 w 502444"/>
                <a:gd name="connsiteY9" fmla="*/ 11906 h 1092993"/>
                <a:gd name="connsiteX10" fmla="*/ 28575 w 502444"/>
                <a:gd name="connsiteY10" fmla="*/ 0 h 1092993"/>
                <a:gd name="connsiteX11" fmla="*/ 16669 w 502444"/>
                <a:gd name="connsiteY11" fmla="*/ 0 h 1092993"/>
                <a:gd name="connsiteX12" fmla="*/ 2382 w 502444"/>
                <a:gd name="connsiteY12" fmla="*/ 2381 h 1092993"/>
                <a:gd name="connsiteX13" fmla="*/ 0 w 502444"/>
                <a:gd name="connsiteY13" fmla="*/ 14287 h 1092993"/>
                <a:gd name="connsiteX14" fmla="*/ 0 w 502444"/>
                <a:gd name="connsiteY14" fmla="*/ 28575 h 1092993"/>
                <a:gd name="connsiteX15" fmla="*/ 4763 w 502444"/>
                <a:gd name="connsiteY15" fmla="*/ 59531 h 1092993"/>
                <a:gd name="connsiteX16" fmla="*/ 14288 w 502444"/>
                <a:gd name="connsiteY16" fmla="*/ 78581 h 1092993"/>
                <a:gd name="connsiteX17" fmla="*/ 35719 w 502444"/>
                <a:gd name="connsiteY17" fmla="*/ 92868 h 1092993"/>
                <a:gd name="connsiteX18" fmla="*/ 64294 w 502444"/>
                <a:gd name="connsiteY18" fmla="*/ 116681 h 1092993"/>
                <a:gd name="connsiteX19" fmla="*/ 102394 w 502444"/>
                <a:gd name="connsiteY19" fmla="*/ 154781 h 1092993"/>
                <a:gd name="connsiteX20" fmla="*/ 135732 w 502444"/>
                <a:gd name="connsiteY20" fmla="*/ 204787 h 1092993"/>
                <a:gd name="connsiteX21" fmla="*/ 157163 w 502444"/>
                <a:gd name="connsiteY21" fmla="*/ 250031 h 1092993"/>
                <a:gd name="connsiteX22" fmla="*/ 166688 w 502444"/>
                <a:gd name="connsiteY22" fmla="*/ 285750 h 1092993"/>
                <a:gd name="connsiteX23" fmla="*/ 188119 w 502444"/>
                <a:gd name="connsiteY23" fmla="*/ 409575 h 1092993"/>
                <a:gd name="connsiteX24" fmla="*/ 233363 w 502444"/>
                <a:gd name="connsiteY24" fmla="*/ 704850 h 1092993"/>
                <a:gd name="connsiteX25" fmla="*/ 261938 w 502444"/>
                <a:gd name="connsiteY25" fmla="*/ 878681 h 1092993"/>
                <a:gd name="connsiteX26" fmla="*/ 276225 w 502444"/>
                <a:gd name="connsiteY26" fmla="*/ 923925 h 1092993"/>
                <a:gd name="connsiteX27" fmla="*/ 292894 w 502444"/>
                <a:gd name="connsiteY27" fmla="*/ 962025 h 1092993"/>
                <a:gd name="connsiteX28" fmla="*/ 319088 w 502444"/>
                <a:gd name="connsiteY28" fmla="*/ 1007268 h 1092993"/>
                <a:gd name="connsiteX29" fmla="*/ 352425 w 502444"/>
                <a:gd name="connsiteY29" fmla="*/ 1047750 h 1092993"/>
                <a:gd name="connsiteX30" fmla="*/ 376238 w 502444"/>
                <a:gd name="connsiteY30" fmla="*/ 1069181 h 1092993"/>
                <a:gd name="connsiteX31" fmla="*/ 402432 w 502444"/>
                <a:gd name="connsiteY31" fmla="*/ 1088231 h 1092993"/>
                <a:gd name="connsiteX32" fmla="*/ 419100 w 502444"/>
                <a:gd name="connsiteY32" fmla="*/ 1092993 h 1092993"/>
                <a:gd name="connsiteX33" fmla="*/ 442913 w 502444"/>
                <a:gd name="connsiteY33" fmla="*/ 1092993 h 1092993"/>
                <a:gd name="connsiteX34" fmla="*/ 459582 w 502444"/>
                <a:gd name="connsiteY34" fmla="*/ 1081087 h 1092993"/>
                <a:gd name="connsiteX35" fmla="*/ 476250 w 502444"/>
                <a:gd name="connsiteY35" fmla="*/ 1059656 h 1092993"/>
                <a:gd name="connsiteX36" fmla="*/ 488157 w 502444"/>
                <a:gd name="connsiteY36" fmla="*/ 1033462 h 1092993"/>
                <a:gd name="connsiteX37" fmla="*/ 497682 w 502444"/>
                <a:gd name="connsiteY37" fmla="*/ 992981 h 1092993"/>
                <a:gd name="connsiteX38" fmla="*/ 502444 w 502444"/>
                <a:gd name="connsiteY38" fmla="*/ 940593 h 1092993"/>
                <a:gd name="connsiteX39" fmla="*/ 483394 w 502444"/>
                <a:gd name="connsiteY39" fmla="*/ 783431 h 1092993"/>
                <a:gd name="connsiteX40" fmla="*/ 435769 w 502444"/>
                <a:gd name="connsiteY40" fmla="*/ 55721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02444" h="1092993">
                  <a:moveTo>
                    <a:pt x="435769" y="557212"/>
                  </a:moveTo>
                  <a:lnTo>
                    <a:pt x="411957" y="450056"/>
                  </a:lnTo>
                  <a:lnTo>
                    <a:pt x="388144" y="350043"/>
                  </a:lnTo>
                  <a:lnTo>
                    <a:pt x="366713" y="257175"/>
                  </a:lnTo>
                  <a:lnTo>
                    <a:pt x="283369" y="123825"/>
                  </a:lnTo>
                  <a:lnTo>
                    <a:pt x="252413" y="100012"/>
                  </a:lnTo>
                  <a:lnTo>
                    <a:pt x="214313" y="76200"/>
                  </a:lnTo>
                  <a:lnTo>
                    <a:pt x="173832" y="54768"/>
                  </a:lnTo>
                  <a:lnTo>
                    <a:pt x="126207" y="30956"/>
                  </a:lnTo>
                  <a:lnTo>
                    <a:pt x="64294" y="11906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2382" y="2381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3" y="59531"/>
                  </a:lnTo>
                  <a:lnTo>
                    <a:pt x="14288" y="78581"/>
                  </a:lnTo>
                  <a:lnTo>
                    <a:pt x="35719" y="92868"/>
                  </a:lnTo>
                  <a:lnTo>
                    <a:pt x="64294" y="116681"/>
                  </a:lnTo>
                  <a:lnTo>
                    <a:pt x="102394" y="154781"/>
                  </a:lnTo>
                  <a:lnTo>
                    <a:pt x="135732" y="204787"/>
                  </a:lnTo>
                  <a:lnTo>
                    <a:pt x="157163" y="250031"/>
                  </a:lnTo>
                  <a:lnTo>
                    <a:pt x="166688" y="285750"/>
                  </a:lnTo>
                  <a:lnTo>
                    <a:pt x="188119" y="409575"/>
                  </a:lnTo>
                  <a:lnTo>
                    <a:pt x="233363" y="704850"/>
                  </a:lnTo>
                  <a:lnTo>
                    <a:pt x="261938" y="878681"/>
                  </a:lnTo>
                  <a:lnTo>
                    <a:pt x="276225" y="923925"/>
                  </a:lnTo>
                  <a:lnTo>
                    <a:pt x="292894" y="962025"/>
                  </a:lnTo>
                  <a:lnTo>
                    <a:pt x="319088" y="1007268"/>
                  </a:lnTo>
                  <a:lnTo>
                    <a:pt x="352425" y="1047750"/>
                  </a:lnTo>
                  <a:lnTo>
                    <a:pt x="376238" y="1069181"/>
                  </a:lnTo>
                  <a:lnTo>
                    <a:pt x="402432" y="1088231"/>
                  </a:lnTo>
                  <a:lnTo>
                    <a:pt x="419100" y="1092993"/>
                  </a:lnTo>
                  <a:lnTo>
                    <a:pt x="442913" y="1092993"/>
                  </a:lnTo>
                  <a:lnTo>
                    <a:pt x="459582" y="1081087"/>
                  </a:lnTo>
                  <a:lnTo>
                    <a:pt x="476250" y="1059656"/>
                  </a:lnTo>
                  <a:lnTo>
                    <a:pt x="488157" y="1033462"/>
                  </a:lnTo>
                  <a:lnTo>
                    <a:pt x="497682" y="992981"/>
                  </a:lnTo>
                  <a:lnTo>
                    <a:pt x="502444" y="940593"/>
                  </a:lnTo>
                  <a:lnTo>
                    <a:pt x="483394" y="783431"/>
                  </a:lnTo>
                  <a:lnTo>
                    <a:pt x="435769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DCFB3F30-8318-4645-BE9A-63AE3FDE6875}"/>
                </a:ext>
              </a:extLst>
            </p:cNvPr>
            <p:cNvSpPr/>
            <p:nvPr/>
          </p:nvSpPr>
          <p:spPr>
            <a:xfrm>
              <a:off x="4237038" y="4332288"/>
              <a:ext cx="263525" cy="1708150"/>
            </a:xfrm>
            <a:custGeom>
              <a:avLst/>
              <a:gdLst>
                <a:gd name="connsiteX0" fmla="*/ 40481 w 264319"/>
                <a:gd name="connsiteY0" fmla="*/ 731044 h 1709737"/>
                <a:gd name="connsiteX1" fmla="*/ 40481 w 264319"/>
                <a:gd name="connsiteY1" fmla="*/ 545306 h 1709737"/>
                <a:gd name="connsiteX2" fmla="*/ 40481 w 264319"/>
                <a:gd name="connsiteY2" fmla="*/ 454819 h 1709737"/>
                <a:gd name="connsiteX3" fmla="*/ 40481 w 264319"/>
                <a:gd name="connsiteY3" fmla="*/ 400050 h 1709737"/>
                <a:gd name="connsiteX4" fmla="*/ 38100 w 264319"/>
                <a:gd name="connsiteY4" fmla="*/ 342900 h 1709737"/>
                <a:gd name="connsiteX5" fmla="*/ 35719 w 264319"/>
                <a:gd name="connsiteY5" fmla="*/ 288131 h 1709737"/>
                <a:gd name="connsiteX6" fmla="*/ 33337 w 264319"/>
                <a:gd name="connsiteY6" fmla="*/ 238125 h 1709737"/>
                <a:gd name="connsiteX7" fmla="*/ 26194 w 264319"/>
                <a:gd name="connsiteY7" fmla="*/ 185737 h 1709737"/>
                <a:gd name="connsiteX8" fmla="*/ 0 w 264319"/>
                <a:gd name="connsiteY8" fmla="*/ 92869 h 1709737"/>
                <a:gd name="connsiteX9" fmla="*/ 142875 w 264319"/>
                <a:gd name="connsiteY9" fmla="*/ 0 h 1709737"/>
                <a:gd name="connsiteX10" fmla="*/ 190500 w 264319"/>
                <a:gd name="connsiteY10" fmla="*/ 42862 h 1709737"/>
                <a:gd name="connsiteX11" fmla="*/ 216694 w 264319"/>
                <a:gd name="connsiteY11" fmla="*/ 190500 h 1709737"/>
                <a:gd name="connsiteX12" fmla="*/ 228600 w 264319"/>
                <a:gd name="connsiteY12" fmla="*/ 347662 h 1709737"/>
                <a:gd name="connsiteX13" fmla="*/ 238125 w 264319"/>
                <a:gd name="connsiteY13" fmla="*/ 504825 h 1709737"/>
                <a:gd name="connsiteX14" fmla="*/ 242887 w 264319"/>
                <a:gd name="connsiteY14" fmla="*/ 719137 h 1709737"/>
                <a:gd name="connsiteX15" fmla="*/ 240506 w 264319"/>
                <a:gd name="connsiteY15" fmla="*/ 814387 h 1709737"/>
                <a:gd name="connsiteX16" fmla="*/ 250031 w 264319"/>
                <a:gd name="connsiteY16" fmla="*/ 964406 h 1709737"/>
                <a:gd name="connsiteX17" fmla="*/ 257175 w 264319"/>
                <a:gd name="connsiteY17" fmla="*/ 1069181 h 1709737"/>
                <a:gd name="connsiteX18" fmla="*/ 261937 w 264319"/>
                <a:gd name="connsiteY18" fmla="*/ 1197769 h 1709737"/>
                <a:gd name="connsiteX19" fmla="*/ 264319 w 264319"/>
                <a:gd name="connsiteY19" fmla="*/ 1383506 h 1709737"/>
                <a:gd name="connsiteX20" fmla="*/ 264319 w 264319"/>
                <a:gd name="connsiteY20" fmla="*/ 1464469 h 1709737"/>
                <a:gd name="connsiteX21" fmla="*/ 259556 w 264319"/>
                <a:gd name="connsiteY21" fmla="*/ 1502569 h 1709737"/>
                <a:gd name="connsiteX22" fmla="*/ 247650 w 264319"/>
                <a:gd name="connsiteY22" fmla="*/ 1554956 h 1709737"/>
                <a:gd name="connsiteX23" fmla="*/ 223837 w 264319"/>
                <a:gd name="connsiteY23" fmla="*/ 1633537 h 1709737"/>
                <a:gd name="connsiteX24" fmla="*/ 202406 w 264319"/>
                <a:gd name="connsiteY24" fmla="*/ 1674019 h 1709737"/>
                <a:gd name="connsiteX25" fmla="*/ 185737 w 264319"/>
                <a:gd name="connsiteY25" fmla="*/ 1695450 h 1709737"/>
                <a:gd name="connsiteX26" fmla="*/ 169069 w 264319"/>
                <a:gd name="connsiteY26" fmla="*/ 1707356 h 1709737"/>
                <a:gd name="connsiteX27" fmla="*/ 154781 w 264319"/>
                <a:gd name="connsiteY27" fmla="*/ 1709737 h 1709737"/>
                <a:gd name="connsiteX28" fmla="*/ 138112 w 264319"/>
                <a:gd name="connsiteY28" fmla="*/ 1709737 h 1709737"/>
                <a:gd name="connsiteX29" fmla="*/ 121444 w 264319"/>
                <a:gd name="connsiteY29" fmla="*/ 1702594 h 1709737"/>
                <a:gd name="connsiteX30" fmla="*/ 107156 w 264319"/>
                <a:gd name="connsiteY30" fmla="*/ 1693069 h 1709737"/>
                <a:gd name="connsiteX31" fmla="*/ 92869 w 264319"/>
                <a:gd name="connsiteY31" fmla="*/ 1676400 h 1709737"/>
                <a:gd name="connsiteX32" fmla="*/ 78581 w 264319"/>
                <a:gd name="connsiteY32" fmla="*/ 1650206 h 1709737"/>
                <a:gd name="connsiteX33" fmla="*/ 64294 w 264319"/>
                <a:gd name="connsiteY33" fmla="*/ 1614487 h 1709737"/>
                <a:gd name="connsiteX34" fmla="*/ 52387 w 264319"/>
                <a:gd name="connsiteY34" fmla="*/ 1562100 h 1709737"/>
                <a:gd name="connsiteX35" fmla="*/ 45244 w 264319"/>
                <a:gd name="connsiteY35" fmla="*/ 1490662 h 1709737"/>
                <a:gd name="connsiteX36" fmla="*/ 40481 w 264319"/>
                <a:gd name="connsiteY36" fmla="*/ 1409700 h 1709737"/>
                <a:gd name="connsiteX37" fmla="*/ 40481 w 264319"/>
                <a:gd name="connsiteY37" fmla="*/ 1269206 h 1709737"/>
                <a:gd name="connsiteX38" fmla="*/ 40481 w 264319"/>
                <a:gd name="connsiteY38" fmla="*/ 731044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4319" h="1709737">
                  <a:moveTo>
                    <a:pt x="40481" y="731044"/>
                  </a:moveTo>
                  <a:lnTo>
                    <a:pt x="40481" y="545306"/>
                  </a:lnTo>
                  <a:lnTo>
                    <a:pt x="40481" y="454819"/>
                  </a:lnTo>
                  <a:lnTo>
                    <a:pt x="40481" y="400050"/>
                  </a:lnTo>
                  <a:cubicBezTo>
                    <a:pt x="39687" y="381000"/>
                    <a:pt x="38894" y="361950"/>
                    <a:pt x="38100" y="342900"/>
                  </a:cubicBezTo>
                  <a:cubicBezTo>
                    <a:pt x="37306" y="324644"/>
                    <a:pt x="36513" y="306387"/>
                    <a:pt x="35719" y="288131"/>
                  </a:cubicBezTo>
                  <a:lnTo>
                    <a:pt x="33337" y="238125"/>
                  </a:lnTo>
                  <a:lnTo>
                    <a:pt x="26194" y="185737"/>
                  </a:lnTo>
                  <a:lnTo>
                    <a:pt x="0" y="92869"/>
                  </a:lnTo>
                  <a:lnTo>
                    <a:pt x="142875" y="0"/>
                  </a:lnTo>
                  <a:lnTo>
                    <a:pt x="190500" y="42862"/>
                  </a:lnTo>
                  <a:lnTo>
                    <a:pt x="216694" y="190500"/>
                  </a:lnTo>
                  <a:lnTo>
                    <a:pt x="228600" y="347662"/>
                  </a:lnTo>
                  <a:lnTo>
                    <a:pt x="238125" y="504825"/>
                  </a:lnTo>
                  <a:lnTo>
                    <a:pt x="242887" y="719137"/>
                  </a:lnTo>
                  <a:cubicBezTo>
                    <a:pt x="242093" y="750887"/>
                    <a:pt x="241300" y="782637"/>
                    <a:pt x="240506" y="814387"/>
                  </a:cubicBezTo>
                  <a:lnTo>
                    <a:pt x="250031" y="964406"/>
                  </a:lnTo>
                  <a:lnTo>
                    <a:pt x="257175" y="1069181"/>
                  </a:lnTo>
                  <a:lnTo>
                    <a:pt x="261937" y="1197769"/>
                  </a:lnTo>
                  <a:lnTo>
                    <a:pt x="264319" y="1383506"/>
                  </a:lnTo>
                  <a:lnTo>
                    <a:pt x="264319" y="1464469"/>
                  </a:lnTo>
                  <a:lnTo>
                    <a:pt x="259556" y="1502569"/>
                  </a:lnTo>
                  <a:lnTo>
                    <a:pt x="247650" y="1554956"/>
                  </a:lnTo>
                  <a:lnTo>
                    <a:pt x="223837" y="1633537"/>
                  </a:lnTo>
                  <a:lnTo>
                    <a:pt x="202406" y="1674019"/>
                  </a:lnTo>
                  <a:lnTo>
                    <a:pt x="185737" y="1695450"/>
                  </a:lnTo>
                  <a:lnTo>
                    <a:pt x="169069" y="1707356"/>
                  </a:lnTo>
                  <a:lnTo>
                    <a:pt x="154781" y="1709737"/>
                  </a:lnTo>
                  <a:lnTo>
                    <a:pt x="138112" y="1709737"/>
                  </a:lnTo>
                  <a:lnTo>
                    <a:pt x="121444" y="1702594"/>
                  </a:lnTo>
                  <a:lnTo>
                    <a:pt x="107156" y="1693069"/>
                  </a:lnTo>
                  <a:lnTo>
                    <a:pt x="92869" y="1676400"/>
                  </a:lnTo>
                  <a:lnTo>
                    <a:pt x="78581" y="1650206"/>
                  </a:lnTo>
                  <a:lnTo>
                    <a:pt x="64294" y="1614487"/>
                  </a:lnTo>
                  <a:lnTo>
                    <a:pt x="52387" y="1562100"/>
                  </a:lnTo>
                  <a:lnTo>
                    <a:pt x="45244" y="1490662"/>
                  </a:lnTo>
                  <a:lnTo>
                    <a:pt x="40481" y="1409700"/>
                  </a:lnTo>
                  <a:lnTo>
                    <a:pt x="40481" y="1269206"/>
                  </a:lnTo>
                  <a:cubicBezTo>
                    <a:pt x="39687" y="1096962"/>
                    <a:pt x="38894" y="924719"/>
                    <a:pt x="40481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C9136CEB-1FBE-4969-9DD5-D224C1997DF5}"/>
                </a:ext>
              </a:extLst>
            </p:cNvPr>
            <p:cNvSpPr/>
            <p:nvPr/>
          </p:nvSpPr>
          <p:spPr>
            <a:xfrm>
              <a:off x="3236913" y="1465263"/>
              <a:ext cx="3575050" cy="962025"/>
            </a:xfrm>
            <a:custGeom>
              <a:avLst/>
              <a:gdLst>
                <a:gd name="connsiteX0" fmla="*/ 1810929 w 3574202"/>
                <a:gd name="connsiteY0" fmla="*/ 113183 h 962056"/>
                <a:gd name="connsiteX1" fmla="*/ 1516058 w 3574202"/>
                <a:gd name="connsiteY1" fmla="*/ 134032 h 962056"/>
                <a:gd name="connsiteX2" fmla="*/ 1230121 w 3574202"/>
                <a:gd name="connsiteY2" fmla="*/ 154882 h 962056"/>
                <a:gd name="connsiteX3" fmla="*/ 988863 w 3574202"/>
                <a:gd name="connsiteY3" fmla="*/ 172753 h 962056"/>
                <a:gd name="connsiteX4" fmla="*/ 819088 w 3574202"/>
                <a:gd name="connsiteY4" fmla="*/ 184667 h 962056"/>
                <a:gd name="connsiteX5" fmla="*/ 548045 w 3574202"/>
                <a:gd name="connsiteY5" fmla="*/ 205516 h 962056"/>
                <a:gd name="connsiteX6" fmla="*/ 333592 w 3574202"/>
                <a:gd name="connsiteY6" fmla="*/ 223387 h 962056"/>
                <a:gd name="connsiteX7" fmla="*/ 0 w 3574202"/>
                <a:gd name="connsiteY7" fmla="*/ 250194 h 962056"/>
                <a:gd name="connsiteX8" fmla="*/ 80420 w 3574202"/>
                <a:gd name="connsiteY8" fmla="*/ 405076 h 962056"/>
                <a:gd name="connsiteX9" fmla="*/ 306786 w 3574202"/>
                <a:gd name="connsiteY9" fmla="*/ 384227 h 962056"/>
                <a:gd name="connsiteX10" fmla="*/ 610593 w 3574202"/>
                <a:gd name="connsiteY10" fmla="*/ 351463 h 962056"/>
                <a:gd name="connsiteX11" fmla="*/ 875680 w 3574202"/>
                <a:gd name="connsiteY11" fmla="*/ 324656 h 962056"/>
                <a:gd name="connsiteX12" fmla="*/ 1015669 w 3574202"/>
                <a:gd name="connsiteY12" fmla="*/ 309764 h 962056"/>
                <a:gd name="connsiteX13" fmla="*/ 1167573 w 3574202"/>
                <a:gd name="connsiteY13" fmla="*/ 312742 h 962056"/>
                <a:gd name="connsiteX14" fmla="*/ 1352240 w 3574202"/>
                <a:gd name="connsiteY14" fmla="*/ 294871 h 962056"/>
                <a:gd name="connsiteX15" fmla="*/ 1575628 w 3574202"/>
                <a:gd name="connsiteY15" fmla="*/ 271043 h 962056"/>
                <a:gd name="connsiteX16" fmla="*/ 1781144 w 3574202"/>
                <a:gd name="connsiteY16" fmla="*/ 253172 h 962056"/>
                <a:gd name="connsiteX17" fmla="*/ 1944962 w 3574202"/>
                <a:gd name="connsiteY17" fmla="*/ 247215 h 962056"/>
                <a:gd name="connsiteX18" fmla="*/ 2087930 w 3574202"/>
                <a:gd name="connsiteY18" fmla="*/ 244237 h 962056"/>
                <a:gd name="connsiteX19" fmla="*/ 2260683 w 3574202"/>
                <a:gd name="connsiteY19" fmla="*/ 223387 h 962056"/>
                <a:gd name="connsiteX20" fmla="*/ 2528748 w 3574202"/>
                <a:gd name="connsiteY20" fmla="*/ 211473 h 962056"/>
                <a:gd name="connsiteX21" fmla="*/ 2871276 w 3574202"/>
                <a:gd name="connsiteY21" fmla="*/ 202538 h 962056"/>
                <a:gd name="connsiteX22" fmla="*/ 3061900 w 3574202"/>
                <a:gd name="connsiteY22" fmla="*/ 199559 h 962056"/>
                <a:gd name="connsiteX23" fmla="*/ 3100620 w 3574202"/>
                <a:gd name="connsiteY23" fmla="*/ 202538 h 962056"/>
                <a:gd name="connsiteX24" fmla="*/ 3133384 w 3574202"/>
                <a:gd name="connsiteY24" fmla="*/ 211473 h 962056"/>
                <a:gd name="connsiteX25" fmla="*/ 3154233 w 3574202"/>
                <a:gd name="connsiteY25" fmla="*/ 223387 h 962056"/>
                <a:gd name="connsiteX26" fmla="*/ 3172105 w 3574202"/>
                <a:gd name="connsiteY26" fmla="*/ 241258 h 962056"/>
                <a:gd name="connsiteX27" fmla="*/ 3181040 w 3574202"/>
                <a:gd name="connsiteY27" fmla="*/ 256151 h 962056"/>
                <a:gd name="connsiteX28" fmla="*/ 3184019 w 3574202"/>
                <a:gd name="connsiteY28" fmla="*/ 271043 h 962056"/>
                <a:gd name="connsiteX29" fmla="*/ 3186997 w 3574202"/>
                <a:gd name="connsiteY29" fmla="*/ 291893 h 962056"/>
                <a:gd name="connsiteX30" fmla="*/ 3169126 w 3574202"/>
                <a:gd name="connsiteY30" fmla="*/ 369334 h 962056"/>
                <a:gd name="connsiteX31" fmla="*/ 3127427 w 3574202"/>
                <a:gd name="connsiteY31" fmla="*/ 527195 h 962056"/>
                <a:gd name="connsiteX32" fmla="*/ 3061900 w 3574202"/>
                <a:gd name="connsiteY32" fmla="*/ 723776 h 962056"/>
                <a:gd name="connsiteX33" fmla="*/ 3014244 w 3574202"/>
                <a:gd name="connsiteY33" fmla="*/ 851851 h 962056"/>
                <a:gd name="connsiteX34" fmla="*/ 3044029 w 3574202"/>
                <a:gd name="connsiteY34" fmla="*/ 878658 h 962056"/>
                <a:gd name="connsiteX35" fmla="*/ 3073814 w 3574202"/>
                <a:gd name="connsiteY35" fmla="*/ 905464 h 962056"/>
                <a:gd name="connsiteX36" fmla="*/ 3082749 w 3574202"/>
                <a:gd name="connsiteY36" fmla="*/ 917378 h 962056"/>
                <a:gd name="connsiteX37" fmla="*/ 3091685 w 3574202"/>
                <a:gd name="connsiteY37" fmla="*/ 932271 h 962056"/>
                <a:gd name="connsiteX38" fmla="*/ 3097642 w 3574202"/>
                <a:gd name="connsiteY38" fmla="*/ 941206 h 962056"/>
                <a:gd name="connsiteX39" fmla="*/ 3115513 w 3574202"/>
                <a:gd name="connsiteY39" fmla="*/ 953120 h 962056"/>
                <a:gd name="connsiteX40" fmla="*/ 3127427 w 3574202"/>
                <a:gd name="connsiteY40" fmla="*/ 959077 h 962056"/>
                <a:gd name="connsiteX41" fmla="*/ 3145298 w 3574202"/>
                <a:gd name="connsiteY41" fmla="*/ 962056 h 962056"/>
                <a:gd name="connsiteX42" fmla="*/ 3163169 w 3574202"/>
                <a:gd name="connsiteY42" fmla="*/ 959077 h 962056"/>
                <a:gd name="connsiteX43" fmla="*/ 3189976 w 3574202"/>
                <a:gd name="connsiteY43" fmla="*/ 944185 h 962056"/>
                <a:gd name="connsiteX44" fmla="*/ 3210825 w 3574202"/>
                <a:gd name="connsiteY44" fmla="*/ 917378 h 962056"/>
                <a:gd name="connsiteX45" fmla="*/ 3249546 w 3574202"/>
                <a:gd name="connsiteY45" fmla="*/ 851851 h 962056"/>
                <a:gd name="connsiteX46" fmla="*/ 3303159 w 3574202"/>
                <a:gd name="connsiteY46" fmla="*/ 741647 h 962056"/>
                <a:gd name="connsiteX47" fmla="*/ 3377621 w 3574202"/>
                <a:gd name="connsiteY47" fmla="*/ 604636 h 962056"/>
                <a:gd name="connsiteX48" fmla="*/ 3425277 w 3574202"/>
                <a:gd name="connsiteY48" fmla="*/ 518259 h 962056"/>
                <a:gd name="connsiteX49" fmla="*/ 3475912 w 3574202"/>
                <a:gd name="connsiteY49" fmla="*/ 437840 h 962056"/>
                <a:gd name="connsiteX50" fmla="*/ 3511654 w 3574202"/>
                <a:gd name="connsiteY50" fmla="*/ 387205 h 962056"/>
                <a:gd name="connsiteX51" fmla="*/ 3544417 w 3574202"/>
                <a:gd name="connsiteY51" fmla="*/ 354441 h 962056"/>
                <a:gd name="connsiteX52" fmla="*/ 3568245 w 3574202"/>
                <a:gd name="connsiteY52" fmla="*/ 318699 h 962056"/>
                <a:gd name="connsiteX53" fmla="*/ 3574202 w 3574202"/>
                <a:gd name="connsiteY53" fmla="*/ 294871 h 962056"/>
                <a:gd name="connsiteX54" fmla="*/ 3574202 w 3574202"/>
                <a:gd name="connsiteY54" fmla="*/ 268065 h 962056"/>
                <a:gd name="connsiteX55" fmla="*/ 3562288 w 3574202"/>
                <a:gd name="connsiteY55" fmla="*/ 238280 h 962056"/>
                <a:gd name="connsiteX56" fmla="*/ 3535482 w 3574202"/>
                <a:gd name="connsiteY56" fmla="*/ 205516 h 962056"/>
                <a:gd name="connsiteX57" fmla="*/ 3496761 w 3574202"/>
                <a:gd name="connsiteY57" fmla="*/ 172753 h 962056"/>
                <a:gd name="connsiteX58" fmla="*/ 3475912 w 3574202"/>
                <a:gd name="connsiteY58" fmla="*/ 154882 h 962056"/>
                <a:gd name="connsiteX59" fmla="*/ 3452084 w 3574202"/>
                <a:gd name="connsiteY59" fmla="*/ 131054 h 962056"/>
                <a:gd name="connsiteX60" fmla="*/ 3404428 w 3574202"/>
                <a:gd name="connsiteY60" fmla="*/ 95312 h 962056"/>
                <a:gd name="connsiteX61" fmla="*/ 3350815 w 3574202"/>
                <a:gd name="connsiteY61" fmla="*/ 56591 h 962056"/>
                <a:gd name="connsiteX62" fmla="*/ 3294223 w 3574202"/>
                <a:gd name="connsiteY62" fmla="*/ 26806 h 962056"/>
                <a:gd name="connsiteX63" fmla="*/ 3225718 w 3574202"/>
                <a:gd name="connsiteY63" fmla="*/ 2978 h 962056"/>
                <a:gd name="connsiteX64" fmla="*/ 3201890 w 3574202"/>
                <a:gd name="connsiteY64" fmla="*/ 0 h 962056"/>
                <a:gd name="connsiteX65" fmla="*/ 3166148 w 3574202"/>
                <a:gd name="connsiteY65" fmla="*/ 8935 h 962056"/>
                <a:gd name="connsiteX66" fmla="*/ 3055943 w 3574202"/>
                <a:gd name="connsiteY66" fmla="*/ 26806 h 962056"/>
                <a:gd name="connsiteX67" fmla="*/ 2927867 w 3574202"/>
                <a:gd name="connsiteY67" fmla="*/ 41699 h 962056"/>
                <a:gd name="connsiteX68" fmla="*/ 2713415 w 3574202"/>
                <a:gd name="connsiteY68" fmla="*/ 56591 h 962056"/>
                <a:gd name="connsiteX69" fmla="*/ 2454286 w 3574202"/>
                <a:gd name="connsiteY69" fmla="*/ 68505 h 962056"/>
                <a:gd name="connsiteX70" fmla="*/ 2156435 w 3574202"/>
                <a:gd name="connsiteY70" fmla="*/ 89355 h 962056"/>
                <a:gd name="connsiteX71" fmla="*/ 1810929 w 3574202"/>
                <a:gd name="connsiteY71" fmla="*/ 113183 h 96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74202" h="962056">
                  <a:moveTo>
                    <a:pt x="1810929" y="113183"/>
                  </a:moveTo>
                  <a:lnTo>
                    <a:pt x="1516058" y="134032"/>
                  </a:lnTo>
                  <a:lnTo>
                    <a:pt x="1230121" y="154882"/>
                  </a:lnTo>
                  <a:lnTo>
                    <a:pt x="988863" y="172753"/>
                  </a:lnTo>
                  <a:lnTo>
                    <a:pt x="819088" y="184667"/>
                  </a:lnTo>
                  <a:lnTo>
                    <a:pt x="548045" y="205516"/>
                  </a:lnTo>
                  <a:lnTo>
                    <a:pt x="333592" y="223387"/>
                  </a:lnTo>
                  <a:lnTo>
                    <a:pt x="0" y="250194"/>
                  </a:lnTo>
                  <a:lnTo>
                    <a:pt x="80420" y="405076"/>
                  </a:lnTo>
                  <a:lnTo>
                    <a:pt x="306786" y="384227"/>
                  </a:lnTo>
                  <a:lnTo>
                    <a:pt x="610593" y="351463"/>
                  </a:lnTo>
                  <a:lnTo>
                    <a:pt x="875680" y="324656"/>
                  </a:lnTo>
                  <a:lnTo>
                    <a:pt x="1015669" y="309764"/>
                  </a:lnTo>
                  <a:lnTo>
                    <a:pt x="1167573" y="312742"/>
                  </a:lnTo>
                  <a:lnTo>
                    <a:pt x="1352240" y="294871"/>
                  </a:lnTo>
                  <a:lnTo>
                    <a:pt x="1575628" y="271043"/>
                  </a:lnTo>
                  <a:lnTo>
                    <a:pt x="1781144" y="253172"/>
                  </a:lnTo>
                  <a:lnTo>
                    <a:pt x="1944962" y="247215"/>
                  </a:lnTo>
                  <a:lnTo>
                    <a:pt x="2087930" y="244237"/>
                  </a:lnTo>
                  <a:lnTo>
                    <a:pt x="2260683" y="223387"/>
                  </a:lnTo>
                  <a:lnTo>
                    <a:pt x="2528748" y="211473"/>
                  </a:lnTo>
                  <a:lnTo>
                    <a:pt x="2871276" y="202538"/>
                  </a:lnTo>
                  <a:lnTo>
                    <a:pt x="3061900" y="199559"/>
                  </a:lnTo>
                  <a:lnTo>
                    <a:pt x="3100620" y="202538"/>
                  </a:lnTo>
                  <a:lnTo>
                    <a:pt x="3133384" y="211473"/>
                  </a:lnTo>
                  <a:lnTo>
                    <a:pt x="3154233" y="223387"/>
                  </a:lnTo>
                  <a:lnTo>
                    <a:pt x="3172105" y="241258"/>
                  </a:lnTo>
                  <a:lnTo>
                    <a:pt x="3181040" y="256151"/>
                  </a:lnTo>
                  <a:lnTo>
                    <a:pt x="3184019" y="271043"/>
                  </a:lnTo>
                  <a:lnTo>
                    <a:pt x="3186997" y="291893"/>
                  </a:lnTo>
                  <a:lnTo>
                    <a:pt x="3169126" y="369334"/>
                  </a:lnTo>
                  <a:lnTo>
                    <a:pt x="3127427" y="527195"/>
                  </a:lnTo>
                  <a:lnTo>
                    <a:pt x="3061900" y="723776"/>
                  </a:lnTo>
                  <a:lnTo>
                    <a:pt x="3014244" y="851851"/>
                  </a:lnTo>
                  <a:lnTo>
                    <a:pt x="3044029" y="878658"/>
                  </a:lnTo>
                  <a:lnTo>
                    <a:pt x="3073814" y="905464"/>
                  </a:lnTo>
                  <a:lnTo>
                    <a:pt x="3082749" y="917378"/>
                  </a:lnTo>
                  <a:lnTo>
                    <a:pt x="3091685" y="932271"/>
                  </a:lnTo>
                  <a:lnTo>
                    <a:pt x="3097642" y="941206"/>
                  </a:lnTo>
                  <a:lnTo>
                    <a:pt x="3115513" y="953120"/>
                  </a:lnTo>
                  <a:lnTo>
                    <a:pt x="3127427" y="959077"/>
                  </a:lnTo>
                  <a:lnTo>
                    <a:pt x="3145298" y="962056"/>
                  </a:lnTo>
                  <a:lnTo>
                    <a:pt x="3163169" y="959077"/>
                  </a:lnTo>
                  <a:lnTo>
                    <a:pt x="3189976" y="944185"/>
                  </a:lnTo>
                  <a:lnTo>
                    <a:pt x="3210825" y="917378"/>
                  </a:lnTo>
                  <a:lnTo>
                    <a:pt x="3249546" y="851851"/>
                  </a:lnTo>
                  <a:lnTo>
                    <a:pt x="3303159" y="741647"/>
                  </a:lnTo>
                  <a:lnTo>
                    <a:pt x="3377621" y="604636"/>
                  </a:lnTo>
                  <a:lnTo>
                    <a:pt x="3425277" y="518259"/>
                  </a:lnTo>
                  <a:lnTo>
                    <a:pt x="3475912" y="437840"/>
                  </a:lnTo>
                  <a:lnTo>
                    <a:pt x="3511654" y="387205"/>
                  </a:lnTo>
                  <a:lnTo>
                    <a:pt x="3544417" y="354441"/>
                  </a:lnTo>
                  <a:lnTo>
                    <a:pt x="3568245" y="318699"/>
                  </a:lnTo>
                  <a:lnTo>
                    <a:pt x="3574202" y="294871"/>
                  </a:lnTo>
                  <a:lnTo>
                    <a:pt x="3574202" y="268065"/>
                  </a:lnTo>
                  <a:lnTo>
                    <a:pt x="3562288" y="238280"/>
                  </a:lnTo>
                  <a:lnTo>
                    <a:pt x="3535482" y="205516"/>
                  </a:lnTo>
                  <a:lnTo>
                    <a:pt x="3496761" y="172753"/>
                  </a:lnTo>
                  <a:lnTo>
                    <a:pt x="3475912" y="154882"/>
                  </a:lnTo>
                  <a:lnTo>
                    <a:pt x="3452084" y="131054"/>
                  </a:lnTo>
                  <a:lnTo>
                    <a:pt x="3404428" y="95312"/>
                  </a:lnTo>
                  <a:lnTo>
                    <a:pt x="3350815" y="56591"/>
                  </a:lnTo>
                  <a:lnTo>
                    <a:pt x="3294223" y="26806"/>
                  </a:lnTo>
                  <a:lnTo>
                    <a:pt x="3225718" y="2978"/>
                  </a:lnTo>
                  <a:lnTo>
                    <a:pt x="3201890" y="0"/>
                  </a:lnTo>
                  <a:lnTo>
                    <a:pt x="3166148" y="8935"/>
                  </a:lnTo>
                  <a:lnTo>
                    <a:pt x="3055943" y="26806"/>
                  </a:lnTo>
                  <a:lnTo>
                    <a:pt x="2927867" y="41699"/>
                  </a:lnTo>
                  <a:lnTo>
                    <a:pt x="2713415" y="56591"/>
                  </a:lnTo>
                  <a:lnTo>
                    <a:pt x="2454286" y="68505"/>
                  </a:lnTo>
                  <a:lnTo>
                    <a:pt x="2156435" y="89355"/>
                  </a:lnTo>
                  <a:lnTo>
                    <a:pt x="1810929" y="1131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E2B29376-4ECF-4598-814E-C3A928C50D34}"/>
                </a:ext>
              </a:extLst>
            </p:cNvPr>
            <p:cNvSpPr/>
            <p:nvPr/>
          </p:nvSpPr>
          <p:spPr>
            <a:xfrm>
              <a:off x="4227513" y="1724025"/>
              <a:ext cx="206375" cy="630238"/>
            </a:xfrm>
            <a:custGeom>
              <a:avLst/>
              <a:gdLst>
                <a:gd name="connsiteX0" fmla="*/ 204787 w 207169"/>
                <a:gd name="connsiteY0" fmla="*/ 264319 h 631031"/>
                <a:gd name="connsiteX1" fmla="*/ 207169 w 207169"/>
                <a:gd name="connsiteY1" fmla="*/ 611981 h 631031"/>
                <a:gd name="connsiteX2" fmla="*/ 26194 w 207169"/>
                <a:gd name="connsiteY2" fmla="*/ 631031 h 631031"/>
                <a:gd name="connsiteX3" fmla="*/ 26194 w 207169"/>
                <a:gd name="connsiteY3" fmla="*/ 519113 h 631031"/>
                <a:gd name="connsiteX4" fmla="*/ 23812 w 207169"/>
                <a:gd name="connsiteY4" fmla="*/ 428625 h 631031"/>
                <a:gd name="connsiteX5" fmla="*/ 21431 w 207169"/>
                <a:gd name="connsiteY5" fmla="*/ 338138 h 631031"/>
                <a:gd name="connsiteX6" fmla="*/ 19050 w 207169"/>
                <a:gd name="connsiteY6" fmla="*/ 254794 h 631031"/>
                <a:gd name="connsiteX7" fmla="*/ 11906 w 207169"/>
                <a:gd name="connsiteY7" fmla="*/ 157163 h 631031"/>
                <a:gd name="connsiteX8" fmla="*/ 0 w 207169"/>
                <a:gd name="connsiteY8" fmla="*/ 4763 h 631031"/>
                <a:gd name="connsiteX9" fmla="*/ 204787 w 207169"/>
                <a:gd name="connsiteY9" fmla="*/ 0 h 631031"/>
                <a:gd name="connsiteX10" fmla="*/ 204787 w 207169"/>
                <a:gd name="connsiteY10" fmla="*/ 2643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169" h="631031">
                  <a:moveTo>
                    <a:pt x="204787" y="264319"/>
                  </a:moveTo>
                  <a:lnTo>
                    <a:pt x="207169" y="611981"/>
                  </a:lnTo>
                  <a:lnTo>
                    <a:pt x="26194" y="631031"/>
                  </a:lnTo>
                  <a:lnTo>
                    <a:pt x="26194" y="519113"/>
                  </a:lnTo>
                  <a:lnTo>
                    <a:pt x="23812" y="428625"/>
                  </a:lnTo>
                  <a:cubicBezTo>
                    <a:pt x="23018" y="398463"/>
                    <a:pt x="22225" y="368300"/>
                    <a:pt x="21431" y="338138"/>
                  </a:cubicBezTo>
                  <a:cubicBezTo>
                    <a:pt x="20637" y="310357"/>
                    <a:pt x="19844" y="282575"/>
                    <a:pt x="19050" y="254794"/>
                  </a:cubicBezTo>
                  <a:lnTo>
                    <a:pt x="11906" y="157163"/>
                  </a:lnTo>
                  <a:lnTo>
                    <a:pt x="0" y="4763"/>
                  </a:lnTo>
                  <a:lnTo>
                    <a:pt x="204787" y="0"/>
                  </a:lnTo>
                  <a:lnTo>
                    <a:pt x="204787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9B21C442-4B64-4C1D-A2C0-8F4967017F0D}"/>
                </a:ext>
              </a:extLst>
            </p:cNvPr>
            <p:cNvSpPr/>
            <p:nvPr/>
          </p:nvSpPr>
          <p:spPr>
            <a:xfrm>
              <a:off x="5243513" y="1646238"/>
              <a:ext cx="304800" cy="622300"/>
            </a:xfrm>
            <a:custGeom>
              <a:avLst/>
              <a:gdLst>
                <a:gd name="connsiteX0" fmla="*/ 54768 w 304800"/>
                <a:gd name="connsiteY0" fmla="*/ 364331 h 623887"/>
                <a:gd name="connsiteX1" fmla="*/ 69056 w 304800"/>
                <a:gd name="connsiteY1" fmla="*/ 280987 h 623887"/>
                <a:gd name="connsiteX2" fmla="*/ 76200 w 304800"/>
                <a:gd name="connsiteY2" fmla="*/ 228600 h 623887"/>
                <a:gd name="connsiteX3" fmla="*/ 80962 w 304800"/>
                <a:gd name="connsiteY3" fmla="*/ 180975 h 623887"/>
                <a:gd name="connsiteX4" fmla="*/ 80962 w 304800"/>
                <a:gd name="connsiteY4" fmla="*/ 159544 h 623887"/>
                <a:gd name="connsiteX5" fmla="*/ 78581 w 304800"/>
                <a:gd name="connsiteY5" fmla="*/ 128587 h 623887"/>
                <a:gd name="connsiteX6" fmla="*/ 71437 w 304800"/>
                <a:gd name="connsiteY6" fmla="*/ 95250 h 623887"/>
                <a:gd name="connsiteX7" fmla="*/ 42862 w 304800"/>
                <a:gd name="connsiteY7" fmla="*/ 21431 h 623887"/>
                <a:gd name="connsiteX8" fmla="*/ 271462 w 304800"/>
                <a:gd name="connsiteY8" fmla="*/ 0 h 623887"/>
                <a:gd name="connsiteX9" fmla="*/ 290512 w 304800"/>
                <a:gd name="connsiteY9" fmla="*/ 80962 h 623887"/>
                <a:gd name="connsiteX10" fmla="*/ 304800 w 304800"/>
                <a:gd name="connsiteY10" fmla="*/ 126206 h 623887"/>
                <a:gd name="connsiteX11" fmla="*/ 300037 w 304800"/>
                <a:gd name="connsiteY11" fmla="*/ 161925 h 623887"/>
                <a:gd name="connsiteX12" fmla="*/ 271462 w 304800"/>
                <a:gd name="connsiteY12" fmla="*/ 271462 h 623887"/>
                <a:gd name="connsiteX13" fmla="*/ 226218 w 304800"/>
                <a:gd name="connsiteY13" fmla="*/ 433387 h 623887"/>
                <a:gd name="connsiteX14" fmla="*/ 166687 w 304800"/>
                <a:gd name="connsiteY14" fmla="*/ 611981 h 623887"/>
                <a:gd name="connsiteX15" fmla="*/ 0 w 304800"/>
                <a:gd name="connsiteY15" fmla="*/ 623887 h 623887"/>
                <a:gd name="connsiteX16" fmla="*/ 28575 w 304800"/>
                <a:gd name="connsiteY16" fmla="*/ 492919 h 623887"/>
                <a:gd name="connsiteX17" fmla="*/ 54768 w 304800"/>
                <a:gd name="connsiteY17" fmla="*/ 364331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" h="623887">
                  <a:moveTo>
                    <a:pt x="54768" y="364331"/>
                  </a:moveTo>
                  <a:lnTo>
                    <a:pt x="69056" y="280987"/>
                  </a:lnTo>
                  <a:lnTo>
                    <a:pt x="76200" y="228600"/>
                  </a:lnTo>
                  <a:lnTo>
                    <a:pt x="80962" y="180975"/>
                  </a:lnTo>
                  <a:lnTo>
                    <a:pt x="80962" y="159544"/>
                  </a:lnTo>
                  <a:lnTo>
                    <a:pt x="78581" y="128587"/>
                  </a:lnTo>
                  <a:lnTo>
                    <a:pt x="71437" y="95250"/>
                  </a:lnTo>
                  <a:lnTo>
                    <a:pt x="42862" y="21431"/>
                  </a:lnTo>
                  <a:lnTo>
                    <a:pt x="271462" y="0"/>
                  </a:lnTo>
                  <a:lnTo>
                    <a:pt x="290512" y="80962"/>
                  </a:lnTo>
                  <a:lnTo>
                    <a:pt x="304800" y="126206"/>
                  </a:lnTo>
                  <a:lnTo>
                    <a:pt x="300037" y="161925"/>
                  </a:lnTo>
                  <a:lnTo>
                    <a:pt x="271462" y="271462"/>
                  </a:lnTo>
                  <a:lnTo>
                    <a:pt x="226218" y="433387"/>
                  </a:lnTo>
                  <a:lnTo>
                    <a:pt x="166687" y="611981"/>
                  </a:lnTo>
                  <a:lnTo>
                    <a:pt x="0" y="623887"/>
                  </a:lnTo>
                  <a:lnTo>
                    <a:pt x="28575" y="492919"/>
                  </a:lnTo>
                  <a:lnTo>
                    <a:pt x="547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BF1125FD-6252-43C4-9225-89291875651A}"/>
                </a:ext>
              </a:extLst>
            </p:cNvPr>
            <p:cNvSpPr/>
            <p:nvPr/>
          </p:nvSpPr>
          <p:spPr>
            <a:xfrm>
              <a:off x="3422650" y="2152650"/>
              <a:ext cx="2952750" cy="396875"/>
            </a:xfrm>
            <a:custGeom>
              <a:avLst/>
              <a:gdLst>
                <a:gd name="connsiteX0" fmla="*/ 996824 w 2951837"/>
                <a:gd name="connsiteY0" fmla="*/ 262729 h 396669"/>
                <a:gd name="connsiteX1" fmla="*/ 808793 w 2951837"/>
                <a:gd name="connsiteY1" fmla="*/ 283335 h 396669"/>
                <a:gd name="connsiteX2" fmla="*/ 656822 w 2951837"/>
                <a:gd name="connsiteY2" fmla="*/ 301365 h 396669"/>
                <a:gd name="connsiteX3" fmla="*/ 499700 w 2951837"/>
                <a:gd name="connsiteY3" fmla="*/ 321971 h 396669"/>
                <a:gd name="connsiteX4" fmla="*/ 298789 w 2951837"/>
                <a:gd name="connsiteY4" fmla="*/ 350305 h 396669"/>
                <a:gd name="connsiteX5" fmla="*/ 5151 w 2951837"/>
                <a:gd name="connsiteY5" fmla="*/ 396669 h 396669"/>
                <a:gd name="connsiteX6" fmla="*/ 0 w 2951837"/>
                <a:gd name="connsiteY6" fmla="*/ 234395 h 396669"/>
                <a:gd name="connsiteX7" fmla="*/ 226668 w 2951837"/>
                <a:gd name="connsiteY7" fmla="*/ 208637 h 396669"/>
                <a:gd name="connsiteX8" fmla="*/ 515154 w 2951837"/>
                <a:gd name="connsiteY8" fmla="*/ 175152 h 396669"/>
                <a:gd name="connsiteX9" fmla="*/ 723792 w 2951837"/>
                <a:gd name="connsiteY9" fmla="*/ 149395 h 396669"/>
                <a:gd name="connsiteX10" fmla="*/ 852581 w 2951837"/>
                <a:gd name="connsiteY10" fmla="*/ 133940 h 396669"/>
                <a:gd name="connsiteX11" fmla="*/ 1195159 w 2951837"/>
                <a:gd name="connsiteY11" fmla="*/ 90152 h 396669"/>
                <a:gd name="connsiteX12" fmla="*/ 1354857 w 2951837"/>
                <a:gd name="connsiteY12" fmla="*/ 69546 h 396669"/>
                <a:gd name="connsiteX13" fmla="*/ 1540313 w 2951837"/>
                <a:gd name="connsiteY13" fmla="*/ 56667 h 396669"/>
                <a:gd name="connsiteX14" fmla="*/ 1674253 w 2951837"/>
                <a:gd name="connsiteY14" fmla="*/ 48939 h 396669"/>
                <a:gd name="connsiteX15" fmla="*/ 1851981 w 2951837"/>
                <a:gd name="connsiteY15" fmla="*/ 46364 h 396669"/>
                <a:gd name="connsiteX16" fmla="*/ 1998801 w 2951837"/>
                <a:gd name="connsiteY16" fmla="*/ 25757 h 396669"/>
                <a:gd name="connsiteX17" fmla="*/ 2191984 w 2951837"/>
                <a:gd name="connsiteY17" fmla="*/ 12878 h 396669"/>
                <a:gd name="connsiteX18" fmla="*/ 2426379 w 2951837"/>
                <a:gd name="connsiteY18" fmla="*/ 5151 h 396669"/>
                <a:gd name="connsiteX19" fmla="*/ 2642744 w 2951837"/>
                <a:gd name="connsiteY19" fmla="*/ 0 h 396669"/>
                <a:gd name="connsiteX20" fmla="*/ 2951837 w 2951837"/>
                <a:gd name="connsiteY20" fmla="*/ 5151 h 396669"/>
                <a:gd name="connsiteX21" fmla="*/ 2882291 w 2951837"/>
                <a:gd name="connsiteY21" fmla="*/ 167425 h 396669"/>
                <a:gd name="connsiteX22" fmla="*/ 2768957 w 2951837"/>
                <a:gd name="connsiteY22" fmla="*/ 157122 h 396669"/>
                <a:gd name="connsiteX23" fmla="*/ 2611835 w 2951837"/>
                <a:gd name="connsiteY23" fmla="*/ 154546 h 396669"/>
                <a:gd name="connsiteX24" fmla="*/ 2452137 w 2951837"/>
                <a:gd name="connsiteY24" fmla="*/ 151970 h 396669"/>
                <a:gd name="connsiteX25" fmla="*/ 2276984 w 2951837"/>
                <a:gd name="connsiteY25" fmla="*/ 151970 h 396669"/>
                <a:gd name="connsiteX26" fmla="*/ 2068347 w 2951837"/>
                <a:gd name="connsiteY26" fmla="*/ 162273 h 396669"/>
                <a:gd name="connsiteX27" fmla="*/ 1880315 w 2951837"/>
                <a:gd name="connsiteY27" fmla="*/ 177728 h 396669"/>
                <a:gd name="connsiteX28" fmla="*/ 1777284 w 2951837"/>
                <a:gd name="connsiteY28" fmla="*/ 185455 h 396669"/>
                <a:gd name="connsiteX29" fmla="*/ 1635616 w 2951837"/>
                <a:gd name="connsiteY29" fmla="*/ 195758 h 396669"/>
                <a:gd name="connsiteX30" fmla="*/ 1478494 w 2951837"/>
                <a:gd name="connsiteY30" fmla="*/ 211213 h 396669"/>
                <a:gd name="connsiteX31" fmla="*/ 1331675 w 2951837"/>
                <a:gd name="connsiteY31" fmla="*/ 231819 h 396669"/>
                <a:gd name="connsiteX32" fmla="*/ 1174553 w 2951837"/>
                <a:gd name="connsiteY32" fmla="*/ 249850 h 396669"/>
                <a:gd name="connsiteX33" fmla="*/ 996824 w 2951837"/>
                <a:gd name="connsiteY33" fmla="*/ 262729 h 3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1837" h="396669">
                  <a:moveTo>
                    <a:pt x="996824" y="262729"/>
                  </a:moveTo>
                  <a:lnTo>
                    <a:pt x="808793" y="283335"/>
                  </a:lnTo>
                  <a:lnTo>
                    <a:pt x="656822" y="301365"/>
                  </a:lnTo>
                  <a:lnTo>
                    <a:pt x="499700" y="321971"/>
                  </a:lnTo>
                  <a:lnTo>
                    <a:pt x="298789" y="350305"/>
                  </a:lnTo>
                  <a:lnTo>
                    <a:pt x="5151" y="396669"/>
                  </a:lnTo>
                  <a:lnTo>
                    <a:pt x="0" y="234395"/>
                  </a:lnTo>
                  <a:lnTo>
                    <a:pt x="226668" y="208637"/>
                  </a:lnTo>
                  <a:lnTo>
                    <a:pt x="515154" y="175152"/>
                  </a:lnTo>
                  <a:lnTo>
                    <a:pt x="723792" y="149395"/>
                  </a:lnTo>
                  <a:lnTo>
                    <a:pt x="852581" y="133940"/>
                  </a:lnTo>
                  <a:lnTo>
                    <a:pt x="1195159" y="90152"/>
                  </a:lnTo>
                  <a:lnTo>
                    <a:pt x="1354857" y="69546"/>
                  </a:lnTo>
                  <a:lnTo>
                    <a:pt x="1540313" y="56667"/>
                  </a:lnTo>
                  <a:lnTo>
                    <a:pt x="1674253" y="48939"/>
                  </a:lnTo>
                  <a:lnTo>
                    <a:pt x="1851981" y="46364"/>
                  </a:lnTo>
                  <a:lnTo>
                    <a:pt x="1998801" y="25757"/>
                  </a:lnTo>
                  <a:lnTo>
                    <a:pt x="2191984" y="12878"/>
                  </a:lnTo>
                  <a:lnTo>
                    <a:pt x="2426379" y="5151"/>
                  </a:lnTo>
                  <a:lnTo>
                    <a:pt x="2642744" y="0"/>
                  </a:lnTo>
                  <a:lnTo>
                    <a:pt x="2951837" y="5151"/>
                  </a:lnTo>
                  <a:lnTo>
                    <a:pt x="2882291" y="167425"/>
                  </a:lnTo>
                  <a:lnTo>
                    <a:pt x="2768957" y="157122"/>
                  </a:lnTo>
                  <a:lnTo>
                    <a:pt x="2611835" y="154546"/>
                  </a:lnTo>
                  <a:lnTo>
                    <a:pt x="2452137" y="151970"/>
                  </a:lnTo>
                  <a:lnTo>
                    <a:pt x="2276984" y="151970"/>
                  </a:lnTo>
                  <a:lnTo>
                    <a:pt x="2068347" y="162273"/>
                  </a:lnTo>
                  <a:lnTo>
                    <a:pt x="1880315" y="177728"/>
                  </a:lnTo>
                  <a:lnTo>
                    <a:pt x="1777284" y="185455"/>
                  </a:lnTo>
                  <a:lnTo>
                    <a:pt x="1635616" y="195758"/>
                  </a:lnTo>
                  <a:lnTo>
                    <a:pt x="1478494" y="211213"/>
                  </a:lnTo>
                  <a:lnTo>
                    <a:pt x="1331675" y="231819"/>
                  </a:lnTo>
                  <a:lnTo>
                    <a:pt x="1174553" y="249850"/>
                  </a:lnTo>
                  <a:lnTo>
                    <a:pt x="996824" y="262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BC51542D-C6D7-43BC-B99E-3B7CA2514FCB}"/>
                </a:ext>
              </a:extLst>
            </p:cNvPr>
            <p:cNvSpPr/>
            <p:nvPr/>
          </p:nvSpPr>
          <p:spPr>
            <a:xfrm>
              <a:off x="4564063" y="2371725"/>
              <a:ext cx="493712" cy="1306513"/>
            </a:xfrm>
            <a:custGeom>
              <a:avLst/>
              <a:gdLst>
                <a:gd name="connsiteX0" fmla="*/ 157163 w 426244"/>
                <a:gd name="connsiteY0" fmla="*/ 926306 h 1273968"/>
                <a:gd name="connsiteX1" fmla="*/ 157163 w 426244"/>
                <a:gd name="connsiteY1" fmla="*/ 700087 h 1273968"/>
                <a:gd name="connsiteX2" fmla="*/ 157163 w 426244"/>
                <a:gd name="connsiteY2" fmla="*/ 376237 h 1273968"/>
                <a:gd name="connsiteX3" fmla="*/ 157163 w 426244"/>
                <a:gd name="connsiteY3" fmla="*/ 288131 h 1273968"/>
                <a:gd name="connsiteX4" fmla="*/ 157163 w 426244"/>
                <a:gd name="connsiteY4" fmla="*/ 266700 h 1273968"/>
                <a:gd name="connsiteX5" fmla="*/ 152400 w 426244"/>
                <a:gd name="connsiteY5" fmla="*/ 245268 h 1273968"/>
                <a:gd name="connsiteX6" fmla="*/ 142875 w 426244"/>
                <a:gd name="connsiteY6" fmla="*/ 216693 h 1273968"/>
                <a:gd name="connsiteX7" fmla="*/ 128588 w 426244"/>
                <a:gd name="connsiteY7" fmla="*/ 185737 h 1273968"/>
                <a:gd name="connsiteX8" fmla="*/ 111919 w 426244"/>
                <a:gd name="connsiteY8" fmla="*/ 159543 h 1273968"/>
                <a:gd name="connsiteX9" fmla="*/ 80963 w 426244"/>
                <a:gd name="connsiteY9" fmla="*/ 114300 h 1273968"/>
                <a:gd name="connsiteX10" fmla="*/ 45244 w 426244"/>
                <a:gd name="connsiteY10" fmla="*/ 69056 h 1273968"/>
                <a:gd name="connsiteX11" fmla="*/ 4763 w 426244"/>
                <a:gd name="connsiteY11" fmla="*/ 26193 h 1273968"/>
                <a:gd name="connsiteX12" fmla="*/ 0 w 426244"/>
                <a:gd name="connsiteY12" fmla="*/ 11906 h 1273968"/>
                <a:gd name="connsiteX13" fmla="*/ 9525 w 426244"/>
                <a:gd name="connsiteY13" fmla="*/ 4762 h 1273968"/>
                <a:gd name="connsiteX14" fmla="*/ 52388 w 426244"/>
                <a:gd name="connsiteY14" fmla="*/ 0 h 1273968"/>
                <a:gd name="connsiteX15" fmla="*/ 145257 w 426244"/>
                <a:gd name="connsiteY15" fmla="*/ 19050 h 1273968"/>
                <a:gd name="connsiteX16" fmla="*/ 188119 w 426244"/>
                <a:gd name="connsiteY16" fmla="*/ 35718 h 1273968"/>
                <a:gd name="connsiteX17" fmla="*/ 250032 w 426244"/>
                <a:gd name="connsiteY17" fmla="*/ 61912 h 1273968"/>
                <a:gd name="connsiteX18" fmla="*/ 288132 w 426244"/>
                <a:gd name="connsiteY18" fmla="*/ 83343 h 1273968"/>
                <a:gd name="connsiteX19" fmla="*/ 326232 w 426244"/>
                <a:gd name="connsiteY19" fmla="*/ 97631 h 1273968"/>
                <a:gd name="connsiteX20" fmla="*/ 366713 w 426244"/>
                <a:gd name="connsiteY20" fmla="*/ 111918 h 1273968"/>
                <a:gd name="connsiteX21" fmla="*/ 400050 w 426244"/>
                <a:gd name="connsiteY21" fmla="*/ 130968 h 1273968"/>
                <a:gd name="connsiteX22" fmla="*/ 421482 w 426244"/>
                <a:gd name="connsiteY22" fmla="*/ 145256 h 1273968"/>
                <a:gd name="connsiteX23" fmla="*/ 426244 w 426244"/>
                <a:gd name="connsiteY23" fmla="*/ 157162 h 1273968"/>
                <a:gd name="connsiteX24" fmla="*/ 421482 w 426244"/>
                <a:gd name="connsiteY24" fmla="*/ 185737 h 1273968"/>
                <a:gd name="connsiteX25" fmla="*/ 404813 w 426244"/>
                <a:gd name="connsiteY25" fmla="*/ 311943 h 1273968"/>
                <a:gd name="connsiteX26" fmla="*/ 392907 w 426244"/>
                <a:gd name="connsiteY26" fmla="*/ 407193 h 1273968"/>
                <a:gd name="connsiteX27" fmla="*/ 381000 w 426244"/>
                <a:gd name="connsiteY27" fmla="*/ 526256 h 1273968"/>
                <a:gd name="connsiteX28" fmla="*/ 381000 w 426244"/>
                <a:gd name="connsiteY28" fmla="*/ 721518 h 1273968"/>
                <a:gd name="connsiteX29" fmla="*/ 378619 w 426244"/>
                <a:gd name="connsiteY29" fmla="*/ 854868 h 1273968"/>
                <a:gd name="connsiteX30" fmla="*/ 373857 w 426244"/>
                <a:gd name="connsiteY30" fmla="*/ 966787 h 1273968"/>
                <a:gd name="connsiteX31" fmla="*/ 364332 w 426244"/>
                <a:gd name="connsiteY31" fmla="*/ 1116806 h 1273968"/>
                <a:gd name="connsiteX32" fmla="*/ 347663 w 426244"/>
                <a:gd name="connsiteY32" fmla="*/ 1259681 h 1273968"/>
                <a:gd name="connsiteX33" fmla="*/ 157163 w 426244"/>
                <a:gd name="connsiteY33" fmla="*/ 1273968 h 1273968"/>
                <a:gd name="connsiteX34" fmla="*/ 157163 w 426244"/>
                <a:gd name="connsiteY34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 w 421481"/>
                <a:gd name="connsiteY12" fmla="*/ 4762 h 1273968"/>
                <a:gd name="connsiteX13" fmla="*/ 47625 w 421481"/>
                <a:gd name="connsiteY13" fmla="*/ 0 h 1273968"/>
                <a:gd name="connsiteX14" fmla="*/ 140494 w 421481"/>
                <a:gd name="connsiteY14" fmla="*/ 19050 h 1273968"/>
                <a:gd name="connsiteX15" fmla="*/ 183356 w 421481"/>
                <a:gd name="connsiteY15" fmla="*/ 35718 h 1273968"/>
                <a:gd name="connsiteX16" fmla="*/ 245269 w 421481"/>
                <a:gd name="connsiteY16" fmla="*/ 61912 h 1273968"/>
                <a:gd name="connsiteX17" fmla="*/ 283369 w 421481"/>
                <a:gd name="connsiteY17" fmla="*/ 83343 h 1273968"/>
                <a:gd name="connsiteX18" fmla="*/ 321469 w 421481"/>
                <a:gd name="connsiteY18" fmla="*/ 97631 h 1273968"/>
                <a:gd name="connsiteX19" fmla="*/ 361950 w 421481"/>
                <a:gd name="connsiteY19" fmla="*/ 111918 h 1273968"/>
                <a:gd name="connsiteX20" fmla="*/ 395287 w 421481"/>
                <a:gd name="connsiteY20" fmla="*/ 130968 h 1273968"/>
                <a:gd name="connsiteX21" fmla="*/ 416719 w 421481"/>
                <a:gd name="connsiteY21" fmla="*/ 145256 h 1273968"/>
                <a:gd name="connsiteX22" fmla="*/ 421481 w 421481"/>
                <a:gd name="connsiteY22" fmla="*/ 157162 h 1273968"/>
                <a:gd name="connsiteX23" fmla="*/ 416719 w 421481"/>
                <a:gd name="connsiteY23" fmla="*/ 185737 h 1273968"/>
                <a:gd name="connsiteX24" fmla="*/ 400050 w 421481"/>
                <a:gd name="connsiteY24" fmla="*/ 311943 h 1273968"/>
                <a:gd name="connsiteX25" fmla="*/ 388144 w 421481"/>
                <a:gd name="connsiteY25" fmla="*/ 407193 h 1273968"/>
                <a:gd name="connsiteX26" fmla="*/ 376237 w 421481"/>
                <a:gd name="connsiteY26" fmla="*/ 526256 h 1273968"/>
                <a:gd name="connsiteX27" fmla="*/ 376237 w 421481"/>
                <a:gd name="connsiteY27" fmla="*/ 721518 h 1273968"/>
                <a:gd name="connsiteX28" fmla="*/ 373856 w 421481"/>
                <a:gd name="connsiteY28" fmla="*/ 854868 h 1273968"/>
                <a:gd name="connsiteX29" fmla="*/ 369094 w 421481"/>
                <a:gd name="connsiteY29" fmla="*/ 966787 h 1273968"/>
                <a:gd name="connsiteX30" fmla="*/ 359569 w 421481"/>
                <a:gd name="connsiteY30" fmla="*/ 1116806 h 1273968"/>
                <a:gd name="connsiteX31" fmla="*/ 342900 w 421481"/>
                <a:gd name="connsiteY31" fmla="*/ 1259681 h 1273968"/>
                <a:gd name="connsiteX32" fmla="*/ 152400 w 421481"/>
                <a:gd name="connsiteY32" fmla="*/ 1273968 h 1273968"/>
                <a:gd name="connsiteX33" fmla="*/ 152400 w 421481"/>
                <a:gd name="connsiteY33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5 w 421481"/>
                <a:gd name="connsiteY12" fmla="*/ 0 h 1273968"/>
                <a:gd name="connsiteX13" fmla="*/ 140494 w 421481"/>
                <a:gd name="connsiteY13" fmla="*/ 19050 h 1273968"/>
                <a:gd name="connsiteX14" fmla="*/ 183356 w 421481"/>
                <a:gd name="connsiteY14" fmla="*/ 35718 h 1273968"/>
                <a:gd name="connsiteX15" fmla="*/ 245269 w 421481"/>
                <a:gd name="connsiteY15" fmla="*/ 61912 h 1273968"/>
                <a:gd name="connsiteX16" fmla="*/ 283369 w 421481"/>
                <a:gd name="connsiteY16" fmla="*/ 83343 h 1273968"/>
                <a:gd name="connsiteX17" fmla="*/ 321469 w 421481"/>
                <a:gd name="connsiteY17" fmla="*/ 97631 h 1273968"/>
                <a:gd name="connsiteX18" fmla="*/ 361950 w 421481"/>
                <a:gd name="connsiteY18" fmla="*/ 111918 h 1273968"/>
                <a:gd name="connsiteX19" fmla="*/ 395287 w 421481"/>
                <a:gd name="connsiteY19" fmla="*/ 130968 h 1273968"/>
                <a:gd name="connsiteX20" fmla="*/ 416719 w 421481"/>
                <a:gd name="connsiteY20" fmla="*/ 145256 h 1273968"/>
                <a:gd name="connsiteX21" fmla="*/ 421481 w 421481"/>
                <a:gd name="connsiteY21" fmla="*/ 157162 h 1273968"/>
                <a:gd name="connsiteX22" fmla="*/ 416719 w 421481"/>
                <a:gd name="connsiteY22" fmla="*/ 185737 h 1273968"/>
                <a:gd name="connsiteX23" fmla="*/ 400050 w 421481"/>
                <a:gd name="connsiteY23" fmla="*/ 311943 h 1273968"/>
                <a:gd name="connsiteX24" fmla="*/ 388144 w 421481"/>
                <a:gd name="connsiteY24" fmla="*/ 407193 h 1273968"/>
                <a:gd name="connsiteX25" fmla="*/ 376237 w 421481"/>
                <a:gd name="connsiteY25" fmla="*/ 526256 h 1273968"/>
                <a:gd name="connsiteX26" fmla="*/ 376237 w 421481"/>
                <a:gd name="connsiteY26" fmla="*/ 721518 h 1273968"/>
                <a:gd name="connsiteX27" fmla="*/ 373856 w 421481"/>
                <a:gd name="connsiteY27" fmla="*/ 854868 h 1273968"/>
                <a:gd name="connsiteX28" fmla="*/ 369094 w 421481"/>
                <a:gd name="connsiteY28" fmla="*/ 966787 h 1273968"/>
                <a:gd name="connsiteX29" fmla="*/ 359569 w 421481"/>
                <a:gd name="connsiteY29" fmla="*/ 1116806 h 1273968"/>
                <a:gd name="connsiteX30" fmla="*/ 342900 w 421481"/>
                <a:gd name="connsiteY30" fmla="*/ 1259681 h 1273968"/>
                <a:gd name="connsiteX31" fmla="*/ 152400 w 421481"/>
                <a:gd name="connsiteY31" fmla="*/ 1273968 h 1273968"/>
                <a:gd name="connsiteX32" fmla="*/ 152400 w 421481"/>
                <a:gd name="connsiteY32" fmla="*/ 926306 h 127396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0 w 609636"/>
                <a:gd name="connsiteY12" fmla="*/ 0 h 1390675"/>
                <a:gd name="connsiteX13" fmla="*/ 235780 w 609636"/>
                <a:gd name="connsiteY13" fmla="*/ 116707 h 1390675"/>
                <a:gd name="connsiteX14" fmla="*/ 328649 w 609636"/>
                <a:gd name="connsiteY14" fmla="*/ 135757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235780 w 609636"/>
                <a:gd name="connsiteY13" fmla="*/ 123850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66675 w 609636"/>
                <a:gd name="connsiteY13" fmla="*/ 0 h 1397818"/>
                <a:gd name="connsiteX14" fmla="*/ 371511 w 609636"/>
                <a:gd name="connsiteY14" fmla="*/ 159568 h 1397818"/>
                <a:gd name="connsiteX15" fmla="*/ 433424 w 609636"/>
                <a:gd name="connsiteY15" fmla="*/ 185762 h 1397818"/>
                <a:gd name="connsiteX16" fmla="*/ 471524 w 609636"/>
                <a:gd name="connsiteY16" fmla="*/ 207193 h 1397818"/>
                <a:gd name="connsiteX17" fmla="*/ 509624 w 609636"/>
                <a:gd name="connsiteY17" fmla="*/ 221481 h 1397818"/>
                <a:gd name="connsiteX18" fmla="*/ 550105 w 609636"/>
                <a:gd name="connsiteY18" fmla="*/ 235768 h 1397818"/>
                <a:gd name="connsiteX19" fmla="*/ 583442 w 609636"/>
                <a:gd name="connsiteY19" fmla="*/ 254818 h 1397818"/>
                <a:gd name="connsiteX20" fmla="*/ 604874 w 609636"/>
                <a:gd name="connsiteY20" fmla="*/ 269106 h 1397818"/>
                <a:gd name="connsiteX21" fmla="*/ 609636 w 609636"/>
                <a:gd name="connsiteY21" fmla="*/ 281012 h 1397818"/>
                <a:gd name="connsiteX22" fmla="*/ 604874 w 609636"/>
                <a:gd name="connsiteY22" fmla="*/ 309587 h 1397818"/>
                <a:gd name="connsiteX23" fmla="*/ 588205 w 609636"/>
                <a:gd name="connsiteY23" fmla="*/ 435793 h 1397818"/>
                <a:gd name="connsiteX24" fmla="*/ 576299 w 609636"/>
                <a:gd name="connsiteY24" fmla="*/ 531043 h 1397818"/>
                <a:gd name="connsiteX25" fmla="*/ 564392 w 609636"/>
                <a:gd name="connsiteY25" fmla="*/ 650106 h 1397818"/>
                <a:gd name="connsiteX26" fmla="*/ 564392 w 609636"/>
                <a:gd name="connsiteY26" fmla="*/ 845368 h 1397818"/>
                <a:gd name="connsiteX27" fmla="*/ 562011 w 609636"/>
                <a:gd name="connsiteY27" fmla="*/ 978718 h 1397818"/>
                <a:gd name="connsiteX28" fmla="*/ 557249 w 609636"/>
                <a:gd name="connsiteY28" fmla="*/ 1090637 h 1397818"/>
                <a:gd name="connsiteX29" fmla="*/ 547724 w 609636"/>
                <a:gd name="connsiteY29" fmla="*/ 1240656 h 1397818"/>
                <a:gd name="connsiteX30" fmla="*/ 531055 w 609636"/>
                <a:gd name="connsiteY30" fmla="*/ 1383531 h 1397818"/>
                <a:gd name="connsiteX31" fmla="*/ 340555 w 609636"/>
                <a:gd name="connsiteY31" fmla="*/ 1397818 h 1397818"/>
                <a:gd name="connsiteX32" fmla="*/ 340555 w 609636"/>
                <a:gd name="connsiteY32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235780 w 609636"/>
                <a:gd name="connsiteY15" fmla="*/ 90513 h 1397818"/>
                <a:gd name="connsiteX16" fmla="*/ 371511 w 609636"/>
                <a:gd name="connsiteY16" fmla="*/ 159568 h 1397818"/>
                <a:gd name="connsiteX17" fmla="*/ 433424 w 609636"/>
                <a:gd name="connsiteY17" fmla="*/ 185762 h 1397818"/>
                <a:gd name="connsiteX18" fmla="*/ 471524 w 609636"/>
                <a:gd name="connsiteY18" fmla="*/ 207193 h 1397818"/>
                <a:gd name="connsiteX19" fmla="*/ 509624 w 609636"/>
                <a:gd name="connsiteY19" fmla="*/ 221481 h 1397818"/>
                <a:gd name="connsiteX20" fmla="*/ 550105 w 609636"/>
                <a:gd name="connsiteY20" fmla="*/ 235768 h 1397818"/>
                <a:gd name="connsiteX21" fmla="*/ 583442 w 609636"/>
                <a:gd name="connsiteY21" fmla="*/ 254818 h 1397818"/>
                <a:gd name="connsiteX22" fmla="*/ 604874 w 609636"/>
                <a:gd name="connsiteY22" fmla="*/ 269106 h 1397818"/>
                <a:gd name="connsiteX23" fmla="*/ 609636 w 609636"/>
                <a:gd name="connsiteY23" fmla="*/ 281012 h 1397818"/>
                <a:gd name="connsiteX24" fmla="*/ 604874 w 609636"/>
                <a:gd name="connsiteY24" fmla="*/ 309587 h 1397818"/>
                <a:gd name="connsiteX25" fmla="*/ 588205 w 609636"/>
                <a:gd name="connsiteY25" fmla="*/ 435793 h 1397818"/>
                <a:gd name="connsiteX26" fmla="*/ 576299 w 609636"/>
                <a:gd name="connsiteY26" fmla="*/ 531043 h 1397818"/>
                <a:gd name="connsiteX27" fmla="*/ 564392 w 609636"/>
                <a:gd name="connsiteY27" fmla="*/ 650106 h 1397818"/>
                <a:gd name="connsiteX28" fmla="*/ 564392 w 609636"/>
                <a:gd name="connsiteY28" fmla="*/ 845368 h 1397818"/>
                <a:gd name="connsiteX29" fmla="*/ 562011 w 609636"/>
                <a:gd name="connsiteY29" fmla="*/ 978718 h 1397818"/>
                <a:gd name="connsiteX30" fmla="*/ 557249 w 609636"/>
                <a:gd name="connsiteY30" fmla="*/ 1090637 h 1397818"/>
                <a:gd name="connsiteX31" fmla="*/ 547724 w 609636"/>
                <a:gd name="connsiteY31" fmla="*/ 1240656 h 1397818"/>
                <a:gd name="connsiteX32" fmla="*/ 531055 w 609636"/>
                <a:gd name="connsiteY32" fmla="*/ 1383531 h 1397818"/>
                <a:gd name="connsiteX33" fmla="*/ 340555 w 609636"/>
                <a:gd name="connsiteY33" fmla="*/ 1397818 h 1397818"/>
                <a:gd name="connsiteX34" fmla="*/ 340555 w 609636"/>
                <a:gd name="connsiteY34" fmla="*/ 1050156 h 139781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116717 w 609636"/>
                <a:gd name="connsiteY12" fmla="*/ 90514 h 1390675"/>
                <a:gd name="connsiteX13" fmla="*/ 0 w 609636"/>
                <a:gd name="connsiteY13" fmla="*/ 0 h 1390675"/>
                <a:gd name="connsiteX14" fmla="*/ 235780 w 609636"/>
                <a:gd name="connsiteY14" fmla="*/ 83370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223838 w 492919"/>
                <a:gd name="connsiteY0" fmla="*/ 959643 h 1307305"/>
                <a:gd name="connsiteX1" fmla="*/ 223838 w 492919"/>
                <a:gd name="connsiteY1" fmla="*/ 733424 h 1307305"/>
                <a:gd name="connsiteX2" fmla="*/ 223838 w 492919"/>
                <a:gd name="connsiteY2" fmla="*/ 409574 h 1307305"/>
                <a:gd name="connsiteX3" fmla="*/ 223838 w 492919"/>
                <a:gd name="connsiteY3" fmla="*/ 321468 h 1307305"/>
                <a:gd name="connsiteX4" fmla="*/ 223838 w 492919"/>
                <a:gd name="connsiteY4" fmla="*/ 300037 h 1307305"/>
                <a:gd name="connsiteX5" fmla="*/ 219075 w 492919"/>
                <a:gd name="connsiteY5" fmla="*/ 278605 h 1307305"/>
                <a:gd name="connsiteX6" fmla="*/ 209550 w 492919"/>
                <a:gd name="connsiteY6" fmla="*/ 250030 h 1307305"/>
                <a:gd name="connsiteX7" fmla="*/ 195263 w 492919"/>
                <a:gd name="connsiteY7" fmla="*/ 219074 h 1307305"/>
                <a:gd name="connsiteX8" fmla="*/ 178594 w 492919"/>
                <a:gd name="connsiteY8" fmla="*/ 192880 h 1307305"/>
                <a:gd name="connsiteX9" fmla="*/ 147638 w 492919"/>
                <a:gd name="connsiteY9" fmla="*/ 147637 h 1307305"/>
                <a:gd name="connsiteX10" fmla="*/ 111919 w 492919"/>
                <a:gd name="connsiteY10" fmla="*/ 102393 h 1307305"/>
                <a:gd name="connsiteX11" fmla="*/ 71438 w 492919"/>
                <a:gd name="connsiteY11" fmla="*/ 59530 h 1307305"/>
                <a:gd name="connsiteX12" fmla="*/ 0 w 492919"/>
                <a:gd name="connsiteY12" fmla="*/ 7144 h 1307305"/>
                <a:gd name="connsiteX13" fmla="*/ 119063 w 492919"/>
                <a:gd name="connsiteY13" fmla="*/ 0 h 1307305"/>
                <a:gd name="connsiteX14" fmla="*/ 254794 w 492919"/>
                <a:gd name="connsiteY14" fmla="*/ 69055 h 1307305"/>
                <a:gd name="connsiteX15" fmla="*/ 316707 w 492919"/>
                <a:gd name="connsiteY15" fmla="*/ 95249 h 1307305"/>
                <a:gd name="connsiteX16" fmla="*/ 354807 w 492919"/>
                <a:gd name="connsiteY16" fmla="*/ 116680 h 1307305"/>
                <a:gd name="connsiteX17" fmla="*/ 392907 w 492919"/>
                <a:gd name="connsiteY17" fmla="*/ 130968 h 1307305"/>
                <a:gd name="connsiteX18" fmla="*/ 433388 w 492919"/>
                <a:gd name="connsiteY18" fmla="*/ 145255 h 1307305"/>
                <a:gd name="connsiteX19" fmla="*/ 466725 w 492919"/>
                <a:gd name="connsiteY19" fmla="*/ 164305 h 1307305"/>
                <a:gd name="connsiteX20" fmla="*/ 488157 w 492919"/>
                <a:gd name="connsiteY20" fmla="*/ 178593 h 1307305"/>
                <a:gd name="connsiteX21" fmla="*/ 492919 w 492919"/>
                <a:gd name="connsiteY21" fmla="*/ 190499 h 1307305"/>
                <a:gd name="connsiteX22" fmla="*/ 488157 w 492919"/>
                <a:gd name="connsiteY22" fmla="*/ 219074 h 1307305"/>
                <a:gd name="connsiteX23" fmla="*/ 471488 w 492919"/>
                <a:gd name="connsiteY23" fmla="*/ 345280 h 1307305"/>
                <a:gd name="connsiteX24" fmla="*/ 459582 w 492919"/>
                <a:gd name="connsiteY24" fmla="*/ 440530 h 1307305"/>
                <a:gd name="connsiteX25" fmla="*/ 447675 w 492919"/>
                <a:gd name="connsiteY25" fmla="*/ 559593 h 1307305"/>
                <a:gd name="connsiteX26" fmla="*/ 447675 w 492919"/>
                <a:gd name="connsiteY26" fmla="*/ 754855 h 1307305"/>
                <a:gd name="connsiteX27" fmla="*/ 445294 w 492919"/>
                <a:gd name="connsiteY27" fmla="*/ 888205 h 1307305"/>
                <a:gd name="connsiteX28" fmla="*/ 440532 w 492919"/>
                <a:gd name="connsiteY28" fmla="*/ 1000124 h 1307305"/>
                <a:gd name="connsiteX29" fmla="*/ 431007 w 492919"/>
                <a:gd name="connsiteY29" fmla="*/ 1150143 h 1307305"/>
                <a:gd name="connsiteX30" fmla="*/ 414338 w 492919"/>
                <a:gd name="connsiteY30" fmla="*/ 1293018 h 1307305"/>
                <a:gd name="connsiteX31" fmla="*/ 223838 w 492919"/>
                <a:gd name="connsiteY31" fmla="*/ 1307305 h 1307305"/>
                <a:gd name="connsiteX32" fmla="*/ 223838 w 492919"/>
                <a:gd name="connsiteY32" fmla="*/ 959643 h 130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2919" h="1307305">
                  <a:moveTo>
                    <a:pt x="223838" y="959643"/>
                  </a:moveTo>
                  <a:lnTo>
                    <a:pt x="223838" y="733424"/>
                  </a:lnTo>
                  <a:lnTo>
                    <a:pt x="223838" y="409574"/>
                  </a:lnTo>
                  <a:lnTo>
                    <a:pt x="223838" y="321468"/>
                  </a:lnTo>
                  <a:lnTo>
                    <a:pt x="223838" y="300037"/>
                  </a:lnTo>
                  <a:lnTo>
                    <a:pt x="219075" y="278605"/>
                  </a:lnTo>
                  <a:lnTo>
                    <a:pt x="209550" y="250030"/>
                  </a:lnTo>
                  <a:lnTo>
                    <a:pt x="195263" y="219074"/>
                  </a:lnTo>
                  <a:lnTo>
                    <a:pt x="178594" y="192880"/>
                  </a:lnTo>
                  <a:lnTo>
                    <a:pt x="147638" y="147637"/>
                  </a:lnTo>
                  <a:lnTo>
                    <a:pt x="111919" y="102393"/>
                  </a:lnTo>
                  <a:lnTo>
                    <a:pt x="71438" y="59530"/>
                  </a:lnTo>
                  <a:lnTo>
                    <a:pt x="0" y="7144"/>
                  </a:lnTo>
                  <a:lnTo>
                    <a:pt x="119063" y="0"/>
                  </a:lnTo>
                  <a:lnTo>
                    <a:pt x="254794" y="69055"/>
                  </a:lnTo>
                  <a:lnTo>
                    <a:pt x="316707" y="95249"/>
                  </a:lnTo>
                  <a:lnTo>
                    <a:pt x="354807" y="116680"/>
                  </a:lnTo>
                  <a:lnTo>
                    <a:pt x="392907" y="130968"/>
                  </a:lnTo>
                  <a:lnTo>
                    <a:pt x="433388" y="145255"/>
                  </a:lnTo>
                  <a:lnTo>
                    <a:pt x="466725" y="164305"/>
                  </a:lnTo>
                  <a:lnTo>
                    <a:pt x="488157" y="178593"/>
                  </a:lnTo>
                  <a:lnTo>
                    <a:pt x="492919" y="190499"/>
                  </a:lnTo>
                  <a:lnTo>
                    <a:pt x="488157" y="219074"/>
                  </a:lnTo>
                  <a:lnTo>
                    <a:pt x="471488" y="345280"/>
                  </a:lnTo>
                  <a:lnTo>
                    <a:pt x="459582" y="440530"/>
                  </a:lnTo>
                  <a:lnTo>
                    <a:pt x="447675" y="559593"/>
                  </a:lnTo>
                  <a:lnTo>
                    <a:pt x="447675" y="754855"/>
                  </a:lnTo>
                  <a:cubicBezTo>
                    <a:pt x="446881" y="799305"/>
                    <a:pt x="446088" y="843755"/>
                    <a:pt x="445294" y="888205"/>
                  </a:cubicBezTo>
                  <a:lnTo>
                    <a:pt x="440532" y="1000124"/>
                  </a:lnTo>
                  <a:lnTo>
                    <a:pt x="431007" y="1150143"/>
                  </a:lnTo>
                  <a:lnTo>
                    <a:pt x="414338" y="1293018"/>
                  </a:lnTo>
                  <a:lnTo>
                    <a:pt x="223838" y="1307305"/>
                  </a:lnTo>
                  <a:cubicBezTo>
                    <a:pt x="224632" y="1203324"/>
                    <a:pt x="225425" y="1099343"/>
                    <a:pt x="223838" y="959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61FAD496-FFB5-4AE7-A41A-BB12BB9284ED}"/>
                </a:ext>
              </a:extLst>
            </p:cNvPr>
            <p:cNvSpPr/>
            <p:nvPr/>
          </p:nvSpPr>
          <p:spPr>
            <a:xfrm>
              <a:off x="2662238" y="3427413"/>
              <a:ext cx="4506912" cy="668337"/>
            </a:xfrm>
            <a:custGeom>
              <a:avLst/>
              <a:gdLst>
                <a:gd name="connsiteX0" fmla="*/ 3493008 w 4506163"/>
                <a:gd name="connsiteY0" fmla="*/ 267005 h 669341"/>
                <a:gd name="connsiteX1" fmla="*/ 3189427 w 4506163"/>
                <a:gd name="connsiteY1" fmla="*/ 274320 h 669341"/>
                <a:gd name="connsiteX2" fmla="*/ 2926080 w 4506163"/>
                <a:gd name="connsiteY2" fmla="*/ 281635 h 669341"/>
                <a:gd name="connsiteX3" fmla="*/ 2622499 w 4506163"/>
                <a:gd name="connsiteY3" fmla="*/ 292608 h 669341"/>
                <a:gd name="connsiteX4" fmla="*/ 2216505 w 4506163"/>
                <a:gd name="connsiteY4" fmla="*/ 340157 h 669341"/>
                <a:gd name="connsiteX5" fmla="*/ 1953158 w 4506163"/>
                <a:gd name="connsiteY5" fmla="*/ 376733 h 669341"/>
                <a:gd name="connsiteX6" fmla="*/ 1642262 w 4506163"/>
                <a:gd name="connsiteY6" fmla="*/ 420624 h 669341"/>
                <a:gd name="connsiteX7" fmla="*/ 1415491 w 4506163"/>
                <a:gd name="connsiteY7" fmla="*/ 460858 h 669341"/>
                <a:gd name="connsiteX8" fmla="*/ 1064361 w 4506163"/>
                <a:gd name="connsiteY8" fmla="*/ 530352 h 669341"/>
                <a:gd name="connsiteX9" fmla="*/ 797357 w 4506163"/>
                <a:gd name="connsiteY9" fmla="*/ 588874 h 669341"/>
                <a:gd name="connsiteX10" fmla="*/ 636422 w 4506163"/>
                <a:gd name="connsiteY10" fmla="*/ 629107 h 669341"/>
                <a:gd name="connsiteX11" fmla="*/ 555955 w 4506163"/>
                <a:gd name="connsiteY11" fmla="*/ 654711 h 669341"/>
                <a:gd name="connsiteX12" fmla="*/ 523037 w 4506163"/>
                <a:gd name="connsiteY12" fmla="*/ 669341 h 669341"/>
                <a:gd name="connsiteX13" fmla="*/ 468173 w 4506163"/>
                <a:gd name="connsiteY13" fmla="*/ 662026 h 669341"/>
                <a:gd name="connsiteX14" fmla="*/ 380390 w 4506163"/>
                <a:gd name="connsiteY14" fmla="*/ 629107 h 669341"/>
                <a:gd name="connsiteX15" fmla="*/ 318211 w 4506163"/>
                <a:gd name="connsiteY15" fmla="*/ 596189 h 669341"/>
                <a:gd name="connsiteX16" fmla="*/ 252374 w 4506163"/>
                <a:gd name="connsiteY16" fmla="*/ 552298 h 669341"/>
                <a:gd name="connsiteX17" fmla="*/ 212141 w 4506163"/>
                <a:gd name="connsiteY17" fmla="*/ 523037 h 669341"/>
                <a:gd name="connsiteX18" fmla="*/ 160934 w 4506163"/>
                <a:gd name="connsiteY18" fmla="*/ 482803 h 669341"/>
                <a:gd name="connsiteX19" fmla="*/ 113385 w 4506163"/>
                <a:gd name="connsiteY19" fmla="*/ 438912 h 669341"/>
                <a:gd name="connsiteX20" fmla="*/ 58521 w 4506163"/>
                <a:gd name="connsiteY20" fmla="*/ 387706 h 669341"/>
                <a:gd name="connsiteX21" fmla="*/ 32918 w 4506163"/>
                <a:gd name="connsiteY21" fmla="*/ 362103 h 669341"/>
                <a:gd name="connsiteX22" fmla="*/ 14630 w 4506163"/>
                <a:gd name="connsiteY22" fmla="*/ 340157 h 669341"/>
                <a:gd name="connsiteX23" fmla="*/ 0 w 4506163"/>
                <a:gd name="connsiteY23" fmla="*/ 318211 h 669341"/>
                <a:gd name="connsiteX24" fmla="*/ 0 w 4506163"/>
                <a:gd name="connsiteY24" fmla="*/ 299923 h 669341"/>
                <a:gd name="connsiteX25" fmla="*/ 7315 w 4506163"/>
                <a:gd name="connsiteY25" fmla="*/ 288951 h 669341"/>
                <a:gd name="connsiteX26" fmla="*/ 25603 w 4506163"/>
                <a:gd name="connsiteY26" fmla="*/ 288951 h 669341"/>
                <a:gd name="connsiteX27" fmla="*/ 47549 w 4506163"/>
                <a:gd name="connsiteY27" fmla="*/ 288951 h 669341"/>
                <a:gd name="connsiteX28" fmla="*/ 102413 w 4506163"/>
                <a:gd name="connsiteY28" fmla="*/ 314554 h 669341"/>
                <a:gd name="connsiteX29" fmla="*/ 171907 w 4506163"/>
                <a:gd name="connsiteY29" fmla="*/ 347472 h 669341"/>
                <a:gd name="connsiteX30" fmla="*/ 230429 w 4506163"/>
                <a:gd name="connsiteY30" fmla="*/ 373075 h 669341"/>
                <a:gd name="connsiteX31" fmla="*/ 277977 w 4506163"/>
                <a:gd name="connsiteY31" fmla="*/ 387706 h 669341"/>
                <a:gd name="connsiteX32" fmla="*/ 362102 w 4506163"/>
                <a:gd name="connsiteY32" fmla="*/ 395021 h 669341"/>
                <a:gd name="connsiteX33" fmla="*/ 471830 w 4506163"/>
                <a:gd name="connsiteY33" fmla="*/ 402336 h 669341"/>
                <a:gd name="connsiteX34" fmla="*/ 566928 w 4506163"/>
                <a:gd name="connsiteY34" fmla="*/ 402336 h 669341"/>
                <a:gd name="connsiteX35" fmla="*/ 636422 w 4506163"/>
                <a:gd name="connsiteY35" fmla="*/ 395021 h 669341"/>
                <a:gd name="connsiteX36" fmla="*/ 844905 w 4506163"/>
                <a:gd name="connsiteY36" fmla="*/ 362103 h 669341"/>
                <a:gd name="connsiteX37" fmla="*/ 1192377 w 4506163"/>
                <a:gd name="connsiteY37" fmla="*/ 307239 h 669341"/>
                <a:gd name="connsiteX38" fmla="*/ 1565453 w 4506163"/>
                <a:gd name="connsiteY38" fmla="*/ 248717 h 669341"/>
                <a:gd name="connsiteX39" fmla="*/ 1865376 w 4506163"/>
                <a:gd name="connsiteY39" fmla="*/ 197511 h 669341"/>
                <a:gd name="connsiteX40" fmla="*/ 2143353 w 4506163"/>
                <a:gd name="connsiteY40" fmla="*/ 153619 h 669341"/>
                <a:gd name="connsiteX41" fmla="*/ 2315261 w 4506163"/>
                <a:gd name="connsiteY41" fmla="*/ 131674 h 669341"/>
                <a:gd name="connsiteX42" fmla="*/ 2373782 w 4506163"/>
                <a:gd name="connsiteY42" fmla="*/ 138989 h 669341"/>
                <a:gd name="connsiteX43" fmla="*/ 2421331 w 4506163"/>
                <a:gd name="connsiteY43" fmla="*/ 138989 h 669341"/>
                <a:gd name="connsiteX44" fmla="*/ 2465222 w 4506163"/>
                <a:gd name="connsiteY44" fmla="*/ 131674 h 669341"/>
                <a:gd name="connsiteX45" fmla="*/ 2520086 w 4506163"/>
                <a:gd name="connsiteY45" fmla="*/ 117043 h 669341"/>
                <a:gd name="connsiteX46" fmla="*/ 2816352 w 4506163"/>
                <a:gd name="connsiteY46" fmla="*/ 91440 h 669341"/>
                <a:gd name="connsiteX47" fmla="*/ 3035808 w 4506163"/>
                <a:gd name="connsiteY47" fmla="*/ 80467 h 669341"/>
                <a:gd name="connsiteX48" fmla="*/ 3269894 w 4506163"/>
                <a:gd name="connsiteY48" fmla="*/ 69495 h 669341"/>
                <a:gd name="connsiteX49" fmla="*/ 3631997 w 4506163"/>
                <a:gd name="connsiteY49" fmla="*/ 51207 h 669341"/>
                <a:gd name="connsiteX50" fmla="*/ 3756355 w 4506163"/>
                <a:gd name="connsiteY50" fmla="*/ 43891 h 669341"/>
                <a:gd name="connsiteX51" fmla="*/ 3811219 w 4506163"/>
                <a:gd name="connsiteY51" fmla="*/ 29261 h 669341"/>
                <a:gd name="connsiteX52" fmla="*/ 3873398 w 4506163"/>
                <a:gd name="connsiteY52" fmla="*/ 10973 h 669341"/>
                <a:gd name="connsiteX53" fmla="*/ 3928262 w 4506163"/>
                <a:gd name="connsiteY53" fmla="*/ 0 h 669341"/>
                <a:gd name="connsiteX54" fmla="*/ 3979469 w 4506163"/>
                <a:gd name="connsiteY54" fmla="*/ 0 h 669341"/>
                <a:gd name="connsiteX55" fmla="*/ 4085539 w 4506163"/>
                <a:gd name="connsiteY55" fmla="*/ 7315 h 669341"/>
                <a:gd name="connsiteX56" fmla="*/ 4217213 w 4506163"/>
                <a:gd name="connsiteY56" fmla="*/ 25603 h 669341"/>
                <a:gd name="connsiteX57" fmla="*/ 4294022 w 4506163"/>
                <a:gd name="connsiteY57" fmla="*/ 47549 h 669341"/>
                <a:gd name="connsiteX58" fmla="*/ 4348886 w 4506163"/>
                <a:gd name="connsiteY58" fmla="*/ 65837 h 669341"/>
                <a:gd name="connsiteX59" fmla="*/ 4400093 w 4506163"/>
                <a:gd name="connsiteY59" fmla="*/ 91440 h 669341"/>
                <a:gd name="connsiteX60" fmla="*/ 4447641 w 4506163"/>
                <a:gd name="connsiteY60" fmla="*/ 117043 h 669341"/>
                <a:gd name="connsiteX61" fmla="*/ 4465929 w 4506163"/>
                <a:gd name="connsiteY61" fmla="*/ 131674 h 669341"/>
                <a:gd name="connsiteX62" fmla="*/ 4480560 w 4506163"/>
                <a:gd name="connsiteY62" fmla="*/ 146304 h 669341"/>
                <a:gd name="connsiteX63" fmla="*/ 4495190 w 4506163"/>
                <a:gd name="connsiteY63" fmla="*/ 168250 h 669341"/>
                <a:gd name="connsiteX64" fmla="*/ 4502505 w 4506163"/>
                <a:gd name="connsiteY64" fmla="*/ 182880 h 669341"/>
                <a:gd name="connsiteX65" fmla="*/ 4506163 w 4506163"/>
                <a:gd name="connsiteY65" fmla="*/ 197511 h 669341"/>
                <a:gd name="connsiteX66" fmla="*/ 4502505 w 4506163"/>
                <a:gd name="connsiteY66" fmla="*/ 219456 h 669341"/>
                <a:gd name="connsiteX67" fmla="*/ 4491533 w 4506163"/>
                <a:gd name="connsiteY67" fmla="*/ 234087 h 669341"/>
                <a:gd name="connsiteX68" fmla="*/ 4462272 w 4506163"/>
                <a:gd name="connsiteY68" fmla="*/ 252375 h 669341"/>
                <a:gd name="connsiteX69" fmla="*/ 4425696 w 4506163"/>
                <a:gd name="connsiteY69" fmla="*/ 263347 h 669341"/>
                <a:gd name="connsiteX70" fmla="*/ 4396435 w 4506163"/>
                <a:gd name="connsiteY70" fmla="*/ 267005 h 669341"/>
                <a:gd name="connsiteX71" fmla="*/ 4315968 w 4506163"/>
                <a:gd name="connsiteY71" fmla="*/ 267005 h 669341"/>
                <a:gd name="connsiteX72" fmla="*/ 4133088 w 4506163"/>
                <a:gd name="connsiteY72" fmla="*/ 267005 h 669341"/>
                <a:gd name="connsiteX73" fmla="*/ 3906317 w 4506163"/>
                <a:gd name="connsiteY73" fmla="*/ 267005 h 669341"/>
                <a:gd name="connsiteX74" fmla="*/ 3730752 w 4506163"/>
                <a:gd name="connsiteY74" fmla="*/ 270663 h 669341"/>
                <a:gd name="connsiteX75" fmla="*/ 3493008 w 4506163"/>
                <a:gd name="connsiteY75" fmla="*/ 267005 h 6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06163" h="669341">
                  <a:moveTo>
                    <a:pt x="3493008" y="267005"/>
                  </a:moveTo>
                  <a:lnTo>
                    <a:pt x="3189427" y="274320"/>
                  </a:lnTo>
                  <a:lnTo>
                    <a:pt x="2926080" y="281635"/>
                  </a:lnTo>
                  <a:lnTo>
                    <a:pt x="2622499" y="292608"/>
                  </a:lnTo>
                  <a:lnTo>
                    <a:pt x="2216505" y="340157"/>
                  </a:lnTo>
                  <a:lnTo>
                    <a:pt x="1953158" y="376733"/>
                  </a:lnTo>
                  <a:lnTo>
                    <a:pt x="1642262" y="420624"/>
                  </a:lnTo>
                  <a:lnTo>
                    <a:pt x="1415491" y="460858"/>
                  </a:lnTo>
                  <a:lnTo>
                    <a:pt x="1064361" y="530352"/>
                  </a:lnTo>
                  <a:lnTo>
                    <a:pt x="797357" y="588874"/>
                  </a:lnTo>
                  <a:lnTo>
                    <a:pt x="636422" y="629107"/>
                  </a:lnTo>
                  <a:lnTo>
                    <a:pt x="555955" y="654711"/>
                  </a:lnTo>
                  <a:lnTo>
                    <a:pt x="523037" y="669341"/>
                  </a:lnTo>
                  <a:lnTo>
                    <a:pt x="468173" y="662026"/>
                  </a:lnTo>
                  <a:lnTo>
                    <a:pt x="380390" y="629107"/>
                  </a:lnTo>
                  <a:lnTo>
                    <a:pt x="318211" y="596189"/>
                  </a:lnTo>
                  <a:lnTo>
                    <a:pt x="252374" y="552298"/>
                  </a:lnTo>
                  <a:lnTo>
                    <a:pt x="212141" y="523037"/>
                  </a:lnTo>
                  <a:lnTo>
                    <a:pt x="160934" y="482803"/>
                  </a:lnTo>
                  <a:lnTo>
                    <a:pt x="113385" y="438912"/>
                  </a:lnTo>
                  <a:lnTo>
                    <a:pt x="58521" y="387706"/>
                  </a:lnTo>
                  <a:lnTo>
                    <a:pt x="32918" y="362103"/>
                  </a:lnTo>
                  <a:lnTo>
                    <a:pt x="14630" y="340157"/>
                  </a:lnTo>
                  <a:lnTo>
                    <a:pt x="0" y="318211"/>
                  </a:lnTo>
                  <a:lnTo>
                    <a:pt x="0" y="299923"/>
                  </a:lnTo>
                  <a:lnTo>
                    <a:pt x="7315" y="288951"/>
                  </a:lnTo>
                  <a:lnTo>
                    <a:pt x="25603" y="288951"/>
                  </a:lnTo>
                  <a:lnTo>
                    <a:pt x="47549" y="288951"/>
                  </a:lnTo>
                  <a:lnTo>
                    <a:pt x="102413" y="314554"/>
                  </a:lnTo>
                  <a:lnTo>
                    <a:pt x="171907" y="347472"/>
                  </a:lnTo>
                  <a:lnTo>
                    <a:pt x="230429" y="373075"/>
                  </a:lnTo>
                  <a:lnTo>
                    <a:pt x="277977" y="387706"/>
                  </a:lnTo>
                  <a:lnTo>
                    <a:pt x="362102" y="395021"/>
                  </a:lnTo>
                  <a:lnTo>
                    <a:pt x="471830" y="402336"/>
                  </a:lnTo>
                  <a:lnTo>
                    <a:pt x="566928" y="402336"/>
                  </a:lnTo>
                  <a:lnTo>
                    <a:pt x="636422" y="395021"/>
                  </a:lnTo>
                  <a:lnTo>
                    <a:pt x="844905" y="362103"/>
                  </a:lnTo>
                  <a:lnTo>
                    <a:pt x="1192377" y="307239"/>
                  </a:lnTo>
                  <a:lnTo>
                    <a:pt x="1565453" y="248717"/>
                  </a:lnTo>
                  <a:lnTo>
                    <a:pt x="1865376" y="197511"/>
                  </a:lnTo>
                  <a:lnTo>
                    <a:pt x="2143353" y="153619"/>
                  </a:lnTo>
                  <a:lnTo>
                    <a:pt x="2315261" y="131674"/>
                  </a:lnTo>
                  <a:lnTo>
                    <a:pt x="2373782" y="138989"/>
                  </a:lnTo>
                  <a:lnTo>
                    <a:pt x="2421331" y="138989"/>
                  </a:lnTo>
                  <a:lnTo>
                    <a:pt x="2465222" y="131674"/>
                  </a:lnTo>
                  <a:lnTo>
                    <a:pt x="2520086" y="117043"/>
                  </a:lnTo>
                  <a:lnTo>
                    <a:pt x="2816352" y="91440"/>
                  </a:lnTo>
                  <a:lnTo>
                    <a:pt x="3035808" y="80467"/>
                  </a:lnTo>
                  <a:lnTo>
                    <a:pt x="3269894" y="69495"/>
                  </a:lnTo>
                  <a:lnTo>
                    <a:pt x="3631997" y="51207"/>
                  </a:lnTo>
                  <a:lnTo>
                    <a:pt x="3756355" y="43891"/>
                  </a:lnTo>
                  <a:lnTo>
                    <a:pt x="3811219" y="29261"/>
                  </a:lnTo>
                  <a:lnTo>
                    <a:pt x="3873398" y="10973"/>
                  </a:lnTo>
                  <a:lnTo>
                    <a:pt x="3928262" y="0"/>
                  </a:lnTo>
                  <a:lnTo>
                    <a:pt x="3979469" y="0"/>
                  </a:lnTo>
                  <a:lnTo>
                    <a:pt x="4085539" y="7315"/>
                  </a:lnTo>
                  <a:lnTo>
                    <a:pt x="4217213" y="25603"/>
                  </a:lnTo>
                  <a:lnTo>
                    <a:pt x="4294022" y="47549"/>
                  </a:lnTo>
                  <a:lnTo>
                    <a:pt x="4348886" y="65837"/>
                  </a:lnTo>
                  <a:lnTo>
                    <a:pt x="4400093" y="91440"/>
                  </a:lnTo>
                  <a:lnTo>
                    <a:pt x="4447641" y="117043"/>
                  </a:lnTo>
                  <a:lnTo>
                    <a:pt x="4465929" y="131674"/>
                  </a:lnTo>
                  <a:lnTo>
                    <a:pt x="4480560" y="146304"/>
                  </a:lnTo>
                  <a:lnTo>
                    <a:pt x="4495190" y="168250"/>
                  </a:lnTo>
                  <a:lnTo>
                    <a:pt x="4502505" y="182880"/>
                  </a:lnTo>
                  <a:lnTo>
                    <a:pt x="4506163" y="197511"/>
                  </a:lnTo>
                  <a:lnTo>
                    <a:pt x="4502505" y="219456"/>
                  </a:lnTo>
                  <a:lnTo>
                    <a:pt x="4491533" y="234087"/>
                  </a:lnTo>
                  <a:lnTo>
                    <a:pt x="4462272" y="252375"/>
                  </a:lnTo>
                  <a:lnTo>
                    <a:pt x="4425696" y="263347"/>
                  </a:lnTo>
                  <a:lnTo>
                    <a:pt x="4396435" y="267005"/>
                  </a:lnTo>
                  <a:lnTo>
                    <a:pt x="4315968" y="267005"/>
                  </a:lnTo>
                  <a:lnTo>
                    <a:pt x="4133088" y="267005"/>
                  </a:lnTo>
                  <a:lnTo>
                    <a:pt x="3906317" y="267005"/>
                  </a:lnTo>
                  <a:lnTo>
                    <a:pt x="3730752" y="270663"/>
                  </a:lnTo>
                  <a:lnTo>
                    <a:pt x="3493008" y="267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3EDB9609-4C9D-49B2-9DFC-C5F959010FE8}"/>
                </a:ext>
              </a:extLst>
            </p:cNvPr>
            <p:cNvSpPr/>
            <p:nvPr/>
          </p:nvSpPr>
          <p:spPr>
            <a:xfrm>
              <a:off x="2686050" y="2525713"/>
              <a:ext cx="3568700" cy="2671762"/>
            </a:xfrm>
            <a:custGeom>
              <a:avLst/>
              <a:gdLst>
                <a:gd name="connsiteX0" fmla="*/ 3134114 w 3569219"/>
                <a:gd name="connsiteY0" fmla="*/ 686649 h 2671815"/>
                <a:gd name="connsiteX1" fmla="*/ 2950554 w 3569219"/>
                <a:gd name="connsiteY1" fmla="*/ 870209 h 2671815"/>
                <a:gd name="connsiteX2" fmla="*/ 2800987 w 3569219"/>
                <a:gd name="connsiteY2" fmla="*/ 1009579 h 2671815"/>
                <a:gd name="connsiteX3" fmla="*/ 2627625 w 3569219"/>
                <a:gd name="connsiteY3" fmla="*/ 1186340 h 2671815"/>
                <a:gd name="connsiteX4" fmla="*/ 2508651 w 3569219"/>
                <a:gd name="connsiteY4" fmla="*/ 1288318 h 2671815"/>
                <a:gd name="connsiteX5" fmla="*/ 2270703 w 3569219"/>
                <a:gd name="connsiteY5" fmla="*/ 1475277 h 2671815"/>
                <a:gd name="connsiteX6" fmla="*/ 2025957 w 3569219"/>
                <a:gd name="connsiteY6" fmla="*/ 1648639 h 2671815"/>
                <a:gd name="connsiteX7" fmla="*/ 1886587 w 3569219"/>
                <a:gd name="connsiteY7" fmla="*/ 1740419 h 2671815"/>
                <a:gd name="connsiteX8" fmla="*/ 1726822 w 3569219"/>
                <a:gd name="connsiteY8" fmla="*/ 1838997 h 2671815"/>
                <a:gd name="connsiteX9" fmla="*/ 1560258 w 3569219"/>
                <a:gd name="connsiteY9" fmla="*/ 1957971 h 2671815"/>
                <a:gd name="connsiteX10" fmla="*/ 1366501 w 3569219"/>
                <a:gd name="connsiteY10" fmla="*/ 2076945 h 2671815"/>
                <a:gd name="connsiteX11" fmla="*/ 1131952 w 3569219"/>
                <a:gd name="connsiteY11" fmla="*/ 2206117 h 2671815"/>
                <a:gd name="connsiteX12" fmla="*/ 860012 w 3569219"/>
                <a:gd name="connsiteY12" fmla="*/ 2345487 h 2671815"/>
                <a:gd name="connsiteX13" fmla="*/ 635661 w 3569219"/>
                <a:gd name="connsiteY13" fmla="*/ 2447464 h 2671815"/>
                <a:gd name="connsiteX14" fmla="*/ 370519 w 3569219"/>
                <a:gd name="connsiteY14" fmla="*/ 2556240 h 2671815"/>
                <a:gd name="connsiteX15" fmla="*/ 207354 w 3569219"/>
                <a:gd name="connsiteY15" fmla="*/ 2617427 h 2671815"/>
                <a:gd name="connsiteX16" fmla="*/ 50988 w 3569219"/>
                <a:gd name="connsiteY16" fmla="*/ 2671815 h 2671815"/>
                <a:gd name="connsiteX17" fmla="*/ 37391 w 3569219"/>
                <a:gd name="connsiteY17" fmla="*/ 2671815 h 2671815"/>
                <a:gd name="connsiteX18" fmla="*/ 13597 w 3569219"/>
                <a:gd name="connsiteY18" fmla="*/ 2665017 h 2671815"/>
                <a:gd name="connsiteX19" fmla="*/ 3399 w 3569219"/>
                <a:gd name="connsiteY19" fmla="*/ 2654819 h 2671815"/>
                <a:gd name="connsiteX20" fmla="*/ 0 w 3569219"/>
                <a:gd name="connsiteY20" fmla="*/ 2644621 h 2671815"/>
                <a:gd name="connsiteX21" fmla="*/ 3399 w 3569219"/>
                <a:gd name="connsiteY21" fmla="*/ 2631024 h 2671815"/>
                <a:gd name="connsiteX22" fmla="*/ 13597 w 3569219"/>
                <a:gd name="connsiteY22" fmla="*/ 2614028 h 2671815"/>
                <a:gd name="connsiteX23" fmla="*/ 40791 w 3569219"/>
                <a:gd name="connsiteY23" fmla="*/ 2597032 h 2671815"/>
                <a:gd name="connsiteX24" fmla="*/ 268541 w 3569219"/>
                <a:gd name="connsiteY24" fmla="*/ 2491655 h 2671815"/>
                <a:gd name="connsiteX25" fmla="*/ 492892 w 3569219"/>
                <a:gd name="connsiteY25" fmla="*/ 2382878 h 2671815"/>
                <a:gd name="connsiteX26" fmla="*/ 693448 w 3569219"/>
                <a:gd name="connsiteY26" fmla="*/ 2280901 h 2671815"/>
                <a:gd name="connsiteX27" fmla="*/ 873609 w 3569219"/>
                <a:gd name="connsiteY27" fmla="*/ 2185722 h 2671815"/>
                <a:gd name="connsiteX28" fmla="*/ 1060568 w 3569219"/>
                <a:gd name="connsiteY28" fmla="*/ 2076945 h 2671815"/>
                <a:gd name="connsiteX29" fmla="*/ 1213534 w 3569219"/>
                <a:gd name="connsiteY29" fmla="*/ 1978367 h 2671815"/>
                <a:gd name="connsiteX30" fmla="*/ 1386896 w 3569219"/>
                <a:gd name="connsiteY30" fmla="*/ 1862792 h 2671815"/>
                <a:gd name="connsiteX31" fmla="*/ 1509270 w 3569219"/>
                <a:gd name="connsiteY31" fmla="*/ 1777811 h 2671815"/>
                <a:gd name="connsiteX32" fmla="*/ 1723423 w 3569219"/>
                <a:gd name="connsiteY32" fmla="*/ 1624844 h 2671815"/>
                <a:gd name="connsiteX33" fmla="*/ 1974968 w 3569219"/>
                <a:gd name="connsiteY33" fmla="*/ 1437885 h 2671815"/>
                <a:gd name="connsiteX34" fmla="*/ 2168725 w 3569219"/>
                <a:gd name="connsiteY34" fmla="*/ 1291717 h 2671815"/>
                <a:gd name="connsiteX35" fmla="*/ 2280901 w 3569219"/>
                <a:gd name="connsiteY35" fmla="*/ 1206736 h 2671815"/>
                <a:gd name="connsiteX36" fmla="*/ 2603830 w 3569219"/>
                <a:gd name="connsiteY36" fmla="*/ 934795 h 2671815"/>
                <a:gd name="connsiteX37" fmla="*/ 2766994 w 3569219"/>
                <a:gd name="connsiteY37" fmla="*/ 778429 h 2671815"/>
                <a:gd name="connsiteX38" fmla="*/ 2919961 w 3569219"/>
                <a:gd name="connsiteY38" fmla="*/ 618664 h 2671815"/>
                <a:gd name="connsiteX39" fmla="*/ 3028737 w 3569219"/>
                <a:gd name="connsiteY39" fmla="*/ 489493 h 2671815"/>
                <a:gd name="connsiteX40" fmla="*/ 3113719 w 3569219"/>
                <a:gd name="connsiteY40" fmla="*/ 380716 h 2671815"/>
                <a:gd name="connsiteX41" fmla="*/ 3174905 w 3569219"/>
                <a:gd name="connsiteY41" fmla="*/ 278739 h 2671815"/>
                <a:gd name="connsiteX42" fmla="*/ 3191901 w 3569219"/>
                <a:gd name="connsiteY42" fmla="*/ 254944 h 2671815"/>
                <a:gd name="connsiteX43" fmla="*/ 3212297 w 3569219"/>
                <a:gd name="connsiteY43" fmla="*/ 227750 h 2671815"/>
                <a:gd name="connsiteX44" fmla="*/ 3215696 w 3569219"/>
                <a:gd name="connsiteY44" fmla="*/ 203955 h 2671815"/>
                <a:gd name="connsiteX45" fmla="*/ 3215696 w 3569219"/>
                <a:gd name="connsiteY45" fmla="*/ 186959 h 2671815"/>
                <a:gd name="connsiteX46" fmla="*/ 3208898 w 3569219"/>
                <a:gd name="connsiteY46" fmla="*/ 166563 h 2671815"/>
                <a:gd name="connsiteX47" fmla="*/ 3195301 w 3569219"/>
                <a:gd name="connsiteY47" fmla="*/ 142768 h 2671815"/>
                <a:gd name="connsiteX48" fmla="*/ 3154510 w 3569219"/>
                <a:gd name="connsiteY48" fmla="*/ 101977 h 2671815"/>
                <a:gd name="connsiteX49" fmla="*/ 3117118 w 3569219"/>
                <a:gd name="connsiteY49" fmla="*/ 67985 h 2671815"/>
                <a:gd name="connsiteX50" fmla="*/ 3100122 w 3569219"/>
                <a:gd name="connsiteY50" fmla="*/ 44190 h 2671815"/>
                <a:gd name="connsiteX51" fmla="*/ 3093323 w 3569219"/>
                <a:gd name="connsiteY51" fmla="*/ 23794 h 2671815"/>
                <a:gd name="connsiteX52" fmla="*/ 3093323 w 3569219"/>
                <a:gd name="connsiteY52" fmla="*/ 6798 h 2671815"/>
                <a:gd name="connsiteX53" fmla="*/ 3100122 w 3569219"/>
                <a:gd name="connsiteY53" fmla="*/ 0 h 2671815"/>
                <a:gd name="connsiteX54" fmla="*/ 3117118 w 3569219"/>
                <a:gd name="connsiteY54" fmla="*/ 3399 h 2671815"/>
                <a:gd name="connsiteX55" fmla="*/ 3147711 w 3569219"/>
                <a:gd name="connsiteY55" fmla="*/ 10197 h 2671815"/>
                <a:gd name="connsiteX56" fmla="*/ 3208898 w 3569219"/>
                <a:gd name="connsiteY56" fmla="*/ 16996 h 2671815"/>
                <a:gd name="connsiteX57" fmla="*/ 3280282 w 3569219"/>
                <a:gd name="connsiteY57" fmla="*/ 40791 h 2671815"/>
                <a:gd name="connsiteX58" fmla="*/ 3324473 w 3569219"/>
                <a:gd name="connsiteY58" fmla="*/ 61186 h 2671815"/>
                <a:gd name="connsiteX59" fmla="*/ 3375461 w 3569219"/>
                <a:gd name="connsiteY59" fmla="*/ 91780 h 2671815"/>
                <a:gd name="connsiteX60" fmla="*/ 3446846 w 3569219"/>
                <a:gd name="connsiteY60" fmla="*/ 139369 h 2671815"/>
                <a:gd name="connsiteX61" fmla="*/ 3491036 w 3569219"/>
                <a:gd name="connsiteY61" fmla="*/ 176761 h 2671815"/>
                <a:gd name="connsiteX62" fmla="*/ 3528428 w 3569219"/>
                <a:gd name="connsiteY62" fmla="*/ 214153 h 2671815"/>
                <a:gd name="connsiteX63" fmla="*/ 3548823 w 3569219"/>
                <a:gd name="connsiteY63" fmla="*/ 241347 h 2671815"/>
                <a:gd name="connsiteX64" fmla="*/ 3565820 w 3569219"/>
                <a:gd name="connsiteY64" fmla="*/ 265142 h 2671815"/>
                <a:gd name="connsiteX65" fmla="*/ 3569219 w 3569219"/>
                <a:gd name="connsiteY65" fmla="*/ 282138 h 2671815"/>
                <a:gd name="connsiteX66" fmla="*/ 3569219 w 3569219"/>
                <a:gd name="connsiteY66" fmla="*/ 299134 h 2671815"/>
                <a:gd name="connsiteX67" fmla="*/ 3565820 w 3569219"/>
                <a:gd name="connsiteY67" fmla="*/ 322929 h 2671815"/>
                <a:gd name="connsiteX68" fmla="*/ 3548823 w 3569219"/>
                <a:gd name="connsiteY68" fmla="*/ 346724 h 2671815"/>
                <a:gd name="connsiteX69" fmla="*/ 3514831 w 3569219"/>
                <a:gd name="connsiteY69" fmla="*/ 367119 h 2671815"/>
                <a:gd name="connsiteX70" fmla="*/ 3467241 w 3569219"/>
                <a:gd name="connsiteY70" fmla="*/ 387515 h 2671815"/>
                <a:gd name="connsiteX71" fmla="*/ 3423051 w 3569219"/>
                <a:gd name="connsiteY71" fmla="*/ 411310 h 2671815"/>
                <a:gd name="connsiteX72" fmla="*/ 3334670 w 3569219"/>
                <a:gd name="connsiteY72" fmla="*/ 475895 h 2671815"/>
                <a:gd name="connsiteX73" fmla="*/ 3266685 w 3569219"/>
                <a:gd name="connsiteY73" fmla="*/ 540481 h 2671815"/>
                <a:gd name="connsiteX74" fmla="*/ 3178304 w 3569219"/>
                <a:gd name="connsiteY74" fmla="*/ 639060 h 2671815"/>
                <a:gd name="connsiteX75" fmla="*/ 3134114 w 3569219"/>
                <a:gd name="connsiteY75" fmla="*/ 686649 h 26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69219" h="2671815">
                  <a:moveTo>
                    <a:pt x="3134114" y="686649"/>
                  </a:moveTo>
                  <a:lnTo>
                    <a:pt x="2950554" y="870209"/>
                  </a:lnTo>
                  <a:lnTo>
                    <a:pt x="2800987" y="1009579"/>
                  </a:lnTo>
                  <a:lnTo>
                    <a:pt x="2627625" y="1186340"/>
                  </a:lnTo>
                  <a:lnTo>
                    <a:pt x="2508651" y="1288318"/>
                  </a:lnTo>
                  <a:lnTo>
                    <a:pt x="2270703" y="1475277"/>
                  </a:lnTo>
                  <a:lnTo>
                    <a:pt x="2025957" y="1648639"/>
                  </a:lnTo>
                  <a:lnTo>
                    <a:pt x="1886587" y="1740419"/>
                  </a:lnTo>
                  <a:lnTo>
                    <a:pt x="1726822" y="1838997"/>
                  </a:lnTo>
                  <a:lnTo>
                    <a:pt x="1560258" y="1957971"/>
                  </a:lnTo>
                  <a:lnTo>
                    <a:pt x="1366501" y="2076945"/>
                  </a:lnTo>
                  <a:lnTo>
                    <a:pt x="1131952" y="2206117"/>
                  </a:lnTo>
                  <a:lnTo>
                    <a:pt x="860012" y="2345487"/>
                  </a:lnTo>
                  <a:lnTo>
                    <a:pt x="635661" y="2447464"/>
                  </a:lnTo>
                  <a:lnTo>
                    <a:pt x="370519" y="2556240"/>
                  </a:lnTo>
                  <a:lnTo>
                    <a:pt x="207354" y="2617427"/>
                  </a:lnTo>
                  <a:lnTo>
                    <a:pt x="50988" y="2671815"/>
                  </a:lnTo>
                  <a:lnTo>
                    <a:pt x="37391" y="2671815"/>
                  </a:lnTo>
                  <a:lnTo>
                    <a:pt x="13597" y="2665017"/>
                  </a:lnTo>
                  <a:lnTo>
                    <a:pt x="3399" y="2654819"/>
                  </a:lnTo>
                  <a:lnTo>
                    <a:pt x="0" y="2644621"/>
                  </a:lnTo>
                  <a:lnTo>
                    <a:pt x="3399" y="2631024"/>
                  </a:lnTo>
                  <a:lnTo>
                    <a:pt x="13597" y="2614028"/>
                  </a:lnTo>
                  <a:lnTo>
                    <a:pt x="40791" y="2597032"/>
                  </a:lnTo>
                  <a:lnTo>
                    <a:pt x="268541" y="2491655"/>
                  </a:lnTo>
                  <a:lnTo>
                    <a:pt x="492892" y="2382878"/>
                  </a:lnTo>
                  <a:lnTo>
                    <a:pt x="693448" y="2280901"/>
                  </a:lnTo>
                  <a:lnTo>
                    <a:pt x="873609" y="2185722"/>
                  </a:lnTo>
                  <a:lnTo>
                    <a:pt x="1060568" y="2076945"/>
                  </a:lnTo>
                  <a:lnTo>
                    <a:pt x="1213534" y="1978367"/>
                  </a:lnTo>
                  <a:lnTo>
                    <a:pt x="1386896" y="1862792"/>
                  </a:lnTo>
                  <a:lnTo>
                    <a:pt x="1509270" y="1777811"/>
                  </a:lnTo>
                  <a:lnTo>
                    <a:pt x="1723423" y="1624844"/>
                  </a:lnTo>
                  <a:lnTo>
                    <a:pt x="1974968" y="1437885"/>
                  </a:lnTo>
                  <a:lnTo>
                    <a:pt x="2168725" y="1291717"/>
                  </a:lnTo>
                  <a:lnTo>
                    <a:pt x="2280901" y="1206736"/>
                  </a:lnTo>
                  <a:lnTo>
                    <a:pt x="2603830" y="934795"/>
                  </a:lnTo>
                  <a:lnTo>
                    <a:pt x="2766994" y="778429"/>
                  </a:lnTo>
                  <a:lnTo>
                    <a:pt x="2919961" y="618664"/>
                  </a:lnTo>
                  <a:lnTo>
                    <a:pt x="3028737" y="489493"/>
                  </a:lnTo>
                  <a:lnTo>
                    <a:pt x="3113719" y="380716"/>
                  </a:lnTo>
                  <a:lnTo>
                    <a:pt x="3174905" y="278739"/>
                  </a:lnTo>
                  <a:lnTo>
                    <a:pt x="3191901" y="254944"/>
                  </a:lnTo>
                  <a:lnTo>
                    <a:pt x="3212297" y="227750"/>
                  </a:lnTo>
                  <a:lnTo>
                    <a:pt x="3215696" y="203955"/>
                  </a:lnTo>
                  <a:lnTo>
                    <a:pt x="3215696" y="186959"/>
                  </a:lnTo>
                  <a:lnTo>
                    <a:pt x="3208898" y="166563"/>
                  </a:lnTo>
                  <a:lnTo>
                    <a:pt x="3195301" y="142768"/>
                  </a:lnTo>
                  <a:lnTo>
                    <a:pt x="3154510" y="101977"/>
                  </a:lnTo>
                  <a:lnTo>
                    <a:pt x="3117118" y="67985"/>
                  </a:lnTo>
                  <a:lnTo>
                    <a:pt x="3100122" y="44190"/>
                  </a:lnTo>
                  <a:lnTo>
                    <a:pt x="3093323" y="23794"/>
                  </a:lnTo>
                  <a:lnTo>
                    <a:pt x="3093323" y="6798"/>
                  </a:lnTo>
                  <a:lnTo>
                    <a:pt x="3100122" y="0"/>
                  </a:lnTo>
                  <a:lnTo>
                    <a:pt x="3117118" y="3399"/>
                  </a:lnTo>
                  <a:lnTo>
                    <a:pt x="3147711" y="10197"/>
                  </a:lnTo>
                  <a:lnTo>
                    <a:pt x="3208898" y="16996"/>
                  </a:lnTo>
                  <a:lnTo>
                    <a:pt x="3280282" y="40791"/>
                  </a:lnTo>
                  <a:lnTo>
                    <a:pt x="3324473" y="61186"/>
                  </a:lnTo>
                  <a:lnTo>
                    <a:pt x="3375461" y="91780"/>
                  </a:lnTo>
                  <a:lnTo>
                    <a:pt x="3446846" y="139369"/>
                  </a:lnTo>
                  <a:lnTo>
                    <a:pt x="3491036" y="176761"/>
                  </a:lnTo>
                  <a:lnTo>
                    <a:pt x="3528428" y="214153"/>
                  </a:lnTo>
                  <a:lnTo>
                    <a:pt x="3548823" y="241347"/>
                  </a:lnTo>
                  <a:lnTo>
                    <a:pt x="3565820" y="265142"/>
                  </a:lnTo>
                  <a:lnTo>
                    <a:pt x="3569219" y="282138"/>
                  </a:lnTo>
                  <a:lnTo>
                    <a:pt x="3569219" y="299134"/>
                  </a:lnTo>
                  <a:lnTo>
                    <a:pt x="3565820" y="322929"/>
                  </a:lnTo>
                  <a:lnTo>
                    <a:pt x="3548823" y="346724"/>
                  </a:lnTo>
                  <a:lnTo>
                    <a:pt x="3514831" y="367119"/>
                  </a:lnTo>
                  <a:lnTo>
                    <a:pt x="3467241" y="387515"/>
                  </a:lnTo>
                  <a:lnTo>
                    <a:pt x="3423051" y="411310"/>
                  </a:lnTo>
                  <a:lnTo>
                    <a:pt x="3334670" y="475895"/>
                  </a:lnTo>
                  <a:lnTo>
                    <a:pt x="3266685" y="540481"/>
                  </a:lnTo>
                  <a:lnTo>
                    <a:pt x="3178304" y="639060"/>
                  </a:lnTo>
                  <a:lnTo>
                    <a:pt x="3134114" y="686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DA3FBE61-0767-4D7A-81E1-7DA28CBCB046}"/>
                </a:ext>
              </a:extLst>
            </p:cNvPr>
            <p:cNvSpPr/>
            <p:nvPr/>
          </p:nvSpPr>
          <p:spPr>
            <a:xfrm>
              <a:off x="4386263" y="4211638"/>
              <a:ext cx="1971675" cy="1701800"/>
            </a:xfrm>
            <a:custGeom>
              <a:avLst/>
              <a:gdLst>
                <a:gd name="connsiteX0" fmla="*/ 1133475 w 1971675"/>
                <a:gd name="connsiteY0" fmla="*/ 211932 h 1700213"/>
                <a:gd name="connsiteX1" fmla="*/ 904875 w 1971675"/>
                <a:gd name="connsiteY1" fmla="*/ 235744 h 1700213"/>
                <a:gd name="connsiteX2" fmla="*/ 657225 w 1971675"/>
                <a:gd name="connsiteY2" fmla="*/ 261938 h 1700213"/>
                <a:gd name="connsiteX3" fmla="*/ 411956 w 1971675"/>
                <a:gd name="connsiteY3" fmla="*/ 290513 h 1700213"/>
                <a:gd name="connsiteX4" fmla="*/ 121443 w 1971675"/>
                <a:gd name="connsiteY4" fmla="*/ 326232 h 1700213"/>
                <a:gd name="connsiteX5" fmla="*/ 11906 w 1971675"/>
                <a:gd name="connsiteY5" fmla="*/ 340519 h 1700213"/>
                <a:gd name="connsiteX6" fmla="*/ 0 w 1971675"/>
                <a:gd name="connsiteY6" fmla="*/ 178594 h 1700213"/>
                <a:gd name="connsiteX7" fmla="*/ 152400 w 1971675"/>
                <a:gd name="connsiteY7" fmla="*/ 169069 h 1700213"/>
                <a:gd name="connsiteX8" fmla="*/ 397668 w 1971675"/>
                <a:gd name="connsiteY8" fmla="*/ 145257 h 1700213"/>
                <a:gd name="connsiteX9" fmla="*/ 707231 w 1971675"/>
                <a:gd name="connsiteY9" fmla="*/ 114300 h 1700213"/>
                <a:gd name="connsiteX10" fmla="*/ 1064418 w 1971675"/>
                <a:gd name="connsiteY10" fmla="*/ 76200 h 1700213"/>
                <a:gd name="connsiteX11" fmla="*/ 1428750 w 1971675"/>
                <a:gd name="connsiteY11" fmla="*/ 33338 h 1700213"/>
                <a:gd name="connsiteX12" fmla="*/ 1681162 w 1971675"/>
                <a:gd name="connsiteY12" fmla="*/ 0 h 1700213"/>
                <a:gd name="connsiteX13" fmla="*/ 1695450 w 1971675"/>
                <a:gd name="connsiteY13" fmla="*/ 0 h 1700213"/>
                <a:gd name="connsiteX14" fmla="*/ 1714500 w 1971675"/>
                <a:gd name="connsiteY14" fmla="*/ 4763 h 1700213"/>
                <a:gd name="connsiteX15" fmla="*/ 1750218 w 1971675"/>
                <a:gd name="connsiteY15" fmla="*/ 23813 h 1700213"/>
                <a:gd name="connsiteX16" fmla="*/ 1797843 w 1971675"/>
                <a:gd name="connsiteY16" fmla="*/ 47625 h 1700213"/>
                <a:gd name="connsiteX17" fmla="*/ 1828800 w 1971675"/>
                <a:gd name="connsiteY17" fmla="*/ 61913 h 1700213"/>
                <a:gd name="connsiteX18" fmla="*/ 1845468 w 1971675"/>
                <a:gd name="connsiteY18" fmla="*/ 73819 h 1700213"/>
                <a:gd name="connsiteX19" fmla="*/ 1900237 w 1971675"/>
                <a:gd name="connsiteY19" fmla="*/ 111919 h 1700213"/>
                <a:gd name="connsiteX20" fmla="*/ 1933575 w 1971675"/>
                <a:gd name="connsiteY20" fmla="*/ 142875 h 1700213"/>
                <a:gd name="connsiteX21" fmla="*/ 1957387 w 1971675"/>
                <a:gd name="connsiteY21" fmla="*/ 166688 h 1700213"/>
                <a:gd name="connsiteX22" fmla="*/ 1966912 w 1971675"/>
                <a:gd name="connsiteY22" fmla="*/ 185738 h 1700213"/>
                <a:gd name="connsiteX23" fmla="*/ 1971675 w 1971675"/>
                <a:gd name="connsiteY23" fmla="*/ 200025 h 1700213"/>
                <a:gd name="connsiteX24" fmla="*/ 1971675 w 1971675"/>
                <a:gd name="connsiteY24" fmla="*/ 211932 h 1700213"/>
                <a:gd name="connsiteX25" fmla="*/ 1962150 w 1971675"/>
                <a:gd name="connsiteY25" fmla="*/ 230982 h 1700213"/>
                <a:gd name="connsiteX26" fmla="*/ 1947862 w 1971675"/>
                <a:gd name="connsiteY26" fmla="*/ 240507 h 1700213"/>
                <a:gd name="connsiteX27" fmla="*/ 1933575 w 1971675"/>
                <a:gd name="connsiteY27" fmla="*/ 254794 h 1700213"/>
                <a:gd name="connsiteX28" fmla="*/ 1916906 w 1971675"/>
                <a:gd name="connsiteY28" fmla="*/ 278607 h 1700213"/>
                <a:gd name="connsiteX29" fmla="*/ 1902618 w 1971675"/>
                <a:gd name="connsiteY29" fmla="*/ 314325 h 1700213"/>
                <a:gd name="connsiteX30" fmla="*/ 1897856 w 1971675"/>
                <a:gd name="connsiteY30" fmla="*/ 395288 h 1700213"/>
                <a:gd name="connsiteX31" fmla="*/ 1885950 w 1971675"/>
                <a:gd name="connsiteY31" fmla="*/ 635794 h 1700213"/>
                <a:gd name="connsiteX32" fmla="*/ 1871662 w 1971675"/>
                <a:gd name="connsiteY32" fmla="*/ 914400 h 1700213"/>
                <a:gd name="connsiteX33" fmla="*/ 1854993 w 1971675"/>
                <a:gd name="connsiteY33" fmla="*/ 1200150 h 1700213"/>
                <a:gd name="connsiteX34" fmla="*/ 1850231 w 1971675"/>
                <a:gd name="connsiteY34" fmla="*/ 1300163 h 1700213"/>
                <a:gd name="connsiteX35" fmla="*/ 1843087 w 1971675"/>
                <a:gd name="connsiteY35" fmla="*/ 1352550 h 1700213"/>
                <a:gd name="connsiteX36" fmla="*/ 1831181 w 1971675"/>
                <a:gd name="connsiteY36" fmla="*/ 1414463 h 1700213"/>
                <a:gd name="connsiteX37" fmla="*/ 1809750 w 1971675"/>
                <a:gd name="connsiteY37" fmla="*/ 1490663 h 1700213"/>
                <a:gd name="connsiteX38" fmla="*/ 1776412 w 1971675"/>
                <a:gd name="connsiteY38" fmla="*/ 1581150 h 1700213"/>
                <a:gd name="connsiteX39" fmla="*/ 1750218 w 1971675"/>
                <a:gd name="connsiteY39" fmla="*/ 1652588 h 1700213"/>
                <a:gd name="connsiteX40" fmla="*/ 1740693 w 1971675"/>
                <a:gd name="connsiteY40" fmla="*/ 1671638 h 1700213"/>
                <a:gd name="connsiteX41" fmla="*/ 1721643 w 1971675"/>
                <a:gd name="connsiteY41" fmla="*/ 1685925 h 1700213"/>
                <a:gd name="connsiteX42" fmla="*/ 1702593 w 1971675"/>
                <a:gd name="connsiteY42" fmla="*/ 1695450 h 1700213"/>
                <a:gd name="connsiteX43" fmla="*/ 1678781 w 1971675"/>
                <a:gd name="connsiteY43" fmla="*/ 1700213 h 1700213"/>
                <a:gd name="connsiteX44" fmla="*/ 1654968 w 1971675"/>
                <a:gd name="connsiteY44" fmla="*/ 1693069 h 1700213"/>
                <a:gd name="connsiteX45" fmla="*/ 1635918 w 1971675"/>
                <a:gd name="connsiteY45" fmla="*/ 1678782 h 1700213"/>
                <a:gd name="connsiteX46" fmla="*/ 1619250 w 1971675"/>
                <a:gd name="connsiteY46" fmla="*/ 1657350 h 1700213"/>
                <a:gd name="connsiteX47" fmla="*/ 1609725 w 1971675"/>
                <a:gd name="connsiteY47" fmla="*/ 1631157 h 1700213"/>
                <a:gd name="connsiteX48" fmla="*/ 1604962 w 1971675"/>
                <a:gd name="connsiteY48" fmla="*/ 1597819 h 1700213"/>
                <a:gd name="connsiteX49" fmla="*/ 1607343 w 1971675"/>
                <a:gd name="connsiteY49" fmla="*/ 1378744 h 1700213"/>
                <a:gd name="connsiteX50" fmla="*/ 1619250 w 1971675"/>
                <a:gd name="connsiteY50" fmla="*/ 1188244 h 1700213"/>
                <a:gd name="connsiteX51" fmla="*/ 1626393 w 1971675"/>
                <a:gd name="connsiteY51" fmla="*/ 1066800 h 1700213"/>
                <a:gd name="connsiteX52" fmla="*/ 1628775 w 1971675"/>
                <a:gd name="connsiteY52" fmla="*/ 942975 h 1700213"/>
                <a:gd name="connsiteX53" fmla="*/ 1631156 w 1971675"/>
                <a:gd name="connsiteY53" fmla="*/ 797719 h 1700213"/>
                <a:gd name="connsiteX54" fmla="*/ 1631156 w 1971675"/>
                <a:gd name="connsiteY54" fmla="*/ 573882 h 1700213"/>
                <a:gd name="connsiteX55" fmla="*/ 1631156 w 1971675"/>
                <a:gd name="connsiteY55" fmla="*/ 323850 h 1700213"/>
                <a:gd name="connsiteX56" fmla="*/ 1631156 w 1971675"/>
                <a:gd name="connsiteY56" fmla="*/ 230982 h 1700213"/>
                <a:gd name="connsiteX57" fmla="*/ 1628775 w 1971675"/>
                <a:gd name="connsiteY57" fmla="*/ 221457 h 1700213"/>
                <a:gd name="connsiteX58" fmla="*/ 1624012 w 1971675"/>
                <a:gd name="connsiteY58" fmla="*/ 209550 h 1700213"/>
                <a:gd name="connsiteX59" fmla="*/ 1612106 w 1971675"/>
                <a:gd name="connsiteY59" fmla="*/ 195263 h 1700213"/>
                <a:gd name="connsiteX60" fmla="*/ 1590675 w 1971675"/>
                <a:gd name="connsiteY60" fmla="*/ 183357 h 1700213"/>
                <a:gd name="connsiteX61" fmla="*/ 1559718 w 1971675"/>
                <a:gd name="connsiteY61" fmla="*/ 178594 h 1700213"/>
                <a:gd name="connsiteX62" fmla="*/ 1483518 w 1971675"/>
                <a:gd name="connsiteY62" fmla="*/ 183357 h 1700213"/>
                <a:gd name="connsiteX63" fmla="*/ 1343025 w 1971675"/>
                <a:gd name="connsiteY63" fmla="*/ 192882 h 1700213"/>
                <a:gd name="connsiteX64" fmla="*/ 1133475 w 1971675"/>
                <a:gd name="connsiteY64" fmla="*/ 211932 h 170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71675" h="1700213">
                  <a:moveTo>
                    <a:pt x="1133475" y="211932"/>
                  </a:moveTo>
                  <a:lnTo>
                    <a:pt x="904875" y="235744"/>
                  </a:lnTo>
                  <a:lnTo>
                    <a:pt x="657225" y="261938"/>
                  </a:lnTo>
                  <a:lnTo>
                    <a:pt x="411956" y="290513"/>
                  </a:lnTo>
                  <a:lnTo>
                    <a:pt x="121443" y="326232"/>
                  </a:lnTo>
                  <a:lnTo>
                    <a:pt x="11906" y="340519"/>
                  </a:lnTo>
                  <a:lnTo>
                    <a:pt x="0" y="178594"/>
                  </a:lnTo>
                  <a:lnTo>
                    <a:pt x="152400" y="169069"/>
                  </a:lnTo>
                  <a:lnTo>
                    <a:pt x="397668" y="145257"/>
                  </a:lnTo>
                  <a:lnTo>
                    <a:pt x="707231" y="114300"/>
                  </a:lnTo>
                  <a:lnTo>
                    <a:pt x="1064418" y="76200"/>
                  </a:lnTo>
                  <a:lnTo>
                    <a:pt x="1428750" y="33338"/>
                  </a:lnTo>
                  <a:lnTo>
                    <a:pt x="1681162" y="0"/>
                  </a:lnTo>
                  <a:lnTo>
                    <a:pt x="1695450" y="0"/>
                  </a:lnTo>
                  <a:lnTo>
                    <a:pt x="1714500" y="4763"/>
                  </a:lnTo>
                  <a:lnTo>
                    <a:pt x="1750218" y="23813"/>
                  </a:lnTo>
                  <a:lnTo>
                    <a:pt x="1797843" y="47625"/>
                  </a:lnTo>
                  <a:lnTo>
                    <a:pt x="1828800" y="61913"/>
                  </a:lnTo>
                  <a:lnTo>
                    <a:pt x="1845468" y="73819"/>
                  </a:lnTo>
                  <a:lnTo>
                    <a:pt x="1900237" y="111919"/>
                  </a:lnTo>
                  <a:lnTo>
                    <a:pt x="1933575" y="142875"/>
                  </a:lnTo>
                  <a:lnTo>
                    <a:pt x="1957387" y="166688"/>
                  </a:lnTo>
                  <a:lnTo>
                    <a:pt x="1966912" y="185738"/>
                  </a:lnTo>
                  <a:lnTo>
                    <a:pt x="1971675" y="200025"/>
                  </a:lnTo>
                  <a:lnTo>
                    <a:pt x="1971675" y="211932"/>
                  </a:lnTo>
                  <a:lnTo>
                    <a:pt x="1962150" y="230982"/>
                  </a:lnTo>
                  <a:lnTo>
                    <a:pt x="1947862" y="240507"/>
                  </a:lnTo>
                  <a:lnTo>
                    <a:pt x="1933575" y="254794"/>
                  </a:lnTo>
                  <a:lnTo>
                    <a:pt x="1916906" y="278607"/>
                  </a:lnTo>
                  <a:lnTo>
                    <a:pt x="1902618" y="314325"/>
                  </a:lnTo>
                  <a:lnTo>
                    <a:pt x="1897856" y="395288"/>
                  </a:lnTo>
                  <a:lnTo>
                    <a:pt x="1885950" y="635794"/>
                  </a:lnTo>
                  <a:lnTo>
                    <a:pt x="1871662" y="914400"/>
                  </a:lnTo>
                  <a:lnTo>
                    <a:pt x="1854993" y="1200150"/>
                  </a:lnTo>
                  <a:lnTo>
                    <a:pt x="1850231" y="1300163"/>
                  </a:lnTo>
                  <a:lnTo>
                    <a:pt x="1843087" y="1352550"/>
                  </a:lnTo>
                  <a:lnTo>
                    <a:pt x="1831181" y="1414463"/>
                  </a:lnTo>
                  <a:lnTo>
                    <a:pt x="1809750" y="1490663"/>
                  </a:lnTo>
                  <a:lnTo>
                    <a:pt x="1776412" y="1581150"/>
                  </a:lnTo>
                  <a:lnTo>
                    <a:pt x="1750218" y="1652588"/>
                  </a:lnTo>
                  <a:lnTo>
                    <a:pt x="1740693" y="1671638"/>
                  </a:lnTo>
                  <a:lnTo>
                    <a:pt x="1721643" y="1685925"/>
                  </a:lnTo>
                  <a:lnTo>
                    <a:pt x="1702593" y="1695450"/>
                  </a:lnTo>
                  <a:lnTo>
                    <a:pt x="1678781" y="1700213"/>
                  </a:lnTo>
                  <a:lnTo>
                    <a:pt x="1654968" y="1693069"/>
                  </a:lnTo>
                  <a:lnTo>
                    <a:pt x="1635918" y="1678782"/>
                  </a:lnTo>
                  <a:lnTo>
                    <a:pt x="1619250" y="1657350"/>
                  </a:lnTo>
                  <a:lnTo>
                    <a:pt x="1609725" y="1631157"/>
                  </a:lnTo>
                  <a:lnTo>
                    <a:pt x="1604962" y="1597819"/>
                  </a:lnTo>
                  <a:cubicBezTo>
                    <a:pt x="1605756" y="1524794"/>
                    <a:pt x="1606549" y="1451769"/>
                    <a:pt x="1607343" y="1378744"/>
                  </a:cubicBezTo>
                  <a:lnTo>
                    <a:pt x="1619250" y="1188244"/>
                  </a:lnTo>
                  <a:lnTo>
                    <a:pt x="1626393" y="1066800"/>
                  </a:lnTo>
                  <a:lnTo>
                    <a:pt x="1628775" y="942975"/>
                  </a:lnTo>
                  <a:cubicBezTo>
                    <a:pt x="1629569" y="894556"/>
                    <a:pt x="1630362" y="846138"/>
                    <a:pt x="1631156" y="797719"/>
                  </a:cubicBezTo>
                  <a:lnTo>
                    <a:pt x="1631156" y="573882"/>
                  </a:lnTo>
                  <a:lnTo>
                    <a:pt x="1631156" y="323850"/>
                  </a:lnTo>
                  <a:lnTo>
                    <a:pt x="1631156" y="230982"/>
                  </a:lnTo>
                  <a:lnTo>
                    <a:pt x="1628775" y="221457"/>
                  </a:lnTo>
                  <a:lnTo>
                    <a:pt x="1624012" y="209550"/>
                  </a:lnTo>
                  <a:lnTo>
                    <a:pt x="1612106" y="195263"/>
                  </a:lnTo>
                  <a:lnTo>
                    <a:pt x="1590675" y="183357"/>
                  </a:lnTo>
                  <a:lnTo>
                    <a:pt x="1559718" y="178594"/>
                  </a:lnTo>
                  <a:lnTo>
                    <a:pt x="1483518" y="183357"/>
                  </a:lnTo>
                  <a:lnTo>
                    <a:pt x="1343025" y="192882"/>
                  </a:lnTo>
                  <a:lnTo>
                    <a:pt x="113347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22D2C915-7128-4845-B310-B72132139DE9}"/>
                </a:ext>
              </a:extLst>
            </p:cNvPr>
            <p:cNvSpPr/>
            <p:nvPr/>
          </p:nvSpPr>
          <p:spPr>
            <a:xfrm>
              <a:off x="4414838" y="4857750"/>
              <a:ext cx="1695450" cy="319088"/>
            </a:xfrm>
            <a:custGeom>
              <a:avLst/>
              <a:gdLst>
                <a:gd name="connsiteX0" fmla="*/ 1238250 w 1695450"/>
                <a:gd name="connsiteY0" fmla="*/ 204788 h 319088"/>
                <a:gd name="connsiteX1" fmla="*/ 881062 w 1695450"/>
                <a:gd name="connsiteY1" fmla="*/ 233363 h 319088"/>
                <a:gd name="connsiteX2" fmla="*/ 621506 w 1695450"/>
                <a:gd name="connsiteY2" fmla="*/ 257175 h 319088"/>
                <a:gd name="connsiteX3" fmla="*/ 330993 w 1695450"/>
                <a:gd name="connsiteY3" fmla="*/ 285750 h 319088"/>
                <a:gd name="connsiteX4" fmla="*/ 4762 w 1695450"/>
                <a:gd name="connsiteY4" fmla="*/ 319088 h 319088"/>
                <a:gd name="connsiteX5" fmla="*/ 0 w 1695450"/>
                <a:gd name="connsiteY5" fmla="*/ 161925 h 319088"/>
                <a:gd name="connsiteX6" fmla="*/ 233362 w 1695450"/>
                <a:gd name="connsiteY6" fmla="*/ 135731 h 319088"/>
                <a:gd name="connsiteX7" fmla="*/ 452437 w 1695450"/>
                <a:gd name="connsiteY7" fmla="*/ 107156 h 319088"/>
                <a:gd name="connsiteX8" fmla="*/ 731043 w 1695450"/>
                <a:gd name="connsiteY8" fmla="*/ 73819 h 319088"/>
                <a:gd name="connsiteX9" fmla="*/ 1023937 w 1695450"/>
                <a:gd name="connsiteY9" fmla="*/ 38100 h 319088"/>
                <a:gd name="connsiteX10" fmla="*/ 1340643 w 1695450"/>
                <a:gd name="connsiteY10" fmla="*/ 4763 h 319088"/>
                <a:gd name="connsiteX11" fmla="*/ 1381125 w 1695450"/>
                <a:gd name="connsiteY11" fmla="*/ 0 h 319088"/>
                <a:gd name="connsiteX12" fmla="*/ 1452562 w 1695450"/>
                <a:gd name="connsiteY12" fmla="*/ 4763 h 319088"/>
                <a:gd name="connsiteX13" fmla="*/ 1695450 w 1695450"/>
                <a:gd name="connsiteY13" fmla="*/ 33338 h 319088"/>
                <a:gd name="connsiteX14" fmla="*/ 1693068 w 1695450"/>
                <a:gd name="connsiteY14" fmla="*/ 176213 h 319088"/>
                <a:gd name="connsiteX15" fmla="*/ 1443037 w 1695450"/>
                <a:gd name="connsiteY15" fmla="*/ 190500 h 319088"/>
                <a:gd name="connsiteX16" fmla="*/ 1238250 w 1695450"/>
                <a:gd name="connsiteY16" fmla="*/ 2047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5450" h="319088">
                  <a:moveTo>
                    <a:pt x="1238250" y="204788"/>
                  </a:moveTo>
                  <a:lnTo>
                    <a:pt x="881062" y="233363"/>
                  </a:lnTo>
                  <a:lnTo>
                    <a:pt x="621506" y="257175"/>
                  </a:lnTo>
                  <a:lnTo>
                    <a:pt x="330993" y="285750"/>
                  </a:lnTo>
                  <a:lnTo>
                    <a:pt x="4762" y="319088"/>
                  </a:lnTo>
                  <a:lnTo>
                    <a:pt x="0" y="161925"/>
                  </a:lnTo>
                  <a:lnTo>
                    <a:pt x="233362" y="135731"/>
                  </a:lnTo>
                  <a:lnTo>
                    <a:pt x="452437" y="107156"/>
                  </a:lnTo>
                  <a:lnTo>
                    <a:pt x="731043" y="73819"/>
                  </a:lnTo>
                  <a:lnTo>
                    <a:pt x="1023937" y="38100"/>
                  </a:lnTo>
                  <a:lnTo>
                    <a:pt x="1340643" y="4763"/>
                  </a:lnTo>
                  <a:lnTo>
                    <a:pt x="1381125" y="0"/>
                  </a:lnTo>
                  <a:lnTo>
                    <a:pt x="1452562" y="4763"/>
                  </a:lnTo>
                  <a:lnTo>
                    <a:pt x="1695450" y="33338"/>
                  </a:lnTo>
                  <a:lnTo>
                    <a:pt x="1693068" y="176213"/>
                  </a:lnTo>
                  <a:lnTo>
                    <a:pt x="1443037" y="190500"/>
                  </a:lnTo>
                  <a:lnTo>
                    <a:pt x="1238250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8161D63C-E669-48B9-8340-BEA18A493850}"/>
                </a:ext>
              </a:extLst>
            </p:cNvPr>
            <p:cNvSpPr/>
            <p:nvPr/>
          </p:nvSpPr>
          <p:spPr>
            <a:xfrm>
              <a:off x="4429125" y="5572125"/>
              <a:ext cx="1630363" cy="333375"/>
            </a:xfrm>
            <a:custGeom>
              <a:avLst/>
              <a:gdLst>
                <a:gd name="connsiteX0" fmla="*/ 1300163 w 1631156"/>
                <a:gd name="connsiteY0" fmla="*/ 7144 h 333375"/>
                <a:gd name="connsiteX1" fmla="*/ 897731 w 1631156"/>
                <a:gd name="connsiteY1" fmla="*/ 45244 h 333375"/>
                <a:gd name="connsiteX2" fmla="*/ 595313 w 1631156"/>
                <a:gd name="connsiteY2" fmla="*/ 71438 h 333375"/>
                <a:gd name="connsiteX3" fmla="*/ 361950 w 1631156"/>
                <a:gd name="connsiteY3" fmla="*/ 90488 h 333375"/>
                <a:gd name="connsiteX4" fmla="*/ 178594 w 1631156"/>
                <a:gd name="connsiteY4" fmla="*/ 104775 h 333375"/>
                <a:gd name="connsiteX5" fmla="*/ 0 w 1631156"/>
                <a:gd name="connsiteY5" fmla="*/ 116681 h 333375"/>
                <a:gd name="connsiteX6" fmla="*/ 2381 w 1631156"/>
                <a:gd name="connsiteY6" fmla="*/ 233363 h 333375"/>
                <a:gd name="connsiteX7" fmla="*/ 114300 w 1631156"/>
                <a:gd name="connsiteY7" fmla="*/ 254794 h 333375"/>
                <a:gd name="connsiteX8" fmla="*/ 176213 w 1631156"/>
                <a:gd name="connsiteY8" fmla="*/ 264319 h 333375"/>
                <a:gd name="connsiteX9" fmla="*/ 228600 w 1631156"/>
                <a:gd name="connsiteY9" fmla="*/ 266700 h 333375"/>
                <a:gd name="connsiteX10" fmla="*/ 261938 w 1631156"/>
                <a:gd name="connsiteY10" fmla="*/ 261938 h 333375"/>
                <a:gd name="connsiteX11" fmla="*/ 442913 w 1631156"/>
                <a:gd name="connsiteY11" fmla="*/ 240506 h 333375"/>
                <a:gd name="connsiteX12" fmla="*/ 654844 w 1631156"/>
                <a:gd name="connsiteY12" fmla="*/ 219075 h 333375"/>
                <a:gd name="connsiteX13" fmla="*/ 845344 w 1631156"/>
                <a:gd name="connsiteY13" fmla="*/ 197644 h 333375"/>
                <a:gd name="connsiteX14" fmla="*/ 1083469 w 1631156"/>
                <a:gd name="connsiteY14" fmla="*/ 176213 h 333375"/>
                <a:gd name="connsiteX15" fmla="*/ 1333500 w 1631156"/>
                <a:gd name="connsiteY15" fmla="*/ 159544 h 333375"/>
                <a:gd name="connsiteX16" fmla="*/ 1431131 w 1631156"/>
                <a:gd name="connsiteY16" fmla="*/ 157163 h 333375"/>
                <a:gd name="connsiteX17" fmla="*/ 1473994 w 1631156"/>
                <a:gd name="connsiteY17" fmla="*/ 166688 h 333375"/>
                <a:gd name="connsiteX18" fmla="*/ 1507331 w 1631156"/>
                <a:gd name="connsiteY18" fmla="*/ 178594 h 333375"/>
                <a:gd name="connsiteX19" fmla="*/ 1531144 w 1631156"/>
                <a:gd name="connsiteY19" fmla="*/ 188119 h 333375"/>
                <a:gd name="connsiteX20" fmla="*/ 1545431 w 1631156"/>
                <a:gd name="connsiteY20" fmla="*/ 204788 h 333375"/>
                <a:gd name="connsiteX21" fmla="*/ 1557338 w 1631156"/>
                <a:gd name="connsiteY21" fmla="*/ 233363 h 333375"/>
                <a:gd name="connsiteX22" fmla="*/ 1566863 w 1631156"/>
                <a:gd name="connsiteY22" fmla="*/ 271463 h 333375"/>
                <a:gd name="connsiteX23" fmla="*/ 1581150 w 1631156"/>
                <a:gd name="connsiteY23" fmla="*/ 302419 h 333375"/>
                <a:gd name="connsiteX24" fmla="*/ 1609725 w 1631156"/>
                <a:gd name="connsiteY24" fmla="*/ 326231 h 333375"/>
                <a:gd name="connsiteX25" fmla="*/ 1631156 w 1631156"/>
                <a:gd name="connsiteY25" fmla="*/ 333375 h 333375"/>
                <a:gd name="connsiteX26" fmla="*/ 1621631 w 1631156"/>
                <a:gd name="connsiteY26" fmla="*/ 0 h 333375"/>
                <a:gd name="connsiteX27" fmla="*/ 1462088 w 1631156"/>
                <a:gd name="connsiteY27" fmla="*/ 0 h 333375"/>
                <a:gd name="connsiteX28" fmla="*/ 1357313 w 1631156"/>
                <a:gd name="connsiteY28" fmla="*/ 0 h 333375"/>
                <a:gd name="connsiteX29" fmla="*/ 1300163 w 1631156"/>
                <a:gd name="connsiteY29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1156" h="333375">
                  <a:moveTo>
                    <a:pt x="1300163" y="7144"/>
                  </a:moveTo>
                  <a:lnTo>
                    <a:pt x="897731" y="45244"/>
                  </a:lnTo>
                  <a:lnTo>
                    <a:pt x="595313" y="71438"/>
                  </a:lnTo>
                  <a:lnTo>
                    <a:pt x="361950" y="90488"/>
                  </a:lnTo>
                  <a:lnTo>
                    <a:pt x="178594" y="104775"/>
                  </a:lnTo>
                  <a:lnTo>
                    <a:pt x="0" y="116681"/>
                  </a:lnTo>
                  <a:cubicBezTo>
                    <a:pt x="794" y="155575"/>
                    <a:pt x="1587" y="194469"/>
                    <a:pt x="2381" y="233363"/>
                  </a:cubicBezTo>
                  <a:lnTo>
                    <a:pt x="114300" y="254794"/>
                  </a:lnTo>
                  <a:lnTo>
                    <a:pt x="176213" y="264319"/>
                  </a:lnTo>
                  <a:lnTo>
                    <a:pt x="228600" y="266700"/>
                  </a:lnTo>
                  <a:lnTo>
                    <a:pt x="261938" y="261938"/>
                  </a:lnTo>
                  <a:lnTo>
                    <a:pt x="442913" y="240506"/>
                  </a:lnTo>
                  <a:lnTo>
                    <a:pt x="654844" y="219075"/>
                  </a:lnTo>
                  <a:lnTo>
                    <a:pt x="845344" y="197644"/>
                  </a:lnTo>
                  <a:lnTo>
                    <a:pt x="1083469" y="176213"/>
                  </a:lnTo>
                  <a:lnTo>
                    <a:pt x="1333500" y="159544"/>
                  </a:lnTo>
                  <a:lnTo>
                    <a:pt x="1431131" y="157163"/>
                  </a:lnTo>
                  <a:lnTo>
                    <a:pt x="1473994" y="166688"/>
                  </a:lnTo>
                  <a:lnTo>
                    <a:pt x="1507331" y="178594"/>
                  </a:lnTo>
                  <a:lnTo>
                    <a:pt x="1531144" y="188119"/>
                  </a:lnTo>
                  <a:lnTo>
                    <a:pt x="1545431" y="204788"/>
                  </a:lnTo>
                  <a:lnTo>
                    <a:pt x="1557338" y="233363"/>
                  </a:lnTo>
                  <a:lnTo>
                    <a:pt x="1566863" y="271463"/>
                  </a:lnTo>
                  <a:lnTo>
                    <a:pt x="1581150" y="302419"/>
                  </a:lnTo>
                  <a:lnTo>
                    <a:pt x="1609725" y="326231"/>
                  </a:lnTo>
                  <a:lnTo>
                    <a:pt x="1631156" y="333375"/>
                  </a:lnTo>
                  <a:lnTo>
                    <a:pt x="1621631" y="0"/>
                  </a:lnTo>
                  <a:lnTo>
                    <a:pt x="1462088" y="0"/>
                  </a:lnTo>
                  <a:lnTo>
                    <a:pt x="1357313" y="0"/>
                  </a:lnTo>
                  <a:lnTo>
                    <a:pt x="1300163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546" name="グループ化 1">
            <a:extLst>
              <a:ext uri="{FF2B5EF4-FFF2-40B4-BE49-F238E27FC236}">
                <a16:creationId xmlns:a16="http://schemas.microsoft.com/office/drawing/2014/main" id="{DDD32E49-62CF-4CBB-956C-896F362F56F6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533525"/>
            <a:ext cx="4187825" cy="4510088"/>
            <a:chOff x="2811463" y="1533525"/>
            <a:chExt cx="4187825" cy="4510088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26E9F115-B7D4-45A8-8927-8A8BDDA30F35}"/>
                </a:ext>
              </a:extLst>
            </p:cNvPr>
            <p:cNvSpPr/>
            <p:nvPr/>
          </p:nvSpPr>
          <p:spPr>
            <a:xfrm>
              <a:off x="2901950" y="1635125"/>
              <a:ext cx="1758950" cy="2298700"/>
            </a:xfrm>
            <a:custGeom>
              <a:avLst/>
              <a:gdLst>
                <a:gd name="connsiteX0" fmla="*/ 1362075 w 1758950"/>
                <a:gd name="connsiteY0" fmla="*/ 1111250 h 2298700"/>
                <a:gd name="connsiteX1" fmla="*/ 1374775 w 1758950"/>
                <a:gd name="connsiteY1" fmla="*/ 327025 h 2298700"/>
                <a:gd name="connsiteX2" fmla="*/ 1371600 w 1758950"/>
                <a:gd name="connsiteY2" fmla="*/ 307975 h 2298700"/>
                <a:gd name="connsiteX3" fmla="*/ 1358900 w 1758950"/>
                <a:gd name="connsiteY3" fmla="*/ 279400 h 2298700"/>
                <a:gd name="connsiteX4" fmla="*/ 1349375 w 1758950"/>
                <a:gd name="connsiteY4" fmla="*/ 263525 h 2298700"/>
                <a:gd name="connsiteX5" fmla="*/ 1339850 w 1758950"/>
                <a:gd name="connsiteY5" fmla="*/ 254000 h 2298700"/>
                <a:gd name="connsiteX6" fmla="*/ 1323975 w 1758950"/>
                <a:gd name="connsiteY6" fmla="*/ 241300 h 2298700"/>
                <a:gd name="connsiteX7" fmla="*/ 1314450 w 1758950"/>
                <a:gd name="connsiteY7" fmla="*/ 234950 h 2298700"/>
                <a:gd name="connsiteX8" fmla="*/ 1282700 w 1758950"/>
                <a:gd name="connsiteY8" fmla="*/ 231775 h 2298700"/>
                <a:gd name="connsiteX9" fmla="*/ 1146175 w 1758950"/>
                <a:gd name="connsiteY9" fmla="*/ 273050 h 2298700"/>
                <a:gd name="connsiteX10" fmla="*/ 914400 w 1758950"/>
                <a:gd name="connsiteY10" fmla="*/ 336550 h 2298700"/>
                <a:gd name="connsiteX11" fmla="*/ 638175 w 1758950"/>
                <a:gd name="connsiteY11" fmla="*/ 415925 h 2298700"/>
                <a:gd name="connsiteX12" fmla="*/ 527050 w 1758950"/>
                <a:gd name="connsiteY12" fmla="*/ 447675 h 2298700"/>
                <a:gd name="connsiteX13" fmla="*/ 463550 w 1758950"/>
                <a:gd name="connsiteY13" fmla="*/ 469900 h 2298700"/>
                <a:gd name="connsiteX14" fmla="*/ 400050 w 1758950"/>
                <a:gd name="connsiteY14" fmla="*/ 498475 h 2298700"/>
                <a:gd name="connsiteX15" fmla="*/ 371475 w 1758950"/>
                <a:gd name="connsiteY15" fmla="*/ 495300 h 2298700"/>
                <a:gd name="connsiteX16" fmla="*/ 317500 w 1758950"/>
                <a:gd name="connsiteY16" fmla="*/ 482600 h 2298700"/>
                <a:gd name="connsiteX17" fmla="*/ 266700 w 1758950"/>
                <a:gd name="connsiteY17" fmla="*/ 460375 h 2298700"/>
                <a:gd name="connsiteX18" fmla="*/ 238125 w 1758950"/>
                <a:gd name="connsiteY18" fmla="*/ 441325 h 2298700"/>
                <a:gd name="connsiteX19" fmla="*/ 200025 w 1758950"/>
                <a:gd name="connsiteY19" fmla="*/ 415925 h 2298700"/>
                <a:gd name="connsiteX20" fmla="*/ 155575 w 1758950"/>
                <a:gd name="connsiteY20" fmla="*/ 374650 h 2298700"/>
                <a:gd name="connsiteX21" fmla="*/ 127000 w 1758950"/>
                <a:gd name="connsiteY21" fmla="*/ 342900 h 2298700"/>
                <a:gd name="connsiteX22" fmla="*/ 79375 w 1758950"/>
                <a:gd name="connsiteY22" fmla="*/ 288925 h 2298700"/>
                <a:gd name="connsiteX23" fmla="*/ 47625 w 1758950"/>
                <a:gd name="connsiteY23" fmla="*/ 241300 h 2298700"/>
                <a:gd name="connsiteX24" fmla="*/ 15875 w 1758950"/>
                <a:gd name="connsiteY24" fmla="*/ 193675 h 2298700"/>
                <a:gd name="connsiteX25" fmla="*/ 3175 w 1758950"/>
                <a:gd name="connsiteY25" fmla="*/ 165100 h 2298700"/>
                <a:gd name="connsiteX26" fmla="*/ 0 w 1758950"/>
                <a:gd name="connsiteY26" fmla="*/ 142875 h 2298700"/>
                <a:gd name="connsiteX27" fmla="*/ 3175 w 1758950"/>
                <a:gd name="connsiteY27" fmla="*/ 133350 h 2298700"/>
                <a:gd name="connsiteX28" fmla="*/ 12700 w 1758950"/>
                <a:gd name="connsiteY28" fmla="*/ 130175 h 2298700"/>
                <a:gd name="connsiteX29" fmla="*/ 31750 w 1758950"/>
                <a:gd name="connsiteY29" fmla="*/ 133350 h 2298700"/>
                <a:gd name="connsiteX30" fmla="*/ 66675 w 1758950"/>
                <a:gd name="connsiteY30" fmla="*/ 146050 h 2298700"/>
                <a:gd name="connsiteX31" fmla="*/ 146050 w 1758950"/>
                <a:gd name="connsiteY31" fmla="*/ 184150 h 2298700"/>
                <a:gd name="connsiteX32" fmla="*/ 212725 w 1758950"/>
                <a:gd name="connsiteY32" fmla="*/ 212725 h 2298700"/>
                <a:gd name="connsiteX33" fmla="*/ 266700 w 1758950"/>
                <a:gd name="connsiteY33" fmla="*/ 228600 h 2298700"/>
                <a:gd name="connsiteX34" fmla="*/ 307975 w 1758950"/>
                <a:gd name="connsiteY34" fmla="*/ 231775 h 2298700"/>
                <a:gd name="connsiteX35" fmla="*/ 425450 w 1758950"/>
                <a:gd name="connsiteY35" fmla="*/ 231775 h 2298700"/>
                <a:gd name="connsiteX36" fmla="*/ 533400 w 1758950"/>
                <a:gd name="connsiteY36" fmla="*/ 228600 h 2298700"/>
                <a:gd name="connsiteX37" fmla="*/ 720725 w 1758950"/>
                <a:gd name="connsiteY37" fmla="*/ 206375 h 2298700"/>
                <a:gd name="connsiteX38" fmla="*/ 885825 w 1758950"/>
                <a:gd name="connsiteY38" fmla="*/ 177800 h 2298700"/>
                <a:gd name="connsiteX39" fmla="*/ 1044575 w 1758950"/>
                <a:gd name="connsiteY39" fmla="*/ 146050 h 2298700"/>
                <a:gd name="connsiteX40" fmla="*/ 1231900 w 1758950"/>
                <a:gd name="connsiteY40" fmla="*/ 98425 h 2298700"/>
                <a:gd name="connsiteX41" fmla="*/ 1285875 w 1758950"/>
                <a:gd name="connsiteY41" fmla="*/ 82550 h 2298700"/>
                <a:gd name="connsiteX42" fmla="*/ 1346200 w 1758950"/>
                <a:gd name="connsiteY42" fmla="*/ 57150 h 2298700"/>
                <a:gd name="connsiteX43" fmla="*/ 1374775 w 1758950"/>
                <a:gd name="connsiteY43" fmla="*/ 44450 h 2298700"/>
                <a:gd name="connsiteX44" fmla="*/ 1416050 w 1758950"/>
                <a:gd name="connsiteY44" fmla="*/ 25400 h 2298700"/>
                <a:gd name="connsiteX45" fmla="*/ 1454150 w 1758950"/>
                <a:gd name="connsiteY45" fmla="*/ 0 h 2298700"/>
                <a:gd name="connsiteX46" fmla="*/ 1470025 w 1758950"/>
                <a:gd name="connsiteY46" fmla="*/ 0 h 2298700"/>
                <a:gd name="connsiteX47" fmla="*/ 1504950 w 1758950"/>
                <a:gd name="connsiteY47" fmla="*/ 12700 h 2298700"/>
                <a:gd name="connsiteX48" fmla="*/ 1555750 w 1758950"/>
                <a:gd name="connsiteY48" fmla="*/ 41275 h 2298700"/>
                <a:gd name="connsiteX49" fmla="*/ 1600200 w 1758950"/>
                <a:gd name="connsiteY49" fmla="*/ 73025 h 2298700"/>
                <a:gd name="connsiteX50" fmla="*/ 1679575 w 1758950"/>
                <a:gd name="connsiteY50" fmla="*/ 139700 h 2298700"/>
                <a:gd name="connsiteX51" fmla="*/ 1727200 w 1758950"/>
                <a:gd name="connsiteY51" fmla="*/ 180975 h 2298700"/>
                <a:gd name="connsiteX52" fmla="*/ 1752600 w 1758950"/>
                <a:gd name="connsiteY52" fmla="*/ 203200 h 2298700"/>
                <a:gd name="connsiteX53" fmla="*/ 1758950 w 1758950"/>
                <a:gd name="connsiteY53" fmla="*/ 219075 h 2298700"/>
                <a:gd name="connsiteX54" fmla="*/ 1758950 w 1758950"/>
                <a:gd name="connsiteY54" fmla="*/ 238125 h 2298700"/>
                <a:gd name="connsiteX55" fmla="*/ 1749425 w 1758950"/>
                <a:gd name="connsiteY55" fmla="*/ 266700 h 2298700"/>
                <a:gd name="connsiteX56" fmla="*/ 1724025 w 1758950"/>
                <a:gd name="connsiteY56" fmla="*/ 304800 h 2298700"/>
                <a:gd name="connsiteX57" fmla="*/ 1689100 w 1758950"/>
                <a:gd name="connsiteY57" fmla="*/ 342900 h 2298700"/>
                <a:gd name="connsiteX58" fmla="*/ 1673225 w 1758950"/>
                <a:gd name="connsiteY58" fmla="*/ 409575 h 2298700"/>
                <a:gd name="connsiteX59" fmla="*/ 1654175 w 1758950"/>
                <a:gd name="connsiteY59" fmla="*/ 508000 h 2298700"/>
                <a:gd name="connsiteX60" fmla="*/ 1631950 w 1758950"/>
                <a:gd name="connsiteY60" fmla="*/ 625475 h 2298700"/>
                <a:gd name="connsiteX61" fmla="*/ 1606550 w 1758950"/>
                <a:gd name="connsiteY61" fmla="*/ 784225 h 2298700"/>
                <a:gd name="connsiteX62" fmla="*/ 1597025 w 1758950"/>
                <a:gd name="connsiteY62" fmla="*/ 850900 h 2298700"/>
                <a:gd name="connsiteX63" fmla="*/ 1587500 w 1758950"/>
                <a:gd name="connsiteY63" fmla="*/ 1016000 h 2298700"/>
                <a:gd name="connsiteX64" fmla="*/ 1574800 w 1758950"/>
                <a:gd name="connsiteY64" fmla="*/ 1343025 h 2298700"/>
                <a:gd name="connsiteX65" fmla="*/ 1574800 w 1758950"/>
                <a:gd name="connsiteY65" fmla="*/ 1492250 h 2298700"/>
                <a:gd name="connsiteX66" fmla="*/ 1577975 w 1758950"/>
                <a:gd name="connsiteY66" fmla="*/ 1590675 h 2298700"/>
                <a:gd name="connsiteX67" fmla="*/ 1581150 w 1758950"/>
                <a:gd name="connsiteY67" fmla="*/ 1660525 h 2298700"/>
                <a:gd name="connsiteX68" fmla="*/ 1587500 w 1758950"/>
                <a:gd name="connsiteY68" fmla="*/ 1739900 h 2298700"/>
                <a:gd name="connsiteX69" fmla="*/ 1597025 w 1758950"/>
                <a:gd name="connsiteY69" fmla="*/ 1822450 h 2298700"/>
                <a:gd name="connsiteX70" fmla="*/ 1597025 w 1758950"/>
                <a:gd name="connsiteY70" fmla="*/ 1854200 h 2298700"/>
                <a:gd name="connsiteX71" fmla="*/ 1593850 w 1758950"/>
                <a:gd name="connsiteY71" fmla="*/ 1917700 h 2298700"/>
                <a:gd name="connsiteX72" fmla="*/ 1587500 w 1758950"/>
                <a:gd name="connsiteY72" fmla="*/ 1971675 h 2298700"/>
                <a:gd name="connsiteX73" fmla="*/ 1571625 w 1758950"/>
                <a:gd name="connsiteY73" fmla="*/ 2035175 h 2298700"/>
                <a:gd name="connsiteX74" fmla="*/ 1552575 w 1758950"/>
                <a:gd name="connsiteY74" fmla="*/ 2092325 h 2298700"/>
                <a:gd name="connsiteX75" fmla="*/ 1533525 w 1758950"/>
                <a:gd name="connsiteY75" fmla="*/ 2133600 h 2298700"/>
                <a:gd name="connsiteX76" fmla="*/ 1501775 w 1758950"/>
                <a:gd name="connsiteY76" fmla="*/ 2190750 h 2298700"/>
                <a:gd name="connsiteX77" fmla="*/ 1447800 w 1758950"/>
                <a:gd name="connsiteY77" fmla="*/ 2257425 h 2298700"/>
                <a:gd name="connsiteX78" fmla="*/ 1419225 w 1758950"/>
                <a:gd name="connsiteY78" fmla="*/ 2282825 h 2298700"/>
                <a:gd name="connsiteX79" fmla="*/ 1387475 w 1758950"/>
                <a:gd name="connsiteY79" fmla="*/ 2298700 h 2298700"/>
                <a:gd name="connsiteX80" fmla="*/ 1362075 w 1758950"/>
                <a:gd name="connsiteY80" fmla="*/ 2298700 h 2298700"/>
                <a:gd name="connsiteX81" fmla="*/ 1339850 w 1758950"/>
                <a:gd name="connsiteY81" fmla="*/ 2289175 h 2298700"/>
                <a:gd name="connsiteX82" fmla="*/ 1314450 w 1758950"/>
                <a:gd name="connsiteY82" fmla="*/ 2263775 h 2298700"/>
                <a:gd name="connsiteX83" fmla="*/ 1301750 w 1758950"/>
                <a:gd name="connsiteY83" fmla="*/ 2244725 h 2298700"/>
                <a:gd name="connsiteX84" fmla="*/ 1349375 w 1758950"/>
                <a:gd name="connsiteY84" fmla="*/ 1835150 h 2298700"/>
                <a:gd name="connsiteX85" fmla="*/ 1355725 w 1758950"/>
                <a:gd name="connsiteY85" fmla="*/ 1711325 h 2298700"/>
                <a:gd name="connsiteX86" fmla="*/ 1362075 w 1758950"/>
                <a:gd name="connsiteY86" fmla="*/ 1111250 h 229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758950" h="2298700">
                  <a:moveTo>
                    <a:pt x="1362075" y="1111250"/>
                  </a:moveTo>
                  <a:lnTo>
                    <a:pt x="1374775" y="327025"/>
                  </a:lnTo>
                  <a:lnTo>
                    <a:pt x="1371600" y="307975"/>
                  </a:lnTo>
                  <a:lnTo>
                    <a:pt x="1358900" y="279400"/>
                  </a:lnTo>
                  <a:lnTo>
                    <a:pt x="1349375" y="263525"/>
                  </a:lnTo>
                  <a:lnTo>
                    <a:pt x="1339850" y="254000"/>
                  </a:lnTo>
                  <a:lnTo>
                    <a:pt x="1323975" y="241300"/>
                  </a:lnTo>
                  <a:lnTo>
                    <a:pt x="1314450" y="234950"/>
                  </a:lnTo>
                  <a:lnTo>
                    <a:pt x="1282700" y="231775"/>
                  </a:lnTo>
                  <a:lnTo>
                    <a:pt x="1146175" y="273050"/>
                  </a:lnTo>
                  <a:lnTo>
                    <a:pt x="914400" y="336550"/>
                  </a:lnTo>
                  <a:lnTo>
                    <a:pt x="638175" y="415925"/>
                  </a:lnTo>
                  <a:lnTo>
                    <a:pt x="527050" y="447675"/>
                  </a:lnTo>
                  <a:lnTo>
                    <a:pt x="463550" y="469900"/>
                  </a:lnTo>
                  <a:lnTo>
                    <a:pt x="400050" y="498475"/>
                  </a:lnTo>
                  <a:lnTo>
                    <a:pt x="371475" y="495300"/>
                  </a:lnTo>
                  <a:lnTo>
                    <a:pt x="317500" y="482600"/>
                  </a:lnTo>
                  <a:lnTo>
                    <a:pt x="266700" y="460375"/>
                  </a:lnTo>
                  <a:lnTo>
                    <a:pt x="238125" y="441325"/>
                  </a:lnTo>
                  <a:lnTo>
                    <a:pt x="200025" y="415925"/>
                  </a:lnTo>
                  <a:lnTo>
                    <a:pt x="155575" y="374650"/>
                  </a:lnTo>
                  <a:lnTo>
                    <a:pt x="127000" y="342900"/>
                  </a:lnTo>
                  <a:lnTo>
                    <a:pt x="79375" y="288925"/>
                  </a:lnTo>
                  <a:lnTo>
                    <a:pt x="47625" y="241300"/>
                  </a:lnTo>
                  <a:lnTo>
                    <a:pt x="15875" y="193675"/>
                  </a:lnTo>
                  <a:lnTo>
                    <a:pt x="3175" y="165100"/>
                  </a:lnTo>
                  <a:lnTo>
                    <a:pt x="0" y="142875"/>
                  </a:lnTo>
                  <a:lnTo>
                    <a:pt x="3175" y="133350"/>
                  </a:lnTo>
                  <a:lnTo>
                    <a:pt x="12700" y="130175"/>
                  </a:lnTo>
                  <a:lnTo>
                    <a:pt x="31750" y="133350"/>
                  </a:lnTo>
                  <a:lnTo>
                    <a:pt x="66675" y="146050"/>
                  </a:lnTo>
                  <a:lnTo>
                    <a:pt x="146050" y="184150"/>
                  </a:lnTo>
                  <a:lnTo>
                    <a:pt x="212725" y="212725"/>
                  </a:lnTo>
                  <a:lnTo>
                    <a:pt x="266700" y="228600"/>
                  </a:lnTo>
                  <a:lnTo>
                    <a:pt x="307975" y="231775"/>
                  </a:lnTo>
                  <a:lnTo>
                    <a:pt x="425450" y="231775"/>
                  </a:lnTo>
                  <a:lnTo>
                    <a:pt x="533400" y="228600"/>
                  </a:lnTo>
                  <a:lnTo>
                    <a:pt x="720725" y="206375"/>
                  </a:lnTo>
                  <a:lnTo>
                    <a:pt x="885825" y="177800"/>
                  </a:lnTo>
                  <a:lnTo>
                    <a:pt x="1044575" y="146050"/>
                  </a:lnTo>
                  <a:lnTo>
                    <a:pt x="1231900" y="98425"/>
                  </a:lnTo>
                  <a:lnTo>
                    <a:pt x="1285875" y="82550"/>
                  </a:lnTo>
                  <a:lnTo>
                    <a:pt x="1346200" y="57150"/>
                  </a:lnTo>
                  <a:lnTo>
                    <a:pt x="1374775" y="44450"/>
                  </a:lnTo>
                  <a:lnTo>
                    <a:pt x="1416050" y="25400"/>
                  </a:lnTo>
                  <a:lnTo>
                    <a:pt x="1454150" y="0"/>
                  </a:lnTo>
                  <a:lnTo>
                    <a:pt x="1470025" y="0"/>
                  </a:lnTo>
                  <a:lnTo>
                    <a:pt x="1504950" y="12700"/>
                  </a:lnTo>
                  <a:lnTo>
                    <a:pt x="1555750" y="41275"/>
                  </a:lnTo>
                  <a:lnTo>
                    <a:pt x="1600200" y="73025"/>
                  </a:lnTo>
                  <a:lnTo>
                    <a:pt x="1679575" y="139700"/>
                  </a:lnTo>
                  <a:lnTo>
                    <a:pt x="1727200" y="180975"/>
                  </a:lnTo>
                  <a:lnTo>
                    <a:pt x="1752600" y="203200"/>
                  </a:lnTo>
                  <a:lnTo>
                    <a:pt x="1758950" y="219075"/>
                  </a:lnTo>
                  <a:lnTo>
                    <a:pt x="1758950" y="238125"/>
                  </a:lnTo>
                  <a:lnTo>
                    <a:pt x="1749425" y="266700"/>
                  </a:lnTo>
                  <a:lnTo>
                    <a:pt x="1724025" y="304800"/>
                  </a:lnTo>
                  <a:lnTo>
                    <a:pt x="1689100" y="342900"/>
                  </a:lnTo>
                  <a:lnTo>
                    <a:pt x="1673225" y="409575"/>
                  </a:lnTo>
                  <a:lnTo>
                    <a:pt x="1654175" y="508000"/>
                  </a:lnTo>
                  <a:lnTo>
                    <a:pt x="1631950" y="625475"/>
                  </a:lnTo>
                  <a:lnTo>
                    <a:pt x="1606550" y="784225"/>
                  </a:lnTo>
                  <a:lnTo>
                    <a:pt x="1597025" y="850900"/>
                  </a:lnTo>
                  <a:lnTo>
                    <a:pt x="1587500" y="1016000"/>
                  </a:lnTo>
                  <a:lnTo>
                    <a:pt x="1574800" y="1343025"/>
                  </a:lnTo>
                  <a:lnTo>
                    <a:pt x="1574800" y="1492250"/>
                  </a:lnTo>
                  <a:lnTo>
                    <a:pt x="1577975" y="1590675"/>
                  </a:lnTo>
                  <a:lnTo>
                    <a:pt x="1581150" y="1660525"/>
                  </a:lnTo>
                  <a:lnTo>
                    <a:pt x="1587500" y="1739900"/>
                  </a:lnTo>
                  <a:lnTo>
                    <a:pt x="1597025" y="1822450"/>
                  </a:lnTo>
                  <a:lnTo>
                    <a:pt x="1597025" y="1854200"/>
                  </a:lnTo>
                  <a:lnTo>
                    <a:pt x="1593850" y="1917700"/>
                  </a:lnTo>
                  <a:lnTo>
                    <a:pt x="1587500" y="1971675"/>
                  </a:lnTo>
                  <a:lnTo>
                    <a:pt x="1571625" y="2035175"/>
                  </a:lnTo>
                  <a:lnTo>
                    <a:pt x="1552575" y="2092325"/>
                  </a:lnTo>
                  <a:lnTo>
                    <a:pt x="1533525" y="2133600"/>
                  </a:lnTo>
                  <a:lnTo>
                    <a:pt x="1501775" y="2190750"/>
                  </a:lnTo>
                  <a:lnTo>
                    <a:pt x="1447800" y="2257425"/>
                  </a:lnTo>
                  <a:lnTo>
                    <a:pt x="1419225" y="2282825"/>
                  </a:lnTo>
                  <a:lnTo>
                    <a:pt x="1387475" y="2298700"/>
                  </a:lnTo>
                  <a:lnTo>
                    <a:pt x="1362075" y="2298700"/>
                  </a:lnTo>
                  <a:lnTo>
                    <a:pt x="1339850" y="2289175"/>
                  </a:lnTo>
                  <a:lnTo>
                    <a:pt x="1314450" y="2263775"/>
                  </a:lnTo>
                  <a:lnTo>
                    <a:pt x="1301750" y="2244725"/>
                  </a:lnTo>
                  <a:lnTo>
                    <a:pt x="1349375" y="1835150"/>
                  </a:lnTo>
                  <a:lnTo>
                    <a:pt x="1355725" y="1711325"/>
                  </a:lnTo>
                  <a:cubicBezTo>
                    <a:pt x="1357842" y="1517650"/>
                    <a:pt x="1359958" y="1323975"/>
                    <a:pt x="1362075" y="11112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D4B3462-EE4F-4BC3-A0B9-A65EB633F1C8}"/>
                </a:ext>
              </a:extLst>
            </p:cNvPr>
            <p:cNvSpPr/>
            <p:nvPr/>
          </p:nvSpPr>
          <p:spPr>
            <a:xfrm>
              <a:off x="3009900" y="2309813"/>
              <a:ext cx="779463" cy="361950"/>
            </a:xfrm>
            <a:custGeom>
              <a:avLst/>
              <a:gdLst>
                <a:gd name="connsiteX0" fmla="*/ 311944 w 778669"/>
                <a:gd name="connsiteY0" fmla="*/ 264318 h 361950"/>
                <a:gd name="connsiteX1" fmla="*/ 261938 w 778669"/>
                <a:gd name="connsiteY1" fmla="*/ 233362 h 361950"/>
                <a:gd name="connsiteX2" fmla="*/ 207169 w 778669"/>
                <a:gd name="connsiteY2" fmla="*/ 195262 h 361950"/>
                <a:gd name="connsiteX3" fmla="*/ 147638 w 778669"/>
                <a:gd name="connsiteY3" fmla="*/ 152400 h 361950"/>
                <a:gd name="connsiteX4" fmla="*/ 61913 w 778669"/>
                <a:gd name="connsiteY4" fmla="*/ 85725 h 361950"/>
                <a:gd name="connsiteX5" fmla="*/ 19050 w 778669"/>
                <a:gd name="connsiteY5" fmla="*/ 52387 h 361950"/>
                <a:gd name="connsiteX6" fmla="*/ 2381 w 778669"/>
                <a:gd name="connsiteY6" fmla="*/ 30956 h 361950"/>
                <a:gd name="connsiteX7" fmla="*/ 0 w 778669"/>
                <a:gd name="connsiteY7" fmla="*/ 9525 h 361950"/>
                <a:gd name="connsiteX8" fmla="*/ 4763 w 778669"/>
                <a:gd name="connsiteY8" fmla="*/ 0 h 361950"/>
                <a:gd name="connsiteX9" fmla="*/ 26194 w 778669"/>
                <a:gd name="connsiteY9" fmla="*/ 0 h 361950"/>
                <a:gd name="connsiteX10" fmla="*/ 97631 w 778669"/>
                <a:gd name="connsiteY10" fmla="*/ 9525 h 361950"/>
                <a:gd name="connsiteX11" fmla="*/ 200025 w 778669"/>
                <a:gd name="connsiteY11" fmla="*/ 21431 h 361950"/>
                <a:gd name="connsiteX12" fmla="*/ 304800 w 778669"/>
                <a:gd name="connsiteY12" fmla="*/ 26193 h 361950"/>
                <a:gd name="connsiteX13" fmla="*/ 383381 w 778669"/>
                <a:gd name="connsiteY13" fmla="*/ 26193 h 361950"/>
                <a:gd name="connsiteX14" fmla="*/ 414338 w 778669"/>
                <a:gd name="connsiteY14" fmla="*/ 30956 h 361950"/>
                <a:gd name="connsiteX15" fmla="*/ 483394 w 778669"/>
                <a:gd name="connsiteY15" fmla="*/ 59531 h 361950"/>
                <a:gd name="connsiteX16" fmla="*/ 576263 w 778669"/>
                <a:gd name="connsiteY16" fmla="*/ 107156 h 361950"/>
                <a:gd name="connsiteX17" fmla="*/ 626269 w 778669"/>
                <a:gd name="connsiteY17" fmla="*/ 138112 h 361950"/>
                <a:gd name="connsiteX18" fmla="*/ 671513 w 778669"/>
                <a:gd name="connsiteY18" fmla="*/ 171450 h 361950"/>
                <a:gd name="connsiteX19" fmla="*/ 721519 w 778669"/>
                <a:gd name="connsiteY19" fmla="*/ 214312 h 361950"/>
                <a:gd name="connsiteX20" fmla="*/ 752475 w 778669"/>
                <a:gd name="connsiteY20" fmla="*/ 247650 h 361950"/>
                <a:gd name="connsiteX21" fmla="*/ 771525 w 778669"/>
                <a:gd name="connsiteY21" fmla="*/ 269081 h 361950"/>
                <a:gd name="connsiteX22" fmla="*/ 778669 w 778669"/>
                <a:gd name="connsiteY22" fmla="*/ 283368 h 361950"/>
                <a:gd name="connsiteX23" fmla="*/ 778669 w 778669"/>
                <a:gd name="connsiteY23" fmla="*/ 292893 h 361950"/>
                <a:gd name="connsiteX24" fmla="*/ 771525 w 778669"/>
                <a:gd name="connsiteY24" fmla="*/ 314325 h 361950"/>
                <a:gd name="connsiteX25" fmla="*/ 754856 w 778669"/>
                <a:gd name="connsiteY25" fmla="*/ 335756 h 361950"/>
                <a:gd name="connsiteX26" fmla="*/ 721519 w 778669"/>
                <a:gd name="connsiteY26" fmla="*/ 354806 h 361950"/>
                <a:gd name="connsiteX27" fmla="*/ 692944 w 778669"/>
                <a:gd name="connsiteY27" fmla="*/ 361950 h 361950"/>
                <a:gd name="connsiteX28" fmla="*/ 609600 w 778669"/>
                <a:gd name="connsiteY28" fmla="*/ 357187 h 361950"/>
                <a:gd name="connsiteX29" fmla="*/ 521494 w 778669"/>
                <a:gd name="connsiteY29" fmla="*/ 342900 h 361950"/>
                <a:gd name="connsiteX30" fmla="*/ 459581 w 778669"/>
                <a:gd name="connsiteY30" fmla="*/ 326231 h 361950"/>
                <a:gd name="connsiteX31" fmla="*/ 311944 w 778669"/>
                <a:gd name="connsiteY31" fmla="*/ 26431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8669" h="361950">
                  <a:moveTo>
                    <a:pt x="311944" y="264318"/>
                  </a:moveTo>
                  <a:lnTo>
                    <a:pt x="261938" y="233362"/>
                  </a:lnTo>
                  <a:lnTo>
                    <a:pt x="207169" y="195262"/>
                  </a:lnTo>
                  <a:lnTo>
                    <a:pt x="147638" y="152400"/>
                  </a:lnTo>
                  <a:lnTo>
                    <a:pt x="61913" y="85725"/>
                  </a:lnTo>
                  <a:lnTo>
                    <a:pt x="19050" y="52387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6194" y="0"/>
                  </a:lnTo>
                  <a:lnTo>
                    <a:pt x="97631" y="9525"/>
                  </a:lnTo>
                  <a:lnTo>
                    <a:pt x="200025" y="21431"/>
                  </a:lnTo>
                  <a:lnTo>
                    <a:pt x="304800" y="26193"/>
                  </a:lnTo>
                  <a:lnTo>
                    <a:pt x="383381" y="26193"/>
                  </a:lnTo>
                  <a:lnTo>
                    <a:pt x="414338" y="30956"/>
                  </a:lnTo>
                  <a:lnTo>
                    <a:pt x="483394" y="59531"/>
                  </a:lnTo>
                  <a:lnTo>
                    <a:pt x="576263" y="107156"/>
                  </a:lnTo>
                  <a:lnTo>
                    <a:pt x="626269" y="138112"/>
                  </a:lnTo>
                  <a:lnTo>
                    <a:pt x="671513" y="171450"/>
                  </a:lnTo>
                  <a:lnTo>
                    <a:pt x="721519" y="214312"/>
                  </a:lnTo>
                  <a:lnTo>
                    <a:pt x="752475" y="247650"/>
                  </a:lnTo>
                  <a:lnTo>
                    <a:pt x="771525" y="269081"/>
                  </a:lnTo>
                  <a:lnTo>
                    <a:pt x="778669" y="283368"/>
                  </a:lnTo>
                  <a:lnTo>
                    <a:pt x="778669" y="292893"/>
                  </a:lnTo>
                  <a:lnTo>
                    <a:pt x="771525" y="314325"/>
                  </a:lnTo>
                  <a:lnTo>
                    <a:pt x="754856" y="335756"/>
                  </a:lnTo>
                  <a:lnTo>
                    <a:pt x="721519" y="354806"/>
                  </a:lnTo>
                  <a:lnTo>
                    <a:pt x="692944" y="361950"/>
                  </a:lnTo>
                  <a:lnTo>
                    <a:pt x="609600" y="357187"/>
                  </a:lnTo>
                  <a:lnTo>
                    <a:pt x="521494" y="342900"/>
                  </a:lnTo>
                  <a:lnTo>
                    <a:pt x="459581" y="326231"/>
                  </a:lnTo>
                  <a:lnTo>
                    <a:pt x="311944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C4D0E1D-85DF-43E5-9B1D-65126619A9B1}"/>
                </a:ext>
              </a:extLst>
            </p:cNvPr>
            <p:cNvSpPr/>
            <p:nvPr/>
          </p:nvSpPr>
          <p:spPr>
            <a:xfrm>
              <a:off x="2859088" y="2903538"/>
              <a:ext cx="1209675" cy="793750"/>
            </a:xfrm>
            <a:custGeom>
              <a:avLst/>
              <a:gdLst>
                <a:gd name="connsiteX0" fmla="*/ 890588 w 1209675"/>
                <a:gd name="connsiteY0" fmla="*/ 316706 h 795337"/>
                <a:gd name="connsiteX1" fmla="*/ 752475 w 1209675"/>
                <a:gd name="connsiteY1" fmla="*/ 435769 h 795337"/>
                <a:gd name="connsiteX2" fmla="*/ 616744 w 1209675"/>
                <a:gd name="connsiteY2" fmla="*/ 547687 h 795337"/>
                <a:gd name="connsiteX3" fmla="*/ 492919 w 1209675"/>
                <a:gd name="connsiteY3" fmla="*/ 654844 h 795337"/>
                <a:gd name="connsiteX4" fmla="*/ 426244 w 1209675"/>
                <a:gd name="connsiteY4" fmla="*/ 711994 h 795337"/>
                <a:gd name="connsiteX5" fmla="*/ 409575 w 1209675"/>
                <a:gd name="connsiteY5" fmla="*/ 738187 h 795337"/>
                <a:gd name="connsiteX6" fmla="*/ 385763 w 1209675"/>
                <a:gd name="connsiteY6" fmla="*/ 764381 h 795337"/>
                <a:gd name="connsiteX7" fmla="*/ 357188 w 1209675"/>
                <a:gd name="connsiteY7" fmla="*/ 783431 h 795337"/>
                <a:gd name="connsiteX8" fmla="*/ 326232 w 1209675"/>
                <a:gd name="connsiteY8" fmla="*/ 795337 h 795337"/>
                <a:gd name="connsiteX9" fmla="*/ 297657 w 1209675"/>
                <a:gd name="connsiteY9" fmla="*/ 795337 h 795337"/>
                <a:gd name="connsiteX10" fmla="*/ 276225 w 1209675"/>
                <a:gd name="connsiteY10" fmla="*/ 785812 h 795337"/>
                <a:gd name="connsiteX11" fmla="*/ 233363 w 1209675"/>
                <a:gd name="connsiteY11" fmla="*/ 757237 h 795337"/>
                <a:gd name="connsiteX12" fmla="*/ 195263 w 1209675"/>
                <a:gd name="connsiteY12" fmla="*/ 728662 h 795337"/>
                <a:gd name="connsiteX13" fmla="*/ 138113 w 1209675"/>
                <a:gd name="connsiteY13" fmla="*/ 678656 h 795337"/>
                <a:gd name="connsiteX14" fmla="*/ 97632 w 1209675"/>
                <a:gd name="connsiteY14" fmla="*/ 631031 h 795337"/>
                <a:gd name="connsiteX15" fmla="*/ 61913 w 1209675"/>
                <a:gd name="connsiteY15" fmla="*/ 581025 h 795337"/>
                <a:gd name="connsiteX16" fmla="*/ 19050 w 1209675"/>
                <a:gd name="connsiteY16" fmla="*/ 492919 h 795337"/>
                <a:gd name="connsiteX17" fmla="*/ 4763 w 1209675"/>
                <a:gd name="connsiteY17" fmla="*/ 447675 h 795337"/>
                <a:gd name="connsiteX18" fmla="*/ 0 w 1209675"/>
                <a:gd name="connsiteY18" fmla="*/ 414337 h 795337"/>
                <a:gd name="connsiteX19" fmla="*/ 7144 w 1209675"/>
                <a:gd name="connsiteY19" fmla="*/ 404812 h 795337"/>
                <a:gd name="connsiteX20" fmla="*/ 28575 w 1209675"/>
                <a:gd name="connsiteY20" fmla="*/ 404812 h 795337"/>
                <a:gd name="connsiteX21" fmla="*/ 47625 w 1209675"/>
                <a:gd name="connsiteY21" fmla="*/ 411956 h 795337"/>
                <a:gd name="connsiteX22" fmla="*/ 76200 w 1209675"/>
                <a:gd name="connsiteY22" fmla="*/ 431006 h 795337"/>
                <a:gd name="connsiteX23" fmla="*/ 92869 w 1209675"/>
                <a:gd name="connsiteY23" fmla="*/ 442912 h 795337"/>
                <a:gd name="connsiteX24" fmla="*/ 121444 w 1209675"/>
                <a:gd name="connsiteY24" fmla="*/ 454819 h 795337"/>
                <a:gd name="connsiteX25" fmla="*/ 154782 w 1209675"/>
                <a:gd name="connsiteY25" fmla="*/ 461962 h 795337"/>
                <a:gd name="connsiteX26" fmla="*/ 180975 w 1209675"/>
                <a:gd name="connsiteY26" fmla="*/ 464344 h 795337"/>
                <a:gd name="connsiteX27" fmla="*/ 214313 w 1209675"/>
                <a:gd name="connsiteY27" fmla="*/ 464344 h 795337"/>
                <a:gd name="connsiteX28" fmla="*/ 257175 w 1209675"/>
                <a:gd name="connsiteY28" fmla="*/ 461962 h 795337"/>
                <a:gd name="connsiteX29" fmla="*/ 295275 w 1209675"/>
                <a:gd name="connsiteY29" fmla="*/ 452437 h 795337"/>
                <a:gd name="connsiteX30" fmla="*/ 445294 w 1209675"/>
                <a:gd name="connsiteY30" fmla="*/ 383381 h 795337"/>
                <a:gd name="connsiteX31" fmla="*/ 745332 w 1209675"/>
                <a:gd name="connsiteY31" fmla="*/ 233362 h 795337"/>
                <a:gd name="connsiteX32" fmla="*/ 1057275 w 1209675"/>
                <a:gd name="connsiteY32" fmla="*/ 64294 h 795337"/>
                <a:gd name="connsiteX33" fmla="*/ 1152525 w 1209675"/>
                <a:gd name="connsiteY33" fmla="*/ 11906 h 795337"/>
                <a:gd name="connsiteX34" fmla="*/ 1181100 w 1209675"/>
                <a:gd name="connsiteY34" fmla="*/ 0 h 795337"/>
                <a:gd name="connsiteX35" fmla="*/ 1197769 w 1209675"/>
                <a:gd name="connsiteY35" fmla="*/ 0 h 795337"/>
                <a:gd name="connsiteX36" fmla="*/ 1204913 w 1209675"/>
                <a:gd name="connsiteY36" fmla="*/ 2381 h 795337"/>
                <a:gd name="connsiteX37" fmla="*/ 1209675 w 1209675"/>
                <a:gd name="connsiteY37" fmla="*/ 11906 h 795337"/>
                <a:gd name="connsiteX38" fmla="*/ 1204913 w 1209675"/>
                <a:gd name="connsiteY38" fmla="*/ 30956 h 795337"/>
                <a:gd name="connsiteX39" fmla="*/ 1195388 w 1209675"/>
                <a:gd name="connsiteY39" fmla="*/ 52387 h 795337"/>
                <a:gd name="connsiteX40" fmla="*/ 1171575 w 1209675"/>
                <a:gd name="connsiteY40" fmla="*/ 76200 h 795337"/>
                <a:gd name="connsiteX41" fmla="*/ 1028700 w 1209675"/>
                <a:gd name="connsiteY41" fmla="*/ 200025 h 795337"/>
                <a:gd name="connsiteX42" fmla="*/ 890588 w 1209675"/>
                <a:gd name="connsiteY42" fmla="*/ 316706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09675" h="795337">
                  <a:moveTo>
                    <a:pt x="890588" y="316706"/>
                  </a:moveTo>
                  <a:lnTo>
                    <a:pt x="752475" y="435769"/>
                  </a:lnTo>
                  <a:lnTo>
                    <a:pt x="616744" y="547687"/>
                  </a:lnTo>
                  <a:lnTo>
                    <a:pt x="492919" y="654844"/>
                  </a:lnTo>
                  <a:lnTo>
                    <a:pt x="426244" y="711994"/>
                  </a:lnTo>
                  <a:lnTo>
                    <a:pt x="409575" y="738187"/>
                  </a:lnTo>
                  <a:lnTo>
                    <a:pt x="385763" y="764381"/>
                  </a:lnTo>
                  <a:lnTo>
                    <a:pt x="357188" y="783431"/>
                  </a:lnTo>
                  <a:lnTo>
                    <a:pt x="326232" y="795337"/>
                  </a:lnTo>
                  <a:lnTo>
                    <a:pt x="297657" y="795337"/>
                  </a:lnTo>
                  <a:lnTo>
                    <a:pt x="276225" y="785812"/>
                  </a:lnTo>
                  <a:lnTo>
                    <a:pt x="233363" y="757237"/>
                  </a:lnTo>
                  <a:lnTo>
                    <a:pt x="195263" y="728662"/>
                  </a:lnTo>
                  <a:lnTo>
                    <a:pt x="138113" y="678656"/>
                  </a:lnTo>
                  <a:lnTo>
                    <a:pt x="97632" y="631031"/>
                  </a:lnTo>
                  <a:lnTo>
                    <a:pt x="61913" y="581025"/>
                  </a:lnTo>
                  <a:lnTo>
                    <a:pt x="19050" y="492919"/>
                  </a:lnTo>
                  <a:lnTo>
                    <a:pt x="4763" y="447675"/>
                  </a:lnTo>
                  <a:lnTo>
                    <a:pt x="0" y="414337"/>
                  </a:lnTo>
                  <a:lnTo>
                    <a:pt x="7144" y="404812"/>
                  </a:lnTo>
                  <a:lnTo>
                    <a:pt x="28575" y="404812"/>
                  </a:lnTo>
                  <a:lnTo>
                    <a:pt x="47625" y="411956"/>
                  </a:lnTo>
                  <a:lnTo>
                    <a:pt x="76200" y="431006"/>
                  </a:lnTo>
                  <a:lnTo>
                    <a:pt x="92869" y="442912"/>
                  </a:lnTo>
                  <a:lnTo>
                    <a:pt x="121444" y="454819"/>
                  </a:lnTo>
                  <a:lnTo>
                    <a:pt x="154782" y="461962"/>
                  </a:lnTo>
                  <a:lnTo>
                    <a:pt x="180975" y="464344"/>
                  </a:lnTo>
                  <a:lnTo>
                    <a:pt x="214313" y="464344"/>
                  </a:lnTo>
                  <a:lnTo>
                    <a:pt x="257175" y="461962"/>
                  </a:lnTo>
                  <a:lnTo>
                    <a:pt x="295275" y="452437"/>
                  </a:lnTo>
                  <a:lnTo>
                    <a:pt x="445294" y="383381"/>
                  </a:lnTo>
                  <a:lnTo>
                    <a:pt x="745332" y="233362"/>
                  </a:lnTo>
                  <a:lnTo>
                    <a:pt x="1057275" y="64294"/>
                  </a:lnTo>
                  <a:lnTo>
                    <a:pt x="1152525" y="11906"/>
                  </a:lnTo>
                  <a:lnTo>
                    <a:pt x="1181100" y="0"/>
                  </a:lnTo>
                  <a:lnTo>
                    <a:pt x="1197769" y="0"/>
                  </a:lnTo>
                  <a:lnTo>
                    <a:pt x="1204913" y="2381"/>
                  </a:lnTo>
                  <a:lnTo>
                    <a:pt x="1209675" y="11906"/>
                  </a:lnTo>
                  <a:lnTo>
                    <a:pt x="1204913" y="30956"/>
                  </a:lnTo>
                  <a:lnTo>
                    <a:pt x="1195388" y="52387"/>
                  </a:lnTo>
                  <a:lnTo>
                    <a:pt x="1171575" y="76200"/>
                  </a:lnTo>
                  <a:lnTo>
                    <a:pt x="1028700" y="200025"/>
                  </a:lnTo>
                  <a:lnTo>
                    <a:pt x="89058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88B399F-0979-4B92-98A2-525CCDC4C96E}"/>
                </a:ext>
              </a:extLst>
            </p:cNvPr>
            <p:cNvSpPr/>
            <p:nvPr/>
          </p:nvSpPr>
          <p:spPr>
            <a:xfrm>
              <a:off x="4972050" y="1533525"/>
              <a:ext cx="1790700" cy="2486025"/>
            </a:xfrm>
            <a:custGeom>
              <a:avLst/>
              <a:gdLst>
                <a:gd name="connsiteX0" fmla="*/ 962025 w 1790700"/>
                <a:gd name="connsiteY0" fmla="*/ 346075 h 2486025"/>
                <a:gd name="connsiteX1" fmla="*/ 676275 w 1790700"/>
                <a:gd name="connsiteY1" fmla="*/ 428625 h 2486025"/>
                <a:gd name="connsiteX2" fmla="*/ 469900 w 1790700"/>
                <a:gd name="connsiteY2" fmla="*/ 498475 h 2486025"/>
                <a:gd name="connsiteX3" fmla="*/ 384175 w 1790700"/>
                <a:gd name="connsiteY3" fmla="*/ 530225 h 2486025"/>
                <a:gd name="connsiteX4" fmla="*/ 361950 w 1790700"/>
                <a:gd name="connsiteY4" fmla="*/ 530225 h 2486025"/>
                <a:gd name="connsiteX5" fmla="*/ 346075 w 1790700"/>
                <a:gd name="connsiteY5" fmla="*/ 520700 h 2486025"/>
                <a:gd name="connsiteX6" fmla="*/ 269875 w 1790700"/>
                <a:gd name="connsiteY6" fmla="*/ 476250 h 2486025"/>
                <a:gd name="connsiteX7" fmla="*/ 190500 w 1790700"/>
                <a:gd name="connsiteY7" fmla="*/ 425450 h 2486025"/>
                <a:gd name="connsiteX8" fmla="*/ 123825 w 1790700"/>
                <a:gd name="connsiteY8" fmla="*/ 371475 h 2486025"/>
                <a:gd name="connsiteX9" fmla="*/ 82550 w 1790700"/>
                <a:gd name="connsiteY9" fmla="*/ 327025 h 2486025"/>
                <a:gd name="connsiteX10" fmla="*/ 44450 w 1790700"/>
                <a:gd name="connsiteY10" fmla="*/ 282575 h 2486025"/>
                <a:gd name="connsiteX11" fmla="*/ 15875 w 1790700"/>
                <a:gd name="connsiteY11" fmla="*/ 241300 h 2486025"/>
                <a:gd name="connsiteX12" fmla="*/ 3175 w 1790700"/>
                <a:gd name="connsiteY12" fmla="*/ 209550 h 2486025"/>
                <a:gd name="connsiteX13" fmla="*/ 0 w 1790700"/>
                <a:gd name="connsiteY13" fmla="*/ 168275 h 2486025"/>
                <a:gd name="connsiteX14" fmla="*/ 9525 w 1790700"/>
                <a:gd name="connsiteY14" fmla="*/ 139700 h 2486025"/>
                <a:gd name="connsiteX15" fmla="*/ 22225 w 1790700"/>
                <a:gd name="connsiteY15" fmla="*/ 136525 h 2486025"/>
                <a:gd name="connsiteX16" fmla="*/ 47625 w 1790700"/>
                <a:gd name="connsiteY16" fmla="*/ 146050 h 2486025"/>
                <a:gd name="connsiteX17" fmla="*/ 114300 w 1790700"/>
                <a:gd name="connsiteY17" fmla="*/ 180975 h 2486025"/>
                <a:gd name="connsiteX18" fmla="*/ 177800 w 1790700"/>
                <a:gd name="connsiteY18" fmla="*/ 212725 h 2486025"/>
                <a:gd name="connsiteX19" fmla="*/ 234950 w 1790700"/>
                <a:gd name="connsiteY19" fmla="*/ 234950 h 2486025"/>
                <a:gd name="connsiteX20" fmla="*/ 320675 w 1790700"/>
                <a:gd name="connsiteY20" fmla="*/ 260350 h 2486025"/>
                <a:gd name="connsiteX21" fmla="*/ 368300 w 1790700"/>
                <a:gd name="connsiteY21" fmla="*/ 266700 h 2486025"/>
                <a:gd name="connsiteX22" fmla="*/ 419100 w 1790700"/>
                <a:gd name="connsiteY22" fmla="*/ 266700 h 2486025"/>
                <a:gd name="connsiteX23" fmla="*/ 476250 w 1790700"/>
                <a:gd name="connsiteY23" fmla="*/ 260350 h 2486025"/>
                <a:gd name="connsiteX24" fmla="*/ 676275 w 1790700"/>
                <a:gd name="connsiteY24" fmla="*/ 222250 h 2486025"/>
                <a:gd name="connsiteX25" fmla="*/ 987425 w 1790700"/>
                <a:gd name="connsiteY25" fmla="*/ 139700 h 2486025"/>
                <a:gd name="connsiteX26" fmla="*/ 1336675 w 1790700"/>
                <a:gd name="connsiteY26" fmla="*/ 41275 h 2486025"/>
                <a:gd name="connsiteX27" fmla="*/ 1463675 w 1790700"/>
                <a:gd name="connsiteY27" fmla="*/ 0 h 2486025"/>
                <a:gd name="connsiteX28" fmla="*/ 1473200 w 1790700"/>
                <a:gd name="connsiteY28" fmla="*/ 0 h 2486025"/>
                <a:gd name="connsiteX29" fmla="*/ 1508125 w 1790700"/>
                <a:gd name="connsiteY29" fmla="*/ 19050 h 2486025"/>
                <a:gd name="connsiteX30" fmla="*/ 1606550 w 1790700"/>
                <a:gd name="connsiteY30" fmla="*/ 73025 h 2486025"/>
                <a:gd name="connsiteX31" fmla="*/ 1730375 w 1790700"/>
                <a:gd name="connsiteY31" fmla="*/ 139700 h 2486025"/>
                <a:gd name="connsiteX32" fmla="*/ 1762125 w 1790700"/>
                <a:gd name="connsiteY32" fmla="*/ 155575 h 2486025"/>
                <a:gd name="connsiteX33" fmla="*/ 1771650 w 1790700"/>
                <a:gd name="connsiteY33" fmla="*/ 171450 h 2486025"/>
                <a:gd name="connsiteX34" fmla="*/ 1784350 w 1790700"/>
                <a:gd name="connsiteY34" fmla="*/ 219075 h 2486025"/>
                <a:gd name="connsiteX35" fmla="*/ 1790700 w 1790700"/>
                <a:gd name="connsiteY35" fmla="*/ 257175 h 2486025"/>
                <a:gd name="connsiteX36" fmla="*/ 1790700 w 1790700"/>
                <a:gd name="connsiteY36" fmla="*/ 288925 h 2486025"/>
                <a:gd name="connsiteX37" fmla="*/ 1781175 w 1790700"/>
                <a:gd name="connsiteY37" fmla="*/ 333375 h 2486025"/>
                <a:gd name="connsiteX38" fmla="*/ 1762125 w 1790700"/>
                <a:gd name="connsiteY38" fmla="*/ 381000 h 2486025"/>
                <a:gd name="connsiteX39" fmla="*/ 1746250 w 1790700"/>
                <a:gd name="connsiteY39" fmla="*/ 428625 h 2486025"/>
                <a:gd name="connsiteX40" fmla="*/ 1739900 w 1790700"/>
                <a:gd name="connsiteY40" fmla="*/ 492125 h 2486025"/>
                <a:gd name="connsiteX41" fmla="*/ 1733550 w 1790700"/>
                <a:gd name="connsiteY41" fmla="*/ 603250 h 2486025"/>
                <a:gd name="connsiteX42" fmla="*/ 1724025 w 1790700"/>
                <a:gd name="connsiteY42" fmla="*/ 803275 h 2486025"/>
                <a:gd name="connsiteX43" fmla="*/ 1720850 w 1790700"/>
                <a:gd name="connsiteY43" fmla="*/ 974725 h 2486025"/>
                <a:gd name="connsiteX44" fmla="*/ 1727200 w 1790700"/>
                <a:gd name="connsiteY44" fmla="*/ 1244600 h 2486025"/>
                <a:gd name="connsiteX45" fmla="*/ 1736725 w 1790700"/>
                <a:gd name="connsiteY45" fmla="*/ 1447800 h 2486025"/>
                <a:gd name="connsiteX46" fmla="*/ 1749425 w 1790700"/>
                <a:gd name="connsiteY46" fmla="*/ 1625600 h 2486025"/>
                <a:gd name="connsiteX47" fmla="*/ 1765300 w 1790700"/>
                <a:gd name="connsiteY47" fmla="*/ 1800225 h 2486025"/>
                <a:gd name="connsiteX48" fmla="*/ 1781175 w 1790700"/>
                <a:gd name="connsiteY48" fmla="*/ 1949450 h 2486025"/>
                <a:gd name="connsiteX49" fmla="*/ 1781175 w 1790700"/>
                <a:gd name="connsiteY49" fmla="*/ 1978025 h 2486025"/>
                <a:gd name="connsiteX50" fmla="*/ 1743075 w 1790700"/>
                <a:gd name="connsiteY50" fmla="*/ 2101850 h 2486025"/>
                <a:gd name="connsiteX51" fmla="*/ 1708150 w 1790700"/>
                <a:gd name="connsiteY51" fmla="*/ 2187575 h 2486025"/>
                <a:gd name="connsiteX52" fmla="*/ 1663700 w 1790700"/>
                <a:gd name="connsiteY52" fmla="*/ 2292350 h 2486025"/>
                <a:gd name="connsiteX53" fmla="*/ 1600200 w 1790700"/>
                <a:gd name="connsiteY53" fmla="*/ 2406650 h 2486025"/>
                <a:gd name="connsiteX54" fmla="*/ 1552575 w 1790700"/>
                <a:gd name="connsiteY54" fmla="*/ 2470150 h 2486025"/>
                <a:gd name="connsiteX55" fmla="*/ 1533525 w 1790700"/>
                <a:gd name="connsiteY55" fmla="*/ 2486025 h 2486025"/>
                <a:gd name="connsiteX56" fmla="*/ 1517650 w 1790700"/>
                <a:gd name="connsiteY56" fmla="*/ 2486025 h 2486025"/>
                <a:gd name="connsiteX57" fmla="*/ 1495425 w 1790700"/>
                <a:gd name="connsiteY57" fmla="*/ 2470150 h 2486025"/>
                <a:gd name="connsiteX58" fmla="*/ 1473200 w 1790700"/>
                <a:gd name="connsiteY58" fmla="*/ 2438400 h 2486025"/>
                <a:gd name="connsiteX59" fmla="*/ 1492250 w 1790700"/>
                <a:gd name="connsiteY59" fmla="*/ 1946275 h 2486025"/>
                <a:gd name="connsiteX60" fmla="*/ 1492250 w 1790700"/>
                <a:gd name="connsiteY60" fmla="*/ 1590675 h 2486025"/>
                <a:gd name="connsiteX61" fmla="*/ 1489075 w 1790700"/>
                <a:gd name="connsiteY61" fmla="*/ 835025 h 2486025"/>
                <a:gd name="connsiteX62" fmla="*/ 1492250 w 1790700"/>
                <a:gd name="connsiteY62" fmla="*/ 336550 h 2486025"/>
                <a:gd name="connsiteX63" fmla="*/ 1489075 w 1790700"/>
                <a:gd name="connsiteY63" fmla="*/ 307975 h 2486025"/>
                <a:gd name="connsiteX64" fmla="*/ 1479550 w 1790700"/>
                <a:gd name="connsiteY64" fmla="*/ 282575 h 2486025"/>
                <a:gd name="connsiteX65" fmla="*/ 1470025 w 1790700"/>
                <a:gd name="connsiteY65" fmla="*/ 269875 h 2486025"/>
                <a:gd name="connsiteX66" fmla="*/ 1454150 w 1790700"/>
                <a:gd name="connsiteY66" fmla="*/ 260350 h 2486025"/>
                <a:gd name="connsiteX67" fmla="*/ 1431925 w 1790700"/>
                <a:gd name="connsiteY67" fmla="*/ 250825 h 2486025"/>
                <a:gd name="connsiteX68" fmla="*/ 1381125 w 1790700"/>
                <a:gd name="connsiteY68" fmla="*/ 244475 h 2486025"/>
                <a:gd name="connsiteX69" fmla="*/ 1266825 w 1790700"/>
                <a:gd name="connsiteY69" fmla="*/ 269875 h 2486025"/>
                <a:gd name="connsiteX70" fmla="*/ 962025 w 1790700"/>
                <a:gd name="connsiteY70" fmla="*/ 3460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90700" h="2486025">
                  <a:moveTo>
                    <a:pt x="962025" y="346075"/>
                  </a:moveTo>
                  <a:lnTo>
                    <a:pt x="676275" y="428625"/>
                  </a:lnTo>
                  <a:lnTo>
                    <a:pt x="469900" y="498475"/>
                  </a:lnTo>
                  <a:lnTo>
                    <a:pt x="384175" y="530225"/>
                  </a:lnTo>
                  <a:lnTo>
                    <a:pt x="361950" y="530225"/>
                  </a:lnTo>
                  <a:lnTo>
                    <a:pt x="346075" y="520700"/>
                  </a:lnTo>
                  <a:lnTo>
                    <a:pt x="269875" y="476250"/>
                  </a:lnTo>
                  <a:lnTo>
                    <a:pt x="190500" y="425450"/>
                  </a:lnTo>
                  <a:lnTo>
                    <a:pt x="123825" y="371475"/>
                  </a:lnTo>
                  <a:lnTo>
                    <a:pt x="82550" y="327025"/>
                  </a:lnTo>
                  <a:lnTo>
                    <a:pt x="44450" y="282575"/>
                  </a:lnTo>
                  <a:lnTo>
                    <a:pt x="15875" y="241300"/>
                  </a:lnTo>
                  <a:lnTo>
                    <a:pt x="3175" y="209550"/>
                  </a:lnTo>
                  <a:lnTo>
                    <a:pt x="0" y="168275"/>
                  </a:lnTo>
                  <a:lnTo>
                    <a:pt x="9525" y="139700"/>
                  </a:lnTo>
                  <a:lnTo>
                    <a:pt x="22225" y="136525"/>
                  </a:lnTo>
                  <a:lnTo>
                    <a:pt x="47625" y="146050"/>
                  </a:lnTo>
                  <a:lnTo>
                    <a:pt x="114300" y="180975"/>
                  </a:lnTo>
                  <a:lnTo>
                    <a:pt x="177800" y="212725"/>
                  </a:lnTo>
                  <a:lnTo>
                    <a:pt x="234950" y="234950"/>
                  </a:lnTo>
                  <a:lnTo>
                    <a:pt x="320675" y="260350"/>
                  </a:lnTo>
                  <a:lnTo>
                    <a:pt x="368300" y="266700"/>
                  </a:lnTo>
                  <a:lnTo>
                    <a:pt x="419100" y="266700"/>
                  </a:lnTo>
                  <a:lnTo>
                    <a:pt x="476250" y="260350"/>
                  </a:lnTo>
                  <a:lnTo>
                    <a:pt x="676275" y="222250"/>
                  </a:lnTo>
                  <a:lnTo>
                    <a:pt x="987425" y="139700"/>
                  </a:lnTo>
                  <a:lnTo>
                    <a:pt x="1336675" y="41275"/>
                  </a:lnTo>
                  <a:lnTo>
                    <a:pt x="1463675" y="0"/>
                  </a:lnTo>
                  <a:lnTo>
                    <a:pt x="1473200" y="0"/>
                  </a:lnTo>
                  <a:lnTo>
                    <a:pt x="1508125" y="19050"/>
                  </a:lnTo>
                  <a:lnTo>
                    <a:pt x="1606550" y="73025"/>
                  </a:lnTo>
                  <a:lnTo>
                    <a:pt x="1730375" y="139700"/>
                  </a:lnTo>
                  <a:lnTo>
                    <a:pt x="1762125" y="155575"/>
                  </a:lnTo>
                  <a:lnTo>
                    <a:pt x="1771650" y="171450"/>
                  </a:lnTo>
                  <a:lnTo>
                    <a:pt x="1784350" y="219075"/>
                  </a:lnTo>
                  <a:lnTo>
                    <a:pt x="1790700" y="257175"/>
                  </a:lnTo>
                  <a:lnTo>
                    <a:pt x="1790700" y="288925"/>
                  </a:lnTo>
                  <a:lnTo>
                    <a:pt x="1781175" y="333375"/>
                  </a:lnTo>
                  <a:lnTo>
                    <a:pt x="1762125" y="381000"/>
                  </a:lnTo>
                  <a:lnTo>
                    <a:pt x="1746250" y="428625"/>
                  </a:lnTo>
                  <a:lnTo>
                    <a:pt x="1739900" y="492125"/>
                  </a:lnTo>
                  <a:lnTo>
                    <a:pt x="1733550" y="603250"/>
                  </a:lnTo>
                  <a:lnTo>
                    <a:pt x="1724025" y="803275"/>
                  </a:lnTo>
                  <a:cubicBezTo>
                    <a:pt x="1722967" y="860425"/>
                    <a:pt x="1721908" y="917575"/>
                    <a:pt x="1720850" y="974725"/>
                  </a:cubicBezTo>
                  <a:lnTo>
                    <a:pt x="1727200" y="1244600"/>
                  </a:lnTo>
                  <a:lnTo>
                    <a:pt x="1736725" y="1447800"/>
                  </a:lnTo>
                  <a:lnTo>
                    <a:pt x="1749425" y="1625600"/>
                  </a:lnTo>
                  <a:lnTo>
                    <a:pt x="1765300" y="1800225"/>
                  </a:lnTo>
                  <a:lnTo>
                    <a:pt x="1781175" y="1949450"/>
                  </a:lnTo>
                  <a:lnTo>
                    <a:pt x="1781175" y="1978025"/>
                  </a:lnTo>
                  <a:lnTo>
                    <a:pt x="1743075" y="2101850"/>
                  </a:lnTo>
                  <a:lnTo>
                    <a:pt x="1708150" y="2187575"/>
                  </a:lnTo>
                  <a:lnTo>
                    <a:pt x="1663700" y="2292350"/>
                  </a:lnTo>
                  <a:lnTo>
                    <a:pt x="1600200" y="2406650"/>
                  </a:lnTo>
                  <a:lnTo>
                    <a:pt x="1552575" y="2470150"/>
                  </a:lnTo>
                  <a:lnTo>
                    <a:pt x="1533525" y="2486025"/>
                  </a:lnTo>
                  <a:lnTo>
                    <a:pt x="1517650" y="2486025"/>
                  </a:lnTo>
                  <a:lnTo>
                    <a:pt x="1495425" y="2470150"/>
                  </a:lnTo>
                  <a:lnTo>
                    <a:pt x="1473200" y="2438400"/>
                  </a:lnTo>
                  <a:lnTo>
                    <a:pt x="1492250" y="1946275"/>
                  </a:lnTo>
                  <a:lnTo>
                    <a:pt x="1492250" y="1590675"/>
                  </a:lnTo>
                  <a:cubicBezTo>
                    <a:pt x="1491192" y="1338792"/>
                    <a:pt x="1490133" y="1086908"/>
                    <a:pt x="1489075" y="835025"/>
                  </a:cubicBezTo>
                  <a:cubicBezTo>
                    <a:pt x="1490133" y="668867"/>
                    <a:pt x="1491192" y="502708"/>
                    <a:pt x="1492250" y="336550"/>
                  </a:cubicBezTo>
                  <a:lnTo>
                    <a:pt x="1489075" y="307975"/>
                  </a:lnTo>
                  <a:lnTo>
                    <a:pt x="1479550" y="282575"/>
                  </a:lnTo>
                  <a:lnTo>
                    <a:pt x="1470025" y="269875"/>
                  </a:lnTo>
                  <a:lnTo>
                    <a:pt x="1454150" y="260350"/>
                  </a:lnTo>
                  <a:lnTo>
                    <a:pt x="1431925" y="250825"/>
                  </a:lnTo>
                  <a:lnTo>
                    <a:pt x="1381125" y="244475"/>
                  </a:lnTo>
                  <a:lnTo>
                    <a:pt x="1266825" y="269875"/>
                  </a:lnTo>
                  <a:lnTo>
                    <a:pt x="962025" y="346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9F6F53C-A42E-48B9-AF00-8FCCF9D50C4D}"/>
                </a:ext>
              </a:extLst>
            </p:cNvPr>
            <p:cNvSpPr/>
            <p:nvPr/>
          </p:nvSpPr>
          <p:spPr>
            <a:xfrm>
              <a:off x="5110163" y="2233613"/>
              <a:ext cx="876300" cy="393700"/>
            </a:xfrm>
            <a:custGeom>
              <a:avLst/>
              <a:gdLst>
                <a:gd name="connsiteX0" fmla="*/ 459581 w 876300"/>
                <a:gd name="connsiteY0" fmla="*/ 328612 h 392906"/>
                <a:gd name="connsiteX1" fmla="*/ 361950 w 876300"/>
                <a:gd name="connsiteY1" fmla="*/ 297656 h 392906"/>
                <a:gd name="connsiteX2" fmla="*/ 300037 w 876300"/>
                <a:gd name="connsiteY2" fmla="*/ 276225 h 392906"/>
                <a:gd name="connsiteX3" fmla="*/ 261937 w 876300"/>
                <a:gd name="connsiteY3" fmla="*/ 259556 h 392906"/>
                <a:gd name="connsiteX4" fmla="*/ 221456 w 876300"/>
                <a:gd name="connsiteY4" fmla="*/ 235743 h 392906"/>
                <a:gd name="connsiteX5" fmla="*/ 154781 w 876300"/>
                <a:gd name="connsiteY5" fmla="*/ 185737 h 392906"/>
                <a:gd name="connsiteX6" fmla="*/ 83343 w 876300"/>
                <a:gd name="connsiteY6" fmla="*/ 123825 h 392906"/>
                <a:gd name="connsiteX7" fmla="*/ 30956 w 876300"/>
                <a:gd name="connsiteY7" fmla="*/ 76200 h 392906"/>
                <a:gd name="connsiteX8" fmla="*/ 11906 w 876300"/>
                <a:gd name="connsiteY8" fmla="*/ 54768 h 392906"/>
                <a:gd name="connsiteX9" fmla="*/ 0 w 876300"/>
                <a:gd name="connsiteY9" fmla="*/ 28575 h 392906"/>
                <a:gd name="connsiteX10" fmla="*/ 0 w 876300"/>
                <a:gd name="connsiteY10" fmla="*/ 9525 h 392906"/>
                <a:gd name="connsiteX11" fmla="*/ 7143 w 876300"/>
                <a:gd name="connsiteY11" fmla="*/ 0 h 392906"/>
                <a:gd name="connsiteX12" fmla="*/ 26193 w 876300"/>
                <a:gd name="connsiteY12" fmla="*/ 2381 h 392906"/>
                <a:gd name="connsiteX13" fmla="*/ 50006 w 876300"/>
                <a:gd name="connsiteY13" fmla="*/ 9525 h 392906"/>
                <a:gd name="connsiteX14" fmla="*/ 88106 w 876300"/>
                <a:gd name="connsiteY14" fmla="*/ 21431 h 392906"/>
                <a:gd name="connsiteX15" fmla="*/ 157162 w 876300"/>
                <a:gd name="connsiteY15" fmla="*/ 40481 h 392906"/>
                <a:gd name="connsiteX16" fmla="*/ 257175 w 876300"/>
                <a:gd name="connsiteY16" fmla="*/ 61912 h 392906"/>
                <a:gd name="connsiteX17" fmla="*/ 359568 w 876300"/>
                <a:gd name="connsiteY17" fmla="*/ 73818 h 392906"/>
                <a:gd name="connsiteX18" fmla="*/ 478631 w 876300"/>
                <a:gd name="connsiteY18" fmla="*/ 80962 h 392906"/>
                <a:gd name="connsiteX19" fmla="*/ 538162 w 876300"/>
                <a:gd name="connsiteY19" fmla="*/ 76200 h 392906"/>
                <a:gd name="connsiteX20" fmla="*/ 573881 w 876300"/>
                <a:gd name="connsiteY20" fmla="*/ 78581 h 392906"/>
                <a:gd name="connsiteX21" fmla="*/ 614362 w 876300"/>
                <a:gd name="connsiteY21" fmla="*/ 88106 h 392906"/>
                <a:gd name="connsiteX22" fmla="*/ 664368 w 876300"/>
                <a:gd name="connsiteY22" fmla="*/ 114300 h 392906"/>
                <a:gd name="connsiteX23" fmla="*/ 726281 w 876300"/>
                <a:gd name="connsiteY23" fmla="*/ 157162 h 392906"/>
                <a:gd name="connsiteX24" fmla="*/ 776287 w 876300"/>
                <a:gd name="connsiteY24" fmla="*/ 195262 h 392906"/>
                <a:gd name="connsiteX25" fmla="*/ 819150 w 876300"/>
                <a:gd name="connsiteY25" fmla="*/ 233362 h 392906"/>
                <a:gd name="connsiteX26" fmla="*/ 859631 w 876300"/>
                <a:gd name="connsiteY26" fmla="*/ 285750 h 392906"/>
                <a:gd name="connsiteX27" fmla="*/ 871537 w 876300"/>
                <a:gd name="connsiteY27" fmla="*/ 311943 h 392906"/>
                <a:gd name="connsiteX28" fmla="*/ 876300 w 876300"/>
                <a:gd name="connsiteY28" fmla="*/ 340518 h 392906"/>
                <a:gd name="connsiteX29" fmla="*/ 873918 w 876300"/>
                <a:gd name="connsiteY29" fmla="*/ 354806 h 392906"/>
                <a:gd name="connsiteX30" fmla="*/ 862012 w 876300"/>
                <a:gd name="connsiteY30" fmla="*/ 371475 h 392906"/>
                <a:gd name="connsiteX31" fmla="*/ 838200 w 876300"/>
                <a:gd name="connsiteY31" fmla="*/ 381000 h 392906"/>
                <a:gd name="connsiteX32" fmla="*/ 790575 w 876300"/>
                <a:gd name="connsiteY32" fmla="*/ 388143 h 392906"/>
                <a:gd name="connsiteX33" fmla="*/ 723900 w 876300"/>
                <a:gd name="connsiteY33" fmla="*/ 392906 h 392906"/>
                <a:gd name="connsiteX34" fmla="*/ 688181 w 876300"/>
                <a:gd name="connsiteY34" fmla="*/ 388143 h 392906"/>
                <a:gd name="connsiteX35" fmla="*/ 459581 w 876300"/>
                <a:gd name="connsiteY35" fmla="*/ 3286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392906">
                  <a:moveTo>
                    <a:pt x="459581" y="328612"/>
                  </a:moveTo>
                  <a:lnTo>
                    <a:pt x="361950" y="297656"/>
                  </a:lnTo>
                  <a:lnTo>
                    <a:pt x="300037" y="276225"/>
                  </a:lnTo>
                  <a:lnTo>
                    <a:pt x="261937" y="259556"/>
                  </a:lnTo>
                  <a:lnTo>
                    <a:pt x="221456" y="235743"/>
                  </a:lnTo>
                  <a:lnTo>
                    <a:pt x="154781" y="185737"/>
                  </a:lnTo>
                  <a:lnTo>
                    <a:pt x="83343" y="123825"/>
                  </a:lnTo>
                  <a:lnTo>
                    <a:pt x="30956" y="76200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2381"/>
                  </a:lnTo>
                  <a:lnTo>
                    <a:pt x="50006" y="9525"/>
                  </a:lnTo>
                  <a:lnTo>
                    <a:pt x="88106" y="21431"/>
                  </a:lnTo>
                  <a:lnTo>
                    <a:pt x="157162" y="40481"/>
                  </a:lnTo>
                  <a:lnTo>
                    <a:pt x="257175" y="61912"/>
                  </a:lnTo>
                  <a:lnTo>
                    <a:pt x="359568" y="73818"/>
                  </a:lnTo>
                  <a:lnTo>
                    <a:pt x="478631" y="80962"/>
                  </a:lnTo>
                  <a:lnTo>
                    <a:pt x="538162" y="76200"/>
                  </a:lnTo>
                  <a:lnTo>
                    <a:pt x="573881" y="78581"/>
                  </a:lnTo>
                  <a:lnTo>
                    <a:pt x="614362" y="88106"/>
                  </a:lnTo>
                  <a:lnTo>
                    <a:pt x="664368" y="114300"/>
                  </a:lnTo>
                  <a:lnTo>
                    <a:pt x="726281" y="157162"/>
                  </a:lnTo>
                  <a:lnTo>
                    <a:pt x="776287" y="195262"/>
                  </a:lnTo>
                  <a:lnTo>
                    <a:pt x="819150" y="233362"/>
                  </a:lnTo>
                  <a:lnTo>
                    <a:pt x="859631" y="285750"/>
                  </a:lnTo>
                  <a:lnTo>
                    <a:pt x="871537" y="311943"/>
                  </a:lnTo>
                  <a:lnTo>
                    <a:pt x="876300" y="340518"/>
                  </a:lnTo>
                  <a:lnTo>
                    <a:pt x="873918" y="354806"/>
                  </a:lnTo>
                  <a:lnTo>
                    <a:pt x="862012" y="371475"/>
                  </a:lnTo>
                  <a:lnTo>
                    <a:pt x="838200" y="381000"/>
                  </a:lnTo>
                  <a:lnTo>
                    <a:pt x="790575" y="388143"/>
                  </a:lnTo>
                  <a:lnTo>
                    <a:pt x="723900" y="392906"/>
                  </a:lnTo>
                  <a:lnTo>
                    <a:pt x="688181" y="388143"/>
                  </a:lnTo>
                  <a:lnTo>
                    <a:pt x="459581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EBEB76D-FA62-4AE5-AC36-8314B125228D}"/>
                </a:ext>
              </a:extLst>
            </p:cNvPr>
            <p:cNvSpPr/>
            <p:nvPr/>
          </p:nvSpPr>
          <p:spPr>
            <a:xfrm>
              <a:off x="5103813" y="2836863"/>
              <a:ext cx="1039812" cy="717550"/>
            </a:xfrm>
            <a:custGeom>
              <a:avLst/>
              <a:gdLst>
                <a:gd name="connsiteX0" fmla="*/ 600075 w 1040606"/>
                <a:gd name="connsiteY0" fmla="*/ 221456 h 719137"/>
                <a:gd name="connsiteX1" fmla="*/ 378619 w 1040606"/>
                <a:gd name="connsiteY1" fmla="*/ 350044 h 719137"/>
                <a:gd name="connsiteX2" fmla="*/ 283369 w 1040606"/>
                <a:gd name="connsiteY2" fmla="*/ 407194 h 719137"/>
                <a:gd name="connsiteX3" fmla="*/ 257175 w 1040606"/>
                <a:gd name="connsiteY3" fmla="*/ 416719 h 719137"/>
                <a:gd name="connsiteX4" fmla="*/ 221456 w 1040606"/>
                <a:gd name="connsiteY4" fmla="*/ 419100 h 719137"/>
                <a:gd name="connsiteX5" fmla="*/ 173831 w 1040606"/>
                <a:gd name="connsiteY5" fmla="*/ 414337 h 719137"/>
                <a:gd name="connsiteX6" fmla="*/ 128587 w 1040606"/>
                <a:gd name="connsiteY6" fmla="*/ 397669 h 719137"/>
                <a:gd name="connsiteX7" fmla="*/ 90487 w 1040606"/>
                <a:gd name="connsiteY7" fmla="*/ 376237 h 719137"/>
                <a:gd name="connsiteX8" fmla="*/ 47625 w 1040606"/>
                <a:gd name="connsiteY8" fmla="*/ 333375 h 719137"/>
                <a:gd name="connsiteX9" fmla="*/ 38100 w 1040606"/>
                <a:gd name="connsiteY9" fmla="*/ 323850 h 719137"/>
                <a:gd name="connsiteX10" fmla="*/ 21431 w 1040606"/>
                <a:gd name="connsiteY10" fmla="*/ 314325 h 719137"/>
                <a:gd name="connsiteX11" fmla="*/ 7144 w 1040606"/>
                <a:gd name="connsiteY11" fmla="*/ 319087 h 719137"/>
                <a:gd name="connsiteX12" fmla="*/ 0 w 1040606"/>
                <a:gd name="connsiteY12" fmla="*/ 330994 h 719137"/>
                <a:gd name="connsiteX13" fmla="*/ 0 w 1040606"/>
                <a:gd name="connsiteY13" fmla="*/ 350044 h 719137"/>
                <a:gd name="connsiteX14" fmla="*/ 4762 w 1040606"/>
                <a:gd name="connsiteY14" fmla="*/ 390525 h 719137"/>
                <a:gd name="connsiteX15" fmla="*/ 11906 w 1040606"/>
                <a:gd name="connsiteY15" fmla="*/ 431006 h 719137"/>
                <a:gd name="connsiteX16" fmla="*/ 30956 w 1040606"/>
                <a:gd name="connsiteY16" fmla="*/ 483394 h 719137"/>
                <a:gd name="connsiteX17" fmla="*/ 52387 w 1040606"/>
                <a:gd name="connsiteY17" fmla="*/ 531019 h 719137"/>
                <a:gd name="connsiteX18" fmla="*/ 90487 w 1040606"/>
                <a:gd name="connsiteY18" fmla="*/ 590550 h 719137"/>
                <a:gd name="connsiteX19" fmla="*/ 121444 w 1040606"/>
                <a:gd name="connsiteY19" fmla="*/ 626269 h 719137"/>
                <a:gd name="connsiteX20" fmla="*/ 171450 w 1040606"/>
                <a:gd name="connsiteY20" fmla="*/ 664369 h 719137"/>
                <a:gd name="connsiteX21" fmla="*/ 230981 w 1040606"/>
                <a:gd name="connsiteY21" fmla="*/ 702469 h 719137"/>
                <a:gd name="connsiteX22" fmla="*/ 271462 w 1040606"/>
                <a:gd name="connsiteY22" fmla="*/ 716756 h 719137"/>
                <a:gd name="connsiteX23" fmla="*/ 290512 w 1040606"/>
                <a:gd name="connsiteY23" fmla="*/ 719137 h 719137"/>
                <a:gd name="connsiteX24" fmla="*/ 304800 w 1040606"/>
                <a:gd name="connsiteY24" fmla="*/ 714375 h 719137"/>
                <a:gd name="connsiteX25" fmla="*/ 347662 w 1040606"/>
                <a:gd name="connsiteY25" fmla="*/ 669131 h 719137"/>
                <a:gd name="connsiteX26" fmla="*/ 404812 w 1040606"/>
                <a:gd name="connsiteY26" fmla="*/ 595312 h 719137"/>
                <a:gd name="connsiteX27" fmla="*/ 431006 w 1040606"/>
                <a:gd name="connsiteY27" fmla="*/ 564356 h 719137"/>
                <a:gd name="connsiteX28" fmla="*/ 564356 w 1040606"/>
                <a:gd name="connsiteY28" fmla="*/ 454819 h 719137"/>
                <a:gd name="connsiteX29" fmla="*/ 852487 w 1040606"/>
                <a:gd name="connsiteY29" fmla="*/ 209550 h 719137"/>
                <a:gd name="connsiteX30" fmla="*/ 1026319 w 1040606"/>
                <a:gd name="connsiteY30" fmla="*/ 57150 h 719137"/>
                <a:gd name="connsiteX31" fmla="*/ 1035844 w 1040606"/>
                <a:gd name="connsiteY31" fmla="*/ 40481 h 719137"/>
                <a:gd name="connsiteX32" fmla="*/ 1040606 w 1040606"/>
                <a:gd name="connsiteY32" fmla="*/ 21431 h 719137"/>
                <a:gd name="connsiteX33" fmla="*/ 1038225 w 1040606"/>
                <a:gd name="connsiteY33" fmla="*/ 4762 h 719137"/>
                <a:gd name="connsiteX34" fmla="*/ 1031081 w 1040606"/>
                <a:gd name="connsiteY34" fmla="*/ 0 h 719137"/>
                <a:gd name="connsiteX35" fmla="*/ 1019175 w 1040606"/>
                <a:gd name="connsiteY35" fmla="*/ 0 h 719137"/>
                <a:gd name="connsiteX36" fmla="*/ 966787 w 1040606"/>
                <a:gd name="connsiteY36" fmla="*/ 19050 h 719137"/>
                <a:gd name="connsiteX37" fmla="*/ 778669 w 1040606"/>
                <a:gd name="connsiteY37" fmla="*/ 119062 h 719137"/>
                <a:gd name="connsiteX38" fmla="*/ 600075 w 1040606"/>
                <a:gd name="connsiteY38" fmla="*/ 2214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0606" h="719137">
                  <a:moveTo>
                    <a:pt x="600075" y="221456"/>
                  </a:moveTo>
                  <a:lnTo>
                    <a:pt x="378619" y="350044"/>
                  </a:lnTo>
                  <a:lnTo>
                    <a:pt x="283369" y="407194"/>
                  </a:lnTo>
                  <a:lnTo>
                    <a:pt x="257175" y="416719"/>
                  </a:lnTo>
                  <a:lnTo>
                    <a:pt x="221456" y="419100"/>
                  </a:lnTo>
                  <a:lnTo>
                    <a:pt x="173831" y="414337"/>
                  </a:lnTo>
                  <a:lnTo>
                    <a:pt x="128587" y="397669"/>
                  </a:lnTo>
                  <a:lnTo>
                    <a:pt x="90487" y="376237"/>
                  </a:lnTo>
                  <a:lnTo>
                    <a:pt x="47625" y="333375"/>
                  </a:lnTo>
                  <a:lnTo>
                    <a:pt x="38100" y="323850"/>
                  </a:lnTo>
                  <a:lnTo>
                    <a:pt x="21431" y="314325"/>
                  </a:lnTo>
                  <a:lnTo>
                    <a:pt x="7144" y="319087"/>
                  </a:lnTo>
                  <a:lnTo>
                    <a:pt x="0" y="330994"/>
                  </a:lnTo>
                  <a:lnTo>
                    <a:pt x="0" y="350044"/>
                  </a:lnTo>
                  <a:lnTo>
                    <a:pt x="4762" y="390525"/>
                  </a:lnTo>
                  <a:lnTo>
                    <a:pt x="11906" y="431006"/>
                  </a:lnTo>
                  <a:lnTo>
                    <a:pt x="30956" y="483394"/>
                  </a:lnTo>
                  <a:lnTo>
                    <a:pt x="52387" y="531019"/>
                  </a:lnTo>
                  <a:lnTo>
                    <a:pt x="90487" y="590550"/>
                  </a:lnTo>
                  <a:lnTo>
                    <a:pt x="121444" y="626269"/>
                  </a:lnTo>
                  <a:lnTo>
                    <a:pt x="171450" y="664369"/>
                  </a:lnTo>
                  <a:lnTo>
                    <a:pt x="230981" y="702469"/>
                  </a:lnTo>
                  <a:lnTo>
                    <a:pt x="271462" y="716756"/>
                  </a:lnTo>
                  <a:lnTo>
                    <a:pt x="290512" y="719137"/>
                  </a:lnTo>
                  <a:lnTo>
                    <a:pt x="304800" y="714375"/>
                  </a:lnTo>
                  <a:lnTo>
                    <a:pt x="347662" y="669131"/>
                  </a:lnTo>
                  <a:lnTo>
                    <a:pt x="404812" y="595312"/>
                  </a:lnTo>
                  <a:lnTo>
                    <a:pt x="431006" y="564356"/>
                  </a:lnTo>
                  <a:lnTo>
                    <a:pt x="564356" y="454819"/>
                  </a:lnTo>
                  <a:lnTo>
                    <a:pt x="852487" y="209550"/>
                  </a:lnTo>
                  <a:lnTo>
                    <a:pt x="1026319" y="57150"/>
                  </a:lnTo>
                  <a:lnTo>
                    <a:pt x="1035844" y="40481"/>
                  </a:lnTo>
                  <a:lnTo>
                    <a:pt x="1040606" y="21431"/>
                  </a:lnTo>
                  <a:lnTo>
                    <a:pt x="1038225" y="4762"/>
                  </a:lnTo>
                  <a:lnTo>
                    <a:pt x="1031081" y="0"/>
                  </a:lnTo>
                  <a:lnTo>
                    <a:pt x="1019175" y="0"/>
                  </a:lnTo>
                  <a:lnTo>
                    <a:pt x="966787" y="19050"/>
                  </a:lnTo>
                  <a:lnTo>
                    <a:pt x="778669" y="119062"/>
                  </a:lnTo>
                  <a:lnTo>
                    <a:pt x="6000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9F865721-F9AF-4CF8-BF3D-5845C4914C4C}"/>
                </a:ext>
              </a:extLst>
            </p:cNvPr>
            <p:cNvSpPr/>
            <p:nvPr/>
          </p:nvSpPr>
          <p:spPr>
            <a:xfrm>
              <a:off x="3786188" y="3405188"/>
              <a:ext cx="473075" cy="520700"/>
            </a:xfrm>
            <a:custGeom>
              <a:avLst/>
              <a:gdLst>
                <a:gd name="connsiteX0" fmla="*/ 164306 w 473868"/>
                <a:gd name="connsiteY0" fmla="*/ 214312 h 521493"/>
                <a:gd name="connsiteX1" fmla="*/ 221456 w 473868"/>
                <a:gd name="connsiteY1" fmla="*/ 257175 h 521493"/>
                <a:gd name="connsiteX2" fmla="*/ 276225 w 473868"/>
                <a:gd name="connsiteY2" fmla="*/ 300037 h 521493"/>
                <a:gd name="connsiteX3" fmla="*/ 321468 w 473868"/>
                <a:gd name="connsiteY3" fmla="*/ 342900 h 521493"/>
                <a:gd name="connsiteX4" fmla="*/ 357187 w 473868"/>
                <a:gd name="connsiteY4" fmla="*/ 383381 h 521493"/>
                <a:gd name="connsiteX5" fmla="*/ 378618 w 473868"/>
                <a:gd name="connsiteY5" fmla="*/ 411956 h 521493"/>
                <a:gd name="connsiteX6" fmla="*/ 402431 w 473868"/>
                <a:gd name="connsiteY6" fmla="*/ 447675 h 521493"/>
                <a:gd name="connsiteX7" fmla="*/ 416718 w 473868"/>
                <a:gd name="connsiteY7" fmla="*/ 473868 h 521493"/>
                <a:gd name="connsiteX8" fmla="*/ 450056 w 473868"/>
                <a:gd name="connsiteY8" fmla="*/ 509587 h 521493"/>
                <a:gd name="connsiteX9" fmla="*/ 473868 w 473868"/>
                <a:gd name="connsiteY9" fmla="*/ 521493 h 521493"/>
                <a:gd name="connsiteX10" fmla="*/ 471487 w 473868"/>
                <a:gd name="connsiteY10" fmla="*/ 0 h 521493"/>
                <a:gd name="connsiteX11" fmla="*/ 459581 w 473868"/>
                <a:gd name="connsiteY11" fmla="*/ 64293 h 521493"/>
                <a:gd name="connsiteX12" fmla="*/ 447675 w 473868"/>
                <a:gd name="connsiteY12" fmla="*/ 88106 h 521493"/>
                <a:gd name="connsiteX13" fmla="*/ 431006 w 473868"/>
                <a:gd name="connsiteY13" fmla="*/ 102393 h 521493"/>
                <a:gd name="connsiteX14" fmla="*/ 404812 w 473868"/>
                <a:gd name="connsiteY14" fmla="*/ 111918 h 521493"/>
                <a:gd name="connsiteX15" fmla="*/ 361950 w 473868"/>
                <a:gd name="connsiteY15" fmla="*/ 114300 h 521493"/>
                <a:gd name="connsiteX16" fmla="*/ 278606 w 473868"/>
                <a:gd name="connsiteY16" fmla="*/ 102393 h 521493"/>
                <a:gd name="connsiteX17" fmla="*/ 71437 w 473868"/>
                <a:gd name="connsiteY17" fmla="*/ 73818 h 521493"/>
                <a:gd name="connsiteX18" fmla="*/ 35718 w 473868"/>
                <a:gd name="connsiteY18" fmla="*/ 69056 h 521493"/>
                <a:gd name="connsiteX19" fmla="*/ 14287 w 473868"/>
                <a:gd name="connsiteY19" fmla="*/ 69056 h 521493"/>
                <a:gd name="connsiteX20" fmla="*/ 2381 w 473868"/>
                <a:gd name="connsiteY20" fmla="*/ 73818 h 521493"/>
                <a:gd name="connsiteX21" fmla="*/ 0 w 473868"/>
                <a:gd name="connsiteY21" fmla="*/ 83343 h 521493"/>
                <a:gd name="connsiteX22" fmla="*/ 4762 w 473868"/>
                <a:gd name="connsiteY22" fmla="*/ 97631 h 521493"/>
                <a:gd name="connsiteX23" fmla="*/ 14287 w 473868"/>
                <a:gd name="connsiteY23" fmla="*/ 111918 h 521493"/>
                <a:gd name="connsiteX24" fmla="*/ 59531 w 473868"/>
                <a:gd name="connsiteY24" fmla="*/ 147637 h 521493"/>
                <a:gd name="connsiteX25" fmla="*/ 164306 w 473868"/>
                <a:gd name="connsiteY25" fmla="*/ 214312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8" h="521493">
                  <a:moveTo>
                    <a:pt x="164306" y="214312"/>
                  </a:moveTo>
                  <a:lnTo>
                    <a:pt x="221456" y="257175"/>
                  </a:lnTo>
                  <a:lnTo>
                    <a:pt x="276225" y="300037"/>
                  </a:lnTo>
                  <a:lnTo>
                    <a:pt x="321468" y="342900"/>
                  </a:lnTo>
                  <a:lnTo>
                    <a:pt x="357187" y="383381"/>
                  </a:lnTo>
                  <a:lnTo>
                    <a:pt x="378618" y="411956"/>
                  </a:lnTo>
                  <a:lnTo>
                    <a:pt x="402431" y="447675"/>
                  </a:lnTo>
                  <a:lnTo>
                    <a:pt x="416718" y="473868"/>
                  </a:lnTo>
                  <a:lnTo>
                    <a:pt x="450056" y="509587"/>
                  </a:lnTo>
                  <a:lnTo>
                    <a:pt x="473868" y="521493"/>
                  </a:lnTo>
                  <a:cubicBezTo>
                    <a:pt x="473074" y="347662"/>
                    <a:pt x="472281" y="173831"/>
                    <a:pt x="471487" y="0"/>
                  </a:cubicBezTo>
                  <a:lnTo>
                    <a:pt x="459581" y="64293"/>
                  </a:lnTo>
                  <a:lnTo>
                    <a:pt x="447675" y="88106"/>
                  </a:lnTo>
                  <a:lnTo>
                    <a:pt x="431006" y="102393"/>
                  </a:lnTo>
                  <a:lnTo>
                    <a:pt x="404812" y="111918"/>
                  </a:lnTo>
                  <a:lnTo>
                    <a:pt x="361950" y="114300"/>
                  </a:lnTo>
                  <a:lnTo>
                    <a:pt x="278606" y="102393"/>
                  </a:lnTo>
                  <a:lnTo>
                    <a:pt x="71437" y="73818"/>
                  </a:lnTo>
                  <a:lnTo>
                    <a:pt x="35718" y="69056"/>
                  </a:lnTo>
                  <a:lnTo>
                    <a:pt x="14287" y="69056"/>
                  </a:lnTo>
                  <a:lnTo>
                    <a:pt x="2381" y="73818"/>
                  </a:lnTo>
                  <a:lnTo>
                    <a:pt x="0" y="83343"/>
                  </a:lnTo>
                  <a:lnTo>
                    <a:pt x="4762" y="97631"/>
                  </a:lnTo>
                  <a:lnTo>
                    <a:pt x="14287" y="111918"/>
                  </a:lnTo>
                  <a:lnTo>
                    <a:pt x="59531" y="147637"/>
                  </a:lnTo>
                  <a:lnTo>
                    <a:pt x="164306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0282B94-51E5-44F3-BC41-FE0780015992}"/>
                </a:ext>
              </a:extLst>
            </p:cNvPr>
            <p:cNvSpPr/>
            <p:nvPr/>
          </p:nvSpPr>
          <p:spPr>
            <a:xfrm>
              <a:off x="5932488" y="3338513"/>
              <a:ext cx="561975" cy="676275"/>
            </a:xfrm>
            <a:custGeom>
              <a:avLst/>
              <a:gdLst>
                <a:gd name="connsiteX0" fmla="*/ 311944 w 561975"/>
                <a:gd name="connsiteY0" fmla="*/ 385762 h 676275"/>
                <a:gd name="connsiteX1" fmla="*/ 247650 w 561975"/>
                <a:gd name="connsiteY1" fmla="*/ 328612 h 676275"/>
                <a:gd name="connsiteX2" fmla="*/ 214312 w 561975"/>
                <a:gd name="connsiteY2" fmla="*/ 304800 h 676275"/>
                <a:gd name="connsiteX3" fmla="*/ 183356 w 561975"/>
                <a:gd name="connsiteY3" fmla="*/ 283368 h 676275"/>
                <a:gd name="connsiteX4" fmla="*/ 130969 w 561975"/>
                <a:gd name="connsiteY4" fmla="*/ 250031 h 676275"/>
                <a:gd name="connsiteX5" fmla="*/ 38100 w 561975"/>
                <a:gd name="connsiteY5" fmla="*/ 195262 h 676275"/>
                <a:gd name="connsiteX6" fmla="*/ 14287 w 561975"/>
                <a:gd name="connsiteY6" fmla="*/ 176212 h 676275"/>
                <a:gd name="connsiteX7" fmla="*/ 0 w 561975"/>
                <a:gd name="connsiteY7" fmla="*/ 161925 h 676275"/>
                <a:gd name="connsiteX8" fmla="*/ 4762 w 561975"/>
                <a:gd name="connsiteY8" fmla="*/ 152400 h 676275"/>
                <a:gd name="connsiteX9" fmla="*/ 23812 w 561975"/>
                <a:gd name="connsiteY9" fmla="*/ 145256 h 676275"/>
                <a:gd name="connsiteX10" fmla="*/ 66675 w 561975"/>
                <a:gd name="connsiteY10" fmla="*/ 138112 h 676275"/>
                <a:gd name="connsiteX11" fmla="*/ 130969 w 561975"/>
                <a:gd name="connsiteY11" fmla="*/ 138112 h 676275"/>
                <a:gd name="connsiteX12" fmla="*/ 202406 w 561975"/>
                <a:gd name="connsiteY12" fmla="*/ 147637 h 676275"/>
                <a:gd name="connsiteX13" fmla="*/ 276225 w 561975"/>
                <a:gd name="connsiteY13" fmla="*/ 164306 h 676275"/>
                <a:gd name="connsiteX14" fmla="*/ 366712 w 561975"/>
                <a:gd name="connsiteY14" fmla="*/ 192881 h 676275"/>
                <a:gd name="connsiteX15" fmla="*/ 440531 w 561975"/>
                <a:gd name="connsiteY15" fmla="*/ 211931 h 676275"/>
                <a:gd name="connsiteX16" fmla="*/ 459581 w 561975"/>
                <a:gd name="connsiteY16" fmla="*/ 214312 h 676275"/>
                <a:gd name="connsiteX17" fmla="*/ 485775 w 561975"/>
                <a:gd name="connsiteY17" fmla="*/ 211931 h 676275"/>
                <a:gd name="connsiteX18" fmla="*/ 504825 w 561975"/>
                <a:gd name="connsiteY18" fmla="*/ 204787 h 676275"/>
                <a:gd name="connsiteX19" fmla="*/ 516731 w 561975"/>
                <a:gd name="connsiteY19" fmla="*/ 190500 h 676275"/>
                <a:gd name="connsiteX20" fmla="*/ 526256 w 561975"/>
                <a:gd name="connsiteY20" fmla="*/ 169068 h 676275"/>
                <a:gd name="connsiteX21" fmla="*/ 533400 w 561975"/>
                <a:gd name="connsiteY21" fmla="*/ 126206 h 676275"/>
                <a:gd name="connsiteX22" fmla="*/ 540544 w 561975"/>
                <a:gd name="connsiteY22" fmla="*/ 0 h 676275"/>
                <a:gd name="connsiteX23" fmla="*/ 561975 w 561975"/>
                <a:gd name="connsiteY23" fmla="*/ 676275 h 676275"/>
                <a:gd name="connsiteX24" fmla="*/ 545306 w 561975"/>
                <a:gd name="connsiteY24" fmla="*/ 666750 h 676275"/>
                <a:gd name="connsiteX25" fmla="*/ 511969 w 561975"/>
                <a:gd name="connsiteY25" fmla="*/ 628650 h 676275"/>
                <a:gd name="connsiteX26" fmla="*/ 466725 w 561975"/>
                <a:gd name="connsiteY26" fmla="*/ 561975 h 676275"/>
                <a:gd name="connsiteX27" fmla="*/ 423862 w 561975"/>
                <a:gd name="connsiteY27" fmla="*/ 507206 h 676275"/>
                <a:gd name="connsiteX28" fmla="*/ 390525 w 561975"/>
                <a:gd name="connsiteY28" fmla="*/ 466725 h 676275"/>
                <a:gd name="connsiteX29" fmla="*/ 311944 w 561975"/>
                <a:gd name="connsiteY29" fmla="*/ 3857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676275">
                  <a:moveTo>
                    <a:pt x="311944" y="385762"/>
                  </a:moveTo>
                  <a:lnTo>
                    <a:pt x="247650" y="328612"/>
                  </a:lnTo>
                  <a:lnTo>
                    <a:pt x="214312" y="304800"/>
                  </a:lnTo>
                  <a:lnTo>
                    <a:pt x="183356" y="283368"/>
                  </a:lnTo>
                  <a:lnTo>
                    <a:pt x="130969" y="250031"/>
                  </a:lnTo>
                  <a:lnTo>
                    <a:pt x="38100" y="195262"/>
                  </a:lnTo>
                  <a:lnTo>
                    <a:pt x="14287" y="176212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23812" y="145256"/>
                  </a:lnTo>
                  <a:lnTo>
                    <a:pt x="66675" y="138112"/>
                  </a:lnTo>
                  <a:lnTo>
                    <a:pt x="130969" y="138112"/>
                  </a:lnTo>
                  <a:lnTo>
                    <a:pt x="202406" y="147637"/>
                  </a:lnTo>
                  <a:lnTo>
                    <a:pt x="276225" y="164306"/>
                  </a:lnTo>
                  <a:lnTo>
                    <a:pt x="366712" y="192881"/>
                  </a:lnTo>
                  <a:lnTo>
                    <a:pt x="440531" y="211931"/>
                  </a:lnTo>
                  <a:lnTo>
                    <a:pt x="459581" y="214312"/>
                  </a:lnTo>
                  <a:lnTo>
                    <a:pt x="485775" y="211931"/>
                  </a:lnTo>
                  <a:lnTo>
                    <a:pt x="504825" y="204787"/>
                  </a:lnTo>
                  <a:lnTo>
                    <a:pt x="516731" y="190500"/>
                  </a:lnTo>
                  <a:lnTo>
                    <a:pt x="526256" y="169068"/>
                  </a:lnTo>
                  <a:lnTo>
                    <a:pt x="533400" y="126206"/>
                  </a:lnTo>
                  <a:lnTo>
                    <a:pt x="540544" y="0"/>
                  </a:lnTo>
                  <a:lnTo>
                    <a:pt x="561975" y="676275"/>
                  </a:lnTo>
                  <a:lnTo>
                    <a:pt x="545306" y="666750"/>
                  </a:lnTo>
                  <a:lnTo>
                    <a:pt x="511969" y="628650"/>
                  </a:lnTo>
                  <a:lnTo>
                    <a:pt x="466725" y="561975"/>
                  </a:lnTo>
                  <a:lnTo>
                    <a:pt x="423862" y="507206"/>
                  </a:lnTo>
                  <a:lnTo>
                    <a:pt x="390525" y="466725"/>
                  </a:lnTo>
                  <a:lnTo>
                    <a:pt x="3119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AFF5740-604D-4A8C-A5D9-71E8B20C20E4}"/>
                </a:ext>
              </a:extLst>
            </p:cNvPr>
            <p:cNvSpPr/>
            <p:nvPr/>
          </p:nvSpPr>
          <p:spPr>
            <a:xfrm>
              <a:off x="4581525" y="3586163"/>
              <a:ext cx="525463" cy="876300"/>
            </a:xfrm>
            <a:custGeom>
              <a:avLst/>
              <a:gdLst>
                <a:gd name="connsiteX0" fmla="*/ 230981 w 526256"/>
                <a:gd name="connsiteY0" fmla="*/ 635793 h 876300"/>
                <a:gd name="connsiteX1" fmla="*/ 228600 w 526256"/>
                <a:gd name="connsiteY1" fmla="*/ 519112 h 876300"/>
                <a:gd name="connsiteX2" fmla="*/ 223838 w 526256"/>
                <a:gd name="connsiteY2" fmla="*/ 369093 h 876300"/>
                <a:gd name="connsiteX3" fmla="*/ 216694 w 526256"/>
                <a:gd name="connsiteY3" fmla="*/ 288131 h 876300"/>
                <a:gd name="connsiteX4" fmla="*/ 207169 w 526256"/>
                <a:gd name="connsiteY4" fmla="*/ 250031 h 876300"/>
                <a:gd name="connsiteX5" fmla="*/ 197644 w 526256"/>
                <a:gd name="connsiteY5" fmla="*/ 230981 h 876300"/>
                <a:gd name="connsiteX6" fmla="*/ 166688 w 526256"/>
                <a:gd name="connsiteY6" fmla="*/ 195262 h 876300"/>
                <a:gd name="connsiteX7" fmla="*/ 119063 w 526256"/>
                <a:gd name="connsiteY7" fmla="*/ 145256 h 876300"/>
                <a:gd name="connsiteX8" fmla="*/ 69056 w 526256"/>
                <a:gd name="connsiteY8" fmla="*/ 100012 h 876300"/>
                <a:gd name="connsiteX9" fmla="*/ 33338 w 526256"/>
                <a:gd name="connsiteY9" fmla="*/ 69056 h 876300"/>
                <a:gd name="connsiteX10" fmla="*/ 19050 w 526256"/>
                <a:gd name="connsiteY10" fmla="*/ 54768 h 876300"/>
                <a:gd name="connsiteX11" fmla="*/ 4763 w 526256"/>
                <a:gd name="connsiteY11" fmla="*/ 38100 h 876300"/>
                <a:gd name="connsiteX12" fmla="*/ 0 w 526256"/>
                <a:gd name="connsiteY12" fmla="*/ 16668 h 876300"/>
                <a:gd name="connsiteX13" fmla="*/ 7144 w 526256"/>
                <a:gd name="connsiteY13" fmla="*/ 7143 h 876300"/>
                <a:gd name="connsiteX14" fmla="*/ 30956 w 526256"/>
                <a:gd name="connsiteY14" fmla="*/ 2381 h 876300"/>
                <a:gd name="connsiteX15" fmla="*/ 78581 w 526256"/>
                <a:gd name="connsiteY15" fmla="*/ 0 h 876300"/>
                <a:gd name="connsiteX16" fmla="*/ 138113 w 526256"/>
                <a:gd name="connsiteY16" fmla="*/ 2381 h 876300"/>
                <a:gd name="connsiteX17" fmla="*/ 233363 w 526256"/>
                <a:gd name="connsiteY17" fmla="*/ 16668 h 876300"/>
                <a:gd name="connsiteX18" fmla="*/ 328613 w 526256"/>
                <a:gd name="connsiteY18" fmla="*/ 40481 h 876300"/>
                <a:gd name="connsiteX19" fmla="*/ 400050 w 526256"/>
                <a:gd name="connsiteY19" fmla="*/ 66675 h 876300"/>
                <a:gd name="connsiteX20" fmla="*/ 431006 w 526256"/>
                <a:gd name="connsiteY20" fmla="*/ 80962 h 876300"/>
                <a:gd name="connsiteX21" fmla="*/ 459581 w 526256"/>
                <a:gd name="connsiteY21" fmla="*/ 100012 h 876300"/>
                <a:gd name="connsiteX22" fmla="*/ 483394 w 526256"/>
                <a:gd name="connsiteY22" fmla="*/ 116681 h 876300"/>
                <a:gd name="connsiteX23" fmla="*/ 509588 w 526256"/>
                <a:gd name="connsiteY23" fmla="*/ 150018 h 876300"/>
                <a:gd name="connsiteX24" fmla="*/ 523875 w 526256"/>
                <a:gd name="connsiteY24" fmla="*/ 176212 h 876300"/>
                <a:gd name="connsiteX25" fmla="*/ 526256 w 526256"/>
                <a:gd name="connsiteY25" fmla="*/ 197643 h 876300"/>
                <a:gd name="connsiteX26" fmla="*/ 519113 w 526256"/>
                <a:gd name="connsiteY26" fmla="*/ 228600 h 876300"/>
                <a:gd name="connsiteX27" fmla="*/ 504825 w 526256"/>
                <a:gd name="connsiteY27" fmla="*/ 254793 h 876300"/>
                <a:gd name="connsiteX28" fmla="*/ 478631 w 526256"/>
                <a:gd name="connsiteY28" fmla="*/ 288131 h 876300"/>
                <a:gd name="connsiteX29" fmla="*/ 457200 w 526256"/>
                <a:gd name="connsiteY29" fmla="*/ 311943 h 876300"/>
                <a:gd name="connsiteX30" fmla="*/ 447675 w 526256"/>
                <a:gd name="connsiteY30" fmla="*/ 328612 h 876300"/>
                <a:gd name="connsiteX31" fmla="*/ 435769 w 526256"/>
                <a:gd name="connsiteY31" fmla="*/ 388143 h 876300"/>
                <a:gd name="connsiteX32" fmla="*/ 431006 w 526256"/>
                <a:gd name="connsiteY32" fmla="*/ 459581 h 876300"/>
                <a:gd name="connsiteX33" fmla="*/ 431006 w 526256"/>
                <a:gd name="connsiteY33" fmla="*/ 595312 h 876300"/>
                <a:gd name="connsiteX34" fmla="*/ 433388 w 526256"/>
                <a:gd name="connsiteY34" fmla="*/ 852487 h 876300"/>
                <a:gd name="connsiteX35" fmla="*/ 230981 w 526256"/>
                <a:gd name="connsiteY35" fmla="*/ 876300 h 876300"/>
                <a:gd name="connsiteX36" fmla="*/ 230981 w 526256"/>
                <a:gd name="connsiteY36" fmla="*/ 63579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876300">
                  <a:moveTo>
                    <a:pt x="230981" y="635793"/>
                  </a:moveTo>
                  <a:cubicBezTo>
                    <a:pt x="230187" y="596899"/>
                    <a:pt x="229394" y="558006"/>
                    <a:pt x="228600" y="519112"/>
                  </a:cubicBezTo>
                  <a:lnTo>
                    <a:pt x="223838" y="369093"/>
                  </a:lnTo>
                  <a:lnTo>
                    <a:pt x="216694" y="288131"/>
                  </a:lnTo>
                  <a:lnTo>
                    <a:pt x="207169" y="250031"/>
                  </a:lnTo>
                  <a:lnTo>
                    <a:pt x="197644" y="230981"/>
                  </a:lnTo>
                  <a:lnTo>
                    <a:pt x="166688" y="195262"/>
                  </a:lnTo>
                  <a:lnTo>
                    <a:pt x="119063" y="145256"/>
                  </a:lnTo>
                  <a:lnTo>
                    <a:pt x="69056" y="100012"/>
                  </a:lnTo>
                  <a:lnTo>
                    <a:pt x="33338" y="69056"/>
                  </a:lnTo>
                  <a:lnTo>
                    <a:pt x="19050" y="54768"/>
                  </a:lnTo>
                  <a:lnTo>
                    <a:pt x="4763" y="38100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0956" y="2381"/>
                  </a:lnTo>
                  <a:lnTo>
                    <a:pt x="78581" y="0"/>
                  </a:lnTo>
                  <a:lnTo>
                    <a:pt x="138113" y="2381"/>
                  </a:lnTo>
                  <a:lnTo>
                    <a:pt x="233363" y="16668"/>
                  </a:lnTo>
                  <a:lnTo>
                    <a:pt x="328613" y="40481"/>
                  </a:lnTo>
                  <a:lnTo>
                    <a:pt x="400050" y="66675"/>
                  </a:lnTo>
                  <a:lnTo>
                    <a:pt x="431006" y="80962"/>
                  </a:lnTo>
                  <a:lnTo>
                    <a:pt x="459581" y="100012"/>
                  </a:lnTo>
                  <a:lnTo>
                    <a:pt x="483394" y="116681"/>
                  </a:lnTo>
                  <a:lnTo>
                    <a:pt x="509588" y="150018"/>
                  </a:lnTo>
                  <a:lnTo>
                    <a:pt x="523875" y="176212"/>
                  </a:lnTo>
                  <a:lnTo>
                    <a:pt x="526256" y="197643"/>
                  </a:lnTo>
                  <a:lnTo>
                    <a:pt x="519113" y="228600"/>
                  </a:lnTo>
                  <a:lnTo>
                    <a:pt x="504825" y="254793"/>
                  </a:lnTo>
                  <a:lnTo>
                    <a:pt x="478631" y="288131"/>
                  </a:lnTo>
                  <a:lnTo>
                    <a:pt x="457200" y="311943"/>
                  </a:lnTo>
                  <a:lnTo>
                    <a:pt x="447675" y="328612"/>
                  </a:lnTo>
                  <a:lnTo>
                    <a:pt x="435769" y="388143"/>
                  </a:lnTo>
                  <a:lnTo>
                    <a:pt x="431006" y="459581"/>
                  </a:lnTo>
                  <a:lnTo>
                    <a:pt x="431006" y="595312"/>
                  </a:lnTo>
                  <a:lnTo>
                    <a:pt x="433388" y="852487"/>
                  </a:lnTo>
                  <a:lnTo>
                    <a:pt x="230981" y="876300"/>
                  </a:lnTo>
                  <a:lnTo>
                    <a:pt x="23098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3A60987-D90B-4269-A206-56C73E7C6DEC}"/>
                </a:ext>
              </a:extLst>
            </p:cNvPr>
            <p:cNvSpPr/>
            <p:nvPr/>
          </p:nvSpPr>
          <p:spPr>
            <a:xfrm>
              <a:off x="3589338" y="4183063"/>
              <a:ext cx="2736850" cy="454025"/>
            </a:xfrm>
            <a:custGeom>
              <a:avLst/>
              <a:gdLst>
                <a:gd name="connsiteX0" fmla="*/ 950119 w 2738437"/>
                <a:gd name="connsiteY0" fmla="*/ 209550 h 452438"/>
                <a:gd name="connsiteX1" fmla="*/ 1097756 w 2738437"/>
                <a:gd name="connsiteY1" fmla="*/ 195263 h 452438"/>
                <a:gd name="connsiteX2" fmla="*/ 1235869 w 2738437"/>
                <a:gd name="connsiteY2" fmla="*/ 180975 h 452438"/>
                <a:gd name="connsiteX3" fmla="*/ 1612106 w 2738437"/>
                <a:gd name="connsiteY3" fmla="*/ 140494 h 452438"/>
                <a:gd name="connsiteX4" fmla="*/ 1845469 w 2738437"/>
                <a:gd name="connsiteY4" fmla="*/ 109538 h 452438"/>
                <a:gd name="connsiteX5" fmla="*/ 2005012 w 2738437"/>
                <a:gd name="connsiteY5" fmla="*/ 83344 h 452438"/>
                <a:gd name="connsiteX6" fmla="*/ 2164556 w 2738437"/>
                <a:gd name="connsiteY6" fmla="*/ 47625 h 452438"/>
                <a:gd name="connsiteX7" fmla="*/ 2257425 w 2738437"/>
                <a:gd name="connsiteY7" fmla="*/ 19050 h 452438"/>
                <a:gd name="connsiteX8" fmla="*/ 2307431 w 2738437"/>
                <a:gd name="connsiteY8" fmla="*/ 0 h 452438"/>
                <a:gd name="connsiteX9" fmla="*/ 2338387 w 2738437"/>
                <a:gd name="connsiteY9" fmla="*/ 0 h 452438"/>
                <a:gd name="connsiteX10" fmla="*/ 2395537 w 2738437"/>
                <a:gd name="connsiteY10" fmla="*/ 4763 h 452438"/>
                <a:gd name="connsiteX11" fmla="*/ 2512219 w 2738437"/>
                <a:gd name="connsiteY11" fmla="*/ 30957 h 452438"/>
                <a:gd name="connsiteX12" fmla="*/ 2600325 w 2738437"/>
                <a:gd name="connsiteY12" fmla="*/ 54769 h 452438"/>
                <a:gd name="connsiteX13" fmla="*/ 2628900 w 2738437"/>
                <a:gd name="connsiteY13" fmla="*/ 71438 h 452438"/>
                <a:gd name="connsiteX14" fmla="*/ 2700337 w 2738437"/>
                <a:gd name="connsiteY14" fmla="*/ 116682 h 452438"/>
                <a:gd name="connsiteX15" fmla="*/ 2717006 w 2738437"/>
                <a:gd name="connsiteY15" fmla="*/ 128588 h 452438"/>
                <a:gd name="connsiteX16" fmla="*/ 2733675 w 2738437"/>
                <a:gd name="connsiteY16" fmla="*/ 147638 h 452438"/>
                <a:gd name="connsiteX17" fmla="*/ 2738437 w 2738437"/>
                <a:gd name="connsiteY17" fmla="*/ 164307 h 452438"/>
                <a:gd name="connsiteX18" fmla="*/ 2738437 w 2738437"/>
                <a:gd name="connsiteY18" fmla="*/ 173832 h 452438"/>
                <a:gd name="connsiteX19" fmla="*/ 2733675 w 2738437"/>
                <a:gd name="connsiteY19" fmla="*/ 190500 h 452438"/>
                <a:gd name="connsiteX20" fmla="*/ 2724150 w 2738437"/>
                <a:gd name="connsiteY20" fmla="*/ 209550 h 452438"/>
                <a:gd name="connsiteX21" fmla="*/ 2702719 w 2738437"/>
                <a:gd name="connsiteY21" fmla="*/ 233363 h 452438"/>
                <a:gd name="connsiteX22" fmla="*/ 2669381 w 2738437"/>
                <a:gd name="connsiteY22" fmla="*/ 254794 h 452438"/>
                <a:gd name="connsiteX23" fmla="*/ 2626519 w 2738437"/>
                <a:gd name="connsiteY23" fmla="*/ 269082 h 452438"/>
                <a:gd name="connsiteX24" fmla="*/ 2552700 w 2738437"/>
                <a:gd name="connsiteY24" fmla="*/ 273844 h 452438"/>
                <a:gd name="connsiteX25" fmla="*/ 2471737 w 2738437"/>
                <a:gd name="connsiteY25" fmla="*/ 266700 h 452438"/>
                <a:gd name="connsiteX26" fmla="*/ 2402681 w 2738437"/>
                <a:gd name="connsiteY26" fmla="*/ 261938 h 452438"/>
                <a:gd name="connsiteX27" fmla="*/ 2245519 w 2738437"/>
                <a:gd name="connsiteY27" fmla="*/ 264319 h 452438"/>
                <a:gd name="connsiteX28" fmla="*/ 2064544 w 2738437"/>
                <a:gd name="connsiteY28" fmla="*/ 276225 h 452438"/>
                <a:gd name="connsiteX29" fmla="*/ 1762125 w 2738437"/>
                <a:gd name="connsiteY29" fmla="*/ 300038 h 452438"/>
                <a:gd name="connsiteX30" fmla="*/ 1438275 w 2738437"/>
                <a:gd name="connsiteY30" fmla="*/ 333375 h 452438"/>
                <a:gd name="connsiteX31" fmla="*/ 1000125 w 2738437"/>
                <a:gd name="connsiteY31" fmla="*/ 381000 h 452438"/>
                <a:gd name="connsiteX32" fmla="*/ 723900 w 2738437"/>
                <a:gd name="connsiteY32" fmla="*/ 409575 h 452438"/>
                <a:gd name="connsiteX33" fmla="*/ 492919 w 2738437"/>
                <a:gd name="connsiteY33" fmla="*/ 452438 h 452438"/>
                <a:gd name="connsiteX34" fmla="*/ 409575 w 2738437"/>
                <a:gd name="connsiteY34" fmla="*/ 447675 h 452438"/>
                <a:gd name="connsiteX35" fmla="*/ 316706 w 2738437"/>
                <a:gd name="connsiteY35" fmla="*/ 435769 h 452438"/>
                <a:gd name="connsiteX36" fmla="*/ 285750 w 2738437"/>
                <a:gd name="connsiteY36" fmla="*/ 428625 h 452438"/>
                <a:gd name="connsiteX37" fmla="*/ 259556 w 2738437"/>
                <a:gd name="connsiteY37" fmla="*/ 409575 h 452438"/>
                <a:gd name="connsiteX38" fmla="*/ 202406 w 2738437"/>
                <a:gd name="connsiteY38" fmla="*/ 354807 h 452438"/>
                <a:gd name="connsiteX39" fmla="*/ 154781 w 2738437"/>
                <a:gd name="connsiteY39" fmla="*/ 304800 h 452438"/>
                <a:gd name="connsiteX40" fmla="*/ 92869 w 2738437"/>
                <a:gd name="connsiteY40" fmla="*/ 230982 h 452438"/>
                <a:gd name="connsiteX41" fmla="*/ 30956 w 2738437"/>
                <a:gd name="connsiteY41" fmla="*/ 157163 h 452438"/>
                <a:gd name="connsiteX42" fmla="*/ 14287 w 2738437"/>
                <a:gd name="connsiteY42" fmla="*/ 135732 h 452438"/>
                <a:gd name="connsiteX43" fmla="*/ 2381 w 2738437"/>
                <a:gd name="connsiteY43" fmla="*/ 111919 h 452438"/>
                <a:gd name="connsiteX44" fmla="*/ 0 w 2738437"/>
                <a:gd name="connsiteY44" fmla="*/ 95250 h 452438"/>
                <a:gd name="connsiteX45" fmla="*/ 0 w 2738437"/>
                <a:gd name="connsiteY45" fmla="*/ 83344 h 452438"/>
                <a:gd name="connsiteX46" fmla="*/ 9525 w 2738437"/>
                <a:gd name="connsiteY46" fmla="*/ 76200 h 452438"/>
                <a:gd name="connsiteX47" fmla="*/ 26194 w 2738437"/>
                <a:gd name="connsiteY47" fmla="*/ 78582 h 452438"/>
                <a:gd name="connsiteX48" fmla="*/ 54769 w 2738437"/>
                <a:gd name="connsiteY48" fmla="*/ 88107 h 452438"/>
                <a:gd name="connsiteX49" fmla="*/ 123825 w 2738437"/>
                <a:gd name="connsiteY49" fmla="*/ 119063 h 452438"/>
                <a:gd name="connsiteX50" fmla="*/ 254794 w 2738437"/>
                <a:gd name="connsiteY50" fmla="*/ 176213 h 452438"/>
                <a:gd name="connsiteX51" fmla="*/ 338137 w 2738437"/>
                <a:gd name="connsiteY51" fmla="*/ 209550 h 452438"/>
                <a:gd name="connsiteX52" fmla="*/ 383381 w 2738437"/>
                <a:gd name="connsiteY52" fmla="*/ 221457 h 452438"/>
                <a:gd name="connsiteX53" fmla="*/ 521494 w 2738437"/>
                <a:gd name="connsiteY53" fmla="*/ 228600 h 452438"/>
                <a:gd name="connsiteX54" fmla="*/ 690562 w 2738437"/>
                <a:gd name="connsiteY54" fmla="*/ 223838 h 452438"/>
                <a:gd name="connsiteX55" fmla="*/ 950119 w 2738437"/>
                <a:gd name="connsiteY55" fmla="*/ 20955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38437" h="452438">
                  <a:moveTo>
                    <a:pt x="950119" y="209550"/>
                  </a:moveTo>
                  <a:lnTo>
                    <a:pt x="1097756" y="195263"/>
                  </a:lnTo>
                  <a:lnTo>
                    <a:pt x="1235869" y="180975"/>
                  </a:lnTo>
                  <a:lnTo>
                    <a:pt x="1612106" y="140494"/>
                  </a:lnTo>
                  <a:lnTo>
                    <a:pt x="1845469" y="109538"/>
                  </a:lnTo>
                  <a:lnTo>
                    <a:pt x="2005012" y="83344"/>
                  </a:lnTo>
                  <a:lnTo>
                    <a:pt x="2164556" y="47625"/>
                  </a:lnTo>
                  <a:lnTo>
                    <a:pt x="2257425" y="19050"/>
                  </a:lnTo>
                  <a:lnTo>
                    <a:pt x="2307431" y="0"/>
                  </a:lnTo>
                  <a:lnTo>
                    <a:pt x="2338387" y="0"/>
                  </a:lnTo>
                  <a:lnTo>
                    <a:pt x="2395537" y="4763"/>
                  </a:lnTo>
                  <a:lnTo>
                    <a:pt x="2512219" y="30957"/>
                  </a:lnTo>
                  <a:lnTo>
                    <a:pt x="2600325" y="54769"/>
                  </a:lnTo>
                  <a:lnTo>
                    <a:pt x="2628900" y="71438"/>
                  </a:lnTo>
                  <a:lnTo>
                    <a:pt x="2700337" y="116682"/>
                  </a:lnTo>
                  <a:lnTo>
                    <a:pt x="2717006" y="128588"/>
                  </a:lnTo>
                  <a:lnTo>
                    <a:pt x="2733675" y="147638"/>
                  </a:lnTo>
                  <a:lnTo>
                    <a:pt x="2738437" y="164307"/>
                  </a:lnTo>
                  <a:lnTo>
                    <a:pt x="2738437" y="173832"/>
                  </a:lnTo>
                  <a:lnTo>
                    <a:pt x="2733675" y="190500"/>
                  </a:lnTo>
                  <a:lnTo>
                    <a:pt x="2724150" y="209550"/>
                  </a:lnTo>
                  <a:lnTo>
                    <a:pt x="2702719" y="233363"/>
                  </a:lnTo>
                  <a:lnTo>
                    <a:pt x="2669381" y="254794"/>
                  </a:lnTo>
                  <a:lnTo>
                    <a:pt x="2626519" y="269082"/>
                  </a:lnTo>
                  <a:lnTo>
                    <a:pt x="2552700" y="273844"/>
                  </a:lnTo>
                  <a:lnTo>
                    <a:pt x="2471737" y="266700"/>
                  </a:lnTo>
                  <a:lnTo>
                    <a:pt x="2402681" y="261938"/>
                  </a:lnTo>
                  <a:lnTo>
                    <a:pt x="2245519" y="264319"/>
                  </a:lnTo>
                  <a:lnTo>
                    <a:pt x="2064544" y="276225"/>
                  </a:lnTo>
                  <a:lnTo>
                    <a:pt x="1762125" y="300038"/>
                  </a:lnTo>
                  <a:lnTo>
                    <a:pt x="1438275" y="333375"/>
                  </a:lnTo>
                  <a:lnTo>
                    <a:pt x="1000125" y="381000"/>
                  </a:lnTo>
                  <a:lnTo>
                    <a:pt x="723900" y="409575"/>
                  </a:lnTo>
                  <a:lnTo>
                    <a:pt x="492919" y="452438"/>
                  </a:lnTo>
                  <a:lnTo>
                    <a:pt x="409575" y="447675"/>
                  </a:lnTo>
                  <a:lnTo>
                    <a:pt x="316706" y="435769"/>
                  </a:lnTo>
                  <a:lnTo>
                    <a:pt x="285750" y="428625"/>
                  </a:lnTo>
                  <a:lnTo>
                    <a:pt x="259556" y="409575"/>
                  </a:lnTo>
                  <a:lnTo>
                    <a:pt x="202406" y="354807"/>
                  </a:lnTo>
                  <a:lnTo>
                    <a:pt x="154781" y="304800"/>
                  </a:lnTo>
                  <a:lnTo>
                    <a:pt x="92869" y="230982"/>
                  </a:lnTo>
                  <a:lnTo>
                    <a:pt x="30956" y="157163"/>
                  </a:lnTo>
                  <a:lnTo>
                    <a:pt x="14287" y="135732"/>
                  </a:lnTo>
                  <a:lnTo>
                    <a:pt x="2381" y="111919"/>
                  </a:lnTo>
                  <a:lnTo>
                    <a:pt x="0" y="95250"/>
                  </a:lnTo>
                  <a:lnTo>
                    <a:pt x="0" y="83344"/>
                  </a:lnTo>
                  <a:lnTo>
                    <a:pt x="9525" y="76200"/>
                  </a:lnTo>
                  <a:lnTo>
                    <a:pt x="26194" y="78582"/>
                  </a:lnTo>
                  <a:lnTo>
                    <a:pt x="54769" y="88107"/>
                  </a:lnTo>
                  <a:lnTo>
                    <a:pt x="123825" y="119063"/>
                  </a:lnTo>
                  <a:lnTo>
                    <a:pt x="254794" y="176213"/>
                  </a:lnTo>
                  <a:lnTo>
                    <a:pt x="338137" y="209550"/>
                  </a:lnTo>
                  <a:lnTo>
                    <a:pt x="383381" y="221457"/>
                  </a:lnTo>
                  <a:lnTo>
                    <a:pt x="521494" y="228600"/>
                  </a:lnTo>
                  <a:lnTo>
                    <a:pt x="690562" y="223838"/>
                  </a:lnTo>
                  <a:lnTo>
                    <a:pt x="950119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3C17B49-1ECA-4519-84EC-72E1355CC530}"/>
                </a:ext>
              </a:extLst>
            </p:cNvPr>
            <p:cNvSpPr/>
            <p:nvPr/>
          </p:nvSpPr>
          <p:spPr>
            <a:xfrm>
              <a:off x="4021138" y="4533900"/>
              <a:ext cx="590550" cy="1189038"/>
            </a:xfrm>
            <a:custGeom>
              <a:avLst/>
              <a:gdLst>
                <a:gd name="connsiteX0" fmla="*/ 264319 w 590550"/>
                <a:gd name="connsiteY0" fmla="*/ 604838 h 1188244"/>
                <a:gd name="connsiteX1" fmla="*/ 142875 w 590550"/>
                <a:gd name="connsiteY1" fmla="*/ 235744 h 1188244"/>
                <a:gd name="connsiteX2" fmla="*/ 123825 w 590550"/>
                <a:gd name="connsiteY2" fmla="*/ 180975 h 1188244"/>
                <a:gd name="connsiteX3" fmla="*/ 109538 w 590550"/>
                <a:gd name="connsiteY3" fmla="*/ 157163 h 1188244"/>
                <a:gd name="connsiteX4" fmla="*/ 88107 w 590550"/>
                <a:gd name="connsiteY4" fmla="*/ 130969 h 1188244"/>
                <a:gd name="connsiteX5" fmla="*/ 0 w 590550"/>
                <a:gd name="connsiteY5" fmla="*/ 42863 h 1188244"/>
                <a:gd name="connsiteX6" fmla="*/ 280988 w 590550"/>
                <a:gd name="connsiteY6" fmla="*/ 0 h 1188244"/>
                <a:gd name="connsiteX7" fmla="*/ 340519 w 590550"/>
                <a:gd name="connsiteY7" fmla="*/ 73819 h 1188244"/>
                <a:gd name="connsiteX8" fmla="*/ 376238 w 590550"/>
                <a:gd name="connsiteY8" fmla="*/ 121444 h 1188244"/>
                <a:gd name="connsiteX9" fmla="*/ 390525 w 590550"/>
                <a:gd name="connsiteY9" fmla="*/ 147638 h 1188244"/>
                <a:gd name="connsiteX10" fmla="*/ 414338 w 590550"/>
                <a:gd name="connsiteY10" fmla="*/ 273844 h 1188244"/>
                <a:gd name="connsiteX11" fmla="*/ 485775 w 590550"/>
                <a:gd name="connsiteY11" fmla="*/ 642938 h 1188244"/>
                <a:gd name="connsiteX12" fmla="*/ 590550 w 590550"/>
                <a:gd name="connsiteY12" fmla="*/ 1169194 h 1188244"/>
                <a:gd name="connsiteX13" fmla="*/ 440532 w 590550"/>
                <a:gd name="connsiteY13" fmla="*/ 1188244 h 1188244"/>
                <a:gd name="connsiteX14" fmla="*/ 388144 w 590550"/>
                <a:gd name="connsiteY14" fmla="*/ 1000125 h 1188244"/>
                <a:gd name="connsiteX15" fmla="*/ 328613 w 590550"/>
                <a:gd name="connsiteY15" fmla="*/ 807244 h 1188244"/>
                <a:gd name="connsiteX16" fmla="*/ 264319 w 590550"/>
                <a:gd name="connsiteY16" fmla="*/ 604838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188244">
                  <a:moveTo>
                    <a:pt x="264319" y="604838"/>
                  </a:moveTo>
                  <a:lnTo>
                    <a:pt x="142875" y="235744"/>
                  </a:lnTo>
                  <a:lnTo>
                    <a:pt x="123825" y="180975"/>
                  </a:lnTo>
                  <a:lnTo>
                    <a:pt x="109538" y="157163"/>
                  </a:lnTo>
                  <a:lnTo>
                    <a:pt x="88107" y="130969"/>
                  </a:lnTo>
                  <a:lnTo>
                    <a:pt x="0" y="42863"/>
                  </a:lnTo>
                  <a:lnTo>
                    <a:pt x="280988" y="0"/>
                  </a:lnTo>
                  <a:lnTo>
                    <a:pt x="340519" y="73819"/>
                  </a:lnTo>
                  <a:lnTo>
                    <a:pt x="376238" y="121444"/>
                  </a:lnTo>
                  <a:lnTo>
                    <a:pt x="390525" y="147638"/>
                  </a:lnTo>
                  <a:lnTo>
                    <a:pt x="414338" y="273844"/>
                  </a:lnTo>
                  <a:lnTo>
                    <a:pt x="485775" y="642938"/>
                  </a:lnTo>
                  <a:lnTo>
                    <a:pt x="590550" y="1169194"/>
                  </a:lnTo>
                  <a:lnTo>
                    <a:pt x="440532" y="1188244"/>
                  </a:lnTo>
                  <a:lnTo>
                    <a:pt x="388144" y="1000125"/>
                  </a:lnTo>
                  <a:lnTo>
                    <a:pt x="328613" y="807244"/>
                  </a:lnTo>
                  <a:lnTo>
                    <a:pt x="264319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27F0B4BD-149C-41F2-B20E-C998C8B75DF8}"/>
                </a:ext>
              </a:extLst>
            </p:cNvPr>
            <p:cNvSpPr/>
            <p:nvPr/>
          </p:nvSpPr>
          <p:spPr>
            <a:xfrm>
              <a:off x="5257800" y="4410075"/>
              <a:ext cx="581025" cy="1239838"/>
            </a:xfrm>
            <a:custGeom>
              <a:avLst/>
              <a:gdLst>
                <a:gd name="connsiteX0" fmla="*/ 123825 w 581025"/>
                <a:gd name="connsiteY0" fmla="*/ 700088 h 1240631"/>
                <a:gd name="connsiteX1" fmla="*/ 226219 w 581025"/>
                <a:gd name="connsiteY1" fmla="*/ 278606 h 1240631"/>
                <a:gd name="connsiteX2" fmla="*/ 230981 w 581025"/>
                <a:gd name="connsiteY2" fmla="*/ 250031 h 1240631"/>
                <a:gd name="connsiteX3" fmla="*/ 233363 w 581025"/>
                <a:gd name="connsiteY3" fmla="*/ 214313 h 1240631"/>
                <a:gd name="connsiteX4" fmla="*/ 228600 w 581025"/>
                <a:gd name="connsiteY4" fmla="*/ 188119 h 1240631"/>
                <a:gd name="connsiteX5" fmla="*/ 221456 w 581025"/>
                <a:gd name="connsiteY5" fmla="*/ 166688 h 1240631"/>
                <a:gd name="connsiteX6" fmla="*/ 214313 w 581025"/>
                <a:gd name="connsiteY6" fmla="*/ 150019 h 1240631"/>
                <a:gd name="connsiteX7" fmla="*/ 202406 w 581025"/>
                <a:gd name="connsiteY7" fmla="*/ 130969 h 1240631"/>
                <a:gd name="connsiteX8" fmla="*/ 188119 w 581025"/>
                <a:gd name="connsiteY8" fmla="*/ 114300 h 1240631"/>
                <a:gd name="connsiteX9" fmla="*/ 164306 w 581025"/>
                <a:gd name="connsiteY9" fmla="*/ 90488 h 1240631"/>
                <a:gd name="connsiteX10" fmla="*/ 83344 w 581025"/>
                <a:gd name="connsiteY10" fmla="*/ 23813 h 1240631"/>
                <a:gd name="connsiteX11" fmla="*/ 378619 w 581025"/>
                <a:gd name="connsiteY11" fmla="*/ 0 h 1240631"/>
                <a:gd name="connsiteX12" fmla="*/ 473869 w 581025"/>
                <a:gd name="connsiteY12" fmla="*/ 80963 h 1240631"/>
                <a:gd name="connsiteX13" fmla="*/ 533400 w 581025"/>
                <a:gd name="connsiteY13" fmla="*/ 133350 h 1240631"/>
                <a:gd name="connsiteX14" fmla="*/ 569119 w 581025"/>
                <a:gd name="connsiteY14" fmla="*/ 166688 h 1240631"/>
                <a:gd name="connsiteX15" fmla="*/ 578644 w 581025"/>
                <a:gd name="connsiteY15" fmla="*/ 176213 h 1240631"/>
                <a:gd name="connsiteX16" fmla="*/ 581025 w 581025"/>
                <a:gd name="connsiteY16" fmla="*/ 183356 h 1240631"/>
                <a:gd name="connsiteX17" fmla="*/ 569119 w 581025"/>
                <a:gd name="connsiteY17" fmla="*/ 211931 h 1240631"/>
                <a:gd name="connsiteX18" fmla="*/ 497681 w 581025"/>
                <a:gd name="connsiteY18" fmla="*/ 381000 h 1240631"/>
                <a:gd name="connsiteX19" fmla="*/ 364331 w 581025"/>
                <a:gd name="connsiteY19" fmla="*/ 678656 h 1240631"/>
                <a:gd name="connsiteX20" fmla="*/ 221456 w 581025"/>
                <a:gd name="connsiteY20" fmla="*/ 981075 h 1240631"/>
                <a:gd name="connsiteX21" fmla="*/ 100013 w 581025"/>
                <a:gd name="connsiteY21" fmla="*/ 1235869 h 1240631"/>
                <a:gd name="connsiteX22" fmla="*/ 0 w 581025"/>
                <a:gd name="connsiteY22" fmla="*/ 1240631 h 1240631"/>
                <a:gd name="connsiteX23" fmla="*/ 42863 w 581025"/>
                <a:gd name="connsiteY23" fmla="*/ 1031081 h 1240631"/>
                <a:gd name="connsiteX24" fmla="*/ 123825 w 581025"/>
                <a:gd name="connsiteY24" fmla="*/ 700088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1240631">
                  <a:moveTo>
                    <a:pt x="123825" y="700088"/>
                  </a:moveTo>
                  <a:lnTo>
                    <a:pt x="226219" y="278606"/>
                  </a:lnTo>
                  <a:lnTo>
                    <a:pt x="230981" y="250031"/>
                  </a:lnTo>
                  <a:lnTo>
                    <a:pt x="233363" y="214313"/>
                  </a:lnTo>
                  <a:lnTo>
                    <a:pt x="228600" y="188119"/>
                  </a:lnTo>
                  <a:lnTo>
                    <a:pt x="221456" y="166688"/>
                  </a:lnTo>
                  <a:lnTo>
                    <a:pt x="214313" y="150019"/>
                  </a:lnTo>
                  <a:lnTo>
                    <a:pt x="202406" y="130969"/>
                  </a:lnTo>
                  <a:lnTo>
                    <a:pt x="188119" y="114300"/>
                  </a:lnTo>
                  <a:lnTo>
                    <a:pt x="164306" y="90488"/>
                  </a:lnTo>
                  <a:lnTo>
                    <a:pt x="83344" y="23813"/>
                  </a:lnTo>
                  <a:lnTo>
                    <a:pt x="378619" y="0"/>
                  </a:lnTo>
                  <a:lnTo>
                    <a:pt x="473869" y="80963"/>
                  </a:lnTo>
                  <a:lnTo>
                    <a:pt x="533400" y="133350"/>
                  </a:lnTo>
                  <a:lnTo>
                    <a:pt x="569119" y="166688"/>
                  </a:lnTo>
                  <a:lnTo>
                    <a:pt x="578644" y="176213"/>
                  </a:lnTo>
                  <a:lnTo>
                    <a:pt x="581025" y="183356"/>
                  </a:lnTo>
                  <a:lnTo>
                    <a:pt x="569119" y="211931"/>
                  </a:lnTo>
                  <a:lnTo>
                    <a:pt x="497681" y="381000"/>
                  </a:lnTo>
                  <a:lnTo>
                    <a:pt x="364331" y="678656"/>
                  </a:lnTo>
                  <a:lnTo>
                    <a:pt x="221456" y="981075"/>
                  </a:lnTo>
                  <a:lnTo>
                    <a:pt x="100013" y="1235869"/>
                  </a:lnTo>
                  <a:lnTo>
                    <a:pt x="0" y="1240631"/>
                  </a:lnTo>
                  <a:lnTo>
                    <a:pt x="42863" y="1031081"/>
                  </a:lnTo>
                  <a:lnTo>
                    <a:pt x="123825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5558C6CC-FD62-4BEF-BA88-B0501CB4B8A2}"/>
                </a:ext>
              </a:extLst>
            </p:cNvPr>
            <p:cNvSpPr/>
            <p:nvPr/>
          </p:nvSpPr>
          <p:spPr>
            <a:xfrm>
              <a:off x="2811463" y="5456238"/>
              <a:ext cx="4187825" cy="587375"/>
            </a:xfrm>
            <a:custGeom>
              <a:avLst/>
              <a:gdLst>
                <a:gd name="connsiteX0" fmla="*/ 2114338 w 4187884"/>
                <a:gd name="connsiteY0" fmla="*/ 309332 h 588071"/>
                <a:gd name="connsiteX1" fmla="*/ 1794808 w 4187884"/>
                <a:gd name="connsiteY1" fmla="*/ 339925 h 588071"/>
                <a:gd name="connsiteX2" fmla="*/ 1519468 w 4187884"/>
                <a:gd name="connsiteY2" fmla="*/ 377317 h 588071"/>
                <a:gd name="connsiteX3" fmla="*/ 1244128 w 4187884"/>
                <a:gd name="connsiteY3" fmla="*/ 424907 h 588071"/>
                <a:gd name="connsiteX4" fmla="*/ 992583 w 4187884"/>
                <a:gd name="connsiteY4" fmla="*/ 475896 h 588071"/>
                <a:gd name="connsiteX5" fmla="*/ 683251 w 4187884"/>
                <a:gd name="connsiteY5" fmla="*/ 550679 h 588071"/>
                <a:gd name="connsiteX6" fmla="*/ 550680 w 4187884"/>
                <a:gd name="connsiteY6" fmla="*/ 588071 h 588071"/>
                <a:gd name="connsiteX7" fmla="*/ 513288 w 4187884"/>
                <a:gd name="connsiteY7" fmla="*/ 581273 h 588071"/>
                <a:gd name="connsiteX8" fmla="*/ 418109 w 4187884"/>
                <a:gd name="connsiteY8" fmla="*/ 526884 h 588071"/>
                <a:gd name="connsiteX9" fmla="*/ 241347 w 4187884"/>
                <a:gd name="connsiteY9" fmla="*/ 397713 h 588071"/>
                <a:gd name="connsiteX10" fmla="*/ 78183 w 4187884"/>
                <a:gd name="connsiteY10" fmla="*/ 261742 h 588071"/>
                <a:gd name="connsiteX11" fmla="*/ 27194 w 4187884"/>
                <a:gd name="connsiteY11" fmla="*/ 217552 h 588071"/>
                <a:gd name="connsiteX12" fmla="*/ 10198 w 4187884"/>
                <a:gd name="connsiteY12" fmla="*/ 197157 h 588071"/>
                <a:gd name="connsiteX13" fmla="*/ 0 w 4187884"/>
                <a:gd name="connsiteY13" fmla="*/ 173362 h 588071"/>
                <a:gd name="connsiteX14" fmla="*/ 6799 w 4187884"/>
                <a:gd name="connsiteY14" fmla="*/ 156365 h 588071"/>
                <a:gd name="connsiteX15" fmla="*/ 27194 w 4187884"/>
                <a:gd name="connsiteY15" fmla="*/ 152966 h 588071"/>
                <a:gd name="connsiteX16" fmla="*/ 78183 w 4187884"/>
                <a:gd name="connsiteY16" fmla="*/ 173362 h 588071"/>
                <a:gd name="connsiteX17" fmla="*/ 180161 w 4187884"/>
                <a:gd name="connsiteY17" fmla="*/ 220951 h 588071"/>
                <a:gd name="connsiteX18" fmla="*/ 299135 w 4187884"/>
                <a:gd name="connsiteY18" fmla="*/ 271940 h 588071"/>
                <a:gd name="connsiteX19" fmla="*/ 407911 w 4187884"/>
                <a:gd name="connsiteY19" fmla="*/ 309332 h 588071"/>
                <a:gd name="connsiteX20" fmla="*/ 458900 w 4187884"/>
                <a:gd name="connsiteY20" fmla="*/ 319530 h 588071"/>
                <a:gd name="connsiteX21" fmla="*/ 509889 w 4187884"/>
                <a:gd name="connsiteY21" fmla="*/ 319530 h 588071"/>
                <a:gd name="connsiteX22" fmla="*/ 662855 w 4187884"/>
                <a:gd name="connsiteY22" fmla="*/ 302534 h 588071"/>
                <a:gd name="connsiteX23" fmla="*/ 978986 w 4187884"/>
                <a:gd name="connsiteY23" fmla="*/ 261742 h 588071"/>
                <a:gd name="connsiteX24" fmla="*/ 1420889 w 4187884"/>
                <a:gd name="connsiteY24" fmla="*/ 193757 h 588071"/>
                <a:gd name="connsiteX25" fmla="*/ 1635043 w 4187884"/>
                <a:gd name="connsiteY25" fmla="*/ 159765 h 588071"/>
                <a:gd name="connsiteX26" fmla="*/ 1859393 w 4187884"/>
                <a:gd name="connsiteY26" fmla="*/ 132571 h 588071"/>
                <a:gd name="connsiteX27" fmla="*/ 2318293 w 4187884"/>
                <a:gd name="connsiteY27" fmla="*/ 88380 h 588071"/>
                <a:gd name="connsiteX28" fmla="*/ 2498454 w 4187884"/>
                <a:gd name="connsiteY28" fmla="*/ 71384 h 588071"/>
                <a:gd name="connsiteX29" fmla="*/ 2753398 w 4187884"/>
                <a:gd name="connsiteY29" fmla="*/ 67985 h 588071"/>
                <a:gd name="connsiteX30" fmla="*/ 3154510 w 4187884"/>
                <a:gd name="connsiteY30" fmla="*/ 57787 h 588071"/>
                <a:gd name="connsiteX31" fmla="*/ 3419652 w 4187884"/>
                <a:gd name="connsiteY31" fmla="*/ 50989 h 588071"/>
                <a:gd name="connsiteX32" fmla="*/ 3477440 w 4187884"/>
                <a:gd name="connsiteY32" fmla="*/ 40791 h 588071"/>
                <a:gd name="connsiteX33" fmla="*/ 3548824 w 4187884"/>
                <a:gd name="connsiteY33" fmla="*/ 20395 h 588071"/>
                <a:gd name="connsiteX34" fmla="*/ 3599813 w 4187884"/>
                <a:gd name="connsiteY34" fmla="*/ 0 h 588071"/>
                <a:gd name="connsiteX35" fmla="*/ 3644003 w 4187884"/>
                <a:gd name="connsiteY35" fmla="*/ 3399 h 588071"/>
                <a:gd name="connsiteX36" fmla="*/ 3769776 w 4187884"/>
                <a:gd name="connsiteY36" fmla="*/ 30593 h 588071"/>
                <a:gd name="connsiteX37" fmla="*/ 3926141 w 4187884"/>
                <a:gd name="connsiteY37" fmla="*/ 74783 h 588071"/>
                <a:gd name="connsiteX38" fmla="*/ 4034918 w 4187884"/>
                <a:gd name="connsiteY38" fmla="*/ 115574 h 588071"/>
                <a:gd name="connsiteX39" fmla="*/ 4102903 w 4187884"/>
                <a:gd name="connsiteY39" fmla="*/ 149567 h 588071"/>
                <a:gd name="connsiteX40" fmla="*/ 4143694 w 4187884"/>
                <a:gd name="connsiteY40" fmla="*/ 176761 h 588071"/>
                <a:gd name="connsiteX41" fmla="*/ 4167489 w 4187884"/>
                <a:gd name="connsiteY41" fmla="*/ 197157 h 588071"/>
                <a:gd name="connsiteX42" fmla="*/ 4181086 w 4187884"/>
                <a:gd name="connsiteY42" fmla="*/ 214153 h 588071"/>
                <a:gd name="connsiteX43" fmla="*/ 4187884 w 4187884"/>
                <a:gd name="connsiteY43" fmla="*/ 234548 h 588071"/>
                <a:gd name="connsiteX44" fmla="*/ 4184485 w 4187884"/>
                <a:gd name="connsiteY44" fmla="*/ 271940 h 588071"/>
                <a:gd name="connsiteX45" fmla="*/ 4170888 w 4187884"/>
                <a:gd name="connsiteY45" fmla="*/ 302534 h 588071"/>
                <a:gd name="connsiteX46" fmla="*/ 4143694 w 4187884"/>
                <a:gd name="connsiteY46" fmla="*/ 326328 h 588071"/>
                <a:gd name="connsiteX47" fmla="*/ 4092705 w 4187884"/>
                <a:gd name="connsiteY47" fmla="*/ 343325 h 588071"/>
                <a:gd name="connsiteX48" fmla="*/ 4021321 w 4187884"/>
                <a:gd name="connsiteY48" fmla="*/ 346724 h 588071"/>
                <a:gd name="connsiteX49" fmla="*/ 3861556 w 4187884"/>
                <a:gd name="connsiteY49" fmla="*/ 333127 h 588071"/>
                <a:gd name="connsiteX50" fmla="*/ 3579417 w 4187884"/>
                <a:gd name="connsiteY50" fmla="*/ 309332 h 588071"/>
                <a:gd name="connsiteX51" fmla="*/ 3242891 w 4187884"/>
                <a:gd name="connsiteY51" fmla="*/ 288936 h 588071"/>
                <a:gd name="connsiteX52" fmla="*/ 2831581 w 4187884"/>
                <a:gd name="connsiteY52" fmla="*/ 275339 h 588071"/>
                <a:gd name="connsiteX53" fmla="*/ 2580036 w 4187884"/>
                <a:gd name="connsiteY53" fmla="*/ 282138 h 588071"/>
                <a:gd name="connsiteX54" fmla="*/ 2114338 w 4187884"/>
                <a:gd name="connsiteY54" fmla="*/ 309332 h 58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87884" h="588071">
                  <a:moveTo>
                    <a:pt x="2114338" y="309332"/>
                  </a:moveTo>
                  <a:lnTo>
                    <a:pt x="1794808" y="339925"/>
                  </a:lnTo>
                  <a:lnTo>
                    <a:pt x="1519468" y="377317"/>
                  </a:lnTo>
                  <a:lnTo>
                    <a:pt x="1244128" y="424907"/>
                  </a:lnTo>
                  <a:lnTo>
                    <a:pt x="992583" y="475896"/>
                  </a:lnTo>
                  <a:lnTo>
                    <a:pt x="683251" y="550679"/>
                  </a:lnTo>
                  <a:lnTo>
                    <a:pt x="550680" y="588071"/>
                  </a:lnTo>
                  <a:lnTo>
                    <a:pt x="513288" y="581273"/>
                  </a:lnTo>
                  <a:lnTo>
                    <a:pt x="418109" y="526884"/>
                  </a:lnTo>
                  <a:lnTo>
                    <a:pt x="241347" y="397713"/>
                  </a:lnTo>
                  <a:lnTo>
                    <a:pt x="78183" y="261742"/>
                  </a:lnTo>
                  <a:lnTo>
                    <a:pt x="27194" y="217552"/>
                  </a:lnTo>
                  <a:lnTo>
                    <a:pt x="10198" y="197157"/>
                  </a:lnTo>
                  <a:lnTo>
                    <a:pt x="0" y="173362"/>
                  </a:lnTo>
                  <a:lnTo>
                    <a:pt x="6799" y="156365"/>
                  </a:lnTo>
                  <a:lnTo>
                    <a:pt x="27194" y="152966"/>
                  </a:lnTo>
                  <a:lnTo>
                    <a:pt x="78183" y="173362"/>
                  </a:lnTo>
                  <a:lnTo>
                    <a:pt x="180161" y="220951"/>
                  </a:lnTo>
                  <a:lnTo>
                    <a:pt x="299135" y="271940"/>
                  </a:lnTo>
                  <a:lnTo>
                    <a:pt x="407911" y="309332"/>
                  </a:lnTo>
                  <a:lnTo>
                    <a:pt x="458900" y="319530"/>
                  </a:lnTo>
                  <a:lnTo>
                    <a:pt x="509889" y="319530"/>
                  </a:lnTo>
                  <a:lnTo>
                    <a:pt x="662855" y="302534"/>
                  </a:lnTo>
                  <a:lnTo>
                    <a:pt x="978986" y="261742"/>
                  </a:lnTo>
                  <a:lnTo>
                    <a:pt x="1420889" y="193757"/>
                  </a:lnTo>
                  <a:lnTo>
                    <a:pt x="1635043" y="159765"/>
                  </a:lnTo>
                  <a:lnTo>
                    <a:pt x="1859393" y="132571"/>
                  </a:lnTo>
                  <a:lnTo>
                    <a:pt x="2318293" y="88380"/>
                  </a:lnTo>
                  <a:lnTo>
                    <a:pt x="2498454" y="71384"/>
                  </a:lnTo>
                  <a:lnTo>
                    <a:pt x="2753398" y="67985"/>
                  </a:lnTo>
                  <a:lnTo>
                    <a:pt x="3154510" y="57787"/>
                  </a:lnTo>
                  <a:lnTo>
                    <a:pt x="3419652" y="50989"/>
                  </a:lnTo>
                  <a:lnTo>
                    <a:pt x="3477440" y="40791"/>
                  </a:lnTo>
                  <a:lnTo>
                    <a:pt x="3548824" y="20395"/>
                  </a:lnTo>
                  <a:lnTo>
                    <a:pt x="3599813" y="0"/>
                  </a:lnTo>
                  <a:lnTo>
                    <a:pt x="3644003" y="3399"/>
                  </a:lnTo>
                  <a:lnTo>
                    <a:pt x="3769776" y="30593"/>
                  </a:lnTo>
                  <a:lnTo>
                    <a:pt x="3926141" y="74783"/>
                  </a:lnTo>
                  <a:lnTo>
                    <a:pt x="4034918" y="115574"/>
                  </a:lnTo>
                  <a:lnTo>
                    <a:pt x="4102903" y="149567"/>
                  </a:lnTo>
                  <a:lnTo>
                    <a:pt x="4143694" y="176761"/>
                  </a:lnTo>
                  <a:lnTo>
                    <a:pt x="4167489" y="197157"/>
                  </a:lnTo>
                  <a:lnTo>
                    <a:pt x="4181086" y="214153"/>
                  </a:lnTo>
                  <a:lnTo>
                    <a:pt x="4187884" y="234548"/>
                  </a:lnTo>
                  <a:lnTo>
                    <a:pt x="4184485" y="271940"/>
                  </a:lnTo>
                  <a:lnTo>
                    <a:pt x="4170888" y="302534"/>
                  </a:lnTo>
                  <a:lnTo>
                    <a:pt x="4143694" y="326328"/>
                  </a:lnTo>
                  <a:lnTo>
                    <a:pt x="4092705" y="343325"/>
                  </a:lnTo>
                  <a:lnTo>
                    <a:pt x="4021321" y="346724"/>
                  </a:lnTo>
                  <a:lnTo>
                    <a:pt x="3861556" y="333127"/>
                  </a:lnTo>
                  <a:lnTo>
                    <a:pt x="3579417" y="309332"/>
                  </a:lnTo>
                  <a:lnTo>
                    <a:pt x="3242891" y="288936"/>
                  </a:lnTo>
                  <a:lnTo>
                    <a:pt x="2831581" y="275339"/>
                  </a:lnTo>
                  <a:lnTo>
                    <a:pt x="2580036" y="282138"/>
                  </a:lnTo>
                  <a:lnTo>
                    <a:pt x="2114338" y="309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みんなで楽しく過ごすため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論 班 危 優 善 否 専 捨 窓 至 糖 紅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1163505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07F56A08-0E23-4428-9960-D54CD9E0F4AD}"/>
              </a:ext>
            </a:extLst>
          </p:cNvPr>
          <p:cNvSpPr/>
          <p:nvPr/>
        </p:nvSpPr>
        <p:spPr>
          <a:xfrm>
            <a:off x="2967038" y="1700213"/>
            <a:ext cx="1044575" cy="479425"/>
          </a:xfrm>
          <a:custGeom>
            <a:avLst/>
            <a:gdLst>
              <a:gd name="connsiteX0" fmla="*/ 631031 w 1045368"/>
              <a:gd name="connsiteY0" fmla="*/ 150018 h 478631"/>
              <a:gd name="connsiteX1" fmla="*/ 511968 w 1045368"/>
              <a:gd name="connsiteY1" fmla="*/ 119062 h 478631"/>
              <a:gd name="connsiteX2" fmla="*/ 407193 w 1045368"/>
              <a:gd name="connsiteY2" fmla="*/ 95250 h 478631"/>
              <a:gd name="connsiteX3" fmla="*/ 285750 w 1045368"/>
              <a:gd name="connsiteY3" fmla="*/ 64293 h 478631"/>
              <a:gd name="connsiteX4" fmla="*/ 159543 w 1045368"/>
              <a:gd name="connsiteY4" fmla="*/ 35718 h 478631"/>
              <a:gd name="connsiteX5" fmla="*/ 76200 w 1045368"/>
              <a:gd name="connsiteY5" fmla="*/ 14287 h 478631"/>
              <a:gd name="connsiteX6" fmla="*/ 52387 w 1045368"/>
              <a:gd name="connsiteY6" fmla="*/ 7143 h 478631"/>
              <a:gd name="connsiteX7" fmla="*/ 33337 w 1045368"/>
              <a:gd name="connsiteY7" fmla="*/ 0 h 478631"/>
              <a:gd name="connsiteX8" fmla="*/ 16668 w 1045368"/>
              <a:gd name="connsiteY8" fmla="*/ 0 h 478631"/>
              <a:gd name="connsiteX9" fmla="*/ 7143 w 1045368"/>
              <a:gd name="connsiteY9" fmla="*/ 0 h 478631"/>
              <a:gd name="connsiteX10" fmla="*/ 2381 w 1045368"/>
              <a:gd name="connsiteY10" fmla="*/ 4762 h 478631"/>
              <a:gd name="connsiteX11" fmla="*/ 0 w 1045368"/>
              <a:gd name="connsiteY11" fmla="*/ 14287 h 478631"/>
              <a:gd name="connsiteX12" fmla="*/ 4762 w 1045368"/>
              <a:gd name="connsiteY12" fmla="*/ 33337 h 478631"/>
              <a:gd name="connsiteX13" fmla="*/ 9525 w 1045368"/>
              <a:gd name="connsiteY13" fmla="*/ 50006 h 478631"/>
              <a:gd name="connsiteX14" fmla="*/ 23812 w 1045368"/>
              <a:gd name="connsiteY14" fmla="*/ 64293 h 478631"/>
              <a:gd name="connsiteX15" fmla="*/ 54768 w 1045368"/>
              <a:gd name="connsiteY15" fmla="*/ 88106 h 478631"/>
              <a:gd name="connsiteX16" fmla="*/ 121443 w 1045368"/>
              <a:gd name="connsiteY16" fmla="*/ 138112 h 478631"/>
              <a:gd name="connsiteX17" fmla="*/ 176212 w 1045368"/>
              <a:gd name="connsiteY17" fmla="*/ 176212 h 478631"/>
              <a:gd name="connsiteX18" fmla="*/ 221456 w 1045368"/>
              <a:gd name="connsiteY18" fmla="*/ 204787 h 478631"/>
              <a:gd name="connsiteX19" fmla="*/ 288131 w 1045368"/>
              <a:gd name="connsiteY19" fmla="*/ 245268 h 478631"/>
              <a:gd name="connsiteX20" fmla="*/ 345281 w 1045368"/>
              <a:gd name="connsiteY20" fmla="*/ 278606 h 478631"/>
              <a:gd name="connsiteX21" fmla="*/ 404812 w 1045368"/>
              <a:gd name="connsiteY21" fmla="*/ 309562 h 478631"/>
              <a:gd name="connsiteX22" fmla="*/ 492918 w 1045368"/>
              <a:gd name="connsiteY22" fmla="*/ 350043 h 478631"/>
              <a:gd name="connsiteX23" fmla="*/ 559593 w 1045368"/>
              <a:gd name="connsiteY23" fmla="*/ 376237 h 478631"/>
              <a:gd name="connsiteX24" fmla="*/ 671512 w 1045368"/>
              <a:gd name="connsiteY24" fmla="*/ 416718 h 478631"/>
              <a:gd name="connsiteX25" fmla="*/ 771525 w 1045368"/>
              <a:gd name="connsiteY25" fmla="*/ 445293 h 478631"/>
              <a:gd name="connsiteX26" fmla="*/ 850106 w 1045368"/>
              <a:gd name="connsiteY26" fmla="*/ 466725 h 478631"/>
              <a:gd name="connsiteX27" fmla="*/ 895350 w 1045368"/>
              <a:gd name="connsiteY27" fmla="*/ 476250 h 478631"/>
              <a:gd name="connsiteX28" fmla="*/ 928687 w 1045368"/>
              <a:gd name="connsiteY28" fmla="*/ 478631 h 478631"/>
              <a:gd name="connsiteX29" fmla="*/ 952500 w 1045368"/>
              <a:gd name="connsiteY29" fmla="*/ 471487 h 478631"/>
              <a:gd name="connsiteX30" fmla="*/ 992981 w 1045368"/>
              <a:gd name="connsiteY30" fmla="*/ 457200 h 478631"/>
              <a:gd name="connsiteX31" fmla="*/ 1012031 w 1045368"/>
              <a:gd name="connsiteY31" fmla="*/ 447675 h 478631"/>
              <a:gd name="connsiteX32" fmla="*/ 1028700 w 1045368"/>
              <a:gd name="connsiteY32" fmla="*/ 431006 h 478631"/>
              <a:gd name="connsiteX33" fmla="*/ 1038225 w 1045368"/>
              <a:gd name="connsiteY33" fmla="*/ 414337 h 478631"/>
              <a:gd name="connsiteX34" fmla="*/ 1042987 w 1045368"/>
              <a:gd name="connsiteY34" fmla="*/ 390525 h 478631"/>
              <a:gd name="connsiteX35" fmla="*/ 1045368 w 1045368"/>
              <a:gd name="connsiteY35" fmla="*/ 369093 h 478631"/>
              <a:gd name="connsiteX36" fmla="*/ 1045368 w 1045368"/>
              <a:gd name="connsiteY36" fmla="*/ 352425 h 478631"/>
              <a:gd name="connsiteX37" fmla="*/ 1040606 w 1045368"/>
              <a:gd name="connsiteY37" fmla="*/ 323850 h 478631"/>
              <a:gd name="connsiteX38" fmla="*/ 1033462 w 1045368"/>
              <a:gd name="connsiteY38" fmla="*/ 302418 h 478631"/>
              <a:gd name="connsiteX39" fmla="*/ 1019175 w 1045368"/>
              <a:gd name="connsiteY39" fmla="*/ 278606 h 478631"/>
              <a:gd name="connsiteX40" fmla="*/ 997743 w 1045368"/>
              <a:gd name="connsiteY40" fmla="*/ 254793 h 478631"/>
              <a:gd name="connsiteX41" fmla="*/ 985837 w 1045368"/>
              <a:gd name="connsiteY41" fmla="*/ 242887 h 478631"/>
              <a:gd name="connsiteX42" fmla="*/ 969168 w 1045368"/>
              <a:gd name="connsiteY42" fmla="*/ 233362 h 478631"/>
              <a:gd name="connsiteX43" fmla="*/ 885825 w 1045368"/>
              <a:gd name="connsiteY43" fmla="*/ 211931 h 478631"/>
              <a:gd name="connsiteX44" fmla="*/ 631031 w 1045368"/>
              <a:gd name="connsiteY44" fmla="*/ 150018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45368" h="478631">
                <a:moveTo>
                  <a:pt x="631031" y="150018"/>
                </a:moveTo>
                <a:lnTo>
                  <a:pt x="511968" y="119062"/>
                </a:lnTo>
                <a:lnTo>
                  <a:pt x="407193" y="95250"/>
                </a:lnTo>
                <a:lnTo>
                  <a:pt x="285750" y="64293"/>
                </a:lnTo>
                <a:lnTo>
                  <a:pt x="159543" y="35718"/>
                </a:lnTo>
                <a:lnTo>
                  <a:pt x="76200" y="14287"/>
                </a:lnTo>
                <a:lnTo>
                  <a:pt x="52387" y="7143"/>
                </a:lnTo>
                <a:lnTo>
                  <a:pt x="33337" y="0"/>
                </a:lnTo>
                <a:lnTo>
                  <a:pt x="16668" y="0"/>
                </a:lnTo>
                <a:lnTo>
                  <a:pt x="7143" y="0"/>
                </a:lnTo>
                <a:lnTo>
                  <a:pt x="2381" y="4762"/>
                </a:lnTo>
                <a:lnTo>
                  <a:pt x="0" y="14287"/>
                </a:lnTo>
                <a:lnTo>
                  <a:pt x="4762" y="33337"/>
                </a:lnTo>
                <a:lnTo>
                  <a:pt x="9525" y="50006"/>
                </a:lnTo>
                <a:lnTo>
                  <a:pt x="23812" y="64293"/>
                </a:lnTo>
                <a:lnTo>
                  <a:pt x="54768" y="88106"/>
                </a:lnTo>
                <a:lnTo>
                  <a:pt x="121443" y="138112"/>
                </a:lnTo>
                <a:lnTo>
                  <a:pt x="176212" y="176212"/>
                </a:lnTo>
                <a:lnTo>
                  <a:pt x="221456" y="204787"/>
                </a:lnTo>
                <a:lnTo>
                  <a:pt x="288131" y="245268"/>
                </a:lnTo>
                <a:lnTo>
                  <a:pt x="345281" y="278606"/>
                </a:lnTo>
                <a:lnTo>
                  <a:pt x="404812" y="309562"/>
                </a:lnTo>
                <a:lnTo>
                  <a:pt x="492918" y="350043"/>
                </a:lnTo>
                <a:lnTo>
                  <a:pt x="559593" y="376237"/>
                </a:lnTo>
                <a:lnTo>
                  <a:pt x="671512" y="416718"/>
                </a:lnTo>
                <a:lnTo>
                  <a:pt x="771525" y="445293"/>
                </a:lnTo>
                <a:lnTo>
                  <a:pt x="850106" y="466725"/>
                </a:lnTo>
                <a:lnTo>
                  <a:pt x="895350" y="476250"/>
                </a:lnTo>
                <a:lnTo>
                  <a:pt x="928687" y="478631"/>
                </a:lnTo>
                <a:lnTo>
                  <a:pt x="952500" y="471487"/>
                </a:lnTo>
                <a:lnTo>
                  <a:pt x="992981" y="457200"/>
                </a:lnTo>
                <a:lnTo>
                  <a:pt x="1012031" y="447675"/>
                </a:lnTo>
                <a:lnTo>
                  <a:pt x="1028700" y="431006"/>
                </a:lnTo>
                <a:lnTo>
                  <a:pt x="1038225" y="414337"/>
                </a:lnTo>
                <a:lnTo>
                  <a:pt x="1042987" y="390525"/>
                </a:lnTo>
                <a:lnTo>
                  <a:pt x="1045368" y="369093"/>
                </a:lnTo>
                <a:lnTo>
                  <a:pt x="1045368" y="352425"/>
                </a:lnTo>
                <a:lnTo>
                  <a:pt x="1040606" y="323850"/>
                </a:lnTo>
                <a:lnTo>
                  <a:pt x="1033462" y="302418"/>
                </a:lnTo>
                <a:lnTo>
                  <a:pt x="1019175" y="278606"/>
                </a:lnTo>
                <a:lnTo>
                  <a:pt x="997743" y="254793"/>
                </a:lnTo>
                <a:lnTo>
                  <a:pt x="985837" y="242887"/>
                </a:lnTo>
                <a:lnTo>
                  <a:pt x="969168" y="233362"/>
                </a:lnTo>
                <a:lnTo>
                  <a:pt x="885825" y="211931"/>
                </a:lnTo>
                <a:lnTo>
                  <a:pt x="631031" y="1500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D20D5730-817D-4697-B993-B44F13F8DFB3}"/>
              </a:ext>
            </a:extLst>
          </p:cNvPr>
          <p:cNvSpPr/>
          <p:nvPr/>
        </p:nvSpPr>
        <p:spPr>
          <a:xfrm>
            <a:off x="2382838" y="2468563"/>
            <a:ext cx="2084387" cy="539750"/>
          </a:xfrm>
          <a:custGeom>
            <a:avLst/>
            <a:gdLst>
              <a:gd name="connsiteX0" fmla="*/ 976313 w 2083594"/>
              <a:gd name="connsiteY0" fmla="*/ 411957 h 538163"/>
              <a:gd name="connsiteX1" fmla="*/ 1069182 w 2083594"/>
              <a:gd name="connsiteY1" fmla="*/ 388144 h 538163"/>
              <a:gd name="connsiteX2" fmla="*/ 1216819 w 2083594"/>
              <a:gd name="connsiteY2" fmla="*/ 352425 h 538163"/>
              <a:gd name="connsiteX3" fmla="*/ 1364457 w 2083594"/>
              <a:gd name="connsiteY3" fmla="*/ 321469 h 538163"/>
              <a:gd name="connsiteX4" fmla="*/ 1502569 w 2083594"/>
              <a:gd name="connsiteY4" fmla="*/ 295275 h 538163"/>
              <a:gd name="connsiteX5" fmla="*/ 1614488 w 2083594"/>
              <a:gd name="connsiteY5" fmla="*/ 273844 h 538163"/>
              <a:gd name="connsiteX6" fmla="*/ 1666875 w 2083594"/>
              <a:gd name="connsiteY6" fmla="*/ 266700 h 538163"/>
              <a:gd name="connsiteX7" fmla="*/ 1724025 w 2083594"/>
              <a:gd name="connsiteY7" fmla="*/ 259557 h 538163"/>
              <a:gd name="connsiteX8" fmla="*/ 1821657 w 2083594"/>
              <a:gd name="connsiteY8" fmla="*/ 250032 h 538163"/>
              <a:gd name="connsiteX9" fmla="*/ 1928813 w 2083594"/>
              <a:gd name="connsiteY9" fmla="*/ 245269 h 538163"/>
              <a:gd name="connsiteX10" fmla="*/ 1971675 w 2083594"/>
              <a:gd name="connsiteY10" fmla="*/ 242888 h 538163"/>
              <a:gd name="connsiteX11" fmla="*/ 2021682 w 2083594"/>
              <a:gd name="connsiteY11" fmla="*/ 230982 h 538163"/>
              <a:gd name="connsiteX12" fmla="*/ 2057400 w 2083594"/>
              <a:gd name="connsiteY12" fmla="*/ 214313 h 538163"/>
              <a:gd name="connsiteX13" fmla="*/ 2074069 w 2083594"/>
              <a:gd name="connsiteY13" fmla="*/ 200025 h 538163"/>
              <a:gd name="connsiteX14" fmla="*/ 2081213 w 2083594"/>
              <a:gd name="connsiteY14" fmla="*/ 183357 h 538163"/>
              <a:gd name="connsiteX15" fmla="*/ 2083594 w 2083594"/>
              <a:gd name="connsiteY15" fmla="*/ 166688 h 538163"/>
              <a:gd name="connsiteX16" fmla="*/ 2078832 w 2083594"/>
              <a:gd name="connsiteY16" fmla="*/ 150019 h 538163"/>
              <a:gd name="connsiteX17" fmla="*/ 2069307 w 2083594"/>
              <a:gd name="connsiteY17" fmla="*/ 130969 h 538163"/>
              <a:gd name="connsiteX18" fmla="*/ 2055019 w 2083594"/>
              <a:gd name="connsiteY18" fmla="*/ 116682 h 538163"/>
              <a:gd name="connsiteX19" fmla="*/ 2033588 w 2083594"/>
              <a:gd name="connsiteY19" fmla="*/ 95250 h 538163"/>
              <a:gd name="connsiteX20" fmla="*/ 2002632 w 2083594"/>
              <a:gd name="connsiteY20" fmla="*/ 78582 h 538163"/>
              <a:gd name="connsiteX21" fmla="*/ 1957388 w 2083594"/>
              <a:gd name="connsiteY21" fmla="*/ 54769 h 538163"/>
              <a:gd name="connsiteX22" fmla="*/ 1900238 w 2083594"/>
              <a:gd name="connsiteY22" fmla="*/ 35719 h 538163"/>
              <a:gd name="connsiteX23" fmla="*/ 1824038 w 2083594"/>
              <a:gd name="connsiteY23" fmla="*/ 14288 h 538163"/>
              <a:gd name="connsiteX24" fmla="*/ 1769269 w 2083594"/>
              <a:gd name="connsiteY24" fmla="*/ 0 h 538163"/>
              <a:gd name="connsiteX25" fmla="*/ 1747838 w 2083594"/>
              <a:gd name="connsiteY25" fmla="*/ 2382 h 538163"/>
              <a:gd name="connsiteX26" fmla="*/ 1712119 w 2083594"/>
              <a:gd name="connsiteY26" fmla="*/ 9525 h 538163"/>
              <a:gd name="connsiteX27" fmla="*/ 1643063 w 2083594"/>
              <a:gd name="connsiteY27" fmla="*/ 38100 h 538163"/>
              <a:gd name="connsiteX28" fmla="*/ 1559719 w 2083594"/>
              <a:gd name="connsiteY28" fmla="*/ 76200 h 538163"/>
              <a:gd name="connsiteX29" fmla="*/ 1493044 w 2083594"/>
              <a:gd name="connsiteY29" fmla="*/ 109538 h 538163"/>
              <a:gd name="connsiteX30" fmla="*/ 1457325 w 2083594"/>
              <a:gd name="connsiteY30" fmla="*/ 119063 h 538163"/>
              <a:gd name="connsiteX31" fmla="*/ 1326357 w 2083594"/>
              <a:gd name="connsiteY31" fmla="*/ 152400 h 538163"/>
              <a:gd name="connsiteX32" fmla="*/ 1157288 w 2083594"/>
              <a:gd name="connsiteY32" fmla="*/ 192882 h 538163"/>
              <a:gd name="connsiteX33" fmla="*/ 983457 w 2083594"/>
              <a:gd name="connsiteY33" fmla="*/ 228600 h 538163"/>
              <a:gd name="connsiteX34" fmla="*/ 864394 w 2083594"/>
              <a:gd name="connsiteY34" fmla="*/ 250032 h 538163"/>
              <a:gd name="connsiteX35" fmla="*/ 738188 w 2083594"/>
              <a:gd name="connsiteY35" fmla="*/ 271463 h 538163"/>
              <a:gd name="connsiteX36" fmla="*/ 645319 w 2083594"/>
              <a:gd name="connsiteY36" fmla="*/ 283369 h 538163"/>
              <a:gd name="connsiteX37" fmla="*/ 578644 w 2083594"/>
              <a:gd name="connsiteY37" fmla="*/ 288132 h 538163"/>
              <a:gd name="connsiteX38" fmla="*/ 495300 w 2083594"/>
              <a:gd name="connsiteY38" fmla="*/ 290513 h 538163"/>
              <a:gd name="connsiteX39" fmla="*/ 454819 w 2083594"/>
              <a:gd name="connsiteY39" fmla="*/ 290513 h 538163"/>
              <a:gd name="connsiteX40" fmla="*/ 392907 w 2083594"/>
              <a:gd name="connsiteY40" fmla="*/ 285750 h 538163"/>
              <a:gd name="connsiteX41" fmla="*/ 311944 w 2083594"/>
              <a:gd name="connsiteY41" fmla="*/ 276225 h 538163"/>
              <a:gd name="connsiteX42" fmla="*/ 257175 w 2083594"/>
              <a:gd name="connsiteY42" fmla="*/ 264319 h 538163"/>
              <a:gd name="connsiteX43" fmla="*/ 209550 w 2083594"/>
              <a:gd name="connsiteY43" fmla="*/ 252413 h 538163"/>
              <a:gd name="connsiteX44" fmla="*/ 164307 w 2083594"/>
              <a:gd name="connsiteY44" fmla="*/ 235744 h 538163"/>
              <a:gd name="connsiteX45" fmla="*/ 130969 w 2083594"/>
              <a:gd name="connsiteY45" fmla="*/ 221457 h 538163"/>
              <a:gd name="connsiteX46" fmla="*/ 95250 w 2083594"/>
              <a:gd name="connsiteY46" fmla="*/ 200025 h 538163"/>
              <a:gd name="connsiteX47" fmla="*/ 71438 w 2083594"/>
              <a:gd name="connsiteY47" fmla="*/ 183357 h 538163"/>
              <a:gd name="connsiteX48" fmla="*/ 42863 w 2083594"/>
              <a:gd name="connsiteY48" fmla="*/ 169069 h 538163"/>
              <a:gd name="connsiteX49" fmla="*/ 16669 w 2083594"/>
              <a:gd name="connsiteY49" fmla="*/ 161925 h 538163"/>
              <a:gd name="connsiteX50" fmla="*/ 4763 w 2083594"/>
              <a:gd name="connsiteY50" fmla="*/ 164307 h 538163"/>
              <a:gd name="connsiteX51" fmla="*/ 0 w 2083594"/>
              <a:gd name="connsiteY51" fmla="*/ 178594 h 538163"/>
              <a:gd name="connsiteX52" fmla="*/ 4763 w 2083594"/>
              <a:gd name="connsiteY52" fmla="*/ 200025 h 538163"/>
              <a:gd name="connsiteX53" fmla="*/ 19050 w 2083594"/>
              <a:gd name="connsiteY53" fmla="*/ 226219 h 538163"/>
              <a:gd name="connsiteX54" fmla="*/ 54769 w 2083594"/>
              <a:gd name="connsiteY54" fmla="*/ 261938 h 538163"/>
              <a:gd name="connsiteX55" fmla="*/ 121444 w 2083594"/>
              <a:gd name="connsiteY55" fmla="*/ 323850 h 538163"/>
              <a:gd name="connsiteX56" fmla="*/ 197644 w 2083594"/>
              <a:gd name="connsiteY56" fmla="*/ 388144 h 538163"/>
              <a:gd name="connsiteX57" fmla="*/ 259557 w 2083594"/>
              <a:gd name="connsiteY57" fmla="*/ 435769 h 538163"/>
              <a:gd name="connsiteX58" fmla="*/ 319088 w 2083594"/>
              <a:gd name="connsiteY58" fmla="*/ 476250 h 538163"/>
              <a:gd name="connsiteX59" fmla="*/ 359569 w 2083594"/>
              <a:gd name="connsiteY59" fmla="*/ 500063 h 538163"/>
              <a:gd name="connsiteX60" fmla="*/ 409575 w 2083594"/>
              <a:gd name="connsiteY60" fmla="*/ 521494 h 538163"/>
              <a:gd name="connsiteX61" fmla="*/ 447675 w 2083594"/>
              <a:gd name="connsiteY61" fmla="*/ 533400 h 538163"/>
              <a:gd name="connsiteX62" fmla="*/ 481013 w 2083594"/>
              <a:gd name="connsiteY62" fmla="*/ 538163 h 538163"/>
              <a:gd name="connsiteX63" fmla="*/ 509588 w 2083594"/>
              <a:gd name="connsiteY63" fmla="*/ 533400 h 538163"/>
              <a:gd name="connsiteX64" fmla="*/ 664369 w 2083594"/>
              <a:gd name="connsiteY64" fmla="*/ 497682 h 538163"/>
              <a:gd name="connsiteX65" fmla="*/ 857250 w 2083594"/>
              <a:gd name="connsiteY65" fmla="*/ 445294 h 538163"/>
              <a:gd name="connsiteX66" fmla="*/ 976313 w 2083594"/>
              <a:gd name="connsiteY66" fmla="*/ 411957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83594" h="538163">
                <a:moveTo>
                  <a:pt x="976313" y="411957"/>
                </a:moveTo>
                <a:lnTo>
                  <a:pt x="1069182" y="388144"/>
                </a:lnTo>
                <a:lnTo>
                  <a:pt x="1216819" y="352425"/>
                </a:lnTo>
                <a:lnTo>
                  <a:pt x="1364457" y="321469"/>
                </a:lnTo>
                <a:lnTo>
                  <a:pt x="1502569" y="295275"/>
                </a:lnTo>
                <a:lnTo>
                  <a:pt x="1614488" y="273844"/>
                </a:lnTo>
                <a:lnTo>
                  <a:pt x="1666875" y="266700"/>
                </a:lnTo>
                <a:lnTo>
                  <a:pt x="1724025" y="259557"/>
                </a:lnTo>
                <a:lnTo>
                  <a:pt x="1821657" y="250032"/>
                </a:lnTo>
                <a:lnTo>
                  <a:pt x="1928813" y="245269"/>
                </a:lnTo>
                <a:lnTo>
                  <a:pt x="1971675" y="242888"/>
                </a:lnTo>
                <a:lnTo>
                  <a:pt x="2021682" y="230982"/>
                </a:lnTo>
                <a:lnTo>
                  <a:pt x="2057400" y="214313"/>
                </a:lnTo>
                <a:lnTo>
                  <a:pt x="2074069" y="200025"/>
                </a:lnTo>
                <a:lnTo>
                  <a:pt x="2081213" y="183357"/>
                </a:lnTo>
                <a:lnTo>
                  <a:pt x="2083594" y="166688"/>
                </a:lnTo>
                <a:lnTo>
                  <a:pt x="2078832" y="150019"/>
                </a:lnTo>
                <a:lnTo>
                  <a:pt x="2069307" y="130969"/>
                </a:lnTo>
                <a:lnTo>
                  <a:pt x="2055019" y="116682"/>
                </a:lnTo>
                <a:lnTo>
                  <a:pt x="2033588" y="95250"/>
                </a:lnTo>
                <a:lnTo>
                  <a:pt x="2002632" y="78582"/>
                </a:lnTo>
                <a:lnTo>
                  <a:pt x="1957388" y="54769"/>
                </a:lnTo>
                <a:lnTo>
                  <a:pt x="1900238" y="35719"/>
                </a:lnTo>
                <a:lnTo>
                  <a:pt x="1824038" y="14288"/>
                </a:lnTo>
                <a:lnTo>
                  <a:pt x="1769269" y="0"/>
                </a:lnTo>
                <a:lnTo>
                  <a:pt x="1747838" y="2382"/>
                </a:lnTo>
                <a:lnTo>
                  <a:pt x="1712119" y="9525"/>
                </a:lnTo>
                <a:lnTo>
                  <a:pt x="1643063" y="38100"/>
                </a:lnTo>
                <a:lnTo>
                  <a:pt x="1559719" y="76200"/>
                </a:lnTo>
                <a:lnTo>
                  <a:pt x="1493044" y="109538"/>
                </a:lnTo>
                <a:lnTo>
                  <a:pt x="1457325" y="119063"/>
                </a:lnTo>
                <a:lnTo>
                  <a:pt x="1326357" y="152400"/>
                </a:lnTo>
                <a:lnTo>
                  <a:pt x="1157288" y="192882"/>
                </a:lnTo>
                <a:lnTo>
                  <a:pt x="983457" y="228600"/>
                </a:lnTo>
                <a:lnTo>
                  <a:pt x="864394" y="250032"/>
                </a:lnTo>
                <a:lnTo>
                  <a:pt x="738188" y="271463"/>
                </a:lnTo>
                <a:lnTo>
                  <a:pt x="645319" y="283369"/>
                </a:lnTo>
                <a:lnTo>
                  <a:pt x="578644" y="288132"/>
                </a:lnTo>
                <a:lnTo>
                  <a:pt x="495300" y="290513"/>
                </a:lnTo>
                <a:lnTo>
                  <a:pt x="454819" y="290513"/>
                </a:lnTo>
                <a:lnTo>
                  <a:pt x="392907" y="285750"/>
                </a:lnTo>
                <a:lnTo>
                  <a:pt x="311944" y="276225"/>
                </a:lnTo>
                <a:lnTo>
                  <a:pt x="257175" y="264319"/>
                </a:lnTo>
                <a:lnTo>
                  <a:pt x="209550" y="252413"/>
                </a:lnTo>
                <a:lnTo>
                  <a:pt x="164307" y="235744"/>
                </a:lnTo>
                <a:lnTo>
                  <a:pt x="130969" y="221457"/>
                </a:lnTo>
                <a:lnTo>
                  <a:pt x="95250" y="200025"/>
                </a:lnTo>
                <a:lnTo>
                  <a:pt x="71438" y="183357"/>
                </a:lnTo>
                <a:lnTo>
                  <a:pt x="42863" y="169069"/>
                </a:lnTo>
                <a:lnTo>
                  <a:pt x="16669" y="161925"/>
                </a:lnTo>
                <a:lnTo>
                  <a:pt x="4763" y="164307"/>
                </a:lnTo>
                <a:lnTo>
                  <a:pt x="0" y="178594"/>
                </a:lnTo>
                <a:lnTo>
                  <a:pt x="4763" y="200025"/>
                </a:lnTo>
                <a:lnTo>
                  <a:pt x="19050" y="226219"/>
                </a:lnTo>
                <a:lnTo>
                  <a:pt x="54769" y="261938"/>
                </a:lnTo>
                <a:lnTo>
                  <a:pt x="121444" y="323850"/>
                </a:lnTo>
                <a:lnTo>
                  <a:pt x="197644" y="388144"/>
                </a:lnTo>
                <a:lnTo>
                  <a:pt x="259557" y="435769"/>
                </a:lnTo>
                <a:lnTo>
                  <a:pt x="319088" y="476250"/>
                </a:lnTo>
                <a:lnTo>
                  <a:pt x="359569" y="500063"/>
                </a:lnTo>
                <a:lnTo>
                  <a:pt x="409575" y="521494"/>
                </a:lnTo>
                <a:lnTo>
                  <a:pt x="447675" y="533400"/>
                </a:lnTo>
                <a:lnTo>
                  <a:pt x="481013" y="538163"/>
                </a:lnTo>
                <a:lnTo>
                  <a:pt x="509588" y="533400"/>
                </a:lnTo>
                <a:lnTo>
                  <a:pt x="664369" y="497682"/>
                </a:lnTo>
                <a:lnTo>
                  <a:pt x="857250" y="445294"/>
                </a:lnTo>
                <a:lnTo>
                  <a:pt x="976313" y="4119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6F2E7F2-8846-406A-B798-6022BA90EC3F}"/>
              </a:ext>
            </a:extLst>
          </p:cNvPr>
          <p:cNvSpPr/>
          <p:nvPr/>
        </p:nvSpPr>
        <p:spPr>
          <a:xfrm>
            <a:off x="2867025" y="3255963"/>
            <a:ext cx="1125538" cy="374650"/>
          </a:xfrm>
          <a:custGeom>
            <a:avLst/>
            <a:gdLst>
              <a:gd name="connsiteX0" fmla="*/ 635794 w 1126331"/>
              <a:gd name="connsiteY0" fmla="*/ 311944 h 376237"/>
              <a:gd name="connsiteX1" fmla="*/ 757238 w 1126331"/>
              <a:gd name="connsiteY1" fmla="*/ 280987 h 376237"/>
              <a:gd name="connsiteX2" fmla="*/ 878681 w 1126331"/>
              <a:gd name="connsiteY2" fmla="*/ 247650 h 376237"/>
              <a:gd name="connsiteX3" fmla="*/ 1014413 w 1126331"/>
              <a:gd name="connsiteY3" fmla="*/ 207169 h 376237"/>
              <a:gd name="connsiteX4" fmla="*/ 1088231 w 1126331"/>
              <a:gd name="connsiteY4" fmla="*/ 178594 h 376237"/>
              <a:gd name="connsiteX5" fmla="*/ 1104900 w 1126331"/>
              <a:gd name="connsiteY5" fmla="*/ 166687 h 376237"/>
              <a:gd name="connsiteX6" fmla="*/ 1119188 w 1126331"/>
              <a:gd name="connsiteY6" fmla="*/ 142875 h 376237"/>
              <a:gd name="connsiteX7" fmla="*/ 1123950 w 1126331"/>
              <a:gd name="connsiteY7" fmla="*/ 123825 h 376237"/>
              <a:gd name="connsiteX8" fmla="*/ 1126331 w 1126331"/>
              <a:gd name="connsiteY8" fmla="*/ 104775 h 376237"/>
              <a:gd name="connsiteX9" fmla="*/ 1119188 w 1126331"/>
              <a:gd name="connsiteY9" fmla="*/ 80962 h 376237"/>
              <a:gd name="connsiteX10" fmla="*/ 1109663 w 1126331"/>
              <a:gd name="connsiteY10" fmla="*/ 64294 h 376237"/>
              <a:gd name="connsiteX11" fmla="*/ 1085850 w 1126331"/>
              <a:gd name="connsiteY11" fmla="*/ 45244 h 376237"/>
              <a:gd name="connsiteX12" fmla="*/ 1040606 w 1126331"/>
              <a:gd name="connsiteY12" fmla="*/ 23812 h 376237"/>
              <a:gd name="connsiteX13" fmla="*/ 990600 w 1126331"/>
              <a:gd name="connsiteY13" fmla="*/ 7144 h 376237"/>
              <a:gd name="connsiteX14" fmla="*/ 938213 w 1126331"/>
              <a:gd name="connsiteY14" fmla="*/ 0 h 376237"/>
              <a:gd name="connsiteX15" fmla="*/ 881063 w 1126331"/>
              <a:gd name="connsiteY15" fmla="*/ 0 h 376237"/>
              <a:gd name="connsiteX16" fmla="*/ 812006 w 1126331"/>
              <a:gd name="connsiteY16" fmla="*/ 9525 h 376237"/>
              <a:gd name="connsiteX17" fmla="*/ 783431 w 1126331"/>
              <a:gd name="connsiteY17" fmla="*/ 16669 h 376237"/>
              <a:gd name="connsiteX18" fmla="*/ 752475 w 1126331"/>
              <a:gd name="connsiteY18" fmla="*/ 35719 h 376237"/>
              <a:gd name="connsiteX19" fmla="*/ 688181 w 1126331"/>
              <a:gd name="connsiteY19" fmla="*/ 80962 h 376237"/>
              <a:gd name="connsiteX20" fmla="*/ 650081 w 1126331"/>
              <a:gd name="connsiteY20" fmla="*/ 107156 h 376237"/>
              <a:gd name="connsiteX21" fmla="*/ 590550 w 1126331"/>
              <a:gd name="connsiteY21" fmla="*/ 128587 h 376237"/>
              <a:gd name="connsiteX22" fmla="*/ 454819 w 1126331"/>
              <a:gd name="connsiteY22" fmla="*/ 169069 h 376237"/>
              <a:gd name="connsiteX23" fmla="*/ 307181 w 1126331"/>
              <a:gd name="connsiteY23" fmla="*/ 204787 h 376237"/>
              <a:gd name="connsiteX24" fmla="*/ 221456 w 1126331"/>
              <a:gd name="connsiteY24" fmla="*/ 221456 h 376237"/>
              <a:gd name="connsiteX25" fmla="*/ 171450 w 1126331"/>
              <a:gd name="connsiteY25" fmla="*/ 216694 h 376237"/>
              <a:gd name="connsiteX26" fmla="*/ 102394 w 1126331"/>
              <a:gd name="connsiteY26" fmla="*/ 209550 h 376237"/>
              <a:gd name="connsiteX27" fmla="*/ 54769 w 1126331"/>
              <a:gd name="connsiteY27" fmla="*/ 197644 h 376237"/>
              <a:gd name="connsiteX28" fmla="*/ 19050 w 1126331"/>
              <a:gd name="connsiteY28" fmla="*/ 180975 h 376237"/>
              <a:gd name="connsiteX29" fmla="*/ 4763 w 1126331"/>
              <a:gd name="connsiteY29" fmla="*/ 183356 h 376237"/>
              <a:gd name="connsiteX30" fmla="*/ 2381 w 1126331"/>
              <a:gd name="connsiteY30" fmla="*/ 192881 h 376237"/>
              <a:gd name="connsiteX31" fmla="*/ 0 w 1126331"/>
              <a:gd name="connsiteY31" fmla="*/ 207169 h 376237"/>
              <a:gd name="connsiteX32" fmla="*/ 16669 w 1126331"/>
              <a:gd name="connsiteY32" fmla="*/ 238125 h 376237"/>
              <a:gd name="connsiteX33" fmla="*/ 47625 w 1126331"/>
              <a:gd name="connsiteY33" fmla="*/ 276225 h 376237"/>
              <a:gd name="connsiteX34" fmla="*/ 88106 w 1126331"/>
              <a:gd name="connsiteY34" fmla="*/ 307181 h 376237"/>
              <a:gd name="connsiteX35" fmla="*/ 130969 w 1126331"/>
              <a:gd name="connsiteY35" fmla="*/ 326231 h 376237"/>
              <a:gd name="connsiteX36" fmla="*/ 183356 w 1126331"/>
              <a:gd name="connsiteY36" fmla="*/ 347662 h 376237"/>
              <a:gd name="connsiteX37" fmla="*/ 242888 w 1126331"/>
              <a:gd name="connsiteY37" fmla="*/ 366712 h 376237"/>
              <a:gd name="connsiteX38" fmla="*/ 290513 w 1126331"/>
              <a:gd name="connsiteY38" fmla="*/ 376237 h 376237"/>
              <a:gd name="connsiteX39" fmla="*/ 359569 w 1126331"/>
              <a:gd name="connsiteY39" fmla="*/ 371475 h 376237"/>
              <a:gd name="connsiteX40" fmla="*/ 545306 w 1126331"/>
              <a:gd name="connsiteY40" fmla="*/ 335756 h 376237"/>
              <a:gd name="connsiteX41" fmla="*/ 635794 w 1126331"/>
              <a:gd name="connsiteY41" fmla="*/ 311944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26331" h="376237">
                <a:moveTo>
                  <a:pt x="635794" y="311944"/>
                </a:moveTo>
                <a:lnTo>
                  <a:pt x="757238" y="280987"/>
                </a:lnTo>
                <a:lnTo>
                  <a:pt x="878681" y="247650"/>
                </a:lnTo>
                <a:lnTo>
                  <a:pt x="1014413" y="207169"/>
                </a:lnTo>
                <a:lnTo>
                  <a:pt x="1088231" y="178594"/>
                </a:lnTo>
                <a:lnTo>
                  <a:pt x="1104900" y="166687"/>
                </a:lnTo>
                <a:lnTo>
                  <a:pt x="1119188" y="142875"/>
                </a:lnTo>
                <a:lnTo>
                  <a:pt x="1123950" y="123825"/>
                </a:lnTo>
                <a:lnTo>
                  <a:pt x="1126331" y="104775"/>
                </a:lnTo>
                <a:lnTo>
                  <a:pt x="1119188" y="80962"/>
                </a:lnTo>
                <a:lnTo>
                  <a:pt x="1109663" y="64294"/>
                </a:lnTo>
                <a:lnTo>
                  <a:pt x="1085850" y="45244"/>
                </a:lnTo>
                <a:lnTo>
                  <a:pt x="1040606" y="23812"/>
                </a:lnTo>
                <a:lnTo>
                  <a:pt x="990600" y="7144"/>
                </a:lnTo>
                <a:lnTo>
                  <a:pt x="938213" y="0"/>
                </a:lnTo>
                <a:lnTo>
                  <a:pt x="881063" y="0"/>
                </a:lnTo>
                <a:lnTo>
                  <a:pt x="812006" y="9525"/>
                </a:lnTo>
                <a:lnTo>
                  <a:pt x="783431" y="16669"/>
                </a:lnTo>
                <a:lnTo>
                  <a:pt x="752475" y="35719"/>
                </a:lnTo>
                <a:lnTo>
                  <a:pt x="688181" y="80962"/>
                </a:lnTo>
                <a:lnTo>
                  <a:pt x="650081" y="107156"/>
                </a:lnTo>
                <a:lnTo>
                  <a:pt x="590550" y="128587"/>
                </a:lnTo>
                <a:lnTo>
                  <a:pt x="454819" y="169069"/>
                </a:lnTo>
                <a:lnTo>
                  <a:pt x="307181" y="204787"/>
                </a:lnTo>
                <a:lnTo>
                  <a:pt x="221456" y="221456"/>
                </a:lnTo>
                <a:lnTo>
                  <a:pt x="171450" y="216694"/>
                </a:lnTo>
                <a:lnTo>
                  <a:pt x="102394" y="209550"/>
                </a:lnTo>
                <a:lnTo>
                  <a:pt x="54769" y="197644"/>
                </a:lnTo>
                <a:lnTo>
                  <a:pt x="19050" y="180975"/>
                </a:lnTo>
                <a:lnTo>
                  <a:pt x="4763" y="183356"/>
                </a:lnTo>
                <a:lnTo>
                  <a:pt x="2381" y="192881"/>
                </a:lnTo>
                <a:lnTo>
                  <a:pt x="0" y="207169"/>
                </a:lnTo>
                <a:lnTo>
                  <a:pt x="16669" y="238125"/>
                </a:lnTo>
                <a:lnTo>
                  <a:pt x="47625" y="276225"/>
                </a:lnTo>
                <a:lnTo>
                  <a:pt x="88106" y="307181"/>
                </a:lnTo>
                <a:lnTo>
                  <a:pt x="130969" y="326231"/>
                </a:lnTo>
                <a:lnTo>
                  <a:pt x="183356" y="347662"/>
                </a:lnTo>
                <a:lnTo>
                  <a:pt x="242888" y="366712"/>
                </a:lnTo>
                <a:lnTo>
                  <a:pt x="290513" y="376237"/>
                </a:lnTo>
                <a:lnTo>
                  <a:pt x="359569" y="371475"/>
                </a:lnTo>
                <a:lnTo>
                  <a:pt x="545306" y="335756"/>
                </a:lnTo>
                <a:lnTo>
                  <a:pt x="635794" y="3119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0C87B27D-C651-4B40-8DB4-8071AB9F47D1}"/>
              </a:ext>
            </a:extLst>
          </p:cNvPr>
          <p:cNvSpPr/>
          <p:nvPr/>
        </p:nvSpPr>
        <p:spPr>
          <a:xfrm>
            <a:off x="2868613" y="3960813"/>
            <a:ext cx="1143000" cy="358775"/>
          </a:xfrm>
          <a:custGeom>
            <a:avLst/>
            <a:gdLst>
              <a:gd name="connsiteX0" fmla="*/ 488157 w 1143000"/>
              <a:gd name="connsiteY0" fmla="*/ 133350 h 359569"/>
              <a:gd name="connsiteX1" fmla="*/ 611982 w 1143000"/>
              <a:gd name="connsiteY1" fmla="*/ 102394 h 359569"/>
              <a:gd name="connsiteX2" fmla="*/ 757238 w 1143000"/>
              <a:gd name="connsiteY2" fmla="*/ 57150 h 359569"/>
              <a:gd name="connsiteX3" fmla="*/ 783432 w 1143000"/>
              <a:gd name="connsiteY3" fmla="*/ 47625 h 359569"/>
              <a:gd name="connsiteX4" fmla="*/ 797719 w 1143000"/>
              <a:gd name="connsiteY4" fmla="*/ 35719 h 359569"/>
              <a:gd name="connsiteX5" fmla="*/ 814388 w 1143000"/>
              <a:gd name="connsiteY5" fmla="*/ 23812 h 359569"/>
              <a:gd name="connsiteX6" fmla="*/ 838200 w 1143000"/>
              <a:gd name="connsiteY6" fmla="*/ 9525 h 359569"/>
              <a:gd name="connsiteX7" fmla="*/ 862013 w 1143000"/>
              <a:gd name="connsiteY7" fmla="*/ 0 h 359569"/>
              <a:gd name="connsiteX8" fmla="*/ 895350 w 1143000"/>
              <a:gd name="connsiteY8" fmla="*/ 0 h 359569"/>
              <a:gd name="connsiteX9" fmla="*/ 921544 w 1143000"/>
              <a:gd name="connsiteY9" fmla="*/ 7144 h 359569"/>
              <a:gd name="connsiteX10" fmla="*/ 976313 w 1143000"/>
              <a:gd name="connsiteY10" fmla="*/ 30956 h 359569"/>
              <a:gd name="connsiteX11" fmla="*/ 1054894 w 1143000"/>
              <a:gd name="connsiteY11" fmla="*/ 64294 h 359569"/>
              <a:gd name="connsiteX12" fmla="*/ 1112044 w 1143000"/>
              <a:gd name="connsiteY12" fmla="*/ 90487 h 359569"/>
              <a:gd name="connsiteX13" fmla="*/ 1128713 w 1143000"/>
              <a:gd name="connsiteY13" fmla="*/ 102394 h 359569"/>
              <a:gd name="connsiteX14" fmla="*/ 1135857 w 1143000"/>
              <a:gd name="connsiteY14" fmla="*/ 111919 h 359569"/>
              <a:gd name="connsiteX15" fmla="*/ 1143000 w 1143000"/>
              <a:gd name="connsiteY15" fmla="*/ 130969 h 359569"/>
              <a:gd name="connsiteX16" fmla="*/ 1143000 w 1143000"/>
              <a:gd name="connsiteY16" fmla="*/ 147637 h 359569"/>
              <a:gd name="connsiteX17" fmla="*/ 1133475 w 1143000"/>
              <a:gd name="connsiteY17" fmla="*/ 169069 h 359569"/>
              <a:gd name="connsiteX18" fmla="*/ 1107282 w 1143000"/>
              <a:gd name="connsiteY18" fmla="*/ 190500 h 359569"/>
              <a:gd name="connsiteX19" fmla="*/ 1076325 w 1143000"/>
              <a:gd name="connsiteY19" fmla="*/ 204787 h 359569"/>
              <a:gd name="connsiteX20" fmla="*/ 1047750 w 1143000"/>
              <a:gd name="connsiteY20" fmla="*/ 209550 h 359569"/>
              <a:gd name="connsiteX21" fmla="*/ 931069 w 1143000"/>
              <a:gd name="connsiteY21" fmla="*/ 223837 h 359569"/>
              <a:gd name="connsiteX22" fmla="*/ 807244 w 1143000"/>
              <a:gd name="connsiteY22" fmla="*/ 242887 h 359569"/>
              <a:gd name="connsiteX23" fmla="*/ 623888 w 1143000"/>
              <a:gd name="connsiteY23" fmla="*/ 276225 h 359569"/>
              <a:gd name="connsiteX24" fmla="*/ 450057 w 1143000"/>
              <a:gd name="connsiteY24" fmla="*/ 311944 h 359569"/>
              <a:gd name="connsiteX25" fmla="*/ 411957 w 1143000"/>
              <a:gd name="connsiteY25" fmla="*/ 323850 h 359569"/>
              <a:gd name="connsiteX26" fmla="*/ 376238 w 1143000"/>
              <a:gd name="connsiteY26" fmla="*/ 338137 h 359569"/>
              <a:gd name="connsiteX27" fmla="*/ 333375 w 1143000"/>
              <a:gd name="connsiteY27" fmla="*/ 350044 h 359569"/>
              <a:gd name="connsiteX28" fmla="*/ 297657 w 1143000"/>
              <a:gd name="connsiteY28" fmla="*/ 357187 h 359569"/>
              <a:gd name="connsiteX29" fmla="*/ 261938 w 1143000"/>
              <a:gd name="connsiteY29" fmla="*/ 359569 h 359569"/>
              <a:gd name="connsiteX30" fmla="*/ 233363 w 1143000"/>
              <a:gd name="connsiteY30" fmla="*/ 354806 h 359569"/>
              <a:gd name="connsiteX31" fmla="*/ 209550 w 1143000"/>
              <a:gd name="connsiteY31" fmla="*/ 345281 h 359569"/>
              <a:gd name="connsiteX32" fmla="*/ 185738 w 1143000"/>
              <a:gd name="connsiteY32" fmla="*/ 335756 h 359569"/>
              <a:gd name="connsiteX33" fmla="*/ 138113 w 1143000"/>
              <a:gd name="connsiteY33" fmla="*/ 314325 h 359569"/>
              <a:gd name="connsiteX34" fmla="*/ 85725 w 1143000"/>
              <a:gd name="connsiteY34" fmla="*/ 285750 h 359569"/>
              <a:gd name="connsiteX35" fmla="*/ 50007 w 1143000"/>
              <a:gd name="connsiteY35" fmla="*/ 259556 h 359569"/>
              <a:gd name="connsiteX36" fmla="*/ 21432 w 1143000"/>
              <a:gd name="connsiteY36" fmla="*/ 233362 h 359569"/>
              <a:gd name="connsiteX37" fmla="*/ 2382 w 1143000"/>
              <a:gd name="connsiteY37" fmla="*/ 209550 h 359569"/>
              <a:gd name="connsiteX38" fmla="*/ 0 w 1143000"/>
              <a:gd name="connsiteY38" fmla="*/ 195262 h 359569"/>
              <a:gd name="connsiteX39" fmla="*/ 7144 w 1143000"/>
              <a:gd name="connsiteY39" fmla="*/ 180975 h 359569"/>
              <a:gd name="connsiteX40" fmla="*/ 23813 w 1143000"/>
              <a:gd name="connsiteY40" fmla="*/ 180975 h 359569"/>
              <a:gd name="connsiteX41" fmla="*/ 76200 w 1143000"/>
              <a:gd name="connsiteY41" fmla="*/ 180975 h 359569"/>
              <a:gd name="connsiteX42" fmla="*/ 119063 w 1143000"/>
              <a:gd name="connsiteY42" fmla="*/ 183356 h 359569"/>
              <a:gd name="connsiteX43" fmla="*/ 183357 w 1143000"/>
              <a:gd name="connsiteY43" fmla="*/ 180975 h 359569"/>
              <a:gd name="connsiteX44" fmla="*/ 300038 w 1143000"/>
              <a:gd name="connsiteY44" fmla="*/ 169069 h 359569"/>
              <a:gd name="connsiteX45" fmla="*/ 488157 w 1143000"/>
              <a:gd name="connsiteY45" fmla="*/ 133350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43000" h="359569">
                <a:moveTo>
                  <a:pt x="488157" y="133350"/>
                </a:moveTo>
                <a:lnTo>
                  <a:pt x="611982" y="102394"/>
                </a:lnTo>
                <a:lnTo>
                  <a:pt x="757238" y="57150"/>
                </a:lnTo>
                <a:lnTo>
                  <a:pt x="783432" y="47625"/>
                </a:lnTo>
                <a:lnTo>
                  <a:pt x="797719" y="35719"/>
                </a:lnTo>
                <a:lnTo>
                  <a:pt x="814388" y="23812"/>
                </a:lnTo>
                <a:lnTo>
                  <a:pt x="838200" y="9525"/>
                </a:lnTo>
                <a:lnTo>
                  <a:pt x="862013" y="0"/>
                </a:lnTo>
                <a:lnTo>
                  <a:pt x="895350" y="0"/>
                </a:lnTo>
                <a:lnTo>
                  <a:pt x="921544" y="7144"/>
                </a:lnTo>
                <a:lnTo>
                  <a:pt x="976313" y="30956"/>
                </a:lnTo>
                <a:lnTo>
                  <a:pt x="1054894" y="64294"/>
                </a:lnTo>
                <a:lnTo>
                  <a:pt x="1112044" y="90487"/>
                </a:lnTo>
                <a:lnTo>
                  <a:pt x="1128713" y="102394"/>
                </a:lnTo>
                <a:lnTo>
                  <a:pt x="1135857" y="111919"/>
                </a:lnTo>
                <a:lnTo>
                  <a:pt x="1143000" y="130969"/>
                </a:lnTo>
                <a:lnTo>
                  <a:pt x="1143000" y="147637"/>
                </a:lnTo>
                <a:lnTo>
                  <a:pt x="1133475" y="169069"/>
                </a:lnTo>
                <a:lnTo>
                  <a:pt x="1107282" y="190500"/>
                </a:lnTo>
                <a:lnTo>
                  <a:pt x="1076325" y="204787"/>
                </a:lnTo>
                <a:lnTo>
                  <a:pt x="1047750" y="209550"/>
                </a:lnTo>
                <a:lnTo>
                  <a:pt x="931069" y="223837"/>
                </a:lnTo>
                <a:lnTo>
                  <a:pt x="807244" y="242887"/>
                </a:lnTo>
                <a:lnTo>
                  <a:pt x="623888" y="276225"/>
                </a:lnTo>
                <a:lnTo>
                  <a:pt x="450057" y="311944"/>
                </a:lnTo>
                <a:lnTo>
                  <a:pt x="411957" y="323850"/>
                </a:lnTo>
                <a:lnTo>
                  <a:pt x="376238" y="338137"/>
                </a:lnTo>
                <a:lnTo>
                  <a:pt x="333375" y="350044"/>
                </a:lnTo>
                <a:lnTo>
                  <a:pt x="297657" y="357187"/>
                </a:lnTo>
                <a:lnTo>
                  <a:pt x="261938" y="359569"/>
                </a:lnTo>
                <a:lnTo>
                  <a:pt x="233363" y="354806"/>
                </a:lnTo>
                <a:lnTo>
                  <a:pt x="209550" y="345281"/>
                </a:lnTo>
                <a:lnTo>
                  <a:pt x="185738" y="335756"/>
                </a:lnTo>
                <a:lnTo>
                  <a:pt x="138113" y="314325"/>
                </a:lnTo>
                <a:lnTo>
                  <a:pt x="85725" y="285750"/>
                </a:lnTo>
                <a:lnTo>
                  <a:pt x="50007" y="259556"/>
                </a:lnTo>
                <a:lnTo>
                  <a:pt x="21432" y="233362"/>
                </a:lnTo>
                <a:lnTo>
                  <a:pt x="2382" y="209550"/>
                </a:lnTo>
                <a:lnTo>
                  <a:pt x="0" y="195262"/>
                </a:lnTo>
                <a:lnTo>
                  <a:pt x="7144" y="180975"/>
                </a:lnTo>
                <a:lnTo>
                  <a:pt x="23813" y="180975"/>
                </a:lnTo>
                <a:lnTo>
                  <a:pt x="76200" y="180975"/>
                </a:lnTo>
                <a:lnTo>
                  <a:pt x="119063" y="183356"/>
                </a:lnTo>
                <a:lnTo>
                  <a:pt x="183357" y="180975"/>
                </a:lnTo>
                <a:lnTo>
                  <a:pt x="300038" y="169069"/>
                </a:lnTo>
                <a:lnTo>
                  <a:pt x="488157" y="133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12E9021C-7718-47D4-9EAC-FCD5EC141F38}"/>
              </a:ext>
            </a:extLst>
          </p:cNvPr>
          <p:cNvSpPr/>
          <p:nvPr/>
        </p:nvSpPr>
        <p:spPr>
          <a:xfrm>
            <a:off x="2640013" y="4786313"/>
            <a:ext cx="631825" cy="1079500"/>
          </a:xfrm>
          <a:custGeom>
            <a:avLst/>
            <a:gdLst>
              <a:gd name="connsiteX0" fmla="*/ 461963 w 631032"/>
              <a:gd name="connsiteY0" fmla="*/ 457200 h 1078706"/>
              <a:gd name="connsiteX1" fmla="*/ 354807 w 631032"/>
              <a:gd name="connsiteY1" fmla="*/ 209550 h 1078706"/>
              <a:gd name="connsiteX2" fmla="*/ 297657 w 631032"/>
              <a:gd name="connsiteY2" fmla="*/ 97631 h 1078706"/>
              <a:gd name="connsiteX3" fmla="*/ 245269 w 631032"/>
              <a:gd name="connsiteY3" fmla="*/ 78581 h 1078706"/>
              <a:gd name="connsiteX4" fmla="*/ 164307 w 631032"/>
              <a:gd name="connsiteY4" fmla="*/ 47625 h 1078706"/>
              <a:gd name="connsiteX5" fmla="*/ 121444 w 631032"/>
              <a:gd name="connsiteY5" fmla="*/ 33337 h 1078706"/>
              <a:gd name="connsiteX6" fmla="*/ 66675 w 631032"/>
              <a:gd name="connsiteY6" fmla="*/ 11906 h 1078706"/>
              <a:gd name="connsiteX7" fmla="*/ 38100 w 631032"/>
              <a:gd name="connsiteY7" fmla="*/ 0 h 1078706"/>
              <a:gd name="connsiteX8" fmla="*/ 21432 w 631032"/>
              <a:gd name="connsiteY8" fmla="*/ 0 h 1078706"/>
              <a:gd name="connsiteX9" fmla="*/ 4763 w 631032"/>
              <a:gd name="connsiteY9" fmla="*/ 2381 h 1078706"/>
              <a:gd name="connsiteX10" fmla="*/ 0 w 631032"/>
              <a:gd name="connsiteY10" fmla="*/ 16668 h 1078706"/>
              <a:gd name="connsiteX11" fmla="*/ 7144 w 631032"/>
              <a:gd name="connsiteY11" fmla="*/ 40481 h 1078706"/>
              <a:gd name="connsiteX12" fmla="*/ 16669 w 631032"/>
              <a:gd name="connsiteY12" fmla="*/ 59531 h 1078706"/>
              <a:gd name="connsiteX13" fmla="*/ 54769 w 631032"/>
              <a:gd name="connsiteY13" fmla="*/ 97631 h 1078706"/>
              <a:gd name="connsiteX14" fmla="*/ 104775 w 631032"/>
              <a:gd name="connsiteY14" fmla="*/ 166687 h 1078706"/>
              <a:gd name="connsiteX15" fmla="*/ 157163 w 631032"/>
              <a:gd name="connsiteY15" fmla="*/ 252412 h 1078706"/>
              <a:gd name="connsiteX16" fmla="*/ 202407 w 631032"/>
              <a:gd name="connsiteY16" fmla="*/ 335756 h 1078706"/>
              <a:gd name="connsiteX17" fmla="*/ 238125 w 631032"/>
              <a:gd name="connsiteY17" fmla="*/ 411956 h 1078706"/>
              <a:gd name="connsiteX18" fmla="*/ 271463 w 631032"/>
              <a:gd name="connsiteY18" fmla="*/ 504825 h 1078706"/>
              <a:gd name="connsiteX19" fmla="*/ 309563 w 631032"/>
              <a:gd name="connsiteY19" fmla="*/ 614362 h 1078706"/>
              <a:gd name="connsiteX20" fmla="*/ 338138 w 631032"/>
              <a:gd name="connsiteY20" fmla="*/ 721518 h 1078706"/>
              <a:gd name="connsiteX21" fmla="*/ 342900 w 631032"/>
              <a:gd name="connsiteY21" fmla="*/ 764381 h 1078706"/>
              <a:gd name="connsiteX22" fmla="*/ 357188 w 631032"/>
              <a:gd name="connsiteY22" fmla="*/ 842962 h 1078706"/>
              <a:gd name="connsiteX23" fmla="*/ 373857 w 631032"/>
              <a:gd name="connsiteY23" fmla="*/ 904875 h 1078706"/>
              <a:gd name="connsiteX24" fmla="*/ 395288 w 631032"/>
              <a:gd name="connsiteY24" fmla="*/ 947737 h 1078706"/>
              <a:gd name="connsiteX25" fmla="*/ 431007 w 631032"/>
              <a:gd name="connsiteY25" fmla="*/ 1002506 h 1078706"/>
              <a:gd name="connsiteX26" fmla="*/ 466725 w 631032"/>
              <a:gd name="connsiteY26" fmla="*/ 1035843 h 1078706"/>
              <a:gd name="connsiteX27" fmla="*/ 492919 w 631032"/>
              <a:gd name="connsiteY27" fmla="*/ 1054893 h 1078706"/>
              <a:gd name="connsiteX28" fmla="*/ 528638 w 631032"/>
              <a:gd name="connsiteY28" fmla="*/ 1071562 h 1078706"/>
              <a:gd name="connsiteX29" fmla="*/ 564357 w 631032"/>
              <a:gd name="connsiteY29" fmla="*/ 1078706 h 1078706"/>
              <a:gd name="connsiteX30" fmla="*/ 588169 w 631032"/>
              <a:gd name="connsiteY30" fmla="*/ 1069181 h 1078706"/>
              <a:gd name="connsiteX31" fmla="*/ 602457 w 631032"/>
              <a:gd name="connsiteY31" fmla="*/ 1057275 h 1078706"/>
              <a:gd name="connsiteX32" fmla="*/ 614363 w 631032"/>
              <a:gd name="connsiteY32" fmla="*/ 1035843 h 1078706"/>
              <a:gd name="connsiteX33" fmla="*/ 621507 w 631032"/>
              <a:gd name="connsiteY33" fmla="*/ 1007268 h 1078706"/>
              <a:gd name="connsiteX34" fmla="*/ 628650 w 631032"/>
              <a:gd name="connsiteY34" fmla="*/ 966787 h 1078706"/>
              <a:gd name="connsiteX35" fmla="*/ 631032 w 631032"/>
              <a:gd name="connsiteY35" fmla="*/ 902493 h 1078706"/>
              <a:gd name="connsiteX36" fmla="*/ 626269 w 631032"/>
              <a:gd name="connsiteY36" fmla="*/ 876300 h 1078706"/>
              <a:gd name="connsiteX37" fmla="*/ 583407 w 631032"/>
              <a:gd name="connsiteY37" fmla="*/ 752475 h 1078706"/>
              <a:gd name="connsiteX38" fmla="*/ 511969 w 631032"/>
              <a:gd name="connsiteY38" fmla="*/ 573881 h 1078706"/>
              <a:gd name="connsiteX39" fmla="*/ 461963 w 631032"/>
              <a:gd name="connsiteY39" fmla="*/ 457200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31032" h="1078706">
                <a:moveTo>
                  <a:pt x="461963" y="457200"/>
                </a:moveTo>
                <a:lnTo>
                  <a:pt x="354807" y="209550"/>
                </a:lnTo>
                <a:lnTo>
                  <a:pt x="297657" y="97631"/>
                </a:lnTo>
                <a:lnTo>
                  <a:pt x="245269" y="78581"/>
                </a:lnTo>
                <a:lnTo>
                  <a:pt x="164307" y="47625"/>
                </a:lnTo>
                <a:lnTo>
                  <a:pt x="121444" y="33337"/>
                </a:lnTo>
                <a:lnTo>
                  <a:pt x="66675" y="11906"/>
                </a:lnTo>
                <a:lnTo>
                  <a:pt x="38100" y="0"/>
                </a:lnTo>
                <a:lnTo>
                  <a:pt x="21432" y="0"/>
                </a:lnTo>
                <a:lnTo>
                  <a:pt x="4763" y="2381"/>
                </a:lnTo>
                <a:lnTo>
                  <a:pt x="0" y="16668"/>
                </a:lnTo>
                <a:lnTo>
                  <a:pt x="7144" y="40481"/>
                </a:lnTo>
                <a:lnTo>
                  <a:pt x="16669" y="59531"/>
                </a:lnTo>
                <a:lnTo>
                  <a:pt x="54769" y="97631"/>
                </a:lnTo>
                <a:lnTo>
                  <a:pt x="104775" y="166687"/>
                </a:lnTo>
                <a:lnTo>
                  <a:pt x="157163" y="252412"/>
                </a:lnTo>
                <a:lnTo>
                  <a:pt x="202407" y="335756"/>
                </a:lnTo>
                <a:lnTo>
                  <a:pt x="238125" y="411956"/>
                </a:lnTo>
                <a:lnTo>
                  <a:pt x="271463" y="504825"/>
                </a:lnTo>
                <a:lnTo>
                  <a:pt x="309563" y="614362"/>
                </a:lnTo>
                <a:lnTo>
                  <a:pt x="338138" y="721518"/>
                </a:lnTo>
                <a:lnTo>
                  <a:pt x="342900" y="764381"/>
                </a:lnTo>
                <a:lnTo>
                  <a:pt x="357188" y="842962"/>
                </a:lnTo>
                <a:lnTo>
                  <a:pt x="373857" y="904875"/>
                </a:lnTo>
                <a:lnTo>
                  <a:pt x="395288" y="947737"/>
                </a:lnTo>
                <a:lnTo>
                  <a:pt x="431007" y="1002506"/>
                </a:lnTo>
                <a:lnTo>
                  <a:pt x="466725" y="1035843"/>
                </a:lnTo>
                <a:lnTo>
                  <a:pt x="492919" y="1054893"/>
                </a:lnTo>
                <a:lnTo>
                  <a:pt x="528638" y="1071562"/>
                </a:lnTo>
                <a:lnTo>
                  <a:pt x="564357" y="1078706"/>
                </a:lnTo>
                <a:lnTo>
                  <a:pt x="588169" y="1069181"/>
                </a:lnTo>
                <a:lnTo>
                  <a:pt x="602457" y="1057275"/>
                </a:lnTo>
                <a:lnTo>
                  <a:pt x="614363" y="1035843"/>
                </a:lnTo>
                <a:lnTo>
                  <a:pt x="621507" y="1007268"/>
                </a:lnTo>
                <a:lnTo>
                  <a:pt x="628650" y="966787"/>
                </a:lnTo>
                <a:lnTo>
                  <a:pt x="631032" y="902493"/>
                </a:lnTo>
                <a:lnTo>
                  <a:pt x="626269" y="876300"/>
                </a:lnTo>
                <a:lnTo>
                  <a:pt x="583407" y="752475"/>
                </a:lnTo>
                <a:lnTo>
                  <a:pt x="511969" y="573881"/>
                </a:lnTo>
                <a:lnTo>
                  <a:pt x="461963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B33815C8-C909-44AE-8400-EC38C54CCC6A}"/>
              </a:ext>
            </a:extLst>
          </p:cNvPr>
          <p:cNvSpPr/>
          <p:nvPr/>
        </p:nvSpPr>
        <p:spPr>
          <a:xfrm>
            <a:off x="2913063" y="4600575"/>
            <a:ext cx="1403350" cy="1062038"/>
          </a:xfrm>
          <a:custGeom>
            <a:avLst/>
            <a:gdLst>
              <a:gd name="connsiteX0" fmla="*/ 635794 w 1404937"/>
              <a:gd name="connsiteY0" fmla="*/ 338138 h 1062038"/>
              <a:gd name="connsiteX1" fmla="*/ 490537 w 1404937"/>
              <a:gd name="connsiteY1" fmla="*/ 361950 h 1062038"/>
              <a:gd name="connsiteX2" fmla="*/ 354806 w 1404937"/>
              <a:gd name="connsiteY2" fmla="*/ 381000 h 1062038"/>
              <a:gd name="connsiteX3" fmla="*/ 135731 w 1404937"/>
              <a:gd name="connsiteY3" fmla="*/ 407194 h 1062038"/>
              <a:gd name="connsiteX4" fmla="*/ 28575 w 1404937"/>
              <a:gd name="connsiteY4" fmla="*/ 421481 h 1062038"/>
              <a:gd name="connsiteX5" fmla="*/ 0 w 1404937"/>
              <a:gd name="connsiteY5" fmla="*/ 285750 h 1062038"/>
              <a:gd name="connsiteX6" fmla="*/ 69056 w 1404937"/>
              <a:gd name="connsiteY6" fmla="*/ 271463 h 1062038"/>
              <a:gd name="connsiteX7" fmla="*/ 188119 w 1404937"/>
              <a:gd name="connsiteY7" fmla="*/ 250031 h 1062038"/>
              <a:gd name="connsiteX8" fmla="*/ 304800 w 1404937"/>
              <a:gd name="connsiteY8" fmla="*/ 228600 h 1062038"/>
              <a:gd name="connsiteX9" fmla="*/ 438150 w 1404937"/>
              <a:gd name="connsiteY9" fmla="*/ 209550 h 1062038"/>
              <a:gd name="connsiteX10" fmla="*/ 557212 w 1404937"/>
              <a:gd name="connsiteY10" fmla="*/ 195263 h 1062038"/>
              <a:gd name="connsiteX11" fmla="*/ 607219 w 1404937"/>
              <a:gd name="connsiteY11" fmla="*/ 188119 h 1062038"/>
              <a:gd name="connsiteX12" fmla="*/ 666750 w 1404937"/>
              <a:gd name="connsiteY12" fmla="*/ 171450 h 1062038"/>
              <a:gd name="connsiteX13" fmla="*/ 840581 w 1404937"/>
              <a:gd name="connsiteY13" fmla="*/ 121444 h 1062038"/>
              <a:gd name="connsiteX14" fmla="*/ 964406 w 1404937"/>
              <a:gd name="connsiteY14" fmla="*/ 78581 h 1062038"/>
              <a:gd name="connsiteX15" fmla="*/ 988219 w 1404937"/>
              <a:gd name="connsiteY15" fmla="*/ 57150 h 1062038"/>
              <a:gd name="connsiteX16" fmla="*/ 1019175 w 1404937"/>
              <a:gd name="connsiteY16" fmla="*/ 35719 h 1062038"/>
              <a:gd name="connsiteX17" fmla="*/ 1057275 w 1404937"/>
              <a:gd name="connsiteY17" fmla="*/ 11906 h 1062038"/>
              <a:gd name="connsiteX18" fmla="*/ 1092994 w 1404937"/>
              <a:gd name="connsiteY18" fmla="*/ 0 h 1062038"/>
              <a:gd name="connsiteX19" fmla="*/ 1114425 w 1404937"/>
              <a:gd name="connsiteY19" fmla="*/ 0 h 1062038"/>
              <a:gd name="connsiteX20" fmla="*/ 1128712 w 1404937"/>
              <a:gd name="connsiteY20" fmla="*/ 0 h 1062038"/>
              <a:gd name="connsiteX21" fmla="*/ 1147762 w 1404937"/>
              <a:gd name="connsiteY21" fmla="*/ 14288 h 1062038"/>
              <a:gd name="connsiteX22" fmla="*/ 1197769 w 1404937"/>
              <a:gd name="connsiteY22" fmla="*/ 61913 h 1062038"/>
              <a:gd name="connsiteX23" fmla="*/ 1254919 w 1404937"/>
              <a:gd name="connsiteY23" fmla="*/ 114300 h 1062038"/>
              <a:gd name="connsiteX24" fmla="*/ 1335881 w 1404937"/>
              <a:gd name="connsiteY24" fmla="*/ 188119 h 1062038"/>
              <a:gd name="connsiteX25" fmla="*/ 1373981 w 1404937"/>
              <a:gd name="connsiteY25" fmla="*/ 221456 h 1062038"/>
              <a:gd name="connsiteX26" fmla="*/ 1397794 w 1404937"/>
              <a:gd name="connsiteY26" fmla="*/ 245269 h 1062038"/>
              <a:gd name="connsiteX27" fmla="*/ 1402556 w 1404937"/>
              <a:gd name="connsiteY27" fmla="*/ 257175 h 1062038"/>
              <a:gd name="connsiteX28" fmla="*/ 1404937 w 1404937"/>
              <a:gd name="connsiteY28" fmla="*/ 273844 h 1062038"/>
              <a:gd name="connsiteX29" fmla="*/ 1395412 w 1404937"/>
              <a:gd name="connsiteY29" fmla="*/ 292894 h 1062038"/>
              <a:gd name="connsiteX30" fmla="*/ 1373981 w 1404937"/>
              <a:gd name="connsiteY30" fmla="*/ 314325 h 1062038"/>
              <a:gd name="connsiteX31" fmla="*/ 1343025 w 1404937"/>
              <a:gd name="connsiteY31" fmla="*/ 342900 h 1062038"/>
              <a:gd name="connsiteX32" fmla="*/ 1319212 w 1404937"/>
              <a:gd name="connsiteY32" fmla="*/ 378619 h 1062038"/>
              <a:gd name="connsiteX33" fmla="*/ 1297781 w 1404937"/>
              <a:gd name="connsiteY33" fmla="*/ 431006 h 1062038"/>
              <a:gd name="connsiteX34" fmla="*/ 1264444 w 1404937"/>
              <a:gd name="connsiteY34" fmla="*/ 559594 h 1062038"/>
              <a:gd name="connsiteX35" fmla="*/ 1200150 w 1404937"/>
              <a:gd name="connsiteY35" fmla="*/ 792956 h 1062038"/>
              <a:gd name="connsiteX36" fmla="*/ 1143000 w 1404937"/>
              <a:gd name="connsiteY36" fmla="*/ 1009650 h 1062038"/>
              <a:gd name="connsiteX37" fmla="*/ 1126331 w 1404937"/>
              <a:gd name="connsiteY37" fmla="*/ 1035844 h 1062038"/>
              <a:gd name="connsiteX38" fmla="*/ 1104900 w 1404937"/>
              <a:gd name="connsiteY38" fmla="*/ 1047750 h 1062038"/>
              <a:gd name="connsiteX39" fmla="*/ 1081087 w 1404937"/>
              <a:gd name="connsiteY39" fmla="*/ 1057275 h 1062038"/>
              <a:gd name="connsiteX40" fmla="*/ 1052512 w 1404937"/>
              <a:gd name="connsiteY40" fmla="*/ 1062038 h 1062038"/>
              <a:gd name="connsiteX41" fmla="*/ 1021556 w 1404937"/>
              <a:gd name="connsiteY41" fmla="*/ 1062038 h 1062038"/>
              <a:gd name="connsiteX42" fmla="*/ 995362 w 1404937"/>
              <a:gd name="connsiteY42" fmla="*/ 1054894 h 1062038"/>
              <a:gd name="connsiteX43" fmla="*/ 971550 w 1404937"/>
              <a:gd name="connsiteY43" fmla="*/ 1042988 h 1062038"/>
              <a:gd name="connsiteX44" fmla="*/ 959644 w 1404937"/>
              <a:gd name="connsiteY44" fmla="*/ 823913 h 1062038"/>
              <a:gd name="connsiteX45" fmla="*/ 973931 w 1404937"/>
              <a:gd name="connsiteY45" fmla="*/ 740569 h 1062038"/>
              <a:gd name="connsiteX46" fmla="*/ 1014412 w 1404937"/>
              <a:gd name="connsiteY46" fmla="*/ 528638 h 1062038"/>
              <a:gd name="connsiteX47" fmla="*/ 1038225 w 1404937"/>
              <a:gd name="connsiteY47" fmla="*/ 395288 h 1062038"/>
              <a:gd name="connsiteX48" fmla="*/ 1052512 w 1404937"/>
              <a:gd name="connsiteY48" fmla="*/ 314325 h 1062038"/>
              <a:gd name="connsiteX49" fmla="*/ 1054894 w 1404937"/>
              <a:gd name="connsiteY49" fmla="*/ 290513 h 1062038"/>
              <a:gd name="connsiteX50" fmla="*/ 1050131 w 1404937"/>
              <a:gd name="connsiteY50" fmla="*/ 269081 h 1062038"/>
              <a:gd name="connsiteX51" fmla="*/ 1042987 w 1404937"/>
              <a:gd name="connsiteY51" fmla="*/ 254794 h 1062038"/>
              <a:gd name="connsiteX52" fmla="*/ 1031081 w 1404937"/>
              <a:gd name="connsiteY52" fmla="*/ 245269 h 1062038"/>
              <a:gd name="connsiteX53" fmla="*/ 1002506 w 1404937"/>
              <a:gd name="connsiteY53" fmla="*/ 247650 h 1062038"/>
              <a:gd name="connsiteX54" fmla="*/ 914400 w 1404937"/>
              <a:gd name="connsiteY54" fmla="*/ 273844 h 1062038"/>
              <a:gd name="connsiteX55" fmla="*/ 826294 w 1404937"/>
              <a:gd name="connsiteY55" fmla="*/ 297656 h 1062038"/>
              <a:gd name="connsiteX56" fmla="*/ 735806 w 1404937"/>
              <a:gd name="connsiteY56" fmla="*/ 319088 h 1062038"/>
              <a:gd name="connsiteX57" fmla="*/ 635794 w 1404937"/>
              <a:gd name="connsiteY57" fmla="*/ 338138 h 106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404937" h="1062038">
                <a:moveTo>
                  <a:pt x="635794" y="338138"/>
                </a:moveTo>
                <a:lnTo>
                  <a:pt x="490537" y="361950"/>
                </a:lnTo>
                <a:lnTo>
                  <a:pt x="354806" y="381000"/>
                </a:lnTo>
                <a:lnTo>
                  <a:pt x="135731" y="407194"/>
                </a:lnTo>
                <a:lnTo>
                  <a:pt x="28575" y="421481"/>
                </a:lnTo>
                <a:lnTo>
                  <a:pt x="0" y="285750"/>
                </a:lnTo>
                <a:lnTo>
                  <a:pt x="69056" y="271463"/>
                </a:lnTo>
                <a:lnTo>
                  <a:pt x="188119" y="250031"/>
                </a:lnTo>
                <a:lnTo>
                  <a:pt x="304800" y="228600"/>
                </a:lnTo>
                <a:lnTo>
                  <a:pt x="438150" y="209550"/>
                </a:lnTo>
                <a:lnTo>
                  <a:pt x="557212" y="195263"/>
                </a:lnTo>
                <a:lnTo>
                  <a:pt x="607219" y="188119"/>
                </a:lnTo>
                <a:lnTo>
                  <a:pt x="666750" y="171450"/>
                </a:lnTo>
                <a:lnTo>
                  <a:pt x="840581" y="121444"/>
                </a:lnTo>
                <a:lnTo>
                  <a:pt x="964406" y="78581"/>
                </a:lnTo>
                <a:lnTo>
                  <a:pt x="988219" y="57150"/>
                </a:lnTo>
                <a:lnTo>
                  <a:pt x="1019175" y="35719"/>
                </a:lnTo>
                <a:lnTo>
                  <a:pt x="1057275" y="11906"/>
                </a:lnTo>
                <a:lnTo>
                  <a:pt x="1092994" y="0"/>
                </a:lnTo>
                <a:lnTo>
                  <a:pt x="1114425" y="0"/>
                </a:lnTo>
                <a:lnTo>
                  <a:pt x="1128712" y="0"/>
                </a:lnTo>
                <a:lnTo>
                  <a:pt x="1147762" y="14288"/>
                </a:lnTo>
                <a:lnTo>
                  <a:pt x="1197769" y="61913"/>
                </a:lnTo>
                <a:lnTo>
                  <a:pt x="1254919" y="114300"/>
                </a:lnTo>
                <a:lnTo>
                  <a:pt x="1335881" y="188119"/>
                </a:lnTo>
                <a:lnTo>
                  <a:pt x="1373981" y="221456"/>
                </a:lnTo>
                <a:lnTo>
                  <a:pt x="1397794" y="245269"/>
                </a:lnTo>
                <a:lnTo>
                  <a:pt x="1402556" y="257175"/>
                </a:lnTo>
                <a:lnTo>
                  <a:pt x="1404937" y="273844"/>
                </a:lnTo>
                <a:lnTo>
                  <a:pt x="1395412" y="292894"/>
                </a:lnTo>
                <a:lnTo>
                  <a:pt x="1373981" y="314325"/>
                </a:lnTo>
                <a:lnTo>
                  <a:pt x="1343025" y="342900"/>
                </a:lnTo>
                <a:lnTo>
                  <a:pt x="1319212" y="378619"/>
                </a:lnTo>
                <a:lnTo>
                  <a:pt x="1297781" y="431006"/>
                </a:lnTo>
                <a:lnTo>
                  <a:pt x="1264444" y="559594"/>
                </a:lnTo>
                <a:lnTo>
                  <a:pt x="1200150" y="792956"/>
                </a:lnTo>
                <a:lnTo>
                  <a:pt x="1143000" y="1009650"/>
                </a:lnTo>
                <a:lnTo>
                  <a:pt x="1126331" y="1035844"/>
                </a:lnTo>
                <a:lnTo>
                  <a:pt x="1104900" y="1047750"/>
                </a:lnTo>
                <a:lnTo>
                  <a:pt x="1081087" y="1057275"/>
                </a:lnTo>
                <a:lnTo>
                  <a:pt x="1052512" y="1062038"/>
                </a:lnTo>
                <a:lnTo>
                  <a:pt x="1021556" y="1062038"/>
                </a:lnTo>
                <a:lnTo>
                  <a:pt x="995362" y="1054894"/>
                </a:lnTo>
                <a:lnTo>
                  <a:pt x="971550" y="1042988"/>
                </a:lnTo>
                <a:lnTo>
                  <a:pt x="959644" y="823913"/>
                </a:lnTo>
                <a:lnTo>
                  <a:pt x="973931" y="740569"/>
                </a:lnTo>
                <a:lnTo>
                  <a:pt x="1014412" y="528638"/>
                </a:lnTo>
                <a:lnTo>
                  <a:pt x="1038225" y="395288"/>
                </a:lnTo>
                <a:lnTo>
                  <a:pt x="1052512" y="314325"/>
                </a:lnTo>
                <a:lnTo>
                  <a:pt x="1054894" y="290513"/>
                </a:lnTo>
                <a:lnTo>
                  <a:pt x="1050131" y="269081"/>
                </a:lnTo>
                <a:lnTo>
                  <a:pt x="1042987" y="254794"/>
                </a:lnTo>
                <a:lnTo>
                  <a:pt x="1031081" y="245269"/>
                </a:lnTo>
                <a:lnTo>
                  <a:pt x="1002506" y="247650"/>
                </a:lnTo>
                <a:lnTo>
                  <a:pt x="914400" y="273844"/>
                </a:lnTo>
                <a:lnTo>
                  <a:pt x="826294" y="297656"/>
                </a:lnTo>
                <a:lnTo>
                  <a:pt x="735806" y="319088"/>
                </a:lnTo>
                <a:lnTo>
                  <a:pt x="635794" y="3381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00D9C4F6-5252-4024-9A5F-A8B065C8D6F9}"/>
              </a:ext>
            </a:extLst>
          </p:cNvPr>
          <p:cNvSpPr/>
          <p:nvPr/>
        </p:nvSpPr>
        <p:spPr>
          <a:xfrm>
            <a:off x="3173413" y="5400675"/>
            <a:ext cx="769937" cy="296863"/>
          </a:xfrm>
          <a:custGeom>
            <a:avLst/>
            <a:gdLst>
              <a:gd name="connsiteX0" fmla="*/ 345282 w 769144"/>
              <a:gd name="connsiteY0" fmla="*/ 90488 h 297656"/>
              <a:gd name="connsiteX1" fmla="*/ 566738 w 769144"/>
              <a:gd name="connsiteY1" fmla="*/ 42863 h 297656"/>
              <a:gd name="connsiteX2" fmla="*/ 769144 w 769144"/>
              <a:gd name="connsiteY2" fmla="*/ 0 h 297656"/>
              <a:gd name="connsiteX3" fmla="*/ 752475 w 769144"/>
              <a:gd name="connsiteY3" fmla="*/ 257175 h 297656"/>
              <a:gd name="connsiteX4" fmla="*/ 690563 w 769144"/>
              <a:gd name="connsiteY4" fmla="*/ 238125 h 297656"/>
              <a:gd name="connsiteX5" fmla="*/ 659607 w 769144"/>
              <a:gd name="connsiteY5" fmla="*/ 223838 h 297656"/>
              <a:gd name="connsiteX6" fmla="*/ 611982 w 769144"/>
              <a:gd name="connsiteY6" fmla="*/ 197644 h 297656"/>
              <a:gd name="connsiteX7" fmla="*/ 528638 w 769144"/>
              <a:gd name="connsiteY7" fmla="*/ 209550 h 297656"/>
              <a:gd name="connsiteX8" fmla="*/ 276225 w 769144"/>
              <a:gd name="connsiteY8" fmla="*/ 252413 h 297656"/>
              <a:gd name="connsiteX9" fmla="*/ 35719 w 769144"/>
              <a:gd name="connsiteY9" fmla="*/ 297656 h 297656"/>
              <a:gd name="connsiteX10" fmla="*/ 0 w 769144"/>
              <a:gd name="connsiteY10" fmla="*/ 164306 h 297656"/>
              <a:gd name="connsiteX11" fmla="*/ 111919 w 769144"/>
              <a:gd name="connsiteY11" fmla="*/ 138113 h 297656"/>
              <a:gd name="connsiteX12" fmla="*/ 345282 w 769144"/>
              <a:gd name="connsiteY12" fmla="*/ 90488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69144" h="297656">
                <a:moveTo>
                  <a:pt x="345282" y="90488"/>
                </a:moveTo>
                <a:lnTo>
                  <a:pt x="566738" y="42863"/>
                </a:lnTo>
                <a:lnTo>
                  <a:pt x="769144" y="0"/>
                </a:lnTo>
                <a:lnTo>
                  <a:pt x="752475" y="257175"/>
                </a:lnTo>
                <a:lnTo>
                  <a:pt x="690563" y="238125"/>
                </a:lnTo>
                <a:lnTo>
                  <a:pt x="659607" y="223838"/>
                </a:lnTo>
                <a:lnTo>
                  <a:pt x="611982" y="197644"/>
                </a:lnTo>
                <a:lnTo>
                  <a:pt x="528638" y="209550"/>
                </a:lnTo>
                <a:lnTo>
                  <a:pt x="276225" y="252413"/>
                </a:lnTo>
                <a:lnTo>
                  <a:pt x="35719" y="297656"/>
                </a:lnTo>
                <a:lnTo>
                  <a:pt x="0" y="164306"/>
                </a:lnTo>
                <a:lnTo>
                  <a:pt x="111919" y="138113"/>
                </a:lnTo>
                <a:lnTo>
                  <a:pt x="345282" y="904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0FFE7F3C-87EC-4284-A26A-CB37D3C98A5D}"/>
              </a:ext>
            </a:extLst>
          </p:cNvPr>
          <p:cNvSpPr/>
          <p:nvPr/>
        </p:nvSpPr>
        <p:spPr>
          <a:xfrm>
            <a:off x="4149725" y="1509713"/>
            <a:ext cx="1468438" cy="2024062"/>
          </a:xfrm>
          <a:custGeom>
            <a:avLst/>
            <a:gdLst>
              <a:gd name="connsiteX0" fmla="*/ 924703 w 1468192"/>
              <a:gd name="connsiteY0" fmla="*/ 749550 h 2024559"/>
              <a:gd name="connsiteX1" fmla="*/ 842278 w 1468192"/>
              <a:gd name="connsiteY1" fmla="*/ 878339 h 2024559"/>
              <a:gd name="connsiteX2" fmla="*/ 741823 w 1468192"/>
              <a:gd name="connsiteY2" fmla="*/ 1025158 h 2024559"/>
              <a:gd name="connsiteX3" fmla="*/ 605307 w 1468192"/>
              <a:gd name="connsiteY3" fmla="*/ 1205462 h 2024559"/>
              <a:gd name="connsiteX4" fmla="*/ 448185 w 1468192"/>
              <a:gd name="connsiteY4" fmla="*/ 1408949 h 2024559"/>
              <a:gd name="connsiteX5" fmla="*/ 314244 w 1468192"/>
              <a:gd name="connsiteY5" fmla="*/ 1584101 h 2024559"/>
              <a:gd name="connsiteX6" fmla="*/ 162274 w 1468192"/>
              <a:gd name="connsiteY6" fmla="*/ 1777284 h 2024559"/>
              <a:gd name="connsiteX7" fmla="*/ 38637 w 1468192"/>
              <a:gd name="connsiteY7" fmla="*/ 1931831 h 2024559"/>
              <a:gd name="connsiteX8" fmla="*/ 12879 w 1468192"/>
              <a:gd name="connsiteY8" fmla="*/ 1965316 h 2024559"/>
              <a:gd name="connsiteX9" fmla="*/ 0 w 1468192"/>
              <a:gd name="connsiteY9" fmla="*/ 1991074 h 2024559"/>
              <a:gd name="connsiteX10" fmla="*/ 0 w 1468192"/>
              <a:gd name="connsiteY10" fmla="*/ 2009104 h 2024559"/>
              <a:gd name="connsiteX11" fmla="*/ 7727 w 1468192"/>
              <a:gd name="connsiteY11" fmla="*/ 2021983 h 2024559"/>
              <a:gd name="connsiteX12" fmla="*/ 20606 w 1468192"/>
              <a:gd name="connsiteY12" fmla="*/ 2024559 h 2024559"/>
              <a:gd name="connsiteX13" fmla="*/ 56667 w 1468192"/>
              <a:gd name="connsiteY13" fmla="*/ 2011680 h 2024559"/>
              <a:gd name="connsiteX14" fmla="*/ 121061 w 1468192"/>
              <a:gd name="connsiteY14" fmla="*/ 1960164 h 2024559"/>
              <a:gd name="connsiteX15" fmla="*/ 342578 w 1468192"/>
              <a:gd name="connsiteY15" fmla="*/ 1766981 h 2024559"/>
              <a:gd name="connsiteX16" fmla="*/ 512579 w 1468192"/>
              <a:gd name="connsiteY16" fmla="*/ 1607283 h 2024559"/>
              <a:gd name="connsiteX17" fmla="*/ 659398 w 1468192"/>
              <a:gd name="connsiteY17" fmla="*/ 1457888 h 2024559"/>
              <a:gd name="connsiteX18" fmla="*/ 829399 w 1468192"/>
              <a:gd name="connsiteY18" fmla="*/ 1267281 h 2024559"/>
              <a:gd name="connsiteX19" fmla="*/ 1045764 w 1468192"/>
              <a:gd name="connsiteY19" fmla="*/ 991673 h 2024559"/>
              <a:gd name="connsiteX20" fmla="*/ 1246675 w 1468192"/>
              <a:gd name="connsiteY20" fmla="*/ 705762 h 2024559"/>
              <a:gd name="connsiteX21" fmla="*/ 1388342 w 1468192"/>
              <a:gd name="connsiteY21" fmla="*/ 497124 h 2024559"/>
              <a:gd name="connsiteX22" fmla="*/ 1463040 w 1468192"/>
              <a:gd name="connsiteY22" fmla="*/ 425003 h 2024559"/>
              <a:gd name="connsiteX23" fmla="*/ 1468192 w 1468192"/>
              <a:gd name="connsiteY23" fmla="*/ 391518 h 2024559"/>
              <a:gd name="connsiteX24" fmla="*/ 1468192 w 1468192"/>
              <a:gd name="connsiteY24" fmla="*/ 358033 h 2024559"/>
              <a:gd name="connsiteX25" fmla="*/ 1463040 w 1468192"/>
              <a:gd name="connsiteY25" fmla="*/ 329699 h 2024559"/>
              <a:gd name="connsiteX26" fmla="*/ 1452737 w 1468192"/>
              <a:gd name="connsiteY26" fmla="*/ 296214 h 2024559"/>
              <a:gd name="connsiteX27" fmla="*/ 1429555 w 1468192"/>
              <a:gd name="connsiteY27" fmla="*/ 257577 h 2024559"/>
              <a:gd name="connsiteX28" fmla="*/ 1401221 w 1468192"/>
              <a:gd name="connsiteY28" fmla="*/ 224092 h 2024559"/>
              <a:gd name="connsiteX29" fmla="*/ 1367736 w 1468192"/>
              <a:gd name="connsiteY29" fmla="*/ 190607 h 2024559"/>
              <a:gd name="connsiteX30" fmla="*/ 1305918 w 1468192"/>
              <a:gd name="connsiteY30" fmla="*/ 139092 h 2024559"/>
              <a:gd name="connsiteX31" fmla="*/ 1251826 w 1468192"/>
              <a:gd name="connsiteY31" fmla="*/ 97879 h 2024559"/>
              <a:gd name="connsiteX32" fmla="*/ 1195159 w 1468192"/>
              <a:gd name="connsiteY32" fmla="*/ 61819 h 2024559"/>
              <a:gd name="connsiteX33" fmla="*/ 1151371 w 1468192"/>
              <a:gd name="connsiteY33" fmla="*/ 38637 h 2024559"/>
              <a:gd name="connsiteX34" fmla="*/ 1120462 w 1468192"/>
              <a:gd name="connsiteY34" fmla="*/ 25758 h 2024559"/>
              <a:gd name="connsiteX35" fmla="*/ 1079250 w 1468192"/>
              <a:gd name="connsiteY35" fmla="*/ 10303 h 2024559"/>
              <a:gd name="connsiteX36" fmla="*/ 1030310 w 1468192"/>
              <a:gd name="connsiteY36" fmla="*/ 0 h 2024559"/>
              <a:gd name="connsiteX37" fmla="*/ 991673 w 1468192"/>
              <a:gd name="connsiteY37" fmla="*/ 2576 h 2024559"/>
              <a:gd name="connsiteX38" fmla="*/ 973643 w 1468192"/>
              <a:gd name="connsiteY38" fmla="*/ 10303 h 2024559"/>
              <a:gd name="connsiteX39" fmla="*/ 971067 w 1468192"/>
              <a:gd name="connsiteY39" fmla="*/ 20606 h 2024559"/>
              <a:gd name="connsiteX40" fmla="*/ 973643 w 1468192"/>
              <a:gd name="connsiteY40" fmla="*/ 36061 h 2024559"/>
              <a:gd name="connsiteX41" fmla="*/ 983946 w 1468192"/>
              <a:gd name="connsiteY41" fmla="*/ 51515 h 2024559"/>
              <a:gd name="connsiteX42" fmla="*/ 1012279 w 1468192"/>
              <a:gd name="connsiteY42" fmla="*/ 69546 h 2024559"/>
              <a:gd name="connsiteX43" fmla="*/ 1048340 w 1468192"/>
              <a:gd name="connsiteY43" fmla="*/ 95304 h 2024559"/>
              <a:gd name="connsiteX44" fmla="*/ 1074098 w 1468192"/>
              <a:gd name="connsiteY44" fmla="*/ 118486 h 2024559"/>
              <a:gd name="connsiteX45" fmla="*/ 1107583 w 1468192"/>
              <a:gd name="connsiteY45" fmla="*/ 154546 h 2024559"/>
              <a:gd name="connsiteX46" fmla="*/ 1128189 w 1468192"/>
              <a:gd name="connsiteY46" fmla="*/ 190607 h 2024559"/>
              <a:gd name="connsiteX47" fmla="*/ 1143644 w 1468192"/>
              <a:gd name="connsiteY47" fmla="*/ 229244 h 2024559"/>
              <a:gd name="connsiteX48" fmla="*/ 1151371 w 1468192"/>
              <a:gd name="connsiteY48" fmla="*/ 257577 h 2024559"/>
              <a:gd name="connsiteX49" fmla="*/ 1153947 w 1468192"/>
              <a:gd name="connsiteY49" fmla="*/ 291062 h 2024559"/>
              <a:gd name="connsiteX50" fmla="*/ 1148795 w 1468192"/>
              <a:gd name="connsiteY50" fmla="*/ 332275 h 2024559"/>
              <a:gd name="connsiteX51" fmla="*/ 1125613 w 1468192"/>
              <a:gd name="connsiteY51" fmla="*/ 396669 h 2024559"/>
              <a:gd name="connsiteX52" fmla="*/ 1068946 w 1468192"/>
              <a:gd name="connsiteY52" fmla="*/ 510003 h 2024559"/>
              <a:gd name="connsiteX53" fmla="*/ 991673 w 1468192"/>
              <a:gd name="connsiteY53" fmla="*/ 643944 h 2024559"/>
              <a:gd name="connsiteX54" fmla="*/ 924703 w 1468192"/>
              <a:gd name="connsiteY54" fmla="*/ 749550 h 202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68192" h="2024559">
                <a:moveTo>
                  <a:pt x="924703" y="749550"/>
                </a:moveTo>
                <a:lnTo>
                  <a:pt x="842278" y="878339"/>
                </a:lnTo>
                <a:lnTo>
                  <a:pt x="741823" y="1025158"/>
                </a:lnTo>
                <a:lnTo>
                  <a:pt x="605307" y="1205462"/>
                </a:lnTo>
                <a:lnTo>
                  <a:pt x="448185" y="1408949"/>
                </a:lnTo>
                <a:lnTo>
                  <a:pt x="314244" y="1584101"/>
                </a:lnTo>
                <a:lnTo>
                  <a:pt x="162274" y="1777284"/>
                </a:lnTo>
                <a:lnTo>
                  <a:pt x="38637" y="1931831"/>
                </a:lnTo>
                <a:lnTo>
                  <a:pt x="12879" y="1965316"/>
                </a:lnTo>
                <a:lnTo>
                  <a:pt x="0" y="1991074"/>
                </a:lnTo>
                <a:lnTo>
                  <a:pt x="0" y="2009104"/>
                </a:lnTo>
                <a:lnTo>
                  <a:pt x="7727" y="2021983"/>
                </a:lnTo>
                <a:lnTo>
                  <a:pt x="20606" y="2024559"/>
                </a:lnTo>
                <a:lnTo>
                  <a:pt x="56667" y="2011680"/>
                </a:lnTo>
                <a:lnTo>
                  <a:pt x="121061" y="1960164"/>
                </a:lnTo>
                <a:lnTo>
                  <a:pt x="342578" y="1766981"/>
                </a:lnTo>
                <a:lnTo>
                  <a:pt x="512579" y="1607283"/>
                </a:lnTo>
                <a:lnTo>
                  <a:pt x="659398" y="1457888"/>
                </a:lnTo>
                <a:lnTo>
                  <a:pt x="829399" y="1267281"/>
                </a:lnTo>
                <a:lnTo>
                  <a:pt x="1045764" y="991673"/>
                </a:lnTo>
                <a:lnTo>
                  <a:pt x="1246675" y="705762"/>
                </a:lnTo>
                <a:lnTo>
                  <a:pt x="1388342" y="497124"/>
                </a:lnTo>
                <a:lnTo>
                  <a:pt x="1463040" y="425003"/>
                </a:lnTo>
                <a:lnTo>
                  <a:pt x="1468192" y="391518"/>
                </a:lnTo>
                <a:lnTo>
                  <a:pt x="1468192" y="358033"/>
                </a:lnTo>
                <a:lnTo>
                  <a:pt x="1463040" y="329699"/>
                </a:lnTo>
                <a:lnTo>
                  <a:pt x="1452737" y="296214"/>
                </a:lnTo>
                <a:lnTo>
                  <a:pt x="1429555" y="257577"/>
                </a:lnTo>
                <a:lnTo>
                  <a:pt x="1401221" y="224092"/>
                </a:lnTo>
                <a:lnTo>
                  <a:pt x="1367736" y="190607"/>
                </a:lnTo>
                <a:lnTo>
                  <a:pt x="1305918" y="139092"/>
                </a:lnTo>
                <a:lnTo>
                  <a:pt x="1251826" y="97879"/>
                </a:lnTo>
                <a:lnTo>
                  <a:pt x="1195159" y="61819"/>
                </a:lnTo>
                <a:lnTo>
                  <a:pt x="1151371" y="38637"/>
                </a:lnTo>
                <a:lnTo>
                  <a:pt x="1120462" y="25758"/>
                </a:lnTo>
                <a:lnTo>
                  <a:pt x="1079250" y="10303"/>
                </a:lnTo>
                <a:lnTo>
                  <a:pt x="1030310" y="0"/>
                </a:lnTo>
                <a:lnTo>
                  <a:pt x="991673" y="2576"/>
                </a:lnTo>
                <a:lnTo>
                  <a:pt x="973643" y="10303"/>
                </a:lnTo>
                <a:lnTo>
                  <a:pt x="971067" y="20606"/>
                </a:lnTo>
                <a:lnTo>
                  <a:pt x="973643" y="36061"/>
                </a:lnTo>
                <a:lnTo>
                  <a:pt x="983946" y="51515"/>
                </a:lnTo>
                <a:lnTo>
                  <a:pt x="1012279" y="69546"/>
                </a:lnTo>
                <a:lnTo>
                  <a:pt x="1048340" y="95304"/>
                </a:lnTo>
                <a:lnTo>
                  <a:pt x="1074098" y="118486"/>
                </a:lnTo>
                <a:lnTo>
                  <a:pt x="1107583" y="154546"/>
                </a:lnTo>
                <a:lnTo>
                  <a:pt x="1128189" y="190607"/>
                </a:lnTo>
                <a:lnTo>
                  <a:pt x="1143644" y="229244"/>
                </a:lnTo>
                <a:lnTo>
                  <a:pt x="1151371" y="257577"/>
                </a:lnTo>
                <a:lnTo>
                  <a:pt x="1153947" y="291062"/>
                </a:lnTo>
                <a:lnTo>
                  <a:pt x="1148795" y="332275"/>
                </a:lnTo>
                <a:lnTo>
                  <a:pt x="1125613" y="396669"/>
                </a:lnTo>
                <a:lnTo>
                  <a:pt x="1068946" y="510003"/>
                </a:lnTo>
                <a:lnTo>
                  <a:pt x="991673" y="643944"/>
                </a:lnTo>
                <a:lnTo>
                  <a:pt x="924703" y="74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75F2C4E9-F20D-4057-B38A-1D61336D54CE}"/>
              </a:ext>
            </a:extLst>
          </p:cNvPr>
          <p:cNvSpPr/>
          <p:nvPr/>
        </p:nvSpPr>
        <p:spPr>
          <a:xfrm>
            <a:off x="5478463" y="1881188"/>
            <a:ext cx="1931987" cy="1527175"/>
          </a:xfrm>
          <a:custGeom>
            <a:avLst/>
            <a:gdLst>
              <a:gd name="connsiteX0" fmla="*/ 771525 w 1931194"/>
              <a:gd name="connsiteY0" fmla="*/ 626268 h 1526381"/>
              <a:gd name="connsiteX1" fmla="*/ 626269 w 1931194"/>
              <a:gd name="connsiteY1" fmla="*/ 495300 h 1526381"/>
              <a:gd name="connsiteX2" fmla="*/ 497682 w 1931194"/>
              <a:gd name="connsiteY2" fmla="*/ 378618 h 1526381"/>
              <a:gd name="connsiteX3" fmla="*/ 354807 w 1931194"/>
              <a:gd name="connsiteY3" fmla="*/ 250031 h 1526381"/>
              <a:gd name="connsiteX4" fmla="*/ 171450 w 1931194"/>
              <a:gd name="connsiteY4" fmla="*/ 85725 h 1526381"/>
              <a:gd name="connsiteX5" fmla="*/ 76200 w 1931194"/>
              <a:gd name="connsiteY5" fmla="*/ 0 h 1526381"/>
              <a:gd name="connsiteX6" fmla="*/ 0 w 1931194"/>
              <a:gd name="connsiteY6" fmla="*/ 100012 h 1526381"/>
              <a:gd name="connsiteX7" fmla="*/ 135732 w 1931194"/>
              <a:gd name="connsiteY7" fmla="*/ 233362 h 1526381"/>
              <a:gd name="connsiteX8" fmla="*/ 314325 w 1931194"/>
              <a:gd name="connsiteY8" fmla="*/ 426243 h 1526381"/>
              <a:gd name="connsiteX9" fmla="*/ 464344 w 1931194"/>
              <a:gd name="connsiteY9" fmla="*/ 595312 h 1526381"/>
              <a:gd name="connsiteX10" fmla="*/ 633413 w 1931194"/>
              <a:gd name="connsiteY10" fmla="*/ 792956 h 1526381"/>
              <a:gd name="connsiteX11" fmla="*/ 738188 w 1931194"/>
              <a:gd name="connsiteY11" fmla="*/ 919162 h 1526381"/>
              <a:gd name="connsiteX12" fmla="*/ 842963 w 1931194"/>
              <a:gd name="connsiteY12" fmla="*/ 1052512 h 1526381"/>
              <a:gd name="connsiteX13" fmla="*/ 919163 w 1931194"/>
              <a:gd name="connsiteY13" fmla="*/ 1154906 h 1526381"/>
              <a:gd name="connsiteX14" fmla="*/ 976313 w 1931194"/>
              <a:gd name="connsiteY14" fmla="*/ 1231106 h 1526381"/>
              <a:gd name="connsiteX15" fmla="*/ 1019175 w 1931194"/>
              <a:gd name="connsiteY15" fmla="*/ 1278731 h 1526381"/>
              <a:gd name="connsiteX16" fmla="*/ 1064419 w 1931194"/>
              <a:gd name="connsiteY16" fmla="*/ 1328737 h 1526381"/>
              <a:gd name="connsiteX17" fmla="*/ 1121569 w 1931194"/>
              <a:gd name="connsiteY17" fmla="*/ 1383506 h 1526381"/>
              <a:gd name="connsiteX18" fmla="*/ 1169194 w 1931194"/>
              <a:gd name="connsiteY18" fmla="*/ 1421606 h 1526381"/>
              <a:gd name="connsiteX19" fmla="*/ 1195388 w 1931194"/>
              <a:gd name="connsiteY19" fmla="*/ 1443037 h 1526381"/>
              <a:gd name="connsiteX20" fmla="*/ 1223963 w 1931194"/>
              <a:gd name="connsiteY20" fmla="*/ 1459706 h 1526381"/>
              <a:gd name="connsiteX21" fmla="*/ 1254919 w 1931194"/>
              <a:gd name="connsiteY21" fmla="*/ 1473993 h 1526381"/>
              <a:gd name="connsiteX22" fmla="*/ 1276350 w 1931194"/>
              <a:gd name="connsiteY22" fmla="*/ 1478756 h 1526381"/>
              <a:gd name="connsiteX23" fmla="*/ 1335882 w 1931194"/>
              <a:gd name="connsiteY23" fmla="*/ 1485900 h 1526381"/>
              <a:gd name="connsiteX24" fmla="*/ 1588294 w 1931194"/>
              <a:gd name="connsiteY24" fmla="*/ 1504950 h 1526381"/>
              <a:gd name="connsiteX25" fmla="*/ 1831182 w 1931194"/>
              <a:gd name="connsiteY25" fmla="*/ 1521618 h 1526381"/>
              <a:gd name="connsiteX26" fmla="*/ 1902619 w 1931194"/>
              <a:gd name="connsiteY26" fmla="*/ 1526381 h 1526381"/>
              <a:gd name="connsiteX27" fmla="*/ 1928813 w 1931194"/>
              <a:gd name="connsiteY27" fmla="*/ 1516856 h 1526381"/>
              <a:gd name="connsiteX28" fmla="*/ 1931194 w 1931194"/>
              <a:gd name="connsiteY28" fmla="*/ 1507331 h 1526381"/>
              <a:gd name="connsiteX29" fmla="*/ 1928813 w 1931194"/>
              <a:gd name="connsiteY29" fmla="*/ 1490662 h 1526381"/>
              <a:gd name="connsiteX30" fmla="*/ 1919288 w 1931194"/>
              <a:gd name="connsiteY30" fmla="*/ 1478756 h 1526381"/>
              <a:gd name="connsiteX31" fmla="*/ 1902619 w 1931194"/>
              <a:gd name="connsiteY31" fmla="*/ 1462087 h 1526381"/>
              <a:gd name="connsiteX32" fmla="*/ 1862138 w 1931194"/>
              <a:gd name="connsiteY32" fmla="*/ 1440656 h 1526381"/>
              <a:gd name="connsiteX33" fmla="*/ 1707357 w 1931194"/>
              <a:gd name="connsiteY33" fmla="*/ 1354931 h 1526381"/>
              <a:gd name="connsiteX34" fmla="*/ 1564482 w 1931194"/>
              <a:gd name="connsiteY34" fmla="*/ 1269206 h 1526381"/>
              <a:gd name="connsiteX35" fmla="*/ 1409700 w 1931194"/>
              <a:gd name="connsiteY35" fmla="*/ 1171575 h 1526381"/>
              <a:gd name="connsiteX36" fmla="*/ 1273969 w 1931194"/>
              <a:gd name="connsiteY36" fmla="*/ 1071562 h 1526381"/>
              <a:gd name="connsiteX37" fmla="*/ 1176338 w 1931194"/>
              <a:gd name="connsiteY37" fmla="*/ 992981 h 1526381"/>
              <a:gd name="connsiteX38" fmla="*/ 1045369 w 1931194"/>
              <a:gd name="connsiteY38" fmla="*/ 876300 h 1526381"/>
              <a:gd name="connsiteX39" fmla="*/ 771525 w 1931194"/>
              <a:gd name="connsiteY39" fmla="*/ 626268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931194" h="1526381">
                <a:moveTo>
                  <a:pt x="771525" y="626268"/>
                </a:moveTo>
                <a:lnTo>
                  <a:pt x="626269" y="495300"/>
                </a:lnTo>
                <a:lnTo>
                  <a:pt x="497682" y="378618"/>
                </a:lnTo>
                <a:lnTo>
                  <a:pt x="354807" y="250031"/>
                </a:lnTo>
                <a:lnTo>
                  <a:pt x="171450" y="85725"/>
                </a:lnTo>
                <a:lnTo>
                  <a:pt x="76200" y="0"/>
                </a:lnTo>
                <a:lnTo>
                  <a:pt x="0" y="100012"/>
                </a:lnTo>
                <a:lnTo>
                  <a:pt x="135732" y="233362"/>
                </a:lnTo>
                <a:lnTo>
                  <a:pt x="314325" y="426243"/>
                </a:lnTo>
                <a:lnTo>
                  <a:pt x="464344" y="595312"/>
                </a:lnTo>
                <a:lnTo>
                  <a:pt x="633413" y="792956"/>
                </a:lnTo>
                <a:lnTo>
                  <a:pt x="738188" y="919162"/>
                </a:lnTo>
                <a:lnTo>
                  <a:pt x="842963" y="1052512"/>
                </a:lnTo>
                <a:lnTo>
                  <a:pt x="919163" y="1154906"/>
                </a:lnTo>
                <a:lnTo>
                  <a:pt x="976313" y="1231106"/>
                </a:lnTo>
                <a:lnTo>
                  <a:pt x="1019175" y="1278731"/>
                </a:lnTo>
                <a:lnTo>
                  <a:pt x="1064419" y="1328737"/>
                </a:lnTo>
                <a:lnTo>
                  <a:pt x="1121569" y="1383506"/>
                </a:lnTo>
                <a:lnTo>
                  <a:pt x="1169194" y="1421606"/>
                </a:lnTo>
                <a:lnTo>
                  <a:pt x="1195388" y="1443037"/>
                </a:lnTo>
                <a:lnTo>
                  <a:pt x="1223963" y="1459706"/>
                </a:lnTo>
                <a:lnTo>
                  <a:pt x="1254919" y="1473993"/>
                </a:lnTo>
                <a:lnTo>
                  <a:pt x="1276350" y="1478756"/>
                </a:lnTo>
                <a:lnTo>
                  <a:pt x="1335882" y="1485900"/>
                </a:lnTo>
                <a:lnTo>
                  <a:pt x="1588294" y="1504950"/>
                </a:lnTo>
                <a:lnTo>
                  <a:pt x="1831182" y="1521618"/>
                </a:lnTo>
                <a:lnTo>
                  <a:pt x="1902619" y="1526381"/>
                </a:lnTo>
                <a:lnTo>
                  <a:pt x="1928813" y="1516856"/>
                </a:lnTo>
                <a:lnTo>
                  <a:pt x="1931194" y="1507331"/>
                </a:lnTo>
                <a:lnTo>
                  <a:pt x="1928813" y="1490662"/>
                </a:lnTo>
                <a:lnTo>
                  <a:pt x="1919288" y="1478756"/>
                </a:lnTo>
                <a:lnTo>
                  <a:pt x="1902619" y="1462087"/>
                </a:lnTo>
                <a:lnTo>
                  <a:pt x="1862138" y="1440656"/>
                </a:lnTo>
                <a:lnTo>
                  <a:pt x="1707357" y="1354931"/>
                </a:lnTo>
                <a:lnTo>
                  <a:pt x="1564482" y="1269206"/>
                </a:lnTo>
                <a:lnTo>
                  <a:pt x="1409700" y="1171575"/>
                </a:lnTo>
                <a:lnTo>
                  <a:pt x="1273969" y="1071562"/>
                </a:lnTo>
                <a:lnTo>
                  <a:pt x="1176338" y="992981"/>
                </a:lnTo>
                <a:lnTo>
                  <a:pt x="1045369" y="876300"/>
                </a:lnTo>
                <a:lnTo>
                  <a:pt x="771525" y="6262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8BDC7CFA-2148-4A1E-8E85-2A4EF1BB61C3}"/>
              </a:ext>
            </a:extLst>
          </p:cNvPr>
          <p:cNvSpPr/>
          <p:nvPr/>
        </p:nvSpPr>
        <p:spPr>
          <a:xfrm>
            <a:off x="4906963" y="3028950"/>
            <a:ext cx="1346200" cy="334963"/>
          </a:xfrm>
          <a:custGeom>
            <a:avLst/>
            <a:gdLst>
              <a:gd name="connsiteX0" fmla="*/ 826294 w 1345407"/>
              <a:gd name="connsiteY0" fmla="*/ 269081 h 335756"/>
              <a:gd name="connsiteX1" fmla="*/ 666750 w 1345407"/>
              <a:gd name="connsiteY1" fmla="*/ 285750 h 335756"/>
              <a:gd name="connsiteX2" fmla="*/ 535782 w 1345407"/>
              <a:gd name="connsiteY2" fmla="*/ 302419 h 335756"/>
              <a:gd name="connsiteX3" fmla="*/ 481013 w 1345407"/>
              <a:gd name="connsiteY3" fmla="*/ 314325 h 335756"/>
              <a:gd name="connsiteX4" fmla="*/ 390525 w 1345407"/>
              <a:gd name="connsiteY4" fmla="*/ 328613 h 335756"/>
              <a:gd name="connsiteX5" fmla="*/ 326232 w 1345407"/>
              <a:gd name="connsiteY5" fmla="*/ 335756 h 335756"/>
              <a:gd name="connsiteX6" fmla="*/ 273844 w 1345407"/>
              <a:gd name="connsiteY6" fmla="*/ 330994 h 335756"/>
              <a:gd name="connsiteX7" fmla="*/ 233363 w 1345407"/>
              <a:gd name="connsiteY7" fmla="*/ 319088 h 335756"/>
              <a:gd name="connsiteX8" fmla="*/ 190500 w 1345407"/>
              <a:gd name="connsiteY8" fmla="*/ 300038 h 335756"/>
              <a:gd name="connsiteX9" fmla="*/ 102394 w 1345407"/>
              <a:gd name="connsiteY9" fmla="*/ 247650 h 335756"/>
              <a:gd name="connsiteX10" fmla="*/ 50007 w 1345407"/>
              <a:gd name="connsiteY10" fmla="*/ 209550 h 335756"/>
              <a:gd name="connsiteX11" fmla="*/ 19050 w 1345407"/>
              <a:gd name="connsiteY11" fmla="*/ 183356 h 335756"/>
              <a:gd name="connsiteX12" fmla="*/ 2382 w 1345407"/>
              <a:gd name="connsiteY12" fmla="*/ 161925 h 335756"/>
              <a:gd name="connsiteX13" fmla="*/ 0 w 1345407"/>
              <a:gd name="connsiteY13" fmla="*/ 147638 h 335756"/>
              <a:gd name="connsiteX14" fmla="*/ 7144 w 1345407"/>
              <a:gd name="connsiteY14" fmla="*/ 135731 h 335756"/>
              <a:gd name="connsiteX15" fmla="*/ 33338 w 1345407"/>
              <a:gd name="connsiteY15" fmla="*/ 133350 h 335756"/>
              <a:gd name="connsiteX16" fmla="*/ 73819 w 1345407"/>
              <a:gd name="connsiteY16" fmla="*/ 138113 h 335756"/>
              <a:gd name="connsiteX17" fmla="*/ 116682 w 1345407"/>
              <a:gd name="connsiteY17" fmla="*/ 147638 h 335756"/>
              <a:gd name="connsiteX18" fmla="*/ 159544 w 1345407"/>
              <a:gd name="connsiteY18" fmla="*/ 152400 h 335756"/>
              <a:gd name="connsiteX19" fmla="*/ 219075 w 1345407"/>
              <a:gd name="connsiteY19" fmla="*/ 154781 h 335756"/>
              <a:gd name="connsiteX20" fmla="*/ 333375 w 1345407"/>
              <a:gd name="connsiteY20" fmla="*/ 145256 h 335756"/>
              <a:gd name="connsiteX21" fmla="*/ 514350 w 1345407"/>
              <a:gd name="connsiteY21" fmla="*/ 123825 h 335756"/>
              <a:gd name="connsiteX22" fmla="*/ 650082 w 1345407"/>
              <a:gd name="connsiteY22" fmla="*/ 97631 h 335756"/>
              <a:gd name="connsiteX23" fmla="*/ 683419 w 1345407"/>
              <a:gd name="connsiteY23" fmla="*/ 88106 h 335756"/>
              <a:gd name="connsiteX24" fmla="*/ 757238 w 1345407"/>
              <a:gd name="connsiteY24" fmla="*/ 66675 h 335756"/>
              <a:gd name="connsiteX25" fmla="*/ 809625 w 1345407"/>
              <a:gd name="connsiteY25" fmla="*/ 45244 h 335756"/>
              <a:gd name="connsiteX26" fmla="*/ 859632 w 1345407"/>
              <a:gd name="connsiteY26" fmla="*/ 28575 h 335756"/>
              <a:gd name="connsiteX27" fmla="*/ 916782 w 1345407"/>
              <a:gd name="connsiteY27" fmla="*/ 9525 h 335756"/>
              <a:gd name="connsiteX28" fmla="*/ 976313 w 1345407"/>
              <a:gd name="connsiteY28" fmla="*/ 0 h 335756"/>
              <a:gd name="connsiteX29" fmla="*/ 1031082 w 1345407"/>
              <a:gd name="connsiteY29" fmla="*/ 0 h 335756"/>
              <a:gd name="connsiteX30" fmla="*/ 1119188 w 1345407"/>
              <a:gd name="connsiteY30" fmla="*/ 21431 h 335756"/>
              <a:gd name="connsiteX31" fmla="*/ 1183482 w 1345407"/>
              <a:gd name="connsiteY31" fmla="*/ 40481 h 335756"/>
              <a:gd name="connsiteX32" fmla="*/ 1240632 w 1345407"/>
              <a:gd name="connsiteY32" fmla="*/ 66675 h 335756"/>
              <a:gd name="connsiteX33" fmla="*/ 1285875 w 1345407"/>
              <a:gd name="connsiteY33" fmla="*/ 97631 h 335756"/>
              <a:gd name="connsiteX34" fmla="*/ 1314450 w 1345407"/>
              <a:gd name="connsiteY34" fmla="*/ 128588 h 335756"/>
              <a:gd name="connsiteX35" fmla="*/ 1331119 w 1345407"/>
              <a:gd name="connsiteY35" fmla="*/ 152400 h 335756"/>
              <a:gd name="connsiteX36" fmla="*/ 1340644 w 1345407"/>
              <a:gd name="connsiteY36" fmla="*/ 171450 h 335756"/>
              <a:gd name="connsiteX37" fmla="*/ 1345407 w 1345407"/>
              <a:gd name="connsiteY37" fmla="*/ 197644 h 335756"/>
              <a:gd name="connsiteX38" fmla="*/ 1338263 w 1345407"/>
              <a:gd name="connsiteY38" fmla="*/ 214313 h 335756"/>
              <a:gd name="connsiteX39" fmla="*/ 1319213 w 1345407"/>
              <a:gd name="connsiteY39" fmla="*/ 230981 h 335756"/>
              <a:gd name="connsiteX40" fmla="*/ 1273969 w 1345407"/>
              <a:gd name="connsiteY40" fmla="*/ 245269 h 335756"/>
              <a:gd name="connsiteX41" fmla="*/ 1231107 w 1345407"/>
              <a:gd name="connsiteY41" fmla="*/ 250031 h 335756"/>
              <a:gd name="connsiteX42" fmla="*/ 1140619 w 1345407"/>
              <a:gd name="connsiteY42" fmla="*/ 245269 h 335756"/>
              <a:gd name="connsiteX43" fmla="*/ 1038225 w 1345407"/>
              <a:gd name="connsiteY43" fmla="*/ 252413 h 335756"/>
              <a:gd name="connsiteX44" fmla="*/ 826294 w 1345407"/>
              <a:gd name="connsiteY44" fmla="*/ 26908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45407" h="335756">
                <a:moveTo>
                  <a:pt x="826294" y="269081"/>
                </a:moveTo>
                <a:lnTo>
                  <a:pt x="666750" y="285750"/>
                </a:lnTo>
                <a:lnTo>
                  <a:pt x="535782" y="302419"/>
                </a:lnTo>
                <a:lnTo>
                  <a:pt x="481013" y="314325"/>
                </a:lnTo>
                <a:lnTo>
                  <a:pt x="390525" y="328613"/>
                </a:lnTo>
                <a:lnTo>
                  <a:pt x="326232" y="335756"/>
                </a:lnTo>
                <a:lnTo>
                  <a:pt x="273844" y="330994"/>
                </a:lnTo>
                <a:lnTo>
                  <a:pt x="233363" y="319088"/>
                </a:lnTo>
                <a:lnTo>
                  <a:pt x="190500" y="300038"/>
                </a:lnTo>
                <a:lnTo>
                  <a:pt x="102394" y="247650"/>
                </a:lnTo>
                <a:lnTo>
                  <a:pt x="50007" y="209550"/>
                </a:lnTo>
                <a:lnTo>
                  <a:pt x="19050" y="183356"/>
                </a:lnTo>
                <a:lnTo>
                  <a:pt x="2382" y="161925"/>
                </a:lnTo>
                <a:lnTo>
                  <a:pt x="0" y="147638"/>
                </a:lnTo>
                <a:lnTo>
                  <a:pt x="7144" y="135731"/>
                </a:lnTo>
                <a:lnTo>
                  <a:pt x="33338" y="133350"/>
                </a:lnTo>
                <a:lnTo>
                  <a:pt x="73819" y="138113"/>
                </a:lnTo>
                <a:lnTo>
                  <a:pt x="116682" y="147638"/>
                </a:lnTo>
                <a:lnTo>
                  <a:pt x="159544" y="152400"/>
                </a:lnTo>
                <a:lnTo>
                  <a:pt x="219075" y="154781"/>
                </a:lnTo>
                <a:lnTo>
                  <a:pt x="333375" y="145256"/>
                </a:lnTo>
                <a:lnTo>
                  <a:pt x="514350" y="123825"/>
                </a:lnTo>
                <a:lnTo>
                  <a:pt x="650082" y="97631"/>
                </a:lnTo>
                <a:lnTo>
                  <a:pt x="683419" y="88106"/>
                </a:lnTo>
                <a:lnTo>
                  <a:pt x="757238" y="66675"/>
                </a:lnTo>
                <a:lnTo>
                  <a:pt x="809625" y="45244"/>
                </a:lnTo>
                <a:lnTo>
                  <a:pt x="859632" y="28575"/>
                </a:lnTo>
                <a:lnTo>
                  <a:pt x="916782" y="9525"/>
                </a:lnTo>
                <a:lnTo>
                  <a:pt x="976313" y="0"/>
                </a:lnTo>
                <a:lnTo>
                  <a:pt x="1031082" y="0"/>
                </a:lnTo>
                <a:lnTo>
                  <a:pt x="1119188" y="21431"/>
                </a:lnTo>
                <a:lnTo>
                  <a:pt x="1183482" y="40481"/>
                </a:lnTo>
                <a:lnTo>
                  <a:pt x="1240632" y="66675"/>
                </a:lnTo>
                <a:lnTo>
                  <a:pt x="1285875" y="97631"/>
                </a:lnTo>
                <a:lnTo>
                  <a:pt x="1314450" y="128588"/>
                </a:lnTo>
                <a:lnTo>
                  <a:pt x="1331119" y="152400"/>
                </a:lnTo>
                <a:lnTo>
                  <a:pt x="1340644" y="171450"/>
                </a:lnTo>
                <a:lnTo>
                  <a:pt x="1345407" y="197644"/>
                </a:lnTo>
                <a:lnTo>
                  <a:pt x="1338263" y="214313"/>
                </a:lnTo>
                <a:lnTo>
                  <a:pt x="1319213" y="230981"/>
                </a:lnTo>
                <a:lnTo>
                  <a:pt x="1273969" y="245269"/>
                </a:lnTo>
                <a:lnTo>
                  <a:pt x="1231107" y="250031"/>
                </a:lnTo>
                <a:lnTo>
                  <a:pt x="1140619" y="245269"/>
                </a:lnTo>
                <a:lnTo>
                  <a:pt x="1038225" y="252413"/>
                </a:lnTo>
                <a:lnTo>
                  <a:pt x="826294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00EEC7EA-4E43-4498-9D54-08E074FB0F41}"/>
              </a:ext>
            </a:extLst>
          </p:cNvPr>
          <p:cNvSpPr/>
          <p:nvPr/>
        </p:nvSpPr>
        <p:spPr>
          <a:xfrm>
            <a:off x="4316413" y="3916363"/>
            <a:ext cx="450850" cy="1931987"/>
          </a:xfrm>
          <a:custGeom>
            <a:avLst/>
            <a:gdLst>
              <a:gd name="connsiteX0" fmla="*/ 449035 w 451757"/>
              <a:gd name="connsiteY0" fmla="*/ 1107621 h 1932214"/>
              <a:gd name="connsiteX1" fmla="*/ 451757 w 451757"/>
              <a:gd name="connsiteY1" fmla="*/ 917121 h 1932214"/>
              <a:gd name="connsiteX2" fmla="*/ 451757 w 451757"/>
              <a:gd name="connsiteY2" fmla="*/ 838200 h 1932214"/>
              <a:gd name="connsiteX3" fmla="*/ 427264 w 451757"/>
              <a:gd name="connsiteY3" fmla="*/ 639535 h 1932214"/>
              <a:gd name="connsiteX4" fmla="*/ 391885 w 451757"/>
              <a:gd name="connsiteY4" fmla="*/ 405493 h 1932214"/>
              <a:gd name="connsiteX5" fmla="*/ 359228 w 451757"/>
              <a:gd name="connsiteY5" fmla="*/ 250371 h 1932214"/>
              <a:gd name="connsiteX6" fmla="*/ 231321 w 451757"/>
              <a:gd name="connsiteY6" fmla="*/ 97971 h 1932214"/>
              <a:gd name="connsiteX7" fmla="*/ 171450 w 451757"/>
              <a:gd name="connsiteY7" fmla="*/ 65314 h 1932214"/>
              <a:gd name="connsiteX8" fmla="*/ 100693 w 451757"/>
              <a:gd name="connsiteY8" fmla="*/ 29935 h 1932214"/>
              <a:gd name="connsiteX9" fmla="*/ 54428 w 451757"/>
              <a:gd name="connsiteY9" fmla="*/ 8164 h 1932214"/>
              <a:gd name="connsiteX10" fmla="*/ 27214 w 451757"/>
              <a:gd name="connsiteY10" fmla="*/ 0 h 1932214"/>
              <a:gd name="connsiteX11" fmla="*/ 8164 w 451757"/>
              <a:gd name="connsiteY11" fmla="*/ 2721 h 1932214"/>
              <a:gd name="connsiteX12" fmla="*/ 0 w 451757"/>
              <a:gd name="connsiteY12" fmla="*/ 5443 h 1932214"/>
              <a:gd name="connsiteX13" fmla="*/ 0 w 451757"/>
              <a:gd name="connsiteY13" fmla="*/ 21771 h 1932214"/>
              <a:gd name="connsiteX14" fmla="*/ 10885 w 451757"/>
              <a:gd name="connsiteY14" fmla="*/ 51707 h 1932214"/>
              <a:gd name="connsiteX15" fmla="*/ 46264 w 451757"/>
              <a:gd name="connsiteY15" fmla="*/ 97971 h 1932214"/>
              <a:gd name="connsiteX16" fmla="*/ 97971 w 451757"/>
              <a:gd name="connsiteY16" fmla="*/ 168728 h 1932214"/>
              <a:gd name="connsiteX17" fmla="*/ 144235 w 451757"/>
              <a:gd name="connsiteY17" fmla="*/ 239485 h 1932214"/>
              <a:gd name="connsiteX18" fmla="*/ 176893 w 451757"/>
              <a:gd name="connsiteY18" fmla="*/ 302078 h 1932214"/>
              <a:gd name="connsiteX19" fmla="*/ 185057 w 451757"/>
              <a:gd name="connsiteY19" fmla="*/ 334735 h 1932214"/>
              <a:gd name="connsiteX20" fmla="*/ 195943 w 451757"/>
              <a:gd name="connsiteY20" fmla="*/ 416378 h 1932214"/>
              <a:gd name="connsiteX21" fmla="*/ 212271 w 451757"/>
              <a:gd name="connsiteY21" fmla="*/ 598714 h 1932214"/>
              <a:gd name="connsiteX22" fmla="*/ 225878 w 451757"/>
              <a:gd name="connsiteY22" fmla="*/ 737507 h 1932214"/>
              <a:gd name="connsiteX23" fmla="*/ 231321 w 451757"/>
              <a:gd name="connsiteY23" fmla="*/ 900793 h 1932214"/>
              <a:gd name="connsiteX24" fmla="*/ 234043 w 451757"/>
              <a:gd name="connsiteY24" fmla="*/ 1028700 h 1932214"/>
              <a:gd name="connsiteX25" fmla="*/ 231321 w 451757"/>
              <a:gd name="connsiteY25" fmla="*/ 1194707 h 1932214"/>
              <a:gd name="connsiteX26" fmla="*/ 225878 w 451757"/>
              <a:gd name="connsiteY26" fmla="*/ 1360714 h 1932214"/>
              <a:gd name="connsiteX27" fmla="*/ 217714 w 451757"/>
              <a:gd name="connsiteY27" fmla="*/ 1436914 h 1932214"/>
              <a:gd name="connsiteX28" fmla="*/ 204107 w 451757"/>
              <a:gd name="connsiteY28" fmla="*/ 1499507 h 1932214"/>
              <a:gd name="connsiteX29" fmla="*/ 187778 w 451757"/>
              <a:gd name="connsiteY29" fmla="*/ 1556657 h 1932214"/>
              <a:gd name="connsiteX30" fmla="*/ 187778 w 451757"/>
              <a:gd name="connsiteY30" fmla="*/ 1586593 h 1932214"/>
              <a:gd name="connsiteX31" fmla="*/ 212271 w 451757"/>
              <a:gd name="connsiteY31" fmla="*/ 1698171 h 1932214"/>
              <a:gd name="connsiteX32" fmla="*/ 253093 w 451757"/>
              <a:gd name="connsiteY32" fmla="*/ 1817914 h 1932214"/>
              <a:gd name="connsiteX33" fmla="*/ 274864 w 451757"/>
              <a:gd name="connsiteY33" fmla="*/ 1861457 h 1932214"/>
              <a:gd name="connsiteX34" fmla="*/ 291193 w 451757"/>
              <a:gd name="connsiteY34" fmla="*/ 1885950 h 1932214"/>
              <a:gd name="connsiteX35" fmla="*/ 315685 w 451757"/>
              <a:gd name="connsiteY35" fmla="*/ 1905000 h 1932214"/>
              <a:gd name="connsiteX36" fmla="*/ 345621 w 451757"/>
              <a:gd name="connsiteY36" fmla="*/ 1921328 h 1932214"/>
              <a:gd name="connsiteX37" fmla="*/ 378278 w 451757"/>
              <a:gd name="connsiteY37" fmla="*/ 1932214 h 1932214"/>
              <a:gd name="connsiteX38" fmla="*/ 405493 w 451757"/>
              <a:gd name="connsiteY38" fmla="*/ 1929493 h 1932214"/>
              <a:gd name="connsiteX39" fmla="*/ 419100 w 451757"/>
              <a:gd name="connsiteY39" fmla="*/ 1921328 h 1932214"/>
              <a:gd name="connsiteX40" fmla="*/ 432707 w 451757"/>
              <a:gd name="connsiteY40" fmla="*/ 1913164 h 1932214"/>
              <a:gd name="connsiteX41" fmla="*/ 440871 w 451757"/>
              <a:gd name="connsiteY41" fmla="*/ 1894114 h 1932214"/>
              <a:gd name="connsiteX42" fmla="*/ 446314 w 451757"/>
              <a:gd name="connsiteY42" fmla="*/ 1872343 h 1932214"/>
              <a:gd name="connsiteX43" fmla="*/ 451757 w 451757"/>
              <a:gd name="connsiteY43" fmla="*/ 1828800 h 1932214"/>
              <a:gd name="connsiteX44" fmla="*/ 451757 w 451757"/>
              <a:gd name="connsiteY44" fmla="*/ 1719943 h 1932214"/>
              <a:gd name="connsiteX45" fmla="*/ 451757 w 451757"/>
              <a:gd name="connsiteY45" fmla="*/ 1521278 h 1932214"/>
              <a:gd name="connsiteX46" fmla="*/ 449035 w 451757"/>
              <a:gd name="connsiteY46" fmla="*/ 1107621 h 193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1757" h="1932214">
                <a:moveTo>
                  <a:pt x="449035" y="1107621"/>
                </a:moveTo>
                <a:cubicBezTo>
                  <a:pt x="449942" y="1044121"/>
                  <a:pt x="450850" y="980621"/>
                  <a:pt x="451757" y="917121"/>
                </a:cubicBezTo>
                <a:lnTo>
                  <a:pt x="451757" y="838200"/>
                </a:lnTo>
                <a:lnTo>
                  <a:pt x="427264" y="639535"/>
                </a:lnTo>
                <a:lnTo>
                  <a:pt x="391885" y="405493"/>
                </a:lnTo>
                <a:lnTo>
                  <a:pt x="359228" y="250371"/>
                </a:lnTo>
                <a:lnTo>
                  <a:pt x="231321" y="97971"/>
                </a:lnTo>
                <a:lnTo>
                  <a:pt x="171450" y="65314"/>
                </a:lnTo>
                <a:lnTo>
                  <a:pt x="100693" y="29935"/>
                </a:lnTo>
                <a:lnTo>
                  <a:pt x="54428" y="8164"/>
                </a:lnTo>
                <a:lnTo>
                  <a:pt x="27214" y="0"/>
                </a:lnTo>
                <a:lnTo>
                  <a:pt x="8164" y="2721"/>
                </a:lnTo>
                <a:lnTo>
                  <a:pt x="0" y="5443"/>
                </a:lnTo>
                <a:lnTo>
                  <a:pt x="0" y="21771"/>
                </a:lnTo>
                <a:lnTo>
                  <a:pt x="10885" y="51707"/>
                </a:lnTo>
                <a:lnTo>
                  <a:pt x="46264" y="97971"/>
                </a:lnTo>
                <a:lnTo>
                  <a:pt x="97971" y="168728"/>
                </a:lnTo>
                <a:lnTo>
                  <a:pt x="144235" y="239485"/>
                </a:lnTo>
                <a:lnTo>
                  <a:pt x="176893" y="302078"/>
                </a:lnTo>
                <a:lnTo>
                  <a:pt x="185057" y="334735"/>
                </a:lnTo>
                <a:lnTo>
                  <a:pt x="195943" y="416378"/>
                </a:lnTo>
                <a:lnTo>
                  <a:pt x="212271" y="598714"/>
                </a:lnTo>
                <a:lnTo>
                  <a:pt x="225878" y="737507"/>
                </a:lnTo>
                <a:lnTo>
                  <a:pt x="231321" y="900793"/>
                </a:lnTo>
                <a:cubicBezTo>
                  <a:pt x="232228" y="943429"/>
                  <a:pt x="233136" y="986064"/>
                  <a:pt x="234043" y="1028700"/>
                </a:cubicBezTo>
                <a:cubicBezTo>
                  <a:pt x="233136" y="1084036"/>
                  <a:pt x="232228" y="1139371"/>
                  <a:pt x="231321" y="1194707"/>
                </a:cubicBezTo>
                <a:lnTo>
                  <a:pt x="225878" y="1360714"/>
                </a:lnTo>
                <a:lnTo>
                  <a:pt x="217714" y="1436914"/>
                </a:lnTo>
                <a:lnTo>
                  <a:pt x="204107" y="1499507"/>
                </a:lnTo>
                <a:lnTo>
                  <a:pt x="187778" y="1556657"/>
                </a:lnTo>
                <a:lnTo>
                  <a:pt x="187778" y="1586593"/>
                </a:lnTo>
                <a:lnTo>
                  <a:pt x="212271" y="1698171"/>
                </a:lnTo>
                <a:lnTo>
                  <a:pt x="253093" y="1817914"/>
                </a:lnTo>
                <a:lnTo>
                  <a:pt x="274864" y="1861457"/>
                </a:lnTo>
                <a:lnTo>
                  <a:pt x="291193" y="1885950"/>
                </a:lnTo>
                <a:lnTo>
                  <a:pt x="315685" y="1905000"/>
                </a:lnTo>
                <a:lnTo>
                  <a:pt x="345621" y="1921328"/>
                </a:lnTo>
                <a:lnTo>
                  <a:pt x="378278" y="1932214"/>
                </a:lnTo>
                <a:lnTo>
                  <a:pt x="405493" y="1929493"/>
                </a:lnTo>
                <a:lnTo>
                  <a:pt x="419100" y="1921328"/>
                </a:lnTo>
                <a:lnTo>
                  <a:pt x="432707" y="1913164"/>
                </a:lnTo>
                <a:lnTo>
                  <a:pt x="440871" y="1894114"/>
                </a:lnTo>
                <a:lnTo>
                  <a:pt x="446314" y="1872343"/>
                </a:lnTo>
                <a:lnTo>
                  <a:pt x="451757" y="1828800"/>
                </a:lnTo>
                <a:lnTo>
                  <a:pt x="451757" y="1719943"/>
                </a:lnTo>
                <a:lnTo>
                  <a:pt x="451757" y="1521278"/>
                </a:lnTo>
                <a:cubicBezTo>
                  <a:pt x="450850" y="1389742"/>
                  <a:pt x="449942" y="1258207"/>
                  <a:pt x="449035" y="110762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46270B4C-F880-4A73-A057-8248BA47E4B0}"/>
              </a:ext>
            </a:extLst>
          </p:cNvPr>
          <p:cNvSpPr/>
          <p:nvPr/>
        </p:nvSpPr>
        <p:spPr>
          <a:xfrm>
            <a:off x="4464050" y="3749675"/>
            <a:ext cx="2508250" cy="2308225"/>
          </a:xfrm>
          <a:custGeom>
            <a:avLst/>
            <a:gdLst>
              <a:gd name="connsiteX0" fmla="*/ 1090132 w 2507898"/>
              <a:gd name="connsiteY0" fmla="*/ 187645 h 2308338"/>
              <a:gd name="connsiteX1" fmla="*/ 887593 w 2507898"/>
              <a:gd name="connsiteY1" fmla="*/ 211473 h 2308338"/>
              <a:gd name="connsiteX2" fmla="*/ 601657 w 2507898"/>
              <a:gd name="connsiteY2" fmla="*/ 235301 h 2308338"/>
              <a:gd name="connsiteX3" fmla="*/ 342528 w 2507898"/>
              <a:gd name="connsiteY3" fmla="*/ 250194 h 2308338"/>
              <a:gd name="connsiteX4" fmla="*/ 23828 w 2507898"/>
              <a:gd name="connsiteY4" fmla="*/ 262108 h 2308338"/>
              <a:gd name="connsiteX5" fmla="*/ 0 w 2507898"/>
              <a:gd name="connsiteY5" fmla="*/ 265086 h 2308338"/>
              <a:gd name="connsiteX6" fmla="*/ 151904 w 2507898"/>
              <a:gd name="connsiteY6" fmla="*/ 461667 h 2308338"/>
              <a:gd name="connsiteX7" fmla="*/ 244237 w 2507898"/>
              <a:gd name="connsiteY7" fmla="*/ 428904 h 2308338"/>
              <a:gd name="connsiteX8" fmla="*/ 321678 w 2507898"/>
              <a:gd name="connsiteY8" fmla="*/ 411033 h 2308338"/>
              <a:gd name="connsiteX9" fmla="*/ 384227 w 2507898"/>
              <a:gd name="connsiteY9" fmla="*/ 399119 h 2308338"/>
              <a:gd name="connsiteX10" fmla="*/ 485496 w 2507898"/>
              <a:gd name="connsiteY10" fmla="*/ 384226 h 2308338"/>
              <a:gd name="connsiteX11" fmla="*/ 545066 w 2507898"/>
              <a:gd name="connsiteY11" fmla="*/ 378269 h 2308338"/>
              <a:gd name="connsiteX12" fmla="*/ 652292 w 2507898"/>
              <a:gd name="connsiteY12" fmla="*/ 372312 h 2308338"/>
              <a:gd name="connsiteX13" fmla="*/ 726754 w 2507898"/>
              <a:gd name="connsiteY13" fmla="*/ 372312 h 2308338"/>
              <a:gd name="connsiteX14" fmla="*/ 1039497 w 2507898"/>
              <a:gd name="connsiteY14" fmla="*/ 339549 h 2308338"/>
              <a:gd name="connsiteX15" fmla="*/ 1161616 w 2507898"/>
              <a:gd name="connsiteY15" fmla="*/ 327635 h 2308338"/>
              <a:gd name="connsiteX16" fmla="*/ 1373089 w 2507898"/>
              <a:gd name="connsiteY16" fmla="*/ 306785 h 2308338"/>
              <a:gd name="connsiteX17" fmla="*/ 1620305 w 2507898"/>
              <a:gd name="connsiteY17" fmla="*/ 279979 h 2308338"/>
              <a:gd name="connsiteX18" fmla="*/ 1965811 w 2507898"/>
              <a:gd name="connsiteY18" fmla="*/ 235301 h 2308338"/>
              <a:gd name="connsiteX19" fmla="*/ 2108779 w 2507898"/>
              <a:gd name="connsiteY19" fmla="*/ 217430 h 2308338"/>
              <a:gd name="connsiteX20" fmla="*/ 2138564 w 2507898"/>
              <a:gd name="connsiteY20" fmla="*/ 220409 h 2308338"/>
              <a:gd name="connsiteX21" fmla="*/ 2159414 w 2507898"/>
              <a:gd name="connsiteY21" fmla="*/ 226366 h 2308338"/>
              <a:gd name="connsiteX22" fmla="*/ 2174306 w 2507898"/>
              <a:gd name="connsiteY22" fmla="*/ 235301 h 2308338"/>
              <a:gd name="connsiteX23" fmla="*/ 2186220 w 2507898"/>
              <a:gd name="connsiteY23" fmla="*/ 247215 h 2308338"/>
              <a:gd name="connsiteX24" fmla="*/ 2198134 w 2507898"/>
              <a:gd name="connsiteY24" fmla="*/ 262108 h 2308338"/>
              <a:gd name="connsiteX25" fmla="*/ 2201113 w 2507898"/>
              <a:gd name="connsiteY25" fmla="*/ 294871 h 2308338"/>
              <a:gd name="connsiteX26" fmla="*/ 2204091 w 2507898"/>
              <a:gd name="connsiteY26" fmla="*/ 548044 h 2308338"/>
              <a:gd name="connsiteX27" fmla="*/ 2201113 w 2507898"/>
              <a:gd name="connsiteY27" fmla="*/ 935249 h 2308338"/>
              <a:gd name="connsiteX28" fmla="*/ 2189199 w 2507898"/>
              <a:gd name="connsiteY28" fmla="*/ 1149701 h 2308338"/>
              <a:gd name="connsiteX29" fmla="*/ 2171328 w 2507898"/>
              <a:gd name="connsiteY29" fmla="*/ 1405852 h 2308338"/>
              <a:gd name="connsiteX30" fmla="*/ 2156435 w 2507898"/>
              <a:gd name="connsiteY30" fmla="*/ 1623283 h 2308338"/>
              <a:gd name="connsiteX31" fmla="*/ 2144521 w 2507898"/>
              <a:gd name="connsiteY31" fmla="*/ 1715616 h 2308338"/>
              <a:gd name="connsiteX32" fmla="*/ 2129629 w 2507898"/>
              <a:gd name="connsiteY32" fmla="*/ 1769230 h 2308338"/>
              <a:gd name="connsiteX33" fmla="*/ 2108779 w 2507898"/>
              <a:gd name="connsiteY33" fmla="*/ 1816886 h 2308338"/>
              <a:gd name="connsiteX34" fmla="*/ 2070059 w 2507898"/>
              <a:gd name="connsiteY34" fmla="*/ 2245790 h 2308338"/>
              <a:gd name="connsiteX35" fmla="*/ 2084951 w 2507898"/>
              <a:gd name="connsiteY35" fmla="*/ 2269618 h 2308338"/>
              <a:gd name="connsiteX36" fmla="*/ 2108779 w 2507898"/>
              <a:gd name="connsiteY36" fmla="*/ 2296424 h 2308338"/>
              <a:gd name="connsiteX37" fmla="*/ 2126650 w 2507898"/>
              <a:gd name="connsiteY37" fmla="*/ 2308338 h 2308338"/>
              <a:gd name="connsiteX38" fmla="*/ 2144521 w 2507898"/>
              <a:gd name="connsiteY38" fmla="*/ 2305360 h 2308338"/>
              <a:gd name="connsiteX39" fmla="*/ 2177285 w 2507898"/>
              <a:gd name="connsiteY39" fmla="*/ 2287489 h 2308338"/>
              <a:gd name="connsiteX40" fmla="*/ 2216005 w 2507898"/>
              <a:gd name="connsiteY40" fmla="*/ 2248768 h 2308338"/>
              <a:gd name="connsiteX41" fmla="*/ 2254726 w 2507898"/>
              <a:gd name="connsiteY41" fmla="*/ 2192177 h 2308338"/>
              <a:gd name="connsiteX42" fmla="*/ 2287489 w 2507898"/>
              <a:gd name="connsiteY42" fmla="*/ 2138564 h 2308338"/>
              <a:gd name="connsiteX43" fmla="*/ 2317274 w 2507898"/>
              <a:gd name="connsiteY43" fmla="*/ 2084951 h 2308338"/>
              <a:gd name="connsiteX44" fmla="*/ 2341102 w 2507898"/>
              <a:gd name="connsiteY44" fmla="*/ 2034316 h 2308338"/>
              <a:gd name="connsiteX45" fmla="*/ 2364930 w 2507898"/>
              <a:gd name="connsiteY45" fmla="*/ 1971768 h 2308338"/>
              <a:gd name="connsiteX46" fmla="*/ 2379823 w 2507898"/>
              <a:gd name="connsiteY46" fmla="*/ 1918155 h 2308338"/>
              <a:gd name="connsiteX47" fmla="*/ 2394715 w 2507898"/>
              <a:gd name="connsiteY47" fmla="*/ 1849649 h 2308338"/>
              <a:gd name="connsiteX48" fmla="*/ 2403651 w 2507898"/>
              <a:gd name="connsiteY48" fmla="*/ 1784122 h 2308338"/>
              <a:gd name="connsiteX49" fmla="*/ 2409608 w 2507898"/>
              <a:gd name="connsiteY49" fmla="*/ 1587541 h 2308338"/>
              <a:gd name="connsiteX50" fmla="*/ 2421522 w 2507898"/>
              <a:gd name="connsiteY50" fmla="*/ 1197357 h 2308338"/>
              <a:gd name="connsiteX51" fmla="*/ 2436414 w 2507898"/>
              <a:gd name="connsiteY51" fmla="*/ 783345 h 2308338"/>
              <a:gd name="connsiteX52" fmla="*/ 2445350 w 2507898"/>
              <a:gd name="connsiteY52" fmla="*/ 497409 h 2308338"/>
              <a:gd name="connsiteX53" fmla="*/ 2448328 w 2507898"/>
              <a:gd name="connsiteY53" fmla="*/ 443796 h 2308338"/>
              <a:gd name="connsiteX54" fmla="*/ 2454285 w 2507898"/>
              <a:gd name="connsiteY54" fmla="*/ 411033 h 2308338"/>
              <a:gd name="connsiteX55" fmla="*/ 2469178 w 2507898"/>
              <a:gd name="connsiteY55" fmla="*/ 372312 h 2308338"/>
              <a:gd name="connsiteX56" fmla="*/ 2495984 w 2507898"/>
              <a:gd name="connsiteY56" fmla="*/ 321678 h 2308338"/>
              <a:gd name="connsiteX57" fmla="*/ 2504920 w 2507898"/>
              <a:gd name="connsiteY57" fmla="*/ 294871 h 2308338"/>
              <a:gd name="connsiteX58" fmla="*/ 2507898 w 2507898"/>
              <a:gd name="connsiteY58" fmla="*/ 274022 h 2308338"/>
              <a:gd name="connsiteX59" fmla="*/ 2501941 w 2507898"/>
              <a:gd name="connsiteY59" fmla="*/ 244237 h 2308338"/>
              <a:gd name="connsiteX60" fmla="*/ 2490027 w 2507898"/>
              <a:gd name="connsiteY60" fmla="*/ 217430 h 2308338"/>
              <a:gd name="connsiteX61" fmla="*/ 2475135 w 2507898"/>
              <a:gd name="connsiteY61" fmla="*/ 199559 h 2308338"/>
              <a:gd name="connsiteX62" fmla="*/ 2421522 w 2507898"/>
              <a:gd name="connsiteY62" fmla="*/ 160839 h 2308338"/>
              <a:gd name="connsiteX63" fmla="*/ 2332167 w 2507898"/>
              <a:gd name="connsiteY63" fmla="*/ 104247 h 2308338"/>
              <a:gd name="connsiteX64" fmla="*/ 2218984 w 2507898"/>
              <a:gd name="connsiteY64" fmla="*/ 26806 h 2308338"/>
              <a:gd name="connsiteX65" fmla="*/ 2183242 w 2507898"/>
              <a:gd name="connsiteY65" fmla="*/ 5957 h 2308338"/>
              <a:gd name="connsiteX66" fmla="*/ 2156435 w 2507898"/>
              <a:gd name="connsiteY66" fmla="*/ 0 h 2308338"/>
              <a:gd name="connsiteX67" fmla="*/ 2138564 w 2507898"/>
              <a:gd name="connsiteY67" fmla="*/ 5957 h 2308338"/>
              <a:gd name="connsiteX68" fmla="*/ 2108779 w 2507898"/>
              <a:gd name="connsiteY68" fmla="*/ 29785 h 2308338"/>
              <a:gd name="connsiteX69" fmla="*/ 2081973 w 2507898"/>
              <a:gd name="connsiteY69" fmla="*/ 59570 h 2308338"/>
              <a:gd name="connsiteX70" fmla="*/ 1956876 w 2507898"/>
              <a:gd name="connsiteY70" fmla="*/ 80419 h 2308338"/>
              <a:gd name="connsiteX71" fmla="*/ 1611369 w 2507898"/>
              <a:gd name="connsiteY71" fmla="*/ 128075 h 2308338"/>
              <a:gd name="connsiteX72" fmla="*/ 1274799 w 2507898"/>
              <a:gd name="connsiteY72" fmla="*/ 169774 h 2308338"/>
              <a:gd name="connsiteX73" fmla="*/ 1090132 w 2507898"/>
              <a:gd name="connsiteY73" fmla="*/ 187645 h 230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507898" h="2308338">
                <a:moveTo>
                  <a:pt x="1090132" y="187645"/>
                </a:moveTo>
                <a:lnTo>
                  <a:pt x="887593" y="211473"/>
                </a:lnTo>
                <a:lnTo>
                  <a:pt x="601657" y="235301"/>
                </a:lnTo>
                <a:lnTo>
                  <a:pt x="342528" y="250194"/>
                </a:lnTo>
                <a:lnTo>
                  <a:pt x="23828" y="262108"/>
                </a:lnTo>
                <a:lnTo>
                  <a:pt x="0" y="265086"/>
                </a:lnTo>
                <a:lnTo>
                  <a:pt x="151904" y="461667"/>
                </a:lnTo>
                <a:lnTo>
                  <a:pt x="244237" y="428904"/>
                </a:lnTo>
                <a:lnTo>
                  <a:pt x="321678" y="411033"/>
                </a:lnTo>
                <a:lnTo>
                  <a:pt x="384227" y="399119"/>
                </a:lnTo>
                <a:lnTo>
                  <a:pt x="485496" y="384226"/>
                </a:lnTo>
                <a:lnTo>
                  <a:pt x="545066" y="378269"/>
                </a:lnTo>
                <a:lnTo>
                  <a:pt x="652292" y="372312"/>
                </a:lnTo>
                <a:lnTo>
                  <a:pt x="726754" y="372312"/>
                </a:lnTo>
                <a:lnTo>
                  <a:pt x="1039497" y="339549"/>
                </a:lnTo>
                <a:lnTo>
                  <a:pt x="1161616" y="327635"/>
                </a:lnTo>
                <a:lnTo>
                  <a:pt x="1373089" y="306785"/>
                </a:lnTo>
                <a:lnTo>
                  <a:pt x="1620305" y="279979"/>
                </a:lnTo>
                <a:lnTo>
                  <a:pt x="1965811" y="235301"/>
                </a:lnTo>
                <a:lnTo>
                  <a:pt x="2108779" y="217430"/>
                </a:lnTo>
                <a:lnTo>
                  <a:pt x="2138564" y="220409"/>
                </a:lnTo>
                <a:lnTo>
                  <a:pt x="2159414" y="226366"/>
                </a:lnTo>
                <a:lnTo>
                  <a:pt x="2174306" y="235301"/>
                </a:lnTo>
                <a:lnTo>
                  <a:pt x="2186220" y="247215"/>
                </a:lnTo>
                <a:lnTo>
                  <a:pt x="2198134" y="262108"/>
                </a:lnTo>
                <a:lnTo>
                  <a:pt x="2201113" y="294871"/>
                </a:lnTo>
                <a:cubicBezTo>
                  <a:pt x="2202106" y="379262"/>
                  <a:pt x="2203098" y="463653"/>
                  <a:pt x="2204091" y="548044"/>
                </a:cubicBezTo>
                <a:cubicBezTo>
                  <a:pt x="2203098" y="677112"/>
                  <a:pt x="2202106" y="806181"/>
                  <a:pt x="2201113" y="935249"/>
                </a:cubicBezTo>
                <a:lnTo>
                  <a:pt x="2189199" y="1149701"/>
                </a:lnTo>
                <a:lnTo>
                  <a:pt x="2171328" y="1405852"/>
                </a:lnTo>
                <a:lnTo>
                  <a:pt x="2156435" y="1623283"/>
                </a:lnTo>
                <a:lnTo>
                  <a:pt x="2144521" y="1715616"/>
                </a:lnTo>
                <a:lnTo>
                  <a:pt x="2129629" y="1769230"/>
                </a:lnTo>
                <a:lnTo>
                  <a:pt x="2108779" y="1816886"/>
                </a:lnTo>
                <a:lnTo>
                  <a:pt x="2070059" y="2245790"/>
                </a:lnTo>
                <a:lnTo>
                  <a:pt x="2084951" y="2269618"/>
                </a:lnTo>
                <a:lnTo>
                  <a:pt x="2108779" y="2296424"/>
                </a:lnTo>
                <a:lnTo>
                  <a:pt x="2126650" y="2308338"/>
                </a:lnTo>
                <a:lnTo>
                  <a:pt x="2144521" y="2305360"/>
                </a:lnTo>
                <a:lnTo>
                  <a:pt x="2177285" y="2287489"/>
                </a:lnTo>
                <a:lnTo>
                  <a:pt x="2216005" y="2248768"/>
                </a:lnTo>
                <a:lnTo>
                  <a:pt x="2254726" y="2192177"/>
                </a:lnTo>
                <a:lnTo>
                  <a:pt x="2287489" y="2138564"/>
                </a:lnTo>
                <a:lnTo>
                  <a:pt x="2317274" y="2084951"/>
                </a:lnTo>
                <a:lnTo>
                  <a:pt x="2341102" y="2034316"/>
                </a:lnTo>
                <a:lnTo>
                  <a:pt x="2364930" y="1971768"/>
                </a:lnTo>
                <a:lnTo>
                  <a:pt x="2379823" y="1918155"/>
                </a:lnTo>
                <a:lnTo>
                  <a:pt x="2394715" y="1849649"/>
                </a:lnTo>
                <a:lnTo>
                  <a:pt x="2403651" y="1784122"/>
                </a:lnTo>
                <a:lnTo>
                  <a:pt x="2409608" y="1587541"/>
                </a:lnTo>
                <a:lnTo>
                  <a:pt x="2421522" y="1197357"/>
                </a:lnTo>
                <a:lnTo>
                  <a:pt x="2436414" y="783345"/>
                </a:lnTo>
                <a:lnTo>
                  <a:pt x="2445350" y="497409"/>
                </a:lnTo>
                <a:lnTo>
                  <a:pt x="2448328" y="443796"/>
                </a:lnTo>
                <a:lnTo>
                  <a:pt x="2454285" y="411033"/>
                </a:lnTo>
                <a:lnTo>
                  <a:pt x="2469178" y="372312"/>
                </a:lnTo>
                <a:lnTo>
                  <a:pt x="2495984" y="321678"/>
                </a:lnTo>
                <a:lnTo>
                  <a:pt x="2504920" y="294871"/>
                </a:lnTo>
                <a:lnTo>
                  <a:pt x="2507898" y="274022"/>
                </a:lnTo>
                <a:lnTo>
                  <a:pt x="2501941" y="244237"/>
                </a:lnTo>
                <a:lnTo>
                  <a:pt x="2490027" y="217430"/>
                </a:lnTo>
                <a:lnTo>
                  <a:pt x="2475135" y="199559"/>
                </a:lnTo>
                <a:lnTo>
                  <a:pt x="2421522" y="160839"/>
                </a:lnTo>
                <a:lnTo>
                  <a:pt x="2332167" y="104247"/>
                </a:lnTo>
                <a:lnTo>
                  <a:pt x="2218984" y="26806"/>
                </a:lnTo>
                <a:lnTo>
                  <a:pt x="2183242" y="5957"/>
                </a:lnTo>
                <a:lnTo>
                  <a:pt x="2156435" y="0"/>
                </a:lnTo>
                <a:lnTo>
                  <a:pt x="2138564" y="5957"/>
                </a:lnTo>
                <a:lnTo>
                  <a:pt x="2108779" y="29785"/>
                </a:lnTo>
                <a:lnTo>
                  <a:pt x="2081973" y="59570"/>
                </a:lnTo>
                <a:lnTo>
                  <a:pt x="1956876" y="80419"/>
                </a:lnTo>
                <a:lnTo>
                  <a:pt x="1611369" y="128075"/>
                </a:lnTo>
                <a:lnTo>
                  <a:pt x="1274799" y="169774"/>
                </a:lnTo>
                <a:lnTo>
                  <a:pt x="1090132" y="18764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2C2F662E-85F6-4FEE-BCBA-AF89FF171C4C}"/>
              </a:ext>
            </a:extLst>
          </p:cNvPr>
          <p:cNvSpPr/>
          <p:nvPr/>
        </p:nvSpPr>
        <p:spPr>
          <a:xfrm>
            <a:off x="6180138" y="5472113"/>
            <a:ext cx="430212" cy="577850"/>
          </a:xfrm>
          <a:custGeom>
            <a:avLst/>
            <a:gdLst>
              <a:gd name="connsiteX0" fmla="*/ 154781 w 431006"/>
              <a:gd name="connsiteY0" fmla="*/ 292893 h 578643"/>
              <a:gd name="connsiteX1" fmla="*/ 238125 w 431006"/>
              <a:gd name="connsiteY1" fmla="*/ 366712 h 578643"/>
              <a:gd name="connsiteX2" fmla="*/ 264319 w 431006"/>
              <a:gd name="connsiteY2" fmla="*/ 395287 h 578643"/>
              <a:gd name="connsiteX3" fmla="*/ 290512 w 431006"/>
              <a:gd name="connsiteY3" fmla="*/ 438150 h 578643"/>
              <a:gd name="connsiteX4" fmla="*/ 323850 w 431006"/>
              <a:gd name="connsiteY4" fmla="*/ 488156 h 578643"/>
              <a:gd name="connsiteX5" fmla="*/ 350044 w 431006"/>
              <a:gd name="connsiteY5" fmla="*/ 521493 h 578643"/>
              <a:gd name="connsiteX6" fmla="*/ 373856 w 431006"/>
              <a:gd name="connsiteY6" fmla="*/ 554831 h 578643"/>
              <a:gd name="connsiteX7" fmla="*/ 409575 w 431006"/>
              <a:gd name="connsiteY7" fmla="*/ 578643 h 578643"/>
              <a:gd name="connsiteX8" fmla="*/ 431006 w 431006"/>
              <a:gd name="connsiteY8" fmla="*/ 0 h 578643"/>
              <a:gd name="connsiteX9" fmla="*/ 407194 w 431006"/>
              <a:gd name="connsiteY9" fmla="*/ 71437 h 578643"/>
              <a:gd name="connsiteX10" fmla="*/ 378619 w 431006"/>
              <a:gd name="connsiteY10" fmla="*/ 116681 h 578643"/>
              <a:gd name="connsiteX11" fmla="*/ 352425 w 431006"/>
              <a:gd name="connsiteY11" fmla="*/ 145256 h 578643"/>
              <a:gd name="connsiteX12" fmla="*/ 330994 w 431006"/>
              <a:gd name="connsiteY12" fmla="*/ 161925 h 578643"/>
              <a:gd name="connsiteX13" fmla="*/ 307181 w 431006"/>
              <a:gd name="connsiteY13" fmla="*/ 171450 h 578643"/>
              <a:gd name="connsiteX14" fmla="*/ 278606 w 431006"/>
              <a:gd name="connsiteY14" fmla="*/ 176212 h 578643"/>
              <a:gd name="connsiteX15" fmla="*/ 235744 w 431006"/>
              <a:gd name="connsiteY15" fmla="*/ 171450 h 578643"/>
              <a:gd name="connsiteX16" fmla="*/ 166687 w 431006"/>
              <a:gd name="connsiteY16" fmla="*/ 166687 h 578643"/>
              <a:gd name="connsiteX17" fmla="*/ 97631 w 431006"/>
              <a:gd name="connsiteY17" fmla="*/ 159543 h 578643"/>
              <a:gd name="connsiteX18" fmla="*/ 40481 w 431006"/>
              <a:gd name="connsiteY18" fmla="*/ 147637 h 578643"/>
              <a:gd name="connsiteX19" fmla="*/ 21431 w 431006"/>
              <a:gd name="connsiteY19" fmla="*/ 147637 h 578643"/>
              <a:gd name="connsiteX20" fmla="*/ 9525 w 431006"/>
              <a:gd name="connsiteY20" fmla="*/ 150018 h 578643"/>
              <a:gd name="connsiteX21" fmla="*/ 0 w 431006"/>
              <a:gd name="connsiteY21" fmla="*/ 157162 h 578643"/>
              <a:gd name="connsiteX22" fmla="*/ 2381 w 431006"/>
              <a:gd name="connsiteY22" fmla="*/ 169068 h 578643"/>
              <a:gd name="connsiteX23" fmla="*/ 11906 w 431006"/>
              <a:gd name="connsiteY23" fmla="*/ 185737 h 578643"/>
              <a:gd name="connsiteX24" fmla="*/ 47625 w 431006"/>
              <a:gd name="connsiteY24" fmla="*/ 214312 h 578643"/>
              <a:gd name="connsiteX25" fmla="*/ 154781 w 431006"/>
              <a:gd name="connsiteY25" fmla="*/ 292893 h 5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31006" h="578643">
                <a:moveTo>
                  <a:pt x="154781" y="292893"/>
                </a:moveTo>
                <a:lnTo>
                  <a:pt x="238125" y="366712"/>
                </a:lnTo>
                <a:lnTo>
                  <a:pt x="264319" y="395287"/>
                </a:lnTo>
                <a:lnTo>
                  <a:pt x="290512" y="438150"/>
                </a:lnTo>
                <a:lnTo>
                  <a:pt x="323850" y="488156"/>
                </a:lnTo>
                <a:lnTo>
                  <a:pt x="350044" y="521493"/>
                </a:lnTo>
                <a:lnTo>
                  <a:pt x="373856" y="554831"/>
                </a:lnTo>
                <a:lnTo>
                  <a:pt x="409575" y="578643"/>
                </a:lnTo>
                <a:lnTo>
                  <a:pt x="431006" y="0"/>
                </a:lnTo>
                <a:lnTo>
                  <a:pt x="407194" y="71437"/>
                </a:lnTo>
                <a:lnTo>
                  <a:pt x="378619" y="116681"/>
                </a:lnTo>
                <a:lnTo>
                  <a:pt x="352425" y="145256"/>
                </a:lnTo>
                <a:lnTo>
                  <a:pt x="330994" y="161925"/>
                </a:lnTo>
                <a:lnTo>
                  <a:pt x="307181" y="171450"/>
                </a:lnTo>
                <a:lnTo>
                  <a:pt x="278606" y="176212"/>
                </a:lnTo>
                <a:lnTo>
                  <a:pt x="235744" y="171450"/>
                </a:lnTo>
                <a:lnTo>
                  <a:pt x="166687" y="166687"/>
                </a:lnTo>
                <a:lnTo>
                  <a:pt x="97631" y="159543"/>
                </a:lnTo>
                <a:lnTo>
                  <a:pt x="40481" y="147637"/>
                </a:lnTo>
                <a:lnTo>
                  <a:pt x="21431" y="147637"/>
                </a:lnTo>
                <a:lnTo>
                  <a:pt x="9525" y="150018"/>
                </a:lnTo>
                <a:lnTo>
                  <a:pt x="0" y="157162"/>
                </a:lnTo>
                <a:lnTo>
                  <a:pt x="2381" y="169068"/>
                </a:lnTo>
                <a:lnTo>
                  <a:pt x="11906" y="185737"/>
                </a:lnTo>
                <a:lnTo>
                  <a:pt x="47625" y="214312"/>
                </a:lnTo>
                <a:lnTo>
                  <a:pt x="154781" y="2928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57A6CC47-46C0-4235-8084-41182335CF11}"/>
              </a:ext>
            </a:extLst>
          </p:cNvPr>
          <p:cNvSpPr/>
          <p:nvPr/>
        </p:nvSpPr>
        <p:spPr>
          <a:xfrm>
            <a:off x="4703763" y="4524375"/>
            <a:ext cx="2011362" cy="363538"/>
          </a:xfrm>
          <a:custGeom>
            <a:avLst/>
            <a:gdLst>
              <a:gd name="connsiteX0" fmla="*/ 1066800 w 2012156"/>
              <a:gd name="connsiteY0" fmla="*/ 123825 h 364331"/>
              <a:gd name="connsiteX1" fmla="*/ 719137 w 2012156"/>
              <a:gd name="connsiteY1" fmla="*/ 157163 h 364331"/>
              <a:gd name="connsiteX2" fmla="*/ 509587 w 2012156"/>
              <a:gd name="connsiteY2" fmla="*/ 180975 h 364331"/>
              <a:gd name="connsiteX3" fmla="*/ 364331 w 2012156"/>
              <a:gd name="connsiteY3" fmla="*/ 202406 h 364331"/>
              <a:gd name="connsiteX4" fmla="*/ 197644 w 2012156"/>
              <a:gd name="connsiteY4" fmla="*/ 228600 h 364331"/>
              <a:gd name="connsiteX5" fmla="*/ 64294 w 2012156"/>
              <a:gd name="connsiteY5" fmla="*/ 247650 h 364331"/>
              <a:gd name="connsiteX6" fmla="*/ 0 w 2012156"/>
              <a:gd name="connsiteY6" fmla="*/ 252413 h 364331"/>
              <a:gd name="connsiteX7" fmla="*/ 7144 w 2012156"/>
              <a:gd name="connsiteY7" fmla="*/ 328613 h 364331"/>
              <a:gd name="connsiteX8" fmla="*/ 119062 w 2012156"/>
              <a:gd name="connsiteY8" fmla="*/ 350044 h 364331"/>
              <a:gd name="connsiteX9" fmla="*/ 176212 w 2012156"/>
              <a:gd name="connsiteY9" fmla="*/ 361950 h 364331"/>
              <a:gd name="connsiteX10" fmla="*/ 250031 w 2012156"/>
              <a:gd name="connsiteY10" fmla="*/ 364331 h 364331"/>
              <a:gd name="connsiteX11" fmla="*/ 290512 w 2012156"/>
              <a:gd name="connsiteY11" fmla="*/ 359569 h 364331"/>
              <a:gd name="connsiteX12" fmla="*/ 340519 w 2012156"/>
              <a:gd name="connsiteY12" fmla="*/ 350044 h 364331"/>
              <a:gd name="connsiteX13" fmla="*/ 452437 w 2012156"/>
              <a:gd name="connsiteY13" fmla="*/ 338138 h 364331"/>
              <a:gd name="connsiteX14" fmla="*/ 545306 w 2012156"/>
              <a:gd name="connsiteY14" fmla="*/ 333375 h 364331"/>
              <a:gd name="connsiteX15" fmla="*/ 814387 w 2012156"/>
              <a:gd name="connsiteY15" fmla="*/ 300038 h 364331"/>
              <a:gd name="connsiteX16" fmla="*/ 997744 w 2012156"/>
              <a:gd name="connsiteY16" fmla="*/ 280988 h 364331"/>
              <a:gd name="connsiteX17" fmla="*/ 1150144 w 2012156"/>
              <a:gd name="connsiteY17" fmla="*/ 266700 h 364331"/>
              <a:gd name="connsiteX18" fmla="*/ 1243012 w 2012156"/>
              <a:gd name="connsiteY18" fmla="*/ 269081 h 364331"/>
              <a:gd name="connsiteX19" fmla="*/ 1478756 w 2012156"/>
              <a:gd name="connsiteY19" fmla="*/ 261938 h 364331"/>
              <a:gd name="connsiteX20" fmla="*/ 1697831 w 2012156"/>
              <a:gd name="connsiteY20" fmla="*/ 235744 h 364331"/>
              <a:gd name="connsiteX21" fmla="*/ 1809750 w 2012156"/>
              <a:gd name="connsiteY21" fmla="*/ 219075 h 364331"/>
              <a:gd name="connsiteX22" fmla="*/ 1859756 w 2012156"/>
              <a:gd name="connsiteY22" fmla="*/ 207169 h 364331"/>
              <a:gd name="connsiteX23" fmla="*/ 1909762 w 2012156"/>
              <a:gd name="connsiteY23" fmla="*/ 202406 h 364331"/>
              <a:gd name="connsiteX24" fmla="*/ 2012156 w 2012156"/>
              <a:gd name="connsiteY24" fmla="*/ 200025 h 364331"/>
              <a:gd name="connsiteX25" fmla="*/ 2002631 w 2012156"/>
              <a:gd name="connsiteY25" fmla="*/ 135731 h 364331"/>
              <a:gd name="connsiteX26" fmla="*/ 1940719 w 2012156"/>
              <a:gd name="connsiteY26" fmla="*/ 88106 h 364331"/>
              <a:gd name="connsiteX27" fmla="*/ 1905000 w 2012156"/>
              <a:gd name="connsiteY27" fmla="*/ 61913 h 364331"/>
              <a:gd name="connsiteX28" fmla="*/ 1835944 w 2012156"/>
              <a:gd name="connsiteY28" fmla="*/ 33338 h 364331"/>
              <a:gd name="connsiteX29" fmla="*/ 1747837 w 2012156"/>
              <a:gd name="connsiteY29" fmla="*/ 7144 h 364331"/>
              <a:gd name="connsiteX30" fmla="*/ 1714500 w 2012156"/>
              <a:gd name="connsiteY30" fmla="*/ 0 h 364331"/>
              <a:gd name="connsiteX31" fmla="*/ 1681162 w 2012156"/>
              <a:gd name="connsiteY31" fmla="*/ 4763 h 364331"/>
              <a:gd name="connsiteX32" fmla="*/ 1638300 w 2012156"/>
              <a:gd name="connsiteY32" fmla="*/ 21431 h 364331"/>
              <a:gd name="connsiteX33" fmla="*/ 1609725 w 2012156"/>
              <a:gd name="connsiteY33" fmla="*/ 40481 h 364331"/>
              <a:gd name="connsiteX34" fmla="*/ 1557337 w 2012156"/>
              <a:gd name="connsiteY34" fmla="*/ 52388 h 364331"/>
              <a:gd name="connsiteX35" fmla="*/ 1464469 w 2012156"/>
              <a:gd name="connsiteY35" fmla="*/ 64294 h 364331"/>
              <a:gd name="connsiteX36" fmla="*/ 1390650 w 2012156"/>
              <a:gd name="connsiteY36" fmla="*/ 69056 h 364331"/>
              <a:gd name="connsiteX37" fmla="*/ 1202531 w 2012156"/>
              <a:gd name="connsiteY37" fmla="*/ 109538 h 364331"/>
              <a:gd name="connsiteX38" fmla="*/ 1066800 w 2012156"/>
              <a:gd name="connsiteY38" fmla="*/ 123825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12156" h="364331">
                <a:moveTo>
                  <a:pt x="1066800" y="123825"/>
                </a:moveTo>
                <a:lnTo>
                  <a:pt x="719137" y="157163"/>
                </a:lnTo>
                <a:lnTo>
                  <a:pt x="509587" y="180975"/>
                </a:lnTo>
                <a:lnTo>
                  <a:pt x="364331" y="202406"/>
                </a:lnTo>
                <a:lnTo>
                  <a:pt x="197644" y="228600"/>
                </a:lnTo>
                <a:lnTo>
                  <a:pt x="64294" y="247650"/>
                </a:lnTo>
                <a:lnTo>
                  <a:pt x="0" y="252413"/>
                </a:lnTo>
                <a:lnTo>
                  <a:pt x="7144" y="328613"/>
                </a:lnTo>
                <a:lnTo>
                  <a:pt x="119062" y="350044"/>
                </a:lnTo>
                <a:lnTo>
                  <a:pt x="176212" y="361950"/>
                </a:lnTo>
                <a:lnTo>
                  <a:pt x="250031" y="364331"/>
                </a:lnTo>
                <a:lnTo>
                  <a:pt x="290512" y="359569"/>
                </a:lnTo>
                <a:lnTo>
                  <a:pt x="340519" y="350044"/>
                </a:lnTo>
                <a:lnTo>
                  <a:pt x="452437" y="338138"/>
                </a:lnTo>
                <a:lnTo>
                  <a:pt x="545306" y="333375"/>
                </a:lnTo>
                <a:lnTo>
                  <a:pt x="814387" y="300038"/>
                </a:lnTo>
                <a:lnTo>
                  <a:pt x="997744" y="280988"/>
                </a:lnTo>
                <a:lnTo>
                  <a:pt x="1150144" y="266700"/>
                </a:lnTo>
                <a:lnTo>
                  <a:pt x="1243012" y="269081"/>
                </a:lnTo>
                <a:lnTo>
                  <a:pt x="1478756" y="261938"/>
                </a:lnTo>
                <a:lnTo>
                  <a:pt x="1697831" y="235744"/>
                </a:lnTo>
                <a:lnTo>
                  <a:pt x="1809750" y="219075"/>
                </a:lnTo>
                <a:lnTo>
                  <a:pt x="1859756" y="207169"/>
                </a:lnTo>
                <a:lnTo>
                  <a:pt x="1909762" y="202406"/>
                </a:lnTo>
                <a:lnTo>
                  <a:pt x="2012156" y="200025"/>
                </a:lnTo>
                <a:lnTo>
                  <a:pt x="2002631" y="135731"/>
                </a:lnTo>
                <a:lnTo>
                  <a:pt x="1940719" y="88106"/>
                </a:lnTo>
                <a:lnTo>
                  <a:pt x="1905000" y="61913"/>
                </a:lnTo>
                <a:lnTo>
                  <a:pt x="1835944" y="33338"/>
                </a:lnTo>
                <a:lnTo>
                  <a:pt x="1747837" y="7144"/>
                </a:lnTo>
                <a:lnTo>
                  <a:pt x="1714500" y="0"/>
                </a:lnTo>
                <a:lnTo>
                  <a:pt x="1681162" y="4763"/>
                </a:lnTo>
                <a:lnTo>
                  <a:pt x="1638300" y="21431"/>
                </a:lnTo>
                <a:lnTo>
                  <a:pt x="1609725" y="40481"/>
                </a:lnTo>
                <a:lnTo>
                  <a:pt x="1557337" y="52388"/>
                </a:lnTo>
                <a:lnTo>
                  <a:pt x="1464469" y="64294"/>
                </a:lnTo>
                <a:lnTo>
                  <a:pt x="1390650" y="69056"/>
                </a:lnTo>
                <a:lnTo>
                  <a:pt x="1202531" y="109538"/>
                </a:lnTo>
                <a:lnTo>
                  <a:pt x="1066800" y="123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FA7622B-4008-4461-80C9-3A2C4695EE23}"/>
              </a:ext>
            </a:extLst>
          </p:cNvPr>
          <p:cNvSpPr/>
          <p:nvPr/>
        </p:nvSpPr>
        <p:spPr>
          <a:xfrm>
            <a:off x="5143500" y="4048125"/>
            <a:ext cx="293688" cy="1614488"/>
          </a:xfrm>
          <a:custGeom>
            <a:avLst/>
            <a:gdLst>
              <a:gd name="connsiteX0" fmla="*/ 290513 w 292894"/>
              <a:gd name="connsiteY0" fmla="*/ 426244 h 1614488"/>
              <a:gd name="connsiteX1" fmla="*/ 292894 w 292894"/>
              <a:gd name="connsiteY1" fmla="*/ 121444 h 1614488"/>
              <a:gd name="connsiteX2" fmla="*/ 285750 w 292894"/>
              <a:gd name="connsiteY2" fmla="*/ 107156 h 1614488"/>
              <a:gd name="connsiteX3" fmla="*/ 261938 w 292894"/>
              <a:gd name="connsiteY3" fmla="*/ 71438 h 1614488"/>
              <a:gd name="connsiteX4" fmla="*/ 202406 w 292894"/>
              <a:gd name="connsiteY4" fmla="*/ 0 h 1614488"/>
              <a:gd name="connsiteX5" fmla="*/ 0 w 292894"/>
              <a:gd name="connsiteY5" fmla="*/ 30956 h 1614488"/>
              <a:gd name="connsiteX6" fmla="*/ 30956 w 292894"/>
              <a:gd name="connsiteY6" fmla="*/ 85725 h 1614488"/>
              <a:gd name="connsiteX7" fmla="*/ 52388 w 292894"/>
              <a:gd name="connsiteY7" fmla="*/ 133350 h 1614488"/>
              <a:gd name="connsiteX8" fmla="*/ 61913 w 292894"/>
              <a:gd name="connsiteY8" fmla="*/ 164306 h 1614488"/>
              <a:gd name="connsiteX9" fmla="*/ 69056 w 292894"/>
              <a:gd name="connsiteY9" fmla="*/ 195263 h 1614488"/>
              <a:gd name="connsiteX10" fmla="*/ 76200 w 292894"/>
              <a:gd name="connsiteY10" fmla="*/ 280988 h 1614488"/>
              <a:gd name="connsiteX11" fmla="*/ 85725 w 292894"/>
              <a:gd name="connsiteY11" fmla="*/ 409575 h 1614488"/>
              <a:gd name="connsiteX12" fmla="*/ 92869 w 292894"/>
              <a:gd name="connsiteY12" fmla="*/ 614363 h 1614488"/>
              <a:gd name="connsiteX13" fmla="*/ 92869 w 292894"/>
              <a:gd name="connsiteY13" fmla="*/ 709613 h 1614488"/>
              <a:gd name="connsiteX14" fmla="*/ 92869 w 292894"/>
              <a:gd name="connsiteY14" fmla="*/ 950119 h 1614488"/>
              <a:gd name="connsiteX15" fmla="*/ 92869 w 292894"/>
              <a:gd name="connsiteY15" fmla="*/ 1300163 h 1614488"/>
              <a:gd name="connsiteX16" fmla="*/ 92869 w 292894"/>
              <a:gd name="connsiteY16" fmla="*/ 1412081 h 1614488"/>
              <a:gd name="connsiteX17" fmla="*/ 95250 w 292894"/>
              <a:gd name="connsiteY17" fmla="*/ 1466850 h 1614488"/>
              <a:gd name="connsiteX18" fmla="*/ 102394 w 292894"/>
              <a:gd name="connsiteY18" fmla="*/ 1502569 h 1614488"/>
              <a:gd name="connsiteX19" fmla="*/ 109538 w 292894"/>
              <a:gd name="connsiteY19" fmla="*/ 1526381 h 1614488"/>
              <a:gd name="connsiteX20" fmla="*/ 126206 w 292894"/>
              <a:gd name="connsiteY20" fmla="*/ 1559719 h 1614488"/>
              <a:gd name="connsiteX21" fmla="*/ 140494 w 292894"/>
              <a:gd name="connsiteY21" fmla="*/ 1581150 h 1614488"/>
              <a:gd name="connsiteX22" fmla="*/ 161925 w 292894"/>
              <a:gd name="connsiteY22" fmla="*/ 1600200 h 1614488"/>
              <a:gd name="connsiteX23" fmla="*/ 190500 w 292894"/>
              <a:gd name="connsiteY23" fmla="*/ 1609725 h 1614488"/>
              <a:gd name="connsiteX24" fmla="*/ 211931 w 292894"/>
              <a:gd name="connsiteY24" fmla="*/ 1614488 h 1614488"/>
              <a:gd name="connsiteX25" fmla="*/ 230981 w 292894"/>
              <a:gd name="connsiteY25" fmla="*/ 1609725 h 1614488"/>
              <a:gd name="connsiteX26" fmla="*/ 250031 w 292894"/>
              <a:gd name="connsiteY26" fmla="*/ 1597819 h 1614488"/>
              <a:gd name="connsiteX27" fmla="*/ 264319 w 292894"/>
              <a:gd name="connsiteY27" fmla="*/ 1583531 h 1614488"/>
              <a:gd name="connsiteX28" fmla="*/ 276225 w 292894"/>
              <a:gd name="connsiteY28" fmla="*/ 1559719 h 1614488"/>
              <a:gd name="connsiteX29" fmla="*/ 285750 w 292894"/>
              <a:gd name="connsiteY29" fmla="*/ 1526381 h 1614488"/>
              <a:gd name="connsiteX30" fmla="*/ 292894 w 292894"/>
              <a:gd name="connsiteY30" fmla="*/ 1485900 h 1614488"/>
              <a:gd name="connsiteX31" fmla="*/ 292894 w 292894"/>
              <a:gd name="connsiteY31" fmla="*/ 1412081 h 1614488"/>
              <a:gd name="connsiteX32" fmla="*/ 292894 w 292894"/>
              <a:gd name="connsiteY32" fmla="*/ 1171575 h 1614488"/>
              <a:gd name="connsiteX33" fmla="*/ 292894 w 292894"/>
              <a:gd name="connsiteY33" fmla="*/ 778669 h 1614488"/>
              <a:gd name="connsiteX34" fmla="*/ 290513 w 292894"/>
              <a:gd name="connsiteY34" fmla="*/ 426244 h 1614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92894" h="1614488">
                <a:moveTo>
                  <a:pt x="290513" y="426244"/>
                </a:moveTo>
                <a:cubicBezTo>
                  <a:pt x="291307" y="324644"/>
                  <a:pt x="292100" y="223044"/>
                  <a:pt x="292894" y="121444"/>
                </a:cubicBezTo>
                <a:lnTo>
                  <a:pt x="285750" y="107156"/>
                </a:lnTo>
                <a:lnTo>
                  <a:pt x="261938" y="71438"/>
                </a:lnTo>
                <a:lnTo>
                  <a:pt x="202406" y="0"/>
                </a:lnTo>
                <a:lnTo>
                  <a:pt x="0" y="30956"/>
                </a:lnTo>
                <a:lnTo>
                  <a:pt x="30956" y="85725"/>
                </a:lnTo>
                <a:lnTo>
                  <a:pt x="52388" y="133350"/>
                </a:lnTo>
                <a:lnTo>
                  <a:pt x="61913" y="164306"/>
                </a:lnTo>
                <a:lnTo>
                  <a:pt x="69056" y="195263"/>
                </a:lnTo>
                <a:lnTo>
                  <a:pt x="76200" y="280988"/>
                </a:lnTo>
                <a:lnTo>
                  <a:pt x="85725" y="409575"/>
                </a:lnTo>
                <a:lnTo>
                  <a:pt x="92869" y="614363"/>
                </a:lnTo>
                <a:lnTo>
                  <a:pt x="92869" y="709613"/>
                </a:lnTo>
                <a:lnTo>
                  <a:pt x="92869" y="950119"/>
                </a:lnTo>
                <a:lnTo>
                  <a:pt x="92869" y="1300163"/>
                </a:lnTo>
                <a:lnTo>
                  <a:pt x="92869" y="1412081"/>
                </a:lnTo>
                <a:cubicBezTo>
                  <a:pt x="93663" y="1430337"/>
                  <a:pt x="94456" y="1448594"/>
                  <a:pt x="95250" y="1466850"/>
                </a:cubicBezTo>
                <a:lnTo>
                  <a:pt x="102394" y="1502569"/>
                </a:lnTo>
                <a:lnTo>
                  <a:pt x="109538" y="1526381"/>
                </a:lnTo>
                <a:lnTo>
                  <a:pt x="126206" y="1559719"/>
                </a:lnTo>
                <a:lnTo>
                  <a:pt x="140494" y="1581150"/>
                </a:lnTo>
                <a:lnTo>
                  <a:pt x="161925" y="1600200"/>
                </a:lnTo>
                <a:lnTo>
                  <a:pt x="190500" y="1609725"/>
                </a:lnTo>
                <a:lnTo>
                  <a:pt x="211931" y="1614488"/>
                </a:lnTo>
                <a:lnTo>
                  <a:pt x="230981" y="1609725"/>
                </a:lnTo>
                <a:lnTo>
                  <a:pt x="250031" y="1597819"/>
                </a:lnTo>
                <a:lnTo>
                  <a:pt x="264319" y="1583531"/>
                </a:lnTo>
                <a:lnTo>
                  <a:pt x="276225" y="1559719"/>
                </a:lnTo>
                <a:lnTo>
                  <a:pt x="285750" y="1526381"/>
                </a:lnTo>
                <a:lnTo>
                  <a:pt x="292894" y="1485900"/>
                </a:lnTo>
                <a:lnTo>
                  <a:pt x="292894" y="1412081"/>
                </a:lnTo>
                <a:lnTo>
                  <a:pt x="292894" y="1171575"/>
                </a:lnTo>
                <a:lnTo>
                  <a:pt x="292894" y="778669"/>
                </a:lnTo>
                <a:cubicBezTo>
                  <a:pt x="292100" y="668338"/>
                  <a:pt x="291307" y="558006"/>
                  <a:pt x="290513" y="42624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8E893C5-5DEC-4BDE-B56A-2A742AB6307C}"/>
              </a:ext>
            </a:extLst>
          </p:cNvPr>
          <p:cNvSpPr/>
          <p:nvPr/>
        </p:nvSpPr>
        <p:spPr>
          <a:xfrm>
            <a:off x="5821363" y="3990975"/>
            <a:ext cx="311150" cy="1697038"/>
          </a:xfrm>
          <a:custGeom>
            <a:avLst/>
            <a:gdLst>
              <a:gd name="connsiteX0" fmla="*/ 83344 w 309563"/>
              <a:gd name="connsiteY0" fmla="*/ 1166813 h 1697831"/>
              <a:gd name="connsiteX1" fmla="*/ 83344 w 309563"/>
              <a:gd name="connsiteY1" fmla="*/ 771525 h 1697831"/>
              <a:gd name="connsiteX2" fmla="*/ 80963 w 309563"/>
              <a:gd name="connsiteY2" fmla="*/ 476250 h 1697831"/>
              <a:gd name="connsiteX3" fmla="*/ 76200 w 309563"/>
              <a:gd name="connsiteY3" fmla="*/ 366713 h 1697831"/>
              <a:gd name="connsiteX4" fmla="*/ 66675 w 309563"/>
              <a:gd name="connsiteY4" fmla="*/ 240506 h 1697831"/>
              <a:gd name="connsiteX5" fmla="*/ 61913 w 309563"/>
              <a:gd name="connsiteY5" fmla="*/ 202406 h 1697831"/>
              <a:gd name="connsiteX6" fmla="*/ 47625 w 309563"/>
              <a:gd name="connsiteY6" fmla="*/ 147638 h 1697831"/>
              <a:gd name="connsiteX7" fmla="*/ 0 w 309563"/>
              <a:gd name="connsiteY7" fmla="*/ 14288 h 1697831"/>
              <a:gd name="connsiteX8" fmla="*/ 188119 w 309563"/>
              <a:gd name="connsiteY8" fmla="*/ 0 h 1697831"/>
              <a:gd name="connsiteX9" fmla="*/ 226219 w 309563"/>
              <a:gd name="connsiteY9" fmla="*/ 50006 h 1697831"/>
              <a:gd name="connsiteX10" fmla="*/ 250032 w 309563"/>
              <a:gd name="connsiteY10" fmla="*/ 85725 h 1697831"/>
              <a:gd name="connsiteX11" fmla="*/ 273844 w 309563"/>
              <a:gd name="connsiteY11" fmla="*/ 130969 h 1697831"/>
              <a:gd name="connsiteX12" fmla="*/ 297657 w 309563"/>
              <a:gd name="connsiteY12" fmla="*/ 185738 h 1697831"/>
              <a:gd name="connsiteX13" fmla="*/ 307182 w 309563"/>
              <a:gd name="connsiteY13" fmla="*/ 219075 h 1697831"/>
              <a:gd name="connsiteX14" fmla="*/ 307182 w 309563"/>
              <a:gd name="connsiteY14" fmla="*/ 323850 h 1697831"/>
              <a:gd name="connsiteX15" fmla="*/ 307182 w 309563"/>
              <a:gd name="connsiteY15" fmla="*/ 631031 h 1697831"/>
              <a:gd name="connsiteX16" fmla="*/ 309563 w 309563"/>
              <a:gd name="connsiteY16" fmla="*/ 785813 h 1697831"/>
              <a:gd name="connsiteX17" fmla="*/ 292894 w 309563"/>
              <a:gd name="connsiteY17" fmla="*/ 1028700 h 1697831"/>
              <a:gd name="connsiteX18" fmla="*/ 271463 w 309563"/>
              <a:gd name="connsiteY18" fmla="*/ 1357313 h 1697831"/>
              <a:gd name="connsiteX19" fmla="*/ 264319 w 309563"/>
              <a:gd name="connsiteY19" fmla="*/ 1454944 h 1697831"/>
              <a:gd name="connsiteX20" fmla="*/ 259557 w 309563"/>
              <a:gd name="connsiteY20" fmla="*/ 1516856 h 1697831"/>
              <a:gd name="connsiteX21" fmla="*/ 250032 w 309563"/>
              <a:gd name="connsiteY21" fmla="*/ 1585913 h 1697831"/>
              <a:gd name="connsiteX22" fmla="*/ 228600 w 309563"/>
              <a:gd name="connsiteY22" fmla="*/ 1654969 h 1697831"/>
              <a:gd name="connsiteX23" fmla="*/ 209550 w 309563"/>
              <a:gd name="connsiteY23" fmla="*/ 1685925 h 1697831"/>
              <a:gd name="connsiteX24" fmla="*/ 192882 w 309563"/>
              <a:gd name="connsiteY24" fmla="*/ 1697831 h 1697831"/>
              <a:gd name="connsiteX25" fmla="*/ 178594 w 309563"/>
              <a:gd name="connsiteY25" fmla="*/ 1697831 h 1697831"/>
              <a:gd name="connsiteX26" fmla="*/ 152400 w 309563"/>
              <a:gd name="connsiteY26" fmla="*/ 1697831 h 1697831"/>
              <a:gd name="connsiteX27" fmla="*/ 130969 w 309563"/>
              <a:gd name="connsiteY27" fmla="*/ 1688306 h 1697831"/>
              <a:gd name="connsiteX28" fmla="*/ 116682 w 309563"/>
              <a:gd name="connsiteY28" fmla="*/ 1671638 h 1697831"/>
              <a:gd name="connsiteX29" fmla="*/ 102394 w 309563"/>
              <a:gd name="connsiteY29" fmla="*/ 1643063 h 1697831"/>
              <a:gd name="connsiteX30" fmla="*/ 85725 w 309563"/>
              <a:gd name="connsiteY30" fmla="*/ 1578769 h 1697831"/>
              <a:gd name="connsiteX31" fmla="*/ 83344 w 309563"/>
              <a:gd name="connsiteY31" fmla="*/ 1545431 h 1697831"/>
              <a:gd name="connsiteX32" fmla="*/ 83344 w 309563"/>
              <a:gd name="connsiteY32" fmla="*/ 1354931 h 1697831"/>
              <a:gd name="connsiteX33" fmla="*/ 83344 w 309563"/>
              <a:gd name="connsiteY33" fmla="*/ 1166813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09563" h="1697831">
                <a:moveTo>
                  <a:pt x="83344" y="1166813"/>
                </a:moveTo>
                <a:lnTo>
                  <a:pt x="83344" y="771525"/>
                </a:lnTo>
                <a:cubicBezTo>
                  <a:pt x="82550" y="673100"/>
                  <a:pt x="81757" y="574675"/>
                  <a:pt x="80963" y="476250"/>
                </a:cubicBezTo>
                <a:lnTo>
                  <a:pt x="76200" y="366713"/>
                </a:lnTo>
                <a:lnTo>
                  <a:pt x="66675" y="240506"/>
                </a:lnTo>
                <a:lnTo>
                  <a:pt x="61913" y="202406"/>
                </a:lnTo>
                <a:lnTo>
                  <a:pt x="47625" y="147638"/>
                </a:lnTo>
                <a:lnTo>
                  <a:pt x="0" y="14288"/>
                </a:lnTo>
                <a:lnTo>
                  <a:pt x="188119" y="0"/>
                </a:lnTo>
                <a:lnTo>
                  <a:pt x="226219" y="50006"/>
                </a:lnTo>
                <a:lnTo>
                  <a:pt x="250032" y="85725"/>
                </a:lnTo>
                <a:lnTo>
                  <a:pt x="273844" y="130969"/>
                </a:lnTo>
                <a:lnTo>
                  <a:pt x="297657" y="185738"/>
                </a:lnTo>
                <a:lnTo>
                  <a:pt x="307182" y="219075"/>
                </a:lnTo>
                <a:lnTo>
                  <a:pt x="307182" y="323850"/>
                </a:lnTo>
                <a:lnTo>
                  <a:pt x="307182" y="631031"/>
                </a:lnTo>
                <a:cubicBezTo>
                  <a:pt x="307976" y="682625"/>
                  <a:pt x="308769" y="734219"/>
                  <a:pt x="309563" y="785813"/>
                </a:cubicBezTo>
                <a:lnTo>
                  <a:pt x="292894" y="1028700"/>
                </a:lnTo>
                <a:lnTo>
                  <a:pt x="271463" y="1357313"/>
                </a:lnTo>
                <a:lnTo>
                  <a:pt x="264319" y="1454944"/>
                </a:lnTo>
                <a:lnTo>
                  <a:pt x="259557" y="1516856"/>
                </a:lnTo>
                <a:lnTo>
                  <a:pt x="250032" y="1585913"/>
                </a:lnTo>
                <a:lnTo>
                  <a:pt x="228600" y="1654969"/>
                </a:lnTo>
                <a:lnTo>
                  <a:pt x="209550" y="1685925"/>
                </a:lnTo>
                <a:lnTo>
                  <a:pt x="192882" y="1697831"/>
                </a:lnTo>
                <a:lnTo>
                  <a:pt x="178594" y="1697831"/>
                </a:lnTo>
                <a:lnTo>
                  <a:pt x="152400" y="1697831"/>
                </a:lnTo>
                <a:lnTo>
                  <a:pt x="130969" y="1688306"/>
                </a:lnTo>
                <a:lnTo>
                  <a:pt x="116682" y="1671638"/>
                </a:lnTo>
                <a:lnTo>
                  <a:pt x="102394" y="1643063"/>
                </a:lnTo>
                <a:lnTo>
                  <a:pt x="85725" y="1578769"/>
                </a:lnTo>
                <a:lnTo>
                  <a:pt x="83344" y="1545431"/>
                </a:lnTo>
                <a:lnTo>
                  <a:pt x="83344" y="1354931"/>
                </a:lnTo>
                <a:cubicBezTo>
                  <a:pt x="82550" y="1298575"/>
                  <a:pt x="83344" y="1264047"/>
                  <a:pt x="83344" y="116681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2A35AF-D728-4E93-963F-4BDB666D8D91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509713"/>
            <a:ext cx="5027613" cy="4548187"/>
            <a:chOff x="2535238" y="1662113"/>
            <a:chExt cx="5027612" cy="4548187"/>
          </a:xfrm>
        </p:grpSpPr>
        <p:sp>
          <p:nvSpPr>
            <p:cNvPr id="18" name="フリーフォーム 54">
              <a:extLst>
                <a:ext uri="{FF2B5EF4-FFF2-40B4-BE49-F238E27FC236}">
                  <a16:creationId xmlns:a16="http://schemas.microsoft.com/office/drawing/2014/main" id="{A3488B37-DA81-4D63-96D2-D27599E83525}"/>
                </a:ext>
              </a:extLst>
            </p:cNvPr>
            <p:cNvSpPr/>
            <p:nvPr/>
          </p:nvSpPr>
          <p:spPr>
            <a:xfrm>
              <a:off x="3119438" y="18526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5">
              <a:extLst>
                <a:ext uri="{FF2B5EF4-FFF2-40B4-BE49-F238E27FC236}">
                  <a16:creationId xmlns:a16="http://schemas.microsoft.com/office/drawing/2014/main" id="{BD822E1B-1476-406B-B0DF-8210A9AA4060}"/>
                </a:ext>
              </a:extLst>
            </p:cNvPr>
            <p:cNvSpPr/>
            <p:nvPr/>
          </p:nvSpPr>
          <p:spPr>
            <a:xfrm>
              <a:off x="2535238" y="2620963"/>
              <a:ext cx="2084388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6">
              <a:extLst>
                <a:ext uri="{FF2B5EF4-FFF2-40B4-BE49-F238E27FC236}">
                  <a16:creationId xmlns:a16="http://schemas.microsoft.com/office/drawing/2014/main" id="{5D47CEF2-0005-47B7-815F-D77E009892A7}"/>
                </a:ext>
              </a:extLst>
            </p:cNvPr>
            <p:cNvSpPr/>
            <p:nvPr/>
          </p:nvSpPr>
          <p:spPr>
            <a:xfrm>
              <a:off x="3019426" y="3408363"/>
              <a:ext cx="1125537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712BDCA3-D337-4A27-8DE8-77EFE0EEA2A8}"/>
                </a:ext>
              </a:extLst>
            </p:cNvPr>
            <p:cNvSpPr/>
            <p:nvPr/>
          </p:nvSpPr>
          <p:spPr>
            <a:xfrm>
              <a:off x="3021013" y="41132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8">
              <a:extLst>
                <a:ext uri="{FF2B5EF4-FFF2-40B4-BE49-F238E27FC236}">
                  <a16:creationId xmlns:a16="http://schemas.microsoft.com/office/drawing/2014/main" id="{0ED8ACED-FD9C-44B5-ADB6-91465D801831}"/>
                </a:ext>
              </a:extLst>
            </p:cNvPr>
            <p:cNvSpPr/>
            <p:nvPr/>
          </p:nvSpPr>
          <p:spPr>
            <a:xfrm>
              <a:off x="2792413" y="49387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9">
              <a:extLst>
                <a:ext uri="{FF2B5EF4-FFF2-40B4-BE49-F238E27FC236}">
                  <a16:creationId xmlns:a16="http://schemas.microsoft.com/office/drawing/2014/main" id="{5F3F80FD-CCBD-4367-9688-97161CC43ED3}"/>
                </a:ext>
              </a:extLst>
            </p:cNvPr>
            <p:cNvSpPr/>
            <p:nvPr/>
          </p:nvSpPr>
          <p:spPr>
            <a:xfrm>
              <a:off x="3065463" y="47529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0">
              <a:extLst>
                <a:ext uri="{FF2B5EF4-FFF2-40B4-BE49-F238E27FC236}">
                  <a16:creationId xmlns:a16="http://schemas.microsoft.com/office/drawing/2014/main" id="{AA7681D7-5079-49F1-9D0F-69335C51F836}"/>
                </a:ext>
              </a:extLst>
            </p:cNvPr>
            <p:cNvSpPr/>
            <p:nvPr/>
          </p:nvSpPr>
          <p:spPr>
            <a:xfrm>
              <a:off x="3325813" y="5553075"/>
              <a:ext cx="769938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1">
              <a:extLst>
                <a:ext uri="{FF2B5EF4-FFF2-40B4-BE49-F238E27FC236}">
                  <a16:creationId xmlns:a16="http://schemas.microsoft.com/office/drawing/2014/main" id="{9F00083B-5E7E-41BB-9515-BA1F878254C8}"/>
                </a:ext>
              </a:extLst>
            </p:cNvPr>
            <p:cNvSpPr/>
            <p:nvPr/>
          </p:nvSpPr>
          <p:spPr>
            <a:xfrm>
              <a:off x="4302126" y="1662113"/>
              <a:ext cx="1468437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2">
              <a:extLst>
                <a:ext uri="{FF2B5EF4-FFF2-40B4-BE49-F238E27FC236}">
                  <a16:creationId xmlns:a16="http://schemas.microsoft.com/office/drawing/2014/main" id="{CDDFE961-0B39-4B4C-93F5-8188F8BEF50F}"/>
                </a:ext>
              </a:extLst>
            </p:cNvPr>
            <p:cNvSpPr/>
            <p:nvPr/>
          </p:nvSpPr>
          <p:spPr>
            <a:xfrm>
              <a:off x="5630862" y="2033588"/>
              <a:ext cx="1931988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3">
              <a:extLst>
                <a:ext uri="{FF2B5EF4-FFF2-40B4-BE49-F238E27FC236}">
                  <a16:creationId xmlns:a16="http://schemas.microsoft.com/office/drawing/2014/main" id="{4CD3072E-E236-4EF5-87E0-B30822C28CFD}"/>
                </a:ext>
              </a:extLst>
            </p:cNvPr>
            <p:cNvSpPr/>
            <p:nvPr/>
          </p:nvSpPr>
          <p:spPr>
            <a:xfrm>
              <a:off x="5059362" y="31813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4">
              <a:extLst>
                <a:ext uri="{FF2B5EF4-FFF2-40B4-BE49-F238E27FC236}">
                  <a16:creationId xmlns:a16="http://schemas.microsoft.com/office/drawing/2014/main" id="{138E65DB-8C3E-4E36-954A-377F26CFFB3F}"/>
                </a:ext>
              </a:extLst>
            </p:cNvPr>
            <p:cNvSpPr/>
            <p:nvPr/>
          </p:nvSpPr>
          <p:spPr>
            <a:xfrm>
              <a:off x="4468813" y="40687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5">
              <a:extLst>
                <a:ext uri="{FF2B5EF4-FFF2-40B4-BE49-F238E27FC236}">
                  <a16:creationId xmlns:a16="http://schemas.microsoft.com/office/drawing/2014/main" id="{F8AA149B-003C-4DC4-B914-49EE23F03E77}"/>
                </a:ext>
              </a:extLst>
            </p:cNvPr>
            <p:cNvSpPr/>
            <p:nvPr/>
          </p:nvSpPr>
          <p:spPr>
            <a:xfrm>
              <a:off x="4616451" y="39020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6">
              <a:extLst>
                <a:ext uri="{FF2B5EF4-FFF2-40B4-BE49-F238E27FC236}">
                  <a16:creationId xmlns:a16="http://schemas.microsoft.com/office/drawing/2014/main" id="{54749371-7E56-4067-A8D5-D787DB9B4459}"/>
                </a:ext>
              </a:extLst>
            </p:cNvPr>
            <p:cNvSpPr/>
            <p:nvPr/>
          </p:nvSpPr>
          <p:spPr>
            <a:xfrm>
              <a:off x="6332537" y="5624513"/>
              <a:ext cx="430213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7">
              <a:extLst>
                <a:ext uri="{FF2B5EF4-FFF2-40B4-BE49-F238E27FC236}">
                  <a16:creationId xmlns:a16="http://schemas.microsoft.com/office/drawing/2014/main" id="{0D3821EF-F205-4830-9A23-743D39835D2D}"/>
                </a:ext>
              </a:extLst>
            </p:cNvPr>
            <p:cNvSpPr/>
            <p:nvPr/>
          </p:nvSpPr>
          <p:spPr>
            <a:xfrm>
              <a:off x="4856163" y="4676775"/>
              <a:ext cx="2011363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8">
              <a:extLst>
                <a:ext uri="{FF2B5EF4-FFF2-40B4-BE49-F238E27FC236}">
                  <a16:creationId xmlns:a16="http://schemas.microsoft.com/office/drawing/2014/main" id="{6C12F61C-2968-4B86-8BA9-FACC9AB48948}"/>
                </a:ext>
              </a:extLst>
            </p:cNvPr>
            <p:cNvSpPr/>
            <p:nvPr/>
          </p:nvSpPr>
          <p:spPr>
            <a:xfrm>
              <a:off x="5295900" y="4200525"/>
              <a:ext cx="293687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F174BA1F-327D-4AB7-BDDA-038D5A6988D1}"/>
                </a:ext>
              </a:extLst>
            </p:cNvPr>
            <p:cNvSpPr/>
            <p:nvPr/>
          </p:nvSpPr>
          <p:spPr>
            <a:xfrm>
              <a:off x="5973762" y="41433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8563DE87-EA63-4A71-BD3A-0F31EAD435AE}"/>
              </a:ext>
            </a:extLst>
          </p:cNvPr>
          <p:cNvGrpSpPr>
            <a:grpSpLocks/>
          </p:cNvGrpSpPr>
          <p:nvPr/>
        </p:nvGrpSpPr>
        <p:grpSpPr bwMode="auto">
          <a:xfrm>
            <a:off x="2387600" y="1509713"/>
            <a:ext cx="5038725" cy="4548187"/>
            <a:chOff x="2535238" y="1662113"/>
            <a:chExt cx="5038725" cy="4548187"/>
          </a:xfrm>
        </p:grpSpPr>
        <p:sp>
          <p:nvSpPr>
            <p:cNvPr id="84" name="フリーフォーム 54">
              <a:extLst>
                <a:ext uri="{FF2B5EF4-FFF2-40B4-BE49-F238E27FC236}">
                  <a16:creationId xmlns:a16="http://schemas.microsoft.com/office/drawing/2014/main" id="{1FBC62EB-E48A-4C36-88DA-31C7BF9DFEA0}"/>
                </a:ext>
              </a:extLst>
            </p:cNvPr>
            <p:cNvSpPr/>
            <p:nvPr/>
          </p:nvSpPr>
          <p:spPr>
            <a:xfrm>
              <a:off x="3119438" y="18526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55">
              <a:extLst>
                <a:ext uri="{FF2B5EF4-FFF2-40B4-BE49-F238E27FC236}">
                  <a16:creationId xmlns:a16="http://schemas.microsoft.com/office/drawing/2014/main" id="{6C975EC7-DE91-4FF4-A25F-966F55F604DB}"/>
                </a:ext>
              </a:extLst>
            </p:cNvPr>
            <p:cNvSpPr/>
            <p:nvPr/>
          </p:nvSpPr>
          <p:spPr>
            <a:xfrm>
              <a:off x="2535238" y="2620963"/>
              <a:ext cx="2084388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56">
              <a:extLst>
                <a:ext uri="{FF2B5EF4-FFF2-40B4-BE49-F238E27FC236}">
                  <a16:creationId xmlns:a16="http://schemas.microsoft.com/office/drawing/2014/main" id="{3F7631B9-8095-4BA4-AA34-5993C5847D22}"/>
                </a:ext>
              </a:extLst>
            </p:cNvPr>
            <p:cNvSpPr/>
            <p:nvPr/>
          </p:nvSpPr>
          <p:spPr>
            <a:xfrm>
              <a:off x="3019426" y="3408363"/>
              <a:ext cx="1125537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57">
              <a:extLst>
                <a:ext uri="{FF2B5EF4-FFF2-40B4-BE49-F238E27FC236}">
                  <a16:creationId xmlns:a16="http://schemas.microsoft.com/office/drawing/2014/main" id="{375A586D-CEBA-43F2-AC11-A8B8756CC3AE}"/>
                </a:ext>
              </a:extLst>
            </p:cNvPr>
            <p:cNvSpPr/>
            <p:nvPr/>
          </p:nvSpPr>
          <p:spPr>
            <a:xfrm>
              <a:off x="3021013" y="41132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58">
              <a:extLst>
                <a:ext uri="{FF2B5EF4-FFF2-40B4-BE49-F238E27FC236}">
                  <a16:creationId xmlns:a16="http://schemas.microsoft.com/office/drawing/2014/main" id="{A7ACB7B9-7627-4BD1-A29D-77812CA25629}"/>
                </a:ext>
              </a:extLst>
            </p:cNvPr>
            <p:cNvSpPr/>
            <p:nvPr/>
          </p:nvSpPr>
          <p:spPr>
            <a:xfrm>
              <a:off x="2792413" y="49387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59">
              <a:extLst>
                <a:ext uri="{FF2B5EF4-FFF2-40B4-BE49-F238E27FC236}">
                  <a16:creationId xmlns:a16="http://schemas.microsoft.com/office/drawing/2014/main" id="{C6C98A1F-3CE0-4A00-B80C-E7CFE12C97AE}"/>
                </a:ext>
              </a:extLst>
            </p:cNvPr>
            <p:cNvSpPr/>
            <p:nvPr/>
          </p:nvSpPr>
          <p:spPr>
            <a:xfrm>
              <a:off x="3065463" y="47529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60">
              <a:extLst>
                <a:ext uri="{FF2B5EF4-FFF2-40B4-BE49-F238E27FC236}">
                  <a16:creationId xmlns:a16="http://schemas.microsoft.com/office/drawing/2014/main" id="{73FD9A83-0A6B-41C3-9FAB-176D25810B97}"/>
                </a:ext>
              </a:extLst>
            </p:cNvPr>
            <p:cNvSpPr/>
            <p:nvPr/>
          </p:nvSpPr>
          <p:spPr>
            <a:xfrm>
              <a:off x="3325813" y="5553075"/>
              <a:ext cx="769938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61">
              <a:extLst>
                <a:ext uri="{FF2B5EF4-FFF2-40B4-BE49-F238E27FC236}">
                  <a16:creationId xmlns:a16="http://schemas.microsoft.com/office/drawing/2014/main" id="{64860351-105F-45DB-B87D-06100A364799}"/>
                </a:ext>
              </a:extLst>
            </p:cNvPr>
            <p:cNvSpPr/>
            <p:nvPr/>
          </p:nvSpPr>
          <p:spPr>
            <a:xfrm>
              <a:off x="4302126" y="1662113"/>
              <a:ext cx="1468437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62">
              <a:extLst>
                <a:ext uri="{FF2B5EF4-FFF2-40B4-BE49-F238E27FC236}">
                  <a16:creationId xmlns:a16="http://schemas.microsoft.com/office/drawing/2014/main" id="{F455FA0A-2D3B-47EA-B788-98827096582E}"/>
                </a:ext>
              </a:extLst>
            </p:cNvPr>
            <p:cNvSpPr/>
            <p:nvPr/>
          </p:nvSpPr>
          <p:spPr>
            <a:xfrm>
              <a:off x="5630863" y="2033588"/>
              <a:ext cx="1931988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63">
              <a:extLst>
                <a:ext uri="{FF2B5EF4-FFF2-40B4-BE49-F238E27FC236}">
                  <a16:creationId xmlns:a16="http://schemas.microsoft.com/office/drawing/2014/main" id="{17663A01-A29D-4FF0-BAFC-12C150E31851}"/>
                </a:ext>
              </a:extLst>
            </p:cNvPr>
            <p:cNvSpPr/>
            <p:nvPr/>
          </p:nvSpPr>
          <p:spPr>
            <a:xfrm>
              <a:off x="5059363" y="31813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64">
              <a:extLst>
                <a:ext uri="{FF2B5EF4-FFF2-40B4-BE49-F238E27FC236}">
                  <a16:creationId xmlns:a16="http://schemas.microsoft.com/office/drawing/2014/main" id="{54B12A5A-8B3B-47F0-8958-5D4068D8747A}"/>
                </a:ext>
              </a:extLst>
            </p:cNvPr>
            <p:cNvSpPr/>
            <p:nvPr/>
          </p:nvSpPr>
          <p:spPr>
            <a:xfrm>
              <a:off x="4468813" y="40687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65">
              <a:extLst>
                <a:ext uri="{FF2B5EF4-FFF2-40B4-BE49-F238E27FC236}">
                  <a16:creationId xmlns:a16="http://schemas.microsoft.com/office/drawing/2014/main" id="{8FAD6CA2-AE7F-4965-B76F-CD16E0BF1B05}"/>
                </a:ext>
              </a:extLst>
            </p:cNvPr>
            <p:cNvSpPr/>
            <p:nvPr/>
          </p:nvSpPr>
          <p:spPr>
            <a:xfrm>
              <a:off x="4616451" y="39020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66">
              <a:extLst>
                <a:ext uri="{FF2B5EF4-FFF2-40B4-BE49-F238E27FC236}">
                  <a16:creationId xmlns:a16="http://schemas.microsoft.com/office/drawing/2014/main" id="{95FDFB84-5245-4739-B729-803912F85A43}"/>
                </a:ext>
              </a:extLst>
            </p:cNvPr>
            <p:cNvSpPr/>
            <p:nvPr/>
          </p:nvSpPr>
          <p:spPr>
            <a:xfrm>
              <a:off x="6332538" y="5624513"/>
              <a:ext cx="430213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67">
              <a:extLst>
                <a:ext uri="{FF2B5EF4-FFF2-40B4-BE49-F238E27FC236}">
                  <a16:creationId xmlns:a16="http://schemas.microsoft.com/office/drawing/2014/main" id="{4A91DA8F-677F-4476-8378-1703CF7DA06B}"/>
                </a:ext>
              </a:extLst>
            </p:cNvPr>
            <p:cNvSpPr/>
            <p:nvPr/>
          </p:nvSpPr>
          <p:spPr>
            <a:xfrm>
              <a:off x="4856163" y="4676775"/>
              <a:ext cx="2011363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68">
              <a:extLst>
                <a:ext uri="{FF2B5EF4-FFF2-40B4-BE49-F238E27FC236}">
                  <a16:creationId xmlns:a16="http://schemas.microsoft.com/office/drawing/2014/main" id="{EA47A61F-D7E9-4C68-8EB6-4CAD724E911B}"/>
                </a:ext>
              </a:extLst>
            </p:cNvPr>
            <p:cNvSpPr/>
            <p:nvPr/>
          </p:nvSpPr>
          <p:spPr>
            <a:xfrm>
              <a:off x="5295901" y="4200525"/>
              <a:ext cx="293687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69">
              <a:extLst>
                <a:ext uri="{FF2B5EF4-FFF2-40B4-BE49-F238E27FC236}">
                  <a16:creationId xmlns:a16="http://schemas.microsoft.com/office/drawing/2014/main" id="{2AA5B09C-8C72-44E0-AB6F-D1D21D05591A}"/>
                </a:ext>
              </a:extLst>
            </p:cNvPr>
            <p:cNvSpPr/>
            <p:nvPr/>
          </p:nvSpPr>
          <p:spPr>
            <a:xfrm>
              <a:off x="5973763" y="41433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494645" name="グループ化 99">
              <a:extLst>
                <a:ext uri="{FF2B5EF4-FFF2-40B4-BE49-F238E27FC236}">
                  <a16:creationId xmlns:a16="http://schemas.microsoft.com/office/drawing/2014/main" id="{2054A2D2-2254-479D-9248-D959D0AA2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6350" y="1662113"/>
              <a:ext cx="5027613" cy="4548187"/>
              <a:chOff x="2535238" y="1662113"/>
              <a:chExt cx="5027612" cy="4548187"/>
            </a:xfrm>
          </p:grpSpPr>
          <p:sp>
            <p:nvSpPr>
              <p:cNvPr id="101" name="フリーフォーム 54">
                <a:extLst>
                  <a:ext uri="{FF2B5EF4-FFF2-40B4-BE49-F238E27FC236}">
                    <a16:creationId xmlns:a16="http://schemas.microsoft.com/office/drawing/2014/main" id="{2B870134-EE84-4D10-850B-2D89A70E589F}"/>
                  </a:ext>
                </a:extLst>
              </p:cNvPr>
              <p:cNvSpPr/>
              <p:nvPr/>
            </p:nvSpPr>
            <p:spPr>
              <a:xfrm>
                <a:off x="3119439" y="1852613"/>
                <a:ext cx="1044575" cy="479425"/>
              </a:xfrm>
              <a:custGeom>
                <a:avLst/>
                <a:gdLst>
                  <a:gd name="connsiteX0" fmla="*/ 631031 w 1045368"/>
                  <a:gd name="connsiteY0" fmla="*/ 150018 h 478631"/>
                  <a:gd name="connsiteX1" fmla="*/ 511968 w 1045368"/>
                  <a:gd name="connsiteY1" fmla="*/ 119062 h 478631"/>
                  <a:gd name="connsiteX2" fmla="*/ 407193 w 1045368"/>
                  <a:gd name="connsiteY2" fmla="*/ 95250 h 478631"/>
                  <a:gd name="connsiteX3" fmla="*/ 285750 w 1045368"/>
                  <a:gd name="connsiteY3" fmla="*/ 64293 h 478631"/>
                  <a:gd name="connsiteX4" fmla="*/ 159543 w 1045368"/>
                  <a:gd name="connsiteY4" fmla="*/ 35718 h 478631"/>
                  <a:gd name="connsiteX5" fmla="*/ 76200 w 1045368"/>
                  <a:gd name="connsiteY5" fmla="*/ 14287 h 478631"/>
                  <a:gd name="connsiteX6" fmla="*/ 52387 w 1045368"/>
                  <a:gd name="connsiteY6" fmla="*/ 7143 h 478631"/>
                  <a:gd name="connsiteX7" fmla="*/ 33337 w 1045368"/>
                  <a:gd name="connsiteY7" fmla="*/ 0 h 478631"/>
                  <a:gd name="connsiteX8" fmla="*/ 16668 w 1045368"/>
                  <a:gd name="connsiteY8" fmla="*/ 0 h 478631"/>
                  <a:gd name="connsiteX9" fmla="*/ 7143 w 1045368"/>
                  <a:gd name="connsiteY9" fmla="*/ 0 h 478631"/>
                  <a:gd name="connsiteX10" fmla="*/ 2381 w 1045368"/>
                  <a:gd name="connsiteY10" fmla="*/ 4762 h 478631"/>
                  <a:gd name="connsiteX11" fmla="*/ 0 w 1045368"/>
                  <a:gd name="connsiteY11" fmla="*/ 14287 h 478631"/>
                  <a:gd name="connsiteX12" fmla="*/ 4762 w 1045368"/>
                  <a:gd name="connsiteY12" fmla="*/ 33337 h 478631"/>
                  <a:gd name="connsiteX13" fmla="*/ 9525 w 1045368"/>
                  <a:gd name="connsiteY13" fmla="*/ 50006 h 478631"/>
                  <a:gd name="connsiteX14" fmla="*/ 23812 w 1045368"/>
                  <a:gd name="connsiteY14" fmla="*/ 64293 h 478631"/>
                  <a:gd name="connsiteX15" fmla="*/ 54768 w 1045368"/>
                  <a:gd name="connsiteY15" fmla="*/ 88106 h 478631"/>
                  <a:gd name="connsiteX16" fmla="*/ 121443 w 1045368"/>
                  <a:gd name="connsiteY16" fmla="*/ 138112 h 478631"/>
                  <a:gd name="connsiteX17" fmla="*/ 176212 w 1045368"/>
                  <a:gd name="connsiteY17" fmla="*/ 176212 h 478631"/>
                  <a:gd name="connsiteX18" fmla="*/ 221456 w 1045368"/>
                  <a:gd name="connsiteY18" fmla="*/ 204787 h 478631"/>
                  <a:gd name="connsiteX19" fmla="*/ 288131 w 1045368"/>
                  <a:gd name="connsiteY19" fmla="*/ 245268 h 478631"/>
                  <a:gd name="connsiteX20" fmla="*/ 345281 w 1045368"/>
                  <a:gd name="connsiteY20" fmla="*/ 278606 h 478631"/>
                  <a:gd name="connsiteX21" fmla="*/ 404812 w 1045368"/>
                  <a:gd name="connsiteY21" fmla="*/ 309562 h 478631"/>
                  <a:gd name="connsiteX22" fmla="*/ 492918 w 1045368"/>
                  <a:gd name="connsiteY22" fmla="*/ 350043 h 478631"/>
                  <a:gd name="connsiteX23" fmla="*/ 559593 w 1045368"/>
                  <a:gd name="connsiteY23" fmla="*/ 376237 h 478631"/>
                  <a:gd name="connsiteX24" fmla="*/ 671512 w 1045368"/>
                  <a:gd name="connsiteY24" fmla="*/ 416718 h 478631"/>
                  <a:gd name="connsiteX25" fmla="*/ 771525 w 1045368"/>
                  <a:gd name="connsiteY25" fmla="*/ 445293 h 478631"/>
                  <a:gd name="connsiteX26" fmla="*/ 850106 w 1045368"/>
                  <a:gd name="connsiteY26" fmla="*/ 466725 h 478631"/>
                  <a:gd name="connsiteX27" fmla="*/ 895350 w 1045368"/>
                  <a:gd name="connsiteY27" fmla="*/ 476250 h 478631"/>
                  <a:gd name="connsiteX28" fmla="*/ 928687 w 1045368"/>
                  <a:gd name="connsiteY28" fmla="*/ 478631 h 478631"/>
                  <a:gd name="connsiteX29" fmla="*/ 952500 w 1045368"/>
                  <a:gd name="connsiteY29" fmla="*/ 471487 h 478631"/>
                  <a:gd name="connsiteX30" fmla="*/ 992981 w 1045368"/>
                  <a:gd name="connsiteY30" fmla="*/ 457200 h 478631"/>
                  <a:gd name="connsiteX31" fmla="*/ 1012031 w 1045368"/>
                  <a:gd name="connsiteY31" fmla="*/ 447675 h 478631"/>
                  <a:gd name="connsiteX32" fmla="*/ 1028700 w 1045368"/>
                  <a:gd name="connsiteY32" fmla="*/ 431006 h 478631"/>
                  <a:gd name="connsiteX33" fmla="*/ 1038225 w 1045368"/>
                  <a:gd name="connsiteY33" fmla="*/ 414337 h 478631"/>
                  <a:gd name="connsiteX34" fmla="*/ 1042987 w 1045368"/>
                  <a:gd name="connsiteY34" fmla="*/ 390525 h 478631"/>
                  <a:gd name="connsiteX35" fmla="*/ 1045368 w 1045368"/>
                  <a:gd name="connsiteY35" fmla="*/ 369093 h 478631"/>
                  <a:gd name="connsiteX36" fmla="*/ 1045368 w 1045368"/>
                  <a:gd name="connsiteY36" fmla="*/ 352425 h 478631"/>
                  <a:gd name="connsiteX37" fmla="*/ 1040606 w 1045368"/>
                  <a:gd name="connsiteY37" fmla="*/ 323850 h 478631"/>
                  <a:gd name="connsiteX38" fmla="*/ 1033462 w 1045368"/>
                  <a:gd name="connsiteY38" fmla="*/ 302418 h 478631"/>
                  <a:gd name="connsiteX39" fmla="*/ 1019175 w 1045368"/>
                  <a:gd name="connsiteY39" fmla="*/ 278606 h 478631"/>
                  <a:gd name="connsiteX40" fmla="*/ 997743 w 1045368"/>
                  <a:gd name="connsiteY40" fmla="*/ 254793 h 478631"/>
                  <a:gd name="connsiteX41" fmla="*/ 985837 w 1045368"/>
                  <a:gd name="connsiteY41" fmla="*/ 242887 h 478631"/>
                  <a:gd name="connsiteX42" fmla="*/ 969168 w 1045368"/>
                  <a:gd name="connsiteY42" fmla="*/ 233362 h 478631"/>
                  <a:gd name="connsiteX43" fmla="*/ 885825 w 1045368"/>
                  <a:gd name="connsiteY43" fmla="*/ 211931 h 478631"/>
                  <a:gd name="connsiteX44" fmla="*/ 631031 w 1045368"/>
                  <a:gd name="connsiteY44" fmla="*/ 150018 h 47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45368" h="478631">
                    <a:moveTo>
                      <a:pt x="631031" y="150018"/>
                    </a:moveTo>
                    <a:lnTo>
                      <a:pt x="511968" y="119062"/>
                    </a:lnTo>
                    <a:lnTo>
                      <a:pt x="407193" y="95250"/>
                    </a:lnTo>
                    <a:lnTo>
                      <a:pt x="285750" y="64293"/>
                    </a:lnTo>
                    <a:lnTo>
                      <a:pt x="159543" y="35718"/>
                    </a:lnTo>
                    <a:lnTo>
                      <a:pt x="76200" y="14287"/>
                    </a:lnTo>
                    <a:lnTo>
                      <a:pt x="52387" y="7143"/>
                    </a:lnTo>
                    <a:lnTo>
                      <a:pt x="33337" y="0"/>
                    </a:lnTo>
                    <a:lnTo>
                      <a:pt x="16668" y="0"/>
                    </a:lnTo>
                    <a:lnTo>
                      <a:pt x="7143" y="0"/>
                    </a:lnTo>
                    <a:lnTo>
                      <a:pt x="2381" y="4762"/>
                    </a:lnTo>
                    <a:lnTo>
                      <a:pt x="0" y="14287"/>
                    </a:lnTo>
                    <a:lnTo>
                      <a:pt x="4762" y="33337"/>
                    </a:lnTo>
                    <a:lnTo>
                      <a:pt x="9525" y="50006"/>
                    </a:lnTo>
                    <a:lnTo>
                      <a:pt x="23812" y="64293"/>
                    </a:lnTo>
                    <a:lnTo>
                      <a:pt x="54768" y="88106"/>
                    </a:lnTo>
                    <a:lnTo>
                      <a:pt x="121443" y="138112"/>
                    </a:lnTo>
                    <a:lnTo>
                      <a:pt x="176212" y="176212"/>
                    </a:lnTo>
                    <a:lnTo>
                      <a:pt x="221456" y="204787"/>
                    </a:lnTo>
                    <a:lnTo>
                      <a:pt x="288131" y="245268"/>
                    </a:lnTo>
                    <a:lnTo>
                      <a:pt x="345281" y="278606"/>
                    </a:lnTo>
                    <a:lnTo>
                      <a:pt x="404812" y="309562"/>
                    </a:lnTo>
                    <a:lnTo>
                      <a:pt x="492918" y="350043"/>
                    </a:lnTo>
                    <a:lnTo>
                      <a:pt x="559593" y="376237"/>
                    </a:lnTo>
                    <a:lnTo>
                      <a:pt x="671512" y="416718"/>
                    </a:lnTo>
                    <a:lnTo>
                      <a:pt x="771525" y="445293"/>
                    </a:lnTo>
                    <a:lnTo>
                      <a:pt x="850106" y="466725"/>
                    </a:lnTo>
                    <a:lnTo>
                      <a:pt x="895350" y="476250"/>
                    </a:lnTo>
                    <a:lnTo>
                      <a:pt x="928687" y="478631"/>
                    </a:lnTo>
                    <a:lnTo>
                      <a:pt x="952500" y="471487"/>
                    </a:lnTo>
                    <a:lnTo>
                      <a:pt x="992981" y="457200"/>
                    </a:lnTo>
                    <a:lnTo>
                      <a:pt x="1012031" y="447675"/>
                    </a:lnTo>
                    <a:lnTo>
                      <a:pt x="1028700" y="431006"/>
                    </a:lnTo>
                    <a:lnTo>
                      <a:pt x="1038225" y="414337"/>
                    </a:lnTo>
                    <a:lnTo>
                      <a:pt x="1042987" y="390525"/>
                    </a:lnTo>
                    <a:lnTo>
                      <a:pt x="1045368" y="369093"/>
                    </a:lnTo>
                    <a:lnTo>
                      <a:pt x="1045368" y="352425"/>
                    </a:lnTo>
                    <a:lnTo>
                      <a:pt x="1040606" y="323850"/>
                    </a:lnTo>
                    <a:lnTo>
                      <a:pt x="1033462" y="302418"/>
                    </a:lnTo>
                    <a:lnTo>
                      <a:pt x="1019175" y="278606"/>
                    </a:lnTo>
                    <a:lnTo>
                      <a:pt x="997743" y="254793"/>
                    </a:lnTo>
                    <a:lnTo>
                      <a:pt x="985837" y="242887"/>
                    </a:lnTo>
                    <a:lnTo>
                      <a:pt x="969168" y="233362"/>
                    </a:lnTo>
                    <a:lnTo>
                      <a:pt x="885825" y="211931"/>
                    </a:lnTo>
                    <a:lnTo>
                      <a:pt x="631031" y="150018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2" name="フリーフォーム 55">
                <a:extLst>
                  <a:ext uri="{FF2B5EF4-FFF2-40B4-BE49-F238E27FC236}">
                    <a16:creationId xmlns:a16="http://schemas.microsoft.com/office/drawing/2014/main" id="{29E9BA26-F411-4073-B711-46809261DBF3}"/>
                  </a:ext>
                </a:extLst>
              </p:cNvPr>
              <p:cNvSpPr/>
              <p:nvPr/>
            </p:nvSpPr>
            <p:spPr>
              <a:xfrm>
                <a:off x="2535239" y="2620963"/>
                <a:ext cx="2084387" cy="539750"/>
              </a:xfrm>
              <a:custGeom>
                <a:avLst/>
                <a:gdLst>
                  <a:gd name="connsiteX0" fmla="*/ 976313 w 2083594"/>
                  <a:gd name="connsiteY0" fmla="*/ 411957 h 538163"/>
                  <a:gd name="connsiteX1" fmla="*/ 1069182 w 2083594"/>
                  <a:gd name="connsiteY1" fmla="*/ 388144 h 538163"/>
                  <a:gd name="connsiteX2" fmla="*/ 1216819 w 2083594"/>
                  <a:gd name="connsiteY2" fmla="*/ 352425 h 538163"/>
                  <a:gd name="connsiteX3" fmla="*/ 1364457 w 2083594"/>
                  <a:gd name="connsiteY3" fmla="*/ 321469 h 538163"/>
                  <a:gd name="connsiteX4" fmla="*/ 1502569 w 2083594"/>
                  <a:gd name="connsiteY4" fmla="*/ 295275 h 538163"/>
                  <a:gd name="connsiteX5" fmla="*/ 1614488 w 2083594"/>
                  <a:gd name="connsiteY5" fmla="*/ 273844 h 538163"/>
                  <a:gd name="connsiteX6" fmla="*/ 1666875 w 2083594"/>
                  <a:gd name="connsiteY6" fmla="*/ 266700 h 538163"/>
                  <a:gd name="connsiteX7" fmla="*/ 1724025 w 2083594"/>
                  <a:gd name="connsiteY7" fmla="*/ 259557 h 538163"/>
                  <a:gd name="connsiteX8" fmla="*/ 1821657 w 2083594"/>
                  <a:gd name="connsiteY8" fmla="*/ 250032 h 538163"/>
                  <a:gd name="connsiteX9" fmla="*/ 1928813 w 2083594"/>
                  <a:gd name="connsiteY9" fmla="*/ 245269 h 538163"/>
                  <a:gd name="connsiteX10" fmla="*/ 1971675 w 2083594"/>
                  <a:gd name="connsiteY10" fmla="*/ 242888 h 538163"/>
                  <a:gd name="connsiteX11" fmla="*/ 2021682 w 2083594"/>
                  <a:gd name="connsiteY11" fmla="*/ 230982 h 538163"/>
                  <a:gd name="connsiteX12" fmla="*/ 2057400 w 2083594"/>
                  <a:gd name="connsiteY12" fmla="*/ 214313 h 538163"/>
                  <a:gd name="connsiteX13" fmla="*/ 2074069 w 2083594"/>
                  <a:gd name="connsiteY13" fmla="*/ 200025 h 538163"/>
                  <a:gd name="connsiteX14" fmla="*/ 2081213 w 2083594"/>
                  <a:gd name="connsiteY14" fmla="*/ 183357 h 538163"/>
                  <a:gd name="connsiteX15" fmla="*/ 2083594 w 2083594"/>
                  <a:gd name="connsiteY15" fmla="*/ 166688 h 538163"/>
                  <a:gd name="connsiteX16" fmla="*/ 2078832 w 2083594"/>
                  <a:gd name="connsiteY16" fmla="*/ 150019 h 538163"/>
                  <a:gd name="connsiteX17" fmla="*/ 2069307 w 2083594"/>
                  <a:gd name="connsiteY17" fmla="*/ 130969 h 538163"/>
                  <a:gd name="connsiteX18" fmla="*/ 2055019 w 2083594"/>
                  <a:gd name="connsiteY18" fmla="*/ 116682 h 538163"/>
                  <a:gd name="connsiteX19" fmla="*/ 2033588 w 2083594"/>
                  <a:gd name="connsiteY19" fmla="*/ 95250 h 538163"/>
                  <a:gd name="connsiteX20" fmla="*/ 2002632 w 2083594"/>
                  <a:gd name="connsiteY20" fmla="*/ 78582 h 538163"/>
                  <a:gd name="connsiteX21" fmla="*/ 1957388 w 2083594"/>
                  <a:gd name="connsiteY21" fmla="*/ 54769 h 538163"/>
                  <a:gd name="connsiteX22" fmla="*/ 1900238 w 2083594"/>
                  <a:gd name="connsiteY22" fmla="*/ 35719 h 538163"/>
                  <a:gd name="connsiteX23" fmla="*/ 1824038 w 2083594"/>
                  <a:gd name="connsiteY23" fmla="*/ 14288 h 538163"/>
                  <a:gd name="connsiteX24" fmla="*/ 1769269 w 2083594"/>
                  <a:gd name="connsiteY24" fmla="*/ 0 h 538163"/>
                  <a:gd name="connsiteX25" fmla="*/ 1747838 w 2083594"/>
                  <a:gd name="connsiteY25" fmla="*/ 2382 h 538163"/>
                  <a:gd name="connsiteX26" fmla="*/ 1712119 w 2083594"/>
                  <a:gd name="connsiteY26" fmla="*/ 9525 h 538163"/>
                  <a:gd name="connsiteX27" fmla="*/ 1643063 w 2083594"/>
                  <a:gd name="connsiteY27" fmla="*/ 38100 h 538163"/>
                  <a:gd name="connsiteX28" fmla="*/ 1559719 w 2083594"/>
                  <a:gd name="connsiteY28" fmla="*/ 76200 h 538163"/>
                  <a:gd name="connsiteX29" fmla="*/ 1493044 w 2083594"/>
                  <a:gd name="connsiteY29" fmla="*/ 109538 h 538163"/>
                  <a:gd name="connsiteX30" fmla="*/ 1457325 w 2083594"/>
                  <a:gd name="connsiteY30" fmla="*/ 119063 h 538163"/>
                  <a:gd name="connsiteX31" fmla="*/ 1326357 w 2083594"/>
                  <a:gd name="connsiteY31" fmla="*/ 152400 h 538163"/>
                  <a:gd name="connsiteX32" fmla="*/ 1157288 w 2083594"/>
                  <a:gd name="connsiteY32" fmla="*/ 192882 h 538163"/>
                  <a:gd name="connsiteX33" fmla="*/ 983457 w 2083594"/>
                  <a:gd name="connsiteY33" fmla="*/ 228600 h 538163"/>
                  <a:gd name="connsiteX34" fmla="*/ 864394 w 2083594"/>
                  <a:gd name="connsiteY34" fmla="*/ 250032 h 538163"/>
                  <a:gd name="connsiteX35" fmla="*/ 738188 w 2083594"/>
                  <a:gd name="connsiteY35" fmla="*/ 271463 h 538163"/>
                  <a:gd name="connsiteX36" fmla="*/ 645319 w 2083594"/>
                  <a:gd name="connsiteY36" fmla="*/ 283369 h 538163"/>
                  <a:gd name="connsiteX37" fmla="*/ 578644 w 2083594"/>
                  <a:gd name="connsiteY37" fmla="*/ 288132 h 538163"/>
                  <a:gd name="connsiteX38" fmla="*/ 495300 w 2083594"/>
                  <a:gd name="connsiteY38" fmla="*/ 290513 h 538163"/>
                  <a:gd name="connsiteX39" fmla="*/ 454819 w 2083594"/>
                  <a:gd name="connsiteY39" fmla="*/ 290513 h 538163"/>
                  <a:gd name="connsiteX40" fmla="*/ 392907 w 2083594"/>
                  <a:gd name="connsiteY40" fmla="*/ 285750 h 538163"/>
                  <a:gd name="connsiteX41" fmla="*/ 311944 w 2083594"/>
                  <a:gd name="connsiteY41" fmla="*/ 276225 h 538163"/>
                  <a:gd name="connsiteX42" fmla="*/ 257175 w 2083594"/>
                  <a:gd name="connsiteY42" fmla="*/ 264319 h 538163"/>
                  <a:gd name="connsiteX43" fmla="*/ 209550 w 2083594"/>
                  <a:gd name="connsiteY43" fmla="*/ 252413 h 538163"/>
                  <a:gd name="connsiteX44" fmla="*/ 164307 w 2083594"/>
                  <a:gd name="connsiteY44" fmla="*/ 235744 h 538163"/>
                  <a:gd name="connsiteX45" fmla="*/ 130969 w 2083594"/>
                  <a:gd name="connsiteY45" fmla="*/ 221457 h 538163"/>
                  <a:gd name="connsiteX46" fmla="*/ 95250 w 2083594"/>
                  <a:gd name="connsiteY46" fmla="*/ 200025 h 538163"/>
                  <a:gd name="connsiteX47" fmla="*/ 71438 w 2083594"/>
                  <a:gd name="connsiteY47" fmla="*/ 183357 h 538163"/>
                  <a:gd name="connsiteX48" fmla="*/ 42863 w 2083594"/>
                  <a:gd name="connsiteY48" fmla="*/ 169069 h 538163"/>
                  <a:gd name="connsiteX49" fmla="*/ 16669 w 2083594"/>
                  <a:gd name="connsiteY49" fmla="*/ 161925 h 538163"/>
                  <a:gd name="connsiteX50" fmla="*/ 4763 w 2083594"/>
                  <a:gd name="connsiteY50" fmla="*/ 164307 h 538163"/>
                  <a:gd name="connsiteX51" fmla="*/ 0 w 2083594"/>
                  <a:gd name="connsiteY51" fmla="*/ 178594 h 538163"/>
                  <a:gd name="connsiteX52" fmla="*/ 4763 w 2083594"/>
                  <a:gd name="connsiteY52" fmla="*/ 200025 h 538163"/>
                  <a:gd name="connsiteX53" fmla="*/ 19050 w 2083594"/>
                  <a:gd name="connsiteY53" fmla="*/ 226219 h 538163"/>
                  <a:gd name="connsiteX54" fmla="*/ 54769 w 2083594"/>
                  <a:gd name="connsiteY54" fmla="*/ 261938 h 538163"/>
                  <a:gd name="connsiteX55" fmla="*/ 121444 w 2083594"/>
                  <a:gd name="connsiteY55" fmla="*/ 323850 h 538163"/>
                  <a:gd name="connsiteX56" fmla="*/ 197644 w 2083594"/>
                  <a:gd name="connsiteY56" fmla="*/ 388144 h 538163"/>
                  <a:gd name="connsiteX57" fmla="*/ 259557 w 2083594"/>
                  <a:gd name="connsiteY57" fmla="*/ 435769 h 538163"/>
                  <a:gd name="connsiteX58" fmla="*/ 319088 w 2083594"/>
                  <a:gd name="connsiteY58" fmla="*/ 476250 h 538163"/>
                  <a:gd name="connsiteX59" fmla="*/ 359569 w 2083594"/>
                  <a:gd name="connsiteY59" fmla="*/ 500063 h 538163"/>
                  <a:gd name="connsiteX60" fmla="*/ 409575 w 2083594"/>
                  <a:gd name="connsiteY60" fmla="*/ 521494 h 538163"/>
                  <a:gd name="connsiteX61" fmla="*/ 447675 w 2083594"/>
                  <a:gd name="connsiteY61" fmla="*/ 533400 h 538163"/>
                  <a:gd name="connsiteX62" fmla="*/ 481013 w 2083594"/>
                  <a:gd name="connsiteY62" fmla="*/ 538163 h 538163"/>
                  <a:gd name="connsiteX63" fmla="*/ 509588 w 2083594"/>
                  <a:gd name="connsiteY63" fmla="*/ 533400 h 538163"/>
                  <a:gd name="connsiteX64" fmla="*/ 664369 w 2083594"/>
                  <a:gd name="connsiteY64" fmla="*/ 497682 h 538163"/>
                  <a:gd name="connsiteX65" fmla="*/ 857250 w 2083594"/>
                  <a:gd name="connsiteY65" fmla="*/ 445294 h 538163"/>
                  <a:gd name="connsiteX66" fmla="*/ 976313 w 2083594"/>
                  <a:gd name="connsiteY66" fmla="*/ 411957 h 538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083594" h="538163">
                    <a:moveTo>
                      <a:pt x="976313" y="411957"/>
                    </a:moveTo>
                    <a:lnTo>
                      <a:pt x="1069182" y="388144"/>
                    </a:lnTo>
                    <a:lnTo>
                      <a:pt x="1216819" y="352425"/>
                    </a:lnTo>
                    <a:lnTo>
                      <a:pt x="1364457" y="321469"/>
                    </a:lnTo>
                    <a:lnTo>
                      <a:pt x="1502569" y="295275"/>
                    </a:lnTo>
                    <a:lnTo>
                      <a:pt x="1614488" y="273844"/>
                    </a:lnTo>
                    <a:lnTo>
                      <a:pt x="1666875" y="266700"/>
                    </a:lnTo>
                    <a:lnTo>
                      <a:pt x="1724025" y="259557"/>
                    </a:lnTo>
                    <a:lnTo>
                      <a:pt x="1821657" y="250032"/>
                    </a:lnTo>
                    <a:lnTo>
                      <a:pt x="1928813" y="245269"/>
                    </a:lnTo>
                    <a:lnTo>
                      <a:pt x="1971675" y="242888"/>
                    </a:lnTo>
                    <a:lnTo>
                      <a:pt x="2021682" y="230982"/>
                    </a:lnTo>
                    <a:lnTo>
                      <a:pt x="2057400" y="214313"/>
                    </a:lnTo>
                    <a:lnTo>
                      <a:pt x="2074069" y="200025"/>
                    </a:lnTo>
                    <a:lnTo>
                      <a:pt x="2081213" y="183357"/>
                    </a:lnTo>
                    <a:lnTo>
                      <a:pt x="2083594" y="166688"/>
                    </a:lnTo>
                    <a:lnTo>
                      <a:pt x="2078832" y="150019"/>
                    </a:lnTo>
                    <a:lnTo>
                      <a:pt x="2069307" y="130969"/>
                    </a:lnTo>
                    <a:lnTo>
                      <a:pt x="2055019" y="116682"/>
                    </a:lnTo>
                    <a:lnTo>
                      <a:pt x="2033588" y="95250"/>
                    </a:lnTo>
                    <a:lnTo>
                      <a:pt x="2002632" y="78582"/>
                    </a:lnTo>
                    <a:lnTo>
                      <a:pt x="1957388" y="54769"/>
                    </a:lnTo>
                    <a:lnTo>
                      <a:pt x="1900238" y="35719"/>
                    </a:lnTo>
                    <a:lnTo>
                      <a:pt x="1824038" y="14288"/>
                    </a:lnTo>
                    <a:lnTo>
                      <a:pt x="1769269" y="0"/>
                    </a:lnTo>
                    <a:lnTo>
                      <a:pt x="1747838" y="2382"/>
                    </a:lnTo>
                    <a:lnTo>
                      <a:pt x="1712119" y="9525"/>
                    </a:lnTo>
                    <a:lnTo>
                      <a:pt x="1643063" y="38100"/>
                    </a:lnTo>
                    <a:lnTo>
                      <a:pt x="1559719" y="76200"/>
                    </a:lnTo>
                    <a:lnTo>
                      <a:pt x="1493044" y="109538"/>
                    </a:lnTo>
                    <a:lnTo>
                      <a:pt x="1457325" y="119063"/>
                    </a:lnTo>
                    <a:lnTo>
                      <a:pt x="1326357" y="152400"/>
                    </a:lnTo>
                    <a:lnTo>
                      <a:pt x="1157288" y="192882"/>
                    </a:lnTo>
                    <a:lnTo>
                      <a:pt x="983457" y="228600"/>
                    </a:lnTo>
                    <a:lnTo>
                      <a:pt x="864394" y="250032"/>
                    </a:lnTo>
                    <a:lnTo>
                      <a:pt x="738188" y="271463"/>
                    </a:lnTo>
                    <a:lnTo>
                      <a:pt x="645319" y="283369"/>
                    </a:lnTo>
                    <a:lnTo>
                      <a:pt x="578644" y="288132"/>
                    </a:lnTo>
                    <a:lnTo>
                      <a:pt x="495300" y="290513"/>
                    </a:lnTo>
                    <a:lnTo>
                      <a:pt x="454819" y="290513"/>
                    </a:lnTo>
                    <a:lnTo>
                      <a:pt x="392907" y="285750"/>
                    </a:lnTo>
                    <a:lnTo>
                      <a:pt x="311944" y="276225"/>
                    </a:lnTo>
                    <a:lnTo>
                      <a:pt x="257175" y="264319"/>
                    </a:lnTo>
                    <a:lnTo>
                      <a:pt x="209550" y="252413"/>
                    </a:lnTo>
                    <a:lnTo>
                      <a:pt x="164307" y="235744"/>
                    </a:lnTo>
                    <a:lnTo>
                      <a:pt x="130969" y="221457"/>
                    </a:lnTo>
                    <a:lnTo>
                      <a:pt x="95250" y="200025"/>
                    </a:lnTo>
                    <a:lnTo>
                      <a:pt x="71438" y="183357"/>
                    </a:lnTo>
                    <a:lnTo>
                      <a:pt x="42863" y="169069"/>
                    </a:lnTo>
                    <a:lnTo>
                      <a:pt x="16669" y="161925"/>
                    </a:lnTo>
                    <a:lnTo>
                      <a:pt x="4763" y="164307"/>
                    </a:lnTo>
                    <a:lnTo>
                      <a:pt x="0" y="178594"/>
                    </a:lnTo>
                    <a:lnTo>
                      <a:pt x="4763" y="200025"/>
                    </a:lnTo>
                    <a:lnTo>
                      <a:pt x="19050" y="226219"/>
                    </a:lnTo>
                    <a:lnTo>
                      <a:pt x="54769" y="261938"/>
                    </a:lnTo>
                    <a:lnTo>
                      <a:pt x="121444" y="323850"/>
                    </a:lnTo>
                    <a:lnTo>
                      <a:pt x="197644" y="388144"/>
                    </a:lnTo>
                    <a:lnTo>
                      <a:pt x="259557" y="435769"/>
                    </a:lnTo>
                    <a:lnTo>
                      <a:pt x="319088" y="476250"/>
                    </a:lnTo>
                    <a:lnTo>
                      <a:pt x="359569" y="500063"/>
                    </a:lnTo>
                    <a:lnTo>
                      <a:pt x="409575" y="521494"/>
                    </a:lnTo>
                    <a:lnTo>
                      <a:pt x="447675" y="533400"/>
                    </a:lnTo>
                    <a:lnTo>
                      <a:pt x="481013" y="538163"/>
                    </a:lnTo>
                    <a:lnTo>
                      <a:pt x="509588" y="533400"/>
                    </a:lnTo>
                    <a:lnTo>
                      <a:pt x="664369" y="497682"/>
                    </a:lnTo>
                    <a:lnTo>
                      <a:pt x="857250" y="445294"/>
                    </a:lnTo>
                    <a:lnTo>
                      <a:pt x="976313" y="411957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3" name="フリーフォーム 56">
                <a:extLst>
                  <a:ext uri="{FF2B5EF4-FFF2-40B4-BE49-F238E27FC236}">
                    <a16:creationId xmlns:a16="http://schemas.microsoft.com/office/drawing/2014/main" id="{4DFA7A73-4CBD-4767-8CB7-C7C0CF519E4E}"/>
                  </a:ext>
                </a:extLst>
              </p:cNvPr>
              <p:cNvSpPr/>
              <p:nvPr/>
            </p:nvSpPr>
            <p:spPr>
              <a:xfrm>
                <a:off x="3019426" y="3408363"/>
                <a:ext cx="1125538" cy="374650"/>
              </a:xfrm>
              <a:custGeom>
                <a:avLst/>
                <a:gdLst>
                  <a:gd name="connsiteX0" fmla="*/ 635794 w 1126331"/>
                  <a:gd name="connsiteY0" fmla="*/ 311944 h 376237"/>
                  <a:gd name="connsiteX1" fmla="*/ 757238 w 1126331"/>
                  <a:gd name="connsiteY1" fmla="*/ 280987 h 376237"/>
                  <a:gd name="connsiteX2" fmla="*/ 878681 w 1126331"/>
                  <a:gd name="connsiteY2" fmla="*/ 247650 h 376237"/>
                  <a:gd name="connsiteX3" fmla="*/ 1014413 w 1126331"/>
                  <a:gd name="connsiteY3" fmla="*/ 207169 h 376237"/>
                  <a:gd name="connsiteX4" fmla="*/ 1088231 w 1126331"/>
                  <a:gd name="connsiteY4" fmla="*/ 178594 h 376237"/>
                  <a:gd name="connsiteX5" fmla="*/ 1104900 w 1126331"/>
                  <a:gd name="connsiteY5" fmla="*/ 166687 h 376237"/>
                  <a:gd name="connsiteX6" fmla="*/ 1119188 w 1126331"/>
                  <a:gd name="connsiteY6" fmla="*/ 142875 h 376237"/>
                  <a:gd name="connsiteX7" fmla="*/ 1123950 w 1126331"/>
                  <a:gd name="connsiteY7" fmla="*/ 123825 h 376237"/>
                  <a:gd name="connsiteX8" fmla="*/ 1126331 w 1126331"/>
                  <a:gd name="connsiteY8" fmla="*/ 104775 h 376237"/>
                  <a:gd name="connsiteX9" fmla="*/ 1119188 w 1126331"/>
                  <a:gd name="connsiteY9" fmla="*/ 80962 h 376237"/>
                  <a:gd name="connsiteX10" fmla="*/ 1109663 w 1126331"/>
                  <a:gd name="connsiteY10" fmla="*/ 64294 h 376237"/>
                  <a:gd name="connsiteX11" fmla="*/ 1085850 w 1126331"/>
                  <a:gd name="connsiteY11" fmla="*/ 45244 h 376237"/>
                  <a:gd name="connsiteX12" fmla="*/ 1040606 w 1126331"/>
                  <a:gd name="connsiteY12" fmla="*/ 23812 h 376237"/>
                  <a:gd name="connsiteX13" fmla="*/ 990600 w 1126331"/>
                  <a:gd name="connsiteY13" fmla="*/ 7144 h 376237"/>
                  <a:gd name="connsiteX14" fmla="*/ 938213 w 1126331"/>
                  <a:gd name="connsiteY14" fmla="*/ 0 h 376237"/>
                  <a:gd name="connsiteX15" fmla="*/ 881063 w 1126331"/>
                  <a:gd name="connsiteY15" fmla="*/ 0 h 376237"/>
                  <a:gd name="connsiteX16" fmla="*/ 812006 w 1126331"/>
                  <a:gd name="connsiteY16" fmla="*/ 9525 h 376237"/>
                  <a:gd name="connsiteX17" fmla="*/ 783431 w 1126331"/>
                  <a:gd name="connsiteY17" fmla="*/ 16669 h 376237"/>
                  <a:gd name="connsiteX18" fmla="*/ 752475 w 1126331"/>
                  <a:gd name="connsiteY18" fmla="*/ 35719 h 376237"/>
                  <a:gd name="connsiteX19" fmla="*/ 688181 w 1126331"/>
                  <a:gd name="connsiteY19" fmla="*/ 80962 h 376237"/>
                  <a:gd name="connsiteX20" fmla="*/ 650081 w 1126331"/>
                  <a:gd name="connsiteY20" fmla="*/ 107156 h 376237"/>
                  <a:gd name="connsiteX21" fmla="*/ 590550 w 1126331"/>
                  <a:gd name="connsiteY21" fmla="*/ 128587 h 376237"/>
                  <a:gd name="connsiteX22" fmla="*/ 454819 w 1126331"/>
                  <a:gd name="connsiteY22" fmla="*/ 169069 h 376237"/>
                  <a:gd name="connsiteX23" fmla="*/ 307181 w 1126331"/>
                  <a:gd name="connsiteY23" fmla="*/ 204787 h 376237"/>
                  <a:gd name="connsiteX24" fmla="*/ 221456 w 1126331"/>
                  <a:gd name="connsiteY24" fmla="*/ 221456 h 376237"/>
                  <a:gd name="connsiteX25" fmla="*/ 171450 w 1126331"/>
                  <a:gd name="connsiteY25" fmla="*/ 216694 h 376237"/>
                  <a:gd name="connsiteX26" fmla="*/ 102394 w 1126331"/>
                  <a:gd name="connsiteY26" fmla="*/ 209550 h 376237"/>
                  <a:gd name="connsiteX27" fmla="*/ 54769 w 1126331"/>
                  <a:gd name="connsiteY27" fmla="*/ 197644 h 376237"/>
                  <a:gd name="connsiteX28" fmla="*/ 19050 w 1126331"/>
                  <a:gd name="connsiteY28" fmla="*/ 180975 h 376237"/>
                  <a:gd name="connsiteX29" fmla="*/ 4763 w 1126331"/>
                  <a:gd name="connsiteY29" fmla="*/ 183356 h 376237"/>
                  <a:gd name="connsiteX30" fmla="*/ 2381 w 1126331"/>
                  <a:gd name="connsiteY30" fmla="*/ 192881 h 376237"/>
                  <a:gd name="connsiteX31" fmla="*/ 0 w 1126331"/>
                  <a:gd name="connsiteY31" fmla="*/ 207169 h 376237"/>
                  <a:gd name="connsiteX32" fmla="*/ 16669 w 1126331"/>
                  <a:gd name="connsiteY32" fmla="*/ 238125 h 376237"/>
                  <a:gd name="connsiteX33" fmla="*/ 47625 w 1126331"/>
                  <a:gd name="connsiteY33" fmla="*/ 276225 h 376237"/>
                  <a:gd name="connsiteX34" fmla="*/ 88106 w 1126331"/>
                  <a:gd name="connsiteY34" fmla="*/ 307181 h 376237"/>
                  <a:gd name="connsiteX35" fmla="*/ 130969 w 1126331"/>
                  <a:gd name="connsiteY35" fmla="*/ 326231 h 376237"/>
                  <a:gd name="connsiteX36" fmla="*/ 183356 w 1126331"/>
                  <a:gd name="connsiteY36" fmla="*/ 347662 h 376237"/>
                  <a:gd name="connsiteX37" fmla="*/ 242888 w 1126331"/>
                  <a:gd name="connsiteY37" fmla="*/ 366712 h 376237"/>
                  <a:gd name="connsiteX38" fmla="*/ 290513 w 1126331"/>
                  <a:gd name="connsiteY38" fmla="*/ 376237 h 376237"/>
                  <a:gd name="connsiteX39" fmla="*/ 359569 w 1126331"/>
                  <a:gd name="connsiteY39" fmla="*/ 371475 h 376237"/>
                  <a:gd name="connsiteX40" fmla="*/ 545306 w 1126331"/>
                  <a:gd name="connsiteY40" fmla="*/ 335756 h 376237"/>
                  <a:gd name="connsiteX41" fmla="*/ 635794 w 1126331"/>
                  <a:gd name="connsiteY41" fmla="*/ 311944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26331" h="376237">
                    <a:moveTo>
                      <a:pt x="635794" y="311944"/>
                    </a:moveTo>
                    <a:lnTo>
                      <a:pt x="757238" y="280987"/>
                    </a:lnTo>
                    <a:lnTo>
                      <a:pt x="878681" y="247650"/>
                    </a:lnTo>
                    <a:lnTo>
                      <a:pt x="1014413" y="207169"/>
                    </a:lnTo>
                    <a:lnTo>
                      <a:pt x="1088231" y="178594"/>
                    </a:lnTo>
                    <a:lnTo>
                      <a:pt x="1104900" y="166687"/>
                    </a:lnTo>
                    <a:lnTo>
                      <a:pt x="1119188" y="142875"/>
                    </a:lnTo>
                    <a:lnTo>
                      <a:pt x="1123950" y="123825"/>
                    </a:lnTo>
                    <a:lnTo>
                      <a:pt x="1126331" y="104775"/>
                    </a:lnTo>
                    <a:lnTo>
                      <a:pt x="1119188" y="80962"/>
                    </a:lnTo>
                    <a:lnTo>
                      <a:pt x="1109663" y="64294"/>
                    </a:lnTo>
                    <a:lnTo>
                      <a:pt x="1085850" y="45244"/>
                    </a:lnTo>
                    <a:lnTo>
                      <a:pt x="1040606" y="23812"/>
                    </a:lnTo>
                    <a:lnTo>
                      <a:pt x="990600" y="7144"/>
                    </a:lnTo>
                    <a:lnTo>
                      <a:pt x="938213" y="0"/>
                    </a:lnTo>
                    <a:lnTo>
                      <a:pt x="881063" y="0"/>
                    </a:lnTo>
                    <a:lnTo>
                      <a:pt x="812006" y="9525"/>
                    </a:lnTo>
                    <a:lnTo>
                      <a:pt x="783431" y="16669"/>
                    </a:lnTo>
                    <a:lnTo>
                      <a:pt x="752475" y="35719"/>
                    </a:lnTo>
                    <a:lnTo>
                      <a:pt x="688181" y="80962"/>
                    </a:lnTo>
                    <a:lnTo>
                      <a:pt x="650081" y="107156"/>
                    </a:lnTo>
                    <a:lnTo>
                      <a:pt x="590550" y="128587"/>
                    </a:lnTo>
                    <a:lnTo>
                      <a:pt x="454819" y="169069"/>
                    </a:lnTo>
                    <a:lnTo>
                      <a:pt x="307181" y="204787"/>
                    </a:lnTo>
                    <a:lnTo>
                      <a:pt x="221456" y="221456"/>
                    </a:lnTo>
                    <a:lnTo>
                      <a:pt x="171450" y="216694"/>
                    </a:lnTo>
                    <a:lnTo>
                      <a:pt x="102394" y="209550"/>
                    </a:lnTo>
                    <a:lnTo>
                      <a:pt x="54769" y="197644"/>
                    </a:lnTo>
                    <a:lnTo>
                      <a:pt x="19050" y="180975"/>
                    </a:lnTo>
                    <a:lnTo>
                      <a:pt x="4763" y="183356"/>
                    </a:lnTo>
                    <a:lnTo>
                      <a:pt x="2381" y="192881"/>
                    </a:lnTo>
                    <a:lnTo>
                      <a:pt x="0" y="207169"/>
                    </a:lnTo>
                    <a:lnTo>
                      <a:pt x="16669" y="238125"/>
                    </a:lnTo>
                    <a:lnTo>
                      <a:pt x="47625" y="276225"/>
                    </a:lnTo>
                    <a:lnTo>
                      <a:pt x="88106" y="307181"/>
                    </a:lnTo>
                    <a:lnTo>
                      <a:pt x="130969" y="326231"/>
                    </a:lnTo>
                    <a:lnTo>
                      <a:pt x="183356" y="347662"/>
                    </a:lnTo>
                    <a:lnTo>
                      <a:pt x="242888" y="366712"/>
                    </a:lnTo>
                    <a:lnTo>
                      <a:pt x="290513" y="376237"/>
                    </a:lnTo>
                    <a:lnTo>
                      <a:pt x="359569" y="371475"/>
                    </a:lnTo>
                    <a:lnTo>
                      <a:pt x="545306" y="335756"/>
                    </a:lnTo>
                    <a:lnTo>
                      <a:pt x="635794" y="311944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4" name="フリーフォーム 57">
                <a:extLst>
                  <a:ext uri="{FF2B5EF4-FFF2-40B4-BE49-F238E27FC236}">
                    <a16:creationId xmlns:a16="http://schemas.microsoft.com/office/drawing/2014/main" id="{463F2613-AE04-45B7-96FC-91C681AA1884}"/>
                  </a:ext>
                </a:extLst>
              </p:cNvPr>
              <p:cNvSpPr/>
              <p:nvPr/>
            </p:nvSpPr>
            <p:spPr>
              <a:xfrm>
                <a:off x="3021014" y="4113213"/>
                <a:ext cx="1143000" cy="358775"/>
              </a:xfrm>
              <a:custGeom>
                <a:avLst/>
                <a:gdLst>
                  <a:gd name="connsiteX0" fmla="*/ 488157 w 1143000"/>
                  <a:gd name="connsiteY0" fmla="*/ 133350 h 359569"/>
                  <a:gd name="connsiteX1" fmla="*/ 611982 w 1143000"/>
                  <a:gd name="connsiteY1" fmla="*/ 102394 h 359569"/>
                  <a:gd name="connsiteX2" fmla="*/ 757238 w 1143000"/>
                  <a:gd name="connsiteY2" fmla="*/ 57150 h 359569"/>
                  <a:gd name="connsiteX3" fmla="*/ 783432 w 1143000"/>
                  <a:gd name="connsiteY3" fmla="*/ 47625 h 359569"/>
                  <a:gd name="connsiteX4" fmla="*/ 797719 w 1143000"/>
                  <a:gd name="connsiteY4" fmla="*/ 35719 h 359569"/>
                  <a:gd name="connsiteX5" fmla="*/ 814388 w 1143000"/>
                  <a:gd name="connsiteY5" fmla="*/ 23812 h 359569"/>
                  <a:gd name="connsiteX6" fmla="*/ 838200 w 1143000"/>
                  <a:gd name="connsiteY6" fmla="*/ 9525 h 359569"/>
                  <a:gd name="connsiteX7" fmla="*/ 862013 w 1143000"/>
                  <a:gd name="connsiteY7" fmla="*/ 0 h 359569"/>
                  <a:gd name="connsiteX8" fmla="*/ 895350 w 1143000"/>
                  <a:gd name="connsiteY8" fmla="*/ 0 h 359569"/>
                  <a:gd name="connsiteX9" fmla="*/ 921544 w 1143000"/>
                  <a:gd name="connsiteY9" fmla="*/ 7144 h 359569"/>
                  <a:gd name="connsiteX10" fmla="*/ 976313 w 1143000"/>
                  <a:gd name="connsiteY10" fmla="*/ 30956 h 359569"/>
                  <a:gd name="connsiteX11" fmla="*/ 1054894 w 1143000"/>
                  <a:gd name="connsiteY11" fmla="*/ 64294 h 359569"/>
                  <a:gd name="connsiteX12" fmla="*/ 1112044 w 1143000"/>
                  <a:gd name="connsiteY12" fmla="*/ 90487 h 359569"/>
                  <a:gd name="connsiteX13" fmla="*/ 1128713 w 1143000"/>
                  <a:gd name="connsiteY13" fmla="*/ 102394 h 359569"/>
                  <a:gd name="connsiteX14" fmla="*/ 1135857 w 1143000"/>
                  <a:gd name="connsiteY14" fmla="*/ 111919 h 359569"/>
                  <a:gd name="connsiteX15" fmla="*/ 1143000 w 1143000"/>
                  <a:gd name="connsiteY15" fmla="*/ 130969 h 359569"/>
                  <a:gd name="connsiteX16" fmla="*/ 1143000 w 1143000"/>
                  <a:gd name="connsiteY16" fmla="*/ 147637 h 359569"/>
                  <a:gd name="connsiteX17" fmla="*/ 1133475 w 1143000"/>
                  <a:gd name="connsiteY17" fmla="*/ 169069 h 359569"/>
                  <a:gd name="connsiteX18" fmla="*/ 1107282 w 1143000"/>
                  <a:gd name="connsiteY18" fmla="*/ 190500 h 359569"/>
                  <a:gd name="connsiteX19" fmla="*/ 1076325 w 1143000"/>
                  <a:gd name="connsiteY19" fmla="*/ 204787 h 359569"/>
                  <a:gd name="connsiteX20" fmla="*/ 1047750 w 1143000"/>
                  <a:gd name="connsiteY20" fmla="*/ 209550 h 359569"/>
                  <a:gd name="connsiteX21" fmla="*/ 931069 w 1143000"/>
                  <a:gd name="connsiteY21" fmla="*/ 223837 h 359569"/>
                  <a:gd name="connsiteX22" fmla="*/ 807244 w 1143000"/>
                  <a:gd name="connsiteY22" fmla="*/ 242887 h 359569"/>
                  <a:gd name="connsiteX23" fmla="*/ 623888 w 1143000"/>
                  <a:gd name="connsiteY23" fmla="*/ 276225 h 359569"/>
                  <a:gd name="connsiteX24" fmla="*/ 450057 w 1143000"/>
                  <a:gd name="connsiteY24" fmla="*/ 311944 h 359569"/>
                  <a:gd name="connsiteX25" fmla="*/ 411957 w 1143000"/>
                  <a:gd name="connsiteY25" fmla="*/ 323850 h 359569"/>
                  <a:gd name="connsiteX26" fmla="*/ 376238 w 1143000"/>
                  <a:gd name="connsiteY26" fmla="*/ 338137 h 359569"/>
                  <a:gd name="connsiteX27" fmla="*/ 333375 w 1143000"/>
                  <a:gd name="connsiteY27" fmla="*/ 350044 h 359569"/>
                  <a:gd name="connsiteX28" fmla="*/ 297657 w 1143000"/>
                  <a:gd name="connsiteY28" fmla="*/ 357187 h 359569"/>
                  <a:gd name="connsiteX29" fmla="*/ 261938 w 1143000"/>
                  <a:gd name="connsiteY29" fmla="*/ 359569 h 359569"/>
                  <a:gd name="connsiteX30" fmla="*/ 233363 w 1143000"/>
                  <a:gd name="connsiteY30" fmla="*/ 354806 h 359569"/>
                  <a:gd name="connsiteX31" fmla="*/ 209550 w 1143000"/>
                  <a:gd name="connsiteY31" fmla="*/ 345281 h 359569"/>
                  <a:gd name="connsiteX32" fmla="*/ 185738 w 1143000"/>
                  <a:gd name="connsiteY32" fmla="*/ 335756 h 359569"/>
                  <a:gd name="connsiteX33" fmla="*/ 138113 w 1143000"/>
                  <a:gd name="connsiteY33" fmla="*/ 314325 h 359569"/>
                  <a:gd name="connsiteX34" fmla="*/ 85725 w 1143000"/>
                  <a:gd name="connsiteY34" fmla="*/ 285750 h 359569"/>
                  <a:gd name="connsiteX35" fmla="*/ 50007 w 1143000"/>
                  <a:gd name="connsiteY35" fmla="*/ 259556 h 359569"/>
                  <a:gd name="connsiteX36" fmla="*/ 21432 w 1143000"/>
                  <a:gd name="connsiteY36" fmla="*/ 233362 h 359569"/>
                  <a:gd name="connsiteX37" fmla="*/ 2382 w 1143000"/>
                  <a:gd name="connsiteY37" fmla="*/ 209550 h 359569"/>
                  <a:gd name="connsiteX38" fmla="*/ 0 w 1143000"/>
                  <a:gd name="connsiteY38" fmla="*/ 195262 h 359569"/>
                  <a:gd name="connsiteX39" fmla="*/ 7144 w 1143000"/>
                  <a:gd name="connsiteY39" fmla="*/ 180975 h 359569"/>
                  <a:gd name="connsiteX40" fmla="*/ 23813 w 1143000"/>
                  <a:gd name="connsiteY40" fmla="*/ 180975 h 359569"/>
                  <a:gd name="connsiteX41" fmla="*/ 76200 w 1143000"/>
                  <a:gd name="connsiteY41" fmla="*/ 180975 h 359569"/>
                  <a:gd name="connsiteX42" fmla="*/ 119063 w 1143000"/>
                  <a:gd name="connsiteY42" fmla="*/ 183356 h 359569"/>
                  <a:gd name="connsiteX43" fmla="*/ 183357 w 1143000"/>
                  <a:gd name="connsiteY43" fmla="*/ 180975 h 359569"/>
                  <a:gd name="connsiteX44" fmla="*/ 300038 w 1143000"/>
                  <a:gd name="connsiteY44" fmla="*/ 169069 h 359569"/>
                  <a:gd name="connsiteX45" fmla="*/ 488157 w 1143000"/>
                  <a:gd name="connsiteY45" fmla="*/ 133350 h 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143000" h="359569">
                    <a:moveTo>
                      <a:pt x="488157" y="133350"/>
                    </a:moveTo>
                    <a:lnTo>
                      <a:pt x="611982" y="102394"/>
                    </a:lnTo>
                    <a:lnTo>
                      <a:pt x="757238" y="57150"/>
                    </a:lnTo>
                    <a:lnTo>
                      <a:pt x="783432" y="47625"/>
                    </a:lnTo>
                    <a:lnTo>
                      <a:pt x="797719" y="35719"/>
                    </a:lnTo>
                    <a:lnTo>
                      <a:pt x="814388" y="23812"/>
                    </a:lnTo>
                    <a:lnTo>
                      <a:pt x="838200" y="9525"/>
                    </a:lnTo>
                    <a:lnTo>
                      <a:pt x="862013" y="0"/>
                    </a:lnTo>
                    <a:lnTo>
                      <a:pt x="895350" y="0"/>
                    </a:lnTo>
                    <a:lnTo>
                      <a:pt x="921544" y="7144"/>
                    </a:lnTo>
                    <a:lnTo>
                      <a:pt x="976313" y="30956"/>
                    </a:lnTo>
                    <a:lnTo>
                      <a:pt x="1054894" y="64294"/>
                    </a:lnTo>
                    <a:lnTo>
                      <a:pt x="1112044" y="90487"/>
                    </a:lnTo>
                    <a:lnTo>
                      <a:pt x="1128713" y="102394"/>
                    </a:lnTo>
                    <a:lnTo>
                      <a:pt x="1135857" y="111919"/>
                    </a:lnTo>
                    <a:lnTo>
                      <a:pt x="1143000" y="130969"/>
                    </a:lnTo>
                    <a:lnTo>
                      <a:pt x="1143000" y="147637"/>
                    </a:lnTo>
                    <a:lnTo>
                      <a:pt x="1133475" y="169069"/>
                    </a:lnTo>
                    <a:lnTo>
                      <a:pt x="1107282" y="190500"/>
                    </a:lnTo>
                    <a:lnTo>
                      <a:pt x="1076325" y="204787"/>
                    </a:lnTo>
                    <a:lnTo>
                      <a:pt x="1047750" y="209550"/>
                    </a:lnTo>
                    <a:lnTo>
                      <a:pt x="931069" y="223837"/>
                    </a:lnTo>
                    <a:lnTo>
                      <a:pt x="807244" y="242887"/>
                    </a:lnTo>
                    <a:lnTo>
                      <a:pt x="623888" y="276225"/>
                    </a:lnTo>
                    <a:lnTo>
                      <a:pt x="450057" y="311944"/>
                    </a:lnTo>
                    <a:lnTo>
                      <a:pt x="411957" y="323850"/>
                    </a:lnTo>
                    <a:lnTo>
                      <a:pt x="376238" y="338137"/>
                    </a:lnTo>
                    <a:lnTo>
                      <a:pt x="333375" y="350044"/>
                    </a:lnTo>
                    <a:lnTo>
                      <a:pt x="297657" y="357187"/>
                    </a:lnTo>
                    <a:lnTo>
                      <a:pt x="261938" y="359569"/>
                    </a:lnTo>
                    <a:lnTo>
                      <a:pt x="233363" y="354806"/>
                    </a:lnTo>
                    <a:lnTo>
                      <a:pt x="209550" y="345281"/>
                    </a:lnTo>
                    <a:lnTo>
                      <a:pt x="185738" y="335756"/>
                    </a:lnTo>
                    <a:lnTo>
                      <a:pt x="138113" y="314325"/>
                    </a:lnTo>
                    <a:lnTo>
                      <a:pt x="85725" y="285750"/>
                    </a:lnTo>
                    <a:lnTo>
                      <a:pt x="50007" y="259556"/>
                    </a:lnTo>
                    <a:lnTo>
                      <a:pt x="21432" y="233362"/>
                    </a:lnTo>
                    <a:lnTo>
                      <a:pt x="2382" y="209550"/>
                    </a:lnTo>
                    <a:lnTo>
                      <a:pt x="0" y="195262"/>
                    </a:lnTo>
                    <a:lnTo>
                      <a:pt x="7144" y="180975"/>
                    </a:lnTo>
                    <a:lnTo>
                      <a:pt x="23813" y="180975"/>
                    </a:lnTo>
                    <a:lnTo>
                      <a:pt x="76200" y="180975"/>
                    </a:lnTo>
                    <a:lnTo>
                      <a:pt x="119063" y="183356"/>
                    </a:lnTo>
                    <a:lnTo>
                      <a:pt x="183357" y="180975"/>
                    </a:lnTo>
                    <a:lnTo>
                      <a:pt x="300038" y="169069"/>
                    </a:lnTo>
                    <a:lnTo>
                      <a:pt x="488157" y="133350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5" name="フリーフォーム 58">
                <a:extLst>
                  <a:ext uri="{FF2B5EF4-FFF2-40B4-BE49-F238E27FC236}">
                    <a16:creationId xmlns:a16="http://schemas.microsoft.com/office/drawing/2014/main" id="{B66AD90D-2964-427E-8D91-CA460187DC40}"/>
                  </a:ext>
                </a:extLst>
              </p:cNvPr>
              <p:cNvSpPr/>
              <p:nvPr/>
            </p:nvSpPr>
            <p:spPr>
              <a:xfrm>
                <a:off x="2792414" y="4938713"/>
                <a:ext cx="631825" cy="1079500"/>
              </a:xfrm>
              <a:custGeom>
                <a:avLst/>
                <a:gdLst>
                  <a:gd name="connsiteX0" fmla="*/ 461963 w 631032"/>
                  <a:gd name="connsiteY0" fmla="*/ 457200 h 1078706"/>
                  <a:gd name="connsiteX1" fmla="*/ 354807 w 631032"/>
                  <a:gd name="connsiteY1" fmla="*/ 209550 h 1078706"/>
                  <a:gd name="connsiteX2" fmla="*/ 297657 w 631032"/>
                  <a:gd name="connsiteY2" fmla="*/ 97631 h 1078706"/>
                  <a:gd name="connsiteX3" fmla="*/ 245269 w 631032"/>
                  <a:gd name="connsiteY3" fmla="*/ 78581 h 1078706"/>
                  <a:gd name="connsiteX4" fmla="*/ 164307 w 631032"/>
                  <a:gd name="connsiteY4" fmla="*/ 47625 h 1078706"/>
                  <a:gd name="connsiteX5" fmla="*/ 121444 w 631032"/>
                  <a:gd name="connsiteY5" fmla="*/ 33337 h 1078706"/>
                  <a:gd name="connsiteX6" fmla="*/ 66675 w 631032"/>
                  <a:gd name="connsiteY6" fmla="*/ 11906 h 1078706"/>
                  <a:gd name="connsiteX7" fmla="*/ 38100 w 631032"/>
                  <a:gd name="connsiteY7" fmla="*/ 0 h 1078706"/>
                  <a:gd name="connsiteX8" fmla="*/ 21432 w 631032"/>
                  <a:gd name="connsiteY8" fmla="*/ 0 h 1078706"/>
                  <a:gd name="connsiteX9" fmla="*/ 4763 w 631032"/>
                  <a:gd name="connsiteY9" fmla="*/ 2381 h 1078706"/>
                  <a:gd name="connsiteX10" fmla="*/ 0 w 631032"/>
                  <a:gd name="connsiteY10" fmla="*/ 16668 h 1078706"/>
                  <a:gd name="connsiteX11" fmla="*/ 7144 w 631032"/>
                  <a:gd name="connsiteY11" fmla="*/ 40481 h 1078706"/>
                  <a:gd name="connsiteX12" fmla="*/ 16669 w 631032"/>
                  <a:gd name="connsiteY12" fmla="*/ 59531 h 1078706"/>
                  <a:gd name="connsiteX13" fmla="*/ 54769 w 631032"/>
                  <a:gd name="connsiteY13" fmla="*/ 97631 h 1078706"/>
                  <a:gd name="connsiteX14" fmla="*/ 104775 w 631032"/>
                  <a:gd name="connsiteY14" fmla="*/ 166687 h 1078706"/>
                  <a:gd name="connsiteX15" fmla="*/ 157163 w 631032"/>
                  <a:gd name="connsiteY15" fmla="*/ 252412 h 1078706"/>
                  <a:gd name="connsiteX16" fmla="*/ 202407 w 631032"/>
                  <a:gd name="connsiteY16" fmla="*/ 335756 h 1078706"/>
                  <a:gd name="connsiteX17" fmla="*/ 238125 w 631032"/>
                  <a:gd name="connsiteY17" fmla="*/ 411956 h 1078706"/>
                  <a:gd name="connsiteX18" fmla="*/ 271463 w 631032"/>
                  <a:gd name="connsiteY18" fmla="*/ 504825 h 1078706"/>
                  <a:gd name="connsiteX19" fmla="*/ 309563 w 631032"/>
                  <a:gd name="connsiteY19" fmla="*/ 614362 h 1078706"/>
                  <a:gd name="connsiteX20" fmla="*/ 338138 w 631032"/>
                  <a:gd name="connsiteY20" fmla="*/ 721518 h 1078706"/>
                  <a:gd name="connsiteX21" fmla="*/ 342900 w 631032"/>
                  <a:gd name="connsiteY21" fmla="*/ 764381 h 1078706"/>
                  <a:gd name="connsiteX22" fmla="*/ 357188 w 631032"/>
                  <a:gd name="connsiteY22" fmla="*/ 842962 h 1078706"/>
                  <a:gd name="connsiteX23" fmla="*/ 373857 w 631032"/>
                  <a:gd name="connsiteY23" fmla="*/ 904875 h 1078706"/>
                  <a:gd name="connsiteX24" fmla="*/ 395288 w 631032"/>
                  <a:gd name="connsiteY24" fmla="*/ 947737 h 1078706"/>
                  <a:gd name="connsiteX25" fmla="*/ 431007 w 631032"/>
                  <a:gd name="connsiteY25" fmla="*/ 1002506 h 1078706"/>
                  <a:gd name="connsiteX26" fmla="*/ 466725 w 631032"/>
                  <a:gd name="connsiteY26" fmla="*/ 1035843 h 1078706"/>
                  <a:gd name="connsiteX27" fmla="*/ 492919 w 631032"/>
                  <a:gd name="connsiteY27" fmla="*/ 1054893 h 1078706"/>
                  <a:gd name="connsiteX28" fmla="*/ 528638 w 631032"/>
                  <a:gd name="connsiteY28" fmla="*/ 1071562 h 1078706"/>
                  <a:gd name="connsiteX29" fmla="*/ 564357 w 631032"/>
                  <a:gd name="connsiteY29" fmla="*/ 1078706 h 1078706"/>
                  <a:gd name="connsiteX30" fmla="*/ 588169 w 631032"/>
                  <a:gd name="connsiteY30" fmla="*/ 1069181 h 1078706"/>
                  <a:gd name="connsiteX31" fmla="*/ 602457 w 631032"/>
                  <a:gd name="connsiteY31" fmla="*/ 1057275 h 1078706"/>
                  <a:gd name="connsiteX32" fmla="*/ 614363 w 631032"/>
                  <a:gd name="connsiteY32" fmla="*/ 1035843 h 1078706"/>
                  <a:gd name="connsiteX33" fmla="*/ 621507 w 631032"/>
                  <a:gd name="connsiteY33" fmla="*/ 1007268 h 1078706"/>
                  <a:gd name="connsiteX34" fmla="*/ 628650 w 631032"/>
                  <a:gd name="connsiteY34" fmla="*/ 966787 h 1078706"/>
                  <a:gd name="connsiteX35" fmla="*/ 631032 w 631032"/>
                  <a:gd name="connsiteY35" fmla="*/ 902493 h 1078706"/>
                  <a:gd name="connsiteX36" fmla="*/ 626269 w 631032"/>
                  <a:gd name="connsiteY36" fmla="*/ 876300 h 1078706"/>
                  <a:gd name="connsiteX37" fmla="*/ 583407 w 631032"/>
                  <a:gd name="connsiteY37" fmla="*/ 752475 h 1078706"/>
                  <a:gd name="connsiteX38" fmla="*/ 511969 w 631032"/>
                  <a:gd name="connsiteY38" fmla="*/ 573881 h 1078706"/>
                  <a:gd name="connsiteX39" fmla="*/ 461963 w 631032"/>
                  <a:gd name="connsiteY39" fmla="*/ 457200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31032" h="1078706">
                    <a:moveTo>
                      <a:pt x="461963" y="457200"/>
                    </a:moveTo>
                    <a:lnTo>
                      <a:pt x="354807" y="209550"/>
                    </a:lnTo>
                    <a:lnTo>
                      <a:pt x="297657" y="97631"/>
                    </a:lnTo>
                    <a:lnTo>
                      <a:pt x="245269" y="78581"/>
                    </a:lnTo>
                    <a:lnTo>
                      <a:pt x="164307" y="47625"/>
                    </a:lnTo>
                    <a:lnTo>
                      <a:pt x="121444" y="33337"/>
                    </a:lnTo>
                    <a:lnTo>
                      <a:pt x="66675" y="11906"/>
                    </a:lnTo>
                    <a:lnTo>
                      <a:pt x="38100" y="0"/>
                    </a:lnTo>
                    <a:lnTo>
                      <a:pt x="21432" y="0"/>
                    </a:lnTo>
                    <a:lnTo>
                      <a:pt x="4763" y="2381"/>
                    </a:lnTo>
                    <a:lnTo>
                      <a:pt x="0" y="16668"/>
                    </a:lnTo>
                    <a:lnTo>
                      <a:pt x="7144" y="40481"/>
                    </a:lnTo>
                    <a:lnTo>
                      <a:pt x="16669" y="59531"/>
                    </a:lnTo>
                    <a:lnTo>
                      <a:pt x="54769" y="97631"/>
                    </a:lnTo>
                    <a:lnTo>
                      <a:pt x="104775" y="166687"/>
                    </a:lnTo>
                    <a:lnTo>
                      <a:pt x="157163" y="252412"/>
                    </a:lnTo>
                    <a:lnTo>
                      <a:pt x="202407" y="335756"/>
                    </a:lnTo>
                    <a:lnTo>
                      <a:pt x="238125" y="411956"/>
                    </a:lnTo>
                    <a:lnTo>
                      <a:pt x="271463" y="504825"/>
                    </a:lnTo>
                    <a:lnTo>
                      <a:pt x="309563" y="614362"/>
                    </a:lnTo>
                    <a:lnTo>
                      <a:pt x="338138" y="721518"/>
                    </a:lnTo>
                    <a:lnTo>
                      <a:pt x="342900" y="764381"/>
                    </a:lnTo>
                    <a:lnTo>
                      <a:pt x="357188" y="842962"/>
                    </a:lnTo>
                    <a:lnTo>
                      <a:pt x="373857" y="904875"/>
                    </a:lnTo>
                    <a:lnTo>
                      <a:pt x="395288" y="947737"/>
                    </a:lnTo>
                    <a:lnTo>
                      <a:pt x="431007" y="1002506"/>
                    </a:lnTo>
                    <a:lnTo>
                      <a:pt x="466725" y="1035843"/>
                    </a:lnTo>
                    <a:lnTo>
                      <a:pt x="492919" y="1054893"/>
                    </a:lnTo>
                    <a:lnTo>
                      <a:pt x="528638" y="1071562"/>
                    </a:lnTo>
                    <a:lnTo>
                      <a:pt x="564357" y="1078706"/>
                    </a:lnTo>
                    <a:lnTo>
                      <a:pt x="588169" y="1069181"/>
                    </a:lnTo>
                    <a:lnTo>
                      <a:pt x="602457" y="1057275"/>
                    </a:lnTo>
                    <a:lnTo>
                      <a:pt x="614363" y="1035843"/>
                    </a:lnTo>
                    <a:lnTo>
                      <a:pt x="621507" y="1007268"/>
                    </a:lnTo>
                    <a:lnTo>
                      <a:pt x="628650" y="966787"/>
                    </a:lnTo>
                    <a:lnTo>
                      <a:pt x="631032" y="902493"/>
                    </a:lnTo>
                    <a:lnTo>
                      <a:pt x="626269" y="876300"/>
                    </a:lnTo>
                    <a:lnTo>
                      <a:pt x="583407" y="752475"/>
                    </a:lnTo>
                    <a:lnTo>
                      <a:pt x="511969" y="573881"/>
                    </a:lnTo>
                    <a:lnTo>
                      <a:pt x="461963" y="457200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6" name="フリーフォーム 59">
                <a:extLst>
                  <a:ext uri="{FF2B5EF4-FFF2-40B4-BE49-F238E27FC236}">
                    <a16:creationId xmlns:a16="http://schemas.microsoft.com/office/drawing/2014/main" id="{34033B6B-1FDC-4DB8-BA6C-878E0315780C}"/>
                  </a:ext>
                </a:extLst>
              </p:cNvPr>
              <p:cNvSpPr/>
              <p:nvPr/>
            </p:nvSpPr>
            <p:spPr>
              <a:xfrm>
                <a:off x="3065464" y="4752975"/>
                <a:ext cx="1403350" cy="1062038"/>
              </a:xfrm>
              <a:custGeom>
                <a:avLst/>
                <a:gdLst>
                  <a:gd name="connsiteX0" fmla="*/ 635794 w 1404937"/>
                  <a:gd name="connsiteY0" fmla="*/ 338138 h 1062038"/>
                  <a:gd name="connsiteX1" fmla="*/ 490537 w 1404937"/>
                  <a:gd name="connsiteY1" fmla="*/ 361950 h 1062038"/>
                  <a:gd name="connsiteX2" fmla="*/ 354806 w 1404937"/>
                  <a:gd name="connsiteY2" fmla="*/ 381000 h 1062038"/>
                  <a:gd name="connsiteX3" fmla="*/ 135731 w 1404937"/>
                  <a:gd name="connsiteY3" fmla="*/ 407194 h 1062038"/>
                  <a:gd name="connsiteX4" fmla="*/ 28575 w 1404937"/>
                  <a:gd name="connsiteY4" fmla="*/ 421481 h 1062038"/>
                  <a:gd name="connsiteX5" fmla="*/ 0 w 1404937"/>
                  <a:gd name="connsiteY5" fmla="*/ 285750 h 1062038"/>
                  <a:gd name="connsiteX6" fmla="*/ 69056 w 1404937"/>
                  <a:gd name="connsiteY6" fmla="*/ 271463 h 1062038"/>
                  <a:gd name="connsiteX7" fmla="*/ 188119 w 1404937"/>
                  <a:gd name="connsiteY7" fmla="*/ 250031 h 1062038"/>
                  <a:gd name="connsiteX8" fmla="*/ 304800 w 1404937"/>
                  <a:gd name="connsiteY8" fmla="*/ 228600 h 1062038"/>
                  <a:gd name="connsiteX9" fmla="*/ 438150 w 1404937"/>
                  <a:gd name="connsiteY9" fmla="*/ 209550 h 1062038"/>
                  <a:gd name="connsiteX10" fmla="*/ 557212 w 1404937"/>
                  <a:gd name="connsiteY10" fmla="*/ 195263 h 1062038"/>
                  <a:gd name="connsiteX11" fmla="*/ 607219 w 1404937"/>
                  <a:gd name="connsiteY11" fmla="*/ 188119 h 1062038"/>
                  <a:gd name="connsiteX12" fmla="*/ 666750 w 1404937"/>
                  <a:gd name="connsiteY12" fmla="*/ 171450 h 1062038"/>
                  <a:gd name="connsiteX13" fmla="*/ 840581 w 1404937"/>
                  <a:gd name="connsiteY13" fmla="*/ 121444 h 1062038"/>
                  <a:gd name="connsiteX14" fmla="*/ 964406 w 1404937"/>
                  <a:gd name="connsiteY14" fmla="*/ 78581 h 1062038"/>
                  <a:gd name="connsiteX15" fmla="*/ 988219 w 1404937"/>
                  <a:gd name="connsiteY15" fmla="*/ 57150 h 1062038"/>
                  <a:gd name="connsiteX16" fmla="*/ 1019175 w 1404937"/>
                  <a:gd name="connsiteY16" fmla="*/ 35719 h 1062038"/>
                  <a:gd name="connsiteX17" fmla="*/ 1057275 w 1404937"/>
                  <a:gd name="connsiteY17" fmla="*/ 11906 h 1062038"/>
                  <a:gd name="connsiteX18" fmla="*/ 1092994 w 1404937"/>
                  <a:gd name="connsiteY18" fmla="*/ 0 h 1062038"/>
                  <a:gd name="connsiteX19" fmla="*/ 1114425 w 1404937"/>
                  <a:gd name="connsiteY19" fmla="*/ 0 h 1062038"/>
                  <a:gd name="connsiteX20" fmla="*/ 1128712 w 1404937"/>
                  <a:gd name="connsiteY20" fmla="*/ 0 h 1062038"/>
                  <a:gd name="connsiteX21" fmla="*/ 1147762 w 1404937"/>
                  <a:gd name="connsiteY21" fmla="*/ 14288 h 1062038"/>
                  <a:gd name="connsiteX22" fmla="*/ 1197769 w 1404937"/>
                  <a:gd name="connsiteY22" fmla="*/ 61913 h 1062038"/>
                  <a:gd name="connsiteX23" fmla="*/ 1254919 w 1404937"/>
                  <a:gd name="connsiteY23" fmla="*/ 114300 h 1062038"/>
                  <a:gd name="connsiteX24" fmla="*/ 1335881 w 1404937"/>
                  <a:gd name="connsiteY24" fmla="*/ 188119 h 1062038"/>
                  <a:gd name="connsiteX25" fmla="*/ 1373981 w 1404937"/>
                  <a:gd name="connsiteY25" fmla="*/ 221456 h 1062038"/>
                  <a:gd name="connsiteX26" fmla="*/ 1397794 w 1404937"/>
                  <a:gd name="connsiteY26" fmla="*/ 245269 h 1062038"/>
                  <a:gd name="connsiteX27" fmla="*/ 1402556 w 1404937"/>
                  <a:gd name="connsiteY27" fmla="*/ 257175 h 1062038"/>
                  <a:gd name="connsiteX28" fmla="*/ 1404937 w 1404937"/>
                  <a:gd name="connsiteY28" fmla="*/ 273844 h 1062038"/>
                  <a:gd name="connsiteX29" fmla="*/ 1395412 w 1404937"/>
                  <a:gd name="connsiteY29" fmla="*/ 292894 h 1062038"/>
                  <a:gd name="connsiteX30" fmla="*/ 1373981 w 1404937"/>
                  <a:gd name="connsiteY30" fmla="*/ 314325 h 1062038"/>
                  <a:gd name="connsiteX31" fmla="*/ 1343025 w 1404937"/>
                  <a:gd name="connsiteY31" fmla="*/ 342900 h 1062038"/>
                  <a:gd name="connsiteX32" fmla="*/ 1319212 w 1404937"/>
                  <a:gd name="connsiteY32" fmla="*/ 378619 h 1062038"/>
                  <a:gd name="connsiteX33" fmla="*/ 1297781 w 1404937"/>
                  <a:gd name="connsiteY33" fmla="*/ 431006 h 1062038"/>
                  <a:gd name="connsiteX34" fmla="*/ 1264444 w 1404937"/>
                  <a:gd name="connsiteY34" fmla="*/ 559594 h 1062038"/>
                  <a:gd name="connsiteX35" fmla="*/ 1200150 w 1404937"/>
                  <a:gd name="connsiteY35" fmla="*/ 792956 h 1062038"/>
                  <a:gd name="connsiteX36" fmla="*/ 1143000 w 1404937"/>
                  <a:gd name="connsiteY36" fmla="*/ 1009650 h 1062038"/>
                  <a:gd name="connsiteX37" fmla="*/ 1126331 w 1404937"/>
                  <a:gd name="connsiteY37" fmla="*/ 1035844 h 1062038"/>
                  <a:gd name="connsiteX38" fmla="*/ 1104900 w 1404937"/>
                  <a:gd name="connsiteY38" fmla="*/ 1047750 h 1062038"/>
                  <a:gd name="connsiteX39" fmla="*/ 1081087 w 1404937"/>
                  <a:gd name="connsiteY39" fmla="*/ 1057275 h 1062038"/>
                  <a:gd name="connsiteX40" fmla="*/ 1052512 w 1404937"/>
                  <a:gd name="connsiteY40" fmla="*/ 1062038 h 1062038"/>
                  <a:gd name="connsiteX41" fmla="*/ 1021556 w 1404937"/>
                  <a:gd name="connsiteY41" fmla="*/ 1062038 h 1062038"/>
                  <a:gd name="connsiteX42" fmla="*/ 995362 w 1404937"/>
                  <a:gd name="connsiteY42" fmla="*/ 1054894 h 1062038"/>
                  <a:gd name="connsiteX43" fmla="*/ 971550 w 1404937"/>
                  <a:gd name="connsiteY43" fmla="*/ 1042988 h 1062038"/>
                  <a:gd name="connsiteX44" fmla="*/ 959644 w 1404937"/>
                  <a:gd name="connsiteY44" fmla="*/ 823913 h 1062038"/>
                  <a:gd name="connsiteX45" fmla="*/ 973931 w 1404937"/>
                  <a:gd name="connsiteY45" fmla="*/ 740569 h 1062038"/>
                  <a:gd name="connsiteX46" fmla="*/ 1014412 w 1404937"/>
                  <a:gd name="connsiteY46" fmla="*/ 528638 h 1062038"/>
                  <a:gd name="connsiteX47" fmla="*/ 1038225 w 1404937"/>
                  <a:gd name="connsiteY47" fmla="*/ 395288 h 1062038"/>
                  <a:gd name="connsiteX48" fmla="*/ 1052512 w 1404937"/>
                  <a:gd name="connsiteY48" fmla="*/ 314325 h 1062038"/>
                  <a:gd name="connsiteX49" fmla="*/ 1054894 w 1404937"/>
                  <a:gd name="connsiteY49" fmla="*/ 290513 h 1062038"/>
                  <a:gd name="connsiteX50" fmla="*/ 1050131 w 1404937"/>
                  <a:gd name="connsiteY50" fmla="*/ 269081 h 1062038"/>
                  <a:gd name="connsiteX51" fmla="*/ 1042987 w 1404937"/>
                  <a:gd name="connsiteY51" fmla="*/ 254794 h 1062038"/>
                  <a:gd name="connsiteX52" fmla="*/ 1031081 w 1404937"/>
                  <a:gd name="connsiteY52" fmla="*/ 245269 h 1062038"/>
                  <a:gd name="connsiteX53" fmla="*/ 1002506 w 1404937"/>
                  <a:gd name="connsiteY53" fmla="*/ 247650 h 1062038"/>
                  <a:gd name="connsiteX54" fmla="*/ 914400 w 1404937"/>
                  <a:gd name="connsiteY54" fmla="*/ 273844 h 1062038"/>
                  <a:gd name="connsiteX55" fmla="*/ 826294 w 1404937"/>
                  <a:gd name="connsiteY55" fmla="*/ 297656 h 1062038"/>
                  <a:gd name="connsiteX56" fmla="*/ 735806 w 1404937"/>
                  <a:gd name="connsiteY56" fmla="*/ 319088 h 1062038"/>
                  <a:gd name="connsiteX57" fmla="*/ 635794 w 1404937"/>
                  <a:gd name="connsiteY57" fmla="*/ 338138 h 106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404937" h="1062038">
                    <a:moveTo>
                      <a:pt x="635794" y="338138"/>
                    </a:moveTo>
                    <a:lnTo>
                      <a:pt x="490537" y="361950"/>
                    </a:lnTo>
                    <a:lnTo>
                      <a:pt x="354806" y="381000"/>
                    </a:lnTo>
                    <a:lnTo>
                      <a:pt x="135731" y="407194"/>
                    </a:lnTo>
                    <a:lnTo>
                      <a:pt x="28575" y="421481"/>
                    </a:lnTo>
                    <a:lnTo>
                      <a:pt x="0" y="285750"/>
                    </a:lnTo>
                    <a:lnTo>
                      <a:pt x="69056" y="271463"/>
                    </a:lnTo>
                    <a:lnTo>
                      <a:pt x="188119" y="250031"/>
                    </a:lnTo>
                    <a:lnTo>
                      <a:pt x="304800" y="228600"/>
                    </a:lnTo>
                    <a:lnTo>
                      <a:pt x="438150" y="209550"/>
                    </a:lnTo>
                    <a:lnTo>
                      <a:pt x="557212" y="195263"/>
                    </a:lnTo>
                    <a:lnTo>
                      <a:pt x="607219" y="188119"/>
                    </a:lnTo>
                    <a:lnTo>
                      <a:pt x="666750" y="171450"/>
                    </a:lnTo>
                    <a:lnTo>
                      <a:pt x="840581" y="121444"/>
                    </a:lnTo>
                    <a:lnTo>
                      <a:pt x="964406" y="78581"/>
                    </a:lnTo>
                    <a:lnTo>
                      <a:pt x="988219" y="57150"/>
                    </a:lnTo>
                    <a:lnTo>
                      <a:pt x="1019175" y="35719"/>
                    </a:lnTo>
                    <a:lnTo>
                      <a:pt x="1057275" y="11906"/>
                    </a:lnTo>
                    <a:lnTo>
                      <a:pt x="1092994" y="0"/>
                    </a:lnTo>
                    <a:lnTo>
                      <a:pt x="1114425" y="0"/>
                    </a:lnTo>
                    <a:lnTo>
                      <a:pt x="1128712" y="0"/>
                    </a:lnTo>
                    <a:lnTo>
                      <a:pt x="1147762" y="14288"/>
                    </a:lnTo>
                    <a:lnTo>
                      <a:pt x="1197769" y="61913"/>
                    </a:lnTo>
                    <a:lnTo>
                      <a:pt x="1254919" y="114300"/>
                    </a:lnTo>
                    <a:lnTo>
                      <a:pt x="1335881" y="188119"/>
                    </a:lnTo>
                    <a:lnTo>
                      <a:pt x="1373981" y="221456"/>
                    </a:lnTo>
                    <a:lnTo>
                      <a:pt x="1397794" y="245269"/>
                    </a:lnTo>
                    <a:lnTo>
                      <a:pt x="1402556" y="257175"/>
                    </a:lnTo>
                    <a:lnTo>
                      <a:pt x="1404937" y="273844"/>
                    </a:lnTo>
                    <a:lnTo>
                      <a:pt x="1395412" y="292894"/>
                    </a:lnTo>
                    <a:lnTo>
                      <a:pt x="1373981" y="314325"/>
                    </a:lnTo>
                    <a:lnTo>
                      <a:pt x="1343025" y="342900"/>
                    </a:lnTo>
                    <a:lnTo>
                      <a:pt x="1319212" y="378619"/>
                    </a:lnTo>
                    <a:lnTo>
                      <a:pt x="1297781" y="431006"/>
                    </a:lnTo>
                    <a:lnTo>
                      <a:pt x="1264444" y="559594"/>
                    </a:lnTo>
                    <a:lnTo>
                      <a:pt x="1200150" y="792956"/>
                    </a:lnTo>
                    <a:lnTo>
                      <a:pt x="1143000" y="1009650"/>
                    </a:lnTo>
                    <a:lnTo>
                      <a:pt x="1126331" y="1035844"/>
                    </a:lnTo>
                    <a:lnTo>
                      <a:pt x="1104900" y="1047750"/>
                    </a:lnTo>
                    <a:lnTo>
                      <a:pt x="1081087" y="1057275"/>
                    </a:lnTo>
                    <a:lnTo>
                      <a:pt x="1052512" y="1062038"/>
                    </a:lnTo>
                    <a:lnTo>
                      <a:pt x="1021556" y="1062038"/>
                    </a:lnTo>
                    <a:lnTo>
                      <a:pt x="995362" y="1054894"/>
                    </a:lnTo>
                    <a:lnTo>
                      <a:pt x="971550" y="1042988"/>
                    </a:lnTo>
                    <a:lnTo>
                      <a:pt x="959644" y="823913"/>
                    </a:lnTo>
                    <a:lnTo>
                      <a:pt x="973931" y="740569"/>
                    </a:lnTo>
                    <a:lnTo>
                      <a:pt x="1014412" y="528638"/>
                    </a:lnTo>
                    <a:lnTo>
                      <a:pt x="1038225" y="395288"/>
                    </a:lnTo>
                    <a:lnTo>
                      <a:pt x="1052512" y="314325"/>
                    </a:lnTo>
                    <a:lnTo>
                      <a:pt x="1054894" y="290513"/>
                    </a:lnTo>
                    <a:lnTo>
                      <a:pt x="1050131" y="269081"/>
                    </a:lnTo>
                    <a:lnTo>
                      <a:pt x="1042987" y="254794"/>
                    </a:lnTo>
                    <a:lnTo>
                      <a:pt x="1031081" y="245269"/>
                    </a:lnTo>
                    <a:lnTo>
                      <a:pt x="1002506" y="247650"/>
                    </a:lnTo>
                    <a:lnTo>
                      <a:pt x="914400" y="273844"/>
                    </a:lnTo>
                    <a:lnTo>
                      <a:pt x="826294" y="297656"/>
                    </a:lnTo>
                    <a:lnTo>
                      <a:pt x="735806" y="319088"/>
                    </a:lnTo>
                    <a:lnTo>
                      <a:pt x="635794" y="338138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7" name="フリーフォーム 60">
                <a:extLst>
                  <a:ext uri="{FF2B5EF4-FFF2-40B4-BE49-F238E27FC236}">
                    <a16:creationId xmlns:a16="http://schemas.microsoft.com/office/drawing/2014/main" id="{2D493619-AFB0-4565-87D4-1ECF1D29D55B}"/>
                  </a:ext>
                </a:extLst>
              </p:cNvPr>
              <p:cNvSpPr/>
              <p:nvPr/>
            </p:nvSpPr>
            <p:spPr>
              <a:xfrm>
                <a:off x="3325814" y="5553075"/>
                <a:ext cx="769937" cy="296863"/>
              </a:xfrm>
              <a:custGeom>
                <a:avLst/>
                <a:gdLst>
                  <a:gd name="connsiteX0" fmla="*/ 345282 w 769144"/>
                  <a:gd name="connsiteY0" fmla="*/ 90488 h 297656"/>
                  <a:gd name="connsiteX1" fmla="*/ 566738 w 769144"/>
                  <a:gd name="connsiteY1" fmla="*/ 42863 h 297656"/>
                  <a:gd name="connsiteX2" fmla="*/ 769144 w 769144"/>
                  <a:gd name="connsiteY2" fmla="*/ 0 h 297656"/>
                  <a:gd name="connsiteX3" fmla="*/ 752475 w 769144"/>
                  <a:gd name="connsiteY3" fmla="*/ 257175 h 297656"/>
                  <a:gd name="connsiteX4" fmla="*/ 690563 w 769144"/>
                  <a:gd name="connsiteY4" fmla="*/ 238125 h 297656"/>
                  <a:gd name="connsiteX5" fmla="*/ 659607 w 769144"/>
                  <a:gd name="connsiteY5" fmla="*/ 223838 h 297656"/>
                  <a:gd name="connsiteX6" fmla="*/ 611982 w 769144"/>
                  <a:gd name="connsiteY6" fmla="*/ 197644 h 297656"/>
                  <a:gd name="connsiteX7" fmla="*/ 528638 w 769144"/>
                  <a:gd name="connsiteY7" fmla="*/ 209550 h 297656"/>
                  <a:gd name="connsiteX8" fmla="*/ 276225 w 769144"/>
                  <a:gd name="connsiteY8" fmla="*/ 252413 h 297656"/>
                  <a:gd name="connsiteX9" fmla="*/ 35719 w 769144"/>
                  <a:gd name="connsiteY9" fmla="*/ 297656 h 297656"/>
                  <a:gd name="connsiteX10" fmla="*/ 0 w 769144"/>
                  <a:gd name="connsiteY10" fmla="*/ 164306 h 297656"/>
                  <a:gd name="connsiteX11" fmla="*/ 111919 w 769144"/>
                  <a:gd name="connsiteY11" fmla="*/ 138113 h 297656"/>
                  <a:gd name="connsiteX12" fmla="*/ 345282 w 769144"/>
                  <a:gd name="connsiteY12" fmla="*/ 90488 h 297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9144" h="297656">
                    <a:moveTo>
                      <a:pt x="345282" y="90488"/>
                    </a:moveTo>
                    <a:lnTo>
                      <a:pt x="566738" y="42863"/>
                    </a:lnTo>
                    <a:lnTo>
                      <a:pt x="769144" y="0"/>
                    </a:lnTo>
                    <a:lnTo>
                      <a:pt x="752475" y="257175"/>
                    </a:lnTo>
                    <a:lnTo>
                      <a:pt x="690563" y="238125"/>
                    </a:lnTo>
                    <a:lnTo>
                      <a:pt x="659607" y="223838"/>
                    </a:lnTo>
                    <a:lnTo>
                      <a:pt x="611982" y="197644"/>
                    </a:lnTo>
                    <a:lnTo>
                      <a:pt x="528638" y="209550"/>
                    </a:lnTo>
                    <a:lnTo>
                      <a:pt x="276225" y="252413"/>
                    </a:lnTo>
                    <a:lnTo>
                      <a:pt x="35719" y="297656"/>
                    </a:lnTo>
                    <a:lnTo>
                      <a:pt x="0" y="164306"/>
                    </a:lnTo>
                    <a:lnTo>
                      <a:pt x="111919" y="138113"/>
                    </a:lnTo>
                    <a:lnTo>
                      <a:pt x="345282" y="90488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8" name="フリーフォーム 61">
                <a:extLst>
                  <a:ext uri="{FF2B5EF4-FFF2-40B4-BE49-F238E27FC236}">
                    <a16:creationId xmlns:a16="http://schemas.microsoft.com/office/drawing/2014/main" id="{FC399553-7AE3-41BD-8BAF-CDA31C752829}"/>
                  </a:ext>
                </a:extLst>
              </p:cNvPr>
              <p:cNvSpPr/>
              <p:nvPr/>
            </p:nvSpPr>
            <p:spPr>
              <a:xfrm>
                <a:off x="4302126" y="1662113"/>
                <a:ext cx="1468438" cy="2024062"/>
              </a:xfrm>
              <a:custGeom>
                <a:avLst/>
                <a:gdLst>
                  <a:gd name="connsiteX0" fmla="*/ 924703 w 1468192"/>
                  <a:gd name="connsiteY0" fmla="*/ 749550 h 2024559"/>
                  <a:gd name="connsiteX1" fmla="*/ 842278 w 1468192"/>
                  <a:gd name="connsiteY1" fmla="*/ 878339 h 2024559"/>
                  <a:gd name="connsiteX2" fmla="*/ 741823 w 1468192"/>
                  <a:gd name="connsiteY2" fmla="*/ 1025158 h 2024559"/>
                  <a:gd name="connsiteX3" fmla="*/ 605307 w 1468192"/>
                  <a:gd name="connsiteY3" fmla="*/ 1205462 h 2024559"/>
                  <a:gd name="connsiteX4" fmla="*/ 448185 w 1468192"/>
                  <a:gd name="connsiteY4" fmla="*/ 1408949 h 2024559"/>
                  <a:gd name="connsiteX5" fmla="*/ 314244 w 1468192"/>
                  <a:gd name="connsiteY5" fmla="*/ 1584101 h 2024559"/>
                  <a:gd name="connsiteX6" fmla="*/ 162274 w 1468192"/>
                  <a:gd name="connsiteY6" fmla="*/ 1777284 h 2024559"/>
                  <a:gd name="connsiteX7" fmla="*/ 38637 w 1468192"/>
                  <a:gd name="connsiteY7" fmla="*/ 1931831 h 2024559"/>
                  <a:gd name="connsiteX8" fmla="*/ 12879 w 1468192"/>
                  <a:gd name="connsiteY8" fmla="*/ 1965316 h 2024559"/>
                  <a:gd name="connsiteX9" fmla="*/ 0 w 1468192"/>
                  <a:gd name="connsiteY9" fmla="*/ 1991074 h 2024559"/>
                  <a:gd name="connsiteX10" fmla="*/ 0 w 1468192"/>
                  <a:gd name="connsiteY10" fmla="*/ 2009104 h 2024559"/>
                  <a:gd name="connsiteX11" fmla="*/ 7727 w 1468192"/>
                  <a:gd name="connsiteY11" fmla="*/ 2021983 h 2024559"/>
                  <a:gd name="connsiteX12" fmla="*/ 20606 w 1468192"/>
                  <a:gd name="connsiteY12" fmla="*/ 2024559 h 2024559"/>
                  <a:gd name="connsiteX13" fmla="*/ 56667 w 1468192"/>
                  <a:gd name="connsiteY13" fmla="*/ 2011680 h 2024559"/>
                  <a:gd name="connsiteX14" fmla="*/ 121061 w 1468192"/>
                  <a:gd name="connsiteY14" fmla="*/ 1960164 h 2024559"/>
                  <a:gd name="connsiteX15" fmla="*/ 342578 w 1468192"/>
                  <a:gd name="connsiteY15" fmla="*/ 1766981 h 2024559"/>
                  <a:gd name="connsiteX16" fmla="*/ 512579 w 1468192"/>
                  <a:gd name="connsiteY16" fmla="*/ 1607283 h 2024559"/>
                  <a:gd name="connsiteX17" fmla="*/ 659398 w 1468192"/>
                  <a:gd name="connsiteY17" fmla="*/ 1457888 h 2024559"/>
                  <a:gd name="connsiteX18" fmla="*/ 829399 w 1468192"/>
                  <a:gd name="connsiteY18" fmla="*/ 1267281 h 2024559"/>
                  <a:gd name="connsiteX19" fmla="*/ 1045764 w 1468192"/>
                  <a:gd name="connsiteY19" fmla="*/ 991673 h 2024559"/>
                  <a:gd name="connsiteX20" fmla="*/ 1246675 w 1468192"/>
                  <a:gd name="connsiteY20" fmla="*/ 705762 h 2024559"/>
                  <a:gd name="connsiteX21" fmla="*/ 1388342 w 1468192"/>
                  <a:gd name="connsiteY21" fmla="*/ 497124 h 2024559"/>
                  <a:gd name="connsiteX22" fmla="*/ 1463040 w 1468192"/>
                  <a:gd name="connsiteY22" fmla="*/ 425003 h 2024559"/>
                  <a:gd name="connsiteX23" fmla="*/ 1468192 w 1468192"/>
                  <a:gd name="connsiteY23" fmla="*/ 391518 h 2024559"/>
                  <a:gd name="connsiteX24" fmla="*/ 1468192 w 1468192"/>
                  <a:gd name="connsiteY24" fmla="*/ 358033 h 2024559"/>
                  <a:gd name="connsiteX25" fmla="*/ 1463040 w 1468192"/>
                  <a:gd name="connsiteY25" fmla="*/ 329699 h 2024559"/>
                  <a:gd name="connsiteX26" fmla="*/ 1452737 w 1468192"/>
                  <a:gd name="connsiteY26" fmla="*/ 296214 h 2024559"/>
                  <a:gd name="connsiteX27" fmla="*/ 1429555 w 1468192"/>
                  <a:gd name="connsiteY27" fmla="*/ 257577 h 2024559"/>
                  <a:gd name="connsiteX28" fmla="*/ 1401221 w 1468192"/>
                  <a:gd name="connsiteY28" fmla="*/ 224092 h 2024559"/>
                  <a:gd name="connsiteX29" fmla="*/ 1367736 w 1468192"/>
                  <a:gd name="connsiteY29" fmla="*/ 190607 h 2024559"/>
                  <a:gd name="connsiteX30" fmla="*/ 1305918 w 1468192"/>
                  <a:gd name="connsiteY30" fmla="*/ 139092 h 2024559"/>
                  <a:gd name="connsiteX31" fmla="*/ 1251826 w 1468192"/>
                  <a:gd name="connsiteY31" fmla="*/ 97879 h 2024559"/>
                  <a:gd name="connsiteX32" fmla="*/ 1195159 w 1468192"/>
                  <a:gd name="connsiteY32" fmla="*/ 61819 h 2024559"/>
                  <a:gd name="connsiteX33" fmla="*/ 1151371 w 1468192"/>
                  <a:gd name="connsiteY33" fmla="*/ 38637 h 2024559"/>
                  <a:gd name="connsiteX34" fmla="*/ 1120462 w 1468192"/>
                  <a:gd name="connsiteY34" fmla="*/ 25758 h 2024559"/>
                  <a:gd name="connsiteX35" fmla="*/ 1079250 w 1468192"/>
                  <a:gd name="connsiteY35" fmla="*/ 10303 h 2024559"/>
                  <a:gd name="connsiteX36" fmla="*/ 1030310 w 1468192"/>
                  <a:gd name="connsiteY36" fmla="*/ 0 h 2024559"/>
                  <a:gd name="connsiteX37" fmla="*/ 991673 w 1468192"/>
                  <a:gd name="connsiteY37" fmla="*/ 2576 h 2024559"/>
                  <a:gd name="connsiteX38" fmla="*/ 973643 w 1468192"/>
                  <a:gd name="connsiteY38" fmla="*/ 10303 h 2024559"/>
                  <a:gd name="connsiteX39" fmla="*/ 971067 w 1468192"/>
                  <a:gd name="connsiteY39" fmla="*/ 20606 h 2024559"/>
                  <a:gd name="connsiteX40" fmla="*/ 973643 w 1468192"/>
                  <a:gd name="connsiteY40" fmla="*/ 36061 h 2024559"/>
                  <a:gd name="connsiteX41" fmla="*/ 983946 w 1468192"/>
                  <a:gd name="connsiteY41" fmla="*/ 51515 h 2024559"/>
                  <a:gd name="connsiteX42" fmla="*/ 1012279 w 1468192"/>
                  <a:gd name="connsiteY42" fmla="*/ 69546 h 2024559"/>
                  <a:gd name="connsiteX43" fmla="*/ 1048340 w 1468192"/>
                  <a:gd name="connsiteY43" fmla="*/ 95304 h 2024559"/>
                  <a:gd name="connsiteX44" fmla="*/ 1074098 w 1468192"/>
                  <a:gd name="connsiteY44" fmla="*/ 118486 h 2024559"/>
                  <a:gd name="connsiteX45" fmla="*/ 1107583 w 1468192"/>
                  <a:gd name="connsiteY45" fmla="*/ 154546 h 2024559"/>
                  <a:gd name="connsiteX46" fmla="*/ 1128189 w 1468192"/>
                  <a:gd name="connsiteY46" fmla="*/ 190607 h 2024559"/>
                  <a:gd name="connsiteX47" fmla="*/ 1143644 w 1468192"/>
                  <a:gd name="connsiteY47" fmla="*/ 229244 h 2024559"/>
                  <a:gd name="connsiteX48" fmla="*/ 1151371 w 1468192"/>
                  <a:gd name="connsiteY48" fmla="*/ 257577 h 2024559"/>
                  <a:gd name="connsiteX49" fmla="*/ 1153947 w 1468192"/>
                  <a:gd name="connsiteY49" fmla="*/ 291062 h 2024559"/>
                  <a:gd name="connsiteX50" fmla="*/ 1148795 w 1468192"/>
                  <a:gd name="connsiteY50" fmla="*/ 332275 h 2024559"/>
                  <a:gd name="connsiteX51" fmla="*/ 1125613 w 1468192"/>
                  <a:gd name="connsiteY51" fmla="*/ 396669 h 2024559"/>
                  <a:gd name="connsiteX52" fmla="*/ 1068946 w 1468192"/>
                  <a:gd name="connsiteY52" fmla="*/ 510003 h 2024559"/>
                  <a:gd name="connsiteX53" fmla="*/ 991673 w 1468192"/>
                  <a:gd name="connsiteY53" fmla="*/ 643944 h 2024559"/>
                  <a:gd name="connsiteX54" fmla="*/ 924703 w 1468192"/>
                  <a:gd name="connsiteY54" fmla="*/ 749550 h 202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468192" h="2024559">
                    <a:moveTo>
                      <a:pt x="924703" y="749550"/>
                    </a:moveTo>
                    <a:lnTo>
                      <a:pt x="842278" y="878339"/>
                    </a:lnTo>
                    <a:lnTo>
                      <a:pt x="741823" y="1025158"/>
                    </a:lnTo>
                    <a:lnTo>
                      <a:pt x="605307" y="1205462"/>
                    </a:lnTo>
                    <a:lnTo>
                      <a:pt x="448185" y="1408949"/>
                    </a:lnTo>
                    <a:lnTo>
                      <a:pt x="314244" y="1584101"/>
                    </a:lnTo>
                    <a:lnTo>
                      <a:pt x="162274" y="1777284"/>
                    </a:lnTo>
                    <a:lnTo>
                      <a:pt x="38637" y="1931831"/>
                    </a:lnTo>
                    <a:lnTo>
                      <a:pt x="12879" y="1965316"/>
                    </a:lnTo>
                    <a:lnTo>
                      <a:pt x="0" y="1991074"/>
                    </a:lnTo>
                    <a:lnTo>
                      <a:pt x="0" y="2009104"/>
                    </a:lnTo>
                    <a:lnTo>
                      <a:pt x="7727" y="2021983"/>
                    </a:lnTo>
                    <a:lnTo>
                      <a:pt x="20606" y="2024559"/>
                    </a:lnTo>
                    <a:lnTo>
                      <a:pt x="56667" y="2011680"/>
                    </a:lnTo>
                    <a:lnTo>
                      <a:pt x="121061" y="1960164"/>
                    </a:lnTo>
                    <a:lnTo>
                      <a:pt x="342578" y="1766981"/>
                    </a:lnTo>
                    <a:lnTo>
                      <a:pt x="512579" y="1607283"/>
                    </a:lnTo>
                    <a:lnTo>
                      <a:pt x="659398" y="1457888"/>
                    </a:lnTo>
                    <a:lnTo>
                      <a:pt x="829399" y="1267281"/>
                    </a:lnTo>
                    <a:lnTo>
                      <a:pt x="1045764" y="991673"/>
                    </a:lnTo>
                    <a:lnTo>
                      <a:pt x="1246675" y="705762"/>
                    </a:lnTo>
                    <a:lnTo>
                      <a:pt x="1388342" y="497124"/>
                    </a:lnTo>
                    <a:lnTo>
                      <a:pt x="1463040" y="425003"/>
                    </a:lnTo>
                    <a:lnTo>
                      <a:pt x="1468192" y="391518"/>
                    </a:lnTo>
                    <a:lnTo>
                      <a:pt x="1468192" y="358033"/>
                    </a:lnTo>
                    <a:lnTo>
                      <a:pt x="1463040" y="329699"/>
                    </a:lnTo>
                    <a:lnTo>
                      <a:pt x="1452737" y="296214"/>
                    </a:lnTo>
                    <a:lnTo>
                      <a:pt x="1429555" y="257577"/>
                    </a:lnTo>
                    <a:lnTo>
                      <a:pt x="1401221" y="224092"/>
                    </a:lnTo>
                    <a:lnTo>
                      <a:pt x="1367736" y="190607"/>
                    </a:lnTo>
                    <a:lnTo>
                      <a:pt x="1305918" y="139092"/>
                    </a:lnTo>
                    <a:lnTo>
                      <a:pt x="1251826" y="97879"/>
                    </a:lnTo>
                    <a:lnTo>
                      <a:pt x="1195159" y="61819"/>
                    </a:lnTo>
                    <a:lnTo>
                      <a:pt x="1151371" y="38637"/>
                    </a:lnTo>
                    <a:lnTo>
                      <a:pt x="1120462" y="25758"/>
                    </a:lnTo>
                    <a:lnTo>
                      <a:pt x="1079250" y="10303"/>
                    </a:lnTo>
                    <a:lnTo>
                      <a:pt x="1030310" y="0"/>
                    </a:lnTo>
                    <a:lnTo>
                      <a:pt x="991673" y="2576"/>
                    </a:lnTo>
                    <a:lnTo>
                      <a:pt x="973643" y="10303"/>
                    </a:lnTo>
                    <a:lnTo>
                      <a:pt x="971067" y="20606"/>
                    </a:lnTo>
                    <a:lnTo>
                      <a:pt x="973643" y="36061"/>
                    </a:lnTo>
                    <a:lnTo>
                      <a:pt x="983946" y="51515"/>
                    </a:lnTo>
                    <a:lnTo>
                      <a:pt x="1012279" y="69546"/>
                    </a:lnTo>
                    <a:lnTo>
                      <a:pt x="1048340" y="95304"/>
                    </a:lnTo>
                    <a:lnTo>
                      <a:pt x="1074098" y="118486"/>
                    </a:lnTo>
                    <a:lnTo>
                      <a:pt x="1107583" y="154546"/>
                    </a:lnTo>
                    <a:lnTo>
                      <a:pt x="1128189" y="190607"/>
                    </a:lnTo>
                    <a:lnTo>
                      <a:pt x="1143644" y="229244"/>
                    </a:lnTo>
                    <a:lnTo>
                      <a:pt x="1151371" y="257577"/>
                    </a:lnTo>
                    <a:lnTo>
                      <a:pt x="1153947" y="291062"/>
                    </a:lnTo>
                    <a:lnTo>
                      <a:pt x="1148795" y="332275"/>
                    </a:lnTo>
                    <a:lnTo>
                      <a:pt x="1125613" y="396669"/>
                    </a:lnTo>
                    <a:lnTo>
                      <a:pt x="1068946" y="510003"/>
                    </a:lnTo>
                    <a:lnTo>
                      <a:pt x="991673" y="643944"/>
                    </a:lnTo>
                    <a:lnTo>
                      <a:pt x="924703" y="74955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9" name="フリーフォーム 62">
                <a:extLst>
                  <a:ext uri="{FF2B5EF4-FFF2-40B4-BE49-F238E27FC236}">
                    <a16:creationId xmlns:a16="http://schemas.microsoft.com/office/drawing/2014/main" id="{78E70CB5-317C-409E-AF91-96F2015952BF}"/>
                  </a:ext>
                </a:extLst>
              </p:cNvPr>
              <p:cNvSpPr/>
              <p:nvPr/>
            </p:nvSpPr>
            <p:spPr>
              <a:xfrm>
                <a:off x="5630863" y="2033588"/>
                <a:ext cx="1931987" cy="1527175"/>
              </a:xfrm>
              <a:custGeom>
                <a:avLst/>
                <a:gdLst>
                  <a:gd name="connsiteX0" fmla="*/ 771525 w 1931194"/>
                  <a:gd name="connsiteY0" fmla="*/ 626268 h 1526381"/>
                  <a:gd name="connsiteX1" fmla="*/ 626269 w 1931194"/>
                  <a:gd name="connsiteY1" fmla="*/ 495300 h 1526381"/>
                  <a:gd name="connsiteX2" fmla="*/ 497682 w 1931194"/>
                  <a:gd name="connsiteY2" fmla="*/ 378618 h 1526381"/>
                  <a:gd name="connsiteX3" fmla="*/ 354807 w 1931194"/>
                  <a:gd name="connsiteY3" fmla="*/ 250031 h 1526381"/>
                  <a:gd name="connsiteX4" fmla="*/ 171450 w 1931194"/>
                  <a:gd name="connsiteY4" fmla="*/ 85725 h 1526381"/>
                  <a:gd name="connsiteX5" fmla="*/ 76200 w 1931194"/>
                  <a:gd name="connsiteY5" fmla="*/ 0 h 1526381"/>
                  <a:gd name="connsiteX6" fmla="*/ 0 w 1931194"/>
                  <a:gd name="connsiteY6" fmla="*/ 100012 h 1526381"/>
                  <a:gd name="connsiteX7" fmla="*/ 135732 w 1931194"/>
                  <a:gd name="connsiteY7" fmla="*/ 233362 h 1526381"/>
                  <a:gd name="connsiteX8" fmla="*/ 314325 w 1931194"/>
                  <a:gd name="connsiteY8" fmla="*/ 426243 h 1526381"/>
                  <a:gd name="connsiteX9" fmla="*/ 464344 w 1931194"/>
                  <a:gd name="connsiteY9" fmla="*/ 595312 h 1526381"/>
                  <a:gd name="connsiteX10" fmla="*/ 633413 w 1931194"/>
                  <a:gd name="connsiteY10" fmla="*/ 792956 h 1526381"/>
                  <a:gd name="connsiteX11" fmla="*/ 738188 w 1931194"/>
                  <a:gd name="connsiteY11" fmla="*/ 919162 h 1526381"/>
                  <a:gd name="connsiteX12" fmla="*/ 842963 w 1931194"/>
                  <a:gd name="connsiteY12" fmla="*/ 1052512 h 1526381"/>
                  <a:gd name="connsiteX13" fmla="*/ 919163 w 1931194"/>
                  <a:gd name="connsiteY13" fmla="*/ 1154906 h 1526381"/>
                  <a:gd name="connsiteX14" fmla="*/ 976313 w 1931194"/>
                  <a:gd name="connsiteY14" fmla="*/ 1231106 h 1526381"/>
                  <a:gd name="connsiteX15" fmla="*/ 1019175 w 1931194"/>
                  <a:gd name="connsiteY15" fmla="*/ 1278731 h 1526381"/>
                  <a:gd name="connsiteX16" fmla="*/ 1064419 w 1931194"/>
                  <a:gd name="connsiteY16" fmla="*/ 1328737 h 1526381"/>
                  <a:gd name="connsiteX17" fmla="*/ 1121569 w 1931194"/>
                  <a:gd name="connsiteY17" fmla="*/ 1383506 h 1526381"/>
                  <a:gd name="connsiteX18" fmla="*/ 1169194 w 1931194"/>
                  <a:gd name="connsiteY18" fmla="*/ 1421606 h 1526381"/>
                  <a:gd name="connsiteX19" fmla="*/ 1195388 w 1931194"/>
                  <a:gd name="connsiteY19" fmla="*/ 1443037 h 1526381"/>
                  <a:gd name="connsiteX20" fmla="*/ 1223963 w 1931194"/>
                  <a:gd name="connsiteY20" fmla="*/ 1459706 h 1526381"/>
                  <a:gd name="connsiteX21" fmla="*/ 1254919 w 1931194"/>
                  <a:gd name="connsiteY21" fmla="*/ 1473993 h 1526381"/>
                  <a:gd name="connsiteX22" fmla="*/ 1276350 w 1931194"/>
                  <a:gd name="connsiteY22" fmla="*/ 1478756 h 1526381"/>
                  <a:gd name="connsiteX23" fmla="*/ 1335882 w 1931194"/>
                  <a:gd name="connsiteY23" fmla="*/ 1485900 h 1526381"/>
                  <a:gd name="connsiteX24" fmla="*/ 1588294 w 1931194"/>
                  <a:gd name="connsiteY24" fmla="*/ 1504950 h 1526381"/>
                  <a:gd name="connsiteX25" fmla="*/ 1831182 w 1931194"/>
                  <a:gd name="connsiteY25" fmla="*/ 1521618 h 1526381"/>
                  <a:gd name="connsiteX26" fmla="*/ 1902619 w 1931194"/>
                  <a:gd name="connsiteY26" fmla="*/ 1526381 h 1526381"/>
                  <a:gd name="connsiteX27" fmla="*/ 1928813 w 1931194"/>
                  <a:gd name="connsiteY27" fmla="*/ 1516856 h 1526381"/>
                  <a:gd name="connsiteX28" fmla="*/ 1931194 w 1931194"/>
                  <a:gd name="connsiteY28" fmla="*/ 1507331 h 1526381"/>
                  <a:gd name="connsiteX29" fmla="*/ 1928813 w 1931194"/>
                  <a:gd name="connsiteY29" fmla="*/ 1490662 h 1526381"/>
                  <a:gd name="connsiteX30" fmla="*/ 1919288 w 1931194"/>
                  <a:gd name="connsiteY30" fmla="*/ 1478756 h 1526381"/>
                  <a:gd name="connsiteX31" fmla="*/ 1902619 w 1931194"/>
                  <a:gd name="connsiteY31" fmla="*/ 1462087 h 1526381"/>
                  <a:gd name="connsiteX32" fmla="*/ 1862138 w 1931194"/>
                  <a:gd name="connsiteY32" fmla="*/ 1440656 h 1526381"/>
                  <a:gd name="connsiteX33" fmla="*/ 1707357 w 1931194"/>
                  <a:gd name="connsiteY33" fmla="*/ 1354931 h 1526381"/>
                  <a:gd name="connsiteX34" fmla="*/ 1564482 w 1931194"/>
                  <a:gd name="connsiteY34" fmla="*/ 1269206 h 1526381"/>
                  <a:gd name="connsiteX35" fmla="*/ 1409700 w 1931194"/>
                  <a:gd name="connsiteY35" fmla="*/ 1171575 h 1526381"/>
                  <a:gd name="connsiteX36" fmla="*/ 1273969 w 1931194"/>
                  <a:gd name="connsiteY36" fmla="*/ 1071562 h 1526381"/>
                  <a:gd name="connsiteX37" fmla="*/ 1176338 w 1931194"/>
                  <a:gd name="connsiteY37" fmla="*/ 992981 h 1526381"/>
                  <a:gd name="connsiteX38" fmla="*/ 1045369 w 1931194"/>
                  <a:gd name="connsiteY38" fmla="*/ 876300 h 1526381"/>
                  <a:gd name="connsiteX39" fmla="*/ 771525 w 1931194"/>
                  <a:gd name="connsiteY39" fmla="*/ 626268 h 152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31194" h="1526381">
                    <a:moveTo>
                      <a:pt x="771525" y="626268"/>
                    </a:moveTo>
                    <a:lnTo>
                      <a:pt x="626269" y="495300"/>
                    </a:lnTo>
                    <a:lnTo>
                      <a:pt x="497682" y="378618"/>
                    </a:lnTo>
                    <a:lnTo>
                      <a:pt x="354807" y="250031"/>
                    </a:lnTo>
                    <a:lnTo>
                      <a:pt x="171450" y="85725"/>
                    </a:lnTo>
                    <a:lnTo>
                      <a:pt x="76200" y="0"/>
                    </a:lnTo>
                    <a:lnTo>
                      <a:pt x="0" y="100012"/>
                    </a:lnTo>
                    <a:lnTo>
                      <a:pt x="135732" y="233362"/>
                    </a:lnTo>
                    <a:lnTo>
                      <a:pt x="314325" y="426243"/>
                    </a:lnTo>
                    <a:lnTo>
                      <a:pt x="464344" y="595312"/>
                    </a:lnTo>
                    <a:lnTo>
                      <a:pt x="633413" y="792956"/>
                    </a:lnTo>
                    <a:lnTo>
                      <a:pt x="738188" y="919162"/>
                    </a:lnTo>
                    <a:lnTo>
                      <a:pt x="842963" y="1052512"/>
                    </a:lnTo>
                    <a:lnTo>
                      <a:pt x="919163" y="1154906"/>
                    </a:lnTo>
                    <a:lnTo>
                      <a:pt x="976313" y="1231106"/>
                    </a:lnTo>
                    <a:lnTo>
                      <a:pt x="1019175" y="1278731"/>
                    </a:lnTo>
                    <a:lnTo>
                      <a:pt x="1064419" y="1328737"/>
                    </a:lnTo>
                    <a:lnTo>
                      <a:pt x="1121569" y="1383506"/>
                    </a:lnTo>
                    <a:lnTo>
                      <a:pt x="1169194" y="1421606"/>
                    </a:lnTo>
                    <a:lnTo>
                      <a:pt x="1195388" y="1443037"/>
                    </a:lnTo>
                    <a:lnTo>
                      <a:pt x="1223963" y="1459706"/>
                    </a:lnTo>
                    <a:lnTo>
                      <a:pt x="1254919" y="1473993"/>
                    </a:lnTo>
                    <a:lnTo>
                      <a:pt x="1276350" y="1478756"/>
                    </a:lnTo>
                    <a:lnTo>
                      <a:pt x="1335882" y="1485900"/>
                    </a:lnTo>
                    <a:lnTo>
                      <a:pt x="1588294" y="1504950"/>
                    </a:lnTo>
                    <a:lnTo>
                      <a:pt x="1831182" y="1521618"/>
                    </a:lnTo>
                    <a:lnTo>
                      <a:pt x="1902619" y="1526381"/>
                    </a:lnTo>
                    <a:lnTo>
                      <a:pt x="1928813" y="1516856"/>
                    </a:lnTo>
                    <a:lnTo>
                      <a:pt x="1931194" y="1507331"/>
                    </a:lnTo>
                    <a:lnTo>
                      <a:pt x="1928813" y="1490662"/>
                    </a:lnTo>
                    <a:lnTo>
                      <a:pt x="1919288" y="1478756"/>
                    </a:lnTo>
                    <a:lnTo>
                      <a:pt x="1902619" y="1462087"/>
                    </a:lnTo>
                    <a:lnTo>
                      <a:pt x="1862138" y="1440656"/>
                    </a:lnTo>
                    <a:lnTo>
                      <a:pt x="1707357" y="1354931"/>
                    </a:lnTo>
                    <a:lnTo>
                      <a:pt x="1564482" y="1269206"/>
                    </a:lnTo>
                    <a:lnTo>
                      <a:pt x="1409700" y="1171575"/>
                    </a:lnTo>
                    <a:lnTo>
                      <a:pt x="1273969" y="1071562"/>
                    </a:lnTo>
                    <a:lnTo>
                      <a:pt x="1176338" y="992981"/>
                    </a:lnTo>
                    <a:lnTo>
                      <a:pt x="1045369" y="876300"/>
                    </a:lnTo>
                    <a:lnTo>
                      <a:pt x="771525" y="6262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0" name="フリーフォーム 63">
                <a:extLst>
                  <a:ext uri="{FF2B5EF4-FFF2-40B4-BE49-F238E27FC236}">
                    <a16:creationId xmlns:a16="http://schemas.microsoft.com/office/drawing/2014/main" id="{9618CEAF-A6ED-4474-800F-291D8E4C5CAB}"/>
                  </a:ext>
                </a:extLst>
              </p:cNvPr>
              <p:cNvSpPr/>
              <p:nvPr/>
            </p:nvSpPr>
            <p:spPr>
              <a:xfrm>
                <a:off x="5059363" y="3181350"/>
                <a:ext cx="1346200" cy="334963"/>
              </a:xfrm>
              <a:custGeom>
                <a:avLst/>
                <a:gdLst>
                  <a:gd name="connsiteX0" fmla="*/ 826294 w 1345407"/>
                  <a:gd name="connsiteY0" fmla="*/ 269081 h 335756"/>
                  <a:gd name="connsiteX1" fmla="*/ 666750 w 1345407"/>
                  <a:gd name="connsiteY1" fmla="*/ 285750 h 335756"/>
                  <a:gd name="connsiteX2" fmla="*/ 535782 w 1345407"/>
                  <a:gd name="connsiteY2" fmla="*/ 302419 h 335756"/>
                  <a:gd name="connsiteX3" fmla="*/ 481013 w 1345407"/>
                  <a:gd name="connsiteY3" fmla="*/ 314325 h 335756"/>
                  <a:gd name="connsiteX4" fmla="*/ 390525 w 1345407"/>
                  <a:gd name="connsiteY4" fmla="*/ 328613 h 335756"/>
                  <a:gd name="connsiteX5" fmla="*/ 326232 w 1345407"/>
                  <a:gd name="connsiteY5" fmla="*/ 335756 h 335756"/>
                  <a:gd name="connsiteX6" fmla="*/ 273844 w 1345407"/>
                  <a:gd name="connsiteY6" fmla="*/ 330994 h 335756"/>
                  <a:gd name="connsiteX7" fmla="*/ 233363 w 1345407"/>
                  <a:gd name="connsiteY7" fmla="*/ 319088 h 335756"/>
                  <a:gd name="connsiteX8" fmla="*/ 190500 w 1345407"/>
                  <a:gd name="connsiteY8" fmla="*/ 300038 h 335756"/>
                  <a:gd name="connsiteX9" fmla="*/ 102394 w 1345407"/>
                  <a:gd name="connsiteY9" fmla="*/ 247650 h 335756"/>
                  <a:gd name="connsiteX10" fmla="*/ 50007 w 1345407"/>
                  <a:gd name="connsiteY10" fmla="*/ 209550 h 335756"/>
                  <a:gd name="connsiteX11" fmla="*/ 19050 w 1345407"/>
                  <a:gd name="connsiteY11" fmla="*/ 183356 h 335756"/>
                  <a:gd name="connsiteX12" fmla="*/ 2382 w 1345407"/>
                  <a:gd name="connsiteY12" fmla="*/ 161925 h 335756"/>
                  <a:gd name="connsiteX13" fmla="*/ 0 w 1345407"/>
                  <a:gd name="connsiteY13" fmla="*/ 147638 h 335756"/>
                  <a:gd name="connsiteX14" fmla="*/ 7144 w 1345407"/>
                  <a:gd name="connsiteY14" fmla="*/ 135731 h 335756"/>
                  <a:gd name="connsiteX15" fmla="*/ 33338 w 1345407"/>
                  <a:gd name="connsiteY15" fmla="*/ 133350 h 335756"/>
                  <a:gd name="connsiteX16" fmla="*/ 73819 w 1345407"/>
                  <a:gd name="connsiteY16" fmla="*/ 138113 h 335756"/>
                  <a:gd name="connsiteX17" fmla="*/ 116682 w 1345407"/>
                  <a:gd name="connsiteY17" fmla="*/ 147638 h 335756"/>
                  <a:gd name="connsiteX18" fmla="*/ 159544 w 1345407"/>
                  <a:gd name="connsiteY18" fmla="*/ 152400 h 335756"/>
                  <a:gd name="connsiteX19" fmla="*/ 219075 w 1345407"/>
                  <a:gd name="connsiteY19" fmla="*/ 154781 h 335756"/>
                  <a:gd name="connsiteX20" fmla="*/ 333375 w 1345407"/>
                  <a:gd name="connsiteY20" fmla="*/ 145256 h 335756"/>
                  <a:gd name="connsiteX21" fmla="*/ 514350 w 1345407"/>
                  <a:gd name="connsiteY21" fmla="*/ 123825 h 335756"/>
                  <a:gd name="connsiteX22" fmla="*/ 650082 w 1345407"/>
                  <a:gd name="connsiteY22" fmla="*/ 97631 h 335756"/>
                  <a:gd name="connsiteX23" fmla="*/ 683419 w 1345407"/>
                  <a:gd name="connsiteY23" fmla="*/ 88106 h 335756"/>
                  <a:gd name="connsiteX24" fmla="*/ 757238 w 1345407"/>
                  <a:gd name="connsiteY24" fmla="*/ 66675 h 335756"/>
                  <a:gd name="connsiteX25" fmla="*/ 809625 w 1345407"/>
                  <a:gd name="connsiteY25" fmla="*/ 45244 h 335756"/>
                  <a:gd name="connsiteX26" fmla="*/ 859632 w 1345407"/>
                  <a:gd name="connsiteY26" fmla="*/ 28575 h 335756"/>
                  <a:gd name="connsiteX27" fmla="*/ 916782 w 1345407"/>
                  <a:gd name="connsiteY27" fmla="*/ 9525 h 335756"/>
                  <a:gd name="connsiteX28" fmla="*/ 976313 w 1345407"/>
                  <a:gd name="connsiteY28" fmla="*/ 0 h 335756"/>
                  <a:gd name="connsiteX29" fmla="*/ 1031082 w 1345407"/>
                  <a:gd name="connsiteY29" fmla="*/ 0 h 335756"/>
                  <a:gd name="connsiteX30" fmla="*/ 1119188 w 1345407"/>
                  <a:gd name="connsiteY30" fmla="*/ 21431 h 335756"/>
                  <a:gd name="connsiteX31" fmla="*/ 1183482 w 1345407"/>
                  <a:gd name="connsiteY31" fmla="*/ 40481 h 335756"/>
                  <a:gd name="connsiteX32" fmla="*/ 1240632 w 1345407"/>
                  <a:gd name="connsiteY32" fmla="*/ 66675 h 335756"/>
                  <a:gd name="connsiteX33" fmla="*/ 1285875 w 1345407"/>
                  <a:gd name="connsiteY33" fmla="*/ 97631 h 335756"/>
                  <a:gd name="connsiteX34" fmla="*/ 1314450 w 1345407"/>
                  <a:gd name="connsiteY34" fmla="*/ 128588 h 335756"/>
                  <a:gd name="connsiteX35" fmla="*/ 1331119 w 1345407"/>
                  <a:gd name="connsiteY35" fmla="*/ 152400 h 335756"/>
                  <a:gd name="connsiteX36" fmla="*/ 1340644 w 1345407"/>
                  <a:gd name="connsiteY36" fmla="*/ 171450 h 335756"/>
                  <a:gd name="connsiteX37" fmla="*/ 1345407 w 1345407"/>
                  <a:gd name="connsiteY37" fmla="*/ 197644 h 335756"/>
                  <a:gd name="connsiteX38" fmla="*/ 1338263 w 1345407"/>
                  <a:gd name="connsiteY38" fmla="*/ 214313 h 335756"/>
                  <a:gd name="connsiteX39" fmla="*/ 1319213 w 1345407"/>
                  <a:gd name="connsiteY39" fmla="*/ 230981 h 335756"/>
                  <a:gd name="connsiteX40" fmla="*/ 1273969 w 1345407"/>
                  <a:gd name="connsiteY40" fmla="*/ 245269 h 335756"/>
                  <a:gd name="connsiteX41" fmla="*/ 1231107 w 1345407"/>
                  <a:gd name="connsiteY41" fmla="*/ 250031 h 335756"/>
                  <a:gd name="connsiteX42" fmla="*/ 1140619 w 1345407"/>
                  <a:gd name="connsiteY42" fmla="*/ 245269 h 335756"/>
                  <a:gd name="connsiteX43" fmla="*/ 1038225 w 1345407"/>
                  <a:gd name="connsiteY43" fmla="*/ 252413 h 335756"/>
                  <a:gd name="connsiteX44" fmla="*/ 826294 w 1345407"/>
                  <a:gd name="connsiteY44" fmla="*/ 269081 h 33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45407" h="335756">
                    <a:moveTo>
                      <a:pt x="826294" y="269081"/>
                    </a:moveTo>
                    <a:lnTo>
                      <a:pt x="666750" y="285750"/>
                    </a:lnTo>
                    <a:lnTo>
                      <a:pt x="535782" y="302419"/>
                    </a:lnTo>
                    <a:lnTo>
                      <a:pt x="481013" y="314325"/>
                    </a:lnTo>
                    <a:lnTo>
                      <a:pt x="390525" y="328613"/>
                    </a:lnTo>
                    <a:lnTo>
                      <a:pt x="326232" y="335756"/>
                    </a:lnTo>
                    <a:lnTo>
                      <a:pt x="273844" y="330994"/>
                    </a:lnTo>
                    <a:lnTo>
                      <a:pt x="233363" y="319088"/>
                    </a:lnTo>
                    <a:lnTo>
                      <a:pt x="190500" y="300038"/>
                    </a:lnTo>
                    <a:lnTo>
                      <a:pt x="102394" y="247650"/>
                    </a:lnTo>
                    <a:lnTo>
                      <a:pt x="50007" y="209550"/>
                    </a:lnTo>
                    <a:lnTo>
                      <a:pt x="19050" y="183356"/>
                    </a:lnTo>
                    <a:lnTo>
                      <a:pt x="2382" y="161925"/>
                    </a:lnTo>
                    <a:lnTo>
                      <a:pt x="0" y="147638"/>
                    </a:lnTo>
                    <a:lnTo>
                      <a:pt x="7144" y="135731"/>
                    </a:lnTo>
                    <a:lnTo>
                      <a:pt x="33338" y="133350"/>
                    </a:lnTo>
                    <a:lnTo>
                      <a:pt x="73819" y="138113"/>
                    </a:lnTo>
                    <a:lnTo>
                      <a:pt x="116682" y="147638"/>
                    </a:lnTo>
                    <a:lnTo>
                      <a:pt x="159544" y="152400"/>
                    </a:lnTo>
                    <a:lnTo>
                      <a:pt x="219075" y="154781"/>
                    </a:lnTo>
                    <a:lnTo>
                      <a:pt x="333375" y="145256"/>
                    </a:lnTo>
                    <a:lnTo>
                      <a:pt x="514350" y="123825"/>
                    </a:lnTo>
                    <a:lnTo>
                      <a:pt x="650082" y="97631"/>
                    </a:lnTo>
                    <a:lnTo>
                      <a:pt x="683419" y="88106"/>
                    </a:lnTo>
                    <a:lnTo>
                      <a:pt x="757238" y="66675"/>
                    </a:lnTo>
                    <a:lnTo>
                      <a:pt x="809625" y="45244"/>
                    </a:lnTo>
                    <a:lnTo>
                      <a:pt x="859632" y="28575"/>
                    </a:lnTo>
                    <a:lnTo>
                      <a:pt x="916782" y="9525"/>
                    </a:lnTo>
                    <a:lnTo>
                      <a:pt x="976313" y="0"/>
                    </a:lnTo>
                    <a:lnTo>
                      <a:pt x="1031082" y="0"/>
                    </a:lnTo>
                    <a:lnTo>
                      <a:pt x="1119188" y="21431"/>
                    </a:lnTo>
                    <a:lnTo>
                      <a:pt x="1183482" y="40481"/>
                    </a:lnTo>
                    <a:lnTo>
                      <a:pt x="1240632" y="66675"/>
                    </a:lnTo>
                    <a:lnTo>
                      <a:pt x="1285875" y="97631"/>
                    </a:lnTo>
                    <a:lnTo>
                      <a:pt x="1314450" y="128588"/>
                    </a:lnTo>
                    <a:lnTo>
                      <a:pt x="1331119" y="152400"/>
                    </a:lnTo>
                    <a:lnTo>
                      <a:pt x="1340644" y="171450"/>
                    </a:lnTo>
                    <a:lnTo>
                      <a:pt x="1345407" y="197644"/>
                    </a:lnTo>
                    <a:lnTo>
                      <a:pt x="1338263" y="214313"/>
                    </a:lnTo>
                    <a:lnTo>
                      <a:pt x="1319213" y="230981"/>
                    </a:lnTo>
                    <a:lnTo>
                      <a:pt x="1273969" y="245269"/>
                    </a:lnTo>
                    <a:lnTo>
                      <a:pt x="1231107" y="250031"/>
                    </a:lnTo>
                    <a:lnTo>
                      <a:pt x="1140619" y="245269"/>
                    </a:lnTo>
                    <a:lnTo>
                      <a:pt x="1038225" y="252413"/>
                    </a:lnTo>
                    <a:lnTo>
                      <a:pt x="826294" y="26908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1" name="フリーフォーム 64">
                <a:extLst>
                  <a:ext uri="{FF2B5EF4-FFF2-40B4-BE49-F238E27FC236}">
                    <a16:creationId xmlns:a16="http://schemas.microsoft.com/office/drawing/2014/main" id="{DD6F590A-E205-4C7A-B175-B633863B30E7}"/>
                  </a:ext>
                </a:extLst>
              </p:cNvPr>
              <p:cNvSpPr/>
              <p:nvPr/>
            </p:nvSpPr>
            <p:spPr>
              <a:xfrm>
                <a:off x="4468814" y="4068763"/>
                <a:ext cx="450850" cy="1931987"/>
              </a:xfrm>
              <a:custGeom>
                <a:avLst/>
                <a:gdLst>
                  <a:gd name="connsiteX0" fmla="*/ 449035 w 451757"/>
                  <a:gd name="connsiteY0" fmla="*/ 1107621 h 1932214"/>
                  <a:gd name="connsiteX1" fmla="*/ 451757 w 451757"/>
                  <a:gd name="connsiteY1" fmla="*/ 917121 h 1932214"/>
                  <a:gd name="connsiteX2" fmla="*/ 451757 w 451757"/>
                  <a:gd name="connsiteY2" fmla="*/ 838200 h 1932214"/>
                  <a:gd name="connsiteX3" fmla="*/ 427264 w 451757"/>
                  <a:gd name="connsiteY3" fmla="*/ 639535 h 1932214"/>
                  <a:gd name="connsiteX4" fmla="*/ 391885 w 451757"/>
                  <a:gd name="connsiteY4" fmla="*/ 405493 h 1932214"/>
                  <a:gd name="connsiteX5" fmla="*/ 359228 w 451757"/>
                  <a:gd name="connsiteY5" fmla="*/ 250371 h 1932214"/>
                  <a:gd name="connsiteX6" fmla="*/ 231321 w 451757"/>
                  <a:gd name="connsiteY6" fmla="*/ 97971 h 1932214"/>
                  <a:gd name="connsiteX7" fmla="*/ 171450 w 451757"/>
                  <a:gd name="connsiteY7" fmla="*/ 65314 h 1932214"/>
                  <a:gd name="connsiteX8" fmla="*/ 100693 w 451757"/>
                  <a:gd name="connsiteY8" fmla="*/ 29935 h 1932214"/>
                  <a:gd name="connsiteX9" fmla="*/ 54428 w 451757"/>
                  <a:gd name="connsiteY9" fmla="*/ 8164 h 1932214"/>
                  <a:gd name="connsiteX10" fmla="*/ 27214 w 451757"/>
                  <a:gd name="connsiteY10" fmla="*/ 0 h 1932214"/>
                  <a:gd name="connsiteX11" fmla="*/ 8164 w 451757"/>
                  <a:gd name="connsiteY11" fmla="*/ 2721 h 1932214"/>
                  <a:gd name="connsiteX12" fmla="*/ 0 w 451757"/>
                  <a:gd name="connsiteY12" fmla="*/ 5443 h 1932214"/>
                  <a:gd name="connsiteX13" fmla="*/ 0 w 451757"/>
                  <a:gd name="connsiteY13" fmla="*/ 21771 h 1932214"/>
                  <a:gd name="connsiteX14" fmla="*/ 10885 w 451757"/>
                  <a:gd name="connsiteY14" fmla="*/ 51707 h 1932214"/>
                  <a:gd name="connsiteX15" fmla="*/ 46264 w 451757"/>
                  <a:gd name="connsiteY15" fmla="*/ 97971 h 1932214"/>
                  <a:gd name="connsiteX16" fmla="*/ 97971 w 451757"/>
                  <a:gd name="connsiteY16" fmla="*/ 168728 h 1932214"/>
                  <a:gd name="connsiteX17" fmla="*/ 144235 w 451757"/>
                  <a:gd name="connsiteY17" fmla="*/ 239485 h 1932214"/>
                  <a:gd name="connsiteX18" fmla="*/ 176893 w 451757"/>
                  <a:gd name="connsiteY18" fmla="*/ 302078 h 1932214"/>
                  <a:gd name="connsiteX19" fmla="*/ 185057 w 451757"/>
                  <a:gd name="connsiteY19" fmla="*/ 334735 h 1932214"/>
                  <a:gd name="connsiteX20" fmla="*/ 195943 w 451757"/>
                  <a:gd name="connsiteY20" fmla="*/ 416378 h 1932214"/>
                  <a:gd name="connsiteX21" fmla="*/ 212271 w 451757"/>
                  <a:gd name="connsiteY21" fmla="*/ 598714 h 1932214"/>
                  <a:gd name="connsiteX22" fmla="*/ 225878 w 451757"/>
                  <a:gd name="connsiteY22" fmla="*/ 737507 h 1932214"/>
                  <a:gd name="connsiteX23" fmla="*/ 231321 w 451757"/>
                  <a:gd name="connsiteY23" fmla="*/ 900793 h 1932214"/>
                  <a:gd name="connsiteX24" fmla="*/ 234043 w 451757"/>
                  <a:gd name="connsiteY24" fmla="*/ 1028700 h 1932214"/>
                  <a:gd name="connsiteX25" fmla="*/ 231321 w 451757"/>
                  <a:gd name="connsiteY25" fmla="*/ 1194707 h 1932214"/>
                  <a:gd name="connsiteX26" fmla="*/ 225878 w 451757"/>
                  <a:gd name="connsiteY26" fmla="*/ 1360714 h 1932214"/>
                  <a:gd name="connsiteX27" fmla="*/ 217714 w 451757"/>
                  <a:gd name="connsiteY27" fmla="*/ 1436914 h 1932214"/>
                  <a:gd name="connsiteX28" fmla="*/ 204107 w 451757"/>
                  <a:gd name="connsiteY28" fmla="*/ 1499507 h 1932214"/>
                  <a:gd name="connsiteX29" fmla="*/ 187778 w 451757"/>
                  <a:gd name="connsiteY29" fmla="*/ 1556657 h 1932214"/>
                  <a:gd name="connsiteX30" fmla="*/ 187778 w 451757"/>
                  <a:gd name="connsiteY30" fmla="*/ 1586593 h 1932214"/>
                  <a:gd name="connsiteX31" fmla="*/ 212271 w 451757"/>
                  <a:gd name="connsiteY31" fmla="*/ 1698171 h 1932214"/>
                  <a:gd name="connsiteX32" fmla="*/ 253093 w 451757"/>
                  <a:gd name="connsiteY32" fmla="*/ 1817914 h 1932214"/>
                  <a:gd name="connsiteX33" fmla="*/ 274864 w 451757"/>
                  <a:gd name="connsiteY33" fmla="*/ 1861457 h 1932214"/>
                  <a:gd name="connsiteX34" fmla="*/ 291193 w 451757"/>
                  <a:gd name="connsiteY34" fmla="*/ 1885950 h 1932214"/>
                  <a:gd name="connsiteX35" fmla="*/ 315685 w 451757"/>
                  <a:gd name="connsiteY35" fmla="*/ 1905000 h 1932214"/>
                  <a:gd name="connsiteX36" fmla="*/ 345621 w 451757"/>
                  <a:gd name="connsiteY36" fmla="*/ 1921328 h 1932214"/>
                  <a:gd name="connsiteX37" fmla="*/ 378278 w 451757"/>
                  <a:gd name="connsiteY37" fmla="*/ 1932214 h 1932214"/>
                  <a:gd name="connsiteX38" fmla="*/ 405493 w 451757"/>
                  <a:gd name="connsiteY38" fmla="*/ 1929493 h 1932214"/>
                  <a:gd name="connsiteX39" fmla="*/ 419100 w 451757"/>
                  <a:gd name="connsiteY39" fmla="*/ 1921328 h 1932214"/>
                  <a:gd name="connsiteX40" fmla="*/ 432707 w 451757"/>
                  <a:gd name="connsiteY40" fmla="*/ 1913164 h 1932214"/>
                  <a:gd name="connsiteX41" fmla="*/ 440871 w 451757"/>
                  <a:gd name="connsiteY41" fmla="*/ 1894114 h 1932214"/>
                  <a:gd name="connsiteX42" fmla="*/ 446314 w 451757"/>
                  <a:gd name="connsiteY42" fmla="*/ 1872343 h 1932214"/>
                  <a:gd name="connsiteX43" fmla="*/ 451757 w 451757"/>
                  <a:gd name="connsiteY43" fmla="*/ 1828800 h 1932214"/>
                  <a:gd name="connsiteX44" fmla="*/ 451757 w 451757"/>
                  <a:gd name="connsiteY44" fmla="*/ 1719943 h 1932214"/>
                  <a:gd name="connsiteX45" fmla="*/ 451757 w 451757"/>
                  <a:gd name="connsiteY45" fmla="*/ 1521278 h 1932214"/>
                  <a:gd name="connsiteX46" fmla="*/ 449035 w 451757"/>
                  <a:gd name="connsiteY46" fmla="*/ 1107621 h 193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51757" h="1932214">
                    <a:moveTo>
                      <a:pt x="449035" y="1107621"/>
                    </a:moveTo>
                    <a:cubicBezTo>
                      <a:pt x="449942" y="1044121"/>
                      <a:pt x="450850" y="980621"/>
                      <a:pt x="451757" y="917121"/>
                    </a:cubicBezTo>
                    <a:lnTo>
                      <a:pt x="451757" y="838200"/>
                    </a:lnTo>
                    <a:lnTo>
                      <a:pt x="427264" y="639535"/>
                    </a:lnTo>
                    <a:lnTo>
                      <a:pt x="391885" y="405493"/>
                    </a:lnTo>
                    <a:lnTo>
                      <a:pt x="359228" y="250371"/>
                    </a:lnTo>
                    <a:lnTo>
                      <a:pt x="231321" y="97971"/>
                    </a:lnTo>
                    <a:lnTo>
                      <a:pt x="171450" y="65314"/>
                    </a:lnTo>
                    <a:lnTo>
                      <a:pt x="100693" y="29935"/>
                    </a:lnTo>
                    <a:lnTo>
                      <a:pt x="54428" y="8164"/>
                    </a:lnTo>
                    <a:lnTo>
                      <a:pt x="27214" y="0"/>
                    </a:lnTo>
                    <a:lnTo>
                      <a:pt x="8164" y="2721"/>
                    </a:lnTo>
                    <a:lnTo>
                      <a:pt x="0" y="5443"/>
                    </a:lnTo>
                    <a:lnTo>
                      <a:pt x="0" y="21771"/>
                    </a:lnTo>
                    <a:lnTo>
                      <a:pt x="10885" y="51707"/>
                    </a:lnTo>
                    <a:lnTo>
                      <a:pt x="46264" y="97971"/>
                    </a:lnTo>
                    <a:lnTo>
                      <a:pt x="97971" y="168728"/>
                    </a:lnTo>
                    <a:lnTo>
                      <a:pt x="144235" y="239485"/>
                    </a:lnTo>
                    <a:lnTo>
                      <a:pt x="176893" y="302078"/>
                    </a:lnTo>
                    <a:lnTo>
                      <a:pt x="185057" y="334735"/>
                    </a:lnTo>
                    <a:lnTo>
                      <a:pt x="195943" y="416378"/>
                    </a:lnTo>
                    <a:lnTo>
                      <a:pt x="212271" y="598714"/>
                    </a:lnTo>
                    <a:lnTo>
                      <a:pt x="225878" y="737507"/>
                    </a:lnTo>
                    <a:lnTo>
                      <a:pt x="231321" y="900793"/>
                    </a:lnTo>
                    <a:cubicBezTo>
                      <a:pt x="232228" y="943429"/>
                      <a:pt x="233136" y="986064"/>
                      <a:pt x="234043" y="1028700"/>
                    </a:cubicBezTo>
                    <a:cubicBezTo>
                      <a:pt x="233136" y="1084036"/>
                      <a:pt x="232228" y="1139371"/>
                      <a:pt x="231321" y="1194707"/>
                    </a:cubicBezTo>
                    <a:lnTo>
                      <a:pt x="225878" y="1360714"/>
                    </a:lnTo>
                    <a:lnTo>
                      <a:pt x="217714" y="1436914"/>
                    </a:lnTo>
                    <a:lnTo>
                      <a:pt x="204107" y="1499507"/>
                    </a:lnTo>
                    <a:lnTo>
                      <a:pt x="187778" y="1556657"/>
                    </a:lnTo>
                    <a:lnTo>
                      <a:pt x="187778" y="1586593"/>
                    </a:lnTo>
                    <a:lnTo>
                      <a:pt x="212271" y="1698171"/>
                    </a:lnTo>
                    <a:lnTo>
                      <a:pt x="253093" y="1817914"/>
                    </a:lnTo>
                    <a:lnTo>
                      <a:pt x="274864" y="1861457"/>
                    </a:lnTo>
                    <a:lnTo>
                      <a:pt x="291193" y="1885950"/>
                    </a:lnTo>
                    <a:lnTo>
                      <a:pt x="315685" y="1905000"/>
                    </a:lnTo>
                    <a:lnTo>
                      <a:pt x="345621" y="1921328"/>
                    </a:lnTo>
                    <a:lnTo>
                      <a:pt x="378278" y="1932214"/>
                    </a:lnTo>
                    <a:lnTo>
                      <a:pt x="405493" y="1929493"/>
                    </a:lnTo>
                    <a:lnTo>
                      <a:pt x="419100" y="1921328"/>
                    </a:lnTo>
                    <a:lnTo>
                      <a:pt x="432707" y="1913164"/>
                    </a:lnTo>
                    <a:lnTo>
                      <a:pt x="440871" y="1894114"/>
                    </a:lnTo>
                    <a:lnTo>
                      <a:pt x="446314" y="1872343"/>
                    </a:lnTo>
                    <a:lnTo>
                      <a:pt x="451757" y="1828800"/>
                    </a:lnTo>
                    <a:lnTo>
                      <a:pt x="451757" y="1719943"/>
                    </a:lnTo>
                    <a:lnTo>
                      <a:pt x="451757" y="1521278"/>
                    </a:lnTo>
                    <a:cubicBezTo>
                      <a:pt x="450850" y="1389742"/>
                      <a:pt x="449942" y="1258207"/>
                      <a:pt x="449035" y="110762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2" name="フリーフォーム 65">
                <a:extLst>
                  <a:ext uri="{FF2B5EF4-FFF2-40B4-BE49-F238E27FC236}">
                    <a16:creationId xmlns:a16="http://schemas.microsoft.com/office/drawing/2014/main" id="{B5F77D60-51F8-473A-8CFD-957AFCC7EEA0}"/>
                  </a:ext>
                </a:extLst>
              </p:cNvPr>
              <p:cNvSpPr/>
              <p:nvPr/>
            </p:nvSpPr>
            <p:spPr>
              <a:xfrm>
                <a:off x="4616451" y="3902075"/>
                <a:ext cx="2508250" cy="2308225"/>
              </a:xfrm>
              <a:custGeom>
                <a:avLst/>
                <a:gdLst>
                  <a:gd name="connsiteX0" fmla="*/ 1090132 w 2507898"/>
                  <a:gd name="connsiteY0" fmla="*/ 187645 h 2308338"/>
                  <a:gd name="connsiteX1" fmla="*/ 887593 w 2507898"/>
                  <a:gd name="connsiteY1" fmla="*/ 211473 h 2308338"/>
                  <a:gd name="connsiteX2" fmla="*/ 601657 w 2507898"/>
                  <a:gd name="connsiteY2" fmla="*/ 235301 h 2308338"/>
                  <a:gd name="connsiteX3" fmla="*/ 342528 w 2507898"/>
                  <a:gd name="connsiteY3" fmla="*/ 250194 h 2308338"/>
                  <a:gd name="connsiteX4" fmla="*/ 23828 w 2507898"/>
                  <a:gd name="connsiteY4" fmla="*/ 262108 h 2308338"/>
                  <a:gd name="connsiteX5" fmla="*/ 0 w 2507898"/>
                  <a:gd name="connsiteY5" fmla="*/ 265086 h 2308338"/>
                  <a:gd name="connsiteX6" fmla="*/ 151904 w 2507898"/>
                  <a:gd name="connsiteY6" fmla="*/ 461667 h 2308338"/>
                  <a:gd name="connsiteX7" fmla="*/ 244237 w 2507898"/>
                  <a:gd name="connsiteY7" fmla="*/ 428904 h 2308338"/>
                  <a:gd name="connsiteX8" fmla="*/ 321678 w 2507898"/>
                  <a:gd name="connsiteY8" fmla="*/ 411033 h 2308338"/>
                  <a:gd name="connsiteX9" fmla="*/ 384227 w 2507898"/>
                  <a:gd name="connsiteY9" fmla="*/ 399119 h 2308338"/>
                  <a:gd name="connsiteX10" fmla="*/ 485496 w 2507898"/>
                  <a:gd name="connsiteY10" fmla="*/ 384226 h 2308338"/>
                  <a:gd name="connsiteX11" fmla="*/ 545066 w 2507898"/>
                  <a:gd name="connsiteY11" fmla="*/ 378269 h 2308338"/>
                  <a:gd name="connsiteX12" fmla="*/ 652292 w 2507898"/>
                  <a:gd name="connsiteY12" fmla="*/ 372312 h 2308338"/>
                  <a:gd name="connsiteX13" fmla="*/ 726754 w 2507898"/>
                  <a:gd name="connsiteY13" fmla="*/ 372312 h 2308338"/>
                  <a:gd name="connsiteX14" fmla="*/ 1039497 w 2507898"/>
                  <a:gd name="connsiteY14" fmla="*/ 339549 h 2308338"/>
                  <a:gd name="connsiteX15" fmla="*/ 1161616 w 2507898"/>
                  <a:gd name="connsiteY15" fmla="*/ 327635 h 2308338"/>
                  <a:gd name="connsiteX16" fmla="*/ 1373089 w 2507898"/>
                  <a:gd name="connsiteY16" fmla="*/ 306785 h 2308338"/>
                  <a:gd name="connsiteX17" fmla="*/ 1620305 w 2507898"/>
                  <a:gd name="connsiteY17" fmla="*/ 279979 h 2308338"/>
                  <a:gd name="connsiteX18" fmla="*/ 1965811 w 2507898"/>
                  <a:gd name="connsiteY18" fmla="*/ 235301 h 2308338"/>
                  <a:gd name="connsiteX19" fmla="*/ 2108779 w 2507898"/>
                  <a:gd name="connsiteY19" fmla="*/ 217430 h 2308338"/>
                  <a:gd name="connsiteX20" fmla="*/ 2138564 w 2507898"/>
                  <a:gd name="connsiteY20" fmla="*/ 220409 h 2308338"/>
                  <a:gd name="connsiteX21" fmla="*/ 2159414 w 2507898"/>
                  <a:gd name="connsiteY21" fmla="*/ 226366 h 2308338"/>
                  <a:gd name="connsiteX22" fmla="*/ 2174306 w 2507898"/>
                  <a:gd name="connsiteY22" fmla="*/ 235301 h 2308338"/>
                  <a:gd name="connsiteX23" fmla="*/ 2186220 w 2507898"/>
                  <a:gd name="connsiteY23" fmla="*/ 247215 h 2308338"/>
                  <a:gd name="connsiteX24" fmla="*/ 2198134 w 2507898"/>
                  <a:gd name="connsiteY24" fmla="*/ 262108 h 2308338"/>
                  <a:gd name="connsiteX25" fmla="*/ 2201113 w 2507898"/>
                  <a:gd name="connsiteY25" fmla="*/ 294871 h 2308338"/>
                  <a:gd name="connsiteX26" fmla="*/ 2204091 w 2507898"/>
                  <a:gd name="connsiteY26" fmla="*/ 548044 h 2308338"/>
                  <a:gd name="connsiteX27" fmla="*/ 2201113 w 2507898"/>
                  <a:gd name="connsiteY27" fmla="*/ 935249 h 2308338"/>
                  <a:gd name="connsiteX28" fmla="*/ 2189199 w 2507898"/>
                  <a:gd name="connsiteY28" fmla="*/ 1149701 h 2308338"/>
                  <a:gd name="connsiteX29" fmla="*/ 2171328 w 2507898"/>
                  <a:gd name="connsiteY29" fmla="*/ 1405852 h 2308338"/>
                  <a:gd name="connsiteX30" fmla="*/ 2156435 w 2507898"/>
                  <a:gd name="connsiteY30" fmla="*/ 1623283 h 2308338"/>
                  <a:gd name="connsiteX31" fmla="*/ 2144521 w 2507898"/>
                  <a:gd name="connsiteY31" fmla="*/ 1715616 h 2308338"/>
                  <a:gd name="connsiteX32" fmla="*/ 2129629 w 2507898"/>
                  <a:gd name="connsiteY32" fmla="*/ 1769230 h 2308338"/>
                  <a:gd name="connsiteX33" fmla="*/ 2108779 w 2507898"/>
                  <a:gd name="connsiteY33" fmla="*/ 1816886 h 2308338"/>
                  <a:gd name="connsiteX34" fmla="*/ 2070059 w 2507898"/>
                  <a:gd name="connsiteY34" fmla="*/ 2245790 h 2308338"/>
                  <a:gd name="connsiteX35" fmla="*/ 2084951 w 2507898"/>
                  <a:gd name="connsiteY35" fmla="*/ 2269618 h 2308338"/>
                  <a:gd name="connsiteX36" fmla="*/ 2108779 w 2507898"/>
                  <a:gd name="connsiteY36" fmla="*/ 2296424 h 2308338"/>
                  <a:gd name="connsiteX37" fmla="*/ 2126650 w 2507898"/>
                  <a:gd name="connsiteY37" fmla="*/ 2308338 h 2308338"/>
                  <a:gd name="connsiteX38" fmla="*/ 2144521 w 2507898"/>
                  <a:gd name="connsiteY38" fmla="*/ 2305360 h 2308338"/>
                  <a:gd name="connsiteX39" fmla="*/ 2177285 w 2507898"/>
                  <a:gd name="connsiteY39" fmla="*/ 2287489 h 2308338"/>
                  <a:gd name="connsiteX40" fmla="*/ 2216005 w 2507898"/>
                  <a:gd name="connsiteY40" fmla="*/ 2248768 h 2308338"/>
                  <a:gd name="connsiteX41" fmla="*/ 2254726 w 2507898"/>
                  <a:gd name="connsiteY41" fmla="*/ 2192177 h 2308338"/>
                  <a:gd name="connsiteX42" fmla="*/ 2287489 w 2507898"/>
                  <a:gd name="connsiteY42" fmla="*/ 2138564 h 2308338"/>
                  <a:gd name="connsiteX43" fmla="*/ 2317274 w 2507898"/>
                  <a:gd name="connsiteY43" fmla="*/ 2084951 h 2308338"/>
                  <a:gd name="connsiteX44" fmla="*/ 2341102 w 2507898"/>
                  <a:gd name="connsiteY44" fmla="*/ 2034316 h 2308338"/>
                  <a:gd name="connsiteX45" fmla="*/ 2364930 w 2507898"/>
                  <a:gd name="connsiteY45" fmla="*/ 1971768 h 2308338"/>
                  <a:gd name="connsiteX46" fmla="*/ 2379823 w 2507898"/>
                  <a:gd name="connsiteY46" fmla="*/ 1918155 h 2308338"/>
                  <a:gd name="connsiteX47" fmla="*/ 2394715 w 2507898"/>
                  <a:gd name="connsiteY47" fmla="*/ 1849649 h 2308338"/>
                  <a:gd name="connsiteX48" fmla="*/ 2403651 w 2507898"/>
                  <a:gd name="connsiteY48" fmla="*/ 1784122 h 2308338"/>
                  <a:gd name="connsiteX49" fmla="*/ 2409608 w 2507898"/>
                  <a:gd name="connsiteY49" fmla="*/ 1587541 h 2308338"/>
                  <a:gd name="connsiteX50" fmla="*/ 2421522 w 2507898"/>
                  <a:gd name="connsiteY50" fmla="*/ 1197357 h 2308338"/>
                  <a:gd name="connsiteX51" fmla="*/ 2436414 w 2507898"/>
                  <a:gd name="connsiteY51" fmla="*/ 783345 h 2308338"/>
                  <a:gd name="connsiteX52" fmla="*/ 2445350 w 2507898"/>
                  <a:gd name="connsiteY52" fmla="*/ 497409 h 2308338"/>
                  <a:gd name="connsiteX53" fmla="*/ 2448328 w 2507898"/>
                  <a:gd name="connsiteY53" fmla="*/ 443796 h 2308338"/>
                  <a:gd name="connsiteX54" fmla="*/ 2454285 w 2507898"/>
                  <a:gd name="connsiteY54" fmla="*/ 411033 h 2308338"/>
                  <a:gd name="connsiteX55" fmla="*/ 2469178 w 2507898"/>
                  <a:gd name="connsiteY55" fmla="*/ 372312 h 2308338"/>
                  <a:gd name="connsiteX56" fmla="*/ 2495984 w 2507898"/>
                  <a:gd name="connsiteY56" fmla="*/ 321678 h 2308338"/>
                  <a:gd name="connsiteX57" fmla="*/ 2504920 w 2507898"/>
                  <a:gd name="connsiteY57" fmla="*/ 294871 h 2308338"/>
                  <a:gd name="connsiteX58" fmla="*/ 2507898 w 2507898"/>
                  <a:gd name="connsiteY58" fmla="*/ 274022 h 2308338"/>
                  <a:gd name="connsiteX59" fmla="*/ 2501941 w 2507898"/>
                  <a:gd name="connsiteY59" fmla="*/ 244237 h 2308338"/>
                  <a:gd name="connsiteX60" fmla="*/ 2490027 w 2507898"/>
                  <a:gd name="connsiteY60" fmla="*/ 217430 h 2308338"/>
                  <a:gd name="connsiteX61" fmla="*/ 2475135 w 2507898"/>
                  <a:gd name="connsiteY61" fmla="*/ 199559 h 2308338"/>
                  <a:gd name="connsiteX62" fmla="*/ 2421522 w 2507898"/>
                  <a:gd name="connsiteY62" fmla="*/ 160839 h 2308338"/>
                  <a:gd name="connsiteX63" fmla="*/ 2332167 w 2507898"/>
                  <a:gd name="connsiteY63" fmla="*/ 104247 h 2308338"/>
                  <a:gd name="connsiteX64" fmla="*/ 2218984 w 2507898"/>
                  <a:gd name="connsiteY64" fmla="*/ 26806 h 2308338"/>
                  <a:gd name="connsiteX65" fmla="*/ 2183242 w 2507898"/>
                  <a:gd name="connsiteY65" fmla="*/ 5957 h 2308338"/>
                  <a:gd name="connsiteX66" fmla="*/ 2156435 w 2507898"/>
                  <a:gd name="connsiteY66" fmla="*/ 0 h 2308338"/>
                  <a:gd name="connsiteX67" fmla="*/ 2138564 w 2507898"/>
                  <a:gd name="connsiteY67" fmla="*/ 5957 h 2308338"/>
                  <a:gd name="connsiteX68" fmla="*/ 2108779 w 2507898"/>
                  <a:gd name="connsiteY68" fmla="*/ 29785 h 2308338"/>
                  <a:gd name="connsiteX69" fmla="*/ 2081973 w 2507898"/>
                  <a:gd name="connsiteY69" fmla="*/ 59570 h 2308338"/>
                  <a:gd name="connsiteX70" fmla="*/ 1956876 w 2507898"/>
                  <a:gd name="connsiteY70" fmla="*/ 80419 h 2308338"/>
                  <a:gd name="connsiteX71" fmla="*/ 1611369 w 2507898"/>
                  <a:gd name="connsiteY71" fmla="*/ 128075 h 2308338"/>
                  <a:gd name="connsiteX72" fmla="*/ 1274799 w 2507898"/>
                  <a:gd name="connsiteY72" fmla="*/ 169774 h 2308338"/>
                  <a:gd name="connsiteX73" fmla="*/ 1090132 w 2507898"/>
                  <a:gd name="connsiteY73" fmla="*/ 187645 h 230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507898" h="2308338">
                    <a:moveTo>
                      <a:pt x="1090132" y="187645"/>
                    </a:moveTo>
                    <a:lnTo>
                      <a:pt x="887593" y="211473"/>
                    </a:lnTo>
                    <a:lnTo>
                      <a:pt x="601657" y="235301"/>
                    </a:lnTo>
                    <a:lnTo>
                      <a:pt x="342528" y="250194"/>
                    </a:lnTo>
                    <a:lnTo>
                      <a:pt x="23828" y="262108"/>
                    </a:lnTo>
                    <a:lnTo>
                      <a:pt x="0" y="265086"/>
                    </a:lnTo>
                    <a:lnTo>
                      <a:pt x="151904" y="461667"/>
                    </a:lnTo>
                    <a:lnTo>
                      <a:pt x="244237" y="428904"/>
                    </a:lnTo>
                    <a:lnTo>
                      <a:pt x="321678" y="411033"/>
                    </a:lnTo>
                    <a:lnTo>
                      <a:pt x="384227" y="399119"/>
                    </a:lnTo>
                    <a:lnTo>
                      <a:pt x="485496" y="384226"/>
                    </a:lnTo>
                    <a:lnTo>
                      <a:pt x="545066" y="378269"/>
                    </a:lnTo>
                    <a:lnTo>
                      <a:pt x="652292" y="372312"/>
                    </a:lnTo>
                    <a:lnTo>
                      <a:pt x="726754" y="372312"/>
                    </a:lnTo>
                    <a:lnTo>
                      <a:pt x="1039497" y="339549"/>
                    </a:lnTo>
                    <a:lnTo>
                      <a:pt x="1161616" y="327635"/>
                    </a:lnTo>
                    <a:lnTo>
                      <a:pt x="1373089" y="306785"/>
                    </a:lnTo>
                    <a:lnTo>
                      <a:pt x="1620305" y="279979"/>
                    </a:lnTo>
                    <a:lnTo>
                      <a:pt x="1965811" y="235301"/>
                    </a:lnTo>
                    <a:lnTo>
                      <a:pt x="2108779" y="217430"/>
                    </a:lnTo>
                    <a:lnTo>
                      <a:pt x="2138564" y="220409"/>
                    </a:lnTo>
                    <a:lnTo>
                      <a:pt x="2159414" y="226366"/>
                    </a:lnTo>
                    <a:lnTo>
                      <a:pt x="2174306" y="235301"/>
                    </a:lnTo>
                    <a:lnTo>
                      <a:pt x="2186220" y="247215"/>
                    </a:lnTo>
                    <a:lnTo>
                      <a:pt x="2198134" y="262108"/>
                    </a:lnTo>
                    <a:lnTo>
                      <a:pt x="2201113" y="294871"/>
                    </a:lnTo>
                    <a:cubicBezTo>
                      <a:pt x="2202106" y="379262"/>
                      <a:pt x="2203098" y="463653"/>
                      <a:pt x="2204091" y="548044"/>
                    </a:cubicBezTo>
                    <a:cubicBezTo>
                      <a:pt x="2203098" y="677112"/>
                      <a:pt x="2202106" y="806181"/>
                      <a:pt x="2201113" y="935249"/>
                    </a:cubicBezTo>
                    <a:lnTo>
                      <a:pt x="2189199" y="1149701"/>
                    </a:lnTo>
                    <a:lnTo>
                      <a:pt x="2171328" y="1405852"/>
                    </a:lnTo>
                    <a:lnTo>
                      <a:pt x="2156435" y="1623283"/>
                    </a:lnTo>
                    <a:lnTo>
                      <a:pt x="2144521" y="1715616"/>
                    </a:lnTo>
                    <a:lnTo>
                      <a:pt x="2129629" y="1769230"/>
                    </a:lnTo>
                    <a:lnTo>
                      <a:pt x="2108779" y="1816886"/>
                    </a:lnTo>
                    <a:lnTo>
                      <a:pt x="2070059" y="2245790"/>
                    </a:lnTo>
                    <a:lnTo>
                      <a:pt x="2084951" y="2269618"/>
                    </a:lnTo>
                    <a:lnTo>
                      <a:pt x="2108779" y="2296424"/>
                    </a:lnTo>
                    <a:lnTo>
                      <a:pt x="2126650" y="2308338"/>
                    </a:lnTo>
                    <a:lnTo>
                      <a:pt x="2144521" y="2305360"/>
                    </a:lnTo>
                    <a:lnTo>
                      <a:pt x="2177285" y="2287489"/>
                    </a:lnTo>
                    <a:lnTo>
                      <a:pt x="2216005" y="2248768"/>
                    </a:lnTo>
                    <a:lnTo>
                      <a:pt x="2254726" y="2192177"/>
                    </a:lnTo>
                    <a:lnTo>
                      <a:pt x="2287489" y="2138564"/>
                    </a:lnTo>
                    <a:lnTo>
                      <a:pt x="2317274" y="2084951"/>
                    </a:lnTo>
                    <a:lnTo>
                      <a:pt x="2341102" y="2034316"/>
                    </a:lnTo>
                    <a:lnTo>
                      <a:pt x="2364930" y="1971768"/>
                    </a:lnTo>
                    <a:lnTo>
                      <a:pt x="2379823" y="1918155"/>
                    </a:lnTo>
                    <a:lnTo>
                      <a:pt x="2394715" y="1849649"/>
                    </a:lnTo>
                    <a:lnTo>
                      <a:pt x="2403651" y="1784122"/>
                    </a:lnTo>
                    <a:lnTo>
                      <a:pt x="2409608" y="1587541"/>
                    </a:lnTo>
                    <a:lnTo>
                      <a:pt x="2421522" y="1197357"/>
                    </a:lnTo>
                    <a:lnTo>
                      <a:pt x="2436414" y="783345"/>
                    </a:lnTo>
                    <a:lnTo>
                      <a:pt x="2445350" y="497409"/>
                    </a:lnTo>
                    <a:lnTo>
                      <a:pt x="2448328" y="443796"/>
                    </a:lnTo>
                    <a:lnTo>
                      <a:pt x="2454285" y="411033"/>
                    </a:lnTo>
                    <a:lnTo>
                      <a:pt x="2469178" y="372312"/>
                    </a:lnTo>
                    <a:lnTo>
                      <a:pt x="2495984" y="321678"/>
                    </a:lnTo>
                    <a:lnTo>
                      <a:pt x="2504920" y="294871"/>
                    </a:lnTo>
                    <a:lnTo>
                      <a:pt x="2507898" y="274022"/>
                    </a:lnTo>
                    <a:lnTo>
                      <a:pt x="2501941" y="244237"/>
                    </a:lnTo>
                    <a:lnTo>
                      <a:pt x="2490027" y="217430"/>
                    </a:lnTo>
                    <a:lnTo>
                      <a:pt x="2475135" y="199559"/>
                    </a:lnTo>
                    <a:lnTo>
                      <a:pt x="2421522" y="160839"/>
                    </a:lnTo>
                    <a:lnTo>
                      <a:pt x="2332167" y="104247"/>
                    </a:lnTo>
                    <a:lnTo>
                      <a:pt x="2218984" y="26806"/>
                    </a:lnTo>
                    <a:lnTo>
                      <a:pt x="2183242" y="5957"/>
                    </a:lnTo>
                    <a:lnTo>
                      <a:pt x="2156435" y="0"/>
                    </a:lnTo>
                    <a:lnTo>
                      <a:pt x="2138564" y="5957"/>
                    </a:lnTo>
                    <a:lnTo>
                      <a:pt x="2108779" y="29785"/>
                    </a:lnTo>
                    <a:lnTo>
                      <a:pt x="2081973" y="59570"/>
                    </a:lnTo>
                    <a:lnTo>
                      <a:pt x="1956876" y="80419"/>
                    </a:lnTo>
                    <a:lnTo>
                      <a:pt x="1611369" y="128075"/>
                    </a:lnTo>
                    <a:lnTo>
                      <a:pt x="1274799" y="169774"/>
                    </a:lnTo>
                    <a:lnTo>
                      <a:pt x="1090132" y="187645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3" name="フリーフォーム 66">
                <a:extLst>
                  <a:ext uri="{FF2B5EF4-FFF2-40B4-BE49-F238E27FC236}">
                    <a16:creationId xmlns:a16="http://schemas.microsoft.com/office/drawing/2014/main" id="{43E975DA-E888-4B87-BF11-7AE38E713160}"/>
                  </a:ext>
                </a:extLst>
              </p:cNvPr>
              <p:cNvSpPr/>
              <p:nvPr/>
            </p:nvSpPr>
            <p:spPr>
              <a:xfrm>
                <a:off x="6332538" y="5624513"/>
                <a:ext cx="430212" cy="577850"/>
              </a:xfrm>
              <a:custGeom>
                <a:avLst/>
                <a:gdLst>
                  <a:gd name="connsiteX0" fmla="*/ 154781 w 431006"/>
                  <a:gd name="connsiteY0" fmla="*/ 292893 h 578643"/>
                  <a:gd name="connsiteX1" fmla="*/ 238125 w 431006"/>
                  <a:gd name="connsiteY1" fmla="*/ 366712 h 578643"/>
                  <a:gd name="connsiteX2" fmla="*/ 264319 w 431006"/>
                  <a:gd name="connsiteY2" fmla="*/ 395287 h 578643"/>
                  <a:gd name="connsiteX3" fmla="*/ 290512 w 431006"/>
                  <a:gd name="connsiteY3" fmla="*/ 438150 h 578643"/>
                  <a:gd name="connsiteX4" fmla="*/ 323850 w 431006"/>
                  <a:gd name="connsiteY4" fmla="*/ 488156 h 578643"/>
                  <a:gd name="connsiteX5" fmla="*/ 350044 w 431006"/>
                  <a:gd name="connsiteY5" fmla="*/ 521493 h 578643"/>
                  <a:gd name="connsiteX6" fmla="*/ 373856 w 431006"/>
                  <a:gd name="connsiteY6" fmla="*/ 554831 h 578643"/>
                  <a:gd name="connsiteX7" fmla="*/ 409575 w 431006"/>
                  <a:gd name="connsiteY7" fmla="*/ 578643 h 578643"/>
                  <a:gd name="connsiteX8" fmla="*/ 431006 w 431006"/>
                  <a:gd name="connsiteY8" fmla="*/ 0 h 578643"/>
                  <a:gd name="connsiteX9" fmla="*/ 407194 w 431006"/>
                  <a:gd name="connsiteY9" fmla="*/ 71437 h 578643"/>
                  <a:gd name="connsiteX10" fmla="*/ 378619 w 431006"/>
                  <a:gd name="connsiteY10" fmla="*/ 116681 h 578643"/>
                  <a:gd name="connsiteX11" fmla="*/ 352425 w 431006"/>
                  <a:gd name="connsiteY11" fmla="*/ 145256 h 578643"/>
                  <a:gd name="connsiteX12" fmla="*/ 330994 w 431006"/>
                  <a:gd name="connsiteY12" fmla="*/ 161925 h 578643"/>
                  <a:gd name="connsiteX13" fmla="*/ 307181 w 431006"/>
                  <a:gd name="connsiteY13" fmla="*/ 171450 h 578643"/>
                  <a:gd name="connsiteX14" fmla="*/ 278606 w 431006"/>
                  <a:gd name="connsiteY14" fmla="*/ 176212 h 578643"/>
                  <a:gd name="connsiteX15" fmla="*/ 235744 w 431006"/>
                  <a:gd name="connsiteY15" fmla="*/ 171450 h 578643"/>
                  <a:gd name="connsiteX16" fmla="*/ 166687 w 431006"/>
                  <a:gd name="connsiteY16" fmla="*/ 166687 h 578643"/>
                  <a:gd name="connsiteX17" fmla="*/ 97631 w 431006"/>
                  <a:gd name="connsiteY17" fmla="*/ 159543 h 578643"/>
                  <a:gd name="connsiteX18" fmla="*/ 40481 w 431006"/>
                  <a:gd name="connsiteY18" fmla="*/ 147637 h 578643"/>
                  <a:gd name="connsiteX19" fmla="*/ 21431 w 431006"/>
                  <a:gd name="connsiteY19" fmla="*/ 147637 h 578643"/>
                  <a:gd name="connsiteX20" fmla="*/ 9525 w 431006"/>
                  <a:gd name="connsiteY20" fmla="*/ 150018 h 578643"/>
                  <a:gd name="connsiteX21" fmla="*/ 0 w 431006"/>
                  <a:gd name="connsiteY21" fmla="*/ 157162 h 578643"/>
                  <a:gd name="connsiteX22" fmla="*/ 2381 w 431006"/>
                  <a:gd name="connsiteY22" fmla="*/ 169068 h 578643"/>
                  <a:gd name="connsiteX23" fmla="*/ 11906 w 431006"/>
                  <a:gd name="connsiteY23" fmla="*/ 185737 h 578643"/>
                  <a:gd name="connsiteX24" fmla="*/ 47625 w 431006"/>
                  <a:gd name="connsiteY24" fmla="*/ 214312 h 578643"/>
                  <a:gd name="connsiteX25" fmla="*/ 154781 w 431006"/>
                  <a:gd name="connsiteY25" fmla="*/ 292893 h 57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1006" h="578643">
                    <a:moveTo>
                      <a:pt x="154781" y="292893"/>
                    </a:moveTo>
                    <a:lnTo>
                      <a:pt x="238125" y="366712"/>
                    </a:lnTo>
                    <a:lnTo>
                      <a:pt x="264319" y="395287"/>
                    </a:lnTo>
                    <a:lnTo>
                      <a:pt x="290512" y="438150"/>
                    </a:lnTo>
                    <a:lnTo>
                      <a:pt x="323850" y="488156"/>
                    </a:lnTo>
                    <a:lnTo>
                      <a:pt x="350044" y="521493"/>
                    </a:lnTo>
                    <a:lnTo>
                      <a:pt x="373856" y="554831"/>
                    </a:lnTo>
                    <a:lnTo>
                      <a:pt x="409575" y="578643"/>
                    </a:lnTo>
                    <a:lnTo>
                      <a:pt x="431006" y="0"/>
                    </a:lnTo>
                    <a:lnTo>
                      <a:pt x="407194" y="71437"/>
                    </a:lnTo>
                    <a:lnTo>
                      <a:pt x="378619" y="116681"/>
                    </a:lnTo>
                    <a:lnTo>
                      <a:pt x="352425" y="145256"/>
                    </a:lnTo>
                    <a:lnTo>
                      <a:pt x="330994" y="161925"/>
                    </a:lnTo>
                    <a:lnTo>
                      <a:pt x="307181" y="171450"/>
                    </a:lnTo>
                    <a:lnTo>
                      <a:pt x="278606" y="176212"/>
                    </a:lnTo>
                    <a:lnTo>
                      <a:pt x="235744" y="171450"/>
                    </a:lnTo>
                    <a:lnTo>
                      <a:pt x="166687" y="166687"/>
                    </a:lnTo>
                    <a:lnTo>
                      <a:pt x="97631" y="159543"/>
                    </a:lnTo>
                    <a:lnTo>
                      <a:pt x="40481" y="147637"/>
                    </a:lnTo>
                    <a:lnTo>
                      <a:pt x="21431" y="147637"/>
                    </a:lnTo>
                    <a:lnTo>
                      <a:pt x="9525" y="150018"/>
                    </a:lnTo>
                    <a:lnTo>
                      <a:pt x="0" y="157162"/>
                    </a:lnTo>
                    <a:lnTo>
                      <a:pt x="2381" y="169068"/>
                    </a:lnTo>
                    <a:lnTo>
                      <a:pt x="11906" y="185737"/>
                    </a:lnTo>
                    <a:lnTo>
                      <a:pt x="47625" y="214312"/>
                    </a:lnTo>
                    <a:lnTo>
                      <a:pt x="154781" y="29289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4" name="フリーフォーム 67">
                <a:extLst>
                  <a:ext uri="{FF2B5EF4-FFF2-40B4-BE49-F238E27FC236}">
                    <a16:creationId xmlns:a16="http://schemas.microsoft.com/office/drawing/2014/main" id="{1BD5893C-D635-4707-8278-6057128EE4B7}"/>
                  </a:ext>
                </a:extLst>
              </p:cNvPr>
              <p:cNvSpPr/>
              <p:nvPr/>
            </p:nvSpPr>
            <p:spPr>
              <a:xfrm>
                <a:off x="4856164" y="4676775"/>
                <a:ext cx="2011362" cy="363538"/>
              </a:xfrm>
              <a:custGeom>
                <a:avLst/>
                <a:gdLst>
                  <a:gd name="connsiteX0" fmla="*/ 1066800 w 2012156"/>
                  <a:gd name="connsiteY0" fmla="*/ 123825 h 364331"/>
                  <a:gd name="connsiteX1" fmla="*/ 719137 w 2012156"/>
                  <a:gd name="connsiteY1" fmla="*/ 157163 h 364331"/>
                  <a:gd name="connsiteX2" fmla="*/ 509587 w 2012156"/>
                  <a:gd name="connsiteY2" fmla="*/ 180975 h 364331"/>
                  <a:gd name="connsiteX3" fmla="*/ 364331 w 2012156"/>
                  <a:gd name="connsiteY3" fmla="*/ 202406 h 364331"/>
                  <a:gd name="connsiteX4" fmla="*/ 197644 w 2012156"/>
                  <a:gd name="connsiteY4" fmla="*/ 228600 h 364331"/>
                  <a:gd name="connsiteX5" fmla="*/ 64294 w 2012156"/>
                  <a:gd name="connsiteY5" fmla="*/ 247650 h 364331"/>
                  <a:gd name="connsiteX6" fmla="*/ 0 w 2012156"/>
                  <a:gd name="connsiteY6" fmla="*/ 252413 h 364331"/>
                  <a:gd name="connsiteX7" fmla="*/ 7144 w 2012156"/>
                  <a:gd name="connsiteY7" fmla="*/ 328613 h 364331"/>
                  <a:gd name="connsiteX8" fmla="*/ 119062 w 2012156"/>
                  <a:gd name="connsiteY8" fmla="*/ 350044 h 364331"/>
                  <a:gd name="connsiteX9" fmla="*/ 176212 w 2012156"/>
                  <a:gd name="connsiteY9" fmla="*/ 361950 h 364331"/>
                  <a:gd name="connsiteX10" fmla="*/ 250031 w 2012156"/>
                  <a:gd name="connsiteY10" fmla="*/ 364331 h 364331"/>
                  <a:gd name="connsiteX11" fmla="*/ 290512 w 2012156"/>
                  <a:gd name="connsiteY11" fmla="*/ 359569 h 364331"/>
                  <a:gd name="connsiteX12" fmla="*/ 340519 w 2012156"/>
                  <a:gd name="connsiteY12" fmla="*/ 350044 h 364331"/>
                  <a:gd name="connsiteX13" fmla="*/ 452437 w 2012156"/>
                  <a:gd name="connsiteY13" fmla="*/ 338138 h 364331"/>
                  <a:gd name="connsiteX14" fmla="*/ 545306 w 2012156"/>
                  <a:gd name="connsiteY14" fmla="*/ 333375 h 364331"/>
                  <a:gd name="connsiteX15" fmla="*/ 814387 w 2012156"/>
                  <a:gd name="connsiteY15" fmla="*/ 300038 h 364331"/>
                  <a:gd name="connsiteX16" fmla="*/ 997744 w 2012156"/>
                  <a:gd name="connsiteY16" fmla="*/ 280988 h 364331"/>
                  <a:gd name="connsiteX17" fmla="*/ 1150144 w 2012156"/>
                  <a:gd name="connsiteY17" fmla="*/ 266700 h 364331"/>
                  <a:gd name="connsiteX18" fmla="*/ 1243012 w 2012156"/>
                  <a:gd name="connsiteY18" fmla="*/ 269081 h 364331"/>
                  <a:gd name="connsiteX19" fmla="*/ 1478756 w 2012156"/>
                  <a:gd name="connsiteY19" fmla="*/ 261938 h 364331"/>
                  <a:gd name="connsiteX20" fmla="*/ 1697831 w 2012156"/>
                  <a:gd name="connsiteY20" fmla="*/ 235744 h 364331"/>
                  <a:gd name="connsiteX21" fmla="*/ 1809750 w 2012156"/>
                  <a:gd name="connsiteY21" fmla="*/ 219075 h 364331"/>
                  <a:gd name="connsiteX22" fmla="*/ 1859756 w 2012156"/>
                  <a:gd name="connsiteY22" fmla="*/ 207169 h 364331"/>
                  <a:gd name="connsiteX23" fmla="*/ 1909762 w 2012156"/>
                  <a:gd name="connsiteY23" fmla="*/ 202406 h 364331"/>
                  <a:gd name="connsiteX24" fmla="*/ 2012156 w 2012156"/>
                  <a:gd name="connsiteY24" fmla="*/ 200025 h 364331"/>
                  <a:gd name="connsiteX25" fmla="*/ 2002631 w 2012156"/>
                  <a:gd name="connsiteY25" fmla="*/ 135731 h 364331"/>
                  <a:gd name="connsiteX26" fmla="*/ 1940719 w 2012156"/>
                  <a:gd name="connsiteY26" fmla="*/ 88106 h 364331"/>
                  <a:gd name="connsiteX27" fmla="*/ 1905000 w 2012156"/>
                  <a:gd name="connsiteY27" fmla="*/ 61913 h 364331"/>
                  <a:gd name="connsiteX28" fmla="*/ 1835944 w 2012156"/>
                  <a:gd name="connsiteY28" fmla="*/ 33338 h 364331"/>
                  <a:gd name="connsiteX29" fmla="*/ 1747837 w 2012156"/>
                  <a:gd name="connsiteY29" fmla="*/ 7144 h 364331"/>
                  <a:gd name="connsiteX30" fmla="*/ 1714500 w 2012156"/>
                  <a:gd name="connsiteY30" fmla="*/ 0 h 364331"/>
                  <a:gd name="connsiteX31" fmla="*/ 1681162 w 2012156"/>
                  <a:gd name="connsiteY31" fmla="*/ 4763 h 364331"/>
                  <a:gd name="connsiteX32" fmla="*/ 1638300 w 2012156"/>
                  <a:gd name="connsiteY32" fmla="*/ 21431 h 364331"/>
                  <a:gd name="connsiteX33" fmla="*/ 1609725 w 2012156"/>
                  <a:gd name="connsiteY33" fmla="*/ 40481 h 364331"/>
                  <a:gd name="connsiteX34" fmla="*/ 1557337 w 2012156"/>
                  <a:gd name="connsiteY34" fmla="*/ 52388 h 364331"/>
                  <a:gd name="connsiteX35" fmla="*/ 1464469 w 2012156"/>
                  <a:gd name="connsiteY35" fmla="*/ 64294 h 364331"/>
                  <a:gd name="connsiteX36" fmla="*/ 1390650 w 2012156"/>
                  <a:gd name="connsiteY36" fmla="*/ 69056 h 364331"/>
                  <a:gd name="connsiteX37" fmla="*/ 1202531 w 2012156"/>
                  <a:gd name="connsiteY37" fmla="*/ 109538 h 364331"/>
                  <a:gd name="connsiteX38" fmla="*/ 1066800 w 2012156"/>
                  <a:gd name="connsiteY38" fmla="*/ 123825 h 364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012156" h="364331">
                    <a:moveTo>
                      <a:pt x="1066800" y="123825"/>
                    </a:moveTo>
                    <a:lnTo>
                      <a:pt x="719137" y="157163"/>
                    </a:lnTo>
                    <a:lnTo>
                      <a:pt x="509587" y="180975"/>
                    </a:lnTo>
                    <a:lnTo>
                      <a:pt x="364331" y="202406"/>
                    </a:lnTo>
                    <a:lnTo>
                      <a:pt x="197644" y="228600"/>
                    </a:lnTo>
                    <a:lnTo>
                      <a:pt x="64294" y="247650"/>
                    </a:lnTo>
                    <a:lnTo>
                      <a:pt x="0" y="252413"/>
                    </a:lnTo>
                    <a:lnTo>
                      <a:pt x="7144" y="328613"/>
                    </a:lnTo>
                    <a:lnTo>
                      <a:pt x="119062" y="350044"/>
                    </a:lnTo>
                    <a:lnTo>
                      <a:pt x="176212" y="361950"/>
                    </a:lnTo>
                    <a:lnTo>
                      <a:pt x="250031" y="364331"/>
                    </a:lnTo>
                    <a:lnTo>
                      <a:pt x="290512" y="359569"/>
                    </a:lnTo>
                    <a:lnTo>
                      <a:pt x="340519" y="350044"/>
                    </a:lnTo>
                    <a:lnTo>
                      <a:pt x="452437" y="338138"/>
                    </a:lnTo>
                    <a:lnTo>
                      <a:pt x="545306" y="333375"/>
                    </a:lnTo>
                    <a:lnTo>
                      <a:pt x="814387" y="300038"/>
                    </a:lnTo>
                    <a:lnTo>
                      <a:pt x="997744" y="280988"/>
                    </a:lnTo>
                    <a:lnTo>
                      <a:pt x="1150144" y="266700"/>
                    </a:lnTo>
                    <a:lnTo>
                      <a:pt x="1243012" y="269081"/>
                    </a:lnTo>
                    <a:lnTo>
                      <a:pt x="1478756" y="261938"/>
                    </a:lnTo>
                    <a:lnTo>
                      <a:pt x="1697831" y="235744"/>
                    </a:lnTo>
                    <a:lnTo>
                      <a:pt x="1809750" y="219075"/>
                    </a:lnTo>
                    <a:lnTo>
                      <a:pt x="1859756" y="207169"/>
                    </a:lnTo>
                    <a:lnTo>
                      <a:pt x="1909762" y="202406"/>
                    </a:lnTo>
                    <a:lnTo>
                      <a:pt x="2012156" y="200025"/>
                    </a:lnTo>
                    <a:lnTo>
                      <a:pt x="2002631" y="135731"/>
                    </a:lnTo>
                    <a:lnTo>
                      <a:pt x="1940719" y="88106"/>
                    </a:lnTo>
                    <a:lnTo>
                      <a:pt x="1905000" y="61913"/>
                    </a:lnTo>
                    <a:lnTo>
                      <a:pt x="1835944" y="33338"/>
                    </a:lnTo>
                    <a:lnTo>
                      <a:pt x="1747837" y="7144"/>
                    </a:lnTo>
                    <a:lnTo>
                      <a:pt x="1714500" y="0"/>
                    </a:lnTo>
                    <a:lnTo>
                      <a:pt x="1681162" y="4763"/>
                    </a:lnTo>
                    <a:lnTo>
                      <a:pt x="1638300" y="21431"/>
                    </a:lnTo>
                    <a:lnTo>
                      <a:pt x="1609725" y="40481"/>
                    </a:lnTo>
                    <a:lnTo>
                      <a:pt x="1557337" y="52388"/>
                    </a:lnTo>
                    <a:lnTo>
                      <a:pt x="1464469" y="64294"/>
                    </a:lnTo>
                    <a:lnTo>
                      <a:pt x="1390650" y="69056"/>
                    </a:lnTo>
                    <a:lnTo>
                      <a:pt x="1202531" y="109538"/>
                    </a:lnTo>
                    <a:lnTo>
                      <a:pt x="1066800" y="123825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5" name="フリーフォーム 68">
                <a:extLst>
                  <a:ext uri="{FF2B5EF4-FFF2-40B4-BE49-F238E27FC236}">
                    <a16:creationId xmlns:a16="http://schemas.microsoft.com/office/drawing/2014/main" id="{E161313C-9F32-4490-A889-2530EF5C9FC8}"/>
                  </a:ext>
                </a:extLst>
              </p:cNvPr>
              <p:cNvSpPr/>
              <p:nvPr/>
            </p:nvSpPr>
            <p:spPr>
              <a:xfrm>
                <a:off x="5295900" y="4200525"/>
                <a:ext cx="293688" cy="1614488"/>
              </a:xfrm>
              <a:custGeom>
                <a:avLst/>
                <a:gdLst>
                  <a:gd name="connsiteX0" fmla="*/ 290513 w 292894"/>
                  <a:gd name="connsiteY0" fmla="*/ 426244 h 1614488"/>
                  <a:gd name="connsiteX1" fmla="*/ 292894 w 292894"/>
                  <a:gd name="connsiteY1" fmla="*/ 121444 h 1614488"/>
                  <a:gd name="connsiteX2" fmla="*/ 285750 w 292894"/>
                  <a:gd name="connsiteY2" fmla="*/ 107156 h 1614488"/>
                  <a:gd name="connsiteX3" fmla="*/ 261938 w 292894"/>
                  <a:gd name="connsiteY3" fmla="*/ 71438 h 1614488"/>
                  <a:gd name="connsiteX4" fmla="*/ 202406 w 292894"/>
                  <a:gd name="connsiteY4" fmla="*/ 0 h 1614488"/>
                  <a:gd name="connsiteX5" fmla="*/ 0 w 292894"/>
                  <a:gd name="connsiteY5" fmla="*/ 30956 h 1614488"/>
                  <a:gd name="connsiteX6" fmla="*/ 30956 w 292894"/>
                  <a:gd name="connsiteY6" fmla="*/ 85725 h 1614488"/>
                  <a:gd name="connsiteX7" fmla="*/ 52388 w 292894"/>
                  <a:gd name="connsiteY7" fmla="*/ 133350 h 1614488"/>
                  <a:gd name="connsiteX8" fmla="*/ 61913 w 292894"/>
                  <a:gd name="connsiteY8" fmla="*/ 164306 h 1614488"/>
                  <a:gd name="connsiteX9" fmla="*/ 69056 w 292894"/>
                  <a:gd name="connsiteY9" fmla="*/ 195263 h 1614488"/>
                  <a:gd name="connsiteX10" fmla="*/ 76200 w 292894"/>
                  <a:gd name="connsiteY10" fmla="*/ 280988 h 1614488"/>
                  <a:gd name="connsiteX11" fmla="*/ 85725 w 292894"/>
                  <a:gd name="connsiteY11" fmla="*/ 409575 h 1614488"/>
                  <a:gd name="connsiteX12" fmla="*/ 92869 w 292894"/>
                  <a:gd name="connsiteY12" fmla="*/ 614363 h 1614488"/>
                  <a:gd name="connsiteX13" fmla="*/ 92869 w 292894"/>
                  <a:gd name="connsiteY13" fmla="*/ 709613 h 1614488"/>
                  <a:gd name="connsiteX14" fmla="*/ 92869 w 292894"/>
                  <a:gd name="connsiteY14" fmla="*/ 950119 h 1614488"/>
                  <a:gd name="connsiteX15" fmla="*/ 92869 w 292894"/>
                  <a:gd name="connsiteY15" fmla="*/ 1300163 h 1614488"/>
                  <a:gd name="connsiteX16" fmla="*/ 92869 w 292894"/>
                  <a:gd name="connsiteY16" fmla="*/ 1412081 h 1614488"/>
                  <a:gd name="connsiteX17" fmla="*/ 95250 w 292894"/>
                  <a:gd name="connsiteY17" fmla="*/ 1466850 h 1614488"/>
                  <a:gd name="connsiteX18" fmla="*/ 102394 w 292894"/>
                  <a:gd name="connsiteY18" fmla="*/ 1502569 h 1614488"/>
                  <a:gd name="connsiteX19" fmla="*/ 109538 w 292894"/>
                  <a:gd name="connsiteY19" fmla="*/ 1526381 h 1614488"/>
                  <a:gd name="connsiteX20" fmla="*/ 126206 w 292894"/>
                  <a:gd name="connsiteY20" fmla="*/ 1559719 h 1614488"/>
                  <a:gd name="connsiteX21" fmla="*/ 140494 w 292894"/>
                  <a:gd name="connsiteY21" fmla="*/ 1581150 h 1614488"/>
                  <a:gd name="connsiteX22" fmla="*/ 161925 w 292894"/>
                  <a:gd name="connsiteY22" fmla="*/ 1600200 h 1614488"/>
                  <a:gd name="connsiteX23" fmla="*/ 190500 w 292894"/>
                  <a:gd name="connsiteY23" fmla="*/ 1609725 h 1614488"/>
                  <a:gd name="connsiteX24" fmla="*/ 211931 w 292894"/>
                  <a:gd name="connsiteY24" fmla="*/ 1614488 h 1614488"/>
                  <a:gd name="connsiteX25" fmla="*/ 230981 w 292894"/>
                  <a:gd name="connsiteY25" fmla="*/ 1609725 h 1614488"/>
                  <a:gd name="connsiteX26" fmla="*/ 250031 w 292894"/>
                  <a:gd name="connsiteY26" fmla="*/ 1597819 h 1614488"/>
                  <a:gd name="connsiteX27" fmla="*/ 264319 w 292894"/>
                  <a:gd name="connsiteY27" fmla="*/ 1583531 h 1614488"/>
                  <a:gd name="connsiteX28" fmla="*/ 276225 w 292894"/>
                  <a:gd name="connsiteY28" fmla="*/ 1559719 h 1614488"/>
                  <a:gd name="connsiteX29" fmla="*/ 285750 w 292894"/>
                  <a:gd name="connsiteY29" fmla="*/ 1526381 h 1614488"/>
                  <a:gd name="connsiteX30" fmla="*/ 292894 w 292894"/>
                  <a:gd name="connsiteY30" fmla="*/ 1485900 h 1614488"/>
                  <a:gd name="connsiteX31" fmla="*/ 292894 w 292894"/>
                  <a:gd name="connsiteY31" fmla="*/ 1412081 h 1614488"/>
                  <a:gd name="connsiteX32" fmla="*/ 292894 w 292894"/>
                  <a:gd name="connsiteY32" fmla="*/ 1171575 h 1614488"/>
                  <a:gd name="connsiteX33" fmla="*/ 292894 w 292894"/>
                  <a:gd name="connsiteY33" fmla="*/ 778669 h 1614488"/>
                  <a:gd name="connsiteX34" fmla="*/ 290513 w 292894"/>
                  <a:gd name="connsiteY34" fmla="*/ 426244 h 161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2894" h="1614488">
                    <a:moveTo>
                      <a:pt x="290513" y="426244"/>
                    </a:moveTo>
                    <a:cubicBezTo>
                      <a:pt x="291307" y="324644"/>
                      <a:pt x="292100" y="223044"/>
                      <a:pt x="292894" y="121444"/>
                    </a:cubicBezTo>
                    <a:lnTo>
                      <a:pt x="285750" y="107156"/>
                    </a:lnTo>
                    <a:lnTo>
                      <a:pt x="261938" y="71438"/>
                    </a:lnTo>
                    <a:lnTo>
                      <a:pt x="202406" y="0"/>
                    </a:lnTo>
                    <a:lnTo>
                      <a:pt x="0" y="30956"/>
                    </a:lnTo>
                    <a:lnTo>
                      <a:pt x="30956" y="85725"/>
                    </a:lnTo>
                    <a:lnTo>
                      <a:pt x="52388" y="133350"/>
                    </a:lnTo>
                    <a:lnTo>
                      <a:pt x="61913" y="164306"/>
                    </a:lnTo>
                    <a:lnTo>
                      <a:pt x="69056" y="195263"/>
                    </a:lnTo>
                    <a:lnTo>
                      <a:pt x="76200" y="280988"/>
                    </a:lnTo>
                    <a:lnTo>
                      <a:pt x="85725" y="409575"/>
                    </a:lnTo>
                    <a:lnTo>
                      <a:pt x="92869" y="614363"/>
                    </a:lnTo>
                    <a:lnTo>
                      <a:pt x="92869" y="709613"/>
                    </a:lnTo>
                    <a:lnTo>
                      <a:pt x="92869" y="950119"/>
                    </a:lnTo>
                    <a:lnTo>
                      <a:pt x="92869" y="1300163"/>
                    </a:lnTo>
                    <a:lnTo>
                      <a:pt x="92869" y="1412081"/>
                    </a:lnTo>
                    <a:cubicBezTo>
                      <a:pt x="93663" y="1430337"/>
                      <a:pt x="94456" y="1448594"/>
                      <a:pt x="95250" y="1466850"/>
                    </a:cubicBezTo>
                    <a:lnTo>
                      <a:pt x="102394" y="1502569"/>
                    </a:lnTo>
                    <a:lnTo>
                      <a:pt x="109538" y="1526381"/>
                    </a:lnTo>
                    <a:lnTo>
                      <a:pt x="126206" y="1559719"/>
                    </a:lnTo>
                    <a:lnTo>
                      <a:pt x="140494" y="1581150"/>
                    </a:lnTo>
                    <a:lnTo>
                      <a:pt x="161925" y="1600200"/>
                    </a:lnTo>
                    <a:lnTo>
                      <a:pt x="190500" y="1609725"/>
                    </a:lnTo>
                    <a:lnTo>
                      <a:pt x="211931" y="1614488"/>
                    </a:lnTo>
                    <a:lnTo>
                      <a:pt x="230981" y="1609725"/>
                    </a:lnTo>
                    <a:lnTo>
                      <a:pt x="250031" y="1597819"/>
                    </a:lnTo>
                    <a:lnTo>
                      <a:pt x="264319" y="1583531"/>
                    </a:lnTo>
                    <a:lnTo>
                      <a:pt x="276225" y="1559719"/>
                    </a:lnTo>
                    <a:lnTo>
                      <a:pt x="285750" y="1526381"/>
                    </a:lnTo>
                    <a:lnTo>
                      <a:pt x="292894" y="1485900"/>
                    </a:lnTo>
                    <a:lnTo>
                      <a:pt x="292894" y="1412081"/>
                    </a:lnTo>
                    <a:lnTo>
                      <a:pt x="292894" y="1171575"/>
                    </a:lnTo>
                    <a:lnTo>
                      <a:pt x="292894" y="778669"/>
                    </a:lnTo>
                    <a:cubicBezTo>
                      <a:pt x="292100" y="668338"/>
                      <a:pt x="291307" y="558006"/>
                      <a:pt x="290513" y="426244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6" name="フリーフォーム 69">
                <a:extLst>
                  <a:ext uri="{FF2B5EF4-FFF2-40B4-BE49-F238E27FC236}">
                    <a16:creationId xmlns:a16="http://schemas.microsoft.com/office/drawing/2014/main" id="{05010AC1-F319-4759-B668-F18A19124366}"/>
                  </a:ext>
                </a:extLst>
              </p:cNvPr>
              <p:cNvSpPr/>
              <p:nvPr/>
            </p:nvSpPr>
            <p:spPr>
              <a:xfrm>
                <a:off x="5973763" y="4143375"/>
                <a:ext cx="311150" cy="1697038"/>
              </a:xfrm>
              <a:custGeom>
                <a:avLst/>
                <a:gdLst>
                  <a:gd name="connsiteX0" fmla="*/ 83344 w 309563"/>
                  <a:gd name="connsiteY0" fmla="*/ 1166813 h 1697831"/>
                  <a:gd name="connsiteX1" fmla="*/ 83344 w 309563"/>
                  <a:gd name="connsiteY1" fmla="*/ 771525 h 1697831"/>
                  <a:gd name="connsiteX2" fmla="*/ 80963 w 309563"/>
                  <a:gd name="connsiteY2" fmla="*/ 476250 h 1697831"/>
                  <a:gd name="connsiteX3" fmla="*/ 76200 w 309563"/>
                  <a:gd name="connsiteY3" fmla="*/ 366713 h 1697831"/>
                  <a:gd name="connsiteX4" fmla="*/ 66675 w 309563"/>
                  <a:gd name="connsiteY4" fmla="*/ 240506 h 1697831"/>
                  <a:gd name="connsiteX5" fmla="*/ 61913 w 309563"/>
                  <a:gd name="connsiteY5" fmla="*/ 202406 h 1697831"/>
                  <a:gd name="connsiteX6" fmla="*/ 47625 w 309563"/>
                  <a:gd name="connsiteY6" fmla="*/ 147638 h 1697831"/>
                  <a:gd name="connsiteX7" fmla="*/ 0 w 309563"/>
                  <a:gd name="connsiteY7" fmla="*/ 14288 h 1697831"/>
                  <a:gd name="connsiteX8" fmla="*/ 188119 w 309563"/>
                  <a:gd name="connsiteY8" fmla="*/ 0 h 1697831"/>
                  <a:gd name="connsiteX9" fmla="*/ 226219 w 309563"/>
                  <a:gd name="connsiteY9" fmla="*/ 50006 h 1697831"/>
                  <a:gd name="connsiteX10" fmla="*/ 250032 w 309563"/>
                  <a:gd name="connsiteY10" fmla="*/ 85725 h 1697831"/>
                  <a:gd name="connsiteX11" fmla="*/ 273844 w 309563"/>
                  <a:gd name="connsiteY11" fmla="*/ 130969 h 1697831"/>
                  <a:gd name="connsiteX12" fmla="*/ 297657 w 309563"/>
                  <a:gd name="connsiteY12" fmla="*/ 185738 h 1697831"/>
                  <a:gd name="connsiteX13" fmla="*/ 307182 w 309563"/>
                  <a:gd name="connsiteY13" fmla="*/ 219075 h 1697831"/>
                  <a:gd name="connsiteX14" fmla="*/ 307182 w 309563"/>
                  <a:gd name="connsiteY14" fmla="*/ 323850 h 1697831"/>
                  <a:gd name="connsiteX15" fmla="*/ 307182 w 309563"/>
                  <a:gd name="connsiteY15" fmla="*/ 631031 h 1697831"/>
                  <a:gd name="connsiteX16" fmla="*/ 309563 w 309563"/>
                  <a:gd name="connsiteY16" fmla="*/ 785813 h 1697831"/>
                  <a:gd name="connsiteX17" fmla="*/ 292894 w 309563"/>
                  <a:gd name="connsiteY17" fmla="*/ 1028700 h 1697831"/>
                  <a:gd name="connsiteX18" fmla="*/ 271463 w 309563"/>
                  <a:gd name="connsiteY18" fmla="*/ 1357313 h 1697831"/>
                  <a:gd name="connsiteX19" fmla="*/ 264319 w 309563"/>
                  <a:gd name="connsiteY19" fmla="*/ 1454944 h 1697831"/>
                  <a:gd name="connsiteX20" fmla="*/ 259557 w 309563"/>
                  <a:gd name="connsiteY20" fmla="*/ 1516856 h 1697831"/>
                  <a:gd name="connsiteX21" fmla="*/ 250032 w 309563"/>
                  <a:gd name="connsiteY21" fmla="*/ 1585913 h 1697831"/>
                  <a:gd name="connsiteX22" fmla="*/ 228600 w 309563"/>
                  <a:gd name="connsiteY22" fmla="*/ 1654969 h 1697831"/>
                  <a:gd name="connsiteX23" fmla="*/ 209550 w 309563"/>
                  <a:gd name="connsiteY23" fmla="*/ 1685925 h 1697831"/>
                  <a:gd name="connsiteX24" fmla="*/ 192882 w 309563"/>
                  <a:gd name="connsiteY24" fmla="*/ 1697831 h 1697831"/>
                  <a:gd name="connsiteX25" fmla="*/ 178594 w 309563"/>
                  <a:gd name="connsiteY25" fmla="*/ 1697831 h 1697831"/>
                  <a:gd name="connsiteX26" fmla="*/ 152400 w 309563"/>
                  <a:gd name="connsiteY26" fmla="*/ 1697831 h 1697831"/>
                  <a:gd name="connsiteX27" fmla="*/ 130969 w 309563"/>
                  <a:gd name="connsiteY27" fmla="*/ 1688306 h 1697831"/>
                  <a:gd name="connsiteX28" fmla="*/ 116682 w 309563"/>
                  <a:gd name="connsiteY28" fmla="*/ 1671638 h 1697831"/>
                  <a:gd name="connsiteX29" fmla="*/ 102394 w 309563"/>
                  <a:gd name="connsiteY29" fmla="*/ 1643063 h 1697831"/>
                  <a:gd name="connsiteX30" fmla="*/ 85725 w 309563"/>
                  <a:gd name="connsiteY30" fmla="*/ 1578769 h 1697831"/>
                  <a:gd name="connsiteX31" fmla="*/ 83344 w 309563"/>
                  <a:gd name="connsiteY31" fmla="*/ 1545431 h 1697831"/>
                  <a:gd name="connsiteX32" fmla="*/ 83344 w 309563"/>
                  <a:gd name="connsiteY32" fmla="*/ 1354931 h 1697831"/>
                  <a:gd name="connsiteX33" fmla="*/ 83344 w 309563"/>
                  <a:gd name="connsiteY33" fmla="*/ 1166813 h 169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9563" h="1697831">
                    <a:moveTo>
                      <a:pt x="83344" y="1166813"/>
                    </a:moveTo>
                    <a:lnTo>
                      <a:pt x="83344" y="771525"/>
                    </a:lnTo>
                    <a:cubicBezTo>
                      <a:pt x="82550" y="673100"/>
                      <a:pt x="81757" y="574675"/>
                      <a:pt x="80963" y="476250"/>
                    </a:cubicBezTo>
                    <a:lnTo>
                      <a:pt x="76200" y="366713"/>
                    </a:lnTo>
                    <a:lnTo>
                      <a:pt x="66675" y="240506"/>
                    </a:lnTo>
                    <a:lnTo>
                      <a:pt x="61913" y="202406"/>
                    </a:lnTo>
                    <a:lnTo>
                      <a:pt x="47625" y="147638"/>
                    </a:lnTo>
                    <a:lnTo>
                      <a:pt x="0" y="14288"/>
                    </a:lnTo>
                    <a:lnTo>
                      <a:pt x="188119" y="0"/>
                    </a:lnTo>
                    <a:lnTo>
                      <a:pt x="226219" y="50006"/>
                    </a:lnTo>
                    <a:lnTo>
                      <a:pt x="250032" y="85725"/>
                    </a:lnTo>
                    <a:lnTo>
                      <a:pt x="273844" y="130969"/>
                    </a:lnTo>
                    <a:lnTo>
                      <a:pt x="297657" y="185738"/>
                    </a:lnTo>
                    <a:lnTo>
                      <a:pt x="307182" y="219075"/>
                    </a:lnTo>
                    <a:lnTo>
                      <a:pt x="307182" y="323850"/>
                    </a:lnTo>
                    <a:lnTo>
                      <a:pt x="307182" y="631031"/>
                    </a:lnTo>
                    <a:cubicBezTo>
                      <a:pt x="307976" y="682625"/>
                      <a:pt x="308769" y="734219"/>
                      <a:pt x="309563" y="785813"/>
                    </a:cubicBezTo>
                    <a:lnTo>
                      <a:pt x="292894" y="1028700"/>
                    </a:lnTo>
                    <a:lnTo>
                      <a:pt x="271463" y="1357313"/>
                    </a:lnTo>
                    <a:lnTo>
                      <a:pt x="264319" y="1454944"/>
                    </a:lnTo>
                    <a:lnTo>
                      <a:pt x="259557" y="1516856"/>
                    </a:lnTo>
                    <a:lnTo>
                      <a:pt x="250032" y="1585913"/>
                    </a:lnTo>
                    <a:lnTo>
                      <a:pt x="228600" y="1654969"/>
                    </a:lnTo>
                    <a:lnTo>
                      <a:pt x="209550" y="1685925"/>
                    </a:lnTo>
                    <a:lnTo>
                      <a:pt x="192882" y="1697831"/>
                    </a:lnTo>
                    <a:lnTo>
                      <a:pt x="178594" y="1697831"/>
                    </a:lnTo>
                    <a:lnTo>
                      <a:pt x="152400" y="1697831"/>
                    </a:lnTo>
                    <a:lnTo>
                      <a:pt x="130969" y="1688306"/>
                    </a:lnTo>
                    <a:lnTo>
                      <a:pt x="116682" y="1671638"/>
                    </a:lnTo>
                    <a:lnTo>
                      <a:pt x="102394" y="1643063"/>
                    </a:lnTo>
                    <a:lnTo>
                      <a:pt x="85725" y="1578769"/>
                    </a:lnTo>
                    <a:lnTo>
                      <a:pt x="83344" y="1545431"/>
                    </a:lnTo>
                    <a:lnTo>
                      <a:pt x="83344" y="1354931"/>
                    </a:lnTo>
                    <a:cubicBezTo>
                      <a:pt x="82550" y="1298575"/>
                      <a:pt x="83344" y="1264047"/>
                      <a:pt x="83344" y="1166813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  <p:grpSp>
        <p:nvGrpSpPr>
          <p:cNvPr id="117" name="グループ化 116">
            <a:extLst>
              <a:ext uri="{FF2B5EF4-FFF2-40B4-BE49-F238E27FC236}">
                <a16:creationId xmlns:a16="http://schemas.microsoft.com/office/drawing/2014/main" id="{95A26CC4-A9D2-4CB7-9355-9644CAA217C7}"/>
              </a:ext>
            </a:extLst>
          </p:cNvPr>
          <p:cNvGrpSpPr>
            <a:grpSpLocks/>
          </p:cNvGrpSpPr>
          <p:nvPr/>
        </p:nvGrpSpPr>
        <p:grpSpPr bwMode="auto">
          <a:xfrm>
            <a:off x="2382838" y="1509713"/>
            <a:ext cx="5027612" cy="4548187"/>
            <a:chOff x="2382838" y="1509713"/>
            <a:chExt cx="5027612" cy="4548187"/>
          </a:xfrm>
        </p:grpSpPr>
        <p:sp>
          <p:nvSpPr>
            <p:cNvPr id="118" name="フリーフォーム 54">
              <a:extLst>
                <a:ext uri="{FF2B5EF4-FFF2-40B4-BE49-F238E27FC236}">
                  <a16:creationId xmlns:a16="http://schemas.microsoft.com/office/drawing/2014/main" id="{942A3193-EC2C-4F67-8555-AC1B154ED17E}"/>
                </a:ext>
              </a:extLst>
            </p:cNvPr>
            <p:cNvSpPr/>
            <p:nvPr/>
          </p:nvSpPr>
          <p:spPr>
            <a:xfrm>
              <a:off x="2967038" y="17002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55">
              <a:extLst>
                <a:ext uri="{FF2B5EF4-FFF2-40B4-BE49-F238E27FC236}">
                  <a16:creationId xmlns:a16="http://schemas.microsoft.com/office/drawing/2014/main" id="{00B87BD5-58B3-47C8-8200-E863BC8EC1E4}"/>
                </a:ext>
              </a:extLst>
            </p:cNvPr>
            <p:cNvSpPr/>
            <p:nvPr/>
          </p:nvSpPr>
          <p:spPr>
            <a:xfrm>
              <a:off x="2382838" y="2468563"/>
              <a:ext cx="2084387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56">
              <a:extLst>
                <a:ext uri="{FF2B5EF4-FFF2-40B4-BE49-F238E27FC236}">
                  <a16:creationId xmlns:a16="http://schemas.microsoft.com/office/drawing/2014/main" id="{AF2D9293-1521-40C5-B489-BF56453F0702}"/>
                </a:ext>
              </a:extLst>
            </p:cNvPr>
            <p:cNvSpPr/>
            <p:nvPr/>
          </p:nvSpPr>
          <p:spPr>
            <a:xfrm>
              <a:off x="2867025" y="3255963"/>
              <a:ext cx="1125538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57">
              <a:extLst>
                <a:ext uri="{FF2B5EF4-FFF2-40B4-BE49-F238E27FC236}">
                  <a16:creationId xmlns:a16="http://schemas.microsoft.com/office/drawing/2014/main" id="{8C2D56AB-9908-4383-A305-9BE5DF334B67}"/>
                </a:ext>
              </a:extLst>
            </p:cNvPr>
            <p:cNvSpPr/>
            <p:nvPr/>
          </p:nvSpPr>
          <p:spPr>
            <a:xfrm>
              <a:off x="2868613" y="39608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58">
              <a:extLst>
                <a:ext uri="{FF2B5EF4-FFF2-40B4-BE49-F238E27FC236}">
                  <a16:creationId xmlns:a16="http://schemas.microsoft.com/office/drawing/2014/main" id="{D648C470-B4E7-4854-AA2B-B71B597614EA}"/>
                </a:ext>
              </a:extLst>
            </p:cNvPr>
            <p:cNvSpPr/>
            <p:nvPr/>
          </p:nvSpPr>
          <p:spPr>
            <a:xfrm>
              <a:off x="2640013" y="47863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59">
              <a:extLst>
                <a:ext uri="{FF2B5EF4-FFF2-40B4-BE49-F238E27FC236}">
                  <a16:creationId xmlns:a16="http://schemas.microsoft.com/office/drawing/2014/main" id="{A2DD548A-FE29-4B0D-AD55-0930A41E92F1}"/>
                </a:ext>
              </a:extLst>
            </p:cNvPr>
            <p:cNvSpPr/>
            <p:nvPr/>
          </p:nvSpPr>
          <p:spPr>
            <a:xfrm>
              <a:off x="2913063" y="46005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60">
              <a:extLst>
                <a:ext uri="{FF2B5EF4-FFF2-40B4-BE49-F238E27FC236}">
                  <a16:creationId xmlns:a16="http://schemas.microsoft.com/office/drawing/2014/main" id="{DFE3E4D2-D921-4D12-8592-1400784FC30E}"/>
                </a:ext>
              </a:extLst>
            </p:cNvPr>
            <p:cNvSpPr/>
            <p:nvPr/>
          </p:nvSpPr>
          <p:spPr>
            <a:xfrm>
              <a:off x="3173413" y="5400675"/>
              <a:ext cx="769937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61">
              <a:extLst>
                <a:ext uri="{FF2B5EF4-FFF2-40B4-BE49-F238E27FC236}">
                  <a16:creationId xmlns:a16="http://schemas.microsoft.com/office/drawing/2014/main" id="{51D174E4-DAA7-4C5F-89F8-F0744C2403F0}"/>
                </a:ext>
              </a:extLst>
            </p:cNvPr>
            <p:cNvSpPr/>
            <p:nvPr/>
          </p:nvSpPr>
          <p:spPr>
            <a:xfrm>
              <a:off x="4149725" y="1509713"/>
              <a:ext cx="1468438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62">
              <a:extLst>
                <a:ext uri="{FF2B5EF4-FFF2-40B4-BE49-F238E27FC236}">
                  <a16:creationId xmlns:a16="http://schemas.microsoft.com/office/drawing/2014/main" id="{1CA2B90A-9253-4AB8-8BF4-1B20A85C5BB8}"/>
                </a:ext>
              </a:extLst>
            </p:cNvPr>
            <p:cNvSpPr/>
            <p:nvPr/>
          </p:nvSpPr>
          <p:spPr>
            <a:xfrm>
              <a:off x="5478463" y="1881188"/>
              <a:ext cx="1931987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63">
              <a:extLst>
                <a:ext uri="{FF2B5EF4-FFF2-40B4-BE49-F238E27FC236}">
                  <a16:creationId xmlns:a16="http://schemas.microsoft.com/office/drawing/2014/main" id="{57CA58FC-598B-48B5-A6CE-4F5738C8BD69}"/>
                </a:ext>
              </a:extLst>
            </p:cNvPr>
            <p:cNvSpPr/>
            <p:nvPr/>
          </p:nvSpPr>
          <p:spPr>
            <a:xfrm>
              <a:off x="4906963" y="30289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64">
              <a:extLst>
                <a:ext uri="{FF2B5EF4-FFF2-40B4-BE49-F238E27FC236}">
                  <a16:creationId xmlns:a16="http://schemas.microsoft.com/office/drawing/2014/main" id="{86D131E8-9268-4092-930A-EBBC2450CCF1}"/>
                </a:ext>
              </a:extLst>
            </p:cNvPr>
            <p:cNvSpPr/>
            <p:nvPr/>
          </p:nvSpPr>
          <p:spPr>
            <a:xfrm>
              <a:off x="4316413" y="39163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65">
              <a:extLst>
                <a:ext uri="{FF2B5EF4-FFF2-40B4-BE49-F238E27FC236}">
                  <a16:creationId xmlns:a16="http://schemas.microsoft.com/office/drawing/2014/main" id="{F3FAAF63-8974-4D00-B5CB-3CD20D657099}"/>
                </a:ext>
              </a:extLst>
            </p:cNvPr>
            <p:cNvSpPr/>
            <p:nvPr/>
          </p:nvSpPr>
          <p:spPr>
            <a:xfrm>
              <a:off x="4464050" y="37496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66">
              <a:extLst>
                <a:ext uri="{FF2B5EF4-FFF2-40B4-BE49-F238E27FC236}">
                  <a16:creationId xmlns:a16="http://schemas.microsoft.com/office/drawing/2014/main" id="{9B429801-9100-4D93-8505-5FDBF826B3D7}"/>
                </a:ext>
              </a:extLst>
            </p:cNvPr>
            <p:cNvSpPr/>
            <p:nvPr/>
          </p:nvSpPr>
          <p:spPr>
            <a:xfrm>
              <a:off x="6180138" y="5472113"/>
              <a:ext cx="430212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67">
              <a:extLst>
                <a:ext uri="{FF2B5EF4-FFF2-40B4-BE49-F238E27FC236}">
                  <a16:creationId xmlns:a16="http://schemas.microsoft.com/office/drawing/2014/main" id="{D4BFE227-9A69-475E-9A53-B93FC817B1A7}"/>
                </a:ext>
              </a:extLst>
            </p:cNvPr>
            <p:cNvSpPr/>
            <p:nvPr/>
          </p:nvSpPr>
          <p:spPr>
            <a:xfrm>
              <a:off x="4703763" y="4524375"/>
              <a:ext cx="2011362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68">
              <a:extLst>
                <a:ext uri="{FF2B5EF4-FFF2-40B4-BE49-F238E27FC236}">
                  <a16:creationId xmlns:a16="http://schemas.microsoft.com/office/drawing/2014/main" id="{A2641683-8F08-4E98-A21D-A9737EC29A4C}"/>
                </a:ext>
              </a:extLst>
            </p:cNvPr>
            <p:cNvSpPr/>
            <p:nvPr/>
          </p:nvSpPr>
          <p:spPr>
            <a:xfrm>
              <a:off x="5143500" y="4048125"/>
              <a:ext cx="293688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69">
              <a:extLst>
                <a:ext uri="{FF2B5EF4-FFF2-40B4-BE49-F238E27FC236}">
                  <a16:creationId xmlns:a16="http://schemas.microsoft.com/office/drawing/2014/main" id="{2A768A11-A374-4FE9-9CE6-B482E8A35433}"/>
                </a:ext>
              </a:extLst>
            </p:cNvPr>
            <p:cNvSpPr/>
            <p:nvPr/>
          </p:nvSpPr>
          <p:spPr>
            <a:xfrm>
              <a:off x="5821363" y="39909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642" name="グループ化 1">
            <a:extLst>
              <a:ext uri="{FF2B5EF4-FFF2-40B4-BE49-F238E27FC236}">
                <a16:creationId xmlns:a16="http://schemas.microsoft.com/office/drawing/2014/main" id="{625CFC56-A830-4F6E-8335-F0813A4FC5D4}"/>
              </a:ext>
            </a:extLst>
          </p:cNvPr>
          <p:cNvGrpSpPr>
            <a:grpSpLocks/>
          </p:cNvGrpSpPr>
          <p:nvPr/>
        </p:nvGrpSpPr>
        <p:grpSpPr bwMode="auto">
          <a:xfrm>
            <a:off x="2382838" y="1509713"/>
            <a:ext cx="5027612" cy="4548187"/>
            <a:chOff x="2382838" y="1509713"/>
            <a:chExt cx="5027612" cy="4548187"/>
          </a:xfrm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07A72BBF-0AAA-411E-A433-15C46C9C9021}"/>
                </a:ext>
              </a:extLst>
            </p:cNvPr>
            <p:cNvSpPr/>
            <p:nvPr/>
          </p:nvSpPr>
          <p:spPr>
            <a:xfrm>
              <a:off x="2967038" y="17002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61D99A0D-90AD-4542-8914-DD40BD0338CD}"/>
                </a:ext>
              </a:extLst>
            </p:cNvPr>
            <p:cNvSpPr/>
            <p:nvPr/>
          </p:nvSpPr>
          <p:spPr>
            <a:xfrm>
              <a:off x="2382838" y="2468563"/>
              <a:ext cx="2084387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DF888014-5D5C-4AF1-9AA3-D9640874FB54}"/>
                </a:ext>
              </a:extLst>
            </p:cNvPr>
            <p:cNvSpPr/>
            <p:nvPr/>
          </p:nvSpPr>
          <p:spPr>
            <a:xfrm>
              <a:off x="2867025" y="3255963"/>
              <a:ext cx="1125538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946190C-E1B2-43B5-AFC2-EEA1E9B3E4D1}"/>
                </a:ext>
              </a:extLst>
            </p:cNvPr>
            <p:cNvSpPr/>
            <p:nvPr/>
          </p:nvSpPr>
          <p:spPr>
            <a:xfrm>
              <a:off x="2868613" y="39608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05DC0AAD-FEA6-4C51-8F2B-11A8B6118DF9}"/>
                </a:ext>
              </a:extLst>
            </p:cNvPr>
            <p:cNvSpPr/>
            <p:nvPr/>
          </p:nvSpPr>
          <p:spPr>
            <a:xfrm>
              <a:off x="2640013" y="47863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BEB249DB-3C49-42F0-80AA-86C0C1C09FDA}"/>
                </a:ext>
              </a:extLst>
            </p:cNvPr>
            <p:cNvSpPr/>
            <p:nvPr/>
          </p:nvSpPr>
          <p:spPr>
            <a:xfrm>
              <a:off x="2913063" y="46005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208BC2E7-4919-419C-ACAF-0DC1A0027254}"/>
                </a:ext>
              </a:extLst>
            </p:cNvPr>
            <p:cNvSpPr/>
            <p:nvPr/>
          </p:nvSpPr>
          <p:spPr>
            <a:xfrm>
              <a:off x="3173413" y="5400675"/>
              <a:ext cx="769937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FAA7D867-CBA2-40E0-BC35-1BF2AF80B5AD}"/>
                </a:ext>
              </a:extLst>
            </p:cNvPr>
            <p:cNvSpPr/>
            <p:nvPr/>
          </p:nvSpPr>
          <p:spPr>
            <a:xfrm>
              <a:off x="4149725" y="1509713"/>
              <a:ext cx="1468438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1C43CA4D-7F64-4989-8943-70E7D201C4EE}"/>
                </a:ext>
              </a:extLst>
            </p:cNvPr>
            <p:cNvSpPr/>
            <p:nvPr/>
          </p:nvSpPr>
          <p:spPr>
            <a:xfrm>
              <a:off x="5478463" y="1881188"/>
              <a:ext cx="1931987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BE8F598D-561C-4D85-965E-D547C605EB47}"/>
                </a:ext>
              </a:extLst>
            </p:cNvPr>
            <p:cNvSpPr/>
            <p:nvPr/>
          </p:nvSpPr>
          <p:spPr>
            <a:xfrm>
              <a:off x="4906963" y="30289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0036E935-12EB-4DF2-A473-55DF6F231694}"/>
                </a:ext>
              </a:extLst>
            </p:cNvPr>
            <p:cNvSpPr/>
            <p:nvPr/>
          </p:nvSpPr>
          <p:spPr>
            <a:xfrm>
              <a:off x="4316413" y="39163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8D9DE2FA-4499-40AF-B8C0-F3A4F242060C}"/>
                </a:ext>
              </a:extLst>
            </p:cNvPr>
            <p:cNvSpPr/>
            <p:nvPr/>
          </p:nvSpPr>
          <p:spPr>
            <a:xfrm>
              <a:off x="4464050" y="37496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44B85EC5-3116-4FAE-8337-EF6ADEB5C396}"/>
                </a:ext>
              </a:extLst>
            </p:cNvPr>
            <p:cNvSpPr/>
            <p:nvPr/>
          </p:nvSpPr>
          <p:spPr>
            <a:xfrm>
              <a:off x="6180138" y="5472113"/>
              <a:ext cx="430212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89B68248-C962-4E44-B19A-48B7D39755B6}"/>
                </a:ext>
              </a:extLst>
            </p:cNvPr>
            <p:cNvSpPr/>
            <p:nvPr/>
          </p:nvSpPr>
          <p:spPr>
            <a:xfrm>
              <a:off x="4703763" y="4524375"/>
              <a:ext cx="2011362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CF9E380D-2069-4362-917E-8E5FE8BDE7C4}"/>
                </a:ext>
              </a:extLst>
            </p:cNvPr>
            <p:cNvSpPr/>
            <p:nvPr/>
          </p:nvSpPr>
          <p:spPr>
            <a:xfrm>
              <a:off x="5143500" y="4048125"/>
              <a:ext cx="293688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03D77A23-C35E-49EF-8767-0F9273EA455E}"/>
                </a:ext>
              </a:extLst>
            </p:cNvPr>
            <p:cNvSpPr/>
            <p:nvPr/>
          </p:nvSpPr>
          <p:spPr>
            <a:xfrm>
              <a:off x="5821363" y="39909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48FC0D2E-8BEB-4E21-A2CE-AE0B90DE5F18}"/>
              </a:ext>
            </a:extLst>
          </p:cNvPr>
          <p:cNvSpPr/>
          <p:nvPr/>
        </p:nvSpPr>
        <p:spPr>
          <a:xfrm>
            <a:off x="2632075" y="2090738"/>
            <a:ext cx="1635125" cy="428625"/>
          </a:xfrm>
          <a:custGeom>
            <a:avLst/>
            <a:gdLst>
              <a:gd name="connsiteX0" fmla="*/ 754857 w 1635919"/>
              <a:gd name="connsiteY0" fmla="*/ 164306 h 428625"/>
              <a:gd name="connsiteX1" fmla="*/ 933450 w 1635919"/>
              <a:gd name="connsiteY1" fmla="*/ 128587 h 428625"/>
              <a:gd name="connsiteX2" fmla="*/ 1104900 w 1635919"/>
              <a:gd name="connsiteY2" fmla="*/ 90487 h 428625"/>
              <a:gd name="connsiteX3" fmla="*/ 1147763 w 1635919"/>
              <a:gd name="connsiteY3" fmla="*/ 69056 h 428625"/>
              <a:gd name="connsiteX4" fmla="*/ 1202532 w 1635919"/>
              <a:gd name="connsiteY4" fmla="*/ 42862 h 428625"/>
              <a:gd name="connsiteX5" fmla="*/ 1281113 w 1635919"/>
              <a:gd name="connsiteY5" fmla="*/ 9525 h 428625"/>
              <a:gd name="connsiteX6" fmla="*/ 1309688 w 1635919"/>
              <a:gd name="connsiteY6" fmla="*/ 0 h 428625"/>
              <a:gd name="connsiteX7" fmla="*/ 1350169 w 1635919"/>
              <a:gd name="connsiteY7" fmla="*/ 0 h 428625"/>
              <a:gd name="connsiteX8" fmla="*/ 1400175 w 1635919"/>
              <a:gd name="connsiteY8" fmla="*/ 7143 h 428625"/>
              <a:gd name="connsiteX9" fmla="*/ 1450182 w 1635919"/>
              <a:gd name="connsiteY9" fmla="*/ 16668 h 428625"/>
              <a:gd name="connsiteX10" fmla="*/ 1512094 w 1635919"/>
              <a:gd name="connsiteY10" fmla="*/ 42862 h 428625"/>
              <a:gd name="connsiteX11" fmla="*/ 1557338 w 1635919"/>
              <a:gd name="connsiteY11" fmla="*/ 66675 h 428625"/>
              <a:gd name="connsiteX12" fmla="*/ 1600200 w 1635919"/>
              <a:gd name="connsiteY12" fmla="*/ 90487 h 428625"/>
              <a:gd name="connsiteX13" fmla="*/ 1621632 w 1635919"/>
              <a:gd name="connsiteY13" fmla="*/ 104775 h 428625"/>
              <a:gd name="connsiteX14" fmla="*/ 1633538 w 1635919"/>
              <a:gd name="connsiteY14" fmla="*/ 119062 h 428625"/>
              <a:gd name="connsiteX15" fmla="*/ 1635919 w 1635919"/>
              <a:gd name="connsiteY15" fmla="*/ 135731 h 428625"/>
              <a:gd name="connsiteX16" fmla="*/ 1635919 w 1635919"/>
              <a:gd name="connsiteY16" fmla="*/ 159543 h 428625"/>
              <a:gd name="connsiteX17" fmla="*/ 1624013 w 1635919"/>
              <a:gd name="connsiteY17" fmla="*/ 178593 h 428625"/>
              <a:gd name="connsiteX18" fmla="*/ 1600200 w 1635919"/>
              <a:gd name="connsiteY18" fmla="*/ 200025 h 428625"/>
              <a:gd name="connsiteX19" fmla="*/ 1559719 w 1635919"/>
              <a:gd name="connsiteY19" fmla="*/ 221456 h 428625"/>
              <a:gd name="connsiteX20" fmla="*/ 1469232 w 1635919"/>
              <a:gd name="connsiteY20" fmla="*/ 238125 h 428625"/>
              <a:gd name="connsiteX21" fmla="*/ 1290638 w 1635919"/>
              <a:gd name="connsiteY21" fmla="*/ 269081 h 428625"/>
              <a:gd name="connsiteX22" fmla="*/ 1076325 w 1635919"/>
              <a:gd name="connsiteY22" fmla="*/ 307181 h 428625"/>
              <a:gd name="connsiteX23" fmla="*/ 773907 w 1635919"/>
              <a:gd name="connsiteY23" fmla="*/ 359568 h 428625"/>
              <a:gd name="connsiteX24" fmla="*/ 611982 w 1635919"/>
              <a:gd name="connsiteY24" fmla="*/ 383381 h 428625"/>
              <a:gd name="connsiteX25" fmla="*/ 511969 w 1635919"/>
              <a:gd name="connsiteY25" fmla="*/ 400050 h 428625"/>
              <a:gd name="connsiteX26" fmla="*/ 345282 w 1635919"/>
              <a:gd name="connsiteY26" fmla="*/ 428625 h 428625"/>
              <a:gd name="connsiteX27" fmla="*/ 309563 w 1635919"/>
              <a:gd name="connsiteY27" fmla="*/ 428625 h 428625"/>
              <a:gd name="connsiteX28" fmla="*/ 276225 w 1635919"/>
              <a:gd name="connsiteY28" fmla="*/ 423862 h 428625"/>
              <a:gd name="connsiteX29" fmla="*/ 242888 w 1635919"/>
              <a:gd name="connsiteY29" fmla="*/ 414337 h 428625"/>
              <a:gd name="connsiteX30" fmla="*/ 211932 w 1635919"/>
              <a:gd name="connsiteY30" fmla="*/ 400050 h 428625"/>
              <a:gd name="connsiteX31" fmla="*/ 183357 w 1635919"/>
              <a:gd name="connsiteY31" fmla="*/ 381000 h 428625"/>
              <a:gd name="connsiteX32" fmla="*/ 154782 w 1635919"/>
              <a:gd name="connsiteY32" fmla="*/ 357187 h 428625"/>
              <a:gd name="connsiteX33" fmla="*/ 123825 w 1635919"/>
              <a:gd name="connsiteY33" fmla="*/ 328612 h 428625"/>
              <a:gd name="connsiteX34" fmla="*/ 69057 w 1635919"/>
              <a:gd name="connsiteY34" fmla="*/ 254793 h 428625"/>
              <a:gd name="connsiteX35" fmla="*/ 30957 w 1635919"/>
              <a:gd name="connsiteY35" fmla="*/ 190500 h 428625"/>
              <a:gd name="connsiteX36" fmla="*/ 7144 w 1635919"/>
              <a:gd name="connsiteY36" fmla="*/ 142875 h 428625"/>
              <a:gd name="connsiteX37" fmla="*/ 0 w 1635919"/>
              <a:gd name="connsiteY37" fmla="*/ 119062 h 428625"/>
              <a:gd name="connsiteX38" fmla="*/ 2382 w 1635919"/>
              <a:gd name="connsiteY38" fmla="*/ 107156 h 428625"/>
              <a:gd name="connsiteX39" fmla="*/ 11907 w 1635919"/>
              <a:gd name="connsiteY39" fmla="*/ 100012 h 428625"/>
              <a:gd name="connsiteX40" fmla="*/ 23813 w 1635919"/>
              <a:gd name="connsiteY40" fmla="*/ 100012 h 428625"/>
              <a:gd name="connsiteX41" fmla="*/ 45244 w 1635919"/>
              <a:gd name="connsiteY41" fmla="*/ 104775 h 428625"/>
              <a:gd name="connsiteX42" fmla="*/ 66675 w 1635919"/>
              <a:gd name="connsiteY42" fmla="*/ 116681 h 428625"/>
              <a:gd name="connsiteX43" fmla="*/ 100013 w 1635919"/>
              <a:gd name="connsiteY43" fmla="*/ 145256 h 428625"/>
              <a:gd name="connsiteX44" fmla="*/ 128588 w 1635919"/>
              <a:gd name="connsiteY44" fmla="*/ 169068 h 428625"/>
              <a:gd name="connsiteX45" fmla="*/ 164307 w 1635919"/>
              <a:gd name="connsiteY45" fmla="*/ 190500 h 428625"/>
              <a:gd name="connsiteX46" fmla="*/ 211932 w 1635919"/>
              <a:gd name="connsiteY46" fmla="*/ 209550 h 428625"/>
              <a:gd name="connsiteX47" fmla="*/ 264319 w 1635919"/>
              <a:gd name="connsiteY47" fmla="*/ 221456 h 428625"/>
              <a:gd name="connsiteX48" fmla="*/ 335757 w 1635919"/>
              <a:gd name="connsiteY48" fmla="*/ 221456 h 428625"/>
              <a:gd name="connsiteX49" fmla="*/ 531019 w 1635919"/>
              <a:gd name="connsiteY49" fmla="*/ 200025 h 428625"/>
              <a:gd name="connsiteX50" fmla="*/ 754857 w 1635919"/>
              <a:gd name="connsiteY50" fmla="*/ 164306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35919" h="428625">
                <a:moveTo>
                  <a:pt x="754857" y="164306"/>
                </a:moveTo>
                <a:lnTo>
                  <a:pt x="933450" y="128587"/>
                </a:lnTo>
                <a:lnTo>
                  <a:pt x="1104900" y="90487"/>
                </a:lnTo>
                <a:lnTo>
                  <a:pt x="1147763" y="69056"/>
                </a:lnTo>
                <a:lnTo>
                  <a:pt x="1202532" y="42862"/>
                </a:lnTo>
                <a:lnTo>
                  <a:pt x="1281113" y="9525"/>
                </a:lnTo>
                <a:lnTo>
                  <a:pt x="1309688" y="0"/>
                </a:lnTo>
                <a:lnTo>
                  <a:pt x="1350169" y="0"/>
                </a:lnTo>
                <a:lnTo>
                  <a:pt x="1400175" y="7143"/>
                </a:lnTo>
                <a:lnTo>
                  <a:pt x="1450182" y="16668"/>
                </a:lnTo>
                <a:lnTo>
                  <a:pt x="1512094" y="42862"/>
                </a:lnTo>
                <a:lnTo>
                  <a:pt x="1557338" y="66675"/>
                </a:lnTo>
                <a:lnTo>
                  <a:pt x="1600200" y="90487"/>
                </a:lnTo>
                <a:lnTo>
                  <a:pt x="1621632" y="104775"/>
                </a:lnTo>
                <a:lnTo>
                  <a:pt x="1633538" y="119062"/>
                </a:lnTo>
                <a:lnTo>
                  <a:pt x="1635919" y="135731"/>
                </a:lnTo>
                <a:lnTo>
                  <a:pt x="1635919" y="159543"/>
                </a:lnTo>
                <a:lnTo>
                  <a:pt x="1624013" y="178593"/>
                </a:lnTo>
                <a:lnTo>
                  <a:pt x="1600200" y="200025"/>
                </a:lnTo>
                <a:lnTo>
                  <a:pt x="1559719" y="221456"/>
                </a:lnTo>
                <a:lnTo>
                  <a:pt x="1469232" y="238125"/>
                </a:lnTo>
                <a:lnTo>
                  <a:pt x="1290638" y="269081"/>
                </a:lnTo>
                <a:lnTo>
                  <a:pt x="1076325" y="307181"/>
                </a:lnTo>
                <a:lnTo>
                  <a:pt x="773907" y="359568"/>
                </a:lnTo>
                <a:lnTo>
                  <a:pt x="611982" y="383381"/>
                </a:lnTo>
                <a:lnTo>
                  <a:pt x="511969" y="400050"/>
                </a:lnTo>
                <a:lnTo>
                  <a:pt x="345282" y="428625"/>
                </a:lnTo>
                <a:lnTo>
                  <a:pt x="309563" y="428625"/>
                </a:lnTo>
                <a:lnTo>
                  <a:pt x="276225" y="423862"/>
                </a:lnTo>
                <a:lnTo>
                  <a:pt x="242888" y="414337"/>
                </a:lnTo>
                <a:lnTo>
                  <a:pt x="211932" y="400050"/>
                </a:lnTo>
                <a:lnTo>
                  <a:pt x="183357" y="381000"/>
                </a:lnTo>
                <a:lnTo>
                  <a:pt x="154782" y="357187"/>
                </a:lnTo>
                <a:lnTo>
                  <a:pt x="123825" y="328612"/>
                </a:lnTo>
                <a:lnTo>
                  <a:pt x="69057" y="254793"/>
                </a:lnTo>
                <a:lnTo>
                  <a:pt x="30957" y="190500"/>
                </a:lnTo>
                <a:lnTo>
                  <a:pt x="7144" y="142875"/>
                </a:lnTo>
                <a:lnTo>
                  <a:pt x="0" y="119062"/>
                </a:lnTo>
                <a:lnTo>
                  <a:pt x="2382" y="107156"/>
                </a:lnTo>
                <a:lnTo>
                  <a:pt x="11907" y="100012"/>
                </a:lnTo>
                <a:lnTo>
                  <a:pt x="23813" y="100012"/>
                </a:lnTo>
                <a:lnTo>
                  <a:pt x="45244" y="104775"/>
                </a:lnTo>
                <a:lnTo>
                  <a:pt x="66675" y="116681"/>
                </a:lnTo>
                <a:lnTo>
                  <a:pt x="100013" y="145256"/>
                </a:lnTo>
                <a:lnTo>
                  <a:pt x="128588" y="169068"/>
                </a:lnTo>
                <a:lnTo>
                  <a:pt x="164307" y="190500"/>
                </a:lnTo>
                <a:lnTo>
                  <a:pt x="211932" y="209550"/>
                </a:lnTo>
                <a:lnTo>
                  <a:pt x="264319" y="221456"/>
                </a:lnTo>
                <a:lnTo>
                  <a:pt x="335757" y="221456"/>
                </a:lnTo>
                <a:lnTo>
                  <a:pt x="531019" y="200025"/>
                </a:lnTo>
                <a:lnTo>
                  <a:pt x="754857" y="164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4033197C-36A1-4893-A991-0A5BC3CCC1D5}"/>
              </a:ext>
            </a:extLst>
          </p:cNvPr>
          <p:cNvSpPr/>
          <p:nvPr/>
        </p:nvSpPr>
        <p:spPr>
          <a:xfrm rot="16200000">
            <a:off x="2312987" y="3317876"/>
            <a:ext cx="2284413" cy="449262"/>
          </a:xfrm>
          <a:custGeom>
            <a:avLst/>
            <a:gdLst>
              <a:gd name="connsiteX0" fmla="*/ 966787 w 2283619"/>
              <a:gd name="connsiteY0" fmla="*/ 197644 h 450057"/>
              <a:gd name="connsiteX1" fmla="*/ 573881 w 2283619"/>
              <a:gd name="connsiteY1" fmla="*/ 197644 h 450057"/>
              <a:gd name="connsiteX2" fmla="*/ 0 w 2283619"/>
              <a:gd name="connsiteY2" fmla="*/ 200025 h 450057"/>
              <a:gd name="connsiteX3" fmla="*/ 78581 w 2283619"/>
              <a:gd name="connsiteY3" fmla="*/ 400050 h 450057"/>
              <a:gd name="connsiteX4" fmla="*/ 290512 w 2283619"/>
              <a:gd name="connsiteY4" fmla="*/ 407194 h 450057"/>
              <a:gd name="connsiteX5" fmla="*/ 528637 w 2283619"/>
              <a:gd name="connsiteY5" fmla="*/ 416719 h 450057"/>
              <a:gd name="connsiteX6" fmla="*/ 816769 w 2283619"/>
              <a:gd name="connsiteY6" fmla="*/ 428625 h 450057"/>
              <a:gd name="connsiteX7" fmla="*/ 1154906 w 2283619"/>
              <a:gd name="connsiteY7" fmla="*/ 442913 h 450057"/>
              <a:gd name="connsiteX8" fmla="*/ 1223962 w 2283619"/>
              <a:gd name="connsiteY8" fmla="*/ 442913 h 450057"/>
              <a:gd name="connsiteX9" fmla="*/ 1497806 w 2283619"/>
              <a:gd name="connsiteY9" fmla="*/ 442913 h 450057"/>
              <a:gd name="connsiteX10" fmla="*/ 1819275 w 2283619"/>
              <a:gd name="connsiteY10" fmla="*/ 445294 h 450057"/>
              <a:gd name="connsiteX11" fmla="*/ 1859756 w 2283619"/>
              <a:gd name="connsiteY11" fmla="*/ 450057 h 450057"/>
              <a:gd name="connsiteX12" fmla="*/ 1895475 w 2283619"/>
              <a:gd name="connsiteY12" fmla="*/ 450057 h 450057"/>
              <a:gd name="connsiteX13" fmla="*/ 1943100 w 2283619"/>
              <a:gd name="connsiteY13" fmla="*/ 445294 h 450057"/>
              <a:gd name="connsiteX14" fmla="*/ 1974056 w 2283619"/>
              <a:gd name="connsiteY14" fmla="*/ 433388 h 450057"/>
              <a:gd name="connsiteX15" fmla="*/ 1993106 w 2283619"/>
              <a:gd name="connsiteY15" fmla="*/ 419100 h 450057"/>
              <a:gd name="connsiteX16" fmla="*/ 2012156 w 2283619"/>
              <a:gd name="connsiteY16" fmla="*/ 388144 h 450057"/>
              <a:gd name="connsiteX17" fmla="*/ 2040731 w 2283619"/>
              <a:gd name="connsiteY17" fmla="*/ 350044 h 450057"/>
              <a:gd name="connsiteX18" fmla="*/ 2074069 w 2283619"/>
              <a:gd name="connsiteY18" fmla="*/ 309563 h 450057"/>
              <a:gd name="connsiteX19" fmla="*/ 2109787 w 2283619"/>
              <a:gd name="connsiteY19" fmla="*/ 276225 h 450057"/>
              <a:gd name="connsiteX20" fmla="*/ 2147887 w 2283619"/>
              <a:gd name="connsiteY20" fmla="*/ 245269 h 450057"/>
              <a:gd name="connsiteX21" fmla="*/ 2185987 w 2283619"/>
              <a:gd name="connsiteY21" fmla="*/ 221457 h 450057"/>
              <a:gd name="connsiteX22" fmla="*/ 2216944 w 2283619"/>
              <a:gd name="connsiteY22" fmla="*/ 204788 h 450057"/>
              <a:gd name="connsiteX23" fmla="*/ 2283619 w 2283619"/>
              <a:gd name="connsiteY23" fmla="*/ 183357 h 450057"/>
              <a:gd name="connsiteX24" fmla="*/ 2252662 w 2283619"/>
              <a:gd name="connsiteY24" fmla="*/ 0 h 450057"/>
              <a:gd name="connsiteX25" fmla="*/ 2171700 w 2283619"/>
              <a:gd name="connsiteY25" fmla="*/ 45244 h 450057"/>
              <a:gd name="connsiteX26" fmla="*/ 2038350 w 2283619"/>
              <a:gd name="connsiteY26" fmla="*/ 114300 h 450057"/>
              <a:gd name="connsiteX27" fmla="*/ 1938337 w 2283619"/>
              <a:gd name="connsiteY27" fmla="*/ 154782 h 450057"/>
              <a:gd name="connsiteX28" fmla="*/ 1838325 w 2283619"/>
              <a:gd name="connsiteY28" fmla="*/ 169069 h 450057"/>
              <a:gd name="connsiteX29" fmla="*/ 1609725 w 2283619"/>
              <a:gd name="connsiteY29" fmla="*/ 183357 h 450057"/>
              <a:gd name="connsiteX30" fmla="*/ 1321594 w 2283619"/>
              <a:gd name="connsiteY30" fmla="*/ 200025 h 450057"/>
              <a:gd name="connsiteX31" fmla="*/ 966787 w 2283619"/>
              <a:gd name="connsiteY31" fmla="*/ 197644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83619" h="450057">
                <a:moveTo>
                  <a:pt x="966787" y="197644"/>
                </a:moveTo>
                <a:lnTo>
                  <a:pt x="573881" y="197644"/>
                </a:lnTo>
                <a:lnTo>
                  <a:pt x="0" y="200025"/>
                </a:lnTo>
                <a:lnTo>
                  <a:pt x="78581" y="400050"/>
                </a:lnTo>
                <a:lnTo>
                  <a:pt x="290512" y="407194"/>
                </a:lnTo>
                <a:lnTo>
                  <a:pt x="528637" y="416719"/>
                </a:lnTo>
                <a:lnTo>
                  <a:pt x="816769" y="428625"/>
                </a:lnTo>
                <a:lnTo>
                  <a:pt x="1154906" y="442913"/>
                </a:lnTo>
                <a:lnTo>
                  <a:pt x="1223962" y="442913"/>
                </a:lnTo>
                <a:lnTo>
                  <a:pt x="1497806" y="442913"/>
                </a:lnTo>
                <a:lnTo>
                  <a:pt x="1819275" y="445294"/>
                </a:lnTo>
                <a:lnTo>
                  <a:pt x="1859756" y="450057"/>
                </a:lnTo>
                <a:lnTo>
                  <a:pt x="1895475" y="450057"/>
                </a:lnTo>
                <a:lnTo>
                  <a:pt x="1943100" y="445294"/>
                </a:lnTo>
                <a:lnTo>
                  <a:pt x="1974056" y="433388"/>
                </a:lnTo>
                <a:lnTo>
                  <a:pt x="1993106" y="419100"/>
                </a:lnTo>
                <a:lnTo>
                  <a:pt x="2012156" y="388144"/>
                </a:lnTo>
                <a:lnTo>
                  <a:pt x="2040731" y="350044"/>
                </a:lnTo>
                <a:lnTo>
                  <a:pt x="2074069" y="309563"/>
                </a:lnTo>
                <a:lnTo>
                  <a:pt x="2109787" y="276225"/>
                </a:lnTo>
                <a:lnTo>
                  <a:pt x="2147887" y="245269"/>
                </a:lnTo>
                <a:lnTo>
                  <a:pt x="2185987" y="221457"/>
                </a:lnTo>
                <a:lnTo>
                  <a:pt x="2216944" y="204788"/>
                </a:lnTo>
                <a:lnTo>
                  <a:pt x="2283619" y="183357"/>
                </a:lnTo>
                <a:lnTo>
                  <a:pt x="2252662" y="0"/>
                </a:lnTo>
                <a:lnTo>
                  <a:pt x="2171700" y="45244"/>
                </a:lnTo>
                <a:lnTo>
                  <a:pt x="2038350" y="114300"/>
                </a:lnTo>
                <a:lnTo>
                  <a:pt x="1938337" y="154782"/>
                </a:lnTo>
                <a:lnTo>
                  <a:pt x="1838325" y="169069"/>
                </a:lnTo>
                <a:lnTo>
                  <a:pt x="1609725" y="183357"/>
                </a:lnTo>
                <a:lnTo>
                  <a:pt x="1321594" y="200025"/>
                </a:lnTo>
                <a:lnTo>
                  <a:pt x="966787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6790F991-7799-4AC4-AE18-31ABC6A2540C}"/>
              </a:ext>
            </a:extLst>
          </p:cNvPr>
          <p:cNvSpPr/>
          <p:nvPr/>
        </p:nvSpPr>
        <p:spPr>
          <a:xfrm>
            <a:off x="2541588" y="3209925"/>
            <a:ext cx="1554162" cy="465138"/>
          </a:xfrm>
          <a:custGeom>
            <a:avLst/>
            <a:gdLst>
              <a:gd name="connsiteX0" fmla="*/ 678656 w 1554956"/>
              <a:gd name="connsiteY0" fmla="*/ 178594 h 464344"/>
              <a:gd name="connsiteX1" fmla="*/ 909637 w 1554956"/>
              <a:gd name="connsiteY1" fmla="*/ 126206 h 464344"/>
              <a:gd name="connsiteX2" fmla="*/ 1109662 w 1554956"/>
              <a:gd name="connsiteY2" fmla="*/ 66675 h 464344"/>
              <a:gd name="connsiteX3" fmla="*/ 1195387 w 1554956"/>
              <a:gd name="connsiteY3" fmla="*/ 50006 h 464344"/>
              <a:gd name="connsiteX4" fmla="*/ 1247775 w 1554956"/>
              <a:gd name="connsiteY4" fmla="*/ 38100 h 464344"/>
              <a:gd name="connsiteX5" fmla="*/ 1283494 w 1554956"/>
              <a:gd name="connsiteY5" fmla="*/ 21431 h 464344"/>
              <a:gd name="connsiteX6" fmla="*/ 1309687 w 1554956"/>
              <a:gd name="connsiteY6" fmla="*/ 7144 h 464344"/>
              <a:gd name="connsiteX7" fmla="*/ 1335881 w 1554956"/>
              <a:gd name="connsiteY7" fmla="*/ 0 h 464344"/>
              <a:gd name="connsiteX8" fmla="*/ 1350169 w 1554956"/>
              <a:gd name="connsiteY8" fmla="*/ 0 h 464344"/>
              <a:gd name="connsiteX9" fmla="*/ 1376362 w 1554956"/>
              <a:gd name="connsiteY9" fmla="*/ 0 h 464344"/>
              <a:gd name="connsiteX10" fmla="*/ 1438275 w 1554956"/>
              <a:gd name="connsiteY10" fmla="*/ 14288 h 464344"/>
              <a:gd name="connsiteX11" fmla="*/ 1471612 w 1554956"/>
              <a:gd name="connsiteY11" fmla="*/ 21431 h 464344"/>
              <a:gd name="connsiteX12" fmla="*/ 1493044 w 1554956"/>
              <a:gd name="connsiteY12" fmla="*/ 28575 h 464344"/>
              <a:gd name="connsiteX13" fmla="*/ 1519237 w 1554956"/>
              <a:gd name="connsiteY13" fmla="*/ 47625 h 464344"/>
              <a:gd name="connsiteX14" fmla="*/ 1535906 w 1554956"/>
              <a:gd name="connsiteY14" fmla="*/ 64294 h 464344"/>
              <a:gd name="connsiteX15" fmla="*/ 1550194 w 1554956"/>
              <a:gd name="connsiteY15" fmla="*/ 85725 h 464344"/>
              <a:gd name="connsiteX16" fmla="*/ 1554956 w 1554956"/>
              <a:gd name="connsiteY16" fmla="*/ 102394 h 464344"/>
              <a:gd name="connsiteX17" fmla="*/ 1554956 w 1554956"/>
              <a:gd name="connsiteY17" fmla="*/ 121444 h 464344"/>
              <a:gd name="connsiteX18" fmla="*/ 1545431 w 1554956"/>
              <a:gd name="connsiteY18" fmla="*/ 145256 h 464344"/>
              <a:gd name="connsiteX19" fmla="*/ 1521619 w 1554956"/>
              <a:gd name="connsiteY19" fmla="*/ 164306 h 464344"/>
              <a:gd name="connsiteX20" fmla="*/ 1485900 w 1554956"/>
              <a:gd name="connsiteY20" fmla="*/ 180975 h 464344"/>
              <a:gd name="connsiteX21" fmla="*/ 1433512 w 1554956"/>
              <a:gd name="connsiteY21" fmla="*/ 195263 h 464344"/>
              <a:gd name="connsiteX22" fmla="*/ 1309687 w 1554956"/>
              <a:gd name="connsiteY22" fmla="*/ 221456 h 464344"/>
              <a:gd name="connsiteX23" fmla="*/ 1107281 w 1554956"/>
              <a:gd name="connsiteY23" fmla="*/ 273844 h 464344"/>
              <a:gd name="connsiteX24" fmla="*/ 897731 w 1554956"/>
              <a:gd name="connsiteY24" fmla="*/ 328613 h 464344"/>
              <a:gd name="connsiteX25" fmla="*/ 735806 w 1554956"/>
              <a:gd name="connsiteY25" fmla="*/ 371475 h 464344"/>
              <a:gd name="connsiteX26" fmla="*/ 538162 w 1554956"/>
              <a:gd name="connsiteY26" fmla="*/ 421481 h 464344"/>
              <a:gd name="connsiteX27" fmla="*/ 409575 w 1554956"/>
              <a:gd name="connsiteY27" fmla="*/ 447675 h 464344"/>
              <a:gd name="connsiteX28" fmla="*/ 321469 w 1554956"/>
              <a:gd name="connsiteY28" fmla="*/ 461963 h 464344"/>
              <a:gd name="connsiteX29" fmla="*/ 309562 w 1554956"/>
              <a:gd name="connsiteY29" fmla="*/ 464344 h 464344"/>
              <a:gd name="connsiteX30" fmla="*/ 288131 w 1554956"/>
              <a:gd name="connsiteY30" fmla="*/ 459581 h 464344"/>
              <a:gd name="connsiteX31" fmla="*/ 238125 w 1554956"/>
              <a:gd name="connsiteY31" fmla="*/ 435769 h 464344"/>
              <a:gd name="connsiteX32" fmla="*/ 202406 w 1554956"/>
              <a:gd name="connsiteY32" fmla="*/ 411956 h 464344"/>
              <a:gd name="connsiteX33" fmla="*/ 152400 w 1554956"/>
              <a:gd name="connsiteY33" fmla="*/ 371475 h 464344"/>
              <a:gd name="connsiteX34" fmla="*/ 100012 w 1554956"/>
              <a:gd name="connsiteY34" fmla="*/ 319088 h 464344"/>
              <a:gd name="connsiteX35" fmla="*/ 50006 w 1554956"/>
              <a:gd name="connsiteY35" fmla="*/ 261938 h 464344"/>
              <a:gd name="connsiteX36" fmla="*/ 21431 w 1554956"/>
              <a:gd name="connsiteY36" fmla="*/ 230981 h 464344"/>
              <a:gd name="connsiteX37" fmla="*/ 9525 w 1554956"/>
              <a:gd name="connsiteY37" fmla="*/ 207169 h 464344"/>
              <a:gd name="connsiteX38" fmla="*/ 2381 w 1554956"/>
              <a:gd name="connsiteY38" fmla="*/ 178594 h 464344"/>
              <a:gd name="connsiteX39" fmla="*/ 0 w 1554956"/>
              <a:gd name="connsiteY39" fmla="*/ 159544 h 464344"/>
              <a:gd name="connsiteX40" fmla="*/ 9525 w 1554956"/>
              <a:gd name="connsiteY40" fmla="*/ 145256 h 464344"/>
              <a:gd name="connsiteX41" fmla="*/ 19050 w 1554956"/>
              <a:gd name="connsiteY41" fmla="*/ 140494 h 464344"/>
              <a:gd name="connsiteX42" fmla="*/ 30956 w 1554956"/>
              <a:gd name="connsiteY42" fmla="*/ 140494 h 464344"/>
              <a:gd name="connsiteX43" fmla="*/ 59531 w 1554956"/>
              <a:gd name="connsiteY43" fmla="*/ 152400 h 464344"/>
              <a:gd name="connsiteX44" fmla="*/ 102394 w 1554956"/>
              <a:gd name="connsiteY44" fmla="*/ 180975 h 464344"/>
              <a:gd name="connsiteX45" fmla="*/ 145256 w 1554956"/>
              <a:gd name="connsiteY45" fmla="*/ 207169 h 464344"/>
              <a:gd name="connsiteX46" fmla="*/ 197644 w 1554956"/>
              <a:gd name="connsiteY46" fmla="*/ 228600 h 464344"/>
              <a:gd name="connsiteX47" fmla="*/ 238125 w 1554956"/>
              <a:gd name="connsiteY47" fmla="*/ 240506 h 464344"/>
              <a:gd name="connsiteX48" fmla="*/ 280987 w 1554956"/>
              <a:gd name="connsiteY48" fmla="*/ 245269 h 464344"/>
              <a:gd name="connsiteX49" fmla="*/ 335756 w 1554956"/>
              <a:gd name="connsiteY49" fmla="*/ 240506 h 464344"/>
              <a:gd name="connsiteX50" fmla="*/ 678656 w 1554956"/>
              <a:gd name="connsiteY50" fmla="*/ 178594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54956" h="464344">
                <a:moveTo>
                  <a:pt x="678656" y="178594"/>
                </a:moveTo>
                <a:lnTo>
                  <a:pt x="909637" y="126206"/>
                </a:lnTo>
                <a:lnTo>
                  <a:pt x="1109662" y="66675"/>
                </a:lnTo>
                <a:lnTo>
                  <a:pt x="1195387" y="50006"/>
                </a:lnTo>
                <a:lnTo>
                  <a:pt x="1247775" y="38100"/>
                </a:lnTo>
                <a:lnTo>
                  <a:pt x="1283494" y="21431"/>
                </a:lnTo>
                <a:lnTo>
                  <a:pt x="1309687" y="7144"/>
                </a:lnTo>
                <a:lnTo>
                  <a:pt x="1335881" y="0"/>
                </a:lnTo>
                <a:lnTo>
                  <a:pt x="1350169" y="0"/>
                </a:lnTo>
                <a:lnTo>
                  <a:pt x="1376362" y="0"/>
                </a:lnTo>
                <a:lnTo>
                  <a:pt x="1438275" y="14288"/>
                </a:lnTo>
                <a:lnTo>
                  <a:pt x="1471612" y="21431"/>
                </a:lnTo>
                <a:lnTo>
                  <a:pt x="1493044" y="28575"/>
                </a:lnTo>
                <a:lnTo>
                  <a:pt x="1519237" y="47625"/>
                </a:lnTo>
                <a:lnTo>
                  <a:pt x="1535906" y="64294"/>
                </a:lnTo>
                <a:lnTo>
                  <a:pt x="1550194" y="85725"/>
                </a:lnTo>
                <a:lnTo>
                  <a:pt x="1554956" y="102394"/>
                </a:lnTo>
                <a:lnTo>
                  <a:pt x="1554956" y="121444"/>
                </a:lnTo>
                <a:lnTo>
                  <a:pt x="1545431" y="145256"/>
                </a:lnTo>
                <a:lnTo>
                  <a:pt x="1521619" y="164306"/>
                </a:lnTo>
                <a:lnTo>
                  <a:pt x="1485900" y="180975"/>
                </a:lnTo>
                <a:lnTo>
                  <a:pt x="1433512" y="195263"/>
                </a:lnTo>
                <a:lnTo>
                  <a:pt x="1309687" y="221456"/>
                </a:lnTo>
                <a:lnTo>
                  <a:pt x="1107281" y="273844"/>
                </a:lnTo>
                <a:lnTo>
                  <a:pt x="897731" y="328613"/>
                </a:lnTo>
                <a:lnTo>
                  <a:pt x="735806" y="371475"/>
                </a:lnTo>
                <a:lnTo>
                  <a:pt x="538162" y="421481"/>
                </a:lnTo>
                <a:lnTo>
                  <a:pt x="409575" y="447675"/>
                </a:lnTo>
                <a:lnTo>
                  <a:pt x="321469" y="461963"/>
                </a:lnTo>
                <a:lnTo>
                  <a:pt x="309562" y="464344"/>
                </a:lnTo>
                <a:lnTo>
                  <a:pt x="288131" y="459581"/>
                </a:lnTo>
                <a:lnTo>
                  <a:pt x="238125" y="435769"/>
                </a:lnTo>
                <a:lnTo>
                  <a:pt x="202406" y="411956"/>
                </a:lnTo>
                <a:lnTo>
                  <a:pt x="152400" y="371475"/>
                </a:lnTo>
                <a:lnTo>
                  <a:pt x="100012" y="319088"/>
                </a:lnTo>
                <a:lnTo>
                  <a:pt x="50006" y="261938"/>
                </a:lnTo>
                <a:lnTo>
                  <a:pt x="21431" y="230981"/>
                </a:lnTo>
                <a:lnTo>
                  <a:pt x="9525" y="207169"/>
                </a:lnTo>
                <a:lnTo>
                  <a:pt x="2381" y="178594"/>
                </a:lnTo>
                <a:lnTo>
                  <a:pt x="0" y="159544"/>
                </a:lnTo>
                <a:lnTo>
                  <a:pt x="9525" y="145256"/>
                </a:lnTo>
                <a:lnTo>
                  <a:pt x="19050" y="140494"/>
                </a:lnTo>
                <a:lnTo>
                  <a:pt x="30956" y="140494"/>
                </a:lnTo>
                <a:lnTo>
                  <a:pt x="59531" y="152400"/>
                </a:lnTo>
                <a:lnTo>
                  <a:pt x="102394" y="180975"/>
                </a:lnTo>
                <a:lnTo>
                  <a:pt x="145256" y="207169"/>
                </a:lnTo>
                <a:lnTo>
                  <a:pt x="197644" y="228600"/>
                </a:lnTo>
                <a:lnTo>
                  <a:pt x="238125" y="240506"/>
                </a:lnTo>
                <a:lnTo>
                  <a:pt x="280987" y="245269"/>
                </a:lnTo>
                <a:lnTo>
                  <a:pt x="335756" y="240506"/>
                </a:lnTo>
                <a:lnTo>
                  <a:pt x="678656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3EF46E72-CE4E-4B3B-A9D3-21DFA5B7D6D5}"/>
              </a:ext>
            </a:extLst>
          </p:cNvPr>
          <p:cNvSpPr/>
          <p:nvPr/>
        </p:nvSpPr>
        <p:spPr>
          <a:xfrm>
            <a:off x="2422525" y="4343400"/>
            <a:ext cx="1771650" cy="836613"/>
          </a:xfrm>
          <a:custGeom>
            <a:avLst/>
            <a:gdLst>
              <a:gd name="connsiteX0" fmla="*/ 1273969 w 1771650"/>
              <a:gd name="connsiteY0" fmla="*/ 314325 h 835819"/>
              <a:gd name="connsiteX1" fmla="*/ 1128713 w 1771650"/>
              <a:gd name="connsiteY1" fmla="*/ 392906 h 835819"/>
              <a:gd name="connsiteX2" fmla="*/ 978694 w 1771650"/>
              <a:gd name="connsiteY2" fmla="*/ 476250 h 835819"/>
              <a:gd name="connsiteX3" fmla="*/ 873919 w 1771650"/>
              <a:gd name="connsiteY3" fmla="*/ 542925 h 835819"/>
              <a:gd name="connsiteX4" fmla="*/ 726282 w 1771650"/>
              <a:gd name="connsiteY4" fmla="*/ 633413 h 835819"/>
              <a:gd name="connsiteX5" fmla="*/ 585788 w 1771650"/>
              <a:gd name="connsiteY5" fmla="*/ 726281 h 835819"/>
              <a:gd name="connsiteX6" fmla="*/ 547688 w 1771650"/>
              <a:gd name="connsiteY6" fmla="*/ 754856 h 835819"/>
              <a:gd name="connsiteX7" fmla="*/ 521494 w 1771650"/>
              <a:gd name="connsiteY7" fmla="*/ 778669 h 835819"/>
              <a:gd name="connsiteX8" fmla="*/ 500063 w 1771650"/>
              <a:gd name="connsiteY8" fmla="*/ 797719 h 835819"/>
              <a:gd name="connsiteX9" fmla="*/ 471488 w 1771650"/>
              <a:gd name="connsiteY9" fmla="*/ 816769 h 835819"/>
              <a:gd name="connsiteX10" fmla="*/ 452438 w 1771650"/>
              <a:gd name="connsiteY10" fmla="*/ 826294 h 835819"/>
              <a:gd name="connsiteX11" fmla="*/ 426244 w 1771650"/>
              <a:gd name="connsiteY11" fmla="*/ 833438 h 835819"/>
              <a:gd name="connsiteX12" fmla="*/ 395288 w 1771650"/>
              <a:gd name="connsiteY12" fmla="*/ 835819 h 835819"/>
              <a:gd name="connsiteX13" fmla="*/ 364332 w 1771650"/>
              <a:gd name="connsiteY13" fmla="*/ 831056 h 835819"/>
              <a:gd name="connsiteX14" fmla="*/ 328613 w 1771650"/>
              <a:gd name="connsiteY14" fmla="*/ 821531 h 835819"/>
              <a:gd name="connsiteX15" fmla="*/ 326232 w 1771650"/>
              <a:gd name="connsiteY15" fmla="*/ 821531 h 835819"/>
              <a:gd name="connsiteX16" fmla="*/ 273844 w 1771650"/>
              <a:gd name="connsiteY16" fmla="*/ 795338 h 835819"/>
              <a:gd name="connsiteX17" fmla="*/ 200025 w 1771650"/>
              <a:gd name="connsiteY17" fmla="*/ 742950 h 835819"/>
              <a:gd name="connsiteX18" fmla="*/ 126207 w 1771650"/>
              <a:gd name="connsiteY18" fmla="*/ 688181 h 835819"/>
              <a:gd name="connsiteX19" fmla="*/ 73819 w 1771650"/>
              <a:gd name="connsiteY19" fmla="*/ 640556 h 835819"/>
              <a:gd name="connsiteX20" fmla="*/ 52388 w 1771650"/>
              <a:gd name="connsiteY20" fmla="*/ 616744 h 835819"/>
              <a:gd name="connsiteX21" fmla="*/ 33338 w 1771650"/>
              <a:gd name="connsiteY21" fmla="*/ 585788 h 835819"/>
              <a:gd name="connsiteX22" fmla="*/ 14288 w 1771650"/>
              <a:gd name="connsiteY22" fmla="*/ 550069 h 835819"/>
              <a:gd name="connsiteX23" fmla="*/ 2382 w 1771650"/>
              <a:gd name="connsiteY23" fmla="*/ 511969 h 835819"/>
              <a:gd name="connsiteX24" fmla="*/ 0 w 1771650"/>
              <a:gd name="connsiteY24" fmla="*/ 478631 h 835819"/>
              <a:gd name="connsiteX25" fmla="*/ 4763 w 1771650"/>
              <a:gd name="connsiteY25" fmla="*/ 461963 h 835819"/>
              <a:gd name="connsiteX26" fmla="*/ 14288 w 1771650"/>
              <a:gd name="connsiteY26" fmla="*/ 450056 h 835819"/>
              <a:gd name="connsiteX27" fmla="*/ 30957 w 1771650"/>
              <a:gd name="connsiteY27" fmla="*/ 442913 h 835819"/>
              <a:gd name="connsiteX28" fmla="*/ 61913 w 1771650"/>
              <a:gd name="connsiteY28" fmla="*/ 445294 h 835819"/>
              <a:gd name="connsiteX29" fmla="*/ 66675 w 1771650"/>
              <a:gd name="connsiteY29" fmla="*/ 450056 h 835819"/>
              <a:gd name="connsiteX30" fmla="*/ 78582 w 1771650"/>
              <a:gd name="connsiteY30" fmla="*/ 473869 h 835819"/>
              <a:gd name="connsiteX31" fmla="*/ 100013 w 1771650"/>
              <a:gd name="connsiteY31" fmla="*/ 497681 h 835819"/>
              <a:gd name="connsiteX32" fmla="*/ 121444 w 1771650"/>
              <a:gd name="connsiteY32" fmla="*/ 511969 h 835819"/>
              <a:gd name="connsiteX33" fmla="*/ 140494 w 1771650"/>
              <a:gd name="connsiteY33" fmla="*/ 519113 h 835819"/>
              <a:gd name="connsiteX34" fmla="*/ 180975 w 1771650"/>
              <a:gd name="connsiteY34" fmla="*/ 531019 h 835819"/>
              <a:gd name="connsiteX35" fmla="*/ 228600 w 1771650"/>
              <a:gd name="connsiteY35" fmla="*/ 535781 h 835819"/>
              <a:gd name="connsiteX36" fmla="*/ 276225 w 1771650"/>
              <a:gd name="connsiteY36" fmla="*/ 535781 h 835819"/>
              <a:gd name="connsiteX37" fmla="*/ 378619 w 1771650"/>
              <a:gd name="connsiteY37" fmla="*/ 514350 h 835819"/>
              <a:gd name="connsiteX38" fmla="*/ 464344 w 1771650"/>
              <a:gd name="connsiteY38" fmla="*/ 492919 h 835819"/>
              <a:gd name="connsiteX39" fmla="*/ 690563 w 1771650"/>
              <a:gd name="connsiteY39" fmla="*/ 416719 h 835819"/>
              <a:gd name="connsiteX40" fmla="*/ 985838 w 1771650"/>
              <a:gd name="connsiteY40" fmla="*/ 297656 h 835819"/>
              <a:gd name="connsiteX41" fmla="*/ 1243013 w 1771650"/>
              <a:gd name="connsiteY41" fmla="*/ 185738 h 835819"/>
              <a:gd name="connsiteX42" fmla="*/ 1390650 w 1771650"/>
              <a:gd name="connsiteY42" fmla="*/ 128588 h 835819"/>
              <a:gd name="connsiteX43" fmla="*/ 1547813 w 1771650"/>
              <a:gd name="connsiteY43" fmla="*/ 66675 h 835819"/>
              <a:gd name="connsiteX44" fmla="*/ 1688307 w 1771650"/>
              <a:gd name="connsiteY44" fmla="*/ 11906 h 835819"/>
              <a:gd name="connsiteX45" fmla="*/ 1721644 w 1771650"/>
              <a:gd name="connsiteY45" fmla="*/ 0 h 835819"/>
              <a:gd name="connsiteX46" fmla="*/ 1745457 w 1771650"/>
              <a:gd name="connsiteY46" fmla="*/ 2381 h 835819"/>
              <a:gd name="connsiteX47" fmla="*/ 1759744 w 1771650"/>
              <a:gd name="connsiteY47" fmla="*/ 2381 h 835819"/>
              <a:gd name="connsiteX48" fmla="*/ 1769269 w 1771650"/>
              <a:gd name="connsiteY48" fmla="*/ 7144 h 835819"/>
              <a:gd name="connsiteX49" fmla="*/ 1771650 w 1771650"/>
              <a:gd name="connsiteY49" fmla="*/ 16669 h 835819"/>
              <a:gd name="connsiteX50" fmla="*/ 1766888 w 1771650"/>
              <a:gd name="connsiteY50" fmla="*/ 35719 h 835819"/>
              <a:gd name="connsiteX51" fmla="*/ 1747838 w 1771650"/>
              <a:gd name="connsiteY51" fmla="*/ 61913 h 835819"/>
              <a:gd name="connsiteX52" fmla="*/ 1633538 w 1771650"/>
              <a:gd name="connsiteY52" fmla="*/ 123825 h 835819"/>
              <a:gd name="connsiteX53" fmla="*/ 1524000 w 1771650"/>
              <a:gd name="connsiteY53" fmla="*/ 178594 h 835819"/>
              <a:gd name="connsiteX54" fmla="*/ 1383507 w 1771650"/>
              <a:gd name="connsiteY54" fmla="*/ 254794 h 835819"/>
              <a:gd name="connsiteX55" fmla="*/ 1273969 w 1771650"/>
              <a:gd name="connsiteY55" fmla="*/ 314325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71650" h="835819">
                <a:moveTo>
                  <a:pt x="1273969" y="314325"/>
                </a:moveTo>
                <a:lnTo>
                  <a:pt x="1128713" y="392906"/>
                </a:lnTo>
                <a:lnTo>
                  <a:pt x="978694" y="476250"/>
                </a:lnTo>
                <a:lnTo>
                  <a:pt x="873919" y="542925"/>
                </a:lnTo>
                <a:lnTo>
                  <a:pt x="726282" y="633413"/>
                </a:lnTo>
                <a:lnTo>
                  <a:pt x="585788" y="726281"/>
                </a:lnTo>
                <a:lnTo>
                  <a:pt x="547688" y="754856"/>
                </a:lnTo>
                <a:lnTo>
                  <a:pt x="521494" y="778669"/>
                </a:lnTo>
                <a:lnTo>
                  <a:pt x="500063" y="797719"/>
                </a:lnTo>
                <a:lnTo>
                  <a:pt x="471488" y="816769"/>
                </a:lnTo>
                <a:lnTo>
                  <a:pt x="452438" y="826294"/>
                </a:lnTo>
                <a:lnTo>
                  <a:pt x="426244" y="833438"/>
                </a:lnTo>
                <a:lnTo>
                  <a:pt x="395288" y="835819"/>
                </a:lnTo>
                <a:lnTo>
                  <a:pt x="364332" y="831056"/>
                </a:lnTo>
                <a:lnTo>
                  <a:pt x="328613" y="821531"/>
                </a:lnTo>
                <a:lnTo>
                  <a:pt x="326232" y="821531"/>
                </a:lnTo>
                <a:lnTo>
                  <a:pt x="273844" y="795338"/>
                </a:lnTo>
                <a:lnTo>
                  <a:pt x="200025" y="742950"/>
                </a:lnTo>
                <a:lnTo>
                  <a:pt x="126207" y="688181"/>
                </a:lnTo>
                <a:lnTo>
                  <a:pt x="73819" y="640556"/>
                </a:lnTo>
                <a:lnTo>
                  <a:pt x="52388" y="616744"/>
                </a:lnTo>
                <a:lnTo>
                  <a:pt x="33338" y="585788"/>
                </a:lnTo>
                <a:lnTo>
                  <a:pt x="14288" y="550069"/>
                </a:lnTo>
                <a:lnTo>
                  <a:pt x="2382" y="511969"/>
                </a:lnTo>
                <a:lnTo>
                  <a:pt x="0" y="478631"/>
                </a:lnTo>
                <a:lnTo>
                  <a:pt x="4763" y="461963"/>
                </a:lnTo>
                <a:lnTo>
                  <a:pt x="14288" y="450056"/>
                </a:lnTo>
                <a:lnTo>
                  <a:pt x="30957" y="442913"/>
                </a:lnTo>
                <a:lnTo>
                  <a:pt x="61913" y="445294"/>
                </a:lnTo>
                <a:lnTo>
                  <a:pt x="66675" y="450056"/>
                </a:lnTo>
                <a:lnTo>
                  <a:pt x="78582" y="473869"/>
                </a:lnTo>
                <a:lnTo>
                  <a:pt x="100013" y="497681"/>
                </a:lnTo>
                <a:lnTo>
                  <a:pt x="121444" y="511969"/>
                </a:lnTo>
                <a:lnTo>
                  <a:pt x="140494" y="519113"/>
                </a:lnTo>
                <a:lnTo>
                  <a:pt x="180975" y="531019"/>
                </a:lnTo>
                <a:lnTo>
                  <a:pt x="228600" y="535781"/>
                </a:lnTo>
                <a:lnTo>
                  <a:pt x="276225" y="535781"/>
                </a:lnTo>
                <a:lnTo>
                  <a:pt x="378619" y="514350"/>
                </a:lnTo>
                <a:lnTo>
                  <a:pt x="464344" y="492919"/>
                </a:lnTo>
                <a:lnTo>
                  <a:pt x="690563" y="416719"/>
                </a:lnTo>
                <a:lnTo>
                  <a:pt x="985838" y="297656"/>
                </a:lnTo>
                <a:lnTo>
                  <a:pt x="1243013" y="185738"/>
                </a:lnTo>
                <a:lnTo>
                  <a:pt x="1390650" y="128588"/>
                </a:lnTo>
                <a:lnTo>
                  <a:pt x="1547813" y="66675"/>
                </a:lnTo>
                <a:lnTo>
                  <a:pt x="1688307" y="11906"/>
                </a:lnTo>
                <a:lnTo>
                  <a:pt x="1721644" y="0"/>
                </a:lnTo>
                <a:lnTo>
                  <a:pt x="1745457" y="2381"/>
                </a:lnTo>
                <a:lnTo>
                  <a:pt x="1759744" y="2381"/>
                </a:lnTo>
                <a:lnTo>
                  <a:pt x="1769269" y="7144"/>
                </a:lnTo>
                <a:lnTo>
                  <a:pt x="1771650" y="16669"/>
                </a:lnTo>
                <a:lnTo>
                  <a:pt x="1766888" y="35719"/>
                </a:lnTo>
                <a:lnTo>
                  <a:pt x="1747838" y="61913"/>
                </a:lnTo>
                <a:lnTo>
                  <a:pt x="1633538" y="123825"/>
                </a:lnTo>
                <a:lnTo>
                  <a:pt x="1524000" y="178594"/>
                </a:lnTo>
                <a:lnTo>
                  <a:pt x="1383507" y="254794"/>
                </a:lnTo>
                <a:lnTo>
                  <a:pt x="1273969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7594C004-25BB-4306-AB94-CDCB61AA385A}"/>
              </a:ext>
            </a:extLst>
          </p:cNvPr>
          <p:cNvSpPr/>
          <p:nvPr/>
        </p:nvSpPr>
        <p:spPr>
          <a:xfrm rot="16200000">
            <a:off x="3673475" y="3200400"/>
            <a:ext cx="1414463" cy="328613"/>
          </a:xfrm>
          <a:custGeom>
            <a:avLst/>
            <a:gdLst>
              <a:gd name="connsiteX0" fmla="*/ 652463 w 1414463"/>
              <a:gd name="connsiteY0" fmla="*/ 326231 h 328612"/>
              <a:gd name="connsiteX1" fmla="*/ 514350 w 1414463"/>
              <a:gd name="connsiteY1" fmla="*/ 316706 h 328612"/>
              <a:gd name="connsiteX2" fmla="*/ 404813 w 1414463"/>
              <a:gd name="connsiteY2" fmla="*/ 302419 h 328612"/>
              <a:gd name="connsiteX3" fmla="*/ 247650 w 1414463"/>
              <a:gd name="connsiteY3" fmla="*/ 271462 h 328612"/>
              <a:gd name="connsiteX4" fmla="*/ 147638 w 1414463"/>
              <a:gd name="connsiteY4" fmla="*/ 245269 h 328612"/>
              <a:gd name="connsiteX5" fmla="*/ 76200 w 1414463"/>
              <a:gd name="connsiteY5" fmla="*/ 221456 h 328612"/>
              <a:gd name="connsiteX6" fmla="*/ 33338 w 1414463"/>
              <a:gd name="connsiteY6" fmla="*/ 202406 h 328612"/>
              <a:gd name="connsiteX7" fmla="*/ 19050 w 1414463"/>
              <a:gd name="connsiteY7" fmla="*/ 192881 h 328612"/>
              <a:gd name="connsiteX8" fmla="*/ 2381 w 1414463"/>
              <a:gd name="connsiteY8" fmla="*/ 173831 h 328612"/>
              <a:gd name="connsiteX9" fmla="*/ 0 w 1414463"/>
              <a:gd name="connsiteY9" fmla="*/ 159544 h 328612"/>
              <a:gd name="connsiteX10" fmla="*/ 2381 w 1414463"/>
              <a:gd name="connsiteY10" fmla="*/ 145256 h 328612"/>
              <a:gd name="connsiteX11" fmla="*/ 11906 w 1414463"/>
              <a:gd name="connsiteY11" fmla="*/ 130969 h 328612"/>
              <a:gd name="connsiteX12" fmla="*/ 33338 w 1414463"/>
              <a:gd name="connsiteY12" fmla="*/ 111919 h 328612"/>
              <a:gd name="connsiteX13" fmla="*/ 66675 w 1414463"/>
              <a:gd name="connsiteY13" fmla="*/ 85725 h 328612"/>
              <a:gd name="connsiteX14" fmla="*/ 100013 w 1414463"/>
              <a:gd name="connsiteY14" fmla="*/ 64294 h 328612"/>
              <a:gd name="connsiteX15" fmla="*/ 140494 w 1414463"/>
              <a:gd name="connsiteY15" fmla="*/ 45244 h 328612"/>
              <a:gd name="connsiteX16" fmla="*/ 192881 w 1414463"/>
              <a:gd name="connsiteY16" fmla="*/ 30956 h 328612"/>
              <a:gd name="connsiteX17" fmla="*/ 238125 w 1414463"/>
              <a:gd name="connsiteY17" fmla="*/ 23812 h 328612"/>
              <a:gd name="connsiteX18" fmla="*/ 283369 w 1414463"/>
              <a:gd name="connsiteY18" fmla="*/ 19050 h 328612"/>
              <a:gd name="connsiteX19" fmla="*/ 340519 w 1414463"/>
              <a:gd name="connsiteY19" fmla="*/ 19050 h 328612"/>
              <a:gd name="connsiteX20" fmla="*/ 411956 w 1414463"/>
              <a:gd name="connsiteY20" fmla="*/ 26194 h 328612"/>
              <a:gd name="connsiteX21" fmla="*/ 469106 w 1414463"/>
              <a:gd name="connsiteY21" fmla="*/ 35719 h 328612"/>
              <a:gd name="connsiteX22" fmla="*/ 545306 w 1414463"/>
              <a:gd name="connsiteY22" fmla="*/ 54769 h 328612"/>
              <a:gd name="connsiteX23" fmla="*/ 659606 w 1414463"/>
              <a:gd name="connsiteY23" fmla="*/ 83344 h 328612"/>
              <a:gd name="connsiteX24" fmla="*/ 745331 w 1414463"/>
              <a:gd name="connsiteY24" fmla="*/ 97631 h 328612"/>
              <a:gd name="connsiteX25" fmla="*/ 826294 w 1414463"/>
              <a:gd name="connsiteY25" fmla="*/ 107156 h 328612"/>
              <a:gd name="connsiteX26" fmla="*/ 945356 w 1414463"/>
              <a:gd name="connsiteY26" fmla="*/ 111919 h 328612"/>
              <a:gd name="connsiteX27" fmla="*/ 1042988 w 1414463"/>
              <a:gd name="connsiteY27" fmla="*/ 107156 h 328612"/>
              <a:gd name="connsiteX28" fmla="*/ 1121569 w 1414463"/>
              <a:gd name="connsiteY28" fmla="*/ 100012 h 328612"/>
              <a:gd name="connsiteX29" fmla="*/ 1188244 w 1414463"/>
              <a:gd name="connsiteY29" fmla="*/ 85725 h 328612"/>
              <a:gd name="connsiteX30" fmla="*/ 1266825 w 1414463"/>
              <a:gd name="connsiteY30" fmla="*/ 57150 h 328612"/>
              <a:gd name="connsiteX31" fmla="*/ 1357313 w 1414463"/>
              <a:gd name="connsiteY31" fmla="*/ 14287 h 328612"/>
              <a:gd name="connsiteX32" fmla="*/ 1393031 w 1414463"/>
              <a:gd name="connsiteY32" fmla="*/ 0 h 328612"/>
              <a:gd name="connsiteX33" fmla="*/ 1400175 w 1414463"/>
              <a:gd name="connsiteY33" fmla="*/ 0 h 328612"/>
              <a:gd name="connsiteX34" fmla="*/ 1407319 w 1414463"/>
              <a:gd name="connsiteY34" fmla="*/ 4762 h 328612"/>
              <a:gd name="connsiteX35" fmla="*/ 1412081 w 1414463"/>
              <a:gd name="connsiteY35" fmla="*/ 9525 h 328612"/>
              <a:gd name="connsiteX36" fmla="*/ 1414463 w 1414463"/>
              <a:gd name="connsiteY36" fmla="*/ 21431 h 328612"/>
              <a:gd name="connsiteX37" fmla="*/ 1409700 w 1414463"/>
              <a:gd name="connsiteY37" fmla="*/ 40481 h 328612"/>
              <a:gd name="connsiteX38" fmla="*/ 1383506 w 1414463"/>
              <a:gd name="connsiteY38" fmla="*/ 85725 h 328612"/>
              <a:gd name="connsiteX39" fmla="*/ 1343025 w 1414463"/>
              <a:gd name="connsiteY39" fmla="*/ 140494 h 328612"/>
              <a:gd name="connsiteX40" fmla="*/ 1288256 w 1414463"/>
              <a:gd name="connsiteY40" fmla="*/ 192881 h 328612"/>
              <a:gd name="connsiteX41" fmla="*/ 1214438 w 1414463"/>
              <a:gd name="connsiteY41" fmla="*/ 240506 h 328612"/>
              <a:gd name="connsiteX42" fmla="*/ 1135856 w 1414463"/>
              <a:gd name="connsiteY42" fmla="*/ 273844 h 328612"/>
              <a:gd name="connsiteX43" fmla="*/ 1016794 w 1414463"/>
              <a:gd name="connsiteY43" fmla="*/ 302419 h 328612"/>
              <a:gd name="connsiteX44" fmla="*/ 912019 w 1414463"/>
              <a:gd name="connsiteY44" fmla="*/ 323850 h 328612"/>
              <a:gd name="connsiteX45" fmla="*/ 835819 w 1414463"/>
              <a:gd name="connsiteY45" fmla="*/ 328612 h 328612"/>
              <a:gd name="connsiteX46" fmla="*/ 707231 w 1414463"/>
              <a:gd name="connsiteY46" fmla="*/ 328612 h 328612"/>
              <a:gd name="connsiteX47" fmla="*/ 652463 w 1414463"/>
              <a:gd name="connsiteY47" fmla="*/ 326231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14463" h="328612">
                <a:moveTo>
                  <a:pt x="652463" y="326231"/>
                </a:moveTo>
                <a:lnTo>
                  <a:pt x="514350" y="316706"/>
                </a:lnTo>
                <a:lnTo>
                  <a:pt x="404813" y="302419"/>
                </a:lnTo>
                <a:lnTo>
                  <a:pt x="247650" y="271462"/>
                </a:lnTo>
                <a:lnTo>
                  <a:pt x="147638" y="245269"/>
                </a:lnTo>
                <a:lnTo>
                  <a:pt x="76200" y="221456"/>
                </a:lnTo>
                <a:lnTo>
                  <a:pt x="33338" y="202406"/>
                </a:lnTo>
                <a:lnTo>
                  <a:pt x="19050" y="192881"/>
                </a:lnTo>
                <a:lnTo>
                  <a:pt x="2381" y="173831"/>
                </a:lnTo>
                <a:lnTo>
                  <a:pt x="0" y="159544"/>
                </a:lnTo>
                <a:lnTo>
                  <a:pt x="2381" y="145256"/>
                </a:lnTo>
                <a:lnTo>
                  <a:pt x="11906" y="130969"/>
                </a:lnTo>
                <a:lnTo>
                  <a:pt x="33338" y="111919"/>
                </a:lnTo>
                <a:lnTo>
                  <a:pt x="66675" y="85725"/>
                </a:lnTo>
                <a:lnTo>
                  <a:pt x="100013" y="64294"/>
                </a:lnTo>
                <a:lnTo>
                  <a:pt x="140494" y="45244"/>
                </a:lnTo>
                <a:lnTo>
                  <a:pt x="192881" y="30956"/>
                </a:lnTo>
                <a:lnTo>
                  <a:pt x="238125" y="23812"/>
                </a:lnTo>
                <a:lnTo>
                  <a:pt x="283369" y="19050"/>
                </a:lnTo>
                <a:lnTo>
                  <a:pt x="340519" y="19050"/>
                </a:lnTo>
                <a:lnTo>
                  <a:pt x="411956" y="26194"/>
                </a:lnTo>
                <a:lnTo>
                  <a:pt x="469106" y="35719"/>
                </a:lnTo>
                <a:lnTo>
                  <a:pt x="545306" y="54769"/>
                </a:lnTo>
                <a:lnTo>
                  <a:pt x="659606" y="83344"/>
                </a:lnTo>
                <a:lnTo>
                  <a:pt x="745331" y="97631"/>
                </a:lnTo>
                <a:lnTo>
                  <a:pt x="826294" y="107156"/>
                </a:lnTo>
                <a:lnTo>
                  <a:pt x="945356" y="111919"/>
                </a:lnTo>
                <a:lnTo>
                  <a:pt x="1042988" y="107156"/>
                </a:lnTo>
                <a:lnTo>
                  <a:pt x="1121569" y="100012"/>
                </a:lnTo>
                <a:lnTo>
                  <a:pt x="1188244" y="85725"/>
                </a:lnTo>
                <a:lnTo>
                  <a:pt x="1266825" y="57150"/>
                </a:lnTo>
                <a:lnTo>
                  <a:pt x="1357313" y="14287"/>
                </a:lnTo>
                <a:lnTo>
                  <a:pt x="1393031" y="0"/>
                </a:lnTo>
                <a:lnTo>
                  <a:pt x="1400175" y="0"/>
                </a:lnTo>
                <a:lnTo>
                  <a:pt x="1407319" y="4762"/>
                </a:lnTo>
                <a:lnTo>
                  <a:pt x="1412081" y="9525"/>
                </a:lnTo>
                <a:lnTo>
                  <a:pt x="1414463" y="21431"/>
                </a:lnTo>
                <a:lnTo>
                  <a:pt x="1409700" y="40481"/>
                </a:lnTo>
                <a:lnTo>
                  <a:pt x="1383506" y="85725"/>
                </a:lnTo>
                <a:lnTo>
                  <a:pt x="1343025" y="140494"/>
                </a:lnTo>
                <a:lnTo>
                  <a:pt x="1288256" y="192881"/>
                </a:lnTo>
                <a:lnTo>
                  <a:pt x="1214438" y="240506"/>
                </a:lnTo>
                <a:lnTo>
                  <a:pt x="1135856" y="273844"/>
                </a:lnTo>
                <a:lnTo>
                  <a:pt x="1016794" y="302419"/>
                </a:lnTo>
                <a:lnTo>
                  <a:pt x="912019" y="323850"/>
                </a:lnTo>
                <a:lnTo>
                  <a:pt x="835819" y="328612"/>
                </a:lnTo>
                <a:lnTo>
                  <a:pt x="707231" y="328612"/>
                </a:lnTo>
                <a:lnTo>
                  <a:pt x="652463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F3F704B5-5746-479C-B1C5-1EFCBCCAED4B}"/>
              </a:ext>
            </a:extLst>
          </p:cNvPr>
          <p:cNvSpPr/>
          <p:nvPr/>
        </p:nvSpPr>
        <p:spPr>
          <a:xfrm rot="16200000">
            <a:off x="2762250" y="3240088"/>
            <a:ext cx="4051300" cy="1003300"/>
          </a:xfrm>
          <a:custGeom>
            <a:avLst/>
            <a:gdLst>
              <a:gd name="connsiteX0" fmla="*/ 2318892 w 4052305"/>
              <a:gd name="connsiteY0" fmla="*/ 670999 h 1003209"/>
              <a:gd name="connsiteX1" fmla="*/ 2693861 w 4052305"/>
              <a:gd name="connsiteY1" fmla="*/ 680867 h 1003209"/>
              <a:gd name="connsiteX2" fmla="*/ 3003047 w 4052305"/>
              <a:gd name="connsiteY2" fmla="*/ 680867 h 1003209"/>
              <a:gd name="connsiteX3" fmla="*/ 3341835 w 4052305"/>
              <a:gd name="connsiteY3" fmla="*/ 677577 h 1003209"/>
              <a:gd name="connsiteX4" fmla="*/ 3512874 w 4052305"/>
              <a:gd name="connsiteY4" fmla="*/ 670999 h 1003209"/>
              <a:gd name="connsiteX5" fmla="*/ 3634575 w 4052305"/>
              <a:gd name="connsiteY5" fmla="*/ 661131 h 1003209"/>
              <a:gd name="connsiteX6" fmla="*/ 3690492 w 4052305"/>
              <a:gd name="connsiteY6" fmla="*/ 651264 h 1003209"/>
              <a:gd name="connsiteX7" fmla="*/ 3743119 w 4052305"/>
              <a:gd name="connsiteY7" fmla="*/ 638107 h 1003209"/>
              <a:gd name="connsiteX8" fmla="*/ 3799035 w 4052305"/>
              <a:gd name="connsiteY8" fmla="*/ 615082 h 1003209"/>
              <a:gd name="connsiteX9" fmla="*/ 3851663 w 4052305"/>
              <a:gd name="connsiteY9" fmla="*/ 578901 h 1003209"/>
              <a:gd name="connsiteX10" fmla="*/ 3910869 w 4052305"/>
              <a:gd name="connsiteY10" fmla="*/ 522985 h 1003209"/>
              <a:gd name="connsiteX11" fmla="*/ 3979942 w 4052305"/>
              <a:gd name="connsiteY11" fmla="*/ 440754 h 1003209"/>
              <a:gd name="connsiteX12" fmla="*/ 4009545 w 4052305"/>
              <a:gd name="connsiteY12" fmla="*/ 397995 h 1003209"/>
              <a:gd name="connsiteX13" fmla="*/ 4029280 w 4052305"/>
              <a:gd name="connsiteY13" fmla="*/ 397995 h 1003209"/>
              <a:gd name="connsiteX14" fmla="*/ 4042437 w 4052305"/>
              <a:gd name="connsiteY14" fmla="*/ 401284 h 1003209"/>
              <a:gd name="connsiteX15" fmla="*/ 4049015 w 4052305"/>
              <a:gd name="connsiteY15" fmla="*/ 407862 h 1003209"/>
              <a:gd name="connsiteX16" fmla="*/ 4052305 w 4052305"/>
              <a:gd name="connsiteY16" fmla="*/ 421019 h 1003209"/>
              <a:gd name="connsiteX17" fmla="*/ 4045726 w 4052305"/>
              <a:gd name="connsiteY17" fmla="*/ 463779 h 1003209"/>
              <a:gd name="connsiteX18" fmla="*/ 4029280 w 4052305"/>
              <a:gd name="connsiteY18" fmla="*/ 549298 h 1003209"/>
              <a:gd name="connsiteX19" fmla="*/ 4006256 w 4052305"/>
              <a:gd name="connsiteY19" fmla="*/ 624950 h 1003209"/>
              <a:gd name="connsiteX20" fmla="*/ 3976653 w 4052305"/>
              <a:gd name="connsiteY20" fmla="*/ 700602 h 1003209"/>
              <a:gd name="connsiteX21" fmla="*/ 3930604 w 4052305"/>
              <a:gd name="connsiteY21" fmla="*/ 795989 h 1003209"/>
              <a:gd name="connsiteX22" fmla="*/ 3874687 w 4052305"/>
              <a:gd name="connsiteY22" fmla="*/ 888087 h 1003209"/>
              <a:gd name="connsiteX23" fmla="*/ 3822060 w 4052305"/>
              <a:gd name="connsiteY23" fmla="*/ 957160 h 1003209"/>
              <a:gd name="connsiteX24" fmla="*/ 3795746 w 4052305"/>
              <a:gd name="connsiteY24" fmla="*/ 986763 h 1003209"/>
              <a:gd name="connsiteX25" fmla="*/ 3766143 w 4052305"/>
              <a:gd name="connsiteY25" fmla="*/ 1003209 h 1003209"/>
              <a:gd name="connsiteX26" fmla="*/ 3739830 w 4052305"/>
              <a:gd name="connsiteY26" fmla="*/ 1003209 h 1003209"/>
              <a:gd name="connsiteX27" fmla="*/ 3703648 w 4052305"/>
              <a:gd name="connsiteY27" fmla="*/ 996631 h 1003209"/>
              <a:gd name="connsiteX28" fmla="*/ 3670756 w 4052305"/>
              <a:gd name="connsiteY28" fmla="*/ 980185 h 1003209"/>
              <a:gd name="connsiteX29" fmla="*/ 3627997 w 4052305"/>
              <a:gd name="connsiteY29" fmla="*/ 950582 h 1003209"/>
              <a:gd name="connsiteX30" fmla="*/ 3565502 w 4052305"/>
              <a:gd name="connsiteY30" fmla="*/ 934136 h 1003209"/>
              <a:gd name="connsiteX31" fmla="*/ 3460247 w 4052305"/>
              <a:gd name="connsiteY31" fmla="*/ 927557 h 1003209"/>
              <a:gd name="connsiteX32" fmla="*/ 3108302 w 4052305"/>
              <a:gd name="connsiteY32" fmla="*/ 927557 h 1003209"/>
              <a:gd name="connsiteX33" fmla="*/ 2733332 w 4052305"/>
              <a:gd name="connsiteY33" fmla="*/ 924268 h 1003209"/>
              <a:gd name="connsiteX34" fmla="*/ 2315602 w 4052305"/>
              <a:gd name="connsiteY34" fmla="*/ 907822 h 1003209"/>
              <a:gd name="connsiteX35" fmla="*/ 1996549 w 4052305"/>
              <a:gd name="connsiteY35" fmla="*/ 884798 h 1003209"/>
              <a:gd name="connsiteX36" fmla="*/ 1598555 w 4052305"/>
              <a:gd name="connsiteY36" fmla="*/ 835459 h 1003209"/>
              <a:gd name="connsiteX37" fmla="*/ 1384756 w 4052305"/>
              <a:gd name="connsiteY37" fmla="*/ 799278 h 1003209"/>
              <a:gd name="connsiteX38" fmla="*/ 1174247 w 4052305"/>
              <a:gd name="connsiteY38" fmla="*/ 749940 h 1003209"/>
              <a:gd name="connsiteX39" fmla="*/ 1009787 w 4052305"/>
              <a:gd name="connsiteY39" fmla="*/ 703891 h 1003209"/>
              <a:gd name="connsiteX40" fmla="*/ 868351 w 4052305"/>
              <a:gd name="connsiteY40" fmla="*/ 647975 h 1003209"/>
              <a:gd name="connsiteX41" fmla="*/ 749939 w 4052305"/>
              <a:gd name="connsiteY41" fmla="*/ 595347 h 1003209"/>
              <a:gd name="connsiteX42" fmla="*/ 592057 w 4052305"/>
              <a:gd name="connsiteY42" fmla="*/ 513117 h 1003209"/>
              <a:gd name="connsiteX43" fmla="*/ 453910 w 4052305"/>
              <a:gd name="connsiteY43" fmla="*/ 427598 h 1003209"/>
              <a:gd name="connsiteX44" fmla="*/ 338788 w 4052305"/>
              <a:gd name="connsiteY44" fmla="*/ 345367 h 1003209"/>
              <a:gd name="connsiteX45" fmla="*/ 197352 w 4052305"/>
              <a:gd name="connsiteY45" fmla="*/ 233534 h 1003209"/>
              <a:gd name="connsiteX46" fmla="*/ 46048 w 4052305"/>
              <a:gd name="connsiteY46" fmla="*/ 92098 h 1003209"/>
              <a:gd name="connsiteX47" fmla="*/ 16446 w 4052305"/>
              <a:gd name="connsiteY47" fmla="*/ 62495 h 1003209"/>
              <a:gd name="connsiteX48" fmla="*/ 3289 w 4052305"/>
              <a:gd name="connsiteY48" fmla="*/ 36182 h 1003209"/>
              <a:gd name="connsiteX49" fmla="*/ 0 w 4052305"/>
              <a:gd name="connsiteY49" fmla="*/ 16446 h 1003209"/>
              <a:gd name="connsiteX50" fmla="*/ 3289 w 4052305"/>
              <a:gd name="connsiteY50" fmla="*/ 0 h 1003209"/>
              <a:gd name="connsiteX51" fmla="*/ 13156 w 4052305"/>
              <a:gd name="connsiteY51" fmla="*/ 0 h 1003209"/>
              <a:gd name="connsiteX52" fmla="*/ 23024 w 4052305"/>
              <a:gd name="connsiteY52" fmla="*/ 0 h 1003209"/>
              <a:gd name="connsiteX53" fmla="*/ 72362 w 4052305"/>
              <a:gd name="connsiteY53" fmla="*/ 19736 h 1003209"/>
              <a:gd name="connsiteX54" fmla="*/ 207220 w 4052305"/>
              <a:gd name="connsiteY54" fmla="*/ 108544 h 1003209"/>
              <a:gd name="connsiteX55" fmla="*/ 322342 w 4052305"/>
              <a:gd name="connsiteY55" fmla="*/ 177618 h 1003209"/>
              <a:gd name="connsiteX56" fmla="*/ 463778 w 4052305"/>
              <a:gd name="connsiteY56" fmla="*/ 256559 h 1003209"/>
              <a:gd name="connsiteX57" fmla="*/ 592057 w 4052305"/>
              <a:gd name="connsiteY57" fmla="*/ 322343 h 1003209"/>
              <a:gd name="connsiteX58" fmla="*/ 786120 w 4052305"/>
              <a:gd name="connsiteY58" fmla="*/ 407862 h 1003209"/>
              <a:gd name="connsiteX59" fmla="*/ 934135 w 4052305"/>
              <a:gd name="connsiteY59" fmla="*/ 467068 h 1003209"/>
              <a:gd name="connsiteX60" fmla="*/ 1105174 w 4052305"/>
              <a:gd name="connsiteY60" fmla="*/ 519695 h 1003209"/>
              <a:gd name="connsiteX61" fmla="*/ 1282791 w 4052305"/>
              <a:gd name="connsiteY61" fmla="*/ 565744 h 1003209"/>
              <a:gd name="connsiteX62" fmla="*/ 1503168 w 4052305"/>
              <a:gd name="connsiteY62" fmla="*/ 605215 h 1003209"/>
              <a:gd name="connsiteX63" fmla="*/ 1733412 w 4052305"/>
              <a:gd name="connsiteY63" fmla="*/ 634818 h 1003209"/>
              <a:gd name="connsiteX64" fmla="*/ 1963657 w 4052305"/>
              <a:gd name="connsiteY64" fmla="*/ 654553 h 1003209"/>
              <a:gd name="connsiteX65" fmla="*/ 2318892 w 4052305"/>
              <a:gd name="connsiteY65" fmla="*/ 670999 h 1003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052305" h="1003209">
                <a:moveTo>
                  <a:pt x="2318892" y="670999"/>
                </a:moveTo>
                <a:lnTo>
                  <a:pt x="2693861" y="680867"/>
                </a:lnTo>
                <a:lnTo>
                  <a:pt x="3003047" y="680867"/>
                </a:lnTo>
                <a:lnTo>
                  <a:pt x="3341835" y="677577"/>
                </a:lnTo>
                <a:lnTo>
                  <a:pt x="3512874" y="670999"/>
                </a:lnTo>
                <a:lnTo>
                  <a:pt x="3634575" y="661131"/>
                </a:lnTo>
                <a:lnTo>
                  <a:pt x="3690492" y="651264"/>
                </a:lnTo>
                <a:lnTo>
                  <a:pt x="3743119" y="638107"/>
                </a:lnTo>
                <a:lnTo>
                  <a:pt x="3799035" y="615082"/>
                </a:lnTo>
                <a:lnTo>
                  <a:pt x="3851663" y="578901"/>
                </a:lnTo>
                <a:lnTo>
                  <a:pt x="3910869" y="522985"/>
                </a:lnTo>
                <a:lnTo>
                  <a:pt x="3979942" y="440754"/>
                </a:lnTo>
                <a:lnTo>
                  <a:pt x="4009545" y="397995"/>
                </a:lnTo>
                <a:lnTo>
                  <a:pt x="4029280" y="397995"/>
                </a:lnTo>
                <a:lnTo>
                  <a:pt x="4042437" y="401284"/>
                </a:lnTo>
                <a:lnTo>
                  <a:pt x="4049015" y="407862"/>
                </a:lnTo>
                <a:lnTo>
                  <a:pt x="4052305" y="421019"/>
                </a:lnTo>
                <a:lnTo>
                  <a:pt x="4045726" y="463779"/>
                </a:lnTo>
                <a:lnTo>
                  <a:pt x="4029280" y="549298"/>
                </a:lnTo>
                <a:lnTo>
                  <a:pt x="4006256" y="624950"/>
                </a:lnTo>
                <a:lnTo>
                  <a:pt x="3976653" y="700602"/>
                </a:lnTo>
                <a:lnTo>
                  <a:pt x="3930604" y="795989"/>
                </a:lnTo>
                <a:lnTo>
                  <a:pt x="3874687" y="888087"/>
                </a:lnTo>
                <a:lnTo>
                  <a:pt x="3822060" y="957160"/>
                </a:lnTo>
                <a:lnTo>
                  <a:pt x="3795746" y="986763"/>
                </a:lnTo>
                <a:lnTo>
                  <a:pt x="3766143" y="1003209"/>
                </a:lnTo>
                <a:lnTo>
                  <a:pt x="3739830" y="1003209"/>
                </a:lnTo>
                <a:lnTo>
                  <a:pt x="3703648" y="996631"/>
                </a:lnTo>
                <a:lnTo>
                  <a:pt x="3670756" y="980185"/>
                </a:lnTo>
                <a:lnTo>
                  <a:pt x="3627997" y="950582"/>
                </a:lnTo>
                <a:lnTo>
                  <a:pt x="3565502" y="934136"/>
                </a:lnTo>
                <a:lnTo>
                  <a:pt x="3460247" y="927557"/>
                </a:lnTo>
                <a:lnTo>
                  <a:pt x="3108302" y="927557"/>
                </a:lnTo>
                <a:lnTo>
                  <a:pt x="2733332" y="924268"/>
                </a:lnTo>
                <a:lnTo>
                  <a:pt x="2315602" y="907822"/>
                </a:lnTo>
                <a:lnTo>
                  <a:pt x="1996549" y="884798"/>
                </a:lnTo>
                <a:lnTo>
                  <a:pt x="1598555" y="835459"/>
                </a:lnTo>
                <a:lnTo>
                  <a:pt x="1384756" y="799278"/>
                </a:lnTo>
                <a:lnTo>
                  <a:pt x="1174247" y="749940"/>
                </a:lnTo>
                <a:lnTo>
                  <a:pt x="1009787" y="703891"/>
                </a:lnTo>
                <a:lnTo>
                  <a:pt x="868351" y="647975"/>
                </a:lnTo>
                <a:lnTo>
                  <a:pt x="749939" y="595347"/>
                </a:lnTo>
                <a:lnTo>
                  <a:pt x="592057" y="513117"/>
                </a:lnTo>
                <a:lnTo>
                  <a:pt x="453910" y="427598"/>
                </a:lnTo>
                <a:lnTo>
                  <a:pt x="338788" y="345367"/>
                </a:lnTo>
                <a:lnTo>
                  <a:pt x="197352" y="233534"/>
                </a:lnTo>
                <a:lnTo>
                  <a:pt x="46048" y="92098"/>
                </a:lnTo>
                <a:lnTo>
                  <a:pt x="16446" y="62495"/>
                </a:lnTo>
                <a:lnTo>
                  <a:pt x="3289" y="36182"/>
                </a:lnTo>
                <a:lnTo>
                  <a:pt x="0" y="16446"/>
                </a:lnTo>
                <a:lnTo>
                  <a:pt x="3289" y="0"/>
                </a:lnTo>
                <a:lnTo>
                  <a:pt x="13156" y="0"/>
                </a:lnTo>
                <a:lnTo>
                  <a:pt x="23024" y="0"/>
                </a:lnTo>
                <a:lnTo>
                  <a:pt x="72362" y="19736"/>
                </a:lnTo>
                <a:lnTo>
                  <a:pt x="207220" y="108544"/>
                </a:lnTo>
                <a:lnTo>
                  <a:pt x="322342" y="177618"/>
                </a:lnTo>
                <a:lnTo>
                  <a:pt x="463778" y="256559"/>
                </a:lnTo>
                <a:lnTo>
                  <a:pt x="592057" y="322343"/>
                </a:lnTo>
                <a:lnTo>
                  <a:pt x="786120" y="407862"/>
                </a:lnTo>
                <a:lnTo>
                  <a:pt x="934135" y="467068"/>
                </a:lnTo>
                <a:lnTo>
                  <a:pt x="1105174" y="519695"/>
                </a:lnTo>
                <a:lnTo>
                  <a:pt x="1282791" y="565744"/>
                </a:lnTo>
                <a:lnTo>
                  <a:pt x="1503168" y="605215"/>
                </a:lnTo>
                <a:lnTo>
                  <a:pt x="1733412" y="634818"/>
                </a:lnTo>
                <a:lnTo>
                  <a:pt x="1963657" y="654553"/>
                </a:lnTo>
                <a:lnTo>
                  <a:pt x="2318892" y="67099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E69A684A-8C3F-4650-AF8C-56A7FC21FEEF}"/>
              </a:ext>
            </a:extLst>
          </p:cNvPr>
          <p:cNvSpPr/>
          <p:nvPr/>
        </p:nvSpPr>
        <p:spPr>
          <a:xfrm rot="16200000">
            <a:off x="6130926" y="1416050"/>
            <a:ext cx="412750" cy="1647825"/>
          </a:xfrm>
          <a:custGeom>
            <a:avLst/>
            <a:gdLst>
              <a:gd name="connsiteX0" fmla="*/ 273844 w 411956"/>
              <a:gd name="connsiteY0" fmla="*/ 919163 h 1647825"/>
              <a:gd name="connsiteX1" fmla="*/ 228600 w 411956"/>
              <a:gd name="connsiteY1" fmla="*/ 735806 h 1647825"/>
              <a:gd name="connsiteX2" fmla="*/ 195262 w 411956"/>
              <a:gd name="connsiteY2" fmla="*/ 585788 h 1647825"/>
              <a:gd name="connsiteX3" fmla="*/ 180975 w 411956"/>
              <a:gd name="connsiteY3" fmla="*/ 502444 h 1647825"/>
              <a:gd name="connsiteX4" fmla="*/ 176212 w 411956"/>
              <a:gd name="connsiteY4" fmla="*/ 454819 h 1647825"/>
              <a:gd name="connsiteX5" fmla="*/ 176212 w 411956"/>
              <a:gd name="connsiteY5" fmla="*/ 407194 h 1647825"/>
              <a:gd name="connsiteX6" fmla="*/ 178594 w 411956"/>
              <a:gd name="connsiteY6" fmla="*/ 354806 h 1647825"/>
              <a:gd name="connsiteX7" fmla="*/ 185737 w 411956"/>
              <a:gd name="connsiteY7" fmla="*/ 297656 h 1647825"/>
              <a:gd name="connsiteX8" fmla="*/ 197644 w 411956"/>
              <a:gd name="connsiteY8" fmla="*/ 223838 h 1647825"/>
              <a:gd name="connsiteX9" fmla="*/ 228600 w 411956"/>
              <a:gd name="connsiteY9" fmla="*/ 100013 h 1647825"/>
              <a:gd name="connsiteX10" fmla="*/ 252412 w 411956"/>
              <a:gd name="connsiteY10" fmla="*/ 35719 h 1647825"/>
              <a:gd name="connsiteX11" fmla="*/ 257175 w 411956"/>
              <a:gd name="connsiteY11" fmla="*/ 11906 h 1647825"/>
              <a:gd name="connsiteX12" fmla="*/ 252412 w 411956"/>
              <a:gd name="connsiteY12" fmla="*/ 0 h 1647825"/>
              <a:gd name="connsiteX13" fmla="*/ 242887 w 411956"/>
              <a:gd name="connsiteY13" fmla="*/ 0 h 1647825"/>
              <a:gd name="connsiteX14" fmla="*/ 230981 w 411956"/>
              <a:gd name="connsiteY14" fmla="*/ 2381 h 1647825"/>
              <a:gd name="connsiteX15" fmla="*/ 204787 w 411956"/>
              <a:gd name="connsiteY15" fmla="*/ 11906 h 1647825"/>
              <a:gd name="connsiteX16" fmla="*/ 166687 w 411956"/>
              <a:gd name="connsiteY16" fmla="*/ 42863 h 1647825"/>
              <a:gd name="connsiteX17" fmla="*/ 111919 w 411956"/>
              <a:gd name="connsiteY17" fmla="*/ 97631 h 1647825"/>
              <a:gd name="connsiteX18" fmla="*/ 76200 w 411956"/>
              <a:gd name="connsiteY18" fmla="*/ 147638 h 1647825"/>
              <a:gd name="connsiteX19" fmla="*/ 50006 w 411956"/>
              <a:gd name="connsiteY19" fmla="*/ 197644 h 1647825"/>
              <a:gd name="connsiteX20" fmla="*/ 28575 w 411956"/>
              <a:gd name="connsiteY20" fmla="*/ 273844 h 1647825"/>
              <a:gd name="connsiteX21" fmla="*/ 9525 w 411956"/>
              <a:gd name="connsiteY21" fmla="*/ 371475 h 1647825"/>
              <a:gd name="connsiteX22" fmla="*/ 2381 w 411956"/>
              <a:gd name="connsiteY22" fmla="*/ 454819 h 1647825"/>
              <a:gd name="connsiteX23" fmla="*/ 0 w 411956"/>
              <a:gd name="connsiteY23" fmla="*/ 550069 h 1647825"/>
              <a:gd name="connsiteX24" fmla="*/ 14287 w 411956"/>
              <a:gd name="connsiteY24" fmla="*/ 685800 h 1647825"/>
              <a:gd name="connsiteX25" fmla="*/ 38100 w 411956"/>
              <a:gd name="connsiteY25" fmla="*/ 807244 h 1647825"/>
              <a:gd name="connsiteX26" fmla="*/ 64294 w 411956"/>
              <a:gd name="connsiteY26" fmla="*/ 931069 h 1647825"/>
              <a:gd name="connsiteX27" fmla="*/ 92869 w 411956"/>
              <a:gd name="connsiteY27" fmla="*/ 1102519 h 1647825"/>
              <a:gd name="connsiteX28" fmla="*/ 116681 w 411956"/>
              <a:gd name="connsiteY28" fmla="*/ 1238250 h 1647825"/>
              <a:gd name="connsiteX29" fmla="*/ 135731 w 411956"/>
              <a:gd name="connsiteY29" fmla="*/ 1366838 h 1647825"/>
              <a:gd name="connsiteX30" fmla="*/ 150019 w 411956"/>
              <a:gd name="connsiteY30" fmla="*/ 1462088 h 1647825"/>
              <a:gd name="connsiteX31" fmla="*/ 166687 w 411956"/>
              <a:gd name="connsiteY31" fmla="*/ 1528763 h 1647825"/>
              <a:gd name="connsiteX32" fmla="*/ 178594 w 411956"/>
              <a:gd name="connsiteY32" fmla="*/ 1562100 h 1647825"/>
              <a:gd name="connsiteX33" fmla="*/ 190500 w 411956"/>
              <a:gd name="connsiteY33" fmla="*/ 1588294 h 1647825"/>
              <a:gd name="connsiteX34" fmla="*/ 209550 w 411956"/>
              <a:gd name="connsiteY34" fmla="*/ 1616869 h 1647825"/>
              <a:gd name="connsiteX35" fmla="*/ 228600 w 411956"/>
              <a:gd name="connsiteY35" fmla="*/ 1635919 h 1647825"/>
              <a:gd name="connsiteX36" fmla="*/ 250031 w 411956"/>
              <a:gd name="connsiteY36" fmla="*/ 1645444 h 1647825"/>
              <a:gd name="connsiteX37" fmla="*/ 269081 w 411956"/>
              <a:gd name="connsiteY37" fmla="*/ 1647825 h 1647825"/>
              <a:gd name="connsiteX38" fmla="*/ 292894 w 411956"/>
              <a:gd name="connsiteY38" fmla="*/ 1640681 h 1647825"/>
              <a:gd name="connsiteX39" fmla="*/ 309562 w 411956"/>
              <a:gd name="connsiteY39" fmla="*/ 1631156 h 1647825"/>
              <a:gd name="connsiteX40" fmla="*/ 330994 w 411956"/>
              <a:gd name="connsiteY40" fmla="*/ 1612106 h 1647825"/>
              <a:gd name="connsiteX41" fmla="*/ 359569 w 411956"/>
              <a:gd name="connsiteY41" fmla="*/ 1564481 h 1647825"/>
              <a:gd name="connsiteX42" fmla="*/ 381000 w 411956"/>
              <a:gd name="connsiteY42" fmla="*/ 1504950 h 1647825"/>
              <a:gd name="connsiteX43" fmla="*/ 402431 w 411956"/>
              <a:gd name="connsiteY43" fmla="*/ 1431131 h 1647825"/>
              <a:gd name="connsiteX44" fmla="*/ 411956 w 411956"/>
              <a:gd name="connsiteY44" fmla="*/ 1373981 h 1647825"/>
              <a:gd name="connsiteX45" fmla="*/ 411956 w 411956"/>
              <a:gd name="connsiteY45" fmla="*/ 1333500 h 1647825"/>
              <a:gd name="connsiteX46" fmla="*/ 402431 w 411956"/>
              <a:gd name="connsiteY46" fmla="*/ 1312069 h 1647825"/>
              <a:gd name="connsiteX47" fmla="*/ 376237 w 411956"/>
              <a:gd name="connsiteY47" fmla="*/ 1276350 h 1647825"/>
              <a:gd name="connsiteX48" fmla="*/ 345281 w 411956"/>
              <a:gd name="connsiteY48" fmla="*/ 1190625 h 1647825"/>
              <a:gd name="connsiteX49" fmla="*/ 273844 w 411956"/>
              <a:gd name="connsiteY49" fmla="*/ 919163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1956" h="1647825">
                <a:moveTo>
                  <a:pt x="273844" y="919163"/>
                </a:moveTo>
                <a:lnTo>
                  <a:pt x="228600" y="735806"/>
                </a:lnTo>
                <a:lnTo>
                  <a:pt x="195262" y="585788"/>
                </a:lnTo>
                <a:lnTo>
                  <a:pt x="180975" y="502444"/>
                </a:lnTo>
                <a:lnTo>
                  <a:pt x="176212" y="454819"/>
                </a:lnTo>
                <a:lnTo>
                  <a:pt x="176212" y="407194"/>
                </a:lnTo>
                <a:lnTo>
                  <a:pt x="178594" y="354806"/>
                </a:lnTo>
                <a:lnTo>
                  <a:pt x="185737" y="297656"/>
                </a:lnTo>
                <a:lnTo>
                  <a:pt x="197644" y="223838"/>
                </a:lnTo>
                <a:lnTo>
                  <a:pt x="228600" y="100013"/>
                </a:lnTo>
                <a:lnTo>
                  <a:pt x="252412" y="35719"/>
                </a:lnTo>
                <a:lnTo>
                  <a:pt x="257175" y="11906"/>
                </a:lnTo>
                <a:lnTo>
                  <a:pt x="252412" y="0"/>
                </a:lnTo>
                <a:lnTo>
                  <a:pt x="242887" y="0"/>
                </a:lnTo>
                <a:lnTo>
                  <a:pt x="230981" y="2381"/>
                </a:lnTo>
                <a:lnTo>
                  <a:pt x="204787" y="11906"/>
                </a:lnTo>
                <a:lnTo>
                  <a:pt x="166687" y="42863"/>
                </a:lnTo>
                <a:lnTo>
                  <a:pt x="111919" y="97631"/>
                </a:lnTo>
                <a:lnTo>
                  <a:pt x="76200" y="147638"/>
                </a:lnTo>
                <a:lnTo>
                  <a:pt x="50006" y="197644"/>
                </a:lnTo>
                <a:lnTo>
                  <a:pt x="28575" y="273844"/>
                </a:lnTo>
                <a:lnTo>
                  <a:pt x="9525" y="371475"/>
                </a:lnTo>
                <a:lnTo>
                  <a:pt x="2381" y="454819"/>
                </a:lnTo>
                <a:cubicBezTo>
                  <a:pt x="1587" y="486569"/>
                  <a:pt x="794" y="518319"/>
                  <a:pt x="0" y="550069"/>
                </a:cubicBezTo>
                <a:lnTo>
                  <a:pt x="14287" y="685800"/>
                </a:lnTo>
                <a:lnTo>
                  <a:pt x="38100" y="807244"/>
                </a:lnTo>
                <a:lnTo>
                  <a:pt x="64294" y="931069"/>
                </a:lnTo>
                <a:lnTo>
                  <a:pt x="92869" y="1102519"/>
                </a:lnTo>
                <a:lnTo>
                  <a:pt x="116681" y="1238250"/>
                </a:lnTo>
                <a:lnTo>
                  <a:pt x="135731" y="1366838"/>
                </a:lnTo>
                <a:lnTo>
                  <a:pt x="150019" y="1462088"/>
                </a:lnTo>
                <a:lnTo>
                  <a:pt x="166687" y="1528763"/>
                </a:lnTo>
                <a:lnTo>
                  <a:pt x="178594" y="1562100"/>
                </a:lnTo>
                <a:lnTo>
                  <a:pt x="190500" y="1588294"/>
                </a:lnTo>
                <a:lnTo>
                  <a:pt x="209550" y="1616869"/>
                </a:lnTo>
                <a:lnTo>
                  <a:pt x="228600" y="1635919"/>
                </a:lnTo>
                <a:lnTo>
                  <a:pt x="250031" y="1645444"/>
                </a:lnTo>
                <a:lnTo>
                  <a:pt x="269081" y="1647825"/>
                </a:lnTo>
                <a:lnTo>
                  <a:pt x="292894" y="1640681"/>
                </a:lnTo>
                <a:lnTo>
                  <a:pt x="309562" y="1631156"/>
                </a:lnTo>
                <a:lnTo>
                  <a:pt x="330994" y="1612106"/>
                </a:lnTo>
                <a:lnTo>
                  <a:pt x="359569" y="1564481"/>
                </a:lnTo>
                <a:lnTo>
                  <a:pt x="381000" y="1504950"/>
                </a:lnTo>
                <a:lnTo>
                  <a:pt x="402431" y="1431131"/>
                </a:lnTo>
                <a:lnTo>
                  <a:pt x="411956" y="1373981"/>
                </a:lnTo>
                <a:lnTo>
                  <a:pt x="411956" y="1333500"/>
                </a:lnTo>
                <a:lnTo>
                  <a:pt x="402431" y="1312069"/>
                </a:lnTo>
                <a:lnTo>
                  <a:pt x="376237" y="1276350"/>
                </a:lnTo>
                <a:lnTo>
                  <a:pt x="345281" y="1190625"/>
                </a:lnTo>
                <a:lnTo>
                  <a:pt x="273844" y="9191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40858D7D-C145-4100-9489-2F11428534AA}"/>
              </a:ext>
            </a:extLst>
          </p:cNvPr>
          <p:cNvSpPr/>
          <p:nvPr/>
        </p:nvSpPr>
        <p:spPr>
          <a:xfrm rot="16200000">
            <a:off x="4873625" y="3468688"/>
            <a:ext cx="2741613" cy="528637"/>
          </a:xfrm>
          <a:custGeom>
            <a:avLst/>
            <a:gdLst>
              <a:gd name="connsiteX0" fmla="*/ 733425 w 2740819"/>
              <a:gd name="connsiteY0" fmla="*/ 226219 h 528638"/>
              <a:gd name="connsiteX1" fmla="*/ 469106 w 2740819"/>
              <a:gd name="connsiteY1" fmla="*/ 221456 h 528638"/>
              <a:gd name="connsiteX2" fmla="*/ 0 w 2740819"/>
              <a:gd name="connsiteY2" fmla="*/ 214313 h 528638"/>
              <a:gd name="connsiteX3" fmla="*/ 33337 w 2740819"/>
              <a:gd name="connsiteY3" fmla="*/ 466725 h 528638"/>
              <a:gd name="connsiteX4" fmla="*/ 283369 w 2740819"/>
              <a:gd name="connsiteY4" fmla="*/ 461963 h 528638"/>
              <a:gd name="connsiteX5" fmla="*/ 654844 w 2740819"/>
              <a:gd name="connsiteY5" fmla="*/ 464344 h 528638"/>
              <a:gd name="connsiteX6" fmla="*/ 1033462 w 2740819"/>
              <a:gd name="connsiteY6" fmla="*/ 469106 h 528638"/>
              <a:gd name="connsiteX7" fmla="*/ 1495425 w 2740819"/>
              <a:gd name="connsiteY7" fmla="*/ 485775 h 528638"/>
              <a:gd name="connsiteX8" fmla="*/ 1735931 w 2740819"/>
              <a:gd name="connsiteY8" fmla="*/ 488156 h 528638"/>
              <a:gd name="connsiteX9" fmla="*/ 1928812 w 2740819"/>
              <a:gd name="connsiteY9" fmla="*/ 497681 h 528638"/>
              <a:gd name="connsiteX10" fmla="*/ 2207419 w 2740819"/>
              <a:gd name="connsiteY10" fmla="*/ 516731 h 528638"/>
              <a:gd name="connsiteX11" fmla="*/ 2331244 w 2740819"/>
              <a:gd name="connsiteY11" fmla="*/ 528638 h 528638"/>
              <a:gd name="connsiteX12" fmla="*/ 2459831 w 2740819"/>
              <a:gd name="connsiteY12" fmla="*/ 528638 h 528638"/>
              <a:gd name="connsiteX13" fmla="*/ 2481262 w 2740819"/>
              <a:gd name="connsiteY13" fmla="*/ 523875 h 528638"/>
              <a:gd name="connsiteX14" fmla="*/ 2493169 w 2740819"/>
              <a:gd name="connsiteY14" fmla="*/ 504825 h 528638"/>
              <a:gd name="connsiteX15" fmla="*/ 2536031 w 2740819"/>
              <a:gd name="connsiteY15" fmla="*/ 440531 h 528638"/>
              <a:gd name="connsiteX16" fmla="*/ 2583656 w 2740819"/>
              <a:gd name="connsiteY16" fmla="*/ 373856 h 528638"/>
              <a:gd name="connsiteX17" fmla="*/ 2655094 w 2740819"/>
              <a:gd name="connsiteY17" fmla="*/ 271463 h 528638"/>
              <a:gd name="connsiteX18" fmla="*/ 2740819 w 2740819"/>
              <a:gd name="connsiteY18" fmla="*/ 152400 h 528638"/>
              <a:gd name="connsiteX19" fmla="*/ 2717006 w 2740819"/>
              <a:gd name="connsiteY19" fmla="*/ 0 h 528638"/>
              <a:gd name="connsiteX20" fmla="*/ 2657475 w 2740819"/>
              <a:gd name="connsiteY20" fmla="*/ 80963 h 528638"/>
              <a:gd name="connsiteX21" fmla="*/ 2636044 w 2740819"/>
              <a:gd name="connsiteY21" fmla="*/ 111919 h 528638"/>
              <a:gd name="connsiteX22" fmla="*/ 2609850 w 2740819"/>
              <a:gd name="connsiteY22" fmla="*/ 145256 h 528638"/>
              <a:gd name="connsiteX23" fmla="*/ 2583656 w 2740819"/>
              <a:gd name="connsiteY23" fmla="*/ 171450 h 528638"/>
              <a:gd name="connsiteX24" fmla="*/ 2550319 w 2740819"/>
              <a:gd name="connsiteY24" fmla="*/ 192881 h 528638"/>
              <a:gd name="connsiteX25" fmla="*/ 2507456 w 2740819"/>
              <a:gd name="connsiteY25" fmla="*/ 214313 h 528638"/>
              <a:gd name="connsiteX26" fmla="*/ 2440781 w 2740819"/>
              <a:gd name="connsiteY26" fmla="*/ 233363 h 528638"/>
              <a:gd name="connsiteX27" fmla="*/ 2345531 w 2740819"/>
              <a:gd name="connsiteY27" fmla="*/ 240506 h 528638"/>
              <a:gd name="connsiteX28" fmla="*/ 2012156 w 2740819"/>
              <a:gd name="connsiteY28" fmla="*/ 240506 h 528638"/>
              <a:gd name="connsiteX29" fmla="*/ 1597819 w 2740819"/>
              <a:gd name="connsiteY29" fmla="*/ 238125 h 528638"/>
              <a:gd name="connsiteX30" fmla="*/ 1352550 w 2740819"/>
              <a:gd name="connsiteY30" fmla="*/ 238125 h 528638"/>
              <a:gd name="connsiteX31" fmla="*/ 733425 w 2740819"/>
              <a:gd name="connsiteY31" fmla="*/ 226219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40819" h="528638">
                <a:moveTo>
                  <a:pt x="733425" y="226219"/>
                </a:moveTo>
                <a:lnTo>
                  <a:pt x="469106" y="221456"/>
                </a:lnTo>
                <a:lnTo>
                  <a:pt x="0" y="214313"/>
                </a:lnTo>
                <a:lnTo>
                  <a:pt x="33337" y="466725"/>
                </a:lnTo>
                <a:lnTo>
                  <a:pt x="283369" y="461963"/>
                </a:lnTo>
                <a:lnTo>
                  <a:pt x="654844" y="464344"/>
                </a:lnTo>
                <a:lnTo>
                  <a:pt x="1033462" y="469106"/>
                </a:lnTo>
                <a:lnTo>
                  <a:pt x="1495425" y="485775"/>
                </a:lnTo>
                <a:lnTo>
                  <a:pt x="1735931" y="488156"/>
                </a:lnTo>
                <a:lnTo>
                  <a:pt x="1928812" y="497681"/>
                </a:lnTo>
                <a:lnTo>
                  <a:pt x="2207419" y="516731"/>
                </a:lnTo>
                <a:lnTo>
                  <a:pt x="2331244" y="528638"/>
                </a:lnTo>
                <a:lnTo>
                  <a:pt x="2459831" y="528638"/>
                </a:lnTo>
                <a:lnTo>
                  <a:pt x="2481262" y="523875"/>
                </a:lnTo>
                <a:lnTo>
                  <a:pt x="2493169" y="504825"/>
                </a:lnTo>
                <a:lnTo>
                  <a:pt x="2536031" y="440531"/>
                </a:lnTo>
                <a:lnTo>
                  <a:pt x="2583656" y="373856"/>
                </a:lnTo>
                <a:lnTo>
                  <a:pt x="2655094" y="271463"/>
                </a:lnTo>
                <a:lnTo>
                  <a:pt x="2740819" y="152400"/>
                </a:lnTo>
                <a:lnTo>
                  <a:pt x="2717006" y="0"/>
                </a:lnTo>
                <a:lnTo>
                  <a:pt x="2657475" y="80963"/>
                </a:lnTo>
                <a:lnTo>
                  <a:pt x="2636044" y="111919"/>
                </a:lnTo>
                <a:lnTo>
                  <a:pt x="2609850" y="145256"/>
                </a:lnTo>
                <a:lnTo>
                  <a:pt x="2583656" y="171450"/>
                </a:lnTo>
                <a:lnTo>
                  <a:pt x="2550319" y="192881"/>
                </a:lnTo>
                <a:lnTo>
                  <a:pt x="2507456" y="214313"/>
                </a:lnTo>
                <a:lnTo>
                  <a:pt x="2440781" y="233363"/>
                </a:lnTo>
                <a:lnTo>
                  <a:pt x="2345531" y="240506"/>
                </a:lnTo>
                <a:lnTo>
                  <a:pt x="2012156" y="240506"/>
                </a:lnTo>
                <a:lnTo>
                  <a:pt x="1597819" y="238125"/>
                </a:lnTo>
                <a:lnTo>
                  <a:pt x="1352550" y="238125"/>
                </a:lnTo>
                <a:lnTo>
                  <a:pt x="733425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B35BB637-F695-4915-9C75-5D40DA19D995}"/>
              </a:ext>
            </a:extLst>
          </p:cNvPr>
          <p:cNvSpPr/>
          <p:nvPr/>
        </p:nvSpPr>
        <p:spPr>
          <a:xfrm rot="16200000">
            <a:off x="6063456" y="2786857"/>
            <a:ext cx="371475" cy="1452562"/>
          </a:xfrm>
          <a:custGeom>
            <a:avLst/>
            <a:gdLst>
              <a:gd name="connsiteX0" fmla="*/ 180975 w 371475"/>
              <a:gd name="connsiteY0" fmla="*/ 471488 h 1452563"/>
              <a:gd name="connsiteX1" fmla="*/ 228600 w 371475"/>
              <a:gd name="connsiteY1" fmla="*/ 728663 h 1452563"/>
              <a:gd name="connsiteX2" fmla="*/ 288132 w 371475"/>
              <a:gd name="connsiteY2" fmla="*/ 928688 h 1452563"/>
              <a:gd name="connsiteX3" fmla="*/ 300038 w 371475"/>
              <a:gd name="connsiteY3" fmla="*/ 990600 h 1452563"/>
              <a:gd name="connsiteX4" fmla="*/ 333375 w 371475"/>
              <a:gd name="connsiteY4" fmla="*/ 1088231 h 1452563"/>
              <a:gd name="connsiteX5" fmla="*/ 366713 w 371475"/>
              <a:gd name="connsiteY5" fmla="*/ 1157288 h 1452563"/>
              <a:gd name="connsiteX6" fmla="*/ 371475 w 371475"/>
              <a:gd name="connsiteY6" fmla="*/ 1171575 h 1452563"/>
              <a:gd name="connsiteX7" fmla="*/ 371475 w 371475"/>
              <a:gd name="connsiteY7" fmla="*/ 1197769 h 1452563"/>
              <a:gd name="connsiteX8" fmla="*/ 364332 w 371475"/>
              <a:gd name="connsiteY8" fmla="*/ 1254919 h 1452563"/>
              <a:gd name="connsiteX9" fmla="*/ 342900 w 371475"/>
              <a:gd name="connsiteY9" fmla="*/ 1333500 h 1452563"/>
              <a:gd name="connsiteX10" fmla="*/ 319088 w 371475"/>
              <a:gd name="connsiteY10" fmla="*/ 1400175 h 1452563"/>
              <a:gd name="connsiteX11" fmla="*/ 307182 w 371475"/>
              <a:gd name="connsiteY11" fmla="*/ 1419225 h 1452563"/>
              <a:gd name="connsiteX12" fmla="*/ 283369 w 371475"/>
              <a:gd name="connsiteY12" fmla="*/ 1440656 h 1452563"/>
              <a:gd name="connsiteX13" fmla="*/ 259557 w 371475"/>
              <a:gd name="connsiteY13" fmla="*/ 1452563 h 1452563"/>
              <a:gd name="connsiteX14" fmla="*/ 242888 w 371475"/>
              <a:gd name="connsiteY14" fmla="*/ 1452563 h 1452563"/>
              <a:gd name="connsiteX15" fmla="*/ 214313 w 371475"/>
              <a:gd name="connsiteY15" fmla="*/ 1443038 h 1452563"/>
              <a:gd name="connsiteX16" fmla="*/ 190500 w 371475"/>
              <a:gd name="connsiteY16" fmla="*/ 1426369 h 1452563"/>
              <a:gd name="connsiteX17" fmla="*/ 166688 w 371475"/>
              <a:gd name="connsiteY17" fmla="*/ 1388269 h 1452563"/>
              <a:gd name="connsiteX18" fmla="*/ 133350 w 371475"/>
              <a:gd name="connsiteY18" fmla="*/ 1285875 h 1452563"/>
              <a:gd name="connsiteX19" fmla="*/ 100013 w 371475"/>
              <a:gd name="connsiteY19" fmla="*/ 1157288 h 1452563"/>
              <a:gd name="connsiteX20" fmla="*/ 59532 w 371475"/>
              <a:gd name="connsiteY20" fmla="*/ 900113 h 1452563"/>
              <a:gd name="connsiteX21" fmla="*/ 23813 w 371475"/>
              <a:gd name="connsiteY21" fmla="*/ 704850 h 1452563"/>
              <a:gd name="connsiteX22" fmla="*/ 4763 w 371475"/>
              <a:gd name="connsiteY22" fmla="*/ 500063 h 1452563"/>
              <a:gd name="connsiteX23" fmla="*/ 0 w 371475"/>
              <a:gd name="connsiteY23" fmla="*/ 421481 h 1452563"/>
              <a:gd name="connsiteX24" fmla="*/ 2382 w 371475"/>
              <a:gd name="connsiteY24" fmla="*/ 371475 h 1452563"/>
              <a:gd name="connsiteX25" fmla="*/ 16669 w 371475"/>
              <a:gd name="connsiteY25" fmla="*/ 283369 h 1452563"/>
              <a:gd name="connsiteX26" fmla="*/ 30957 w 371475"/>
              <a:gd name="connsiteY26" fmla="*/ 219075 h 1452563"/>
              <a:gd name="connsiteX27" fmla="*/ 50007 w 371475"/>
              <a:gd name="connsiteY27" fmla="*/ 159544 h 1452563"/>
              <a:gd name="connsiteX28" fmla="*/ 73819 w 371475"/>
              <a:gd name="connsiteY28" fmla="*/ 111919 h 1452563"/>
              <a:gd name="connsiteX29" fmla="*/ 111919 w 371475"/>
              <a:gd name="connsiteY29" fmla="*/ 57150 h 1452563"/>
              <a:gd name="connsiteX30" fmla="*/ 154782 w 371475"/>
              <a:gd name="connsiteY30" fmla="*/ 16669 h 1452563"/>
              <a:gd name="connsiteX31" fmla="*/ 185738 w 371475"/>
              <a:gd name="connsiteY31" fmla="*/ 0 h 1452563"/>
              <a:gd name="connsiteX32" fmla="*/ 207169 w 371475"/>
              <a:gd name="connsiteY32" fmla="*/ 0 h 1452563"/>
              <a:gd name="connsiteX33" fmla="*/ 223838 w 371475"/>
              <a:gd name="connsiteY33" fmla="*/ 0 h 1452563"/>
              <a:gd name="connsiteX34" fmla="*/ 228600 w 371475"/>
              <a:gd name="connsiteY34" fmla="*/ 4763 h 1452563"/>
              <a:gd name="connsiteX35" fmla="*/ 240507 w 371475"/>
              <a:gd name="connsiteY35" fmla="*/ 14288 h 1452563"/>
              <a:gd name="connsiteX36" fmla="*/ 245269 w 371475"/>
              <a:gd name="connsiteY36" fmla="*/ 33338 h 1452563"/>
              <a:gd name="connsiteX37" fmla="*/ 238125 w 371475"/>
              <a:gd name="connsiteY37" fmla="*/ 52388 h 1452563"/>
              <a:gd name="connsiteX38" fmla="*/ 219075 w 371475"/>
              <a:gd name="connsiteY38" fmla="*/ 76200 h 1452563"/>
              <a:gd name="connsiteX39" fmla="*/ 197644 w 371475"/>
              <a:gd name="connsiteY39" fmla="*/ 109538 h 1452563"/>
              <a:gd name="connsiteX40" fmla="*/ 178594 w 371475"/>
              <a:gd name="connsiteY40" fmla="*/ 147638 h 1452563"/>
              <a:gd name="connsiteX41" fmla="*/ 169069 w 371475"/>
              <a:gd name="connsiteY41" fmla="*/ 176213 h 1452563"/>
              <a:gd name="connsiteX42" fmla="*/ 159544 w 371475"/>
              <a:gd name="connsiteY42" fmla="*/ 219075 h 1452563"/>
              <a:gd name="connsiteX43" fmla="*/ 154782 w 371475"/>
              <a:gd name="connsiteY43" fmla="*/ 261938 h 1452563"/>
              <a:gd name="connsiteX44" fmla="*/ 164307 w 371475"/>
              <a:gd name="connsiteY44" fmla="*/ 333375 h 1452563"/>
              <a:gd name="connsiteX45" fmla="*/ 180975 w 371475"/>
              <a:gd name="connsiteY45" fmla="*/ 471488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71475" h="1452563">
                <a:moveTo>
                  <a:pt x="180975" y="471488"/>
                </a:moveTo>
                <a:lnTo>
                  <a:pt x="228600" y="728663"/>
                </a:lnTo>
                <a:lnTo>
                  <a:pt x="288132" y="928688"/>
                </a:lnTo>
                <a:lnTo>
                  <a:pt x="300038" y="990600"/>
                </a:lnTo>
                <a:lnTo>
                  <a:pt x="333375" y="1088231"/>
                </a:lnTo>
                <a:lnTo>
                  <a:pt x="366713" y="1157288"/>
                </a:lnTo>
                <a:lnTo>
                  <a:pt x="371475" y="1171575"/>
                </a:lnTo>
                <a:lnTo>
                  <a:pt x="371475" y="1197769"/>
                </a:lnTo>
                <a:lnTo>
                  <a:pt x="364332" y="1254919"/>
                </a:lnTo>
                <a:lnTo>
                  <a:pt x="342900" y="1333500"/>
                </a:lnTo>
                <a:lnTo>
                  <a:pt x="319088" y="1400175"/>
                </a:lnTo>
                <a:lnTo>
                  <a:pt x="307182" y="1419225"/>
                </a:lnTo>
                <a:lnTo>
                  <a:pt x="283369" y="1440656"/>
                </a:lnTo>
                <a:lnTo>
                  <a:pt x="259557" y="1452563"/>
                </a:lnTo>
                <a:lnTo>
                  <a:pt x="242888" y="1452563"/>
                </a:lnTo>
                <a:lnTo>
                  <a:pt x="214313" y="1443038"/>
                </a:lnTo>
                <a:lnTo>
                  <a:pt x="190500" y="1426369"/>
                </a:lnTo>
                <a:lnTo>
                  <a:pt x="166688" y="1388269"/>
                </a:lnTo>
                <a:lnTo>
                  <a:pt x="133350" y="1285875"/>
                </a:lnTo>
                <a:lnTo>
                  <a:pt x="100013" y="1157288"/>
                </a:lnTo>
                <a:lnTo>
                  <a:pt x="59532" y="900113"/>
                </a:lnTo>
                <a:lnTo>
                  <a:pt x="23813" y="704850"/>
                </a:lnTo>
                <a:lnTo>
                  <a:pt x="4763" y="500063"/>
                </a:lnTo>
                <a:lnTo>
                  <a:pt x="0" y="421481"/>
                </a:lnTo>
                <a:lnTo>
                  <a:pt x="2382" y="371475"/>
                </a:lnTo>
                <a:lnTo>
                  <a:pt x="16669" y="283369"/>
                </a:lnTo>
                <a:lnTo>
                  <a:pt x="30957" y="219075"/>
                </a:lnTo>
                <a:lnTo>
                  <a:pt x="50007" y="159544"/>
                </a:lnTo>
                <a:lnTo>
                  <a:pt x="73819" y="111919"/>
                </a:lnTo>
                <a:lnTo>
                  <a:pt x="111919" y="57150"/>
                </a:lnTo>
                <a:lnTo>
                  <a:pt x="154782" y="16669"/>
                </a:lnTo>
                <a:lnTo>
                  <a:pt x="185738" y="0"/>
                </a:lnTo>
                <a:lnTo>
                  <a:pt x="207169" y="0"/>
                </a:lnTo>
                <a:lnTo>
                  <a:pt x="223838" y="0"/>
                </a:lnTo>
                <a:lnTo>
                  <a:pt x="228600" y="4763"/>
                </a:lnTo>
                <a:lnTo>
                  <a:pt x="240507" y="14288"/>
                </a:lnTo>
                <a:lnTo>
                  <a:pt x="245269" y="33338"/>
                </a:lnTo>
                <a:lnTo>
                  <a:pt x="238125" y="52388"/>
                </a:lnTo>
                <a:lnTo>
                  <a:pt x="219075" y="76200"/>
                </a:lnTo>
                <a:lnTo>
                  <a:pt x="197644" y="109538"/>
                </a:lnTo>
                <a:lnTo>
                  <a:pt x="178594" y="147638"/>
                </a:lnTo>
                <a:lnTo>
                  <a:pt x="169069" y="176213"/>
                </a:lnTo>
                <a:lnTo>
                  <a:pt x="159544" y="219075"/>
                </a:lnTo>
                <a:lnTo>
                  <a:pt x="154782" y="261938"/>
                </a:lnTo>
                <a:lnTo>
                  <a:pt x="164307" y="333375"/>
                </a:lnTo>
                <a:lnTo>
                  <a:pt x="180975" y="4714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7CF80A2B-0BA2-427F-9993-9464A7C0B8E6}"/>
              </a:ext>
            </a:extLst>
          </p:cNvPr>
          <p:cNvSpPr/>
          <p:nvPr/>
        </p:nvSpPr>
        <p:spPr>
          <a:xfrm>
            <a:off x="5100638" y="4876800"/>
            <a:ext cx="2279650" cy="493713"/>
          </a:xfrm>
          <a:custGeom>
            <a:avLst/>
            <a:gdLst>
              <a:gd name="connsiteX0" fmla="*/ 1373981 w 2278856"/>
              <a:gd name="connsiteY0" fmla="*/ 292894 h 492919"/>
              <a:gd name="connsiteX1" fmla="*/ 1250156 w 2278856"/>
              <a:gd name="connsiteY1" fmla="*/ 307181 h 492919"/>
              <a:gd name="connsiteX2" fmla="*/ 1054893 w 2278856"/>
              <a:gd name="connsiteY2" fmla="*/ 338138 h 492919"/>
              <a:gd name="connsiteX3" fmla="*/ 838200 w 2278856"/>
              <a:gd name="connsiteY3" fmla="*/ 383381 h 492919"/>
              <a:gd name="connsiteX4" fmla="*/ 611981 w 2278856"/>
              <a:gd name="connsiteY4" fmla="*/ 435769 h 492919"/>
              <a:gd name="connsiteX5" fmla="*/ 497681 w 2278856"/>
              <a:gd name="connsiteY5" fmla="*/ 469106 h 492919"/>
              <a:gd name="connsiteX6" fmla="*/ 428625 w 2278856"/>
              <a:gd name="connsiteY6" fmla="*/ 492919 h 492919"/>
              <a:gd name="connsiteX7" fmla="*/ 400050 w 2278856"/>
              <a:gd name="connsiteY7" fmla="*/ 483394 h 492919"/>
              <a:gd name="connsiteX8" fmla="*/ 321468 w 2278856"/>
              <a:gd name="connsiteY8" fmla="*/ 440531 h 492919"/>
              <a:gd name="connsiteX9" fmla="*/ 204787 w 2278856"/>
              <a:gd name="connsiteY9" fmla="*/ 369094 h 492919"/>
              <a:gd name="connsiteX10" fmla="*/ 142875 w 2278856"/>
              <a:gd name="connsiteY10" fmla="*/ 321469 h 492919"/>
              <a:gd name="connsiteX11" fmla="*/ 85725 w 2278856"/>
              <a:gd name="connsiteY11" fmla="*/ 273844 h 492919"/>
              <a:gd name="connsiteX12" fmla="*/ 40481 w 2278856"/>
              <a:gd name="connsiteY12" fmla="*/ 230981 h 492919"/>
              <a:gd name="connsiteX13" fmla="*/ 11906 w 2278856"/>
              <a:gd name="connsiteY13" fmla="*/ 192881 h 492919"/>
              <a:gd name="connsiteX14" fmla="*/ 0 w 2278856"/>
              <a:gd name="connsiteY14" fmla="*/ 166688 h 492919"/>
              <a:gd name="connsiteX15" fmla="*/ 4762 w 2278856"/>
              <a:gd name="connsiteY15" fmla="*/ 150019 h 492919"/>
              <a:gd name="connsiteX16" fmla="*/ 14287 w 2278856"/>
              <a:gd name="connsiteY16" fmla="*/ 135731 h 492919"/>
              <a:gd name="connsiteX17" fmla="*/ 28575 w 2278856"/>
              <a:gd name="connsiteY17" fmla="*/ 130969 h 492919"/>
              <a:gd name="connsiteX18" fmla="*/ 45243 w 2278856"/>
              <a:gd name="connsiteY18" fmla="*/ 130969 h 492919"/>
              <a:gd name="connsiteX19" fmla="*/ 71437 w 2278856"/>
              <a:gd name="connsiteY19" fmla="*/ 145256 h 492919"/>
              <a:gd name="connsiteX20" fmla="*/ 109537 w 2278856"/>
              <a:gd name="connsiteY20" fmla="*/ 176213 h 492919"/>
              <a:gd name="connsiteX21" fmla="*/ 126206 w 2278856"/>
              <a:gd name="connsiteY21" fmla="*/ 185738 h 492919"/>
              <a:gd name="connsiteX22" fmla="*/ 195262 w 2278856"/>
              <a:gd name="connsiteY22" fmla="*/ 207169 h 492919"/>
              <a:gd name="connsiteX23" fmla="*/ 264318 w 2278856"/>
              <a:gd name="connsiteY23" fmla="*/ 223838 h 492919"/>
              <a:gd name="connsiteX24" fmla="*/ 338137 w 2278856"/>
              <a:gd name="connsiteY24" fmla="*/ 235744 h 492919"/>
              <a:gd name="connsiteX25" fmla="*/ 388143 w 2278856"/>
              <a:gd name="connsiteY25" fmla="*/ 240506 h 492919"/>
              <a:gd name="connsiteX26" fmla="*/ 440531 w 2278856"/>
              <a:gd name="connsiteY26" fmla="*/ 242888 h 492919"/>
              <a:gd name="connsiteX27" fmla="*/ 509587 w 2278856"/>
              <a:gd name="connsiteY27" fmla="*/ 240506 h 492919"/>
              <a:gd name="connsiteX28" fmla="*/ 657225 w 2278856"/>
              <a:gd name="connsiteY28" fmla="*/ 216694 h 492919"/>
              <a:gd name="connsiteX29" fmla="*/ 859631 w 2278856"/>
              <a:gd name="connsiteY29" fmla="*/ 176213 h 492919"/>
              <a:gd name="connsiteX30" fmla="*/ 1112043 w 2278856"/>
              <a:gd name="connsiteY30" fmla="*/ 133350 h 492919"/>
              <a:gd name="connsiteX31" fmla="*/ 1333500 w 2278856"/>
              <a:gd name="connsiteY31" fmla="*/ 95250 h 492919"/>
              <a:gd name="connsiteX32" fmla="*/ 1459706 w 2278856"/>
              <a:gd name="connsiteY32" fmla="*/ 78581 h 492919"/>
              <a:gd name="connsiteX33" fmla="*/ 1550193 w 2278856"/>
              <a:gd name="connsiteY33" fmla="*/ 66675 h 492919"/>
              <a:gd name="connsiteX34" fmla="*/ 1664493 w 2278856"/>
              <a:gd name="connsiteY34" fmla="*/ 45244 h 492919"/>
              <a:gd name="connsiteX35" fmla="*/ 1733550 w 2278856"/>
              <a:gd name="connsiteY35" fmla="*/ 23813 h 492919"/>
              <a:gd name="connsiteX36" fmla="*/ 1776412 w 2278856"/>
              <a:gd name="connsiteY36" fmla="*/ 9525 h 492919"/>
              <a:gd name="connsiteX37" fmla="*/ 1793081 w 2278856"/>
              <a:gd name="connsiteY37" fmla="*/ 2381 h 492919"/>
              <a:gd name="connsiteX38" fmla="*/ 1833562 w 2278856"/>
              <a:gd name="connsiteY38" fmla="*/ 0 h 492919"/>
              <a:gd name="connsiteX39" fmla="*/ 1897856 w 2278856"/>
              <a:gd name="connsiteY39" fmla="*/ 9525 h 492919"/>
              <a:gd name="connsiteX40" fmla="*/ 1966912 w 2278856"/>
              <a:gd name="connsiteY40" fmla="*/ 28575 h 492919"/>
              <a:gd name="connsiteX41" fmla="*/ 2050256 w 2278856"/>
              <a:gd name="connsiteY41" fmla="*/ 54769 h 492919"/>
              <a:gd name="connsiteX42" fmla="*/ 2105025 w 2278856"/>
              <a:gd name="connsiteY42" fmla="*/ 73819 h 492919"/>
              <a:gd name="connsiteX43" fmla="*/ 2143125 w 2278856"/>
              <a:gd name="connsiteY43" fmla="*/ 90488 h 492919"/>
              <a:gd name="connsiteX44" fmla="*/ 2178843 w 2278856"/>
              <a:gd name="connsiteY44" fmla="*/ 107156 h 492919"/>
              <a:gd name="connsiteX45" fmla="*/ 2207418 w 2278856"/>
              <a:gd name="connsiteY45" fmla="*/ 126206 h 492919"/>
              <a:gd name="connsiteX46" fmla="*/ 2226468 w 2278856"/>
              <a:gd name="connsiteY46" fmla="*/ 142875 h 492919"/>
              <a:gd name="connsiteX47" fmla="*/ 2250281 w 2278856"/>
              <a:gd name="connsiteY47" fmla="*/ 169069 h 492919"/>
              <a:gd name="connsiteX48" fmla="*/ 2264568 w 2278856"/>
              <a:gd name="connsiteY48" fmla="*/ 195263 h 492919"/>
              <a:gd name="connsiteX49" fmla="*/ 2278856 w 2278856"/>
              <a:gd name="connsiteY49" fmla="*/ 223838 h 492919"/>
              <a:gd name="connsiteX50" fmla="*/ 2276475 w 2278856"/>
              <a:gd name="connsiteY50" fmla="*/ 233363 h 492919"/>
              <a:gd name="connsiteX51" fmla="*/ 2262187 w 2278856"/>
              <a:gd name="connsiteY51" fmla="*/ 257175 h 492919"/>
              <a:gd name="connsiteX52" fmla="*/ 2240756 w 2278856"/>
              <a:gd name="connsiteY52" fmla="*/ 278606 h 492919"/>
              <a:gd name="connsiteX53" fmla="*/ 2205037 w 2278856"/>
              <a:gd name="connsiteY53" fmla="*/ 292894 h 492919"/>
              <a:gd name="connsiteX54" fmla="*/ 2169318 w 2278856"/>
              <a:gd name="connsiteY54" fmla="*/ 292894 h 492919"/>
              <a:gd name="connsiteX55" fmla="*/ 2105025 w 2278856"/>
              <a:gd name="connsiteY55" fmla="*/ 288131 h 492919"/>
              <a:gd name="connsiteX56" fmla="*/ 1919287 w 2278856"/>
              <a:gd name="connsiteY56" fmla="*/ 276225 h 492919"/>
              <a:gd name="connsiteX57" fmla="*/ 1728787 w 2278856"/>
              <a:gd name="connsiteY57" fmla="*/ 271463 h 492919"/>
              <a:gd name="connsiteX58" fmla="*/ 1576387 w 2278856"/>
              <a:gd name="connsiteY58" fmla="*/ 273844 h 492919"/>
              <a:gd name="connsiteX59" fmla="*/ 1373981 w 2278856"/>
              <a:gd name="connsiteY59" fmla="*/ 292894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78856" h="492919">
                <a:moveTo>
                  <a:pt x="1373981" y="292894"/>
                </a:moveTo>
                <a:lnTo>
                  <a:pt x="1250156" y="307181"/>
                </a:lnTo>
                <a:lnTo>
                  <a:pt x="1054893" y="338138"/>
                </a:lnTo>
                <a:lnTo>
                  <a:pt x="838200" y="383381"/>
                </a:lnTo>
                <a:lnTo>
                  <a:pt x="611981" y="435769"/>
                </a:lnTo>
                <a:lnTo>
                  <a:pt x="497681" y="469106"/>
                </a:lnTo>
                <a:lnTo>
                  <a:pt x="428625" y="492919"/>
                </a:lnTo>
                <a:lnTo>
                  <a:pt x="400050" y="483394"/>
                </a:lnTo>
                <a:lnTo>
                  <a:pt x="321468" y="440531"/>
                </a:lnTo>
                <a:lnTo>
                  <a:pt x="204787" y="369094"/>
                </a:lnTo>
                <a:lnTo>
                  <a:pt x="142875" y="321469"/>
                </a:lnTo>
                <a:lnTo>
                  <a:pt x="85725" y="273844"/>
                </a:lnTo>
                <a:lnTo>
                  <a:pt x="40481" y="230981"/>
                </a:lnTo>
                <a:lnTo>
                  <a:pt x="11906" y="192881"/>
                </a:lnTo>
                <a:lnTo>
                  <a:pt x="0" y="166688"/>
                </a:lnTo>
                <a:lnTo>
                  <a:pt x="4762" y="150019"/>
                </a:lnTo>
                <a:lnTo>
                  <a:pt x="14287" y="135731"/>
                </a:lnTo>
                <a:lnTo>
                  <a:pt x="28575" y="130969"/>
                </a:lnTo>
                <a:lnTo>
                  <a:pt x="45243" y="130969"/>
                </a:lnTo>
                <a:lnTo>
                  <a:pt x="71437" y="145256"/>
                </a:lnTo>
                <a:lnTo>
                  <a:pt x="109537" y="176213"/>
                </a:lnTo>
                <a:lnTo>
                  <a:pt x="126206" y="185738"/>
                </a:lnTo>
                <a:lnTo>
                  <a:pt x="195262" y="207169"/>
                </a:lnTo>
                <a:lnTo>
                  <a:pt x="264318" y="223838"/>
                </a:lnTo>
                <a:lnTo>
                  <a:pt x="338137" y="235744"/>
                </a:lnTo>
                <a:lnTo>
                  <a:pt x="388143" y="240506"/>
                </a:lnTo>
                <a:lnTo>
                  <a:pt x="440531" y="242888"/>
                </a:lnTo>
                <a:lnTo>
                  <a:pt x="509587" y="240506"/>
                </a:lnTo>
                <a:lnTo>
                  <a:pt x="657225" y="216694"/>
                </a:lnTo>
                <a:lnTo>
                  <a:pt x="859631" y="176213"/>
                </a:lnTo>
                <a:lnTo>
                  <a:pt x="1112043" y="133350"/>
                </a:lnTo>
                <a:lnTo>
                  <a:pt x="1333500" y="95250"/>
                </a:lnTo>
                <a:lnTo>
                  <a:pt x="1459706" y="78581"/>
                </a:lnTo>
                <a:lnTo>
                  <a:pt x="1550193" y="66675"/>
                </a:lnTo>
                <a:lnTo>
                  <a:pt x="1664493" y="45244"/>
                </a:lnTo>
                <a:lnTo>
                  <a:pt x="1733550" y="23813"/>
                </a:lnTo>
                <a:lnTo>
                  <a:pt x="1776412" y="9525"/>
                </a:lnTo>
                <a:lnTo>
                  <a:pt x="1793081" y="2381"/>
                </a:lnTo>
                <a:lnTo>
                  <a:pt x="1833562" y="0"/>
                </a:lnTo>
                <a:lnTo>
                  <a:pt x="1897856" y="9525"/>
                </a:lnTo>
                <a:lnTo>
                  <a:pt x="1966912" y="28575"/>
                </a:lnTo>
                <a:lnTo>
                  <a:pt x="2050256" y="54769"/>
                </a:lnTo>
                <a:lnTo>
                  <a:pt x="2105025" y="73819"/>
                </a:lnTo>
                <a:lnTo>
                  <a:pt x="2143125" y="90488"/>
                </a:lnTo>
                <a:lnTo>
                  <a:pt x="2178843" y="107156"/>
                </a:lnTo>
                <a:lnTo>
                  <a:pt x="2207418" y="126206"/>
                </a:lnTo>
                <a:lnTo>
                  <a:pt x="2226468" y="142875"/>
                </a:lnTo>
                <a:lnTo>
                  <a:pt x="2250281" y="169069"/>
                </a:lnTo>
                <a:lnTo>
                  <a:pt x="2264568" y="195263"/>
                </a:lnTo>
                <a:lnTo>
                  <a:pt x="2278856" y="223838"/>
                </a:lnTo>
                <a:lnTo>
                  <a:pt x="2276475" y="233363"/>
                </a:lnTo>
                <a:lnTo>
                  <a:pt x="2262187" y="257175"/>
                </a:lnTo>
                <a:lnTo>
                  <a:pt x="2240756" y="278606"/>
                </a:lnTo>
                <a:lnTo>
                  <a:pt x="2205037" y="292894"/>
                </a:lnTo>
                <a:lnTo>
                  <a:pt x="2169318" y="292894"/>
                </a:lnTo>
                <a:lnTo>
                  <a:pt x="2105025" y="288131"/>
                </a:lnTo>
                <a:lnTo>
                  <a:pt x="1919287" y="276225"/>
                </a:lnTo>
                <a:lnTo>
                  <a:pt x="1728787" y="271463"/>
                </a:lnTo>
                <a:lnTo>
                  <a:pt x="1576387" y="273844"/>
                </a:lnTo>
                <a:lnTo>
                  <a:pt x="1373981" y="2928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EEBC810-E25E-44EA-A334-AAFD31C660A5}"/>
              </a:ext>
            </a:extLst>
          </p:cNvPr>
          <p:cNvGrpSpPr>
            <a:grpSpLocks/>
          </p:cNvGrpSpPr>
          <p:nvPr/>
        </p:nvGrpSpPr>
        <p:grpSpPr bwMode="auto">
          <a:xfrm>
            <a:off x="2422525" y="1731963"/>
            <a:ext cx="4957763" cy="4051300"/>
            <a:chOff x="2574925" y="1868488"/>
            <a:chExt cx="4957763" cy="4051300"/>
          </a:xfrm>
        </p:grpSpPr>
        <p:sp>
          <p:nvSpPr>
            <p:cNvPr id="12" name="フリーフォーム 99">
              <a:extLst>
                <a:ext uri="{FF2B5EF4-FFF2-40B4-BE49-F238E27FC236}">
                  <a16:creationId xmlns:a16="http://schemas.microsoft.com/office/drawing/2014/main" id="{8138527C-FACD-4544-8687-A8C03501801B}"/>
                </a:ext>
              </a:extLst>
            </p:cNvPr>
            <p:cNvSpPr/>
            <p:nvPr/>
          </p:nvSpPr>
          <p:spPr>
            <a:xfrm>
              <a:off x="2784475" y="2243138"/>
              <a:ext cx="1635125" cy="428625"/>
            </a:xfrm>
            <a:custGeom>
              <a:avLst/>
              <a:gdLst>
                <a:gd name="connsiteX0" fmla="*/ 754857 w 1635919"/>
                <a:gd name="connsiteY0" fmla="*/ 164306 h 428625"/>
                <a:gd name="connsiteX1" fmla="*/ 933450 w 1635919"/>
                <a:gd name="connsiteY1" fmla="*/ 128587 h 428625"/>
                <a:gd name="connsiteX2" fmla="*/ 1104900 w 1635919"/>
                <a:gd name="connsiteY2" fmla="*/ 90487 h 428625"/>
                <a:gd name="connsiteX3" fmla="*/ 1147763 w 1635919"/>
                <a:gd name="connsiteY3" fmla="*/ 69056 h 428625"/>
                <a:gd name="connsiteX4" fmla="*/ 1202532 w 1635919"/>
                <a:gd name="connsiteY4" fmla="*/ 42862 h 428625"/>
                <a:gd name="connsiteX5" fmla="*/ 1281113 w 1635919"/>
                <a:gd name="connsiteY5" fmla="*/ 9525 h 428625"/>
                <a:gd name="connsiteX6" fmla="*/ 1309688 w 1635919"/>
                <a:gd name="connsiteY6" fmla="*/ 0 h 428625"/>
                <a:gd name="connsiteX7" fmla="*/ 1350169 w 1635919"/>
                <a:gd name="connsiteY7" fmla="*/ 0 h 428625"/>
                <a:gd name="connsiteX8" fmla="*/ 1400175 w 1635919"/>
                <a:gd name="connsiteY8" fmla="*/ 7143 h 428625"/>
                <a:gd name="connsiteX9" fmla="*/ 1450182 w 1635919"/>
                <a:gd name="connsiteY9" fmla="*/ 16668 h 428625"/>
                <a:gd name="connsiteX10" fmla="*/ 1512094 w 1635919"/>
                <a:gd name="connsiteY10" fmla="*/ 42862 h 428625"/>
                <a:gd name="connsiteX11" fmla="*/ 1557338 w 1635919"/>
                <a:gd name="connsiteY11" fmla="*/ 66675 h 428625"/>
                <a:gd name="connsiteX12" fmla="*/ 1600200 w 1635919"/>
                <a:gd name="connsiteY12" fmla="*/ 90487 h 428625"/>
                <a:gd name="connsiteX13" fmla="*/ 1621632 w 1635919"/>
                <a:gd name="connsiteY13" fmla="*/ 104775 h 428625"/>
                <a:gd name="connsiteX14" fmla="*/ 1633538 w 1635919"/>
                <a:gd name="connsiteY14" fmla="*/ 119062 h 428625"/>
                <a:gd name="connsiteX15" fmla="*/ 1635919 w 1635919"/>
                <a:gd name="connsiteY15" fmla="*/ 135731 h 428625"/>
                <a:gd name="connsiteX16" fmla="*/ 1635919 w 1635919"/>
                <a:gd name="connsiteY16" fmla="*/ 159543 h 428625"/>
                <a:gd name="connsiteX17" fmla="*/ 1624013 w 1635919"/>
                <a:gd name="connsiteY17" fmla="*/ 178593 h 428625"/>
                <a:gd name="connsiteX18" fmla="*/ 1600200 w 1635919"/>
                <a:gd name="connsiteY18" fmla="*/ 200025 h 428625"/>
                <a:gd name="connsiteX19" fmla="*/ 1559719 w 1635919"/>
                <a:gd name="connsiteY19" fmla="*/ 221456 h 428625"/>
                <a:gd name="connsiteX20" fmla="*/ 1469232 w 1635919"/>
                <a:gd name="connsiteY20" fmla="*/ 238125 h 428625"/>
                <a:gd name="connsiteX21" fmla="*/ 1290638 w 1635919"/>
                <a:gd name="connsiteY21" fmla="*/ 269081 h 428625"/>
                <a:gd name="connsiteX22" fmla="*/ 1076325 w 1635919"/>
                <a:gd name="connsiteY22" fmla="*/ 307181 h 428625"/>
                <a:gd name="connsiteX23" fmla="*/ 773907 w 1635919"/>
                <a:gd name="connsiteY23" fmla="*/ 359568 h 428625"/>
                <a:gd name="connsiteX24" fmla="*/ 611982 w 1635919"/>
                <a:gd name="connsiteY24" fmla="*/ 383381 h 428625"/>
                <a:gd name="connsiteX25" fmla="*/ 511969 w 1635919"/>
                <a:gd name="connsiteY25" fmla="*/ 400050 h 428625"/>
                <a:gd name="connsiteX26" fmla="*/ 345282 w 1635919"/>
                <a:gd name="connsiteY26" fmla="*/ 428625 h 428625"/>
                <a:gd name="connsiteX27" fmla="*/ 309563 w 1635919"/>
                <a:gd name="connsiteY27" fmla="*/ 428625 h 428625"/>
                <a:gd name="connsiteX28" fmla="*/ 276225 w 1635919"/>
                <a:gd name="connsiteY28" fmla="*/ 423862 h 428625"/>
                <a:gd name="connsiteX29" fmla="*/ 242888 w 1635919"/>
                <a:gd name="connsiteY29" fmla="*/ 414337 h 428625"/>
                <a:gd name="connsiteX30" fmla="*/ 211932 w 1635919"/>
                <a:gd name="connsiteY30" fmla="*/ 400050 h 428625"/>
                <a:gd name="connsiteX31" fmla="*/ 183357 w 1635919"/>
                <a:gd name="connsiteY31" fmla="*/ 381000 h 428625"/>
                <a:gd name="connsiteX32" fmla="*/ 154782 w 1635919"/>
                <a:gd name="connsiteY32" fmla="*/ 357187 h 428625"/>
                <a:gd name="connsiteX33" fmla="*/ 123825 w 1635919"/>
                <a:gd name="connsiteY33" fmla="*/ 328612 h 428625"/>
                <a:gd name="connsiteX34" fmla="*/ 69057 w 1635919"/>
                <a:gd name="connsiteY34" fmla="*/ 254793 h 428625"/>
                <a:gd name="connsiteX35" fmla="*/ 30957 w 1635919"/>
                <a:gd name="connsiteY35" fmla="*/ 190500 h 428625"/>
                <a:gd name="connsiteX36" fmla="*/ 7144 w 1635919"/>
                <a:gd name="connsiteY36" fmla="*/ 142875 h 428625"/>
                <a:gd name="connsiteX37" fmla="*/ 0 w 1635919"/>
                <a:gd name="connsiteY37" fmla="*/ 119062 h 428625"/>
                <a:gd name="connsiteX38" fmla="*/ 2382 w 1635919"/>
                <a:gd name="connsiteY38" fmla="*/ 107156 h 428625"/>
                <a:gd name="connsiteX39" fmla="*/ 11907 w 1635919"/>
                <a:gd name="connsiteY39" fmla="*/ 100012 h 428625"/>
                <a:gd name="connsiteX40" fmla="*/ 23813 w 1635919"/>
                <a:gd name="connsiteY40" fmla="*/ 100012 h 428625"/>
                <a:gd name="connsiteX41" fmla="*/ 45244 w 1635919"/>
                <a:gd name="connsiteY41" fmla="*/ 104775 h 428625"/>
                <a:gd name="connsiteX42" fmla="*/ 66675 w 1635919"/>
                <a:gd name="connsiteY42" fmla="*/ 116681 h 428625"/>
                <a:gd name="connsiteX43" fmla="*/ 100013 w 1635919"/>
                <a:gd name="connsiteY43" fmla="*/ 145256 h 428625"/>
                <a:gd name="connsiteX44" fmla="*/ 128588 w 1635919"/>
                <a:gd name="connsiteY44" fmla="*/ 169068 h 428625"/>
                <a:gd name="connsiteX45" fmla="*/ 164307 w 1635919"/>
                <a:gd name="connsiteY45" fmla="*/ 190500 h 428625"/>
                <a:gd name="connsiteX46" fmla="*/ 211932 w 1635919"/>
                <a:gd name="connsiteY46" fmla="*/ 209550 h 428625"/>
                <a:gd name="connsiteX47" fmla="*/ 264319 w 1635919"/>
                <a:gd name="connsiteY47" fmla="*/ 221456 h 428625"/>
                <a:gd name="connsiteX48" fmla="*/ 335757 w 1635919"/>
                <a:gd name="connsiteY48" fmla="*/ 221456 h 428625"/>
                <a:gd name="connsiteX49" fmla="*/ 531019 w 1635919"/>
                <a:gd name="connsiteY49" fmla="*/ 200025 h 428625"/>
                <a:gd name="connsiteX50" fmla="*/ 754857 w 1635919"/>
                <a:gd name="connsiteY50" fmla="*/ 1643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5919" h="428625">
                  <a:moveTo>
                    <a:pt x="754857" y="164306"/>
                  </a:moveTo>
                  <a:lnTo>
                    <a:pt x="933450" y="128587"/>
                  </a:lnTo>
                  <a:lnTo>
                    <a:pt x="1104900" y="90487"/>
                  </a:lnTo>
                  <a:lnTo>
                    <a:pt x="1147763" y="69056"/>
                  </a:lnTo>
                  <a:lnTo>
                    <a:pt x="1202532" y="42862"/>
                  </a:lnTo>
                  <a:lnTo>
                    <a:pt x="1281113" y="9525"/>
                  </a:lnTo>
                  <a:lnTo>
                    <a:pt x="1309688" y="0"/>
                  </a:lnTo>
                  <a:lnTo>
                    <a:pt x="1350169" y="0"/>
                  </a:lnTo>
                  <a:lnTo>
                    <a:pt x="1400175" y="7143"/>
                  </a:lnTo>
                  <a:lnTo>
                    <a:pt x="1450182" y="16668"/>
                  </a:lnTo>
                  <a:lnTo>
                    <a:pt x="1512094" y="42862"/>
                  </a:lnTo>
                  <a:lnTo>
                    <a:pt x="1557338" y="66675"/>
                  </a:lnTo>
                  <a:lnTo>
                    <a:pt x="1600200" y="90487"/>
                  </a:lnTo>
                  <a:lnTo>
                    <a:pt x="1621632" y="104775"/>
                  </a:lnTo>
                  <a:lnTo>
                    <a:pt x="1633538" y="119062"/>
                  </a:lnTo>
                  <a:lnTo>
                    <a:pt x="1635919" y="135731"/>
                  </a:lnTo>
                  <a:lnTo>
                    <a:pt x="1635919" y="159543"/>
                  </a:lnTo>
                  <a:lnTo>
                    <a:pt x="1624013" y="178593"/>
                  </a:lnTo>
                  <a:lnTo>
                    <a:pt x="1600200" y="200025"/>
                  </a:lnTo>
                  <a:lnTo>
                    <a:pt x="1559719" y="221456"/>
                  </a:lnTo>
                  <a:lnTo>
                    <a:pt x="1469232" y="238125"/>
                  </a:lnTo>
                  <a:lnTo>
                    <a:pt x="1290638" y="269081"/>
                  </a:lnTo>
                  <a:lnTo>
                    <a:pt x="1076325" y="307181"/>
                  </a:lnTo>
                  <a:lnTo>
                    <a:pt x="773907" y="359568"/>
                  </a:lnTo>
                  <a:lnTo>
                    <a:pt x="611982" y="383381"/>
                  </a:lnTo>
                  <a:lnTo>
                    <a:pt x="511969" y="400050"/>
                  </a:lnTo>
                  <a:lnTo>
                    <a:pt x="345282" y="428625"/>
                  </a:lnTo>
                  <a:lnTo>
                    <a:pt x="309563" y="428625"/>
                  </a:lnTo>
                  <a:lnTo>
                    <a:pt x="276225" y="423862"/>
                  </a:lnTo>
                  <a:lnTo>
                    <a:pt x="242888" y="414337"/>
                  </a:lnTo>
                  <a:lnTo>
                    <a:pt x="211932" y="400050"/>
                  </a:lnTo>
                  <a:lnTo>
                    <a:pt x="183357" y="381000"/>
                  </a:lnTo>
                  <a:lnTo>
                    <a:pt x="154782" y="357187"/>
                  </a:lnTo>
                  <a:lnTo>
                    <a:pt x="123825" y="328612"/>
                  </a:lnTo>
                  <a:lnTo>
                    <a:pt x="69057" y="254793"/>
                  </a:lnTo>
                  <a:lnTo>
                    <a:pt x="30957" y="190500"/>
                  </a:lnTo>
                  <a:lnTo>
                    <a:pt x="7144" y="142875"/>
                  </a:lnTo>
                  <a:lnTo>
                    <a:pt x="0" y="119062"/>
                  </a:lnTo>
                  <a:lnTo>
                    <a:pt x="2382" y="107156"/>
                  </a:lnTo>
                  <a:lnTo>
                    <a:pt x="11907" y="100012"/>
                  </a:lnTo>
                  <a:lnTo>
                    <a:pt x="23813" y="100012"/>
                  </a:lnTo>
                  <a:lnTo>
                    <a:pt x="45244" y="104775"/>
                  </a:lnTo>
                  <a:lnTo>
                    <a:pt x="66675" y="116681"/>
                  </a:lnTo>
                  <a:lnTo>
                    <a:pt x="100013" y="145256"/>
                  </a:lnTo>
                  <a:lnTo>
                    <a:pt x="128588" y="169068"/>
                  </a:lnTo>
                  <a:lnTo>
                    <a:pt x="164307" y="190500"/>
                  </a:lnTo>
                  <a:lnTo>
                    <a:pt x="211932" y="209550"/>
                  </a:lnTo>
                  <a:lnTo>
                    <a:pt x="264319" y="221456"/>
                  </a:lnTo>
                  <a:lnTo>
                    <a:pt x="335757" y="221456"/>
                  </a:lnTo>
                  <a:lnTo>
                    <a:pt x="531019" y="200025"/>
                  </a:lnTo>
                  <a:lnTo>
                    <a:pt x="754857" y="164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04">
              <a:extLst>
                <a:ext uri="{FF2B5EF4-FFF2-40B4-BE49-F238E27FC236}">
                  <a16:creationId xmlns:a16="http://schemas.microsoft.com/office/drawing/2014/main" id="{B491CC79-2E5A-4EE4-9101-D38E136DAE9A}"/>
                </a:ext>
              </a:extLst>
            </p:cNvPr>
            <p:cNvSpPr/>
            <p:nvPr/>
          </p:nvSpPr>
          <p:spPr>
            <a:xfrm rot="16200000">
              <a:off x="2465387" y="3470276"/>
              <a:ext cx="2284413" cy="449262"/>
            </a:xfrm>
            <a:custGeom>
              <a:avLst/>
              <a:gdLst>
                <a:gd name="connsiteX0" fmla="*/ 966787 w 2283619"/>
                <a:gd name="connsiteY0" fmla="*/ 197644 h 450057"/>
                <a:gd name="connsiteX1" fmla="*/ 573881 w 2283619"/>
                <a:gd name="connsiteY1" fmla="*/ 197644 h 450057"/>
                <a:gd name="connsiteX2" fmla="*/ 0 w 2283619"/>
                <a:gd name="connsiteY2" fmla="*/ 200025 h 450057"/>
                <a:gd name="connsiteX3" fmla="*/ 78581 w 2283619"/>
                <a:gd name="connsiteY3" fmla="*/ 400050 h 450057"/>
                <a:gd name="connsiteX4" fmla="*/ 290512 w 2283619"/>
                <a:gd name="connsiteY4" fmla="*/ 407194 h 450057"/>
                <a:gd name="connsiteX5" fmla="*/ 528637 w 2283619"/>
                <a:gd name="connsiteY5" fmla="*/ 416719 h 450057"/>
                <a:gd name="connsiteX6" fmla="*/ 816769 w 2283619"/>
                <a:gd name="connsiteY6" fmla="*/ 428625 h 450057"/>
                <a:gd name="connsiteX7" fmla="*/ 1154906 w 2283619"/>
                <a:gd name="connsiteY7" fmla="*/ 442913 h 450057"/>
                <a:gd name="connsiteX8" fmla="*/ 1223962 w 2283619"/>
                <a:gd name="connsiteY8" fmla="*/ 442913 h 450057"/>
                <a:gd name="connsiteX9" fmla="*/ 1497806 w 2283619"/>
                <a:gd name="connsiteY9" fmla="*/ 442913 h 450057"/>
                <a:gd name="connsiteX10" fmla="*/ 1819275 w 2283619"/>
                <a:gd name="connsiteY10" fmla="*/ 445294 h 450057"/>
                <a:gd name="connsiteX11" fmla="*/ 1859756 w 2283619"/>
                <a:gd name="connsiteY11" fmla="*/ 450057 h 450057"/>
                <a:gd name="connsiteX12" fmla="*/ 1895475 w 2283619"/>
                <a:gd name="connsiteY12" fmla="*/ 450057 h 450057"/>
                <a:gd name="connsiteX13" fmla="*/ 1943100 w 2283619"/>
                <a:gd name="connsiteY13" fmla="*/ 445294 h 450057"/>
                <a:gd name="connsiteX14" fmla="*/ 1974056 w 2283619"/>
                <a:gd name="connsiteY14" fmla="*/ 433388 h 450057"/>
                <a:gd name="connsiteX15" fmla="*/ 1993106 w 2283619"/>
                <a:gd name="connsiteY15" fmla="*/ 419100 h 450057"/>
                <a:gd name="connsiteX16" fmla="*/ 2012156 w 2283619"/>
                <a:gd name="connsiteY16" fmla="*/ 388144 h 450057"/>
                <a:gd name="connsiteX17" fmla="*/ 2040731 w 2283619"/>
                <a:gd name="connsiteY17" fmla="*/ 350044 h 450057"/>
                <a:gd name="connsiteX18" fmla="*/ 2074069 w 2283619"/>
                <a:gd name="connsiteY18" fmla="*/ 309563 h 450057"/>
                <a:gd name="connsiteX19" fmla="*/ 2109787 w 2283619"/>
                <a:gd name="connsiteY19" fmla="*/ 276225 h 450057"/>
                <a:gd name="connsiteX20" fmla="*/ 2147887 w 2283619"/>
                <a:gd name="connsiteY20" fmla="*/ 245269 h 450057"/>
                <a:gd name="connsiteX21" fmla="*/ 2185987 w 2283619"/>
                <a:gd name="connsiteY21" fmla="*/ 221457 h 450057"/>
                <a:gd name="connsiteX22" fmla="*/ 2216944 w 2283619"/>
                <a:gd name="connsiteY22" fmla="*/ 204788 h 450057"/>
                <a:gd name="connsiteX23" fmla="*/ 2283619 w 2283619"/>
                <a:gd name="connsiteY23" fmla="*/ 183357 h 450057"/>
                <a:gd name="connsiteX24" fmla="*/ 2252662 w 2283619"/>
                <a:gd name="connsiteY24" fmla="*/ 0 h 450057"/>
                <a:gd name="connsiteX25" fmla="*/ 2171700 w 2283619"/>
                <a:gd name="connsiteY25" fmla="*/ 45244 h 450057"/>
                <a:gd name="connsiteX26" fmla="*/ 2038350 w 2283619"/>
                <a:gd name="connsiteY26" fmla="*/ 114300 h 450057"/>
                <a:gd name="connsiteX27" fmla="*/ 1938337 w 2283619"/>
                <a:gd name="connsiteY27" fmla="*/ 154782 h 450057"/>
                <a:gd name="connsiteX28" fmla="*/ 1838325 w 2283619"/>
                <a:gd name="connsiteY28" fmla="*/ 169069 h 450057"/>
                <a:gd name="connsiteX29" fmla="*/ 1609725 w 2283619"/>
                <a:gd name="connsiteY29" fmla="*/ 183357 h 450057"/>
                <a:gd name="connsiteX30" fmla="*/ 1321594 w 2283619"/>
                <a:gd name="connsiteY30" fmla="*/ 200025 h 450057"/>
                <a:gd name="connsiteX31" fmla="*/ 966787 w 2283619"/>
                <a:gd name="connsiteY31" fmla="*/ 197644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83619" h="450057">
                  <a:moveTo>
                    <a:pt x="966787" y="197644"/>
                  </a:moveTo>
                  <a:lnTo>
                    <a:pt x="573881" y="197644"/>
                  </a:lnTo>
                  <a:lnTo>
                    <a:pt x="0" y="200025"/>
                  </a:lnTo>
                  <a:lnTo>
                    <a:pt x="78581" y="400050"/>
                  </a:lnTo>
                  <a:lnTo>
                    <a:pt x="290512" y="407194"/>
                  </a:lnTo>
                  <a:lnTo>
                    <a:pt x="528637" y="416719"/>
                  </a:lnTo>
                  <a:lnTo>
                    <a:pt x="816769" y="428625"/>
                  </a:lnTo>
                  <a:lnTo>
                    <a:pt x="1154906" y="442913"/>
                  </a:lnTo>
                  <a:lnTo>
                    <a:pt x="1223962" y="442913"/>
                  </a:lnTo>
                  <a:lnTo>
                    <a:pt x="1497806" y="442913"/>
                  </a:lnTo>
                  <a:lnTo>
                    <a:pt x="1819275" y="445294"/>
                  </a:lnTo>
                  <a:lnTo>
                    <a:pt x="1859756" y="450057"/>
                  </a:lnTo>
                  <a:lnTo>
                    <a:pt x="1895475" y="450057"/>
                  </a:lnTo>
                  <a:lnTo>
                    <a:pt x="1943100" y="445294"/>
                  </a:lnTo>
                  <a:lnTo>
                    <a:pt x="1974056" y="433388"/>
                  </a:lnTo>
                  <a:lnTo>
                    <a:pt x="1993106" y="419100"/>
                  </a:lnTo>
                  <a:lnTo>
                    <a:pt x="2012156" y="388144"/>
                  </a:lnTo>
                  <a:lnTo>
                    <a:pt x="2040731" y="350044"/>
                  </a:lnTo>
                  <a:lnTo>
                    <a:pt x="2074069" y="309563"/>
                  </a:lnTo>
                  <a:lnTo>
                    <a:pt x="2109787" y="276225"/>
                  </a:lnTo>
                  <a:lnTo>
                    <a:pt x="2147887" y="245269"/>
                  </a:lnTo>
                  <a:lnTo>
                    <a:pt x="2185987" y="221457"/>
                  </a:lnTo>
                  <a:lnTo>
                    <a:pt x="2216944" y="204788"/>
                  </a:lnTo>
                  <a:lnTo>
                    <a:pt x="2283619" y="183357"/>
                  </a:lnTo>
                  <a:lnTo>
                    <a:pt x="2252662" y="0"/>
                  </a:lnTo>
                  <a:lnTo>
                    <a:pt x="2171700" y="45244"/>
                  </a:lnTo>
                  <a:lnTo>
                    <a:pt x="2038350" y="114300"/>
                  </a:lnTo>
                  <a:lnTo>
                    <a:pt x="1938337" y="154782"/>
                  </a:lnTo>
                  <a:lnTo>
                    <a:pt x="1838325" y="169069"/>
                  </a:lnTo>
                  <a:lnTo>
                    <a:pt x="1609725" y="183357"/>
                  </a:lnTo>
                  <a:lnTo>
                    <a:pt x="1321594" y="200025"/>
                  </a:lnTo>
                  <a:lnTo>
                    <a:pt x="966787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0">
              <a:extLst>
                <a:ext uri="{FF2B5EF4-FFF2-40B4-BE49-F238E27FC236}">
                  <a16:creationId xmlns:a16="http://schemas.microsoft.com/office/drawing/2014/main" id="{4702FD73-B199-4C0F-9819-10A42D05B0C3}"/>
                </a:ext>
              </a:extLst>
            </p:cNvPr>
            <p:cNvSpPr/>
            <p:nvPr/>
          </p:nvSpPr>
          <p:spPr>
            <a:xfrm>
              <a:off x="2693988" y="3362325"/>
              <a:ext cx="1554162" cy="465138"/>
            </a:xfrm>
            <a:custGeom>
              <a:avLst/>
              <a:gdLst>
                <a:gd name="connsiteX0" fmla="*/ 678656 w 1554956"/>
                <a:gd name="connsiteY0" fmla="*/ 178594 h 464344"/>
                <a:gd name="connsiteX1" fmla="*/ 909637 w 1554956"/>
                <a:gd name="connsiteY1" fmla="*/ 126206 h 464344"/>
                <a:gd name="connsiteX2" fmla="*/ 1109662 w 1554956"/>
                <a:gd name="connsiteY2" fmla="*/ 66675 h 464344"/>
                <a:gd name="connsiteX3" fmla="*/ 1195387 w 1554956"/>
                <a:gd name="connsiteY3" fmla="*/ 50006 h 464344"/>
                <a:gd name="connsiteX4" fmla="*/ 1247775 w 1554956"/>
                <a:gd name="connsiteY4" fmla="*/ 38100 h 464344"/>
                <a:gd name="connsiteX5" fmla="*/ 1283494 w 1554956"/>
                <a:gd name="connsiteY5" fmla="*/ 21431 h 464344"/>
                <a:gd name="connsiteX6" fmla="*/ 1309687 w 1554956"/>
                <a:gd name="connsiteY6" fmla="*/ 7144 h 464344"/>
                <a:gd name="connsiteX7" fmla="*/ 1335881 w 1554956"/>
                <a:gd name="connsiteY7" fmla="*/ 0 h 464344"/>
                <a:gd name="connsiteX8" fmla="*/ 1350169 w 1554956"/>
                <a:gd name="connsiteY8" fmla="*/ 0 h 464344"/>
                <a:gd name="connsiteX9" fmla="*/ 1376362 w 1554956"/>
                <a:gd name="connsiteY9" fmla="*/ 0 h 464344"/>
                <a:gd name="connsiteX10" fmla="*/ 1438275 w 1554956"/>
                <a:gd name="connsiteY10" fmla="*/ 14288 h 464344"/>
                <a:gd name="connsiteX11" fmla="*/ 1471612 w 1554956"/>
                <a:gd name="connsiteY11" fmla="*/ 21431 h 464344"/>
                <a:gd name="connsiteX12" fmla="*/ 1493044 w 1554956"/>
                <a:gd name="connsiteY12" fmla="*/ 28575 h 464344"/>
                <a:gd name="connsiteX13" fmla="*/ 1519237 w 1554956"/>
                <a:gd name="connsiteY13" fmla="*/ 47625 h 464344"/>
                <a:gd name="connsiteX14" fmla="*/ 1535906 w 1554956"/>
                <a:gd name="connsiteY14" fmla="*/ 64294 h 464344"/>
                <a:gd name="connsiteX15" fmla="*/ 1550194 w 1554956"/>
                <a:gd name="connsiteY15" fmla="*/ 85725 h 464344"/>
                <a:gd name="connsiteX16" fmla="*/ 1554956 w 1554956"/>
                <a:gd name="connsiteY16" fmla="*/ 102394 h 464344"/>
                <a:gd name="connsiteX17" fmla="*/ 1554956 w 1554956"/>
                <a:gd name="connsiteY17" fmla="*/ 121444 h 464344"/>
                <a:gd name="connsiteX18" fmla="*/ 1545431 w 1554956"/>
                <a:gd name="connsiteY18" fmla="*/ 145256 h 464344"/>
                <a:gd name="connsiteX19" fmla="*/ 1521619 w 1554956"/>
                <a:gd name="connsiteY19" fmla="*/ 164306 h 464344"/>
                <a:gd name="connsiteX20" fmla="*/ 1485900 w 1554956"/>
                <a:gd name="connsiteY20" fmla="*/ 180975 h 464344"/>
                <a:gd name="connsiteX21" fmla="*/ 1433512 w 1554956"/>
                <a:gd name="connsiteY21" fmla="*/ 195263 h 464344"/>
                <a:gd name="connsiteX22" fmla="*/ 1309687 w 1554956"/>
                <a:gd name="connsiteY22" fmla="*/ 221456 h 464344"/>
                <a:gd name="connsiteX23" fmla="*/ 1107281 w 1554956"/>
                <a:gd name="connsiteY23" fmla="*/ 273844 h 464344"/>
                <a:gd name="connsiteX24" fmla="*/ 897731 w 1554956"/>
                <a:gd name="connsiteY24" fmla="*/ 328613 h 464344"/>
                <a:gd name="connsiteX25" fmla="*/ 735806 w 1554956"/>
                <a:gd name="connsiteY25" fmla="*/ 371475 h 464344"/>
                <a:gd name="connsiteX26" fmla="*/ 538162 w 1554956"/>
                <a:gd name="connsiteY26" fmla="*/ 421481 h 464344"/>
                <a:gd name="connsiteX27" fmla="*/ 409575 w 1554956"/>
                <a:gd name="connsiteY27" fmla="*/ 447675 h 464344"/>
                <a:gd name="connsiteX28" fmla="*/ 321469 w 1554956"/>
                <a:gd name="connsiteY28" fmla="*/ 461963 h 464344"/>
                <a:gd name="connsiteX29" fmla="*/ 309562 w 1554956"/>
                <a:gd name="connsiteY29" fmla="*/ 464344 h 464344"/>
                <a:gd name="connsiteX30" fmla="*/ 288131 w 1554956"/>
                <a:gd name="connsiteY30" fmla="*/ 459581 h 464344"/>
                <a:gd name="connsiteX31" fmla="*/ 238125 w 1554956"/>
                <a:gd name="connsiteY31" fmla="*/ 435769 h 464344"/>
                <a:gd name="connsiteX32" fmla="*/ 202406 w 1554956"/>
                <a:gd name="connsiteY32" fmla="*/ 411956 h 464344"/>
                <a:gd name="connsiteX33" fmla="*/ 152400 w 1554956"/>
                <a:gd name="connsiteY33" fmla="*/ 371475 h 464344"/>
                <a:gd name="connsiteX34" fmla="*/ 100012 w 1554956"/>
                <a:gd name="connsiteY34" fmla="*/ 319088 h 464344"/>
                <a:gd name="connsiteX35" fmla="*/ 50006 w 1554956"/>
                <a:gd name="connsiteY35" fmla="*/ 261938 h 464344"/>
                <a:gd name="connsiteX36" fmla="*/ 21431 w 1554956"/>
                <a:gd name="connsiteY36" fmla="*/ 230981 h 464344"/>
                <a:gd name="connsiteX37" fmla="*/ 9525 w 1554956"/>
                <a:gd name="connsiteY37" fmla="*/ 207169 h 464344"/>
                <a:gd name="connsiteX38" fmla="*/ 2381 w 1554956"/>
                <a:gd name="connsiteY38" fmla="*/ 178594 h 464344"/>
                <a:gd name="connsiteX39" fmla="*/ 0 w 1554956"/>
                <a:gd name="connsiteY39" fmla="*/ 159544 h 464344"/>
                <a:gd name="connsiteX40" fmla="*/ 9525 w 1554956"/>
                <a:gd name="connsiteY40" fmla="*/ 145256 h 464344"/>
                <a:gd name="connsiteX41" fmla="*/ 19050 w 1554956"/>
                <a:gd name="connsiteY41" fmla="*/ 140494 h 464344"/>
                <a:gd name="connsiteX42" fmla="*/ 30956 w 1554956"/>
                <a:gd name="connsiteY42" fmla="*/ 140494 h 464344"/>
                <a:gd name="connsiteX43" fmla="*/ 59531 w 1554956"/>
                <a:gd name="connsiteY43" fmla="*/ 152400 h 464344"/>
                <a:gd name="connsiteX44" fmla="*/ 102394 w 1554956"/>
                <a:gd name="connsiteY44" fmla="*/ 180975 h 464344"/>
                <a:gd name="connsiteX45" fmla="*/ 145256 w 1554956"/>
                <a:gd name="connsiteY45" fmla="*/ 207169 h 464344"/>
                <a:gd name="connsiteX46" fmla="*/ 197644 w 1554956"/>
                <a:gd name="connsiteY46" fmla="*/ 228600 h 464344"/>
                <a:gd name="connsiteX47" fmla="*/ 238125 w 1554956"/>
                <a:gd name="connsiteY47" fmla="*/ 240506 h 464344"/>
                <a:gd name="connsiteX48" fmla="*/ 280987 w 1554956"/>
                <a:gd name="connsiteY48" fmla="*/ 245269 h 464344"/>
                <a:gd name="connsiteX49" fmla="*/ 335756 w 1554956"/>
                <a:gd name="connsiteY49" fmla="*/ 240506 h 464344"/>
                <a:gd name="connsiteX50" fmla="*/ 678656 w 1554956"/>
                <a:gd name="connsiteY50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54956" h="464344">
                  <a:moveTo>
                    <a:pt x="678656" y="178594"/>
                  </a:moveTo>
                  <a:lnTo>
                    <a:pt x="909637" y="126206"/>
                  </a:lnTo>
                  <a:lnTo>
                    <a:pt x="1109662" y="66675"/>
                  </a:lnTo>
                  <a:lnTo>
                    <a:pt x="1195387" y="50006"/>
                  </a:lnTo>
                  <a:lnTo>
                    <a:pt x="1247775" y="38100"/>
                  </a:lnTo>
                  <a:lnTo>
                    <a:pt x="1283494" y="21431"/>
                  </a:lnTo>
                  <a:lnTo>
                    <a:pt x="1309687" y="7144"/>
                  </a:lnTo>
                  <a:lnTo>
                    <a:pt x="1335881" y="0"/>
                  </a:lnTo>
                  <a:lnTo>
                    <a:pt x="1350169" y="0"/>
                  </a:lnTo>
                  <a:lnTo>
                    <a:pt x="1376362" y="0"/>
                  </a:lnTo>
                  <a:lnTo>
                    <a:pt x="1438275" y="14288"/>
                  </a:lnTo>
                  <a:lnTo>
                    <a:pt x="1471612" y="21431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5906" y="64294"/>
                  </a:lnTo>
                  <a:lnTo>
                    <a:pt x="1550194" y="85725"/>
                  </a:lnTo>
                  <a:lnTo>
                    <a:pt x="1554956" y="102394"/>
                  </a:lnTo>
                  <a:lnTo>
                    <a:pt x="1554956" y="121444"/>
                  </a:lnTo>
                  <a:lnTo>
                    <a:pt x="1545431" y="145256"/>
                  </a:lnTo>
                  <a:lnTo>
                    <a:pt x="1521619" y="164306"/>
                  </a:lnTo>
                  <a:lnTo>
                    <a:pt x="1485900" y="180975"/>
                  </a:lnTo>
                  <a:lnTo>
                    <a:pt x="1433512" y="195263"/>
                  </a:lnTo>
                  <a:lnTo>
                    <a:pt x="1309687" y="221456"/>
                  </a:lnTo>
                  <a:lnTo>
                    <a:pt x="1107281" y="273844"/>
                  </a:lnTo>
                  <a:lnTo>
                    <a:pt x="897731" y="328613"/>
                  </a:lnTo>
                  <a:lnTo>
                    <a:pt x="735806" y="371475"/>
                  </a:lnTo>
                  <a:lnTo>
                    <a:pt x="538162" y="421481"/>
                  </a:lnTo>
                  <a:lnTo>
                    <a:pt x="409575" y="447675"/>
                  </a:lnTo>
                  <a:lnTo>
                    <a:pt x="321469" y="461963"/>
                  </a:lnTo>
                  <a:lnTo>
                    <a:pt x="309562" y="464344"/>
                  </a:lnTo>
                  <a:lnTo>
                    <a:pt x="288131" y="459581"/>
                  </a:lnTo>
                  <a:lnTo>
                    <a:pt x="238125" y="435769"/>
                  </a:lnTo>
                  <a:lnTo>
                    <a:pt x="202406" y="411956"/>
                  </a:lnTo>
                  <a:lnTo>
                    <a:pt x="152400" y="371475"/>
                  </a:lnTo>
                  <a:lnTo>
                    <a:pt x="100012" y="319088"/>
                  </a:lnTo>
                  <a:lnTo>
                    <a:pt x="50006" y="261938"/>
                  </a:lnTo>
                  <a:lnTo>
                    <a:pt x="21431" y="230981"/>
                  </a:lnTo>
                  <a:lnTo>
                    <a:pt x="9525" y="207169"/>
                  </a:lnTo>
                  <a:lnTo>
                    <a:pt x="2381" y="178594"/>
                  </a:lnTo>
                  <a:lnTo>
                    <a:pt x="0" y="159544"/>
                  </a:lnTo>
                  <a:lnTo>
                    <a:pt x="9525" y="145256"/>
                  </a:lnTo>
                  <a:lnTo>
                    <a:pt x="19050" y="140494"/>
                  </a:lnTo>
                  <a:lnTo>
                    <a:pt x="30956" y="140494"/>
                  </a:lnTo>
                  <a:lnTo>
                    <a:pt x="59531" y="152400"/>
                  </a:lnTo>
                  <a:lnTo>
                    <a:pt x="102394" y="180975"/>
                  </a:lnTo>
                  <a:lnTo>
                    <a:pt x="145256" y="207169"/>
                  </a:lnTo>
                  <a:lnTo>
                    <a:pt x="197644" y="228600"/>
                  </a:lnTo>
                  <a:lnTo>
                    <a:pt x="238125" y="240506"/>
                  </a:lnTo>
                  <a:lnTo>
                    <a:pt x="280987" y="245269"/>
                  </a:lnTo>
                  <a:lnTo>
                    <a:pt x="335756" y="240506"/>
                  </a:lnTo>
                  <a:lnTo>
                    <a:pt x="678656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1">
              <a:extLst>
                <a:ext uri="{FF2B5EF4-FFF2-40B4-BE49-F238E27FC236}">
                  <a16:creationId xmlns:a16="http://schemas.microsoft.com/office/drawing/2014/main" id="{4D32A63A-9165-4F9D-BFCD-4C87F641B70F}"/>
                </a:ext>
              </a:extLst>
            </p:cNvPr>
            <p:cNvSpPr/>
            <p:nvPr/>
          </p:nvSpPr>
          <p:spPr>
            <a:xfrm>
              <a:off x="2574925" y="4495800"/>
              <a:ext cx="1771650" cy="836613"/>
            </a:xfrm>
            <a:custGeom>
              <a:avLst/>
              <a:gdLst>
                <a:gd name="connsiteX0" fmla="*/ 1273969 w 1771650"/>
                <a:gd name="connsiteY0" fmla="*/ 314325 h 835819"/>
                <a:gd name="connsiteX1" fmla="*/ 1128713 w 1771650"/>
                <a:gd name="connsiteY1" fmla="*/ 392906 h 835819"/>
                <a:gd name="connsiteX2" fmla="*/ 978694 w 1771650"/>
                <a:gd name="connsiteY2" fmla="*/ 476250 h 835819"/>
                <a:gd name="connsiteX3" fmla="*/ 873919 w 1771650"/>
                <a:gd name="connsiteY3" fmla="*/ 542925 h 835819"/>
                <a:gd name="connsiteX4" fmla="*/ 726282 w 1771650"/>
                <a:gd name="connsiteY4" fmla="*/ 633413 h 835819"/>
                <a:gd name="connsiteX5" fmla="*/ 585788 w 1771650"/>
                <a:gd name="connsiteY5" fmla="*/ 726281 h 835819"/>
                <a:gd name="connsiteX6" fmla="*/ 547688 w 1771650"/>
                <a:gd name="connsiteY6" fmla="*/ 754856 h 835819"/>
                <a:gd name="connsiteX7" fmla="*/ 521494 w 1771650"/>
                <a:gd name="connsiteY7" fmla="*/ 778669 h 835819"/>
                <a:gd name="connsiteX8" fmla="*/ 500063 w 1771650"/>
                <a:gd name="connsiteY8" fmla="*/ 797719 h 835819"/>
                <a:gd name="connsiteX9" fmla="*/ 471488 w 1771650"/>
                <a:gd name="connsiteY9" fmla="*/ 816769 h 835819"/>
                <a:gd name="connsiteX10" fmla="*/ 452438 w 1771650"/>
                <a:gd name="connsiteY10" fmla="*/ 826294 h 835819"/>
                <a:gd name="connsiteX11" fmla="*/ 426244 w 1771650"/>
                <a:gd name="connsiteY11" fmla="*/ 833438 h 835819"/>
                <a:gd name="connsiteX12" fmla="*/ 395288 w 1771650"/>
                <a:gd name="connsiteY12" fmla="*/ 835819 h 835819"/>
                <a:gd name="connsiteX13" fmla="*/ 364332 w 1771650"/>
                <a:gd name="connsiteY13" fmla="*/ 831056 h 835819"/>
                <a:gd name="connsiteX14" fmla="*/ 328613 w 1771650"/>
                <a:gd name="connsiteY14" fmla="*/ 821531 h 835819"/>
                <a:gd name="connsiteX15" fmla="*/ 326232 w 1771650"/>
                <a:gd name="connsiteY15" fmla="*/ 821531 h 835819"/>
                <a:gd name="connsiteX16" fmla="*/ 273844 w 1771650"/>
                <a:gd name="connsiteY16" fmla="*/ 795338 h 835819"/>
                <a:gd name="connsiteX17" fmla="*/ 200025 w 1771650"/>
                <a:gd name="connsiteY17" fmla="*/ 742950 h 835819"/>
                <a:gd name="connsiteX18" fmla="*/ 126207 w 1771650"/>
                <a:gd name="connsiteY18" fmla="*/ 688181 h 835819"/>
                <a:gd name="connsiteX19" fmla="*/ 73819 w 1771650"/>
                <a:gd name="connsiteY19" fmla="*/ 640556 h 835819"/>
                <a:gd name="connsiteX20" fmla="*/ 52388 w 1771650"/>
                <a:gd name="connsiteY20" fmla="*/ 616744 h 835819"/>
                <a:gd name="connsiteX21" fmla="*/ 33338 w 1771650"/>
                <a:gd name="connsiteY21" fmla="*/ 585788 h 835819"/>
                <a:gd name="connsiteX22" fmla="*/ 14288 w 1771650"/>
                <a:gd name="connsiteY22" fmla="*/ 550069 h 835819"/>
                <a:gd name="connsiteX23" fmla="*/ 2382 w 1771650"/>
                <a:gd name="connsiteY23" fmla="*/ 511969 h 835819"/>
                <a:gd name="connsiteX24" fmla="*/ 0 w 1771650"/>
                <a:gd name="connsiteY24" fmla="*/ 478631 h 835819"/>
                <a:gd name="connsiteX25" fmla="*/ 4763 w 1771650"/>
                <a:gd name="connsiteY25" fmla="*/ 461963 h 835819"/>
                <a:gd name="connsiteX26" fmla="*/ 14288 w 1771650"/>
                <a:gd name="connsiteY26" fmla="*/ 450056 h 835819"/>
                <a:gd name="connsiteX27" fmla="*/ 30957 w 1771650"/>
                <a:gd name="connsiteY27" fmla="*/ 442913 h 835819"/>
                <a:gd name="connsiteX28" fmla="*/ 61913 w 1771650"/>
                <a:gd name="connsiteY28" fmla="*/ 445294 h 835819"/>
                <a:gd name="connsiteX29" fmla="*/ 66675 w 1771650"/>
                <a:gd name="connsiteY29" fmla="*/ 450056 h 835819"/>
                <a:gd name="connsiteX30" fmla="*/ 78582 w 1771650"/>
                <a:gd name="connsiteY30" fmla="*/ 473869 h 835819"/>
                <a:gd name="connsiteX31" fmla="*/ 100013 w 1771650"/>
                <a:gd name="connsiteY31" fmla="*/ 497681 h 835819"/>
                <a:gd name="connsiteX32" fmla="*/ 121444 w 1771650"/>
                <a:gd name="connsiteY32" fmla="*/ 511969 h 835819"/>
                <a:gd name="connsiteX33" fmla="*/ 140494 w 1771650"/>
                <a:gd name="connsiteY33" fmla="*/ 519113 h 835819"/>
                <a:gd name="connsiteX34" fmla="*/ 180975 w 1771650"/>
                <a:gd name="connsiteY34" fmla="*/ 531019 h 835819"/>
                <a:gd name="connsiteX35" fmla="*/ 228600 w 1771650"/>
                <a:gd name="connsiteY35" fmla="*/ 535781 h 835819"/>
                <a:gd name="connsiteX36" fmla="*/ 276225 w 1771650"/>
                <a:gd name="connsiteY36" fmla="*/ 535781 h 835819"/>
                <a:gd name="connsiteX37" fmla="*/ 378619 w 1771650"/>
                <a:gd name="connsiteY37" fmla="*/ 514350 h 835819"/>
                <a:gd name="connsiteX38" fmla="*/ 464344 w 1771650"/>
                <a:gd name="connsiteY38" fmla="*/ 492919 h 835819"/>
                <a:gd name="connsiteX39" fmla="*/ 690563 w 1771650"/>
                <a:gd name="connsiteY39" fmla="*/ 416719 h 835819"/>
                <a:gd name="connsiteX40" fmla="*/ 985838 w 1771650"/>
                <a:gd name="connsiteY40" fmla="*/ 297656 h 835819"/>
                <a:gd name="connsiteX41" fmla="*/ 1243013 w 1771650"/>
                <a:gd name="connsiteY41" fmla="*/ 185738 h 835819"/>
                <a:gd name="connsiteX42" fmla="*/ 1390650 w 1771650"/>
                <a:gd name="connsiteY42" fmla="*/ 128588 h 835819"/>
                <a:gd name="connsiteX43" fmla="*/ 1547813 w 1771650"/>
                <a:gd name="connsiteY43" fmla="*/ 66675 h 835819"/>
                <a:gd name="connsiteX44" fmla="*/ 1688307 w 1771650"/>
                <a:gd name="connsiteY44" fmla="*/ 11906 h 835819"/>
                <a:gd name="connsiteX45" fmla="*/ 1721644 w 1771650"/>
                <a:gd name="connsiteY45" fmla="*/ 0 h 835819"/>
                <a:gd name="connsiteX46" fmla="*/ 1745457 w 1771650"/>
                <a:gd name="connsiteY46" fmla="*/ 2381 h 835819"/>
                <a:gd name="connsiteX47" fmla="*/ 1759744 w 1771650"/>
                <a:gd name="connsiteY47" fmla="*/ 2381 h 835819"/>
                <a:gd name="connsiteX48" fmla="*/ 1769269 w 1771650"/>
                <a:gd name="connsiteY48" fmla="*/ 7144 h 835819"/>
                <a:gd name="connsiteX49" fmla="*/ 1771650 w 1771650"/>
                <a:gd name="connsiteY49" fmla="*/ 16669 h 835819"/>
                <a:gd name="connsiteX50" fmla="*/ 1766888 w 1771650"/>
                <a:gd name="connsiteY50" fmla="*/ 35719 h 835819"/>
                <a:gd name="connsiteX51" fmla="*/ 1747838 w 1771650"/>
                <a:gd name="connsiteY51" fmla="*/ 61913 h 835819"/>
                <a:gd name="connsiteX52" fmla="*/ 1633538 w 1771650"/>
                <a:gd name="connsiteY52" fmla="*/ 123825 h 835819"/>
                <a:gd name="connsiteX53" fmla="*/ 1524000 w 1771650"/>
                <a:gd name="connsiteY53" fmla="*/ 178594 h 835819"/>
                <a:gd name="connsiteX54" fmla="*/ 1383507 w 1771650"/>
                <a:gd name="connsiteY54" fmla="*/ 254794 h 835819"/>
                <a:gd name="connsiteX55" fmla="*/ 1273969 w 1771650"/>
                <a:gd name="connsiteY55" fmla="*/ 314325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71650" h="835819">
                  <a:moveTo>
                    <a:pt x="1273969" y="314325"/>
                  </a:moveTo>
                  <a:lnTo>
                    <a:pt x="1128713" y="392906"/>
                  </a:lnTo>
                  <a:lnTo>
                    <a:pt x="978694" y="476250"/>
                  </a:lnTo>
                  <a:lnTo>
                    <a:pt x="873919" y="542925"/>
                  </a:lnTo>
                  <a:lnTo>
                    <a:pt x="726282" y="633413"/>
                  </a:lnTo>
                  <a:lnTo>
                    <a:pt x="585788" y="726281"/>
                  </a:lnTo>
                  <a:lnTo>
                    <a:pt x="547688" y="754856"/>
                  </a:lnTo>
                  <a:lnTo>
                    <a:pt x="521494" y="778669"/>
                  </a:lnTo>
                  <a:lnTo>
                    <a:pt x="500063" y="797719"/>
                  </a:lnTo>
                  <a:lnTo>
                    <a:pt x="471488" y="816769"/>
                  </a:lnTo>
                  <a:lnTo>
                    <a:pt x="452438" y="826294"/>
                  </a:lnTo>
                  <a:lnTo>
                    <a:pt x="426244" y="833438"/>
                  </a:lnTo>
                  <a:lnTo>
                    <a:pt x="395288" y="835819"/>
                  </a:lnTo>
                  <a:lnTo>
                    <a:pt x="364332" y="831056"/>
                  </a:lnTo>
                  <a:lnTo>
                    <a:pt x="328613" y="821531"/>
                  </a:lnTo>
                  <a:lnTo>
                    <a:pt x="326232" y="821531"/>
                  </a:lnTo>
                  <a:lnTo>
                    <a:pt x="273844" y="795338"/>
                  </a:lnTo>
                  <a:lnTo>
                    <a:pt x="200025" y="742950"/>
                  </a:lnTo>
                  <a:lnTo>
                    <a:pt x="126207" y="688181"/>
                  </a:lnTo>
                  <a:lnTo>
                    <a:pt x="73819" y="640556"/>
                  </a:lnTo>
                  <a:lnTo>
                    <a:pt x="52388" y="616744"/>
                  </a:lnTo>
                  <a:lnTo>
                    <a:pt x="33338" y="585788"/>
                  </a:lnTo>
                  <a:lnTo>
                    <a:pt x="14288" y="550069"/>
                  </a:lnTo>
                  <a:lnTo>
                    <a:pt x="2382" y="511969"/>
                  </a:lnTo>
                  <a:lnTo>
                    <a:pt x="0" y="478631"/>
                  </a:lnTo>
                  <a:lnTo>
                    <a:pt x="4763" y="461963"/>
                  </a:lnTo>
                  <a:lnTo>
                    <a:pt x="14288" y="450056"/>
                  </a:lnTo>
                  <a:lnTo>
                    <a:pt x="30957" y="442913"/>
                  </a:lnTo>
                  <a:lnTo>
                    <a:pt x="61913" y="445294"/>
                  </a:lnTo>
                  <a:lnTo>
                    <a:pt x="66675" y="450056"/>
                  </a:lnTo>
                  <a:lnTo>
                    <a:pt x="78582" y="473869"/>
                  </a:lnTo>
                  <a:lnTo>
                    <a:pt x="100013" y="497681"/>
                  </a:lnTo>
                  <a:lnTo>
                    <a:pt x="121444" y="511969"/>
                  </a:lnTo>
                  <a:lnTo>
                    <a:pt x="140494" y="519113"/>
                  </a:lnTo>
                  <a:lnTo>
                    <a:pt x="180975" y="531019"/>
                  </a:lnTo>
                  <a:lnTo>
                    <a:pt x="228600" y="535781"/>
                  </a:lnTo>
                  <a:lnTo>
                    <a:pt x="276225" y="535781"/>
                  </a:lnTo>
                  <a:lnTo>
                    <a:pt x="378619" y="514350"/>
                  </a:lnTo>
                  <a:lnTo>
                    <a:pt x="464344" y="492919"/>
                  </a:lnTo>
                  <a:lnTo>
                    <a:pt x="690563" y="416719"/>
                  </a:lnTo>
                  <a:lnTo>
                    <a:pt x="985838" y="297656"/>
                  </a:lnTo>
                  <a:lnTo>
                    <a:pt x="1243013" y="185738"/>
                  </a:lnTo>
                  <a:lnTo>
                    <a:pt x="1390650" y="128588"/>
                  </a:lnTo>
                  <a:lnTo>
                    <a:pt x="1547813" y="66675"/>
                  </a:lnTo>
                  <a:lnTo>
                    <a:pt x="1688307" y="11906"/>
                  </a:lnTo>
                  <a:lnTo>
                    <a:pt x="1721644" y="0"/>
                  </a:lnTo>
                  <a:lnTo>
                    <a:pt x="1745457" y="2381"/>
                  </a:lnTo>
                  <a:lnTo>
                    <a:pt x="1759744" y="2381"/>
                  </a:lnTo>
                  <a:lnTo>
                    <a:pt x="1769269" y="7144"/>
                  </a:lnTo>
                  <a:lnTo>
                    <a:pt x="1771650" y="16669"/>
                  </a:lnTo>
                  <a:lnTo>
                    <a:pt x="1766888" y="35719"/>
                  </a:lnTo>
                  <a:lnTo>
                    <a:pt x="1747838" y="61913"/>
                  </a:lnTo>
                  <a:lnTo>
                    <a:pt x="1633538" y="123825"/>
                  </a:lnTo>
                  <a:lnTo>
                    <a:pt x="1524000" y="178594"/>
                  </a:lnTo>
                  <a:lnTo>
                    <a:pt x="1383507" y="254794"/>
                  </a:lnTo>
                  <a:lnTo>
                    <a:pt x="1273969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5">
              <a:extLst>
                <a:ext uri="{FF2B5EF4-FFF2-40B4-BE49-F238E27FC236}">
                  <a16:creationId xmlns:a16="http://schemas.microsoft.com/office/drawing/2014/main" id="{7D6F5165-0BE4-4CD8-8284-AC1A3C2FEAE6}"/>
                </a:ext>
              </a:extLst>
            </p:cNvPr>
            <p:cNvSpPr/>
            <p:nvPr/>
          </p:nvSpPr>
          <p:spPr>
            <a:xfrm rot="16200000">
              <a:off x="3825875" y="3352800"/>
              <a:ext cx="1414463" cy="328613"/>
            </a:xfrm>
            <a:custGeom>
              <a:avLst/>
              <a:gdLst>
                <a:gd name="connsiteX0" fmla="*/ 652463 w 1414463"/>
                <a:gd name="connsiteY0" fmla="*/ 326231 h 328612"/>
                <a:gd name="connsiteX1" fmla="*/ 514350 w 1414463"/>
                <a:gd name="connsiteY1" fmla="*/ 316706 h 328612"/>
                <a:gd name="connsiteX2" fmla="*/ 404813 w 1414463"/>
                <a:gd name="connsiteY2" fmla="*/ 302419 h 328612"/>
                <a:gd name="connsiteX3" fmla="*/ 247650 w 1414463"/>
                <a:gd name="connsiteY3" fmla="*/ 271462 h 328612"/>
                <a:gd name="connsiteX4" fmla="*/ 147638 w 1414463"/>
                <a:gd name="connsiteY4" fmla="*/ 245269 h 328612"/>
                <a:gd name="connsiteX5" fmla="*/ 76200 w 1414463"/>
                <a:gd name="connsiteY5" fmla="*/ 221456 h 328612"/>
                <a:gd name="connsiteX6" fmla="*/ 33338 w 1414463"/>
                <a:gd name="connsiteY6" fmla="*/ 202406 h 328612"/>
                <a:gd name="connsiteX7" fmla="*/ 19050 w 1414463"/>
                <a:gd name="connsiteY7" fmla="*/ 192881 h 328612"/>
                <a:gd name="connsiteX8" fmla="*/ 2381 w 1414463"/>
                <a:gd name="connsiteY8" fmla="*/ 173831 h 328612"/>
                <a:gd name="connsiteX9" fmla="*/ 0 w 1414463"/>
                <a:gd name="connsiteY9" fmla="*/ 159544 h 328612"/>
                <a:gd name="connsiteX10" fmla="*/ 2381 w 1414463"/>
                <a:gd name="connsiteY10" fmla="*/ 145256 h 328612"/>
                <a:gd name="connsiteX11" fmla="*/ 11906 w 1414463"/>
                <a:gd name="connsiteY11" fmla="*/ 130969 h 328612"/>
                <a:gd name="connsiteX12" fmla="*/ 33338 w 1414463"/>
                <a:gd name="connsiteY12" fmla="*/ 111919 h 328612"/>
                <a:gd name="connsiteX13" fmla="*/ 66675 w 1414463"/>
                <a:gd name="connsiteY13" fmla="*/ 85725 h 328612"/>
                <a:gd name="connsiteX14" fmla="*/ 100013 w 1414463"/>
                <a:gd name="connsiteY14" fmla="*/ 64294 h 328612"/>
                <a:gd name="connsiteX15" fmla="*/ 140494 w 1414463"/>
                <a:gd name="connsiteY15" fmla="*/ 45244 h 328612"/>
                <a:gd name="connsiteX16" fmla="*/ 192881 w 1414463"/>
                <a:gd name="connsiteY16" fmla="*/ 30956 h 328612"/>
                <a:gd name="connsiteX17" fmla="*/ 238125 w 1414463"/>
                <a:gd name="connsiteY17" fmla="*/ 23812 h 328612"/>
                <a:gd name="connsiteX18" fmla="*/ 283369 w 1414463"/>
                <a:gd name="connsiteY18" fmla="*/ 19050 h 328612"/>
                <a:gd name="connsiteX19" fmla="*/ 340519 w 1414463"/>
                <a:gd name="connsiteY19" fmla="*/ 19050 h 328612"/>
                <a:gd name="connsiteX20" fmla="*/ 411956 w 1414463"/>
                <a:gd name="connsiteY20" fmla="*/ 26194 h 328612"/>
                <a:gd name="connsiteX21" fmla="*/ 469106 w 1414463"/>
                <a:gd name="connsiteY21" fmla="*/ 35719 h 328612"/>
                <a:gd name="connsiteX22" fmla="*/ 545306 w 1414463"/>
                <a:gd name="connsiteY22" fmla="*/ 54769 h 328612"/>
                <a:gd name="connsiteX23" fmla="*/ 659606 w 1414463"/>
                <a:gd name="connsiteY23" fmla="*/ 83344 h 328612"/>
                <a:gd name="connsiteX24" fmla="*/ 745331 w 1414463"/>
                <a:gd name="connsiteY24" fmla="*/ 97631 h 328612"/>
                <a:gd name="connsiteX25" fmla="*/ 826294 w 1414463"/>
                <a:gd name="connsiteY25" fmla="*/ 107156 h 328612"/>
                <a:gd name="connsiteX26" fmla="*/ 945356 w 1414463"/>
                <a:gd name="connsiteY26" fmla="*/ 111919 h 328612"/>
                <a:gd name="connsiteX27" fmla="*/ 1042988 w 1414463"/>
                <a:gd name="connsiteY27" fmla="*/ 107156 h 328612"/>
                <a:gd name="connsiteX28" fmla="*/ 1121569 w 1414463"/>
                <a:gd name="connsiteY28" fmla="*/ 100012 h 328612"/>
                <a:gd name="connsiteX29" fmla="*/ 1188244 w 1414463"/>
                <a:gd name="connsiteY29" fmla="*/ 85725 h 328612"/>
                <a:gd name="connsiteX30" fmla="*/ 1266825 w 1414463"/>
                <a:gd name="connsiteY30" fmla="*/ 57150 h 328612"/>
                <a:gd name="connsiteX31" fmla="*/ 1357313 w 1414463"/>
                <a:gd name="connsiteY31" fmla="*/ 14287 h 328612"/>
                <a:gd name="connsiteX32" fmla="*/ 1393031 w 1414463"/>
                <a:gd name="connsiteY32" fmla="*/ 0 h 328612"/>
                <a:gd name="connsiteX33" fmla="*/ 1400175 w 1414463"/>
                <a:gd name="connsiteY33" fmla="*/ 0 h 328612"/>
                <a:gd name="connsiteX34" fmla="*/ 1407319 w 1414463"/>
                <a:gd name="connsiteY34" fmla="*/ 4762 h 328612"/>
                <a:gd name="connsiteX35" fmla="*/ 1412081 w 1414463"/>
                <a:gd name="connsiteY35" fmla="*/ 9525 h 328612"/>
                <a:gd name="connsiteX36" fmla="*/ 1414463 w 1414463"/>
                <a:gd name="connsiteY36" fmla="*/ 21431 h 328612"/>
                <a:gd name="connsiteX37" fmla="*/ 1409700 w 1414463"/>
                <a:gd name="connsiteY37" fmla="*/ 40481 h 328612"/>
                <a:gd name="connsiteX38" fmla="*/ 1383506 w 1414463"/>
                <a:gd name="connsiteY38" fmla="*/ 85725 h 328612"/>
                <a:gd name="connsiteX39" fmla="*/ 1343025 w 1414463"/>
                <a:gd name="connsiteY39" fmla="*/ 140494 h 328612"/>
                <a:gd name="connsiteX40" fmla="*/ 1288256 w 1414463"/>
                <a:gd name="connsiteY40" fmla="*/ 192881 h 328612"/>
                <a:gd name="connsiteX41" fmla="*/ 1214438 w 1414463"/>
                <a:gd name="connsiteY41" fmla="*/ 240506 h 328612"/>
                <a:gd name="connsiteX42" fmla="*/ 1135856 w 1414463"/>
                <a:gd name="connsiteY42" fmla="*/ 273844 h 328612"/>
                <a:gd name="connsiteX43" fmla="*/ 1016794 w 1414463"/>
                <a:gd name="connsiteY43" fmla="*/ 302419 h 328612"/>
                <a:gd name="connsiteX44" fmla="*/ 912019 w 1414463"/>
                <a:gd name="connsiteY44" fmla="*/ 323850 h 328612"/>
                <a:gd name="connsiteX45" fmla="*/ 835819 w 1414463"/>
                <a:gd name="connsiteY45" fmla="*/ 328612 h 328612"/>
                <a:gd name="connsiteX46" fmla="*/ 707231 w 1414463"/>
                <a:gd name="connsiteY46" fmla="*/ 328612 h 328612"/>
                <a:gd name="connsiteX47" fmla="*/ 652463 w 1414463"/>
                <a:gd name="connsiteY47" fmla="*/ 3262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14463" h="328612">
                  <a:moveTo>
                    <a:pt x="652463" y="326231"/>
                  </a:moveTo>
                  <a:lnTo>
                    <a:pt x="514350" y="316706"/>
                  </a:lnTo>
                  <a:lnTo>
                    <a:pt x="404813" y="302419"/>
                  </a:lnTo>
                  <a:lnTo>
                    <a:pt x="247650" y="271462"/>
                  </a:lnTo>
                  <a:lnTo>
                    <a:pt x="147638" y="245269"/>
                  </a:lnTo>
                  <a:lnTo>
                    <a:pt x="76200" y="221456"/>
                  </a:lnTo>
                  <a:lnTo>
                    <a:pt x="33338" y="202406"/>
                  </a:lnTo>
                  <a:lnTo>
                    <a:pt x="19050" y="192881"/>
                  </a:lnTo>
                  <a:lnTo>
                    <a:pt x="2381" y="173831"/>
                  </a:lnTo>
                  <a:lnTo>
                    <a:pt x="0" y="159544"/>
                  </a:lnTo>
                  <a:lnTo>
                    <a:pt x="2381" y="145256"/>
                  </a:lnTo>
                  <a:lnTo>
                    <a:pt x="11906" y="130969"/>
                  </a:lnTo>
                  <a:lnTo>
                    <a:pt x="33338" y="111919"/>
                  </a:lnTo>
                  <a:lnTo>
                    <a:pt x="66675" y="85725"/>
                  </a:lnTo>
                  <a:lnTo>
                    <a:pt x="100013" y="64294"/>
                  </a:lnTo>
                  <a:lnTo>
                    <a:pt x="140494" y="45244"/>
                  </a:lnTo>
                  <a:lnTo>
                    <a:pt x="192881" y="30956"/>
                  </a:lnTo>
                  <a:lnTo>
                    <a:pt x="238125" y="23812"/>
                  </a:lnTo>
                  <a:lnTo>
                    <a:pt x="283369" y="19050"/>
                  </a:lnTo>
                  <a:lnTo>
                    <a:pt x="340519" y="19050"/>
                  </a:lnTo>
                  <a:lnTo>
                    <a:pt x="411956" y="26194"/>
                  </a:lnTo>
                  <a:lnTo>
                    <a:pt x="469106" y="35719"/>
                  </a:lnTo>
                  <a:lnTo>
                    <a:pt x="545306" y="54769"/>
                  </a:lnTo>
                  <a:lnTo>
                    <a:pt x="659606" y="83344"/>
                  </a:lnTo>
                  <a:lnTo>
                    <a:pt x="745331" y="97631"/>
                  </a:lnTo>
                  <a:lnTo>
                    <a:pt x="826294" y="107156"/>
                  </a:lnTo>
                  <a:lnTo>
                    <a:pt x="945356" y="111919"/>
                  </a:lnTo>
                  <a:lnTo>
                    <a:pt x="1042988" y="107156"/>
                  </a:lnTo>
                  <a:lnTo>
                    <a:pt x="1121569" y="100012"/>
                  </a:lnTo>
                  <a:lnTo>
                    <a:pt x="1188244" y="85725"/>
                  </a:lnTo>
                  <a:lnTo>
                    <a:pt x="1266825" y="57150"/>
                  </a:lnTo>
                  <a:lnTo>
                    <a:pt x="1357313" y="14287"/>
                  </a:lnTo>
                  <a:lnTo>
                    <a:pt x="1393031" y="0"/>
                  </a:lnTo>
                  <a:lnTo>
                    <a:pt x="1400175" y="0"/>
                  </a:lnTo>
                  <a:lnTo>
                    <a:pt x="1407319" y="4762"/>
                  </a:lnTo>
                  <a:lnTo>
                    <a:pt x="1412081" y="9525"/>
                  </a:lnTo>
                  <a:lnTo>
                    <a:pt x="1414463" y="21431"/>
                  </a:lnTo>
                  <a:lnTo>
                    <a:pt x="1409700" y="40481"/>
                  </a:lnTo>
                  <a:lnTo>
                    <a:pt x="1383506" y="85725"/>
                  </a:lnTo>
                  <a:lnTo>
                    <a:pt x="1343025" y="140494"/>
                  </a:lnTo>
                  <a:lnTo>
                    <a:pt x="1288256" y="192881"/>
                  </a:lnTo>
                  <a:lnTo>
                    <a:pt x="1214438" y="240506"/>
                  </a:lnTo>
                  <a:lnTo>
                    <a:pt x="1135856" y="273844"/>
                  </a:lnTo>
                  <a:lnTo>
                    <a:pt x="1016794" y="302419"/>
                  </a:lnTo>
                  <a:lnTo>
                    <a:pt x="912019" y="323850"/>
                  </a:lnTo>
                  <a:lnTo>
                    <a:pt x="835819" y="328612"/>
                  </a:lnTo>
                  <a:lnTo>
                    <a:pt x="707231" y="328612"/>
                  </a:lnTo>
                  <a:lnTo>
                    <a:pt x="652463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6">
              <a:extLst>
                <a:ext uri="{FF2B5EF4-FFF2-40B4-BE49-F238E27FC236}">
                  <a16:creationId xmlns:a16="http://schemas.microsoft.com/office/drawing/2014/main" id="{823962E9-7682-4175-935B-6675639385B3}"/>
                </a:ext>
              </a:extLst>
            </p:cNvPr>
            <p:cNvSpPr/>
            <p:nvPr/>
          </p:nvSpPr>
          <p:spPr>
            <a:xfrm rot="16200000">
              <a:off x="2914650" y="3392488"/>
              <a:ext cx="4051300" cy="1003300"/>
            </a:xfrm>
            <a:custGeom>
              <a:avLst/>
              <a:gdLst>
                <a:gd name="connsiteX0" fmla="*/ 2318892 w 4052305"/>
                <a:gd name="connsiteY0" fmla="*/ 670999 h 1003209"/>
                <a:gd name="connsiteX1" fmla="*/ 2693861 w 4052305"/>
                <a:gd name="connsiteY1" fmla="*/ 680867 h 1003209"/>
                <a:gd name="connsiteX2" fmla="*/ 3003047 w 4052305"/>
                <a:gd name="connsiteY2" fmla="*/ 680867 h 1003209"/>
                <a:gd name="connsiteX3" fmla="*/ 3341835 w 4052305"/>
                <a:gd name="connsiteY3" fmla="*/ 677577 h 1003209"/>
                <a:gd name="connsiteX4" fmla="*/ 3512874 w 4052305"/>
                <a:gd name="connsiteY4" fmla="*/ 670999 h 1003209"/>
                <a:gd name="connsiteX5" fmla="*/ 3634575 w 4052305"/>
                <a:gd name="connsiteY5" fmla="*/ 661131 h 1003209"/>
                <a:gd name="connsiteX6" fmla="*/ 3690492 w 4052305"/>
                <a:gd name="connsiteY6" fmla="*/ 651264 h 1003209"/>
                <a:gd name="connsiteX7" fmla="*/ 3743119 w 4052305"/>
                <a:gd name="connsiteY7" fmla="*/ 638107 h 1003209"/>
                <a:gd name="connsiteX8" fmla="*/ 3799035 w 4052305"/>
                <a:gd name="connsiteY8" fmla="*/ 615082 h 1003209"/>
                <a:gd name="connsiteX9" fmla="*/ 3851663 w 4052305"/>
                <a:gd name="connsiteY9" fmla="*/ 578901 h 1003209"/>
                <a:gd name="connsiteX10" fmla="*/ 3910869 w 4052305"/>
                <a:gd name="connsiteY10" fmla="*/ 522985 h 1003209"/>
                <a:gd name="connsiteX11" fmla="*/ 3979942 w 4052305"/>
                <a:gd name="connsiteY11" fmla="*/ 440754 h 1003209"/>
                <a:gd name="connsiteX12" fmla="*/ 4009545 w 4052305"/>
                <a:gd name="connsiteY12" fmla="*/ 397995 h 1003209"/>
                <a:gd name="connsiteX13" fmla="*/ 4029280 w 4052305"/>
                <a:gd name="connsiteY13" fmla="*/ 397995 h 1003209"/>
                <a:gd name="connsiteX14" fmla="*/ 4042437 w 4052305"/>
                <a:gd name="connsiteY14" fmla="*/ 401284 h 1003209"/>
                <a:gd name="connsiteX15" fmla="*/ 4049015 w 4052305"/>
                <a:gd name="connsiteY15" fmla="*/ 407862 h 1003209"/>
                <a:gd name="connsiteX16" fmla="*/ 4052305 w 4052305"/>
                <a:gd name="connsiteY16" fmla="*/ 421019 h 1003209"/>
                <a:gd name="connsiteX17" fmla="*/ 4045726 w 4052305"/>
                <a:gd name="connsiteY17" fmla="*/ 463779 h 1003209"/>
                <a:gd name="connsiteX18" fmla="*/ 4029280 w 4052305"/>
                <a:gd name="connsiteY18" fmla="*/ 549298 h 1003209"/>
                <a:gd name="connsiteX19" fmla="*/ 4006256 w 4052305"/>
                <a:gd name="connsiteY19" fmla="*/ 624950 h 1003209"/>
                <a:gd name="connsiteX20" fmla="*/ 3976653 w 4052305"/>
                <a:gd name="connsiteY20" fmla="*/ 700602 h 1003209"/>
                <a:gd name="connsiteX21" fmla="*/ 3930604 w 4052305"/>
                <a:gd name="connsiteY21" fmla="*/ 795989 h 1003209"/>
                <a:gd name="connsiteX22" fmla="*/ 3874687 w 4052305"/>
                <a:gd name="connsiteY22" fmla="*/ 888087 h 1003209"/>
                <a:gd name="connsiteX23" fmla="*/ 3822060 w 4052305"/>
                <a:gd name="connsiteY23" fmla="*/ 957160 h 1003209"/>
                <a:gd name="connsiteX24" fmla="*/ 3795746 w 4052305"/>
                <a:gd name="connsiteY24" fmla="*/ 986763 h 1003209"/>
                <a:gd name="connsiteX25" fmla="*/ 3766143 w 4052305"/>
                <a:gd name="connsiteY25" fmla="*/ 1003209 h 1003209"/>
                <a:gd name="connsiteX26" fmla="*/ 3739830 w 4052305"/>
                <a:gd name="connsiteY26" fmla="*/ 1003209 h 1003209"/>
                <a:gd name="connsiteX27" fmla="*/ 3703648 w 4052305"/>
                <a:gd name="connsiteY27" fmla="*/ 996631 h 1003209"/>
                <a:gd name="connsiteX28" fmla="*/ 3670756 w 4052305"/>
                <a:gd name="connsiteY28" fmla="*/ 980185 h 1003209"/>
                <a:gd name="connsiteX29" fmla="*/ 3627997 w 4052305"/>
                <a:gd name="connsiteY29" fmla="*/ 950582 h 1003209"/>
                <a:gd name="connsiteX30" fmla="*/ 3565502 w 4052305"/>
                <a:gd name="connsiteY30" fmla="*/ 934136 h 1003209"/>
                <a:gd name="connsiteX31" fmla="*/ 3460247 w 4052305"/>
                <a:gd name="connsiteY31" fmla="*/ 927557 h 1003209"/>
                <a:gd name="connsiteX32" fmla="*/ 3108302 w 4052305"/>
                <a:gd name="connsiteY32" fmla="*/ 927557 h 1003209"/>
                <a:gd name="connsiteX33" fmla="*/ 2733332 w 4052305"/>
                <a:gd name="connsiteY33" fmla="*/ 924268 h 1003209"/>
                <a:gd name="connsiteX34" fmla="*/ 2315602 w 4052305"/>
                <a:gd name="connsiteY34" fmla="*/ 907822 h 1003209"/>
                <a:gd name="connsiteX35" fmla="*/ 1996549 w 4052305"/>
                <a:gd name="connsiteY35" fmla="*/ 884798 h 1003209"/>
                <a:gd name="connsiteX36" fmla="*/ 1598555 w 4052305"/>
                <a:gd name="connsiteY36" fmla="*/ 835459 h 1003209"/>
                <a:gd name="connsiteX37" fmla="*/ 1384756 w 4052305"/>
                <a:gd name="connsiteY37" fmla="*/ 799278 h 1003209"/>
                <a:gd name="connsiteX38" fmla="*/ 1174247 w 4052305"/>
                <a:gd name="connsiteY38" fmla="*/ 749940 h 1003209"/>
                <a:gd name="connsiteX39" fmla="*/ 1009787 w 4052305"/>
                <a:gd name="connsiteY39" fmla="*/ 703891 h 1003209"/>
                <a:gd name="connsiteX40" fmla="*/ 868351 w 4052305"/>
                <a:gd name="connsiteY40" fmla="*/ 647975 h 1003209"/>
                <a:gd name="connsiteX41" fmla="*/ 749939 w 4052305"/>
                <a:gd name="connsiteY41" fmla="*/ 595347 h 1003209"/>
                <a:gd name="connsiteX42" fmla="*/ 592057 w 4052305"/>
                <a:gd name="connsiteY42" fmla="*/ 513117 h 1003209"/>
                <a:gd name="connsiteX43" fmla="*/ 453910 w 4052305"/>
                <a:gd name="connsiteY43" fmla="*/ 427598 h 1003209"/>
                <a:gd name="connsiteX44" fmla="*/ 338788 w 4052305"/>
                <a:gd name="connsiteY44" fmla="*/ 345367 h 1003209"/>
                <a:gd name="connsiteX45" fmla="*/ 197352 w 4052305"/>
                <a:gd name="connsiteY45" fmla="*/ 233534 h 1003209"/>
                <a:gd name="connsiteX46" fmla="*/ 46048 w 4052305"/>
                <a:gd name="connsiteY46" fmla="*/ 92098 h 1003209"/>
                <a:gd name="connsiteX47" fmla="*/ 16446 w 4052305"/>
                <a:gd name="connsiteY47" fmla="*/ 62495 h 1003209"/>
                <a:gd name="connsiteX48" fmla="*/ 3289 w 4052305"/>
                <a:gd name="connsiteY48" fmla="*/ 36182 h 1003209"/>
                <a:gd name="connsiteX49" fmla="*/ 0 w 4052305"/>
                <a:gd name="connsiteY49" fmla="*/ 16446 h 1003209"/>
                <a:gd name="connsiteX50" fmla="*/ 3289 w 4052305"/>
                <a:gd name="connsiteY50" fmla="*/ 0 h 1003209"/>
                <a:gd name="connsiteX51" fmla="*/ 13156 w 4052305"/>
                <a:gd name="connsiteY51" fmla="*/ 0 h 1003209"/>
                <a:gd name="connsiteX52" fmla="*/ 23024 w 4052305"/>
                <a:gd name="connsiteY52" fmla="*/ 0 h 1003209"/>
                <a:gd name="connsiteX53" fmla="*/ 72362 w 4052305"/>
                <a:gd name="connsiteY53" fmla="*/ 19736 h 1003209"/>
                <a:gd name="connsiteX54" fmla="*/ 207220 w 4052305"/>
                <a:gd name="connsiteY54" fmla="*/ 108544 h 1003209"/>
                <a:gd name="connsiteX55" fmla="*/ 322342 w 4052305"/>
                <a:gd name="connsiteY55" fmla="*/ 177618 h 1003209"/>
                <a:gd name="connsiteX56" fmla="*/ 463778 w 4052305"/>
                <a:gd name="connsiteY56" fmla="*/ 256559 h 1003209"/>
                <a:gd name="connsiteX57" fmla="*/ 592057 w 4052305"/>
                <a:gd name="connsiteY57" fmla="*/ 322343 h 1003209"/>
                <a:gd name="connsiteX58" fmla="*/ 786120 w 4052305"/>
                <a:gd name="connsiteY58" fmla="*/ 407862 h 1003209"/>
                <a:gd name="connsiteX59" fmla="*/ 934135 w 4052305"/>
                <a:gd name="connsiteY59" fmla="*/ 467068 h 1003209"/>
                <a:gd name="connsiteX60" fmla="*/ 1105174 w 4052305"/>
                <a:gd name="connsiteY60" fmla="*/ 519695 h 1003209"/>
                <a:gd name="connsiteX61" fmla="*/ 1282791 w 4052305"/>
                <a:gd name="connsiteY61" fmla="*/ 565744 h 1003209"/>
                <a:gd name="connsiteX62" fmla="*/ 1503168 w 4052305"/>
                <a:gd name="connsiteY62" fmla="*/ 605215 h 1003209"/>
                <a:gd name="connsiteX63" fmla="*/ 1733412 w 4052305"/>
                <a:gd name="connsiteY63" fmla="*/ 634818 h 1003209"/>
                <a:gd name="connsiteX64" fmla="*/ 1963657 w 4052305"/>
                <a:gd name="connsiteY64" fmla="*/ 654553 h 1003209"/>
                <a:gd name="connsiteX65" fmla="*/ 2318892 w 4052305"/>
                <a:gd name="connsiteY65" fmla="*/ 670999 h 100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52305" h="1003209">
                  <a:moveTo>
                    <a:pt x="2318892" y="670999"/>
                  </a:moveTo>
                  <a:lnTo>
                    <a:pt x="2693861" y="680867"/>
                  </a:lnTo>
                  <a:lnTo>
                    <a:pt x="3003047" y="680867"/>
                  </a:lnTo>
                  <a:lnTo>
                    <a:pt x="3341835" y="677577"/>
                  </a:lnTo>
                  <a:lnTo>
                    <a:pt x="3512874" y="670999"/>
                  </a:lnTo>
                  <a:lnTo>
                    <a:pt x="3634575" y="661131"/>
                  </a:lnTo>
                  <a:lnTo>
                    <a:pt x="3690492" y="651264"/>
                  </a:lnTo>
                  <a:lnTo>
                    <a:pt x="3743119" y="638107"/>
                  </a:lnTo>
                  <a:lnTo>
                    <a:pt x="3799035" y="615082"/>
                  </a:lnTo>
                  <a:lnTo>
                    <a:pt x="3851663" y="578901"/>
                  </a:lnTo>
                  <a:lnTo>
                    <a:pt x="3910869" y="522985"/>
                  </a:lnTo>
                  <a:lnTo>
                    <a:pt x="3979942" y="440754"/>
                  </a:lnTo>
                  <a:lnTo>
                    <a:pt x="4009545" y="397995"/>
                  </a:lnTo>
                  <a:lnTo>
                    <a:pt x="4029280" y="397995"/>
                  </a:lnTo>
                  <a:lnTo>
                    <a:pt x="4042437" y="401284"/>
                  </a:lnTo>
                  <a:lnTo>
                    <a:pt x="4049015" y="407862"/>
                  </a:lnTo>
                  <a:lnTo>
                    <a:pt x="4052305" y="421019"/>
                  </a:lnTo>
                  <a:lnTo>
                    <a:pt x="4045726" y="463779"/>
                  </a:lnTo>
                  <a:lnTo>
                    <a:pt x="4029280" y="549298"/>
                  </a:lnTo>
                  <a:lnTo>
                    <a:pt x="4006256" y="624950"/>
                  </a:lnTo>
                  <a:lnTo>
                    <a:pt x="3976653" y="700602"/>
                  </a:lnTo>
                  <a:lnTo>
                    <a:pt x="3930604" y="795989"/>
                  </a:lnTo>
                  <a:lnTo>
                    <a:pt x="3874687" y="888087"/>
                  </a:lnTo>
                  <a:lnTo>
                    <a:pt x="3822060" y="957160"/>
                  </a:lnTo>
                  <a:lnTo>
                    <a:pt x="3795746" y="986763"/>
                  </a:lnTo>
                  <a:lnTo>
                    <a:pt x="3766143" y="1003209"/>
                  </a:lnTo>
                  <a:lnTo>
                    <a:pt x="3739830" y="1003209"/>
                  </a:lnTo>
                  <a:lnTo>
                    <a:pt x="3703648" y="996631"/>
                  </a:lnTo>
                  <a:lnTo>
                    <a:pt x="3670756" y="980185"/>
                  </a:lnTo>
                  <a:lnTo>
                    <a:pt x="3627997" y="950582"/>
                  </a:lnTo>
                  <a:lnTo>
                    <a:pt x="3565502" y="934136"/>
                  </a:lnTo>
                  <a:lnTo>
                    <a:pt x="3460247" y="927557"/>
                  </a:lnTo>
                  <a:lnTo>
                    <a:pt x="3108302" y="927557"/>
                  </a:lnTo>
                  <a:lnTo>
                    <a:pt x="2733332" y="924268"/>
                  </a:lnTo>
                  <a:lnTo>
                    <a:pt x="2315602" y="907822"/>
                  </a:lnTo>
                  <a:lnTo>
                    <a:pt x="1996549" y="884798"/>
                  </a:lnTo>
                  <a:lnTo>
                    <a:pt x="1598555" y="835459"/>
                  </a:lnTo>
                  <a:lnTo>
                    <a:pt x="1384756" y="799278"/>
                  </a:lnTo>
                  <a:lnTo>
                    <a:pt x="1174247" y="749940"/>
                  </a:lnTo>
                  <a:lnTo>
                    <a:pt x="1009787" y="703891"/>
                  </a:lnTo>
                  <a:lnTo>
                    <a:pt x="868351" y="647975"/>
                  </a:lnTo>
                  <a:lnTo>
                    <a:pt x="749939" y="595347"/>
                  </a:lnTo>
                  <a:lnTo>
                    <a:pt x="592057" y="513117"/>
                  </a:lnTo>
                  <a:lnTo>
                    <a:pt x="453910" y="427598"/>
                  </a:lnTo>
                  <a:lnTo>
                    <a:pt x="338788" y="345367"/>
                  </a:lnTo>
                  <a:lnTo>
                    <a:pt x="197352" y="233534"/>
                  </a:lnTo>
                  <a:lnTo>
                    <a:pt x="46048" y="92098"/>
                  </a:lnTo>
                  <a:lnTo>
                    <a:pt x="16446" y="62495"/>
                  </a:lnTo>
                  <a:lnTo>
                    <a:pt x="3289" y="36182"/>
                  </a:lnTo>
                  <a:lnTo>
                    <a:pt x="0" y="16446"/>
                  </a:lnTo>
                  <a:lnTo>
                    <a:pt x="3289" y="0"/>
                  </a:lnTo>
                  <a:lnTo>
                    <a:pt x="13156" y="0"/>
                  </a:lnTo>
                  <a:lnTo>
                    <a:pt x="23024" y="0"/>
                  </a:lnTo>
                  <a:lnTo>
                    <a:pt x="72362" y="19736"/>
                  </a:lnTo>
                  <a:lnTo>
                    <a:pt x="207220" y="108544"/>
                  </a:lnTo>
                  <a:lnTo>
                    <a:pt x="322342" y="177618"/>
                  </a:lnTo>
                  <a:lnTo>
                    <a:pt x="463778" y="256559"/>
                  </a:lnTo>
                  <a:lnTo>
                    <a:pt x="592057" y="322343"/>
                  </a:lnTo>
                  <a:lnTo>
                    <a:pt x="786120" y="407862"/>
                  </a:lnTo>
                  <a:lnTo>
                    <a:pt x="934135" y="467068"/>
                  </a:lnTo>
                  <a:lnTo>
                    <a:pt x="1105174" y="519695"/>
                  </a:lnTo>
                  <a:lnTo>
                    <a:pt x="1282791" y="565744"/>
                  </a:lnTo>
                  <a:lnTo>
                    <a:pt x="1503168" y="605215"/>
                  </a:lnTo>
                  <a:lnTo>
                    <a:pt x="1733412" y="634818"/>
                  </a:lnTo>
                  <a:lnTo>
                    <a:pt x="1963657" y="654553"/>
                  </a:lnTo>
                  <a:lnTo>
                    <a:pt x="2318892" y="6709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8">
              <a:extLst>
                <a:ext uri="{FF2B5EF4-FFF2-40B4-BE49-F238E27FC236}">
                  <a16:creationId xmlns:a16="http://schemas.microsoft.com/office/drawing/2014/main" id="{E4B360B7-60AA-4FEB-894B-07655C4BCEC6}"/>
                </a:ext>
              </a:extLst>
            </p:cNvPr>
            <p:cNvSpPr/>
            <p:nvPr/>
          </p:nvSpPr>
          <p:spPr>
            <a:xfrm rot="16200000">
              <a:off x="6283326" y="1568450"/>
              <a:ext cx="412750" cy="1647825"/>
            </a:xfrm>
            <a:custGeom>
              <a:avLst/>
              <a:gdLst>
                <a:gd name="connsiteX0" fmla="*/ 273844 w 411956"/>
                <a:gd name="connsiteY0" fmla="*/ 919163 h 1647825"/>
                <a:gd name="connsiteX1" fmla="*/ 228600 w 411956"/>
                <a:gd name="connsiteY1" fmla="*/ 735806 h 1647825"/>
                <a:gd name="connsiteX2" fmla="*/ 195262 w 411956"/>
                <a:gd name="connsiteY2" fmla="*/ 585788 h 1647825"/>
                <a:gd name="connsiteX3" fmla="*/ 180975 w 411956"/>
                <a:gd name="connsiteY3" fmla="*/ 502444 h 1647825"/>
                <a:gd name="connsiteX4" fmla="*/ 176212 w 411956"/>
                <a:gd name="connsiteY4" fmla="*/ 454819 h 1647825"/>
                <a:gd name="connsiteX5" fmla="*/ 176212 w 411956"/>
                <a:gd name="connsiteY5" fmla="*/ 407194 h 1647825"/>
                <a:gd name="connsiteX6" fmla="*/ 178594 w 411956"/>
                <a:gd name="connsiteY6" fmla="*/ 354806 h 1647825"/>
                <a:gd name="connsiteX7" fmla="*/ 185737 w 411956"/>
                <a:gd name="connsiteY7" fmla="*/ 297656 h 1647825"/>
                <a:gd name="connsiteX8" fmla="*/ 197644 w 411956"/>
                <a:gd name="connsiteY8" fmla="*/ 223838 h 1647825"/>
                <a:gd name="connsiteX9" fmla="*/ 228600 w 411956"/>
                <a:gd name="connsiteY9" fmla="*/ 100013 h 1647825"/>
                <a:gd name="connsiteX10" fmla="*/ 252412 w 411956"/>
                <a:gd name="connsiteY10" fmla="*/ 35719 h 1647825"/>
                <a:gd name="connsiteX11" fmla="*/ 257175 w 411956"/>
                <a:gd name="connsiteY11" fmla="*/ 11906 h 1647825"/>
                <a:gd name="connsiteX12" fmla="*/ 252412 w 411956"/>
                <a:gd name="connsiteY12" fmla="*/ 0 h 1647825"/>
                <a:gd name="connsiteX13" fmla="*/ 242887 w 411956"/>
                <a:gd name="connsiteY13" fmla="*/ 0 h 1647825"/>
                <a:gd name="connsiteX14" fmla="*/ 230981 w 411956"/>
                <a:gd name="connsiteY14" fmla="*/ 2381 h 1647825"/>
                <a:gd name="connsiteX15" fmla="*/ 204787 w 411956"/>
                <a:gd name="connsiteY15" fmla="*/ 11906 h 1647825"/>
                <a:gd name="connsiteX16" fmla="*/ 166687 w 411956"/>
                <a:gd name="connsiteY16" fmla="*/ 42863 h 1647825"/>
                <a:gd name="connsiteX17" fmla="*/ 111919 w 411956"/>
                <a:gd name="connsiteY17" fmla="*/ 97631 h 1647825"/>
                <a:gd name="connsiteX18" fmla="*/ 76200 w 411956"/>
                <a:gd name="connsiteY18" fmla="*/ 147638 h 1647825"/>
                <a:gd name="connsiteX19" fmla="*/ 50006 w 411956"/>
                <a:gd name="connsiteY19" fmla="*/ 197644 h 1647825"/>
                <a:gd name="connsiteX20" fmla="*/ 28575 w 411956"/>
                <a:gd name="connsiteY20" fmla="*/ 273844 h 1647825"/>
                <a:gd name="connsiteX21" fmla="*/ 9525 w 411956"/>
                <a:gd name="connsiteY21" fmla="*/ 371475 h 1647825"/>
                <a:gd name="connsiteX22" fmla="*/ 2381 w 411956"/>
                <a:gd name="connsiteY22" fmla="*/ 454819 h 1647825"/>
                <a:gd name="connsiteX23" fmla="*/ 0 w 411956"/>
                <a:gd name="connsiteY23" fmla="*/ 550069 h 1647825"/>
                <a:gd name="connsiteX24" fmla="*/ 14287 w 411956"/>
                <a:gd name="connsiteY24" fmla="*/ 685800 h 1647825"/>
                <a:gd name="connsiteX25" fmla="*/ 38100 w 411956"/>
                <a:gd name="connsiteY25" fmla="*/ 807244 h 1647825"/>
                <a:gd name="connsiteX26" fmla="*/ 64294 w 411956"/>
                <a:gd name="connsiteY26" fmla="*/ 931069 h 1647825"/>
                <a:gd name="connsiteX27" fmla="*/ 92869 w 411956"/>
                <a:gd name="connsiteY27" fmla="*/ 1102519 h 1647825"/>
                <a:gd name="connsiteX28" fmla="*/ 116681 w 411956"/>
                <a:gd name="connsiteY28" fmla="*/ 1238250 h 1647825"/>
                <a:gd name="connsiteX29" fmla="*/ 135731 w 411956"/>
                <a:gd name="connsiteY29" fmla="*/ 1366838 h 1647825"/>
                <a:gd name="connsiteX30" fmla="*/ 150019 w 411956"/>
                <a:gd name="connsiteY30" fmla="*/ 1462088 h 1647825"/>
                <a:gd name="connsiteX31" fmla="*/ 166687 w 411956"/>
                <a:gd name="connsiteY31" fmla="*/ 1528763 h 1647825"/>
                <a:gd name="connsiteX32" fmla="*/ 178594 w 411956"/>
                <a:gd name="connsiteY32" fmla="*/ 1562100 h 1647825"/>
                <a:gd name="connsiteX33" fmla="*/ 190500 w 411956"/>
                <a:gd name="connsiteY33" fmla="*/ 1588294 h 1647825"/>
                <a:gd name="connsiteX34" fmla="*/ 209550 w 411956"/>
                <a:gd name="connsiteY34" fmla="*/ 1616869 h 1647825"/>
                <a:gd name="connsiteX35" fmla="*/ 228600 w 411956"/>
                <a:gd name="connsiteY35" fmla="*/ 1635919 h 1647825"/>
                <a:gd name="connsiteX36" fmla="*/ 250031 w 411956"/>
                <a:gd name="connsiteY36" fmla="*/ 1645444 h 1647825"/>
                <a:gd name="connsiteX37" fmla="*/ 269081 w 411956"/>
                <a:gd name="connsiteY37" fmla="*/ 1647825 h 1647825"/>
                <a:gd name="connsiteX38" fmla="*/ 292894 w 411956"/>
                <a:gd name="connsiteY38" fmla="*/ 1640681 h 1647825"/>
                <a:gd name="connsiteX39" fmla="*/ 309562 w 411956"/>
                <a:gd name="connsiteY39" fmla="*/ 1631156 h 1647825"/>
                <a:gd name="connsiteX40" fmla="*/ 330994 w 411956"/>
                <a:gd name="connsiteY40" fmla="*/ 1612106 h 1647825"/>
                <a:gd name="connsiteX41" fmla="*/ 359569 w 411956"/>
                <a:gd name="connsiteY41" fmla="*/ 1564481 h 1647825"/>
                <a:gd name="connsiteX42" fmla="*/ 381000 w 411956"/>
                <a:gd name="connsiteY42" fmla="*/ 1504950 h 1647825"/>
                <a:gd name="connsiteX43" fmla="*/ 402431 w 411956"/>
                <a:gd name="connsiteY43" fmla="*/ 1431131 h 1647825"/>
                <a:gd name="connsiteX44" fmla="*/ 411956 w 411956"/>
                <a:gd name="connsiteY44" fmla="*/ 1373981 h 1647825"/>
                <a:gd name="connsiteX45" fmla="*/ 411956 w 411956"/>
                <a:gd name="connsiteY45" fmla="*/ 1333500 h 1647825"/>
                <a:gd name="connsiteX46" fmla="*/ 402431 w 411956"/>
                <a:gd name="connsiteY46" fmla="*/ 1312069 h 1647825"/>
                <a:gd name="connsiteX47" fmla="*/ 376237 w 411956"/>
                <a:gd name="connsiteY47" fmla="*/ 1276350 h 1647825"/>
                <a:gd name="connsiteX48" fmla="*/ 345281 w 411956"/>
                <a:gd name="connsiteY48" fmla="*/ 1190625 h 1647825"/>
                <a:gd name="connsiteX49" fmla="*/ 273844 w 411956"/>
                <a:gd name="connsiteY49" fmla="*/ 919163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1956" h="1647825">
                  <a:moveTo>
                    <a:pt x="273844" y="919163"/>
                  </a:moveTo>
                  <a:lnTo>
                    <a:pt x="228600" y="735806"/>
                  </a:lnTo>
                  <a:lnTo>
                    <a:pt x="195262" y="585788"/>
                  </a:lnTo>
                  <a:lnTo>
                    <a:pt x="180975" y="502444"/>
                  </a:lnTo>
                  <a:lnTo>
                    <a:pt x="176212" y="454819"/>
                  </a:lnTo>
                  <a:lnTo>
                    <a:pt x="176212" y="407194"/>
                  </a:lnTo>
                  <a:lnTo>
                    <a:pt x="178594" y="354806"/>
                  </a:lnTo>
                  <a:lnTo>
                    <a:pt x="185737" y="297656"/>
                  </a:lnTo>
                  <a:lnTo>
                    <a:pt x="197644" y="223838"/>
                  </a:lnTo>
                  <a:lnTo>
                    <a:pt x="228600" y="100013"/>
                  </a:lnTo>
                  <a:lnTo>
                    <a:pt x="252412" y="35719"/>
                  </a:lnTo>
                  <a:lnTo>
                    <a:pt x="257175" y="11906"/>
                  </a:lnTo>
                  <a:lnTo>
                    <a:pt x="252412" y="0"/>
                  </a:lnTo>
                  <a:lnTo>
                    <a:pt x="242887" y="0"/>
                  </a:lnTo>
                  <a:lnTo>
                    <a:pt x="230981" y="2381"/>
                  </a:lnTo>
                  <a:lnTo>
                    <a:pt x="204787" y="11906"/>
                  </a:lnTo>
                  <a:lnTo>
                    <a:pt x="166687" y="42863"/>
                  </a:lnTo>
                  <a:lnTo>
                    <a:pt x="111919" y="97631"/>
                  </a:lnTo>
                  <a:lnTo>
                    <a:pt x="76200" y="147638"/>
                  </a:lnTo>
                  <a:lnTo>
                    <a:pt x="50006" y="197644"/>
                  </a:lnTo>
                  <a:lnTo>
                    <a:pt x="28575" y="273844"/>
                  </a:lnTo>
                  <a:lnTo>
                    <a:pt x="9525" y="371475"/>
                  </a:lnTo>
                  <a:lnTo>
                    <a:pt x="2381" y="454819"/>
                  </a:lnTo>
                  <a:cubicBezTo>
                    <a:pt x="1587" y="486569"/>
                    <a:pt x="794" y="518319"/>
                    <a:pt x="0" y="550069"/>
                  </a:cubicBezTo>
                  <a:lnTo>
                    <a:pt x="14287" y="685800"/>
                  </a:lnTo>
                  <a:lnTo>
                    <a:pt x="38100" y="807244"/>
                  </a:lnTo>
                  <a:lnTo>
                    <a:pt x="64294" y="931069"/>
                  </a:lnTo>
                  <a:lnTo>
                    <a:pt x="92869" y="1102519"/>
                  </a:lnTo>
                  <a:lnTo>
                    <a:pt x="116681" y="1238250"/>
                  </a:lnTo>
                  <a:lnTo>
                    <a:pt x="135731" y="1366838"/>
                  </a:lnTo>
                  <a:lnTo>
                    <a:pt x="150019" y="1462088"/>
                  </a:lnTo>
                  <a:lnTo>
                    <a:pt x="166687" y="1528763"/>
                  </a:lnTo>
                  <a:lnTo>
                    <a:pt x="178594" y="1562100"/>
                  </a:lnTo>
                  <a:lnTo>
                    <a:pt x="190500" y="1588294"/>
                  </a:lnTo>
                  <a:lnTo>
                    <a:pt x="209550" y="1616869"/>
                  </a:lnTo>
                  <a:lnTo>
                    <a:pt x="228600" y="1635919"/>
                  </a:lnTo>
                  <a:lnTo>
                    <a:pt x="250031" y="1645444"/>
                  </a:lnTo>
                  <a:lnTo>
                    <a:pt x="269081" y="1647825"/>
                  </a:lnTo>
                  <a:lnTo>
                    <a:pt x="292894" y="1640681"/>
                  </a:lnTo>
                  <a:lnTo>
                    <a:pt x="309562" y="1631156"/>
                  </a:lnTo>
                  <a:lnTo>
                    <a:pt x="330994" y="1612106"/>
                  </a:lnTo>
                  <a:lnTo>
                    <a:pt x="359569" y="1564481"/>
                  </a:lnTo>
                  <a:lnTo>
                    <a:pt x="381000" y="1504950"/>
                  </a:lnTo>
                  <a:lnTo>
                    <a:pt x="402431" y="1431131"/>
                  </a:lnTo>
                  <a:lnTo>
                    <a:pt x="411956" y="1373981"/>
                  </a:lnTo>
                  <a:lnTo>
                    <a:pt x="411956" y="1333500"/>
                  </a:lnTo>
                  <a:lnTo>
                    <a:pt x="402431" y="1312069"/>
                  </a:lnTo>
                  <a:lnTo>
                    <a:pt x="376237" y="1276350"/>
                  </a:lnTo>
                  <a:lnTo>
                    <a:pt x="345281" y="1190625"/>
                  </a:lnTo>
                  <a:lnTo>
                    <a:pt x="273844" y="9191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7">
              <a:extLst>
                <a:ext uri="{FF2B5EF4-FFF2-40B4-BE49-F238E27FC236}">
                  <a16:creationId xmlns:a16="http://schemas.microsoft.com/office/drawing/2014/main" id="{51817055-4362-4878-8559-E48E75BBA08E}"/>
                </a:ext>
              </a:extLst>
            </p:cNvPr>
            <p:cNvSpPr/>
            <p:nvPr/>
          </p:nvSpPr>
          <p:spPr>
            <a:xfrm rot="16200000">
              <a:off x="5026025" y="3621088"/>
              <a:ext cx="2741613" cy="528637"/>
            </a:xfrm>
            <a:custGeom>
              <a:avLst/>
              <a:gdLst>
                <a:gd name="connsiteX0" fmla="*/ 733425 w 2740819"/>
                <a:gd name="connsiteY0" fmla="*/ 226219 h 528638"/>
                <a:gd name="connsiteX1" fmla="*/ 469106 w 2740819"/>
                <a:gd name="connsiteY1" fmla="*/ 221456 h 528638"/>
                <a:gd name="connsiteX2" fmla="*/ 0 w 2740819"/>
                <a:gd name="connsiteY2" fmla="*/ 214313 h 528638"/>
                <a:gd name="connsiteX3" fmla="*/ 33337 w 2740819"/>
                <a:gd name="connsiteY3" fmla="*/ 466725 h 528638"/>
                <a:gd name="connsiteX4" fmla="*/ 283369 w 2740819"/>
                <a:gd name="connsiteY4" fmla="*/ 461963 h 528638"/>
                <a:gd name="connsiteX5" fmla="*/ 654844 w 2740819"/>
                <a:gd name="connsiteY5" fmla="*/ 464344 h 528638"/>
                <a:gd name="connsiteX6" fmla="*/ 1033462 w 2740819"/>
                <a:gd name="connsiteY6" fmla="*/ 469106 h 528638"/>
                <a:gd name="connsiteX7" fmla="*/ 1495425 w 2740819"/>
                <a:gd name="connsiteY7" fmla="*/ 485775 h 528638"/>
                <a:gd name="connsiteX8" fmla="*/ 1735931 w 2740819"/>
                <a:gd name="connsiteY8" fmla="*/ 488156 h 528638"/>
                <a:gd name="connsiteX9" fmla="*/ 1928812 w 2740819"/>
                <a:gd name="connsiteY9" fmla="*/ 497681 h 528638"/>
                <a:gd name="connsiteX10" fmla="*/ 2207419 w 2740819"/>
                <a:gd name="connsiteY10" fmla="*/ 516731 h 528638"/>
                <a:gd name="connsiteX11" fmla="*/ 2331244 w 2740819"/>
                <a:gd name="connsiteY11" fmla="*/ 528638 h 528638"/>
                <a:gd name="connsiteX12" fmla="*/ 2459831 w 2740819"/>
                <a:gd name="connsiteY12" fmla="*/ 528638 h 528638"/>
                <a:gd name="connsiteX13" fmla="*/ 2481262 w 2740819"/>
                <a:gd name="connsiteY13" fmla="*/ 523875 h 528638"/>
                <a:gd name="connsiteX14" fmla="*/ 2493169 w 2740819"/>
                <a:gd name="connsiteY14" fmla="*/ 504825 h 528638"/>
                <a:gd name="connsiteX15" fmla="*/ 2536031 w 2740819"/>
                <a:gd name="connsiteY15" fmla="*/ 440531 h 528638"/>
                <a:gd name="connsiteX16" fmla="*/ 2583656 w 2740819"/>
                <a:gd name="connsiteY16" fmla="*/ 373856 h 528638"/>
                <a:gd name="connsiteX17" fmla="*/ 2655094 w 2740819"/>
                <a:gd name="connsiteY17" fmla="*/ 271463 h 528638"/>
                <a:gd name="connsiteX18" fmla="*/ 2740819 w 2740819"/>
                <a:gd name="connsiteY18" fmla="*/ 152400 h 528638"/>
                <a:gd name="connsiteX19" fmla="*/ 2717006 w 2740819"/>
                <a:gd name="connsiteY19" fmla="*/ 0 h 528638"/>
                <a:gd name="connsiteX20" fmla="*/ 2657475 w 2740819"/>
                <a:gd name="connsiteY20" fmla="*/ 80963 h 528638"/>
                <a:gd name="connsiteX21" fmla="*/ 2636044 w 2740819"/>
                <a:gd name="connsiteY21" fmla="*/ 111919 h 528638"/>
                <a:gd name="connsiteX22" fmla="*/ 2609850 w 2740819"/>
                <a:gd name="connsiteY22" fmla="*/ 145256 h 528638"/>
                <a:gd name="connsiteX23" fmla="*/ 2583656 w 2740819"/>
                <a:gd name="connsiteY23" fmla="*/ 171450 h 528638"/>
                <a:gd name="connsiteX24" fmla="*/ 2550319 w 2740819"/>
                <a:gd name="connsiteY24" fmla="*/ 192881 h 528638"/>
                <a:gd name="connsiteX25" fmla="*/ 2507456 w 2740819"/>
                <a:gd name="connsiteY25" fmla="*/ 214313 h 528638"/>
                <a:gd name="connsiteX26" fmla="*/ 2440781 w 2740819"/>
                <a:gd name="connsiteY26" fmla="*/ 233363 h 528638"/>
                <a:gd name="connsiteX27" fmla="*/ 2345531 w 2740819"/>
                <a:gd name="connsiteY27" fmla="*/ 240506 h 528638"/>
                <a:gd name="connsiteX28" fmla="*/ 2012156 w 2740819"/>
                <a:gd name="connsiteY28" fmla="*/ 240506 h 528638"/>
                <a:gd name="connsiteX29" fmla="*/ 1597819 w 2740819"/>
                <a:gd name="connsiteY29" fmla="*/ 238125 h 528638"/>
                <a:gd name="connsiteX30" fmla="*/ 1352550 w 2740819"/>
                <a:gd name="connsiteY30" fmla="*/ 238125 h 528638"/>
                <a:gd name="connsiteX31" fmla="*/ 733425 w 2740819"/>
                <a:gd name="connsiteY31" fmla="*/ 226219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40819" h="528638">
                  <a:moveTo>
                    <a:pt x="733425" y="226219"/>
                  </a:moveTo>
                  <a:lnTo>
                    <a:pt x="469106" y="221456"/>
                  </a:lnTo>
                  <a:lnTo>
                    <a:pt x="0" y="214313"/>
                  </a:lnTo>
                  <a:lnTo>
                    <a:pt x="33337" y="466725"/>
                  </a:lnTo>
                  <a:lnTo>
                    <a:pt x="283369" y="461963"/>
                  </a:lnTo>
                  <a:lnTo>
                    <a:pt x="654844" y="464344"/>
                  </a:lnTo>
                  <a:lnTo>
                    <a:pt x="1033462" y="469106"/>
                  </a:lnTo>
                  <a:lnTo>
                    <a:pt x="1495425" y="485775"/>
                  </a:lnTo>
                  <a:lnTo>
                    <a:pt x="1735931" y="488156"/>
                  </a:lnTo>
                  <a:lnTo>
                    <a:pt x="1928812" y="497681"/>
                  </a:lnTo>
                  <a:lnTo>
                    <a:pt x="2207419" y="516731"/>
                  </a:lnTo>
                  <a:lnTo>
                    <a:pt x="2331244" y="528638"/>
                  </a:lnTo>
                  <a:lnTo>
                    <a:pt x="2459831" y="528638"/>
                  </a:lnTo>
                  <a:lnTo>
                    <a:pt x="2481262" y="523875"/>
                  </a:lnTo>
                  <a:lnTo>
                    <a:pt x="2493169" y="504825"/>
                  </a:lnTo>
                  <a:lnTo>
                    <a:pt x="2536031" y="440531"/>
                  </a:lnTo>
                  <a:lnTo>
                    <a:pt x="2583656" y="373856"/>
                  </a:lnTo>
                  <a:lnTo>
                    <a:pt x="2655094" y="271463"/>
                  </a:lnTo>
                  <a:lnTo>
                    <a:pt x="2740819" y="152400"/>
                  </a:lnTo>
                  <a:lnTo>
                    <a:pt x="2717006" y="0"/>
                  </a:lnTo>
                  <a:lnTo>
                    <a:pt x="2657475" y="80963"/>
                  </a:lnTo>
                  <a:lnTo>
                    <a:pt x="2636044" y="111919"/>
                  </a:lnTo>
                  <a:lnTo>
                    <a:pt x="2609850" y="145256"/>
                  </a:lnTo>
                  <a:lnTo>
                    <a:pt x="2583656" y="171450"/>
                  </a:lnTo>
                  <a:lnTo>
                    <a:pt x="2550319" y="192881"/>
                  </a:lnTo>
                  <a:lnTo>
                    <a:pt x="2507456" y="214313"/>
                  </a:lnTo>
                  <a:lnTo>
                    <a:pt x="2440781" y="233363"/>
                  </a:lnTo>
                  <a:lnTo>
                    <a:pt x="2345531" y="240506"/>
                  </a:lnTo>
                  <a:lnTo>
                    <a:pt x="2012156" y="240506"/>
                  </a:lnTo>
                  <a:lnTo>
                    <a:pt x="1597819" y="238125"/>
                  </a:lnTo>
                  <a:lnTo>
                    <a:pt x="1352550" y="238125"/>
                  </a:lnTo>
                  <a:lnTo>
                    <a:pt x="733425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9">
              <a:extLst>
                <a:ext uri="{FF2B5EF4-FFF2-40B4-BE49-F238E27FC236}">
                  <a16:creationId xmlns:a16="http://schemas.microsoft.com/office/drawing/2014/main" id="{44936490-1F16-473C-B9AC-9DB4F201EBDD}"/>
                </a:ext>
              </a:extLst>
            </p:cNvPr>
            <p:cNvSpPr/>
            <p:nvPr/>
          </p:nvSpPr>
          <p:spPr>
            <a:xfrm rot="16200000">
              <a:off x="6215856" y="2939257"/>
              <a:ext cx="371475" cy="1452562"/>
            </a:xfrm>
            <a:custGeom>
              <a:avLst/>
              <a:gdLst>
                <a:gd name="connsiteX0" fmla="*/ 180975 w 371475"/>
                <a:gd name="connsiteY0" fmla="*/ 471488 h 1452563"/>
                <a:gd name="connsiteX1" fmla="*/ 228600 w 371475"/>
                <a:gd name="connsiteY1" fmla="*/ 728663 h 1452563"/>
                <a:gd name="connsiteX2" fmla="*/ 288132 w 371475"/>
                <a:gd name="connsiteY2" fmla="*/ 928688 h 1452563"/>
                <a:gd name="connsiteX3" fmla="*/ 300038 w 371475"/>
                <a:gd name="connsiteY3" fmla="*/ 990600 h 1452563"/>
                <a:gd name="connsiteX4" fmla="*/ 333375 w 371475"/>
                <a:gd name="connsiteY4" fmla="*/ 1088231 h 1452563"/>
                <a:gd name="connsiteX5" fmla="*/ 366713 w 371475"/>
                <a:gd name="connsiteY5" fmla="*/ 1157288 h 1452563"/>
                <a:gd name="connsiteX6" fmla="*/ 371475 w 371475"/>
                <a:gd name="connsiteY6" fmla="*/ 1171575 h 1452563"/>
                <a:gd name="connsiteX7" fmla="*/ 371475 w 371475"/>
                <a:gd name="connsiteY7" fmla="*/ 1197769 h 1452563"/>
                <a:gd name="connsiteX8" fmla="*/ 364332 w 371475"/>
                <a:gd name="connsiteY8" fmla="*/ 1254919 h 1452563"/>
                <a:gd name="connsiteX9" fmla="*/ 342900 w 371475"/>
                <a:gd name="connsiteY9" fmla="*/ 1333500 h 1452563"/>
                <a:gd name="connsiteX10" fmla="*/ 319088 w 371475"/>
                <a:gd name="connsiteY10" fmla="*/ 1400175 h 1452563"/>
                <a:gd name="connsiteX11" fmla="*/ 307182 w 371475"/>
                <a:gd name="connsiteY11" fmla="*/ 1419225 h 1452563"/>
                <a:gd name="connsiteX12" fmla="*/ 283369 w 371475"/>
                <a:gd name="connsiteY12" fmla="*/ 1440656 h 1452563"/>
                <a:gd name="connsiteX13" fmla="*/ 259557 w 371475"/>
                <a:gd name="connsiteY13" fmla="*/ 1452563 h 1452563"/>
                <a:gd name="connsiteX14" fmla="*/ 242888 w 371475"/>
                <a:gd name="connsiteY14" fmla="*/ 1452563 h 1452563"/>
                <a:gd name="connsiteX15" fmla="*/ 214313 w 371475"/>
                <a:gd name="connsiteY15" fmla="*/ 1443038 h 1452563"/>
                <a:gd name="connsiteX16" fmla="*/ 190500 w 371475"/>
                <a:gd name="connsiteY16" fmla="*/ 1426369 h 1452563"/>
                <a:gd name="connsiteX17" fmla="*/ 166688 w 371475"/>
                <a:gd name="connsiteY17" fmla="*/ 1388269 h 1452563"/>
                <a:gd name="connsiteX18" fmla="*/ 133350 w 371475"/>
                <a:gd name="connsiteY18" fmla="*/ 1285875 h 1452563"/>
                <a:gd name="connsiteX19" fmla="*/ 100013 w 371475"/>
                <a:gd name="connsiteY19" fmla="*/ 1157288 h 1452563"/>
                <a:gd name="connsiteX20" fmla="*/ 59532 w 371475"/>
                <a:gd name="connsiteY20" fmla="*/ 900113 h 1452563"/>
                <a:gd name="connsiteX21" fmla="*/ 23813 w 371475"/>
                <a:gd name="connsiteY21" fmla="*/ 704850 h 1452563"/>
                <a:gd name="connsiteX22" fmla="*/ 4763 w 371475"/>
                <a:gd name="connsiteY22" fmla="*/ 500063 h 1452563"/>
                <a:gd name="connsiteX23" fmla="*/ 0 w 371475"/>
                <a:gd name="connsiteY23" fmla="*/ 421481 h 1452563"/>
                <a:gd name="connsiteX24" fmla="*/ 2382 w 371475"/>
                <a:gd name="connsiteY24" fmla="*/ 371475 h 1452563"/>
                <a:gd name="connsiteX25" fmla="*/ 16669 w 371475"/>
                <a:gd name="connsiteY25" fmla="*/ 283369 h 1452563"/>
                <a:gd name="connsiteX26" fmla="*/ 30957 w 371475"/>
                <a:gd name="connsiteY26" fmla="*/ 219075 h 1452563"/>
                <a:gd name="connsiteX27" fmla="*/ 50007 w 371475"/>
                <a:gd name="connsiteY27" fmla="*/ 159544 h 1452563"/>
                <a:gd name="connsiteX28" fmla="*/ 73819 w 371475"/>
                <a:gd name="connsiteY28" fmla="*/ 111919 h 1452563"/>
                <a:gd name="connsiteX29" fmla="*/ 111919 w 371475"/>
                <a:gd name="connsiteY29" fmla="*/ 57150 h 1452563"/>
                <a:gd name="connsiteX30" fmla="*/ 154782 w 371475"/>
                <a:gd name="connsiteY30" fmla="*/ 16669 h 1452563"/>
                <a:gd name="connsiteX31" fmla="*/ 185738 w 371475"/>
                <a:gd name="connsiteY31" fmla="*/ 0 h 1452563"/>
                <a:gd name="connsiteX32" fmla="*/ 207169 w 371475"/>
                <a:gd name="connsiteY32" fmla="*/ 0 h 1452563"/>
                <a:gd name="connsiteX33" fmla="*/ 223838 w 371475"/>
                <a:gd name="connsiteY33" fmla="*/ 0 h 1452563"/>
                <a:gd name="connsiteX34" fmla="*/ 228600 w 371475"/>
                <a:gd name="connsiteY34" fmla="*/ 4763 h 1452563"/>
                <a:gd name="connsiteX35" fmla="*/ 240507 w 371475"/>
                <a:gd name="connsiteY35" fmla="*/ 14288 h 1452563"/>
                <a:gd name="connsiteX36" fmla="*/ 245269 w 371475"/>
                <a:gd name="connsiteY36" fmla="*/ 33338 h 1452563"/>
                <a:gd name="connsiteX37" fmla="*/ 238125 w 371475"/>
                <a:gd name="connsiteY37" fmla="*/ 52388 h 1452563"/>
                <a:gd name="connsiteX38" fmla="*/ 219075 w 371475"/>
                <a:gd name="connsiteY38" fmla="*/ 76200 h 1452563"/>
                <a:gd name="connsiteX39" fmla="*/ 197644 w 371475"/>
                <a:gd name="connsiteY39" fmla="*/ 109538 h 1452563"/>
                <a:gd name="connsiteX40" fmla="*/ 178594 w 371475"/>
                <a:gd name="connsiteY40" fmla="*/ 147638 h 1452563"/>
                <a:gd name="connsiteX41" fmla="*/ 169069 w 371475"/>
                <a:gd name="connsiteY41" fmla="*/ 176213 h 1452563"/>
                <a:gd name="connsiteX42" fmla="*/ 159544 w 371475"/>
                <a:gd name="connsiteY42" fmla="*/ 219075 h 1452563"/>
                <a:gd name="connsiteX43" fmla="*/ 154782 w 371475"/>
                <a:gd name="connsiteY43" fmla="*/ 261938 h 1452563"/>
                <a:gd name="connsiteX44" fmla="*/ 164307 w 371475"/>
                <a:gd name="connsiteY44" fmla="*/ 333375 h 1452563"/>
                <a:gd name="connsiteX45" fmla="*/ 180975 w 371475"/>
                <a:gd name="connsiteY45" fmla="*/ 4714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1475" h="1452563">
                  <a:moveTo>
                    <a:pt x="180975" y="471488"/>
                  </a:moveTo>
                  <a:lnTo>
                    <a:pt x="228600" y="728663"/>
                  </a:lnTo>
                  <a:lnTo>
                    <a:pt x="288132" y="928688"/>
                  </a:lnTo>
                  <a:lnTo>
                    <a:pt x="300038" y="990600"/>
                  </a:lnTo>
                  <a:lnTo>
                    <a:pt x="333375" y="1088231"/>
                  </a:lnTo>
                  <a:lnTo>
                    <a:pt x="366713" y="1157288"/>
                  </a:lnTo>
                  <a:lnTo>
                    <a:pt x="371475" y="1171575"/>
                  </a:lnTo>
                  <a:lnTo>
                    <a:pt x="371475" y="1197769"/>
                  </a:lnTo>
                  <a:lnTo>
                    <a:pt x="364332" y="1254919"/>
                  </a:lnTo>
                  <a:lnTo>
                    <a:pt x="342900" y="1333500"/>
                  </a:lnTo>
                  <a:lnTo>
                    <a:pt x="319088" y="1400175"/>
                  </a:lnTo>
                  <a:lnTo>
                    <a:pt x="307182" y="1419225"/>
                  </a:lnTo>
                  <a:lnTo>
                    <a:pt x="283369" y="1440656"/>
                  </a:lnTo>
                  <a:lnTo>
                    <a:pt x="259557" y="1452563"/>
                  </a:lnTo>
                  <a:lnTo>
                    <a:pt x="242888" y="1452563"/>
                  </a:lnTo>
                  <a:lnTo>
                    <a:pt x="214313" y="1443038"/>
                  </a:lnTo>
                  <a:lnTo>
                    <a:pt x="190500" y="1426369"/>
                  </a:lnTo>
                  <a:lnTo>
                    <a:pt x="166688" y="1388269"/>
                  </a:lnTo>
                  <a:lnTo>
                    <a:pt x="133350" y="1285875"/>
                  </a:lnTo>
                  <a:lnTo>
                    <a:pt x="100013" y="1157288"/>
                  </a:lnTo>
                  <a:lnTo>
                    <a:pt x="59532" y="900113"/>
                  </a:lnTo>
                  <a:lnTo>
                    <a:pt x="23813" y="704850"/>
                  </a:lnTo>
                  <a:lnTo>
                    <a:pt x="4763" y="500063"/>
                  </a:lnTo>
                  <a:lnTo>
                    <a:pt x="0" y="421481"/>
                  </a:lnTo>
                  <a:lnTo>
                    <a:pt x="2382" y="371475"/>
                  </a:lnTo>
                  <a:lnTo>
                    <a:pt x="16669" y="283369"/>
                  </a:lnTo>
                  <a:lnTo>
                    <a:pt x="30957" y="219075"/>
                  </a:lnTo>
                  <a:lnTo>
                    <a:pt x="50007" y="159544"/>
                  </a:lnTo>
                  <a:lnTo>
                    <a:pt x="73819" y="111919"/>
                  </a:lnTo>
                  <a:lnTo>
                    <a:pt x="111919" y="57150"/>
                  </a:lnTo>
                  <a:lnTo>
                    <a:pt x="154782" y="16669"/>
                  </a:lnTo>
                  <a:lnTo>
                    <a:pt x="185738" y="0"/>
                  </a:lnTo>
                  <a:lnTo>
                    <a:pt x="207169" y="0"/>
                  </a:lnTo>
                  <a:lnTo>
                    <a:pt x="223838" y="0"/>
                  </a:lnTo>
                  <a:lnTo>
                    <a:pt x="228600" y="4763"/>
                  </a:lnTo>
                  <a:lnTo>
                    <a:pt x="240507" y="14288"/>
                  </a:lnTo>
                  <a:lnTo>
                    <a:pt x="245269" y="33338"/>
                  </a:lnTo>
                  <a:lnTo>
                    <a:pt x="238125" y="52388"/>
                  </a:lnTo>
                  <a:lnTo>
                    <a:pt x="219075" y="76200"/>
                  </a:lnTo>
                  <a:lnTo>
                    <a:pt x="197644" y="109538"/>
                  </a:lnTo>
                  <a:lnTo>
                    <a:pt x="178594" y="147638"/>
                  </a:lnTo>
                  <a:lnTo>
                    <a:pt x="169069" y="176213"/>
                  </a:lnTo>
                  <a:lnTo>
                    <a:pt x="159544" y="219075"/>
                  </a:lnTo>
                  <a:lnTo>
                    <a:pt x="154782" y="261938"/>
                  </a:lnTo>
                  <a:lnTo>
                    <a:pt x="164307" y="333375"/>
                  </a:lnTo>
                  <a:lnTo>
                    <a:pt x="180975" y="4714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1">
              <a:extLst>
                <a:ext uri="{FF2B5EF4-FFF2-40B4-BE49-F238E27FC236}">
                  <a16:creationId xmlns:a16="http://schemas.microsoft.com/office/drawing/2014/main" id="{926F1198-11F8-4181-938D-1F5FCCC76324}"/>
                </a:ext>
              </a:extLst>
            </p:cNvPr>
            <p:cNvSpPr/>
            <p:nvPr/>
          </p:nvSpPr>
          <p:spPr>
            <a:xfrm>
              <a:off x="5253038" y="5029200"/>
              <a:ext cx="2279650" cy="493713"/>
            </a:xfrm>
            <a:custGeom>
              <a:avLst/>
              <a:gdLst>
                <a:gd name="connsiteX0" fmla="*/ 1373981 w 2278856"/>
                <a:gd name="connsiteY0" fmla="*/ 292894 h 492919"/>
                <a:gd name="connsiteX1" fmla="*/ 1250156 w 2278856"/>
                <a:gd name="connsiteY1" fmla="*/ 307181 h 492919"/>
                <a:gd name="connsiteX2" fmla="*/ 1054893 w 2278856"/>
                <a:gd name="connsiteY2" fmla="*/ 338138 h 492919"/>
                <a:gd name="connsiteX3" fmla="*/ 838200 w 2278856"/>
                <a:gd name="connsiteY3" fmla="*/ 383381 h 492919"/>
                <a:gd name="connsiteX4" fmla="*/ 611981 w 2278856"/>
                <a:gd name="connsiteY4" fmla="*/ 435769 h 492919"/>
                <a:gd name="connsiteX5" fmla="*/ 497681 w 2278856"/>
                <a:gd name="connsiteY5" fmla="*/ 469106 h 492919"/>
                <a:gd name="connsiteX6" fmla="*/ 428625 w 2278856"/>
                <a:gd name="connsiteY6" fmla="*/ 492919 h 492919"/>
                <a:gd name="connsiteX7" fmla="*/ 400050 w 2278856"/>
                <a:gd name="connsiteY7" fmla="*/ 483394 h 492919"/>
                <a:gd name="connsiteX8" fmla="*/ 321468 w 2278856"/>
                <a:gd name="connsiteY8" fmla="*/ 440531 h 492919"/>
                <a:gd name="connsiteX9" fmla="*/ 204787 w 2278856"/>
                <a:gd name="connsiteY9" fmla="*/ 369094 h 492919"/>
                <a:gd name="connsiteX10" fmla="*/ 142875 w 2278856"/>
                <a:gd name="connsiteY10" fmla="*/ 321469 h 492919"/>
                <a:gd name="connsiteX11" fmla="*/ 85725 w 2278856"/>
                <a:gd name="connsiteY11" fmla="*/ 273844 h 492919"/>
                <a:gd name="connsiteX12" fmla="*/ 40481 w 2278856"/>
                <a:gd name="connsiteY12" fmla="*/ 230981 h 492919"/>
                <a:gd name="connsiteX13" fmla="*/ 11906 w 2278856"/>
                <a:gd name="connsiteY13" fmla="*/ 192881 h 492919"/>
                <a:gd name="connsiteX14" fmla="*/ 0 w 2278856"/>
                <a:gd name="connsiteY14" fmla="*/ 166688 h 492919"/>
                <a:gd name="connsiteX15" fmla="*/ 4762 w 2278856"/>
                <a:gd name="connsiteY15" fmla="*/ 150019 h 492919"/>
                <a:gd name="connsiteX16" fmla="*/ 14287 w 2278856"/>
                <a:gd name="connsiteY16" fmla="*/ 135731 h 492919"/>
                <a:gd name="connsiteX17" fmla="*/ 28575 w 2278856"/>
                <a:gd name="connsiteY17" fmla="*/ 130969 h 492919"/>
                <a:gd name="connsiteX18" fmla="*/ 45243 w 2278856"/>
                <a:gd name="connsiteY18" fmla="*/ 130969 h 492919"/>
                <a:gd name="connsiteX19" fmla="*/ 71437 w 2278856"/>
                <a:gd name="connsiteY19" fmla="*/ 145256 h 492919"/>
                <a:gd name="connsiteX20" fmla="*/ 109537 w 2278856"/>
                <a:gd name="connsiteY20" fmla="*/ 176213 h 492919"/>
                <a:gd name="connsiteX21" fmla="*/ 126206 w 2278856"/>
                <a:gd name="connsiteY21" fmla="*/ 185738 h 492919"/>
                <a:gd name="connsiteX22" fmla="*/ 195262 w 2278856"/>
                <a:gd name="connsiteY22" fmla="*/ 207169 h 492919"/>
                <a:gd name="connsiteX23" fmla="*/ 264318 w 2278856"/>
                <a:gd name="connsiteY23" fmla="*/ 223838 h 492919"/>
                <a:gd name="connsiteX24" fmla="*/ 338137 w 2278856"/>
                <a:gd name="connsiteY24" fmla="*/ 235744 h 492919"/>
                <a:gd name="connsiteX25" fmla="*/ 388143 w 2278856"/>
                <a:gd name="connsiteY25" fmla="*/ 240506 h 492919"/>
                <a:gd name="connsiteX26" fmla="*/ 440531 w 2278856"/>
                <a:gd name="connsiteY26" fmla="*/ 242888 h 492919"/>
                <a:gd name="connsiteX27" fmla="*/ 509587 w 2278856"/>
                <a:gd name="connsiteY27" fmla="*/ 240506 h 492919"/>
                <a:gd name="connsiteX28" fmla="*/ 657225 w 2278856"/>
                <a:gd name="connsiteY28" fmla="*/ 216694 h 492919"/>
                <a:gd name="connsiteX29" fmla="*/ 859631 w 2278856"/>
                <a:gd name="connsiteY29" fmla="*/ 176213 h 492919"/>
                <a:gd name="connsiteX30" fmla="*/ 1112043 w 2278856"/>
                <a:gd name="connsiteY30" fmla="*/ 133350 h 492919"/>
                <a:gd name="connsiteX31" fmla="*/ 1333500 w 2278856"/>
                <a:gd name="connsiteY31" fmla="*/ 95250 h 492919"/>
                <a:gd name="connsiteX32" fmla="*/ 1459706 w 2278856"/>
                <a:gd name="connsiteY32" fmla="*/ 78581 h 492919"/>
                <a:gd name="connsiteX33" fmla="*/ 1550193 w 2278856"/>
                <a:gd name="connsiteY33" fmla="*/ 66675 h 492919"/>
                <a:gd name="connsiteX34" fmla="*/ 1664493 w 2278856"/>
                <a:gd name="connsiteY34" fmla="*/ 45244 h 492919"/>
                <a:gd name="connsiteX35" fmla="*/ 1733550 w 2278856"/>
                <a:gd name="connsiteY35" fmla="*/ 23813 h 492919"/>
                <a:gd name="connsiteX36" fmla="*/ 1776412 w 2278856"/>
                <a:gd name="connsiteY36" fmla="*/ 9525 h 492919"/>
                <a:gd name="connsiteX37" fmla="*/ 1793081 w 2278856"/>
                <a:gd name="connsiteY37" fmla="*/ 2381 h 492919"/>
                <a:gd name="connsiteX38" fmla="*/ 1833562 w 2278856"/>
                <a:gd name="connsiteY38" fmla="*/ 0 h 492919"/>
                <a:gd name="connsiteX39" fmla="*/ 1897856 w 2278856"/>
                <a:gd name="connsiteY39" fmla="*/ 9525 h 492919"/>
                <a:gd name="connsiteX40" fmla="*/ 1966912 w 2278856"/>
                <a:gd name="connsiteY40" fmla="*/ 28575 h 492919"/>
                <a:gd name="connsiteX41" fmla="*/ 2050256 w 2278856"/>
                <a:gd name="connsiteY41" fmla="*/ 54769 h 492919"/>
                <a:gd name="connsiteX42" fmla="*/ 2105025 w 2278856"/>
                <a:gd name="connsiteY42" fmla="*/ 73819 h 492919"/>
                <a:gd name="connsiteX43" fmla="*/ 2143125 w 2278856"/>
                <a:gd name="connsiteY43" fmla="*/ 90488 h 492919"/>
                <a:gd name="connsiteX44" fmla="*/ 2178843 w 2278856"/>
                <a:gd name="connsiteY44" fmla="*/ 107156 h 492919"/>
                <a:gd name="connsiteX45" fmla="*/ 2207418 w 2278856"/>
                <a:gd name="connsiteY45" fmla="*/ 126206 h 492919"/>
                <a:gd name="connsiteX46" fmla="*/ 2226468 w 2278856"/>
                <a:gd name="connsiteY46" fmla="*/ 142875 h 492919"/>
                <a:gd name="connsiteX47" fmla="*/ 2250281 w 2278856"/>
                <a:gd name="connsiteY47" fmla="*/ 169069 h 492919"/>
                <a:gd name="connsiteX48" fmla="*/ 2264568 w 2278856"/>
                <a:gd name="connsiteY48" fmla="*/ 195263 h 492919"/>
                <a:gd name="connsiteX49" fmla="*/ 2278856 w 2278856"/>
                <a:gd name="connsiteY49" fmla="*/ 223838 h 492919"/>
                <a:gd name="connsiteX50" fmla="*/ 2276475 w 2278856"/>
                <a:gd name="connsiteY50" fmla="*/ 233363 h 492919"/>
                <a:gd name="connsiteX51" fmla="*/ 2262187 w 2278856"/>
                <a:gd name="connsiteY51" fmla="*/ 257175 h 492919"/>
                <a:gd name="connsiteX52" fmla="*/ 2240756 w 2278856"/>
                <a:gd name="connsiteY52" fmla="*/ 278606 h 492919"/>
                <a:gd name="connsiteX53" fmla="*/ 2205037 w 2278856"/>
                <a:gd name="connsiteY53" fmla="*/ 292894 h 492919"/>
                <a:gd name="connsiteX54" fmla="*/ 2169318 w 2278856"/>
                <a:gd name="connsiteY54" fmla="*/ 292894 h 492919"/>
                <a:gd name="connsiteX55" fmla="*/ 2105025 w 2278856"/>
                <a:gd name="connsiteY55" fmla="*/ 288131 h 492919"/>
                <a:gd name="connsiteX56" fmla="*/ 1919287 w 2278856"/>
                <a:gd name="connsiteY56" fmla="*/ 276225 h 492919"/>
                <a:gd name="connsiteX57" fmla="*/ 1728787 w 2278856"/>
                <a:gd name="connsiteY57" fmla="*/ 271463 h 492919"/>
                <a:gd name="connsiteX58" fmla="*/ 1576387 w 2278856"/>
                <a:gd name="connsiteY58" fmla="*/ 273844 h 492919"/>
                <a:gd name="connsiteX59" fmla="*/ 1373981 w 2278856"/>
                <a:gd name="connsiteY59" fmla="*/ 2928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78856" h="492919">
                  <a:moveTo>
                    <a:pt x="1373981" y="292894"/>
                  </a:moveTo>
                  <a:lnTo>
                    <a:pt x="1250156" y="307181"/>
                  </a:lnTo>
                  <a:lnTo>
                    <a:pt x="1054893" y="338138"/>
                  </a:lnTo>
                  <a:lnTo>
                    <a:pt x="838200" y="383381"/>
                  </a:lnTo>
                  <a:lnTo>
                    <a:pt x="611981" y="435769"/>
                  </a:lnTo>
                  <a:lnTo>
                    <a:pt x="497681" y="469106"/>
                  </a:lnTo>
                  <a:lnTo>
                    <a:pt x="428625" y="492919"/>
                  </a:lnTo>
                  <a:lnTo>
                    <a:pt x="400050" y="483394"/>
                  </a:lnTo>
                  <a:lnTo>
                    <a:pt x="321468" y="440531"/>
                  </a:lnTo>
                  <a:lnTo>
                    <a:pt x="204787" y="369094"/>
                  </a:lnTo>
                  <a:lnTo>
                    <a:pt x="142875" y="321469"/>
                  </a:lnTo>
                  <a:lnTo>
                    <a:pt x="85725" y="273844"/>
                  </a:lnTo>
                  <a:lnTo>
                    <a:pt x="40481" y="230981"/>
                  </a:lnTo>
                  <a:lnTo>
                    <a:pt x="11906" y="192881"/>
                  </a:lnTo>
                  <a:lnTo>
                    <a:pt x="0" y="166688"/>
                  </a:lnTo>
                  <a:lnTo>
                    <a:pt x="4762" y="150019"/>
                  </a:lnTo>
                  <a:lnTo>
                    <a:pt x="14287" y="135731"/>
                  </a:lnTo>
                  <a:lnTo>
                    <a:pt x="28575" y="130969"/>
                  </a:lnTo>
                  <a:lnTo>
                    <a:pt x="45243" y="130969"/>
                  </a:lnTo>
                  <a:lnTo>
                    <a:pt x="71437" y="145256"/>
                  </a:lnTo>
                  <a:lnTo>
                    <a:pt x="109537" y="176213"/>
                  </a:lnTo>
                  <a:lnTo>
                    <a:pt x="126206" y="185738"/>
                  </a:lnTo>
                  <a:lnTo>
                    <a:pt x="195262" y="207169"/>
                  </a:lnTo>
                  <a:lnTo>
                    <a:pt x="264318" y="223838"/>
                  </a:lnTo>
                  <a:lnTo>
                    <a:pt x="338137" y="235744"/>
                  </a:lnTo>
                  <a:lnTo>
                    <a:pt x="388143" y="240506"/>
                  </a:lnTo>
                  <a:lnTo>
                    <a:pt x="440531" y="242888"/>
                  </a:lnTo>
                  <a:lnTo>
                    <a:pt x="509587" y="240506"/>
                  </a:lnTo>
                  <a:lnTo>
                    <a:pt x="657225" y="216694"/>
                  </a:lnTo>
                  <a:lnTo>
                    <a:pt x="859631" y="176213"/>
                  </a:lnTo>
                  <a:lnTo>
                    <a:pt x="1112043" y="133350"/>
                  </a:lnTo>
                  <a:lnTo>
                    <a:pt x="1333500" y="95250"/>
                  </a:lnTo>
                  <a:lnTo>
                    <a:pt x="1459706" y="78581"/>
                  </a:lnTo>
                  <a:lnTo>
                    <a:pt x="1550193" y="66675"/>
                  </a:lnTo>
                  <a:lnTo>
                    <a:pt x="1664493" y="45244"/>
                  </a:lnTo>
                  <a:lnTo>
                    <a:pt x="1733550" y="23813"/>
                  </a:lnTo>
                  <a:lnTo>
                    <a:pt x="1776412" y="9525"/>
                  </a:lnTo>
                  <a:lnTo>
                    <a:pt x="1793081" y="2381"/>
                  </a:lnTo>
                  <a:lnTo>
                    <a:pt x="1833562" y="0"/>
                  </a:lnTo>
                  <a:lnTo>
                    <a:pt x="1897856" y="9525"/>
                  </a:lnTo>
                  <a:lnTo>
                    <a:pt x="1966912" y="28575"/>
                  </a:lnTo>
                  <a:lnTo>
                    <a:pt x="2050256" y="54769"/>
                  </a:lnTo>
                  <a:lnTo>
                    <a:pt x="2105025" y="73819"/>
                  </a:lnTo>
                  <a:lnTo>
                    <a:pt x="2143125" y="90488"/>
                  </a:lnTo>
                  <a:lnTo>
                    <a:pt x="2178843" y="107156"/>
                  </a:lnTo>
                  <a:lnTo>
                    <a:pt x="2207418" y="126206"/>
                  </a:lnTo>
                  <a:lnTo>
                    <a:pt x="2226468" y="142875"/>
                  </a:lnTo>
                  <a:lnTo>
                    <a:pt x="2250281" y="169069"/>
                  </a:lnTo>
                  <a:lnTo>
                    <a:pt x="2264568" y="195263"/>
                  </a:lnTo>
                  <a:lnTo>
                    <a:pt x="2278856" y="223838"/>
                  </a:lnTo>
                  <a:lnTo>
                    <a:pt x="2276475" y="233363"/>
                  </a:lnTo>
                  <a:lnTo>
                    <a:pt x="2262187" y="257175"/>
                  </a:lnTo>
                  <a:lnTo>
                    <a:pt x="2240756" y="278606"/>
                  </a:lnTo>
                  <a:lnTo>
                    <a:pt x="2205037" y="292894"/>
                  </a:lnTo>
                  <a:lnTo>
                    <a:pt x="2169318" y="292894"/>
                  </a:lnTo>
                  <a:lnTo>
                    <a:pt x="2105025" y="288131"/>
                  </a:lnTo>
                  <a:lnTo>
                    <a:pt x="1919287" y="276225"/>
                  </a:lnTo>
                  <a:lnTo>
                    <a:pt x="1728787" y="271463"/>
                  </a:lnTo>
                  <a:lnTo>
                    <a:pt x="1576387" y="273844"/>
                  </a:lnTo>
                  <a:lnTo>
                    <a:pt x="1373981" y="2928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E436F81-4590-453A-A026-CAF63C955B45}"/>
              </a:ext>
            </a:extLst>
          </p:cNvPr>
          <p:cNvGrpSpPr>
            <a:grpSpLocks/>
          </p:cNvGrpSpPr>
          <p:nvPr/>
        </p:nvGrpSpPr>
        <p:grpSpPr bwMode="auto">
          <a:xfrm>
            <a:off x="2422525" y="1716088"/>
            <a:ext cx="4957763" cy="4051300"/>
            <a:chOff x="2422525" y="1716088"/>
            <a:chExt cx="4957763" cy="4051300"/>
          </a:xfrm>
        </p:grpSpPr>
        <p:sp>
          <p:nvSpPr>
            <p:cNvPr id="24" name="フリーフォーム 99">
              <a:extLst>
                <a:ext uri="{FF2B5EF4-FFF2-40B4-BE49-F238E27FC236}">
                  <a16:creationId xmlns:a16="http://schemas.microsoft.com/office/drawing/2014/main" id="{924ECE4D-9F43-4F3B-8D2C-105C8EB7E75F}"/>
                </a:ext>
              </a:extLst>
            </p:cNvPr>
            <p:cNvSpPr/>
            <p:nvPr/>
          </p:nvSpPr>
          <p:spPr>
            <a:xfrm>
              <a:off x="2632075" y="2090738"/>
              <a:ext cx="1635125" cy="428625"/>
            </a:xfrm>
            <a:custGeom>
              <a:avLst/>
              <a:gdLst>
                <a:gd name="connsiteX0" fmla="*/ 754857 w 1635919"/>
                <a:gd name="connsiteY0" fmla="*/ 164306 h 428625"/>
                <a:gd name="connsiteX1" fmla="*/ 933450 w 1635919"/>
                <a:gd name="connsiteY1" fmla="*/ 128587 h 428625"/>
                <a:gd name="connsiteX2" fmla="*/ 1104900 w 1635919"/>
                <a:gd name="connsiteY2" fmla="*/ 90487 h 428625"/>
                <a:gd name="connsiteX3" fmla="*/ 1147763 w 1635919"/>
                <a:gd name="connsiteY3" fmla="*/ 69056 h 428625"/>
                <a:gd name="connsiteX4" fmla="*/ 1202532 w 1635919"/>
                <a:gd name="connsiteY4" fmla="*/ 42862 h 428625"/>
                <a:gd name="connsiteX5" fmla="*/ 1281113 w 1635919"/>
                <a:gd name="connsiteY5" fmla="*/ 9525 h 428625"/>
                <a:gd name="connsiteX6" fmla="*/ 1309688 w 1635919"/>
                <a:gd name="connsiteY6" fmla="*/ 0 h 428625"/>
                <a:gd name="connsiteX7" fmla="*/ 1350169 w 1635919"/>
                <a:gd name="connsiteY7" fmla="*/ 0 h 428625"/>
                <a:gd name="connsiteX8" fmla="*/ 1400175 w 1635919"/>
                <a:gd name="connsiteY8" fmla="*/ 7143 h 428625"/>
                <a:gd name="connsiteX9" fmla="*/ 1450182 w 1635919"/>
                <a:gd name="connsiteY9" fmla="*/ 16668 h 428625"/>
                <a:gd name="connsiteX10" fmla="*/ 1512094 w 1635919"/>
                <a:gd name="connsiteY10" fmla="*/ 42862 h 428625"/>
                <a:gd name="connsiteX11" fmla="*/ 1557338 w 1635919"/>
                <a:gd name="connsiteY11" fmla="*/ 66675 h 428625"/>
                <a:gd name="connsiteX12" fmla="*/ 1600200 w 1635919"/>
                <a:gd name="connsiteY12" fmla="*/ 90487 h 428625"/>
                <a:gd name="connsiteX13" fmla="*/ 1621632 w 1635919"/>
                <a:gd name="connsiteY13" fmla="*/ 104775 h 428625"/>
                <a:gd name="connsiteX14" fmla="*/ 1633538 w 1635919"/>
                <a:gd name="connsiteY14" fmla="*/ 119062 h 428625"/>
                <a:gd name="connsiteX15" fmla="*/ 1635919 w 1635919"/>
                <a:gd name="connsiteY15" fmla="*/ 135731 h 428625"/>
                <a:gd name="connsiteX16" fmla="*/ 1635919 w 1635919"/>
                <a:gd name="connsiteY16" fmla="*/ 159543 h 428625"/>
                <a:gd name="connsiteX17" fmla="*/ 1624013 w 1635919"/>
                <a:gd name="connsiteY17" fmla="*/ 178593 h 428625"/>
                <a:gd name="connsiteX18" fmla="*/ 1600200 w 1635919"/>
                <a:gd name="connsiteY18" fmla="*/ 200025 h 428625"/>
                <a:gd name="connsiteX19" fmla="*/ 1559719 w 1635919"/>
                <a:gd name="connsiteY19" fmla="*/ 221456 h 428625"/>
                <a:gd name="connsiteX20" fmla="*/ 1469232 w 1635919"/>
                <a:gd name="connsiteY20" fmla="*/ 238125 h 428625"/>
                <a:gd name="connsiteX21" fmla="*/ 1290638 w 1635919"/>
                <a:gd name="connsiteY21" fmla="*/ 269081 h 428625"/>
                <a:gd name="connsiteX22" fmla="*/ 1076325 w 1635919"/>
                <a:gd name="connsiteY22" fmla="*/ 307181 h 428625"/>
                <a:gd name="connsiteX23" fmla="*/ 773907 w 1635919"/>
                <a:gd name="connsiteY23" fmla="*/ 359568 h 428625"/>
                <a:gd name="connsiteX24" fmla="*/ 611982 w 1635919"/>
                <a:gd name="connsiteY24" fmla="*/ 383381 h 428625"/>
                <a:gd name="connsiteX25" fmla="*/ 511969 w 1635919"/>
                <a:gd name="connsiteY25" fmla="*/ 400050 h 428625"/>
                <a:gd name="connsiteX26" fmla="*/ 345282 w 1635919"/>
                <a:gd name="connsiteY26" fmla="*/ 428625 h 428625"/>
                <a:gd name="connsiteX27" fmla="*/ 309563 w 1635919"/>
                <a:gd name="connsiteY27" fmla="*/ 428625 h 428625"/>
                <a:gd name="connsiteX28" fmla="*/ 276225 w 1635919"/>
                <a:gd name="connsiteY28" fmla="*/ 423862 h 428625"/>
                <a:gd name="connsiteX29" fmla="*/ 242888 w 1635919"/>
                <a:gd name="connsiteY29" fmla="*/ 414337 h 428625"/>
                <a:gd name="connsiteX30" fmla="*/ 211932 w 1635919"/>
                <a:gd name="connsiteY30" fmla="*/ 400050 h 428625"/>
                <a:gd name="connsiteX31" fmla="*/ 183357 w 1635919"/>
                <a:gd name="connsiteY31" fmla="*/ 381000 h 428625"/>
                <a:gd name="connsiteX32" fmla="*/ 154782 w 1635919"/>
                <a:gd name="connsiteY32" fmla="*/ 357187 h 428625"/>
                <a:gd name="connsiteX33" fmla="*/ 123825 w 1635919"/>
                <a:gd name="connsiteY33" fmla="*/ 328612 h 428625"/>
                <a:gd name="connsiteX34" fmla="*/ 69057 w 1635919"/>
                <a:gd name="connsiteY34" fmla="*/ 254793 h 428625"/>
                <a:gd name="connsiteX35" fmla="*/ 30957 w 1635919"/>
                <a:gd name="connsiteY35" fmla="*/ 190500 h 428625"/>
                <a:gd name="connsiteX36" fmla="*/ 7144 w 1635919"/>
                <a:gd name="connsiteY36" fmla="*/ 142875 h 428625"/>
                <a:gd name="connsiteX37" fmla="*/ 0 w 1635919"/>
                <a:gd name="connsiteY37" fmla="*/ 119062 h 428625"/>
                <a:gd name="connsiteX38" fmla="*/ 2382 w 1635919"/>
                <a:gd name="connsiteY38" fmla="*/ 107156 h 428625"/>
                <a:gd name="connsiteX39" fmla="*/ 11907 w 1635919"/>
                <a:gd name="connsiteY39" fmla="*/ 100012 h 428625"/>
                <a:gd name="connsiteX40" fmla="*/ 23813 w 1635919"/>
                <a:gd name="connsiteY40" fmla="*/ 100012 h 428625"/>
                <a:gd name="connsiteX41" fmla="*/ 45244 w 1635919"/>
                <a:gd name="connsiteY41" fmla="*/ 104775 h 428625"/>
                <a:gd name="connsiteX42" fmla="*/ 66675 w 1635919"/>
                <a:gd name="connsiteY42" fmla="*/ 116681 h 428625"/>
                <a:gd name="connsiteX43" fmla="*/ 100013 w 1635919"/>
                <a:gd name="connsiteY43" fmla="*/ 145256 h 428625"/>
                <a:gd name="connsiteX44" fmla="*/ 128588 w 1635919"/>
                <a:gd name="connsiteY44" fmla="*/ 169068 h 428625"/>
                <a:gd name="connsiteX45" fmla="*/ 164307 w 1635919"/>
                <a:gd name="connsiteY45" fmla="*/ 190500 h 428625"/>
                <a:gd name="connsiteX46" fmla="*/ 211932 w 1635919"/>
                <a:gd name="connsiteY46" fmla="*/ 209550 h 428625"/>
                <a:gd name="connsiteX47" fmla="*/ 264319 w 1635919"/>
                <a:gd name="connsiteY47" fmla="*/ 221456 h 428625"/>
                <a:gd name="connsiteX48" fmla="*/ 335757 w 1635919"/>
                <a:gd name="connsiteY48" fmla="*/ 221456 h 428625"/>
                <a:gd name="connsiteX49" fmla="*/ 531019 w 1635919"/>
                <a:gd name="connsiteY49" fmla="*/ 200025 h 428625"/>
                <a:gd name="connsiteX50" fmla="*/ 754857 w 1635919"/>
                <a:gd name="connsiteY50" fmla="*/ 1643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5919" h="428625">
                  <a:moveTo>
                    <a:pt x="754857" y="164306"/>
                  </a:moveTo>
                  <a:lnTo>
                    <a:pt x="933450" y="128587"/>
                  </a:lnTo>
                  <a:lnTo>
                    <a:pt x="1104900" y="90487"/>
                  </a:lnTo>
                  <a:lnTo>
                    <a:pt x="1147763" y="69056"/>
                  </a:lnTo>
                  <a:lnTo>
                    <a:pt x="1202532" y="42862"/>
                  </a:lnTo>
                  <a:lnTo>
                    <a:pt x="1281113" y="9525"/>
                  </a:lnTo>
                  <a:lnTo>
                    <a:pt x="1309688" y="0"/>
                  </a:lnTo>
                  <a:lnTo>
                    <a:pt x="1350169" y="0"/>
                  </a:lnTo>
                  <a:lnTo>
                    <a:pt x="1400175" y="7143"/>
                  </a:lnTo>
                  <a:lnTo>
                    <a:pt x="1450182" y="16668"/>
                  </a:lnTo>
                  <a:lnTo>
                    <a:pt x="1512094" y="42862"/>
                  </a:lnTo>
                  <a:lnTo>
                    <a:pt x="1557338" y="66675"/>
                  </a:lnTo>
                  <a:lnTo>
                    <a:pt x="1600200" y="90487"/>
                  </a:lnTo>
                  <a:lnTo>
                    <a:pt x="1621632" y="104775"/>
                  </a:lnTo>
                  <a:lnTo>
                    <a:pt x="1633538" y="119062"/>
                  </a:lnTo>
                  <a:lnTo>
                    <a:pt x="1635919" y="135731"/>
                  </a:lnTo>
                  <a:lnTo>
                    <a:pt x="1635919" y="159543"/>
                  </a:lnTo>
                  <a:lnTo>
                    <a:pt x="1624013" y="178593"/>
                  </a:lnTo>
                  <a:lnTo>
                    <a:pt x="1600200" y="200025"/>
                  </a:lnTo>
                  <a:lnTo>
                    <a:pt x="1559719" y="221456"/>
                  </a:lnTo>
                  <a:lnTo>
                    <a:pt x="1469232" y="238125"/>
                  </a:lnTo>
                  <a:lnTo>
                    <a:pt x="1290638" y="269081"/>
                  </a:lnTo>
                  <a:lnTo>
                    <a:pt x="1076325" y="307181"/>
                  </a:lnTo>
                  <a:lnTo>
                    <a:pt x="773907" y="359568"/>
                  </a:lnTo>
                  <a:lnTo>
                    <a:pt x="611982" y="383381"/>
                  </a:lnTo>
                  <a:lnTo>
                    <a:pt x="511969" y="400050"/>
                  </a:lnTo>
                  <a:lnTo>
                    <a:pt x="345282" y="428625"/>
                  </a:lnTo>
                  <a:lnTo>
                    <a:pt x="309563" y="428625"/>
                  </a:lnTo>
                  <a:lnTo>
                    <a:pt x="276225" y="423862"/>
                  </a:lnTo>
                  <a:lnTo>
                    <a:pt x="242888" y="414337"/>
                  </a:lnTo>
                  <a:lnTo>
                    <a:pt x="211932" y="400050"/>
                  </a:lnTo>
                  <a:lnTo>
                    <a:pt x="183357" y="381000"/>
                  </a:lnTo>
                  <a:lnTo>
                    <a:pt x="154782" y="357187"/>
                  </a:lnTo>
                  <a:lnTo>
                    <a:pt x="123825" y="328612"/>
                  </a:lnTo>
                  <a:lnTo>
                    <a:pt x="69057" y="254793"/>
                  </a:lnTo>
                  <a:lnTo>
                    <a:pt x="30957" y="190500"/>
                  </a:lnTo>
                  <a:lnTo>
                    <a:pt x="7144" y="142875"/>
                  </a:lnTo>
                  <a:lnTo>
                    <a:pt x="0" y="119062"/>
                  </a:lnTo>
                  <a:lnTo>
                    <a:pt x="2382" y="107156"/>
                  </a:lnTo>
                  <a:lnTo>
                    <a:pt x="11907" y="100012"/>
                  </a:lnTo>
                  <a:lnTo>
                    <a:pt x="23813" y="100012"/>
                  </a:lnTo>
                  <a:lnTo>
                    <a:pt x="45244" y="104775"/>
                  </a:lnTo>
                  <a:lnTo>
                    <a:pt x="66675" y="116681"/>
                  </a:lnTo>
                  <a:lnTo>
                    <a:pt x="100013" y="145256"/>
                  </a:lnTo>
                  <a:lnTo>
                    <a:pt x="128588" y="169068"/>
                  </a:lnTo>
                  <a:lnTo>
                    <a:pt x="164307" y="190500"/>
                  </a:lnTo>
                  <a:lnTo>
                    <a:pt x="211932" y="209550"/>
                  </a:lnTo>
                  <a:lnTo>
                    <a:pt x="264319" y="221456"/>
                  </a:lnTo>
                  <a:lnTo>
                    <a:pt x="335757" y="221456"/>
                  </a:lnTo>
                  <a:lnTo>
                    <a:pt x="531019" y="200025"/>
                  </a:lnTo>
                  <a:lnTo>
                    <a:pt x="75485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4">
              <a:extLst>
                <a:ext uri="{FF2B5EF4-FFF2-40B4-BE49-F238E27FC236}">
                  <a16:creationId xmlns:a16="http://schemas.microsoft.com/office/drawing/2014/main" id="{350AF3D9-6026-4C01-AEBB-2409937A9DE6}"/>
                </a:ext>
              </a:extLst>
            </p:cNvPr>
            <p:cNvSpPr/>
            <p:nvPr/>
          </p:nvSpPr>
          <p:spPr>
            <a:xfrm rot="16200000">
              <a:off x="2312987" y="3317876"/>
              <a:ext cx="2284413" cy="449262"/>
            </a:xfrm>
            <a:custGeom>
              <a:avLst/>
              <a:gdLst>
                <a:gd name="connsiteX0" fmla="*/ 966787 w 2283619"/>
                <a:gd name="connsiteY0" fmla="*/ 197644 h 450057"/>
                <a:gd name="connsiteX1" fmla="*/ 573881 w 2283619"/>
                <a:gd name="connsiteY1" fmla="*/ 197644 h 450057"/>
                <a:gd name="connsiteX2" fmla="*/ 0 w 2283619"/>
                <a:gd name="connsiteY2" fmla="*/ 200025 h 450057"/>
                <a:gd name="connsiteX3" fmla="*/ 78581 w 2283619"/>
                <a:gd name="connsiteY3" fmla="*/ 400050 h 450057"/>
                <a:gd name="connsiteX4" fmla="*/ 290512 w 2283619"/>
                <a:gd name="connsiteY4" fmla="*/ 407194 h 450057"/>
                <a:gd name="connsiteX5" fmla="*/ 528637 w 2283619"/>
                <a:gd name="connsiteY5" fmla="*/ 416719 h 450057"/>
                <a:gd name="connsiteX6" fmla="*/ 816769 w 2283619"/>
                <a:gd name="connsiteY6" fmla="*/ 428625 h 450057"/>
                <a:gd name="connsiteX7" fmla="*/ 1154906 w 2283619"/>
                <a:gd name="connsiteY7" fmla="*/ 442913 h 450057"/>
                <a:gd name="connsiteX8" fmla="*/ 1223962 w 2283619"/>
                <a:gd name="connsiteY8" fmla="*/ 442913 h 450057"/>
                <a:gd name="connsiteX9" fmla="*/ 1497806 w 2283619"/>
                <a:gd name="connsiteY9" fmla="*/ 442913 h 450057"/>
                <a:gd name="connsiteX10" fmla="*/ 1819275 w 2283619"/>
                <a:gd name="connsiteY10" fmla="*/ 445294 h 450057"/>
                <a:gd name="connsiteX11" fmla="*/ 1859756 w 2283619"/>
                <a:gd name="connsiteY11" fmla="*/ 450057 h 450057"/>
                <a:gd name="connsiteX12" fmla="*/ 1895475 w 2283619"/>
                <a:gd name="connsiteY12" fmla="*/ 450057 h 450057"/>
                <a:gd name="connsiteX13" fmla="*/ 1943100 w 2283619"/>
                <a:gd name="connsiteY13" fmla="*/ 445294 h 450057"/>
                <a:gd name="connsiteX14" fmla="*/ 1974056 w 2283619"/>
                <a:gd name="connsiteY14" fmla="*/ 433388 h 450057"/>
                <a:gd name="connsiteX15" fmla="*/ 1993106 w 2283619"/>
                <a:gd name="connsiteY15" fmla="*/ 419100 h 450057"/>
                <a:gd name="connsiteX16" fmla="*/ 2012156 w 2283619"/>
                <a:gd name="connsiteY16" fmla="*/ 388144 h 450057"/>
                <a:gd name="connsiteX17" fmla="*/ 2040731 w 2283619"/>
                <a:gd name="connsiteY17" fmla="*/ 350044 h 450057"/>
                <a:gd name="connsiteX18" fmla="*/ 2074069 w 2283619"/>
                <a:gd name="connsiteY18" fmla="*/ 309563 h 450057"/>
                <a:gd name="connsiteX19" fmla="*/ 2109787 w 2283619"/>
                <a:gd name="connsiteY19" fmla="*/ 276225 h 450057"/>
                <a:gd name="connsiteX20" fmla="*/ 2147887 w 2283619"/>
                <a:gd name="connsiteY20" fmla="*/ 245269 h 450057"/>
                <a:gd name="connsiteX21" fmla="*/ 2185987 w 2283619"/>
                <a:gd name="connsiteY21" fmla="*/ 221457 h 450057"/>
                <a:gd name="connsiteX22" fmla="*/ 2216944 w 2283619"/>
                <a:gd name="connsiteY22" fmla="*/ 204788 h 450057"/>
                <a:gd name="connsiteX23" fmla="*/ 2283619 w 2283619"/>
                <a:gd name="connsiteY23" fmla="*/ 183357 h 450057"/>
                <a:gd name="connsiteX24" fmla="*/ 2252662 w 2283619"/>
                <a:gd name="connsiteY24" fmla="*/ 0 h 450057"/>
                <a:gd name="connsiteX25" fmla="*/ 2171700 w 2283619"/>
                <a:gd name="connsiteY25" fmla="*/ 45244 h 450057"/>
                <a:gd name="connsiteX26" fmla="*/ 2038350 w 2283619"/>
                <a:gd name="connsiteY26" fmla="*/ 114300 h 450057"/>
                <a:gd name="connsiteX27" fmla="*/ 1938337 w 2283619"/>
                <a:gd name="connsiteY27" fmla="*/ 154782 h 450057"/>
                <a:gd name="connsiteX28" fmla="*/ 1838325 w 2283619"/>
                <a:gd name="connsiteY28" fmla="*/ 169069 h 450057"/>
                <a:gd name="connsiteX29" fmla="*/ 1609725 w 2283619"/>
                <a:gd name="connsiteY29" fmla="*/ 183357 h 450057"/>
                <a:gd name="connsiteX30" fmla="*/ 1321594 w 2283619"/>
                <a:gd name="connsiteY30" fmla="*/ 200025 h 450057"/>
                <a:gd name="connsiteX31" fmla="*/ 966787 w 2283619"/>
                <a:gd name="connsiteY31" fmla="*/ 197644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83619" h="450057">
                  <a:moveTo>
                    <a:pt x="966787" y="197644"/>
                  </a:moveTo>
                  <a:lnTo>
                    <a:pt x="573881" y="197644"/>
                  </a:lnTo>
                  <a:lnTo>
                    <a:pt x="0" y="200025"/>
                  </a:lnTo>
                  <a:lnTo>
                    <a:pt x="78581" y="400050"/>
                  </a:lnTo>
                  <a:lnTo>
                    <a:pt x="290512" y="407194"/>
                  </a:lnTo>
                  <a:lnTo>
                    <a:pt x="528637" y="416719"/>
                  </a:lnTo>
                  <a:lnTo>
                    <a:pt x="816769" y="428625"/>
                  </a:lnTo>
                  <a:lnTo>
                    <a:pt x="1154906" y="442913"/>
                  </a:lnTo>
                  <a:lnTo>
                    <a:pt x="1223962" y="442913"/>
                  </a:lnTo>
                  <a:lnTo>
                    <a:pt x="1497806" y="442913"/>
                  </a:lnTo>
                  <a:lnTo>
                    <a:pt x="1819275" y="445294"/>
                  </a:lnTo>
                  <a:lnTo>
                    <a:pt x="1859756" y="450057"/>
                  </a:lnTo>
                  <a:lnTo>
                    <a:pt x="1895475" y="450057"/>
                  </a:lnTo>
                  <a:lnTo>
                    <a:pt x="1943100" y="445294"/>
                  </a:lnTo>
                  <a:lnTo>
                    <a:pt x="1974056" y="433388"/>
                  </a:lnTo>
                  <a:lnTo>
                    <a:pt x="1993106" y="419100"/>
                  </a:lnTo>
                  <a:lnTo>
                    <a:pt x="2012156" y="388144"/>
                  </a:lnTo>
                  <a:lnTo>
                    <a:pt x="2040731" y="350044"/>
                  </a:lnTo>
                  <a:lnTo>
                    <a:pt x="2074069" y="309563"/>
                  </a:lnTo>
                  <a:lnTo>
                    <a:pt x="2109787" y="276225"/>
                  </a:lnTo>
                  <a:lnTo>
                    <a:pt x="2147887" y="245269"/>
                  </a:lnTo>
                  <a:lnTo>
                    <a:pt x="2185987" y="221457"/>
                  </a:lnTo>
                  <a:lnTo>
                    <a:pt x="2216944" y="204788"/>
                  </a:lnTo>
                  <a:lnTo>
                    <a:pt x="2283619" y="183357"/>
                  </a:lnTo>
                  <a:lnTo>
                    <a:pt x="2252662" y="0"/>
                  </a:lnTo>
                  <a:lnTo>
                    <a:pt x="2171700" y="45244"/>
                  </a:lnTo>
                  <a:lnTo>
                    <a:pt x="2038350" y="114300"/>
                  </a:lnTo>
                  <a:lnTo>
                    <a:pt x="1938337" y="154782"/>
                  </a:lnTo>
                  <a:lnTo>
                    <a:pt x="1838325" y="169069"/>
                  </a:lnTo>
                  <a:lnTo>
                    <a:pt x="1609725" y="183357"/>
                  </a:lnTo>
                  <a:lnTo>
                    <a:pt x="1321594" y="200025"/>
                  </a:lnTo>
                  <a:lnTo>
                    <a:pt x="96678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0">
              <a:extLst>
                <a:ext uri="{FF2B5EF4-FFF2-40B4-BE49-F238E27FC236}">
                  <a16:creationId xmlns:a16="http://schemas.microsoft.com/office/drawing/2014/main" id="{B9FDAC17-C790-420E-81F4-A216986477F0}"/>
                </a:ext>
              </a:extLst>
            </p:cNvPr>
            <p:cNvSpPr/>
            <p:nvPr/>
          </p:nvSpPr>
          <p:spPr>
            <a:xfrm>
              <a:off x="2541588" y="3209925"/>
              <a:ext cx="1554162" cy="465138"/>
            </a:xfrm>
            <a:custGeom>
              <a:avLst/>
              <a:gdLst>
                <a:gd name="connsiteX0" fmla="*/ 678656 w 1554956"/>
                <a:gd name="connsiteY0" fmla="*/ 178594 h 464344"/>
                <a:gd name="connsiteX1" fmla="*/ 909637 w 1554956"/>
                <a:gd name="connsiteY1" fmla="*/ 126206 h 464344"/>
                <a:gd name="connsiteX2" fmla="*/ 1109662 w 1554956"/>
                <a:gd name="connsiteY2" fmla="*/ 66675 h 464344"/>
                <a:gd name="connsiteX3" fmla="*/ 1195387 w 1554956"/>
                <a:gd name="connsiteY3" fmla="*/ 50006 h 464344"/>
                <a:gd name="connsiteX4" fmla="*/ 1247775 w 1554956"/>
                <a:gd name="connsiteY4" fmla="*/ 38100 h 464344"/>
                <a:gd name="connsiteX5" fmla="*/ 1283494 w 1554956"/>
                <a:gd name="connsiteY5" fmla="*/ 21431 h 464344"/>
                <a:gd name="connsiteX6" fmla="*/ 1309687 w 1554956"/>
                <a:gd name="connsiteY6" fmla="*/ 7144 h 464344"/>
                <a:gd name="connsiteX7" fmla="*/ 1335881 w 1554956"/>
                <a:gd name="connsiteY7" fmla="*/ 0 h 464344"/>
                <a:gd name="connsiteX8" fmla="*/ 1350169 w 1554956"/>
                <a:gd name="connsiteY8" fmla="*/ 0 h 464344"/>
                <a:gd name="connsiteX9" fmla="*/ 1376362 w 1554956"/>
                <a:gd name="connsiteY9" fmla="*/ 0 h 464344"/>
                <a:gd name="connsiteX10" fmla="*/ 1438275 w 1554956"/>
                <a:gd name="connsiteY10" fmla="*/ 14288 h 464344"/>
                <a:gd name="connsiteX11" fmla="*/ 1471612 w 1554956"/>
                <a:gd name="connsiteY11" fmla="*/ 21431 h 464344"/>
                <a:gd name="connsiteX12" fmla="*/ 1493044 w 1554956"/>
                <a:gd name="connsiteY12" fmla="*/ 28575 h 464344"/>
                <a:gd name="connsiteX13" fmla="*/ 1519237 w 1554956"/>
                <a:gd name="connsiteY13" fmla="*/ 47625 h 464344"/>
                <a:gd name="connsiteX14" fmla="*/ 1535906 w 1554956"/>
                <a:gd name="connsiteY14" fmla="*/ 64294 h 464344"/>
                <a:gd name="connsiteX15" fmla="*/ 1550194 w 1554956"/>
                <a:gd name="connsiteY15" fmla="*/ 85725 h 464344"/>
                <a:gd name="connsiteX16" fmla="*/ 1554956 w 1554956"/>
                <a:gd name="connsiteY16" fmla="*/ 102394 h 464344"/>
                <a:gd name="connsiteX17" fmla="*/ 1554956 w 1554956"/>
                <a:gd name="connsiteY17" fmla="*/ 121444 h 464344"/>
                <a:gd name="connsiteX18" fmla="*/ 1545431 w 1554956"/>
                <a:gd name="connsiteY18" fmla="*/ 145256 h 464344"/>
                <a:gd name="connsiteX19" fmla="*/ 1521619 w 1554956"/>
                <a:gd name="connsiteY19" fmla="*/ 164306 h 464344"/>
                <a:gd name="connsiteX20" fmla="*/ 1485900 w 1554956"/>
                <a:gd name="connsiteY20" fmla="*/ 180975 h 464344"/>
                <a:gd name="connsiteX21" fmla="*/ 1433512 w 1554956"/>
                <a:gd name="connsiteY21" fmla="*/ 195263 h 464344"/>
                <a:gd name="connsiteX22" fmla="*/ 1309687 w 1554956"/>
                <a:gd name="connsiteY22" fmla="*/ 221456 h 464344"/>
                <a:gd name="connsiteX23" fmla="*/ 1107281 w 1554956"/>
                <a:gd name="connsiteY23" fmla="*/ 273844 h 464344"/>
                <a:gd name="connsiteX24" fmla="*/ 897731 w 1554956"/>
                <a:gd name="connsiteY24" fmla="*/ 328613 h 464344"/>
                <a:gd name="connsiteX25" fmla="*/ 735806 w 1554956"/>
                <a:gd name="connsiteY25" fmla="*/ 371475 h 464344"/>
                <a:gd name="connsiteX26" fmla="*/ 538162 w 1554956"/>
                <a:gd name="connsiteY26" fmla="*/ 421481 h 464344"/>
                <a:gd name="connsiteX27" fmla="*/ 409575 w 1554956"/>
                <a:gd name="connsiteY27" fmla="*/ 447675 h 464344"/>
                <a:gd name="connsiteX28" fmla="*/ 321469 w 1554956"/>
                <a:gd name="connsiteY28" fmla="*/ 461963 h 464344"/>
                <a:gd name="connsiteX29" fmla="*/ 309562 w 1554956"/>
                <a:gd name="connsiteY29" fmla="*/ 464344 h 464344"/>
                <a:gd name="connsiteX30" fmla="*/ 288131 w 1554956"/>
                <a:gd name="connsiteY30" fmla="*/ 459581 h 464344"/>
                <a:gd name="connsiteX31" fmla="*/ 238125 w 1554956"/>
                <a:gd name="connsiteY31" fmla="*/ 435769 h 464344"/>
                <a:gd name="connsiteX32" fmla="*/ 202406 w 1554956"/>
                <a:gd name="connsiteY32" fmla="*/ 411956 h 464344"/>
                <a:gd name="connsiteX33" fmla="*/ 152400 w 1554956"/>
                <a:gd name="connsiteY33" fmla="*/ 371475 h 464344"/>
                <a:gd name="connsiteX34" fmla="*/ 100012 w 1554956"/>
                <a:gd name="connsiteY34" fmla="*/ 319088 h 464344"/>
                <a:gd name="connsiteX35" fmla="*/ 50006 w 1554956"/>
                <a:gd name="connsiteY35" fmla="*/ 261938 h 464344"/>
                <a:gd name="connsiteX36" fmla="*/ 21431 w 1554956"/>
                <a:gd name="connsiteY36" fmla="*/ 230981 h 464344"/>
                <a:gd name="connsiteX37" fmla="*/ 9525 w 1554956"/>
                <a:gd name="connsiteY37" fmla="*/ 207169 h 464344"/>
                <a:gd name="connsiteX38" fmla="*/ 2381 w 1554956"/>
                <a:gd name="connsiteY38" fmla="*/ 178594 h 464344"/>
                <a:gd name="connsiteX39" fmla="*/ 0 w 1554956"/>
                <a:gd name="connsiteY39" fmla="*/ 159544 h 464344"/>
                <a:gd name="connsiteX40" fmla="*/ 9525 w 1554956"/>
                <a:gd name="connsiteY40" fmla="*/ 145256 h 464344"/>
                <a:gd name="connsiteX41" fmla="*/ 19050 w 1554956"/>
                <a:gd name="connsiteY41" fmla="*/ 140494 h 464344"/>
                <a:gd name="connsiteX42" fmla="*/ 30956 w 1554956"/>
                <a:gd name="connsiteY42" fmla="*/ 140494 h 464344"/>
                <a:gd name="connsiteX43" fmla="*/ 59531 w 1554956"/>
                <a:gd name="connsiteY43" fmla="*/ 152400 h 464344"/>
                <a:gd name="connsiteX44" fmla="*/ 102394 w 1554956"/>
                <a:gd name="connsiteY44" fmla="*/ 180975 h 464344"/>
                <a:gd name="connsiteX45" fmla="*/ 145256 w 1554956"/>
                <a:gd name="connsiteY45" fmla="*/ 207169 h 464344"/>
                <a:gd name="connsiteX46" fmla="*/ 197644 w 1554956"/>
                <a:gd name="connsiteY46" fmla="*/ 228600 h 464344"/>
                <a:gd name="connsiteX47" fmla="*/ 238125 w 1554956"/>
                <a:gd name="connsiteY47" fmla="*/ 240506 h 464344"/>
                <a:gd name="connsiteX48" fmla="*/ 280987 w 1554956"/>
                <a:gd name="connsiteY48" fmla="*/ 245269 h 464344"/>
                <a:gd name="connsiteX49" fmla="*/ 335756 w 1554956"/>
                <a:gd name="connsiteY49" fmla="*/ 240506 h 464344"/>
                <a:gd name="connsiteX50" fmla="*/ 678656 w 1554956"/>
                <a:gd name="connsiteY50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54956" h="464344">
                  <a:moveTo>
                    <a:pt x="678656" y="178594"/>
                  </a:moveTo>
                  <a:lnTo>
                    <a:pt x="909637" y="126206"/>
                  </a:lnTo>
                  <a:lnTo>
                    <a:pt x="1109662" y="66675"/>
                  </a:lnTo>
                  <a:lnTo>
                    <a:pt x="1195387" y="50006"/>
                  </a:lnTo>
                  <a:lnTo>
                    <a:pt x="1247775" y="38100"/>
                  </a:lnTo>
                  <a:lnTo>
                    <a:pt x="1283494" y="21431"/>
                  </a:lnTo>
                  <a:lnTo>
                    <a:pt x="1309687" y="7144"/>
                  </a:lnTo>
                  <a:lnTo>
                    <a:pt x="1335881" y="0"/>
                  </a:lnTo>
                  <a:lnTo>
                    <a:pt x="1350169" y="0"/>
                  </a:lnTo>
                  <a:lnTo>
                    <a:pt x="1376362" y="0"/>
                  </a:lnTo>
                  <a:lnTo>
                    <a:pt x="1438275" y="14288"/>
                  </a:lnTo>
                  <a:lnTo>
                    <a:pt x="1471612" y="21431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5906" y="64294"/>
                  </a:lnTo>
                  <a:lnTo>
                    <a:pt x="1550194" y="85725"/>
                  </a:lnTo>
                  <a:lnTo>
                    <a:pt x="1554956" y="102394"/>
                  </a:lnTo>
                  <a:lnTo>
                    <a:pt x="1554956" y="121444"/>
                  </a:lnTo>
                  <a:lnTo>
                    <a:pt x="1545431" y="145256"/>
                  </a:lnTo>
                  <a:lnTo>
                    <a:pt x="1521619" y="164306"/>
                  </a:lnTo>
                  <a:lnTo>
                    <a:pt x="1485900" y="180975"/>
                  </a:lnTo>
                  <a:lnTo>
                    <a:pt x="1433512" y="195263"/>
                  </a:lnTo>
                  <a:lnTo>
                    <a:pt x="1309687" y="221456"/>
                  </a:lnTo>
                  <a:lnTo>
                    <a:pt x="1107281" y="273844"/>
                  </a:lnTo>
                  <a:lnTo>
                    <a:pt x="897731" y="328613"/>
                  </a:lnTo>
                  <a:lnTo>
                    <a:pt x="735806" y="371475"/>
                  </a:lnTo>
                  <a:lnTo>
                    <a:pt x="538162" y="421481"/>
                  </a:lnTo>
                  <a:lnTo>
                    <a:pt x="409575" y="447675"/>
                  </a:lnTo>
                  <a:lnTo>
                    <a:pt x="321469" y="461963"/>
                  </a:lnTo>
                  <a:lnTo>
                    <a:pt x="309562" y="464344"/>
                  </a:lnTo>
                  <a:lnTo>
                    <a:pt x="288131" y="459581"/>
                  </a:lnTo>
                  <a:lnTo>
                    <a:pt x="238125" y="435769"/>
                  </a:lnTo>
                  <a:lnTo>
                    <a:pt x="202406" y="411956"/>
                  </a:lnTo>
                  <a:lnTo>
                    <a:pt x="152400" y="371475"/>
                  </a:lnTo>
                  <a:lnTo>
                    <a:pt x="100012" y="319088"/>
                  </a:lnTo>
                  <a:lnTo>
                    <a:pt x="50006" y="261938"/>
                  </a:lnTo>
                  <a:lnTo>
                    <a:pt x="21431" y="230981"/>
                  </a:lnTo>
                  <a:lnTo>
                    <a:pt x="9525" y="207169"/>
                  </a:lnTo>
                  <a:lnTo>
                    <a:pt x="2381" y="178594"/>
                  </a:lnTo>
                  <a:lnTo>
                    <a:pt x="0" y="159544"/>
                  </a:lnTo>
                  <a:lnTo>
                    <a:pt x="9525" y="145256"/>
                  </a:lnTo>
                  <a:lnTo>
                    <a:pt x="19050" y="140494"/>
                  </a:lnTo>
                  <a:lnTo>
                    <a:pt x="30956" y="140494"/>
                  </a:lnTo>
                  <a:lnTo>
                    <a:pt x="59531" y="152400"/>
                  </a:lnTo>
                  <a:lnTo>
                    <a:pt x="102394" y="180975"/>
                  </a:lnTo>
                  <a:lnTo>
                    <a:pt x="145256" y="207169"/>
                  </a:lnTo>
                  <a:lnTo>
                    <a:pt x="197644" y="228600"/>
                  </a:lnTo>
                  <a:lnTo>
                    <a:pt x="238125" y="240506"/>
                  </a:lnTo>
                  <a:lnTo>
                    <a:pt x="280987" y="245269"/>
                  </a:lnTo>
                  <a:lnTo>
                    <a:pt x="335756" y="240506"/>
                  </a:lnTo>
                  <a:lnTo>
                    <a:pt x="6786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1">
              <a:extLst>
                <a:ext uri="{FF2B5EF4-FFF2-40B4-BE49-F238E27FC236}">
                  <a16:creationId xmlns:a16="http://schemas.microsoft.com/office/drawing/2014/main" id="{9FE8A127-E436-49AA-BB68-C3A84B85DC7E}"/>
                </a:ext>
              </a:extLst>
            </p:cNvPr>
            <p:cNvSpPr/>
            <p:nvPr/>
          </p:nvSpPr>
          <p:spPr>
            <a:xfrm>
              <a:off x="2422525" y="4343400"/>
              <a:ext cx="1771650" cy="836613"/>
            </a:xfrm>
            <a:custGeom>
              <a:avLst/>
              <a:gdLst>
                <a:gd name="connsiteX0" fmla="*/ 1273969 w 1771650"/>
                <a:gd name="connsiteY0" fmla="*/ 314325 h 835819"/>
                <a:gd name="connsiteX1" fmla="*/ 1128713 w 1771650"/>
                <a:gd name="connsiteY1" fmla="*/ 392906 h 835819"/>
                <a:gd name="connsiteX2" fmla="*/ 978694 w 1771650"/>
                <a:gd name="connsiteY2" fmla="*/ 476250 h 835819"/>
                <a:gd name="connsiteX3" fmla="*/ 873919 w 1771650"/>
                <a:gd name="connsiteY3" fmla="*/ 542925 h 835819"/>
                <a:gd name="connsiteX4" fmla="*/ 726282 w 1771650"/>
                <a:gd name="connsiteY4" fmla="*/ 633413 h 835819"/>
                <a:gd name="connsiteX5" fmla="*/ 585788 w 1771650"/>
                <a:gd name="connsiteY5" fmla="*/ 726281 h 835819"/>
                <a:gd name="connsiteX6" fmla="*/ 547688 w 1771650"/>
                <a:gd name="connsiteY6" fmla="*/ 754856 h 835819"/>
                <a:gd name="connsiteX7" fmla="*/ 521494 w 1771650"/>
                <a:gd name="connsiteY7" fmla="*/ 778669 h 835819"/>
                <a:gd name="connsiteX8" fmla="*/ 500063 w 1771650"/>
                <a:gd name="connsiteY8" fmla="*/ 797719 h 835819"/>
                <a:gd name="connsiteX9" fmla="*/ 471488 w 1771650"/>
                <a:gd name="connsiteY9" fmla="*/ 816769 h 835819"/>
                <a:gd name="connsiteX10" fmla="*/ 452438 w 1771650"/>
                <a:gd name="connsiteY10" fmla="*/ 826294 h 835819"/>
                <a:gd name="connsiteX11" fmla="*/ 426244 w 1771650"/>
                <a:gd name="connsiteY11" fmla="*/ 833438 h 835819"/>
                <a:gd name="connsiteX12" fmla="*/ 395288 w 1771650"/>
                <a:gd name="connsiteY12" fmla="*/ 835819 h 835819"/>
                <a:gd name="connsiteX13" fmla="*/ 364332 w 1771650"/>
                <a:gd name="connsiteY13" fmla="*/ 831056 h 835819"/>
                <a:gd name="connsiteX14" fmla="*/ 328613 w 1771650"/>
                <a:gd name="connsiteY14" fmla="*/ 821531 h 835819"/>
                <a:gd name="connsiteX15" fmla="*/ 326232 w 1771650"/>
                <a:gd name="connsiteY15" fmla="*/ 821531 h 835819"/>
                <a:gd name="connsiteX16" fmla="*/ 273844 w 1771650"/>
                <a:gd name="connsiteY16" fmla="*/ 795338 h 835819"/>
                <a:gd name="connsiteX17" fmla="*/ 200025 w 1771650"/>
                <a:gd name="connsiteY17" fmla="*/ 742950 h 835819"/>
                <a:gd name="connsiteX18" fmla="*/ 126207 w 1771650"/>
                <a:gd name="connsiteY18" fmla="*/ 688181 h 835819"/>
                <a:gd name="connsiteX19" fmla="*/ 73819 w 1771650"/>
                <a:gd name="connsiteY19" fmla="*/ 640556 h 835819"/>
                <a:gd name="connsiteX20" fmla="*/ 52388 w 1771650"/>
                <a:gd name="connsiteY20" fmla="*/ 616744 h 835819"/>
                <a:gd name="connsiteX21" fmla="*/ 33338 w 1771650"/>
                <a:gd name="connsiteY21" fmla="*/ 585788 h 835819"/>
                <a:gd name="connsiteX22" fmla="*/ 14288 w 1771650"/>
                <a:gd name="connsiteY22" fmla="*/ 550069 h 835819"/>
                <a:gd name="connsiteX23" fmla="*/ 2382 w 1771650"/>
                <a:gd name="connsiteY23" fmla="*/ 511969 h 835819"/>
                <a:gd name="connsiteX24" fmla="*/ 0 w 1771650"/>
                <a:gd name="connsiteY24" fmla="*/ 478631 h 835819"/>
                <a:gd name="connsiteX25" fmla="*/ 4763 w 1771650"/>
                <a:gd name="connsiteY25" fmla="*/ 461963 h 835819"/>
                <a:gd name="connsiteX26" fmla="*/ 14288 w 1771650"/>
                <a:gd name="connsiteY26" fmla="*/ 450056 h 835819"/>
                <a:gd name="connsiteX27" fmla="*/ 30957 w 1771650"/>
                <a:gd name="connsiteY27" fmla="*/ 442913 h 835819"/>
                <a:gd name="connsiteX28" fmla="*/ 61913 w 1771650"/>
                <a:gd name="connsiteY28" fmla="*/ 445294 h 835819"/>
                <a:gd name="connsiteX29" fmla="*/ 66675 w 1771650"/>
                <a:gd name="connsiteY29" fmla="*/ 450056 h 835819"/>
                <a:gd name="connsiteX30" fmla="*/ 78582 w 1771650"/>
                <a:gd name="connsiteY30" fmla="*/ 473869 h 835819"/>
                <a:gd name="connsiteX31" fmla="*/ 100013 w 1771650"/>
                <a:gd name="connsiteY31" fmla="*/ 497681 h 835819"/>
                <a:gd name="connsiteX32" fmla="*/ 121444 w 1771650"/>
                <a:gd name="connsiteY32" fmla="*/ 511969 h 835819"/>
                <a:gd name="connsiteX33" fmla="*/ 140494 w 1771650"/>
                <a:gd name="connsiteY33" fmla="*/ 519113 h 835819"/>
                <a:gd name="connsiteX34" fmla="*/ 180975 w 1771650"/>
                <a:gd name="connsiteY34" fmla="*/ 531019 h 835819"/>
                <a:gd name="connsiteX35" fmla="*/ 228600 w 1771650"/>
                <a:gd name="connsiteY35" fmla="*/ 535781 h 835819"/>
                <a:gd name="connsiteX36" fmla="*/ 276225 w 1771650"/>
                <a:gd name="connsiteY36" fmla="*/ 535781 h 835819"/>
                <a:gd name="connsiteX37" fmla="*/ 378619 w 1771650"/>
                <a:gd name="connsiteY37" fmla="*/ 514350 h 835819"/>
                <a:gd name="connsiteX38" fmla="*/ 464344 w 1771650"/>
                <a:gd name="connsiteY38" fmla="*/ 492919 h 835819"/>
                <a:gd name="connsiteX39" fmla="*/ 690563 w 1771650"/>
                <a:gd name="connsiteY39" fmla="*/ 416719 h 835819"/>
                <a:gd name="connsiteX40" fmla="*/ 985838 w 1771650"/>
                <a:gd name="connsiteY40" fmla="*/ 297656 h 835819"/>
                <a:gd name="connsiteX41" fmla="*/ 1243013 w 1771650"/>
                <a:gd name="connsiteY41" fmla="*/ 185738 h 835819"/>
                <a:gd name="connsiteX42" fmla="*/ 1390650 w 1771650"/>
                <a:gd name="connsiteY42" fmla="*/ 128588 h 835819"/>
                <a:gd name="connsiteX43" fmla="*/ 1547813 w 1771650"/>
                <a:gd name="connsiteY43" fmla="*/ 66675 h 835819"/>
                <a:gd name="connsiteX44" fmla="*/ 1688307 w 1771650"/>
                <a:gd name="connsiteY44" fmla="*/ 11906 h 835819"/>
                <a:gd name="connsiteX45" fmla="*/ 1721644 w 1771650"/>
                <a:gd name="connsiteY45" fmla="*/ 0 h 835819"/>
                <a:gd name="connsiteX46" fmla="*/ 1745457 w 1771650"/>
                <a:gd name="connsiteY46" fmla="*/ 2381 h 835819"/>
                <a:gd name="connsiteX47" fmla="*/ 1759744 w 1771650"/>
                <a:gd name="connsiteY47" fmla="*/ 2381 h 835819"/>
                <a:gd name="connsiteX48" fmla="*/ 1769269 w 1771650"/>
                <a:gd name="connsiteY48" fmla="*/ 7144 h 835819"/>
                <a:gd name="connsiteX49" fmla="*/ 1771650 w 1771650"/>
                <a:gd name="connsiteY49" fmla="*/ 16669 h 835819"/>
                <a:gd name="connsiteX50" fmla="*/ 1766888 w 1771650"/>
                <a:gd name="connsiteY50" fmla="*/ 35719 h 835819"/>
                <a:gd name="connsiteX51" fmla="*/ 1747838 w 1771650"/>
                <a:gd name="connsiteY51" fmla="*/ 61913 h 835819"/>
                <a:gd name="connsiteX52" fmla="*/ 1633538 w 1771650"/>
                <a:gd name="connsiteY52" fmla="*/ 123825 h 835819"/>
                <a:gd name="connsiteX53" fmla="*/ 1524000 w 1771650"/>
                <a:gd name="connsiteY53" fmla="*/ 178594 h 835819"/>
                <a:gd name="connsiteX54" fmla="*/ 1383507 w 1771650"/>
                <a:gd name="connsiteY54" fmla="*/ 254794 h 835819"/>
                <a:gd name="connsiteX55" fmla="*/ 1273969 w 1771650"/>
                <a:gd name="connsiteY55" fmla="*/ 314325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71650" h="835819">
                  <a:moveTo>
                    <a:pt x="1273969" y="314325"/>
                  </a:moveTo>
                  <a:lnTo>
                    <a:pt x="1128713" y="392906"/>
                  </a:lnTo>
                  <a:lnTo>
                    <a:pt x="978694" y="476250"/>
                  </a:lnTo>
                  <a:lnTo>
                    <a:pt x="873919" y="542925"/>
                  </a:lnTo>
                  <a:lnTo>
                    <a:pt x="726282" y="633413"/>
                  </a:lnTo>
                  <a:lnTo>
                    <a:pt x="585788" y="726281"/>
                  </a:lnTo>
                  <a:lnTo>
                    <a:pt x="547688" y="754856"/>
                  </a:lnTo>
                  <a:lnTo>
                    <a:pt x="521494" y="778669"/>
                  </a:lnTo>
                  <a:lnTo>
                    <a:pt x="500063" y="797719"/>
                  </a:lnTo>
                  <a:lnTo>
                    <a:pt x="471488" y="816769"/>
                  </a:lnTo>
                  <a:lnTo>
                    <a:pt x="452438" y="826294"/>
                  </a:lnTo>
                  <a:lnTo>
                    <a:pt x="426244" y="833438"/>
                  </a:lnTo>
                  <a:lnTo>
                    <a:pt x="395288" y="835819"/>
                  </a:lnTo>
                  <a:lnTo>
                    <a:pt x="364332" y="831056"/>
                  </a:lnTo>
                  <a:lnTo>
                    <a:pt x="328613" y="821531"/>
                  </a:lnTo>
                  <a:lnTo>
                    <a:pt x="326232" y="821531"/>
                  </a:lnTo>
                  <a:lnTo>
                    <a:pt x="273844" y="795338"/>
                  </a:lnTo>
                  <a:lnTo>
                    <a:pt x="200025" y="742950"/>
                  </a:lnTo>
                  <a:lnTo>
                    <a:pt x="126207" y="688181"/>
                  </a:lnTo>
                  <a:lnTo>
                    <a:pt x="73819" y="640556"/>
                  </a:lnTo>
                  <a:lnTo>
                    <a:pt x="52388" y="616744"/>
                  </a:lnTo>
                  <a:lnTo>
                    <a:pt x="33338" y="585788"/>
                  </a:lnTo>
                  <a:lnTo>
                    <a:pt x="14288" y="550069"/>
                  </a:lnTo>
                  <a:lnTo>
                    <a:pt x="2382" y="511969"/>
                  </a:lnTo>
                  <a:lnTo>
                    <a:pt x="0" y="478631"/>
                  </a:lnTo>
                  <a:lnTo>
                    <a:pt x="4763" y="461963"/>
                  </a:lnTo>
                  <a:lnTo>
                    <a:pt x="14288" y="450056"/>
                  </a:lnTo>
                  <a:lnTo>
                    <a:pt x="30957" y="442913"/>
                  </a:lnTo>
                  <a:lnTo>
                    <a:pt x="61913" y="445294"/>
                  </a:lnTo>
                  <a:lnTo>
                    <a:pt x="66675" y="450056"/>
                  </a:lnTo>
                  <a:lnTo>
                    <a:pt x="78582" y="473869"/>
                  </a:lnTo>
                  <a:lnTo>
                    <a:pt x="100013" y="497681"/>
                  </a:lnTo>
                  <a:lnTo>
                    <a:pt x="121444" y="511969"/>
                  </a:lnTo>
                  <a:lnTo>
                    <a:pt x="140494" y="519113"/>
                  </a:lnTo>
                  <a:lnTo>
                    <a:pt x="180975" y="531019"/>
                  </a:lnTo>
                  <a:lnTo>
                    <a:pt x="228600" y="535781"/>
                  </a:lnTo>
                  <a:lnTo>
                    <a:pt x="276225" y="535781"/>
                  </a:lnTo>
                  <a:lnTo>
                    <a:pt x="378619" y="514350"/>
                  </a:lnTo>
                  <a:lnTo>
                    <a:pt x="464344" y="492919"/>
                  </a:lnTo>
                  <a:lnTo>
                    <a:pt x="690563" y="416719"/>
                  </a:lnTo>
                  <a:lnTo>
                    <a:pt x="985838" y="297656"/>
                  </a:lnTo>
                  <a:lnTo>
                    <a:pt x="1243013" y="185738"/>
                  </a:lnTo>
                  <a:lnTo>
                    <a:pt x="1390650" y="128588"/>
                  </a:lnTo>
                  <a:lnTo>
                    <a:pt x="1547813" y="66675"/>
                  </a:lnTo>
                  <a:lnTo>
                    <a:pt x="1688307" y="11906"/>
                  </a:lnTo>
                  <a:lnTo>
                    <a:pt x="1721644" y="0"/>
                  </a:lnTo>
                  <a:lnTo>
                    <a:pt x="1745457" y="2381"/>
                  </a:lnTo>
                  <a:lnTo>
                    <a:pt x="1759744" y="2381"/>
                  </a:lnTo>
                  <a:lnTo>
                    <a:pt x="1769269" y="7144"/>
                  </a:lnTo>
                  <a:lnTo>
                    <a:pt x="1771650" y="16669"/>
                  </a:lnTo>
                  <a:lnTo>
                    <a:pt x="1766888" y="35719"/>
                  </a:lnTo>
                  <a:lnTo>
                    <a:pt x="1747838" y="61913"/>
                  </a:lnTo>
                  <a:lnTo>
                    <a:pt x="1633538" y="123825"/>
                  </a:lnTo>
                  <a:lnTo>
                    <a:pt x="1524000" y="178594"/>
                  </a:lnTo>
                  <a:lnTo>
                    <a:pt x="1383507" y="254794"/>
                  </a:lnTo>
                  <a:lnTo>
                    <a:pt x="1273969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5">
              <a:extLst>
                <a:ext uri="{FF2B5EF4-FFF2-40B4-BE49-F238E27FC236}">
                  <a16:creationId xmlns:a16="http://schemas.microsoft.com/office/drawing/2014/main" id="{96ED1E18-633F-4831-A8EC-CD7590FAB556}"/>
                </a:ext>
              </a:extLst>
            </p:cNvPr>
            <p:cNvSpPr/>
            <p:nvPr/>
          </p:nvSpPr>
          <p:spPr>
            <a:xfrm rot="16200000">
              <a:off x="3673475" y="3200400"/>
              <a:ext cx="1414463" cy="328613"/>
            </a:xfrm>
            <a:custGeom>
              <a:avLst/>
              <a:gdLst>
                <a:gd name="connsiteX0" fmla="*/ 652463 w 1414463"/>
                <a:gd name="connsiteY0" fmla="*/ 326231 h 328612"/>
                <a:gd name="connsiteX1" fmla="*/ 514350 w 1414463"/>
                <a:gd name="connsiteY1" fmla="*/ 316706 h 328612"/>
                <a:gd name="connsiteX2" fmla="*/ 404813 w 1414463"/>
                <a:gd name="connsiteY2" fmla="*/ 302419 h 328612"/>
                <a:gd name="connsiteX3" fmla="*/ 247650 w 1414463"/>
                <a:gd name="connsiteY3" fmla="*/ 271462 h 328612"/>
                <a:gd name="connsiteX4" fmla="*/ 147638 w 1414463"/>
                <a:gd name="connsiteY4" fmla="*/ 245269 h 328612"/>
                <a:gd name="connsiteX5" fmla="*/ 76200 w 1414463"/>
                <a:gd name="connsiteY5" fmla="*/ 221456 h 328612"/>
                <a:gd name="connsiteX6" fmla="*/ 33338 w 1414463"/>
                <a:gd name="connsiteY6" fmla="*/ 202406 h 328612"/>
                <a:gd name="connsiteX7" fmla="*/ 19050 w 1414463"/>
                <a:gd name="connsiteY7" fmla="*/ 192881 h 328612"/>
                <a:gd name="connsiteX8" fmla="*/ 2381 w 1414463"/>
                <a:gd name="connsiteY8" fmla="*/ 173831 h 328612"/>
                <a:gd name="connsiteX9" fmla="*/ 0 w 1414463"/>
                <a:gd name="connsiteY9" fmla="*/ 159544 h 328612"/>
                <a:gd name="connsiteX10" fmla="*/ 2381 w 1414463"/>
                <a:gd name="connsiteY10" fmla="*/ 145256 h 328612"/>
                <a:gd name="connsiteX11" fmla="*/ 11906 w 1414463"/>
                <a:gd name="connsiteY11" fmla="*/ 130969 h 328612"/>
                <a:gd name="connsiteX12" fmla="*/ 33338 w 1414463"/>
                <a:gd name="connsiteY12" fmla="*/ 111919 h 328612"/>
                <a:gd name="connsiteX13" fmla="*/ 66675 w 1414463"/>
                <a:gd name="connsiteY13" fmla="*/ 85725 h 328612"/>
                <a:gd name="connsiteX14" fmla="*/ 100013 w 1414463"/>
                <a:gd name="connsiteY14" fmla="*/ 64294 h 328612"/>
                <a:gd name="connsiteX15" fmla="*/ 140494 w 1414463"/>
                <a:gd name="connsiteY15" fmla="*/ 45244 h 328612"/>
                <a:gd name="connsiteX16" fmla="*/ 192881 w 1414463"/>
                <a:gd name="connsiteY16" fmla="*/ 30956 h 328612"/>
                <a:gd name="connsiteX17" fmla="*/ 238125 w 1414463"/>
                <a:gd name="connsiteY17" fmla="*/ 23812 h 328612"/>
                <a:gd name="connsiteX18" fmla="*/ 283369 w 1414463"/>
                <a:gd name="connsiteY18" fmla="*/ 19050 h 328612"/>
                <a:gd name="connsiteX19" fmla="*/ 340519 w 1414463"/>
                <a:gd name="connsiteY19" fmla="*/ 19050 h 328612"/>
                <a:gd name="connsiteX20" fmla="*/ 411956 w 1414463"/>
                <a:gd name="connsiteY20" fmla="*/ 26194 h 328612"/>
                <a:gd name="connsiteX21" fmla="*/ 469106 w 1414463"/>
                <a:gd name="connsiteY21" fmla="*/ 35719 h 328612"/>
                <a:gd name="connsiteX22" fmla="*/ 545306 w 1414463"/>
                <a:gd name="connsiteY22" fmla="*/ 54769 h 328612"/>
                <a:gd name="connsiteX23" fmla="*/ 659606 w 1414463"/>
                <a:gd name="connsiteY23" fmla="*/ 83344 h 328612"/>
                <a:gd name="connsiteX24" fmla="*/ 745331 w 1414463"/>
                <a:gd name="connsiteY24" fmla="*/ 97631 h 328612"/>
                <a:gd name="connsiteX25" fmla="*/ 826294 w 1414463"/>
                <a:gd name="connsiteY25" fmla="*/ 107156 h 328612"/>
                <a:gd name="connsiteX26" fmla="*/ 945356 w 1414463"/>
                <a:gd name="connsiteY26" fmla="*/ 111919 h 328612"/>
                <a:gd name="connsiteX27" fmla="*/ 1042988 w 1414463"/>
                <a:gd name="connsiteY27" fmla="*/ 107156 h 328612"/>
                <a:gd name="connsiteX28" fmla="*/ 1121569 w 1414463"/>
                <a:gd name="connsiteY28" fmla="*/ 100012 h 328612"/>
                <a:gd name="connsiteX29" fmla="*/ 1188244 w 1414463"/>
                <a:gd name="connsiteY29" fmla="*/ 85725 h 328612"/>
                <a:gd name="connsiteX30" fmla="*/ 1266825 w 1414463"/>
                <a:gd name="connsiteY30" fmla="*/ 57150 h 328612"/>
                <a:gd name="connsiteX31" fmla="*/ 1357313 w 1414463"/>
                <a:gd name="connsiteY31" fmla="*/ 14287 h 328612"/>
                <a:gd name="connsiteX32" fmla="*/ 1393031 w 1414463"/>
                <a:gd name="connsiteY32" fmla="*/ 0 h 328612"/>
                <a:gd name="connsiteX33" fmla="*/ 1400175 w 1414463"/>
                <a:gd name="connsiteY33" fmla="*/ 0 h 328612"/>
                <a:gd name="connsiteX34" fmla="*/ 1407319 w 1414463"/>
                <a:gd name="connsiteY34" fmla="*/ 4762 h 328612"/>
                <a:gd name="connsiteX35" fmla="*/ 1412081 w 1414463"/>
                <a:gd name="connsiteY35" fmla="*/ 9525 h 328612"/>
                <a:gd name="connsiteX36" fmla="*/ 1414463 w 1414463"/>
                <a:gd name="connsiteY36" fmla="*/ 21431 h 328612"/>
                <a:gd name="connsiteX37" fmla="*/ 1409700 w 1414463"/>
                <a:gd name="connsiteY37" fmla="*/ 40481 h 328612"/>
                <a:gd name="connsiteX38" fmla="*/ 1383506 w 1414463"/>
                <a:gd name="connsiteY38" fmla="*/ 85725 h 328612"/>
                <a:gd name="connsiteX39" fmla="*/ 1343025 w 1414463"/>
                <a:gd name="connsiteY39" fmla="*/ 140494 h 328612"/>
                <a:gd name="connsiteX40" fmla="*/ 1288256 w 1414463"/>
                <a:gd name="connsiteY40" fmla="*/ 192881 h 328612"/>
                <a:gd name="connsiteX41" fmla="*/ 1214438 w 1414463"/>
                <a:gd name="connsiteY41" fmla="*/ 240506 h 328612"/>
                <a:gd name="connsiteX42" fmla="*/ 1135856 w 1414463"/>
                <a:gd name="connsiteY42" fmla="*/ 273844 h 328612"/>
                <a:gd name="connsiteX43" fmla="*/ 1016794 w 1414463"/>
                <a:gd name="connsiteY43" fmla="*/ 302419 h 328612"/>
                <a:gd name="connsiteX44" fmla="*/ 912019 w 1414463"/>
                <a:gd name="connsiteY44" fmla="*/ 323850 h 328612"/>
                <a:gd name="connsiteX45" fmla="*/ 835819 w 1414463"/>
                <a:gd name="connsiteY45" fmla="*/ 328612 h 328612"/>
                <a:gd name="connsiteX46" fmla="*/ 707231 w 1414463"/>
                <a:gd name="connsiteY46" fmla="*/ 328612 h 328612"/>
                <a:gd name="connsiteX47" fmla="*/ 652463 w 1414463"/>
                <a:gd name="connsiteY47" fmla="*/ 3262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14463" h="328612">
                  <a:moveTo>
                    <a:pt x="652463" y="326231"/>
                  </a:moveTo>
                  <a:lnTo>
                    <a:pt x="514350" y="316706"/>
                  </a:lnTo>
                  <a:lnTo>
                    <a:pt x="404813" y="302419"/>
                  </a:lnTo>
                  <a:lnTo>
                    <a:pt x="247650" y="271462"/>
                  </a:lnTo>
                  <a:lnTo>
                    <a:pt x="147638" y="245269"/>
                  </a:lnTo>
                  <a:lnTo>
                    <a:pt x="76200" y="221456"/>
                  </a:lnTo>
                  <a:lnTo>
                    <a:pt x="33338" y="202406"/>
                  </a:lnTo>
                  <a:lnTo>
                    <a:pt x="19050" y="192881"/>
                  </a:lnTo>
                  <a:lnTo>
                    <a:pt x="2381" y="173831"/>
                  </a:lnTo>
                  <a:lnTo>
                    <a:pt x="0" y="159544"/>
                  </a:lnTo>
                  <a:lnTo>
                    <a:pt x="2381" y="145256"/>
                  </a:lnTo>
                  <a:lnTo>
                    <a:pt x="11906" y="130969"/>
                  </a:lnTo>
                  <a:lnTo>
                    <a:pt x="33338" y="111919"/>
                  </a:lnTo>
                  <a:lnTo>
                    <a:pt x="66675" y="85725"/>
                  </a:lnTo>
                  <a:lnTo>
                    <a:pt x="100013" y="64294"/>
                  </a:lnTo>
                  <a:lnTo>
                    <a:pt x="140494" y="45244"/>
                  </a:lnTo>
                  <a:lnTo>
                    <a:pt x="192881" y="30956"/>
                  </a:lnTo>
                  <a:lnTo>
                    <a:pt x="238125" y="23812"/>
                  </a:lnTo>
                  <a:lnTo>
                    <a:pt x="283369" y="19050"/>
                  </a:lnTo>
                  <a:lnTo>
                    <a:pt x="340519" y="19050"/>
                  </a:lnTo>
                  <a:lnTo>
                    <a:pt x="411956" y="26194"/>
                  </a:lnTo>
                  <a:lnTo>
                    <a:pt x="469106" y="35719"/>
                  </a:lnTo>
                  <a:lnTo>
                    <a:pt x="545306" y="54769"/>
                  </a:lnTo>
                  <a:lnTo>
                    <a:pt x="659606" y="83344"/>
                  </a:lnTo>
                  <a:lnTo>
                    <a:pt x="745331" y="97631"/>
                  </a:lnTo>
                  <a:lnTo>
                    <a:pt x="826294" y="107156"/>
                  </a:lnTo>
                  <a:lnTo>
                    <a:pt x="945356" y="111919"/>
                  </a:lnTo>
                  <a:lnTo>
                    <a:pt x="1042988" y="107156"/>
                  </a:lnTo>
                  <a:lnTo>
                    <a:pt x="1121569" y="100012"/>
                  </a:lnTo>
                  <a:lnTo>
                    <a:pt x="1188244" y="85725"/>
                  </a:lnTo>
                  <a:lnTo>
                    <a:pt x="1266825" y="57150"/>
                  </a:lnTo>
                  <a:lnTo>
                    <a:pt x="1357313" y="14287"/>
                  </a:lnTo>
                  <a:lnTo>
                    <a:pt x="1393031" y="0"/>
                  </a:lnTo>
                  <a:lnTo>
                    <a:pt x="1400175" y="0"/>
                  </a:lnTo>
                  <a:lnTo>
                    <a:pt x="1407319" y="4762"/>
                  </a:lnTo>
                  <a:lnTo>
                    <a:pt x="1412081" y="9525"/>
                  </a:lnTo>
                  <a:lnTo>
                    <a:pt x="1414463" y="21431"/>
                  </a:lnTo>
                  <a:lnTo>
                    <a:pt x="1409700" y="40481"/>
                  </a:lnTo>
                  <a:lnTo>
                    <a:pt x="1383506" y="85725"/>
                  </a:lnTo>
                  <a:lnTo>
                    <a:pt x="1343025" y="140494"/>
                  </a:lnTo>
                  <a:lnTo>
                    <a:pt x="1288256" y="192881"/>
                  </a:lnTo>
                  <a:lnTo>
                    <a:pt x="1214438" y="240506"/>
                  </a:lnTo>
                  <a:lnTo>
                    <a:pt x="1135856" y="273844"/>
                  </a:lnTo>
                  <a:lnTo>
                    <a:pt x="1016794" y="302419"/>
                  </a:lnTo>
                  <a:lnTo>
                    <a:pt x="912019" y="323850"/>
                  </a:lnTo>
                  <a:lnTo>
                    <a:pt x="835819" y="328612"/>
                  </a:lnTo>
                  <a:lnTo>
                    <a:pt x="707231" y="328612"/>
                  </a:lnTo>
                  <a:lnTo>
                    <a:pt x="652463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6">
              <a:extLst>
                <a:ext uri="{FF2B5EF4-FFF2-40B4-BE49-F238E27FC236}">
                  <a16:creationId xmlns:a16="http://schemas.microsoft.com/office/drawing/2014/main" id="{15F3CACB-371E-4D91-9233-DF107FCE7DAB}"/>
                </a:ext>
              </a:extLst>
            </p:cNvPr>
            <p:cNvSpPr/>
            <p:nvPr/>
          </p:nvSpPr>
          <p:spPr>
            <a:xfrm rot="16200000">
              <a:off x="2762250" y="3240088"/>
              <a:ext cx="4051300" cy="1003300"/>
            </a:xfrm>
            <a:custGeom>
              <a:avLst/>
              <a:gdLst>
                <a:gd name="connsiteX0" fmla="*/ 2318892 w 4052305"/>
                <a:gd name="connsiteY0" fmla="*/ 670999 h 1003209"/>
                <a:gd name="connsiteX1" fmla="*/ 2693861 w 4052305"/>
                <a:gd name="connsiteY1" fmla="*/ 680867 h 1003209"/>
                <a:gd name="connsiteX2" fmla="*/ 3003047 w 4052305"/>
                <a:gd name="connsiteY2" fmla="*/ 680867 h 1003209"/>
                <a:gd name="connsiteX3" fmla="*/ 3341835 w 4052305"/>
                <a:gd name="connsiteY3" fmla="*/ 677577 h 1003209"/>
                <a:gd name="connsiteX4" fmla="*/ 3512874 w 4052305"/>
                <a:gd name="connsiteY4" fmla="*/ 670999 h 1003209"/>
                <a:gd name="connsiteX5" fmla="*/ 3634575 w 4052305"/>
                <a:gd name="connsiteY5" fmla="*/ 661131 h 1003209"/>
                <a:gd name="connsiteX6" fmla="*/ 3690492 w 4052305"/>
                <a:gd name="connsiteY6" fmla="*/ 651264 h 1003209"/>
                <a:gd name="connsiteX7" fmla="*/ 3743119 w 4052305"/>
                <a:gd name="connsiteY7" fmla="*/ 638107 h 1003209"/>
                <a:gd name="connsiteX8" fmla="*/ 3799035 w 4052305"/>
                <a:gd name="connsiteY8" fmla="*/ 615082 h 1003209"/>
                <a:gd name="connsiteX9" fmla="*/ 3851663 w 4052305"/>
                <a:gd name="connsiteY9" fmla="*/ 578901 h 1003209"/>
                <a:gd name="connsiteX10" fmla="*/ 3910869 w 4052305"/>
                <a:gd name="connsiteY10" fmla="*/ 522985 h 1003209"/>
                <a:gd name="connsiteX11" fmla="*/ 3979942 w 4052305"/>
                <a:gd name="connsiteY11" fmla="*/ 440754 h 1003209"/>
                <a:gd name="connsiteX12" fmla="*/ 4009545 w 4052305"/>
                <a:gd name="connsiteY12" fmla="*/ 397995 h 1003209"/>
                <a:gd name="connsiteX13" fmla="*/ 4029280 w 4052305"/>
                <a:gd name="connsiteY13" fmla="*/ 397995 h 1003209"/>
                <a:gd name="connsiteX14" fmla="*/ 4042437 w 4052305"/>
                <a:gd name="connsiteY14" fmla="*/ 401284 h 1003209"/>
                <a:gd name="connsiteX15" fmla="*/ 4049015 w 4052305"/>
                <a:gd name="connsiteY15" fmla="*/ 407862 h 1003209"/>
                <a:gd name="connsiteX16" fmla="*/ 4052305 w 4052305"/>
                <a:gd name="connsiteY16" fmla="*/ 421019 h 1003209"/>
                <a:gd name="connsiteX17" fmla="*/ 4045726 w 4052305"/>
                <a:gd name="connsiteY17" fmla="*/ 463779 h 1003209"/>
                <a:gd name="connsiteX18" fmla="*/ 4029280 w 4052305"/>
                <a:gd name="connsiteY18" fmla="*/ 549298 h 1003209"/>
                <a:gd name="connsiteX19" fmla="*/ 4006256 w 4052305"/>
                <a:gd name="connsiteY19" fmla="*/ 624950 h 1003209"/>
                <a:gd name="connsiteX20" fmla="*/ 3976653 w 4052305"/>
                <a:gd name="connsiteY20" fmla="*/ 700602 h 1003209"/>
                <a:gd name="connsiteX21" fmla="*/ 3930604 w 4052305"/>
                <a:gd name="connsiteY21" fmla="*/ 795989 h 1003209"/>
                <a:gd name="connsiteX22" fmla="*/ 3874687 w 4052305"/>
                <a:gd name="connsiteY22" fmla="*/ 888087 h 1003209"/>
                <a:gd name="connsiteX23" fmla="*/ 3822060 w 4052305"/>
                <a:gd name="connsiteY23" fmla="*/ 957160 h 1003209"/>
                <a:gd name="connsiteX24" fmla="*/ 3795746 w 4052305"/>
                <a:gd name="connsiteY24" fmla="*/ 986763 h 1003209"/>
                <a:gd name="connsiteX25" fmla="*/ 3766143 w 4052305"/>
                <a:gd name="connsiteY25" fmla="*/ 1003209 h 1003209"/>
                <a:gd name="connsiteX26" fmla="*/ 3739830 w 4052305"/>
                <a:gd name="connsiteY26" fmla="*/ 1003209 h 1003209"/>
                <a:gd name="connsiteX27" fmla="*/ 3703648 w 4052305"/>
                <a:gd name="connsiteY27" fmla="*/ 996631 h 1003209"/>
                <a:gd name="connsiteX28" fmla="*/ 3670756 w 4052305"/>
                <a:gd name="connsiteY28" fmla="*/ 980185 h 1003209"/>
                <a:gd name="connsiteX29" fmla="*/ 3627997 w 4052305"/>
                <a:gd name="connsiteY29" fmla="*/ 950582 h 1003209"/>
                <a:gd name="connsiteX30" fmla="*/ 3565502 w 4052305"/>
                <a:gd name="connsiteY30" fmla="*/ 934136 h 1003209"/>
                <a:gd name="connsiteX31" fmla="*/ 3460247 w 4052305"/>
                <a:gd name="connsiteY31" fmla="*/ 927557 h 1003209"/>
                <a:gd name="connsiteX32" fmla="*/ 3108302 w 4052305"/>
                <a:gd name="connsiteY32" fmla="*/ 927557 h 1003209"/>
                <a:gd name="connsiteX33" fmla="*/ 2733332 w 4052305"/>
                <a:gd name="connsiteY33" fmla="*/ 924268 h 1003209"/>
                <a:gd name="connsiteX34" fmla="*/ 2315602 w 4052305"/>
                <a:gd name="connsiteY34" fmla="*/ 907822 h 1003209"/>
                <a:gd name="connsiteX35" fmla="*/ 1996549 w 4052305"/>
                <a:gd name="connsiteY35" fmla="*/ 884798 h 1003209"/>
                <a:gd name="connsiteX36" fmla="*/ 1598555 w 4052305"/>
                <a:gd name="connsiteY36" fmla="*/ 835459 h 1003209"/>
                <a:gd name="connsiteX37" fmla="*/ 1384756 w 4052305"/>
                <a:gd name="connsiteY37" fmla="*/ 799278 h 1003209"/>
                <a:gd name="connsiteX38" fmla="*/ 1174247 w 4052305"/>
                <a:gd name="connsiteY38" fmla="*/ 749940 h 1003209"/>
                <a:gd name="connsiteX39" fmla="*/ 1009787 w 4052305"/>
                <a:gd name="connsiteY39" fmla="*/ 703891 h 1003209"/>
                <a:gd name="connsiteX40" fmla="*/ 868351 w 4052305"/>
                <a:gd name="connsiteY40" fmla="*/ 647975 h 1003209"/>
                <a:gd name="connsiteX41" fmla="*/ 749939 w 4052305"/>
                <a:gd name="connsiteY41" fmla="*/ 595347 h 1003209"/>
                <a:gd name="connsiteX42" fmla="*/ 592057 w 4052305"/>
                <a:gd name="connsiteY42" fmla="*/ 513117 h 1003209"/>
                <a:gd name="connsiteX43" fmla="*/ 453910 w 4052305"/>
                <a:gd name="connsiteY43" fmla="*/ 427598 h 1003209"/>
                <a:gd name="connsiteX44" fmla="*/ 338788 w 4052305"/>
                <a:gd name="connsiteY44" fmla="*/ 345367 h 1003209"/>
                <a:gd name="connsiteX45" fmla="*/ 197352 w 4052305"/>
                <a:gd name="connsiteY45" fmla="*/ 233534 h 1003209"/>
                <a:gd name="connsiteX46" fmla="*/ 46048 w 4052305"/>
                <a:gd name="connsiteY46" fmla="*/ 92098 h 1003209"/>
                <a:gd name="connsiteX47" fmla="*/ 16446 w 4052305"/>
                <a:gd name="connsiteY47" fmla="*/ 62495 h 1003209"/>
                <a:gd name="connsiteX48" fmla="*/ 3289 w 4052305"/>
                <a:gd name="connsiteY48" fmla="*/ 36182 h 1003209"/>
                <a:gd name="connsiteX49" fmla="*/ 0 w 4052305"/>
                <a:gd name="connsiteY49" fmla="*/ 16446 h 1003209"/>
                <a:gd name="connsiteX50" fmla="*/ 3289 w 4052305"/>
                <a:gd name="connsiteY50" fmla="*/ 0 h 1003209"/>
                <a:gd name="connsiteX51" fmla="*/ 13156 w 4052305"/>
                <a:gd name="connsiteY51" fmla="*/ 0 h 1003209"/>
                <a:gd name="connsiteX52" fmla="*/ 23024 w 4052305"/>
                <a:gd name="connsiteY52" fmla="*/ 0 h 1003209"/>
                <a:gd name="connsiteX53" fmla="*/ 72362 w 4052305"/>
                <a:gd name="connsiteY53" fmla="*/ 19736 h 1003209"/>
                <a:gd name="connsiteX54" fmla="*/ 207220 w 4052305"/>
                <a:gd name="connsiteY54" fmla="*/ 108544 h 1003209"/>
                <a:gd name="connsiteX55" fmla="*/ 322342 w 4052305"/>
                <a:gd name="connsiteY55" fmla="*/ 177618 h 1003209"/>
                <a:gd name="connsiteX56" fmla="*/ 463778 w 4052305"/>
                <a:gd name="connsiteY56" fmla="*/ 256559 h 1003209"/>
                <a:gd name="connsiteX57" fmla="*/ 592057 w 4052305"/>
                <a:gd name="connsiteY57" fmla="*/ 322343 h 1003209"/>
                <a:gd name="connsiteX58" fmla="*/ 786120 w 4052305"/>
                <a:gd name="connsiteY58" fmla="*/ 407862 h 1003209"/>
                <a:gd name="connsiteX59" fmla="*/ 934135 w 4052305"/>
                <a:gd name="connsiteY59" fmla="*/ 467068 h 1003209"/>
                <a:gd name="connsiteX60" fmla="*/ 1105174 w 4052305"/>
                <a:gd name="connsiteY60" fmla="*/ 519695 h 1003209"/>
                <a:gd name="connsiteX61" fmla="*/ 1282791 w 4052305"/>
                <a:gd name="connsiteY61" fmla="*/ 565744 h 1003209"/>
                <a:gd name="connsiteX62" fmla="*/ 1503168 w 4052305"/>
                <a:gd name="connsiteY62" fmla="*/ 605215 h 1003209"/>
                <a:gd name="connsiteX63" fmla="*/ 1733412 w 4052305"/>
                <a:gd name="connsiteY63" fmla="*/ 634818 h 1003209"/>
                <a:gd name="connsiteX64" fmla="*/ 1963657 w 4052305"/>
                <a:gd name="connsiteY64" fmla="*/ 654553 h 1003209"/>
                <a:gd name="connsiteX65" fmla="*/ 2318892 w 4052305"/>
                <a:gd name="connsiteY65" fmla="*/ 670999 h 100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52305" h="1003209">
                  <a:moveTo>
                    <a:pt x="2318892" y="670999"/>
                  </a:moveTo>
                  <a:lnTo>
                    <a:pt x="2693861" y="680867"/>
                  </a:lnTo>
                  <a:lnTo>
                    <a:pt x="3003047" y="680867"/>
                  </a:lnTo>
                  <a:lnTo>
                    <a:pt x="3341835" y="677577"/>
                  </a:lnTo>
                  <a:lnTo>
                    <a:pt x="3512874" y="670999"/>
                  </a:lnTo>
                  <a:lnTo>
                    <a:pt x="3634575" y="661131"/>
                  </a:lnTo>
                  <a:lnTo>
                    <a:pt x="3690492" y="651264"/>
                  </a:lnTo>
                  <a:lnTo>
                    <a:pt x="3743119" y="638107"/>
                  </a:lnTo>
                  <a:lnTo>
                    <a:pt x="3799035" y="615082"/>
                  </a:lnTo>
                  <a:lnTo>
                    <a:pt x="3851663" y="578901"/>
                  </a:lnTo>
                  <a:lnTo>
                    <a:pt x="3910869" y="522985"/>
                  </a:lnTo>
                  <a:lnTo>
                    <a:pt x="3979942" y="440754"/>
                  </a:lnTo>
                  <a:lnTo>
                    <a:pt x="4009545" y="397995"/>
                  </a:lnTo>
                  <a:lnTo>
                    <a:pt x="4029280" y="397995"/>
                  </a:lnTo>
                  <a:lnTo>
                    <a:pt x="4042437" y="401284"/>
                  </a:lnTo>
                  <a:lnTo>
                    <a:pt x="4049015" y="407862"/>
                  </a:lnTo>
                  <a:lnTo>
                    <a:pt x="4052305" y="421019"/>
                  </a:lnTo>
                  <a:lnTo>
                    <a:pt x="4045726" y="463779"/>
                  </a:lnTo>
                  <a:lnTo>
                    <a:pt x="4029280" y="549298"/>
                  </a:lnTo>
                  <a:lnTo>
                    <a:pt x="4006256" y="624950"/>
                  </a:lnTo>
                  <a:lnTo>
                    <a:pt x="3976653" y="700602"/>
                  </a:lnTo>
                  <a:lnTo>
                    <a:pt x="3930604" y="795989"/>
                  </a:lnTo>
                  <a:lnTo>
                    <a:pt x="3874687" y="888087"/>
                  </a:lnTo>
                  <a:lnTo>
                    <a:pt x="3822060" y="957160"/>
                  </a:lnTo>
                  <a:lnTo>
                    <a:pt x="3795746" y="986763"/>
                  </a:lnTo>
                  <a:lnTo>
                    <a:pt x="3766143" y="1003209"/>
                  </a:lnTo>
                  <a:lnTo>
                    <a:pt x="3739830" y="1003209"/>
                  </a:lnTo>
                  <a:lnTo>
                    <a:pt x="3703648" y="996631"/>
                  </a:lnTo>
                  <a:lnTo>
                    <a:pt x="3670756" y="980185"/>
                  </a:lnTo>
                  <a:lnTo>
                    <a:pt x="3627997" y="950582"/>
                  </a:lnTo>
                  <a:lnTo>
                    <a:pt x="3565502" y="934136"/>
                  </a:lnTo>
                  <a:lnTo>
                    <a:pt x="3460247" y="927557"/>
                  </a:lnTo>
                  <a:lnTo>
                    <a:pt x="3108302" y="927557"/>
                  </a:lnTo>
                  <a:lnTo>
                    <a:pt x="2733332" y="924268"/>
                  </a:lnTo>
                  <a:lnTo>
                    <a:pt x="2315602" y="907822"/>
                  </a:lnTo>
                  <a:lnTo>
                    <a:pt x="1996549" y="884798"/>
                  </a:lnTo>
                  <a:lnTo>
                    <a:pt x="1598555" y="835459"/>
                  </a:lnTo>
                  <a:lnTo>
                    <a:pt x="1384756" y="799278"/>
                  </a:lnTo>
                  <a:lnTo>
                    <a:pt x="1174247" y="749940"/>
                  </a:lnTo>
                  <a:lnTo>
                    <a:pt x="1009787" y="703891"/>
                  </a:lnTo>
                  <a:lnTo>
                    <a:pt x="868351" y="647975"/>
                  </a:lnTo>
                  <a:lnTo>
                    <a:pt x="749939" y="595347"/>
                  </a:lnTo>
                  <a:lnTo>
                    <a:pt x="592057" y="513117"/>
                  </a:lnTo>
                  <a:lnTo>
                    <a:pt x="453910" y="427598"/>
                  </a:lnTo>
                  <a:lnTo>
                    <a:pt x="338788" y="345367"/>
                  </a:lnTo>
                  <a:lnTo>
                    <a:pt x="197352" y="233534"/>
                  </a:lnTo>
                  <a:lnTo>
                    <a:pt x="46048" y="92098"/>
                  </a:lnTo>
                  <a:lnTo>
                    <a:pt x="16446" y="62495"/>
                  </a:lnTo>
                  <a:lnTo>
                    <a:pt x="3289" y="36182"/>
                  </a:lnTo>
                  <a:lnTo>
                    <a:pt x="0" y="16446"/>
                  </a:lnTo>
                  <a:lnTo>
                    <a:pt x="3289" y="0"/>
                  </a:lnTo>
                  <a:lnTo>
                    <a:pt x="13156" y="0"/>
                  </a:lnTo>
                  <a:lnTo>
                    <a:pt x="23024" y="0"/>
                  </a:lnTo>
                  <a:lnTo>
                    <a:pt x="72362" y="19736"/>
                  </a:lnTo>
                  <a:lnTo>
                    <a:pt x="207220" y="108544"/>
                  </a:lnTo>
                  <a:lnTo>
                    <a:pt x="322342" y="177618"/>
                  </a:lnTo>
                  <a:lnTo>
                    <a:pt x="463778" y="256559"/>
                  </a:lnTo>
                  <a:lnTo>
                    <a:pt x="592057" y="322343"/>
                  </a:lnTo>
                  <a:lnTo>
                    <a:pt x="786120" y="407862"/>
                  </a:lnTo>
                  <a:lnTo>
                    <a:pt x="934135" y="467068"/>
                  </a:lnTo>
                  <a:lnTo>
                    <a:pt x="1105174" y="519695"/>
                  </a:lnTo>
                  <a:lnTo>
                    <a:pt x="1282791" y="565744"/>
                  </a:lnTo>
                  <a:lnTo>
                    <a:pt x="1503168" y="605215"/>
                  </a:lnTo>
                  <a:lnTo>
                    <a:pt x="1733412" y="634818"/>
                  </a:lnTo>
                  <a:lnTo>
                    <a:pt x="1963657" y="654553"/>
                  </a:lnTo>
                  <a:lnTo>
                    <a:pt x="2318892" y="6709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8">
              <a:extLst>
                <a:ext uri="{FF2B5EF4-FFF2-40B4-BE49-F238E27FC236}">
                  <a16:creationId xmlns:a16="http://schemas.microsoft.com/office/drawing/2014/main" id="{3B82D2BC-D4F5-4222-9862-2494A07E128D}"/>
                </a:ext>
              </a:extLst>
            </p:cNvPr>
            <p:cNvSpPr/>
            <p:nvPr/>
          </p:nvSpPr>
          <p:spPr>
            <a:xfrm rot="16200000">
              <a:off x="6130926" y="1416050"/>
              <a:ext cx="412750" cy="1647825"/>
            </a:xfrm>
            <a:custGeom>
              <a:avLst/>
              <a:gdLst>
                <a:gd name="connsiteX0" fmla="*/ 273844 w 411956"/>
                <a:gd name="connsiteY0" fmla="*/ 919163 h 1647825"/>
                <a:gd name="connsiteX1" fmla="*/ 228600 w 411956"/>
                <a:gd name="connsiteY1" fmla="*/ 735806 h 1647825"/>
                <a:gd name="connsiteX2" fmla="*/ 195262 w 411956"/>
                <a:gd name="connsiteY2" fmla="*/ 585788 h 1647825"/>
                <a:gd name="connsiteX3" fmla="*/ 180975 w 411956"/>
                <a:gd name="connsiteY3" fmla="*/ 502444 h 1647825"/>
                <a:gd name="connsiteX4" fmla="*/ 176212 w 411956"/>
                <a:gd name="connsiteY4" fmla="*/ 454819 h 1647825"/>
                <a:gd name="connsiteX5" fmla="*/ 176212 w 411956"/>
                <a:gd name="connsiteY5" fmla="*/ 407194 h 1647825"/>
                <a:gd name="connsiteX6" fmla="*/ 178594 w 411956"/>
                <a:gd name="connsiteY6" fmla="*/ 354806 h 1647825"/>
                <a:gd name="connsiteX7" fmla="*/ 185737 w 411956"/>
                <a:gd name="connsiteY7" fmla="*/ 297656 h 1647825"/>
                <a:gd name="connsiteX8" fmla="*/ 197644 w 411956"/>
                <a:gd name="connsiteY8" fmla="*/ 223838 h 1647825"/>
                <a:gd name="connsiteX9" fmla="*/ 228600 w 411956"/>
                <a:gd name="connsiteY9" fmla="*/ 100013 h 1647825"/>
                <a:gd name="connsiteX10" fmla="*/ 252412 w 411956"/>
                <a:gd name="connsiteY10" fmla="*/ 35719 h 1647825"/>
                <a:gd name="connsiteX11" fmla="*/ 257175 w 411956"/>
                <a:gd name="connsiteY11" fmla="*/ 11906 h 1647825"/>
                <a:gd name="connsiteX12" fmla="*/ 252412 w 411956"/>
                <a:gd name="connsiteY12" fmla="*/ 0 h 1647825"/>
                <a:gd name="connsiteX13" fmla="*/ 242887 w 411956"/>
                <a:gd name="connsiteY13" fmla="*/ 0 h 1647825"/>
                <a:gd name="connsiteX14" fmla="*/ 230981 w 411956"/>
                <a:gd name="connsiteY14" fmla="*/ 2381 h 1647825"/>
                <a:gd name="connsiteX15" fmla="*/ 204787 w 411956"/>
                <a:gd name="connsiteY15" fmla="*/ 11906 h 1647825"/>
                <a:gd name="connsiteX16" fmla="*/ 166687 w 411956"/>
                <a:gd name="connsiteY16" fmla="*/ 42863 h 1647825"/>
                <a:gd name="connsiteX17" fmla="*/ 111919 w 411956"/>
                <a:gd name="connsiteY17" fmla="*/ 97631 h 1647825"/>
                <a:gd name="connsiteX18" fmla="*/ 76200 w 411956"/>
                <a:gd name="connsiteY18" fmla="*/ 147638 h 1647825"/>
                <a:gd name="connsiteX19" fmla="*/ 50006 w 411956"/>
                <a:gd name="connsiteY19" fmla="*/ 197644 h 1647825"/>
                <a:gd name="connsiteX20" fmla="*/ 28575 w 411956"/>
                <a:gd name="connsiteY20" fmla="*/ 273844 h 1647825"/>
                <a:gd name="connsiteX21" fmla="*/ 9525 w 411956"/>
                <a:gd name="connsiteY21" fmla="*/ 371475 h 1647825"/>
                <a:gd name="connsiteX22" fmla="*/ 2381 w 411956"/>
                <a:gd name="connsiteY22" fmla="*/ 454819 h 1647825"/>
                <a:gd name="connsiteX23" fmla="*/ 0 w 411956"/>
                <a:gd name="connsiteY23" fmla="*/ 550069 h 1647825"/>
                <a:gd name="connsiteX24" fmla="*/ 14287 w 411956"/>
                <a:gd name="connsiteY24" fmla="*/ 685800 h 1647825"/>
                <a:gd name="connsiteX25" fmla="*/ 38100 w 411956"/>
                <a:gd name="connsiteY25" fmla="*/ 807244 h 1647825"/>
                <a:gd name="connsiteX26" fmla="*/ 64294 w 411956"/>
                <a:gd name="connsiteY26" fmla="*/ 931069 h 1647825"/>
                <a:gd name="connsiteX27" fmla="*/ 92869 w 411956"/>
                <a:gd name="connsiteY27" fmla="*/ 1102519 h 1647825"/>
                <a:gd name="connsiteX28" fmla="*/ 116681 w 411956"/>
                <a:gd name="connsiteY28" fmla="*/ 1238250 h 1647825"/>
                <a:gd name="connsiteX29" fmla="*/ 135731 w 411956"/>
                <a:gd name="connsiteY29" fmla="*/ 1366838 h 1647825"/>
                <a:gd name="connsiteX30" fmla="*/ 150019 w 411956"/>
                <a:gd name="connsiteY30" fmla="*/ 1462088 h 1647825"/>
                <a:gd name="connsiteX31" fmla="*/ 166687 w 411956"/>
                <a:gd name="connsiteY31" fmla="*/ 1528763 h 1647825"/>
                <a:gd name="connsiteX32" fmla="*/ 178594 w 411956"/>
                <a:gd name="connsiteY32" fmla="*/ 1562100 h 1647825"/>
                <a:gd name="connsiteX33" fmla="*/ 190500 w 411956"/>
                <a:gd name="connsiteY33" fmla="*/ 1588294 h 1647825"/>
                <a:gd name="connsiteX34" fmla="*/ 209550 w 411956"/>
                <a:gd name="connsiteY34" fmla="*/ 1616869 h 1647825"/>
                <a:gd name="connsiteX35" fmla="*/ 228600 w 411956"/>
                <a:gd name="connsiteY35" fmla="*/ 1635919 h 1647825"/>
                <a:gd name="connsiteX36" fmla="*/ 250031 w 411956"/>
                <a:gd name="connsiteY36" fmla="*/ 1645444 h 1647825"/>
                <a:gd name="connsiteX37" fmla="*/ 269081 w 411956"/>
                <a:gd name="connsiteY37" fmla="*/ 1647825 h 1647825"/>
                <a:gd name="connsiteX38" fmla="*/ 292894 w 411956"/>
                <a:gd name="connsiteY38" fmla="*/ 1640681 h 1647825"/>
                <a:gd name="connsiteX39" fmla="*/ 309562 w 411956"/>
                <a:gd name="connsiteY39" fmla="*/ 1631156 h 1647825"/>
                <a:gd name="connsiteX40" fmla="*/ 330994 w 411956"/>
                <a:gd name="connsiteY40" fmla="*/ 1612106 h 1647825"/>
                <a:gd name="connsiteX41" fmla="*/ 359569 w 411956"/>
                <a:gd name="connsiteY41" fmla="*/ 1564481 h 1647825"/>
                <a:gd name="connsiteX42" fmla="*/ 381000 w 411956"/>
                <a:gd name="connsiteY42" fmla="*/ 1504950 h 1647825"/>
                <a:gd name="connsiteX43" fmla="*/ 402431 w 411956"/>
                <a:gd name="connsiteY43" fmla="*/ 1431131 h 1647825"/>
                <a:gd name="connsiteX44" fmla="*/ 411956 w 411956"/>
                <a:gd name="connsiteY44" fmla="*/ 1373981 h 1647825"/>
                <a:gd name="connsiteX45" fmla="*/ 411956 w 411956"/>
                <a:gd name="connsiteY45" fmla="*/ 1333500 h 1647825"/>
                <a:gd name="connsiteX46" fmla="*/ 402431 w 411956"/>
                <a:gd name="connsiteY46" fmla="*/ 1312069 h 1647825"/>
                <a:gd name="connsiteX47" fmla="*/ 376237 w 411956"/>
                <a:gd name="connsiteY47" fmla="*/ 1276350 h 1647825"/>
                <a:gd name="connsiteX48" fmla="*/ 345281 w 411956"/>
                <a:gd name="connsiteY48" fmla="*/ 1190625 h 1647825"/>
                <a:gd name="connsiteX49" fmla="*/ 273844 w 411956"/>
                <a:gd name="connsiteY49" fmla="*/ 919163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1956" h="1647825">
                  <a:moveTo>
                    <a:pt x="273844" y="919163"/>
                  </a:moveTo>
                  <a:lnTo>
                    <a:pt x="228600" y="735806"/>
                  </a:lnTo>
                  <a:lnTo>
                    <a:pt x="195262" y="585788"/>
                  </a:lnTo>
                  <a:lnTo>
                    <a:pt x="180975" y="502444"/>
                  </a:lnTo>
                  <a:lnTo>
                    <a:pt x="176212" y="454819"/>
                  </a:lnTo>
                  <a:lnTo>
                    <a:pt x="176212" y="407194"/>
                  </a:lnTo>
                  <a:lnTo>
                    <a:pt x="178594" y="354806"/>
                  </a:lnTo>
                  <a:lnTo>
                    <a:pt x="185737" y="297656"/>
                  </a:lnTo>
                  <a:lnTo>
                    <a:pt x="197644" y="223838"/>
                  </a:lnTo>
                  <a:lnTo>
                    <a:pt x="228600" y="100013"/>
                  </a:lnTo>
                  <a:lnTo>
                    <a:pt x="252412" y="35719"/>
                  </a:lnTo>
                  <a:lnTo>
                    <a:pt x="257175" y="11906"/>
                  </a:lnTo>
                  <a:lnTo>
                    <a:pt x="252412" y="0"/>
                  </a:lnTo>
                  <a:lnTo>
                    <a:pt x="242887" y="0"/>
                  </a:lnTo>
                  <a:lnTo>
                    <a:pt x="230981" y="2381"/>
                  </a:lnTo>
                  <a:lnTo>
                    <a:pt x="204787" y="11906"/>
                  </a:lnTo>
                  <a:lnTo>
                    <a:pt x="166687" y="42863"/>
                  </a:lnTo>
                  <a:lnTo>
                    <a:pt x="111919" y="97631"/>
                  </a:lnTo>
                  <a:lnTo>
                    <a:pt x="76200" y="147638"/>
                  </a:lnTo>
                  <a:lnTo>
                    <a:pt x="50006" y="197644"/>
                  </a:lnTo>
                  <a:lnTo>
                    <a:pt x="28575" y="273844"/>
                  </a:lnTo>
                  <a:lnTo>
                    <a:pt x="9525" y="371475"/>
                  </a:lnTo>
                  <a:lnTo>
                    <a:pt x="2381" y="454819"/>
                  </a:lnTo>
                  <a:cubicBezTo>
                    <a:pt x="1587" y="486569"/>
                    <a:pt x="794" y="518319"/>
                    <a:pt x="0" y="550069"/>
                  </a:cubicBezTo>
                  <a:lnTo>
                    <a:pt x="14287" y="685800"/>
                  </a:lnTo>
                  <a:lnTo>
                    <a:pt x="38100" y="807244"/>
                  </a:lnTo>
                  <a:lnTo>
                    <a:pt x="64294" y="931069"/>
                  </a:lnTo>
                  <a:lnTo>
                    <a:pt x="92869" y="1102519"/>
                  </a:lnTo>
                  <a:lnTo>
                    <a:pt x="116681" y="1238250"/>
                  </a:lnTo>
                  <a:lnTo>
                    <a:pt x="135731" y="1366838"/>
                  </a:lnTo>
                  <a:lnTo>
                    <a:pt x="150019" y="1462088"/>
                  </a:lnTo>
                  <a:lnTo>
                    <a:pt x="166687" y="1528763"/>
                  </a:lnTo>
                  <a:lnTo>
                    <a:pt x="178594" y="1562100"/>
                  </a:lnTo>
                  <a:lnTo>
                    <a:pt x="190500" y="1588294"/>
                  </a:lnTo>
                  <a:lnTo>
                    <a:pt x="209550" y="1616869"/>
                  </a:lnTo>
                  <a:lnTo>
                    <a:pt x="228600" y="1635919"/>
                  </a:lnTo>
                  <a:lnTo>
                    <a:pt x="250031" y="1645444"/>
                  </a:lnTo>
                  <a:lnTo>
                    <a:pt x="269081" y="1647825"/>
                  </a:lnTo>
                  <a:lnTo>
                    <a:pt x="292894" y="1640681"/>
                  </a:lnTo>
                  <a:lnTo>
                    <a:pt x="309562" y="1631156"/>
                  </a:lnTo>
                  <a:lnTo>
                    <a:pt x="330994" y="1612106"/>
                  </a:lnTo>
                  <a:lnTo>
                    <a:pt x="359569" y="1564481"/>
                  </a:lnTo>
                  <a:lnTo>
                    <a:pt x="381000" y="1504950"/>
                  </a:lnTo>
                  <a:lnTo>
                    <a:pt x="402431" y="1431131"/>
                  </a:lnTo>
                  <a:lnTo>
                    <a:pt x="411956" y="1373981"/>
                  </a:lnTo>
                  <a:lnTo>
                    <a:pt x="411956" y="1333500"/>
                  </a:lnTo>
                  <a:lnTo>
                    <a:pt x="402431" y="1312069"/>
                  </a:lnTo>
                  <a:lnTo>
                    <a:pt x="376237" y="1276350"/>
                  </a:lnTo>
                  <a:lnTo>
                    <a:pt x="345281" y="1190625"/>
                  </a:lnTo>
                  <a:lnTo>
                    <a:pt x="273844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7">
              <a:extLst>
                <a:ext uri="{FF2B5EF4-FFF2-40B4-BE49-F238E27FC236}">
                  <a16:creationId xmlns:a16="http://schemas.microsoft.com/office/drawing/2014/main" id="{5D162EF7-43D0-4A35-8602-C4BEF87BEBA5}"/>
                </a:ext>
              </a:extLst>
            </p:cNvPr>
            <p:cNvSpPr/>
            <p:nvPr/>
          </p:nvSpPr>
          <p:spPr>
            <a:xfrm rot="16200000">
              <a:off x="4873625" y="3468688"/>
              <a:ext cx="2741613" cy="528637"/>
            </a:xfrm>
            <a:custGeom>
              <a:avLst/>
              <a:gdLst>
                <a:gd name="connsiteX0" fmla="*/ 733425 w 2740819"/>
                <a:gd name="connsiteY0" fmla="*/ 226219 h 528638"/>
                <a:gd name="connsiteX1" fmla="*/ 469106 w 2740819"/>
                <a:gd name="connsiteY1" fmla="*/ 221456 h 528638"/>
                <a:gd name="connsiteX2" fmla="*/ 0 w 2740819"/>
                <a:gd name="connsiteY2" fmla="*/ 214313 h 528638"/>
                <a:gd name="connsiteX3" fmla="*/ 33337 w 2740819"/>
                <a:gd name="connsiteY3" fmla="*/ 466725 h 528638"/>
                <a:gd name="connsiteX4" fmla="*/ 283369 w 2740819"/>
                <a:gd name="connsiteY4" fmla="*/ 461963 h 528638"/>
                <a:gd name="connsiteX5" fmla="*/ 654844 w 2740819"/>
                <a:gd name="connsiteY5" fmla="*/ 464344 h 528638"/>
                <a:gd name="connsiteX6" fmla="*/ 1033462 w 2740819"/>
                <a:gd name="connsiteY6" fmla="*/ 469106 h 528638"/>
                <a:gd name="connsiteX7" fmla="*/ 1495425 w 2740819"/>
                <a:gd name="connsiteY7" fmla="*/ 485775 h 528638"/>
                <a:gd name="connsiteX8" fmla="*/ 1735931 w 2740819"/>
                <a:gd name="connsiteY8" fmla="*/ 488156 h 528638"/>
                <a:gd name="connsiteX9" fmla="*/ 1928812 w 2740819"/>
                <a:gd name="connsiteY9" fmla="*/ 497681 h 528638"/>
                <a:gd name="connsiteX10" fmla="*/ 2207419 w 2740819"/>
                <a:gd name="connsiteY10" fmla="*/ 516731 h 528638"/>
                <a:gd name="connsiteX11" fmla="*/ 2331244 w 2740819"/>
                <a:gd name="connsiteY11" fmla="*/ 528638 h 528638"/>
                <a:gd name="connsiteX12" fmla="*/ 2459831 w 2740819"/>
                <a:gd name="connsiteY12" fmla="*/ 528638 h 528638"/>
                <a:gd name="connsiteX13" fmla="*/ 2481262 w 2740819"/>
                <a:gd name="connsiteY13" fmla="*/ 523875 h 528638"/>
                <a:gd name="connsiteX14" fmla="*/ 2493169 w 2740819"/>
                <a:gd name="connsiteY14" fmla="*/ 504825 h 528638"/>
                <a:gd name="connsiteX15" fmla="*/ 2536031 w 2740819"/>
                <a:gd name="connsiteY15" fmla="*/ 440531 h 528638"/>
                <a:gd name="connsiteX16" fmla="*/ 2583656 w 2740819"/>
                <a:gd name="connsiteY16" fmla="*/ 373856 h 528638"/>
                <a:gd name="connsiteX17" fmla="*/ 2655094 w 2740819"/>
                <a:gd name="connsiteY17" fmla="*/ 271463 h 528638"/>
                <a:gd name="connsiteX18" fmla="*/ 2740819 w 2740819"/>
                <a:gd name="connsiteY18" fmla="*/ 152400 h 528638"/>
                <a:gd name="connsiteX19" fmla="*/ 2717006 w 2740819"/>
                <a:gd name="connsiteY19" fmla="*/ 0 h 528638"/>
                <a:gd name="connsiteX20" fmla="*/ 2657475 w 2740819"/>
                <a:gd name="connsiteY20" fmla="*/ 80963 h 528638"/>
                <a:gd name="connsiteX21" fmla="*/ 2636044 w 2740819"/>
                <a:gd name="connsiteY21" fmla="*/ 111919 h 528638"/>
                <a:gd name="connsiteX22" fmla="*/ 2609850 w 2740819"/>
                <a:gd name="connsiteY22" fmla="*/ 145256 h 528638"/>
                <a:gd name="connsiteX23" fmla="*/ 2583656 w 2740819"/>
                <a:gd name="connsiteY23" fmla="*/ 171450 h 528638"/>
                <a:gd name="connsiteX24" fmla="*/ 2550319 w 2740819"/>
                <a:gd name="connsiteY24" fmla="*/ 192881 h 528638"/>
                <a:gd name="connsiteX25" fmla="*/ 2507456 w 2740819"/>
                <a:gd name="connsiteY25" fmla="*/ 214313 h 528638"/>
                <a:gd name="connsiteX26" fmla="*/ 2440781 w 2740819"/>
                <a:gd name="connsiteY26" fmla="*/ 233363 h 528638"/>
                <a:gd name="connsiteX27" fmla="*/ 2345531 w 2740819"/>
                <a:gd name="connsiteY27" fmla="*/ 240506 h 528638"/>
                <a:gd name="connsiteX28" fmla="*/ 2012156 w 2740819"/>
                <a:gd name="connsiteY28" fmla="*/ 240506 h 528638"/>
                <a:gd name="connsiteX29" fmla="*/ 1597819 w 2740819"/>
                <a:gd name="connsiteY29" fmla="*/ 238125 h 528638"/>
                <a:gd name="connsiteX30" fmla="*/ 1352550 w 2740819"/>
                <a:gd name="connsiteY30" fmla="*/ 238125 h 528638"/>
                <a:gd name="connsiteX31" fmla="*/ 733425 w 2740819"/>
                <a:gd name="connsiteY31" fmla="*/ 226219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40819" h="528638">
                  <a:moveTo>
                    <a:pt x="733425" y="226219"/>
                  </a:moveTo>
                  <a:lnTo>
                    <a:pt x="469106" y="221456"/>
                  </a:lnTo>
                  <a:lnTo>
                    <a:pt x="0" y="214313"/>
                  </a:lnTo>
                  <a:lnTo>
                    <a:pt x="33337" y="466725"/>
                  </a:lnTo>
                  <a:lnTo>
                    <a:pt x="283369" y="461963"/>
                  </a:lnTo>
                  <a:lnTo>
                    <a:pt x="654844" y="464344"/>
                  </a:lnTo>
                  <a:lnTo>
                    <a:pt x="1033462" y="469106"/>
                  </a:lnTo>
                  <a:lnTo>
                    <a:pt x="1495425" y="485775"/>
                  </a:lnTo>
                  <a:lnTo>
                    <a:pt x="1735931" y="488156"/>
                  </a:lnTo>
                  <a:lnTo>
                    <a:pt x="1928812" y="497681"/>
                  </a:lnTo>
                  <a:lnTo>
                    <a:pt x="2207419" y="516731"/>
                  </a:lnTo>
                  <a:lnTo>
                    <a:pt x="2331244" y="528638"/>
                  </a:lnTo>
                  <a:lnTo>
                    <a:pt x="2459831" y="528638"/>
                  </a:lnTo>
                  <a:lnTo>
                    <a:pt x="2481262" y="523875"/>
                  </a:lnTo>
                  <a:lnTo>
                    <a:pt x="2493169" y="504825"/>
                  </a:lnTo>
                  <a:lnTo>
                    <a:pt x="2536031" y="440531"/>
                  </a:lnTo>
                  <a:lnTo>
                    <a:pt x="2583656" y="373856"/>
                  </a:lnTo>
                  <a:lnTo>
                    <a:pt x="2655094" y="271463"/>
                  </a:lnTo>
                  <a:lnTo>
                    <a:pt x="2740819" y="152400"/>
                  </a:lnTo>
                  <a:lnTo>
                    <a:pt x="2717006" y="0"/>
                  </a:lnTo>
                  <a:lnTo>
                    <a:pt x="2657475" y="80963"/>
                  </a:lnTo>
                  <a:lnTo>
                    <a:pt x="2636044" y="111919"/>
                  </a:lnTo>
                  <a:lnTo>
                    <a:pt x="2609850" y="145256"/>
                  </a:lnTo>
                  <a:lnTo>
                    <a:pt x="2583656" y="171450"/>
                  </a:lnTo>
                  <a:lnTo>
                    <a:pt x="2550319" y="192881"/>
                  </a:lnTo>
                  <a:lnTo>
                    <a:pt x="2507456" y="214313"/>
                  </a:lnTo>
                  <a:lnTo>
                    <a:pt x="2440781" y="233363"/>
                  </a:lnTo>
                  <a:lnTo>
                    <a:pt x="2345531" y="240506"/>
                  </a:lnTo>
                  <a:lnTo>
                    <a:pt x="2012156" y="240506"/>
                  </a:lnTo>
                  <a:lnTo>
                    <a:pt x="1597819" y="238125"/>
                  </a:lnTo>
                  <a:lnTo>
                    <a:pt x="1352550" y="238125"/>
                  </a:lnTo>
                  <a:lnTo>
                    <a:pt x="73342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9">
              <a:extLst>
                <a:ext uri="{FF2B5EF4-FFF2-40B4-BE49-F238E27FC236}">
                  <a16:creationId xmlns:a16="http://schemas.microsoft.com/office/drawing/2014/main" id="{991E9469-59F0-4DCB-98D8-BB4782674797}"/>
                </a:ext>
              </a:extLst>
            </p:cNvPr>
            <p:cNvSpPr/>
            <p:nvPr/>
          </p:nvSpPr>
          <p:spPr>
            <a:xfrm rot="16200000">
              <a:off x="6063456" y="2786857"/>
              <a:ext cx="371475" cy="1452562"/>
            </a:xfrm>
            <a:custGeom>
              <a:avLst/>
              <a:gdLst>
                <a:gd name="connsiteX0" fmla="*/ 180975 w 371475"/>
                <a:gd name="connsiteY0" fmla="*/ 471488 h 1452563"/>
                <a:gd name="connsiteX1" fmla="*/ 228600 w 371475"/>
                <a:gd name="connsiteY1" fmla="*/ 728663 h 1452563"/>
                <a:gd name="connsiteX2" fmla="*/ 288132 w 371475"/>
                <a:gd name="connsiteY2" fmla="*/ 928688 h 1452563"/>
                <a:gd name="connsiteX3" fmla="*/ 300038 w 371475"/>
                <a:gd name="connsiteY3" fmla="*/ 990600 h 1452563"/>
                <a:gd name="connsiteX4" fmla="*/ 333375 w 371475"/>
                <a:gd name="connsiteY4" fmla="*/ 1088231 h 1452563"/>
                <a:gd name="connsiteX5" fmla="*/ 366713 w 371475"/>
                <a:gd name="connsiteY5" fmla="*/ 1157288 h 1452563"/>
                <a:gd name="connsiteX6" fmla="*/ 371475 w 371475"/>
                <a:gd name="connsiteY6" fmla="*/ 1171575 h 1452563"/>
                <a:gd name="connsiteX7" fmla="*/ 371475 w 371475"/>
                <a:gd name="connsiteY7" fmla="*/ 1197769 h 1452563"/>
                <a:gd name="connsiteX8" fmla="*/ 364332 w 371475"/>
                <a:gd name="connsiteY8" fmla="*/ 1254919 h 1452563"/>
                <a:gd name="connsiteX9" fmla="*/ 342900 w 371475"/>
                <a:gd name="connsiteY9" fmla="*/ 1333500 h 1452563"/>
                <a:gd name="connsiteX10" fmla="*/ 319088 w 371475"/>
                <a:gd name="connsiteY10" fmla="*/ 1400175 h 1452563"/>
                <a:gd name="connsiteX11" fmla="*/ 307182 w 371475"/>
                <a:gd name="connsiteY11" fmla="*/ 1419225 h 1452563"/>
                <a:gd name="connsiteX12" fmla="*/ 283369 w 371475"/>
                <a:gd name="connsiteY12" fmla="*/ 1440656 h 1452563"/>
                <a:gd name="connsiteX13" fmla="*/ 259557 w 371475"/>
                <a:gd name="connsiteY13" fmla="*/ 1452563 h 1452563"/>
                <a:gd name="connsiteX14" fmla="*/ 242888 w 371475"/>
                <a:gd name="connsiteY14" fmla="*/ 1452563 h 1452563"/>
                <a:gd name="connsiteX15" fmla="*/ 214313 w 371475"/>
                <a:gd name="connsiteY15" fmla="*/ 1443038 h 1452563"/>
                <a:gd name="connsiteX16" fmla="*/ 190500 w 371475"/>
                <a:gd name="connsiteY16" fmla="*/ 1426369 h 1452563"/>
                <a:gd name="connsiteX17" fmla="*/ 166688 w 371475"/>
                <a:gd name="connsiteY17" fmla="*/ 1388269 h 1452563"/>
                <a:gd name="connsiteX18" fmla="*/ 133350 w 371475"/>
                <a:gd name="connsiteY18" fmla="*/ 1285875 h 1452563"/>
                <a:gd name="connsiteX19" fmla="*/ 100013 w 371475"/>
                <a:gd name="connsiteY19" fmla="*/ 1157288 h 1452563"/>
                <a:gd name="connsiteX20" fmla="*/ 59532 w 371475"/>
                <a:gd name="connsiteY20" fmla="*/ 900113 h 1452563"/>
                <a:gd name="connsiteX21" fmla="*/ 23813 w 371475"/>
                <a:gd name="connsiteY21" fmla="*/ 704850 h 1452563"/>
                <a:gd name="connsiteX22" fmla="*/ 4763 w 371475"/>
                <a:gd name="connsiteY22" fmla="*/ 500063 h 1452563"/>
                <a:gd name="connsiteX23" fmla="*/ 0 w 371475"/>
                <a:gd name="connsiteY23" fmla="*/ 421481 h 1452563"/>
                <a:gd name="connsiteX24" fmla="*/ 2382 w 371475"/>
                <a:gd name="connsiteY24" fmla="*/ 371475 h 1452563"/>
                <a:gd name="connsiteX25" fmla="*/ 16669 w 371475"/>
                <a:gd name="connsiteY25" fmla="*/ 283369 h 1452563"/>
                <a:gd name="connsiteX26" fmla="*/ 30957 w 371475"/>
                <a:gd name="connsiteY26" fmla="*/ 219075 h 1452563"/>
                <a:gd name="connsiteX27" fmla="*/ 50007 w 371475"/>
                <a:gd name="connsiteY27" fmla="*/ 159544 h 1452563"/>
                <a:gd name="connsiteX28" fmla="*/ 73819 w 371475"/>
                <a:gd name="connsiteY28" fmla="*/ 111919 h 1452563"/>
                <a:gd name="connsiteX29" fmla="*/ 111919 w 371475"/>
                <a:gd name="connsiteY29" fmla="*/ 57150 h 1452563"/>
                <a:gd name="connsiteX30" fmla="*/ 154782 w 371475"/>
                <a:gd name="connsiteY30" fmla="*/ 16669 h 1452563"/>
                <a:gd name="connsiteX31" fmla="*/ 185738 w 371475"/>
                <a:gd name="connsiteY31" fmla="*/ 0 h 1452563"/>
                <a:gd name="connsiteX32" fmla="*/ 207169 w 371475"/>
                <a:gd name="connsiteY32" fmla="*/ 0 h 1452563"/>
                <a:gd name="connsiteX33" fmla="*/ 223838 w 371475"/>
                <a:gd name="connsiteY33" fmla="*/ 0 h 1452563"/>
                <a:gd name="connsiteX34" fmla="*/ 228600 w 371475"/>
                <a:gd name="connsiteY34" fmla="*/ 4763 h 1452563"/>
                <a:gd name="connsiteX35" fmla="*/ 240507 w 371475"/>
                <a:gd name="connsiteY35" fmla="*/ 14288 h 1452563"/>
                <a:gd name="connsiteX36" fmla="*/ 245269 w 371475"/>
                <a:gd name="connsiteY36" fmla="*/ 33338 h 1452563"/>
                <a:gd name="connsiteX37" fmla="*/ 238125 w 371475"/>
                <a:gd name="connsiteY37" fmla="*/ 52388 h 1452563"/>
                <a:gd name="connsiteX38" fmla="*/ 219075 w 371475"/>
                <a:gd name="connsiteY38" fmla="*/ 76200 h 1452563"/>
                <a:gd name="connsiteX39" fmla="*/ 197644 w 371475"/>
                <a:gd name="connsiteY39" fmla="*/ 109538 h 1452563"/>
                <a:gd name="connsiteX40" fmla="*/ 178594 w 371475"/>
                <a:gd name="connsiteY40" fmla="*/ 147638 h 1452563"/>
                <a:gd name="connsiteX41" fmla="*/ 169069 w 371475"/>
                <a:gd name="connsiteY41" fmla="*/ 176213 h 1452563"/>
                <a:gd name="connsiteX42" fmla="*/ 159544 w 371475"/>
                <a:gd name="connsiteY42" fmla="*/ 219075 h 1452563"/>
                <a:gd name="connsiteX43" fmla="*/ 154782 w 371475"/>
                <a:gd name="connsiteY43" fmla="*/ 261938 h 1452563"/>
                <a:gd name="connsiteX44" fmla="*/ 164307 w 371475"/>
                <a:gd name="connsiteY44" fmla="*/ 333375 h 1452563"/>
                <a:gd name="connsiteX45" fmla="*/ 180975 w 371475"/>
                <a:gd name="connsiteY45" fmla="*/ 4714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1475" h="1452563">
                  <a:moveTo>
                    <a:pt x="180975" y="471488"/>
                  </a:moveTo>
                  <a:lnTo>
                    <a:pt x="228600" y="728663"/>
                  </a:lnTo>
                  <a:lnTo>
                    <a:pt x="288132" y="928688"/>
                  </a:lnTo>
                  <a:lnTo>
                    <a:pt x="300038" y="990600"/>
                  </a:lnTo>
                  <a:lnTo>
                    <a:pt x="333375" y="1088231"/>
                  </a:lnTo>
                  <a:lnTo>
                    <a:pt x="366713" y="1157288"/>
                  </a:lnTo>
                  <a:lnTo>
                    <a:pt x="371475" y="1171575"/>
                  </a:lnTo>
                  <a:lnTo>
                    <a:pt x="371475" y="1197769"/>
                  </a:lnTo>
                  <a:lnTo>
                    <a:pt x="364332" y="1254919"/>
                  </a:lnTo>
                  <a:lnTo>
                    <a:pt x="342900" y="1333500"/>
                  </a:lnTo>
                  <a:lnTo>
                    <a:pt x="319088" y="1400175"/>
                  </a:lnTo>
                  <a:lnTo>
                    <a:pt x="307182" y="1419225"/>
                  </a:lnTo>
                  <a:lnTo>
                    <a:pt x="283369" y="1440656"/>
                  </a:lnTo>
                  <a:lnTo>
                    <a:pt x="259557" y="1452563"/>
                  </a:lnTo>
                  <a:lnTo>
                    <a:pt x="242888" y="1452563"/>
                  </a:lnTo>
                  <a:lnTo>
                    <a:pt x="214313" y="1443038"/>
                  </a:lnTo>
                  <a:lnTo>
                    <a:pt x="190500" y="1426369"/>
                  </a:lnTo>
                  <a:lnTo>
                    <a:pt x="166688" y="1388269"/>
                  </a:lnTo>
                  <a:lnTo>
                    <a:pt x="133350" y="1285875"/>
                  </a:lnTo>
                  <a:lnTo>
                    <a:pt x="100013" y="1157288"/>
                  </a:lnTo>
                  <a:lnTo>
                    <a:pt x="59532" y="900113"/>
                  </a:lnTo>
                  <a:lnTo>
                    <a:pt x="23813" y="704850"/>
                  </a:lnTo>
                  <a:lnTo>
                    <a:pt x="4763" y="500063"/>
                  </a:lnTo>
                  <a:lnTo>
                    <a:pt x="0" y="421481"/>
                  </a:lnTo>
                  <a:lnTo>
                    <a:pt x="2382" y="371475"/>
                  </a:lnTo>
                  <a:lnTo>
                    <a:pt x="16669" y="283369"/>
                  </a:lnTo>
                  <a:lnTo>
                    <a:pt x="30957" y="219075"/>
                  </a:lnTo>
                  <a:lnTo>
                    <a:pt x="50007" y="159544"/>
                  </a:lnTo>
                  <a:lnTo>
                    <a:pt x="73819" y="111919"/>
                  </a:lnTo>
                  <a:lnTo>
                    <a:pt x="111919" y="57150"/>
                  </a:lnTo>
                  <a:lnTo>
                    <a:pt x="154782" y="16669"/>
                  </a:lnTo>
                  <a:lnTo>
                    <a:pt x="185738" y="0"/>
                  </a:lnTo>
                  <a:lnTo>
                    <a:pt x="207169" y="0"/>
                  </a:lnTo>
                  <a:lnTo>
                    <a:pt x="223838" y="0"/>
                  </a:lnTo>
                  <a:lnTo>
                    <a:pt x="228600" y="4763"/>
                  </a:lnTo>
                  <a:lnTo>
                    <a:pt x="240507" y="14288"/>
                  </a:lnTo>
                  <a:lnTo>
                    <a:pt x="245269" y="33338"/>
                  </a:lnTo>
                  <a:lnTo>
                    <a:pt x="238125" y="52388"/>
                  </a:lnTo>
                  <a:lnTo>
                    <a:pt x="219075" y="76200"/>
                  </a:lnTo>
                  <a:lnTo>
                    <a:pt x="197644" y="109538"/>
                  </a:lnTo>
                  <a:lnTo>
                    <a:pt x="178594" y="147638"/>
                  </a:lnTo>
                  <a:lnTo>
                    <a:pt x="169069" y="176213"/>
                  </a:lnTo>
                  <a:lnTo>
                    <a:pt x="159544" y="219075"/>
                  </a:lnTo>
                  <a:lnTo>
                    <a:pt x="154782" y="261938"/>
                  </a:lnTo>
                  <a:lnTo>
                    <a:pt x="164307" y="333375"/>
                  </a:lnTo>
                  <a:lnTo>
                    <a:pt x="18097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1">
              <a:extLst>
                <a:ext uri="{FF2B5EF4-FFF2-40B4-BE49-F238E27FC236}">
                  <a16:creationId xmlns:a16="http://schemas.microsoft.com/office/drawing/2014/main" id="{2D389958-AD13-423B-8B96-C660CE9652A9}"/>
                </a:ext>
              </a:extLst>
            </p:cNvPr>
            <p:cNvSpPr/>
            <p:nvPr/>
          </p:nvSpPr>
          <p:spPr>
            <a:xfrm>
              <a:off x="5100638" y="4876800"/>
              <a:ext cx="2279650" cy="493713"/>
            </a:xfrm>
            <a:custGeom>
              <a:avLst/>
              <a:gdLst>
                <a:gd name="connsiteX0" fmla="*/ 1373981 w 2278856"/>
                <a:gd name="connsiteY0" fmla="*/ 292894 h 492919"/>
                <a:gd name="connsiteX1" fmla="*/ 1250156 w 2278856"/>
                <a:gd name="connsiteY1" fmla="*/ 307181 h 492919"/>
                <a:gd name="connsiteX2" fmla="*/ 1054893 w 2278856"/>
                <a:gd name="connsiteY2" fmla="*/ 338138 h 492919"/>
                <a:gd name="connsiteX3" fmla="*/ 838200 w 2278856"/>
                <a:gd name="connsiteY3" fmla="*/ 383381 h 492919"/>
                <a:gd name="connsiteX4" fmla="*/ 611981 w 2278856"/>
                <a:gd name="connsiteY4" fmla="*/ 435769 h 492919"/>
                <a:gd name="connsiteX5" fmla="*/ 497681 w 2278856"/>
                <a:gd name="connsiteY5" fmla="*/ 469106 h 492919"/>
                <a:gd name="connsiteX6" fmla="*/ 428625 w 2278856"/>
                <a:gd name="connsiteY6" fmla="*/ 492919 h 492919"/>
                <a:gd name="connsiteX7" fmla="*/ 400050 w 2278856"/>
                <a:gd name="connsiteY7" fmla="*/ 483394 h 492919"/>
                <a:gd name="connsiteX8" fmla="*/ 321468 w 2278856"/>
                <a:gd name="connsiteY8" fmla="*/ 440531 h 492919"/>
                <a:gd name="connsiteX9" fmla="*/ 204787 w 2278856"/>
                <a:gd name="connsiteY9" fmla="*/ 369094 h 492919"/>
                <a:gd name="connsiteX10" fmla="*/ 142875 w 2278856"/>
                <a:gd name="connsiteY10" fmla="*/ 321469 h 492919"/>
                <a:gd name="connsiteX11" fmla="*/ 85725 w 2278856"/>
                <a:gd name="connsiteY11" fmla="*/ 273844 h 492919"/>
                <a:gd name="connsiteX12" fmla="*/ 40481 w 2278856"/>
                <a:gd name="connsiteY12" fmla="*/ 230981 h 492919"/>
                <a:gd name="connsiteX13" fmla="*/ 11906 w 2278856"/>
                <a:gd name="connsiteY13" fmla="*/ 192881 h 492919"/>
                <a:gd name="connsiteX14" fmla="*/ 0 w 2278856"/>
                <a:gd name="connsiteY14" fmla="*/ 166688 h 492919"/>
                <a:gd name="connsiteX15" fmla="*/ 4762 w 2278856"/>
                <a:gd name="connsiteY15" fmla="*/ 150019 h 492919"/>
                <a:gd name="connsiteX16" fmla="*/ 14287 w 2278856"/>
                <a:gd name="connsiteY16" fmla="*/ 135731 h 492919"/>
                <a:gd name="connsiteX17" fmla="*/ 28575 w 2278856"/>
                <a:gd name="connsiteY17" fmla="*/ 130969 h 492919"/>
                <a:gd name="connsiteX18" fmla="*/ 45243 w 2278856"/>
                <a:gd name="connsiteY18" fmla="*/ 130969 h 492919"/>
                <a:gd name="connsiteX19" fmla="*/ 71437 w 2278856"/>
                <a:gd name="connsiteY19" fmla="*/ 145256 h 492919"/>
                <a:gd name="connsiteX20" fmla="*/ 109537 w 2278856"/>
                <a:gd name="connsiteY20" fmla="*/ 176213 h 492919"/>
                <a:gd name="connsiteX21" fmla="*/ 126206 w 2278856"/>
                <a:gd name="connsiteY21" fmla="*/ 185738 h 492919"/>
                <a:gd name="connsiteX22" fmla="*/ 195262 w 2278856"/>
                <a:gd name="connsiteY22" fmla="*/ 207169 h 492919"/>
                <a:gd name="connsiteX23" fmla="*/ 264318 w 2278856"/>
                <a:gd name="connsiteY23" fmla="*/ 223838 h 492919"/>
                <a:gd name="connsiteX24" fmla="*/ 338137 w 2278856"/>
                <a:gd name="connsiteY24" fmla="*/ 235744 h 492919"/>
                <a:gd name="connsiteX25" fmla="*/ 388143 w 2278856"/>
                <a:gd name="connsiteY25" fmla="*/ 240506 h 492919"/>
                <a:gd name="connsiteX26" fmla="*/ 440531 w 2278856"/>
                <a:gd name="connsiteY26" fmla="*/ 242888 h 492919"/>
                <a:gd name="connsiteX27" fmla="*/ 509587 w 2278856"/>
                <a:gd name="connsiteY27" fmla="*/ 240506 h 492919"/>
                <a:gd name="connsiteX28" fmla="*/ 657225 w 2278856"/>
                <a:gd name="connsiteY28" fmla="*/ 216694 h 492919"/>
                <a:gd name="connsiteX29" fmla="*/ 859631 w 2278856"/>
                <a:gd name="connsiteY29" fmla="*/ 176213 h 492919"/>
                <a:gd name="connsiteX30" fmla="*/ 1112043 w 2278856"/>
                <a:gd name="connsiteY30" fmla="*/ 133350 h 492919"/>
                <a:gd name="connsiteX31" fmla="*/ 1333500 w 2278856"/>
                <a:gd name="connsiteY31" fmla="*/ 95250 h 492919"/>
                <a:gd name="connsiteX32" fmla="*/ 1459706 w 2278856"/>
                <a:gd name="connsiteY32" fmla="*/ 78581 h 492919"/>
                <a:gd name="connsiteX33" fmla="*/ 1550193 w 2278856"/>
                <a:gd name="connsiteY33" fmla="*/ 66675 h 492919"/>
                <a:gd name="connsiteX34" fmla="*/ 1664493 w 2278856"/>
                <a:gd name="connsiteY34" fmla="*/ 45244 h 492919"/>
                <a:gd name="connsiteX35" fmla="*/ 1733550 w 2278856"/>
                <a:gd name="connsiteY35" fmla="*/ 23813 h 492919"/>
                <a:gd name="connsiteX36" fmla="*/ 1776412 w 2278856"/>
                <a:gd name="connsiteY36" fmla="*/ 9525 h 492919"/>
                <a:gd name="connsiteX37" fmla="*/ 1793081 w 2278856"/>
                <a:gd name="connsiteY37" fmla="*/ 2381 h 492919"/>
                <a:gd name="connsiteX38" fmla="*/ 1833562 w 2278856"/>
                <a:gd name="connsiteY38" fmla="*/ 0 h 492919"/>
                <a:gd name="connsiteX39" fmla="*/ 1897856 w 2278856"/>
                <a:gd name="connsiteY39" fmla="*/ 9525 h 492919"/>
                <a:gd name="connsiteX40" fmla="*/ 1966912 w 2278856"/>
                <a:gd name="connsiteY40" fmla="*/ 28575 h 492919"/>
                <a:gd name="connsiteX41" fmla="*/ 2050256 w 2278856"/>
                <a:gd name="connsiteY41" fmla="*/ 54769 h 492919"/>
                <a:gd name="connsiteX42" fmla="*/ 2105025 w 2278856"/>
                <a:gd name="connsiteY42" fmla="*/ 73819 h 492919"/>
                <a:gd name="connsiteX43" fmla="*/ 2143125 w 2278856"/>
                <a:gd name="connsiteY43" fmla="*/ 90488 h 492919"/>
                <a:gd name="connsiteX44" fmla="*/ 2178843 w 2278856"/>
                <a:gd name="connsiteY44" fmla="*/ 107156 h 492919"/>
                <a:gd name="connsiteX45" fmla="*/ 2207418 w 2278856"/>
                <a:gd name="connsiteY45" fmla="*/ 126206 h 492919"/>
                <a:gd name="connsiteX46" fmla="*/ 2226468 w 2278856"/>
                <a:gd name="connsiteY46" fmla="*/ 142875 h 492919"/>
                <a:gd name="connsiteX47" fmla="*/ 2250281 w 2278856"/>
                <a:gd name="connsiteY47" fmla="*/ 169069 h 492919"/>
                <a:gd name="connsiteX48" fmla="*/ 2264568 w 2278856"/>
                <a:gd name="connsiteY48" fmla="*/ 195263 h 492919"/>
                <a:gd name="connsiteX49" fmla="*/ 2278856 w 2278856"/>
                <a:gd name="connsiteY49" fmla="*/ 223838 h 492919"/>
                <a:gd name="connsiteX50" fmla="*/ 2276475 w 2278856"/>
                <a:gd name="connsiteY50" fmla="*/ 233363 h 492919"/>
                <a:gd name="connsiteX51" fmla="*/ 2262187 w 2278856"/>
                <a:gd name="connsiteY51" fmla="*/ 257175 h 492919"/>
                <a:gd name="connsiteX52" fmla="*/ 2240756 w 2278856"/>
                <a:gd name="connsiteY52" fmla="*/ 278606 h 492919"/>
                <a:gd name="connsiteX53" fmla="*/ 2205037 w 2278856"/>
                <a:gd name="connsiteY53" fmla="*/ 292894 h 492919"/>
                <a:gd name="connsiteX54" fmla="*/ 2169318 w 2278856"/>
                <a:gd name="connsiteY54" fmla="*/ 292894 h 492919"/>
                <a:gd name="connsiteX55" fmla="*/ 2105025 w 2278856"/>
                <a:gd name="connsiteY55" fmla="*/ 288131 h 492919"/>
                <a:gd name="connsiteX56" fmla="*/ 1919287 w 2278856"/>
                <a:gd name="connsiteY56" fmla="*/ 276225 h 492919"/>
                <a:gd name="connsiteX57" fmla="*/ 1728787 w 2278856"/>
                <a:gd name="connsiteY57" fmla="*/ 271463 h 492919"/>
                <a:gd name="connsiteX58" fmla="*/ 1576387 w 2278856"/>
                <a:gd name="connsiteY58" fmla="*/ 273844 h 492919"/>
                <a:gd name="connsiteX59" fmla="*/ 1373981 w 2278856"/>
                <a:gd name="connsiteY59" fmla="*/ 2928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78856" h="492919">
                  <a:moveTo>
                    <a:pt x="1373981" y="292894"/>
                  </a:moveTo>
                  <a:lnTo>
                    <a:pt x="1250156" y="307181"/>
                  </a:lnTo>
                  <a:lnTo>
                    <a:pt x="1054893" y="338138"/>
                  </a:lnTo>
                  <a:lnTo>
                    <a:pt x="838200" y="383381"/>
                  </a:lnTo>
                  <a:lnTo>
                    <a:pt x="611981" y="435769"/>
                  </a:lnTo>
                  <a:lnTo>
                    <a:pt x="497681" y="469106"/>
                  </a:lnTo>
                  <a:lnTo>
                    <a:pt x="428625" y="492919"/>
                  </a:lnTo>
                  <a:lnTo>
                    <a:pt x="400050" y="483394"/>
                  </a:lnTo>
                  <a:lnTo>
                    <a:pt x="321468" y="440531"/>
                  </a:lnTo>
                  <a:lnTo>
                    <a:pt x="204787" y="369094"/>
                  </a:lnTo>
                  <a:lnTo>
                    <a:pt x="142875" y="321469"/>
                  </a:lnTo>
                  <a:lnTo>
                    <a:pt x="85725" y="273844"/>
                  </a:lnTo>
                  <a:lnTo>
                    <a:pt x="40481" y="230981"/>
                  </a:lnTo>
                  <a:lnTo>
                    <a:pt x="11906" y="192881"/>
                  </a:lnTo>
                  <a:lnTo>
                    <a:pt x="0" y="166688"/>
                  </a:lnTo>
                  <a:lnTo>
                    <a:pt x="4762" y="150019"/>
                  </a:lnTo>
                  <a:lnTo>
                    <a:pt x="14287" y="135731"/>
                  </a:lnTo>
                  <a:lnTo>
                    <a:pt x="28575" y="130969"/>
                  </a:lnTo>
                  <a:lnTo>
                    <a:pt x="45243" y="130969"/>
                  </a:lnTo>
                  <a:lnTo>
                    <a:pt x="71437" y="145256"/>
                  </a:lnTo>
                  <a:lnTo>
                    <a:pt x="109537" y="176213"/>
                  </a:lnTo>
                  <a:lnTo>
                    <a:pt x="126206" y="185738"/>
                  </a:lnTo>
                  <a:lnTo>
                    <a:pt x="195262" y="207169"/>
                  </a:lnTo>
                  <a:lnTo>
                    <a:pt x="264318" y="223838"/>
                  </a:lnTo>
                  <a:lnTo>
                    <a:pt x="338137" y="235744"/>
                  </a:lnTo>
                  <a:lnTo>
                    <a:pt x="388143" y="240506"/>
                  </a:lnTo>
                  <a:lnTo>
                    <a:pt x="440531" y="242888"/>
                  </a:lnTo>
                  <a:lnTo>
                    <a:pt x="509587" y="240506"/>
                  </a:lnTo>
                  <a:lnTo>
                    <a:pt x="657225" y="216694"/>
                  </a:lnTo>
                  <a:lnTo>
                    <a:pt x="859631" y="176213"/>
                  </a:lnTo>
                  <a:lnTo>
                    <a:pt x="1112043" y="133350"/>
                  </a:lnTo>
                  <a:lnTo>
                    <a:pt x="1333500" y="95250"/>
                  </a:lnTo>
                  <a:lnTo>
                    <a:pt x="1459706" y="78581"/>
                  </a:lnTo>
                  <a:lnTo>
                    <a:pt x="1550193" y="66675"/>
                  </a:lnTo>
                  <a:lnTo>
                    <a:pt x="1664493" y="45244"/>
                  </a:lnTo>
                  <a:lnTo>
                    <a:pt x="1733550" y="23813"/>
                  </a:lnTo>
                  <a:lnTo>
                    <a:pt x="1776412" y="9525"/>
                  </a:lnTo>
                  <a:lnTo>
                    <a:pt x="1793081" y="2381"/>
                  </a:lnTo>
                  <a:lnTo>
                    <a:pt x="1833562" y="0"/>
                  </a:lnTo>
                  <a:lnTo>
                    <a:pt x="1897856" y="9525"/>
                  </a:lnTo>
                  <a:lnTo>
                    <a:pt x="1966912" y="28575"/>
                  </a:lnTo>
                  <a:lnTo>
                    <a:pt x="2050256" y="54769"/>
                  </a:lnTo>
                  <a:lnTo>
                    <a:pt x="2105025" y="73819"/>
                  </a:lnTo>
                  <a:lnTo>
                    <a:pt x="2143125" y="90488"/>
                  </a:lnTo>
                  <a:lnTo>
                    <a:pt x="2178843" y="107156"/>
                  </a:lnTo>
                  <a:lnTo>
                    <a:pt x="2207418" y="126206"/>
                  </a:lnTo>
                  <a:lnTo>
                    <a:pt x="2226468" y="142875"/>
                  </a:lnTo>
                  <a:lnTo>
                    <a:pt x="2250281" y="169069"/>
                  </a:lnTo>
                  <a:lnTo>
                    <a:pt x="2264568" y="195263"/>
                  </a:lnTo>
                  <a:lnTo>
                    <a:pt x="2278856" y="223838"/>
                  </a:lnTo>
                  <a:lnTo>
                    <a:pt x="2276475" y="233363"/>
                  </a:lnTo>
                  <a:lnTo>
                    <a:pt x="2262187" y="257175"/>
                  </a:lnTo>
                  <a:lnTo>
                    <a:pt x="2240756" y="278606"/>
                  </a:lnTo>
                  <a:lnTo>
                    <a:pt x="2205037" y="292894"/>
                  </a:lnTo>
                  <a:lnTo>
                    <a:pt x="2169318" y="292894"/>
                  </a:lnTo>
                  <a:lnTo>
                    <a:pt x="2105025" y="288131"/>
                  </a:lnTo>
                  <a:lnTo>
                    <a:pt x="1919287" y="276225"/>
                  </a:lnTo>
                  <a:lnTo>
                    <a:pt x="1728787" y="271463"/>
                  </a:lnTo>
                  <a:lnTo>
                    <a:pt x="1576387" y="273844"/>
                  </a:lnTo>
                  <a:lnTo>
                    <a:pt x="13739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0738" name="グループ化 1">
            <a:extLst>
              <a:ext uri="{FF2B5EF4-FFF2-40B4-BE49-F238E27FC236}">
                <a16:creationId xmlns:a16="http://schemas.microsoft.com/office/drawing/2014/main" id="{4EA00768-D534-4694-A1A4-D10BEACD535D}"/>
              </a:ext>
            </a:extLst>
          </p:cNvPr>
          <p:cNvGrpSpPr>
            <a:grpSpLocks/>
          </p:cNvGrpSpPr>
          <p:nvPr/>
        </p:nvGrpSpPr>
        <p:grpSpPr bwMode="auto">
          <a:xfrm>
            <a:off x="2422525" y="1716088"/>
            <a:ext cx="4957763" cy="4051300"/>
            <a:chOff x="2422525" y="1716088"/>
            <a:chExt cx="4957763" cy="4051300"/>
          </a:xfrm>
        </p:grpSpPr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59A875B1-E997-4979-B97B-F7FFA0783B49}"/>
                </a:ext>
              </a:extLst>
            </p:cNvPr>
            <p:cNvSpPr/>
            <p:nvPr/>
          </p:nvSpPr>
          <p:spPr>
            <a:xfrm>
              <a:off x="2632075" y="2090738"/>
              <a:ext cx="1635125" cy="428625"/>
            </a:xfrm>
            <a:custGeom>
              <a:avLst/>
              <a:gdLst>
                <a:gd name="connsiteX0" fmla="*/ 754857 w 1635919"/>
                <a:gd name="connsiteY0" fmla="*/ 164306 h 428625"/>
                <a:gd name="connsiteX1" fmla="*/ 933450 w 1635919"/>
                <a:gd name="connsiteY1" fmla="*/ 128587 h 428625"/>
                <a:gd name="connsiteX2" fmla="*/ 1104900 w 1635919"/>
                <a:gd name="connsiteY2" fmla="*/ 90487 h 428625"/>
                <a:gd name="connsiteX3" fmla="*/ 1147763 w 1635919"/>
                <a:gd name="connsiteY3" fmla="*/ 69056 h 428625"/>
                <a:gd name="connsiteX4" fmla="*/ 1202532 w 1635919"/>
                <a:gd name="connsiteY4" fmla="*/ 42862 h 428625"/>
                <a:gd name="connsiteX5" fmla="*/ 1281113 w 1635919"/>
                <a:gd name="connsiteY5" fmla="*/ 9525 h 428625"/>
                <a:gd name="connsiteX6" fmla="*/ 1309688 w 1635919"/>
                <a:gd name="connsiteY6" fmla="*/ 0 h 428625"/>
                <a:gd name="connsiteX7" fmla="*/ 1350169 w 1635919"/>
                <a:gd name="connsiteY7" fmla="*/ 0 h 428625"/>
                <a:gd name="connsiteX8" fmla="*/ 1400175 w 1635919"/>
                <a:gd name="connsiteY8" fmla="*/ 7143 h 428625"/>
                <a:gd name="connsiteX9" fmla="*/ 1450182 w 1635919"/>
                <a:gd name="connsiteY9" fmla="*/ 16668 h 428625"/>
                <a:gd name="connsiteX10" fmla="*/ 1512094 w 1635919"/>
                <a:gd name="connsiteY10" fmla="*/ 42862 h 428625"/>
                <a:gd name="connsiteX11" fmla="*/ 1557338 w 1635919"/>
                <a:gd name="connsiteY11" fmla="*/ 66675 h 428625"/>
                <a:gd name="connsiteX12" fmla="*/ 1600200 w 1635919"/>
                <a:gd name="connsiteY12" fmla="*/ 90487 h 428625"/>
                <a:gd name="connsiteX13" fmla="*/ 1621632 w 1635919"/>
                <a:gd name="connsiteY13" fmla="*/ 104775 h 428625"/>
                <a:gd name="connsiteX14" fmla="*/ 1633538 w 1635919"/>
                <a:gd name="connsiteY14" fmla="*/ 119062 h 428625"/>
                <a:gd name="connsiteX15" fmla="*/ 1635919 w 1635919"/>
                <a:gd name="connsiteY15" fmla="*/ 135731 h 428625"/>
                <a:gd name="connsiteX16" fmla="*/ 1635919 w 1635919"/>
                <a:gd name="connsiteY16" fmla="*/ 159543 h 428625"/>
                <a:gd name="connsiteX17" fmla="*/ 1624013 w 1635919"/>
                <a:gd name="connsiteY17" fmla="*/ 178593 h 428625"/>
                <a:gd name="connsiteX18" fmla="*/ 1600200 w 1635919"/>
                <a:gd name="connsiteY18" fmla="*/ 200025 h 428625"/>
                <a:gd name="connsiteX19" fmla="*/ 1559719 w 1635919"/>
                <a:gd name="connsiteY19" fmla="*/ 221456 h 428625"/>
                <a:gd name="connsiteX20" fmla="*/ 1469232 w 1635919"/>
                <a:gd name="connsiteY20" fmla="*/ 238125 h 428625"/>
                <a:gd name="connsiteX21" fmla="*/ 1290638 w 1635919"/>
                <a:gd name="connsiteY21" fmla="*/ 269081 h 428625"/>
                <a:gd name="connsiteX22" fmla="*/ 1076325 w 1635919"/>
                <a:gd name="connsiteY22" fmla="*/ 307181 h 428625"/>
                <a:gd name="connsiteX23" fmla="*/ 773907 w 1635919"/>
                <a:gd name="connsiteY23" fmla="*/ 359568 h 428625"/>
                <a:gd name="connsiteX24" fmla="*/ 611982 w 1635919"/>
                <a:gd name="connsiteY24" fmla="*/ 383381 h 428625"/>
                <a:gd name="connsiteX25" fmla="*/ 511969 w 1635919"/>
                <a:gd name="connsiteY25" fmla="*/ 400050 h 428625"/>
                <a:gd name="connsiteX26" fmla="*/ 345282 w 1635919"/>
                <a:gd name="connsiteY26" fmla="*/ 428625 h 428625"/>
                <a:gd name="connsiteX27" fmla="*/ 309563 w 1635919"/>
                <a:gd name="connsiteY27" fmla="*/ 428625 h 428625"/>
                <a:gd name="connsiteX28" fmla="*/ 276225 w 1635919"/>
                <a:gd name="connsiteY28" fmla="*/ 423862 h 428625"/>
                <a:gd name="connsiteX29" fmla="*/ 242888 w 1635919"/>
                <a:gd name="connsiteY29" fmla="*/ 414337 h 428625"/>
                <a:gd name="connsiteX30" fmla="*/ 211932 w 1635919"/>
                <a:gd name="connsiteY30" fmla="*/ 400050 h 428625"/>
                <a:gd name="connsiteX31" fmla="*/ 183357 w 1635919"/>
                <a:gd name="connsiteY31" fmla="*/ 381000 h 428625"/>
                <a:gd name="connsiteX32" fmla="*/ 154782 w 1635919"/>
                <a:gd name="connsiteY32" fmla="*/ 357187 h 428625"/>
                <a:gd name="connsiteX33" fmla="*/ 123825 w 1635919"/>
                <a:gd name="connsiteY33" fmla="*/ 328612 h 428625"/>
                <a:gd name="connsiteX34" fmla="*/ 69057 w 1635919"/>
                <a:gd name="connsiteY34" fmla="*/ 254793 h 428625"/>
                <a:gd name="connsiteX35" fmla="*/ 30957 w 1635919"/>
                <a:gd name="connsiteY35" fmla="*/ 190500 h 428625"/>
                <a:gd name="connsiteX36" fmla="*/ 7144 w 1635919"/>
                <a:gd name="connsiteY36" fmla="*/ 142875 h 428625"/>
                <a:gd name="connsiteX37" fmla="*/ 0 w 1635919"/>
                <a:gd name="connsiteY37" fmla="*/ 119062 h 428625"/>
                <a:gd name="connsiteX38" fmla="*/ 2382 w 1635919"/>
                <a:gd name="connsiteY38" fmla="*/ 107156 h 428625"/>
                <a:gd name="connsiteX39" fmla="*/ 11907 w 1635919"/>
                <a:gd name="connsiteY39" fmla="*/ 100012 h 428625"/>
                <a:gd name="connsiteX40" fmla="*/ 23813 w 1635919"/>
                <a:gd name="connsiteY40" fmla="*/ 100012 h 428625"/>
                <a:gd name="connsiteX41" fmla="*/ 45244 w 1635919"/>
                <a:gd name="connsiteY41" fmla="*/ 104775 h 428625"/>
                <a:gd name="connsiteX42" fmla="*/ 66675 w 1635919"/>
                <a:gd name="connsiteY42" fmla="*/ 116681 h 428625"/>
                <a:gd name="connsiteX43" fmla="*/ 100013 w 1635919"/>
                <a:gd name="connsiteY43" fmla="*/ 145256 h 428625"/>
                <a:gd name="connsiteX44" fmla="*/ 128588 w 1635919"/>
                <a:gd name="connsiteY44" fmla="*/ 169068 h 428625"/>
                <a:gd name="connsiteX45" fmla="*/ 164307 w 1635919"/>
                <a:gd name="connsiteY45" fmla="*/ 190500 h 428625"/>
                <a:gd name="connsiteX46" fmla="*/ 211932 w 1635919"/>
                <a:gd name="connsiteY46" fmla="*/ 209550 h 428625"/>
                <a:gd name="connsiteX47" fmla="*/ 264319 w 1635919"/>
                <a:gd name="connsiteY47" fmla="*/ 221456 h 428625"/>
                <a:gd name="connsiteX48" fmla="*/ 335757 w 1635919"/>
                <a:gd name="connsiteY48" fmla="*/ 221456 h 428625"/>
                <a:gd name="connsiteX49" fmla="*/ 531019 w 1635919"/>
                <a:gd name="connsiteY49" fmla="*/ 200025 h 428625"/>
                <a:gd name="connsiteX50" fmla="*/ 754857 w 1635919"/>
                <a:gd name="connsiteY50" fmla="*/ 1643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5919" h="428625">
                  <a:moveTo>
                    <a:pt x="754857" y="164306"/>
                  </a:moveTo>
                  <a:lnTo>
                    <a:pt x="933450" y="128587"/>
                  </a:lnTo>
                  <a:lnTo>
                    <a:pt x="1104900" y="90487"/>
                  </a:lnTo>
                  <a:lnTo>
                    <a:pt x="1147763" y="69056"/>
                  </a:lnTo>
                  <a:lnTo>
                    <a:pt x="1202532" y="42862"/>
                  </a:lnTo>
                  <a:lnTo>
                    <a:pt x="1281113" y="9525"/>
                  </a:lnTo>
                  <a:lnTo>
                    <a:pt x="1309688" y="0"/>
                  </a:lnTo>
                  <a:lnTo>
                    <a:pt x="1350169" y="0"/>
                  </a:lnTo>
                  <a:lnTo>
                    <a:pt x="1400175" y="7143"/>
                  </a:lnTo>
                  <a:lnTo>
                    <a:pt x="1450182" y="16668"/>
                  </a:lnTo>
                  <a:lnTo>
                    <a:pt x="1512094" y="42862"/>
                  </a:lnTo>
                  <a:lnTo>
                    <a:pt x="1557338" y="66675"/>
                  </a:lnTo>
                  <a:lnTo>
                    <a:pt x="1600200" y="90487"/>
                  </a:lnTo>
                  <a:lnTo>
                    <a:pt x="1621632" y="104775"/>
                  </a:lnTo>
                  <a:lnTo>
                    <a:pt x="1633538" y="119062"/>
                  </a:lnTo>
                  <a:lnTo>
                    <a:pt x="1635919" y="135731"/>
                  </a:lnTo>
                  <a:lnTo>
                    <a:pt x="1635919" y="159543"/>
                  </a:lnTo>
                  <a:lnTo>
                    <a:pt x="1624013" y="178593"/>
                  </a:lnTo>
                  <a:lnTo>
                    <a:pt x="1600200" y="200025"/>
                  </a:lnTo>
                  <a:lnTo>
                    <a:pt x="1559719" y="221456"/>
                  </a:lnTo>
                  <a:lnTo>
                    <a:pt x="1469232" y="238125"/>
                  </a:lnTo>
                  <a:lnTo>
                    <a:pt x="1290638" y="269081"/>
                  </a:lnTo>
                  <a:lnTo>
                    <a:pt x="1076325" y="307181"/>
                  </a:lnTo>
                  <a:lnTo>
                    <a:pt x="773907" y="359568"/>
                  </a:lnTo>
                  <a:lnTo>
                    <a:pt x="611982" y="383381"/>
                  </a:lnTo>
                  <a:lnTo>
                    <a:pt x="511969" y="400050"/>
                  </a:lnTo>
                  <a:lnTo>
                    <a:pt x="345282" y="428625"/>
                  </a:lnTo>
                  <a:lnTo>
                    <a:pt x="309563" y="428625"/>
                  </a:lnTo>
                  <a:lnTo>
                    <a:pt x="276225" y="423862"/>
                  </a:lnTo>
                  <a:lnTo>
                    <a:pt x="242888" y="414337"/>
                  </a:lnTo>
                  <a:lnTo>
                    <a:pt x="211932" y="400050"/>
                  </a:lnTo>
                  <a:lnTo>
                    <a:pt x="183357" y="381000"/>
                  </a:lnTo>
                  <a:lnTo>
                    <a:pt x="154782" y="357187"/>
                  </a:lnTo>
                  <a:lnTo>
                    <a:pt x="123825" y="328612"/>
                  </a:lnTo>
                  <a:lnTo>
                    <a:pt x="69057" y="254793"/>
                  </a:lnTo>
                  <a:lnTo>
                    <a:pt x="30957" y="190500"/>
                  </a:lnTo>
                  <a:lnTo>
                    <a:pt x="7144" y="142875"/>
                  </a:lnTo>
                  <a:lnTo>
                    <a:pt x="0" y="119062"/>
                  </a:lnTo>
                  <a:lnTo>
                    <a:pt x="2382" y="107156"/>
                  </a:lnTo>
                  <a:lnTo>
                    <a:pt x="11907" y="100012"/>
                  </a:lnTo>
                  <a:lnTo>
                    <a:pt x="23813" y="100012"/>
                  </a:lnTo>
                  <a:lnTo>
                    <a:pt x="45244" y="104775"/>
                  </a:lnTo>
                  <a:lnTo>
                    <a:pt x="66675" y="116681"/>
                  </a:lnTo>
                  <a:lnTo>
                    <a:pt x="100013" y="145256"/>
                  </a:lnTo>
                  <a:lnTo>
                    <a:pt x="128588" y="169068"/>
                  </a:lnTo>
                  <a:lnTo>
                    <a:pt x="164307" y="190500"/>
                  </a:lnTo>
                  <a:lnTo>
                    <a:pt x="211932" y="209550"/>
                  </a:lnTo>
                  <a:lnTo>
                    <a:pt x="264319" y="221456"/>
                  </a:lnTo>
                  <a:lnTo>
                    <a:pt x="335757" y="221456"/>
                  </a:lnTo>
                  <a:lnTo>
                    <a:pt x="531019" y="200025"/>
                  </a:lnTo>
                  <a:lnTo>
                    <a:pt x="75485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62E29A5B-3D94-4AB4-A9EA-F959784E072A}"/>
                </a:ext>
              </a:extLst>
            </p:cNvPr>
            <p:cNvSpPr/>
            <p:nvPr/>
          </p:nvSpPr>
          <p:spPr>
            <a:xfrm rot="16200000">
              <a:off x="2312987" y="3317876"/>
              <a:ext cx="2284413" cy="449262"/>
            </a:xfrm>
            <a:custGeom>
              <a:avLst/>
              <a:gdLst>
                <a:gd name="connsiteX0" fmla="*/ 966787 w 2283619"/>
                <a:gd name="connsiteY0" fmla="*/ 197644 h 450057"/>
                <a:gd name="connsiteX1" fmla="*/ 573881 w 2283619"/>
                <a:gd name="connsiteY1" fmla="*/ 197644 h 450057"/>
                <a:gd name="connsiteX2" fmla="*/ 0 w 2283619"/>
                <a:gd name="connsiteY2" fmla="*/ 200025 h 450057"/>
                <a:gd name="connsiteX3" fmla="*/ 78581 w 2283619"/>
                <a:gd name="connsiteY3" fmla="*/ 400050 h 450057"/>
                <a:gd name="connsiteX4" fmla="*/ 290512 w 2283619"/>
                <a:gd name="connsiteY4" fmla="*/ 407194 h 450057"/>
                <a:gd name="connsiteX5" fmla="*/ 528637 w 2283619"/>
                <a:gd name="connsiteY5" fmla="*/ 416719 h 450057"/>
                <a:gd name="connsiteX6" fmla="*/ 816769 w 2283619"/>
                <a:gd name="connsiteY6" fmla="*/ 428625 h 450057"/>
                <a:gd name="connsiteX7" fmla="*/ 1154906 w 2283619"/>
                <a:gd name="connsiteY7" fmla="*/ 442913 h 450057"/>
                <a:gd name="connsiteX8" fmla="*/ 1223962 w 2283619"/>
                <a:gd name="connsiteY8" fmla="*/ 442913 h 450057"/>
                <a:gd name="connsiteX9" fmla="*/ 1497806 w 2283619"/>
                <a:gd name="connsiteY9" fmla="*/ 442913 h 450057"/>
                <a:gd name="connsiteX10" fmla="*/ 1819275 w 2283619"/>
                <a:gd name="connsiteY10" fmla="*/ 445294 h 450057"/>
                <a:gd name="connsiteX11" fmla="*/ 1859756 w 2283619"/>
                <a:gd name="connsiteY11" fmla="*/ 450057 h 450057"/>
                <a:gd name="connsiteX12" fmla="*/ 1895475 w 2283619"/>
                <a:gd name="connsiteY12" fmla="*/ 450057 h 450057"/>
                <a:gd name="connsiteX13" fmla="*/ 1943100 w 2283619"/>
                <a:gd name="connsiteY13" fmla="*/ 445294 h 450057"/>
                <a:gd name="connsiteX14" fmla="*/ 1974056 w 2283619"/>
                <a:gd name="connsiteY14" fmla="*/ 433388 h 450057"/>
                <a:gd name="connsiteX15" fmla="*/ 1993106 w 2283619"/>
                <a:gd name="connsiteY15" fmla="*/ 419100 h 450057"/>
                <a:gd name="connsiteX16" fmla="*/ 2012156 w 2283619"/>
                <a:gd name="connsiteY16" fmla="*/ 388144 h 450057"/>
                <a:gd name="connsiteX17" fmla="*/ 2040731 w 2283619"/>
                <a:gd name="connsiteY17" fmla="*/ 350044 h 450057"/>
                <a:gd name="connsiteX18" fmla="*/ 2074069 w 2283619"/>
                <a:gd name="connsiteY18" fmla="*/ 309563 h 450057"/>
                <a:gd name="connsiteX19" fmla="*/ 2109787 w 2283619"/>
                <a:gd name="connsiteY19" fmla="*/ 276225 h 450057"/>
                <a:gd name="connsiteX20" fmla="*/ 2147887 w 2283619"/>
                <a:gd name="connsiteY20" fmla="*/ 245269 h 450057"/>
                <a:gd name="connsiteX21" fmla="*/ 2185987 w 2283619"/>
                <a:gd name="connsiteY21" fmla="*/ 221457 h 450057"/>
                <a:gd name="connsiteX22" fmla="*/ 2216944 w 2283619"/>
                <a:gd name="connsiteY22" fmla="*/ 204788 h 450057"/>
                <a:gd name="connsiteX23" fmla="*/ 2283619 w 2283619"/>
                <a:gd name="connsiteY23" fmla="*/ 183357 h 450057"/>
                <a:gd name="connsiteX24" fmla="*/ 2252662 w 2283619"/>
                <a:gd name="connsiteY24" fmla="*/ 0 h 450057"/>
                <a:gd name="connsiteX25" fmla="*/ 2171700 w 2283619"/>
                <a:gd name="connsiteY25" fmla="*/ 45244 h 450057"/>
                <a:gd name="connsiteX26" fmla="*/ 2038350 w 2283619"/>
                <a:gd name="connsiteY26" fmla="*/ 114300 h 450057"/>
                <a:gd name="connsiteX27" fmla="*/ 1938337 w 2283619"/>
                <a:gd name="connsiteY27" fmla="*/ 154782 h 450057"/>
                <a:gd name="connsiteX28" fmla="*/ 1838325 w 2283619"/>
                <a:gd name="connsiteY28" fmla="*/ 169069 h 450057"/>
                <a:gd name="connsiteX29" fmla="*/ 1609725 w 2283619"/>
                <a:gd name="connsiteY29" fmla="*/ 183357 h 450057"/>
                <a:gd name="connsiteX30" fmla="*/ 1321594 w 2283619"/>
                <a:gd name="connsiteY30" fmla="*/ 200025 h 450057"/>
                <a:gd name="connsiteX31" fmla="*/ 966787 w 2283619"/>
                <a:gd name="connsiteY31" fmla="*/ 197644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83619" h="450057">
                  <a:moveTo>
                    <a:pt x="966787" y="197644"/>
                  </a:moveTo>
                  <a:lnTo>
                    <a:pt x="573881" y="197644"/>
                  </a:lnTo>
                  <a:lnTo>
                    <a:pt x="0" y="200025"/>
                  </a:lnTo>
                  <a:lnTo>
                    <a:pt x="78581" y="400050"/>
                  </a:lnTo>
                  <a:lnTo>
                    <a:pt x="290512" y="407194"/>
                  </a:lnTo>
                  <a:lnTo>
                    <a:pt x="528637" y="416719"/>
                  </a:lnTo>
                  <a:lnTo>
                    <a:pt x="816769" y="428625"/>
                  </a:lnTo>
                  <a:lnTo>
                    <a:pt x="1154906" y="442913"/>
                  </a:lnTo>
                  <a:lnTo>
                    <a:pt x="1223962" y="442913"/>
                  </a:lnTo>
                  <a:lnTo>
                    <a:pt x="1497806" y="442913"/>
                  </a:lnTo>
                  <a:lnTo>
                    <a:pt x="1819275" y="445294"/>
                  </a:lnTo>
                  <a:lnTo>
                    <a:pt x="1859756" y="450057"/>
                  </a:lnTo>
                  <a:lnTo>
                    <a:pt x="1895475" y="450057"/>
                  </a:lnTo>
                  <a:lnTo>
                    <a:pt x="1943100" y="445294"/>
                  </a:lnTo>
                  <a:lnTo>
                    <a:pt x="1974056" y="433388"/>
                  </a:lnTo>
                  <a:lnTo>
                    <a:pt x="1993106" y="419100"/>
                  </a:lnTo>
                  <a:lnTo>
                    <a:pt x="2012156" y="388144"/>
                  </a:lnTo>
                  <a:lnTo>
                    <a:pt x="2040731" y="350044"/>
                  </a:lnTo>
                  <a:lnTo>
                    <a:pt x="2074069" y="309563"/>
                  </a:lnTo>
                  <a:lnTo>
                    <a:pt x="2109787" y="276225"/>
                  </a:lnTo>
                  <a:lnTo>
                    <a:pt x="2147887" y="245269"/>
                  </a:lnTo>
                  <a:lnTo>
                    <a:pt x="2185987" y="221457"/>
                  </a:lnTo>
                  <a:lnTo>
                    <a:pt x="2216944" y="204788"/>
                  </a:lnTo>
                  <a:lnTo>
                    <a:pt x="2283619" y="183357"/>
                  </a:lnTo>
                  <a:lnTo>
                    <a:pt x="2252662" y="0"/>
                  </a:lnTo>
                  <a:lnTo>
                    <a:pt x="2171700" y="45244"/>
                  </a:lnTo>
                  <a:lnTo>
                    <a:pt x="2038350" y="114300"/>
                  </a:lnTo>
                  <a:lnTo>
                    <a:pt x="1938337" y="154782"/>
                  </a:lnTo>
                  <a:lnTo>
                    <a:pt x="1838325" y="169069"/>
                  </a:lnTo>
                  <a:lnTo>
                    <a:pt x="1609725" y="183357"/>
                  </a:lnTo>
                  <a:lnTo>
                    <a:pt x="1321594" y="200025"/>
                  </a:lnTo>
                  <a:lnTo>
                    <a:pt x="96678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E9D1DA6F-CB0B-4A4C-A067-95ADC487E2AA}"/>
                </a:ext>
              </a:extLst>
            </p:cNvPr>
            <p:cNvSpPr/>
            <p:nvPr/>
          </p:nvSpPr>
          <p:spPr>
            <a:xfrm>
              <a:off x="2541588" y="3209925"/>
              <a:ext cx="1554162" cy="465138"/>
            </a:xfrm>
            <a:custGeom>
              <a:avLst/>
              <a:gdLst>
                <a:gd name="connsiteX0" fmla="*/ 678656 w 1554956"/>
                <a:gd name="connsiteY0" fmla="*/ 178594 h 464344"/>
                <a:gd name="connsiteX1" fmla="*/ 909637 w 1554956"/>
                <a:gd name="connsiteY1" fmla="*/ 126206 h 464344"/>
                <a:gd name="connsiteX2" fmla="*/ 1109662 w 1554956"/>
                <a:gd name="connsiteY2" fmla="*/ 66675 h 464344"/>
                <a:gd name="connsiteX3" fmla="*/ 1195387 w 1554956"/>
                <a:gd name="connsiteY3" fmla="*/ 50006 h 464344"/>
                <a:gd name="connsiteX4" fmla="*/ 1247775 w 1554956"/>
                <a:gd name="connsiteY4" fmla="*/ 38100 h 464344"/>
                <a:gd name="connsiteX5" fmla="*/ 1283494 w 1554956"/>
                <a:gd name="connsiteY5" fmla="*/ 21431 h 464344"/>
                <a:gd name="connsiteX6" fmla="*/ 1309687 w 1554956"/>
                <a:gd name="connsiteY6" fmla="*/ 7144 h 464344"/>
                <a:gd name="connsiteX7" fmla="*/ 1335881 w 1554956"/>
                <a:gd name="connsiteY7" fmla="*/ 0 h 464344"/>
                <a:gd name="connsiteX8" fmla="*/ 1350169 w 1554956"/>
                <a:gd name="connsiteY8" fmla="*/ 0 h 464344"/>
                <a:gd name="connsiteX9" fmla="*/ 1376362 w 1554956"/>
                <a:gd name="connsiteY9" fmla="*/ 0 h 464344"/>
                <a:gd name="connsiteX10" fmla="*/ 1438275 w 1554956"/>
                <a:gd name="connsiteY10" fmla="*/ 14288 h 464344"/>
                <a:gd name="connsiteX11" fmla="*/ 1471612 w 1554956"/>
                <a:gd name="connsiteY11" fmla="*/ 21431 h 464344"/>
                <a:gd name="connsiteX12" fmla="*/ 1493044 w 1554956"/>
                <a:gd name="connsiteY12" fmla="*/ 28575 h 464344"/>
                <a:gd name="connsiteX13" fmla="*/ 1519237 w 1554956"/>
                <a:gd name="connsiteY13" fmla="*/ 47625 h 464344"/>
                <a:gd name="connsiteX14" fmla="*/ 1535906 w 1554956"/>
                <a:gd name="connsiteY14" fmla="*/ 64294 h 464344"/>
                <a:gd name="connsiteX15" fmla="*/ 1550194 w 1554956"/>
                <a:gd name="connsiteY15" fmla="*/ 85725 h 464344"/>
                <a:gd name="connsiteX16" fmla="*/ 1554956 w 1554956"/>
                <a:gd name="connsiteY16" fmla="*/ 102394 h 464344"/>
                <a:gd name="connsiteX17" fmla="*/ 1554956 w 1554956"/>
                <a:gd name="connsiteY17" fmla="*/ 121444 h 464344"/>
                <a:gd name="connsiteX18" fmla="*/ 1545431 w 1554956"/>
                <a:gd name="connsiteY18" fmla="*/ 145256 h 464344"/>
                <a:gd name="connsiteX19" fmla="*/ 1521619 w 1554956"/>
                <a:gd name="connsiteY19" fmla="*/ 164306 h 464344"/>
                <a:gd name="connsiteX20" fmla="*/ 1485900 w 1554956"/>
                <a:gd name="connsiteY20" fmla="*/ 180975 h 464344"/>
                <a:gd name="connsiteX21" fmla="*/ 1433512 w 1554956"/>
                <a:gd name="connsiteY21" fmla="*/ 195263 h 464344"/>
                <a:gd name="connsiteX22" fmla="*/ 1309687 w 1554956"/>
                <a:gd name="connsiteY22" fmla="*/ 221456 h 464344"/>
                <a:gd name="connsiteX23" fmla="*/ 1107281 w 1554956"/>
                <a:gd name="connsiteY23" fmla="*/ 273844 h 464344"/>
                <a:gd name="connsiteX24" fmla="*/ 897731 w 1554956"/>
                <a:gd name="connsiteY24" fmla="*/ 328613 h 464344"/>
                <a:gd name="connsiteX25" fmla="*/ 735806 w 1554956"/>
                <a:gd name="connsiteY25" fmla="*/ 371475 h 464344"/>
                <a:gd name="connsiteX26" fmla="*/ 538162 w 1554956"/>
                <a:gd name="connsiteY26" fmla="*/ 421481 h 464344"/>
                <a:gd name="connsiteX27" fmla="*/ 409575 w 1554956"/>
                <a:gd name="connsiteY27" fmla="*/ 447675 h 464344"/>
                <a:gd name="connsiteX28" fmla="*/ 321469 w 1554956"/>
                <a:gd name="connsiteY28" fmla="*/ 461963 h 464344"/>
                <a:gd name="connsiteX29" fmla="*/ 309562 w 1554956"/>
                <a:gd name="connsiteY29" fmla="*/ 464344 h 464344"/>
                <a:gd name="connsiteX30" fmla="*/ 288131 w 1554956"/>
                <a:gd name="connsiteY30" fmla="*/ 459581 h 464344"/>
                <a:gd name="connsiteX31" fmla="*/ 238125 w 1554956"/>
                <a:gd name="connsiteY31" fmla="*/ 435769 h 464344"/>
                <a:gd name="connsiteX32" fmla="*/ 202406 w 1554956"/>
                <a:gd name="connsiteY32" fmla="*/ 411956 h 464344"/>
                <a:gd name="connsiteX33" fmla="*/ 152400 w 1554956"/>
                <a:gd name="connsiteY33" fmla="*/ 371475 h 464344"/>
                <a:gd name="connsiteX34" fmla="*/ 100012 w 1554956"/>
                <a:gd name="connsiteY34" fmla="*/ 319088 h 464344"/>
                <a:gd name="connsiteX35" fmla="*/ 50006 w 1554956"/>
                <a:gd name="connsiteY35" fmla="*/ 261938 h 464344"/>
                <a:gd name="connsiteX36" fmla="*/ 21431 w 1554956"/>
                <a:gd name="connsiteY36" fmla="*/ 230981 h 464344"/>
                <a:gd name="connsiteX37" fmla="*/ 9525 w 1554956"/>
                <a:gd name="connsiteY37" fmla="*/ 207169 h 464344"/>
                <a:gd name="connsiteX38" fmla="*/ 2381 w 1554956"/>
                <a:gd name="connsiteY38" fmla="*/ 178594 h 464344"/>
                <a:gd name="connsiteX39" fmla="*/ 0 w 1554956"/>
                <a:gd name="connsiteY39" fmla="*/ 159544 h 464344"/>
                <a:gd name="connsiteX40" fmla="*/ 9525 w 1554956"/>
                <a:gd name="connsiteY40" fmla="*/ 145256 h 464344"/>
                <a:gd name="connsiteX41" fmla="*/ 19050 w 1554956"/>
                <a:gd name="connsiteY41" fmla="*/ 140494 h 464344"/>
                <a:gd name="connsiteX42" fmla="*/ 30956 w 1554956"/>
                <a:gd name="connsiteY42" fmla="*/ 140494 h 464344"/>
                <a:gd name="connsiteX43" fmla="*/ 59531 w 1554956"/>
                <a:gd name="connsiteY43" fmla="*/ 152400 h 464344"/>
                <a:gd name="connsiteX44" fmla="*/ 102394 w 1554956"/>
                <a:gd name="connsiteY44" fmla="*/ 180975 h 464344"/>
                <a:gd name="connsiteX45" fmla="*/ 145256 w 1554956"/>
                <a:gd name="connsiteY45" fmla="*/ 207169 h 464344"/>
                <a:gd name="connsiteX46" fmla="*/ 197644 w 1554956"/>
                <a:gd name="connsiteY46" fmla="*/ 228600 h 464344"/>
                <a:gd name="connsiteX47" fmla="*/ 238125 w 1554956"/>
                <a:gd name="connsiteY47" fmla="*/ 240506 h 464344"/>
                <a:gd name="connsiteX48" fmla="*/ 280987 w 1554956"/>
                <a:gd name="connsiteY48" fmla="*/ 245269 h 464344"/>
                <a:gd name="connsiteX49" fmla="*/ 335756 w 1554956"/>
                <a:gd name="connsiteY49" fmla="*/ 240506 h 464344"/>
                <a:gd name="connsiteX50" fmla="*/ 678656 w 1554956"/>
                <a:gd name="connsiteY50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54956" h="464344">
                  <a:moveTo>
                    <a:pt x="678656" y="178594"/>
                  </a:moveTo>
                  <a:lnTo>
                    <a:pt x="909637" y="126206"/>
                  </a:lnTo>
                  <a:lnTo>
                    <a:pt x="1109662" y="66675"/>
                  </a:lnTo>
                  <a:lnTo>
                    <a:pt x="1195387" y="50006"/>
                  </a:lnTo>
                  <a:lnTo>
                    <a:pt x="1247775" y="38100"/>
                  </a:lnTo>
                  <a:lnTo>
                    <a:pt x="1283494" y="21431"/>
                  </a:lnTo>
                  <a:lnTo>
                    <a:pt x="1309687" y="7144"/>
                  </a:lnTo>
                  <a:lnTo>
                    <a:pt x="1335881" y="0"/>
                  </a:lnTo>
                  <a:lnTo>
                    <a:pt x="1350169" y="0"/>
                  </a:lnTo>
                  <a:lnTo>
                    <a:pt x="1376362" y="0"/>
                  </a:lnTo>
                  <a:lnTo>
                    <a:pt x="1438275" y="14288"/>
                  </a:lnTo>
                  <a:lnTo>
                    <a:pt x="1471612" y="21431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5906" y="64294"/>
                  </a:lnTo>
                  <a:lnTo>
                    <a:pt x="1550194" y="85725"/>
                  </a:lnTo>
                  <a:lnTo>
                    <a:pt x="1554956" y="102394"/>
                  </a:lnTo>
                  <a:lnTo>
                    <a:pt x="1554956" y="121444"/>
                  </a:lnTo>
                  <a:lnTo>
                    <a:pt x="1545431" y="145256"/>
                  </a:lnTo>
                  <a:lnTo>
                    <a:pt x="1521619" y="164306"/>
                  </a:lnTo>
                  <a:lnTo>
                    <a:pt x="1485900" y="180975"/>
                  </a:lnTo>
                  <a:lnTo>
                    <a:pt x="1433512" y="195263"/>
                  </a:lnTo>
                  <a:lnTo>
                    <a:pt x="1309687" y="221456"/>
                  </a:lnTo>
                  <a:lnTo>
                    <a:pt x="1107281" y="273844"/>
                  </a:lnTo>
                  <a:lnTo>
                    <a:pt x="897731" y="328613"/>
                  </a:lnTo>
                  <a:lnTo>
                    <a:pt x="735806" y="371475"/>
                  </a:lnTo>
                  <a:lnTo>
                    <a:pt x="538162" y="421481"/>
                  </a:lnTo>
                  <a:lnTo>
                    <a:pt x="409575" y="447675"/>
                  </a:lnTo>
                  <a:lnTo>
                    <a:pt x="321469" y="461963"/>
                  </a:lnTo>
                  <a:lnTo>
                    <a:pt x="309562" y="464344"/>
                  </a:lnTo>
                  <a:lnTo>
                    <a:pt x="288131" y="459581"/>
                  </a:lnTo>
                  <a:lnTo>
                    <a:pt x="238125" y="435769"/>
                  </a:lnTo>
                  <a:lnTo>
                    <a:pt x="202406" y="411956"/>
                  </a:lnTo>
                  <a:lnTo>
                    <a:pt x="152400" y="371475"/>
                  </a:lnTo>
                  <a:lnTo>
                    <a:pt x="100012" y="319088"/>
                  </a:lnTo>
                  <a:lnTo>
                    <a:pt x="50006" y="261938"/>
                  </a:lnTo>
                  <a:lnTo>
                    <a:pt x="21431" y="230981"/>
                  </a:lnTo>
                  <a:lnTo>
                    <a:pt x="9525" y="207169"/>
                  </a:lnTo>
                  <a:lnTo>
                    <a:pt x="2381" y="178594"/>
                  </a:lnTo>
                  <a:lnTo>
                    <a:pt x="0" y="159544"/>
                  </a:lnTo>
                  <a:lnTo>
                    <a:pt x="9525" y="145256"/>
                  </a:lnTo>
                  <a:lnTo>
                    <a:pt x="19050" y="140494"/>
                  </a:lnTo>
                  <a:lnTo>
                    <a:pt x="30956" y="140494"/>
                  </a:lnTo>
                  <a:lnTo>
                    <a:pt x="59531" y="152400"/>
                  </a:lnTo>
                  <a:lnTo>
                    <a:pt x="102394" y="180975"/>
                  </a:lnTo>
                  <a:lnTo>
                    <a:pt x="145256" y="207169"/>
                  </a:lnTo>
                  <a:lnTo>
                    <a:pt x="197644" y="228600"/>
                  </a:lnTo>
                  <a:lnTo>
                    <a:pt x="238125" y="240506"/>
                  </a:lnTo>
                  <a:lnTo>
                    <a:pt x="280987" y="245269"/>
                  </a:lnTo>
                  <a:lnTo>
                    <a:pt x="335756" y="240506"/>
                  </a:lnTo>
                  <a:lnTo>
                    <a:pt x="6786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54EC6360-CD04-46BF-A2CA-61DA2B393A31}"/>
                </a:ext>
              </a:extLst>
            </p:cNvPr>
            <p:cNvSpPr/>
            <p:nvPr/>
          </p:nvSpPr>
          <p:spPr>
            <a:xfrm>
              <a:off x="2422525" y="4343400"/>
              <a:ext cx="1771650" cy="836613"/>
            </a:xfrm>
            <a:custGeom>
              <a:avLst/>
              <a:gdLst>
                <a:gd name="connsiteX0" fmla="*/ 1273969 w 1771650"/>
                <a:gd name="connsiteY0" fmla="*/ 314325 h 835819"/>
                <a:gd name="connsiteX1" fmla="*/ 1128713 w 1771650"/>
                <a:gd name="connsiteY1" fmla="*/ 392906 h 835819"/>
                <a:gd name="connsiteX2" fmla="*/ 978694 w 1771650"/>
                <a:gd name="connsiteY2" fmla="*/ 476250 h 835819"/>
                <a:gd name="connsiteX3" fmla="*/ 873919 w 1771650"/>
                <a:gd name="connsiteY3" fmla="*/ 542925 h 835819"/>
                <a:gd name="connsiteX4" fmla="*/ 726282 w 1771650"/>
                <a:gd name="connsiteY4" fmla="*/ 633413 h 835819"/>
                <a:gd name="connsiteX5" fmla="*/ 585788 w 1771650"/>
                <a:gd name="connsiteY5" fmla="*/ 726281 h 835819"/>
                <a:gd name="connsiteX6" fmla="*/ 547688 w 1771650"/>
                <a:gd name="connsiteY6" fmla="*/ 754856 h 835819"/>
                <a:gd name="connsiteX7" fmla="*/ 521494 w 1771650"/>
                <a:gd name="connsiteY7" fmla="*/ 778669 h 835819"/>
                <a:gd name="connsiteX8" fmla="*/ 500063 w 1771650"/>
                <a:gd name="connsiteY8" fmla="*/ 797719 h 835819"/>
                <a:gd name="connsiteX9" fmla="*/ 471488 w 1771650"/>
                <a:gd name="connsiteY9" fmla="*/ 816769 h 835819"/>
                <a:gd name="connsiteX10" fmla="*/ 452438 w 1771650"/>
                <a:gd name="connsiteY10" fmla="*/ 826294 h 835819"/>
                <a:gd name="connsiteX11" fmla="*/ 426244 w 1771650"/>
                <a:gd name="connsiteY11" fmla="*/ 833438 h 835819"/>
                <a:gd name="connsiteX12" fmla="*/ 395288 w 1771650"/>
                <a:gd name="connsiteY12" fmla="*/ 835819 h 835819"/>
                <a:gd name="connsiteX13" fmla="*/ 364332 w 1771650"/>
                <a:gd name="connsiteY13" fmla="*/ 831056 h 835819"/>
                <a:gd name="connsiteX14" fmla="*/ 328613 w 1771650"/>
                <a:gd name="connsiteY14" fmla="*/ 821531 h 835819"/>
                <a:gd name="connsiteX15" fmla="*/ 326232 w 1771650"/>
                <a:gd name="connsiteY15" fmla="*/ 821531 h 835819"/>
                <a:gd name="connsiteX16" fmla="*/ 273844 w 1771650"/>
                <a:gd name="connsiteY16" fmla="*/ 795338 h 835819"/>
                <a:gd name="connsiteX17" fmla="*/ 200025 w 1771650"/>
                <a:gd name="connsiteY17" fmla="*/ 742950 h 835819"/>
                <a:gd name="connsiteX18" fmla="*/ 126207 w 1771650"/>
                <a:gd name="connsiteY18" fmla="*/ 688181 h 835819"/>
                <a:gd name="connsiteX19" fmla="*/ 73819 w 1771650"/>
                <a:gd name="connsiteY19" fmla="*/ 640556 h 835819"/>
                <a:gd name="connsiteX20" fmla="*/ 52388 w 1771650"/>
                <a:gd name="connsiteY20" fmla="*/ 616744 h 835819"/>
                <a:gd name="connsiteX21" fmla="*/ 33338 w 1771650"/>
                <a:gd name="connsiteY21" fmla="*/ 585788 h 835819"/>
                <a:gd name="connsiteX22" fmla="*/ 14288 w 1771650"/>
                <a:gd name="connsiteY22" fmla="*/ 550069 h 835819"/>
                <a:gd name="connsiteX23" fmla="*/ 2382 w 1771650"/>
                <a:gd name="connsiteY23" fmla="*/ 511969 h 835819"/>
                <a:gd name="connsiteX24" fmla="*/ 0 w 1771650"/>
                <a:gd name="connsiteY24" fmla="*/ 478631 h 835819"/>
                <a:gd name="connsiteX25" fmla="*/ 4763 w 1771650"/>
                <a:gd name="connsiteY25" fmla="*/ 461963 h 835819"/>
                <a:gd name="connsiteX26" fmla="*/ 14288 w 1771650"/>
                <a:gd name="connsiteY26" fmla="*/ 450056 h 835819"/>
                <a:gd name="connsiteX27" fmla="*/ 30957 w 1771650"/>
                <a:gd name="connsiteY27" fmla="*/ 442913 h 835819"/>
                <a:gd name="connsiteX28" fmla="*/ 61913 w 1771650"/>
                <a:gd name="connsiteY28" fmla="*/ 445294 h 835819"/>
                <a:gd name="connsiteX29" fmla="*/ 66675 w 1771650"/>
                <a:gd name="connsiteY29" fmla="*/ 450056 h 835819"/>
                <a:gd name="connsiteX30" fmla="*/ 78582 w 1771650"/>
                <a:gd name="connsiteY30" fmla="*/ 473869 h 835819"/>
                <a:gd name="connsiteX31" fmla="*/ 100013 w 1771650"/>
                <a:gd name="connsiteY31" fmla="*/ 497681 h 835819"/>
                <a:gd name="connsiteX32" fmla="*/ 121444 w 1771650"/>
                <a:gd name="connsiteY32" fmla="*/ 511969 h 835819"/>
                <a:gd name="connsiteX33" fmla="*/ 140494 w 1771650"/>
                <a:gd name="connsiteY33" fmla="*/ 519113 h 835819"/>
                <a:gd name="connsiteX34" fmla="*/ 180975 w 1771650"/>
                <a:gd name="connsiteY34" fmla="*/ 531019 h 835819"/>
                <a:gd name="connsiteX35" fmla="*/ 228600 w 1771650"/>
                <a:gd name="connsiteY35" fmla="*/ 535781 h 835819"/>
                <a:gd name="connsiteX36" fmla="*/ 276225 w 1771650"/>
                <a:gd name="connsiteY36" fmla="*/ 535781 h 835819"/>
                <a:gd name="connsiteX37" fmla="*/ 378619 w 1771650"/>
                <a:gd name="connsiteY37" fmla="*/ 514350 h 835819"/>
                <a:gd name="connsiteX38" fmla="*/ 464344 w 1771650"/>
                <a:gd name="connsiteY38" fmla="*/ 492919 h 835819"/>
                <a:gd name="connsiteX39" fmla="*/ 690563 w 1771650"/>
                <a:gd name="connsiteY39" fmla="*/ 416719 h 835819"/>
                <a:gd name="connsiteX40" fmla="*/ 985838 w 1771650"/>
                <a:gd name="connsiteY40" fmla="*/ 297656 h 835819"/>
                <a:gd name="connsiteX41" fmla="*/ 1243013 w 1771650"/>
                <a:gd name="connsiteY41" fmla="*/ 185738 h 835819"/>
                <a:gd name="connsiteX42" fmla="*/ 1390650 w 1771650"/>
                <a:gd name="connsiteY42" fmla="*/ 128588 h 835819"/>
                <a:gd name="connsiteX43" fmla="*/ 1547813 w 1771650"/>
                <a:gd name="connsiteY43" fmla="*/ 66675 h 835819"/>
                <a:gd name="connsiteX44" fmla="*/ 1688307 w 1771650"/>
                <a:gd name="connsiteY44" fmla="*/ 11906 h 835819"/>
                <a:gd name="connsiteX45" fmla="*/ 1721644 w 1771650"/>
                <a:gd name="connsiteY45" fmla="*/ 0 h 835819"/>
                <a:gd name="connsiteX46" fmla="*/ 1745457 w 1771650"/>
                <a:gd name="connsiteY46" fmla="*/ 2381 h 835819"/>
                <a:gd name="connsiteX47" fmla="*/ 1759744 w 1771650"/>
                <a:gd name="connsiteY47" fmla="*/ 2381 h 835819"/>
                <a:gd name="connsiteX48" fmla="*/ 1769269 w 1771650"/>
                <a:gd name="connsiteY48" fmla="*/ 7144 h 835819"/>
                <a:gd name="connsiteX49" fmla="*/ 1771650 w 1771650"/>
                <a:gd name="connsiteY49" fmla="*/ 16669 h 835819"/>
                <a:gd name="connsiteX50" fmla="*/ 1766888 w 1771650"/>
                <a:gd name="connsiteY50" fmla="*/ 35719 h 835819"/>
                <a:gd name="connsiteX51" fmla="*/ 1747838 w 1771650"/>
                <a:gd name="connsiteY51" fmla="*/ 61913 h 835819"/>
                <a:gd name="connsiteX52" fmla="*/ 1633538 w 1771650"/>
                <a:gd name="connsiteY52" fmla="*/ 123825 h 835819"/>
                <a:gd name="connsiteX53" fmla="*/ 1524000 w 1771650"/>
                <a:gd name="connsiteY53" fmla="*/ 178594 h 835819"/>
                <a:gd name="connsiteX54" fmla="*/ 1383507 w 1771650"/>
                <a:gd name="connsiteY54" fmla="*/ 254794 h 835819"/>
                <a:gd name="connsiteX55" fmla="*/ 1273969 w 1771650"/>
                <a:gd name="connsiteY55" fmla="*/ 314325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71650" h="835819">
                  <a:moveTo>
                    <a:pt x="1273969" y="314325"/>
                  </a:moveTo>
                  <a:lnTo>
                    <a:pt x="1128713" y="392906"/>
                  </a:lnTo>
                  <a:lnTo>
                    <a:pt x="978694" y="476250"/>
                  </a:lnTo>
                  <a:lnTo>
                    <a:pt x="873919" y="542925"/>
                  </a:lnTo>
                  <a:lnTo>
                    <a:pt x="726282" y="633413"/>
                  </a:lnTo>
                  <a:lnTo>
                    <a:pt x="585788" y="726281"/>
                  </a:lnTo>
                  <a:lnTo>
                    <a:pt x="547688" y="754856"/>
                  </a:lnTo>
                  <a:lnTo>
                    <a:pt x="521494" y="778669"/>
                  </a:lnTo>
                  <a:lnTo>
                    <a:pt x="500063" y="797719"/>
                  </a:lnTo>
                  <a:lnTo>
                    <a:pt x="471488" y="816769"/>
                  </a:lnTo>
                  <a:lnTo>
                    <a:pt x="452438" y="826294"/>
                  </a:lnTo>
                  <a:lnTo>
                    <a:pt x="426244" y="833438"/>
                  </a:lnTo>
                  <a:lnTo>
                    <a:pt x="395288" y="835819"/>
                  </a:lnTo>
                  <a:lnTo>
                    <a:pt x="364332" y="831056"/>
                  </a:lnTo>
                  <a:lnTo>
                    <a:pt x="328613" y="821531"/>
                  </a:lnTo>
                  <a:lnTo>
                    <a:pt x="326232" y="821531"/>
                  </a:lnTo>
                  <a:lnTo>
                    <a:pt x="273844" y="795338"/>
                  </a:lnTo>
                  <a:lnTo>
                    <a:pt x="200025" y="742950"/>
                  </a:lnTo>
                  <a:lnTo>
                    <a:pt x="126207" y="688181"/>
                  </a:lnTo>
                  <a:lnTo>
                    <a:pt x="73819" y="640556"/>
                  </a:lnTo>
                  <a:lnTo>
                    <a:pt x="52388" y="616744"/>
                  </a:lnTo>
                  <a:lnTo>
                    <a:pt x="33338" y="585788"/>
                  </a:lnTo>
                  <a:lnTo>
                    <a:pt x="14288" y="550069"/>
                  </a:lnTo>
                  <a:lnTo>
                    <a:pt x="2382" y="511969"/>
                  </a:lnTo>
                  <a:lnTo>
                    <a:pt x="0" y="478631"/>
                  </a:lnTo>
                  <a:lnTo>
                    <a:pt x="4763" y="461963"/>
                  </a:lnTo>
                  <a:lnTo>
                    <a:pt x="14288" y="450056"/>
                  </a:lnTo>
                  <a:lnTo>
                    <a:pt x="30957" y="442913"/>
                  </a:lnTo>
                  <a:lnTo>
                    <a:pt x="61913" y="445294"/>
                  </a:lnTo>
                  <a:lnTo>
                    <a:pt x="66675" y="450056"/>
                  </a:lnTo>
                  <a:lnTo>
                    <a:pt x="78582" y="473869"/>
                  </a:lnTo>
                  <a:lnTo>
                    <a:pt x="100013" y="497681"/>
                  </a:lnTo>
                  <a:lnTo>
                    <a:pt x="121444" y="511969"/>
                  </a:lnTo>
                  <a:lnTo>
                    <a:pt x="140494" y="519113"/>
                  </a:lnTo>
                  <a:lnTo>
                    <a:pt x="180975" y="531019"/>
                  </a:lnTo>
                  <a:lnTo>
                    <a:pt x="228600" y="535781"/>
                  </a:lnTo>
                  <a:lnTo>
                    <a:pt x="276225" y="535781"/>
                  </a:lnTo>
                  <a:lnTo>
                    <a:pt x="378619" y="514350"/>
                  </a:lnTo>
                  <a:lnTo>
                    <a:pt x="464344" y="492919"/>
                  </a:lnTo>
                  <a:lnTo>
                    <a:pt x="690563" y="416719"/>
                  </a:lnTo>
                  <a:lnTo>
                    <a:pt x="985838" y="297656"/>
                  </a:lnTo>
                  <a:lnTo>
                    <a:pt x="1243013" y="185738"/>
                  </a:lnTo>
                  <a:lnTo>
                    <a:pt x="1390650" y="128588"/>
                  </a:lnTo>
                  <a:lnTo>
                    <a:pt x="1547813" y="66675"/>
                  </a:lnTo>
                  <a:lnTo>
                    <a:pt x="1688307" y="11906"/>
                  </a:lnTo>
                  <a:lnTo>
                    <a:pt x="1721644" y="0"/>
                  </a:lnTo>
                  <a:lnTo>
                    <a:pt x="1745457" y="2381"/>
                  </a:lnTo>
                  <a:lnTo>
                    <a:pt x="1759744" y="2381"/>
                  </a:lnTo>
                  <a:lnTo>
                    <a:pt x="1769269" y="7144"/>
                  </a:lnTo>
                  <a:lnTo>
                    <a:pt x="1771650" y="16669"/>
                  </a:lnTo>
                  <a:lnTo>
                    <a:pt x="1766888" y="35719"/>
                  </a:lnTo>
                  <a:lnTo>
                    <a:pt x="1747838" y="61913"/>
                  </a:lnTo>
                  <a:lnTo>
                    <a:pt x="1633538" y="123825"/>
                  </a:lnTo>
                  <a:lnTo>
                    <a:pt x="1524000" y="178594"/>
                  </a:lnTo>
                  <a:lnTo>
                    <a:pt x="1383507" y="254794"/>
                  </a:lnTo>
                  <a:lnTo>
                    <a:pt x="1273969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AB10A092-133F-4A02-9AF3-8E64F13D2C35}"/>
                </a:ext>
              </a:extLst>
            </p:cNvPr>
            <p:cNvSpPr/>
            <p:nvPr/>
          </p:nvSpPr>
          <p:spPr>
            <a:xfrm rot="16200000">
              <a:off x="3673475" y="3200400"/>
              <a:ext cx="1414463" cy="328613"/>
            </a:xfrm>
            <a:custGeom>
              <a:avLst/>
              <a:gdLst>
                <a:gd name="connsiteX0" fmla="*/ 652463 w 1414463"/>
                <a:gd name="connsiteY0" fmla="*/ 326231 h 328612"/>
                <a:gd name="connsiteX1" fmla="*/ 514350 w 1414463"/>
                <a:gd name="connsiteY1" fmla="*/ 316706 h 328612"/>
                <a:gd name="connsiteX2" fmla="*/ 404813 w 1414463"/>
                <a:gd name="connsiteY2" fmla="*/ 302419 h 328612"/>
                <a:gd name="connsiteX3" fmla="*/ 247650 w 1414463"/>
                <a:gd name="connsiteY3" fmla="*/ 271462 h 328612"/>
                <a:gd name="connsiteX4" fmla="*/ 147638 w 1414463"/>
                <a:gd name="connsiteY4" fmla="*/ 245269 h 328612"/>
                <a:gd name="connsiteX5" fmla="*/ 76200 w 1414463"/>
                <a:gd name="connsiteY5" fmla="*/ 221456 h 328612"/>
                <a:gd name="connsiteX6" fmla="*/ 33338 w 1414463"/>
                <a:gd name="connsiteY6" fmla="*/ 202406 h 328612"/>
                <a:gd name="connsiteX7" fmla="*/ 19050 w 1414463"/>
                <a:gd name="connsiteY7" fmla="*/ 192881 h 328612"/>
                <a:gd name="connsiteX8" fmla="*/ 2381 w 1414463"/>
                <a:gd name="connsiteY8" fmla="*/ 173831 h 328612"/>
                <a:gd name="connsiteX9" fmla="*/ 0 w 1414463"/>
                <a:gd name="connsiteY9" fmla="*/ 159544 h 328612"/>
                <a:gd name="connsiteX10" fmla="*/ 2381 w 1414463"/>
                <a:gd name="connsiteY10" fmla="*/ 145256 h 328612"/>
                <a:gd name="connsiteX11" fmla="*/ 11906 w 1414463"/>
                <a:gd name="connsiteY11" fmla="*/ 130969 h 328612"/>
                <a:gd name="connsiteX12" fmla="*/ 33338 w 1414463"/>
                <a:gd name="connsiteY12" fmla="*/ 111919 h 328612"/>
                <a:gd name="connsiteX13" fmla="*/ 66675 w 1414463"/>
                <a:gd name="connsiteY13" fmla="*/ 85725 h 328612"/>
                <a:gd name="connsiteX14" fmla="*/ 100013 w 1414463"/>
                <a:gd name="connsiteY14" fmla="*/ 64294 h 328612"/>
                <a:gd name="connsiteX15" fmla="*/ 140494 w 1414463"/>
                <a:gd name="connsiteY15" fmla="*/ 45244 h 328612"/>
                <a:gd name="connsiteX16" fmla="*/ 192881 w 1414463"/>
                <a:gd name="connsiteY16" fmla="*/ 30956 h 328612"/>
                <a:gd name="connsiteX17" fmla="*/ 238125 w 1414463"/>
                <a:gd name="connsiteY17" fmla="*/ 23812 h 328612"/>
                <a:gd name="connsiteX18" fmla="*/ 283369 w 1414463"/>
                <a:gd name="connsiteY18" fmla="*/ 19050 h 328612"/>
                <a:gd name="connsiteX19" fmla="*/ 340519 w 1414463"/>
                <a:gd name="connsiteY19" fmla="*/ 19050 h 328612"/>
                <a:gd name="connsiteX20" fmla="*/ 411956 w 1414463"/>
                <a:gd name="connsiteY20" fmla="*/ 26194 h 328612"/>
                <a:gd name="connsiteX21" fmla="*/ 469106 w 1414463"/>
                <a:gd name="connsiteY21" fmla="*/ 35719 h 328612"/>
                <a:gd name="connsiteX22" fmla="*/ 545306 w 1414463"/>
                <a:gd name="connsiteY22" fmla="*/ 54769 h 328612"/>
                <a:gd name="connsiteX23" fmla="*/ 659606 w 1414463"/>
                <a:gd name="connsiteY23" fmla="*/ 83344 h 328612"/>
                <a:gd name="connsiteX24" fmla="*/ 745331 w 1414463"/>
                <a:gd name="connsiteY24" fmla="*/ 97631 h 328612"/>
                <a:gd name="connsiteX25" fmla="*/ 826294 w 1414463"/>
                <a:gd name="connsiteY25" fmla="*/ 107156 h 328612"/>
                <a:gd name="connsiteX26" fmla="*/ 945356 w 1414463"/>
                <a:gd name="connsiteY26" fmla="*/ 111919 h 328612"/>
                <a:gd name="connsiteX27" fmla="*/ 1042988 w 1414463"/>
                <a:gd name="connsiteY27" fmla="*/ 107156 h 328612"/>
                <a:gd name="connsiteX28" fmla="*/ 1121569 w 1414463"/>
                <a:gd name="connsiteY28" fmla="*/ 100012 h 328612"/>
                <a:gd name="connsiteX29" fmla="*/ 1188244 w 1414463"/>
                <a:gd name="connsiteY29" fmla="*/ 85725 h 328612"/>
                <a:gd name="connsiteX30" fmla="*/ 1266825 w 1414463"/>
                <a:gd name="connsiteY30" fmla="*/ 57150 h 328612"/>
                <a:gd name="connsiteX31" fmla="*/ 1357313 w 1414463"/>
                <a:gd name="connsiteY31" fmla="*/ 14287 h 328612"/>
                <a:gd name="connsiteX32" fmla="*/ 1393031 w 1414463"/>
                <a:gd name="connsiteY32" fmla="*/ 0 h 328612"/>
                <a:gd name="connsiteX33" fmla="*/ 1400175 w 1414463"/>
                <a:gd name="connsiteY33" fmla="*/ 0 h 328612"/>
                <a:gd name="connsiteX34" fmla="*/ 1407319 w 1414463"/>
                <a:gd name="connsiteY34" fmla="*/ 4762 h 328612"/>
                <a:gd name="connsiteX35" fmla="*/ 1412081 w 1414463"/>
                <a:gd name="connsiteY35" fmla="*/ 9525 h 328612"/>
                <a:gd name="connsiteX36" fmla="*/ 1414463 w 1414463"/>
                <a:gd name="connsiteY36" fmla="*/ 21431 h 328612"/>
                <a:gd name="connsiteX37" fmla="*/ 1409700 w 1414463"/>
                <a:gd name="connsiteY37" fmla="*/ 40481 h 328612"/>
                <a:gd name="connsiteX38" fmla="*/ 1383506 w 1414463"/>
                <a:gd name="connsiteY38" fmla="*/ 85725 h 328612"/>
                <a:gd name="connsiteX39" fmla="*/ 1343025 w 1414463"/>
                <a:gd name="connsiteY39" fmla="*/ 140494 h 328612"/>
                <a:gd name="connsiteX40" fmla="*/ 1288256 w 1414463"/>
                <a:gd name="connsiteY40" fmla="*/ 192881 h 328612"/>
                <a:gd name="connsiteX41" fmla="*/ 1214438 w 1414463"/>
                <a:gd name="connsiteY41" fmla="*/ 240506 h 328612"/>
                <a:gd name="connsiteX42" fmla="*/ 1135856 w 1414463"/>
                <a:gd name="connsiteY42" fmla="*/ 273844 h 328612"/>
                <a:gd name="connsiteX43" fmla="*/ 1016794 w 1414463"/>
                <a:gd name="connsiteY43" fmla="*/ 302419 h 328612"/>
                <a:gd name="connsiteX44" fmla="*/ 912019 w 1414463"/>
                <a:gd name="connsiteY44" fmla="*/ 323850 h 328612"/>
                <a:gd name="connsiteX45" fmla="*/ 835819 w 1414463"/>
                <a:gd name="connsiteY45" fmla="*/ 328612 h 328612"/>
                <a:gd name="connsiteX46" fmla="*/ 707231 w 1414463"/>
                <a:gd name="connsiteY46" fmla="*/ 328612 h 328612"/>
                <a:gd name="connsiteX47" fmla="*/ 652463 w 1414463"/>
                <a:gd name="connsiteY47" fmla="*/ 3262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14463" h="328612">
                  <a:moveTo>
                    <a:pt x="652463" y="326231"/>
                  </a:moveTo>
                  <a:lnTo>
                    <a:pt x="514350" y="316706"/>
                  </a:lnTo>
                  <a:lnTo>
                    <a:pt x="404813" y="302419"/>
                  </a:lnTo>
                  <a:lnTo>
                    <a:pt x="247650" y="271462"/>
                  </a:lnTo>
                  <a:lnTo>
                    <a:pt x="147638" y="245269"/>
                  </a:lnTo>
                  <a:lnTo>
                    <a:pt x="76200" y="221456"/>
                  </a:lnTo>
                  <a:lnTo>
                    <a:pt x="33338" y="202406"/>
                  </a:lnTo>
                  <a:lnTo>
                    <a:pt x="19050" y="192881"/>
                  </a:lnTo>
                  <a:lnTo>
                    <a:pt x="2381" y="173831"/>
                  </a:lnTo>
                  <a:lnTo>
                    <a:pt x="0" y="159544"/>
                  </a:lnTo>
                  <a:lnTo>
                    <a:pt x="2381" y="145256"/>
                  </a:lnTo>
                  <a:lnTo>
                    <a:pt x="11906" y="130969"/>
                  </a:lnTo>
                  <a:lnTo>
                    <a:pt x="33338" y="111919"/>
                  </a:lnTo>
                  <a:lnTo>
                    <a:pt x="66675" y="85725"/>
                  </a:lnTo>
                  <a:lnTo>
                    <a:pt x="100013" y="64294"/>
                  </a:lnTo>
                  <a:lnTo>
                    <a:pt x="140494" y="45244"/>
                  </a:lnTo>
                  <a:lnTo>
                    <a:pt x="192881" y="30956"/>
                  </a:lnTo>
                  <a:lnTo>
                    <a:pt x="238125" y="23812"/>
                  </a:lnTo>
                  <a:lnTo>
                    <a:pt x="283369" y="19050"/>
                  </a:lnTo>
                  <a:lnTo>
                    <a:pt x="340519" y="19050"/>
                  </a:lnTo>
                  <a:lnTo>
                    <a:pt x="411956" y="26194"/>
                  </a:lnTo>
                  <a:lnTo>
                    <a:pt x="469106" y="35719"/>
                  </a:lnTo>
                  <a:lnTo>
                    <a:pt x="545306" y="54769"/>
                  </a:lnTo>
                  <a:lnTo>
                    <a:pt x="659606" y="83344"/>
                  </a:lnTo>
                  <a:lnTo>
                    <a:pt x="745331" y="97631"/>
                  </a:lnTo>
                  <a:lnTo>
                    <a:pt x="826294" y="107156"/>
                  </a:lnTo>
                  <a:lnTo>
                    <a:pt x="945356" y="111919"/>
                  </a:lnTo>
                  <a:lnTo>
                    <a:pt x="1042988" y="107156"/>
                  </a:lnTo>
                  <a:lnTo>
                    <a:pt x="1121569" y="100012"/>
                  </a:lnTo>
                  <a:lnTo>
                    <a:pt x="1188244" y="85725"/>
                  </a:lnTo>
                  <a:lnTo>
                    <a:pt x="1266825" y="57150"/>
                  </a:lnTo>
                  <a:lnTo>
                    <a:pt x="1357313" y="14287"/>
                  </a:lnTo>
                  <a:lnTo>
                    <a:pt x="1393031" y="0"/>
                  </a:lnTo>
                  <a:lnTo>
                    <a:pt x="1400175" y="0"/>
                  </a:lnTo>
                  <a:lnTo>
                    <a:pt x="1407319" y="4762"/>
                  </a:lnTo>
                  <a:lnTo>
                    <a:pt x="1412081" y="9525"/>
                  </a:lnTo>
                  <a:lnTo>
                    <a:pt x="1414463" y="21431"/>
                  </a:lnTo>
                  <a:lnTo>
                    <a:pt x="1409700" y="40481"/>
                  </a:lnTo>
                  <a:lnTo>
                    <a:pt x="1383506" y="85725"/>
                  </a:lnTo>
                  <a:lnTo>
                    <a:pt x="1343025" y="140494"/>
                  </a:lnTo>
                  <a:lnTo>
                    <a:pt x="1288256" y="192881"/>
                  </a:lnTo>
                  <a:lnTo>
                    <a:pt x="1214438" y="240506"/>
                  </a:lnTo>
                  <a:lnTo>
                    <a:pt x="1135856" y="273844"/>
                  </a:lnTo>
                  <a:lnTo>
                    <a:pt x="1016794" y="302419"/>
                  </a:lnTo>
                  <a:lnTo>
                    <a:pt x="912019" y="323850"/>
                  </a:lnTo>
                  <a:lnTo>
                    <a:pt x="835819" y="328612"/>
                  </a:lnTo>
                  <a:lnTo>
                    <a:pt x="707231" y="328612"/>
                  </a:lnTo>
                  <a:lnTo>
                    <a:pt x="652463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51322B08-2369-45E5-99D8-916749B5E355}"/>
                </a:ext>
              </a:extLst>
            </p:cNvPr>
            <p:cNvSpPr/>
            <p:nvPr/>
          </p:nvSpPr>
          <p:spPr>
            <a:xfrm rot="16200000">
              <a:off x="2762250" y="3240088"/>
              <a:ext cx="4051300" cy="1003300"/>
            </a:xfrm>
            <a:custGeom>
              <a:avLst/>
              <a:gdLst>
                <a:gd name="connsiteX0" fmla="*/ 2318892 w 4052305"/>
                <a:gd name="connsiteY0" fmla="*/ 670999 h 1003209"/>
                <a:gd name="connsiteX1" fmla="*/ 2693861 w 4052305"/>
                <a:gd name="connsiteY1" fmla="*/ 680867 h 1003209"/>
                <a:gd name="connsiteX2" fmla="*/ 3003047 w 4052305"/>
                <a:gd name="connsiteY2" fmla="*/ 680867 h 1003209"/>
                <a:gd name="connsiteX3" fmla="*/ 3341835 w 4052305"/>
                <a:gd name="connsiteY3" fmla="*/ 677577 h 1003209"/>
                <a:gd name="connsiteX4" fmla="*/ 3512874 w 4052305"/>
                <a:gd name="connsiteY4" fmla="*/ 670999 h 1003209"/>
                <a:gd name="connsiteX5" fmla="*/ 3634575 w 4052305"/>
                <a:gd name="connsiteY5" fmla="*/ 661131 h 1003209"/>
                <a:gd name="connsiteX6" fmla="*/ 3690492 w 4052305"/>
                <a:gd name="connsiteY6" fmla="*/ 651264 h 1003209"/>
                <a:gd name="connsiteX7" fmla="*/ 3743119 w 4052305"/>
                <a:gd name="connsiteY7" fmla="*/ 638107 h 1003209"/>
                <a:gd name="connsiteX8" fmla="*/ 3799035 w 4052305"/>
                <a:gd name="connsiteY8" fmla="*/ 615082 h 1003209"/>
                <a:gd name="connsiteX9" fmla="*/ 3851663 w 4052305"/>
                <a:gd name="connsiteY9" fmla="*/ 578901 h 1003209"/>
                <a:gd name="connsiteX10" fmla="*/ 3910869 w 4052305"/>
                <a:gd name="connsiteY10" fmla="*/ 522985 h 1003209"/>
                <a:gd name="connsiteX11" fmla="*/ 3979942 w 4052305"/>
                <a:gd name="connsiteY11" fmla="*/ 440754 h 1003209"/>
                <a:gd name="connsiteX12" fmla="*/ 4009545 w 4052305"/>
                <a:gd name="connsiteY12" fmla="*/ 397995 h 1003209"/>
                <a:gd name="connsiteX13" fmla="*/ 4029280 w 4052305"/>
                <a:gd name="connsiteY13" fmla="*/ 397995 h 1003209"/>
                <a:gd name="connsiteX14" fmla="*/ 4042437 w 4052305"/>
                <a:gd name="connsiteY14" fmla="*/ 401284 h 1003209"/>
                <a:gd name="connsiteX15" fmla="*/ 4049015 w 4052305"/>
                <a:gd name="connsiteY15" fmla="*/ 407862 h 1003209"/>
                <a:gd name="connsiteX16" fmla="*/ 4052305 w 4052305"/>
                <a:gd name="connsiteY16" fmla="*/ 421019 h 1003209"/>
                <a:gd name="connsiteX17" fmla="*/ 4045726 w 4052305"/>
                <a:gd name="connsiteY17" fmla="*/ 463779 h 1003209"/>
                <a:gd name="connsiteX18" fmla="*/ 4029280 w 4052305"/>
                <a:gd name="connsiteY18" fmla="*/ 549298 h 1003209"/>
                <a:gd name="connsiteX19" fmla="*/ 4006256 w 4052305"/>
                <a:gd name="connsiteY19" fmla="*/ 624950 h 1003209"/>
                <a:gd name="connsiteX20" fmla="*/ 3976653 w 4052305"/>
                <a:gd name="connsiteY20" fmla="*/ 700602 h 1003209"/>
                <a:gd name="connsiteX21" fmla="*/ 3930604 w 4052305"/>
                <a:gd name="connsiteY21" fmla="*/ 795989 h 1003209"/>
                <a:gd name="connsiteX22" fmla="*/ 3874687 w 4052305"/>
                <a:gd name="connsiteY22" fmla="*/ 888087 h 1003209"/>
                <a:gd name="connsiteX23" fmla="*/ 3822060 w 4052305"/>
                <a:gd name="connsiteY23" fmla="*/ 957160 h 1003209"/>
                <a:gd name="connsiteX24" fmla="*/ 3795746 w 4052305"/>
                <a:gd name="connsiteY24" fmla="*/ 986763 h 1003209"/>
                <a:gd name="connsiteX25" fmla="*/ 3766143 w 4052305"/>
                <a:gd name="connsiteY25" fmla="*/ 1003209 h 1003209"/>
                <a:gd name="connsiteX26" fmla="*/ 3739830 w 4052305"/>
                <a:gd name="connsiteY26" fmla="*/ 1003209 h 1003209"/>
                <a:gd name="connsiteX27" fmla="*/ 3703648 w 4052305"/>
                <a:gd name="connsiteY27" fmla="*/ 996631 h 1003209"/>
                <a:gd name="connsiteX28" fmla="*/ 3670756 w 4052305"/>
                <a:gd name="connsiteY28" fmla="*/ 980185 h 1003209"/>
                <a:gd name="connsiteX29" fmla="*/ 3627997 w 4052305"/>
                <a:gd name="connsiteY29" fmla="*/ 950582 h 1003209"/>
                <a:gd name="connsiteX30" fmla="*/ 3565502 w 4052305"/>
                <a:gd name="connsiteY30" fmla="*/ 934136 h 1003209"/>
                <a:gd name="connsiteX31" fmla="*/ 3460247 w 4052305"/>
                <a:gd name="connsiteY31" fmla="*/ 927557 h 1003209"/>
                <a:gd name="connsiteX32" fmla="*/ 3108302 w 4052305"/>
                <a:gd name="connsiteY32" fmla="*/ 927557 h 1003209"/>
                <a:gd name="connsiteX33" fmla="*/ 2733332 w 4052305"/>
                <a:gd name="connsiteY33" fmla="*/ 924268 h 1003209"/>
                <a:gd name="connsiteX34" fmla="*/ 2315602 w 4052305"/>
                <a:gd name="connsiteY34" fmla="*/ 907822 h 1003209"/>
                <a:gd name="connsiteX35" fmla="*/ 1996549 w 4052305"/>
                <a:gd name="connsiteY35" fmla="*/ 884798 h 1003209"/>
                <a:gd name="connsiteX36" fmla="*/ 1598555 w 4052305"/>
                <a:gd name="connsiteY36" fmla="*/ 835459 h 1003209"/>
                <a:gd name="connsiteX37" fmla="*/ 1384756 w 4052305"/>
                <a:gd name="connsiteY37" fmla="*/ 799278 h 1003209"/>
                <a:gd name="connsiteX38" fmla="*/ 1174247 w 4052305"/>
                <a:gd name="connsiteY38" fmla="*/ 749940 h 1003209"/>
                <a:gd name="connsiteX39" fmla="*/ 1009787 w 4052305"/>
                <a:gd name="connsiteY39" fmla="*/ 703891 h 1003209"/>
                <a:gd name="connsiteX40" fmla="*/ 868351 w 4052305"/>
                <a:gd name="connsiteY40" fmla="*/ 647975 h 1003209"/>
                <a:gd name="connsiteX41" fmla="*/ 749939 w 4052305"/>
                <a:gd name="connsiteY41" fmla="*/ 595347 h 1003209"/>
                <a:gd name="connsiteX42" fmla="*/ 592057 w 4052305"/>
                <a:gd name="connsiteY42" fmla="*/ 513117 h 1003209"/>
                <a:gd name="connsiteX43" fmla="*/ 453910 w 4052305"/>
                <a:gd name="connsiteY43" fmla="*/ 427598 h 1003209"/>
                <a:gd name="connsiteX44" fmla="*/ 338788 w 4052305"/>
                <a:gd name="connsiteY44" fmla="*/ 345367 h 1003209"/>
                <a:gd name="connsiteX45" fmla="*/ 197352 w 4052305"/>
                <a:gd name="connsiteY45" fmla="*/ 233534 h 1003209"/>
                <a:gd name="connsiteX46" fmla="*/ 46048 w 4052305"/>
                <a:gd name="connsiteY46" fmla="*/ 92098 h 1003209"/>
                <a:gd name="connsiteX47" fmla="*/ 16446 w 4052305"/>
                <a:gd name="connsiteY47" fmla="*/ 62495 h 1003209"/>
                <a:gd name="connsiteX48" fmla="*/ 3289 w 4052305"/>
                <a:gd name="connsiteY48" fmla="*/ 36182 h 1003209"/>
                <a:gd name="connsiteX49" fmla="*/ 0 w 4052305"/>
                <a:gd name="connsiteY49" fmla="*/ 16446 h 1003209"/>
                <a:gd name="connsiteX50" fmla="*/ 3289 w 4052305"/>
                <a:gd name="connsiteY50" fmla="*/ 0 h 1003209"/>
                <a:gd name="connsiteX51" fmla="*/ 13156 w 4052305"/>
                <a:gd name="connsiteY51" fmla="*/ 0 h 1003209"/>
                <a:gd name="connsiteX52" fmla="*/ 23024 w 4052305"/>
                <a:gd name="connsiteY52" fmla="*/ 0 h 1003209"/>
                <a:gd name="connsiteX53" fmla="*/ 72362 w 4052305"/>
                <a:gd name="connsiteY53" fmla="*/ 19736 h 1003209"/>
                <a:gd name="connsiteX54" fmla="*/ 207220 w 4052305"/>
                <a:gd name="connsiteY54" fmla="*/ 108544 h 1003209"/>
                <a:gd name="connsiteX55" fmla="*/ 322342 w 4052305"/>
                <a:gd name="connsiteY55" fmla="*/ 177618 h 1003209"/>
                <a:gd name="connsiteX56" fmla="*/ 463778 w 4052305"/>
                <a:gd name="connsiteY56" fmla="*/ 256559 h 1003209"/>
                <a:gd name="connsiteX57" fmla="*/ 592057 w 4052305"/>
                <a:gd name="connsiteY57" fmla="*/ 322343 h 1003209"/>
                <a:gd name="connsiteX58" fmla="*/ 786120 w 4052305"/>
                <a:gd name="connsiteY58" fmla="*/ 407862 h 1003209"/>
                <a:gd name="connsiteX59" fmla="*/ 934135 w 4052305"/>
                <a:gd name="connsiteY59" fmla="*/ 467068 h 1003209"/>
                <a:gd name="connsiteX60" fmla="*/ 1105174 w 4052305"/>
                <a:gd name="connsiteY60" fmla="*/ 519695 h 1003209"/>
                <a:gd name="connsiteX61" fmla="*/ 1282791 w 4052305"/>
                <a:gd name="connsiteY61" fmla="*/ 565744 h 1003209"/>
                <a:gd name="connsiteX62" fmla="*/ 1503168 w 4052305"/>
                <a:gd name="connsiteY62" fmla="*/ 605215 h 1003209"/>
                <a:gd name="connsiteX63" fmla="*/ 1733412 w 4052305"/>
                <a:gd name="connsiteY63" fmla="*/ 634818 h 1003209"/>
                <a:gd name="connsiteX64" fmla="*/ 1963657 w 4052305"/>
                <a:gd name="connsiteY64" fmla="*/ 654553 h 1003209"/>
                <a:gd name="connsiteX65" fmla="*/ 2318892 w 4052305"/>
                <a:gd name="connsiteY65" fmla="*/ 670999 h 100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52305" h="1003209">
                  <a:moveTo>
                    <a:pt x="2318892" y="670999"/>
                  </a:moveTo>
                  <a:lnTo>
                    <a:pt x="2693861" y="680867"/>
                  </a:lnTo>
                  <a:lnTo>
                    <a:pt x="3003047" y="680867"/>
                  </a:lnTo>
                  <a:lnTo>
                    <a:pt x="3341835" y="677577"/>
                  </a:lnTo>
                  <a:lnTo>
                    <a:pt x="3512874" y="670999"/>
                  </a:lnTo>
                  <a:lnTo>
                    <a:pt x="3634575" y="661131"/>
                  </a:lnTo>
                  <a:lnTo>
                    <a:pt x="3690492" y="651264"/>
                  </a:lnTo>
                  <a:lnTo>
                    <a:pt x="3743119" y="638107"/>
                  </a:lnTo>
                  <a:lnTo>
                    <a:pt x="3799035" y="615082"/>
                  </a:lnTo>
                  <a:lnTo>
                    <a:pt x="3851663" y="578901"/>
                  </a:lnTo>
                  <a:lnTo>
                    <a:pt x="3910869" y="522985"/>
                  </a:lnTo>
                  <a:lnTo>
                    <a:pt x="3979942" y="440754"/>
                  </a:lnTo>
                  <a:lnTo>
                    <a:pt x="4009545" y="397995"/>
                  </a:lnTo>
                  <a:lnTo>
                    <a:pt x="4029280" y="397995"/>
                  </a:lnTo>
                  <a:lnTo>
                    <a:pt x="4042437" y="401284"/>
                  </a:lnTo>
                  <a:lnTo>
                    <a:pt x="4049015" y="407862"/>
                  </a:lnTo>
                  <a:lnTo>
                    <a:pt x="4052305" y="421019"/>
                  </a:lnTo>
                  <a:lnTo>
                    <a:pt x="4045726" y="463779"/>
                  </a:lnTo>
                  <a:lnTo>
                    <a:pt x="4029280" y="549298"/>
                  </a:lnTo>
                  <a:lnTo>
                    <a:pt x="4006256" y="624950"/>
                  </a:lnTo>
                  <a:lnTo>
                    <a:pt x="3976653" y="700602"/>
                  </a:lnTo>
                  <a:lnTo>
                    <a:pt x="3930604" y="795989"/>
                  </a:lnTo>
                  <a:lnTo>
                    <a:pt x="3874687" y="888087"/>
                  </a:lnTo>
                  <a:lnTo>
                    <a:pt x="3822060" y="957160"/>
                  </a:lnTo>
                  <a:lnTo>
                    <a:pt x="3795746" y="986763"/>
                  </a:lnTo>
                  <a:lnTo>
                    <a:pt x="3766143" y="1003209"/>
                  </a:lnTo>
                  <a:lnTo>
                    <a:pt x="3739830" y="1003209"/>
                  </a:lnTo>
                  <a:lnTo>
                    <a:pt x="3703648" y="996631"/>
                  </a:lnTo>
                  <a:lnTo>
                    <a:pt x="3670756" y="980185"/>
                  </a:lnTo>
                  <a:lnTo>
                    <a:pt x="3627997" y="950582"/>
                  </a:lnTo>
                  <a:lnTo>
                    <a:pt x="3565502" y="934136"/>
                  </a:lnTo>
                  <a:lnTo>
                    <a:pt x="3460247" y="927557"/>
                  </a:lnTo>
                  <a:lnTo>
                    <a:pt x="3108302" y="927557"/>
                  </a:lnTo>
                  <a:lnTo>
                    <a:pt x="2733332" y="924268"/>
                  </a:lnTo>
                  <a:lnTo>
                    <a:pt x="2315602" y="907822"/>
                  </a:lnTo>
                  <a:lnTo>
                    <a:pt x="1996549" y="884798"/>
                  </a:lnTo>
                  <a:lnTo>
                    <a:pt x="1598555" y="835459"/>
                  </a:lnTo>
                  <a:lnTo>
                    <a:pt x="1384756" y="799278"/>
                  </a:lnTo>
                  <a:lnTo>
                    <a:pt x="1174247" y="749940"/>
                  </a:lnTo>
                  <a:lnTo>
                    <a:pt x="1009787" y="703891"/>
                  </a:lnTo>
                  <a:lnTo>
                    <a:pt x="868351" y="647975"/>
                  </a:lnTo>
                  <a:lnTo>
                    <a:pt x="749939" y="595347"/>
                  </a:lnTo>
                  <a:lnTo>
                    <a:pt x="592057" y="513117"/>
                  </a:lnTo>
                  <a:lnTo>
                    <a:pt x="453910" y="427598"/>
                  </a:lnTo>
                  <a:lnTo>
                    <a:pt x="338788" y="345367"/>
                  </a:lnTo>
                  <a:lnTo>
                    <a:pt x="197352" y="233534"/>
                  </a:lnTo>
                  <a:lnTo>
                    <a:pt x="46048" y="92098"/>
                  </a:lnTo>
                  <a:lnTo>
                    <a:pt x="16446" y="62495"/>
                  </a:lnTo>
                  <a:lnTo>
                    <a:pt x="3289" y="36182"/>
                  </a:lnTo>
                  <a:lnTo>
                    <a:pt x="0" y="16446"/>
                  </a:lnTo>
                  <a:lnTo>
                    <a:pt x="3289" y="0"/>
                  </a:lnTo>
                  <a:lnTo>
                    <a:pt x="13156" y="0"/>
                  </a:lnTo>
                  <a:lnTo>
                    <a:pt x="23024" y="0"/>
                  </a:lnTo>
                  <a:lnTo>
                    <a:pt x="72362" y="19736"/>
                  </a:lnTo>
                  <a:lnTo>
                    <a:pt x="207220" y="108544"/>
                  </a:lnTo>
                  <a:lnTo>
                    <a:pt x="322342" y="177618"/>
                  </a:lnTo>
                  <a:lnTo>
                    <a:pt x="463778" y="256559"/>
                  </a:lnTo>
                  <a:lnTo>
                    <a:pt x="592057" y="322343"/>
                  </a:lnTo>
                  <a:lnTo>
                    <a:pt x="786120" y="407862"/>
                  </a:lnTo>
                  <a:lnTo>
                    <a:pt x="934135" y="467068"/>
                  </a:lnTo>
                  <a:lnTo>
                    <a:pt x="1105174" y="519695"/>
                  </a:lnTo>
                  <a:lnTo>
                    <a:pt x="1282791" y="565744"/>
                  </a:lnTo>
                  <a:lnTo>
                    <a:pt x="1503168" y="605215"/>
                  </a:lnTo>
                  <a:lnTo>
                    <a:pt x="1733412" y="634818"/>
                  </a:lnTo>
                  <a:lnTo>
                    <a:pt x="1963657" y="654553"/>
                  </a:lnTo>
                  <a:lnTo>
                    <a:pt x="2318892" y="6709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65A529EF-A9B9-47EE-AC7D-F572F2B9F808}"/>
                </a:ext>
              </a:extLst>
            </p:cNvPr>
            <p:cNvSpPr/>
            <p:nvPr/>
          </p:nvSpPr>
          <p:spPr>
            <a:xfrm rot="16200000">
              <a:off x="6130926" y="1416050"/>
              <a:ext cx="412750" cy="1647825"/>
            </a:xfrm>
            <a:custGeom>
              <a:avLst/>
              <a:gdLst>
                <a:gd name="connsiteX0" fmla="*/ 273844 w 411956"/>
                <a:gd name="connsiteY0" fmla="*/ 919163 h 1647825"/>
                <a:gd name="connsiteX1" fmla="*/ 228600 w 411956"/>
                <a:gd name="connsiteY1" fmla="*/ 735806 h 1647825"/>
                <a:gd name="connsiteX2" fmla="*/ 195262 w 411956"/>
                <a:gd name="connsiteY2" fmla="*/ 585788 h 1647825"/>
                <a:gd name="connsiteX3" fmla="*/ 180975 w 411956"/>
                <a:gd name="connsiteY3" fmla="*/ 502444 h 1647825"/>
                <a:gd name="connsiteX4" fmla="*/ 176212 w 411956"/>
                <a:gd name="connsiteY4" fmla="*/ 454819 h 1647825"/>
                <a:gd name="connsiteX5" fmla="*/ 176212 w 411956"/>
                <a:gd name="connsiteY5" fmla="*/ 407194 h 1647825"/>
                <a:gd name="connsiteX6" fmla="*/ 178594 w 411956"/>
                <a:gd name="connsiteY6" fmla="*/ 354806 h 1647825"/>
                <a:gd name="connsiteX7" fmla="*/ 185737 w 411956"/>
                <a:gd name="connsiteY7" fmla="*/ 297656 h 1647825"/>
                <a:gd name="connsiteX8" fmla="*/ 197644 w 411956"/>
                <a:gd name="connsiteY8" fmla="*/ 223838 h 1647825"/>
                <a:gd name="connsiteX9" fmla="*/ 228600 w 411956"/>
                <a:gd name="connsiteY9" fmla="*/ 100013 h 1647825"/>
                <a:gd name="connsiteX10" fmla="*/ 252412 w 411956"/>
                <a:gd name="connsiteY10" fmla="*/ 35719 h 1647825"/>
                <a:gd name="connsiteX11" fmla="*/ 257175 w 411956"/>
                <a:gd name="connsiteY11" fmla="*/ 11906 h 1647825"/>
                <a:gd name="connsiteX12" fmla="*/ 252412 w 411956"/>
                <a:gd name="connsiteY12" fmla="*/ 0 h 1647825"/>
                <a:gd name="connsiteX13" fmla="*/ 242887 w 411956"/>
                <a:gd name="connsiteY13" fmla="*/ 0 h 1647825"/>
                <a:gd name="connsiteX14" fmla="*/ 230981 w 411956"/>
                <a:gd name="connsiteY14" fmla="*/ 2381 h 1647825"/>
                <a:gd name="connsiteX15" fmla="*/ 204787 w 411956"/>
                <a:gd name="connsiteY15" fmla="*/ 11906 h 1647825"/>
                <a:gd name="connsiteX16" fmla="*/ 166687 w 411956"/>
                <a:gd name="connsiteY16" fmla="*/ 42863 h 1647825"/>
                <a:gd name="connsiteX17" fmla="*/ 111919 w 411956"/>
                <a:gd name="connsiteY17" fmla="*/ 97631 h 1647825"/>
                <a:gd name="connsiteX18" fmla="*/ 76200 w 411956"/>
                <a:gd name="connsiteY18" fmla="*/ 147638 h 1647825"/>
                <a:gd name="connsiteX19" fmla="*/ 50006 w 411956"/>
                <a:gd name="connsiteY19" fmla="*/ 197644 h 1647825"/>
                <a:gd name="connsiteX20" fmla="*/ 28575 w 411956"/>
                <a:gd name="connsiteY20" fmla="*/ 273844 h 1647825"/>
                <a:gd name="connsiteX21" fmla="*/ 9525 w 411956"/>
                <a:gd name="connsiteY21" fmla="*/ 371475 h 1647825"/>
                <a:gd name="connsiteX22" fmla="*/ 2381 w 411956"/>
                <a:gd name="connsiteY22" fmla="*/ 454819 h 1647825"/>
                <a:gd name="connsiteX23" fmla="*/ 0 w 411956"/>
                <a:gd name="connsiteY23" fmla="*/ 550069 h 1647825"/>
                <a:gd name="connsiteX24" fmla="*/ 14287 w 411956"/>
                <a:gd name="connsiteY24" fmla="*/ 685800 h 1647825"/>
                <a:gd name="connsiteX25" fmla="*/ 38100 w 411956"/>
                <a:gd name="connsiteY25" fmla="*/ 807244 h 1647825"/>
                <a:gd name="connsiteX26" fmla="*/ 64294 w 411956"/>
                <a:gd name="connsiteY26" fmla="*/ 931069 h 1647825"/>
                <a:gd name="connsiteX27" fmla="*/ 92869 w 411956"/>
                <a:gd name="connsiteY27" fmla="*/ 1102519 h 1647825"/>
                <a:gd name="connsiteX28" fmla="*/ 116681 w 411956"/>
                <a:gd name="connsiteY28" fmla="*/ 1238250 h 1647825"/>
                <a:gd name="connsiteX29" fmla="*/ 135731 w 411956"/>
                <a:gd name="connsiteY29" fmla="*/ 1366838 h 1647825"/>
                <a:gd name="connsiteX30" fmla="*/ 150019 w 411956"/>
                <a:gd name="connsiteY30" fmla="*/ 1462088 h 1647825"/>
                <a:gd name="connsiteX31" fmla="*/ 166687 w 411956"/>
                <a:gd name="connsiteY31" fmla="*/ 1528763 h 1647825"/>
                <a:gd name="connsiteX32" fmla="*/ 178594 w 411956"/>
                <a:gd name="connsiteY32" fmla="*/ 1562100 h 1647825"/>
                <a:gd name="connsiteX33" fmla="*/ 190500 w 411956"/>
                <a:gd name="connsiteY33" fmla="*/ 1588294 h 1647825"/>
                <a:gd name="connsiteX34" fmla="*/ 209550 w 411956"/>
                <a:gd name="connsiteY34" fmla="*/ 1616869 h 1647825"/>
                <a:gd name="connsiteX35" fmla="*/ 228600 w 411956"/>
                <a:gd name="connsiteY35" fmla="*/ 1635919 h 1647825"/>
                <a:gd name="connsiteX36" fmla="*/ 250031 w 411956"/>
                <a:gd name="connsiteY36" fmla="*/ 1645444 h 1647825"/>
                <a:gd name="connsiteX37" fmla="*/ 269081 w 411956"/>
                <a:gd name="connsiteY37" fmla="*/ 1647825 h 1647825"/>
                <a:gd name="connsiteX38" fmla="*/ 292894 w 411956"/>
                <a:gd name="connsiteY38" fmla="*/ 1640681 h 1647825"/>
                <a:gd name="connsiteX39" fmla="*/ 309562 w 411956"/>
                <a:gd name="connsiteY39" fmla="*/ 1631156 h 1647825"/>
                <a:gd name="connsiteX40" fmla="*/ 330994 w 411956"/>
                <a:gd name="connsiteY40" fmla="*/ 1612106 h 1647825"/>
                <a:gd name="connsiteX41" fmla="*/ 359569 w 411956"/>
                <a:gd name="connsiteY41" fmla="*/ 1564481 h 1647825"/>
                <a:gd name="connsiteX42" fmla="*/ 381000 w 411956"/>
                <a:gd name="connsiteY42" fmla="*/ 1504950 h 1647825"/>
                <a:gd name="connsiteX43" fmla="*/ 402431 w 411956"/>
                <a:gd name="connsiteY43" fmla="*/ 1431131 h 1647825"/>
                <a:gd name="connsiteX44" fmla="*/ 411956 w 411956"/>
                <a:gd name="connsiteY44" fmla="*/ 1373981 h 1647825"/>
                <a:gd name="connsiteX45" fmla="*/ 411956 w 411956"/>
                <a:gd name="connsiteY45" fmla="*/ 1333500 h 1647825"/>
                <a:gd name="connsiteX46" fmla="*/ 402431 w 411956"/>
                <a:gd name="connsiteY46" fmla="*/ 1312069 h 1647825"/>
                <a:gd name="connsiteX47" fmla="*/ 376237 w 411956"/>
                <a:gd name="connsiteY47" fmla="*/ 1276350 h 1647825"/>
                <a:gd name="connsiteX48" fmla="*/ 345281 w 411956"/>
                <a:gd name="connsiteY48" fmla="*/ 1190625 h 1647825"/>
                <a:gd name="connsiteX49" fmla="*/ 273844 w 411956"/>
                <a:gd name="connsiteY49" fmla="*/ 919163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1956" h="1647825">
                  <a:moveTo>
                    <a:pt x="273844" y="919163"/>
                  </a:moveTo>
                  <a:lnTo>
                    <a:pt x="228600" y="735806"/>
                  </a:lnTo>
                  <a:lnTo>
                    <a:pt x="195262" y="585788"/>
                  </a:lnTo>
                  <a:lnTo>
                    <a:pt x="180975" y="502444"/>
                  </a:lnTo>
                  <a:lnTo>
                    <a:pt x="176212" y="454819"/>
                  </a:lnTo>
                  <a:lnTo>
                    <a:pt x="176212" y="407194"/>
                  </a:lnTo>
                  <a:lnTo>
                    <a:pt x="178594" y="354806"/>
                  </a:lnTo>
                  <a:lnTo>
                    <a:pt x="185737" y="297656"/>
                  </a:lnTo>
                  <a:lnTo>
                    <a:pt x="197644" y="223838"/>
                  </a:lnTo>
                  <a:lnTo>
                    <a:pt x="228600" y="100013"/>
                  </a:lnTo>
                  <a:lnTo>
                    <a:pt x="252412" y="35719"/>
                  </a:lnTo>
                  <a:lnTo>
                    <a:pt x="257175" y="11906"/>
                  </a:lnTo>
                  <a:lnTo>
                    <a:pt x="252412" y="0"/>
                  </a:lnTo>
                  <a:lnTo>
                    <a:pt x="242887" y="0"/>
                  </a:lnTo>
                  <a:lnTo>
                    <a:pt x="230981" y="2381"/>
                  </a:lnTo>
                  <a:lnTo>
                    <a:pt x="204787" y="11906"/>
                  </a:lnTo>
                  <a:lnTo>
                    <a:pt x="166687" y="42863"/>
                  </a:lnTo>
                  <a:lnTo>
                    <a:pt x="111919" y="97631"/>
                  </a:lnTo>
                  <a:lnTo>
                    <a:pt x="76200" y="147638"/>
                  </a:lnTo>
                  <a:lnTo>
                    <a:pt x="50006" y="197644"/>
                  </a:lnTo>
                  <a:lnTo>
                    <a:pt x="28575" y="273844"/>
                  </a:lnTo>
                  <a:lnTo>
                    <a:pt x="9525" y="371475"/>
                  </a:lnTo>
                  <a:lnTo>
                    <a:pt x="2381" y="454819"/>
                  </a:lnTo>
                  <a:cubicBezTo>
                    <a:pt x="1587" y="486569"/>
                    <a:pt x="794" y="518319"/>
                    <a:pt x="0" y="550069"/>
                  </a:cubicBezTo>
                  <a:lnTo>
                    <a:pt x="14287" y="685800"/>
                  </a:lnTo>
                  <a:lnTo>
                    <a:pt x="38100" y="807244"/>
                  </a:lnTo>
                  <a:lnTo>
                    <a:pt x="64294" y="931069"/>
                  </a:lnTo>
                  <a:lnTo>
                    <a:pt x="92869" y="1102519"/>
                  </a:lnTo>
                  <a:lnTo>
                    <a:pt x="116681" y="1238250"/>
                  </a:lnTo>
                  <a:lnTo>
                    <a:pt x="135731" y="1366838"/>
                  </a:lnTo>
                  <a:lnTo>
                    <a:pt x="150019" y="1462088"/>
                  </a:lnTo>
                  <a:lnTo>
                    <a:pt x="166687" y="1528763"/>
                  </a:lnTo>
                  <a:lnTo>
                    <a:pt x="178594" y="1562100"/>
                  </a:lnTo>
                  <a:lnTo>
                    <a:pt x="190500" y="1588294"/>
                  </a:lnTo>
                  <a:lnTo>
                    <a:pt x="209550" y="1616869"/>
                  </a:lnTo>
                  <a:lnTo>
                    <a:pt x="228600" y="1635919"/>
                  </a:lnTo>
                  <a:lnTo>
                    <a:pt x="250031" y="1645444"/>
                  </a:lnTo>
                  <a:lnTo>
                    <a:pt x="269081" y="1647825"/>
                  </a:lnTo>
                  <a:lnTo>
                    <a:pt x="292894" y="1640681"/>
                  </a:lnTo>
                  <a:lnTo>
                    <a:pt x="309562" y="1631156"/>
                  </a:lnTo>
                  <a:lnTo>
                    <a:pt x="330994" y="1612106"/>
                  </a:lnTo>
                  <a:lnTo>
                    <a:pt x="359569" y="1564481"/>
                  </a:lnTo>
                  <a:lnTo>
                    <a:pt x="381000" y="1504950"/>
                  </a:lnTo>
                  <a:lnTo>
                    <a:pt x="402431" y="1431131"/>
                  </a:lnTo>
                  <a:lnTo>
                    <a:pt x="411956" y="1373981"/>
                  </a:lnTo>
                  <a:lnTo>
                    <a:pt x="411956" y="1333500"/>
                  </a:lnTo>
                  <a:lnTo>
                    <a:pt x="402431" y="1312069"/>
                  </a:lnTo>
                  <a:lnTo>
                    <a:pt x="376237" y="1276350"/>
                  </a:lnTo>
                  <a:lnTo>
                    <a:pt x="345281" y="1190625"/>
                  </a:lnTo>
                  <a:lnTo>
                    <a:pt x="273844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1B4D16A7-29A2-480C-9ED7-7D39B1FDDD28}"/>
                </a:ext>
              </a:extLst>
            </p:cNvPr>
            <p:cNvSpPr/>
            <p:nvPr/>
          </p:nvSpPr>
          <p:spPr>
            <a:xfrm rot="16200000">
              <a:off x="4873625" y="3468688"/>
              <a:ext cx="2741613" cy="528637"/>
            </a:xfrm>
            <a:custGeom>
              <a:avLst/>
              <a:gdLst>
                <a:gd name="connsiteX0" fmla="*/ 733425 w 2740819"/>
                <a:gd name="connsiteY0" fmla="*/ 226219 h 528638"/>
                <a:gd name="connsiteX1" fmla="*/ 469106 w 2740819"/>
                <a:gd name="connsiteY1" fmla="*/ 221456 h 528638"/>
                <a:gd name="connsiteX2" fmla="*/ 0 w 2740819"/>
                <a:gd name="connsiteY2" fmla="*/ 214313 h 528638"/>
                <a:gd name="connsiteX3" fmla="*/ 33337 w 2740819"/>
                <a:gd name="connsiteY3" fmla="*/ 466725 h 528638"/>
                <a:gd name="connsiteX4" fmla="*/ 283369 w 2740819"/>
                <a:gd name="connsiteY4" fmla="*/ 461963 h 528638"/>
                <a:gd name="connsiteX5" fmla="*/ 654844 w 2740819"/>
                <a:gd name="connsiteY5" fmla="*/ 464344 h 528638"/>
                <a:gd name="connsiteX6" fmla="*/ 1033462 w 2740819"/>
                <a:gd name="connsiteY6" fmla="*/ 469106 h 528638"/>
                <a:gd name="connsiteX7" fmla="*/ 1495425 w 2740819"/>
                <a:gd name="connsiteY7" fmla="*/ 485775 h 528638"/>
                <a:gd name="connsiteX8" fmla="*/ 1735931 w 2740819"/>
                <a:gd name="connsiteY8" fmla="*/ 488156 h 528638"/>
                <a:gd name="connsiteX9" fmla="*/ 1928812 w 2740819"/>
                <a:gd name="connsiteY9" fmla="*/ 497681 h 528638"/>
                <a:gd name="connsiteX10" fmla="*/ 2207419 w 2740819"/>
                <a:gd name="connsiteY10" fmla="*/ 516731 h 528638"/>
                <a:gd name="connsiteX11" fmla="*/ 2331244 w 2740819"/>
                <a:gd name="connsiteY11" fmla="*/ 528638 h 528638"/>
                <a:gd name="connsiteX12" fmla="*/ 2459831 w 2740819"/>
                <a:gd name="connsiteY12" fmla="*/ 528638 h 528638"/>
                <a:gd name="connsiteX13" fmla="*/ 2481262 w 2740819"/>
                <a:gd name="connsiteY13" fmla="*/ 523875 h 528638"/>
                <a:gd name="connsiteX14" fmla="*/ 2493169 w 2740819"/>
                <a:gd name="connsiteY14" fmla="*/ 504825 h 528638"/>
                <a:gd name="connsiteX15" fmla="*/ 2536031 w 2740819"/>
                <a:gd name="connsiteY15" fmla="*/ 440531 h 528638"/>
                <a:gd name="connsiteX16" fmla="*/ 2583656 w 2740819"/>
                <a:gd name="connsiteY16" fmla="*/ 373856 h 528638"/>
                <a:gd name="connsiteX17" fmla="*/ 2655094 w 2740819"/>
                <a:gd name="connsiteY17" fmla="*/ 271463 h 528638"/>
                <a:gd name="connsiteX18" fmla="*/ 2740819 w 2740819"/>
                <a:gd name="connsiteY18" fmla="*/ 152400 h 528638"/>
                <a:gd name="connsiteX19" fmla="*/ 2717006 w 2740819"/>
                <a:gd name="connsiteY19" fmla="*/ 0 h 528638"/>
                <a:gd name="connsiteX20" fmla="*/ 2657475 w 2740819"/>
                <a:gd name="connsiteY20" fmla="*/ 80963 h 528638"/>
                <a:gd name="connsiteX21" fmla="*/ 2636044 w 2740819"/>
                <a:gd name="connsiteY21" fmla="*/ 111919 h 528638"/>
                <a:gd name="connsiteX22" fmla="*/ 2609850 w 2740819"/>
                <a:gd name="connsiteY22" fmla="*/ 145256 h 528638"/>
                <a:gd name="connsiteX23" fmla="*/ 2583656 w 2740819"/>
                <a:gd name="connsiteY23" fmla="*/ 171450 h 528638"/>
                <a:gd name="connsiteX24" fmla="*/ 2550319 w 2740819"/>
                <a:gd name="connsiteY24" fmla="*/ 192881 h 528638"/>
                <a:gd name="connsiteX25" fmla="*/ 2507456 w 2740819"/>
                <a:gd name="connsiteY25" fmla="*/ 214313 h 528638"/>
                <a:gd name="connsiteX26" fmla="*/ 2440781 w 2740819"/>
                <a:gd name="connsiteY26" fmla="*/ 233363 h 528638"/>
                <a:gd name="connsiteX27" fmla="*/ 2345531 w 2740819"/>
                <a:gd name="connsiteY27" fmla="*/ 240506 h 528638"/>
                <a:gd name="connsiteX28" fmla="*/ 2012156 w 2740819"/>
                <a:gd name="connsiteY28" fmla="*/ 240506 h 528638"/>
                <a:gd name="connsiteX29" fmla="*/ 1597819 w 2740819"/>
                <a:gd name="connsiteY29" fmla="*/ 238125 h 528638"/>
                <a:gd name="connsiteX30" fmla="*/ 1352550 w 2740819"/>
                <a:gd name="connsiteY30" fmla="*/ 238125 h 528638"/>
                <a:gd name="connsiteX31" fmla="*/ 733425 w 2740819"/>
                <a:gd name="connsiteY31" fmla="*/ 226219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40819" h="528638">
                  <a:moveTo>
                    <a:pt x="733425" y="226219"/>
                  </a:moveTo>
                  <a:lnTo>
                    <a:pt x="469106" y="221456"/>
                  </a:lnTo>
                  <a:lnTo>
                    <a:pt x="0" y="214313"/>
                  </a:lnTo>
                  <a:lnTo>
                    <a:pt x="33337" y="466725"/>
                  </a:lnTo>
                  <a:lnTo>
                    <a:pt x="283369" y="461963"/>
                  </a:lnTo>
                  <a:lnTo>
                    <a:pt x="654844" y="464344"/>
                  </a:lnTo>
                  <a:lnTo>
                    <a:pt x="1033462" y="469106"/>
                  </a:lnTo>
                  <a:lnTo>
                    <a:pt x="1495425" y="485775"/>
                  </a:lnTo>
                  <a:lnTo>
                    <a:pt x="1735931" y="488156"/>
                  </a:lnTo>
                  <a:lnTo>
                    <a:pt x="1928812" y="497681"/>
                  </a:lnTo>
                  <a:lnTo>
                    <a:pt x="2207419" y="516731"/>
                  </a:lnTo>
                  <a:lnTo>
                    <a:pt x="2331244" y="528638"/>
                  </a:lnTo>
                  <a:lnTo>
                    <a:pt x="2459831" y="528638"/>
                  </a:lnTo>
                  <a:lnTo>
                    <a:pt x="2481262" y="523875"/>
                  </a:lnTo>
                  <a:lnTo>
                    <a:pt x="2493169" y="504825"/>
                  </a:lnTo>
                  <a:lnTo>
                    <a:pt x="2536031" y="440531"/>
                  </a:lnTo>
                  <a:lnTo>
                    <a:pt x="2583656" y="373856"/>
                  </a:lnTo>
                  <a:lnTo>
                    <a:pt x="2655094" y="271463"/>
                  </a:lnTo>
                  <a:lnTo>
                    <a:pt x="2740819" y="152400"/>
                  </a:lnTo>
                  <a:lnTo>
                    <a:pt x="2717006" y="0"/>
                  </a:lnTo>
                  <a:lnTo>
                    <a:pt x="2657475" y="80963"/>
                  </a:lnTo>
                  <a:lnTo>
                    <a:pt x="2636044" y="111919"/>
                  </a:lnTo>
                  <a:lnTo>
                    <a:pt x="2609850" y="145256"/>
                  </a:lnTo>
                  <a:lnTo>
                    <a:pt x="2583656" y="171450"/>
                  </a:lnTo>
                  <a:lnTo>
                    <a:pt x="2550319" y="192881"/>
                  </a:lnTo>
                  <a:lnTo>
                    <a:pt x="2507456" y="214313"/>
                  </a:lnTo>
                  <a:lnTo>
                    <a:pt x="2440781" y="233363"/>
                  </a:lnTo>
                  <a:lnTo>
                    <a:pt x="2345531" y="240506"/>
                  </a:lnTo>
                  <a:lnTo>
                    <a:pt x="2012156" y="240506"/>
                  </a:lnTo>
                  <a:lnTo>
                    <a:pt x="1597819" y="238125"/>
                  </a:lnTo>
                  <a:lnTo>
                    <a:pt x="1352550" y="238125"/>
                  </a:lnTo>
                  <a:lnTo>
                    <a:pt x="73342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29268F4A-E18D-4FCA-BC32-C46F70B1623E}"/>
                </a:ext>
              </a:extLst>
            </p:cNvPr>
            <p:cNvSpPr/>
            <p:nvPr/>
          </p:nvSpPr>
          <p:spPr>
            <a:xfrm rot="16200000">
              <a:off x="6063456" y="2786857"/>
              <a:ext cx="371475" cy="1452562"/>
            </a:xfrm>
            <a:custGeom>
              <a:avLst/>
              <a:gdLst>
                <a:gd name="connsiteX0" fmla="*/ 180975 w 371475"/>
                <a:gd name="connsiteY0" fmla="*/ 471488 h 1452563"/>
                <a:gd name="connsiteX1" fmla="*/ 228600 w 371475"/>
                <a:gd name="connsiteY1" fmla="*/ 728663 h 1452563"/>
                <a:gd name="connsiteX2" fmla="*/ 288132 w 371475"/>
                <a:gd name="connsiteY2" fmla="*/ 928688 h 1452563"/>
                <a:gd name="connsiteX3" fmla="*/ 300038 w 371475"/>
                <a:gd name="connsiteY3" fmla="*/ 990600 h 1452563"/>
                <a:gd name="connsiteX4" fmla="*/ 333375 w 371475"/>
                <a:gd name="connsiteY4" fmla="*/ 1088231 h 1452563"/>
                <a:gd name="connsiteX5" fmla="*/ 366713 w 371475"/>
                <a:gd name="connsiteY5" fmla="*/ 1157288 h 1452563"/>
                <a:gd name="connsiteX6" fmla="*/ 371475 w 371475"/>
                <a:gd name="connsiteY6" fmla="*/ 1171575 h 1452563"/>
                <a:gd name="connsiteX7" fmla="*/ 371475 w 371475"/>
                <a:gd name="connsiteY7" fmla="*/ 1197769 h 1452563"/>
                <a:gd name="connsiteX8" fmla="*/ 364332 w 371475"/>
                <a:gd name="connsiteY8" fmla="*/ 1254919 h 1452563"/>
                <a:gd name="connsiteX9" fmla="*/ 342900 w 371475"/>
                <a:gd name="connsiteY9" fmla="*/ 1333500 h 1452563"/>
                <a:gd name="connsiteX10" fmla="*/ 319088 w 371475"/>
                <a:gd name="connsiteY10" fmla="*/ 1400175 h 1452563"/>
                <a:gd name="connsiteX11" fmla="*/ 307182 w 371475"/>
                <a:gd name="connsiteY11" fmla="*/ 1419225 h 1452563"/>
                <a:gd name="connsiteX12" fmla="*/ 283369 w 371475"/>
                <a:gd name="connsiteY12" fmla="*/ 1440656 h 1452563"/>
                <a:gd name="connsiteX13" fmla="*/ 259557 w 371475"/>
                <a:gd name="connsiteY13" fmla="*/ 1452563 h 1452563"/>
                <a:gd name="connsiteX14" fmla="*/ 242888 w 371475"/>
                <a:gd name="connsiteY14" fmla="*/ 1452563 h 1452563"/>
                <a:gd name="connsiteX15" fmla="*/ 214313 w 371475"/>
                <a:gd name="connsiteY15" fmla="*/ 1443038 h 1452563"/>
                <a:gd name="connsiteX16" fmla="*/ 190500 w 371475"/>
                <a:gd name="connsiteY16" fmla="*/ 1426369 h 1452563"/>
                <a:gd name="connsiteX17" fmla="*/ 166688 w 371475"/>
                <a:gd name="connsiteY17" fmla="*/ 1388269 h 1452563"/>
                <a:gd name="connsiteX18" fmla="*/ 133350 w 371475"/>
                <a:gd name="connsiteY18" fmla="*/ 1285875 h 1452563"/>
                <a:gd name="connsiteX19" fmla="*/ 100013 w 371475"/>
                <a:gd name="connsiteY19" fmla="*/ 1157288 h 1452563"/>
                <a:gd name="connsiteX20" fmla="*/ 59532 w 371475"/>
                <a:gd name="connsiteY20" fmla="*/ 900113 h 1452563"/>
                <a:gd name="connsiteX21" fmla="*/ 23813 w 371475"/>
                <a:gd name="connsiteY21" fmla="*/ 704850 h 1452563"/>
                <a:gd name="connsiteX22" fmla="*/ 4763 w 371475"/>
                <a:gd name="connsiteY22" fmla="*/ 500063 h 1452563"/>
                <a:gd name="connsiteX23" fmla="*/ 0 w 371475"/>
                <a:gd name="connsiteY23" fmla="*/ 421481 h 1452563"/>
                <a:gd name="connsiteX24" fmla="*/ 2382 w 371475"/>
                <a:gd name="connsiteY24" fmla="*/ 371475 h 1452563"/>
                <a:gd name="connsiteX25" fmla="*/ 16669 w 371475"/>
                <a:gd name="connsiteY25" fmla="*/ 283369 h 1452563"/>
                <a:gd name="connsiteX26" fmla="*/ 30957 w 371475"/>
                <a:gd name="connsiteY26" fmla="*/ 219075 h 1452563"/>
                <a:gd name="connsiteX27" fmla="*/ 50007 w 371475"/>
                <a:gd name="connsiteY27" fmla="*/ 159544 h 1452563"/>
                <a:gd name="connsiteX28" fmla="*/ 73819 w 371475"/>
                <a:gd name="connsiteY28" fmla="*/ 111919 h 1452563"/>
                <a:gd name="connsiteX29" fmla="*/ 111919 w 371475"/>
                <a:gd name="connsiteY29" fmla="*/ 57150 h 1452563"/>
                <a:gd name="connsiteX30" fmla="*/ 154782 w 371475"/>
                <a:gd name="connsiteY30" fmla="*/ 16669 h 1452563"/>
                <a:gd name="connsiteX31" fmla="*/ 185738 w 371475"/>
                <a:gd name="connsiteY31" fmla="*/ 0 h 1452563"/>
                <a:gd name="connsiteX32" fmla="*/ 207169 w 371475"/>
                <a:gd name="connsiteY32" fmla="*/ 0 h 1452563"/>
                <a:gd name="connsiteX33" fmla="*/ 223838 w 371475"/>
                <a:gd name="connsiteY33" fmla="*/ 0 h 1452563"/>
                <a:gd name="connsiteX34" fmla="*/ 228600 w 371475"/>
                <a:gd name="connsiteY34" fmla="*/ 4763 h 1452563"/>
                <a:gd name="connsiteX35" fmla="*/ 240507 w 371475"/>
                <a:gd name="connsiteY35" fmla="*/ 14288 h 1452563"/>
                <a:gd name="connsiteX36" fmla="*/ 245269 w 371475"/>
                <a:gd name="connsiteY36" fmla="*/ 33338 h 1452563"/>
                <a:gd name="connsiteX37" fmla="*/ 238125 w 371475"/>
                <a:gd name="connsiteY37" fmla="*/ 52388 h 1452563"/>
                <a:gd name="connsiteX38" fmla="*/ 219075 w 371475"/>
                <a:gd name="connsiteY38" fmla="*/ 76200 h 1452563"/>
                <a:gd name="connsiteX39" fmla="*/ 197644 w 371475"/>
                <a:gd name="connsiteY39" fmla="*/ 109538 h 1452563"/>
                <a:gd name="connsiteX40" fmla="*/ 178594 w 371475"/>
                <a:gd name="connsiteY40" fmla="*/ 147638 h 1452563"/>
                <a:gd name="connsiteX41" fmla="*/ 169069 w 371475"/>
                <a:gd name="connsiteY41" fmla="*/ 176213 h 1452563"/>
                <a:gd name="connsiteX42" fmla="*/ 159544 w 371475"/>
                <a:gd name="connsiteY42" fmla="*/ 219075 h 1452563"/>
                <a:gd name="connsiteX43" fmla="*/ 154782 w 371475"/>
                <a:gd name="connsiteY43" fmla="*/ 261938 h 1452563"/>
                <a:gd name="connsiteX44" fmla="*/ 164307 w 371475"/>
                <a:gd name="connsiteY44" fmla="*/ 333375 h 1452563"/>
                <a:gd name="connsiteX45" fmla="*/ 180975 w 371475"/>
                <a:gd name="connsiteY45" fmla="*/ 4714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1475" h="1452563">
                  <a:moveTo>
                    <a:pt x="180975" y="471488"/>
                  </a:moveTo>
                  <a:lnTo>
                    <a:pt x="228600" y="728663"/>
                  </a:lnTo>
                  <a:lnTo>
                    <a:pt x="288132" y="928688"/>
                  </a:lnTo>
                  <a:lnTo>
                    <a:pt x="300038" y="990600"/>
                  </a:lnTo>
                  <a:lnTo>
                    <a:pt x="333375" y="1088231"/>
                  </a:lnTo>
                  <a:lnTo>
                    <a:pt x="366713" y="1157288"/>
                  </a:lnTo>
                  <a:lnTo>
                    <a:pt x="371475" y="1171575"/>
                  </a:lnTo>
                  <a:lnTo>
                    <a:pt x="371475" y="1197769"/>
                  </a:lnTo>
                  <a:lnTo>
                    <a:pt x="364332" y="1254919"/>
                  </a:lnTo>
                  <a:lnTo>
                    <a:pt x="342900" y="1333500"/>
                  </a:lnTo>
                  <a:lnTo>
                    <a:pt x="319088" y="1400175"/>
                  </a:lnTo>
                  <a:lnTo>
                    <a:pt x="307182" y="1419225"/>
                  </a:lnTo>
                  <a:lnTo>
                    <a:pt x="283369" y="1440656"/>
                  </a:lnTo>
                  <a:lnTo>
                    <a:pt x="259557" y="1452563"/>
                  </a:lnTo>
                  <a:lnTo>
                    <a:pt x="242888" y="1452563"/>
                  </a:lnTo>
                  <a:lnTo>
                    <a:pt x="214313" y="1443038"/>
                  </a:lnTo>
                  <a:lnTo>
                    <a:pt x="190500" y="1426369"/>
                  </a:lnTo>
                  <a:lnTo>
                    <a:pt x="166688" y="1388269"/>
                  </a:lnTo>
                  <a:lnTo>
                    <a:pt x="133350" y="1285875"/>
                  </a:lnTo>
                  <a:lnTo>
                    <a:pt x="100013" y="1157288"/>
                  </a:lnTo>
                  <a:lnTo>
                    <a:pt x="59532" y="900113"/>
                  </a:lnTo>
                  <a:lnTo>
                    <a:pt x="23813" y="704850"/>
                  </a:lnTo>
                  <a:lnTo>
                    <a:pt x="4763" y="500063"/>
                  </a:lnTo>
                  <a:lnTo>
                    <a:pt x="0" y="421481"/>
                  </a:lnTo>
                  <a:lnTo>
                    <a:pt x="2382" y="371475"/>
                  </a:lnTo>
                  <a:lnTo>
                    <a:pt x="16669" y="283369"/>
                  </a:lnTo>
                  <a:lnTo>
                    <a:pt x="30957" y="219075"/>
                  </a:lnTo>
                  <a:lnTo>
                    <a:pt x="50007" y="159544"/>
                  </a:lnTo>
                  <a:lnTo>
                    <a:pt x="73819" y="111919"/>
                  </a:lnTo>
                  <a:lnTo>
                    <a:pt x="111919" y="57150"/>
                  </a:lnTo>
                  <a:lnTo>
                    <a:pt x="154782" y="16669"/>
                  </a:lnTo>
                  <a:lnTo>
                    <a:pt x="185738" y="0"/>
                  </a:lnTo>
                  <a:lnTo>
                    <a:pt x="207169" y="0"/>
                  </a:lnTo>
                  <a:lnTo>
                    <a:pt x="223838" y="0"/>
                  </a:lnTo>
                  <a:lnTo>
                    <a:pt x="228600" y="4763"/>
                  </a:lnTo>
                  <a:lnTo>
                    <a:pt x="240507" y="14288"/>
                  </a:lnTo>
                  <a:lnTo>
                    <a:pt x="245269" y="33338"/>
                  </a:lnTo>
                  <a:lnTo>
                    <a:pt x="238125" y="52388"/>
                  </a:lnTo>
                  <a:lnTo>
                    <a:pt x="219075" y="76200"/>
                  </a:lnTo>
                  <a:lnTo>
                    <a:pt x="197644" y="109538"/>
                  </a:lnTo>
                  <a:lnTo>
                    <a:pt x="178594" y="147638"/>
                  </a:lnTo>
                  <a:lnTo>
                    <a:pt x="169069" y="176213"/>
                  </a:lnTo>
                  <a:lnTo>
                    <a:pt x="159544" y="219075"/>
                  </a:lnTo>
                  <a:lnTo>
                    <a:pt x="154782" y="261938"/>
                  </a:lnTo>
                  <a:lnTo>
                    <a:pt x="164307" y="333375"/>
                  </a:lnTo>
                  <a:lnTo>
                    <a:pt x="18097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9B45A139-54E0-4144-9468-076A21A11B7C}"/>
                </a:ext>
              </a:extLst>
            </p:cNvPr>
            <p:cNvSpPr/>
            <p:nvPr/>
          </p:nvSpPr>
          <p:spPr>
            <a:xfrm>
              <a:off x="5100638" y="4876800"/>
              <a:ext cx="2279650" cy="493713"/>
            </a:xfrm>
            <a:custGeom>
              <a:avLst/>
              <a:gdLst>
                <a:gd name="connsiteX0" fmla="*/ 1373981 w 2278856"/>
                <a:gd name="connsiteY0" fmla="*/ 292894 h 492919"/>
                <a:gd name="connsiteX1" fmla="*/ 1250156 w 2278856"/>
                <a:gd name="connsiteY1" fmla="*/ 307181 h 492919"/>
                <a:gd name="connsiteX2" fmla="*/ 1054893 w 2278856"/>
                <a:gd name="connsiteY2" fmla="*/ 338138 h 492919"/>
                <a:gd name="connsiteX3" fmla="*/ 838200 w 2278856"/>
                <a:gd name="connsiteY3" fmla="*/ 383381 h 492919"/>
                <a:gd name="connsiteX4" fmla="*/ 611981 w 2278856"/>
                <a:gd name="connsiteY4" fmla="*/ 435769 h 492919"/>
                <a:gd name="connsiteX5" fmla="*/ 497681 w 2278856"/>
                <a:gd name="connsiteY5" fmla="*/ 469106 h 492919"/>
                <a:gd name="connsiteX6" fmla="*/ 428625 w 2278856"/>
                <a:gd name="connsiteY6" fmla="*/ 492919 h 492919"/>
                <a:gd name="connsiteX7" fmla="*/ 400050 w 2278856"/>
                <a:gd name="connsiteY7" fmla="*/ 483394 h 492919"/>
                <a:gd name="connsiteX8" fmla="*/ 321468 w 2278856"/>
                <a:gd name="connsiteY8" fmla="*/ 440531 h 492919"/>
                <a:gd name="connsiteX9" fmla="*/ 204787 w 2278856"/>
                <a:gd name="connsiteY9" fmla="*/ 369094 h 492919"/>
                <a:gd name="connsiteX10" fmla="*/ 142875 w 2278856"/>
                <a:gd name="connsiteY10" fmla="*/ 321469 h 492919"/>
                <a:gd name="connsiteX11" fmla="*/ 85725 w 2278856"/>
                <a:gd name="connsiteY11" fmla="*/ 273844 h 492919"/>
                <a:gd name="connsiteX12" fmla="*/ 40481 w 2278856"/>
                <a:gd name="connsiteY12" fmla="*/ 230981 h 492919"/>
                <a:gd name="connsiteX13" fmla="*/ 11906 w 2278856"/>
                <a:gd name="connsiteY13" fmla="*/ 192881 h 492919"/>
                <a:gd name="connsiteX14" fmla="*/ 0 w 2278856"/>
                <a:gd name="connsiteY14" fmla="*/ 166688 h 492919"/>
                <a:gd name="connsiteX15" fmla="*/ 4762 w 2278856"/>
                <a:gd name="connsiteY15" fmla="*/ 150019 h 492919"/>
                <a:gd name="connsiteX16" fmla="*/ 14287 w 2278856"/>
                <a:gd name="connsiteY16" fmla="*/ 135731 h 492919"/>
                <a:gd name="connsiteX17" fmla="*/ 28575 w 2278856"/>
                <a:gd name="connsiteY17" fmla="*/ 130969 h 492919"/>
                <a:gd name="connsiteX18" fmla="*/ 45243 w 2278856"/>
                <a:gd name="connsiteY18" fmla="*/ 130969 h 492919"/>
                <a:gd name="connsiteX19" fmla="*/ 71437 w 2278856"/>
                <a:gd name="connsiteY19" fmla="*/ 145256 h 492919"/>
                <a:gd name="connsiteX20" fmla="*/ 109537 w 2278856"/>
                <a:gd name="connsiteY20" fmla="*/ 176213 h 492919"/>
                <a:gd name="connsiteX21" fmla="*/ 126206 w 2278856"/>
                <a:gd name="connsiteY21" fmla="*/ 185738 h 492919"/>
                <a:gd name="connsiteX22" fmla="*/ 195262 w 2278856"/>
                <a:gd name="connsiteY22" fmla="*/ 207169 h 492919"/>
                <a:gd name="connsiteX23" fmla="*/ 264318 w 2278856"/>
                <a:gd name="connsiteY23" fmla="*/ 223838 h 492919"/>
                <a:gd name="connsiteX24" fmla="*/ 338137 w 2278856"/>
                <a:gd name="connsiteY24" fmla="*/ 235744 h 492919"/>
                <a:gd name="connsiteX25" fmla="*/ 388143 w 2278856"/>
                <a:gd name="connsiteY25" fmla="*/ 240506 h 492919"/>
                <a:gd name="connsiteX26" fmla="*/ 440531 w 2278856"/>
                <a:gd name="connsiteY26" fmla="*/ 242888 h 492919"/>
                <a:gd name="connsiteX27" fmla="*/ 509587 w 2278856"/>
                <a:gd name="connsiteY27" fmla="*/ 240506 h 492919"/>
                <a:gd name="connsiteX28" fmla="*/ 657225 w 2278856"/>
                <a:gd name="connsiteY28" fmla="*/ 216694 h 492919"/>
                <a:gd name="connsiteX29" fmla="*/ 859631 w 2278856"/>
                <a:gd name="connsiteY29" fmla="*/ 176213 h 492919"/>
                <a:gd name="connsiteX30" fmla="*/ 1112043 w 2278856"/>
                <a:gd name="connsiteY30" fmla="*/ 133350 h 492919"/>
                <a:gd name="connsiteX31" fmla="*/ 1333500 w 2278856"/>
                <a:gd name="connsiteY31" fmla="*/ 95250 h 492919"/>
                <a:gd name="connsiteX32" fmla="*/ 1459706 w 2278856"/>
                <a:gd name="connsiteY32" fmla="*/ 78581 h 492919"/>
                <a:gd name="connsiteX33" fmla="*/ 1550193 w 2278856"/>
                <a:gd name="connsiteY33" fmla="*/ 66675 h 492919"/>
                <a:gd name="connsiteX34" fmla="*/ 1664493 w 2278856"/>
                <a:gd name="connsiteY34" fmla="*/ 45244 h 492919"/>
                <a:gd name="connsiteX35" fmla="*/ 1733550 w 2278856"/>
                <a:gd name="connsiteY35" fmla="*/ 23813 h 492919"/>
                <a:gd name="connsiteX36" fmla="*/ 1776412 w 2278856"/>
                <a:gd name="connsiteY36" fmla="*/ 9525 h 492919"/>
                <a:gd name="connsiteX37" fmla="*/ 1793081 w 2278856"/>
                <a:gd name="connsiteY37" fmla="*/ 2381 h 492919"/>
                <a:gd name="connsiteX38" fmla="*/ 1833562 w 2278856"/>
                <a:gd name="connsiteY38" fmla="*/ 0 h 492919"/>
                <a:gd name="connsiteX39" fmla="*/ 1897856 w 2278856"/>
                <a:gd name="connsiteY39" fmla="*/ 9525 h 492919"/>
                <a:gd name="connsiteX40" fmla="*/ 1966912 w 2278856"/>
                <a:gd name="connsiteY40" fmla="*/ 28575 h 492919"/>
                <a:gd name="connsiteX41" fmla="*/ 2050256 w 2278856"/>
                <a:gd name="connsiteY41" fmla="*/ 54769 h 492919"/>
                <a:gd name="connsiteX42" fmla="*/ 2105025 w 2278856"/>
                <a:gd name="connsiteY42" fmla="*/ 73819 h 492919"/>
                <a:gd name="connsiteX43" fmla="*/ 2143125 w 2278856"/>
                <a:gd name="connsiteY43" fmla="*/ 90488 h 492919"/>
                <a:gd name="connsiteX44" fmla="*/ 2178843 w 2278856"/>
                <a:gd name="connsiteY44" fmla="*/ 107156 h 492919"/>
                <a:gd name="connsiteX45" fmla="*/ 2207418 w 2278856"/>
                <a:gd name="connsiteY45" fmla="*/ 126206 h 492919"/>
                <a:gd name="connsiteX46" fmla="*/ 2226468 w 2278856"/>
                <a:gd name="connsiteY46" fmla="*/ 142875 h 492919"/>
                <a:gd name="connsiteX47" fmla="*/ 2250281 w 2278856"/>
                <a:gd name="connsiteY47" fmla="*/ 169069 h 492919"/>
                <a:gd name="connsiteX48" fmla="*/ 2264568 w 2278856"/>
                <a:gd name="connsiteY48" fmla="*/ 195263 h 492919"/>
                <a:gd name="connsiteX49" fmla="*/ 2278856 w 2278856"/>
                <a:gd name="connsiteY49" fmla="*/ 223838 h 492919"/>
                <a:gd name="connsiteX50" fmla="*/ 2276475 w 2278856"/>
                <a:gd name="connsiteY50" fmla="*/ 233363 h 492919"/>
                <a:gd name="connsiteX51" fmla="*/ 2262187 w 2278856"/>
                <a:gd name="connsiteY51" fmla="*/ 257175 h 492919"/>
                <a:gd name="connsiteX52" fmla="*/ 2240756 w 2278856"/>
                <a:gd name="connsiteY52" fmla="*/ 278606 h 492919"/>
                <a:gd name="connsiteX53" fmla="*/ 2205037 w 2278856"/>
                <a:gd name="connsiteY53" fmla="*/ 292894 h 492919"/>
                <a:gd name="connsiteX54" fmla="*/ 2169318 w 2278856"/>
                <a:gd name="connsiteY54" fmla="*/ 292894 h 492919"/>
                <a:gd name="connsiteX55" fmla="*/ 2105025 w 2278856"/>
                <a:gd name="connsiteY55" fmla="*/ 288131 h 492919"/>
                <a:gd name="connsiteX56" fmla="*/ 1919287 w 2278856"/>
                <a:gd name="connsiteY56" fmla="*/ 276225 h 492919"/>
                <a:gd name="connsiteX57" fmla="*/ 1728787 w 2278856"/>
                <a:gd name="connsiteY57" fmla="*/ 271463 h 492919"/>
                <a:gd name="connsiteX58" fmla="*/ 1576387 w 2278856"/>
                <a:gd name="connsiteY58" fmla="*/ 273844 h 492919"/>
                <a:gd name="connsiteX59" fmla="*/ 1373981 w 2278856"/>
                <a:gd name="connsiteY59" fmla="*/ 2928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78856" h="492919">
                  <a:moveTo>
                    <a:pt x="1373981" y="292894"/>
                  </a:moveTo>
                  <a:lnTo>
                    <a:pt x="1250156" y="307181"/>
                  </a:lnTo>
                  <a:lnTo>
                    <a:pt x="1054893" y="338138"/>
                  </a:lnTo>
                  <a:lnTo>
                    <a:pt x="838200" y="383381"/>
                  </a:lnTo>
                  <a:lnTo>
                    <a:pt x="611981" y="435769"/>
                  </a:lnTo>
                  <a:lnTo>
                    <a:pt x="497681" y="469106"/>
                  </a:lnTo>
                  <a:lnTo>
                    <a:pt x="428625" y="492919"/>
                  </a:lnTo>
                  <a:lnTo>
                    <a:pt x="400050" y="483394"/>
                  </a:lnTo>
                  <a:lnTo>
                    <a:pt x="321468" y="440531"/>
                  </a:lnTo>
                  <a:lnTo>
                    <a:pt x="204787" y="369094"/>
                  </a:lnTo>
                  <a:lnTo>
                    <a:pt x="142875" y="321469"/>
                  </a:lnTo>
                  <a:lnTo>
                    <a:pt x="85725" y="273844"/>
                  </a:lnTo>
                  <a:lnTo>
                    <a:pt x="40481" y="230981"/>
                  </a:lnTo>
                  <a:lnTo>
                    <a:pt x="11906" y="192881"/>
                  </a:lnTo>
                  <a:lnTo>
                    <a:pt x="0" y="166688"/>
                  </a:lnTo>
                  <a:lnTo>
                    <a:pt x="4762" y="150019"/>
                  </a:lnTo>
                  <a:lnTo>
                    <a:pt x="14287" y="135731"/>
                  </a:lnTo>
                  <a:lnTo>
                    <a:pt x="28575" y="130969"/>
                  </a:lnTo>
                  <a:lnTo>
                    <a:pt x="45243" y="130969"/>
                  </a:lnTo>
                  <a:lnTo>
                    <a:pt x="71437" y="145256"/>
                  </a:lnTo>
                  <a:lnTo>
                    <a:pt x="109537" y="176213"/>
                  </a:lnTo>
                  <a:lnTo>
                    <a:pt x="126206" y="185738"/>
                  </a:lnTo>
                  <a:lnTo>
                    <a:pt x="195262" y="207169"/>
                  </a:lnTo>
                  <a:lnTo>
                    <a:pt x="264318" y="223838"/>
                  </a:lnTo>
                  <a:lnTo>
                    <a:pt x="338137" y="235744"/>
                  </a:lnTo>
                  <a:lnTo>
                    <a:pt x="388143" y="240506"/>
                  </a:lnTo>
                  <a:lnTo>
                    <a:pt x="440531" y="242888"/>
                  </a:lnTo>
                  <a:lnTo>
                    <a:pt x="509587" y="240506"/>
                  </a:lnTo>
                  <a:lnTo>
                    <a:pt x="657225" y="216694"/>
                  </a:lnTo>
                  <a:lnTo>
                    <a:pt x="859631" y="176213"/>
                  </a:lnTo>
                  <a:lnTo>
                    <a:pt x="1112043" y="133350"/>
                  </a:lnTo>
                  <a:lnTo>
                    <a:pt x="1333500" y="95250"/>
                  </a:lnTo>
                  <a:lnTo>
                    <a:pt x="1459706" y="78581"/>
                  </a:lnTo>
                  <a:lnTo>
                    <a:pt x="1550193" y="66675"/>
                  </a:lnTo>
                  <a:lnTo>
                    <a:pt x="1664493" y="45244"/>
                  </a:lnTo>
                  <a:lnTo>
                    <a:pt x="1733550" y="23813"/>
                  </a:lnTo>
                  <a:lnTo>
                    <a:pt x="1776412" y="9525"/>
                  </a:lnTo>
                  <a:lnTo>
                    <a:pt x="1793081" y="2381"/>
                  </a:lnTo>
                  <a:lnTo>
                    <a:pt x="1833562" y="0"/>
                  </a:lnTo>
                  <a:lnTo>
                    <a:pt x="1897856" y="9525"/>
                  </a:lnTo>
                  <a:lnTo>
                    <a:pt x="1966912" y="28575"/>
                  </a:lnTo>
                  <a:lnTo>
                    <a:pt x="2050256" y="54769"/>
                  </a:lnTo>
                  <a:lnTo>
                    <a:pt x="2105025" y="73819"/>
                  </a:lnTo>
                  <a:lnTo>
                    <a:pt x="2143125" y="90488"/>
                  </a:lnTo>
                  <a:lnTo>
                    <a:pt x="2178843" y="107156"/>
                  </a:lnTo>
                  <a:lnTo>
                    <a:pt x="2207418" y="126206"/>
                  </a:lnTo>
                  <a:lnTo>
                    <a:pt x="2226468" y="142875"/>
                  </a:lnTo>
                  <a:lnTo>
                    <a:pt x="2250281" y="169069"/>
                  </a:lnTo>
                  <a:lnTo>
                    <a:pt x="2264568" y="195263"/>
                  </a:lnTo>
                  <a:lnTo>
                    <a:pt x="2278856" y="223838"/>
                  </a:lnTo>
                  <a:lnTo>
                    <a:pt x="2276475" y="233363"/>
                  </a:lnTo>
                  <a:lnTo>
                    <a:pt x="2262187" y="257175"/>
                  </a:lnTo>
                  <a:lnTo>
                    <a:pt x="2240756" y="278606"/>
                  </a:lnTo>
                  <a:lnTo>
                    <a:pt x="2205037" y="292894"/>
                  </a:lnTo>
                  <a:lnTo>
                    <a:pt x="2169318" y="292894"/>
                  </a:lnTo>
                  <a:lnTo>
                    <a:pt x="2105025" y="288131"/>
                  </a:lnTo>
                  <a:lnTo>
                    <a:pt x="1919287" y="276225"/>
                  </a:lnTo>
                  <a:lnTo>
                    <a:pt x="1728787" y="271463"/>
                  </a:lnTo>
                  <a:lnTo>
                    <a:pt x="1576387" y="273844"/>
                  </a:lnTo>
                  <a:lnTo>
                    <a:pt x="13739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F735BCD-DB96-44AF-8969-FCEA280828DD}"/>
              </a:ext>
            </a:extLst>
          </p:cNvPr>
          <p:cNvSpPr/>
          <p:nvPr/>
        </p:nvSpPr>
        <p:spPr>
          <a:xfrm>
            <a:off x="3076575" y="1385888"/>
            <a:ext cx="1647825" cy="1482725"/>
          </a:xfrm>
          <a:custGeom>
            <a:avLst/>
            <a:gdLst>
              <a:gd name="connsiteX0" fmla="*/ 1079744 w 1648426"/>
              <a:gd name="connsiteY0" fmla="*/ 781624 h 1483081"/>
              <a:gd name="connsiteX1" fmla="*/ 804171 w 1648426"/>
              <a:gd name="connsiteY1" fmla="*/ 1009597 h 1483081"/>
              <a:gd name="connsiteX2" fmla="*/ 638828 w 1648426"/>
              <a:gd name="connsiteY2" fmla="*/ 1127342 h 1483081"/>
              <a:gd name="connsiteX3" fmla="*/ 478495 w 1648426"/>
              <a:gd name="connsiteY3" fmla="*/ 1232561 h 1483081"/>
              <a:gd name="connsiteX4" fmla="*/ 335698 w 1648426"/>
              <a:gd name="connsiteY4" fmla="*/ 1320243 h 1483081"/>
              <a:gd name="connsiteX5" fmla="*/ 187891 w 1648426"/>
              <a:gd name="connsiteY5" fmla="*/ 1407925 h 1483081"/>
              <a:gd name="connsiteX6" fmla="*/ 82672 w 1648426"/>
              <a:gd name="connsiteY6" fmla="*/ 1468050 h 1483081"/>
              <a:gd name="connsiteX7" fmla="*/ 50104 w 1648426"/>
              <a:gd name="connsiteY7" fmla="*/ 1480576 h 1483081"/>
              <a:gd name="connsiteX8" fmla="*/ 32568 w 1648426"/>
              <a:gd name="connsiteY8" fmla="*/ 1483081 h 1483081"/>
              <a:gd name="connsiteX9" fmla="*/ 12526 w 1648426"/>
              <a:gd name="connsiteY9" fmla="*/ 1478071 h 1483081"/>
              <a:gd name="connsiteX10" fmla="*/ 2506 w 1648426"/>
              <a:gd name="connsiteY10" fmla="*/ 1470555 h 1483081"/>
              <a:gd name="connsiteX11" fmla="*/ 0 w 1648426"/>
              <a:gd name="connsiteY11" fmla="*/ 1450514 h 1483081"/>
              <a:gd name="connsiteX12" fmla="*/ 7516 w 1648426"/>
              <a:gd name="connsiteY12" fmla="*/ 1427967 h 1483081"/>
              <a:gd name="connsiteX13" fmla="*/ 27558 w 1648426"/>
              <a:gd name="connsiteY13" fmla="*/ 1407925 h 1483081"/>
              <a:gd name="connsiteX14" fmla="*/ 117745 w 1648426"/>
              <a:gd name="connsiteY14" fmla="*/ 1342790 h 1483081"/>
              <a:gd name="connsiteX15" fmla="*/ 240500 w 1648426"/>
              <a:gd name="connsiteY15" fmla="*/ 1245087 h 1483081"/>
              <a:gd name="connsiteX16" fmla="*/ 405844 w 1648426"/>
              <a:gd name="connsiteY16" fmla="*/ 1104795 h 1483081"/>
              <a:gd name="connsiteX17" fmla="*/ 536114 w 1648426"/>
              <a:gd name="connsiteY17" fmla="*/ 992061 h 1483081"/>
              <a:gd name="connsiteX18" fmla="*/ 708973 w 1648426"/>
              <a:gd name="connsiteY18" fmla="*/ 831728 h 1483081"/>
              <a:gd name="connsiteX19" fmla="*/ 809182 w 1648426"/>
              <a:gd name="connsiteY19" fmla="*/ 731520 h 1483081"/>
              <a:gd name="connsiteX20" fmla="*/ 944463 w 1648426"/>
              <a:gd name="connsiteY20" fmla="*/ 586218 h 1483081"/>
              <a:gd name="connsiteX21" fmla="*/ 1032145 w 1648426"/>
              <a:gd name="connsiteY21" fmla="*/ 488515 h 1483081"/>
              <a:gd name="connsiteX22" fmla="*/ 1107301 w 1648426"/>
              <a:gd name="connsiteY22" fmla="*/ 393317 h 1483081"/>
              <a:gd name="connsiteX23" fmla="*/ 1197489 w 1648426"/>
              <a:gd name="connsiteY23" fmla="*/ 285593 h 1483081"/>
              <a:gd name="connsiteX24" fmla="*/ 1210015 w 1648426"/>
              <a:gd name="connsiteY24" fmla="*/ 265551 h 1483081"/>
              <a:gd name="connsiteX25" fmla="*/ 1222541 w 1648426"/>
              <a:gd name="connsiteY25" fmla="*/ 235489 h 1483081"/>
              <a:gd name="connsiteX26" fmla="*/ 1227551 w 1648426"/>
              <a:gd name="connsiteY26" fmla="*/ 187890 h 1483081"/>
              <a:gd name="connsiteX27" fmla="*/ 1225046 w 1648426"/>
              <a:gd name="connsiteY27" fmla="*/ 155322 h 1483081"/>
              <a:gd name="connsiteX28" fmla="*/ 1215025 w 1648426"/>
              <a:gd name="connsiteY28" fmla="*/ 132776 h 1483081"/>
              <a:gd name="connsiteX29" fmla="*/ 1189973 w 1648426"/>
              <a:gd name="connsiteY29" fmla="*/ 112734 h 1483081"/>
              <a:gd name="connsiteX30" fmla="*/ 1152395 w 1648426"/>
              <a:gd name="connsiteY30" fmla="*/ 97703 h 1483081"/>
              <a:gd name="connsiteX31" fmla="*/ 1129848 w 1648426"/>
              <a:gd name="connsiteY31" fmla="*/ 85177 h 1483081"/>
              <a:gd name="connsiteX32" fmla="*/ 1107301 w 1648426"/>
              <a:gd name="connsiteY32" fmla="*/ 70145 h 1483081"/>
              <a:gd name="connsiteX33" fmla="*/ 1092270 w 1648426"/>
              <a:gd name="connsiteY33" fmla="*/ 47599 h 1483081"/>
              <a:gd name="connsiteX34" fmla="*/ 1097280 w 1648426"/>
              <a:gd name="connsiteY34" fmla="*/ 25052 h 1483081"/>
              <a:gd name="connsiteX35" fmla="*/ 1107301 w 1648426"/>
              <a:gd name="connsiteY35" fmla="*/ 12526 h 1483081"/>
              <a:gd name="connsiteX36" fmla="*/ 1132353 w 1648426"/>
              <a:gd name="connsiteY36" fmla="*/ 2505 h 1483081"/>
              <a:gd name="connsiteX37" fmla="*/ 1182457 w 1648426"/>
              <a:gd name="connsiteY37" fmla="*/ 0 h 1483081"/>
              <a:gd name="connsiteX38" fmla="*/ 1250098 w 1648426"/>
              <a:gd name="connsiteY38" fmla="*/ 7515 h 1483081"/>
              <a:gd name="connsiteX39" fmla="*/ 1305212 w 1648426"/>
              <a:gd name="connsiteY39" fmla="*/ 17536 h 1483081"/>
              <a:gd name="connsiteX40" fmla="*/ 1345296 w 1648426"/>
              <a:gd name="connsiteY40" fmla="*/ 25052 h 1483081"/>
              <a:gd name="connsiteX41" fmla="*/ 1410431 w 1648426"/>
              <a:gd name="connsiteY41" fmla="*/ 47599 h 1483081"/>
              <a:gd name="connsiteX42" fmla="*/ 1473061 w 1648426"/>
              <a:gd name="connsiteY42" fmla="*/ 77661 h 1483081"/>
              <a:gd name="connsiteX43" fmla="*/ 1530681 w 1648426"/>
              <a:gd name="connsiteY43" fmla="*/ 115239 h 1483081"/>
              <a:gd name="connsiteX44" fmla="*/ 1590806 w 1648426"/>
              <a:gd name="connsiteY44" fmla="*/ 160333 h 1483081"/>
              <a:gd name="connsiteX45" fmla="*/ 1618363 w 1648426"/>
              <a:gd name="connsiteY45" fmla="*/ 185385 h 1483081"/>
              <a:gd name="connsiteX46" fmla="*/ 1638405 w 1648426"/>
              <a:gd name="connsiteY46" fmla="*/ 215447 h 1483081"/>
              <a:gd name="connsiteX47" fmla="*/ 1645920 w 1648426"/>
              <a:gd name="connsiteY47" fmla="*/ 232984 h 1483081"/>
              <a:gd name="connsiteX48" fmla="*/ 1648426 w 1648426"/>
              <a:gd name="connsiteY48" fmla="*/ 255531 h 1483081"/>
              <a:gd name="connsiteX49" fmla="*/ 1638405 w 1648426"/>
              <a:gd name="connsiteY49" fmla="*/ 283088 h 1483081"/>
              <a:gd name="connsiteX50" fmla="*/ 1623373 w 1648426"/>
              <a:gd name="connsiteY50" fmla="*/ 305635 h 1483081"/>
              <a:gd name="connsiteX51" fmla="*/ 1598321 w 1648426"/>
              <a:gd name="connsiteY51" fmla="*/ 325676 h 1483081"/>
              <a:gd name="connsiteX52" fmla="*/ 1553228 w 1648426"/>
              <a:gd name="connsiteY52" fmla="*/ 340708 h 1483081"/>
              <a:gd name="connsiteX53" fmla="*/ 1518155 w 1648426"/>
              <a:gd name="connsiteY53" fmla="*/ 353234 h 1483081"/>
              <a:gd name="connsiteX54" fmla="*/ 1488092 w 1648426"/>
              <a:gd name="connsiteY54" fmla="*/ 370770 h 1483081"/>
              <a:gd name="connsiteX55" fmla="*/ 1450514 w 1648426"/>
              <a:gd name="connsiteY55" fmla="*/ 410853 h 1483081"/>
              <a:gd name="connsiteX56" fmla="*/ 1347801 w 1648426"/>
              <a:gd name="connsiteY56" fmla="*/ 536114 h 1483081"/>
              <a:gd name="connsiteX57" fmla="*/ 1217530 w 1648426"/>
              <a:gd name="connsiteY57" fmla="*/ 658869 h 1483081"/>
              <a:gd name="connsiteX58" fmla="*/ 1079744 w 1648426"/>
              <a:gd name="connsiteY58" fmla="*/ 781624 h 148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648426" h="1483081">
                <a:moveTo>
                  <a:pt x="1079744" y="781624"/>
                </a:moveTo>
                <a:lnTo>
                  <a:pt x="804171" y="1009597"/>
                </a:lnTo>
                <a:lnTo>
                  <a:pt x="638828" y="1127342"/>
                </a:lnTo>
                <a:lnTo>
                  <a:pt x="478495" y="1232561"/>
                </a:lnTo>
                <a:lnTo>
                  <a:pt x="335698" y="1320243"/>
                </a:lnTo>
                <a:lnTo>
                  <a:pt x="187891" y="1407925"/>
                </a:lnTo>
                <a:lnTo>
                  <a:pt x="82672" y="1468050"/>
                </a:lnTo>
                <a:lnTo>
                  <a:pt x="50104" y="1480576"/>
                </a:lnTo>
                <a:lnTo>
                  <a:pt x="32568" y="1483081"/>
                </a:lnTo>
                <a:lnTo>
                  <a:pt x="12526" y="1478071"/>
                </a:lnTo>
                <a:lnTo>
                  <a:pt x="2506" y="1470555"/>
                </a:lnTo>
                <a:lnTo>
                  <a:pt x="0" y="1450514"/>
                </a:lnTo>
                <a:lnTo>
                  <a:pt x="7516" y="1427967"/>
                </a:lnTo>
                <a:lnTo>
                  <a:pt x="27558" y="1407925"/>
                </a:lnTo>
                <a:lnTo>
                  <a:pt x="117745" y="1342790"/>
                </a:lnTo>
                <a:lnTo>
                  <a:pt x="240500" y="1245087"/>
                </a:lnTo>
                <a:lnTo>
                  <a:pt x="405844" y="1104795"/>
                </a:lnTo>
                <a:lnTo>
                  <a:pt x="536114" y="992061"/>
                </a:lnTo>
                <a:lnTo>
                  <a:pt x="708973" y="831728"/>
                </a:lnTo>
                <a:lnTo>
                  <a:pt x="809182" y="731520"/>
                </a:lnTo>
                <a:lnTo>
                  <a:pt x="944463" y="586218"/>
                </a:lnTo>
                <a:lnTo>
                  <a:pt x="1032145" y="488515"/>
                </a:lnTo>
                <a:lnTo>
                  <a:pt x="1107301" y="393317"/>
                </a:lnTo>
                <a:lnTo>
                  <a:pt x="1197489" y="285593"/>
                </a:lnTo>
                <a:lnTo>
                  <a:pt x="1210015" y="265551"/>
                </a:lnTo>
                <a:lnTo>
                  <a:pt x="1222541" y="235489"/>
                </a:lnTo>
                <a:lnTo>
                  <a:pt x="1227551" y="187890"/>
                </a:lnTo>
                <a:lnTo>
                  <a:pt x="1225046" y="155322"/>
                </a:lnTo>
                <a:lnTo>
                  <a:pt x="1215025" y="132776"/>
                </a:lnTo>
                <a:lnTo>
                  <a:pt x="1189973" y="112734"/>
                </a:lnTo>
                <a:lnTo>
                  <a:pt x="1152395" y="97703"/>
                </a:lnTo>
                <a:lnTo>
                  <a:pt x="1129848" y="85177"/>
                </a:lnTo>
                <a:lnTo>
                  <a:pt x="1107301" y="70145"/>
                </a:lnTo>
                <a:lnTo>
                  <a:pt x="1092270" y="47599"/>
                </a:lnTo>
                <a:lnTo>
                  <a:pt x="1097280" y="25052"/>
                </a:lnTo>
                <a:lnTo>
                  <a:pt x="1107301" y="12526"/>
                </a:lnTo>
                <a:lnTo>
                  <a:pt x="1132353" y="2505"/>
                </a:lnTo>
                <a:lnTo>
                  <a:pt x="1182457" y="0"/>
                </a:lnTo>
                <a:lnTo>
                  <a:pt x="1250098" y="7515"/>
                </a:lnTo>
                <a:lnTo>
                  <a:pt x="1305212" y="17536"/>
                </a:lnTo>
                <a:lnTo>
                  <a:pt x="1345296" y="25052"/>
                </a:lnTo>
                <a:lnTo>
                  <a:pt x="1410431" y="47599"/>
                </a:lnTo>
                <a:lnTo>
                  <a:pt x="1473061" y="77661"/>
                </a:lnTo>
                <a:lnTo>
                  <a:pt x="1530681" y="115239"/>
                </a:lnTo>
                <a:lnTo>
                  <a:pt x="1590806" y="160333"/>
                </a:lnTo>
                <a:lnTo>
                  <a:pt x="1618363" y="185385"/>
                </a:lnTo>
                <a:lnTo>
                  <a:pt x="1638405" y="215447"/>
                </a:lnTo>
                <a:lnTo>
                  <a:pt x="1645920" y="232984"/>
                </a:lnTo>
                <a:lnTo>
                  <a:pt x="1648426" y="255531"/>
                </a:lnTo>
                <a:lnTo>
                  <a:pt x="1638405" y="283088"/>
                </a:lnTo>
                <a:lnTo>
                  <a:pt x="1623373" y="305635"/>
                </a:lnTo>
                <a:lnTo>
                  <a:pt x="1598321" y="325676"/>
                </a:lnTo>
                <a:lnTo>
                  <a:pt x="1553228" y="340708"/>
                </a:lnTo>
                <a:lnTo>
                  <a:pt x="1518155" y="353234"/>
                </a:lnTo>
                <a:lnTo>
                  <a:pt x="1488092" y="370770"/>
                </a:lnTo>
                <a:lnTo>
                  <a:pt x="1450514" y="410853"/>
                </a:lnTo>
                <a:lnTo>
                  <a:pt x="1347801" y="536114"/>
                </a:lnTo>
                <a:lnTo>
                  <a:pt x="1217530" y="658869"/>
                </a:lnTo>
                <a:lnTo>
                  <a:pt x="1079744" y="7816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B1F4456-1B52-455C-B9A5-CE95A5565B3F}"/>
              </a:ext>
            </a:extLst>
          </p:cNvPr>
          <p:cNvSpPr/>
          <p:nvPr/>
        </p:nvSpPr>
        <p:spPr>
          <a:xfrm>
            <a:off x="4362450" y="1570038"/>
            <a:ext cx="1504950" cy="409575"/>
          </a:xfrm>
          <a:custGeom>
            <a:avLst/>
            <a:gdLst>
              <a:gd name="connsiteX0" fmla="*/ 633413 w 1504950"/>
              <a:gd name="connsiteY0" fmla="*/ 333375 h 409575"/>
              <a:gd name="connsiteX1" fmla="*/ 381000 w 1504950"/>
              <a:gd name="connsiteY1" fmla="*/ 383381 h 409575"/>
              <a:gd name="connsiteX2" fmla="*/ 242888 w 1504950"/>
              <a:gd name="connsiteY2" fmla="*/ 404812 h 409575"/>
              <a:gd name="connsiteX3" fmla="*/ 197644 w 1504950"/>
              <a:gd name="connsiteY3" fmla="*/ 409575 h 409575"/>
              <a:gd name="connsiteX4" fmla="*/ 166688 w 1504950"/>
              <a:gd name="connsiteY4" fmla="*/ 407194 h 409575"/>
              <a:gd name="connsiteX5" fmla="*/ 126206 w 1504950"/>
              <a:gd name="connsiteY5" fmla="*/ 400050 h 409575"/>
              <a:gd name="connsiteX6" fmla="*/ 85725 w 1504950"/>
              <a:gd name="connsiteY6" fmla="*/ 385762 h 409575"/>
              <a:gd name="connsiteX7" fmla="*/ 0 w 1504950"/>
              <a:gd name="connsiteY7" fmla="*/ 340519 h 409575"/>
              <a:gd name="connsiteX8" fmla="*/ 116681 w 1504950"/>
              <a:gd name="connsiteY8" fmla="*/ 169069 h 409575"/>
              <a:gd name="connsiteX9" fmla="*/ 211931 w 1504950"/>
              <a:gd name="connsiteY9" fmla="*/ 228600 h 409575"/>
              <a:gd name="connsiteX10" fmla="*/ 238125 w 1504950"/>
              <a:gd name="connsiteY10" fmla="*/ 235744 h 409575"/>
              <a:gd name="connsiteX11" fmla="*/ 273844 w 1504950"/>
              <a:gd name="connsiteY11" fmla="*/ 238125 h 409575"/>
              <a:gd name="connsiteX12" fmla="*/ 323850 w 1504950"/>
              <a:gd name="connsiteY12" fmla="*/ 228600 h 409575"/>
              <a:gd name="connsiteX13" fmla="*/ 573881 w 1504950"/>
              <a:gd name="connsiteY13" fmla="*/ 173831 h 409575"/>
              <a:gd name="connsiteX14" fmla="*/ 797719 w 1504950"/>
              <a:gd name="connsiteY14" fmla="*/ 128587 h 409575"/>
              <a:gd name="connsiteX15" fmla="*/ 1026319 w 1504950"/>
              <a:gd name="connsiteY15" fmla="*/ 76200 h 409575"/>
              <a:gd name="connsiteX16" fmla="*/ 1040606 w 1504950"/>
              <a:gd name="connsiteY16" fmla="*/ 45244 h 409575"/>
              <a:gd name="connsiteX17" fmla="*/ 1054894 w 1504950"/>
              <a:gd name="connsiteY17" fmla="*/ 26194 h 409575"/>
              <a:gd name="connsiteX18" fmla="*/ 1085850 w 1504950"/>
              <a:gd name="connsiteY18" fmla="*/ 7144 h 409575"/>
              <a:gd name="connsiteX19" fmla="*/ 1121569 w 1504950"/>
              <a:gd name="connsiteY19" fmla="*/ 0 h 409575"/>
              <a:gd name="connsiteX20" fmla="*/ 1169194 w 1504950"/>
              <a:gd name="connsiteY20" fmla="*/ 9525 h 409575"/>
              <a:gd name="connsiteX21" fmla="*/ 1216819 w 1504950"/>
              <a:gd name="connsiteY21" fmla="*/ 30956 h 409575"/>
              <a:gd name="connsiteX22" fmla="*/ 1323975 w 1504950"/>
              <a:gd name="connsiteY22" fmla="*/ 95250 h 409575"/>
              <a:gd name="connsiteX23" fmla="*/ 1419225 w 1504950"/>
              <a:gd name="connsiteY23" fmla="*/ 152400 h 409575"/>
              <a:gd name="connsiteX24" fmla="*/ 1462088 w 1504950"/>
              <a:gd name="connsiteY24" fmla="*/ 180975 h 409575"/>
              <a:gd name="connsiteX25" fmla="*/ 1490663 w 1504950"/>
              <a:gd name="connsiteY25" fmla="*/ 209550 h 409575"/>
              <a:gd name="connsiteX26" fmla="*/ 1502569 w 1504950"/>
              <a:gd name="connsiteY26" fmla="*/ 228600 h 409575"/>
              <a:gd name="connsiteX27" fmla="*/ 1504950 w 1504950"/>
              <a:gd name="connsiteY27" fmla="*/ 242887 h 409575"/>
              <a:gd name="connsiteX28" fmla="*/ 1500188 w 1504950"/>
              <a:gd name="connsiteY28" fmla="*/ 264319 h 409575"/>
              <a:gd name="connsiteX29" fmla="*/ 1481138 w 1504950"/>
              <a:gd name="connsiteY29" fmla="*/ 285750 h 409575"/>
              <a:gd name="connsiteX30" fmla="*/ 1443038 w 1504950"/>
              <a:gd name="connsiteY30" fmla="*/ 302419 h 409575"/>
              <a:gd name="connsiteX31" fmla="*/ 1028700 w 1504950"/>
              <a:gd name="connsiteY31" fmla="*/ 297656 h 409575"/>
              <a:gd name="connsiteX32" fmla="*/ 971550 w 1504950"/>
              <a:gd name="connsiteY32" fmla="*/ 280987 h 409575"/>
              <a:gd name="connsiteX33" fmla="*/ 933450 w 1504950"/>
              <a:gd name="connsiteY33" fmla="*/ 278606 h 409575"/>
              <a:gd name="connsiteX34" fmla="*/ 876300 w 1504950"/>
              <a:gd name="connsiteY34" fmla="*/ 288131 h 409575"/>
              <a:gd name="connsiteX35" fmla="*/ 633413 w 1504950"/>
              <a:gd name="connsiteY35" fmla="*/ 3333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504950" h="409575">
                <a:moveTo>
                  <a:pt x="633413" y="333375"/>
                </a:moveTo>
                <a:lnTo>
                  <a:pt x="381000" y="383381"/>
                </a:lnTo>
                <a:lnTo>
                  <a:pt x="242888" y="404812"/>
                </a:lnTo>
                <a:lnTo>
                  <a:pt x="197644" y="409575"/>
                </a:lnTo>
                <a:lnTo>
                  <a:pt x="166688" y="407194"/>
                </a:lnTo>
                <a:lnTo>
                  <a:pt x="126206" y="400050"/>
                </a:lnTo>
                <a:lnTo>
                  <a:pt x="85725" y="385762"/>
                </a:lnTo>
                <a:lnTo>
                  <a:pt x="0" y="340519"/>
                </a:lnTo>
                <a:lnTo>
                  <a:pt x="116681" y="169069"/>
                </a:lnTo>
                <a:lnTo>
                  <a:pt x="211931" y="228600"/>
                </a:lnTo>
                <a:lnTo>
                  <a:pt x="238125" y="235744"/>
                </a:lnTo>
                <a:lnTo>
                  <a:pt x="273844" y="238125"/>
                </a:lnTo>
                <a:lnTo>
                  <a:pt x="323850" y="228600"/>
                </a:lnTo>
                <a:lnTo>
                  <a:pt x="573881" y="173831"/>
                </a:lnTo>
                <a:lnTo>
                  <a:pt x="797719" y="128587"/>
                </a:lnTo>
                <a:lnTo>
                  <a:pt x="1026319" y="76200"/>
                </a:lnTo>
                <a:lnTo>
                  <a:pt x="1040606" y="45244"/>
                </a:lnTo>
                <a:lnTo>
                  <a:pt x="1054894" y="26194"/>
                </a:lnTo>
                <a:lnTo>
                  <a:pt x="1085850" y="7144"/>
                </a:lnTo>
                <a:lnTo>
                  <a:pt x="1121569" y="0"/>
                </a:lnTo>
                <a:lnTo>
                  <a:pt x="1169194" y="9525"/>
                </a:lnTo>
                <a:lnTo>
                  <a:pt x="1216819" y="30956"/>
                </a:lnTo>
                <a:lnTo>
                  <a:pt x="1323975" y="95250"/>
                </a:lnTo>
                <a:lnTo>
                  <a:pt x="1419225" y="152400"/>
                </a:lnTo>
                <a:lnTo>
                  <a:pt x="1462088" y="180975"/>
                </a:lnTo>
                <a:lnTo>
                  <a:pt x="1490663" y="209550"/>
                </a:lnTo>
                <a:lnTo>
                  <a:pt x="1502569" y="228600"/>
                </a:lnTo>
                <a:lnTo>
                  <a:pt x="1504950" y="242887"/>
                </a:lnTo>
                <a:lnTo>
                  <a:pt x="1500188" y="264319"/>
                </a:lnTo>
                <a:lnTo>
                  <a:pt x="1481138" y="285750"/>
                </a:lnTo>
                <a:lnTo>
                  <a:pt x="1443038" y="302419"/>
                </a:lnTo>
                <a:lnTo>
                  <a:pt x="1028700" y="297656"/>
                </a:lnTo>
                <a:lnTo>
                  <a:pt x="971550" y="280987"/>
                </a:lnTo>
                <a:lnTo>
                  <a:pt x="933450" y="278606"/>
                </a:lnTo>
                <a:lnTo>
                  <a:pt x="876300" y="288131"/>
                </a:lnTo>
                <a:lnTo>
                  <a:pt x="633413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F2A68B9-CF84-432D-B6CB-E0669ACDEA97}"/>
              </a:ext>
            </a:extLst>
          </p:cNvPr>
          <p:cNvSpPr/>
          <p:nvPr/>
        </p:nvSpPr>
        <p:spPr>
          <a:xfrm>
            <a:off x="4591050" y="1817688"/>
            <a:ext cx="1231900" cy="1030287"/>
          </a:xfrm>
          <a:custGeom>
            <a:avLst/>
            <a:gdLst>
              <a:gd name="connsiteX0" fmla="*/ 731044 w 1231106"/>
              <a:gd name="connsiteY0" fmla="*/ 481012 h 1031081"/>
              <a:gd name="connsiteX1" fmla="*/ 511969 w 1231106"/>
              <a:gd name="connsiteY1" fmla="*/ 695325 h 1031081"/>
              <a:gd name="connsiteX2" fmla="*/ 345281 w 1231106"/>
              <a:gd name="connsiteY2" fmla="*/ 850106 h 1031081"/>
              <a:gd name="connsiteX3" fmla="*/ 195263 w 1231106"/>
              <a:gd name="connsiteY3" fmla="*/ 1000125 h 1031081"/>
              <a:gd name="connsiteX4" fmla="*/ 0 w 1231106"/>
              <a:gd name="connsiteY4" fmla="*/ 1031081 h 1031081"/>
              <a:gd name="connsiteX5" fmla="*/ 83344 w 1231106"/>
              <a:gd name="connsiteY5" fmla="*/ 928687 h 1031081"/>
              <a:gd name="connsiteX6" fmla="*/ 278606 w 1231106"/>
              <a:gd name="connsiteY6" fmla="*/ 714375 h 1031081"/>
              <a:gd name="connsiteX7" fmla="*/ 423863 w 1231106"/>
              <a:gd name="connsiteY7" fmla="*/ 550069 h 1031081"/>
              <a:gd name="connsiteX8" fmla="*/ 542925 w 1231106"/>
              <a:gd name="connsiteY8" fmla="*/ 404812 h 1031081"/>
              <a:gd name="connsiteX9" fmla="*/ 645319 w 1231106"/>
              <a:gd name="connsiteY9" fmla="*/ 269081 h 1031081"/>
              <a:gd name="connsiteX10" fmla="*/ 728663 w 1231106"/>
              <a:gd name="connsiteY10" fmla="*/ 154781 h 1031081"/>
              <a:gd name="connsiteX11" fmla="*/ 752475 w 1231106"/>
              <a:gd name="connsiteY11" fmla="*/ 121444 h 1031081"/>
              <a:gd name="connsiteX12" fmla="*/ 764381 w 1231106"/>
              <a:gd name="connsiteY12" fmla="*/ 104775 h 1031081"/>
              <a:gd name="connsiteX13" fmla="*/ 771525 w 1231106"/>
              <a:gd name="connsiteY13" fmla="*/ 88106 h 1031081"/>
              <a:gd name="connsiteX14" fmla="*/ 771525 w 1231106"/>
              <a:gd name="connsiteY14" fmla="*/ 66675 h 1031081"/>
              <a:gd name="connsiteX15" fmla="*/ 764381 w 1231106"/>
              <a:gd name="connsiteY15" fmla="*/ 40481 h 1031081"/>
              <a:gd name="connsiteX16" fmla="*/ 1231106 w 1231106"/>
              <a:gd name="connsiteY16" fmla="*/ 0 h 1031081"/>
              <a:gd name="connsiteX17" fmla="*/ 1228725 w 1231106"/>
              <a:gd name="connsiteY17" fmla="*/ 47625 h 1031081"/>
              <a:gd name="connsiteX18" fmla="*/ 1152525 w 1231106"/>
              <a:gd name="connsiteY18" fmla="*/ 90487 h 1031081"/>
              <a:gd name="connsiteX19" fmla="*/ 1064419 w 1231106"/>
              <a:gd name="connsiteY19" fmla="*/ 154781 h 1031081"/>
              <a:gd name="connsiteX20" fmla="*/ 997744 w 1231106"/>
              <a:gd name="connsiteY20" fmla="*/ 211931 h 1031081"/>
              <a:gd name="connsiteX21" fmla="*/ 900113 w 1231106"/>
              <a:gd name="connsiteY21" fmla="*/ 314325 h 1031081"/>
              <a:gd name="connsiteX22" fmla="*/ 731044 w 1231106"/>
              <a:gd name="connsiteY22" fmla="*/ 481012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31106" h="1031081">
                <a:moveTo>
                  <a:pt x="731044" y="481012"/>
                </a:moveTo>
                <a:lnTo>
                  <a:pt x="511969" y="695325"/>
                </a:lnTo>
                <a:lnTo>
                  <a:pt x="345281" y="850106"/>
                </a:lnTo>
                <a:lnTo>
                  <a:pt x="195263" y="1000125"/>
                </a:lnTo>
                <a:lnTo>
                  <a:pt x="0" y="1031081"/>
                </a:lnTo>
                <a:lnTo>
                  <a:pt x="83344" y="928687"/>
                </a:lnTo>
                <a:lnTo>
                  <a:pt x="278606" y="714375"/>
                </a:lnTo>
                <a:lnTo>
                  <a:pt x="423863" y="550069"/>
                </a:lnTo>
                <a:lnTo>
                  <a:pt x="542925" y="404812"/>
                </a:lnTo>
                <a:lnTo>
                  <a:pt x="645319" y="269081"/>
                </a:lnTo>
                <a:lnTo>
                  <a:pt x="728663" y="154781"/>
                </a:lnTo>
                <a:lnTo>
                  <a:pt x="752475" y="121444"/>
                </a:lnTo>
                <a:lnTo>
                  <a:pt x="764381" y="104775"/>
                </a:lnTo>
                <a:lnTo>
                  <a:pt x="771525" y="88106"/>
                </a:lnTo>
                <a:lnTo>
                  <a:pt x="771525" y="66675"/>
                </a:lnTo>
                <a:lnTo>
                  <a:pt x="764381" y="40481"/>
                </a:lnTo>
                <a:lnTo>
                  <a:pt x="1231106" y="0"/>
                </a:lnTo>
                <a:lnTo>
                  <a:pt x="1228725" y="47625"/>
                </a:lnTo>
                <a:lnTo>
                  <a:pt x="1152525" y="90487"/>
                </a:lnTo>
                <a:lnTo>
                  <a:pt x="1064419" y="154781"/>
                </a:lnTo>
                <a:lnTo>
                  <a:pt x="997744" y="211931"/>
                </a:lnTo>
                <a:lnTo>
                  <a:pt x="900113" y="314325"/>
                </a:lnTo>
                <a:lnTo>
                  <a:pt x="731044" y="481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2973F67-4C45-4378-9B02-0E26D213EDFB}"/>
              </a:ext>
            </a:extLst>
          </p:cNvPr>
          <p:cNvSpPr/>
          <p:nvPr/>
        </p:nvSpPr>
        <p:spPr>
          <a:xfrm>
            <a:off x="3729038" y="2466975"/>
            <a:ext cx="2871787" cy="625475"/>
          </a:xfrm>
          <a:custGeom>
            <a:avLst/>
            <a:gdLst>
              <a:gd name="connsiteX0" fmla="*/ 1179487 w 2871276"/>
              <a:gd name="connsiteY0" fmla="*/ 425926 h 625486"/>
              <a:gd name="connsiteX1" fmla="*/ 744625 w 2871276"/>
              <a:gd name="connsiteY1" fmla="*/ 491453 h 625486"/>
              <a:gd name="connsiteX2" fmla="*/ 443797 w 2871276"/>
              <a:gd name="connsiteY2" fmla="*/ 539109 h 625486"/>
              <a:gd name="connsiteX3" fmla="*/ 202538 w 2871276"/>
              <a:gd name="connsiteY3" fmla="*/ 580808 h 625486"/>
              <a:gd name="connsiteX4" fmla="*/ 0 w 2871276"/>
              <a:gd name="connsiteY4" fmla="*/ 625486 h 625486"/>
              <a:gd name="connsiteX5" fmla="*/ 11914 w 2871276"/>
              <a:gd name="connsiteY5" fmla="*/ 452733 h 625486"/>
              <a:gd name="connsiteX6" fmla="*/ 59570 w 2871276"/>
              <a:gd name="connsiteY6" fmla="*/ 446776 h 625486"/>
              <a:gd name="connsiteX7" fmla="*/ 381248 w 2871276"/>
              <a:gd name="connsiteY7" fmla="*/ 393163 h 625486"/>
              <a:gd name="connsiteX8" fmla="*/ 625485 w 2871276"/>
              <a:gd name="connsiteY8" fmla="*/ 348485 h 625486"/>
              <a:gd name="connsiteX9" fmla="*/ 950142 w 2871276"/>
              <a:gd name="connsiteY9" fmla="*/ 288915 h 625486"/>
              <a:gd name="connsiteX10" fmla="*/ 1125874 w 2871276"/>
              <a:gd name="connsiteY10" fmla="*/ 274022 h 625486"/>
              <a:gd name="connsiteX11" fmla="*/ 1554778 w 2871276"/>
              <a:gd name="connsiteY11" fmla="*/ 199560 h 625486"/>
              <a:gd name="connsiteX12" fmla="*/ 1825822 w 2871276"/>
              <a:gd name="connsiteY12" fmla="*/ 151904 h 625486"/>
              <a:gd name="connsiteX13" fmla="*/ 2043252 w 2871276"/>
              <a:gd name="connsiteY13" fmla="*/ 116162 h 625486"/>
              <a:gd name="connsiteX14" fmla="*/ 2087930 w 2871276"/>
              <a:gd name="connsiteY14" fmla="*/ 101269 h 625486"/>
              <a:gd name="connsiteX15" fmla="*/ 2177285 w 2871276"/>
              <a:gd name="connsiteY15" fmla="*/ 65527 h 625486"/>
              <a:gd name="connsiteX16" fmla="*/ 2353016 w 2871276"/>
              <a:gd name="connsiteY16" fmla="*/ 0 h 625486"/>
              <a:gd name="connsiteX17" fmla="*/ 2454285 w 2871276"/>
              <a:gd name="connsiteY17" fmla="*/ 26807 h 625486"/>
              <a:gd name="connsiteX18" fmla="*/ 2603210 w 2871276"/>
              <a:gd name="connsiteY18" fmla="*/ 80420 h 625486"/>
              <a:gd name="connsiteX19" fmla="*/ 2740222 w 2871276"/>
              <a:gd name="connsiteY19" fmla="*/ 139990 h 625486"/>
              <a:gd name="connsiteX20" fmla="*/ 2817663 w 2871276"/>
              <a:gd name="connsiteY20" fmla="*/ 178710 h 625486"/>
              <a:gd name="connsiteX21" fmla="*/ 2844469 w 2871276"/>
              <a:gd name="connsiteY21" fmla="*/ 202538 h 625486"/>
              <a:gd name="connsiteX22" fmla="*/ 2865319 w 2871276"/>
              <a:gd name="connsiteY22" fmla="*/ 238280 h 625486"/>
              <a:gd name="connsiteX23" fmla="*/ 2871276 w 2871276"/>
              <a:gd name="connsiteY23" fmla="*/ 274022 h 625486"/>
              <a:gd name="connsiteX24" fmla="*/ 2859362 w 2871276"/>
              <a:gd name="connsiteY24" fmla="*/ 303808 h 625486"/>
              <a:gd name="connsiteX25" fmla="*/ 2841491 w 2871276"/>
              <a:gd name="connsiteY25" fmla="*/ 321679 h 625486"/>
              <a:gd name="connsiteX26" fmla="*/ 2811706 w 2871276"/>
              <a:gd name="connsiteY26" fmla="*/ 333593 h 625486"/>
              <a:gd name="connsiteX27" fmla="*/ 2767028 w 2871276"/>
              <a:gd name="connsiteY27" fmla="*/ 336571 h 625486"/>
              <a:gd name="connsiteX28" fmla="*/ 2713415 w 2871276"/>
              <a:gd name="connsiteY28" fmla="*/ 333593 h 625486"/>
              <a:gd name="connsiteX29" fmla="*/ 2612146 w 2871276"/>
              <a:gd name="connsiteY29" fmla="*/ 318700 h 625486"/>
              <a:gd name="connsiteX30" fmla="*/ 2525769 w 2871276"/>
              <a:gd name="connsiteY30" fmla="*/ 309765 h 625486"/>
              <a:gd name="connsiteX31" fmla="*/ 2373866 w 2871276"/>
              <a:gd name="connsiteY31" fmla="*/ 306786 h 625486"/>
              <a:gd name="connsiteX32" fmla="*/ 2174306 w 2871276"/>
              <a:gd name="connsiteY32" fmla="*/ 318700 h 625486"/>
              <a:gd name="connsiteX33" fmla="*/ 1968790 w 2871276"/>
              <a:gd name="connsiteY33" fmla="*/ 327636 h 625486"/>
              <a:gd name="connsiteX34" fmla="*/ 1715617 w 2871276"/>
              <a:gd name="connsiteY34" fmla="*/ 351464 h 625486"/>
              <a:gd name="connsiteX35" fmla="*/ 1179487 w 2871276"/>
              <a:gd name="connsiteY35" fmla="*/ 425926 h 62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871276" h="625486">
                <a:moveTo>
                  <a:pt x="1179487" y="425926"/>
                </a:moveTo>
                <a:lnTo>
                  <a:pt x="744625" y="491453"/>
                </a:lnTo>
                <a:lnTo>
                  <a:pt x="443797" y="539109"/>
                </a:lnTo>
                <a:lnTo>
                  <a:pt x="202538" y="580808"/>
                </a:lnTo>
                <a:lnTo>
                  <a:pt x="0" y="625486"/>
                </a:lnTo>
                <a:lnTo>
                  <a:pt x="11914" y="452733"/>
                </a:lnTo>
                <a:lnTo>
                  <a:pt x="59570" y="446776"/>
                </a:lnTo>
                <a:lnTo>
                  <a:pt x="381248" y="393163"/>
                </a:lnTo>
                <a:lnTo>
                  <a:pt x="625485" y="348485"/>
                </a:lnTo>
                <a:lnTo>
                  <a:pt x="950142" y="288915"/>
                </a:lnTo>
                <a:lnTo>
                  <a:pt x="1125874" y="274022"/>
                </a:lnTo>
                <a:lnTo>
                  <a:pt x="1554778" y="199560"/>
                </a:lnTo>
                <a:lnTo>
                  <a:pt x="1825822" y="151904"/>
                </a:lnTo>
                <a:lnTo>
                  <a:pt x="2043252" y="116162"/>
                </a:lnTo>
                <a:lnTo>
                  <a:pt x="2087930" y="101269"/>
                </a:lnTo>
                <a:lnTo>
                  <a:pt x="2177285" y="65527"/>
                </a:lnTo>
                <a:lnTo>
                  <a:pt x="2353016" y="0"/>
                </a:lnTo>
                <a:lnTo>
                  <a:pt x="2454285" y="26807"/>
                </a:lnTo>
                <a:lnTo>
                  <a:pt x="2603210" y="80420"/>
                </a:lnTo>
                <a:lnTo>
                  <a:pt x="2740222" y="139990"/>
                </a:lnTo>
                <a:lnTo>
                  <a:pt x="2817663" y="178710"/>
                </a:lnTo>
                <a:lnTo>
                  <a:pt x="2844469" y="202538"/>
                </a:lnTo>
                <a:lnTo>
                  <a:pt x="2865319" y="238280"/>
                </a:lnTo>
                <a:lnTo>
                  <a:pt x="2871276" y="274022"/>
                </a:lnTo>
                <a:lnTo>
                  <a:pt x="2859362" y="303808"/>
                </a:lnTo>
                <a:lnTo>
                  <a:pt x="2841491" y="321679"/>
                </a:lnTo>
                <a:lnTo>
                  <a:pt x="2811706" y="333593"/>
                </a:lnTo>
                <a:lnTo>
                  <a:pt x="2767028" y="336571"/>
                </a:lnTo>
                <a:lnTo>
                  <a:pt x="2713415" y="333593"/>
                </a:lnTo>
                <a:lnTo>
                  <a:pt x="2612146" y="318700"/>
                </a:lnTo>
                <a:lnTo>
                  <a:pt x="2525769" y="309765"/>
                </a:lnTo>
                <a:lnTo>
                  <a:pt x="2373866" y="306786"/>
                </a:lnTo>
                <a:lnTo>
                  <a:pt x="2174306" y="318700"/>
                </a:lnTo>
                <a:lnTo>
                  <a:pt x="1968790" y="327636"/>
                </a:lnTo>
                <a:lnTo>
                  <a:pt x="1715617" y="351464"/>
                </a:lnTo>
                <a:lnTo>
                  <a:pt x="1179487" y="4259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22147CE-DB54-4055-BFE4-B153C2DB2A45}"/>
              </a:ext>
            </a:extLst>
          </p:cNvPr>
          <p:cNvSpPr/>
          <p:nvPr/>
        </p:nvSpPr>
        <p:spPr>
          <a:xfrm rot="16200000">
            <a:off x="1848644" y="3661569"/>
            <a:ext cx="2867025" cy="1211263"/>
          </a:xfrm>
          <a:custGeom>
            <a:avLst/>
            <a:gdLst>
              <a:gd name="connsiteX0" fmla="*/ 1583022 w 2867410"/>
              <a:gd name="connsiteY0" fmla="*/ 964613 h 1210391"/>
              <a:gd name="connsiteX1" fmla="*/ 1355743 w 2867410"/>
              <a:gd name="connsiteY1" fmla="*/ 895901 h 1210391"/>
              <a:gd name="connsiteX2" fmla="*/ 1146964 w 2867410"/>
              <a:gd name="connsiteY2" fmla="*/ 819260 h 1210391"/>
              <a:gd name="connsiteX3" fmla="*/ 1009540 w 2867410"/>
              <a:gd name="connsiteY3" fmla="*/ 761119 h 1210391"/>
              <a:gd name="connsiteX4" fmla="*/ 853616 w 2867410"/>
              <a:gd name="connsiteY4" fmla="*/ 687121 h 1210391"/>
              <a:gd name="connsiteX5" fmla="*/ 721477 w 2867410"/>
              <a:gd name="connsiteY5" fmla="*/ 618409 h 1210391"/>
              <a:gd name="connsiteX6" fmla="*/ 610481 w 2867410"/>
              <a:gd name="connsiteY6" fmla="*/ 554983 h 1210391"/>
              <a:gd name="connsiteX7" fmla="*/ 462485 w 2867410"/>
              <a:gd name="connsiteY7" fmla="*/ 462486 h 1210391"/>
              <a:gd name="connsiteX8" fmla="*/ 351489 w 2867410"/>
              <a:gd name="connsiteY8" fmla="*/ 377917 h 1210391"/>
              <a:gd name="connsiteX9" fmla="*/ 221993 w 2867410"/>
              <a:gd name="connsiteY9" fmla="*/ 269563 h 1210391"/>
              <a:gd name="connsiteX10" fmla="*/ 105711 w 2867410"/>
              <a:gd name="connsiteY10" fmla="*/ 163852 h 1210391"/>
              <a:gd name="connsiteX11" fmla="*/ 44927 w 2867410"/>
              <a:gd name="connsiteY11" fmla="*/ 100425 h 1210391"/>
              <a:gd name="connsiteX12" fmla="*/ 18499 w 2867410"/>
              <a:gd name="connsiteY12" fmla="*/ 71355 h 1210391"/>
              <a:gd name="connsiteX13" fmla="*/ 7928 w 2867410"/>
              <a:gd name="connsiteY13" fmla="*/ 52856 h 1210391"/>
              <a:gd name="connsiteX14" fmla="*/ 0 w 2867410"/>
              <a:gd name="connsiteY14" fmla="*/ 29071 h 1210391"/>
              <a:gd name="connsiteX15" fmla="*/ 0 w 2867410"/>
              <a:gd name="connsiteY15" fmla="*/ 13214 h 1210391"/>
              <a:gd name="connsiteX16" fmla="*/ 10571 w 2867410"/>
              <a:gd name="connsiteY16" fmla="*/ 0 h 1210391"/>
              <a:gd name="connsiteX17" fmla="*/ 29070 w 2867410"/>
              <a:gd name="connsiteY17" fmla="*/ 0 h 1210391"/>
              <a:gd name="connsiteX18" fmla="*/ 60784 w 2867410"/>
              <a:gd name="connsiteY18" fmla="*/ 10571 h 1210391"/>
              <a:gd name="connsiteX19" fmla="*/ 129496 w 2867410"/>
              <a:gd name="connsiteY19" fmla="*/ 71355 h 1210391"/>
              <a:gd name="connsiteX20" fmla="*/ 221993 w 2867410"/>
              <a:gd name="connsiteY20" fmla="*/ 142710 h 1210391"/>
              <a:gd name="connsiteX21" fmla="*/ 319775 w 2867410"/>
              <a:gd name="connsiteY21" fmla="*/ 211422 h 1210391"/>
              <a:gd name="connsiteX22" fmla="*/ 412273 w 2867410"/>
              <a:gd name="connsiteY22" fmla="*/ 272206 h 1210391"/>
              <a:gd name="connsiteX23" fmla="*/ 531197 w 2867410"/>
              <a:gd name="connsiteY23" fmla="*/ 346203 h 1210391"/>
              <a:gd name="connsiteX24" fmla="*/ 650122 w 2867410"/>
              <a:gd name="connsiteY24" fmla="*/ 406987 h 1210391"/>
              <a:gd name="connsiteX25" fmla="*/ 753190 w 2867410"/>
              <a:gd name="connsiteY25" fmla="*/ 459843 h 1210391"/>
              <a:gd name="connsiteX26" fmla="*/ 887972 w 2867410"/>
              <a:gd name="connsiteY26" fmla="*/ 515341 h 1210391"/>
              <a:gd name="connsiteX27" fmla="*/ 1030682 w 2867410"/>
              <a:gd name="connsiteY27" fmla="*/ 573482 h 1210391"/>
              <a:gd name="connsiteX28" fmla="*/ 1183963 w 2867410"/>
              <a:gd name="connsiteY28" fmla="*/ 623695 h 1210391"/>
              <a:gd name="connsiteX29" fmla="*/ 1308173 w 2867410"/>
              <a:gd name="connsiteY29" fmla="*/ 660694 h 1210391"/>
              <a:gd name="connsiteX30" fmla="*/ 1432384 w 2867410"/>
              <a:gd name="connsiteY30" fmla="*/ 697693 h 1210391"/>
              <a:gd name="connsiteX31" fmla="*/ 1635877 w 2867410"/>
              <a:gd name="connsiteY31" fmla="*/ 747905 h 1210391"/>
              <a:gd name="connsiteX32" fmla="*/ 1826157 w 2867410"/>
              <a:gd name="connsiteY32" fmla="*/ 790190 h 1210391"/>
              <a:gd name="connsiteX33" fmla="*/ 1995294 w 2867410"/>
              <a:gd name="connsiteY33" fmla="*/ 827188 h 1210391"/>
              <a:gd name="connsiteX34" fmla="*/ 2161789 w 2867410"/>
              <a:gd name="connsiteY34" fmla="*/ 858902 h 1210391"/>
              <a:gd name="connsiteX35" fmla="*/ 2328284 w 2867410"/>
              <a:gd name="connsiteY35" fmla="*/ 887972 h 1210391"/>
              <a:gd name="connsiteX36" fmla="*/ 2444566 w 2867410"/>
              <a:gd name="connsiteY36" fmla="*/ 903829 h 1210391"/>
              <a:gd name="connsiteX37" fmla="*/ 2510636 w 2867410"/>
              <a:gd name="connsiteY37" fmla="*/ 909114 h 1210391"/>
              <a:gd name="connsiteX38" fmla="*/ 2560848 w 2867410"/>
              <a:gd name="connsiteY38" fmla="*/ 903829 h 1210391"/>
              <a:gd name="connsiteX39" fmla="*/ 2632203 w 2867410"/>
              <a:gd name="connsiteY39" fmla="*/ 890615 h 1210391"/>
              <a:gd name="connsiteX40" fmla="*/ 2677130 w 2867410"/>
              <a:gd name="connsiteY40" fmla="*/ 877401 h 1210391"/>
              <a:gd name="connsiteX41" fmla="*/ 2727343 w 2867410"/>
              <a:gd name="connsiteY41" fmla="*/ 856259 h 1210391"/>
              <a:gd name="connsiteX42" fmla="*/ 2761699 w 2867410"/>
              <a:gd name="connsiteY42" fmla="*/ 835117 h 1210391"/>
              <a:gd name="connsiteX43" fmla="*/ 2798698 w 2867410"/>
              <a:gd name="connsiteY43" fmla="*/ 803403 h 1210391"/>
              <a:gd name="connsiteX44" fmla="*/ 2814555 w 2867410"/>
              <a:gd name="connsiteY44" fmla="*/ 792832 h 1210391"/>
              <a:gd name="connsiteX45" fmla="*/ 2835697 w 2867410"/>
              <a:gd name="connsiteY45" fmla="*/ 782261 h 1210391"/>
              <a:gd name="connsiteX46" fmla="*/ 2846268 w 2867410"/>
              <a:gd name="connsiteY46" fmla="*/ 782261 h 1210391"/>
              <a:gd name="connsiteX47" fmla="*/ 2859482 w 2867410"/>
              <a:gd name="connsiteY47" fmla="*/ 784904 h 1210391"/>
              <a:gd name="connsiteX48" fmla="*/ 2867410 w 2867410"/>
              <a:gd name="connsiteY48" fmla="*/ 795475 h 1210391"/>
              <a:gd name="connsiteX49" fmla="*/ 2864767 w 2867410"/>
              <a:gd name="connsiteY49" fmla="*/ 824546 h 1210391"/>
              <a:gd name="connsiteX50" fmla="*/ 2851553 w 2867410"/>
              <a:gd name="connsiteY50" fmla="*/ 858902 h 1210391"/>
              <a:gd name="connsiteX51" fmla="*/ 2830411 w 2867410"/>
              <a:gd name="connsiteY51" fmla="*/ 898543 h 1210391"/>
              <a:gd name="connsiteX52" fmla="*/ 2809269 w 2867410"/>
              <a:gd name="connsiteY52" fmla="*/ 940828 h 1210391"/>
              <a:gd name="connsiteX53" fmla="*/ 2793412 w 2867410"/>
              <a:gd name="connsiteY53" fmla="*/ 988398 h 1210391"/>
              <a:gd name="connsiteX54" fmla="*/ 2780199 w 2867410"/>
              <a:gd name="connsiteY54" fmla="*/ 1091466 h 1210391"/>
              <a:gd name="connsiteX55" fmla="*/ 2637489 w 2867410"/>
              <a:gd name="connsiteY55" fmla="*/ 1125822 h 1210391"/>
              <a:gd name="connsiteX56" fmla="*/ 2521207 w 2867410"/>
              <a:gd name="connsiteY56" fmla="*/ 1194534 h 1210391"/>
              <a:gd name="connsiteX57" fmla="*/ 2494779 w 2867410"/>
              <a:gd name="connsiteY57" fmla="*/ 1207748 h 1210391"/>
              <a:gd name="connsiteX58" fmla="*/ 2476279 w 2867410"/>
              <a:gd name="connsiteY58" fmla="*/ 1210391 h 1210391"/>
              <a:gd name="connsiteX59" fmla="*/ 2447209 w 2867410"/>
              <a:gd name="connsiteY59" fmla="*/ 1202462 h 1210391"/>
              <a:gd name="connsiteX60" fmla="*/ 2415496 w 2867410"/>
              <a:gd name="connsiteY60" fmla="*/ 1186606 h 1210391"/>
              <a:gd name="connsiteX61" fmla="*/ 2383782 w 2867410"/>
              <a:gd name="connsiteY61" fmla="*/ 1165464 h 1210391"/>
              <a:gd name="connsiteX62" fmla="*/ 2272786 w 2867410"/>
              <a:gd name="connsiteY62" fmla="*/ 1131108 h 1210391"/>
              <a:gd name="connsiteX63" fmla="*/ 2040222 w 2867410"/>
              <a:gd name="connsiteY63" fmla="*/ 1083538 h 1210391"/>
              <a:gd name="connsiteX64" fmla="*/ 1791801 w 2867410"/>
              <a:gd name="connsiteY64" fmla="*/ 1025397 h 1210391"/>
              <a:gd name="connsiteX65" fmla="*/ 1583022 w 2867410"/>
              <a:gd name="connsiteY65" fmla="*/ 964613 h 1210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67410" h="1210391">
                <a:moveTo>
                  <a:pt x="1583022" y="964613"/>
                </a:moveTo>
                <a:lnTo>
                  <a:pt x="1355743" y="895901"/>
                </a:lnTo>
                <a:lnTo>
                  <a:pt x="1146964" y="819260"/>
                </a:lnTo>
                <a:lnTo>
                  <a:pt x="1009540" y="761119"/>
                </a:lnTo>
                <a:lnTo>
                  <a:pt x="853616" y="687121"/>
                </a:lnTo>
                <a:lnTo>
                  <a:pt x="721477" y="618409"/>
                </a:lnTo>
                <a:lnTo>
                  <a:pt x="610481" y="554983"/>
                </a:lnTo>
                <a:lnTo>
                  <a:pt x="462485" y="462486"/>
                </a:lnTo>
                <a:lnTo>
                  <a:pt x="351489" y="377917"/>
                </a:lnTo>
                <a:lnTo>
                  <a:pt x="221993" y="269563"/>
                </a:lnTo>
                <a:lnTo>
                  <a:pt x="105711" y="163852"/>
                </a:lnTo>
                <a:lnTo>
                  <a:pt x="44927" y="100425"/>
                </a:lnTo>
                <a:lnTo>
                  <a:pt x="18499" y="71355"/>
                </a:lnTo>
                <a:lnTo>
                  <a:pt x="7928" y="52856"/>
                </a:lnTo>
                <a:lnTo>
                  <a:pt x="0" y="29071"/>
                </a:lnTo>
                <a:lnTo>
                  <a:pt x="0" y="13214"/>
                </a:lnTo>
                <a:lnTo>
                  <a:pt x="10571" y="0"/>
                </a:lnTo>
                <a:lnTo>
                  <a:pt x="29070" y="0"/>
                </a:lnTo>
                <a:lnTo>
                  <a:pt x="60784" y="10571"/>
                </a:lnTo>
                <a:lnTo>
                  <a:pt x="129496" y="71355"/>
                </a:lnTo>
                <a:lnTo>
                  <a:pt x="221993" y="142710"/>
                </a:lnTo>
                <a:lnTo>
                  <a:pt x="319775" y="211422"/>
                </a:lnTo>
                <a:lnTo>
                  <a:pt x="412273" y="272206"/>
                </a:lnTo>
                <a:lnTo>
                  <a:pt x="531197" y="346203"/>
                </a:lnTo>
                <a:lnTo>
                  <a:pt x="650122" y="406987"/>
                </a:lnTo>
                <a:lnTo>
                  <a:pt x="753190" y="459843"/>
                </a:lnTo>
                <a:lnTo>
                  <a:pt x="887972" y="515341"/>
                </a:lnTo>
                <a:lnTo>
                  <a:pt x="1030682" y="573482"/>
                </a:lnTo>
                <a:lnTo>
                  <a:pt x="1183963" y="623695"/>
                </a:lnTo>
                <a:lnTo>
                  <a:pt x="1308173" y="660694"/>
                </a:lnTo>
                <a:lnTo>
                  <a:pt x="1432384" y="697693"/>
                </a:lnTo>
                <a:lnTo>
                  <a:pt x="1635877" y="747905"/>
                </a:lnTo>
                <a:lnTo>
                  <a:pt x="1826157" y="790190"/>
                </a:lnTo>
                <a:lnTo>
                  <a:pt x="1995294" y="827188"/>
                </a:lnTo>
                <a:lnTo>
                  <a:pt x="2161789" y="858902"/>
                </a:lnTo>
                <a:lnTo>
                  <a:pt x="2328284" y="887972"/>
                </a:lnTo>
                <a:lnTo>
                  <a:pt x="2444566" y="903829"/>
                </a:lnTo>
                <a:lnTo>
                  <a:pt x="2510636" y="909114"/>
                </a:lnTo>
                <a:lnTo>
                  <a:pt x="2560848" y="903829"/>
                </a:lnTo>
                <a:lnTo>
                  <a:pt x="2632203" y="890615"/>
                </a:lnTo>
                <a:lnTo>
                  <a:pt x="2677130" y="877401"/>
                </a:lnTo>
                <a:lnTo>
                  <a:pt x="2727343" y="856259"/>
                </a:lnTo>
                <a:lnTo>
                  <a:pt x="2761699" y="835117"/>
                </a:lnTo>
                <a:lnTo>
                  <a:pt x="2798698" y="803403"/>
                </a:lnTo>
                <a:lnTo>
                  <a:pt x="2814555" y="792832"/>
                </a:lnTo>
                <a:lnTo>
                  <a:pt x="2835697" y="782261"/>
                </a:lnTo>
                <a:lnTo>
                  <a:pt x="2846268" y="782261"/>
                </a:lnTo>
                <a:lnTo>
                  <a:pt x="2859482" y="784904"/>
                </a:lnTo>
                <a:lnTo>
                  <a:pt x="2867410" y="795475"/>
                </a:lnTo>
                <a:lnTo>
                  <a:pt x="2864767" y="824546"/>
                </a:lnTo>
                <a:lnTo>
                  <a:pt x="2851553" y="858902"/>
                </a:lnTo>
                <a:lnTo>
                  <a:pt x="2830411" y="898543"/>
                </a:lnTo>
                <a:lnTo>
                  <a:pt x="2809269" y="940828"/>
                </a:lnTo>
                <a:lnTo>
                  <a:pt x="2793412" y="988398"/>
                </a:lnTo>
                <a:lnTo>
                  <a:pt x="2780199" y="1091466"/>
                </a:lnTo>
                <a:lnTo>
                  <a:pt x="2637489" y="1125822"/>
                </a:lnTo>
                <a:lnTo>
                  <a:pt x="2521207" y="1194534"/>
                </a:lnTo>
                <a:lnTo>
                  <a:pt x="2494779" y="1207748"/>
                </a:lnTo>
                <a:lnTo>
                  <a:pt x="2476279" y="1210391"/>
                </a:lnTo>
                <a:lnTo>
                  <a:pt x="2447209" y="1202462"/>
                </a:lnTo>
                <a:lnTo>
                  <a:pt x="2415496" y="1186606"/>
                </a:lnTo>
                <a:lnTo>
                  <a:pt x="2383782" y="1165464"/>
                </a:lnTo>
                <a:lnTo>
                  <a:pt x="2272786" y="1131108"/>
                </a:lnTo>
                <a:lnTo>
                  <a:pt x="2040222" y="1083538"/>
                </a:lnTo>
                <a:lnTo>
                  <a:pt x="1791801" y="1025397"/>
                </a:lnTo>
                <a:lnTo>
                  <a:pt x="1583022" y="9646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BDC9A36-C2CA-4BC6-9B3B-8D6EC1881C5D}"/>
              </a:ext>
            </a:extLst>
          </p:cNvPr>
          <p:cNvSpPr/>
          <p:nvPr/>
        </p:nvSpPr>
        <p:spPr>
          <a:xfrm>
            <a:off x="4408488" y="3338513"/>
            <a:ext cx="1617662" cy="458787"/>
          </a:xfrm>
          <a:custGeom>
            <a:avLst/>
            <a:gdLst>
              <a:gd name="connsiteX0" fmla="*/ 664206 w 1617327"/>
              <a:gd name="connsiteY0" fmla="*/ 357421 h 458690"/>
              <a:gd name="connsiteX1" fmla="*/ 315722 w 1617327"/>
              <a:gd name="connsiteY1" fmla="*/ 419969 h 458690"/>
              <a:gd name="connsiteX2" fmla="*/ 95312 w 1617327"/>
              <a:gd name="connsiteY2" fmla="*/ 458690 h 458690"/>
              <a:gd name="connsiteX3" fmla="*/ 0 w 1617327"/>
              <a:gd name="connsiteY3" fmla="*/ 277001 h 458690"/>
              <a:gd name="connsiteX4" fmla="*/ 169775 w 1617327"/>
              <a:gd name="connsiteY4" fmla="*/ 268065 h 458690"/>
              <a:gd name="connsiteX5" fmla="*/ 384227 w 1617327"/>
              <a:gd name="connsiteY5" fmla="*/ 232323 h 458690"/>
              <a:gd name="connsiteX6" fmla="*/ 661228 w 1617327"/>
              <a:gd name="connsiteY6" fmla="*/ 175732 h 458690"/>
              <a:gd name="connsiteX7" fmla="*/ 929293 w 1617327"/>
              <a:gd name="connsiteY7" fmla="*/ 116162 h 458690"/>
              <a:gd name="connsiteX8" fmla="*/ 1140767 w 1617327"/>
              <a:gd name="connsiteY8" fmla="*/ 71484 h 458690"/>
              <a:gd name="connsiteX9" fmla="*/ 1173530 w 1617327"/>
              <a:gd name="connsiteY9" fmla="*/ 53613 h 458690"/>
              <a:gd name="connsiteX10" fmla="*/ 1233100 w 1617327"/>
              <a:gd name="connsiteY10" fmla="*/ 26807 h 458690"/>
              <a:gd name="connsiteX11" fmla="*/ 1301606 w 1617327"/>
              <a:gd name="connsiteY11" fmla="*/ 2979 h 458690"/>
              <a:gd name="connsiteX12" fmla="*/ 1322455 w 1617327"/>
              <a:gd name="connsiteY12" fmla="*/ 0 h 458690"/>
              <a:gd name="connsiteX13" fmla="*/ 1387982 w 1617327"/>
              <a:gd name="connsiteY13" fmla="*/ 29785 h 458690"/>
              <a:gd name="connsiteX14" fmla="*/ 1498187 w 1617327"/>
              <a:gd name="connsiteY14" fmla="*/ 83398 h 458690"/>
              <a:gd name="connsiteX15" fmla="*/ 1551800 w 1617327"/>
              <a:gd name="connsiteY15" fmla="*/ 116162 h 458690"/>
              <a:gd name="connsiteX16" fmla="*/ 1596477 w 1617327"/>
              <a:gd name="connsiteY16" fmla="*/ 163818 h 458690"/>
              <a:gd name="connsiteX17" fmla="*/ 1614348 w 1617327"/>
              <a:gd name="connsiteY17" fmla="*/ 187646 h 458690"/>
              <a:gd name="connsiteX18" fmla="*/ 1617327 w 1617327"/>
              <a:gd name="connsiteY18" fmla="*/ 208495 h 458690"/>
              <a:gd name="connsiteX19" fmla="*/ 1605413 w 1617327"/>
              <a:gd name="connsiteY19" fmla="*/ 250194 h 458690"/>
              <a:gd name="connsiteX20" fmla="*/ 1563714 w 1617327"/>
              <a:gd name="connsiteY20" fmla="*/ 318700 h 458690"/>
              <a:gd name="connsiteX21" fmla="*/ 1259907 w 1617327"/>
              <a:gd name="connsiteY21" fmla="*/ 288915 h 458690"/>
              <a:gd name="connsiteX22" fmla="*/ 1221186 w 1617327"/>
              <a:gd name="connsiteY22" fmla="*/ 277001 h 458690"/>
              <a:gd name="connsiteX23" fmla="*/ 1167573 w 1617327"/>
              <a:gd name="connsiteY23" fmla="*/ 271044 h 458690"/>
              <a:gd name="connsiteX24" fmla="*/ 1051411 w 1617327"/>
              <a:gd name="connsiteY24" fmla="*/ 288915 h 458690"/>
              <a:gd name="connsiteX25" fmla="*/ 664206 w 1617327"/>
              <a:gd name="connsiteY25" fmla="*/ 357421 h 45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17327" h="458690">
                <a:moveTo>
                  <a:pt x="664206" y="357421"/>
                </a:moveTo>
                <a:lnTo>
                  <a:pt x="315722" y="419969"/>
                </a:lnTo>
                <a:lnTo>
                  <a:pt x="95312" y="458690"/>
                </a:lnTo>
                <a:lnTo>
                  <a:pt x="0" y="277001"/>
                </a:lnTo>
                <a:lnTo>
                  <a:pt x="169775" y="268065"/>
                </a:lnTo>
                <a:lnTo>
                  <a:pt x="384227" y="232323"/>
                </a:lnTo>
                <a:lnTo>
                  <a:pt x="661228" y="175732"/>
                </a:lnTo>
                <a:lnTo>
                  <a:pt x="929293" y="116162"/>
                </a:lnTo>
                <a:lnTo>
                  <a:pt x="1140767" y="71484"/>
                </a:lnTo>
                <a:lnTo>
                  <a:pt x="1173530" y="53613"/>
                </a:lnTo>
                <a:lnTo>
                  <a:pt x="1233100" y="26807"/>
                </a:lnTo>
                <a:lnTo>
                  <a:pt x="1301606" y="2979"/>
                </a:lnTo>
                <a:lnTo>
                  <a:pt x="1322455" y="0"/>
                </a:lnTo>
                <a:lnTo>
                  <a:pt x="1387982" y="29785"/>
                </a:lnTo>
                <a:lnTo>
                  <a:pt x="1498187" y="83398"/>
                </a:lnTo>
                <a:lnTo>
                  <a:pt x="1551800" y="116162"/>
                </a:lnTo>
                <a:lnTo>
                  <a:pt x="1596477" y="163818"/>
                </a:lnTo>
                <a:lnTo>
                  <a:pt x="1614348" y="187646"/>
                </a:lnTo>
                <a:lnTo>
                  <a:pt x="1617327" y="208495"/>
                </a:lnTo>
                <a:lnTo>
                  <a:pt x="1605413" y="250194"/>
                </a:lnTo>
                <a:lnTo>
                  <a:pt x="1563714" y="318700"/>
                </a:lnTo>
                <a:lnTo>
                  <a:pt x="1259907" y="288915"/>
                </a:lnTo>
                <a:lnTo>
                  <a:pt x="1221186" y="277001"/>
                </a:lnTo>
                <a:lnTo>
                  <a:pt x="1167573" y="271044"/>
                </a:lnTo>
                <a:lnTo>
                  <a:pt x="1051411" y="288915"/>
                </a:lnTo>
                <a:lnTo>
                  <a:pt x="664206" y="35742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CFADC33-468E-4831-AE35-F9113EF54170}"/>
              </a:ext>
            </a:extLst>
          </p:cNvPr>
          <p:cNvSpPr/>
          <p:nvPr/>
        </p:nvSpPr>
        <p:spPr>
          <a:xfrm>
            <a:off x="5326063" y="3541713"/>
            <a:ext cx="649287" cy="1387475"/>
          </a:xfrm>
          <a:custGeom>
            <a:avLst/>
            <a:gdLst>
              <a:gd name="connsiteX0" fmla="*/ 262108 w 649313"/>
              <a:gd name="connsiteY0" fmla="*/ 637400 h 1387982"/>
              <a:gd name="connsiteX1" fmla="*/ 285936 w 649313"/>
              <a:gd name="connsiteY1" fmla="*/ 530174 h 1387982"/>
              <a:gd name="connsiteX2" fmla="*/ 303807 w 649313"/>
              <a:gd name="connsiteY2" fmla="*/ 428905 h 1387982"/>
              <a:gd name="connsiteX3" fmla="*/ 321678 w 649313"/>
              <a:gd name="connsiteY3" fmla="*/ 345507 h 1387982"/>
              <a:gd name="connsiteX4" fmla="*/ 330614 w 649313"/>
              <a:gd name="connsiteY4" fmla="*/ 256152 h 1387982"/>
              <a:gd name="connsiteX5" fmla="*/ 336571 w 649313"/>
              <a:gd name="connsiteY5" fmla="*/ 202539 h 1387982"/>
              <a:gd name="connsiteX6" fmla="*/ 336571 w 649313"/>
              <a:gd name="connsiteY6" fmla="*/ 160840 h 1387982"/>
              <a:gd name="connsiteX7" fmla="*/ 327635 w 649313"/>
              <a:gd name="connsiteY7" fmla="*/ 107226 h 1387982"/>
              <a:gd name="connsiteX8" fmla="*/ 259130 w 649313"/>
              <a:gd name="connsiteY8" fmla="*/ 0 h 1387982"/>
              <a:gd name="connsiteX9" fmla="*/ 649313 w 649313"/>
              <a:gd name="connsiteY9" fmla="*/ 74463 h 1387982"/>
              <a:gd name="connsiteX10" fmla="*/ 649313 w 649313"/>
              <a:gd name="connsiteY10" fmla="*/ 110205 h 1387982"/>
              <a:gd name="connsiteX11" fmla="*/ 556980 w 649313"/>
              <a:gd name="connsiteY11" fmla="*/ 476561 h 1387982"/>
              <a:gd name="connsiteX12" fmla="*/ 512302 w 649313"/>
              <a:gd name="connsiteY12" fmla="*/ 646335 h 1387982"/>
              <a:gd name="connsiteX13" fmla="*/ 476560 w 649313"/>
              <a:gd name="connsiteY13" fmla="*/ 777389 h 1387982"/>
              <a:gd name="connsiteX14" fmla="*/ 443797 w 649313"/>
              <a:gd name="connsiteY14" fmla="*/ 908443 h 1387982"/>
              <a:gd name="connsiteX15" fmla="*/ 408055 w 649313"/>
              <a:gd name="connsiteY15" fmla="*/ 1012691 h 1387982"/>
              <a:gd name="connsiteX16" fmla="*/ 375291 w 649313"/>
              <a:gd name="connsiteY16" fmla="*/ 1087154 h 1387982"/>
              <a:gd name="connsiteX17" fmla="*/ 324657 w 649313"/>
              <a:gd name="connsiteY17" fmla="*/ 1173530 h 1387982"/>
              <a:gd name="connsiteX18" fmla="*/ 250194 w 649313"/>
              <a:gd name="connsiteY18" fmla="*/ 1268842 h 1387982"/>
              <a:gd name="connsiteX19" fmla="*/ 160839 w 649313"/>
              <a:gd name="connsiteY19" fmla="*/ 1358197 h 1387982"/>
              <a:gd name="connsiteX20" fmla="*/ 128075 w 649313"/>
              <a:gd name="connsiteY20" fmla="*/ 1382025 h 1387982"/>
              <a:gd name="connsiteX21" fmla="*/ 107226 w 649313"/>
              <a:gd name="connsiteY21" fmla="*/ 1387982 h 1387982"/>
              <a:gd name="connsiteX22" fmla="*/ 83398 w 649313"/>
              <a:gd name="connsiteY22" fmla="*/ 1387982 h 1387982"/>
              <a:gd name="connsiteX23" fmla="*/ 59570 w 649313"/>
              <a:gd name="connsiteY23" fmla="*/ 1379047 h 1387982"/>
              <a:gd name="connsiteX24" fmla="*/ 41699 w 649313"/>
              <a:gd name="connsiteY24" fmla="*/ 1355219 h 1387982"/>
              <a:gd name="connsiteX25" fmla="*/ 23828 w 649313"/>
              <a:gd name="connsiteY25" fmla="*/ 1310541 h 1387982"/>
              <a:gd name="connsiteX26" fmla="*/ 0 w 649313"/>
              <a:gd name="connsiteY26" fmla="*/ 1259907 h 1387982"/>
              <a:gd name="connsiteX27" fmla="*/ 142968 w 649313"/>
              <a:gd name="connsiteY27" fmla="*/ 947164 h 1387982"/>
              <a:gd name="connsiteX28" fmla="*/ 190624 w 649313"/>
              <a:gd name="connsiteY28" fmla="*/ 836959 h 1387982"/>
              <a:gd name="connsiteX29" fmla="*/ 226366 w 649313"/>
              <a:gd name="connsiteY29" fmla="*/ 744626 h 1387982"/>
              <a:gd name="connsiteX30" fmla="*/ 262108 w 649313"/>
              <a:gd name="connsiteY30" fmla="*/ 637400 h 1387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49313" h="1387982">
                <a:moveTo>
                  <a:pt x="262108" y="637400"/>
                </a:moveTo>
                <a:lnTo>
                  <a:pt x="285936" y="530174"/>
                </a:lnTo>
                <a:lnTo>
                  <a:pt x="303807" y="428905"/>
                </a:lnTo>
                <a:lnTo>
                  <a:pt x="321678" y="345507"/>
                </a:lnTo>
                <a:lnTo>
                  <a:pt x="330614" y="256152"/>
                </a:lnTo>
                <a:lnTo>
                  <a:pt x="336571" y="202539"/>
                </a:lnTo>
                <a:lnTo>
                  <a:pt x="336571" y="160840"/>
                </a:lnTo>
                <a:lnTo>
                  <a:pt x="327635" y="107226"/>
                </a:lnTo>
                <a:lnTo>
                  <a:pt x="259130" y="0"/>
                </a:lnTo>
                <a:lnTo>
                  <a:pt x="649313" y="74463"/>
                </a:lnTo>
                <a:lnTo>
                  <a:pt x="649313" y="110205"/>
                </a:lnTo>
                <a:lnTo>
                  <a:pt x="556980" y="476561"/>
                </a:lnTo>
                <a:lnTo>
                  <a:pt x="512302" y="646335"/>
                </a:lnTo>
                <a:lnTo>
                  <a:pt x="476560" y="777389"/>
                </a:lnTo>
                <a:lnTo>
                  <a:pt x="443797" y="908443"/>
                </a:lnTo>
                <a:lnTo>
                  <a:pt x="408055" y="1012691"/>
                </a:lnTo>
                <a:lnTo>
                  <a:pt x="375291" y="1087154"/>
                </a:lnTo>
                <a:lnTo>
                  <a:pt x="324657" y="1173530"/>
                </a:lnTo>
                <a:lnTo>
                  <a:pt x="250194" y="1268842"/>
                </a:lnTo>
                <a:lnTo>
                  <a:pt x="160839" y="1358197"/>
                </a:lnTo>
                <a:lnTo>
                  <a:pt x="128075" y="1382025"/>
                </a:lnTo>
                <a:lnTo>
                  <a:pt x="107226" y="1387982"/>
                </a:lnTo>
                <a:lnTo>
                  <a:pt x="83398" y="1387982"/>
                </a:lnTo>
                <a:lnTo>
                  <a:pt x="59570" y="1379047"/>
                </a:lnTo>
                <a:lnTo>
                  <a:pt x="41699" y="1355219"/>
                </a:lnTo>
                <a:lnTo>
                  <a:pt x="23828" y="1310541"/>
                </a:lnTo>
                <a:lnTo>
                  <a:pt x="0" y="1259907"/>
                </a:lnTo>
                <a:lnTo>
                  <a:pt x="142968" y="947164"/>
                </a:lnTo>
                <a:lnTo>
                  <a:pt x="190624" y="836959"/>
                </a:lnTo>
                <a:lnTo>
                  <a:pt x="226366" y="744626"/>
                </a:lnTo>
                <a:lnTo>
                  <a:pt x="262108" y="637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C6B1698-C815-4243-B70B-80B0C04713D5}"/>
              </a:ext>
            </a:extLst>
          </p:cNvPr>
          <p:cNvSpPr/>
          <p:nvPr/>
        </p:nvSpPr>
        <p:spPr>
          <a:xfrm>
            <a:off x="4918075" y="4411663"/>
            <a:ext cx="585788" cy="407987"/>
          </a:xfrm>
          <a:custGeom>
            <a:avLst/>
            <a:gdLst>
              <a:gd name="connsiteX0" fmla="*/ 205517 w 586765"/>
              <a:gd name="connsiteY0" fmla="*/ 53613 h 408055"/>
              <a:gd name="connsiteX1" fmla="*/ 366356 w 586765"/>
              <a:gd name="connsiteY1" fmla="*/ 107226 h 408055"/>
              <a:gd name="connsiteX2" fmla="*/ 408055 w 586765"/>
              <a:gd name="connsiteY2" fmla="*/ 119140 h 408055"/>
              <a:gd name="connsiteX3" fmla="*/ 443797 w 586765"/>
              <a:gd name="connsiteY3" fmla="*/ 125097 h 408055"/>
              <a:gd name="connsiteX4" fmla="*/ 476560 w 586765"/>
              <a:gd name="connsiteY4" fmla="*/ 122118 h 408055"/>
              <a:gd name="connsiteX5" fmla="*/ 506345 w 586765"/>
              <a:gd name="connsiteY5" fmla="*/ 113183 h 408055"/>
              <a:gd name="connsiteX6" fmla="*/ 586765 w 586765"/>
              <a:gd name="connsiteY6" fmla="*/ 77441 h 408055"/>
              <a:gd name="connsiteX7" fmla="*/ 440818 w 586765"/>
              <a:gd name="connsiteY7" fmla="*/ 408055 h 408055"/>
              <a:gd name="connsiteX8" fmla="*/ 411033 w 586765"/>
              <a:gd name="connsiteY8" fmla="*/ 402098 h 408055"/>
              <a:gd name="connsiteX9" fmla="*/ 399119 w 586765"/>
              <a:gd name="connsiteY9" fmla="*/ 372313 h 408055"/>
              <a:gd name="connsiteX10" fmla="*/ 357420 w 586765"/>
              <a:gd name="connsiteY10" fmla="*/ 312743 h 408055"/>
              <a:gd name="connsiteX11" fmla="*/ 315721 w 586765"/>
              <a:gd name="connsiteY11" fmla="*/ 262108 h 408055"/>
              <a:gd name="connsiteX12" fmla="*/ 268065 w 586765"/>
              <a:gd name="connsiteY12" fmla="*/ 214452 h 408055"/>
              <a:gd name="connsiteX13" fmla="*/ 211474 w 586765"/>
              <a:gd name="connsiteY13" fmla="*/ 169775 h 408055"/>
              <a:gd name="connsiteX14" fmla="*/ 151904 w 586765"/>
              <a:gd name="connsiteY14" fmla="*/ 131054 h 408055"/>
              <a:gd name="connsiteX15" fmla="*/ 107226 w 586765"/>
              <a:gd name="connsiteY15" fmla="*/ 104247 h 408055"/>
              <a:gd name="connsiteX16" fmla="*/ 47656 w 586765"/>
              <a:gd name="connsiteY16" fmla="*/ 77441 h 408055"/>
              <a:gd name="connsiteX17" fmla="*/ 26807 w 586765"/>
              <a:gd name="connsiteY17" fmla="*/ 71484 h 408055"/>
              <a:gd name="connsiteX18" fmla="*/ 17871 w 586765"/>
              <a:gd name="connsiteY18" fmla="*/ 62548 h 408055"/>
              <a:gd name="connsiteX19" fmla="*/ 5957 w 586765"/>
              <a:gd name="connsiteY19" fmla="*/ 53613 h 408055"/>
              <a:gd name="connsiteX20" fmla="*/ 0 w 586765"/>
              <a:gd name="connsiteY20" fmla="*/ 35742 h 408055"/>
              <a:gd name="connsiteX21" fmla="*/ 0 w 586765"/>
              <a:gd name="connsiteY21" fmla="*/ 17871 h 408055"/>
              <a:gd name="connsiteX22" fmla="*/ 5957 w 586765"/>
              <a:gd name="connsiteY22" fmla="*/ 5957 h 408055"/>
              <a:gd name="connsiteX23" fmla="*/ 35742 w 586765"/>
              <a:gd name="connsiteY23" fmla="*/ 0 h 408055"/>
              <a:gd name="connsiteX24" fmla="*/ 68506 w 586765"/>
              <a:gd name="connsiteY24" fmla="*/ 5957 h 408055"/>
              <a:gd name="connsiteX25" fmla="*/ 205517 w 586765"/>
              <a:gd name="connsiteY25" fmla="*/ 53613 h 408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86765" h="408055">
                <a:moveTo>
                  <a:pt x="205517" y="53613"/>
                </a:moveTo>
                <a:lnTo>
                  <a:pt x="366356" y="107226"/>
                </a:lnTo>
                <a:lnTo>
                  <a:pt x="408055" y="119140"/>
                </a:lnTo>
                <a:lnTo>
                  <a:pt x="443797" y="125097"/>
                </a:lnTo>
                <a:lnTo>
                  <a:pt x="476560" y="122118"/>
                </a:lnTo>
                <a:lnTo>
                  <a:pt x="506345" y="113183"/>
                </a:lnTo>
                <a:lnTo>
                  <a:pt x="586765" y="77441"/>
                </a:lnTo>
                <a:lnTo>
                  <a:pt x="440818" y="408055"/>
                </a:lnTo>
                <a:lnTo>
                  <a:pt x="411033" y="402098"/>
                </a:lnTo>
                <a:lnTo>
                  <a:pt x="399119" y="372313"/>
                </a:lnTo>
                <a:lnTo>
                  <a:pt x="357420" y="312743"/>
                </a:lnTo>
                <a:lnTo>
                  <a:pt x="315721" y="262108"/>
                </a:lnTo>
                <a:lnTo>
                  <a:pt x="268065" y="214452"/>
                </a:lnTo>
                <a:lnTo>
                  <a:pt x="211474" y="169775"/>
                </a:lnTo>
                <a:lnTo>
                  <a:pt x="151904" y="131054"/>
                </a:lnTo>
                <a:lnTo>
                  <a:pt x="107226" y="104247"/>
                </a:lnTo>
                <a:lnTo>
                  <a:pt x="47656" y="77441"/>
                </a:lnTo>
                <a:lnTo>
                  <a:pt x="26807" y="71484"/>
                </a:lnTo>
                <a:lnTo>
                  <a:pt x="17871" y="62548"/>
                </a:lnTo>
                <a:lnTo>
                  <a:pt x="5957" y="53613"/>
                </a:lnTo>
                <a:lnTo>
                  <a:pt x="0" y="35742"/>
                </a:lnTo>
                <a:lnTo>
                  <a:pt x="0" y="17871"/>
                </a:lnTo>
                <a:lnTo>
                  <a:pt x="5957" y="5957"/>
                </a:lnTo>
                <a:lnTo>
                  <a:pt x="35742" y="0"/>
                </a:lnTo>
                <a:lnTo>
                  <a:pt x="68506" y="5957"/>
                </a:lnTo>
                <a:lnTo>
                  <a:pt x="205517" y="53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159DC67-B49A-4D36-B694-8B89390CD5B4}"/>
              </a:ext>
            </a:extLst>
          </p:cNvPr>
          <p:cNvSpPr/>
          <p:nvPr/>
        </p:nvSpPr>
        <p:spPr>
          <a:xfrm>
            <a:off x="4179888" y="3521075"/>
            <a:ext cx="2841625" cy="2278063"/>
          </a:xfrm>
          <a:custGeom>
            <a:avLst/>
            <a:gdLst>
              <a:gd name="connsiteX0" fmla="*/ 133350 w 2842260"/>
              <a:gd name="connsiteY0" fmla="*/ 815340 h 2278380"/>
              <a:gd name="connsiteX1" fmla="*/ 140970 w 2842260"/>
              <a:gd name="connsiteY1" fmla="*/ 438150 h 2278380"/>
              <a:gd name="connsiteX2" fmla="*/ 140970 w 2842260"/>
              <a:gd name="connsiteY2" fmla="*/ 297180 h 2278380"/>
              <a:gd name="connsiteX3" fmla="*/ 129540 w 2842260"/>
              <a:gd name="connsiteY3" fmla="*/ 236220 h 2278380"/>
              <a:gd name="connsiteX4" fmla="*/ 99060 w 2842260"/>
              <a:gd name="connsiteY4" fmla="*/ 160020 h 2278380"/>
              <a:gd name="connsiteX5" fmla="*/ 49530 w 2842260"/>
              <a:gd name="connsiteY5" fmla="*/ 95250 h 2278380"/>
              <a:gd name="connsiteX6" fmla="*/ 15240 w 2842260"/>
              <a:gd name="connsiteY6" fmla="*/ 57150 h 2278380"/>
              <a:gd name="connsiteX7" fmla="*/ 0 w 2842260"/>
              <a:gd name="connsiteY7" fmla="*/ 30480 h 2278380"/>
              <a:gd name="connsiteX8" fmla="*/ 3810 w 2842260"/>
              <a:gd name="connsiteY8" fmla="*/ 11430 h 2278380"/>
              <a:gd name="connsiteX9" fmla="*/ 26670 w 2842260"/>
              <a:gd name="connsiteY9" fmla="*/ 0 h 2278380"/>
              <a:gd name="connsiteX10" fmla="*/ 57150 w 2842260"/>
              <a:gd name="connsiteY10" fmla="*/ 0 h 2278380"/>
              <a:gd name="connsiteX11" fmla="*/ 160020 w 2842260"/>
              <a:gd name="connsiteY11" fmla="*/ 11430 h 2278380"/>
              <a:gd name="connsiteX12" fmla="*/ 201930 w 2842260"/>
              <a:gd name="connsiteY12" fmla="*/ 26670 h 2278380"/>
              <a:gd name="connsiteX13" fmla="*/ 354330 w 2842260"/>
              <a:gd name="connsiteY13" fmla="*/ 106680 h 2278380"/>
              <a:gd name="connsiteX14" fmla="*/ 392430 w 2842260"/>
              <a:gd name="connsiteY14" fmla="*/ 247650 h 2278380"/>
              <a:gd name="connsiteX15" fmla="*/ 373380 w 2842260"/>
              <a:gd name="connsiteY15" fmla="*/ 426720 h 2278380"/>
              <a:gd name="connsiteX16" fmla="*/ 354330 w 2842260"/>
              <a:gd name="connsiteY16" fmla="*/ 697230 h 2278380"/>
              <a:gd name="connsiteX17" fmla="*/ 339090 w 2842260"/>
              <a:gd name="connsiteY17" fmla="*/ 902970 h 2278380"/>
              <a:gd name="connsiteX18" fmla="*/ 331470 w 2842260"/>
              <a:gd name="connsiteY18" fmla="*/ 1062990 h 2278380"/>
              <a:gd name="connsiteX19" fmla="*/ 327660 w 2842260"/>
              <a:gd name="connsiteY19" fmla="*/ 1257300 h 2278380"/>
              <a:gd name="connsiteX20" fmla="*/ 320040 w 2842260"/>
              <a:gd name="connsiteY20" fmla="*/ 1394460 h 2278380"/>
              <a:gd name="connsiteX21" fmla="*/ 320040 w 2842260"/>
              <a:gd name="connsiteY21" fmla="*/ 1600200 h 2278380"/>
              <a:gd name="connsiteX22" fmla="*/ 323850 w 2842260"/>
              <a:gd name="connsiteY22" fmla="*/ 1672590 h 2278380"/>
              <a:gd name="connsiteX23" fmla="*/ 331470 w 2842260"/>
              <a:gd name="connsiteY23" fmla="*/ 1725930 h 2278380"/>
              <a:gd name="connsiteX24" fmla="*/ 346710 w 2842260"/>
              <a:gd name="connsiteY24" fmla="*/ 1790700 h 2278380"/>
              <a:gd name="connsiteX25" fmla="*/ 381000 w 2842260"/>
              <a:gd name="connsiteY25" fmla="*/ 1855470 h 2278380"/>
              <a:gd name="connsiteX26" fmla="*/ 407670 w 2842260"/>
              <a:gd name="connsiteY26" fmla="*/ 1897380 h 2278380"/>
              <a:gd name="connsiteX27" fmla="*/ 445770 w 2842260"/>
              <a:gd name="connsiteY27" fmla="*/ 1935480 h 2278380"/>
              <a:gd name="connsiteX28" fmla="*/ 502920 w 2842260"/>
              <a:gd name="connsiteY28" fmla="*/ 1973580 h 2278380"/>
              <a:gd name="connsiteX29" fmla="*/ 571500 w 2842260"/>
              <a:gd name="connsiteY29" fmla="*/ 1992630 h 2278380"/>
              <a:gd name="connsiteX30" fmla="*/ 704850 w 2842260"/>
              <a:gd name="connsiteY30" fmla="*/ 2019300 h 2278380"/>
              <a:gd name="connsiteX31" fmla="*/ 853440 w 2842260"/>
              <a:gd name="connsiteY31" fmla="*/ 2038350 h 2278380"/>
              <a:gd name="connsiteX32" fmla="*/ 1074420 w 2842260"/>
              <a:gd name="connsiteY32" fmla="*/ 2049780 h 2278380"/>
              <a:gd name="connsiteX33" fmla="*/ 1360170 w 2842260"/>
              <a:gd name="connsiteY33" fmla="*/ 2053590 h 2278380"/>
              <a:gd name="connsiteX34" fmla="*/ 1714500 w 2842260"/>
              <a:gd name="connsiteY34" fmla="*/ 2045970 h 2278380"/>
              <a:gd name="connsiteX35" fmla="*/ 1946910 w 2842260"/>
              <a:gd name="connsiteY35" fmla="*/ 2023110 h 2278380"/>
              <a:gd name="connsiteX36" fmla="*/ 2087880 w 2842260"/>
              <a:gd name="connsiteY36" fmla="*/ 2004060 h 2278380"/>
              <a:gd name="connsiteX37" fmla="*/ 2225040 w 2842260"/>
              <a:gd name="connsiteY37" fmla="*/ 1969770 h 2278380"/>
              <a:gd name="connsiteX38" fmla="*/ 2312670 w 2842260"/>
              <a:gd name="connsiteY38" fmla="*/ 1927860 h 2278380"/>
              <a:gd name="connsiteX39" fmla="*/ 2727960 w 2842260"/>
              <a:gd name="connsiteY39" fmla="*/ 1916430 h 2278380"/>
              <a:gd name="connsiteX40" fmla="*/ 2785110 w 2842260"/>
              <a:gd name="connsiteY40" fmla="*/ 1965960 h 2278380"/>
              <a:gd name="connsiteX41" fmla="*/ 2823210 w 2842260"/>
              <a:gd name="connsiteY41" fmla="*/ 2007870 h 2278380"/>
              <a:gd name="connsiteX42" fmla="*/ 2838450 w 2842260"/>
              <a:gd name="connsiteY42" fmla="*/ 2042160 h 2278380"/>
              <a:gd name="connsiteX43" fmla="*/ 2842260 w 2842260"/>
              <a:gd name="connsiteY43" fmla="*/ 2072640 h 2278380"/>
              <a:gd name="connsiteX44" fmla="*/ 2819400 w 2842260"/>
              <a:gd name="connsiteY44" fmla="*/ 2106930 h 2278380"/>
              <a:gd name="connsiteX45" fmla="*/ 2766060 w 2842260"/>
              <a:gd name="connsiteY45" fmla="*/ 2137410 h 2278380"/>
              <a:gd name="connsiteX46" fmla="*/ 2644140 w 2842260"/>
              <a:gd name="connsiteY46" fmla="*/ 2175510 h 2278380"/>
              <a:gd name="connsiteX47" fmla="*/ 2526030 w 2842260"/>
              <a:gd name="connsiteY47" fmla="*/ 2202180 h 2278380"/>
              <a:gd name="connsiteX48" fmla="*/ 2339340 w 2842260"/>
              <a:gd name="connsiteY48" fmla="*/ 2232660 h 2278380"/>
              <a:gd name="connsiteX49" fmla="*/ 2103120 w 2842260"/>
              <a:gd name="connsiteY49" fmla="*/ 2255520 h 2278380"/>
              <a:gd name="connsiteX50" fmla="*/ 1859280 w 2842260"/>
              <a:gd name="connsiteY50" fmla="*/ 2263140 h 2278380"/>
              <a:gd name="connsiteX51" fmla="*/ 1607820 w 2842260"/>
              <a:gd name="connsiteY51" fmla="*/ 2274570 h 2278380"/>
              <a:gd name="connsiteX52" fmla="*/ 1383030 w 2842260"/>
              <a:gd name="connsiteY52" fmla="*/ 2278380 h 2278380"/>
              <a:gd name="connsiteX53" fmla="*/ 1146810 w 2842260"/>
              <a:gd name="connsiteY53" fmla="*/ 2274570 h 2278380"/>
              <a:gd name="connsiteX54" fmla="*/ 922020 w 2842260"/>
              <a:gd name="connsiteY54" fmla="*/ 2266950 h 2278380"/>
              <a:gd name="connsiteX55" fmla="*/ 792480 w 2842260"/>
              <a:gd name="connsiteY55" fmla="*/ 2255520 h 2278380"/>
              <a:gd name="connsiteX56" fmla="*/ 701040 w 2842260"/>
              <a:gd name="connsiteY56" fmla="*/ 2247900 h 2278380"/>
              <a:gd name="connsiteX57" fmla="*/ 537210 w 2842260"/>
              <a:gd name="connsiteY57" fmla="*/ 2217420 h 2278380"/>
              <a:gd name="connsiteX58" fmla="*/ 445770 w 2842260"/>
              <a:gd name="connsiteY58" fmla="*/ 2194560 h 2278380"/>
              <a:gd name="connsiteX59" fmla="*/ 384810 w 2842260"/>
              <a:gd name="connsiteY59" fmla="*/ 2171700 h 2278380"/>
              <a:gd name="connsiteX60" fmla="*/ 331470 w 2842260"/>
              <a:gd name="connsiteY60" fmla="*/ 2137410 h 2278380"/>
              <a:gd name="connsiteX61" fmla="*/ 281940 w 2842260"/>
              <a:gd name="connsiteY61" fmla="*/ 2099310 h 2278380"/>
              <a:gd name="connsiteX62" fmla="*/ 243840 w 2842260"/>
              <a:gd name="connsiteY62" fmla="*/ 2057400 h 2278380"/>
              <a:gd name="connsiteX63" fmla="*/ 205740 w 2842260"/>
              <a:gd name="connsiteY63" fmla="*/ 1992630 h 2278380"/>
              <a:gd name="connsiteX64" fmla="*/ 171450 w 2842260"/>
              <a:gd name="connsiteY64" fmla="*/ 1905000 h 2278380"/>
              <a:gd name="connsiteX65" fmla="*/ 144780 w 2842260"/>
              <a:gd name="connsiteY65" fmla="*/ 1802130 h 2278380"/>
              <a:gd name="connsiteX66" fmla="*/ 125730 w 2842260"/>
              <a:gd name="connsiteY66" fmla="*/ 1668780 h 2278380"/>
              <a:gd name="connsiteX67" fmla="*/ 118110 w 2842260"/>
              <a:gd name="connsiteY67" fmla="*/ 1539240 h 2278380"/>
              <a:gd name="connsiteX68" fmla="*/ 125730 w 2842260"/>
              <a:gd name="connsiteY68" fmla="*/ 1440180 h 2278380"/>
              <a:gd name="connsiteX69" fmla="*/ 137160 w 2842260"/>
              <a:gd name="connsiteY69" fmla="*/ 1089660 h 2278380"/>
              <a:gd name="connsiteX70" fmla="*/ 133350 w 2842260"/>
              <a:gd name="connsiteY70" fmla="*/ 815340 h 22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42260" h="2278380">
                <a:moveTo>
                  <a:pt x="133350" y="815340"/>
                </a:moveTo>
                <a:lnTo>
                  <a:pt x="140970" y="438150"/>
                </a:lnTo>
                <a:lnTo>
                  <a:pt x="140970" y="297180"/>
                </a:lnTo>
                <a:lnTo>
                  <a:pt x="129540" y="236220"/>
                </a:lnTo>
                <a:lnTo>
                  <a:pt x="99060" y="160020"/>
                </a:lnTo>
                <a:lnTo>
                  <a:pt x="49530" y="95250"/>
                </a:lnTo>
                <a:lnTo>
                  <a:pt x="15240" y="57150"/>
                </a:lnTo>
                <a:lnTo>
                  <a:pt x="0" y="30480"/>
                </a:lnTo>
                <a:lnTo>
                  <a:pt x="3810" y="11430"/>
                </a:lnTo>
                <a:lnTo>
                  <a:pt x="26670" y="0"/>
                </a:lnTo>
                <a:lnTo>
                  <a:pt x="57150" y="0"/>
                </a:lnTo>
                <a:lnTo>
                  <a:pt x="160020" y="11430"/>
                </a:lnTo>
                <a:lnTo>
                  <a:pt x="201930" y="26670"/>
                </a:lnTo>
                <a:lnTo>
                  <a:pt x="354330" y="106680"/>
                </a:lnTo>
                <a:lnTo>
                  <a:pt x="392430" y="247650"/>
                </a:lnTo>
                <a:lnTo>
                  <a:pt x="373380" y="426720"/>
                </a:lnTo>
                <a:lnTo>
                  <a:pt x="354330" y="697230"/>
                </a:lnTo>
                <a:lnTo>
                  <a:pt x="339090" y="902970"/>
                </a:lnTo>
                <a:lnTo>
                  <a:pt x="331470" y="1062990"/>
                </a:lnTo>
                <a:lnTo>
                  <a:pt x="327660" y="1257300"/>
                </a:lnTo>
                <a:lnTo>
                  <a:pt x="320040" y="1394460"/>
                </a:lnTo>
                <a:lnTo>
                  <a:pt x="320040" y="1600200"/>
                </a:lnTo>
                <a:lnTo>
                  <a:pt x="323850" y="1672590"/>
                </a:lnTo>
                <a:lnTo>
                  <a:pt x="331470" y="1725930"/>
                </a:lnTo>
                <a:lnTo>
                  <a:pt x="346710" y="1790700"/>
                </a:lnTo>
                <a:lnTo>
                  <a:pt x="381000" y="1855470"/>
                </a:lnTo>
                <a:lnTo>
                  <a:pt x="407670" y="1897380"/>
                </a:lnTo>
                <a:lnTo>
                  <a:pt x="445770" y="1935480"/>
                </a:lnTo>
                <a:lnTo>
                  <a:pt x="502920" y="1973580"/>
                </a:lnTo>
                <a:lnTo>
                  <a:pt x="571500" y="1992630"/>
                </a:lnTo>
                <a:lnTo>
                  <a:pt x="704850" y="2019300"/>
                </a:lnTo>
                <a:lnTo>
                  <a:pt x="853440" y="2038350"/>
                </a:lnTo>
                <a:lnTo>
                  <a:pt x="1074420" y="2049780"/>
                </a:lnTo>
                <a:lnTo>
                  <a:pt x="1360170" y="2053590"/>
                </a:lnTo>
                <a:lnTo>
                  <a:pt x="1714500" y="2045970"/>
                </a:lnTo>
                <a:lnTo>
                  <a:pt x="1946910" y="2023110"/>
                </a:lnTo>
                <a:lnTo>
                  <a:pt x="2087880" y="2004060"/>
                </a:lnTo>
                <a:lnTo>
                  <a:pt x="2225040" y="1969770"/>
                </a:lnTo>
                <a:lnTo>
                  <a:pt x="2312670" y="1927860"/>
                </a:lnTo>
                <a:lnTo>
                  <a:pt x="2727960" y="1916430"/>
                </a:lnTo>
                <a:lnTo>
                  <a:pt x="2785110" y="1965960"/>
                </a:lnTo>
                <a:lnTo>
                  <a:pt x="2823210" y="2007870"/>
                </a:lnTo>
                <a:lnTo>
                  <a:pt x="2838450" y="2042160"/>
                </a:lnTo>
                <a:lnTo>
                  <a:pt x="2842260" y="2072640"/>
                </a:lnTo>
                <a:lnTo>
                  <a:pt x="2819400" y="2106930"/>
                </a:lnTo>
                <a:lnTo>
                  <a:pt x="2766060" y="2137410"/>
                </a:lnTo>
                <a:lnTo>
                  <a:pt x="2644140" y="2175510"/>
                </a:lnTo>
                <a:lnTo>
                  <a:pt x="2526030" y="2202180"/>
                </a:lnTo>
                <a:lnTo>
                  <a:pt x="2339340" y="2232660"/>
                </a:lnTo>
                <a:lnTo>
                  <a:pt x="2103120" y="2255520"/>
                </a:lnTo>
                <a:lnTo>
                  <a:pt x="1859280" y="2263140"/>
                </a:lnTo>
                <a:lnTo>
                  <a:pt x="1607820" y="2274570"/>
                </a:lnTo>
                <a:lnTo>
                  <a:pt x="1383030" y="2278380"/>
                </a:lnTo>
                <a:lnTo>
                  <a:pt x="1146810" y="2274570"/>
                </a:lnTo>
                <a:lnTo>
                  <a:pt x="922020" y="2266950"/>
                </a:lnTo>
                <a:lnTo>
                  <a:pt x="792480" y="2255520"/>
                </a:lnTo>
                <a:lnTo>
                  <a:pt x="701040" y="2247900"/>
                </a:lnTo>
                <a:lnTo>
                  <a:pt x="537210" y="2217420"/>
                </a:lnTo>
                <a:lnTo>
                  <a:pt x="445770" y="2194560"/>
                </a:lnTo>
                <a:lnTo>
                  <a:pt x="384810" y="2171700"/>
                </a:lnTo>
                <a:lnTo>
                  <a:pt x="331470" y="2137410"/>
                </a:lnTo>
                <a:lnTo>
                  <a:pt x="281940" y="2099310"/>
                </a:lnTo>
                <a:lnTo>
                  <a:pt x="243840" y="2057400"/>
                </a:lnTo>
                <a:lnTo>
                  <a:pt x="205740" y="1992630"/>
                </a:lnTo>
                <a:lnTo>
                  <a:pt x="171450" y="1905000"/>
                </a:lnTo>
                <a:lnTo>
                  <a:pt x="144780" y="1802130"/>
                </a:lnTo>
                <a:lnTo>
                  <a:pt x="125730" y="1668780"/>
                </a:lnTo>
                <a:lnTo>
                  <a:pt x="118110" y="1539240"/>
                </a:lnTo>
                <a:lnTo>
                  <a:pt x="125730" y="1440180"/>
                </a:lnTo>
                <a:lnTo>
                  <a:pt x="137160" y="1089660"/>
                </a:lnTo>
                <a:lnTo>
                  <a:pt x="133350" y="81534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EB18A50-C4B5-45B9-BA7A-C25CDF08D32C}"/>
              </a:ext>
            </a:extLst>
          </p:cNvPr>
          <p:cNvSpPr/>
          <p:nvPr/>
        </p:nvSpPr>
        <p:spPr>
          <a:xfrm>
            <a:off x="6465888" y="4672013"/>
            <a:ext cx="473075" cy="819150"/>
          </a:xfrm>
          <a:custGeom>
            <a:avLst/>
            <a:gdLst>
              <a:gd name="connsiteX0" fmla="*/ 357187 w 473869"/>
              <a:gd name="connsiteY0" fmla="*/ 328612 h 819150"/>
              <a:gd name="connsiteX1" fmla="*/ 371475 w 473869"/>
              <a:gd name="connsiteY1" fmla="*/ 511968 h 819150"/>
              <a:gd name="connsiteX2" fmla="*/ 376237 w 473869"/>
              <a:gd name="connsiteY2" fmla="*/ 583406 h 819150"/>
              <a:gd name="connsiteX3" fmla="*/ 385762 w 473869"/>
              <a:gd name="connsiteY3" fmla="*/ 640556 h 819150"/>
              <a:gd name="connsiteX4" fmla="*/ 404812 w 473869"/>
              <a:gd name="connsiteY4" fmla="*/ 697706 h 819150"/>
              <a:gd name="connsiteX5" fmla="*/ 428625 w 473869"/>
              <a:gd name="connsiteY5" fmla="*/ 745331 h 819150"/>
              <a:gd name="connsiteX6" fmla="*/ 473869 w 473869"/>
              <a:gd name="connsiteY6" fmla="*/ 807243 h 819150"/>
              <a:gd name="connsiteX7" fmla="*/ 0 w 473869"/>
              <a:gd name="connsiteY7" fmla="*/ 819150 h 819150"/>
              <a:gd name="connsiteX8" fmla="*/ 28575 w 473869"/>
              <a:gd name="connsiteY8" fmla="*/ 773906 h 819150"/>
              <a:gd name="connsiteX9" fmla="*/ 59531 w 473869"/>
              <a:gd name="connsiteY9" fmla="*/ 752475 h 819150"/>
              <a:gd name="connsiteX10" fmla="*/ 90487 w 473869"/>
              <a:gd name="connsiteY10" fmla="*/ 726281 h 819150"/>
              <a:gd name="connsiteX11" fmla="*/ 111919 w 473869"/>
              <a:gd name="connsiteY11" fmla="*/ 697706 h 819150"/>
              <a:gd name="connsiteX12" fmla="*/ 135731 w 473869"/>
              <a:gd name="connsiteY12" fmla="*/ 650081 h 819150"/>
              <a:gd name="connsiteX13" fmla="*/ 164306 w 473869"/>
              <a:gd name="connsiteY13" fmla="*/ 590550 h 819150"/>
              <a:gd name="connsiteX14" fmla="*/ 192881 w 473869"/>
              <a:gd name="connsiteY14" fmla="*/ 502443 h 819150"/>
              <a:gd name="connsiteX15" fmla="*/ 219075 w 473869"/>
              <a:gd name="connsiteY15" fmla="*/ 378618 h 819150"/>
              <a:gd name="connsiteX16" fmla="*/ 242887 w 473869"/>
              <a:gd name="connsiteY16" fmla="*/ 216693 h 819150"/>
              <a:gd name="connsiteX17" fmla="*/ 257175 w 473869"/>
              <a:gd name="connsiteY17" fmla="*/ 92868 h 819150"/>
              <a:gd name="connsiteX18" fmla="*/ 264319 w 473869"/>
              <a:gd name="connsiteY18" fmla="*/ 38100 h 819150"/>
              <a:gd name="connsiteX19" fmla="*/ 266700 w 473869"/>
              <a:gd name="connsiteY19" fmla="*/ 23812 h 819150"/>
              <a:gd name="connsiteX20" fmla="*/ 280987 w 473869"/>
              <a:gd name="connsiteY20" fmla="*/ 9525 h 819150"/>
              <a:gd name="connsiteX21" fmla="*/ 307181 w 473869"/>
              <a:gd name="connsiteY21" fmla="*/ 0 h 819150"/>
              <a:gd name="connsiteX22" fmla="*/ 338137 w 473869"/>
              <a:gd name="connsiteY22" fmla="*/ 7143 h 819150"/>
              <a:gd name="connsiteX23" fmla="*/ 354806 w 473869"/>
              <a:gd name="connsiteY23" fmla="*/ 23812 h 819150"/>
              <a:gd name="connsiteX24" fmla="*/ 359569 w 473869"/>
              <a:gd name="connsiteY24" fmla="*/ 50006 h 819150"/>
              <a:gd name="connsiteX25" fmla="*/ 357187 w 473869"/>
              <a:gd name="connsiteY25" fmla="*/ 328612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3869" h="819150">
                <a:moveTo>
                  <a:pt x="357187" y="328612"/>
                </a:moveTo>
                <a:lnTo>
                  <a:pt x="371475" y="511968"/>
                </a:lnTo>
                <a:lnTo>
                  <a:pt x="376237" y="583406"/>
                </a:lnTo>
                <a:lnTo>
                  <a:pt x="385762" y="640556"/>
                </a:lnTo>
                <a:lnTo>
                  <a:pt x="404812" y="697706"/>
                </a:lnTo>
                <a:lnTo>
                  <a:pt x="428625" y="745331"/>
                </a:lnTo>
                <a:lnTo>
                  <a:pt x="473869" y="807243"/>
                </a:lnTo>
                <a:lnTo>
                  <a:pt x="0" y="819150"/>
                </a:lnTo>
                <a:lnTo>
                  <a:pt x="28575" y="773906"/>
                </a:lnTo>
                <a:lnTo>
                  <a:pt x="59531" y="752475"/>
                </a:lnTo>
                <a:lnTo>
                  <a:pt x="90487" y="726281"/>
                </a:lnTo>
                <a:lnTo>
                  <a:pt x="111919" y="697706"/>
                </a:lnTo>
                <a:lnTo>
                  <a:pt x="135731" y="650081"/>
                </a:lnTo>
                <a:lnTo>
                  <a:pt x="164306" y="590550"/>
                </a:lnTo>
                <a:lnTo>
                  <a:pt x="192881" y="502443"/>
                </a:lnTo>
                <a:lnTo>
                  <a:pt x="219075" y="378618"/>
                </a:lnTo>
                <a:lnTo>
                  <a:pt x="242887" y="216693"/>
                </a:lnTo>
                <a:lnTo>
                  <a:pt x="257175" y="92868"/>
                </a:lnTo>
                <a:lnTo>
                  <a:pt x="264319" y="38100"/>
                </a:lnTo>
                <a:lnTo>
                  <a:pt x="266700" y="23812"/>
                </a:lnTo>
                <a:lnTo>
                  <a:pt x="280987" y="9525"/>
                </a:lnTo>
                <a:lnTo>
                  <a:pt x="307181" y="0"/>
                </a:lnTo>
                <a:lnTo>
                  <a:pt x="338137" y="7143"/>
                </a:lnTo>
                <a:lnTo>
                  <a:pt x="354806" y="23812"/>
                </a:lnTo>
                <a:lnTo>
                  <a:pt x="359569" y="50006"/>
                </a:lnTo>
                <a:lnTo>
                  <a:pt x="357187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1650ED-2658-4565-9E79-D2CC6D6C67F8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66838"/>
            <a:ext cx="4344988" cy="4413250"/>
            <a:chOff x="2828925" y="1538288"/>
            <a:chExt cx="4344988" cy="44132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E2AF64CE-6221-40E4-BA39-D29DC930D8CE}"/>
                </a:ext>
              </a:extLst>
            </p:cNvPr>
            <p:cNvSpPr/>
            <p:nvPr/>
          </p:nvSpPr>
          <p:spPr>
            <a:xfrm>
              <a:off x="3228975" y="1538288"/>
              <a:ext cx="1647825" cy="1482725"/>
            </a:xfrm>
            <a:custGeom>
              <a:avLst/>
              <a:gdLst>
                <a:gd name="connsiteX0" fmla="*/ 1079744 w 1648426"/>
                <a:gd name="connsiteY0" fmla="*/ 781624 h 1483081"/>
                <a:gd name="connsiteX1" fmla="*/ 804171 w 1648426"/>
                <a:gd name="connsiteY1" fmla="*/ 1009597 h 1483081"/>
                <a:gd name="connsiteX2" fmla="*/ 638828 w 1648426"/>
                <a:gd name="connsiteY2" fmla="*/ 1127342 h 1483081"/>
                <a:gd name="connsiteX3" fmla="*/ 478495 w 1648426"/>
                <a:gd name="connsiteY3" fmla="*/ 1232561 h 1483081"/>
                <a:gd name="connsiteX4" fmla="*/ 335698 w 1648426"/>
                <a:gd name="connsiteY4" fmla="*/ 1320243 h 1483081"/>
                <a:gd name="connsiteX5" fmla="*/ 187891 w 1648426"/>
                <a:gd name="connsiteY5" fmla="*/ 1407925 h 1483081"/>
                <a:gd name="connsiteX6" fmla="*/ 82672 w 1648426"/>
                <a:gd name="connsiteY6" fmla="*/ 1468050 h 1483081"/>
                <a:gd name="connsiteX7" fmla="*/ 50104 w 1648426"/>
                <a:gd name="connsiteY7" fmla="*/ 1480576 h 1483081"/>
                <a:gd name="connsiteX8" fmla="*/ 32568 w 1648426"/>
                <a:gd name="connsiteY8" fmla="*/ 1483081 h 1483081"/>
                <a:gd name="connsiteX9" fmla="*/ 12526 w 1648426"/>
                <a:gd name="connsiteY9" fmla="*/ 1478071 h 1483081"/>
                <a:gd name="connsiteX10" fmla="*/ 2506 w 1648426"/>
                <a:gd name="connsiteY10" fmla="*/ 1470555 h 1483081"/>
                <a:gd name="connsiteX11" fmla="*/ 0 w 1648426"/>
                <a:gd name="connsiteY11" fmla="*/ 1450514 h 1483081"/>
                <a:gd name="connsiteX12" fmla="*/ 7516 w 1648426"/>
                <a:gd name="connsiteY12" fmla="*/ 1427967 h 1483081"/>
                <a:gd name="connsiteX13" fmla="*/ 27558 w 1648426"/>
                <a:gd name="connsiteY13" fmla="*/ 1407925 h 1483081"/>
                <a:gd name="connsiteX14" fmla="*/ 117745 w 1648426"/>
                <a:gd name="connsiteY14" fmla="*/ 1342790 h 1483081"/>
                <a:gd name="connsiteX15" fmla="*/ 240500 w 1648426"/>
                <a:gd name="connsiteY15" fmla="*/ 1245087 h 1483081"/>
                <a:gd name="connsiteX16" fmla="*/ 405844 w 1648426"/>
                <a:gd name="connsiteY16" fmla="*/ 1104795 h 1483081"/>
                <a:gd name="connsiteX17" fmla="*/ 536114 w 1648426"/>
                <a:gd name="connsiteY17" fmla="*/ 992061 h 1483081"/>
                <a:gd name="connsiteX18" fmla="*/ 708973 w 1648426"/>
                <a:gd name="connsiteY18" fmla="*/ 831728 h 1483081"/>
                <a:gd name="connsiteX19" fmla="*/ 809182 w 1648426"/>
                <a:gd name="connsiteY19" fmla="*/ 731520 h 1483081"/>
                <a:gd name="connsiteX20" fmla="*/ 944463 w 1648426"/>
                <a:gd name="connsiteY20" fmla="*/ 586218 h 1483081"/>
                <a:gd name="connsiteX21" fmla="*/ 1032145 w 1648426"/>
                <a:gd name="connsiteY21" fmla="*/ 488515 h 1483081"/>
                <a:gd name="connsiteX22" fmla="*/ 1107301 w 1648426"/>
                <a:gd name="connsiteY22" fmla="*/ 393317 h 1483081"/>
                <a:gd name="connsiteX23" fmla="*/ 1197489 w 1648426"/>
                <a:gd name="connsiteY23" fmla="*/ 285593 h 1483081"/>
                <a:gd name="connsiteX24" fmla="*/ 1210015 w 1648426"/>
                <a:gd name="connsiteY24" fmla="*/ 265551 h 1483081"/>
                <a:gd name="connsiteX25" fmla="*/ 1222541 w 1648426"/>
                <a:gd name="connsiteY25" fmla="*/ 235489 h 1483081"/>
                <a:gd name="connsiteX26" fmla="*/ 1227551 w 1648426"/>
                <a:gd name="connsiteY26" fmla="*/ 187890 h 1483081"/>
                <a:gd name="connsiteX27" fmla="*/ 1225046 w 1648426"/>
                <a:gd name="connsiteY27" fmla="*/ 155322 h 1483081"/>
                <a:gd name="connsiteX28" fmla="*/ 1215025 w 1648426"/>
                <a:gd name="connsiteY28" fmla="*/ 132776 h 1483081"/>
                <a:gd name="connsiteX29" fmla="*/ 1189973 w 1648426"/>
                <a:gd name="connsiteY29" fmla="*/ 112734 h 1483081"/>
                <a:gd name="connsiteX30" fmla="*/ 1152395 w 1648426"/>
                <a:gd name="connsiteY30" fmla="*/ 97703 h 1483081"/>
                <a:gd name="connsiteX31" fmla="*/ 1129848 w 1648426"/>
                <a:gd name="connsiteY31" fmla="*/ 85177 h 1483081"/>
                <a:gd name="connsiteX32" fmla="*/ 1107301 w 1648426"/>
                <a:gd name="connsiteY32" fmla="*/ 70145 h 1483081"/>
                <a:gd name="connsiteX33" fmla="*/ 1092270 w 1648426"/>
                <a:gd name="connsiteY33" fmla="*/ 47599 h 1483081"/>
                <a:gd name="connsiteX34" fmla="*/ 1097280 w 1648426"/>
                <a:gd name="connsiteY34" fmla="*/ 25052 h 1483081"/>
                <a:gd name="connsiteX35" fmla="*/ 1107301 w 1648426"/>
                <a:gd name="connsiteY35" fmla="*/ 12526 h 1483081"/>
                <a:gd name="connsiteX36" fmla="*/ 1132353 w 1648426"/>
                <a:gd name="connsiteY36" fmla="*/ 2505 h 1483081"/>
                <a:gd name="connsiteX37" fmla="*/ 1182457 w 1648426"/>
                <a:gd name="connsiteY37" fmla="*/ 0 h 1483081"/>
                <a:gd name="connsiteX38" fmla="*/ 1250098 w 1648426"/>
                <a:gd name="connsiteY38" fmla="*/ 7515 h 1483081"/>
                <a:gd name="connsiteX39" fmla="*/ 1305212 w 1648426"/>
                <a:gd name="connsiteY39" fmla="*/ 17536 h 1483081"/>
                <a:gd name="connsiteX40" fmla="*/ 1345296 w 1648426"/>
                <a:gd name="connsiteY40" fmla="*/ 25052 h 1483081"/>
                <a:gd name="connsiteX41" fmla="*/ 1410431 w 1648426"/>
                <a:gd name="connsiteY41" fmla="*/ 47599 h 1483081"/>
                <a:gd name="connsiteX42" fmla="*/ 1473061 w 1648426"/>
                <a:gd name="connsiteY42" fmla="*/ 77661 h 1483081"/>
                <a:gd name="connsiteX43" fmla="*/ 1530681 w 1648426"/>
                <a:gd name="connsiteY43" fmla="*/ 115239 h 1483081"/>
                <a:gd name="connsiteX44" fmla="*/ 1590806 w 1648426"/>
                <a:gd name="connsiteY44" fmla="*/ 160333 h 1483081"/>
                <a:gd name="connsiteX45" fmla="*/ 1618363 w 1648426"/>
                <a:gd name="connsiteY45" fmla="*/ 185385 h 1483081"/>
                <a:gd name="connsiteX46" fmla="*/ 1638405 w 1648426"/>
                <a:gd name="connsiteY46" fmla="*/ 215447 h 1483081"/>
                <a:gd name="connsiteX47" fmla="*/ 1645920 w 1648426"/>
                <a:gd name="connsiteY47" fmla="*/ 232984 h 1483081"/>
                <a:gd name="connsiteX48" fmla="*/ 1648426 w 1648426"/>
                <a:gd name="connsiteY48" fmla="*/ 255531 h 1483081"/>
                <a:gd name="connsiteX49" fmla="*/ 1638405 w 1648426"/>
                <a:gd name="connsiteY49" fmla="*/ 283088 h 1483081"/>
                <a:gd name="connsiteX50" fmla="*/ 1623373 w 1648426"/>
                <a:gd name="connsiteY50" fmla="*/ 305635 h 1483081"/>
                <a:gd name="connsiteX51" fmla="*/ 1598321 w 1648426"/>
                <a:gd name="connsiteY51" fmla="*/ 325676 h 1483081"/>
                <a:gd name="connsiteX52" fmla="*/ 1553228 w 1648426"/>
                <a:gd name="connsiteY52" fmla="*/ 340708 h 1483081"/>
                <a:gd name="connsiteX53" fmla="*/ 1518155 w 1648426"/>
                <a:gd name="connsiteY53" fmla="*/ 353234 h 1483081"/>
                <a:gd name="connsiteX54" fmla="*/ 1488092 w 1648426"/>
                <a:gd name="connsiteY54" fmla="*/ 370770 h 1483081"/>
                <a:gd name="connsiteX55" fmla="*/ 1450514 w 1648426"/>
                <a:gd name="connsiteY55" fmla="*/ 410853 h 1483081"/>
                <a:gd name="connsiteX56" fmla="*/ 1347801 w 1648426"/>
                <a:gd name="connsiteY56" fmla="*/ 536114 h 1483081"/>
                <a:gd name="connsiteX57" fmla="*/ 1217530 w 1648426"/>
                <a:gd name="connsiteY57" fmla="*/ 658869 h 1483081"/>
                <a:gd name="connsiteX58" fmla="*/ 1079744 w 1648426"/>
                <a:gd name="connsiteY58" fmla="*/ 781624 h 148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48426" h="1483081">
                  <a:moveTo>
                    <a:pt x="1079744" y="781624"/>
                  </a:moveTo>
                  <a:lnTo>
                    <a:pt x="804171" y="1009597"/>
                  </a:lnTo>
                  <a:lnTo>
                    <a:pt x="638828" y="1127342"/>
                  </a:lnTo>
                  <a:lnTo>
                    <a:pt x="478495" y="1232561"/>
                  </a:lnTo>
                  <a:lnTo>
                    <a:pt x="335698" y="1320243"/>
                  </a:lnTo>
                  <a:lnTo>
                    <a:pt x="187891" y="1407925"/>
                  </a:lnTo>
                  <a:lnTo>
                    <a:pt x="82672" y="1468050"/>
                  </a:lnTo>
                  <a:lnTo>
                    <a:pt x="50104" y="1480576"/>
                  </a:lnTo>
                  <a:lnTo>
                    <a:pt x="32568" y="1483081"/>
                  </a:lnTo>
                  <a:lnTo>
                    <a:pt x="12526" y="1478071"/>
                  </a:lnTo>
                  <a:lnTo>
                    <a:pt x="2506" y="1470555"/>
                  </a:lnTo>
                  <a:lnTo>
                    <a:pt x="0" y="1450514"/>
                  </a:lnTo>
                  <a:lnTo>
                    <a:pt x="7516" y="1427967"/>
                  </a:lnTo>
                  <a:lnTo>
                    <a:pt x="27558" y="1407925"/>
                  </a:lnTo>
                  <a:lnTo>
                    <a:pt x="117745" y="1342790"/>
                  </a:lnTo>
                  <a:lnTo>
                    <a:pt x="240500" y="1245087"/>
                  </a:lnTo>
                  <a:lnTo>
                    <a:pt x="405844" y="1104795"/>
                  </a:lnTo>
                  <a:lnTo>
                    <a:pt x="536114" y="992061"/>
                  </a:lnTo>
                  <a:lnTo>
                    <a:pt x="708973" y="831728"/>
                  </a:lnTo>
                  <a:lnTo>
                    <a:pt x="809182" y="731520"/>
                  </a:lnTo>
                  <a:lnTo>
                    <a:pt x="944463" y="586218"/>
                  </a:lnTo>
                  <a:lnTo>
                    <a:pt x="1032145" y="488515"/>
                  </a:lnTo>
                  <a:lnTo>
                    <a:pt x="1107301" y="393317"/>
                  </a:lnTo>
                  <a:lnTo>
                    <a:pt x="1197489" y="285593"/>
                  </a:lnTo>
                  <a:lnTo>
                    <a:pt x="1210015" y="265551"/>
                  </a:lnTo>
                  <a:lnTo>
                    <a:pt x="1222541" y="235489"/>
                  </a:lnTo>
                  <a:lnTo>
                    <a:pt x="1227551" y="187890"/>
                  </a:lnTo>
                  <a:lnTo>
                    <a:pt x="1225046" y="155322"/>
                  </a:lnTo>
                  <a:lnTo>
                    <a:pt x="1215025" y="132776"/>
                  </a:lnTo>
                  <a:lnTo>
                    <a:pt x="1189973" y="112734"/>
                  </a:lnTo>
                  <a:lnTo>
                    <a:pt x="1152395" y="97703"/>
                  </a:lnTo>
                  <a:lnTo>
                    <a:pt x="1129848" y="85177"/>
                  </a:lnTo>
                  <a:lnTo>
                    <a:pt x="1107301" y="70145"/>
                  </a:lnTo>
                  <a:lnTo>
                    <a:pt x="1092270" y="47599"/>
                  </a:lnTo>
                  <a:lnTo>
                    <a:pt x="1097280" y="25052"/>
                  </a:lnTo>
                  <a:lnTo>
                    <a:pt x="1107301" y="12526"/>
                  </a:lnTo>
                  <a:lnTo>
                    <a:pt x="1132353" y="2505"/>
                  </a:lnTo>
                  <a:lnTo>
                    <a:pt x="1182457" y="0"/>
                  </a:lnTo>
                  <a:lnTo>
                    <a:pt x="1250098" y="7515"/>
                  </a:lnTo>
                  <a:lnTo>
                    <a:pt x="1305212" y="17536"/>
                  </a:lnTo>
                  <a:lnTo>
                    <a:pt x="1345296" y="25052"/>
                  </a:lnTo>
                  <a:lnTo>
                    <a:pt x="1410431" y="47599"/>
                  </a:lnTo>
                  <a:lnTo>
                    <a:pt x="1473061" y="77661"/>
                  </a:lnTo>
                  <a:lnTo>
                    <a:pt x="1530681" y="115239"/>
                  </a:lnTo>
                  <a:lnTo>
                    <a:pt x="1590806" y="160333"/>
                  </a:lnTo>
                  <a:lnTo>
                    <a:pt x="1618363" y="185385"/>
                  </a:lnTo>
                  <a:lnTo>
                    <a:pt x="1638405" y="215447"/>
                  </a:lnTo>
                  <a:lnTo>
                    <a:pt x="1645920" y="232984"/>
                  </a:lnTo>
                  <a:lnTo>
                    <a:pt x="1648426" y="255531"/>
                  </a:lnTo>
                  <a:lnTo>
                    <a:pt x="1638405" y="283088"/>
                  </a:lnTo>
                  <a:lnTo>
                    <a:pt x="1623373" y="305635"/>
                  </a:lnTo>
                  <a:lnTo>
                    <a:pt x="1598321" y="325676"/>
                  </a:lnTo>
                  <a:lnTo>
                    <a:pt x="1553228" y="340708"/>
                  </a:lnTo>
                  <a:lnTo>
                    <a:pt x="1518155" y="353234"/>
                  </a:lnTo>
                  <a:lnTo>
                    <a:pt x="1488092" y="370770"/>
                  </a:lnTo>
                  <a:lnTo>
                    <a:pt x="1450514" y="410853"/>
                  </a:lnTo>
                  <a:lnTo>
                    <a:pt x="1347801" y="536114"/>
                  </a:lnTo>
                  <a:lnTo>
                    <a:pt x="1217530" y="658869"/>
                  </a:lnTo>
                  <a:lnTo>
                    <a:pt x="1079744" y="7816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788D4F94-F4A7-4421-8AD1-173A8652FE6E}"/>
                </a:ext>
              </a:extLst>
            </p:cNvPr>
            <p:cNvSpPr/>
            <p:nvPr/>
          </p:nvSpPr>
          <p:spPr>
            <a:xfrm>
              <a:off x="4514850" y="1722438"/>
              <a:ext cx="1504950" cy="409575"/>
            </a:xfrm>
            <a:custGeom>
              <a:avLst/>
              <a:gdLst>
                <a:gd name="connsiteX0" fmla="*/ 633413 w 1504950"/>
                <a:gd name="connsiteY0" fmla="*/ 333375 h 409575"/>
                <a:gd name="connsiteX1" fmla="*/ 381000 w 1504950"/>
                <a:gd name="connsiteY1" fmla="*/ 383381 h 409575"/>
                <a:gd name="connsiteX2" fmla="*/ 242888 w 1504950"/>
                <a:gd name="connsiteY2" fmla="*/ 404812 h 409575"/>
                <a:gd name="connsiteX3" fmla="*/ 197644 w 1504950"/>
                <a:gd name="connsiteY3" fmla="*/ 409575 h 409575"/>
                <a:gd name="connsiteX4" fmla="*/ 166688 w 1504950"/>
                <a:gd name="connsiteY4" fmla="*/ 407194 h 409575"/>
                <a:gd name="connsiteX5" fmla="*/ 126206 w 1504950"/>
                <a:gd name="connsiteY5" fmla="*/ 400050 h 409575"/>
                <a:gd name="connsiteX6" fmla="*/ 85725 w 1504950"/>
                <a:gd name="connsiteY6" fmla="*/ 385762 h 409575"/>
                <a:gd name="connsiteX7" fmla="*/ 0 w 1504950"/>
                <a:gd name="connsiteY7" fmla="*/ 340519 h 409575"/>
                <a:gd name="connsiteX8" fmla="*/ 116681 w 1504950"/>
                <a:gd name="connsiteY8" fmla="*/ 169069 h 409575"/>
                <a:gd name="connsiteX9" fmla="*/ 211931 w 1504950"/>
                <a:gd name="connsiteY9" fmla="*/ 228600 h 409575"/>
                <a:gd name="connsiteX10" fmla="*/ 238125 w 1504950"/>
                <a:gd name="connsiteY10" fmla="*/ 235744 h 409575"/>
                <a:gd name="connsiteX11" fmla="*/ 273844 w 1504950"/>
                <a:gd name="connsiteY11" fmla="*/ 238125 h 409575"/>
                <a:gd name="connsiteX12" fmla="*/ 323850 w 1504950"/>
                <a:gd name="connsiteY12" fmla="*/ 228600 h 409575"/>
                <a:gd name="connsiteX13" fmla="*/ 573881 w 1504950"/>
                <a:gd name="connsiteY13" fmla="*/ 173831 h 409575"/>
                <a:gd name="connsiteX14" fmla="*/ 797719 w 1504950"/>
                <a:gd name="connsiteY14" fmla="*/ 128587 h 409575"/>
                <a:gd name="connsiteX15" fmla="*/ 1026319 w 1504950"/>
                <a:gd name="connsiteY15" fmla="*/ 76200 h 409575"/>
                <a:gd name="connsiteX16" fmla="*/ 1040606 w 1504950"/>
                <a:gd name="connsiteY16" fmla="*/ 45244 h 409575"/>
                <a:gd name="connsiteX17" fmla="*/ 1054894 w 1504950"/>
                <a:gd name="connsiteY17" fmla="*/ 26194 h 409575"/>
                <a:gd name="connsiteX18" fmla="*/ 1085850 w 1504950"/>
                <a:gd name="connsiteY18" fmla="*/ 7144 h 409575"/>
                <a:gd name="connsiteX19" fmla="*/ 1121569 w 1504950"/>
                <a:gd name="connsiteY19" fmla="*/ 0 h 409575"/>
                <a:gd name="connsiteX20" fmla="*/ 1169194 w 1504950"/>
                <a:gd name="connsiteY20" fmla="*/ 9525 h 409575"/>
                <a:gd name="connsiteX21" fmla="*/ 1216819 w 1504950"/>
                <a:gd name="connsiteY21" fmla="*/ 30956 h 409575"/>
                <a:gd name="connsiteX22" fmla="*/ 1323975 w 1504950"/>
                <a:gd name="connsiteY22" fmla="*/ 95250 h 409575"/>
                <a:gd name="connsiteX23" fmla="*/ 1419225 w 1504950"/>
                <a:gd name="connsiteY23" fmla="*/ 152400 h 409575"/>
                <a:gd name="connsiteX24" fmla="*/ 1462088 w 1504950"/>
                <a:gd name="connsiteY24" fmla="*/ 180975 h 409575"/>
                <a:gd name="connsiteX25" fmla="*/ 1490663 w 1504950"/>
                <a:gd name="connsiteY25" fmla="*/ 209550 h 409575"/>
                <a:gd name="connsiteX26" fmla="*/ 1502569 w 1504950"/>
                <a:gd name="connsiteY26" fmla="*/ 228600 h 409575"/>
                <a:gd name="connsiteX27" fmla="*/ 1504950 w 1504950"/>
                <a:gd name="connsiteY27" fmla="*/ 242887 h 409575"/>
                <a:gd name="connsiteX28" fmla="*/ 1500188 w 1504950"/>
                <a:gd name="connsiteY28" fmla="*/ 264319 h 409575"/>
                <a:gd name="connsiteX29" fmla="*/ 1481138 w 1504950"/>
                <a:gd name="connsiteY29" fmla="*/ 285750 h 409575"/>
                <a:gd name="connsiteX30" fmla="*/ 1443038 w 1504950"/>
                <a:gd name="connsiteY30" fmla="*/ 302419 h 409575"/>
                <a:gd name="connsiteX31" fmla="*/ 1028700 w 1504950"/>
                <a:gd name="connsiteY31" fmla="*/ 297656 h 409575"/>
                <a:gd name="connsiteX32" fmla="*/ 971550 w 1504950"/>
                <a:gd name="connsiteY32" fmla="*/ 280987 h 409575"/>
                <a:gd name="connsiteX33" fmla="*/ 933450 w 1504950"/>
                <a:gd name="connsiteY33" fmla="*/ 278606 h 409575"/>
                <a:gd name="connsiteX34" fmla="*/ 876300 w 1504950"/>
                <a:gd name="connsiteY34" fmla="*/ 288131 h 409575"/>
                <a:gd name="connsiteX35" fmla="*/ 633413 w 1504950"/>
                <a:gd name="connsiteY35" fmla="*/ 3333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4950" h="409575">
                  <a:moveTo>
                    <a:pt x="633413" y="333375"/>
                  </a:moveTo>
                  <a:lnTo>
                    <a:pt x="381000" y="383381"/>
                  </a:lnTo>
                  <a:lnTo>
                    <a:pt x="242888" y="404812"/>
                  </a:lnTo>
                  <a:lnTo>
                    <a:pt x="197644" y="409575"/>
                  </a:lnTo>
                  <a:lnTo>
                    <a:pt x="166688" y="407194"/>
                  </a:lnTo>
                  <a:lnTo>
                    <a:pt x="126206" y="400050"/>
                  </a:lnTo>
                  <a:lnTo>
                    <a:pt x="85725" y="385762"/>
                  </a:lnTo>
                  <a:lnTo>
                    <a:pt x="0" y="340519"/>
                  </a:lnTo>
                  <a:lnTo>
                    <a:pt x="116681" y="169069"/>
                  </a:lnTo>
                  <a:lnTo>
                    <a:pt x="211931" y="228600"/>
                  </a:lnTo>
                  <a:lnTo>
                    <a:pt x="238125" y="235744"/>
                  </a:lnTo>
                  <a:lnTo>
                    <a:pt x="273844" y="238125"/>
                  </a:lnTo>
                  <a:lnTo>
                    <a:pt x="323850" y="228600"/>
                  </a:lnTo>
                  <a:lnTo>
                    <a:pt x="573881" y="173831"/>
                  </a:lnTo>
                  <a:lnTo>
                    <a:pt x="797719" y="128587"/>
                  </a:lnTo>
                  <a:lnTo>
                    <a:pt x="1026319" y="76200"/>
                  </a:lnTo>
                  <a:lnTo>
                    <a:pt x="1040606" y="45244"/>
                  </a:lnTo>
                  <a:lnTo>
                    <a:pt x="1054894" y="26194"/>
                  </a:lnTo>
                  <a:lnTo>
                    <a:pt x="1085850" y="7144"/>
                  </a:lnTo>
                  <a:lnTo>
                    <a:pt x="1121569" y="0"/>
                  </a:lnTo>
                  <a:lnTo>
                    <a:pt x="1169194" y="9525"/>
                  </a:lnTo>
                  <a:lnTo>
                    <a:pt x="1216819" y="30956"/>
                  </a:lnTo>
                  <a:lnTo>
                    <a:pt x="1323975" y="95250"/>
                  </a:lnTo>
                  <a:lnTo>
                    <a:pt x="1419225" y="152400"/>
                  </a:lnTo>
                  <a:lnTo>
                    <a:pt x="1462088" y="180975"/>
                  </a:lnTo>
                  <a:lnTo>
                    <a:pt x="1490663" y="209550"/>
                  </a:lnTo>
                  <a:lnTo>
                    <a:pt x="1502569" y="228600"/>
                  </a:lnTo>
                  <a:lnTo>
                    <a:pt x="1504950" y="242887"/>
                  </a:lnTo>
                  <a:lnTo>
                    <a:pt x="1500188" y="264319"/>
                  </a:lnTo>
                  <a:lnTo>
                    <a:pt x="1481138" y="285750"/>
                  </a:lnTo>
                  <a:lnTo>
                    <a:pt x="1443038" y="302419"/>
                  </a:lnTo>
                  <a:lnTo>
                    <a:pt x="1028700" y="297656"/>
                  </a:lnTo>
                  <a:lnTo>
                    <a:pt x="971550" y="280987"/>
                  </a:lnTo>
                  <a:lnTo>
                    <a:pt x="933450" y="278606"/>
                  </a:lnTo>
                  <a:lnTo>
                    <a:pt x="876300" y="288131"/>
                  </a:lnTo>
                  <a:lnTo>
                    <a:pt x="633413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495B5456-D3CB-4C34-A599-CFCE8F3BDB56}"/>
                </a:ext>
              </a:extLst>
            </p:cNvPr>
            <p:cNvSpPr/>
            <p:nvPr/>
          </p:nvSpPr>
          <p:spPr>
            <a:xfrm>
              <a:off x="4743450" y="1970088"/>
              <a:ext cx="1231900" cy="1030287"/>
            </a:xfrm>
            <a:custGeom>
              <a:avLst/>
              <a:gdLst>
                <a:gd name="connsiteX0" fmla="*/ 731044 w 1231106"/>
                <a:gd name="connsiteY0" fmla="*/ 481012 h 1031081"/>
                <a:gd name="connsiteX1" fmla="*/ 511969 w 1231106"/>
                <a:gd name="connsiteY1" fmla="*/ 695325 h 1031081"/>
                <a:gd name="connsiteX2" fmla="*/ 345281 w 1231106"/>
                <a:gd name="connsiteY2" fmla="*/ 850106 h 1031081"/>
                <a:gd name="connsiteX3" fmla="*/ 195263 w 1231106"/>
                <a:gd name="connsiteY3" fmla="*/ 1000125 h 1031081"/>
                <a:gd name="connsiteX4" fmla="*/ 0 w 1231106"/>
                <a:gd name="connsiteY4" fmla="*/ 1031081 h 1031081"/>
                <a:gd name="connsiteX5" fmla="*/ 83344 w 1231106"/>
                <a:gd name="connsiteY5" fmla="*/ 928687 h 1031081"/>
                <a:gd name="connsiteX6" fmla="*/ 278606 w 1231106"/>
                <a:gd name="connsiteY6" fmla="*/ 714375 h 1031081"/>
                <a:gd name="connsiteX7" fmla="*/ 423863 w 1231106"/>
                <a:gd name="connsiteY7" fmla="*/ 550069 h 1031081"/>
                <a:gd name="connsiteX8" fmla="*/ 542925 w 1231106"/>
                <a:gd name="connsiteY8" fmla="*/ 404812 h 1031081"/>
                <a:gd name="connsiteX9" fmla="*/ 645319 w 1231106"/>
                <a:gd name="connsiteY9" fmla="*/ 269081 h 1031081"/>
                <a:gd name="connsiteX10" fmla="*/ 728663 w 1231106"/>
                <a:gd name="connsiteY10" fmla="*/ 154781 h 1031081"/>
                <a:gd name="connsiteX11" fmla="*/ 752475 w 1231106"/>
                <a:gd name="connsiteY11" fmla="*/ 121444 h 1031081"/>
                <a:gd name="connsiteX12" fmla="*/ 764381 w 1231106"/>
                <a:gd name="connsiteY12" fmla="*/ 104775 h 1031081"/>
                <a:gd name="connsiteX13" fmla="*/ 771525 w 1231106"/>
                <a:gd name="connsiteY13" fmla="*/ 88106 h 1031081"/>
                <a:gd name="connsiteX14" fmla="*/ 771525 w 1231106"/>
                <a:gd name="connsiteY14" fmla="*/ 66675 h 1031081"/>
                <a:gd name="connsiteX15" fmla="*/ 764381 w 1231106"/>
                <a:gd name="connsiteY15" fmla="*/ 40481 h 1031081"/>
                <a:gd name="connsiteX16" fmla="*/ 1231106 w 1231106"/>
                <a:gd name="connsiteY16" fmla="*/ 0 h 1031081"/>
                <a:gd name="connsiteX17" fmla="*/ 1228725 w 1231106"/>
                <a:gd name="connsiteY17" fmla="*/ 47625 h 1031081"/>
                <a:gd name="connsiteX18" fmla="*/ 1152525 w 1231106"/>
                <a:gd name="connsiteY18" fmla="*/ 90487 h 1031081"/>
                <a:gd name="connsiteX19" fmla="*/ 1064419 w 1231106"/>
                <a:gd name="connsiteY19" fmla="*/ 154781 h 1031081"/>
                <a:gd name="connsiteX20" fmla="*/ 997744 w 1231106"/>
                <a:gd name="connsiteY20" fmla="*/ 211931 h 1031081"/>
                <a:gd name="connsiteX21" fmla="*/ 900113 w 1231106"/>
                <a:gd name="connsiteY21" fmla="*/ 314325 h 1031081"/>
                <a:gd name="connsiteX22" fmla="*/ 731044 w 1231106"/>
                <a:gd name="connsiteY22" fmla="*/ 48101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106" h="1031081">
                  <a:moveTo>
                    <a:pt x="731044" y="481012"/>
                  </a:moveTo>
                  <a:lnTo>
                    <a:pt x="511969" y="695325"/>
                  </a:lnTo>
                  <a:lnTo>
                    <a:pt x="345281" y="850106"/>
                  </a:lnTo>
                  <a:lnTo>
                    <a:pt x="195263" y="1000125"/>
                  </a:lnTo>
                  <a:lnTo>
                    <a:pt x="0" y="1031081"/>
                  </a:lnTo>
                  <a:lnTo>
                    <a:pt x="83344" y="928687"/>
                  </a:lnTo>
                  <a:lnTo>
                    <a:pt x="278606" y="714375"/>
                  </a:lnTo>
                  <a:lnTo>
                    <a:pt x="423863" y="550069"/>
                  </a:lnTo>
                  <a:lnTo>
                    <a:pt x="542925" y="404812"/>
                  </a:lnTo>
                  <a:lnTo>
                    <a:pt x="645319" y="269081"/>
                  </a:lnTo>
                  <a:lnTo>
                    <a:pt x="728663" y="154781"/>
                  </a:lnTo>
                  <a:lnTo>
                    <a:pt x="752475" y="121444"/>
                  </a:lnTo>
                  <a:lnTo>
                    <a:pt x="764381" y="104775"/>
                  </a:lnTo>
                  <a:lnTo>
                    <a:pt x="771525" y="88106"/>
                  </a:lnTo>
                  <a:lnTo>
                    <a:pt x="771525" y="66675"/>
                  </a:lnTo>
                  <a:lnTo>
                    <a:pt x="764381" y="40481"/>
                  </a:lnTo>
                  <a:lnTo>
                    <a:pt x="1231106" y="0"/>
                  </a:lnTo>
                  <a:lnTo>
                    <a:pt x="1228725" y="47625"/>
                  </a:lnTo>
                  <a:lnTo>
                    <a:pt x="1152525" y="90487"/>
                  </a:lnTo>
                  <a:lnTo>
                    <a:pt x="1064419" y="154781"/>
                  </a:lnTo>
                  <a:lnTo>
                    <a:pt x="997744" y="211931"/>
                  </a:lnTo>
                  <a:lnTo>
                    <a:pt x="900113" y="314325"/>
                  </a:lnTo>
                  <a:lnTo>
                    <a:pt x="731044" y="481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6DFFECAF-6D18-42E5-BC24-399930198F0A}"/>
                </a:ext>
              </a:extLst>
            </p:cNvPr>
            <p:cNvSpPr/>
            <p:nvPr/>
          </p:nvSpPr>
          <p:spPr>
            <a:xfrm>
              <a:off x="3881438" y="2619375"/>
              <a:ext cx="2871787" cy="625475"/>
            </a:xfrm>
            <a:custGeom>
              <a:avLst/>
              <a:gdLst>
                <a:gd name="connsiteX0" fmla="*/ 1179487 w 2871276"/>
                <a:gd name="connsiteY0" fmla="*/ 425926 h 625486"/>
                <a:gd name="connsiteX1" fmla="*/ 744625 w 2871276"/>
                <a:gd name="connsiteY1" fmla="*/ 491453 h 625486"/>
                <a:gd name="connsiteX2" fmla="*/ 443797 w 2871276"/>
                <a:gd name="connsiteY2" fmla="*/ 539109 h 625486"/>
                <a:gd name="connsiteX3" fmla="*/ 202538 w 2871276"/>
                <a:gd name="connsiteY3" fmla="*/ 580808 h 625486"/>
                <a:gd name="connsiteX4" fmla="*/ 0 w 2871276"/>
                <a:gd name="connsiteY4" fmla="*/ 625486 h 625486"/>
                <a:gd name="connsiteX5" fmla="*/ 11914 w 2871276"/>
                <a:gd name="connsiteY5" fmla="*/ 452733 h 625486"/>
                <a:gd name="connsiteX6" fmla="*/ 59570 w 2871276"/>
                <a:gd name="connsiteY6" fmla="*/ 446776 h 625486"/>
                <a:gd name="connsiteX7" fmla="*/ 381248 w 2871276"/>
                <a:gd name="connsiteY7" fmla="*/ 393163 h 625486"/>
                <a:gd name="connsiteX8" fmla="*/ 625485 w 2871276"/>
                <a:gd name="connsiteY8" fmla="*/ 348485 h 625486"/>
                <a:gd name="connsiteX9" fmla="*/ 950142 w 2871276"/>
                <a:gd name="connsiteY9" fmla="*/ 288915 h 625486"/>
                <a:gd name="connsiteX10" fmla="*/ 1125874 w 2871276"/>
                <a:gd name="connsiteY10" fmla="*/ 274022 h 625486"/>
                <a:gd name="connsiteX11" fmla="*/ 1554778 w 2871276"/>
                <a:gd name="connsiteY11" fmla="*/ 199560 h 625486"/>
                <a:gd name="connsiteX12" fmla="*/ 1825822 w 2871276"/>
                <a:gd name="connsiteY12" fmla="*/ 151904 h 625486"/>
                <a:gd name="connsiteX13" fmla="*/ 2043252 w 2871276"/>
                <a:gd name="connsiteY13" fmla="*/ 116162 h 625486"/>
                <a:gd name="connsiteX14" fmla="*/ 2087930 w 2871276"/>
                <a:gd name="connsiteY14" fmla="*/ 101269 h 625486"/>
                <a:gd name="connsiteX15" fmla="*/ 2177285 w 2871276"/>
                <a:gd name="connsiteY15" fmla="*/ 65527 h 625486"/>
                <a:gd name="connsiteX16" fmla="*/ 2353016 w 2871276"/>
                <a:gd name="connsiteY16" fmla="*/ 0 h 625486"/>
                <a:gd name="connsiteX17" fmla="*/ 2454285 w 2871276"/>
                <a:gd name="connsiteY17" fmla="*/ 26807 h 625486"/>
                <a:gd name="connsiteX18" fmla="*/ 2603210 w 2871276"/>
                <a:gd name="connsiteY18" fmla="*/ 80420 h 625486"/>
                <a:gd name="connsiteX19" fmla="*/ 2740222 w 2871276"/>
                <a:gd name="connsiteY19" fmla="*/ 139990 h 625486"/>
                <a:gd name="connsiteX20" fmla="*/ 2817663 w 2871276"/>
                <a:gd name="connsiteY20" fmla="*/ 178710 h 625486"/>
                <a:gd name="connsiteX21" fmla="*/ 2844469 w 2871276"/>
                <a:gd name="connsiteY21" fmla="*/ 202538 h 625486"/>
                <a:gd name="connsiteX22" fmla="*/ 2865319 w 2871276"/>
                <a:gd name="connsiteY22" fmla="*/ 238280 h 625486"/>
                <a:gd name="connsiteX23" fmla="*/ 2871276 w 2871276"/>
                <a:gd name="connsiteY23" fmla="*/ 274022 h 625486"/>
                <a:gd name="connsiteX24" fmla="*/ 2859362 w 2871276"/>
                <a:gd name="connsiteY24" fmla="*/ 303808 h 625486"/>
                <a:gd name="connsiteX25" fmla="*/ 2841491 w 2871276"/>
                <a:gd name="connsiteY25" fmla="*/ 321679 h 625486"/>
                <a:gd name="connsiteX26" fmla="*/ 2811706 w 2871276"/>
                <a:gd name="connsiteY26" fmla="*/ 333593 h 625486"/>
                <a:gd name="connsiteX27" fmla="*/ 2767028 w 2871276"/>
                <a:gd name="connsiteY27" fmla="*/ 336571 h 625486"/>
                <a:gd name="connsiteX28" fmla="*/ 2713415 w 2871276"/>
                <a:gd name="connsiteY28" fmla="*/ 333593 h 625486"/>
                <a:gd name="connsiteX29" fmla="*/ 2612146 w 2871276"/>
                <a:gd name="connsiteY29" fmla="*/ 318700 h 625486"/>
                <a:gd name="connsiteX30" fmla="*/ 2525769 w 2871276"/>
                <a:gd name="connsiteY30" fmla="*/ 309765 h 625486"/>
                <a:gd name="connsiteX31" fmla="*/ 2373866 w 2871276"/>
                <a:gd name="connsiteY31" fmla="*/ 306786 h 625486"/>
                <a:gd name="connsiteX32" fmla="*/ 2174306 w 2871276"/>
                <a:gd name="connsiteY32" fmla="*/ 318700 h 625486"/>
                <a:gd name="connsiteX33" fmla="*/ 1968790 w 2871276"/>
                <a:gd name="connsiteY33" fmla="*/ 327636 h 625486"/>
                <a:gd name="connsiteX34" fmla="*/ 1715617 w 2871276"/>
                <a:gd name="connsiteY34" fmla="*/ 351464 h 625486"/>
                <a:gd name="connsiteX35" fmla="*/ 1179487 w 2871276"/>
                <a:gd name="connsiteY35" fmla="*/ 425926 h 6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1276" h="625486">
                  <a:moveTo>
                    <a:pt x="1179487" y="425926"/>
                  </a:moveTo>
                  <a:lnTo>
                    <a:pt x="744625" y="491453"/>
                  </a:lnTo>
                  <a:lnTo>
                    <a:pt x="443797" y="539109"/>
                  </a:lnTo>
                  <a:lnTo>
                    <a:pt x="202538" y="580808"/>
                  </a:lnTo>
                  <a:lnTo>
                    <a:pt x="0" y="625486"/>
                  </a:lnTo>
                  <a:lnTo>
                    <a:pt x="11914" y="452733"/>
                  </a:lnTo>
                  <a:lnTo>
                    <a:pt x="59570" y="446776"/>
                  </a:lnTo>
                  <a:lnTo>
                    <a:pt x="381248" y="393163"/>
                  </a:lnTo>
                  <a:lnTo>
                    <a:pt x="625485" y="348485"/>
                  </a:lnTo>
                  <a:lnTo>
                    <a:pt x="950142" y="288915"/>
                  </a:lnTo>
                  <a:lnTo>
                    <a:pt x="1125874" y="274022"/>
                  </a:lnTo>
                  <a:lnTo>
                    <a:pt x="1554778" y="199560"/>
                  </a:lnTo>
                  <a:lnTo>
                    <a:pt x="1825822" y="151904"/>
                  </a:lnTo>
                  <a:lnTo>
                    <a:pt x="2043252" y="116162"/>
                  </a:lnTo>
                  <a:lnTo>
                    <a:pt x="2087930" y="101269"/>
                  </a:lnTo>
                  <a:lnTo>
                    <a:pt x="2177285" y="65527"/>
                  </a:lnTo>
                  <a:lnTo>
                    <a:pt x="2353016" y="0"/>
                  </a:lnTo>
                  <a:lnTo>
                    <a:pt x="2454285" y="26807"/>
                  </a:lnTo>
                  <a:lnTo>
                    <a:pt x="2603210" y="80420"/>
                  </a:lnTo>
                  <a:lnTo>
                    <a:pt x="2740222" y="139990"/>
                  </a:lnTo>
                  <a:lnTo>
                    <a:pt x="2817663" y="178710"/>
                  </a:lnTo>
                  <a:lnTo>
                    <a:pt x="2844469" y="202538"/>
                  </a:lnTo>
                  <a:lnTo>
                    <a:pt x="2865319" y="238280"/>
                  </a:lnTo>
                  <a:lnTo>
                    <a:pt x="2871276" y="274022"/>
                  </a:lnTo>
                  <a:lnTo>
                    <a:pt x="2859362" y="303808"/>
                  </a:lnTo>
                  <a:lnTo>
                    <a:pt x="2841491" y="321679"/>
                  </a:lnTo>
                  <a:lnTo>
                    <a:pt x="2811706" y="333593"/>
                  </a:lnTo>
                  <a:lnTo>
                    <a:pt x="2767028" y="336571"/>
                  </a:lnTo>
                  <a:lnTo>
                    <a:pt x="2713415" y="333593"/>
                  </a:lnTo>
                  <a:lnTo>
                    <a:pt x="2612146" y="318700"/>
                  </a:lnTo>
                  <a:lnTo>
                    <a:pt x="2525769" y="309765"/>
                  </a:lnTo>
                  <a:lnTo>
                    <a:pt x="2373866" y="306786"/>
                  </a:lnTo>
                  <a:lnTo>
                    <a:pt x="2174306" y="318700"/>
                  </a:lnTo>
                  <a:lnTo>
                    <a:pt x="1968790" y="327636"/>
                  </a:lnTo>
                  <a:lnTo>
                    <a:pt x="1715617" y="351464"/>
                  </a:lnTo>
                  <a:lnTo>
                    <a:pt x="1179487" y="4259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E770C2D1-DC93-475C-9128-1D2682B42A19}"/>
                </a:ext>
              </a:extLst>
            </p:cNvPr>
            <p:cNvSpPr/>
            <p:nvPr/>
          </p:nvSpPr>
          <p:spPr>
            <a:xfrm rot="16200000">
              <a:off x="2001044" y="3813969"/>
              <a:ext cx="2867025" cy="1211263"/>
            </a:xfrm>
            <a:custGeom>
              <a:avLst/>
              <a:gdLst>
                <a:gd name="connsiteX0" fmla="*/ 1583022 w 2867410"/>
                <a:gd name="connsiteY0" fmla="*/ 964613 h 1210391"/>
                <a:gd name="connsiteX1" fmla="*/ 1355743 w 2867410"/>
                <a:gd name="connsiteY1" fmla="*/ 895901 h 1210391"/>
                <a:gd name="connsiteX2" fmla="*/ 1146964 w 2867410"/>
                <a:gd name="connsiteY2" fmla="*/ 819260 h 1210391"/>
                <a:gd name="connsiteX3" fmla="*/ 1009540 w 2867410"/>
                <a:gd name="connsiteY3" fmla="*/ 761119 h 1210391"/>
                <a:gd name="connsiteX4" fmla="*/ 853616 w 2867410"/>
                <a:gd name="connsiteY4" fmla="*/ 687121 h 1210391"/>
                <a:gd name="connsiteX5" fmla="*/ 721477 w 2867410"/>
                <a:gd name="connsiteY5" fmla="*/ 618409 h 1210391"/>
                <a:gd name="connsiteX6" fmla="*/ 610481 w 2867410"/>
                <a:gd name="connsiteY6" fmla="*/ 554983 h 1210391"/>
                <a:gd name="connsiteX7" fmla="*/ 462485 w 2867410"/>
                <a:gd name="connsiteY7" fmla="*/ 462486 h 1210391"/>
                <a:gd name="connsiteX8" fmla="*/ 351489 w 2867410"/>
                <a:gd name="connsiteY8" fmla="*/ 377917 h 1210391"/>
                <a:gd name="connsiteX9" fmla="*/ 221993 w 2867410"/>
                <a:gd name="connsiteY9" fmla="*/ 269563 h 1210391"/>
                <a:gd name="connsiteX10" fmla="*/ 105711 w 2867410"/>
                <a:gd name="connsiteY10" fmla="*/ 163852 h 1210391"/>
                <a:gd name="connsiteX11" fmla="*/ 44927 w 2867410"/>
                <a:gd name="connsiteY11" fmla="*/ 100425 h 1210391"/>
                <a:gd name="connsiteX12" fmla="*/ 18499 w 2867410"/>
                <a:gd name="connsiteY12" fmla="*/ 71355 h 1210391"/>
                <a:gd name="connsiteX13" fmla="*/ 7928 w 2867410"/>
                <a:gd name="connsiteY13" fmla="*/ 52856 h 1210391"/>
                <a:gd name="connsiteX14" fmla="*/ 0 w 2867410"/>
                <a:gd name="connsiteY14" fmla="*/ 29071 h 1210391"/>
                <a:gd name="connsiteX15" fmla="*/ 0 w 2867410"/>
                <a:gd name="connsiteY15" fmla="*/ 13214 h 1210391"/>
                <a:gd name="connsiteX16" fmla="*/ 10571 w 2867410"/>
                <a:gd name="connsiteY16" fmla="*/ 0 h 1210391"/>
                <a:gd name="connsiteX17" fmla="*/ 29070 w 2867410"/>
                <a:gd name="connsiteY17" fmla="*/ 0 h 1210391"/>
                <a:gd name="connsiteX18" fmla="*/ 60784 w 2867410"/>
                <a:gd name="connsiteY18" fmla="*/ 10571 h 1210391"/>
                <a:gd name="connsiteX19" fmla="*/ 129496 w 2867410"/>
                <a:gd name="connsiteY19" fmla="*/ 71355 h 1210391"/>
                <a:gd name="connsiteX20" fmla="*/ 221993 w 2867410"/>
                <a:gd name="connsiteY20" fmla="*/ 142710 h 1210391"/>
                <a:gd name="connsiteX21" fmla="*/ 319775 w 2867410"/>
                <a:gd name="connsiteY21" fmla="*/ 211422 h 1210391"/>
                <a:gd name="connsiteX22" fmla="*/ 412273 w 2867410"/>
                <a:gd name="connsiteY22" fmla="*/ 272206 h 1210391"/>
                <a:gd name="connsiteX23" fmla="*/ 531197 w 2867410"/>
                <a:gd name="connsiteY23" fmla="*/ 346203 h 1210391"/>
                <a:gd name="connsiteX24" fmla="*/ 650122 w 2867410"/>
                <a:gd name="connsiteY24" fmla="*/ 406987 h 1210391"/>
                <a:gd name="connsiteX25" fmla="*/ 753190 w 2867410"/>
                <a:gd name="connsiteY25" fmla="*/ 459843 h 1210391"/>
                <a:gd name="connsiteX26" fmla="*/ 887972 w 2867410"/>
                <a:gd name="connsiteY26" fmla="*/ 515341 h 1210391"/>
                <a:gd name="connsiteX27" fmla="*/ 1030682 w 2867410"/>
                <a:gd name="connsiteY27" fmla="*/ 573482 h 1210391"/>
                <a:gd name="connsiteX28" fmla="*/ 1183963 w 2867410"/>
                <a:gd name="connsiteY28" fmla="*/ 623695 h 1210391"/>
                <a:gd name="connsiteX29" fmla="*/ 1308173 w 2867410"/>
                <a:gd name="connsiteY29" fmla="*/ 660694 h 1210391"/>
                <a:gd name="connsiteX30" fmla="*/ 1432384 w 2867410"/>
                <a:gd name="connsiteY30" fmla="*/ 697693 h 1210391"/>
                <a:gd name="connsiteX31" fmla="*/ 1635877 w 2867410"/>
                <a:gd name="connsiteY31" fmla="*/ 747905 h 1210391"/>
                <a:gd name="connsiteX32" fmla="*/ 1826157 w 2867410"/>
                <a:gd name="connsiteY32" fmla="*/ 790190 h 1210391"/>
                <a:gd name="connsiteX33" fmla="*/ 1995294 w 2867410"/>
                <a:gd name="connsiteY33" fmla="*/ 827188 h 1210391"/>
                <a:gd name="connsiteX34" fmla="*/ 2161789 w 2867410"/>
                <a:gd name="connsiteY34" fmla="*/ 858902 h 1210391"/>
                <a:gd name="connsiteX35" fmla="*/ 2328284 w 2867410"/>
                <a:gd name="connsiteY35" fmla="*/ 887972 h 1210391"/>
                <a:gd name="connsiteX36" fmla="*/ 2444566 w 2867410"/>
                <a:gd name="connsiteY36" fmla="*/ 903829 h 1210391"/>
                <a:gd name="connsiteX37" fmla="*/ 2510636 w 2867410"/>
                <a:gd name="connsiteY37" fmla="*/ 909114 h 1210391"/>
                <a:gd name="connsiteX38" fmla="*/ 2560848 w 2867410"/>
                <a:gd name="connsiteY38" fmla="*/ 903829 h 1210391"/>
                <a:gd name="connsiteX39" fmla="*/ 2632203 w 2867410"/>
                <a:gd name="connsiteY39" fmla="*/ 890615 h 1210391"/>
                <a:gd name="connsiteX40" fmla="*/ 2677130 w 2867410"/>
                <a:gd name="connsiteY40" fmla="*/ 877401 h 1210391"/>
                <a:gd name="connsiteX41" fmla="*/ 2727343 w 2867410"/>
                <a:gd name="connsiteY41" fmla="*/ 856259 h 1210391"/>
                <a:gd name="connsiteX42" fmla="*/ 2761699 w 2867410"/>
                <a:gd name="connsiteY42" fmla="*/ 835117 h 1210391"/>
                <a:gd name="connsiteX43" fmla="*/ 2798698 w 2867410"/>
                <a:gd name="connsiteY43" fmla="*/ 803403 h 1210391"/>
                <a:gd name="connsiteX44" fmla="*/ 2814555 w 2867410"/>
                <a:gd name="connsiteY44" fmla="*/ 792832 h 1210391"/>
                <a:gd name="connsiteX45" fmla="*/ 2835697 w 2867410"/>
                <a:gd name="connsiteY45" fmla="*/ 782261 h 1210391"/>
                <a:gd name="connsiteX46" fmla="*/ 2846268 w 2867410"/>
                <a:gd name="connsiteY46" fmla="*/ 782261 h 1210391"/>
                <a:gd name="connsiteX47" fmla="*/ 2859482 w 2867410"/>
                <a:gd name="connsiteY47" fmla="*/ 784904 h 1210391"/>
                <a:gd name="connsiteX48" fmla="*/ 2867410 w 2867410"/>
                <a:gd name="connsiteY48" fmla="*/ 795475 h 1210391"/>
                <a:gd name="connsiteX49" fmla="*/ 2864767 w 2867410"/>
                <a:gd name="connsiteY49" fmla="*/ 824546 h 1210391"/>
                <a:gd name="connsiteX50" fmla="*/ 2851553 w 2867410"/>
                <a:gd name="connsiteY50" fmla="*/ 858902 h 1210391"/>
                <a:gd name="connsiteX51" fmla="*/ 2830411 w 2867410"/>
                <a:gd name="connsiteY51" fmla="*/ 898543 h 1210391"/>
                <a:gd name="connsiteX52" fmla="*/ 2809269 w 2867410"/>
                <a:gd name="connsiteY52" fmla="*/ 940828 h 1210391"/>
                <a:gd name="connsiteX53" fmla="*/ 2793412 w 2867410"/>
                <a:gd name="connsiteY53" fmla="*/ 988398 h 1210391"/>
                <a:gd name="connsiteX54" fmla="*/ 2780199 w 2867410"/>
                <a:gd name="connsiteY54" fmla="*/ 1091466 h 1210391"/>
                <a:gd name="connsiteX55" fmla="*/ 2637489 w 2867410"/>
                <a:gd name="connsiteY55" fmla="*/ 1125822 h 1210391"/>
                <a:gd name="connsiteX56" fmla="*/ 2521207 w 2867410"/>
                <a:gd name="connsiteY56" fmla="*/ 1194534 h 1210391"/>
                <a:gd name="connsiteX57" fmla="*/ 2494779 w 2867410"/>
                <a:gd name="connsiteY57" fmla="*/ 1207748 h 1210391"/>
                <a:gd name="connsiteX58" fmla="*/ 2476279 w 2867410"/>
                <a:gd name="connsiteY58" fmla="*/ 1210391 h 1210391"/>
                <a:gd name="connsiteX59" fmla="*/ 2447209 w 2867410"/>
                <a:gd name="connsiteY59" fmla="*/ 1202462 h 1210391"/>
                <a:gd name="connsiteX60" fmla="*/ 2415496 w 2867410"/>
                <a:gd name="connsiteY60" fmla="*/ 1186606 h 1210391"/>
                <a:gd name="connsiteX61" fmla="*/ 2383782 w 2867410"/>
                <a:gd name="connsiteY61" fmla="*/ 1165464 h 1210391"/>
                <a:gd name="connsiteX62" fmla="*/ 2272786 w 2867410"/>
                <a:gd name="connsiteY62" fmla="*/ 1131108 h 1210391"/>
                <a:gd name="connsiteX63" fmla="*/ 2040222 w 2867410"/>
                <a:gd name="connsiteY63" fmla="*/ 1083538 h 1210391"/>
                <a:gd name="connsiteX64" fmla="*/ 1791801 w 2867410"/>
                <a:gd name="connsiteY64" fmla="*/ 1025397 h 1210391"/>
                <a:gd name="connsiteX65" fmla="*/ 1583022 w 2867410"/>
                <a:gd name="connsiteY65" fmla="*/ 964613 h 121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67410" h="1210391">
                  <a:moveTo>
                    <a:pt x="1583022" y="964613"/>
                  </a:moveTo>
                  <a:lnTo>
                    <a:pt x="1355743" y="895901"/>
                  </a:lnTo>
                  <a:lnTo>
                    <a:pt x="1146964" y="819260"/>
                  </a:lnTo>
                  <a:lnTo>
                    <a:pt x="1009540" y="761119"/>
                  </a:lnTo>
                  <a:lnTo>
                    <a:pt x="853616" y="687121"/>
                  </a:lnTo>
                  <a:lnTo>
                    <a:pt x="721477" y="618409"/>
                  </a:lnTo>
                  <a:lnTo>
                    <a:pt x="610481" y="554983"/>
                  </a:lnTo>
                  <a:lnTo>
                    <a:pt x="462485" y="462486"/>
                  </a:lnTo>
                  <a:lnTo>
                    <a:pt x="351489" y="377917"/>
                  </a:lnTo>
                  <a:lnTo>
                    <a:pt x="221993" y="269563"/>
                  </a:lnTo>
                  <a:lnTo>
                    <a:pt x="105711" y="163852"/>
                  </a:lnTo>
                  <a:lnTo>
                    <a:pt x="44927" y="100425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29071"/>
                  </a:lnTo>
                  <a:lnTo>
                    <a:pt x="0" y="13214"/>
                  </a:lnTo>
                  <a:lnTo>
                    <a:pt x="10571" y="0"/>
                  </a:lnTo>
                  <a:lnTo>
                    <a:pt x="29070" y="0"/>
                  </a:lnTo>
                  <a:lnTo>
                    <a:pt x="60784" y="10571"/>
                  </a:lnTo>
                  <a:lnTo>
                    <a:pt x="129496" y="71355"/>
                  </a:lnTo>
                  <a:lnTo>
                    <a:pt x="221993" y="142710"/>
                  </a:lnTo>
                  <a:lnTo>
                    <a:pt x="319775" y="211422"/>
                  </a:lnTo>
                  <a:lnTo>
                    <a:pt x="412273" y="272206"/>
                  </a:lnTo>
                  <a:lnTo>
                    <a:pt x="531197" y="346203"/>
                  </a:lnTo>
                  <a:lnTo>
                    <a:pt x="650122" y="406987"/>
                  </a:lnTo>
                  <a:lnTo>
                    <a:pt x="753190" y="459843"/>
                  </a:lnTo>
                  <a:lnTo>
                    <a:pt x="887972" y="515341"/>
                  </a:lnTo>
                  <a:lnTo>
                    <a:pt x="1030682" y="573482"/>
                  </a:lnTo>
                  <a:lnTo>
                    <a:pt x="1183963" y="623695"/>
                  </a:lnTo>
                  <a:lnTo>
                    <a:pt x="1308173" y="660694"/>
                  </a:lnTo>
                  <a:lnTo>
                    <a:pt x="1432384" y="697693"/>
                  </a:lnTo>
                  <a:lnTo>
                    <a:pt x="1635877" y="747905"/>
                  </a:lnTo>
                  <a:lnTo>
                    <a:pt x="1826157" y="790190"/>
                  </a:lnTo>
                  <a:lnTo>
                    <a:pt x="1995294" y="827188"/>
                  </a:lnTo>
                  <a:lnTo>
                    <a:pt x="2161789" y="858902"/>
                  </a:lnTo>
                  <a:lnTo>
                    <a:pt x="2328284" y="887972"/>
                  </a:lnTo>
                  <a:lnTo>
                    <a:pt x="2444566" y="903829"/>
                  </a:lnTo>
                  <a:lnTo>
                    <a:pt x="2510636" y="909114"/>
                  </a:lnTo>
                  <a:lnTo>
                    <a:pt x="2560848" y="903829"/>
                  </a:lnTo>
                  <a:lnTo>
                    <a:pt x="2632203" y="890615"/>
                  </a:lnTo>
                  <a:lnTo>
                    <a:pt x="2677130" y="877401"/>
                  </a:lnTo>
                  <a:lnTo>
                    <a:pt x="2727343" y="856259"/>
                  </a:lnTo>
                  <a:lnTo>
                    <a:pt x="2761699" y="835117"/>
                  </a:lnTo>
                  <a:lnTo>
                    <a:pt x="2798698" y="803403"/>
                  </a:lnTo>
                  <a:lnTo>
                    <a:pt x="2814555" y="792832"/>
                  </a:lnTo>
                  <a:lnTo>
                    <a:pt x="2835697" y="782261"/>
                  </a:lnTo>
                  <a:lnTo>
                    <a:pt x="2846268" y="782261"/>
                  </a:lnTo>
                  <a:lnTo>
                    <a:pt x="2859482" y="784904"/>
                  </a:lnTo>
                  <a:lnTo>
                    <a:pt x="2867410" y="795475"/>
                  </a:lnTo>
                  <a:lnTo>
                    <a:pt x="2864767" y="824546"/>
                  </a:lnTo>
                  <a:lnTo>
                    <a:pt x="2851553" y="858902"/>
                  </a:lnTo>
                  <a:lnTo>
                    <a:pt x="2830411" y="898543"/>
                  </a:lnTo>
                  <a:lnTo>
                    <a:pt x="2809269" y="940828"/>
                  </a:lnTo>
                  <a:lnTo>
                    <a:pt x="2793412" y="988398"/>
                  </a:lnTo>
                  <a:lnTo>
                    <a:pt x="2780199" y="1091466"/>
                  </a:lnTo>
                  <a:lnTo>
                    <a:pt x="2637489" y="1125822"/>
                  </a:lnTo>
                  <a:lnTo>
                    <a:pt x="2521207" y="1194534"/>
                  </a:lnTo>
                  <a:lnTo>
                    <a:pt x="2494779" y="1207748"/>
                  </a:lnTo>
                  <a:lnTo>
                    <a:pt x="2476279" y="1210391"/>
                  </a:lnTo>
                  <a:lnTo>
                    <a:pt x="2447209" y="1202462"/>
                  </a:lnTo>
                  <a:lnTo>
                    <a:pt x="2415496" y="1186606"/>
                  </a:lnTo>
                  <a:lnTo>
                    <a:pt x="2383782" y="1165464"/>
                  </a:lnTo>
                  <a:lnTo>
                    <a:pt x="2272786" y="1131108"/>
                  </a:lnTo>
                  <a:lnTo>
                    <a:pt x="2040222" y="1083538"/>
                  </a:lnTo>
                  <a:lnTo>
                    <a:pt x="1791801" y="1025397"/>
                  </a:lnTo>
                  <a:lnTo>
                    <a:pt x="1583022" y="9646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25723E92-6A71-456B-925A-48D02CEC0995}"/>
                </a:ext>
              </a:extLst>
            </p:cNvPr>
            <p:cNvSpPr/>
            <p:nvPr/>
          </p:nvSpPr>
          <p:spPr>
            <a:xfrm>
              <a:off x="4560888" y="3490913"/>
              <a:ext cx="1617662" cy="458787"/>
            </a:xfrm>
            <a:custGeom>
              <a:avLst/>
              <a:gdLst>
                <a:gd name="connsiteX0" fmla="*/ 664206 w 1617327"/>
                <a:gd name="connsiteY0" fmla="*/ 357421 h 458690"/>
                <a:gd name="connsiteX1" fmla="*/ 315722 w 1617327"/>
                <a:gd name="connsiteY1" fmla="*/ 419969 h 458690"/>
                <a:gd name="connsiteX2" fmla="*/ 95312 w 1617327"/>
                <a:gd name="connsiteY2" fmla="*/ 458690 h 458690"/>
                <a:gd name="connsiteX3" fmla="*/ 0 w 1617327"/>
                <a:gd name="connsiteY3" fmla="*/ 277001 h 458690"/>
                <a:gd name="connsiteX4" fmla="*/ 169775 w 1617327"/>
                <a:gd name="connsiteY4" fmla="*/ 268065 h 458690"/>
                <a:gd name="connsiteX5" fmla="*/ 384227 w 1617327"/>
                <a:gd name="connsiteY5" fmla="*/ 232323 h 458690"/>
                <a:gd name="connsiteX6" fmla="*/ 661228 w 1617327"/>
                <a:gd name="connsiteY6" fmla="*/ 175732 h 458690"/>
                <a:gd name="connsiteX7" fmla="*/ 929293 w 1617327"/>
                <a:gd name="connsiteY7" fmla="*/ 116162 h 458690"/>
                <a:gd name="connsiteX8" fmla="*/ 1140767 w 1617327"/>
                <a:gd name="connsiteY8" fmla="*/ 71484 h 458690"/>
                <a:gd name="connsiteX9" fmla="*/ 1173530 w 1617327"/>
                <a:gd name="connsiteY9" fmla="*/ 53613 h 458690"/>
                <a:gd name="connsiteX10" fmla="*/ 1233100 w 1617327"/>
                <a:gd name="connsiteY10" fmla="*/ 26807 h 458690"/>
                <a:gd name="connsiteX11" fmla="*/ 1301606 w 1617327"/>
                <a:gd name="connsiteY11" fmla="*/ 2979 h 458690"/>
                <a:gd name="connsiteX12" fmla="*/ 1322455 w 1617327"/>
                <a:gd name="connsiteY12" fmla="*/ 0 h 458690"/>
                <a:gd name="connsiteX13" fmla="*/ 1387982 w 1617327"/>
                <a:gd name="connsiteY13" fmla="*/ 29785 h 458690"/>
                <a:gd name="connsiteX14" fmla="*/ 1498187 w 1617327"/>
                <a:gd name="connsiteY14" fmla="*/ 83398 h 458690"/>
                <a:gd name="connsiteX15" fmla="*/ 1551800 w 1617327"/>
                <a:gd name="connsiteY15" fmla="*/ 116162 h 458690"/>
                <a:gd name="connsiteX16" fmla="*/ 1596477 w 1617327"/>
                <a:gd name="connsiteY16" fmla="*/ 163818 h 458690"/>
                <a:gd name="connsiteX17" fmla="*/ 1614348 w 1617327"/>
                <a:gd name="connsiteY17" fmla="*/ 187646 h 458690"/>
                <a:gd name="connsiteX18" fmla="*/ 1617327 w 1617327"/>
                <a:gd name="connsiteY18" fmla="*/ 208495 h 458690"/>
                <a:gd name="connsiteX19" fmla="*/ 1605413 w 1617327"/>
                <a:gd name="connsiteY19" fmla="*/ 250194 h 458690"/>
                <a:gd name="connsiteX20" fmla="*/ 1563714 w 1617327"/>
                <a:gd name="connsiteY20" fmla="*/ 318700 h 458690"/>
                <a:gd name="connsiteX21" fmla="*/ 1259907 w 1617327"/>
                <a:gd name="connsiteY21" fmla="*/ 288915 h 458690"/>
                <a:gd name="connsiteX22" fmla="*/ 1221186 w 1617327"/>
                <a:gd name="connsiteY22" fmla="*/ 277001 h 458690"/>
                <a:gd name="connsiteX23" fmla="*/ 1167573 w 1617327"/>
                <a:gd name="connsiteY23" fmla="*/ 271044 h 458690"/>
                <a:gd name="connsiteX24" fmla="*/ 1051411 w 1617327"/>
                <a:gd name="connsiteY24" fmla="*/ 288915 h 458690"/>
                <a:gd name="connsiteX25" fmla="*/ 664206 w 1617327"/>
                <a:gd name="connsiteY25" fmla="*/ 357421 h 45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27" h="458690">
                  <a:moveTo>
                    <a:pt x="664206" y="357421"/>
                  </a:moveTo>
                  <a:lnTo>
                    <a:pt x="315722" y="419969"/>
                  </a:lnTo>
                  <a:lnTo>
                    <a:pt x="95312" y="458690"/>
                  </a:lnTo>
                  <a:lnTo>
                    <a:pt x="0" y="277001"/>
                  </a:lnTo>
                  <a:lnTo>
                    <a:pt x="169775" y="268065"/>
                  </a:lnTo>
                  <a:lnTo>
                    <a:pt x="384227" y="232323"/>
                  </a:lnTo>
                  <a:lnTo>
                    <a:pt x="661228" y="175732"/>
                  </a:lnTo>
                  <a:lnTo>
                    <a:pt x="929293" y="116162"/>
                  </a:lnTo>
                  <a:lnTo>
                    <a:pt x="1140767" y="71484"/>
                  </a:lnTo>
                  <a:lnTo>
                    <a:pt x="1173530" y="53613"/>
                  </a:lnTo>
                  <a:lnTo>
                    <a:pt x="1233100" y="26807"/>
                  </a:lnTo>
                  <a:lnTo>
                    <a:pt x="1301606" y="2979"/>
                  </a:lnTo>
                  <a:lnTo>
                    <a:pt x="1322455" y="0"/>
                  </a:lnTo>
                  <a:lnTo>
                    <a:pt x="1387982" y="29785"/>
                  </a:lnTo>
                  <a:lnTo>
                    <a:pt x="1498187" y="83398"/>
                  </a:lnTo>
                  <a:lnTo>
                    <a:pt x="1551800" y="116162"/>
                  </a:lnTo>
                  <a:lnTo>
                    <a:pt x="1596477" y="163818"/>
                  </a:lnTo>
                  <a:lnTo>
                    <a:pt x="1614348" y="187646"/>
                  </a:lnTo>
                  <a:lnTo>
                    <a:pt x="1617327" y="208495"/>
                  </a:lnTo>
                  <a:lnTo>
                    <a:pt x="1605413" y="250194"/>
                  </a:lnTo>
                  <a:lnTo>
                    <a:pt x="1563714" y="318700"/>
                  </a:lnTo>
                  <a:lnTo>
                    <a:pt x="1259907" y="288915"/>
                  </a:lnTo>
                  <a:lnTo>
                    <a:pt x="1221186" y="277001"/>
                  </a:lnTo>
                  <a:lnTo>
                    <a:pt x="1167573" y="271044"/>
                  </a:lnTo>
                  <a:lnTo>
                    <a:pt x="1051411" y="288915"/>
                  </a:lnTo>
                  <a:lnTo>
                    <a:pt x="664206" y="35742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40E508FE-4AE5-4F0B-A833-03B7B8DD1AAB}"/>
                </a:ext>
              </a:extLst>
            </p:cNvPr>
            <p:cNvSpPr/>
            <p:nvPr/>
          </p:nvSpPr>
          <p:spPr>
            <a:xfrm>
              <a:off x="5478463" y="3694113"/>
              <a:ext cx="649287" cy="1387475"/>
            </a:xfrm>
            <a:custGeom>
              <a:avLst/>
              <a:gdLst>
                <a:gd name="connsiteX0" fmla="*/ 262108 w 649313"/>
                <a:gd name="connsiteY0" fmla="*/ 637400 h 1387982"/>
                <a:gd name="connsiteX1" fmla="*/ 285936 w 649313"/>
                <a:gd name="connsiteY1" fmla="*/ 530174 h 1387982"/>
                <a:gd name="connsiteX2" fmla="*/ 303807 w 649313"/>
                <a:gd name="connsiteY2" fmla="*/ 428905 h 1387982"/>
                <a:gd name="connsiteX3" fmla="*/ 321678 w 649313"/>
                <a:gd name="connsiteY3" fmla="*/ 345507 h 1387982"/>
                <a:gd name="connsiteX4" fmla="*/ 330614 w 649313"/>
                <a:gd name="connsiteY4" fmla="*/ 256152 h 1387982"/>
                <a:gd name="connsiteX5" fmla="*/ 336571 w 649313"/>
                <a:gd name="connsiteY5" fmla="*/ 202539 h 1387982"/>
                <a:gd name="connsiteX6" fmla="*/ 336571 w 649313"/>
                <a:gd name="connsiteY6" fmla="*/ 160840 h 1387982"/>
                <a:gd name="connsiteX7" fmla="*/ 327635 w 649313"/>
                <a:gd name="connsiteY7" fmla="*/ 107226 h 1387982"/>
                <a:gd name="connsiteX8" fmla="*/ 259130 w 649313"/>
                <a:gd name="connsiteY8" fmla="*/ 0 h 1387982"/>
                <a:gd name="connsiteX9" fmla="*/ 649313 w 649313"/>
                <a:gd name="connsiteY9" fmla="*/ 74463 h 1387982"/>
                <a:gd name="connsiteX10" fmla="*/ 649313 w 649313"/>
                <a:gd name="connsiteY10" fmla="*/ 110205 h 1387982"/>
                <a:gd name="connsiteX11" fmla="*/ 556980 w 649313"/>
                <a:gd name="connsiteY11" fmla="*/ 476561 h 1387982"/>
                <a:gd name="connsiteX12" fmla="*/ 512302 w 649313"/>
                <a:gd name="connsiteY12" fmla="*/ 646335 h 1387982"/>
                <a:gd name="connsiteX13" fmla="*/ 476560 w 649313"/>
                <a:gd name="connsiteY13" fmla="*/ 777389 h 1387982"/>
                <a:gd name="connsiteX14" fmla="*/ 443797 w 649313"/>
                <a:gd name="connsiteY14" fmla="*/ 908443 h 1387982"/>
                <a:gd name="connsiteX15" fmla="*/ 408055 w 649313"/>
                <a:gd name="connsiteY15" fmla="*/ 1012691 h 1387982"/>
                <a:gd name="connsiteX16" fmla="*/ 375291 w 649313"/>
                <a:gd name="connsiteY16" fmla="*/ 1087154 h 1387982"/>
                <a:gd name="connsiteX17" fmla="*/ 324657 w 649313"/>
                <a:gd name="connsiteY17" fmla="*/ 1173530 h 1387982"/>
                <a:gd name="connsiteX18" fmla="*/ 250194 w 649313"/>
                <a:gd name="connsiteY18" fmla="*/ 1268842 h 1387982"/>
                <a:gd name="connsiteX19" fmla="*/ 160839 w 649313"/>
                <a:gd name="connsiteY19" fmla="*/ 1358197 h 1387982"/>
                <a:gd name="connsiteX20" fmla="*/ 128075 w 649313"/>
                <a:gd name="connsiteY20" fmla="*/ 1382025 h 1387982"/>
                <a:gd name="connsiteX21" fmla="*/ 107226 w 649313"/>
                <a:gd name="connsiteY21" fmla="*/ 1387982 h 1387982"/>
                <a:gd name="connsiteX22" fmla="*/ 83398 w 649313"/>
                <a:gd name="connsiteY22" fmla="*/ 1387982 h 1387982"/>
                <a:gd name="connsiteX23" fmla="*/ 59570 w 649313"/>
                <a:gd name="connsiteY23" fmla="*/ 1379047 h 1387982"/>
                <a:gd name="connsiteX24" fmla="*/ 41699 w 649313"/>
                <a:gd name="connsiteY24" fmla="*/ 1355219 h 1387982"/>
                <a:gd name="connsiteX25" fmla="*/ 23828 w 649313"/>
                <a:gd name="connsiteY25" fmla="*/ 1310541 h 1387982"/>
                <a:gd name="connsiteX26" fmla="*/ 0 w 649313"/>
                <a:gd name="connsiteY26" fmla="*/ 1259907 h 1387982"/>
                <a:gd name="connsiteX27" fmla="*/ 142968 w 649313"/>
                <a:gd name="connsiteY27" fmla="*/ 947164 h 1387982"/>
                <a:gd name="connsiteX28" fmla="*/ 190624 w 649313"/>
                <a:gd name="connsiteY28" fmla="*/ 836959 h 1387982"/>
                <a:gd name="connsiteX29" fmla="*/ 226366 w 649313"/>
                <a:gd name="connsiteY29" fmla="*/ 744626 h 1387982"/>
                <a:gd name="connsiteX30" fmla="*/ 262108 w 649313"/>
                <a:gd name="connsiteY30" fmla="*/ 637400 h 138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313" h="1387982">
                  <a:moveTo>
                    <a:pt x="262108" y="637400"/>
                  </a:moveTo>
                  <a:lnTo>
                    <a:pt x="285936" y="530174"/>
                  </a:lnTo>
                  <a:lnTo>
                    <a:pt x="303807" y="428905"/>
                  </a:lnTo>
                  <a:lnTo>
                    <a:pt x="321678" y="345507"/>
                  </a:lnTo>
                  <a:lnTo>
                    <a:pt x="330614" y="256152"/>
                  </a:lnTo>
                  <a:lnTo>
                    <a:pt x="336571" y="202539"/>
                  </a:lnTo>
                  <a:lnTo>
                    <a:pt x="336571" y="160840"/>
                  </a:lnTo>
                  <a:lnTo>
                    <a:pt x="327635" y="107226"/>
                  </a:lnTo>
                  <a:lnTo>
                    <a:pt x="259130" y="0"/>
                  </a:lnTo>
                  <a:lnTo>
                    <a:pt x="649313" y="74463"/>
                  </a:lnTo>
                  <a:lnTo>
                    <a:pt x="649313" y="110205"/>
                  </a:lnTo>
                  <a:lnTo>
                    <a:pt x="556980" y="476561"/>
                  </a:lnTo>
                  <a:lnTo>
                    <a:pt x="512302" y="646335"/>
                  </a:lnTo>
                  <a:lnTo>
                    <a:pt x="476560" y="777389"/>
                  </a:lnTo>
                  <a:lnTo>
                    <a:pt x="443797" y="908443"/>
                  </a:lnTo>
                  <a:lnTo>
                    <a:pt x="408055" y="1012691"/>
                  </a:lnTo>
                  <a:lnTo>
                    <a:pt x="375291" y="1087154"/>
                  </a:lnTo>
                  <a:lnTo>
                    <a:pt x="324657" y="1173530"/>
                  </a:lnTo>
                  <a:lnTo>
                    <a:pt x="250194" y="1268842"/>
                  </a:lnTo>
                  <a:lnTo>
                    <a:pt x="160839" y="1358197"/>
                  </a:lnTo>
                  <a:lnTo>
                    <a:pt x="128075" y="1382025"/>
                  </a:lnTo>
                  <a:lnTo>
                    <a:pt x="107226" y="1387982"/>
                  </a:lnTo>
                  <a:lnTo>
                    <a:pt x="83398" y="1387982"/>
                  </a:lnTo>
                  <a:lnTo>
                    <a:pt x="59570" y="1379047"/>
                  </a:lnTo>
                  <a:lnTo>
                    <a:pt x="41699" y="1355219"/>
                  </a:lnTo>
                  <a:lnTo>
                    <a:pt x="23828" y="1310541"/>
                  </a:lnTo>
                  <a:lnTo>
                    <a:pt x="0" y="1259907"/>
                  </a:lnTo>
                  <a:lnTo>
                    <a:pt x="142968" y="947164"/>
                  </a:lnTo>
                  <a:lnTo>
                    <a:pt x="190624" y="836959"/>
                  </a:lnTo>
                  <a:lnTo>
                    <a:pt x="226366" y="744626"/>
                  </a:lnTo>
                  <a:lnTo>
                    <a:pt x="262108" y="637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4431A19A-C43A-4FBD-84C7-DEE46FE832E8}"/>
                </a:ext>
              </a:extLst>
            </p:cNvPr>
            <p:cNvSpPr/>
            <p:nvPr/>
          </p:nvSpPr>
          <p:spPr>
            <a:xfrm>
              <a:off x="5070475" y="4564063"/>
              <a:ext cx="585788" cy="407987"/>
            </a:xfrm>
            <a:custGeom>
              <a:avLst/>
              <a:gdLst>
                <a:gd name="connsiteX0" fmla="*/ 205517 w 586765"/>
                <a:gd name="connsiteY0" fmla="*/ 53613 h 408055"/>
                <a:gd name="connsiteX1" fmla="*/ 366356 w 586765"/>
                <a:gd name="connsiteY1" fmla="*/ 107226 h 408055"/>
                <a:gd name="connsiteX2" fmla="*/ 408055 w 586765"/>
                <a:gd name="connsiteY2" fmla="*/ 119140 h 408055"/>
                <a:gd name="connsiteX3" fmla="*/ 443797 w 586765"/>
                <a:gd name="connsiteY3" fmla="*/ 125097 h 408055"/>
                <a:gd name="connsiteX4" fmla="*/ 476560 w 586765"/>
                <a:gd name="connsiteY4" fmla="*/ 122118 h 408055"/>
                <a:gd name="connsiteX5" fmla="*/ 506345 w 586765"/>
                <a:gd name="connsiteY5" fmla="*/ 113183 h 408055"/>
                <a:gd name="connsiteX6" fmla="*/ 586765 w 586765"/>
                <a:gd name="connsiteY6" fmla="*/ 77441 h 408055"/>
                <a:gd name="connsiteX7" fmla="*/ 440818 w 586765"/>
                <a:gd name="connsiteY7" fmla="*/ 408055 h 408055"/>
                <a:gd name="connsiteX8" fmla="*/ 411033 w 586765"/>
                <a:gd name="connsiteY8" fmla="*/ 402098 h 408055"/>
                <a:gd name="connsiteX9" fmla="*/ 399119 w 586765"/>
                <a:gd name="connsiteY9" fmla="*/ 372313 h 408055"/>
                <a:gd name="connsiteX10" fmla="*/ 357420 w 586765"/>
                <a:gd name="connsiteY10" fmla="*/ 312743 h 408055"/>
                <a:gd name="connsiteX11" fmla="*/ 315721 w 586765"/>
                <a:gd name="connsiteY11" fmla="*/ 262108 h 408055"/>
                <a:gd name="connsiteX12" fmla="*/ 268065 w 586765"/>
                <a:gd name="connsiteY12" fmla="*/ 214452 h 408055"/>
                <a:gd name="connsiteX13" fmla="*/ 211474 w 586765"/>
                <a:gd name="connsiteY13" fmla="*/ 169775 h 408055"/>
                <a:gd name="connsiteX14" fmla="*/ 151904 w 586765"/>
                <a:gd name="connsiteY14" fmla="*/ 131054 h 408055"/>
                <a:gd name="connsiteX15" fmla="*/ 107226 w 586765"/>
                <a:gd name="connsiteY15" fmla="*/ 104247 h 408055"/>
                <a:gd name="connsiteX16" fmla="*/ 47656 w 586765"/>
                <a:gd name="connsiteY16" fmla="*/ 77441 h 408055"/>
                <a:gd name="connsiteX17" fmla="*/ 26807 w 586765"/>
                <a:gd name="connsiteY17" fmla="*/ 71484 h 408055"/>
                <a:gd name="connsiteX18" fmla="*/ 17871 w 586765"/>
                <a:gd name="connsiteY18" fmla="*/ 62548 h 408055"/>
                <a:gd name="connsiteX19" fmla="*/ 5957 w 586765"/>
                <a:gd name="connsiteY19" fmla="*/ 53613 h 408055"/>
                <a:gd name="connsiteX20" fmla="*/ 0 w 586765"/>
                <a:gd name="connsiteY20" fmla="*/ 35742 h 408055"/>
                <a:gd name="connsiteX21" fmla="*/ 0 w 586765"/>
                <a:gd name="connsiteY21" fmla="*/ 17871 h 408055"/>
                <a:gd name="connsiteX22" fmla="*/ 5957 w 586765"/>
                <a:gd name="connsiteY22" fmla="*/ 5957 h 408055"/>
                <a:gd name="connsiteX23" fmla="*/ 35742 w 586765"/>
                <a:gd name="connsiteY23" fmla="*/ 0 h 408055"/>
                <a:gd name="connsiteX24" fmla="*/ 68506 w 586765"/>
                <a:gd name="connsiteY24" fmla="*/ 5957 h 408055"/>
                <a:gd name="connsiteX25" fmla="*/ 205517 w 586765"/>
                <a:gd name="connsiteY25" fmla="*/ 53613 h 4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6765" h="408055">
                  <a:moveTo>
                    <a:pt x="205517" y="53613"/>
                  </a:moveTo>
                  <a:lnTo>
                    <a:pt x="366356" y="107226"/>
                  </a:lnTo>
                  <a:lnTo>
                    <a:pt x="408055" y="119140"/>
                  </a:lnTo>
                  <a:lnTo>
                    <a:pt x="443797" y="125097"/>
                  </a:lnTo>
                  <a:lnTo>
                    <a:pt x="476560" y="122118"/>
                  </a:lnTo>
                  <a:lnTo>
                    <a:pt x="506345" y="113183"/>
                  </a:lnTo>
                  <a:lnTo>
                    <a:pt x="586765" y="77441"/>
                  </a:lnTo>
                  <a:lnTo>
                    <a:pt x="440818" y="408055"/>
                  </a:lnTo>
                  <a:lnTo>
                    <a:pt x="411033" y="402098"/>
                  </a:lnTo>
                  <a:lnTo>
                    <a:pt x="399119" y="372313"/>
                  </a:lnTo>
                  <a:lnTo>
                    <a:pt x="357420" y="312743"/>
                  </a:lnTo>
                  <a:lnTo>
                    <a:pt x="315721" y="262108"/>
                  </a:lnTo>
                  <a:lnTo>
                    <a:pt x="268065" y="214452"/>
                  </a:lnTo>
                  <a:lnTo>
                    <a:pt x="211474" y="169775"/>
                  </a:lnTo>
                  <a:lnTo>
                    <a:pt x="151904" y="131054"/>
                  </a:lnTo>
                  <a:lnTo>
                    <a:pt x="107226" y="104247"/>
                  </a:lnTo>
                  <a:lnTo>
                    <a:pt x="47656" y="77441"/>
                  </a:lnTo>
                  <a:lnTo>
                    <a:pt x="26807" y="71484"/>
                  </a:lnTo>
                  <a:lnTo>
                    <a:pt x="17871" y="62548"/>
                  </a:lnTo>
                  <a:lnTo>
                    <a:pt x="5957" y="53613"/>
                  </a:lnTo>
                  <a:lnTo>
                    <a:pt x="0" y="35742"/>
                  </a:lnTo>
                  <a:lnTo>
                    <a:pt x="0" y="17871"/>
                  </a:lnTo>
                  <a:lnTo>
                    <a:pt x="5957" y="5957"/>
                  </a:lnTo>
                  <a:lnTo>
                    <a:pt x="35742" y="0"/>
                  </a:lnTo>
                  <a:lnTo>
                    <a:pt x="68506" y="5957"/>
                  </a:lnTo>
                  <a:lnTo>
                    <a:pt x="205517" y="53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28397043-41DE-4C83-89B3-041C24332FC3}"/>
                </a:ext>
              </a:extLst>
            </p:cNvPr>
            <p:cNvSpPr/>
            <p:nvPr/>
          </p:nvSpPr>
          <p:spPr>
            <a:xfrm>
              <a:off x="4332288" y="3673475"/>
              <a:ext cx="2841625" cy="2278063"/>
            </a:xfrm>
            <a:custGeom>
              <a:avLst/>
              <a:gdLst>
                <a:gd name="connsiteX0" fmla="*/ 133350 w 2842260"/>
                <a:gd name="connsiteY0" fmla="*/ 815340 h 2278380"/>
                <a:gd name="connsiteX1" fmla="*/ 140970 w 2842260"/>
                <a:gd name="connsiteY1" fmla="*/ 438150 h 2278380"/>
                <a:gd name="connsiteX2" fmla="*/ 140970 w 2842260"/>
                <a:gd name="connsiteY2" fmla="*/ 297180 h 2278380"/>
                <a:gd name="connsiteX3" fmla="*/ 129540 w 2842260"/>
                <a:gd name="connsiteY3" fmla="*/ 236220 h 2278380"/>
                <a:gd name="connsiteX4" fmla="*/ 99060 w 2842260"/>
                <a:gd name="connsiteY4" fmla="*/ 160020 h 2278380"/>
                <a:gd name="connsiteX5" fmla="*/ 49530 w 2842260"/>
                <a:gd name="connsiteY5" fmla="*/ 95250 h 2278380"/>
                <a:gd name="connsiteX6" fmla="*/ 15240 w 2842260"/>
                <a:gd name="connsiteY6" fmla="*/ 57150 h 2278380"/>
                <a:gd name="connsiteX7" fmla="*/ 0 w 2842260"/>
                <a:gd name="connsiteY7" fmla="*/ 30480 h 2278380"/>
                <a:gd name="connsiteX8" fmla="*/ 3810 w 2842260"/>
                <a:gd name="connsiteY8" fmla="*/ 11430 h 2278380"/>
                <a:gd name="connsiteX9" fmla="*/ 26670 w 2842260"/>
                <a:gd name="connsiteY9" fmla="*/ 0 h 2278380"/>
                <a:gd name="connsiteX10" fmla="*/ 57150 w 2842260"/>
                <a:gd name="connsiteY10" fmla="*/ 0 h 2278380"/>
                <a:gd name="connsiteX11" fmla="*/ 160020 w 2842260"/>
                <a:gd name="connsiteY11" fmla="*/ 11430 h 2278380"/>
                <a:gd name="connsiteX12" fmla="*/ 201930 w 2842260"/>
                <a:gd name="connsiteY12" fmla="*/ 26670 h 2278380"/>
                <a:gd name="connsiteX13" fmla="*/ 354330 w 2842260"/>
                <a:gd name="connsiteY13" fmla="*/ 106680 h 2278380"/>
                <a:gd name="connsiteX14" fmla="*/ 392430 w 2842260"/>
                <a:gd name="connsiteY14" fmla="*/ 247650 h 2278380"/>
                <a:gd name="connsiteX15" fmla="*/ 373380 w 2842260"/>
                <a:gd name="connsiteY15" fmla="*/ 426720 h 2278380"/>
                <a:gd name="connsiteX16" fmla="*/ 354330 w 2842260"/>
                <a:gd name="connsiteY16" fmla="*/ 697230 h 2278380"/>
                <a:gd name="connsiteX17" fmla="*/ 339090 w 2842260"/>
                <a:gd name="connsiteY17" fmla="*/ 902970 h 2278380"/>
                <a:gd name="connsiteX18" fmla="*/ 331470 w 2842260"/>
                <a:gd name="connsiteY18" fmla="*/ 1062990 h 2278380"/>
                <a:gd name="connsiteX19" fmla="*/ 327660 w 2842260"/>
                <a:gd name="connsiteY19" fmla="*/ 1257300 h 2278380"/>
                <a:gd name="connsiteX20" fmla="*/ 320040 w 2842260"/>
                <a:gd name="connsiteY20" fmla="*/ 1394460 h 2278380"/>
                <a:gd name="connsiteX21" fmla="*/ 320040 w 2842260"/>
                <a:gd name="connsiteY21" fmla="*/ 1600200 h 2278380"/>
                <a:gd name="connsiteX22" fmla="*/ 323850 w 2842260"/>
                <a:gd name="connsiteY22" fmla="*/ 1672590 h 2278380"/>
                <a:gd name="connsiteX23" fmla="*/ 331470 w 2842260"/>
                <a:gd name="connsiteY23" fmla="*/ 1725930 h 2278380"/>
                <a:gd name="connsiteX24" fmla="*/ 346710 w 2842260"/>
                <a:gd name="connsiteY24" fmla="*/ 1790700 h 2278380"/>
                <a:gd name="connsiteX25" fmla="*/ 381000 w 2842260"/>
                <a:gd name="connsiteY25" fmla="*/ 1855470 h 2278380"/>
                <a:gd name="connsiteX26" fmla="*/ 407670 w 2842260"/>
                <a:gd name="connsiteY26" fmla="*/ 1897380 h 2278380"/>
                <a:gd name="connsiteX27" fmla="*/ 445770 w 2842260"/>
                <a:gd name="connsiteY27" fmla="*/ 1935480 h 2278380"/>
                <a:gd name="connsiteX28" fmla="*/ 502920 w 2842260"/>
                <a:gd name="connsiteY28" fmla="*/ 1973580 h 2278380"/>
                <a:gd name="connsiteX29" fmla="*/ 571500 w 2842260"/>
                <a:gd name="connsiteY29" fmla="*/ 1992630 h 2278380"/>
                <a:gd name="connsiteX30" fmla="*/ 704850 w 2842260"/>
                <a:gd name="connsiteY30" fmla="*/ 2019300 h 2278380"/>
                <a:gd name="connsiteX31" fmla="*/ 853440 w 2842260"/>
                <a:gd name="connsiteY31" fmla="*/ 2038350 h 2278380"/>
                <a:gd name="connsiteX32" fmla="*/ 1074420 w 2842260"/>
                <a:gd name="connsiteY32" fmla="*/ 2049780 h 2278380"/>
                <a:gd name="connsiteX33" fmla="*/ 1360170 w 2842260"/>
                <a:gd name="connsiteY33" fmla="*/ 2053590 h 2278380"/>
                <a:gd name="connsiteX34" fmla="*/ 1714500 w 2842260"/>
                <a:gd name="connsiteY34" fmla="*/ 2045970 h 2278380"/>
                <a:gd name="connsiteX35" fmla="*/ 1946910 w 2842260"/>
                <a:gd name="connsiteY35" fmla="*/ 2023110 h 2278380"/>
                <a:gd name="connsiteX36" fmla="*/ 2087880 w 2842260"/>
                <a:gd name="connsiteY36" fmla="*/ 2004060 h 2278380"/>
                <a:gd name="connsiteX37" fmla="*/ 2225040 w 2842260"/>
                <a:gd name="connsiteY37" fmla="*/ 1969770 h 2278380"/>
                <a:gd name="connsiteX38" fmla="*/ 2312670 w 2842260"/>
                <a:gd name="connsiteY38" fmla="*/ 1927860 h 2278380"/>
                <a:gd name="connsiteX39" fmla="*/ 2727960 w 2842260"/>
                <a:gd name="connsiteY39" fmla="*/ 1916430 h 2278380"/>
                <a:gd name="connsiteX40" fmla="*/ 2785110 w 2842260"/>
                <a:gd name="connsiteY40" fmla="*/ 1965960 h 2278380"/>
                <a:gd name="connsiteX41" fmla="*/ 2823210 w 2842260"/>
                <a:gd name="connsiteY41" fmla="*/ 2007870 h 2278380"/>
                <a:gd name="connsiteX42" fmla="*/ 2838450 w 2842260"/>
                <a:gd name="connsiteY42" fmla="*/ 2042160 h 2278380"/>
                <a:gd name="connsiteX43" fmla="*/ 2842260 w 2842260"/>
                <a:gd name="connsiteY43" fmla="*/ 2072640 h 2278380"/>
                <a:gd name="connsiteX44" fmla="*/ 2819400 w 2842260"/>
                <a:gd name="connsiteY44" fmla="*/ 2106930 h 2278380"/>
                <a:gd name="connsiteX45" fmla="*/ 2766060 w 2842260"/>
                <a:gd name="connsiteY45" fmla="*/ 2137410 h 2278380"/>
                <a:gd name="connsiteX46" fmla="*/ 2644140 w 2842260"/>
                <a:gd name="connsiteY46" fmla="*/ 2175510 h 2278380"/>
                <a:gd name="connsiteX47" fmla="*/ 2526030 w 2842260"/>
                <a:gd name="connsiteY47" fmla="*/ 2202180 h 2278380"/>
                <a:gd name="connsiteX48" fmla="*/ 2339340 w 2842260"/>
                <a:gd name="connsiteY48" fmla="*/ 2232660 h 2278380"/>
                <a:gd name="connsiteX49" fmla="*/ 2103120 w 2842260"/>
                <a:gd name="connsiteY49" fmla="*/ 2255520 h 2278380"/>
                <a:gd name="connsiteX50" fmla="*/ 1859280 w 2842260"/>
                <a:gd name="connsiteY50" fmla="*/ 2263140 h 2278380"/>
                <a:gd name="connsiteX51" fmla="*/ 1607820 w 2842260"/>
                <a:gd name="connsiteY51" fmla="*/ 2274570 h 2278380"/>
                <a:gd name="connsiteX52" fmla="*/ 1383030 w 2842260"/>
                <a:gd name="connsiteY52" fmla="*/ 2278380 h 2278380"/>
                <a:gd name="connsiteX53" fmla="*/ 1146810 w 2842260"/>
                <a:gd name="connsiteY53" fmla="*/ 2274570 h 2278380"/>
                <a:gd name="connsiteX54" fmla="*/ 922020 w 2842260"/>
                <a:gd name="connsiteY54" fmla="*/ 2266950 h 2278380"/>
                <a:gd name="connsiteX55" fmla="*/ 792480 w 2842260"/>
                <a:gd name="connsiteY55" fmla="*/ 2255520 h 2278380"/>
                <a:gd name="connsiteX56" fmla="*/ 701040 w 2842260"/>
                <a:gd name="connsiteY56" fmla="*/ 2247900 h 2278380"/>
                <a:gd name="connsiteX57" fmla="*/ 537210 w 2842260"/>
                <a:gd name="connsiteY57" fmla="*/ 2217420 h 2278380"/>
                <a:gd name="connsiteX58" fmla="*/ 445770 w 2842260"/>
                <a:gd name="connsiteY58" fmla="*/ 2194560 h 2278380"/>
                <a:gd name="connsiteX59" fmla="*/ 384810 w 2842260"/>
                <a:gd name="connsiteY59" fmla="*/ 2171700 h 2278380"/>
                <a:gd name="connsiteX60" fmla="*/ 331470 w 2842260"/>
                <a:gd name="connsiteY60" fmla="*/ 2137410 h 2278380"/>
                <a:gd name="connsiteX61" fmla="*/ 281940 w 2842260"/>
                <a:gd name="connsiteY61" fmla="*/ 2099310 h 2278380"/>
                <a:gd name="connsiteX62" fmla="*/ 243840 w 2842260"/>
                <a:gd name="connsiteY62" fmla="*/ 2057400 h 2278380"/>
                <a:gd name="connsiteX63" fmla="*/ 205740 w 2842260"/>
                <a:gd name="connsiteY63" fmla="*/ 1992630 h 2278380"/>
                <a:gd name="connsiteX64" fmla="*/ 171450 w 2842260"/>
                <a:gd name="connsiteY64" fmla="*/ 1905000 h 2278380"/>
                <a:gd name="connsiteX65" fmla="*/ 144780 w 2842260"/>
                <a:gd name="connsiteY65" fmla="*/ 1802130 h 2278380"/>
                <a:gd name="connsiteX66" fmla="*/ 125730 w 2842260"/>
                <a:gd name="connsiteY66" fmla="*/ 1668780 h 2278380"/>
                <a:gd name="connsiteX67" fmla="*/ 118110 w 2842260"/>
                <a:gd name="connsiteY67" fmla="*/ 1539240 h 2278380"/>
                <a:gd name="connsiteX68" fmla="*/ 125730 w 2842260"/>
                <a:gd name="connsiteY68" fmla="*/ 1440180 h 2278380"/>
                <a:gd name="connsiteX69" fmla="*/ 137160 w 2842260"/>
                <a:gd name="connsiteY69" fmla="*/ 1089660 h 2278380"/>
                <a:gd name="connsiteX70" fmla="*/ 133350 w 2842260"/>
                <a:gd name="connsiteY70" fmla="*/ 815340 h 22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42260" h="2278380">
                  <a:moveTo>
                    <a:pt x="133350" y="815340"/>
                  </a:moveTo>
                  <a:lnTo>
                    <a:pt x="140970" y="438150"/>
                  </a:lnTo>
                  <a:lnTo>
                    <a:pt x="140970" y="297180"/>
                  </a:lnTo>
                  <a:lnTo>
                    <a:pt x="129540" y="236220"/>
                  </a:lnTo>
                  <a:lnTo>
                    <a:pt x="99060" y="160020"/>
                  </a:lnTo>
                  <a:lnTo>
                    <a:pt x="49530" y="95250"/>
                  </a:lnTo>
                  <a:lnTo>
                    <a:pt x="15240" y="57150"/>
                  </a:lnTo>
                  <a:lnTo>
                    <a:pt x="0" y="30480"/>
                  </a:lnTo>
                  <a:lnTo>
                    <a:pt x="3810" y="11430"/>
                  </a:lnTo>
                  <a:lnTo>
                    <a:pt x="26670" y="0"/>
                  </a:lnTo>
                  <a:lnTo>
                    <a:pt x="57150" y="0"/>
                  </a:lnTo>
                  <a:lnTo>
                    <a:pt x="160020" y="11430"/>
                  </a:lnTo>
                  <a:lnTo>
                    <a:pt x="201930" y="26670"/>
                  </a:lnTo>
                  <a:lnTo>
                    <a:pt x="354330" y="106680"/>
                  </a:lnTo>
                  <a:lnTo>
                    <a:pt x="392430" y="247650"/>
                  </a:lnTo>
                  <a:lnTo>
                    <a:pt x="373380" y="426720"/>
                  </a:lnTo>
                  <a:lnTo>
                    <a:pt x="354330" y="697230"/>
                  </a:lnTo>
                  <a:lnTo>
                    <a:pt x="339090" y="902970"/>
                  </a:lnTo>
                  <a:lnTo>
                    <a:pt x="331470" y="1062990"/>
                  </a:lnTo>
                  <a:lnTo>
                    <a:pt x="327660" y="1257300"/>
                  </a:lnTo>
                  <a:lnTo>
                    <a:pt x="320040" y="1394460"/>
                  </a:lnTo>
                  <a:lnTo>
                    <a:pt x="320040" y="1600200"/>
                  </a:lnTo>
                  <a:lnTo>
                    <a:pt x="323850" y="1672590"/>
                  </a:lnTo>
                  <a:lnTo>
                    <a:pt x="331470" y="1725930"/>
                  </a:lnTo>
                  <a:lnTo>
                    <a:pt x="346710" y="1790700"/>
                  </a:lnTo>
                  <a:lnTo>
                    <a:pt x="381000" y="1855470"/>
                  </a:lnTo>
                  <a:lnTo>
                    <a:pt x="407670" y="1897380"/>
                  </a:lnTo>
                  <a:lnTo>
                    <a:pt x="445770" y="1935480"/>
                  </a:lnTo>
                  <a:lnTo>
                    <a:pt x="502920" y="1973580"/>
                  </a:lnTo>
                  <a:lnTo>
                    <a:pt x="571500" y="1992630"/>
                  </a:lnTo>
                  <a:lnTo>
                    <a:pt x="704850" y="2019300"/>
                  </a:lnTo>
                  <a:lnTo>
                    <a:pt x="853440" y="2038350"/>
                  </a:lnTo>
                  <a:lnTo>
                    <a:pt x="1074420" y="2049780"/>
                  </a:lnTo>
                  <a:lnTo>
                    <a:pt x="1360170" y="2053590"/>
                  </a:lnTo>
                  <a:lnTo>
                    <a:pt x="1714500" y="2045970"/>
                  </a:lnTo>
                  <a:lnTo>
                    <a:pt x="1946910" y="2023110"/>
                  </a:lnTo>
                  <a:lnTo>
                    <a:pt x="2087880" y="2004060"/>
                  </a:lnTo>
                  <a:lnTo>
                    <a:pt x="2225040" y="1969770"/>
                  </a:lnTo>
                  <a:lnTo>
                    <a:pt x="2312670" y="1927860"/>
                  </a:lnTo>
                  <a:lnTo>
                    <a:pt x="2727960" y="1916430"/>
                  </a:lnTo>
                  <a:lnTo>
                    <a:pt x="2785110" y="1965960"/>
                  </a:lnTo>
                  <a:lnTo>
                    <a:pt x="2823210" y="2007870"/>
                  </a:lnTo>
                  <a:lnTo>
                    <a:pt x="2838450" y="2042160"/>
                  </a:lnTo>
                  <a:lnTo>
                    <a:pt x="2842260" y="2072640"/>
                  </a:lnTo>
                  <a:lnTo>
                    <a:pt x="2819400" y="2106930"/>
                  </a:lnTo>
                  <a:lnTo>
                    <a:pt x="2766060" y="2137410"/>
                  </a:lnTo>
                  <a:lnTo>
                    <a:pt x="2644140" y="2175510"/>
                  </a:lnTo>
                  <a:lnTo>
                    <a:pt x="2526030" y="2202180"/>
                  </a:lnTo>
                  <a:lnTo>
                    <a:pt x="2339340" y="2232660"/>
                  </a:lnTo>
                  <a:lnTo>
                    <a:pt x="2103120" y="2255520"/>
                  </a:lnTo>
                  <a:lnTo>
                    <a:pt x="1859280" y="2263140"/>
                  </a:lnTo>
                  <a:lnTo>
                    <a:pt x="1607820" y="2274570"/>
                  </a:lnTo>
                  <a:lnTo>
                    <a:pt x="1383030" y="2278380"/>
                  </a:lnTo>
                  <a:lnTo>
                    <a:pt x="1146810" y="2274570"/>
                  </a:lnTo>
                  <a:lnTo>
                    <a:pt x="922020" y="2266950"/>
                  </a:lnTo>
                  <a:lnTo>
                    <a:pt x="792480" y="2255520"/>
                  </a:lnTo>
                  <a:lnTo>
                    <a:pt x="701040" y="2247900"/>
                  </a:lnTo>
                  <a:lnTo>
                    <a:pt x="537210" y="2217420"/>
                  </a:lnTo>
                  <a:lnTo>
                    <a:pt x="445770" y="2194560"/>
                  </a:lnTo>
                  <a:lnTo>
                    <a:pt x="384810" y="2171700"/>
                  </a:lnTo>
                  <a:lnTo>
                    <a:pt x="331470" y="2137410"/>
                  </a:lnTo>
                  <a:lnTo>
                    <a:pt x="281940" y="2099310"/>
                  </a:lnTo>
                  <a:lnTo>
                    <a:pt x="243840" y="2057400"/>
                  </a:lnTo>
                  <a:lnTo>
                    <a:pt x="205740" y="1992630"/>
                  </a:lnTo>
                  <a:lnTo>
                    <a:pt x="171450" y="1905000"/>
                  </a:lnTo>
                  <a:lnTo>
                    <a:pt x="144780" y="1802130"/>
                  </a:lnTo>
                  <a:lnTo>
                    <a:pt x="125730" y="1668780"/>
                  </a:lnTo>
                  <a:lnTo>
                    <a:pt x="118110" y="1539240"/>
                  </a:lnTo>
                  <a:lnTo>
                    <a:pt x="125730" y="1440180"/>
                  </a:lnTo>
                  <a:lnTo>
                    <a:pt x="137160" y="1089660"/>
                  </a:lnTo>
                  <a:lnTo>
                    <a:pt x="133350" y="81534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19BEB70-6983-4BC9-B93A-98EF0FBAB2B2}"/>
                </a:ext>
              </a:extLst>
            </p:cNvPr>
            <p:cNvSpPr/>
            <p:nvPr/>
          </p:nvSpPr>
          <p:spPr>
            <a:xfrm>
              <a:off x="6618288" y="4824413"/>
              <a:ext cx="473075" cy="819150"/>
            </a:xfrm>
            <a:custGeom>
              <a:avLst/>
              <a:gdLst>
                <a:gd name="connsiteX0" fmla="*/ 357187 w 473869"/>
                <a:gd name="connsiteY0" fmla="*/ 328612 h 819150"/>
                <a:gd name="connsiteX1" fmla="*/ 371475 w 473869"/>
                <a:gd name="connsiteY1" fmla="*/ 511968 h 819150"/>
                <a:gd name="connsiteX2" fmla="*/ 376237 w 473869"/>
                <a:gd name="connsiteY2" fmla="*/ 583406 h 819150"/>
                <a:gd name="connsiteX3" fmla="*/ 385762 w 473869"/>
                <a:gd name="connsiteY3" fmla="*/ 640556 h 819150"/>
                <a:gd name="connsiteX4" fmla="*/ 404812 w 473869"/>
                <a:gd name="connsiteY4" fmla="*/ 697706 h 819150"/>
                <a:gd name="connsiteX5" fmla="*/ 428625 w 473869"/>
                <a:gd name="connsiteY5" fmla="*/ 745331 h 819150"/>
                <a:gd name="connsiteX6" fmla="*/ 473869 w 473869"/>
                <a:gd name="connsiteY6" fmla="*/ 807243 h 819150"/>
                <a:gd name="connsiteX7" fmla="*/ 0 w 473869"/>
                <a:gd name="connsiteY7" fmla="*/ 819150 h 819150"/>
                <a:gd name="connsiteX8" fmla="*/ 28575 w 473869"/>
                <a:gd name="connsiteY8" fmla="*/ 773906 h 819150"/>
                <a:gd name="connsiteX9" fmla="*/ 59531 w 473869"/>
                <a:gd name="connsiteY9" fmla="*/ 752475 h 819150"/>
                <a:gd name="connsiteX10" fmla="*/ 90487 w 473869"/>
                <a:gd name="connsiteY10" fmla="*/ 726281 h 819150"/>
                <a:gd name="connsiteX11" fmla="*/ 111919 w 473869"/>
                <a:gd name="connsiteY11" fmla="*/ 697706 h 819150"/>
                <a:gd name="connsiteX12" fmla="*/ 135731 w 473869"/>
                <a:gd name="connsiteY12" fmla="*/ 650081 h 819150"/>
                <a:gd name="connsiteX13" fmla="*/ 164306 w 473869"/>
                <a:gd name="connsiteY13" fmla="*/ 590550 h 819150"/>
                <a:gd name="connsiteX14" fmla="*/ 192881 w 473869"/>
                <a:gd name="connsiteY14" fmla="*/ 502443 h 819150"/>
                <a:gd name="connsiteX15" fmla="*/ 219075 w 473869"/>
                <a:gd name="connsiteY15" fmla="*/ 378618 h 819150"/>
                <a:gd name="connsiteX16" fmla="*/ 242887 w 473869"/>
                <a:gd name="connsiteY16" fmla="*/ 216693 h 819150"/>
                <a:gd name="connsiteX17" fmla="*/ 257175 w 473869"/>
                <a:gd name="connsiteY17" fmla="*/ 92868 h 819150"/>
                <a:gd name="connsiteX18" fmla="*/ 264319 w 473869"/>
                <a:gd name="connsiteY18" fmla="*/ 38100 h 819150"/>
                <a:gd name="connsiteX19" fmla="*/ 266700 w 473869"/>
                <a:gd name="connsiteY19" fmla="*/ 23812 h 819150"/>
                <a:gd name="connsiteX20" fmla="*/ 280987 w 473869"/>
                <a:gd name="connsiteY20" fmla="*/ 9525 h 819150"/>
                <a:gd name="connsiteX21" fmla="*/ 307181 w 473869"/>
                <a:gd name="connsiteY21" fmla="*/ 0 h 819150"/>
                <a:gd name="connsiteX22" fmla="*/ 338137 w 473869"/>
                <a:gd name="connsiteY22" fmla="*/ 7143 h 819150"/>
                <a:gd name="connsiteX23" fmla="*/ 354806 w 473869"/>
                <a:gd name="connsiteY23" fmla="*/ 23812 h 819150"/>
                <a:gd name="connsiteX24" fmla="*/ 359569 w 473869"/>
                <a:gd name="connsiteY24" fmla="*/ 50006 h 819150"/>
                <a:gd name="connsiteX25" fmla="*/ 357187 w 473869"/>
                <a:gd name="connsiteY25" fmla="*/ 328612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9" h="819150">
                  <a:moveTo>
                    <a:pt x="357187" y="328612"/>
                  </a:moveTo>
                  <a:lnTo>
                    <a:pt x="371475" y="511968"/>
                  </a:lnTo>
                  <a:lnTo>
                    <a:pt x="376237" y="583406"/>
                  </a:lnTo>
                  <a:lnTo>
                    <a:pt x="385762" y="640556"/>
                  </a:lnTo>
                  <a:lnTo>
                    <a:pt x="404812" y="697706"/>
                  </a:lnTo>
                  <a:lnTo>
                    <a:pt x="428625" y="745331"/>
                  </a:lnTo>
                  <a:lnTo>
                    <a:pt x="473869" y="807243"/>
                  </a:lnTo>
                  <a:lnTo>
                    <a:pt x="0" y="819150"/>
                  </a:lnTo>
                  <a:lnTo>
                    <a:pt x="28575" y="773906"/>
                  </a:lnTo>
                  <a:lnTo>
                    <a:pt x="59531" y="752475"/>
                  </a:lnTo>
                  <a:lnTo>
                    <a:pt x="90487" y="726281"/>
                  </a:lnTo>
                  <a:lnTo>
                    <a:pt x="111919" y="697706"/>
                  </a:lnTo>
                  <a:lnTo>
                    <a:pt x="135731" y="650081"/>
                  </a:lnTo>
                  <a:lnTo>
                    <a:pt x="164306" y="590550"/>
                  </a:lnTo>
                  <a:lnTo>
                    <a:pt x="192881" y="502443"/>
                  </a:lnTo>
                  <a:lnTo>
                    <a:pt x="219075" y="378618"/>
                  </a:lnTo>
                  <a:lnTo>
                    <a:pt x="242887" y="216693"/>
                  </a:lnTo>
                  <a:lnTo>
                    <a:pt x="257175" y="92868"/>
                  </a:lnTo>
                  <a:lnTo>
                    <a:pt x="264319" y="38100"/>
                  </a:lnTo>
                  <a:lnTo>
                    <a:pt x="266700" y="23812"/>
                  </a:lnTo>
                  <a:lnTo>
                    <a:pt x="280987" y="9525"/>
                  </a:lnTo>
                  <a:lnTo>
                    <a:pt x="307181" y="0"/>
                  </a:lnTo>
                  <a:lnTo>
                    <a:pt x="338137" y="7143"/>
                  </a:lnTo>
                  <a:lnTo>
                    <a:pt x="354806" y="23812"/>
                  </a:lnTo>
                  <a:lnTo>
                    <a:pt x="359569" y="50006"/>
                  </a:lnTo>
                  <a:lnTo>
                    <a:pt x="357187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4923263-F7CF-42D4-AB99-B18DE154F811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85888"/>
            <a:ext cx="4344988" cy="4413250"/>
            <a:chOff x="2676525" y="1385888"/>
            <a:chExt cx="4344988" cy="4413250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6A1F5DE3-EC74-4426-AD21-8B99AC2ADA5A}"/>
                </a:ext>
              </a:extLst>
            </p:cNvPr>
            <p:cNvSpPr/>
            <p:nvPr/>
          </p:nvSpPr>
          <p:spPr>
            <a:xfrm>
              <a:off x="3076575" y="1385888"/>
              <a:ext cx="1647825" cy="1482725"/>
            </a:xfrm>
            <a:custGeom>
              <a:avLst/>
              <a:gdLst>
                <a:gd name="connsiteX0" fmla="*/ 1079744 w 1648426"/>
                <a:gd name="connsiteY0" fmla="*/ 781624 h 1483081"/>
                <a:gd name="connsiteX1" fmla="*/ 804171 w 1648426"/>
                <a:gd name="connsiteY1" fmla="*/ 1009597 h 1483081"/>
                <a:gd name="connsiteX2" fmla="*/ 638828 w 1648426"/>
                <a:gd name="connsiteY2" fmla="*/ 1127342 h 1483081"/>
                <a:gd name="connsiteX3" fmla="*/ 478495 w 1648426"/>
                <a:gd name="connsiteY3" fmla="*/ 1232561 h 1483081"/>
                <a:gd name="connsiteX4" fmla="*/ 335698 w 1648426"/>
                <a:gd name="connsiteY4" fmla="*/ 1320243 h 1483081"/>
                <a:gd name="connsiteX5" fmla="*/ 187891 w 1648426"/>
                <a:gd name="connsiteY5" fmla="*/ 1407925 h 1483081"/>
                <a:gd name="connsiteX6" fmla="*/ 82672 w 1648426"/>
                <a:gd name="connsiteY6" fmla="*/ 1468050 h 1483081"/>
                <a:gd name="connsiteX7" fmla="*/ 50104 w 1648426"/>
                <a:gd name="connsiteY7" fmla="*/ 1480576 h 1483081"/>
                <a:gd name="connsiteX8" fmla="*/ 32568 w 1648426"/>
                <a:gd name="connsiteY8" fmla="*/ 1483081 h 1483081"/>
                <a:gd name="connsiteX9" fmla="*/ 12526 w 1648426"/>
                <a:gd name="connsiteY9" fmla="*/ 1478071 h 1483081"/>
                <a:gd name="connsiteX10" fmla="*/ 2506 w 1648426"/>
                <a:gd name="connsiteY10" fmla="*/ 1470555 h 1483081"/>
                <a:gd name="connsiteX11" fmla="*/ 0 w 1648426"/>
                <a:gd name="connsiteY11" fmla="*/ 1450514 h 1483081"/>
                <a:gd name="connsiteX12" fmla="*/ 7516 w 1648426"/>
                <a:gd name="connsiteY12" fmla="*/ 1427967 h 1483081"/>
                <a:gd name="connsiteX13" fmla="*/ 27558 w 1648426"/>
                <a:gd name="connsiteY13" fmla="*/ 1407925 h 1483081"/>
                <a:gd name="connsiteX14" fmla="*/ 117745 w 1648426"/>
                <a:gd name="connsiteY14" fmla="*/ 1342790 h 1483081"/>
                <a:gd name="connsiteX15" fmla="*/ 240500 w 1648426"/>
                <a:gd name="connsiteY15" fmla="*/ 1245087 h 1483081"/>
                <a:gd name="connsiteX16" fmla="*/ 405844 w 1648426"/>
                <a:gd name="connsiteY16" fmla="*/ 1104795 h 1483081"/>
                <a:gd name="connsiteX17" fmla="*/ 536114 w 1648426"/>
                <a:gd name="connsiteY17" fmla="*/ 992061 h 1483081"/>
                <a:gd name="connsiteX18" fmla="*/ 708973 w 1648426"/>
                <a:gd name="connsiteY18" fmla="*/ 831728 h 1483081"/>
                <a:gd name="connsiteX19" fmla="*/ 809182 w 1648426"/>
                <a:gd name="connsiteY19" fmla="*/ 731520 h 1483081"/>
                <a:gd name="connsiteX20" fmla="*/ 944463 w 1648426"/>
                <a:gd name="connsiteY20" fmla="*/ 586218 h 1483081"/>
                <a:gd name="connsiteX21" fmla="*/ 1032145 w 1648426"/>
                <a:gd name="connsiteY21" fmla="*/ 488515 h 1483081"/>
                <a:gd name="connsiteX22" fmla="*/ 1107301 w 1648426"/>
                <a:gd name="connsiteY22" fmla="*/ 393317 h 1483081"/>
                <a:gd name="connsiteX23" fmla="*/ 1197489 w 1648426"/>
                <a:gd name="connsiteY23" fmla="*/ 285593 h 1483081"/>
                <a:gd name="connsiteX24" fmla="*/ 1210015 w 1648426"/>
                <a:gd name="connsiteY24" fmla="*/ 265551 h 1483081"/>
                <a:gd name="connsiteX25" fmla="*/ 1222541 w 1648426"/>
                <a:gd name="connsiteY25" fmla="*/ 235489 h 1483081"/>
                <a:gd name="connsiteX26" fmla="*/ 1227551 w 1648426"/>
                <a:gd name="connsiteY26" fmla="*/ 187890 h 1483081"/>
                <a:gd name="connsiteX27" fmla="*/ 1225046 w 1648426"/>
                <a:gd name="connsiteY27" fmla="*/ 155322 h 1483081"/>
                <a:gd name="connsiteX28" fmla="*/ 1215025 w 1648426"/>
                <a:gd name="connsiteY28" fmla="*/ 132776 h 1483081"/>
                <a:gd name="connsiteX29" fmla="*/ 1189973 w 1648426"/>
                <a:gd name="connsiteY29" fmla="*/ 112734 h 1483081"/>
                <a:gd name="connsiteX30" fmla="*/ 1152395 w 1648426"/>
                <a:gd name="connsiteY30" fmla="*/ 97703 h 1483081"/>
                <a:gd name="connsiteX31" fmla="*/ 1129848 w 1648426"/>
                <a:gd name="connsiteY31" fmla="*/ 85177 h 1483081"/>
                <a:gd name="connsiteX32" fmla="*/ 1107301 w 1648426"/>
                <a:gd name="connsiteY32" fmla="*/ 70145 h 1483081"/>
                <a:gd name="connsiteX33" fmla="*/ 1092270 w 1648426"/>
                <a:gd name="connsiteY33" fmla="*/ 47599 h 1483081"/>
                <a:gd name="connsiteX34" fmla="*/ 1097280 w 1648426"/>
                <a:gd name="connsiteY34" fmla="*/ 25052 h 1483081"/>
                <a:gd name="connsiteX35" fmla="*/ 1107301 w 1648426"/>
                <a:gd name="connsiteY35" fmla="*/ 12526 h 1483081"/>
                <a:gd name="connsiteX36" fmla="*/ 1132353 w 1648426"/>
                <a:gd name="connsiteY36" fmla="*/ 2505 h 1483081"/>
                <a:gd name="connsiteX37" fmla="*/ 1182457 w 1648426"/>
                <a:gd name="connsiteY37" fmla="*/ 0 h 1483081"/>
                <a:gd name="connsiteX38" fmla="*/ 1250098 w 1648426"/>
                <a:gd name="connsiteY38" fmla="*/ 7515 h 1483081"/>
                <a:gd name="connsiteX39" fmla="*/ 1305212 w 1648426"/>
                <a:gd name="connsiteY39" fmla="*/ 17536 h 1483081"/>
                <a:gd name="connsiteX40" fmla="*/ 1345296 w 1648426"/>
                <a:gd name="connsiteY40" fmla="*/ 25052 h 1483081"/>
                <a:gd name="connsiteX41" fmla="*/ 1410431 w 1648426"/>
                <a:gd name="connsiteY41" fmla="*/ 47599 h 1483081"/>
                <a:gd name="connsiteX42" fmla="*/ 1473061 w 1648426"/>
                <a:gd name="connsiteY42" fmla="*/ 77661 h 1483081"/>
                <a:gd name="connsiteX43" fmla="*/ 1530681 w 1648426"/>
                <a:gd name="connsiteY43" fmla="*/ 115239 h 1483081"/>
                <a:gd name="connsiteX44" fmla="*/ 1590806 w 1648426"/>
                <a:gd name="connsiteY44" fmla="*/ 160333 h 1483081"/>
                <a:gd name="connsiteX45" fmla="*/ 1618363 w 1648426"/>
                <a:gd name="connsiteY45" fmla="*/ 185385 h 1483081"/>
                <a:gd name="connsiteX46" fmla="*/ 1638405 w 1648426"/>
                <a:gd name="connsiteY46" fmla="*/ 215447 h 1483081"/>
                <a:gd name="connsiteX47" fmla="*/ 1645920 w 1648426"/>
                <a:gd name="connsiteY47" fmla="*/ 232984 h 1483081"/>
                <a:gd name="connsiteX48" fmla="*/ 1648426 w 1648426"/>
                <a:gd name="connsiteY48" fmla="*/ 255531 h 1483081"/>
                <a:gd name="connsiteX49" fmla="*/ 1638405 w 1648426"/>
                <a:gd name="connsiteY49" fmla="*/ 283088 h 1483081"/>
                <a:gd name="connsiteX50" fmla="*/ 1623373 w 1648426"/>
                <a:gd name="connsiteY50" fmla="*/ 305635 h 1483081"/>
                <a:gd name="connsiteX51" fmla="*/ 1598321 w 1648426"/>
                <a:gd name="connsiteY51" fmla="*/ 325676 h 1483081"/>
                <a:gd name="connsiteX52" fmla="*/ 1553228 w 1648426"/>
                <a:gd name="connsiteY52" fmla="*/ 340708 h 1483081"/>
                <a:gd name="connsiteX53" fmla="*/ 1518155 w 1648426"/>
                <a:gd name="connsiteY53" fmla="*/ 353234 h 1483081"/>
                <a:gd name="connsiteX54" fmla="*/ 1488092 w 1648426"/>
                <a:gd name="connsiteY54" fmla="*/ 370770 h 1483081"/>
                <a:gd name="connsiteX55" fmla="*/ 1450514 w 1648426"/>
                <a:gd name="connsiteY55" fmla="*/ 410853 h 1483081"/>
                <a:gd name="connsiteX56" fmla="*/ 1347801 w 1648426"/>
                <a:gd name="connsiteY56" fmla="*/ 536114 h 1483081"/>
                <a:gd name="connsiteX57" fmla="*/ 1217530 w 1648426"/>
                <a:gd name="connsiteY57" fmla="*/ 658869 h 1483081"/>
                <a:gd name="connsiteX58" fmla="*/ 1079744 w 1648426"/>
                <a:gd name="connsiteY58" fmla="*/ 781624 h 148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48426" h="1483081">
                  <a:moveTo>
                    <a:pt x="1079744" y="781624"/>
                  </a:moveTo>
                  <a:lnTo>
                    <a:pt x="804171" y="1009597"/>
                  </a:lnTo>
                  <a:lnTo>
                    <a:pt x="638828" y="1127342"/>
                  </a:lnTo>
                  <a:lnTo>
                    <a:pt x="478495" y="1232561"/>
                  </a:lnTo>
                  <a:lnTo>
                    <a:pt x="335698" y="1320243"/>
                  </a:lnTo>
                  <a:lnTo>
                    <a:pt x="187891" y="1407925"/>
                  </a:lnTo>
                  <a:lnTo>
                    <a:pt x="82672" y="1468050"/>
                  </a:lnTo>
                  <a:lnTo>
                    <a:pt x="50104" y="1480576"/>
                  </a:lnTo>
                  <a:lnTo>
                    <a:pt x="32568" y="1483081"/>
                  </a:lnTo>
                  <a:lnTo>
                    <a:pt x="12526" y="1478071"/>
                  </a:lnTo>
                  <a:lnTo>
                    <a:pt x="2506" y="1470555"/>
                  </a:lnTo>
                  <a:lnTo>
                    <a:pt x="0" y="1450514"/>
                  </a:lnTo>
                  <a:lnTo>
                    <a:pt x="7516" y="1427967"/>
                  </a:lnTo>
                  <a:lnTo>
                    <a:pt x="27558" y="1407925"/>
                  </a:lnTo>
                  <a:lnTo>
                    <a:pt x="117745" y="1342790"/>
                  </a:lnTo>
                  <a:lnTo>
                    <a:pt x="240500" y="1245087"/>
                  </a:lnTo>
                  <a:lnTo>
                    <a:pt x="405844" y="1104795"/>
                  </a:lnTo>
                  <a:lnTo>
                    <a:pt x="536114" y="992061"/>
                  </a:lnTo>
                  <a:lnTo>
                    <a:pt x="708973" y="831728"/>
                  </a:lnTo>
                  <a:lnTo>
                    <a:pt x="809182" y="731520"/>
                  </a:lnTo>
                  <a:lnTo>
                    <a:pt x="944463" y="586218"/>
                  </a:lnTo>
                  <a:lnTo>
                    <a:pt x="1032145" y="488515"/>
                  </a:lnTo>
                  <a:lnTo>
                    <a:pt x="1107301" y="393317"/>
                  </a:lnTo>
                  <a:lnTo>
                    <a:pt x="1197489" y="285593"/>
                  </a:lnTo>
                  <a:lnTo>
                    <a:pt x="1210015" y="265551"/>
                  </a:lnTo>
                  <a:lnTo>
                    <a:pt x="1222541" y="235489"/>
                  </a:lnTo>
                  <a:lnTo>
                    <a:pt x="1227551" y="187890"/>
                  </a:lnTo>
                  <a:lnTo>
                    <a:pt x="1225046" y="155322"/>
                  </a:lnTo>
                  <a:lnTo>
                    <a:pt x="1215025" y="132776"/>
                  </a:lnTo>
                  <a:lnTo>
                    <a:pt x="1189973" y="112734"/>
                  </a:lnTo>
                  <a:lnTo>
                    <a:pt x="1152395" y="97703"/>
                  </a:lnTo>
                  <a:lnTo>
                    <a:pt x="1129848" y="85177"/>
                  </a:lnTo>
                  <a:lnTo>
                    <a:pt x="1107301" y="70145"/>
                  </a:lnTo>
                  <a:lnTo>
                    <a:pt x="1092270" y="47599"/>
                  </a:lnTo>
                  <a:lnTo>
                    <a:pt x="1097280" y="25052"/>
                  </a:lnTo>
                  <a:lnTo>
                    <a:pt x="1107301" y="12526"/>
                  </a:lnTo>
                  <a:lnTo>
                    <a:pt x="1132353" y="2505"/>
                  </a:lnTo>
                  <a:lnTo>
                    <a:pt x="1182457" y="0"/>
                  </a:lnTo>
                  <a:lnTo>
                    <a:pt x="1250098" y="7515"/>
                  </a:lnTo>
                  <a:lnTo>
                    <a:pt x="1305212" y="17536"/>
                  </a:lnTo>
                  <a:lnTo>
                    <a:pt x="1345296" y="25052"/>
                  </a:lnTo>
                  <a:lnTo>
                    <a:pt x="1410431" y="47599"/>
                  </a:lnTo>
                  <a:lnTo>
                    <a:pt x="1473061" y="77661"/>
                  </a:lnTo>
                  <a:lnTo>
                    <a:pt x="1530681" y="115239"/>
                  </a:lnTo>
                  <a:lnTo>
                    <a:pt x="1590806" y="160333"/>
                  </a:lnTo>
                  <a:lnTo>
                    <a:pt x="1618363" y="185385"/>
                  </a:lnTo>
                  <a:lnTo>
                    <a:pt x="1638405" y="215447"/>
                  </a:lnTo>
                  <a:lnTo>
                    <a:pt x="1645920" y="232984"/>
                  </a:lnTo>
                  <a:lnTo>
                    <a:pt x="1648426" y="255531"/>
                  </a:lnTo>
                  <a:lnTo>
                    <a:pt x="1638405" y="283088"/>
                  </a:lnTo>
                  <a:lnTo>
                    <a:pt x="1623373" y="305635"/>
                  </a:lnTo>
                  <a:lnTo>
                    <a:pt x="1598321" y="325676"/>
                  </a:lnTo>
                  <a:lnTo>
                    <a:pt x="1553228" y="340708"/>
                  </a:lnTo>
                  <a:lnTo>
                    <a:pt x="1518155" y="353234"/>
                  </a:lnTo>
                  <a:lnTo>
                    <a:pt x="1488092" y="370770"/>
                  </a:lnTo>
                  <a:lnTo>
                    <a:pt x="1450514" y="410853"/>
                  </a:lnTo>
                  <a:lnTo>
                    <a:pt x="1347801" y="536114"/>
                  </a:lnTo>
                  <a:lnTo>
                    <a:pt x="1217530" y="658869"/>
                  </a:lnTo>
                  <a:lnTo>
                    <a:pt x="1079744" y="781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22459C80-35D2-41DA-9302-1733EF644178}"/>
                </a:ext>
              </a:extLst>
            </p:cNvPr>
            <p:cNvSpPr/>
            <p:nvPr/>
          </p:nvSpPr>
          <p:spPr>
            <a:xfrm>
              <a:off x="4362450" y="1570038"/>
              <a:ext cx="1504950" cy="409575"/>
            </a:xfrm>
            <a:custGeom>
              <a:avLst/>
              <a:gdLst>
                <a:gd name="connsiteX0" fmla="*/ 633413 w 1504950"/>
                <a:gd name="connsiteY0" fmla="*/ 333375 h 409575"/>
                <a:gd name="connsiteX1" fmla="*/ 381000 w 1504950"/>
                <a:gd name="connsiteY1" fmla="*/ 383381 h 409575"/>
                <a:gd name="connsiteX2" fmla="*/ 242888 w 1504950"/>
                <a:gd name="connsiteY2" fmla="*/ 404812 h 409575"/>
                <a:gd name="connsiteX3" fmla="*/ 197644 w 1504950"/>
                <a:gd name="connsiteY3" fmla="*/ 409575 h 409575"/>
                <a:gd name="connsiteX4" fmla="*/ 166688 w 1504950"/>
                <a:gd name="connsiteY4" fmla="*/ 407194 h 409575"/>
                <a:gd name="connsiteX5" fmla="*/ 126206 w 1504950"/>
                <a:gd name="connsiteY5" fmla="*/ 400050 h 409575"/>
                <a:gd name="connsiteX6" fmla="*/ 85725 w 1504950"/>
                <a:gd name="connsiteY6" fmla="*/ 385762 h 409575"/>
                <a:gd name="connsiteX7" fmla="*/ 0 w 1504950"/>
                <a:gd name="connsiteY7" fmla="*/ 340519 h 409575"/>
                <a:gd name="connsiteX8" fmla="*/ 116681 w 1504950"/>
                <a:gd name="connsiteY8" fmla="*/ 169069 h 409575"/>
                <a:gd name="connsiteX9" fmla="*/ 211931 w 1504950"/>
                <a:gd name="connsiteY9" fmla="*/ 228600 h 409575"/>
                <a:gd name="connsiteX10" fmla="*/ 238125 w 1504950"/>
                <a:gd name="connsiteY10" fmla="*/ 235744 h 409575"/>
                <a:gd name="connsiteX11" fmla="*/ 273844 w 1504950"/>
                <a:gd name="connsiteY11" fmla="*/ 238125 h 409575"/>
                <a:gd name="connsiteX12" fmla="*/ 323850 w 1504950"/>
                <a:gd name="connsiteY12" fmla="*/ 228600 h 409575"/>
                <a:gd name="connsiteX13" fmla="*/ 573881 w 1504950"/>
                <a:gd name="connsiteY13" fmla="*/ 173831 h 409575"/>
                <a:gd name="connsiteX14" fmla="*/ 797719 w 1504950"/>
                <a:gd name="connsiteY14" fmla="*/ 128587 h 409575"/>
                <a:gd name="connsiteX15" fmla="*/ 1026319 w 1504950"/>
                <a:gd name="connsiteY15" fmla="*/ 76200 h 409575"/>
                <a:gd name="connsiteX16" fmla="*/ 1040606 w 1504950"/>
                <a:gd name="connsiteY16" fmla="*/ 45244 h 409575"/>
                <a:gd name="connsiteX17" fmla="*/ 1054894 w 1504950"/>
                <a:gd name="connsiteY17" fmla="*/ 26194 h 409575"/>
                <a:gd name="connsiteX18" fmla="*/ 1085850 w 1504950"/>
                <a:gd name="connsiteY18" fmla="*/ 7144 h 409575"/>
                <a:gd name="connsiteX19" fmla="*/ 1121569 w 1504950"/>
                <a:gd name="connsiteY19" fmla="*/ 0 h 409575"/>
                <a:gd name="connsiteX20" fmla="*/ 1169194 w 1504950"/>
                <a:gd name="connsiteY20" fmla="*/ 9525 h 409575"/>
                <a:gd name="connsiteX21" fmla="*/ 1216819 w 1504950"/>
                <a:gd name="connsiteY21" fmla="*/ 30956 h 409575"/>
                <a:gd name="connsiteX22" fmla="*/ 1323975 w 1504950"/>
                <a:gd name="connsiteY22" fmla="*/ 95250 h 409575"/>
                <a:gd name="connsiteX23" fmla="*/ 1419225 w 1504950"/>
                <a:gd name="connsiteY23" fmla="*/ 152400 h 409575"/>
                <a:gd name="connsiteX24" fmla="*/ 1462088 w 1504950"/>
                <a:gd name="connsiteY24" fmla="*/ 180975 h 409575"/>
                <a:gd name="connsiteX25" fmla="*/ 1490663 w 1504950"/>
                <a:gd name="connsiteY25" fmla="*/ 209550 h 409575"/>
                <a:gd name="connsiteX26" fmla="*/ 1502569 w 1504950"/>
                <a:gd name="connsiteY26" fmla="*/ 228600 h 409575"/>
                <a:gd name="connsiteX27" fmla="*/ 1504950 w 1504950"/>
                <a:gd name="connsiteY27" fmla="*/ 242887 h 409575"/>
                <a:gd name="connsiteX28" fmla="*/ 1500188 w 1504950"/>
                <a:gd name="connsiteY28" fmla="*/ 264319 h 409575"/>
                <a:gd name="connsiteX29" fmla="*/ 1481138 w 1504950"/>
                <a:gd name="connsiteY29" fmla="*/ 285750 h 409575"/>
                <a:gd name="connsiteX30" fmla="*/ 1443038 w 1504950"/>
                <a:gd name="connsiteY30" fmla="*/ 302419 h 409575"/>
                <a:gd name="connsiteX31" fmla="*/ 1028700 w 1504950"/>
                <a:gd name="connsiteY31" fmla="*/ 297656 h 409575"/>
                <a:gd name="connsiteX32" fmla="*/ 971550 w 1504950"/>
                <a:gd name="connsiteY32" fmla="*/ 280987 h 409575"/>
                <a:gd name="connsiteX33" fmla="*/ 933450 w 1504950"/>
                <a:gd name="connsiteY33" fmla="*/ 278606 h 409575"/>
                <a:gd name="connsiteX34" fmla="*/ 876300 w 1504950"/>
                <a:gd name="connsiteY34" fmla="*/ 288131 h 409575"/>
                <a:gd name="connsiteX35" fmla="*/ 633413 w 1504950"/>
                <a:gd name="connsiteY35" fmla="*/ 3333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4950" h="409575">
                  <a:moveTo>
                    <a:pt x="633413" y="333375"/>
                  </a:moveTo>
                  <a:lnTo>
                    <a:pt x="381000" y="383381"/>
                  </a:lnTo>
                  <a:lnTo>
                    <a:pt x="242888" y="404812"/>
                  </a:lnTo>
                  <a:lnTo>
                    <a:pt x="197644" y="409575"/>
                  </a:lnTo>
                  <a:lnTo>
                    <a:pt x="166688" y="407194"/>
                  </a:lnTo>
                  <a:lnTo>
                    <a:pt x="126206" y="400050"/>
                  </a:lnTo>
                  <a:lnTo>
                    <a:pt x="85725" y="385762"/>
                  </a:lnTo>
                  <a:lnTo>
                    <a:pt x="0" y="340519"/>
                  </a:lnTo>
                  <a:lnTo>
                    <a:pt x="116681" y="169069"/>
                  </a:lnTo>
                  <a:lnTo>
                    <a:pt x="211931" y="228600"/>
                  </a:lnTo>
                  <a:lnTo>
                    <a:pt x="238125" y="235744"/>
                  </a:lnTo>
                  <a:lnTo>
                    <a:pt x="273844" y="238125"/>
                  </a:lnTo>
                  <a:lnTo>
                    <a:pt x="323850" y="228600"/>
                  </a:lnTo>
                  <a:lnTo>
                    <a:pt x="573881" y="173831"/>
                  </a:lnTo>
                  <a:lnTo>
                    <a:pt x="797719" y="128587"/>
                  </a:lnTo>
                  <a:lnTo>
                    <a:pt x="1026319" y="76200"/>
                  </a:lnTo>
                  <a:lnTo>
                    <a:pt x="1040606" y="45244"/>
                  </a:lnTo>
                  <a:lnTo>
                    <a:pt x="1054894" y="26194"/>
                  </a:lnTo>
                  <a:lnTo>
                    <a:pt x="1085850" y="7144"/>
                  </a:lnTo>
                  <a:lnTo>
                    <a:pt x="1121569" y="0"/>
                  </a:lnTo>
                  <a:lnTo>
                    <a:pt x="1169194" y="9525"/>
                  </a:lnTo>
                  <a:lnTo>
                    <a:pt x="1216819" y="30956"/>
                  </a:lnTo>
                  <a:lnTo>
                    <a:pt x="1323975" y="95250"/>
                  </a:lnTo>
                  <a:lnTo>
                    <a:pt x="1419225" y="152400"/>
                  </a:lnTo>
                  <a:lnTo>
                    <a:pt x="1462088" y="180975"/>
                  </a:lnTo>
                  <a:lnTo>
                    <a:pt x="1490663" y="209550"/>
                  </a:lnTo>
                  <a:lnTo>
                    <a:pt x="1502569" y="228600"/>
                  </a:lnTo>
                  <a:lnTo>
                    <a:pt x="1504950" y="242887"/>
                  </a:lnTo>
                  <a:lnTo>
                    <a:pt x="1500188" y="264319"/>
                  </a:lnTo>
                  <a:lnTo>
                    <a:pt x="1481138" y="285750"/>
                  </a:lnTo>
                  <a:lnTo>
                    <a:pt x="1443038" y="302419"/>
                  </a:lnTo>
                  <a:lnTo>
                    <a:pt x="1028700" y="297656"/>
                  </a:lnTo>
                  <a:lnTo>
                    <a:pt x="971550" y="280987"/>
                  </a:lnTo>
                  <a:lnTo>
                    <a:pt x="933450" y="278606"/>
                  </a:lnTo>
                  <a:lnTo>
                    <a:pt x="876300" y="288131"/>
                  </a:lnTo>
                  <a:lnTo>
                    <a:pt x="63341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39A08B5-4F82-4F91-BF62-2FE4F3CDA791}"/>
                </a:ext>
              </a:extLst>
            </p:cNvPr>
            <p:cNvSpPr/>
            <p:nvPr/>
          </p:nvSpPr>
          <p:spPr>
            <a:xfrm>
              <a:off x="4591050" y="1817688"/>
              <a:ext cx="1231900" cy="1030287"/>
            </a:xfrm>
            <a:custGeom>
              <a:avLst/>
              <a:gdLst>
                <a:gd name="connsiteX0" fmla="*/ 731044 w 1231106"/>
                <a:gd name="connsiteY0" fmla="*/ 481012 h 1031081"/>
                <a:gd name="connsiteX1" fmla="*/ 511969 w 1231106"/>
                <a:gd name="connsiteY1" fmla="*/ 695325 h 1031081"/>
                <a:gd name="connsiteX2" fmla="*/ 345281 w 1231106"/>
                <a:gd name="connsiteY2" fmla="*/ 850106 h 1031081"/>
                <a:gd name="connsiteX3" fmla="*/ 195263 w 1231106"/>
                <a:gd name="connsiteY3" fmla="*/ 1000125 h 1031081"/>
                <a:gd name="connsiteX4" fmla="*/ 0 w 1231106"/>
                <a:gd name="connsiteY4" fmla="*/ 1031081 h 1031081"/>
                <a:gd name="connsiteX5" fmla="*/ 83344 w 1231106"/>
                <a:gd name="connsiteY5" fmla="*/ 928687 h 1031081"/>
                <a:gd name="connsiteX6" fmla="*/ 278606 w 1231106"/>
                <a:gd name="connsiteY6" fmla="*/ 714375 h 1031081"/>
                <a:gd name="connsiteX7" fmla="*/ 423863 w 1231106"/>
                <a:gd name="connsiteY7" fmla="*/ 550069 h 1031081"/>
                <a:gd name="connsiteX8" fmla="*/ 542925 w 1231106"/>
                <a:gd name="connsiteY8" fmla="*/ 404812 h 1031081"/>
                <a:gd name="connsiteX9" fmla="*/ 645319 w 1231106"/>
                <a:gd name="connsiteY9" fmla="*/ 269081 h 1031081"/>
                <a:gd name="connsiteX10" fmla="*/ 728663 w 1231106"/>
                <a:gd name="connsiteY10" fmla="*/ 154781 h 1031081"/>
                <a:gd name="connsiteX11" fmla="*/ 752475 w 1231106"/>
                <a:gd name="connsiteY11" fmla="*/ 121444 h 1031081"/>
                <a:gd name="connsiteX12" fmla="*/ 764381 w 1231106"/>
                <a:gd name="connsiteY12" fmla="*/ 104775 h 1031081"/>
                <a:gd name="connsiteX13" fmla="*/ 771525 w 1231106"/>
                <a:gd name="connsiteY13" fmla="*/ 88106 h 1031081"/>
                <a:gd name="connsiteX14" fmla="*/ 771525 w 1231106"/>
                <a:gd name="connsiteY14" fmla="*/ 66675 h 1031081"/>
                <a:gd name="connsiteX15" fmla="*/ 764381 w 1231106"/>
                <a:gd name="connsiteY15" fmla="*/ 40481 h 1031081"/>
                <a:gd name="connsiteX16" fmla="*/ 1231106 w 1231106"/>
                <a:gd name="connsiteY16" fmla="*/ 0 h 1031081"/>
                <a:gd name="connsiteX17" fmla="*/ 1228725 w 1231106"/>
                <a:gd name="connsiteY17" fmla="*/ 47625 h 1031081"/>
                <a:gd name="connsiteX18" fmla="*/ 1152525 w 1231106"/>
                <a:gd name="connsiteY18" fmla="*/ 90487 h 1031081"/>
                <a:gd name="connsiteX19" fmla="*/ 1064419 w 1231106"/>
                <a:gd name="connsiteY19" fmla="*/ 154781 h 1031081"/>
                <a:gd name="connsiteX20" fmla="*/ 997744 w 1231106"/>
                <a:gd name="connsiteY20" fmla="*/ 211931 h 1031081"/>
                <a:gd name="connsiteX21" fmla="*/ 900113 w 1231106"/>
                <a:gd name="connsiteY21" fmla="*/ 314325 h 1031081"/>
                <a:gd name="connsiteX22" fmla="*/ 731044 w 1231106"/>
                <a:gd name="connsiteY22" fmla="*/ 48101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106" h="1031081">
                  <a:moveTo>
                    <a:pt x="731044" y="481012"/>
                  </a:moveTo>
                  <a:lnTo>
                    <a:pt x="511969" y="695325"/>
                  </a:lnTo>
                  <a:lnTo>
                    <a:pt x="345281" y="850106"/>
                  </a:lnTo>
                  <a:lnTo>
                    <a:pt x="195263" y="1000125"/>
                  </a:lnTo>
                  <a:lnTo>
                    <a:pt x="0" y="1031081"/>
                  </a:lnTo>
                  <a:lnTo>
                    <a:pt x="83344" y="928687"/>
                  </a:lnTo>
                  <a:lnTo>
                    <a:pt x="278606" y="714375"/>
                  </a:lnTo>
                  <a:lnTo>
                    <a:pt x="423863" y="550069"/>
                  </a:lnTo>
                  <a:lnTo>
                    <a:pt x="542925" y="404812"/>
                  </a:lnTo>
                  <a:lnTo>
                    <a:pt x="645319" y="269081"/>
                  </a:lnTo>
                  <a:lnTo>
                    <a:pt x="728663" y="154781"/>
                  </a:lnTo>
                  <a:lnTo>
                    <a:pt x="752475" y="121444"/>
                  </a:lnTo>
                  <a:lnTo>
                    <a:pt x="764381" y="104775"/>
                  </a:lnTo>
                  <a:lnTo>
                    <a:pt x="771525" y="88106"/>
                  </a:lnTo>
                  <a:lnTo>
                    <a:pt x="771525" y="66675"/>
                  </a:lnTo>
                  <a:lnTo>
                    <a:pt x="764381" y="40481"/>
                  </a:lnTo>
                  <a:lnTo>
                    <a:pt x="1231106" y="0"/>
                  </a:lnTo>
                  <a:lnTo>
                    <a:pt x="1228725" y="47625"/>
                  </a:lnTo>
                  <a:lnTo>
                    <a:pt x="1152525" y="90487"/>
                  </a:lnTo>
                  <a:lnTo>
                    <a:pt x="1064419" y="154781"/>
                  </a:lnTo>
                  <a:lnTo>
                    <a:pt x="997744" y="211931"/>
                  </a:lnTo>
                  <a:lnTo>
                    <a:pt x="900113" y="314325"/>
                  </a:lnTo>
                  <a:lnTo>
                    <a:pt x="7310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FD9D2092-F8BE-40E6-9FC4-87D8D541E3B8}"/>
                </a:ext>
              </a:extLst>
            </p:cNvPr>
            <p:cNvSpPr/>
            <p:nvPr/>
          </p:nvSpPr>
          <p:spPr>
            <a:xfrm>
              <a:off x="3729038" y="2466975"/>
              <a:ext cx="2871787" cy="625475"/>
            </a:xfrm>
            <a:custGeom>
              <a:avLst/>
              <a:gdLst>
                <a:gd name="connsiteX0" fmla="*/ 1179487 w 2871276"/>
                <a:gd name="connsiteY0" fmla="*/ 425926 h 625486"/>
                <a:gd name="connsiteX1" fmla="*/ 744625 w 2871276"/>
                <a:gd name="connsiteY1" fmla="*/ 491453 h 625486"/>
                <a:gd name="connsiteX2" fmla="*/ 443797 w 2871276"/>
                <a:gd name="connsiteY2" fmla="*/ 539109 h 625486"/>
                <a:gd name="connsiteX3" fmla="*/ 202538 w 2871276"/>
                <a:gd name="connsiteY3" fmla="*/ 580808 h 625486"/>
                <a:gd name="connsiteX4" fmla="*/ 0 w 2871276"/>
                <a:gd name="connsiteY4" fmla="*/ 625486 h 625486"/>
                <a:gd name="connsiteX5" fmla="*/ 11914 w 2871276"/>
                <a:gd name="connsiteY5" fmla="*/ 452733 h 625486"/>
                <a:gd name="connsiteX6" fmla="*/ 59570 w 2871276"/>
                <a:gd name="connsiteY6" fmla="*/ 446776 h 625486"/>
                <a:gd name="connsiteX7" fmla="*/ 381248 w 2871276"/>
                <a:gd name="connsiteY7" fmla="*/ 393163 h 625486"/>
                <a:gd name="connsiteX8" fmla="*/ 625485 w 2871276"/>
                <a:gd name="connsiteY8" fmla="*/ 348485 h 625486"/>
                <a:gd name="connsiteX9" fmla="*/ 950142 w 2871276"/>
                <a:gd name="connsiteY9" fmla="*/ 288915 h 625486"/>
                <a:gd name="connsiteX10" fmla="*/ 1125874 w 2871276"/>
                <a:gd name="connsiteY10" fmla="*/ 274022 h 625486"/>
                <a:gd name="connsiteX11" fmla="*/ 1554778 w 2871276"/>
                <a:gd name="connsiteY11" fmla="*/ 199560 h 625486"/>
                <a:gd name="connsiteX12" fmla="*/ 1825822 w 2871276"/>
                <a:gd name="connsiteY12" fmla="*/ 151904 h 625486"/>
                <a:gd name="connsiteX13" fmla="*/ 2043252 w 2871276"/>
                <a:gd name="connsiteY13" fmla="*/ 116162 h 625486"/>
                <a:gd name="connsiteX14" fmla="*/ 2087930 w 2871276"/>
                <a:gd name="connsiteY14" fmla="*/ 101269 h 625486"/>
                <a:gd name="connsiteX15" fmla="*/ 2177285 w 2871276"/>
                <a:gd name="connsiteY15" fmla="*/ 65527 h 625486"/>
                <a:gd name="connsiteX16" fmla="*/ 2353016 w 2871276"/>
                <a:gd name="connsiteY16" fmla="*/ 0 h 625486"/>
                <a:gd name="connsiteX17" fmla="*/ 2454285 w 2871276"/>
                <a:gd name="connsiteY17" fmla="*/ 26807 h 625486"/>
                <a:gd name="connsiteX18" fmla="*/ 2603210 w 2871276"/>
                <a:gd name="connsiteY18" fmla="*/ 80420 h 625486"/>
                <a:gd name="connsiteX19" fmla="*/ 2740222 w 2871276"/>
                <a:gd name="connsiteY19" fmla="*/ 139990 h 625486"/>
                <a:gd name="connsiteX20" fmla="*/ 2817663 w 2871276"/>
                <a:gd name="connsiteY20" fmla="*/ 178710 h 625486"/>
                <a:gd name="connsiteX21" fmla="*/ 2844469 w 2871276"/>
                <a:gd name="connsiteY21" fmla="*/ 202538 h 625486"/>
                <a:gd name="connsiteX22" fmla="*/ 2865319 w 2871276"/>
                <a:gd name="connsiteY22" fmla="*/ 238280 h 625486"/>
                <a:gd name="connsiteX23" fmla="*/ 2871276 w 2871276"/>
                <a:gd name="connsiteY23" fmla="*/ 274022 h 625486"/>
                <a:gd name="connsiteX24" fmla="*/ 2859362 w 2871276"/>
                <a:gd name="connsiteY24" fmla="*/ 303808 h 625486"/>
                <a:gd name="connsiteX25" fmla="*/ 2841491 w 2871276"/>
                <a:gd name="connsiteY25" fmla="*/ 321679 h 625486"/>
                <a:gd name="connsiteX26" fmla="*/ 2811706 w 2871276"/>
                <a:gd name="connsiteY26" fmla="*/ 333593 h 625486"/>
                <a:gd name="connsiteX27" fmla="*/ 2767028 w 2871276"/>
                <a:gd name="connsiteY27" fmla="*/ 336571 h 625486"/>
                <a:gd name="connsiteX28" fmla="*/ 2713415 w 2871276"/>
                <a:gd name="connsiteY28" fmla="*/ 333593 h 625486"/>
                <a:gd name="connsiteX29" fmla="*/ 2612146 w 2871276"/>
                <a:gd name="connsiteY29" fmla="*/ 318700 h 625486"/>
                <a:gd name="connsiteX30" fmla="*/ 2525769 w 2871276"/>
                <a:gd name="connsiteY30" fmla="*/ 309765 h 625486"/>
                <a:gd name="connsiteX31" fmla="*/ 2373866 w 2871276"/>
                <a:gd name="connsiteY31" fmla="*/ 306786 h 625486"/>
                <a:gd name="connsiteX32" fmla="*/ 2174306 w 2871276"/>
                <a:gd name="connsiteY32" fmla="*/ 318700 h 625486"/>
                <a:gd name="connsiteX33" fmla="*/ 1968790 w 2871276"/>
                <a:gd name="connsiteY33" fmla="*/ 327636 h 625486"/>
                <a:gd name="connsiteX34" fmla="*/ 1715617 w 2871276"/>
                <a:gd name="connsiteY34" fmla="*/ 351464 h 625486"/>
                <a:gd name="connsiteX35" fmla="*/ 1179487 w 2871276"/>
                <a:gd name="connsiteY35" fmla="*/ 425926 h 6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1276" h="625486">
                  <a:moveTo>
                    <a:pt x="1179487" y="425926"/>
                  </a:moveTo>
                  <a:lnTo>
                    <a:pt x="744625" y="491453"/>
                  </a:lnTo>
                  <a:lnTo>
                    <a:pt x="443797" y="539109"/>
                  </a:lnTo>
                  <a:lnTo>
                    <a:pt x="202538" y="580808"/>
                  </a:lnTo>
                  <a:lnTo>
                    <a:pt x="0" y="625486"/>
                  </a:lnTo>
                  <a:lnTo>
                    <a:pt x="11914" y="452733"/>
                  </a:lnTo>
                  <a:lnTo>
                    <a:pt x="59570" y="446776"/>
                  </a:lnTo>
                  <a:lnTo>
                    <a:pt x="381248" y="393163"/>
                  </a:lnTo>
                  <a:lnTo>
                    <a:pt x="625485" y="348485"/>
                  </a:lnTo>
                  <a:lnTo>
                    <a:pt x="950142" y="288915"/>
                  </a:lnTo>
                  <a:lnTo>
                    <a:pt x="1125874" y="274022"/>
                  </a:lnTo>
                  <a:lnTo>
                    <a:pt x="1554778" y="199560"/>
                  </a:lnTo>
                  <a:lnTo>
                    <a:pt x="1825822" y="151904"/>
                  </a:lnTo>
                  <a:lnTo>
                    <a:pt x="2043252" y="116162"/>
                  </a:lnTo>
                  <a:lnTo>
                    <a:pt x="2087930" y="101269"/>
                  </a:lnTo>
                  <a:lnTo>
                    <a:pt x="2177285" y="65527"/>
                  </a:lnTo>
                  <a:lnTo>
                    <a:pt x="2353016" y="0"/>
                  </a:lnTo>
                  <a:lnTo>
                    <a:pt x="2454285" y="26807"/>
                  </a:lnTo>
                  <a:lnTo>
                    <a:pt x="2603210" y="80420"/>
                  </a:lnTo>
                  <a:lnTo>
                    <a:pt x="2740222" y="139990"/>
                  </a:lnTo>
                  <a:lnTo>
                    <a:pt x="2817663" y="178710"/>
                  </a:lnTo>
                  <a:lnTo>
                    <a:pt x="2844469" y="202538"/>
                  </a:lnTo>
                  <a:lnTo>
                    <a:pt x="2865319" y="238280"/>
                  </a:lnTo>
                  <a:lnTo>
                    <a:pt x="2871276" y="274022"/>
                  </a:lnTo>
                  <a:lnTo>
                    <a:pt x="2859362" y="303808"/>
                  </a:lnTo>
                  <a:lnTo>
                    <a:pt x="2841491" y="321679"/>
                  </a:lnTo>
                  <a:lnTo>
                    <a:pt x="2811706" y="333593"/>
                  </a:lnTo>
                  <a:lnTo>
                    <a:pt x="2767028" y="336571"/>
                  </a:lnTo>
                  <a:lnTo>
                    <a:pt x="2713415" y="333593"/>
                  </a:lnTo>
                  <a:lnTo>
                    <a:pt x="2612146" y="318700"/>
                  </a:lnTo>
                  <a:lnTo>
                    <a:pt x="2525769" y="309765"/>
                  </a:lnTo>
                  <a:lnTo>
                    <a:pt x="2373866" y="306786"/>
                  </a:lnTo>
                  <a:lnTo>
                    <a:pt x="2174306" y="318700"/>
                  </a:lnTo>
                  <a:lnTo>
                    <a:pt x="1968790" y="327636"/>
                  </a:lnTo>
                  <a:lnTo>
                    <a:pt x="1715617" y="351464"/>
                  </a:lnTo>
                  <a:lnTo>
                    <a:pt x="1179487" y="4259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DFE0B914-CA9A-4020-BF32-2F1230BC1A3C}"/>
                </a:ext>
              </a:extLst>
            </p:cNvPr>
            <p:cNvSpPr/>
            <p:nvPr/>
          </p:nvSpPr>
          <p:spPr>
            <a:xfrm rot="16200000">
              <a:off x="1848644" y="3661569"/>
              <a:ext cx="2867025" cy="1211263"/>
            </a:xfrm>
            <a:custGeom>
              <a:avLst/>
              <a:gdLst>
                <a:gd name="connsiteX0" fmla="*/ 1583022 w 2867410"/>
                <a:gd name="connsiteY0" fmla="*/ 964613 h 1210391"/>
                <a:gd name="connsiteX1" fmla="*/ 1355743 w 2867410"/>
                <a:gd name="connsiteY1" fmla="*/ 895901 h 1210391"/>
                <a:gd name="connsiteX2" fmla="*/ 1146964 w 2867410"/>
                <a:gd name="connsiteY2" fmla="*/ 819260 h 1210391"/>
                <a:gd name="connsiteX3" fmla="*/ 1009540 w 2867410"/>
                <a:gd name="connsiteY3" fmla="*/ 761119 h 1210391"/>
                <a:gd name="connsiteX4" fmla="*/ 853616 w 2867410"/>
                <a:gd name="connsiteY4" fmla="*/ 687121 h 1210391"/>
                <a:gd name="connsiteX5" fmla="*/ 721477 w 2867410"/>
                <a:gd name="connsiteY5" fmla="*/ 618409 h 1210391"/>
                <a:gd name="connsiteX6" fmla="*/ 610481 w 2867410"/>
                <a:gd name="connsiteY6" fmla="*/ 554983 h 1210391"/>
                <a:gd name="connsiteX7" fmla="*/ 462485 w 2867410"/>
                <a:gd name="connsiteY7" fmla="*/ 462486 h 1210391"/>
                <a:gd name="connsiteX8" fmla="*/ 351489 w 2867410"/>
                <a:gd name="connsiteY8" fmla="*/ 377917 h 1210391"/>
                <a:gd name="connsiteX9" fmla="*/ 221993 w 2867410"/>
                <a:gd name="connsiteY9" fmla="*/ 269563 h 1210391"/>
                <a:gd name="connsiteX10" fmla="*/ 105711 w 2867410"/>
                <a:gd name="connsiteY10" fmla="*/ 163852 h 1210391"/>
                <a:gd name="connsiteX11" fmla="*/ 44927 w 2867410"/>
                <a:gd name="connsiteY11" fmla="*/ 100425 h 1210391"/>
                <a:gd name="connsiteX12" fmla="*/ 18499 w 2867410"/>
                <a:gd name="connsiteY12" fmla="*/ 71355 h 1210391"/>
                <a:gd name="connsiteX13" fmla="*/ 7928 w 2867410"/>
                <a:gd name="connsiteY13" fmla="*/ 52856 h 1210391"/>
                <a:gd name="connsiteX14" fmla="*/ 0 w 2867410"/>
                <a:gd name="connsiteY14" fmla="*/ 29071 h 1210391"/>
                <a:gd name="connsiteX15" fmla="*/ 0 w 2867410"/>
                <a:gd name="connsiteY15" fmla="*/ 13214 h 1210391"/>
                <a:gd name="connsiteX16" fmla="*/ 10571 w 2867410"/>
                <a:gd name="connsiteY16" fmla="*/ 0 h 1210391"/>
                <a:gd name="connsiteX17" fmla="*/ 29070 w 2867410"/>
                <a:gd name="connsiteY17" fmla="*/ 0 h 1210391"/>
                <a:gd name="connsiteX18" fmla="*/ 60784 w 2867410"/>
                <a:gd name="connsiteY18" fmla="*/ 10571 h 1210391"/>
                <a:gd name="connsiteX19" fmla="*/ 129496 w 2867410"/>
                <a:gd name="connsiteY19" fmla="*/ 71355 h 1210391"/>
                <a:gd name="connsiteX20" fmla="*/ 221993 w 2867410"/>
                <a:gd name="connsiteY20" fmla="*/ 142710 h 1210391"/>
                <a:gd name="connsiteX21" fmla="*/ 319775 w 2867410"/>
                <a:gd name="connsiteY21" fmla="*/ 211422 h 1210391"/>
                <a:gd name="connsiteX22" fmla="*/ 412273 w 2867410"/>
                <a:gd name="connsiteY22" fmla="*/ 272206 h 1210391"/>
                <a:gd name="connsiteX23" fmla="*/ 531197 w 2867410"/>
                <a:gd name="connsiteY23" fmla="*/ 346203 h 1210391"/>
                <a:gd name="connsiteX24" fmla="*/ 650122 w 2867410"/>
                <a:gd name="connsiteY24" fmla="*/ 406987 h 1210391"/>
                <a:gd name="connsiteX25" fmla="*/ 753190 w 2867410"/>
                <a:gd name="connsiteY25" fmla="*/ 459843 h 1210391"/>
                <a:gd name="connsiteX26" fmla="*/ 887972 w 2867410"/>
                <a:gd name="connsiteY26" fmla="*/ 515341 h 1210391"/>
                <a:gd name="connsiteX27" fmla="*/ 1030682 w 2867410"/>
                <a:gd name="connsiteY27" fmla="*/ 573482 h 1210391"/>
                <a:gd name="connsiteX28" fmla="*/ 1183963 w 2867410"/>
                <a:gd name="connsiteY28" fmla="*/ 623695 h 1210391"/>
                <a:gd name="connsiteX29" fmla="*/ 1308173 w 2867410"/>
                <a:gd name="connsiteY29" fmla="*/ 660694 h 1210391"/>
                <a:gd name="connsiteX30" fmla="*/ 1432384 w 2867410"/>
                <a:gd name="connsiteY30" fmla="*/ 697693 h 1210391"/>
                <a:gd name="connsiteX31" fmla="*/ 1635877 w 2867410"/>
                <a:gd name="connsiteY31" fmla="*/ 747905 h 1210391"/>
                <a:gd name="connsiteX32" fmla="*/ 1826157 w 2867410"/>
                <a:gd name="connsiteY32" fmla="*/ 790190 h 1210391"/>
                <a:gd name="connsiteX33" fmla="*/ 1995294 w 2867410"/>
                <a:gd name="connsiteY33" fmla="*/ 827188 h 1210391"/>
                <a:gd name="connsiteX34" fmla="*/ 2161789 w 2867410"/>
                <a:gd name="connsiteY34" fmla="*/ 858902 h 1210391"/>
                <a:gd name="connsiteX35" fmla="*/ 2328284 w 2867410"/>
                <a:gd name="connsiteY35" fmla="*/ 887972 h 1210391"/>
                <a:gd name="connsiteX36" fmla="*/ 2444566 w 2867410"/>
                <a:gd name="connsiteY36" fmla="*/ 903829 h 1210391"/>
                <a:gd name="connsiteX37" fmla="*/ 2510636 w 2867410"/>
                <a:gd name="connsiteY37" fmla="*/ 909114 h 1210391"/>
                <a:gd name="connsiteX38" fmla="*/ 2560848 w 2867410"/>
                <a:gd name="connsiteY38" fmla="*/ 903829 h 1210391"/>
                <a:gd name="connsiteX39" fmla="*/ 2632203 w 2867410"/>
                <a:gd name="connsiteY39" fmla="*/ 890615 h 1210391"/>
                <a:gd name="connsiteX40" fmla="*/ 2677130 w 2867410"/>
                <a:gd name="connsiteY40" fmla="*/ 877401 h 1210391"/>
                <a:gd name="connsiteX41" fmla="*/ 2727343 w 2867410"/>
                <a:gd name="connsiteY41" fmla="*/ 856259 h 1210391"/>
                <a:gd name="connsiteX42" fmla="*/ 2761699 w 2867410"/>
                <a:gd name="connsiteY42" fmla="*/ 835117 h 1210391"/>
                <a:gd name="connsiteX43" fmla="*/ 2798698 w 2867410"/>
                <a:gd name="connsiteY43" fmla="*/ 803403 h 1210391"/>
                <a:gd name="connsiteX44" fmla="*/ 2814555 w 2867410"/>
                <a:gd name="connsiteY44" fmla="*/ 792832 h 1210391"/>
                <a:gd name="connsiteX45" fmla="*/ 2835697 w 2867410"/>
                <a:gd name="connsiteY45" fmla="*/ 782261 h 1210391"/>
                <a:gd name="connsiteX46" fmla="*/ 2846268 w 2867410"/>
                <a:gd name="connsiteY46" fmla="*/ 782261 h 1210391"/>
                <a:gd name="connsiteX47" fmla="*/ 2859482 w 2867410"/>
                <a:gd name="connsiteY47" fmla="*/ 784904 h 1210391"/>
                <a:gd name="connsiteX48" fmla="*/ 2867410 w 2867410"/>
                <a:gd name="connsiteY48" fmla="*/ 795475 h 1210391"/>
                <a:gd name="connsiteX49" fmla="*/ 2864767 w 2867410"/>
                <a:gd name="connsiteY49" fmla="*/ 824546 h 1210391"/>
                <a:gd name="connsiteX50" fmla="*/ 2851553 w 2867410"/>
                <a:gd name="connsiteY50" fmla="*/ 858902 h 1210391"/>
                <a:gd name="connsiteX51" fmla="*/ 2830411 w 2867410"/>
                <a:gd name="connsiteY51" fmla="*/ 898543 h 1210391"/>
                <a:gd name="connsiteX52" fmla="*/ 2809269 w 2867410"/>
                <a:gd name="connsiteY52" fmla="*/ 940828 h 1210391"/>
                <a:gd name="connsiteX53" fmla="*/ 2793412 w 2867410"/>
                <a:gd name="connsiteY53" fmla="*/ 988398 h 1210391"/>
                <a:gd name="connsiteX54" fmla="*/ 2780199 w 2867410"/>
                <a:gd name="connsiteY54" fmla="*/ 1091466 h 1210391"/>
                <a:gd name="connsiteX55" fmla="*/ 2637489 w 2867410"/>
                <a:gd name="connsiteY55" fmla="*/ 1125822 h 1210391"/>
                <a:gd name="connsiteX56" fmla="*/ 2521207 w 2867410"/>
                <a:gd name="connsiteY56" fmla="*/ 1194534 h 1210391"/>
                <a:gd name="connsiteX57" fmla="*/ 2494779 w 2867410"/>
                <a:gd name="connsiteY57" fmla="*/ 1207748 h 1210391"/>
                <a:gd name="connsiteX58" fmla="*/ 2476279 w 2867410"/>
                <a:gd name="connsiteY58" fmla="*/ 1210391 h 1210391"/>
                <a:gd name="connsiteX59" fmla="*/ 2447209 w 2867410"/>
                <a:gd name="connsiteY59" fmla="*/ 1202462 h 1210391"/>
                <a:gd name="connsiteX60" fmla="*/ 2415496 w 2867410"/>
                <a:gd name="connsiteY60" fmla="*/ 1186606 h 1210391"/>
                <a:gd name="connsiteX61" fmla="*/ 2383782 w 2867410"/>
                <a:gd name="connsiteY61" fmla="*/ 1165464 h 1210391"/>
                <a:gd name="connsiteX62" fmla="*/ 2272786 w 2867410"/>
                <a:gd name="connsiteY62" fmla="*/ 1131108 h 1210391"/>
                <a:gd name="connsiteX63" fmla="*/ 2040222 w 2867410"/>
                <a:gd name="connsiteY63" fmla="*/ 1083538 h 1210391"/>
                <a:gd name="connsiteX64" fmla="*/ 1791801 w 2867410"/>
                <a:gd name="connsiteY64" fmla="*/ 1025397 h 1210391"/>
                <a:gd name="connsiteX65" fmla="*/ 1583022 w 2867410"/>
                <a:gd name="connsiteY65" fmla="*/ 964613 h 121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67410" h="1210391">
                  <a:moveTo>
                    <a:pt x="1583022" y="964613"/>
                  </a:moveTo>
                  <a:lnTo>
                    <a:pt x="1355743" y="895901"/>
                  </a:lnTo>
                  <a:lnTo>
                    <a:pt x="1146964" y="819260"/>
                  </a:lnTo>
                  <a:lnTo>
                    <a:pt x="1009540" y="761119"/>
                  </a:lnTo>
                  <a:lnTo>
                    <a:pt x="853616" y="687121"/>
                  </a:lnTo>
                  <a:lnTo>
                    <a:pt x="721477" y="618409"/>
                  </a:lnTo>
                  <a:lnTo>
                    <a:pt x="610481" y="554983"/>
                  </a:lnTo>
                  <a:lnTo>
                    <a:pt x="462485" y="462486"/>
                  </a:lnTo>
                  <a:lnTo>
                    <a:pt x="351489" y="377917"/>
                  </a:lnTo>
                  <a:lnTo>
                    <a:pt x="221993" y="269563"/>
                  </a:lnTo>
                  <a:lnTo>
                    <a:pt x="105711" y="163852"/>
                  </a:lnTo>
                  <a:lnTo>
                    <a:pt x="44927" y="100425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29071"/>
                  </a:lnTo>
                  <a:lnTo>
                    <a:pt x="0" y="13214"/>
                  </a:lnTo>
                  <a:lnTo>
                    <a:pt x="10571" y="0"/>
                  </a:lnTo>
                  <a:lnTo>
                    <a:pt x="29070" y="0"/>
                  </a:lnTo>
                  <a:lnTo>
                    <a:pt x="60784" y="10571"/>
                  </a:lnTo>
                  <a:lnTo>
                    <a:pt x="129496" y="71355"/>
                  </a:lnTo>
                  <a:lnTo>
                    <a:pt x="221993" y="142710"/>
                  </a:lnTo>
                  <a:lnTo>
                    <a:pt x="319775" y="211422"/>
                  </a:lnTo>
                  <a:lnTo>
                    <a:pt x="412273" y="272206"/>
                  </a:lnTo>
                  <a:lnTo>
                    <a:pt x="531197" y="346203"/>
                  </a:lnTo>
                  <a:lnTo>
                    <a:pt x="650122" y="406987"/>
                  </a:lnTo>
                  <a:lnTo>
                    <a:pt x="753190" y="459843"/>
                  </a:lnTo>
                  <a:lnTo>
                    <a:pt x="887972" y="515341"/>
                  </a:lnTo>
                  <a:lnTo>
                    <a:pt x="1030682" y="573482"/>
                  </a:lnTo>
                  <a:lnTo>
                    <a:pt x="1183963" y="623695"/>
                  </a:lnTo>
                  <a:lnTo>
                    <a:pt x="1308173" y="660694"/>
                  </a:lnTo>
                  <a:lnTo>
                    <a:pt x="1432384" y="697693"/>
                  </a:lnTo>
                  <a:lnTo>
                    <a:pt x="1635877" y="747905"/>
                  </a:lnTo>
                  <a:lnTo>
                    <a:pt x="1826157" y="790190"/>
                  </a:lnTo>
                  <a:lnTo>
                    <a:pt x="1995294" y="827188"/>
                  </a:lnTo>
                  <a:lnTo>
                    <a:pt x="2161789" y="858902"/>
                  </a:lnTo>
                  <a:lnTo>
                    <a:pt x="2328284" y="887972"/>
                  </a:lnTo>
                  <a:lnTo>
                    <a:pt x="2444566" y="903829"/>
                  </a:lnTo>
                  <a:lnTo>
                    <a:pt x="2510636" y="909114"/>
                  </a:lnTo>
                  <a:lnTo>
                    <a:pt x="2560848" y="903829"/>
                  </a:lnTo>
                  <a:lnTo>
                    <a:pt x="2632203" y="890615"/>
                  </a:lnTo>
                  <a:lnTo>
                    <a:pt x="2677130" y="877401"/>
                  </a:lnTo>
                  <a:lnTo>
                    <a:pt x="2727343" y="856259"/>
                  </a:lnTo>
                  <a:lnTo>
                    <a:pt x="2761699" y="835117"/>
                  </a:lnTo>
                  <a:lnTo>
                    <a:pt x="2798698" y="803403"/>
                  </a:lnTo>
                  <a:lnTo>
                    <a:pt x="2814555" y="792832"/>
                  </a:lnTo>
                  <a:lnTo>
                    <a:pt x="2835697" y="782261"/>
                  </a:lnTo>
                  <a:lnTo>
                    <a:pt x="2846268" y="782261"/>
                  </a:lnTo>
                  <a:lnTo>
                    <a:pt x="2859482" y="784904"/>
                  </a:lnTo>
                  <a:lnTo>
                    <a:pt x="2867410" y="795475"/>
                  </a:lnTo>
                  <a:lnTo>
                    <a:pt x="2864767" y="824546"/>
                  </a:lnTo>
                  <a:lnTo>
                    <a:pt x="2851553" y="858902"/>
                  </a:lnTo>
                  <a:lnTo>
                    <a:pt x="2830411" y="898543"/>
                  </a:lnTo>
                  <a:lnTo>
                    <a:pt x="2809269" y="940828"/>
                  </a:lnTo>
                  <a:lnTo>
                    <a:pt x="2793412" y="988398"/>
                  </a:lnTo>
                  <a:lnTo>
                    <a:pt x="2780199" y="1091466"/>
                  </a:lnTo>
                  <a:lnTo>
                    <a:pt x="2637489" y="1125822"/>
                  </a:lnTo>
                  <a:lnTo>
                    <a:pt x="2521207" y="1194534"/>
                  </a:lnTo>
                  <a:lnTo>
                    <a:pt x="2494779" y="1207748"/>
                  </a:lnTo>
                  <a:lnTo>
                    <a:pt x="2476279" y="1210391"/>
                  </a:lnTo>
                  <a:lnTo>
                    <a:pt x="2447209" y="1202462"/>
                  </a:lnTo>
                  <a:lnTo>
                    <a:pt x="2415496" y="1186606"/>
                  </a:lnTo>
                  <a:lnTo>
                    <a:pt x="2383782" y="1165464"/>
                  </a:lnTo>
                  <a:lnTo>
                    <a:pt x="2272786" y="1131108"/>
                  </a:lnTo>
                  <a:lnTo>
                    <a:pt x="2040222" y="1083538"/>
                  </a:lnTo>
                  <a:lnTo>
                    <a:pt x="1791801" y="1025397"/>
                  </a:lnTo>
                  <a:lnTo>
                    <a:pt x="1583022" y="964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1A50BC29-80B7-46B1-A2A0-EE4A95902285}"/>
                </a:ext>
              </a:extLst>
            </p:cNvPr>
            <p:cNvSpPr/>
            <p:nvPr/>
          </p:nvSpPr>
          <p:spPr>
            <a:xfrm>
              <a:off x="4408488" y="3338513"/>
              <a:ext cx="1617662" cy="458787"/>
            </a:xfrm>
            <a:custGeom>
              <a:avLst/>
              <a:gdLst>
                <a:gd name="connsiteX0" fmla="*/ 664206 w 1617327"/>
                <a:gd name="connsiteY0" fmla="*/ 357421 h 458690"/>
                <a:gd name="connsiteX1" fmla="*/ 315722 w 1617327"/>
                <a:gd name="connsiteY1" fmla="*/ 419969 h 458690"/>
                <a:gd name="connsiteX2" fmla="*/ 95312 w 1617327"/>
                <a:gd name="connsiteY2" fmla="*/ 458690 h 458690"/>
                <a:gd name="connsiteX3" fmla="*/ 0 w 1617327"/>
                <a:gd name="connsiteY3" fmla="*/ 277001 h 458690"/>
                <a:gd name="connsiteX4" fmla="*/ 169775 w 1617327"/>
                <a:gd name="connsiteY4" fmla="*/ 268065 h 458690"/>
                <a:gd name="connsiteX5" fmla="*/ 384227 w 1617327"/>
                <a:gd name="connsiteY5" fmla="*/ 232323 h 458690"/>
                <a:gd name="connsiteX6" fmla="*/ 661228 w 1617327"/>
                <a:gd name="connsiteY6" fmla="*/ 175732 h 458690"/>
                <a:gd name="connsiteX7" fmla="*/ 929293 w 1617327"/>
                <a:gd name="connsiteY7" fmla="*/ 116162 h 458690"/>
                <a:gd name="connsiteX8" fmla="*/ 1140767 w 1617327"/>
                <a:gd name="connsiteY8" fmla="*/ 71484 h 458690"/>
                <a:gd name="connsiteX9" fmla="*/ 1173530 w 1617327"/>
                <a:gd name="connsiteY9" fmla="*/ 53613 h 458690"/>
                <a:gd name="connsiteX10" fmla="*/ 1233100 w 1617327"/>
                <a:gd name="connsiteY10" fmla="*/ 26807 h 458690"/>
                <a:gd name="connsiteX11" fmla="*/ 1301606 w 1617327"/>
                <a:gd name="connsiteY11" fmla="*/ 2979 h 458690"/>
                <a:gd name="connsiteX12" fmla="*/ 1322455 w 1617327"/>
                <a:gd name="connsiteY12" fmla="*/ 0 h 458690"/>
                <a:gd name="connsiteX13" fmla="*/ 1387982 w 1617327"/>
                <a:gd name="connsiteY13" fmla="*/ 29785 h 458690"/>
                <a:gd name="connsiteX14" fmla="*/ 1498187 w 1617327"/>
                <a:gd name="connsiteY14" fmla="*/ 83398 h 458690"/>
                <a:gd name="connsiteX15" fmla="*/ 1551800 w 1617327"/>
                <a:gd name="connsiteY15" fmla="*/ 116162 h 458690"/>
                <a:gd name="connsiteX16" fmla="*/ 1596477 w 1617327"/>
                <a:gd name="connsiteY16" fmla="*/ 163818 h 458690"/>
                <a:gd name="connsiteX17" fmla="*/ 1614348 w 1617327"/>
                <a:gd name="connsiteY17" fmla="*/ 187646 h 458690"/>
                <a:gd name="connsiteX18" fmla="*/ 1617327 w 1617327"/>
                <a:gd name="connsiteY18" fmla="*/ 208495 h 458690"/>
                <a:gd name="connsiteX19" fmla="*/ 1605413 w 1617327"/>
                <a:gd name="connsiteY19" fmla="*/ 250194 h 458690"/>
                <a:gd name="connsiteX20" fmla="*/ 1563714 w 1617327"/>
                <a:gd name="connsiteY20" fmla="*/ 318700 h 458690"/>
                <a:gd name="connsiteX21" fmla="*/ 1259907 w 1617327"/>
                <a:gd name="connsiteY21" fmla="*/ 288915 h 458690"/>
                <a:gd name="connsiteX22" fmla="*/ 1221186 w 1617327"/>
                <a:gd name="connsiteY22" fmla="*/ 277001 h 458690"/>
                <a:gd name="connsiteX23" fmla="*/ 1167573 w 1617327"/>
                <a:gd name="connsiteY23" fmla="*/ 271044 h 458690"/>
                <a:gd name="connsiteX24" fmla="*/ 1051411 w 1617327"/>
                <a:gd name="connsiteY24" fmla="*/ 288915 h 458690"/>
                <a:gd name="connsiteX25" fmla="*/ 664206 w 1617327"/>
                <a:gd name="connsiteY25" fmla="*/ 357421 h 45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27" h="458690">
                  <a:moveTo>
                    <a:pt x="664206" y="357421"/>
                  </a:moveTo>
                  <a:lnTo>
                    <a:pt x="315722" y="419969"/>
                  </a:lnTo>
                  <a:lnTo>
                    <a:pt x="95312" y="458690"/>
                  </a:lnTo>
                  <a:lnTo>
                    <a:pt x="0" y="277001"/>
                  </a:lnTo>
                  <a:lnTo>
                    <a:pt x="169775" y="268065"/>
                  </a:lnTo>
                  <a:lnTo>
                    <a:pt x="384227" y="232323"/>
                  </a:lnTo>
                  <a:lnTo>
                    <a:pt x="661228" y="175732"/>
                  </a:lnTo>
                  <a:lnTo>
                    <a:pt x="929293" y="116162"/>
                  </a:lnTo>
                  <a:lnTo>
                    <a:pt x="1140767" y="71484"/>
                  </a:lnTo>
                  <a:lnTo>
                    <a:pt x="1173530" y="53613"/>
                  </a:lnTo>
                  <a:lnTo>
                    <a:pt x="1233100" y="26807"/>
                  </a:lnTo>
                  <a:lnTo>
                    <a:pt x="1301606" y="2979"/>
                  </a:lnTo>
                  <a:lnTo>
                    <a:pt x="1322455" y="0"/>
                  </a:lnTo>
                  <a:lnTo>
                    <a:pt x="1387982" y="29785"/>
                  </a:lnTo>
                  <a:lnTo>
                    <a:pt x="1498187" y="83398"/>
                  </a:lnTo>
                  <a:lnTo>
                    <a:pt x="1551800" y="116162"/>
                  </a:lnTo>
                  <a:lnTo>
                    <a:pt x="1596477" y="163818"/>
                  </a:lnTo>
                  <a:lnTo>
                    <a:pt x="1614348" y="187646"/>
                  </a:lnTo>
                  <a:lnTo>
                    <a:pt x="1617327" y="208495"/>
                  </a:lnTo>
                  <a:lnTo>
                    <a:pt x="1605413" y="250194"/>
                  </a:lnTo>
                  <a:lnTo>
                    <a:pt x="1563714" y="318700"/>
                  </a:lnTo>
                  <a:lnTo>
                    <a:pt x="1259907" y="288915"/>
                  </a:lnTo>
                  <a:lnTo>
                    <a:pt x="1221186" y="277001"/>
                  </a:lnTo>
                  <a:lnTo>
                    <a:pt x="1167573" y="271044"/>
                  </a:lnTo>
                  <a:lnTo>
                    <a:pt x="1051411" y="288915"/>
                  </a:lnTo>
                  <a:lnTo>
                    <a:pt x="664206" y="3574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D78E1CC3-4570-42A1-B19B-CAD089AB726A}"/>
                </a:ext>
              </a:extLst>
            </p:cNvPr>
            <p:cNvSpPr/>
            <p:nvPr/>
          </p:nvSpPr>
          <p:spPr>
            <a:xfrm>
              <a:off x="5326063" y="3541713"/>
              <a:ext cx="649287" cy="1387475"/>
            </a:xfrm>
            <a:custGeom>
              <a:avLst/>
              <a:gdLst>
                <a:gd name="connsiteX0" fmla="*/ 262108 w 649313"/>
                <a:gd name="connsiteY0" fmla="*/ 637400 h 1387982"/>
                <a:gd name="connsiteX1" fmla="*/ 285936 w 649313"/>
                <a:gd name="connsiteY1" fmla="*/ 530174 h 1387982"/>
                <a:gd name="connsiteX2" fmla="*/ 303807 w 649313"/>
                <a:gd name="connsiteY2" fmla="*/ 428905 h 1387982"/>
                <a:gd name="connsiteX3" fmla="*/ 321678 w 649313"/>
                <a:gd name="connsiteY3" fmla="*/ 345507 h 1387982"/>
                <a:gd name="connsiteX4" fmla="*/ 330614 w 649313"/>
                <a:gd name="connsiteY4" fmla="*/ 256152 h 1387982"/>
                <a:gd name="connsiteX5" fmla="*/ 336571 w 649313"/>
                <a:gd name="connsiteY5" fmla="*/ 202539 h 1387982"/>
                <a:gd name="connsiteX6" fmla="*/ 336571 w 649313"/>
                <a:gd name="connsiteY6" fmla="*/ 160840 h 1387982"/>
                <a:gd name="connsiteX7" fmla="*/ 327635 w 649313"/>
                <a:gd name="connsiteY7" fmla="*/ 107226 h 1387982"/>
                <a:gd name="connsiteX8" fmla="*/ 259130 w 649313"/>
                <a:gd name="connsiteY8" fmla="*/ 0 h 1387982"/>
                <a:gd name="connsiteX9" fmla="*/ 649313 w 649313"/>
                <a:gd name="connsiteY9" fmla="*/ 74463 h 1387982"/>
                <a:gd name="connsiteX10" fmla="*/ 649313 w 649313"/>
                <a:gd name="connsiteY10" fmla="*/ 110205 h 1387982"/>
                <a:gd name="connsiteX11" fmla="*/ 556980 w 649313"/>
                <a:gd name="connsiteY11" fmla="*/ 476561 h 1387982"/>
                <a:gd name="connsiteX12" fmla="*/ 512302 w 649313"/>
                <a:gd name="connsiteY12" fmla="*/ 646335 h 1387982"/>
                <a:gd name="connsiteX13" fmla="*/ 476560 w 649313"/>
                <a:gd name="connsiteY13" fmla="*/ 777389 h 1387982"/>
                <a:gd name="connsiteX14" fmla="*/ 443797 w 649313"/>
                <a:gd name="connsiteY14" fmla="*/ 908443 h 1387982"/>
                <a:gd name="connsiteX15" fmla="*/ 408055 w 649313"/>
                <a:gd name="connsiteY15" fmla="*/ 1012691 h 1387982"/>
                <a:gd name="connsiteX16" fmla="*/ 375291 w 649313"/>
                <a:gd name="connsiteY16" fmla="*/ 1087154 h 1387982"/>
                <a:gd name="connsiteX17" fmla="*/ 324657 w 649313"/>
                <a:gd name="connsiteY17" fmla="*/ 1173530 h 1387982"/>
                <a:gd name="connsiteX18" fmla="*/ 250194 w 649313"/>
                <a:gd name="connsiteY18" fmla="*/ 1268842 h 1387982"/>
                <a:gd name="connsiteX19" fmla="*/ 160839 w 649313"/>
                <a:gd name="connsiteY19" fmla="*/ 1358197 h 1387982"/>
                <a:gd name="connsiteX20" fmla="*/ 128075 w 649313"/>
                <a:gd name="connsiteY20" fmla="*/ 1382025 h 1387982"/>
                <a:gd name="connsiteX21" fmla="*/ 107226 w 649313"/>
                <a:gd name="connsiteY21" fmla="*/ 1387982 h 1387982"/>
                <a:gd name="connsiteX22" fmla="*/ 83398 w 649313"/>
                <a:gd name="connsiteY22" fmla="*/ 1387982 h 1387982"/>
                <a:gd name="connsiteX23" fmla="*/ 59570 w 649313"/>
                <a:gd name="connsiteY23" fmla="*/ 1379047 h 1387982"/>
                <a:gd name="connsiteX24" fmla="*/ 41699 w 649313"/>
                <a:gd name="connsiteY24" fmla="*/ 1355219 h 1387982"/>
                <a:gd name="connsiteX25" fmla="*/ 23828 w 649313"/>
                <a:gd name="connsiteY25" fmla="*/ 1310541 h 1387982"/>
                <a:gd name="connsiteX26" fmla="*/ 0 w 649313"/>
                <a:gd name="connsiteY26" fmla="*/ 1259907 h 1387982"/>
                <a:gd name="connsiteX27" fmla="*/ 142968 w 649313"/>
                <a:gd name="connsiteY27" fmla="*/ 947164 h 1387982"/>
                <a:gd name="connsiteX28" fmla="*/ 190624 w 649313"/>
                <a:gd name="connsiteY28" fmla="*/ 836959 h 1387982"/>
                <a:gd name="connsiteX29" fmla="*/ 226366 w 649313"/>
                <a:gd name="connsiteY29" fmla="*/ 744626 h 1387982"/>
                <a:gd name="connsiteX30" fmla="*/ 262108 w 649313"/>
                <a:gd name="connsiteY30" fmla="*/ 637400 h 138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313" h="1387982">
                  <a:moveTo>
                    <a:pt x="262108" y="637400"/>
                  </a:moveTo>
                  <a:lnTo>
                    <a:pt x="285936" y="530174"/>
                  </a:lnTo>
                  <a:lnTo>
                    <a:pt x="303807" y="428905"/>
                  </a:lnTo>
                  <a:lnTo>
                    <a:pt x="321678" y="345507"/>
                  </a:lnTo>
                  <a:lnTo>
                    <a:pt x="330614" y="256152"/>
                  </a:lnTo>
                  <a:lnTo>
                    <a:pt x="336571" y="202539"/>
                  </a:lnTo>
                  <a:lnTo>
                    <a:pt x="336571" y="160840"/>
                  </a:lnTo>
                  <a:lnTo>
                    <a:pt x="327635" y="107226"/>
                  </a:lnTo>
                  <a:lnTo>
                    <a:pt x="259130" y="0"/>
                  </a:lnTo>
                  <a:lnTo>
                    <a:pt x="649313" y="74463"/>
                  </a:lnTo>
                  <a:lnTo>
                    <a:pt x="649313" y="110205"/>
                  </a:lnTo>
                  <a:lnTo>
                    <a:pt x="556980" y="476561"/>
                  </a:lnTo>
                  <a:lnTo>
                    <a:pt x="512302" y="646335"/>
                  </a:lnTo>
                  <a:lnTo>
                    <a:pt x="476560" y="777389"/>
                  </a:lnTo>
                  <a:lnTo>
                    <a:pt x="443797" y="908443"/>
                  </a:lnTo>
                  <a:lnTo>
                    <a:pt x="408055" y="1012691"/>
                  </a:lnTo>
                  <a:lnTo>
                    <a:pt x="375291" y="1087154"/>
                  </a:lnTo>
                  <a:lnTo>
                    <a:pt x="324657" y="1173530"/>
                  </a:lnTo>
                  <a:lnTo>
                    <a:pt x="250194" y="1268842"/>
                  </a:lnTo>
                  <a:lnTo>
                    <a:pt x="160839" y="1358197"/>
                  </a:lnTo>
                  <a:lnTo>
                    <a:pt x="128075" y="1382025"/>
                  </a:lnTo>
                  <a:lnTo>
                    <a:pt x="107226" y="1387982"/>
                  </a:lnTo>
                  <a:lnTo>
                    <a:pt x="83398" y="1387982"/>
                  </a:lnTo>
                  <a:lnTo>
                    <a:pt x="59570" y="1379047"/>
                  </a:lnTo>
                  <a:lnTo>
                    <a:pt x="41699" y="1355219"/>
                  </a:lnTo>
                  <a:lnTo>
                    <a:pt x="23828" y="1310541"/>
                  </a:lnTo>
                  <a:lnTo>
                    <a:pt x="0" y="1259907"/>
                  </a:lnTo>
                  <a:lnTo>
                    <a:pt x="142968" y="947164"/>
                  </a:lnTo>
                  <a:lnTo>
                    <a:pt x="190624" y="836959"/>
                  </a:lnTo>
                  <a:lnTo>
                    <a:pt x="226366" y="744626"/>
                  </a:lnTo>
                  <a:lnTo>
                    <a:pt x="262108" y="637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C6C0E12E-AD13-4EC5-862F-742DD5DBD917}"/>
                </a:ext>
              </a:extLst>
            </p:cNvPr>
            <p:cNvSpPr/>
            <p:nvPr/>
          </p:nvSpPr>
          <p:spPr>
            <a:xfrm>
              <a:off x="4918075" y="4411663"/>
              <a:ext cx="585788" cy="407987"/>
            </a:xfrm>
            <a:custGeom>
              <a:avLst/>
              <a:gdLst>
                <a:gd name="connsiteX0" fmla="*/ 205517 w 586765"/>
                <a:gd name="connsiteY0" fmla="*/ 53613 h 408055"/>
                <a:gd name="connsiteX1" fmla="*/ 366356 w 586765"/>
                <a:gd name="connsiteY1" fmla="*/ 107226 h 408055"/>
                <a:gd name="connsiteX2" fmla="*/ 408055 w 586765"/>
                <a:gd name="connsiteY2" fmla="*/ 119140 h 408055"/>
                <a:gd name="connsiteX3" fmla="*/ 443797 w 586765"/>
                <a:gd name="connsiteY3" fmla="*/ 125097 h 408055"/>
                <a:gd name="connsiteX4" fmla="*/ 476560 w 586765"/>
                <a:gd name="connsiteY4" fmla="*/ 122118 h 408055"/>
                <a:gd name="connsiteX5" fmla="*/ 506345 w 586765"/>
                <a:gd name="connsiteY5" fmla="*/ 113183 h 408055"/>
                <a:gd name="connsiteX6" fmla="*/ 586765 w 586765"/>
                <a:gd name="connsiteY6" fmla="*/ 77441 h 408055"/>
                <a:gd name="connsiteX7" fmla="*/ 440818 w 586765"/>
                <a:gd name="connsiteY7" fmla="*/ 408055 h 408055"/>
                <a:gd name="connsiteX8" fmla="*/ 411033 w 586765"/>
                <a:gd name="connsiteY8" fmla="*/ 402098 h 408055"/>
                <a:gd name="connsiteX9" fmla="*/ 399119 w 586765"/>
                <a:gd name="connsiteY9" fmla="*/ 372313 h 408055"/>
                <a:gd name="connsiteX10" fmla="*/ 357420 w 586765"/>
                <a:gd name="connsiteY10" fmla="*/ 312743 h 408055"/>
                <a:gd name="connsiteX11" fmla="*/ 315721 w 586765"/>
                <a:gd name="connsiteY11" fmla="*/ 262108 h 408055"/>
                <a:gd name="connsiteX12" fmla="*/ 268065 w 586765"/>
                <a:gd name="connsiteY12" fmla="*/ 214452 h 408055"/>
                <a:gd name="connsiteX13" fmla="*/ 211474 w 586765"/>
                <a:gd name="connsiteY13" fmla="*/ 169775 h 408055"/>
                <a:gd name="connsiteX14" fmla="*/ 151904 w 586765"/>
                <a:gd name="connsiteY14" fmla="*/ 131054 h 408055"/>
                <a:gd name="connsiteX15" fmla="*/ 107226 w 586765"/>
                <a:gd name="connsiteY15" fmla="*/ 104247 h 408055"/>
                <a:gd name="connsiteX16" fmla="*/ 47656 w 586765"/>
                <a:gd name="connsiteY16" fmla="*/ 77441 h 408055"/>
                <a:gd name="connsiteX17" fmla="*/ 26807 w 586765"/>
                <a:gd name="connsiteY17" fmla="*/ 71484 h 408055"/>
                <a:gd name="connsiteX18" fmla="*/ 17871 w 586765"/>
                <a:gd name="connsiteY18" fmla="*/ 62548 h 408055"/>
                <a:gd name="connsiteX19" fmla="*/ 5957 w 586765"/>
                <a:gd name="connsiteY19" fmla="*/ 53613 h 408055"/>
                <a:gd name="connsiteX20" fmla="*/ 0 w 586765"/>
                <a:gd name="connsiteY20" fmla="*/ 35742 h 408055"/>
                <a:gd name="connsiteX21" fmla="*/ 0 w 586765"/>
                <a:gd name="connsiteY21" fmla="*/ 17871 h 408055"/>
                <a:gd name="connsiteX22" fmla="*/ 5957 w 586765"/>
                <a:gd name="connsiteY22" fmla="*/ 5957 h 408055"/>
                <a:gd name="connsiteX23" fmla="*/ 35742 w 586765"/>
                <a:gd name="connsiteY23" fmla="*/ 0 h 408055"/>
                <a:gd name="connsiteX24" fmla="*/ 68506 w 586765"/>
                <a:gd name="connsiteY24" fmla="*/ 5957 h 408055"/>
                <a:gd name="connsiteX25" fmla="*/ 205517 w 586765"/>
                <a:gd name="connsiteY25" fmla="*/ 53613 h 4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6765" h="408055">
                  <a:moveTo>
                    <a:pt x="205517" y="53613"/>
                  </a:moveTo>
                  <a:lnTo>
                    <a:pt x="366356" y="107226"/>
                  </a:lnTo>
                  <a:lnTo>
                    <a:pt x="408055" y="119140"/>
                  </a:lnTo>
                  <a:lnTo>
                    <a:pt x="443797" y="125097"/>
                  </a:lnTo>
                  <a:lnTo>
                    <a:pt x="476560" y="122118"/>
                  </a:lnTo>
                  <a:lnTo>
                    <a:pt x="506345" y="113183"/>
                  </a:lnTo>
                  <a:lnTo>
                    <a:pt x="586765" y="77441"/>
                  </a:lnTo>
                  <a:lnTo>
                    <a:pt x="440818" y="408055"/>
                  </a:lnTo>
                  <a:lnTo>
                    <a:pt x="411033" y="402098"/>
                  </a:lnTo>
                  <a:lnTo>
                    <a:pt x="399119" y="372313"/>
                  </a:lnTo>
                  <a:lnTo>
                    <a:pt x="357420" y="312743"/>
                  </a:lnTo>
                  <a:lnTo>
                    <a:pt x="315721" y="262108"/>
                  </a:lnTo>
                  <a:lnTo>
                    <a:pt x="268065" y="214452"/>
                  </a:lnTo>
                  <a:lnTo>
                    <a:pt x="211474" y="169775"/>
                  </a:lnTo>
                  <a:lnTo>
                    <a:pt x="151904" y="131054"/>
                  </a:lnTo>
                  <a:lnTo>
                    <a:pt x="107226" y="104247"/>
                  </a:lnTo>
                  <a:lnTo>
                    <a:pt x="47656" y="77441"/>
                  </a:lnTo>
                  <a:lnTo>
                    <a:pt x="26807" y="71484"/>
                  </a:lnTo>
                  <a:lnTo>
                    <a:pt x="17871" y="62548"/>
                  </a:lnTo>
                  <a:lnTo>
                    <a:pt x="5957" y="53613"/>
                  </a:lnTo>
                  <a:lnTo>
                    <a:pt x="0" y="35742"/>
                  </a:lnTo>
                  <a:lnTo>
                    <a:pt x="0" y="17871"/>
                  </a:lnTo>
                  <a:lnTo>
                    <a:pt x="5957" y="5957"/>
                  </a:lnTo>
                  <a:lnTo>
                    <a:pt x="35742" y="0"/>
                  </a:lnTo>
                  <a:lnTo>
                    <a:pt x="68506" y="5957"/>
                  </a:lnTo>
                  <a:lnTo>
                    <a:pt x="205517" y="53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7944101F-225C-4852-B6C4-55FDE5B4849E}"/>
                </a:ext>
              </a:extLst>
            </p:cNvPr>
            <p:cNvSpPr/>
            <p:nvPr/>
          </p:nvSpPr>
          <p:spPr>
            <a:xfrm>
              <a:off x="4179888" y="3521075"/>
              <a:ext cx="2841625" cy="2278063"/>
            </a:xfrm>
            <a:custGeom>
              <a:avLst/>
              <a:gdLst>
                <a:gd name="connsiteX0" fmla="*/ 133350 w 2842260"/>
                <a:gd name="connsiteY0" fmla="*/ 815340 h 2278380"/>
                <a:gd name="connsiteX1" fmla="*/ 140970 w 2842260"/>
                <a:gd name="connsiteY1" fmla="*/ 438150 h 2278380"/>
                <a:gd name="connsiteX2" fmla="*/ 140970 w 2842260"/>
                <a:gd name="connsiteY2" fmla="*/ 297180 h 2278380"/>
                <a:gd name="connsiteX3" fmla="*/ 129540 w 2842260"/>
                <a:gd name="connsiteY3" fmla="*/ 236220 h 2278380"/>
                <a:gd name="connsiteX4" fmla="*/ 99060 w 2842260"/>
                <a:gd name="connsiteY4" fmla="*/ 160020 h 2278380"/>
                <a:gd name="connsiteX5" fmla="*/ 49530 w 2842260"/>
                <a:gd name="connsiteY5" fmla="*/ 95250 h 2278380"/>
                <a:gd name="connsiteX6" fmla="*/ 15240 w 2842260"/>
                <a:gd name="connsiteY6" fmla="*/ 57150 h 2278380"/>
                <a:gd name="connsiteX7" fmla="*/ 0 w 2842260"/>
                <a:gd name="connsiteY7" fmla="*/ 30480 h 2278380"/>
                <a:gd name="connsiteX8" fmla="*/ 3810 w 2842260"/>
                <a:gd name="connsiteY8" fmla="*/ 11430 h 2278380"/>
                <a:gd name="connsiteX9" fmla="*/ 26670 w 2842260"/>
                <a:gd name="connsiteY9" fmla="*/ 0 h 2278380"/>
                <a:gd name="connsiteX10" fmla="*/ 57150 w 2842260"/>
                <a:gd name="connsiteY10" fmla="*/ 0 h 2278380"/>
                <a:gd name="connsiteX11" fmla="*/ 160020 w 2842260"/>
                <a:gd name="connsiteY11" fmla="*/ 11430 h 2278380"/>
                <a:gd name="connsiteX12" fmla="*/ 201930 w 2842260"/>
                <a:gd name="connsiteY12" fmla="*/ 26670 h 2278380"/>
                <a:gd name="connsiteX13" fmla="*/ 354330 w 2842260"/>
                <a:gd name="connsiteY13" fmla="*/ 106680 h 2278380"/>
                <a:gd name="connsiteX14" fmla="*/ 392430 w 2842260"/>
                <a:gd name="connsiteY14" fmla="*/ 247650 h 2278380"/>
                <a:gd name="connsiteX15" fmla="*/ 373380 w 2842260"/>
                <a:gd name="connsiteY15" fmla="*/ 426720 h 2278380"/>
                <a:gd name="connsiteX16" fmla="*/ 354330 w 2842260"/>
                <a:gd name="connsiteY16" fmla="*/ 697230 h 2278380"/>
                <a:gd name="connsiteX17" fmla="*/ 339090 w 2842260"/>
                <a:gd name="connsiteY17" fmla="*/ 902970 h 2278380"/>
                <a:gd name="connsiteX18" fmla="*/ 331470 w 2842260"/>
                <a:gd name="connsiteY18" fmla="*/ 1062990 h 2278380"/>
                <a:gd name="connsiteX19" fmla="*/ 327660 w 2842260"/>
                <a:gd name="connsiteY19" fmla="*/ 1257300 h 2278380"/>
                <a:gd name="connsiteX20" fmla="*/ 320040 w 2842260"/>
                <a:gd name="connsiteY20" fmla="*/ 1394460 h 2278380"/>
                <a:gd name="connsiteX21" fmla="*/ 320040 w 2842260"/>
                <a:gd name="connsiteY21" fmla="*/ 1600200 h 2278380"/>
                <a:gd name="connsiteX22" fmla="*/ 323850 w 2842260"/>
                <a:gd name="connsiteY22" fmla="*/ 1672590 h 2278380"/>
                <a:gd name="connsiteX23" fmla="*/ 331470 w 2842260"/>
                <a:gd name="connsiteY23" fmla="*/ 1725930 h 2278380"/>
                <a:gd name="connsiteX24" fmla="*/ 346710 w 2842260"/>
                <a:gd name="connsiteY24" fmla="*/ 1790700 h 2278380"/>
                <a:gd name="connsiteX25" fmla="*/ 381000 w 2842260"/>
                <a:gd name="connsiteY25" fmla="*/ 1855470 h 2278380"/>
                <a:gd name="connsiteX26" fmla="*/ 407670 w 2842260"/>
                <a:gd name="connsiteY26" fmla="*/ 1897380 h 2278380"/>
                <a:gd name="connsiteX27" fmla="*/ 445770 w 2842260"/>
                <a:gd name="connsiteY27" fmla="*/ 1935480 h 2278380"/>
                <a:gd name="connsiteX28" fmla="*/ 502920 w 2842260"/>
                <a:gd name="connsiteY28" fmla="*/ 1973580 h 2278380"/>
                <a:gd name="connsiteX29" fmla="*/ 571500 w 2842260"/>
                <a:gd name="connsiteY29" fmla="*/ 1992630 h 2278380"/>
                <a:gd name="connsiteX30" fmla="*/ 704850 w 2842260"/>
                <a:gd name="connsiteY30" fmla="*/ 2019300 h 2278380"/>
                <a:gd name="connsiteX31" fmla="*/ 853440 w 2842260"/>
                <a:gd name="connsiteY31" fmla="*/ 2038350 h 2278380"/>
                <a:gd name="connsiteX32" fmla="*/ 1074420 w 2842260"/>
                <a:gd name="connsiteY32" fmla="*/ 2049780 h 2278380"/>
                <a:gd name="connsiteX33" fmla="*/ 1360170 w 2842260"/>
                <a:gd name="connsiteY33" fmla="*/ 2053590 h 2278380"/>
                <a:gd name="connsiteX34" fmla="*/ 1714500 w 2842260"/>
                <a:gd name="connsiteY34" fmla="*/ 2045970 h 2278380"/>
                <a:gd name="connsiteX35" fmla="*/ 1946910 w 2842260"/>
                <a:gd name="connsiteY35" fmla="*/ 2023110 h 2278380"/>
                <a:gd name="connsiteX36" fmla="*/ 2087880 w 2842260"/>
                <a:gd name="connsiteY36" fmla="*/ 2004060 h 2278380"/>
                <a:gd name="connsiteX37" fmla="*/ 2225040 w 2842260"/>
                <a:gd name="connsiteY37" fmla="*/ 1969770 h 2278380"/>
                <a:gd name="connsiteX38" fmla="*/ 2312670 w 2842260"/>
                <a:gd name="connsiteY38" fmla="*/ 1927860 h 2278380"/>
                <a:gd name="connsiteX39" fmla="*/ 2727960 w 2842260"/>
                <a:gd name="connsiteY39" fmla="*/ 1916430 h 2278380"/>
                <a:gd name="connsiteX40" fmla="*/ 2785110 w 2842260"/>
                <a:gd name="connsiteY40" fmla="*/ 1965960 h 2278380"/>
                <a:gd name="connsiteX41" fmla="*/ 2823210 w 2842260"/>
                <a:gd name="connsiteY41" fmla="*/ 2007870 h 2278380"/>
                <a:gd name="connsiteX42" fmla="*/ 2838450 w 2842260"/>
                <a:gd name="connsiteY42" fmla="*/ 2042160 h 2278380"/>
                <a:gd name="connsiteX43" fmla="*/ 2842260 w 2842260"/>
                <a:gd name="connsiteY43" fmla="*/ 2072640 h 2278380"/>
                <a:gd name="connsiteX44" fmla="*/ 2819400 w 2842260"/>
                <a:gd name="connsiteY44" fmla="*/ 2106930 h 2278380"/>
                <a:gd name="connsiteX45" fmla="*/ 2766060 w 2842260"/>
                <a:gd name="connsiteY45" fmla="*/ 2137410 h 2278380"/>
                <a:gd name="connsiteX46" fmla="*/ 2644140 w 2842260"/>
                <a:gd name="connsiteY46" fmla="*/ 2175510 h 2278380"/>
                <a:gd name="connsiteX47" fmla="*/ 2526030 w 2842260"/>
                <a:gd name="connsiteY47" fmla="*/ 2202180 h 2278380"/>
                <a:gd name="connsiteX48" fmla="*/ 2339340 w 2842260"/>
                <a:gd name="connsiteY48" fmla="*/ 2232660 h 2278380"/>
                <a:gd name="connsiteX49" fmla="*/ 2103120 w 2842260"/>
                <a:gd name="connsiteY49" fmla="*/ 2255520 h 2278380"/>
                <a:gd name="connsiteX50" fmla="*/ 1859280 w 2842260"/>
                <a:gd name="connsiteY50" fmla="*/ 2263140 h 2278380"/>
                <a:gd name="connsiteX51" fmla="*/ 1607820 w 2842260"/>
                <a:gd name="connsiteY51" fmla="*/ 2274570 h 2278380"/>
                <a:gd name="connsiteX52" fmla="*/ 1383030 w 2842260"/>
                <a:gd name="connsiteY52" fmla="*/ 2278380 h 2278380"/>
                <a:gd name="connsiteX53" fmla="*/ 1146810 w 2842260"/>
                <a:gd name="connsiteY53" fmla="*/ 2274570 h 2278380"/>
                <a:gd name="connsiteX54" fmla="*/ 922020 w 2842260"/>
                <a:gd name="connsiteY54" fmla="*/ 2266950 h 2278380"/>
                <a:gd name="connsiteX55" fmla="*/ 792480 w 2842260"/>
                <a:gd name="connsiteY55" fmla="*/ 2255520 h 2278380"/>
                <a:gd name="connsiteX56" fmla="*/ 701040 w 2842260"/>
                <a:gd name="connsiteY56" fmla="*/ 2247900 h 2278380"/>
                <a:gd name="connsiteX57" fmla="*/ 537210 w 2842260"/>
                <a:gd name="connsiteY57" fmla="*/ 2217420 h 2278380"/>
                <a:gd name="connsiteX58" fmla="*/ 445770 w 2842260"/>
                <a:gd name="connsiteY58" fmla="*/ 2194560 h 2278380"/>
                <a:gd name="connsiteX59" fmla="*/ 384810 w 2842260"/>
                <a:gd name="connsiteY59" fmla="*/ 2171700 h 2278380"/>
                <a:gd name="connsiteX60" fmla="*/ 331470 w 2842260"/>
                <a:gd name="connsiteY60" fmla="*/ 2137410 h 2278380"/>
                <a:gd name="connsiteX61" fmla="*/ 281940 w 2842260"/>
                <a:gd name="connsiteY61" fmla="*/ 2099310 h 2278380"/>
                <a:gd name="connsiteX62" fmla="*/ 243840 w 2842260"/>
                <a:gd name="connsiteY62" fmla="*/ 2057400 h 2278380"/>
                <a:gd name="connsiteX63" fmla="*/ 205740 w 2842260"/>
                <a:gd name="connsiteY63" fmla="*/ 1992630 h 2278380"/>
                <a:gd name="connsiteX64" fmla="*/ 171450 w 2842260"/>
                <a:gd name="connsiteY64" fmla="*/ 1905000 h 2278380"/>
                <a:gd name="connsiteX65" fmla="*/ 144780 w 2842260"/>
                <a:gd name="connsiteY65" fmla="*/ 1802130 h 2278380"/>
                <a:gd name="connsiteX66" fmla="*/ 125730 w 2842260"/>
                <a:gd name="connsiteY66" fmla="*/ 1668780 h 2278380"/>
                <a:gd name="connsiteX67" fmla="*/ 118110 w 2842260"/>
                <a:gd name="connsiteY67" fmla="*/ 1539240 h 2278380"/>
                <a:gd name="connsiteX68" fmla="*/ 125730 w 2842260"/>
                <a:gd name="connsiteY68" fmla="*/ 1440180 h 2278380"/>
                <a:gd name="connsiteX69" fmla="*/ 137160 w 2842260"/>
                <a:gd name="connsiteY69" fmla="*/ 1089660 h 2278380"/>
                <a:gd name="connsiteX70" fmla="*/ 133350 w 2842260"/>
                <a:gd name="connsiteY70" fmla="*/ 815340 h 22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42260" h="2278380">
                  <a:moveTo>
                    <a:pt x="133350" y="815340"/>
                  </a:moveTo>
                  <a:lnTo>
                    <a:pt x="140970" y="438150"/>
                  </a:lnTo>
                  <a:lnTo>
                    <a:pt x="140970" y="297180"/>
                  </a:lnTo>
                  <a:lnTo>
                    <a:pt x="129540" y="236220"/>
                  </a:lnTo>
                  <a:lnTo>
                    <a:pt x="99060" y="160020"/>
                  </a:lnTo>
                  <a:lnTo>
                    <a:pt x="49530" y="95250"/>
                  </a:lnTo>
                  <a:lnTo>
                    <a:pt x="15240" y="57150"/>
                  </a:lnTo>
                  <a:lnTo>
                    <a:pt x="0" y="30480"/>
                  </a:lnTo>
                  <a:lnTo>
                    <a:pt x="3810" y="11430"/>
                  </a:lnTo>
                  <a:lnTo>
                    <a:pt x="26670" y="0"/>
                  </a:lnTo>
                  <a:lnTo>
                    <a:pt x="57150" y="0"/>
                  </a:lnTo>
                  <a:lnTo>
                    <a:pt x="160020" y="11430"/>
                  </a:lnTo>
                  <a:lnTo>
                    <a:pt x="201930" y="26670"/>
                  </a:lnTo>
                  <a:lnTo>
                    <a:pt x="354330" y="106680"/>
                  </a:lnTo>
                  <a:lnTo>
                    <a:pt x="392430" y="247650"/>
                  </a:lnTo>
                  <a:lnTo>
                    <a:pt x="373380" y="426720"/>
                  </a:lnTo>
                  <a:lnTo>
                    <a:pt x="354330" y="697230"/>
                  </a:lnTo>
                  <a:lnTo>
                    <a:pt x="339090" y="902970"/>
                  </a:lnTo>
                  <a:lnTo>
                    <a:pt x="331470" y="1062990"/>
                  </a:lnTo>
                  <a:lnTo>
                    <a:pt x="327660" y="1257300"/>
                  </a:lnTo>
                  <a:lnTo>
                    <a:pt x="320040" y="1394460"/>
                  </a:lnTo>
                  <a:lnTo>
                    <a:pt x="320040" y="1600200"/>
                  </a:lnTo>
                  <a:lnTo>
                    <a:pt x="323850" y="1672590"/>
                  </a:lnTo>
                  <a:lnTo>
                    <a:pt x="331470" y="1725930"/>
                  </a:lnTo>
                  <a:lnTo>
                    <a:pt x="346710" y="1790700"/>
                  </a:lnTo>
                  <a:lnTo>
                    <a:pt x="381000" y="1855470"/>
                  </a:lnTo>
                  <a:lnTo>
                    <a:pt x="407670" y="1897380"/>
                  </a:lnTo>
                  <a:lnTo>
                    <a:pt x="445770" y="1935480"/>
                  </a:lnTo>
                  <a:lnTo>
                    <a:pt x="502920" y="1973580"/>
                  </a:lnTo>
                  <a:lnTo>
                    <a:pt x="571500" y="1992630"/>
                  </a:lnTo>
                  <a:lnTo>
                    <a:pt x="704850" y="2019300"/>
                  </a:lnTo>
                  <a:lnTo>
                    <a:pt x="853440" y="2038350"/>
                  </a:lnTo>
                  <a:lnTo>
                    <a:pt x="1074420" y="2049780"/>
                  </a:lnTo>
                  <a:lnTo>
                    <a:pt x="1360170" y="2053590"/>
                  </a:lnTo>
                  <a:lnTo>
                    <a:pt x="1714500" y="2045970"/>
                  </a:lnTo>
                  <a:lnTo>
                    <a:pt x="1946910" y="2023110"/>
                  </a:lnTo>
                  <a:lnTo>
                    <a:pt x="2087880" y="2004060"/>
                  </a:lnTo>
                  <a:lnTo>
                    <a:pt x="2225040" y="1969770"/>
                  </a:lnTo>
                  <a:lnTo>
                    <a:pt x="2312670" y="1927860"/>
                  </a:lnTo>
                  <a:lnTo>
                    <a:pt x="2727960" y="1916430"/>
                  </a:lnTo>
                  <a:lnTo>
                    <a:pt x="2785110" y="1965960"/>
                  </a:lnTo>
                  <a:lnTo>
                    <a:pt x="2823210" y="2007870"/>
                  </a:lnTo>
                  <a:lnTo>
                    <a:pt x="2838450" y="2042160"/>
                  </a:lnTo>
                  <a:lnTo>
                    <a:pt x="2842260" y="2072640"/>
                  </a:lnTo>
                  <a:lnTo>
                    <a:pt x="2819400" y="2106930"/>
                  </a:lnTo>
                  <a:lnTo>
                    <a:pt x="2766060" y="2137410"/>
                  </a:lnTo>
                  <a:lnTo>
                    <a:pt x="2644140" y="2175510"/>
                  </a:lnTo>
                  <a:lnTo>
                    <a:pt x="2526030" y="2202180"/>
                  </a:lnTo>
                  <a:lnTo>
                    <a:pt x="2339340" y="2232660"/>
                  </a:lnTo>
                  <a:lnTo>
                    <a:pt x="2103120" y="2255520"/>
                  </a:lnTo>
                  <a:lnTo>
                    <a:pt x="1859280" y="2263140"/>
                  </a:lnTo>
                  <a:lnTo>
                    <a:pt x="1607820" y="2274570"/>
                  </a:lnTo>
                  <a:lnTo>
                    <a:pt x="1383030" y="2278380"/>
                  </a:lnTo>
                  <a:lnTo>
                    <a:pt x="1146810" y="2274570"/>
                  </a:lnTo>
                  <a:lnTo>
                    <a:pt x="922020" y="2266950"/>
                  </a:lnTo>
                  <a:lnTo>
                    <a:pt x="792480" y="2255520"/>
                  </a:lnTo>
                  <a:lnTo>
                    <a:pt x="701040" y="2247900"/>
                  </a:lnTo>
                  <a:lnTo>
                    <a:pt x="537210" y="2217420"/>
                  </a:lnTo>
                  <a:lnTo>
                    <a:pt x="445770" y="2194560"/>
                  </a:lnTo>
                  <a:lnTo>
                    <a:pt x="384810" y="2171700"/>
                  </a:lnTo>
                  <a:lnTo>
                    <a:pt x="331470" y="2137410"/>
                  </a:lnTo>
                  <a:lnTo>
                    <a:pt x="281940" y="2099310"/>
                  </a:lnTo>
                  <a:lnTo>
                    <a:pt x="243840" y="2057400"/>
                  </a:lnTo>
                  <a:lnTo>
                    <a:pt x="205740" y="1992630"/>
                  </a:lnTo>
                  <a:lnTo>
                    <a:pt x="171450" y="1905000"/>
                  </a:lnTo>
                  <a:lnTo>
                    <a:pt x="144780" y="1802130"/>
                  </a:lnTo>
                  <a:lnTo>
                    <a:pt x="125730" y="1668780"/>
                  </a:lnTo>
                  <a:lnTo>
                    <a:pt x="118110" y="1539240"/>
                  </a:lnTo>
                  <a:lnTo>
                    <a:pt x="125730" y="1440180"/>
                  </a:lnTo>
                  <a:lnTo>
                    <a:pt x="137160" y="1089660"/>
                  </a:lnTo>
                  <a:lnTo>
                    <a:pt x="133350" y="815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249A88D5-2626-408B-B377-4BB90077F1E5}"/>
                </a:ext>
              </a:extLst>
            </p:cNvPr>
            <p:cNvSpPr/>
            <p:nvPr/>
          </p:nvSpPr>
          <p:spPr>
            <a:xfrm>
              <a:off x="6465888" y="4672013"/>
              <a:ext cx="473075" cy="819150"/>
            </a:xfrm>
            <a:custGeom>
              <a:avLst/>
              <a:gdLst>
                <a:gd name="connsiteX0" fmla="*/ 357187 w 473869"/>
                <a:gd name="connsiteY0" fmla="*/ 328612 h 819150"/>
                <a:gd name="connsiteX1" fmla="*/ 371475 w 473869"/>
                <a:gd name="connsiteY1" fmla="*/ 511968 h 819150"/>
                <a:gd name="connsiteX2" fmla="*/ 376237 w 473869"/>
                <a:gd name="connsiteY2" fmla="*/ 583406 h 819150"/>
                <a:gd name="connsiteX3" fmla="*/ 385762 w 473869"/>
                <a:gd name="connsiteY3" fmla="*/ 640556 h 819150"/>
                <a:gd name="connsiteX4" fmla="*/ 404812 w 473869"/>
                <a:gd name="connsiteY4" fmla="*/ 697706 h 819150"/>
                <a:gd name="connsiteX5" fmla="*/ 428625 w 473869"/>
                <a:gd name="connsiteY5" fmla="*/ 745331 h 819150"/>
                <a:gd name="connsiteX6" fmla="*/ 473869 w 473869"/>
                <a:gd name="connsiteY6" fmla="*/ 807243 h 819150"/>
                <a:gd name="connsiteX7" fmla="*/ 0 w 473869"/>
                <a:gd name="connsiteY7" fmla="*/ 819150 h 819150"/>
                <a:gd name="connsiteX8" fmla="*/ 28575 w 473869"/>
                <a:gd name="connsiteY8" fmla="*/ 773906 h 819150"/>
                <a:gd name="connsiteX9" fmla="*/ 59531 w 473869"/>
                <a:gd name="connsiteY9" fmla="*/ 752475 h 819150"/>
                <a:gd name="connsiteX10" fmla="*/ 90487 w 473869"/>
                <a:gd name="connsiteY10" fmla="*/ 726281 h 819150"/>
                <a:gd name="connsiteX11" fmla="*/ 111919 w 473869"/>
                <a:gd name="connsiteY11" fmla="*/ 697706 h 819150"/>
                <a:gd name="connsiteX12" fmla="*/ 135731 w 473869"/>
                <a:gd name="connsiteY12" fmla="*/ 650081 h 819150"/>
                <a:gd name="connsiteX13" fmla="*/ 164306 w 473869"/>
                <a:gd name="connsiteY13" fmla="*/ 590550 h 819150"/>
                <a:gd name="connsiteX14" fmla="*/ 192881 w 473869"/>
                <a:gd name="connsiteY14" fmla="*/ 502443 h 819150"/>
                <a:gd name="connsiteX15" fmla="*/ 219075 w 473869"/>
                <a:gd name="connsiteY15" fmla="*/ 378618 h 819150"/>
                <a:gd name="connsiteX16" fmla="*/ 242887 w 473869"/>
                <a:gd name="connsiteY16" fmla="*/ 216693 h 819150"/>
                <a:gd name="connsiteX17" fmla="*/ 257175 w 473869"/>
                <a:gd name="connsiteY17" fmla="*/ 92868 h 819150"/>
                <a:gd name="connsiteX18" fmla="*/ 264319 w 473869"/>
                <a:gd name="connsiteY18" fmla="*/ 38100 h 819150"/>
                <a:gd name="connsiteX19" fmla="*/ 266700 w 473869"/>
                <a:gd name="connsiteY19" fmla="*/ 23812 h 819150"/>
                <a:gd name="connsiteX20" fmla="*/ 280987 w 473869"/>
                <a:gd name="connsiteY20" fmla="*/ 9525 h 819150"/>
                <a:gd name="connsiteX21" fmla="*/ 307181 w 473869"/>
                <a:gd name="connsiteY21" fmla="*/ 0 h 819150"/>
                <a:gd name="connsiteX22" fmla="*/ 338137 w 473869"/>
                <a:gd name="connsiteY22" fmla="*/ 7143 h 819150"/>
                <a:gd name="connsiteX23" fmla="*/ 354806 w 473869"/>
                <a:gd name="connsiteY23" fmla="*/ 23812 h 819150"/>
                <a:gd name="connsiteX24" fmla="*/ 359569 w 473869"/>
                <a:gd name="connsiteY24" fmla="*/ 50006 h 819150"/>
                <a:gd name="connsiteX25" fmla="*/ 357187 w 473869"/>
                <a:gd name="connsiteY25" fmla="*/ 328612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9" h="819150">
                  <a:moveTo>
                    <a:pt x="357187" y="328612"/>
                  </a:moveTo>
                  <a:lnTo>
                    <a:pt x="371475" y="511968"/>
                  </a:lnTo>
                  <a:lnTo>
                    <a:pt x="376237" y="583406"/>
                  </a:lnTo>
                  <a:lnTo>
                    <a:pt x="385762" y="640556"/>
                  </a:lnTo>
                  <a:lnTo>
                    <a:pt x="404812" y="697706"/>
                  </a:lnTo>
                  <a:lnTo>
                    <a:pt x="428625" y="745331"/>
                  </a:lnTo>
                  <a:lnTo>
                    <a:pt x="473869" y="807243"/>
                  </a:lnTo>
                  <a:lnTo>
                    <a:pt x="0" y="819150"/>
                  </a:lnTo>
                  <a:lnTo>
                    <a:pt x="28575" y="773906"/>
                  </a:lnTo>
                  <a:lnTo>
                    <a:pt x="59531" y="752475"/>
                  </a:lnTo>
                  <a:lnTo>
                    <a:pt x="90487" y="726281"/>
                  </a:lnTo>
                  <a:lnTo>
                    <a:pt x="111919" y="697706"/>
                  </a:lnTo>
                  <a:lnTo>
                    <a:pt x="135731" y="650081"/>
                  </a:lnTo>
                  <a:lnTo>
                    <a:pt x="164306" y="590550"/>
                  </a:lnTo>
                  <a:lnTo>
                    <a:pt x="192881" y="502443"/>
                  </a:lnTo>
                  <a:lnTo>
                    <a:pt x="219075" y="378618"/>
                  </a:lnTo>
                  <a:lnTo>
                    <a:pt x="242887" y="216693"/>
                  </a:lnTo>
                  <a:lnTo>
                    <a:pt x="257175" y="92868"/>
                  </a:lnTo>
                  <a:lnTo>
                    <a:pt x="264319" y="38100"/>
                  </a:lnTo>
                  <a:lnTo>
                    <a:pt x="266700" y="23812"/>
                  </a:lnTo>
                  <a:lnTo>
                    <a:pt x="280987" y="9525"/>
                  </a:lnTo>
                  <a:lnTo>
                    <a:pt x="307181" y="0"/>
                  </a:lnTo>
                  <a:lnTo>
                    <a:pt x="338137" y="7143"/>
                  </a:lnTo>
                  <a:lnTo>
                    <a:pt x="354806" y="23812"/>
                  </a:lnTo>
                  <a:lnTo>
                    <a:pt x="359569" y="50006"/>
                  </a:lnTo>
                  <a:lnTo>
                    <a:pt x="3571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834" name="グループ化 1">
            <a:extLst>
              <a:ext uri="{FF2B5EF4-FFF2-40B4-BE49-F238E27FC236}">
                <a16:creationId xmlns:a16="http://schemas.microsoft.com/office/drawing/2014/main" id="{1811023A-4140-4918-A229-E1AD0325A688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85888"/>
            <a:ext cx="4344988" cy="4413250"/>
            <a:chOff x="2676525" y="1385888"/>
            <a:chExt cx="4344988" cy="4413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B1DD511-CA13-4492-8177-30F8565A0FA7}"/>
                </a:ext>
              </a:extLst>
            </p:cNvPr>
            <p:cNvSpPr/>
            <p:nvPr/>
          </p:nvSpPr>
          <p:spPr>
            <a:xfrm>
              <a:off x="3076575" y="1385888"/>
              <a:ext cx="1647825" cy="1482725"/>
            </a:xfrm>
            <a:custGeom>
              <a:avLst/>
              <a:gdLst>
                <a:gd name="connsiteX0" fmla="*/ 1079744 w 1648426"/>
                <a:gd name="connsiteY0" fmla="*/ 781624 h 1483081"/>
                <a:gd name="connsiteX1" fmla="*/ 804171 w 1648426"/>
                <a:gd name="connsiteY1" fmla="*/ 1009597 h 1483081"/>
                <a:gd name="connsiteX2" fmla="*/ 638828 w 1648426"/>
                <a:gd name="connsiteY2" fmla="*/ 1127342 h 1483081"/>
                <a:gd name="connsiteX3" fmla="*/ 478495 w 1648426"/>
                <a:gd name="connsiteY3" fmla="*/ 1232561 h 1483081"/>
                <a:gd name="connsiteX4" fmla="*/ 335698 w 1648426"/>
                <a:gd name="connsiteY4" fmla="*/ 1320243 h 1483081"/>
                <a:gd name="connsiteX5" fmla="*/ 187891 w 1648426"/>
                <a:gd name="connsiteY5" fmla="*/ 1407925 h 1483081"/>
                <a:gd name="connsiteX6" fmla="*/ 82672 w 1648426"/>
                <a:gd name="connsiteY6" fmla="*/ 1468050 h 1483081"/>
                <a:gd name="connsiteX7" fmla="*/ 50104 w 1648426"/>
                <a:gd name="connsiteY7" fmla="*/ 1480576 h 1483081"/>
                <a:gd name="connsiteX8" fmla="*/ 32568 w 1648426"/>
                <a:gd name="connsiteY8" fmla="*/ 1483081 h 1483081"/>
                <a:gd name="connsiteX9" fmla="*/ 12526 w 1648426"/>
                <a:gd name="connsiteY9" fmla="*/ 1478071 h 1483081"/>
                <a:gd name="connsiteX10" fmla="*/ 2506 w 1648426"/>
                <a:gd name="connsiteY10" fmla="*/ 1470555 h 1483081"/>
                <a:gd name="connsiteX11" fmla="*/ 0 w 1648426"/>
                <a:gd name="connsiteY11" fmla="*/ 1450514 h 1483081"/>
                <a:gd name="connsiteX12" fmla="*/ 7516 w 1648426"/>
                <a:gd name="connsiteY12" fmla="*/ 1427967 h 1483081"/>
                <a:gd name="connsiteX13" fmla="*/ 27558 w 1648426"/>
                <a:gd name="connsiteY13" fmla="*/ 1407925 h 1483081"/>
                <a:gd name="connsiteX14" fmla="*/ 117745 w 1648426"/>
                <a:gd name="connsiteY14" fmla="*/ 1342790 h 1483081"/>
                <a:gd name="connsiteX15" fmla="*/ 240500 w 1648426"/>
                <a:gd name="connsiteY15" fmla="*/ 1245087 h 1483081"/>
                <a:gd name="connsiteX16" fmla="*/ 405844 w 1648426"/>
                <a:gd name="connsiteY16" fmla="*/ 1104795 h 1483081"/>
                <a:gd name="connsiteX17" fmla="*/ 536114 w 1648426"/>
                <a:gd name="connsiteY17" fmla="*/ 992061 h 1483081"/>
                <a:gd name="connsiteX18" fmla="*/ 708973 w 1648426"/>
                <a:gd name="connsiteY18" fmla="*/ 831728 h 1483081"/>
                <a:gd name="connsiteX19" fmla="*/ 809182 w 1648426"/>
                <a:gd name="connsiteY19" fmla="*/ 731520 h 1483081"/>
                <a:gd name="connsiteX20" fmla="*/ 944463 w 1648426"/>
                <a:gd name="connsiteY20" fmla="*/ 586218 h 1483081"/>
                <a:gd name="connsiteX21" fmla="*/ 1032145 w 1648426"/>
                <a:gd name="connsiteY21" fmla="*/ 488515 h 1483081"/>
                <a:gd name="connsiteX22" fmla="*/ 1107301 w 1648426"/>
                <a:gd name="connsiteY22" fmla="*/ 393317 h 1483081"/>
                <a:gd name="connsiteX23" fmla="*/ 1197489 w 1648426"/>
                <a:gd name="connsiteY23" fmla="*/ 285593 h 1483081"/>
                <a:gd name="connsiteX24" fmla="*/ 1210015 w 1648426"/>
                <a:gd name="connsiteY24" fmla="*/ 265551 h 1483081"/>
                <a:gd name="connsiteX25" fmla="*/ 1222541 w 1648426"/>
                <a:gd name="connsiteY25" fmla="*/ 235489 h 1483081"/>
                <a:gd name="connsiteX26" fmla="*/ 1227551 w 1648426"/>
                <a:gd name="connsiteY26" fmla="*/ 187890 h 1483081"/>
                <a:gd name="connsiteX27" fmla="*/ 1225046 w 1648426"/>
                <a:gd name="connsiteY27" fmla="*/ 155322 h 1483081"/>
                <a:gd name="connsiteX28" fmla="*/ 1215025 w 1648426"/>
                <a:gd name="connsiteY28" fmla="*/ 132776 h 1483081"/>
                <a:gd name="connsiteX29" fmla="*/ 1189973 w 1648426"/>
                <a:gd name="connsiteY29" fmla="*/ 112734 h 1483081"/>
                <a:gd name="connsiteX30" fmla="*/ 1152395 w 1648426"/>
                <a:gd name="connsiteY30" fmla="*/ 97703 h 1483081"/>
                <a:gd name="connsiteX31" fmla="*/ 1129848 w 1648426"/>
                <a:gd name="connsiteY31" fmla="*/ 85177 h 1483081"/>
                <a:gd name="connsiteX32" fmla="*/ 1107301 w 1648426"/>
                <a:gd name="connsiteY32" fmla="*/ 70145 h 1483081"/>
                <a:gd name="connsiteX33" fmla="*/ 1092270 w 1648426"/>
                <a:gd name="connsiteY33" fmla="*/ 47599 h 1483081"/>
                <a:gd name="connsiteX34" fmla="*/ 1097280 w 1648426"/>
                <a:gd name="connsiteY34" fmla="*/ 25052 h 1483081"/>
                <a:gd name="connsiteX35" fmla="*/ 1107301 w 1648426"/>
                <a:gd name="connsiteY35" fmla="*/ 12526 h 1483081"/>
                <a:gd name="connsiteX36" fmla="*/ 1132353 w 1648426"/>
                <a:gd name="connsiteY36" fmla="*/ 2505 h 1483081"/>
                <a:gd name="connsiteX37" fmla="*/ 1182457 w 1648426"/>
                <a:gd name="connsiteY37" fmla="*/ 0 h 1483081"/>
                <a:gd name="connsiteX38" fmla="*/ 1250098 w 1648426"/>
                <a:gd name="connsiteY38" fmla="*/ 7515 h 1483081"/>
                <a:gd name="connsiteX39" fmla="*/ 1305212 w 1648426"/>
                <a:gd name="connsiteY39" fmla="*/ 17536 h 1483081"/>
                <a:gd name="connsiteX40" fmla="*/ 1345296 w 1648426"/>
                <a:gd name="connsiteY40" fmla="*/ 25052 h 1483081"/>
                <a:gd name="connsiteX41" fmla="*/ 1410431 w 1648426"/>
                <a:gd name="connsiteY41" fmla="*/ 47599 h 1483081"/>
                <a:gd name="connsiteX42" fmla="*/ 1473061 w 1648426"/>
                <a:gd name="connsiteY42" fmla="*/ 77661 h 1483081"/>
                <a:gd name="connsiteX43" fmla="*/ 1530681 w 1648426"/>
                <a:gd name="connsiteY43" fmla="*/ 115239 h 1483081"/>
                <a:gd name="connsiteX44" fmla="*/ 1590806 w 1648426"/>
                <a:gd name="connsiteY44" fmla="*/ 160333 h 1483081"/>
                <a:gd name="connsiteX45" fmla="*/ 1618363 w 1648426"/>
                <a:gd name="connsiteY45" fmla="*/ 185385 h 1483081"/>
                <a:gd name="connsiteX46" fmla="*/ 1638405 w 1648426"/>
                <a:gd name="connsiteY46" fmla="*/ 215447 h 1483081"/>
                <a:gd name="connsiteX47" fmla="*/ 1645920 w 1648426"/>
                <a:gd name="connsiteY47" fmla="*/ 232984 h 1483081"/>
                <a:gd name="connsiteX48" fmla="*/ 1648426 w 1648426"/>
                <a:gd name="connsiteY48" fmla="*/ 255531 h 1483081"/>
                <a:gd name="connsiteX49" fmla="*/ 1638405 w 1648426"/>
                <a:gd name="connsiteY49" fmla="*/ 283088 h 1483081"/>
                <a:gd name="connsiteX50" fmla="*/ 1623373 w 1648426"/>
                <a:gd name="connsiteY50" fmla="*/ 305635 h 1483081"/>
                <a:gd name="connsiteX51" fmla="*/ 1598321 w 1648426"/>
                <a:gd name="connsiteY51" fmla="*/ 325676 h 1483081"/>
                <a:gd name="connsiteX52" fmla="*/ 1553228 w 1648426"/>
                <a:gd name="connsiteY52" fmla="*/ 340708 h 1483081"/>
                <a:gd name="connsiteX53" fmla="*/ 1518155 w 1648426"/>
                <a:gd name="connsiteY53" fmla="*/ 353234 h 1483081"/>
                <a:gd name="connsiteX54" fmla="*/ 1488092 w 1648426"/>
                <a:gd name="connsiteY54" fmla="*/ 370770 h 1483081"/>
                <a:gd name="connsiteX55" fmla="*/ 1450514 w 1648426"/>
                <a:gd name="connsiteY55" fmla="*/ 410853 h 1483081"/>
                <a:gd name="connsiteX56" fmla="*/ 1347801 w 1648426"/>
                <a:gd name="connsiteY56" fmla="*/ 536114 h 1483081"/>
                <a:gd name="connsiteX57" fmla="*/ 1217530 w 1648426"/>
                <a:gd name="connsiteY57" fmla="*/ 658869 h 1483081"/>
                <a:gd name="connsiteX58" fmla="*/ 1079744 w 1648426"/>
                <a:gd name="connsiteY58" fmla="*/ 781624 h 148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48426" h="1483081">
                  <a:moveTo>
                    <a:pt x="1079744" y="781624"/>
                  </a:moveTo>
                  <a:lnTo>
                    <a:pt x="804171" y="1009597"/>
                  </a:lnTo>
                  <a:lnTo>
                    <a:pt x="638828" y="1127342"/>
                  </a:lnTo>
                  <a:lnTo>
                    <a:pt x="478495" y="1232561"/>
                  </a:lnTo>
                  <a:lnTo>
                    <a:pt x="335698" y="1320243"/>
                  </a:lnTo>
                  <a:lnTo>
                    <a:pt x="187891" y="1407925"/>
                  </a:lnTo>
                  <a:lnTo>
                    <a:pt x="82672" y="1468050"/>
                  </a:lnTo>
                  <a:lnTo>
                    <a:pt x="50104" y="1480576"/>
                  </a:lnTo>
                  <a:lnTo>
                    <a:pt x="32568" y="1483081"/>
                  </a:lnTo>
                  <a:lnTo>
                    <a:pt x="12526" y="1478071"/>
                  </a:lnTo>
                  <a:lnTo>
                    <a:pt x="2506" y="1470555"/>
                  </a:lnTo>
                  <a:lnTo>
                    <a:pt x="0" y="1450514"/>
                  </a:lnTo>
                  <a:lnTo>
                    <a:pt x="7516" y="1427967"/>
                  </a:lnTo>
                  <a:lnTo>
                    <a:pt x="27558" y="1407925"/>
                  </a:lnTo>
                  <a:lnTo>
                    <a:pt x="117745" y="1342790"/>
                  </a:lnTo>
                  <a:lnTo>
                    <a:pt x="240500" y="1245087"/>
                  </a:lnTo>
                  <a:lnTo>
                    <a:pt x="405844" y="1104795"/>
                  </a:lnTo>
                  <a:lnTo>
                    <a:pt x="536114" y="992061"/>
                  </a:lnTo>
                  <a:lnTo>
                    <a:pt x="708973" y="831728"/>
                  </a:lnTo>
                  <a:lnTo>
                    <a:pt x="809182" y="731520"/>
                  </a:lnTo>
                  <a:lnTo>
                    <a:pt x="944463" y="586218"/>
                  </a:lnTo>
                  <a:lnTo>
                    <a:pt x="1032145" y="488515"/>
                  </a:lnTo>
                  <a:lnTo>
                    <a:pt x="1107301" y="393317"/>
                  </a:lnTo>
                  <a:lnTo>
                    <a:pt x="1197489" y="285593"/>
                  </a:lnTo>
                  <a:lnTo>
                    <a:pt x="1210015" y="265551"/>
                  </a:lnTo>
                  <a:lnTo>
                    <a:pt x="1222541" y="235489"/>
                  </a:lnTo>
                  <a:lnTo>
                    <a:pt x="1227551" y="187890"/>
                  </a:lnTo>
                  <a:lnTo>
                    <a:pt x="1225046" y="155322"/>
                  </a:lnTo>
                  <a:lnTo>
                    <a:pt x="1215025" y="132776"/>
                  </a:lnTo>
                  <a:lnTo>
                    <a:pt x="1189973" y="112734"/>
                  </a:lnTo>
                  <a:lnTo>
                    <a:pt x="1152395" y="97703"/>
                  </a:lnTo>
                  <a:lnTo>
                    <a:pt x="1129848" y="85177"/>
                  </a:lnTo>
                  <a:lnTo>
                    <a:pt x="1107301" y="70145"/>
                  </a:lnTo>
                  <a:lnTo>
                    <a:pt x="1092270" y="47599"/>
                  </a:lnTo>
                  <a:lnTo>
                    <a:pt x="1097280" y="25052"/>
                  </a:lnTo>
                  <a:lnTo>
                    <a:pt x="1107301" y="12526"/>
                  </a:lnTo>
                  <a:lnTo>
                    <a:pt x="1132353" y="2505"/>
                  </a:lnTo>
                  <a:lnTo>
                    <a:pt x="1182457" y="0"/>
                  </a:lnTo>
                  <a:lnTo>
                    <a:pt x="1250098" y="7515"/>
                  </a:lnTo>
                  <a:lnTo>
                    <a:pt x="1305212" y="17536"/>
                  </a:lnTo>
                  <a:lnTo>
                    <a:pt x="1345296" y="25052"/>
                  </a:lnTo>
                  <a:lnTo>
                    <a:pt x="1410431" y="47599"/>
                  </a:lnTo>
                  <a:lnTo>
                    <a:pt x="1473061" y="77661"/>
                  </a:lnTo>
                  <a:lnTo>
                    <a:pt x="1530681" y="115239"/>
                  </a:lnTo>
                  <a:lnTo>
                    <a:pt x="1590806" y="160333"/>
                  </a:lnTo>
                  <a:lnTo>
                    <a:pt x="1618363" y="185385"/>
                  </a:lnTo>
                  <a:lnTo>
                    <a:pt x="1638405" y="215447"/>
                  </a:lnTo>
                  <a:lnTo>
                    <a:pt x="1645920" y="232984"/>
                  </a:lnTo>
                  <a:lnTo>
                    <a:pt x="1648426" y="255531"/>
                  </a:lnTo>
                  <a:lnTo>
                    <a:pt x="1638405" y="283088"/>
                  </a:lnTo>
                  <a:lnTo>
                    <a:pt x="1623373" y="305635"/>
                  </a:lnTo>
                  <a:lnTo>
                    <a:pt x="1598321" y="325676"/>
                  </a:lnTo>
                  <a:lnTo>
                    <a:pt x="1553228" y="340708"/>
                  </a:lnTo>
                  <a:lnTo>
                    <a:pt x="1518155" y="353234"/>
                  </a:lnTo>
                  <a:lnTo>
                    <a:pt x="1488092" y="370770"/>
                  </a:lnTo>
                  <a:lnTo>
                    <a:pt x="1450514" y="410853"/>
                  </a:lnTo>
                  <a:lnTo>
                    <a:pt x="1347801" y="536114"/>
                  </a:lnTo>
                  <a:lnTo>
                    <a:pt x="1217530" y="658869"/>
                  </a:lnTo>
                  <a:lnTo>
                    <a:pt x="1079744" y="781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8893E8B-EE09-4056-8C32-A73A08D46CCA}"/>
                </a:ext>
              </a:extLst>
            </p:cNvPr>
            <p:cNvSpPr/>
            <p:nvPr/>
          </p:nvSpPr>
          <p:spPr>
            <a:xfrm>
              <a:off x="4362450" y="1570038"/>
              <a:ext cx="1504950" cy="409575"/>
            </a:xfrm>
            <a:custGeom>
              <a:avLst/>
              <a:gdLst>
                <a:gd name="connsiteX0" fmla="*/ 633413 w 1504950"/>
                <a:gd name="connsiteY0" fmla="*/ 333375 h 409575"/>
                <a:gd name="connsiteX1" fmla="*/ 381000 w 1504950"/>
                <a:gd name="connsiteY1" fmla="*/ 383381 h 409575"/>
                <a:gd name="connsiteX2" fmla="*/ 242888 w 1504950"/>
                <a:gd name="connsiteY2" fmla="*/ 404812 h 409575"/>
                <a:gd name="connsiteX3" fmla="*/ 197644 w 1504950"/>
                <a:gd name="connsiteY3" fmla="*/ 409575 h 409575"/>
                <a:gd name="connsiteX4" fmla="*/ 166688 w 1504950"/>
                <a:gd name="connsiteY4" fmla="*/ 407194 h 409575"/>
                <a:gd name="connsiteX5" fmla="*/ 126206 w 1504950"/>
                <a:gd name="connsiteY5" fmla="*/ 400050 h 409575"/>
                <a:gd name="connsiteX6" fmla="*/ 85725 w 1504950"/>
                <a:gd name="connsiteY6" fmla="*/ 385762 h 409575"/>
                <a:gd name="connsiteX7" fmla="*/ 0 w 1504950"/>
                <a:gd name="connsiteY7" fmla="*/ 340519 h 409575"/>
                <a:gd name="connsiteX8" fmla="*/ 116681 w 1504950"/>
                <a:gd name="connsiteY8" fmla="*/ 169069 h 409575"/>
                <a:gd name="connsiteX9" fmla="*/ 211931 w 1504950"/>
                <a:gd name="connsiteY9" fmla="*/ 228600 h 409575"/>
                <a:gd name="connsiteX10" fmla="*/ 238125 w 1504950"/>
                <a:gd name="connsiteY10" fmla="*/ 235744 h 409575"/>
                <a:gd name="connsiteX11" fmla="*/ 273844 w 1504950"/>
                <a:gd name="connsiteY11" fmla="*/ 238125 h 409575"/>
                <a:gd name="connsiteX12" fmla="*/ 323850 w 1504950"/>
                <a:gd name="connsiteY12" fmla="*/ 228600 h 409575"/>
                <a:gd name="connsiteX13" fmla="*/ 573881 w 1504950"/>
                <a:gd name="connsiteY13" fmla="*/ 173831 h 409575"/>
                <a:gd name="connsiteX14" fmla="*/ 797719 w 1504950"/>
                <a:gd name="connsiteY14" fmla="*/ 128587 h 409575"/>
                <a:gd name="connsiteX15" fmla="*/ 1026319 w 1504950"/>
                <a:gd name="connsiteY15" fmla="*/ 76200 h 409575"/>
                <a:gd name="connsiteX16" fmla="*/ 1040606 w 1504950"/>
                <a:gd name="connsiteY16" fmla="*/ 45244 h 409575"/>
                <a:gd name="connsiteX17" fmla="*/ 1054894 w 1504950"/>
                <a:gd name="connsiteY17" fmla="*/ 26194 h 409575"/>
                <a:gd name="connsiteX18" fmla="*/ 1085850 w 1504950"/>
                <a:gd name="connsiteY18" fmla="*/ 7144 h 409575"/>
                <a:gd name="connsiteX19" fmla="*/ 1121569 w 1504950"/>
                <a:gd name="connsiteY19" fmla="*/ 0 h 409575"/>
                <a:gd name="connsiteX20" fmla="*/ 1169194 w 1504950"/>
                <a:gd name="connsiteY20" fmla="*/ 9525 h 409575"/>
                <a:gd name="connsiteX21" fmla="*/ 1216819 w 1504950"/>
                <a:gd name="connsiteY21" fmla="*/ 30956 h 409575"/>
                <a:gd name="connsiteX22" fmla="*/ 1323975 w 1504950"/>
                <a:gd name="connsiteY22" fmla="*/ 95250 h 409575"/>
                <a:gd name="connsiteX23" fmla="*/ 1419225 w 1504950"/>
                <a:gd name="connsiteY23" fmla="*/ 152400 h 409575"/>
                <a:gd name="connsiteX24" fmla="*/ 1462088 w 1504950"/>
                <a:gd name="connsiteY24" fmla="*/ 180975 h 409575"/>
                <a:gd name="connsiteX25" fmla="*/ 1490663 w 1504950"/>
                <a:gd name="connsiteY25" fmla="*/ 209550 h 409575"/>
                <a:gd name="connsiteX26" fmla="*/ 1502569 w 1504950"/>
                <a:gd name="connsiteY26" fmla="*/ 228600 h 409575"/>
                <a:gd name="connsiteX27" fmla="*/ 1504950 w 1504950"/>
                <a:gd name="connsiteY27" fmla="*/ 242887 h 409575"/>
                <a:gd name="connsiteX28" fmla="*/ 1500188 w 1504950"/>
                <a:gd name="connsiteY28" fmla="*/ 264319 h 409575"/>
                <a:gd name="connsiteX29" fmla="*/ 1481138 w 1504950"/>
                <a:gd name="connsiteY29" fmla="*/ 285750 h 409575"/>
                <a:gd name="connsiteX30" fmla="*/ 1443038 w 1504950"/>
                <a:gd name="connsiteY30" fmla="*/ 302419 h 409575"/>
                <a:gd name="connsiteX31" fmla="*/ 1028700 w 1504950"/>
                <a:gd name="connsiteY31" fmla="*/ 297656 h 409575"/>
                <a:gd name="connsiteX32" fmla="*/ 971550 w 1504950"/>
                <a:gd name="connsiteY32" fmla="*/ 280987 h 409575"/>
                <a:gd name="connsiteX33" fmla="*/ 933450 w 1504950"/>
                <a:gd name="connsiteY33" fmla="*/ 278606 h 409575"/>
                <a:gd name="connsiteX34" fmla="*/ 876300 w 1504950"/>
                <a:gd name="connsiteY34" fmla="*/ 288131 h 409575"/>
                <a:gd name="connsiteX35" fmla="*/ 633413 w 1504950"/>
                <a:gd name="connsiteY35" fmla="*/ 3333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4950" h="409575">
                  <a:moveTo>
                    <a:pt x="633413" y="333375"/>
                  </a:moveTo>
                  <a:lnTo>
                    <a:pt x="381000" y="383381"/>
                  </a:lnTo>
                  <a:lnTo>
                    <a:pt x="242888" y="404812"/>
                  </a:lnTo>
                  <a:lnTo>
                    <a:pt x="197644" y="409575"/>
                  </a:lnTo>
                  <a:lnTo>
                    <a:pt x="166688" y="407194"/>
                  </a:lnTo>
                  <a:lnTo>
                    <a:pt x="126206" y="400050"/>
                  </a:lnTo>
                  <a:lnTo>
                    <a:pt x="85725" y="385762"/>
                  </a:lnTo>
                  <a:lnTo>
                    <a:pt x="0" y="340519"/>
                  </a:lnTo>
                  <a:lnTo>
                    <a:pt x="116681" y="169069"/>
                  </a:lnTo>
                  <a:lnTo>
                    <a:pt x="211931" y="228600"/>
                  </a:lnTo>
                  <a:lnTo>
                    <a:pt x="238125" y="235744"/>
                  </a:lnTo>
                  <a:lnTo>
                    <a:pt x="273844" y="238125"/>
                  </a:lnTo>
                  <a:lnTo>
                    <a:pt x="323850" y="228600"/>
                  </a:lnTo>
                  <a:lnTo>
                    <a:pt x="573881" y="173831"/>
                  </a:lnTo>
                  <a:lnTo>
                    <a:pt x="797719" y="128587"/>
                  </a:lnTo>
                  <a:lnTo>
                    <a:pt x="1026319" y="76200"/>
                  </a:lnTo>
                  <a:lnTo>
                    <a:pt x="1040606" y="45244"/>
                  </a:lnTo>
                  <a:lnTo>
                    <a:pt x="1054894" y="26194"/>
                  </a:lnTo>
                  <a:lnTo>
                    <a:pt x="1085850" y="7144"/>
                  </a:lnTo>
                  <a:lnTo>
                    <a:pt x="1121569" y="0"/>
                  </a:lnTo>
                  <a:lnTo>
                    <a:pt x="1169194" y="9525"/>
                  </a:lnTo>
                  <a:lnTo>
                    <a:pt x="1216819" y="30956"/>
                  </a:lnTo>
                  <a:lnTo>
                    <a:pt x="1323975" y="95250"/>
                  </a:lnTo>
                  <a:lnTo>
                    <a:pt x="1419225" y="152400"/>
                  </a:lnTo>
                  <a:lnTo>
                    <a:pt x="1462088" y="180975"/>
                  </a:lnTo>
                  <a:lnTo>
                    <a:pt x="1490663" y="209550"/>
                  </a:lnTo>
                  <a:lnTo>
                    <a:pt x="1502569" y="228600"/>
                  </a:lnTo>
                  <a:lnTo>
                    <a:pt x="1504950" y="242887"/>
                  </a:lnTo>
                  <a:lnTo>
                    <a:pt x="1500188" y="264319"/>
                  </a:lnTo>
                  <a:lnTo>
                    <a:pt x="1481138" y="285750"/>
                  </a:lnTo>
                  <a:lnTo>
                    <a:pt x="1443038" y="302419"/>
                  </a:lnTo>
                  <a:lnTo>
                    <a:pt x="1028700" y="297656"/>
                  </a:lnTo>
                  <a:lnTo>
                    <a:pt x="971550" y="280987"/>
                  </a:lnTo>
                  <a:lnTo>
                    <a:pt x="933450" y="278606"/>
                  </a:lnTo>
                  <a:lnTo>
                    <a:pt x="876300" y="288131"/>
                  </a:lnTo>
                  <a:lnTo>
                    <a:pt x="63341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EEB1827-0512-4C50-824E-792DB29C40E5}"/>
                </a:ext>
              </a:extLst>
            </p:cNvPr>
            <p:cNvSpPr/>
            <p:nvPr/>
          </p:nvSpPr>
          <p:spPr>
            <a:xfrm>
              <a:off x="4591050" y="1817688"/>
              <a:ext cx="1231900" cy="1030287"/>
            </a:xfrm>
            <a:custGeom>
              <a:avLst/>
              <a:gdLst>
                <a:gd name="connsiteX0" fmla="*/ 731044 w 1231106"/>
                <a:gd name="connsiteY0" fmla="*/ 481012 h 1031081"/>
                <a:gd name="connsiteX1" fmla="*/ 511969 w 1231106"/>
                <a:gd name="connsiteY1" fmla="*/ 695325 h 1031081"/>
                <a:gd name="connsiteX2" fmla="*/ 345281 w 1231106"/>
                <a:gd name="connsiteY2" fmla="*/ 850106 h 1031081"/>
                <a:gd name="connsiteX3" fmla="*/ 195263 w 1231106"/>
                <a:gd name="connsiteY3" fmla="*/ 1000125 h 1031081"/>
                <a:gd name="connsiteX4" fmla="*/ 0 w 1231106"/>
                <a:gd name="connsiteY4" fmla="*/ 1031081 h 1031081"/>
                <a:gd name="connsiteX5" fmla="*/ 83344 w 1231106"/>
                <a:gd name="connsiteY5" fmla="*/ 928687 h 1031081"/>
                <a:gd name="connsiteX6" fmla="*/ 278606 w 1231106"/>
                <a:gd name="connsiteY6" fmla="*/ 714375 h 1031081"/>
                <a:gd name="connsiteX7" fmla="*/ 423863 w 1231106"/>
                <a:gd name="connsiteY7" fmla="*/ 550069 h 1031081"/>
                <a:gd name="connsiteX8" fmla="*/ 542925 w 1231106"/>
                <a:gd name="connsiteY8" fmla="*/ 404812 h 1031081"/>
                <a:gd name="connsiteX9" fmla="*/ 645319 w 1231106"/>
                <a:gd name="connsiteY9" fmla="*/ 269081 h 1031081"/>
                <a:gd name="connsiteX10" fmla="*/ 728663 w 1231106"/>
                <a:gd name="connsiteY10" fmla="*/ 154781 h 1031081"/>
                <a:gd name="connsiteX11" fmla="*/ 752475 w 1231106"/>
                <a:gd name="connsiteY11" fmla="*/ 121444 h 1031081"/>
                <a:gd name="connsiteX12" fmla="*/ 764381 w 1231106"/>
                <a:gd name="connsiteY12" fmla="*/ 104775 h 1031081"/>
                <a:gd name="connsiteX13" fmla="*/ 771525 w 1231106"/>
                <a:gd name="connsiteY13" fmla="*/ 88106 h 1031081"/>
                <a:gd name="connsiteX14" fmla="*/ 771525 w 1231106"/>
                <a:gd name="connsiteY14" fmla="*/ 66675 h 1031081"/>
                <a:gd name="connsiteX15" fmla="*/ 764381 w 1231106"/>
                <a:gd name="connsiteY15" fmla="*/ 40481 h 1031081"/>
                <a:gd name="connsiteX16" fmla="*/ 1231106 w 1231106"/>
                <a:gd name="connsiteY16" fmla="*/ 0 h 1031081"/>
                <a:gd name="connsiteX17" fmla="*/ 1228725 w 1231106"/>
                <a:gd name="connsiteY17" fmla="*/ 47625 h 1031081"/>
                <a:gd name="connsiteX18" fmla="*/ 1152525 w 1231106"/>
                <a:gd name="connsiteY18" fmla="*/ 90487 h 1031081"/>
                <a:gd name="connsiteX19" fmla="*/ 1064419 w 1231106"/>
                <a:gd name="connsiteY19" fmla="*/ 154781 h 1031081"/>
                <a:gd name="connsiteX20" fmla="*/ 997744 w 1231106"/>
                <a:gd name="connsiteY20" fmla="*/ 211931 h 1031081"/>
                <a:gd name="connsiteX21" fmla="*/ 900113 w 1231106"/>
                <a:gd name="connsiteY21" fmla="*/ 314325 h 1031081"/>
                <a:gd name="connsiteX22" fmla="*/ 731044 w 1231106"/>
                <a:gd name="connsiteY22" fmla="*/ 48101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106" h="1031081">
                  <a:moveTo>
                    <a:pt x="731044" y="481012"/>
                  </a:moveTo>
                  <a:lnTo>
                    <a:pt x="511969" y="695325"/>
                  </a:lnTo>
                  <a:lnTo>
                    <a:pt x="345281" y="850106"/>
                  </a:lnTo>
                  <a:lnTo>
                    <a:pt x="195263" y="1000125"/>
                  </a:lnTo>
                  <a:lnTo>
                    <a:pt x="0" y="1031081"/>
                  </a:lnTo>
                  <a:lnTo>
                    <a:pt x="83344" y="928687"/>
                  </a:lnTo>
                  <a:lnTo>
                    <a:pt x="278606" y="714375"/>
                  </a:lnTo>
                  <a:lnTo>
                    <a:pt x="423863" y="550069"/>
                  </a:lnTo>
                  <a:lnTo>
                    <a:pt x="542925" y="404812"/>
                  </a:lnTo>
                  <a:lnTo>
                    <a:pt x="645319" y="269081"/>
                  </a:lnTo>
                  <a:lnTo>
                    <a:pt x="728663" y="154781"/>
                  </a:lnTo>
                  <a:lnTo>
                    <a:pt x="752475" y="121444"/>
                  </a:lnTo>
                  <a:lnTo>
                    <a:pt x="764381" y="104775"/>
                  </a:lnTo>
                  <a:lnTo>
                    <a:pt x="771525" y="88106"/>
                  </a:lnTo>
                  <a:lnTo>
                    <a:pt x="771525" y="66675"/>
                  </a:lnTo>
                  <a:lnTo>
                    <a:pt x="764381" y="40481"/>
                  </a:lnTo>
                  <a:lnTo>
                    <a:pt x="1231106" y="0"/>
                  </a:lnTo>
                  <a:lnTo>
                    <a:pt x="1228725" y="47625"/>
                  </a:lnTo>
                  <a:lnTo>
                    <a:pt x="1152525" y="90487"/>
                  </a:lnTo>
                  <a:lnTo>
                    <a:pt x="1064419" y="154781"/>
                  </a:lnTo>
                  <a:lnTo>
                    <a:pt x="997744" y="211931"/>
                  </a:lnTo>
                  <a:lnTo>
                    <a:pt x="900113" y="314325"/>
                  </a:lnTo>
                  <a:lnTo>
                    <a:pt x="7310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09BE35F-1ED4-4F97-99D3-6F491A7CA584}"/>
                </a:ext>
              </a:extLst>
            </p:cNvPr>
            <p:cNvSpPr/>
            <p:nvPr/>
          </p:nvSpPr>
          <p:spPr>
            <a:xfrm>
              <a:off x="3729038" y="2466975"/>
              <a:ext cx="2871787" cy="625475"/>
            </a:xfrm>
            <a:custGeom>
              <a:avLst/>
              <a:gdLst>
                <a:gd name="connsiteX0" fmla="*/ 1179487 w 2871276"/>
                <a:gd name="connsiteY0" fmla="*/ 425926 h 625486"/>
                <a:gd name="connsiteX1" fmla="*/ 744625 w 2871276"/>
                <a:gd name="connsiteY1" fmla="*/ 491453 h 625486"/>
                <a:gd name="connsiteX2" fmla="*/ 443797 w 2871276"/>
                <a:gd name="connsiteY2" fmla="*/ 539109 h 625486"/>
                <a:gd name="connsiteX3" fmla="*/ 202538 w 2871276"/>
                <a:gd name="connsiteY3" fmla="*/ 580808 h 625486"/>
                <a:gd name="connsiteX4" fmla="*/ 0 w 2871276"/>
                <a:gd name="connsiteY4" fmla="*/ 625486 h 625486"/>
                <a:gd name="connsiteX5" fmla="*/ 11914 w 2871276"/>
                <a:gd name="connsiteY5" fmla="*/ 452733 h 625486"/>
                <a:gd name="connsiteX6" fmla="*/ 59570 w 2871276"/>
                <a:gd name="connsiteY6" fmla="*/ 446776 h 625486"/>
                <a:gd name="connsiteX7" fmla="*/ 381248 w 2871276"/>
                <a:gd name="connsiteY7" fmla="*/ 393163 h 625486"/>
                <a:gd name="connsiteX8" fmla="*/ 625485 w 2871276"/>
                <a:gd name="connsiteY8" fmla="*/ 348485 h 625486"/>
                <a:gd name="connsiteX9" fmla="*/ 950142 w 2871276"/>
                <a:gd name="connsiteY9" fmla="*/ 288915 h 625486"/>
                <a:gd name="connsiteX10" fmla="*/ 1125874 w 2871276"/>
                <a:gd name="connsiteY10" fmla="*/ 274022 h 625486"/>
                <a:gd name="connsiteX11" fmla="*/ 1554778 w 2871276"/>
                <a:gd name="connsiteY11" fmla="*/ 199560 h 625486"/>
                <a:gd name="connsiteX12" fmla="*/ 1825822 w 2871276"/>
                <a:gd name="connsiteY12" fmla="*/ 151904 h 625486"/>
                <a:gd name="connsiteX13" fmla="*/ 2043252 w 2871276"/>
                <a:gd name="connsiteY13" fmla="*/ 116162 h 625486"/>
                <a:gd name="connsiteX14" fmla="*/ 2087930 w 2871276"/>
                <a:gd name="connsiteY14" fmla="*/ 101269 h 625486"/>
                <a:gd name="connsiteX15" fmla="*/ 2177285 w 2871276"/>
                <a:gd name="connsiteY15" fmla="*/ 65527 h 625486"/>
                <a:gd name="connsiteX16" fmla="*/ 2353016 w 2871276"/>
                <a:gd name="connsiteY16" fmla="*/ 0 h 625486"/>
                <a:gd name="connsiteX17" fmla="*/ 2454285 w 2871276"/>
                <a:gd name="connsiteY17" fmla="*/ 26807 h 625486"/>
                <a:gd name="connsiteX18" fmla="*/ 2603210 w 2871276"/>
                <a:gd name="connsiteY18" fmla="*/ 80420 h 625486"/>
                <a:gd name="connsiteX19" fmla="*/ 2740222 w 2871276"/>
                <a:gd name="connsiteY19" fmla="*/ 139990 h 625486"/>
                <a:gd name="connsiteX20" fmla="*/ 2817663 w 2871276"/>
                <a:gd name="connsiteY20" fmla="*/ 178710 h 625486"/>
                <a:gd name="connsiteX21" fmla="*/ 2844469 w 2871276"/>
                <a:gd name="connsiteY21" fmla="*/ 202538 h 625486"/>
                <a:gd name="connsiteX22" fmla="*/ 2865319 w 2871276"/>
                <a:gd name="connsiteY22" fmla="*/ 238280 h 625486"/>
                <a:gd name="connsiteX23" fmla="*/ 2871276 w 2871276"/>
                <a:gd name="connsiteY23" fmla="*/ 274022 h 625486"/>
                <a:gd name="connsiteX24" fmla="*/ 2859362 w 2871276"/>
                <a:gd name="connsiteY24" fmla="*/ 303808 h 625486"/>
                <a:gd name="connsiteX25" fmla="*/ 2841491 w 2871276"/>
                <a:gd name="connsiteY25" fmla="*/ 321679 h 625486"/>
                <a:gd name="connsiteX26" fmla="*/ 2811706 w 2871276"/>
                <a:gd name="connsiteY26" fmla="*/ 333593 h 625486"/>
                <a:gd name="connsiteX27" fmla="*/ 2767028 w 2871276"/>
                <a:gd name="connsiteY27" fmla="*/ 336571 h 625486"/>
                <a:gd name="connsiteX28" fmla="*/ 2713415 w 2871276"/>
                <a:gd name="connsiteY28" fmla="*/ 333593 h 625486"/>
                <a:gd name="connsiteX29" fmla="*/ 2612146 w 2871276"/>
                <a:gd name="connsiteY29" fmla="*/ 318700 h 625486"/>
                <a:gd name="connsiteX30" fmla="*/ 2525769 w 2871276"/>
                <a:gd name="connsiteY30" fmla="*/ 309765 h 625486"/>
                <a:gd name="connsiteX31" fmla="*/ 2373866 w 2871276"/>
                <a:gd name="connsiteY31" fmla="*/ 306786 h 625486"/>
                <a:gd name="connsiteX32" fmla="*/ 2174306 w 2871276"/>
                <a:gd name="connsiteY32" fmla="*/ 318700 h 625486"/>
                <a:gd name="connsiteX33" fmla="*/ 1968790 w 2871276"/>
                <a:gd name="connsiteY33" fmla="*/ 327636 h 625486"/>
                <a:gd name="connsiteX34" fmla="*/ 1715617 w 2871276"/>
                <a:gd name="connsiteY34" fmla="*/ 351464 h 625486"/>
                <a:gd name="connsiteX35" fmla="*/ 1179487 w 2871276"/>
                <a:gd name="connsiteY35" fmla="*/ 425926 h 6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1276" h="625486">
                  <a:moveTo>
                    <a:pt x="1179487" y="425926"/>
                  </a:moveTo>
                  <a:lnTo>
                    <a:pt x="744625" y="491453"/>
                  </a:lnTo>
                  <a:lnTo>
                    <a:pt x="443797" y="539109"/>
                  </a:lnTo>
                  <a:lnTo>
                    <a:pt x="202538" y="580808"/>
                  </a:lnTo>
                  <a:lnTo>
                    <a:pt x="0" y="625486"/>
                  </a:lnTo>
                  <a:lnTo>
                    <a:pt x="11914" y="452733"/>
                  </a:lnTo>
                  <a:lnTo>
                    <a:pt x="59570" y="446776"/>
                  </a:lnTo>
                  <a:lnTo>
                    <a:pt x="381248" y="393163"/>
                  </a:lnTo>
                  <a:lnTo>
                    <a:pt x="625485" y="348485"/>
                  </a:lnTo>
                  <a:lnTo>
                    <a:pt x="950142" y="288915"/>
                  </a:lnTo>
                  <a:lnTo>
                    <a:pt x="1125874" y="274022"/>
                  </a:lnTo>
                  <a:lnTo>
                    <a:pt x="1554778" y="199560"/>
                  </a:lnTo>
                  <a:lnTo>
                    <a:pt x="1825822" y="151904"/>
                  </a:lnTo>
                  <a:lnTo>
                    <a:pt x="2043252" y="116162"/>
                  </a:lnTo>
                  <a:lnTo>
                    <a:pt x="2087930" y="101269"/>
                  </a:lnTo>
                  <a:lnTo>
                    <a:pt x="2177285" y="65527"/>
                  </a:lnTo>
                  <a:lnTo>
                    <a:pt x="2353016" y="0"/>
                  </a:lnTo>
                  <a:lnTo>
                    <a:pt x="2454285" y="26807"/>
                  </a:lnTo>
                  <a:lnTo>
                    <a:pt x="2603210" y="80420"/>
                  </a:lnTo>
                  <a:lnTo>
                    <a:pt x="2740222" y="139990"/>
                  </a:lnTo>
                  <a:lnTo>
                    <a:pt x="2817663" y="178710"/>
                  </a:lnTo>
                  <a:lnTo>
                    <a:pt x="2844469" y="202538"/>
                  </a:lnTo>
                  <a:lnTo>
                    <a:pt x="2865319" y="238280"/>
                  </a:lnTo>
                  <a:lnTo>
                    <a:pt x="2871276" y="274022"/>
                  </a:lnTo>
                  <a:lnTo>
                    <a:pt x="2859362" y="303808"/>
                  </a:lnTo>
                  <a:lnTo>
                    <a:pt x="2841491" y="321679"/>
                  </a:lnTo>
                  <a:lnTo>
                    <a:pt x="2811706" y="333593"/>
                  </a:lnTo>
                  <a:lnTo>
                    <a:pt x="2767028" y="336571"/>
                  </a:lnTo>
                  <a:lnTo>
                    <a:pt x="2713415" y="333593"/>
                  </a:lnTo>
                  <a:lnTo>
                    <a:pt x="2612146" y="318700"/>
                  </a:lnTo>
                  <a:lnTo>
                    <a:pt x="2525769" y="309765"/>
                  </a:lnTo>
                  <a:lnTo>
                    <a:pt x="2373866" y="306786"/>
                  </a:lnTo>
                  <a:lnTo>
                    <a:pt x="2174306" y="318700"/>
                  </a:lnTo>
                  <a:lnTo>
                    <a:pt x="1968790" y="327636"/>
                  </a:lnTo>
                  <a:lnTo>
                    <a:pt x="1715617" y="351464"/>
                  </a:lnTo>
                  <a:lnTo>
                    <a:pt x="1179487" y="4259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6FBB363-0283-4841-9D59-68DEABD51D59}"/>
                </a:ext>
              </a:extLst>
            </p:cNvPr>
            <p:cNvSpPr/>
            <p:nvPr/>
          </p:nvSpPr>
          <p:spPr>
            <a:xfrm rot="16200000">
              <a:off x="1848644" y="3661569"/>
              <a:ext cx="2867025" cy="1211263"/>
            </a:xfrm>
            <a:custGeom>
              <a:avLst/>
              <a:gdLst>
                <a:gd name="connsiteX0" fmla="*/ 1583022 w 2867410"/>
                <a:gd name="connsiteY0" fmla="*/ 964613 h 1210391"/>
                <a:gd name="connsiteX1" fmla="*/ 1355743 w 2867410"/>
                <a:gd name="connsiteY1" fmla="*/ 895901 h 1210391"/>
                <a:gd name="connsiteX2" fmla="*/ 1146964 w 2867410"/>
                <a:gd name="connsiteY2" fmla="*/ 819260 h 1210391"/>
                <a:gd name="connsiteX3" fmla="*/ 1009540 w 2867410"/>
                <a:gd name="connsiteY3" fmla="*/ 761119 h 1210391"/>
                <a:gd name="connsiteX4" fmla="*/ 853616 w 2867410"/>
                <a:gd name="connsiteY4" fmla="*/ 687121 h 1210391"/>
                <a:gd name="connsiteX5" fmla="*/ 721477 w 2867410"/>
                <a:gd name="connsiteY5" fmla="*/ 618409 h 1210391"/>
                <a:gd name="connsiteX6" fmla="*/ 610481 w 2867410"/>
                <a:gd name="connsiteY6" fmla="*/ 554983 h 1210391"/>
                <a:gd name="connsiteX7" fmla="*/ 462485 w 2867410"/>
                <a:gd name="connsiteY7" fmla="*/ 462486 h 1210391"/>
                <a:gd name="connsiteX8" fmla="*/ 351489 w 2867410"/>
                <a:gd name="connsiteY8" fmla="*/ 377917 h 1210391"/>
                <a:gd name="connsiteX9" fmla="*/ 221993 w 2867410"/>
                <a:gd name="connsiteY9" fmla="*/ 269563 h 1210391"/>
                <a:gd name="connsiteX10" fmla="*/ 105711 w 2867410"/>
                <a:gd name="connsiteY10" fmla="*/ 163852 h 1210391"/>
                <a:gd name="connsiteX11" fmla="*/ 44927 w 2867410"/>
                <a:gd name="connsiteY11" fmla="*/ 100425 h 1210391"/>
                <a:gd name="connsiteX12" fmla="*/ 18499 w 2867410"/>
                <a:gd name="connsiteY12" fmla="*/ 71355 h 1210391"/>
                <a:gd name="connsiteX13" fmla="*/ 7928 w 2867410"/>
                <a:gd name="connsiteY13" fmla="*/ 52856 h 1210391"/>
                <a:gd name="connsiteX14" fmla="*/ 0 w 2867410"/>
                <a:gd name="connsiteY14" fmla="*/ 29071 h 1210391"/>
                <a:gd name="connsiteX15" fmla="*/ 0 w 2867410"/>
                <a:gd name="connsiteY15" fmla="*/ 13214 h 1210391"/>
                <a:gd name="connsiteX16" fmla="*/ 10571 w 2867410"/>
                <a:gd name="connsiteY16" fmla="*/ 0 h 1210391"/>
                <a:gd name="connsiteX17" fmla="*/ 29070 w 2867410"/>
                <a:gd name="connsiteY17" fmla="*/ 0 h 1210391"/>
                <a:gd name="connsiteX18" fmla="*/ 60784 w 2867410"/>
                <a:gd name="connsiteY18" fmla="*/ 10571 h 1210391"/>
                <a:gd name="connsiteX19" fmla="*/ 129496 w 2867410"/>
                <a:gd name="connsiteY19" fmla="*/ 71355 h 1210391"/>
                <a:gd name="connsiteX20" fmla="*/ 221993 w 2867410"/>
                <a:gd name="connsiteY20" fmla="*/ 142710 h 1210391"/>
                <a:gd name="connsiteX21" fmla="*/ 319775 w 2867410"/>
                <a:gd name="connsiteY21" fmla="*/ 211422 h 1210391"/>
                <a:gd name="connsiteX22" fmla="*/ 412273 w 2867410"/>
                <a:gd name="connsiteY22" fmla="*/ 272206 h 1210391"/>
                <a:gd name="connsiteX23" fmla="*/ 531197 w 2867410"/>
                <a:gd name="connsiteY23" fmla="*/ 346203 h 1210391"/>
                <a:gd name="connsiteX24" fmla="*/ 650122 w 2867410"/>
                <a:gd name="connsiteY24" fmla="*/ 406987 h 1210391"/>
                <a:gd name="connsiteX25" fmla="*/ 753190 w 2867410"/>
                <a:gd name="connsiteY25" fmla="*/ 459843 h 1210391"/>
                <a:gd name="connsiteX26" fmla="*/ 887972 w 2867410"/>
                <a:gd name="connsiteY26" fmla="*/ 515341 h 1210391"/>
                <a:gd name="connsiteX27" fmla="*/ 1030682 w 2867410"/>
                <a:gd name="connsiteY27" fmla="*/ 573482 h 1210391"/>
                <a:gd name="connsiteX28" fmla="*/ 1183963 w 2867410"/>
                <a:gd name="connsiteY28" fmla="*/ 623695 h 1210391"/>
                <a:gd name="connsiteX29" fmla="*/ 1308173 w 2867410"/>
                <a:gd name="connsiteY29" fmla="*/ 660694 h 1210391"/>
                <a:gd name="connsiteX30" fmla="*/ 1432384 w 2867410"/>
                <a:gd name="connsiteY30" fmla="*/ 697693 h 1210391"/>
                <a:gd name="connsiteX31" fmla="*/ 1635877 w 2867410"/>
                <a:gd name="connsiteY31" fmla="*/ 747905 h 1210391"/>
                <a:gd name="connsiteX32" fmla="*/ 1826157 w 2867410"/>
                <a:gd name="connsiteY32" fmla="*/ 790190 h 1210391"/>
                <a:gd name="connsiteX33" fmla="*/ 1995294 w 2867410"/>
                <a:gd name="connsiteY33" fmla="*/ 827188 h 1210391"/>
                <a:gd name="connsiteX34" fmla="*/ 2161789 w 2867410"/>
                <a:gd name="connsiteY34" fmla="*/ 858902 h 1210391"/>
                <a:gd name="connsiteX35" fmla="*/ 2328284 w 2867410"/>
                <a:gd name="connsiteY35" fmla="*/ 887972 h 1210391"/>
                <a:gd name="connsiteX36" fmla="*/ 2444566 w 2867410"/>
                <a:gd name="connsiteY36" fmla="*/ 903829 h 1210391"/>
                <a:gd name="connsiteX37" fmla="*/ 2510636 w 2867410"/>
                <a:gd name="connsiteY37" fmla="*/ 909114 h 1210391"/>
                <a:gd name="connsiteX38" fmla="*/ 2560848 w 2867410"/>
                <a:gd name="connsiteY38" fmla="*/ 903829 h 1210391"/>
                <a:gd name="connsiteX39" fmla="*/ 2632203 w 2867410"/>
                <a:gd name="connsiteY39" fmla="*/ 890615 h 1210391"/>
                <a:gd name="connsiteX40" fmla="*/ 2677130 w 2867410"/>
                <a:gd name="connsiteY40" fmla="*/ 877401 h 1210391"/>
                <a:gd name="connsiteX41" fmla="*/ 2727343 w 2867410"/>
                <a:gd name="connsiteY41" fmla="*/ 856259 h 1210391"/>
                <a:gd name="connsiteX42" fmla="*/ 2761699 w 2867410"/>
                <a:gd name="connsiteY42" fmla="*/ 835117 h 1210391"/>
                <a:gd name="connsiteX43" fmla="*/ 2798698 w 2867410"/>
                <a:gd name="connsiteY43" fmla="*/ 803403 h 1210391"/>
                <a:gd name="connsiteX44" fmla="*/ 2814555 w 2867410"/>
                <a:gd name="connsiteY44" fmla="*/ 792832 h 1210391"/>
                <a:gd name="connsiteX45" fmla="*/ 2835697 w 2867410"/>
                <a:gd name="connsiteY45" fmla="*/ 782261 h 1210391"/>
                <a:gd name="connsiteX46" fmla="*/ 2846268 w 2867410"/>
                <a:gd name="connsiteY46" fmla="*/ 782261 h 1210391"/>
                <a:gd name="connsiteX47" fmla="*/ 2859482 w 2867410"/>
                <a:gd name="connsiteY47" fmla="*/ 784904 h 1210391"/>
                <a:gd name="connsiteX48" fmla="*/ 2867410 w 2867410"/>
                <a:gd name="connsiteY48" fmla="*/ 795475 h 1210391"/>
                <a:gd name="connsiteX49" fmla="*/ 2864767 w 2867410"/>
                <a:gd name="connsiteY49" fmla="*/ 824546 h 1210391"/>
                <a:gd name="connsiteX50" fmla="*/ 2851553 w 2867410"/>
                <a:gd name="connsiteY50" fmla="*/ 858902 h 1210391"/>
                <a:gd name="connsiteX51" fmla="*/ 2830411 w 2867410"/>
                <a:gd name="connsiteY51" fmla="*/ 898543 h 1210391"/>
                <a:gd name="connsiteX52" fmla="*/ 2809269 w 2867410"/>
                <a:gd name="connsiteY52" fmla="*/ 940828 h 1210391"/>
                <a:gd name="connsiteX53" fmla="*/ 2793412 w 2867410"/>
                <a:gd name="connsiteY53" fmla="*/ 988398 h 1210391"/>
                <a:gd name="connsiteX54" fmla="*/ 2780199 w 2867410"/>
                <a:gd name="connsiteY54" fmla="*/ 1091466 h 1210391"/>
                <a:gd name="connsiteX55" fmla="*/ 2637489 w 2867410"/>
                <a:gd name="connsiteY55" fmla="*/ 1125822 h 1210391"/>
                <a:gd name="connsiteX56" fmla="*/ 2521207 w 2867410"/>
                <a:gd name="connsiteY56" fmla="*/ 1194534 h 1210391"/>
                <a:gd name="connsiteX57" fmla="*/ 2494779 w 2867410"/>
                <a:gd name="connsiteY57" fmla="*/ 1207748 h 1210391"/>
                <a:gd name="connsiteX58" fmla="*/ 2476279 w 2867410"/>
                <a:gd name="connsiteY58" fmla="*/ 1210391 h 1210391"/>
                <a:gd name="connsiteX59" fmla="*/ 2447209 w 2867410"/>
                <a:gd name="connsiteY59" fmla="*/ 1202462 h 1210391"/>
                <a:gd name="connsiteX60" fmla="*/ 2415496 w 2867410"/>
                <a:gd name="connsiteY60" fmla="*/ 1186606 h 1210391"/>
                <a:gd name="connsiteX61" fmla="*/ 2383782 w 2867410"/>
                <a:gd name="connsiteY61" fmla="*/ 1165464 h 1210391"/>
                <a:gd name="connsiteX62" fmla="*/ 2272786 w 2867410"/>
                <a:gd name="connsiteY62" fmla="*/ 1131108 h 1210391"/>
                <a:gd name="connsiteX63" fmla="*/ 2040222 w 2867410"/>
                <a:gd name="connsiteY63" fmla="*/ 1083538 h 1210391"/>
                <a:gd name="connsiteX64" fmla="*/ 1791801 w 2867410"/>
                <a:gd name="connsiteY64" fmla="*/ 1025397 h 1210391"/>
                <a:gd name="connsiteX65" fmla="*/ 1583022 w 2867410"/>
                <a:gd name="connsiteY65" fmla="*/ 964613 h 121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67410" h="1210391">
                  <a:moveTo>
                    <a:pt x="1583022" y="964613"/>
                  </a:moveTo>
                  <a:lnTo>
                    <a:pt x="1355743" y="895901"/>
                  </a:lnTo>
                  <a:lnTo>
                    <a:pt x="1146964" y="819260"/>
                  </a:lnTo>
                  <a:lnTo>
                    <a:pt x="1009540" y="761119"/>
                  </a:lnTo>
                  <a:lnTo>
                    <a:pt x="853616" y="687121"/>
                  </a:lnTo>
                  <a:lnTo>
                    <a:pt x="721477" y="618409"/>
                  </a:lnTo>
                  <a:lnTo>
                    <a:pt x="610481" y="554983"/>
                  </a:lnTo>
                  <a:lnTo>
                    <a:pt x="462485" y="462486"/>
                  </a:lnTo>
                  <a:lnTo>
                    <a:pt x="351489" y="377917"/>
                  </a:lnTo>
                  <a:lnTo>
                    <a:pt x="221993" y="269563"/>
                  </a:lnTo>
                  <a:lnTo>
                    <a:pt x="105711" y="163852"/>
                  </a:lnTo>
                  <a:lnTo>
                    <a:pt x="44927" y="100425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29071"/>
                  </a:lnTo>
                  <a:lnTo>
                    <a:pt x="0" y="13214"/>
                  </a:lnTo>
                  <a:lnTo>
                    <a:pt x="10571" y="0"/>
                  </a:lnTo>
                  <a:lnTo>
                    <a:pt x="29070" y="0"/>
                  </a:lnTo>
                  <a:lnTo>
                    <a:pt x="60784" y="10571"/>
                  </a:lnTo>
                  <a:lnTo>
                    <a:pt x="129496" y="71355"/>
                  </a:lnTo>
                  <a:lnTo>
                    <a:pt x="221993" y="142710"/>
                  </a:lnTo>
                  <a:lnTo>
                    <a:pt x="319775" y="211422"/>
                  </a:lnTo>
                  <a:lnTo>
                    <a:pt x="412273" y="272206"/>
                  </a:lnTo>
                  <a:lnTo>
                    <a:pt x="531197" y="346203"/>
                  </a:lnTo>
                  <a:lnTo>
                    <a:pt x="650122" y="406987"/>
                  </a:lnTo>
                  <a:lnTo>
                    <a:pt x="753190" y="459843"/>
                  </a:lnTo>
                  <a:lnTo>
                    <a:pt x="887972" y="515341"/>
                  </a:lnTo>
                  <a:lnTo>
                    <a:pt x="1030682" y="573482"/>
                  </a:lnTo>
                  <a:lnTo>
                    <a:pt x="1183963" y="623695"/>
                  </a:lnTo>
                  <a:lnTo>
                    <a:pt x="1308173" y="660694"/>
                  </a:lnTo>
                  <a:lnTo>
                    <a:pt x="1432384" y="697693"/>
                  </a:lnTo>
                  <a:lnTo>
                    <a:pt x="1635877" y="747905"/>
                  </a:lnTo>
                  <a:lnTo>
                    <a:pt x="1826157" y="790190"/>
                  </a:lnTo>
                  <a:lnTo>
                    <a:pt x="1995294" y="827188"/>
                  </a:lnTo>
                  <a:lnTo>
                    <a:pt x="2161789" y="858902"/>
                  </a:lnTo>
                  <a:lnTo>
                    <a:pt x="2328284" y="887972"/>
                  </a:lnTo>
                  <a:lnTo>
                    <a:pt x="2444566" y="903829"/>
                  </a:lnTo>
                  <a:lnTo>
                    <a:pt x="2510636" y="909114"/>
                  </a:lnTo>
                  <a:lnTo>
                    <a:pt x="2560848" y="903829"/>
                  </a:lnTo>
                  <a:lnTo>
                    <a:pt x="2632203" y="890615"/>
                  </a:lnTo>
                  <a:lnTo>
                    <a:pt x="2677130" y="877401"/>
                  </a:lnTo>
                  <a:lnTo>
                    <a:pt x="2727343" y="856259"/>
                  </a:lnTo>
                  <a:lnTo>
                    <a:pt x="2761699" y="835117"/>
                  </a:lnTo>
                  <a:lnTo>
                    <a:pt x="2798698" y="803403"/>
                  </a:lnTo>
                  <a:lnTo>
                    <a:pt x="2814555" y="792832"/>
                  </a:lnTo>
                  <a:lnTo>
                    <a:pt x="2835697" y="782261"/>
                  </a:lnTo>
                  <a:lnTo>
                    <a:pt x="2846268" y="782261"/>
                  </a:lnTo>
                  <a:lnTo>
                    <a:pt x="2859482" y="784904"/>
                  </a:lnTo>
                  <a:lnTo>
                    <a:pt x="2867410" y="795475"/>
                  </a:lnTo>
                  <a:lnTo>
                    <a:pt x="2864767" y="824546"/>
                  </a:lnTo>
                  <a:lnTo>
                    <a:pt x="2851553" y="858902"/>
                  </a:lnTo>
                  <a:lnTo>
                    <a:pt x="2830411" y="898543"/>
                  </a:lnTo>
                  <a:lnTo>
                    <a:pt x="2809269" y="940828"/>
                  </a:lnTo>
                  <a:lnTo>
                    <a:pt x="2793412" y="988398"/>
                  </a:lnTo>
                  <a:lnTo>
                    <a:pt x="2780199" y="1091466"/>
                  </a:lnTo>
                  <a:lnTo>
                    <a:pt x="2637489" y="1125822"/>
                  </a:lnTo>
                  <a:lnTo>
                    <a:pt x="2521207" y="1194534"/>
                  </a:lnTo>
                  <a:lnTo>
                    <a:pt x="2494779" y="1207748"/>
                  </a:lnTo>
                  <a:lnTo>
                    <a:pt x="2476279" y="1210391"/>
                  </a:lnTo>
                  <a:lnTo>
                    <a:pt x="2447209" y="1202462"/>
                  </a:lnTo>
                  <a:lnTo>
                    <a:pt x="2415496" y="1186606"/>
                  </a:lnTo>
                  <a:lnTo>
                    <a:pt x="2383782" y="1165464"/>
                  </a:lnTo>
                  <a:lnTo>
                    <a:pt x="2272786" y="1131108"/>
                  </a:lnTo>
                  <a:lnTo>
                    <a:pt x="2040222" y="1083538"/>
                  </a:lnTo>
                  <a:lnTo>
                    <a:pt x="1791801" y="1025397"/>
                  </a:lnTo>
                  <a:lnTo>
                    <a:pt x="1583022" y="964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A0F8039-B949-4173-8FB3-34E72DC87BD6}"/>
                </a:ext>
              </a:extLst>
            </p:cNvPr>
            <p:cNvSpPr/>
            <p:nvPr/>
          </p:nvSpPr>
          <p:spPr>
            <a:xfrm>
              <a:off x="4408488" y="3338513"/>
              <a:ext cx="1617662" cy="458787"/>
            </a:xfrm>
            <a:custGeom>
              <a:avLst/>
              <a:gdLst>
                <a:gd name="connsiteX0" fmla="*/ 664206 w 1617327"/>
                <a:gd name="connsiteY0" fmla="*/ 357421 h 458690"/>
                <a:gd name="connsiteX1" fmla="*/ 315722 w 1617327"/>
                <a:gd name="connsiteY1" fmla="*/ 419969 h 458690"/>
                <a:gd name="connsiteX2" fmla="*/ 95312 w 1617327"/>
                <a:gd name="connsiteY2" fmla="*/ 458690 h 458690"/>
                <a:gd name="connsiteX3" fmla="*/ 0 w 1617327"/>
                <a:gd name="connsiteY3" fmla="*/ 277001 h 458690"/>
                <a:gd name="connsiteX4" fmla="*/ 169775 w 1617327"/>
                <a:gd name="connsiteY4" fmla="*/ 268065 h 458690"/>
                <a:gd name="connsiteX5" fmla="*/ 384227 w 1617327"/>
                <a:gd name="connsiteY5" fmla="*/ 232323 h 458690"/>
                <a:gd name="connsiteX6" fmla="*/ 661228 w 1617327"/>
                <a:gd name="connsiteY6" fmla="*/ 175732 h 458690"/>
                <a:gd name="connsiteX7" fmla="*/ 929293 w 1617327"/>
                <a:gd name="connsiteY7" fmla="*/ 116162 h 458690"/>
                <a:gd name="connsiteX8" fmla="*/ 1140767 w 1617327"/>
                <a:gd name="connsiteY8" fmla="*/ 71484 h 458690"/>
                <a:gd name="connsiteX9" fmla="*/ 1173530 w 1617327"/>
                <a:gd name="connsiteY9" fmla="*/ 53613 h 458690"/>
                <a:gd name="connsiteX10" fmla="*/ 1233100 w 1617327"/>
                <a:gd name="connsiteY10" fmla="*/ 26807 h 458690"/>
                <a:gd name="connsiteX11" fmla="*/ 1301606 w 1617327"/>
                <a:gd name="connsiteY11" fmla="*/ 2979 h 458690"/>
                <a:gd name="connsiteX12" fmla="*/ 1322455 w 1617327"/>
                <a:gd name="connsiteY12" fmla="*/ 0 h 458690"/>
                <a:gd name="connsiteX13" fmla="*/ 1387982 w 1617327"/>
                <a:gd name="connsiteY13" fmla="*/ 29785 h 458690"/>
                <a:gd name="connsiteX14" fmla="*/ 1498187 w 1617327"/>
                <a:gd name="connsiteY14" fmla="*/ 83398 h 458690"/>
                <a:gd name="connsiteX15" fmla="*/ 1551800 w 1617327"/>
                <a:gd name="connsiteY15" fmla="*/ 116162 h 458690"/>
                <a:gd name="connsiteX16" fmla="*/ 1596477 w 1617327"/>
                <a:gd name="connsiteY16" fmla="*/ 163818 h 458690"/>
                <a:gd name="connsiteX17" fmla="*/ 1614348 w 1617327"/>
                <a:gd name="connsiteY17" fmla="*/ 187646 h 458690"/>
                <a:gd name="connsiteX18" fmla="*/ 1617327 w 1617327"/>
                <a:gd name="connsiteY18" fmla="*/ 208495 h 458690"/>
                <a:gd name="connsiteX19" fmla="*/ 1605413 w 1617327"/>
                <a:gd name="connsiteY19" fmla="*/ 250194 h 458690"/>
                <a:gd name="connsiteX20" fmla="*/ 1563714 w 1617327"/>
                <a:gd name="connsiteY20" fmla="*/ 318700 h 458690"/>
                <a:gd name="connsiteX21" fmla="*/ 1259907 w 1617327"/>
                <a:gd name="connsiteY21" fmla="*/ 288915 h 458690"/>
                <a:gd name="connsiteX22" fmla="*/ 1221186 w 1617327"/>
                <a:gd name="connsiteY22" fmla="*/ 277001 h 458690"/>
                <a:gd name="connsiteX23" fmla="*/ 1167573 w 1617327"/>
                <a:gd name="connsiteY23" fmla="*/ 271044 h 458690"/>
                <a:gd name="connsiteX24" fmla="*/ 1051411 w 1617327"/>
                <a:gd name="connsiteY24" fmla="*/ 288915 h 458690"/>
                <a:gd name="connsiteX25" fmla="*/ 664206 w 1617327"/>
                <a:gd name="connsiteY25" fmla="*/ 357421 h 45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27" h="458690">
                  <a:moveTo>
                    <a:pt x="664206" y="357421"/>
                  </a:moveTo>
                  <a:lnTo>
                    <a:pt x="315722" y="419969"/>
                  </a:lnTo>
                  <a:lnTo>
                    <a:pt x="95312" y="458690"/>
                  </a:lnTo>
                  <a:lnTo>
                    <a:pt x="0" y="277001"/>
                  </a:lnTo>
                  <a:lnTo>
                    <a:pt x="169775" y="268065"/>
                  </a:lnTo>
                  <a:lnTo>
                    <a:pt x="384227" y="232323"/>
                  </a:lnTo>
                  <a:lnTo>
                    <a:pt x="661228" y="175732"/>
                  </a:lnTo>
                  <a:lnTo>
                    <a:pt x="929293" y="116162"/>
                  </a:lnTo>
                  <a:lnTo>
                    <a:pt x="1140767" y="71484"/>
                  </a:lnTo>
                  <a:lnTo>
                    <a:pt x="1173530" y="53613"/>
                  </a:lnTo>
                  <a:lnTo>
                    <a:pt x="1233100" y="26807"/>
                  </a:lnTo>
                  <a:lnTo>
                    <a:pt x="1301606" y="2979"/>
                  </a:lnTo>
                  <a:lnTo>
                    <a:pt x="1322455" y="0"/>
                  </a:lnTo>
                  <a:lnTo>
                    <a:pt x="1387982" y="29785"/>
                  </a:lnTo>
                  <a:lnTo>
                    <a:pt x="1498187" y="83398"/>
                  </a:lnTo>
                  <a:lnTo>
                    <a:pt x="1551800" y="116162"/>
                  </a:lnTo>
                  <a:lnTo>
                    <a:pt x="1596477" y="163818"/>
                  </a:lnTo>
                  <a:lnTo>
                    <a:pt x="1614348" y="187646"/>
                  </a:lnTo>
                  <a:lnTo>
                    <a:pt x="1617327" y="208495"/>
                  </a:lnTo>
                  <a:lnTo>
                    <a:pt x="1605413" y="250194"/>
                  </a:lnTo>
                  <a:lnTo>
                    <a:pt x="1563714" y="318700"/>
                  </a:lnTo>
                  <a:lnTo>
                    <a:pt x="1259907" y="288915"/>
                  </a:lnTo>
                  <a:lnTo>
                    <a:pt x="1221186" y="277001"/>
                  </a:lnTo>
                  <a:lnTo>
                    <a:pt x="1167573" y="271044"/>
                  </a:lnTo>
                  <a:lnTo>
                    <a:pt x="1051411" y="288915"/>
                  </a:lnTo>
                  <a:lnTo>
                    <a:pt x="664206" y="3574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9A4DA36-97BD-4D70-855A-3D260F4A2D3B}"/>
                </a:ext>
              </a:extLst>
            </p:cNvPr>
            <p:cNvSpPr/>
            <p:nvPr/>
          </p:nvSpPr>
          <p:spPr>
            <a:xfrm>
              <a:off x="5326063" y="3541713"/>
              <a:ext cx="649287" cy="1387475"/>
            </a:xfrm>
            <a:custGeom>
              <a:avLst/>
              <a:gdLst>
                <a:gd name="connsiteX0" fmla="*/ 262108 w 649313"/>
                <a:gd name="connsiteY0" fmla="*/ 637400 h 1387982"/>
                <a:gd name="connsiteX1" fmla="*/ 285936 w 649313"/>
                <a:gd name="connsiteY1" fmla="*/ 530174 h 1387982"/>
                <a:gd name="connsiteX2" fmla="*/ 303807 w 649313"/>
                <a:gd name="connsiteY2" fmla="*/ 428905 h 1387982"/>
                <a:gd name="connsiteX3" fmla="*/ 321678 w 649313"/>
                <a:gd name="connsiteY3" fmla="*/ 345507 h 1387982"/>
                <a:gd name="connsiteX4" fmla="*/ 330614 w 649313"/>
                <a:gd name="connsiteY4" fmla="*/ 256152 h 1387982"/>
                <a:gd name="connsiteX5" fmla="*/ 336571 w 649313"/>
                <a:gd name="connsiteY5" fmla="*/ 202539 h 1387982"/>
                <a:gd name="connsiteX6" fmla="*/ 336571 w 649313"/>
                <a:gd name="connsiteY6" fmla="*/ 160840 h 1387982"/>
                <a:gd name="connsiteX7" fmla="*/ 327635 w 649313"/>
                <a:gd name="connsiteY7" fmla="*/ 107226 h 1387982"/>
                <a:gd name="connsiteX8" fmla="*/ 259130 w 649313"/>
                <a:gd name="connsiteY8" fmla="*/ 0 h 1387982"/>
                <a:gd name="connsiteX9" fmla="*/ 649313 w 649313"/>
                <a:gd name="connsiteY9" fmla="*/ 74463 h 1387982"/>
                <a:gd name="connsiteX10" fmla="*/ 649313 w 649313"/>
                <a:gd name="connsiteY10" fmla="*/ 110205 h 1387982"/>
                <a:gd name="connsiteX11" fmla="*/ 556980 w 649313"/>
                <a:gd name="connsiteY11" fmla="*/ 476561 h 1387982"/>
                <a:gd name="connsiteX12" fmla="*/ 512302 w 649313"/>
                <a:gd name="connsiteY12" fmla="*/ 646335 h 1387982"/>
                <a:gd name="connsiteX13" fmla="*/ 476560 w 649313"/>
                <a:gd name="connsiteY13" fmla="*/ 777389 h 1387982"/>
                <a:gd name="connsiteX14" fmla="*/ 443797 w 649313"/>
                <a:gd name="connsiteY14" fmla="*/ 908443 h 1387982"/>
                <a:gd name="connsiteX15" fmla="*/ 408055 w 649313"/>
                <a:gd name="connsiteY15" fmla="*/ 1012691 h 1387982"/>
                <a:gd name="connsiteX16" fmla="*/ 375291 w 649313"/>
                <a:gd name="connsiteY16" fmla="*/ 1087154 h 1387982"/>
                <a:gd name="connsiteX17" fmla="*/ 324657 w 649313"/>
                <a:gd name="connsiteY17" fmla="*/ 1173530 h 1387982"/>
                <a:gd name="connsiteX18" fmla="*/ 250194 w 649313"/>
                <a:gd name="connsiteY18" fmla="*/ 1268842 h 1387982"/>
                <a:gd name="connsiteX19" fmla="*/ 160839 w 649313"/>
                <a:gd name="connsiteY19" fmla="*/ 1358197 h 1387982"/>
                <a:gd name="connsiteX20" fmla="*/ 128075 w 649313"/>
                <a:gd name="connsiteY20" fmla="*/ 1382025 h 1387982"/>
                <a:gd name="connsiteX21" fmla="*/ 107226 w 649313"/>
                <a:gd name="connsiteY21" fmla="*/ 1387982 h 1387982"/>
                <a:gd name="connsiteX22" fmla="*/ 83398 w 649313"/>
                <a:gd name="connsiteY22" fmla="*/ 1387982 h 1387982"/>
                <a:gd name="connsiteX23" fmla="*/ 59570 w 649313"/>
                <a:gd name="connsiteY23" fmla="*/ 1379047 h 1387982"/>
                <a:gd name="connsiteX24" fmla="*/ 41699 w 649313"/>
                <a:gd name="connsiteY24" fmla="*/ 1355219 h 1387982"/>
                <a:gd name="connsiteX25" fmla="*/ 23828 w 649313"/>
                <a:gd name="connsiteY25" fmla="*/ 1310541 h 1387982"/>
                <a:gd name="connsiteX26" fmla="*/ 0 w 649313"/>
                <a:gd name="connsiteY26" fmla="*/ 1259907 h 1387982"/>
                <a:gd name="connsiteX27" fmla="*/ 142968 w 649313"/>
                <a:gd name="connsiteY27" fmla="*/ 947164 h 1387982"/>
                <a:gd name="connsiteX28" fmla="*/ 190624 w 649313"/>
                <a:gd name="connsiteY28" fmla="*/ 836959 h 1387982"/>
                <a:gd name="connsiteX29" fmla="*/ 226366 w 649313"/>
                <a:gd name="connsiteY29" fmla="*/ 744626 h 1387982"/>
                <a:gd name="connsiteX30" fmla="*/ 262108 w 649313"/>
                <a:gd name="connsiteY30" fmla="*/ 637400 h 138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313" h="1387982">
                  <a:moveTo>
                    <a:pt x="262108" y="637400"/>
                  </a:moveTo>
                  <a:lnTo>
                    <a:pt x="285936" y="530174"/>
                  </a:lnTo>
                  <a:lnTo>
                    <a:pt x="303807" y="428905"/>
                  </a:lnTo>
                  <a:lnTo>
                    <a:pt x="321678" y="345507"/>
                  </a:lnTo>
                  <a:lnTo>
                    <a:pt x="330614" y="256152"/>
                  </a:lnTo>
                  <a:lnTo>
                    <a:pt x="336571" y="202539"/>
                  </a:lnTo>
                  <a:lnTo>
                    <a:pt x="336571" y="160840"/>
                  </a:lnTo>
                  <a:lnTo>
                    <a:pt x="327635" y="107226"/>
                  </a:lnTo>
                  <a:lnTo>
                    <a:pt x="259130" y="0"/>
                  </a:lnTo>
                  <a:lnTo>
                    <a:pt x="649313" y="74463"/>
                  </a:lnTo>
                  <a:lnTo>
                    <a:pt x="649313" y="110205"/>
                  </a:lnTo>
                  <a:lnTo>
                    <a:pt x="556980" y="476561"/>
                  </a:lnTo>
                  <a:lnTo>
                    <a:pt x="512302" y="646335"/>
                  </a:lnTo>
                  <a:lnTo>
                    <a:pt x="476560" y="777389"/>
                  </a:lnTo>
                  <a:lnTo>
                    <a:pt x="443797" y="908443"/>
                  </a:lnTo>
                  <a:lnTo>
                    <a:pt x="408055" y="1012691"/>
                  </a:lnTo>
                  <a:lnTo>
                    <a:pt x="375291" y="1087154"/>
                  </a:lnTo>
                  <a:lnTo>
                    <a:pt x="324657" y="1173530"/>
                  </a:lnTo>
                  <a:lnTo>
                    <a:pt x="250194" y="1268842"/>
                  </a:lnTo>
                  <a:lnTo>
                    <a:pt x="160839" y="1358197"/>
                  </a:lnTo>
                  <a:lnTo>
                    <a:pt x="128075" y="1382025"/>
                  </a:lnTo>
                  <a:lnTo>
                    <a:pt x="107226" y="1387982"/>
                  </a:lnTo>
                  <a:lnTo>
                    <a:pt x="83398" y="1387982"/>
                  </a:lnTo>
                  <a:lnTo>
                    <a:pt x="59570" y="1379047"/>
                  </a:lnTo>
                  <a:lnTo>
                    <a:pt x="41699" y="1355219"/>
                  </a:lnTo>
                  <a:lnTo>
                    <a:pt x="23828" y="1310541"/>
                  </a:lnTo>
                  <a:lnTo>
                    <a:pt x="0" y="1259907"/>
                  </a:lnTo>
                  <a:lnTo>
                    <a:pt x="142968" y="947164"/>
                  </a:lnTo>
                  <a:lnTo>
                    <a:pt x="190624" y="836959"/>
                  </a:lnTo>
                  <a:lnTo>
                    <a:pt x="226366" y="744626"/>
                  </a:lnTo>
                  <a:lnTo>
                    <a:pt x="262108" y="637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23993F3-E4D0-40AE-B99B-69AD389404B6}"/>
                </a:ext>
              </a:extLst>
            </p:cNvPr>
            <p:cNvSpPr/>
            <p:nvPr/>
          </p:nvSpPr>
          <p:spPr>
            <a:xfrm>
              <a:off x="4918075" y="4411663"/>
              <a:ext cx="585788" cy="407987"/>
            </a:xfrm>
            <a:custGeom>
              <a:avLst/>
              <a:gdLst>
                <a:gd name="connsiteX0" fmla="*/ 205517 w 586765"/>
                <a:gd name="connsiteY0" fmla="*/ 53613 h 408055"/>
                <a:gd name="connsiteX1" fmla="*/ 366356 w 586765"/>
                <a:gd name="connsiteY1" fmla="*/ 107226 h 408055"/>
                <a:gd name="connsiteX2" fmla="*/ 408055 w 586765"/>
                <a:gd name="connsiteY2" fmla="*/ 119140 h 408055"/>
                <a:gd name="connsiteX3" fmla="*/ 443797 w 586765"/>
                <a:gd name="connsiteY3" fmla="*/ 125097 h 408055"/>
                <a:gd name="connsiteX4" fmla="*/ 476560 w 586765"/>
                <a:gd name="connsiteY4" fmla="*/ 122118 h 408055"/>
                <a:gd name="connsiteX5" fmla="*/ 506345 w 586765"/>
                <a:gd name="connsiteY5" fmla="*/ 113183 h 408055"/>
                <a:gd name="connsiteX6" fmla="*/ 586765 w 586765"/>
                <a:gd name="connsiteY6" fmla="*/ 77441 h 408055"/>
                <a:gd name="connsiteX7" fmla="*/ 440818 w 586765"/>
                <a:gd name="connsiteY7" fmla="*/ 408055 h 408055"/>
                <a:gd name="connsiteX8" fmla="*/ 411033 w 586765"/>
                <a:gd name="connsiteY8" fmla="*/ 402098 h 408055"/>
                <a:gd name="connsiteX9" fmla="*/ 399119 w 586765"/>
                <a:gd name="connsiteY9" fmla="*/ 372313 h 408055"/>
                <a:gd name="connsiteX10" fmla="*/ 357420 w 586765"/>
                <a:gd name="connsiteY10" fmla="*/ 312743 h 408055"/>
                <a:gd name="connsiteX11" fmla="*/ 315721 w 586765"/>
                <a:gd name="connsiteY11" fmla="*/ 262108 h 408055"/>
                <a:gd name="connsiteX12" fmla="*/ 268065 w 586765"/>
                <a:gd name="connsiteY12" fmla="*/ 214452 h 408055"/>
                <a:gd name="connsiteX13" fmla="*/ 211474 w 586765"/>
                <a:gd name="connsiteY13" fmla="*/ 169775 h 408055"/>
                <a:gd name="connsiteX14" fmla="*/ 151904 w 586765"/>
                <a:gd name="connsiteY14" fmla="*/ 131054 h 408055"/>
                <a:gd name="connsiteX15" fmla="*/ 107226 w 586765"/>
                <a:gd name="connsiteY15" fmla="*/ 104247 h 408055"/>
                <a:gd name="connsiteX16" fmla="*/ 47656 w 586765"/>
                <a:gd name="connsiteY16" fmla="*/ 77441 h 408055"/>
                <a:gd name="connsiteX17" fmla="*/ 26807 w 586765"/>
                <a:gd name="connsiteY17" fmla="*/ 71484 h 408055"/>
                <a:gd name="connsiteX18" fmla="*/ 17871 w 586765"/>
                <a:gd name="connsiteY18" fmla="*/ 62548 h 408055"/>
                <a:gd name="connsiteX19" fmla="*/ 5957 w 586765"/>
                <a:gd name="connsiteY19" fmla="*/ 53613 h 408055"/>
                <a:gd name="connsiteX20" fmla="*/ 0 w 586765"/>
                <a:gd name="connsiteY20" fmla="*/ 35742 h 408055"/>
                <a:gd name="connsiteX21" fmla="*/ 0 w 586765"/>
                <a:gd name="connsiteY21" fmla="*/ 17871 h 408055"/>
                <a:gd name="connsiteX22" fmla="*/ 5957 w 586765"/>
                <a:gd name="connsiteY22" fmla="*/ 5957 h 408055"/>
                <a:gd name="connsiteX23" fmla="*/ 35742 w 586765"/>
                <a:gd name="connsiteY23" fmla="*/ 0 h 408055"/>
                <a:gd name="connsiteX24" fmla="*/ 68506 w 586765"/>
                <a:gd name="connsiteY24" fmla="*/ 5957 h 408055"/>
                <a:gd name="connsiteX25" fmla="*/ 205517 w 586765"/>
                <a:gd name="connsiteY25" fmla="*/ 53613 h 4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6765" h="408055">
                  <a:moveTo>
                    <a:pt x="205517" y="53613"/>
                  </a:moveTo>
                  <a:lnTo>
                    <a:pt x="366356" y="107226"/>
                  </a:lnTo>
                  <a:lnTo>
                    <a:pt x="408055" y="119140"/>
                  </a:lnTo>
                  <a:lnTo>
                    <a:pt x="443797" y="125097"/>
                  </a:lnTo>
                  <a:lnTo>
                    <a:pt x="476560" y="122118"/>
                  </a:lnTo>
                  <a:lnTo>
                    <a:pt x="506345" y="113183"/>
                  </a:lnTo>
                  <a:lnTo>
                    <a:pt x="586765" y="77441"/>
                  </a:lnTo>
                  <a:lnTo>
                    <a:pt x="440818" y="408055"/>
                  </a:lnTo>
                  <a:lnTo>
                    <a:pt x="411033" y="402098"/>
                  </a:lnTo>
                  <a:lnTo>
                    <a:pt x="399119" y="372313"/>
                  </a:lnTo>
                  <a:lnTo>
                    <a:pt x="357420" y="312743"/>
                  </a:lnTo>
                  <a:lnTo>
                    <a:pt x="315721" y="262108"/>
                  </a:lnTo>
                  <a:lnTo>
                    <a:pt x="268065" y="214452"/>
                  </a:lnTo>
                  <a:lnTo>
                    <a:pt x="211474" y="169775"/>
                  </a:lnTo>
                  <a:lnTo>
                    <a:pt x="151904" y="131054"/>
                  </a:lnTo>
                  <a:lnTo>
                    <a:pt x="107226" y="104247"/>
                  </a:lnTo>
                  <a:lnTo>
                    <a:pt x="47656" y="77441"/>
                  </a:lnTo>
                  <a:lnTo>
                    <a:pt x="26807" y="71484"/>
                  </a:lnTo>
                  <a:lnTo>
                    <a:pt x="17871" y="62548"/>
                  </a:lnTo>
                  <a:lnTo>
                    <a:pt x="5957" y="53613"/>
                  </a:lnTo>
                  <a:lnTo>
                    <a:pt x="0" y="35742"/>
                  </a:lnTo>
                  <a:lnTo>
                    <a:pt x="0" y="17871"/>
                  </a:lnTo>
                  <a:lnTo>
                    <a:pt x="5957" y="5957"/>
                  </a:lnTo>
                  <a:lnTo>
                    <a:pt x="35742" y="0"/>
                  </a:lnTo>
                  <a:lnTo>
                    <a:pt x="68506" y="5957"/>
                  </a:lnTo>
                  <a:lnTo>
                    <a:pt x="205517" y="53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F3B8952-ED93-49B6-9E33-23640BF86BD8}"/>
                </a:ext>
              </a:extLst>
            </p:cNvPr>
            <p:cNvSpPr/>
            <p:nvPr/>
          </p:nvSpPr>
          <p:spPr>
            <a:xfrm>
              <a:off x="4179888" y="3521075"/>
              <a:ext cx="2841625" cy="2278063"/>
            </a:xfrm>
            <a:custGeom>
              <a:avLst/>
              <a:gdLst>
                <a:gd name="connsiteX0" fmla="*/ 133350 w 2842260"/>
                <a:gd name="connsiteY0" fmla="*/ 815340 h 2278380"/>
                <a:gd name="connsiteX1" fmla="*/ 140970 w 2842260"/>
                <a:gd name="connsiteY1" fmla="*/ 438150 h 2278380"/>
                <a:gd name="connsiteX2" fmla="*/ 140970 w 2842260"/>
                <a:gd name="connsiteY2" fmla="*/ 297180 h 2278380"/>
                <a:gd name="connsiteX3" fmla="*/ 129540 w 2842260"/>
                <a:gd name="connsiteY3" fmla="*/ 236220 h 2278380"/>
                <a:gd name="connsiteX4" fmla="*/ 99060 w 2842260"/>
                <a:gd name="connsiteY4" fmla="*/ 160020 h 2278380"/>
                <a:gd name="connsiteX5" fmla="*/ 49530 w 2842260"/>
                <a:gd name="connsiteY5" fmla="*/ 95250 h 2278380"/>
                <a:gd name="connsiteX6" fmla="*/ 15240 w 2842260"/>
                <a:gd name="connsiteY6" fmla="*/ 57150 h 2278380"/>
                <a:gd name="connsiteX7" fmla="*/ 0 w 2842260"/>
                <a:gd name="connsiteY7" fmla="*/ 30480 h 2278380"/>
                <a:gd name="connsiteX8" fmla="*/ 3810 w 2842260"/>
                <a:gd name="connsiteY8" fmla="*/ 11430 h 2278380"/>
                <a:gd name="connsiteX9" fmla="*/ 26670 w 2842260"/>
                <a:gd name="connsiteY9" fmla="*/ 0 h 2278380"/>
                <a:gd name="connsiteX10" fmla="*/ 57150 w 2842260"/>
                <a:gd name="connsiteY10" fmla="*/ 0 h 2278380"/>
                <a:gd name="connsiteX11" fmla="*/ 160020 w 2842260"/>
                <a:gd name="connsiteY11" fmla="*/ 11430 h 2278380"/>
                <a:gd name="connsiteX12" fmla="*/ 201930 w 2842260"/>
                <a:gd name="connsiteY12" fmla="*/ 26670 h 2278380"/>
                <a:gd name="connsiteX13" fmla="*/ 354330 w 2842260"/>
                <a:gd name="connsiteY13" fmla="*/ 106680 h 2278380"/>
                <a:gd name="connsiteX14" fmla="*/ 392430 w 2842260"/>
                <a:gd name="connsiteY14" fmla="*/ 247650 h 2278380"/>
                <a:gd name="connsiteX15" fmla="*/ 373380 w 2842260"/>
                <a:gd name="connsiteY15" fmla="*/ 426720 h 2278380"/>
                <a:gd name="connsiteX16" fmla="*/ 354330 w 2842260"/>
                <a:gd name="connsiteY16" fmla="*/ 697230 h 2278380"/>
                <a:gd name="connsiteX17" fmla="*/ 339090 w 2842260"/>
                <a:gd name="connsiteY17" fmla="*/ 902970 h 2278380"/>
                <a:gd name="connsiteX18" fmla="*/ 331470 w 2842260"/>
                <a:gd name="connsiteY18" fmla="*/ 1062990 h 2278380"/>
                <a:gd name="connsiteX19" fmla="*/ 327660 w 2842260"/>
                <a:gd name="connsiteY19" fmla="*/ 1257300 h 2278380"/>
                <a:gd name="connsiteX20" fmla="*/ 320040 w 2842260"/>
                <a:gd name="connsiteY20" fmla="*/ 1394460 h 2278380"/>
                <a:gd name="connsiteX21" fmla="*/ 320040 w 2842260"/>
                <a:gd name="connsiteY21" fmla="*/ 1600200 h 2278380"/>
                <a:gd name="connsiteX22" fmla="*/ 323850 w 2842260"/>
                <a:gd name="connsiteY22" fmla="*/ 1672590 h 2278380"/>
                <a:gd name="connsiteX23" fmla="*/ 331470 w 2842260"/>
                <a:gd name="connsiteY23" fmla="*/ 1725930 h 2278380"/>
                <a:gd name="connsiteX24" fmla="*/ 346710 w 2842260"/>
                <a:gd name="connsiteY24" fmla="*/ 1790700 h 2278380"/>
                <a:gd name="connsiteX25" fmla="*/ 381000 w 2842260"/>
                <a:gd name="connsiteY25" fmla="*/ 1855470 h 2278380"/>
                <a:gd name="connsiteX26" fmla="*/ 407670 w 2842260"/>
                <a:gd name="connsiteY26" fmla="*/ 1897380 h 2278380"/>
                <a:gd name="connsiteX27" fmla="*/ 445770 w 2842260"/>
                <a:gd name="connsiteY27" fmla="*/ 1935480 h 2278380"/>
                <a:gd name="connsiteX28" fmla="*/ 502920 w 2842260"/>
                <a:gd name="connsiteY28" fmla="*/ 1973580 h 2278380"/>
                <a:gd name="connsiteX29" fmla="*/ 571500 w 2842260"/>
                <a:gd name="connsiteY29" fmla="*/ 1992630 h 2278380"/>
                <a:gd name="connsiteX30" fmla="*/ 704850 w 2842260"/>
                <a:gd name="connsiteY30" fmla="*/ 2019300 h 2278380"/>
                <a:gd name="connsiteX31" fmla="*/ 853440 w 2842260"/>
                <a:gd name="connsiteY31" fmla="*/ 2038350 h 2278380"/>
                <a:gd name="connsiteX32" fmla="*/ 1074420 w 2842260"/>
                <a:gd name="connsiteY32" fmla="*/ 2049780 h 2278380"/>
                <a:gd name="connsiteX33" fmla="*/ 1360170 w 2842260"/>
                <a:gd name="connsiteY33" fmla="*/ 2053590 h 2278380"/>
                <a:gd name="connsiteX34" fmla="*/ 1714500 w 2842260"/>
                <a:gd name="connsiteY34" fmla="*/ 2045970 h 2278380"/>
                <a:gd name="connsiteX35" fmla="*/ 1946910 w 2842260"/>
                <a:gd name="connsiteY35" fmla="*/ 2023110 h 2278380"/>
                <a:gd name="connsiteX36" fmla="*/ 2087880 w 2842260"/>
                <a:gd name="connsiteY36" fmla="*/ 2004060 h 2278380"/>
                <a:gd name="connsiteX37" fmla="*/ 2225040 w 2842260"/>
                <a:gd name="connsiteY37" fmla="*/ 1969770 h 2278380"/>
                <a:gd name="connsiteX38" fmla="*/ 2312670 w 2842260"/>
                <a:gd name="connsiteY38" fmla="*/ 1927860 h 2278380"/>
                <a:gd name="connsiteX39" fmla="*/ 2727960 w 2842260"/>
                <a:gd name="connsiteY39" fmla="*/ 1916430 h 2278380"/>
                <a:gd name="connsiteX40" fmla="*/ 2785110 w 2842260"/>
                <a:gd name="connsiteY40" fmla="*/ 1965960 h 2278380"/>
                <a:gd name="connsiteX41" fmla="*/ 2823210 w 2842260"/>
                <a:gd name="connsiteY41" fmla="*/ 2007870 h 2278380"/>
                <a:gd name="connsiteX42" fmla="*/ 2838450 w 2842260"/>
                <a:gd name="connsiteY42" fmla="*/ 2042160 h 2278380"/>
                <a:gd name="connsiteX43" fmla="*/ 2842260 w 2842260"/>
                <a:gd name="connsiteY43" fmla="*/ 2072640 h 2278380"/>
                <a:gd name="connsiteX44" fmla="*/ 2819400 w 2842260"/>
                <a:gd name="connsiteY44" fmla="*/ 2106930 h 2278380"/>
                <a:gd name="connsiteX45" fmla="*/ 2766060 w 2842260"/>
                <a:gd name="connsiteY45" fmla="*/ 2137410 h 2278380"/>
                <a:gd name="connsiteX46" fmla="*/ 2644140 w 2842260"/>
                <a:gd name="connsiteY46" fmla="*/ 2175510 h 2278380"/>
                <a:gd name="connsiteX47" fmla="*/ 2526030 w 2842260"/>
                <a:gd name="connsiteY47" fmla="*/ 2202180 h 2278380"/>
                <a:gd name="connsiteX48" fmla="*/ 2339340 w 2842260"/>
                <a:gd name="connsiteY48" fmla="*/ 2232660 h 2278380"/>
                <a:gd name="connsiteX49" fmla="*/ 2103120 w 2842260"/>
                <a:gd name="connsiteY49" fmla="*/ 2255520 h 2278380"/>
                <a:gd name="connsiteX50" fmla="*/ 1859280 w 2842260"/>
                <a:gd name="connsiteY50" fmla="*/ 2263140 h 2278380"/>
                <a:gd name="connsiteX51" fmla="*/ 1607820 w 2842260"/>
                <a:gd name="connsiteY51" fmla="*/ 2274570 h 2278380"/>
                <a:gd name="connsiteX52" fmla="*/ 1383030 w 2842260"/>
                <a:gd name="connsiteY52" fmla="*/ 2278380 h 2278380"/>
                <a:gd name="connsiteX53" fmla="*/ 1146810 w 2842260"/>
                <a:gd name="connsiteY53" fmla="*/ 2274570 h 2278380"/>
                <a:gd name="connsiteX54" fmla="*/ 922020 w 2842260"/>
                <a:gd name="connsiteY54" fmla="*/ 2266950 h 2278380"/>
                <a:gd name="connsiteX55" fmla="*/ 792480 w 2842260"/>
                <a:gd name="connsiteY55" fmla="*/ 2255520 h 2278380"/>
                <a:gd name="connsiteX56" fmla="*/ 701040 w 2842260"/>
                <a:gd name="connsiteY56" fmla="*/ 2247900 h 2278380"/>
                <a:gd name="connsiteX57" fmla="*/ 537210 w 2842260"/>
                <a:gd name="connsiteY57" fmla="*/ 2217420 h 2278380"/>
                <a:gd name="connsiteX58" fmla="*/ 445770 w 2842260"/>
                <a:gd name="connsiteY58" fmla="*/ 2194560 h 2278380"/>
                <a:gd name="connsiteX59" fmla="*/ 384810 w 2842260"/>
                <a:gd name="connsiteY59" fmla="*/ 2171700 h 2278380"/>
                <a:gd name="connsiteX60" fmla="*/ 331470 w 2842260"/>
                <a:gd name="connsiteY60" fmla="*/ 2137410 h 2278380"/>
                <a:gd name="connsiteX61" fmla="*/ 281940 w 2842260"/>
                <a:gd name="connsiteY61" fmla="*/ 2099310 h 2278380"/>
                <a:gd name="connsiteX62" fmla="*/ 243840 w 2842260"/>
                <a:gd name="connsiteY62" fmla="*/ 2057400 h 2278380"/>
                <a:gd name="connsiteX63" fmla="*/ 205740 w 2842260"/>
                <a:gd name="connsiteY63" fmla="*/ 1992630 h 2278380"/>
                <a:gd name="connsiteX64" fmla="*/ 171450 w 2842260"/>
                <a:gd name="connsiteY64" fmla="*/ 1905000 h 2278380"/>
                <a:gd name="connsiteX65" fmla="*/ 144780 w 2842260"/>
                <a:gd name="connsiteY65" fmla="*/ 1802130 h 2278380"/>
                <a:gd name="connsiteX66" fmla="*/ 125730 w 2842260"/>
                <a:gd name="connsiteY66" fmla="*/ 1668780 h 2278380"/>
                <a:gd name="connsiteX67" fmla="*/ 118110 w 2842260"/>
                <a:gd name="connsiteY67" fmla="*/ 1539240 h 2278380"/>
                <a:gd name="connsiteX68" fmla="*/ 125730 w 2842260"/>
                <a:gd name="connsiteY68" fmla="*/ 1440180 h 2278380"/>
                <a:gd name="connsiteX69" fmla="*/ 137160 w 2842260"/>
                <a:gd name="connsiteY69" fmla="*/ 1089660 h 2278380"/>
                <a:gd name="connsiteX70" fmla="*/ 133350 w 2842260"/>
                <a:gd name="connsiteY70" fmla="*/ 815340 h 22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42260" h="2278380">
                  <a:moveTo>
                    <a:pt x="133350" y="815340"/>
                  </a:moveTo>
                  <a:lnTo>
                    <a:pt x="140970" y="438150"/>
                  </a:lnTo>
                  <a:lnTo>
                    <a:pt x="140970" y="297180"/>
                  </a:lnTo>
                  <a:lnTo>
                    <a:pt x="129540" y="236220"/>
                  </a:lnTo>
                  <a:lnTo>
                    <a:pt x="99060" y="160020"/>
                  </a:lnTo>
                  <a:lnTo>
                    <a:pt x="49530" y="95250"/>
                  </a:lnTo>
                  <a:lnTo>
                    <a:pt x="15240" y="57150"/>
                  </a:lnTo>
                  <a:lnTo>
                    <a:pt x="0" y="30480"/>
                  </a:lnTo>
                  <a:lnTo>
                    <a:pt x="3810" y="11430"/>
                  </a:lnTo>
                  <a:lnTo>
                    <a:pt x="26670" y="0"/>
                  </a:lnTo>
                  <a:lnTo>
                    <a:pt x="57150" y="0"/>
                  </a:lnTo>
                  <a:lnTo>
                    <a:pt x="160020" y="11430"/>
                  </a:lnTo>
                  <a:lnTo>
                    <a:pt x="201930" y="26670"/>
                  </a:lnTo>
                  <a:lnTo>
                    <a:pt x="354330" y="106680"/>
                  </a:lnTo>
                  <a:lnTo>
                    <a:pt x="392430" y="247650"/>
                  </a:lnTo>
                  <a:lnTo>
                    <a:pt x="373380" y="426720"/>
                  </a:lnTo>
                  <a:lnTo>
                    <a:pt x="354330" y="697230"/>
                  </a:lnTo>
                  <a:lnTo>
                    <a:pt x="339090" y="902970"/>
                  </a:lnTo>
                  <a:lnTo>
                    <a:pt x="331470" y="1062990"/>
                  </a:lnTo>
                  <a:lnTo>
                    <a:pt x="327660" y="1257300"/>
                  </a:lnTo>
                  <a:lnTo>
                    <a:pt x="320040" y="1394460"/>
                  </a:lnTo>
                  <a:lnTo>
                    <a:pt x="320040" y="1600200"/>
                  </a:lnTo>
                  <a:lnTo>
                    <a:pt x="323850" y="1672590"/>
                  </a:lnTo>
                  <a:lnTo>
                    <a:pt x="331470" y="1725930"/>
                  </a:lnTo>
                  <a:lnTo>
                    <a:pt x="346710" y="1790700"/>
                  </a:lnTo>
                  <a:lnTo>
                    <a:pt x="381000" y="1855470"/>
                  </a:lnTo>
                  <a:lnTo>
                    <a:pt x="407670" y="1897380"/>
                  </a:lnTo>
                  <a:lnTo>
                    <a:pt x="445770" y="1935480"/>
                  </a:lnTo>
                  <a:lnTo>
                    <a:pt x="502920" y="1973580"/>
                  </a:lnTo>
                  <a:lnTo>
                    <a:pt x="571500" y="1992630"/>
                  </a:lnTo>
                  <a:lnTo>
                    <a:pt x="704850" y="2019300"/>
                  </a:lnTo>
                  <a:lnTo>
                    <a:pt x="853440" y="2038350"/>
                  </a:lnTo>
                  <a:lnTo>
                    <a:pt x="1074420" y="2049780"/>
                  </a:lnTo>
                  <a:lnTo>
                    <a:pt x="1360170" y="2053590"/>
                  </a:lnTo>
                  <a:lnTo>
                    <a:pt x="1714500" y="2045970"/>
                  </a:lnTo>
                  <a:lnTo>
                    <a:pt x="1946910" y="2023110"/>
                  </a:lnTo>
                  <a:lnTo>
                    <a:pt x="2087880" y="2004060"/>
                  </a:lnTo>
                  <a:lnTo>
                    <a:pt x="2225040" y="1969770"/>
                  </a:lnTo>
                  <a:lnTo>
                    <a:pt x="2312670" y="1927860"/>
                  </a:lnTo>
                  <a:lnTo>
                    <a:pt x="2727960" y="1916430"/>
                  </a:lnTo>
                  <a:lnTo>
                    <a:pt x="2785110" y="1965960"/>
                  </a:lnTo>
                  <a:lnTo>
                    <a:pt x="2823210" y="2007870"/>
                  </a:lnTo>
                  <a:lnTo>
                    <a:pt x="2838450" y="2042160"/>
                  </a:lnTo>
                  <a:lnTo>
                    <a:pt x="2842260" y="2072640"/>
                  </a:lnTo>
                  <a:lnTo>
                    <a:pt x="2819400" y="2106930"/>
                  </a:lnTo>
                  <a:lnTo>
                    <a:pt x="2766060" y="2137410"/>
                  </a:lnTo>
                  <a:lnTo>
                    <a:pt x="2644140" y="2175510"/>
                  </a:lnTo>
                  <a:lnTo>
                    <a:pt x="2526030" y="2202180"/>
                  </a:lnTo>
                  <a:lnTo>
                    <a:pt x="2339340" y="2232660"/>
                  </a:lnTo>
                  <a:lnTo>
                    <a:pt x="2103120" y="2255520"/>
                  </a:lnTo>
                  <a:lnTo>
                    <a:pt x="1859280" y="2263140"/>
                  </a:lnTo>
                  <a:lnTo>
                    <a:pt x="1607820" y="2274570"/>
                  </a:lnTo>
                  <a:lnTo>
                    <a:pt x="1383030" y="2278380"/>
                  </a:lnTo>
                  <a:lnTo>
                    <a:pt x="1146810" y="2274570"/>
                  </a:lnTo>
                  <a:lnTo>
                    <a:pt x="922020" y="2266950"/>
                  </a:lnTo>
                  <a:lnTo>
                    <a:pt x="792480" y="2255520"/>
                  </a:lnTo>
                  <a:lnTo>
                    <a:pt x="701040" y="2247900"/>
                  </a:lnTo>
                  <a:lnTo>
                    <a:pt x="537210" y="2217420"/>
                  </a:lnTo>
                  <a:lnTo>
                    <a:pt x="445770" y="2194560"/>
                  </a:lnTo>
                  <a:lnTo>
                    <a:pt x="384810" y="2171700"/>
                  </a:lnTo>
                  <a:lnTo>
                    <a:pt x="331470" y="2137410"/>
                  </a:lnTo>
                  <a:lnTo>
                    <a:pt x="281940" y="2099310"/>
                  </a:lnTo>
                  <a:lnTo>
                    <a:pt x="243840" y="2057400"/>
                  </a:lnTo>
                  <a:lnTo>
                    <a:pt x="205740" y="1992630"/>
                  </a:lnTo>
                  <a:lnTo>
                    <a:pt x="171450" y="1905000"/>
                  </a:lnTo>
                  <a:lnTo>
                    <a:pt x="144780" y="1802130"/>
                  </a:lnTo>
                  <a:lnTo>
                    <a:pt x="125730" y="1668780"/>
                  </a:lnTo>
                  <a:lnTo>
                    <a:pt x="118110" y="1539240"/>
                  </a:lnTo>
                  <a:lnTo>
                    <a:pt x="125730" y="1440180"/>
                  </a:lnTo>
                  <a:lnTo>
                    <a:pt x="137160" y="1089660"/>
                  </a:lnTo>
                  <a:lnTo>
                    <a:pt x="133350" y="815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5E4F656-C17D-4C99-8BB6-452BD8795449}"/>
                </a:ext>
              </a:extLst>
            </p:cNvPr>
            <p:cNvSpPr/>
            <p:nvPr/>
          </p:nvSpPr>
          <p:spPr>
            <a:xfrm>
              <a:off x="6465888" y="4672013"/>
              <a:ext cx="473075" cy="819150"/>
            </a:xfrm>
            <a:custGeom>
              <a:avLst/>
              <a:gdLst>
                <a:gd name="connsiteX0" fmla="*/ 357187 w 473869"/>
                <a:gd name="connsiteY0" fmla="*/ 328612 h 819150"/>
                <a:gd name="connsiteX1" fmla="*/ 371475 w 473869"/>
                <a:gd name="connsiteY1" fmla="*/ 511968 h 819150"/>
                <a:gd name="connsiteX2" fmla="*/ 376237 w 473869"/>
                <a:gd name="connsiteY2" fmla="*/ 583406 h 819150"/>
                <a:gd name="connsiteX3" fmla="*/ 385762 w 473869"/>
                <a:gd name="connsiteY3" fmla="*/ 640556 h 819150"/>
                <a:gd name="connsiteX4" fmla="*/ 404812 w 473869"/>
                <a:gd name="connsiteY4" fmla="*/ 697706 h 819150"/>
                <a:gd name="connsiteX5" fmla="*/ 428625 w 473869"/>
                <a:gd name="connsiteY5" fmla="*/ 745331 h 819150"/>
                <a:gd name="connsiteX6" fmla="*/ 473869 w 473869"/>
                <a:gd name="connsiteY6" fmla="*/ 807243 h 819150"/>
                <a:gd name="connsiteX7" fmla="*/ 0 w 473869"/>
                <a:gd name="connsiteY7" fmla="*/ 819150 h 819150"/>
                <a:gd name="connsiteX8" fmla="*/ 28575 w 473869"/>
                <a:gd name="connsiteY8" fmla="*/ 773906 h 819150"/>
                <a:gd name="connsiteX9" fmla="*/ 59531 w 473869"/>
                <a:gd name="connsiteY9" fmla="*/ 752475 h 819150"/>
                <a:gd name="connsiteX10" fmla="*/ 90487 w 473869"/>
                <a:gd name="connsiteY10" fmla="*/ 726281 h 819150"/>
                <a:gd name="connsiteX11" fmla="*/ 111919 w 473869"/>
                <a:gd name="connsiteY11" fmla="*/ 697706 h 819150"/>
                <a:gd name="connsiteX12" fmla="*/ 135731 w 473869"/>
                <a:gd name="connsiteY12" fmla="*/ 650081 h 819150"/>
                <a:gd name="connsiteX13" fmla="*/ 164306 w 473869"/>
                <a:gd name="connsiteY13" fmla="*/ 590550 h 819150"/>
                <a:gd name="connsiteX14" fmla="*/ 192881 w 473869"/>
                <a:gd name="connsiteY14" fmla="*/ 502443 h 819150"/>
                <a:gd name="connsiteX15" fmla="*/ 219075 w 473869"/>
                <a:gd name="connsiteY15" fmla="*/ 378618 h 819150"/>
                <a:gd name="connsiteX16" fmla="*/ 242887 w 473869"/>
                <a:gd name="connsiteY16" fmla="*/ 216693 h 819150"/>
                <a:gd name="connsiteX17" fmla="*/ 257175 w 473869"/>
                <a:gd name="connsiteY17" fmla="*/ 92868 h 819150"/>
                <a:gd name="connsiteX18" fmla="*/ 264319 w 473869"/>
                <a:gd name="connsiteY18" fmla="*/ 38100 h 819150"/>
                <a:gd name="connsiteX19" fmla="*/ 266700 w 473869"/>
                <a:gd name="connsiteY19" fmla="*/ 23812 h 819150"/>
                <a:gd name="connsiteX20" fmla="*/ 280987 w 473869"/>
                <a:gd name="connsiteY20" fmla="*/ 9525 h 819150"/>
                <a:gd name="connsiteX21" fmla="*/ 307181 w 473869"/>
                <a:gd name="connsiteY21" fmla="*/ 0 h 819150"/>
                <a:gd name="connsiteX22" fmla="*/ 338137 w 473869"/>
                <a:gd name="connsiteY22" fmla="*/ 7143 h 819150"/>
                <a:gd name="connsiteX23" fmla="*/ 354806 w 473869"/>
                <a:gd name="connsiteY23" fmla="*/ 23812 h 819150"/>
                <a:gd name="connsiteX24" fmla="*/ 359569 w 473869"/>
                <a:gd name="connsiteY24" fmla="*/ 50006 h 819150"/>
                <a:gd name="connsiteX25" fmla="*/ 357187 w 473869"/>
                <a:gd name="connsiteY25" fmla="*/ 328612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9" h="819150">
                  <a:moveTo>
                    <a:pt x="357187" y="328612"/>
                  </a:moveTo>
                  <a:lnTo>
                    <a:pt x="371475" y="511968"/>
                  </a:lnTo>
                  <a:lnTo>
                    <a:pt x="376237" y="583406"/>
                  </a:lnTo>
                  <a:lnTo>
                    <a:pt x="385762" y="640556"/>
                  </a:lnTo>
                  <a:lnTo>
                    <a:pt x="404812" y="697706"/>
                  </a:lnTo>
                  <a:lnTo>
                    <a:pt x="428625" y="745331"/>
                  </a:lnTo>
                  <a:lnTo>
                    <a:pt x="473869" y="807243"/>
                  </a:lnTo>
                  <a:lnTo>
                    <a:pt x="0" y="819150"/>
                  </a:lnTo>
                  <a:lnTo>
                    <a:pt x="28575" y="773906"/>
                  </a:lnTo>
                  <a:lnTo>
                    <a:pt x="59531" y="752475"/>
                  </a:lnTo>
                  <a:lnTo>
                    <a:pt x="90487" y="726281"/>
                  </a:lnTo>
                  <a:lnTo>
                    <a:pt x="111919" y="697706"/>
                  </a:lnTo>
                  <a:lnTo>
                    <a:pt x="135731" y="650081"/>
                  </a:lnTo>
                  <a:lnTo>
                    <a:pt x="164306" y="590550"/>
                  </a:lnTo>
                  <a:lnTo>
                    <a:pt x="192881" y="502443"/>
                  </a:lnTo>
                  <a:lnTo>
                    <a:pt x="219075" y="378618"/>
                  </a:lnTo>
                  <a:lnTo>
                    <a:pt x="242887" y="216693"/>
                  </a:lnTo>
                  <a:lnTo>
                    <a:pt x="257175" y="92868"/>
                  </a:lnTo>
                  <a:lnTo>
                    <a:pt x="264319" y="38100"/>
                  </a:lnTo>
                  <a:lnTo>
                    <a:pt x="266700" y="23812"/>
                  </a:lnTo>
                  <a:lnTo>
                    <a:pt x="280987" y="9525"/>
                  </a:lnTo>
                  <a:lnTo>
                    <a:pt x="307181" y="0"/>
                  </a:lnTo>
                  <a:lnTo>
                    <a:pt x="338137" y="7143"/>
                  </a:lnTo>
                  <a:lnTo>
                    <a:pt x="354806" y="23812"/>
                  </a:lnTo>
                  <a:lnTo>
                    <a:pt x="359569" y="50006"/>
                  </a:lnTo>
                  <a:lnTo>
                    <a:pt x="3571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94D741AF-2579-42A9-9EAA-FCBD898E4D6B}"/>
              </a:ext>
            </a:extLst>
          </p:cNvPr>
          <p:cNvSpPr/>
          <p:nvPr/>
        </p:nvSpPr>
        <p:spPr>
          <a:xfrm rot="16200000">
            <a:off x="2019300" y="2101850"/>
            <a:ext cx="2354263" cy="1528763"/>
          </a:xfrm>
          <a:custGeom>
            <a:avLst/>
            <a:gdLst>
              <a:gd name="connsiteX0" fmla="*/ 1209675 w 2355056"/>
              <a:gd name="connsiteY0" fmla="*/ 792956 h 1528762"/>
              <a:gd name="connsiteX1" fmla="*/ 1102519 w 2355056"/>
              <a:gd name="connsiteY1" fmla="*/ 738187 h 1528762"/>
              <a:gd name="connsiteX2" fmla="*/ 971550 w 2355056"/>
              <a:gd name="connsiteY2" fmla="*/ 664368 h 1528762"/>
              <a:gd name="connsiteX3" fmla="*/ 840581 w 2355056"/>
              <a:gd name="connsiteY3" fmla="*/ 588168 h 1528762"/>
              <a:gd name="connsiteX4" fmla="*/ 685800 w 2355056"/>
              <a:gd name="connsiteY4" fmla="*/ 490537 h 1528762"/>
              <a:gd name="connsiteX5" fmla="*/ 557213 w 2355056"/>
              <a:gd name="connsiteY5" fmla="*/ 404812 h 1528762"/>
              <a:gd name="connsiteX6" fmla="*/ 438150 w 2355056"/>
              <a:gd name="connsiteY6" fmla="*/ 321468 h 1528762"/>
              <a:gd name="connsiteX7" fmla="*/ 340519 w 2355056"/>
              <a:gd name="connsiteY7" fmla="*/ 247650 h 1528762"/>
              <a:gd name="connsiteX8" fmla="*/ 211931 w 2355056"/>
              <a:gd name="connsiteY8" fmla="*/ 147637 h 1528762"/>
              <a:gd name="connsiteX9" fmla="*/ 130969 w 2355056"/>
              <a:gd name="connsiteY9" fmla="*/ 78581 h 1528762"/>
              <a:gd name="connsiteX10" fmla="*/ 69056 w 2355056"/>
              <a:gd name="connsiteY10" fmla="*/ 26193 h 1528762"/>
              <a:gd name="connsiteX11" fmla="*/ 45244 w 2355056"/>
              <a:gd name="connsiteY11" fmla="*/ 9525 h 1528762"/>
              <a:gd name="connsiteX12" fmla="*/ 19050 w 2355056"/>
              <a:gd name="connsiteY12" fmla="*/ 0 h 1528762"/>
              <a:gd name="connsiteX13" fmla="*/ 2381 w 2355056"/>
              <a:gd name="connsiteY13" fmla="*/ 4762 h 1528762"/>
              <a:gd name="connsiteX14" fmla="*/ 0 w 2355056"/>
              <a:gd name="connsiteY14" fmla="*/ 26193 h 1528762"/>
              <a:gd name="connsiteX15" fmla="*/ 11906 w 2355056"/>
              <a:gd name="connsiteY15" fmla="*/ 52387 h 1528762"/>
              <a:gd name="connsiteX16" fmla="*/ 42863 w 2355056"/>
              <a:gd name="connsiteY16" fmla="*/ 90487 h 1528762"/>
              <a:gd name="connsiteX17" fmla="*/ 178594 w 2355056"/>
              <a:gd name="connsiteY17" fmla="*/ 230981 h 1528762"/>
              <a:gd name="connsiteX18" fmla="*/ 397669 w 2355056"/>
              <a:gd name="connsiteY18" fmla="*/ 435768 h 1528762"/>
              <a:gd name="connsiteX19" fmla="*/ 557213 w 2355056"/>
              <a:gd name="connsiteY19" fmla="*/ 576262 h 1528762"/>
              <a:gd name="connsiteX20" fmla="*/ 726281 w 2355056"/>
              <a:gd name="connsiteY20" fmla="*/ 716756 h 1528762"/>
              <a:gd name="connsiteX21" fmla="*/ 804863 w 2355056"/>
              <a:gd name="connsiteY21" fmla="*/ 778668 h 1528762"/>
              <a:gd name="connsiteX22" fmla="*/ 1038225 w 2355056"/>
              <a:gd name="connsiteY22" fmla="*/ 942975 h 1528762"/>
              <a:gd name="connsiteX23" fmla="*/ 1202531 w 2355056"/>
              <a:gd name="connsiteY23" fmla="*/ 1035843 h 1528762"/>
              <a:gd name="connsiteX24" fmla="*/ 1416844 w 2355056"/>
              <a:gd name="connsiteY24" fmla="*/ 1150143 h 1528762"/>
              <a:gd name="connsiteX25" fmla="*/ 1609725 w 2355056"/>
              <a:gd name="connsiteY25" fmla="*/ 1250156 h 1528762"/>
              <a:gd name="connsiteX26" fmla="*/ 1881188 w 2355056"/>
              <a:gd name="connsiteY26" fmla="*/ 1385887 h 1528762"/>
              <a:gd name="connsiteX27" fmla="*/ 1955006 w 2355056"/>
              <a:gd name="connsiteY27" fmla="*/ 1419225 h 1528762"/>
              <a:gd name="connsiteX28" fmla="*/ 1959769 w 2355056"/>
              <a:gd name="connsiteY28" fmla="*/ 1433512 h 1528762"/>
              <a:gd name="connsiteX29" fmla="*/ 1976438 w 2355056"/>
              <a:gd name="connsiteY29" fmla="*/ 1469231 h 1528762"/>
              <a:gd name="connsiteX30" fmla="*/ 1993106 w 2355056"/>
              <a:gd name="connsiteY30" fmla="*/ 1497806 h 1528762"/>
              <a:gd name="connsiteX31" fmla="*/ 2009775 w 2355056"/>
              <a:gd name="connsiteY31" fmla="*/ 1514475 h 1528762"/>
              <a:gd name="connsiteX32" fmla="*/ 2033588 w 2355056"/>
              <a:gd name="connsiteY32" fmla="*/ 1526381 h 1528762"/>
              <a:gd name="connsiteX33" fmla="*/ 2050256 w 2355056"/>
              <a:gd name="connsiteY33" fmla="*/ 1528762 h 1528762"/>
              <a:gd name="connsiteX34" fmla="*/ 2071688 w 2355056"/>
              <a:gd name="connsiteY34" fmla="*/ 1528762 h 1528762"/>
              <a:gd name="connsiteX35" fmla="*/ 2095500 w 2355056"/>
              <a:gd name="connsiteY35" fmla="*/ 1516856 h 1528762"/>
              <a:gd name="connsiteX36" fmla="*/ 2124075 w 2355056"/>
              <a:gd name="connsiteY36" fmla="*/ 1495425 h 1528762"/>
              <a:gd name="connsiteX37" fmla="*/ 2202656 w 2355056"/>
              <a:gd name="connsiteY37" fmla="*/ 1409700 h 1528762"/>
              <a:gd name="connsiteX38" fmla="*/ 2271713 w 2355056"/>
              <a:gd name="connsiteY38" fmla="*/ 1312068 h 1528762"/>
              <a:gd name="connsiteX39" fmla="*/ 2312194 w 2355056"/>
              <a:gd name="connsiteY39" fmla="*/ 1238250 h 1528762"/>
              <a:gd name="connsiteX40" fmla="*/ 2338388 w 2355056"/>
              <a:gd name="connsiteY40" fmla="*/ 1173956 h 1528762"/>
              <a:gd name="connsiteX41" fmla="*/ 2352675 w 2355056"/>
              <a:gd name="connsiteY41" fmla="*/ 1116806 h 1528762"/>
              <a:gd name="connsiteX42" fmla="*/ 2355056 w 2355056"/>
              <a:gd name="connsiteY42" fmla="*/ 1085850 h 1528762"/>
              <a:gd name="connsiteX43" fmla="*/ 2352675 w 2355056"/>
              <a:gd name="connsiteY43" fmla="*/ 1057275 h 1528762"/>
              <a:gd name="connsiteX44" fmla="*/ 2345531 w 2355056"/>
              <a:gd name="connsiteY44" fmla="*/ 1047750 h 1528762"/>
              <a:gd name="connsiteX45" fmla="*/ 2331244 w 2355056"/>
              <a:gd name="connsiteY45" fmla="*/ 1035843 h 1528762"/>
              <a:gd name="connsiteX46" fmla="*/ 2305050 w 2355056"/>
              <a:gd name="connsiteY46" fmla="*/ 1035843 h 1528762"/>
              <a:gd name="connsiteX47" fmla="*/ 2281238 w 2355056"/>
              <a:gd name="connsiteY47" fmla="*/ 1045368 h 1528762"/>
              <a:gd name="connsiteX48" fmla="*/ 2219325 w 2355056"/>
              <a:gd name="connsiteY48" fmla="*/ 1088231 h 1528762"/>
              <a:gd name="connsiteX49" fmla="*/ 2188369 w 2355056"/>
              <a:gd name="connsiteY49" fmla="*/ 1116806 h 1528762"/>
              <a:gd name="connsiteX50" fmla="*/ 2159794 w 2355056"/>
              <a:gd name="connsiteY50" fmla="*/ 1138237 h 1528762"/>
              <a:gd name="connsiteX51" fmla="*/ 2126456 w 2355056"/>
              <a:gd name="connsiteY51" fmla="*/ 1150143 h 1528762"/>
              <a:gd name="connsiteX52" fmla="*/ 2090738 w 2355056"/>
              <a:gd name="connsiteY52" fmla="*/ 1147762 h 1528762"/>
              <a:gd name="connsiteX53" fmla="*/ 1978819 w 2355056"/>
              <a:gd name="connsiteY53" fmla="*/ 1123950 h 1528762"/>
              <a:gd name="connsiteX54" fmla="*/ 1788319 w 2355056"/>
              <a:gd name="connsiteY54" fmla="*/ 1062037 h 1528762"/>
              <a:gd name="connsiteX55" fmla="*/ 1590675 w 2355056"/>
              <a:gd name="connsiteY55" fmla="*/ 978693 h 1528762"/>
              <a:gd name="connsiteX56" fmla="*/ 1366838 w 2355056"/>
              <a:gd name="connsiteY56" fmla="*/ 871537 h 1528762"/>
              <a:gd name="connsiteX57" fmla="*/ 1209675 w 2355056"/>
              <a:gd name="connsiteY57" fmla="*/ 792956 h 15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55056" h="1528762">
                <a:moveTo>
                  <a:pt x="1209675" y="792956"/>
                </a:moveTo>
                <a:lnTo>
                  <a:pt x="1102519" y="738187"/>
                </a:lnTo>
                <a:lnTo>
                  <a:pt x="971550" y="664368"/>
                </a:lnTo>
                <a:lnTo>
                  <a:pt x="840581" y="588168"/>
                </a:lnTo>
                <a:lnTo>
                  <a:pt x="685800" y="490537"/>
                </a:lnTo>
                <a:lnTo>
                  <a:pt x="557213" y="404812"/>
                </a:lnTo>
                <a:lnTo>
                  <a:pt x="438150" y="321468"/>
                </a:lnTo>
                <a:lnTo>
                  <a:pt x="340519" y="247650"/>
                </a:lnTo>
                <a:lnTo>
                  <a:pt x="211931" y="147637"/>
                </a:lnTo>
                <a:lnTo>
                  <a:pt x="130969" y="78581"/>
                </a:lnTo>
                <a:lnTo>
                  <a:pt x="69056" y="26193"/>
                </a:lnTo>
                <a:lnTo>
                  <a:pt x="45244" y="9525"/>
                </a:lnTo>
                <a:lnTo>
                  <a:pt x="19050" y="0"/>
                </a:lnTo>
                <a:lnTo>
                  <a:pt x="2381" y="4762"/>
                </a:lnTo>
                <a:lnTo>
                  <a:pt x="0" y="26193"/>
                </a:lnTo>
                <a:lnTo>
                  <a:pt x="11906" y="52387"/>
                </a:lnTo>
                <a:lnTo>
                  <a:pt x="42863" y="90487"/>
                </a:lnTo>
                <a:lnTo>
                  <a:pt x="178594" y="230981"/>
                </a:lnTo>
                <a:lnTo>
                  <a:pt x="397669" y="435768"/>
                </a:lnTo>
                <a:lnTo>
                  <a:pt x="557213" y="576262"/>
                </a:lnTo>
                <a:lnTo>
                  <a:pt x="726281" y="716756"/>
                </a:lnTo>
                <a:lnTo>
                  <a:pt x="804863" y="778668"/>
                </a:lnTo>
                <a:lnTo>
                  <a:pt x="1038225" y="942975"/>
                </a:lnTo>
                <a:lnTo>
                  <a:pt x="1202531" y="1035843"/>
                </a:lnTo>
                <a:lnTo>
                  <a:pt x="1416844" y="1150143"/>
                </a:lnTo>
                <a:lnTo>
                  <a:pt x="1609725" y="1250156"/>
                </a:lnTo>
                <a:lnTo>
                  <a:pt x="1881188" y="1385887"/>
                </a:lnTo>
                <a:lnTo>
                  <a:pt x="1955006" y="1419225"/>
                </a:lnTo>
                <a:lnTo>
                  <a:pt x="1959769" y="1433512"/>
                </a:lnTo>
                <a:lnTo>
                  <a:pt x="1976438" y="1469231"/>
                </a:lnTo>
                <a:lnTo>
                  <a:pt x="1993106" y="1497806"/>
                </a:lnTo>
                <a:lnTo>
                  <a:pt x="2009775" y="1514475"/>
                </a:lnTo>
                <a:lnTo>
                  <a:pt x="2033588" y="1526381"/>
                </a:lnTo>
                <a:lnTo>
                  <a:pt x="2050256" y="1528762"/>
                </a:lnTo>
                <a:lnTo>
                  <a:pt x="2071688" y="1528762"/>
                </a:lnTo>
                <a:lnTo>
                  <a:pt x="2095500" y="1516856"/>
                </a:lnTo>
                <a:lnTo>
                  <a:pt x="2124075" y="1495425"/>
                </a:lnTo>
                <a:lnTo>
                  <a:pt x="2202656" y="1409700"/>
                </a:lnTo>
                <a:lnTo>
                  <a:pt x="2271713" y="1312068"/>
                </a:lnTo>
                <a:lnTo>
                  <a:pt x="2312194" y="1238250"/>
                </a:lnTo>
                <a:lnTo>
                  <a:pt x="2338388" y="1173956"/>
                </a:lnTo>
                <a:lnTo>
                  <a:pt x="2352675" y="1116806"/>
                </a:lnTo>
                <a:lnTo>
                  <a:pt x="2355056" y="1085850"/>
                </a:lnTo>
                <a:lnTo>
                  <a:pt x="2352675" y="1057275"/>
                </a:lnTo>
                <a:lnTo>
                  <a:pt x="2345531" y="1047750"/>
                </a:lnTo>
                <a:lnTo>
                  <a:pt x="2331244" y="1035843"/>
                </a:lnTo>
                <a:lnTo>
                  <a:pt x="2305050" y="1035843"/>
                </a:lnTo>
                <a:lnTo>
                  <a:pt x="2281238" y="1045368"/>
                </a:lnTo>
                <a:lnTo>
                  <a:pt x="2219325" y="1088231"/>
                </a:lnTo>
                <a:lnTo>
                  <a:pt x="2188369" y="1116806"/>
                </a:lnTo>
                <a:lnTo>
                  <a:pt x="2159794" y="1138237"/>
                </a:lnTo>
                <a:lnTo>
                  <a:pt x="2126456" y="1150143"/>
                </a:lnTo>
                <a:lnTo>
                  <a:pt x="2090738" y="1147762"/>
                </a:lnTo>
                <a:lnTo>
                  <a:pt x="1978819" y="1123950"/>
                </a:lnTo>
                <a:lnTo>
                  <a:pt x="1788319" y="1062037"/>
                </a:lnTo>
                <a:lnTo>
                  <a:pt x="1590675" y="978693"/>
                </a:lnTo>
                <a:lnTo>
                  <a:pt x="1366838" y="871537"/>
                </a:lnTo>
                <a:lnTo>
                  <a:pt x="1209675" y="7929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BBD576D3-B3FD-4F61-B2EB-8E5661AADA5B}"/>
              </a:ext>
            </a:extLst>
          </p:cNvPr>
          <p:cNvSpPr/>
          <p:nvPr/>
        </p:nvSpPr>
        <p:spPr>
          <a:xfrm>
            <a:off x="4103688" y="1512888"/>
            <a:ext cx="2565400" cy="449262"/>
          </a:xfrm>
          <a:custGeom>
            <a:avLst/>
            <a:gdLst>
              <a:gd name="connsiteX0" fmla="*/ 1164431 w 2566987"/>
              <a:gd name="connsiteY0" fmla="*/ 166687 h 450056"/>
              <a:gd name="connsiteX1" fmla="*/ 1447800 w 2566987"/>
              <a:gd name="connsiteY1" fmla="*/ 128587 h 450056"/>
              <a:gd name="connsiteX2" fmla="*/ 1721644 w 2566987"/>
              <a:gd name="connsiteY2" fmla="*/ 92869 h 450056"/>
              <a:gd name="connsiteX3" fmla="*/ 1897856 w 2566987"/>
              <a:gd name="connsiteY3" fmla="*/ 71437 h 450056"/>
              <a:gd name="connsiteX4" fmla="*/ 1935956 w 2566987"/>
              <a:gd name="connsiteY4" fmla="*/ 64294 h 450056"/>
              <a:gd name="connsiteX5" fmla="*/ 2007394 w 2566987"/>
              <a:gd name="connsiteY5" fmla="*/ 33337 h 450056"/>
              <a:gd name="connsiteX6" fmla="*/ 2085975 w 2566987"/>
              <a:gd name="connsiteY6" fmla="*/ 0 h 450056"/>
              <a:gd name="connsiteX7" fmla="*/ 2100262 w 2566987"/>
              <a:gd name="connsiteY7" fmla="*/ 0 h 450056"/>
              <a:gd name="connsiteX8" fmla="*/ 2185987 w 2566987"/>
              <a:gd name="connsiteY8" fmla="*/ 9525 h 450056"/>
              <a:gd name="connsiteX9" fmla="*/ 2305050 w 2566987"/>
              <a:gd name="connsiteY9" fmla="*/ 33337 h 450056"/>
              <a:gd name="connsiteX10" fmla="*/ 2416969 w 2566987"/>
              <a:gd name="connsiteY10" fmla="*/ 64294 h 450056"/>
              <a:gd name="connsiteX11" fmla="*/ 2483644 w 2566987"/>
              <a:gd name="connsiteY11" fmla="*/ 90487 h 450056"/>
              <a:gd name="connsiteX12" fmla="*/ 2514600 w 2566987"/>
              <a:gd name="connsiteY12" fmla="*/ 107156 h 450056"/>
              <a:gd name="connsiteX13" fmla="*/ 2540794 w 2566987"/>
              <a:gd name="connsiteY13" fmla="*/ 128587 h 450056"/>
              <a:gd name="connsiteX14" fmla="*/ 2557462 w 2566987"/>
              <a:gd name="connsiteY14" fmla="*/ 147637 h 450056"/>
              <a:gd name="connsiteX15" fmla="*/ 2566987 w 2566987"/>
              <a:gd name="connsiteY15" fmla="*/ 166687 h 450056"/>
              <a:gd name="connsiteX16" fmla="*/ 2566987 w 2566987"/>
              <a:gd name="connsiteY16" fmla="*/ 185737 h 450056"/>
              <a:gd name="connsiteX17" fmla="*/ 2555081 w 2566987"/>
              <a:gd name="connsiteY17" fmla="*/ 211931 h 450056"/>
              <a:gd name="connsiteX18" fmla="*/ 2526506 w 2566987"/>
              <a:gd name="connsiteY18" fmla="*/ 245269 h 450056"/>
              <a:gd name="connsiteX19" fmla="*/ 2497931 w 2566987"/>
              <a:gd name="connsiteY19" fmla="*/ 264319 h 450056"/>
              <a:gd name="connsiteX20" fmla="*/ 2369344 w 2566987"/>
              <a:gd name="connsiteY20" fmla="*/ 266700 h 450056"/>
              <a:gd name="connsiteX21" fmla="*/ 2019300 w 2566987"/>
              <a:gd name="connsiteY21" fmla="*/ 266700 h 450056"/>
              <a:gd name="connsiteX22" fmla="*/ 1857375 w 2566987"/>
              <a:gd name="connsiteY22" fmla="*/ 266700 h 450056"/>
              <a:gd name="connsiteX23" fmla="*/ 1616869 w 2566987"/>
              <a:gd name="connsiteY23" fmla="*/ 280987 h 450056"/>
              <a:gd name="connsiteX24" fmla="*/ 1302544 w 2566987"/>
              <a:gd name="connsiteY24" fmla="*/ 314325 h 450056"/>
              <a:gd name="connsiteX25" fmla="*/ 1000125 w 2566987"/>
              <a:gd name="connsiteY25" fmla="*/ 359569 h 450056"/>
              <a:gd name="connsiteX26" fmla="*/ 742950 w 2566987"/>
              <a:gd name="connsiteY26" fmla="*/ 392906 h 450056"/>
              <a:gd name="connsiteX27" fmla="*/ 540544 w 2566987"/>
              <a:gd name="connsiteY27" fmla="*/ 419100 h 450056"/>
              <a:gd name="connsiteX28" fmla="*/ 509587 w 2566987"/>
              <a:gd name="connsiteY28" fmla="*/ 421481 h 450056"/>
              <a:gd name="connsiteX29" fmla="*/ 464344 w 2566987"/>
              <a:gd name="connsiteY29" fmla="*/ 440531 h 450056"/>
              <a:gd name="connsiteX30" fmla="*/ 423862 w 2566987"/>
              <a:gd name="connsiteY30" fmla="*/ 450056 h 450056"/>
              <a:gd name="connsiteX31" fmla="*/ 376237 w 2566987"/>
              <a:gd name="connsiteY31" fmla="*/ 450056 h 450056"/>
              <a:gd name="connsiteX32" fmla="*/ 342900 w 2566987"/>
              <a:gd name="connsiteY32" fmla="*/ 440531 h 450056"/>
              <a:gd name="connsiteX33" fmla="*/ 273844 w 2566987"/>
              <a:gd name="connsiteY33" fmla="*/ 397669 h 450056"/>
              <a:gd name="connsiteX34" fmla="*/ 157162 w 2566987"/>
              <a:gd name="connsiteY34" fmla="*/ 319087 h 450056"/>
              <a:gd name="connsiteX35" fmla="*/ 100012 w 2566987"/>
              <a:gd name="connsiteY35" fmla="*/ 271462 h 450056"/>
              <a:gd name="connsiteX36" fmla="*/ 50006 w 2566987"/>
              <a:gd name="connsiteY36" fmla="*/ 223837 h 450056"/>
              <a:gd name="connsiteX37" fmla="*/ 21431 w 2566987"/>
              <a:gd name="connsiteY37" fmla="*/ 190500 h 450056"/>
              <a:gd name="connsiteX38" fmla="*/ 4762 w 2566987"/>
              <a:gd name="connsiteY38" fmla="*/ 157162 h 450056"/>
              <a:gd name="connsiteX39" fmla="*/ 0 w 2566987"/>
              <a:gd name="connsiteY39" fmla="*/ 130969 h 450056"/>
              <a:gd name="connsiteX40" fmla="*/ 4762 w 2566987"/>
              <a:gd name="connsiteY40" fmla="*/ 121444 h 450056"/>
              <a:gd name="connsiteX41" fmla="*/ 11906 w 2566987"/>
              <a:gd name="connsiteY41" fmla="*/ 119062 h 450056"/>
              <a:gd name="connsiteX42" fmla="*/ 28575 w 2566987"/>
              <a:gd name="connsiteY42" fmla="*/ 119062 h 450056"/>
              <a:gd name="connsiteX43" fmla="*/ 73819 w 2566987"/>
              <a:gd name="connsiteY43" fmla="*/ 135731 h 450056"/>
              <a:gd name="connsiteX44" fmla="*/ 161925 w 2566987"/>
              <a:gd name="connsiteY44" fmla="*/ 173831 h 450056"/>
              <a:gd name="connsiteX45" fmla="*/ 233362 w 2566987"/>
              <a:gd name="connsiteY45" fmla="*/ 197644 h 450056"/>
              <a:gd name="connsiteX46" fmla="*/ 340519 w 2566987"/>
              <a:gd name="connsiteY46" fmla="*/ 228600 h 450056"/>
              <a:gd name="connsiteX47" fmla="*/ 438150 w 2566987"/>
              <a:gd name="connsiteY47" fmla="*/ 245269 h 450056"/>
              <a:gd name="connsiteX48" fmla="*/ 516731 w 2566987"/>
              <a:gd name="connsiteY48" fmla="*/ 247650 h 450056"/>
              <a:gd name="connsiteX49" fmla="*/ 688181 w 2566987"/>
              <a:gd name="connsiteY49" fmla="*/ 228600 h 450056"/>
              <a:gd name="connsiteX50" fmla="*/ 1164431 w 2566987"/>
              <a:gd name="connsiteY50" fmla="*/ 166687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66987" h="450056">
                <a:moveTo>
                  <a:pt x="1164431" y="166687"/>
                </a:moveTo>
                <a:lnTo>
                  <a:pt x="1447800" y="128587"/>
                </a:lnTo>
                <a:lnTo>
                  <a:pt x="1721644" y="92869"/>
                </a:lnTo>
                <a:lnTo>
                  <a:pt x="1897856" y="71437"/>
                </a:lnTo>
                <a:lnTo>
                  <a:pt x="1935956" y="64294"/>
                </a:lnTo>
                <a:lnTo>
                  <a:pt x="2007394" y="33337"/>
                </a:lnTo>
                <a:lnTo>
                  <a:pt x="2085975" y="0"/>
                </a:lnTo>
                <a:lnTo>
                  <a:pt x="2100262" y="0"/>
                </a:lnTo>
                <a:lnTo>
                  <a:pt x="2185987" y="9525"/>
                </a:lnTo>
                <a:lnTo>
                  <a:pt x="2305050" y="33337"/>
                </a:lnTo>
                <a:lnTo>
                  <a:pt x="2416969" y="64294"/>
                </a:lnTo>
                <a:lnTo>
                  <a:pt x="2483644" y="90487"/>
                </a:lnTo>
                <a:lnTo>
                  <a:pt x="2514600" y="107156"/>
                </a:lnTo>
                <a:lnTo>
                  <a:pt x="2540794" y="128587"/>
                </a:lnTo>
                <a:lnTo>
                  <a:pt x="2557462" y="147637"/>
                </a:lnTo>
                <a:lnTo>
                  <a:pt x="2566987" y="166687"/>
                </a:lnTo>
                <a:lnTo>
                  <a:pt x="2566987" y="185737"/>
                </a:lnTo>
                <a:lnTo>
                  <a:pt x="2555081" y="211931"/>
                </a:lnTo>
                <a:lnTo>
                  <a:pt x="2526506" y="245269"/>
                </a:lnTo>
                <a:lnTo>
                  <a:pt x="2497931" y="264319"/>
                </a:lnTo>
                <a:lnTo>
                  <a:pt x="2369344" y="266700"/>
                </a:lnTo>
                <a:lnTo>
                  <a:pt x="2019300" y="266700"/>
                </a:lnTo>
                <a:lnTo>
                  <a:pt x="1857375" y="266700"/>
                </a:lnTo>
                <a:lnTo>
                  <a:pt x="1616869" y="280987"/>
                </a:lnTo>
                <a:lnTo>
                  <a:pt x="1302544" y="314325"/>
                </a:lnTo>
                <a:lnTo>
                  <a:pt x="1000125" y="359569"/>
                </a:lnTo>
                <a:lnTo>
                  <a:pt x="742950" y="392906"/>
                </a:lnTo>
                <a:lnTo>
                  <a:pt x="540544" y="419100"/>
                </a:lnTo>
                <a:lnTo>
                  <a:pt x="509587" y="421481"/>
                </a:lnTo>
                <a:lnTo>
                  <a:pt x="464344" y="440531"/>
                </a:lnTo>
                <a:lnTo>
                  <a:pt x="423862" y="450056"/>
                </a:lnTo>
                <a:lnTo>
                  <a:pt x="376237" y="450056"/>
                </a:lnTo>
                <a:lnTo>
                  <a:pt x="342900" y="440531"/>
                </a:lnTo>
                <a:lnTo>
                  <a:pt x="273844" y="397669"/>
                </a:lnTo>
                <a:lnTo>
                  <a:pt x="157162" y="319087"/>
                </a:lnTo>
                <a:lnTo>
                  <a:pt x="100012" y="271462"/>
                </a:lnTo>
                <a:lnTo>
                  <a:pt x="50006" y="223837"/>
                </a:lnTo>
                <a:lnTo>
                  <a:pt x="21431" y="190500"/>
                </a:lnTo>
                <a:lnTo>
                  <a:pt x="4762" y="157162"/>
                </a:lnTo>
                <a:lnTo>
                  <a:pt x="0" y="130969"/>
                </a:lnTo>
                <a:lnTo>
                  <a:pt x="4762" y="121444"/>
                </a:lnTo>
                <a:lnTo>
                  <a:pt x="11906" y="119062"/>
                </a:lnTo>
                <a:lnTo>
                  <a:pt x="28575" y="119062"/>
                </a:lnTo>
                <a:lnTo>
                  <a:pt x="73819" y="135731"/>
                </a:lnTo>
                <a:lnTo>
                  <a:pt x="161925" y="173831"/>
                </a:lnTo>
                <a:lnTo>
                  <a:pt x="233362" y="197644"/>
                </a:lnTo>
                <a:lnTo>
                  <a:pt x="340519" y="228600"/>
                </a:lnTo>
                <a:lnTo>
                  <a:pt x="438150" y="245269"/>
                </a:lnTo>
                <a:lnTo>
                  <a:pt x="516731" y="247650"/>
                </a:lnTo>
                <a:lnTo>
                  <a:pt x="688181" y="228600"/>
                </a:lnTo>
                <a:lnTo>
                  <a:pt x="1164431" y="1666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32445FDA-2A0D-41BA-A80F-A189FA57DBD9}"/>
              </a:ext>
            </a:extLst>
          </p:cNvPr>
          <p:cNvSpPr/>
          <p:nvPr/>
        </p:nvSpPr>
        <p:spPr>
          <a:xfrm rot="16200000">
            <a:off x="1774032" y="4307681"/>
            <a:ext cx="3041650" cy="398463"/>
          </a:xfrm>
          <a:custGeom>
            <a:avLst/>
            <a:gdLst>
              <a:gd name="connsiteX0" fmla="*/ 1560919 w 3041989"/>
              <a:gd name="connsiteY0" fmla="*/ 355457 h 399245"/>
              <a:gd name="connsiteX1" fmla="*/ 1998801 w 3041989"/>
              <a:gd name="connsiteY1" fmla="*/ 370912 h 399245"/>
              <a:gd name="connsiteX2" fmla="*/ 2446985 w 3041989"/>
              <a:gd name="connsiteY2" fmla="*/ 386366 h 399245"/>
              <a:gd name="connsiteX3" fmla="*/ 2835927 w 3041989"/>
              <a:gd name="connsiteY3" fmla="*/ 399245 h 399245"/>
              <a:gd name="connsiteX4" fmla="*/ 2853958 w 3041989"/>
              <a:gd name="connsiteY4" fmla="*/ 399245 h 399245"/>
              <a:gd name="connsiteX5" fmla="*/ 2877140 w 3041989"/>
              <a:gd name="connsiteY5" fmla="*/ 388942 h 399245"/>
              <a:gd name="connsiteX6" fmla="*/ 2913201 w 3041989"/>
              <a:gd name="connsiteY6" fmla="*/ 360609 h 399245"/>
              <a:gd name="connsiteX7" fmla="*/ 2956989 w 3041989"/>
              <a:gd name="connsiteY7" fmla="*/ 319396 h 399245"/>
              <a:gd name="connsiteX8" fmla="*/ 3041989 w 3041989"/>
              <a:gd name="connsiteY8" fmla="*/ 216365 h 399245"/>
              <a:gd name="connsiteX9" fmla="*/ 2820473 w 3041989"/>
              <a:gd name="connsiteY9" fmla="*/ 69546 h 399245"/>
              <a:gd name="connsiteX10" fmla="*/ 2743200 w 3041989"/>
              <a:gd name="connsiteY10" fmla="*/ 128789 h 399245"/>
              <a:gd name="connsiteX11" fmla="*/ 2696836 w 3041989"/>
              <a:gd name="connsiteY11" fmla="*/ 167425 h 399245"/>
              <a:gd name="connsiteX12" fmla="*/ 2678805 w 3041989"/>
              <a:gd name="connsiteY12" fmla="*/ 177729 h 399245"/>
              <a:gd name="connsiteX13" fmla="*/ 2537138 w 3041989"/>
              <a:gd name="connsiteY13" fmla="*/ 177729 h 399245"/>
              <a:gd name="connsiteX14" fmla="*/ 2081225 w 3041989"/>
              <a:gd name="connsiteY14" fmla="*/ 175153 h 399245"/>
              <a:gd name="connsiteX15" fmla="*/ 1867436 w 3041989"/>
              <a:gd name="connsiteY15" fmla="*/ 177729 h 399245"/>
              <a:gd name="connsiteX16" fmla="*/ 1694859 w 3041989"/>
              <a:gd name="connsiteY16" fmla="*/ 164850 h 399245"/>
              <a:gd name="connsiteX17" fmla="*/ 1424403 w 3041989"/>
              <a:gd name="connsiteY17" fmla="*/ 141668 h 399245"/>
              <a:gd name="connsiteX18" fmla="*/ 994249 w 3041989"/>
              <a:gd name="connsiteY18" fmla="*/ 108183 h 399245"/>
              <a:gd name="connsiteX19" fmla="*/ 723792 w 3041989"/>
              <a:gd name="connsiteY19" fmla="*/ 85001 h 399245"/>
              <a:gd name="connsiteX20" fmla="*/ 672277 w 3041989"/>
              <a:gd name="connsiteY20" fmla="*/ 69546 h 399245"/>
              <a:gd name="connsiteX21" fmla="*/ 517730 w 3041989"/>
              <a:gd name="connsiteY21" fmla="*/ 18030 h 399245"/>
              <a:gd name="connsiteX22" fmla="*/ 461063 w 3041989"/>
              <a:gd name="connsiteY22" fmla="*/ 0 h 399245"/>
              <a:gd name="connsiteX23" fmla="*/ 394093 w 3041989"/>
              <a:gd name="connsiteY23" fmla="*/ 7727 h 399245"/>
              <a:gd name="connsiteX24" fmla="*/ 244698 w 3041989"/>
              <a:gd name="connsiteY24" fmla="*/ 38637 h 399245"/>
              <a:gd name="connsiteX25" fmla="*/ 113334 w 3041989"/>
              <a:gd name="connsiteY25" fmla="*/ 82425 h 399245"/>
              <a:gd name="connsiteX26" fmla="*/ 51515 w 3041989"/>
              <a:gd name="connsiteY26" fmla="*/ 108183 h 399245"/>
              <a:gd name="connsiteX27" fmla="*/ 36060 w 3041989"/>
              <a:gd name="connsiteY27" fmla="*/ 121061 h 399245"/>
              <a:gd name="connsiteX28" fmla="*/ 12878 w 3041989"/>
              <a:gd name="connsiteY28" fmla="*/ 151971 h 399245"/>
              <a:gd name="connsiteX29" fmla="*/ 0 w 3041989"/>
              <a:gd name="connsiteY29" fmla="*/ 180304 h 399245"/>
              <a:gd name="connsiteX30" fmla="*/ 2575 w 3041989"/>
              <a:gd name="connsiteY30" fmla="*/ 193183 h 399245"/>
              <a:gd name="connsiteX31" fmla="*/ 10303 w 3041989"/>
              <a:gd name="connsiteY31" fmla="*/ 208638 h 399245"/>
              <a:gd name="connsiteX32" fmla="*/ 41212 w 3041989"/>
              <a:gd name="connsiteY32" fmla="*/ 226668 h 399245"/>
              <a:gd name="connsiteX33" fmla="*/ 115909 w 3041989"/>
              <a:gd name="connsiteY33" fmla="*/ 260153 h 399245"/>
              <a:gd name="connsiteX34" fmla="*/ 182880 w 3041989"/>
              <a:gd name="connsiteY34" fmla="*/ 285911 h 399245"/>
              <a:gd name="connsiteX35" fmla="*/ 236971 w 3041989"/>
              <a:gd name="connsiteY35" fmla="*/ 301366 h 399245"/>
              <a:gd name="connsiteX36" fmla="*/ 309092 w 3041989"/>
              <a:gd name="connsiteY36" fmla="*/ 309093 h 399245"/>
              <a:gd name="connsiteX37" fmla="*/ 443033 w 3041989"/>
              <a:gd name="connsiteY37" fmla="*/ 314245 h 399245"/>
              <a:gd name="connsiteX38" fmla="*/ 708338 w 3041989"/>
              <a:gd name="connsiteY38" fmla="*/ 324548 h 399245"/>
              <a:gd name="connsiteX39" fmla="*/ 1092128 w 3041989"/>
              <a:gd name="connsiteY39" fmla="*/ 337427 h 399245"/>
              <a:gd name="connsiteX40" fmla="*/ 1560919 w 3041989"/>
              <a:gd name="connsiteY40" fmla="*/ 355457 h 39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41989" h="399245">
                <a:moveTo>
                  <a:pt x="1560919" y="355457"/>
                </a:moveTo>
                <a:lnTo>
                  <a:pt x="1998801" y="370912"/>
                </a:lnTo>
                <a:lnTo>
                  <a:pt x="2446985" y="386366"/>
                </a:lnTo>
                <a:lnTo>
                  <a:pt x="2835927" y="399245"/>
                </a:lnTo>
                <a:lnTo>
                  <a:pt x="2853958" y="399245"/>
                </a:lnTo>
                <a:lnTo>
                  <a:pt x="2877140" y="388942"/>
                </a:lnTo>
                <a:lnTo>
                  <a:pt x="2913201" y="360609"/>
                </a:lnTo>
                <a:lnTo>
                  <a:pt x="2956989" y="319396"/>
                </a:lnTo>
                <a:lnTo>
                  <a:pt x="3041989" y="216365"/>
                </a:lnTo>
                <a:lnTo>
                  <a:pt x="2820473" y="69546"/>
                </a:lnTo>
                <a:lnTo>
                  <a:pt x="2743200" y="128789"/>
                </a:lnTo>
                <a:lnTo>
                  <a:pt x="2696836" y="167425"/>
                </a:lnTo>
                <a:lnTo>
                  <a:pt x="2678805" y="177729"/>
                </a:lnTo>
                <a:lnTo>
                  <a:pt x="2537138" y="177729"/>
                </a:lnTo>
                <a:lnTo>
                  <a:pt x="2081225" y="175153"/>
                </a:lnTo>
                <a:lnTo>
                  <a:pt x="1867436" y="177729"/>
                </a:lnTo>
                <a:lnTo>
                  <a:pt x="1694859" y="164850"/>
                </a:lnTo>
                <a:lnTo>
                  <a:pt x="1424403" y="141668"/>
                </a:lnTo>
                <a:lnTo>
                  <a:pt x="994249" y="108183"/>
                </a:lnTo>
                <a:lnTo>
                  <a:pt x="723792" y="85001"/>
                </a:lnTo>
                <a:lnTo>
                  <a:pt x="672277" y="69546"/>
                </a:lnTo>
                <a:lnTo>
                  <a:pt x="517730" y="18030"/>
                </a:lnTo>
                <a:lnTo>
                  <a:pt x="461063" y="0"/>
                </a:lnTo>
                <a:lnTo>
                  <a:pt x="394093" y="7727"/>
                </a:lnTo>
                <a:lnTo>
                  <a:pt x="244698" y="38637"/>
                </a:lnTo>
                <a:lnTo>
                  <a:pt x="113334" y="82425"/>
                </a:lnTo>
                <a:lnTo>
                  <a:pt x="51515" y="108183"/>
                </a:lnTo>
                <a:lnTo>
                  <a:pt x="36060" y="121061"/>
                </a:lnTo>
                <a:lnTo>
                  <a:pt x="12878" y="151971"/>
                </a:lnTo>
                <a:lnTo>
                  <a:pt x="0" y="180304"/>
                </a:lnTo>
                <a:lnTo>
                  <a:pt x="2575" y="193183"/>
                </a:lnTo>
                <a:lnTo>
                  <a:pt x="10303" y="208638"/>
                </a:lnTo>
                <a:lnTo>
                  <a:pt x="41212" y="226668"/>
                </a:lnTo>
                <a:lnTo>
                  <a:pt x="115909" y="260153"/>
                </a:lnTo>
                <a:lnTo>
                  <a:pt x="182880" y="285911"/>
                </a:lnTo>
                <a:lnTo>
                  <a:pt x="236971" y="301366"/>
                </a:lnTo>
                <a:lnTo>
                  <a:pt x="309092" y="309093"/>
                </a:lnTo>
                <a:lnTo>
                  <a:pt x="443033" y="314245"/>
                </a:lnTo>
                <a:lnTo>
                  <a:pt x="708338" y="324548"/>
                </a:lnTo>
                <a:lnTo>
                  <a:pt x="1092128" y="337427"/>
                </a:lnTo>
                <a:lnTo>
                  <a:pt x="1560919" y="3554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1266E99B-D468-46F3-B96F-28DD88E60041}"/>
              </a:ext>
            </a:extLst>
          </p:cNvPr>
          <p:cNvSpPr/>
          <p:nvPr/>
        </p:nvSpPr>
        <p:spPr>
          <a:xfrm>
            <a:off x="4983163" y="1763713"/>
            <a:ext cx="474662" cy="542925"/>
          </a:xfrm>
          <a:custGeom>
            <a:avLst/>
            <a:gdLst>
              <a:gd name="connsiteX0" fmla="*/ 128588 w 473869"/>
              <a:gd name="connsiteY0" fmla="*/ 300038 h 542925"/>
              <a:gd name="connsiteX1" fmla="*/ 183357 w 473869"/>
              <a:gd name="connsiteY1" fmla="*/ 200025 h 542925"/>
              <a:gd name="connsiteX2" fmla="*/ 192882 w 473869"/>
              <a:gd name="connsiteY2" fmla="*/ 171450 h 542925"/>
              <a:gd name="connsiteX3" fmla="*/ 190500 w 473869"/>
              <a:gd name="connsiteY3" fmla="*/ 152400 h 542925"/>
              <a:gd name="connsiteX4" fmla="*/ 185738 w 473869"/>
              <a:gd name="connsiteY4" fmla="*/ 133350 h 542925"/>
              <a:gd name="connsiteX5" fmla="*/ 173832 w 473869"/>
              <a:gd name="connsiteY5" fmla="*/ 116682 h 542925"/>
              <a:gd name="connsiteX6" fmla="*/ 107157 w 473869"/>
              <a:gd name="connsiteY6" fmla="*/ 61913 h 542925"/>
              <a:gd name="connsiteX7" fmla="*/ 440532 w 473869"/>
              <a:gd name="connsiteY7" fmla="*/ 0 h 542925"/>
              <a:gd name="connsiteX8" fmla="*/ 473869 w 473869"/>
              <a:gd name="connsiteY8" fmla="*/ 135732 h 542925"/>
              <a:gd name="connsiteX9" fmla="*/ 473869 w 473869"/>
              <a:gd name="connsiteY9" fmla="*/ 142875 h 542925"/>
              <a:gd name="connsiteX10" fmla="*/ 457200 w 473869"/>
              <a:gd name="connsiteY10" fmla="*/ 164307 h 542925"/>
              <a:gd name="connsiteX11" fmla="*/ 311944 w 473869"/>
              <a:gd name="connsiteY11" fmla="*/ 311944 h 542925"/>
              <a:gd name="connsiteX12" fmla="*/ 95250 w 473869"/>
              <a:gd name="connsiteY12" fmla="*/ 528638 h 542925"/>
              <a:gd name="connsiteX13" fmla="*/ 0 w 473869"/>
              <a:gd name="connsiteY13" fmla="*/ 542925 h 542925"/>
              <a:gd name="connsiteX14" fmla="*/ 50007 w 473869"/>
              <a:gd name="connsiteY14" fmla="*/ 442913 h 542925"/>
              <a:gd name="connsiteX15" fmla="*/ 128588 w 473869"/>
              <a:gd name="connsiteY15" fmla="*/ 300038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3869" h="542925">
                <a:moveTo>
                  <a:pt x="128588" y="300038"/>
                </a:moveTo>
                <a:lnTo>
                  <a:pt x="183357" y="200025"/>
                </a:lnTo>
                <a:lnTo>
                  <a:pt x="192882" y="171450"/>
                </a:lnTo>
                <a:lnTo>
                  <a:pt x="190500" y="152400"/>
                </a:lnTo>
                <a:lnTo>
                  <a:pt x="185738" y="133350"/>
                </a:lnTo>
                <a:lnTo>
                  <a:pt x="173832" y="116682"/>
                </a:lnTo>
                <a:lnTo>
                  <a:pt x="107157" y="61913"/>
                </a:lnTo>
                <a:lnTo>
                  <a:pt x="440532" y="0"/>
                </a:lnTo>
                <a:lnTo>
                  <a:pt x="473869" y="135732"/>
                </a:lnTo>
                <a:lnTo>
                  <a:pt x="473869" y="142875"/>
                </a:lnTo>
                <a:lnTo>
                  <a:pt x="457200" y="164307"/>
                </a:lnTo>
                <a:lnTo>
                  <a:pt x="311944" y="311944"/>
                </a:lnTo>
                <a:lnTo>
                  <a:pt x="95250" y="528638"/>
                </a:lnTo>
                <a:lnTo>
                  <a:pt x="0" y="542925"/>
                </a:lnTo>
                <a:lnTo>
                  <a:pt x="50007" y="442913"/>
                </a:lnTo>
                <a:lnTo>
                  <a:pt x="128588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4AB5FE3C-2527-42DF-96B1-59DD3D609F89}"/>
              </a:ext>
            </a:extLst>
          </p:cNvPr>
          <p:cNvSpPr/>
          <p:nvPr/>
        </p:nvSpPr>
        <p:spPr>
          <a:xfrm>
            <a:off x="4438650" y="2198688"/>
            <a:ext cx="352425" cy="1279525"/>
          </a:xfrm>
          <a:custGeom>
            <a:avLst/>
            <a:gdLst>
              <a:gd name="connsiteX0" fmla="*/ 171450 w 352425"/>
              <a:gd name="connsiteY0" fmla="*/ 750094 h 1281112"/>
              <a:gd name="connsiteX1" fmla="*/ 171450 w 352425"/>
              <a:gd name="connsiteY1" fmla="*/ 514350 h 1281112"/>
              <a:gd name="connsiteX2" fmla="*/ 166688 w 352425"/>
              <a:gd name="connsiteY2" fmla="*/ 433387 h 1281112"/>
              <a:gd name="connsiteX3" fmla="*/ 159544 w 352425"/>
              <a:gd name="connsiteY3" fmla="*/ 371475 h 1281112"/>
              <a:gd name="connsiteX4" fmla="*/ 152400 w 352425"/>
              <a:gd name="connsiteY4" fmla="*/ 326231 h 1281112"/>
              <a:gd name="connsiteX5" fmla="*/ 142875 w 352425"/>
              <a:gd name="connsiteY5" fmla="*/ 288131 h 1281112"/>
              <a:gd name="connsiteX6" fmla="*/ 126206 w 352425"/>
              <a:gd name="connsiteY6" fmla="*/ 230981 h 1281112"/>
              <a:gd name="connsiteX7" fmla="*/ 102394 w 352425"/>
              <a:gd name="connsiteY7" fmla="*/ 183356 h 1281112"/>
              <a:gd name="connsiteX8" fmla="*/ 59531 w 352425"/>
              <a:gd name="connsiteY8" fmla="*/ 116681 h 1281112"/>
              <a:gd name="connsiteX9" fmla="*/ 33338 w 352425"/>
              <a:gd name="connsiteY9" fmla="*/ 76200 h 1281112"/>
              <a:gd name="connsiteX10" fmla="*/ 14288 w 352425"/>
              <a:gd name="connsiteY10" fmla="*/ 47625 h 1281112"/>
              <a:gd name="connsiteX11" fmla="*/ 2381 w 352425"/>
              <a:gd name="connsiteY11" fmla="*/ 26194 h 1281112"/>
              <a:gd name="connsiteX12" fmla="*/ 0 w 352425"/>
              <a:gd name="connsiteY12" fmla="*/ 14287 h 1281112"/>
              <a:gd name="connsiteX13" fmla="*/ 2381 w 352425"/>
              <a:gd name="connsiteY13" fmla="*/ 4762 h 1281112"/>
              <a:gd name="connsiteX14" fmla="*/ 11906 w 352425"/>
              <a:gd name="connsiteY14" fmla="*/ 0 h 1281112"/>
              <a:gd name="connsiteX15" fmla="*/ 30956 w 352425"/>
              <a:gd name="connsiteY15" fmla="*/ 0 h 1281112"/>
              <a:gd name="connsiteX16" fmla="*/ 69056 w 352425"/>
              <a:gd name="connsiteY16" fmla="*/ 7144 h 1281112"/>
              <a:gd name="connsiteX17" fmla="*/ 126206 w 352425"/>
              <a:gd name="connsiteY17" fmla="*/ 26194 h 1281112"/>
              <a:gd name="connsiteX18" fmla="*/ 204788 w 352425"/>
              <a:gd name="connsiteY18" fmla="*/ 57150 h 1281112"/>
              <a:gd name="connsiteX19" fmla="*/ 273844 w 352425"/>
              <a:gd name="connsiteY19" fmla="*/ 88106 h 1281112"/>
              <a:gd name="connsiteX20" fmla="*/ 297656 w 352425"/>
              <a:gd name="connsiteY20" fmla="*/ 102394 h 1281112"/>
              <a:gd name="connsiteX21" fmla="*/ 328613 w 352425"/>
              <a:gd name="connsiteY21" fmla="*/ 178594 h 1281112"/>
              <a:gd name="connsiteX22" fmla="*/ 345281 w 352425"/>
              <a:gd name="connsiteY22" fmla="*/ 350044 h 1281112"/>
              <a:gd name="connsiteX23" fmla="*/ 350044 w 352425"/>
              <a:gd name="connsiteY23" fmla="*/ 457200 h 1281112"/>
              <a:gd name="connsiteX24" fmla="*/ 352425 w 352425"/>
              <a:gd name="connsiteY24" fmla="*/ 666750 h 1281112"/>
              <a:gd name="connsiteX25" fmla="*/ 347663 w 352425"/>
              <a:gd name="connsiteY25" fmla="*/ 850106 h 1281112"/>
              <a:gd name="connsiteX26" fmla="*/ 352425 w 352425"/>
              <a:gd name="connsiteY26" fmla="*/ 988219 h 1281112"/>
              <a:gd name="connsiteX27" fmla="*/ 352425 w 352425"/>
              <a:gd name="connsiteY27" fmla="*/ 1259681 h 1281112"/>
              <a:gd name="connsiteX28" fmla="*/ 169069 w 352425"/>
              <a:gd name="connsiteY28" fmla="*/ 1281112 h 1281112"/>
              <a:gd name="connsiteX29" fmla="*/ 171450 w 352425"/>
              <a:gd name="connsiteY29" fmla="*/ 1150144 h 1281112"/>
              <a:gd name="connsiteX30" fmla="*/ 171450 w 352425"/>
              <a:gd name="connsiteY30" fmla="*/ 750094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52425" h="1281112">
                <a:moveTo>
                  <a:pt x="171450" y="750094"/>
                </a:moveTo>
                <a:lnTo>
                  <a:pt x="171450" y="514350"/>
                </a:lnTo>
                <a:lnTo>
                  <a:pt x="166688" y="433387"/>
                </a:lnTo>
                <a:lnTo>
                  <a:pt x="159544" y="371475"/>
                </a:lnTo>
                <a:lnTo>
                  <a:pt x="152400" y="326231"/>
                </a:lnTo>
                <a:lnTo>
                  <a:pt x="142875" y="288131"/>
                </a:lnTo>
                <a:lnTo>
                  <a:pt x="126206" y="230981"/>
                </a:lnTo>
                <a:lnTo>
                  <a:pt x="102394" y="183356"/>
                </a:lnTo>
                <a:lnTo>
                  <a:pt x="59531" y="116681"/>
                </a:lnTo>
                <a:lnTo>
                  <a:pt x="33338" y="76200"/>
                </a:lnTo>
                <a:lnTo>
                  <a:pt x="14288" y="47625"/>
                </a:lnTo>
                <a:lnTo>
                  <a:pt x="2381" y="26194"/>
                </a:lnTo>
                <a:lnTo>
                  <a:pt x="0" y="14287"/>
                </a:lnTo>
                <a:lnTo>
                  <a:pt x="2381" y="4762"/>
                </a:lnTo>
                <a:lnTo>
                  <a:pt x="11906" y="0"/>
                </a:lnTo>
                <a:lnTo>
                  <a:pt x="30956" y="0"/>
                </a:lnTo>
                <a:lnTo>
                  <a:pt x="69056" y="7144"/>
                </a:lnTo>
                <a:lnTo>
                  <a:pt x="126206" y="26194"/>
                </a:lnTo>
                <a:lnTo>
                  <a:pt x="204788" y="57150"/>
                </a:lnTo>
                <a:lnTo>
                  <a:pt x="273844" y="88106"/>
                </a:lnTo>
                <a:lnTo>
                  <a:pt x="297656" y="102394"/>
                </a:lnTo>
                <a:lnTo>
                  <a:pt x="328613" y="178594"/>
                </a:lnTo>
                <a:lnTo>
                  <a:pt x="345281" y="350044"/>
                </a:lnTo>
                <a:lnTo>
                  <a:pt x="350044" y="457200"/>
                </a:lnTo>
                <a:cubicBezTo>
                  <a:pt x="350838" y="527050"/>
                  <a:pt x="351631" y="596900"/>
                  <a:pt x="352425" y="666750"/>
                </a:cubicBezTo>
                <a:lnTo>
                  <a:pt x="347663" y="850106"/>
                </a:lnTo>
                <a:lnTo>
                  <a:pt x="352425" y="988219"/>
                </a:lnTo>
                <a:lnTo>
                  <a:pt x="352425" y="1259681"/>
                </a:lnTo>
                <a:lnTo>
                  <a:pt x="169069" y="1281112"/>
                </a:lnTo>
                <a:cubicBezTo>
                  <a:pt x="169863" y="1237456"/>
                  <a:pt x="170656" y="1193800"/>
                  <a:pt x="171450" y="1150144"/>
                </a:cubicBezTo>
                <a:cubicBezTo>
                  <a:pt x="170656" y="1023938"/>
                  <a:pt x="169863" y="897731"/>
                  <a:pt x="171450" y="7500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DAA15363-1CB6-4725-A86C-A3AC2258B3ED}"/>
              </a:ext>
            </a:extLst>
          </p:cNvPr>
          <p:cNvSpPr/>
          <p:nvPr/>
        </p:nvSpPr>
        <p:spPr>
          <a:xfrm>
            <a:off x="4668838" y="2038350"/>
            <a:ext cx="1644650" cy="1306513"/>
          </a:xfrm>
          <a:custGeom>
            <a:avLst/>
            <a:gdLst>
              <a:gd name="connsiteX0" fmla="*/ 1150144 w 1643063"/>
              <a:gd name="connsiteY0" fmla="*/ 221456 h 1307306"/>
              <a:gd name="connsiteX1" fmla="*/ 778669 w 1643063"/>
              <a:gd name="connsiteY1" fmla="*/ 264319 h 1307306"/>
              <a:gd name="connsiteX2" fmla="*/ 464344 w 1643063"/>
              <a:gd name="connsiteY2" fmla="*/ 304800 h 1307306"/>
              <a:gd name="connsiteX3" fmla="*/ 195263 w 1643063"/>
              <a:gd name="connsiteY3" fmla="*/ 345281 h 1307306"/>
              <a:gd name="connsiteX4" fmla="*/ 38100 w 1643063"/>
              <a:gd name="connsiteY4" fmla="*/ 373856 h 1307306"/>
              <a:gd name="connsiteX5" fmla="*/ 0 w 1643063"/>
              <a:gd name="connsiteY5" fmla="*/ 261938 h 1307306"/>
              <a:gd name="connsiteX6" fmla="*/ 278607 w 1643063"/>
              <a:gd name="connsiteY6" fmla="*/ 219075 h 1307306"/>
              <a:gd name="connsiteX7" fmla="*/ 376238 w 1643063"/>
              <a:gd name="connsiteY7" fmla="*/ 202406 h 1307306"/>
              <a:gd name="connsiteX8" fmla="*/ 531019 w 1643063"/>
              <a:gd name="connsiteY8" fmla="*/ 176213 h 1307306"/>
              <a:gd name="connsiteX9" fmla="*/ 869157 w 1643063"/>
              <a:gd name="connsiteY9" fmla="*/ 126206 h 1307306"/>
              <a:gd name="connsiteX10" fmla="*/ 1195388 w 1643063"/>
              <a:gd name="connsiteY10" fmla="*/ 76200 h 1307306"/>
              <a:gd name="connsiteX11" fmla="*/ 1221582 w 1643063"/>
              <a:gd name="connsiteY11" fmla="*/ 69056 h 1307306"/>
              <a:gd name="connsiteX12" fmla="*/ 1254919 w 1643063"/>
              <a:gd name="connsiteY12" fmla="*/ 50006 h 1307306"/>
              <a:gd name="connsiteX13" fmla="*/ 1278732 w 1643063"/>
              <a:gd name="connsiteY13" fmla="*/ 30956 h 1307306"/>
              <a:gd name="connsiteX14" fmla="*/ 1304925 w 1643063"/>
              <a:gd name="connsiteY14" fmla="*/ 4763 h 1307306"/>
              <a:gd name="connsiteX15" fmla="*/ 1316832 w 1643063"/>
              <a:gd name="connsiteY15" fmla="*/ 0 h 1307306"/>
              <a:gd name="connsiteX16" fmla="*/ 1345407 w 1643063"/>
              <a:gd name="connsiteY16" fmla="*/ 0 h 1307306"/>
              <a:gd name="connsiteX17" fmla="*/ 1397794 w 1643063"/>
              <a:gd name="connsiteY17" fmla="*/ 21431 h 1307306"/>
              <a:gd name="connsiteX18" fmla="*/ 1521619 w 1643063"/>
              <a:gd name="connsiteY18" fmla="*/ 83344 h 1307306"/>
              <a:gd name="connsiteX19" fmla="*/ 1612107 w 1643063"/>
              <a:gd name="connsiteY19" fmla="*/ 138113 h 1307306"/>
              <a:gd name="connsiteX20" fmla="*/ 1626394 w 1643063"/>
              <a:gd name="connsiteY20" fmla="*/ 145256 h 1307306"/>
              <a:gd name="connsiteX21" fmla="*/ 1638300 w 1643063"/>
              <a:gd name="connsiteY21" fmla="*/ 152400 h 1307306"/>
              <a:gd name="connsiteX22" fmla="*/ 1643063 w 1643063"/>
              <a:gd name="connsiteY22" fmla="*/ 161925 h 1307306"/>
              <a:gd name="connsiteX23" fmla="*/ 1643063 w 1643063"/>
              <a:gd name="connsiteY23" fmla="*/ 180975 h 1307306"/>
              <a:gd name="connsiteX24" fmla="*/ 1633538 w 1643063"/>
              <a:gd name="connsiteY24" fmla="*/ 209550 h 1307306"/>
              <a:gd name="connsiteX25" fmla="*/ 1614488 w 1643063"/>
              <a:gd name="connsiteY25" fmla="*/ 252413 h 1307306"/>
              <a:gd name="connsiteX26" fmla="*/ 1583532 w 1643063"/>
              <a:gd name="connsiteY26" fmla="*/ 304800 h 1307306"/>
              <a:gd name="connsiteX27" fmla="*/ 1569244 w 1643063"/>
              <a:gd name="connsiteY27" fmla="*/ 328613 h 1307306"/>
              <a:gd name="connsiteX28" fmla="*/ 1562100 w 1643063"/>
              <a:gd name="connsiteY28" fmla="*/ 466725 h 1307306"/>
              <a:gd name="connsiteX29" fmla="*/ 1552575 w 1643063"/>
              <a:gd name="connsiteY29" fmla="*/ 673894 h 1307306"/>
              <a:gd name="connsiteX30" fmla="*/ 1538288 w 1643063"/>
              <a:gd name="connsiteY30" fmla="*/ 1026319 h 1307306"/>
              <a:gd name="connsiteX31" fmla="*/ 1524000 w 1643063"/>
              <a:gd name="connsiteY31" fmla="*/ 1297781 h 1307306"/>
              <a:gd name="connsiteX32" fmla="*/ 1323975 w 1643063"/>
              <a:gd name="connsiteY32" fmla="*/ 1307306 h 1307306"/>
              <a:gd name="connsiteX33" fmla="*/ 1326357 w 1643063"/>
              <a:gd name="connsiteY33" fmla="*/ 945356 h 1307306"/>
              <a:gd name="connsiteX34" fmla="*/ 1345407 w 1643063"/>
              <a:gd name="connsiteY34" fmla="*/ 833438 h 1307306"/>
              <a:gd name="connsiteX35" fmla="*/ 1347788 w 1643063"/>
              <a:gd name="connsiteY35" fmla="*/ 564356 h 1307306"/>
              <a:gd name="connsiteX36" fmla="*/ 1347788 w 1643063"/>
              <a:gd name="connsiteY36" fmla="*/ 278606 h 1307306"/>
              <a:gd name="connsiteX37" fmla="*/ 1343025 w 1643063"/>
              <a:gd name="connsiteY37" fmla="*/ 264319 h 1307306"/>
              <a:gd name="connsiteX38" fmla="*/ 1331119 w 1643063"/>
              <a:gd name="connsiteY38" fmla="*/ 250031 h 1307306"/>
              <a:gd name="connsiteX39" fmla="*/ 1314450 w 1643063"/>
              <a:gd name="connsiteY39" fmla="*/ 230981 h 1307306"/>
              <a:gd name="connsiteX40" fmla="*/ 1295400 w 1643063"/>
              <a:gd name="connsiteY40" fmla="*/ 216694 h 1307306"/>
              <a:gd name="connsiteX41" fmla="*/ 1273969 w 1643063"/>
              <a:gd name="connsiteY41" fmla="*/ 211931 h 1307306"/>
              <a:gd name="connsiteX42" fmla="*/ 1223963 w 1643063"/>
              <a:gd name="connsiteY42" fmla="*/ 214313 h 1307306"/>
              <a:gd name="connsiteX43" fmla="*/ 1150144 w 1643063"/>
              <a:gd name="connsiteY43" fmla="*/ 221456 h 130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43063" h="1307306">
                <a:moveTo>
                  <a:pt x="1150144" y="221456"/>
                </a:moveTo>
                <a:lnTo>
                  <a:pt x="778669" y="264319"/>
                </a:lnTo>
                <a:lnTo>
                  <a:pt x="464344" y="304800"/>
                </a:lnTo>
                <a:lnTo>
                  <a:pt x="195263" y="345281"/>
                </a:lnTo>
                <a:lnTo>
                  <a:pt x="38100" y="373856"/>
                </a:lnTo>
                <a:lnTo>
                  <a:pt x="0" y="261938"/>
                </a:lnTo>
                <a:lnTo>
                  <a:pt x="278607" y="219075"/>
                </a:lnTo>
                <a:lnTo>
                  <a:pt x="376238" y="202406"/>
                </a:lnTo>
                <a:lnTo>
                  <a:pt x="531019" y="176213"/>
                </a:lnTo>
                <a:lnTo>
                  <a:pt x="869157" y="126206"/>
                </a:lnTo>
                <a:lnTo>
                  <a:pt x="1195388" y="76200"/>
                </a:lnTo>
                <a:lnTo>
                  <a:pt x="1221582" y="69056"/>
                </a:lnTo>
                <a:lnTo>
                  <a:pt x="1254919" y="50006"/>
                </a:lnTo>
                <a:lnTo>
                  <a:pt x="1278732" y="30956"/>
                </a:lnTo>
                <a:lnTo>
                  <a:pt x="1304925" y="4763"/>
                </a:lnTo>
                <a:lnTo>
                  <a:pt x="1316832" y="0"/>
                </a:lnTo>
                <a:lnTo>
                  <a:pt x="1345407" y="0"/>
                </a:lnTo>
                <a:lnTo>
                  <a:pt x="1397794" y="21431"/>
                </a:lnTo>
                <a:lnTo>
                  <a:pt x="1521619" y="83344"/>
                </a:lnTo>
                <a:lnTo>
                  <a:pt x="1612107" y="138113"/>
                </a:lnTo>
                <a:lnTo>
                  <a:pt x="1626394" y="145256"/>
                </a:lnTo>
                <a:lnTo>
                  <a:pt x="1638300" y="152400"/>
                </a:lnTo>
                <a:lnTo>
                  <a:pt x="1643063" y="161925"/>
                </a:lnTo>
                <a:lnTo>
                  <a:pt x="1643063" y="180975"/>
                </a:lnTo>
                <a:lnTo>
                  <a:pt x="1633538" y="209550"/>
                </a:lnTo>
                <a:lnTo>
                  <a:pt x="1614488" y="252413"/>
                </a:lnTo>
                <a:lnTo>
                  <a:pt x="1583532" y="304800"/>
                </a:lnTo>
                <a:lnTo>
                  <a:pt x="1569244" y="328613"/>
                </a:lnTo>
                <a:lnTo>
                  <a:pt x="1562100" y="466725"/>
                </a:lnTo>
                <a:lnTo>
                  <a:pt x="1552575" y="673894"/>
                </a:lnTo>
                <a:lnTo>
                  <a:pt x="1538288" y="1026319"/>
                </a:lnTo>
                <a:lnTo>
                  <a:pt x="1524000" y="1297781"/>
                </a:lnTo>
                <a:lnTo>
                  <a:pt x="1323975" y="1307306"/>
                </a:lnTo>
                <a:lnTo>
                  <a:pt x="1326357" y="945356"/>
                </a:lnTo>
                <a:lnTo>
                  <a:pt x="1345407" y="833438"/>
                </a:lnTo>
                <a:cubicBezTo>
                  <a:pt x="1346201" y="743744"/>
                  <a:pt x="1346994" y="654050"/>
                  <a:pt x="1347788" y="564356"/>
                </a:cubicBezTo>
                <a:lnTo>
                  <a:pt x="1347788" y="278606"/>
                </a:lnTo>
                <a:lnTo>
                  <a:pt x="1343025" y="264319"/>
                </a:lnTo>
                <a:lnTo>
                  <a:pt x="1331119" y="250031"/>
                </a:lnTo>
                <a:lnTo>
                  <a:pt x="1314450" y="230981"/>
                </a:lnTo>
                <a:lnTo>
                  <a:pt x="1295400" y="216694"/>
                </a:lnTo>
                <a:lnTo>
                  <a:pt x="1273969" y="211931"/>
                </a:lnTo>
                <a:lnTo>
                  <a:pt x="1223963" y="214313"/>
                </a:lnTo>
                <a:lnTo>
                  <a:pt x="1150144" y="221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C1F909D6-EA67-4332-B63C-4F51DEA59F7A}"/>
              </a:ext>
            </a:extLst>
          </p:cNvPr>
          <p:cNvSpPr/>
          <p:nvPr/>
        </p:nvSpPr>
        <p:spPr>
          <a:xfrm>
            <a:off x="4710113" y="2484438"/>
            <a:ext cx="1414462" cy="304800"/>
          </a:xfrm>
          <a:custGeom>
            <a:avLst/>
            <a:gdLst>
              <a:gd name="connsiteX0" fmla="*/ 647700 w 1414462"/>
              <a:gd name="connsiteY0" fmla="*/ 95250 h 304800"/>
              <a:gd name="connsiteX1" fmla="*/ 390525 w 1414462"/>
              <a:gd name="connsiteY1" fmla="*/ 126206 h 304800"/>
              <a:gd name="connsiteX2" fmla="*/ 323850 w 1414462"/>
              <a:gd name="connsiteY2" fmla="*/ 130969 h 304800"/>
              <a:gd name="connsiteX3" fmla="*/ 135731 w 1414462"/>
              <a:gd name="connsiteY3" fmla="*/ 140494 h 304800"/>
              <a:gd name="connsiteX4" fmla="*/ 0 w 1414462"/>
              <a:gd name="connsiteY4" fmla="*/ 140494 h 304800"/>
              <a:gd name="connsiteX5" fmla="*/ 9525 w 1414462"/>
              <a:gd name="connsiteY5" fmla="*/ 304800 h 304800"/>
              <a:gd name="connsiteX6" fmla="*/ 280987 w 1414462"/>
              <a:gd name="connsiteY6" fmla="*/ 273844 h 304800"/>
              <a:gd name="connsiteX7" fmla="*/ 521493 w 1414462"/>
              <a:gd name="connsiteY7" fmla="*/ 240506 h 304800"/>
              <a:gd name="connsiteX8" fmla="*/ 823912 w 1414462"/>
              <a:gd name="connsiteY8" fmla="*/ 202406 h 304800"/>
              <a:gd name="connsiteX9" fmla="*/ 1097756 w 1414462"/>
              <a:gd name="connsiteY9" fmla="*/ 169069 h 304800"/>
              <a:gd name="connsiteX10" fmla="*/ 1414462 w 1414462"/>
              <a:gd name="connsiteY10" fmla="*/ 126206 h 304800"/>
              <a:gd name="connsiteX11" fmla="*/ 1402556 w 1414462"/>
              <a:gd name="connsiteY11" fmla="*/ 0 h 304800"/>
              <a:gd name="connsiteX12" fmla="*/ 1185862 w 1414462"/>
              <a:gd name="connsiteY12" fmla="*/ 23812 h 304800"/>
              <a:gd name="connsiteX13" fmla="*/ 864393 w 1414462"/>
              <a:gd name="connsiteY13" fmla="*/ 66675 h 304800"/>
              <a:gd name="connsiteX14" fmla="*/ 647700 w 1414462"/>
              <a:gd name="connsiteY14" fmla="*/ 9525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14462" h="304800">
                <a:moveTo>
                  <a:pt x="647700" y="95250"/>
                </a:moveTo>
                <a:lnTo>
                  <a:pt x="390525" y="126206"/>
                </a:lnTo>
                <a:lnTo>
                  <a:pt x="323850" y="130969"/>
                </a:lnTo>
                <a:lnTo>
                  <a:pt x="135731" y="140494"/>
                </a:lnTo>
                <a:lnTo>
                  <a:pt x="0" y="140494"/>
                </a:lnTo>
                <a:lnTo>
                  <a:pt x="9525" y="304800"/>
                </a:lnTo>
                <a:lnTo>
                  <a:pt x="280987" y="273844"/>
                </a:lnTo>
                <a:lnTo>
                  <a:pt x="521493" y="240506"/>
                </a:lnTo>
                <a:lnTo>
                  <a:pt x="823912" y="202406"/>
                </a:lnTo>
                <a:lnTo>
                  <a:pt x="1097756" y="169069"/>
                </a:lnTo>
                <a:lnTo>
                  <a:pt x="1414462" y="126206"/>
                </a:lnTo>
                <a:lnTo>
                  <a:pt x="1402556" y="0"/>
                </a:lnTo>
                <a:lnTo>
                  <a:pt x="1185862" y="23812"/>
                </a:lnTo>
                <a:lnTo>
                  <a:pt x="864393" y="66675"/>
                </a:lnTo>
                <a:lnTo>
                  <a:pt x="647700" y="95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89E3D726-13E8-4315-8368-E33381C9E789}"/>
              </a:ext>
            </a:extLst>
          </p:cNvPr>
          <p:cNvSpPr/>
          <p:nvPr/>
        </p:nvSpPr>
        <p:spPr>
          <a:xfrm>
            <a:off x="4713288" y="2840038"/>
            <a:ext cx="1363662" cy="311150"/>
          </a:xfrm>
          <a:custGeom>
            <a:avLst/>
            <a:gdLst>
              <a:gd name="connsiteX0" fmla="*/ 721519 w 1364456"/>
              <a:gd name="connsiteY0" fmla="*/ 214313 h 309563"/>
              <a:gd name="connsiteX1" fmla="*/ 252412 w 1364456"/>
              <a:gd name="connsiteY1" fmla="*/ 276225 h 309563"/>
              <a:gd name="connsiteX2" fmla="*/ 0 w 1364456"/>
              <a:gd name="connsiteY2" fmla="*/ 309563 h 309563"/>
              <a:gd name="connsiteX3" fmla="*/ 0 w 1364456"/>
              <a:gd name="connsiteY3" fmla="*/ 169069 h 309563"/>
              <a:gd name="connsiteX4" fmla="*/ 235744 w 1364456"/>
              <a:gd name="connsiteY4" fmla="*/ 142875 h 309563"/>
              <a:gd name="connsiteX5" fmla="*/ 595312 w 1364456"/>
              <a:gd name="connsiteY5" fmla="*/ 97632 h 309563"/>
              <a:gd name="connsiteX6" fmla="*/ 912019 w 1364456"/>
              <a:gd name="connsiteY6" fmla="*/ 57150 h 309563"/>
              <a:gd name="connsiteX7" fmla="*/ 1364456 w 1364456"/>
              <a:gd name="connsiteY7" fmla="*/ 0 h 309563"/>
              <a:gd name="connsiteX8" fmla="*/ 1354931 w 1364456"/>
              <a:gd name="connsiteY8" fmla="*/ 166688 h 309563"/>
              <a:gd name="connsiteX9" fmla="*/ 1147762 w 1364456"/>
              <a:gd name="connsiteY9" fmla="*/ 164307 h 309563"/>
              <a:gd name="connsiteX10" fmla="*/ 1076325 w 1364456"/>
              <a:gd name="connsiteY10" fmla="*/ 164307 h 309563"/>
              <a:gd name="connsiteX11" fmla="*/ 940594 w 1364456"/>
              <a:gd name="connsiteY11" fmla="*/ 183357 h 309563"/>
              <a:gd name="connsiteX12" fmla="*/ 721519 w 1364456"/>
              <a:gd name="connsiteY12" fmla="*/ 214313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64456" h="309563">
                <a:moveTo>
                  <a:pt x="721519" y="214313"/>
                </a:moveTo>
                <a:lnTo>
                  <a:pt x="252412" y="276225"/>
                </a:lnTo>
                <a:lnTo>
                  <a:pt x="0" y="309563"/>
                </a:lnTo>
                <a:lnTo>
                  <a:pt x="0" y="169069"/>
                </a:lnTo>
                <a:lnTo>
                  <a:pt x="235744" y="142875"/>
                </a:lnTo>
                <a:lnTo>
                  <a:pt x="595312" y="97632"/>
                </a:lnTo>
                <a:lnTo>
                  <a:pt x="912019" y="57150"/>
                </a:lnTo>
                <a:lnTo>
                  <a:pt x="1364456" y="0"/>
                </a:lnTo>
                <a:lnTo>
                  <a:pt x="1354931" y="166688"/>
                </a:lnTo>
                <a:lnTo>
                  <a:pt x="1147762" y="164307"/>
                </a:lnTo>
                <a:lnTo>
                  <a:pt x="1076325" y="164307"/>
                </a:lnTo>
                <a:lnTo>
                  <a:pt x="940594" y="183357"/>
                </a:lnTo>
                <a:lnTo>
                  <a:pt x="721519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480F5D18-F5F8-4BAA-BA40-3680A3DDC71F}"/>
              </a:ext>
            </a:extLst>
          </p:cNvPr>
          <p:cNvSpPr/>
          <p:nvPr/>
        </p:nvSpPr>
        <p:spPr>
          <a:xfrm>
            <a:off x="3738563" y="3294063"/>
            <a:ext cx="336550" cy="968375"/>
          </a:xfrm>
          <a:custGeom>
            <a:avLst/>
            <a:gdLst>
              <a:gd name="connsiteX0" fmla="*/ 333375 w 335756"/>
              <a:gd name="connsiteY0" fmla="*/ 383381 h 969169"/>
              <a:gd name="connsiteX1" fmla="*/ 328612 w 335756"/>
              <a:gd name="connsiteY1" fmla="*/ 445294 h 969169"/>
              <a:gd name="connsiteX2" fmla="*/ 319087 w 335756"/>
              <a:gd name="connsiteY2" fmla="*/ 519112 h 969169"/>
              <a:gd name="connsiteX3" fmla="*/ 297656 w 335756"/>
              <a:gd name="connsiteY3" fmla="*/ 614362 h 969169"/>
              <a:gd name="connsiteX4" fmla="*/ 273843 w 335756"/>
              <a:gd name="connsiteY4" fmla="*/ 685800 h 969169"/>
              <a:gd name="connsiteX5" fmla="*/ 242887 w 335756"/>
              <a:gd name="connsiteY5" fmla="*/ 752475 h 969169"/>
              <a:gd name="connsiteX6" fmla="*/ 200025 w 335756"/>
              <a:gd name="connsiteY6" fmla="*/ 840581 h 969169"/>
              <a:gd name="connsiteX7" fmla="*/ 152400 w 335756"/>
              <a:gd name="connsiteY7" fmla="*/ 916781 h 969169"/>
              <a:gd name="connsiteX8" fmla="*/ 121443 w 335756"/>
              <a:gd name="connsiteY8" fmla="*/ 950119 h 969169"/>
              <a:gd name="connsiteX9" fmla="*/ 90487 w 335756"/>
              <a:gd name="connsiteY9" fmla="*/ 969169 h 969169"/>
              <a:gd name="connsiteX10" fmla="*/ 64293 w 335756"/>
              <a:gd name="connsiteY10" fmla="*/ 966787 h 969169"/>
              <a:gd name="connsiteX11" fmla="*/ 45243 w 335756"/>
              <a:gd name="connsiteY11" fmla="*/ 954881 h 969169"/>
              <a:gd name="connsiteX12" fmla="*/ 28575 w 335756"/>
              <a:gd name="connsiteY12" fmla="*/ 931069 h 969169"/>
              <a:gd name="connsiteX13" fmla="*/ 9525 w 335756"/>
              <a:gd name="connsiteY13" fmla="*/ 876300 h 969169"/>
              <a:gd name="connsiteX14" fmla="*/ 2381 w 335756"/>
              <a:gd name="connsiteY14" fmla="*/ 814387 h 969169"/>
              <a:gd name="connsiteX15" fmla="*/ 0 w 335756"/>
              <a:gd name="connsiteY15" fmla="*/ 733425 h 969169"/>
              <a:gd name="connsiteX16" fmla="*/ 9525 w 335756"/>
              <a:gd name="connsiteY16" fmla="*/ 688181 h 969169"/>
              <a:gd name="connsiteX17" fmla="*/ 30956 w 335756"/>
              <a:gd name="connsiteY17" fmla="*/ 645319 h 969169"/>
              <a:gd name="connsiteX18" fmla="*/ 59531 w 335756"/>
              <a:gd name="connsiteY18" fmla="*/ 600075 h 969169"/>
              <a:gd name="connsiteX19" fmla="*/ 102393 w 335756"/>
              <a:gd name="connsiteY19" fmla="*/ 547687 h 969169"/>
              <a:gd name="connsiteX20" fmla="*/ 150018 w 335756"/>
              <a:gd name="connsiteY20" fmla="*/ 476250 h 969169"/>
              <a:gd name="connsiteX21" fmla="*/ 173831 w 335756"/>
              <a:gd name="connsiteY21" fmla="*/ 419100 h 969169"/>
              <a:gd name="connsiteX22" fmla="*/ 190500 w 335756"/>
              <a:gd name="connsiteY22" fmla="*/ 354806 h 969169"/>
              <a:gd name="connsiteX23" fmla="*/ 197643 w 335756"/>
              <a:gd name="connsiteY23" fmla="*/ 311944 h 969169"/>
              <a:gd name="connsiteX24" fmla="*/ 202406 w 335756"/>
              <a:gd name="connsiteY24" fmla="*/ 238125 h 969169"/>
              <a:gd name="connsiteX25" fmla="*/ 197643 w 335756"/>
              <a:gd name="connsiteY25" fmla="*/ 157162 h 969169"/>
              <a:gd name="connsiteX26" fmla="*/ 190500 w 335756"/>
              <a:gd name="connsiteY26" fmla="*/ 76200 h 969169"/>
              <a:gd name="connsiteX27" fmla="*/ 180975 w 335756"/>
              <a:gd name="connsiteY27" fmla="*/ 28575 h 969169"/>
              <a:gd name="connsiteX28" fmla="*/ 183356 w 335756"/>
              <a:gd name="connsiteY28" fmla="*/ 9525 h 969169"/>
              <a:gd name="connsiteX29" fmla="*/ 195262 w 335756"/>
              <a:gd name="connsiteY29" fmla="*/ 0 h 969169"/>
              <a:gd name="connsiteX30" fmla="*/ 204787 w 335756"/>
              <a:gd name="connsiteY30" fmla="*/ 2381 h 969169"/>
              <a:gd name="connsiteX31" fmla="*/ 219075 w 335756"/>
              <a:gd name="connsiteY31" fmla="*/ 11906 h 969169"/>
              <a:gd name="connsiteX32" fmla="*/ 250031 w 335756"/>
              <a:gd name="connsiteY32" fmla="*/ 57150 h 969169"/>
              <a:gd name="connsiteX33" fmla="*/ 292893 w 335756"/>
              <a:gd name="connsiteY33" fmla="*/ 135731 h 969169"/>
              <a:gd name="connsiteX34" fmla="*/ 323850 w 335756"/>
              <a:gd name="connsiteY34" fmla="*/ 200025 h 969169"/>
              <a:gd name="connsiteX35" fmla="*/ 335756 w 335756"/>
              <a:gd name="connsiteY35" fmla="*/ 276225 h 969169"/>
              <a:gd name="connsiteX36" fmla="*/ 333375 w 335756"/>
              <a:gd name="connsiteY36" fmla="*/ 383381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35756" h="969169">
                <a:moveTo>
                  <a:pt x="333375" y="383381"/>
                </a:moveTo>
                <a:lnTo>
                  <a:pt x="328612" y="445294"/>
                </a:lnTo>
                <a:lnTo>
                  <a:pt x="319087" y="519112"/>
                </a:lnTo>
                <a:lnTo>
                  <a:pt x="297656" y="614362"/>
                </a:lnTo>
                <a:lnTo>
                  <a:pt x="273843" y="685800"/>
                </a:lnTo>
                <a:lnTo>
                  <a:pt x="242887" y="752475"/>
                </a:lnTo>
                <a:lnTo>
                  <a:pt x="200025" y="840581"/>
                </a:lnTo>
                <a:lnTo>
                  <a:pt x="152400" y="916781"/>
                </a:lnTo>
                <a:lnTo>
                  <a:pt x="121443" y="950119"/>
                </a:lnTo>
                <a:lnTo>
                  <a:pt x="90487" y="969169"/>
                </a:lnTo>
                <a:lnTo>
                  <a:pt x="64293" y="966787"/>
                </a:lnTo>
                <a:lnTo>
                  <a:pt x="45243" y="954881"/>
                </a:lnTo>
                <a:lnTo>
                  <a:pt x="28575" y="931069"/>
                </a:lnTo>
                <a:lnTo>
                  <a:pt x="9525" y="876300"/>
                </a:lnTo>
                <a:lnTo>
                  <a:pt x="2381" y="814387"/>
                </a:lnTo>
                <a:cubicBezTo>
                  <a:pt x="1587" y="787400"/>
                  <a:pt x="794" y="760412"/>
                  <a:pt x="0" y="733425"/>
                </a:cubicBezTo>
                <a:lnTo>
                  <a:pt x="9525" y="688181"/>
                </a:lnTo>
                <a:lnTo>
                  <a:pt x="30956" y="645319"/>
                </a:lnTo>
                <a:lnTo>
                  <a:pt x="59531" y="600075"/>
                </a:lnTo>
                <a:lnTo>
                  <a:pt x="102393" y="547687"/>
                </a:lnTo>
                <a:lnTo>
                  <a:pt x="150018" y="476250"/>
                </a:lnTo>
                <a:lnTo>
                  <a:pt x="173831" y="419100"/>
                </a:lnTo>
                <a:lnTo>
                  <a:pt x="190500" y="354806"/>
                </a:lnTo>
                <a:lnTo>
                  <a:pt x="197643" y="311944"/>
                </a:lnTo>
                <a:lnTo>
                  <a:pt x="202406" y="238125"/>
                </a:lnTo>
                <a:lnTo>
                  <a:pt x="197643" y="157162"/>
                </a:lnTo>
                <a:lnTo>
                  <a:pt x="190500" y="76200"/>
                </a:lnTo>
                <a:lnTo>
                  <a:pt x="180975" y="28575"/>
                </a:lnTo>
                <a:lnTo>
                  <a:pt x="183356" y="9525"/>
                </a:lnTo>
                <a:lnTo>
                  <a:pt x="195262" y="0"/>
                </a:lnTo>
                <a:lnTo>
                  <a:pt x="204787" y="2381"/>
                </a:lnTo>
                <a:lnTo>
                  <a:pt x="219075" y="11906"/>
                </a:lnTo>
                <a:lnTo>
                  <a:pt x="250031" y="57150"/>
                </a:lnTo>
                <a:lnTo>
                  <a:pt x="292893" y="135731"/>
                </a:lnTo>
                <a:lnTo>
                  <a:pt x="323850" y="200025"/>
                </a:lnTo>
                <a:lnTo>
                  <a:pt x="335756" y="276225"/>
                </a:lnTo>
                <a:cubicBezTo>
                  <a:pt x="334962" y="311944"/>
                  <a:pt x="334169" y="347662"/>
                  <a:pt x="333375" y="38338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DAF94CAE-4227-4D83-813A-2E16086420CA}"/>
              </a:ext>
            </a:extLst>
          </p:cNvPr>
          <p:cNvSpPr/>
          <p:nvPr/>
        </p:nvSpPr>
        <p:spPr>
          <a:xfrm>
            <a:off x="4003675" y="3208338"/>
            <a:ext cx="3189288" cy="436562"/>
          </a:xfrm>
          <a:custGeom>
            <a:avLst/>
            <a:gdLst>
              <a:gd name="connsiteX0" fmla="*/ 1326673 w 3189829"/>
              <a:gd name="connsiteY0" fmla="*/ 243136 h 436058"/>
              <a:gd name="connsiteX1" fmla="*/ 1065039 w 3189829"/>
              <a:gd name="connsiteY1" fmla="*/ 269563 h 436058"/>
              <a:gd name="connsiteX2" fmla="*/ 745263 w 3189829"/>
              <a:gd name="connsiteY2" fmla="*/ 303919 h 436058"/>
              <a:gd name="connsiteX3" fmla="*/ 428130 w 3189829"/>
              <a:gd name="connsiteY3" fmla="*/ 338275 h 436058"/>
              <a:gd name="connsiteX4" fmla="*/ 10572 w 3189829"/>
              <a:gd name="connsiteY4" fmla="*/ 383203 h 436058"/>
              <a:gd name="connsiteX5" fmla="*/ 0 w 3189829"/>
              <a:gd name="connsiteY5" fmla="*/ 272206 h 436058"/>
              <a:gd name="connsiteX6" fmla="*/ 309205 w 3189829"/>
              <a:gd name="connsiteY6" fmla="*/ 235207 h 436058"/>
              <a:gd name="connsiteX7" fmla="*/ 621052 w 3189829"/>
              <a:gd name="connsiteY7" fmla="*/ 195566 h 436058"/>
              <a:gd name="connsiteX8" fmla="*/ 983113 w 3189829"/>
              <a:gd name="connsiteY8" fmla="*/ 153281 h 436058"/>
              <a:gd name="connsiteX9" fmla="*/ 1342530 w 3189829"/>
              <a:gd name="connsiteY9" fmla="*/ 121568 h 436058"/>
              <a:gd name="connsiteX10" fmla="*/ 1696662 w 3189829"/>
              <a:gd name="connsiteY10" fmla="*/ 97783 h 436058"/>
              <a:gd name="connsiteX11" fmla="*/ 2011152 w 3189829"/>
              <a:gd name="connsiteY11" fmla="*/ 84569 h 436058"/>
              <a:gd name="connsiteX12" fmla="*/ 2175004 w 3189829"/>
              <a:gd name="connsiteY12" fmla="*/ 63427 h 436058"/>
              <a:gd name="connsiteX13" fmla="*/ 2418139 w 3189829"/>
              <a:gd name="connsiteY13" fmla="*/ 52856 h 436058"/>
              <a:gd name="connsiteX14" fmla="*/ 2560849 w 3189829"/>
              <a:gd name="connsiteY14" fmla="*/ 44927 h 436058"/>
              <a:gd name="connsiteX15" fmla="*/ 2621633 w 3189829"/>
              <a:gd name="connsiteY15" fmla="*/ 39642 h 436058"/>
              <a:gd name="connsiteX16" fmla="*/ 2679774 w 3189829"/>
              <a:gd name="connsiteY16" fmla="*/ 18500 h 436058"/>
              <a:gd name="connsiteX17" fmla="*/ 2735272 w 3189829"/>
              <a:gd name="connsiteY17" fmla="*/ 0 h 436058"/>
              <a:gd name="connsiteX18" fmla="*/ 2774914 w 3189829"/>
              <a:gd name="connsiteY18" fmla="*/ 0 h 436058"/>
              <a:gd name="connsiteX19" fmla="*/ 2822484 w 3189829"/>
              <a:gd name="connsiteY19" fmla="*/ 10571 h 436058"/>
              <a:gd name="connsiteX20" fmla="*/ 2877982 w 3189829"/>
              <a:gd name="connsiteY20" fmla="*/ 34356 h 436058"/>
              <a:gd name="connsiteX21" fmla="*/ 2928195 w 3189829"/>
              <a:gd name="connsiteY21" fmla="*/ 60784 h 436058"/>
              <a:gd name="connsiteX22" fmla="*/ 2970479 w 3189829"/>
              <a:gd name="connsiteY22" fmla="*/ 89855 h 436058"/>
              <a:gd name="connsiteX23" fmla="*/ 3020692 w 3189829"/>
              <a:gd name="connsiteY23" fmla="*/ 121568 h 436058"/>
              <a:gd name="connsiteX24" fmla="*/ 3057691 w 3189829"/>
              <a:gd name="connsiteY24" fmla="*/ 155924 h 436058"/>
              <a:gd name="connsiteX25" fmla="*/ 3089404 w 3189829"/>
              <a:gd name="connsiteY25" fmla="*/ 190280 h 436058"/>
              <a:gd name="connsiteX26" fmla="*/ 3139617 w 3189829"/>
              <a:gd name="connsiteY26" fmla="*/ 243136 h 436058"/>
              <a:gd name="connsiteX27" fmla="*/ 3166044 w 3189829"/>
              <a:gd name="connsiteY27" fmla="*/ 272206 h 436058"/>
              <a:gd name="connsiteX28" fmla="*/ 3176615 w 3189829"/>
              <a:gd name="connsiteY28" fmla="*/ 293348 h 436058"/>
              <a:gd name="connsiteX29" fmla="*/ 3184544 w 3189829"/>
              <a:gd name="connsiteY29" fmla="*/ 317133 h 436058"/>
              <a:gd name="connsiteX30" fmla="*/ 3189829 w 3189829"/>
              <a:gd name="connsiteY30" fmla="*/ 343561 h 436058"/>
              <a:gd name="connsiteX31" fmla="*/ 3187187 w 3189829"/>
              <a:gd name="connsiteY31" fmla="*/ 380560 h 436058"/>
              <a:gd name="connsiteX32" fmla="*/ 3171330 w 3189829"/>
              <a:gd name="connsiteY32" fmla="*/ 409630 h 436058"/>
              <a:gd name="connsiteX33" fmla="*/ 3142259 w 3189829"/>
              <a:gd name="connsiteY33" fmla="*/ 436058 h 436058"/>
              <a:gd name="connsiteX34" fmla="*/ 2759057 w 3189829"/>
              <a:gd name="connsiteY34" fmla="*/ 206137 h 436058"/>
              <a:gd name="connsiteX35" fmla="*/ 2714130 w 3189829"/>
              <a:gd name="connsiteY35" fmla="*/ 182352 h 436058"/>
              <a:gd name="connsiteX36" fmla="*/ 2679774 w 3189829"/>
              <a:gd name="connsiteY36" fmla="*/ 177066 h 436058"/>
              <a:gd name="connsiteX37" fmla="*/ 2529136 w 3189829"/>
              <a:gd name="connsiteY37" fmla="*/ 179709 h 436058"/>
              <a:gd name="connsiteX38" fmla="*/ 2180289 w 3189829"/>
              <a:gd name="connsiteY38" fmla="*/ 190280 h 436058"/>
              <a:gd name="connsiteX39" fmla="*/ 1815587 w 3189829"/>
              <a:gd name="connsiteY39" fmla="*/ 206137 h 436058"/>
              <a:gd name="connsiteX40" fmla="*/ 1424456 w 3189829"/>
              <a:gd name="connsiteY40" fmla="*/ 232564 h 436058"/>
              <a:gd name="connsiteX41" fmla="*/ 1326673 w 3189829"/>
              <a:gd name="connsiteY41" fmla="*/ 243136 h 43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89829" h="436058">
                <a:moveTo>
                  <a:pt x="1326673" y="243136"/>
                </a:moveTo>
                <a:lnTo>
                  <a:pt x="1065039" y="269563"/>
                </a:lnTo>
                <a:lnTo>
                  <a:pt x="745263" y="303919"/>
                </a:lnTo>
                <a:lnTo>
                  <a:pt x="428130" y="338275"/>
                </a:lnTo>
                <a:lnTo>
                  <a:pt x="10572" y="383203"/>
                </a:lnTo>
                <a:lnTo>
                  <a:pt x="0" y="272206"/>
                </a:lnTo>
                <a:lnTo>
                  <a:pt x="309205" y="235207"/>
                </a:lnTo>
                <a:lnTo>
                  <a:pt x="621052" y="195566"/>
                </a:lnTo>
                <a:lnTo>
                  <a:pt x="983113" y="153281"/>
                </a:lnTo>
                <a:lnTo>
                  <a:pt x="1342530" y="121568"/>
                </a:lnTo>
                <a:lnTo>
                  <a:pt x="1696662" y="97783"/>
                </a:lnTo>
                <a:lnTo>
                  <a:pt x="2011152" y="84569"/>
                </a:lnTo>
                <a:lnTo>
                  <a:pt x="2175004" y="63427"/>
                </a:lnTo>
                <a:lnTo>
                  <a:pt x="2418139" y="52856"/>
                </a:lnTo>
                <a:lnTo>
                  <a:pt x="2560849" y="44927"/>
                </a:lnTo>
                <a:lnTo>
                  <a:pt x="2621633" y="39642"/>
                </a:lnTo>
                <a:lnTo>
                  <a:pt x="2679774" y="18500"/>
                </a:lnTo>
                <a:lnTo>
                  <a:pt x="2735272" y="0"/>
                </a:lnTo>
                <a:lnTo>
                  <a:pt x="2774914" y="0"/>
                </a:lnTo>
                <a:lnTo>
                  <a:pt x="2822484" y="10571"/>
                </a:lnTo>
                <a:lnTo>
                  <a:pt x="2877982" y="34356"/>
                </a:lnTo>
                <a:lnTo>
                  <a:pt x="2928195" y="60784"/>
                </a:lnTo>
                <a:lnTo>
                  <a:pt x="2970479" y="89855"/>
                </a:lnTo>
                <a:lnTo>
                  <a:pt x="3020692" y="121568"/>
                </a:lnTo>
                <a:lnTo>
                  <a:pt x="3057691" y="155924"/>
                </a:lnTo>
                <a:lnTo>
                  <a:pt x="3089404" y="190280"/>
                </a:lnTo>
                <a:lnTo>
                  <a:pt x="3139617" y="243136"/>
                </a:lnTo>
                <a:lnTo>
                  <a:pt x="3166044" y="272206"/>
                </a:lnTo>
                <a:lnTo>
                  <a:pt x="3176615" y="293348"/>
                </a:lnTo>
                <a:lnTo>
                  <a:pt x="3184544" y="317133"/>
                </a:lnTo>
                <a:lnTo>
                  <a:pt x="3189829" y="343561"/>
                </a:lnTo>
                <a:lnTo>
                  <a:pt x="3187187" y="380560"/>
                </a:lnTo>
                <a:lnTo>
                  <a:pt x="3171330" y="409630"/>
                </a:lnTo>
                <a:lnTo>
                  <a:pt x="3142259" y="436058"/>
                </a:lnTo>
                <a:lnTo>
                  <a:pt x="2759057" y="206137"/>
                </a:lnTo>
                <a:lnTo>
                  <a:pt x="2714130" y="182352"/>
                </a:lnTo>
                <a:lnTo>
                  <a:pt x="2679774" y="177066"/>
                </a:lnTo>
                <a:lnTo>
                  <a:pt x="2529136" y="179709"/>
                </a:lnTo>
                <a:lnTo>
                  <a:pt x="2180289" y="190280"/>
                </a:lnTo>
                <a:lnTo>
                  <a:pt x="1815587" y="206137"/>
                </a:lnTo>
                <a:lnTo>
                  <a:pt x="1424456" y="232564"/>
                </a:lnTo>
                <a:lnTo>
                  <a:pt x="1326673" y="24313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92BEE499-DD10-460F-A9CC-0AC435EC393D}"/>
              </a:ext>
            </a:extLst>
          </p:cNvPr>
          <p:cNvSpPr/>
          <p:nvPr/>
        </p:nvSpPr>
        <p:spPr>
          <a:xfrm>
            <a:off x="6529388" y="3357563"/>
            <a:ext cx="657225" cy="547687"/>
          </a:xfrm>
          <a:custGeom>
            <a:avLst/>
            <a:gdLst>
              <a:gd name="connsiteX0" fmla="*/ 188118 w 657225"/>
              <a:gd name="connsiteY0" fmla="*/ 273843 h 547687"/>
              <a:gd name="connsiteX1" fmla="*/ 223837 w 657225"/>
              <a:gd name="connsiteY1" fmla="*/ 211931 h 547687"/>
              <a:gd name="connsiteX2" fmla="*/ 238125 w 657225"/>
              <a:gd name="connsiteY2" fmla="*/ 183356 h 547687"/>
              <a:gd name="connsiteX3" fmla="*/ 254793 w 657225"/>
              <a:gd name="connsiteY3" fmla="*/ 140493 h 547687"/>
              <a:gd name="connsiteX4" fmla="*/ 259556 w 657225"/>
              <a:gd name="connsiteY4" fmla="*/ 126206 h 547687"/>
              <a:gd name="connsiteX5" fmla="*/ 259556 w 657225"/>
              <a:gd name="connsiteY5" fmla="*/ 111918 h 547687"/>
              <a:gd name="connsiteX6" fmla="*/ 254793 w 657225"/>
              <a:gd name="connsiteY6" fmla="*/ 90487 h 547687"/>
              <a:gd name="connsiteX7" fmla="*/ 247650 w 657225"/>
              <a:gd name="connsiteY7" fmla="*/ 66675 h 547687"/>
              <a:gd name="connsiteX8" fmla="*/ 230981 w 657225"/>
              <a:gd name="connsiteY8" fmla="*/ 47625 h 547687"/>
              <a:gd name="connsiteX9" fmla="*/ 219075 w 657225"/>
              <a:gd name="connsiteY9" fmla="*/ 0 h 547687"/>
              <a:gd name="connsiteX10" fmla="*/ 657225 w 657225"/>
              <a:gd name="connsiteY10" fmla="*/ 230981 h 547687"/>
              <a:gd name="connsiteX11" fmla="*/ 638175 w 657225"/>
              <a:gd name="connsiteY11" fmla="*/ 264318 h 547687"/>
              <a:gd name="connsiteX12" fmla="*/ 614362 w 657225"/>
              <a:gd name="connsiteY12" fmla="*/ 285750 h 547687"/>
              <a:gd name="connsiteX13" fmla="*/ 600075 w 657225"/>
              <a:gd name="connsiteY13" fmla="*/ 295275 h 547687"/>
              <a:gd name="connsiteX14" fmla="*/ 538162 w 657225"/>
              <a:gd name="connsiteY14" fmla="*/ 295275 h 547687"/>
              <a:gd name="connsiteX15" fmla="*/ 445293 w 657225"/>
              <a:gd name="connsiteY15" fmla="*/ 300037 h 547687"/>
              <a:gd name="connsiteX16" fmla="*/ 364331 w 657225"/>
              <a:gd name="connsiteY16" fmla="*/ 316706 h 547687"/>
              <a:gd name="connsiteX17" fmla="*/ 297656 w 657225"/>
              <a:gd name="connsiteY17" fmla="*/ 345281 h 547687"/>
              <a:gd name="connsiteX18" fmla="*/ 259556 w 657225"/>
              <a:gd name="connsiteY18" fmla="*/ 369093 h 547687"/>
              <a:gd name="connsiteX19" fmla="*/ 102393 w 657225"/>
              <a:gd name="connsiteY19" fmla="*/ 490537 h 547687"/>
              <a:gd name="connsiteX20" fmla="*/ 28575 w 657225"/>
              <a:gd name="connsiteY20" fmla="*/ 547687 h 547687"/>
              <a:gd name="connsiteX21" fmla="*/ 0 w 657225"/>
              <a:gd name="connsiteY21" fmla="*/ 516731 h 547687"/>
              <a:gd name="connsiteX22" fmla="*/ 76200 w 657225"/>
              <a:gd name="connsiteY22" fmla="*/ 419100 h 547687"/>
              <a:gd name="connsiteX23" fmla="*/ 130968 w 657225"/>
              <a:gd name="connsiteY23" fmla="*/ 354806 h 547687"/>
              <a:gd name="connsiteX24" fmla="*/ 188118 w 657225"/>
              <a:gd name="connsiteY24" fmla="*/ 273843 h 54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57225" h="547687">
                <a:moveTo>
                  <a:pt x="188118" y="273843"/>
                </a:moveTo>
                <a:lnTo>
                  <a:pt x="223837" y="211931"/>
                </a:lnTo>
                <a:lnTo>
                  <a:pt x="238125" y="183356"/>
                </a:lnTo>
                <a:lnTo>
                  <a:pt x="254793" y="140493"/>
                </a:lnTo>
                <a:lnTo>
                  <a:pt x="259556" y="126206"/>
                </a:lnTo>
                <a:lnTo>
                  <a:pt x="259556" y="111918"/>
                </a:lnTo>
                <a:lnTo>
                  <a:pt x="254793" y="90487"/>
                </a:lnTo>
                <a:lnTo>
                  <a:pt x="247650" y="66675"/>
                </a:lnTo>
                <a:lnTo>
                  <a:pt x="230981" y="47625"/>
                </a:lnTo>
                <a:lnTo>
                  <a:pt x="219075" y="0"/>
                </a:lnTo>
                <a:lnTo>
                  <a:pt x="657225" y="230981"/>
                </a:lnTo>
                <a:lnTo>
                  <a:pt x="638175" y="264318"/>
                </a:lnTo>
                <a:lnTo>
                  <a:pt x="614362" y="285750"/>
                </a:lnTo>
                <a:lnTo>
                  <a:pt x="600075" y="295275"/>
                </a:lnTo>
                <a:lnTo>
                  <a:pt x="538162" y="295275"/>
                </a:lnTo>
                <a:lnTo>
                  <a:pt x="445293" y="300037"/>
                </a:lnTo>
                <a:lnTo>
                  <a:pt x="364331" y="316706"/>
                </a:lnTo>
                <a:lnTo>
                  <a:pt x="297656" y="345281"/>
                </a:lnTo>
                <a:lnTo>
                  <a:pt x="259556" y="369093"/>
                </a:lnTo>
                <a:lnTo>
                  <a:pt x="102393" y="490537"/>
                </a:lnTo>
                <a:lnTo>
                  <a:pt x="28575" y="547687"/>
                </a:lnTo>
                <a:lnTo>
                  <a:pt x="0" y="516731"/>
                </a:lnTo>
                <a:lnTo>
                  <a:pt x="76200" y="419100"/>
                </a:lnTo>
                <a:lnTo>
                  <a:pt x="130968" y="354806"/>
                </a:lnTo>
                <a:lnTo>
                  <a:pt x="188118" y="2738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5A7ACC3D-775B-46DC-A376-57A34080E45E}"/>
              </a:ext>
            </a:extLst>
          </p:cNvPr>
          <p:cNvSpPr/>
          <p:nvPr/>
        </p:nvSpPr>
        <p:spPr>
          <a:xfrm>
            <a:off x="4075113" y="3836988"/>
            <a:ext cx="401637" cy="809625"/>
          </a:xfrm>
          <a:custGeom>
            <a:avLst/>
            <a:gdLst>
              <a:gd name="connsiteX0" fmla="*/ 345281 w 402431"/>
              <a:gd name="connsiteY0" fmla="*/ 330994 h 809625"/>
              <a:gd name="connsiteX1" fmla="*/ 364331 w 402431"/>
              <a:gd name="connsiteY1" fmla="*/ 250031 h 809625"/>
              <a:gd name="connsiteX2" fmla="*/ 388144 w 402431"/>
              <a:gd name="connsiteY2" fmla="*/ 128587 h 809625"/>
              <a:gd name="connsiteX3" fmla="*/ 402431 w 402431"/>
              <a:gd name="connsiteY3" fmla="*/ 50006 h 809625"/>
              <a:gd name="connsiteX4" fmla="*/ 402431 w 402431"/>
              <a:gd name="connsiteY4" fmla="*/ 38100 h 809625"/>
              <a:gd name="connsiteX5" fmla="*/ 400050 w 402431"/>
              <a:gd name="connsiteY5" fmla="*/ 19050 h 809625"/>
              <a:gd name="connsiteX6" fmla="*/ 385762 w 402431"/>
              <a:gd name="connsiteY6" fmla="*/ 0 h 809625"/>
              <a:gd name="connsiteX7" fmla="*/ 371475 w 402431"/>
              <a:gd name="connsiteY7" fmla="*/ 2381 h 809625"/>
              <a:gd name="connsiteX8" fmla="*/ 361950 w 402431"/>
              <a:gd name="connsiteY8" fmla="*/ 11906 h 809625"/>
              <a:gd name="connsiteX9" fmla="*/ 342900 w 402431"/>
              <a:gd name="connsiteY9" fmla="*/ 45244 h 809625"/>
              <a:gd name="connsiteX10" fmla="*/ 288131 w 402431"/>
              <a:gd name="connsiteY10" fmla="*/ 142875 h 809625"/>
              <a:gd name="connsiteX11" fmla="*/ 240506 w 402431"/>
              <a:gd name="connsiteY11" fmla="*/ 211931 h 809625"/>
              <a:gd name="connsiteX12" fmla="*/ 192881 w 402431"/>
              <a:gd name="connsiteY12" fmla="*/ 271462 h 809625"/>
              <a:gd name="connsiteX13" fmla="*/ 135731 w 402431"/>
              <a:gd name="connsiteY13" fmla="*/ 330994 h 809625"/>
              <a:gd name="connsiteX14" fmla="*/ 85725 w 402431"/>
              <a:gd name="connsiteY14" fmla="*/ 369094 h 809625"/>
              <a:gd name="connsiteX15" fmla="*/ 40481 w 402431"/>
              <a:gd name="connsiteY15" fmla="*/ 400050 h 809625"/>
              <a:gd name="connsiteX16" fmla="*/ 28575 w 402431"/>
              <a:gd name="connsiteY16" fmla="*/ 433387 h 809625"/>
              <a:gd name="connsiteX17" fmla="*/ 9525 w 402431"/>
              <a:gd name="connsiteY17" fmla="*/ 523875 h 809625"/>
              <a:gd name="connsiteX18" fmla="*/ 0 w 402431"/>
              <a:gd name="connsiteY18" fmla="*/ 628650 h 809625"/>
              <a:gd name="connsiteX19" fmla="*/ 2381 w 402431"/>
              <a:gd name="connsiteY19" fmla="*/ 666750 h 809625"/>
              <a:gd name="connsiteX20" fmla="*/ 9525 w 402431"/>
              <a:gd name="connsiteY20" fmla="*/ 707231 h 809625"/>
              <a:gd name="connsiteX21" fmla="*/ 23812 w 402431"/>
              <a:gd name="connsiteY21" fmla="*/ 750094 h 809625"/>
              <a:gd name="connsiteX22" fmla="*/ 40481 w 402431"/>
              <a:gd name="connsiteY22" fmla="*/ 788194 h 809625"/>
              <a:gd name="connsiteX23" fmla="*/ 47625 w 402431"/>
              <a:gd name="connsiteY23" fmla="*/ 802481 h 809625"/>
              <a:gd name="connsiteX24" fmla="*/ 61912 w 402431"/>
              <a:gd name="connsiteY24" fmla="*/ 809625 h 809625"/>
              <a:gd name="connsiteX25" fmla="*/ 76200 w 402431"/>
              <a:gd name="connsiteY25" fmla="*/ 809625 h 809625"/>
              <a:gd name="connsiteX26" fmla="*/ 107156 w 402431"/>
              <a:gd name="connsiteY26" fmla="*/ 797719 h 809625"/>
              <a:gd name="connsiteX27" fmla="*/ 142875 w 402431"/>
              <a:gd name="connsiteY27" fmla="*/ 771525 h 809625"/>
              <a:gd name="connsiteX28" fmla="*/ 176212 w 402431"/>
              <a:gd name="connsiteY28" fmla="*/ 740569 h 809625"/>
              <a:gd name="connsiteX29" fmla="*/ 200025 w 402431"/>
              <a:gd name="connsiteY29" fmla="*/ 711994 h 809625"/>
              <a:gd name="connsiteX30" fmla="*/ 223837 w 402431"/>
              <a:gd name="connsiteY30" fmla="*/ 673894 h 809625"/>
              <a:gd name="connsiteX31" fmla="*/ 266700 w 402431"/>
              <a:gd name="connsiteY31" fmla="*/ 583406 h 809625"/>
              <a:gd name="connsiteX32" fmla="*/ 300037 w 402431"/>
              <a:gd name="connsiteY32" fmla="*/ 483394 h 809625"/>
              <a:gd name="connsiteX33" fmla="*/ 345281 w 402431"/>
              <a:gd name="connsiteY33" fmla="*/ 330994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02431" h="809625">
                <a:moveTo>
                  <a:pt x="345281" y="330994"/>
                </a:moveTo>
                <a:lnTo>
                  <a:pt x="364331" y="250031"/>
                </a:lnTo>
                <a:lnTo>
                  <a:pt x="388144" y="128587"/>
                </a:lnTo>
                <a:lnTo>
                  <a:pt x="402431" y="50006"/>
                </a:lnTo>
                <a:lnTo>
                  <a:pt x="402431" y="38100"/>
                </a:lnTo>
                <a:lnTo>
                  <a:pt x="400050" y="19050"/>
                </a:lnTo>
                <a:lnTo>
                  <a:pt x="385762" y="0"/>
                </a:lnTo>
                <a:lnTo>
                  <a:pt x="371475" y="2381"/>
                </a:lnTo>
                <a:lnTo>
                  <a:pt x="361950" y="11906"/>
                </a:lnTo>
                <a:lnTo>
                  <a:pt x="342900" y="45244"/>
                </a:lnTo>
                <a:lnTo>
                  <a:pt x="288131" y="142875"/>
                </a:lnTo>
                <a:lnTo>
                  <a:pt x="240506" y="211931"/>
                </a:lnTo>
                <a:lnTo>
                  <a:pt x="192881" y="271462"/>
                </a:lnTo>
                <a:lnTo>
                  <a:pt x="135731" y="330994"/>
                </a:lnTo>
                <a:lnTo>
                  <a:pt x="85725" y="369094"/>
                </a:lnTo>
                <a:lnTo>
                  <a:pt x="40481" y="400050"/>
                </a:lnTo>
                <a:lnTo>
                  <a:pt x="28575" y="433387"/>
                </a:lnTo>
                <a:lnTo>
                  <a:pt x="9525" y="523875"/>
                </a:lnTo>
                <a:lnTo>
                  <a:pt x="0" y="628650"/>
                </a:lnTo>
                <a:lnTo>
                  <a:pt x="2381" y="666750"/>
                </a:lnTo>
                <a:lnTo>
                  <a:pt x="9525" y="707231"/>
                </a:lnTo>
                <a:lnTo>
                  <a:pt x="23812" y="750094"/>
                </a:lnTo>
                <a:lnTo>
                  <a:pt x="40481" y="788194"/>
                </a:lnTo>
                <a:lnTo>
                  <a:pt x="47625" y="802481"/>
                </a:lnTo>
                <a:lnTo>
                  <a:pt x="61912" y="809625"/>
                </a:lnTo>
                <a:lnTo>
                  <a:pt x="76200" y="809625"/>
                </a:lnTo>
                <a:lnTo>
                  <a:pt x="107156" y="797719"/>
                </a:lnTo>
                <a:lnTo>
                  <a:pt x="142875" y="771525"/>
                </a:lnTo>
                <a:lnTo>
                  <a:pt x="176212" y="740569"/>
                </a:lnTo>
                <a:lnTo>
                  <a:pt x="200025" y="711994"/>
                </a:lnTo>
                <a:lnTo>
                  <a:pt x="223837" y="673894"/>
                </a:lnTo>
                <a:lnTo>
                  <a:pt x="266700" y="583406"/>
                </a:lnTo>
                <a:lnTo>
                  <a:pt x="300037" y="483394"/>
                </a:lnTo>
                <a:lnTo>
                  <a:pt x="345281" y="3309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47EE54D2-325E-452E-AF23-0723C722BD15}"/>
              </a:ext>
            </a:extLst>
          </p:cNvPr>
          <p:cNvSpPr/>
          <p:nvPr/>
        </p:nvSpPr>
        <p:spPr>
          <a:xfrm>
            <a:off x="4811713" y="3725863"/>
            <a:ext cx="1731962" cy="711200"/>
          </a:xfrm>
          <a:custGeom>
            <a:avLst/>
            <a:gdLst>
              <a:gd name="connsiteX0" fmla="*/ 685800 w 1731169"/>
              <a:gd name="connsiteY0" fmla="*/ 447675 h 709613"/>
              <a:gd name="connsiteX1" fmla="*/ 595313 w 1731169"/>
              <a:gd name="connsiteY1" fmla="*/ 414338 h 709613"/>
              <a:gd name="connsiteX2" fmla="*/ 476250 w 1731169"/>
              <a:gd name="connsiteY2" fmla="*/ 364332 h 709613"/>
              <a:gd name="connsiteX3" fmla="*/ 400050 w 1731169"/>
              <a:gd name="connsiteY3" fmla="*/ 326232 h 709613"/>
              <a:gd name="connsiteX4" fmla="*/ 328613 w 1731169"/>
              <a:gd name="connsiteY4" fmla="*/ 283369 h 709613"/>
              <a:gd name="connsiteX5" fmla="*/ 250032 w 1731169"/>
              <a:gd name="connsiteY5" fmla="*/ 228600 h 709613"/>
              <a:gd name="connsiteX6" fmla="*/ 161925 w 1731169"/>
              <a:gd name="connsiteY6" fmla="*/ 150019 h 709613"/>
              <a:gd name="connsiteX7" fmla="*/ 107157 w 1731169"/>
              <a:gd name="connsiteY7" fmla="*/ 92869 h 709613"/>
              <a:gd name="connsiteX8" fmla="*/ 57150 w 1731169"/>
              <a:gd name="connsiteY8" fmla="*/ 26194 h 709613"/>
              <a:gd name="connsiteX9" fmla="*/ 35719 w 1731169"/>
              <a:gd name="connsiteY9" fmla="*/ 7144 h 709613"/>
              <a:gd name="connsiteX10" fmla="*/ 23813 w 1731169"/>
              <a:gd name="connsiteY10" fmla="*/ 0 h 709613"/>
              <a:gd name="connsiteX11" fmla="*/ 11907 w 1731169"/>
              <a:gd name="connsiteY11" fmla="*/ 0 h 709613"/>
              <a:gd name="connsiteX12" fmla="*/ 2382 w 1731169"/>
              <a:gd name="connsiteY12" fmla="*/ 14288 h 709613"/>
              <a:gd name="connsiteX13" fmla="*/ 0 w 1731169"/>
              <a:gd name="connsiteY13" fmla="*/ 38100 h 709613"/>
              <a:gd name="connsiteX14" fmla="*/ 4763 w 1731169"/>
              <a:gd name="connsiteY14" fmla="*/ 69057 h 709613"/>
              <a:gd name="connsiteX15" fmla="*/ 35719 w 1731169"/>
              <a:gd name="connsiteY15" fmla="*/ 126207 h 709613"/>
              <a:gd name="connsiteX16" fmla="*/ 88107 w 1731169"/>
              <a:gd name="connsiteY16" fmla="*/ 204788 h 709613"/>
              <a:gd name="connsiteX17" fmla="*/ 128588 w 1731169"/>
              <a:gd name="connsiteY17" fmla="*/ 261938 h 709613"/>
              <a:gd name="connsiteX18" fmla="*/ 190500 w 1731169"/>
              <a:gd name="connsiteY18" fmla="*/ 328613 h 709613"/>
              <a:gd name="connsiteX19" fmla="*/ 250032 w 1731169"/>
              <a:gd name="connsiteY19" fmla="*/ 385763 h 709613"/>
              <a:gd name="connsiteX20" fmla="*/ 338138 w 1731169"/>
              <a:gd name="connsiteY20" fmla="*/ 457200 h 709613"/>
              <a:gd name="connsiteX21" fmla="*/ 388144 w 1731169"/>
              <a:gd name="connsiteY21" fmla="*/ 490538 h 709613"/>
              <a:gd name="connsiteX22" fmla="*/ 450057 w 1731169"/>
              <a:gd name="connsiteY22" fmla="*/ 533400 h 709613"/>
              <a:gd name="connsiteX23" fmla="*/ 531019 w 1731169"/>
              <a:gd name="connsiteY23" fmla="*/ 569119 h 709613"/>
              <a:gd name="connsiteX24" fmla="*/ 654844 w 1731169"/>
              <a:gd name="connsiteY24" fmla="*/ 619125 h 709613"/>
              <a:gd name="connsiteX25" fmla="*/ 797719 w 1731169"/>
              <a:gd name="connsiteY25" fmla="*/ 661988 h 709613"/>
              <a:gd name="connsiteX26" fmla="*/ 912019 w 1731169"/>
              <a:gd name="connsiteY26" fmla="*/ 688182 h 709613"/>
              <a:gd name="connsiteX27" fmla="*/ 1007269 w 1731169"/>
              <a:gd name="connsiteY27" fmla="*/ 702469 h 709613"/>
              <a:gd name="connsiteX28" fmla="*/ 1112044 w 1731169"/>
              <a:gd name="connsiteY28" fmla="*/ 709613 h 709613"/>
              <a:gd name="connsiteX29" fmla="*/ 1247775 w 1731169"/>
              <a:gd name="connsiteY29" fmla="*/ 707232 h 709613"/>
              <a:gd name="connsiteX30" fmla="*/ 1388269 w 1731169"/>
              <a:gd name="connsiteY30" fmla="*/ 692944 h 709613"/>
              <a:gd name="connsiteX31" fmla="*/ 1509713 w 1731169"/>
              <a:gd name="connsiteY31" fmla="*/ 676275 h 709613"/>
              <a:gd name="connsiteX32" fmla="*/ 1662113 w 1731169"/>
              <a:gd name="connsiteY32" fmla="*/ 645319 h 709613"/>
              <a:gd name="connsiteX33" fmla="*/ 1697832 w 1731169"/>
              <a:gd name="connsiteY33" fmla="*/ 626269 h 709613"/>
              <a:gd name="connsiteX34" fmla="*/ 1721644 w 1731169"/>
              <a:gd name="connsiteY34" fmla="*/ 607219 h 709613"/>
              <a:gd name="connsiteX35" fmla="*/ 1731169 w 1731169"/>
              <a:gd name="connsiteY35" fmla="*/ 585788 h 709613"/>
              <a:gd name="connsiteX36" fmla="*/ 1731169 w 1731169"/>
              <a:gd name="connsiteY36" fmla="*/ 571500 h 709613"/>
              <a:gd name="connsiteX37" fmla="*/ 1721644 w 1731169"/>
              <a:gd name="connsiteY37" fmla="*/ 557213 h 709613"/>
              <a:gd name="connsiteX38" fmla="*/ 1685925 w 1731169"/>
              <a:gd name="connsiteY38" fmla="*/ 535782 h 709613"/>
              <a:gd name="connsiteX39" fmla="*/ 1624013 w 1731169"/>
              <a:gd name="connsiteY39" fmla="*/ 507207 h 709613"/>
              <a:gd name="connsiteX40" fmla="*/ 1157288 w 1731169"/>
              <a:gd name="connsiteY40" fmla="*/ 526257 h 709613"/>
              <a:gd name="connsiteX41" fmla="*/ 1066800 w 1731169"/>
              <a:gd name="connsiteY41" fmla="*/ 531019 h 709613"/>
              <a:gd name="connsiteX42" fmla="*/ 1004888 w 1731169"/>
              <a:gd name="connsiteY42" fmla="*/ 523875 h 709613"/>
              <a:gd name="connsiteX43" fmla="*/ 816769 w 1731169"/>
              <a:gd name="connsiteY43" fmla="*/ 483394 h 709613"/>
              <a:gd name="connsiteX44" fmla="*/ 685800 w 1731169"/>
              <a:gd name="connsiteY44" fmla="*/ 447675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31169" h="709613">
                <a:moveTo>
                  <a:pt x="685800" y="447675"/>
                </a:moveTo>
                <a:lnTo>
                  <a:pt x="595313" y="414338"/>
                </a:lnTo>
                <a:lnTo>
                  <a:pt x="476250" y="364332"/>
                </a:lnTo>
                <a:lnTo>
                  <a:pt x="400050" y="326232"/>
                </a:lnTo>
                <a:lnTo>
                  <a:pt x="328613" y="283369"/>
                </a:lnTo>
                <a:lnTo>
                  <a:pt x="250032" y="228600"/>
                </a:lnTo>
                <a:lnTo>
                  <a:pt x="161925" y="150019"/>
                </a:lnTo>
                <a:lnTo>
                  <a:pt x="107157" y="92869"/>
                </a:lnTo>
                <a:lnTo>
                  <a:pt x="57150" y="26194"/>
                </a:lnTo>
                <a:lnTo>
                  <a:pt x="35719" y="7144"/>
                </a:lnTo>
                <a:lnTo>
                  <a:pt x="23813" y="0"/>
                </a:lnTo>
                <a:lnTo>
                  <a:pt x="11907" y="0"/>
                </a:lnTo>
                <a:lnTo>
                  <a:pt x="2382" y="14288"/>
                </a:lnTo>
                <a:lnTo>
                  <a:pt x="0" y="38100"/>
                </a:lnTo>
                <a:lnTo>
                  <a:pt x="4763" y="69057"/>
                </a:lnTo>
                <a:lnTo>
                  <a:pt x="35719" y="126207"/>
                </a:lnTo>
                <a:lnTo>
                  <a:pt x="88107" y="204788"/>
                </a:lnTo>
                <a:lnTo>
                  <a:pt x="128588" y="261938"/>
                </a:lnTo>
                <a:lnTo>
                  <a:pt x="190500" y="328613"/>
                </a:lnTo>
                <a:lnTo>
                  <a:pt x="250032" y="385763"/>
                </a:lnTo>
                <a:lnTo>
                  <a:pt x="338138" y="457200"/>
                </a:lnTo>
                <a:lnTo>
                  <a:pt x="388144" y="490538"/>
                </a:lnTo>
                <a:lnTo>
                  <a:pt x="450057" y="533400"/>
                </a:lnTo>
                <a:lnTo>
                  <a:pt x="531019" y="569119"/>
                </a:lnTo>
                <a:lnTo>
                  <a:pt x="654844" y="619125"/>
                </a:lnTo>
                <a:lnTo>
                  <a:pt x="797719" y="661988"/>
                </a:lnTo>
                <a:lnTo>
                  <a:pt x="912019" y="688182"/>
                </a:lnTo>
                <a:lnTo>
                  <a:pt x="1007269" y="702469"/>
                </a:lnTo>
                <a:lnTo>
                  <a:pt x="1112044" y="709613"/>
                </a:lnTo>
                <a:lnTo>
                  <a:pt x="1247775" y="707232"/>
                </a:lnTo>
                <a:lnTo>
                  <a:pt x="1388269" y="692944"/>
                </a:lnTo>
                <a:lnTo>
                  <a:pt x="1509713" y="676275"/>
                </a:lnTo>
                <a:lnTo>
                  <a:pt x="1662113" y="645319"/>
                </a:lnTo>
                <a:lnTo>
                  <a:pt x="1697832" y="626269"/>
                </a:lnTo>
                <a:lnTo>
                  <a:pt x="1721644" y="607219"/>
                </a:lnTo>
                <a:lnTo>
                  <a:pt x="1731169" y="585788"/>
                </a:lnTo>
                <a:lnTo>
                  <a:pt x="1731169" y="571500"/>
                </a:lnTo>
                <a:lnTo>
                  <a:pt x="1721644" y="557213"/>
                </a:lnTo>
                <a:lnTo>
                  <a:pt x="1685925" y="535782"/>
                </a:lnTo>
                <a:lnTo>
                  <a:pt x="1624013" y="507207"/>
                </a:lnTo>
                <a:lnTo>
                  <a:pt x="1157288" y="526257"/>
                </a:lnTo>
                <a:lnTo>
                  <a:pt x="1066800" y="531019"/>
                </a:lnTo>
                <a:lnTo>
                  <a:pt x="1004888" y="523875"/>
                </a:lnTo>
                <a:lnTo>
                  <a:pt x="816769" y="483394"/>
                </a:lnTo>
                <a:lnTo>
                  <a:pt x="685800" y="447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7164A700-E998-4AC8-82B1-BB52C2561466}"/>
              </a:ext>
            </a:extLst>
          </p:cNvPr>
          <p:cNvSpPr/>
          <p:nvPr/>
        </p:nvSpPr>
        <p:spPr>
          <a:xfrm>
            <a:off x="5945188" y="3886200"/>
            <a:ext cx="584200" cy="398463"/>
          </a:xfrm>
          <a:custGeom>
            <a:avLst/>
            <a:gdLst>
              <a:gd name="connsiteX0" fmla="*/ 264319 w 583407"/>
              <a:gd name="connsiteY0" fmla="*/ 152400 h 397669"/>
              <a:gd name="connsiteX1" fmla="*/ 328613 w 583407"/>
              <a:gd name="connsiteY1" fmla="*/ 219075 h 397669"/>
              <a:gd name="connsiteX2" fmla="*/ 364332 w 583407"/>
              <a:gd name="connsiteY2" fmla="*/ 257175 h 397669"/>
              <a:gd name="connsiteX3" fmla="*/ 392907 w 583407"/>
              <a:gd name="connsiteY3" fmla="*/ 280988 h 397669"/>
              <a:gd name="connsiteX4" fmla="*/ 447675 w 583407"/>
              <a:gd name="connsiteY4" fmla="*/ 321469 h 397669"/>
              <a:gd name="connsiteX5" fmla="*/ 483394 w 583407"/>
              <a:gd name="connsiteY5" fmla="*/ 342900 h 397669"/>
              <a:gd name="connsiteX6" fmla="*/ 545307 w 583407"/>
              <a:gd name="connsiteY6" fmla="*/ 373856 h 397669"/>
              <a:gd name="connsiteX7" fmla="*/ 583407 w 583407"/>
              <a:gd name="connsiteY7" fmla="*/ 397669 h 397669"/>
              <a:gd name="connsiteX8" fmla="*/ 0 w 583407"/>
              <a:gd name="connsiteY8" fmla="*/ 371475 h 397669"/>
              <a:gd name="connsiteX9" fmla="*/ 73819 w 583407"/>
              <a:gd name="connsiteY9" fmla="*/ 359569 h 397669"/>
              <a:gd name="connsiteX10" fmla="*/ 116682 w 583407"/>
              <a:gd name="connsiteY10" fmla="*/ 347663 h 397669"/>
              <a:gd name="connsiteX11" fmla="*/ 152400 w 583407"/>
              <a:gd name="connsiteY11" fmla="*/ 323850 h 397669"/>
              <a:gd name="connsiteX12" fmla="*/ 169069 w 583407"/>
              <a:gd name="connsiteY12" fmla="*/ 307181 h 397669"/>
              <a:gd name="connsiteX13" fmla="*/ 180975 w 583407"/>
              <a:gd name="connsiteY13" fmla="*/ 285750 h 397669"/>
              <a:gd name="connsiteX14" fmla="*/ 183357 w 583407"/>
              <a:gd name="connsiteY14" fmla="*/ 259556 h 397669"/>
              <a:gd name="connsiteX15" fmla="*/ 178594 w 583407"/>
              <a:gd name="connsiteY15" fmla="*/ 230981 h 397669"/>
              <a:gd name="connsiteX16" fmla="*/ 166688 w 583407"/>
              <a:gd name="connsiteY16" fmla="*/ 197644 h 397669"/>
              <a:gd name="connsiteX17" fmla="*/ 142875 w 583407"/>
              <a:gd name="connsiteY17" fmla="*/ 154781 h 397669"/>
              <a:gd name="connsiteX18" fmla="*/ 102394 w 583407"/>
              <a:gd name="connsiteY18" fmla="*/ 100013 h 397669"/>
              <a:gd name="connsiteX19" fmla="*/ 71438 w 583407"/>
              <a:gd name="connsiteY19" fmla="*/ 64294 h 397669"/>
              <a:gd name="connsiteX20" fmla="*/ 59532 w 583407"/>
              <a:gd name="connsiteY20" fmla="*/ 33338 h 397669"/>
              <a:gd name="connsiteX21" fmla="*/ 57150 w 583407"/>
              <a:gd name="connsiteY21" fmla="*/ 9525 h 397669"/>
              <a:gd name="connsiteX22" fmla="*/ 66675 w 583407"/>
              <a:gd name="connsiteY22" fmla="*/ 0 h 397669"/>
              <a:gd name="connsiteX23" fmla="*/ 83344 w 583407"/>
              <a:gd name="connsiteY23" fmla="*/ 0 h 397669"/>
              <a:gd name="connsiteX24" fmla="*/ 109538 w 583407"/>
              <a:gd name="connsiteY24" fmla="*/ 7144 h 397669"/>
              <a:gd name="connsiteX25" fmla="*/ 126207 w 583407"/>
              <a:gd name="connsiteY25" fmla="*/ 19050 h 397669"/>
              <a:gd name="connsiteX26" fmla="*/ 169069 w 583407"/>
              <a:gd name="connsiteY26" fmla="*/ 54769 h 397669"/>
              <a:gd name="connsiteX27" fmla="*/ 264319 w 583407"/>
              <a:gd name="connsiteY27" fmla="*/ 152400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83407" h="397669">
                <a:moveTo>
                  <a:pt x="264319" y="152400"/>
                </a:moveTo>
                <a:lnTo>
                  <a:pt x="328613" y="219075"/>
                </a:lnTo>
                <a:lnTo>
                  <a:pt x="364332" y="257175"/>
                </a:lnTo>
                <a:lnTo>
                  <a:pt x="392907" y="280988"/>
                </a:lnTo>
                <a:lnTo>
                  <a:pt x="447675" y="321469"/>
                </a:lnTo>
                <a:lnTo>
                  <a:pt x="483394" y="342900"/>
                </a:lnTo>
                <a:lnTo>
                  <a:pt x="545307" y="373856"/>
                </a:lnTo>
                <a:lnTo>
                  <a:pt x="583407" y="397669"/>
                </a:lnTo>
                <a:lnTo>
                  <a:pt x="0" y="371475"/>
                </a:lnTo>
                <a:lnTo>
                  <a:pt x="73819" y="359569"/>
                </a:lnTo>
                <a:lnTo>
                  <a:pt x="116682" y="347663"/>
                </a:lnTo>
                <a:lnTo>
                  <a:pt x="152400" y="323850"/>
                </a:lnTo>
                <a:lnTo>
                  <a:pt x="169069" y="307181"/>
                </a:lnTo>
                <a:lnTo>
                  <a:pt x="180975" y="285750"/>
                </a:lnTo>
                <a:lnTo>
                  <a:pt x="183357" y="259556"/>
                </a:lnTo>
                <a:lnTo>
                  <a:pt x="178594" y="230981"/>
                </a:lnTo>
                <a:lnTo>
                  <a:pt x="166688" y="197644"/>
                </a:lnTo>
                <a:lnTo>
                  <a:pt x="142875" y="154781"/>
                </a:lnTo>
                <a:lnTo>
                  <a:pt x="102394" y="100013"/>
                </a:lnTo>
                <a:lnTo>
                  <a:pt x="71438" y="64294"/>
                </a:lnTo>
                <a:lnTo>
                  <a:pt x="59532" y="33338"/>
                </a:lnTo>
                <a:lnTo>
                  <a:pt x="57150" y="9525"/>
                </a:lnTo>
                <a:lnTo>
                  <a:pt x="66675" y="0"/>
                </a:lnTo>
                <a:lnTo>
                  <a:pt x="83344" y="0"/>
                </a:lnTo>
                <a:lnTo>
                  <a:pt x="109538" y="7144"/>
                </a:lnTo>
                <a:lnTo>
                  <a:pt x="126207" y="19050"/>
                </a:lnTo>
                <a:lnTo>
                  <a:pt x="169069" y="54769"/>
                </a:lnTo>
                <a:lnTo>
                  <a:pt x="264319" y="152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0386A76A-473E-49F3-8D32-A2FC3B5F53AF}"/>
              </a:ext>
            </a:extLst>
          </p:cNvPr>
          <p:cNvSpPr/>
          <p:nvPr/>
        </p:nvSpPr>
        <p:spPr>
          <a:xfrm>
            <a:off x="5211763" y="3617913"/>
            <a:ext cx="361950" cy="368300"/>
          </a:xfrm>
          <a:custGeom>
            <a:avLst/>
            <a:gdLst>
              <a:gd name="connsiteX0" fmla="*/ 52388 w 361950"/>
              <a:gd name="connsiteY0" fmla="*/ 169069 h 369094"/>
              <a:gd name="connsiteX1" fmla="*/ 28575 w 361950"/>
              <a:gd name="connsiteY1" fmla="*/ 121444 h 369094"/>
              <a:gd name="connsiteX2" fmla="*/ 9525 w 361950"/>
              <a:gd name="connsiteY2" fmla="*/ 71437 h 369094"/>
              <a:gd name="connsiteX3" fmla="*/ 0 w 361950"/>
              <a:gd name="connsiteY3" fmla="*/ 38100 h 369094"/>
              <a:gd name="connsiteX4" fmla="*/ 0 w 361950"/>
              <a:gd name="connsiteY4" fmla="*/ 16669 h 369094"/>
              <a:gd name="connsiteX5" fmla="*/ 2382 w 361950"/>
              <a:gd name="connsiteY5" fmla="*/ 4762 h 369094"/>
              <a:gd name="connsiteX6" fmla="*/ 14288 w 361950"/>
              <a:gd name="connsiteY6" fmla="*/ 0 h 369094"/>
              <a:gd name="connsiteX7" fmla="*/ 28575 w 361950"/>
              <a:gd name="connsiteY7" fmla="*/ 2381 h 369094"/>
              <a:gd name="connsiteX8" fmla="*/ 42863 w 361950"/>
              <a:gd name="connsiteY8" fmla="*/ 14287 h 369094"/>
              <a:gd name="connsiteX9" fmla="*/ 69057 w 361950"/>
              <a:gd name="connsiteY9" fmla="*/ 42862 h 369094"/>
              <a:gd name="connsiteX10" fmla="*/ 111919 w 361950"/>
              <a:gd name="connsiteY10" fmla="*/ 73819 h 369094"/>
              <a:gd name="connsiteX11" fmla="*/ 159544 w 361950"/>
              <a:gd name="connsiteY11" fmla="*/ 100012 h 369094"/>
              <a:gd name="connsiteX12" fmla="*/ 207169 w 361950"/>
              <a:gd name="connsiteY12" fmla="*/ 119062 h 369094"/>
              <a:gd name="connsiteX13" fmla="*/ 226219 w 361950"/>
              <a:gd name="connsiteY13" fmla="*/ 119062 h 369094"/>
              <a:gd name="connsiteX14" fmla="*/ 247650 w 361950"/>
              <a:gd name="connsiteY14" fmla="*/ 102394 h 369094"/>
              <a:gd name="connsiteX15" fmla="*/ 278607 w 361950"/>
              <a:gd name="connsiteY15" fmla="*/ 76200 h 369094"/>
              <a:gd name="connsiteX16" fmla="*/ 309563 w 361950"/>
              <a:gd name="connsiteY16" fmla="*/ 59531 h 369094"/>
              <a:gd name="connsiteX17" fmla="*/ 326232 w 361950"/>
              <a:gd name="connsiteY17" fmla="*/ 52387 h 369094"/>
              <a:gd name="connsiteX18" fmla="*/ 340519 w 361950"/>
              <a:gd name="connsiteY18" fmla="*/ 57150 h 369094"/>
              <a:gd name="connsiteX19" fmla="*/ 345282 w 361950"/>
              <a:gd name="connsiteY19" fmla="*/ 64294 h 369094"/>
              <a:gd name="connsiteX20" fmla="*/ 340519 w 361950"/>
              <a:gd name="connsiteY20" fmla="*/ 85725 h 369094"/>
              <a:gd name="connsiteX21" fmla="*/ 323850 w 361950"/>
              <a:gd name="connsiteY21" fmla="*/ 154781 h 369094"/>
              <a:gd name="connsiteX22" fmla="*/ 316707 w 361950"/>
              <a:gd name="connsiteY22" fmla="*/ 204787 h 369094"/>
              <a:gd name="connsiteX23" fmla="*/ 328613 w 361950"/>
              <a:gd name="connsiteY23" fmla="*/ 228600 h 369094"/>
              <a:gd name="connsiteX24" fmla="*/ 352425 w 361950"/>
              <a:gd name="connsiteY24" fmla="*/ 269081 h 369094"/>
              <a:gd name="connsiteX25" fmla="*/ 361950 w 361950"/>
              <a:gd name="connsiteY25" fmla="*/ 295275 h 369094"/>
              <a:gd name="connsiteX26" fmla="*/ 359569 w 361950"/>
              <a:gd name="connsiteY26" fmla="*/ 323850 h 369094"/>
              <a:gd name="connsiteX27" fmla="*/ 352425 w 361950"/>
              <a:gd name="connsiteY27" fmla="*/ 347662 h 369094"/>
              <a:gd name="connsiteX28" fmla="*/ 335757 w 361950"/>
              <a:gd name="connsiteY28" fmla="*/ 361950 h 369094"/>
              <a:gd name="connsiteX29" fmla="*/ 311944 w 361950"/>
              <a:gd name="connsiteY29" fmla="*/ 369094 h 369094"/>
              <a:gd name="connsiteX30" fmla="*/ 280988 w 361950"/>
              <a:gd name="connsiteY30" fmla="*/ 369094 h 369094"/>
              <a:gd name="connsiteX31" fmla="*/ 223838 w 361950"/>
              <a:gd name="connsiteY31" fmla="*/ 354806 h 369094"/>
              <a:gd name="connsiteX32" fmla="*/ 169069 w 361950"/>
              <a:gd name="connsiteY32" fmla="*/ 323850 h 369094"/>
              <a:gd name="connsiteX33" fmla="*/ 123825 w 361950"/>
              <a:gd name="connsiteY33" fmla="*/ 285750 h 369094"/>
              <a:gd name="connsiteX34" fmla="*/ 95250 w 361950"/>
              <a:gd name="connsiteY34" fmla="*/ 250031 h 369094"/>
              <a:gd name="connsiteX35" fmla="*/ 52388 w 361950"/>
              <a:gd name="connsiteY35" fmla="*/ 169069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61950" h="369094">
                <a:moveTo>
                  <a:pt x="52388" y="169069"/>
                </a:moveTo>
                <a:lnTo>
                  <a:pt x="28575" y="121444"/>
                </a:lnTo>
                <a:lnTo>
                  <a:pt x="9525" y="71437"/>
                </a:lnTo>
                <a:lnTo>
                  <a:pt x="0" y="38100"/>
                </a:lnTo>
                <a:lnTo>
                  <a:pt x="0" y="16669"/>
                </a:lnTo>
                <a:lnTo>
                  <a:pt x="2382" y="4762"/>
                </a:lnTo>
                <a:lnTo>
                  <a:pt x="14288" y="0"/>
                </a:lnTo>
                <a:lnTo>
                  <a:pt x="28575" y="2381"/>
                </a:lnTo>
                <a:lnTo>
                  <a:pt x="42863" y="14287"/>
                </a:lnTo>
                <a:lnTo>
                  <a:pt x="69057" y="42862"/>
                </a:lnTo>
                <a:lnTo>
                  <a:pt x="111919" y="73819"/>
                </a:lnTo>
                <a:lnTo>
                  <a:pt x="159544" y="100012"/>
                </a:lnTo>
                <a:lnTo>
                  <a:pt x="207169" y="119062"/>
                </a:lnTo>
                <a:lnTo>
                  <a:pt x="226219" y="119062"/>
                </a:lnTo>
                <a:lnTo>
                  <a:pt x="247650" y="102394"/>
                </a:lnTo>
                <a:lnTo>
                  <a:pt x="278607" y="76200"/>
                </a:lnTo>
                <a:lnTo>
                  <a:pt x="309563" y="59531"/>
                </a:lnTo>
                <a:lnTo>
                  <a:pt x="326232" y="52387"/>
                </a:lnTo>
                <a:lnTo>
                  <a:pt x="340519" y="57150"/>
                </a:lnTo>
                <a:lnTo>
                  <a:pt x="345282" y="64294"/>
                </a:lnTo>
                <a:lnTo>
                  <a:pt x="340519" y="85725"/>
                </a:lnTo>
                <a:lnTo>
                  <a:pt x="323850" y="154781"/>
                </a:lnTo>
                <a:lnTo>
                  <a:pt x="316707" y="204787"/>
                </a:lnTo>
                <a:lnTo>
                  <a:pt x="328613" y="228600"/>
                </a:lnTo>
                <a:lnTo>
                  <a:pt x="352425" y="269081"/>
                </a:lnTo>
                <a:lnTo>
                  <a:pt x="361950" y="295275"/>
                </a:lnTo>
                <a:lnTo>
                  <a:pt x="359569" y="323850"/>
                </a:lnTo>
                <a:lnTo>
                  <a:pt x="352425" y="347662"/>
                </a:lnTo>
                <a:lnTo>
                  <a:pt x="335757" y="361950"/>
                </a:lnTo>
                <a:lnTo>
                  <a:pt x="311944" y="369094"/>
                </a:lnTo>
                <a:lnTo>
                  <a:pt x="280988" y="369094"/>
                </a:lnTo>
                <a:lnTo>
                  <a:pt x="223838" y="354806"/>
                </a:lnTo>
                <a:lnTo>
                  <a:pt x="169069" y="323850"/>
                </a:lnTo>
                <a:lnTo>
                  <a:pt x="123825" y="285750"/>
                </a:lnTo>
                <a:lnTo>
                  <a:pt x="95250" y="250031"/>
                </a:lnTo>
                <a:lnTo>
                  <a:pt x="52388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AEE94767-376A-4C66-BB3F-7CEA1577BE40}"/>
              </a:ext>
            </a:extLst>
          </p:cNvPr>
          <p:cNvSpPr/>
          <p:nvPr/>
        </p:nvSpPr>
        <p:spPr>
          <a:xfrm>
            <a:off x="6094413" y="3567113"/>
            <a:ext cx="504825" cy="452437"/>
          </a:xfrm>
          <a:custGeom>
            <a:avLst/>
            <a:gdLst>
              <a:gd name="connsiteX0" fmla="*/ 285750 w 504825"/>
              <a:gd name="connsiteY0" fmla="*/ 100012 h 452437"/>
              <a:gd name="connsiteX1" fmla="*/ 233362 w 504825"/>
              <a:gd name="connsiteY1" fmla="*/ 71437 h 452437"/>
              <a:gd name="connsiteX2" fmla="*/ 159544 w 504825"/>
              <a:gd name="connsiteY2" fmla="*/ 38100 h 452437"/>
              <a:gd name="connsiteX3" fmla="*/ 97631 w 504825"/>
              <a:gd name="connsiteY3" fmla="*/ 14287 h 452437"/>
              <a:gd name="connsiteX4" fmla="*/ 38100 w 504825"/>
              <a:gd name="connsiteY4" fmla="*/ 0 h 452437"/>
              <a:gd name="connsiteX5" fmla="*/ 11906 w 504825"/>
              <a:gd name="connsiteY5" fmla="*/ 0 h 452437"/>
              <a:gd name="connsiteX6" fmla="*/ 0 w 504825"/>
              <a:gd name="connsiteY6" fmla="*/ 4762 h 452437"/>
              <a:gd name="connsiteX7" fmla="*/ 0 w 504825"/>
              <a:gd name="connsiteY7" fmla="*/ 19050 h 452437"/>
              <a:gd name="connsiteX8" fmla="*/ 9525 w 504825"/>
              <a:gd name="connsiteY8" fmla="*/ 30956 h 452437"/>
              <a:gd name="connsiteX9" fmla="*/ 26194 w 504825"/>
              <a:gd name="connsiteY9" fmla="*/ 45243 h 452437"/>
              <a:gd name="connsiteX10" fmla="*/ 69056 w 504825"/>
              <a:gd name="connsiteY10" fmla="*/ 76200 h 452437"/>
              <a:gd name="connsiteX11" fmla="*/ 116681 w 504825"/>
              <a:gd name="connsiteY11" fmla="*/ 119062 h 452437"/>
              <a:gd name="connsiteX12" fmla="*/ 166687 w 504825"/>
              <a:gd name="connsiteY12" fmla="*/ 173831 h 452437"/>
              <a:gd name="connsiteX13" fmla="*/ 223837 w 504825"/>
              <a:gd name="connsiteY13" fmla="*/ 240506 h 452437"/>
              <a:gd name="connsiteX14" fmla="*/ 283369 w 504825"/>
              <a:gd name="connsiteY14" fmla="*/ 319087 h 452437"/>
              <a:gd name="connsiteX15" fmla="*/ 311944 w 504825"/>
              <a:gd name="connsiteY15" fmla="*/ 364331 h 452437"/>
              <a:gd name="connsiteX16" fmla="*/ 335756 w 504825"/>
              <a:gd name="connsiteY16" fmla="*/ 400050 h 452437"/>
              <a:gd name="connsiteX17" fmla="*/ 359569 w 504825"/>
              <a:gd name="connsiteY17" fmla="*/ 426243 h 452437"/>
              <a:gd name="connsiteX18" fmla="*/ 381000 w 504825"/>
              <a:gd name="connsiteY18" fmla="*/ 442912 h 452437"/>
              <a:gd name="connsiteX19" fmla="*/ 414337 w 504825"/>
              <a:gd name="connsiteY19" fmla="*/ 452437 h 452437"/>
              <a:gd name="connsiteX20" fmla="*/ 438150 w 504825"/>
              <a:gd name="connsiteY20" fmla="*/ 452437 h 452437"/>
              <a:gd name="connsiteX21" fmla="*/ 459581 w 504825"/>
              <a:gd name="connsiteY21" fmla="*/ 442912 h 452437"/>
              <a:gd name="connsiteX22" fmla="*/ 478631 w 504825"/>
              <a:gd name="connsiteY22" fmla="*/ 428625 h 452437"/>
              <a:gd name="connsiteX23" fmla="*/ 490537 w 504825"/>
              <a:gd name="connsiteY23" fmla="*/ 404812 h 452437"/>
              <a:gd name="connsiteX24" fmla="*/ 500062 w 504825"/>
              <a:gd name="connsiteY24" fmla="*/ 354806 h 452437"/>
              <a:gd name="connsiteX25" fmla="*/ 504825 w 504825"/>
              <a:gd name="connsiteY25" fmla="*/ 292893 h 452437"/>
              <a:gd name="connsiteX26" fmla="*/ 485775 w 504825"/>
              <a:gd name="connsiteY26" fmla="*/ 247650 h 452437"/>
              <a:gd name="connsiteX27" fmla="*/ 445294 w 504825"/>
              <a:gd name="connsiteY27" fmla="*/ 211931 h 452437"/>
              <a:gd name="connsiteX28" fmla="*/ 385762 w 504825"/>
              <a:gd name="connsiteY28" fmla="*/ 164306 h 452437"/>
              <a:gd name="connsiteX29" fmla="*/ 285750 w 504825"/>
              <a:gd name="connsiteY29" fmla="*/ 100012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4825" h="452437">
                <a:moveTo>
                  <a:pt x="285750" y="100012"/>
                </a:moveTo>
                <a:lnTo>
                  <a:pt x="233362" y="71437"/>
                </a:lnTo>
                <a:lnTo>
                  <a:pt x="159544" y="38100"/>
                </a:lnTo>
                <a:lnTo>
                  <a:pt x="97631" y="14287"/>
                </a:lnTo>
                <a:lnTo>
                  <a:pt x="38100" y="0"/>
                </a:lnTo>
                <a:lnTo>
                  <a:pt x="11906" y="0"/>
                </a:lnTo>
                <a:lnTo>
                  <a:pt x="0" y="4762"/>
                </a:lnTo>
                <a:lnTo>
                  <a:pt x="0" y="19050"/>
                </a:lnTo>
                <a:lnTo>
                  <a:pt x="9525" y="30956"/>
                </a:lnTo>
                <a:lnTo>
                  <a:pt x="26194" y="45243"/>
                </a:lnTo>
                <a:lnTo>
                  <a:pt x="69056" y="76200"/>
                </a:lnTo>
                <a:lnTo>
                  <a:pt x="116681" y="119062"/>
                </a:lnTo>
                <a:lnTo>
                  <a:pt x="166687" y="173831"/>
                </a:lnTo>
                <a:lnTo>
                  <a:pt x="223837" y="240506"/>
                </a:lnTo>
                <a:lnTo>
                  <a:pt x="283369" y="319087"/>
                </a:lnTo>
                <a:lnTo>
                  <a:pt x="311944" y="364331"/>
                </a:lnTo>
                <a:lnTo>
                  <a:pt x="335756" y="400050"/>
                </a:lnTo>
                <a:lnTo>
                  <a:pt x="359569" y="426243"/>
                </a:lnTo>
                <a:lnTo>
                  <a:pt x="381000" y="442912"/>
                </a:lnTo>
                <a:lnTo>
                  <a:pt x="414337" y="452437"/>
                </a:lnTo>
                <a:lnTo>
                  <a:pt x="438150" y="452437"/>
                </a:lnTo>
                <a:lnTo>
                  <a:pt x="459581" y="442912"/>
                </a:lnTo>
                <a:lnTo>
                  <a:pt x="478631" y="428625"/>
                </a:lnTo>
                <a:lnTo>
                  <a:pt x="490537" y="404812"/>
                </a:lnTo>
                <a:lnTo>
                  <a:pt x="500062" y="354806"/>
                </a:lnTo>
                <a:lnTo>
                  <a:pt x="504825" y="292893"/>
                </a:lnTo>
                <a:lnTo>
                  <a:pt x="485775" y="247650"/>
                </a:lnTo>
                <a:lnTo>
                  <a:pt x="445294" y="211931"/>
                </a:lnTo>
                <a:lnTo>
                  <a:pt x="385762" y="164306"/>
                </a:lnTo>
                <a:lnTo>
                  <a:pt x="285750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97BF6D6-CE6B-411E-91C0-74EAB2EB16C7}"/>
              </a:ext>
            </a:extLst>
          </p:cNvPr>
          <p:cNvSpPr/>
          <p:nvPr/>
        </p:nvSpPr>
        <p:spPr>
          <a:xfrm>
            <a:off x="3836988" y="4348163"/>
            <a:ext cx="1244600" cy="1282700"/>
          </a:xfrm>
          <a:custGeom>
            <a:avLst/>
            <a:gdLst>
              <a:gd name="connsiteX0" fmla="*/ 716756 w 1245394"/>
              <a:gd name="connsiteY0" fmla="*/ 657225 h 1283493"/>
              <a:gd name="connsiteX1" fmla="*/ 819150 w 1245394"/>
              <a:gd name="connsiteY1" fmla="*/ 547687 h 1283493"/>
              <a:gd name="connsiteX2" fmla="*/ 914400 w 1245394"/>
              <a:gd name="connsiteY2" fmla="*/ 433387 h 1283493"/>
              <a:gd name="connsiteX3" fmla="*/ 971550 w 1245394"/>
              <a:gd name="connsiteY3" fmla="*/ 350043 h 1283493"/>
              <a:gd name="connsiteX4" fmla="*/ 1016794 w 1245394"/>
              <a:gd name="connsiteY4" fmla="*/ 273843 h 1283493"/>
              <a:gd name="connsiteX5" fmla="*/ 1040606 w 1245394"/>
              <a:gd name="connsiteY5" fmla="*/ 226218 h 1283493"/>
              <a:gd name="connsiteX6" fmla="*/ 1042987 w 1245394"/>
              <a:gd name="connsiteY6" fmla="*/ 200025 h 1283493"/>
              <a:gd name="connsiteX7" fmla="*/ 1040606 w 1245394"/>
              <a:gd name="connsiteY7" fmla="*/ 173831 h 1283493"/>
              <a:gd name="connsiteX8" fmla="*/ 1033462 w 1245394"/>
              <a:gd name="connsiteY8" fmla="*/ 130968 h 1283493"/>
              <a:gd name="connsiteX9" fmla="*/ 1019175 w 1245394"/>
              <a:gd name="connsiteY9" fmla="*/ 92868 h 1283493"/>
              <a:gd name="connsiteX10" fmla="*/ 1004887 w 1245394"/>
              <a:gd name="connsiteY10" fmla="*/ 69056 h 1283493"/>
              <a:gd name="connsiteX11" fmla="*/ 985837 w 1245394"/>
              <a:gd name="connsiteY11" fmla="*/ 50006 h 1283493"/>
              <a:gd name="connsiteX12" fmla="*/ 971550 w 1245394"/>
              <a:gd name="connsiteY12" fmla="*/ 38100 h 1283493"/>
              <a:gd name="connsiteX13" fmla="*/ 954881 w 1245394"/>
              <a:gd name="connsiteY13" fmla="*/ 19050 h 1283493"/>
              <a:gd name="connsiteX14" fmla="*/ 957262 w 1245394"/>
              <a:gd name="connsiteY14" fmla="*/ 9525 h 1283493"/>
              <a:gd name="connsiteX15" fmla="*/ 971550 w 1245394"/>
              <a:gd name="connsiteY15" fmla="*/ 0 h 1283493"/>
              <a:gd name="connsiteX16" fmla="*/ 988219 w 1245394"/>
              <a:gd name="connsiteY16" fmla="*/ 0 h 1283493"/>
              <a:gd name="connsiteX17" fmla="*/ 1007269 w 1245394"/>
              <a:gd name="connsiteY17" fmla="*/ 4762 h 1283493"/>
              <a:gd name="connsiteX18" fmla="*/ 1059656 w 1245394"/>
              <a:gd name="connsiteY18" fmla="*/ 33337 h 1283493"/>
              <a:gd name="connsiteX19" fmla="*/ 1116806 w 1245394"/>
              <a:gd name="connsiteY19" fmla="*/ 73818 h 1283493"/>
              <a:gd name="connsiteX20" fmla="*/ 1157287 w 1245394"/>
              <a:gd name="connsiteY20" fmla="*/ 109537 h 1283493"/>
              <a:gd name="connsiteX21" fmla="*/ 1197769 w 1245394"/>
              <a:gd name="connsiteY21" fmla="*/ 150018 h 1283493"/>
              <a:gd name="connsiteX22" fmla="*/ 1214437 w 1245394"/>
              <a:gd name="connsiteY22" fmla="*/ 176212 h 1283493"/>
              <a:gd name="connsiteX23" fmla="*/ 1231106 w 1245394"/>
              <a:gd name="connsiteY23" fmla="*/ 209550 h 1283493"/>
              <a:gd name="connsiteX24" fmla="*/ 1240631 w 1245394"/>
              <a:gd name="connsiteY24" fmla="*/ 247650 h 1283493"/>
              <a:gd name="connsiteX25" fmla="*/ 1245394 w 1245394"/>
              <a:gd name="connsiteY25" fmla="*/ 295275 h 1283493"/>
              <a:gd name="connsiteX26" fmla="*/ 1243012 w 1245394"/>
              <a:gd name="connsiteY26" fmla="*/ 373856 h 1283493"/>
              <a:gd name="connsiteX27" fmla="*/ 1081087 w 1245394"/>
              <a:gd name="connsiteY27" fmla="*/ 538162 h 1283493"/>
              <a:gd name="connsiteX28" fmla="*/ 990600 w 1245394"/>
              <a:gd name="connsiteY28" fmla="*/ 631031 h 1283493"/>
              <a:gd name="connsiteX29" fmla="*/ 888206 w 1245394"/>
              <a:gd name="connsiteY29" fmla="*/ 735806 h 1283493"/>
              <a:gd name="connsiteX30" fmla="*/ 790575 w 1245394"/>
              <a:gd name="connsiteY30" fmla="*/ 823912 h 1283493"/>
              <a:gd name="connsiteX31" fmla="*/ 609600 w 1245394"/>
              <a:gd name="connsiteY31" fmla="*/ 962025 h 1283493"/>
              <a:gd name="connsiteX32" fmla="*/ 445294 w 1245394"/>
              <a:gd name="connsiteY32" fmla="*/ 1071562 h 1283493"/>
              <a:gd name="connsiteX33" fmla="*/ 226219 w 1245394"/>
              <a:gd name="connsiteY33" fmla="*/ 1188243 h 1283493"/>
              <a:gd name="connsiteX34" fmla="*/ 61912 w 1245394"/>
              <a:gd name="connsiteY34" fmla="*/ 1269206 h 1283493"/>
              <a:gd name="connsiteX35" fmla="*/ 23812 w 1245394"/>
              <a:gd name="connsiteY35" fmla="*/ 1283493 h 1283493"/>
              <a:gd name="connsiteX36" fmla="*/ 11906 w 1245394"/>
              <a:gd name="connsiteY36" fmla="*/ 1283493 h 1283493"/>
              <a:gd name="connsiteX37" fmla="*/ 0 w 1245394"/>
              <a:gd name="connsiteY37" fmla="*/ 1271587 h 1283493"/>
              <a:gd name="connsiteX38" fmla="*/ 4762 w 1245394"/>
              <a:gd name="connsiteY38" fmla="*/ 1245393 h 1283493"/>
              <a:gd name="connsiteX39" fmla="*/ 14287 w 1245394"/>
              <a:gd name="connsiteY39" fmla="*/ 1226343 h 1283493"/>
              <a:gd name="connsiteX40" fmla="*/ 57150 w 1245394"/>
              <a:gd name="connsiteY40" fmla="*/ 1197768 h 1283493"/>
              <a:gd name="connsiteX41" fmla="*/ 214312 w 1245394"/>
              <a:gd name="connsiteY41" fmla="*/ 1095375 h 1283493"/>
              <a:gd name="connsiteX42" fmla="*/ 423862 w 1245394"/>
              <a:gd name="connsiteY42" fmla="*/ 935831 h 1283493"/>
              <a:gd name="connsiteX43" fmla="*/ 550069 w 1245394"/>
              <a:gd name="connsiteY43" fmla="*/ 823912 h 1283493"/>
              <a:gd name="connsiteX44" fmla="*/ 716756 w 1245394"/>
              <a:gd name="connsiteY44" fmla="*/ 657225 h 128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45394" h="1283493">
                <a:moveTo>
                  <a:pt x="716756" y="657225"/>
                </a:moveTo>
                <a:lnTo>
                  <a:pt x="819150" y="547687"/>
                </a:lnTo>
                <a:lnTo>
                  <a:pt x="914400" y="433387"/>
                </a:lnTo>
                <a:lnTo>
                  <a:pt x="971550" y="350043"/>
                </a:lnTo>
                <a:lnTo>
                  <a:pt x="1016794" y="273843"/>
                </a:lnTo>
                <a:lnTo>
                  <a:pt x="1040606" y="226218"/>
                </a:lnTo>
                <a:lnTo>
                  <a:pt x="1042987" y="200025"/>
                </a:lnTo>
                <a:lnTo>
                  <a:pt x="1040606" y="173831"/>
                </a:lnTo>
                <a:lnTo>
                  <a:pt x="1033462" y="130968"/>
                </a:lnTo>
                <a:lnTo>
                  <a:pt x="1019175" y="92868"/>
                </a:lnTo>
                <a:lnTo>
                  <a:pt x="1004887" y="69056"/>
                </a:lnTo>
                <a:lnTo>
                  <a:pt x="985837" y="50006"/>
                </a:lnTo>
                <a:lnTo>
                  <a:pt x="971550" y="38100"/>
                </a:lnTo>
                <a:lnTo>
                  <a:pt x="954881" y="19050"/>
                </a:lnTo>
                <a:lnTo>
                  <a:pt x="957262" y="9525"/>
                </a:lnTo>
                <a:lnTo>
                  <a:pt x="971550" y="0"/>
                </a:lnTo>
                <a:lnTo>
                  <a:pt x="988219" y="0"/>
                </a:lnTo>
                <a:lnTo>
                  <a:pt x="1007269" y="4762"/>
                </a:lnTo>
                <a:lnTo>
                  <a:pt x="1059656" y="33337"/>
                </a:lnTo>
                <a:lnTo>
                  <a:pt x="1116806" y="73818"/>
                </a:lnTo>
                <a:lnTo>
                  <a:pt x="1157287" y="109537"/>
                </a:lnTo>
                <a:lnTo>
                  <a:pt x="1197769" y="150018"/>
                </a:lnTo>
                <a:lnTo>
                  <a:pt x="1214437" y="176212"/>
                </a:lnTo>
                <a:lnTo>
                  <a:pt x="1231106" y="209550"/>
                </a:lnTo>
                <a:lnTo>
                  <a:pt x="1240631" y="247650"/>
                </a:lnTo>
                <a:lnTo>
                  <a:pt x="1245394" y="295275"/>
                </a:lnTo>
                <a:lnTo>
                  <a:pt x="1243012" y="373856"/>
                </a:lnTo>
                <a:lnTo>
                  <a:pt x="1081087" y="538162"/>
                </a:lnTo>
                <a:lnTo>
                  <a:pt x="990600" y="631031"/>
                </a:lnTo>
                <a:lnTo>
                  <a:pt x="888206" y="735806"/>
                </a:lnTo>
                <a:lnTo>
                  <a:pt x="790575" y="823912"/>
                </a:lnTo>
                <a:lnTo>
                  <a:pt x="609600" y="962025"/>
                </a:lnTo>
                <a:lnTo>
                  <a:pt x="445294" y="1071562"/>
                </a:lnTo>
                <a:lnTo>
                  <a:pt x="226219" y="1188243"/>
                </a:lnTo>
                <a:lnTo>
                  <a:pt x="61912" y="1269206"/>
                </a:lnTo>
                <a:lnTo>
                  <a:pt x="23812" y="1283493"/>
                </a:lnTo>
                <a:lnTo>
                  <a:pt x="11906" y="1283493"/>
                </a:lnTo>
                <a:lnTo>
                  <a:pt x="0" y="1271587"/>
                </a:lnTo>
                <a:lnTo>
                  <a:pt x="4762" y="1245393"/>
                </a:lnTo>
                <a:lnTo>
                  <a:pt x="14287" y="1226343"/>
                </a:lnTo>
                <a:lnTo>
                  <a:pt x="57150" y="1197768"/>
                </a:lnTo>
                <a:lnTo>
                  <a:pt x="214312" y="1095375"/>
                </a:lnTo>
                <a:lnTo>
                  <a:pt x="423862" y="935831"/>
                </a:lnTo>
                <a:lnTo>
                  <a:pt x="550069" y="823912"/>
                </a:lnTo>
                <a:lnTo>
                  <a:pt x="716756" y="6572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0C3AAE54-951E-4876-B70A-956B5FB600E7}"/>
              </a:ext>
            </a:extLst>
          </p:cNvPr>
          <p:cNvSpPr/>
          <p:nvPr/>
        </p:nvSpPr>
        <p:spPr>
          <a:xfrm>
            <a:off x="4881563" y="4608513"/>
            <a:ext cx="957262" cy="234950"/>
          </a:xfrm>
          <a:custGeom>
            <a:avLst/>
            <a:gdLst>
              <a:gd name="connsiteX0" fmla="*/ 602456 w 957262"/>
              <a:gd name="connsiteY0" fmla="*/ 178594 h 235744"/>
              <a:gd name="connsiteX1" fmla="*/ 0 w 957262"/>
              <a:gd name="connsiteY1" fmla="*/ 235744 h 235744"/>
              <a:gd name="connsiteX2" fmla="*/ 97631 w 957262"/>
              <a:gd name="connsiteY2" fmla="*/ 100012 h 235744"/>
              <a:gd name="connsiteX3" fmla="*/ 400050 w 957262"/>
              <a:gd name="connsiteY3" fmla="*/ 71437 h 235744"/>
              <a:gd name="connsiteX4" fmla="*/ 807243 w 957262"/>
              <a:gd name="connsiteY4" fmla="*/ 28575 h 235744"/>
              <a:gd name="connsiteX5" fmla="*/ 831056 w 957262"/>
              <a:gd name="connsiteY5" fmla="*/ 23812 h 235744"/>
              <a:gd name="connsiteX6" fmla="*/ 957262 w 957262"/>
              <a:gd name="connsiteY6" fmla="*/ 0 h 235744"/>
              <a:gd name="connsiteX7" fmla="*/ 954881 w 957262"/>
              <a:gd name="connsiteY7" fmla="*/ 145256 h 235744"/>
              <a:gd name="connsiteX8" fmla="*/ 752475 w 957262"/>
              <a:gd name="connsiteY8" fmla="*/ 166687 h 235744"/>
              <a:gd name="connsiteX9" fmla="*/ 602456 w 957262"/>
              <a:gd name="connsiteY9" fmla="*/ 178594 h 23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7262" h="235744">
                <a:moveTo>
                  <a:pt x="602456" y="178594"/>
                </a:moveTo>
                <a:lnTo>
                  <a:pt x="0" y="235744"/>
                </a:lnTo>
                <a:lnTo>
                  <a:pt x="97631" y="100012"/>
                </a:lnTo>
                <a:lnTo>
                  <a:pt x="400050" y="71437"/>
                </a:lnTo>
                <a:lnTo>
                  <a:pt x="807243" y="28575"/>
                </a:lnTo>
                <a:lnTo>
                  <a:pt x="831056" y="23812"/>
                </a:lnTo>
                <a:lnTo>
                  <a:pt x="957262" y="0"/>
                </a:lnTo>
                <a:cubicBezTo>
                  <a:pt x="956468" y="48419"/>
                  <a:pt x="955675" y="96837"/>
                  <a:pt x="954881" y="145256"/>
                </a:cubicBezTo>
                <a:lnTo>
                  <a:pt x="752475" y="166687"/>
                </a:lnTo>
                <a:lnTo>
                  <a:pt x="602456" y="1785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88E224E-9D60-40D7-A644-03501D191209}"/>
              </a:ext>
            </a:extLst>
          </p:cNvPr>
          <p:cNvSpPr/>
          <p:nvPr/>
        </p:nvSpPr>
        <p:spPr>
          <a:xfrm>
            <a:off x="3973513" y="4538663"/>
            <a:ext cx="2136775" cy="1481137"/>
          </a:xfrm>
          <a:custGeom>
            <a:avLst/>
            <a:gdLst>
              <a:gd name="connsiteX0" fmla="*/ 1078707 w 2135982"/>
              <a:gd name="connsiteY0" fmla="*/ 959643 h 1481137"/>
              <a:gd name="connsiteX1" fmla="*/ 1235869 w 2135982"/>
              <a:gd name="connsiteY1" fmla="*/ 850106 h 1481137"/>
              <a:gd name="connsiteX2" fmla="*/ 1397794 w 2135982"/>
              <a:gd name="connsiteY2" fmla="*/ 726281 h 1481137"/>
              <a:gd name="connsiteX3" fmla="*/ 1507332 w 2135982"/>
              <a:gd name="connsiteY3" fmla="*/ 635793 h 1481137"/>
              <a:gd name="connsiteX4" fmla="*/ 1616869 w 2135982"/>
              <a:gd name="connsiteY4" fmla="*/ 514350 h 1481137"/>
              <a:gd name="connsiteX5" fmla="*/ 1669257 w 2135982"/>
              <a:gd name="connsiteY5" fmla="*/ 445293 h 1481137"/>
              <a:gd name="connsiteX6" fmla="*/ 1704975 w 2135982"/>
              <a:gd name="connsiteY6" fmla="*/ 395287 h 1481137"/>
              <a:gd name="connsiteX7" fmla="*/ 1726407 w 2135982"/>
              <a:gd name="connsiteY7" fmla="*/ 357187 h 1481137"/>
              <a:gd name="connsiteX8" fmla="*/ 1752600 w 2135982"/>
              <a:gd name="connsiteY8" fmla="*/ 297656 h 1481137"/>
              <a:gd name="connsiteX9" fmla="*/ 1757363 w 2135982"/>
              <a:gd name="connsiteY9" fmla="*/ 271462 h 1481137"/>
              <a:gd name="connsiteX10" fmla="*/ 1754982 w 2135982"/>
              <a:gd name="connsiteY10" fmla="*/ 252412 h 1481137"/>
              <a:gd name="connsiteX11" fmla="*/ 1743075 w 2135982"/>
              <a:gd name="connsiteY11" fmla="*/ 230981 h 1481137"/>
              <a:gd name="connsiteX12" fmla="*/ 1704975 w 2135982"/>
              <a:gd name="connsiteY12" fmla="*/ 176212 h 1481137"/>
              <a:gd name="connsiteX13" fmla="*/ 1716882 w 2135982"/>
              <a:gd name="connsiteY13" fmla="*/ 104775 h 1481137"/>
              <a:gd name="connsiteX14" fmla="*/ 1759744 w 2135982"/>
              <a:gd name="connsiteY14" fmla="*/ 73818 h 1481137"/>
              <a:gd name="connsiteX15" fmla="*/ 1790700 w 2135982"/>
              <a:gd name="connsiteY15" fmla="*/ 47625 h 1481137"/>
              <a:gd name="connsiteX16" fmla="*/ 1812132 w 2135982"/>
              <a:gd name="connsiteY16" fmla="*/ 16668 h 1481137"/>
              <a:gd name="connsiteX17" fmla="*/ 1821657 w 2135982"/>
              <a:gd name="connsiteY17" fmla="*/ 2381 h 1481137"/>
              <a:gd name="connsiteX18" fmla="*/ 1840707 w 2135982"/>
              <a:gd name="connsiteY18" fmla="*/ 0 h 1481137"/>
              <a:gd name="connsiteX19" fmla="*/ 1866900 w 2135982"/>
              <a:gd name="connsiteY19" fmla="*/ 9525 h 1481137"/>
              <a:gd name="connsiteX20" fmla="*/ 1919288 w 2135982"/>
              <a:gd name="connsiteY20" fmla="*/ 33337 h 1481137"/>
              <a:gd name="connsiteX21" fmla="*/ 1993107 w 2135982"/>
              <a:gd name="connsiteY21" fmla="*/ 78581 h 1481137"/>
              <a:gd name="connsiteX22" fmla="*/ 2085975 w 2135982"/>
              <a:gd name="connsiteY22" fmla="*/ 145256 h 1481137"/>
              <a:gd name="connsiteX23" fmla="*/ 2121694 w 2135982"/>
              <a:gd name="connsiteY23" fmla="*/ 169068 h 1481137"/>
              <a:gd name="connsiteX24" fmla="*/ 2131219 w 2135982"/>
              <a:gd name="connsiteY24" fmla="*/ 183356 h 1481137"/>
              <a:gd name="connsiteX25" fmla="*/ 2135982 w 2135982"/>
              <a:gd name="connsiteY25" fmla="*/ 202406 h 1481137"/>
              <a:gd name="connsiteX26" fmla="*/ 2133600 w 2135982"/>
              <a:gd name="connsiteY26" fmla="*/ 214312 h 1481137"/>
              <a:gd name="connsiteX27" fmla="*/ 2119313 w 2135982"/>
              <a:gd name="connsiteY27" fmla="*/ 230981 h 1481137"/>
              <a:gd name="connsiteX28" fmla="*/ 2093119 w 2135982"/>
              <a:gd name="connsiteY28" fmla="*/ 254793 h 1481137"/>
              <a:gd name="connsiteX29" fmla="*/ 2069307 w 2135982"/>
              <a:gd name="connsiteY29" fmla="*/ 269081 h 1481137"/>
              <a:gd name="connsiteX30" fmla="*/ 2016919 w 2135982"/>
              <a:gd name="connsiteY30" fmla="*/ 345281 h 1481137"/>
              <a:gd name="connsiteX31" fmla="*/ 1924050 w 2135982"/>
              <a:gd name="connsiteY31" fmla="*/ 473868 h 1481137"/>
              <a:gd name="connsiteX32" fmla="*/ 1843088 w 2135982"/>
              <a:gd name="connsiteY32" fmla="*/ 573881 h 1481137"/>
              <a:gd name="connsiteX33" fmla="*/ 1721644 w 2135982"/>
              <a:gd name="connsiteY33" fmla="*/ 709612 h 1481137"/>
              <a:gd name="connsiteX34" fmla="*/ 1659732 w 2135982"/>
              <a:gd name="connsiteY34" fmla="*/ 769143 h 1481137"/>
              <a:gd name="connsiteX35" fmla="*/ 1485900 w 2135982"/>
              <a:gd name="connsiteY35" fmla="*/ 904875 h 1481137"/>
              <a:gd name="connsiteX36" fmla="*/ 1221582 w 2135982"/>
              <a:gd name="connsiteY36" fmla="*/ 1078706 h 1481137"/>
              <a:gd name="connsiteX37" fmla="*/ 1021557 w 2135982"/>
              <a:gd name="connsiteY37" fmla="*/ 1197768 h 1481137"/>
              <a:gd name="connsiteX38" fmla="*/ 857250 w 2135982"/>
              <a:gd name="connsiteY38" fmla="*/ 1276350 h 1481137"/>
              <a:gd name="connsiteX39" fmla="*/ 688182 w 2135982"/>
              <a:gd name="connsiteY39" fmla="*/ 1345406 h 1481137"/>
              <a:gd name="connsiteX40" fmla="*/ 526257 w 2135982"/>
              <a:gd name="connsiteY40" fmla="*/ 1393031 h 1481137"/>
              <a:gd name="connsiteX41" fmla="*/ 357188 w 2135982"/>
              <a:gd name="connsiteY41" fmla="*/ 1433512 h 1481137"/>
              <a:gd name="connsiteX42" fmla="*/ 178594 w 2135982"/>
              <a:gd name="connsiteY42" fmla="*/ 1464468 h 1481137"/>
              <a:gd name="connsiteX43" fmla="*/ 33338 w 2135982"/>
              <a:gd name="connsiteY43" fmla="*/ 1481137 h 1481137"/>
              <a:gd name="connsiteX44" fmla="*/ 7144 w 2135982"/>
              <a:gd name="connsiteY44" fmla="*/ 1473993 h 1481137"/>
              <a:gd name="connsiteX45" fmla="*/ 0 w 2135982"/>
              <a:gd name="connsiteY45" fmla="*/ 1457325 h 1481137"/>
              <a:gd name="connsiteX46" fmla="*/ 11907 w 2135982"/>
              <a:gd name="connsiteY46" fmla="*/ 1438275 h 1481137"/>
              <a:gd name="connsiteX47" fmla="*/ 28575 w 2135982"/>
              <a:gd name="connsiteY47" fmla="*/ 1419225 h 1481137"/>
              <a:gd name="connsiteX48" fmla="*/ 59532 w 2135982"/>
              <a:gd name="connsiteY48" fmla="*/ 1404937 h 1481137"/>
              <a:gd name="connsiteX49" fmla="*/ 292894 w 2135982"/>
              <a:gd name="connsiteY49" fmla="*/ 1335881 h 1481137"/>
              <a:gd name="connsiteX50" fmla="*/ 509588 w 2135982"/>
              <a:gd name="connsiteY50" fmla="*/ 1257300 h 1481137"/>
              <a:gd name="connsiteX51" fmla="*/ 681038 w 2135982"/>
              <a:gd name="connsiteY51" fmla="*/ 1188243 h 1481137"/>
              <a:gd name="connsiteX52" fmla="*/ 831057 w 2135982"/>
              <a:gd name="connsiteY52" fmla="*/ 1114425 h 1481137"/>
              <a:gd name="connsiteX53" fmla="*/ 1078707 w 2135982"/>
              <a:gd name="connsiteY53" fmla="*/ 959643 h 148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35982" h="1481137">
                <a:moveTo>
                  <a:pt x="1078707" y="959643"/>
                </a:moveTo>
                <a:lnTo>
                  <a:pt x="1235869" y="850106"/>
                </a:lnTo>
                <a:lnTo>
                  <a:pt x="1397794" y="726281"/>
                </a:lnTo>
                <a:lnTo>
                  <a:pt x="1507332" y="635793"/>
                </a:lnTo>
                <a:lnTo>
                  <a:pt x="1616869" y="514350"/>
                </a:lnTo>
                <a:lnTo>
                  <a:pt x="1669257" y="445293"/>
                </a:lnTo>
                <a:lnTo>
                  <a:pt x="1704975" y="395287"/>
                </a:lnTo>
                <a:lnTo>
                  <a:pt x="1726407" y="357187"/>
                </a:lnTo>
                <a:lnTo>
                  <a:pt x="1752600" y="297656"/>
                </a:lnTo>
                <a:lnTo>
                  <a:pt x="1757363" y="271462"/>
                </a:lnTo>
                <a:lnTo>
                  <a:pt x="1754982" y="252412"/>
                </a:lnTo>
                <a:lnTo>
                  <a:pt x="1743075" y="230981"/>
                </a:lnTo>
                <a:lnTo>
                  <a:pt x="1704975" y="176212"/>
                </a:lnTo>
                <a:lnTo>
                  <a:pt x="1716882" y="104775"/>
                </a:lnTo>
                <a:lnTo>
                  <a:pt x="1759744" y="73818"/>
                </a:lnTo>
                <a:lnTo>
                  <a:pt x="1790700" y="47625"/>
                </a:lnTo>
                <a:lnTo>
                  <a:pt x="1812132" y="16668"/>
                </a:lnTo>
                <a:lnTo>
                  <a:pt x="1821657" y="2381"/>
                </a:lnTo>
                <a:lnTo>
                  <a:pt x="1840707" y="0"/>
                </a:lnTo>
                <a:lnTo>
                  <a:pt x="1866900" y="9525"/>
                </a:lnTo>
                <a:lnTo>
                  <a:pt x="1919288" y="33337"/>
                </a:lnTo>
                <a:lnTo>
                  <a:pt x="1993107" y="78581"/>
                </a:lnTo>
                <a:lnTo>
                  <a:pt x="2085975" y="145256"/>
                </a:lnTo>
                <a:lnTo>
                  <a:pt x="2121694" y="169068"/>
                </a:lnTo>
                <a:lnTo>
                  <a:pt x="2131219" y="183356"/>
                </a:lnTo>
                <a:lnTo>
                  <a:pt x="2135982" y="202406"/>
                </a:lnTo>
                <a:lnTo>
                  <a:pt x="2133600" y="214312"/>
                </a:lnTo>
                <a:lnTo>
                  <a:pt x="2119313" y="230981"/>
                </a:lnTo>
                <a:lnTo>
                  <a:pt x="2093119" y="254793"/>
                </a:lnTo>
                <a:lnTo>
                  <a:pt x="2069307" y="269081"/>
                </a:lnTo>
                <a:lnTo>
                  <a:pt x="2016919" y="345281"/>
                </a:lnTo>
                <a:lnTo>
                  <a:pt x="1924050" y="473868"/>
                </a:lnTo>
                <a:lnTo>
                  <a:pt x="1843088" y="573881"/>
                </a:lnTo>
                <a:lnTo>
                  <a:pt x="1721644" y="709612"/>
                </a:lnTo>
                <a:lnTo>
                  <a:pt x="1659732" y="769143"/>
                </a:lnTo>
                <a:lnTo>
                  <a:pt x="1485900" y="904875"/>
                </a:lnTo>
                <a:lnTo>
                  <a:pt x="1221582" y="1078706"/>
                </a:lnTo>
                <a:lnTo>
                  <a:pt x="1021557" y="1197768"/>
                </a:lnTo>
                <a:lnTo>
                  <a:pt x="857250" y="1276350"/>
                </a:lnTo>
                <a:lnTo>
                  <a:pt x="688182" y="1345406"/>
                </a:lnTo>
                <a:lnTo>
                  <a:pt x="526257" y="1393031"/>
                </a:lnTo>
                <a:lnTo>
                  <a:pt x="357188" y="1433512"/>
                </a:lnTo>
                <a:lnTo>
                  <a:pt x="178594" y="1464468"/>
                </a:lnTo>
                <a:lnTo>
                  <a:pt x="33338" y="1481137"/>
                </a:lnTo>
                <a:lnTo>
                  <a:pt x="7144" y="1473993"/>
                </a:lnTo>
                <a:lnTo>
                  <a:pt x="0" y="1457325"/>
                </a:lnTo>
                <a:lnTo>
                  <a:pt x="11907" y="1438275"/>
                </a:lnTo>
                <a:lnTo>
                  <a:pt x="28575" y="1419225"/>
                </a:lnTo>
                <a:lnTo>
                  <a:pt x="59532" y="1404937"/>
                </a:lnTo>
                <a:lnTo>
                  <a:pt x="292894" y="1335881"/>
                </a:lnTo>
                <a:lnTo>
                  <a:pt x="509588" y="1257300"/>
                </a:lnTo>
                <a:lnTo>
                  <a:pt x="681038" y="1188243"/>
                </a:lnTo>
                <a:lnTo>
                  <a:pt x="831057" y="1114425"/>
                </a:lnTo>
                <a:lnTo>
                  <a:pt x="1078707" y="9596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4F59CAF7-7A3C-4B1E-96E8-455A73F9D80F}"/>
              </a:ext>
            </a:extLst>
          </p:cNvPr>
          <p:cNvSpPr/>
          <p:nvPr/>
        </p:nvSpPr>
        <p:spPr>
          <a:xfrm>
            <a:off x="4805363" y="4838700"/>
            <a:ext cx="2433637" cy="1179513"/>
          </a:xfrm>
          <a:custGeom>
            <a:avLst/>
            <a:gdLst>
              <a:gd name="connsiteX0" fmla="*/ 1133475 w 2433637"/>
              <a:gd name="connsiteY0" fmla="*/ 583406 h 1178719"/>
              <a:gd name="connsiteX1" fmla="*/ 921543 w 2433637"/>
              <a:gd name="connsiteY1" fmla="*/ 478631 h 1178719"/>
              <a:gd name="connsiteX2" fmla="*/ 838200 w 2433637"/>
              <a:gd name="connsiteY2" fmla="*/ 435769 h 1178719"/>
              <a:gd name="connsiteX3" fmla="*/ 669131 w 2433637"/>
              <a:gd name="connsiteY3" fmla="*/ 359569 h 1178719"/>
              <a:gd name="connsiteX4" fmla="*/ 545306 w 2433637"/>
              <a:gd name="connsiteY4" fmla="*/ 288131 h 1178719"/>
              <a:gd name="connsiteX5" fmla="*/ 357187 w 2433637"/>
              <a:gd name="connsiteY5" fmla="*/ 178594 h 1178719"/>
              <a:gd name="connsiteX6" fmla="*/ 178593 w 2433637"/>
              <a:gd name="connsiteY6" fmla="*/ 76200 h 1178719"/>
              <a:gd name="connsiteX7" fmla="*/ 57150 w 2433637"/>
              <a:gd name="connsiteY7" fmla="*/ 0 h 1178719"/>
              <a:gd name="connsiteX8" fmla="*/ 0 w 2433637"/>
              <a:gd name="connsiteY8" fmla="*/ 73819 h 1178719"/>
              <a:gd name="connsiteX9" fmla="*/ 111918 w 2433637"/>
              <a:gd name="connsiteY9" fmla="*/ 147638 h 1178719"/>
              <a:gd name="connsiteX10" fmla="*/ 290512 w 2433637"/>
              <a:gd name="connsiteY10" fmla="*/ 269081 h 1178719"/>
              <a:gd name="connsiteX11" fmla="*/ 438150 w 2433637"/>
              <a:gd name="connsiteY11" fmla="*/ 371475 h 1178719"/>
              <a:gd name="connsiteX12" fmla="*/ 581025 w 2433637"/>
              <a:gd name="connsiteY12" fmla="*/ 469106 h 1178719"/>
              <a:gd name="connsiteX13" fmla="*/ 707231 w 2433637"/>
              <a:gd name="connsiteY13" fmla="*/ 545306 h 1178719"/>
              <a:gd name="connsiteX14" fmla="*/ 828675 w 2433637"/>
              <a:gd name="connsiteY14" fmla="*/ 650081 h 1178719"/>
              <a:gd name="connsiteX15" fmla="*/ 1021556 w 2433637"/>
              <a:gd name="connsiteY15" fmla="*/ 814388 h 1178719"/>
              <a:gd name="connsiteX16" fmla="*/ 1193006 w 2433637"/>
              <a:gd name="connsiteY16" fmla="*/ 964406 h 1178719"/>
              <a:gd name="connsiteX17" fmla="*/ 1314450 w 2433637"/>
              <a:gd name="connsiteY17" fmla="*/ 1071563 h 1178719"/>
              <a:gd name="connsiteX18" fmla="*/ 1366837 w 2433637"/>
              <a:gd name="connsiteY18" fmla="*/ 1114425 h 1178719"/>
              <a:gd name="connsiteX19" fmla="*/ 1402556 w 2433637"/>
              <a:gd name="connsiteY19" fmla="*/ 1143000 h 1178719"/>
              <a:gd name="connsiteX20" fmla="*/ 1423987 w 2433637"/>
              <a:gd name="connsiteY20" fmla="*/ 1154906 h 1178719"/>
              <a:gd name="connsiteX21" fmla="*/ 1462087 w 2433637"/>
              <a:gd name="connsiteY21" fmla="*/ 1166813 h 1178719"/>
              <a:gd name="connsiteX22" fmla="*/ 1528762 w 2433637"/>
              <a:gd name="connsiteY22" fmla="*/ 1176338 h 1178719"/>
              <a:gd name="connsiteX23" fmla="*/ 1662112 w 2433637"/>
              <a:gd name="connsiteY23" fmla="*/ 1178719 h 1178719"/>
              <a:gd name="connsiteX24" fmla="*/ 1814512 w 2433637"/>
              <a:gd name="connsiteY24" fmla="*/ 1171575 h 1178719"/>
              <a:gd name="connsiteX25" fmla="*/ 2052637 w 2433637"/>
              <a:gd name="connsiteY25" fmla="*/ 1147763 h 1178719"/>
              <a:gd name="connsiteX26" fmla="*/ 2312193 w 2433637"/>
              <a:gd name="connsiteY26" fmla="*/ 1121569 h 1178719"/>
              <a:gd name="connsiteX27" fmla="*/ 2395537 w 2433637"/>
              <a:gd name="connsiteY27" fmla="*/ 1112044 h 1178719"/>
              <a:gd name="connsiteX28" fmla="*/ 2421731 w 2433637"/>
              <a:gd name="connsiteY28" fmla="*/ 1107281 h 1178719"/>
              <a:gd name="connsiteX29" fmla="*/ 2433637 w 2433637"/>
              <a:gd name="connsiteY29" fmla="*/ 1092994 h 1178719"/>
              <a:gd name="connsiteX30" fmla="*/ 2431256 w 2433637"/>
              <a:gd name="connsiteY30" fmla="*/ 1078706 h 1178719"/>
              <a:gd name="connsiteX31" fmla="*/ 2419350 w 2433637"/>
              <a:gd name="connsiteY31" fmla="*/ 1062038 h 1178719"/>
              <a:gd name="connsiteX32" fmla="*/ 2395537 w 2433637"/>
              <a:gd name="connsiteY32" fmla="*/ 1047750 h 1178719"/>
              <a:gd name="connsiteX33" fmla="*/ 2345531 w 2433637"/>
              <a:gd name="connsiteY33" fmla="*/ 1033463 h 1178719"/>
              <a:gd name="connsiteX34" fmla="*/ 2171700 w 2433637"/>
              <a:gd name="connsiteY34" fmla="*/ 981075 h 1178719"/>
              <a:gd name="connsiteX35" fmla="*/ 1966912 w 2433637"/>
              <a:gd name="connsiteY35" fmla="*/ 916781 h 1178719"/>
              <a:gd name="connsiteX36" fmla="*/ 1704975 w 2433637"/>
              <a:gd name="connsiteY36" fmla="*/ 826294 h 1178719"/>
              <a:gd name="connsiteX37" fmla="*/ 1431131 w 2433637"/>
              <a:gd name="connsiteY37" fmla="*/ 716756 h 1178719"/>
              <a:gd name="connsiteX38" fmla="*/ 1133475 w 2433637"/>
              <a:gd name="connsiteY38" fmla="*/ 583406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433637" h="1178719">
                <a:moveTo>
                  <a:pt x="1133475" y="583406"/>
                </a:moveTo>
                <a:lnTo>
                  <a:pt x="921543" y="478631"/>
                </a:lnTo>
                <a:lnTo>
                  <a:pt x="838200" y="435769"/>
                </a:lnTo>
                <a:lnTo>
                  <a:pt x="669131" y="359569"/>
                </a:lnTo>
                <a:lnTo>
                  <a:pt x="545306" y="288131"/>
                </a:lnTo>
                <a:lnTo>
                  <a:pt x="357187" y="178594"/>
                </a:lnTo>
                <a:lnTo>
                  <a:pt x="178593" y="76200"/>
                </a:lnTo>
                <a:lnTo>
                  <a:pt x="57150" y="0"/>
                </a:lnTo>
                <a:lnTo>
                  <a:pt x="0" y="73819"/>
                </a:lnTo>
                <a:lnTo>
                  <a:pt x="111918" y="147638"/>
                </a:lnTo>
                <a:lnTo>
                  <a:pt x="290512" y="269081"/>
                </a:lnTo>
                <a:lnTo>
                  <a:pt x="438150" y="371475"/>
                </a:lnTo>
                <a:lnTo>
                  <a:pt x="581025" y="469106"/>
                </a:lnTo>
                <a:lnTo>
                  <a:pt x="707231" y="545306"/>
                </a:lnTo>
                <a:lnTo>
                  <a:pt x="828675" y="650081"/>
                </a:lnTo>
                <a:lnTo>
                  <a:pt x="1021556" y="814388"/>
                </a:lnTo>
                <a:lnTo>
                  <a:pt x="1193006" y="964406"/>
                </a:lnTo>
                <a:lnTo>
                  <a:pt x="1314450" y="1071563"/>
                </a:lnTo>
                <a:lnTo>
                  <a:pt x="1366837" y="1114425"/>
                </a:lnTo>
                <a:lnTo>
                  <a:pt x="1402556" y="1143000"/>
                </a:lnTo>
                <a:lnTo>
                  <a:pt x="1423987" y="1154906"/>
                </a:lnTo>
                <a:lnTo>
                  <a:pt x="1462087" y="1166813"/>
                </a:lnTo>
                <a:lnTo>
                  <a:pt x="1528762" y="1176338"/>
                </a:lnTo>
                <a:lnTo>
                  <a:pt x="1662112" y="1178719"/>
                </a:lnTo>
                <a:lnTo>
                  <a:pt x="1814512" y="1171575"/>
                </a:lnTo>
                <a:lnTo>
                  <a:pt x="2052637" y="1147763"/>
                </a:lnTo>
                <a:lnTo>
                  <a:pt x="2312193" y="1121569"/>
                </a:lnTo>
                <a:lnTo>
                  <a:pt x="2395537" y="1112044"/>
                </a:lnTo>
                <a:lnTo>
                  <a:pt x="2421731" y="1107281"/>
                </a:lnTo>
                <a:lnTo>
                  <a:pt x="2433637" y="1092994"/>
                </a:lnTo>
                <a:lnTo>
                  <a:pt x="2431256" y="1078706"/>
                </a:lnTo>
                <a:lnTo>
                  <a:pt x="2419350" y="1062038"/>
                </a:lnTo>
                <a:lnTo>
                  <a:pt x="2395537" y="1047750"/>
                </a:lnTo>
                <a:lnTo>
                  <a:pt x="2345531" y="1033463"/>
                </a:lnTo>
                <a:lnTo>
                  <a:pt x="2171700" y="981075"/>
                </a:lnTo>
                <a:lnTo>
                  <a:pt x="1966912" y="916781"/>
                </a:lnTo>
                <a:lnTo>
                  <a:pt x="1704975" y="826294"/>
                </a:lnTo>
                <a:lnTo>
                  <a:pt x="1431131" y="716756"/>
                </a:lnTo>
                <a:lnTo>
                  <a:pt x="1133475" y="5834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22723B-AB2E-4EF9-8C3B-B0A3500CF80F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512888"/>
            <a:ext cx="4806950" cy="4514850"/>
            <a:chOff x="2584450" y="1665288"/>
            <a:chExt cx="4806950" cy="4514850"/>
          </a:xfrm>
        </p:grpSpPr>
        <p:sp>
          <p:nvSpPr>
            <p:cNvPr id="22" name="フリーフォーム 65">
              <a:extLst>
                <a:ext uri="{FF2B5EF4-FFF2-40B4-BE49-F238E27FC236}">
                  <a16:creationId xmlns:a16="http://schemas.microsoft.com/office/drawing/2014/main" id="{27376EEF-02B9-4D94-BCB8-FCA9ECC21F5D}"/>
                </a:ext>
              </a:extLst>
            </p:cNvPr>
            <p:cNvSpPr/>
            <p:nvPr/>
          </p:nvSpPr>
          <p:spPr>
            <a:xfrm rot="16200000">
              <a:off x="2171700" y="2254250"/>
              <a:ext cx="2354263" cy="1528763"/>
            </a:xfrm>
            <a:custGeom>
              <a:avLst/>
              <a:gdLst>
                <a:gd name="connsiteX0" fmla="*/ 1209675 w 2355056"/>
                <a:gd name="connsiteY0" fmla="*/ 792956 h 1528762"/>
                <a:gd name="connsiteX1" fmla="*/ 1102519 w 2355056"/>
                <a:gd name="connsiteY1" fmla="*/ 738187 h 1528762"/>
                <a:gd name="connsiteX2" fmla="*/ 971550 w 2355056"/>
                <a:gd name="connsiteY2" fmla="*/ 664368 h 1528762"/>
                <a:gd name="connsiteX3" fmla="*/ 840581 w 2355056"/>
                <a:gd name="connsiteY3" fmla="*/ 588168 h 1528762"/>
                <a:gd name="connsiteX4" fmla="*/ 685800 w 2355056"/>
                <a:gd name="connsiteY4" fmla="*/ 490537 h 1528762"/>
                <a:gd name="connsiteX5" fmla="*/ 557213 w 2355056"/>
                <a:gd name="connsiteY5" fmla="*/ 404812 h 1528762"/>
                <a:gd name="connsiteX6" fmla="*/ 438150 w 2355056"/>
                <a:gd name="connsiteY6" fmla="*/ 321468 h 1528762"/>
                <a:gd name="connsiteX7" fmla="*/ 340519 w 2355056"/>
                <a:gd name="connsiteY7" fmla="*/ 247650 h 1528762"/>
                <a:gd name="connsiteX8" fmla="*/ 211931 w 2355056"/>
                <a:gd name="connsiteY8" fmla="*/ 147637 h 1528762"/>
                <a:gd name="connsiteX9" fmla="*/ 130969 w 2355056"/>
                <a:gd name="connsiteY9" fmla="*/ 78581 h 1528762"/>
                <a:gd name="connsiteX10" fmla="*/ 69056 w 2355056"/>
                <a:gd name="connsiteY10" fmla="*/ 26193 h 1528762"/>
                <a:gd name="connsiteX11" fmla="*/ 45244 w 2355056"/>
                <a:gd name="connsiteY11" fmla="*/ 9525 h 1528762"/>
                <a:gd name="connsiteX12" fmla="*/ 19050 w 2355056"/>
                <a:gd name="connsiteY12" fmla="*/ 0 h 1528762"/>
                <a:gd name="connsiteX13" fmla="*/ 2381 w 2355056"/>
                <a:gd name="connsiteY13" fmla="*/ 4762 h 1528762"/>
                <a:gd name="connsiteX14" fmla="*/ 0 w 2355056"/>
                <a:gd name="connsiteY14" fmla="*/ 26193 h 1528762"/>
                <a:gd name="connsiteX15" fmla="*/ 11906 w 2355056"/>
                <a:gd name="connsiteY15" fmla="*/ 52387 h 1528762"/>
                <a:gd name="connsiteX16" fmla="*/ 42863 w 2355056"/>
                <a:gd name="connsiteY16" fmla="*/ 90487 h 1528762"/>
                <a:gd name="connsiteX17" fmla="*/ 178594 w 2355056"/>
                <a:gd name="connsiteY17" fmla="*/ 230981 h 1528762"/>
                <a:gd name="connsiteX18" fmla="*/ 397669 w 2355056"/>
                <a:gd name="connsiteY18" fmla="*/ 435768 h 1528762"/>
                <a:gd name="connsiteX19" fmla="*/ 557213 w 2355056"/>
                <a:gd name="connsiteY19" fmla="*/ 576262 h 1528762"/>
                <a:gd name="connsiteX20" fmla="*/ 726281 w 2355056"/>
                <a:gd name="connsiteY20" fmla="*/ 716756 h 1528762"/>
                <a:gd name="connsiteX21" fmla="*/ 804863 w 2355056"/>
                <a:gd name="connsiteY21" fmla="*/ 778668 h 1528762"/>
                <a:gd name="connsiteX22" fmla="*/ 1038225 w 2355056"/>
                <a:gd name="connsiteY22" fmla="*/ 942975 h 1528762"/>
                <a:gd name="connsiteX23" fmla="*/ 1202531 w 2355056"/>
                <a:gd name="connsiteY23" fmla="*/ 1035843 h 1528762"/>
                <a:gd name="connsiteX24" fmla="*/ 1416844 w 2355056"/>
                <a:gd name="connsiteY24" fmla="*/ 1150143 h 1528762"/>
                <a:gd name="connsiteX25" fmla="*/ 1609725 w 2355056"/>
                <a:gd name="connsiteY25" fmla="*/ 1250156 h 1528762"/>
                <a:gd name="connsiteX26" fmla="*/ 1881188 w 2355056"/>
                <a:gd name="connsiteY26" fmla="*/ 1385887 h 1528762"/>
                <a:gd name="connsiteX27" fmla="*/ 1955006 w 2355056"/>
                <a:gd name="connsiteY27" fmla="*/ 1419225 h 1528762"/>
                <a:gd name="connsiteX28" fmla="*/ 1959769 w 2355056"/>
                <a:gd name="connsiteY28" fmla="*/ 1433512 h 1528762"/>
                <a:gd name="connsiteX29" fmla="*/ 1976438 w 2355056"/>
                <a:gd name="connsiteY29" fmla="*/ 1469231 h 1528762"/>
                <a:gd name="connsiteX30" fmla="*/ 1993106 w 2355056"/>
                <a:gd name="connsiteY30" fmla="*/ 1497806 h 1528762"/>
                <a:gd name="connsiteX31" fmla="*/ 2009775 w 2355056"/>
                <a:gd name="connsiteY31" fmla="*/ 1514475 h 1528762"/>
                <a:gd name="connsiteX32" fmla="*/ 2033588 w 2355056"/>
                <a:gd name="connsiteY32" fmla="*/ 1526381 h 1528762"/>
                <a:gd name="connsiteX33" fmla="*/ 2050256 w 2355056"/>
                <a:gd name="connsiteY33" fmla="*/ 1528762 h 1528762"/>
                <a:gd name="connsiteX34" fmla="*/ 2071688 w 2355056"/>
                <a:gd name="connsiteY34" fmla="*/ 1528762 h 1528762"/>
                <a:gd name="connsiteX35" fmla="*/ 2095500 w 2355056"/>
                <a:gd name="connsiteY35" fmla="*/ 1516856 h 1528762"/>
                <a:gd name="connsiteX36" fmla="*/ 2124075 w 2355056"/>
                <a:gd name="connsiteY36" fmla="*/ 1495425 h 1528762"/>
                <a:gd name="connsiteX37" fmla="*/ 2202656 w 2355056"/>
                <a:gd name="connsiteY37" fmla="*/ 1409700 h 1528762"/>
                <a:gd name="connsiteX38" fmla="*/ 2271713 w 2355056"/>
                <a:gd name="connsiteY38" fmla="*/ 1312068 h 1528762"/>
                <a:gd name="connsiteX39" fmla="*/ 2312194 w 2355056"/>
                <a:gd name="connsiteY39" fmla="*/ 1238250 h 1528762"/>
                <a:gd name="connsiteX40" fmla="*/ 2338388 w 2355056"/>
                <a:gd name="connsiteY40" fmla="*/ 1173956 h 1528762"/>
                <a:gd name="connsiteX41" fmla="*/ 2352675 w 2355056"/>
                <a:gd name="connsiteY41" fmla="*/ 1116806 h 1528762"/>
                <a:gd name="connsiteX42" fmla="*/ 2355056 w 2355056"/>
                <a:gd name="connsiteY42" fmla="*/ 1085850 h 1528762"/>
                <a:gd name="connsiteX43" fmla="*/ 2352675 w 2355056"/>
                <a:gd name="connsiteY43" fmla="*/ 1057275 h 1528762"/>
                <a:gd name="connsiteX44" fmla="*/ 2345531 w 2355056"/>
                <a:gd name="connsiteY44" fmla="*/ 1047750 h 1528762"/>
                <a:gd name="connsiteX45" fmla="*/ 2331244 w 2355056"/>
                <a:gd name="connsiteY45" fmla="*/ 1035843 h 1528762"/>
                <a:gd name="connsiteX46" fmla="*/ 2305050 w 2355056"/>
                <a:gd name="connsiteY46" fmla="*/ 1035843 h 1528762"/>
                <a:gd name="connsiteX47" fmla="*/ 2281238 w 2355056"/>
                <a:gd name="connsiteY47" fmla="*/ 1045368 h 1528762"/>
                <a:gd name="connsiteX48" fmla="*/ 2219325 w 2355056"/>
                <a:gd name="connsiteY48" fmla="*/ 1088231 h 1528762"/>
                <a:gd name="connsiteX49" fmla="*/ 2188369 w 2355056"/>
                <a:gd name="connsiteY49" fmla="*/ 1116806 h 1528762"/>
                <a:gd name="connsiteX50" fmla="*/ 2159794 w 2355056"/>
                <a:gd name="connsiteY50" fmla="*/ 1138237 h 1528762"/>
                <a:gd name="connsiteX51" fmla="*/ 2126456 w 2355056"/>
                <a:gd name="connsiteY51" fmla="*/ 1150143 h 1528762"/>
                <a:gd name="connsiteX52" fmla="*/ 2090738 w 2355056"/>
                <a:gd name="connsiteY52" fmla="*/ 1147762 h 1528762"/>
                <a:gd name="connsiteX53" fmla="*/ 1978819 w 2355056"/>
                <a:gd name="connsiteY53" fmla="*/ 1123950 h 1528762"/>
                <a:gd name="connsiteX54" fmla="*/ 1788319 w 2355056"/>
                <a:gd name="connsiteY54" fmla="*/ 1062037 h 1528762"/>
                <a:gd name="connsiteX55" fmla="*/ 1590675 w 2355056"/>
                <a:gd name="connsiteY55" fmla="*/ 978693 h 1528762"/>
                <a:gd name="connsiteX56" fmla="*/ 1366838 w 2355056"/>
                <a:gd name="connsiteY56" fmla="*/ 871537 h 1528762"/>
                <a:gd name="connsiteX57" fmla="*/ 1209675 w 2355056"/>
                <a:gd name="connsiteY57" fmla="*/ 792956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55056" h="1528762">
                  <a:moveTo>
                    <a:pt x="1209675" y="792956"/>
                  </a:moveTo>
                  <a:lnTo>
                    <a:pt x="1102519" y="738187"/>
                  </a:lnTo>
                  <a:lnTo>
                    <a:pt x="971550" y="664368"/>
                  </a:lnTo>
                  <a:lnTo>
                    <a:pt x="840581" y="588168"/>
                  </a:lnTo>
                  <a:lnTo>
                    <a:pt x="685800" y="490537"/>
                  </a:lnTo>
                  <a:lnTo>
                    <a:pt x="557213" y="404812"/>
                  </a:lnTo>
                  <a:lnTo>
                    <a:pt x="438150" y="321468"/>
                  </a:lnTo>
                  <a:lnTo>
                    <a:pt x="340519" y="247650"/>
                  </a:lnTo>
                  <a:lnTo>
                    <a:pt x="211931" y="147637"/>
                  </a:lnTo>
                  <a:lnTo>
                    <a:pt x="130969" y="78581"/>
                  </a:lnTo>
                  <a:lnTo>
                    <a:pt x="69056" y="26193"/>
                  </a:lnTo>
                  <a:lnTo>
                    <a:pt x="45244" y="9525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42863" y="90487"/>
                  </a:lnTo>
                  <a:lnTo>
                    <a:pt x="178594" y="230981"/>
                  </a:lnTo>
                  <a:lnTo>
                    <a:pt x="397669" y="435768"/>
                  </a:lnTo>
                  <a:lnTo>
                    <a:pt x="557213" y="576262"/>
                  </a:lnTo>
                  <a:lnTo>
                    <a:pt x="726281" y="716756"/>
                  </a:lnTo>
                  <a:lnTo>
                    <a:pt x="804863" y="778668"/>
                  </a:lnTo>
                  <a:lnTo>
                    <a:pt x="1038225" y="942975"/>
                  </a:lnTo>
                  <a:lnTo>
                    <a:pt x="1202531" y="1035843"/>
                  </a:lnTo>
                  <a:lnTo>
                    <a:pt x="1416844" y="1150143"/>
                  </a:lnTo>
                  <a:lnTo>
                    <a:pt x="1609725" y="1250156"/>
                  </a:lnTo>
                  <a:lnTo>
                    <a:pt x="1881188" y="1385887"/>
                  </a:lnTo>
                  <a:lnTo>
                    <a:pt x="1955006" y="1419225"/>
                  </a:lnTo>
                  <a:lnTo>
                    <a:pt x="1959769" y="1433512"/>
                  </a:lnTo>
                  <a:lnTo>
                    <a:pt x="1976438" y="1469231"/>
                  </a:lnTo>
                  <a:lnTo>
                    <a:pt x="1993106" y="1497806"/>
                  </a:lnTo>
                  <a:lnTo>
                    <a:pt x="2009775" y="1514475"/>
                  </a:lnTo>
                  <a:lnTo>
                    <a:pt x="2033588" y="1526381"/>
                  </a:lnTo>
                  <a:lnTo>
                    <a:pt x="2050256" y="1528762"/>
                  </a:lnTo>
                  <a:lnTo>
                    <a:pt x="2071688" y="1528762"/>
                  </a:lnTo>
                  <a:lnTo>
                    <a:pt x="2095500" y="1516856"/>
                  </a:lnTo>
                  <a:lnTo>
                    <a:pt x="2124075" y="1495425"/>
                  </a:lnTo>
                  <a:lnTo>
                    <a:pt x="2202656" y="1409700"/>
                  </a:lnTo>
                  <a:lnTo>
                    <a:pt x="2271713" y="1312068"/>
                  </a:lnTo>
                  <a:lnTo>
                    <a:pt x="2312194" y="1238250"/>
                  </a:lnTo>
                  <a:lnTo>
                    <a:pt x="2338388" y="1173956"/>
                  </a:lnTo>
                  <a:lnTo>
                    <a:pt x="2352675" y="1116806"/>
                  </a:lnTo>
                  <a:lnTo>
                    <a:pt x="2355056" y="1085850"/>
                  </a:lnTo>
                  <a:lnTo>
                    <a:pt x="2352675" y="1057275"/>
                  </a:lnTo>
                  <a:lnTo>
                    <a:pt x="2345531" y="1047750"/>
                  </a:lnTo>
                  <a:lnTo>
                    <a:pt x="2331244" y="1035843"/>
                  </a:lnTo>
                  <a:lnTo>
                    <a:pt x="2305050" y="1035843"/>
                  </a:lnTo>
                  <a:lnTo>
                    <a:pt x="2281238" y="1045368"/>
                  </a:lnTo>
                  <a:lnTo>
                    <a:pt x="2219325" y="1088231"/>
                  </a:lnTo>
                  <a:lnTo>
                    <a:pt x="2188369" y="1116806"/>
                  </a:lnTo>
                  <a:lnTo>
                    <a:pt x="2159794" y="1138237"/>
                  </a:lnTo>
                  <a:lnTo>
                    <a:pt x="2126456" y="1150143"/>
                  </a:lnTo>
                  <a:lnTo>
                    <a:pt x="2090738" y="1147762"/>
                  </a:lnTo>
                  <a:lnTo>
                    <a:pt x="1978819" y="1123950"/>
                  </a:lnTo>
                  <a:lnTo>
                    <a:pt x="1788319" y="1062037"/>
                  </a:lnTo>
                  <a:lnTo>
                    <a:pt x="1590675" y="978693"/>
                  </a:lnTo>
                  <a:lnTo>
                    <a:pt x="1366838" y="871537"/>
                  </a:lnTo>
                  <a:lnTo>
                    <a:pt x="1209675" y="7929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8">
              <a:extLst>
                <a:ext uri="{FF2B5EF4-FFF2-40B4-BE49-F238E27FC236}">
                  <a16:creationId xmlns:a16="http://schemas.microsoft.com/office/drawing/2014/main" id="{20EEA7CC-9AE5-4238-B30A-4796D5F9ED8B}"/>
                </a:ext>
              </a:extLst>
            </p:cNvPr>
            <p:cNvSpPr/>
            <p:nvPr/>
          </p:nvSpPr>
          <p:spPr>
            <a:xfrm>
              <a:off x="4256088" y="1665288"/>
              <a:ext cx="2565400" cy="449262"/>
            </a:xfrm>
            <a:custGeom>
              <a:avLst/>
              <a:gdLst>
                <a:gd name="connsiteX0" fmla="*/ 1164431 w 2566987"/>
                <a:gd name="connsiteY0" fmla="*/ 166687 h 450056"/>
                <a:gd name="connsiteX1" fmla="*/ 1447800 w 2566987"/>
                <a:gd name="connsiteY1" fmla="*/ 128587 h 450056"/>
                <a:gd name="connsiteX2" fmla="*/ 1721644 w 2566987"/>
                <a:gd name="connsiteY2" fmla="*/ 92869 h 450056"/>
                <a:gd name="connsiteX3" fmla="*/ 1897856 w 2566987"/>
                <a:gd name="connsiteY3" fmla="*/ 71437 h 450056"/>
                <a:gd name="connsiteX4" fmla="*/ 1935956 w 2566987"/>
                <a:gd name="connsiteY4" fmla="*/ 64294 h 450056"/>
                <a:gd name="connsiteX5" fmla="*/ 2007394 w 2566987"/>
                <a:gd name="connsiteY5" fmla="*/ 33337 h 450056"/>
                <a:gd name="connsiteX6" fmla="*/ 2085975 w 2566987"/>
                <a:gd name="connsiteY6" fmla="*/ 0 h 450056"/>
                <a:gd name="connsiteX7" fmla="*/ 2100262 w 2566987"/>
                <a:gd name="connsiteY7" fmla="*/ 0 h 450056"/>
                <a:gd name="connsiteX8" fmla="*/ 2185987 w 2566987"/>
                <a:gd name="connsiteY8" fmla="*/ 9525 h 450056"/>
                <a:gd name="connsiteX9" fmla="*/ 2305050 w 2566987"/>
                <a:gd name="connsiteY9" fmla="*/ 33337 h 450056"/>
                <a:gd name="connsiteX10" fmla="*/ 2416969 w 2566987"/>
                <a:gd name="connsiteY10" fmla="*/ 64294 h 450056"/>
                <a:gd name="connsiteX11" fmla="*/ 2483644 w 2566987"/>
                <a:gd name="connsiteY11" fmla="*/ 90487 h 450056"/>
                <a:gd name="connsiteX12" fmla="*/ 2514600 w 2566987"/>
                <a:gd name="connsiteY12" fmla="*/ 107156 h 450056"/>
                <a:gd name="connsiteX13" fmla="*/ 2540794 w 2566987"/>
                <a:gd name="connsiteY13" fmla="*/ 128587 h 450056"/>
                <a:gd name="connsiteX14" fmla="*/ 2557462 w 2566987"/>
                <a:gd name="connsiteY14" fmla="*/ 147637 h 450056"/>
                <a:gd name="connsiteX15" fmla="*/ 2566987 w 2566987"/>
                <a:gd name="connsiteY15" fmla="*/ 166687 h 450056"/>
                <a:gd name="connsiteX16" fmla="*/ 2566987 w 2566987"/>
                <a:gd name="connsiteY16" fmla="*/ 185737 h 450056"/>
                <a:gd name="connsiteX17" fmla="*/ 2555081 w 2566987"/>
                <a:gd name="connsiteY17" fmla="*/ 211931 h 450056"/>
                <a:gd name="connsiteX18" fmla="*/ 2526506 w 2566987"/>
                <a:gd name="connsiteY18" fmla="*/ 245269 h 450056"/>
                <a:gd name="connsiteX19" fmla="*/ 2497931 w 2566987"/>
                <a:gd name="connsiteY19" fmla="*/ 264319 h 450056"/>
                <a:gd name="connsiteX20" fmla="*/ 2369344 w 2566987"/>
                <a:gd name="connsiteY20" fmla="*/ 266700 h 450056"/>
                <a:gd name="connsiteX21" fmla="*/ 2019300 w 2566987"/>
                <a:gd name="connsiteY21" fmla="*/ 266700 h 450056"/>
                <a:gd name="connsiteX22" fmla="*/ 1857375 w 2566987"/>
                <a:gd name="connsiteY22" fmla="*/ 266700 h 450056"/>
                <a:gd name="connsiteX23" fmla="*/ 1616869 w 2566987"/>
                <a:gd name="connsiteY23" fmla="*/ 280987 h 450056"/>
                <a:gd name="connsiteX24" fmla="*/ 1302544 w 2566987"/>
                <a:gd name="connsiteY24" fmla="*/ 314325 h 450056"/>
                <a:gd name="connsiteX25" fmla="*/ 1000125 w 2566987"/>
                <a:gd name="connsiteY25" fmla="*/ 359569 h 450056"/>
                <a:gd name="connsiteX26" fmla="*/ 742950 w 2566987"/>
                <a:gd name="connsiteY26" fmla="*/ 392906 h 450056"/>
                <a:gd name="connsiteX27" fmla="*/ 540544 w 2566987"/>
                <a:gd name="connsiteY27" fmla="*/ 419100 h 450056"/>
                <a:gd name="connsiteX28" fmla="*/ 509587 w 2566987"/>
                <a:gd name="connsiteY28" fmla="*/ 421481 h 450056"/>
                <a:gd name="connsiteX29" fmla="*/ 464344 w 2566987"/>
                <a:gd name="connsiteY29" fmla="*/ 440531 h 450056"/>
                <a:gd name="connsiteX30" fmla="*/ 423862 w 2566987"/>
                <a:gd name="connsiteY30" fmla="*/ 450056 h 450056"/>
                <a:gd name="connsiteX31" fmla="*/ 376237 w 2566987"/>
                <a:gd name="connsiteY31" fmla="*/ 450056 h 450056"/>
                <a:gd name="connsiteX32" fmla="*/ 342900 w 2566987"/>
                <a:gd name="connsiteY32" fmla="*/ 440531 h 450056"/>
                <a:gd name="connsiteX33" fmla="*/ 273844 w 2566987"/>
                <a:gd name="connsiteY33" fmla="*/ 397669 h 450056"/>
                <a:gd name="connsiteX34" fmla="*/ 157162 w 2566987"/>
                <a:gd name="connsiteY34" fmla="*/ 319087 h 450056"/>
                <a:gd name="connsiteX35" fmla="*/ 100012 w 2566987"/>
                <a:gd name="connsiteY35" fmla="*/ 271462 h 450056"/>
                <a:gd name="connsiteX36" fmla="*/ 50006 w 2566987"/>
                <a:gd name="connsiteY36" fmla="*/ 223837 h 450056"/>
                <a:gd name="connsiteX37" fmla="*/ 21431 w 2566987"/>
                <a:gd name="connsiteY37" fmla="*/ 190500 h 450056"/>
                <a:gd name="connsiteX38" fmla="*/ 4762 w 2566987"/>
                <a:gd name="connsiteY38" fmla="*/ 157162 h 450056"/>
                <a:gd name="connsiteX39" fmla="*/ 0 w 2566987"/>
                <a:gd name="connsiteY39" fmla="*/ 130969 h 450056"/>
                <a:gd name="connsiteX40" fmla="*/ 4762 w 2566987"/>
                <a:gd name="connsiteY40" fmla="*/ 121444 h 450056"/>
                <a:gd name="connsiteX41" fmla="*/ 11906 w 2566987"/>
                <a:gd name="connsiteY41" fmla="*/ 119062 h 450056"/>
                <a:gd name="connsiteX42" fmla="*/ 28575 w 2566987"/>
                <a:gd name="connsiteY42" fmla="*/ 119062 h 450056"/>
                <a:gd name="connsiteX43" fmla="*/ 73819 w 2566987"/>
                <a:gd name="connsiteY43" fmla="*/ 135731 h 450056"/>
                <a:gd name="connsiteX44" fmla="*/ 161925 w 2566987"/>
                <a:gd name="connsiteY44" fmla="*/ 173831 h 450056"/>
                <a:gd name="connsiteX45" fmla="*/ 233362 w 2566987"/>
                <a:gd name="connsiteY45" fmla="*/ 197644 h 450056"/>
                <a:gd name="connsiteX46" fmla="*/ 340519 w 2566987"/>
                <a:gd name="connsiteY46" fmla="*/ 228600 h 450056"/>
                <a:gd name="connsiteX47" fmla="*/ 438150 w 2566987"/>
                <a:gd name="connsiteY47" fmla="*/ 245269 h 450056"/>
                <a:gd name="connsiteX48" fmla="*/ 516731 w 2566987"/>
                <a:gd name="connsiteY48" fmla="*/ 247650 h 450056"/>
                <a:gd name="connsiteX49" fmla="*/ 688181 w 2566987"/>
                <a:gd name="connsiteY49" fmla="*/ 228600 h 450056"/>
                <a:gd name="connsiteX50" fmla="*/ 1164431 w 2566987"/>
                <a:gd name="connsiteY50" fmla="*/ 16668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66987" h="450056">
                  <a:moveTo>
                    <a:pt x="1164431" y="166687"/>
                  </a:moveTo>
                  <a:lnTo>
                    <a:pt x="1447800" y="128587"/>
                  </a:lnTo>
                  <a:lnTo>
                    <a:pt x="1721644" y="92869"/>
                  </a:lnTo>
                  <a:lnTo>
                    <a:pt x="1897856" y="71437"/>
                  </a:lnTo>
                  <a:lnTo>
                    <a:pt x="1935956" y="64294"/>
                  </a:lnTo>
                  <a:lnTo>
                    <a:pt x="2007394" y="33337"/>
                  </a:lnTo>
                  <a:lnTo>
                    <a:pt x="2085975" y="0"/>
                  </a:lnTo>
                  <a:lnTo>
                    <a:pt x="2100262" y="0"/>
                  </a:lnTo>
                  <a:lnTo>
                    <a:pt x="2185987" y="9525"/>
                  </a:lnTo>
                  <a:lnTo>
                    <a:pt x="2305050" y="33337"/>
                  </a:lnTo>
                  <a:lnTo>
                    <a:pt x="2416969" y="64294"/>
                  </a:lnTo>
                  <a:lnTo>
                    <a:pt x="2483644" y="90487"/>
                  </a:lnTo>
                  <a:lnTo>
                    <a:pt x="2514600" y="107156"/>
                  </a:lnTo>
                  <a:lnTo>
                    <a:pt x="2540794" y="128587"/>
                  </a:lnTo>
                  <a:lnTo>
                    <a:pt x="2557462" y="147637"/>
                  </a:lnTo>
                  <a:lnTo>
                    <a:pt x="2566987" y="166687"/>
                  </a:lnTo>
                  <a:lnTo>
                    <a:pt x="2566987" y="185737"/>
                  </a:lnTo>
                  <a:lnTo>
                    <a:pt x="2555081" y="211931"/>
                  </a:lnTo>
                  <a:lnTo>
                    <a:pt x="2526506" y="245269"/>
                  </a:lnTo>
                  <a:lnTo>
                    <a:pt x="2497931" y="264319"/>
                  </a:lnTo>
                  <a:lnTo>
                    <a:pt x="2369344" y="266700"/>
                  </a:lnTo>
                  <a:lnTo>
                    <a:pt x="2019300" y="266700"/>
                  </a:lnTo>
                  <a:lnTo>
                    <a:pt x="1857375" y="266700"/>
                  </a:lnTo>
                  <a:lnTo>
                    <a:pt x="1616869" y="280987"/>
                  </a:lnTo>
                  <a:lnTo>
                    <a:pt x="1302544" y="314325"/>
                  </a:lnTo>
                  <a:lnTo>
                    <a:pt x="1000125" y="359569"/>
                  </a:lnTo>
                  <a:lnTo>
                    <a:pt x="742950" y="392906"/>
                  </a:lnTo>
                  <a:lnTo>
                    <a:pt x="540544" y="419100"/>
                  </a:lnTo>
                  <a:lnTo>
                    <a:pt x="509587" y="421481"/>
                  </a:lnTo>
                  <a:lnTo>
                    <a:pt x="464344" y="440531"/>
                  </a:lnTo>
                  <a:lnTo>
                    <a:pt x="423862" y="450056"/>
                  </a:lnTo>
                  <a:lnTo>
                    <a:pt x="376237" y="450056"/>
                  </a:lnTo>
                  <a:lnTo>
                    <a:pt x="342900" y="440531"/>
                  </a:lnTo>
                  <a:lnTo>
                    <a:pt x="273844" y="397669"/>
                  </a:lnTo>
                  <a:lnTo>
                    <a:pt x="157162" y="319087"/>
                  </a:lnTo>
                  <a:lnTo>
                    <a:pt x="100012" y="271462"/>
                  </a:lnTo>
                  <a:lnTo>
                    <a:pt x="50006" y="223837"/>
                  </a:lnTo>
                  <a:lnTo>
                    <a:pt x="21431" y="190500"/>
                  </a:lnTo>
                  <a:lnTo>
                    <a:pt x="4762" y="157162"/>
                  </a:lnTo>
                  <a:lnTo>
                    <a:pt x="0" y="130969"/>
                  </a:lnTo>
                  <a:lnTo>
                    <a:pt x="4762" y="121444"/>
                  </a:lnTo>
                  <a:lnTo>
                    <a:pt x="11906" y="119062"/>
                  </a:lnTo>
                  <a:lnTo>
                    <a:pt x="28575" y="119062"/>
                  </a:lnTo>
                  <a:lnTo>
                    <a:pt x="73819" y="135731"/>
                  </a:lnTo>
                  <a:lnTo>
                    <a:pt x="161925" y="173831"/>
                  </a:lnTo>
                  <a:lnTo>
                    <a:pt x="233362" y="197644"/>
                  </a:lnTo>
                  <a:lnTo>
                    <a:pt x="340519" y="228600"/>
                  </a:lnTo>
                  <a:lnTo>
                    <a:pt x="438150" y="245269"/>
                  </a:lnTo>
                  <a:lnTo>
                    <a:pt x="516731" y="247650"/>
                  </a:lnTo>
                  <a:lnTo>
                    <a:pt x="688181" y="228600"/>
                  </a:lnTo>
                  <a:lnTo>
                    <a:pt x="1164431" y="1666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6">
              <a:extLst>
                <a:ext uri="{FF2B5EF4-FFF2-40B4-BE49-F238E27FC236}">
                  <a16:creationId xmlns:a16="http://schemas.microsoft.com/office/drawing/2014/main" id="{85BB7920-BA08-4A44-9221-19406F720276}"/>
                </a:ext>
              </a:extLst>
            </p:cNvPr>
            <p:cNvSpPr/>
            <p:nvPr/>
          </p:nvSpPr>
          <p:spPr>
            <a:xfrm rot="16200000">
              <a:off x="1926432" y="4460081"/>
              <a:ext cx="3041650" cy="398463"/>
            </a:xfrm>
            <a:custGeom>
              <a:avLst/>
              <a:gdLst>
                <a:gd name="connsiteX0" fmla="*/ 1560919 w 3041989"/>
                <a:gd name="connsiteY0" fmla="*/ 355457 h 399245"/>
                <a:gd name="connsiteX1" fmla="*/ 1998801 w 3041989"/>
                <a:gd name="connsiteY1" fmla="*/ 370912 h 399245"/>
                <a:gd name="connsiteX2" fmla="*/ 2446985 w 3041989"/>
                <a:gd name="connsiteY2" fmla="*/ 386366 h 399245"/>
                <a:gd name="connsiteX3" fmla="*/ 2835927 w 3041989"/>
                <a:gd name="connsiteY3" fmla="*/ 399245 h 399245"/>
                <a:gd name="connsiteX4" fmla="*/ 2853958 w 3041989"/>
                <a:gd name="connsiteY4" fmla="*/ 399245 h 399245"/>
                <a:gd name="connsiteX5" fmla="*/ 2877140 w 3041989"/>
                <a:gd name="connsiteY5" fmla="*/ 388942 h 399245"/>
                <a:gd name="connsiteX6" fmla="*/ 2913201 w 3041989"/>
                <a:gd name="connsiteY6" fmla="*/ 360609 h 399245"/>
                <a:gd name="connsiteX7" fmla="*/ 2956989 w 3041989"/>
                <a:gd name="connsiteY7" fmla="*/ 319396 h 399245"/>
                <a:gd name="connsiteX8" fmla="*/ 3041989 w 3041989"/>
                <a:gd name="connsiteY8" fmla="*/ 216365 h 399245"/>
                <a:gd name="connsiteX9" fmla="*/ 2820473 w 3041989"/>
                <a:gd name="connsiteY9" fmla="*/ 69546 h 399245"/>
                <a:gd name="connsiteX10" fmla="*/ 2743200 w 3041989"/>
                <a:gd name="connsiteY10" fmla="*/ 128789 h 399245"/>
                <a:gd name="connsiteX11" fmla="*/ 2696836 w 3041989"/>
                <a:gd name="connsiteY11" fmla="*/ 167425 h 399245"/>
                <a:gd name="connsiteX12" fmla="*/ 2678805 w 3041989"/>
                <a:gd name="connsiteY12" fmla="*/ 177729 h 399245"/>
                <a:gd name="connsiteX13" fmla="*/ 2537138 w 3041989"/>
                <a:gd name="connsiteY13" fmla="*/ 177729 h 399245"/>
                <a:gd name="connsiteX14" fmla="*/ 2081225 w 3041989"/>
                <a:gd name="connsiteY14" fmla="*/ 175153 h 399245"/>
                <a:gd name="connsiteX15" fmla="*/ 1867436 w 3041989"/>
                <a:gd name="connsiteY15" fmla="*/ 177729 h 399245"/>
                <a:gd name="connsiteX16" fmla="*/ 1694859 w 3041989"/>
                <a:gd name="connsiteY16" fmla="*/ 164850 h 399245"/>
                <a:gd name="connsiteX17" fmla="*/ 1424403 w 3041989"/>
                <a:gd name="connsiteY17" fmla="*/ 141668 h 399245"/>
                <a:gd name="connsiteX18" fmla="*/ 994249 w 3041989"/>
                <a:gd name="connsiteY18" fmla="*/ 108183 h 399245"/>
                <a:gd name="connsiteX19" fmla="*/ 723792 w 3041989"/>
                <a:gd name="connsiteY19" fmla="*/ 85001 h 399245"/>
                <a:gd name="connsiteX20" fmla="*/ 672277 w 3041989"/>
                <a:gd name="connsiteY20" fmla="*/ 69546 h 399245"/>
                <a:gd name="connsiteX21" fmla="*/ 517730 w 3041989"/>
                <a:gd name="connsiteY21" fmla="*/ 18030 h 399245"/>
                <a:gd name="connsiteX22" fmla="*/ 461063 w 3041989"/>
                <a:gd name="connsiteY22" fmla="*/ 0 h 399245"/>
                <a:gd name="connsiteX23" fmla="*/ 394093 w 3041989"/>
                <a:gd name="connsiteY23" fmla="*/ 7727 h 399245"/>
                <a:gd name="connsiteX24" fmla="*/ 244698 w 3041989"/>
                <a:gd name="connsiteY24" fmla="*/ 38637 h 399245"/>
                <a:gd name="connsiteX25" fmla="*/ 113334 w 3041989"/>
                <a:gd name="connsiteY25" fmla="*/ 82425 h 399245"/>
                <a:gd name="connsiteX26" fmla="*/ 51515 w 3041989"/>
                <a:gd name="connsiteY26" fmla="*/ 108183 h 399245"/>
                <a:gd name="connsiteX27" fmla="*/ 36060 w 3041989"/>
                <a:gd name="connsiteY27" fmla="*/ 121061 h 399245"/>
                <a:gd name="connsiteX28" fmla="*/ 12878 w 3041989"/>
                <a:gd name="connsiteY28" fmla="*/ 151971 h 399245"/>
                <a:gd name="connsiteX29" fmla="*/ 0 w 3041989"/>
                <a:gd name="connsiteY29" fmla="*/ 180304 h 399245"/>
                <a:gd name="connsiteX30" fmla="*/ 2575 w 3041989"/>
                <a:gd name="connsiteY30" fmla="*/ 193183 h 399245"/>
                <a:gd name="connsiteX31" fmla="*/ 10303 w 3041989"/>
                <a:gd name="connsiteY31" fmla="*/ 208638 h 399245"/>
                <a:gd name="connsiteX32" fmla="*/ 41212 w 3041989"/>
                <a:gd name="connsiteY32" fmla="*/ 226668 h 399245"/>
                <a:gd name="connsiteX33" fmla="*/ 115909 w 3041989"/>
                <a:gd name="connsiteY33" fmla="*/ 260153 h 399245"/>
                <a:gd name="connsiteX34" fmla="*/ 182880 w 3041989"/>
                <a:gd name="connsiteY34" fmla="*/ 285911 h 399245"/>
                <a:gd name="connsiteX35" fmla="*/ 236971 w 3041989"/>
                <a:gd name="connsiteY35" fmla="*/ 301366 h 399245"/>
                <a:gd name="connsiteX36" fmla="*/ 309092 w 3041989"/>
                <a:gd name="connsiteY36" fmla="*/ 309093 h 399245"/>
                <a:gd name="connsiteX37" fmla="*/ 443033 w 3041989"/>
                <a:gd name="connsiteY37" fmla="*/ 314245 h 399245"/>
                <a:gd name="connsiteX38" fmla="*/ 708338 w 3041989"/>
                <a:gd name="connsiteY38" fmla="*/ 324548 h 399245"/>
                <a:gd name="connsiteX39" fmla="*/ 1092128 w 3041989"/>
                <a:gd name="connsiteY39" fmla="*/ 337427 h 399245"/>
                <a:gd name="connsiteX40" fmla="*/ 1560919 w 3041989"/>
                <a:gd name="connsiteY40" fmla="*/ 35545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41989" h="399245">
                  <a:moveTo>
                    <a:pt x="1560919" y="355457"/>
                  </a:moveTo>
                  <a:lnTo>
                    <a:pt x="1998801" y="370912"/>
                  </a:lnTo>
                  <a:lnTo>
                    <a:pt x="2446985" y="386366"/>
                  </a:lnTo>
                  <a:lnTo>
                    <a:pt x="2835927" y="399245"/>
                  </a:lnTo>
                  <a:lnTo>
                    <a:pt x="2853958" y="399245"/>
                  </a:lnTo>
                  <a:lnTo>
                    <a:pt x="2877140" y="388942"/>
                  </a:lnTo>
                  <a:lnTo>
                    <a:pt x="2913201" y="360609"/>
                  </a:lnTo>
                  <a:lnTo>
                    <a:pt x="2956989" y="319396"/>
                  </a:lnTo>
                  <a:lnTo>
                    <a:pt x="3041989" y="216365"/>
                  </a:lnTo>
                  <a:lnTo>
                    <a:pt x="2820473" y="69546"/>
                  </a:lnTo>
                  <a:lnTo>
                    <a:pt x="2743200" y="128789"/>
                  </a:lnTo>
                  <a:lnTo>
                    <a:pt x="2696836" y="167425"/>
                  </a:lnTo>
                  <a:lnTo>
                    <a:pt x="2678805" y="177729"/>
                  </a:lnTo>
                  <a:lnTo>
                    <a:pt x="2537138" y="177729"/>
                  </a:lnTo>
                  <a:lnTo>
                    <a:pt x="2081225" y="175153"/>
                  </a:lnTo>
                  <a:lnTo>
                    <a:pt x="1867436" y="177729"/>
                  </a:lnTo>
                  <a:lnTo>
                    <a:pt x="1694859" y="164850"/>
                  </a:lnTo>
                  <a:lnTo>
                    <a:pt x="1424403" y="141668"/>
                  </a:lnTo>
                  <a:lnTo>
                    <a:pt x="994249" y="108183"/>
                  </a:lnTo>
                  <a:lnTo>
                    <a:pt x="723792" y="85001"/>
                  </a:lnTo>
                  <a:lnTo>
                    <a:pt x="672277" y="69546"/>
                  </a:lnTo>
                  <a:lnTo>
                    <a:pt x="517730" y="18030"/>
                  </a:lnTo>
                  <a:lnTo>
                    <a:pt x="461063" y="0"/>
                  </a:lnTo>
                  <a:lnTo>
                    <a:pt x="394093" y="7727"/>
                  </a:lnTo>
                  <a:lnTo>
                    <a:pt x="244698" y="38637"/>
                  </a:lnTo>
                  <a:lnTo>
                    <a:pt x="113334" y="82425"/>
                  </a:lnTo>
                  <a:lnTo>
                    <a:pt x="51515" y="108183"/>
                  </a:lnTo>
                  <a:lnTo>
                    <a:pt x="36060" y="121061"/>
                  </a:lnTo>
                  <a:lnTo>
                    <a:pt x="12878" y="151971"/>
                  </a:lnTo>
                  <a:lnTo>
                    <a:pt x="0" y="180304"/>
                  </a:lnTo>
                  <a:lnTo>
                    <a:pt x="2575" y="193183"/>
                  </a:lnTo>
                  <a:lnTo>
                    <a:pt x="10303" y="208638"/>
                  </a:lnTo>
                  <a:lnTo>
                    <a:pt x="41212" y="226668"/>
                  </a:lnTo>
                  <a:lnTo>
                    <a:pt x="115909" y="260153"/>
                  </a:lnTo>
                  <a:lnTo>
                    <a:pt x="182880" y="285911"/>
                  </a:lnTo>
                  <a:lnTo>
                    <a:pt x="236971" y="301366"/>
                  </a:lnTo>
                  <a:lnTo>
                    <a:pt x="309092" y="309093"/>
                  </a:lnTo>
                  <a:lnTo>
                    <a:pt x="443033" y="314245"/>
                  </a:lnTo>
                  <a:lnTo>
                    <a:pt x="708338" y="324548"/>
                  </a:lnTo>
                  <a:lnTo>
                    <a:pt x="1092128" y="337427"/>
                  </a:lnTo>
                  <a:lnTo>
                    <a:pt x="1560919" y="3554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9">
              <a:extLst>
                <a:ext uri="{FF2B5EF4-FFF2-40B4-BE49-F238E27FC236}">
                  <a16:creationId xmlns:a16="http://schemas.microsoft.com/office/drawing/2014/main" id="{3E386963-681A-4281-A6B3-F82E14F33D9F}"/>
                </a:ext>
              </a:extLst>
            </p:cNvPr>
            <p:cNvSpPr/>
            <p:nvPr/>
          </p:nvSpPr>
          <p:spPr>
            <a:xfrm>
              <a:off x="5135563" y="1916113"/>
              <a:ext cx="474662" cy="542925"/>
            </a:xfrm>
            <a:custGeom>
              <a:avLst/>
              <a:gdLst>
                <a:gd name="connsiteX0" fmla="*/ 128588 w 473869"/>
                <a:gd name="connsiteY0" fmla="*/ 300038 h 542925"/>
                <a:gd name="connsiteX1" fmla="*/ 183357 w 473869"/>
                <a:gd name="connsiteY1" fmla="*/ 200025 h 542925"/>
                <a:gd name="connsiteX2" fmla="*/ 192882 w 473869"/>
                <a:gd name="connsiteY2" fmla="*/ 171450 h 542925"/>
                <a:gd name="connsiteX3" fmla="*/ 190500 w 473869"/>
                <a:gd name="connsiteY3" fmla="*/ 152400 h 542925"/>
                <a:gd name="connsiteX4" fmla="*/ 185738 w 473869"/>
                <a:gd name="connsiteY4" fmla="*/ 133350 h 542925"/>
                <a:gd name="connsiteX5" fmla="*/ 173832 w 473869"/>
                <a:gd name="connsiteY5" fmla="*/ 116682 h 542925"/>
                <a:gd name="connsiteX6" fmla="*/ 107157 w 473869"/>
                <a:gd name="connsiteY6" fmla="*/ 61913 h 542925"/>
                <a:gd name="connsiteX7" fmla="*/ 440532 w 473869"/>
                <a:gd name="connsiteY7" fmla="*/ 0 h 542925"/>
                <a:gd name="connsiteX8" fmla="*/ 473869 w 473869"/>
                <a:gd name="connsiteY8" fmla="*/ 135732 h 542925"/>
                <a:gd name="connsiteX9" fmla="*/ 473869 w 473869"/>
                <a:gd name="connsiteY9" fmla="*/ 142875 h 542925"/>
                <a:gd name="connsiteX10" fmla="*/ 457200 w 473869"/>
                <a:gd name="connsiteY10" fmla="*/ 164307 h 542925"/>
                <a:gd name="connsiteX11" fmla="*/ 311944 w 473869"/>
                <a:gd name="connsiteY11" fmla="*/ 311944 h 542925"/>
                <a:gd name="connsiteX12" fmla="*/ 95250 w 473869"/>
                <a:gd name="connsiteY12" fmla="*/ 528638 h 542925"/>
                <a:gd name="connsiteX13" fmla="*/ 0 w 473869"/>
                <a:gd name="connsiteY13" fmla="*/ 542925 h 542925"/>
                <a:gd name="connsiteX14" fmla="*/ 50007 w 473869"/>
                <a:gd name="connsiteY14" fmla="*/ 442913 h 542925"/>
                <a:gd name="connsiteX15" fmla="*/ 128588 w 473869"/>
                <a:gd name="connsiteY15" fmla="*/ 30003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3869" h="542925">
                  <a:moveTo>
                    <a:pt x="128588" y="300038"/>
                  </a:moveTo>
                  <a:lnTo>
                    <a:pt x="183357" y="200025"/>
                  </a:lnTo>
                  <a:lnTo>
                    <a:pt x="192882" y="171450"/>
                  </a:lnTo>
                  <a:lnTo>
                    <a:pt x="190500" y="152400"/>
                  </a:lnTo>
                  <a:lnTo>
                    <a:pt x="185738" y="133350"/>
                  </a:lnTo>
                  <a:lnTo>
                    <a:pt x="173832" y="116682"/>
                  </a:lnTo>
                  <a:lnTo>
                    <a:pt x="107157" y="61913"/>
                  </a:lnTo>
                  <a:lnTo>
                    <a:pt x="440532" y="0"/>
                  </a:lnTo>
                  <a:lnTo>
                    <a:pt x="473869" y="135732"/>
                  </a:lnTo>
                  <a:lnTo>
                    <a:pt x="473869" y="142875"/>
                  </a:lnTo>
                  <a:lnTo>
                    <a:pt x="457200" y="164307"/>
                  </a:lnTo>
                  <a:lnTo>
                    <a:pt x="311944" y="311944"/>
                  </a:lnTo>
                  <a:lnTo>
                    <a:pt x="95250" y="528638"/>
                  </a:lnTo>
                  <a:lnTo>
                    <a:pt x="0" y="542925"/>
                  </a:lnTo>
                  <a:lnTo>
                    <a:pt x="50007" y="442913"/>
                  </a:lnTo>
                  <a:lnTo>
                    <a:pt x="128588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0">
              <a:extLst>
                <a:ext uri="{FF2B5EF4-FFF2-40B4-BE49-F238E27FC236}">
                  <a16:creationId xmlns:a16="http://schemas.microsoft.com/office/drawing/2014/main" id="{A3AE0141-F6A1-4D66-9B33-FD4D1FC64601}"/>
                </a:ext>
              </a:extLst>
            </p:cNvPr>
            <p:cNvSpPr/>
            <p:nvPr/>
          </p:nvSpPr>
          <p:spPr>
            <a:xfrm>
              <a:off x="4591050" y="2351088"/>
              <a:ext cx="352425" cy="1279525"/>
            </a:xfrm>
            <a:custGeom>
              <a:avLst/>
              <a:gdLst>
                <a:gd name="connsiteX0" fmla="*/ 171450 w 352425"/>
                <a:gd name="connsiteY0" fmla="*/ 750094 h 1281112"/>
                <a:gd name="connsiteX1" fmla="*/ 171450 w 352425"/>
                <a:gd name="connsiteY1" fmla="*/ 514350 h 1281112"/>
                <a:gd name="connsiteX2" fmla="*/ 166688 w 352425"/>
                <a:gd name="connsiteY2" fmla="*/ 433387 h 1281112"/>
                <a:gd name="connsiteX3" fmla="*/ 159544 w 352425"/>
                <a:gd name="connsiteY3" fmla="*/ 371475 h 1281112"/>
                <a:gd name="connsiteX4" fmla="*/ 152400 w 352425"/>
                <a:gd name="connsiteY4" fmla="*/ 326231 h 1281112"/>
                <a:gd name="connsiteX5" fmla="*/ 142875 w 352425"/>
                <a:gd name="connsiteY5" fmla="*/ 288131 h 1281112"/>
                <a:gd name="connsiteX6" fmla="*/ 126206 w 352425"/>
                <a:gd name="connsiteY6" fmla="*/ 230981 h 1281112"/>
                <a:gd name="connsiteX7" fmla="*/ 102394 w 352425"/>
                <a:gd name="connsiteY7" fmla="*/ 183356 h 1281112"/>
                <a:gd name="connsiteX8" fmla="*/ 59531 w 352425"/>
                <a:gd name="connsiteY8" fmla="*/ 116681 h 1281112"/>
                <a:gd name="connsiteX9" fmla="*/ 33338 w 352425"/>
                <a:gd name="connsiteY9" fmla="*/ 76200 h 1281112"/>
                <a:gd name="connsiteX10" fmla="*/ 14288 w 352425"/>
                <a:gd name="connsiteY10" fmla="*/ 47625 h 1281112"/>
                <a:gd name="connsiteX11" fmla="*/ 2381 w 352425"/>
                <a:gd name="connsiteY11" fmla="*/ 26194 h 1281112"/>
                <a:gd name="connsiteX12" fmla="*/ 0 w 352425"/>
                <a:gd name="connsiteY12" fmla="*/ 14287 h 1281112"/>
                <a:gd name="connsiteX13" fmla="*/ 2381 w 352425"/>
                <a:gd name="connsiteY13" fmla="*/ 4762 h 1281112"/>
                <a:gd name="connsiteX14" fmla="*/ 11906 w 352425"/>
                <a:gd name="connsiteY14" fmla="*/ 0 h 1281112"/>
                <a:gd name="connsiteX15" fmla="*/ 30956 w 352425"/>
                <a:gd name="connsiteY15" fmla="*/ 0 h 1281112"/>
                <a:gd name="connsiteX16" fmla="*/ 69056 w 352425"/>
                <a:gd name="connsiteY16" fmla="*/ 7144 h 1281112"/>
                <a:gd name="connsiteX17" fmla="*/ 126206 w 352425"/>
                <a:gd name="connsiteY17" fmla="*/ 26194 h 1281112"/>
                <a:gd name="connsiteX18" fmla="*/ 204788 w 352425"/>
                <a:gd name="connsiteY18" fmla="*/ 57150 h 1281112"/>
                <a:gd name="connsiteX19" fmla="*/ 273844 w 352425"/>
                <a:gd name="connsiteY19" fmla="*/ 88106 h 1281112"/>
                <a:gd name="connsiteX20" fmla="*/ 297656 w 352425"/>
                <a:gd name="connsiteY20" fmla="*/ 102394 h 1281112"/>
                <a:gd name="connsiteX21" fmla="*/ 328613 w 352425"/>
                <a:gd name="connsiteY21" fmla="*/ 178594 h 1281112"/>
                <a:gd name="connsiteX22" fmla="*/ 345281 w 352425"/>
                <a:gd name="connsiteY22" fmla="*/ 350044 h 1281112"/>
                <a:gd name="connsiteX23" fmla="*/ 350044 w 352425"/>
                <a:gd name="connsiteY23" fmla="*/ 457200 h 1281112"/>
                <a:gd name="connsiteX24" fmla="*/ 352425 w 352425"/>
                <a:gd name="connsiteY24" fmla="*/ 666750 h 1281112"/>
                <a:gd name="connsiteX25" fmla="*/ 347663 w 352425"/>
                <a:gd name="connsiteY25" fmla="*/ 850106 h 1281112"/>
                <a:gd name="connsiteX26" fmla="*/ 352425 w 352425"/>
                <a:gd name="connsiteY26" fmla="*/ 988219 h 1281112"/>
                <a:gd name="connsiteX27" fmla="*/ 352425 w 352425"/>
                <a:gd name="connsiteY27" fmla="*/ 1259681 h 1281112"/>
                <a:gd name="connsiteX28" fmla="*/ 169069 w 352425"/>
                <a:gd name="connsiteY28" fmla="*/ 1281112 h 1281112"/>
                <a:gd name="connsiteX29" fmla="*/ 171450 w 352425"/>
                <a:gd name="connsiteY29" fmla="*/ 1150144 h 1281112"/>
                <a:gd name="connsiteX30" fmla="*/ 171450 w 352425"/>
                <a:gd name="connsiteY30" fmla="*/ 750094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2425" h="1281112">
                  <a:moveTo>
                    <a:pt x="171450" y="750094"/>
                  </a:moveTo>
                  <a:lnTo>
                    <a:pt x="171450" y="514350"/>
                  </a:lnTo>
                  <a:lnTo>
                    <a:pt x="166688" y="433387"/>
                  </a:lnTo>
                  <a:lnTo>
                    <a:pt x="159544" y="371475"/>
                  </a:lnTo>
                  <a:lnTo>
                    <a:pt x="152400" y="326231"/>
                  </a:lnTo>
                  <a:lnTo>
                    <a:pt x="142875" y="288131"/>
                  </a:lnTo>
                  <a:lnTo>
                    <a:pt x="126206" y="230981"/>
                  </a:lnTo>
                  <a:lnTo>
                    <a:pt x="102394" y="183356"/>
                  </a:lnTo>
                  <a:lnTo>
                    <a:pt x="59531" y="116681"/>
                  </a:lnTo>
                  <a:lnTo>
                    <a:pt x="33338" y="76200"/>
                  </a:lnTo>
                  <a:lnTo>
                    <a:pt x="14288" y="47625"/>
                  </a:lnTo>
                  <a:lnTo>
                    <a:pt x="2381" y="26194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69056" y="7144"/>
                  </a:lnTo>
                  <a:lnTo>
                    <a:pt x="126206" y="26194"/>
                  </a:lnTo>
                  <a:lnTo>
                    <a:pt x="204788" y="57150"/>
                  </a:lnTo>
                  <a:lnTo>
                    <a:pt x="273844" y="88106"/>
                  </a:lnTo>
                  <a:lnTo>
                    <a:pt x="297656" y="102394"/>
                  </a:lnTo>
                  <a:lnTo>
                    <a:pt x="328613" y="178594"/>
                  </a:lnTo>
                  <a:lnTo>
                    <a:pt x="345281" y="350044"/>
                  </a:lnTo>
                  <a:lnTo>
                    <a:pt x="350044" y="457200"/>
                  </a:lnTo>
                  <a:cubicBezTo>
                    <a:pt x="350838" y="527050"/>
                    <a:pt x="351631" y="596900"/>
                    <a:pt x="352425" y="666750"/>
                  </a:cubicBezTo>
                  <a:lnTo>
                    <a:pt x="347663" y="850106"/>
                  </a:lnTo>
                  <a:lnTo>
                    <a:pt x="352425" y="988219"/>
                  </a:lnTo>
                  <a:lnTo>
                    <a:pt x="352425" y="1259681"/>
                  </a:lnTo>
                  <a:lnTo>
                    <a:pt x="169069" y="1281112"/>
                  </a:lnTo>
                  <a:cubicBezTo>
                    <a:pt x="169863" y="1237456"/>
                    <a:pt x="170656" y="1193800"/>
                    <a:pt x="171450" y="1150144"/>
                  </a:cubicBezTo>
                  <a:cubicBezTo>
                    <a:pt x="170656" y="1023938"/>
                    <a:pt x="169863" y="897731"/>
                    <a:pt x="171450" y="75009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1">
              <a:extLst>
                <a:ext uri="{FF2B5EF4-FFF2-40B4-BE49-F238E27FC236}">
                  <a16:creationId xmlns:a16="http://schemas.microsoft.com/office/drawing/2014/main" id="{8F829DD2-25C7-4D8B-B97C-3DE68B26EFE9}"/>
                </a:ext>
              </a:extLst>
            </p:cNvPr>
            <p:cNvSpPr/>
            <p:nvPr/>
          </p:nvSpPr>
          <p:spPr>
            <a:xfrm>
              <a:off x="4821238" y="2190750"/>
              <a:ext cx="1644650" cy="1306513"/>
            </a:xfrm>
            <a:custGeom>
              <a:avLst/>
              <a:gdLst>
                <a:gd name="connsiteX0" fmla="*/ 1150144 w 1643063"/>
                <a:gd name="connsiteY0" fmla="*/ 221456 h 1307306"/>
                <a:gd name="connsiteX1" fmla="*/ 778669 w 1643063"/>
                <a:gd name="connsiteY1" fmla="*/ 264319 h 1307306"/>
                <a:gd name="connsiteX2" fmla="*/ 464344 w 1643063"/>
                <a:gd name="connsiteY2" fmla="*/ 304800 h 1307306"/>
                <a:gd name="connsiteX3" fmla="*/ 195263 w 1643063"/>
                <a:gd name="connsiteY3" fmla="*/ 345281 h 1307306"/>
                <a:gd name="connsiteX4" fmla="*/ 38100 w 1643063"/>
                <a:gd name="connsiteY4" fmla="*/ 373856 h 1307306"/>
                <a:gd name="connsiteX5" fmla="*/ 0 w 1643063"/>
                <a:gd name="connsiteY5" fmla="*/ 261938 h 1307306"/>
                <a:gd name="connsiteX6" fmla="*/ 278607 w 1643063"/>
                <a:gd name="connsiteY6" fmla="*/ 219075 h 1307306"/>
                <a:gd name="connsiteX7" fmla="*/ 376238 w 1643063"/>
                <a:gd name="connsiteY7" fmla="*/ 202406 h 1307306"/>
                <a:gd name="connsiteX8" fmla="*/ 531019 w 1643063"/>
                <a:gd name="connsiteY8" fmla="*/ 176213 h 1307306"/>
                <a:gd name="connsiteX9" fmla="*/ 869157 w 1643063"/>
                <a:gd name="connsiteY9" fmla="*/ 126206 h 1307306"/>
                <a:gd name="connsiteX10" fmla="*/ 1195388 w 1643063"/>
                <a:gd name="connsiteY10" fmla="*/ 76200 h 1307306"/>
                <a:gd name="connsiteX11" fmla="*/ 1221582 w 1643063"/>
                <a:gd name="connsiteY11" fmla="*/ 69056 h 1307306"/>
                <a:gd name="connsiteX12" fmla="*/ 1254919 w 1643063"/>
                <a:gd name="connsiteY12" fmla="*/ 50006 h 1307306"/>
                <a:gd name="connsiteX13" fmla="*/ 1278732 w 1643063"/>
                <a:gd name="connsiteY13" fmla="*/ 30956 h 1307306"/>
                <a:gd name="connsiteX14" fmla="*/ 1304925 w 1643063"/>
                <a:gd name="connsiteY14" fmla="*/ 4763 h 1307306"/>
                <a:gd name="connsiteX15" fmla="*/ 1316832 w 1643063"/>
                <a:gd name="connsiteY15" fmla="*/ 0 h 1307306"/>
                <a:gd name="connsiteX16" fmla="*/ 1345407 w 1643063"/>
                <a:gd name="connsiteY16" fmla="*/ 0 h 1307306"/>
                <a:gd name="connsiteX17" fmla="*/ 1397794 w 1643063"/>
                <a:gd name="connsiteY17" fmla="*/ 21431 h 1307306"/>
                <a:gd name="connsiteX18" fmla="*/ 1521619 w 1643063"/>
                <a:gd name="connsiteY18" fmla="*/ 83344 h 1307306"/>
                <a:gd name="connsiteX19" fmla="*/ 1612107 w 1643063"/>
                <a:gd name="connsiteY19" fmla="*/ 138113 h 1307306"/>
                <a:gd name="connsiteX20" fmla="*/ 1626394 w 1643063"/>
                <a:gd name="connsiteY20" fmla="*/ 145256 h 1307306"/>
                <a:gd name="connsiteX21" fmla="*/ 1638300 w 1643063"/>
                <a:gd name="connsiteY21" fmla="*/ 152400 h 1307306"/>
                <a:gd name="connsiteX22" fmla="*/ 1643063 w 1643063"/>
                <a:gd name="connsiteY22" fmla="*/ 161925 h 1307306"/>
                <a:gd name="connsiteX23" fmla="*/ 1643063 w 1643063"/>
                <a:gd name="connsiteY23" fmla="*/ 180975 h 1307306"/>
                <a:gd name="connsiteX24" fmla="*/ 1633538 w 1643063"/>
                <a:gd name="connsiteY24" fmla="*/ 209550 h 1307306"/>
                <a:gd name="connsiteX25" fmla="*/ 1614488 w 1643063"/>
                <a:gd name="connsiteY25" fmla="*/ 252413 h 1307306"/>
                <a:gd name="connsiteX26" fmla="*/ 1583532 w 1643063"/>
                <a:gd name="connsiteY26" fmla="*/ 304800 h 1307306"/>
                <a:gd name="connsiteX27" fmla="*/ 1569244 w 1643063"/>
                <a:gd name="connsiteY27" fmla="*/ 328613 h 1307306"/>
                <a:gd name="connsiteX28" fmla="*/ 1562100 w 1643063"/>
                <a:gd name="connsiteY28" fmla="*/ 466725 h 1307306"/>
                <a:gd name="connsiteX29" fmla="*/ 1552575 w 1643063"/>
                <a:gd name="connsiteY29" fmla="*/ 673894 h 1307306"/>
                <a:gd name="connsiteX30" fmla="*/ 1538288 w 1643063"/>
                <a:gd name="connsiteY30" fmla="*/ 1026319 h 1307306"/>
                <a:gd name="connsiteX31" fmla="*/ 1524000 w 1643063"/>
                <a:gd name="connsiteY31" fmla="*/ 1297781 h 1307306"/>
                <a:gd name="connsiteX32" fmla="*/ 1323975 w 1643063"/>
                <a:gd name="connsiteY32" fmla="*/ 1307306 h 1307306"/>
                <a:gd name="connsiteX33" fmla="*/ 1326357 w 1643063"/>
                <a:gd name="connsiteY33" fmla="*/ 945356 h 1307306"/>
                <a:gd name="connsiteX34" fmla="*/ 1345407 w 1643063"/>
                <a:gd name="connsiteY34" fmla="*/ 833438 h 1307306"/>
                <a:gd name="connsiteX35" fmla="*/ 1347788 w 1643063"/>
                <a:gd name="connsiteY35" fmla="*/ 564356 h 1307306"/>
                <a:gd name="connsiteX36" fmla="*/ 1347788 w 1643063"/>
                <a:gd name="connsiteY36" fmla="*/ 278606 h 1307306"/>
                <a:gd name="connsiteX37" fmla="*/ 1343025 w 1643063"/>
                <a:gd name="connsiteY37" fmla="*/ 264319 h 1307306"/>
                <a:gd name="connsiteX38" fmla="*/ 1331119 w 1643063"/>
                <a:gd name="connsiteY38" fmla="*/ 250031 h 1307306"/>
                <a:gd name="connsiteX39" fmla="*/ 1314450 w 1643063"/>
                <a:gd name="connsiteY39" fmla="*/ 230981 h 1307306"/>
                <a:gd name="connsiteX40" fmla="*/ 1295400 w 1643063"/>
                <a:gd name="connsiteY40" fmla="*/ 216694 h 1307306"/>
                <a:gd name="connsiteX41" fmla="*/ 1273969 w 1643063"/>
                <a:gd name="connsiteY41" fmla="*/ 211931 h 1307306"/>
                <a:gd name="connsiteX42" fmla="*/ 1223963 w 1643063"/>
                <a:gd name="connsiteY42" fmla="*/ 214313 h 1307306"/>
                <a:gd name="connsiteX43" fmla="*/ 1150144 w 1643063"/>
                <a:gd name="connsiteY43" fmla="*/ 221456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43063" h="1307306">
                  <a:moveTo>
                    <a:pt x="1150144" y="221456"/>
                  </a:moveTo>
                  <a:lnTo>
                    <a:pt x="778669" y="264319"/>
                  </a:lnTo>
                  <a:lnTo>
                    <a:pt x="464344" y="304800"/>
                  </a:lnTo>
                  <a:lnTo>
                    <a:pt x="195263" y="345281"/>
                  </a:lnTo>
                  <a:lnTo>
                    <a:pt x="38100" y="373856"/>
                  </a:lnTo>
                  <a:lnTo>
                    <a:pt x="0" y="261938"/>
                  </a:lnTo>
                  <a:lnTo>
                    <a:pt x="278607" y="219075"/>
                  </a:lnTo>
                  <a:lnTo>
                    <a:pt x="376238" y="202406"/>
                  </a:lnTo>
                  <a:lnTo>
                    <a:pt x="531019" y="176213"/>
                  </a:lnTo>
                  <a:lnTo>
                    <a:pt x="869157" y="126206"/>
                  </a:lnTo>
                  <a:lnTo>
                    <a:pt x="1195388" y="76200"/>
                  </a:lnTo>
                  <a:lnTo>
                    <a:pt x="1221582" y="69056"/>
                  </a:lnTo>
                  <a:lnTo>
                    <a:pt x="1254919" y="50006"/>
                  </a:lnTo>
                  <a:lnTo>
                    <a:pt x="1278732" y="30956"/>
                  </a:lnTo>
                  <a:lnTo>
                    <a:pt x="1304925" y="4763"/>
                  </a:lnTo>
                  <a:lnTo>
                    <a:pt x="1316832" y="0"/>
                  </a:lnTo>
                  <a:lnTo>
                    <a:pt x="1345407" y="0"/>
                  </a:lnTo>
                  <a:lnTo>
                    <a:pt x="1397794" y="21431"/>
                  </a:lnTo>
                  <a:lnTo>
                    <a:pt x="1521619" y="83344"/>
                  </a:lnTo>
                  <a:lnTo>
                    <a:pt x="1612107" y="138113"/>
                  </a:lnTo>
                  <a:lnTo>
                    <a:pt x="1626394" y="145256"/>
                  </a:lnTo>
                  <a:lnTo>
                    <a:pt x="1638300" y="152400"/>
                  </a:lnTo>
                  <a:lnTo>
                    <a:pt x="1643063" y="161925"/>
                  </a:lnTo>
                  <a:lnTo>
                    <a:pt x="1643063" y="180975"/>
                  </a:lnTo>
                  <a:lnTo>
                    <a:pt x="1633538" y="209550"/>
                  </a:lnTo>
                  <a:lnTo>
                    <a:pt x="1614488" y="252413"/>
                  </a:lnTo>
                  <a:lnTo>
                    <a:pt x="1583532" y="304800"/>
                  </a:lnTo>
                  <a:lnTo>
                    <a:pt x="1569244" y="328613"/>
                  </a:lnTo>
                  <a:lnTo>
                    <a:pt x="1562100" y="466725"/>
                  </a:lnTo>
                  <a:lnTo>
                    <a:pt x="1552575" y="673894"/>
                  </a:lnTo>
                  <a:lnTo>
                    <a:pt x="1538288" y="1026319"/>
                  </a:lnTo>
                  <a:lnTo>
                    <a:pt x="1524000" y="1297781"/>
                  </a:lnTo>
                  <a:lnTo>
                    <a:pt x="1323975" y="1307306"/>
                  </a:lnTo>
                  <a:lnTo>
                    <a:pt x="1326357" y="945356"/>
                  </a:lnTo>
                  <a:lnTo>
                    <a:pt x="1345407" y="833438"/>
                  </a:lnTo>
                  <a:cubicBezTo>
                    <a:pt x="1346201" y="743744"/>
                    <a:pt x="1346994" y="654050"/>
                    <a:pt x="1347788" y="564356"/>
                  </a:cubicBezTo>
                  <a:lnTo>
                    <a:pt x="1347788" y="278606"/>
                  </a:lnTo>
                  <a:lnTo>
                    <a:pt x="1343025" y="264319"/>
                  </a:lnTo>
                  <a:lnTo>
                    <a:pt x="1331119" y="250031"/>
                  </a:lnTo>
                  <a:lnTo>
                    <a:pt x="1314450" y="230981"/>
                  </a:lnTo>
                  <a:lnTo>
                    <a:pt x="1295400" y="216694"/>
                  </a:lnTo>
                  <a:lnTo>
                    <a:pt x="1273969" y="211931"/>
                  </a:lnTo>
                  <a:lnTo>
                    <a:pt x="1223963" y="214313"/>
                  </a:lnTo>
                  <a:lnTo>
                    <a:pt x="1150144" y="221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2">
              <a:extLst>
                <a:ext uri="{FF2B5EF4-FFF2-40B4-BE49-F238E27FC236}">
                  <a16:creationId xmlns:a16="http://schemas.microsoft.com/office/drawing/2014/main" id="{9A0A9CB6-131A-4995-9683-C5C1EA0B2EA1}"/>
                </a:ext>
              </a:extLst>
            </p:cNvPr>
            <p:cNvSpPr/>
            <p:nvPr/>
          </p:nvSpPr>
          <p:spPr>
            <a:xfrm>
              <a:off x="4862513" y="2636838"/>
              <a:ext cx="1414462" cy="304800"/>
            </a:xfrm>
            <a:custGeom>
              <a:avLst/>
              <a:gdLst>
                <a:gd name="connsiteX0" fmla="*/ 647700 w 1414462"/>
                <a:gd name="connsiteY0" fmla="*/ 95250 h 304800"/>
                <a:gd name="connsiteX1" fmla="*/ 390525 w 1414462"/>
                <a:gd name="connsiteY1" fmla="*/ 126206 h 304800"/>
                <a:gd name="connsiteX2" fmla="*/ 323850 w 1414462"/>
                <a:gd name="connsiteY2" fmla="*/ 130969 h 304800"/>
                <a:gd name="connsiteX3" fmla="*/ 135731 w 1414462"/>
                <a:gd name="connsiteY3" fmla="*/ 140494 h 304800"/>
                <a:gd name="connsiteX4" fmla="*/ 0 w 1414462"/>
                <a:gd name="connsiteY4" fmla="*/ 140494 h 304800"/>
                <a:gd name="connsiteX5" fmla="*/ 9525 w 1414462"/>
                <a:gd name="connsiteY5" fmla="*/ 304800 h 304800"/>
                <a:gd name="connsiteX6" fmla="*/ 280987 w 1414462"/>
                <a:gd name="connsiteY6" fmla="*/ 273844 h 304800"/>
                <a:gd name="connsiteX7" fmla="*/ 521493 w 1414462"/>
                <a:gd name="connsiteY7" fmla="*/ 240506 h 304800"/>
                <a:gd name="connsiteX8" fmla="*/ 823912 w 1414462"/>
                <a:gd name="connsiteY8" fmla="*/ 202406 h 304800"/>
                <a:gd name="connsiteX9" fmla="*/ 1097756 w 1414462"/>
                <a:gd name="connsiteY9" fmla="*/ 169069 h 304800"/>
                <a:gd name="connsiteX10" fmla="*/ 1414462 w 1414462"/>
                <a:gd name="connsiteY10" fmla="*/ 126206 h 304800"/>
                <a:gd name="connsiteX11" fmla="*/ 1402556 w 1414462"/>
                <a:gd name="connsiteY11" fmla="*/ 0 h 304800"/>
                <a:gd name="connsiteX12" fmla="*/ 1185862 w 1414462"/>
                <a:gd name="connsiteY12" fmla="*/ 23812 h 304800"/>
                <a:gd name="connsiteX13" fmla="*/ 864393 w 1414462"/>
                <a:gd name="connsiteY13" fmla="*/ 66675 h 304800"/>
                <a:gd name="connsiteX14" fmla="*/ 647700 w 1414462"/>
                <a:gd name="connsiteY14" fmla="*/ 952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4462" h="304800">
                  <a:moveTo>
                    <a:pt x="647700" y="95250"/>
                  </a:moveTo>
                  <a:lnTo>
                    <a:pt x="390525" y="126206"/>
                  </a:lnTo>
                  <a:lnTo>
                    <a:pt x="323850" y="130969"/>
                  </a:lnTo>
                  <a:lnTo>
                    <a:pt x="135731" y="140494"/>
                  </a:lnTo>
                  <a:lnTo>
                    <a:pt x="0" y="140494"/>
                  </a:lnTo>
                  <a:lnTo>
                    <a:pt x="9525" y="304800"/>
                  </a:lnTo>
                  <a:lnTo>
                    <a:pt x="280987" y="273844"/>
                  </a:lnTo>
                  <a:lnTo>
                    <a:pt x="521493" y="240506"/>
                  </a:lnTo>
                  <a:lnTo>
                    <a:pt x="823912" y="202406"/>
                  </a:lnTo>
                  <a:lnTo>
                    <a:pt x="1097756" y="169069"/>
                  </a:lnTo>
                  <a:lnTo>
                    <a:pt x="1414462" y="126206"/>
                  </a:lnTo>
                  <a:lnTo>
                    <a:pt x="1402556" y="0"/>
                  </a:lnTo>
                  <a:lnTo>
                    <a:pt x="1185862" y="23812"/>
                  </a:lnTo>
                  <a:lnTo>
                    <a:pt x="864393" y="66675"/>
                  </a:lnTo>
                  <a:lnTo>
                    <a:pt x="647700" y="95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3">
              <a:extLst>
                <a:ext uri="{FF2B5EF4-FFF2-40B4-BE49-F238E27FC236}">
                  <a16:creationId xmlns:a16="http://schemas.microsoft.com/office/drawing/2014/main" id="{60AEBB1E-924B-4D13-B30E-A86572887FE2}"/>
                </a:ext>
              </a:extLst>
            </p:cNvPr>
            <p:cNvSpPr/>
            <p:nvPr/>
          </p:nvSpPr>
          <p:spPr>
            <a:xfrm>
              <a:off x="4865688" y="2992438"/>
              <a:ext cx="1363662" cy="311150"/>
            </a:xfrm>
            <a:custGeom>
              <a:avLst/>
              <a:gdLst>
                <a:gd name="connsiteX0" fmla="*/ 721519 w 1364456"/>
                <a:gd name="connsiteY0" fmla="*/ 214313 h 309563"/>
                <a:gd name="connsiteX1" fmla="*/ 252412 w 1364456"/>
                <a:gd name="connsiteY1" fmla="*/ 276225 h 309563"/>
                <a:gd name="connsiteX2" fmla="*/ 0 w 1364456"/>
                <a:gd name="connsiteY2" fmla="*/ 309563 h 309563"/>
                <a:gd name="connsiteX3" fmla="*/ 0 w 1364456"/>
                <a:gd name="connsiteY3" fmla="*/ 169069 h 309563"/>
                <a:gd name="connsiteX4" fmla="*/ 235744 w 1364456"/>
                <a:gd name="connsiteY4" fmla="*/ 142875 h 309563"/>
                <a:gd name="connsiteX5" fmla="*/ 595312 w 1364456"/>
                <a:gd name="connsiteY5" fmla="*/ 97632 h 309563"/>
                <a:gd name="connsiteX6" fmla="*/ 912019 w 1364456"/>
                <a:gd name="connsiteY6" fmla="*/ 57150 h 309563"/>
                <a:gd name="connsiteX7" fmla="*/ 1364456 w 1364456"/>
                <a:gd name="connsiteY7" fmla="*/ 0 h 309563"/>
                <a:gd name="connsiteX8" fmla="*/ 1354931 w 1364456"/>
                <a:gd name="connsiteY8" fmla="*/ 166688 h 309563"/>
                <a:gd name="connsiteX9" fmla="*/ 1147762 w 1364456"/>
                <a:gd name="connsiteY9" fmla="*/ 164307 h 309563"/>
                <a:gd name="connsiteX10" fmla="*/ 1076325 w 1364456"/>
                <a:gd name="connsiteY10" fmla="*/ 164307 h 309563"/>
                <a:gd name="connsiteX11" fmla="*/ 940594 w 1364456"/>
                <a:gd name="connsiteY11" fmla="*/ 183357 h 309563"/>
                <a:gd name="connsiteX12" fmla="*/ 721519 w 1364456"/>
                <a:gd name="connsiteY12" fmla="*/ 21431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456" h="309563">
                  <a:moveTo>
                    <a:pt x="721519" y="214313"/>
                  </a:moveTo>
                  <a:lnTo>
                    <a:pt x="252412" y="276225"/>
                  </a:lnTo>
                  <a:lnTo>
                    <a:pt x="0" y="309563"/>
                  </a:lnTo>
                  <a:lnTo>
                    <a:pt x="0" y="169069"/>
                  </a:lnTo>
                  <a:lnTo>
                    <a:pt x="235744" y="142875"/>
                  </a:lnTo>
                  <a:lnTo>
                    <a:pt x="595312" y="97632"/>
                  </a:lnTo>
                  <a:lnTo>
                    <a:pt x="912019" y="57150"/>
                  </a:lnTo>
                  <a:lnTo>
                    <a:pt x="1364456" y="0"/>
                  </a:lnTo>
                  <a:lnTo>
                    <a:pt x="1354931" y="166688"/>
                  </a:lnTo>
                  <a:lnTo>
                    <a:pt x="1147762" y="164307"/>
                  </a:lnTo>
                  <a:lnTo>
                    <a:pt x="1076325" y="164307"/>
                  </a:lnTo>
                  <a:lnTo>
                    <a:pt x="940594" y="183357"/>
                  </a:lnTo>
                  <a:lnTo>
                    <a:pt x="721519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4">
              <a:extLst>
                <a:ext uri="{FF2B5EF4-FFF2-40B4-BE49-F238E27FC236}">
                  <a16:creationId xmlns:a16="http://schemas.microsoft.com/office/drawing/2014/main" id="{967C1E58-8229-48A8-8546-E2279A8C9EB3}"/>
                </a:ext>
              </a:extLst>
            </p:cNvPr>
            <p:cNvSpPr/>
            <p:nvPr/>
          </p:nvSpPr>
          <p:spPr>
            <a:xfrm>
              <a:off x="3890963" y="3446463"/>
              <a:ext cx="336550" cy="968375"/>
            </a:xfrm>
            <a:custGeom>
              <a:avLst/>
              <a:gdLst>
                <a:gd name="connsiteX0" fmla="*/ 333375 w 335756"/>
                <a:gd name="connsiteY0" fmla="*/ 383381 h 969169"/>
                <a:gd name="connsiteX1" fmla="*/ 328612 w 335756"/>
                <a:gd name="connsiteY1" fmla="*/ 445294 h 969169"/>
                <a:gd name="connsiteX2" fmla="*/ 319087 w 335756"/>
                <a:gd name="connsiteY2" fmla="*/ 519112 h 969169"/>
                <a:gd name="connsiteX3" fmla="*/ 297656 w 335756"/>
                <a:gd name="connsiteY3" fmla="*/ 614362 h 969169"/>
                <a:gd name="connsiteX4" fmla="*/ 273843 w 335756"/>
                <a:gd name="connsiteY4" fmla="*/ 685800 h 969169"/>
                <a:gd name="connsiteX5" fmla="*/ 242887 w 335756"/>
                <a:gd name="connsiteY5" fmla="*/ 752475 h 969169"/>
                <a:gd name="connsiteX6" fmla="*/ 200025 w 335756"/>
                <a:gd name="connsiteY6" fmla="*/ 840581 h 969169"/>
                <a:gd name="connsiteX7" fmla="*/ 152400 w 335756"/>
                <a:gd name="connsiteY7" fmla="*/ 916781 h 969169"/>
                <a:gd name="connsiteX8" fmla="*/ 121443 w 335756"/>
                <a:gd name="connsiteY8" fmla="*/ 950119 h 969169"/>
                <a:gd name="connsiteX9" fmla="*/ 90487 w 335756"/>
                <a:gd name="connsiteY9" fmla="*/ 969169 h 969169"/>
                <a:gd name="connsiteX10" fmla="*/ 64293 w 335756"/>
                <a:gd name="connsiteY10" fmla="*/ 966787 h 969169"/>
                <a:gd name="connsiteX11" fmla="*/ 45243 w 335756"/>
                <a:gd name="connsiteY11" fmla="*/ 954881 h 969169"/>
                <a:gd name="connsiteX12" fmla="*/ 28575 w 335756"/>
                <a:gd name="connsiteY12" fmla="*/ 931069 h 969169"/>
                <a:gd name="connsiteX13" fmla="*/ 9525 w 335756"/>
                <a:gd name="connsiteY13" fmla="*/ 876300 h 969169"/>
                <a:gd name="connsiteX14" fmla="*/ 2381 w 335756"/>
                <a:gd name="connsiteY14" fmla="*/ 814387 h 969169"/>
                <a:gd name="connsiteX15" fmla="*/ 0 w 335756"/>
                <a:gd name="connsiteY15" fmla="*/ 733425 h 969169"/>
                <a:gd name="connsiteX16" fmla="*/ 9525 w 335756"/>
                <a:gd name="connsiteY16" fmla="*/ 688181 h 969169"/>
                <a:gd name="connsiteX17" fmla="*/ 30956 w 335756"/>
                <a:gd name="connsiteY17" fmla="*/ 645319 h 969169"/>
                <a:gd name="connsiteX18" fmla="*/ 59531 w 335756"/>
                <a:gd name="connsiteY18" fmla="*/ 600075 h 969169"/>
                <a:gd name="connsiteX19" fmla="*/ 102393 w 335756"/>
                <a:gd name="connsiteY19" fmla="*/ 547687 h 969169"/>
                <a:gd name="connsiteX20" fmla="*/ 150018 w 335756"/>
                <a:gd name="connsiteY20" fmla="*/ 476250 h 969169"/>
                <a:gd name="connsiteX21" fmla="*/ 173831 w 335756"/>
                <a:gd name="connsiteY21" fmla="*/ 419100 h 969169"/>
                <a:gd name="connsiteX22" fmla="*/ 190500 w 335756"/>
                <a:gd name="connsiteY22" fmla="*/ 354806 h 969169"/>
                <a:gd name="connsiteX23" fmla="*/ 197643 w 335756"/>
                <a:gd name="connsiteY23" fmla="*/ 311944 h 969169"/>
                <a:gd name="connsiteX24" fmla="*/ 202406 w 335756"/>
                <a:gd name="connsiteY24" fmla="*/ 238125 h 969169"/>
                <a:gd name="connsiteX25" fmla="*/ 197643 w 335756"/>
                <a:gd name="connsiteY25" fmla="*/ 157162 h 969169"/>
                <a:gd name="connsiteX26" fmla="*/ 190500 w 335756"/>
                <a:gd name="connsiteY26" fmla="*/ 76200 h 969169"/>
                <a:gd name="connsiteX27" fmla="*/ 180975 w 335756"/>
                <a:gd name="connsiteY27" fmla="*/ 28575 h 969169"/>
                <a:gd name="connsiteX28" fmla="*/ 183356 w 335756"/>
                <a:gd name="connsiteY28" fmla="*/ 9525 h 969169"/>
                <a:gd name="connsiteX29" fmla="*/ 195262 w 335756"/>
                <a:gd name="connsiteY29" fmla="*/ 0 h 969169"/>
                <a:gd name="connsiteX30" fmla="*/ 204787 w 335756"/>
                <a:gd name="connsiteY30" fmla="*/ 2381 h 969169"/>
                <a:gd name="connsiteX31" fmla="*/ 219075 w 335756"/>
                <a:gd name="connsiteY31" fmla="*/ 11906 h 969169"/>
                <a:gd name="connsiteX32" fmla="*/ 250031 w 335756"/>
                <a:gd name="connsiteY32" fmla="*/ 57150 h 969169"/>
                <a:gd name="connsiteX33" fmla="*/ 292893 w 335756"/>
                <a:gd name="connsiteY33" fmla="*/ 135731 h 969169"/>
                <a:gd name="connsiteX34" fmla="*/ 323850 w 335756"/>
                <a:gd name="connsiteY34" fmla="*/ 200025 h 969169"/>
                <a:gd name="connsiteX35" fmla="*/ 335756 w 335756"/>
                <a:gd name="connsiteY35" fmla="*/ 276225 h 969169"/>
                <a:gd name="connsiteX36" fmla="*/ 333375 w 335756"/>
                <a:gd name="connsiteY36" fmla="*/ 38338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756" h="969169">
                  <a:moveTo>
                    <a:pt x="333375" y="383381"/>
                  </a:moveTo>
                  <a:lnTo>
                    <a:pt x="328612" y="445294"/>
                  </a:lnTo>
                  <a:lnTo>
                    <a:pt x="319087" y="519112"/>
                  </a:lnTo>
                  <a:lnTo>
                    <a:pt x="297656" y="614362"/>
                  </a:lnTo>
                  <a:lnTo>
                    <a:pt x="273843" y="685800"/>
                  </a:lnTo>
                  <a:lnTo>
                    <a:pt x="242887" y="752475"/>
                  </a:lnTo>
                  <a:lnTo>
                    <a:pt x="200025" y="840581"/>
                  </a:lnTo>
                  <a:lnTo>
                    <a:pt x="152400" y="916781"/>
                  </a:lnTo>
                  <a:lnTo>
                    <a:pt x="121443" y="950119"/>
                  </a:lnTo>
                  <a:lnTo>
                    <a:pt x="90487" y="969169"/>
                  </a:lnTo>
                  <a:lnTo>
                    <a:pt x="64293" y="966787"/>
                  </a:lnTo>
                  <a:lnTo>
                    <a:pt x="45243" y="954881"/>
                  </a:lnTo>
                  <a:lnTo>
                    <a:pt x="28575" y="931069"/>
                  </a:lnTo>
                  <a:lnTo>
                    <a:pt x="9525" y="876300"/>
                  </a:lnTo>
                  <a:lnTo>
                    <a:pt x="2381" y="814387"/>
                  </a:lnTo>
                  <a:cubicBezTo>
                    <a:pt x="1587" y="787400"/>
                    <a:pt x="794" y="760412"/>
                    <a:pt x="0" y="733425"/>
                  </a:cubicBezTo>
                  <a:lnTo>
                    <a:pt x="9525" y="688181"/>
                  </a:lnTo>
                  <a:lnTo>
                    <a:pt x="30956" y="645319"/>
                  </a:lnTo>
                  <a:lnTo>
                    <a:pt x="59531" y="600075"/>
                  </a:lnTo>
                  <a:lnTo>
                    <a:pt x="102393" y="547687"/>
                  </a:lnTo>
                  <a:lnTo>
                    <a:pt x="150018" y="476250"/>
                  </a:lnTo>
                  <a:lnTo>
                    <a:pt x="173831" y="419100"/>
                  </a:lnTo>
                  <a:lnTo>
                    <a:pt x="190500" y="354806"/>
                  </a:lnTo>
                  <a:lnTo>
                    <a:pt x="197643" y="311944"/>
                  </a:lnTo>
                  <a:lnTo>
                    <a:pt x="202406" y="238125"/>
                  </a:lnTo>
                  <a:lnTo>
                    <a:pt x="197643" y="157162"/>
                  </a:lnTo>
                  <a:lnTo>
                    <a:pt x="190500" y="76200"/>
                  </a:lnTo>
                  <a:lnTo>
                    <a:pt x="180975" y="28575"/>
                  </a:lnTo>
                  <a:lnTo>
                    <a:pt x="183356" y="9525"/>
                  </a:lnTo>
                  <a:lnTo>
                    <a:pt x="195262" y="0"/>
                  </a:lnTo>
                  <a:lnTo>
                    <a:pt x="204787" y="2381"/>
                  </a:lnTo>
                  <a:lnTo>
                    <a:pt x="219075" y="11906"/>
                  </a:lnTo>
                  <a:lnTo>
                    <a:pt x="250031" y="57150"/>
                  </a:lnTo>
                  <a:lnTo>
                    <a:pt x="292893" y="135731"/>
                  </a:lnTo>
                  <a:lnTo>
                    <a:pt x="323850" y="200025"/>
                  </a:lnTo>
                  <a:lnTo>
                    <a:pt x="335756" y="276225"/>
                  </a:lnTo>
                  <a:cubicBezTo>
                    <a:pt x="334962" y="311944"/>
                    <a:pt x="334169" y="347662"/>
                    <a:pt x="333375" y="38338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E79F69EC-F7B5-4E17-8A19-E8A44E9498E1}"/>
                </a:ext>
              </a:extLst>
            </p:cNvPr>
            <p:cNvSpPr/>
            <p:nvPr/>
          </p:nvSpPr>
          <p:spPr>
            <a:xfrm>
              <a:off x="4156075" y="3360738"/>
              <a:ext cx="3189288" cy="436562"/>
            </a:xfrm>
            <a:custGeom>
              <a:avLst/>
              <a:gdLst>
                <a:gd name="connsiteX0" fmla="*/ 1326673 w 3189829"/>
                <a:gd name="connsiteY0" fmla="*/ 243136 h 436058"/>
                <a:gd name="connsiteX1" fmla="*/ 1065039 w 3189829"/>
                <a:gd name="connsiteY1" fmla="*/ 269563 h 436058"/>
                <a:gd name="connsiteX2" fmla="*/ 745263 w 3189829"/>
                <a:gd name="connsiteY2" fmla="*/ 303919 h 436058"/>
                <a:gd name="connsiteX3" fmla="*/ 428130 w 3189829"/>
                <a:gd name="connsiteY3" fmla="*/ 338275 h 436058"/>
                <a:gd name="connsiteX4" fmla="*/ 10572 w 3189829"/>
                <a:gd name="connsiteY4" fmla="*/ 383203 h 436058"/>
                <a:gd name="connsiteX5" fmla="*/ 0 w 3189829"/>
                <a:gd name="connsiteY5" fmla="*/ 272206 h 436058"/>
                <a:gd name="connsiteX6" fmla="*/ 309205 w 3189829"/>
                <a:gd name="connsiteY6" fmla="*/ 235207 h 436058"/>
                <a:gd name="connsiteX7" fmla="*/ 621052 w 3189829"/>
                <a:gd name="connsiteY7" fmla="*/ 195566 h 436058"/>
                <a:gd name="connsiteX8" fmla="*/ 983113 w 3189829"/>
                <a:gd name="connsiteY8" fmla="*/ 153281 h 436058"/>
                <a:gd name="connsiteX9" fmla="*/ 1342530 w 3189829"/>
                <a:gd name="connsiteY9" fmla="*/ 121568 h 436058"/>
                <a:gd name="connsiteX10" fmla="*/ 1696662 w 3189829"/>
                <a:gd name="connsiteY10" fmla="*/ 97783 h 436058"/>
                <a:gd name="connsiteX11" fmla="*/ 2011152 w 3189829"/>
                <a:gd name="connsiteY11" fmla="*/ 84569 h 436058"/>
                <a:gd name="connsiteX12" fmla="*/ 2175004 w 3189829"/>
                <a:gd name="connsiteY12" fmla="*/ 63427 h 436058"/>
                <a:gd name="connsiteX13" fmla="*/ 2418139 w 3189829"/>
                <a:gd name="connsiteY13" fmla="*/ 52856 h 436058"/>
                <a:gd name="connsiteX14" fmla="*/ 2560849 w 3189829"/>
                <a:gd name="connsiteY14" fmla="*/ 44927 h 436058"/>
                <a:gd name="connsiteX15" fmla="*/ 2621633 w 3189829"/>
                <a:gd name="connsiteY15" fmla="*/ 39642 h 436058"/>
                <a:gd name="connsiteX16" fmla="*/ 2679774 w 3189829"/>
                <a:gd name="connsiteY16" fmla="*/ 18500 h 436058"/>
                <a:gd name="connsiteX17" fmla="*/ 2735272 w 3189829"/>
                <a:gd name="connsiteY17" fmla="*/ 0 h 436058"/>
                <a:gd name="connsiteX18" fmla="*/ 2774914 w 3189829"/>
                <a:gd name="connsiteY18" fmla="*/ 0 h 436058"/>
                <a:gd name="connsiteX19" fmla="*/ 2822484 w 3189829"/>
                <a:gd name="connsiteY19" fmla="*/ 10571 h 436058"/>
                <a:gd name="connsiteX20" fmla="*/ 2877982 w 3189829"/>
                <a:gd name="connsiteY20" fmla="*/ 34356 h 436058"/>
                <a:gd name="connsiteX21" fmla="*/ 2928195 w 3189829"/>
                <a:gd name="connsiteY21" fmla="*/ 60784 h 436058"/>
                <a:gd name="connsiteX22" fmla="*/ 2970479 w 3189829"/>
                <a:gd name="connsiteY22" fmla="*/ 89855 h 436058"/>
                <a:gd name="connsiteX23" fmla="*/ 3020692 w 3189829"/>
                <a:gd name="connsiteY23" fmla="*/ 121568 h 436058"/>
                <a:gd name="connsiteX24" fmla="*/ 3057691 w 3189829"/>
                <a:gd name="connsiteY24" fmla="*/ 155924 h 436058"/>
                <a:gd name="connsiteX25" fmla="*/ 3089404 w 3189829"/>
                <a:gd name="connsiteY25" fmla="*/ 190280 h 436058"/>
                <a:gd name="connsiteX26" fmla="*/ 3139617 w 3189829"/>
                <a:gd name="connsiteY26" fmla="*/ 243136 h 436058"/>
                <a:gd name="connsiteX27" fmla="*/ 3166044 w 3189829"/>
                <a:gd name="connsiteY27" fmla="*/ 272206 h 436058"/>
                <a:gd name="connsiteX28" fmla="*/ 3176615 w 3189829"/>
                <a:gd name="connsiteY28" fmla="*/ 293348 h 436058"/>
                <a:gd name="connsiteX29" fmla="*/ 3184544 w 3189829"/>
                <a:gd name="connsiteY29" fmla="*/ 317133 h 436058"/>
                <a:gd name="connsiteX30" fmla="*/ 3189829 w 3189829"/>
                <a:gd name="connsiteY30" fmla="*/ 343561 h 436058"/>
                <a:gd name="connsiteX31" fmla="*/ 3187187 w 3189829"/>
                <a:gd name="connsiteY31" fmla="*/ 380560 h 436058"/>
                <a:gd name="connsiteX32" fmla="*/ 3171330 w 3189829"/>
                <a:gd name="connsiteY32" fmla="*/ 409630 h 436058"/>
                <a:gd name="connsiteX33" fmla="*/ 3142259 w 3189829"/>
                <a:gd name="connsiteY33" fmla="*/ 436058 h 436058"/>
                <a:gd name="connsiteX34" fmla="*/ 2759057 w 3189829"/>
                <a:gd name="connsiteY34" fmla="*/ 206137 h 436058"/>
                <a:gd name="connsiteX35" fmla="*/ 2714130 w 3189829"/>
                <a:gd name="connsiteY35" fmla="*/ 182352 h 436058"/>
                <a:gd name="connsiteX36" fmla="*/ 2679774 w 3189829"/>
                <a:gd name="connsiteY36" fmla="*/ 177066 h 436058"/>
                <a:gd name="connsiteX37" fmla="*/ 2529136 w 3189829"/>
                <a:gd name="connsiteY37" fmla="*/ 179709 h 436058"/>
                <a:gd name="connsiteX38" fmla="*/ 2180289 w 3189829"/>
                <a:gd name="connsiteY38" fmla="*/ 190280 h 436058"/>
                <a:gd name="connsiteX39" fmla="*/ 1815587 w 3189829"/>
                <a:gd name="connsiteY39" fmla="*/ 206137 h 436058"/>
                <a:gd name="connsiteX40" fmla="*/ 1424456 w 3189829"/>
                <a:gd name="connsiteY40" fmla="*/ 232564 h 436058"/>
                <a:gd name="connsiteX41" fmla="*/ 1326673 w 3189829"/>
                <a:gd name="connsiteY41" fmla="*/ 243136 h 4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9829" h="436058">
                  <a:moveTo>
                    <a:pt x="1326673" y="243136"/>
                  </a:moveTo>
                  <a:lnTo>
                    <a:pt x="1065039" y="269563"/>
                  </a:lnTo>
                  <a:lnTo>
                    <a:pt x="745263" y="303919"/>
                  </a:lnTo>
                  <a:lnTo>
                    <a:pt x="428130" y="338275"/>
                  </a:lnTo>
                  <a:lnTo>
                    <a:pt x="10572" y="383203"/>
                  </a:lnTo>
                  <a:lnTo>
                    <a:pt x="0" y="272206"/>
                  </a:lnTo>
                  <a:lnTo>
                    <a:pt x="309205" y="235207"/>
                  </a:lnTo>
                  <a:lnTo>
                    <a:pt x="621052" y="195566"/>
                  </a:lnTo>
                  <a:lnTo>
                    <a:pt x="983113" y="153281"/>
                  </a:lnTo>
                  <a:lnTo>
                    <a:pt x="1342530" y="121568"/>
                  </a:lnTo>
                  <a:lnTo>
                    <a:pt x="1696662" y="97783"/>
                  </a:lnTo>
                  <a:lnTo>
                    <a:pt x="2011152" y="84569"/>
                  </a:lnTo>
                  <a:lnTo>
                    <a:pt x="2175004" y="63427"/>
                  </a:lnTo>
                  <a:lnTo>
                    <a:pt x="2418139" y="52856"/>
                  </a:lnTo>
                  <a:lnTo>
                    <a:pt x="2560849" y="44927"/>
                  </a:lnTo>
                  <a:lnTo>
                    <a:pt x="2621633" y="39642"/>
                  </a:lnTo>
                  <a:lnTo>
                    <a:pt x="2679774" y="18500"/>
                  </a:lnTo>
                  <a:lnTo>
                    <a:pt x="2735272" y="0"/>
                  </a:lnTo>
                  <a:lnTo>
                    <a:pt x="2774914" y="0"/>
                  </a:lnTo>
                  <a:lnTo>
                    <a:pt x="2822484" y="10571"/>
                  </a:lnTo>
                  <a:lnTo>
                    <a:pt x="2877982" y="34356"/>
                  </a:lnTo>
                  <a:lnTo>
                    <a:pt x="2928195" y="60784"/>
                  </a:lnTo>
                  <a:lnTo>
                    <a:pt x="2970479" y="89855"/>
                  </a:lnTo>
                  <a:lnTo>
                    <a:pt x="3020692" y="121568"/>
                  </a:lnTo>
                  <a:lnTo>
                    <a:pt x="3057691" y="155924"/>
                  </a:lnTo>
                  <a:lnTo>
                    <a:pt x="3089404" y="190280"/>
                  </a:lnTo>
                  <a:lnTo>
                    <a:pt x="3139617" y="243136"/>
                  </a:lnTo>
                  <a:lnTo>
                    <a:pt x="3166044" y="272206"/>
                  </a:lnTo>
                  <a:lnTo>
                    <a:pt x="3176615" y="293348"/>
                  </a:lnTo>
                  <a:lnTo>
                    <a:pt x="3184544" y="317133"/>
                  </a:lnTo>
                  <a:lnTo>
                    <a:pt x="3189829" y="343561"/>
                  </a:lnTo>
                  <a:lnTo>
                    <a:pt x="3187187" y="380560"/>
                  </a:lnTo>
                  <a:lnTo>
                    <a:pt x="3171330" y="409630"/>
                  </a:lnTo>
                  <a:lnTo>
                    <a:pt x="3142259" y="436058"/>
                  </a:lnTo>
                  <a:lnTo>
                    <a:pt x="2759057" y="206137"/>
                  </a:lnTo>
                  <a:lnTo>
                    <a:pt x="2714130" y="182352"/>
                  </a:lnTo>
                  <a:lnTo>
                    <a:pt x="2679774" y="177066"/>
                  </a:lnTo>
                  <a:lnTo>
                    <a:pt x="2529136" y="179709"/>
                  </a:lnTo>
                  <a:lnTo>
                    <a:pt x="2180289" y="190280"/>
                  </a:lnTo>
                  <a:lnTo>
                    <a:pt x="1815587" y="206137"/>
                  </a:lnTo>
                  <a:lnTo>
                    <a:pt x="1424456" y="232564"/>
                  </a:lnTo>
                  <a:lnTo>
                    <a:pt x="1326673" y="24313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6">
              <a:extLst>
                <a:ext uri="{FF2B5EF4-FFF2-40B4-BE49-F238E27FC236}">
                  <a16:creationId xmlns:a16="http://schemas.microsoft.com/office/drawing/2014/main" id="{17866037-FC1F-4CBD-B1FE-3E8E70AD25D1}"/>
                </a:ext>
              </a:extLst>
            </p:cNvPr>
            <p:cNvSpPr/>
            <p:nvPr/>
          </p:nvSpPr>
          <p:spPr>
            <a:xfrm>
              <a:off x="6681788" y="3509963"/>
              <a:ext cx="657225" cy="547687"/>
            </a:xfrm>
            <a:custGeom>
              <a:avLst/>
              <a:gdLst>
                <a:gd name="connsiteX0" fmla="*/ 188118 w 657225"/>
                <a:gd name="connsiteY0" fmla="*/ 273843 h 547687"/>
                <a:gd name="connsiteX1" fmla="*/ 223837 w 657225"/>
                <a:gd name="connsiteY1" fmla="*/ 211931 h 547687"/>
                <a:gd name="connsiteX2" fmla="*/ 238125 w 657225"/>
                <a:gd name="connsiteY2" fmla="*/ 183356 h 547687"/>
                <a:gd name="connsiteX3" fmla="*/ 254793 w 657225"/>
                <a:gd name="connsiteY3" fmla="*/ 140493 h 547687"/>
                <a:gd name="connsiteX4" fmla="*/ 259556 w 657225"/>
                <a:gd name="connsiteY4" fmla="*/ 126206 h 547687"/>
                <a:gd name="connsiteX5" fmla="*/ 259556 w 657225"/>
                <a:gd name="connsiteY5" fmla="*/ 111918 h 547687"/>
                <a:gd name="connsiteX6" fmla="*/ 254793 w 657225"/>
                <a:gd name="connsiteY6" fmla="*/ 90487 h 547687"/>
                <a:gd name="connsiteX7" fmla="*/ 247650 w 657225"/>
                <a:gd name="connsiteY7" fmla="*/ 66675 h 547687"/>
                <a:gd name="connsiteX8" fmla="*/ 230981 w 657225"/>
                <a:gd name="connsiteY8" fmla="*/ 47625 h 547687"/>
                <a:gd name="connsiteX9" fmla="*/ 219075 w 657225"/>
                <a:gd name="connsiteY9" fmla="*/ 0 h 547687"/>
                <a:gd name="connsiteX10" fmla="*/ 657225 w 657225"/>
                <a:gd name="connsiteY10" fmla="*/ 230981 h 547687"/>
                <a:gd name="connsiteX11" fmla="*/ 638175 w 657225"/>
                <a:gd name="connsiteY11" fmla="*/ 264318 h 547687"/>
                <a:gd name="connsiteX12" fmla="*/ 614362 w 657225"/>
                <a:gd name="connsiteY12" fmla="*/ 285750 h 547687"/>
                <a:gd name="connsiteX13" fmla="*/ 600075 w 657225"/>
                <a:gd name="connsiteY13" fmla="*/ 295275 h 547687"/>
                <a:gd name="connsiteX14" fmla="*/ 538162 w 657225"/>
                <a:gd name="connsiteY14" fmla="*/ 295275 h 547687"/>
                <a:gd name="connsiteX15" fmla="*/ 445293 w 657225"/>
                <a:gd name="connsiteY15" fmla="*/ 300037 h 547687"/>
                <a:gd name="connsiteX16" fmla="*/ 364331 w 657225"/>
                <a:gd name="connsiteY16" fmla="*/ 316706 h 547687"/>
                <a:gd name="connsiteX17" fmla="*/ 297656 w 657225"/>
                <a:gd name="connsiteY17" fmla="*/ 345281 h 547687"/>
                <a:gd name="connsiteX18" fmla="*/ 259556 w 657225"/>
                <a:gd name="connsiteY18" fmla="*/ 369093 h 547687"/>
                <a:gd name="connsiteX19" fmla="*/ 102393 w 657225"/>
                <a:gd name="connsiteY19" fmla="*/ 490537 h 547687"/>
                <a:gd name="connsiteX20" fmla="*/ 28575 w 657225"/>
                <a:gd name="connsiteY20" fmla="*/ 547687 h 547687"/>
                <a:gd name="connsiteX21" fmla="*/ 0 w 657225"/>
                <a:gd name="connsiteY21" fmla="*/ 516731 h 547687"/>
                <a:gd name="connsiteX22" fmla="*/ 76200 w 657225"/>
                <a:gd name="connsiteY22" fmla="*/ 419100 h 547687"/>
                <a:gd name="connsiteX23" fmla="*/ 130968 w 657225"/>
                <a:gd name="connsiteY23" fmla="*/ 354806 h 547687"/>
                <a:gd name="connsiteX24" fmla="*/ 188118 w 657225"/>
                <a:gd name="connsiteY24" fmla="*/ 273843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7225" h="547687">
                  <a:moveTo>
                    <a:pt x="188118" y="273843"/>
                  </a:moveTo>
                  <a:lnTo>
                    <a:pt x="223837" y="211931"/>
                  </a:lnTo>
                  <a:lnTo>
                    <a:pt x="238125" y="183356"/>
                  </a:lnTo>
                  <a:lnTo>
                    <a:pt x="254793" y="140493"/>
                  </a:lnTo>
                  <a:lnTo>
                    <a:pt x="259556" y="126206"/>
                  </a:lnTo>
                  <a:lnTo>
                    <a:pt x="259556" y="111918"/>
                  </a:lnTo>
                  <a:lnTo>
                    <a:pt x="254793" y="90487"/>
                  </a:lnTo>
                  <a:lnTo>
                    <a:pt x="247650" y="66675"/>
                  </a:lnTo>
                  <a:lnTo>
                    <a:pt x="230981" y="47625"/>
                  </a:lnTo>
                  <a:lnTo>
                    <a:pt x="219075" y="0"/>
                  </a:lnTo>
                  <a:lnTo>
                    <a:pt x="657225" y="230981"/>
                  </a:lnTo>
                  <a:lnTo>
                    <a:pt x="638175" y="264318"/>
                  </a:lnTo>
                  <a:lnTo>
                    <a:pt x="614362" y="285750"/>
                  </a:lnTo>
                  <a:lnTo>
                    <a:pt x="600075" y="295275"/>
                  </a:lnTo>
                  <a:lnTo>
                    <a:pt x="538162" y="295275"/>
                  </a:lnTo>
                  <a:lnTo>
                    <a:pt x="445293" y="300037"/>
                  </a:lnTo>
                  <a:lnTo>
                    <a:pt x="364331" y="316706"/>
                  </a:lnTo>
                  <a:lnTo>
                    <a:pt x="297656" y="345281"/>
                  </a:lnTo>
                  <a:lnTo>
                    <a:pt x="259556" y="369093"/>
                  </a:lnTo>
                  <a:lnTo>
                    <a:pt x="102393" y="490537"/>
                  </a:lnTo>
                  <a:lnTo>
                    <a:pt x="28575" y="547687"/>
                  </a:lnTo>
                  <a:lnTo>
                    <a:pt x="0" y="516731"/>
                  </a:lnTo>
                  <a:lnTo>
                    <a:pt x="76200" y="419100"/>
                  </a:lnTo>
                  <a:lnTo>
                    <a:pt x="130968" y="354806"/>
                  </a:lnTo>
                  <a:lnTo>
                    <a:pt x="188118" y="2738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7">
              <a:extLst>
                <a:ext uri="{FF2B5EF4-FFF2-40B4-BE49-F238E27FC236}">
                  <a16:creationId xmlns:a16="http://schemas.microsoft.com/office/drawing/2014/main" id="{E46E4463-3CD9-449B-9510-05860EEAEE3D}"/>
                </a:ext>
              </a:extLst>
            </p:cNvPr>
            <p:cNvSpPr/>
            <p:nvPr/>
          </p:nvSpPr>
          <p:spPr>
            <a:xfrm>
              <a:off x="4227513" y="3989388"/>
              <a:ext cx="401637" cy="809625"/>
            </a:xfrm>
            <a:custGeom>
              <a:avLst/>
              <a:gdLst>
                <a:gd name="connsiteX0" fmla="*/ 345281 w 402431"/>
                <a:gd name="connsiteY0" fmla="*/ 330994 h 809625"/>
                <a:gd name="connsiteX1" fmla="*/ 364331 w 402431"/>
                <a:gd name="connsiteY1" fmla="*/ 250031 h 809625"/>
                <a:gd name="connsiteX2" fmla="*/ 388144 w 402431"/>
                <a:gd name="connsiteY2" fmla="*/ 128587 h 809625"/>
                <a:gd name="connsiteX3" fmla="*/ 402431 w 402431"/>
                <a:gd name="connsiteY3" fmla="*/ 50006 h 809625"/>
                <a:gd name="connsiteX4" fmla="*/ 402431 w 402431"/>
                <a:gd name="connsiteY4" fmla="*/ 38100 h 809625"/>
                <a:gd name="connsiteX5" fmla="*/ 400050 w 402431"/>
                <a:gd name="connsiteY5" fmla="*/ 19050 h 809625"/>
                <a:gd name="connsiteX6" fmla="*/ 385762 w 402431"/>
                <a:gd name="connsiteY6" fmla="*/ 0 h 809625"/>
                <a:gd name="connsiteX7" fmla="*/ 371475 w 402431"/>
                <a:gd name="connsiteY7" fmla="*/ 2381 h 809625"/>
                <a:gd name="connsiteX8" fmla="*/ 361950 w 402431"/>
                <a:gd name="connsiteY8" fmla="*/ 11906 h 809625"/>
                <a:gd name="connsiteX9" fmla="*/ 342900 w 402431"/>
                <a:gd name="connsiteY9" fmla="*/ 45244 h 809625"/>
                <a:gd name="connsiteX10" fmla="*/ 288131 w 402431"/>
                <a:gd name="connsiteY10" fmla="*/ 142875 h 809625"/>
                <a:gd name="connsiteX11" fmla="*/ 240506 w 402431"/>
                <a:gd name="connsiteY11" fmla="*/ 211931 h 809625"/>
                <a:gd name="connsiteX12" fmla="*/ 192881 w 402431"/>
                <a:gd name="connsiteY12" fmla="*/ 271462 h 809625"/>
                <a:gd name="connsiteX13" fmla="*/ 135731 w 402431"/>
                <a:gd name="connsiteY13" fmla="*/ 330994 h 809625"/>
                <a:gd name="connsiteX14" fmla="*/ 85725 w 402431"/>
                <a:gd name="connsiteY14" fmla="*/ 369094 h 809625"/>
                <a:gd name="connsiteX15" fmla="*/ 40481 w 402431"/>
                <a:gd name="connsiteY15" fmla="*/ 400050 h 809625"/>
                <a:gd name="connsiteX16" fmla="*/ 28575 w 402431"/>
                <a:gd name="connsiteY16" fmla="*/ 433387 h 809625"/>
                <a:gd name="connsiteX17" fmla="*/ 9525 w 402431"/>
                <a:gd name="connsiteY17" fmla="*/ 523875 h 809625"/>
                <a:gd name="connsiteX18" fmla="*/ 0 w 402431"/>
                <a:gd name="connsiteY18" fmla="*/ 628650 h 809625"/>
                <a:gd name="connsiteX19" fmla="*/ 2381 w 402431"/>
                <a:gd name="connsiteY19" fmla="*/ 666750 h 809625"/>
                <a:gd name="connsiteX20" fmla="*/ 9525 w 402431"/>
                <a:gd name="connsiteY20" fmla="*/ 707231 h 809625"/>
                <a:gd name="connsiteX21" fmla="*/ 23812 w 402431"/>
                <a:gd name="connsiteY21" fmla="*/ 750094 h 809625"/>
                <a:gd name="connsiteX22" fmla="*/ 40481 w 402431"/>
                <a:gd name="connsiteY22" fmla="*/ 788194 h 809625"/>
                <a:gd name="connsiteX23" fmla="*/ 47625 w 402431"/>
                <a:gd name="connsiteY23" fmla="*/ 802481 h 809625"/>
                <a:gd name="connsiteX24" fmla="*/ 61912 w 402431"/>
                <a:gd name="connsiteY24" fmla="*/ 809625 h 809625"/>
                <a:gd name="connsiteX25" fmla="*/ 76200 w 402431"/>
                <a:gd name="connsiteY25" fmla="*/ 809625 h 809625"/>
                <a:gd name="connsiteX26" fmla="*/ 107156 w 402431"/>
                <a:gd name="connsiteY26" fmla="*/ 797719 h 809625"/>
                <a:gd name="connsiteX27" fmla="*/ 142875 w 402431"/>
                <a:gd name="connsiteY27" fmla="*/ 771525 h 809625"/>
                <a:gd name="connsiteX28" fmla="*/ 176212 w 402431"/>
                <a:gd name="connsiteY28" fmla="*/ 740569 h 809625"/>
                <a:gd name="connsiteX29" fmla="*/ 200025 w 402431"/>
                <a:gd name="connsiteY29" fmla="*/ 711994 h 809625"/>
                <a:gd name="connsiteX30" fmla="*/ 223837 w 402431"/>
                <a:gd name="connsiteY30" fmla="*/ 673894 h 809625"/>
                <a:gd name="connsiteX31" fmla="*/ 266700 w 402431"/>
                <a:gd name="connsiteY31" fmla="*/ 583406 h 809625"/>
                <a:gd name="connsiteX32" fmla="*/ 300037 w 402431"/>
                <a:gd name="connsiteY32" fmla="*/ 483394 h 809625"/>
                <a:gd name="connsiteX33" fmla="*/ 345281 w 402431"/>
                <a:gd name="connsiteY33" fmla="*/ 33099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2431" h="809625">
                  <a:moveTo>
                    <a:pt x="345281" y="330994"/>
                  </a:moveTo>
                  <a:lnTo>
                    <a:pt x="364331" y="250031"/>
                  </a:lnTo>
                  <a:lnTo>
                    <a:pt x="388144" y="128587"/>
                  </a:lnTo>
                  <a:lnTo>
                    <a:pt x="402431" y="50006"/>
                  </a:lnTo>
                  <a:lnTo>
                    <a:pt x="402431" y="38100"/>
                  </a:lnTo>
                  <a:lnTo>
                    <a:pt x="400050" y="19050"/>
                  </a:lnTo>
                  <a:lnTo>
                    <a:pt x="385762" y="0"/>
                  </a:lnTo>
                  <a:lnTo>
                    <a:pt x="371475" y="2381"/>
                  </a:lnTo>
                  <a:lnTo>
                    <a:pt x="361950" y="11906"/>
                  </a:lnTo>
                  <a:lnTo>
                    <a:pt x="342900" y="45244"/>
                  </a:lnTo>
                  <a:lnTo>
                    <a:pt x="288131" y="142875"/>
                  </a:lnTo>
                  <a:lnTo>
                    <a:pt x="240506" y="211931"/>
                  </a:lnTo>
                  <a:lnTo>
                    <a:pt x="192881" y="271462"/>
                  </a:lnTo>
                  <a:lnTo>
                    <a:pt x="135731" y="330994"/>
                  </a:lnTo>
                  <a:lnTo>
                    <a:pt x="85725" y="369094"/>
                  </a:lnTo>
                  <a:lnTo>
                    <a:pt x="40481" y="400050"/>
                  </a:lnTo>
                  <a:lnTo>
                    <a:pt x="28575" y="433387"/>
                  </a:lnTo>
                  <a:lnTo>
                    <a:pt x="9525" y="523875"/>
                  </a:lnTo>
                  <a:lnTo>
                    <a:pt x="0" y="628650"/>
                  </a:lnTo>
                  <a:lnTo>
                    <a:pt x="2381" y="666750"/>
                  </a:lnTo>
                  <a:lnTo>
                    <a:pt x="9525" y="707231"/>
                  </a:lnTo>
                  <a:lnTo>
                    <a:pt x="23812" y="750094"/>
                  </a:lnTo>
                  <a:lnTo>
                    <a:pt x="40481" y="788194"/>
                  </a:lnTo>
                  <a:lnTo>
                    <a:pt x="47625" y="802481"/>
                  </a:lnTo>
                  <a:lnTo>
                    <a:pt x="61912" y="809625"/>
                  </a:lnTo>
                  <a:lnTo>
                    <a:pt x="76200" y="809625"/>
                  </a:lnTo>
                  <a:lnTo>
                    <a:pt x="107156" y="797719"/>
                  </a:lnTo>
                  <a:lnTo>
                    <a:pt x="142875" y="771525"/>
                  </a:lnTo>
                  <a:lnTo>
                    <a:pt x="176212" y="740569"/>
                  </a:lnTo>
                  <a:lnTo>
                    <a:pt x="200025" y="711994"/>
                  </a:lnTo>
                  <a:lnTo>
                    <a:pt x="223837" y="673894"/>
                  </a:lnTo>
                  <a:lnTo>
                    <a:pt x="266700" y="583406"/>
                  </a:lnTo>
                  <a:lnTo>
                    <a:pt x="300037" y="4833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9">
              <a:extLst>
                <a:ext uri="{FF2B5EF4-FFF2-40B4-BE49-F238E27FC236}">
                  <a16:creationId xmlns:a16="http://schemas.microsoft.com/office/drawing/2014/main" id="{378B4EF6-6AFA-4F59-BC40-2E0D85FF229D}"/>
                </a:ext>
              </a:extLst>
            </p:cNvPr>
            <p:cNvSpPr/>
            <p:nvPr/>
          </p:nvSpPr>
          <p:spPr>
            <a:xfrm>
              <a:off x="4964113" y="3878263"/>
              <a:ext cx="1731962" cy="711200"/>
            </a:xfrm>
            <a:custGeom>
              <a:avLst/>
              <a:gdLst>
                <a:gd name="connsiteX0" fmla="*/ 685800 w 1731169"/>
                <a:gd name="connsiteY0" fmla="*/ 447675 h 709613"/>
                <a:gd name="connsiteX1" fmla="*/ 595313 w 1731169"/>
                <a:gd name="connsiteY1" fmla="*/ 414338 h 709613"/>
                <a:gd name="connsiteX2" fmla="*/ 476250 w 1731169"/>
                <a:gd name="connsiteY2" fmla="*/ 364332 h 709613"/>
                <a:gd name="connsiteX3" fmla="*/ 400050 w 1731169"/>
                <a:gd name="connsiteY3" fmla="*/ 326232 h 709613"/>
                <a:gd name="connsiteX4" fmla="*/ 328613 w 1731169"/>
                <a:gd name="connsiteY4" fmla="*/ 283369 h 709613"/>
                <a:gd name="connsiteX5" fmla="*/ 250032 w 1731169"/>
                <a:gd name="connsiteY5" fmla="*/ 228600 h 709613"/>
                <a:gd name="connsiteX6" fmla="*/ 161925 w 1731169"/>
                <a:gd name="connsiteY6" fmla="*/ 150019 h 709613"/>
                <a:gd name="connsiteX7" fmla="*/ 107157 w 1731169"/>
                <a:gd name="connsiteY7" fmla="*/ 92869 h 709613"/>
                <a:gd name="connsiteX8" fmla="*/ 57150 w 1731169"/>
                <a:gd name="connsiteY8" fmla="*/ 26194 h 709613"/>
                <a:gd name="connsiteX9" fmla="*/ 35719 w 1731169"/>
                <a:gd name="connsiteY9" fmla="*/ 7144 h 709613"/>
                <a:gd name="connsiteX10" fmla="*/ 23813 w 1731169"/>
                <a:gd name="connsiteY10" fmla="*/ 0 h 709613"/>
                <a:gd name="connsiteX11" fmla="*/ 11907 w 1731169"/>
                <a:gd name="connsiteY11" fmla="*/ 0 h 709613"/>
                <a:gd name="connsiteX12" fmla="*/ 2382 w 1731169"/>
                <a:gd name="connsiteY12" fmla="*/ 14288 h 709613"/>
                <a:gd name="connsiteX13" fmla="*/ 0 w 1731169"/>
                <a:gd name="connsiteY13" fmla="*/ 38100 h 709613"/>
                <a:gd name="connsiteX14" fmla="*/ 4763 w 1731169"/>
                <a:gd name="connsiteY14" fmla="*/ 69057 h 709613"/>
                <a:gd name="connsiteX15" fmla="*/ 35719 w 1731169"/>
                <a:gd name="connsiteY15" fmla="*/ 126207 h 709613"/>
                <a:gd name="connsiteX16" fmla="*/ 88107 w 1731169"/>
                <a:gd name="connsiteY16" fmla="*/ 204788 h 709613"/>
                <a:gd name="connsiteX17" fmla="*/ 128588 w 1731169"/>
                <a:gd name="connsiteY17" fmla="*/ 261938 h 709613"/>
                <a:gd name="connsiteX18" fmla="*/ 190500 w 1731169"/>
                <a:gd name="connsiteY18" fmla="*/ 328613 h 709613"/>
                <a:gd name="connsiteX19" fmla="*/ 250032 w 1731169"/>
                <a:gd name="connsiteY19" fmla="*/ 385763 h 709613"/>
                <a:gd name="connsiteX20" fmla="*/ 338138 w 1731169"/>
                <a:gd name="connsiteY20" fmla="*/ 457200 h 709613"/>
                <a:gd name="connsiteX21" fmla="*/ 388144 w 1731169"/>
                <a:gd name="connsiteY21" fmla="*/ 490538 h 709613"/>
                <a:gd name="connsiteX22" fmla="*/ 450057 w 1731169"/>
                <a:gd name="connsiteY22" fmla="*/ 533400 h 709613"/>
                <a:gd name="connsiteX23" fmla="*/ 531019 w 1731169"/>
                <a:gd name="connsiteY23" fmla="*/ 569119 h 709613"/>
                <a:gd name="connsiteX24" fmla="*/ 654844 w 1731169"/>
                <a:gd name="connsiteY24" fmla="*/ 619125 h 709613"/>
                <a:gd name="connsiteX25" fmla="*/ 797719 w 1731169"/>
                <a:gd name="connsiteY25" fmla="*/ 661988 h 709613"/>
                <a:gd name="connsiteX26" fmla="*/ 912019 w 1731169"/>
                <a:gd name="connsiteY26" fmla="*/ 688182 h 709613"/>
                <a:gd name="connsiteX27" fmla="*/ 1007269 w 1731169"/>
                <a:gd name="connsiteY27" fmla="*/ 702469 h 709613"/>
                <a:gd name="connsiteX28" fmla="*/ 1112044 w 1731169"/>
                <a:gd name="connsiteY28" fmla="*/ 709613 h 709613"/>
                <a:gd name="connsiteX29" fmla="*/ 1247775 w 1731169"/>
                <a:gd name="connsiteY29" fmla="*/ 707232 h 709613"/>
                <a:gd name="connsiteX30" fmla="*/ 1388269 w 1731169"/>
                <a:gd name="connsiteY30" fmla="*/ 692944 h 709613"/>
                <a:gd name="connsiteX31" fmla="*/ 1509713 w 1731169"/>
                <a:gd name="connsiteY31" fmla="*/ 676275 h 709613"/>
                <a:gd name="connsiteX32" fmla="*/ 1662113 w 1731169"/>
                <a:gd name="connsiteY32" fmla="*/ 645319 h 709613"/>
                <a:gd name="connsiteX33" fmla="*/ 1697832 w 1731169"/>
                <a:gd name="connsiteY33" fmla="*/ 626269 h 709613"/>
                <a:gd name="connsiteX34" fmla="*/ 1721644 w 1731169"/>
                <a:gd name="connsiteY34" fmla="*/ 607219 h 709613"/>
                <a:gd name="connsiteX35" fmla="*/ 1731169 w 1731169"/>
                <a:gd name="connsiteY35" fmla="*/ 585788 h 709613"/>
                <a:gd name="connsiteX36" fmla="*/ 1731169 w 1731169"/>
                <a:gd name="connsiteY36" fmla="*/ 571500 h 709613"/>
                <a:gd name="connsiteX37" fmla="*/ 1721644 w 1731169"/>
                <a:gd name="connsiteY37" fmla="*/ 557213 h 709613"/>
                <a:gd name="connsiteX38" fmla="*/ 1685925 w 1731169"/>
                <a:gd name="connsiteY38" fmla="*/ 535782 h 709613"/>
                <a:gd name="connsiteX39" fmla="*/ 1624013 w 1731169"/>
                <a:gd name="connsiteY39" fmla="*/ 507207 h 709613"/>
                <a:gd name="connsiteX40" fmla="*/ 1157288 w 1731169"/>
                <a:gd name="connsiteY40" fmla="*/ 526257 h 709613"/>
                <a:gd name="connsiteX41" fmla="*/ 1066800 w 1731169"/>
                <a:gd name="connsiteY41" fmla="*/ 531019 h 709613"/>
                <a:gd name="connsiteX42" fmla="*/ 1004888 w 1731169"/>
                <a:gd name="connsiteY42" fmla="*/ 523875 h 709613"/>
                <a:gd name="connsiteX43" fmla="*/ 816769 w 1731169"/>
                <a:gd name="connsiteY43" fmla="*/ 483394 h 709613"/>
                <a:gd name="connsiteX44" fmla="*/ 685800 w 1731169"/>
                <a:gd name="connsiteY44" fmla="*/ 44767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1169" h="709613">
                  <a:moveTo>
                    <a:pt x="685800" y="447675"/>
                  </a:moveTo>
                  <a:lnTo>
                    <a:pt x="595313" y="414338"/>
                  </a:lnTo>
                  <a:lnTo>
                    <a:pt x="476250" y="364332"/>
                  </a:lnTo>
                  <a:lnTo>
                    <a:pt x="400050" y="326232"/>
                  </a:lnTo>
                  <a:lnTo>
                    <a:pt x="328613" y="283369"/>
                  </a:lnTo>
                  <a:lnTo>
                    <a:pt x="250032" y="228600"/>
                  </a:lnTo>
                  <a:lnTo>
                    <a:pt x="161925" y="150019"/>
                  </a:lnTo>
                  <a:lnTo>
                    <a:pt x="107157" y="92869"/>
                  </a:lnTo>
                  <a:lnTo>
                    <a:pt x="57150" y="26194"/>
                  </a:lnTo>
                  <a:lnTo>
                    <a:pt x="35719" y="7144"/>
                  </a:lnTo>
                  <a:lnTo>
                    <a:pt x="23813" y="0"/>
                  </a:lnTo>
                  <a:lnTo>
                    <a:pt x="11907" y="0"/>
                  </a:lnTo>
                  <a:lnTo>
                    <a:pt x="2382" y="14288"/>
                  </a:lnTo>
                  <a:lnTo>
                    <a:pt x="0" y="38100"/>
                  </a:lnTo>
                  <a:lnTo>
                    <a:pt x="4763" y="69057"/>
                  </a:lnTo>
                  <a:lnTo>
                    <a:pt x="35719" y="126207"/>
                  </a:lnTo>
                  <a:lnTo>
                    <a:pt x="88107" y="204788"/>
                  </a:lnTo>
                  <a:lnTo>
                    <a:pt x="128588" y="261938"/>
                  </a:lnTo>
                  <a:lnTo>
                    <a:pt x="190500" y="328613"/>
                  </a:lnTo>
                  <a:lnTo>
                    <a:pt x="250032" y="385763"/>
                  </a:lnTo>
                  <a:lnTo>
                    <a:pt x="338138" y="457200"/>
                  </a:lnTo>
                  <a:lnTo>
                    <a:pt x="388144" y="490538"/>
                  </a:lnTo>
                  <a:lnTo>
                    <a:pt x="450057" y="533400"/>
                  </a:lnTo>
                  <a:lnTo>
                    <a:pt x="531019" y="569119"/>
                  </a:lnTo>
                  <a:lnTo>
                    <a:pt x="654844" y="619125"/>
                  </a:lnTo>
                  <a:lnTo>
                    <a:pt x="797719" y="661988"/>
                  </a:lnTo>
                  <a:lnTo>
                    <a:pt x="912019" y="688182"/>
                  </a:lnTo>
                  <a:lnTo>
                    <a:pt x="1007269" y="702469"/>
                  </a:lnTo>
                  <a:lnTo>
                    <a:pt x="1112044" y="709613"/>
                  </a:lnTo>
                  <a:lnTo>
                    <a:pt x="1247775" y="707232"/>
                  </a:lnTo>
                  <a:lnTo>
                    <a:pt x="1388269" y="692944"/>
                  </a:lnTo>
                  <a:lnTo>
                    <a:pt x="1509713" y="676275"/>
                  </a:lnTo>
                  <a:lnTo>
                    <a:pt x="1662113" y="645319"/>
                  </a:lnTo>
                  <a:lnTo>
                    <a:pt x="1697832" y="626269"/>
                  </a:lnTo>
                  <a:lnTo>
                    <a:pt x="1721644" y="607219"/>
                  </a:lnTo>
                  <a:lnTo>
                    <a:pt x="1731169" y="585788"/>
                  </a:lnTo>
                  <a:lnTo>
                    <a:pt x="1731169" y="571500"/>
                  </a:lnTo>
                  <a:lnTo>
                    <a:pt x="1721644" y="557213"/>
                  </a:lnTo>
                  <a:lnTo>
                    <a:pt x="1685925" y="535782"/>
                  </a:lnTo>
                  <a:lnTo>
                    <a:pt x="1624013" y="507207"/>
                  </a:lnTo>
                  <a:lnTo>
                    <a:pt x="1157288" y="526257"/>
                  </a:lnTo>
                  <a:lnTo>
                    <a:pt x="1066800" y="531019"/>
                  </a:lnTo>
                  <a:lnTo>
                    <a:pt x="1004888" y="523875"/>
                  </a:lnTo>
                  <a:lnTo>
                    <a:pt x="816769" y="483394"/>
                  </a:lnTo>
                  <a:lnTo>
                    <a:pt x="685800" y="447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0">
              <a:extLst>
                <a:ext uri="{FF2B5EF4-FFF2-40B4-BE49-F238E27FC236}">
                  <a16:creationId xmlns:a16="http://schemas.microsoft.com/office/drawing/2014/main" id="{20AE491F-2980-4A8E-891B-5DECE7F5D1DA}"/>
                </a:ext>
              </a:extLst>
            </p:cNvPr>
            <p:cNvSpPr/>
            <p:nvPr/>
          </p:nvSpPr>
          <p:spPr>
            <a:xfrm>
              <a:off x="6097588" y="4038600"/>
              <a:ext cx="584200" cy="398463"/>
            </a:xfrm>
            <a:custGeom>
              <a:avLst/>
              <a:gdLst>
                <a:gd name="connsiteX0" fmla="*/ 264319 w 583407"/>
                <a:gd name="connsiteY0" fmla="*/ 152400 h 397669"/>
                <a:gd name="connsiteX1" fmla="*/ 328613 w 583407"/>
                <a:gd name="connsiteY1" fmla="*/ 219075 h 397669"/>
                <a:gd name="connsiteX2" fmla="*/ 364332 w 583407"/>
                <a:gd name="connsiteY2" fmla="*/ 257175 h 397669"/>
                <a:gd name="connsiteX3" fmla="*/ 392907 w 583407"/>
                <a:gd name="connsiteY3" fmla="*/ 280988 h 397669"/>
                <a:gd name="connsiteX4" fmla="*/ 447675 w 583407"/>
                <a:gd name="connsiteY4" fmla="*/ 321469 h 397669"/>
                <a:gd name="connsiteX5" fmla="*/ 483394 w 583407"/>
                <a:gd name="connsiteY5" fmla="*/ 342900 h 397669"/>
                <a:gd name="connsiteX6" fmla="*/ 545307 w 583407"/>
                <a:gd name="connsiteY6" fmla="*/ 373856 h 397669"/>
                <a:gd name="connsiteX7" fmla="*/ 583407 w 583407"/>
                <a:gd name="connsiteY7" fmla="*/ 397669 h 397669"/>
                <a:gd name="connsiteX8" fmla="*/ 0 w 583407"/>
                <a:gd name="connsiteY8" fmla="*/ 371475 h 397669"/>
                <a:gd name="connsiteX9" fmla="*/ 73819 w 583407"/>
                <a:gd name="connsiteY9" fmla="*/ 359569 h 397669"/>
                <a:gd name="connsiteX10" fmla="*/ 116682 w 583407"/>
                <a:gd name="connsiteY10" fmla="*/ 347663 h 397669"/>
                <a:gd name="connsiteX11" fmla="*/ 152400 w 583407"/>
                <a:gd name="connsiteY11" fmla="*/ 323850 h 397669"/>
                <a:gd name="connsiteX12" fmla="*/ 169069 w 583407"/>
                <a:gd name="connsiteY12" fmla="*/ 307181 h 397669"/>
                <a:gd name="connsiteX13" fmla="*/ 180975 w 583407"/>
                <a:gd name="connsiteY13" fmla="*/ 285750 h 397669"/>
                <a:gd name="connsiteX14" fmla="*/ 183357 w 583407"/>
                <a:gd name="connsiteY14" fmla="*/ 259556 h 397669"/>
                <a:gd name="connsiteX15" fmla="*/ 178594 w 583407"/>
                <a:gd name="connsiteY15" fmla="*/ 230981 h 397669"/>
                <a:gd name="connsiteX16" fmla="*/ 166688 w 583407"/>
                <a:gd name="connsiteY16" fmla="*/ 197644 h 397669"/>
                <a:gd name="connsiteX17" fmla="*/ 142875 w 583407"/>
                <a:gd name="connsiteY17" fmla="*/ 154781 h 397669"/>
                <a:gd name="connsiteX18" fmla="*/ 102394 w 583407"/>
                <a:gd name="connsiteY18" fmla="*/ 100013 h 397669"/>
                <a:gd name="connsiteX19" fmla="*/ 71438 w 583407"/>
                <a:gd name="connsiteY19" fmla="*/ 64294 h 397669"/>
                <a:gd name="connsiteX20" fmla="*/ 59532 w 583407"/>
                <a:gd name="connsiteY20" fmla="*/ 33338 h 397669"/>
                <a:gd name="connsiteX21" fmla="*/ 57150 w 583407"/>
                <a:gd name="connsiteY21" fmla="*/ 9525 h 397669"/>
                <a:gd name="connsiteX22" fmla="*/ 66675 w 583407"/>
                <a:gd name="connsiteY22" fmla="*/ 0 h 397669"/>
                <a:gd name="connsiteX23" fmla="*/ 83344 w 583407"/>
                <a:gd name="connsiteY23" fmla="*/ 0 h 397669"/>
                <a:gd name="connsiteX24" fmla="*/ 109538 w 583407"/>
                <a:gd name="connsiteY24" fmla="*/ 7144 h 397669"/>
                <a:gd name="connsiteX25" fmla="*/ 126207 w 583407"/>
                <a:gd name="connsiteY25" fmla="*/ 19050 h 397669"/>
                <a:gd name="connsiteX26" fmla="*/ 169069 w 583407"/>
                <a:gd name="connsiteY26" fmla="*/ 54769 h 397669"/>
                <a:gd name="connsiteX27" fmla="*/ 264319 w 583407"/>
                <a:gd name="connsiteY27" fmla="*/ 1524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3407" h="397669">
                  <a:moveTo>
                    <a:pt x="264319" y="152400"/>
                  </a:moveTo>
                  <a:lnTo>
                    <a:pt x="328613" y="219075"/>
                  </a:lnTo>
                  <a:lnTo>
                    <a:pt x="364332" y="257175"/>
                  </a:lnTo>
                  <a:lnTo>
                    <a:pt x="392907" y="280988"/>
                  </a:lnTo>
                  <a:lnTo>
                    <a:pt x="447675" y="321469"/>
                  </a:lnTo>
                  <a:lnTo>
                    <a:pt x="483394" y="342900"/>
                  </a:lnTo>
                  <a:lnTo>
                    <a:pt x="545307" y="373856"/>
                  </a:lnTo>
                  <a:lnTo>
                    <a:pt x="583407" y="397669"/>
                  </a:lnTo>
                  <a:lnTo>
                    <a:pt x="0" y="371475"/>
                  </a:lnTo>
                  <a:lnTo>
                    <a:pt x="73819" y="359569"/>
                  </a:lnTo>
                  <a:lnTo>
                    <a:pt x="116682" y="347663"/>
                  </a:lnTo>
                  <a:lnTo>
                    <a:pt x="152400" y="323850"/>
                  </a:lnTo>
                  <a:lnTo>
                    <a:pt x="169069" y="307181"/>
                  </a:lnTo>
                  <a:lnTo>
                    <a:pt x="180975" y="285750"/>
                  </a:lnTo>
                  <a:lnTo>
                    <a:pt x="183357" y="259556"/>
                  </a:lnTo>
                  <a:lnTo>
                    <a:pt x="178594" y="230981"/>
                  </a:lnTo>
                  <a:lnTo>
                    <a:pt x="166688" y="197644"/>
                  </a:lnTo>
                  <a:lnTo>
                    <a:pt x="142875" y="154781"/>
                  </a:lnTo>
                  <a:lnTo>
                    <a:pt x="102394" y="100013"/>
                  </a:lnTo>
                  <a:lnTo>
                    <a:pt x="71438" y="64294"/>
                  </a:lnTo>
                  <a:lnTo>
                    <a:pt x="59532" y="33338"/>
                  </a:lnTo>
                  <a:lnTo>
                    <a:pt x="57150" y="9525"/>
                  </a:lnTo>
                  <a:lnTo>
                    <a:pt x="66675" y="0"/>
                  </a:lnTo>
                  <a:lnTo>
                    <a:pt x="83344" y="0"/>
                  </a:lnTo>
                  <a:lnTo>
                    <a:pt x="109538" y="7144"/>
                  </a:lnTo>
                  <a:lnTo>
                    <a:pt x="126207" y="19050"/>
                  </a:lnTo>
                  <a:lnTo>
                    <a:pt x="169069" y="54769"/>
                  </a:lnTo>
                  <a:lnTo>
                    <a:pt x="264319" y="152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8">
              <a:extLst>
                <a:ext uri="{FF2B5EF4-FFF2-40B4-BE49-F238E27FC236}">
                  <a16:creationId xmlns:a16="http://schemas.microsoft.com/office/drawing/2014/main" id="{B239E738-3818-4357-B62D-F9B016F549D5}"/>
                </a:ext>
              </a:extLst>
            </p:cNvPr>
            <p:cNvSpPr/>
            <p:nvPr/>
          </p:nvSpPr>
          <p:spPr>
            <a:xfrm>
              <a:off x="5364163" y="3770313"/>
              <a:ext cx="361950" cy="368300"/>
            </a:xfrm>
            <a:custGeom>
              <a:avLst/>
              <a:gdLst>
                <a:gd name="connsiteX0" fmla="*/ 52388 w 361950"/>
                <a:gd name="connsiteY0" fmla="*/ 169069 h 369094"/>
                <a:gd name="connsiteX1" fmla="*/ 28575 w 361950"/>
                <a:gd name="connsiteY1" fmla="*/ 121444 h 369094"/>
                <a:gd name="connsiteX2" fmla="*/ 9525 w 361950"/>
                <a:gd name="connsiteY2" fmla="*/ 71437 h 369094"/>
                <a:gd name="connsiteX3" fmla="*/ 0 w 361950"/>
                <a:gd name="connsiteY3" fmla="*/ 38100 h 369094"/>
                <a:gd name="connsiteX4" fmla="*/ 0 w 361950"/>
                <a:gd name="connsiteY4" fmla="*/ 16669 h 369094"/>
                <a:gd name="connsiteX5" fmla="*/ 2382 w 361950"/>
                <a:gd name="connsiteY5" fmla="*/ 4762 h 369094"/>
                <a:gd name="connsiteX6" fmla="*/ 14288 w 361950"/>
                <a:gd name="connsiteY6" fmla="*/ 0 h 369094"/>
                <a:gd name="connsiteX7" fmla="*/ 28575 w 361950"/>
                <a:gd name="connsiteY7" fmla="*/ 2381 h 369094"/>
                <a:gd name="connsiteX8" fmla="*/ 42863 w 361950"/>
                <a:gd name="connsiteY8" fmla="*/ 14287 h 369094"/>
                <a:gd name="connsiteX9" fmla="*/ 69057 w 361950"/>
                <a:gd name="connsiteY9" fmla="*/ 42862 h 369094"/>
                <a:gd name="connsiteX10" fmla="*/ 111919 w 361950"/>
                <a:gd name="connsiteY10" fmla="*/ 73819 h 369094"/>
                <a:gd name="connsiteX11" fmla="*/ 159544 w 361950"/>
                <a:gd name="connsiteY11" fmla="*/ 100012 h 369094"/>
                <a:gd name="connsiteX12" fmla="*/ 207169 w 361950"/>
                <a:gd name="connsiteY12" fmla="*/ 119062 h 369094"/>
                <a:gd name="connsiteX13" fmla="*/ 226219 w 361950"/>
                <a:gd name="connsiteY13" fmla="*/ 119062 h 369094"/>
                <a:gd name="connsiteX14" fmla="*/ 247650 w 361950"/>
                <a:gd name="connsiteY14" fmla="*/ 102394 h 369094"/>
                <a:gd name="connsiteX15" fmla="*/ 278607 w 361950"/>
                <a:gd name="connsiteY15" fmla="*/ 76200 h 369094"/>
                <a:gd name="connsiteX16" fmla="*/ 309563 w 361950"/>
                <a:gd name="connsiteY16" fmla="*/ 59531 h 369094"/>
                <a:gd name="connsiteX17" fmla="*/ 326232 w 361950"/>
                <a:gd name="connsiteY17" fmla="*/ 52387 h 369094"/>
                <a:gd name="connsiteX18" fmla="*/ 340519 w 361950"/>
                <a:gd name="connsiteY18" fmla="*/ 57150 h 369094"/>
                <a:gd name="connsiteX19" fmla="*/ 345282 w 361950"/>
                <a:gd name="connsiteY19" fmla="*/ 64294 h 369094"/>
                <a:gd name="connsiteX20" fmla="*/ 340519 w 361950"/>
                <a:gd name="connsiteY20" fmla="*/ 85725 h 369094"/>
                <a:gd name="connsiteX21" fmla="*/ 323850 w 361950"/>
                <a:gd name="connsiteY21" fmla="*/ 154781 h 369094"/>
                <a:gd name="connsiteX22" fmla="*/ 316707 w 361950"/>
                <a:gd name="connsiteY22" fmla="*/ 204787 h 369094"/>
                <a:gd name="connsiteX23" fmla="*/ 328613 w 361950"/>
                <a:gd name="connsiteY23" fmla="*/ 228600 h 369094"/>
                <a:gd name="connsiteX24" fmla="*/ 352425 w 361950"/>
                <a:gd name="connsiteY24" fmla="*/ 269081 h 369094"/>
                <a:gd name="connsiteX25" fmla="*/ 361950 w 361950"/>
                <a:gd name="connsiteY25" fmla="*/ 295275 h 369094"/>
                <a:gd name="connsiteX26" fmla="*/ 359569 w 361950"/>
                <a:gd name="connsiteY26" fmla="*/ 323850 h 369094"/>
                <a:gd name="connsiteX27" fmla="*/ 352425 w 361950"/>
                <a:gd name="connsiteY27" fmla="*/ 347662 h 369094"/>
                <a:gd name="connsiteX28" fmla="*/ 335757 w 361950"/>
                <a:gd name="connsiteY28" fmla="*/ 361950 h 369094"/>
                <a:gd name="connsiteX29" fmla="*/ 311944 w 361950"/>
                <a:gd name="connsiteY29" fmla="*/ 369094 h 369094"/>
                <a:gd name="connsiteX30" fmla="*/ 280988 w 361950"/>
                <a:gd name="connsiteY30" fmla="*/ 369094 h 369094"/>
                <a:gd name="connsiteX31" fmla="*/ 223838 w 361950"/>
                <a:gd name="connsiteY31" fmla="*/ 354806 h 369094"/>
                <a:gd name="connsiteX32" fmla="*/ 169069 w 361950"/>
                <a:gd name="connsiteY32" fmla="*/ 323850 h 369094"/>
                <a:gd name="connsiteX33" fmla="*/ 123825 w 361950"/>
                <a:gd name="connsiteY33" fmla="*/ 285750 h 369094"/>
                <a:gd name="connsiteX34" fmla="*/ 95250 w 361950"/>
                <a:gd name="connsiteY34" fmla="*/ 250031 h 369094"/>
                <a:gd name="connsiteX35" fmla="*/ 52388 w 361950"/>
                <a:gd name="connsiteY35" fmla="*/ 169069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1950" h="369094">
                  <a:moveTo>
                    <a:pt x="52388" y="169069"/>
                  </a:moveTo>
                  <a:lnTo>
                    <a:pt x="28575" y="121444"/>
                  </a:lnTo>
                  <a:lnTo>
                    <a:pt x="9525" y="7143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28575" y="2381"/>
                  </a:lnTo>
                  <a:lnTo>
                    <a:pt x="42863" y="14287"/>
                  </a:lnTo>
                  <a:lnTo>
                    <a:pt x="69057" y="42862"/>
                  </a:lnTo>
                  <a:lnTo>
                    <a:pt x="111919" y="73819"/>
                  </a:lnTo>
                  <a:lnTo>
                    <a:pt x="159544" y="100012"/>
                  </a:lnTo>
                  <a:lnTo>
                    <a:pt x="207169" y="119062"/>
                  </a:lnTo>
                  <a:lnTo>
                    <a:pt x="226219" y="119062"/>
                  </a:lnTo>
                  <a:lnTo>
                    <a:pt x="247650" y="102394"/>
                  </a:lnTo>
                  <a:lnTo>
                    <a:pt x="278607" y="76200"/>
                  </a:lnTo>
                  <a:lnTo>
                    <a:pt x="309563" y="59531"/>
                  </a:lnTo>
                  <a:lnTo>
                    <a:pt x="326232" y="52387"/>
                  </a:lnTo>
                  <a:lnTo>
                    <a:pt x="340519" y="57150"/>
                  </a:lnTo>
                  <a:lnTo>
                    <a:pt x="345282" y="64294"/>
                  </a:lnTo>
                  <a:lnTo>
                    <a:pt x="340519" y="85725"/>
                  </a:lnTo>
                  <a:lnTo>
                    <a:pt x="323850" y="154781"/>
                  </a:lnTo>
                  <a:lnTo>
                    <a:pt x="316707" y="204787"/>
                  </a:lnTo>
                  <a:lnTo>
                    <a:pt x="328613" y="228600"/>
                  </a:lnTo>
                  <a:lnTo>
                    <a:pt x="352425" y="269081"/>
                  </a:lnTo>
                  <a:lnTo>
                    <a:pt x="361950" y="295275"/>
                  </a:lnTo>
                  <a:lnTo>
                    <a:pt x="359569" y="323850"/>
                  </a:lnTo>
                  <a:lnTo>
                    <a:pt x="352425" y="347662"/>
                  </a:lnTo>
                  <a:lnTo>
                    <a:pt x="335757" y="361950"/>
                  </a:lnTo>
                  <a:lnTo>
                    <a:pt x="311944" y="369094"/>
                  </a:lnTo>
                  <a:lnTo>
                    <a:pt x="280988" y="369094"/>
                  </a:lnTo>
                  <a:lnTo>
                    <a:pt x="223838" y="354806"/>
                  </a:lnTo>
                  <a:lnTo>
                    <a:pt x="169069" y="323850"/>
                  </a:lnTo>
                  <a:lnTo>
                    <a:pt x="123825" y="285750"/>
                  </a:lnTo>
                  <a:lnTo>
                    <a:pt x="95250" y="250031"/>
                  </a:lnTo>
                  <a:lnTo>
                    <a:pt x="52388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1">
              <a:extLst>
                <a:ext uri="{FF2B5EF4-FFF2-40B4-BE49-F238E27FC236}">
                  <a16:creationId xmlns:a16="http://schemas.microsoft.com/office/drawing/2014/main" id="{C35DFFD4-8FE8-426F-A82A-FD2ED1A5DF7B}"/>
                </a:ext>
              </a:extLst>
            </p:cNvPr>
            <p:cNvSpPr/>
            <p:nvPr/>
          </p:nvSpPr>
          <p:spPr>
            <a:xfrm>
              <a:off x="6246813" y="3719513"/>
              <a:ext cx="504825" cy="452437"/>
            </a:xfrm>
            <a:custGeom>
              <a:avLst/>
              <a:gdLst>
                <a:gd name="connsiteX0" fmla="*/ 285750 w 504825"/>
                <a:gd name="connsiteY0" fmla="*/ 100012 h 452437"/>
                <a:gd name="connsiteX1" fmla="*/ 233362 w 504825"/>
                <a:gd name="connsiteY1" fmla="*/ 71437 h 452437"/>
                <a:gd name="connsiteX2" fmla="*/ 159544 w 504825"/>
                <a:gd name="connsiteY2" fmla="*/ 38100 h 452437"/>
                <a:gd name="connsiteX3" fmla="*/ 97631 w 504825"/>
                <a:gd name="connsiteY3" fmla="*/ 14287 h 452437"/>
                <a:gd name="connsiteX4" fmla="*/ 38100 w 504825"/>
                <a:gd name="connsiteY4" fmla="*/ 0 h 452437"/>
                <a:gd name="connsiteX5" fmla="*/ 11906 w 504825"/>
                <a:gd name="connsiteY5" fmla="*/ 0 h 452437"/>
                <a:gd name="connsiteX6" fmla="*/ 0 w 504825"/>
                <a:gd name="connsiteY6" fmla="*/ 4762 h 452437"/>
                <a:gd name="connsiteX7" fmla="*/ 0 w 504825"/>
                <a:gd name="connsiteY7" fmla="*/ 19050 h 452437"/>
                <a:gd name="connsiteX8" fmla="*/ 9525 w 504825"/>
                <a:gd name="connsiteY8" fmla="*/ 30956 h 452437"/>
                <a:gd name="connsiteX9" fmla="*/ 26194 w 504825"/>
                <a:gd name="connsiteY9" fmla="*/ 45243 h 452437"/>
                <a:gd name="connsiteX10" fmla="*/ 69056 w 504825"/>
                <a:gd name="connsiteY10" fmla="*/ 76200 h 452437"/>
                <a:gd name="connsiteX11" fmla="*/ 116681 w 504825"/>
                <a:gd name="connsiteY11" fmla="*/ 119062 h 452437"/>
                <a:gd name="connsiteX12" fmla="*/ 166687 w 504825"/>
                <a:gd name="connsiteY12" fmla="*/ 173831 h 452437"/>
                <a:gd name="connsiteX13" fmla="*/ 223837 w 504825"/>
                <a:gd name="connsiteY13" fmla="*/ 240506 h 452437"/>
                <a:gd name="connsiteX14" fmla="*/ 283369 w 504825"/>
                <a:gd name="connsiteY14" fmla="*/ 319087 h 452437"/>
                <a:gd name="connsiteX15" fmla="*/ 311944 w 504825"/>
                <a:gd name="connsiteY15" fmla="*/ 364331 h 452437"/>
                <a:gd name="connsiteX16" fmla="*/ 335756 w 504825"/>
                <a:gd name="connsiteY16" fmla="*/ 400050 h 452437"/>
                <a:gd name="connsiteX17" fmla="*/ 359569 w 504825"/>
                <a:gd name="connsiteY17" fmla="*/ 426243 h 452437"/>
                <a:gd name="connsiteX18" fmla="*/ 381000 w 504825"/>
                <a:gd name="connsiteY18" fmla="*/ 442912 h 452437"/>
                <a:gd name="connsiteX19" fmla="*/ 414337 w 504825"/>
                <a:gd name="connsiteY19" fmla="*/ 452437 h 452437"/>
                <a:gd name="connsiteX20" fmla="*/ 438150 w 504825"/>
                <a:gd name="connsiteY20" fmla="*/ 452437 h 452437"/>
                <a:gd name="connsiteX21" fmla="*/ 459581 w 504825"/>
                <a:gd name="connsiteY21" fmla="*/ 442912 h 452437"/>
                <a:gd name="connsiteX22" fmla="*/ 478631 w 504825"/>
                <a:gd name="connsiteY22" fmla="*/ 428625 h 452437"/>
                <a:gd name="connsiteX23" fmla="*/ 490537 w 504825"/>
                <a:gd name="connsiteY23" fmla="*/ 404812 h 452437"/>
                <a:gd name="connsiteX24" fmla="*/ 500062 w 504825"/>
                <a:gd name="connsiteY24" fmla="*/ 354806 h 452437"/>
                <a:gd name="connsiteX25" fmla="*/ 504825 w 504825"/>
                <a:gd name="connsiteY25" fmla="*/ 292893 h 452437"/>
                <a:gd name="connsiteX26" fmla="*/ 485775 w 504825"/>
                <a:gd name="connsiteY26" fmla="*/ 247650 h 452437"/>
                <a:gd name="connsiteX27" fmla="*/ 445294 w 504825"/>
                <a:gd name="connsiteY27" fmla="*/ 211931 h 452437"/>
                <a:gd name="connsiteX28" fmla="*/ 385762 w 504825"/>
                <a:gd name="connsiteY28" fmla="*/ 164306 h 452437"/>
                <a:gd name="connsiteX29" fmla="*/ 285750 w 504825"/>
                <a:gd name="connsiteY29" fmla="*/ 1000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452437">
                  <a:moveTo>
                    <a:pt x="285750" y="100012"/>
                  </a:moveTo>
                  <a:lnTo>
                    <a:pt x="233362" y="71437"/>
                  </a:lnTo>
                  <a:lnTo>
                    <a:pt x="159544" y="38100"/>
                  </a:lnTo>
                  <a:lnTo>
                    <a:pt x="97631" y="14287"/>
                  </a:lnTo>
                  <a:lnTo>
                    <a:pt x="38100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30956"/>
                  </a:lnTo>
                  <a:lnTo>
                    <a:pt x="26194" y="45243"/>
                  </a:lnTo>
                  <a:lnTo>
                    <a:pt x="69056" y="76200"/>
                  </a:lnTo>
                  <a:lnTo>
                    <a:pt x="116681" y="119062"/>
                  </a:lnTo>
                  <a:lnTo>
                    <a:pt x="166687" y="173831"/>
                  </a:lnTo>
                  <a:lnTo>
                    <a:pt x="223837" y="240506"/>
                  </a:lnTo>
                  <a:lnTo>
                    <a:pt x="283369" y="319087"/>
                  </a:lnTo>
                  <a:lnTo>
                    <a:pt x="311944" y="364331"/>
                  </a:lnTo>
                  <a:lnTo>
                    <a:pt x="335756" y="400050"/>
                  </a:lnTo>
                  <a:lnTo>
                    <a:pt x="359569" y="426243"/>
                  </a:lnTo>
                  <a:lnTo>
                    <a:pt x="381000" y="442912"/>
                  </a:lnTo>
                  <a:lnTo>
                    <a:pt x="414337" y="452437"/>
                  </a:lnTo>
                  <a:lnTo>
                    <a:pt x="438150" y="452437"/>
                  </a:lnTo>
                  <a:lnTo>
                    <a:pt x="459581" y="442912"/>
                  </a:lnTo>
                  <a:lnTo>
                    <a:pt x="478631" y="428625"/>
                  </a:lnTo>
                  <a:lnTo>
                    <a:pt x="490537" y="404812"/>
                  </a:lnTo>
                  <a:lnTo>
                    <a:pt x="500062" y="354806"/>
                  </a:lnTo>
                  <a:lnTo>
                    <a:pt x="504825" y="292893"/>
                  </a:lnTo>
                  <a:lnTo>
                    <a:pt x="485775" y="247650"/>
                  </a:lnTo>
                  <a:lnTo>
                    <a:pt x="445294" y="211931"/>
                  </a:lnTo>
                  <a:lnTo>
                    <a:pt x="385762" y="164306"/>
                  </a:lnTo>
                  <a:lnTo>
                    <a:pt x="285750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2">
              <a:extLst>
                <a:ext uri="{FF2B5EF4-FFF2-40B4-BE49-F238E27FC236}">
                  <a16:creationId xmlns:a16="http://schemas.microsoft.com/office/drawing/2014/main" id="{9FDA1521-DC15-49C4-AE65-0C940EC46495}"/>
                </a:ext>
              </a:extLst>
            </p:cNvPr>
            <p:cNvSpPr/>
            <p:nvPr/>
          </p:nvSpPr>
          <p:spPr>
            <a:xfrm>
              <a:off x="3989388" y="4500563"/>
              <a:ext cx="1244600" cy="1282700"/>
            </a:xfrm>
            <a:custGeom>
              <a:avLst/>
              <a:gdLst>
                <a:gd name="connsiteX0" fmla="*/ 716756 w 1245394"/>
                <a:gd name="connsiteY0" fmla="*/ 657225 h 1283493"/>
                <a:gd name="connsiteX1" fmla="*/ 819150 w 1245394"/>
                <a:gd name="connsiteY1" fmla="*/ 547687 h 1283493"/>
                <a:gd name="connsiteX2" fmla="*/ 914400 w 1245394"/>
                <a:gd name="connsiteY2" fmla="*/ 433387 h 1283493"/>
                <a:gd name="connsiteX3" fmla="*/ 971550 w 1245394"/>
                <a:gd name="connsiteY3" fmla="*/ 350043 h 1283493"/>
                <a:gd name="connsiteX4" fmla="*/ 1016794 w 1245394"/>
                <a:gd name="connsiteY4" fmla="*/ 273843 h 1283493"/>
                <a:gd name="connsiteX5" fmla="*/ 1040606 w 1245394"/>
                <a:gd name="connsiteY5" fmla="*/ 226218 h 1283493"/>
                <a:gd name="connsiteX6" fmla="*/ 1042987 w 1245394"/>
                <a:gd name="connsiteY6" fmla="*/ 200025 h 1283493"/>
                <a:gd name="connsiteX7" fmla="*/ 1040606 w 1245394"/>
                <a:gd name="connsiteY7" fmla="*/ 173831 h 1283493"/>
                <a:gd name="connsiteX8" fmla="*/ 1033462 w 1245394"/>
                <a:gd name="connsiteY8" fmla="*/ 130968 h 1283493"/>
                <a:gd name="connsiteX9" fmla="*/ 1019175 w 1245394"/>
                <a:gd name="connsiteY9" fmla="*/ 92868 h 1283493"/>
                <a:gd name="connsiteX10" fmla="*/ 1004887 w 1245394"/>
                <a:gd name="connsiteY10" fmla="*/ 69056 h 1283493"/>
                <a:gd name="connsiteX11" fmla="*/ 985837 w 1245394"/>
                <a:gd name="connsiteY11" fmla="*/ 50006 h 1283493"/>
                <a:gd name="connsiteX12" fmla="*/ 971550 w 1245394"/>
                <a:gd name="connsiteY12" fmla="*/ 38100 h 1283493"/>
                <a:gd name="connsiteX13" fmla="*/ 954881 w 1245394"/>
                <a:gd name="connsiteY13" fmla="*/ 19050 h 1283493"/>
                <a:gd name="connsiteX14" fmla="*/ 957262 w 1245394"/>
                <a:gd name="connsiteY14" fmla="*/ 9525 h 1283493"/>
                <a:gd name="connsiteX15" fmla="*/ 971550 w 1245394"/>
                <a:gd name="connsiteY15" fmla="*/ 0 h 1283493"/>
                <a:gd name="connsiteX16" fmla="*/ 988219 w 1245394"/>
                <a:gd name="connsiteY16" fmla="*/ 0 h 1283493"/>
                <a:gd name="connsiteX17" fmla="*/ 1007269 w 1245394"/>
                <a:gd name="connsiteY17" fmla="*/ 4762 h 1283493"/>
                <a:gd name="connsiteX18" fmla="*/ 1059656 w 1245394"/>
                <a:gd name="connsiteY18" fmla="*/ 33337 h 1283493"/>
                <a:gd name="connsiteX19" fmla="*/ 1116806 w 1245394"/>
                <a:gd name="connsiteY19" fmla="*/ 73818 h 1283493"/>
                <a:gd name="connsiteX20" fmla="*/ 1157287 w 1245394"/>
                <a:gd name="connsiteY20" fmla="*/ 109537 h 1283493"/>
                <a:gd name="connsiteX21" fmla="*/ 1197769 w 1245394"/>
                <a:gd name="connsiteY21" fmla="*/ 150018 h 1283493"/>
                <a:gd name="connsiteX22" fmla="*/ 1214437 w 1245394"/>
                <a:gd name="connsiteY22" fmla="*/ 176212 h 1283493"/>
                <a:gd name="connsiteX23" fmla="*/ 1231106 w 1245394"/>
                <a:gd name="connsiteY23" fmla="*/ 209550 h 1283493"/>
                <a:gd name="connsiteX24" fmla="*/ 1240631 w 1245394"/>
                <a:gd name="connsiteY24" fmla="*/ 247650 h 1283493"/>
                <a:gd name="connsiteX25" fmla="*/ 1245394 w 1245394"/>
                <a:gd name="connsiteY25" fmla="*/ 295275 h 1283493"/>
                <a:gd name="connsiteX26" fmla="*/ 1243012 w 1245394"/>
                <a:gd name="connsiteY26" fmla="*/ 373856 h 1283493"/>
                <a:gd name="connsiteX27" fmla="*/ 1081087 w 1245394"/>
                <a:gd name="connsiteY27" fmla="*/ 538162 h 1283493"/>
                <a:gd name="connsiteX28" fmla="*/ 990600 w 1245394"/>
                <a:gd name="connsiteY28" fmla="*/ 631031 h 1283493"/>
                <a:gd name="connsiteX29" fmla="*/ 888206 w 1245394"/>
                <a:gd name="connsiteY29" fmla="*/ 735806 h 1283493"/>
                <a:gd name="connsiteX30" fmla="*/ 790575 w 1245394"/>
                <a:gd name="connsiteY30" fmla="*/ 823912 h 1283493"/>
                <a:gd name="connsiteX31" fmla="*/ 609600 w 1245394"/>
                <a:gd name="connsiteY31" fmla="*/ 962025 h 1283493"/>
                <a:gd name="connsiteX32" fmla="*/ 445294 w 1245394"/>
                <a:gd name="connsiteY32" fmla="*/ 1071562 h 1283493"/>
                <a:gd name="connsiteX33" fmla="*/ 226219 w 1245394"/>
                <a:gd name="connsiteY33" fmla="*/ 1188243 h 1283493"/>
                <a:gd name="connsiteX34" fmla="*/ 61912 w 1245394"/>
                <a:gd name="connsiteY34" fmla="*/ 1269206 h 1283493"/>
                <a:gd name="connsiteX35" fmla="*/ 23812 w 1245394"/>
                <a:gd name="connsiteY35" fmla="*/ 1283493 h 1283493"/>
                <a:gd name="connsiteX36" fmla="*/ 11906 w 1245394"/>
                <a:gd name="connsiteY36" fmla="*/ 1283493 h 1283493"/>
                <a:gd name="connsiteX37" fmla="*/ 0 w 1245394"/>
                <a:gd name="connsiteY37" fmla="*/ 1271587 h 1283493"/>
                <a:gd name="connsiteX38" fmla="*/ 4762 w 1245394"/>
                <a:gd name="connsiteY38" fmla="*/ 1245393 h 1283493"/>
                <a:gd name="connsiteX39" fmla="*/ 14287 w 1245394"/>
                <a:gd name="connsiteY39" fmla="*/ 1226343 h 1283493"/>
                <a:gd name="connsiteX40" fmla="*/ 57150 w 1245394"/>
                <a:gd name="connsiteY40" fmla="*/ 1197768 h 1283493"/>
                <a:gd name="connsiteX41" fmla="*/ 214312 w 1245394"/>
                <a:gd name="connsiteY41" fmla="*/ 1095375 h 1283493"/>
                <a:gd name="connsiteX42" fmla="*/ 423862 w 1245394"/>
                <a:gd name="connsiteY42" fmla="*/ 935831 h 1283493"/>
                <a:gd name="connsiteX43" fmla="*/ 550069 w 1245394"/>
                <a:gd name="connsiteY43" fmla="*/ 823912 h 1283493"/>
                <a:gd name="connsiteX44" fmla="*/ 716756 w 1245394"/>
                <a:gd name="connsiteY44" fmla="*/ 657225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45394" h="1283493">
                  <a:moveTo>
                    <a:pt x="716756" y="657225"/>
                  </a:moveTo>
                  <a:lnTo>
                    <a:pt x="819150" y="547687"/>
                  </a:lnTo>
                  <a:lnTo>
                    <a:pt x="914400" y="433387"/>
                  </a:lnTo>
                  <a:lnTo>
                    <a:pt x="971550" y="350043"/>
                  </a:lnTo>
                  <a:lnTo>
                    <a:pt x="1016794" y="273843"/>
                  </a:lnTo>
                  <a:lnTo>
                    <a:pt x="1040606" y="226218"/>
                  </a:lnTo>
                  <a:lnTo>
                    <a:pt x="1042987" y="200025"/>
                  </a:lnTo>
                  <a:lnTo>
                    <a:pt x="1040606" y="173831"/>
                  </a:lnTo>
                  <a:lnTo>
                    <a:pt x="1033462" y="130968"/>
                  </a:lnTo>
                  <a:lnTo>
                    <a:pt x="1019175" y="92868"/>
                  </a:lnTo>
                  <a:lnTo>
                    <a:pt x="1004887" y="69056"/>
                  </a:lnTo>
                  <a:lnTo>
                    <a:pt x="985837" y="50006"/>
                  </a:lnTo>
                  <a:lnTo>
                    <a:pt x="971550" y="38100"/>
                  </a:lnTo>
                  <a:lnTo>
                    <a:pt x="954881" y="19050"/>
                  </a:lnTo>
                  <a:lnTo>
                    <a:pt x="957262" y="9525"/>
                  </a:lnTo>
                  <a:lnTo>
                    <a:pt x="971550" y="0"/>
                  </a:lnTo>
                  <a:lnTo>
                    <a:pt x="988219" y="0"/>
                  </a:lnTo>
                  <a:lnTo>
                    <a:pt x="1007269" y="4762"/>
                  </a:lnTo>
                  <a:lnTo>
                    <a:pt x="1059656" y="33337"/>
                  </a:lnTo>
                  <a:lnTo>
                    <a:pt x="1116806" y="73818"/>
                  </a:lnTo>
                  <a:lnTo>
                    <a:pt x="1157287" y="109537"/>
                  </a:lnTo>
                  <a:lnTo>
                    <a:pt x="1197769" y="150018"/>
                  </a:lnTo>
                  <a:lnTo>
                    <a:pt x="1214437" y="176212"/>
                  </a:lnTo>
                  <a:lnTo>
                    <a:pt x="1231106" y="209550"/>
                  </a:lnTo>
                  <a:lnTo>
                    <a:pt x="1240631" y="247650"/>
                  </a:lnTo>
                  <a:lnTo>
                    <a:pt x="1245394" y="295275"/>
                  </a:lnTo>
                  <a:lnTo>
                    <a:pt x="1243012" y="373856"/>
                  </a:lnTo>
                  <a:lnTo>
                    <a:pt x="1081087" y="538162"/>
                  </a:lnTo>
                  <a:lnTo>
                    <a:pt x="990600" y="631031"/>
                  </a:lnTo>
                  <a:lnTo>
                    <a:pt x="888206" y="735806"/>
                  </a:lnTo>
                  <a:lnTo>
                    <a:pt x="790575" y="823912"/>
                  </a:lnTo>
                  <a:lnTo>
                    <a:pt x="609600" y="962025"/>
                  </a:lnTo>
                  <a:lnTo>
                    <a:pt x="445294" y="1071562"/>
                  </a:lnTo>
                  <a:lnTo>
                    <a:pt x="226219" y="1188243"/>
                  </a:lnTo>
                  <a:lnTo>
                    <a:pt x="61912" y="1269206"/>
                  </a:lnTo>
                  <a:lnTo>
                    <a:pt x="23812" y="1283493"/>
                  </a:lnTo>
                  <a:lnTo>
                    <a:pt x="11906" y="1283493"/>
                  </a:lnTo>
                  <a:lnTo>
                    <a:pt x="0" y="1271587"/>
                  </a:lnTo>
                  <a:lnTo>
                    <a:pt x="4762" y="1245393"/>
                  </a:lnTo>
                  <a:lnTo>
                    <a:pt x="14287" y="1226343"/>
                  </a:lnTo>
                  <a:lnTo>
                    <a:pt x="57150" y="1197768"/>
                  </a:lnTo>
                  <a:lnTo>
                    <a:pt x="214312" y="1095375"/>
                  </a:lnTo>
                  <a:lnTo>
                    <a:pt x="423862" y="935831"/>
                  </a:lnTo>
                  <a:lnTo>
                    <a:pt x="550069" y="823912"/>
                  </a:lnTo>
                  <a:lnTo>
                    <a:pt x="716756" y="6572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3">
              <a:extLst>
                <a:ext uri="{FF2B5EF4-FFF2-40B4-BE49-F238E27FC236}">
                  <a16:creationId xmlns:a16="http://schemas.microsoft.com/office/drawing/2014/main" id="{DACB9BE7-993B-4B2C-BAE9-90D9EE3B47CA}"/>
                </a:ext>
              </a:extLst>
            </p:cNvPr>
            <p:cNvSpPr/>
            <p:nvPr/>
          </p:nvSpPr>
          <p:spPr>
            <a:xfrm>
              <a:off x="5033963" y="4760913"/>
              <a:ext cx="957262" cy="234950"/>
            </a:xfrm>
            <a:custGeom>
              <a:avLst/>
              <a:gdLst>
                <a:gd name="connsiteX0" fmla="*/ 602456 w 957262"/>
                <a:gd name="connsiteY0" fmla="*/ 178594 h 235744"/>
                <a:gd name="connsiteX1" fmla="*/ 0 w 957262"/>
                <a:gd name="connsiteY1" fmla="*/ 235744 h 235744"/>
                <a:gd name="connsiteX2" fmla="*/ 97631 w 957262"/>
                <a:gd name="connsiteY2" fmla="*/ 100012 h 235744"/>
                <a:gd name="connsiteX3" fmla="*/ 400050 w 957262"/>
                <a:gd name="connsiteY3" fmla="*/ 71437 h 235744"/>
                <a:gd name="connsiteX4" fmla="*/ 807243 w 957262"/>
                <a:gd name="connsiteY4" fmla="*/ 28575 h 235744"/>
                <a:gd name="connsiteX5" fmla="*/ 831056 w 957262"/>
                <a:gd name="connsiteY5" fmla="*/ 23812 h 235744"/>
                <a:gd name="connsiteX6" fmla="*/ 957262 w 957262"/>
                <a:gd name="connsiteY6" fmla="*/ 0 h 235744"/>
                <a:gd name="connsiteX7" fmla="*/ 954881 w 957262"/>
                <a:gd name="connsiteY7" fmla="*/ 145256 h 235744"/>
                <a:gd name="connsiteX8" fmla="*/ 752475 w 957262"/>
                <a:gd name="connsiteY8" fmla="*/ 166687 h 235744"/>
                <a:gd name="connsiteX9" fmla="*/ 602456 w 957262"/>
                <a:gd name="connsiteY9" fmla="*/ 17859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262" h="235744">
                  <a:moveTo>
                    <a:pt x="602456" y="178594"/>
                  </a:moveTo>
                  <a:lnTo>
                    <a:pt x="0" y="235744"/>
                  </a:lnTo>
                  <a:lnTo>
                    <a:pt x="97631" y="100012"/>
                  </a:lnTo>
                  <a:lnTo>
                    <a:pt x="400050" y="71437"/>
                  </a:lnTo>
                  <a:lnTo>
                    <a:pt x="807243" y="28575"/>
                  </a:lnTo>
                  <a:lnTo>
                    <a:pt x="831056" y="23812"/>
                  </a:lnTo>
                  <a:lnTo>
                    <a:pt x="957262" y="0"/>
                  </a:lnTo>
                  <a:cubicBezTo>
                    <a:pt x="956468" y="48419"/>
                    <a:pt x="955675" y="96837"/>
                    <a:pt x="954881" y="145256"/>
                  </a:cubicBezTo>
                  <a:lnTo>
                    <a:pt x="752475" y="166687"/>
                  </a:lnTo>
                  <a:lnTo>
                    <a:pt x="602456" y="1785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4">
              <a:extLst>
                <a:ext uri="{FF2B5EF4-FFF2-40B4-BE49-F238E27FC236}">
                  <a16:creationId xmlns:a16="http://schemas.microsoft.com/office/drawing/2014/main" id="{D2414DC0-84C2-4F09-91F0-E8B67C967773}"/>
                </a:ext>
              </a:extLst>
            </p:cNvPr>
            <p:cNvSpPr/>
            <p:nvPr/>
          </p:nvSpPr>
          <p:spPr>
            <a:xfrm>
              <a:off x="4125913" y="4691063"/>
              <a:ext cx="2136775" cy="1481137"/>
            </a:xfrm>
            <a:custGeom>
              <a:avLst/>
              <a:gdLst>
                <a:gd name="connsiteX0" fmla="*/ 1078707 w 2135982"/>
                <a:gd name="connsiteY0" fmla="*/ 959643 h 1481137"/>
                <a:gd name="connsiteX1" fmla="*/ 1235869 w 2135982"/>
                <a:gd name="connsiteY1" fmla="*/ 850106 h 1481137"/>
                <a:gd name="connsiteX2" fmla="*/ 1397794 w 2135982"/>
                <a:gd name="connsiteY2" fmla="*/ 726281 h 1481137"/>
                <a:gd name="connsiteX3" fmla="*/ 1507332 w 2135982"/>
                <a:gd name="connsiteY3" fmla="*/ 635793 h 1481137"/>
                <a:gd name="connsiteX4" fmla="*/ 1616869 w 2135982"/>
                <a:gd name="connsiteY4" fmla="*/ 514350 h 1481137"/>
                <a:gd name="connsiteX5" fmla="*/ 1669257 w 2135982"/>
                <a:gd name="connsiteY5" fmla="*/ 445293 h 1481137"/>
                <a:gd name="connsiteX6" fmla="*/ 1704975 w 2135982"/>
                <a:gd name="connsiteY6" fmla="*/ 395287 h 1481137"/>
                <a:gd name="connsiteX7" fmla="*/ 1726407 w 2135982"/>
                <a:gd name="connsiteY7" fmla="*/ 357187 h 1481137"/>
                <a:gd name="connsiteX8" fmla="*/ 1752600 w 2135982"/>
                <a:gd name="connsiteY8" fmla="*/ 297656 h 1481137"/>
                <a:gd name="connsiteX9" fmla="*/ 1757363 w 2135982"/>
                <a:gd name="connsiteY9" fmla="*/ 271462 h 1481137"/>
                <a:gd name="connsiteX10" fmla="*/ 1754982 w 2135982"/>
                <a:gd name="connsiteY10" fmla="*/ 252412 h 1481137"/>
                <a:gd name="connsiteX11" fmla="*/ 1743075 w 2135982"/>
                <a:gd name="connsiteY11" fmla="*/ 230981 h 1481137"/>
                <a:gd name="connsiteX12" fmla="*/ 1704975 w 2135982"/>
                <a:gd name="connsiteY12" fmla="*/ 176212 h 1481137"/>
                <a:gd name="connsiteX13" fmla="*/ 1716882 w 2135982"/>
                <a:gd name="connsiteY13" fmla="*/ 104775 h 1481137"/>
                <a:gd name="connsiteX14" fmla="*/ 1759744 w 2135982"/>
                <a:gd name="connsiteY14" fmla="*/ 73818 h 1481137"/>
                <a:gd name="connsiteX15" fmla="*/ 1790700 w 2135982"/>
                <a:gd name="connsiteY15" fmla="*/ 47625 h 1481137"/>
                <a:gd name="connsiteX16" fmla="*/ 1812132 w 2135982"/>
                <a:gd name="connsiteY16" fmla="*/ 16668 h 1481137"/>
                <a:gd name="connsiteX17" fmla="*/ 1821657 w 2135982"/>
                <a:gd name="connsiteY17" fmla="*/ 2381 h 1481137"/>
                <a:gd name="connsiteX18" fmla="*/ 1840707 w 2135982"/>
                <a:gd name="connsiteY18" fmla="*/ 0 h 1481137"/>
                <a:gd name="connsiteX19" fmla="*/ 1866900 w 2135982"/>
                <a:gd name="connsiteY19" fmla="*/ 9525 h 1481137"/>
                <a:gd name="connsiteX20" fmla="*/ 1919288 w 2135982"/>
                <a:gd name="connsiteY20" fmla="*/ 33337 h 1481137"/>
                <a:gd name="connsiteX21" fmla="*/ 1993107 w 2135982"/>
                <a:gd name="connsiteY21" fmla="*/ 78581 h 1481137"/>
                <a:gd name="connsiteX22" fmla="*/ 2085975 w 2135982"/>
                <a:gd name="connsiteY22" fmla="*/ 145256 h 1481137"/>
                <a:gd name="connsiteX23" fmla="*/ 2121694 w 2135982"/>
                <a:gd name="connsiteY23" fmla="*/ 169068 h 1481137"/>
                <a:gd name="connsiteX24" fmla="*/ 2131219 w 2135982"/>
                <a:gd name="connsiteY24" fmla="*/ 183356 h 1481137"/>
                <a:gd name="connsiteX25" fmla="*/ 2135982 w 2135982"/>
                <a:gd name="connsiteY25" fmla="*/ 202406 h 1481137"/>
                <a:gd name="connsiteX26" fmla="*/ 2133600 w 2135982"/>
                <a:gd name="connsiteY26" fmla="*/ 214312 h 1481137"/>
                <a:gd name="connsiteX27" fmla="*/ 2119313 w 2135982"/>
                <a:gd name="connsiteY27" fmla="*/ 230981 h 1481137"/>
                <a:gd name="connsiteX28" fmla="*/ 2093119 w 2135982"/>
                <a:gd name="connsiteY28" fmla="*/ 254793 h 1481137"/>
                <a:gd name="connsiteX29" fmla="*/ 2069307 w 2135982"/>
                <a:gd name="connsiteY29" fmla="*/ 269081 h 1481137"/>
                <a:gd name="connsiteX30" fmla="*/ 2016919 w 2135982"/>
                <a:gd name="connsiteY30" fmla="*/ 345281 h 1481137"/>
                <a:gd name="connsiteX31" fmla="*/ 1924050 w 2135982"/>
                <a:gd name="connsiteY31" fmla="*/ 473868 h 1481137"/>
                <a:gd name="connsiteX32" fmla="*/ 1843088 w 2135982"/>
                <a:gd name="connsiteY32" fmla="*/ 573881 h 1481137"/>
                <a:gd name="connsiteX33" fmla="*/ 1721644 w 2135982"/>
                <a:gd name="connsiteY33" fmla="*/ 709612 h 1481137"/>
                <a:gd name="connsiteX34" fmla="*/ 1659732 w 2135982"/>
                <a:gd name="connsiteY34" fmla="*/ 769143 h 1481137"/>
                <a:gd name="connsiteX35" fmla="*/ 1485900 w 2135982"/>
                <a:gd name="connsiteY35" fmla="*/ 904875 h 1481137"/>
                <a:gd name="connsiteX36" fmla="*/ 1221582 w 2135982"/>
                <a:gd name="connsiteY36" fmla="*/ 1078706 h 1481137"/>
                <a:gd name="connsiteX37" fmla="*/ 1021557 w 2135982"/>
                <a:gd name="connsiteY37" fmla="*/ 1197768 h 1481137"/>
                <a:gd name="connsiteX38" fmla="*/ 857250 w 2135982"/>
                <a:gd name="connsiteY38" fmla="*/ 1276350 h 1481137"/>
                <a:gd name="connsiteX39" fmla="*/ 688182 w 2135982"/>
                <a:gd name="connsiteY39" fmla="*/ 1345406 h 1481137"/>
                <a:gd name="connsiteX40" fmla="*/ 526257 w 2135982"/>
                <a:gd name="connsiteY40" fmla="*/ 1393031 h 1481137"/>
                <a:gd name="connsiteX41" fmla="*/ 357188 w 2135982"/>
                <a:gd name="connsiteY41" fmla="*/ 1433512 h 1481137"/>
                <a:gd name="connsiteX42" fmla="*/ 178594 w 2135982"/>
                <a:gd name="connsiteY42" fmla="*/ 1464468 h 1481137"/>
                <a:gd name="connsiteX43" fmla="*/ 33338 w 2135982"/>
                <a:gd name="connsiteY43" fmla="*/ 1481137 h 1481137"/>
                <a:gd name="connsiteX44" fmla="*/ 7144 w 2135982"/>
                <a:gd name="connsiteY44" fmla="*/ 1473993 h 1481137"/>
                <a:gd name="connsiteX45" fmla="*/ 0 w 2135982"/>
                <a:gd name="connsiteY45" fmla="*/ 1457325 h 1481137"/>
                <a:gd name="connsiteX46" fmla="*/ 11907 w 2135982"/>
                <a:gd name="connsiteY46" fmla="*/ 1438275 h 1481137"/>
                <a:gd name="connsiteX47" fmla="*/ 28575 w 2135982"/>
                <a:gd name="connsiteY47" fmla="*/ 1419225 h 1481137"/>
                <a:gd name="connsiteX48" fmla="*/ 59532 w 2135982"/>
                <a:gd name="connsiteY48" fmla="*/ 1404937 h 1481137"/>
                <a:gd name="connsiteX49" fmla="*/ 292894 w 2135982"/>
                <a:gd name="connsiteY49" fmla="*/ 1335881 h 1481137"/>
                <a:gd name="connsiteX50" fmla="*/ 509588 w 2135982"/>
                <a:gd name="connsiteY50" fmla="*/ 1257300 h 1481137"/>
                <a:gd name="connsiteX51" fmla="*/ 681038 w 2135982"/>
                <a:gd name="connsiteY51" fmla="*/ 1188243 h 1481137"/>
                <a:gd name="connsiteX52" fmla="*/ 831057 w 2135982"/>
                <a:gd name="connsiteY52" fmla="*/ 1114425 h 1481137"/>
                <a:gd name="connsiteX53" fmla="*/ 1078707 w 2135982"/>
                <a:gd name="connsiteY53" fmla="*/ 959643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35982" h="1481137">
                  <a:moveTo>
                    <a:pt x="1078707" y="959643"/>
                  </a:moveTo>
                  <a:lnTo>
                    <a:pt x="1235869" y="850106"/>
                  </a:lnTo>
                  <a:lnTo>
                    <a:pt x="1397794" y="726281"/>
                  </a:lnTo>
                  <a:lnTo>
                    <a:pt x="1507332" y="635793"/>
                  </a:lnTo>
                  <a:lnTo>
                    <a:pt x="1616869" y="514350"/>
                  </a:lnTo>
                  <a:lnTo>
                    <a:pt x="1669257" y="445293"/>
                  </a:lnTo>
                  <a:lnTo>
                    <a:pt x="1704975" y="395287"/>
                  </a:lnTo>
                  <a:lnTo>
                    <a:pt x="1726407" y="357187"/>
                  </a:lnTo>
                  <a:lnTo>
                    <a:pt x="1752600" y="297656"/>
                  </a:lnTo>
                  <a:lnTo>
                    <a:pt x="1757363" y="271462"/>
                  </a:lnTo>
                  <a:lnTo>
                    <a:pt x="1754982" y="252412"/>
                  </a:lnTo>
                  <a:lnTo>
                    <a:pt x="1743075" y="230981"/>
                  </a:lnTo>
                  <a:lnTo>
                    <a:pt x="1704975" y="176212"/>
                  </a:lnTo>
                  <a:lnTo>
                    <a:pt x="1716882" y="104775"/>
                  </a:lnTo>
                  <a:lnTo>
                    <a:pt x="1759744" y="73818"/>
                  </a:lnTo>
                  <a:lnTo>
                    <a:pt x="1790700" y="47625"/>
                  </a:lnTo>
                  <a:lnTo>
                    <a:pt x="1812132" y="16668"/>
                  </a:lnTo>
                  <a:lnTo>
                    <a:pt x="1821657" y="2381"/>
                  </a:lnTo>
                  <a:lnTo>
                    <a:pt x="1840707" y="0"/>
                  </a:lnTo>
                  <a:lnTo>
                    <a:pt x="1866900" y="9525"/>
                  </a:lnTo>
                  <a:lnTo>
                    <a:pt x="1919288" y="33337"/>
                  </a:lnTo>
                  <a:lnTo>
                    <a:pt x="1993107" y="78581"/>
                  </a:lnTo>
                  <a:lnTo>
                    <a:pt x="2085975" y="145256"/>
                  </a:lnTo>
                  <a:lnTo>
                    <a:pt x="2121694" y="169068"/>
                  </a:lnTo>
                  <a:lnTo>
                    <a:pt x="2131219" y="183356"/>
                  </a:lnTo>
                  <a:lnTo>
                    <a:pt x="2135982" y="202406"/>
                  </a:lnTo>
                  <a:lnTo>
                    <a:pt x="2133600" y="214312"/>
                  </a:lnTo>
                  <a:lnTo>
                    <a:pt x="2119313" y="230981"/>
                  </a:lnTo>
                  <a:lnTo>
                    <a:pt x="2093119" y="254793"/>
                  </a:lnTo>
                  <a:lnTo>
                    <a:pt x="2069307" y="269081"/>
                  </a:lnTo>
                  <a:lnTo>
                    <a:pt x="2016919" y="345281"/>
                  </a:lnTo>
                  <a:lnTo>
                    <a:pt x="1924050" y="473868"/>
                  </a:lnTo>
                  <a:lnTo>
                    <a:pt x="1843088" y="573881"/>
                  </a:lnTo>
                  <a:lnTo>
                    <a:pt x="1721644" y="709612"/>
                  </a:lnTo>
                  <a:lnTo>
                    <a:pt x="1659732" y="769143"/>
                  </a:lnTo>
                  <a:lnTo>
                    <a:pt x="1485900" y="904875"/>
                  </a:lnTo>
                  <a:lnTo>
                    <a:pt x="1221582" y="1078706"/>
                  </a:lnTo>
                  <a:lnTo>
                    <a:pt x="1021557" y="1197768"/>
                  </a:lnTo>
                  <a:lnTo>
                    <a:pt x="857250" y="1276350"/>
                  </a:lnTo>
                  <a:lnTo>
                    <a:pt x="688182" y="1345406"/>
                  </a:lnTo>
                  <a:lnTo>
                    <a:pt x="526257" y="1393031"/>
                  </a:lnTo>
                  <a:lnTo>
                    <a:pt x="357188" y="1433512"/>
                  </a:lnTo>
                  <a:lnTo>
                    <a:pt x="178594" y="1464468"/>
                  </a:lnTo>
                  <a:lnTo>
                    <a:pt x="33338" y="1481137"/>
                  </a:lnTo>
                  <a:lnTo>
                    <a:pt x="7144" y="1473993"/>
                  </a:lnTo>
                  <a:lnTo>
                    <a:pt x="0" y="1457325"/>
                  </a:lnTo>
                  <a:lnTo>
                    <a:pt x="11907" y="1438275"/>
                  </a:lnTo>
                  <a:lnTo>
                    <a:pt x="28575" y="1419225"/>
                  </a:lnTo>
                  <a:lnTo>
                    <a:pt x="59532" y="1404937"/>
                  </a:lnTo>
                  <a:lnTo>
                    <a:pt x="292894" y="1335881"/>
                  </a:lnTo>
                  <a:lnTo>
                    <a:pt x="509588" y="1257300"/>
                  </a:lnTo>
                  <a:lnTo>
                    <a:pt x="681038" y="1188243"/>
                  </a:lnTo>
                  <a:lnTo>
                    <a:pt x="831057" y="1114425"/>
                  </a:lnTo>
                  <a:lnTo>
                    <a:pt x="1078707" y="9596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5">
              <a:extLst>
                <a:ext uri="{FF2B5EF4-FFF2-40B4-BE49-F238E27FC236}">
                  <a16:creationId xmlns:a16="http://schemas.microsoft.com/office/drawing/2014/main" id="{90D72CCB-5343-4BBA-9E18-F788D7723CDC}"/>
                </a:ext>
              </a:extLst>
            </p:cNvPr>
            <p:cNvSpPr/>
            <p:nvPr/>
          </p:nvSpPr>
          <p:spPr>
            <a:xfrm>
              <a:off x="4957763" y="4991100"/>
              <a:ext cx="2433637" cy="1179513"/>
            </a:xfrm>
            <a:custGeom>
              <a:avLst/>
              <a:gdLst>
                <a:gd name="connsiteX0" fmla="*/ 1133475 w 2433637"/>
                <a:gd name="connsiteY0" fmla="*/ 583406 h 1178719"/>
                <a:gd name="connsiteX1" fmla="*/ 921543 w 2433637"/>
                <a:gd name="connsiteY1" fmla="*/ 478631 h 1178719"/>
                <a:gd name="connsiteX2" fmla="*/ 838200 w 2433637"/>
                <a:gd name="connsiteY2" fmla="*/ 435769 h 1178719"/>
                <a:gd name="connsiteX3" fmla="*/ 669131 w 2433637"/>
                <a:gd name="connsiteY3" fmla="*/ 359569 h 1178719"/>
                <a:gd name="connsiteX4" fmla="*/ 545306 w 2433637"/>
                <a:gd name="connsiteY4" fmla="*/ 288131 h 1178719"/>
                <a:gd name="connsiteX5" fmla="*/ 357187 w 2433637"/>
                <a:gd name="connsiteY5" fmla="*/ 178594 h 1178719"/>
                <a:gd name="connsiteX6" fmla="*/ 178593 w 2433637"/>
                <a:gd name="connsiteY6" fmla="*/ 76200 h 1178719"/>
                <a:gd name="connsiteX7" fmla="*/ 57150 w 2433637"/>
                <a:gd name="connsiteY7" fmla="*/ 0 h 1178719"/>
                <a:gd name="connsiteX8" fmla="*/ 0 w 2433637"/>
                <a:gd name="connsiteY8" fmla="*/ 73819 h 1178719"/>
                <a:gd name="connsiteX9" fmla="*/ 111918 w 2433637"/>
                <a:gd name="connsiteY9" fmla="*/ 147638 h 1178719"/>
                <a:gd name="connsiteX10" fmla="*/ 290512 w 2433637"/>
                <a:gd name="connsiteY10" fmla="*/ 269081 h 1178719"/>
                <a:gd name="connsiteX11" fmla="*/ 438150 w 2433637"/>
                <a:gd name="connsiteY11" fmla="*/ 371475 h 1178719"/>
                <a:gd name="connsiteX12" fmla="*/ 581025 w 2433637"/>
                <a:gd name="connsiteY12" fmla="*/ 469106 h 1178719"/>
                <a:gd name="connsiteX13" fmla="*/ 707231 w 2433637"/>
                <a:gd name="connsiteY13" fmla="*/ 545306 h 1178719"/>
                <a:gd name="connsiteX14" fmla="*/ 828675 w 2433637"/>
                <a:gd name="connsiteY14" fmla="*/ 650081 h 1178719"/>
                <a:gd name="connsiteX15" fmla="*/ 1021556 w 2433637"/>
                <a:gd name="connsiteY15" fmla="*/ 814388 h 1178719"/>
                <a:gd name="connsiteX16" fmla="*/ 1193006 w 2433637"/>
                <a:gd name="connsiteY16" fmla="*/ 964406 h 1178719"/>
                <a:gd name="connsiteX17" fmla="*/ 1314450 w 2433637"/>
                <a:gd name="connsiteY17" fmla="*/ 1071563 h 1178719"/>
                <a:gd name="connsiteX18" fmla="*/ 1366837 w 2433637"/>
                <a:gd name="connsiteY18" fmla="*/ 1114425 h 1178719"/>
                <a:gd name="connsiteX19" fmla="*/ 1402556 w 2433637"/>
                <a:gd name="connsiteY19" fmla="*/ 1143000 h 1178719"/>
                <a:gd name="connsiteX20" fmla="*/ 1423987 w 2433637"/>
                <a:gd name="connsiteY20" fmla="*/ 1154906 h 1178719"/>
                <a:gd name="connsiteX21" fmla="*/ 1462087 w 2433637"/>
                <a:gd name="connsiteY21" fmla="*/ 1166813 h 1178719"/>
                <a:gd name="connsiteX22" fmla="*/ 1528762 w 2433637"/>
                <a:gd name="connsiteY22" fmla="*/ 1176338 h 1178719"/>
                <a:gd name="connsiteX23" fmla="*/ 1662112 w 2433637"/>
                <a:gd name="connsiteY23" fmla="*/ 1178719 h 1178719"/>
                <a:gd name="connsiteX24" fmla="*/ 1814512 w 2433637"/>
                <a:gd name="connsiteY24" fmla="*/ 1171575 h 1178719"/>
                <a:gd name="connsiteX25" fmla="*/ 2052637 w 2433637"/>
                <a:gd name="connsiteY25" fmla="*/ 1147763 h 1178719"/>
                <a:gd name="connsiteX26" fmla="*/ 2312193 w 2433637"/>
                <a:gd name="connsiteY26" fmla="*/ 1121569 h 1178719"/>
                <a:gd name="connsiteX27" fmla="*/ 2395537 w 2433637"/>
                <a:gd name="connsiteY27" fmla="*/ 1112044 h 1178719"/>
                <a:gd name="connsiteX28" fmla="*/ 2421731 w 2433637"/>
                <a:gd name="connsiteY28" fmla="*/ 1107281 h 1178719"/>
                <a:gd name="connsiteX29" fmla="*/ 2433637 w 2433637"/>
                <a:gd name="connsiteY29" fmla="*/ 1092994 h 1178719"/>
                <a:gd name="connsiteX30" fmla="*/ 2431256 w 2433637"/>
                <a:gd name="connsiteY30" fmla="*/ 1078706 h 1178719"/>
                <a:gd name="connsiteX31" fmla="*/ 2419350 w 2433637"/>
                <a:gd name="connsiteY31" fmla="*/ 1062038 h 1178719"/>
                <a:gd name="connsiteX32" fmla="*/ 2395537 w 2433637"/>
                <a:gd name="connsiteY32" fmla="*/ 1047750 h 1178719"/>
                <a:gd name="connsiteX33" fmla="*/ 2345531 w 2433637"/>
                <a:gd name="connsiteY33" fmla="*/ 1033463 h 1178719"/>
                <a:gd name="connsiteX34" fmla="*/ 2171700 w 2433637"/>
                <a:gd name="connsiteY34" fmla="*/ 981075 h 1178719"/>
                <a:gd name="connsiteX35" fmla="*/ 1966912 w 2433637"/>
                <a:gd name="connsiteY35" fmla="*/ 916781 h 1178719"/>
                <a:gd name="connsiteX36" fmla="*/ 1704975 w 2433637"/>
                <a:gd name="connsiteY36" fmla="*/ 826294 h 1178719"/>
                <a:gd name="connsiteX37" fmla="*/ 1431131 w 2433637"/>
                <a:gd name="connsiteY37" fmla="*/ 716756 h 1178719"/>
                <a:gd name="connsiteX38" fmla="*/ 1133475 w 2433637"/>
                <a:gd name="connsiteY38" fmla="*/ 583406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33637" h="1178719">
                  <a:moveTo>
                    <a:pt x="1133475" y="583406"/>
                  </a:moveTo>
                  <a:lnTo>
                    <a:pt x="921543" y="478631"/>
                  </a:lnTo>
                  <a:lnTo>
                    <a:pt x="838200" y="435769"/>
                  </a:lnTo>
                  <a:lnTo>
                    <a:pt x="669131" y="359569"/>
                  </a:lnTo>
                  <a:lnTo>
                    <a:pt x="545306" y="288131"/>
                  </a:lnTo>
                  <a:lnTo>
                    <a:pt x="357187" y="178594"/>
                  </a:lnTo>
                  <a:lnTo>
                    <a:pt x="178593" y="76200"/>
                  </a:lnTo>
                  <a:lnTo>
                    <a:pt x="57150" y="0"/>
                  </a:lnTo>
                  <a:lnTo>
                    <a:pt x="0" y="73819"/>
                  </a:lnTo>
                  <a:lnTo>
                    <a:pt x="111918" y="147638"/>
                  </a:lnTo>
                  <a:lnTo>
                    <a:pt x="290512" y="269081"/>
                  </a:lnTo>
                  <a:lnTo>
                    <a:pt x="438150" y="371475"/>
                  </a:lnTo>
                  <a:lnTo>
                    <a:pt x="581025" y="469106"/>
                  </a:lnTo>
                  <a:lnTo>
                    <a:pt x="707231" y="545306"/>
                  </a:lnTo>
                  <a:lnTo>
                    <a:pt x="828675" y="650081"/>
                  </a:lnTo>
                  <a:lnTo>
                    <a:pt x="1021556" y="814388"/>
                  </a:lnTo>
                  <a:lnTo>
                    <a:pt x="1193006" y="964406"/>
                  </a:lnTo>
                  <a:lnTo>
                    <a:pt x="1314450" y="1071563"/>
                  </a:lnTo>
                  <a:lnTo>
                    <a:pt x="1366837" y="1114425"/>
                  </a:lnTo>
                  <a:lnTo>
                    <a:pt x="1402556" y="1143000"/>
                  </a:lnTo>
                  <a:lnTo>
                    <a:pt x="1423987" y="1154906"/>
                  </a:lnTo>
                  <a:lnTo>
                    <a:pt x="1462087" y="1166813"/>
                  </a:lnTo>
                  <a:lnTo>
                    <a:pt x="1528762" y="1176338"/>
                  </a:lnTo>
                  <a:lnTo>
                    <a:pt x="1662112" y="1178719"/>
                  </a:lnTo>
                  <a:lnTo>
                    <a:pt x="1814512" y="1171575"/>
                  </a:lnTo>
                  <a:lnTo>
                    <a:pt x="2052637" y="1147763"/>
                  </a:lnTo>
                  <a:lnTo>
                    <a:pt x="2312193" y="1121569"/>
                  </a:lnTo>
                  <a:lnTo>
                    <a:pt x="2395537" y="1112044"/>
                  </a:lnTo>
                  <a:lnTo>
                    <a:pt x="2421731" y="1107281"/>
                  </a:lnTo>
                  <a:lnTo>
                    <a:pt x="2433637" y="1092994"/>
                  </a:lnTo>
                  <a:lnTo>
                    <a:pt x="2431256" y="1078706"/>
                  </a:lnTo>
                  <a:lnTo>
                    <a:pt x="2419350" y="1062038"/>
                  </a:lnTo>
                  <a:lnTo>
                    <a:pt x="2395537" y="1047750"/>
                  </a:lnTo>
                  <a:lnTo>
                    <a:pt x="2345531" y="1033463"/>
                  </a:lnTo>
                  <a:lnTo>
                    <a:pt x="2171700" y="981075"/>
                  </a:lnTo>
                  <a:lnTo>
                    <a:pt x="1966912" y="916781"/>
                  </a:lnTo>
                  <a:lnTo>
                    <a:pt x="1704975" y="826294"/>
                  </a:lnTo>
                  <a:lnTo>
                    <a:pt x="1431131" y="716756"/>
                  </a:lnTo>
                  <a:lnTo>
                    <a:pt x="1133475" y="5834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13B27987-38DD-45CA-B3DB-7D2860E0B0DC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512888"/>
            <a:ext cx="4806950" cy="4514850"/>
            <a:chOff x="2432050" y="1512888"/>
            <a:chExt cx="4806950" cy="4514850"/>
          </a:xfrm>
        </p:grpSpPr>
        <p:sp>
          <p:nvSpPr>
            <p:cNvPr id="44" name="フリーフォーム 65">
              <a:extLst>
                <a:ext uri="{FF2B5EF4-FFF2-40B4-BE49-F238E27FC236}">
                  <a16:creationId xmlns:a16="http://schemas.microsoft.com/office/drawing/2014/main" id="{D2607803-4646-4D13-8466-859317E5B2BC}"/>
                </a:ext>
              </a:extLst>
            </p:cNvPr>
            <p:cNvSpPr/>
            <p:nvPr/>
          </p:nvSpPr>
          <p:spPr>
            <a:xfrm rot="16200000">
              <a:off x="2019300" y="2101850"/>
              <a:ext cx="2354263" cy="1528763"/>
            </a:xfrm>
            <a:custGeom>
              <a:avLst/>
              <a:gdLst>
                <a:gd name="connsiteX0" fmla="*/ 1209675 w 2355056"/>
                <a:gd name="connsiteY0" fmla="*/ 792956 h 1528762"/>
                <a:gd name="connsiteX1" fmla="*/ 1102519 w 2355056"/>
                <a:gd name="connsiteY1" fmla="*/ 738187 h 1528762"/>
                <a:gd name="connsiteX2" fmla="*/ 971550 w 2355056"/>
                <a:gd name="connsiteY2" fmla="*/ 664368 h 1528762"/>
                <a:gd name="connsiteX3" fmla="*/ 840581 w 2355056"/>
                <a:gd name="connsiteY3" fmla="*/ 588168 h 1528762"/>
                <a:gd name="connsiteX4" fmla="*/ 685800 w 2355056"/>
                <a:gd name="connsiteY4" fmla="*/ 490537 h 1528762"/>
                <a:gd name="connsiteX5" fmla="*/ 557213 w 2355056"/>
                <a:gd name="connsiteY5" fmla="*/ 404812 h 1528762"/>
                <a:gd name="connsiteX6" fmla="*/ 438150 w 2355056"/>
                <a:gd name="connsiteY6" fmla="*/ 321468 h 1528762"/>
                <a:gd name="connsiteX7" fmla="*/ 340519 w 2355056"/>
                <a:gd name="connsiteY7" fmla="*/ 247650 h 1528762"/>
                <a:gd name="connsiteX8" fmla="*/ 211931 w 2355056"/>
                <a:gd name="connsiteY8" fmla="*/ 147637 h 1528762"/>
                <a:gd name="connsiteX9" fmla="*/ 130969 w 2355056"/>
                <a:gd name="connsiteY9" fmla="*/ 78581 h 1528762"/>
                <a:gd name="connsiteX10" fmla="*/ 69056 w 2355056"/>
                <a:gd name="connsiteY10" fmla="*/ 26193 h 1528762"/>
                <a:gd name="connsiteX11" fmla="*/ 45244 w 2355056"/>
                <a:gd name="connsiteY11" fmla="*/ 9525 h 1528762"/>
                <a:gd name="connsiteX12" fmla="*/ 19050 w 2355056"/>
                <a:gd name="connsiteY12" fmla="*/ 0 h 1528762"/>
                <a:gd name="connsiteX13" fmla="*/ 2381 w 2355056"/>
                <a:gd name="connsiteY13" fmla="*/ 4762 h 1528762"/>
                <a:gd name="connsiteX14" fmla="*/ 0 w 2355056"/>
                <a:gd name="connsiteY14" fmla="*/ 26193 h 1528762"/>
                <a:gd name="connsiteX15" fmla="*/ 11906 w 2355056"/>
                <a:gd name="connsiteY15" fmla="*/ 52387 h 1528762"/>
                <a:gd name="connsiteX16" fmla="*/ 42863 w 2355056"/>
                <a:gd name="connsiteY16" fmla="*/ 90487 h 1528762"/>
                <a:gd name="connsiteX17" fmla="*/ 178594 w 2355056"/>
                <a:gd name="connsiteY17" fmla="*/ 230981 h 1528762"/>
                <a:gd name="connsiteX18" fmla="*/ 397669 w 2355056"/>
                <a:gd name="connsiteY18" fmla="*/ 435768 h 1528762"/>
                <a:gd name="connsiteX19" fmla="*/ 557213 w 2355056"/>
                <a:gd name="connsiteY19" fmla="*/ 576262 h 1528762"/>
                <a:gd name="connsiteX20" fmla="*/ 726281 w 2355056"/>
                <a:gd name="connsiteY20" fmla="*/ 716756 h 1528762"/>
                <a:gd name="connsiteX21" fmla="*/ 804863 w 2355056"/>
                <a:gd name="connsiteY21" fmla="*/ 778668 h 1528762"/>
                <a:gd name="connsiteX22" fmla="*/ 1038225 w 2355056"/>
                <a:gd name="connsiteY22" fmla="*/ 942975 h 1528762"/>
                <a:gd name="connsiteX23" fmla="*/ 1202531 w 2355056"/>
                <a:gd name="connsiteY23" fmla="*/ 1035843 h 1528762"/>
                <a:gd name="connsiteX24" fmla="*/ 1416844 w 2355056"/>
                <a:gd name="connsiteY24" fmla="*/ 1150143 h 1528762"/>
                <a:gd name="connsiteX25" fmla="*/ 1609725 w 2355056"/>
                <a:gd name="connsiteY25" fmla="*/ 1250156 h 1528762"/>
                <a:gd name="connsiteX26" fmla="*/ 1881188 w 2355056"/>
                <a:gd name="connsiteY26" fmla="*/ 1385887 h 1528762"/>
                <a:gd name="connsiteX27" fmla="*/ 1955006 w 2355056"/>
                <a:gd name="connsiteY27" fmla="*/ 1419225 h 1528762"/>
                <a:gd name="connsiteX28" fmla="*/ 1959769 w 2355056"/>
                <a:gd name="connsiteY28" fmla="*/ 1433512 h 1528762"/>
                <a:gd name="connsiteX29" fmla="*/ 1976438 w 2355056"/>
                <a:gd name="connsiteY29" fmla="*/ 1469231 h 1528762"/>
                <a:gd name="connsiteX30" fmla="*/ 1993106 w 2355056"/>
                <a:gd name="connsiteY30" fmla="*/ 1497806 h 1528762"/>
                <a:gd name="connsiteX31" fmla="*/ 2009775 w 2355056"/>
                <a:gd name="connsiteY31" fmla="*/ 1514475 h 1528762"/>
                <a:gd name="connsiteX32" fmla="*/ 2033588 w 2355056"/>
                <a:gd name="connsiteY32" fmla="*/ 1526381 h 1528762"/>
                <a:gd name="connsiteX33" fmla="*/ 2050256 w 2355056"/>
                <a:gd name="connsiteY33" fmla="*/ 1528762 h 1528762"/>
                <a:gd name="connsiteX34" fmla="*/ 2071688 w 2355056"/>
                <a:gd name="connsiteY34" fmla="*/ 1528762 h 1528762"/>
                <a:gd name="connsiteX35" fmla="*/ 2095500 w 2355056"/>
                <a:gd name="connsiteY35" fmla="*/ 1516856 h 1528762"/>
                <a:gd name="connsiteX36" fmla="*/ 2124075 w 2355056"/>
                <a:gd name="connsiteY36" fmla="*/ 1495425 h 1528762"/>
                <a:gd name="connsiteX37" fmla="*/ 2202656 w 2355056"/>
                <a:gd name="connsiteY37" fmla="*/ 1409700 h 1528762"/>
                <a:gd name="connsiteX38" fmla="*/ 2271713 w 2355056"/>
                <a:gd name="connsiteY38" fmla="*/ 1312068 h 1528762"/>
                <a:gd name="connsiteX39" fmla="*/ 2312194 w 2355056"/>
                <a:gd name="connsiteY39" fmla="*/ 1238250 h 1528762"/>
                <a:gd name="connsiteX40" fmla="*/ 2338388 w 2355056"/>
                <a:gd name="connsiteY40" fmla="*/ 1173956 h 1528762"/>
                <a:gd name="connsiteX41" fmla="*/ 2352675 w 2355056"/>
                <a:gd name="connsiteY41" fmla="*/ 1116806 h 1528762"/>
                <a:gd name="connsiteX42" fmla="*/ 2355056 w 2355056"/>
                <a:gd name="connsiteY42" fmla="*/ 1085850 h 1528762"/>
                <a:gd name="connsiteX43" fmla="*/ 2352675 w 2355056"/>
                <a:gd name="connsiteY43" fmla="*/ 1057275 h 1528762"/>
                <a:gd name="connsiteX44" fmla="*/ 2345531 w 2355056"/>
                <a:gd name="connsiteY44" fmla="*/ 1047750 h 1528762"/>
                <a:gd name="connsiteX45" fmla="*/ 2331244 w 2355056"/>
                <a:gd name="connsiteY45" fmla="*/ 1035843 h 1528762"/>
                <a:gd name="connsiteX46" fmla="*/ 2305050 w 2355056"/>
                <a:gd name="connsiteY46" fmla="*/ 1035843 h 1528762"/>
                <a:gd name="connsiteX47" fmla="*/ 2281238 w 2355056"/>
                <a:gd name="connsiteY47" fmla="*/ 1045368 h 1528762"/>
                <a:gd name="connsiteX48" fmla="*/ 2219325 w 2355056"/>
                <a:gd name="connsiteY48" fmla="*/ 1088231 h 1528762"/>
                <a:gd name="connsiteX49" fmla="*/ 2188369 w 2355056"/>
                <a:gd name="connsiteY49" fmla="*/ 1116806 h 1528762"/>
                <a:gd name="connsiteX50" fmla="*/ 2159794 w 2355056"/>
                <a:gd name="connsiteY50" fmla="*/ 1138237 h 1528762"/>
                <a:gd name="connsiteX51" fmla="*/ 2126456 w 2355056"/>
                <a:gd name="connsiteY51" fmla="*/ 1150143 h 1528762"/>
                <a:gd name="connsiteX52" fmla="*/ 2090738 w 2355056"/>
                <a:gd name="connsiteY52" fmla="*/ 1147762 h 1528762"/>
                <a:gd name="connsiteX53" fmla="*/ 1978819 w 2355056"/>
                <a:gd name="connsiteY53" fmla="*/ 1123950 h 1528762"/>
                <a:gd name="connsiteX54" fmla="*/ 1788319 w 2355056"/>
                <a:gd name="connsiteY54" fmla="*/ 1062037 h 1528762"/>
                <a:gd name="connsiteX55" fmla="*/ 1590675 w 2355056"/>
                <a:gd name="connsiteY55" fmla="*/ 978693 h 1528762"/>
                <a:gd name="connsiteX56" fmla="*/ 1366838 w 2355056"/>
                <a:gd name="connsiteY56" fmla="*/ 871537 h 1528762"/>
                <a:gd name="connsiteX57" fmla="*/ 1209675 w 2355056"/>
                <a:gd name="connsiteY57" fmla="*/ 792956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55056" h="1528762">
                  <a:moveTo>
                    <a:pt x="1209675" y="792956"/>
                  </a:moveTo>
                  <a:lnTo>
                    <a:pt x="1102519" y="738187"/>
                  </a:lnTo>
                  <a:lnTo>
                    <a:pt x="971550" y="664368"/>
                  </a:lnTo>
                  <a:lnTo>
                    <a:pt x="840581" y="588168"/>
                  </a:lnTo>
                  <a:lnTo>
                    <a:pt x="685800" y="490537"/>
                  </a:lnTo>
                  <a:lnTo>
                    <a:pt x="557213" y="404812"/>
                  </a:lnTo>
                  <a:lnTo>
                    <a:pt x="438150" y="321468"/>
                  </a:lnTo>
                  <a:lnTo>
                    <a:pt x="340519" y="247650"/>
                  </a:lnTo>
                  <a:lnTo>
                    <a:pt x="211931" y="147637"/>
                  </a:lnTo>
                  <a:lnTo>
                    <a:pt x="130969" y="78581"/>
                  </a:lnTo>
                  <a:lnTo>
                    <a:pt x="69056" y="26193"/>
                  </a:lnTo>
                  <a:lnTo>
                    <a:pt x="45244" y="9525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42863" y="90487"/>
                  </a:lnTo>
                  <a:lnTo>
                    <a:pt x="178594" y="230981"/>
                  </a:lnTo>
                  <a:lnTo>
                    <a:pt x="397669" y="435768"/>
                  </a:lnTo>
                  <a:lnTo>
                    <a:pt x="557213" y="576262"/>
                  </a:lnTo>
                  <a:lnTo>
                    <a:pt x="726281" y="716756"/>
                  </a:lnTo>
                  <a:lnTo>
                    <a:pt x="804863" y="778668"/>
                  </a:lnTo>
                  <a:lnTo>
                    <a:pt x="1038225" y="942975"/>
                  </a:lnTo>
                  <a:lnTo>
                    <a:pt x="1202531" y="1035843"/>
                  </a:lnTo>
                  <a:lnTo>
                    <a:pt x="1416844" y="1150143"/>
                  </a:lnTo>
                  <a:lnTo>
                    <a:pt x="1609725" y="1250156"/>
                  </a:lnTo>
                  <a:lnTo>
                    <a:pt x="1881188" y="1385887"/>
                  </a:lnTo>
                  <a:lnTo>
                    <a:pt x="1955006" y="1419225"/>
                  </a:lnTo>
                  <a:lnTo>
                    <a:pt x="1959769" y="1433512"/>
                  </a:lnTo>
                  <a:lnTo>
                    <a:pt x="1976438" y="1469231"/>
                  </a:lnTo>
                  <a:lnTo>
                    <a:pt x="1993106" y="1497806"/>
                  </a:lnTo>
                  <a:lnTo>
                    <a:pt x="2009775" y="1514475"/>
                  </a:lnTo>
                  <a:lnTo>
                    <a:pt x="2033588" y="1526381"/>
                  </a:lnTo>
                  <a:lnTo>
                    <a:pt x="2050256" y="1528762"/>
                  </a:lnTo>
                  <a:lnTo>
                    <a:pt x="2071688" y="1528762"/>
                  </a:lnTo>
                  <a:lnTo>
                    <a:pt x="2095500" y="1516856"/>
                  </a:lnTo>
                  <a:lnTo>
                    <a:pt x="2124075" y="1495425"/>
                  </a:lnTo>
                  <a:lnTo>
                    <a:pt x="2202656" y="1409700"/>
                  </a:lnTo>
                  <a:lnTo>
                    <a:pt x="2271713" y="1312068"/>
                  </a:lnTo>
                  <a:lnTo>
                    <a:pt x="2312194" y="1238250"/>
                  </a:lnTo>
                  <a:lnTo>
                    <a:pt x="2338388" y="1173956"/>
                  </a:lnTo>
                  <a:lnTo>
                    <a:pt x="2352675" y="1116806"/>
                  </a:lnTo>
                  <a:lnTo>
                    <a:pt x="2355056" y="1085850"/>
                  </a:lnTo>
                  <a:lnTo>
                    <a:pt x="2352675" y="1057275"/>
                  </a:lnTo>
                  <a:lnTo>
                    <a:pt x="2345531" y="1047750"/>
                  </a:lnTo>
                  <a:lnTo>
                    <a:pt x="2331244" y="1035843"/>
                  </a:lnTo>
                  <a:lnTo>
                    <a:pt x="2305050" y="1035843"/>
                  </a:lnTo>
                  <a:lnTo>
                    <a:pt x="2281238" y="1045368"/>
                  </a:lnTo>
                  <a:lnTo>
                    <a:pt x="2219325" y="1088231"/>
                  </a:lnTo>
                  <a:lnTo>
                    <a:pt x="2188369" y="1116806"/>
                  </a:lnTo>
                  <a:lnTo>
                    <a:pt x="2159794" y="1138237"/>
                  </a:lnTo>
                  <a:lnTo>
                    <a:pt x="2126456" y="1150143"/>
                  </a:lnTo>
                  <a:lnTo>
                    <a:pt x="2090738" y="1147762"/>
                  </a:lnTo>
                  <a:lnTo>
                    <a:pt x="1978819" y="1123950"/>
                  </a:lnTo>
                  <a:lnTo>
                    <a:pt x="1788319" y="1062037"/>
                  </a:lnTo>
                  <a:lnTo>
                    <a:pt x="1590675" y="978693"/>
                  </a:lnTo>
                  <a:lnTo>
                    <a:pt x="1366838" y="871537"/>
                  </a:lnTo>
                  <a:lnTo>
                    <a:pt x="1209675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8">
              <a:extLst>
                <a:ext uri="{FF2B5EF4-FFF2-40B4-BE49-F238E27FC236}">
                  <a16:creationId xmlns:a16="http://schemas.microsoft.com/office/drawing/2014/main" id="{9363BF09-F388-4812-96F2-87018F5596C6}"/>
                </a:ext>
              </a:extLst>
            </p:cNvPr>
            <p:cNvSpPr/>
            <p:nvPr/>
          </p:nvSpPr>
          <p:spPr>
            <a:xfrm>
              <a:off x="4103688" y="1512888"/>
              <a:ext cx="2565400" cy="449262"/>
            </a:xfrm>
            <a:custGeom>
              <a:avLst/>
              <a:gdLst>
                <a:gd name="connsiteX0" fmla="*/ 1164431 w 2566987"/>
                <a:gd name="connsiteY0" fmla="*/ 166687 h 450056"/>
                <a:gd name="connsiteX1" fmla="*/ 1447800 w 2566987"/>
                <a:gd name="connsiteY1" fmla="*/ 128587 h 450056"/>
                <a:gd name="connsiteX2" fmla="*/ 1721644 w 2566987"/>
                <a:gd name="connsiteY2" fmla="*/ 92869 h 450056"/>
                <a:gd name="connsiteX3" fmla="*/ 1897856 w 2566987"/>
                <a:gd name="connsiteY3" fmla="*/ 71437 h 450056"/>
                <a:gd name="connsiteX4" fmla="*/ 1935956 w 2566987"/>
                <a:gd name="connsiteY4" fmla="*/ 64294 h 450056"/>
                <a:gd name="connsiteX5" fmla="*/ 2007394 w 2566987"/>
                <a:gd name="connsiteY5" fmla="*/ 33337 h 450056"/>
                <a:gd name="connsiteX6" fmla="*/ 2085975 w 2566987"/>
                <a:gd name="connsiteY6" fmla="*/ 0 h 450056"/>
                <a:gd name="connsiteX7" fmla="*/ 2100262 w 2566987"/>
                <a:gd name="connsiteY7" fmla="*/ 0 h 450056"/>
                <a:gd name="connsiteX8" fmla="*/ 2185987 w 2566987"/>
                <a:gd name="connsiteY8" fmla="*/ 9525 h 450056"/>
                <a:gd name="connsiteX9" fmla="*/ 2305050 w 2566987"/>
                <a:gd name="connsiteY9" fmla="*/ 33337 h 450056"/>
                <a:gd name="connsiteX10" fmla="*/ 2416969 w 2566987"/>
                <a:gd name="connsiteY10" fmla="*/ 64294 h 450056"/>
                <a:gd name="connsiteX11" fmla="*/ 2483644 w 2566987"/>
                <a:gd name="connsiteY11" fmla="*/ 90487 h 450056"/>
                <a:gd name="connsiteX12" fmla="*/ 2514600 w 2566987"/>
                <a:gd name="connsiteY12" fmla="*/ 107156 h 450056"/>
                <a:gd name="connsiteX13" fmla="*/ 2540794 w 2566987"/>
                <a:gd name="connsiteY13" fmla="*/ 128587 h 450056"/>
                <a:gd name="connsiteX14" fmla="*/ 2557462 w 2566987"/>
                <a:gd name="connsiteY14" fmla="*/ 147637 h 450056"/>
                <a:gd name="connsiteX15" fmla="*/ 2566987 w 2566987"/>
                <a:gd name="connsiteY15" fmla="*/ 166687 h 450056"/>
                <a:gd name="connsiteX16" fmla="*/ 2566987 w 2566987"/>
                <a:gd name="connsiteY16" fmla="*/ 185737 h 450056"/>
                <a:gd name="connsiteX17" fmla="*/ 2555081 w 2566987"/>
                <a:gd name="connsiteY17" fmla="*/ 211931 h 450056"/>
                <a:gd name="connsiteX18" fmla="*/ 2526506 w 2566987"/>
                <a:gd name="connsiteY18" fmla="*/ 245269 h 450056"/>
                <a:gd name="connsiteX19" fmla="*/ 2497931 w 2566987"/>
                <a:gd name="connsiteY19" fmla="*/ 264319 h 450056"/>
                <a:gd name="connsiteX20" fmla="*/ 2369344 w 2566987"/>
                <a:gd name="connsiteY20" fmla="*/ 266700 h 450056"/>
                <a:gd name="connsiteX21" fmla="*/ 2019300 w 2566987"/>
                <a:gd name="connsiteY21" fmla="*/ 266700 h 450056"/>
                <a:gd name="connsiteX22" fmla="*/ 1857375 w 2566987"/>
                <a:gd name="connsiteY22" fmla="*/ 266700 h 450056"/>
                <a:gd name="connsiteX23" fmla="*/ 1616869 w 2566987"/>
                <a:gd name="connsiteY23" fmla="*/ 280987 h 450056"/>
                <a:gd name="connsiteX24" fmla="*/ 1302544 w 2566987"/>
                <a:gd name="connsiteY24" fmla="*/ 314325 h 450056"/>
                <a:gd name="connsiteX25" fmla="*/ 1000125 w 2566987"/>
                <a:gd name="connsiteY25" fmla="*/ 359569 h 450056"/>
                <a:gd name="connsiteX26" fmla="*/ 742950 w 2566987"/>
                <a:gd name="connsiteY26" fmla="*/ 392906 h 450056"/>
                <a:gd name="connsiteX27" fmla="*/ 540544 w 2566987"/>
                <a:gd name="connsiteY27" fmla="*/ 419100 h 450056"/>
                <a:gd name="connsiteX28" fmla="*/ 509587 w 2566987"/>
                <a:gd name="connsiteY28" fmla="*/ 421481 h 450056"/>
                <a:gd name="connsiteX29" fmla="*/ 464344 w 2566987"/>
                <a:gd name="connsiteY29" fmla="*/ 440531 h 450056"/>
                <a:gd name="connsiteX30" fmla="*/ 423862 w 2566987"/>
                <a:gd name="connsiteY30" fmla="*/ 450056 h 450056"/>
                <a:gd name="connsiteX31" fmla="*/ 376237 w 2566987"/>
                <a:gd name="connsiteY31" fmla="*/ 450056 h 450056"/>
                <a:gd name="connsiteX32" fmla="*/ 342900 w 2566987"/>
                <a:gd name="connsiteY32" fmla="*/ 440531 h 450056"/>
                <a:gd name="connsiteX33" fmla="*/ 273844 w 2566987"/>
                <a:gd name="connsiteY33" fmla="*/ 397669 h 450056"/>
                <a:gd name="connsiteX34" fmla="*/ 157162 w 2566987"/>
                <a:gd name="connsiteY34" fmla="*/ 319087 h 450056"/>
                <a:gd name="connsiteX35" fmla="*/ 100012 w 2566987"/>
                <a:gd name="connsiteY35" fmla="*/ 271462 h 450056"/>
                <a:gd name="connsiteX36" fmla="*/ 50006 w 2566987"/>
                <a:gd name="connsiteY36" fmla="*/ 223837 h 450056"/>
                <a:gd name="connsiteX37" fmla="*/ 21431 w 2566987"/>
                <a:gd name="connsiteY37" fmla="*/ 190500 h 450056"/>
                <a:gd name="connsiteX38" fmla="*/ 4762 w 2566987"/>
                <a:gd name="connsiteY38" fmla="*/ 157162 h 450056"/>
                <a:gd name="connsiteX39" fmla="*/ 0 w 2566987"/>
                <a:gd name="connsiteY39" fmla="*/ 130969 h 450056"/>
                <a:gd name="connsiteX40" fmla="*/ 4762 w 2566987"/>
                <a:gd name="connsiteY40" fmla="*/ 121444 h 450056"/>
                <a:gd name="connsiteX41" fmla="*/ 11906 w 2566987"/>
                <a:gd name="connsiteY41" fmla="*/ 119062 h 450056"/>
                <a:gd name="connsiteX42" fmla="*/ 28575 w 2566987"/>
                <a:gd name="connsiteY42" fmla="*/ 119062 h 450056"/>
                <a:gd name="connsiteX43" fmla="*/ 73819 w 2566987"/>
                <a:gd name="connsiteY43" fmla="*/ 135731 h 450056"/>
                <a:gd name="connsiteX44" fmla="*/ 161925 w 2566987"/>
                <a:gd name="connsiteY44" fmla="*/ 173831 h 450056"/>
                <a:gd name="connsiteX45" fmla="*/ 233362 w 2566987"/>
                <a:gd name="connsiteY45" fmla="*/ 197644 h 450056"/>
                <a:gd name="connsiteX46" fmla="*/ 340519 w 2566987"/>
                <a:gd name="connsiteY46" fmla="*/ 228600 h 450056"/>
                <a:gd name="connsiteX47" fmla="*/ 438150 w 2566987"/>
                <a:gd name="connsiteY47" fmla="*/ 245269 h 450056"/>
                <a:gd name="connsiteX48" fmla="*/ 516731 w 2566987"/>
                <a:gd name="connsiteY48" fmla="*/ 247650 h 450056"/>
                <a:gd name="connsiteX49" fmla="*/ 688181 w 2566987"/>
                <a:gd name="connsiteY49" fmla="*/ 228600 h 450056"/>
                <a:gd name="connsiteX50" fmla="*/ 1164431 w 2566987"/>
                <a:gd name="connsiteY50" fmla="*/ 16668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66987" h="450056">
                  <a:moveTo>
                    <a:pt x="1164431" y="166687"/>
                  </a:moveTo>
                  <a:lnTo>
                    <a:pt x="1447800" y="128587"/>
                  </a:lnTo>
                  <a:lnTo>
                    <a:pt x="1721644" y="92869"/>
                  </a:lnTo>
                  <a:lnTo>
                    <a:pt x="1897856" y="71437"/>
                  </a:lnTo>
                  <a:lnTo>
                    <a:pt x="1935956" y="64294"/>
                  </a:lnTo>
                  <a:lnTo>
                    <a:pt x="2007394" y="33337"/>
                  </a:lnTo>
                  <a:lnTo>
                    <a:pt x="2085975" y="0"/>
                  </a:lnTo>
                  <a:lnTo>
                    <a:pt x="2100262" y="0"/>
                  </a:lnTo>
                  <a:lnTo>
                    <a:pt x="2185987" y="9525"/>
                  </a:lnTo>
                  <a:lnTo>
                    <a:pt x="2305050" y="33337"/>
                  </a:lnTo>
                  <a:lnTo>
                    <a:pt x="2416969" y="64294"/>
                  </a:lnTo>
                  <a:lnTo>
                    <a:pt x="2483644" y="90487"/>
                  </a:lnTo>
                  <a:lnTo>
                    <a:pt x="2514600" y="107156"/>
                  </a:lnTo>
                  <a:lnTo>
                    <a:pt x="2540794" y="128587"/>
                  </a:lnTo>
                  <a:lnTo>
                    <a:pt x="2557462" y="147637"/>
                  </a:lnTo>
                  <a:lnTo>
                    <a:pt x="2566987" y="166687"/>
                  </a:lnTo>
                  <a:lnTo>
                    <a:pt x="2566987" y="185737"/>
                  </a:lnTo>
                  <a:lnTo>
                    <a:pt x="2555081" y="211931"/>
                  </a:lnTo>
                  <a:lnTo>
                    <a:pt x="2526506" y="245269"/>
                  </a:lnTo>
                  <a:lnTo>
                    <a:pt x="2497931" y="264319"/>
                  </a:lnTo>
                  <a:lnTo>
                    <a:pt x="2369344" y="266700"/>
                  </a:lnTo>
                  <a:lnTo>
                    <a:pt x="2019300" y="266700"/>
                  </a:lnTo>
                  <a:lnTo>
                    <a:pt x="1857375" y="266700"/>
                  </a:lnTo>
                  <a:lnTo>
                    <a:pt x="1616869" y="280987"/>
                  </a:lnTo>
                  <a:lnTo>
                    <a:pt x="1302544" y="314325"/>
                  </a:lnTo>
                  <a:lnTo>
                    <a:pt x="1000125" y="359569"/>
                  </a:lnTo>
                  <a:lnTo>
                    <a:pt x="742950" y="392906"/>
                  </a:lnTo>
                  <a:lnTo>
                    <a:pt x="540544" y="419100"/>
                  </a:lnTo>
                  <a:lnTo>
                    <a:pt x="509587" y="421481"/>
                  </a:lnTo>
                  <a:lnTo>
                    <a:pt x="464344" y="440531"/>
                  </a:lnTo>
                  <a:lnTo>
                    <a:pt x="423862" y="450056"/>
                  </a:lnTo>
                  <a:lnTo>
                    <a:pt x="376237" y="450056"/>
                  </a:lnTo>
                  <a:lnTo>
                    <a:pt x="342900" y="440531"/>
                  </a:lnTo>
                  <a:lnTo>
                    <a:pt x="273844" y="397669"/>
                  </a:lnTo>
                  <a:lnTo>
                    <a:pt x="157162" y="319087"/>
                  </a:lnTo>
                  <a:lnTo>
                    <a:pt x="100012" y="271462"/>
                  </a:lnTo>
                  <a:lnTo>
                    <a:pt x="50006" y="223837"/>
                  </a:lnTo>
                  <a:lnTo>
                    <a:pt x="21431" y="190500"/>
                  </a:lnTo>
                  <a:lnTo>
                    <a:pt x="4762" y="157162"/>
                  </a:lnTo>
                  <a:lnTo>
                    <a:pt x="0" y="130969"/>
                  </a:lnTo>
                  <a:lnTo>
                    <a:pt x="4762" y="121444"/>
                  </a:lnTo>
                  <a:lnTo>
                    <a:pt x="11906" y="119062"/>
                  </a:lnTo>
                  <a:lnTo>
                    <a:pt x="28575" y="119062"/>
                  </a:lnTo>
                  <a:lnTo>
                    <a:pt x="73819" y="135731"/>
                  </a:lnTo>
                  <a:lnTo>
                    <a:pt x="161925" y="173831"/>
                  </a:lnTo>
                  <a:lnTo>
                    <a:pt x="233362" y="197644"/>
                  </a:lnTo>
                  <a:lnTo>
                    <a:pt x="340519" y="228600"/>
                  </a:lnTo>
                  <a:lnTo>
                    <a:pt x="438150" y="245269"/>
                  </a:lnTo>
                  <a:lnTo>
                    <a:pt x="516731" y="247650"/>
                  </a:lnTo>
                  <a:lnTo>
                    <a:pt x="688181" y="228600"/>
                  </a:lnTo>
                  <a:lnTo>
                    <a:pt x="1164431" y="166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6">
              <a:extLst>
                <a:ext uri="{FF2B5EF4-FFF2-40B4-BE49-F238E27FC236}">
                  <a16:creationId xmlns:a16="http://schemas.microsoft.com/office/drawing/2014/main" id="{AA16729C-D6C2-4D15-B9D6-7473550C31F7}"/>
                </a:ext>
              </a:extLst>
            </p:cNvPr>
            <p:cNvSpPr/>
            <p:nvPr/>
          </p:nvSpPr>
          <p:spPr>
            <a:xfrm rot="16200000">
              <a:off x="1774032" y="4307681"/>
              <a:ext cx="3041650" cy="398463"/>
            </a:xfrm>
            <a:custGeom>
              <a:avLst/>
              <a:gdLst>
                <a:gd name="connsiteX0" fmla="*/ 1560919 w 3041989"/>
                <a:gd name="connsiteY0" fmla="*/ 355457 h 399245"/>
                <a:gd name="connsiteX1" fmla="*/ 1998801 w 3041989"/>
                <a:gd name="connsiteY1" fmla="*/ 370912 h 399245"/>
                <a:gd name="connsiteX2" fmla="*/ 2446985 w 3041989"/>
                <a:gd name="connsiteY2" fmla="*/ 386366 h 399245"/>
                <a:gd name="connsiteX3" fmla="*/ 2835927 w 3041989"/>
                <a:gd name="connsiteY3" fmla="*/ 399245 h 399245"/>
                <a:gd name="connsiteX4" fmla="*/ 2853958 w 3041989"/>
                <a:gd name="connsiteY4" fmla="*/ 399245 h 399245"/>
                <a:gd name="connsiteX5" fmla="*/ 2877140 w 3041989"/>
                <a:gd name="connsiteY5" fmla="*/ 388942 h 399245"/>
                <a:gd name="connsiteX6" fmla="*/ 2913201 w 3041989"/>
                <a:gd name="connsiteY6" fmla="*/ 360609 h 399245"/>
                <a:gd name="connsiteX7" fmla="*/ 2956989 w 3041989"/>
                <a:gd name="connsiteY7" fmla="*/ 319396 h 399245"/>
                <a:gd name="connsiteX8" fmla="*/ 3041989 w 3041989"/>
                <a:gd name="connsiteY8" fmla="*/ 216365 h 399245"/>
                <a:gd name="connsiteX9" fmla="*/ 2820473 w 3041989"/>
                <a:gd name="connsiteY9" fmla="*/ 69546 h 399245"/>
                <a:gd name="connsiteX10" fmla="*/ 2743200 w 3041989"/>
                <a:gd name="connsiteY10" fmla="*/ 128789 h 399245"/>
                <a:gd name="connsiteX11" fmla="*/ 2696836 w 3041989"/>
                <a:gd name="connsiteY11" fmla="*/ 167425 h 399245"/>
                <a:gd name="connsiteX12" fmla="*/ 2678805 w 3041989"/>
                <a:gd name="connsiteY12" fmla="*/ 177729 h 399245"/>
                <a:gd name="connsiteX13" fmla="*/ 2537138 w 3041989"/>
                <a:gd name="connsiteY13" fmla="*/ 177729 h 399245"/>
                <a:gd name="connsiteX14" fmla="*/ 2081225 w 3041989"/>
                <a:gd name="connsiteY14" fmla="*/ 175153 h 399245"/>
                <a:gd name="connsiteX15" fmla="*/ 1867436 w 3041989"/>
                <a:gd name="connsiteY15" fmla="*/ 177729 h 399245"/>
                <a:gd name="connsiteX16" fmla="*/ 1694859 w 3041989"/>
                <a:gd name="connsiteY16" fmla="*/ 164850 h 399245"/>
                <a:gd name="connsiteX17" fmla="*/ 1424403 w 3041989"/>
                <a:gd name="connsiteY17" fmla="*/ 141668 h 399245"/>
                <a:gd name="connsiteX18" fmla="*/ 994249 w 3041989"/>
                <a:gd name="connsiteY18" fmla="*/ 108183 h 399245"/>
                <a:gd name="connsiteX19" fmla="*/ 723792 w 3041989"/>
                <a:gd name="connsiteY19" fmla="*/ 85001 h 399245"/>
                <a:gd name="connsiteX20" fmla="*/ 672277 w 3041989"/>
                <a:gd name="connsiteY20" fmla="*/ 69546 h 399245"/>
                <a:gd name="connsiteX21" fmla="*/ 517730 w 3041989"/>
                <a:gd name="connsiteY21" fmla="*/ 18030 h 399245"/>
                <a:gd name="connsiteX22" fmla="*/ 461063 w 3041989"/>
                <a:gd name="connsiteY22" fmla="*/ 0 h 399245"/>
                <a:gd name="connsiteX23" fmla="*/ 394093 w 3041989"/>
                <a:gd name="connsiteY23" fmla="*/ 7727 h 399245"/>
                <a:gd name="connsiteX24" fmla="*/ 244698 w 3041989"/>
                <a:gd name="connsiteY24" fmla="*/ 38637 h 399245"/>
                <a:gd name="connsiteX25" fmla="*/ 113334 w 3041989"/>
                <a:gd name="connsiteY25" fmla="*/ 82425 h 399245"/>
                <a:gd name="connsiteX26" fmla="*/ 51515 w 3041989"/>
                <a:gd name="connsiteY26" fmla="*/ 108183 h 399245"/>
                <a:gd name="connsiteX27" fmla="*/ 36060 w 3041989"/>
                <a:gd name="connsiteY27" fmla="*/ 121061 h 399245"/>
                <a:gd name="connsiteX28" fmla="*/ 12878 w 3041989"/>
                <a:gd name="connsiteY28" fmla="*/ 151971 h 399245"/>
                <a:gd name="connsiteX29" fmla="*/ 0 w 3041989"/>
                <a:gd name="connsiteY29" fmla="*/ 180304 h 399245"/>
                <a:gd name="connsiteX30" fmla="*/ 2575 w 3041989"/>
                <a:gd name="connsiteY30" fmla="*/ 193183 h 399245"/>
                <a:gd name="connsiteX31" fmla="*/ 10303 w 3041989"/>
                <a:gd name="connsiteY31" fmla="*/ 208638 h 399245"/>
                <a:gd name="connsiteX32" fmla="*/ 41212 w 3041989"/>
                <a:gd name="connsiteY32" fmla="*/ 226668 h 399245"/>
                <a:gd name="connsiteX33" fmla="*/ 115909 w 3041989"/>
                <a:gd name="connsiteY33" fmla="*/ 260153 h 399245"/>
                <a:gd name="connsiteX34" fmla="*/ 182880 w 3041989"/>
                <a:gd name="connsiteY34" fmla="*/ 285911 h 399245"/>
                <a:gd name="connsiteX35" fmla="*/ 236971 w 3041989"/>
                <a:gd name="connsiteY35" fmla="*/ 301366 h 399245"/>
                <a:gd name="connsiteX36" fmla="*/ 309092 w 3041989"/>
                <a:gd name="connsiteY36" fmla="*/ 309093 h 399245"/>
                <a:gd name="connsiteX37" fmla="*/ 443033 w 3041989"/>
                <a:gd name="connsiteY37" fmla="*/ 314245 h 399245"/>
                <a:gd name="connsiteX38" fmla="*/ 708338 w 3041989"/>
                <a:gd name="connsiteY38" fmla="*/ 324548 h 399245"/>
                <a:gd name="connsiteX39" fmla="*/ 1092128 w 3041989"/>
                <a:gd name="connsiteY39" fmla="*/ 337427 h 399245"/>
                <a:gd name="connsiteX40" fmla="*/ 1560919 w 3041989"/>
                <a:gd name="connsiteY40" fmla="*/ 35545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41989" h="399245">
                  <a:moveTo>
                    <a:pt x="1560919" y="355457"/>
                  </a:moveTo>
                  <a:lnTo>
                    <a:pt x="1998801" y="370912"/>
                  </a:lnTo>
                  <a:lnTo>
                    <a:pt x="2446985" y="386366"/>
                  </a:lnTo>
                  <a:lnTo>
                    <a:pt x="2835927" y="399245"/>
                  </a:lnTo>
                  <a:lnTo>
                    <a:pt x="2853958" y="399245"/>
                  </a:lnTo>
                  <a:lnTo>
                    <a:pt x="2877140" y="388942"/>
                  </a:lnTo>
                  <a:lnTo>
                    <a:pt x="2913201" y="360609"/>
                  </a:lnTo>
                  <a:lnTo>
                    <a:pt x="2956989" y="319396"/>
                  </a:lnTo>
                  <a:lnTo>
                    <a:pt x="3041989" y="216365"/>
                  </a:lnTo>
                  <a:lnTo>
                    <a:pt x="2820473" y="69546"/>
                  </a:lnTo>
                  <a:lnTo>
                    <a:pt x="2743200" y="128789"/>
                  </a:lnTo>
                  <a:lnTo>
                    <a:pt x="2696836" y="167425"/>
                  </a:lnTo>
                  <a:lnTo>
                    <a:pt x="2678805" y="177729"/>
                  </a:lnTo>
                  <a:lnTo>
                    <a:pt x="2537138" y="177729"/>
                  </a:lnTo>
                  <a:lnTo>
                    <a:pt x="2081225" y="175153"/>
                  </a:lnTo>
                  <a:lnTo>
                    <a:pt x="1867436" y="177729"/>
                  </a:lnTo>
                  <a:lnTo>
                    <a:pt x="1694859" y="164850"/>
                  </a:lnTo>
                  <a:lnTo>
                    <a:pt x="1424403" y="141668"/>
                  </a:lnTo>
                  <a:lnTo>
                    <a:pt x="994249" y="108183"/>
                  </a:lnTo>
                  <a:lnTo>
                    <a:pt x="723792" y="85001"/>
                  </a:lnTo>
                  <a:lnTo>
                    <a:pt x="672277" y="69546"/>
                  </a:lnTo>
                  <a:lnTo>
                    <a:pt x="517730" y="18030"/>
                  </a:lnTo>
                  <a:lnTo>
                    <a:pt x="461063" y="0"/>
                  </a:lnTo>
                  <a:lnTo>
                    <a:pt x="394093" y="7727"/>
                  </a:lnTo>
                  <a:lnTo>
                    <a:pt x="244698" y="38637"/>
                  </a:lnTo>
                  <a:lnTo>
                    <a:pt x="113334" y="82425"/>
                  </a:lnTo>
                  <a:lnTo>
                    <a:pt x="51515" y="108183"/>
                  </a:lnTo>
                  <a:lnTo>
                    <a:pt x="36060" y="121061"/>
                  </a:lnTo>
                  <a:lnTo>
                    <a:pt x="12878" y="151971"/>
                  </a:lnTo>
                  <a:lnTo>
                    <a:pt x="0" y="180304"/>
                  </a:lnTo>
                  <a:lnTo>
                    <a:pt x="2575" y="193183"/>
                  </a:lnTo>
                  <a:lnTo>
                    <a:pt x="10303" y="208638"/>
                  </a:lnTo>
                  <a:lnTo>
                    <a:pt x="41212" y="226668"/>
                  </a:lnTo>
                  <a:lnTo>
                    <a:pt x="115909" y="260153"/>
                  </a:lnTo>
                  <a:lnTo>
                    <a:pt x="182880" y="285911"/>
                  </a:lnTo>
                  <a:lnTo>
                    <a:pt x="236971" y="301366"/>
                  </a:lnTo>
                  <a:lnTo>
                    <a:pt x="309092" y="309093"/>
                  </a:lnTo>
                  <a:lnTo>
                    <a:pt x="443033" y="314245"/>
                  </a:lnTo>
                  <a:lnTo>
                    <a:pt x="708338" y="324548"/>
                  </a:lnTo>
                  <a:lnTo>
                    <a:pt x="1092128" y="337427"/>
                  </a:lnTo>
                  <a:lnTo>
                    <a:pt x="1560919" y="355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9">
              <a:extLst>
                <a:ext uri="{FF2B5EF4-FFF2-40B4-BE49-F238E27FC236}">
                  <a16:creationId xmlns:a16="http://schemas.microsoft.com/office/drawing/2014/main" id="{F47E92A6-214C-4921-9D99-2677C38D7528}"/>
                </a:ext>
              </a:extLst>
            </p:cNvPr>
            <p:cNvSpPr/>
            <p:nvPr/>
          </p:nvSpPr>
          <p:spPr>
            <a:xfrm>
              <a:off x="4983163" y="1763713"/>
              <a:ext cx="474662" cy="542925"/>
            </a:xfrm>
            <a:custGeom>
              <a:avLst/>
              <a:gdLst>
                <a:gd name="connsiteX0" fmla="*/ 128588 w 473869"/>
                <a:gd name="connsiteY0" fmla="*/ 300038 h 542925"/>
                <a:gd name="connsiteX1" fmla="*/ 183357 w 473869"/>
                <a:gd name="connsiteY1" fmla="*/ 200025 h 542925"/>
                <a:gd name="connsiteX2" fmla="*/ 192882 w 473869"/>
                <a:gd name="connsiteY2" fmla="*/ 171450 h 542925"/>
                <a:gd name="connsiteX3" fmla="*/ 190500 w 473869"/>
                <a:gd name="connsiteY3" fmla="*/ 152400 h 542925"/>
                <a:gd name="connsiteX4" fmla="*/ 185738 w 473869"/>
                <a:gd name="connsiteY4" fmla="*/ 133350 h 542925"/>
                <a:gd name="connsiteX5" fmla="*/ 173832 w 473869"/>
                <a:gd name="connsiteY5" fmla="*/ 116682 h 542925"/>
                <a:gd name="connsiteX6" fmla="*/ 107157 w 473869"/>
                <a:gd name="connsiteY6" fmla="*/ 61913 h 542925"/>
                <a:gd name="connsiteX7" fmla="*/ 440532 w 473869"/>
                <a:gd name="connsiteY7" fmla="*/ 0 h 542925"/>
                <a:gd name="connsiteX8" fmla="*/ 473869 w 473869"/>
                <a:gd name="connsiteY8" fmla="*/ 135732 h 542925"/>
                <a:gd name="connsiteX9" fmla="*/ 473869 w 473869"/>
                <a:gd name="connsiteY9" fmla="*/ 142875 h 542925"/>
                <a:gd name="connsiteX10" fmla="*/ 457200 w 473869"/>
                <a:gd name="connsiteY10" fmla="*/ 164307 h 542925"/>
                <a:gd name="connsiteX11" fmla="*/ 311944 w 473869"/>
                <a:gd name="connsiteY11" fmla="*/ 311944 h 542925"/>
                <a:gd name="connsiteX12" fmla="*/ 95250 w 473869"/>
                <a:gd name="connsiteY12" fmla="*/ 528638 h 542925"/>
                <a:gd name="connsiteX13" fmla="*/ 0 w 473869"/>
                <a:gd name="connsiteY13" fmla="*/ 542925 h 542925"/>
                <a:gd name="connsiteX14" fmla="*/ 50007 w 473869"/>
                <a:gd name="connsiteY14" fmla="*/ 442913 h 542925"/>
                <a:gd name="connsiteX15" fmla="*/ 128588 w 473869"/>
                <a:gd name="connsiteY15" fmla="*/ 30003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3869" h="542925">
                  <a:moveTo>
                    <a:pt x="128588" y="300038"/>
                  </a:moveTo>
                  <a:lnTo>
                    <a:pt x="183357" y="200025"/>
                  </a:lnTo>
                  <a:lnTo>
                    <a:pt x="192882" y="171450"/>
                  </a:lnTo>
                  <a:lnTo>
                    <a:pt x="190500" y="152400"/>
                  </a:lnTo>
                  <a:lnTo>
                    <a:pt x="185738" y="133350"/>
                  </a:lnTo>
                  <a:lnTo>
                    <a:pt x="173832" y="116682"/>
                  </a:lnTo>
                  <a:lnTo>
                    <a:pt x="107157" y="61913"/>
                  </a:lnTo>
                  <a:lnTo>
                    <a:pt x="440532" y="0"/>
                  </a:lnTo>
                  <a:lnTo>
                    <a:pt x="473869" y="135732"/>
                  </a:lnTo>
                  <a:lnTo>
                    <a:pt x="473869" y="142875"/>
                  </a:lnTo>
                  <a:lnTo>
                    <a:pt x="457200" y="164307"/>
                  </a:lnTo>
                  <a:lnTo>
                    <a:pt x="311944" y="311944"/>
                  </a:lnTo>
                  <a:lnTo>
                    <a:pt x="95250" y="528638"/>
                  </a:lnTo>
                  <a:lnTo>
                    <a:pt x="0" y="542925"/>
                  </a:lnTo>
                  <a:lnTo>
                    <a:pt x="50007" y="442913"/>
                  </a:lnTo>
                  <a:lnTo>
                    <a:pt x="128588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0">
              <a:extLst>
                <a:ext uri="{FF2B5EF4-FFF2-40B4-BE49-F238E27FC236}">
                  <a16:creationId xmlns:a16="http://schemas.microsoft.com/office/drawing/2014/main" id="{0DDCDFF9-88B0-4B4B-91B9-15D3DC24F62B}"/>
                </a:ext>
              </a:extLst>
            </p:cNvPr>
            <p:cNvSpPr/>
            <p:nvPr/>
          </p:nvSpPr>
          <p:spPr>
            <a:xfrm>
              <a:off x="4438650" y="2198688"/>
              <a:ext cx="352425" cy="1279525"/>
            </a:xfrm>
            <a:custGeom>
              <a:avLst/>
              <a:gdLst>
                <a:gd name="connsiteX0" fmla="*/ 171450 w 352425"/>
                <a:gd name="connsiteY0" fmla="*/ 750094 h 1281112"/>
                <a:gd name="connsiteX1" fmla="*/ 171450 w 352425"/>
                <a:gd name="connsiteY1" fmla="*/ 514350 h 1281112"/>
                <a:gd name="connsiteX2" fmla="*/ 166688 w 352425"/>
                <a:gd name="connsiteY2" fmla="*/ 433387 h 1281112"/>
                <a:gd name="connsiteX3" fmla="*/ 159544 w 352425"/>
                <a:gd name="connsiteY3" fmla="*/ 371475 h 1281112"/>
                <a:gd name="connsiteX4" fmla="*/ 152400 w 352425"/>
                <a:gd name="connsiteY4" fmla="*/ 326231 h 1281112"/>
                <a:gd name="connsiteX5" fmla="*/ 142875 w 352425"/>
                <a:gd name="connsiteY5" fmla="*/ 288131 h 1281112"/>
                <a:gd name="connsiteX6" fmla="*/ 126206 w 352425"/>
                <a:gd name="connsiteY6" fmla="*/ 230981 h 1281112"/>
                <a:gd name="connsiteX7" fmla="*/ 102394 w 352425"/>
                <a:gd name="connsiteY7" fmla="*/ 183356 h 1281112"/>
                <a:gd name="connsiteX8" fmla="*/ 59531 w 352425"/>
                <a:gd name="connsiteY8" fmla="*/ 116681 h 1281112"/>
                <a:gd name="connsiteX9" fmla="*/ 33338 w 352425"/>
                <a:gd name="connsiteY9" fmla="*/ 76200 h 1281112"/>
                <a:gd name="connsiteX10" fmla="*/ 14288 w 352425"/>
                <a:gd name="connsiteY10" fmla="*/ 47625 h 1281112"/>
                <a:gd name="connsiteX11" fmla="*/ 2381 w 352425"/>
                <a:gd name="connsiteY11" fmla="*/ 26194 h 1281112"/>
                <a:gd name="connsiteX12" fmla="*/ 0 w 352425"/>
                <a:gd name="connsiteY12" fmla="*/ 14287 h 1281112"/>
                <a:gd name="connsiteX13" fmla="*/ 2381 w 352425"/>
                <a:gd name="connsiteY13" fmla="*/ 4762 h 1281112"/>
                <a:gd name="connsiteX14" fmla="*/ 11906 w 352425"/>
                <a:gd name="connsiteY14" fmla="*/ 0 h 1281112"/>
                <a:gd name="connsiteX15" fmla="*/ 30956 w 352425"/>
                <a:gd name="connsiteY15" fmla="*/ 0 h 1281112"/>
                <a:gd name="connsiteX16" fmla="*/ 69056 w 352425"/>
                <a:gd name="connsiteY16" fmla="*/ 7144 h 1281112"/>
                <a:gd name="connsiteX17" fmla="*/ 126206 w 352425"/>
                <a:gd name="connsiteY17" fmla="*/ 26194 h 1281112"/>
                <a:gd name="connsiteX18" fmla="*/ 204788 w 352425"/>
                <a:gd name="connsiteY18" fmla="*/ 57150 h 1281112"/>
                <a:gd name="connsiteX19" fmla="*/ 273844 w 352425"/>
                <a:gd name="connsiteY19" fmla="*/ 88106 h 1281112"/>
                <a:gd name="connsiteX20" fmla="*/ 297656 w 352425"/>
                <a:gd name="connsiteY20" fmla="*/ 102394 h 1281112"/>
                <a:gd name="connsiteX21" fmla="*/ 328613 w 352425"/>
                <a:gd name="connsiteY21" fmla="*/ 178594 h 1281112"/>
                <a:gd name="connsiteX22" fmla="*/ 345281 w 352425"/>
                <a:gd name="connsiteY22" fmla="*/ 350044 h 1281112"/>
                <a:gd name="connsiteX23" fmla="*/ 350044 w 352425"/>
                <a:gd name="connsiteY23" fmla="*/ 457200 h 1281112"/>
                <a:gd name="connsiteX24" fmla="*/ 352425 w 352425"/>
                <a:gd name="connsiteY24" fmla="*/ 666750 h 1281112"/>
                <a:gd name="connsiteX25" fmla="*/ 347663 w 352425"/>
                <a:gd name="connsiteY25" fmla="*/ 850106 h 1281112"/>
                <a:gd name="connsiteX26" fmla="*/ 352425 w 352425"/>
                <a:gd name="connsiteY26" fmla="*/ 988219 h 1281112"/>
                <a:gd name="connsiteX27" fmla="*/ 352425 w 352425"/>
                <a:gd name="connsiteY27" fmla="*/ 1259681 h 1281112"/>
                <a:gd name="connsiteX28" fmla="*/ 169069 w 352425"/>
                <a:gd name="connsiteY28" fmla="*/ 1281112 h 1281112"/>
                <a:gd name="connsiteX29" fmla="*/ 171450 w 352425"/>
                <a:gd name="connsiteY29" fmla="*/ 1150144 h 1281112"/>
                <a:gd name="connsiteX30" fmla="*/ 171450 w 352425"/>
                <a:gd name="connsiteY30" fmla="*/ 750094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2425" h="1281112">
                  <a:moveTo>
                    <a:pt x="171450" y="750094"/>
                  </a:moveTo>
                  <a:lnTo>
                    <a:pt x="171450" y="514350"/>
                  </a:lnTo>
                  <a:lnTo>
                    <a:pt x="166688" y="433387"/>
                  </a:lnTo>
                  <a:lnTo>
                    <a:pt x="159544" y="371475"/>
                  </a:lnTo>
                  <a:lnTo>
                    <a:pt x="152400" y="326231"/>
                  </a:lnTo>
                  <a:lnTo>
                    <a:pt x="142875" y="288131"/>
                  </a:lnTo>
                  <a:lnTo>
                    <a:pt x="126206" y="230981"/>
                  </a:lnTo>
                  <a:lnTo>
                    <a:pt x="102394" y="183356"/>
                  </a:lnTo>
                  <a:lnTo>
                    <a:pt x="59531" y="116681"/>
                  </a:lnTo>
                  <a:lnTo>
                    <a:pt x="33338" y="76200"/>
                  </a:lnTo>
                  <a:lnTo>
                    <a:pt x="14288" y="47625"/>
                  </a:lnTo>
                  <a:lnTo>
                    <a:pt x="2381" y="26194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69056" y="7144"/>
                  </a:lnTo>
                  <a:lnTo>
                    <a:pt x="126206" y="26194"/>
                  </a:lnTo>
                  <a:lnTo>
                    <a:pt x="204788" y="57150"/>
                  </a:lnTo>
                  <a:lnTo>
                    <a:pt x="273844" y="88106"/>
                  </a:lnTo>
                  <a:lnTo>
                    <a:pt x="297656" y="102394"/>
                  </a:lnTo>
                  <a:lnTo>
                    <a:pt x="328613" y="178594"/>
                  </a:lnTo>
                  <a:lnTo>
                    <a:pt x="345281" y="350044"/>
                  </a:lnTo>
                  <a:lnTo>
                    <a:pt x="350044" y="457200"/>
                  </a:lnTo>
                  <a:cubicBezTo>
                    <a:pt x="350838" y="527050"/>
                    <a:pt x="351631" y="596900"/>
                    <a:pt x="352425" y="666750"/>
                  </a:cubicBezTo>
                  <a:lnTo>
                    <a:pt x="347663" y="850106"/>
                  </a:lnTo>
                  <a:lnTo>
                    <a:pt x="352425" y="988219"/>
                  </a:lnTo>
                  <a:lnTo>
                    <a:pt x="352425" y="1259681"/>
                  </a:lnTo>
                  <a:lnTo>
                    <a:pt x="169069" y="1281112"/>
                  </a:lnTo>
                  <a:cubicBezTo>
                    <a:pt x="169863" y="1237456"/>
                    <a:pt x="170656" y="1193800"/>
                    <a:pt x="171450" y="1150144"/>
                  </a:cubicBezTo>
                  <a:cubicBezTo>
                    <a:pt x="170656" y="1023938"/>
                    <a:pt x="169863" y="897731"/>
                    <a:pt x="171450" y="7500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1">
              <a:extLst>
                <a:ext uri="{FF2B5EF4-FFF2-40B4-BE49-F238E27FC236}">
                  <a16:creationId xmlns:a16="http://schemas.microsoft.com/office/drawing/2014/main" id="{FD830DBD-6501-444E-B230-828F184A74F2}"/>
                </a:ext>
              </a:extLst>
            </p:cNvPr>
            <p:cNvSpPr/>
            <p:nvPr/>
          </p:nvSpPr>
          <p:spPr>
            <a:xfrm>
              <a:off x="4668838" y="2038350"/>
              <a:ext cx="1644650" cy="1306513"/>
            </a:xfrm>
            <a:custGeom>
              <a:avLst/>
              <a:gdLst>
                <a:gd name="connsiteX0" fmla="*/ 1150144 w 1643063"/>
                <a:gd name="connsiteY0" fmla="*/ 221456 h 1307306"/>
                <a:gd name="connsiteX1" fmla="*/ 778669 w 1643063"/>
                <a:gd name="connsiteY1" fmla="*/ 264319 h 1307306"/>
                <a:gd name="connsiteX2" fmla="*/ 464344 w 1643063"/>
                <a:gd name="connsiteY2" fmla="*/ 304800 h 1307306"/>
                <a:gd name="connsiteX3" fmla="*/ 195263 w 1643063"/>
                <a:gd name="connsiteY3" fmla="*/ 345281 h 1307306"/>
                <a:gd name="connsiteX4" fmla="*/ 38100 w 1643063"/>
                <a:gd name="connsiteY4" fmla="*/ 373856 h 1307306"/>
                <a:gd name="connsiteX5" fmla="*/ 0 w 1643063"/>
                <a:gd name="connsiteY5" fmla="*/ 261938 h 1307306"/>
                <a:gd name="connsiteX6" fmla="*/ 278607 w 1643063"/>
                <a:gd name="connsiteY6" fmla="*/ 219075 h 1307306"/>
                <a:gd name="connsiteX7" fmla="*/ 376238 w 1643063"/>
                <a:gd name="connsiteY7" fmla="*/ 202406 h 1307306"/>
                <a:gd name="connsiteX8" fmla="*/ 531019 w 1643063"/>
                <a:gd name="connsiteY8" fmla="*/ 176213 h 1307306"/>
                <a:gd name="connsiteX9" fmla="*/ 869157 w 1643063"/>
                <a:gd name="connsiteY9" fmla="*/ 126206 h 1307306"/>
                <a:gd name="connsiteX10" fmla="*/ 1195388 w 1643063"/>
                <a:gd name="connsiteY10" fmla="*/ 76200 h 1307306"/>
                <a:gd name="connsiteX11" fmla="*/ 1221582 w 1643063"/>
                <a:gd name="connsiteY11" fmla="*/ 69056 h 1307306"/>
                <a:gd name="connsiteX12" fmla="*/ 1254919 w 1643063"/>
                <a:gd name="connsiteY12" fmla="*/ 50006 h 1307306"/>
                <a:gd name="connsiteX13" fmla="*/ 1278732 w 1643063"/>
                <a:gd name="connsiteY13" fmla="*/ 30956 h 1307306"/>
                <a:gd name="connsiteX14" fmla="*/ 1304925 w 1643063"/>
                <a:gd name="connsiteY14" fmla="*/ 4763 h 1307306"/>
                <a:gd name="connsiteX15" fmla="*/ 1316832 w 1643063"/>
                <a:gd name="connsiteY15" fmla="*/ 0 h 1307306"/>
                <a:gd name="connsiteX16" fmla="*/ 1345407 w 1643063"/>
                <a:gd name="connsiteY16" fmla="*/ 0 h 1307306"/>
                <a:gd name="connsiteX17" fmla="*/ 1397794 w 1643063"/>
                <a:gd name="connsiteY17" fmla="*/ 21431 h 1307306"/>
                <a:gd name="connsiteX18" fmla="*/ 1521619 w 1643063"/>
                <a:gd name="connsiteY18" fmla="*/ 83344 h 1307306"/>
                <a:gd name="connsiteX19" fmla="*/ 1612107 w 1643063"/>
                <a:gd name="connsiteY19" fmla="*/ 138113 h 1307306"/>
                <a:gd name="connsiteX20" fmla="*/ 1626394 w 1643063"/>
                <a:gd name="connsiteY20" fmla="*/ 145256 h 1307306"/>
                <a:gd name="connsiteX21" fmla="*/ 1638300 w 1643063"/>
                <a:gd name="connsiteY21" fmla="*/ 152400 h 1307306"/>
                <a:gd name="connsiteX22" fmla="*/ 1643063 w 1643063"/>
                <a:gd name="connsiteY22" fmla="*/ 161925 h 1307306"/>
                <a:gd name="connsiteX23" fmla="*/ 1643063 w 1643063"/>
                <a:gd name="connsiteY23" fmla="*/ 180975 h 1307306"/>
                <a:gd name="connsiteX24" fmla="*/ 1633538 w 1643063"/>
                <a:gd name="connsiteY24" fmla="*/ 209550 h 1307306"/>
                <a:gd name="connsiteX25" fmla="*/ 1614488 w 1643063"/>
                <a:gd name="connsiteY25" fmla="*/ 252413 h 1307306"/>
                <a:gd name="connsiteX26" fmla="*/ 1583532 w 1643063"/>
                <a:gd name="connsiteY26" fmla="*/ 304800 h 1307306"/>
                <a:gd name="connsiteX27" fmla="*/ 1569244 w 1643063"/>
                <a:gd name="connsiteY27" fmla="*/ 328613 h 1307306"/>
                <a:gd name="connsiteX28" fmla="*/ 1562100 w 1643063"/>
                <a:gd name="connsiteY28" fmla="*/ 466725 h 1307306"/>
                <a:gd name="connsiteX29" fmla="*/ 1552575 w 1643063"/>
                <a:gd name="connsiteY29" fmla="*/ 673894 h 1307306"/>
                <a:gd name="connsiteX30" fmla="*/ 1538288 w 1643063"/>
                <a:gd name="connsiteY30" fmla="*/ 1026319 h 1307306"/>
                <a:gd name="connsiteX31" fmla="*/ 1524000 w 1643063"/>
                <a:gd name="connsiteY31" fmla="*/ 1297781 h 1307306"/>
                <a:gd name="connsiteX32" fmla="*/ 1323975 w 1643063"/>
                <a:gd name="connsiteY32" fmla="*/ 1307306 h 1307306"/>
                <a:gd name="connsiteX33" fmla="*/ 1326357 w 1643063"/>
                <a:gd name="connsiteY33" fmla="*/ 945356 h 1307306"/>
                <a:gd name="connsiteX34" fmla="*/ 1345407 w 1643063"/>
                <a:gd name="connsiteY34" fmla="*/ 833438 h 1307306"/>
                <a:gd name="connsiteX35" fmla="*/ 1347788 w 1643063"/>
                <a:gd name="connsiteY35" fmla="*/ 564356 h 1307306"/>
                <a:gd name="connsiteX36" fmla="*/ 1347788 w 1643063"/>
                <a:gd name="connsiteY36" fmla="*/ 278606 h 1307306"/>
                <a:gd name="connsiteX37" fmla="*/ 1343025 w 1643063"/>
                <a:gd name="connsiteY37" fmla="*/ 264319 h 1307306"/>
                <a:gd name="connsiteX38" fmla="*/ 1331119 w 1643063"/>
                <a:gd name="connsiteY38" fmla="*/ 250031 h 1307306"/>
                <a:gd name="connsiteX39" fmla="*/ 1314450 w 1643063"/>
                <a:gd name="connsiteY39" fmla="*/ 230981 h 1307306"/>
                <a:gd name="connsiteX40" fmla="*/ 1295400 w 1643063"/>
                <a:gd name="connsiteY40" fmla="*/ 216694 h 1307306"/>
                <a:gd name="connsiteX41" fmla="*/ 1273969 w 1643063"/>
                <a:gd name="connsiteY41" fmla="*/ 211931 h 1307306"/>
                <a:gd name="connsiteX42" fmla="*/ 1223963 w 1643063"/>
                <a:gd name="connsiteY42" fmla="*/ 214313 h 1307306"/>
                <a:gd name="connsiteX43" fmla="*/ 1150144 w 1643063"/>
                <a:gd name="connsiteY43" fmla="*/ 221456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43063" h="1307306">
                  <a:moveTo>
                    <a:pt x="1150144" y="221456"/>
                  </a:moveTo>
                  <a:lnTo>
                    <a:pt x="778669" y="264319"/>
                  </a:lnTo>
                  <a:lnTo>
                    <a:pt x="464344" y="304800"/>
                  </a:lnTo>
                  <a:lnTo>
                    <a:pt x="195263" y="345281"/>
                  </a:lnTo>
                  <a:lnTo>
                    <a:pt x="38100" y="373856"/>
                  </a:lnTo>
                  <a:lnTo>
                    <a:pt x="0" y="261938"/>
                  </a:lnTo>
                  <a:lnTo>
                    <a:pt x="278607" y="219075"/>
                  </a:lnTo>
                  <a:lnTo>
                    <a:pt x="376238" y="202406"/>
                  </a:lnTo>
                  <a:lnTo>
                    <a:pt x="531019" y="176213"/>
                  </a:lnTo>
                  <a:lnTo>
                    <a:pt x="869157" y="126206"/>
                  </a:lnTo>
                  <a:lnTo>
                    <a:pt x="1195388" y="76200"/>
                  </a:lnTo>
                  <a:lnTo>
                    <a:pt x="1221582" y="69056"/>
                  </a:lnTo>
                  <a:lnTo>
                    <a:pt x="1254919" y="50006"/>
                  </a:lnTo>
                  <a:lnTo>
                    <a:pt x="1278732" y="30956"/>
                  </a:lnTo>
                  <a:lnTo>
                    <a:pt x="1304925" y="4763"/>
                  </a:lnTo>
                  <a:lnTo>
                    <a:pt x="1316832" y="0"/>
                  </a:lnTo>
                  <a:lnTo>
                    <a:pt x="1345407" y="0"/>
                  </a:lnTo>
                  <a:lnTo>
                    <a:pt x="1397794" y="21431"/>
                  </a:lnTo>
                  <a:lnTo>
                    <a:pt x="1521619" y="83344"/>
                  </a:lnTo>
                  <a:lnTo>
                    <a:pt x="1612107" y="138113"/>
                  </a:lnTo>
                  <a:lnTo>
                    <a:pt x="1626394" y="145256"/>
                  </a:lnTo>
                  <a:lnTo>
                    <a:pt x="1638300" y="152400"/>
                  </a:lnTo>
                  <a:lnTo>
                    <a:pt x="1643063" y="161925"/>
                  </a:lnTo>
                  <a:lnTo>
                    <a:pt x="1643063" y="180975"/>
                  </a:lnTo>
                  <a:lnTo>
                    <a:pt x="1633538" y="209550"/>
                  </a:lnTo>
                  <a:lnTo>
                    <a:pt x="1614488" y="252413"/>
                  </a:lnTo>
                  <a:lnTo>
                    <a:pt x="1583532" y="304800"/>
                  </a:lnTo>
                  <a:lnTo>
                    <a:pt x="1569244" y="328613"/>
                  </a:lnTo>
                  <a:lnTo>
                    <a:pt x="1562100" y="466725"/>
                  </a:lnTo>
                  <a:lnTo>
                    <a:pt x="1552575" y="673894"/>
                  </a:lnTo>
                  <a:lnTo>
                    <a:pt x="1538288" y="1026319"/>
                  </a:lnTo>
                  <a:lnTo>
                    <a:pt x="1524000" y="1297781"/>
                  </a:lnTo>
                  <a:lnTo>
                    <a:pt x="1323975" y="1307306"/>
                  </a:lnTo>
                  <a:lnTo>
                    <a:pt x="1326357" y="945356"/>
                  </a:lnTo>
                  <a:lnTo>
                    <a:pt x="1345407" y="833438"/>
                  </a:lnTo>
                  <a:cubicBezTo>
                    <a:pt x="1346201" y="743744"/>
                    <a:pt x="1346994" y="654050"/>
                    <a:pt x="1347788" y="564356"/>
                  </a:cubicBezTo>
                  <a:lnTo>
                    <a:pt x="1347788" y="278606"/>
                  </a:lnTo>
                  <a:lnTo>
                    <a:pt x="1343025" y="264319"/>
                  </a:lnTo>
                  <a:lnTo>
                    <a:pt x="1331119" y="250031"/>
                  </a:lnTo>
                  <a:lnTo>
                    <a:pt x="1314450" y="230981"/>
                  </a:lnTo>
                  <a:lnTo>
                    <a:pt x="1295400" y="216694"/>
                  </a:lnTo>
                  <a:lnTo>
                    <a:pt x="1273969" y="211931"/>
                  </a:lnTo>
                  <a:lnTo>
                    <a:pt x="1223963" y="214313"/>
                  </a:lnTo>
                  <a:lnTo>
                    <a:pt x="11501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2">
              <a:extLst>
                <a:ext uri="{FF2B5EF4-FFF2-40B4-BE49-F238E27FC236}">
                  <a16:creationId xmlns:a16="http://schemas.microsoft.com/office/drawing/2014/main" id="{FA03C98B-5606-4377-BB0C-B1AD13695C60}"/>
                </a:ext>
              </a:extLst>
            </p:cNvPr>
            <p:cNvSpPr/>
            <p:nvPr/>
          </p:nvSpPr>
          <p:spPr>
            <a:xfrm>
              <a:off x="4710113" y="2484438"/>
              <a:ext cx="1414462" cy="304800"/>
            </a:xfrm>
            <a:custGeom>
              <a:avLst/>
              <a:gdLst>
                <a:gd name="connsiteX0" fmla="*/ 647700 w 1414462"/>
                <a:gd name="connsiteY0" fmla="*/ 95250 h 304800"/>
                <a:gd name="connsiteX1" fmla="*/ 390525 w 1414462"/>
                <a:gd name="connsiteY1" fmla="*/ 126206 h 304800"/>
                <a:gd name="connsiteX2" fmla="*/ 323850 w 1414462"/>
                <a:gd name="connsiteY2" fmla="*/ 130969 h 304800"/>
                <a:gd name="connsiteX3" fmla="*/ 135731 w 1414462"/>
                <a:gd name="connsiteY3" fmla="*/ 140494 h 304800"/>
                <a:gd name="connsiteX4" fmla="*/ 0 w 1414462"/>
                <a:gd name="connsiteY4" fmla="*/ 140494 h 304800"/>
                <a:gd name="connsiteX5" fmla="*/ 9525 w 1414462"/>
                <a:gd name="connsiteY5" fmla="*/ 304800 h 304800"/>
                <a:gd name="connsiteX6" fmla="*/ 280987 w 1414462"/>
                <a:gd name="connsiteY6" fmla="*/ 273844 h 304800"/>
                <a:gd name="connsiteX7" fmla="*/ 521493 w 1414462"/>
                <a:gd name="connsiteY7" fmla="*/ 240506 h 304800"/>
                <a:gd name="connsiteX8" fmla="*/ 823912 w 1414462"/>
                <a:gd name="connsiteY8" fmla="*/ 202406 h 304800"/>
                <a:gd name="connsiteX9" fmla="*/ 1097756 w 1414462"/>
                <a:gd name="connsiteY9" fmla="*/ 169069 h 304800"/>
                <a:gd name="connsiteX10" fmla="*/ 1414462 w 1414462"/>
                <a:gd name="connsiteY10" fmla="*/ 126206 h 304800"/>
                <a:gd name="connsiteX11" fmla="*/ 1402556 w 1414462"/>
                <a:gd name="connsiteY11" fmla="*/ 0 h 304800"/>
                <a:gd name="connsiteX12" fmla="*/ 1185862 w 1414462"/>
                <a:gd name="connsiteY12" fmla="*/ 23812 h 304800"/>
                <a:gd name="connsiteX13" fmla="*/ 864393 w 1414462"/>
                <a:gd name="connsiteY13" fmla="*/ 66675 h 304800"/>
                <a:gd name="connsiteX14" fmla="*/ 647700 w 1414462"/>
                <a:gd name="connsiteY14" fmla="*/ 952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4462" h="304800">
                  <a:moveTo>
                    <a:pt x="647700" y="95250"/>
                  </a:moveTo>
                  <a:lnTo>
                    <a:pt x="390525" y="126206"/>
                  </a:lnTo>
                  <a:lnTo>
                    <a:pt x="323850" y="130969"/>
                  </a:lnTo>
                  <a:lnTo>
                    <a:pt x="135731" y="140494"/>
                  </a:lnTo>
                  <a:lnTo>
                    <a:pt x="0" y="140494"/>
                  </a:lnTo>
                  <a:lnTo>
                    <a:pt x="9525" y="304800"/>
                  </a:lnTo>
                  <a:lnTo>
                    <a:pt x="280987" y="273844"/>
                  </a:lnTo>
                  <a:lnTo>
                    <a:pt x="521493" y="240506"/>
                  </a:lnTo>
                  <a:lnTo>
                    <a:pt x="823912" y="202406"/>
                  </a:lnTo>
                  <a:lnTo>
                    <a:pt x="1097756" y="169069"/>
                  </a:lnTo>
                  <a:lnTo>
                    <a:pt x="1414462" y="126206"/>
                  </a:lnTo>
                  <a:lnTo>
                    <a:pt x="1402556" y="0"/>
                  </a:lnTo>
                  <a:lnTo>
                    <a:pt x="1185862" y="23812"/>
                  </a:lnTo>
                  <a:lnTo>
                    <a:pt x="864393" y="66675"/>
                  </a:lnTo>
                  <a:lnTo>
                    <a:pt x="647700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3">
              <a:extLst>
                <a:ext uri="{FF2B5EF4-FFF2-40B4-BE49-F238E27FC236}">
                  <a16:creationId xmlns:a16="http://schemas.microsoft.com/office/drawing/2014/main" id="{39A5515B-E692-41F2-9C55-6EA3D737290B}"/>
                </a:ext>
              </a:extLst>
            </p:cNvPr>
            <p:cNvSpPr/>
            <p:nvPr/>
          </p:nvSpPr>
          <p:spPr>
            <a:xfrm>
              <a:off x="4713288" y="2840038"/>
              <a:ext cx="1363662" cy="311150"/>
            </a:xfrm>
            <a:custGeom>
              <a:avLst/>
              <a:gdLst>
                <a:gd name="connsiteX0" fmla="*/ 721519 w 1364456"/>
                <a:gd name="connsiteY0" fmla="*/ 214313 h 309563"/>
                <a:gd name="connsiteX1" fmla="*/ 252412 w 1364456"/>
                <a:gd name="connsiteY1" fmla="*/ 276225 h 309563"/>
                <a:gd name="connsiteX2" fmla="*/ 0 w 1364456"/>
                <a:gd name="connsiteY2" fmla="*/ 309563 h 309563"/>
                <a:gd name="connsiteX3" fmla="*/ 0 w 1364456"/>
                <a:gd name="connsiteY3" fmla="*/ 169069 h 309563"/>
                <a:gd name="connsiteX4" fmla="*/ 235744 w 1364456"/>
                <a:gd name="connsiteY4" fmla="*/ 142875 h 309563"/>
                <a:gd name="connsiteX5" fmla="*/ 595312 w 1364456"/>
                <a:gd name="connsiteY5" fmla="*/ 97632 h 309563"/>
                <a:gd name="connsiteX6" fmla="*/ 912019 w 1364456"/>
                <a:gd name="connsiteY6" fmla="*/ 57150 h 309563"/>
                <a:gd name="connsiteX7" fmla="*/ 1364456 w 1364456"/>
                <a:gd name="connsiteY7" fmla="*/ 0 h 309563"/>
                <a:gd name="connsiteX8" fmla="*/ 1354931 w 1364456"/>
                <a:gd name="connsiteY8" fmla="*/ 166688 h 309563"/>
                <a:gd name="connsiteX9" fmla="*/ 1147762 w 1364456"/>
                <a:gd name="connsiteY9" fmla="*/ 164307 h 309563"/>
                <a:gd name="connsiteX10" fmla="*/ 1076325 w 1364456"/>
                <a:gd name="connsiteY10" fmla="*/ 164307 h 309563"/>
                <a:gd name="connsiteX11" fmla="*/ 940594 w 1364456"/>
                <a:gd name="connsiteY11" fmla="*/ 183357 h 309563"/>
                <a:gd name="connsiteX12" fmla="*/ 721519 w 1364456"/>
                <a:gd name="connsiteY12" fmla="*/ 21431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456" h="309563">
                  <a:moveTo>
                    <a:pt x="721519" y="214313"/>
                  </a:moveTo>
                  <a:lnTo>
                    <a:pt x="252412" y="276225"/>
                  </a:lnTo>
                  <a:lnTo>
                    <a:pt x="0" y="309563"/>
                  </a:lnTo>
                  <a:lnTo>
                    <a:pt x="0" y="169069"/>
                  </a:lnTo>
                  <a:lnTo>
                    <a:pt x="235744" y="142875"/>
                  </a:lnTo>
                  <a:lnTo>
                    <a:pt x="595312" y="97632"/>
                  </a:lnTo>
                  <a:lnTo>
                    <a:pt x="912019" y="57150"/>
                  </a:lnTo>
                  <a:lnTo>
                    <a:pt x="1364456" y="0"/>
                  </a:lnTo>
                  <a:lnTo>
                    <a:pt x="1354931" y="166688"/>
                  </a:lnTo>
                  <a:lnTo>
                    <a:pt x="1147762" y="164307"/>
                  </a:lnTo>
                  <a:lnTo>
                    <a:pt x="1076325" y="164307"/>
                  </a:lnTo>
                  <a:lnTo>
                    <a:pt x="940594" y="183357"/>
                  </a:lnTo>
                  <a:lnTo>
                    <a:pt x="721519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4">
              <a:extLst>
                <a:ext uri="{FF2B5EF4-FFF2-40B4-BE49-F238E27FC236}">
                  <a16:creationId xmlns:a16="http://schemas.microsoft.com/office/drawing/2014/main" id="{2FF0CB8F-AD2F-4706-9E02-1B68533FA77C}"/>
                </a:ext>
              </a:extLst>
            </p:cNvPr>
            <p:cNvSpPr/>
            <p:nvPr/>
          </p:nvSpPr>
          <p:spPr>
            <a:xfrm>
              <a:off x="3738563" y="3294063"/>
              <a:ext cx="336550" cy="968375"/>
            </a:xfrm>
            <a:custGeom>
              <a:avLst/>
              <a:gdLst>
                <a:gd name="connsiteX0" fmla="*/ 333375 w 335756"/>
                <a:gd name="connsiteY0" fmla="*/ 383381 h 969169"/>
                <a:gd name="connsiteX1" fmla="*/ 328612 w 335756"/>
                <a:gd name="connsiteY1" fmla="*/ 445294 h 969169"/>
                <a:gd name="connsiteX2" fmla="*/ 319087 w 335756"/>
                <a:gd name="connsiteY2" fmla="*/ 519112 h 969169"/>
                <a:gd name="connsiteX3" fmla="*/ 297656 w 335756"/>
                <a:gd name="connsiteY3" fmla="*/ 614362 h 969169"/>
                <a:gd name="connsiteX4" fmla="*/ 273843 w 335756"/>
                <a:gd name="connsiteY4" fmla="*/ 685800 h 969169"/>
                <a:gd name="connsiteX5" fmla="*/ 242887 w 335756"/>
                <a:gd name="connsiteY5" fmla="*/ 752475 h 969169"/>
                <a:gd name="connsiteX6" fmla="*/ 200025 w 335756"/>
                <a:gd name="connsiteY6" fmla="*/ 840581 h 969169"/>
                <a:gd name="connsiteX7" fmla="*/ 152400 w 335756"/>
                <a:gd name="connsiteY7" fmla="*/ 916781 h 969169"/>
                <a:gd name="connsiteX8" fmla="*/ 121443 w 335756"/>
                <a:gd name="connsiteY8" fmla="*/ 950119 h 969169"/>
                <a:gd name="connsiteX9" fmla="*/ 90487 w 335756"/>
                <a:gd name="connsiteY9" fmla="*/ 969169 h 969169"/>
                <a:gd name="connsiteX10" fmla="*/ 64293 w 335756"/>
                <a:gd name="connsiteY10" fmla="*/ 966787 h 969169"/>
                <a:gd name="connsiteX11" fmla="*/ 45243 w 335756"/>
                <a:gd name="connsiteY11" fmla="*/ 954881 h 969169"/>
                <a:gd name="connsiteX12" fmla="*/ 28575 w 335756"/>
                <a:gd name="connsiteY12" fmla="*/ 931069 h 969169"/>
                <a:gd name="connsiteX13" fmla="*/ 9525 w 335756"/>
                <a:gd name="connsiteY13" fmla="*/ 876300 h 969169"/>
                <a:gd name="connsiteX14" fmla="*/ 2381 w 335756"/>
                <a:gd name="connsiteY14" fmla="*/ 814387 h 969169"/>
                <a:gd name="connsiteX15" fmla="*/ 0 w 335756"/>
                <a:gd name="connsiteY15" fmla="*/ 733425 h 969169"/>
                <a:gd name="connsiteX16" fmla="*/ 9525 w 335756"/>
                <a:gd name="connsiteY16" fmla="*/ 688181 h 969169"/>
                <a:gd name="connsiteX17" fmla="*/ 30956 w 335756"/>
                <a:gd name="connsiteY17" fmla="*/ 645319 h 969169"/>
                <a:gd name="connsiteX18" fmla="*/ 59531 w 335756"/>
                <a:gd name="connsiteY18" fmla="*/ 600075 h 969169"/>
                <a:gd name="connsiteX19" fmla="*/ 102393 w 335756"/>
                <a:gd name="connsiteY19" fmla="*/ 547687 h 969169"/>
                <a:gd name="connsiteX20" fmla="*/ 150018 w 335756"/>
                <a:gd name="connsiteY20" fmla="*/ 476250 h 969169"/>
                <a:gd name="connsiteX21" fmla="*/ 173831 w 335756"/>
                <a:gd name="connsiteY21" fmla="*/ 419100 h 969169"/>
                <a:gd name="connsiteX22" fmla="*/ 190500 w 335756"/>
                <a:gd name="connsiteY22" fmla="*/ 354806 h 969169"/>
                <a:gd name="connsiteX23" fmla="*/ 197643 w 335756"/>
                <a:gd name="connsiteY23" fmla="*/ 311944 h 969169"/>
                <a:gd name="connsiteX24" fmla="*/ 202406 w 335756"/>
                <a:gd name="connsiteY24" fmla="*/ 238125 h 969169"/>
                <a:gd name="connsiteX25" fmla="*/ 197643 w 335756"/>
                <a:gd name="connsiteY25" fmla="*/ 157162 h 969169"/>
                <a:gd name="connsiteX26" fmla="*/ 190500 w 335756"/>
                <a:gd name="connsiteY26" fmla="*/ 76200 h 969169"/>
                <a:gd name="connsiteX27" fmla="*/ 180975 w 335756"/>
                <a:gd name="connsiteY27" fmla="*/ 28575 h 969169"/>
                <a:gd name="connsiteX28" fmla="*/ 183356 w 335756"/>
                <a:gd name="connsiteY28" fmla="*/ 9525 h 969169"/>
                <a:gd name="connsiteX29" fmla="*/ 195262 w 335756"/>
                <a:gd name="connsiteY29" fmla="*/ 0 h 969169"/>
                <a:gd name="connsiteX30" fmla="*/ 204787 w 335756"/>
                <a:gd name="connsiteY30" fmla="*/ 2381 h 969169"/>
                <a:gd name="connsiteX31" fmla="*/ 219075 w 335756"/>
                <a:gd name="connsiteY31" fmla="*/ 11906 h 969169"/>
                <a:gd name="connsiteX32" fmla="*/ 250031 w 335756"/>
                <a:gd name="connsiteY32" fmla="*/ 57150 h 969169"/>
                <a:gd name="connsiteX33" fmla="*/ 292893 w 335756"/>
                <a:gd name="connsiteY33" fmla="*/ 135731 h 969169"/>
                <a:gd name="connsiteX34" fmla="*/ 323850 w 335756"/>
                <a:gd name="connsiteY34" fmla="*/ 200025 h 969169"/>
                <a:gd name="connsiteX35" fmla="*/ 335756 w 335756"/>
                <a:gd name="connsiteY35" fmla="*/ 276225 h 969169"/>
                <a:gd name="connsiteX36" fmla="*/ 333375 w 335756"/>
                <a:gd name="connsiteY36" fmla="*/ 38338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756" h="969169">
                  <a:moveTo>
                    <a:pt x="333375" y="383381"/>
                  </a:moveTo>
                  <a:lnTo>
                    <a:pt x="328612" y="445294"/>
                  </a:lnTo>
                  <a:lnTo>
                    <a:pt x="319087" y="519112"/>
                  </a:lnTo>
                  <a:lnTo>
                    <a:pt x="297656" y="614362"/>
                  </a:lnTo>
                  <a:lnTo>
                    <a:pt x="273843" y="685800"/>
                  </a:lnTo>
                  <a:lnTo>
                    <a:pt x="242887" y="752475"/>
                  </a:lnTo>
                  <a:lnTo>
                    <a:pt x="200025" y="840581"/>
                  </a:lnTo>
                  <a:lnTo>
                    <a:pt x="152400" y="916781"/>
                  </a:lnTo>
                  <a:lnTo>
                    <a:pt x="121443" y="950119"/>
                  </a:lnTo>
                  <a:lnTo>
                    <a:pt x="90487" y="969169"/>
                  </a:lnTo>
                  <a:lnTo>
                    <a:pt x="64293" y="966787"/>
                  </a:lnTo>
                  <a:lnTo>
                    <a:pt x="45243" y="954881"/>
                  </a:lnTo>
                  <a:lnTo>
                    <a:pt x="28575" y="931069"/>
                  </a:lnTo>
                  <a:lnTo>
                    <a:pt x="9525" y="876300"/>
                  </a:lnTo>
                  <a:lnTo>
                    <a:pt x="2381" y="814387"/>
                  </a:lnTo>
                  <a:cubicBezTo>
                    <a:pt x="1587" y="787400"/>
                    <a:pt x="794" y="760412"/>
                    <a:pt x="0" y="733425"/>
                  </a:cubicBezTo>
                  <a:lnTo>
                    <a:pt x="9525" y="688181"/>
                  </a:lnTo>
                  <a:lnTo>
                    <a:pt x="30956" y="645319"/>
                  </a:lnTo>
                  <a:lnTo>
                    <a:pt x="59531" y="600075"/>
                  </a:lnTo>
                  <a:lnTo>
                    <a:pt x="102393" y="547687"/>
                  </a:lnTo>
                  <a:lnTo>
                    <a:pt x="150018" y="476250"/>
                  </a:lnTo>
                  <a:lnTo>
                    <a:pt x="173831" y="419100"/>
                  </a:lnTo>
                  <a:lnTo>
                    <a:pt x="190500" y="354806"/>
                  </a:lnTo>
                  <a:lnTo>
                    <a:pt x="197643" y="311944"/>
                  </a:lnTo>
                  <a:lnTo>
                    <a:pt x="202406" y="238125"/>
                  </a:lnTo>
                  <a:lnTo>
                    <a:pt x="197643" y="157162"/>
                  </a:lnTo>
                  <a:lnTo>
                    <a:pt x="190500" y="76200"/>
                  </a:lnTo>
                  <a:lnTo>
                    <a:pt x="180975" y="28575"/>
                  </a:lnTo>
                  <a:lnTo>
                    <a:pt x="183356" y="9525"/>
                  </a:lnTo>
                  <a:lnTo>
                    <a:pt x="195262" y="0"/>
                  </a:lnTo>
                  <a:lnTo>
                    <a:pt x="204787" y="2381"/>
                  </a:lnTo>
                  <a:lnTo>
                    <a:pt x="219075" y="11906"/>
                  </a:lnTo>
                  <a:lnTo>
                    <a:pt x="250031" y="57150"/>
                  </a:lnTo>
                  <a:lnTo>
                    <a:pt x="292893" y="135731"/>
                  </a:lnTo>
                  <a:lnTo>
                    <a:pt x="323850" y="200025"/>
                  </a:lnTo>
                  <a:lnTo>
                    <a:pt x="335756" y="276225"/>
                  </a:lnTo>
                  <a:cubicBezTo>
                    <a:pt x="334962" y="311944"/>
                    <a:pt x="334169" y="347662"/>
                    <a:pt x="333375" y="383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5">
              <a:extLst>
                <a:ext uri="{FF2B5EF4-FFF2-40B4-BE49-F238E27FC236}">
                  <a16:creationId xmlns:a16="http://schemas.microsoft.com/office/drawing/2014/main" id="{26D68A5C-CDA4-47E7-B49A-12AE68B87F39}"/>
                </a:ext>
              </a:extLst>
            </p:cNvPr>
            <p:cNvSpPr/>
            <p:nvPr/>
          </p:nvSpPr>
          <p:spPr>
            <a:xfrm>
              <a:off x="4003675" y="3208338"/>
              <a:ext cx="3189288" cy="436562"/>
            </a:xfrm>
            <a:custGeom>
              <a:avLst/>
              <a:gdLst>
                <a:gd name="connsiteX0" fmla="*/ 1326673 w 3189829"/>
                <a:gd name="connsiteY0" fmla="*/ 243136 h 436058"/>
                <a:gd name="connsiteX1" fmla="*/ 1065039 w 3189829"/>
                <a:gd name="connsiteY1" fmla="*/ 269563 h 436058"/>
                <a:gd name="connsiteX2" fmla="*/ 745263 w 3189829"/>
                <a:gd name="connsiteY2" fmla="*/ 303919 h 436058"/>
                <a:gd name="connsiteX3" fmla="*/ 428130 w 3189829"/>
                <a:gd name="connsiteY3" fmla="*/ 338275 h 436058"/>
                <a:gd name="connsiteX4" fmla="*/ 10572 w 3189829"/>
                <a:gd name="connsiteY4" fmla="*/ 383203 h 436058"/>
                <a:gd name="connsiteX5" fmla="*/ 0 w 3189829"/>
                <a:gd name="connsiteY5" fmla="*/ 272206 h 436058"/>
                <a:gd name="connsiteX6" fmla="*/ 309205 w 3189829"/>
                <a:gd name="connsiteY6" fmla="*/ 235207 h 436058"/>
                <a:gd name="connsiteX7" fmla="*/ 621052 w 3189829"/>
                <a:gd name="connsiteY7" fmla="*/ 195566 h 436058"/>
                <a:gd name="connsiteX8" fmla="*/ 983113 w 3189829"/>
                <a:gd name="connsiteY8" fmla="*/ 153281 h 436058"/>
                <a:gd name="connsiteX9" fmla="*/ 1342530 w 3189829"/>
                <a:gd name="connsiteY9" fmla="*/ 121568 h 436058"/>
                <a:gd name="connsiteX10" fmla="*/ 1696662 w 3189829"/>
                <a:gd name="connsiteY10" fmla="*/ 97783 h 436058"/>
                <a:gd name="connsiteX11" fmla="*/ 2011152 w 3189829"/>
                <a:gd name="connsiteY11" fmla="*/ 84569 h 436058"/>
                <a:gd name="connsiteX12" fmla="*/ 2175004 w 3189829"/>
                <a:gd name="connsiteY12" fmla="*/ 63427 h 436058"/>
                <a:gd name="connsiteX13" fmla="*/ 2418139 w 3189829"/>
                <a:gd name="connsiteY13" fmla="*/ 52856 h 436058"/>
                <a:gd name="connsiteX14" fmla="*/ 2560849 w 3189829"/>
                <a:gd name="connsiteY14" fmla="*/ 44927 h 436058"/>
                <a:gd name="connsiteX15" fmla="*/ 2621633 w 3189829"/>
                <a:gd name="connsiteY15" fmla="*/ 39642 h 436058"/>
                <a:gd name="connsiteX16" fmla="*/ 2679774 w 3189829"/>
                <a:gd name="connsiteY16" fmla="*/ 18500 h 436058"/>
                <a:gd name="connsiteX17" fmla="*/ 2735272 w 3189829"/>
                <a:gd name="connsiteY17" fmla="*/ 0 h 436058"/>
                <a:gd name="connsiteX18" fmla="*/ 2774914 w 3189829"/>
                <a:gd name="connsiteY18" fmla="*/ 0 h 436058"/>
                <a:gd name="connsiteX19" fmla="*/ 2822484 w 3189829"/>
                <a:gd name="connsiteY19" fmla="*/ 10571 h 436058"/>
                <a:gd name="connsiteX20" fmla="*/ 2877982 w 3189829"/>
                <a:gd name="connsiteY20" fmla="*/ 34356 h 436058"/>
                <a:gd name="connsiteX21" fmla="*/ 2928195 w 3189829"/>
                <a:gd name="connsiteY21" fmla="*/ 60784 h 436058"/>
                <a:gd name="connsiteX22" fmla="*/ 2970479 w 3189829"/>
                <a:gd name="connsiteY22" fmla="*/ 89855 h 436058"/>
                <a:gd name="connsiteX23" fmla="*/ 3020692 w 3189829"/>
                <a:gd name="connsiteY23" fmla="*/ 121568 h 436058"/>
                <a:gd name="connsiteX24" fmla="*/ 3057691 w 3189829"/>
                <a:gd name="connsiteY24" fmla="*/ 155924 h 436058"/>
                <a:gd name="connsiteX25" fmla="*/ 3089404 w 3189829"/>
                <a:gd name="connsiteY25" fmla="*/ 190280 h 436058"/>
                <a:gd name="connsiteX26" fmla="*/ 3139617 w 3189829"/>
                <a:gd name="connsiteY26" fmla="*/ 243136 h 436058"/>
                <a:gd name="connsiteX27" fmla="*/ 3166044 w 3189829"/>
                <a:gd name="connsiteY27" fmla="*/ 272206 h 436058"/>
                <a:gd name="connsiteX28" fmla="*/ 3176615 w 3189829"/>
                <a:gd name="connsiteY28" fmla="*/ 293348 h 436058"/>
                <a:gd name="connsiteX29" fmla="*/ 3184544 w 3189829"/>
                <a:gd name="connsiteY29" fmla="*/ 317133 h 436058"/>
                <a:gd name="connsiteX30" fmla="*/ 3189829 w 3189829"/>
                <a:gd name="connsiteY30" fmla="*/ 343561 h 436058"/>
                <a:gd name="connsiteX31" fmla="*/ 3187187 w 3189829"/>
                <a:gd name="connsiteY31" fmla="*/ 380560 h 436058"/>
                <a:gd name="connsiteX32" fmla="*/ 3171330 w 3189829"/>
                <a:gd name="connsiteY32" fmla="*/ 409630 h 436058"/>
                <a:gd name="connsiteX33" fmla="*/ 3142259 w 3189829"/>
                <a:gd name="connsiteY33" fmla="*/ 436058 h 436058"/>
                <a:gd name="connsiteX34" fmla="*/ 2759057 w 3189829"/>
                <a:gd name="connsiteY34" fmla="*/ 206137 h 436058"/>
                <a:gd name="connsiteX35" fmla="*/ 2714130 w 3189829"/>
                <a:gd name="connsiteY35" fmla="*/ 182352 h 436058"/>
                <a:gd name="connsiteX36" fmla="*/ 2679774 w 3189829"/>
                <a:gd name="connsiteY36" fmla="*/ 177066 h 436058"/>
                <a:gd name="connsiteX37" fmla="*/ 2529136 w 3189829"/>
                <a:gd name="connsiteY37" fmla="*/ 179709 h 436058"/>
                <a:gd name="connsiteX38" fmla="*/ 2180289 w 3189829"/>
                <a:gd name="connsiteY38" fmla="*/ 190280 h 436058"/>
                <a:gd name="connsiteX39" fmla="*/ 1815587 w 3189829"/>
                <a:gd name="connsiteY39" fmla="*/ 206137 h 436058"/>
                <a:gd name="connsiteX40" fmla="*/ 1424456 w 3189829"/>
                <a:gd name="connsiteY40" fmla="*/ 232564 h 436058"/>
                <a:gd name="connsiteX41" fmla="*/ 1326673 w 3189829"/>
                <a:gd name="connsiteY41" fmla="*/ 243136 h 4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9829" h="436058">
                  <a:moveTo>
                    <a:pt x="1326673" y="243136"/>
                  </a:moveTo>
                  <a:lnTo>
                    <a:pt x="1065039" y="269563"/>
                  </a:lnTo>
                  <a:lnTo>
                    <a:pt x="745263" y="303919"/>
                  </a:lnTo>
                  <a:lnTo>
                    <a:pt x="428130" y="338275"/>
                  </a:lnTo>
                  <a:lnTo>
                    <a:pt x="10572" y="383203"/>
                  </a:lnTo>
                  <a:lnTo>
                    <a:pt x="0" y="272206"/>
                  </a:lnTo>
                  <a:lnTo>
                    <a:pt x="309205" y="235207"/>
                  </a:lnTo>
                  <a:lnTo>
                    <a:pt x="621052" y="195566"/>
                  </a:lnTo>
                  <a:lnTo>
                    <a:pt x="983113" y="153281"/>
                  </a:lnTo>
                  <a:lnTo>
                    <a:pt x="1342530" y="121568"/>
                  </a:lnTo>
                  <a:lnTo>
                    <a:pt x="1696662" y="97783"/>
                  </a:lnTo>
                  <a:lnTo>
                    <a:pt x="2011152" y="84569"/>
                  </a:lnTo>
                  <a:lnTo>
                    <a:pt x="2175004" y="63427"/>
                  </a:lnTo>
                  <a:lnTo>
                    <a:pt x="2418139" y="52856"/>
                  </a:lnTo>
                  <a:lnTo>
                    <a:pt x="2560849" y="44927"/>
                  </a:lnTo>
                  <a:lnTo>
                    <a:pt x="2621633" y="39642"/>
                  </a:lnTo>
                  <a:lnTo>
                    <a:pt x="2679774" y="18500"/>
                  </a:lnTo>
                  <a:lnTo>
                    <a:pt x="2735272" y="0"/>
                  </a:lnTo>
                  <a:lnTo>
                    <a:pt x="2774914" y="0"/>
                  </a:lnTo>
                  <a:lnTo>
                    <a:pt x="2822484" y="10571"/>
                  </a:lnTo>
                  <a:lnTo>
                    <a:pt x="2877982" y="34356"/>
                  </a:lnTo>
                  <a:lnTo>
                    <a:pt x="2928195" y="60784"/>
                  </a:lnTo>
                  <a:lnTo>
                    <a:pt x="2970479" y="89855"/>
                  </a:lnTo>
                  <a:lnTo>
                    <a:pt x="3020692" y="121568"/>
                  </a:lnTo>
                  <a:lnTo>
                    <a:pt x="3057691" y="155924"/>
                  </a:lnTo>
                  <a:lnTo>
                    <a:pt x="3089404" y="190280"/>
                  </a:lnTo>
                  <a:lnTo>
                    <a:pt x="3139617" y="243136"/>
                  </a:lnTo>
                  <a:lnTo>
                    <a:pt x="3166044" y="272206"/>
                  </a:lnTo>
                  <a:lnTo>
                    <a:pt x="3176615" y="293348"/>
                  </a:lnTo>
                  <a:lnTo>
                    <a:pt x="3184544" y="317133"/>
                  </a:lnTo>
                  <a:lnTo>
                    <a:pt x="3189829" y="343561"/>
                  </a:lnTo>
                  <a:lnTo>
                    <a:pt x="3187187" y="380560"/>
                  </a:lnTo>
                  <a:lnTo>
                    <a:pt x="3171330" y="409630"/>
                  </a:lnTo>
                  <a:lnTo>
                    <a:pt x="3142259" y="436058"/>
                  </a:lnTo>
                  <a:lnTo>
                    <a:pt x="2759057" y="206137"/>
                  </a:lnTo>
                  <a:lnTo>
                    <a:pt x="2714130" y="182352"/>
                  </a:lnTo>
                  <a:lnTo>
                    <a:pt x="2679774" y="177066"/>
                  </a:lnTo>
                  <a:lnTo>
                    <a:pt x="2529136" y="179709"/>
                  </a:lnTo>
                  <a:lnTo>
                    <a:pt x="2180289" y="190280"/>
                  </a:lnTo>
                  <a:lnTo>
                    <a:pt x="1815587" y="206137"/>
                  </a:lnTo>
                  <a:lnTo>
                    <a:pt x="1424456" y="232564"/>
                  </a:lnTo>
                  <a:lnTo>
                    <a:pt x="1326673" y="2431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6">
              <a:extLst>
                <a:ext uri="{FF2B5EF4-FFF2-40B4-BE49-F238E27FC236}">
                  <a16:creationId xmlns:a16="http://schemas.microsoft.com/office/drawing/2014/main" id="{64CEF033-F4A3-48EF-9C93-79CCAF31034D}"/>
                </a:ext>
              </a:extLst>
            </p:cNvPr>
            <p:cNvSpPr/>
            <p:nvPr/>
          </p:nvSpPr>
          <p:spPr>
            <a:xfrm>
              <a:off x="6529388" y="3357563"/>
              <a:ext cx="657225" cy="547687"/>
            </a:xfrm>
            <a:custGeom>
              <a:avLst/>
              <a:gdLst>
                <a:gd name="connsiteX0" fmla="*/ 188118 w 657225"/>
                <a:gd name="connsiteY0" fmla="*/ 273843 h 547687"/>
                <a:gd name="connsiteX1" fmla="*/ 223837 w 657225"/>
                <a:gd name="connsiteY1" fmla="*/ 211931 h 547687"/>
                <a:gd name="connsiteX2" fmla="*/ 238125 w 657225"/>
                <a:gd name="connsiteY2" fmla="*/ 183356 h 547687"/>
                <a:gd name="connsiteX3" fmla="*/ 254793 w 657225"/>
                <a:gd name="connsiteY3" fmla="*/ 140493 h 547687"/>
                <a:gd name="connsiteX4" fmla="*/ 259556 w 657225"/>
                <a:gd name="connsiteY4" fmla="*/ 126206 h 547687"/>
                <a:gd name="connsiteX5" fmla="*/ 259556 w 657225"/>
                <a:gd name="connsiteY5" fmla="*/ 111918 h 547687"/>
                <a:gd name="connsiteX6" fmla="*/ 254793 w 657225"/>
                <a:gd name="connsiteY6" fmla="*/ 90487 h 547687"/>
                <a:gd name="connsiteX7" fmla="*/ 247650 w 657225"/>
                <a:gd name="connsiteY7" fmla="*/ 66675 h 547687"/>
                <a:gd name="connsiteX8" fmla="*/ 230981 w 657225"/>
                <a:gd name="connsiteY8" fmla="*/ 47625 h 547687"/>
                <a:gd name="connsiteX9" fmla="*/ 219075 w 657225"/>
                <a:gd name="connsiteY9" fmla="*/ 0 h 547687"/>
                <a:gd name="connsiteX10" fmla="*/ 657225 w 657225"/>
                <a:gd name="connsiteY10" fmla="*/ 230981 h 547687"/>
                <a:gd name="connsiteX11" fmla="*/ 638175 w 657225"/>
                <a:gd name="connsiteY11" fmla="*/ 264318 h 547687"/>
                <a:gd name="connsiteX12" fmla="*/ 614362 w 657225"/>
                <a:gd name="connsiteY12" fmla="*/ 285750 h 547687"/>
                <a:gd name="connsiteX13" fmla="*/ 600075 w 657225"/>
                <a:gd name="connsiteY13" fmla="*/ 295275 h 547687"/>
                <a:gd name="connsiteX14" fmla="*/ 538162 w 657225"/>
                <a:gd name="connsiteY14" fmla="*/ 295275 h 547687"/>
                <a:gd name="connsiteX15" fmla="*/ 445293 w 657225"/>
                <a:gd name="connsiteY15" fmla="*/ 300037 h 547687"/>
                <a:gd name="connsiteX16" fmla="*/ 364331 w 657225"/>
                <a:gd name="connsiteY16" fmla="*/ 316706 h 547687"/>
                <a:gd name="connsiteX17" fmla="*/ 297656 w 657225"/>
                <a:gd name="connsiteY17" fmla="*/ 345281 h 547687"/>
                <a:gd name="connsiteX18" fmla="*/ 259556 w 657225"/>
                <a:gd name="connsiteY18" fmla="*/ 369093 h 547687"/>
                <a:gd name="connsiteX19" fmla="*/ 102393 w 657225"/>
                <a:gd name="connsiteY19" fmla="*/ 490537 h 547687"/>
                <a:gd name="connsiteX20" fmla="*/ 28575 w 657225"/>
                <a:gd name="connsiteY20" fmla="*/ 547687 h 547687"/>
                <a:gd name="connsiteX21" fmla="*/ 0 w 657225"/>
                <a:gd name="connsiteY21" fmla="*/ 516731 h 547687"/>
                <a:gd name="connsiteX22" fmla="*/ 76200 w 657225"/>
                <a:gd name="connsiteY22" fmla="*/ 419100 h 547687"/>
                <a:gd name="connsiteX23" fmla="*/ 130968 w 657225"/>
                <a:gd name="connsiteY23" fmla="*/ 354806 h 547687"/>
                <a:gd name="connsiteX24" fmla="*/ 188118 w 657225"/>
                <a:gd name="connsiteY24" fmla="*/ 273843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7225" h="547687">
                  <a:moveTo>
                    <a:pt x="188118" y="273843"/>
                  </a:moveTo>
                  <a:lnTo>
                    <a:pt x="223837" y="211931"/>
                  </a:lnTo>
                  <a:lnTo>
                    <a:pt x="238125" y="183356"/>
                  </a:lnTo>
                  <a:lnTo>
                    <a:pt x="254793" y="140493"/>
                  </a:lnTo>
                  <a:lnTo>
                    <a:pt x="259556" y="126206"/>
                  </a:lnTo>
                  <a:lnTo>
                    <a:pt x="259556" y="111918"/>
                  </a:lnTo>
                  <a:lnTo>
                    <a:pt x="254793" y="90487"/>
                  </a:lnTo>
                  <a:lnTo>
                    <a:pt x="247650" y="66675"/>
                  </a:lnTo>
                  <a:lnTo>
                    <a:pt x="230981" y="47625"/>
                  </a:lnTo>
                  <a:lnTo>
                    <a:pt x="219075" y="0"/>
                  </a:lnTo>
                  <a:lnTo>
                    <a:pt x="657225" y="230981"/>
                  </a:lnTo>
                  <a:lnTo>
                    <a:pt x="638175" y="264318"/>
                  </a:lnTo>
                  <a:lnTo>
                    <a:pt x="614362" y="285750"/>
                  </a:lnTo>
                  <a:lnTo>
                    <a:pt x="600075" y="295275"/>
                  </a:lnTo>
                  <a:lnTo>
                    <a:pt x="538162" y="295275"/>
                  </a:lnTo>
                  <a:lnTo>
                    <a:pt x="445293" y="300037"/>
                  </a:lnTo>
                  <a:lnTo>
                    <a:pt x="364331" y="316706"/>
                  </a:lnTo>
                  <a:lnTo>
                    <a:pt x="297656" y="345281"/>
                  </a:lnTo>
                  <a:lnTo>
                    <a:pt x="259556" y="369093"/>
                  </a:lnTo>
                  <a:lnTo>
                    <a:pt x="102393" y="490537"/>
                  </a:lnTo>
                  <a:lnTo>
                    <a:pt x="28575" y="547687"/>
                  </a:lnTo>
                  <a:lnTo>
                    <a:pt x="0" y="516731"/>
                  </a:lnTo>
                  <a:lnTo>
                    <a:pt x="76200" y="419100"/>
                  </a:lnTo>
                  <a:lnTo>
                    <a:pt x="130968" y="354806"/>
                  </a:lnTo>
                  <a:lnTo>
                    <a:pt x="188118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7">
              <a:extLst>
                <a:ext uri="{FF2B5EF4-FFF2-40B4-BE49-F238E27FC236}">
                  <a16:creationId xmlns:a16="http://schemas.microsoft.com/office/drawing/2014/main" id="{B24FC04E-9ECD-4ACF-8180-C3E21023F5EC}"/>
                </a:ext>
              </a:extLst>
            </p:cNvPr>
            <p:cNvSpPr/>
            <p:nvPr/>
          </p:nvSpPr>
          <p:spPr>
            <a:xfrm>
              <a:off x="4075113" y="3836988"/>
              <a:ext cx="401637" cy="809625"/>
            </a:xfrm>
            <a:custGeom>
              <a:avLst/>
              <a:gdLst>
                <a:gd name="connsiteX0" fmla="*/ 345281 w 402431"/>
                <a:gd name="connsiteY0" fmla="*/ 330994 h 809625"/>
                <a:gd name="connsiteX1" fmla="*/ 364331 w 402431"/>
                <a:gd name="connsiteY1" fmla="*/ 250031 h 809625"/>
                <a:gd name="connsiteX2" fmla="*/ 388144 w 402431"/>
                <a:gd name="connsiteY2" fmla="*/ 128587 h 809625"/>
                <a:gd name="connsiteX3" fmla="*/ 402431 w 402431"/>
                <a:gd name="connsiteY3" fmla="*/ 50006 h 809625"/>
                <a:gd name="connsiteX4" fmla="*/ 402431 w 402431"/>
                <a:gd name="connsiteY4" fmla="*/ 38100 h 809625"/>
                <a:gd name="connsiteX5" fmla="*/ 400050 w 402431"/>
                <a:gd name="connsiteY5" fmla="*/ 19050 h 809625"/>
                <a:gd name="connsiteX6" fmla="*/ 385762 w 402431"/>
                <a:gd name="connsiteY6" fmla="*/ 0 h 809625"/>
                <a:gd name="connsiteX7" fmla="*/ 371475 w 402431"/>
                <a:gd name="connsiteY7" fmla="*/ 2381 h 809625"/>
                <a:gd name="connsiteX8" fmla="*/ 361950 w 402431"/>
                <a:gd name="connsiteY8" fmla="*/ 11906 h 809625"/>
                <a:gd name="connsiteX9" fmla="*/ 342900 w 402431"/>
                <a:gd name="connsiteY9" fmla="*/ 45244 h 809625"/>
                <a:gd name="connsiteX10" fmla="*/ 288131 w 402431"/>
                <a:gd name="connsiteY10" fmla="*/ 142875 h 809625"/>
                <a:gd name="connsiteX11" fmla="*/ 240506 w 402431"/>
                <a:gd name="connsiteY11" fmla="*/ 211931 h 809625"/>
                <a:gd name="connsiteX12" fmla="*/ 192881 w 402431"/>
                <a:gd name="connsiteY12" fmla="*/ 271462 h 809625"/>
                <a:gd name="connsiteX13" fmla="*/ 135731 w 402431"/>
                <a:gd name="connsiteY13" fmla="*/ 330994 h 809625"/>
                <a:gd name="connsiteX14" fmla="*/ 85725 w 402431"/>
                <a:gd name="connsiteY14" fmla="*/ 369094 h 809625"/>
                <a:gd name="connsiteX15" fmla="*/ 40481 w 402431"/>
                <a:gd name="connsiteY15" fmla="*/ 400050 h 809625"/>
                <a:gd name="connsiteX16" fmla="*/ 28575 w 402431"/>
                <a:gd name="connsiteY16" fmla="*/ 433387 h 809625"/>
                <a:gd name="connsiteX17" fmla="*/ 9525 w 402431"/>
                <a:gd name="connsiteY17" fmla="*/ 523875 h 809625"/>
                <a:gd name="connsiteX18" fmla="*/ 0 w 402431"/>
                <a:gd name="connsiteY18" fmla="*/ 628650 h 809625"/>
                <a:gd name="connsiteX19" fmla="*/ 2381 w 402431"/>
                <a:gd name="connsiteY19" fmla="*/ 666750 h 809625"/>
                <a:gd name="connsiteX20" fmla="*/ 9525 w 402431"/>
                <a:gd name="connsiteY20" fmla="*/ 707231 h 809625"/>
                <a:gd name="connsiteX21" fmla="*/ 23812 w 402431"/>
                <a:gd name="connsiteY21" fmla="*/ 750094 h 809625"/>
                <a:gd name="connsiteX22" fmla="*/ 40481 w 402431"/>
                <a:gd name="connsiteY22" fmla="*/ 788194 h 809625"/>
                <a:gd name="connsiteX23" fmla="*/ 47625 w 402431"/>
                <a:gd name="connsiteY23" fmla="*/ 802481 h 809625"/>
                <a:gd name="connsiteX24" fmla="*/ 61912 w 402431"/>
                <a:gd name="connsiteY24" fmla="*/ 809625 h 809625"/>
                <a:gd name="connsiteX25" fmla="*/ 76200 w 402431"/>
                <a:gd name="connsiteY25" fmla="*/ 809625 h 809625"/>
                <a:gd name="connsiteX26" fmla="*/ 107156 w 402431"/>
                <a:gd name="connsiteY26" fmla="*/ 797719 h 809625"/>
                <a:gd name="connsiteX27" fmla="*/ 142875 w 402431"/>
                <a:gd name="connsiteY27" fmla="*/ 771525 h 809625"/>
                <a:gd name="connsiteX28" fmla="*/ 176212 w 402431"/>
                <a:gd name="connsiteY28" fmla="*/ 740569 h 809625"/>
                <a:gd name="connsiteX29" fmla="*/ 200025 w 402431"/>
                <a:gd name="connsiteY29" fmla="*/ 711994 h 809625"/>
                <a:gd name="connsiteX30" fmla="*/ 223837 w 402431"/>
                <a:gd name="connsiteY30" fmla="*/ 673894 h 809625"/>
                <a:gd name="connsiteX31" fmla="*/ 266700 w 402431"/>
                <a:gd name="connsiteY31" fmla="*/ 583406 h 809625"/>
                <a:gd name="connsiteX32" fmla="*/ 300037 w 402431"/>
                <a:gd name="connsiteY32" fmla="*/ 483394 h 809625"/>
                <a:gd name="connsiteX33" fmla="*/ 345281 w 402431"/>
                <a:gd name="connsiteY33" fmla="*/ 33099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2431" h="809625">
                  <a:moveTo>
                    <a:pt x="345281" y="330994"/>
                  </a:moveTo>
                  <a:lnTo>
                    <a:pt x="364331" y="250031"/>
                  </a:lnTo>
                  <a:lnTo>
                    <a:pt x="388144" y="128587"/>
                  </a:lnTo>
                  <a:lnTo>
                    <a:pt x="402431" y="50006"/>
                  </a:lnTo>
                  <a:lnTo>
                    <a:pt x="402431" y="38100"/>
                  </a:lnTo>
                  <a:lnTo>
                    <a:pt x="400050" y="19050"/>
                  </a:lnTo>
                  <a:lnTo>
                    <a:pt x="385762" y="0"/>
                  </a:lnTo>
                  <a:lnTo>
                    <a:pt x="371475" y="2381"/>
                  </a:lnTo>
                  <a:lnTo>
                    <a:pt x="361950" y="11906"/>
                  </a:lnTo>
                  <a:lnTo>
                    <a:pt x="342900" y="45244"/>
                  </a:lnTo>
                  <a:lnTo>
                    <a:pt x="288131" y="142875"/>
                  </a:lnTo>
                  <a:lnTo>
                    <a:pt x="240506" y="211931"/>
                  </a:lnTo>
                  <a:lnTo>
                    <a:pt x="192881" y="271462"/>
                  </a:lnTo>
                  <a:lnTo>
                    <a:pt x="135731" y="330994"/>
                  </a:lnTo>
                  <a:lnTo>
                    <a:pt x="85725" y="369094"/>
                  </a:lnTo>
                  <a:lnTo>
                    <a:pt x="40481" y="400050"/>
                  </a:lnTo>
                  <a:lnTo>
                    <a:pt x="28575" y="433387"/>
                  </a:lnTo>
                  <a:lnTo>
                    <a:pt x="9525" y="523875"/>
                  </a:lnTo>
                  <a:lnTo>
                    <a:pt x="0" y="628650"/>
                  </a:lnTo>
                  <a:lnTo>
                    <a:pt x="2381" y="666750"/>
                  </a:lnTo>
                  <a:lnTo>
                    <a:pt x="9525" y="707231"/>
                  </a:lnTo>
                  <a:lnTo>
                    <a:pt x="23812" y="750094"/>
                  </a:lnTo>
                  <a:lnTo>
                    <a:pt x="40481" y="788194"/>
                  </a:lnTo>
                  <a:lnTo>
                    <a:pt x="47625" y="802481"/>
                  </a:lnTo>
                  <a:lnTo>
                    <a:pt x="61912" y="809625"/>
                  </a:lnTo>
                  <a:lnTo>
                    <a:pt x="76200" y="809625"/>
                  </a:lnTo>
                  <a:lnTo>
                    <a:pt x="107156" y="797719"/>
                  </a:lnTo>
                  <a:lnTo>
                    <a:pt x="142875" y="771525"/>
                  </a:lnTo>
                  <a:lnTo>
                    <a:pt x="176212" y="740569"/>
                  </a:lnTo>
                  <a:lnTo>
                    <a:pt x="200025" y="711994"/>
                  </a:lnTo>
                  <a:lnTo>
                    <a:pt x="223837" y="673894"/>
                  </a:lnTo>
                  <a:lnTo>
                    <a:pt x="266700" y="583406"/>
                  </a:lnTo>
                  <a:lnTo>
                    <a:pt x="300037" y="4833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79">
              <a:extLst>
                <a:ext uri="{FF2B5EF4-FFF2-40B4-BE49-F238E27FC236}">
                  <a16:creationId xmlns:a16="http://schemas.microsoft.com/office/drawing/2014/main" id="{13F738C9-4708-4D84-96D6-DE0FB34213BF}"/>
                </a:ext>
              </a:extLst>
            </p:cNvPr>
            <p:cNvSpPr/>
            <p:nvPr/>
          </p:nvSpPr>
          <p:spPr>
            <a:xfrm>
              <a:off x="4811713" y="3725863"/>
              <a:ext cx="1731962" cy="711200"/>
            </a:xfrm>
            <a:custGeom>
              <a:avLst/>
              <a:gdLst>
                <a:gd name="connsiteX0" fmla="*/ 685800 w 1731169"/>
                <a:gd name="connsiteY0" fmla="*/ 447675 h 709613"/>
                <a:gd name="connsiteX1" fmla="*/ 595313 w 1731169"/>
                <a:gd name="connsiteY1" fmla="*/ 414338 h 709613"/>
                <a:gd name="connsiteX2" fmla="*/ 476250 w 1731169"/>
                <a:gd name="connsiteY2" fmla="*/ 364332 h 709613"/>
                <a:gd name="connsiteX3" fmla="*/ 400050 w 1731169"/>
                <a:gd name="connsiteY3" fmla="*/ 326232 h 709613"/>
                <a:gd name="connsiteX4" fmla="*/ 328613 w 1731169"/>
                <a:gd name="connsiteY4" fmla="*/ 283369 h 709613"/>
                <a:gd name="connsiteX5" fmla="*/ 250032 w 1731169"/>
                <a:gd name="connsiteY5" fmla="*/ 228600 h 709613"/>
                <a:gd name="connsiteX6" fmla="*/ 161925 w 1731169"/>
                <a:gd name="connsiteY6" fmla="*/ 150019 h 709613"/>
                <a:gd name="connsiteX7" fmla="*/ 107157 w 1731169"/>
                <a:gd name="connsiteY7" fmla="*/ 92869 h 709613"/>
                <a:gd name="connsiteX8" fmla="*/ 57150 w 1731169"/>
                <a:gd name="connsiteY8" fmla="*/ 26194 h 709613"/>
                <a:gd name="connsiteX9" fmla="*/ 35719 w 1731169"/>
                <a:gd name="connsiteY9" fmla="*/ 7144 h 709613"/>
                <a:gd name="connsiteX10" fmla="*/ 23813 w 1731169"/>
                <a:gd name="connsiteY10" fmla="*/ 0 h 709613"/>
                <a:gd name="connsiteX11" fmla="*/ 11907 w 1731169"/>
                <a:gd name="connsiteY11" fmla="*/ 0 h 709613"/>
                <a:gd name="connsiteX12" fmla="*/ 2382 w 1731169"/>
                <a:gd name="connsiteY12" fmla="*/ 14288 h 709613"/>
                <a:gd name="connsiteX13" fmla="*/ 0 w 1731169"/>
                <a:gd name="connsiteY13" fmla="*/ 38100 h 709613"/>
                <a:gd name="connsiteX14" fmla="*/ 4763 w 1731169"/>
                <a:gd name="connsiteY14" fmla="*/ 69057 h 709613"/>
                <a:gd name="connsiteX15" fmla="*/ 35719 w 1731169"/>
                <a:gd name="connsiteY15" fmla="*/ 126207 h 709613"/>
                <a:gd name="connsiteX16" fmla="*/ 88107 w 1731169"/>
                <a:gd name="connsiteY16" fmla="*/ 204788 h 709613"/>
                <a:gd name="connsiteX17" fmla="*/ 128588 w 1731169"/>
                <a:gd name="connsiteY17" fmla="*/ 261938 h 709613"/>
                <a:gd name="connsiteX18" fmla="*/ 190500 w 1731169"/>
                <a:gd name="connsiteY18" fmla="*/ 328613 h 709613"/>
                <a:gd name="connsiteX19" fmla="*/ 250032 w 1731169"/>
                <a:gd name="connsiteY19" fmla="*/ 385763 h 709613"/>
                <a:gd name="connsiteX20" fmla="*/ 338138 w 1731169"/>
                <a:gd name="connsiteY20" fmla="*/ 457200 h 709613"/>
                <a:gd name="connsiteX21" fmla="*/ 388144 w 1731169"/>
                <a:gd name="connsiteY21" fmla="*/ 490538 h 709613"/>
                <a:gd name="connsiteX22" fmla="*/ 450057 w 1731169"/>
                <a:gd name="connsiteY22" fmla="*/ 533400 h 709613"/>
                <a:gd name="connsiteX23" fmla="*/ 531019 w 1731169"/>
                <a:gd name="connsiteY23" fmla="*/ 569119 h 709613"/>
                <a:gd name="connsiteX24" fmla="*/ 654844 w 1731169"/>
                <a:gd name="connsiteY24" fmla="*/ 619125 h 709613"/>
                <a:gd name="connsiteX25" fmla="*/ 797719 w 1731169"/>
                <a:gd name="connsiteY25" fmla="*/ 661988 h 709613"/>
                <a:gd name="connsiteX26" fmla="*/ 912019 w 1731169"/>
                <a:gd name="connsiteY26" fmla="*/ 688182 h 709613"/>
                <a:gd name="connsiteX27" fmla="*/ 1007269 w 1731169"/>
                <a:gd name="connsiteY27" fmla="*/ 702469 h 709613"/>
                <a:gd name="connsiteX28" fmla="*/ 1112044 w 1731169"/>
                <a:gd name="connsiteY28" fmla="*/ 709613 h 709613"/>
                <a:gd name="connsiteX29" fmla="*/ 1247775 w 1731169"/>
                <a:gd name="connsiteY29" fmla="*/ 707232 h 709613"/>
                <a:gd name="connsiteX30" fmla="*/ 1388269 w 1731169"/>
                <a:gd name="connsiteY30" fmla="*/ 692944 h 709613"/>
                <a:gd name="connsiteX31" fmla="*/ 1509713 w 1731169"/>
                <a:gd name="connsiteY31" fmla="*/ 676275 h 709613"/>
                <a:gd name="connsiteX32" fmla="*/ 1662113 w 1731169"/>
                <a:gd name="connsiteY32" fmla="*/ 645319 h 709613"/>
                <a:gd name="connsiteX33" fmla="*/ 1697832 w 1731169"/>
                <a:gd name="connsiteY33" fmla="*/ 626269 h 709613"/>
                <a:gd name="connsiteX34" fmla="*/ 1721644 w 1731169"/>
                <a:gd name="connsiteY34" fmla="*/ 607219 h 709613"/>
                <a:gd name="connsiteX35" fmla="*/ 1731169 w 1731169"/>
                <a:gd name="connsiteY35" fmla="*/ 585788 h 709613"/>
                <a:gd name="connsiteX36" fmla="*/ 1731169 w 1731169"/>
                <a:gd name="connsiteY36" fmla="*/ 571500 h 709613"/>
                <a:gd name="connsiteX37" fmla="*/ 1721644 w 1731169"/>
                <a:gd name="connsiteY37" fmla="*/ 557213 h 709613"/>
                <a:gd name="connsiteX38" fmla="*/ 1685925 w 1731169"/>
                <a:gd name="connsiteY38" fmla="*/ 535782 h 709613"/>
                <a:gd name="connsiteX39" fmla="*/ 1624013 w 1731169"/>
                <a:gd name="connsiteY39" fmla="*/ 507207 h 709613"/>
                <a:gd name="connsiteX40" fmla="*/ 1157288 w 1731169"/>
                <a:gd name="connsiteY40" fmla="*/ 526257 h 709613"/>
                <a:gd name="connsiteX41" fmla="*/ 1066800 w 1731169"/>
                <a:gd name="connsiteY41" fmla="*/ 531019 h 709613"/>
                <a:gd name="connsiteX42" fmla="*/ 1004888 w 1731169"/>
                <a:gd name="connsiteY42" fmla="*/ 523875 h 709613"/>
                <a:gd name="connsiteX43" fmla="*/ 816769 w 1731169"/>
                <a:gd name="connsiteY43" fmla="*/ 483394 h 709613"/>
                <a:gd name="connsiteX44" fmla="*/ 685800 w 1731169"/>
                <a:gd name="connsiteY44" fmla="*/ 44767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1169" h="709613">
                  <a:moveTo>
                    <a:pt x="685800" y="447675"/>
                  </a:moveTo>
                  <a:lnTo>
                    <a:pt x="595313" y="414338"/>
                  </a:lnTo>
                  <a:lnTo>
                    <a:pt x="476250" y="364332"/>
                  </a:lnTo>
                  <a:lnTo>
                    <a:pt x="400050" y="326232"/>
                  </a:lnTo>
                  <a:lnTo>
                    <a:pt x="328613" y="283369"/>
                  </a:lnTo>
                  <a:lnTo>
                    <a:pt x="250032" y="228600"/>
                  </a:lnTo>
                  <a:lnTo>
                    <a:pt x="161925" y="150019"/>
                  </a:lnTo>
                  <a:lnTo>
                    <a:pt x="107157" y="92869"/>
                  </a:lnTo>
                  <a:lnTo>
                    <a:pt x="57150" y="26194"/>
                  </a:lnTo>
                  <a:lnTo>
                    <a:pt x="35719" y="7144"/>
                  </a:lnTo>
                  <a:lnTo>
                    <a:pt x="23813" y="0"/>
                  </a:lnTo>
                  <a:lnTo>
                    <a:pt x="11907" y="0"/>
                  </a:lnTo>
                  <a:lnTo>
                    <a:pt x="2382" y="14288"/>
                  </a:lnTo>
                  <a:lnTo>
                    <a:pt x="0" y="38100"/>
                  </a:lnTo>
                  <a:lnTo>
                    <a:pt x="4763" y="69057"/>
                  </a:lnTo>
                  <a:lnTo>
                    <a:pt x="35719" y="126207"/>
                  </a:lnTo>
                  <a:lnTo>
                    <a:pt x="88107" y="204788"/>
                  </a:lnTo>
                  <a:lnTo>
                    <a:pt x="128588" y="261938"/>
                  </a:lnTo>
                  <a:lnTo>
                    <a:pt x="190500" y="328613"/>
                  </a:lnTo>
                  <a:lnTo>
                    <a:pt x="250032" y="385763"/>
                  </a:lnTo>
                  <a:lnTo>
                    <a:pt x="338138" y="457200"/>
                  </a:lnTo>
                  <a:lnTo>
                    <a:pt x="388144" y="490538"/>
                  </a:lnTo>
                  <a:lnTo>
                    <a:pt x="450057" y="533400"/>
                  </a:lnTo>
                  <a:lnTo>
                    <a:pt x="531019" y="569119"/>
                  </a:lnTo>
                  <a:lnTo>
                    <a:pt x="654844" y="619125"/>
                  </a:lnTo>
                  <a:lnTo>
                    <a:pt x="797719" y="661988"/>
                  </a:lnTo>
                  <a:lnTo>
                    <a:pt x="912019" y="688182"/>
                  </a:lnTo>
                  <a:lnTo>
                    <a:pt x="1007269" y="702469"/>
                  </a:lnTo>
                  <a:lnTo>
                    <a:pt x="1112044" y="709613"/>
                  </a:lnTo>
                  <a:lnTo>
                    <a:pt x="1247775" y="707232"/>
                  </a:lnTo>
                  <a:lnTo>
                    <a:pt x="1388269" y="692944"/>
                  </a:lnTo>
                  <a:lnTo>
                    <a:pt x="1509713" y="676275"/>
                  </a:lnTo>
                  <a:lnTo>
                    <a:pt x="1662113" y="645319"/>
                  </a:lnTo>
                  <a:lnTo>
                    <a:pt x="1697832" y="626269"/>
                  </a:lnTo>
                  <a:lnTo>
                    <a:pt x="1721644" y="607219"/>
                  </a:lnTo>
                  <a:lnTo>
                    <a:pt x="1731169" y="585788"/>
                  </a:lnTo>
                  <a:lnTo>
                    <a:pt x="1731169" y="571500"/>
                  </a:lnTo>
                  <a:lnTo>
                    <a:pt x="1721644" y="557213"/>
                  </a:lnTo>
                  <a:lnTo>
                    <a:pt x="1685925" y="535782"/>
                  </a:lnTo>
                  <a:lnTo>
                    <a:pt x="1624013" y="507207"/>
                  </a:lnTo>
                  <a:lnTo>
                    <a:pt x="1157288" y="526257"/>
                  </a:lnTo>
                  <a:lnTo>
                    <a:pt x="1066800" y="531019"/>
                  </a:lnTo>
                  <a:lnTo>
                    <a:pt x="1004888" y="523875"/>
                  </a:lnTo>
                  <a:lnTo>
                    <a:pt x="816769" y="483394"/>
                  </a:lnTo>
                  <a:lnTo>
                    <a:pt x="685800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0">
              <a:extLst>
                <a:ext uri="{FF2B5EF4-FFF2-40B4-BE49-F238E27FC236}">
                  <a16:creationId xmlns:a16="http://schemas.microsoft.com/office/drawing/2014/main" id="{BB70FA9A-6922-4C63-9A2A-44FB1FF628ED}"/>
                </a:ext>
              </a:extLst>
            </p:cNvPr>
            <p:cNvSpPr/>
            <p:nvPr/>
          </p:nvSpPr>
          <p:spPr>
            <a:xfrm>
              <a:off x="5945188" y="3886200"/>
              <a:ext cx="584200" cy="398463"/>
            </a:xfrm>
            <a:custGeom>
              <a:avLst/>
              <a:gdLst>
                <a:gd name="connsiteX0" fmla="*/ 264319 w 583407"/>
                <a:gd name="connsiteY0" fmla="*/ 152400 h 397669"/>
                <a:gd name="connsiteX1" fmla="*/ 328613 w 583407"/>
                <a:gd name="connsiteY1" fmla="*/ 219075 h 397669"/>
                <a:gd name="connsiteX2" fmla="*/ 364332 w 583407"/>
                <a:gd name="connsiteY2" fmla="*/ 257175 h 397669"/>
                <a:gd name="connsiteX3" fmla="*/ 392907 w 583407"/>
                <a:gd name="connsiteY3" fmla="*/ 280988 h 397669"/>
                <a:gd name="connsiteX4" fmla="*/ 447675 w 583407"/>
                <a:gd name="connsiteY4" fmla="*/ 321469 h 397669"/>
                <a:gd name="connsiteX5" fmla="*/ 483394 w 583407"/>
                <a:gd name="connsiteY5" fmla="*/ 342900 h 397669"/>
                <a:gd name="connsiteX6" fmla="*/ 545307 w 583407"/>
                <a:gd name="connsiteY6" fmla="*/ 373856 h 397669"/>
                <a:gd name="connsiteX7" fmla="*/ 583407 w 583407"/>
                <a:gd name="connsiteY7" fmla="*/ 397669 h 397669"/>
                <a:gd name="connsiteX8" fmla="*/ 0 w 583407"/>
                <a:gd name="connsiteY8" fmla="*/ 371475 h 397669"/>
                <a:gd name="connsiteX9" fmla="*/ 73819 w 583407"/>
                <a:gd name="connsiteY9" fmla="*/ 359569 h 397669"/>
                <a:gd name="connsiteX10" fmla="*/ 116682 w 583407"/>
                <a:gd name="connsiteY10" fmla="*/ 347663 h 397669"/>
                <a:gd name="connsiteX11" fmla="*/ 152400 w 583407"/>
                <a:gd name="connsiteY11" fmla="*/ 323850 h 397669"/>
                <a:gd name="connsiteX12" fmla="*/ 169069 w 583407"/>
                <a:gd name="connsiteY12" fmla="*/ 307181 h 397669"/>
                <a:gd name="connsiteX13" fmla="*/ 180975 w 583407"/>
                <a:gd name="connsiteY13" fmla="*/ 285750 h 397669"/>
                <a:gd name="connsiteX14" fmla="*/ 183357 w 583407"/>
                <a:gd name="connsiteY14" fmla="*/ 259556 h 397669"/>
                <a:gd name="connsiteX15" fmla="*/ 178594 w 583407"/>
                <a:gd name="connsiteY15" fmla="*/ 230981 h 397669"/>
                <a:gd name="connsiteX16" fmla="*/ 166688 w 583407"/>
                <a:gd name="connsiteY16" fmla="*/ 197644 h 397669"/>
                <a:gd name="connsiteX17" fmla="*/ 142875 w 583407"/>
                <a:gd name="connsiteY17" fmla="*/ 154781 h 397669"/>
                <a:gd name="connsiteX18" fmla="*/ 102394 w 583407"/>
                <a:gd name="connsiteY18" fmla="*/ 100013 h 397669"/>
                <a:gd name="connsiteX19" fmla="*/ 71438 w 583407"/>
                <a:gd name="connsiteY19" fmla="*/ 64294 h 397669"/>
                <a:gd name="connsiteX20" fmla="*/ 59532 w 583407"/>
                <a:gd name="connsiteY20" fmla="*/ 33338 h 397669"/>
                <a:gd name="connsiteX21" fmla="*/ 57150 w 583407"/>
                <a:gd name="connsiteY21" fmla="*/ 9525 h 397669"/>
                <a:gd name="connsiteX22" fmla="*/ 66675 w 583407"/>
                <a:gd name="connsiteY22" fmla="*/ 0 h 397669"/>
                <a:gd name="connsiteX23" fmla="*/ 83344 w 583407"/>
                <a:gd name="connsiteY23" fmla="*/ 0 h 397669"/>
                <a:gd name="connsiteX24" fmla="*/ 109538 w 583407"/>
                <a:gd name="connsiteY24" fmla="*/ 7144 h 397669"/>
                <a:gd name="connsiteX25" fmla="*/ 126207 w 583407"/>
                <a:gd name="connsiteY25" fmla="*/ 19050 h 397669"/>
                <a:gd name="connsiteX26" fmla="*/ 169069 w 583407"/>
                <a:gd name="connsiteY26" fmla="*/ 54769 h 397669"/>
                <a:gd name="connsiteX27" fmla="*/ 264319 w 583407"/>
                <a:gd name="connsiteY27" fmla="*/ 1524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3407" h="397669">
                  <a:moveTo>
                    <a:pt x="264319" y="152400"/>
                  </a:moveTo>
                  <a:lnTo>
                    <a:pt x="328613" y="219075"/>
                  </a:lnTo>
                  <a:lnTo>
                    <a:pt x="364332" y="257175"/>
                  </a:lnTo>
                  <a:lnTo>
                    <a:pt x="392907" y="280988"/>
                  </a:lnTo>
                  <a:lnTo>
                    <a:pt x="447675" y="321469"/>
                  </a:lnTo>
                  <a:lnTo>
                    <a:pt x="483394" y="342900"/>
                  </a:lnTo>
                  <a:lnTo>
                    <a:pt x="545307" y="373856"/>
                  </a:lnTo>
                  <a:lnTo>
                    <a:pt x="583407" y="397669"/>
                  </a:lnTo>
                  <a:lnTo>
                    <a:pt x="0" y="371475"/>
                  </a:lnTo>
                  <a:lnTo>
                    <a:pt x="73819" y="359569"/>
                  </a:lnTo>
                  <a:lnTo>
                    <a:pt x="116682" y="347663"/>
                  </a:lnTo>
                  <a:lnTo>
                    <a:pt x="152400" y="323850"/>
                  </a:lnTo>
                  <a:lnTo>
                    <a:pt x="169069" y="307181"/>
                  </a:lnTo>
                  <a:lnTo>
                    <a:pt x="180975" y="285750"/>
                  </a:lnTo>
                  <a:lnTo>
                    <a:pt x="183357" y="259556"/>
                  </a:lnTo>
                  <a:lnTo>
                    <a:pt x="178594" y="230981"/>
                  </a:lnTo>
                  <a:lnTo>
                    <a:pt x="166688" y="197644"/>
                  </a:lnTo>
                  <a:lnTo>
                    <a:pt x="142875" y="154781"/>
                  </a:lnTo>
                  <a:lnTo>
                    <a:pt x="102394" y="100013"/>
                  </a:lnTo>
                  <a:lnTo>
                    <a:pt x="71438" y="64294"/>
                  </a:lnTo>
                  <a:lnTo>
                    <a:pt x="59532" y="33338"/>
                  </a:lnTo>
                  <a:lnTo>
                    <a:pt x="57150" y="9525"/>
                  </a:lnTo>
                  <a:lnTo>
                    <a:pt x="66675" y="0"/>
                  </a:lnTo>
                  <a:lnTo>
                    <a:pt x="83344" y="0"/>
                  </a:lnTo>
                  <a:lnTo>
                    <a:pt x="109538" y="7144"/>
                  </a:lnTo>
                  <a:lnTo>
                    <a:pt x="126207" y="19050"/>
                  </a:lnTo>
                  <a:lnTo>
                    <a:pt x="169069" y="54769"/>
                  </a:lnTo>
                  <a:lnTo>
                    <a:pt x="264319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78">
              <a:extLst>
                <a:ext uri="{FF2B5EF4-FFF2-40B4-BE49-F238E27FC236}">
                  <a16:creationId xmlns:a16="http://schemas.microsoft.com/office/drawing/2014/main" id="{AE5FC937-F39F-4ED1-BBE6-6D6D9DB695FC}"/>
                </a:ext>
              </a:extLst>
            </p:cNvPr>
            <p:cNvSpPr/>
            <p:nvPr/>
          </p:nvSpPr>
          <p:spPr>
            <a:xfrm>
              <a:off x="5211763" y="3617913"/>
              <a:ext cx="361950" cy="368300"/>
            </a:xfrm>
            <a:custGeom>
              <a:avLst/>
              <a:gdLst>
                <a:gd name="connsiteX0" fmla="*/ 52388 w 361950"/>
                <a:gd name="connsiteY0" fmla="*/ 169069 h 369094"/>
                <a:gd name="connsiteX1" fmla="*/ 28575 w 361950"/>
                <a:gd name="connsiteY1" fmla="*/ 121444 h 369094"/>
                <a:gd name="connsiteX2" fmla="*/ 9525 w 361950"/>
                <a:gd name="connsiteY2" fmla="*/ 71437 h 369094"/>
                <a:gd name="connsiteX3" fmla="*/ 0 w 361950"/>
                <a:gd name="connsiteY3" fmla="*/ 38100 h 369094"/>
                <a:gd name="connsiteX4" fmla="*/ 0 w 361950"/>
                <a:gd name="connsiteY4" fmla="*/ 16669 h 369094"/>
                <a:gd name="connsiteX5" fmla="*/ 2382 w 361950"/>
                <a:gd name="connsiteY5" fmla="*/ 4762 h 369094"/>
                <a:gd name="connsiteX6" fmla="*/ 14288 w 361950"/>
                <a:gd name="connsiteY6" fmla="*/ 0 h 369094"/>
                <a:gd name="connsiteX7" fmla="*/ 28575 w 361950"/>
                <a:gd name="connsiteY7" fmla="*/ 2381 h 369094"/>
                <a:gd name="connsiteX8" fmla="*/ 42863 w 361950"/>
                <a:gd name="connsiteY8" fmla="*/ 14287 h 369094"/>
                <a:gd name="connsiteX9" fmla="*/ 69057 w 361950"/>
                <a:gd name="connsiteY9" fmla="*/ 42862 h 369094"/>
                <a:gd name="connsiteX10" fmla="*/ 111919 w 361950"/>
                <a:gd name="connsiteY10" fmla="*/ 73819 h 369094"/>
                <a:gd name="connsiteX11" fmla="*/ 159544 w 361950"/>
                <a:gd name="connsiteY11" fmla="*/ 100012 h 369094"/>
                <a:gd name="connsiteX12" fmla="*/ 207169 w 361950"/>
                <a:gd name="connsiteY12" fmla="*/ 119062 h 369094"/>
                <a:gd name="connsiteX13" fmla="*/ 226219 w 361950"/>
                <a:gd name="connsiteY13" fmla="*/ 119062 h 369094"/>
                <a:gd name="connsiteX14" fmla="*/ 247650 w 361950"/>
                <a:gd name="connsiteY14" fmla="*/ 102394 h 369094"/>
                <a:gd name="connsiteX15" fmla="*/ 278607 w 361950"/>
                <a:gd name="connsiteY15" fmla="*/ 76200 h 369094"/>
                <a:gd name="connsiteX16" fmla="*/ 309563 w 361950"/>
                <a:gd name="connsiteY16" fmla="*/ 59531 h 369094"/>
                <a:gd name="connsiteX17" fmla="*/ 326232 w 361950"/>
                <a:gd name="connsiteY17" fmla="*/ 52387 h 369094"/>
                <a:gd name="connsiteX18" fmla="*/ 340519 w 361950"/>
                <a:gd name="connsiteY18" fmla="*/ 57150 h 369094"/>
                <a:gd name="connsiteX19" fmla="*/ 345282 w 361950"/>
                <a:gd name="connsiteY19" fmla="*/ 64294 h 369094"/>
                <a:gd name="connsiteX20" fmla="*/ 340519 w 361950"/>
                <a:gd name="connsiteY20" fmla="*/ 85725 h 369094"/>
                <a:gd name="connsiteX21" fmla="*/ 323850 w 361950"/>
                <a:gd name="connsiteY21" fmla="*/ 154781 h 369094"/>
                <a:gd name="connsiteX22" fmla="*/ 316707 w 361950"/>
                <a:gd name="connsiteY22" fmla="*/ 204787 h 369094"/>
                <a:gd name="connsiteX23" fmla="*/ 328613 w 361950"/>
                <a:gd name="connsiteY23" fmla="*/ 228600 h 369094"/>
                <a:gd name="connsiteX24" fmla="*/ 352425 w 361950"/>
                <a:gd name="connsiteY24" fmla="*/ 269081 h 369094"/>
                <a:gd name="connsiteX25" fmla="*/ 361950 w 361950"/>
                <a:gd name="connsiteY25" fmla="*/ 295275 h 369094"/>
                <a:gd name="connsiteX26" fmla="*/ 359569 w 361950"/>
                <a:gd name="connsiteY26" fmla="*/ 323850 h 369094"/>
                <a:gd name="connsiteX27" fmla="*/ 352425 w 361950"/>
                <a:gd name="connsiteY27" fmla="*/ 347662 h 369094"/>
                <a:gd name="connsiteX28" fmla="*/ 335757 w 361950"/>
                <a:gd name="connsiteY28" fmla="*/ 361950 h 369094"/>
                <a:gd name="connsiteX29" fmla="*/ 311944 w 361950"/>
                <a:gd name="connsiteY29" fmla="*/ 369094 h 369094"/>
                <a:gd name="connsiteX30" fmla="*/ 280988 w 361950"/>
                <a:gd name="connsiteY30" fmla="*/ 369094 h 369094"/>
                <a:gd name="connsiteX31" fmla="*/ 223838 w 361950"/>
                <a:gd name="connsiteY31" fmla="*/ 354806 h 369094"/>
                <a:gd name="connsiteX32" fmla="*/ 169069 w 361950"/>
                <a:gd name="connsiteY32" fmla="*/ 323850 h 369094"/>
                <a:gd name="connsiteX33" fmla="*/ 123825 w 361950"/>
                <a:gd name="connsiteY33" fmla="*/ 285750 h 369094"/>
                <a:gd name="connsiteX34" fmla="*/ 95250 w 361950"/>
                <a:gd name="connsiteY34" fmla="*/ 250031 h 369094"/>
                <a:gd name="connsiteX35" fmla="*/ 52388 w 361950"/>
                <a:gd name="connsiteY35" fmla="*/ 169069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1950" h="369094">
                  <a:moveTo>
                    <a:pt x="52388" y="169069"/>
                  </a:moveTo>
                  <a:lnTo>
                    <a:pt x="28575" y="121444"/>
                  </a:lnTo>
                  <a:lnTo>
                    <a:pt x="9525" y="7143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28575" y="2381"/>
                  </a:lnTo>
                  <a:lnTo>
                    <a:pt x="42863" y="14287"/>
                  </a:lnTo>
                  <a:lnTo>
                    <a:pt x="69057" y="42862"/>
                  </a:lnTo>
                  <a:lnTo>
                    <a:pt x="111919" y="73819"/>
                  </a:lnTo>
                  <a:lnTo>
                    <a:pt x="159544" y="100012"/>
                  </a:lnTo>
                  <a:lnTo>
                    <a:pt x="207169" y="119062"/>
                  </a:lnTo>
                  <a:lnTo>
                    <a:pt x="226219" y="119062"/>
                  </a:lnTo>
                  <a:lnTo>
                    <a:pt x="247650" y="102394"/>
                  </a:lnTo>
                  <a:lnTo>
                    <a:pt x="278607" y="76200"/>
                  </a:lnTo>
                  <a:lnTo>
                    <a:pt x="309563" y="59531"/>
                  </a:lnTo>
                  <a:lnTo>
                    <a:pt x="326232" y="52387"/>
                  </a:lnTo>
                  <a:lnTo>
                    <a:pt x="340519" y="57150"/>
                  </a:lnTo>
                  <a:lnTo>
                    <a:pt x="345282" y="64294"/>
                  </a:lnTo>
                  <a:lnTo>
                    <a:pt x="340519" y="85725"/>
                  </a:lnTo>
                  <a:lnTo>
                    <a:pt x="323850" y="154781"/>
                  </a:lnTo>
                  <a:lnTo>
                    <a:pt x="316707" y="204787"/>
                  </a:lnTo>
                  <a:lnTo>
                    <a:pt x="328613" y="228600"/>
                  </a:lnTo>
                  <a:lnTo>
                    <a:pt x="352425" y="269081"/>
                  </a:lnTo>
                  <a:lnTo>
                    <a:pt x="361950" y="295275"/>
                  </a:lnTo>
                  <a:lnTo>
                    <a:pt x="359569" y="323850"/>
                  </a:lnTo>
                  <a:lnTo>
                    <a:pt x="352425" y="347662"/>
                  </a:lnTo>
                  <a:lnTo>
                    <a:pt x="335757" y="361950"/>
                  </a:lnTo>
                  <a:lnTo>
                    <a:pt x="311944" y="369094"/>
                  </a:lnTo>
                  <a:lnTo>
                    <a:pt x="280988" y="369094"/>
                  </a:lnTo>
                  <a:lnTo>
                    <a:pt x="223838" y="354806"/>
                  </a:lnTo>
                  <a:lnTo>
                    <a:pt x="169069" y="323850"/>
                  </a:lnTo>
                  <a:lnTo>
                    <a:pt x="123825" y="285750"/>
                  </a:lnTo>
                  <a:lnTo>
                    <a:pt x="95250" y="250031"/>
                  </a:lnTo>
                  <a:lnTo>
                    <a:pt x="523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81">
              <a:extLst>
                <a:ext uri="{FF2B5EF4-FFF2-40B4-BE49-F238E27FC236}">
                  <a16:creationId xmlns:a16="http://schemas.microsoft.com/office/drawing/2014/main" id="{B9B2F2F8-2A52-466F-92FF-F2BA321D9F1E}"/>
                </a:ext>
              </a:extLst>
            </p:cNvPr>
            <p:cNvSpPr/>
            <p:nvPr/>
          </p:nvSpPr>
          <p:spPr>
            <a:xfrm>
              <a:off x="6094413" y="3567113"/>
              <a:ext cx="504825" cy="452437"/>
            </a:xfrm>
            <a:custGeom>
              <a:avLst/>
              <a:gdLst>
                <a:gd name="connsiteX0" fmla="*/ 285750 w 504825"/>
                <a:gd name="connsiteY0" fmla="*/ 100012 h 452437"/>
                <a:gd name="connsiteX1" fmla="*/ 233362 w 504825"/>
                <a:gd name="connsiteY1" fmla="*/ 71437 h 452437"/>
                <a:gd name="connsiteX2" fmla="*/ 159544 w 504825"/>
                <a:gd name="connsiteY2" fmla="*/ 38100 h 452437"/>
                <a:gd name="connsiteX3" fmla="*/ 97631 w 504825"/>
                <a:gd name="connsiteY3" fmla="*/ 14287 h 452437"/>
                <a:gd name="connsiteX4" fmla="*/ 38100 w 504825"/>
                <a:gd name="connsiteY4" fmla="*/ 0 h 452437"/>
                <a:gd name="connsiteX5" fmla="*/ 11906 w 504825"/>
                <a:gd name="connsiteY5" fmla="*/ 0 h 452437"/>
                <a:gd name="connsiteX6" fmla="*/ 0 w 504825"/>
                <a:gd name="connsiteY6" fmla="*/ 4762 h 452437"/>
                <a:gd name="connsiteX7" fmla="*/ 0 w 504825"/>
                <a:gd name="connsiteY7" fmla="*/ 19050 h 452437"/>
                <a:gd name="connsiteX8" fmla="*/ 9525 w 504825"/>
                <a:gd name="connsiteY8" fmla="*/ 30956 h 452437"/>
                <a:gd name="connsiteX9" fmla="*/ 26194 w 504825"/>
                <a:gd name="connsiteY9" fmla="*/ 45243 h 452437"/>
                <a:gd name="connsiteX10" fmla="*/ 69056 w 504825"/>
                <a:gd name="connsiteY10" fmla="*/ 76200 h 452437"/>
                <a:gd name="connsiteX11" fmla="*/ 116681 w 504825"/>
                <a:gd name="connsiteY11" fmla="*/ 119062 h 452437"/>
                <a:gd name="connsiteX12" fmla="*/ 166687 w 504825"/>
                <a:gd name="connsiteY12" fmla="*/ 173831 h 452437"/>
                <a:gd name="connsiteX13" fmla="*/ 223837 w 504825"/>
                <a:gd name="connsiteY13" fmla="*/ 240506 h 452437"/>
                <a:gd name="connsiteX14" fmla="*/ 283369 w 504825"/>
                <a:gd name="connsiteY14" fmla="*/ 319087 h 452437"/>
                <a:gd name="connsiteX15" fmla="*/ 311944 w 504825"/>
                <a:gd name="connsiteY15" fmla="*/ 364331 h 452437"/>
                <a:gd name="connsiteX16" fmla="*/ 335756 w 504825"/>
                <a:gd name="connsiteY16" fmla="*/ 400050 h 452437"/>
                <a:gd name="connsiteX17" fmla="*/ 359569 w 504825"/>
                <a:gd name="connsiteY17" fmla="*/ 426243 h 452437"/>
                <a:gd name="connsiteX18" fmla="*/ 381000 w 504825"/>
                <a:gd name="connsiteY18" fmla="*/ 442912 h 452437"/>
                <a:gd name="connsiteX19" fmla="*/ 414337 w 504825"/>
                <a:gd name="connsiteY19" fmla="*/ 452437 h 452437"/>
                <a:gd name="connsiteX20" fmla="*/ 438150 w 504825"/>
                <a:gd name="connsiteY20" fmla="*/ 452437 h 452437"/>
                <a:gd name="connsiteX21" fmla="*/ 459581 w 504825"/>
                <a:gd name="connsiteY21" fmla="*/ 442912 h 452437"/>
                <a:gd name="connsiteX22" fmla="*/ 478631 w 504825"/>
                <a:gd name="connsiteY22" fmla="*/ 428625 h 452437"/>
                <a:gd name="connsiteX23" fmla="*/ 490537 w 504825"/>
                <a:gd name="connsiteY23" fmla="*/ 404812 h 452437"/>
                <a:gd name="connsiteX24" fmla="*/ 500062 w 504825"/>
                <a:gd name="connsiteY24" fmla="*/ 354806 h 452437"/>
                <a:gd name="connsiteX25" fmla="*/ 504825 w 504825"/>
                <a:gd name="connsiteY25" fmla="*/ 292893 h 452437"/>
                <a:gd name="connsiteX26" fmla="*/ 485775 w 504825"/>
                <a:gd name="connsiteY26" fmla="*/ 247650 h 452437"/>
                <a:gd name="connsiteX27" fmla="*/ 445294 w 504825"/>
                <a:gd name="connsiteY27" fmla="*/ 211931 h 452437"/>
                <a:gd name="connsiteX28" fmla="*/ 385762 w 504825"/>
                <a:gd name="connsiteY28" fmla="*/ 164306 h 452437"/>
                <a:gd name="connsiteX29" fmla="*/ 285750 w 504825"/>
                <a:gd name="connsiteY29" fmla="*/ 1000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452437">
                  <a:moveTo>
                    <a:pt x="285750" y="100012"/>
                  </a:moveTo>
                  <a:lnTo>
                    <a:pt x="233362" y="71437"/>
                  </a:lnTo>
                  <a:lnTo>
                    <a:pt x="159544" y="38100"/>
                  </a:lnTo>
                  <a:lnTo>
                    <a:pt x="97631" y="14287"/>
                  </a:lnTo>
                  <a:lnTo>
                    <a:pt x="38100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30956"/>
                  </a:lnTo>
                  <a:lnTo>
                    <a:pt x="26194" y="45243"/>
                  </a:lnTo>
                  <a:lnTo>
                    <a:pt x="69056" y="76200"/>
                  </a:lnTo>
                  <a:lnTo>
                    <a:pt x="116681" y="119062"/>
                  </a:lnTo>
                  <a:lnTo>
                    <a:pt x="166687" y="173831"/>
                  </a:lnTo>
                  <a:lnTo>
                    <a:pt x="223837" y="240506"/>
                  </a:lnTo>
                  <a:lnTo>
                    <a:pt x="283369" y="319087"/>
                  </a:lnTo>
                  <a:lnTo>
                    <a:pt x="311944" y="364331"/>
                  </a:lnTo>
                  <a:lnTo>
                    <a:pt x="335756" y="400050"/>
                  </a:lnTo>
                  <a:lnTo>
                    <a:pt x="359569" y="426243"/>
                  </a:lnTo>
                  <a:lnTo>
                    <a:pt x="381000" y="442912"/>
                  </a:lnTo>
                  <a:lnTo>
                    <a:pt x="414337" y="452437"/>
                  </a:lnTo>
                  <a:lnTo>
                    <a:pt x="438150" y="452437"/>
                  </a:lnTo>
                  <a:lnTo>
                    <a:pt x="459581" y="442912"/>
                  </a:lnTo>
                  <a:lnTo>
                    <a:pt x="478631" y="428625"/>
                  </a:lnTo>
                  <a:lnTo>
                    <a:pt x="490537" y="404812"/>
                  </a:lnTo>
                  <a:lnTo>
                    <a:pt x="500062" y="354806"/>
                  </a:lnTo>
                  <a:lnTo>
                    <a:pt x="504825" y="292893"/>
                  </a:lnTo>
                  <a:lnTo>
                    <a:pt x="485775" y="247650"/>
                  </a:lnTo>
                  <a:lnTo>
                    <a:pt x="445294" y="211931"/>
                  </a:lnTo>
                  <a:lnTo>
                    <a:pt x="385762" y="164306"/>
                  </a:lnTo>
                  <a:lnTo>
                    <a:pt x="28575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2">
              <a:extLst>
                <a:ext uri="{FF2B5EF4-FFF2-40B4-BE49-F238E27FC236}">
                  <a16:creationId xmlns:a16="http://schemas.microsoft.com/office/drawing/2014/main" id="{BF1FE16A-9020-4917-90A1-9698E1B7BCEB}"/>
                </a:ext>
              </a:extLst>
            </p:cNvPr>
            <p:cNvSpPr/>
            <p:nvPr/>
          </p:nvSpPr>
          <p:spPr>
            <a:xfrm>
              <a:off x="3836988" y="4348163"/>
              <a:ext cx="1244600" cy="1282700"/>
            </a:xfrm>
            <a:custGeom>
              <a:avLst/>
              <a:gdLst>
                <a:gd name="connsiteX0" fmla="*/ 716756 w 1245394"/>
                <a:gd name="connsiteY0" fmla="*/ 657225 h 1283493"/>
                <a:gd name="connsiteX1" fmla="*/ 819150 w 1245394"/>
                <a:gd name="connsiteY1" fmla="*/ 547687 h 1283493"/>
                <a:gd name="connsiteX2" fmla="*/ 914400 w 1245394"/>
                <a:gd name="connsiteY2" fmla="*/ 433387 h 1283493"/>
                <a:gd name="connsiteX3" fmla="*/ 971550 w 1245394"/>
                <a:gd name="connsiteY3" fmla="*/ 350043 h 1283493"/>
                <a:gd name="connsiteX4" fmla="*/ 1016794 w 1245394"/>
                <a:gd name="connsiteY4" fmla="*/ 273843 h 1283493"/>
                <a:gd name="connsiteX5" fmla="*/ 1040606 w 1245394"/>
                <a:gd name="connsiteY5" fmla="*/ 226218 h 1283493"/>
                <a:gd name="connsiteX6" fmla="*/ 1042987 w 1245394"/>
                <a:gd name="connsiteY6" fmla="*/ 200025 h 1283493"/>
                <a:gd name="connsiteX7" fmla="*/ 1040606 w 1245394"/>
                <a:gd name="connsiteY7" fmla="*/ 173831 h 1283493"/>
                <a:gd name="connsiteX8" fmla="*/ 1033462 w 1245394"/>
                <a:gd name="connsiteY8" fmla="*/ 130968 h 1283493"/>
                <a:gd name="connsiteX9" fmla="*/ 1019175 w 1245394"/>
                <a:gd name="connsiteY9" fmla="*/ 92868 h 1283493"/>
                <a:gd name="connsiteX10" fmla="*/ 1004887 w 1245394"/>
                <a:gd name="connsiteY10" fmla="*/ 69056 h 1283493"/>
                <a:gd name="connsiteX11" fmla="*/ 985837 w 1245394"/>
                <a:gd name="connsiteY11" fmla="*/ 50006 h 1283493"/>
                <a:gd name="connsiteX12" fmla="*/ 971550 w 1245394"/>
                <a:gd name="connsiteY12" fmla="*/ 38100 h 1283493"/>
                <a:gd name="connsiteX13" fmla="*/ 954881 w 1245394"/>
                <a:gd name="connsiteY13" fmla="*/ 19050 h 1283493"/>
                <a:gd name="connsiteX14" fmla="*/ 957262 w 1245394"/>
                <a:gd name="connsiteY14" fmla="*/ 9525 h 1283493"/>
                <a:gd name="connsiteX15" fmla="*/ 971550 w 1245394"/>
                <a:gd name="connsiteY15" fmla="*/ 0 h 1283493"/>
                <a:gd name="connsiteX16" fmla="*/ 988219 w 1245394"/>
                <a:gd name="connsiteY16" fmla="*/ 0 h 1283493"/>
                <a:gd name="connsiteX17" fmla="*/ 1007269 w 1245394"/>
                <a:gd name="connsiteY17" fmla="*/ 4762 h 1283493"/>
                <a:gd name="connsiteX18" fmla="*/ 1059656 w 1245394"/>
                <a:gd name="connsiteY18" fmla="*/ 33337 h 1283493"/>
                <a:gd name="connsiteX19" fmla="*/ 1116806 w 1245394"/>
                <a:gd name="connsiteY19" fmla="*/ 73818 h 1283493"/>
                <a:gd name="connsiteX20" fmla="*/ 1157287 w 1245394"/>
                <a:gd name="connsiteY20" fmla="*/ 109537 h 1283493"/>
                <a:gd name="connsiteX21" fmla="*/ 1197769 w 1245394"/>
                <a:gd name="connsiteY21" fmla="*/ 150018 h 1283493"/>
                <a:gd name="connsiteX22" fmla="*/ 1214437 w 1245394"/>
                <a:gd name="connsiteY22" fmla="*/ 176212 h 1283493"/>
                <a:gd name="connsiteX23" fmla="*/ 1231106 w 1245394"/>
                <a:gd name="connsiteY23" fmla="*/ 209550 h 1283493"/>
                <a:gd name="connsiteX24" fmla="*/ 1240631 w 1245394"/>
                <a:gd name="connsiteY24" fmla="*/ 247650 h 1283493"/>
                <a:gd name="connsiteX25" fmla="*/ 1245394 w 1245394"/>
                <a:gd name="connsiteY25" fmla="*/ 295275 h 1283493"/>
                <a:gd name="connsiteX26" fmla="*/ 1243012 w 1245394"/>
                <a:gd name="connsiteY26" fmla="*/ 373856 h 1283493"/>
                <a:gd name="connsiteX27" fmla="*/ 1081087 w 1245394"/>
                <a:gd name="connsiteY27" fmla="*/ 538162 h 1283493"/>
                <a:gd name="connsiteX28" fmla="*/ 990600 w 1245394"/>
                <a:gd name="connsiteY28" fmla="*/ 631031 h 1283493"/>
                <a:gd name="connsiteX29" fmla="*/ 888206 w 1245394"/>
                <a:gd name="connsiteY29" fmla="*/ 735806 h 1283493"/>
                <a:gd name="connsiteX30" fmla="*/ 790575 w 1245394"/>
                <a:gd name="connsiteY30" fmla="*/ 823912 h 1283493"/>
                <a:gd name="connsiteX31" fmla="*/ 609600 w 1245394"/>
                <a:gd name="connsiteY31" fmla="*/ 962025 h 1283493"/>
                <a:gd name="connsiteX32" fmla="*/ 445294 w 1245394"/>
                <a:gd name="connsiteY32" fmla="*/ 1071562 h 1283493"/>
                <a:gd name="connsiteX33" fmla="*/ 226219 w 1245394"/>
                <a:gd name="connsiteY33" fmla="*/ 1188243 h 1283493"/>
                <a:gd name="connsiteX34" fmla="*/ 61912 w 1245394"/>
                <a:gd name="connsiteY34" fmla="*/ 1269206 h 1283493"/>
                <a:gd name="connsiteX35" fmla="*/ 23812 w 1245394"/>
                <a:gd name="connsiteY35" fmla="*/ 1283493 h 1283493"/>
                <a:gd name="connsiteX36" fmla="*/ 11906 w 1245394"/>
                <a:gd name="connsiteY36" fmla="*/ 1283493 h 1283493"/>
                <a:gd name="connsiteX37" fmla="*/ 0 w 1245394"/>
                <a:gd name="connsiteY37" fmla="*/ 1271587 h 1283493"/>
                <a:gd name="connsiteX38" fmla="*/ 4762 w 1245394"/>
                <a:gd name="connsiteY38" fmla="*/ 1245393 h 1283493"/>
                <a:gd name="connsiteX39" fmla="*/ 14287 w 1245394"/>
                <a:gd name="connsiteY39" fmla="*/ 1226343 h 1283493"/>
                <a:gd name="connsiteX40" fmla="*/ 57150 w 1245394"/>
                <a:gd name="connsiteY40" fmla="*/ 1197768 h 1283493"/>
                <a:gd name="connsiteX41" fmla="*/ 214312 w 1245394"/>
                <a:gd name="connsiteY41" fmla="*/ 1095375 h 1283493"/>
                <a:gd name="connsiteX42" fmla="*/ 423862 w 1245394"/>
                <a:gd name="connsiteY42" fmla="*/ 935831 h 1283493"/>
                <a:gd name="connsiteX43" fmla="*/ 550069 w 1245394"/>
                <a:gd name="connsiteY43" fmla="*/ 823912 h 1283493"/>
                <a:gd name="connsiteX44" fmla="*/ 716756 w 1245394"/>
                <a:gd name="connsiteY44" fmla="*/ 657225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45394" h="1283493">
                  <a:moveTo>
                    <a:pt x="716756" y="657225"/>
                  </a:moveTo>
                  <a:lnTo>
                    <a:pt x="819150" y="547687"/>
                  </a:lnTo>
                  <a:lnTo>
                    <a:pt x="914400" y="433387"/>
                  </a:lnTo>
                  <a:lnTo>
                    <a:pt x="971550" y="350043"/>
                  </a:lnTo>
                  <a:lnTo>
                    <a:pt x="1016794" y="273843"/>
                  </a:lnTo>
                  <a:lnTo>
                    <a:pt x="1040606" y="226218"/>
                  </a:lnTo>
                  <a:lnTo>
                    <a:pt x="1042987" y="200025"/>
                  </a:lnTo>
                  <a:lnTo>
                    <a:pt x="1040606" y="173831"/>
                  </a:lnTo>
                  <a:lnTo>
                    <a:pt x="1033462" y="130968"/>
                  </a:lnTo>
                  <a:lnTo>
                    <a:pt x="1019175" y="92868"/>
                  </a:lnTo>
                  <a:lnTo>
                    <a:pt x="1004887" y="69056"/>
                  </a:lnTo>
                  <a:lnTo>
                    <a:pt x="985837" y="50006"/>
                  </a:lnTo>
                  <a:lnTo>
                    <a:pt x="971550" y="38100"/>
                  </a:lnTo>
                  <a:lnTo>
                    <a:pt x="954881" y="19050"/>
                  </a:lnTo>
                  <a:lnTo>
                    <a:pt x="957262" y="9525"/>
                  </a:lnTo>
                  <a:lnTo>
                    <a:pt x="971550" y="0"/>
                  </a:lnTo>
                  <a:lnTo>
                    <a:pt x="988219" y="0"/>
                  </a:lnTo>
                  <a:lnTo>
                    <a:pt x="1007269" y="4762"/>
                  </a:lnTo>
                  <a:lnTo>
                    <a:pt x="1059656" y="33337"/>
                  </a:lnTo>
                  <a:lnTo>
                    <a:pt x="1116806" y="73818"/>
                  </a:lnTo>
                  <a:lnTo>
                    <a:pt x="1157287" y="109537"/>
                  </a:lnTo>
                  <a:lnTo>
                    <a:pt x="1197769" y="150018"/>
                  </a:lnTo>
                  <a:lnTo>
                    <a:pt x="1214437" y="176212"/>
                  </a:lnTo>
                  <a:lnTo>
                    <a:pt x="1231106" y="209550"/>
                  </a:lnTo>
                  <a:lnTo>
                    <a:pt x="1240631" y="247650"/>
                  </a:lnTo>
                  <a:lnTo>
                    <a:pt x="1245394" y="295275"/>
                  </a:lnTo>
                  <a:lnTo>
                    <a:pt x="1243012" y="373856"/>
                  </a:lnTo>
                  <a:lnTo>
                    <a:pt x="1081087" y="538162"/>
                  </a:lnTo>
                  <a:lnTo>
                    <a:pt x="990600" y="631031"/>
                  </a:lnTo>
                  <a:lnTo>
                    <a:pt x="888206" y="735806"/>
                  </a:lnTo>
                  <a:lnTo>
                    <a:pt x="790575" y="823912"/>
                  </a:lnTo>
                  <a:lnTo>
                    <a:pt x="609600" y="962025"/>
                  </a:lnTo>
                  <a:lnTo>
                    <a:pt x="445294" y="1071562"/>
                  </a:lnTo>
                  <a:lnTo>
                    <a:pt x="226219" y="1188243"/>
                  </a:lnTo>
                  <a:lnTo>
                    <a:pt x="61912" y="1269206"/>
                  </a:lnTo>
                  <a:lnTo>
                    <a:pt x="23812" y="1283493"/>
                  </a:lnTo>
                  <a:lnTo>
                    <a:pt x="11906" y="1283493"/>
                  </a:lnTo>
                  <a:lnTo>
                    <a:pt x="0" y="1271587"/>
                  </a:lnTo>
                  <a:lnTo>
                    <a:pt x="4762" y="1245393"/>
                  </a:lnTo>
                  <a:lnTo>
                    <a:pt x="14287" y="1226343"/>
                  </a:lnTo>
                  <a:lnTo>
                    <a:pt x="57150" y="1197768"/>
                  </a:lnTo>
                  <a:lnTo>
                    <a:pt x="214312" y="1095375"/>
                  </a:lnTo>
                  <a:lnTo>
                    <a:pt x="423862" y="935831"/>
                  </a:lnTo>
                  <a:lnTo>
                    <a:pt x="550069" y="823912"/>
                  </a:lnTo>
                  <a:lnTo>
                    <a:pt x="71675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83">
              <a:extLst>
                <a:ext uri="{FF2B5EF4-FFF2-40B4-BE49-F238E27FC236}">
                  <a16:creationId xmlns:a16="http://schemas.microsoft.com/office/drawing/2014/main" id="{B485F5FE-B6F7-4FA5-8547-3874D237F60B}"/>
                </a:ext>
              </a:extLst>
            </p:cNvPr>
            <p:cNvSpPr/>
            <p:nvPr/>
          </p:nvSpPr>
          <p:spPr>
            <a:xfrm>
              <a:off x="4881563" y="4608513"/>
              <a:ext cx="957262" cy="234950"/>
            </a:xfrm>
            <a:custGeom>
              <a:avLst/>
              <a:gdLst>
                <a:gd name="connsiteX0" fmla="*/ 602456 w 957262"/>
                <a:gd name="connsiteY0" fmla="*/ 178594 h 235744"/>
                <a:gd name="connsiteX1" fmla="*/ 0 w 957262"/>
                <a:gd name="connsiteY1" fmla="*/ 235744 h 235744"/>
                <a:gd name="connsiteX2" fmla="*/ 97631 w 957262"/>
                <a:gd name="connsiteY2" fmla="*/ 100012 h 235744"/>
                <a:gd name="connsiteX3" fmla="*/ 400050 w 957262"/>
                <a:gd name="connsiteY3" fmla="*/ 71437 h 235744"/>
                <a:gd name="connsiteX4" fmla="*/ 807243 w 957262"/>
                <a:gd name="connsiteY4" fmla="*/ 28575 h 235744"/>
                <a:gd name="connsiteX5" fmla="*/ 831056 w 957262"/>
                <a:gd name="connsiteY5" fmla="*/ 23812 h 235744"/>
                <a:gd name="connsiteX6" fmla="*/ 957262 w 957262"/>
                <a:gd name="connsiteY6" fmla="*/ 0 h 235744"/>
                <a:gd name="connsiteX7" fmla="*/ 954881 w 957262"/>
                <a:gd name="connsiteY7" fmla="*/ 145256 h 235744"/>
                <a:gd name="connsiteX8" fmla="*/ 752475 w 957262"/>
                <a:gd name="connsiteY8" fmla="*/ 166687 h 235744"/>
                <a:gd name="connsiteX9" fmla="*/ 602456 w 957262"/>
                <a:gd name="connsiteY9" fmla="*/ 17859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262" h="235744">
                  <a:moveTo>
                    <a:pt x="602456" y="178594"/>
                  </a:moveTo>
                  <a:lnTo>
                    <a:pt x="0" y="235744"/>
                  </a:lnTo>
                  <a:lnTo>
                    <a:pt x="97631" y="100012"/>
                  </a:lnTo>
                  <a:lnTo>
                    <a:pt x="400050" y="71437"/>
                  </a:lnTo>
                  <a:lnTo>
                    <a:pt x="807243" y="28575"/>
                  </a:lnTo>
                  <a:lnTo>
                    <a:pt x="831056" y="23812"/>
                  </a:lnTo>
                  <a:lnTo>
                    <a:pt x="957262" y="0"/>
                  </a:lnTo>
                  <a:cubicBezTo>
                    <a:pt x="956468" y="48419"/>
                    <a:pt x="955675" y="96837"/>
                    <a:pt x="954881" y="145256"/>
                  </a:cubicBezTo>
                  <a:lnTo>
                    <a:pt x="752475" y="166687"/>
                  </a:lnTo>
                  <a:lnTo>
                    <a:pt x="6024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84">
              <a:extLst>
                <a:ext uri="{FF2B5EF4-FFF2-40B4-BE49-F238E27FC236}">
                  <a16:creationId xmlns:a16="http://schemas.microsoft.com/office/drawing/2014/main" id="{B84F8D73-9B0B-4810-B075-9B9DBB6B6D1C}"/>
                </a:ext>
              </a:extLst>
            </p:cNvPr>
            <p:cNvSpPr/>
            <p:nvPr/>
          </p:nvSpPr>
          <p:spPr>
            <a:xfrm>
              <a:off x="3973513" y="4538663"/>
              <a:ext cx="2136775" cy="1481137"/>
            </a:xfrm>
            <a:custGeom>
              <a:avLst/>
              <a:gdLst>
                <a:gd name="connsiteX0" fmla="*/ 1078707 w 2135982"/>
                <a:gd name="connsiteY0" fmla="*/ 959643 h 1481137"/>
                <a:gd name="connsiteX1" fmla="*/ 1235869 w 2135982"/>
                <a:gd name="connsiteY1" fmla="*/ 850106 h 1481137"/>
                <a:gd name="connsiteX2" fmla="*/ 1397794 w 2135982"/>
                <a:gd name="connsiteY2" fmla="*/ 726281 h 1481137"/>
                <a:gd name="connsiteX3" fmla="*/ 1507332 w 2135982"/>
                <a:gd name="connsiteY3" fmla="*/ 635793 h 1481137"/>
                <a:gd name="connsiteX4" fmla="*/ 1616869 w 2135982"/>
                <a:gd name="connsiteY4" fmla="*/ 514350 h 1481137"/>
                <a:gd name="connsiteX5" fmla="*/ 1669257 w 2135982"/>
                <a:gd name="connsiteY5" fmla="*/ 445293 h 1481137"/>
                <a:gd name="connsiteX6" fmla="*/ 1704975 w 2135982"/>
                <a:gd name="connsiteY6" fmla="*/ 395287 h 1481137"/>
                <a:gd name="connsiteX7" fmla="*/ 1726407 w 2135982"/>
                <a:gd name="connsiteY7" fmla="*/ 357187 h 1481137"/>
                <a:gd name="connsiteX8" fmla="*/ 1752600 w 2135982"/>
                <a:gd name="connsiteY8" fmla="*/ 297656 h 1481137"/>
                <a:gd name="connsiteX9" fmla="*/ 1757363 w 2135982"/>
                <a:gd name="connsiteY9" fmla="*/ 271462 h 1481137"/>
                <a:gd name="connsiteX10" fmla="*/ 1754982 w 2135982"/>
                <a:gd name="connsiteY10" fmla="*/ 252412 h 1481137"/>
                <a:gd name="connsiteX11" fmla="*/ 1743075 w 2135982"/>
                <a:gd name="connsiteY11" fmla="*/ 230981 h 1481137"/>
                <a:gd name="connsiteX12" fmla="*/ 1704975 w 2135982"/>
                <a:gd name="connsiteY12" fmla="*/ 176212 h 1481137"/>
                <a:gd name="connsiteX13" fmla="*/ 1716882 w 2135982"/>
                <a:gd name="connsiteY13" fmla="*/ 104775 h 1481137"/>
                <a:gd name="connsiteX14" fmla="*/ 1759744 w 2135982"/>
                <a:gd name="connsiteY14" fmla="*/ 73818 h 1481137"/>
                <a:gd name="connsiteX15" fmla="*/ 1790700 w 2135982"/>
                <a:gd name="connsiteY15" fmla="*/ 47625 h 1481137"/>
                <a:gd name="connsiteX16" fmla="*/ 1812132 w 2135982"/>
                <a:gd name="connsiteY16" fmla="*/ 16668 h 1481137"/>
                <a:gd name="connsiteX17" fmla="*/ 1821657 w 2135982"/>
                <a:gd name="connsiteY17" fmla="*/ 2381 h 1481137"/>
                <a:gd name="connsiteX18" fmla="*/ 1840707 w 2135982"/>
                <a:gd name="connsiteY18" fmla="*/ 0 h 1481137"/>
                <a:gd name="connsiteX19" fmla="*/ 1866900 w 2135982"/>
                <a:gd name="connsiteY19" fmla="*/ 9525 h 1481137"/>
                <a:gd name="connsiteX20" fmla="*/ 1919288 w 2135982"/>
                <a:gd name="connsiteY20" fmla="*/ 33337 h 1481137"/>
                <a:gd name="connsiteX21" fmla="*/ 1993107 w 2135982"/>
                <a:gd name="connsiteY21" fmla="*/ 78581 h 1481137"/>
                <a:gd name="connsiteX22" fmla="*/ 2085975 w 2135982"/>
                <a:gd name="connsiteY22" fmla="*/ 145256 h 1481137"/>
                <a:gd name="connsiteX23" fmla="*/ 2121694 w 2135982"/>
                <a:gd name="connsiteY23" fmla="*/ 169068 h 1481137"/>
                <a:gd name="connsiteX24" fmla="*/ 2131219 w 2135982"/>
                <a:gd name="connsiteY24" fmla="*/ 183356 h 1481137"/>
                <a:gd name="connsiteX25" fmla="*/ 2135982 w 2135982"/>
                <a:gd name="connsiteY25" fmla="*/ 202406 h 1481137"/>
                <a:gd name="connsiteX26" fmla="*/ 2133600 w 2135982"/>
                <a:gd name="connsiteY26" fmla="*/ 214312 h 1481137"/>
                <a:gd name="connsiteX27" fmla="*/ 2119313 w 2135982"/>
                <a:gd name="connsiteY27" fmla="*/ 230981 h 1481137"/>
                <a:gd name="connsiteX28" fmla="*/ 2093119 w 2135982"/>
                <a:gd name="connsiteY28" fmla="*/ 254793 h 1481137"/>
                <a:gd name="connsiteX29" fmla="*/ 2069307 w 2135982"/>
                <a:gd name="connsiteY29" fmla="*/ 269081 h 1481137"/>
                <a:gd name="connsiteX30" fmla="*/ 2016919 w 2135982"/>
                <a:gd name="connsiteY30" fmla="*/ 345281 h 1481137"/>
                <a:gd name="connsiteX31" fmla="*/ 1924050 w 2135982"/>
                <a:gd name="connsiteY31" fmla="*/ 473868 h 1481137"/>
                <a:gd name="connsiteX32" fmla="*/ 1843088 w 2135982"/>
                <a:gd name="connsiteY32" fmla="*/ 573881 h 1481137"/>
                <a:gd name="connsiteX33" fmla="*/ 1721644 w 2135982"/>
                <a:gd name="connsiteY33" fmla="*/ 709612 h 1481137"/>
                <a:gd name="connsiteX34" fmla="*/ 1659732 w 2135982"/>
                <a:gd name="connsiteY34" fmla="*/ 769143 h 1481137"/>
                <a:gd name="connsiteX35" fmla="*/ 1485900 w 2135982"/>
                <a:gd name="connsiteY35" fmla="*/ 904875 h 1481137"/>
                <a:gd name="connsiteX36" fmla="*/ 1221582 w 2135982"/>
                <a:gd name="connsiteY36" fmla="*/ 1078706 h 1481137"/>
                <a:gd name="connsiteX37" fmla="*/ 1021557 w 2135982"/>
                <a:gd name="connsiteY37" fmla="*/ 1197768 h 1481137"/>
                <a:gd name="connsiteX38" fmla="*/ 857250 w 2135982"/>
                <a:gd name="connsiteY38" fmla="*/ 1276350 h 1481137"/>
                <a:gd name="connsiteX39" fmla="*/ 688182 w 2135982"/>
                <a:gd name="connsiteY39" fmla="*/ 1345406 h 1481137"/>
                <a:gd name="connsiteX40" fmla="*/ 526257 w 2135982"/>
                <a:gd name="connsiteY40" fmla="*/ 1393031 h 1481137"/>
                <a:gd name="connsiteX41" fmla="*/ 357188 w 2135982"/>
                <a:gd name="connsiteY41" fmla="*/ 1433512 h 1481137"/>
                <a:gd name="connsiteX42" fmla="*/ 178594 w 2135982"/>
                <a:gd name="connsiteY42" fmla="*/ 1464468 h 1481137"/>
                <a:gd name="connsiteX43" fmla="*/ 33338 w 2135982"/>
                <a:gd name="connsiteY43" fmla="*/ 1481137 h 1481137"/>
                <a:gd name="connsiteX44" fmla="*/ 7144 w 2135982"/>
                <a:gd name="connsiteY44" fmla="*/ 1473993 h 1481137"/>
                <a:gd name="connsiteX45" fmla="*/ 0 w 2135982"/>
                <a:gd name="connsiteY45" fmla="*/ 1457325 h 1481137"/>
                <a:gd name="connsiteX46" fmla="*/ 11907 w 2135982"/>
                <a:gd name="connsiteY46" fmla="*/ 1438275 h 1481137"/>
                <a:gd name="connsiteX47" fmla="*/ 28575 w 2135982"/>
                <a:gd name="connsiteY47" fmla="*/ 1419225 h 1481137"/>
                <a:gd name="connsiteX48" fmla="*/ 59532 w 2135982"/>
                <a:gd name="connsiteY48" fmla="*/ 1404937 h 1481137"/>
                <a:gd name="connsiteX49" fmla="*/ 292894 w 2135982"/>
                <a:gd name="connsiteY49" fmla="*/ 1335881 h 1481137"/>
                <a:gd name="connsiteX50" fmla="*/ 509588 w 2135982"/>
                <a:gd name="connsiteY50" fmla="*/ 1257300 h 1481137"/>
                <a:gd name="connsiteX51" fmla="*/ 681038 w 2135982"/>
                <a:gd name="connsiteY51" fmla="*/ 1188243 h 1481137"/>
                <a:gd name="connsiteX52" fmla="*/ 831057 w 2135982"/>
                <a:gd name="connsiteY52" fmla="*/ 1114425 h 1481137"/>
                <a:gd name="connsiteX53" fmla="*/ 1078707 w 2135982"/>
                <a:gd name="connsiteY53" fmla="*/ 959643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35982" h="1481137">
                  <a:moveTo>
                    <a:pt x="1078707" y="959643"/>
                  </a:moveTo>
                  <a:lnTo>
                    <a:pt x="1235869" y="850106"/>
                  </a:lnTo>
                  <a:lnTo>
                    <a:pt x="1397794" y="726281"/>
                  </a:lnTo>
                  <a:lnTo>
                    <a:pt x="1507332" y="635793"/>
                  </a:lnTo>
                  <a:lnTo>
                    <a:pt x="1616869" y="514350"/>
                  </a:lnTo>
                  <a:lnTo>
                    <a:pt x="1669257" y="445293"/>
                  </a:lnTo>
                  <a:lnTo>
                    <a:pt x="1704975" y="395287"/>
                  </a:lnTo>
                  <a:lnTo>
                    <a:pt x="1726407" y="357187"/>
                  </a:lnTo>
                  <a:lnTo>
                    <a:pt x="1752600" y="297656"/>
                  </a:lnTo>
                  <a:lnTo>
                    <a:pt x="1757363" y="271462"/>
                  </a:lnTo>
                  <a:lnTo>
                    <a:pt x="1754982" y="252412"/>
                  </a:lnTo>
                  <a:lnTo>
                    <a:pt x="1743075" y="230981"/>
                  </a:lnTo>
                  <a:lnTo>
                    <a:pt x="1704975" y="176212"/>
                  </a:lnTo>
                  <a:lnTo>
                    <a:pt x="1716882" y="104775"/>
                  </a:lnTo>
                  <a:lnTo>
                    <a:pt x="1759744" y="73818"/>
                  </a:lnTo>
                  <a:lnTo>
                    <a:pt x="1790700" y="47625"/>
                  </a:lnTo>
                  <a:lnTo>
                    <a:pt x="1812132" y="16668"/>
                  </a:lnTo>
                  <a:lnTo>
                    <a:pt x="1821657" y="2381"/>
                  </a:lnTo>
                  <a:lnTo>
                    <a:pt x="1840707" y="0"/>
                  </a:lnTo>
                  <a:lnTo>
                    <a:pt x="1866900" y="9525"/>
                  </a:lnTo>
                  <a:lnTo>
                    <a:pt x="1919288" y="33337"/>
                  </a:lnTo>
                  <a:lnTo>
                    <a:pt x="1993107" y="78581"/>
                  </a:lnTo>
                  <a:lnTo>
                    <a:pt x="2085975" y="145256"/>
                  </a:lnTo>
                  <a:lnTo>
                    <a:pt x="2121694" y="169068"/>
                  </a:lnTo>
                  <a:lnTo>
                    <a:pt x="2131219" y="183356"/>
                  </a:lnTo>
                  <a:lnTo>
                    <a:pt x="2135982" y="202406"/>
                  </a:lnTo>
                  <a:lnTo>
                    <a:pt x="2133600" y="214312"/>
                  </a:lnTo>
                  <a:lnTo>
                    <a:pt x="2119313" y="230981"/>
                  </a:lnTo>
                  <a:lnTo>
                    <a:pt x="2093119" y="254793"/>
                  </a:lnTo>
                  <a:lnTo>
                    <a:pt x="2069307" y="269081"/>
                  </a:lnTo>
                  <a:lnTo>
                    <a:pt x="2016919" y="345281"/>
                  </a:lnTo>
                  <a:lnTo>
                    <a:pt x="1924050" y="473868"/>
                  </a:lnTo>
                  <a:lnTo>
                    <a:pt x="1843088" y="573881"/>
                  </a:lnTo>
                  <a:lnTo>
                    <a:pt x="1721644" y="709612"/>
                  </a:lnTo>
                  <a:lnTo>
                    <a:pt x="1659732" y="769143"/>
                  </a:lnTo>
                  <a:lnTo>
                    <a:pt x="1485900" y="904875"/>
                  </a:lnTo>
                  <a:lnTo>
                    <a:pt x="1221582" y="1078706"/>
                  </a:lnTo>
                  <a:lnTo>
                    <a:pt x="1021557" y="1197768"/>
                  </a:lnTo>
                  <a:lnTo>
                    <a:pt x="857250" y="1276350"/>
                  </a:lnTo>
                  <a:lnTo>
                    <a:pt x="688182" y="1345406"/>
                  </a:lnTo>
                  <a:lnTo>
                    <a:pt x="526257" y="1393031"/>
                  </a:lnTo>
                  <a:lnTo>
                    <a:pt x="357188" y="1433512"/>
                  </a:lnTo>
                  <a:lnTo>
                    <a:pt x="178594" y="1464468"/>
                  </a:lnTo>
                  <a:lnTo>
                    <a:pt x="33338" y="1481137"/>
                  </a:lnTo>
                  <a:lnTo>
                    <a:pt x="7144" y="1473993"/>
                  </a:lnTo>
                  <a:lnTo>
                    <a:pt x="0" y="1457325"/>
                  </a:lnTo>
                  <a:lnTo>
                    <a:pt x="11907" y="1438275"/>
                  </a:lnTo>
                  <a:lnTo>
                    <a:pt x="28575" y="1419225"/>
                  </a:lnTo>
                  <a:lnTo>
                    <a:pt x="59532" y="1404937"/>
                  </a:lnTo>
                  <a:lnTo>
                    <a:pt x="292894" y="1335881"/>
                  </a:lnTo>
                  <a:lnTo>
                    <a:pt x="509588" y="1257300"/>
                  </a:lnTo>
                  <a:lnTo>
                    <a:pt x="681038" y="1188243"/>
                  </a:lnTo>
                  <a:lnTo>
                    <a:pt x="831057" y="1114425"/>
                  </a:lnTo>
                  <a:lnTo>
                    <a:pt x="1078707" y="959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85">
              <a:extLst>
                <a:ext uri="{FF2B5EF4-FFF2-40B4-BE49-F238E27FC236}">
                  <a16:creationId xmlns:a16="http://schemas.microsoft.com/office/drawing/2014/main" id="{EC6E8625-E1D3-4477-B328-3DC30F89F26D}"/>
                </a:ext>
              </a:extLst>
            </p:cNvPr>
            <p:cNvSpPr/>
            <p:nvPr/>
          </p:nvSpPr>
          <p:spPr>
            <a:xfrm>
              <a:off x="4805363" y="4838700"/>
              <a:ext cx="2433637" cy="1179513"/>
            </a:xfrm>
            <a:custGeom>
              <a:avLst/>
              <a:gdLst>
                <a:gd name="connsiteX0" fmla="*/ 1133475 w 2433637"/>
                <a:gd name="connsiteY0" fmla="*/ 583406 h 1178719"/>
                <a:gd name="connsiteX1" fmla="*/ 921543 w 2433637"/>
                <a:gd name="connsiteY1" fmla="*/ 478631 h 1178719"/>
                <a:gd name="connsiteX2" fmla="*/ 838200 w 2433637"/>
                <a:gd name="connsiteY2" fmla="*/ 435769 h 1178719"/>
                <a:gd name="connsiteX3" fmla="*/ 669131 w 2433637"/>
                <a:gd name="connsiteY3" fmla="*/ 359569 h 1178719"/>
                <a:gd name="connsiteX4" fmla="*/ 545306 w 2433637"/>
                <a:gd name="connsiteY4" fmla="*/ 288131 h 1178719"/>
                <a:gd name="connsiteX5" fmla="*/ 357187 w 2433637"/>
                <a:gd name="connsiteY5" fmla="*/ 178594 h 1178719"/>
                <a:gd name="connsiteX6" fmla="*/ 178593 w 2433637"/>
                <a:gd name="connsiteY6" fmla="*/ 76200 h 1178719"/>
                <a:gd name="connsiteX7" fmla="*/ 57150 w 2433637"/>
                <a:gd name="connsiteY7" fmla="*/ 0 h 1178719"/>
                <a:gd name="connsiteX8" fmla="*/ 0 w 2433637"/>
                <a:gd name="connsiteY8" fmla="*/ 73819 h 1178719"/>
                <a:gd name="connsiteX9" fmla="*/ 111918 w 2433637"/>
                <a:gd name="connsiteY9" fmla="*/ 147638 h 1178719"/>
                <a:gd name="connsiteX10" fmla="*/ 290512 w 2433637"/>
                <a:gd name="connsiteY10" fmla="*/ 269081 h 1178719"/>
                <a:gd name="connsiteX11" fmla="*/ 438150 w 2433637"/>
                <a:gd name="connsiteY11" fmla="*/ 371475 h 1178719"/>
                <a:gd name="connsiteX12" fmla="*/ 581025 w 2433637"/>
                <a:gd name="connsiteY12" fmla="*/ 469106 h 1178719"/>
                <a:gd name="connsiteX13" fmla="*/ 707231 w 2433637"/>
                <a:gd name="connsiteY13" fmla="*/ 545306 h 1178719"/>
                <a:gd name="connsiteX14" fmla="*/ 828675 w 2433637"/>
                <a:gd name="connsiteY14" fmla="*/ 650081 h 1178719"/>
                <a:gd name="connsiteX15" fmla="*/ 1021556 w 2433637"/>
                <a:gd name="connsiteY15" fmla="*/ 814388 h 1178719"/>
                <a:gd name="connsiteX16" fmla="*/ 1193006 w 2433637"/>
                <a:gd name="connsiteY16" fmla="*/ 964406 h 1178719"/>
                <a:gd name="connsiteX17" fmla="*/ 1314450 w 2433637"/>
                <a:gd name="connsiteY17" fmla="*/ 1071563 h 1178719"/>
                <a:gd name="connsiteX18" fmla="*/ 1366837 w 2433637"/>
                <a:gd name="connsiteY18" fmla="*/ 1114425 h 1178719"/>
                <a:gd name="connsiteX19" fmla="*/ 1402556 w 2433637"/>
                <a:gd name="connsiteY19" fmla="*/ 1143000 h 1178719"/>
                <a:gd name="connsiteX20" fmla="*/ 1423987 w 2433637"/>
                <a:gd name="connsiteY20" fmla="*/ 1154906 h 1178719"/>
                <a:gd name="connsiteX21" fmla="*/ 1462087 w 2433637"/>
                <a:gd name="connsiteY21" fmla="*/ 1166813 h 1178719"/>
                <a:gd name="connsiteX22" fmla="*/ 1528762 w 2433637"/>
                <a:gd name="connsiteY22" fmla="*/ 1176338 h 1178719"/>
                <a:gd name="connsiteX23" fmla="*/ 1662112 w 2433637"/>
                <a:gd name="connsiteY23" fmla="*/ 1178719 h 1178719"/>
                <a:gd name="connsiteX24" fmla="*/ 1814512 w 2433637"/>
                <a:gd name="connsiteY24" fmla="*/ 1171575 h 1178719"/>
                <a:gd name="connsiteX25" fmla="*/ 2052637 w 2433637"/>
                <a:gd name="connsiteY25" fmla="*/ 1147763 h 1178719"/>
                <a:gd name="connsiteX26" fmla="*/ 2312193 w 2433637"/>
                <a:gd name="connsiteY26" fmla="*/ 1121569 h 1178719"/>
                <a:gd name="connsiteX27" fmla="*/ 2395537 w 2433637"/>
                <a:gd name="connsiteY27" fmla="*/ 1112044 h 1178719"/>
                <a:gd name="connsiteX28" fmla="*/ 2421731 w 2433637"/>
                <a:gd name="connsiteY28" fmla="*/ 1107281 h 1178719"/>
                <a:gd name="connsiteX29" fmla="*/ 2433637 w 2433637"/>
                <a:gd name="connsiteY29" fmla="*/ 1092994 h 1178719"/>
                <a:gd name="connsiteX30" fmla="*/ 2431256 w 2433637"/>
                <a:gd name="connsiteY30" fmla="*/ 1078706 h 1178719"/>
                <a:gd name="connsiteX31" fmla="*/ 2419350 w 2433637"/>
                <a:gd name="connsiteY31" fmla="*/ 1062038 h 1178719"/>
                <a:gd name="connsiteX32" fmla="*/ 2395537 w 2433637"/>
                <a:gd name="connsiteY32" fmla="*/ 1047750 h 1178719"/>
                <a:gd name="connsiteX33" fmla="*/ 2345531 w 2433637"/>
                <a:gd name="connsiteY33" fmla="*/ 1033463 h 1178719"/>
                <a:gd name="connsiteX34" fmla="*/ 2171700 w 2433637"/>
                <a:gd name="connsiteY34" fmla="*/ 981075 h 1178719"/>
                <a:gd name="connsiteX35" fmla="*/ 1966912 w 2433637"/>
                <a:gd name="connsiteY35" fmla="*/ 916781 h 1178719"/>
                <a:gd name="connsiteX36" fmla="*/ 1704975 w 2433637"/>
                <a:gd name="connsiteY36" fmla="*/ 826294 h 1178719"/>
                <a:gd name="connsiteX37" fmla="*/ 1431131 w 2433637"/>
                <a:gd name="connsiteY37" fmla="*/ 716756 h 1178719"/>
                <a:gd name="connsiteX38" fmla="*/ 1133475 w 2433637"/>
                <a:gd name="connsiteY38" fmla="*/ 583406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33637" h="1178719">
                  <a:moveTo>
                    <a:pt x="1133475" y="583406"/>
                  </a:moveTo>
                  <a:lnTo>
                    <a:pt x="921543" y="478631"/>
                  </a:lnTo>
                  <a:lnTo>
                    <a:pt x="838200" y="435769"/>
                  </a:lnTo>
                  <a:lnTo>
                    <a:pt x="669131" y="359569"/>
                  </a:lnTo>
                  <a:lnTo>
                    <a:pt x="545306" y="288131"/>
                  </a:lnTo>
                  <a:lnTo>
                    <a:pt x="357187" y="178594"/>
                  </a:lnTo>
                  <a:lnTo>
                    <a:pt x="178593" y="76200"/>
                  </a:lnTo>
                  <a:lnTo>
                    <a:pt x="57150" y="0"/>
                  </a:lnTo>
                  <a:lnTo>
                    <a:pt x="0" y="73819"/>
                  </a:lnTo>
                  <a:lnTo>
                    <a:pt x="111918" y="147638"/>
                  </a:lnTo>
                  <a:lnTo>
                    <a:pt x="290512" y="269081"/>
                  </a:lnTo>
                  <a:lnTo>
                    <a:pt x="438150" y="371475"/>
                  </a:lnTo>
                  <a:lnTo>
                    <a:pt x="581025" y="469106"/>
                  </a:lnTo>
                  <a:lnTo>
                    <a:pt x="707231" y="545306"/>
                  </a:lnTo>
                  <a:lnTo>
                    <a:pt x="828675" y="650081"/>
                  </a:lnTo>
                  <a:lnTo>
                    <a:pt x="1021556" y="814388"/>
                  </a:lnTo>
                  <a:lnTo>
                    <a:pt x="1193006" y="964406"/>
                  </a:lnTo>
                  <a:lnTo>
                    <a:pt x="1314450" y="1071563"/>
                  </a:lnTo>
                  <a:lnTo>
                    <a:pt x="1366837" y="1114425"/>
                  </a:lnTo>
                  <a:lnTo>
                    <a:pt x="1402556" y="1143000"/>
                  </a:lnTo>
                  <a:lnTo>
                    <a:pt x="1423987" y="1154906"/>
                  </a:lnTo>
                  <a:lnTo>
                    <a:pt x="1462087" y="1166813"/>
                  </a:lnTo>
                  <a:lnTo>
                    <a:pt x="1528762" y="1176338"/>
                  </a:lnTo>
                  <a:lnTo>
                    <a:pt x="1662112" y="1178719"/>
                  </a:lnTo>
                  <a:lnTo>
                    <a:pt x="1814512" y="1171575"/>
                  </a:lnTo>
                  <a:lnTo>
                    <a:pt x="2052637" y="1147763"/>
                  </a:lnTo>
                  <a:lnTo>
                    <a:pt x="2312193" y="1121569"/>
                  </a:lnTo>
                  <a:lnTo>
                    <a:pt x="2395537" y="1112044"/>
                  </a:lnTo>
                  <a:lnTo>
                    <a:pt x="2421731" y="1107281"/>
                  </a:lnTo>
                  <a:lnTo>
                    <a:pt x="2433637" y="1092994"/>
                  </a:lnTo>
                  <a:lnTo>
                    <a:pt x="2431256" y="1078706"/>
                  </a:lnTo>
                  <a:lnTo>
                    <a:pt x="2419350" y="1062038"/>
                  </a:lnTo>
                  <a:lnTo>
                    <a:pt x="2395537" y="1047750"/>
                  </a:lnTo>
                  <a:lnTo>
                    <a:pt x="2345531" y="1033463"/>
                  </a:lnTo>
                  <a:lnTo>
                    <a:pt x="2171700" y="981075"/>
                  </a:lnTo>
                  <a:lnTo>
                    <a:pt x="1966912" y="916781"/>
                  </a:lnTo>
                  <a:lnTo>
                    <a:pt x="1704975" y="826294"/>
                  </a:lnTo>
                  <a:lnTo>
                    <a:pt x="1431131" y="716756"/>
                  </a:lnTo>
                  <a:lnTo>
                    <a:pt x="1133475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930" name="グループ化 1">
            <a:extLst>
              <a:ext uri="{FF2B5EF4-FFF2-40B4-BE49-F238E27FC236}">
                <a16:creationId xmlns:a16="http://schemas.microsoft.com/office/drawing/2014/main" id="{ADCED985-9564-491F-AE06-D21B0FCAAC5F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512888"/>
            <a:ext cx="4806950" cy="4514850"/>
            <a:chOff x="2432050" y="1512888"/>
            <a:chExt cx="4806950" cy="4514850"/>
          </a:xfrm>
        </p:grpSpPr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AFE4DA0D-F1BF-48EC-BEFB-BE42AB443C98}"/>
                </a:ext>
              </a:extLst>
            </p:cNvPr>
            <p:cNvSpPr/>
            <p:nvPr/>
          </p:nvSpPr>
          <p:spPr>
            <a:xfrm rot="16200000">
              <a:off x="2019300" y="2101850"/>
              <a:ext cx="2354263" cy="1528763"/>
            </a:xfrm>
            <a:custGeom>
              <a:avLst/>
              <a:gdLst>
                <a:gd name="connsiteX0" fmla="*/ 1209675 w 2355056"/>
                <a:gd name="connsiteY0" fmla="*/ 792956 h 1528762"/>
                <a:gd name="connsiteX1" fmla="*/ 1102519 w 2355056"/>
                <a:gd name="connsiteY1" fmla="*/ 738187 h 1528762"/>
                <a:gd name="connsiteX2" fmla="*/ 971550 w 2355056"/>
                <a:gd name="connsiteY2" fmla="*/ 664368 h 1528762"/>
                <a:gd name="connsiteX3" fmla="*/ 840581 w 2355056"/>
                <a:gd name="connsiteY3" fmla="*/ 588168 h 1528762"/>
                <a:gd name="connsiteX4" fmla="*/ 685800 w 2355056"/>
                <a:gd name="connsiteY4" fmla="*/ 490537 h 1528762"/>
                <a:gd name="connsiteX5" fmla="*/ 557213 w 2355056"/>
                <a:gd name="connsiteY5" fmla="*/ 404812 h 1528762"/>
                <a:gd name="connsiteX6" fmla="*/ 438150 w 2355056"/>
                <a:gd name="connsiteY6" fmla="*/ 321468 h 1528762"/>
                <a:gd name="connsiteX7" fmla="*/ 340519 w 2355056"/>
                <a:gd name="connsiteY7" fmla="*/ 247650 h 1528762"/>
                <a:gd name="connsiteX8" fmla="*/ 211931 w 2355056"/>
                <a:gd name="connsiteY8" fmla="*/ 147637 h 1528762"/>
                <a:gd name="connsiteX9" fmla="*/ 130969 w 2355056"/>
                <a:gd name="connsiteY9" fmla="*/ 78581 h 1528762"/>
                <a:gd name="connsiteX10" fmla="*/ 69056 w 2355056"/>
                <a:gd name="connsiteY10" fmla="*/ 26193 h 1528762"/>
                <a:gd name="connsiteX11" fmla="*/ 45244 w 2355056"/>
                <a:gd name="connsiteY11" fmla="*/ 9525 h 1528762"/>
                <a:gd name="connsiteX12" fmla="*/ 19050 w 2355056"/>
                <a:gd name="connsiteY12" fmla="*/ 0 h 1528762"/>
                <a:gd name="connsiteX13" fmla="*/ 2381 w 2355056"/>
                <a:gd name="connsiteY13" fmla="*/ 4762 h 1528762"/>
                <a:gd name="connsiteX14" fmla="*/ 0 w 2355056"/>
                <a:gd name="connsiteY14" fmla="*/ 26193 h 1528762"/>
                <a:gd name="connsiteX15" fmla="*/ 11906 w 2355056"/>
                <a:gd name="connsiteY15" fmla="*/ 52387 h 1528762"/>
                <a:gd name="connsiteX16" fmla="*/ 42863 w 2355056"/>
                <a:gd name="connsiteY16" fmla="*/ 90487 h 1528762"/>
                <a:gd name="connsiteX17" fmla="*/ 178594 w 2355056"/>
                <a:gd name="connsiteY17" fmla="*/ 230981 h 1528762"/>
                <a:gd name="connsiteX18" fmla="*/ 397669 w 2355056"/>
                <a:gd name="connsiteY18" fmla="*/ 435768 h 1528762"/>
                <a:gd name="connsiteX19" fmla="*/ 557213 w 2355056"/>
                <a:gd name="connsiteY19" fmla="*/ 576262 h 1528762"/>
                <a:gd name="connsiteX20" fmla="*/ 726281 w 2355056"/>
                <a:gd name="connsiteY20" fmla="*/ 716756 h 1528762"/>
                <a:gd name="connsiteX21" fmla="*/ 804863 w 2355056"/>
                <a:gd name="connsiteY21" fmla="*/ 778668 h 1528762"/>
                <a:gd name="connsiteX22" fmla="*/ 1038225 w 2355056"/>
                <a:gd name="connsiteY22" fmla="*/ 942975 h 1528762"/>
                <a:gd name="connsiteX23" fmla="*/ 1202531 w 2355056"/>
                <a:gd name="connsiteY23" fmla="*/ 1035843 h 1528762"/>
                <a:gd name="connsiteX24" fmla="*/ 1416844 w 2355056"/>
                <a:gd name="connsiteY24" fmla="*/ 1150143 h 1528762"/>
                <a:gd name="connsiteX25" fmla="*/ 1609725 w 2355056"/>
                <a:gd name="connsiteY25" fmla="*/ 1250156 h 1528762"/>
                <a:gd name="connsiteX26" fmla="*/ 1881188 w 2355056"/>
                <a:gd name="connsiteY26" fmla="*/ 1385887 h 1528762"/>
                <a:gd name="connsiteX27" fmla="*/ 1955006 w 2355056"/>
                <a:gd name="connsiteY27" fmla="*/ 1419225 h 1528762"/>
                <a:gd name="connsiteX28" fmla="*/ 1959769 w 2355056"/>
                <a:gd name="connsiteY28" fmla="*/ 1433512 h 1528762"/>
                <a:gd name="connsiteX29" fmla="*/ 1976438 w 2355056"/>
                <a:gd name="connsiteY29" fmla="*/ 1469231 h 1528762"/>
                <a:gd name="connsiteX30" fmla="*/ 1993106 w 2355056"/>
                <a:gd name="connsiteY30" fmla="*/ 1497806 h 1528762"/>
                <a:gd name="connsiteX31" fmla="*/ 2009775 w 2355056"/>
                <a:gd name="connsiteY31" fmla="*/ 1514475 h 1528762"/>
                <a:gd name="connsiteX32" fmla="*/ 2033588 w 2355056"/>
                <a:gd name="connsiteY32" fmla="*/ 1526381 h 1528762"/>
                <a:gd name="connsiteX33" fmla="*/ 2050256 w 2355056"/>
                <a:gd name="connsiteY33" fmla="*/ 1528762 h 1528762"/>
                <a:gd name="connsiteX34" fmla="*/ 2071688 w 2355056"/>
                <a:gd name="connsiteY34" fmla="*/ 1528762 h 1528762"/>
                <a:gd name="connsiteX35" fmla="*/ 2095500 w 2355056"/>
                <a:gd name="connsiteY35" fmla="*/ 1516856 h 1528762"/>
                <a:gd name="connsiteX36" fmla="*/ 2124075 w 2355056"/>
                <a:gd name="connsiteY36" fmla="*/ 1495425 h 1528762"/>
                <a:gd name="connsiteX37" fmla="*/ 2202656 w 2355056"/>
                <a:gd name="connsiteY37" fmla="*/ 1409700 h 1528762"/>
                <a:gd name="connsiteX38" fmla="*/ 2271713 w 2355056"/>
                <a:gd name="connsiteY38" fmla="*/ 1312068 h 1528762"/>
                <a:gd name="connsiteX39" fmla="*/ 2312194 w 2355056"/>
                <a:gd name="connsiteY39" fmla="*/ 1238250 h 1528762"/>
                <a:gd name="connsiteX40" fmla="*/ 2338388 w 2355056"/>
                <a:gd name="connsiteY40" fmla="*/ 1173956 h 1528762"/>
                <a:gd name="connsiteX41" fmla="*/ 2352675 w 2355056"/>
                <a:gd name="connsiteY41" fmla="*/ 1116806 h 1528762"/>
                <a:gd name="connsiteX42" fmla="*/ 2355056 w 2355056"/>
                <a:gd name="connsiteY42" fmla="*/ 1085850 h 1528762"/>
                <a:gd name="connsiteX43" fmla="*/ 2352675 w 2355056"/>
                <a:gd name="connsiteY43" fmla="*/ 1057275 h 1528762"/>
                <a:gd name="connsiteX44" fmla="*/ 2345531 w 2355056"/>
                <a:gd name="connsiteY44" fmla="*/ 1047750 h 1528762"/>
                <a:gd name="connsiteX45" fmla="*/ 2331244 w 2355056"/>
                <a:gd name="connsiteY45" fmla="*/ 1035843 h 1528762"/>
                <a:gd name="connsiteX46" fmla="*/ 2305050 w 2355056"/>
                <a:gd name="connsiteY46" fmla="*/ 1035843 h 1528762"/>
                <a:gd name="connsiteX47" fmla="*/ 2281238 w 2355056"/>
                <a:gd name="connsiteY47" fmla="*/ 1045368 h 1528762"/>
                <a:gd name="connsiteX48" fmla="*/ 2219325 w 2355056"/>
                <a:gd name="connsiteY48" fmla="*/ 1088231 h 1528762"/>
                <a:gd name="connsiteX49" fmla="*/ 2188369 w 2355056"/>
                <a:gd name="connsiteY49" fmla="*/ 1116806 h 1528762"/>
                <a:gd name="connsiteX50" fmla="*/ 2159794 w 2355056"/>
                <a:gd name="connsiteY50" fmla="*/ 1138237 h 1528762"/>
                <a:gd name="connsiteX51" fmla="*/ 2126456 w 2355056"/>
                <a:gd name="connsiteY51" fmla="*/ 1150143 h 1528762"/>
                <a:gd name="connsiteX52" fmla="*/ 2090738 w 2355056"/>
                <a:gd name="connsiteY52" fmla="*/ 1147762 h 1528762"/>
                <a:gd name="connsiteX53" fmla="*/ 1978819 w 2355056"/>
                <a:gd name="connsiteY53" fmla="*/ 1123950 h 1528762"/>
                <a:gd name="connsiteX54" fmla="*/ 1788319 w 2355056"/>
                <a:gd name="connsiteY54" fmla="*/ 1062037 h 1528762"/>
                <a:gd name="connsiteX55" fmla="*/ 1590675 w 2355056"/>
                <a:gd name="connsiteY55" fmla="*/ 978693 h 1528762"/>
                <a:gd name="connsiteX56" fmla="*/ 1366838 w 2355056"/>
                <a:gd name="connsiteY56" fmla="*/ 871537 h 1528762"/>
                <a:gd name="connsiteX57" fmla="*/ 1209675 w 2355056"/>
                <a:gd name="connsiteY57" fmla="*/ 792956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55056" h="1528762">
                  <a:moveTo>
                    <a:pt x="1209675" y="792956"/>
                  </a:moveTo>
                  <a:lnTo>
                    <a:pt x="1102519" y="738187"/>
                  </a:lnTo>
                  <a:lnTo>
                    <a:pt x="971550" y="664368"/>
                  </a:lnTo>
                  <a:lnTo>
                    <a:pt x="840581" y="588168"/>
                  </a:lnTo>
                  <a:lnTo>
                    <a:pt x="685800" y="490537"/>
                  </a:lnTo>
                  <a:lnTo>
                    <a:pt x="557213" y="404812"/>
                  </a:lnTo>
                  <a:lnTo>
                    <a:pt x="438150" y="321468"/>
                  </a:lnTo>
                  <a:lnTo>
                    <a:pt x="340519" y="247650"/>
                  </a:lnTo>
                  <a:lnTo>
                    <a:pt x="211931" y="147637"/>
                  </a:lnTo>
                  <a:lnTo>
                    <a:pt x="130969" y="78581"/>
                  </a:lnTo>
                  <a:lnTo>
                    <a:pt x="69056" y="26193"/>
                  </a:lnTo>
                  <a:lnTo>
                    <a:pt x="45244" y="9525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42863" y="90487"/>
                  </a:lnTo>
                  <a:lnTo>
                    <a:pt x="178594" y="230981"/>
                  </a:lnTo>
                  <a:lnTo>
                    <a:pt x="397669" y="435768"/>
                  </a:lnTo>
                  <a:lnTo>
                    <a:pt x="557213" y="576262"/>
                  </a:lnTo>
                  <a:lnTo>
                    <a:pt x="726281" y="716756"/>
                  </a:lnTo>
                  <a:lnTo>
                    <a:pt x="804863" y="778668"/>
                  </a:lnTo>
                  <a:lnTo>
                    <a:pt x="1038225" y="942975"/>
                  </a:lnTo>
                  <a:lnTo>
                    <a:pt x="1202531" y="1035843"/>
                  </a:lnTo>
                  <a:lnTo>
                    <a:pt x="1416844" y="1150143"/>
                  </a:lnTo>
                  <a:lnTo>
                    <a:pt x="1609725" y="1250156"/>
                  </a:lnTo>
                  <a:lnTo>
                    <a:pt x="1881188" y="1385887"/>
                  </a:lnTo>
                  <a:lnTo>
                    <a:pt x="1955006" y="1419225"/>
                  </a:lnTo>
                  <a:lnTo>
                    <a:pt x="1959769" y="1433512"/>
                  </a:lnTo>
                  <a:lnTo>
                    <a:pt x="1976438" y="1469231"/>
                  </a:lnTo>
                  <a:lnTo>
                    <a:pt x="1993106" y="1497806"/>
                  </a:lnTo>
                  <a:lnTo>
                    <a:pt x="2009775" y="1514475"/>
                  </a:lnTo>
                  <a:lnTo>
                    <a:pt x="2033588" y="1526381"/>
                  </a:lnTo>
                  <a:lnTo>
                    <a:pt x="2050256" y="1528762"/>
                  </a:lnTo>
                  <a:lnTo>
                    <a:pt x="2071688" y="1528762"/>
                  </a:lnTo>
                  <a:lnTo>
                    <a:pt x="2095500" y="1516856"/>
                  </a:lnTo>
                  <a:lnTo>
                    <a:pt x="2124075" y="1495425"/>
                  </a:lnTo>
                  <a:lnTo>
                    <a:pt x="2202656" y="1409700"/>
                  </a:lnTo>
                  <a:lnTo>
                    <a:pt x="2271713" y="1312068"/>
                  </a:lnTo>
                  <a:lnTo>
                    <a:pt x="2312194" y="1238250"/>
                  </a:lnTo>
                  <a:lnTo>
                    <a:pt x="2338388" y="1173956"/>
                  </a:lnTo>
                  <a:lnTo>
                    <a:pt x="2352675" y="1116806"/>
                  </a:lnTo>
                  <a:lnTo>
                    <a:pt x="2355056" y="1085850"/>
                  </a:lnTo>
                  <a:lnTo>
                    <a:pt x="2352675" y="1057275"/>
                  </a:lnTo>
                  <a:lnTo>
                    <a:pt x="2345531" y="1047750"/>
                  </a:lnTo>
                  <a:lnTo>
                    <a:pt x="2331244" y="1035843"/>
                  </a:lnTo>
                  <a:lnTo>
                    <a:pt x="2305050" y="1035843"/>
                  </a:lnTo>
                  <a:lnTo>
                    <a:pt x="2281238" y="1045368"/>
                  </a:lnTo>
                  <a:lnTo>
                    <a:pt x="2219325" y="1088231"/>
                  </a:lnTo>
                  <a:lnTo>
                    <a:pt x="2188369" y="1116806"/>
                  </a:lnTo>
                  <a:lnTo>
                    <a:pt x="2159794" y="1138237"/>
                  </a:lnTo>
                  <a:lnTo>
                    <a:pt x="2126456" y="1150143"/>
                  </a:lnTo>
                  <a:lnTo>
                    <a:pt x="2090738" y="1147762"/>
                  </a:lnTo>
                  <a:lnTo>
                    <a:pt x="1978819" y="1123950"/>
                  </a:lnTo>
                  <a:lnTo>
                    <a:pt x="1788319" y="1062037"/>
                  </a:lnTo>
                  <a:lnTo>
                    <a:pt x="1590675" y="978693"/>
                  </a:lnTo>
                  <a:lnTo>
                    <a:pt x="1366838" y="871537"/>
                  </a:lnTo>
                  <a:lnTo>
                    <a:pt x="1209675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3DDD8D9-63D6-4B67-94DD-1741B3713BCD}"/>
                </a:ext>
              </a:extLst>
            </p:cNvPr>
            <p:cNvSpPr/>
            <p:nvPr/>
          </p:nvSpPr>
          <p:spPr>
            <a:xfrm>
              <a:off x="4103688" y="1512888"/>
              <a:ext cx="2565400" cy="449262"/>
            </a:xfrm>
            <a:custGeom>
              <a:avLst/>
              <a:gdLst>
                <a:gd name="connsiteX0" fmla="*/ 1164431 w 2566987"/>
                <a:gd name="connsiteY0" fmla="*/ 166687 h 450056"/>
                <a:gd name="connsiteX1" fmla="*/ 1447800 w 2566987"/>
                <a:gd name="connsiteY1" fmla="*/ 128587 h 450056"/>
                <a:gd name="connsiteX2" fmla="*/ 1721644 w 2566987"/>
                <a:gd name="connsiteY2" fmla="*/ 92869 h 450056"/>
                <a:gd name="connsiteX3" fmla="*/ 1897856 w 2566987"/>
                <a:gd name="connsiteY3" fmla="*/ 71437 h 450056"/>
                <a:gd name="connsiteX4" fmla="*/ 1935956 w 2566987"/>
                <a:gd name="connsiteY4" fmla="*/ 64294 h 450056"/>
                <a:gd name="connsiteX5" fmla="*/ 2007394 w 2566987"/>
                <a:gd name="connsiteY5" fmla="*/ 33337 h 450056"/>
                <a:gd name="connsiteX6" fmla="*/ 2085975 w 2566987"/>
                <a:gd name="connsiteY6" fmla="*/ 0 h 450056"/>
                <a:gd name="connsiteX7" fmla="*/ 2100262 w 2566987"/>
                <a:gd name="connsiteY7" fmla="*/ 0 h 450056"/>
                <a:gd name="connsiteX8" fmla="*/ 2185987 w 2566987"/>
                <a:gd name="connsiteY8" fmla="*/ 9525 h 450056"/>
                <a:gd name="connsiteX9" fmla="*/ 2305050 w 2566987"/>
                <a:gd name="connsiteY9" fmla="*/ 33337 h 450056"/>
                <a:gd name="connsiteX10" fmla="*/ 2416969 w 2566987"/>
                <a:gd name="connsiteY10" fmla="*/ 64294 h 450056"/>
                <a:gd name="connsiteX11" fmla="*/ 2483644 w 2566987"/>
                <a:gd name="connsiteY11" fmla="*/ 90487 h 450056"/>
                <a:gd name="connsiteX12" fmla="*/ 2514600 w 2566987"/>
                <a:gd name="connsiteY12" fmla="*/ 107156 h 450056"/>
                <a:gd name="connsiteX13" fmla="*/ 2540794 w 2566987"/>
                <a:gd name="connsiteY13" fmla="*/ 128587 h 450056"/>
                <a:gd name="connsiteX14" fmla="*/ 2557462 w 2566987"/>
                <a:gd name="connsiteY14" fmla="*/ 147637 h 450056"/>
                <a:gd name="connsiteX15" fmla="*/ 2566987 w 2566987"/>
                <a:gd name="connsiteY15" fmla="*/ 166687 h 450056"/>
                <a:gd name="connsiteX16" fmla="*/ 2566987 w 2566987"/>
                <a:gd name="connsiteY16" fmla="*/ 185737 h 450056"/>
                <a:gd name="connsiteX17" fmla="*/ 2555081 w 2566987"/>
                <a:gd name="connsiteY17" fmla="*/ 211931 h 450056"/>
                <a:gd name="connsiteX18" fmla="*/ 2526506 w 2566987"/>
                <a:gd name="connsiteY18" fmla="*/ 245269 h 450056"/>
                <a:gd name="connsiteX19" fmla="*/ 2497931 w 2566987"/>
                <a:gd name="connsiteY19" fmla="*/ 264319 h 450056"/>
                <a:gd name="connsiteX20" fmla="*/ 2369344 w 2566987"/>
                <a:gd name="connsiteY20" fmla="*/ 266700 h 450056"/>
                <a:gd name="connsiteX21" fmla="*/ 2019300 w 2566987"/>
                <a:gd name="connsiteY21" fmla="*/ 266700 h 450056"/>
                <a:gd name="connsiteX22" fmla="*/ 1857375 w 2566987"/>
                <a:gd name="connsiteY22" fmla="*/ 266700 h 450056"/>
                <a:gd name="connsiteX23" fmla="*/ 1616869 w 2566987"/>
                <a:gd name="connsiteY23" fmla="*/ 280987 h 450056"/>
                <a:gd name="connsiteX24" fmla="*/ 1302544 w 2566987"/>
                <a:gd name="connsiteY24" fmla="*/ 314325 h 450056"/>
                <a:gd name="connsiteX25" fmla="*/ 1000125 w 2566987"/>
                <a:gd name="connsiteY25" fmla="*/ 359569 h 450056"/>
                <a:gd name="connsiteX26" fmla="*/ 742950 w 2566987"/>
                <a:gd name="connsiteY26" fmla="*/ 392906 h 450056"/>
                <a:gd name="connsiteX27" fmla="*/ 540544 w 2566987"/>
                <a:gd name="connsiteY27" fmla="*/ 419100 h 450056"/>
                <a:gd name="connsiteX28" fmla="*/ 509587 w 2566987"/>
                <a:gd name="connsiteY28" fmla="*/ 421481 h 450056"/>
                <a:gd name="connsiteX29" fmla="*/ 464344 w 2566987"/>
                <a:gd name="connsiteY29" fmla="*/ 440531 h 450056"/>
                <a:gd name="connsiteX30" fmla="*/ 423862 w 2566987"/>
                <a:gd name="connsiteY30" fmla="*/ 450056 h 450056"/>
                <a:gd name="connsiteX31" fmla="*/ 376237 w 2566987"/>
                <a:gd name="connsiteY31" fmla="*/ 450056 h 450056"/>
                <a:gd name="connsiteX32" fmla="*/ 342900 w 2566987"/>
                <a:gd name="connsiteY32" fmla="*/ 440531 h 450056"/>
                <a:gd name="connsiteX33" fmla="*/ 273844 w 2566987"/>
                <a:gd name="connsiteY33" fmla="*/ 397669 h 450056"/>
                <a:gd name="connsiteX34" fmla="*/ 157162 w 2566987"/>
                <a:gd name="connsiteY34" fmla="*/ 319087 h 450056"/>
                <a:gd name="connsiteX35" fmla="*/ 100012 w 2566987"/>
                <a:gd name="connsiteY35" fmla="*/ 271462 h 450056"/>
                <a:gd name="connsiteX36" fmla="*/ 50006 w 2566987"/>
                <a:gd name="connsiteY36" fmla="*/ 223837 h 450056"/>
                <a:gd name="connsiteX37" fmla="*/ 21431 w 2566987"/>
                <a:gd name="connsiteY37" fmla="*/ 190500 h 450056"/>
                <a:gd name="connsiteX38" fmla="*/ 4762 w 2566987"/>
                <a:gd name="connsiteY38" fmla="*/ 157162 h 450056"/>
                <a:gd name="connsiteX39" fmla="*/ 0 w 2566987"/>
                <a:gd name="connsiteY39" fmla="*/ 130969 h 450056"/>
                <a:gd name="connsiteX40" fmla="*/ 4762 w 2566987"/>
                <a:gd name="connsiteY40" fmla="*/ 121444 h 450056"/>
                <a:gd name="connsiteX41" fmla="*/ 11906 w 2566987"/>
                <a:gd name="connsiteY41" fmla="*/ 119062 h 450056"/>
                <a:gd name="connsiteX42" fmla="*/ 28575 w 2566987"/>
                <a:gd name="connsiteY42" fmla="*/ 119062 h 450056"/>
                <a:gd name="connsiteX43" fmla="*/ 73819 w 2566987"/>
                <a:gd name="connsiteY43" fmla="*/ 135731 h 450056"/>
                <a:gd name="connsiteX44" fmla="*/ 161925 w 2566987"/>
                <a:gd name="connsiteY44" fmla="*/ 173831 h 450056"/>
                <a:gd name="connsiteX45" fmla="*/ 233362 w 2566987"/>
                <a:gd name="connsiteY45" fmla="*/ 197644 h 450056"/>
                <a:gd name="connsiteX46" fmla="*/ 340519 w 2566987"/>
                <a:gd name="connsiteY46" fmla="*/ 228600 h 450056"/>
                <a:gd name="connsiteX47" fmla="*/ 438150 w 2566987"/>
                <a:gd name="connsiteY47" fmla="*/ 245269 h 450056"/>
                <a:gd name="connsiteX48" fmla="*/ 516731 w 2566987"/>
                <a:gd name="connsiteY48" fmla="*/ 247650 h 450056"/>
                <a:gd name="connsiteX49" fmla="*/ 688181 w 2566987"/>
                <a:gd name="connsiteY49" fmla="*/ 228600 h 450056"/>
                <a:gd name="connsiteX50" fmla="*/ 1164431 w 2566987"/>
                <a:gd name="connsiteY50" fmla="*/ 16668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66987" h="450056">
                  <a:moveTo>
                    <a:pt x="1164431" y="166687"/>
                  </a:moveTo>
                  <a:lnTo>
                    <a:pt x="1447800" y="128587"/>
                  </a:lnTo>
                  <a:lnTo>
                    <a:pt x="1721644" y="92869"/>
                  </a:lnTo>
                  <a:lnTo>
                    <a:pt x="1897856" y="71437"/>
                  </a:lnTo>
                  <a:lnTo>
                    <a:pt x="1935956" y="64294"/>
                  </a:lnTo>
                  <a:lnTo>
                    <a:pt x="2007394" y="33337"/>
                  </a:lnTo>
                  <a:lnTo>
                    <a:pt x="2085975" y="0"/>
                  </a:lnTo>
                  <a:lnTo>
                    <a:pt x="2100262" y="0"/>
                  </a:lnTo>
                  <a:lnTo>
                    <a:pt x="2185987" y="9525"/>
                  </a:lnTo>
                  <a:lnTo>
                    <a:pt x="2305050" y="33337"/>
                  </a:lnTo>
                  <a:lnTo>
                    <a:pt x="2416969" y="64294"/>
                  </a:lnTo>
                  <a:lnTo>
                    <a:pt x="2483644" y="90487"/>
                  </a:lnTo>
                  <a:lnTo>
                    <a:pt x="2514600" y="107156"/>
                  </a:lnTo>
                  <a:lnTo>
                    <a:pt x="2540794" y="128587"/>
                  </a:lnTo>
                  <a:lnTo>
                    <a:pt x="2557462" y="147637"/>
                  </a:lnTo>
                  <a:lnTo>
                    <a:pt x="2566987" y="166687"/>
                  </a:lnTo>
                  <a:lnTo>
                    <a:pt x="2566987" y="185737"/>
                  </a:lnTo>
                  <a:lnTo>
                    <a:pt x="2555081" y="211931"/>
                  </a:lnTo>
                  <a:lnTo>
                    <a:pt x="2526506" y="245269"/>
                  </a:lnTo>
                  <a:lnTo>
                    <a:pt x="2497931" y="264319"/>
                  </a:lnTo>
                  <a:lnTo>
                    <a:pt x="2369344" y="266700"/>
                  </a:lnTo>
                  <a:lnTo>
                    <a:pt x="2019300" y="266700"/>
                  </a:lnTo>
                  <a:lnTo>
                    <a:pt x="1857375" y="266700"/>
                  </a:lnTo>
                  <a:lnTo>
                    <a:pt x="1616869" y="280987"/>
                  </a:lnTo>
                  <a:lnTo>
                    <a:pt x="1302544" y="314325"/>
                  </a:lnTo>
                  <a:lnTo>
                    <a:pt x="1000125" y="359569"/>
                  </a:lnTo>
                  <a:lnTo>
                    <a:pt x="742950" y="392906"/>
                  </a:lnTo>
                  <a:lnTo>
                    <a:pt x="540544" y="419100"/>
                  </a:lnTo>
                  <a:lnTo>
                    <a:pt x="509587" y="421481"/>
                  </a:lnTo>
                  <a:lnTo>
                    <a:pt x="464344" y="440531"/>
                  </a:lnTo>
                  <a:lnTo>
                    <a:pt x="423862" y="450056"/>
                  </a:lnTo>
                  <a:lnTo>
                    <a:pt x="376237" y="450056"/>
                  </a:lnTo>
                  <a:lnTo>
                    <a:pt x="342900" y="440531"/>
                  </a:lnTo>
                  <a:lnTo>
                    <a:pt x="273844" y="397669"/>
                  </a:lnTo>
                  <a:lnTo>
                    <a:pt x="157162" y="319087"/>
                  </a:lnTo>
                  <a:lnTo>
                    <a:pt x="100012" y="271462"/>
                  </a:lnTo>
                  <a:lnTo>
                    <a:pt x="50006" y="223837"/>
                  </a:lnTo>
                  <a:lnTo>
                    <a:pt x="21431" y="190500"/>
                  </a:lnTo>
                  <a:lnTo>
                    <a:pt x="4762" y="157162"/>
                  </a:lnTo>
                  <a:lnTo>
                    <a:pt x="0" y="130969"/>
                  </a:lnTo>
                  <a:lnTo>
                    <a:pt x="4762" y="121444"/>
                  </a:lnTo>
                  <a:lnTo>
                    <a:pt x="11906" y="119062"/>
                  </a:lnTo>
                  <a:lnTo>
                    <a:pt x="28575" y="119062"/>
                  </a:lnTo>
                  <a:lnTo>
                    <a:pt x="73819" y="135731"/>
                  </a:lnTo>
                  <a:lnTo>
                    <a:pt x="161925" y="173831"/>
                  </a:lnTo>
                  <a:lnTo>
                    <a:pt x="233362" y="197644"/>
                  </a:lnTo>
                  <a:lnTo>
                    <a:pt x="340519" y="228600"/>
                  </a:lnTo>
                  <a:lnTo>
                    <a:pt x="438150" y="245269"/>
                  </a:lnTo>
                  <a:lnTo>
                    <a:pt x="516731" y="247650"/>
                  </a:lnTo>
                  <a:lnTo>
                    <a:pt x="688181" y="228600"/>
                  </a:lnTo>
                  <a:lnTo>
                    <a:pt x="1164431" y="166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D0855C70-5FF2-47F8-B07A-ABF6C834DE3D}"/>
                </a:ext>
              </a:extLst>
            </p:cNvPr>
            <p:cNvSpPr/>
            <p:nvPr/>
          </p:nvSpPr>
          <p:spPr>
            <a:xfrm rot="16200000">
              <a:off x="1774032" y="4307681"/>
              <a:ext cx="3041650" cy="398463"/>
            </a:xfrm>
            <a:custGeom>
              <a:avLst/>
              <a:gdLst>
                <a:gd name="connsiteX0" fmla="*/ 1560919 w 3041989"/>
                <a:gd name="connsiteY0" fmla="*/ 355457 h 399245"/>
                <a:gd name="connsiteX1" fmla="*/ 1998801 w 3041989"/>
                <a:gd name="connsiteY1" fmla="*/ 370912 h 399245"/>
                <a:gd name="connsiteX2" fmla="*/ 2446985 w 3041989"/>
                <a:gd name="connsiteY2" fmla="*/ 386366 h 399245"/>
                <a:gd name="connsiteX3" fmla="*/ 2835927 w 3041989"/>
                <a:gd name="connsiteY3" fmla="*/ 399245 h 399245"/>
                <a:gd name="connsiteX4" fmla="*/ 2853958 w 3041989"/>
                <a:gd name="connsiteY4" fmla="*/ 399245 h 399245"/>
                <a:gd name="connsiteX5" fmla="*/ 2877140 w 3041989"/>
                <a:gd name="connsiteY5" fmla="*/ 388942 h 399245"/>
                <a:gd name="connsiteX6" fmla="*/ 2913201 w 3041989"/>
                <a:gd name="connsiteY6" fmla="*/ 360609 h 399245"/>
                <a:gd name="connsiteX7" fmla="*/ 2956989 w 3041989"/>
                <a:gd name="connsiteY7" fmla="*/ 319396 h 399245"/>
                <a:gd name="connsiteX8" fmla="*/ 3041989 w 3041989"/>
                <a:gd name="connsiteY8" fmla="*/ 216365 h 399245"/>
                <a:gd name="connsiteX9" fmla="*/ 2820473 w 3041989"/>
                <a:gd name="connsiteY9" fmla="*/ 69546 h 399245"/>
                <a:gd name="connsiteX10" fmla="*/ 2743200 w 3041989"/>
                <a:gd name="connsiteY10" fmla="*/ 128789 h 399245"/>
                <a:gd name="connsiteX11" fmla="*/ 2696836 w 3041989"/>
                <a:gd name="connsiteY11" fmla="*/ 167425 h 399245"/>
                <a:gd name="connsiteX12" fmla="*/ 2678805 w 3041989"/>
                <a:gd name="connsiteY12" fmla="*/ 177729 h 399245"/>
                <a:gd name="connsiteX13" fmla="*/ 2537138 w 3041989"/>
                <a:gd name="connsiteY13" fmla="*/ 177729 h 399245"/>
                <a:gd name="connsiteX14" fmla="*/ 2081225 w 3041989"/>
                <a:gd name="connsiteY14" fmla="*/ 175153 h 399245"/>
                <a:gd name="connsiteX15" fmla="*/ 1867436 w 3041989"/>
                <a:gd name="connsiteY15" fmla="*/ 177729 h 399245"/>
                <a:gd name="connsiteX16" fmla="*/ 1694859 w 3041989"/>
                <a:gd name="connsiteY16" fmla="*/ 164850 h 399245"/>
                <a:gd name="connsiteX17" fmla="*/ 1424403 w 3041989"/>
                <a:gd name="connsiteY17" fmla="*/ 141668 h 399245"/>
                <a:gd name="connsiteX18" fmla="*/ 994249 w 3041989"/>
                <a:gd name="connsiteY18" fmla="*/ 108183 h 399245"/>
                <a:gd name="connsiteX19" fmla="*/ 723792 w 3041989"/>
                <a:gd name="connsiteY19" fmla="*/ 85001 h 399245"/>
                <a:gd name="connsiteX20" fmla="*/ 672277 w 3041989"/>
                <a:gd name="connsiteY20" fmla="*/ 69546 h 399245"/>
                <a:gd name="connsiteX21" fmla="*/ 517730 w 3041989"/>
                <a:gd name="connsiteY21" fmla="*/ 18030 h 399245"/>
                <a:gd name="connsiteX22" fmla="*/ 461063 w 3041989"/>
                <a:gd name="connsiteY22" fmla="*/ 0 h 399245"/>
                <a:gd name="connsiteX23" fmla="*/ 394093 w 3041989"/>
                <a:gd name="connsiteY23" fmla="*/ 7727 h 399245"/>
                <a:gd name="connsiteX24" fmla="*/ 244698 w 3041989"/>
                <a:gd name="connsiteY24" fmla="*/ 38637 h 399245"/>
                <a:gd name="connsiteX25" fmla="*/ 113334 w 3041989"/>
                <a:gd name="connsiteY25" fmla="*/ 82425 h 399245"/>
                <a:gd name="connsiteX26" fmla="*/ 51515 w 3041989"/>
                <a:gd name="connsiteY26" fmla="*/ 108183 h 399245"/>
                <a:gd name="connsiteX27" fmla="*/ 36060 w 3041989"/>
                <a:gd name="connsiteY27" fmla="*/ 121061 h 399245"/>
                <a:gd name="connsiteX28" fmla="*/ 12878 w 3041989"/>
                <a:gd name="connsiteY28" fmla="*/ 151971 h 399245"/>
                <a:gd name="connsiteX29" fmla="*/ 0 w 3041989"/>
                <a:gd name="connsiteY29" fmla="*/ 180304 h 399245"/>
                <a:gd name="connsiteX30" fmla="*/ 2575 w 3041989"/>
                <a:gd name="connsiteY30" fmla="*/ 193183 h 399245"/>
                <a:gd name="connsiteX31" fmla="*/ 10303 w 3041989"/>
                <a:gd name="connsiteY31" fmla="*/ 208638 h 399245"/>
                <a:gd name="connsiteX32" fmla="*/ 41212 w 3041989"/>
                <a:gd name="connsiteY32" fmla="*/ 226668 h 399245"/>
                <a:gd name="connsiteX33" fmla="*/ 115909 w 3041989"/>
                <a:gd name="connsiteY33" fmla="*/ 260153 h 399245"/>
                <a:gd name="connsiteX34" fmla="*/ 182880 w 3041989"/>
                <a:gd name="connsiteY34" fmla="*/ 285911 h 399245"/>
                <a:gd name="connsiteX35" fmla="*/ 236971 w 3041989"/>
                <a:gd name="connsiteY35" fmla="*/ 301366 h 399245"/>
                <a:gd name="connsiteX36" fmla="*/ 309092 w 3041989"/>
                <a:gd name="connsiteY36" fmla="*/ 309093 h 399245"/>
                <a:gd name="connsiteX37" fmla="*/ 443033 w 3041989"/>
                <a:gd name="connsiteY37" fmla="*/ 314245 h 399245"/>
                <a:gd name="connsiteX38" fmla="*/ 708338 w 3041989"/>
                <a:gd name="connsiteY38" fmla="*/ 324548 h 399245"/>
                <a:gd name="connsiteX39" fmla="*/ 1092128 w 3041989"/>
                <a:gd name="connsiteY39" fmla="*/ 337427 h 399245"/>
                <a:gd name="connsiteX40" fmla="*/ 1560919 w 3041989"/>
                <a:gd name="connsiteY40" fmla="*/ 35545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41989" h="399245">
                  <a:moveTo>
                    <a:pt x="1560919" y="355457"/>
                  </a:moveTo>
                  <a:lnTo>
                    <a:pt x="1998801" y="370912"/>
                  </a:lnTo>
                  <a:lnTo>
                    <a:pt x="2446985" y="386366"/>
                  </a:lnTo>
                  <a:lnTo>
                    <a:pt x="2835927" y="399245"/>
                  </a:lnTo>
                  <a:lnTo>
                    <a:pt x="2853958" y="399245"/>
                  </a:lnTo>
                  <a:lnTo>
                    <a:pt x="2877140" y="388942"/>
                  </a:lnTo>
                  <a:lnTo>
                    <a:pt x="2913201" y="360609"/>
                  </a:lnTo>
                  <a:lnTo>
                    <a:pt x="2956989" y="319396"/>
                  </a:lnTo>
                  <a:lnTo>
                    <a:pt x="3041989" y="216365"/>
                  </a:lnTo>
                  <a:lnTo>
                    <a:pt x="2820473" y="69546"/>
                  </a:lnTo>
                  <a:lnTo>
                    <a:pt x="2743200" y="128789"/>
                  </a:lnTo>
                  <a:lnTo>
                    <a:pt x="2696836" y="167425"/>
                  </a:lnTo>
                  <a:lnTo>
                    <a:pt x="2678805" y="177729"/>
                  </a:lnTo>
                  <a:lnTo>
                    <a:pt x="2537138" y="177729"/>
                  </a:lnTo>
                  <a:lnTo>
                    <a:pt x="2081225" y="175153"/>
                  </a:lnTo>
                  <a:lnTo>
                    <a:pt x="1867436" y="177729"/>
                  </a:lnTo>
                  <a:lnTo>
                    <a:pt x="1694859" y="164850"/>
                  </a:lnTo>
                  <a:lnTo>
                    <a:pt x="1424403" y="141668"/>
                  </a:lnTo>
                  <a:lnTo>
                    <a:pt x="994249" y="108183"/>
                  </a:lnTo>
                  <a:lnTo>
                    <a:pt x="723792" y="85001"/>
                  </a:lnTo>
                  <a:lnTo>
                    <a:pt x="672277" y="69546"/>
                  </a:lnTo>
                  <a:lnTo>
                    <a:pt x="517730" y="18030"/>
                  </a:lnTo>
                  <a:lnTo>
                    <a:pt x="461063" y="0"/>
                  </a:lnTo>
                  <a:lnTo>
                    <a:pt x="394093" y="7727"/>
                  </a:lnTo>
                  <a:lnTo>
                    <a:pt x="244698" y="38637"/>
                  </a:lnTo>
                  <a:lnTo>
                    <a:pt x="113334" y="82425"/>
                  </a:lnTo>
                  <a:lnTo>
                    <a:pt x="51515" y="108183"/>
                  </a:lnTo>
                  <a:lnTo>
                    <a:pt x="36060" y="121061"/>
                  </a:lnTo>
                  <a:lnTo>
                    <a:pt x="12878" y="151971"/>
                  </a:lnTo>
                  <a:lnTo>
                    <a:pt x="0" y="180304"/>
                  </a:lnTo>
                  <a:lnTo>
                    <a:pt x="2575" y="193183"/>
                  </a:lnTo>
                  <a:lnTo>
                    <a:pt x="10303" y="208638"/>
                  </a:lnTo>
                  <a:lnTo>
                    <a:pt x="41212" y="226668"/>
                  </a:lnTo>
                  <a:lnTo>
                    <a:pt x="115909" y="260153"/>
                  </a:lnTo>
                  <a:lnTo>
                    <a:pt x="182880" y="285911"/>
                  </a:lnTo>
                  <a:lnTo>
                    <a:pt x="236971" y="301366"/>
                  </a:lnTo>
                  <a:lnTo>
                    <a:pt x="309092" y="309093"/>
                  </a:lnTo>
                  <a:lnTo>
                    <a:pt x="443033" y="314245"/>
                  </a:lnTo>
                  <a:lnTo>
                    <a:pt x="708338" y="324548"/>
                  </a:lnTo>
                  <a:lnTo>
                    <a:pt x="1092128" y="337427"/>
                  </a:lnTo>
                  <a:lnTo>
                    <a:pt x="1560919" y="355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8AD62CA9-8880-4502-8E86-5DD7D1B4F6D9}"/>
                </a:ext>
              </a:extLst>
            </p:cNvPr>
            <p:cNvSpPr/>
            <p:nvPr/>
          </p:nvSpPr>
          <p:spPr>
            <a:xfrm>
              <a:off x="4983163" y="1763713"/>
              <a:ext cx="474662" cy="542925"/>
            </a:xfrm>
            <a:custGeom>
              <a:avLst/>
              <a:gdLst>
                <a:gd name="connsiteX0" fmla="*/ 128588 w 473869"/>
                <a:gd name="connsiteY0" fmla="*/ 300038 h 542925"/>
                <a:gd name="connsiteX1" fmla="*/ 183357 w 473869"/>
                <a:gd name="connsiteY1" fmla="*/ 200025 h 542925"/>
                <a:gd name="connsiteX2" fmla="*/ 192882 w 473869"/>
                <a:gd name="connsiteY2" fmla="*/ 171450 h 542925"/>
                <a:gd name="connsiteX3" fmla="*/ 190500 w 473869"/>
                <a:gd name="connsiteY3" fmla="*/ 152400 h 542925"/>
                <a:gd name="connsiteX4" fmla="*/ 185738 w 473869"/>
                <a:gd name="connsiteY4" fmla="*/ 133350 h 542925"/>
                <a:gd name="connsiteX5" fmla="*/ 173832 w 473869"/>
                <a:gd name="connsiteY5" fmla="*/ 116682 h 542925"/>
                <a:gd name="connsiteX6" fmla="*/ 107157 w 473869"/>
                <a:gd name="connsiteY6" fmla="*/ 61913 h 542925"/>
                <a:gd name="connsiteX7" fmla="*/ 440532 w 473869"/>
                <a:gd name="connsiteY7" fmla="*/ 0 h 542925"/>
                <a:gd name="connsiteX8" fmla="*/ 473869 w 473869"/>
                <a:gd name="connsiteY8" fmla="*/ 135732 h 542925"/>
                <a:gd name="connsiteX9" fmla="*/ 473869 w 473869"/>
                <a:gd name="connsiteY9" fmla="*/ 142875 h 542925"/>
                <a:gd name="connsiteX10" fmla="*/ 457200 w 473869"/>
                <a:gd name="connsiteY10" fmla="*/ 164307 h 542925"/>
                <a:gd name="connsiteX11" fmla="*/ 311944 w 473869"/>
                <a:gd name="connsiteY11" fmla="*/ 311944 h 542925"/>
                <a:gd name="connsiteX12" fmla="*/ 95250 w 473869"/>
                <a:gd name="connsiteY12" fmla="*/ 528638 h 542925"/>
                <a:gd name="connsiteX13" fmla="*/ 0 w 473869"/>
                <a:gd name="connsiteY13" fmla="*/ 542925 h 542925"/>
                <a:gd name="connsiteX14" fmla="*/ 50007 w 473869"/>
                <a:gd name="connsiteY14" fmla="*/ 442913 h 542925"/>
                <a:gd name="connsiteX15" fmla="*/ 128588 w 473869"/>
                <a:gd name="connsiteY15" fmla="*/ 30003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3869" h="542925">
                  <a:moveTo>
                    <a:pt x="128588" y="300038"/>
                  </a:moveTo>
                  <a:lnTo>
                    <a:pt x="183357" y="200025"/>
                  </a:lnTo>
                  <a:lnTo>
                    <a:pt x="192882" y="171450"/>
                  </a:lnTo>
                  <a:lnTo>
                    <a:pt x="190500" y="152400"/>
                  </a:lnTo>
                  <a:lnTo>
                    <a:pt x="185738" y="133350"/>
                  </a:lnTo>
                  <a:lnTo>
                    <a:pt x="173832" y="116682"/>
                  </a:lnTo>
                  <a:lnTo>
                    <a:pt x="107157" y="61913"/>
                  </a:lnTo>
                  <a:lnTo>
                    <a:pt x="440532" y="0"/>
                  </a:lnTo>
                  <a:lnTo>
                    <a:pt x="473869" y="135732"/>
                  </a:lnTo>
                  <a:lnTo>
                    <a:pt x="473869" y="142875"/>
                  </a:lnTo>
                  <a:lnTo>
                    <a:pt x="457200" y="164307"/>
                  </a:lnTo>
                  <a:lnTo>
                    <a:pt x="311944" y="311944"/>
                  </a:lnTo>
                  <a:lnTo>
                    <a:pt x="95250" y="528638"/>
                  </a:lnTo>
                  <a:lnTo>
                    <a:pt x="0" y="542925"/>
                  </a:lnTo>
                  <a:lnTo>
                    <a:pt x="50007" y="442913"/>
                  </a:lnTo>
                  <a:lnTo>
                    <a:pt x="128588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1FB785CA-70AF-4FA6-A80D-787DD2CF2F7F}"/>
                </a:ext>
              </a:extLst>
            </p:cNvPr>
            <p:cNvSpPr/>
            <p:nvPr/>
          </p:nvSpPr>
          <p:spPr>
            <a:xfrm>
              <a:off x="4438650" y="2198688"/>
              <a:ext cx="352425" cy="1279525"/>
            </a:xfrm>
            <a:custGeom>
              <a:avLst/>
              <a:gdLst>
                <a:gd name="connsiteX0" fmla="*/ 171450 w 352425"/>
                <a:gd name="connsiteY0" fmla="*/ 750094 h 1281112"/>
                <a:gd name="connsiteX1" fmla="*/ 171450 w 352425"/>
                <a:gd name="connsiteY1" fmla="*/ 514350 h 1281112"/>
                <a:gd name="connsiteX2" fmla="*/ 166688 w 352425"/>
                <a:gd name="connsiteY2" fmla="*/ 433387 h 1281112"/>
                <a:gd name="connsiteX3" fmla="*/ 159544 w 352425"/>
                <a:gd name="connsiteY3" fmla="*/ 371475 h 1281112"/>
                <a:gd name="connsiteX4" fmla="*/ 152400 w 352425"/>
                <a:gd name="connsiteY4" fmla="*/ 326231 h 1281112"/>
                <a:gd name="connsiteX5" fmla="*/ 142875 w 352425"/>
                <a:gd name="connsiteY5" fmla="*/ 288131 h 1281112"/>
                <a:gd name="connsiteX6" fmla="*/ 126206 w 352425"/>
                <a:gd name="connsiteY6" fmla="*/ 230981 h 1281112"/>
                <a:gd name="connsiteX7" fmla="*/ 102394 w 352425"/>
                <a:gd name="connsiteY7" fmla="*/ 183356 h 1281112"/>
                <a:gd name="connsiteX8" fmla="*/ 59531 w 352425"/>
                <a:gd name="connsiteY8" fmla="*/ 116681 h 1281112"/>
                <a:gd name="connsiteX9" fmla="*/ 33338 w 352425"/>
                <a:gd name="connsiteY9" fmla="*/ 76200 h 1281112"/>
                <a:gd name="connsiteX10" fmla="*/ 14288 w 352425"/>
                <a:gd name="connsiteY10" fmla="*/ 47625 h 1281112"/>
                <a:gd name="connsiteX11" fmla="*/ 2381 w 352425"/>
                <a:gd name="connsiteY11" fmla="*/ 26194 h 1281112"/>
                <a:gd name="connsiteX12" fmla="*/ 0 w 352425"/>
                <a:gd name="connsiteY12" fmla="*/ 14287 h 1281112"/>
                <a:gd name="connsiteX13" fmla="*/ 2381 w 352425"/>
                <a:gd name="connsiteY13" fmla="*/ 4762 h 1281112"/>
                <a:gd name="connsiteX14" fmla="*/ 11906 w 352425"/>
                <a:gd name="connsiteY14" fmla="*/ 0 h 1281112"/>
                <a:gd name="connsiteX15" fmla="*/ 30956 w 352425"/>
                <a:gd name="connsiteY15" fmla="*/ 0 h 1281112"/>
                <a:gd name="connsiteX16" fmla="*/ 69056 w 352425"/>
                <a:gd name="connsiteY16" fmla="*/ 7144 h 1281112"/>
                <a:gd name="connsiteX17" fmla="*/ 126206 w 352425"/>
                <a:gd name="connsiteY17" fmla="*/ 26194 h 1281112"/>
                <a:gd name="connsiteX18" fmla="*/ 204788 w 352425"/>
                <a:gd name="connsiteY18" fmla="*/ 57150 h 1281112"/>
                <a:gd name="connsiteX19" fmla="*/ 273844 w 352425"/>
                <a:gd name="connsiteY19" fmla="*/ 88106 h 1281112"/>
                <a:gd name="connsiteX20" fmla="*/ 297656 w 352425"/>
                <a:gd name="connsiteY20" fmla="*/ 102394 h 1281112"/>
                <a:gd name="connsiteX21" fmla="*/ 328613 w 352425"/>
                <a:gd name="connsiteY21" fmla="*/ 178594 h 1281112"/>
                <a:gd name="connsiteX22" fmla="*/ 345281 w 352425"/>
                <a:gd name="connsiteY22" fmla="*/ 350044 h 1281112"/>
                <a:gd name="connsiteX23" fmla="*/ 350044 w 352425"/>
                <a:gd name="connsiteY23" fmla="*/ 457200 h 1281112"/>
                <a:gd name="connsiteX24" fmla="*/ 352425 w 352425"/>
                <a:gd name="connsiteY24" fmla="*/ 666750 h 1281112"/>
                <a:gd name="connsiteX25" fmla="*/ 347663 w 352425"/>
                <a:gd name="connsiteY25" fmla="*/ 850106 h 1281112"/>
                <a:gd name="connsiteX26" fmla="*/ 352425 w 352425"/>
                <a:gd name="connsiteY26" fmla="*/ 988219 h 1281112"/>
                <a:gd name="connsiteX27" fmla="*/ 352425 w 352425"/>
                <a:gd name="connsiteY27" fmla="*/ 1259681 h 1281112"/>
                <a:gd name="connsiteX28" fmla="*/ 169069 w 352425"/>
                <a:gd name="connsiteY28" fmla="*/ 1281112 h 1281112"/>
                <a:gd name="connsiteX29" fmla="*/ 171450 w 352425"/>
                <a:gd name="connsiteY29" fmla="*/ 1150144 h 1281112"/>
                <a:gd name="connsiteX30" fmla="*/ 171450 w 352425"/>
                <a:gd name="connsiteY30" fmla="*/ 750094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2425" h="1281112">
                  <a:moveTo>
                    <a:pt x="171450" y="750094"/>
                  </a:moveTo>
                  <a:lnTo>
                    <a:pt x="171450" y="514350"/>
                  </a:lnTo>
                  <a:lnTo>
                    <a:pt x="166688" y="433387"/>
                  </a:lnTo>
                  <a:lnTo>
                    <a:pt x="159544" y="371475"/>
                  </a:lnTo>
                  <a:lnTo>
                    <a:pt x="152400" y="326231"/>
                  </a:lnTo>
                  <a:lnTo>
                    <a:pt x="142875" y="288131"/>
                  </a:lnTo>
                  <a:lnTo>
                    <a:pt x="126206" y="230981"/>
                  </a:lnTo>
                  <a:lnTo>
                    <a:pt x="102394" y="183356"/>
                  </a:lnTo>
                  <a:lnTo>
                    <a:pt x="59531" y="116681"/>
                  </a:lnTo>
                  <a:lnTo>
                    <a:pt x="33338" y="76200"/>
                  </a:lnTo>
                  <a:lnTo>
                    <a:pt x="14288" y="47625"/>
                  </a:lnTo>
                  <a:lnTo>
                    <a:pt x="2381" y="26194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69056" y="7144"/>
                  </a:lnTo>
                  <a:lnTo>
                    <a:pt x="126206" y="26194"/>
                  </a:lnTo>
                  <a:lnTo>
                    <a:pt x="204788" y="57150"/>
                  </a:lnTo>
                  <a:lnTo>
                    <a:pt x="273844" y="88106"/>
                  </a:lnTo>
                  <a:lnTo>
                    <a:pt x="297656" y="102394"/>
                  </a:lnTo>
                  <a:lnTo>
                    <a:pt x="328613" y="178594"/>
                  </a:lnTo>
                  <a:lnTo>
                    <a:pt x="345281" y="350044"/>
                  </a:lnTo>
                  <a:lnTo>
                    <a:pt x="350044" y="457200"/>
                  </a:lnTo>
                  <a:cubicBezTo>
                    <a:pt x="350838" y="527050"/>
                    <a:pt x="351631" y="596900"/>
                    <a:pt x="352425" y="666750"/>
                  </a:cubicBezTo>
                  <a:lnTo>
                    <a:pt x="347663" y="850106"/>
                  </a:lnTo>
                  <a:lnTo>
                    <a:pt x="352425" y="988219"/>
                  </a:lnTo>
                  <a:lnTo>
                    <a:pt x="352425" y="1259681"/>
                  </a:lnTo>
                  <a:lnTo>
                    <a:pt x="169069" y="1281112"/>
                  </a:lnTo>
                  <a:cubicBezTo>
                    <a:pt x="169863" y="1237456"/>
                    <a:pt x="170656" y="1193800"/>
                    <a:pt x="171450" y="1150144"/>
                  </a:cubicBezTo>
                  <a:cubicBezTo>
                    <a:pt x="170656" y="1023938"/>
                    <a:pt x="169863" y="897731"/>
                    <a:pt x="171450" y="7500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A666DFF8-579A-4AF1-9E76-86855105B942}"/>
                </a:ext>
              </a:extLst>
            </p:cNvPr>
            <p:cNvSpPr/>
            <p:nvPr/>
          </p:nvSpPr>
          <p:spPr>
            <a:xfrm>
              <a:off x="4668838" y="2038350"/>
              <a:ext cx="1644650" cy="1306513"/>
            </a:xfrm>
            <a:custGeom>
              <a:avLst/>
              <a:gdLst>
                <a:gd name="connsiteX0" fmla="*/ 1150144 w 1643063"/>
                <a:gd name="connsiteY0" fmla="*/ 221456 h 1307306"/>
                <a:gd name="connsiteX1" fmla="*/ 778669 w 1643063"/>
                <a:gd name="connsiteY1" fmla="*/ 264319 h 1307306"/>
                <a:gd name="connsiteX2" fmla="*/ 464344 w 1643063"/>
                <a:gd name="connsiteY2" fmla="*/ 304800 h 1307306"/>
                <a:gd name="connsiteX3" fmla="*/ 195263 w 1643063"/>
                <a:gd name="connsiteY3" fmla="*/ 345281 h 1307306"/>
                <a:gd name="connsiteX4" fmla="*/ 38100 w 1643063"/>
                <a:gd name="connsiteY4" fmla="*/ 373856 h 1307306"/>
                <a:gd name="connsiteX5" fmla="*/ 0 w 1643063"/>
                <a:gd name="connsiteY5" fmla="*/ 261938 h 1307306"/>
                <a:gd name="connsiteX6" fmla="*/ 278607 w 1643063"/>
                <a:gd name="connsiteY6" fmla="*/ 219075 h 1307306"/>
                <a:gd name="connsiteX7" fmla="*/ 376238 w 1643063"/>
                <a:gd name="connsiteY7" fmla="*/ 202406 h 1307306"/>
                <a:gd name="connsiteX8" fmla="*/ 531019 w 1643063"/>
                <a:gd name="connsiteY8" fmla="*/ 176213 h 1307306"/>
                <a:gd name="connsiteX9" fmla="*/ 869157 w 1643063"/>
                <a:gd name="connsiteY9" fmla="*/ 126206 h 1307306"/>
                <a:gd name="connsiteX10" fmla="*/ 1195388 w 1643063"/>
                <a:gd name="connsiteY10" fmla="*/ 76200 h 1307306"/>
                <a:gd name="connsiteX11" fmla="*/ 1221582 w 1643063"/>
                <a:gd name="connsiteY11" fmla="*/ 69056 h 1307306"/>
                <a:gd name="connsiteX12" fmla="*/ 1254919 w 1643063"/>
                <a:gd name="connsiteY12" fmla="*/ 50006 h 1307306"/>
                <a:gd name="connsiteX13" fmla="*/ 1278732 w 1643063"/>
                <a:gd name="connsiteY13" fmla="*/ 30956 h 1307306"/>
                <a:gd name="connsiteX14" fmla="*/ 1304925 w 1643063"/>
                <a:gd name="connsiteY14" fmla="*/ 4763 h 1307306"/>
                <a:gd name="connsiteX15" fmla="*/ 1316832 w 1643063"/>
                <a:gd name="connsiteY15" fmla="*/ 0 h 1307306"/>
                <a:gd name="connsiteX16" fmla="*/ 1345407 w 1643063"/>
                <a:gd name="connsiteY16" fmla="*/ 0 h 1307306"/>
                <a:gd name="connsiteX17" fmla="*/ 1397794 w 1643063"/>
                <a:gd name="connsiteY17" fmla="*/ 21431 h 1307306"/>
                <a:gd name="connsiteX18" fmla="*/ 1521619 w 1643063"/>
                <a:gd name="connsiteY18" fmla="*/ 83344 h 1307306"/>
                <a:gd name="connsiteX19" fmla="*/ 1612107 w 1643063"/>
                <a:gd name="connsiteY19" fmla="*/ 138113 h 1307306"/>
                <a:gd name="connsiteX20" fmla="*/ 1626394 w 1643063"/>
                <a:gd name="connsiteY20" fmla="*/ 145256 h 1307306"/>
                <a:gd name="connsiteX21" fmla="*/ 1638300 w 1643063"/>
                <a:gd name="connsiteY21" fmla="*/ 152400 h 1307306"/>
                <a:gd name="connsiteX22" fmla="*/ 1643063 w 1643063"/>
                <a:gd name="connsiteY22" fmla="*/ 161925 h 1307306"/>
                <a:gd name="connsiteX23" fmla="*/ 1643063 w 1643063"/>
                <a:gd name="connsiteY23" fmla="*/ 180975 h 1307306"/>
                <a:gd name="connsiteX24" fmla="*/ 1633538 w 1643063"/>
                <a:gd name="connsiteY24" fmla="*/ 209550 h 1307306"/>
                <a:gd name="connsiteX25" fmla="*/ 1614488 w 1643063"/>
                <a:gd name="connsiteY25" fmla="*/ 252413 h 1307306"/>
                <a:gd name="connsiteX26" fmla="*/ 1583532 w 1643063"/>
                <a:gd name="connsiteY26" fmla="*/ 304800 h 1307306"/>
                <a:gd name="connsiteX27" fmla="*/ 1569244 w 1643063"/>
                <a:gd name="connsiteY27" fmla="*/ 328613 h 1307306"/>
                <a:gd name="connsiteX28" fmla="*/ 1562100 w 1643063"/>
                <a:gd name="connsiteY28" fmla="*/ 466725 h 1307306"/>
                <a:gd name="connsiteX29" fmla="*/ 1552575 w 1643063"/>
                <a:gd name="connsiteY29" fmla="*/ 673894 h 1307306"/>
                <a:gd name="connsiteX30" fmla="*/ 1538288 w 1643063"/>
                <a:gd name="connsiteY30" fmla="*/ 1026319 h 1307306"/>
                <a:gd name="connsiteX31" fmla="*/ 1524000 w 1643063"/>
                <a:gd name="connsiteY31" fmla="*/ 1297781 h 1307306"/>
                <a:gd name="connsiteX32" fmla="*/ 1323975 w 1643063"/>
                <a:gd name="connsiteY32" fmla="*/ 1307306 h 1307306"/>
                <a:gd name="connsiteX33" fmla="*/ 1326357 w 1643063"/>
                <a:gd name="connsiteY33" fmla="*/ 945356 h 1307306"/>
                <a:gd name="connsiteX34" fmla="*/ 1345407 w 1643063"/>
                <a:gd name="connsiteY34" fmla="*/ 833438 h 1307306"/>
                <a:gd name="connsiteX35" fmla="*/ 1347788 w 1643063"/>
                <a:gd name="connsiteY35" fmla="*/ 564356 h 1307306"/>
                <a:gd name="connsiteX36" fmla="*/ 1347788 w 1643063"/>
                <a:gd name="connsiteY36" fmla="*/ 278606 h 1307306"/>
                <a:gd name="connsiteX37" fmla="*/ 1343025 w 1643063"/>
                <a:gd name="connsiteY37" fmla="*/ 264319 h 1307306"/>
                <a:gd name="connsiteX38" fmla="*/ 1331119 w 1643063"/>
                <a:gd name="connsiteY38" fmla="*/ 250031 h 1307306"/>
                <a:gd name="connsiteX39" fmla="*/ 1314450 w 1643063"/>
                <a:gd name="connsiteY39" fmla="*/ 230981 h 1307306"/>
                <a:gd name="connsiteX40" fmla="*/ 1295400 w 1643063"/>
                <a:gd name="connsiteY40" fmla="*/ 216694 h 1307306"/>
                <a:gd name="connsiteX41" fmla="*/ 1273969 w 1643063"/>
                <a:gd name="connsiteY41" fmla="*/ 211931 h 1307306"/>
                <a:gd name="connsiteX42" fmla="*/ 1223963 w 1643063"/>
                <a:gd name="connsiteY42" fmla="*/ 214313 h 1307306"/>
                <a:gd name="connsiteX43" fmla="*/ 1150144 w 1643063"/>
                <a:gd name="connsiteY43" fmla="*/ 221456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43063" h="1307306">
                  <a:moveTo>
                    <a:pt x="1150144" y="221456"/>
                  </a:moveTo>
                  <a:lnTo>
                    <a:pt x="778669" y="264319"/>
                  </a:lnTo>
                  <a:lnTo>
                    <a:pt x="464344" y="304800"/>
                  </a:lnTo>
                  <a:lnTo>
                    <a:pt x="195263" y="345281"/>
                  </a:lnTo>
                  <a:lnTo>
                    <a:pt x="38100" y="373856"/>
                  </a:lnTo>
                  <a:lnTo>
                    <a:pt x="0" y="261938"/>
                  </a:lnTo>
                  <a:lnTo>
                    <a:pt x="278607" y="219075"/>
                  </a:lnTo>
                  <a:lnTo>
                    <a:pt x="376238" y="202406"/>
                  </a:lnTo>
                  <a:lnTo>
                    <a:pt x="531019" y="176213"/>
                  </a:lnTo>
                  <a:lnTo>
                    <a:pt x="869157" y="126206"/>
                  </a:lnTo>
                  <a:lnTo>
                    <a:pt x="1195388" y="76200"/>
                  </a:lnTo>
                  <a:lnTo>
                    <a:pt x="1221582" y="69056"/>
                  </a:lnTo>
                  <a:lnTo>
                    <a:pt x="1254919" y="50006"/>
                  </a:lnTo>
                  <a:lnTo>
                    <a:pt x="1278732" y="30956"/>
                  </a:lnTo>
                  <a:lnTo>
                    <a:pt x="1304925" y="4763"/>
                  </a:lnTo>
                  <a:lnTo>
                    <a:pt x="1316832" y="0"/>
                  </a:lnTo>
                  <a:lnTo>
                    <a:pt x="1345407" y="0"/>
                  </a:lnTo>
                  <a:lnTo>
                    <a:pt x="1397794" y="21431"/>
                  </a:lnTo>
                  <a:lnTo>
                    <a:pt x="1521619" y="83344"/>
                  </a:lnTo>
                  <a:lnTo>
                    <a:pt x="1612107" y="138113"/>
                  </a:lnTo>
                  <a:lnTo>
                    <a:pt x="1626394" y="145256"/>
                  </a:lnTo>
                  <a:lnTo>
                    <a:pt x="1638300" y="152400"/>
                  </a:lnTo>
                  <a:lnTo>
                    <a:pt x="1643063" y="161925"/>
                  </a:lnTo>
                  <a:lnTo>
                    <a:pt x="1643063" y="180975"/>
                  </a:lnTo>
                  <a:lnTo>
                    <a:pt x="1633538" y="209550"/>
                  </a:lnTo>
                  <a:lnTo>
                    <a:pt x="1614488" y="252413"/>
                  </a:lnTo>
                  <a:lnTo>
                    <a:pt x="1583532" y="304800"/>
                  </a:lnTo>
                  <a:lnTo>
                    <a:pt x="1569244" y="328613"/>
                  </a:lnTo>
                  <a:lnTo>
                    <a:pt x="1562100" y="466725"/>
                  </a:lnTo>
                  <a:lnTo>
                    <a:pt x="1552575" y="673894"/>
                  </a:lnTo>
                  <a:lnTo>
                    <a:pt x="1538288" y="1026319"/>
                  </a:lnTo>
                  <a:lnTo>
                    <a:pt x="1524000" y="1297781"/>
                  </a:lnTo>
                  <a:lnTo>
                    <a:pt x="1323975" y="1307306"/>
                  </a:lnTo>
                  <a:lnTo>
                    <a:pt x="1326357" y="945356"/>
                  </a:lnTo>
                  <a:lnTo>
                    <a:pt x="1345407" y="833438"/>
                  </a:lnTo>
                  <a:cubicBezTo>
                    <a:pt x="1346201" y="743744"/>
                    <a:pt x="1346994" y="654050"/>
                    <a:pt x="1347788" y="564356"/>
                  </a:cubicBezTo>
                  <a:lnTo>
                    <a:pt x="1347788" y="278606"/>
                  </a:lnTo>
                  <a:lnTo>
                    <a:pt x="1343025" y="264319"/>
                  </a:lnTo>
                  <a:lnTo>
                    <a:pt x="1331119" y="250031"/>
                  </a:lnTo>
                  <a:lnTo>
                    <a:pt x="1314450" y="230981"/>
                  </a:lnTo>
                  <a:lnTo>
                    <a:pt x="1295400" y="216694"/>
                  </a:lnTo>
                  <a:lnTo>
                    <a:pt x="1273969" y="211931"/>
                  </a:lnTo>
                  <a:lnTo>
                    <a:pt x="1223963" y="214313"/>
                  </a:lnTo>
                  <a:lnTo>
                    <a:pt x="11501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A31F84F8-09B7-470C-9483-06D01C711AAD}"/>
                </a:ext>
              </a:extLst>
            </p:cNvPr>
            <p:cNvSpPr/>
            <p:nvPr/>
          </p:nvSpPr>
          <p:spPr>
            <a:xfrm>
              <a:off x="4710113" y="2484438"/>
              <a:ext cx="1414462" cy="304800"/>
            </a:xfrm>
            <a:custGeom>
              <a:avLst/>
              <a:gdLst>
                <a:gd name="connsiteX0" fmla="*/ 647700 w 1414462"/>
                <a:gd name="connsiteY0" fmla="*/ 95250 h 304800"/>
                <a:gd name="connsiteX1" fmla="*/ 390525 w 1414462"/>
                <a:gd name="connsiteY1" fmla="*/ 126206 h 304800"/>
                <a:gd name="connsiteX2" fmla="*/ 323850 w 1414462"/>
                <a:gd name="connsiteY2" fmla="*/ 130969 h 304800"/>
                <a:gd name="connsiteX3" fmla="*/ 135731 w 1414462"/>
                <a:gd name="connsiteY3" fmla="*/ 140494 h 304800"/>
                <a:gd name="connsiteX4" fmla="*/ 0 w 1414462"/>
                <a:gd name="connsiteY4" fmla="*/ 140494 h 304800"/>
                <a:gd name="connsiteX5" fmla="*/ 9525 w 1414462"/>
                <a:gd name="connsiteY5" fmla="*/ 304800 h 304800"/>
                <a:gd name="connsiteX6" fmla="*/ 280987 w 1414462"/>
                <a:gd name="connsiteY6" fmla="*/ 273844 h 304800"/>
                <a:gd name="connsiteX7" fmla="*/ 521493 w 1414462"/>
                <a:gd name="connsiteY7" fmla="*/ 240506 h 304800"/>
                <a:gd name="connsiteX8" fmla="*/ 823912 w 1414462"/>
                <a:gd name="connsiteY8" fmla="*/ 202406 h 304800"/>
                <a:gd name="connsiteX9" fmla="*/ 1097756 w 1414462"/>
                <a:gd name="connsiteY9" fmla="*/ 169069 h 304800"/>
                <a:gd name="connsiteX10" fmla="*/ 1414462 w 1414462"/>
                <a:gd name="connsiteY10" fmla="*/ 126206 h 304800"/>
                <a:gd name="connsiteX11" fmla="*/ 1402556 w 1414462"/>
                <a:gd name="connsiteY11" fmla="*/ 0 h 304800"/>
                <a:gd name="connsiteX12" fmla="*/ 1185862 w 1414462"/>
                <a:gd name="connsiteY12" fmla="*/ 23812 h 304800"/>
                <a:gd name="connsiteX13" fmla="*/ 864393 w 1414462"/>
                <a:gd name="connsiteY13" fmla="*/ 66675 h 304800"/>
                <a:gd name="connsiteX14" fmla="*/ 647700 w 1414462"/>
                <a:gd name="connsiteY14" fmla="*/ 952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4462" h="304800">
                  <a:moveTo>
                    <a:pt x="647700" y="95250"/>
                  </a:moveTo>
                  <a:lnTo>
                    <a:pt x="390525" y="126206"/>
                  </a:lnTo>
                  <a:lnTo>
                    <a:pt x="323850" y="130969"/>
                  </a:lnTo>
                  <a:lnTo>
                    <a:pt x="135731" y="140494"/>
                  </a:lnTo>
                  <a:lnTo>
                    <a:pt x="0" y="140494"/>
                  </a:lnTo>
                  <a:lnTo>
                    <a:pt x="9525" y="304800"/>
                  </a:lnTo>
                  <a:lnTo>
                    <a:pt x="280987" y="273844"/>
                  </a:lnTo>
                  <a:lnTo>
                    <a:pt x="521493" y="240506"/>
                  </a:lnTo>
                  <a:lnTo>
                    <a:pt x="823912" y="202406"/>
                  </a:lnTo>
                  <a:lnTo>
                    <a:pt x="1097756" y="169069"/>
                  </a:lnTo>
                  <a:lnTo>
                    <a:pt x="1414462" y="126206"/>
                  </a:lnTo>
                  <a:lnTo>
                    <a:pt x="1402556" y="0"/>
                  </a:lnTo>
                  <a:lnTo>
                    <a:pt x="1185862" y="23812"/>
                  </a:lnTo>
                  <a:lnTo>
                    <a:pt x="864393" y="66675"/>
                  </a:lnTo>
                  <a:lnTo>
                    <a:pt x="647700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72D3F934-0943-4EBC-931B-47BF75966191}"/>
                </a:ext>
              </a:extLst>
            </p:cNvPr>
            <p:cNvSpPr/>
            <p:nvPr/>
          </p:nvSpPr>
          <p:spPr>
            <a:xfrm>
              <a:off x="4713288" y="2840038"/>
              <a:ext cx="1363662" cy="311150"/>
            </a:xfrm>
            <a:custGeom>
              <a:avLst/>
              <a:gdLst>
                <a:gd name="connsiteX0" fmla="*/ 721519 w 1364456"/>
                <a:gd name="connsiteY0" fmla="*/ 214313 h 309563"/>
                <a:gd name="connsiteX1" fmla="*/ 252412 w 1364456"/>
                <a:gd name="connsiteY1" fmla="*/ 276225 h 309563"/>
                <a:gd name="connsiteX2" fmla="*/ 0 w 1364456"/>
                <a:gd name="connsiteY2" fmla="*/ 309563 h 309563"/>
                <a:gd name="connsiteX3" fmla="*/ 0 w 1364456"/>
                <a:gd name="connsiteY3" fmla="*/ 169069 h 309563"/>
                <a:gd name="connsiteX4" fmla="*/ 235744 w 1364456"/>
                <a:gd name="connsiteY4" fmla="*/ 142875 h 309563"/>
                <a:gd name="connsiteX5" fmla="*/ 595312 w 1364456"/>
                <a:gd name="connsiteY5" fmla="*/ 97632 h 309563"/>
                <a:gd name="connsiteX6" fmla="*/ 912019 w 1364456"/>
                <a:gd name="connsiteY6" fmla="*/ 57150 h 309563"/>
                <a:gd name="connsiteX7" fmla="*/ 1364456 w 1364456"/>
                <a:gd name="connsiteY7" fmla="*/ 0 h 309563"/>
                <a:gd name="connsiteX8" fmla="*/ 1354931 w 1364456"/>
                <a:gd name="connsiteY8" fmla="*/ 166688 h 309563"/>
                <a:gd name="connsiteX9" fmla="*/ 1147762 w 1364456"/>
                <a:gd name="connsiteY9" fmla="*/ 164307 h 309563"/>
                <a:gd name="connsiteX10" fmla="*/ 1076325 w 1364456"/>
                <a:gd name="connsiteY10" fmla="*/ 164307 h 309563"/>
                <a:gd name="connsiteX11" fmla="*/ 940594 w 1364456"/>
                <a:gd name="connsiteY11" fmla="*/ 183357 h 309563"/>
                <a:gd name="connsiteX12" fmla="*/ 721519 w 1364456"/>
                <a:gd name="connsiteY12" fmla="*/ 21431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456" h="309563">
                  <a:moveTo>
                    <a:pt x="721519" y="214313"/>
                  </a:moveTo>
                  <a:lnTo>
                    <a:pt x="252412" y="276225"/>
                  </a:lnTo>
                  <a:lnTo>
                    <a:pt x="0" y="309563"/>
                  </a:lnTo>
                  <a:lnTo>
                    <a:pt x="0" y="169069"/>
                  </a:lnTo>
                  <a:lnTo>
                    <a:pt x="235744" y="142875"/>
                  </a:lnTo>
                  <a:lnTo>
                    <a:pt x="595312" y="97632"/>
                  </a:lnTo>
                  <a:lnTo>
                    <a:pt x="912019" y="57150"/>
                  </a:lnTo>
                  <a:lnTo>
                    <a:pt x="1364456" y="0"/>
                  </a:lnTo>
                  <a:lnTo>
                    <a:pt x="1354931" y="166688"/>
                  </a:lnTo>
                  <a:lnTo>
                    <a:pt x="1147762" y="164307"/>
                  </a:lnTo>
                  <a:lnTo>
                    <a:pt x="1076325" y="164307"/>
                  </a:lnTo>
                  <a:lnTo>
                    <a:pt x="940594" y="183357"/>
                  </a:lnTo>
                  <a:lnTo>
                    <a:pt x="721519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F679B3F4-15CE-4924-90A6-630F7FCA1C15}"/>
                </a:ext>
              </a:extLst>
            </p:cNvPr>
            <p:cNvSpPr/>
            <p:nvPr/>
          </p:nvSpPr>
          <p:spPr>
            <a:xfrm>
              <a:off x="3738563" y="3294063"/>
              <a:ext cx="336550" cy="968375"/>
            </a:xfrm>
            <a:custGeom>
              <a:avLst/>
              <a:gdLst>
                <a:gd name="connsiteX0" fmla="*/ 333375 w 335756"/>
                <a:gd name="connsiteY0" fmla="*/ 383381 h 969169"/>
                <a:gd name="connsiteX1" fmla="*/ 328612 w 335756"/>
                <a:gd name="connsiteY1" fmla="*/ 445294 h 969169"/>
                <a:gd name="connsiteX2" fmla="*/ 319087 w 335756"/>
                <a:gd name="connsiteY2" fmla="*/ 519112 h 969169"/>
                <a:gd name="connsiteX3" fmla="*/ 297656 w 335756"/>
                <a:gd name="connsiteY3" fmla="*/ 614362 h 969169"/>
                <a:gd name="connsiteX4" fmla="*/ 273843 w 335756"/>
                <a:gd name="connsiteY4" fmla="*/ 685800 h 969169"/>
                <a:gd name="connsiteX5" fmla="*/ 242887 w 335756"/>
                <a:gd name="connsiteY5" fmla="*/ 752475 h 969169"/>
                <a:gd name="connsiteX6" fmla="*/ 200025 w 335756"/>
                <a:gd name="connsiteY6" fmla="*/ 840581 h 969169"/>
                <a:gd name="connsiteX7" fmla="*/ 152400 w 335756"/>
                <a:gd name="connsiteY7" fmla="*/ 916781 h 969169"/>
                <a:gd name="connsiteX8" fmla="*/ 121443 w 335756"/>
                <a:gd name="connsiteY8" fmla="*/ 950119 h 969169"/>
                <a:gd name="connsiteX9" fmla="*/ 90487 w 335756"/>
                <a:gd name="connsiteY9" fmla="*/ 969169 h 969169"/>
                <a:gd name="connsiteX10" fmla="*/ 64293 w 335756"/>
                <a:gd name="connsiteY10" fmla="*/ 966787 h 969169"/>
                <a:gd name="connsiteX11" fmla="*/ 45243 w 335756"/>
                <a:gd name="connsiteY11" fmla="*/ 954881 h 969169"/>
                <a:gd name="connsiteX12" fmla="*/ 28575 w 335756"/>
                <a:gd name="connsiteY12" fmla="*/ 931069 h 969169"/>
                <a:gd name="connsiteX13" fmla="*/ 9525 w 335756"/>
                <a:gd name="connsiteY13" fmla="*/ 876300 h 969169"/>
                <a:gd name="connsiteX14" fmla="*/ 2381 w 335756"/>
                <a:gd name="connsiteY14" fmla="*/ 814387 h 969169"/>
                <a:gd name="connsiteX15" fmla="*/ 0 w 335756"/>
                <a:gd name="connsiteY15" fmla="*/ 733425 h 969169"/>
                <a:gd name="connsiteX16" fmla="*/ 9525 w 335756"/>
                <a:gd name="connsiteY16" fmla="*/ 688181 h 969169"/>
                <a:gd name="connsiteX17" fmla="*/ 30956 w 335756"/>
                <a:gd name="connsiteY17" fmla="*/ 645319 h 969169"/>
                <a:gd name="connsiteX18" fmla="*/ 59531 w 335756"/>
                <a:gd name="connsiteY18" fmla="*/ 600075 h 969169"/>
                <a:gd name="connsiteX19" fmla="*/ 102393 w 335756"/>
                <a:gd name="connsiteY19" fmla="*/ 547687 h 969169"/>
                <a:gd name="connsiteX20" fmla="*/ 150018 w 335756"/>
                <a:gd name="connsiteY20" fmla="*/ 476250 h 969169"/>
                <a:gd name="connsiteX21" fmla="*/ 173831 w 335756"/>
                <a:gd name="connsiteY21" fmla="*/ 419100 h 969169"/>
                <a:gd name="connsiteX22" fmla="*/ 190500 w 335756"/>
                <a:gd name="connsiteY22" fmla="*/ 354806 h 969169"/>
                <a:gd name="connsiteX23" fmla="*/ 197643 w 335756"/>
                <a:gd name="connsiteY23" fmla="*/ 311944 h 969169"/>
                <a:gd name="connsiteX24" fmla="*/ 202406 w 335756"/>
                <a:gd name="connsiteY24" fmla="*/ 238125 h 969169"/>
                <a:gd name="connsiteX25" fmla="*/ 197643 w 335756"/>
                <a:gd name="connsiteY25" fmla="*/ 157162 h 969169"/>
                <a:gd name="connsiteX26" fmla="*/ 190500 w 335756"/>
                <a:gd name="connsiteY26" fmla="*/ 76200 h 969169"/>
                <a:gd name="connsiteX27" fmla="*/ 180975 w 335756"/>
                <a:gd name="connsiteY27" fmla="*/ 28575 h 969169"/>
                <a:gd name="connsiteX28" fmla="*/ 183356 w 335756"/>
                <a:gd name="connsiteY28" fmla="*/ 9525 h 969169"/>
                <a:gd name="connsiteX29" fmla="*/ 195262 w 335756"/>
                <a:gd name="connsiteY29" fmla="*/ 0 h 969169"/>
                <a:gd name="connsiteX30" fmla="*/ 204787 w 335756"/>
                <a:gd name="connsiteY30" fmla="*/ 2381 h 969169"/>
                <a:gd name="connsiteX31" fmla="*/ 219075 w 335756"/>
                <a:gd name="connsiteY31" fmla="*/ 11906 h 969169"/>
                <a:gd name="connsiteX32" fmla="*/ 250031 w 335756"/>
                <a:gd name="connsiteY32" fmla="*/ 57150 h 969169"/>
                <a:gd name="connsiteX33" fmla="*/ 292893 w 335756"/>
                <a:gd name="connsiteY33" fmla="*/ 135731 h 969169"/>
                <a:gd name="connsiteX34" fmla="*/ 323850 w 335756"/>
                <a:gd name="connsiteY34" fmla="*/ 200025 h 969169"/>
                <a:gd name="connsiteX35" fmla="*/ 335756 w 335756"/>
                <a:gd name="connsiteY35" fmla="*/ 276225 h 969169"/>
                <a:gd name="connsiteX36" fmla="*/ 333375 w 335756"/>
                <a:gd name="connsiteY36" fmla="*/ 38338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756" h="969169">
                  <a:moveTo>
                    <a:pt x="333375" y="383381"/>
                  </a:moveTo>
                  <a:lnTo>
                    <a:pt x="328612" y="445294"/>
                  </a:lnTo>
                  <a:lnTo>
                    <a:pt x="319087" y="519112"/>
                  </a:lnTo>
                  <a:lnTo>
                    <a:pt x="297656" y="614362"/>
                  </a:lnTo>
                  <a:lnTo>
                    <a:pt x="273843" y="685800"/>
                  </a:lnTo>
                  <a:lnTo>
                    <a:pt x="242887" y="752475"/>
                  </a:lnTo>
                  <a:lnTo>
                    <a:pt x="200025" y="840581"/>
                  </a:lnTo>
                  <a:lnTo>
                    <a:pt x="152400" y="916781"/>
                  </a:lnTo>
                  <a:lnTo>
                    <a:pt x="121443" y="950119"/>
                  </a:lnTo>
                  <a:lnTo>
                    <a:pt x="90487" y="969169"/>
                  </a:lnTo>
                  <a:lnTo>
                    <a:pt x="64293" y="966787"/>
                  </a:lnTo>
                  <a:lnTo>
                    <a:pt x="45243" y="954881"/>
                  </a:lnTo>
                  <a:lnTo>
                    <a:pt x="28575" y="931069"/>
                  </a:lnTo>
                  <a:lnTo>
                    <a:pt x="9525" y="876300"/>
                  </a:lnTo>
                  <a:lnTo>
                    <a:pt x="2381" y="814387"/>
                  </a:lnTo>
                  <a:cubicBezTo>
                    <a:pt x="1587" y="787400"/>
                    <a:pt x="794" y="760412"/>
                    <a:pt x="0" y="733425"/>
                  </a:cubicBezTo>
                  <a:lnTo>
                    <a:pt x="9525" y="688181"/>
                  </a:lnTo>
                  <a:lnTo>
                    <a:pt x="30956" y="645319"/>
                  </a:lnTo>
                  <a:lnTo>
                    <a:pt x="59531" y="600075"/>
                  </a:lnTo>
                  <a:lnTo>
                    <a:pt x="102393" y="547687"/>
                  </a:lnTo>
                  <a:lnTo>
                    <a:pt x="150018" y="476250"/>
                  </a:lnTo>
                  <a:lnTo>
                    <a:pt x="173831" y="419100"/>
                  </a:lnTo>
                  <a:lnTo>
                    <a:pt x="190500" y="354806"/>
                  </a:lnTo>
                  <a:lnTo>
                    <a:pt x="197643" y="311944"/>
                  </a:lnTo>
                  <a:lnTo>
                    <a:pt x="202406" y="238125"/>
                  </a:lnTo>
                  <a:lnTo>
                    <a:pt x="197643" y="157162"/>
                  </a:lnTo>
                  <a:lnTo>
                    <a:pt x="190500" y="76200"/>
                  </a:lnTo>
                  <a:lnTo>
                    <a:pt x="180975" y="28575"/>
                  </a:lnTo>
                  <a:lnTo>
                    <a:pt x="183356" y="9525"/>
                  </a:lnTo>
                  <a:lnTo>
                    <a:pt x="195262" y="0"/>
                  </a:lnTo>
                  <a:lnTo>
                    <a:pt x="204787" y="2381"/>
                  </a:lnTo>
                  <a:lnTo>
                    <a:pt x="219075" y="11906"/>
                  </a:lnTo>
                  <a:lnTo>
                    <a:pt x="250031" y="57150"/>
                  </a:lnTo>
                  <a:lnTo>
                    <a:pt x="292893" y="135731"/>
                  </a:lnTo>
                  <a:lnTo>
                    <a:pt x="323850" y="200025"/>
                  </a:lnTo>
                  <a:lnTo>
                    <a:pt x="335756" y="276225"/>
                  </a:lnTo>
                  <a:cubicBezTo>
                    <a:pt x="334962" y="311944"/>
                    <a:pt x="334169" y="347662"/>
                    <a:pt x="333375" y="383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25CDA2B-B029-48E9-994C-3D8A13666355}"/>
                </a:ext>
              </a:extLst>
            </p:cNvPr>
            <p:cNvSpPr/>
            <p:nvPr/>
          </p:nvSpPr>
          <p:spPr>
            <a:xfrm>
              <a:off x="4003675" y="3208338"/>
              <a:ext cx="3189288" cy="436562"/>
            </a:xfrm>
            <a:custGeom>
              <a:avLst/>
              <a:gdLst>
                <a:gd name="connsiteX0" fmla="*/ 1326673 w 3189829"/>
                <a:gd name="connsiteY0" fmla="*/ 243136 h 436058"/>
                <a:gd name="connsiteX1" fmla="*/ 1065039 w 3189829"/>
                <a:gd name="connsiteY1" fmla="*/ 269563 h 436058"/>
                <a:gd name="connsiteX2" fmla="*/ 745263 w 3189829"/>
                <a:gd name="connsiteY2" fmla="*/ 303919 h 436058"/>
                <a:gd name="connsiteX3" fmla="*/ 428130 w 3189829"/>
                <a:gd name="connsiteY3" fmla="*/ 338275 h 436058"/>
                <a:gd name="connsiteX4" fmla="*/ 10572 w 3189829"/>
                <a:gd name="connsiteY4" fmla="*/ 383203 h 436058"/>
                <a:gd name="connsiteX5" fmla="*/ 0 w 3189829"/>
                <a:gd name="connsiteY5" fmla="*/ 272206 h 436058"/>
                <a:gd name="connsiteX6" fmla="*/ 309205 w 3189829"/>
                <a:gd name="connsiteY6" fmla="*/ 235207 h 436058"/>
                <a:gd name="connsiteX7" fmla="*/ 621052 w 3189829"/>
                <a:gd name="connsiteY7" fmla="*/ 195566 h 436058"/>
                <a:gd name="connsiteX8" fmla="*/ 983113 w 3189829"/>
                <a:gd name="connsiteY8" fmla="*/ 153281 h 436058"/>
                <a:gd name="connsiteX9" fmla="*/ 1342530 w 3189829"/>
                <a:gd name="connsiteY9" fmla="*/ 121568 h 436058"/>
                <a:gd name="connsiteX10" fmla="*/ 1696662 w 3189829"/>
                <a:gd name="connsiteY10" fmla="*/ 97783 h 436058"/>
                <a:gd name="connsiteX11" fmla="*/ 2011152 w 3189829"/>
                <a:gd name="connsiteY11" fmla="*/ 84569 h 436058"/>
                <a:gd name="connsiteX12" fmla="*/ 2175004 w 3189829"/>
                <a:gd name="connsiteY12" fmla="*/ 63427 h 436058"/>
                <a:gd name="connsiteX13" fmla="*/ 2418139 w 3189829"/>
                <a:gd name="connsiteY13" fmla="*/ 52856 h 436058"/>
                <a:gd name="connsiteX14" fmla="*/ 2560849 w 3189829"/>
                <a:gd name="connsiteY14" fmla="*/ 44927 h 436058"/>
                <a:gd name="connsiteX15" fmla="*/ 2621633 w 3189829"/>
                <a:gd name="connsiteY15" fmla="*/ 39642 h 436058"/>
                <a:gd name="connsiteX16" fmla="*/ 2679774 w 3189829"/>
                <a:gd name="connsiteY16" fmla="*/ 18500 h 436058"/>
                <a:gd name="connsiteX17" fmla="*/ 2735272 w 3189829"/>
                <a:gd name="connsiteY17" fmla="*/ 0 h 436058"/>
                <a:gd name="connsiteX18" fmla="*/ 2774914 w 3189829"/>
                <a:gd name="connsiteY18" fmla="*/ 0 h 436058"/>
                <a:gd name="connsiteX19" fmla="*/ 2822484 w 3189829"/>
                <a:gd name="connsiteY19" fmla="*/ 10571 h 436058"/>
                <a:gd name="connsiteX20" fmla="*/ 2877982 w 3189829"/>
                <a:gd name="connsiteY20" fmla="*/ 34356 h 436058"/>
                <a:gd name="connsiteX21" fmla="*/ 2928195 w 3189829"/>
                <a:gd name="connsiteY21" fmla="*/ 60784 h 436058"/>
                <a:gd name="connsiteX22" fmla="*/ 2970479 w 3189829"/>
                <a:gd name="connsiteY22" fmla="*/ 89855 h 436058"/>
                <a:gd name="connsiteX23" fmla="*/ 3020692 w 3189829"/>
                <a:gd name="connsiteY23" fmla="*/ 121568 h 436058"/>
                <a:gd name="connsiteX24" fmla="*/ 3057691 w 3189829"/>
                <a:gd name="connsiteY24" fmla="*/ 155924 h 436058"/>
                <a:gd name="connsiteX25" fmla="*/ 3089404 w 3189829"/>
                <a:gd name="connsiteY25" fmla="*/ 190280 h 436058"/>
                <a:gd name="connsiteX26" fmla="*/ 3139617 w 3189829"/>
                <a:gd name="connsiteY26" fmla="*/ 243136 h 436058"/>
                <a:gd name="connsiteX27" fmla="*/ 3166044 w 3189829"/>
                <a:gd name="connsiteY27" fmla="*/ 272206 h 436058"/>
                <a:gd name="connsiteX28" fmla="*/ 3176615 w 3189829"/>
                <a:gd name="connsiteY28" fmla="*/ 293348 h 436058"/>
                <a:gd name="connsiteX29" fmla="*/ 3184544 w 3189829"/>
                <a:gd name="connsiteY29" fmla="*/ 317133 h 436058"/>
                <a:gd name="connsiteX30" fmla="*/ 3189829 w 3189829"/>
                <a:gd name="connsiteY30" fmla="*/ 343561 h 436058"/>
                <a:gd name="connsiteX31" fmla="*/ 3187187 w 3189829"/>
                <a:gd name="connsiteY31" fmla="*/ 380560 h 436058"/>
                <a:gd name="connsiteX32" fmla="*/ 3171330 w 3189829"/>
                <a:gd name="connsiteY32" fmla="*/ 409630 h 436058"/>
                <a:gd name="connsiteX33" fmla="*/ 3142259 w 3189829"/>
                <a:gd name="connsiteY33" fmla="*/ 436058 h 436058"/>
                <a:gd name="connsiteX34" fmla="*/ 2759057 w 3189829"/>
                <a:gd name="connsiteY34" fmla="*/ 206137 h 436058"/>
                <a:gd name="connsiteX35" fmla="*/ 2714130 w 3189829"/>
                <a:gd name="connsiteY35" fmla="*/ 182352 h 436058"/>
                <a:gd name="connsiteX36" fmla="*/ 2679774 w 3189829"/>
                <a:gd name="connsiteY36" fmla="*/ 177066 h 436058"/>
                <a:gd name="connsiteX37" fmla="*/ 2529136 w 3189829"/>
                <a:gd name="connsiteY37" fmla="*/ 179709 h 436058"/>
                <a:gd name="connsiteX38" fmla="*/ 2180289 w 3189829"/>
                <a:gd name="connsiteY38" fmla="*/ 190280 h 436058"/>
                <a:gd name="connsiteX39" fmla="*/ 1815587 w 3189829"/>
                <a:gd name="connsiteY39" fmla="*/ 206137 h 436058"/>
                <a:gd name="connsiteX40" fmla="*/ 1424456 w 3189829"/>
                <a:gd name="connsiteY40" fmla="*/ 232564 h 436058"/>
                <a:gd name="connsiteX41" fmla="*/ 1326673 w 3189829"/>
                <a:gd name="connsiteY41" fmla="*/ 243136 h 4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9829" h="436058">
                  <a:moveTo>
                    <a:pt x="1326673" y="243136"/>
                  </a:moveTo>
                  <a:lnTo>
                    <a:pt x="1065039" y="269563"/>
                  </a:lnTo>
                  <a:lnTo>
                    <a:pt x="745263" y="303919"/>
                  </a:lnTo>
                  <a:lnTo>
                    <a:pt x="428130" y="338275"/>
                  </a:lnTo>
                  <a:lnTo>
                    <a:pt x="10572" y="383203"/>
                  </a:lnTo>
                  <a:lnTo>
                    <a:pt x="0" y="272206"/>
                  </a:lnTo>
                  <a:lnTo>
                    <a:pt x="309205" y="235207"/>
                  </a:lnTo>
                  <a:lnTo>
                    <a:pt x="621052" y="195566"/>
                  </a:lnTo>
                  <a:lnTo>
                    <a:pt x="983113" y="153281"/>
                  </a:lnTo>
                  <a:lnTo>
                    <a:pt x="1342530" y="121568"/>
                  </a:lnTo>
                  <a:lnTo>
                    <a:pt x="1696662" y="97783"/>
                  </a:lnTo>
                  <a:lnTo>
                    <a:pt x="2011152" y="84569"/>
                  </a:lnTo>
                  <a:lnTo>
                    <a:pt x="2175004" y="63427"/>
                  </a:lnTo>
                  <a:lnTo>
                    <a:pt x="2418139" y="52856"/>
                  </a:lnTo>
                  <a:lnTo>
                    <a:pt x="2560849" y="44927"/>
                  </a:lnTo>
                  <a:lnTo>
                    <a:pt x="2621633" y="39642"/>
                  </a:lnTo>
                  <a:lnTo>
                    <a:pt x="2679774" y="18500"/>
                  </a:lnTo>
                  <a:lnTo>
                    <a:pt x="2735272" y="0"/>
                  </a:lnTo>
                  <a:lnTo>
                    <a:pt x="2774914" y="0"/>
                  </a:lnTo>
                  <a:lnTo>
                    <a:pt x="2822484" y="10571"/>
                  </a:lnTo>
                  <a:lnTo>
                    <a:pt x="2877982" y="34356"/>
                  </a:lnTo>
                  <a:lnTo>
                    <a:pt x="2928195" y="60784"/>
                  </a:lnTo>
                  <a:lnTo>
                    <a:pt x="2970479" y="89855"/>
                  </a:lnTo>
                  <a:lnTo>
                    <a:pt x="3020692" y="121568"/>
                  </a:lnTo>
                  <a:lnTo>
                    <a:pt x="3057691" y="155924"/>
                  </a:lnTo>
                  <a:lnTo>
                    <a:pt x="3089404" y="190280"/>
                  </a:lnTo>
                  <a:lnTo>
                    <a:pt x="3139617" y="243136"/>
                  </a:lnTo>
                  <a:lnTo>
                    <a:pt x="3166044" y="272206"/>
                  </a:lnTo>
                  <a:lnTo>
                    <a:pt x="3176615" y="293348"/>
                  </a:lnTo>
                  <a:lnTo>
                    <a:pt x="3184544" y="317133"/>
                  </a:lnTo>
                  <a:lnTo>
                    <a:pt x="3189829" y="343561"/>
                  </a:lnTo>
                  <a:lnTo>
                    <a:pt x="3187187" y="380560"/>
                  </a:lnTo>
                  <a:lnTo>
                    <a:pt x="3171330" y="409630"/>
                  </a:lnTo>
                  <a:lnTo>
                    <a:pt x="3142259" y="436058"/>
                  </a:lnTo>
                  <a:lnTo>
                    <a:pt x="2759057" y="206137"/>
                  </a:lnTo>
                  <a:lnTo>
                    <a:pt x="2714130" y="182352"/>
                  </a:lnTo>
                  <a:lnTo>
                    <a:pt x="2679774" y="177066"/>
                  </a:lnTo>
                  <a:lnTo>
                    <a:pt x="2529136" y="179709"/>
                  </a:lnTo>
                  <a:lnTo>
                    <a:pt x="2180289" y="190280"/>
                  </a:lnTo>
                  <a:lnTo>
                    <a:pt x="1815587" y="206137"/>
                  </a:lnTo>
                  <a:lnTo>
                    <a:pt x="1424456" y="232564"/>
                  </a:lnTo>
                  <a:lnTo>
                    <a:pt x="1326673" y="2431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E95AA78B-E3AF-44C3-A398-20D62F4F9399}"/>
                </a:ext>
              </a:extLst>
            </p:cNvPr>
            <p:cNvSpPr/>
            <p:nvPr/>
          </p:nvSpPr>
          <p:spPr>
            <a:xfrm>
              <a:off x="6529388" y="3357563"/>
              <a:ext cx="657225" cy="547687"/>
            </a:xfrm>
            <a:custGeom>
              <a:avLst/>
              <a:gdLst>
                <a:gd name="connsiteX0" fmla="*/ 188118 w 657225"/>
                <a:gd name="connsiteY0" fmla="*/ 273843 h 547687"/>
                <a:gd name="connsiteX1" fmla="*/ 223837 w 657225"/>
                <a:gd name="connsiteY1" fmla="*/ 211931 h 547687"/>
                <a:gd name="connsiteX2" fmla="*/ 238125 w 657225"/>
                <a:gd name="connsiteY2" fmla="*/ 183356 h 547687"/>
                <a:gd name="connsiteX3" fmla="*/ 254793 w 657225"/>
                <a:gd name="connsiteY3" fmla="*/ 140493 h 547687"/>
                <a:gd name="connsiteX4" fmla="*/ 259556 w 657225"/>
                <a:gd name="connsiteY4" fmla="*/ 126206 h 547687"/>
                <a:gd name="connsiteX5" fmla="*/ 259556 w 657225"/>
                <a:gd name="connsiteY5" fmla="*/ 111918 h 547687"/>
                <a:gd name="connsiteX6" fmla="*/ 254793 w 657225"/>
                <a:gd name="connsiteY6" fmla="*/ 90487 h 547687"/>
                <a:gd name="connsiteX7" fmla="*/ 247650 w 657225"/>
                <a:gd name="connsiteY7" fmla="*/ 66675 h 547687"/>
                <a:gd name="connsiteX8" fmla="*/ 230981 w 657225"/>
                <a:gd name="connsiteY8" fmla="*/ 47625 h 547687"/>
                <a:gd name="connsiteX9" fmla="*/ 219075 w 657225"/>
                <a:gd name="connsiteY9" fmla="*/ 0 h 547687"/>
                <a:gd name="connsiteX10" fmla="*/ 657225 w 657225"/>
                <a:gd name="connsiteY10" fmla="*/ 230981 h 547687"/>
                <a:gd name="connsiteX11" fmla="*/ 638175 w 657225"/>
                <a:gd name="connsiteY11" fmla="*/ 264318 h 547687"/>
                <a:gd name="connsiteX12" fmla="*/ 614362 w 657225"/>
                <a:gd name="connsiteY12" fmla="*/ 285750 h 547687"/>
                <a:gd name="connsiteX13" fmla="*/ 600075 w 657225"/>
                <a:gd name="connsiteY13" fmla="*/ 295275 h 547687"/>
                <a:gd name="connsiteX14" fmla="*/ 538162 w 657225"/>
                <a:gd name="connsiteY14" fmla="*/ 295275 h 547687"/>
                <a:gd name="connsiteX15" fmla="*/ 445293 w 657225"/>
                <a:gd name="connsiteY15" fmla="*/ 300037 h 547687"/>
                <a:gd name="connsiteX16" fmla="*/ 364331 w 657225"/>
                <a:gd name="connsiteY16" fmla="*/ 316706 h 547687"/>
                <a:gd name="connsiteX17" fmla="*/ 297656 w 657225"/>
                <a:gd name="connsiteY17" fmla="*/ 345281 h 547687"/>
                <a:gd name="connsiteX18" fmla="*/ 259556 w 657225"/>
                <a:gd name="connsiteY18" fmla="*/ 369093 h 547687"/>
                <a:gd name="connsiteX19" fmla="*/ 102393 w 657225"/>
                <a:gd name="connsiteY19" fmla="*/ 490537 h 547687"/>
                <a:gd name="connsiteX20" fmla="*/ 28575 w 657225"/>
                <a:gd name="connsiteY20" fmla="*/ 547687 h 547687"/>
                <a:gd name="connsiteX21" fmla="*/ 0 w 657225"/>
                <a:gd name="connsiteY21" fmla="*/ 516731 h 547687"/>
                <a:gd name="connsiteX22" fmla="*/ 76200 w 657225"/>
                <a:gd name="connsiteY22" fmla="*/ 419100 h 547687"/>
                <a:gd name="connsiteX23" fmla="*/ 130968 w 657225"/>
                <a:gd name="connsiteY23" fmla="*/ 354806 h 547687"/>
                <a:gd name="connsiteX24" fmla="*/ 188118 w 657225"/>
                <a:gd name="connsiteY24" fmla="*/ 273843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7225" h="547687">
                  <a:moveTo>
                    <a:pt x="188118" y="273843"/>
                  </a:moveTo>
                  <a:lnTo>
                    <a:pt x="223837" y="211931"/>
                  </a:lnTo>
                  <a:lnTo>
                    <a:pt x="238125" y="183356"/>
                  </a:lnTo>
                  <a:lnTo>
                    <a:pt x="254793" y="140493"/>
                  </a:lnTo>
                  <a:lnTo>
                    <a:pt x="259556" y="126206"/>
                  </a:lnTo>
                  <a:lnTo>
                    <a:pt x="259556" y="111918"/>
                  </a:lnTo>
                  <a:lnTo>
                    <a:pt x="254793" y="90487"/>
                  </a:lnTo>
                  <a:lnTo>
                    <a:pt x="247650" y="66675"/>
                  </a:lnTo>
                  <a:lnTo>
                    <a:pt x="230981" y="47625"/>
                  </a:lnTo>
                  <a:lnTo>
                    <a:pt x="219075" y="0"/>
                  </a:lnTo>
                  <a:lnTo>
                    <a:pt x="657225" y="230981"/>
                  </a:lnTo>
                  <a:lnTo>
                    <a:pt x="638175" y="264318"/>
                  </a:lnTo>
                  <a:lnTo>
                    <a:pt x="614362" y="285750"/>
                  </a:lnTo>
                  <a:lnTo>
                    <a:pt x="600075" y="295275"/>
                  </a:lnTo>
                  <a:lnTo>
                    <a:pt x="538162" y="295275"/>
                  </a:lnTo>
                  <a:lnTo>
                    <a:pt x="445293" y="300037"/>
                  </a:lnTo>
                  <a:lnTo>
                    <a:pt x="364331" y="316706"/>
                  </a:lnTo>
                  <a:lnTo>
                    <a:pt x="297656" y="345281"/>
                  </a:lnTo>
                  <a:lnTo>
                    <a:pt x="259556" y="369093"/>
                  </a:lnTo>
                  <a:lnTo>
                    <a:pt x="102393" y="490537"/>
                  </a:lnTo>
                  <a:lnTo>
                    <a:pt x="28575" y="547687"/>
                  </a:lnTo>
                  <a:lnTo>
                    <a:pt x="0" y="516731"/>
                  </a:lnTo>
                  <a:lnTo>
                    <a:pt x="76200" y="419100"/>
                  </a:lnTo>
                  <a:lnTo>
                    <a:pt x="130968" y="354806"/>
                  </a:lnTo>
                  <a:lnTo>
                    <a:pt x="188118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B06F3E1E-32E3-434E-BDE7-4CAD71E951EC}"/>
                </a:ext>
              </a:extLst>
            </p:cNvPr>
            <p:cNvSpPr/>
            <p:nvPr/>
          </p:nvSpPr>
          <p:spPr>
            <a:xfrm>
              <a:off x="4075113" y="3836988"/>
              <a:ext cx="401637" cy="809625"/>
            </a:xfrm>
            <a:custGeom>
              <a:avLst/>
              <a:gdLst>
                <a:gd name="connsiteX0" fmla="*/ 345281 w 402431"/>
                <a:gd name="connsiteY0" fmla="*/ 330994 h 809625"/>
                <a:gd name="connsiteX1" fmla="*/ 364331 w 402431"/>
                <a:gd name="connsiteY1" fmla="*/ 250031 h 809625"/>
                <a:gd name="connsiteX2" fmla="*/ 388144 w 402431"/>
                <a:gd name="connsiteY2" fmla="*/ 128587 h 809625"/>
                <a:gd name="connsiteX3" fmla="*/ 402431 w 402431"/>
                <a:gd name="connsiteY3" fmla="*/ 50006 h 809625"/>
                <a:gd name="connsiteX4" fmla="*/ 402431 w 402431"/>
                <a:gd name="connsiteY4" fmla="*/ 38100 h 809625"/>
                <a:gd name="connsiteX5" fmla="*/ 400050 w 402431"/>
                <a:gd name="connsiteY5" fmla="*/ 19050 h 809625"/>
                <a:gd name="connsiteX6" fmla="*/ 385762 w 402431"/>
                <a:gd name="connsiteY6" fmla="*/ 0 h 809625"/>
                <a:gd name="connsiteX7" fmla="*/ 371475 w 402431"/>
                <a:gd name="connsiteY7" fmla="*/ 2381 h 809625"/>
                <a:gd name="connsiteX8" fmla="*/ 361950 w 402431"/>
                <a:gd name="connsiteY8" fmla="*/ 11906 h 809625"/>
                <a:gd name="connsiteX9" fmla="*/ 342900 w 402431"/>
                <a:gd name="connsiteY9" fmla="*/ 45244 h 809625"/>
                <a:gd name="connsiteX10" fmla="*/ 288131 w 402431"/>
                <a:gd name="connsiteY10" fmla="*/ 142875 h 809625"/>
                <a:gd name="connsiteX11" fmla="*/ 240506 w 402431"/>
                <a:gd name="connsiteY11" fmla="*/ 211931 h 809625"/>
                <a:gd name="connsiteX12" fmla="*/ 192881 w 402431"/>
                <a:gd name="connsiteY12" fmla="*/ 271462 h 809625"/>
                <a:gd name="connsiteX13" fmla="*/ 135731 w 402431"/>
                <a:gd name="connsiteY13" fmla="*/ 330994 h 809625"/>
                <a:gd name="connsiteX14" fmla="*/ 85725 w 402431"/>
                <a:gd name="connsiteY14" fmla="*/ 369094 h 809625"/>
                <a:gd name="connsiteX15" fmla="*/ 40481 w 402431"/>
                <a:gd name="connsiteY15" fmla="*/ 400050 h 809625"/>
                <a:gd name="connsiteX16" fmla="*/ 28575 w 402431"/>
                <a:gd name="connsiteY16" fmla="*/ 433387 h 809625"/>
                <a:gd name="connsiteX17" fmla="*/ 9525 w 402431"/>
                <a:gd name="connsiteY17" fmla="*/ 523875 h 809625"/>
                <a:gd name="connsiteX18" fmla="*/ 0 w 402431"/>
                <a:gd name="connsiteY18" fmla="*/ 628650 h 809625"/>
                <a:gd name="connsiteX19" fmla="*/ 2381 w 402431"/>
                <a:gd name="connsiteY19" fmla="*/ 666750 h 809625"/>
                <a:gd name="connsiteX20" fmla="*/ 9525 w 402431"/>
                <a:gd name="connsiteY20" fmla="*/ 707231 h 809625"/>
                <a:gd name="connsiteX21" fmla="*/ 23812 w 402431"/>
                <a:gd name="connsiteY21" fmla="*/ 750094 h 809625"/>
                <a:gd name="connsiteX22" fmla="*/ 40481 w 402431"/>
                <a:gd name="connsiteY22" fmla="*/ 788194 h 809625"/>
                <a:gd name="connsiteX23" fmla="*/ 47625 w 402431"/>
                <a:gd name="connsiteY23" fmla="*/ 802481 h 809625"/>
                <a:gd name="connsiteX24" fmla="*/ 61912 w 402431"/>
                <a:gd name="connsiteY24" fmla="*/ 809625 h 809625"/>
                <a:gd name="connsiteX25" fmla="*/ 76200 w 402431"/>
                <a:gd name="connsiteY25" fmla="*/ 809625 h 809625"/>
                <a:gd name="connsiteX26" fmla="*/ 107156 w 402431"/>
                <a:gd name="connsiteY26" fmla="*/ 797719 h 809625"/>
                <a:gd name="connsiteX27" fmla="*/ 142875 w 402431"/>
                <a:gd name="connsiteY27" fmla="*/ 771525 h 809625"/>
                <a:gd name="connsiteX28" fmla="*/ 176212 w 402431"/>
                <a:gd name="connsiteY28" fmla="*/ 740569 h 809625"/>
                <a:gd name="connsiteX29" fmla="*/ 200025 w 402431"/>
                <a:gd name="connsiteY29" fmla="*/ 711994 h 809625"/>
                <a:gd name="connsiteX30" fmla="*/ 223837 w 402431"/>
                <a:gd name="connsiteY30" fmla="*/ 673894 h 809625"/>
                <a:gd name="connsiteX31" fmla="*/ 266700 w 402431"/>
                <a:gd name="connsiteY31" fmla="*/ 583406 h 809625"/>
                <a:gd name="connsiteX32" fmla="*/ 300037 w 402431"/>
                <a:gd name="connsiteY32" fmla="*/ 483394 h 809625"/>
                <a:gd name="connsiteX33" fmla="*/ 345281 w 402431"/>
                <a:gd name="connsiteY33" fmla="*/ 33099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2431" h="809625">
                  <a:moveTo>
                    <a:pt x="345281" y="330994"/>
                  </a:moveTo>
                  <a:lnTo>
                    <a:pt x="364331" y="250031"/>
                  </a:lnTo>
                  <a:lnTo>
                    <a:pt x="388144" y="128587"/>
                  </a:lnTo>
                  <a:lnTo>
                    <a:pt x="402431" y="50006"/>
                  </a:lnTo>
                  <a:lnTo>
                    <a:pt x="402431" y="38100"/>
                  </a:lnTo>
                  <a:lnTo>
                    <a:pt x="400050" y="19050"/>
                  </a:lnTo>
                  <a:lnTo>
                    <a:pt x="385762" y="0"/>
                  </a:lnTo>
                  <a:lnTo>
                    <a:pt x="371475" y="2381"/>
                  </a:lnTo>
                  <a:lnTo>
                    <a:pt x="361950" y="11906"/>
                  </a:lnTo>
                  <a:lnTo>
                    <a:pt x="342900" y="45244"/>
                  </a:lnTo>
                  <a:lnTo>
                    <a:pt x="288131" y="142875"/>
                  </a:lnTo>
                  <a:lnTo>
                    <a:pt x="240506" y="211931"/>
                  </a:lnTo>
                  <a:lnTo>
                    <a:pt x="192881" y="271462"/>
                  </a:lnTo>
                  <a:lnTo>
                    <a:pt x="135731" y="330994"/>
                  </a:lnTo>
                  <a:lnTo>
                    <a:pt x="85725" y="369094"/>
                  </a:lnTo>
                  <a:lnTo>
                    <a:pt x="40481" y="400050"/>
                  </a:lnTo>
                  <a:lnTo>
                    <a:pt x="28575" y="433387"/>
                  </a:lnTo>
                  <a:lnTo>
                    <a:pt x="9525" y="523875"/>
                  </a:lnTo>
                  <a:lnTo>
                    <a:pt x="0" y="628650"/>
                  </a:lnTo>
                  <a:lnTo>
                    <a:pt x="2381" y="666750"/>
                  </a:lnTo>
                  <a:lnTo>
                    <a:pt x="9525" y="707231"/>
                  </a:lnTo>
                  <a:lnTo>
                    <a:pt x="23812" y="750094"/>
                  </a:lnTo>
                  <a:lnTo>
                    <a:pt x="40481" y="788194"/>
                  </a:lnTo>
                  <a:lnTo>
                    <a:pt x="47625" y="802481"/>
                  </a:lnTo>
                  <a:lnTo>
                    <a:pt x="61912" y="809625"/>
                  </a:lnTo>
                  <a:lnTo>
                    <a:pt x="76200" y="809625"/>
                  </a:lnTo>
                  <a:lnTo>
                    <a:pt x="107156" y="797719"/>
                  </a:lnTo>
                  <a:lnTo>
                    <a:pt x="142875" y="771525"/>
                  </a:lnTo>
                  <a:lnTo>
                    <a:pt x="176212" y="740569"/>
                  </a:lnTo>
                  <a:lnTo>
                    <a:pt x="200025" y="711994"/>
                  </a:lnTo>
                  <a:lnTo>
                    <a:pt x="223837" y="673894"/>
                  </a:lnTo>
                  <a:lnTo>
                    <a:pt x="266700" y="583406"/>
                  </a:lnTo>
                  <a:lnTo>
                    <a:pt x="300037" y="4833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6C4A3163-F084-4EA5-BFB9-A99920DDFE47}"/>
                </a:ext>
              </a:extLst>
            </p:cNvPr>
            <p:cNvSpPr/>
            <p:nvPr/>
          </p:nvSpPr>
          <p:spPr>
            <a:xfrm>
              <a:off x="4811713" y="3725863"/>
              <a:ext cx="1731962" cy="711200"/>
            </a:xfrm>
            <a:custGeom>
              <a:avLst/>
              <a:gdLst>
                <a:gd name="connsiteX0" fmla="*/ 685800 w 1731169"/>
                <a:gd name="connsiteY0" fmla="*/ 447675 h 709613"/>
                <a:gd name="connsiteX1" fmla="*/ 595313 w 1731169"/>
                <a:gd name="connsiteY1" fmla="*/ 414338 h 709613"/>
                <a:gd name="connsiteX2" fmla="*/ 476250 w 1731169"/>
                <a:gd name="connsiteY2" fmla="*/ 364332 h 709613"/>
                <a:gd name="connsiteX3" fmla="*/ 400050 w 1731169"/>
                <a:gd name="connsiteY3" fmla="*/ 326232 h 709613"/>
                <a:gd name="connsiteX4" fmla="*/ 328613 w 1731169"/>
                <a:gd name="connsiteY4" fmla="*/ 283369 h 709613"/>
                <a:gd name="connsiteX5" fmla="*/ 250032 w 1731169"/>
                <a:gd name="connsiteY5" fmla="*/ 228600 h 709613"/>
                <a:gd name="connsiteX6" fmla="*/ 161925 w 1731169"/>
                <a:gd name="connsiteY6" fmla="*/ 150019 h 709613"/>
                <a:gd name="connsiteX7" fmla="*/ 107157 w 1731169"/>
                <a:gd name="connsiteY7" fmla="*/ 92869 h 709613"/>
                <a:gd name="connsiteX8" fmla="*/ 57150 w 1731169"/>
                <a:gd name="connsiteY8" fmla="*/ 26194 h 709613"/>
                <a:gd name="connsiteX9" fmla="*/ 35719 w 1731169"/>
                <a:gd name="connsiteY9" fmla="*/ 7144 h 709613"/>
                <a:gd name="connsiteX10" fmla="*/ 23813 w 1731169"/>
                <a:gd name="connsiteY10" fmla="*/ 0 h 709613"/>
                <a:gd name="connsiteX11" fmla="*/ 11907 w 1731169"/>
                <a:gd name="connsiteY11" fmla="*/ 0 h 709613"/>
                <a:gd name="connsiteX12" fmla="*/ 2382 w 1731169"/>
                <a:gd name="connsiteY12" fmla="*/ 14288 h 709613"/>
                <a:gd name="connsiteX13" fmla="*/ 0 w 1731169"/>
                <a:gd name="connsiteY13" fmla="*/ 38100 h 709613"/>
                <a:gd name="connsiteX14" fmla="*/ 4763 w 1731169"/>
                <a:gd name="connsiteY14" fmla="*/ 69057 h 709613"/>
                <a:gd name="connsiteX15" fmla="*/ 35719 w 1731169"/>
                <a:gd name="connsiteY15" fmla="*/ 126207 h 709613"/>
                <a:gd name="connsiteX16" fmla="*/ 88107 w 1731169"/>
                <a:gd name="connsiteY16" fmla="*/ 204788 h 709613"/>
                <a:gd name="connsiteX17" fmla="*/ 128588 w 1731169"/>
                <a:gd name="connsiteY17" fmla="*/ 261938 h 709613"/>
                <a:gd name="connsiteX18" fmla="*/ 190500 w 1731169"/>
                <a:gd name="connsiteY18" fmla="*/ 328613 h 709613"/>
                <a:gd name="connsiteX19" fmla="*/ 250032 w 1731169"/>
                <a:gd name="connsiteY19" fmla="*/ 385763 h 709613"/>
                <a:gd name="connsiteX20" fmla="*/ 338138 w 1731169"/>
                <a:gd name="connsiteY20" fmla="*/ 457200 h 709613"/>
                <a:gd name="connsiteX21" fmla="*/ 388144 w 1731169"/>
                <a:gd name="connsiteY21" fmla="*/ 490538 h 709613"/>
                <a:gd name="connsiteX22" fmla="*/ 450057 w 1731169"/>
                <a:gd name="connsiteY22" fmla="*/ 533400 h 709613"/>
                <a:gd name="connsiteX23" fmla="*/ 531019 w 1731169"/>
                <a:gd name="connsiteY23" fmla="*/ 569119 h 709613"/>
                <a:gd name="connsiteX24" fmla="*/ 654844 w 1731169"/>
                <a:gd name="connsiteY24" fmla="*/ 619125 h 709613"/>
                <a:gd name="connsiteX25" fmla="*/ 797719 w 1731169"/>
                <a:gd name="connsiteY25" fmla="*/ 661988 h 709613"/>
                <a:gd name="connsiteX26" fmla="*/ 912019 w 1731169"/>
                <a:gd name="connsiteY26" fmla="*/ 688182 h 709613"/>
                <a:gd name="connsiteX27" fmla="*/ 1007269 w 1731169"/>
                <a:gd name="connsiteY27" fmla="*/ 702469 h 709613"/>
                <a:gd name="connsiteX28" fmla="*/ 1112044 w 1731169"/>
                <a:gd name="connsiteY28" fmla="*/ 709613 h 709613"/>
                <a:gd name="connsiteX29" fmla="*/ 1247775 w 1731169"/>
                <a:gd name="connsiteY29" fmla="*/ 707232 h 709613"/>
                <a:gd name="connsiteX30" fmla="*/ 1388269 w 1731169"/>
                <a:gd name="connsiteY30" fmla="*/ 692944 h 709613"/>
                <a:gd name="connsiteX31" fmla="*/ 1509713 w 1731169"/>
                <a:gd name="connsiteY31" fmla="*/ 676275 h 709613"/>
                <a:gd name="connsiteX32" fmla="*/ 1662113 w 1731169"/>
                <a:gd name="connsiteY32" fmla="*/ 645319 h 709613"/>
                <a:gd name="connsiteX33" fmla="*/ 1697832 w 1731169"/>
                <a:gd name="connsiteY33" fmla="*/ 626269 h 709613"/>
                <a:gd name="connsiteX34" fmla="*/ 1721644 w 1731169"/>
                <a:gd name="connsiteY34" fmla="*/ 607219 h 709613"/>
                <a:gd name="connsiteX35" fmla="*/ 1731169 w 1731169"/>
                <a:gd name="connsiteY35" fmla="*/ 585788 h 709613"/>
                <a:gd name="connsiteX36" fmla="*/ 1731169 w 1731169"/>
                <a:gd name="connsiteY36" fmla="*/ 571500 h 709613"/>
                <a:gd name="connsiteX37" fmla="*/ 1721644 w 1731169"/>
                <a:gd name="connsiteY37" fmla="*/ 557213 h 709613"/>
                <a:gd name="connsiteX38" fmla="*/ 1685925 w 1731169"/>
                <a:gd name="connsiteY38" fmla="*/ 535782 h 709613"/>
                <a:gd name="connsiteX39" fmla="*/ 1624013 w 1731169"/>
                <a:gd name="connsiteY39" fmla="*/ 507207 h 709613"/>
                <a:gd name="connsiteX40" fmla="*/ 1157288 w 1731169"/>
                <a:gd name="connsiteY40" fmla="*/ 526257 h 709613"/>
                <a:gd name="connsiteX41" fmla="*/ 1066800 w 1731169"/>
                <a:gd name="connsiteY41" fmla="*/ 531019 h 709613"/>
                <a:gd name="connsiteX42" fmla="*/ 1004888 w 1731169"/>
                <a:gd name="connsiteY42" fmla="*/ 523875 h 709613"/>
                <a:gd name="connsiteX43" fmla="*/ 816769 w 1731169"/>
                <a:gd name="connsiteY43" fmla="*/ 483394 h 709613"/>
                <a:gd name="connsiteX44" fmla="*/ 685800 w 1731169"/>
                <a:gd name="connsiteY44" fmla="*/ 44767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1169" h="709613">
                  <a:moveTo>
                    <a:pt x="685800" y="447675"/>
                  </a:moveTo>
                  <a:lnTo>
                    <a:pt x="595313" y="414338"/>
                  </a:lnTo>
                  <a:lnTo>
                    <a:pt x="476250" y="364332"/>
                  </a:lnTo>
                  <a:lnTo>
                    <a:pt x="400050" y="326232"/>
                  </a:lnTo>
                  <a:lnTo>
                    <a:pt x="328613" y="283369"/>
                  </a:lnTo>
                  <a:lnTo>
                    <a:pt x="250032" y="228600"/>
                  </a:lnTo>
                  <a:lnTo>
                    <a:pt x="161925" y="150019"/>
                  </a:lnTo>
                  <a:lnTo>
                    <a:pt x="107157" y="92869"/>
                  </a:lnTo>
                  <a:lnTo>
                    <a:pt x="57150" y="26194"/>
                  </a:lnTo>
                  <a:lnTo>
                    <a:pt x="35719" y="7144"/>
                  </a:lnTo>
                  <a:lnTo>
                    <a:pt x="23813" y="0"/>
                  </a:lnTo>
                  <a:lnTo>
                    <a:pt x="11907" y="0"/>
                  </a:lnTo>
                  <a:lnTo>
                    <a:pt x="2382" y="14288"/>
                  </a:lnTo>
                  <a:lnTo>
                    <a:pt x="0" y="38100"/>
                  </a:lnTo>
                  <a:lnTo>
                    <a:pt x="4763" y="69057"/>
                  </a:lnTo>
                  <a:lnTo>
                    <a:pt x="35719" y="126207"/>
                  </a:lnTo>
                  <a:lnTo>
                    <a:pt x="88107" y="204788"/>
                  </a:lnTo>
                  <a:lnTo>
                    <a:pt x="128588" y="261938"/>
                  </a:lnTo>
                  <a:lnTo>
                    <a:pt x="190500" y="328613"/>
                  </a:lnTo>
                  <a:lnTo>
                    <a:pt x="250032" y="385763"/>
                  </a:lnTo>
                  <a:lnTo>
                    <a:pt x="338138" y="457200"/>
                  </a:lnTo>
                  <a:lnTo>
                    <a:pt x="388144" y="490538"/>
                  </a:lnTo>
                  <a:lnTo>
                    <a:pt x="450057" y="533400"/>
                  </a:lnTo>
                  <a:lnTo>
                    <a:pt x="531019" y="569119"/>
                  </a:lnTo>
                  <a:lnTo>
                    <a:pt x="654844" y="619125"/>
                  </a:lnTo>
                  <a:lnTo>
                    <a:pt x="797719" y="661988"/>
                  </a:lnTo>
                  <a:lnTo>
                    <a:pt x="912019" y="688182"/>
                  </a:lnTo>
                  <a:lnTo>
                    <a:pt x="1007269" y="702469"/>
                  </a:lnTo>
                  <a:lnTo>
                    <a:pt x="1112044" y="709613"/>
                  </a:lnTo>
                  <a:lnTo>
                    <a:pt x="1247775" y="707232"/>
                  </a:lnTo>
                  <a:lnTo>
                    <a:pt x="1388269" y="692944"/>
                  </a:lnTo>
                  <a:lnTo>
                    <a:pt x="1509713" y="676275"/>
                  </a:lnTo>
                  <a:lnTo>
                    <a:pt x="1662113" y="645319"/>
                  </a:lnTo>
                  <a:lnTo>
                    <a:pt x="1697832" y="626269"/>
                  </a:lnTo>
                  <a:lnTo>
                    <a:pt x="1721644" y="607219"/>
                  </a:lnTo>
                  <a:lnTo>
                    <a:pt x="1731169" y="585788"/>
                  </a:lnTo>
                  <a:lnTo>
                    <a:pt x="1731169" y="571500"/>
                  </a:lnTo>
                  <a:lnTo>
                    <a:pt x="1721644" y="557213"/>
                  </a:lnTo>
                  <a:lnTo>
                    <a:pt x="1685925" y="535782"/>
                  </a:lnTo>
                  <a:lnTo>
                    <a:pt x="1624013" y="507207"/>
                  </a:lnTo>
                  <a:lnTo>
                    <a:pt x="1157288" y="526257"/>
                  </a:lnTo>
                  <a:lnTo>
                    <a:pt x="1066800" y="531019"/>
                  </a:lnTo>
                  <a:lnTo>
                    <a:pt x="1004888" y="523875"/>
                  </a:lnTo>
                  <a:lnTo>
                    <a:pt x="816769" y="483394"/>
                  </a:lnTo>
                  <a:lnTo>
                    <a:pt x="685800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EBB2EEC8-D8F8-4829-A126-927EE54B5400}"/>
                </a:ext>
              </a:extLst>
            </p:cNvPr>
            <p:cNvSpPr/>
            <p:nvPr/>
          </p:nvSpPr>
          <p:spPr>
            <a:xfrm>
              <a:off x="5945188" y="3886200"/>
              <a:ext cx="584200" cy="398463"/>
            </a:xfrm>
            <a:custGeom>
              <a:avLst/>
              <a:gdLst>
                <a:gd name="connsiteX0" fmla="*/ 264319 w 583407"/>
                <a:gd name="connsiteY0" fmla="*/ 152400 h 397669"/>
                <a:gd name="connsiteX1" fmla="*/ 328613 w 583407"/>
                <a:gd name="connsiteY1" fmla="*/ 219075 h 397669"/>
                <a:gd name="connsiteX2" fmla="*/ 364332 w 583407"/>
                <a:gd name="connsiteY2" fmla="*/ 257175 h 397669"/>
                <a:gd name="connsiteX3" fmla="*/ 392907 w 583407"/>
                <a:gd name="connsiteY3" fmla="*/ 280988 h 397669"/>
                <a:gd name="connsiteX4" fmla="*/ 447675 w 583407"/>
                <a:gd name="connsiteY4" fmla="*/ 321469 h 397669"/>
                <a:gd name="connsiteX5" fmla="*/ 483394 w 583407"/>
                <a:gd name="connsiteY5" fmla="*/ 342900 h 397669"/>
                <a:gd name="connsiteX6" fmla="*/ 545307 w 583407"/>
                <a:gd name="connsiteY6" fmla="*/ 373856 h 397669"/>
                <a:gd name="connsiteX7" fmla="*/ 583407 w 583407"/>
                <a:gd name="connsiteY7" fmla="*/ 397669 h 397669"/>
                <a:gd name="connsiteX8" fmla="*/ 0 w 583407"/>
                <a:gd name="connsiteY8" fmla="*/ 371475 h 397669"/>
                <a:gd name="connsiteX9" fmla="*/ 73819 w 583407"/>
                <a:gd name="connsiteY9" fmla="*/ 359569 h 397669"/>
                <a:gd name="connsiteX10" fmla="*/ 116682 w 583407"/>
                <a:gd name="connsiteY10" fmla="*/ 347663 h 397669"/>
                <a:gd name="connsiteX11" fmla="*/ 152400 w 583407"/>
                <a:gd name="connsiteY11" fmla="*/ 323850 h 397669"/>
                <a:gd name="connsiteX12" fmla="*/ 169069 w 583407"/>
                <a:gd name="connsiteY12" fmla="*/ 307181 h 397669"/>
                <a:gd name="connsiteX13" fmla="*/ 180975 w 583407"/>
                <a:gd name="connsiteY13" fmla="*/ 285750 h 397669"/>
                <a:gd name="connsiteX14" fmla="*/ 183357 w 583407"/>
                <a:gd name="connsiteY14" fmla="*/ 259556 h 397669"/>
                <a:gd name="connsiteX15" fmla="*/ 178594 w 583407"/>
                <a:gd name="connsiteY15" fmla="*/ 230981 h 397669"/>
                <a:gd name="connsiteX16" fmla="*/ 166688 w 583407"/>
                <a:gd name="connsiteY16" fmla="*/ 197644 h 397669"/>
                <a:gd name="connsiteX17" fmla="*/ 142875 w 583407"/>
                <a:gd name="connsiteY17" fmla="*/ 154781 h 397669"/>
                <a:gd name="connsiteX18" fmla="*/ 102394 w 583407"/>
                <a:gd name="connsiteY18" fmla="*/ 100013 h 397669"/>
                <a:gd name="connsiteX19" fmla="*/ 71438 w 583407"/>
                <a:gd name="connsiteY19" fmla="*/ 64294 h 397669"/>
                <a:gd name="connsiteX20" fmla="*/ 59532 w 583407"/>
                <a:gd name="connsiteY20" fmla="*/ 33338 h 397669"/>
                <a:gd name="connsiteX21" fmla="*/ 57150 w 583407"/>
                <a:gd name="connsiteY21" fmla="*/ 9525 h 397669"/>
                <a:gd name="connsiteX22" fmla="*/ 66675 w 583407"/>
                <a:gd name="connsiteY22" fmla="*/ 0 h 397669"/>
                <a:gd name="connsiteX23" fmla="*/ 83344 w 583407"/>
                <a:gd name="connsiteY23" fmla="*/ 0 h 397669"/>
                <a:gd name="connsiteX24" fmla="*/ 109538 w 583407"/>
                <a:gd name="connsiteY24" fmla="*/ 7144 h 397669"/>
                <a:gd name="connsiteX25" fmla="*/ 126207 w 583407"/>
                <a:gd name="connsiteY25" fmla="*/ 19050 h 397669"/>
                <a:gd name="connsiteX26" fmla="*/ 169069 w 583407"/>
                <a:gd name="connsiteY26" fmla="*/ 54769 h 397669"/>
                <a:gd name="connsiteX27" fmla="*/ 264319 w 583407"/>
                <a:gd name="connsiteY27" fmla="*/ 1524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3407" h="397669">
                  <a:moveTo>
                    <a:pt x="264319" y="152400"/>
                  </a:moveTo>
                  <a:lnTo>
                    <a:pt x="328613" y="219075"/>
                  </a:lnTo>
                  <a:lnTo>
                    <a:pt x="364332" y="257175"/>
                  </a:lnTo>
                  <a:lnTo>
                    <a:pt x="392907" y="280988"/>
                  </a:lnTo>
                  <a:lnTo>
                    <a:pt x="447675" y="321469"/>
                  </a:lnTo>
                  <a:lnTo>
                    <a:pt x="483394" y="342900"/>
                  </a:lnTo>
                  <a:lnTo>
                    <a:pt x="545307" y="373856"/>
                  </a:lnTo>
                  <a:lnTo>
                    <a:pt x="583407" y="397669"/>
                  </a:lnTo>
                  <a:lnTo>
                    <a:pt x="0" y="371475"/>
                  </a:lnTo>
                  <a:lnTo>
                    <a:pt x="73819" y="359569"/>
                  </a:lnTo>
                  <a:lnTo>
                    <a:pt x="116682" y="347663"/>
                  </a:lnTo>
                  <a:lnTo>
                    <a:pt x="152400" y="323850"/>
                  </a:lnTo>
                  <a:lnTo>
                    <a:pt x="169069" y="307181"/>
                  </a:lnTo>
                  <a:lnTo>
                    <a:pt x="180975" y="285750"/>
                  </a:lnTo>
                  <a:lnTo>
                    <a:pt x="183357" y="259556"/>
                  </a:lnTo>
                  <a:lnTo>
                    <a:pt x="178594" y="230981"/>
                  </a:lnTo>
                  <a:lnTo>
                    <a:pt x="166688" y="197644"/>
                  </a:lnTo>
                  <a:lnTo>
                    <a:pt x="142875" y="154781"/>
                  </a:lnTo>
                  <a:lnTo>
                    <a:pt x="102394" y="100013"/>
                  </a:lnTo>
                  <a:lnTo>
                    <a:pt x="71438" y="64294"/>
                  </a:lnTo>
                  <a:lnTo>
                    <a:pt x="59532" y="33338"/>
                  </a:lnTo>
                  <a:lnTo>
                    <a:pt x="57150" y="9525"/>
                  </a:lnTo>
                  <a:lnTo>
                    <a:pt x="66675" y="0"/>
                  </a:lnTo>
                  <a:lnTo>
                    <a:pt x="83344" y="0"/>
                  </a:lnTo>
                  <a:lnTo>
                    <a:pt x="109538" y="7144"/>
                  </a:lnTo>
                  <a:lnTo>
                    <a:pt x="126207" y="19050"/>
                  </a:lnTo>
                  <a:lnTo>
                    <a:pt x="169069" y="54769"/>
                  </a:lnTo>
                  <a:lnTo>
                    <a:pt x="264319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AD87726-7780-4172-956F-570BEBC2409C}"/>
                </a:ext>
              </a:extLst>
            </p:cNvPr>
            <p:cNvSpPr/>
            <p:nvPr/>
          </p:nvSpPr>
          <p:spPr>
            <a:xfrm>
              <a:off x="5211763" y="3617913"/>
              <a:ext cx="361950" cy="368300"/>
            </a:xfrm>
            <a:custGeom>
              <a:avLst/>
              <a:gdLst>
                <a:gd name="connsiteX0" fmla="*/ 52388 w 361950"/>
                <a:gd name="connsiteY0" fmla="*/ 169069 h 369094"/>
                <a:gd name="connsiteX1" fmla="*/ 28575 w 361950"/>
                <a:gd name="connsiteY1" fmla="*/ 121444 h 369094"/>
                <a:gd name="connsiteX2" fmla="*/ 9525 w 361950"/>
                <a:gd name="connsiteY2" fmla="*/ 71437 h 369094"/>
                <a:gd name="connsiteX3" fmla="*/ 0 w 361950"/>
                <a:gd name="connsiteY3" fmla="*/ 38100 h 369094"/>
                <a:gd name="connsiteX4" fmla="*/ 0 w 361950"/>
                <a:gd name="connsiteY4" fmla="*/ 16669 h 369094"/>
                <a:gd name="connsiteX5" fmla="*/ 2382 w 361950"/>
                <a:gd name="connsiteY5" fmla="*/ 4762 h 369094"/>
                <a:gd name="connsiteX6" fmla="*/ 14288 w 361950"/>
                <a:gd name="connsiteY6" fmla="*/ 0 h 369094"/>
                <a:gd name="connsiteX7" fmla="*/ 28575 w 361950"/>
                <a:gd name="connsiteY7" fmla="*/ 2381 h 369094"/>
                <a:gd name="connsiteX8" fmla="*/ 42863 w 361950"/>
                <a:gd name="connsiteY8" fmla="*/ 14287 h 369094"/>
                <a:gd name="connsiteX9" fmla="*/ 69057 w 361950"/>
                <a:gd name="connsiteY9" fmla="*/ 42862 h 369094"/>
                <a:gd name="connsiteX10" fmla="*/ 111919 w 361950"/>
                <a:gd name="connsiteY10" fmla="*/ 73819 h 369094"/>
                <a:gd name="connsiteX11" fmla="*/ 159544 w 361950"/>
                <a:gd name="connsiteY11" fmla="*/ 100012 h 369094"/>
                <a:gd name="connsiteX12" fmla="*/ 207169 w 361950"/>
                <a:gd name="connsiteY12" fmla="*/ 119062 h 369094"/>
                <a:gd name="connsiteX13" fmla="*/ 226219 w 361950"/>
                <a:gd name="connsiteY13" fmla="*/ 119062 h 369094"/>
                <a:gd name="connsiteX14" fmla="*/ 247650 w 361950"/>
                <a:gd name="connsiteY14" fmla="*/ 102394 h 369094"/>
                <a:gd name="connsiteX15" fmla="*/ 278607 w 361950"/>
                <a:gd name="connsiteY15" fmla="*/ 76200 h 369094"/>
                <a:gd name="connsiteX16" fmla="*/ 309563 w 361950"/>
                <a:gd name="connsiteY16" fmla="*/ 59531 h 369094"/>
                <a:gd name="connsiteX17" fmla="*/ 326232 w 361950"/>
                <a:gd name="connsiteY17" fmla="*/ 52387 h 369094"/>
                <a:gd name="connsiteX18" fmla="*/ 340519 w 361950"/>
                <a:gd name="connsiteY18" fmla="*/ 57150 h 369094"/>
                <a:gd name="connsiteX19" fmla="*/ 345282 w 361950"/>
                <a:gd name="connsiteY19" fmla="*/ 64294 h 369094"/>
                <a:gd name="connsiteX20" fmla="*/ 340519 w 361950"/>
                <a:gd name="connsiteY20" fmla="*/ 85725 h 369094"/>
                <a:gd name="connsiteX21" fmla="*/ 323850 w 361950"/>
                <a:gd name="connsiteY21" fmla="*/ 154781 h 369094"/>
                <a:gd name="connsiteX22" fmla="*/ 316707 w 361950"/>
                <a:gd name="connsiteY22" fmla="*/ 204787 h 369094"/>
                <a:gd name="connsiteX23" fmla="*/ 328613 w 361950"/>
                <a:gd name="connsiteY23" fmla="*/ 228600 h 369094"/>
                <a:gd name="connsiteX24" fmla="*/ 352425 w 361950"/>
                <a:gd name="connsiteY24" fmla="*/ 269081 h 369094"/>
                <a:gd name="connsiteX25" fmla="*/ 361950 w 361950"/>
                <a:gd name="connsiteY25" fmla="*/ 295275 h 369094"/>
                <a:gd name="connsiteX26" fmla="*/ 359569 w 361950"/>
                <a:gd name="connsiteY26" fmla="*/ 323850 h 369094"/>
                <a:gd name="connsiteX27" fmla="*/ 352425 w 361950"/>
                <a:gd name="connsiteY27" fmla="*/ 347662 h 369094"/>
                <a:gd name="connsiteX28" fmla="*/ 335757 w 361950"/>
                <a:gd name="connsiteY28" fmla="*/ 361950 h 369094"/>
                <a:gd name="connsiteX29" fmla="*/ 311944 w 361950"/>
                <a:gd name="connsiteY29" fmla="*/ 369094 h 369094"/>
                <a:gd name="connsiteX30" fmla="*/ 280988 w 361950"/>
                <a:gd name="connsiteY30" fmla="*/ 369094 h 369094"/>
                <a:gd name="connsiteX31" fmla="*/ 223838 w 361950"/>
                <a:gd name="connsiteY31" fmla="*/ 354806 h 369094"/>
                <a:gd name="connsiteX32" fmla="*/ 169069 w 361950"/>
                <a:gd name="connsiteY32" fmla="*/ 323850 h 369094"/>
                <a:gd name="connsiteX33" fmla="*/ 123825 w 361950"/>
                <a:gd name="connsiteY33" fmla="*/ 285750 h 369094"/>
                <a:gd name="connsiteX34" fmla="*/ 95250 w 361950"/>
                <a:gd name="connsiteY34" fmla="*/ 250031 h 369094"/>
                <a:gd name="connsiteX35" fmla="*/ 52388 w 361950"/>
                <a:gd name="connsiteY35" fmla="*/ 169069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1950" h="369094">
                  <a:moveTo>
                    <a:pt x="52388" y="169069"/>
                  </a:moveTo>
                  <a:lnTo>
                    <a:pt x="28575" y="121444"/>
                  </a:lnTo>
                  <a:lnTo>
                    <a:pt x="9525" y="7143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28575" y="2381"/>
                  </a:lnTo>
                  <a:lnTo>
                    <a:pt x="42863" y="14287"/>
                  </a:lnTo>
                  <a:lnTo>
                    <a:pt x="69057" y="42862"/>
                  </a:lnTo>
                  <a:lnTo>
                    <a:pt x="111919" y="73819"/>
                  </a:lnTo>
                  <a:lnTo>
                    <a:pt x="159544" y="100012"/>
                  </a:lnTo>
                  <a:lnTo>
                    <a:pt x="207169" y="119062"/>
                  </a:lnTo>
                  <a:lnTo>
                    <a:pt x="226219" y="119062"/>
                  </a:lnTo>
                  <a:lnTo>
                    <a:pt x="247650" y="102394"/>
                  </a:lnTo>
                  <a:lnTo>
                    <a:pt x="278607" y="76200"/>
                  </a:lnTo>
                  <a:lnTo>
                    <a:pt x="309563" y="59531"/>
                  </a:lnTo>
                  <a:lnTo>
                    <a:pt x="326232" y="52387"/>
                  </a:lnTo>
                  <a:lnTo>
                    <a:pt x="340519" y="57150"/>
                  </a:lnTo>
                  <a:lnTo>
                    <a:pt x="345282" y="64294"/>
                  </a:lnTo>
                  <a:lnTo>
                    <a:pt x="340519" y="85725"/>
                  </a:lnTo>
                  <a:lnTo>
                    <a:pt x="323850" y="154781"/>
                  </a:lnTo>
                  <a:lnTo>
                    <a:pt x="316707" y="204787"/>
                  </a:lnTo>
                  <a:lnTo>
                    <a:pt x="328613" y="228600"/>
                  </a:lnTo>
                  <a:lnTo>
                    <a:pt x="352425" y="269081"/>
                  </a:lnTo>
                  <a:lnTo>
                    <a:pt x="361950" y="295275"/>
                  </a:lnTo>
                  <a:lnTo>
                    <a:pt x="359569" y="323850"/>
                  </a:lnTo>
                  <a:lnTo>
                    <a:pt x="352425" y="347662"/>
                  </a:lnTo>
                  <a:lnTo>
                    <a:pt x="335757" y="361950"/>
                  </a:lnTo>
                  <a:lnTo>
                    <a:pt x="311944" y="369094"/>
                  </a:lnTo>
                  <a:lnTo>
                    <a:pt x="280988" y="369094"/>
                  </a:lnTo>
                  <a:lnTo>
                    <a:pt x="223838" y="354806"/>
                  </a:lnTo>
                  <a:lnTo>
                    <a:pt x="169069" y="323850"/>
                  </a:lnTo>
                  <a:lnTo>
                    <a:pt x="123825" y="285750"/>
                  </a:lnTo>
                  <a:lnTo>
                    <a:pt x="95250" y="250031"/>
                  </a:lnTo>
                  <a:lnTo>
                    <a:pt x="523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635F4A2D-9C2F-471D-AF76-8FD926B3410A}"/>
                </a:ext>
              </a:extLst>
            </p:cNvPr>
            <p:cNvSpPr/>
            <p:nvPr/>
          </p:nvSpPr>
          <p:spPr>
            <a:xfrm>
              <a:off x="6094413" y="3567113"/>
              <a:ext cx="504825" cy="452437"/>
            </a:xfrm>
            <a:custGeom>
              <a:avLst/>
              <a:gdLst>
                <a:gd name="connsiteX0" fmla="*/ 285750 w 504825"/>
                <a:gd name="connsiteY0" fmla="*/ 100012 h 452437"/>
                <a:gd name="connsiteX1" fmla="*/ 233362 w 504825"/>
                <a:gd name="connsiteY1" fmla="*/ 71437 h 452437"/>
                <a:gd name="connsiteX2" fmla="*/ 159544 w 504825"/>
                <a:gd name="connsiteY2" fmla="*/ 38100 h 452437"/>
                <a:gd name="connsiteX3" fmla="*/ 97631 w 504825"/>
                <a:gd name="connsiteY3" fmla="*/ 14287 h 452437"/>
                <a:gd name="connsiteX4" fmla="*/ 38100 w 504825"/>
                <a:gd name="connsiteY4" fmla="*/ 0 h 452437"/>
                <a:gd name="connsiteX5" fmla="*/ 11906 w 504825"/>
                <a:gd name="connsiteY5" fmla="*/ 0 h 452437"/>
                <a:gd name="connsiteX6" fmla="*/ 0 w 504825"/>
                <a:gd name="connsiteY6" fmla="*/ 4762 h 452437"/>
                <a:gd name="connsiteX7" fmla="*/ 0 w 504825"/>
                <a:gd name="connsiteY7" fmla="*/ 19050 h 452437"/>
                <a:gd name="connsiteX8" fmla="*/ 9525 w 504825"/>
                <a:gd name="connsiteY8" fmla="*/ 30956 h 452437"/>
                <a:gd name="connsiteX9" fmla="*/ 26194 w 504825"/>
                <a:gd name="connsiteY9" fmla="*/ 45243 h 452437"/>
                <a:gd name="connsiteX10" fmla="*/ 69056 w 504825"/>
                <a:gd name="connsiteY10" fmla="*/ 76200 h 452437"/>
                <a:gd name="connsiteX11" fmla="*/ 116681 w 504825"/>
                <a:gd name="connsiteY11" fmla="*/ 119062 h 452437"/>
                <a:gd name="connsiteX12" fmla="*/ 166687 w 504825"/>
                <a:gd name="connsiteY12" fmla="*/ 173831 h 452437"/>
                <a:gd name="connsiteX13" fmla="*/ 223837 w 504825"/>
                <a:gd name="connsiteY13" fmla="*/ 240506 h 452437"/>
                <a:gd name="connsiteX14" fmla="*/ 283369 w 504825"/>
                <a:gd name="connsiteY14" fmla="*/ 319087 h 452437"/>
                <a:gd name="connsiteX15" fmla="*/ 311944 w 504825"/>
                <a:gd name="connsiteY15" fmla="*/ 364331 h 452437"/>
                <a:gd name="connsiteX16" fmla="*/ 335756 w 504825"/>
                <a:gd name="connsiteY16" fmla="*/ 400050 h 452437"/>
                <a:gd name="connsiteX17" fmla="*/ 359569 w 504825"/>
                <a:gd name="connsiteY17" fmla="*/ 426243 h 452437"/>
                <a:gd name="connsiteX18" fmla="*/ 381000 w 504825"/>
                <a:gd name="connsiteY18" fmla="*/ 442912 h 452437"/>
                <a:gd name="connsiteX19" fmla="*/ 414337 w 504825"/>
                <a:gd name="connsiteY19" fmla="*/ 452437 h 452437"/>
                <a:gd name="connsiteX20" fmla="*/ 438150 w 504825"/>
                <a:gd name="connsiteY20" fmla="*/ 452437 h 452437"/>
                <a:gd name="connsiteX21" fmla="*/ 459581 w 504825"/>
                <a:gd name="connsiteY21" fmla="*/ 442912 h 452437"/>
                <a:gd name="connsiteX22" fmla="*/ 478631 w 504825"/>
                <a:gd name="connsiteY22" fmla="*/ 428625 h 452437"/>
                <a:gd name="connsiteX23" fmla="*/ 490537 w 504825"/>
                <a:gd name="connsiteY23" fmla="*/ 404812 h 452437"/>
                <a:gd name="connsiteX24" fmla="*/ 500062 w 504825"/>
                <a:gd name="connsiteY24" fmla="*/ 354806 h 452437"/>
                <a:gd name="connsiteX25" fmla="*/ 504825 w 504825"/>
                <a:gd name="connsiteY25" fmla="*/ 292893 h 452437"/>
                <a:gd name="connsiteX26" fmla="*/ 485775 w 504825"/>
                <a:gd name="connsiteY26" fmla="*/ 247650 h 452437"/>
                <a:gd name="connsiteX27" fmla="*/ 445294 w 504825"/>
                <a:gd name="connsiteY27" fmla="*/ 211931 h 452437"/>
                <a:gd name="connsiteX28" fmla="*/ 385762 w 504825"/>
                <a:gd name="connsiteY28" fmla="*/ 164306 h 452437"/>
                <a:gd name="connsiteX29" fmla="*/ 285750 w 504825"/>
                <a:gd name="connsiteY29" fmla="*/ 1000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452437">
                  <a:moveTo>
                    <a:pt x="285750" y="100012"/>
                  </a:moveTo>
                  <a:lnTo>
                    <a:pt x="233362" y="71437"/>
                  </a:lnTo>
                  <a:lnTo>
                    <a:pt x="159544" y="38100"/>
                  </a:lnTo>
                  <a:lnTo>
                    <a:pt x="97631" y="14287"/>
                  </a:lnTo>
                  <a:lnTo>
                    <a:pt x="38100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30956"/>
                  </a:lnTo>
                  <a:lnTo>
                    <a:pt x="26194" y="45243"/>
                  </a:lnTo>
                  <a:lnTo>
                    <a:pt x="69056" y="76200"/>
                  </a:lnTo>
                  <a:lnTo>
                    <a:pt x="116681" y="119062"/>
                  </a:lnTo>
                  <a:lnTo>
                    <a:pt x="166687" y="173831"/>
                  </a:lnTo>
                  <a:lnTo>
                    <a:pt x="223837" y="240506"/>
                  </a:lnTo>
                  <a:lnTo>
                    <a:pt x="283369" y="319087"/>
                  </a:lnTo>
                  <a:lnTo>
                    <a:pt x="311944" y="364331"/>
                  </a:lnTo>
                  <a:lnTo>
                    <a:pt x="335756" y="400050"/>
                  </a:lnTo>
                  <a:lnTo>
                    <a:pt x="359569" y="426243"/>
                  </a:lnTo>
                  <a:lnTo>
                    <a:pt x="381000" y="442912"/>
                  </a:lnTo>
                  <a:lnTo>
                    <a:pt x="414337" y="452437"/>
                  </a:lnTo>
                  <a:lnTo>
                    <a:pt x="438150" y="452437"/>
                  </a:lnTo>
                  <a:lnTo>
                    <a:pt x="459581" y="442912"/>
                  </a:lnTo>
                  <a:lnTo>
                    <a:pt x="478631" y="428625"/>
                  </a:lnTo>
                  <a:lnTo>
                    <a:pt x="490537" y="404812"/>
                  </a:lnTo>
                  <a:lnTo>
                    <a:pt x="500062" y="354806"/>
                  </a:lnTo>
                  <a:lnTo>
                    <a:pt x="504825" y="292893"/>
                  </a:lnTo>
                  <a:lnTo>
                    <a:pt x="485775" y="247650"/>
                  </a:lnTo>
                  <a:lnTo>
                    <a:pt x="445294" y="211931"/>
                  </a:lnTo>
                  <a:lnTo>
                    <a:pt x="385762" y="164306"/>
                  </a:lnTo>
                  <a:lnTo>
                    <a:pt x="28575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C0A49740-D094-49C6-BC51-FB6D261E5D35}"/>
                </a:ext>
              </a:extLst>
            </p:cNvPr>
            <p:cNvSpPr/>
            <p:nvPr/>
          </p:nvSpPr>
          <p:spPr>
            <a:xfrm>
              <a:off x="3836988" y="4348163"/>
              <a:ext cx="1244600" cy="1282700"/>
            </a:xfrm>
            <a:custGeom>
              <a:avLst/>
              <a:gdLst>
                <a:gd name="connsiteX0" fmla="*/ 716756 w 1245394"/>
                <a:gd name="connsiteY0" fmla="*/ 657225 h 1283493"/>
                <a:gd name="connsiteX1" fmla="*/ 819150 w 1245394"/>
                <a:gd name="connsiteY1" fmla="*/ 547687 h 1283493"/>
                <a:gd name="connsiteX2" fmla="*/ 914400 w 1245394"/>
                <a:gd name="connsiteY2" fmla="*/ 433387 h 1283493"/>
                <a:gd name="connsiteX3" fmla="*/ 971550 w 1245394"/>
                <a:gd name="connsiteY3" fmla="*/ 350043 h 1283493"/>
                <a:gd name="connsiteX4" fmla="*/ 1016794 w 1245394"/>
                <a:gd name="connsiteY4" fmla="*/ 273843 h 1283493"/>
                <a:gd name="connsiteX5" fmla="*/ 1040606 w 1245394"/>
                <a:gd name="connsiteY5" fmla="*/ 226218 h 1283493"/>
                <a:gd name="connsiteX6" fmla="*/ 1042987 w 1245394"/>
                <a:gd name="connsiteY6" fmla="*/ 200025 h 1283493"/>
                <a:gd name="connsiteX7" fmla="*/ 1040606 w 1245394"/>
                <a:gd name="connsiteY7" fmla="*/ 173831 h 1283493"/>
                <a:gd name="connsiteX8" fmla="*/ 1033462 w 1245394"/>
                <a:gd name="connsiteY8" fmla="*/ 130968 h 1283493"/>
                <a:gd name="connsiteX9" fmla="*/ 1019175 w 1245394"/>
                <a:gd name="connsiteY9" fmla="*/ 92868 h 1283493"/>
                <a:gd name="connsiteX10" fmla="*/ 1004887 w 1245394"/>
                <a:gd name="connsiteY10" fmla="*/ 69056 h 1283493"/>
                <a:gd name="connsiteX11" fmla="*/ 985837 w 1245394"/>
                <a:gd name="connsiteY11" fmla="*/ 50006 h 1283493"/>
                <a:gd name="connsiteX12" fmla="*/ 971550 w 1245394"/>
                <a:gd name="connsiteY12" fmla="*/ 38100 h 1283493"/>
                <a:gd name="connsiteX13" fmla="*/ 954881 w 1245394"/>
                <a:gd name="connsiteY13" fmla="*/ 19050 h 1283493"/>
                <a:gd name="connsiteX14" fmla="*/ 957262 w 1245394"/>
                <a:gd name="connsiteY14" fmla="*/ 9525 h 1283493"/>
                <a:gd name="connsiteX15" fmla="*/ 971550 w 1245394"/>
                <a:gd name="connsiteY15" fmla="*/ 0 h 1283493"/>
                <a:gd name="connsiteX16" fmla="*/ 988219 w 1245394"/>
                <a:gd name="connsiteY16" fmla="*/ 0 h 1283493"/>
                <a:gd name="connsiteX17" fmla="*/ 1007269 w 1245394"/>
                <a:gd name="connsiteY17" fmla="*/ 4762 h 1283493"/>
                <a:gd name="connsiteX18" fmla="*/ 1059656 w 1245394"/>
                <a:gd name="connsiteY18" fmla="*/ 33337 h 1283493"/>
                <a:gd name="connsiteX19" fmla="*/ 1116806 w 1245394"/>
                <a:gd name="connsiteY19" fmla="*/ 73818 h 1283493"/>
                <a:gd name="connsiteX20" fmla="*/ 1157287 w 1245394"/>
                <a:gd name="connsiteY20" fmla="*/ 109537 h 1283493"/>
                <a:gd name="connsiteX21" fmla="*/ 1197769 w 1245394"/>
                <a:gd name="connsiteY21" fmla="*/ 150018 h 1283493"/>
                <a:gd name="connsiteX22" fmla="*/ 1214437 w 1245394"/>
                <a:gd name="connsiteY22" fmla="*/ 176212 h 1283493"/>
                <a:gd name="connsiteX23" fmla="*/ 1231106 w 1245394"/>
                <a:gd name="connsiteY23" fmla="*/ 209550 h 1283493"/>
                <a:gd name="connsiteX24" fmla="*/ 1240631 w 1245394"/>
                <a:gd name="connsiteY24" fmla="*/ 247650 h 1283493"/>
                <a:gd name="connsiteX25" fmla="*/ 1245394 w 1245394"/>
                <a:gd name="connsiteY25" fmla="*/ 295275 h 1283493"/>
                <a:gd name="connsiteX26" fmla="*/ 1243012 w 1245394"/>
                <a:gd name="connsiteY26" fmla="*/ 373856 h 1283493"/>
                <a:gd name="connsiteX27" fmla="*/ 1081087 w 1245394"/>
                <a:gd name="connsiteY27" fmla="*/ 538162 h 1283493"/>
                <a:gd name="connsiteX28" fmla="*/ 990600 w 1245394"/>
                <a:gd name="connsiteY28" fmla="*/ 631031 h 1283493"/>
                <a:gd name="connsiteX29" fmla="*/ 888206 w 1245394"/>
                <a:gd name="connsiteY29" fmla="*/ 735806 h 1283493"/>
                <a:gd name="connsiteX30" fmla="*/ 790575 w 1245394"/>
                <a:gd name="connsiteY30" fmla="*/ 823912 h 1283493"/>
                <a:gd name="connsiteX31" fmla="*/ 609600 w 1245394"/>
                <a:gd name="connsiteY31" fmla="*/ 962025 h 1283493"/>
                <a:gd name="connsiteX32" fmla="*/ 445294 w 1245394"/>
                <a:gd name="connsiteY32" fmla="*/ 1071562 h 1283493"/>
                <a:gd name="connsiteX33" fmla="*/ 226219 w 1245394"/>
                <a:gd name="connsiteY33" fmla="*/ 1188243 h 1283493"/>
                <a:gd name="connsiteX34" fmla="*/ 61912 w 1245394"/>
                <a:gd name="connsiteY34" fmla="*/ 1269206 h 1283493"/>
                <a:gd name="connsiteX35" fmla="*/ 23812 w 1245394"/>
                <a:gd name="connsiteY35" fmla="*/ 1283493 h 1283493"/>
                <a:gd name="connsiteX36" fmla="*/ 11906 w 1245394"/>
                <a:gd name="connsiteY36" fmla="*/ 1283493 h 1283493"/>
                <a:gd name="connsiteX37" fmla="*/ 0 w 1245394"/>
                <a:gd name="connsiteY37" fmla="*/ 1271587 h 1283493"/>
                <a:gd name="connsiteX38" fmla="*/ 4762 w 1245394"/>
                <a:gd name="connsiteY38" fmla="*/ 1245393 h 1283493"/>
                <a:gd name="connsiteX39" fmla="*/ 14287 w 1245394"/>
                <a:gd name="connsiteY39" fmla="*/ 1226343 h 1283493"/>
                <a:gd name="connsiteX40" fmla="*/ 57150 w 1245394"/>
                <a:gd name="connsiteY40" fmla="*/ 1197768 h 1283493"/>
                <a:gd name="connsiteX41" fmla="*/ 214312 w 1245394"/>
                <a:gd name="connsiteY41" fmla="*/ 1095375 h 1283493"/>
                <a:gd name="connsiteX42" fmla="*/ 423862 w 1245394"/>
                <a:gd name="connsiteY42" fmla="*/ 935831 h 1283493"/>
                <a:gd name="connsiteX43" fmla="*/ 550069 w 1245394"/>
                <a:gd name="connsiteY43" fmla="*/ 823912 h 1283493"/>
                <a:gd name="connsiteX44" fmla="*/ 716756 w 1245394"/>
                <a:gd name="connsiteY44" fmla="*/ 657225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45394" h="1283493">
                  <a:moveTo>
                    <a:pt x="716756" y="657225"/>
                  </a:moveTo>
                  <a:lnTo>
                    <a:pt x="819150" y="547687"/>
                  </a:lnTo>
                  <a:lnTo>
                    <a:pt x="914400" y="433387"/>
                  </a:lnTo>
                  <a:lnTo>
                    <a:pt x="971550" y="350043"/>
                  </a:lnTo>
                  <a:lnTo>
                    <a:pt x="1016794" y="273843"/>
                  </a:lnTo>
                  <a:lnTo>
                    <a:pt x="1040606" y="226218"/>
                  </a:lnTo>
                  <a:lnTo>
                    <a:pt x="1042987" y="200025"/>
                  </a:lnTo>
                  <a:lnTo>
                    <a:pt x="1040606" y="173831"/>
                  </a:lnTo>
                  <a:lnTo>
                    <a:pt x="1033462" y="130968"/>
                  </a:lnTo>
                  <a:lnTo>
                    <a:pt x="1019175" y="92868"/>
                  </a:lnTo>
                  <a:lnTo>
                    <a:pt x="1004887" y="69056"/>
                  </a:lnTo>
                  <a:lnTo>
                    <a:pt x="985837" y="50006"/>
                  </a:lnTo>
                  <a:lnTo>
                    <a:pt x="971550" y="38100"/>
                  </a:lnTo>
                  <a:lnTo>
                    <a:pt x="954881" y="19050"/>
                  </a:lnTo>
                  <a:lnTo>
                    <a:pt x="957262" y="9525"/>
                  </a:lnTo>
                  <a:lnTo>
                    <a:pt x="971550" y="0"/>
                  </a:lnTo>
                  <a:lnTo>
                    <a:pt x="988219" y="0"/>
                  </a:lnTo>
                  <a:lnTo>
                    <a:pt x="1007269" y="4762"/>
                  </a:lnTo>
                  <a:lnTo>
                    <a:pt x="1059656" y="33337"/>
                  </a:lnTo>
                  <a:lnTo>
                    <a:pt x="1116806" y="73818"/>
                  </a:lnTo>
                  <a:lnTo>
                    <a:pt x="1157287" y="109537"/>
                  </a:lnTo>
                  <a:lnTo>
                    <a:pt x="1197769" y="150018"/>
                  </a:lnTo>
                  <a:lnTo>
                    <a:pt x="1214437" y="176212"/>
                  </a:lnTo>
                  <a:lnTo>
                    <a:pt x="1231106" y="209550"/>
                  </a:lnTo>
                  <a:lnTo>
                    <a:pt x="1240631" y="247650"/>
                  </a:lnTo>
                  <a:lnTo>
                    <a:pt x="1245394" y="295275"/>
                  </a:lnTo>
                  <a:lnTo>
                    <a:pt x="1243012" y="373856"/>
                  </a:lnTo>
                  <a:lnTo>
                    <a:pt x="1081087" y="538162"/>
                  </a:lnTo>
                  <a:lnTo>
                    <a:pt x="990600" y="631031"/>
                  </a:lnTo>
                  <a:lnTo>
                    <a:pt x="888206" y="735806"/>
                  </a:lnTo>
                  <a:lnTo>
                    <a:pt x="790575" y="823912"/>
                  </a:lnTo>
                  <a:lnTo>
                    <a:pt x="609600" y="962025"/>
                  </a:lnTo>
                  <a:lnTo>
                    <a:pt x="445294" y="1071562"/>
                  </a:lnTo>
                  <a:lnTo>
                    <a:pt x="226219" y="1188243"/>
                  </a:lnTo>
                  <a:lnTo>
                    <a:pt x="61912" y="1269206"/>
                  </a:lnTo>
                  <a:lnTo>
                    <a:pt x="23812" y="1283493"/>
                  </a:lnTo>
                  <a:lnTo>
                    <a:pt x="11906" y="1283493"/>
                  </a:lnTo>
                  <a:lnTo>
                    <a:pt x="0" y="1271587"/>
                  </a:lnTo>
                  <a:lnTo>
                    <a:pt x="4762" y="1245393"/>
                  </a:lnTo>
                  <a:lnTo>
                    <a:pt x="14287" y="1226343"/>
                  </a:lnTo>
                  <a:lnTo>
                    <a:pt x="57150" y="1197768"/>
                  </a:lnTo>
                  <a:lnTo>
                    <a:pt x="214312" y="1095375"/>
                  </a:lnTo>
                  <a:lnTo>
                    <a:pt x="423862" y="935831"/>
                  </a:lnTo>
                  <a:lnTo>
                    <a:pt x="550069" y="823912"/>
                  </a:lnTo>
                  <a:lnTo>
                    <a:pt x="71675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B42A8002-453B-4313-8049-AB5DF9311BAE}"/>
                </a:ext>
              </a:extLst>
            </p:cNvPr>
            <p:cNvSpPr/>
            <p:nvPr/>
          </p:nvSpPr>
          <p:spPr>
            <a:xfrm>
              <a:off x="4881563" y="4608513"/>
              <a:ext cx="957262" cy="234950"/>
            </a:xfrm>
            <a:custGeom>
              <a:avLst/>
              <a:gdLst>
                <a:gd name="connsiteX0" fmla="*/ 602456 w 957262"/>
                <a:gd name="connsiteY0" fmla="*/ 178594 h 235744"/>
                <a:gd name="connsiteX1" fmla="*/ 0 w 957262"/>
                <a:gd name="connsiteY1" fmla="*/ 235744 h 235744"/>
                <a:gd name="connsiteX2" fmla="*/ 97631 w 957262"/>
                <a:gd name="connsiteY2" fmla="*/ 100012 h 235744"/>
                <a:gd name="connsiteX3" fmla="*/ 400050 w 957262"/>
                <a:gd name="connsiteY3" fmla="*/ 71437 h 235744"/>
                <a:gd name="connsiteX4" fmla="*/ 807243 w 957262"/>
                <a:gd name="connsiteY4" fmla="*/ 28575 h 235744"/>
                <a:gd name="connsiteX5" fmla="*/ 831056 w 957262"/>
                <a:gd name="connsiteY5" fmla="*/ 23812 h 235744"/>
                <a:gd name="connsiteX6" fmla="*/ 957262 w 957262"/>
                <a:gd name="connsiteY6" fmla="*/ 0 h 235744"/>
                <a:gd name="connsiteX7" fmla="*/ 954881 w 957262"/>
                <a:gd name="connsiteY7" fmla="*/ 145256 h 235744"/>
                <a:gd name="connsiteX8" fmla="*/ 752475 w 957262"/>
                <a:gd name="connsiteY8" fmla="*/ 166687 h 235744"/>
                <a:gd name="connsiteX9" fmla="*/ 602456 w 957262"/>
                <a:gd name="connsiteY9" fmla="*/ 17859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262" h="235744">
                  <a:moveTo>
                    <a:pt x="602456" y="178594"/>
                  </a:moveTo>
                  <a:lnTo>
                    <a:pt x="0" y="235744"/>
                  </a:lnTo>
                  <a:lnTo>
                    <a:pt x="97631" y="100012"/>
                  </a:lnTo>
                  <a:lnTo>
                    <a:pt x="400050" y="71437"/>
                  </a:lnTo>
                  <a:lnTo>
                    <a:pt x="807243" y="28575"/>
                  </a:lnTo>
                  <a:lnTo>
                    <a:pt x="831056" y="23812"/>
                  </a:lnTo>
                  <a:lnTo>
                    <a:pt x="957262" y="0"/>
                  </a:lnTo>
                  <a:cubicBezTo>
                    <a:pt x="956468" y="48419"/>
                    <a:pt x="955675" y="96837"/>
                    <a:pt x="954881" y="145256"/>
                  </a:cubicBezTo>
                  <a:lnTo>
                    <a:pt x="752475" y="166687"/>
                  </a:lnTo>
                  <a:lnTo>
                    <a:pt x="6024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70579373-3313-4754-9CA9-13A1B79BD214}"/>
                </a:ext>
              </a:extLst>
            </p:cNvPr>
            <p:cNvSpPr/>
            <p:nvPr/>
          </p:nvSpPr>
          <p:spPr>
            <a:xfrm>
              <a:off x="3973513" y="4538663"/>
              <a:ext cx="2136775" cy="1481137"/>
            </a:xfrm>
            <a:custGeom>
              <a:avLst/>
              <a:gdLst>
                <a:gd name="connsiteX0" fmla="*/ 1078707 w 2135982"/>
                <a:gd name="connsiteY0" fmla="*/ 959643 h 1481137"/>
                <a:gd name="connsiteX1" fmla="*/ 1235869 w 2135982"/>
                <a:gd name="connsiteY1" fmla="*/ 850106 h 1481137"/>
                <a:gd name="connsiteX2" fmla="*/ 1397794 w 2135982"/>
                <a:gd name="connsiteY2" fmla="*/ 726281 h 1481137"/>
                <a:gd name="connsiteX3" fmla="*/ 1507332 w 2135982"/>
                <a:gd name="connsiteY3" fmla="*/ 635793 h 1481137"/>
                <a:gd name="connsiteX4" fmla="*/ 1616869 w 2135982"/>
                <a:gd name="connsiteY4" fmla="*/ 514350 h 1481137"/>
                <a:gd name="connsiteX5" fmla="*/ 1669257 w 2135982"/>
                <a:gd name="connsiteY5" fmla="*/ 445293 h 1481137"/>
                <a:gd name="connsiteX6" fmla="*/ 1704975 w 2135982"/>
                <a:gd name="connsiteY6" fmla="*/ 395287 h 1481137"/>
                <a:gd name="connsiteX7" fmla="*/ 1726407 w 2135982"/>
                <a:gd name="connsiteY7" fmla="*/ 357187 h 1481137"/>
                <a:gd name="connsiteX8" fmla="*/ 1752600 w 2135982"/>
                <a:gd name="connsiteY8" fmla="*/ 297656 h 1481137"/>
                <a:gd name="connsiteX9" fmla="*/ 1757363 w 2135982"/>
                <a:gd name="connsiteY9" fmla="*/ 271462 h 1481137"/>
                <a:gd name="connsiteX10" fmla="*/ 1754982 w 2135982"/>
                <a:gd name="connsiteY10" fmla="*/ 252412 h 1481137"/>
                <a:gd name="connsiteX11" fmla="*/ 1743075 w 2135982"/>
                <a:gd name="connsiteY11" fmla="*/ 230981 h 1481137"/>
                <a:gd name="connsiteX12" fmla="*/ 1704975 w 2135982"/>
                <a:gd name="connsiteY12" fmla="*/ 176212 h 1481137"/>
                <a:gd name="connsiteX13" fmla="*/ 1716882 w 2135982"/>
                <a:gd name="connsiteY13" fmla="*/ 104775 h 1481137"/>
                <a:gd name="connsiteX14" fmla="*/ 1759744 w 2135982"/>
                <a:gd name="connsiteY14" fmla="*/ 73818 h 1481137"/>
                <a:gd name="connsiteX15" fmla="*/ 1790700 w 2135982"/>
                <a:gd name="connsiteY15" fmla="*/ 47625 h 1481137"/>
                <a:gd name="connsiteX16" fmla="*/ 1812132 w 2135982"/>
                <a:gd name="connsiteY16" fmla="*/ 16668 h 1481137"/>
                <a:gd name="connsiteX17" fmla="*/ 1821657 w 2135982"/>
                <a:gd name="connsiteY17" fmla="*/ 2381 h 1481137"/>
                <a:gd name="connsiteX18" fmla="*/ 1840707 w 2135982"/>
                <a:gd name="connsiteY18" fmla="*/ 0 h 1481137"/>
                <a:gd name="connsiteX19" fmla="*/ 1866900 w 2135982"/>
                <a:gd name="connsiteY19" fmla="*/ 9525 h 1481137"/>
                <a:gd name="connsiteX20" fmla="*/ 1919288 w 2135982"/>
                <a:gd name="connsiteY20" fmla="*/ 33337 h 1481137"/>
                <a:gd name="connsiteX21" fmla="*/ 1993107 w 2135982"/>
                <a:gd name="connsiteY21" fmla="*/ 78581 h 1481137"/>
                <a:gd name="connsiteX22" fmla="*/ 2085975 w 2135982"/>
                <a:gd name="connsiteY22" fmla="*/ 145256 h 1481137"/>
                <a:gd name="connsiteX23" fmla="*/ 2121694 w 2135982"/>
                <a:gd name="connsiteY23" fmla="*/ 169068 h 1481137"/>
                <a:gd name="connsiteX24" fmla="*/ 2131219 w 2135982"/>
                <a:gd name="connsiteY24" fmla="*/ 183356 h 1481137"/>
                <a:gd name="connsiteX25" fmla="*/ 2135982 w 2135982"/>
                <a:gd name="connsiteY25" fmla="*/ 202406 h 1481137"/>
                <a:gd name="connsiteX26" fmla="*/ 2133600 w 2135982"/>
                <a:gd name="connsiteY26" fmla="*/ 214312 h 1481137"/>
                <a:gd name="connsiteX27" fmla="*/ 2119313 w 2135982"/>
                <a:gd name="connsiteY27" fmla="*/ 230981 h 1481137"/>
                <a:gd name="connsiteX28" fmla="*/ 2093119 w 2135982"/>
                <a:gd name="connsiteY28" fmla="*/ 254793 h 1481137"/>
                <a:gd name="connsiteX29" fmla="*/ 2069307 w 2135982"/>
                <a:gd name="connsiteY29" fmla="*/ 269081 h 1481137"/>
                <a:gd name="connsiteX30" fmla="*/ 2016919 w 2135982"/>
                <a:gd name="connsiteY30" fmla="*/ 345281 h 1481137"/>
                <a:gd name="connsiteX31" fmla="*/ 1924050 w 2135982"/>
                <a:gd name="connsiteY31" fmla="*/ 473868 h 1481137"/>
                <a:gd name="connsiteX32" fmla="*/ 1843088 w 2135982"/>
                <a:gd name="connsiteY32" fmla="*/ 573881 h 1481137"/>
                <a:gd name="connsiteX33" fmla="*/ 1721644 w 2135982"/>
                <a:gd name="connsiteY33" fmla="*/ 709612 h 1481137"/>
                <a:gd name="connsiteX34" fmla="*/ 1659732 w 2135982"/>
                <a:gd name="connsiteY34" fmla="*/ 769143 h 1481137"/>
                <a:gd name="connsiteX35" fmla="*/ 1485900 w 2135982"/>
                <a:gd name="connsiteY35" fmla="*/ 904875 h 1481137"/>
                <a:gd name="connsiteX36" fmla="*/ 1221582 w 2135982"/>
                <a:gd name="connsiteY36" fmla="*/ 1078706 h 1481137"/>
                <a:gd name="connsiteX37" fmla="*/ 1021557 w 2135982"/>
                <a:gd name="connsiteY37" fmla="*/ 1197768 h 1481137"/>
                <a:gd name="connsiteX38" fmla="*/ 857250 w 2135982"/>
                <a:gd name="connsiteY38" fmla="*/ 1276350 h 1481137"/>
                <a:gd name="connsiteX39" fmla="*/ 688182 w 2135982"/>
                <a:gd name="connsiteY39" fmla="*/ 1345406 h 1481137"/>
                <a:gd name="connsiteX40" fmla="*/ 526257 w 2135982"/>
                <a:gd name="connsiteY40" fmla="*/ 1393031 h 1481137"/>
                <a:gd name="connsiteX41" fmla="*/ 357188 w 2135982"/>
                <a:gd name="connsiteY41" fmla="*/ 1433512 h 1481137"/>
                <a:gd name="connsiteX42" fmla="*/ 178594 w 2135982"/>
                <a:gd name="connsiteY42" fmla="*/ 1464468 h 1481137"/>
                <a:gd name="connsiteX43" fmla="*/ 33338 w 2135982"/>
                <a:gd name="connsiteY43" fmla="*/ 1481137 h 1481137"/>
                <a:gd name="connsiteX44" fmla="*/ 7144 w 2135982"/>
                <a:gd name="connsiteY44" fmla="*/ 1473993 h 1481137"/>
                <a:gd name="connsiteX45" fmla="*/ 0 w 2135982"/>
                <a:gd name="connsiteY45" fmla="*/ 1457325 h 1481137"/>
                <a:gd name="connsiteX46" fmla="*/ 11907 w 2135982"/>
                <a:gd name="connsiteY46" fmla="*/ 1438275 h 1481137"/>
                <a:gd name="connsiteX47" fmla="*/ 28575 w 2135982"/>
                <a:gd name="connsiteY47" fmla="*/ 1419225 h 1481137"/>
                <a:gd name="connsiteX48" fmla="*/ 59532 w 2135982"/>
                <a:gd name="connsiteY48" fmla="*/ 1404937 h 1481137"/>
                <a:gd name="connsiteX49" fmla="*/ 292894 w 2135982"/>
                <a:gd name="connsiteY49" fmla="*/ 1335881 h 1481137"/>
                <a:gd name="connsiteX50" fmla="*/ 509588 w 2135982"/>
                <a:gd name="connsiteY50" fmla="*/ 1257300 h 1481137"/>
                <a:gd name="connsiteX51" fmla="*/ 681038 w 2135982"/>
                <a:gd name="connsiteY51" fmla="*/ 1188243 h 1481137"/>
                <a:gd name="connsiteX52" fmla="*/ 831057 w 2135982"/>
                <a:gd name="connsiteY52" fmla="*/ 1114425 h 1481137"/>
                <a:gd name="connsiteX53" fmla="*/ 1078707 w 2135982"/>
                <a:gd name="connsiteY53" fmla="*/ 959643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35982" h="1481137">
                  <a:moveTo>
                    <a:pt x="1078707" y="959643"/>
                  </a:moveTo>
                  <a:lnTo>
                    <a:pt x="1235869" y="850106"/>
                  </a:lnTo>
                  <a:lnTo>
                    <a:pt x="1397794" y="726281"/>
                  </a:lnTo>
                  <a:lnTo>
                    <a:pt x="1507332" y="635793"/>
                  </a:lnTo>
                  <a:lnTo>
                    <a:pt x="1616869" y="514350"/>
                  </a:lnTo>
                  <a:lnTo>
                    <a:pt x="1669257" y="445293"/>
                  </a:lnTo>
                  <a:lnTo>
                    <a:pt x="1704975" y="395287"/>
                  </a:lnTo>
                  <a:lnTo>
                    <a:pt x="1726407" y="357187"/>
                  </a:lnTo>
                  <a:lnTo>
                    <a:pt x="1752600" y="297656"/>
                  </a:lnTo>
                  <a:lnTo>
                    <a:pt x="1757363" y="271462"/>
                  </a:lnTo>
                  <a:lnTo>
                    <a:pt x="1754982" y="252412"/>
                  </a:lnTo>
                  <a:lnTo>
                    <a:pt x="1743075" y="230981"/>
                  </a:lnTo>
                  <a:lnTo>
                    <a:pt x="1704975" y="176212"/>
                  </a:lnTo>
                  <a:lnTo>
                    <a:pt x="1716882" y="104775"/>
                  </a:lnTo>
                  <a:lnTo>
                    <a:pt x="1759744" y="73818"/>
                  </a:lnTo>
                  <a:lnTo>
                    <a:pt x="1790700" y="47625"/>
                  </a:lnTo>
                  <a:lnTo>
                    <a:pt x="1812132" y="16668"/>
                  </a:lnTo>
                  <a:lnTo>
                    <a:pt x="1821657" y="2381"/>
                  </a:lnTo>
                  <a:lnTo>
                    <a:pt x="1840707" y="0"/>
                  </a:lnTo>
                  <a:lnTo>
                    <a:pt x="1866900" y="9525"/>
                  </a:lnTo>
                  <a:lnTo>
                    <a:pt x="1919288" y="33337"/>
                  </a:lnTo>
                  <a:lnTo>
                    <a:pt x="1993107" y="78581"/>
                  </a:lnTo>
                  <a:lnTo>
                    <a:pt x="2085975" y="145256"/>
                  </a:lnTo>
                  <a:lnTo>
                    <a:pt x="2121694" y="169068"/>
                  </a:lnTo>
                  <a:lnTo>
                    <a:pt x="2131219" y="183356"/>
                  </a:lnTo>
                  <a:lnTo>
                    <a:pt x="2135982" y="202406"/>
                  </a:lnTo>
                  <a:lnTo>
                    <a:pt x="2133600" y="214312"/>
                  </a:lnTo>
                  <a:lnTo>
                    <a:pt x="2119313" y="230981"/>
                  </a:lnTo>
                  <a:lnTo>
                    <a:pt x="2093119" y="254793"/>
                  </a:lnTo>
                  <a:lnTo>
                    <a:pt x="2069307" y="269081"/>
                  </a:lnTo>
                  <a:lnTo>
                    <a:pt x="2016919" y="345281"/>
                  </a:lnTo>
                  <a:lnTo>
                    <a:pt x="1924050" y="473868"/>
                  </a:lnTo>
                  <a:lnTo>
                    <a:pt x="1843088" y="573881"/>
                  </a:lnTo>
                  <a:lnTo>
                    <a:pt x="1721644" y="709612"/>
                  </a:lnTo>
                  <a:lnTo>
                    <a:pt x="1659732" y="769143"/>
                  </a:lnTo>
                  <a:lnTo>
                    <a:pt x="1485900" y="904875"/>
                  </a:lnTo>
                  <a:lnTo>
                    <a:pt x="1221582" y="1078706"/>
                  </a:lnTo>
                  <a:lnTo>
                    <a:pt x="1021557" y="1197768"/>
                  </a:lnTo>
                  <a:lnTo>
                    <a:pt x="857250" y="1276350"/>
                  </a:lnTo>
                  <a:lnTo>
                    <a:pt x="688182" y="1345406"/>
                  </a:lnTo>
                  <a:lnTo>
                    <a:pt x="526257" y="1393031"/>
                  </a:lnTo>
                  <a:lnTo>
                    <a:pt x="357188" y="1433512"/>
                  </a:lnTo>
                  <a:lnTo>
                    <a:pt x="178594" y="1464468"/>
                  </a:lnTo>
                  <a:lnTo>
                    <a:pt x="33338" y="1481137"/>
                  </a:lnTo>
                  <a:lnTo>
                    <a:pt x="7144" y="1473993"/>
                  </a:lnTo>
                  <a:lnTo>
                    <a:pt x="0" y="1457325"/>
                  </a:lnTo>
                  <a:lnTo>
                    <a:pt x="11907" y="1438275"/>
                  </a:lnTo>
                  <a:lnTo>
                    <a:pt x="28575" y="1419225"/>
                  </a:lnTo>
                  <a:lnTo>
                    <a:pt x="59532" y="1404937"/>
                  </a:lnTo>
                  <a:lnTo>
                    <a:pt x="292894" y="1335881"/>
                  </a:lnTo>
                  <a:lnTo>
                    <a:pt x="509588" y="1257300"/>
                  </a:lnTo>
                  <a:lnTo>
                    <a:pt x="681038" y="1188243"/>
                  </a:lnTo>
                  <a:lnTo>
                    <a:pt x="831057" y="1114425"/>
                  </a:lnTo>
                  <a:lnTo>
                    <a:pt x="1078707" y="959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A7A1C9F2-0D00-43C9-85A3-2CC41FE9A2E5}"/>
                </a:ext>
              </a:extLst>
            </p:cNvPr>
            <p:cNvSpPr/>
            <p:nvPr/>
          </p:nvSpPr>
          <p:spPr>
            <a:xfrm>
              <a:off x="4805363" y="4838700"/>
              <a:ext cx="2433637" cy="1179513"/>
            </a:xfrm>
            <a:custGeom>
              <a:avLst/>
              <a:gdLst>
                <a:gd name="connsiteX0" fmla="*/ 1133475 w 2433637"/>
                <a:gd name="connsiteY0" fmla="*/ 583406 h 1178719"/>
                <a:gd name="connsiteX1" fmla="*/ 921543 w 2433637"/>
                <a:gd name="connsiteY1" fmla="*/ 478631 h 1178719"/>
                <a:gd name="connsiteX2" fmla="*/ 838200 w 2433637"/>
                <a:gd name="connsiteY2" fmla="*/ 435769 h 1178719"/>
                <a:gd name="connsiteX3" fmla="*/ 669131 w 2433637"/>
                <a:gd name="connsiteY3" fmla="*/ 359569 h 1178719"/>
                <a:gd name="connsiteX4" fmla="*/ 545306 w 2433637"/>
                <a:gd name="connsiteY4" fmla="*/ 288131 h 1178719"/>
                <a:gd name="connsiteX5" fmla="*/ 357187 w 2433637"/>
                <a:gd name="connsiteY5" fmla="*/ 178594 h 1178719"/>
                <a:gd name="connsiteX6" fmla="*/ 178593 w 2433637"/>
                <a:gd name="connsiteY6" fmla="*/ 76200 h 1178719"/>
                <a:gd name="connsiteX7" fmla="*/ 57150 w 2433637"/>
                <a:gd name="connsiteY7" fmla="*/ 0 h 1178719"/>
                <a:gd name="connsiteX8" fmla="*/ 0 w 2433637"/>
                <a:gd name="connsiteY8" fmla="*/ 73819 h 1178719"/>
                <a:gd name="connsiteX9" fmla="*/ 111918 w 2433637"/>
                <a:gd name="connsiteY9" fmla="*/ 147638 h 1178719"/>
                <a:gd name="connsiteX10" fmla="*/ 290512 w 2433637"/>
                <a:gd name="connsiteY10" fmla="*/ 269081 h 1178719"/>
                <a:gd name="connsiteX11" fmla="*/ 438150 w 2433637"/>
                <a:gd name="connsiteY11" fmla="*/ 371475 h 1178719"/>
                <a:gd name="connsiteX12" fmla="*/ 581025 w 2433637"/>
                <a:gd name="connsiteY12" fmla="*/ 469106 h 1178719"/>
                <a:gd name="connsiteX13" fmla="*/ 707231 w 2433637"/>
                <a:gd name="connsiteY13" fmla="*/ 545306 h 1178719"/>
                <a:gd name="connsiteX14" fmla="*/ 828675 w 2433637"/>
                <a:gd name="connsiteY14" fmla="*/ 650081 h 1178719"/>
                <a:gd name="connsiteX15" fmla="*/ 1021556 w 2433637"/>
                <a:gd name="connsiteY15" fmla="*/ 814388 h 1178719"/>
                <a:gd name="connsiteX16" fmla="*/ 1193006 w 2433637"/>
                <a:gd name="connsiteY16" fmla="*/ 964406 h 1178719"/>
                <a:gd name="connsiteX17" fmla="*/ 1314450 w 2433637"/>
                <a:gd name="connsiteY17" fmla="*/ 1071563 h 1178719"/>
                <a:gd name="connsiteX18" fmla="*/ 1366837 w 2433637"/>
                <a:gd name="connsiteY18" fmla="*/ 1114425 h 1178719"/>
                <a:gd name="connsiteX19" fmla="*/ 1402556 w 2433637"/>
                <a:gd name="connsiteY19" fmla="*/ 1143000 h 1178719"/>
                <a:gd name="connsiteX20" fmla="*/ 1423987 w 2433637"/>
                <a:gd name="connsiteY20" fmla="*/ 1154906 h 1178719"/>
                <a:gd name="connsiteX21" fmla="*/ 1462087 w 2433637"/>
                <a:gd name="connsiteY21" fmla="*/ 1166813 h 1178719"/>
                <a:gd name="connsiteX22" fmla="*/ 1528762 w 2433637"/>
                <a:gd name="connsiteY22" fmla="*/ 1176338 h 1178719"/>
                <a:gd name="connsiteX23" fmla="*/ 1662112 w 2433637"/>
                <a:gd name="connsiteY23" fmla="*/ 1178719 h 1178719"/>
                <a:gd name="connsiteX24" fmla="*/ 1814512 w 2433637"/>
                <a:gd name="connsiteY24" fmla="*/ 1171575 h 1178719"/>
                <a:gd name="connsiteX25" fmla="*/ 2052637 w 2433637"/>
                <a:gd name="connsiteY25" fmla="*/ 1147763 h 1178719"/>
                <a:gd name="connsiteX26" fmla="*/ 2312193 w 2433637"/>
                <a:gd name="connsiteY26" fmla="*/ 1121569 h 1178719"/>
                <a:gd name="connsiteX27" fmla="*/ 2395537 w 2433637"/>
                <a:gd name="connsiteY27" fmla="*/ 1112044 h 1178719"/>
                <a:gd name="connsiteX28" fmla="*/ 2421731 w 2433637"/>
                <a:gd name="connsiteY28" fmla="*/ 1107281 h 1178719"/>
                <a:gd name="connsiteX29" fmla="*/ 2433637 w 2433637"/>
                <a:gd name="connsiteY29" fmla="*/ 1092994 h 1178719"/>
                <a:gd name="connsiteX30" fmla="*/ 2431256 w 2433637"/>
                <a:gd name="connsiteY30" fmla="*/ 1078706 h 1178719"/>
                <a:gd name="connsiteX31" fmla="*/ 2419350 w 2433637"/>
                <a:gd name="connsiteY31" fmla="*/ 1062038 h 1178719"/>
                <a:gd name="connsiteX32" fmla="*/ 2395537 w 2433637"/>
                <a:gd name="connsiteY32" fmla="*/ 1047750 h 1178719"/>
                <a:gd name="connsiteX33" fmla="*/ 2345531 w 2433637"/>
                <a:gd name="connsiteY33" fmla="*/ 1033463 h 1178719"/>
                <a:gd name="connsiteX34" fmla="*/ 2171700 w 2433637"/>
                <a:gd name="connsiteY34" fmla="*/ 981075 h 1178719"/>
                <a:gd name="connsiteX35" fmla="*/ 1966912 w 2433637"/>
                <a:gd name="connsiteY35" fmla="*/ 916781 h 1178719"/>
                <a:gd name="connsiteX36" fmla="*/ 1704975 w 2433637"/>
                <a:gd name="connsiteY36" fmla="*/ 826294 h 1178719"/>
                <a:gd name="connsiteX37" fmla="*/ 1431131 w 2433637"/>
                <a:gd name="connsiteY37" fmla="*/ 716756 h 1178719"/>
                <a:gd name="connsiteX38" fmla="*/ 1133475 w 2433637"/>
                <a:gd name="connsiteY38" fmla="*/ 583406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33637" h="1178719">
                  <a:moveTo>
                    <a:pt x="1133475" y="583406"/>
                  </a:moveTo>
                  <a:lnTo>
                    <a:pt x="921543" y="478631"/>
                  </a:lnTo>
                  <a:lnTo>
                    <a:pt x="838200" y="435769"/>
                  </a:lnTo>
                  <a:lnTo>
                    <a:pt x="669131" y="359569"/>
                  </a:lnTo>
                  <a:lnTo>
                    <a:pt x="545306" y="288131"/>
                  </a:lnTo>
                  <a:lnTo>
                    <a:pt x="357187" y="178594"/>
                  </a:lnTo>
                  <a:lnTo>
                    <a:pt x="178593" y="76200"/>
                  </a:lnTo>
                  <a:lnTo>
                    <a:pt x="57150" y="0"/>
                  </a:lnTo>
                  <a:lnTo>
                    <a:pt x="0" y="73819"/>
                  </a:lnTo>
                  <a:lnTo>
                    <a:pt x="111918" y="147638"/>
                  </a:lnTo>
                  <a:lnTo>
                    <a:pt x="290512" y="269081"/>
                  </a:lnTo>
                  <a:lnTo>
                    <a:pt x="438150" y="371475"/>
                  </a:lnTo>
                  <a:lnTo>
                    <a:pt x="581025" y="469106"/>
                  </a:lnTo>
                  <a:lnTo>
                    <a:pt x="707231" y="545306"/>
                  </a:lnTo>
                  <a:lnTo>
                    <a:pt x="828675" y="650081"/>
                  </a:lnTo>
                  <a:lnTo>
                    <a:pt x="1021556" y="814388"/>
                  </a:lnTo>
                  <a:lnTo>
                    <a:pt x="1193006" y="964406"/>
                  </a:lnTo>
                  <a:lnTo>
                    <a:pt x="1314450" y="1071563"/>
                  </a:lnTo>
                  <a:lnTo>
                    <a:pt x="1366837" y="1114425"/>
                  </a:lnTo>
                  <a:lnTo>
                    <a:pt x="1402556" y="1143000"/>
                  </a:lnTo>
                  <a:lnTo>
                    <a:pt x="1423987" y="1154906"/>
                  </a:lnTo>
                  <a:lnTo>
                    <a:pt x="1462087" y="1166813"/>
                  </a:lnTo>
                  <a:lnTo>
                    <a:pt x="1528762" y="1176338"/>
                  </a:lnTo>
                  <a:lnTo>
                    <a:pt x="1662112" y="1178719"/>
                  </a:lnTo>
                  <a:lnTo>
                    <a:pt x="1814512" y="1171575"/>
                  </a:lnTo>
                  <a:lnTo>
                    <a:pt x="2052637" y="1147763"/>
                  </a:lnTo>
                  <a:lnTo>
                    <a:pt x="2312193" y="1121569"/>
                  </a:lnTo>
                  <a:lnTo>
                    <a:pt x="2395537" y="1112044"/>
                  </a:lnTo>
                  <a:lnTo>
                    <a:pt x="2421731" y="1107281"/>
                  </a:lnTo>
                  <a:lnTo>
                    <a:pt x="2433637" y="1092994"/>
                  </a:lnTo>
                  <a:lnTo>
                    <a:pt x="2431256" y="1078706"/>
                  </a:lnTo>
                  <a:lnTo>
                    <a:pt x="2419350" y="1062038"/>
                  </a:lnTo>
                  <a:lnTo>
                    <a:pt x="2395537" y="1047750"/>
                  </a:lnTo>
                  <a:lnTo>
                    <a:pt x="2345531" y="1033463"/>
                  </a:lnTo>
                  <a:lnTo>
                    <a:pt x="2171700" y="981075"/>
                  </a:lnTo>
                  <a:lnTo>
                    <a:pt x="1966912" y="916781"/>
                  </a:lnTo>
                  <a:lnTo>
                    <a:pt x="1704975" y="826294"/>
                  </a:lnTo>
                  <a:lnTo>
                    <a:pt x="1431131" y="716756"/>
                  </a:lnTo>
                  <a:lnTo>
                    <a:pt x="1133475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C4D91A1B-AAE8-436B-9F05-5627BE08D948}"/>
              </a:ext>
            </a:extLst>
          </p:cNvPr>
          <p:cNvSpPr/>
          <p:nvPr/>
        </p:nvSpPr>
        <p:spPr>
          <a:xfrm>
            <a:off x="2608263" y="1579563"/>
            <a:ext cx="1355725" cy="1733550"/>
          </a:xfrm>
          <a:custGeom>
            <a:avLst/>
            <a:gdLst>
              <a:gd name="connsiteX0" fmla="*/ 757237 w 1357312"/>
              <a:gd name="connsiteY0" fmla="*/ 671512 h 1733550"/>
              <a:gd name="connsiteX1" fmla="*/ 669131 w 1357312"/>
              <a:gd name="connsiteY1" fmla="*/ 823912 h 1733550"/>
              <a:gd name="connsiteX2" fmla="*/ 566737 w 1357312"/>
              <a:gd name="connsiteY2" fmla="*/ 983456 h 1733550"/>
              <a:gd name="connsiteX3" fmla="*/ 428625 w 1357312"/>
              <a:gd name="connsiteY3" fmla="*/ 1181100 h 1733550"/>
              <a:gd name="connsiteX4" fmla="*/ 257175 w 1357312"/>
              <a:gd name="connsiteY4" fmla="*/ 1402556 h 1733550"/>
              <a:gd name="connsiteX5" fmla="*/ 102394 w 1357312"/>
              <a:gd name="connsiteY5" fmla="*/ 1588294 h 1733550"/>
              <a:gd name="connsiteX6" fmla="*/ 9525 w 1357312"/>
              <a:gd name="connsiteY6" fmla="*/ 1697831 h 1733550"/>
              <a:gd name="connsiteX7" fmla="*/ 0 w 1357312"/>
              <a:gd name="connsiteY7" fmla="*/ 1714500 h 1733550"/>
              <a:gd name="connsiteX8" fmla="*/ 0 w 1357312"/>
              <a:gd name="connsiteY8" fmla="*/ 1724025 h 1733550"/>
              <a:gd name="connsiteX9" fmla="*/ 9525 w 1357312"/>
              <a:gd name="connsiteY9" fmla="*/ 1733550 h 1733550"/>
              <a:gd name="connsiteX10" fmla="*/ 21431 w 1357312"/>
              <a:gd name="connsiteY10" fmla="*/ 1733550 h 1733550"/>
              <a:gd name="connsiteX11" fmla="*/ 57150 w 1357312"/>
              <a:gd name="connsiteY11" fmla="*/ 1716881 h 1733550"/>
              <a:gd name="connsiteX12" fmla="*/ 164306 w 1357312"/>
              <a:gd name="connsiteY12" fmla="*/ 1645444 h 1733550"/>
              <a:gd name="connsiteX13" fmla="*/ 304800 w 1357312"/>
              <a:gd name="connsiteY13" fmla="*/ 1528762 h 1733550"/>
              <a:gd name="connsiteX14" fmla="*/ 485775 w 1357312"/>
              <a:gd name="connsiteY14" fmla="*/ 1362075 h 1733550"/>
              <a:gd name="connsiteX15" fmla="*/ 616744 w 1357312"/>
              <a:gd name="connsiteY15" fmla="*/ 1226344 h 1733550"/>
              <a:gd name="connsiteX16" fmla="*/ 809625 w 1357312"/>
              <a:gd name="connsiteY16" fmla="*/ 1000125 h 1733550"/>
              <a:gd name="connsiteX17" fmla="*/ 969169 w 1357312"/>
              <a:gd name="connsiteY17" fmla="*/ 788194 h 1733550"/>
              <a:gd name="connsiteX18" fmla="*/ 1071562 w 1357312"/>
              <a:gd name="connsiteY18" fmla="*/ 645319 h 1733550"/>
              <a:gd name="connsiteX19" fmla="*/ 1216819 w 1357312"/>
              <a:gd name="connsiteY19" fmla="*/ 433387 h 1733550"/>
              <a:gd name="connsiteX20" fmla="*/ 1243012 w 1357312"/>
              <a:gd name="connsiteY20" fmla="*/ 392906 h 1733550"/>
              <a:gd name="connsiteX21" fmla="*/ 1319212 w 1357312"/>
              <a:gd name="connsiteY21" fmla="*/ 350044 h 1733550"/>
              <a:gd name="connsiteX22" fmla="*/ 1345406 w 1357312"/>
              <a:gd name="connsiteY22" fmla="*/ 326231 h 1733550"/>
              <a:gd name="connsiteX23" fmla="*/ 1357312 w 1357312"/>
              <a:gd name="connsiteY23" fmla="*/ 297656 h 1733550"/>
              <a:gd name="connsiteX24" fmla="*/ 1354931 w 1357312"/>
              <a:gd name="connsiteY24" fmla="*/ 269081 h 1733550"/>
              <a:gd name="connsiteX25" fmla="*/ 1347787 w 1357312"/>
              <a:gd name="connsiteY25" fmla="*/ 242887 h 1733550"/>
              <a:gd name="connsiteX26" fmla="*/ 1331119 w 1357312"/>
              <a:gd name="connsiteY26" fmla="*/ 219075 h 1733550"/>
              <a:gd name="connsiteX27" fmla="*/ 1304925 w 1357312"/>
              <a:gd name="connsiteY27" fmla="*/ 192881 h 1733550"/>
              <a:gd name="connsiteX28" fmla="*/ 1245394 w 1357312"/>
              <a:gd name="connsiteY28" fmla="*/ 150019 h 1733550"/>
              <a:gd name="connsiteX29" fmla="*/ 1164431 w 1357312"/>
              <a:gd name="connsiteY29" fmla="*/ 97631 h 1733550"/>
              <a:gd name="connsiteX30" fmla="*/ 1100137 w 1357312"/>
              <a:gd name="connsiteY30" fmla="*/ 59531 h 1733550"/>
              <a:gd name="connsiteX31" fmla="*/ 1033462 w 1357312"/>
              <a:gd name="connsiteY31" fmla="*/ 26194 h 1733550"/>
              <a:gd name="connsiteX32" fmla="*/ 976312 w 1357312"/>
              <a:gd name="connsiteY32" fmla="*/ 4762 h 1733550"/>
              <a:gd name="connsiteX33" fmla="*/ 954881 w 1357312"/>
              <a:gd name="connsiteY33" fmla="*/ 0 h 1733550"/>
              <a:gd name="connsiteX34" fmla="*/ 926306 w 1357312"/>
              <a:gd name="connsiteY34" fmla="*/ 0 h 1733550"/>
              <a:gd name="connsiteX35" fmla="*/ 881062 w 1357312"/>
              <a:gd name="connsiteY35" fmla="*/ 4762 h 1733550"/>
              <a:gd name="connsiteX36" fmla="*/ 866775 w 1357312"/>
              <a:gd name="connsiteY36" fmla="*/ 11906 h 1733550"/>
              <a:gd name="connsiteX37" fmla="*/ 866775 w 1357312"/>
              <a:gd name="connsiteY37" fmla="*/ 21431 h 1733550"/>
              <a:gd name="connsiteX38" fmla="*/ 866775 w 1357312"/>
              <a:gd name="connsiteY38" fmla="*/ 30956 h 1733550"/>
              <a:gd name="connsiteX39" fmla="*/ 871537 w 1357312"/>
              <a:gd name="connsiteY39" fmla="*/ 45244 h 1733550"/>
              <a:gd name="connsiteX40" fmla="*/ 883444 w 1357312"/>
              <a:gd name="connsiteY40" fmla="*/ 59531 h 1733550"/>
              <a:gd name="connsiteX41" fmla="*/ 904875 w 1357312"/>
              <a:gd name="connsiteY41" fmla="*/ 85725 h 1733550"/>
              <a:gd name="connsiteX42" fmla="*/ 923925 w 1357312"/>
              <a:gd name="connsiteY42" fmla="*/ 109537 h 1733550"/>
              <a:gd name="connsiteX43" fmla="*/ 935831 w 1357312"/>
              <a:gd name="connsiteY43" fmla="*/ 128587 h 1733550"/>
              <a:gd name="connsiteX44" fmla="*/ 942975 w 1357312"/>
              <a:gd name="connsiteY44" fmla="*/ 150019 h 1733550"/>
              <a:gd name="connsiteX45" fmla="*/ 947737 w 1357312"/>
              <a:gd name="connsiteY45" fmla="*/ 169069 h 1733550"/>
              <a:gd name="connsiteX46" fmla="*/ 952500 w 1357312"/>
              <a:gd name="connsiteY46" fmla="*/ 195262 h 1733550"/>
              <a:gd name="connsiteX47" fmla="*/ 952500 w 1357312"/>
              <a:gd name="connsiteY47" fmla="*/ 216694 h 1733550"/>
              <a:gd name="connsiteX48" fmla="*/ 945356 w 1357312"/>
              <a:gd name="connsiteY48" fmla="*/ 257175 h 1733550"/>
              <a:gd name="connsiteX49" fmla="*/ 928687 w 1357312"/>
              <a:gd name="connsiteY49" fmla="*/ 316706 h 1733550"/>
              <a:gd name="connsiteX50" fmla="*/ 895350 w 1357312"/>
              <a:gd name="connsiteY50" fmla="*/ 400050 h 1733550"/>
              <a:gd name="connsiteX51" fmla="*/ 835819 w 1357312"/>
              <a:gd name="connsiteY51" fmla="*/ 528637 h 1733550"/>
              <a:gd name="connsiteX52" fmla="*/ 757237 w 1357312"/>
              <a:gd name="connsiteY52" fmla="*/ 671512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57312" h="1733550">
                <a:moveTo>
                  <a:pt x="757237" y="671512"/>
                </a:moveTo>
                <a:lnTo>
                  <a:pt x="669131" y="823912"/>
                </a:lnTo>
                <a:lnTo>
                  <a:pt x="566737" y="983456"/>
                </a:lnTo>
                <a:lnTo>
                  <a:pt x="428625" y="1181100"/>
                </a:lnTo>
                <a:lnTo>
                  <a:pt x="257175" y="1402556"/>
                </a:lnTo>
                <a:lnTo>
                  <a:pt x="102394" y="1588294"/>
                </a:lnTo>
                <a:lnTo>
                  <a:pt x="9525" y="1697831"/>
                </a:lnTo>
                <a:lnTo>
                  <a:pt x="0" y="1714500"/>
                </a:lnTo>
                <a:lnTo>
                  <a:pt x="0" y="1724025"/>
                </a:lnTo>
                <a:lnTo>
                  <a:pt x="9525" y="1733550"/>
                </a:lnTo>
                <a:lnTo>
                  <a:pt x="21431" y="1733550"/>
                </a:lnTo>
                <a:lnTo>
                  <a:pt x="57150" y="1716881"/>
                </a:lnTo>
                <a:lnTo>
                  <a:pt x="164306" y="1645444"/>
                </a:lnTo>
                <a:lnTo>
                  <a:pt x="304800" y="1528762"/>
                </a:lnTo>
                <a:lnTo>
                  <a:pt x="485775" y="1362075"/>
                </a:lnTo>
                <a:lnTo>
                  <a:pt x="616744" y="1226344"/>
                </a:lnTo>
                <a:lnTo>
                  <a:pt x="809625" y="1000125"/>
                </a:lnTo>
                <a:lnTo>
                  <a:pt x="969169" y="788194"/>
                </a:lnTo>
                <a:lnTo>
                  <a:pt x="1071562" y="645319"/>
                </a:lnTo>
                <a:lnTo>
                  <a:pt x="1216819" y="433387"/>
                </a:lnTo>
                <a:lnTo>
                  <a:pt x="1243012" y="392906"/>
                </a:lnTo>
                <a:lnTo>
                  <a:pt x="1319212" y="350044"/>
                </a:lnTo>
                <a:lnTo>
                  <a:pt x="1345406" y="326231"/>
                </a:lnTo>
                <a:lnTo>
                  <a:pt x="1357312" y="297656"/>
                </a:lnTo>
                <a:lnTo>
                  <a:pt x="1354931" y="269081"/>
                </a:lnTo>
                <a:lnTo>
                  <a:pt x="1347787" y="242887"/>
                </a:lnTo>
                <a:lnTo>
                  <a:pt x="1331119" y="219075"/>
                </a:lnTo>
                <a:lnTo>
                  <a:pt x="1304925" y="192881"/>
                </a:lnTo>
                <a:lnTo>
                  <a:pt x="1245394" y="150019"/>
                </a:lnTo>
                <a:lnTo>
                  <a:pt x="1164431" y="97631"/>
                </a:lnTo>
                <a:lnTo>
                  <a:pt x="1100137" y="59531"/>
                </a:lnTo>
                <a:lnTo>
                  <a:pt x="1033462" y="26194"/>
                </a:lnTo>
                <a:lnTo>
                  <a:pt x="976312" y="4762"/>
                </a:lnTo>
                <a:lnTo>
                  <a:pt x="954881" y="0"/>
                </a:lnTo>
                <a:lnTo>
                  <a:pt x="926306" y="0"/>
                </a:lnTo>
                <a:lnTo>
                  <a:pt x="881062" y="4762"/>
                </a:lnTo>
                <a:lnTo>
                  <a:pt x="866775" y="11906"/>
                </a:lnTo>
                <a:lnTo>
                  <a:pt x="866775" y="21431"/>
                </a:lnTo>
                <a:lnTo>
                  <a:pt x="866775" y="30956"/>
                </a:lnTo>
                <a:lnTo>
                  <a:pt x="871537" y="45244"/>
                </a:lnTo>
                <a:lnTo>
                  <a:pt x="883444" y="59531"/>
                </a:lnTo>
                <a:lnTo>
                  <a:pt x="904875" y="85725"/>
                </a:lnTo>
                <a:lnTo>
                  <a:pt x="923925" y="109537"/>
                </a:lnTo>
                <a:lnTo>
                  <a:pt x="935831" y="128587"/>
                </a:lnTo>
                <a:lnTo>
                  <a:pt x="942975" y="150019"/>
                </a:lnTo>
                <a:lnTo>
                  <a:pt x="947737" y="169069"/>
                </a:lnTo>
                <a:lnTo>
                  <a:pt x="952500" y="195262"/>
                </a:lnTo>
                <a:lnTo>
                  <a:pt x="952500" y="216694"/>
                </a:lnTo>
                <a:lnTo>
                  <a:pt x="945356" y="257175"/>
                </a:lnTo>
                <a:lnTo>
                  <a:pt x="928687" y="316706"/>
                </a:lnTo>
                <a:lnTo>
                  <a:pt x="895350" y="400050"/>
                </a:lnTo>
                <a:lnTo>
                  <a:pt x="835819" y="528637"/>
                </a:lnTo>
                <a:lnTo>
                  <a:pt x="757237" y="671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11CAB751-CB3A-44EF-8621-C4E2595526B8}"/>
              </a:ext>
            </a:extLst>
          </p:cNvPr>
          <p:cNvSpPr/>
          <p:nvPr/>
        </p:nvSpPr>
        <p:spPr>
          <a:xfrm>
            <a:off x="4078288" y="3783013"/>
            <a:ext cx="536575" cy="831850"/>
          </a:xfrm>
          <a:custGeom>
            <a:avLst/>
            <a:gdLst>
              <a:gd name="connsiteX0" fmla="*/ 166688 w 535782"/>
              <a:gd name="connsiteY0" fmla="*/ 507207 h 831057"/>
              <a:gd name="connsiteX1" fmla="*/ 192882 w 535782"/>
              <a:gd name="connsiteY1" fmla="*/ 457200 h 831057"/>
              <a:gd name="connsiteX2" fmla="*/ 228600 w 535782"/>
              <a:gd name="connsiteY2" fmla="*/ 383382 h 831057"/>
              <a:gd name="connsiteX3" fmla="*/ 252413 w 535782"/>
              <a:gd name="connsiteY3" fmla="*/ 326232 h 831057"/>
              <a:gd name="connsiteX4" fmla="*/ 271463 w 535782"/>
              <a:gd name="connsiteY4" fmla="*/ 271463 h 831057"/>
              <a:gd name="connsiteX5" fmla="*/ 283369 w 535782"/>
              <a:gd name="connsiteY5" fmla="*/ 226219 h 831057"/>
              <a:gd name="connsiteX6" fmla="*/ 285750 w 535782"/>
              <a:gd name="connsiteY6" fmla="*/ 204788 h 831057"/>
              <a:gd name="connsiteX7" fmla="*/ 288132 w 535782"/>
              <a:gd name="connsiteY7" fmla="*/ 176213 h 831057"/>
              <a:gd name="connsiteX8" fmla="*/ 283369 w 535782"/>
              <a:gd name="connsiteY8" fmla="*/ 142875 h 831057"/>
              <a:gd name="connsiteX9" fmla="*/ 269082 w 535782"/>
              <a:gd name="connsiteY9" fmla="*/ 104775 h 831057"/>
              <a:gd name="connsiteX10" fmla="*/ 242888 w 535782"/>
              <a:gd name="connsiteY10" fmla="*/ 59532 h 831057"/>
              <a:gd name="connsiteX11" fmla="*/ 223838 w 535782"/>
              <a:gd name="connsiteY11" fmla="*/ 30957 h 831057"/>
              <a:gd name="connsiteX12" fmla="*/ 221457 w 535782"/>
              <a:gd name="connsiteY12" fmla="*/ 11907 h 831057"/>
              <a:gd name="connsiteX13" fmla="*/ 228600 w 535782"/>
              <a:gd name="connsiteY13" fmla="*/ 0 h 831057"/>
              <a:gd name="connsiteX14" fmla="*/ 247650 w 535782"/>
              <a:gd name="connsiteY14" fmla="*/ 0 h 831057"/>
              <a:gd name="connsiteX15" fmla="*/ 276225 w 535782"/>
              <a:gd name="connsiteY15" fmla="*/ 7144 h 831057"/>
              <a:gd name="connsiteX16" fmla="*/ 323850 w 535782"/>
              <a:gd name="connsiteY16" fmla="*/ 19050 h 831057"/>
              <a:gd name="connsiteX17" fmla="*/ 359569 w 535782"/>
              <a:gd name="connsiteY17" fmla="*/ 33338 h 831057"/>
              <a:gd name="connsiteX18" fmla="*/ 397669 w 535782"/>
              <a:gd name="connsiteY18" fmla="*/ 54769 h 831057"/>
              <a:gd name="connsiteX19" fmla="*/ 431007 w 535782"/>
              <a:gd name="connsiteY19" fmla="*/ 80963 h 831057"/>
              <a:gd name="connsiteX20" fmla="*/ 461963 w 535782"/>
              <a:gd name="connsiteY20" fmla="*/ 109538 h 831057"/>
              <a:gd name="connsiteX21" fmla="*/ 492919 w 535782"/>
              <a:gd name="connsiteY21" fmla="*/ 150019 h 831057"/>
              <a:gd name="connsiteX22" fmla="*/ 514350 w 535782"/>
              <a:gd name="connsiteY22" fmla="*/ 185738 h 831057"/>
              <a:gd name="connsiteX23" fmla="*/ 523875 w 535782"/>
              <a:gd name="connsiteY23" fmla="*/ 211932 h 831057"/>
              <a:gd name="connsiteX24" fmla="*/ 533400 w 535782"/>
              <a:gd name="connsiteY24" fmla="*/ 247650 h 831057"/>
              <a:gd name="connsiteX25" fmla="*/ 535782 w 535782"/>
              <a:gd name="connsiteY25" fmla="*/ 269082 h 831057"/>
              <a:gd name="connsiteX26" fmla="*/ 533400 w 535782"/>
              <a:gd name="connsiteY26" fmla="*/ 307182 h 831057"/>
              <a:gd name="connsiteX27" fmla="*/ 526257 w 535782"/>
              <a:gd name="connsiteY27" fmla="*/ 333375 h 831057"/>
              <a:gd name="connsiteX28" fmla="*/ 511969 w 535782"/>
              <a:gd name="connsiteY28" fmla="*/ 369094 h 831057"/>
              <a:gd name="connsiteX29" fmla="*/ 466725 w 535782"/>
              <a:gd name="connsiteY29" fmla="*/ 423863 h 831057"/>
              <a:gd name="connsiteX30" fmla="*/ 345282 w 535782"/>
              <a:gd name="connsiteY30" fmla="*/ 564357 h 831057"/>
              <a:gd name="connsiteX31" fmla="*/ 161925 w 535782"/>
              <a:gd name="connsiteY31" fmla="*/ 740569 h 831057"/>
              <a:gd name="connsiteX32" fmla="*/ 50007 w 535782"/>
              <a:gd name="connsiteY32" fmla="*/ 828675 h 831057"/>
              <a:gd name="connsiteX33" fmla="*/ 30957 w 535782"/>
              <a:gd name="connsiteY33" fmla="*/ 831057 h 831057"/>
              <a:gd name="connsiteX34" fmla="*/ 9525 w 535782"/>
              <a:gd name="connsiteY34" fmla="*/ 831057 h 831057"/>
              <a:gd name="connsiteX35" fmla="*/ 0 w 535782"/>
              <a:gd name="connsiteY35" fmla="*/ 809625 h 831057"/>
              <a:gd name="connsiteX36" fmla="*/ 7144 w 535782"/>
              <a:gd name="connsiteY36" fmla="*/ 790575 h 831057"/>
              <a:gd name="connsiteX37" fmla="*/ 71438 w 535782"/>
              <a:gd name="connsiteY37" fmla="*/ 683419 h 831057"/>
              <a:gd name="connsiteX38" fmla="*/ 166688 w 535782"/>
              <a:gd name="connsiteY38" fmla="*/ 507207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35782" h="831057">
                <a:moveTo>
                  <a:pt x="166688" y="507207"/>
                </a:moveTo>
                <a:lnTo>
                  <a:pt x="192882" y="457200"/>
                </a:lnTo>
                <a:lnTo>
                  <a:pt x="228600" y="383382"/>
                </a:lnTo>
                <a:lnTo>
                  <a:pt x="252413" y="326232"/>
                </a:lnTo>
                <a:lnTo>
                  <a:pt x="271463" y="271463"/>
                </a:lnTo>
                <a:lnTo>
                  <a:pt x="283369" y="226219"/>
                </a:lnTo>
                <a:lnTo>
                  <a:pt x="285750" y="204788"/>
                </a:lnTo>
                <a:lnTo>
                  <a:pt x="288132" y="176213"/>
                </a:lnTo>
                <a:lnTo>
                  <a:pt x="283369" y="142875"/>
                </a:lnTo>
                <a:lnTo>
                  <a:pt x="269082" y="104775"/>
                </a:lnTo>
                <a:lnTo>
                  <a:pt x="242888" y="59532"/>
                </a:lnTo>
                <a:lnTo>
                  <a:pt x="223838" y="30957"/>
                </a:lnTo>
                <a:lnTo>
                  <a:pt x="221457" y="11907"/>
                </a:lnTo>
                <a:lnTo>
                  <a:pt x="228600" y="0"/>
                </a:lnTo>
                <a:lnTo>
                  <a:pt x="247650" y="0"/>
                </a:lnTo>
                <a:lnTo>
                  <a:pt x="276225" y="7144"/>
                </a:lnTo>
                <a:lnTo>
                  <a:pt x="323850" y="19050"/>
                </a:lnTo>
                <a:lnTo>
                  <a:pt x="359569" y="33338"/>
                </a:lnTo>
                <a:lnTo>
                  <a:pt x="397669" y="54769"/>
                </a:lnTo>
                <a:lnTo>
                  <a:pt x="431007" y="80963"/>
                </a:lnTo>
                <a:lnTo>
                  <a:pt x="461963" y="109538"/>
                </a:lnTo>
                <a:lnTo>
                  <a:pt x="492919" y="150019"/>
                </a:lnTo>
                <a:lnTo>
                  <a:pt x="514350" y="185738"/>
                </a:lnTo>
                <a:lnTo>
                  <a:pt x="523875" y="211932"/>
                </a:lnTo>
                <a:lnTo>
                  <a:pt x="533400" y="247650"/>
                </a:lnTo>
                <a:lnTo>
                  <a:pt x="535782" y="269082"/>
                </a:lnTo>
                <a:lnTo>
                  <a:pt x="533400" y="307182"/>
                </a:lnTo>
                <a:lnTo>
                  <a:pt x="526257" y="333375"/>
                </a:lnTo>
                <a:lnTo>
                  <a:pt x="511969" y="369094"/>
                </a:lnTo>
                <a:lnTo>
                  <a:pt x="466725" y="423863"/>
                </a:lnTo>
                <a:lnTo>
                  <a:pt x="345282" y="564357"/>
                </a:lnTo>
                <a:lnTo>
                  <a:pt x="161925" y="740569"/>
                </a:lnTo>
                <a:lnTo>
                  <a:pt x="50007" y="828675"/>
                </a:lnTo>
                <a:lnTo>
                  <a:pt x="30957" y="831057"/>
                </a:lnTo>
                <a:lnTo>
                  <a:pt x="9525" y="831057"/>
                </a:lnTo>
                <a:lnTo>
                  <a:pt x="0" y="809625"/>
                </a:lnTo>
                <a:lnTo>
                  <a:pt x="7144" y="790575"/>
                </a:lnTo>
                <a:lnTo>
                  <a:pt x="71438" y="683419"/>
                </a:lnTo>
                <a:lnTo>
                  <a:pt x="166688" y="5072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76D02B4-C649-483D-92CD-D4F556A3BED5}"/>
              </a:ext>
            </a:extLst>
          </p:cNvPr>
          <p:cNvSpPr/>
          <p:nvPr/>
        </p:nvSpPr>
        <p:spPr>
          <a:xfrm>
            <a:off x="2846388" y="4210050"/>
            <a:ext cx="625475" cy="788988"/>
          </a:xfrm>
          <a:custGeom>
            <a:avLst/>
            <a:gdLst>
              <a:gd name="connsiteX0" fmla="*/ 197644 w 626269"/>
              <a:gd name="connsiteY0" fmla="*/ 278606 h 788194"/>
              <a:gd name="connsiteX1" fmla="*/ 238125 w 626269"/>
              <a:gd name="connsiteY1" fmla="*/ 340519 h 788194"/>
              <a:gd name="connsiteX2" fmla="*/ 259556 w 626269"/>
              <a:gd name="connsiteY2" fmla="*/ 376238 h 788194"/>
              <a:gd name="connsiteX3" fmla="*/ 280987 w 626269"/>
              <a:gd name="connsiteY3" fmla="*/ 414338 h 788194"/>
              <a:gd name="connsiteX4" fmla="*/ 302419 w 626269"/>
              <a:gd name="connsiteY4" fmla="*/ 457200 h 788194"/>
              <a:gd name="connsiteX5" fmla="*/ 328612 w 626269"/>
              <a:gd name="connsiteY5" fmla="*/ 511969 h 788194"/>
              <a:gd name="connsiteX6" fmla="*/ 352425 w 626269"/>
              <a:gd name="connsiteY6" fmla="*/ 571500 h 788194"/>
              <a:gd name="connsiteX7" fmla="*/ 388144 w 626269"/>
              <a:gd name="connsiteY7" fmla="*/ 657225 h 788194"/>
              <a:gd name="connsiteX8" fmla="*/ 397669 w 626269"/>
              <a:gd name="connsiteY8" fmla="*/ 678656 h 788194"/>
              <a:gd name="connsiteX9" fmla="*/ 411956 w 626269"/>
              <a:gd name="connsiteY9" fmla="*/ 702469 h 788194"/>
              <a:gd name="connsiteX10" fmla="*/ 435769 w 626269"/>
              <a:gd name="connsiteY10" fmla="*/ 728663 h 788194"/>
              <a:gd name="connsiteX11" fmla="*/ 466725 w 626269"/>
              <a:gd name="connsiteY11" fmla="*/ 759619 h 788194"/>
              <a:gd name="connsiteX12" fmla="*/ 492919 w 626269"/>
              <a:gd name="connsiteY12" fmla="*/ 778669 h 788194"/>
              <a:gd name="connsiteX13" fmla="*/ 516731 w 626269"/>
              <a:gd name="connsiteY13" fmla="*/ 788194 h 788194"/>
              <a:gd name="connsiteX14" fmla="*/ 533400 w 626269"/>
              <a:gd name="connsiteY14" fmla="*/ 788194 h 788194"/>
              <a:gd name="connsiteX15" fmla="*/ 550069 w 626269"/>
              <a:gd name="connsiteY15" fmla="*/ 781050 h 788194"/>
              <a:gd name="connsiteX16" fmla="*/ 564356 w 626269"/>
              <a:gd name="connsiteY16" fmla="*/ 769144 h 788194"/>
              <a:gd name="connsiteX17" fmla="*/ 576262 w 626269"/>
              <a:gd name="connsiteY17" fmla="*/ 752475 h 788194"/>
              <a:gd name="connsiteX18" fmla="*/ 588169 w 626269"/>
              <a:gd name="connsiteY18" fmla="*/ 731044 h 788194"/>
              <a:gd name="connsiteX19" fmla="*/ 597694 w 626269"/>
              <a:gd name="connsiteY19" fmla="*/ 702469 h 788194"/>
              <a:gd name="connsiteX20" fmla="*/ 607219 w 626269"/>
              <a:gd name="connsiteY20" fmla="*/ 652463 h 788194"/>
              <a:gd name="connsiteX21" fmla="*/ 623887 w 626269"/>
              <a:gd name="connsiteY21" fmla="*/ 521494 h 788194"/>
              <a:gd name="connsiteX22" fmla="*/ 626269 w 626269"/>
              <a:gd name="connsiteY22" fmla="*/ 495300 h 788194"/>
              <a:gd name="connsiteX23" fmla="*/ 614362 w 626269"/>
              <a:gd name="connsiteY23" fmla="*/ 447675 h 788194"/>
              <a:gd name="connsiteX24" fmla="*/ 590550 w 626269"/>
              <a:gd name="connsiteY24" fmla="*/ 385763 h 788194"/>
              <a:gd name="connsiteX25" fmla="*/ 566737 w 626269"/>
              <a:gd name="connsiteY25" fmla="*/ 328613 h 788194"/>
              <a:gd name="connsiteX26" fmla="*/ 538162 w 626269"/>
              <a:gd name="connsiteY26" fmla="*/ 278606 h 788194"/>
              <a:gd name="connsiteX27" fmla="*/ 523875 w 626269"/>
              <a:gd name="connsiteY27" fmla="*/ 257175 h 788194"/>
              <a:gd name="connsiteX28" fmla="*/ 511969 w 626269"/>
              <a:gd name="connsiteY28" fmla="*/ 240506 h 788194"/>
              <a:gd name="connsiteX29" fmla="*/ 497681 w 626269"/>
              <a:gd name="connsiteY29" fmla="*/ 223838 h 788194"/>
              <a:gd name="connsiteX30" fmla="*/ 478631 w 626269"/>
              <a:gd name="connsiteY30" fmla="*/ 207169 h 788194"/>
              <a:gd name="connsiteX31" fmla="*/ 454819 w 626269"/>
              <a:gd name="connsiteY31" fmla="*/ 188119 h 788194"/>
              <a:gd name="connsiteX32" fmla="*/ 416719 w 626269"/>
              <a:gd name="connsiteY32" fmla="*/ 164306 h 788194"/>
              <a:gd name="connsiteX33" fmla="*/ 373856 w 626269"/>
              <a:gd name="connsiteY33" fmla="*/ 140494 h 788194"/>
              <a:gd name="connsiteX34" fmla="*/ 266700 w 626269"/>
              <a:gd name="connsiteY34" fmla="*/ 90488 h 788194"/>
              <a:gd name="connsiteX35" fmla="*/ 152400 w 626269"/>
              <a:gd name="connsiteY35" fmla="*/ 45244 h 788194"/>
              <a:gd name="connsiteX36" fmla="*/ 88106 w 626269"/>
              <a:gd name="connsiteY36" fmla="*/ 21431 h 788194"/>
              <a:gd name="connsiteX37" fmla="*/ 47625 w 626269"/>
              <a:gd name="connsiteY37" fmla="*/ 7144 h 788194"/>
              <a:gd name="connsiteX38" fmla="*/ 23812 w 626269"/>
              <a:gd name="connsiteY38" fmla="*/ 0 h 788194"/>
              <a:gd name="connsiteX39" fmla="*/ 7144 w 626269"/>
              <a:gd name="connsiteY39" fmla="*/ 2381 h 788194"/>
              <a:gd name="connsiteX40" fmla="*/ 0 w 626269"/>
              <a:gd name="connsiteY40" fmla="*/ 9525 h 788194"/>
              <a:gd name="connsiteX41" fmla="*/ 4762 w 626269"/>
              <a:gd name="connsiteY41" fmla="*/ 19050 h 788194"/>
              <a:gd name="connsiteX42" fmla="*/ 26194 w 626269"/>
              <a:gd name="connsiteY42" fmla="*/ 50006 h 788194"/>
              <a:gd name="connsiteX43" fmla="*/ 71437 w 626269"/>
              <a:gd name="connsiteY43" fmla="*/ 107156 h 788194"/>
              <a:gd name="connsiteX44" fmla="*/ 135731 w 626269"/>
              <a:gd name="connsiteY44" fmla="*/ 190500 h 788194"/>
              <a:gd name="connsiteX45" fmla="*/ 197644 w 626269"/>
              <a:gd name="connsiteY45" fmla="*/ 278606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26269" h="788194">
                <a:moveTo>
                  <a:pt x="197644" y="278606"/>
                </a:moveTo>
                <a:lnTo>
                  <a:pt x="238125" y="340519"/>
                </a:lnTo>
                <a:lnTo>
                  <a:pt x="259556" y="376238"/>
                </a:lnTo>
                <a:lnTo>
                  <a:pt x="280987" y="414338"/>
                </a:lnTo>
                <a:lnTo>
                  <a:pt x="302419" y="457200"/>
                </a:lnTo>
                <a:lnTo>
                  <a:pt x="328612" y="511969"/>
                </a:lnTo>
                <a:lnTo>
                  <a:pt x="352425" y="571500"/>
                </a:lnTo>
                <a:lnTo>
                  <a:pt x="388144" y="657225"/>
                </a:lnTo>
                <a:lnTo>
                  <a:pt x="397669" y="678656"/>
                </a:lnTo>
                <a:lnTo>
                  <a:pt x="411956" y="702469"/>
                </a:lnTo>
                <a:lnTo>
                  <a:pt x="435769" y="728663"/>
                </a:lnTo>
                <a:lnTo>
                  <a:pt x="466725" y="759619"/>
                </a:lnTo>
                <a:lnTo>
                  <a:pt x="492919" y="778669"/>
                </a:lnTo>
                <a:lnTo>
                  <a:pt x="516731" y="788194"/>
                </a:lnTo>
                <a:lnTo>
                  <a:pt x="533400" y="788194"/>
                </a:lnTo>
                <a:lnTo>
                  <a:pt x="550069" y="781050"/>
                </a:lnTo>
                <a:lnTo>
                  <a:pt x="564356" y="769144"/>
                </a:lnTo>
                <a:lnTo>
                  <a:pt x="576262" y="752475"/>
                </a:lnTo>
                <a:lnTo>
                  <a:pt x="588169" y="731044"/>
                </a:lnTo>
                <a:lnTo>
                  <a:pt x="597694" y="702469"/>
                </a:lnTo>
                <a:lnTo>
                  <a:pt x="607219" y="652463"/>
                </a:lnTo>
                <a:lnTo>
                  <a:pt x="623887" y="521494"/>
                </a:lnTo>
                <a:lnTo>
                  <a:pt x="626269" y="495300"/>
                </a:lnTo>
                <a:lnTo>
                  <a:pt x="614362" y="447675"/>
                </a:lnTo>
                <a:lnTo>
                  <a:pt x="590550" y="385763"/>
                </a:lnTo>
                <a:lnTo>
                  <a:pt x="566737" y="328613"/>
                </a:lnTo>
                <a:lnTo>
                  <a:pt x="538162" y="278606"/>
                </a:lnTo>
                <a:lnTo>
                  <a:pt x="523875" y="257175"/>
                </a:lnTo>
                <a:lnTo>
                  <a:pt x="511969" y="240506"/>
                </a:lnTo>
                <a:lnTo>
                  <a:pt x="497681" y="223838"/>
                </a:lnTo>
                <a:lnTo>
                  <a:pt x="478631" y="207169"/>
                </a:lnTo>
                <a:lnTo>
                  <a:pt x="454819" y="188119"/>
                </a:lnTo>
                <a:lnTo>
                  <a:pt x="416719" y="164306"/>
                </a:lnTo>
                <a:lnTo>
                  <a:pt x="373856" y="140494"/>
                </a:lnTo>
                <a:lnTo>
                  <a:pt x="266700" y="90488"/>
                </a:lnTo>
                <a:lnTo>
                  <a:pt x="152400" y="45244"/>
                </a:lnTo>
                <a:lnTo>
                  <a:pt x="88106" y="21431"/>
                </a:lnTo>
                <a:lnTo>
                  <a:pt x="47625" y="7144"/>
                </a:lnTo>
                <a:lnTo>
                  <a:pt x="23812" y="0"/>
                </a:lnTo>
                <a:lnTo>
                  <a:pt x="7144" y="2381"/>
                </a:lnTo>
                <a:lnTo>
                  <a:pt x="0" y="9525"/>
                </a:lnTo>
                <a:lnTo>
                  <a:pt x="4762" y="19050"/>
                </a:lnTo>
                <a:lnTo>
                  <a:pt x="26194" y="50006"/>
                </a:lnTo>
                <a:lnTo>
                  <a:pt x="71437" y="107156"/>
                </a:lnTo>
                <a:lnTo>
                  <a:pt x="135731" y="190500"/>
                </a:lnTo>
                <a:lnTo>
                  <a:pt x="197644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1F3FB0A-53A0-446C-8C7D-ECAD8BC24283}"/>
              </a:ext>
            </a:extLst>
          </p:cNvPr>
          <p:cNvSpPr/>
          <p:nvPr/>
        </p:nvSpPr>
        <p:spPr>
          <a:xfrm>
            <a:off x="6167438" y="1601788"/>
            <a:ext cx="722312" cy="644525"/>
          </a:xfrm>
          <a:custGeom>
            <a:avLst/>
            <a:gdLst>
              <a:gd name="connsiteX0" fmla="*/ 342900 w 721518"/>
              <a:gd name="connsiteY0" fmla="*/ 78582 h 642938"/>
              <a:gd name="connsiteX1" fmla="*/ 238125 w 721518"/>
              <a:gd name="connsiteY1" fmla="*/ 47625 h 642938"/>
              <a:gd name="connsiteX2" fmla="*/ 142875 w 721518"/>
              <a:gd name="connsiteY2" fmla="*/ 23813 h 642938"/>
              <a:gd name="connsiteX3" fmla="*/ 38100 w 721518"/>
              <a:gd name="connsiteY3" fmla="*/ 2382 h 642938"/>
              <a:gd name="connsiteX4" fmla="*/ 14287 w 721518"/>
              <a:gd name="connsiteY4" fmla="*/ 0 h 642938"/>
              <a:gd name="connsiteX5" fmla="*/ 2381 w 721518"/>
              <a:gd name="connsiteY5" fmla="*/ 4763 h 642938"/>
              <a:gd name="connsiteX6" fmla="*/ 0 w 721518"/>
              <a:gd name="connsiteY6" fmla="*/ 19050 h 642938"/>
              <a:gd name="connsiteX7" fmla="*/ 4762 w 721518"/>
              <a:gd name="connsiteY7" fmla="*/ 33338 h 642938"/>
              <a:gd name="connsiteX8" fmla="*/ 19050 w 721518"/>
              <a:gd name="connsiteY8" fmla="*/ 47625 h 642938"/>
              <a:gd name="connsiteX9" fmla="*/ 64293 w 721518"/>
              <a:gd name="connsiteY9" fmla="*/ 76200 h 642938"/>
              <a:gd name="connsiteX10" fmla="*/ 138112 w 721518"/>
              <a:gd name="connsiteY10" fmla="*/ 126207 h 642938"/>
              <a:gd name="connsiteX11" fmla="*/ 209550 w 721518"/>
              <a:gd name="connsiteY11" fmla="*/ 178594 h 642938"/>
              <a:gd name="connsiteX12" fmla="*/ 257175 w 721518"/>
              <a:gd name="connsiteY12" fmla="*/ 219075 h 642938"/>
              <a:gd name="connsiteX13" fmla="*/ 295275 w 721518"/>
              <a:gd name="connsiteY13" fmla="*/ 257175 h 642938"/>
              <a:gd name="connsiteX14" fmla="*/ 328612 w 721518"/>
              <a:gd name="connsiteY14" fmla="*/ 290513 h 642938"/>
              <a:gd name="connsiteX15" fmla="*/ 352425 w 721518"/>
              <a:gd name="connsiteY15" fmla="*/ 319088 h 642938"/>
              <a:gd name="connsiteX16" fmla="*/ 381000 w 721518"/>
              <a:gd name="connsiteY16" fmla="*/ 359569 h 642938"/>
              <a:gd name="connsiteX17" fmla="*/ 400050 w 721518"/>
              <a:gd name="connsiteY17" fmla="*/ 397669 h 642938"/>
              <a:gd name="connsiteX18" fmla="*/ 416718 w 721518"/>
              <a:gd name="connsiteY18" fmla="*/ 445294 h 642938"/>
              <a:gd name="connsiteX19" fmla="*/ 428625 w 721518"/>
              <a:gd name="connsiteY19" fmla="*/ 478632 h 642938"/>
              <a:gd name="connsiteX20" fmla="*/ 447675 w 721518"/>
              <a:gd name="connsiteY20" fmla="*/ 523875 h 642938"/>
              <a:gd name="connsiteX21" fmla="*/ 464343 w 721518"/>
              <a:gd name="connsiteY21" fmla="*/ 554832 h 642938"/>
              <a:gd name="connsiteX22" fmla="*/ 485775 w 721518"/>
              <a:gd name="connsiteY22" fmla="*/ 583407 h 642938"/>
              <a:gd name="connsiteX23" fmla="*/ 509587 w 721518"/>
              <a:gd name="connsiteY23" fmla="*/ 607219 h 642938"/>
              <a:gd name="connsiteX24" fmla="*/ 533400 w 721518"/>
              <a:gd name="connsiteY24" fmla="*/ 626269 h 642938"/>
              <a:gd name="connsiteX25" fmla="*/ 561975 w 721518"/>
              <a:gd name="connsiteY25" fmla="*/ 638175 h 642938"/>
              <a:gd name="connsiteX26" fmla="*/ 597693 w 721518"/>
              <a:gd name="connsiteY26" fmla="*/ 642938 h 642938"/>
              <a:gd name="connsiteX27" fmla="*/ 621506 w 721518"/>
              <a:gd name="connsiteY27" fmla="*/ 642938 h 642938"/>
              <a:gd name="connsiteX28" fmla="*/ 640556 w 721518"/>
              <a:gd name="connsiteY28" fmla="*/ 638175 h 642938"/>
              <a:gd name="connsiteX29" fmla="*/ 664368 w 721518"/>
              <a:gd name="connsiteY29" fmla="*/ 628650 h 642938"/>
              <a:gd name="connsiteX30" fmla="*/ 683418 w 721518"/>
              <a:gd name="connsiteY30" fmla="*/ 614363 h 642938"/>
              <a:gd name="connsiteX31" fmla="*/ 692943 w 721518"/>
              <a:gd name="connsiteY31" fmla="*/ 602457 h 642938"/>
              <a:gd name="connsiteX32" fmla="*/ 700087 w 721518"/>
              <a:gd name="connsiteY32" fmla="*/ 590550 h 642938"/>
              <a:gd name="connsiteX33" fmla="*/ 709612 w 721518"/>
              <a:gd name="connsiteY33" fmla="*/ 566738 h 642938"/>
              <a:gd name="connsiteX34" fmla="*/ 716756 w 721518"/>
              <a:gd name="connsiteY34" fmla="*/ 540544 h 642938"/>
              <a:gd name="connsiteX35" fmla="*/ 721518 w 721518"/>
              <a:gd name="connsiteY35" fmla="*/ 502444 h 642938"/>
              <a:gd name="connsiteX36" fmla="*/ 721518 w 721518"/>
              <a:gd name="connsiteY36" fmla="*/ 466725 h 642938"/>
              <a:gd name="connsiteX37" fmla="*/ 721518 w 721518"/>
              <a:gd name="connsiteY37" fmla="*/ 433388 h 642938"/>
              <a:gd name="connsiteX38" fmla="*/ 716756 w 721518"/>
              <a:gd name="connsiteY38" fmla="*/ 392907 h 642938"/>
              <a:gd name="connsiteX39" fmla="*/ 707231 w 721518"/>
              <a:gd name="connsiteY39" fmla="*/ 352425 h 642938"/>
              <a:gd name="connsiteX40" fmla="*/ 692943 w 721518"/>
              <a:gd name="connsiteY40" fmla="*/ 314325 h 642938"/>
              <a:gd name="connsiteX41" fmla="*/ 673893 w 721518"/>
              <a:gd name="connsiteY41" fmla="*/ 278607 h 642938"/>
              <a:gd name="connsiteX42" fmla="*/ 645318 w 721518"/>
              <a:gd name="connsiteY42" fmla="*/ 240507 h 642938"/>
              <a:gd name="connsiteX43" fmla="*/ 614362 w 721518"/>
              <a:gd name="connsiteY43" fmla="*/ 209550 h 642938"/>
              <a:gd name="connsiteX44" fmla="*/ 583406 w 721518"/>
              <a:gd name="connsiteY44" fmla="*/ 185738 h 642938"/>
              <a:gd name="connsiteX45" fmla="*/ 535781 w 721518"/>
              <a:gd name="connsiteY45" fmla="*/ 157163 h 642938"/>
              <a:gd name="connsiteX46" fmla="*/ 483393 w 721518"/>
              <a:gd name="connsiteY46" fmla="*/ 130969 h 642938"/>
              <a:gd name="connsiteX47" fmla="*/ 397668 w 721518"/>
              <a:gd name="connsiteY47" fmla="*/ 95250 h 642938"/>
              <a:gd name="connsiteX48" fmla="*/ 342900 w 721518"/>
              <a:gd name="connsiteY48" fmla="*/ 78582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721518" h="642938">
                <a:moveTo>
                  <a:pt x="342900" y="78582"/>
                </a:moveTo>
                <a:lnTo>
                  <a:pt x="238125" y="47625"/>
                </a:lnTo>
                <a:lnTo>
                  <a:pt x="142875" y="23813"/>
                </a:lnTo>
                <a:lnTo>
                  <a:pt x="38100" y="2382"/>
                </a:lnTo>
                <a:lnTo>
                  <a:pt x="14287" y="0"/>
                </a:lnTo>
                <a:lnTo>
                  <a:pt x="2381" y="4763"/>
                </a:lnTo>
                <a:lnTo>
                  <a:pt x="0" y="19050"/>
                </a:lnTo>
                <a:lnTo>
                  <a:pt x="4762" y="33338"/>
                </a:lnTo>
                <a:lnTo>
                  <a:pt x="19050" y="47625"/>
                </a:lnTo>
                <a:lnTo>
                  <a:pt x="64293" y="76200"/>
                </a:lnTo>
                <a:lnTo>
                  <a:pt x="138112" y="126207"/>
                </a:lnTo>
                <a:lnTo>
                  <a:pt x="209550" y="178594"/>
                </a:lnTo>
                <a:lnTo>
                  <a:pt x="257175" y="219075"/>
                </a:lnTo>
                <a:lnTo>
                  <a:pt x="295275" y="257175"/>
                </a:lnTo>
                <a:lnTo>
                  <a:pt x="328612" y="290513"/>
                </a:lnTo>
                <a:lnTo>
                  <a:pt x="352425" y="319088"/>
                </a:lnTo>
                <a:lnTo>
                  <a:pt x="381000" y="359569"/>
                </a:lnTo>
                <a:lnTo>
                  <a:pt x="400050" y="397669"/>
                </a:lnTo>
                <a:lnTo>
                  <a:pt x="416718" y="445294"/>
                </a:lnTo>
                <a:lnTo>
                  <a:pt x="428625" y="478632"/>
                </a:lnTo>
                <a:lnTo>
                  <a:pt x="447675" y="523875"/>
                </a:lnTo>
                <a:lnTo>
                  <a:pt x="464343" y="554832"/>
                </a:lnTo>
                <a:lnTo>
                  <a:pt x="485775" y="583407"/>
                </a:lnTo>
                <a:lnTo>
                  <a:pt x="509587" y="607219"/>
                </a:lnTo>
                <a:lnTo>
                  <a:pt x="533400" y="626269"/>
                </a:lnTo>
                <a:lnTo>
                  <a:pt x="561975" y="638175"/>
                </a:lnTo>
                <a:lnTo>
                  <a:pt x="597693" y="642938"/>
                </a:lnTo>
                <a:lnTo>
                  <a:pt x="621506" y="642938"/>
                </a:lnTo>
                <a:lnTo>
                  <a:pt x="640556" y="638175"/>
                </a:lnTo>
                <a:lnTo>
                  <a:pt x="664368" y="628650"/>
                </a:lnTo>
                <a:lnTo>
                  <a:pt x="683418" y="614363"/>
                </a:lnTo>
                <a:lnTo>
                  <a:pt x="692943" y="602457"/>
                </a:lnTo>
                <a:lnTo>
                  <a:pt x="700087" y="590550"/>
                </a:lnTo>
                <a:lnTo>
                  <a:pt x="709612" y="566738"/>
                </a:lnTo>
                <a:lnTo>
                  <a:pt x="716756" y="540544"/>
                </a:lnTo>
                <a:lnTo>
                  <a:pt x="721518" y="502444"/>
                </a:lnTo>
                <a:lnTo>
                  <a:pt x="721518" y="466725"/>
                </a:lnTo>
                <a:lnTo>
                  <a:pt x="721518" y="433388"/>
                </a:lnTo>
                <a:lnTo>
                  <a:pt x="716756" y="392907"/>
                </a:lnTo>
                <a:lnTo>
                  <a:pt x="707231" y="352425"/>
                </a:lnTo>
                <a:lnTo>
                  <a:pt x="692943" y="314325"/>
                </a:lnTo>
                <a:lnTo>
                  <a:pt x="673893" y="278607"/>
                </a:lnTo>
                <a:lnTo>
                  <a:pt x="645318" y="240507"/>
                </a:lnTo>
                <a:lnTo>
                  <a:pt x="614362" y="209550"/>
                </a:lnTo>
                <a:lnTo>
                  <a:pt x="583406" y="185738"/>
                </a:lnTo>
                <a:lnTo>
                  <a:pt x="535781" y="157163"/>
                </a:lnTo>
                <a:lnTo>
                  <a:pt x="483393" y="130969"/>
                </a:lnTo>
                <a:lnTo>
                  <a:pt x="397668" y="95250"/>
                </a:lnTo>
                <a:lnTo>
                  <a:pt x="342900" y="78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08CA5902-5C7E-49E8-A630-92E995B7AE6B}"/>
              </a:ext>
            </a:extLst>
          </p:cNvPr>
          <p:cNvSpPr/>
          <p:nvPr/>
        </p:nvSpPr>
        <p:spPr>
          <a:xfrm>
            <a:off x="3779838" y="1909763"/>
            <a:ext cx="1011237" cy="538162"/>
          </a:xfrm>
          <a:custGeom>
            <a:avLst/>
            <a:gdLst>
              <a:gd name="connsiteX0" fmla="*/ 376237 w 1012031"/>
              <a:gd name="connsiteY0" fmla="*/ 288131 h 538162"/>
              <a:gd name="connsiteX1" fmla="*/ 261937 w 1012031"/>
              <a:gd name="connsiteY1" fmla="*/ 221456 h 538162"/>
              <a:gd name="connsiteX2" fmla="*/ 135731 w 1012031"/>
              <a:gd name="connsiteY2" fmla="*/ 142875 h 538162"/>
              <a:gd name="connsiteX3" fmla="*/ 0 w 1012031"/>
              <a:gd name="connsiteY3" fmla="*/ 54768 h 538162"/>
              <a:gd name="connsiteX4" fmla="*/ 83344 w 1012031"/>
              <a:gd name="connsiteY4" fmla="*/ 0 h 538162"/>
              <a:gd name="connsiteX5" fmla="*/ 228600 w 1012031"/>
              <a:gd name="connsiteY5" fmla="*/ 59531 h 538162"/>
              <a:gd name="connsiteX6" fmla="*/ 342900 w 1012031"/>
              <a:gd name="connsiteY6" fmla="*/ 100012 h 538162"/>
              <a:gd name="connsiteX7" fmla="*/ 414337 w 1012031"/>
              <a:gd name="connsiteY7" fmla="*/ 121443 h 538162"/>
              <a:gd name="connsiteX8" fmla="*/ 490537 w 1012031"/>
              <a:gd name="connsiteY8" fmla="*/ 145256 h 538162"/>
              <a:gd name="connsiteX9" fmla="*/ 590550 w 1012031"/>
              <a:gd name="connsiteY9" fmla="*/ 169068 h 538162"/>
              <a:gd name="connsiteX10" fmla="*/ 709612 w 1012031"/>
              <a:gd name="connsiteY10" fmla="*/ 190500 h 538162"/>
              <a:gd name="connsiteX11" fmla="*/ 800100 w 1012031"/>
              <a:gd name="connsiteY11" fmla="*/ 200025 h 538162"/>
              <a:gd name="connsiteX12" fmla="*/ 831056 w 1012031"/>
              <a:gd name="connsiteY12" fmla="*/ 204787 h 538162"/>
              <a:gd name="connsiteX13" fmla="*/ 852487 w 1012031"/>
              <a:gd name="connsiteY13" fmla="*/ 214312 h 538162"/>
              <a:gd name="connsiteX14" fmla="*/ 902494 w 1012031"/>
              <a:gd name="connsiteY14" fmla="*/ 250031 h 538162"/>
              <a:gd name="connsiteX15" fmla="*/ 945356 w 1012031"/>
              <a:gd name="connsiteY15" fmla="*/ 288131 h 538162"/>
              <a:gd name="connsiteX16" fmla="*/ 962025 w 1012031"/>
              <a:gd name="connsiteY16" fmla="*/ 304800 h 538162"/>
              <a:gd name="connsiteX17" fmla="*/ 978694 w 1012031"/>
              <a:gd name="connsiteY17" fmla="*/ 323850 h 538162"/>
              <a:gd name="connsiteX18" fmla="*/ 992981 w 1012031"/>
              <a:gd name="connsiteY18" fmla="*/ 345281 h 538162"/>
              <a:gd name="connsiteX19" fmla="*/ 1004887 w 1012031"/>
              <a:gd name="connsiteY19" fmla="*/ 373856 h 538162"/>
              <a:gd name="connsiteX20" fmla="*/ 1012031 w 1012031"/>
              <a:gd name="connsiteY20" fmla="*/ 407193 h 538162"/>
              <a:gd name="connsiteX21" fmla="*/ 1009650 w 1012031"/>
              <a:gd name="connsiteY21" fmla="*/ 454818 h 538162"/>
              <a:gd name="connsiteX22" fmla="*/ 1000125 w 1012031"/>
              <a:gd name="connsiteY22" fmla="*/ 488156 h 538162"/>
              <a:gd name="connsiteX23" fmla="*/ 988219 w 1012031"/>
              <a:gd name="connsiteY23" fmla="*/ 511968 h 538162"/>
              <a:gd name="connsiteX24" fmla="*/ 964406 w 1012031"/>
              <a:gd name="connsiteY24" fmla="*/ 528637 h 538162"/>
              <a:gd name="connsiteX25" fmla="*/ 940594 w 1012031"/>
              <a:gd name="connsiteY25" fmla="*/ 535781 h 538162"/>
              <a:gd name="connsiteX26" fmla="*/ 909637 w 1012031"/>
              <a:gd name="connsiteY26" fmla="*/ 538162 h 538162"/>
              <a:gd name="connsiteX27" fmla="*/ 864394 w 1012031"/>
              <a:gd name="connsiteY27" fmla="*/ 531018 h 538162"/>
              <a:gd name="connsiteX28" fmla="*/ 826294 w 1012031"/>
              <a:gd name="connsiteY28" fmla="*/ 519112 h 538162"/>
              <a:gd name="connsiteX29" fmla="*/ 762000 w 1012031"/>
              <a:gd name="connsiteY29" fmla="*/ 492918 h 538162"/>
              <a:gd name="connsiteX30" fmla="*/ 700087 w 1012031"/>
              <a:gd name="connsiteY30" fmla="*/ 461962 h 538162"/>
              <a:gd name="connsiteX31" fmla="*/ 673894 w 1012031"/>
              <a:gd name="connsiteY31" fmla="*/ 447675 h 538162"/>
              <a:gd name="connsiteX32" fmla="*/ 597694 w 1012031"/>
              <a:gd name="connsiteY32" fmla="*/ 416718 h 538162"/>
              <a:gd name="connsiteX33" fmla="*/ 490537 w 1012031"/>
              <a:gd name="connsiteY33" fmla="*/ 359568 h 538162"/>
              <a:gd name="connsiteX34" fmla="*/ 376237 w 1012031"/>
              <a:gd name="connsiteY34" fmla="*/ 288131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12031" h="538162">
                <a:moveTo>
                  <a:pt x="376237" y="288131"/>
                </a:moveTo>
                <a:lnTo>
                  <a:pt x="261937" y="221456"/>
                </a:lnTo>
                <a:lnTo>
                  <a:pt x="135731" y="142875"/>
                </a:lnTo>
                <a:lnTo>
                  <a:pt x="0" y="54768"/>
                </a:lnTo>
                <a:lnTo>
                  <a:pt x="83344" y="0"/>
                </a:lnTo>
                <a:lnTo>
                  <a:pt x="228600" y="59531"/>
                </a:lnTo>
                <a:lnTo>
                  <a:pt x="342900" y="100012"/>
                </a:lnTo>
                <a:lnTo>
                  <a:pt x="414337" y="121443"/>
                </a:lnTo>
                <a:lnTo>
                  <a:pt x="490537" y="145256"/>
                </a:lnTo>
                <a:lnTo>
                  <a:pt x="590550" y="169068"/>
                </a:lnTo>
                <a:lnTo>
                  <a:pt x="709612" y="190500"/>
                </a:lnTo>
                <a:lnTo>
                  <a:pt x="800100" y="200025"/>
                </a:lnTo>
                <a:lnTo>
                  <a:pt x="831056" y="204787"/>
                </a:lnTo>
                <a:lnTo>
                  <a:pt x="852487" y="214312"/>
                </a:lnTo>
                <a:lnTo>
                  <a:pt x="902494" y="250031"/>
                </a:lnTo>
                <a:lnTo>
                  <a:pt x="945356" y="288131"/>
                </a:lnTo>
                <a:lnTo>
                  <a:pt x="962025" y="304800"/>
                </a:lnTo>
                <a:lnTo>
                  <a:pt x="978694" y="323850"/>
                </a:lnTo>
                <a:lnTo>
                  <a:pt x="992981" y="345281"/>
                </a:lnTo>
                <a:lnTo>
                  <a:pt x="1004887" y="373856"/>
                </a:lnTo>
                <a:lnTo>
                  <a:pt x="1012031" y="407193"/>
                </a:lnTo>
                <a:lnTo>
                  <a:pt x="1009650" y="454818"/>
                </a:lnTo>
                <a:lnTo>
                  <a:pt x="1000125" y="488156"/>
                </a:lnTo>
                <a:lnTo>
                  <a:pt x="988219" y="511968"/>
                </a:lnTo>
                <a:lnTo>
                  <a:pt x="964406" y="528637"/>
                </a:lnTo>
                <a:lnTo>
                  <a:pt x="940594" y="535781"/>
                </a:lnTo>
                <a:lnTo>
                  <a:pt x="909637" y="538162"/>
                </a:lnTo>
                <a:lnTo>
                  <a:pt x="864394" y="531018"/>
                </a:lnTo>
                <a:lnTo>
                  <a:pt x="826294" y="519112"/>
                </a:lnTo>
                <a:lnTo>
                  <a:pt x="762000" y="492918"/>
                </a:lnTo>
                <a:lnTo>
                  <a:pt x="700087" y="461962"/>
                </a:lnTo>
                <a:lnTo>
                  <a:pt x="673894" y="447675"/>
                </a:lnTo>
                <a:lnTo>
                  <a:pt x="597694" y="416718"/>
                </a:lnTo>
                <a:lnTo>
                  <a:pt x="490537" y="359568"/>
                </a:lnTo>
                <a:lnTo>
                  <a:pt x="376237" y="2881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8680EFFB-6654-4BED-A242-61BC8E94D1C7}"/>
              </a:ext>
            </a:extLst>
          </p:cNvPr>
          <p:cNvSpPr/>
          <p:nvPr/>
        </p:nvSpPr>
        <p:spPr>
          <a:xfrm>
            <a:off x="3113088" y="2647950"/>
            <a:ext cx="1287462" cy="433388"/>
          </a:xfrm>
          <a:custGeom>
            <a:avLst/>
            <a:gdLst>
              <a:gd name="connsiteX0" fmla="*/ 921544 w 1288256"/>
              <a:gd name="connsiteY0" fmla="*/ 283369 h 433388"/>
              <a:gd name="connsiteX1" fmla="*/ 790575 w 1288256"/>
              <a:gd name="connsiteY1" fmla="*/ 309563 h 433388"/>
              <a:gd name="connsiteX2" fmla="*/ 633412 w 1288256"/>
              <a:gd name="connsiteY2" fmla="*/ 340519 h 433388"/>
              <a:gd name="connsiteX3" fmla="*/ 447675 w 1288256"/>
              <a:gd name="connsiteY3" fmla="*/ 392906 h 433388"/>
              <a:gd name="connsiteX4" fmla="*/ 285750 w 1288256"/>
              <a:gd name="connsiteY4" fmla="*/ 433388 h 433388"/>
              <a:gd name="connsiteX5" fmla="*/ 266700 w 1288256"/>
              <a:gd name="connsiteY5" fmla="*/ 433388 h 433388"/>
              <a:gd name="connsiteX6" fmla="*/ 233362 w 1288256"/>
              <a:gd name="connsiteY6" fmla="*/ 426244 h 433388"/>
              <a:gd name="connsiteX7" fmla="*/ 190500 w 1288256"/>
              <a:gd name="connsiteY7" fmla="*/ 411956 h 433388"/>
              <a:gd name="connsiteX8" fmla="*/ 154781 w 1288256"/>
              <a:gd name="connsiteY8" fmla="*/ 390525 h 433388"/>
              <a:gd name="connsiteX9" fmla="*/ 128587 w 1288256"/>
              <a:gd name="connsiteY9" fmla="*/ 369094 h 433388"/>
              <a:gd name="connsiteX10" fmla="*/ 95250 w 1288256"/>
              <a:gd name="connsiteY10" fmla="*/ 335756 h 433388"/>
              <a:gd name="connsiteX11" fmla="*/ 59531 w 1288256"/>
              <a:gd name="connsiteY11" fmla="*/ 290513 h 433388"/>
              <a:gd name="connsiteX12" fmla="*/ 4762 w 1288256"/>
              <a:gd name="connsiteY12" fmla="*/ 214313 h 433388"/>
              <a:gd name="connsiteX13" fmla="*/ 0 w 1288256"/>
              <a:gd name="connsiteY13" fmla="*/ 178594 h 433388"/>
              <a:gd name="connsiteX14" fmla="*/ 59531 w 1288256"/>
              <a:gd name="connsiteY14" fmla="*/ 195263 h 433388"/>
              <a:gd name="connsiteX15" fmla="*/ 109537 w 1288256"/>
              <a:gd name="connsiteY15" fmla="*/ 223838 h 433388"/>
              <a:gd name="connsiteX16" fmla="*/ 147637 w 1288256"/>
              <a:gd name="connsiteY16" fmla="*/ 235744 h 433388"/>
              <a:gd name="connsiteX17" fmla="*/ 190500 w 1288256"/>
              <a:gd name="connsiteY17" fmla="*/ 242888 h 433388"/>
              <a:gd name="connsiteX18" fmla="*/ 245269 w 1288256"/>
              <a:gd name="connsiteY18" fmla="*/ 247650 h 433388"/>
              <a:gd name="connsiteX19" fmla="*/ 340519 w 1288256"/>
              <a:gd name="connsiteY19" fmla="*/ 242888 h 433388"/>
              <a:gd name="connsiteX20" fmla="*/ 419100 w 1288256"/>
              <a:gd name="connsiteY20" fmla="*/ 235744 h 433388"/>
              <a:gd name="connsiteX21" fmla="*/ 542925 w 1288256"/>
              <a:gd name="connsiteY21" fmla="*/ 211931 h 433388"/>
              <a:gd name="connsiteX22" fmla="*/ 635794 w 1288256"/>
              <a:gd name="connsiteY22" fmla="*/ 185738 h 433388"/>
              <a:gd name="connsiteX23" fmla="*/ 776287 w 1288256"/>
              <a:gd name="connsiteY23" fmla="*/ 138113 h 433388"/>
              <a:gd name="connsiteX24" fmla="*/ 876300 w 1288256"/>
              <a:gd name="connsiteY24" fmla="*/ 95250 h 433388"/>
              <a:gd name="connsiteX25" fmla="*/ 947737 w 1288256"/>
              <a:gd name="connsiteY25" fmla="*/ 64294 h 433388"/>
              <a:gd name="connsiteX26" fmla="*/ 1007269 w 1288256"/>
              <a:gd name="connsiteY26" fmla="*/ 30956 h 433388"/>
              <a:gd name="connsiteX27" fmla="*/ 1047750 w 1288256"/>
              <a:gd name="connsiteY27" fmla="*/ 4763 h 433388"/>
              <a:gd name="connsiteX28" fmla="*/ 1069181 w 1288256"/>
              <a:gd name="connsiteY28" fmla="*/ 0 h 433388"/>
              <a:gd name="connsiteX29" fmla="*/ 1119187 w 1288256"/>
              <a:gd name="connsiteY29" fmla="*/ 4763 h 433388"/>
              <a:gd name="connsiteX30" fmla="*/ 1162050 w 1288256"/>
              <a:gd name="connsiteY30" fmla="*/ 11906 h 433388"/>
              <a:gd name="connsiteX31" fmla="*/ 1202531 w 1288256"/>
              <a:gd name="connsiteY31" fmla="*/ 23813 h 433388"/>
              <a:gd name="connsiteX32" fmla="*/ 1231106 w 1288256"/>
              <a:gd name="connsiteY32" fmla="*/ 38100 h 433388"/>
              <a:gd name="connsiteX33" fmla="*/ 1252537 w 1288256"/>
              <a:gd name="connsiteY33" fmla="*/ 52388 h 433388"/>
              <a:gd name="connsiteX34" fmla="*/ 1271587 w 1288256"/>
              <a:gd name="connsiteY34" fmla="*/ 76200 h 433388"/>
              <a:gd name="connsiteX35" fmla="*/ 1281112 w 1288256"/>
              <a:gd name="connsiteY35" fmla="*/ 100013 h 433388"/>
              <a:gd name="connsiteX36" fmla="*/ 1288256 w 1288256"/>
              <a:gd name="connsiteY36" fmla="*/ 128588 h 433388"/>
              <a:gd name="connsiteX37" fmla="*/ 1288256 w 1288256"/>
              <a:gd name="connsiteY37" fmla="*/ 152400 h 433388"/>
              <a:gd name="connsiteX38" fmla="*/ 1281112 w 1288256"/>
              <a:gd name="connsiteY38" fmla="*/ 183356 h 433388"/>
              <a:gd name="connsiteX39" fmla="*/ 1264444 w 1288256"/>
              <a:gd name="connsiteY39" fmla="*/ 202406 h 433388"/>
              <a:gd name="connsiteX40" fmla="*/ 1228725 w 1288256"/>
              <a:gd name="connsiteY40" fmla="*/ 221456 h 433388"/>
              <a:gd name="connsiteX41" fmla="*/ 1119187 w 1288256"/>
              <a:gd name="connsiteY41" fmla="*/ 245269 h 433388"/>
              <a:gd name="connsiteX42" fmla="*/ 921544 w 1288256"/>
              <a:gd name="connsiteY42" fmla="*/ 283369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88256" h="433388">
                <a:moveTo>
                  <a:pt x="921544" y="283369"/>
                </a:moveTo>
                <a:lnTo>
                  <a:pt x="790575" y="309563"/>
                </a:lnTo>
                <a:lnTo>
                  <a:pt x="633412" y="340519"/>
                </a:lnTo>
                <a:lnTo>
                  <a:pt x="447675" y="392906"/>
                </a:lnTo>
                <a:lnTo>
                  <a:pt x="285750" y="433388"/>
                </a:lnTo>
                <a:lnTo>
                  <a:pt x="266700" y="433388"/>
                </a:lnTo>
                <a:lnTo>
                  <a:pt x="233362" y="426244"/>
                </a:lnTo>
                <a:lnTo>
                  <a:pt x="190500" y="411956"/>
                </a:lnTo>
                <a:lnTo>
                  <a:pt x="154781" y="390525"/>
                </a:lnTo>
                <a:lnTo>
                  <a:pt x="128587" y="369094"/>
                </a:lnTo>
                <a:lnTo>
                  <a:pt x="95250" y="335756"/>
                </a:lnTo>
                <a:lnTo>
                  <a:pt x="59531" y="290513"/>
                </a:lnTo>
                <a:lnTo>
                  <a:pt x="4762" y="214313"/>
                </a:lnTo>
                <a:lnTo>
                  <a:pt x="0" y="178594"/>
                </a:lnTo>
                <a:lnTo>
                  <a:pt x="59531" y="195263"/>
                </a:lnTo>
                <a:lnTo>
                  <a:pt x="109537" y="223838"/>
                </a:lnTo>
                <a:lnTo>
                  <a:pt x="147637" y="235744"/>
                </a:lnTo>
                <a:lnTo>
                  <a:pt x="190500" y="242888"/>
                </a:lnTo>
                <a:lnTo>
                  <a:pt x="245269" y="247650"/>
                </a:lnTo>
                <a:lnTo>
                  <a:pt x="340519" y="242888"/>
                </a:lnTo>
                <a:lnTo>
                  <a:pt x="419100" y="235744"/>
                </a:lnTo>
                <a:lnTo>
                  <a:pt x="542925" y="211931"/>
                </a:lnTo>
                <a:lnTo>
                  <a:pt x="635794" y="185738"/>
                </a:lnTo>
                <a:lnTo>
                  <a:pt x="776287" y="138113"/>
                </a:lnTo>
                <a:lnTo>
                  <a:pt x="876300" y="95250"/>
                </a:lnTo>
                <a:lnTo>
                  <a:pt x="947737" y="64294"/>
                </a:lnTo>
                <a:lnTo>
                  <a:pt x="1007269" y="30956"/>
                </a:lnTo>
                <a:lnTo>
                  <a:pt x="1047750" y="4763"/>
                </a:lnTo>
                <a:lnTo>
                  <a:pt x="1069181" y="0"/>
                </a:lnTo>
                <a:lnTo>
                  <a:pt x="1119187" y="4763"/>
                </a:lnTo>
                <a:lnTo>
                  <a:pt x="1162050" y="11906"/>
                </a:lnTo>
                <a:lnTo>
                  <a:pt x="1202531" y="23813"/>
                </a:lnTo>
                <a:lnTo>
                  <a:pt x="1231106" y="38100"/>
                </a:lnTo>
                <a:lnTo>
                  <a:pt x="1252537" y="52388"/>
                </a:lnTo>
                <a:lnTo>
                  <a:pt x="1271587" y="76200"/>
                </a:lnTo>
                <a:lnTo>
                  <a:pt x="1281112" y="100013"/>
                </a:lnTo>
                <a:lnTo>
                  <a:pt x="1288256" y="128588"/>
                </a:lnTo>
                <a:lnTo>
                  <a:pt x="1288256" y="152400"/>
                </a:lnTo>
                <a:lnTo>
                  <a:pt x="1281112" y="183356"/>
                </a:lnTo>
                <a:lnTo>
                  <a:pt x="1264444" y="202406"/>
                </a:lnTo>
                <a:lnTo>
                  <a:pt x="1228725" y="221456"/>
                </a:lnTo>
                <a:lnTo>
                  <a:pt x="1119187" y="245269"/>
                </a:lnTo>
                <a:lnTo>
                  <a:pt x="921544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F9539989-2F18-4475-A4B5-B399B5F654D9}"/>
              </a:ext>
            </a:extLst>
          </p:cNvPr>
          <p:cNvSpPr/>
          <p:nvPr/>
        </p:nvSpPr>
        <p:spPr>
          <a:xfrm>
            <a:off x="2735263" y="3322638"/>
            <a:ext cx="1893887" cy="622300"/>
          </a:xfrm>
          <a:custGeom>
            <a:avLst/>
            <a:gdLst>
              <a:gd name="connsiteX0" fmla="*/ 669132 w 1893094"/>
              <a:gd name="connsiteY0" fmla="*/ 342900 h 623887"/>
              <a:gd name="connsiteX1" fmla="*/ 840582 w 1893094"/>
              <a:gd name="connsiteY1" fmla="*/ 285750 h 623887"/>
              <a:gd name="connsiteX2" fmla="*/ 1002507 w 1893094"/>
              <a:gd name="connsiteY2" fmla="*/ 228600 h 623887"/>
              <a:gd name="connsiteX3" fmla="*/ 1259682 w 1893094"/>
              <a:gd name="connsiteY3" fmla="*/ 138112 h 623887"/>
              <a:gd name="connsiteX4" fmla="*/ 1516857 w 1893094"/>
              <a:gd name="connsiteY4" fmla="*/ 26194 h 623887"/>
              <a:gd name="connsiteX5" fmla="*/ 1576388 w 1893094"/>
              <a:gd name="connsiteY5" fmla="*/ 0 h 623887"/>
              <a:gd name="connsiteX6" fmla="*/ 1612107 w 1893094"/>
              <a:gd name="connsiteY6" fmla="*/ 0 h 623887"/>
              <a:gd name="connsiteX7" fmla="*/ 1662113 w 1893094"/>
              <a:gd name="connsiteY7" fmla="*/ 2381 h 623887"/>
              <a:gd name="connsiteX8" fmla="*/ 1743075 w 1893094"/>
              <a:gd name="connsiteY8" fmla="*/ 19050 h 623887"/>
              <a:gd name="connsiteX9" fmla="*/ 1819275 w 1893094"/>
              <a:gd name="connsiteY9" fmla="*/ 47625 h 623887"/>
              <a:gd name="connsiteX10" fmla="*/ 1857375 w 1893094"/>
              <a:gd name="connsiteY10" fmla="*/ 64294 h 623887"/>
              <a:gd name="connsiteX11" fmla="*/ 1869282 w 1893094"/>
              <a:gd name="connsiteY11" fmla="*/ 73819 h 623887"/>
              <a:gd name="connsiteX12" fmla="*/ 1885950 w 1893094"/>
              <a:gd name="connsiteY12" fmla="*/ 95250 h 623887"/>
              <a:gd name="connsiteX13" fmla="*/ 1893094 w 1893094"/>
              <a:gd name="connsiteY13" fmla="*/ 109537 h 623887"/>
              <a:gd name="connsiteX14" fmla="*/ 1893094 w 1893094"/>
              <a:gd name="connsiteY14" fmla="*/ 128587 h 623887"/>
              <a:gd name="connsiteX15" fmla="*/ 1878807 w 1893094"/>
              <a:gd name="connsiteY15" fmla="*/ 150019 h 623887"/>
              <a:gd name="connsiteX16" fmla="*/ 1852613 w 1893094"/>
              <a:gd name="connsiteY16" fmla="*/ 169069 h 623887"/>
              <a:gd name="connsiteX17" fmla="*/ 1800225 w 1893094"/>
              <a:gd name="connsiteY17" fmla="*/ 190500 h 623887"/>
              <a:gd name="connsiteX18" fmla="*/ 1728788 w 1893094"/>
              <a:gd name="connsiteY18" fmla="*/ 207169 h 623887"/>
              <a:gd name="connsiteX19" fmla="*/ 1645444 w 1893094"/>
              <a:gd name="connsiteY19" fmla="*/ 221456 h 623887"/>
              <a:gd name="connsiteX20" fmla="*/ 1585913 w 1893094"/>
              <a:gd name="connsiteY20" fmla="*/ 230981 h 623887"/>
              <a:gd name="connsiteX21" fmla="*/ 1504950 w 1893094"/>
              <a:gd name="connsiteY21" fmla="*/ 252412 h 623887"/>
              <a:gd name="connsiteX22" fmla="*/ 1321594 w 1893094"/>
              <a:gd name="connsiteY22" fmla="*/ 314325 h 623887"/>
              <a:gd name="connsiteX23" fmla="*/ 1200150 w 1893094"/>
              <a:gd name="connsiteY23" fmla="*/ 364331 h 623887"/>
              <a:gd name="connsiteX24" fmla="*/ 926307 w 1893094"/>
              <a:gd name="connsiteY24" fmla="*/ 431006 h 623887"/>
              <a:gd name="connsiteX25" fmla="*/ 742950 w 1893094"/>
              <a:gd name="connsiteY25" fmla="*/ 488156 h 623887"/>
              <a:gd name="connsiteX26" fmla="*/ 504825 w 1893094"/>
              <a:gd name="connsiteY26" fmla="*/ 559594 h 623887"/>
              <a:gd name="connsiteX27" fmla="*/ 450057 w 1893094"/>
              <a:gd name="connsiteY27" fmla="*/ 576262 h 623887"/>
              <a:gd name="connsiteX28" fmla="*/ 426244 w 1893094"/>
              <a:gd name="connsiteY28" fmla="*/ 590550 h 623887"/>
              <a:gd name="connsiteX29" fmla="*/ 392907 w 1893094"/>
              <a:gd name="connsiteY29" fmla="*/ 609600 h 623887"/>
              <a:gd name="connsiteX30" fmla="*/ 335757 w 1893094"/>
              <a:gd name="connsiteY30" fmla="*/ 623887 h 623887"/>
              <a:gd name="connsiteX31" fmla="*/ 309563 w 1893094"/>
              <a:gd name="connsiteY31" fmla="*/ 623887 h 623887"/>
              <a:gd name="connsiteX32" fmla="*/ 261938 w 1893094"/>
              <a:gd name="connsiteY32" fmla="*/ 609600 h 623887"/>
              <a:gd name="connsiteX33" fmla="*/ 176213 w 1893094"/>
              <a:gd name="connsiteY33" fmla="*/ 571500 h 623887"/>
              <a:gd name="connsiteX34" fmla="*/ 123825 w 1893094"/>
              <a:gd name="connsiteY34" fmla="*/ 540544 h 623887"/>
              <a:gd name="connsiteX35" fmla="*/ 69057 w 1893094"/>
              <a:gd name="connsiteY35" fmla="*/ 492919 h 623887"/>
              <a:gd name="connsiteX36" fmla="*/ 19050 w 1893094"/>
              <a:gd name="connsiteY36" fmla="*/ 445294 h 623887"/>
              <a:gd name="connsiteX37" fmla="*/ 0 w 1893094"/>
              <a:gd name="connsiteY37" fmla="*/ 421481 h 623887"/>
              <a:gd name="connsiteX38" fmla="*/ 0 w 1893094"/>
              <a:gd name="connsiteY38" fmla="*/ 407194 h 623887"/>
              <a:gd name="connsiteX39" fmla="*/ 7144 w 1893094"/>
              <a:gd name="connsiteY39" fmla="*/ 400050 h 623887"/>
              <a:gd name="connsiteX40" fmla="*/ 35719 w 1893094"/>
              <a:gd name="connsiteY40" fmla="*/ 402431 h 623887"/>
              <a:gd name="connsiteX41" fmla="*/ 83344 w 1893094"/>
              <a:gd name="connsiteY41" fmla="*/ 416719 h 623887"/>
              <a:gd name="connsiteX42" fmla="*/ 173832 w 1893094"/>
              <a:gd name="connsiteY42" fmla="*/ 433387 h 623887"/>
              <a:gd name="connsiteX43" fmla="*/ 257175 w 1893094"/>
              <a:gd name="connsiteY43" fmla="*/ 442912 h 623887"/>
              <a:gd name="connsiteX44" fmla="*/ 292894 w 1893094"/>
              <a:gd name="connsiteY44" fmla="*/ 442912 h 623887"/>
              <a:gd name="connsiteX45" fmla="*/ 342900 w 1893094"/>
              <a:gd name="connsiteY45" fmla="*/ 435769 h 623887"/>
              <a:gd name="connsiteX46" fmla="*/ 497682 w 1893094"/>
              <a:gd name="connsiteY46" fmla="*/ 395287 h 623887"/>
              <a:gd name="connsiteX47" fmla="*/ 669132 w 1893094"/>
              <a:gd name="connsiteY47" fmla="*/ 342900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93094" h="623887">
                <a:moveTo>
                  <a:pt x="669132" y="342900"/>
                </a:moveTo>
                <a:lnTo>
                  <a:pt x="840582" y="285750"/>
                </a:lnTo>
                <a:lnTo>
                  <a:pt x="1002507" y="228600"/>
                </a:lnTo>
                <a:lnTo>
                  <a:pt x="1259682" y="138112"/>
                </a:lnTo>
                <a:lnTo>
                  <a:pt x="1516857" y="26194"/>
                </a:lnTo>
                <a:lnTo>
                  <a:pt x="1576388" y="0"/>
                </a:lnTo>
                <a:lnTo>
                  <a:pt x="1612107" y="0"/>
                </a:lnTo>
                <a:lnTo>
                  <a:pt x="1662113" y="2381"/>
                </a:lnTo>
                <a:lnTo>
                  <a:pt x="1743075" y="19050"/>
                </a:lnTo>
                <a:lnTo>
                  <a:pt x="1819275" y="47625"/>
                </a:lnTo>
                <a:lnTo>
                  <a:pt x="1857375" y="64294"/>
                </a:lnTo>
                <a:lnTo>
                  <a:pt x="1869282" y="73819"/>
                </a:lnTo>
                <a:lnTo>
                  <a:pt x="1885950" y="95250"/>
                </a:lnTo>
                <a:lnTo>
                  <a:pt x="1893094" y="109537"/>
                </a:lnTo>
                <a:lnTo>
                  <a:pt x="1893094" y="128587"/>
                </a:lnTo>
                <a:lnTo>
                  <a:pt x="1878807" y="150019"/>
                </a:lnTo>
                <a:lnTo>
                  <a:pt x="1852613" y="169069"/>
                </a:lnTo>
                <a:lnTo>
                  <a:pt x="1800225" y="190500"/>
                </a:lnTo>
                <a:lnTo>
                  <a:pt x="1728788" y="207169"/>
                </a:lnTo>
                <a:lnTo>
                  <a:pt x="1645444" y="221456"/>
                </a:lnTo>
                <a:lnTo>
                  <a:pt x="1585913" y="230981"/>
                </a:lnTo>
                <a:lnTo>
                  <a:pt x="1504950" y="252412"/>
                </a:lnTo>
                <a:lnTo>
                  <a:pt x="1321594" y="314325"/>
                </a:lnTo>
                <a:lnTo>
                  <a:pt x="1200150" y="364331"/>
                </a:lnTo>
                <a:lnTo>
                  <a:pt x="926307" y="431006"/>
                </a:lnTo>
                <a:lnTo>
                  <a:pt x="742950" y="488156"/>
                </a:lnTo>
                <a:lnTo>
                  <a:pt x="504825" y="559594"/>
                </a:lnTo>
                <a:lnTo>
                  <a:pt x="450057" y="576262"/>
                </a:lnTo>
                <a:lnTo>
                  <a:pt x="426244" y="590550"/>
                </a:lnTo>
                <a:lnTo>
                  <a:pt x="392907" y="609600"/>
                </a:lnTo>
                <a:lnTo>
                  <a:pt x="335757" y="623887"/>
                </a:lnTo>
                <a:lnTo>
                  <a:pt x="309563" y="623887"/>
                </a:lnTo>
                <a:lnTo>
                  <a:pt x="261938" y="609600"/>
                </a:lnTo>
                <a:lnTo>
                  <a:pt x="176213" y="571500"/>
                </a:lnTo>
                <a:lnTo>
                  <a:pt x="123825" y="540544"/>
                </a:lnTo>
                <a:lnTo>
                  <a:pt x="69057" y="492919"/>
                </a:lnTo>
                <a:lnTo>
                  <a:pt x="19050" y="445294"/>
                </a:lnTo>
                <a:lnTo>
                  <a:pt x="0" y="421481"/>
                </a:lnTo>
                <a:lnTo>
                  <a:pt x="0" y="407194"/>
                </a:lnTo>
                <a:lnTo>
                  <a:pt x="7144" y="400050"/>
                </a:lnTo>
                <a:lnTo>
                  <a:pt x="35719" y="402431"/>
                </a:lnTo>
                <a:lnTo>
                  <a:pt x="83344" y="416719"/>
                </a:lnTo>
                <a:lnTo>
                  <a:pt x="173832" y="433387"/>
                </a:lnTo>
                <a:lnTo>
                  <a:pt x="257175" y="442912"/>
                </a:lnTo>
                <a:lnTo>
                  <a:pt x="292894" y="442912"/>
                </a:lnTo>
                <a:lnTo>
                  <a:pt x="342900" y="435769"/>
                </a:lnTo>
                <a:lnTo>
                  <a:pt x="497682" y="395287"/>
                </a:lnTo>
                <a:lnTo>
                  <a:pt x="669132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5EBDB84-AF61-4910-88E0-54A36E4EC514}"/>
              </a:ext>
            </a:extLst>
          </p:cNvPr>
          <p:cNvSpPr/>
          <p:nvPr/>
        </p:nvSpPr>
        <p:spPr>
          <a:xfrm rot="16200000">
            <a:off x="2676526" y="3825875"/>
            <a:ext cx="2176462" cy="401637"/>
          </a:xfrm>
          <a:custGeom>
            <a:avLst/>
            <a:gdLst>
              <a:gd name="connsiteX0" fmla="*/ 840581 w 2176462"/>
              <a:gd name="connsiteY0" fmla="*/ 133350 h 402432"/>
              <a:gd name="connsiteX1" fmla="*/ 552450 w 2176462"/>
              <a:gd name="connsiteY1" fmla="*/ 135732 h 402432"/>
              <a:gd name="connsiteX2" fmla="*/ 295275 w 2176462"/>
              <a:gd name="connsiteY2" fmla="*/ 133350 h 402432"/>
              <a:gd name="connsiteX3" fmla="*/ 0 w 2176462"/>
              <a:gd name="connsiteY3" fmla="*/ 135732 h 402432"/>
              <a:gd name="connsiteX4" fmla="*/ 95250 w 2176462"/>
              <a:gd name="connsiteY4" fmla="*/ 335757 h 402432"/>
              <a:gd name="connsiteX5" fmla="*/ 259556 w 2176462"/>
              <a:gd name="connsiteY5" fmla="*/ 340519 h 402432"/>
              <a:gd name="connsiteX6" fmla="*/ 511968 w 2176462"/>
              <a:gd name="connsiteY6" fmla="*/ 352425 h 402432"/>
              <a:gd name="connsiteX7" fmla="*/ 781050 w 2176462"/>
              <a:gd name="connsiteY7" fmla="*/ 366713 h 402432"/>
              <a:gd name="connsiteX8" fmla="*/ 1047750 w 2176462"/>
              <a:gd name="connsiteY8" fmla="*/ 381000 h 402432"/>
              <a:gd name="connsiteX9" fmla="*/ 1333500 w 2176462"/>
              <a:gd name="connsiteY9" fmla="*/ 395288 h 402432"/>
              <a:gd name="connsiteX10" fmla="*/ 1466850 w 2176462"/>
              <a:gd name="connsiteY10" fmla="*/ 402432 h 402432"/>
              <a:gd name="connsiteX11" fmla="*/ 1743075 w 2176462"/>
              <a:gd name="connsiteY11" fmla="*/ 400050 h 402432"/>
              <a:gd name="connsiteX12" fmla="*/ 1797843 w 2176462"/>
              <a:gd name="connsiteY12" fmla="*/ 395288 h 402432"/>
              <a:gd name="connsiteX13" fmla="*/ 1852612 w 2176462"/>
              <a:gd name="connsiteY13" fmla="*/ 390525 h 402432"/>
              <a:gd name="connsiteX14" fmla="*/ 1871662 w 2176462"/>
              <a:gd name="connsiteY14" fmla="*/ 385763 h 402432"/>
              <a:gd name="connsiteX15" fmla="*/ 1909762 w 2176462"/>
              <a:gd name="connsiteY15" fmla="*/ 369094 h 402432"/>
              <a:gd name="connsiteX16" fmla="*/ 1964531 w 2176462"/>
              <a:gd name="connsiteY16" fmla="*/ 338138 h 402432"/>
              <a:gd name="connsiteX17" fmla="*/ 2009775 w 2176462"/>
              <a:gd name="connsiteY17" fmla="*/ 307182 h 402432"/>
              <a:gd name="connsiteX18" fmla="*/ 2066925 w 2176462"/>
              <a:gd name="connsiteY18" fmla="*/ 261938 h 402432"/>
              <a:gd name="connsiteX19" fmla="*/ 2152650 w 2176462"/>
              <a:gd name="connsiteY19" fmla="*/ 180975 h 402432"/>
              <a:gd name="connsiteX20" fmla="*/ 2176462 w 2176462"/>
              <a:gd name="connsiteY20" fmla="*/ 157163 h 402432"/>
              <a:gd name="connsiteX21" fmla="*/ 2112168 w 2176462"/>
              <a:gd name="connsiteY21" fmla="*/ 0 h 402432"/>
              <a:gd name="connsiteX22" fmla="*/ 2074068 w 2176462"/>
              <a:gd name="connsiteY22" fmla="*/ 57150 h 402432"/>
              <a:gd name="connsiteX23" fmla="*/ 2045493 w 2176462"/>
              <a:gd name="connsiteY23" fmla="*/ 85725 h 402432"/>
              <a:gd name="connsiteX24" fmla="*/ 2002631 w 2176462"/>
              <a:gd name="connsiteY24" fmla="*/ 111919 h 402432"/>
              <a:gd name="connsiteX25" fmla="*/ 1962150 w 2176462"/>
              <a:gd name="connsiteY25" fmla="*/ 126207 h 402432"/>
              <a:gd name="connsiteX26" fmla="*/ 1916906 w 2176462"/>
              <a:gd name="connsiteY26" fmla="*/ 130969 h 402432"/>
              <a:gd name="connsiteX27" fmla="*/ 1821656 w 2176462"/>
              <a:gd name="connsiteY27" fmla="*/ 135732 h 402432"/>
              <a:gd name="connsiteX28" fmla="*/ 1609725 w 2176462"/>
              <a:gd name="connsiteY28" fmla="*/ 133350 h 402432"/>
              <a:gd name="connsiteX29" fmla="*/ 1531143 w 2176462"/>
              <a:gd name="connsiteY29" fmla="*/ 133350 h 402432"/>
              <a:gd name="connsiteX30" fmla="*/ 1216818 w 2176462"/>
              <a:gd name="connsiteY30" fmla="*/ 133350 h 402432"/>
              <a:gd name="connsiteX31" fmla="*/ 840581 w 2176462"/>
              <a:gd name="connsiteY31" fmla="*/ 133350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76462" h="402432">
                <a:moveTo>
                  <a:pt x="840581" y="133350"/>
                </a:moveTo>
                <a:lnTo>
                  <a:pt x="552450" y="135732"/>
                </a:lnTo>
                <a:lnTo>
                  <a:pt x="295275" y="133350"/>
                </a:lnTo>
                <a:lnTo>
                  <a:pt x="0" y="135732"/>
                </a:lnTo>
                <a:lnTo>
                  <a:pt x="95250" y="335757"/>
                </a:lnTo>
                <a:lnTo>
                  <a:pt x="259556" y="340519"/>
                </a:lnTo>
                <a:lnTo>
                  <a:pt x="511968" y="352425"/>
                </a:lnTo>
                <a:lnTo>
                  <a:pt x="781050" y="366713"/>
                </a:lnTo>
                <a:lnTo>
                  <a:pt x="1047750" y="381000"/>
                </a:lnTo>
                <a:lnTo>
                  <a:pt x="1333500" y="395288"/>
                </a:lnTo>
                <a:lnTo>
                  <a:pt x="1466850" y="402432"/>
                </a:lnTo>
                <a:lnTo>
                  <a:pt x="1743075" y="400050"/>
                </a:lnTo>
                <a:lnTo>
                  <a:pt x="1797843" y="395288"/>
                </a:lnTo>
                <a:lnTo>
                  <a:pt x="1852612" y="390525"/>
                </a:lnTo>
                <a:lnTo>
                  <a:pt x="1871662" y="385763"/>
                </a:lnTo>
                <a:lnTo>
                  <a:pt x="1909762" y="369094"/>
                </a:lnTo>
                <a:lnTo>
                  <a:pt x="1964531" y="338138"/>
                </a:lnTo>
                <a:lnTo>
                  <a:pt x="2009775" y="307182"/>
                </a:lnTo>
                <a:lnTo>
                  <a:pt x="2066925" y="261938"/>
                </a:lnTo>
                <a:lnTo>
                  <a:pt x="2152650" y="180975"/>
                </a:lnTo>
                <a:lnTo>
                  <a:pt x="2176462" y="157163"/>
                </a:lnTo>
                <a:lnTo>
                  <a:pt x="2112168" y="0"/>
                </a:lnTo>
                <a:lnTo>
                  <a:pt x="2074068" y="57150"/>
                </a:lnTo>
                <a:lnTo>
                  <a:pt x="2045493" y="85725"/>
                </a:lnTo>
                <a:lnTo>
                  <a:pt x="2002631" y="111919"/>
                </a:lnTo>
                <a:lnTo>
                  <a:pt x="1962150" y="126207"/>
                </a:lnTo>
                <a:lnTo>
                  <a:pt x="1916906" y="130969"/>
                </a:lnTo>
                <a:lnTo>
                  <a:pt x="1821656" y="135732"/>
                </a:lnTo>
                <a:lnTo>
                  <a:pt x="1609725" y="133350"/>
                </a:lnTo>
                <a:lnTo>
                  <a:pt x="1531143" y="133350"/>
                </a:lnTo>
                <a:lnTo>
                  <a:pt x="1216818" y="133350"/>
                </a:lnTo>
                <a:lnTo>
                  <a:pt x="840581" y="133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B6CFC5E-CD33-4A6D-B92C-6E8049CFA9A8}"/>
              </a:ext>
            </a:extLst>
          </p:cNvPr>
          <p:cNvSpPr/>
          <p:nvPr/>
        </p:nvSpPr>
        <p:spPr>
          <a:xfrm>
            <a:off x="2560638" y="4610100"/>
            <a:ext cx="2259012" cy="963613"/>
          </a:xfrm>
          <a:custGeom>
            <a:avLst/>
            <a:gdLst>
              <a:gd name="connsiteX0" fmla="*/ 835819 w 2259806"/>
              <a:gd name="connsiteY0" fmla="*/ 576263 h 964406"/>
              <a:gd name="connsiteX1" fmla="*/ 1052512 w 2259806"/>
              <a:gd name="connsiteY1" fmla="*/ 485775 h 964406"/>
              <a:gd name="connsiteX2" fmla="*/ 1166812 w 2259806"/>
              <a:gd name="connsiteY2" fmla="*/ 435769 h 964406"/>
              <a:gd name="connsiteX3" fmla="*/ 1314450 w 2259806"/>
              <a:gd name="connsiteY3" fmla="*/ 369094 h 964406"/>
              <a:gd name="connsiteX4" fmla="*/ 1531144 w 2259806"/>
              <a:gd name="connsiteY4" fmla="*/ 285750 h 964406"/>
              <a:gd name="connsiteX5" fmla="*/ 1778794 w 2259806"/>
              <a:gd name="connsiteY5" fmla="*/ 190500 h 964406"/>
              <a:gd name="connsiteX6" fmla="*/ 2055019 w 2259806"/>
              <a:gd name="connsiteY6" fmla="*/ 78581 h 964406"/>
              <a:gd name="connsiteX7" fmla="*/ 2224087 w 2259806"/>
              <a:gd name="connsiteY7" fmla="*/ 4763 h 964406"/>
              <a:gd name="connsiteX8" fmla="*/ 2245519 w 2259806"/>
              <a:gd name="connsiteY8" fmla="*/ 0 h 964406"/>
              <a:gd name="connsiteX9" fmla="*/ 2255044 w 2259806"/>
              <a:gd name="connsiteY9" fmla="*/ 2381 h 964406"/>
              <a:gd name="connsiteX10" fmla="*/ 2259806 w 2259806"/>
              <a:gd name="connsiteY10" fmla="*/ 9525 h 964406"/>
              <a:gd name="connsiteX11" fmla="*/ 2259806 w 2259806"/>
              <a:gd name="connsiteY11" fmla="*/ 28575 h 964406"/>
              <a:gd name="connsiteX12" fmla="*/ 2250281 w 2259806"/>
              <a:gd name="connsiteY12" fmla="*/ 47625 h 964406"/>
              <a:gd name="connsiteX13" fmla="*/ 2205037 w 2259806"/>
              <a:gd name="connsiteY13" fmla="*/ 78581 h 964406"/>
              <a:gd name="connsiteX14" fmla="*/ 2045494 w 2259806"/>
              <a:gd name="connsiteY14" fmla="*/ 173831 h 964406"/>
              <a:gd name="connsiteX15" fmla="*/ 1797844 w 2259806"/>
              <a:gd name="connsiteY15" fmla="*/ 316706 h 964406"/>
              <a:gd name="connsiteX16" fmla="*/ 1509712 w 2259806"/>
              <a:gd name="connsiteY16" fmla="*/ 469106 h 964406"/>
              <a:gd name="connsiteX17" fmla="*/ 1202531 w 2259806"/>
              <a:gd name="connsiteY17" fmla="*/ 621506 h 964406"/>
              <a:gd name="connsiteX18" fmla="*/ 964406 w 2259806"/>
              <a:gd name="connsiteY18" fmla="*/ 731044 h 964406"/>
              <a:gd name="connsiteX19" fmla="*/ 740569 w 2259806"/>
              <a:gd name="connsiteY19" fmla="*/ 831056 h 964406"/>
              <a:gd name="connsiteX20" fmla="*/ 552450 w 2259806"/>
              <a:gd name="connsiteY20" fmla="*/ 907256 h 964406"/>
              <a:gd name="connsiteX21" fmla="*/ 450056 w 2259806"/>
              <a:gd name="connsiteY21" fmla="*/ 945356 h 964406"/>
              <a:gd name="connsiteX22" fmla="*/ 395287 w 2259806"/>
              <a:gd name="connsiteY22" fmla="*/ 959644 h 964406"/>
              <a:gd name="connsiteX23" fmla="*/ 359569 w 2259806"/>
              <a:gd name="connsiteY23" fmla="*/ 964406 h 964406"/>
              <a:gd name="connsiteX24" fmla="*/ 338137 w 2259806"/>
              <a:gd name="connsiteY24" fmla="*/ 964406 h 964406"/>
              <a:gd name="connsiteX25" fmla="*/ 319087 w 2259806"/>
              <a:gd name="connsiteY25" fmla="*/ 959644 h 964406"/>
              <a:gd name="connsiteX26" fmla="*/ 283369 w 2259806"/>
              <a:gd name="connsiteY26" fmla="*/ 942975 h 964406"/>
              <a:gd name="connsiteX27" fmla="*/ 238125 w 2259806"/>
              <a:gd name="connsiteY27" fmla="*/ 914400 h 964406"/>
              <a:gd name="connsiteX28" fmla="*/ 190500 w 2259806"/>
              <a:gd name="connsiteY28" fmla="*/ 883444 h 964406"/>
              <a:gd name="connsiteX29" fmla="*/ 119062 w 2259806"/>
              <a:gd name="connsiteY29" fmla="*/ 821531 h 964406"/>
              <a:gd name="connsiteX30" fmla="*/ 45244 w 2259806"/>
              <a:gd name="connsiteY30" fmla="*/ 747713 h 964406"/>
              <a:gd name="connsiteX31" fmla="*/ 7144 w 2259806"/>
              <a:gd name="connsiteY31" fmla="*/ 700088 h 964406"/>
              <a:gd name="connsiteX32" fmla="*/ 0 w 2259806"/>
              <a:gd name="connsiteY32" fmla="*/ 681038 h 964406"/>
              <a:gd name="connsiteX33" fmla="*/ 2381 w 2259806"/>
              <a:gd name="connsiteY33" fmla="*/ 671513 h 964406"/>
              <a:gd name="connsiteX34" fmla="*/ 7144 w 2259806"/>
              <a:gd name="connsiteY34" fmla="*/ 666750 h 964406"/>
              <a:gd name="connsiteX35" fmla="*/ 23812 w 2259806"/>
              <a:gd name="connsiteY35" fmla="*/ 669131 h 964406"/>
              <a:gd name="connsiteX36" fmla="*/ 66675 w 2259806"/>
              <a:gd name="connsiteY36" fmla="*/ 685800 h 964406"/>
              <a:gd name="connsiteX37" fmla="*/ 116681 w 2259806"/>
              <a:gd name="connsiteY37" fmla="*/ 707231 h 964406"/>
              <a:gd name="connsiteX38" fmla="*/ 169069 w 2259806"/>
              <a:gd name="connsiteY38" fmla="*/ 726281 h 964406"/>
              <a:gd name="connsiteX39" fmla="*/ 211931 w 2259806"/>
              <a:gd name="connsiteY39" fmla="*/ 735806 h 964406"/>
              <a:gd name="connsiteX40" fmla="*/ 242887 w 2259806"/>
              <a:gd name="connsiteY40" fmla="*/ 738188 h 964406"/>
              <a:gd name="connsiteX41" fmla="*/ 288131 w 2259806"/>
              <a:gd name="connsiteY41" fmla="*/ 738188 h 964406"/>
              <a:gd name="connsiteX42" fmla="*/ 388144 w 2259806"/>
              <a:gd name="connsiteY42" fmla="*/ 723900 h 964406"/>
              <a:gd name="connsiteX43" fmla="*/ 466725 w 2259806"/>
              <a:gd name="connsiteY43" fmla="*/ 707231 h 964406"/>
              <a:gd name="connsiteX44" fmla="*/ 535781 w 2259806"/>
              <a:gd name="connsiteY44" fmla="*/ 688181 h 964406"/>
              <a:gd name="connsiteX45" fmla="*/ 609600 w 2259806"/>
              <a:gd name="connsiteY45" fmla="*/ 661988 h 964406"/>
              <a:gd name="connsiteX46" fmla="*/ 773906 w 2259806"/>
              <a:gd name="connsiteY46" fmla="*/ 600075 h 964406"/>
              <a:gd name="connsiteX47" fmla="*/ 835819 w 2259806"/>
              <a:gd name="connsiteY47" fmla="*/ 576263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59806" h="964406">
                <a:moveTo>
                  <a:pt x="835819" y="576263"/>
                </a:moveTo>
                <a:lnTo>
                  <a:pt x="1052512" y="485775"/>
                </a:lnTo>
                <a:lnTo>
                  <a:pt x="1166812" y="435769"/>
                </a:lnTo>
                <a:lnTo>
                  <a:pt x="1314450" y="369094"/>
                </a:lnTo>
                <a:lnTo>
                  <a:pt x="1531144" y="285750"/>
                </a:lnTo>
                <a:lnTo>
                  <a:pt x="1778794" y="190500"/>
                </a:lnTo>
                <a:lnTo>
                  <a:pt x="2055019" y="78581"/>
                </a:lnTo>
                <a:lnTo>
                  <a:pt x="2224087" y="4763"/>
                </a:lnTo>
                <a:lnTo>
                  <a:pt x="2245519" y="0"/>
                </a:lnTo>
                <a:lnTo>
                  <a:pt x="2255044" y="2381"/>
                </a:lnTo>
                <a:lnTo>
                  <a:pt x="2259806" y="9525"/>
                </a:lnTo>
                <a:lnTo>
                  <a:pt x="2259806" y="28575"/>
                </a:lnTo>
                <a:lnTo>
                  <a:pt x="2250281" y="47625"/>
                </a:lnTo>
                <a:lnTo>
                  <a:pt x="2205037" y="78581"/>
                </a:lnTo>
                <a:lnTo>
                  <a:pt x="2045494" y="173831"/>
                </a:lnTo>
                <a:lnTo>
                  <a:pt x="1797844" y="316706"/>
                </a:lnTo>
                <a:lnTo>
                  <a:pt x="1509712" y="469106"/>
                </a:lnTo>
                <a:lnTo>
                  <a:pt x="1202531" y="621506"/>
                </a:lnTo>
                <a:lnTo>
                  <a:pt x="964406" y="731044"/>
                </a:lnTo>
                <a:lnTo>
                  <a:pt x="740569" y="831056"/>
                </a:lnTo>
                <a:lnTo>
                  <a:pt x="552450" y="907256"/>
                </a:lnTo>
                <a:lnTo>
                  <a:pt x="450056" y="945356"/>
                </a:lnTo>
                <a:lnTo>
                  <a:pt x="395287" y="959644"/>
                </a:lnTo>
                <a:lnTo>
                  <a:pt x="359569" y="964406"/>
                </a:lnTo>
                <a:lnTo>
                  <a:pt x="338137" y="964406"/>
                </a:lnTo>
                <a:lnTo>
                  <a:pt x="319087" y="959644"/>
                </a:lnTo>
                <a:lnTo>
                  <a:pt x="283369" y="942975"/>
                </a:lnTo>
                <a:lnTo>
                  <a:pt x="238125" y="914400"/>
                </a:lnTo>
                <a:lnTo>
                  <a:pt x="190500" y="883444"/>
                </a:lnTo>
                <a:lnTo>
                  <a:pt x="119062" y="821531"/>
                </a:lnTo>
                <a:lnTo>
                  <a:pt x="45244" y="747713"/>
                </a:lnTo>
                <a:lnTo>
                  <a:pt x="7144" y="700088"/>
                </a:lnTo>
                <a:lnTo>
                  <a:pt x="0" y="681038"/>
                </a:lnTo>
                <a:lnTo>
                  <a:pt x="2381" y="671513"/>
                </a:lnTo>
                <a:lnTo>
                  <a:pt x="7144" y="666750"/>
                </a:lnTo>
                <a:lnTo>
                  <a:pt x="23812" y="669131"/>
                </a:lnTo>
                <a:lnTo>
                  <a:pt x="66675" y="685800"/>
                </a:lnTo>
                <a:lnTo>
                  <a:pt x="116681" y="707231"/>
                </a:lnTo>
                <a:lnTo>
                  <a:pt x="169069" y="726281"/>
                </a:lnTo>
                <a:lnTo>
                  <a:pt x="211931" y="735806"/>
                </a:lnTo>
                <a:lnTo>
                  <a:pt x="242887" y="738188"/>
                </a:lnTo>
                <a:lnTo>
                  <a:pt x="288131" y="738188"/>
                </a:lnTo>
                <a:lnTo>
                  <a:pt x="388144" y="723900"/>
                </a:lnTo>
                <a:lnTo>
                  <a:pt x="466725" y="707231"/>
                </a:lnTo>
                <a:lnTo>
                  <a:pt x="535781" y="688181"/>
                </a:lnTo>
                <a:lnTo>
                  <a:pt x="609600" y="661988"/>
                </a:lnTo>
                <a:lnTo>
                  <a:pt x="773906" y="600075"/>
                </a:lnTo>
                <a:lnTo>
                  <a:pt x="835819" y="576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F91C10D-6A80-4CFF-BB2F-FF26C5BFE28D}"/>
              </a:ext>
            </a:extLst>
          </p:cNvPr>
          <p:cNvSpPr/>
          <p:nvPr/>
        </p:nvSpPr>
        <p:spPr>
          <a:xfrm>
            <a:off x="4591050" y="2179638"/>
            <a:ext cx="1755775" cy="601662"/>
          </a:xfrm>
          <a:custGeom>
            <a:avLst/>
            <a:gdLst>
              <a:gd name="connsiteX0" fmla="*/ 461963 w 1754981"/>
              <a:gd name="connsiteY0" fmla="*/ 361950 h 602456"/>
              <a:gd name="connsiteX1" fmla="*/ 600075 w 1754981"/>
              <a:gd name="connsiteY1" fmla="*/ 330994 h 602456"/>
              <a:gd name="connsiteX2" fmla="*/ 776288 w 1754981"/>
              <a:gd name="connsiteY2" fmla="*/ 285750 h 602456"/>
              <a:gd name="connsiteX3" fmla="*/ 995363 w 1754981"/>
              <a:gd name="connsiteY3" fmla="*/ 195262 h 602456"/>
              <a:gd name="connsiteX4" fmla="*/ 1169194 w 1754981"/>
              <a:gd name="connsiteY4" fmla="*/ 128587 h 602456"/>
              <a:gd name="connsiteX5" fmla="*/ 1381125 w 1754981"/>
              <a:gd name="connsiteY5" fmla="*/ 50006 h 602456"/>
              <a:gd name="connsiteX6" fmla="*/ 1512094 w 1754981"/>
              <a:gd name="connsiteY6" fmla="*/ 2381 h 602456"/>
              <a:gd name="connsiteX7" fmla="*/ 1535906 w 1754981"/>
              <a:gd name="connsiteY7" fmla="*/ 0 h 602456"/>
              <a:gd name="connsiteX8" fmla="*/ 1585913 w 1754981"/>
              <a:gd name="connsiteY8" fmla="*/ 4762 h 602456"/>
              <a:gd name="connsiteX9" fmla="*/ 1647825 w 1754981"/>
              <a:gd name="connsiteY9" fmla="*/ 14287 h 602456"/>
              <a:gd name="connsiteX10" fmla="*/ 1697831 w 1754981"/>
              <a:gd name="connsiteY10" fmla="*/ 23812 h 602456"/>
              <a:gd name="connsiteX11" fmla="*/ 1721644 w 1754981"/>
              <a:gd name="connsiteY11" fmla="*/ 33337 h 602456"/>
              <a:gd name="connsiteX12" fmla="*/ 1735931 w 1754981"/>
              <a:gd name="connsiteY12" fmla="*/ 45244 h 602456"/>
              <a:gd name="connsiteX13" fmla="*/ 1750219 w 1754981"/>
              <a:gd name="connsiteY13" fmla="*/ 61912 h 602456"/>
              <a:gd name="connsiteX14" fmla="*/ 1754981 w 1754981"/>
              <a:gd name="connsiteY14" fmla="*/ 76200 h 602456"/>
              <a:gd name="connsiteX15" fmla="*/ 1754981 w 1754981"/>
              <a:gd name="connsiteY15" fmla="*/ 95250 h 602456"/>
              <a:gd name="connsiteX16" fmla="*/ 1750219 w 1754981"/>
              <a:gd name="connsiteY16" fmla="*/ 121444 h 602456"/>
              <a:gd name="connsiteX17" fmla="*/ 1733550 w 1754981"/>
              <a:gd name="connsiteY17" fmla="*/ 159544 h 602456"/>
              <a:gd name="connsiteX18" fmla="*/ 1719263 w 1754981"/>
              <a:gd name="connsiteY18" fmla="*/ 176212 h 602456"/>
              <a:gd name="connsiteX19" fmla="*/ 1681163 w 1754981"/>
              <a:gd name="connsiteY19" fmla="*/ 188119 h 602456"/>
              <a:gd name="connsiteX20" fmla="*/ 1519238 w 1754981"/>
              <a:gd name="connsiteY20" fmla="*/ 233362 h 602456"/>
              <a:gd name="connsiteX21" fmla="*/ 1331119 w 1754981"/>
              <a:gd name="connsiteY21" fmla="*/ 288131 h 602456"/>
              <a:gd name="connsiteX22" fmla="*/ 1154906 w 1754981"/>
              <a:gd name="connsiteY22" fmla="*/ 347662 h 602456"/>
              <a:gd name="connsiteX23" fmla="*/ 981075 w 1754981"/>
              <a:gd name="connsiteY23" fmla="*/ 411956 h 602456"/>
              <a:gd name="connsiteX24" fmla="*/ 745331 w 1754981"/>
              <a:gd name="connsiteY24" fmla="*/ 481012 h 602456"/>
              <a:gd name="connsiteX25" fmla="*/ 635794 w 1754981"/>
              <a:gd name="connsiteY25" fmla="*/ 519112 h 602456"/>
              <a:gd name="connsiteX26" fmla="*/ 557213 w 1754981"/>
              <a:gd name="connsiteY26" fmla="*/ 545306 h 602456"/>
              <a:gd name="connsiteX27" fmla="*/ 452438 w 1754981"/>
              <a:gd name="connsiteY27" fmla="*/ 569119 h 602456"/>
              <a:gd name="connsiteX28" fmla="*/ 328613 w 1754981"/>
              <a:gd name="connsiteY28" fmla="*/ 597694 h 602456"/>
              <a:gd name="connsiteX29" fmla="*/ 288131 w 1754981"/>
              <a:gd name="connsiteY29" fmla="*/ 602456 h 602456"/>
              <a:gd name="connsiteX30" fmla="*/ 271463 w 1754981"/>
              <a:gd name="connsiteY30" fmla="*/ 602456 h 602456"/>
              <a:gd name="connsiteX31" fmla="*/ 252413 w 1754981"/>
              <a:gd name="connsiteY31" fmla="*/ 600075 h 602456"/>
              <a:gd name="connsiteX32" fmla="*/ 204788 w 1754981"/>
              <a:gd name="connsiteY32" fmla="*/ 585787 h 602456"/>
              <a:gd name="connsiteX33" fmla="*/ 154781 w 1754981"/>
              <a:gd name="connsiteY33" fmla="*/ 561975 h 602456"/>
              <a:gd name="connsiteX34" fmla="*/ 126206 w 1754981"/>
              <a:gd name="connsiteY34" fmla="*/ 545306 h 602456"/>
              <a:gd name="connsiteX35" fmla="*/ 100013 w 1754981"/>
              <a:gd name="connsiteY35" fmla="*/ 526256 h 602456"/>
              <a:gd name="connsiteX36" fmla="*/ 76200 w 1754981"/>
              <a:gd name="connsiteY36" fmla="*/ 504825 h 602456"/>
              <a:gd name="connsiteX37" fmla="*/ 45244 w 1754981"/>
              <a:gd name="connsiteY37" fmla="*/ 473869 h 602456"/>
              <a:gd name="connsiteX38" fmla="*/ 26194 w 1754981"/>
              <a:gd name="connsiteY38" fmla="*/ 447675 h 602456"/>
              <a:gd name="connsiteX39" fmla="*/ 7144 w 1754981"/>
              <a:gd name="connsiteY39" fmla="*/ 419100 h 602456"/>
              <a:gd name="connsiteX40" fmla="*/ 0 w 1754981"/>
              <a:gd name="connsiteY40" fmla="*/ 400050 h 602456"/>
              <a:gd name="connsiteX41" fmla="*/ 0 w 1754981"/>
              <a:gd name="connsiteY41" fmla="*/ 390525 h 602456"/>
              <a:gd name="connsiteX42" fmla="*/ 7144 w 1754981"/>
              <a:gd name="connsiteY42" fmla="*/ 383381 h 602456"/>
              <a:gd name="connsiteX43" fmla="*/ 28575 w 1754981"/>
              <a:gd name="connsiteY43" fmla="*/ 383381 h 602456"/>
              <a:gd name="connsiteX44" fmla="*/ 66675 w 1754981"/>
              <a:gd name="connsiteY44" fmla="*/ 390525 h 602456"/>
              <a:gd name="connsiteX45" fmla="*/ 121444 w 1754981"/>
              <a:gd name="connsiteY45" fmla="*/ 397669 h 602456"/>
              <a:gd name="connsiteX46" fmla="*/ 200025 w 1754981"/>
              <a:gd name="connsiteY46" fmla="*/ 402431 h 602456"/>
              <a:gd name="connsiteX47" fmla="*/ 228600 w 1754981"/>
              <a:gd name="connsiteY47" fmla="*/ 402431 h 602456"/>
              <a:gd name="connsiteX48" fmla="*/ 354806 w 1754981"/>
              <a:gd name="connsiteY48" fmla="*/ 383381 h 602456"/>
              <a:gd name="connsiteX49" fmla="*/ 461963 w 1754981"/>
              <a:gd name="connsiteY49" fmla="*/ 361950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54981" h="602456">
                <a:moveTo>
                  <a:pt x="461963" y="361950"/>
                </a:moveTo>
                <a:lnTo>
                  <a:pt x="600075" y="330994"/>
                </a:lnTo>
                <a:lnTo>
                  <a:pt x="776288" y="285750"/>
                </a:lnTo>
                <a:lnTo>
                  <a:pt x="995363" y="195262"/>
                </a:lnTo>
                <a:lnTo>
                  <a:pt x="1169194" y="128587"/>
                </a:lnTo>
                <a:lnTo>
                  <a:pt x="1381125" y="50006"/>
                </a:lnTo>
                <a:lnTo>
                  <a:pt x="1512094" y="2381"/>
                </a:lnTo>
                <a:lnTo>
                  <a:pt x="1535906" y="0"/>
                </a:lnTo>
                <a:lnTo>
                  <a:pt x="1585913" y="4762"/>
                </a:lnTo>
                <a:lnTo>
                  <a:pt x="1647825" y="14287"/>
                </a:lnTo>
                <a:lnTo>
                  <a:pt x="1697831" y="23812"/>
                </a:lnTo>
                <a:lnTo>
                  <a:pt x="1721644" y="33337"/>
                </a:lnTo>
                <a:lnTo>
                  <a:pt x="1735931" y="45244"/>
                </a:lnTo>
                <a:lnTo>
                  <a:pt x="1750219" y="61912"/>
                </a:lnTo>
                <a:lnTo>
                  <a:pt x="1754981" y="76200"/>
                </a:lnTo>
                <a:lnTo>
                  <a:pt x="1754981" y="95250"/>
                </a:lnTo>
                <a:lnTo>
                  <a:pt x="1750219" y="121444"/>
                </a:lnTo>
                <a:lnTo>
                  <a:pt x="1733550" y="159544"/>
                </a:lnTo>
                <a:lnTo>
                  <a:pt x="1719263" y="176212"/>
                </a:lnTo>
                <a:lnTo>
                  <a:pt x="1681163" y="188119"/>
                </a:lnTo>
                <a:lnTo>
                  <a:pt x="1519238" y="233362"/>
                </a:lnTo>
                <a:lnTo>
                  <a:pt x="1331119" y="288131"/>
                </a:lnTo>
                <a:lnTo>
                  <a:pt x="1154906" y="347662"/>
                </a:lnTo>
                <a:lnTo>
                  <a:pt x="981075" y="411956"/>
                </a:lnTo>
                <a:lnTo>
                  <a:pt x="745331" y="481012"/>
                </a:lnTo>
                <a:lnTo>
                  <a:pt x="635794" y="519112"/>
                </a:lnTo>
                <a:lnTo>
                  <a:pt x="557213" y="545306"/>
                </a:lnTo>
                <a:lnTo>
                  <a:pt x="452438" y="569119"/>
                </a:lnTo>
                <a:lnTo>
                  <a:pt x="328613" y="597694"/>
                </a:lnTo>
                <a:lnTo>
                  <a:pt x="288131" y="602456"/>
                </a:lnTo>
                <a:lnTo>
                  <a:pt x="271463" y="602456"/>
                </a:lnTo>
                <a:lnTo>
                  <a:pt x="252413" y="600075"/>
                </a:lnTo>
                <a:lnTo>
                  <a:pt x="204788" y="585787"/>
                </a:lnTo>
                <a:lnTo>
                  <a:pt x="154781" y="561975"/>
                </a:lnTo>
                <a:lnTo>
                  <a:pt x="126206" y="545306"/>
                </a:lnTo>
                <a:lnTo>
                  <a:pt x="100013" y="526256"/>
                </a:lnTo>
                <a:lnTo>
                  <a:pt x="76200" y="504825"/>
                </a:lnTo>
                <a:lnTo>
                  <a:pt x="45244" y="473869"/>
                </a:lnTo>
                <a:lnTo>
                  <a:pt x="26194" y="447675"/>
                </a:lnTo>
                <a:lnTo>
                  <a:pt x="7144" y="419100"/>
                </a:lnTo>
                <a:lnTo>
                  <a:pt x="0" y="400050"/>
                </a:lnTo>
                <a:lnTo>
                  <a:pt x="0" y="390525"/>
                </a:lnTo>
                <a:lnTo>
                  <a:pt x="7144" y="383381"/>
                </a:lnTo>
                <a:lnTo>
                  <a:pt x="28575" y="383381"/>
                </a:lnTo>
                <a:lnTo>
                  <a:pt x="66675" y="390525"/>
                </a:lnTo>
                <a:lnTo>
                  <a:pt x="121444" y="397669"/>
                </a:lnTo>
                <a:lnTo>
                  <a:pt x="200025" y="402431"/>
                </a:lnTo>
                <a:lnTo>
                  <a:pt x="228600" y="402431"/>
                </a:lnTo>
                <a:lnTo>
                  <a:pt x="354806" y="383381"/>
                </a:lnTo>
                <a:lnTo>
                  <a:pt x="461963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D39BFA8-7871-4C16-BCB3-9FC7554A854C}"/>
              </a:ext>
            </a:extLst>
          </p:cNvPr>
          <p:cNvSpPr/>
          <p:nvPr/>
        </p:nvSpPr>
        <p:spPr>
          <a:xfrm>
            <a:off x="4665663" y="2827338"/>
            <a:ext cx="1849437" cy="581025"/>
          </a:xfrm>
          <a:custGeom>
            <a:avLst/>
            <a:gdLst>
              <a:gd name="connsiteX0" fmla="*/ 628650 w 1850231"/>
              <a:gd name="connsiteY0" fmla="*/ 333375 h 581025"/>
              <a:gd name="connsiteX1" fmla="*/ 802481 w 1850231"/>
              <a:gd name="connsiteY1" fmla="*/ 288131 h 581025"/>
              <a:gd name="connsiteX2" fmla="*/ 1028700 w 1850231"/>
              <a:gd name="connsiteY2" fmla="*/ 221456 h 581025"/>
              <a:gd name="connsiteX3" fmla="*/ 1238250 w 1850231"/>
              <a:gd name="connsiteY3" fmla="*/ 147637 h 581025"/>
              <a:gd name="connsiteX4" fmla="*/ 1381125 w 1850231"/>
              <a:gd name="connsiteY4" fmla="*/ 95250 h 581025"/>
              <a:gd name="connsiteX5" fmla="*/ 1431131 w 1850231"/>
              <a:gd name="connsiteY5" fmla="*/ 71437 h 581025"/>
              <a:gd name="connsiteX6" fmla="*/ 1509712 w 1850231"/>
              <a:gd name="connsiteY6" fmla="*/ 35719 h 581025"/>
              <a:gd name="connsiteX7" fmla="*/ 1574006 w 1850231"/>
              <a:gd name="connsiteY7" fmla="*/ 7144 h 581025"/>
              <a:gd name="connsiteX8" fmla="*/ 1595437 w 1850231"/>
              <a:gd name="connsiteY8" fmla="*/ 0 h 581025"/>
              <a:gd name="connsiteX9" fmla="*/ 1628775 w 1850231"/>
              <a:gd name="connsiteY9" fmla="*/ 0 h 581025"/>
              <a:gd name="connsiteX10" fmla="*/ 1695450 w 1850231"/>
              <a:gd name="connsiteY10" fmla="*/ 11906 h 581025"/>
              <a:gd name="connsiteX11" fmla="*/ 1735931 w 1850231"/>
              <a:gd name="connsiteY11" fmla="*/ 23812 h 581025"/>
              <a:gd name="connsiteX12" fmla="*/ 1783556 w 1850231"/>
              <a:gd name="connsiteY12" fmla="*/ 45244 h 581025"/>
              <a:gd name="connsiteX13" fmla="*/ 1819275 w 1850231"/>
              <a:gd name="connsiteY13" fmla="*/ 64294 h 581025"/>
              <a:gd name="connsiteX14" fmla="*/ 1833562 w 1850231"/>
              <a:gd name="connsiteY14" fmla="*/ 73819 h 581025"/>
              <a:gd name="connsiteX15" fmla="*/ 1843087 w 1850231"/>
              <a:gd name="connsiteY15" fmla="*/ 83344 h 581025"/>
              <a:gd name="connsiteX16" fmla="*/ 1850231 w 1850231"/>
              <a:gd name="connsiteY16" fmla="*/ 97631 h 581025"/>
              <a:gd name="connsiteX17" fmla="*/ 1850231 w 1850231"/>
              <a:gd name="connsiteY17" fmla="*/ 114300 h 581025"/>
              <a:gd name="connsiteX18" fmla="*/ 1843087 w 1850231"/>
              <a:gd name="connsiteY18" fmla="*/ 138112 h 581025"/>
              <a:gd name="connsiteX19" fmla="*/ 1828800 w 1850231"/>
              <a:gd name="connsiteY19" fmla="*/ 169069 h 581025"/>
              <a:gd name="connsiteX20" fmla="*/ 1804987 w 1850231"/>
              <a:gd name="connsiteY20" fmla="*/ 200025 h 581025"/>
              <a:gd name="connsiteX21" fmla="*/ 1759744 w 1850231"/>
              <a:gd name="connsiteY21" fmla="*/ 214312 h 581025"/>
              <a:gd name="connsiteX22" fmla="*/ 1521619 w 1850231"/>
              <a:gd name="connsiteY22" fmla="*/ 283369 h 581025"/>
              <a:gd name="connsiteX23" fmla="*/ 1257300 w 1850231"/>
              <a:gd name="connsiteY23" fmla="*/ 361950 h 581025"/>
              <a:gd name="connsiteX24" fmla="*/ 1040606 w 1850231"/>
              <a:gd name="connsiteY24" fmla="*/ 431006 h 581025"/>
              <a:gd name="connsiteX25" fmla="*/ 785812 w 1850231"/>
              <a:gd name="connsiteY25" fmla="*/ 507206 h 581025"/>
              <a:gd name="connsiteX26" fmla="*/ 564356 w 1850231"/>
              <a:gd name="connsiteY26" fmla="*/ 554831 h 581025"/>
              <a:gd name="connsiteX27" fmla="*/ 419100 w 1850231"/>
              <a:gd name="connsiteY27" fmla="*/ 578644 h 581025"/>
              <a:gd name="connsiteX28" fmla="*/ 388144 w 1850231"/>
              <a:gd name="connsiteY28" fmla="*/ 581025 h 581025"/>
              <a:gd name="connsiteX29" fmla="*/ 354806 w 1850231"/>
              <a:gd name="connsiteY29" fmla="*/ 578644 h 581025"/>
              <a:gd name="connsiteX30" fmla="*/ 302419 w 1850231"/>
              <a:gd name="connsiteY30" fmla="*/ 569119 h 581025"/>
              <a:gd name="connsiteX31" fmla="*/ 254794 w 1850231"/>
              <a:gd name="connsiteY31" fmla="*/ 552450 h 581025"/>
              <a:gd name="connsiteX32" fmla="*/ 202406 w 1850231"/>
              <a:gd name="connsiteY32" fmla="*/ 528637 h 581025"/>
              <a:gd name="connsiteX33" fmla="*/ 161925 w 1850231"/>
              <a:gd name="connsiteY33" fmla="*/ 504825 h 581025"/>
              <a:gd name="connsiteX34" fmla="*/ 100012 w 1850231"/>
              <a:gd name="connsiteY34" fmla="*/ 459581 h 581025"/>
              <a:gd name="connsiteX35" fmla="*/ 50006 w 1850231"/>
              <a:gd name="connsiteY35" fmla="*/ 416719 h 581025"/>
              <a:gd name="connsiteX36" fmla="*/ 19050 w 1850231"/>
              <a:gd name="connsiteY36" fmla="*/ 388144 h 581025"/>
              <a:gd name="connsiteX37" fmla="*/ 9525 w 1850231"/>
              <a:gd name="connsiteY37" fmla="*/ 373856 h 581025"/>
              <a:gd name="connsiteX38" fmla="*/ 4762 w 1850231"/>
              <a:gd name="connsiteY38" fmla="*/ 357187 h 581025"/>
              <a:gd name="connsiteX39" fmla="*/ 0 w 1850231"/>
              <a:gd name="connsiteY39" fmla="*/ 333375 h 581025"/>
              <a:gd name="connsiteX40" fmla="*/ 7144 w 1850231"/>
              <a:gd name="connsiteY40" fmla="*/ 321469 h 581025"/>
              <a:gd name="connsiteX41" fmla="*/ 23812 w 1850231"/>
              <a:gd name="connsiteY41" fmla="*/ 323850 h 581025"/>
              <a:gd name="connsiteX42" fmla="*/ 50006 w 1850231"/>
              <a:gd name="connsiteY42" fmla="*/ 333375 h 581025"/>
              <a:gd name="connsiteX43" fmla="*/ 109537 w 1850231"/>
              <a:gd name="connsiteY43" fmla="*/ 342900 h 581025"/>
              <a:gd name="connsiteX44" fmla="*/ 223837 w 1850231"/>
              <a:gd name="connsiteY44" fmla="*/ 359569 h 581025"/>
              <a:gd name="connsiteX45" fmla="*/ 309562 w 1850231"/>
              <a:gd name="connsiteY45" fmla="*/ 376237 h 581025"/>
              <a:gd name="connsiteX46" fmla="*/ 354806 w 1850231"/>
              <a:gd name="connsiteY46" fmla="*/ 378619 h 581025"/>
              <a:gd name="connsiteX47" fmla="*/ 407194 w 1850231"/>
              <a:gd name="connsiteY47" fmla="*/ 373856 h 581025"/>
              <a:gd name="connsiteX48" fmla="*/ 478631 w 1850231"/>
              <a:gd name="connsiteY48" fmla="*/ 364331 h 581025"/>
              <a:gd name="connsiteX49" fmla="*/ 628650 w 1850231"/>
              <a:gd name="connsiteY49" fmla="*/ 33337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50231" h="581025">
                <a:moveTo>
                  <a:pt x="628650" y="333375"/>
                </a:moveTo>
                <a:lnTo>
                  <a:pt x="802481" y="288131"/>
                </a:lnTo>
                <a:lnTo>
                  <a:pt x="1028700" y="221456"/>
                </a:lnTo>
                <a:lnTo>
                  <a:pt x="1238250" y="147637"/>
                </a:lnTo>
                <a:lnTo>
                  <a:pt x="1381125" y="95250"/>
                </a:lnTo>
                <a:lnTo>
                  <a:pt x="1431131" y="71437"/>
                </a:lnTo>
                <a:lnTo>
                  <a:pt x="1509712" y="35719"/>
                </a:lnTo>
                <a:lnTo>
                  <a:pt x="1574006" y="7144"/>
                </a:lnTo>
                <a:lnTo>
                  <a:pt x="1595437" y="0"/>
                </a:lnTo>
                <a:lnTo>
                  <a:pt x="1628775" y="0"/>
                </a:lnTo>
                <a:lnTo>
                  <a:pt x="1695450" y="11906"/>
                </a:lnTo>
                <a:lnTo>
                  <a:pt x="1735931" y="23812"/>
                </a:lnTo>
                <a:lnTo>
                  <a:pt x="1783556" y="45244"/>
                </a:lnTo>
                <a:lnTo>
                  <a:pt x="1819275" y="64294"/>
                </a:lnTo>
                <a:lnTo>
                  <a:pt x="1833562" y="73819"/>
                </a:lnTo>
                <a:lnTo>
                  <a:pt x="1843087" y="83344"/>
                </a:lnTo>
                <a:lnTo>
                  <a:pt x="1850231" y="97631"/>
                </a:lnTo>
                <a:lnTo>
                  <a:pt x="1850231" y="114300"/>
                </a:lnTo>
                <a:lnTo>
                  <a:pt x="1843087" y="138112"/>
                </a:lnTo>
                <a:lnTo>
                  <a:pt x="1828800" y="169069"/>
                </a:lnTo>
                <a:lnTo>
                  <a:pt x="1804987" y="200025"/>
                </a:lnTo>
                <a:lnTo>
                  <a:pt x="1759744" y="214312"/>
                </a:lnTo>
                <a:lnTo>
                  <a:pt x="1521619" y="283369"/>
                </a:lnTo>
                <a:lnTo>
                  <a:pt x="1257300" y="361950"/>
                </a:lnTo>
                <a:lnTo>
                  <a:pt x="1040606" y="431006"/>
                </a:lnTo>
                <a:lnTo>
                  <a:pt x="785812" y="507206"/>
                </a:lnTo>
                <a:lnTo>
                  <a:pt x="564356" y="554831"/>
                </a:lnTo>
                <a:lnTo>
                  <a:pt x="419100" y="578644"/>
                </a:lnTo>
                <a:lnTo>
                  <a:pt x="388144" y="581025"/>
                </a:lnTo>
                <a:lnTo>
                  <a:pt x="354806" y="578644"/>
                </a:lnTo>
                <a:lnTo>
                  <a:pt x="302419" y="569119"/>
                </a:lnTo>
                <a:lnTo>
                  <a:pt x="254794" y="552450"/>
                </a:lnTo>
                <a:lnTo>
                  <a:pt x="202406" y="528637"/>
                </a:lnTo>
                <a:lnTo>
                  <a:pt x="161925" y="504825"/>
                </a:lnTo>
                <a:lnTo>
                  <a:pt x="100012" y="459581"/>
                </a:lnTo>
                <a:lnTo>
                  <a:pt x="50006" y="416719"/>
                </a:lnTo>
                <a:lnTo>
                  <a:pt x="19050" y="388144"/>
                </a:lnTo>
                <a:lnTo>
                  <a:pt x="9525" y="373856"/>
                </a:lnTo>
                <a:lnTo>
                  <a:pt x="4762" y="357187"/>
                </a:lnTo>
                <a:lnTo>
                  <a:pt x="0" y="333375"/>
                </a:lnTo>
                <a:lnTo>
                  <a:pt x="7144" y="321469"/>
                </a:lnTo>
                <a:lnTo>
                  <a:pt x="23812" y="323850"/>
                </a:lnTo>
                <a:lnTo>
                  <a:pt x="50006" y="333375"/>
                </a:lnTo>
                <a:lnTo>
                  <a:pt x="109537" y="342900"/>
                </a:lnTo>
                <a:lnTo>
                  <a:pt x="223837" y="359569"/>
                </a:lnTo>
                <a:lnTo>
                  <a:pt x="309562" y="376237"/>
                </a:lnTo>
                <a:lnTo>
                  <a:pt x="354806" y="378619"/>
                </a:lnTo>
                <a:lnTo>
                  <a:pt x="407194" y="373856"/>
                </a:lnTo>
                <a:lnTo>
                  <a:pt x="478631" y="364331"/>
                </a:lnTo>
                <a:lnTo>
                  <a:pt x="628650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53E92A4-55F6-4201-80BF-A0E6B3291CCC}"/>
              </a:ext>
            </a:extLst>
          </p:cNvPr>
          <p:cNvSpPr/>
          <p:nvPr/>
        </p:nvSpPr>
        <p:spPr>
          <a:xfrm>
            <a:off x="4727575" y="3525838"/>
            <a:ext cx="2001838" cy="641350"/>
          </a:xfrm>
          <a:custGeom>
            <a:avLst/>
            <a:gdLst>
              <a:gd name="connsiteX0" fmla="*/ 685800 w 2002632"/>
              <a:gd name="connsiteY0" fmla="*/ 521494 h 640557"/>
              <a:gd name="connsiteX1" fmla="*/ 804863 w 2002632"/>
              <a:gd name="connsiteY1" fmla="*/ 483394 h 640557"/>
              <a:gd name="connsiteX2" fmla="*/ 966788 w 2002632"/>
              <a:gd name="connsiteY2" fmla="*/ 426244 h 640557"/>
              <a:gd name="connsiteX3" fmla="*/ 1207294 w 2002632"/>
              <a:gd name="connsiteY3" fmla="*/ 357188 h 640557"/>
              <a:gd name="connsiteX4" fmla="*/ 1314450 w 2002632"/>
              <a:gd name="connsiteY4" fmla="*/ 328613 h 640557"/>
              <a:gd name="connsiteX5" fmla="*/ 1421607 w 2002632"/>
              <a:gd name="connsiteY5" fmla="*/ 304800 h 640557"/>
              <a:gd name="connsiteX6" fmla="*/ 1490663 w 2002632"/>
              <a:gd name="connsiteY6" fmla="*/ 290513 h 640557"/>
              <a:gd name="connsiteX7" fmla="*/ 1597819 w 2002632"/>
              <a:gd name="connsiteY7" fmla="*/ 269082 h 640557"/>
              <a:gd name="connsiteX8" fmla="*/ 1659732 w 2002632"/>
              <a:gd name="connsiteY8" fmla="*/ 257175 h 640557"/>
              <a:gd name="connsiteX9" fmla="*/ 1728788 w 2002632"/>
              <a:gd name="connsiteY9" fmla="*/ 245269 h 640557"/>
              <a:gd name="connsiteX10" fmla="*/ 1831182 w 2002632"/>
              <a:gd name="connsiteY10" fmla="*/ 230982 h 640557"/>
              <a:gd name="connsiteX11" fmla="*/ 1895475 w 2002632"/>
              <a:gd name="connsiteY11" fmla="*/ 216694 h 640557"/>
              <a:gd name="connsiteX12" fmla="*/ 1940719 w 2002632"/>
              <a:gd name="connsiteY12" fmla="*/ 202407 h 640557"/>
              <a:gd name="connsiteX13" fmla="*/ 1974057 w 2002632"/>
              <a:gd name="connsiteY13" fmla="*/ 183357 h 640557"/>
              <a:gd name="connsiteX14" fmla="*/ 1993107 w 2002632"/>
              <a:gd name="connsiteY14" fmla="*/ 166688 h 640557"/>
              <a:gd name="connsiteX15" fmla="*/ 2002632 w 2002632"/>
              <a:gd name="connsiteY15" fmla="*/ 147638 h 640557"/>
              <a:gd name="connsiteX16" fmla="*/ 2002632 w 2002632"/>
              <a:gd name="connsiteY16" fmla="*/ 138113 h 640557"/>
              <a:gd name="connsiteX17" fmla="*/ 1995488 w 2002632"/>
              <a:gd name="connsiteY17" fmla="*/ 119063 h 640557"/>
              <a:gd name="connsiteX18" fmla="*/ 1981200 w 2002632"/>
              <a:gd name="connsiteY18" fmla="*/ 97632 h 640557"/>
              <a:gd name="connsiteX19" fmla="*/ 1957388 w 2002632"/>
              <a:gd name="connsiteY19" fmla="*/ 73819 h 640557"/>
              <a:gd name="connsiteX20" fmla="*/ 1940719 w 2002632"/>
              <a:gd name="connsiteY20" fmla="*/ 61913 h 640557"/>
              <a:gd name="connsiteX21" fmla="*/ 1885950 w 2002632"/>
              <a:gd name="connsiteY21" fmla="*/ 38100 h 640557"/>
              <a:gd name="connsiteX22" fmla="*/ 1831182 w 2002632"/>
              <a:gd name="connsiteY22" fmla="*/ 21432 h 640557"/>
              <a:gd name="connsiteX23" fmla="*/ 1762125 w 2002632"/>
              <a:gd name="connsiteY23" fmla="*/ 4763 h 640557"/>
              <a:gd name="connsiteX24" fmla="*/ 1704975 w 2002632"/>
              <a:gd name="connsiteY24" fmla="*/ 0 h 640557"/>
              <a:gd name="connsiteX25" fmla="*/ 1654969 w 2002632"/>
              <a:gd name="connsiteY25" fmla="*/ 2382 h 640557"/>
              <a:gd name="connsiteX26" fmla="*/ 1602582 w 2002632"/>
              <a:gd name="connsiteY26" fmla="*/ 14288 h 640557"/>
              <a:gd name="connsiteX27" fmla="*/ 1576388 w 2002632"/>
              <a:gd name="connsiteY27" fmla="*/ 30957 h 640557"/>
              <a:gd name="connsiteX28" fmla="*/ 1497807 w 2002632"/>
              <a:gd name="connsiteY28" fmla="*/ 73819 h 640557"/>
              <a:gd name="connsiteX29" fmla="*/ 1428750 w 2002632"/>
              <a:gd name="connsiteY29" fmla="*/ 104775 h 640557"/>
              <a:gd name="connsiteX30" fmla="*/ 1307307 w 2002632"/>
              <a:gd name="connsiteY30" fmla="*/ 152400 h 640557"/>
              <a:gd name="connsiteX31" fmla="*/ 1154907 w 2002632"/>
              <a:gd name="connsiteY31" fmla="*/ 202407 h 640557"/>
              <a:gd name="connsiteX32" fmla="*/ 1083469 w 2002632"/>
              <a:gd name="connsiteY32" fmla="*/ 221457 h 640557"/>
              <a:gd name="connsiteX33" fmla="*/ 871538 w 2002632"/>
              <a:gd name="connsiteY33" fmla="*/ 288132 h 640557"/>
              <a:gd name="connsiteX34" fmla="*/ 771525 w 2002632"/>
              <a:gd name="connsiteY34" fmla="*/ 328613 h 640557"/>
              <a:gd name="connsiteX35" fmla="*/ 676275 w 2002632"/>
              <a:gd name="connsiteY35" fmla="*/ 359569 h 640557"/>
              <a:gd name="connsiteX36" fmla="*/ 540544 w 2002632"/>
              <a:gd name="connsiteY36" fmla="*/ 395288 h 640557"/>
              <a:gd name="connsiteX37" fmla="*/ 433388 w 2002632"/>
              <a:gd name="connsiteY37" fmla="*/ 416719 h 640557"/>
              <a:gd name="connsiteX38" fmla="*/ 342900 w 2002632"/>
              <a:gd name="connsiteY38" fmla="*/ 428625 h 640557"/>
              <a:gd name="connsiteX39" fmla="*/ 240507 w 2002632"/>
              <a:gd name="connsiteY39" fmla="*/ 438150 h 640557"/>
              <a:gd name="connsiteX40" fmla="*/ 195263 w 2002632"/>
              <a:gd name="connsiteY40" fmla="*/ 433388 h 640557"/>
              <a:gd name="connsiteX41" fmla="*/ 154782 w 2002632"/>
              <a:gd name="connsiteY41" fmla="*/ 421482 h 640557"/>
              <a:gd name="connsiteX42" fmla="*/ 128588 w 2002632"/>
              <a:gd name="connsiteY42" fmla="*/ 411957 h 640557"/>
              <a:gd name="connsiteX43" fmla="*/ 69057 w 2002632"/>
              <a:gd name="connsiteY43" fmla="*/ 385763 h 640557"/>
              <a:gd name="connsiteX44" fmla="*/ 47625 w 2002632"/>
              <a:gd name="connsiteY44" fmla="*/ 376238 h 640557"/>
              <a:gd name="connsiteX45" fmla="*/ 33338 w 2002632"/>
              <a:gd name="connsiteY45" fmla="*/ 373857 h 640557"/>
              <a:gd name="connsiteX46" fmla="*/ 11907 w 2002632"/>
              <a:gd name="connsiteY46" fmla="*/ 376238 h 640557"/>
              <a:gd name="connsiteX47" fmla="*/ 0 w 2002632"/>
              <a:gd name="connsiteY47" fmla="*/ 381000 h 640557"/>
              <a:gd name="connsiteX48" fmla="*/ 0 w 2002632"/>
              <a:gd name="connsiteY48" fmla="*/ 392907 h 640557"/>
              <a:gd name="connsiteX49" fmla="*/ 4763 w 2002632"/>
              <a:gd name="connsiteY49" fmla="*/ 409575 h 640557"/>
              <a:gd name="connsiteX50" fmla="*/ 30957 w 2002632"/>
              <a:gd name="connsiteY50" fmla="*/ 452438 h 640557"/>
              <a:gd name="connsiteX51" fmla="*/ 57150 w 2002632"/>
              <a:gd name="connsiteY51" fmla="*/ 488157 h 640557"/>
              <a:gd name="connsiteX52" fmla="*/ 80963 w 2002632"/>
              <a:gd name="connsiteY52" fmla="*/ 516732 h 640557"/>
              <a:gd name="connsiteX53" fmla="*/ 104775 w 2002632"/>
              <a:gd name="connsiteY53" fmla="*/ 542925 h 640557"/>
              <a:gd name="connsiteX54" fmla="*/ 130969 w 2002632"/>
              <a:gd name="connsiteY54" fmla="*/ 564357 h 640557"/>
              <a:gd name="connsiteX55" fmla="*/ 164307 w 2002632"/>
              <a:gd name="connsiteY55" fmla="*/ 588169 h 640557"/>
              <a:gd name="connsiteX56" fmla="*/ 195263 w 2002632"/>
              <a:gd name="connsiteY56" fmla="*/ 604838 h 640557"/>
              <a:gd name="connsiteX57" fmla="*/ 233363 w 2002632"/>
              <a:gd name="connsiteY57" fmla="*/ 621507 h 640557"/>
              <a:gd name="connsiteX58" fmla="*/ 278607 w 2002632"/>
              <a:gd name="connsiteY58" fmla="*/ 633413 h 640557"/>
              <a:gd name="connsiteX59" fmla="*/ 321469 w 2002632"/>
              <a:gd name="connsiteY59" fmla="*/ 640557 h 640557"/>
              <a:gd name="connsiteX60" fmla="*/ 352425 w 2002632"/>
              <a:gd name="connsiteY60" fmla="*/ 640557 h 640557"/>
              <a:gd name="connsiteX61" fmla="*/ 390525 w 2002632"/>
              <a:gd name="connsiteY61" fmla="*/ 628650 h 640557"/>
              <a:gd name="connsiteX62" fmla="*/ 485775 w 2002632"/>
              <a:gd name="connsiteY62" fmla="*/ 585788 h 640557"/>
              <a:gd name="connsiteX63" fmla="*/ 511969 w 2002632"/>
              <a:gd name="connsiteY63" fmla="*/ 573882 h 640557"/>
              <a:gd name="connsiteX64" fmla="*/ 614363 w 2002632"/>
              <a:gd name="connsiteY64" fmla="*/ 542925 h 640557"/>
              <a:gd name="connsiteX65" fmla="*/ 685800 w 2002632"/>
              <a:gd name="connsiteY65" fmla="*/ 521494 h 64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02632" h="640557">
                <a:moveTo>
                  <a:pt x="685800" y="521494"/>
                </a:moveTo>
                <a:lnTo>
                  <a:pt x="804863" y="483394"/>
                </a:lnTo>
                <a:lnTo>
                  <a:pt x="966788" y="426244"/>
                </a:lnTo>
                <a:lnTo>
                  <a:pt x="1207294" y="357188"/>
                </a:lnTo>
                <a:lnTo>
                  <a:pt x="1314450" y="328613"/>
                </a:lnTo>
                <a:lnTo>
                  <a:pt x="1421607" y="304800"/>
                </a:lnTo>
                <a:lnTo>
                  <a:pt x="1490663" y="290513"/>
                </a:lnTo>
                <a:lnTo>
                  <a:pt x="1597819" y="269082"/>
                </a:lnTo>
                <a:lnTo>
                  <a:pt x="1659732" y="257175"/>
                </a:lnTo>
                <a:lnTo>
                  <a:pt x="1728788" y="245269"/>
                </a:lnTo>
                <a:lnTo>
                  <a:pt x="1831182" y="230982"/>
                </a:lnTo>
                <a:lnTo>
                  <a:pt x="1895475" y="216694"/>
                </a:lnTo>
                <a:lnTo>
                  <a:pt x="1940719" y="202407"/>
                </a:lnTo>
                <a:lnTo>
                  <a:pt x="1974057" y="183357"/>
                </a:lnTo>
                <a:lnTo>
                  <a:pt x="1993107" y="166688"/>
                </a:lnTo>
                <a:lnTo>
                  <a:pt x="2002632" y="147638"/>
                </a:lnTo>
                <a:lnTo>
                  <a:pt x="2002632" y="138113"/>
                </a:lnTo>
                <a:lnTo>
                  <a:pt x="1995488" y="119063"/>
                </a:lnTo>
                <a:lnTo>
                  <a:pt x="1981200" y="97632"/>
                </a:lnTo>
                <a:lnTo>
                  <a:pt x="1957388" y="73819"/>
                </a:lnTo>
                <a:lnTo>
                  <a:pt x="1940719" y="61913"/>
                </a:lnTo>
                <a:lnTo>
                  <a:pt x="1885950" y="38100"/>
                </a:lnTo>
                <a:lnTo>
                  <a:pt x="1831182" y="21432"/>
                </a:lnTo>
                <a:lnTo>
                  <a:pt x="1762125" y="4763"/>
                </a:lnTo>
                <a:lnTo>
                  <a:pt x="1704975" y="0"/>
                </a:lnTo>
                <a:lnTo>
                  <a:pt x="1654969" y="2382"/>
                </a:lnTo>
                <a:lnTo>
                  <a:pt x="1602582" y="14288"/>
                </a:lnTo>
                <a:lnTo>
                  <a:pt x="1576388" y="30957"/>
                </a:lnTo>
                <a:lnTo>
                  <a:pt x="1497807" y="73819"/>
                </a:lnTo>
                <a:lnTo>
                  <a:pt x="1428750" y="104775"/>
                </a:lnTo>
                <a:lnTo>
                  <a:pt x="1307307" y="152400"/>
                </a:lnTo>
                <a:lnTo>
                  <a:pt x="1154907" y="202407"/>
                </a:lnTo>
                <a:lnTo>
                  <a:pt x="1083469" y="221457"/>
                </a:lnTo>
                <a:lnTo>
                  <a:pt x="871538" y="288132"/>
                </a:lnTo>
                <a:lnTo>
                  <a:pt x="771525" y="328613"/>
                </a:lnTo>
                <a:lnTo>
                  <a:pt x="676275" y="359569"/>
                </a:lnTo>
                <a:lnTo>
                  <a:pt x="540544" y="395288"/>
                </a:lnTo>
                <a:lnTo>
                  <a:pt x="433388" y="416719"/>
                </a:lnTo>
                <a:lnTo>
                  <a:pt x="342900" y="428625"/>
                </a:lnTo>
                <a:lnTo>
                  <a:pt x="240507" y="438150"/>
                </a:lnTo>
                <a:lnTo>
                  <a:pt x="195263" y="433388"/>
                </a:lnTo>
                <a:lnTo>
                  <a:pt x="154782" y="421482"/>
                </a:lnTo>
                <a:lnTo>
                  <a:pt x="128588" y="411957"/>
                </a:lnTo>
                <a:lnTo>
                  <a:pt x="69057" y="385763"/>
                </a:lnTo>
                <a:lnTo>
                  <a:pt x="47625" y="376238"/>
                </a:lnTo>
                <a:lnTo>
                  <a:pt x="33338" y="373857"/>
                </a:lnTo>
                <a:lnTo>
                  <a:pt x="11907" y="376238"/>
                </a:lnTo>
                <a:lnTo>
                  <a:pt x="0" y="381000"/>
                </a:lnTo>
                <a:lnTo>
                  <a:pt x="0" y="392907"/>
                </a:lnTo>
                <a:lnTo>
                  <a:pt x="4763" y="409575"/>
                </a:lnTo>
                <a:lnTo>
                  <a:pt x="30957" y="452438"/>
                </a:lnTo>
                <a:lnTo>
                  <a:pt x="57150" y="488157"/>
                </a:lnTo>
                <a:lnTo>
                  <a:pt x="80963" y="516732"/>
                </a:lnTo>
                <a:lnTo>
                  <a:pt x="104775" y="542925"/>
                </a:lnTo>
                <a:lnTo>
                  <a:pt x="130969" y="564357"/>
                </a:lnTo>
                <a:lnTo>
                  <a:pt x="164307" y="588169"/>
                </a:lnTo>
                <a:lnTo>
                  <a:pt x="195263" y="604838"/>
                </a:lnTo>
                <a:lnTo>
                  <a:pt x="233363" y="621507"/>
                </a:lnTo>
                <a:lnTo>
                  <a:pt x="278607" y="633413"/>
                </a:lnTo>
                <a:lnTo>
                  <a:pt x="321469" y="640557"/>
                </a:lnTo>
                <a:lnTo>
                  <a:pt x="352425" y="640557"/>
                </a:lnTo>
                <a:lnTo>
                  <a:pt x="390525" y="628650"/>
                </a:lnTo>
                <a:lnTo>
                  <a:pt x="485775" y="585788"/>
                </a:lnTo>
                <a:lnTo>
                  <a:pt x="511969" y="573882"/>
                </a:lnTo>
                <a:lnTo>
                  <a:pt x="614363" y="542925"/>
                </a:lnTo>
                <a:lnTo>
                  <a:pt x="685800" y="521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D3E9A4ED-38F4-411E-BEB7-A503A1C4923B}"/>
              </a:ext>
            </a:extLst>
          </p:cNvPr>
          <p:cNvSpPr/>
          <p:nvPr/>
        </p:nvSpPr>
        <p:spPr>
          <a:xfrm rot="16200000">
            <a:off x="3848100" y="2689225"/>
            <a:ext cx="4578350" cy="2171700"/>
          </a:xfrm>
          <a:custGeom>
            <a:avLst/>
            <a:gdLst>
              <a:gd name="connsiteX0" fmla="*/ 2343849 w 4579464"/>
              <a:gd name="connsiteY0" fmla="*/ 544907 h 2172166"/>
              <a:gd name="connsiteX1" fmla="*/ 2564052 w 4579464"/>
              <a:gd name="connsiteY1" fmla="*/ 492656 h 2172166"/>
              <a:gd name="connsiteX2" fmla="*/ 2758129 w 4579464"/>
              <a:gd name="connsiteY2" fmla="*/ 447869 h 2172166"/>
              <a:gd name="connsiteX3" fmla="*/ 3064173 w 4579464"/>
              <a:gd name="connsiteY3" fmla="*/ 388153 h 2172166"/>
              <a:gd name="connsiteX4" fmla="*/ 3317965 w 4579464"/>
              <a:gd name="connsiteY4" fmla="*/ 339634 h 2172166"/>
              <a:gd name="connsiteX5" fmla="*/ 3433665 w 4579464"/>
              <a:gd name="connsiteY5" fmla="*/ 317240 h 2172166"/>
              <a:gd name="connsiteX6" fmla="*/ 3717316 w 4579464"/>
              <a:gd name="connsiteY6" fmla="*/ 279918 h 2172166"/>
              <a:gd name="connsiteX7" fmla="*/ 3862873 w 4579464"/>
              <a:gd name="connsiteY7" fmla="*/ 257524 h 2172166"/>
              <a:gd name="connsiteX8" fmla="*/ 3971108 w 4579464"/>
              <a:gd name="connsiteY8" fmla="*/ 242595 h 2172166"/>
              <a:gd name="connsiteX9" fmla="*/ 4101737 w 4579464"/>
              <a:gd name="connsiteY9" fmla="*/ 223934 h 2172166"/>
              <a:gd name="connsiteX10" fmla="*/ 4202507 w 4579464"/>
              <a:gd name="connsiteY10" fmla="*/ 209005 h 2172166"/>
              <a:gd name="connsiteX11" fmla="*/ 4265956 w 4579464"/>
              <a:gd name="connsiteY11" fmla="*/ 197809 h 2172166"/>
              <a:gd name="connsiteX12" fmla="*/ 4307010 w 4579464"/>
              <a:gd name="connsiteY12" fmla="*/ 186612 h 2172166"/>
              <a:gd name="connsiteX13" fmla="*/ 4355529 w 4579464"/>
              <a:gd name="connsiteY13" fmla="*/ 167951 h 2172166"/>
              <a:gd name="connsiteX14" fmla="*/ 4415245 w 4579464"/>
              <a:gd name="connsiteY14" fmla="*/ 126896 h 2172166"/>
              <a:gd name="connsiteX15" fmla="*/ 4467497 w 4579464"/>
              <a:gd name="connsiteY15" fmla="*/ 82109 h 2172166"/>
              <a:gd name="connsiteX16" fmla="*/ 4504819 w 4579464"/>
              <a:gd name="connsiteY16" fmla="*/ 33590 h 2172166"/>
              <a:gd name="connsiteX17" fmla="*/ 4530945 w 4579464"/>
              <a:gd name="connsiteY17" fmla="*/ 7464 h 2172166"/>
              <a:gd name="connsiteX18" fmla="*/ 4549606 w 4579464"/>
              <a:gd name="connsiteY18" fmla="*/ 0 h 2172166"/>
              <a:gd name="connsiteX19" fmla="*/ 4560803 w 4579464"/>
              <a:gd name="connsiteY19" fmla="*/ 0 h 2172166"/>
              <a:gd name="connsiteX20" fmla="*/ 4572000 w 4579464"/>
              <a:gd name="connsiteY20" fmla="*/ 7464 h 2172166"/>
              <a:gd name="connsiteX21" fmla="*/ 4579464 w 4579464"/>
              <a:gd name="connsiteY21" fmla="*/ 22393 h 2172166"/>
              <a:gd name="connsiteX22" fmla="*/ 4575732 w 4579464"/>
              <a:gd name="connsiteY22" fmla="*/ 52251 h 2172166"/>
              <a:gd name="connsiteX23" fmla="*/ 4568267 w 4579464"/>
              <a:gd name="connsiteY23" fmla="*/ 93306 h 2172166"/>
              <a:gd name="connsiteX24" fmla="*/ 4534677 w 4579464"/>
              <a:gd name="connsiteY24" fmla="*/ 227666 h 2172166"/>
              <a:gd name="connsiteX25" fmla="*/ 4493623 w 4579464"/>
              <a:gd name="connsiteY25" fmla="*/ 365760 h 2172166"/>
              <a:gd name="connsiteX26" fmla="*/ 4474961 w 4579464"/>
              <a:gd name="connsiteY26" fmla="*/ 418011 h 2172166"/>
              <a:gd name="connsiteX27" fmla="*/ 4460032 w 4579464"/>
              <a:gd name="connsiteY27" fmla="*/ 440404 h 2172166"/>
              <a:gd name="connsiteX28" fmla="*/ 4437639 w 4579464"/>
              <a:gd name="connsiteY28" fmla="*/ 459066 h 2172166"/>
              <a:gd name="connsiteX29" fmla="*/ 4392852 w 4579464"/>
              <a:gd name="connsiteY29" fmla="*/ 477727 h 2172166"/>
              <a:gd name="connsiteX30" fmla="*/ 4336868 w 4579464"/>
              <a:gd name="connsiteY30" fmla="*/ 492656 h 2172166"/>
              <a:gd name="connsiteX31" fmla="*/ 4265956 w 4579464"/>
              <a:gd name="connsiteY31" fmla="*/ 500120 h 2172166"/>
              <a:gd name="connsiteX32" fmla="*/ 4146524 w 4579464"/>
              <a:gd name="connsiteY32" fmla="*/ 496388 h 2172166"/>
              <a:gd name="connsiteX33" fmla="*/ 3959911 w 4579464"/>
              <a:gd name="connsiteY33" fmla="*/ 503853 h 2172166"/>
              <a:gd name="connsiteX34" fmla="*/ 3702387 w 4579464"/>
              <a:gd name="connsiteY34" fmla="*/ 518782 h 2172166"/>
              <a:gd name="connsiteX35" fmla="*/ 3485916 w 4579464"/>
              <a:gd name="connsiteY35" fmla="*/ 541175 h 2172166"/>
              <a:gd name="connsiteX36" fmla="*/ 3209730 w 4579464"/>
              <a:gd name="connsiteY36" fmla="*/ 589694 h 2172166"/>
              <a:gd name="connsiteX37" fmla="*/ 2996992 w 4579464"/>
              <a:gd name="connsiteY37" fmla="*/ 634481 h 2172166"/>
              <a:gd name="connsiteX38" fmla="*/ 2825309 w 4579464"/>
              <a:gd name="connsiteY38" fmla="*/ 671804 h 2172166"/>
              <a:gd name="connsiteX39" fmla="*/ 2657358 w 4579464"/>
              <a:gd name="connsiteY39" fmla="*/ 705394 h 2172166"/>
              <a:gd name="connsiteX40" fmla="*/ 2448352 w 4579464"/>
              <a:gd name="connsiteY40" fmla="*/ 753913 h 2172166"/>
              <a:gd name="connsiteX41" fmla="*/ 2284134 w 4579464"/>
              <a:gd name="connsiteY41" fmla="*/ 794968 h 2172166"/>
              <a:gd name="connsiteX42" fmla="*/ 2183363 w 4579464"/>
              <a:gd name="connsiteY42" fmla="*/ 824826 h 2172166"/>
              <a:gd name="connsiteX43" fmla="*/ 2041538 w 4579464"/>
              <a:gd name="connsiteY43" fmla="*/ 862148 h 2172166"/>
              <a:gd name="connsiteX44" fmla="*/ 1854925 w 4579464"/>
              <a:gd name="connsiteY44" fmla="*/ 914400 h 2172166"/>
              <a:gd name="connsiteX45" fmla="*/ 1757887 w 4579464"/>
              <a:gd name="connsiteY45" fmla="*/ 947990 h 2172166"/>
              <a:gd name="connsiteX46" fmla="*/ 1627258 w 4579464"/>
              <a:gd name="connsiteY46" fmla="*/ 996509 h 2172166"/>
              <a:gd name="connsiteX47" fmla="*/ 1537685 w 4579464"/>
              <a:gd name="connsiteY47" fmla="*/ 1033831 h 2172166"/>
              <a:gd name="connsiteX48" fmla="*/ 1481701 w 4579464"/>
              <a:gd name="connsiteY48" fmla="*/ 1063689 h 2172166"/>
              <a:gd name="connsiteX49" fmla="*/ 1201783 w 4579464"/>
              <a:gd name="connsiteY49" fmla="*/ 1212979 h 2172166"/>
              <a:gd name="connsiteX50" fmla="*/ 1082351 w 4579464"/>
              <a:gd name="connsiteY50" fmla="*/ 1287624 h 2172166"/>
              <a:gd name="connsiteX51" fmla="*/ 1003974 w 4579464"/>
              <a:gd name="connsiteY51" fmla="*/ 1336143 h 2172166"/>
              <a:gd name="connsiteX52" fmla="*/ 899471 w 4579464"/>
              <a:gd name="connsiteY52" fmla="*/ 1414520 h 2172166"/>
              <a:gd name="connsiteX53" fmla="*/ 806165 w 4579464"/>
              <a:gd name="connsiteY53" fmla="*/ 1492897 h 2172166"/>
              <a:gd name="connsiteX54" fmla="*/ 735252 w 4579464"/>
              <a:gd name="connsiteY54" fmla="*/ 1563810 h 2172166"/>
              <a:gd name="connsiteX55" fmla="*/ 675536 w 4579464"/>
              <a:gd name="connsiteY55" fmla="*/ 1627258 h 2172166"/>
              <a:gd name="connsiteX56" fmla="*/ 630749 w 4579464"/>
              <a:gd name="connsiteY56" fmla="*/ 1679510 h 2172166"/>
              <a:gd name="connsiteX57" fmla="*/ 608356 w 4579464"/>
              <a:gd name="connsiteY57" fmla="*/ 1709368 h 2172166"/>
              <a:gd name="connsiteX58" fmla="*/ 186612 w 4579464"/>
              <a:gd name="connsiteY58" fmla="*/ 2149773 h 2172166"/>
              <a:gd name="connsiteX59" fmla="*/ 100770 w 4579464"/>
              <a:gd name="connsiteY59" fmla="*/ 2172166 h 2172166"/>
              <a:gd name="connsiteX60" fmla="*/ 70912 w 4579464"/>
              <a:gd name="connsiteY60" fmla="*/ 2172166 h 2172166"/>
              <a:gd name="connsiteX61" fmla="*/ 52251 w 4579464"/>
              <a:gd name="connsiteY61" fmla="*/ 2168434 h 2172166"/>
              <a:gd name="connsiteX62" fmla="*/ 29858 w 4579464"/>
              <a:gd name="connsiteY62" fmla="*/ 2153505 h 2172166"/>
              <a:gd name="connsiteX63" fmla="*/ 14929 w 4579464"/>
              <a:gd name="connsiteY63" fmla="*/ 2134844 h 2172166"/>
              <a:gd name="connsiteX64" fmla="*/ 0 w 4579464"/>
              <a:gd name="connsiteY64" fmla="*/ 2097521 h 2172166"/>
              <a:gd name="connsiteX65" fmla="*/ 3732 w 4579464"/>
              <a:gd name="connsiteY65" fmla="*/ 2063931 h 2172166"/>
              <a:gd name="connsiteX66" fmla="*/ 11196 w 4579464"/>
              <a:gd name="connsiteY66" fmla="*/ 2041537 h 2172166"/>
              <a:gd name="connsiteX67" fmla="*/ 55983 w 4579464"/>
              <a:gd name="connsiteY67" fmla="*/ 1955696 h 2172166"/>
              <a:gd name="connsiteX68" fmla="*/ 108235 w 4579464"/>
              <a:gd name="connsiteY68" fmla="*/ 1873586 h 2172166"/>
              <a:gd name="connsiteX69" fmla="*/ 164218 w 4579464"/>
              <a:gd name="connsiteY69" fmla="*/ 1795209 h 2172166"/>
              <a:gd name="connsiteX70" fmla="*/ 205273 w 4579464"/>
              <a:gd name="connsiteY70" fmla="*/ 1739226 h 2172166"/>
              <a:gd name="connsiteX71" fmla="*/ 261257 w 4579464"/>
              <a:gd name="connsiteY71" fmla="*/ 1672045 h 2172166"/>
              <a:gd name="connsiteX72" fmla="*/ 339634 w 4579464"/>
              <a:gd name="connsiteY72" fmla="*/ 1586204 h 2172166"/>
              <a:gd name="connsiteX73" fmla="*/ 414279 w 4579464"/>
              <a:gd name="connsiteY73" fmla="*/ 1507826 h 2172166"/>
              <a:gd name="connsiteX74" fmla="*/ 500120 w 4579464"/>
              <a:gd name="connsiteY74" fmla="*/ 1421985 h 2172166"/>
              <a:gd name="connsiteX75" fmla="*/ 597159 w 4579464"/>
              <a:gd name="connsiteY75" fmla="*/ 1336143 h 2172166"/>
              <a:gd name="connsiteX76" fmla="*/ 671804 w 4579464"/>
              <a:gd name="connsiteY76" fmla="*/ 1276427 h 2172166"/>
              <a:gd name="connsiteX77" fmla="*/ 787503 w 4579464"/>
              <a:gd name="connsiteY77" fmla="*/ 1190586 h 2172166"/>
              <a:gd name="connsiteX78" fmla="*/ 906935 w 4579464"/>
              <a:gd name="connsiteY78" fmla="*/ 1104744 h 2172166"/>
              <a:gd name="connsiteX79" fmla="*/ 1018903 w 4579464"/>
              <a:gd name="connsiteY79" fmla="*/ 1033831 h 2172166"/>
              <a:gd name="connsiteX80" fmla="*/ 1112209 w 4579464"/>
              <a:gd name="connsiteY80" fmla="*/ 977848 h 2172166"/>
              <a:gd name="connsiteX81" fmla="*/ 1306285 w 4579464"/>
              <a:gd name="connsiteY81" fmla="*/ 884542 h 2172166"/>
              <a:gd name="connsiteX82" fmla="*/ 1414520 w 4579464"/>
              <a:gd name="connsiteY82" fmla="*/ 839755 h 2172166"/>
              <a:gd name="connsiteX83" fmla="*/ 1533952 w 4579464"/>
              <a:gd name="connsiteY83" fmla="*/ 794968 h 2172166"/>
              <a:gd name="connsiteX84" fmla="*/ 1672045 w 4579464"/>
              <a:gd name="connsiteY84" fmla="*/ 746449 h 2172166"/>
              <a:gd name="connsiteX85" fmla="*/ 1795209 w 4579464"/>
              <a:gd name="connsiteY85" fmla="*/ 705394 h 2172166"/>
              <a:gd name="connsiteX86" fmla="*/ 1933303 w 4579464"/>
              <a:gd name="connsiteY86" fmla="*/ 660607 h 2172166"/>
              <a:gd name="connsiteX87" fmla="*/ 2112450 w 4579464"/>
              <a:gd name="connsiteY87" fmla="*/ 604623 h 2172166"/>
              <a:gd name="connsiteX88" fmla="*/ 2343849 w 4579464"/>
              <a:gd name="connsiteY88" fmla="*/ 544907 h 217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4579464" h="2172166">
                <a:moveTo>
                  <a:pt x="2343849" y="544907"/>
                </a:moveTo>
                <a:lnTo>
                  <a:pt x="2564052" y="492656"/>
                </a:lnTo>
                <a:lnTo>
                  <a:pt x="2758129" y="447869"/>
                </a:lnTo>
                <a:lnTo>
                  <a:pt x="3064173" y="388153"/>
                </a:lnTo>
                <a:lnTo>
                  <a:pt x="3317965" y="339634"/>
                </a:lnTo>
                <a:lnTo>
                  <a:pt x="3433665" y="317240"/>
                </a:lnTo>
                <a:lnTo>
                  <a:pt x="3717316" y="279918"/>
                </a:lnTo>
                <a:lnTo>
                  <a:pt x="3862873" y="257524"/>
                </a:lnTo>
                <a:lnTo>
                  <a:pt x="3971108" y="242595"/>
                </a:lnTo>
                <a:lnTo>
                  <a:pt x="4101737" y="223934"/>
                </a:lnTo>
                <a:lnTo>
                  <a:pt x="4202507" y="209005"/>
                </a:lnTo>
                <a:lnTo>
                  <a:pt x="4265956" y="197809"/>
                </a:lnTo>
                <a:lnTo>
                  <a:pt x="4307010" y="186612"/>
                </a:lnTo>
                <a:lnTo>
                  <a:pt x="4355529" y="167951"/>
                </a:lnTo>
                <a:lnTo>
                  <a:pt x="4415245" y="126896"/>
                </a:lnTo>
                <a:lnTo>
                  <a:pt x="4467497" y="82109"/>
                </a:lnTo>
                <a:lnTo>
                  <a:pt x="4504819" y="33590"/>
                </a:lnTo>
                <a:lnTo>
                  <a:pt x="4530945" y="7464"/>
                </a:lnTo>
                <a:lnTo>
                  <a:pt x="4549606" y="0"/>
                </a:lnTo>
                <a:lnTo>
                  <a:pt x="4560803" y="0"/>
                </a:lnTo>
                <a:lnTo>
                  <a:pt x="4572000" y="7464"/>
                </a:lnTo>
                <a:lnTo>
                  <a:pt x="4579464" y="22393"/>
                </a:lnTo>
                <a:lnTo>
                  <a:pt x="4575732" y="52251"/>
                </a:lnTo>
                <a:lnTo>
                  <a:pt x="4568267" y="93306"/>
                </a:lnTo>
                <a:lnTo>
                  <a:pt x="4534677" y="227666"/>
                </a:lnTo>
                <a:lnTo>
                  <a:pt x="4493623" y="365760"/>
                </a:lnTo>
                <a:lnTo>
                  <a:pt x="4474961" y="418011"/>
                </a:lnTo>
                <a:lnTo>
                  <a:pt x="4460032" y="440404"/>
                </a:lnTo>
                <a:lnTo>
                  <a:pt x="4437639" y="459066"/>
                </a:lnTo>
                <a:lnTo>
                  <a:pt x="4392852" y="477727"/>
                </a:lnTo>
                <a:lnTo>
                  <a:pt x="4336868" y="492656"/>
                </a:lnTo>
                <a:lnTo>
                  <a:pt x="4265956" y="500120"/>
                </a:lnTo>
                <a:lnTo>
                  <a:pt x="4146524" y="496388"/>
                </a:lnTo>
                <a:lnTo>
                  <a:pt x="3959911" y="503853"/>
                </a:lnTo>
                <a:lnTo>
                  <a:pt x="3702387" y="518782"/>
                </a:lnTo>
                <a:lnTo>
                  <a:pt x="3485916" y="541175"/>
                </a:lnTo>
                <a:lnTo>
                  <a:pt x="3209730" y="589694"/>
                </a:lnTo>
                <a:lnTo>
                  <a:pt x="2996992" y="634481"/>
                </a:lnTo>
                <a:lnTo>
                  <a:pt x="2825309" y="671804"/>
                </a:lnTo>
                <a:lnTo>
                  <a:pt x="2657358" y="705394"/>
                </a:lnTo>
                <a:lnTo>
                  <a:pt x="2448352" y="753913"/>
                </a:lnTo>
                <a:lnTo>
                  <a:pt x="2284134" y="794968"/>
                </a:lnTo>
                <a:lnTo>
                  <a:pt x="2183363" y="824826"/>
                </a:lnTo>
                <a:lnTo>
                  <a:pt x="2041538" y="862148"/>
                </a:lnTo>
                <a:lnTo>
                  <a:pt x="1854925" y="914400"/>
                </a:lnTo>
                <a:lnTo>
                  <a:pt x="1757887" y="947990"/>
                </a:lnTo>
                <a:lnTo>
                  <a:pt x="1627258" y="996509"/>
                </a:lnTo>
                <a:lnTo>
                  <a:pt x="1537685" y="1033831"/>
                </a:lnTo>
                <a:lnTo>
                  <a:pt x="1481701" y="1063689"/>
                </a:lnTo>
                <a:lnTo>
                  <a:pt x="1201783" y="1212979"/>
                </a:lnTo>
                <a:lnTo>
                  <a:pt x="1082351" y="1287624"/>
                </a:lnTo>
                <a:lnTo>
                  <a:pt x="1003974" y="1336143"/>
                </a:lnTo>
                <a:lnTo>
                  <a:pt x="899471" y="1414520"/>
                </a:lnTo>
                <a:lnTo>
                  <a:pt x="806165" y="1492897"/>
                </a:lnTo>
                <a:lnTo>
                  <a:pt x="735252" y="1563810"/>
                </a:lnTo>
                <a:lnTo>
                  <a:pt x="675536" y="1627258"/>
                </a:lnTo>
                <a:lnTo>
                  <a:pt x="630749" y="1679510"/>
                </a:lnTo>
                <a:lnTo>
                  <a:pt x="608356" y="1709368"/>
                </a:lnTo>
                <a:lnTo>
                  <a:pt x="186612" y="2149773"/>
                </a:lnTo>
                <a:lnTo>
                  <a:pt x="100770" y="2172166"/>
                </a:lnTo>
                <a:lnTo>
                  <a:pt x="70912" y="2172166"/>
                </a:lnTo>
                <a:lnTo>
                  <a:pt x="52251" y="2168434"/>
                </a:lnTo>
                <a:lnTo>
                  <a:pt x="29858" y="2153505"/>
                </a:lnTo>
                <a:lnTo>
                  <a:pt x="14929" y="2134844"/>
                </a:lnTo>
                <a:lnTo>
                  <a:pt x="0" y="2097521"/>
                </a:lnTo>
                <a:lnTo>
                  <a:pt x="3732" y="2063931"/>
                </a:lnTo>
                <a:lnTo>
                  <a:pt x="11196" y="2041537"/>
                </a:lnTo>
                <a:lnTo>
                  <a:pt x="55983" y="1955696"/>
                </a:lnTo>
                <a:lnTo>
                  <a:pt x="108235" y="1873586"/>
                </a:lnTo>
                <a:lnTo>
                  <a:pt x="164218" y="1795209"/>
                </a:lnTo>
                <a:lnTo>
                  <a:pt x="205273" y="1739226"/>
                </a:lnTo>
                <a:lnTo>
                  <a:pt x="261257" y="1672045"/>
                </a:lnTo>
                <a:lnTo>
                  <a:pt x="339634" y="1586204"/>
                </a:lnTo>
                <a:lnTo>
                  <a:pt x="414279" y="1507826"/>
                </a:lnTo>
                <a:lnTo>
                  <a:pt x="500120" y="1421985"/>
                </a:lnTo>
                <a:lnTo>
                  <a:pt x="597159" y="1336143"/>
                </a:lnTo>
                <a:lnTo>
                  <a:pt x="671804" y="1276427"/>
                </a:lnTo>
                <a:lnTo>
                  <a:pt x="787503" y="1190586"/>
                </a:lnTo>
                <a:lnTo>
                  <a:pt x="906935" y="1104744"/>
                </a:lnTo>
                <a:lnTo>
                  <a:pt x="1018903" y="1033831"/>
                </a:lnTo>
                <a:lnTo>
                  <a:pt x="1112209" y="977848"/>
                </a:lnTo>
                <a:lnTo>
                  <a:pt x="1306285" y="884542"/>
                </a:lnTo>
                <a:lnTo>
                  <a:pt x="1414520" y="839755"/>
                </a:lnTo>
                <a:lnTo>
                  <a:pt x="1533952" y="794968"/>
                </a:lnTo>
                <a:lnTo>
                  <a:pt x="1672045" y="746449"/>
                </a:lnTo>
                <a:lnTo>
                  <a:pt x="1795209" y="705394"/>
                </a:lnTo>
                <a:lnTo>
                  <a:pt x="1933303" y="660607"/>
                </a:lnTo>
                <a:lnTo>
                  <a:pt x="2112450" y="604623"/>
                </a:lnTo>
                <a:lnTo>
                  <a:pt x="2343849" y="544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598F218-CFE5-4C1E-A02C-D493CCD51947}"/>
              </a:ext>
            </a:extLst>
          </p:cNvPr>
          <p:cNvSpPr/>
          <p:nvPr/>
        </p:nvSpPr>
        <p:spPr>
          <a:xfrm rot="16200000">
            <a:off x="6334125" y="5118100"/>
            <a:ext cx="1233488" cy="541338"/>
          </a:xfrm>
          <a:custGeom>
            <a:avLst/>
            <a:gdLst>
              <a:gd name="connsiteX0" fmla="*/ 850106 w 1233488"/>
              <a:gd name="connsiteY0" fmla="*/ 454818 h 540543"/>
              <a:gd name="connsiteX1" fmla="*/ 654844 w 1233488"/>
              <a:gd name="connsiteY1" fmla="*/ 452437 h 540543"/>
              <a:gd name="connsiteX2" fmla="*/ 540544 w 1233488"/>
              <a:gd name="connsiteY2" fmla="*/ 454818 h 540543"/>
              <a:gd name="connsiteX3" fmla="*/ 466725 w 1233488"/>
              <a:gd name="connsiteY3" fmla="*/ 457200 h 540543"/>
              <a:gd name="connsiteX4" fmla="*/ 404813 w 1233488"/>
              <a:gd name="connsiteY4" fmla="*/ 464343 h 540543"/>
              <a:gd name="connsiteX5" fmla="*/ 283369 w 1233488"/>
              <a:gd name="connsiteY5" fmla="*/ 485775 h 540543"/>
              <a:gd name="connsiteX6" fmla="*/ 200025 w 1233488"/>
              <a:gd name="connsiteY6" fmla="*/ 502443 h 540543"/>
              <a:gd name="connsiteX7" fmla="*/ 130969 w 1233488"/>
              <a:gd name="connsiteY7" fmla="*/ 521493 h 540543"/>
              <a:gd name="connsiteX8" fmla="*/ 78581 w 1233488"/>
              <a:gd name="connsiteY8" fmla="*/ 533400 h 540543"/>
              <a:gd name="connsiteX9" fmla="*/ 33338 w 1233488"/>
              <a:gd name="connsiteY9" fmla="*/ 540543 h 540543"/>
              <a:gd name="connsiteX10" fmla="*/ 0 w 1233488"/>
              <a:gd name="connsiteY10" fmla="*/ 535781 h 540543"/>
              <a:gd name="connsiteX11" fmla="*/ 607219 w 1233488"/>
              <a:gd name="connsiteY11" fmla="*/ 0 h 540543"/>
              <a:gd name="connsiteX12" fmla="*/ 557213 w 1233488"/>
              <a:gd name="connsiteY12" fmla="*/ 66675 h 540543"/>
              <a:gd name="connsiteX13" fmla="*/ 545306 w 1233488"/>
              <a:gd name="connsiteY13" fmla="*/ 92868 h 540543"/>
              <a:gd name="connsiteX14" fmla="*/ 540544 w 1233488"/>
              <a:gd name="connsiteY14" fmla="*/ 116681 h 540543"/>
              <a:gd name="connsiteX15" fmla="*/ 542925 w 1233488"/>
              <a:gd name="connsiteY15" fmla="*/ 142875 h 540543"/>
              <a:gd name="connsiteX16" fmla="*/ 552450 w 1233488"/>
              <a:gd name="connsiteY16" fmla="*/ 161925 h 540543"/>
              <a:gd name="connsiteX17" fmla="*/ 564356 w 1233488"/>
              <a:gd name="connsiteY17" fmla="*/ 176212 h 540543"/>
              <a:gd name="connsiteX18" fmla="*/ 590550 w 1233488"/>
              <a:gd name="connsiteY18" fmla="*/ 195262 h 540543"/>
              <a:gd name="connsiteX19" fmla="*/ 657225 w 1233488"/>
              <a:gd name="connsiteY19" fmla="*/ 235743 h 540543"/>
              <a:gd name="connsiteX20" fmla="*/ 754856 w 1233488"/>
              <a:gd name="connsiteY20" fmla="*/ 280987 h 540543"/>
              <a:gd name="connsiteX21" fmla="*/ 942975 w 1233488"/>
              <a:gd name="connsiteY21" fmla="*/ 352425 h 540543"/>
              <a:gd name="connsiteX22" fmla="*/ 1107281 w 1233488"/>
              <a:gd name="connsiteY22" fmla="*/ 402431 h 540543"/>
              <a:gd name="connsiteX23" fmla="*/ 1197769 w 1233488"/>
              <a:gd name="connsiteY23" fmla="*/ 426243 h 540543"/>
              <a:gd name="connsiteX24" fmla="*/ 1216819 w 1233488"/>
              <a:gd name="connsiteY24" fmla="*/ 431006 h 540543"/>
              <a:gd name="connsiteX25" fmla="*/ 1226344 w 1233488"/>
              <a:gd name="connsiteY25" fmla="*/ 438150 h 540543"/>
              <a:gd name="connsiteX26" fmla="*/ 1233488 w 1233488"/>
              <a:gd name="connsiteY26" fmla="*/ 454818 h 540543"/>
              <a:gd name="connsiteX27" fmla="*/ 1228725 w 1233488"/>
              <a:gd name="connsiteY27" fmla="*/ 469106 h 540543"/>
              <a:gd name="connsiteX28" fmla="*/ 1209675 w 1233488"/>
              <a:gd name="connsiteY28" fmla="*/ 473868 h 540543"/>
              <a:gd name="connsiteX29" fmla="*/ 1169194 w 1233488"/>
              <a:gd name="connsiteY29" fmla="*/ 476250 h 540543"/>
              <a:gd name="connsiteX30" fmla="*/ 1090613 w 1233488"/>
              <a:gd name="connsiteY30" fmla="*/ 469106 h 540543"/>
              <a:gd name="connsiteX31" fmla="*/ 992981 w 1233488"/>
              <a:gd name="connsiteY31" fmla="*/ 461962 h 540543"/>
              <a:gd name="connsiteX32" fmla="*/ 850106 w 1233488"/>
              <a:gd name="connsiteY32" fmla="*/ 454818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233488" h="540543">
                <a:moveTo>
                  <a:pt x="850106" y="454818"/>
                </a:moveTo>
                <a:lnTo>
                  <a:pt x="654844" y="452437"/>
                </a:lnTo>
                <a:lnTo>
                  <a:pt x="540544" y="454818"/>
                </a:lnTo>
                <a:lnTo>
                  <a:pt x="466725" y="457200"/>
                </a:lnTo>
                <a:lnTo>
                  <a:pt x="404813" y="464343"/>
                </a:lnTo>
                <a:lnTo>
                  <a:pt x="283369" y="485775"/>
                </a:lnTo>
                <a:lnTo>
                  <a:pt x="200025" y="502443"/>
                </a:lnTo>
                <a:lnTo>
                  <a:pt x="130969" y="521493"/>
                </a:lnTo>
                <a:lnTo>
                  <a:pt x="78581" y="533400"/>
                </a:lnTo>
                <a:lnTo>
                  <a:pt x="33338" y="540543"/>
                </a:lnTo>
                <a:lnTo>
                  <a:pt x="0" y="535781"/>
                </a:lnTo>
                <a:lnTo>
                  <a:pt x="607219" y="0"/>
                </a:lnTo>
                <a:lnTo>
                  <a:pt x="557213" y="66675"/>
                </a:lnTo>
                <a:lnTo>
                  <a:pt x="545306" y="92868"/>
                </a:lnTo>
                <a:lnTo>
                  <a:pt x="540544" y="116681"/>
                </a:lnTo>
                <a:lnTo>
                  <a:pt x="542925" y="142875"/>
                </a:lnTo>
                <a:lnTo>
                  <a:pt x="552450" y="161925"/>
                </a:lnTo>
                <a:lnTo>
                  <a:pt x="564356" y="176212"/>
                </a:lnTo>
                <a:lnTo>
                  <a:pt x="590550" y="195262"/>
                </a:lnTo>
                <a:lnTo>
                  <a:pt x="657225" y="235743"/>
                </a:lnTo>
                <a:lnTo>
                  <a:pt x="754856" y="280987"/>
                </a:lnTo>
                <a:lnTo>
                  <a:pt x="942975" y="352425"/>
                </a:lnTo>
                <a:lnTo>
                  <a:pt x="1107281" y="402431"/>
                </a:lnTo>
                <a:lnTo>
                  <a:pt x="1197769" y="426243"/>
                </a:lnTo>
                <a:lnTo>
                  <a:pt x="1216819" y="431006"/>
                </a:lnTo>
                <a:lnTo>
                  <a:pt x="1226344" y="438150"/>
                </a:lnTo>
                <a:lnTo>
                  <a:pt x="1233488" y="454818"/>
                </a:lnTo>
                <a:lnTo>
                  <a:pt x="1228725" y="469106"/>
                </a:lnTo>
                <a:lnTo>
                  <a:pt x="1209675" y="473868"/>
                </a:lnTo>
                <a:lnTo>
                  <a:pt x="1169194" y="476250"/>
                </a:lnTo>
                <a:lnTo>
                  <a:pt x="1090613" y="469106"/>
                </a:lnTo>
                <a:lnTo>
                  <a:pt x="992981" y="461962"/>
                </a:lnTo>
                <a:lnTo>
                  <a:pt x="850106" y="4548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5F4B3AB-69E6-49D5-BD3D-6CDB37622423}"/>
              </a:ext>
            </a:extLst>
          </p:cNvPr>
          <p:cNvSpPr/>
          <p:nvPr/>
        </p:nvSpPr>
        <p:spPr>
          <a:xfrm>
            <a:off x="4381500" y="3929063"/>
            <a:ext cx="2312988" cy="1866900"/>
          </a:xfrm>
          <a:custGeom>
            <a:avLst/>
            <a:gdLst>
              <a:gd name="connsiteX0" fmla="*/ 1271588 w 2312194"/>
              <a:gd name="connsiteY0" fmla="*/ 1078706 h 1866900"/>
              <a:gd name="connsiteX1" fmla="*/ 1362075 w 2312194"/>
              <a:gd name="connsiteY1" fmla="*/ 1004887 h 1866900"/>
              <a:gd name="connsiteX2" fmla="*/ 1454944 w 2312194"/>
              <a:gd name="connsiteY2" fmla="*/ 921543 h 1866900"/>
              <a:gd name="connsiteX3" fmla="*/ 1531144 w 2312194"/>
              <a:gd name="connsiteY3" fmla="*/ 840581 h 1866900"/>
              <a:gd name="connsiteX4" fmla="*/ 1564481 w 2312194"/>
              <a:gd name="connsiteY4" fmla="*/ 800100 h 1866900"/>
              <a:gd name="connsiteX5" fmla="*/ 1778794 w 2312194"/>
              <a:gd name="connsiteY5" fmla="*/ 583406 h 1866900"/>
              <a:gd name="connsiteX6" fmla="*/ 1845469 w 2312194"/>
              <a:gd name="connsiteY6" fmla="*/ 502443 h 1866900"/>
              <a:gd name="connsiteX7" fmla="*/ 1921669 w 2312194"/>
              <a:gd name="connsiteY7" fmla="*/ 409575 h 1866900"/>
              <a:gd name="connsiteX8" fmla="*/ 1947863 w 2312194"/>
              <a:gd name="connsiteY8" fmla="*/ 373856 h 1866900"/>
              <a:gd name="connsiteX9" fmla="*/ 1990725 w 2312194"/>
              <a:gd name="connsiteY9" fmla="*/ 307181 h 1866900"/>
              <a:gd name="connsiteX10" fmla="*/ 2009775 w 2312194"/>
              <a:gd name="connsiteY10" fmla="*/ 269081 h 1866900"/>
              <a:gd name="connsiteX11" fmla="*/ 2016919 w 2312194"/>
              <a:gd name="connsiteY11" fmla="*/ 245268 h 1866900"/>
              <a:gd name="connsiteX12" fmla="*/ 2016919 w 2312194"/>
              <a:gd name="connsiteY12" fmla="*/ 226218 h 1866900"/>
              <a:gd name="connsiteX13" fmla="*/ 2016919 w 2312194"/>
              <a:gd name="connsiteY13" fmla="*/ 195262 h 1866900"/>
              <a:gd name="connsiteX14" fmla="*/ 2012156 w 2312194"/>
              <a:gd name="connsiteY14" fmla="*/ 154781 h 1866900"/>
              <a:gd name="connsiteX15" fmla="*/ 2000250 w 2312194"/>
              <a:gd name="connsiteY15" fmla="*/ 107156 h 1866900"/>
              <a:gd name="connsiteX16" fmla="*/ 1983581 w 2312194"/>
              <a:gd name="connsiteY16" fmla="*/ 73818 h 1866900"/>
              <a:gd name="connsiteX17" fmla="*/ 1971675 w 2312194"/>
              <a:gd name="connsiteY17" fmla="*/ 57150 h 1866900"/>
              <a:gd name="connsiteX18" fmla="*/ 1964531 w 2312194"/>
              <a:gd name="connsiteY18" fmla="*/ 35718 h 1866900"/>
              <a:gd name="connsiteX19" fmla="*/ 1966913 w 2312194"/>
              <a:gd name="connsiteY19" fmla="*/ 11906 h 1866900"/>
              <a:gd name="connsiteX20" fmla="*/ 1974056 w 2312194"/>
              <a:gd name="connsiteY20" fmla="*/ 0 h 1866900"/>
              <a:gd name="connsiteX21" fmla="*/ 1988344 w 2312194"/>
              <a:gd name="connsiteY21" fmla="*/ 0 h 1866900"/>
              <a:gd name="connsiteX22" fmla="*/ 2024063 w 2312194"/>
              <a:gd name="connsiteY22" fmla="*/ 16668 h 1866900"/>
              <a:gd name="connsiteX23" fmla="*/ 2083594 w 2312194"/>
              <a:gd name="connsiteY23" fmla="*/ 50006 h 1866900"/>
              <a:gd name="connsiteX24" fmla="*/ 2143125 w 2312194"/>
              <a:gd name="connsiteY24" fmla="*/ 88106 h 1866900"/>
              <a:gd name="connsiteX25" fmla="*/ 2176463 w 2312194"/>
              <a:gd name="connsiteY25" fmla="*/ 114300 h 1866900"/>
              <a:gd name="connsiteX26" fmla="*/ 2205038 w 2312194"/>
              <a:gd name="connsiteY26" fmla="*/ 140493 h 1866900"/>
              <a:gd name="connsiteX27" fmla="*/ 2224088 w 2312194"/>
              <a:gd name="connsiteY27" fmla="*/ 161925 h 1866900"/>
              <a:gd name="connsiteX28" fmla="*/ 2247900 w 2312194"/>
              <a:gd name="connsiteY28" fmla="*/ 190500 h 1866900"/>
              <a:gd name="connsiteX29" fmla="*/ 2266950 w 2312194"/>
              <a:gd name="connsiteY29" fmla="*/ 221456 h 1866900"/>
              <a:gd name="connsiteX30" fmla="*/ 2281238 w 2312194"/>
              <a:gd name="connsiteY30" fmla="*/ 250031 h 1866900"/>
              <a:gd name="connsiteX31" fmla="*/ 2293144 w 2312194"/>
              <a:gd name="connsiteY31" fmla="*/ 278606 h 1866900"/>
              <a:gd name="connsiteX32" fmla="*/ 2302669 w 2312194"/>
              <a:gd name="connsiteY32" fmla="*/ 314325 h 1866900"/>
              <a:gd name="connsiteX33" fmla="*/ 2309813 w 2312194"/>
              <a:gd name="connsiteY33" fmla="*/ 345281 h 1866900"/>
              <a:gd name="connsiteX34" fmla="*/ 2312194 w 2312194"/>
              <a:gd name="connsiteY34" fmla="*/ 378618 h 1866900"/>
              <a:gd name="connsiteX35" fmla="*/ 2307431 w 2312194"/>
              <a:gd name="connsiteY35" fmla="*/ 419100 h 1866900"/>
              <a:gd name="connsiteX36" fmla="*/ 2295525 w 2312194"/>
              <a:gd name="connsiteY36" fmla="*/ 457200 h 1866900"/>
              <a:gd name="connsiteX37" fmla="*/ 2276475 w 2312194"/>
              <a:gd name="connsiteY37" fmla="*/ 492918 h 1866900"/>
              <a:gd name="connsiteX38" fmla="*/ 2243138 w 2312194"/>
              <a:gd name="connsiteY38" fmla="*/ 535781 h 1866900"/>
              <a:gd name="connsiteX39" fmla="*/ 2181225 w 2312194"/>
              <a:gd name="connsiteY39" fmla="*/ 602456 h 1866900"/>
              <a:gd name="connsiteX40" fmla="*/ 2081213 w 2312194"/>
              <a:gd name="connsiteY40" fmla="*/ 697706 h 1866900"/>
              <a:gd name="connsiteX41" fmla="*/ 1966913 w 2312194"/>
              <a:gd name="connsiteY41" fmla="*/ 797718 h 1866900"/>
              <a:gd name="connsiteX42" fmla="*/ 1857375 w 2312194"/>
              <a:gd name="connsiteY42" fmla="*/ 883443 h 1866900"/>
              <a:gd name="connsiteX43" fmla="*/ 1614488 w 2312194"/>
              <a:gd name="connsiteY43" fmla="*/ 1076325 h 1866900"/>
              <a:gd name="connsiteX44" fmla="*/ 1395413 w 2312194"/>
              <a:gd name="connsiteY44" fmla="*/ 1233487 h 1866900"/>
              <a:gd name="connsiteX45" fmla="*/ 1295400 w 2312194"/>
              <a:gd name="connsiteY45" fmla="*/ 1302543 h 1866900"/>
              <a:gd name="connsiteX46" fmla="*/ 1154906 w 2312194"/>
              <a:gd name="connsiteY46" fmla="*/ 1385887 h 1866900"/>
              <a:gd name="connsiteX47" fmla="*/ 1021556 w 2312194"/>
              <a:gd name="connsiteY47" fmla="*/ 1459706 h 1866900"/>
              <a:gd name="connsiteX48" fmla="*/ 923925 w 2312194"/>
              <a:gd name="connsiteY48" fmla="*/ 1509712 h 1866900"/>
              <a:gd name="connsiteX49" fmla="*/ 764381 w 2312194"/>
              <a:gd name="connsiteY49" fmla="*/ 1585912 h 1866900"/>
              <a:gd name="connsiteX50" fmla="*/ 595313 w 2312194"/>
              <a:gd name="connsiteY50" fmla="*/ 1659731 h 1866900"/>
              <a:gd name="connsiteX51" fmla="*/ 438150 w 2312194"/>
              <a:gd name="connsiteY51" fmla="*/ 1724025 h 1866900"/>
              <a:gd name="connsiteX52" fmla="*/ 290513 w 2312194"/>
              <a:gd name="connsiteY52" fmla="*/ 1778793 h 1866900"/>
              <a:gd name="connsiteX53" fmla="*/ 176213 w 2312194"/>
              <a:gd name="connsiteY53" fmla="*/ 1816893 h 1866900"/>
              <a:gd name="connsiteX54" fmla="*/ 40481 w 2312194"/>
              <a:gd name="connsiteY54" fmla="*/ 1862137 h 1866900"/>
              <a:gd name="connsiteX55" fmla="*/ 19050 w 2312194"/>
              <a:gd name="connsiteY55" fmla="*/ 1866900 h 1866900"/>
              <a:gd name="connsiteX56" fmla="*/ 9525 w 2312194"/>
              <a:gd name="connsiteY56" fmla="*/ 1864518 h 1866900"/>
              <a:gd name="connsiteX57" fmla="*/ 0 w 2312194"/>
              <a:gd name="connsiteY57" fmla="*/ 1854993 h 1866900"/>
              <a:gd name="connsiteX58" fmla="*/ 0 w 2312194"/>
              <a:gd name="connsiteY58" fmla="*/ 1845468 h 1866900"/>
              <a:gd name="connsiteX59" fmla="*/ 4763 w 2312194"/>
              <a:gd name="connsiteY59" fmla="*/ 1828800 h 1866900"/>
              <a:gd name="connsiteX60" fmla="*/ 16669 w 2312194"/>
              <a:gd name="connsiteY60" fmla="*/ 1821656 h 1866900"/>
              <a:gd name="connsiteX61" fmla="*/ 28575 w 2312194"/>
              <a:gd name="connsiteY61" fmla="*/ 1812131 h 1866900"/>
              <a:gd name="connsiteX62" fmla="*/ 128588 w 2312194"/>
              <a:gd name="connsiteY62" fmla="*/ 1764506 h 1866900"/>
              <a:gd name="connsiteX63" fmla="*/ 280988 w 2312194"/>
              <a:gd name="connsiteY63" fmla="*/ 1690687 h 1866900"/>
              <a:gd name="connsiteX64" fmla="*/ 442913 w 2312194"/>
              <a:gd name="connsiteY64" fmla="*/ 1609725 h 1866900"/>
              <a:gd name="connsiteX65" fmla="*/ 621506 w 2312194"/>
              <a:gd name="connsiteY65" fmla="*/ 1516856 h 1866900"/>
              <a:gd name="connsiteX66" fmla="*/ 754856 w 2312194"/>
              <a:gd name="connsiteY66" fmla="*/ 1443037 h 1866900"/>
              <a:gd name="connsiteX67" fmla="*/ 866775 w 2312194"/>
              <a:gd name="connsiteY67" fmla="*/ 1373981 h 1866900"/>
              <a:gd name="connsiteX68" fmla="*/ 954881 w 2312194"/>
              <a:gd name="connsiteY68" fmla="*/ 1316831 h 1866900"/>
              <a:gd name="connsiteX69" fmla="*/ 1073944 w 2312194"/>
              <a:gd name="connsiteY69" fmla="*/ 1231106 h 1866900"/>
              <a:gd name="connsiteX70" fmla="*/ 1200150 w 2312194"/>
              <a:gd name="connsiteY70" fmla="*/ 1135856 h 1866900"/>
              <a:gd name="connsiteX71" fmla="*/ 1271588 w 2312194"/>
              <a:gd name="connsiteY71" fmla="*/ 1078706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312194" h="1866900">
                <a:moveTo>
                  <a:pt x="1271588" y="1078706"/>
                </a:moveTo>
                <a:lnTo>
                  <a:pt x="1362075" y="1004887"/>
                </a:lnTo>
                <a:lnTo>
                  <a:pt x="1454944" y="921543"/>
                </a:lnTo>
                <a:lnTo>
                  <a:pt x="1531144" y="840581"/>
                </a:lnTo>
                <a:lnTo>
                  <a:pt x="1564481" y="800100"/>
                </a:lnTo>
                <a:lnTo>
                  <a:pt x="1778794" y="583406"/>
                </a:lnTo>
                <a:lnTo>
                  <a:pt x="1845469" y="502443"/>
                </a:lnTo>
                <a:lnTo>
                  <a:pt x="1921669" y="409575"/>
                </a:lnTo>
                <a:lnTo>
                  <a:pt x="1947863" y="373856"/>
                </a:lnTo>
                <a:lnTo>
                  <a:pt x="1990725" y="307181"/>
                </a:lnTo>
                <a:lnTo>
                  <a:pt x="2009775" y="269081"/>
                </a:lnTo>
                <a:lnTo>
                  <a:pt x="2016919" y="245268"/>
                </a:lnTo>
                <a:lnTo>
                  <a:pt x="2016919" y="226218"/>
                </a:lnTo>
                <a:lnTo>
                  <a:pt x="2016919" y="195262"/>
                </a:lnTo>
                <a:lnTo>
                  <a:pt x="2012156" y="154781"/>
                </a:lnTo>
                <a:lnTo>
                  <a:pt x="2000250" y="107156"/>
                </a:lnTo>
                <a:lnTo>
                  <a:pt x="1983581" y="73818"/>
                </a:lnTo>
                <a:lnTo>
                  <a:pt x="1971675" y="57150"/>
                </a:lnTo>
                <a:lnTo>
                  <a:pt x="1964531" y="35718"/>
                </a:lnTo>
                <a:lnTo>
                  <a:pt x="1966913" y="11906"/>
                </a:lnTo>
                <a:lnTo>
                  <a:pt x="1974056" y="0"/>
                </a:lnTo>
                <a:lnTo>
                  <a:pt x="1988344" y="0"/>
                </a:lnTo>
                <a:lnTo>
                  <a:pt x="2024063" y="16668"/>
                </a:lnTo>
                <a:lnTo>
                  <a:pt x="2083594" y="50006"/>
                </a:lnTo>
                <a:lnTo>
                  <a:pt x="2143125" y="88106"/>
                </a:lnTo>
                <a:lnTo>
                  <a:pt x="2176463" y="114300"/>
                </a:lnTo>
                <a:lnTo>
                  <a:pt x="2205038" y="140493"/>
                </a:lnTo>
                <a:lnTo>
                  <a:pt x="2224088" y="161925"/>
                </a:lnTo>
                <a:lnTo>
                  <a:pt x="2247900" y="190500"/>
                </a:lnTo>
                <a:lnTo>
                  <a:pt x="2266950" y="221456"/>
                </a:lnTo>
                <a:lnTo>
                  <a:pt x="2281238" y="250031"/>
                </a:lnTo>
                <a:lnTo>
                  <a:pt x="2293144" y="278606"/>
                </a:lnTo>
                <a:lnTo>
                  <a:pt x="2302669" y="314325"/>
                </a:lnTo>
                <a:lnTo>
                  <a:pt x="2309813" y="345281"/>
                </a:lnTo>
                <a:lnTo>
                  <a:pt x="2312194" y="378618"/>
                </a:lnTo>
                <a:lnTo>
                  <a:pt x="2307431" y="419100"/>
                </a:lnTo>
                <a:lnTo>
                  <a:pt x="2295525" y="457200"/>
                </a:lnTo>
                <a:lnTo>
                  <a:pt x="2276475" y="492918"/>
                </a:lnTo>
                <a:lnTo>
                  <a:pt x="2243138" y="535781"/>
                </a:lnTo>
                <a:lnTo>
                  <a:pt x="2181225" y="602456"/>
                </a:lnTo>
                <a:lnTo>
                  <a:pt x="2081213" y="697706"/>
                </a:lnTo>
                <a:lnTo>
                  <a:pt x="1966913" y="797718"/>
                </a:lnTo>
                <a:lnTo>
                  <a:pt x="1857375" y="883443"/>
                </a:lnTo>
                <a:lnTo>
                  <a:pt x="1614488" y="1076325"/>
                </a:lnTo>
                <a:lnTo>
                  <a:pt x="1395413" y="1233487"/>
                </a:lnTo>
                <a:lnTo>
                  <a:pt x="1295400" y="1302543"/>
                </a:lnTo>
                <a:lnTo>
                  <a:pt x="1154906" y="1385887"/>
                </a:lnTo>
                <a:lnTo>
                  <a:pt x="1021556" y="1459706"/>
                </a:lnTo>
                <a:lnTo>
                  <a:pt x="923925" y="1509712"/>
                </a:lnTo>
                <a:lnTo>
                  <a:pt x="764381" y="1585912"/>
                </a:lnTo>
                <a:lnTo>
                  <a:pt x="595313" y="1659731"/>
                </a:lnTo>
                <a:lnTo>
                  <a:pt x="438150" y="1724025"/>
                </a:lnTo>
                <a:lnTo>
                  <a:pt x="290513" y="1778793"/>
                </a:lnTo>
                <a:lnTo>
                  <a:pt x="176213" y="1816893"/>
                </a:lnTo>
                <a:lnTo>
                  <a:pt x="40481" y="1862137"/>
                </a:lnTo>
                <a:lnTo>
                  <a:pt x="19050" y="1866900"/>
                </a:lnTo>
                <a:lnTo>
                  <a:pt x="9525" y="1864518"/>
                </a:lnTo>
                <a:lnTo>
                  <a:pt x="0" y="1854993"/>
                </a:lnTo>
                <a:lnTo>
                  <a:pt x="0" y="1845468"/>
                </a:lnTo>
                <a:lnTo>
                  <a:pt x="4763" y="1828800"/>
                </a:lnTo>
                <a:lnTo>
                  <a:pt x="16669" y="1821656"/>
                </a:lnTo>
                <a:lnTo>
                  <a:pt x="28575" y="1812131"/>
                </a:lnTo>
                <a:lnTo>
                  <a:pt x="128588" y="1764506"/>
                </a:lnTo>
                <a:lnTo>
                  <a:pt x="280988" y="1690687"/>
                </a:lnTo>
                <a:lnTo>
                  <a:pt x="442913" y="1609725"/>
                </a:lnTo>
                <a:lnTo>
                  <a:pt x="621506" y="1516856"/>
                </a:lnTo>
                <a:lnTo>
                  <a:pt x="754856" y="1443037"/>
                </a:lnTo>
                <a:lnTo>
                  <a:pt x="866775" y="1373981"/>
                </a:lnTo>
                <a:lnTo>
                  <a:pt x="954881" y="1316831"/>
                </a:lnTo>
                <a:lnTo>
                  <a:pt x="1073944" y="1231106"/>
                </a:lnTo>
                <a:lnTo>
                  <a:pt x="1200150" y="1135856"/>
                </a:lnTo>
                <a:lnTo>
                  <a:pt x="1271588" y="1078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F9E230F-43CD-4C00-80FE-01F7A842C16F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493838"/>
            <a:ext cx="4662487" cy="4578350"/>
            <a:chOff x="2713038" y="1638300"/>
            <a:chExt cx="4662487" cy="4578350"/>
          </a:xfrm>
        </p:grpSpPr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FC2A2B48-6E14-43FE-BF9B-453B0D41B7E0}"/>
                </a:ext>
              </a:extLst>
            </p:cNvPr>
            <p:cNvSpPr/>
            <p:nvPr/>
          </p:nvSpPr>
          <p:spPr>
            <a:xfrm>
              <a:off x="2760663" y="1731962"/>
              <a:ext cx="1355725" cy="1733550"/>
            </a:xfrm>
            <a:custGeom>
              <a:avLst/>
              <a:gdLst>
                <a:gd name="connsiteX0" fmla="*/ 757237 w 1357312"/>
                <a:gd name="connsiteY0" fmla="*/ 671512 h 1733550"/>
                <a:gd name="connsiteX1" fmla="*/ 669131 w 1357312"/>
                <a:gd name="connsiteY1" fmla="*/ 823912 h 1733550"/>
                <a:gd name="connsiteX2" fmla="*/ 566737 w 1357312"/>
                <a:gd name="connsiteY2" fmla="*/ 983456 h 1733550"/>
                <a:gd name="connsiteX3" fmla="*/ 428625 w 1357312"/>
                <a:gd name="connsiteY3" fmla="*/ 1181100 h 1733550"/>
                <a:gd name="connsiteX4" fmla="*/ 257175 w 1357312"/>
                <a:gd name="connsiteY4" fmla="*/ 1402556 h 1733550"/>
                <a:gd name="connsiteX5" fmla="*/ 102394 w 1357312"/>
                <a:gd name="connsiteY5" fmla="*/ 1588294 h 1733550"/>
                <a:gd name="connsiteX6" fmla="*/ 9525 w 1357312"/>
                <a:gd name="connsiteY6" fmla="*/ 1697831 h 1733550"/>
                <a:gd name="connsiteX7" fmla="*/ 0 w 1357312"/>
                <a:gd name="connsiteY7" fmla="*/ 1714500 h 1733550"/>
                <a:gd name="connsiteX8" fmla="*/ 0 w 1357312"/>
                <a:gd name="connsiteY8" fmla="*/ 1724025 h 1733550"/>
                <a:gd name="connsiteX9" fmla="*/ 9525 w 1357312"/>
                <a:gd name="connsiteY9" fmla="*/ 1733550 h 1733550"/>
                <a:gd name="connsiteX10" fmla="*/ 21431 w 1357312"/>
                <a:gd name="connsiteY10" fmla="*/ 1733550 h 1733550"/>
                <a:gd name="connsiteX11" fmla="*/ 57150 w 1357312"/>
                <a:gd name="connsiteY11" fmla="*/ 1716881 h 1733550"/>
                <a:gd name="connsiteX12" fmla="*/ 164306 w 1357312"/>
                <a:gd name="connsiteY12" fmla="*/ 1645444 h 1733550"/>
                <a:gd name="connsiteX13" fmla="*/ 304800 w 1357312"/>
                <a:gd name="connsiteY13" fmla="*/ 1528762 h 1733550"/>
                <a:gd name="connsiteX14" fmla="*/ 485775 w 1357312"/>
                <a:gd name="connsiteY14" fmla="*/ 1362075 h 1733550"/>
                <a:gd name="connsiteX15" fmla="*/ 616744 w 1357312"/>
                <a:gd name="connsiteY15" fmla="*/ 1226344 h 1733550"/>
                <a:gd name="connsiteX16" fmla="*/ 809625 w 1357312"/>
                <a:gd name="connsiteY16" fmla="*/ 1000125 h 1733550"/>
                <a:gd name="connsiteX17" fmla="*/ 969169 w 1357312"/>
                <a:gd name="connsiteY17" fmla="*/ 788194 h 1733550"/>
                <a:gd name="connsiteX18" fmla="*/ 1071562 w 1357312"/>
                <a:gd name="connsiteY18" fmla="*/ 645319 h 1733550"/>
                <a:gd name="connsiteX19" fmla="*/ 1216819 w 1357312"/>
                <a:gd name="connsiteY19" fmla="*/ 433387 h 1733550"/>
                <a:gd name="connsiteX20" fmla="*/ 1243012 w 1357312"/>
                <a:gd name="connsiteY20" fmla="*/ 392906 h 1733550"/>
                <a:gd name="connsiteX21" fmla="*/ 1319212 w 1357312"/>
                <a:gd name="connsiteY21" fmla="*/ 350044 h 1733550"/>
                <a:gd name="connsiteX22" fmla="*/ 1345406 w 1357312"/>
                <a:gd name="connsiteY22" fmla="*/ 326231 h 1733550"/>
                <a:gd name="connsiteX23" fmla="*/ 1357312 w 1357312"/>
                <a:gd name="connsiteY23" fmla="*/ 297656 h 1733550"/>
                <a:gd name="connsiteX24" fmla="*/ 1354931 w 1357312"/>
                <a:gd name="connsiteY24" fmla="*/ 269081 h 1733550"/>
                <a:gd name="connsiteX25" fmla="*/ 1347787 w 1357312"/>
                <a:gd name="connsiteY25" fmla="*/ 242887 h 1733550"/>
                <a:gd name="connsiteX26" fmla="*/ 1331119 w 1357312"/>
                <a:gd name="connsiteY26" fmla="*/ 219075 h 1733550"/>
                <a:gd name="connsiteX27" fmla="*/ 1304925 w 1357312"/>
                <a:gd name="connsiteY27" fmla="*/ 192881 h 1733550"/>
                <a:gd name="connsiteX28" fmla="*/ 1245394 w 1357312"/>
                <a:gd name="connsiteY28" fmla="*/ 150019 h 1733550"/>
                <a:gd name="connsiteX29" fmla="*/ 1164431 w 1357312"/>
                <a:gd name="connsiteY29" fmla="*/ 97631 h 1733550"/>
                <a:gd name="connsiteX30" fmla="*/ 1100137 w 1357312"/>
                <a:gd name="connsiteY30" fmla="*/ 59531 h 1733550"/>
                <a:gd name="connsiteX31" fmla="*/ 1033462 w 1357312"/>
                <a:gd name="connsiteY31" fmla="*/ 26194 h 1733550"/>
                <a:gd name="connsiteX32" fmla="*/ 976312 w 1357312"/>
                <a:gd name="connsiteY32" fmla="*/ 4762 h 1733550"/>
                <a:gd name="connsiteX33" fmla="*/ 954881 w 1357312"/>
                <a:gd name="connsiteY33" fmla="*/ 0 h 1733550"/>
                <a:gd name="connsiteX34" fmla="*/ 926306 w 1357312"/>
                <a:gd name="connsiteY34" fmla="*/ 0 h 1733550"/>
                <a:gd name="connsiteX35" fmla="*/ 881062 w 1357312"/>
                <a:gd name="connsiteY35" fmla="*/ 4762 h 1733550"/>
                <a:gd name="connsiteX36" fmla="*/ 866775 w 1357312"/>
                <a:gd name="connsiteY36" fmla="*/ 11906 h 1733550"/>
                <a:gd name="connsiteX37" fmla="*/ 866775 w 1357312"/>
                <a:gd name="connsiteY37" fmla="*/ 21431 h 1733550"/>
                <a:gd name="connsiteX38" fmla="*/ 866775 w 1357312"/>
                <a:gd name="connsiteY38" fmla="*/ 30956 h 1733550"/>
                <a:gd name="connsiteX39" fmla="*/ 871537 w 1357312"/>
                <a:gd name="connsiteY39" fmla="*/ 45244 h 1733550"/>
                <a:gd name="connsiteX40" fmla="*/ 883444 w 1357312"/>
                <a:gd name="connsiteY40" fmla="*/ 59531 h 1733550"/>
                <a:gd name="connsiteX41" fmla="*/ 904875 w 1357312"/>
                <a:gd name="connsiteY41" fmla="*/ 85725 h 1733550"/>
                <a:gd name="connsiteX42" fmla="*/ 923925 w 1357312"/>
                <a:gd name="connsiteY42" fmla="*/ 109537 h 1733550"/>
                <a:gd name="connsiteX43" fmla="*/ 935831 w 1357312"/>
                <a:gd name="connsiteY43" fmla="*/ 128587 h 1733550"/>
                <a:gd name="connsiteX44" fmla="*/ 942975 w 1357312"/>
                <a:gd name="connsiteY44" fmla="*/ 150019 h 1733550"/>
                <a:gd name="connsiteX45" fmla="*/ 947737 w 1357312"/>
                <a:gd name="connsiteY45" fmla="*/ 169069 h 1733550"/>
                <a:gd name="connsiteX46" fmla="*/ 952500 w 1357312"/>
                <a:gd name="connsiteY46" fmla="*/ 195262 h 1733550"/>
                <a:gd name="connsiteX47" fmla="*/ 952500 w 1357312"/>
                <a:gd name="connsiteY47" fmla="*/ 216694 h 1733550"/>
                <a:gd name="connsiteX48" fmla="*/ 945356 w 1357312"/>
                <a:gd name="connsiteY48" fmla="*/ 257175 h 1733550"/>
                <a:gd name="connsiteX49" fmla="*/ 928687 w 1357312"/>
                <a:gd name="connsiteY49" fmla="*/ 316706 h 1733550"/>
                <a:gd name="connsiteX50" fmla="*/ 895350 w 1357312"/>
                <a:gd name="connsiteY50" fmla="*/ 400050 h 1733550"/>
                <a:gd name="connsiteX51" fmla="*/ 835819 w 1357312"/>
                <a:gd name="connsiteY51" fmla="*/ 528637 h 1733550"/>
                <a:gd name="connsiteX52" fmla="*/ 757237 w 1357312"/>
                <a:gd name="connsiteY52" fmla="*/ 671512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7312" h="1733550">
                  <a:moveTo>
                    <a:pt x="757237" y="671512"/>
                  </a:moveTo>
                  <a:lnTo>
                    <a:pt x="669131" y="823912"/>
                  </a:lnTo>
                  <a:lnTo>
                    <a:pt x="566737" y="983456"/>
                  </a:lnTo>
                  <a:lnTo>
                    <a:pt x="428625" y="1181100"/>
                  </a:lnTo>
                  <a:lnTo>
                    <a:pt x="257175" y="1402556"/>
                  </a:lnTo>
                  <a:lnTo>
                    <a:pt x="102394" y="1588294"/>
                  </a:lnTo>
                  <a:lnTo>
                    <a:pt x="9525" y="1697831"/>
                  </a:lnTo>
                  <a:lnTo>
                    <a:pt x="0" y="1714500"/>
                  </a:lnTo>
                  <a:lnTo>
                    <a:pt x="0" y="1724025"/>
                  </a:lnTo>
                  <a:lnTo>
                    <a:pt x="9525" y="1733550"/>
                  </a:lnTo>
                  <a:lnTo>
                    <a:pt x="21431" y="1733550"/>
                  </a:lnTo>
                  <a:lnTo>
                    <a:pt x="57150" y="1716881"/>
                  </a:lnTo>
                  <a:lnTo>
                    <a:pt x="164306" y="1645444"/>
                  </a:lnTo>
                  <a:lnTo>
                    <a:pt x="304800" y="1528762"/>
                  </a:lnTo>
                  <a:lnTo>
                    <a:pt x="485775" y="1362075"/>
                  </a:lnTo>
                  <a:lnTo>
                    <a:pt x="616744" y="1226344"/>
                  </a:lnTo>
                  <a:lnTo>
                    <a:pt x="809625" y="1000125"/>
                  </a:lnTo>
                  <a:lnTo>
                    <a:pt x="969169" y="788194"/>
                  </a:lnTo>
                  <a:lnTo>
                    <a:pt x="1071562" y="645319"/>
                  </a:lnTo>
                  <a:lnTo>
                    <a:pt x="1216819" y="433387"/>
                  </a:lnTo>
                  <a:lnTo>
                    <a:pt x="1243012" y="392906"/>
                  </a:lnTo>
                  <a:lnTo>
                    <a:pt x="1319212" y="350044"/>
                  </a:lnTo>
                  <a:lnTo>
                    <a:pt x="1345406" y="326231"/>
                  </a:lnTo>
                  <a:lnTo>
                    <a:pt x="1357312" y="297656"/>
                  </a:lnTo>
                  <a:lnTo>
                    <a:pt x="1354931" y="269081"/>
                  </a:lnTo>
                  <a:lnTo>
                    <a:pt x="1347787" y="242887"/>
                  </a:lnTo>
                  <a:lnTo>
                    <a:pt x="1331119" y="219075"/>
                  </a:lnTo>
                  <a:lnTo>
                    <a:pt x="1304925" y="192881"/>
                  </a:lnTo>
                  <a:lnTo>
                    <a:pt x="1245394" y="150019"/>
                  </a:lnTo>
                  <a:lnTo>
                    <a:pt x="1164431" y="97631"/>
                  </a:lnTo>
                  <a:lnTo>
                    <a:pt x="1100137" y="59531"/>
                  </a:lnTo>
                  <a:lnTo>
                    <a:pt x="1033462" y="26194"/>
                  </a:lnTo>
                  <a:lnTo>
                    <a:pt x="976312" y="4762"/>
                  </a:lnTo>
                  <a:lnTo>
                    <a:pt x="954881" y="0"/>
                  </a:lnTo>
                  <a:lnTo>
                    <a:pt x="926306" y="0"/>
                  </a:lnTo>
                  <a:lnTo>
                    <a:pt x="881062" y="4762"/>
                  </a:lnTo>
                  <a:lnTo>
                    <a:pt x="866775" y="11906"/>
                  </a:lnTo>
                  <a:lnTo>
                    <a:pt x="866775" y="21431"/>
                  </a:lnTo>
                  <a:lnTo>
                    <a:pt x="866775" y="30956"/>
                  </a:lnTo>
                  <a:lnTo>
                    <a:pt x="871537" y="45244"/>
                  </a:lnTo>
                  <a:lnTo>
                    <a:pt x="883444" y="59531"/>
                  </a:lnTo>
                  <a:lnTo>
                    <a:pt x="904875" y="85725"/>
                  </a:lnTo>
                  <a:lnTo>
                    <a:pt x="923925" y="109537"/>
                  </a:lnTo>
                  <a:lnTo>
                    <a:pt x="935831" y="128587"/>
                  </a:lnTo>
                  <a:lnTo>
                    <a:pt x="942975" y="150019"/>
                  </a:lnTo>
                  <a:lnTo>
                    <a:pt x="947737" y="169069"/>
                  </a:lnTo>
                  <a:lnTo>
                    <a:pt x="952500" y="195262"/>
                  </a:lnTo>
                  <a:lnTo>
                    <a:pt x="952500" y="216694"/>
                  </a:lnTo>
                  <a:lnTo>
                    <a:pt x="945356" y="257175"/>
                  </a:lnTo>
                  <a:lnTo>
                    <a:pt x="928687" y="316706"/>
                  </a:lnTo>
                  <a:lnTo>
                    <a:pt x="895350" y="400050"/>
                  </a:lnTo>
                  <a:lnTo>
                    <a:pt x="835819" y="528637"/>
                  </a:lnTo>
                  <a:lnTo>
                    <a:pt x="757237" y="671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9">
              <a:extLst>
                <a:ext uri="{FF2B5EF4-FFF2-40B4-BE49-F238E27FC236}">
                  <a16:creationId xmlns:a16="http://schemas.microsoft.com/office/drawing/2014/main" id="{3A2A5FF8-0C92-4248-AFDB-CEBD9B27786D}"/>
                </a:ext>
              </a:extLst>
            </p:cNvPr>
            <p:cNvSpPr/>
            <p:nvPr/>
          </p:nvSpPr>
          <p:spPr>
            <a:xfrm>
              <a:off x="4230688" y="3935412"/>
              <a:ext cx="536575" cy="831850"/>
            </a:xfrm>
            <a:custGeom>
              <a:avLst/>
              <a:gdLst>
                <a:gd name="connsiteX0" fmla="*/ 166688 w 535782"/>
                <a:gd name="connsiteY0" fmla="*/ 507207 h 831057"/>
                <a:gd name="connsiteX1" fmla="*/ 192882 w 535782"/>
                <a:gd name="connsiteY1" fmla="*/ 457200 h 831057"/>
                <a:gd name="connsiteX2" fmla="*/ 228600 w 535782"/>
                <a:gd name="connsiteY2" fmla="*/ 383382 h 831057"/>
                <a:gd name="connsiteX3" fmla="*/ 252413 w 535782"/>
                <a:gd name="connsiteY3" fmla="*/ 326232 h 831057"/>
                <a:gd name="connsiteX4" fmla="*/ 271463 w 535782"/>
                <a:gd name="connsiteY4" fmla="*/ 271463 h 831057"/>
                <a:gd name="connsiteX5" fmla="*/ 283369 w 535782"/>
                <a:gd name="connsiteY5" fmla="*/ 226219 h 831057"/>
                <a:gd name="connsiteX6" fmla="*/ 285750 w 535782"/>
                <a:gd name="connsiteY6" fmla="*/ 204788 h 831057"/>
                <a:gd name="connsiteX7" fmla="*/ 288132 w 535782"/>
                <a:gd name="connsiteY7" fmla="*/ 176213 h 831057"/>
                <a:gd name="connsiteX8" fmla="*/ 283369 w 535782"/>
                <a:gd name="connsiteY8" fmla="*/ 142875 h 831057"/>
                <a:gd name="connsiteX9" fmla="*/ 269082 w 535782"/>
                <a:gd name="connsiteY9" fmla="*/ 104775 h 831057"/>
                <a:gd name="connsiteX10" fmla="*/ 242888 w 535782"/>
                <a:gd name="connsiteY10" fmla="*/ 59532 h 831057"/>
                <a:gd name="connsiteX11" fmla="*/ 223838 w 535782"/>
                <a:gd name="connsiteY11" fmla="*/ 30957 h 831057"/>
                <a:gd name="connsiteX12" fmla="*/ 221457 w 535782"/>
                <a:gd name="connsiteY12" fmla="*/ 11907 h 831057"/>
                <a:gd name="connsiteX13" fmla="*/ 228600 w 535782"/>
                <a:gd name="connsiteY13" fmla="*/ 0 h 831057"/>
                <a:gd name="connsiteX14" fmla="*/ 247650 w 535782"/>
                <a:gd name="connsiteY14" fmla="*/ 0 h 831057"/>
                <a:gd name="connsiteX15" fmla="*/ 276225 w 535782"/>
                <a:gd name="connsiteY15" fmla="*/ 7144 h 831057"/>
                <a:gd name="connsiteX16" fmla="*/ 323850 w 535782"/>
                <a:gd name="connsiteY16" fmla="*/ 19050 h 831057"/>
                <a:gd name="connsiteX17" fmla="*/ 359569 w 535782"/>
                <a:gd name="connsiteY17" fmla="*/ 33338 h 831057"/>
                <a:gd name="connsiteX18" fmla="*/ 397669 w 535782"/>
                <a:gd name="connsiteY18" fmla="*/ 54769 h 831057"/>
                <a:gd name="connsiteX19" fmla="*/ 431007 w 535782"/>
                <a:gd name="connsiteY19" fmla="*/ 80963 h 831057"/>
                <a:gd name="connsiteX20" fmla="*/ 461963 w 535782"/>
                <a:gd name="connsiteY20" fmla="*/ 109538 h 831057"/>
                <a:gd name="connsiteX21" fmla="*/ 492919 w 535782"/>
                <a:gd name="connsiteY21" fmla="*/ 150019 h 831057"/>
                <a:gd name="connsiteX22" fmla="*/ 514350 w 535782"/>
                <a:gd name="connsiteY22" fmla="*/ 185738 h 831057"/>
                <a:gd name="connsiteX23" fmla="*/ 523875 w 535782"/>
                <a:gd name="connsiteY23" fmla="*/ 211932 h 831057"/>
                <a:gd name="connsiteX24" fmla="*/ 533400 w 535782"/>
                <a:gd name="connsiteY24" fmla="*/ 247650 h 831057"/>
                <a:gd name="connsiteX25" fmla="*/ 535782 w 535782"/>
                <a:gd name="connsiteY25" fmla="*/ 269082 h 831057"/>
                <a:gd name="connsiteX26" fmla="*/ 533400 w 535782"/>
                <a:gd name="connsiteY26" fmla="*/ 307182 h 831057"/>
                <a:gd name="connsiteX27" fmla="*/ 526257 w 535782"/>
                <a:gd name="connsiteY27" fmla="*/ 333375 h 831057"/>
                <a:gd name="connsiteX28" fmla="*/ 511969 w 535782"/>
                <a:gd name="connsiteY28" fmla="*/ 369094 h 831057"/>
                <a:gd name="connsiteX29" fmla="*/ 466725 w 535782"/>
                <a:gd name="connsiteY29" fmla="*/ 423863 h 831057"/>
                <a:gd name="connsiteX30" fmla="*/ 345282 w 535782"/>
                <a:gd name="connsiteY30" fmla="*/ 564357 h 831057"/>
                <a:gd name="connsiteX31" fmla="*/ 161925 w 535782"/>
                <a:gd name="connsiteY31" fmla="*/ 740569 h 831057"/>
                <a:gd name="connsiteX32" fmla="*/ 50007 w 535782"/>
                <a:gd name="connsiteY32" fmla="*/ 828675 h 831057"/>
                <a:gd name="connsiteX33" fmla="*/ 30957 w 535782"/>
                <a:gd name="connsiteY33" fmla="*/ 831057 h 831057"/>
                <a:gd name="connsiteX34" fmla="*/ 9525 w 535782"/>
                <a:gd name="connsiteY34" fmla="*/ 831057 h 831057"/>
                <a:gd name="connsiteX35" fmla="*/ 0 w 535782"/>
                <a:gd name="connsiteY35" fmla="*/ 809625 h 831057"/>
                <a:gd name="connsiteX36" fmla="*/ 7144 w 535782"/>
                <a:gd name="connsiteY36" fmla="*/ 790575 h 831057"/>
                <a:gd name="connsiteX37" fmla="*/ 71438 w 535782"/>
                <a:gd name="connsiteY37" fmla="*/ 683419 h 831057"/>
                <a:gd name="connsiteX38" fmla="*/ 166688 w 535782"/>
                <a:gd name="connsiteY38" fmla="*/ 5072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5782" h="831057">
                  <a:moveTo>
                    <a:pt x="166688" y="507207"/>
                  </a:moveTo>
                  <a:lnTo>
                    <a:pt x="192882" y="457200"/>
                  </a:lnTo>
                  <a:lnTo>
                    <a:pt x="228600" y="383382"/>
                  </a:lnTo>
                  <a:lnTo>
                    <a:pt x="252413" y="326232"/>
                  </a:lnTo>
                  <a:lnTo>
                    <a:pt x="271463" y="271463"/>
                  </a:lnTo>
                  <a:lnTo>
                    <a:pt x="283369" y="226219"/>
                  </a:lnTo>
                  <a:lnTo>
                    <a:pt x="285750" y="204788"/>
                  </a:lnTo>
                  <a:lnTo>
                    <a:pt x="288132" y="176213"/>
                  </a:lnTo>
                  <a:lnTo>
                    <a:pt x="283369" y="142875"/>
                  </a:lnTo>
                  <a:lnTo>
                    <a:pt x="269082" y="104775"/>
                  </a:lnTo>
                  <a:lnTo>
                    <a:pt x="242888" y="59532"/>
                  </a:lnTo>
                  <a:lnTo>
                    <a:pt x="223838" y="30957"/>
                  </a:lnTo>
                  <a:lnTo>
                    <a:pt x="221457" y="11907"/>
                  </a:lnTo>
                  <a:lnTo>
                    <a:pt x="228600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23850" y="19050"/>
                  </a:lnTo>
                  <a:lnTo>
                    <a:pt x="359569" y="33338"/>
                  </a:lnTo>
                  <a:lnTo>
                    <a:pt x="397669" y="54769"/>
                  </a:lnTo>
                  <a:lnTo>
                    <a:pt x="431007" y="80963"/>
                  </a:lnTo>
                  <a:lnTo>
                    <a:pt x="461963" y="109538"/>
                  </a:lnTo>
                  <a:lnTo>
                    <a:pt x="492919" y="150019"/>
                  </a:lnTo>
                  <a:lnTo>
                    <a:pt x="514350" y="185738"/>
                  </a:lnTo>
                  <a:lnTo>
                    <a:pt x="523875" y="211932"/>
                  </a:lnTo>
                  <a:lnTo>
                    <a:pt x="533400" y="247650"/>
                  </a:lnTo>
                  <a:lnTo>
                    <a:pt x="535782" y="269082"/>
                  </a:lnTo>
                  <a:lnTo>
                    <a:pt x="533400" y="307182"/>
                  </a:lnTo>
                  <a:lnTo>
                    <a:pt x="526257" y="333375"/>
                  </a:lnTo>
                  <a:lnTo>
                    <a:pt x="511969" y="369094"/>
                  </a:lnTo>
                  <a:lnTo>
                    <a:pt x="466725" y="423863"/>
                  </a:lnTo>
                  <a:lnTo>
                    <a:pt x="345282" y="564357"/>
                  </a:lnTo>
                  <a:lnTo>
                    <a:pt x="161925" y="740569"/>
                  </a:lnTo>
                  <a:lnTo>
                    <a:pt x="50007" y="828675"/>
                  </a:lnTo>
                  <a:lnTo>
                    <a:pt x="30957" y="831057"/>
                  </a:lnTo>
                  <a:lnTo>
                    <a:pt x="9525" y="831057"/>
                  </a:lnTo>
                  <a:lnTo>
                    <a:pt x="0" y="809625"/>
                  </a:lnTo>
                  <a:lnTo>
                    <a:pt x="7144" y="790575"/>
                  </a:lnTo>
                  <a:lnTo>
                    <a:pt x="71438" y="683419"/>
                  </a:lnTo>
                  <a:lnTo>
                    <a:pt x="166688" y="5072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A56EE81-8908-472B-9B68-AC8DE0527F44}"/>
                </a:ext>
              </a:extLst>
            </p:cNvPr>
            <p:cNvSpPr/>
            <p:nvPr/>
          </p:nvSpPr>
          <p:spPr>
            <a:xfrm>
              <a:off x="2998788" y="4362450"/>
              <a:ext cx="625475" cy="788987"/>
            </a:xfrm>
            <a:custGeom>
              <a:avLst/>
              <a:gdLst>
                <a:gd name="connsiteX0" fmla="*/ 197644 w 626269"/>
                <a:gd name="connsiteY0" fmla="*/ 278606 h 788194"/>
                <a:gd name="connsiteX1" fmla="*/ 238125 w 626269"/>
                <a:gd name="connsiteY1" fmla="*/ 340519 h 788194"/>
                <a:gd name="connsiteX2" fmla="*/ 259556 w 626269"/>
                <a:gd name="connsiteY2" fmla="*/ 376238 h 788194"/>
                <a:gd name="connsiteX3" fmla="*/ 280987 w 626269"/>
                <a:gd name="connsiteY3" fmla="*/ 414338 h 788194"/>
                <a:gd name="connsiteX4" fmla="*/ 302419 w 626269"/>
                <a:gd name="connsiteY4" fmla="*/ 457200 h 788194"/>
                <a:gd name="connsiteX5" fmla="*/ 328612 w 626269"/>
                <a:gd name="connsiteY5" fmla="*/ 511969 h 788194"/>
                <a:gd name="connsiteX6" fmla="*/ 352425 w 626269"/>
                <a:gd name="connsiteY6" fmla="*/ 571500 h 788194"/>
                <a:gd name="connsiteX7" fmla="*/ 388144 w 626269"/>
                <a:gd name="connsiteY7" fmla="*/ 657225 h 788194"/>
                <a:gd name="connsiteX8" fmla="*/ 397669 w 626269"/>
                <a:gd name="connsiteY8" fmla="*/ 678656 h 788194"/>
                <a:gd name="connsiteX9" fmla="*/ 411956 w 626269"/>
                <a:gd name="connsiteY9" fmla="*/ 702469 h 788194"/>
                <a:gd name="connsiteX10" fmla="*/ 435769 w 626269"/>
                <a:gd name="connsiteY10" fmla="*/ 728663 h 788194"/>
                <a:gd name="connsiteX11" fmla="*/ 466725 w 626269"/>
                <a:gd name="connsiteY11" fmla="*/ 759619 h 788194"/>
                <a:gd name="connsiteX12" fmla="*/ 492919 w 626269"/>
                <a:gd name="connsiteY12" fmla="*/ 778669 h 788194"/>
                <a:gd name="connsiteX13" fmla="*/ 516731 w 626269"/>
                <a:gd name="connsiteY13" fmla="*/ 788194 h 788194"/>
                <a:gd name="connsiteX14" fmla="*/ 533400 w 626269"/>
                <a:gd name="connsiteY14" fmla="*/ 788194 h 788194"/>
                <a:gd name="connsiteX15" fmla="*/ 550069 w 626269"/>
                <a:gd name="connsiteY15" fmla="*/ 781050 h 788194"/>
                <a:gd name="connsiteX16" fmla="*/ 564356 w 626269"/>
                <a:gd name="connsiteY16" fmla="*/ 769144 h 788194"/>
                <a:gd name="connsiteX17" fmla="*/ 576262 w 626269"/>
                <a:gd name="connsiteY17" fmla="*/ 752475 h 788194"/>
                <a:gd name="connsiteX18" fmla="*/ 588169 w 626269"/>
                <a:gd name="connsiteY18" fmla="*/ 731044 h 788194"/>
                <a:gd name="connsiteX19" fmla="*/ 597694 w 626269"/>
                <a:gd name="connsiteY19" fmla="*/ 702469 h 788194"/>
                <a:gd name="connsiteX20" fmla="*/ 607219 w 626269"/>
                <a:gd name="connsiteY20" fmla="*/ 652463 h 788194"/>
                <a:gd name="connsiteX21" fmla="*/ 623887 w 626269"/>
                <a:gd name="connsiteY21" fmla="*/ 521494 h 788194"/>
                <a:gd name="connsiteX22" fmla="*/ 626269 w 626269"/>
                <a:gd name="connsiteY22" fmla="*/ 495300 h 788194"/>
                <a:gd name="connsiteX23" fmla="*/ 614362 w 626269"/>
                <a:gd name="connsiteY23" fmla="*/ 447675 h 788194"/>
                <a:gd name="connsiteX24" fmla="*/ 590550 w 626269"/>
                <a:gd name="connsiteY24" fmla="*/ 385763 h 788194"/>
                <a:gd name="connsiteX25" fmla="*/ 566737 w 626269"/>
                <a:gd name="connsiteY25" fmla="*/ 328613 h 788194"/>
                <a:gd name="connsiteX26" fmla="*/ 538162 w 626269"/>
                <a:gd name="connsiteY26" fmla="*/ 278606 h 788194"/>
                <a:gd name="connsiteX27" fmla="*/ 523875 w 626269"/>
                <a:gd name="connsiteY27" fmla="*/ 257175 h 788194"/>
                <a:gd name="connsiteX28" fmla="*/ 511969 w 626269"/>
                <a:gd name="connsiteY28" fmla="*/ 240506 h 788194"/>
                <a:gd name="connsiteX29" fmla="*/ 497681 w 626269"/>
                <a:gd name="connsiteY29" fmla="*/ 223838 h 788194"/>
                <a:gd name="connsiteX30" fmla="*/ 478631 w 626269"/>
                <a:gd name="connsiteY30" fmla="*/ 207169 h 788194"/>
                <a:gd name="connsiteX31" fmla="*/ 454819 w 626269"/>
                <a:gd name="connsiteY31" fmla="*/ 188119 h 788194"/>
                <a:gd name="connsiteX32" fmla="*/ 416719 w 626269"/>
                <a:gd name="connsiteY32" fmla="*/ 164306 h 788194"/>
                <a:gd name="connsiteX33" fmla="*/ 373856 w 626269"/>
                <a:gd name="connsiteY33" fmla="*/ 140494 h 788194"/>
                <a:gd name="connsiteX34" fmla="*/ 266700 w 626269"/>
                <a:gd name="connsiteY34" fmla="*/ 90488 h 788194"/>
                <a:gd name="connsiteX35" fmla="*/ 152400 w 626269"/>
                <a:gd name="connsiteY35" fmla="*/ 45244 h 788194"/>
                <a:gd name="connsiteX36" fmla="*/ 88106 w 626269"/>
                <a:gd name="connsiteY36" fmla="*/ 21431 h 788194"/>
                <a:gd name="connsiteX37" fmla="*/ 47625 w 626269"/>
                <a:gd name="connsiteY37" fmla="*/ 7144 h 788194"/>
                <a:gd name="connsiteX38" fmla="*/ 23812 w 626269"/>
                <a:gd name="connsiteY38" fmla="*/ 0 h 788194"/>
                <a:gd name="connsiteX39" fmla="*/ 7144 w 626269"/>
                <a:gd name="connsiteY39" fmla="*/ 2381 h 788194"/>
                <a:gd name="connsiteX40" fmla="*/ 0 w 626269"/>
                <a:gd name="connsiteY40" fmla="*/ 9525 h 788194"/>
                <a:gd name="connsiteX41" fmla="*/ 4762 w 626269"/>
                <a:gd name="connsiteY41" fmla="*/ 19050 h 788194"/>
                <a:gd name="connsiteX42" fmla="*/ 26194 w 626269"/>
                <a:gd name="connsiteY42" fmla="*/ 50006 h 788194"/>
                <a:gd name="connsiteX43" fmla="*/ 71437 w 626269"/>
                <a:gd name="connsiteY43" fmla="*/ 107156 h 788194"/>
                <a:gd name="connsiteX44" fmla="*/ 135731 w 626269"/>
                <a:gd name="connsiteY44" fmla="*/ 190500 h 788194"/>
                <a:gd name="connsiteX45" fmla="*/ 197644 w 626269"/>
                <a:gd name="connsiteY45" fmla="*/ 2786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6269" h="788194">
                  <a:moveTo>
                    <a:pt x="197644" y="278606"/>
                  </a:moveTo>
                  <a:lnTo>
                    <a:pt x="238125" y="340519"/>
                  </a:lnTo>
                  <a:lnTo>
                    <a:pt x="259556" y="376238"/>
                  </a:lnTo>
                  <a:lnTo>
                    <a:pt x="280987" y="414338"/>
                  </a:lnTo>
                  <a:lnTo>
                    <a:pt x="302419" y="457200"/>
                  </a:lnTo>
                  <a:lnTo>
                    <a:pt x="328612" y="511969"/>
                  </a:lnTo>
                  <a:lnTo>
                    <a:pt x="352425" y="571500"/>
                  </a:lnTo>
                  <a:lnTo>
                    <a:pt x="388144" y="657225"/>
                  </a:lnTo>
                  <a:lnTo>
                    <a:pt x="397669" y="678656"/>
                  </a:lnTo>
                  <a:lnTo>
                    <a:pt x="411956" y="702469"/>
                  </a:lnTo>
                  <a:lnTo>
                    <a:pt x="435769" y="728663"/>
                  </a:lnTo>
                  <a:lnTo>
                    <a:pt x="466725" y="759619"/>
                  </a:lnTo>
                  <a:lnTo>
                    <a:pt x="492919" y="778669"/>
                  </a:lnTo>
                  <a:lnTo>
                    <a:pt x="516731" y="788194"/>
                  </a:lnTo>
                  <a:lnTo>
                    <a:pt x="533400" y="788194"/>
                  </a:lnTo>
                  <a:lnTo>
                    <a:pt x="550069" y="781050"/>
                  </a:lnTo>
                  <a:lnTo>
                    <a:pt x="564356" y="769144"/>
                  </a:lnTo>
                  <a:lnTo>
                    <a:pt x="576262" y="752475"/>
                  </a:lnTo>
                  <a:lnTo>
                    <a:pt x="588169" y="731044"/>
                  </a:lnTo>
                  <a:lnTo>
                    <a:pt x="597694" y="702469"/>
                  </a:lnTo>
                  <a:lnTo>
                    <a:pt x="607219" y="652463"/>
                  </a:lnTo>
                  <a:lnTo>
                    <a:pt x="623887" y="521494"/>
                  </a:lnTo>
                  <a:lnTo>
                    <a:pt x="626269" y="495300"/>
                  </a:lnTo>
                  <a:lnTo>
                    <a:pt x="614362" y="447675"/>
                  </a:lnTo>
                  <a:lnTo>
                    <a:pt x="590550" y="385763"/>
                  </a:lnTo>
                  <a:lnTo>
                    <a:pt x="566737" y="328613"/>
                  </a:lnTo>
                  <a:lnTo>
                    <a:pt x="538162" y="278606"/>
                  </a:lnTo>
                  <a:lnTo>
                    <a:pt x="523875" y="257175"/>
                  </a:lnTo>
                  <a:lnTo>
                    <a:pt x="511969" y="240506"/>
                  </a:lnTo>
                  <a:lnTo>
                    <a:pt x="497681" y="223838"/>
                  </a:lnTo>
                  <a:lnTo>
                    <a:pt x="478631" y="207169"/>
                  </a:lnTo>
                  <a:lnTo>
                    <a:pt x="454819" y="188119"/>
                  </a:lnTo>
                  <a:lnTo>
                    <a:pt x="416719" y="164306"/>
                  </a:lnTo>
                  <a:lnTo>
                    <a:pt x="373856" y="140494"/>
                  </a:lnTo>
                  <a:lnTo>
                    <a:pt x="266700" y="90488"/>
                  </a:lnTo>
                  <a:lnTo>
                    <a:pt x="152400" y="45244"/>
                  </a:lnTo>
                  <a:lnTo>
                    <a:pt x="88106" y="21431"/>
                  </a:lnTo>
                  <a:lnTo>
                    <a:pt x="47625" y="7144"/>
                  </a:lnTo>
                  <a:lnTo>
                    <a:pt x="2381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4762" y="19050"/>
                  </a:lnTo>
                  <a:lnTo>
                    <a:pt x="26194" y="50006"/>
                  </a:lnTo>
                  <a:lnTo>
                    <a:pt x="71437" y="107156"/>
                  </a:lnTo>
                  <a:lnTo>
                    <a:pt x="135731" y="190500"/>
                  </a:lnTo>
                  <a:lnTo>
                    <a:pt x="197644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188A4A9B-9B9E-457D-9C52-D9E729707275}"/>
                </a:ext>
              </a:extLst>
            </p:cNvPr>
            <p:cNvSpPr/>
            <p:nvPr/>
          </p:nvSpPr>
          <p:spPr>
            <a:xfrm>
              <a:off x="6319838" y="1754187"/>
              <a:ext cx="722312" cy="644525"/>
            </a:xfrm>
            <a:custGeom>
              <a:avLst/>
              <a:gdLst>
                <a:gd name="connsiteX0" fmla="*/ 342900 w 721518"/>
                <a:gd name="connsiteY0" fmla="*/ 78582 h 642938"/>
                <a:gd name="connsiteX1" fmla="*/ 238125 w 721518"/>
                <a:gd name="connsiteY1" fmla="*/ 47625 h 642938"/>
                <a:gd name="connsiteX2" fmla="*/ 142875 w 721518"/>
                <a:gd name="connsiteY2" fmla="*/ 23813 h 642938"/>
                <a:gd name="connsiteX3" fmla="*/ 38100 w 721518"/>
                <a:gd name="connsiteY3" fmla="*/ 2382 h 642938"/>
                <a:gd name="connsiteX4" fmla="*/ 14287 w 721518"/>
                <a:gd name="connsiteY4" fmla="*/ 0 h 642938"/>
                <a:gd name="connsiteX5" fmla="*/ 2381 w 721518"/>
                <a:gd name="connsiteY5" fmla="*/ 4763 h 642938"/>
                <a:gd name="connsiteX6" fmla="*/ 0 w 721518"/>
                <a:gd name="connsiteY6" fmla="*/ 19050 h 642938"/>
                <a:gd name="connsiteX7" fmla="*/ 4762 w 721518"/>
                <a:gd name="connsiteY7" fmla="*/ 33338 h 642938"/>
                <a:gd name="connsiteX8" fmla="*/ 19050 w 721518"/>
                <a:gd name="connsiteY8" fmla="*/ 47625 h 642938"/>
                <a:gd name="connsiteX9" fmla="*/ 64293 w 721518"/>
                <a:gd name="connsiteY9" fmla="*/ 76200 h 642938"/>
                <a:gd name="connsiteX10" fmla="*/ 138112 w 721518"/>
                <a:gd name="connsiteY10" fmla="*/ 126207 h 642938"/>
                <a:gd name="connsiteX11" fmla="*/ 209550 w 721518"/>
                <a:gd name="connsiteY11" fmla="*/ 178594 h 642938"/>
                <a:gd name="connsiteX12" fmla="*/ 257175 w 721518"/>
                <a:gd name="connsiteY12" fmla="*/ 219075 h 642938"/>
                <a:gd name="connsiteX13" fmla="*/ 295275 w 721518"/>
                <a:gd name="connsiteY13" fmla="*/ 257175 h 642938"/>
                <a:gd name="connsiteX14" fmla="*/ 328612 w 721518"/>
                <a:gd name="connsiteY14" fmla="*/ 290513 h 642938"/>
                <a:gd name="connsiteX15" fmla="*/ 352425 w 721518"/>
                <a:gd name="connsiteY15" fmla="*/ 319088 h 642938"/>
                <a:gd name="connsiteX16" fmla="*/ 381000 w 721518"/>
                <a:gd name="connsiteY16" fmla="*/ 359569 h 642938"/>
                <a:gd name="connsiteX17" fmla="*/ 400050 w 721518"/>
                <a:gd name="connsiteY17" fmla="*/ 397669 h 642938"/>
                <a:gd name="connsiteX18" fmla="*/ 416718 w 721518"/>
                <a:gd name="connsiteY18" fmla="*/ 445294 h 642938"/>
                <a:gd name="connsiteX19" fmla="*/ 428625 w 721518"/>
                <a:gd name="connsiteY19" fmla="*/ 478632 h 642938"/>
                <a:gd name="connsiteX20" fmla="*/ 447675 w 721518"/>
                <a:gd name="connsiteY20" fmla="*/ 523875 h 642938"/>
                <a:gd name="connsiteX21" fmla="*/ 464343 w 721518"/>
                <a:gd name="connsiteY21" fmla="*/ 554832 h 642938"/>
                <a:gd name="connsiteX22" fmla="*/ 485775 w 721518"/>
                <a:gd name="connsiteY22" fmla="*/ 583407 h 642938"/>
                <a:gd name="connsiteX23" fmla="*/ 509587 w 721518"/>
                <a:gd name="connsiteY23" fmla="*/ 607219 h 642938"/>
                <a:gd name="connsiteX24" fmla="*/ 533400 w 721518"/>
                <a:gd name="connsiteY24" fmla="*/ 626269 h 642938"/>
                <a:gd name="connsiteX25" fmla="*/ 561975 w 721518"/>
                <a:gd name="connsiteY25" fmla="*/ 638175 h 642938"/>
                <a:gd name="connsiteX26" fmla="*/ 597693 w 721518"/>
                <a:gd name="connsiteY26" fmla="*/ 642938 h 642938"/>
                <a:gd name="connsiteX27" fmla="*/ 621506 w 721518"/>
                <a:gd name="connsiteY27" fmla="*/ 642938 h 642938"/>
                <a:gd name="connsiteX28" fmla="*/ 640556 w 721518"/>
                <a:gd name="connsiteY28" fmla="*/ 638175 h 642938"/>
                <a:gd name="connsiteX29" fmla="*/ 664368 w 721518"/>
                <a:gd name="connsiteY29" fmla="*/ 628650 h 642938"/>
                <a:gd name="connsiteX30" fmla="*/ 683418 w 721518"/>
                <a:gd name="connsiteY30" fmla="*/ 614363 h 642938"/>
                <a:gd name="connsiteX31" fmla="*/ 692943 w 721518"/>
                <a:gd name="connsiteY31" fmla="*/ 602457 h 642938"/>
                <a:gd name="connsiteX32" fmla="*/ 700087 w 721518"/>
                <a:gd name="connsiteY32" fmla="*/ 590550 h 642938"/>
                <a:gd name="connsiteX33" fmla="*/ 709612 w 721518"/>
                <a:gd name="connsiteY33" fmla="*/ 566738 h 642938"/>
                <a:gd name="connsiteX34" fmla="*/ 716756 w 721518"/>
                <a:gd name="connsiteY34" fmla="*/ 540544 h 642938"/>
                <a:gd name="connsiteX35" fmla="*/ 721518 w 721518"/>
                <a:gd name="connsiteY35" fmla="*/ 502444 h 642938"/>
                <a:gd name="connsiteX36" fmla="*/ 721518 w 721518"/>
                <a:gd name="connsiteY36" fmla="*/ 466725 h 642938"/>
                <a:gd name="connsiteX37" fmla="*/ 721518 w 721518"/>
                <a:gd name="connsiteY37" fmla="*/ 433388 h 642938"/>
                <a:gd name="connsiteX38" fmla="*/ 716756 w 721518"/>
                <a:gd name="connsiteY38" fmla="*/ 392907 h 642938"/>
                <a:gd name="connsiteX39" fmla="*/ 707231 w 721518"/>
                <a:gd name="connsiteY39" fmla="*/ 352425 h 642938"/>
                <a:gd name="connsiteX40" fmla="*/ 692943 w 721518"/>
                <a:gd name="connsiteY40" fmla="*/ 314325 h 642938"/>
                <a:gd name="connsiteX41" fmla="*/ 673893 w 721518"/>
                <a:gd name="connsiteY41" fmla="*/ 278607 h 642938"/>
                <a:gd name="connsiteX42" fmla="*/ 645318 w 721518"/>
                <a:gd name="connsiteY42" fmla="*/ 240507 h 642938"/>
                <a:gd name="connsiteX43" fmla="*/ 614362 w 721518"/>
                <a:gd name="connsiteY43" fmla="*/ 209550 h 642938"/>
                <a:gd name="connsiteX44" fmla="*/ 583406 w 721518"/>
                <a:gd name="connsiteY44" fmla="*/ 185738 h 642938"/>
                <a:gd name="connsiteX45" fmla="*/ 535781 w 721518"/>
                <a:gd name="connsiteY45" fmla="*/ 157163 h 642938"/>
                <a:gd name="connsiteX46" fmla="*/ 483393 w 721518"/>
                <a:gd name="connsiteY46" fmla="*/ 130969 h 642938"/>
                <a:gd name="connsiteX47" fmla="*/ 397668 w 721518"/>
                <a:gd name="connsiteY47" fmla="*/ 95250 h 642938"/>
                <a:gd name="connsiteX48" fmla="*/ 342900 w 721518"/>
                <a:gd name="connsiteY48" fmla="*/ 785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21518" h="642938">
                  <a:moveTo>
                    <a:pt x="342900" y="78582"/>
                  </a:moveTo>
                  <a:lnTo>
                    <a:pt x="238125" y="47625"/>
                  </a:lnTo>
                  <a:lnTo>
                    <a:pt x="142875" y="23813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4762" y="33338"/>
                  </a:lnTo>
                  <a:lnTo>
                    <a:pt x="19050" y="47625"/>
                  </a:lnTo>
                  <a:lnTo>
                    <a:pt x="64293" y="76200"/>
                  </a:lnTo>
                  <a:lnTo>
                    <a:pt x="138112" y="126207"/>
                  </a:lnTo>
                  <a:lnTo>
                    <a:pt x="209550" y="178594"/>
                  </a:lnTo>
                  <a:lnTo>
                    <a:pt x="257175" y="219075"/>
                  </a:lnTo>
                  <a:lnTo>
                    <a:pt x="295275" y="257175"/>
                  </a:lnTo>
                  <a:lnTo>
                    <a:pt x="328612" y="290513"/>
                  </a:lnTo>
                  <a:lnTo>
                    <a:pt x="352425" y="319088"/>
                  </a:lnTo>
                  <a:lnTo>
                    <a:pt x="381000" y="359569"/>
                  </a:lnTo>
                  <a:lnTo>
                    <a:pt x="400050" y="397669"/>
                  </a:lnTo>
                  <a:lnTo>
                    <a:pt x="416718" y="445294"/>
                  </a:lnTo>
                  <a:lnTo>
                    <a:pt x="428625" y="478632"/>
                  </a:lnTo>
                  <a:lnTo>
                    <a:pt x="447675" y="523875"/>
                  </a:lnTo>
                  <a:lnTo>
                    <a:pt x="464343" y="554832"/>
                  </a:lnTo>
                  <a:lnTo>
                    <a:pt x="485775" y="583407"/>
                  </a:lnTo>
                  <a:lnTo>
                    <a:pt x="509587" y="607219"/>
                  </a:lnTo>
                  <a:lnTo>
                    <a:pt x="533400" y="626269"/>
                  </a:lnTo>
                  <a:lnTo>
                    <a:pt x="561975" y="638175"/>
                  </a:lnTo>
                  <a:lnTo>
                    <a:pt x="597693" y="642938"/>
                  </a:lnTo>
                  <a:lnTo>
                    <a:pt x="621506" y="642938"/>
                  </a:lnTo>
                  <a:lnTo>
                    <a:pt x="640556" y="638175"/>
                  </a:lnTo>
                  <a:lnTo>
                    <a:pt x="664368" y="628650"/>
                  </a:lnTo>
                  <a:lnTo>
                    <a:pt x="683418" y="614363"/>
                  </a:lnTo>
                  <a:lnTo>
                    <a:pt x="692943" y="602457"/>
                  </a:lnTo>
                  <a:lnTo>
                    <a:pt x="700087" y="590550"/>
                  </a:lnTo>
                  <a:lnTo>
                    <a:pt x="709612" y="566738"/>
                  </a:lnTo>
                  <a:lnTo>
                    <a:pt x="716756" y="540544"/>
                  </a:lnTo>
                  <a:lnTo>
                    <a:pt x="721518" y="502444"/>
                  </a:lnTo>
                  <a:lnTo>
                    <a:pt x="721518" y="466725"/>
                  </a:lnTo>
                  <a:lnTo>
                    <a:pt x="721518" y="433388"/>
                  </a:lnTo>
                  <a:lnTo>
                    <a:pt x="716756" y="392907"/>
                  </a:lnTo>
                  <a:lnTo>
                    <a:pt x="707231" y="352425"/>
                  </a:lnTo>
                  <a:lnTo>
                    <a:pt x="692943" y="314325"/>
                  </a:lnTo>
                  <a:lnTo>
                    <a:pt x="673893" y="278607"/>
                  </a:lnTo>
                  <a:lnTo>
                    <a:pt x="645318" y="240507"/>
                  </a:lnTo>
                  <a:lnTo>
                    <a:pt x="614362" y="209550"/>
                  </a:lnTo>
                  <a:lnTo>
                    <a:pt x="583406" y="185738"/>
                  </a:lnTo>
                  <a:lnTo>
                    <a:pt x="535781" y="157163"/>
                  </a:lnTo>
                  <a:lnTo>
                    <a:pt x="483393" y="130969"/>
                  </a:lnTo>
                  <a:lnTo>
                    <a:pt x="397668" y="95250"/>
                  </a:lnTo>
                  <a:lnTo>
                    <a:pt x="342900" y="78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6">
              <a:extLst>
                <a:ext uri="{FF2B5EF4-FFF2-40B4-BE49-F238E27FC236}">
                  <a16:creationId xmlns:a16="http://schemas.microsoft.com/office/drawing/2014/main" id="{AFEBE622-C83D-4FCE-8139-C105B4B5892D}"/>
                </a:ext>
              </a:extLst>
            </p:cNvPr>
            <p:cNvSpPr/>
            <p:nvPr/>
          </p:nvSpPr>
          <p:spPr>
            <a:xfrm>
              <a:off x="3932238" y="2062162"/>
              <a:ext cx="1011237" cy="538163"/>
            </a:xfrm>
            <a:custGeom>
              <a:avLst/>
              <a:gdLst>
                <a:gd name="connsiteX0" fmla="*/ 376237 w 1012031"/>
                <a:gd name="connsiteY0" fmla="*/ 288131 h 538162"/>
                <a:gd name="connsiteX1" fmla="*/ 261937 w 1012031"/>
                <a:gd name="connsiteY1" fmla="*/ 221456 h 538162"/>
                <a:gd name="connsiteX2" fmla="*/ 135731 w 1012031"/>
                <a:gd name="connsiteY2" fmla="*/ 142875 h 538162"/>
                <a:gd name="connsiteX3" fmla="*/ 0 w 1012031"/>
                <a:gd name="connsiteY3" fmla="*/ 54768 h 538162"/>
                <a:gd name="connsiteX4" fmla="*/ 83344 w 1012031"/>
                <a:gd name="connsiteY4" fmla="*/ 0 h 538162"/>
                <a:gd name="connsiteX5" fmla="*/ 228600 w 1012031"/>
                <a:gd name="connsiteY5" fmla="*/ 59531 h 538162"/>
                <a:gd name="connsiteX6" fmla="*/ 342900 w 1012031"/>
                <a:gd name="connsiteY6" fmla="*/ 100012 h 538162"/>
                <a:gd name="connsiteX7" fmla="*/ 414337 w 1012031"/>
                <a:gd name="connsiteY7" fmla="*/ 121443 h 538162"/>
                <a:gd name="connsiteX8" fmla="*/ 490537 w 1012031"/>
                <a:gd name="connsiteY8" fmla="*/ 145256 h 538162"/>
                <a:gd name="connsiteX9" fmla="*/ 590550 w 1012031"/>
                <a:gd name="connsiteY9" fmla="*/ 169068 h 538162"/>
                <a:gd name="connsiteX10" fmla="*/ 709612 w 1012031"/>
                <a:gd name="connsiteY10" fmla="*/ 190500 h 538162"/>
                <a:gd name="connsiteX11" fmla="*/ 800100 w 1012031"/>
                <a:gd name="connsiteY11" fmla="*/ 200025 h 538162"/>
                <a:gd name="connsiteX12" fmla="*/ 831056 w 1012031"/>
                <a:gd name="connsiteY12" fmla="*/ 204787 h 538162"/>
                <a:gd name="connsiteX13" fmla="*/ 852487 w 1012031"/>
                <a:gd name="connsiteY13" fmla="*/ 214312 h 538162"/>
                <a:gd name="connsiteX14" fmla="*/ 902494 w 1012031"/>
                <a:gd name="connsiteY14" fmla="*/ 250031 h 538162"/>
                <a:gd name="connsiteX15" fmla="*/ 945356 w 1012031"/>
                <a:gd name="connsiteY15" fmla="*/ 288131 h 538162"/>
                <a:gd name="connsiteX16" fmla="*/ 962025 w 1012031"/>
                <a:gd name="connsiteY16" fmla="*/ 304800 h 538162"/>
                <a:gd name="connsiteX17" fmla="*/ 978694 w 1012031"/>
                <a:gd name="connsiteY17" fmla="*/ 323850 h 538162"/>
                <a:gd name="connsiteX18" fmla="*/ 992981 w 1012031"/>
                <a:gd name="connsiteY18" fmla="*/ 345281 h 538162"/>
                <a:gd name="connsiteX19" fmla="*/ 1004887 w 1012031"/>
                <a:gd name="connsiteY19" fmla="*/ 373856 h 538162"/>
                <a:gd name="connsiteX20" fmla="*/ 1012031 w 1012031"/>
                <a:gd name="connsiteY20" fmla="*/ 407193 h 538162"/>
                <a:gd name="connsiteX21" fmla="*/ 1009650 w 1012031"/>
                <a:gd name="connsiteY21" fmla="*/ 454818 h 538162"/>
                <a:gd name="connsiteX22" fmla="*/ 1000125 w 1012031"/>
                <a:gd name="connsiteY22" fmla="*/ 488156 h 538162"/>
                <a:gd name="connsiteX23" fmla="*/ 988219 w 1012031"/>
                <a:gd name="connsiteY23" fmla="*/ 511968 h 538162"/>
                <a:gd name="connsiteX24" fmla="*/ 964406 w 1012031"/>
                <a:gd name="connsiteY24" fmla="*/ 528637 h 538162"/>
                <a:gd name="connsiteX25" fmla="*/ 940594 w 1012031"/>
                <a:gd name="connsiteY25" fmla="*/ 535781 h 538162"/>
                <a:gd name="connsiteX26" fmla="*/ 909637 w 1012031"/>
                <a:gd name="connsiteY26" fmla="*/ 538162 h 538162"/>
                <a:gd name="connsiteX27" fmla="*/ 864394 w 1012031"/>
                <a:gd name="connsiteY27" fmla="*/ 531018 h 538162"/>
                <a:gd name="connsiteX28" fmla="*/ 826294 w 1012031"/>
                <a:gd name="connsiteY28" fmla="*/ 519112 h 538162"/>
                <a:gd name="connsiteX29" fmla="*/ 762000 w 1012031"/>
                <a:gd name="connsiteY29" fmla="*/ 492918 h 538162"/>
                <a:gd name="connsiteX30" fmla="*/ 700087 w 1012031"/>
                <a:gd name="connsiteY30" fmla="*/ 461962 h 538162"/>
                <a:gd name="connsiteX31" fmla="*/ 673894 w 1012031"/>
                <a:gd name="connsiteY31" fmla="*/ 447675 h 538162"/>
                <a:gd name="connsiteX32" fmla="*/ 597694 w 1012031"/>
                <a:gd name="connsiteY32" fmla="*/ 416718 h 538162"/>
                <a:gd name="connsiteX33" fmla="*/ 490537 w 1012031"/>
                <a:gd name="connsiteY33" fmla="*/ 359568 h 538162"/>
                <a:gd name="connsiteX34" fmla="*/ 376237 w 1012031"/>
                <a:gd name="connsiteY34" fmla="*/ 288131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2031" h="538162">
                  <a:moveTo>
                    <a:pt x="376237" y="288131"/>
                  </a:moveTo>
                  <a:lnTo>
                    <a:pt x="261937" y="221456"/>
                  </a:lnTo>
                  <a:lnTo>
                    <a:pt x="135731" y="142875"/>
                  </a:lnTo>
                  <a:lnTo>
                    <a:pt x="0" y="54768"/>
                  </a:lnTo>
                  <a:lnTo>
                    <a:pt x="83344" y="0"/>
                  </a:lnTo>
                  <a:lnTo>
                    <a:pt x="228600" y="59531"/>
                  </a:lnTo>
                  <a:lnTo>
                    <a:pt x="342900" y="100012"/>
                  </a:lnTo>
                  <a:lnTo>
                    <a:pt x="414337" y="121443"/>
                  </a:lnTo>
                  <a:lnTo>
                    <a:pt x="490537" y="145256"/>
                  </a:lnTo>
                  <a:lnTo>
                    <a:pt x="590550" y="169068"/>
                  </a:lnTo>
                  <a:lnTo>
                    <a:pt x="709612" y="190500"/>
                  </a:lnTo>
                  <a:lnTo>
                    <a:pt x="800100" y="200025"/>
                  </a:lnTo>
                  <a:lnTo>
                    <a:pt x="831056" y="204787"/>
                  </a:lnTo>
                  <a:lnTo>
                    <a:pt x="852487" y="214312"/>
                  </a:lnTo>
                  <a:lnTo>
                    <a:pt x="902494" y="250031"/>
                  </a:lnTo>
                  <a:lnTo>
                    <a:pt x="945356" y="288131"/>
                  </a:lnTo>
                  <a:lnTo>
                    <a:pt x="962025" y="304800"/>
                  </a:lnTo>
                  <a:lnTo>
                    <a:pt x="978694" y="323850"/>
                  </a:lnTo>
                  <a:lnTo>
                    <a:pt x="992981" y="345281"/>
                  </a:lnTo>
                  <a:lnTo>
                    <a:pt x="1004887" y="373856"/>
                  </a:lnTo>
                  <a:lnTo>
                    <a:pt x="1012031" y="407193"/>
                  </a:lnTo>
                  <a:lnTo>
                    <a:pt x="1009650" y="454818"/>
                  </a:lnTo>
                  <a:lnTo>
                    <a:pt x="1000125" y="488156"/>
                  </a:lnTo>
                  <a:lnTo>
                    <a:pt x="988219" y="511968"/>
                  </a:lnTo>
                  <a:lnTo>
                    <a:pt x="964406" y="528637"/>
                  </a:lnTo>
                  <a:lnTo>
                    <a:pt x="940594" y="535781"/>
                  </a:lnTo>
                  <a:lnTo>
                    <a:pt x="909637" y="538162"/>
                  </a:lnTo>
                  <a:lnTo>
                    <a:pt x="864394" y="531018"/>
                  </a:lnTo>
                  <a:lnTo>
                    <a:pt x="826294" y="519112"/>
                  </a:lnTo>
                  <a:lnTo>
                    <a:pt x="762000" y="492918"/>
                  </a:lnTo>
                  <a:lnTo>
                    <a:pt x="700087" y="461962"/>
                  </a:lnTo>
                  <a:lnTo>
                    <a:pt x="673894" y="447675"/>
                  </a:lnTo>
                  <a:lnTo>
                    <a:pt x="597694" y="416718"/>
                  </a:lnTo>
                  <a:lnTo>
                    <a:pt x="490537" y="359568"/>
                  </a:lnTo>
                  <a:lnTo>
                    <a:pt x="376237" y="2881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7">
              <a:extLst>
                <a:ext uri="{FF2B5EF4-FFF2-40B4-BE49-F238E27FC236}">
                  <a16:creationId xmlns:a16="http://schemas.microsoft.com/office/drawing/2014/main" id="{9AA90472-40B6-464B-8B2B-89505E32E95C}"/>
                </a:ext>
              </a:extLst>
            </p:cNvPr>
            <p:cNvSpPr/>
            <p:nvPr/>
          </p:nvSpPr>
          <p:spPr>
            <a:xfrm>
              <a:off x="3265488" y="2800350"/>
              <a:ext cx="1287462" cy="433387"/>
            </a:xfrm>
            <a:custGeom>
              <a:avLst/>
              <a:gdLst>
                <a:gd name="connsiteX0" fmla="*/ 921544 w 1288256"/>
                <a:gd name="connsiteY0" fmla="*/ 283369 h 433388"/>
                <a:gd name="connsiteX1" fmla="*/ 790575 w 1288256"/>
                <a:gd name="connsiteY1" fmla="*/ 309563 h 433388"/>
                <a:gd name="connsiteX2" fmla="*/ 633412 w 1288256"/>
                <a:gd name="connsiteY2" fmla="*/ 340519 h 433388"/>
                <a:gd name="connsiteX3" fmla="*/ 447675 w 1288256"/>
                <a:gd name="connsiteY3" fmla="*/ 392906 h 433388"/>
                <a:gd name="connsiteX4" fmla="*/ 285750 w 1288256"/>
                <a:gd name="connsiteY4" fmla="*/ 433388 h 433388"/>
                <a:gd name="connsiteX5" fmla="*/ 266700 w 1288256"/>
                <a:gd name="connsiteY5" fmla="*/ 433388 h 433388"/>
                <a:gd name="connsiteX6" fmla="*/ 233362 w 1288256"/>
                <a:gd name="connsiteY6" fmla="*/ 426244 h 433388"/>
                <a:gd name="connsiteX7" fmla="*/ 190500 w 1288256"/>
                <a:gd name="connsiteY7" fmla="*/ 411956 h 433388"/>
                <a:gd name="connsiteX8" fmla="*/ 154781 w 1288256"/>
                <a:gd name="connsiteY8" fmla="*/ 390525 h 433388"/>
                <a:gd name="connsiteX9" fmla="*/ 128587 w 1288256"/>
                <a:gd name="connsiteY9" fmla="*/ 369094 h 433388"/>
                <a:gd name="connsiteX10" fmla="*/ 95250 w 1288256"/>
                <a:gd name="connsiteY10" fmla="*/ 335756 h 433388"/>
                <a:gd name="connsiteX11" fmla="*/ 59531 w 1288256"/>
                <a:gd name="connsiteY11" fmla="*/ 290513 h 433388"/>
                <a:gd name="connsiteX12" fmla="*/ 4762 w 1288256"/>
                <a:gd name="connsiteY12" fmla="*/ 214313 h 433388"/>
                <a:gd name="connsiteX13" fmla="*/ 0 w 1288256"/>
                <a:gd name="connsiteY13" fmla="*/ 178594 h 433388"/>
                <a:gd name="connsiteX14" fmla="*/ 59531 w 1288256"/>
                <a:gd name="connsiteY14" fmla="*/ 195263 h 433388"/>
                <a:gd name="connsiteX15" fmla="*/ 109537 w 1288256"/>
                <a:gd name="connsiteY15" fmla="*/ 223838 h 433388"/>
                <a:gd name="connsiteX16" fmla="*/ 147637 w 1288256"/>
                <a:gd name="connsiteY16" fmla="*/ 235744 h 433388"/>
                <a:gd name="connsiteX17" fmla="*/ 190500 w 1288256"/>
                <a:gd name="connsiteY17" fmla="*/ 242888 h 433388"/>
                <a:gd name="connsiteX18" fmla="*/ 245269 w 1288256"/>
                <a:gd name="connsiteY18" fmla="*/ 247650 h 433388"/>
                <a:gd name="connsiteX19" fmla="*/ 340519 w 1288256"/>
                <a:gd name="connsiteY19" fmla="*/ 242888 h 433388"/>
                <a:gd name="connsiteX20" fmla="*/ 419100 w 1288256"/>
                <a:gd name="connsiteY20" fmla="*/ 235744 h 433388"/>
                <a:gd name="connsiteX21" fmla="*/ 542925 w 1288256"/>
                <a:gd name="connsiteY21" fmla="*/ 211931 h 433388"/>
                <a:gd name="connsiteX22" fmla="*/ 635794 w 1288256"/>
                <a:gd name="connsiteY22" fmla="*/ 185738 h 433388"/>
                <a:gd name="connsiteX23" fmla="*/ 776287 w 1288256"/>
                <a:gd name="connsiteY23" fmla="*/ 138113 h 433388"/>
                <a:gd name="connsiteX24" fmla="*/ 876300 w 1288256"/>
                <a:gd name="connsiteY24" fmla="*/ 95250 h 433388"/>
                <a:gd name="connsiteX25" fmla="*/ 947737 w 1288256"/>
                <a:gd name="connsiteY25" fmla="*/ 64294 h 433388"/>
                <a:gd name="connsiteX26" fmla="*/ 1007269 w 1288256"/>
                <a:gd name="connsiteY26" fmla="*/ 30956 h 433388"/>
                <a:gd name="connsiteX27" fmla="*/ 1047750 w 1288256"/>
                <a:gd name="connsiteY27" fmla="*/ 4763 h 433388"/>
                <a:gd name="connsiteX28" fmla="*/ 1069181 w 1288256"/>
                <a:gd name="connsiteY28" fmla="*/ 0 h 433388"/>
                <a:gd name="connsiteX29" fmla="*/ 1119187 w 1288256"/>
                <a:gd name="connsiteY29" fmla="*/ 4763 h 433388"/>
                <a:gd name="connsiteX30" fmla="*/ 1162050 w 1288256"/>
                <a:gd name="connsiteY30" fmla="*/ 11906 h 433388"/>
                <a:gd name="connsiteX31" fmla="*/ 1202531 w 1288256"/>
                <a:gd name="connsiteY31" fmla="*/ 23813 h 433388"/>
                <a:gd name="connsiteX32" fmla="*/ 1231106 w 1288256"/>
                <a:gd name="connsiteY32" fmla="*/ 38100 h 433388"/>
                <a:gd name="connsiteX33" fmla="*/ 1252537 w 1288256"/>
                <a:gd name="connsiteY33" fmla="*/ 52388 h 433388"/>
                <a:gd name="connsiteX34" fmla="*/ 1271587 w 1288256"/>
                <a:gd name="connsiteY34" fmla="*/ 76200 h 433388"/>
                <a:gd name="connsiteX35" fmla="*/ 1281112 w 1288256"/>
                <a:gd name="connsiteY35" fmla="*/ 100013 h 433388"/>
                <a:gd name="connsiteX36" fmla="*/ 1288256 w 1288256"/>
                <a:gd name="connsiteY36" fmla="*/ 128588 h 433388"/>
                <a:gd name="connsiteX37" fmla="*/ 1288256 w 1288256"/>
                <a:gd name="connsiteY37" fmla="*/ 152400 h 433388"/>
                <a:gd name="connsiteX38" fmla="*/ 1281112 w 1288256"/>
                <a:gd name="connsiteY38" fmla="*/ 183356 h 433388"/>
                <a:gd name="connsiteX39" fmla="*/ 1264444 w 1288256"/>
                <a:gd name="connsiteY39" fmla="*/ 202406 h 433388"/>
                <a:gd name="connsiteX40" fmla="*/ 1228725 w 1288256"/>
                <a:gd name="connsiteY40" fmla="*/ 221456 h 433388"/>
                <a:gd name="connsiteX41" fmla="*/ 1119187 w 1288256"/>
                <a:gd name="connsiteY41" fmla="*/ 245269 h 433388"/>
                <a:gd name="connsiteX42" fmla="*/ 921544 w 1288256"/>
                <a:gd name="connsiteY42" fmla="*/ 283369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433388">
                  <a:moveTo>
                    <a:pt x="921544" y="283369"/>
                  </a:moveTo>
                  <a:lnTo>
                    <a:pt x="790575" y="309563"/>
                  </a:lnTo>
                  <a:lnTo>
                    <a:pt x="633412" y="340519"/>
                  </a:lnTo>
                  <a:lnTo>
                    <a:pt x="447675" y="392906"/>
                  </a:lnTo>
                  <a:lnTo>
                    <a:pt x="285750" y="433388"/>
                  </a:lnTo>
                  <a:lnTo>
                    <a:pt x="266700" y="433388"/>
                  </a:lnTo>
                  <a:lnTo>
                    <a:pt x="233362" y="426244"/>
                  </a:lnTo>
                  <a:lnTo>
                    <a:pt x="190500" y="411956"/>
                  </a:lnTo>
                  <a:lnTo>
                    <a:pt x="154781" y="390525"/>
                  </a:lnTo>
                  <a:lnTo>
                    <a:pt x="128587" y="369094"/>
                  </a:lnTo>
                  <a:lnTo>
                    <a:pt x="95250" y="335756"/>
                  </a:lnTo>
                  <a:lnTo>
                    <a:pt x="59531" y="290513"/>
                  </a:lnTo>
                  <a:lnTo>
                    <a:pt x="4762" y="214313"/>
                  </a:lnTo>
                  <a:lnTo>
                    <a:pt x="0" y="178594"/>
                  </a:lnTo>
                  <a:lnTo>
                    <a:pt x="59531" y="195263"/>
                  </a:lnTo>
                  <a:lnTo>
                    <a:pt x="109537" y="223838"/>
                  </a:lnTo>
                  <a:lnTo>
                    <a:pt x="147637" y="235744"/>
                  </a:lnTo>
                  <a:lnTo>
                    <a:pt x="190500" y="242888"/>
                  </a:lnTo>
                  <a:lnTo>
                    <a:pt x="245269" y="247650"/>
                  </a:lnTo>
                  <a:lnTo>
                    <a:pt x="340519" y="242888"/>
                  </a:lnTo>
                  <a:lnTo>
                    <a:pt x="419100" y="235744"/>
                  </a:lnTo>
                  <a:lnTo>
                    <a:pt x="542925" y="211931"/>
                  </a:lnTo>
                  <a:lnTo>
                    <a:pt x="635794" y="185738"/>
                  </a:lnTo>
                  <a:lnTo>
                    <a:pt x="776287" y="138113"/>
                  </a:lnTo>
                  <a:lnTo>
                    <a:pt x="876300" y="95250"/>
                  </a:lnTo>
                  <a:lnTo>
                    <a:pt x="947737" y="64294"/>
                  </a:lnTo>
                  <a:lnTo>
                    <a:pt x="1007269" y="30956"/>
                  </a:lnTo>
                  <a:lnTo>
                    <a:pt x="1047750" y="4763"/>
                  </a:lnTo>
                  <a:lnTo>
                    <a:pt x="1069181" y="0"/>
                  </a:lnTo>
                  <a:lnTo>
                    <a:pt x="1119187" y="4763"/>
                  </a:lnTo>
                  <a:lnTo>
                    <a:pt x="1162050" y="11906"/>
                  </a:lnTo>
                  <a:lnTo>
                    <a:pt x="1202531" y="23813"/>
                  </a:lnTo>
                  <a:lnTo>
                    <a:pt x="1231106" y="38100"/>
                  </a:lnTo>
                  <a:lnTo>
                    <a:pt x="1252537" y="52388"/>
                  </a:lnTo>
                  <a:lnTo>
                    <a:pt x="1271587" y="76200"/>
                  </a:lnTo>
                  <a:lnTo>
                    <a:pt x="1281112" y="100013"/>
                  </a:lnTo>
                  <a:lnTo>
                    <a:pt x="1288256" y="128588"/>
                  </a:lnTo>
                  <a:lnTo>
                    <a:pt x="1288256" y="152400"/>
                  </a:lnTo>
                  <a:lnTo>
                    <a:pt x="1281112" y="183356"/>
                  </a:lnTo>
                  <a:lnTo>
                    <a:pt x="1264444" y="202406"/>
                  </a:lnTo>
                  <a:lnTo>
                    <a:pt x="1228725" y="221456"/>
                  </a:lnTo>
                  <a:lnTo>
                    <a:pt x="1119187" y="245269"/>
                  </a:lnTo>
                  <a:lnTo>
                    <a:pt x="921544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8">
              <a:extLst>
                <a:ext uri="{FF2B5EF4-FFF2-40B4-BE49-F238E27FC236}">
                  <a16:creationId xmlns:a16="http://schemas.microsoft.com/office/drawing/2014/main" id="{52CC78FB-C244-48A7-A5A9-9BD8146E119E}"/>
                </a:ext>
              </a:extLst>
            </p:cNvPr>
            <p:cNvSpPr/>
            <p:nvPr/>
          </p:nvSpPr>
          <p:spPr>
            <a:xfrm>
              <a:off x="2887663" y="3475037"/>
              <a:ext cx="1893887" cy="622300"/>
            </a:xfrm>
            <a:custGeom>
              <a:avLst/>
              <a:gdLst>
                <a:gd name="connsiteX0" fmla="*/ 669132 w 1893094"/>
                <a:gd name="connsiteY0" fmla="*/ 342900 h 623887"/>
                <a:gd name="connsiteX1" fmla="*/ 840582 w 1893094"/>
                <a:gd name="connsiteY1" fmla="*/ 285750 h 623887"/>
                <a:gd name="connsiteX2" fmla="*/ 1002507 w 1893094"/>
                <a:gd name="connsiteY2" fmla="*/ 228600 h 623887"/>
                <a:gd name="connsiteX3" fmla="*/ 1259682 w 1893094"/>
                <a:gd name="connsiteY3" fmla="*/ 138112 h 623887"/>
                <a:gd name="connsiteX4" fmla="*/ 1516857 w 1893094"/>
                <a:gd name="connsiteY4" fmla="*/ 26194 h 623887"/>
                <a:gd name="connsiteX5" fmla="*/ 1576388 w 1893094"/>
                <a:gd name="connsiteY5" fmla="*/ 0 h 623887"/>
                <a:gd name="connsiteX6" fmla="*/ 1612107 w 1893094"/>
                <a:gd name="connsiteY6" fmla="*/ 0 h 623887"/>
                <a:gd name="connsiteX7" fmla="*/ 1662113 w 1893094"/>
                <a:gd name="connsiteY7" fmla="*/ 2381 h 623887"/>
                <a:gd name="connsiteX8" fmla="*/ 1743075 w 1893094"/>
                <a:gd name="connsiteY8" fmla="*/ 19050 h 623887"/>
                <a:gd name="connsiteX9" fmla="*/ 1819275 w 1893094"/>
                <a:gd name="connsiteY9" fmla="*/ 47625 h 623887"/>
                <a:gd name="connsiteX10" fmla="*/ 1857375 w 1893094"/>
                <a:gd name="connsiteY10" fmla="*/ 64294 h 623887"/>
                <a:gd name="connsiteX11" fmla="*/ 1869282 w 1893094"/>
                <a:gd name="connsiteY11" fmla="*/ 73819 h 623887"/>
                <a:gd name="connsiteX12" fmla="*/ 1885950 w 1893094"/>
                <a:gd name="connsiteY12" fmla="*/ 95250 h 623887"/>
                <a:gd name="connsiteX13" fmla="*/ 1893094 w 1893094"/>
                <a:gd name="connsiteY13" fmla="*/ 109537 h 623887"/>
                <a:gd name="connsiteX14" fmla="*/ 1893094 w 1893094"/>
                <a:gd name="connsiteY14" fmla="*/ 128587 h 623887"/>
                <a:gd name="connsiteX15" fmla="*/ 1878807 w 1893094"/>
                <a:gd name="connsiteY15" fmla="*/ 150019 h 623887"/>
                <a:gd name="connsiteX16" fmla="*/ 1852613 w 1893094"/>
                <a:gd name="connsiteY16" fmla="*/ 169069 h 623887"/>
                <a:gd name="connsiteX17" fmla="*/ 1800225 w 1893094"/>
                <a:gd name="connsiteY17" fmla="*/ 190500 h 623887"/>
                <a:gd name="connsiteX18" fmla="*/ 1728788 w 1893094"/>
                <a:gd name="connsiteY18" fmla="*/ 207169 h 623887"/>
                <a:gd name="connsiteX19" fmla="*/ 1645444 w 1893094"/>
                <a:gd name="connsiteY19" fmla="*/ 221456 h 623887"/>
                <a:gd name="connsiteX20" fmla="*/ 1585913 w 1893094"/>
                <a:gd name="connsiteY20" fmla="*/ 230981 h 623887"/>
                <a:gd name="connsiteX21" fmla="*/ 1504950 w 1893094"/>
                <a:gd name="connsiteY21" fmla="*/ 252412 h 623887"/>
                <a:gd name="connsiteX22" fmla="*/ 1321594 w 1893094"/>
                <a:gd name="connsiteY22" fmla="*/ 314325 h 623887"/>
                <a:gd name="connsiteX23" fmla="*/ 1200150 w 1893094"/>
                <a:gd name="connsiteY23" fmla="*/ 364331 h 623887"/>
                <a:gd name="connsiteX24" fmla="*/ 926307 w 1893094"/>
                <a:gd name="connsiteY24" fmla="*/ 431006 h 623887"/>
                <a:gd name="connsiteX25" fmla="*/ 742950 w 1893094"/>
                <a:gd name="connsiteY25" fmla="*/ 488156 h 623887"/>
                <a:gd name="connsiteX26" fmla="*/ 504825 w 1893094"/>
                <a:gd name="connsiteY26" fmla="*/ 559594 h 623887"/>
                <a:gd name="connsiteX27" fmla="*/ 450057 w 1893094"/>
                <a:gd name="connsiteY27" fmla="*/ 576262 h 623887"/>
                <a:gd name="connsiteX28" fmla="*/ 426244 w 1893094"/>
                <a:gd name="connsiteY28" fmla="*/ 590550 h 623887"/>
                <a:gd name="connsiteX29" fmla="*/ 392907 w 1893094"/>
                <a:gd name="connsiteY29" fmla="*/ 609600 h 623887"/>
                <a:gd name="connsiteX30" fmla="*/ 335757 w 1893094"/>
                <a:gd name="connsiteY30" fmla="*/ 623887 h 623887"/>
                <a:gd name="connsiteX31" fmla="*/ 309563 w 1893094"/>
                <a:gd name="connsiteY31" fmla="*/ 623887 h 623887"/>
                <a:gd name="connsiteX32" fmla="*/ 261938 w 1893094"/>
                <a:gd name="connsiteY32" fmla="*/ 609600 h 623887"/>
                <a:gd name="connsiteX33" fmla="*/ 176213 w 1893094"/>
                <a:gd name="connsiteY33" fmla="*/ 571500 h 623887"/>
                <a:gd name="connsiteX34" fmla="*/ 123825 w 1893094"/>
                <a:gd name="connsiteY34" fmla="*/ 540544 h 623887"/>
                <a:gd name="connsiteX35" fmla="*/ 69057 w 1893094"/>
                <a:gd name="connsiteY35" fmla="*/ 492919 h 623887"/>
                <a:gd name="connsiteX36" fmla="*/ 19050 w 1893094"/>
                <a:gd name="connsiteY36" fmla="*/ 445294 h 623887"/>
                <a:gd name="connsiteX37" fmla="*/ 0 w 1893094"/>
                <a:gd name="connsiteY37" fmla="*/ 421481 h 623887"/>
                <a:gd name="connsiteX38" fmla="*/ 0 w 1893094"/>
                <a:gd name="connsiteY38" fmla="*/ 407194 h 623887"/>
                <a:gd name="connsiteX39" fmla="*/ 7144 w 1893094"/>
                <a:gd name="connsiteY39" fmla="*/ 400050 h 623887"/>
                <a:gd name="connsiteX40" fmla="*/ 35719 w 1893094"/>
                <a:gd name="connsiteY40" fmla="*/ 402431 h 623887"/>
                <a:gd name="connsiteX41" fmla="*/ 83344 w 1893094"/>
                <a:gd name="connsiteY41" fmla="*/ 416719 h 623887"/>
                <a:gd name="connsiteX42" fmla="*/ 173832 w 1893094"/>
                <a:gd name="connsiteY42" fmla="*/ 433387 h 623887"/>
                <a:gd name="connsiteX43" fmla="*/ 257175 w 1893094"/>
                <a:gd name="connsiteY43" fmla="*/ 442912 h 623887"/>
                <a:gd name="connsiteX44" fmla="*/ 292894 w 1893094"/>
                <a:gd name="connsiteY44" fmla="*/ 442912 h 623887"/>
                <a:gd name="connsiteX45" fmla="*/ 342900 w 1893094"/>
                <a:gd name="connsiteY45" fmla="*/ 435769 h 623887"/>
                <a:gd name="connsiteX46" fmla="*/ 497682 w 1893094"/>
                <a:gd name="connsiteY46" fmla="*/ 395287 h 623887"/>
                <a:gd name="connsiteX47" fmla="*/ 669132 w 1893094"/>
                <a:gd name="connsiteY47" fmla="*/ 342900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93094" h="623887">
                  <a:moveTo>
                    <a:pt x="669132" y="342900"/>
                  </a:moveTo>
                  <a:lnTo>
                    <a:pt x="840582" y="285750"/>
                  </a:lnTo>
                  <a:lnTo>
                    <a:pt x="1002507" y="228600"/>
                  </a:lnTo>
                  <a:lnTo>
                    <a:pt x="1259682" y="138112"/>
                  </a:lnTo>
                  <a:lnTo>
                    <a:pt x="1516857" y="26194"/>
                  </a:lnTo>
                  <a:lnTo>
                    <a:pt x="1576388" y="0"/>
                  </a:lnTo>
                  <a:lnTo>
                    <a:pt x="1612107" y="0"/>
                  </a:lnTo>
                  <a:lnTo>
                    <a:pt x="1662113" y="2381"/>
                  </a:lnTo>
                  <a:lnTo>
                    <a:pt x="1743075" y="19050"/>
                  </a:lnTo>
                  <a:lnTo>
                    <a:pt x="1819275" y="47625"/>
                  </a:lnTo>
                  <a:lnTo>
                    <a:pt x="1857375" y="64294"/>
                  </a:lnTo>
                  <a:lnTo>
                    <a:pt x="1869282" y="73819"/>
                  </a:lnTo>
                  <a:lnTo>
                    <a:pt x="1885950" y="95250"/>
                  </a:lnTo>
                  <a:lnTo>
                    <a:pt x="1893094" y="109537"/>
                  </a:lnTo>
                  <a:lnTo>
                    <a:pt x="1893094" y="128587"/>
                  </a:lnTo>
                  <a:lnTo>
                    <a:pt x="1878807" y="150019"/>
                  </a:lnTo>
                  <a:lnTo>
                    <a:pt x="1852613" y="169069"/>
                  </a:lnTo>
                  <a:lnTo>
                    <a:pt x="1800225" y="190500"/>
                  </a:lnTo>
                  <a:lnTo>
                    <a:pt x="1728788" y="207169"/>
                  </a:lnTo>
                  <a:lnTo>
                    <a:pt x="1645444" y="221456"/>
                  </a:lnTo>
                  <a:lnTo>
                    <a:pt x="1585913" y="230981"/>
                  </a:lnTo>
                  <a:lnTo>
                    <a:pt x="1504950" y="252412"/>
                  </a:lnTo>
                  <a:lnTo>
                    <a:pt x="1321594" y="314325"/>
                  </a:lnTo>
                  <a:lnTo>
                    <a:pt x="1200150" y="364331"/>
                  </a:lnTo>
                  <a:lnTo>
                    <a:pt x="926307" y="431006"/>
                  </a:lnTo>
                  <a:lnTo>
                    <a:pt x="742950" y="488156"/>
                  </a:lnTo>
                  <a:lnTo>
                    <a:pt x="504825" y="559594"/>
                  </a:lnTo>
                  <a:lnTo>
                    <a:pt x="450057" y="576262"/>
                  </a:lnTo>
                  <a:lnTo>
                    <a:pt x="426244" y="590550"/>
                  </a:lnTo>
                  <a:lnTo>
                    <a:pt x="392907" y="609600"/>
                  </a:lnTo>
                  <a:lnTo>
                    <a:pt x="335757" y="623887"/>
                  </a:lnTo>
                  <a:lnTo>
                    <a:pt x="309563" y="623887"/>
                  </a:lnTo>
                  <a:lnTo>
                    <a:pt x="261938" y="609600"/>
                  </a:lnTo>
                  <a:lnTo>
                    <a:pt x="176213" y="571500"/>
                  </a:lnTo>
                  <a:lnTo>
                    <a:pt x="123825" y="540544"/>
                  </a:lnTo>
                  <a:lnTo>
                    <a:pt x="69057" y="492919"/>
                  </a:lnTo>
                  <a:lnTo>
                    <a:pt x="19050" y="445294"/>
                  </a:lnTo>
                  <a:lnTo>
                    <a:pt x="0" y="421481"/>
                  </a:lnTo>
                  <a:lnTo>
                    <a:pt x="0" y="407194"/>
                  </a:lnTo>
                  <a:lnTo>
                    <a:pt x="7144" y="400050"/>
                  </a:lnTo>
                  <a:lnTo>
                    <a:pt x="35719" y="402431"/>
                  </a:lnTo>
                  <a:lnTo>
                    <a:pt x="83344" y="416719"/>
                  </a:lnTo>
                  <a:lnTo>
                    <a:pt x="173832" y="433387"/>
                  </a:lnTo>
                  <a:lnTo>
                    <a:pt x="257175" y="442912"/>
                  </a:lnTo>
                  <a:lnTo>
                    <a:pt x="292894" y="442912"/>
                  </a:lnTo>
                  <a:lnTo>
                    <a:pt x="342900" y="435769"/>
                  </a:lnTo>
                  <a:lnTo>
                    <a:pt x="497682" y="395287"/>
                  </a:lnTo>
                  <a:lnTo>
                    <a:pt x="669132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DED440EE-CFD5-441F-9BF9-D5A152FB8699}"/>
                </a:ext>
              </a:extLst>
            </p:cNvPr>
            <p:cNvSpPr/>
            <p:nvPr/>
          </p:nvSpPr>
          <p:spPr>
            <a:xfrm rot="16200000">
              <a:off x="2828925" y="3978275"/>
              <a:ext cx="2176463" cy="401637"/>
            </a:xfrm>
            <a:custGeom>
              <a:avLst/>
              <a:gdLst>
                <a:gd name="connsiteX0" fmla="*/ 840581 w 2176462"/>
                <a:gd name="connsiteY0" fmla="*/ 133350 h 402432"/>
                <a:gd name="connsiteX1" fmla="*/ 552450 w 2176462"/>
                <a:gd name="connsiteY1" fmla="*/ 135732 h 402432"/>
                <a:gd name="connsiteX2" fmla="*/ 295275 w 2176462"/>
                <a:gd name="connsiteY2" fmla="*/ 133350 h 402432"/>
                <a:gd name="connsiteX3" fmla="*/ 0 w 2176462"/>
                <a:gd name="connsiteY3" fmla="*/ 135732 h 402432"/>
                <a:gd name="connsiteX4" fmla="*/ 95250 w 2176462"/>
                <a:gd name="connsiteY4" fmla="*/ 335757 h 402432"/>
                <a:gd name="connsiteX5" fmla="*/ 259556 w 2176462"/>
                <a:gd name="connsiteY5" fmla="*/ 340519 h 402432"/>
                <a:gd name="connsiteX6" fmla="*/ 511968 w 2176462"/>
                <a:gd name="connsiteY6" fmla="*/ 352425 h 402432"/>
                <a:gd name="connsiteX7" fmla="*/ 781050 w 2176462"/>
                <a:gd name="connsiteY7" fmla="*/ 366713 h 402432"/>
                <a:gd name="connsiteX8" fmla="*/ 1047750 w 2176462"/>
                <a:gd name="connsiteY8" fmla="*/ 381000 h 402432"/>
                <a:gd name="connsiteX9" fmla="*/ 1333500 w 2176462"/>
                <a:gd name="connsiteY9" fmla="*/ 395288 h 402432"/>
                <a:gd name="connsiteX10" fmla="*/ 1466850 w 2176462"/>
                <a:gd name="connsiteY10" fmla="*/ 402432 h 402432"/>
                <a:gd name="connsiteX11" fmla="*/ 1743075 w 2176462"/>
                <a:gd name="connsiteY11" fmla="*/ 400050 h 402432"/>
                <a:gd name="connsiteX12" fmla="*/ 1797843 w 2176462"/>
                <a:gd name="connsiteY12" fmla="*/ 395288 h 402432"/>
                <a:gd name="connsiteX13" fmla="*/ 1852612 w 2176462"/>
                <a:gd name="connsiteY13" fmla="*/ 390525 h 402432"/>
                <a:gd name="connsiteX14" fmla="*/ 1871662 w 2176462"/>
                <a:gd name="connsiteY14" fmla="*/ 385763 h 402432"/>
                <a:gd name="connsiteX15" fmla="*/ 1909762 w 2176462"/>
                <a:gd name="connsiteY15" fmla="*/ 369094 h 402432"/>
                <a:gd name="connsiteX16" fmla="*/ 1964531 w 2176462"/>
                <a:gd name="connsiteY16" fmla="*/ 338138 h 402432"/>
                <a:gd name="connsiteX17" fmla="*/ 2009775 w 2176462"/>
                <a:gd name="connsiteY17" fmla="*/ 307182 h 402432"/>
                <a:gd name="connsiteX18" fmla="*/ 2066925 w 2176462"/>
                <a:gd name="connsiteY18" fmla="*/ 261938 h 402432"/>
                <a:gd name="connsiteX19" fmla="*/ 2152650 w 2176462"/>
                <a:gd name="connsiteY19" fmla="*/ 180975 h 402432"/>
                <a:gd name="connsiteX20" fmla="*/ 2176462 w 2176462"/>
                <a:gd name="connsiteY20" fmla="*/ 157163 h 402432"/>
                <a:gd name="connsiteX21" fmla="*/ 2112168 w 2176462"/>
                <a:gd name="connsiteY21" fmla="*/ 0 h 402432"/>
                <a:gd name="connsiteX22" fmla="*/ 2074068 w 2176462"/>
                <a:gd name="connsiteY22" fmla="*/ 57150 h 402432"/>
                <a:gd name="connsiteX23" fmla="*/ 2045493 w 2176462"/>
                <a:gd name="connsiteY23" fmla="*/ 85725 h 402432"/>
                <a:gd name="connsiteX24" fmla="*/ 2002631 w 2176462"/>
                <a:gd name="connsiteY24" fmla="*/ 111919 h 402432"/>
                <a:gd name="connsiteX25" fmla="*/ 1962150 w 2176462"/>
                <a:gd name="connsiteY25" fmla="*/ 126207 h 402432"/>
                <a:gd name="connsiteX26" fmla="*/ 1916906 w 2176462"/>
                <a:gd name="connsiteY26" fmla="*/ 130969 h 402432"/>
                <a:gd name="connsiteX27" fmla="*/ 1821656 w 2176462"/>
                <a:gd name="connsiteY27" fmla="*/ 135732 h 402432"/>
                <a:gd name="connsiteX28" fmla="*/ 1609725 w 2176462"/>
                <a:gd name="connsiteY28" fmla="*/ 133350 h 402432"/>
                <a:gd name="connsiteX29" fmla="*/ 1531143 w 2176462"/>
                <a:gd name="connsiteY29" fmla="*/ 133350 h 402432"/>
                <a:gd name="connsiteX30" fmla="*/ 1216818 w 2176462"/>
                <a:gd name="connsiteY30" fmla="*/ 133350 h 402432"/>
                <a:gd name="connsiteX31" fmla="*/ 840581 w 2176462"/>
                <a:gd name="connsiteY31" fmla="*/ 13335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6462" h="402432">
                  <a:moveTo>
                    <a:pt x="840581" y="133350"/>
                  </a:moveTo>
                  <a:lnTo>
                    <a:pt x="552450" y="135732"/>
                  </a:lnTo>
                  <a:lnTo>
                    <a:pt x="295275" y="133350"/>
                  </a:lnTo>
                  <a:lnTo>
                    <a:pt x="0" y="135732"/>
                  </a:lnTo>
                  <a:lnTo>
                    <a:pt x="95250" y="335757"/>
                  </a:lnTo>
                  <a:lnTo>
                    <a:pt x="259556" y="340519"/>
                  </a:lnTo>
                  <a:lnTo>
                    <a:pt x="511968" y="352425"/>
                  </a:lnTo>
                  <a:lnTo>
                    <a:pt x="781050" y="366713"/>
                  </a:lnTo>
                  <a:lnTo>
                    <a:pt x="1047750" y="381000"/>
                  </a:lnTo>
                  <a:lnTo>
                    <a:pt x="1333500" y="395288"/>
                  </a:lnTo>
                  <a:lnTo>
                    <a:pt x="1466850" y="402432"/>
                  </a:lnTo>
                  <a:lnTo>
                    <a:pt x="1743075" y="400050"/>
                  </a:lnTo>
                  <a:lnTo>
                    <a:pt x="1797843" y="395288"/>
                  </a:lnTo>
                  <a:lnTo>
                    <a:pt x="1852612" y="390525"/>
                  </a:lnTo>
                  <a:lnTo>
                    <a:pt x="1871662" y="385763"/>
                  </a:lnTo>
                  <a:lnTo>
                    <a:pt x="1909762" y="369094"/>
                  </a:lnTo>
                  <a:lnTo>
                    <a:pt x="1964531" y="338138"/>
                  </a:lnTo>
                  <a:lnTo>
                    <a:pt x="2009775" y="307182"/>
                  </a:lnTo>
                  <a:lnTo>
                    <a:pt x="2066925" y="261938"/>
                  </a:lnTo>
                  <a:lnTo>
                    <a:pt x="2152650" y="180975"/>
                  </a:lnTo>
                  <a:lnTo>
                    <a:pt x="2176462" y="157163"/>
                  </a:lnTo>
                  <a:lnTo>
                    <a:pt x="2112168" y="0"/>
                  </a:lnTo>
                  <a:lnTo>
                    <a:pt x="2074068" y="57150"/>
                  </a:lnTo>
                  <a:lnTo>
                    <a:pt x="2045493" y="85725"/>
                  </a:lnTo>
                  <a:lnTo>
                    <a:pt x="2002631" y="111919"/>
                  </a:lnTo>
                  <a:lnTo>
                    <a:pt x="1962150" y="126207"/>
                  </a:lnTo>
                  <a:lnTo>
                    <a:pt x="1916906" y="130969"/>
                  </a:lnTo>
                  <a:lnTo>
                    <a:pt x="1821656" y="135732"/>
                  </a:lnTo>
                  <a:lnTo>
                    <a:pt x="1609725" y="133350"/>
                  </a:lnTo>
                  <a:lnTo>
                    <a:pt x="1531143" y="133350"/>
                  </a:lnTo>
                  <a:lnTo>
                    <a:pt x="1216818" y="133350"/>
                  </a:lnTo>
                  <a:lnTo>
                    <a:pt x="840581" y="133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CBB96E87-2D7D-4E10-95B0-578B8A15B385}"/>
                </a:ext>
              </a:extLst>
            </p:cNvPr>
            <p:cNvSpPr/>
            <p:nvPr/>
          </p:nvSpPr>
          <p:spPr>
            <a:xfrm>
              <a:off x="2713038" y="4762500"/>
              <a:ext cx="2259012" cy="963612"/>
            </a:xfrm>
            <a:custGeom>
              <a:avLst/>
              <a:gdLst>
                <a:gd name="connsiteX0" fmla="*/ 835819 w 2259806"/>
                <a:gd name="connsiteY0" fmla="*/ 576263 h 964406"/>
                <a:gd name="connsiteX1" fmla="*/ 1052512 w 2259806"/>
                <a:gd name="connsiteY1" fmla="*/ 485775 h 964406"/>
                <a:gd name="connsiteX2" fmla="*/ 1166812 w 2259806"/>
                <a:gd name="connsiteY2" fmla="*/ 435769 h 964406"/>
                <a:gd name="connsiteX3" fmla="*/ 1314450 w 2259806"/>
                <a:gd name="connsiteY3" fmla="*/ 369094 h 964406"/>
                <a:gd name="connsiteX4" fmla="*/ 1531144 w 2259806"/>
                <a:gd name="connsiteY4" fmla="*/ 285750 h 964406"/>
                <a:gd name="connsiteX5" fmla="*/ 1778794 w 2259806"/>
                <a:gd name="connsiteY5" fmla="*/ 190500 h 964406"/>
                <a:gd name="connsiteX6" fmla="*/ 2055019 w 2259806"/>
                <a:gd name="connsiteY6" fmla="*/ 78581 h 964406"/>
                <a:gd name="connsiteX7" fmla="*/ 2224087 w 2259806"/>
                <a:gd name="connsiteY7" fmla="*/ 4763 h 964406"/>
                <a:gd name="connsiteX8" fmla="*/ 2245519 w 2259806"/>
                <a:gd name="connsiteY8" fmla="*/ 0 h 964406"/>
                <a:gd name="connsiteX9" fmla="*/ 2255044 w 2259806"/>
                <a:gd name="connsiteY9" fmla="*/ 2381 h 964406"/>
                <a:gd name="connsiteX10" fmla="*/ 2259806 w 2259806"/>
                <a:gd name="connsiteY10" fmla="*/ 9525 h 964406"/>
                <a:gd name="connsiteX11" fmla="*/ 2259806 w 2259806"/>
                <a:gd name="connsiteY11" fmla="*/ 28575 h 964406"/>
                <a:gd name="connsiteX12" fmla="*/ 2250281 w 2259806"/>
                <a:gd name="connsiteY12" fmla="*/ 47625 h 964406"/>
                <a:gd name="connsiteX13" fmla="*/ 2205037 w 2259806"/>
                <a:gd name="connsiteY13" fmla="*/ 78581 h 964406"/>
                <a:gd name="connsiteX14" fmla="*/ 2045494 w 2259806"/>
                <a:gd name="connsiteY14" fmla="*/ 173831 h 964406"/>
                <a:gd name="connsiteX15" fmla="*/ 1797844 w 2259806"/>
                <a:gd name="connsiteY15" fmla="*/ 316706 h 964406"/>
                <a:gd name="connsiteX16" fmla="*/ 1509712 w 2259806"/>
                <a:gd name="connsiteY16" fmla="*/ 469106 h 964406"/>
                <a:gd name="connsiteX17" fmla="*/ 1202531 w 2259806"/>
                <a:gd name="connsiteY17" fmla="*/ 621506 h 964406"/>
                <a:gd name="connsiteX18" fmla="*/ 964406 w 2259806"/>
                <a:gd name="connsiteY18" fmla="*/ 731044 h 964406"/>
                <a:gd name="connsiteX19" fmla="*/ 740569 w 2259806"/>
                <a:gd name="connsiteY19" fmla="*/ 831056 h 964406"/>
                <a:gd name="connsiteX20" fmla="*/ 552450 w 2259806"/>
                <a:gd name="connsiteY20" fmla="*/ 907256 h 964406"/>
                <a:gd name="connsiteX21" fmla="*/ 450056 w 2259806"/>
                <a:gd name="connsiteY21" fmla="*/ 945356 h 964406"/>
                <a:gd name="connsiteX22" fmla="*/ 395287 w 2259806"/>
                <a:gd name="connsiteY22" fmla="*/ 959644 h 964406"/>
                <a:gd name="connsiteX23" fmla="*/ 359569 w 2259806"/>
                <a:gd name="connsiteY23" fmla="*/ 964406 h 964406"/>
                <a:gd name="connsiteX24" fmla="*/ 338137 w 2259806"/>
                <a:gd name="connsiteY24" fmla="*/ 964406 h 964406"/>
                <a:gd name="connsiteX25" fmla="*/ 319087 w 2259806"/>
                <a:gd name="connsiteY25" fmla="*/ 959644 h 964406"/>
                <a:gd name="connsiteX26" fmla="*/ 283369 w 2259806"/>
                <a:gd name="connsiteY26" fmla="*/ 942975 h 964406"/>
                <a:gd name="connsiteX27" fmla="*/ 238125 w 2259806"/>
                <a:gd name="connsiteY27" fmla="*/ 914400 h 964406"/>
                <a:gd name="connsiteX28" fmla="*/ 190500 w 2259806"/>
                <a:gd name="connsiteY28" fmla="*/ 883444 h 964406"/>
                <a:gd name="connsiteX29" fmla="*/ 119062 w 2259806"/>
                <a:gd name="connsiteY29" fmla="*/ 821531 h 964406"/>
                <a:gd name="connsiteX30" fmla="*/ 45244 w 2259806"/>
                <a:gd name="connsiteY30" fmla="*/ 747713 h 964406"/>
                <a:gd name="connsiteX31" fmla="*/ 7144 w 2259806"/>
                <a:gd name="connsiteY31" fmla="*/ 700088 h 964406"/>
                <a:gd name="connsiteX32" fmla="*/ 0 w 2259806"/>
                <a:gd name="connsiteY32" fmla="*/ 681038 h 964406"/>
                <a:gd name="connsiteX33" fmla="*/ 2381 w 2259806"/>
                <a:gd name="connsiteY33" fmla="*/ 671513 h 964406"/>
                <a:gd name="connsiteX34" fmla="*/ 7144 w 2259806"/>
                <a:gd name="connsiteY34" fmla="*/ 666750 h 964406"/>
                <a:gd name="connsiteX35" fmla="*/ 23812 w 2259806"/>
                <a:gd name="connsiteY35" fmla="*/ 669131 h 964406"/>
                <a:gd name="connsiteX36" fmla="*/ 66675 w 2259806"/>
                <a:gd name="connsiteY36" fmla="*/ 685800 h 964406"/>
                <a:gd name="connsiteX37" fmla="*/ 116681 w 2259806"/>
                <a:gd name="connsiteY37" fmla="*/ 707231 h 964406"/>
                <a:gd name="connsiteX38" fmla="*/ 169069 w 2259806"/>
                <a:gd name="connsiteY38" fmla="*/ 726281 h 964406"/>
                <a:gd name="connsiteX39" fmla="*/ 211931 w 2259806"/>
                <a:gd name="connsiteY39" fmla="*/ 735806 h 964406"/>
                <a:gd name="connsiteX40" fmla="*/ 242887 w 2259806"/>
                <a:gd name="connsiteY40" fmla="*/ 738188 h 964406"/>
                <a:gd name="connsiteX41" fmla="*/ 288131 w 2259806"/>
                <a:gd name="connsiteY41" fmla="*/ 738188 h 964406"/>
                <a:gd name="connsiteX42" fmla="*/ 388144 w 2259806"/>
                <a:gd name="connsiteY42" fmla="*/ 723900 h 964406"/>
                <a:gd name="connsiteX43" fmla="*/ 466725 w 2259806"/>
                <a:gd name="connsiteY43" fmla="*/ 707231 h 964406"/>
                <a:gd name="connsiteX44" fmla="*/ 535781 w 2259806"/>
                <a:gd name="connsiteY44" fmla="*/ 688181 h 964406"/>
                <a:gd name="connsiteX45" fmla="*/ 609600 w 2259806"/>
                <a:gd name="connsiteY45" fmla="*/ 661988 h 964406"/>
                <a:gd name="connsiteX46" fmla="*/ 773906 w 2259806"/>
                <a:gd name="connsiteY46" fmla="*/ 600075 h 964406"/>
                <a:gd name="connsiteX47" fmla="*/ 835819 w 2259806"/>
                <a:gd name="connsiteY47" fmla="*/ 576263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9806" h="964406">
                  <a:moveTo>
                    <a:pt x="835819" y="576263"/>
                  </a:moveTo>
                  <a:lnTo>
                    <a:pt x="1052512" y="485775"/>
                  </a:lnTo>
                  <a:lnTo>
                    <a:pt x="1166812" y="435769"/>
                  </a:lnTo>
                  <a:lnTo>
                    <a:pt x="1314450" y="369094"/>
                  </a:lnTo>
                  <a:lnTo>
                    <a:pt x="1531144" y="285750"/>
                  </a:lnTo>
                  <a:lnTo>
                    <a:pt x="1778794" y="190500"/>
                  </a:lnTo>
                  <a:lnTo>
                    <a:pt x="2055019" y="78581"/>
                  </a:lnTo>
                  <a:lnTo>
                    <a:pt x="2224087" y="4763"/>
                  </a:lnTo>
                  <a:lnTo>
                    <a:pt x="2245519" y="0"/>
                  </a:lnTo>
                  <a:lnTo>
                    <a:pt x="2255044" y="2381"/>
                  </a:lnTo>
                  <a:lnTo>
                    <a:pt x="2259806" y="9525"/>
                  </a:lnTo>
                  <a:lnTo>
                    <a:pt x="2259806" y="28575"/>
                  </a:lnTo>
                  <a:lnTo>
                    <a:pt x="2250281" y="47625"/>
                  </a:lnTo>
                  <a:lnTo>
                    <a:pt x="2205037" y="78581"/>
                  </a:lnTo>
                  <a:lnTo>
                    <a:pt x="2045494" y="173831"/>
                  </a:lnTo>
                  <a:lnTo>
                    <a:pt x="1797844" y="316706"/>
                  </a:lnTo>
                  <a:lnTo>
                    <a:pt x="1509712" y="469106"/>
                  </a:lnTo>
                  <a:lnTo>
                    <a:pt x="1202531" y="621506"/>
                  </a:lnTo>
                  <a:lnTo>
                    <a:pt x="964406" y="731044"/>
                  </a:lnTo>
                  <a:lnTo>
                    <a:pt x="740569" y="831056"/>
                  </a:lnTo>
                  <a:lnTo>
                    <a:pt x="552450" y="907256"/>
                  </a:lnTo>
                  <a:lnTo>
                    <a:pt x="450056" y="945356"/>
                  </a:lnTo>
                  <a:lnTo>
                    <a:pt x="395287" y="959644"/>
                  </a:lnTo>
                  <a:lnTo>
                    <a:pt x="359569" y="964406"/>
                  </a:lnTo>
                  <a:lnTo>
                    <a:pt x="338137" y="964406"/>
                  </a:lnTo>
                  <a:lnTo>
                    <a:pt x="319087" y="959644"/>
                  </a:lnTo>
                  <a:lnTo>
                    <a:pt x="283369" y="942975"/>
                  </a:lnTo>
                  <a:lnTo>
                    <a:pt x="238125" y="914400"/>
                  </a:lnTo>
                  <a:lnTo>
                    <a:pt x="190500" y="883444"/>
                  </a:lnTo>
                  <a:lnTo>
                    <a:pt x="119062" y="821531"/>
                  </a:lnTo>
                  <a:lnTo>
                    <a:pt x="45244" y="747713"/>
                  </a:lnTo>
                  <a:lnTo>
                    <a:pt x="7144" y="700088"/>
                  </a:lnTo>
                  <a:lnTo>
                    <a:pt x="0" y="681038"/>
                  </a:lnTo>
                  <a:lnTo>
                    <a:pt x="2381" y="671513"/>
                  </a:lnTo>
                  <a:lnTo>
                    <a:pt x="7144" y="666750"/>
                  </a:lnTo>
                  <a:lnTo>
                    <a:pt x="23812" y="669131"/>
                  </a:lnTo>
                  <a:lnTo>
                    <a:pt x="66675" y="685800"/>
                  </a:lnTo>
                  <a:lnTo>
                    <a:pt x="116681" y="707231"/>
                  </a:lnTo>
                  <a:lnTo>
                    <a:pt x="169069" y="726281"/>
                  </a:lnTo>
                  <a:lnTo>
                    <a:pt x="211931" y="735806"/>
                  </a:lnTo>
                  <a:lnTo>
                    <a:pt x="242887" y="738188"/>
                  </a:lnTo>
                  <a:lnTo>
                    <a:pt x="288131" y="738188"/>
                  </a:lnTo>
                  <a:lnTo>
                    <a:pt x="388144" y="723900"/>
                  </a:lnTo>
                  <a:lnTo>
                    <a:pt x="466725" y="707231"/>
                  </a:lnTo>
                  <a:lnTo>
                    <a:pt x="535781" y="688181"/>
                  </a:lnTo>
                  <a:lnTo>
                    <a:pt x="609600" y="661988"/>
                  </a:lnTo>
                  <a:lnTo>
                    <a:pt x="773906" y="600075"/>
                  </a:lnTo>
                  <a:lnTo>
                    <a:pt x="835819" y="576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7E0503C1-3212-495E-8942-E82436C64018}"/>
                </a:ext>
              </a:extLst>
            </p:cNvPr>
            <p:cNvSpPr/>
            <p:nvPr/>
          </p:nvSpPr>
          <p:spPr>
            <a:xfrm>
              <a:off x="4743450" y="2332037"/>
              <a:ext cx="1755775" cy="601663"/>
            </a:xfrm>
            <a:custGeom>
              <a:avLst/>
              <a:gdLst>
                <a:gd name="connsiteX0" fmla="*/ 461963 w 1754981"/>
                <a:gd name="connsiteY0" fmla="*/ 361950 h 602456"/>
                <a:gd name="connsiteX1" fmla="*/ 600075 w 1754981"/>
                <a:gd name="connsiteY1" fmla="*/ 330994 h 602456"/>
                <a:gd name="connsiteX2" fmla="*/ 776288 w 1754981"/>
                <a:gd name="connsiteY2" fmla="*/ 285750 h 602456"/>
                <a:gd name="connsiteX3" fmla="*/ 995363 w 1754981"/>
                <a:gd name="connsiteY3" fmla="*/ 195262 h 602456"/>
                <a:gd name="connsiteX4" fmla="*/ 1169194 w 1754981"/>
                <a:gd name="connsiteY4" fmla="*/ 128587 h 602456"/>
                <a:gd name="connsiteX5" fmla="*/ 1381125 w 1754981"/>
                <a:gd name="connsiteY5" fmla="*/ 50006 h 602456"/>
                <a:gd name="connsiteX6" fmla="*/ 1512094 w 1754981"/>
                <a:gd name="connsiteY6" fmla="*/ 2381 h 602456"/>
                <a:gd name="connsiteX7" fmla="*/ 1535906 w 1754981"/>
                <a:gd name="connsiteY7" fmla="*/ 0 h 602456"/>
                <a:gd name="connsiteX8" fmla="*/ 1585913 w 1754981"/>
                <a:gd name="connsiteY8" fmla="*/ 4762 h 602456"/>
                <a:gd name="connsiteX9" fmla="*/ 1647825 w 1754981"/>
                <a:gd name="connsiteY9" fmla="*/ 14287 h 602456"/>
                <a:gd name="connsiteX10" fmla="*/ 1697831 w 1754981"/>
                <a:gd name="connsiteY10" fmla="*/ 23812 h 602456"/>
                <a:gd name="connsiteX11" fmla="*/ 1721644 w 1754981"/>
                <a:gd name="connsiteY11" fmla="*/ 33337 h 602456"/>
                <a:gd name="connsiteX12" fmla="*/ 1735931 w 1754981"/>
                <a:gd name="connsiteY12" fmla="*/ 45244 h 602456"/>
                <a:gd name="connsiteX13" fmla="*/ 1750219 w 1754981"/>
                <a:gd name="connsiteY13" fmla="*/ 61912 h 602456"/>
                <a:gd name="connsiteX14" fmla="*/ 1754981 w 1754981"/>
                <a:gd name="connsiteY14" fmla="*/ 76200 h 602456"/>
                <a:gd name="connsiteX15" fmla="*/ 1754981 w 1754981"/>
                <a:gd name="connsiteY15" fmla="*/ 95250 h 602456"/>
                <a:gd name="connsiteX16" fmla="*/ 1750219 w 1754981"/>
                <a:gd name="connsiteY16" fmla="*/ 121444 h 602456"/>
                <a:gd name="connsiteX17" fmla="*/ 1733550 w 1754981"/>
                <a:gd name="connsiteY17" fmla="*/ 159544 h 602456"/>
                <a:gd name="connsiteX18" fmla="*/ 1719263 w 1754981"/>
                <a:gd name="connsiteY18" fmla="*/ 176212 h 602456"/>
                <a:gd name="connsiteX19" fmla="*/ 1681163 w 1754981"/>
                <a:gd name="connsiteY19" fmla="*/ 188119 h 602456"/>
                <a:gd name="connsiteX20" fmla="*/ 1519238 w 1754981"/>
                <a:gd name="connsiteY20" fmla="*/ 233362 h 602456"/>
                <a:gd name="connsiteX21" fmla="*/ 1331119 w 1754981"/>
                <a:gd name="connsiteY21" fmla="*/ 288131 h 602456"/>
                <a:gd name="connsiteX22" fmla="*/ 1154906 w 1754981"/>
                <a:gd name="connsiteY22" fmla="*/ 347662 h 602456"/>
                <a:gd name="connsiteX23" fmla="*/ 981075 w 1754981"/>
                <a:gd name="connsiteY23" fmla="*/ 411956 h 602456"/>
                <a:gd name="connsiteX24" fmla="*/ 745331 w 1754981"/>
                <a:gd name="connsiteY24" fmla="*/ 481012 h 602456"/>
                <a:gd name="connsiteX25" fmla="*/ 635794 w 1754981"/>
                <a:gd name="connsiteY25" fmla="*/ 519112 h 602456"/>
                <a:gd name="connsiteX26" fmla="*/ 557213 w 1754981"/>
                <a:gd name="connsiteY26" fmla="*/ 545306 h 602456"/>
                <a:gd name="connsiteX27" fmla="*/ 452438 w 1754981"/>
                <a:gd name="connsiteY27" fmla="*/ 569119 h 602456"/>
                <a:gd name="connsiteX28" fmla="*/ 328613 w 1754981"/>
                <a:gd name="connsiteY28" fmla="*/ 597694 h 602456"/>
                <a:gd name="connsiteX29" fmla="*/ 288131 w 1754981"/>
                <a:gd name="connsiteY29" fmla="*/ 602456 h 602456"/>
                <a:gd name="connsiteX30" fmla="*/ 271463 w 1754981"/>
                <a:gd name="connsiteY30" fmla="*/ 602456 h 602456"/>
                <a:gd name="connsiteX31" fmla="*/ 252413 w 1754981"/>
                <a:gd name="connsiteY31" fmla="*/ 600075 h 602456"/>
                <a:gd name="connsiteX32" fmla="*/ 204788 w 1754981"/>
                <a:gd name="connsiteY32" fmla="*/ 585787 h 602456"/>
                <a:gd name="connsiteX33" fmla="*/ 154781 w 1754981"/>
                <a:gd name="connsiteY33" fmla="*/ 561975 h 602456"/>
                <a:gd name="connsiteX34" fmla="*/ 126206 w 1754981"/>
                <a:gd name="connsiteY34" fmla="*/ 545306 h 602456"/>
                <a:gd name="connsiteX35" fmla="*/ 100013 w 1754981"/>
                <a:gd name="connsiteY35" fmla="*/ 526256 h 602456"/>
                <a:gd name="connsiteX36" fmla="*/ 76200 w 1754981"/>
                <a:gd name="connsiteY36" fmla="*/ 504825 h 602456"/>
                <a:gd name="connsiteX37" fmla="*/ 45244 w 1754981"/>
                <a:gd name="connsiteY37" fmla="*/ 473869 h 602456"/>
                <a:gd name="connsiteX38" fmla="*/ 26194 w 1754981"/>
                <a:gd name="connsiteY38" fmla="*/ 447675 h 602456"/>
                <a:gd name="connsiteX39" fmla="*/ 7144 w 1754981"/>
                <a:gd name="connsiteY39" fmla="*/ 419100 h 602456"/>
                <a:gd name="connsiteX40" fmla="*/ 0 w 1754981"/>
                <a:gd name="connsiteY40" fmla="*/ 400050 h 602456"/>
                <a:gd name="connsiteX41" fmla="*/ 0 w 1754981"/>
                <a:gd name="connsiteY41" fmla="*/ 390525 h 602456"/>
                <a:gd name="connsiteX42" fmla="*/ 7144 w 1754981"/>
                <a:gd name="connsiteY42" fmla="*/ 383381 h 602456"/>
                <a:gd name="connsiteX43" fmla="*/ 28575 w 1754981"/>
                <a:gd name="connsiteY43" fmla="*/ 383381 h 602456"/>
                <a:gd name="connsiteX44" fmla="*/ 66675 w 1754981"/>
                <a:gd name="connsiteY44" fmla="*/ 390525 h 602456"/>
                <a:gd name="connsiteX45" fmla="*/ 121444 w 1754981"/>
                <a:gd name="connsiteY45" fmla="*/ 397669 h 602456"/>
                <a:gd name="connsiteX46" fmla="*/ 200025 w 1754981"/>
                <a:gd name="connsiteY46" fmla="*/ 402431 h 602456"/>
                <a:gd name="connsiteX47" fmla="*/ 228600 w 1754981"/>
                <a:gd name="connsiteY47" fmla="*/ 402431 h 602456"/>
                <a:gd name="connsiteX48" fmla="*/ 354806 w 1754981"/>
                <a:gd name="connsiteY48" fmla="*/ 383381 h 602456"/>
                <a:gd name="connsiteX49" fmla="*/ 461963 w 1754981"/>
                <a:gd name="connsiteY49" fmla="*/ 36195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54981" h="602456">
                  <a:moveTo>
                    <a:pt x="461963" y="361950"/>
                  </a:moveTo>
                  <a:lnTo>
                    <a:pt x="600075" y="330994"/>
                  </a:lnTo>
                  <a:lnTo>
                    <a:pt x="776288" y="285750"/>
                  </a:lnTo>
                  <a:lnTo>
                    <a:pt x="995363" y="195262"/>
                  </a:lnTo>
                  <a:lnTo>
                    <a:pt x="1169194" y="128587"/>
                  </a:lnTo>
                  <a:lnTo>
                    <a:pt x="1381125" y="50006"/>
                  </a:lnTo>
                  <a:lnTo>
                    <a:pt x="1512094" y="2381"/>
                  </a:lnTo>
                  <a:lnTo>
                    <a:pt x="1535906" y="0"/>
                  </a:lnTo>
                  <a:lnTo>
                    <a:pt x="1585913" y="4762"/>
                  </a:lnTo>
                  <a:lnTo>
                    <a:pt x="1647825" y="14287"/>
                  </a:lnTo>
                  <a:lnTo>
                    <a:pt x="1697831" y="23812"/>
                  </a:lnTo>
                  <a:lnTo>
                    <a:pt x="1721644" y="33337"/>
                  </a:lnTo>
                  <a:lnTo>
                    <a:pt x="1735931" y="45244"/>
                  </a:lnTo>
                  <a:lnTo>
                    <a:pt x="1750219" y="61912"/>
                  </a:lnTo>
                  <a:lnTo>
                    <a:pt x="1754981" y="76200"/>
                  </a:lnTo>
                  <a:lnTo>
                    <a:pt x="1754981" y="95250"/>
                  </a:lnTo>
                  <a:lnTo>
                    <a:pt x="1750219" y="121444"/>
                  </a:lnTo>
                  <a:lnTo>
                    <a:pt x="1733550" y="159544"/>
                  </a:lnTo>
                  <a:lnTo>
                    <a:pt x="1719263" y="176212"/>
                  </a:lnTo>
                  <a:lnTo>
                    <a:pt x="1681163" y="188119"/>
                  </a:lnTo>
                  <a:lnTo>
                    <a:pt x="1519238" y="233362"/>
                  </a:lnTo>
                  <a:lnTo>
                    <a:pt x="1331119" y="288131"/>
                  </a:lnTo>
                  <a:lnTo>
                    <a:pt x="1154906" y="347662"/>
                  </a:lnTo>
                  <a:lnTo>
                    <a:pt x="981075" y="411956"/>
                  </a:lnTo>
                  <a:lnTo>
                    <a:pt x="745331" y="481012"/>
                  </a:lnTo>
                  <a:lnTo>
                    <a:pt x="635794" y="519112"/>
                  </a:lnTo>
                  <a:lnTo>
                    <a:pt x="557213" y="545306"/>
                  </a:lnTo>
                  <a:lnTo>
                    <a:pt x="452438" y="569119"/>
                  </a:lnTo>
                  <a:lnTo>
                    <a:pt x="328613" y="597694"/>
                  </a:lnTo>
                  <a:lnTo>
                    <a:pt x="288131" y="602456"/>
                  </a:lnTo>
                  <a:lnTo>
                    <a:pt x="271463" y="602456"/>
                  </a:lnTo>
                  <a:lnTo>
                    <a:pt x="252413" y="600075"/>
                  </a:lnTo>
                  <a:lnTo>
                    <a:pt x="204788" y="585787"/>
                  </a:lnTo>
                  <a:lnTo>
                    <a:pt x="154781" y="561975"/>
                  </a:lnTo>
                  <a:lnTo>
                    <a:pt x="126206" y="545306"/>
                  </a:lnTo>
                  <a:lnTo>
                    <a:pt x="100013" y="526256"/>
                  </a:lnTo>
                  <a:lnTo>
                    <a:pt x="76200" y="504825"/>
                  </a:lnTo>
                  <a:lnTo>
                    <a:pt x="45244" y="473869"/>
                  </a:lnTo>
                  <a:lnTo>
                    <a:pt x="26194" y="447675"/>
                  </a:lnTo>
                  <a:lnTo>
                    <a:pt x="7144" y="419100"/>
                  </a:lnTo>
                  <a:lnTo>
                    <a:pt x="0" y="400050"/>
                  </a:lnTo>
                  <a:lnTo>
                    <a:pt x="0" y="390525"/>
                  </a:lnTo>
                  <a:lnTo>
                    <a:pt x="7144" y="383381"/>
                  </a:lnTo>
                  <a:lnTo>
                    <a:pt x="28575" y="383381"/>
                  </a:lnTo>
                  <a:lnTo>
                    <a:pt x="66675" y="390525"/>
                  </a:lnTo>
                  <a:lnTo>
                    <a:pt x="121444" y="397669"/>
                  </a:lnTo>
                  <a:lnTo>
                    <a:pt x="200025" y="402431"/>
                  </a:lnTo>
                  <a:lnTo>
                    <a:pt x="228600" y="402431"/>
                  </a:lnTo>
                  <a:lnTo>
                    <a:pt x="354806" y="383381"/>
                  </a:lnTo>
                  <a:lnTo>
                    <a:pt x="461963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4C808BBA-2241-45F3-B7EA-483E47A67EC1}"/>
                </a:ext>
              </a:extLst>
            </p:cNvPr>
            <p:cNvSpPr/>
            <p:nvPr/>
          </p:nvSpPr>
          <p:spPr>
            <a:xfrm>
              <a:off x="4818063" y="2979737"/>
              <a:ext cx="1849437" cy="581025"/>
            </a:xfrm>
            <a:custGeom>
              <a:avLst/>
              <a:gdLst>
                <a:gd name="connsiteX0" fmla="*/ 628650 w 1850231"/>
                <a:gd name="connsiteY0" fmla="*/ 333375 h 581025"/>
                <a:gd name="connsiteX1" fmla="*/ 802481 w 1850231"/>
                <a:gd name="connsiteY1" fmla="*/ 288131 h 581025"/>
                <a:gd name="connsiteX2" fmla="*/ 1028700 w 1850231"/>
                <a:gd name="connsiteY2" fmla="*/ 221456 h 581025"/>
                <a:gd name="connsiteX3" fmla="*/ 1238250 w 1850231"/>
                <a:gd name="connsiteY3" fmla="*/ 147637 h 581025"/>
                <a:gd name="connsiteX4" fmla="*/ 1381125 w 1850231"/>
                <a:gd name="connsiteY4" fmla="*/ 95250 h 581025"/>
                <a:gd name="connsiteX5" fmla="*/ 1431131 w 1850231"/>
                <a:gd name="connsiteY5" fmla="*/ 71437 h 581025"/>
                <a:gd name="connsiteX6" fmla="*/ 1509712 w 1850231"/>
                <a:gd name="connsiteY6" fmla="*/ 35719 h 581025"/>
                <a:gd name="connsiteX7" fmla="*/ 1574006 w 1850231"/>
                <a:gd name="connsiteY7" fmla="*/ 7144 h 581025"/>
                <a:gd name="connsiteX8" fmla="*/ 1595437 w 1850231"/>
                <a:gd name="connsiteY8" fmla="*/ 0 h 581025"/>
                <a:gd name="connsiteX9" fmla="*/ 1628775 w 1850231"/>
                <a:gd name="connsiteY9" fmla="*/ 0 h 581025"/>
                <a:gd name="connsiteX10" fmla="*/ 1695450 w 1850231"/>
                <a:gd name="connsiteY10" fmla="*/ 11906 h 581025"/>
                <a:gd name="connsiteX11" fmla="*/ 1735931 w 1850231"/>
                <a:gd name="connsiteY11" fmla="*/ 23812 h 581025"/>
                <a:gd name="connsiteX12" fmla="*/ 1783556 w 1850231"/>
                <a:gd name="connsiteY12" fmla="*/ 45244 h 581025"/>
                <a:gd name="connsiteX13" fmla="*/ 1819275 w 1850231"/>
                <a:gd name="connsiteY13" fmla="*/ 64294 h 581025"/>
                <a:gd name="connsiteX14" fmla="*/ 1833562 w 1850231"/>
                <a:gd name="connsiteY14" fmla="*/ 73819 h 581025"/>
                <a:gd name="connsiteX15" fmla="*/ 1843087 w 1850231"/>
                <a:gd name="connsiteY15" fmla="*/ 83344 h 581025"/>
                <a:gd name="connsiteX16" fmla="*/ 1850231 w 1850231"/>
                <a:gd name="connsiteY16" fmla="*/ 97631 h 581025"/>
                <a:gd name="connsiteX17" fmla="*/ 1850231 w 1850231"/>
                <a:gd name="connsiteY17" fmla="*/ 114300 h 581025"/>
                <a:gd name="connsiteX18" fmla="*/ 1843087 w 1850231"/>
                <a:gd name="connsiteY18" fmla="*/ 138112 h 581025"/>
                <a:gd name="connsiteX19" fmla="*/ 1828800 w 1850231"/>
                <a:gd name="connsiteY19" fmla="*/ 169069 h 581025"/>
                <a:gd name="connsiteX20" fmla="*/ 1804987 w 1850231"/>
                <a:gd name="connsiteY20" fmla="*/ 200025 h 581025"/>
                <a:gd name="connsiteX21" fmla="*/ 1759744 w 1850231"/>
                <a:gd name="connsiteY21" fmla="*/ 214312 h 581025"/>
                <a:gd name="connsiteX22" fmla="*/ 1521619 w 1850231"/>
                <a:gd name="connsiteY22" fmla="*/ 283369 h 581025"/>
                <a:gd name="connsiteX23" fmla="*/ 1257300 w 1850231"/>
                <a:gd name="connsiteY23" fmla="*/ 361950 h 581025"/>
                <a:gd name="connsiteX24" fmla="*/ 1040606 w 1850231"/>
                <a:gd name="connsiteY24" fmla="*/ 431006 h 581025"/>
                <a:gd name="connsiteX25" fmla="*/ 785812 w 1850231"/>
                <a:gd name="connsiteY25" fmla="*/ 507206 h 581025"/>
                <a:gd name="connsiteX26" fmla="*/ 564356 w 1850231"/>
                <a:gd name="connsiteY26" fmla="*/ 554831 h 581025"/>
                <a:gd name="connsiteX27" fmla="*/ 419100 w 1850231"/>
                <a:gd name="connsiteY27" fmla="*/ 578644 h 581025"/>
                <a:gd name="connsiteX28" fmla="*/ 388144 w 1850231"/>
                <a:gd name="connsiteY28" fmla="*/ 581025 h 581025"/>
                <a:gd name="connsiteX29" fmla="*/ 354806 w 1850231"/>
                <a:gd name="connsiteY29" fmla="*/ 578644 h 581025"/>
                <a:gd name="connsiteX30" fmla="*/ 302419 w 1850231"/>
                <a:gd name="connsiteY30" fmla="*/ 569119 h 581025"/>
                <a:gd name="connsiteX31" fmla="*/ 254794 w 1850231"/>
                <a:gd name="connsiteY31" fmla="*/ 552450 h 581025"/>
                <a:gd name="connsiteX32" fmla="*/ 202406 w 1850231"/>
                <a:gd name="connsiteY32" fmla="*/ 528637 h 581025"/>
                <a:gd name="connsiteX33" fmla="*/ 161925 w 1850231"/>
                <a:gd name="connsiteY33" fmla="*/ 504825 h 581025"/>
                <a:gd name="connsiteX34" fmla="*/ 100012 w 1850231"/>
                <a:gd name="connsiteY34" fmla="*/ 459581 h 581025"/>
                <a:gd name="connsiteX35" fmla="*/ 50006 w 1850231"/>
                <a:gd name="connsiteY35" fmla="*/ 416719 h 581025"/>
                <a:gd name="connsiteX36" fmla="*/ 19050 w 1850231"/>
                <a:gd name="connsiteY36" fmla="*/ 388144 h 581025"/>
                <a:gd name="connsiteX37" fmla="*/ 9525 w 1850231"/>
                <a:gd name="connsiteY37" fmla="*/ 373856 h 581025"/>
                <a:gd name="connsiteX38" fmla="*/ 4762 w 1850231"/>
                <a:gd name="connsiteY38" fmla="*/ 357187 h 581025"/>
                <a:gd name="connsiteX39" fmla="*/ 0 w 1850231"/>
                <a:gd name="connsiteY39" fmla="*/ 333375 h 581025"/>
                <a:gd name="connsiteX40" fmla="*/ 7144 w 1850231"/>
                <a:gd name="connsiteY40" fmla="*/ 321469 h 581025"/>
                <a:gd name="connsiteX41" fmla="*/ 23812 w 1850231"/>
                <a:gd name="connsiteY41" fmla="*/ 323850 h 581025"/>
                <a:gd name="connsiteX42" fmla="*/ 50006 w 1850231"/>
                <a:gd name="connsiteY42" fmla="*/ 333375 h 581025"/>
                <a:gd name="connsiteX43" fmla="*/ 109537 w 1850231"/>
                <a:gd name="connsiteY43" fmla="*/ 342900 h 581025"/>
                <a:gd name="connsiteX44" fmla="*/ 223837 w 1850231"/>
                <a:gd name="connsiteY44" fmla="*/ 359569 h 581025"/>
                <a:gd name="connsiteX45" fmla="*/ 309562 w 1850231"/>
                <a:gd name="connsiteY45" fmla="*/ 376237 h 581025"/>
                <a:gd name="connsiteX46" fmla="*/ 354806 w 1850231"/>
                <a:gd name="connsiteY46" fmla="*/ 378619 h 581025"/>
                <a:gd name="connsiteX47" fmla="*/ 407194 w 1850231"/>
                <a:gd name="connsiteY47" fmla="*/ 373856 h 581025"/>
                <a:gd name="connsiteX48" fmla="*/ 478631 w 1850231"/>
                <a:gd name="connsiteY48" fmla="*/ 364331 h 581025"/>
                <a:gd name="connsiteX49" fmla="*/ 628650 w 1850231"/>
                <a:gd name="connsiteY49" fmla="*/ 33337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50231" h="581025">
                  <a:moveTo>
                    <a:pt x="628650" y="333375"/>
                  </a:moveTo>
                  <a:lnTo>
                    <a:pt x="802481" y="288131"/>
                  </a:lnTo>
                  <a:lnTo>
                    <a:pt x="1028700" y="221456"/>
                  </a:lnTo>
                  <a:lnTo>
                    <a:pt x="1238250" y="147637"/>
                  </a:lnTo>
                  <a:lnTo>
                    <a:pt x="1381125" y="95250"/>
                  </a:lnTo>
                  <a:lnTo>
                    <a:pt x="1431131" y="71437"/>
                  </a:lnTo>
                  <a:lnTo>
                    <a:pt x="1509712" y="35719"/>
                  </a:lnTo>
                  <a:lnTo>
                    <a:pt x="1574006" y="7144"/>
                  </a:lnTo>
                  <a:lnTo>
                    <a:pt x="1595437" y="0"/>
                  </a:lnTo>
                  <a:lnTo>
                    <a:pt x="1628775" y="0"/>
                  </a:lnTo>
                  <a:lnTo>
                    <a:pt x="1695450" y="11906"/>
                  </a:lnTo>
                  <a:lnTo>
                    <a:pt x="1735931" y="23812"/>
                  </a:lnTo>
                  <a:lnTo>
                    <a:pt x="1783556" y="45244"/>
                  </a:lnTo>
                  <a:lnTo>
                    <a:pt x="1819275" y="64294"/>
                  </a:lnTo>
                  <a:lnTo>
                    <a:pt x="1833562" y="73819"/>
                  </a:lnTo>
                  <a:lnTo>
                    <a:pt x="1843087" y="83344"/>
                  </a:lnTo>
                  <a:lnTo>
                    <a:pt x="1850231" y="97631"/>
                  </a:lnTo>
                  <a:lnTo>
                    <a:pt x="1850231" y="114300"/>
                  </a:lnTo>
                  <a:lnTo>
                    <a:pt x="1843087" y="138112"/>
                  </a:lnTo>
                  <a:lnTo>
                    <a:pt x="1828800" y="169069"/>
                  </a:lnTo>
                  <a:lnTo>
                    <a:pt x="1804987" y="200025"/>
                  </a:lnTo>
                  <a:lnTo>
                    <a:pt x="1759744" y="214312"/>
                  </a:lnTo>
                  <a:lnTo>
                    <a:pt x="1521619" y="283369"/>
                  </a:lnTo>
                  <a:lnTo>
                    <a:pt x="1257300" y="361950"/>
                  </a:lnTo>
                  <a:lnTo>
                    <a:pt x="1040606" y="431006"/>
                  </a:lnTo>
                  <a:lnTo>
                    <a:pt x="785812" y="507206"/>
                  </a:lnTo>
                  <a:lnTo>
                    <a:pt x="564356" y="554831"/>
                  </a:lnTo>
                  <a:lnTo>
                    <a:pt x="419100" y="578644"/>
                  </a:lnTo>
                  <a:lnTo>
                    <a:pt x="388144" y="581025"/>
                  </a:lnTo>
                  <a:lnTo>
                    <a:pt x="354806" y="578644"/>
                  </a:lnTo>
                  <a:lnTo>
                    <a:pt x="302419" y="569119"/>
                  </a:lnTo>
                  <a:lnTo>
                    <a:pt x="254794" y="552450"/>
                  </a:lnTo>
                  <a:lnTo>
                    <a:pt x="202406" y="528637"/>
                  </a:lnTo>
                  <a:lnTo>
                    <a:pt x="161925" y="504825"/>
                  </a:lnTo>
                  <a:lnTo>
                    <a:pt x="100012" y="459581"/>
                  </a:lnTo>
                  <a:lnTo>
                    <a:pt x="50006" y="416719"/>
                  </a:lnTo>
                  <a:lnTo>
                    <a:pt x="19050" y="388144"/>
                  </a:lnTo>
                  <a:lnTo>
                    <a:pt x="9525" y="373856"/>
                  </a:lnTo>
                  <a:lnTo>
                    <a:pt x="4762" y="357187"/>
                  </a:lnTo>
                  <a:lnTo>
                    <a:pt x="0" y="333375"/>
                  </a:lnTo>
                  <a:lnTo>
                    <a:pt x="7144" y="321469"/>
                  </a:lnTo>
                  <a:lnTo>
                    <a:pt x="23812" y="323850"/>
                  </a:lnTo>
                  <a:lnTo>
                    <a:pt x="50006" y="333375"/>
                  </a:lnTo>
                  <a:lnTo>
                    <a:pt x="109537" y="342900"/>
                  </a:lnTo>
                  <a:lnTo>
                    <a:pt x="223837" y="359569"/>
                  </a:lnTo>
                  <a:lnTo>
                    <a:pt x="309562" y="376237"/>
                  </a:lnTo>
                  <a:lnTo>
                    <a:pt x="354806" y="378619"/>
                  </a:lnTo>
                  <a:lnTo>
                    <a:pt x="407194" y="373856"/>
                  </a:lnTo>
                  <a:lnTo>
                    <a:pt x="478631" y="364331"/>
                  </a:lnTo>
                  <a:lnTo>
                    <a:pt x="628650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2F8B993E-5BAC-4C0A-B0B3-A271F2A873A9}"/>
                </a:ext>
              </a:extLst>
            </p:cNvPr>
            <p:cNvSpPr/>
            <p:nvPr/>
          </p:nvSpPr>
          <p:spPr>
            <a:xfrm>
              <a:off x="4879975" y="3678237"/>
              <a:ext cx="2001838" cy="641350"/>
            </a:xfrm>
            <a:custGeom>
              <a:avLst/>
              <a:gdLst>
                <a:gd name="connsiteX0" fmla="*/ 685800 w 2002632"/>
                <a:gd name="connsiteY0" fmla="*/ 521494 h 640557"/>
                <a:gd name="connsiteX1" fmla="*/ 804863 w 2002632"/>
                <a:gd name="connsiteY1" fmla="*/ 483394 h 640557"/>
                <a:gd name="connsiteX2" fmla="*/ 966788 w 2002632"/>
                <a:gd name="connsiteY2" fmla="*/ 426244 h 640557"/>
                <a:gd name="connsiteX3" fmla="*/ 1207294 w 2002632"/>
                <a:gd name="connsiteY3" fmla="*/ 357188 h 640557"/>
                <a:gd name="connsiteX4" fmla="*/ 1314450 w 2002632"/>
                <a:gd name="connsiteY4" fmla="*/ 328613 h 640557"/>
                <a:gd name="connsiteX5" fmla="*/ 1421607 w 2002632"/>
                <a:gd name="connsiteY5" fmla="*/ 304800 h 640557"/>
                <a:gd name="connsiteX6" fmla="*/ 1490663 w 2002632"/>
                <a:gd name="connsiteY6" fmla="*/ 290513 h 640557"/>
                <a:gd name="connsiteX7" fmla="*/ 1597819 w 2002632"/>
                <a:gd name="connsiteY7" fmla="*/ 269082 h 640557"/>
                <a:gd name="connsiteX8" fmla="*/ 1659732 w 2002632"/>
                <a:gd name="connsiteY8" fmla="*/ 257175 h 640557"/>
                <a:gd name="connsiteX9" fmla="*/ 1728788 w 2002632"/>
                <a:gd name="connsiteY9" fmla="*/ 245269 h 640557"/>
                <a:gd name="connsiteX10" fmla="*/ 1831182 w 2002632"/>
                <a:gd name="connsiteY10" fmla="*/ 230982 h 640557"/>
                <a:gd name="connsiteX11" fmla="*/ 1895475 w 2002632"/>
                <a:gd name="connsiteY11" fmla="*/ 216694 h 640557"/>
                <a:gd name="connsiteX12" fmla="*/ 1940719 w 2002632"/>
                <a:gd name="connsiteY12" fmla="*/ 202407 h 640557"/>
                <a:gd name="connsiteX13" fmla="*/ 1974057 w 2002632"/>
                <a:gd name="connsiteY13" fmla="*/ 183357 h 640557"/>
                <a:gd name="connsiteX14" fmla="*/ 1993107 w 2002632"/>
                <a:gd name="connsiteY14" fmla="*/ 166688 h 640557"/>
                <a:gd name="connsiteX15" fmla="*/ 2002632 w 2002632"/>
                <a:gd name="connsiteY15" fmla="*/ 147638 h 640557"/>
                <a:gd name="connsiteX16" fmla="*/ 2002632 w 2002632"/>
                <a:gd name="connsiteY16" fmla="*/ 138113 h 640557"/>
                <a:gd name="connsiteX17" fmla="*/ 1995488 w 2002632"/>
                <a:gd name="connsiteY17" fmla="*/ 119063 h 640557"/>
                <a:gd name="connsiteX18" fmla="*/ 1981200 w 2002632"/>
                <a:gd name="connsiteY18" fmla="*/ 97632 h 640557"/>
                <a:gd name="connsiteX19" fmla="*/ 1957388 w 2002632"/>
                <a:gd name="connsiteY19" fmla="*/ 73819 h 640557"/>
                <a:gd name="connsiteX20" fmla="*/ 1940719 w 2002632"/>
                <a:gd name="connsiteY20" fmla="*/ 61913 h 640557"/>
                <a:gd name="connsiteX21" fmla="*/ 1885950 w 2002632"/>
                <a:gd name="connsiteY21" fmla="*/ 38100 h 640557"/>
                <a:gd name="connsiteX22" fmla="*/ 1831182 w 2002632"/>
                <a:gd name="connsiteY22" fmla="*/ 21432 h 640557"/>
                <a:gd name="connsiteX23" fmla="*/ 1762125 w 2002632"/>
                <a:gd name="connsiteY23" fmla="*/ 4763 h 640557"/>
                <a:gd name="connsiteX24" fmla="*/ 1704975 w 2002632"/>
                <a:gd name="connsiteY24" fmla="*/ 0 h 640557"/>
                <a:gd name="connsiteX25" fmla="*/ 1654969 w 2002632"/>
                <a:gd name="connsiteY25" fmla="*/ 2382 h 640557"/>
                <a:gd name="connsiteX26" fmla="*/ 1602582 w 2002632"/>
                <a:gd name="connsiteY26" fmla="*/ 14288 h 640557"/>
                <a:gd name="connsiteX27" fmla="*/ 1576388 w 2002632"/>
                <a:gd name="connsiteY27" fmla="*/ 30957 h 640557"/>
                <a:gd name="connsiteX28" fmla="*/ 1497807 w 2002632"/>
                <a:gd name="connsiteY28" fmla="*/ 73819 h 640557"/>
                <a:gd name="connsiteX29" fmla="*/ 1428750 w 2002632"/>
                <a:gd name="connsiteY29" fmla="*/ 104775 h 640557"/>
                <a:gd name="connsiteX30" fmla="*/ 1307307 w 2002632"/>
                <a:gd name="connsiteY30" fmla="*/ 152400 h 640557"/>
                <a:gd name="connsiteX31" fmla="*/ 1154907 w 2002632"/>
                <a:gd name="connsiteY31" fmla="*/ 202407 h 640557"/>
                <a:gd name="connsiteX32" fmla="*/ 1083469 w 2002632"/>
                <a:gd name="connsiteY32" fmla="*/ 221457 h 640557"/>
                <a:gd name="connsiteX33" fmla="*/ 871538 w 2002632"/>
                <a:gd name="connsiteY33" fmla="*/ 288132 h 640557"/>
                <a:gd name="connsiteX34" fmla="*/ 771525 w 2002632"/>
                <a:gd name="connsiteY34" fmla="*/ 328613 h 640557"/>
                <a:gd name="connsiteX35" fmla="*/ 676275 w 2002632"/>
                <a:gd name="connsiteY35" fmla="*/ 359569 h 640557"/>
                <a:gd name="connsiteX36" fmla="*/ 540544 w 2002632"/>
                <a:gd name="connsiteY36" fmla="*/ 395288 h 640557"/>
                <a:gd name="connsiteX37" fmla="*/ 433388 w 2002632"/>
                <a:gd name="connsiteY37" fmla="*/ 416719 h 640557"/>
                <a:gd name="connsiteX38" fmla="*/ 342900 w 2002632"/>
                <a:gd name="connsiteY38" fmla="*/ 428625 h 640557"/>
                <a:gd name="connsiteX39" fmla="*/ 240507 w 2002632"/>
                <a:gd name="connsiteY39" fmla="*/ 438150 h 640557"/>
                <a:gd name="connsiteX40" fmla="*/ 195263 w 2002632"/>
                <a:gd name="connsiteY40" fmla="*/ 433388 h 640557"/>
                <a:gd name="connsiteX41" fmla="*/ 154782 w 2002632"/>
                <a:gd name="connsiteY41" fmla="*/ 421482 h 640557"/>
                <a:gd name="connsiteX42" fmla="*/ 128588 w 2002632"/>
                <a:gd name="connsiteY42" fmla="*/ 411957 h 640557"/>
                <a:gd name="connsiteX43" fmla="*/ 69057 w 2002632"/>
                <a:gd name="connsiteY43" fmla="*/ 385763 h 640557"/>
                <a:gd name="connsiteX44" fmla="*/ 47625 w 2002632"/>
                <a:gd name="connsiteY44" fmla="*/ 376238 h 640557"/>
                <a:gd name="connsiteX45" fmla="*/ 33338 w 2002632"/>
                <a:gd name="connsiteY45" fmla="*/ 373857 h 640557"/>
                <a:gd name="connsiteX46" fmla="*/ 11907 w 2002632"/>
                <a:gd name="connsiteY46" fmla="*/ 376238 h 640557"/>
                <a:gd name="connsiteX47" fmla="*/ 0 w 2002632"/>
                <a:gd name="connsiteY47" fmla="*/ 381000 h 640557"/>
                <a:gd name="connsiteX48" fmla="*/ 0 w 2002632"/>
                <a:gd name="connsiteY48" fmla="*/ 392907 h 640557"/>
                <a:gd name="connsiteX49" fmla="*/ 4763 w 2002632"/>
                <a:gd name="connsiteY49" fmla="*/ 409575 h 640557"/>
                <a:gd name="connsiteX50" fmla="*/ 30957 w 2002632"/>
                <a:gd name="connsiteY50" fmla="*/ 452438 h 640557"/>
                <a:gd name="connsiteX51" fmla="*/ 57150 w 2002632"/>
                <a:gd name="connsiteY51" fmla="*/ 488157 h 640557"/>
                <a:gd name="connsiteX52" fmla="*/ 80963 w 2002632"/>
                <a:gd name="connsiteY52" fmla="*/ 516732 h 640557"/>
                <a:gd name="connsiteX53" fmla="*/ 104775 w 2002632"/>
                <a:gd name="connsiteY53" fmla="*/ 542925 h 640557"/>
                <a:gd name="connsiteX54" fmla="*/ 130969 w 2002632"/>
                <a:gd name="connsiteY54" fmla="*/ 564357 h 640557"/>
                <a:gd name="connsiteX55" fmla="*/ 164307 w 2002632"/>
                <a:gd name="connsiteY55" fmla="*/ 588169 h 640557"/>
                <a:gd name="connsiteX56" fmla="*/ 195263 w 2002632"/>
                <a:gd name="connsiteY56" fmla="*/ 604838 h 640557"/>
                <a:gd name="connsiteX57" fmla="*/ 233363 w 2002632"/>
                <a:gd name="connsiteY57" fmla="*/ 621507 h 640557"/>
                <a:gd name="connsiteX58" fmla="*/ 278607 w 2002632"/>
                <a:gd name="connsiteY58" fmla="*/ 633413 h 640557"/>
                <a:gd name="connsiteX59" fmla="*/ 321469 w 2002632"/>
                <a:gd name="connsiteY59" fmla="*/ 640557 h 640557"/>
                <a:gd name="connsiteX60" fmla="*/ 352425 w 2002632"/>
                <a:gd name="connsiteY60" fmla="*/ 640557 h 640557"/>
                <a:gd name="connsiteX61" fmla="*/ 390525 w 2002632"/>
                <a:gd name="connsiteY61" fmla="*/ 628650 h 640557"/>
                <a:gd name="connsiteX62" fmla="*/ 485775 w 2002632"/>
                <a:gd name="connsiteY62" fmla="*/ 585788 h 640557"/>
                <a:gd name="connsiteX63" fmla="*/ 511969 w 2002632"/>
                <a:gd name="connsiteY63" fmla="*/ 573882 h 640557"/>
                <a:gd name="connsiteX64" fmla="*/ 614363 w 2002632"/>
                <a:gd name="connsiteY64" fmla="*/ 542925 h 640557"/>
                <a:gd name="connsiteX65" fmla="*/ 685800 w 2002632"/>
                <a:gd name="connsiteY65" fmla="*/ 521494 h 64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02632" h="640557">
                  <a:moveTo>
                    <a:pt x="685800" y="521494"/>
                  </a:moveTo>
                  <a:lnTo>
                    <a:pt x="804863" y="483394"/>
                  </a:lnTo>
                  <a:lnTo>
                    <a:pt x="966788" y="426244"/>
                  </a:lnTo>
                  <a:lnTo>
                    <a:pt x="1207294" y="357188"/>
                  </a:lnTo>
                  <a:lnTo>
                    <a:pt x="1314450" y="328613"/>
                  </a:lnTo>
                  <a:lnTo>
                    <a:pt x="1421607" y="304800"/>
                  </a:lnTo>
                  <a:lnTo>
                    <a:pt x="1490663" y="290513"/>
                  </a:lnTo>
                  <a:lnTo>
                    <a:pt x="1597819" y="269082"/>
                  </a:lnTo>
                  <a:lnTo>
                    <a:pt x="1659732" y="257175"/>
                  </a:lnTo>
                  <a:lnTo>
                    <a:pt x="1728788" y="245269"/>
                  </a:lnTo>
                  <a:lnTo>
                    <a:pt x="1831182" y="230982"/>
                  </a:lnTo>
                  <a:lnTo>
                    <a:pt x="1895475" y="216694"/>
                  </a:lnTo>
                  <a:lnTo>
                    <a:pt x="1940719" y="202407"/>
                  </a:lnTo>
                  <a:lnTo>
                    <a:pt x="1974057" y="183357"/>
                  </a:lnTo>
                  <a:lnTo>
                    <a:pt x="1993107" y="166688"/>
                  </a:lnTo>
                  <a:lnTo>
                    <a:pt x="2002632" y="147638"/>
                  </a:lnTo>
                  <a:lnTo>
                    <a:pt x="2002632" y="138113"/>
                  </a:lnTo>
                  <a:lnTo>
                    <a:pt x="1995488" y="119063"/>
                  </a:lnTo>
                  <a:lnTo>
                    <a:pt x="1981200" y="97632"/>
                  </a:lnTo>
                  <a:lnTo>
                    <a:pt x="1957388" y="73819"/>
                  </a:lnTo>
                  <a:lnTo>
                    <a:pt x="1940719" y="61913"/>
                  </a:lnTo>
                  <a:lnTo>
                    <a:pt x="1885950" y="38100"/>
                  </a:lnTo>
                  <a:lnTo>
                    <a:pt x="1831182" y="21432"/>
                  </a:lnTo>
                  <a:lnTo>
                    <a:pt x="1762125" y="4763"/>
                  </a:lnTo>
                  <a:lnTo>
                    <a:pt x="1704975" y="0"/>
                  </a:lnTo>
                  <a:lnTo>
                    <a:pt x="1654969" y="2382"/>
                  </a:lnTo>
                  <a:lnTo>
                    <a:pt x="1602582" y="14288"/>
                  </a:lnTo>
                  <a:lnTo>
                    <a:pt x="1576388" y="30957"/>
                  </a:lnTo>
                  <a:lnTo>
                    <a:pt x="1497807" y="73819"/>
                  </a:lnTo>
                  <a:lnTo>
                    <a:pt x="1428750" y="104775"/>
                  </a:lnTo>
                  <a:lnTo>
                    <a:pt x="1307307" y="152400"/>
                  </a:lnTo>
                  <a:lnTo>
                    <a:pt x="1154907" y="202407"/>
                  </a:lnTo>
                  <a:lnTo>
                    <a:pt x="1083469" y="221457"/>
                  </a:lnTo>
                  <a:lnTo>
                    <a:pt x="871538" y="288132"/>
                  </a:lnTo>
                  <a:lnTo>
                    <a:pt x="771525" y="328613"/>
                  </a:lnTo>
                  <a:lnTo>
                    <a:pt x="676275" y="359569"/>
                  </a:lnTo>
                  <a:lnTo>
                    <a:pt x="540544" y="395288"/>
                  </a:lnTo>
                  <a:lnTo>
                    <a:pt x="433388" y="416719"/>
                  </a:lnTo>
                  <a:lnTo>
                    <a:pt x="342900" y="428625"/>
                  </a:lnTo>
                  <a:lnTo>
                    <a:pt x="240507" y="438150"/>
                  </a:lnTo>
                  <a:lnTo>
                    <a:pt x="195263" y="433388"/>
                  </a:lnTo>
                  <a:lnTo>
                    <a:pt x="154782" y="421482"/>
                  </a:lnTo>
                  <a:lnTo>
                    <a:pt x="128588" y="411957"/>
                  </a:lnTo>
                  <a:lnTo>
                    <a:pt x="69057" y="385763"/>
                  </a:lnTo>
                  <a:lnTo>
                    <a:pt x="47625" y="376238"/>
                  </a:lnTo>
                  <a:lnTo>
                    <a:pt x="33338" y="373857"/>
                  </a:lnTo>
                  <a:lnTo>
                    <a:pt x="11907" y="376238"/>
                  </a:lnTo>
                  <a:lnTo>
                    <a:pt x="0" y="381000"/>
                  </a:lnTo>
                  <a:lnTo>
                    <a:pt x="0" y="392907"/>
                  </a:lnTo>
                  <a:lnTo>
                    <a:pt x="4763" y="409575"/>
                  </a:lnTo>
                  <a:lnTo>
                    <a:pt x="30957" y="452438"/>
                  </a:lnTo>
                  <a:lnTo>
                    <a:pt x="57150" y="488157"/>
                  </a:lnTo>
                  <a:lnTo>
                    <a:pt x="80963" y="516732"/>
                  </a:lnTo>
                  <a:lnTo>
                    <a:pt x="104775" y="542925"/>
                  </a:lnTo>
                  <a:lnTo>
                    <a:pt x="130969" y="564357"/>
                  </a:lnTo>
                  <a:lnTo>
                    <a:pt x="164307" y="588169"/>
                  </a:lnTo>
                  <a:lnTo>
                    <a:pt x="195263" y="604838"/>
                  </a:lnTo>
                  <a:lnTo>
                    <a:pt x="233363" y="621507"/>
                  </a:lnTo>
                  <a:lnTo>
                    <a:pt x="278607" y="633413"/>
                  </a:lnTo>
                  <a:lnTo>
                    <a:pt x="321469" y="640557"/>
                  </a:lnTo>
                  <a:lnTo>
                    <a:pt x="352425" y="640557"/>
                  </a:lnTo>
                  <a:lnTo>
                    <a:pt x="390525" y="628650"/>
                  </a:lnTo>
                  <a:lnTo>
                    <a:pt x="485775" y="585788"/>
                  </a:lnTo>
                  <a:lnTo>
                    <a:pt x="511969" y="573882"/>
                  </a:lnTo>
                  <a:lnTo>
                    <a:pt x="614363" y="542925"/>
                  </a:lnTo>
                  <a:lnTo>
                    <a:pt x="685800" y="521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6">
              <a:extLst>
                <a:ext uri="{FF2B5EF4-FFF2-40B4-BE49-F238E27FC236}">
                  <a16:creationId xmlns:a16="http://schemas.microsoft.com/office/drawing/2014/main" id="{40F07427-2E21-4E55-A9E8-E1DA2E2967D3}"/>
                </a:ext>
              </a:extLst>
            </p:cNvPr>
            <p:cNvSpPr/>
            <p:nvPr/>
          </p:nvSpPr>
          <p:spPr>
            <a:xfrm rot="16200000">
              <a:off x="4000500" y="2841625"/>
              <a:ext cx="4578350" cy="2171700"/>
            </a:xfrm>
            <a:custGeom>
              <a:avLst/>
              <a:gdLst>
                <a:gd name="connsiteX0" fmla="*/ 2343849 w 4579464"/>
                <a:gd name="connsiteY0" fmla="*/ 544907 h 2172166"/>
                <a:gd name="connsiteX1" fmla="*/ 2564052 w 4579464"/>
                <a:gd name="connsiteY1" fmla="*/ 492656 h 2172166"/>
                <a:gd name="connsiteX2" fmla="*/ 2758129 w 4579464"/>
                <a:gd name="connsiteY2" fmla="*/ 447869 h 2172166"/>
                <a:gd name="connsiteX3" fmla="*/ 3064173 w 4579464"/>
                <a:gd name="connsiteY3" fmla="*/ 388153 h 2172166"/>
                <a:gd name="connsiteX4" fmla="*/ 3317965 w 4579464"/>
                <a:gd name="connsiteY4" fmla="*/ 339634 h 2172166"/>
                <a:gd name="connsiteX5" fmla="*/ 3433665 w 4579464"/>
                <a:gd name="connsiteY5" fmla="*/ 317240 h 2172166"/>
                <a:gd name="connsiteX6" fmla="*/ 3717316 w 4579464"/>
                <a:gd name="connsiteY6" fmla="*/ 279918 h 2172166"/>
                <a:gd name="connsiteX7" fmla="*/ 3862873 w 4579464"/>
                <a:gd name="connsiteY7" fmla="*/ 257524 h 2172166"/>
                <a:gd name="connsiteX8" fmla="*/ 3971108 w 4579464"/>
                <a:gd name="connsiteY8" fmla="*/ 242595 h 2172166"/>
                <a:gd name="connsiteX9" fmla="*/ 4101737 w 4579464"/>
                <a:gd name="connsiteY9" fmla="*/ 223934 h 2172166"/>
                <a:gd name="connsiteX10" fmla="*/ 4202507 w 4579464"/>
                <a:gd name="connsiteY10" fmla="*/ 209005 h 2172166"/>
                <a:gd name="connsiteX11" fmla="*/ 4265956 w 4579464"/>
                <a:gd name="connsiteY11" fmla="*/ 197809 h 2172166"/>
                <a:gd name="connsiteX12" fmla="*/ 4307010 w 4579464"/>
                <a:gd name="connsiteY12" fmla="*/ 186612 h 2172166"/>
                <a:gd name="connsiteX13" fmla="*/ 4355529 w 4579464"/>
                <a:gd name="connsiteY13" fmla="*/ 167951 h 2172166"/>
                <a:gd name="connsiteX14" fmla="*/ 4415245 w 4579464"/>
                <a:gd name="connsiteY14" fmla="*/ 126896 h 2172166"/>
                <a:gd name="connsiteX15" fmla="*/ 4467497 w 4579464"/>
                <a:gd name="connsiteY15" fmla="*/ 82109 h 2172166"/>
                <a:gd name="connsiteX16" fmla="*/ 4504819 w 4579464"/>
                <a:gd name="connsiteY16" fmla="*/ 33590 h 2172166"/>
                <a:gd name="connsiteX17" fmla="*/ 4530945 w 4579464"/>
                <a:gd name="connsiteY17" fmla="*/ 7464 h 2172166"/>
                <a:gd name="connsiteX18" fmla="*/ 4549606 w 4579464"/>
                <a:gd name="connsiteY18" fmla="*/ 0 h 2172166"/>
                <a:gd name="connsiteX19" fmla="*/ 4560803 w 4579464"/>
                <a:gd name="connsiteY19" fmla="*/ 0 h 2172166"/>
                <a:gd name="connsiteX20" fmla="*/ 4572000 w 4579464"/>
                <a:gd name="connsiteY20" fmla="*/ 7464 h 2172166"/>
                <a:gd name="connsiteX21" fmla="*/ 4579464 w 4579464"/>
                <a:gd name="connsiteY21" fmla="*/ 22393 h 2172166"/>
                <a:gd name="connsiteX22" fmla="*/ 4575732 w 4579464"/>
                <a:gd name="connsiteY22" fmla="*/ 52251 h 2172166"/>
                <a:gd name="connsiteX23" fmla="*/ 4568267 w 4579464"/>
                <a:gd name="connsiteY23" fmla="*/ 93306 h 2172166"/>
                <a:gd name="connsiteX24" fmla="*/ 4534677 w 4579464"/>
                <a:gd name="connsiteY24" fmla="*/ 227666 h 2172166"/>
                <a:gd name="connsiteX25" fmla="*/ 4493623 w 4579464"/>
                <a:gd name="connsiteY25" fmla="*/ 365760 h 2172166"/>
                <a:gd name="connsiteX26" fmla="*/ 4474961 w 4579464"/>
                <a:gd name="connsiteY26" fmla="*/ 418011 h 2172166"/>
                <a:gd name="connsiteX27" fmla="*/ 4460032 w 4579464"/>
                <a:gd name="connsiteY27" fmla="*/ 440404 h 2172166"/>
                <a:gd name="connsiteX28" fmla="*/ 4437639 w 4579464"/>
                <a:gd name="connsiteY28" fmla="*/ 459066 h 2172166"/>
                <a:gd name="connsiteX29" fmla="*/ 4392852 w 4579464"/>
                <a:gd name="connsiteY29" fmla="*/ 477727 h 2172166"/>
                <a:gd name="connsiteX30" fmla="*/ 4336868 w 4579464"/>
                <a:gd name="connsiteY30" fmla="*/ 492656 h 2172166"/>
                <a:gd name="connsiteX31" fmla="*/ 4265956 w 4579464"/>
                <a:gd name="connsiteY31" fmla="*/ 500120 h 2172166"/>
                <a:gd name="connsiteX32" fmla="*/ 4146524 w 4579464"/>
                <a:gd name="connsiteY32" fmla="*/ 496388 h 2172166"/>
                <a:gd name="connsiteX33" fmla="*/ 3959911 w 4579464"/>
                <a:gd name="connsiteY33" fmla="*/ 503853 h 2172166"/>
                <a:gd name="connsiteX34" fmla="*/ 3702387 w 4579464"/>
                <a:gd name="connsiteY34" fmla="*/ 518782 h 2172166"/>
                <a:gd name="connsiteX35" fmla="*/ 3485916 w 4579464"/>
                <a:gd name="connsiteY35" fmla="*/ 541175 h 2172166"/>
                <a:gd name="connsiteX36" fmla="*/ 3209730 w 4579464"/>
                <a:gd name="connsiteY36" fmla="*/ 589694 h 2172166"/>
                <a:gd name="connsiteX37" fmla="*/ 2996992 w 4579464"/>
                <a:gd name="connsiteY37" fmla="*/ 634481 h 2172166"/>
                <a:gd name="connsiteX38" fmla="*/ 2825309 w 4579464"/>
                <a:gd name="connsiteY38" fmla="*/ 671804 h 2172166"/>
                <a:gd name="connsiteX39" fmla="*/ 2657358 w 4579464"/>
                <a:gd name="connsiteY39" fmla="*/ 705394 h 2172166"/>
                <a:gd name="connsiteX40" fmla="*/ 2448352 w 4579464"/>
                <a:gd name="connsiteY40" fmla="*/ 753913 h 2172166"/>
                <a:gd name="connsiteX41" fmla="*/ 2284134 w 4579464"/>
                <a:gd name="connsiteY41" fmla="*/ 794968 h 2172166"/>
                <a:gd name="connsiteX42" fmla="*/ 2183363 w 4579464"/>
                <a:gd name="connsiteY42" fmla="*/ 824826 h 2172166"/>
                <a:gd name="connsiteX43" fmla="*/ 2041538 w 4579464"/>
                <a:gd name="connsiteY43" fmla="*/ 862148 h 2172166"/>
                <a:gd name="connsiteX44" fmla="*/ 1854925 w 4579464"/>
                <a:gd name="connsiteY44" fmla="*/ 914400 h 2172166"/>
                <a:gd name="connsiteX45" fmla="*/ 1757887 w 4579464"/>
                <a:gd name="connsiteY45" fmla="*/ 947990 h 2172166"/>
                <a:gd name="connsiteX46" fmla="*/ 1627258 w 4579464"/>
                <a:gd name="connsiteY46" fmla="*/ 996509 h 2172166"/>
                <a:gd name="connsiteX47" fmla="*/ 1537685 w 4579464"/>
                <a:gd name="connsiteY47" fmla="*/ 1033831 h 2172166"/>
                <a:gd name="connsiteX48" fmla="*/ 1481701 w 4579464"/>
                <a:gd name="connsiteY48" fmla="*/ 1063689 h 2172166"/>
                <a:gd name="connsiteX49" fmla="*/ 1201783 w 4579464"/>
                <a:gd name="connsiteY49" fmla="*/ 1212979 h 2172166"/>
                <a:gd name="connsiteX50" fmla="*/ 1082351 w 4579464"/>
                <a:gd name="connsiteY50" fmla="*/ 1287624 h 2172166"/>
                <a:gd name="connsiteX51" fmla="*/ 1003974 w 4579464"/>
                <a:gd name="connsiteY51" fmla="*/ 1336143 h 2172166"/>
                <a:gd name="connsiteX52" fmla="*/ 899471 w 4579464"/>
                <a:gd name="connsiteY52" fmla="*/ 1414520 h 2172166"/>
                <a:gd name="connsiteX53" fmla="*/ 806165 w 4579464"/>
                <a:gd name="connsiteY53" fmla="*/ 1492897 h 2172166"/>
                <a:gd name="connsiteX54" fmla="*/ 735252 w 4579464"/>
                <a:gd name="connsiteY54" fmla="*/ 1563810 h 2172166"/>
                <a:gd name="connsiteX55" fmla="*/ 675536 w 4579464"/>
                <a:gd name="connsiteY55" fmla="*/ 1627258 h 2172166"/>
                <a:gd name="connsiteX56" fmla="*/ 630749 w 4579464"/>
                <a:gd name="connsiteY56" fmla="*/ 1679510 h 2172166"/>
                <a:gd name="connsiteX57" fmla="*/ 608356 w 4579464"/>
                <a:gd name="connsiteY57" fmla="*/ 1709368 h 2172166"/>
                <a:gd name="connsiteX58" fmla="*/ 186612 w 4579464"/>
                <a:gd name="connsiteY58" fmla="*/ 2149773 h 2172166"/>
                <a:gd name="connsiteX59" fmla="*/ 100770 w 4579464"/>
                <a:gd name="connsiteY59" fmla="*/ 2172166 h 2172166"/>
                <a:gd name="connsiteX60" fmla="*/ 70912 w 4579464"/>
                <a:gd name="connsiteY60" fmla="*/ 2172166 h 2172166"/>
                <a:gd name="connsiteX61" fmla="*/ 52251 w 4579464"/>
                <a:gd name="connsiteY61" fmla="*/ 2168434 h 2172166"/>
                <a:gd name="connsiteX62" fmla="*/ 29858 w 4579464"/>
                <a:gd name="connsiteY62" fmla="*/ 2153505 h 2172166"/>
                <a:gd name="connsiteX63" fmla="*/ 14929 w 4579464"/>
                <a:gd name="connsiteY63" fmla="*/ 2134844 h 2172166"/>
                <a:gd name="connsiteX64" fmla="*/ 0 w 4579464"/>
                <a:gd name="connsiteY64" fmla="*/ 2097521 h 2172166"/>
                <a:gd name="connsiteX65" fmla="*/ 3732 w 4579464"/>
                <a:gd name="connsiteY65" fmla="*/ 2063931 h 2172166"/>
                <a:gd name="connsiteX66" fmla="*/ 11196 w 4579464"/>
                <a:gd name="connsiteY66" fmla="*/ 2041537 h 2172166"/>
                <a:gd name="connsiteX67" fmla="*/ 55983 w 4579464"/>
                <a:gd name="connsiteY67" fmla="*/ 1955696 h 2172166"/>
                <a:gd name="connsiteX68" fmla="*/ 108235 w 4579464"/>
                <a:gd name="connsiteY68" fmla="*/ 1873586 h 2172166"/>
                <a:gd name="connsiteX69" fmla="*/ 164218 w 4579464"/>
                <a:gd name="connsiteY69" fmla="*/ 1795209 h 2172166"/>
                <a:gd name="connsiteX70" fmla="*/ 205273 w 4579464"/>
                <a:gd name="connsiteY70" fmla="*/ 1739226 h 2172166"/>
                <a:gd name="connsiteX71" fmla="*/ 261257 w 4579464"/>
                <a:gd name="connsiteY71" fmla="*/ 1672045 h 2172166"/>
                <a:gd name="connsiteX72" fmla="*/ 339634 w 4579464"/>
                <a:gd name="connsiteY72" fmla="*/ 1586204 h 2172166"/>
                <a:gd name="connsiteX73" fmla="*/ 414279 w 4579464"/>
                <a:gd name="connsiteY73" fmla="*/ 1507826 h 2172166"/>
                <a:gd name="connsiteX74" fmla="*/ 500120 w 4579464"/>
                <a:gd name="connsiteY74" fmla="*/ 1421985 h 2172166"/>
                <a:gd name="connsiteX75" fmla="*/ 597159 w 4579464"/>
                <a:gd name="connsiteY75" fmla="*/ 1336143 h 2172166"/>
                <a:gd name="connsiteX76" fmla="*/ 671804 w 4579464"/>
                <a:gd name="connsiteY76" fmla="*/ 1276427 h 2172166"/>
                <a:gd name="connsiteX77" fmla="*/ 787503 w 4579464"/>
                <a:gd name="connsiteY77" fmla="*/ 1190586 h 2172166"/>
                <a:gd name="connsiteX78" fmla="*/ 906935 w 4579464"/>
                <a:gd name="connsiteY78" fmla="*/ 1104744 h 2172166"/>
                <a:gd name="connsiteX79" fmla="*/ 1018903 w 4579464"/>
                <a:gd name="connsiteY79" fmla="*/ 1033831 h 2172166"/>
                <a:gd name="connsiteX80" fmla="*/ 1112209 w 4579464"/>
                <a:gd name="connsiteY80" fmla="*/ 977848 h 2172166"/>
                <a:gd name="connsiteX81" fmla="*/ 1306285 w 4579464"/>
                <a:gd name="connsiteY81" fmla="*/ 884542 h 2172166"/>
                <a:gd name="connsiteX82" fmla="*/ 1414520 w 4579464"/>
                <a:gd name="connsiteY82" fmla="*/ 839755 h 2172166"/>
                <a:gd name="connsiteX83" fmla="*/ 1533952 w 4579464"/>
                <a:gd name="connsiteY83" fmla="*/ 794968 h 2172166"/>
                <a:gd name="connsiteX84" fmla="*/ 1672045 w 4579464"/>
                <a:gd name="connsiteY84" fmla="*/ 746449 h 2172166"/>
                <a:gd name="connsiteX85" fmla="*/ 1795209 w 4579464"/>
                <a:gd name="connsiteY85" fmla="*/ 705394 h 2172166"/>
                <a:gd name="connsiteX86" fmla="*/ 1933303 w 4579464"/>
                <a:gd name="connsiteY86" fmla="*/ 660607 h 2172166"/>
                <a:gd name="connsiteX87" fmla="*/ 2112450 w 4579464"/>
                <a:gd name="connsiteY87" fmla="*/ 604623 h 2172166"/>
                <a:gd name="connsiteX88" fmla="*/ 2343849 w 4579464"/>
                <a:gd name="connsiteY88" fmla="*/ 544907 h 217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79464" h="2172166">
                  <a:moveTo>
                    <a:pt x="2343849" y="544907"/>
                  </a:moveTo>
                  <a:lnTo>
                    <a:pt x="2564052" y="492656"/>
                  </a:lnTo>
                  <a:lnTo>
                    <a:pt x="2758129" y="447869"/>
                  </a:lnTo>
                  <a:lnTo>
                    <a:pt x="3064173" y="388153"/>
                  </a:lnTo>
                  <a:lnTo>
                    <a:pt x="3317965" y="339634"/>
                  </a:lnTo>
                  <a:lnTo>
                    <a:pt x="3433665" y="317240"/>
                  </a:lnTo>
                  <a:lnTo>
                    <a:pt x="3717316" y="279918"/>
                  </a:lnTo>
                  <a:lnTo>
                    <a:pt x="3862873" y="257524"/>
                  </a:lnTo>
                  <a:lnTo>
                    <a:pt x="3971108" y="242595"/>
                  </a:lnTo>
                  <a:lnTo>
                    <a:pt x="4101737" y="223934"/>
                  </a:lnTo>
                  <a:lnTo>
                    <a:pt x="4202507" y="209005"/>
                  </a:lnTo>
                  <a:lnTo>
                    <a:pt x="4265956" y="197809"/>
                  </a:lnTo>
                  <a:lnTo>
                    <a:pt x="4307010" y="186612"/>
                  </a:lnTo>
                  <a:lnTo>
                    <a:pt x="4355529" y="167951"/>
                  </a:lnTo>
                  <a:lnTo>
                    <a:pt x="4415245" y="126896"/>
                  </a:lnTo>
                  <a:lnTo>
                    <a:pt x="4467497" y="82109"/>
                  </a:lnTo>
                  <a:lnTo>
                    <a:pt x="4504819" y="33590"/>
                  </a:lnTo>
                  <a:lnTo>
                    <a:pt x="4530945" y="7464"/>
                  </a:lnTo>
                  <a:lnTo>
                    <a:pt x="4549606" y="0"/>
                  </a:lnTo>
                  <a:lnTo>
                    <a:pt x="4560803" y="0"/>
                  </a:lnTo>
                  <a:lnTo>
                    <a:pt x="4572000" y="7464"/>
                  </a:lnTo>
                  <a:lnTo>
                    <a:pt x="4579464" y="22393"/>
                  </a:lnTo>
                  <a:lnTo>
                    <a:pt x="4575732" y="52251"/>
                  </a:lnTo>
                  <a:lnTo>
                    <a:pt x="4568267" y="93306"/>
                  </a:lnTo>
                  <a:lnTo>
                    <a:pt x="4534677" y="227666"/>
                  </a:lnTo>
                  <a:lnTo>
                    <a:pt x="4493623" y="365760"/>
                  </a:lnTo>
                  <a:lnTo>
                    <a:pt x="4474961" y="418011"/>
                  </a:lnTo>
                  <a:lnTo>
                    <a:pt x="4460032" y="440404"/>
                  </a:lnTo>
                  <a:lnTo>
                    <a:pt x="4437639" y="459066"/>
                  </a:lnTo>
                  <a:lnTo>
                    <a:pt x="4392852" y="477727"/>
                  </a:lnTo>
                  <a:lnTo>
                    <a:pt x="4336868" y="492656"/>
                  </a:lnTo>
                  <a:lnTo>
                    <a:pt x="4265956" y="500120"/>
                  </a:lnTo>
                  <a:lnTo>
                    <a:pt x="4146524" y="496388"/>
                  </a:lnTo>
                  <a:lnTo>
                    <a:pt x="3959911" y="503853"/>
                  </a:lnTo>
                  <a:lnTo>
                    <a:pt x="3702387" y="518782"/>
                  </a:lnTo>
                  <a:lnTo>
                    <a:pt x="3485916" y="541175"/>
                  </a:lnTo>
                  <a:lnTo>
                    <a:pt x="3209730" y="589694"/>
                  </a:lnTo>
                  <a:lnTo>
                    <a:pt x="2996992" y="634481"/>
                  </a:lnTo>
                  <a:lnTo>
                    <a:pt x="2825309" y="671804"/>
                  </a:lnTo>
                  <a:lnTo>
                    <a:pt x="2657358" y="705394"/>
                  </a:lnTo>
                  <a:lnTo>
                    <a:pt x="2448352" y="753913"/>
                  </a:lnTo>
                  <a:lnTo>
                    <a:pt x="2284134" y="794968"/>
                  </a:lnTo>
                  <a:lnTo>
                    <a:pt x="2183363" y="824826"/>
                  </a:lnTo>
                  <a:lnTo>
                    <a:pt x="2041538" y="862148"/>
                  </a:lnTo>
                  <a:lnTo>
                    <a:pt x="1854925" y="914400"/>
                  </a:lnTo>
                  <a:lnTo>
                    <a:pt x="1757887" y="947990"/>
                  </a:lnTo>
                  <a:lnTo>
                    <a:pt x="1627258" y="996509"/>
                  </a:lnTo>
                  <a:lnTo>
                    <a:pt x="1537685" y="1033831"/>
                  </a:lnTo>
                  <a:lnTo>
                    <a:pt x="1481701" y="1063689"/>
                  </a:lnTo>
                  <a:lnTo>
                    <a:pt x="1201783" y="1212979"/>
                  </a:lnTo>
                  <a:lnTo>
                    <a:pt x="1082351" y="1287624"/>
                  </a:lnTo>
                  <a:lnTo>
                    <a:pt x="1003974" y="1336143"/>
                  </a:lnTo>
                  <a:lnTo>
                    <a:pt x="899471" y="1414520"/>
                  </a:lnTo>
                  <a:lnTo>
                    <a:pt x="806165" y="1492897"/>
                  </a:lnTo>
                  <a:lnTo>
                    <a:pt x="735252" y="1563810"/>
                  </a:lnTo>
                  <a:lnTo>
                    <a:pt x="675536" y="1627258"/>
                  </a:lnTo>
                  <a:lnTo>
                    <a:pt x="630749" y="1679510"/>
                  </a:lnTo>
                  <a:lnTo>
                    <a:pt x="608356" y="1709368"/>
                  </a:lnTo>
                  <a:lnTo>
                    <a:pt x="186612" y="2149773"/>
                  </a:lnTo>
                  <a:lnTo>
                    <a:pt x="100770" y="2172166"/>
                  </a:lnTo>
                  <a:lnTo>
                    <a:pt x="70912" y="2172166"/>
                  </a:lnTo>
                  <a:lnTo>
                    <a:pt x="52251" y="2168434"/>
                  </a:lnTo>
                  <a:lnTo>
                    <a:pt x="29858" y="2153505"/>
                  </a:lnTo>
                  <a:lnTo>
                    <a:pt x="14929" y="2134844"/>
                  </a:lnTo>
                  <a:lnTo>
                    <a:pt x="0" y="2097521"/>
                  </a:lnTo>
                  <a:lnTo>
                    <a:pt x="3732" y="2063931"/>
                  </a:lnTo>
                  <a:lnTo>
                    <a:pt x="11196" y="2041537"/>
                  </a:lnTo>
                  <a:lnTo>
                    <a:pt x="55983" y="1955696"/>
                  </a:lnTo>
                  <a:lnTo>
                    <a:pt x="108235" y="1873586"/>
                  </a:lnTo>
                  <a:lnTo>
                    <a:pt x="164218" y="1795209"/>
                  </a:lnTo>
                  <a:lnTo>
                    <a:pt x="205273" y="1739226"/>
                  </a:lnTo>
                  <a:lnTo>
                    <a:pt x="261257" y="1672045"/>
                  </a:lnTo>
                  <a:lnTo>
                    <a:pt x="339634" y="1586204"/>
                  </a:lnTo>
                  <a:lnTo>
                    <a:pt x="414279" y="1507826"/>
                  </a:lnTo>
                  <a:lnTo>
                    <a:pt x="500120" y="1421985"/>
                  </a:lnTo>
                  <a:lnTo>
                    <a:pt x="597159" y="1336143"/>
                  </a:lnTo>
                  <a:lnTo>
                    <a:pt x="671804" y="1276427"/>
                  </a:lnTo>
                  <a:lnTo>
                    <a:pt x="787503" y="1190586"/>
                  </a:lnTo>
                  <a:lnTo>
                    <a:pt x="906935" y="1104744"/>
                  </a:lnTo>
                  <a:lnTo>
                    <a:pt x="1018903" y="1033831"/>
                  </a:lnTo>
                  <a:lnTo>
                    <a:pt x="1112209" y="977848"/>
                  </a:lnTo>
                  <a:lnTo>
                    <a:pt x="1306285" y="884542"/>
                  </a:lnTo>
                  <a:lnTo>
                    <a:pt x="1414520" y="839755"/>
                  </a:lnTo>
                  <a:lnTo>
                    <a:pt x="1533952" y="794968"/>
                  </a:lnTo>
                  <a:lnTo>
                    <a:pt x="1672045" y="746449"/>
                  </a:lnTo>
                  <a:lnTo>
                    <a:pt x="1795209" y="705394"/>
                  </a:lnTo>
                  <a:lnTo>
                    <a:pt x="1933303" y="660607"/>
                  </a:lnTo>
                  <a:lnTo>
                    <a:pt x="2112450" y="604623"/>
                  </a:lnTo>
                  <a:lnTo>
                    <a:pt x="2343849" y="544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B4EB4C20-EE22-475F-8C5B-FAE28A50DF0F}"/>
                </a:ext>
              </a:extLst>
            </p:cNvPr>
            <p:cNvSpPr/>
            <p:nvPr/>
          </p:nvSpPr>
          <p:spPr>
            <a:xfrm rot="16200000">
              <a:off x="6486525" y="5270500"/>
              <a:ext cx="1233487" cy="541338"/>
            </a:xfrm>
            <a:custGeom>
              <a:avLst/>
              <a:gdLst>
                <a:gd name="connsiteX0" fmla="*/ 850106 w 1233488"/>
                <a:gd name="connsiteY0" fmla="*/ 454818 h 540543"/>
                <a:gd name="connsiteX1" fmla="*/ 654844 w 1233488"/>
                <a:gd name="connsiteY1" fmla="*/ 452437 h 540543"/>
                <a:gd name="connsiteX2" fmla="*/ 540544 w 1233488"/>
                <a:gd name="connsiteY2" fmla="*/ 454818 h 540543"/>
                <a:gd name="connsiteX3" fmla="*/ 466725 w 1233488"/>
                <a:gd name="connsiteY3" fmla="*/ 457200 h 540543"/>
                <a:gd name="connsiteX4" fmla="*/ 404813 w 1233488"/>
                <a:gd name="connsiteY4" fmla="*/ 464343 h 540543"/>
                <a:gd name="connsiteX5" fmla="*/ 283369 w 1233488"/>
                <a:gd name="connsiteY5" fmla="*/ 485775 h 540543"/>
                <a:gd name="connsiteX6" fmla="*/ 200025 w 1233488"/>
                <a:gd name="connsiteY6" fmla="*/ 502443 h 540543"/>
                <a:gd name="connsiteX7" fmla="*/ 130969 w 1233488"/>
                <a:gd name="connsiteY7" fmla="*/ 521493 h 540543"/>
                <a:gd name="connsiteX8" fmla="*/ 78581 w 1233488"/>
                <a:gd name="connsiteY8" fmla="*/ 533400 h 540543"/>
                <a:gd name="connsiteX9" fmla="*/ 33338 w 1233488"/>
                <a:gd name="connsiteY9" fmla="*/ 540543 h 540543"/>
                <a:gd name="connsiteX10" fmla="*/ 0 w 1233488"/>
                <a:gd name="connsiteY10" fmla="*/ 535781 h 540543"/>
                <a:gd name="connsiteX11" fmla="*/ 607219 w 1233488"/>
                <a:gd name="connsiteY11" fmla="*/ 0 h 540543"/>
                <a:gd name="connsiteX12" fmla="*/ 557213 w 1233488"/>
                <a:gd name="connsiteY12" fmla="*/ 66675 h 540543"/>
                <a:gd name="connsiteX13" fmla="*/ 545306 w 1233488"/>
                <a:gd name="connsiteY13" fmla="*/ 92868 h 540543"/>
                <a:gd name="connsiteX14" fmla="*/ 540544 w 1233488"/>
                <a:gd name="connsiteY14" fmla="*/ 116681 h 540543"/>
                <a:gd name="connsiteX15" fmla="*/ 542925 w 1233488"/>
                <a:gd name="connsiteY15" fmla="*/ 142875 h 540543"/>
                <a:gd name="connsiteX16" fmla="*/ 552450 w 1233488"/>
                <a:gd name="connsiteY16" fmla="*/ 161925 h 540543"/>
                <a:gd name="connsiteX17" fmla="*/ 564356 w 1233488"/>
                <a:gd name="connsiteY17" fmla="*/ 176212 h 540543"/>
                <a:gd name="connsiteX18" fmla="*/ 590550 w 1233488"/>
                <a:gd name="connsiteY18" fmla="*/ 195262 h 540543"/>
                <a:gd name="connsiteX19" fmla="*/ 657225 w 1233488"/>
                <a:gd name="connsiteY19" fmla="*/ 235743 h 540543"/>
                <a:gd name="connsiteX20" fmla="*/ 754856 w 1233488"/>
                <a:gd name="connsiteY20" fmla="*/ 280987 h 540543"/>
                <a:gd name="connsiteX21" fmla="*/ 942975 w 1233488"/>
                <a:gd name="connsiteY21" fmla="*/ 352425 h 540543"/>
                <a:gd name="connsiteX22" fmla="*/ 1107281 w 1233488"/>
                <a:gd name="connsiteY22" fmla="*/ 402431 h 540543"/>
                <a:gd name="connsiteX23" fmla="*/ 1197769 w 1233488"/>
                <a:gd name="connsiteY23" fmla="*/ 426243 h 540543"/>
                <a:gd name="connsiteX24" fmla="*/ 1216819 w 1233488"/>
                <a:gd name="connsiteY24" fmla="*/ 431006 h 540543"/>
                <a:gd name="connsiteX25" fmla="*/ 1226344 w 1233488"/>
                <a:gd name="connsiteY25" fmla="*/ 438150 h 540543"/>
                <a:gd name="connsiteX26" fmla="*/ 1233488 w 1233488"/>
                <a:gd name="connsiteY26" fmla="*/ 454818 h 540543"/>
                <a:gd name="connsiteX27" fmla="*/ 1228725 w 1233488"/>
                <a:gd name="connsiteY27" fmla="*/ 469106 h 540543"/>
                <a:gd name="connsiteX28" fmla="*/ 1209675 w 1233488"/>
                <a:gd name="connsiteY28" fmla="*/ 473868 h 540543"/>
                <a:gd name="connsiteX29" fmla="*/ 1169194 w 1233488"/>
                <a:gd name="connsiteY29" fmla="*/ 476250 h 540543"/>
                <a:gd name="connsiteX30" fmla="*/ 1090613 w 1233488"/>
                <a:gd name="connsiteY30" fmla="*/ 469106 h 540543"/>
                <a:gd name="connsiteX31" fmla="*/ 992981 w 1233488"/>
                <a:gd name="connsiteY31" fmla="*/ 461962 h 540543"/>
                <a:gd name="connsiteX32" fmla="*/ 850106 w 1233488"/>
                <a:gd name="connsiteY32" fmla="*/ 454818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3488" h="540543">
                  <a:moveTo>
                    <a:pt x="850106" y="454818"/>
                  </a:moveTo>
                  <a:lnTo>
                    <a:pt x="654844" y="452437"/>
                  </a:lnTo>
                  <a:lnTo>
                    <a:pt x="540544" y="454818"/>
                  </a:lnTo>
                  <a:lnTo>
                    <a:pt x="466725" y="457200"/>
                  </a:lnTo>
                  <a:lnTo>
                    <a:pt x="404813" y="464343"/>
                  </a:lnTo>
                  <a:lnTo>
                    <a:pt x="283369" y="485775"/>
                  </a:lnTo>
                  <a:lnTo>
                    <a:pt x="200025" y="502443"/>
                  </a:lnTo>
                  <a:lnTo>
                    <a:pt x="130969" y="521493"/>
                  </a:lnTo>
                  <a:lnTo>
                    <a:pt x="78581" y="533400"/>
                  </a:lnTo>
                  <a:lnTo>
                    <a:pt x="33338" y="540543"/>
                  </a:lnTo>
                  <a:lnTo>
                    <a:pt x="0" y="535781"/>
                  </a:lnTo>
                  <a:lnTo>
                    <a:pt x="607219" y="0"/>
                  </a:lnTo>
                  <a:lnTo>
                    <a:pt x="557213" y="66675"/>
                  </a:lnTo>
                  <a:lnTo>
                    <a:pt x="545306" y="92868"/>
                  </a:lnTo>
                  <a:lnTo>
                    <a:pt x="540544" y="116681"/>
                  </a:lnTo>
                  <a:lnTo>
                    <a:pt x="542925" y="142875"/>
                  </a:lnTo>
                  <a:lnTo>
                    <a:pt x="552450" y="161925"/>
                  </a:lnTo>
                  <a:lnTo>
                    <a:pt x="564356" y="176212"/>
                  </a:lnTo>
                  <a:lnTo>
                    <a:pt x="590550" y="195262"/>
                  </a:lnTo>
                  <a:lnTo>
                    <a:pt x="657225" y="235743"/>
                  </a:lnTo>
                  <a:lnTo>
                    <a:pt x="754856" y="280987"/>
                  </a:lnTo>
                  <a:lnTo>
                    <a:pt x="942975" y="352425"/>
                  </a:lnTo>
                  <a:lnTo>
                    <a:pt x="1107281" y="402431"/>
                  </a:lnTo>
                  <a:lnTo>
                    <a:pt x="1197769" y="426243"/>
                  </a:lnTo>
                  <a:lnTo>
                    <a:pt x="1216819" y="431006"/>
                  </a:lnTo>
                  <a:lnTo>
                    <a:pt x="1226344" y="438150"/>
                  </a:lnTo>
                  <a:lnTo>
                    <a:pt x="1233488" y="454818"/>
                  </a:lnTo>
                  <a:lnTo>
                    <a:pt x="1228725" y="469106"/>
                  </a:lnTo>
                  <a:lnTo>
                    <a:pt x="1209675" y="473868"/>
                  </a:lnTo>
                  <a:lnTo>
                    <a:pt x="1169194" y="476250"/>
                  </a:lnTo>
                  <a:lnTo>
                    <a:pt x="1090613" y="469106"/>
                  </a:lnTo>
                  <a:lnTo>
                    <a:pt x="992981" y="461962"/>
                  </a:lnTo>
                  <a:lnTo>
                    <a:pt x="850106" y="4548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7A25435F-903F-4E1F-B666-5A46F731AA5A}"/>
                </a:ext>
              </a:extLst>
            </p:cNvPr>
            <p:cNvSpPr/>
            <p:nvPr/>
          </p:nvSpPr>
          <p:spPr>
            <a:xfrm>
              <a:off x="4533900" y="4081462"/>
              <a:ext cx="2312988" cy="1866900"/>
            </a:xfrm>
            <a:custGeom>
              <a:avLst/>
              <a:gdLst>
                <a:gd name="connsiteX0" fmla="*/ 1271588 w 2312194"/>
                <a:gd name="connsiteY0" fmla="*/ 1078706 h 1866900"/>
                <a:gd name="connsiteX1" fmla="*/ 1362075 w 2312194"/>
                <a:gd name="connsiteY1" fmla="*/ 1004887 h 1866900"/>
                <a:gd name="connsiteX2" fmla="*/ 1454944 w 2312194"/>
                <a:gd name="connsiteY2" fmla="*/ 921543 h 1866900"/>
                <a:gd name="connsiteX3" fmla="*/ 1531144 w 2312194"/>
                <a:gd name="connsiteY3" fmla="*/ 840581 h 1866900"/>
                <a:gd name="connsiteX4" fmla="*/ 1564481 w 2312194"/>
                <a:gd name="connsiteY4" fmla="*/ 800100 h 1866900"/>
                <a:gd name="connsiteX5" fmla="*/ 1778794 w 2312194"/>
                <a:gd name="connsiteY5" fmla="*/ 583406 h 1866900"/>
                <a:gd name="connsiteX6" fmla="*/ 1845469 w 2312194"/>
                <a:gd name="connsiteY6" fmla="*/ 502443 h 1866900"/>
                <a:gd name="connsiteX7" fmla="*/ 1921669 w 2312194"/>
                <a:gd name="connsiteY7" fmla="*/ 409575 h 1866900"/>
                <a:gd name="connsiteX8" fmla="*/ 1947863 w 2312194"/>
                <a:gd name="connsiteY8" fmla="*/ 373856 h 1866900"/>
                <a:gd name="connsiteX9" fmla="*/ 1990725 w 2312194"/>
                <a:gd name="connsiteY9" fmla="*/ 307181 h 1866900"/>
                <a:gd name="connsiteX10" fmla="*/ 2009775 w 2312194"/>
                <a:gd name="connsiteY10" fmla="*/ 269081 h 1866900"/>
                <a:gd name="connsiteX11" fmla="*/ 2016919 w 2312194"/>
                <a:gd name="connsiteY11" fmla="*/ 245268 h 1866900"/>
                <a:gd name="connsiteX12" fmla="*/ 2016919 w 2312194"/>
                <a:gd name="connsiteY12" fmla="*/ 226218 h 1866900"/>
                <a:gd name="connsiteX13" fmla="*/ 2016919 w 2312194"/>
                <a:gd name="connsiteY13" fmla="*/ 195262 h 1866900"/>
                <a:gd name="connsiteX14" fmla="*/ 2012156 w 2312194"/>
                <a:gd name="connsiteY14" fmla="*/ 154781 h 1866900"/>
                <a:gd name="connsiteX15" fmla="*/ 2000250 w 2312194"/>
                <a:gd name="connsiteY15" fmla="*/ 107156 h 1866900"/>
                <a:gd name="connsiteX16" fmla="*/ 1983581 w 2312194"/>
                <a:gd name="connsiteY16" fmla="*/ 73818 h 1866900"/>
                <a:gd name="connsiteX17" fmla="*/ 1971675 w 2312194"/>
                <a:gd name="connsiteY17" fmla="*/ 57150 h 1866900"/>
                <a:gd name="connsiteX18" fmla="*/ 1964531 w 2312194"/>
                <a:gd name="connsiteY18" fmla="*/ 35718 h 1866900"/>
                <a:gd name="connsiteX19" fmla="*/ 1966913 w 2312194"/>
                <a:gd name="connsiteY19" fmla="*/ 11906 h 1866900"/>
                <a:gd name="connsiteX20" fmla="*/ 1974056 w 2312194"/>
                <a:gd name="connsiteY20" fmla="*/ 0 h 1866900"/>
                <a:gd name="connsiteX21" fmla="*/ 1988344 w 2312194"/>
                <a:gd name="connsiteY21" fmla="*/ 0 h 1866900"/>
                <a:gd name="connsiteX22" fmla="*/ 2024063 w 2312194"/>
                <a:gd name="connsiteY22" fmla="*/ 16668 h 1866900"/>
                <a:gd name="connsiteX23" fmla="*/ 2083594 w 2312194"/>
                <a:gd name="connsiteY23" fmla="*/ 50006 h 1866900"/>
                <a:gd name="connsiteX24" fmla="*/ 2143125 w 2312194"/>
                <a:gd name="connsiteY24" fmla="*/ 88106 h 1866900"/>
                <a:gd name="connsiteX25" fmla="*/ 2176463 w 2312194"/>
                <a:gd name="connsiteY25" fmla="*/ 114300 h 1866900"/>
                <a:gd name="connsiteX26" fmla="*/ 2205038 w 2312194"/>
                <a:gd name="connsiteY26" fmla="*/ 140493 h 1866900"/>
                <a:gd name="connsiteX27" fmla="*/ 2224088 w 2312194"/>
                <a:gd name="connsiteY27" fmla="*/ 161925 h 1866900"/>
                <a:gd name="connsiteX28" fmla="*/ 2247900 w 2312194"/>
                <a:gd name="connsiteY28" fmla="*/ 190500 h 1866900"/>
                <a:gd name="connsiteX29" fmla="*/ 2266950 w 2312194"/>
                <a:gd name="connsiteY29" fmla="*/ 221456 h 1866900"/>
                <a:gd name="connsiteX30" fmla="*/ 2281238 w 2312194"/>
                <a:gd name="connsiteY30" fmla="*/ 250031 h 1866900"/>
                <a:gd name="connsiteX31" fmla="*/ 2293144 w 2312194"/>
                <a:gd name="connsiteY31" fmla="*/ 278606 h 1866900"/>
                <a:gd name="connsiteX32" fmla="*/ 2302669 w 2312194"/>
                <a:gd name="connsiteY32" fmla="*/ 314325 h 1866900"/>
                <a:gd name="connsiteX33" fmla="*/ 2309813 w 2312194"/>
                <a:gd name="connsiteY33" fmla="*/ 345281 h 1866900"/>
                <a:gd name="connsiteX34" fmla="*/ 2312194 w 2312194"/>
                <a:gd name="connsiteY34" fmla="*/ 378618 h 1866900"/>
                <a:gd name="connsiteX35" fmla="*/ 2307431 w 2312194"/>
                <a:gd name="connsiteY35" fmla="*/ 419100 h 1866900"/>
                <a:gd name="connsiteX36" fmla="*/ 2295525 w 2312194"/>
                <a:gd name="connsiteY36" fmla="*/ 457200 h 1866900"/>
                <a:gd name="connsiteX37" fmla="*/ 2276475 w 2312194"/>
                <a:gd name="connsiteY37" fmla="*/ 492918 h 1866900"/>
                <a:gd name="connsiteX38" fmla="*/ 2243138 w 2312194"/>
                <a:gd name="connsiteY38" fmla="*/ 535781 h 1866900"/>
                <a:gd name="connsiteX39" fmla="*/ 2181225 w 2312194"/>
                <a:gd name="connsiteY39" fmla="*/ 602456 h 1866900"/>
                <a:gd name="connsiteX40" fmla="*/ 2081213 w 2312194"/>
                <a:gd name="connsiteY40" fmla="*/ 697706 h 1866900"/>
                <a:gd name="connsiteX41" fmla="*/ 1966913 w 2312194"/>
                <a:gd name="connsiteY41" fmla="*/ 797718 h 1866900"/>
                <a:gd name="connsiteX42" fmla="*/ 1857375 w 2312194"/>
                <a:gd name="connsiteY42" fmla="*/ 883443 h 1866900"/>
                <a:gd name="connsiteX43" fmla="*/ 1614488 w 2312194"/>
                <a:gd name="connsiteY43" fmla="*/ 1076325 h 1866900"/>
                <a:gd name="connsiteX44" fmla="*/ 1395413 w 2312194"/>
                <a:gd name="connsiteY44" fmla="*/ 1233487 h 1866900"/>
                <a:gd name="connsiteX45" fmla="*/ 1295400 w 2312194"/>
                <a:gd name="connsiteY45" fmla="*/ 1302543 h 1866900"/>
                <a:gd name="connsiteX46" fmla="*/ 1154906 w 2312194"/>
                <a:gd name="connsiteY46" fmla="*/ 1385887 h 1866900"/>
                <a:gd name="connsiteX47" fmla="*/ 1021556 w 2312194"/>
                <a:gd name="connsiteY47" fmla="*/ 1459706 h 1866900"/>
                <a:gd name="connsiteX48" fmla="*/ 923925 w 2312194"/>
                <a:gd name="connsiteY48" fmla="*/ 1509712 h 1866900"/>
                <a:gd name="connsiteX49" fmla="*/ 764381 w 2312194"/>
                <a:gd name="connsiteY49" fmla="*/ 1585912 h 1866900"/>
                <a:gd name="connsiteX50" fmla="*/ 595313 w 2312194"/>
                <a:gd name="connsiteY50" fmla="*/ 1659731 h 1866900"/>
                <a:gd name="connsiteX51" fmla="*/ 438150 w 2312194"/>
                <a:gd name="connsiteY51" fmla="*/ 1724025 h 1866900"/>
                <a:gd name="connsiteX52" fmla="*/ 290513 w 2312194"/>
                <a:gd name="connsiteY52" fmla="*/ 1778793 h 1866900"/>
                <a:gd name="connsiteX53" fmla="*/ 176213 w 2312194"/>
                <a:gd name="connsiteY53" fmla="*/ 1816893 h 1866900"/>
                <a:gd name="connsiteX54" fmla="*/ 40481 w 2312194"/>
                <a:gd name="connsiteY54" fmla="*/ 1862137 h 1866900"/>
                <a:gd name="connsiteX55" fmla="*/ 19050 w 2312194"/>
                <a:gd name="connsiteY55" fmla="*/ 1866900 h 1866900"/>
                <a:gd name="connsiteX56" fmla="*/ 9525 w 2312194"/>
                <a:gd name="connsiteY56" fmla="*/ 1864518 h 1866900"/>
                <a:gd name="connsiteX57" fmla="*/ 0 w 2312194"/>
                <a:gd name="connsiteY57" fmla="*/ 1854993 h 1866900"/>
                <a:gd name="connsiteX58" fmla="*/ 0 w 2312194"/>
                <a:gd name="connsiteY58" fmla="*/ 1845468 h 1866900"/>
                <a:gd name="connsiteX59" fmla="*/ 4763 w 2312194"/>
                <a:gd name="connsiteY59" fmla="*/ 1828800 h 1866900"/>
                <a:gd name="connsiteX60" fmla="*/ 16669 w 2312194"/>
                <a:gd name="connsiteY60" fmla="*/ 1821656 h 1866900"/>
                <a:gd name="connsiteX61" fmla="*/ 28575 w 2312194"/>
                <a:gd name="connsiteY61" fmla="*/ 1812131 h 1866900"/>
                <a:gd name="connsiteX62" fmla="*/ 128588 w 2312194"/>
                <a:gd name="connsiteY62" fmla="*/ 1764506 h 1866900"/>
                <a:gd name="connsiteX63" fmla="*/ 280988 w 2312194"/>
                <a:gd name="connsiteY63" fmla="*/ 1690687 h 1866900"/>
                <a:gd name="connsiteX64" fmla="*/ 442913 w 2312194"/>
                <a:gd name="connsiteY64" fmla="*/ 1609725 h 1866900"/>
                <a:gd name="connsiteX65" fmla="*/ 621506 w 2312194"/>
                <a:gd name="connsiteY65" fmla="*/ 1516856 h 1866900"/>
                <a:gd name="connsiteX66" fmla="*/ 754856 w 2312194"/>
                <a:gd name="connsiteY66" fmla="*/ 1443037 h 1866900"/>
                <a:gd name="connsiteX67" fmla="*/ 866775 w 2312194"/>
                <a:gd name="connsiteY67" fmla="*/ 1373981 h 1866900"/>
                <a:gd name="connsiteX68" fmla="*/ 954881 w 2312194"/>
                <a:gd name="connsiteY68" fmla="*/ 1316831 h 1866900"/>
                <a:gd name="connsiteX69" fmla="*/ 1073944 w 2312194"/>
                <a:gd name="connsiteY69" fmla="*/ 1231106 h 1866900"/>
                <a:gd name="connsiteX70" fmla="*/ 1200150 w 2312194"/>
                <a:gd name="connsiteY70" fmla="*/ 1135856 h 1866900"/>
                <a:gd name="connsiteX71" fmla="*/ 1271588 w 2312194"/>
                <a:gd name="connsiteY71" fmla="*/ 1078706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12194" h="1866900">
                  <a:moveTo>
                    <a:pt x="1271588" y="1078706"/>
                  </a:moveTo>
                  <a:lnTo>
                    <a:pt x="1362075" y="1004887"/>
                  </a:lnTo>
                  <a:lnTo>
                    <a:pt x="1454944" y="921543"/>
                  </a:lnTo>
                  <a:lnTo>
                    <a:pt x="1531144" y="840581"/>
                  </a:lnTo>
                  <a:lnTo>
                    <a:pt x="1564481" y="800100"/>
                  </a:lnTo>
                  <a:lnTo>
                    <a:pt x="1778794" y="583406"/>
                  </a:lnTo>
                  <a:lnTo>
                    <a:pt x="1845469" y="502443"/>
                  </a:lnTo>
                  <a:lnTo>
                    <a:pt x="1921669" y="409575"/>
                  </a:lnTo>
                  <a:lnTo>
                    <a:pt x="1947863" y="373856"/>
                  </a:lnTo>
                  <a:lnTo>
                    <a:pt x="1990725" y="307181"/>
                  </a:lnTo>
                  <a:lnTo>
                    <a:pt x="2009775" y="269081"/>
                  </a:lnTo>
                  <a:lnTo>
                    <a:pt x="2016919" y="245268"/>
                  </a:lnTo>
                  <a:lnTo>
                    <a:pt x="2016919" y="226218"/>
                  </a:lnTo>
                  <a:lnTo>
                    <a:pt x="2016919" y="195262"/>
                  </a:lnTo>
                  <a:lnTo>
                    <a:pt x="2012156" y="154781"/>
                  </a:lnTo>
                  <a:lnTo>
                    <a:pt x="2000250" y="107156"/>
                  </a:lnTo>
                  <a:lnTo>
                    <a:pt x="1983581" y="73818"/>
                  </a:lnTo>
                  <a:lnTo>
                    <a:pt x="1971675" y="57150"/>
                  </a:lnTo>
                  <a:lnTo>
                    <a:pt x="1964531" y="35718"/>
                  </a:lnTo>
                  <a:lnTo>
                    <a:pt x="1966913" y="11906"/>
                  </a:lnTo>
                  <a:lnTo>
                    <a:pt x="1974056" y="0"/>
                  </a:lnTo>
                  <a:lnTo>
                    <a:pt x="1988344" y="0"/>
                  </a:lnTo>
                  <a:lnTo>
                    <a:pt x="2024063" y="16668"/>
                  </a:lnTo>
                  <a:lnTo>
                    <a:pt x="2083594" y="50006"/>
                  </a:lnTo>
                  <a:lnTo>
                    <a:pt x="2143125" y="88106"/>
                  </a:lnTo>
                  <a:lnTo>
                    <a:pt x="2176463" y="114300"/>
                  </a:lnTo>
                  <a:lnTo>
                    <a:pt x="2205038" y="140493"/>
                  </a:lnTo>
                  <a:lnTo>
                    <a:pt x="2224088" y="161925"/>
                  </a:lnTo>
                  <a:lnTo>
                    <a:pt x="2247900" y="190500"/>
                  </a:lnTo>
                  <a:lnTo>
                    <a:pt x="2266950" y="221456"/>
                  </a:lnTo>
                  <a:lnTo>
                    <a:pt x="2281238" y="250031"/>
                  </a:lnTo>
                  <a:lnTo>
                    <a:pt x="2293144" y="278606"/>
                  </a:lnTo>
                  <a:lnTo>
                    <a:pt x="2302669" y="314325"/>
                  </a:lnTo>
                  <a:lnTo>
                    <a:pt x="2309813" y="345281"/>
                  </a:lnTo>
                  <a:lnTo>
                    <a:pt x="2312194" y="378618"/>
                  </a:lnTo>
                  <a:lnTo>
                    <a:pt x="2307431" y="419100"/>
                  </a:lnTo>
                  <a:lnTo>
                    <a:pt x="2295525" y="457200"/>
                  </a:lnTo>
                  <a:lnTo>
                    <a:pt x="2276475" y="492918"/>
                  </a:lnTo>
                  <a:lnTo>
                    <a:pt x="2243138" y="535781"/>
                  </a:lnTo>
                  <a:lnTo>
                    <a:pt x="2181225" y="602456"/>
                  </a:lnTo>
                  <a:lnTo>
                    <a:pt x="2081213" y="697706"/>
                  </a:lnTo>
                  <a:lnTo>
                    <a:pt x="1966913" y="797718"/>
                  </a:lnTo>
                  <a:lnTo>
                    <a:pt x="1857375" y="883443"/>
                  </a:lnTo>
                  <a:lnTo>
                    <a:pt x="1614488" y="1076325"/>
                  </a:lnTo>
                  <a:lnTo>
                    <a:pt x="1395413" y="1233487"/>
                  </a:lnTo>
                  <a:lnTo>
                    <a:pt x="1295400" y="1302543"/>
                  </a:lnTo>
                  <a:lnTo>
                    <a:pt x="1154906" y="1385887"/>
                  </a:lnTo>
                  <a:lnTo>
                    <a:pt x="1021556" y="1459706"/>
                  </a:lnTo>
                  <a:lnTo>
                    <a:pt x="923925" y="1509712"/>
                  </a:lnTo>
                  <a:lnTo>
                    <a:pt x="764381" y="1585912"/>
                  </a:lnTo>
                  <a:lnTo>
                    <a:pt x="595313" y="1659731"/>
                  </a:lnTo>
                  <a:lnTo>
                    <a:pt x="438150" y="1724025"/>
                  </a:lnTo>
                  <a:lnTo>
                    <a:pt x="290513" y="1778793"/>
                  </a:lnTo>
                  <a:lnTo>
                    <a:pt x="176213" y="1816893"/>
                  </a:lnTo>
                  <a:lnTo>
                    <a:pt x="40481" y="1862137"/>
                  </a:lnTo>
                  <a:lnTo>
                    <a:pt x="19050" y="1866900"/>
                  </a:lnTo>
                  <a:lnTo>
                    <a:pt x="9525" y="1864518"/>
                  </a:lnTo>
                  <a:lnTo>
                    <a:pt x="0" y="1854993"/>
                  </a:lnTo>
                  <a:lnTo>
                    <a:pt x="0" y="1845468"/>
                  </a:lnTo>
                  <a:lnTo>
                    <a:pt x="4763" y="1828800"/>
                  </a:lnTo>
                  <a:lnTo>
                    <a:pt x="16669" y="1821656"/>
                  </a:lnTo>
                  <a:lnTo>
                    <a:pt x="28575" y="1812131"/>
                  </a:lnTo>
                  <a:lnTo>
                    <a:pt x="128588" y="1764506"/>
                  </a:lnTo>
                  <a:lnTo>
                    <a:pt x="280988" y="1690687"/>
                  </a:lnTo>
                  <a:lnTo>
                    <a:pt x="442913" y="1609725"/>
                  </a:lnTo>
                  <a:lnTo>
                    <a:pt x="621506" y="1516856"/>
                  </a:lnTo>
                  <a:lnTo>
                    <a:pt x="754856" y="1443037"/>
                  </a:lnTo>
                  <a:lnTo>
                    <a:pt x="866775" y="1373981"/>
                  </a:lnTo>
                  <a:lnTo>
                    <a:pt x="954881" y="1316831"/>
                  </a:lnTo>
                  <a:lnTo>
                    <a:pt x="1073944" y="1231106"/>
                  </a:lnTo>
                  <a:lnTo>
                    <a:pt x="1200150" y="1135856"/>
                  </a:lnTo>
                  <a:lnTo>
                    <a:pt x="1271588" y="1078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BC2F4392-F878-46A7-812C-B5CA5D8E4FEF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485900"/>
            <a:ext cx="4662487" cy="4578350"/>
            <a:chOff x="2560638" y="1485900"/>
            <a:chExt cx="4662487" cy="4578350"/>
          </a:xfrm>
        </p:grpSpPr>
        <p:sp>
          <p:nvSpPr>
            <p:cNvPr id="35" name="フリーフォーム 75">
              <a:extLst>
                <a:ext uri="{FF2B5EF4-FFF2-40B4-BE49-F238E27FC236}">
                  <a16:creationId xmlns:a16="http://schemas.microsoft.com/office/drawing/2014/main" id="{AE98FA61-DDCA-4081-98F1-B8C6EB25A6B4}"/>
                </a:ext>
              </a:extLst>
            </p:cNvPr>
            <p:cNvSpPr/>
            <p:nvPr/>
          </p:nvSpPr>
          <p:spPr>
            <a:xfrm>
              <a:off x="2608263" y="1579563"/>
              <a:ext cx="1355725" cy="1733550"/>
            </a:xfrm>
            <a:custGeom>
              <a:avLst/>
              <a:gdLst>
                <a:gd name="connsiteX0" fmla="*/ 757237 w 1357312"/>
                <a:gd name="connsiteY0" fmla="*/ 671512 h 1733550"/>
                <a:gd name="connsiteX1" fmla="*/ 669131 w 1357312"/>
                <a:gd name="connsiteY1" fmla="*/ 823912 h 1733550"/>
                <a:gd name="connsiteX2" fmla="*/ 566737 w 1357312"/>
                <a:gd name="connsiteY2" fmla="*/ 983456 h 1733550"/>
                <a:gd name="connsiteX3" fmla="*/ 428625 w 1357312"/>
                <a:gd name="connsiteY3" fmla="*/ 1181100 h 1733550"/>
                <a:gd name="connsiteX4" fmla="*/ 257175 w 1357312"/>
                <a:gd name="connsiteY4" fmla="*/ 1402556 h 1733550"/>
                <a:gd name="connsiteX5" fmla="*/ 102394 w 1357312"/>
                <a:gd name="connsiteY5" fmla="*/ 1588294 h 1733550"/>
                <a:gd name="connsiteX6" fmla="*/ 9525 w 1357312"/>
                <a:gd name="connsiteY6" fmla="*/ 1697831 h 1733550"/>
                <a:gd name="connsiteX7" fmla="*/ 0 w 1357312"/>
                <a:gd name="connsiteY7" fmla="*/ 1714500 h 1733550"/>
                <a:gd name="connsiteX8" fmla="*/ 0 w 1357312"/>
                <a:gd name="connsiteY8" fmla="*/ 1724025 h 1733550"/>
                <a:gd name="connsiteX9" fmla="*/ 9525 w 1357312"/>
                <a:gd name="connsiteY9" fmla="*/ 1733550 h 1733550"/>
                <a:gd name="connsiteX10" fmla="*/ 21431 w 1357312"/>
                <a:gd name="connsiteY10" fmla="*/ 1733550 h 1733550"/>
                <a:gd name="connsiteX11" fmla="*/ 57150 w 1357312"/>
                <a:gd name="connsiteY11" fmla="*/ 1716881 h 1733550"/>
                <a:gd name="connsiteX12" fmla="*/ 164306 w 1357312"/>
                <a:gd name="connsiteY12" fmla="*/ 1645444 h 1733550"/>
                <a:gd name="connsiteX13" fmla="*/ 304800 w 1357312"/>
                <a:gd name="connsiteY13" fmla="*/ 1528762 h 1733550"/>
                <a:gd name="connsiteX14" fmla="*/ 485775 w 1357312"/>
                <a:gd name="connsiteY14" fmla="*/ 1362075 h 1733550"/>
                <a:gd name="connsiteX15" fmla="*/ 616744 w 1357312"/>
                <a:gd name="connsiteY15" fmla="*/ 1226344 h 1733550"/>
                <a:gd name="connsiteX16" fmla="*/ 809625 w 1357312"/>
                <a:gd name="connsiteY16" fmla="*/ 1000125 h 1733550"/>
                <a:gd name="connsiteX17" fmla="*/ 969169 w 1357312"/>
                <a:gd name="connsiteY17" fmla="*/ 788194 h 1733550"/>
                <a:gd name="connsiteX18" fmla="*/ 1071562 w 1357312"/>
                <a:gd name="connsiteY18" fmla="*/ 645319 h 1733550"/>
                <a:gd name="connsiteX19" fmla="*/ 1216819 w 1357312"/>
                <a:gd name="connsiteY19" fmla="*/ 433387 h 1733550"/>
                <a:gd name="connsiteX20" fmla="*/ 1243012 w 1357312"/>
                <a:gd name="connsiteY20" fmla="*/ 392906 h 1733550"/>
                <a:gd name="connsiteX21" fmla="*/ 1319212 w 1357312"/>
                <a:gd name="connsiteY21" fmla="*/ 350044 h 1733550"/>
                <a:gd name="connsiteX22" fmla="*/ 1345406 w 1357312"/>
                <a:gd name="connsiteY22" fmla="*/ 326231 h 1733550"/>
                <a:gd name="connsiteX23" fmla="*/ 1357312 w 1357312"/>
                <a:gd name="connsiteY23" fmla="*/ 297656 h 1733550"/>
                <a:gd name="connsiteX24" fmla="*/ 1354931 w 1357312"/>
                <a:gd name="connsiteY24" fmla="*/ 269081 h 1733550"/>
                <a:gd name="connsiteX25" fmla="*/ 1347787 w 1357312"/>
                <a:gd name="connsiteY25" fmla="*/ 242887 h 1733550"/>
                <a:gd name="connsiteX26" fmla="*/ 1331119 w 1357312"/>
                <a:gd name="connsiteY26" fmla="*/ 219075 h 1733550"/>
                <a:gd name="connsiteX27" fmla="*/ 1304925 w 1357312"/>
                <a:gd name="connsiteY27" fmla="*/ 192881 h 1733550"/>
                <a:gd name="connsiteX28" fmla="*/ 1245394 w 1357312"/>
                <a:gd name="connsiteY28" fmla="*/ 150019 h 1733550"/>
                <a:gd name="connsiteX29" fmla="*/ 1164431 w 1357312"/>
                <a:gd name="connsiteY29" fmla="*/ 97631 h 1733550"/>
                <a:gd name="connsiteX30" fmla="*/ 1100137 w 1357312"/>
                <a:gd name="connsiteY30" fmla="*/ 59531 h 1733550"/>
                <a:gd name="connsiteX31" fmla="*/ 1033462 w 1357312"/>
                <a:gd name="connsiteY31" fmla="*/ 26194 h 1733550"/>
                <a:gd name="connsiteX32" fmla="*/ 976312 w 1357312"/>
                <a:gd name="connsiteY32" fmla="*/ 4762 h 1733550"/>
                <a:gd name="connsiteX33" fmla="*/ 954881 w 1357312"/>
                <a:gd name="connsiteY33" fmla="*/ 0 h 1733550"/>
                <a:gd name="connsiteX34" fmla="*/ 926306 w 1357312"/>
                <a:gd name="connsiteY34" fmla="*/ 0 h 1733550"/>
                <a:gd name="connsiteX35" fmla="*/ 881062 w 1357312"/>
                <a:gd name="connsiteY35" fmla="*/ 4762 h 1733550"/>
                <a:gd name="connsiteX36" fmla="*/ 866775 w 1357312"/>
                <a:gd name="connsiteY36" fmla="*/ 11906 h 1733550"/>
                <a:gd name="connsiteX37" fmla="*/ 866775 w 1357312"/>
                <a:gd name="connsiteY37" fmla="*/ 21431 h 1733550"/>
                <a:gd name="connsiteX38" fmla="*/ 866775 w 1357312"/>
                <a:gd name="connsiteY38" fmla="*/ 30956 h 1733550"/>
                <a:gd name="connsiteX39" fmla="*/ 871537 w 1357312"/>
                <a:gd name="connsiteY39" fmla="*/ 45244 h 1733550"/>
                <a:gd name="connsiteX40" fmla="*/ 883444 w 1357312"/>
                <a:gd name="connsiteY40" fmla="*/ 59531 h 1733550"/>
                <a:gd name="connsiteX41" fmla="*/ 904875 w 1357312"/>
                <a:gd name="connsiteY41" fmla="*/ 85725 h 1733550"/>
                <a:gd name="connsiteX42" fmla="*/ 923925 w 1357312"/>
                <a:gd name="connsiteY42" fmla="*/ 109537 h 1733550"/>
                <a:gd name="connsiteX43" fmla="*/ 935831 w 1357312"/>
                <a:gd name="connsiteY43" fmla="*/ 128587 h 1733550"/>
                <a:gd name="connsiteX44" fmla="*/ 942975 w 1357312"/>
                <a:gd name="connsiteY44" fmla="*/ 150019 h 1733550"/>
                <a:gd name="connsiteX45" fmla="*/ 947737 w 1357312"/>
                <a:gd name="connsiteY45" fmla="*/ 169069 h 1733550"/>
                <a:gd name="connsiteX46" fmla="*/ 952500 w 1357312"/>
                <a:gd name="connsiteY46" fmla="*/ 195262 h 1733550"/>
                <a:gd name="connsiteX47" fmla="*/ 952500 w 1357312"/>
                <a:gd name="connsiteY47" fmla="*/ 216694 h 1733550"/>
                <a:gd name="connsiteX48" fmla="*/ 945356 w 1357312"/>
                <a:gd name="connsiteY48" fmla="*/ 257175 h 1733550"/>
                <a:gd name="connsiteX49" fmla="*/ 928687 w 1357312"/>
                <a:gd name="connsiteY49" fmla="*/ 316706 h 1733550"/>
                <a:gd name="connsiteX50" fmla="*/ 895350 w 1357312"/>
                <a:gd name="connsiteY50" fmla="*/ 400050 h 1733550"/>
                <a:gd name="connsiteX51" fmla="*/ 835819 w 1357312"/>
                <a:gd name="connsiteY51" fmla="*/ 528637 h 1733550"/>
                <a:gd name="connsiteX52" fmla="*/ 757237 w 1357312"/>
                <a:gd name="connsiteY52" fmla="*/ 671512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7312" h="1733550">
                  <a:moveTo>
                    <a:pt x="757237" y="671512"/>
                  </a:moveTo>
                  <a:lnTo>
                    <a:pt x="669131" y="823912"/>
                  </a:lnTo>
                  <a:lnTo>
                    <a:pt x="566737" y="983456"/>
                  </a:lnTo>
                  <a:lnTo>
                    <a:pt x="428625" y="1181100"/>
                  </a:lnTo>
                  <a:lnTo>
                    <a:pt x="257175" y="1402556"/>
                  </a:lnTo>
                  <a:lnTo>
                    <a:pt x="102394" y="1588294"/>
                  </a:lnTo>
                  <a:lnTo>
                    <a:pt x="9525" y="1697831"/>
                  </a:lnTo>
                  <a:lnTo>
                    <a:pt x="0" y="1714500"/>
                  </a:lnTo>
                  <a:lnTo>
                    <a:pt x="0" y="1724025"/>
                  </a:lnTo>
                  <a:lnTo>
                    <a:pt x="9525" y="1733550"/>
                  </a:lnTo>
                  <a:lnTo>
                    <a:pt x="21431" y="1733550"/>
                  </a:lnTo>
                  <a:lnTo>
                    <a:pt x="57150" y="1716881"/>
                  </a:lnTo>
                  <a:lnTo>
                    <a:pt x="164306" y="1645444"/>
                  </a:lnTo>
                  <a:lnTo>
                    <a:pt x="304800" y="1528762"/>
                  </a:lnTo>
                  <a:lnTo>
                    <a:pt x="485775" y="1362075"/>
                  </a:lnTo>
                  <a:lnTo>
                    <a:pt x="616744" y="1226344"/>
                  </a:lnTo>
                  <a:lnTo>
                    <a:pt x="809625" y="1000125"/>
                  </a:lnTo>
                  <a:lnTo>
                    <a:pt x="969169" y="788194"/>
                  </a:lnTo>
                  <a:lnTo>
                    <a:pt x="1071562" y="645319"/>
                  </a:lnTo>
                  <a:lnTo>
                    <a:pt x="1216819" y="433387"/>
                  </a:lnTo>
                  <a:lnTo>
                    <a:pt x="1243012" y="392906"/>
                  </a:lnTo>
                  <a:lnTo>
                    <a:pt x="1319212" y="350044"/>
                  </a:lnTo>
                  <a:lnTo>
                    <a:pt x="1345406" y="326231"/>
                  </a:lnTo>
                  <a:lnTo>
                    <a:pt x="1357312" y="297656"/>
                  </a:lnTo>
                  <a:lnTo>
                    <a:pt x="1354931" y="269081"/>
                  </a:lnTo>
                  <a:lnTo>
                    <a:pt x="1347787" y="242887"/>
                  </a:lnTo>
                  <a:lnTo>
                    <a:pt x="1331119" y="219075"/>
                  </a:lnTo>
                  <a:lnTo>
                    <a:pt x="1304925" y="192881"/>
                  </a:lnTo>
                  <a:lnTo>
                    <a:pt x="1245394" y="150019"/>
                  </a:lnTo>
                  <a:lnTo>
                    <a:pt x="1164431" y="97631"/>
                  </a:lnTo>
                  <a:lnTo>
                    <a:pt x="1100137" y="59531"/>
                  </a:lnTo>
                  <a:lnTo>
                    <a:pt x="1033462" y="26194"/>
                  </a:lnTo>
                  <a:lnTo>
                    <a:pt x="976312" y="4762"/>
                  </a:lnTo>
                  <a:lnTo>
                    <a:pt x="954881" y="0"/>
                  </a:lnTo>
                  <a:lnTo>
                    <a:pt x="926306" y="0"/>
                  </a:lnTo>
                  <a:lnTo>
                    <a:pt x="881062" y="4762"/>
                  </a:lnTo>
                  <a:lnTo>
                    <a:pt x="866775" y="11906"/>
                  </a:lnTo>
                  <a:lnTo>
                    <a:pt x="866775" y="21431"/>
                  </a:lnTo>
                  <a:lnTo>
                    <a:pt x="866775" y="30956"/>
                  </a:lnTo>
                  <a:lnTo>
                    <a:pt x="871537" y="45244"/>
                  </a:lnTo>
                  <a:lnTo>
                    <a:pt x="883444" y="59531"/>
                  </a:lnTo>
                  <a:lnTo>
                    <a:pt x="904875" y="85725"/>
                  </a:lnTo>
                  <a:lnTo>
                    <a:pt x="923925" y="109537"/>
                  </a:lnTo>
                  <a:lnTo>
                    <a:pt x="935831" y="128587"/>
                  </a:lnTo>
                  <a:lnTo>
                    <a:pt x="942975" y="150019"/>
                  </a:lnTo>
                  <a:lnTo>
                    <a:pt x="947737" y="169069"/>
                  </a:lnTo>
                  <a:lnTo>
                    <a:pt x="952500" y="195262"/>
                  </a:lnTo>
                  <a:lnTo>
                    <a:pt x="952500" y="216694"/>
                  </a:lnTo>
                  <a:lnTo>
                    <a:pt x="945356" y="257175"/>
                  </a:lnTo>
                  <a:lnTo>
                    <a:pt x="928687" y="316706"/>
                  </a:lnTo>
                  <a:lnTo>
                    <a:pt x="895350" y="400050"/>
                  </a:lnTo>
                  <a:lnTo>
                    <a:pt x="835819" y="528637"/>
                  </a:lnTo>
                  <a:lnTo>
                    <a:pt x="757237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9">
              <a:extLst>
                <a:ext uri="{FF2B5EF4-FFF2-40B4-BE49-F238E27FC236}">
                  <a16:creationId xmlns:a16="http://schemas.microsoft.com/office/drawing/2014/main" id="{4F740094-04CE-4D3E-BCEE-CE13F4CFBCBE}"/>
                </a:ext>
              </a:extLst>
            </p:cNvPr>
            <p:cNvSpPr/>
            <p:nvPr/>
          </p:nvSpPr>
          <p:spPr>
            <a:xfrm>
              <a:off x="4078288" y="3783013"/>
              <a:ext cx="536575" cy="831850"/>
            </a:xfrm>
            <a:custGeom>
              <a:avLst/>
              <a:gdLst>
                <a:gd name="connsiteX0" fmla="*/ 166688 w 535782"/>
                <a:gd name="connsiteY0" fmla="*/ 507207 h 831057"/>
                <a:gd name="connsiteX1" fmla="*/ 192882 w 535782"/>
                <a:gd name="connsiteY1" fmla="*/ 457200 h 831057"/>
                <a:gd name="connsiteX2" fmla="*/ 228600 w 535782"/>
                <a:gd name="connsiteY2" fmla="*/ 383382 h 831057"/>
                <a:gd name="connsiteX3" fmla="*/ 252413 w 535782"/>
                <a:gd name="connsiteY3" fmla="*/ 326232 h 831057"/>
                <a:gd name="connsiteX4" fmla="*/ 271463 w 535782"/>
                <a:gd name="connsiteY4" fmla="*/ 271463 h 831057"/>
                <a:gd name="connsiteX5" fmla="*/ 283369 w 535782"/>
                <a:gd name="connsiteY5" fmla="*/ 226219 h 831057"/>
                <a:gd name="connsiteX6" fmla="*/ 285750 w 535782"/>
                <a:gd name="connsiteY6" fmla="*/ 204788 h 831057"/>
                <a:gd name="connsiteX7" fmla="*/ 288132 w 535782"/>
                <a:gd name="connsiteY7" fmla="*/ 176213 h 831057"/>
                <a:gd name="connsiteX8" fmla="*/ 283369 w 535782"/>
                <a:gd name="connsiteY8" fmla="*/ 142875 h 831057"/>
                <a:gd name="connsiteX9" fmla="*/ 269082 w 535782"/>
                <a:gd name="connsiteY9" fmla="*/ 104775 h 831057"/>
                <a:gd name="connsiteX10" fmla="*/ 242888 w 535782"/>
                <a:gd name="connsiteY10" fmla="*/ 59532 h 831057"/>
                <a:gd name="connsiteX11" fmla="*/ 223838 w 535782"/>
                <a:gd name="connsiteY11" fmla="*/ 30957 h 831057"/>
                <a:gd name="connsiteX12" fmla="*/ 221457 w 535782"/>
                <a:gd name="connsiteY12" fmla="*/ 11907 h 831057"/>
                <a:gd name="connsiteX13" fmla="*/ 228600 w 535782"/>
                <a:gd name="connsiteY13" fmla="*/ 0 h 831057"/>
                <a:gd name="connsiteX14" fmla="*/ 247650 w 535782"/>
                <a:gd name="connsiteY14" fmla="*/ 0 h 831057"/>
                <a:gd name="connsiteX15" fmla="*/ 276225 w 535782"/>
                <a:gd name="connsiteY15" fmla="*/ 7144 h 831057"/>
                <a:gd name="connsiteX16" fmla="*/ 323850 w 535782"/>
                <a:gd name="connsiteY16" fmla="*/ 19050 h 831057"/>
                <a:gd name="connsiteX17" fmla="*/ 359569 w 535782"/>
                <a:gd name="connsiteY17" fmla="*/ 33338 h 831057"/>
                <a:gd name="connsiteX18" fmla="*/ 397669 w 535782"/>
                <a:gd name="connsiteY18" fmla="*/ 54769 h 831057"/>
                <a:gd name="connsiteX19" fmla="*/ 431007 w 535782"/>
                <a:gd name="connsiteY19" fmla="*/ 80963 h 831057"/>
                <a:gd name="connsiteX20" fmla="*/ 461963 w 535782"/>
                <a:gd name="connsiteY20" fmla="*/ 109538 h 831057"/>
                <a:gd name="connsiteX21" fmla="*/ 492919 w 535782"/>
                <a:gd name="connsiteY21" fmla="*/ 150019 h 831057"/>
                <a:gd name="connsiteX22" fmla="*/ 514350 w 535782"/>
                <a:gd name="connsiteY22" fmla="*/ 185738 h 831057"/>
                <a:gd name="connsiteX23" fmla="*/ 523875 w 535782"/>
                <a:gd name="connsiteY23" fmla="*/ 211932 h 831057"/>
                <a:gd name="connsiteX24" fmla="*/ 533400 w 535782"/>
                <a:gd name="connsiteY24" fmla="*/ 247650 h 831057"/>
                <a:gd name="connsiteX25" fmla="*/ 535782 w 535782"/>
                <a:gd name="connsiteY25" fmla="*/ 269082 h 831057"/>
                <a:gd name="connsiteX26" fmla="*/ 533400 w 535782"/>
                <a:gd name="connsiteY26" fmla="*/ 307182 h 831057"/>
                <a:gd name="connsiteX27" fmla="*/ 526257 w 535782"/>
                <a:gd name="connsiteY27" fmla="*/ 333375 h 831057"/>
                <a:gd name="connsiteX28" fmla="*/ 511969 w 535782"/>
                <a:gd name="connsiteY28" fmla="*/ 369094 h 831057"/>
                <a:gd name="connsiteX29" fmla="*/ 466725 w 535782"/>
                <a:gd name="connsiteY29" fmla="*/ 423863 h 831057"/>
                <a:gd name="connsiteX30" fmla="*/ 345282 w 535782"/>
                <a:gd name="connsiteY30" fmla="*/ 564357 h 831057"/>
                <a:gd name="connsiteX31" fmla="*/ 161925 w 535782"/>
                <a:gd name="connsiteY31" fmla="*/ 740569 h 831057"/>
                <a:gd name="connsiteX32" fmla="*/ 50007 w 535782"/>
                <a:gd name="connsiteY32" fmla="*/ 828675 h 831057"/>
                <a:gd name="connsiteX33" fmla="*/ 30957 w 535782"/>
                <a:gd name="connsiteY33" fmla="*/ 831057 h 831057"/>
                <a:gd name="connsiteX34" fmla="*/ 9525 w 535782"/>
                <a:gd name="connsiteY34" fmla="*/ 831057 h 831057"/>
                <a:gd name="connsiteX35" fmla="*/ 0 w 535782"/>
                <a:gd name="connsiteY35" fmla="*/ 809625 h 831057"/>
                <a:gd name="connsiteX36" fmla="*/ 7144 w 535782"/>
                <a:gd name="connsiteY36" fmla="*/ 790575 h 831057"/>
                <a:gd name="connsiteX37" fmla="*/ 71438 w 535782"/>
                <a:gd name="connsiteY37" fmla="*/ 683419 h 831057"/>
                <a:gd name="connsiteX38" fmla="*/ 166688 w 535782"/>
                <a:gd name="connsiteY38" fmla="*/ 5072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5782" h="831057">
                  <a:moveTo>
                    <a:pt x="166688" y="507207"/>
                  </a:moveTo>
                  <a:lnTo>
                    <a:pt x="192882" y="457200"/>
                  </a:lnTo>
                  <a:lnTo>
                    <a:pt x="228600" y="383382"/>
                  </a:lnTo>
                  <a:lnTo>
                    <a:pt x="252413" y="326232"/>
                  </a:lnTo>
                  <a:lnTo>
                    <a:pt x="271463" y="271463"/>
                  </a:lnTo>
                  <a:lnTo>
                    <a:pt x="283369" y="226219"/>
                  </a:lnTo>
                  <a:lnTo>
                    <a:pt x="285750" y="204788"/>
                  </a:lnTo>
                  <a:lnTo>
                    <a:pt x="288132" y="176213"/>
                  </a:lnTo>
                  <a:lnTo>
                    <a:pt x="283369" y="142875"/>
                  </a:lnTo>
                  <a:lnTo>
                    <a:pt x="269082" y="104775"/>
                  </a:lnTo>
                  <a:lnTo>
                    <a:pt x="242888" y="59532"/>
                  </a:lnTo>
                  <a:lnTo>
                    <a:pt x="223838" y="30957"/>
                  </a:lnTo>
                  <a:lnTo>
                    <a:pt x="221457" y="11907"/>
                  </a:lnTo>
                  <a:lnTo>
                    <a:pt x="228600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23850" y="19050"/>
                  </a:lnTo>
                  <a:lnTo>
                    <a:pt x="359569" y="33338"/>
                  </a:lnTo>
                  <a:lnTo>
                    <a:pt x="397669" y="54769"/>
                  </a:lnTo>
                  <a:lnTo>
                    <a:pt x="431007" y="80963"/>
                  </a:lnTo>
                  <a:lnTo>
                    <a:pt x="461963" y="109538"/>
                  </a:lnTo>
                  <a:lnTo>
                    <a:pt x="492919" y="150019"/>
                  </a:lnTo>
                  <a:lnTo>
                    <a:pt x="514350" y="185738"/>
                  </a:lnTo>
                  <a:lnTo>
                    <a:pt x="523875" y="211932"/>
                  </a:lnTo>
                  <a:lnTo>
                    <a:pt x="533400" y="247650"/>
                  </a:lnTo>
                  <a:lnTo>
                    <a:pt x="535782" y="269082"/>
                  </a:lnTo>
                  <a:lnTo>
                    <a:pt x="533400" y="307182"/>
                  </a:lnTo>
                  <a:lnTo>
                    <a:pt x="526257" y="333375"/>
                  </a:lnTo>
                  <a:lnTo>
                    <a:pt x="511969" y="369094"/>
                  </a:lnTo>
                  <a:lnTo>
                    <a:pt x="466725" y="423863"/>
                  </a:lnTo>
                  <a:lnTo>
                    <a:pt x="345282" y="564357"/>
                  </a:lnTo>
                  <a:lnTo>
                    <a:pt x="161925" y="740569"/>
                  </a:lnTo>
                  <a:lnTo>
                    <a:pt x="50007" y="828675"/>
                  </a:lnTo>
                  <a:lnTo>
                    <a:pt x="30957" y="831057"/>
                  </a:lnTo>
                  <a:lnTo>
                    <a:pt x="9525" y="831057"/>
                  </a:lnTo>
                  <a:lnTo>
                    <a:pt x="0" y="809625"/>
                  </a:lnTo>
                  <a:lnTo>
                    <a:pt x="7144" y="790575"/>
                  </a:lnTo>
                  <a:lnTo>
                    <a:pt x="71438" y="683419"/>
                  </a:lnTo>
                  <a:lnTo>
                    <a:pt x="166688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4BD7CF43-3F41-4017-920A-EEC092CD2A95}"/>
                </a:ext>
              </a:extLst>
            </p:cNvPr>
            <p:cNvSpPr/>
            <p:nvPr/>
          </p:nvSpPr>
          <p:spPr>
            <a:xfrm>
              <a:off x="2846388" y="4210050"/>
              <a:ext cx="625475" cy="788988"/>
            </a:xfrm>
            <a:custGeom>
              <a:avLst/>
              <a:gdLst>
                <a:gd name="connsiteX0" fmla="*/ 197644 w 626269"/>
                <a:gd name="connsiteY0" fmla="*/ 278606 h 788194"/>
                <a:gd name="connsiteX1" fmla="*/ 238125 w 626269"/>
                <a:gd name="connsiteY1" fmla="*/ 340519 h 788194"/>
                <a:gd name="connsiteX2" fmla="*/ 259556 w 626269"/>
                <a:gd name="connsiteY2" fmla="*/ 376238 h 788194"/>
                <a:gd name="connsiteX3" fmla="*/ 280987 w 626269"/>
                <a:gd name="connsiteY3" fmla="*/ 414338 h 788194"/>
                <a:gd name="connsiteX4" fmla="*/ 302419 w 626269"/>
                <a:gd name="connsiteY4" fmla="*/ 457200 h 788194"/>
                <a:gd name="connsiteX5" fmla="*/ 328612 w 626269"/>
                <a:gd name="connsiteY5" fmla="*/ 511969 h 788194"/>
                <a:gd name="connsiteX6" fmla="*/ 352425 w 626269"/>
                <a:gd name="connsiteY6" fmla="*/ 571500 h 788194"/>
                <a:gd name="connsiteX7" fmla="*/ 388144 w 626269"/>
                <a:gd name="connsiteY7" fmla="*/ 657225 h 788194"/>
                <a:gd name="connsiteX8" fmla="*/ 397669 w 626269"/>
                <a:gd name="connsiteY8" fmla="*/ 678656 h 788194"/>
                <a:gd name="connsiteX9" fmla="*/ 411956 w 626269"/>
                <a:gd name="connsiteY9" fmla="*/ 702469 h 788194"/>
                <a:gd name="connsiteX10" fmla="*/ 435769 w 626269"/>
                <a:gd name="connsiteY10" fmla="*/ 728663 h 788194"/>
                <a:gd name="connsiteX11" fmla="*/ 466725 w 626269"/>
                <a:gd name="connsiteY11" fmla="*/ 759619 h 788194"/>
                <a:gd name="connsiteX12" fmla="*/ 492919 w 626269"/>
                <a:gd name="connsiteY12" fmla="*/ 778669 h 788194"/>
                <a:gd name="connsiteX13" fmla="*/ 516731 w 626269"/>
                <a:gd name="connsiteY13" fmla="*/ 788194 h 788194"/>
                <a:gd name="connsiteX14" fmla="*/ 533400 w 626269"/>
                <a:gd name="connsiteY14" fmla="*/ 788194 h 788194"/>
                <a:gd name="connsiteX15" fmla="*/ 550069 w 626269"/>
                <a:gd name="connsiteY15" fmla="*/ 781050 h 788194"/>
                <a:gd name="connsiteX16" fmla="*/ 564356 w 626269"/>
                <a:gd name="connsiteY16" fmla="*/ 769144 h 788194"/>
                <a:gd name="connsiteX17" fmla="*/ 576262 w 626269"/>
                <a:gd name="connsiteY17" fmla="*/ 752475 h 788194"/>
                <a:gd name="connsiteX18" fmla="*/ 588169 w 626269"/>
                <a:gd name="connsiteY18" fmla="*/ 731044 h 788194"/>
                <a:gd name="connsiteX19" fmla="*/ 597694 w 626269"/>
                <a:gd name="connsiteY19" fmla="*/ 702469 h 788194"/>
                <a:gd name="connsiteX20" fmla="*/ 607219 w 626269"/>
                <a:gd name="connsiteY20" fmla="*/ 652463 h 788194"/>
                <a:gd name="connsiteX21" fmla="*/ 623887 w 626269"/>
                <a:gd name="connsiteY21" fmla="*/ 521494 h 788194"/>
                <a:gd name="connsiteX22" fmla="*/ 626269 w 626269"/>
                <a:gd name="connsiteY22" fmla="*/ 495300 h 788194"/>
                <a:gd name="connsiteX23" fmla="*/ 614362 w 626269"/>
                <a:gd name="connsiteY23" fmla="*/ 447675 h 788194"/>
                <a:gd name="connsiteX24" fmla="*/ 590550 w 626269"/>
                <a:gd name="connsiteY24" fmla="*/ 385763 h 788194"/>
                <a:gd name="connsiteX25" fmla="*/ 566737 w 626269"/>
                <a:gd name="connsiteY25" fmla="*/ 328613 h 788194"/>
                <a:gd name="connsiteX26" fmla="*/ 538162 w 626269"/>
                <a:gd name="connsiteY26" fmla="*/ 278606 h 788194"/>
                <a:gd name="connsiteX27" fmla="*/ 523875 w 626269"/>
                <a:gd name="connsiteY27" fmla="*/ 257175 h 788194"/>
                <a:gd name="connsiteX28" fmla="*/ 511969 w 626269"/>
                <a:gd name="connsiteY28" fmla="*/ 240506 h 788194"/>
                <a:gd name="connsiteX29" fmla="*/ 497681 w 626269"/>
                <a:gd name="connsiteY29" fmla="*/ 223838 h 788194"/>
                <a:gd name="connsiteX30" fmla="*/ 478631 w 626269"/>
                <a:gd name="connsiteY30" fmla="*/ 207169 h 788194"/>
                <a:gd name="connsiteX31" fmla="*/ 454819 w 626269"/>
                <a:gd name="connsiteY31" fmla="*/ 188119 h 788194"/>
                <a:gd name="connsiteX32" fmla="*/ 416719 w 626269"/>
                <a:gd name="connsiteY32" fmla="*/ 164306 h 788194"/>
                <a:gd name="connsiteX33" fmla="*/ 373856 w 626269"/>
                <a:gd name="connsiteY33" fmla="*/ 140494 h 788194"/>
                <a:gd name="connsiteX34" fmla="*/ 266700 w 626269"/>
                <a:gd name="connsiteY34" fmla="*/ 90488 h 788194"/>
                <a:gd name="connsiteX35" fmla="*/ 152400 w 626269"/>
                <a:gd name="connsiteY35" fmla="*/ 45244 h 788194"/>
                <a:gd name="connsiteX36" fmla="*/ 88106 w 626269"/>
                <a:gd name="connsiteY36" fmla="*/ 21431 h 788194"/>
                <a:gd name="connsiteX37" fmla="*/ 47625 w 626269"/>
                <a:gd name="connsiteY37" fmla="*/ 7144 h 788194"/>
                <a:gd name="connsiteX38" fmla="*/ 23812 w 626269"/>
                <a:gd name="connsiteY38" fmla="*/ 0 h 788194"/>
                <a:gd name="connsiteX39" fmla="*/ 7144 w 626269"/>
                <a:gd name="connsiteY39" fmla="*/ 2381 h 788194"/>
                <a:gd name="connsiteX40" fmla="*/ 0 w 626269"/>
                <a:gd name="connsiteY40" fmla="*/ 9525 h 788194"/>
                <a:gd name="connsiteX41" fmla="*/ 4762 w 626269"/>
                <a:gd name="connsiteY41" fmla="*/ 19050 h 788194"/>
                <a:gd name="connsiteX42" fmla="*/ 26194 w 626269"/>
                <a:gd name="connsiteY42" fmla="*/ 50006 h 788194"/>
                <a:gd name="connsiteX43" fmla="*/ 71437 w 626269"/>
                <a:gd name="connsiteY43" fmla="*/ 107156 h 788194"/>
                <a:gd name="connsiteX44" fmla="*/ 135731 w 626269"/>
                <a:gd name="connsiteY44" fmla="*/ 190500 h 788194"/>
                <a:gd name="connsiteX45" fmla="*/ 197644 w 626269"/>
                <a:gd name="connsiteY45" fmla="*/ 2786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6269" h="788194">
                  <a:moveTo>
                    <a:pt x="197644" y="278606"/>
                  </a:moveTo>
                  <a:lnTo>
                    <a:pt x="238125" y="340519"/>
                  </a:lnTo>
                  <a:lnTo>
                    <a:pt x="259556" y="376238"/>
                  </a:lnTo>
                  <a:lnTo>
                    <a:pt x="280987" y="414338"/>
                  </a:lnTo>
                  <a:lnTo>
                    <a:pt x="302419" y="457200"/>
                  </a:lnTo>
                  <a:lnTo>
                    <a:pt x="328612" y="511969"/>
                  </a:lnTo>
                  <a:lnTo>
                    <a:pt x="352425" y="571500"/>
                  </a:lnTo>
                  <a:lnTo>
                    <a:pt x="388144" y="657225"/>
                  </a:lnTo>
                  <a:lnTo>
                    <a:pt x="397669" y="678656"/>
                  </a:lnTo>
                  <a:lnTo>
                    <a:pt x="411956" y="702469"/>
                  </a:lnTo>
                  <a:lnTo>
                    <a:pt x="435769" y="728663"/>
                  </a:lnTo>
                  <a:lnTo>
                    <a:pt x="466725" y="759619"/>
                  </a:lnTo>
                  <a:lnTo>
                    <a:pt x="492919" y="778669"/>
                  </a:lnTo>
                  <a:lnTo>
                    <a:pt x="516731" y="788194"/>
                  </a:lnTo>
                  <a:lnTo>
                    <a:pt x="533400" y="788194"/>
                  </a:lnTo>
                  <a:lnTo>
                    <a:pt x="550069" y="781050"/>
                  </a:lnTo>
                  <a:lnTo>
                    <a:pt x="564356" y="769144"/>
                  </a:lnTo>
                  <a:lnTo>
                    <a:pt x="576262" y="752475"/>
                  </a:lnTo>
                  <a:lnTo>
                    <a:pt x="588169" y="731044"/>
                  </a:lnTo>
                  <a:lnTo>
                    <a:pt x="597694" y="702469"/>
                  </a:lnTo>
                  <a:lnTo>
                    <a:pt x="607219" y="652463"/>
                  </a:lnTo>
                  <a:lnTo>
                    <a:pt x="623887" y="521494"/>
                  </a:lnTo>
                  <a:lnTo>
                    <a:pt x="626269" y="495300"/>
                  </a:lnTo>
                  <a:lnTo>
                    <a:pt x="614362" y="447675"/>
                  </a:lnTo>
                  <a:lnTo>
                    <a:pt x="590550" y="385763"/>
                  </a:lnTo>
                  <a:lnTo>
                    <a:pt x="566737" y="328613"/>
                  </a:lnTo>
                  <a:lnTo>
                    <a:pt x="538162" y="278606"/>
                  </a:lnTo>
                  <a:lnTo>
                    <a:pt x="523875" y="257175"/>
                  </a:lnTo>
                  <a:lnTo>
                    <a:pt x="511969" y="240506"/>
                  </a:lnTo>
                  <a:lnTo>
                    <a:pt x="497681" y="223838"/>
                  </a:lnTo>
                  <a:lnTo>
                    <a:pt x="478631" y="207169"/>
                  </a:lnTo>
                  <a:lnTo>
                    <a:pt x="454819" y="188119"/>
                  </a:lnTo>
                  <a:lnTo>
                    <a:pt x="416719" y="164306"/>
                  </a:lnTo>
                  <a:lnTo>
                    <a:pt x="373856" y="140494"/>
                  </a:lnTo>
                  <a:lnTo>
                    <a:pt x="266700" y="90488"/>
                  </a:lnTo>
                  <a:lnTo>
                    <a:pt x="152400" y="45244"/>
                  </a:lnTo>
                  <a:lnTo>
                    <a:pt x="88106" y="21431"/>
                  </a:lnTo>
                  <a:lnTo>
                    <a:pt x="47625" y="7144"/>
                  </a:lnTo>
                  <a:lnTo>
                    <a:pt x="2381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4762" y="19050"/>
                  </a:lnTo>
                  <a:lnTo>
                    <a:pt x="26194" y="50006"/>
                  </a:lnTo>
                  <a:lnTo>
                    <a:pt x="71437" y="107156"/>
                  </a:lnTo>
                  <a:lnTo>
                    <a:pt x="135731" y="190500"/>
                  </a:lnTo>
                  <a:lnTo>
                    <a:pt x="1976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DACDEB6F-CAEC-4053-959E-883FE82D6E51}"/>
                </a:ext>
              </a:extLst>
            </p:cNvPr>
            <p:cNvSpPr/>
            <p:nvPr/>
          </p:nvSpPr>
          <p:spPr>
            <a:xfrm>
              <a:off x="6167438" y="1601788"/>
              <a:ext cx="722312" cy="644525"/>
            </a:xfrm>
            <a:custGeom>
              <a:avLst/>
              <a:gdLst>
                <a:gd name="connsiteX0" fmla="*/ 342900 w 721518"/>
                <a:gd name="connsiteY0" fmla="*/ 78582 h 642938"/>
                <a:gd name="connsiteX1" fmla="*/ 238125 w 721518"/>
                <a:gd name="connsiteY1" fmla="*/ 47625 h 642938"/>
                <a:gd name="connsiteX2" fmla="*/ 142875 w 721518"/>
                <a:gd name="connsiteY2" fmla="*/ 23813 h 642938"/>
                <a:gd name="connsiteX3" fmla="*/ 38100 w 721518"/>
                <a:gd name="connsiteY3" fmla="*/ 2382 h 642938"/>
                <a:gd name="connsiteX4" fmla="*/ 14287 w 721518"/>
                <a:gd name="connsiteY4" fmla="*/ 0 h 642938"/>
                <a:gd name="connsiteX5" fmla="*/ 2381 w 721518"/>
                <a:gd name="connsiteY5" fmla="*/ 4763 h 642938"/>
                <a:gd name="connsiteX6" fmla="*/ 0 w 721518"/>
                <a:gd name="connsiteY6" fmla="*/ 19050 h 642938"/>
                <a:gd name="connsiteX7" fmla="*/ 4762 w 721518"/>
                <a:gd name="connsiteY7" fmla="*/ 33338 h 642938"/>
                <a:gd name="connsiteX8" fmla="*/ 19050 w 721518"/>
                <a:gd name="connsiteY8" fmla="*/ 47625 h 642938"/>
                <a:gd name="connsiteX9" fmla="*/ 64293 w 721518"/>
                <a:gd name="connsiteY9" fmla="*/ 76200 h 642938"/>
                <a:gd name="connsiteX10" fmla="*/ 138112 w 721518"/>
                <a:gd name="connsiteY10" fmla="*/ 126207 h 642938"/>
                <a:gd name="connsiteX11" fmla="*/ 209550 w 721518"/>
                <a:gd name="connsiteY11" fmla="*/ 178594 h 642938"/>
                <a:gd name="connsiteX12" fmla="*/ 257175 w 721518"/>
                <a:gd name="connsiteY12" fmla="*/ 219075 h 642938"/>
                <a:gd name="connsiteX13" fmla="*/ 295275 w 721518"/>
                <a:gd name="connsiteY13" fmla="*/ 257175 h 642938"/>
                <a:gd name="connsiteX14" fmla="*/ 328612 w 721518"/>
                <a:gd name="connsiteY14" fmla="*/ 290513 h 642938"/>
                <a:gd name="connsiteX15" fmla="*/ 352425 w 721518"/>
                <a:gd name="connsiteY15" fmla="*/ 319088 h 642938"/>
                <a:gd name="connsiteX16" fmla="*/ 381000 w 721518"/>
                <a:gd name="connsiteY16" fmla="*/ 359569 h 642938"/>
                <a:gd name="connsiteX17" fmla="*/ 400050 w 721518"/>
                <a:gd name="connsiteY17" fmla="*/ 397669 h 642938"/>
                <a:gd name="connsiteX18" fmla="*/ 416718 w 721518"/>
                <a:gd name="connsiteY18" fmla="*/ 445294 h 642938"/>
                <a:gd name="connsiteX19" fmla="*/ 428625 w 721518"/>
                <a:gd name="connsiteY19" fmla="*/ 478632 h 642938"/>
                <a:gd name="connsiteX20" fmla="*/ 447675 w 721518"/>
                <a:gd name="connsiteY20" fmla="*/ 523875 h 642938"/>
                <a:gd name="connsiteX21" fmla="*/ 464343 w 721518"/>
                <a:gd name="connsiteY21" fmla="*/ 554832 h 642938"/>
                <a:gd name="connsiteX22" fmla="*/ 485775 w 721518"/>
                <a:gd name="connsiteY22" fmla="*/ 583407 h 642938"/>
                <a:gd name="connsiteX23" fmla="*/ 509587 w 721518"/>
                <a:gd name="connsiteY23" fmla="*/ 607219 h 642938"/>
                <a:gd name="connsiteX24" fmla="*/ 533400 w 721518"/>
                <a:gd name="connsiteY24" fmla="*/ 626269 h 642938"/>
                <a:gd name="connsiteX25" fmla="*/ 561975 w 721518"/>
                <a:gd name="connsiteY25" fmla="*/ 638175 h 642938"/>
                <a:gd name="connsiteX26" fmla="*/ 597693 w 721518"/>
                <a:gd name="connsiteY26" fmla="*/ 642938 h 642938"/>
                <a:gd name="connsiteX27" fmla="*/ 621506 w 721518"/>
                <a:gd name="connsiteY27" fmla="*/ 642938 h 642938"/>
                <a:gd name="connsiteX28" fmla="*/ 640556 w 721518"/>
                <a:gd name="connsiteY28" fmla="*/ 638175 h 642938"/>
                <a:gd name="connsiteX29" fmla="*/ 664368 w 721518"/>
                <a:gd name="connsiteY29" fmla="*/ 628650 h 642938"/>
                <a:gd name="connsiteX30" fmla="*/ 683418 w 721518"/>
                <a:gd name="connsiteY30" fmla="*/ 614363 h 642938"/>
                <a:gd name="connsiteX31" fmla="*/ 692943 w 721518"/>
                <a:gd name="connsiteY31" fmla="*/ 602457 h 642938"/>
                <a:gd name="connsiteX32" fmla="*/ 700087 w 721518"/>
                <a:gd name="connsiteY32" fmla="*/ 590550 h 642938"/>
                <a:gd name="connsiteX33" fmla="*/ 709612 w 721518"/>
                <a:gd name="connsiteY33" fmla="*/ 566738 h 642938"/>
                <a:gd name="connsiteX34" fmla="*/ 716756 w 721518"/>
                <a:gd name="connsiteY34" fmla="*/ 540544 h 642938"/>
                <a:gd name="connsiteX35" fmla="*/ 721518 w 721518"/>
                <a:gd name="connsiteY35" fmla="*/ 502444 h 642938"/>
                <a:gd name="connsiteX36" fmla="*/ 721518 w 721518"/>
                <a:gd name="connsiteY36" fmla="*/ 466725 h 642938"/>
                <a:gd name="connsiteX37" fmla="*/ 721518 w 721518"/>
                <a:gd name="connsiteY37" fmla="*/ 433388 h 642938"/>
                <a:gd name="connsiteX38" fmla="*/ 716756 w 721518"/>
                <a:gd name="connsiteY38" fmla="*/ 392907 h 642938"/>
                <a:gd name="connsiteX39" fmla="*/ 707231 w 721518"/>
                <a:gd name="connsiteY39" fmla="*/ 352425 h 642938"/>
                <a:gd name="connsiteX40" fmla="*/ 692943 w 721518"/>
                <a:gd name="connsiteY40" fmla="*/ 314325 h 642938"/>
                <a:gd name="connsiteX41" fmla="*/ 673893 w 721518"/>
                <a:gd name="connsiteY41" fmla="*/ 278607 h 642938"/>
                <a:gd name="connsiteX42" fmla="*/ 645318 w 721518"/>
                <a:gd name="connsiteY42" fmla="*/ 240507 h 642938"/>
                <a:gd name="connsiteX43" fmla="*/ 614362 w 721518"/>
                <a:gd name="connsiteY43" fmla="*/ 209550 h 642938"/>
                <a:gd name="connsiteX44" fmla="*/ 583406 w 721518"/>
                <a:gd name="connsiteY44" fmla="*/ 185738 h 642938"/>
                <a:gd name="connsiteX45" fmla="*/ 535781 w 721518"/>
                <a:gd name="connsiteY45" fmla="*/ 157163 h 642938"/>
                <a:gd name="connsiteX46" fmla="*/ 483393 w 721518"/>
                <a:gd name="connsiteY46" fmla="*/ 130969 h 642938"/>
                <a:gd name="connsiteX47" fmla="*/ 397668 w 721518"/>
                <a:gd name="connsiteY47" fmla="*/ 95250 h 642938"/>
                <a:gd name="connsiteX48" fmla="*/ 342900 w 721518"/>
                <a:gd name="connsiteY48" fmla="*/ 785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21518" h="642938">
                  <a:moveTo>
                    <a:pt x="342900" y="78582"/>
                  </a:moveTo>
                  <a:lnTo>
                    <a:pt x="238125" y="47625"/>
                  </a:lnTo>
                  <a:lnTo>
                    <a:pt x="142875" y="23813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4762" y="33338"/>
                  </a:lnTo>
                  <a:lnTo>
                    <a:pt x="19050" y="47625"/>
                  </a:lnTo>
                  <a:lnTo>
                    <a:pt x="64293" y="76200"/>
                  </a:lnTo>
                  <a:lnTo>
                    <a:pt x="138112" y="126207"/>
                  </a:lnTo>
                  <a:lnTo>
                    <a:pt x="209550" y="178594"/>
                  </a:lnTo>
                  <a:lnTo>
                    <a:pt x="257175" y="219075"/>
                  </a:lnTo>
                  <a:lnTo>
                    <a:pt x="295275" y="257175"/>
                  </a:lnTo>
                  <a:lnTo>
                    <a:pt x="328612" y="290513"/>
                  </a:lnTo>
                  <a:lnTo>
                    <a:pt x="352425" y="319088"/>
                  </a:lnTo>
                  <a:lnTo>
                    <a:pt x="381000" y="359569"/>
                  </a:lnTo>
                  <a:lnTo>
                    <a:pt x="400050" y="397669"/>
                  </a:lnTo>
                  <a:lnTo>
                    <a:pt x="416718" y="445294"/>
                  </a:lnTo>
                  <a:lnTo>
                    <a:pt x="428625" y="478632"/>
                  </a:lnTo>
                  <a:lnTo>
                    <a:pt x="447675" y="523875"/>
                  </a:lnTo>
                  <a:lnTo>
                    <a:pt x="464343" y="554832"/>
                  </a:lnTo>
                  <a:lnTo>
                    <a:pt x="485775" y="583407"/>
                  </a:lnTo>
                  <a:lnTo>
                    <a:pt x="509587" y="607219"/>
                  </a:lnTo>
                  <a:lnTo>
                    <a:pt x="533400" y="626269"/>
                  </a:lnTo>
                  <a:lnTo>
                    <a:pt x="561975" y="638175"/>
                  </a:lnTo>
                  <a:lnTo>
                    <a:pt x="597693" y="642938"/>
                  </a:lnTo>
                  <a:lnTo>
                    <a:pt x="621506" y="642938"/>
                  </a:lnTo>
                  <a:lnTo>
                    <a:pt x="640556" y="638175"/>
                  </a:lnTo>
                  <a:lnTo>
                    <a:pt x="664368" y="628650"/>
                  </a:lnTo>
                  <a:lnTo>
                    <a:pt x="683418" y="614363"/>
                  </a:lnTo>
                  <a:lnTo>
                    <a:pt x="692943" y="602457"/>
                  </a:lnTo>
                  <a:lnTo>
                    <a:pt x="700087" y="590550"/>
                  </a:lnTo>
                  <a:lnTo>
                    <a:pt x="709612" y="566738"/>
                  </a:lnTo>
                  <a:lnTo>
                    <a:pt x="716756" y="540544"/>
                  </a:lnTo>
                  <a:lnTo>
                    <a:pt x="721518" y="502444"/>
                  </a:lnTo>
                  <a:lnTo>
                    <a:pt x="721518" y="466725"/>
                  </a:lnTo>
                  <a:lnTo>
                    <a:pt x="721518" y="433388"/>
                  </a:lnTo>
                  <a:lnTo>
                    <a:pt x="716756" y="392907"/>
                  </a:lnTo>
                  <a:lnTo>
                    <a:pt x="707231" y="352425"/>
                  </a:lnTo>
                  <a:lnTo>
                    <a:pt x="692943" y="314325"/>
                  </a:lnTo>
                  <a:lnTo>
                    <a:pt x="673893" y="278607"/>
                  </a:lnTo>
                  <a:lnTo>
                    <a:pt x="645318" y="240507"/>
                  </a:lnTo>
                  <a:lnTo>
                    <a:pt x="614362" y="209550"/>
                  </a:lnTo>
                  <a:lnTo>
                    <a:pt x="583406" y="185738"/>
                  </a:lnTo>
                  <a:lnTo>
                    <a:pt x="535781" y="157163"/>
                  </a:lnTo>
                  <a:lnTo>
                    <a:pt x="483393" y="130969"/>
                  </a:lnTo>
                  <a:lnTo>
                    <a:pt x="397668" y="95250"/>
                  </a:lnTo>
                  <a:lnTo>
                    <a:pt x="342900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6">
              <a:extLst>
                <a:ext uri="{FF2B5EF4-FFF2-40B4-BE49-F238E27FC236}">
                  <a16:creationId xmlns:a16="http://schemas.microsoft.com/office/drawing/2014/main" id="{DECDD237-CA27-4DCA-8B40-F035ECC2C67F}"/>
                </a:ext>
              </a:extLst>
            </p:cNvPr>
            <p:cNvSpPr/>
            <p:nvPr/>
          </p:nvSpPr>
          <p:spPr>
            <a:xfrm>
              <a:off x="3779838" y="1909763"/>
              <a:ext cx="1011237" cy="538162"/>
            </a:xfrm>
            <a:custGeom>
              <a:avLst/>
              <a:gdLst>
                <a:gd name="connsiteX0" fmla="*/ 376237 w 1012031"/>
                <a:gd name="connsiteY0" fmla="*/ 288131 h 538162"/>
                <a:gd name="connsiteX1" fmla="*/ 261937 w 1012031"/>
                <a:gd name="connsiteY1" fmla="*/ 221456 h 538162"/>
                <a:gd name="connsiteX2" fmla="*/ 135731 w 1012031"/>
                <a:gd name="connsiteY2" fmla="*/ 142875 h 538162"/>
                <a:gd name="connsiteX3" fmla="*/ 0 w 1012031"/>
                <a:gd name="connsiteY3" fmla="*/ 54768 h 538162"/>
                <a:gd name="connsiteX4" fmla="*/ 83344 w 1012031"/>
                <a:gd name="connsiteY4" fmla="*/ 0 h 538162"/>
                <a:gd name="connsiteX5" fmla="*/ 228600 w 1012031"/>
                <a:gd name="connsiteY5" fmla="*/ 59531 h 538162"/>
                <a:gd name="connsiteX6" fmla="*/ 342900 w 1012031"/>
                <a:gd name="connsiteY6" fmla="*/ 100012 h 538162"/>
                <a:gd name="connsiteX7" fmla="*/ 414337 w 1012031"/>
                <a:gd name="connsiteY7" fmla="*/ 121443 h 538162"/>
                <a:gd name="connsiteX8" fmla="*/ 490537 w 1012031"/>
                <a:gd name="connsiteY8" fmla="*/ 145256 h 538162"/>
                <a:gd name="connsiteX9" fmla="*/ 590550 w 1012031"/>
                <a:gd name="connsiteY9" fmla="*/ 169068 h 538162"/>
                <a:gd name="connsiteX10" fmla="*/ 709612 w 1012031"/>
                <a:gd name="connsiteY10" fmla="*/ 190500 h 538162"/>
                <a:gd name="connsiteX11" fmla="*/ 800100 w 1012031"/>
                <a:gd name="connsiteY11" fmla="*/ 200025 h 538162"/>
                <a:gd name="connsiteX12" fmla="*/ 831056 w 1012031"/>
                <a:gd name="connsiteY12" fmla="*/ 204787 h 538162"/>
                <a:gd name="connsiteX13" fmla="*/ 852487 w 1012031"/>
                <a:gd name="connsiteY13" fmla="*/ 214312 h 538162"/>
                <a:gd name="connsiteX14" fmla="*/ 902494 w 1012031"/>
                <a:gd name="connsiteY14" fmla="*/ 250031 h 538162"/>
                <a:gd name="connsiteX15" fmla="*/ 945356 w 1012031"/>
                <a:gd name="connsiteY15" fmla="*/ 288131 h 538162"/>
                <a:gd name="connsiteX16" fmla="*/ 962025 w 1012031"/>
                <a:gd name="connsiteY16" fmla="*/ 304800 h 538162"/>
                <a:gd name="connsiteX17" fmla="*/ 978694 w 1012031"/>
                <a:gd name="connsiteY17" fmla="*/ 323850 h 538162"/>
                <a:gd name="connsiteX18" fmla="*/ 992981 w 1012031"/>
                <a:gd name="connsiteY18" fmla="*/ 345281 h 538162"/>
                <a:gd name="connsiteX19" fmla="*/ 1004887 w 1012031"/>
                <a:gd name="connsiteY19" fmla="*/ 373856 h 538162"/>
                <a:gd name="connsiteX20" fmla="*/ 1012031 w 1012031"/>
                <a:gd name="connsiteY20" fmla="*/ 407193 h 538162"/>
                <a:gd name="connsiteX21" fmla="*/ 1009650 w 1012031"/>
                <a:gd name="connsiteY21" fmla="*/ 454818 h 538162"/>
                <a:gd name="connsiteX22" fmla="*/ 1000125 w 1012031"/>
                <a:gd name="connsiteY22" fmla="*/ 488156 h 538162"/>
                <a:gd name="connsiteX23" fmla="*/ 988219 w 1012031"/>
                <a:gd name="connsiteY23" fmla="*/ 511968 h 538162"/>
                <a:gd name="connsiteX24" fmla="*/ 964406 w 1012031"/>
                <a:gd name="connsiteY24" fmla="*/ 528637 h 538162"/>
                <a:gd name="connsiteX25" fmla="*/ 940594 w 1012031"/>
                <a:gd name="connsiteY25" fmla="*/ 535781 h 538162"/>
                <a:gd name="connsiteX26" fmla="*/ 909637 w 1012031"/>
                <a:gd name="connsiteY26" fmla="*/ 538162 h 538162"/>
                <a:gd name="connsiteX27" fmla="*/ 864394 w 1012031"/>
                <a:gd name="connsiteY27" fmla="*/ 531018 h 538162"/>
                <a:gd name="connsiteX28" fmla="*/ 826294 w 1012031"/>
                <a:gd name="connsiteY28" fmla="*/ 519112 h 538162"/>
                <a:gd name="connsiteX29" fmla="*/ 762000 w 1012031"/>
                <a:gd name="connsiteY29" fmla="*/ 492918 h 538162"/>
                <a:gd name="connsiteX30" fmla="*/ 700087 w 1012031"/>
                <a:gd name="connsiteY30" fmla="*/ 461962 h 538162"/>
                <a:gd name="connsiteX31" fmla="*/ 673894 w 1012031"/>
                <a:gd name="connsiteY31" fmla="*/ 447675 h 538162"/>
                <a:gd name="connsiteX32" fmla="*/ 597694 w 1012031"/>
                <a:gd name="connsiteY32" fmla="*/ 416718 h 538162"/>
                <a:gd name="connsiteX33" fmla="*/ 490537 w 1012031"/>
                <a:gd name="connsiteY33" fmla="*/ 359568 h 538162"/>
                <a:gd name="connsiteX34" fmla="*/ 376237 w 1012031"/>
                <a:gd name="connsiteY34" fmla="*/ 288131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2031" h="538162">
                  <a:moveTo>
                    <a:pt x="376237" y="288131"/>
                  </a:moveTo>
                  <a:lnTo>
                    <a:pt x="261937" y="221456"/>
                  </a:lnTo>
                  <a:lnTo>
                    <a:pt x="135731" y="142875"/>
                  </a:lnTo>
                  <a:lnTo>
                    <a:pt x="0" y="54768"/>
                  </a:lnTo>
                  <a:lnTo>
                    <a:pt x="83344" y="0"/>
                  </a:lnTo>
                  <a:lnTo>
                    <a:pt x="228600" y="59531"/>
                  </a:lnTo>
                  <a:lnTo>
                    <a:pt x="342900" y="100012"/>
                  </a:lnTo>
                  <a:lnTo>
                    <a:pt x="414337" y="121443"/>
                  </a:lnTo>
                  <a:lnTo>
                    <a:pt x="490537" y="145256"/>
                  </a:lnTo>
                  <a:lnTo>
                    <a:pt x="590550" y="169068"/>
                  </a:lnTo>
                  <a:lnTo>
                    <a:pt x="709612" y="190500"/>
                  </a:lnTo>
                  <a:lnTo>
                    <a:pt x="800100" y="200025"/>
                  </a:lnTo>
                  <a:lnTo>
                    <a:pt x="831056" y="204787"/>
                  </a:lnTo>
                  <a:lnTo>
                    <a:pt x="852487" y="214312"/>
                  </a:lnTo>
                  <a:lnTo>
                    <a:pt x="902494" y="250031"/>
                  </a:lnTo>
                  <a:lnTo>
                    <a:pt x="945356" y="288131"/>
                  </a:lnTo>
                  <a:lnTo>
                    <a:pt x="962025" y="304800"/>
                  </a:lnTo>
                  <a:lnTo>
                    <a:pt x="978694" y="323850"/>
                  </a:lnTo>
                  <a:lnTo>
                    <a:pt x="992981" y="345281"/>
                  </a:lnTo>
                  <a:lnTo>
                    <a:pt x="1004887" y="373856"/>
                  </a:lnTo>
                  <a:lnTo>
                    <a:pt x="1012031" y="407193"/>
                  </a:lnTo>
                  <a:lnTo>
                    <a:pt x="1009650" y="454818"/>
                  </a:lnTo>
                  <a:lnTo>
                    <a:pt x="1000125" y="488156"/>
                  </a:lnTo>
                  <a:lnTo>
                    <a:pt x="988219" y="511968"/>
                  </a:lnTo>
                  <a:lnTo>
                    <a:pt x="964406" y="528637"/>
                  </a:lnTo>
                  <a:lnTo>
                    <a:pt x="940594" y="535781"/>
                  </a:lnTo>
                  <a:lnTo>
                    <a:pt x="909637" y="538162"/>
                  </a:lnTo>
                  <a:lnTo>
                    <a:pt x="864394" y="531018"/>
                  </a:lnTo>
                  <a:lnTo>
                    <a:pt x="826294" y="519112"/>
                  </a:lnTo>
                  <a:lnTo>
                    <a:pt x="762000" y="492918"/>
                  </a:lnTo>
                  <a:lnTo>
                    <a:pt x="700087" y="461962"/>
                  </a:lnTo>
                  <a:lnTo>
                    <a:pt x="673894" y="447675"/>
                  </a:lnTo>
                  <a:lnTo>
                    <a:pt x="597694" y="416718"/>
                  </a:lnTo>
                  <a:lnTo>
                    <a:pt x="490537" y="359568"/>
                  </a:lnTo>
                  <a:lnTo>
                    <a:pt x="376237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DB78CAD8-F9A2-4B13-9147-3897C004A21D}"/>
                </a:ext>
              </a:extLst>
            </p:cNvPr>
            <p:cNvSpPr/>
            <p:nvPr/>
          </p:nvSpPr>
          <p:spPr>
            <a:xfrm>
              <a:off x="3113088" y="2647950"/>
              <a:ext cx="1287462" cy="433388"/>
            </a:xfrm>
            <a:custGeom>
              <a:avLst/>
              <a:gdLst>
                <a:gd name="connsiteX0" fmla="*/ 921544 w 1288256"/>
                <a:gd name="connsiteY0" fmla="*/ 283369 h 433388"/>
                <a:gd name="connsiteX1" fmla="*/ 790575 w 1288256"/>
                <a:gd name="connsiteY1" fmla="*/ 309563 h 433388"/>
                <a:gd name="connsiteX2" fmla="*/ 633412 w 1288256"/>
                <a:gd name="connsiteY2" fmla="*/ 340519 h 433388"/>
                <a:gd name="connsiteX3" fmla="*/ 447675 w 1288256"/>
                <a:gd name="connsiteY3" fmla="*/ 392906 h 433388"/>
                <a:gd name="connsiteX4" fmla="*/ 285750 w 1288256"/>
                <a:gd name="connsiteY4" fmla="*/ 433388 h 433388"/>
                <a:gd name="connsiteX5" fmla="*/ 266700 w 1288256"/>
                <a:gd name="connsiteY5" fmla="*/ 433388 h 433388"/>
                <a:gd name="connsiteX6" fmla="*/ 233362 w 1288256"/>
                <a:gd name="connsiteY6" fmla="*/ 426244 h 433388"/>
                <a:gd name="connsiteX7" fmla="*/ 190500 w 1288256"/>
                <a:gd name="connsiteY7" fmla="*/ 411956 h 433388"/>
                <a:gd name="connsiteX8" fmla="*/ 154781 w 1288256"/>
                <a:gd name="connsiteY8" fmla="*/ 390525 h 433388"/>
                <a:gd name="connsiteX9" fmla="*/ 128587 w 1288256"/>
                <a:gd name="connsiteY9" fmla="*/ 369094 h 433388"/>
                <a:gd name="connsiteX10" fmla="*/ 95250 w 1288256"/>
                <a:gd name="connsiteY10" fmla="*/ 335756 h 433388"/>
                <a:gd name="connsiteX11" fmla="*/ 59531 w 1288256"/>
                <a:gd name="connsiteY11" fmla="*/ 290513 h 433388"/>
                <a:gd name="connsiteX12" fmla="*/ 4762 w 1288256"/>
                <a:gd name="connsiteY12" fmla="*/ 214313 h 433388"/>
                <a:gd name="connsiteX13" fmla="*/ 0 w 1288256"/>
                <a:gd name="connsiteY13" fmla="*/ 178594 h 433388"/>
                <a:gd name="connsiteX14" fmla="*/ 59531 w 1288256"/>
                <a:gd name="connsiteY14" fmla="*/ 195263 h 433388"/>
                <a:gd name="connsiteX15" fmla="*/ 109537 w 1288256"/>
                <a:gd name="connsiteY15" fmla="*/ 223838 h 433388"/>
                <a:gd name="connsiteX16" fmla="*/ 147637 w 1288256"/>
                <a:gd name="connsiteY16" fmla="*/ 235744 h 433388"/>
                <a:gd name="connsiteX17" fmla="*/ 190500 w 1288256"/>
                <a:gd name="connsiteY17" fmla="*/ 242888 h 433388"/>
                <a:gd name="connsiteX18" fmla="*/ 245269 w 1288256"/>
                <a:gd name="connsiteY18" fmla="*/ 247650 h 433388"/>
                <a:gd name="connsiteX19" fmla="*/ 340519 w 1288256"/>
                <a:gd name="connsiteY19" fmla="*/ 242888 h 433388"/>
                <a:gd name="connsiteX20" fmla="*/ 419100 w 1288256"/>
                <a:gd name="connsiteY20" fmla="*/ 235744 h 433388"/>
                <a:gd name="connsiteX21" fmla="*/ 542925 w 1288256"/>
                <a:gd name="connsiteY21" fmla="*/ 211931 h 433388"/>
                <a:gd name="connsiteX22" fmla="*/ 635794 w 1288256"/>
                <a:gd name="connsiteY22" fmla="*/ 185738 h 433388"/>
                <a:gd name="connsiteX23" fmla="*/ 776287 w 1288256"/>
                <a:gd name="connsiteY23" fmla="*/ 138113 h 433388"/>
                <a:gd name="connsiteX24" fmla="*/ 876300 w 1288256"/>
                <a:gd name="connsiteY24" fmla="*/ 95250 h 433388"/>
                <a:gd name="connsiteX25" fmla="*/ 947737 w 1288256"/>
                <a:gd name="connsiteY25" fmla="*/ 64294 h 433388"/>
                <a:gd name="connsiteX26" fmla="*/ 1007269 w 1288256"/>
                <a:gd name="connsiteY26" fmla="*/ 30956 h 433388"/>
                <a:gd name="connsiteX27" fmla="*/ 1047750 w 1288256"/>
                <a:gd name="connsiteY27" fmla="*/ 4763 h 433388"/>
                <a:gd name="connsiteX28" fmla="*/ 1069181 w 1288256"/>
                <a:gd name="connsiteY28" fmla="*/ 0 h 433388"/>
                <a:gd name="connsiteX29" fmla="*/ 1119187 w 1288256"/>
                <a:gd name="connsiteY29" fmla="*/ 4763 h 433388"/>
                <a:gd name="connsiteX30" fmla="*/ 1162050 w 1288256"/>
                <a:gd name="connsiteY30" fmla="*/ 11906 h 433388"/>
                <a:gd name="connsiteX31" fmla="*/ 1202531 w 1288256"/>
                <a:gd name="connsiteY31" fmla="*/ 23813 h 433388"/>
                <a:gd name="connsiteX32" fmla="*/ 1231106 w 1288256"/>
                <a:gd name="connsiteY32" fmla="*/ 38100 h 433388"/>
                <a:gd name="connsiteX33" fmla="*/ 1252537 w 1288256"/>
                <a:gd name="connsiteY33" fmla="*/ 52388 h 433388"/>
                <a:gd name="connsiteX34" fmla="*/ 1271587 w 1288256"/>
                <a:gd name="connsiteY34" fmla="*/ 76200 h 433388"/>
                <a:gd name="connsiteX35" fmla="*/ 1281112 w 1288256"/>
                <a:gd name="connsiteY35" fmla="*/ 100013 h 433388"/>
                <a:gd name="connsiteX36" fmla="*/ 1288256 w 1288256"/>
                <a:gd name="connsiteY36" fmla="*/ 128588 h 433388"/>
                <a:gd name="connsiteX37" fmla="*/ 1288256 w 1288256"/>
                <a:gd name="connsiteY37" fmla="*/ 152400 h 433388"/>
                <a:gd name="connsiteX38" fmla="*/ 1281112 w 1288256"/>
                <a:gd name="connsiteY38" fmla="*/ 183356 h 433388"/>
                <a:gd name="connsiteX39" fmla="*/ 1264444 w 1288256"/>
                <a:gd name="connsiteY39" fmla="*/ 202406 h 433388"/>
                <a:gd name="connsiteX40" fmla="*/ 1228725 w 1288256"/>
                <a:gd name="connsiteY40" fmla="*/ 221456 h 433388"/>
                <a:gd name="connsiteX41" fmla="*/ 1119187 w 1288256"/>
                <a:gd name="connsiteY41" fmla="*/ 245269 h 433388"/>
                <a:gd name="connsiteX42" fmla="*/ 921544 w 1288256"/>
                <a:gd name="connsiteY42" fmla="*/ 283369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433388">
                  <a:moveTo>
                    <a:pt x="921544" y="283369"/>
                  </a:moveTo>
                  <a:lnTo>
                    <a:pt x="790575" y="309563"/>
                  </a:lnTo>
                  <a:lnTo>
                    <a:pt x="633412" y="340519"/>
                  </a:lnTo>
                  <a:lnTo>
                    <a:pt x="447675" y="392906"/>
                  </a:lnTo>
                  <a:lnTo>
                    <a:pt x="285750" y="433388"/>
                  </a:lnTo>
                  <a:lnTo>
                    <a:pt x="266700" y="433388"/>
                  </a:lnTo>
                  <a:lnTo>
                    <a:pt x="233362" y="426244"/>
                  </a:lnTo>
                  <a:lnTo>
                    <a:pt x="190500" y="411956"/>
                  </a:lnTo>
                  <a:lnTo>
                    <a:pt x="154781" y="390525"/>
                  </a:lnTo>
                  <a:lnTo>
                    <a:pt x="128587" y="369094"/>
                  </a:lnTo>
                  <a:lnTo>
                    <a:pt x="95250" y="335756"/>
                  </a:lnTo>
                  <a:lnTo>
                    <a:pt x="59531" y="290513"/>
                  </a:lnTo>
                  <a:lnTo>
                    <a:pt x="4762" y="214313"/>
                  </a:lnTo>
                  <a:lnTo>
                    <a:pt x="0" y="178594"/>
                  </a:lnTo>
                  <a:lnTo>
                    <a:pt x="59531" y="195263"/>
                  </a:lnTo>
                  <a:lnTo>
                    <a:pt x="109537" y="223838"/>
                  </a:lnTo>
                  <a:lnTo>
                    <a:pt x="147637" y="235744"/>
                  </a:lnTo>
                  <a:lnTo>
                    <a:pt x="190500" y="242888"/>
                  </a:lnTo>
                  <a:lnTo>
                    <a:pt x="245269" y="247650"/>
                  </a:lnTo>
                  <a:lnTo>
                    <a:pt x="340519" y="242888"/>
                  </a:lnTo>
                  <a:lnTo>
                    <a:pt x="419100" y="235744"/>
                  </a:lnTo>
                  <a:lnTo>
                    <a:pt x="542925" y="211931"/>
                  </a:lnTo>
                  <a:lnTo>
                    <a:pt x="635794" y="185738"/>
                  </a:lnTo>
                  <a:lnTo>
                    <a:pt x="776287" y="138113"/>
                  </a:lnTo>
                  <a:lnTo>
                    <a:pt x="876300" y="95250"/>
                  </a:lnTo>
                  <a:lnTo>
                    <a:pt x="947737" y="64294"/>
                  </a:lnTo>
                  <a:lnTo>
                    <a:pt x="1007269" y="30956"/>
                  </a:lnTo>
                  <a:lnTo>
                    <a:pt x="1047750" y="4763"/>
                  </a:lnTo>
                  <a:lnTo>
                    <a:pt x="1069181" y="0"/>
                  </a:lnTo>
                  <a:lnTo>
                    <a:pt x="1119187" y="4763"/>
                  </a:lnTo>
                  <a:lnTo>
                    <a:pt x="1162050" y="11906"/>
                  </a:lnTo>
                  <a:lnTo>
                    <a:pt x="1202531" y="23813"/>
                  </a:lnTo>
                  <a:lnTo>
                    <a:pt x="1231106" y="38100"/>
                  </a:lnTo>
                  <a:lnTo>
                    <a:pt x="1252537" y="52388"/>
                  </a:lnTo>
                  <a:lnTo>
                    <a:pt x="1271587" y="76200"/>
                  </a:lnTo>
                  <a:lnTo>
                    <a:pt x="1281112" y="100013"/>
                  </a:lnTo>
                  <a:lnTo>
                    <a:pt x="1288256" y="128588"/>
                  </a:lnTo>
                  <a:lnTo>
                    <a:pt x="1288256" y="152400"/>
                  </a:lnTo>
                  <a:lnTo>
                    <a:pt x="1281112" y="183356"/>
                  </a:lnTo>
                  <a:lnTo>
                    <a:pt x="1264444" y="202406"/>
                  </a:lnTo>
                  <a:lnTo>
                    <a:pt x="1228725" y="221456"/>
                  </a:lnTo>
                  <a:lnTo>
                    <a:pt x="1119187" y="245269"/>
                  </a:lnTo>
                  <a:lnTo>
                    <a:pt x="921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821B3D72-2100-4EB6-8DFC-354B6D8893FB}"/>
                </a:ext>
              </a:extLst>
            </p:cNvPr>
            <p:cNvSpPr/>
            <p:nvPr/>
          </p:nvSpPr>
          <p:spPr>
            <a:xfrm>
              <a:off x="2735263" y="3322638"/>
              <a:ext cx="1893887" cy="622300"/>
            </a:xfrm>
            <a:custGeom>
              <a:avLst/>
              <a:gdLst>
                <a:gd name="connsiteX0" fmla="*/ 669132 w 1893094"/>
                <a:gd name="connsiteY0" fmla="*/ 342900 h 623887"/>
                <a:gd name="connsiteX1" fmla="*/ 840582 w 1893094"/>
                <a:gd name="connsiteY1" fmla="*/ 285750 h 623887"/>
                <a:gd name="connsiteX2" fmla="*/ 1002507 w 1893094"/>
                <a:gd name="connsiteY2" fmla="*/ 228600 h 623887"/>
                <a:gd name="connsiteX3" fmla="*/ 1259682 w 1893094"/>
                <a:gd name="connsiteY3" fmla="*/ 138112 h 623887"/>
                <a:gd name="connsiteX4" fmla="*/ 1516857 w 1893094"/>
                <a:gd name="connsiteY4" fmla="*/ 26194 h 623887"/>
                <a:gd name="connsiteX5" fmla="*/ 1576388 w 1893094"/>
                <a:gd name="connsiteY5" fmla="*/ 0 h 623887"/>
                <a:gd name="connsiteX6" fmla="*/ 1612107 w 1893094"/>
                <a:gd name="connsiteY6" fmla="*/ 0 h 623887"/>
                <a:gd name="connsiteX7" fmla="*/ 1662113 w 1893094"/>
                <a:gd name="connsiteY7" fmla="*/ 2381 h 623887"/>
                <a:gd name="connsiteX8" fmla="*/ 1743075 w 1893094"/>
                <a:gd name="connsiteY8" fmla="*/ 19050 h 623887"/>
                <a:gd name="connsiteX9" fmla="*/ 1819275 w 1893094"/>
                <a:gd name="connsiteY9" fmla="*/ 47625 h 623887"/>
                <a:gd name="connsiteX10" fmla="*/ 1857375 w 1893094"/>
                <a:gd name="connsiteY10" fmla="*/ 64294 h 623887"/>
                <a:gd name="connsiteX11" fmla="*/ 1869282 w 1893094"/>
                <a:gd name="connsiteY11" fmla="*/ 73819 h 623887"/>
                <a:gd name="connsiteX12" fmla="*/ 1885950 w 1893094"/>
                <a:gd name="connsiteY12" fmla="*/ 95250 h 623887"/>
                <a:gd name="connsiteX13" fmla="*/ 1893094 w 1893094"/>
                <a:gd name="connsiteY13" fmla="*/ 109537 h 623887"/>
                <a:gd name="connsiteX14" fmla="*/ 1893094 w 1893094"/>
                <a:gd name="connsiteY14" fmla="*/ 128587 h 623887"/>
                <a:gd name="connsiteX15" fmla="*/ 1878807 w 1893094"/>
                <a:gd name="connsiteY15" fmla="*/ 150019 h 623887"/>
                <a:gd name="connsiteX16" fmla="*/ 1852613 w 1893094"/>
                <a:gd name="connsiteY16" fmla="*/ 169069 h 623887"/>
                <a:gd name="connsiteX17" fmla="*/ 1800225 w 1893094"/>
                <a:gd name="connsiteY17" fmla="*/ 190500 h 623887"/>
                <a:gd name="connsiteX18" fmla="*/ 1728788 w 1893094"/>
                <a:gd name="connsiteY18" fmla="*/ 207169 h 623887"/>
                <a:gd name="connsiteX19" fmla="*/ 1645444 w 1893094"/>
                <a:gd name="connsiteY19" fmla="*/ 221456 h 623887"/>
                <a:gd name="connsiteX20" fmla="*/ 1585913 w 1893094"/>
                <a:gd name="connsiteY20" fmla="*/ 230981 h 623887"/>
                <a:gd name="connsiteX21" fmla="*/ 1504950 w 1893094"/>
                <a:gd name="connsiteY21" fmla="*/ 252412 h 623887"/>
                <a:gd name="connsiteX22" fmla="*/ 1321594 w 1893094"/>
                <a:gd name="connsiteY22" fmla="*/ 314325 h 623887"/>
                <a:gd name="connsiteX23" fmla="*/ 1200150 w 1893094"/>
                <a:gd name="connsiteY23" fmla="*/ 364331 h 623887"/>
                <a:gd name="connsiteX24" fmla="*/ 926307 w 1893094"/>
                <a:gd name="connsiteY24" fmla="*/ 431006 h 623887"/>
                <a:gd name="connsiteX25" fmla="*/ 742950 w 1893094"/>
                <a:gd name="connsiteY25" fmla="*/ 488156 h 623887"/>
                <a:gd name="connsiteX26" fmla="*/ 504825 w 1893094"/>
                <a:gd name="connsiteY26" fmla="*/ 559594 h 623887"/>
                <a:gd name="connsiteX27" fmla="*/ 450057 w 1893094"/>
                <a:gd name="connsiteY27" fmla="*/ 576262 h 623887"/>
                <a:gd name="connsiteX28" fmla="*/ 426244 w 1893094"/>
                <a:gd name="connsiteY28" fmla="*/ 590550 h 623887"/>
                <a:gd name="connsiteX29" fmla="*/ 392907 w 1893094"/>
                <a:gd name="connsiteY29" fmla="*/ 609600 h 623887"/>
                <a:gd name="connsiteX30" fmla="*/ 335757 w 1893094"/>
                <a:gd name="connsiteY30" fmla="*/ 623887 h 623887"/>
                <a:gd name="connsiteX31" fmla="*/ 309563 w 1893094"/>
                <a:gd name="connsiteY31" fmla="*/ 623887 h 623887"/>
                <a:gd name="connsiteX32" fmla="*/ 261938 w 1893094"/>
                <a:gd name="connsiteY32" fmla="*/ 609600 h 623887"/>
                <a:gd name="connsiteX33" fmla="*/ 176213 w 1893094"/>
                <a:gd name="connsiteY33" fmla="*/ 571500 h 623887"/>
                <a:gd name="connsiteX34" fmla="*/ 123825 w 1893094"/>
                <a:gd name="connsiteY34" fmla="*/ 540544 h 623887"/>
                <a:gd name="connsiteX35" fmla="*/ 69057 w 1893094"/>
                <a:gd name="connsiteY35" fmla="*/ 492919 h 623887"/>
                <a:gd name="connsiteX36" fmla="*/ 19050 w 1893094"/>
                <a:gd name="connsiteY36" fmla="*/ 445294 h 623887"/>
                <a:gd name="connsiteX37" fmla="*/ 0 w 1893094"/>
                <a:gd name="connsiteY37" fmla="*/ 421481 h 623887"/>
                <a:gd name="connsiteX38" fmla="*/ 0 w 1893094"/>
                <a:gd name="connsiteY38" fmla="*/ 407194 h 623887"/>
                <a:gd name="connsiteX39" fmla="*/ 7144 w 1893094"/>
                <a:gd name="connsiteY39" fmla="*/ 400050 h 623887"/>
                <a:gd name="connsiteX40" fmla="*/ 35719 w 1893094"/>
                <a:gd name="connsiteY40" fmla="*/ 402431 h 623887"/>
                <a:gd name="connsiteX41" fmla="*/ 83344 w 1893094"/>
                <a:gd name="connsiteY41" fmla="*/ 416719 h 623887"/>
                <a:gd name="connsiteX42" fmla="*/ 173832 w 1893094"/>
                <a:gd name="connsiteY42" fmla="*/ 433387 h 623887"/>
                <a:gd name="connsiteX43" fmla="*/ 257175 w 1893094"/>
                <a:gd name="connsiteY43" fmla="*/ 442912 h 623887"/>
                <a:gd name="connsiteX44" fmla="*/ 292894 w 1893094"/>
                <a:gd name="connsiteY44" fmla="*/ 442912 h 623887"/>
                <a:gd name="connsiteX45" fmla="*/ 342900 w 1893094"/>
                <a:gd name="connsiteY45" fmla="*/ 435769 h 623887"/>
                <a:gd name="connsiteX46" fmla="*/ 497682 w 1893094"/>
                <a:gd name="connsiteY46" fmla="*/ 395287 h 623887"/>
                <a:gd name="connsiteX47" fmla="*/ 669132 w 1893094"/>
                <a:gd name="connsiteY47" fmla="*/ 342900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93094" h="623887">
                  <a:moveTo>
                    <a:pt x="669132" y="342900"/>
                  </a:moveTo>
                  <a:lnTo>
                    <a:pt x="840582" y="285750"/>
                  </a:lnTo>
                  <a:lnTo>
                    <a:pt x="1002507" y="228600"/>
                  </a:lnTo>
                  <a:lnTo>
                    <a:pt x="1259682" y="138112"/>
                  </a:lnTo>
                  <a:lnTo>
                    <a:pt x="1516857" y="26194"/>
                  </a:lnTo>
                  <a:lnTo>
                    <a:pt x="1576388" y="0"/>
                  </a:lnTo>
                  <a:lnTo>
                    <a:pt x="1612107" y="0"/>
                  </a:lnTo>
                  <a:lnTo>
                    <a:pt x="1662113" y="2381"/>
                  </a:lnTo>
                  <a:lnTo>
                    <a:pt x="1743075" y="19050"/>
                  </a:lnTo>
                  <a:lnTo>
                    <a:pt x="1819275" y="47625"/>
                  </a:lnTo>
                  <a:lnTo>
                    <a:pt x="1857375" y="64294"/>
                  </a:lnTo>
                  <a:lnTo>
                    <a:pt x="1869282" y="73819"/>
                  </a:lnTo>
                  <a:lnTo>
                    <a:pt x="1885950" y="95250"/>
                  </a:lnTo>
                  <a:lnTo>
                    <a:pt x="1893094" y="109537"/>
                  </a:lnTo>
                  <a:lnTo>
                    <a:pt x="1893094" y="128587"/>
                  </a:lnTo>
                  <a:lnTo>
                    <a:pt x="1878807" y="150019"/>
                  </a:lnTo>
                  <a:lnTo>
                    <a:pt x="1852613" y="169069"/>
                  </a:lnTo>
                  <a:lnTo>
                    <a:pt x="1800225" y="190500"/>
                  </a:lnTo>
                  <a:lnTo>
                    <a:pt x="1728788" y="207169"/>
                  </a:lnTo>
                  <a:lnTo>
                    <a:pt x="1645444" y="221456"/>
                  </a:lnTo>
                  <a:lnTo>
                    <a:pt x="1585913" y="230981"/>
                  </a:lnTo>
                  <a:lnTo>
                    <a:pt x="1504950" y="252412"/>
                  </a:lnTo>
                  <a:lnTo>
                    <a:pt x="1321594" y="314325"/>
                  </a:lnTo>
                  <a:lnTo>
                    <a:pt x="1200150" y="364331"/>
                  </a:lnTo>
                  <a:lnTo>
                    <a:pt x="926307" y="431006"/>
                  </a:lnTo>
                  <a:lnTo>
                    <a:pt x="742950" y="488156"/>
                  </a:lnTo>
                  <a:lnTo>
                    <a:pt x="504825" y="559594"/>
                  </a:lnTo>
                  <a:lnTo>
                    <a:pt x="450057" y="576262"/>
                  </a:lnTo>
                  <a:lnTo>
                    <a:pt x="426244" y="590550"/>
                  </a:lnTo>
                  <a:lnTo>
                    <a:pt x="392907" y="609600"/>
                  </a:lnTo>
                  <a:lnTo>
                    <a:pt x="335757" y="623887"/>
                  </a:lnTo>
                  <a:lnTo>
                    <a:pt x="309563" y="623887"/>
                  </a:lnTo>
                  <a:lnTo>
                    <a:pt x="261938" y="609600"/>
                  </a:lnTo>
                  <a:lnTo>
                    <a:pt x="176213" y="571500"/>
                  </a:lnTo>
                  <a:lnTo>
                    <a:pt x="123825" y="540544"/>
                  </a:lnTo>
                  <a:lnTo>
                    <a:pt x="69057" y="492919"/>
                  </a:lnTo>
                  <a:lnTo>
                    <a:pt x="19050" y="445294"/>
                  </a:lnTo>
                  <a:lnTo>
                    <a:pt x="0" y="421481"/>
                  </a:lnTo>
                  <a:lnTo>
                    <a:pt x="0" y="407194"/>
                  </a:lnTo>
                  <a:lnTo>
                    <a:pt x="7144" y="400050"/>
                  </a:lnTo>
                  <a:lnTo>
                    <a:pt x="35719" y="402431"/>
                  </a:lnTo>
                  <a:lnTo>
                    <a:pt x="83344" y="416719"/>
                  </a:lnTo>
                  <a:lnTo>
                    <a:pt x="173832" y="433387"/>
                  </a:lnTo>
                  <a:lnTo>
                    <a:pt x="257175" y="442912"/>
                  </a:lnTo>
                  <a:lnTo>
                    <a:pt x="292894" y="442912"/>
                  </a:lnTo>
                  <a:lnTo>
                    <a:pt x="342900" y="435769"/>
                  </a:lnTo>
                  <a:lnTo>
                    <a:pt x="497682" y="395287"/>
                  </a:lnTo>
                  <a:lnTo>
                    <a:pt x="669132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5">
              <a:extLst>
                <a:ext uri="{FF2B5EF4-FFF2-40B4-BE49-F238E27FC236}">
                  <a16:creationId xmlns:a16="http://schemas.microsoft.com/office/drawing/2014/main" id="{C8540047-CE46-435A-9E99-DE7CDE173111}"/>
                </a:ext>
              </a:extLst>
            </p:cNvPr>
            <p:cNvSpPr/>
            <p:nvPr/>
          </p:nvSpPr>
          <p:spPr>
            <a:xfrm rot="16200000">
              <a:off x="2676526" y="3825875"/>
              <a:ext cx="2176462" cy="401637"/>
            </a:xfrm>
            <a:custGeom>
              <a:avLst/>
              <a:gdLst>
                <a:gd name="connsiteX0" fmla="*/ 840581 w 2176462"/>
                <a:gd name="connsiteY0" fmla="*/ 133350 h 402432"/>
                <a:gd name="connsiteX1" fmla="*/ 552450 w 2176462"/>
                <a:gd name="connsiteY1" fmla="*/ 135732 h 402432"/>
                <a:gd name="connsiteX2" fmla="*/ 295275 w 2176462"/>
                <a:gd name="connsiteY2" fmla="*/ 133350 h 402432"/>
                <a:gd name="connsiteX3" fmla="*/ 0 w 2176462"/>
                <a:gd name="connsiteY3" fmla="*/ 135732 h 402432"/>
                <a:gd name="connsiteX4" fmla="*/ 95250 w 2176462"/>
                <a:gd name="connsiteY4" fmla="*/ 335757 h 402432"/>
                <a:gd name="connsiteX5" fmla="*/ 259556 w 2176462"/>
                <a:gd name="connsiteY5" fmla="*/ 340519 h 402432"/>
                <a:gd name="connsiteX6" fmla="*/ 511968 w 2176462"/>
                <a:gd name="connsiteY6" fmla="*/ 352425 h 402432"/>
                <a:gd name="connsiteX7" fmla="*/ 781050 w 2176462"/>
                <a:gd name="connsiteY7" fmla="*/ 366713 h 402432"/>
                <a:gd name="connsiteX8" fmla="*/ 1047750 w 2176462"/>
                <a:gd name="connsiteY8" fmla="*/ 381000 h 402432"/>
                <a:gd name="connsiteX9" fmla="*/ 1333500 w 2176462"/>
                <a:gd name="connsiteY9" fmla="*/ 395288 h 402432"/>
                <a:gd name="connsiteX10" fmla="*/ 1466850 w 2176462"/>
                <a:gd name="connsiteY10" fmla="*/ 402432 h 402432"/>
                <a:gd name="connsiteX11" fmla="*/ 1743075 w 2176462"/>
                <a:gd name="connsiteY11" fmla="*/ 400050 h 402432"/>
                <a:gd name="connsiteX12" fmla="*/ 1797843 w 2176462"/>
                <a:gd name="connsiteY12" fmla="*/ 395288 h 402432"/>
                <a:gd name="connsiteX13" fmla="*/ 1852612 w 2176462"/>
                <a:gd name="connsiteY13" fmla="*/ 390525 h 402432"/>
                <a:gd name="connsiteX14" fmla="*/ 1871662 w 2176462"/>
                <a:gd name="connsiteY14" fmla="*/ 385763 h 402432"/>
                <a:gd name="connsiteX15" fmla="*/ 1909762 w 2176462"/>
                <a:gd name="connsiteY15" fmla="*/ 369094 h 402432"/>
                <a:gd name="connsiteX16" fmla="*/ 1964531 w 2176462"/>
                <a:gd name="connsiteY16" fmla="*/ 338138 h 402432"/>
                <a:gd name="connsiteX17" fmla="*/ 2009775 w 2176462"/>
                <a:gd name="connsiteY17" fmla="*/ 307182 h 402432"/>
                <a:gd name="connsiteX18" fmla="*/ 2066925 w 2176462"/>
                <a:gd name="connsiteY18" fmla="*/ 261938 h 402432"/>
                <a:gd name="connsiteX19" fmla="*/ 2152650 w 2176462"/>
                <a:gd name="connsiteY19" fmla="*/ 180975 h 402432"/>
                <a:gd name="connsiteX20" fmla="*/ 2176462 w 2176462"/>
                <a:gd name="connsiteY20" fmla="*/ 157163 h 402432"/>
                <a:gd name="connsiteX21" fmla="*/ 2112168 w 2176462"/>
                <a:gd name="connsiteY21" fmla="*/ 0 h 402432"/>
                <a:gd name="connsiteX22" fmla="*/ 2074068 w 2176462"/>
                <a:gd name="connsiteY22" fmla="*/ 57150 h 402432"/>
                <a:gd name="connsiteX23" fmla="*/ 2045493 w 2176462"/>
                <a:gd name="connsiteY23" fmla="*/ 85725 h 402432"/>
                <a:gd name="connsiteX24" fmla="*/ 2002631 w 2176462"/>
                <a:gd name="connsiteY24" fmla="*/ 111919 h 402432"/>
                <a:gd name="connsiteX25" fmla="*/ 1962150 w 2176462"/>
                <a:gd name="connsiteY25" fmla="*/ 126207 h 402432"/>
                <a:gd name="connsiteX26" fmla="*/ 1916906 w 2176462"/>
                <a:gd name="connsiteY26" fmla="*/ 130969 h 402432"/>
                <a:gd name="connsiteX27" fmla="*/ 1821656 w 2176462"/>
                <a:gd name="connsiteY27" fmla="*/ 135732 h 402432"/>
                <a:gd name="connsiteX28" fmla="*/ 1609725 w 2176462"/>
                <a:gd name="connsiteY28" fmla="*/ 133350 h 402432"/>
                <a:gd name="connsiteX29" fmla="*/ 1531143 w 2176462"/>
                <a:gd name="connsiteY29" fmla="*/ 133350 h 402432"/>
                <a:gd name="connsiteX30" fmla="*/ 1216818 w 2176462"/>
                <a:gd name="connsiteY30" fmla="*/ 133350 h 402432"/>
                <a:gd name="connsiteX31" fmla="*/ 840581 w 2176462"/>
                <a:gd name="connsiteY31" fmla="*/ 13335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6462" h="402432">
                  <a:moveTo>
                    <a:pt x="840581" y="133350"/>
                  </a:moveTo>
                  <a:lnTo>
                    <a:pt x="552450" y="135732"/>
                  </a:lnTo>
                  <a:lnTo>
                    <a:pt x="295275" y="133350"/>
                  </a:lnTo>
                  <a:lnTo>
                    <a:pt x="0" y="135732"/>
                  </a:lnTo>
                  <a:lnTo>
                    <a:pt x="95250" y="335757"/>
                  </a:lnTo>
                  <a:lnTo>
                    <a:pt x="259556" y="340519"/>
                  </a:lnTo>
                  <a:lnTo>
                    <a:pt x="511968" y="352425"/>
                  </a:lnTo>
                  <a:lnTo>
                    <a:pt x="781050" y="366713"/>
                  </a:lnTo>
                  <a:lnTo>
                    <a:pt x="1047750" y="381000"/>
                  </a:lnTo>
                  <a:lnTo>
                    <a:pt x="1333500" y="395288"/>
                  </a:lnTo>
                  <a:lnTo>
                    <a:pt x="1466850" y="402432"/>
                  </a:lnTo>
                  <a:lnTo>
                    <a:pt x="1743075" y="400050"/>
                  </a:lnTo>
                  <a:lnTo>
                    <a:pt x="1797843" y="395288"/>
                  </a:lnTo>
                  <a:lnTo>
                    <a:pt x="1852612" y="390525"/>
                  </a:lnTo>
                  <a:lnTo>
                    <a:pt x="1871662" y="385763"/>
                  </a:lnTo>
                  <a:lnTo>
                    <a:pt x="1909762" y="369094"/>
                  </a:lnTo>
                  <a:lnTo>
                    <a:pt x="1964531" y="338138"/>
                  </a:lnTo>
                  <a:lnTo>
                    <a:pt x="2009775" y="307182"/>
                  </a:lnTo>
                  <a:lnTo>
                    <a:pt x="2066925" y="261938"/>
                  </a:lnTo>
                  <a:lnTo>
                    <a:pt x="2152650" y="180975"/>
                  </a:lnTo>
                  <a:lnTo>
                    <a:pt x="2176462" y="157163"/>
                  </a:lnTo>
                  <a:lnTo>
                    <a:pt x="2112168" y="0"/>
                  </a:lnTo>
                  <a:lnTo>
                    <a:pt x="2074068" y="57150"/>
                  </a:lnTo>
                  <a:lnTo>
                    <a:pt x="2045493" y="85725"/>
                  </a:lnTo>
                  <a:lnTo>
                    <a:pt x="2002631" y="111919"/>
                  </a:lnTo>
                  <a:lnTo>
                    <a:pt x="1962150" y="126207"/>
                  </a:lnTo>
                  <a:lnTo>
                    <a:pt x="1916906" y="130969"/>
                  </a:lnTo>
                  <a:lnTo>
                    <a:pt x="1821656" y="135732"/>
                  </a:lnTo>
                  <a:lnTo>
                    <a:pt x="1609725" y="133350"/>
                  </a:lnTo>
                  <a:lnTo>
                    <a:pt x="1531143" y="133350"/>
                  </a:lnTo>
                  <a:lnTo>
                    <a:pt x="1216818" y="133350"/>
                  </a:lnTo>
                  <a:lnTo>
                    <a:pt x="84058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1A4F6655-BF96-45CD-9A8C-3BEEBCB4E153}"/>
                </a:ext>
              </a:extLst>
            </p:cNvPr>
            <p:cNvSpPr/>
            <p:nvPr/>
          </p:nvSpPr>
          <p:spPr>
            <a:xfrm>
              <a:off x="2560638" y="4610100"/>
              <a:ext cx="2259012" cy="963613"/>
            </a:xfrm>
            <a:custGeom>
              <a:avLst/>
              <a:gdLst>
                <a:gd name="connsiteX0" fmla="*/ 835819 w 2259806"/>
                <a:gd name="connsiteY0" fmla="*/ 576263 h 964406"/>
                <a:gd name="connsiteX1" fmla="*/ 1052512 w 2259806"/>
                <a:gd name="connsiteY1" fmla="*/ 485775 h 964406"/>
                <a:gd name="connsiteX2" fmla="*/ 1166812 w 2259806"/>
                <a:gd name="connsiteY2" fmla="*/ 435769 h 964406"/>
                <a:gd name="connsiteX3" fmla="*/ 1314450 w 2259806"/>
                <a:gd name="connsiteY3" fmla="*/ 369094 h 964406"/>
                <a:gd name="connsiteX4" fmla="*/ 1531144 w 2259806"/>
                <a:gd name="connsiteY4" fmla="*/ 285750 h 964406"/>
                <a:gd name="connsiteX5" fmla="*/ 1778794 w 2259806"/>
                <a:gd name="connsiteY5" fmla="*/ 190500 h 964406"/>
                <a:gd name="connsiteX6" fmla="*/ 2055019 w 2259806"/>
                <a:gd name="connsiteY6" fmla="*/ 78581 h 964406"/>
                <a:gd name="connsiteX7" fmla="*/ 2224087 w 2259806"/>
                <a:gd name="connsiteY7" fmla="*/ 4763 h 964406"/>
                <a:gd name="connsiteX8" fmla="*/ 2245519 w 2259806"/>
                <a:gd name="connsiteY8" fmla="*/ 0 h 964406"/>
                <a:gd name="connsiteX9" fmla="*/ 2255044 w 2259806"/>
                <a:gd name="connsiteY9" fmla="*/ 2381 h 964406"/>
                <a:gd name="connsiteX10" fmla="*/ 2259806 w 2259806"/>
                <a:gd name="connsiteY10" fmla="*/ 9525 h 964406"/>
                <a:gd name="connsiteX11" fmla="*/ 2259806 w 2259806"/>
                <a:gd name="connsiteY11" fmla="*/ 28575 h 964406"/>
                <a:gd name="connsiteX12" fmla="*/ 2250281 w 2259806"/>
                <a:gd name="connsiteY12" fmla="*/ 47625 h 964406"/>
                <a:gd name="connsiteX13" fmla="*/ 2205037 w 2259806"/>
                <a:gd name="connsiteY13" fmla="*/ 78581 h 964406"/>
                <a:gd name="connsiteX14" fmla="*/ 2045494 w 2259806"/>
                <a:gd name="connsiteY14" fmla="*/ 173831 h 964406"/>
                <a:gd name="connsiteX15" fmla="*/ 1797844 w 2259806"/>
                <a:gd name="connsiteY15" fmla="*/ 316706 h 964406"/>
                <a:gd name="connsiteX16" fmla="*/ 1509712 w 2259806"/>
                <a:gd name="connsiteY16" fmla="*/ 469106 h 964406"/>
                <a:gd name="connsiteX17" fmla="*/ 1202531 w 2259806"/>
                <a:gd name="connsiteY17" fmla="*/ 621506 h 964406"/>
                <a:gd name="connsiteX18" fmla="*/ 964406 w 2259806"/>
                <a:gd name="connsiteY18" fmla="*/ 731044 h 964406"/>
                <a:gd name="connsiteX19" fmla="*/ 740569 w 2259806"/>
                <a:gd name="connsiteY19" fmla="*/ 831056 h 964406"/>
                <a:gd name="connsiteX20" fmla="*/ 552450 w 2259806"/>
                <a:gd name="connsiteY20" fmla="*/ 907256 h 964406"/>
                <a:gd name="connsiteX21" fmla="*/ 450056 w 2259806"/>
                <a:gd name="connsiteY21" fmla="*/ 945356 h 964406"/>
                <a:gd name="connsiteX22" fmla="*/ 395287 w 2259806"/>
                <a:gd name="connsiteY22" fmla="*/ 959644 h 964406"/>
                <a:gd name="connsiteX23" fmla="*/ 359569 w 2259806"/>
                <a:gd name="connsiteY23" fmla="*/ 964406 h 964406"/>
                <a:gd name="connsiteX24" fmla="*/ 338137 w 2259806"/>
                <a:gd name="connsiteY24" fmla="*/ 964406 h 964406"/>
                <a:gd name="connsiteX25" fmla="*/ 319087 w 2259806"/>
                <a:gd name="connsiteY25" fmla="*/ 959644 h 964406"/>
                <a:gd name="connsiteX26" fmla="*/ 283369 w 2259806"/>
                <a:gd name="connsiteY26" fmla="*/ 942975 h 964406"/>
                <a:gd name="connsiteX27" fmla="*/ 238125 w 2259806"/>
                <a:gd name="connsiteY27" fmla="*/ 914400 h 964406"/>
                <a:gd name="connsiteX28" fmla="*/ 190500 w 2259806"/>
                <a:gd name="connsiteY28" fmla="*/ 883444 h 964406"/>
                <a:gd name="connsiteX29" fmla="*/ 119062 w 2259806"/>
                <a:gd name="connsiteY29" fmla="*/ 821531 h 964406"/>
                <a:gd name="connsiteX30" fmla="*/ 45244 w 2259806"/>
                <a:gd name="connsiteY30" fmla="*/ 747713 h 964406"/>
                <a:gd name="connsiteX31" fmla="*/ 7144 w 2259806"/>
                <a:gd name="connsiteY31" fmla="*/ 700088 h 964406"/>
                <a:gd name="connsiteX32" fmla="*/ 0 w 2259806"/>
                <a:gd name="connsiteY32" fmla="*/ 681038 h 964406"/>
                <a:gd name="connsiteX33" fmla="*/ 2381 w 2259806"/>
                <a:gd name="connsiteY33" fmla="*/ 671513 h 964406"/>
                <a:gd name="connsiteX34" fmla="*/ 7144 w 2259806"/>
                <a:gd name="connsiteY34" fmla="*/ 666750 h 964406"/>
                <a:gd name="connsiteX35" fmla="*/ 23812 w 2259806"/>
                <a:gd name="connsiteY35" fmla="*/ 669131 h 964406"/>
                <a:gd name="connsiteX36" fmla="*/ 66675 w 2259806"/>
                <a:gd name="connsiteY36" fmla="*/ 685800 h 964406"/>
                <a:gd name="connsiteX37" fmla="*/ 116681 w 2259806"/>
                <a:gd name="connsiteY37" fmla="*/ 707231 h 964406"/>
                <a:gd name="connsiteX38" fmla="*/ 169069 w 2259806"/>
                <a:gd name="connsiteY38" fmla="*/ 726281 h 964406"/>
                <a:gd name="connsiteX39" fmla="*/ 211931 w 2259806"/>
                <a:gd name="connsiteY39" fmla="*/ 735806 h 964406"/>
                <a:gd name="connsiteX40" fmla="*/ 242887 w 2259806"/>
                <a:gd name="connsiteY40" fmla="*/ 738188 h 964406"/>
                <a:gd name="connsiteX41" fmla="*/ 288131 w 2259806"/>
                <a:gd name="connsiteY41" fmla="*/ 738188 h 964406"/>
                <a:gd name="connsiteX42" fmla="*/ 388144 w 2259806"/>
                <a:gd name="connsiteY42" fmla="*/ 723900 h 964406"/>
                <a:gd name="connsiteX43" fmla="*/ 466725 w 2259806"/>
                <a:gd name="connsiteY43" fmla="*/ 707231 h 964406"/>
                <a:gd name="connsiteX44" fmla="*/ 535781 w 2259806"/>
                <a:gd name="connsiteY44" fmla="*/ 688181 h 964406"/>
                <a:gd name="connsiteX45" fmla="*/ 609600 w 2259806"/>
                <a:gd name="connsiteY45" fmla="*/ 661988 h 964406"/>
                <a:gd name="connsiteX46" fmla="*/ 773906 w 2259806"/>
                <a:gd name="connsiteY46" fmla="*/ 600075 h 964406"/>
                <a:gd name="connsiteX47" fmla="*/ 835819 w 2259806"/>
                <a:gd name="connsiteY47" fmla="*/ 576263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9806" h="964406">
                  <a:moveTo>
                    <a:pt x="835819" y="576263"/>
                  </a:moveTo>
                  <a:lnTo>
                    <a:pt x="1052512" y="485775"/>
                  </a:lnTo>
                  <a:lnTo>
                    <a:pt x="1166812" y="435769"/>
                  </a:lnTo>
                  <a:lnTo>
                    <a:pt x="1314450" y="369094"/>
                  </a:lnTo>
                  <a:lnTo>
                    <a:pt x="1531144" y="285750"/>
                  </a:lnTo>
                  <a:lnTo>
                    <a:pt x="1778794" y="190500"/>
                  </a:lnTo>
                  <a:lnTo>
                    <a:pt x="2055019" y="78581"/>
                  </a:lnTo>
                  <a:lnTo>
                    <a:pt x="2224087" y="4763"/>
                  </a:lnTo>
                  <a:lnTo>
                    <a:pt x="2245519" y="0"/>
                  </a:lnTo>
                  <a:lnTo>
                    <a:pt x="2255044" y="2381"/>
                  </a:lnTo>
                  <a:lnTo>
                    <a:pt x="2259806" y="9525"/>
                  </a:lnTo>
                  <a:lnTo>
                    <a:pt x="2259806" y="28575"/>
                  </a:lnTo>
                  <a:lnTo>
                    <a:pt x="2250281" y="47625"/>
                  </a:lnTo>
                  <a:lnTo>
                    <a:pt x="2205037" y="78581"/>
                  </a:lnTo>
                  <a:lnTo>
                    <a:pt x="2045494" y="173831"/>
                  </a:lnTo>
                  <a:lnTo>
                    <a:pt x="1797844" y="316706"/>
                  </a:lnTo>
                  <a:lnTo>
                    <a:pt x="1509712" y="469106"/>
                  </a:lnTo>
                  <a:lnTo>
                    <a:pt x="1202531" y="621506"/>
                  </a:lnTo>
                  <a:lnTo>
                    <a:pt x="964406" y="731044"/>
                  </a:lnTo>
                  <a:lnTo>
                    <a:pt x="740569" y="831056"/>
                  </a:lnTo>
                  <a:lnTo>
                    <a:pt x="552450" y="907256"/>
                  </a:lnTo>
                  <a:lnTo>
                    <a:pt x="450056" y="945356"/>
                  </a:lnTo>
                  <a:lnTo>
                    <a:pt x="395287" y="959644"/>
                  </a:lnTo>
                  <a:lnTo>
                    <a:pt x="359569" y="964406"/>
                  </a:lnTo>
                  <a:lnTo>
                    <a:pt x="338137" y="964406"/>
                  </a:lnTo>
                  <a:lnTo>
                    <a:pt x="319087" y="959644"/>
                  </a:lnTo>
                  <a:lnTo>
                    <a:pt x="283369" y="942975"/>
                  </a:lnTo>
                  <a:lnTo>
                    <a:pt x="238125" y="914400"/>
                  </a:lnTo>
                  <a:lnTo>
                    <a:pt x="190500" y="883444"/>
                  </a:lnTo>
                  <a:lnTo>
                    <a:pt x="119062" y="821531"/>
                  </a:lnTo>
                  <a:lnTo>
                    <a:pt x="45244" y="747713"/>
                  </a:lnTo>
                  <a:lnTo>
                    <a:pt x="7144" y="700088"/>
                  </a:lnTo>
                  <a:lnTo>
                    <a:pt x="0" y="681038"/>
                  </a:lnTo>
                  <a:lnTo>
                    <a:pt x="2381" y="671513"/>
                  </a:lnTo>
                  <a:lnTo>
                    <a:pt x="7144" y="666750"/>
                  </a:lnTo>
                  <a:lnTo>
                    <a:pt x="23812" y="669131"/>
                  </a:lnTo>
                  <a:lnTo>
                    <a:pt x="66675" y="685800"/>
                  </a:lnTo>
                  <a:lnTo>
                    <a:pt x="116681" y="707231"/>
                  </a:lnTo>
                  <a:lnTo>
                    <a:pt x="169069" y="726281"/>
                  </a:lnTo>
                  <a:lnTo>
                    <a:pt x="211931" y="735806"/>
                  </a:lnTo>
                  <a:lnTo>
                    <a:pt x="242887" y="738188"/>
                  </a:lnTo>
                  <a:lnTo>
                    <a:pt x="288131" y="738188"/>
                  </a:lnTo>
                  <a:lnTo>
                    <a:pt x="388144" y="723900"/>
                  </a:lnTo>
                  <a:lnTo>
                    <a:pt x="466725" y="707231"/>
                  </a:lnTo>
                  <a:lnTo>
                    <a:pt x="535781" y="688181"/>
                  </a:lnTo>
                  <a:lnTo>
                    <a:pt x="609600" y="661988"/>
                  </a:lnTo>
                  <a:lnTo>
                    <a:pt x="773906" y="600075"/>
                  </a:lnTo>
                  <a:lnTo>
                    <a:pt x="835819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D14BCE76-BA36-4D0E-9E5A-EAA2F09CDFC6}"/>
                </a:ext>
              </a:extLst>
            </p:cNvPr>
            <p:cNvSpPr/>
            <p:nvPr/>
          </p:nvSpPr>
          <p:spPr>
            <a:xfrm>
              <a:off x="4591050" y="2179638"/>
              <a:ext cx="1755775" cy="601662"/>
            </a:xfrm>
            <a:custGeom>
              <a:avLst/>
              <a:gdLst>
                <a:gd name="connsiteX0" fmla="*/ 461963 w 1754981"/>
                <a:gd name="connsiteY0" fmla="*/ 361950 h 602456"/>
                <a:gd name="connsiteX1" fmla="*/ 600075 w 1754981"/>
                <a:gd name="connsiteY1" fmla="*/ 330994 h 602456"/>
                <a:gd name="connsiteX2" fmla="*/ 776288 w 1754981"/>
                <a:gd name="connsiteY2" fmla="*/ 285750 h 602456"/>
                <a:gd name="connsiteX3" fmla="*/ 995363 w 1754981"/>
                <a:gd name="connsiteY3" fmla="*/ 195262 h 602456"/>
                <a:gd name="connsiteX4" fmla="*/ 1169194 w 1754981"/>
                <a:gd name="connsiteY4" fmla="*/ 128587 h 602456"/>
                <a:gd name="connsiteX5" fmla="*/ 1381125 w 1754981"/>
                <a:gd name="connsiteY5" fmla="*/ 50006 h 602456"/>
                <a:gd name="connsiteX6" fmla="*/ 1512094 w 1754981"/>
                <a:gd name="connsiteY6" fmla="*/ 2381 h 602456"/>
                <a:gd name="connsiteX7" fmla="*/ 1535906 w 1754981"/>
                <a:gd name="connsiteY7" fmla="*/ 0 h 602456"/>
                <a:gd name="connsiteX8" fmla="*/ 1585913 w 1754981"/>
                <a:gd name="connsiteY8" fmla="*/ 4762 h 602456"/>
                <a:gd name="connsiteX9" fmla="*/ 1647825 w 1754981"/>
                <a:gd name="connsiteY9" fmla="*/ 14287 h 602456"/>
                <a:gd name="connsiteX10" fmla="*/ 1697831 w 1754981"/>
                <a:gd name="connsiteY10" fmla="*/ 23812 h 602456"/>
                <a:gd name="connsiteX11" fmla="*/ 1721644 w 1754981"/>
                <a:gd name="connsiteY11" fmla="*/ 33337 h 602456"/>
                <a:gd name="connsiteX12" fmla="*/ 1735931 w 1754981"/>
                <a:gd name="connsiteY12" fmla="*/ 45244 h 602456"/>
                <a:gd name="connsiteX13" fmla="*/ 1750219 w 1754981"/>
                <a:gd name="connsiteY13" fmla="*/ 61912 h 602456"/>
                <a:gd name="connsiteX14" fmla="*/ 1754981 w 1754981"/>
                <a:gd name="connsiteY14" fmla="*/ 76200 h 602456"/>
                <a:gd name="connsiteX15" fmla="*/ 1754981 w 1754981"/>
                <a:gd name="connsiteY15" fmla="*/ 95250 h 602456"/>
                <a:gd name="connsiteX16" fmla="*/ 1750219 w 1754981"/>
                <a:gd name="connsiteY16" fmla="*/ 121444 h 602456"/>
                <a:gd name="connsiteX17" fmla="*/ 1733550 w 1754981"/>
                <a:gd name="connsiteY17" fmla="*/ 159544 h 602456"/>
                <a:gd name="connsiteX18" fmla="*/ 1719263 w 1754981"/>
                <a:gd name="connsiteY18" fmla="*/ 176212 h 602456"/>
                <a:gd name="connsiteX19" fmla="*/ 1681163 w 1754981"/>
                <a:gd name="connsiteY19" fmla="*/ 188119 h 602456"/>
                <a:gd name="connsiteX20" fmla="*/ 1519238 w 1754981"/>
                <a:gd name="connsiteY20" fmla="*/ 233362 h 602456"/>
                <a:gd name="connsiteX21" fmla="*/ 1331119 w 1754981"/>
                <a:gd name="connsiteY21" fmla="*/ 288131 h 602456"/>
                <a:gd name="connsiteX22" fmla="*/ 1154906 w 1754981"/>
                <a:gd name="connsiteY22" fmla="*/ 347662 h 602456"/>
                <a:gd name="connsiteX23" fmla="*/ 981075 w 1754981"/>
                <a:gd name="connsiteY23" fmla="*/ 411956 h 602456"/>
                <a:gd name="connsiteX24" fmla="*/ 745331 w 1754981"/>
                <a:gd name="connsiteY24" fmla="*/ 481012 h 602456"/>
                <a:gd name="connsiteX25" fmla="*/ 635794 w 1754981"/>
                <a:gd name="connsiteY25" fmla="*/ 519112 h 602456"/>
                <a:gd name="connsiteX26" fmla="*/ 557213 w 1754981"/>
                <a:gd name="connsiteY26" fmla="*/ 545306 h 602456"/>
                <a:gd name="connsiteX27" fmla="*/ 452438 w 1754981"/>
                <a:gd name="connsiteY27" fmla="*/ 569119 h 602456"/>
                <a:gd name="connsiteX28" fmla="*/ 328613 w 1754981"/>
                <a:gd name="connsiteY28" fmla="*/ 597694 h 602456"/>
                <a:gd name="connsiteX29" fmla="*/ 288131 w 1754981"/>
                <a:gd name="connsiteY29" fmla="*/ 602456 h 602456"/>
                <a:gd name="connsiteX30" fmla="*/ 271463 w 1754981"/>
                <a:gd name="connsiteY30" fmla="*/ 602456 h 602456"/>
                <a:gd name="connsiteX31" fmla="*/ 252413 w 1754981"/>
                <a:gd name="connsiteY31" fmla="*/ 600075 h 602456"/>
                <a:gd name="connsiteX32" fmla="*/ 204788 w 1754981"/>
                <a:gd name="connsiteY32" fmla="*/ 585787 h 602456"/>
                <a:gd name="connsiteX33" fmla="*/ 154781 w 1754981"/>
                <a:gd name="connsiteY33" fmla="*/ 561975 h 602456"/>
                <a:gd name="connsiteX34" fmla="*/ 126206 w 1754981"/>
                <a:gd name="connsiteY34" fmla="*/ 545306 h 602456"/>
                <a:gd name="connsiteX35" fmla="*/ 100013 w 1754981"/>
                <a:gd name="connsiteY35" fmla="*/ 526256 h 602456"/>
                <a:gd name="connsiteX36" fmla="*/ 76200 w 1754981"/>
                <a:gd name="connsiteY36" fmla="*/ 504825 h 602456"/>
                <a:gd name="connsiteX37" fmla="*/ 45244 w 1754981"/>
                <a:gd name="connsiteY37" fmla="*/ 473869 h 602456"/>
                <a:gd name="connsiteX38" fmla="*/ 26194 w 1754981"/>
                <a:gd name="connsiteY38" fmla="*/ 447675 h 602456"/>
                <a:gd name="connsiteX39" fmla="*/ 7144 w 1754981"/>
                <a:gd name="connsiteY39" fmla="*/ 419100 h 602456"/>
                <a:gd name="connsiteX40" fmla="*/ 0 w 1754981"/>
                <a:gd name="connsiteY40" fmla="*/ 400050 h 602456"/>
                <a:gd name="connsiteX41" fmla="*/ 0 w 1754981"/>
                <a:gd name="connsiteY41" fmla="*/ 390525 h 602456"/>
                <a:gd name="connsiteX42" fmla="*/ 7144 w 1754981"/>
                <a:gd name="connsiteY42" fmla="*/ 383381 h 602456"/>
                <a:gd name="connsiteX43" fmla="*/ 28575 w 1754981"/>
                <a:gd name="connsiteY43" fmla="*/ 383381 h 602456"/>
                <a:gd name="connsiteX44" fmla="*/ 66675 w 1754981"/>
                <a:gd name="connsiteY44" fmla="*/ 390525 h 602456"/>
                <a:gd name="connsiteX45" fmla="*/ 121444 w 1754981"/>
                <a:gd name="connsiteY45" fmla="*/ 397669 h 602456"/>
                <a:gd name="connsiteX46" fmla="*/ 200025 w 1754981"/>
                <a:gd name="connsiteY46" fmla="*/ 402431 h 602456"/>
                <a:gd name="connsiteX47" fmla="*/ 228600 w 1754981"/>
                <a:gd name="connsiteY47" fmla="*/ 402431 h 602456"/>
                <a:gd name="connsiteX48" fmla="*/ 354806 w 1754981"/>
                <a:gd name="connsiteY48" fmla="*/ 383381 h 602456"/>
                <a:gd name="connsiteX49" fmla="*/ 461963 w 1754981"/>
                <a:gd name="connsiteY49" fmla="*/ 36195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54981" h="602456">
                  <a:moveTo>
                    <a:pt x="461963" y="361950"/>
                  </a:moveTo>
                  <a:lnTo>
                    <a:pt x="600075" y="330994"/>
                  </a:lnTo>
                  <a:lnTo>
                    <a:pt x="776288" y="285750"/>
                  </a:lnTo>
                  <a:lnTo>
                    <a:pt x="995363" y="195262"/>
                  </a:lnTo>
                  <a:lnTo>
                    <a:pt x="1169194" y="128587"/>
                  </a:lnTo>
                  <a:lnTo>
                    <a:pt x="1381125" y="50006"/>
                  </a:lnTo>
                  <a:lnTo>
                    <a:pt x="1512094" y="2381"/>
                  </a:lnTo>
                  <a:lnTo>
                    <a:pt x="1535906" y="0"/>
                  </a:lnTo>
                  <a:lnTo>
                    <a:pt x="1585913" y="4762"/>
                  </a:lnTo>
                  <a:lnTo>
                    <a:pt x="1647825" y="14287"/>
                  </a:lnTo>
                  <a:lnTo>
                    <a:pt x="1697831" y="23812"/>
                  </a:lnTo>
                  <a:lnTo>
                    <a:pt x="1721644" y="33337"/>
                  </a:lnTo>
                  <a:lnTo>
                    <a:pt x="1735931" y="45244"/>
                  </a:lnTo>
                  <a:lnTo>
                    <a:pt x="1750219" y="61912"/>
                  </a:lnTo>
                  <a:lnTo>
                    <a:pt x="1754981" y="76200"/>
                  </a:lnTo>
                  <a:lnTo>
                    <a:pt x="1754981" y="95250"/>
                  </a:lnTo>
                  <a:lnTo>
                    <a:pt x="1750219" y="121444"/>
                  </a:lnTo>
                  <a:lnTo>
                    <a:pt x="1733550" y="159544"/>
                  </a:lnTo>
                  <a:lnTo>
                    <a:pt x="1719263" y="176212"/>
                  </a:lnTo>
                  <a:lnTo>
                    <a:pt x="1681163" y="188119"/>
                  </a:lnTo>
                  <a:lnTo>
                    <a:pt x="1519238" y="233362"/>
                  </a:lnTo>
                  <a:lnTo>
                    <a:pt x="1331119" y="288131"/>
                  </a:lnTo>
                  <a:lnTo>
                    <a:pt x="1154906" y="347662"/>
                  </a:lnTo>
                  <a:lnTo>
                    <a:pt x="981075" y="411956"/>
                  </a:lnTo>
                  <a:lnTo>
                    <a:pt x="745331" y="481012"/>
                  </a:lnTo>
                  <a:lnTo>
                    <a:pt x="635794" y="519112"/>
                  </a:lnTo>
                  <a:lnTo>
                    <a:pt x="557213" y="545306"/>
                  </a:lnTo>
                  <a:lnTo>
                    <a:pt x="452438" y="569119"/>
                  </a:lnTo>
                  <a:lnTo>
                    <a:pt x="328613" y="597694"/>
                  </a:lnTo>
                  <a:lnTo>
                    <a:pt x="288131" y="602456"/>
                  </a:lnTo>
                  <a:lnTo>
                    <a:pt x="271463" y="602456"/>
                  </a:lnTo>
                  <a:lnTo>
                    <a:pt x="252413" y="600075"/>
                  </a:lnTo>
                  <a:lnTo>
                    <a:pt x="204788" y="585787"/>
                  </a:lnTo>
                  <a:lnTo>
                    <a:pt x="154781" y="561975"/>
                  </a:lnTo>
                  <a:lnTo>
                    <a:pt x="126206" y="545306"/>
                  </a:lnTo>
                  <a:lnTo>
                    <a:pt x="100013" y="526256"/>
                  </a:lnTo>
                  <a:lnTo>
                    <a:pt x="76200" y="504825"/>
                  </a:lnTo>
                  <a:lnTo>
                    <a:pt x="45244" y="473869"/>
                  </a:lnTo>
                  <a:lnTo>
                    <a:pt x="26194" y="447675"/>
                  </a:lnTo>
                  <a:lnTo>
                    <a:pt x="7144" y="419100"/>
                  </a:lnTo>
                  <a:lnTo>
                    <a:pt x="0" y="400050"/>
                  </a:lnTo>
                  <a:lnTo>
                    <a:pt x="0" y="390525"/>
                  </a:lnTo>
                  <a:lnTo>
                    <a:pt x="7144" y="383381"/>
                  </a:lnTo>
                  <a:lnTo>
                    <a:pt x="28575" y="383381"/>
                  </a:lnTo>
                  <a:lnTo>
                    <a:pt x="66675" y="390525"/>
                  </a:lnTo>
                  <a:lnTo>
                    <a:pt x="121444" y="397669"/>
                  </a:lnTo>
                  <a:lnTo>
                    <a:pt x="200025" y="402431"/>
                  </a:lnTo>
                  <a:lnTo>
                    <a:pt x="228600" y="402431"/>
                  </a:lnTo>
                  <a:lnTo>
                    <a:pt x="354806" y="383381"/>
                  </a:lnTo>
                  <a:lnTo>
                    <a:pt x="46196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C512E350-CE55-47AD-ACE8-B110081AB634}"/>
                </a:ext>
              </a:extLst>
            </p:cNvPr>
            <p:cNvSpPr/>
            <p:nvPr/>
          </p:nvSpPr>
          <p:spPr>
            <a:xfrm>
              <a:off x="4665663" y="2827338"/>
              <a:ext cx="1849437" cy="581025"/>
            </a:xfrm>
            <a:custGeom>
              <a:avLst/>
              <a:gdLst>
                <a:gd name="connsiteX0" fmla="*/ 628650 w 1850231"/>
                <a:gd name="connsiteY0" fmla="*/ 333375 h 581025"/>
                <a:gd name="connsiteX1" fmla="*/ 802481 w 1850231"/>
                <a:gd name="connsiteY1" fmla="*/ 288131 h 581025"/>
                <a:gd name="connsiteX2" fmla="*/ 1028700 w 1850231"/>
                <a:gd name="connsiteY2" fmla="*/ 221456 h 581025"/>
                <a:gd name="connsiteX3" fmla="*/ 1238250 w 1850231"/>
                <a:gd name="connsiteY3" fmla="*/ 147637 h 581025"/>
                <a:gd name="connsiteX4" fmla="*/ 1381125 w 1850231"/>
                <a:gd name="connsiteY4" fmla="*/ 95250 h 581025"/>
                <a:gd name="connsiteX5" fmla="*/ 1431131 w 1850231"/>
                <a:gd name="connsiteY5" fmla="*/ 71437 h 581025"/>
                <a:gd name="connsiteX6" fmla="*/ 1509712 w 1850231"/>
                <a:gd name="connsiteY6" fmla="*/ 35719 h 581025"/>
                <a:gd name="connsiteX7" fmla="*/ 1574006 w 1850231"/>
                <a:gd name="connsiteY7" fmla="*/ 7144 h 581025"/>
                <a:gd name="connsiteX8" fmla="*/ 1595437 w 1850231"/>
                <a:gd name="connsiteY8" fmla="*/ 0 h 581025"/>
                <a:gd name="connsiteX9" fmla="*/ 1628775 w 1850231"/>
                <a:gd name="connsiteY9" fmla="*/ 0 h 581025"/>
                <a:gd name="connsiteX10" fmla="*/ 1695450 w 1850231"/>
                <a:gd name="connsiteY10" fmla="*/ 11906 h 581025"/>
                <a:gd name="connsiteX11" fmla="*/ 1735931 w 1850231"/>
                <a:gd name="connsiteY11" fmla="*/ 23812 h 581025"/>
                <a:gd name="connsiteX12" fmla="*/ 1783556 w 1850231"/>
                <a:gd name="connsiteY12" fmla="*/ 45244 h 581025"/>
                <a:gd name="connsiteX13" fmla="*/ 1819275 w 1850231"/>
                <a:gd name="connsiteY13" fmla="*/ 64294 h 581025"/>
                <a:gd name="connsiteX14" fmla="*/ 1833562 w 1850231"/>
                <a:gd name="connsiteY14" fmla="*/ 73819 h 581025"/>
                <a:gd name="connsiteX15" fmla="*/ 1843087 w 1850231"/>
                <a:gd name="connsiteY15" fmla="*/ 83344 h 581025"/>
                <a:gd name="connsiteX16" fmla="*/ 1850231 w 1850231"/>
                <a:gd name="connsiteY16" fmla="*/ 97631 h 581025"/>
                <a:gd name="connsiteX17" fmla="*/ 1850231 w 1850231"/>
                <a:gd name="connsiteY17" fmla="*/ 114300 h 581025"/>
                <a:gd name="connsiteX18" fmla="*/ 1843087 w 1850231"/>
                <a:gd name="connsiteY18" fmla="*/ 138112 h 581025"/>
                <a:gd name="connsiteX19" fmla="*/ 1828800 w 1850231"/>
                <a:gd name="connsiteY19" fmla="*/ 169069 h 581025"/>
                <a:gd name="connsiteX20" fmla="*/ 1804987 w 1850231"/>
                <a:gd name="connsiteY20" fmla="*/ 200025 h 581025"/>
                <a:gd name="connsiteX21" fmla="*/ 1759744 w 1850231"/>
                <a:gd name="connsiteY21" fmla="*/ 214312 h 581025"/>
                <a:gd name="connsiteX22" fmla="*/ 1521619 w 1850231"/>
                <a:gd name="connsiteY22" fmla="*/ 283369 h 581025"/>
                <a:gd name="connsiteX23" fmla="*/ 1257300 w 1850231"/>
                <a:gd name="connsiteY23" fmla="*/ 361950 h 581025"/>
                <a:gd name="connsiteX24" fmla="*/ 1040606 w 1850231"/>
                <a:gd name="connsiteY24" fmla="*/ 431006 h 581025"/>
                <a:gd name="connsiteX25" fmla="*/ 785812 w 1850231"/>
                <a:gd name="connsiteY25" fmla="*/ 507206 h 581025"/>
                <a:gd name="connsiteX26" fmla="*/ 564356 w 1850231"/>
                <a:gd name="connsiteY26" fmla="*/ 554831 h 581025"/>
                <a:gd name="connsiteX27" fmla="*/ 419100 w 1850231"/>
                <a:gd name="connsiteY27" fmla="*/ 578644 h 581025"/>
                <a:gd name="connsiteX28" fmla="*/ 388144 w 1850231"/>
                <a:gd name="connsiteY28" fmla="*/ 581025 h 581025"/>
                <a:gd name="connsiteX29" fmla="*/ 354806 w 1850231"/>
                <a:gd name="connsiteY29" fmla="*/ 578644 h 581025"/>
                <a:gd name="connsiteX30" fmla="*/ 302419 w 1850231"/>
                <a:gd name="connsiteY30" fmla="*/ 569119 h 581025"/>
                <a:gd name="connsiteX31" fmla="*/ 254794 w 1850231"/>
                <a:gd name="connsiteY31" fmla="*/ 552450 h 581025"/>
                <a:gd name="connsiteX32" fmla="*/ 202406 w 1850231"/>
                <a:gd name="connsiteY32" fmla="*/ 528637 h 581025"/>
                <a:gd name="connsiteX33" fmla="*/ 161925 w 1850231"/>
                <a:gd name="connsiteY33" fmla="*/ 504825 h 581025"/>
                <a:gd name="connsiteX34" fmla="*/ 100012 w 1850231"/>
                <a:gd name="connsiteY34" fmla="*/ 459581 h 581025"/>
                <a:gd name="connsiteX35" fmla="*/ 50006 w 1850231"/>
                <a:gd name="connsiteY35" fmla="*/ 416719 h 581025"/>
                <a:gd name="connsiteX36" fmla="*/ 19050 w 1850231"/>
                <a:gd name="connsiteY36" fmla="*/ 388144 h 581025"/>
                <a:gd name="connsiteX37" fmla="*/ 9525 w 1850231"/>
                <a:gd name="connsiteY37" fmla="*/ 373856 h 581025"/>
                <a:gd name="connsiteX38" fmla="*/ 4762 w 1850231"/>
                <a:gd name="connsiteY38" fmla="*/ 357187 h 581025"/>
                <a:gd name="connsiteX39" fmla="*/ 0 w 1850231"/>
                <a:gd name="connsiteY39" fmla="*/ 333375 h 581025"/>
                <a:gd name="connsiteX40" fmla="*/ 7144 w 1850231"/>
                <a:gd name="connsiteY40" fmla="*/ 321469 h 581025"/>
                <a:gd name="connsiteX41" fmla="*/ 23812 w 1850231"/>
                <a:gd name="connsiteY41" fmla="*/ 323850 h 581025"/>
                <a:gd name="connsiteX42" fmla="*/ 50006 w 1850231"/>
                <a:gd name="connsiteY42" fmla="*/ 333375 h 581025"/>
                <a:gd name="connsiteX43" fmla="*/ 109537 w 1850231"/>
                <a:gd name="connsiteY43" fmla="*/ 342900 h 581025"/>
                <a:gd name="connsiteX44" fmla="*/ 223837 w 1850231"/>
                <a:gd name="connsiteY44" fmla="*/ 359569 h 581025"/>
                <a:gd name="connsiteX45" fmla="*/ 309562 w 1850231"/>
                <a:gd name="connsiteY45" fmla="*/ 376237 h 581025"/>
                <a:gd name="connsiteX46" fmla="*/ 354806 w 1850231"/>
                <a:gd name="connsiteY46" fmla="*/ 378619 h 581025"/>
                <a:gd name="connsiteX47" fmla="*/ 407194 w 1850231"/>
                <a:gd name="connsiteY47" fmla="*/ 373856 h 581025"/>
                <a:gd name="connsiteX48" fmla="*/ 478631 w 1850231"/>
                <a:gd name="connsiteY48" fmla="*/ 364331 h 581025"/>
                <a:gd name="connsiteX49" fmla="*/ 628650 w 1850231"/>
                <a:gd name="connsiteY49" fmla="*/ 33337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50231" h="581025">
                  <a:moveTo>
                    <a:pt x="628650" y="333375"/>
                  </a:moveTo>
                  <a:lnTo>
                    <a:pt x="802481" y="288131"/>
                  </a:lnTo>
                  <a:lnTo>
                    <a:pt x="1028700" y="221456"/>
                  </a:lnTo>
                  <a:lnTo>
                    <a:pt x="1238250" y="147637"/>
                  </a:lnTo>
                  <a:lnTo>
                    <a:pt x="1381125" y="95250"/>
                  </a:lnTo>
                  <a:lnTo>
                    <a:pt x="1431131" y="71437"/>
                  </a:lnTo>
                  <a:lnTo>
                    <a:pt x="1509712" y="35719"/>
                  </a:lnTo>
                  <a:lnTo>
                    <a:pt x="1574006" y="7144"/>
                  </a:lnTo>
                  <a:lnTo>
                    <a:pt x="1595437" y="0"/>
                  </a:lnTo>
                  <a:lnTo>
                    <a:pt x="1628775" y="0"/>
                  </a:lnTo>
                  <a:lnTo>
                    <a:pt x="1695450" y="11906"/>
                  </a:lnTo>
                  <a:lnTo>
                    <a:pt x="1735931" y="23812"/>
                  </a:lnTo>
                  <a:lnTo>
                    <a:pt x="1783556" y="45244"/>
                  </a:lnTo>
                  <a:lnTo>
                    <a:pt x="1819275" y="64294"/>
                  </a:lnTo>
                  <a:lnTo>
                    <a:pt x="1833562" y="73819"/>
                  </a:lnTo>
                  <a:lnTo>
                    <a:pt x="1843087" y="83344"/>
                  </a:lnTo>
                  <a:lnTo>
                    <a:pt x="1850231" y="97631"/>
                  </a:lnTo>
                  <a:lnTo>
                    <a:pt x="1850231" y="114300"/>
                  </a:lnTo>
                  <a:lnTo>
                    <a:pt x="1843087" y="138112"/>
                  </a:lnTo>
                  <a:lnTo>
                    <a:pt x="1828800" y="169069"/>
                  </a:lnTo>
                  <a:lnTo>
                    <a:pt x="1804987" y="200025"/>
                  </a:lnTo>
                  <a:lnTo>
                    <a:pt x="1759744" y="214312"/>
                  </a:lnTo>
                  <a:lnTo>
                    <a:pt x="1521619" y="283369"/>
                  </a:lnTo>
                  <a:lnTo>
                    <a:pt x="1257300" y="361950"/>
                  </a:lnTo>
                  <a:lnTo>
                    <a:pt x="1040606" y="431006"/>
                  </a:lnTo>
                  <a:lnTo>
                    <a:pt x="785812" y="507206"/>
                  </a:lnTo>
                  <a:lnTo>
                    <a:pt x="564356" y="554831"/>
                  </a:lnTo>
                  <a:lnTo>
                    <a:pt x="419100" y="578644"/>
                  </a:lnTo>
                  <a:lnTo>
                    <a:pt x="388144" y="581025"/>
                  </a:lnTo>
                  <a:lnTo>
                    <a:pt x="354806" y="578644"/>
                  </a:lnTo>
                  <a:lnTo>
                    <a:pt x="302419" y="569119"/>
                  </a:lnTo>
                  <a:lnTo>
                    <a:pt x="254794" y="552450"/>
                  </a:lnTo>
                  <a:lnTo>
                    <a:pt x="202406" y="528637"/>
                  </a:lnTo>
                  <a:lnTo>
                    <a:pt x="161925" y="504825"/>
                  </a:lnTo>
                  <a:lnTo>
                    <a:pt x="100012" y="459581"/>
                  </a:lnTo>
                  <a:lnTo>
                    <a:pt x="50006" y="416719"/>
                  </a:lnTo>
                  <a:lnTo>
                    <a:pt x="19050" y="388144"/>
                  </a:lnTo>
                  <a:lnTo>
                    <a:pt x="9525" y="373856"/>
                  </a:lnTo>
                  <a:lnTo>
                    <a:pt x="4762" y="357187"/>
                  </a:lnTo>
                  <a:lnTo>
                    <a:pt x="0" y="333375"/>
                  </a:lnTo>
                  <a:lnTo>
                    <a:pt x="7144" y="321469"/>
                  </a:lnTo>
                  <a:lnTo>
                    <a:pt x="23812" y="323850"/>
                  </a:lnTo>
                  <a:lnTo>
                    <a:pt x="50006" y="333375"/>
                  </a:lnTo>
                  <a:lnTo>
                    <a:pt x="109537" y="342900"/>
                  </a:lnTo>
                  <a:lnTo>
                    <a:pt x="223837" y="359569"/>
                  </a:lnTo>
                  <a:lnTo>
                    <a:pt x="309562" y="376237"/>
                  </a:lnTo>
                  <a:lnTo>
                    <a:pt x="354806" y="378619"/>
                  </a:lnTo>
                  <a:lnTo>
                    <a:pt x="407194" y="373856"/>
                  </a:lnTo>
                  <a:lnTo>
                    <a:pt x="478631" y="364331"/>
                  </a:lnTo>
                  <a:lnTo>
                    <a:pt x="6286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978188A6-AB22-4234-A1AB-64A6F482AE57}"/>
                </a:ext>
              </a:extLst>
            </p:cNvPr>
            <p:cNvSpPr/>
            <p:nvPr/>
          </p:nvSpPr>
          <p:spPr>
            <a:xfrm>
              <a:off x="4727575" y="3525838"/>
              <a:ext cx="2001838" cy="641350"/>
            </a:xfrm>
            <a:custGeom>
              <a:avLst/>
              <a:gdLst>
                <a:gd name="connsiteX0" fmla="*/ 685800 w 2002632"/>
                <a:gd name="connsiteY0" fmla="*/ 521494 h 640557"/>
                <a:gd name="connsiteX1" fmla="*/ 804863 w 2002632"/>
                <a:gd name="connsiteY1" fmla="*/ 483394 h 640557"/>
                <a:gd name="connsiteX2" fmla="*/ 966788 w 2002632"/>
                <a:gd name="connsiteY2" fmla="*/ 426244 h 640557"/>
                <a:gd name="connsiteX3" fmla="*/ 1207294 w 2002632"/>
                <a:gd name="connsiteY3" fmla="*/ 357188 h 640557"/>
                <a:gd name="connsiteX4" fmla="*/ 1314450 w 2002632"/>
                <a:gd name="connsiteY4" fmla="*/ 328613 h 640557"/>
                <a:gd name="connsiteX5" fmla="*/ 1421607 w 2002632"/>
                <a:gd name="connsiteY5" fmla="*/ 304800 h 640557"/>
                <a:gd name="connsiteX6" fmla="*/ 1490663 w 2002632"/>
                <a:gd name="connsiteY6" fmla="*/ 290513 h 640557"/>
                <a:gd name="connsiteX7" fmla="*/ 1597819 w 2002632"/>
                <a:gd name="connsiteY7" fmla="*/ 269082 h 640557"/>
                <a:gd name="connsiteX8" fmla="*/ 1659732 w 2002632"/>
                <a:gd name="connsiteY8" fmla="*/ 257175 h 640557"/>
                <a:gd name="connsiteX9" fmla="*/ 1728788 w 2002632"/>
                <a:gd name="connsiteY9" fmla="*/ 245269 h 640557"/>
                <a:gd name="connsiteX10" fmla="*/ 1831182 w 2002632"/>
                <a:gd name="connsiteY10" fmla="*/ 230982 h 640557"/>
                <a:gd name="connsiteX11" fmla="*/ 1895475 w 2002632"/>
                <a:gd name="connsiteY11" fmla="*/ 216694 h 640557"/>
                <a:gd name="connsiteX12" fmla="*/ 1940719 w 2002632"/>
                <a:gd name="connsiteY12" fmla="*/ 202407 h 640557"/>
                <a:gd name="connsiteX13" fmla="*/ 1974057 w 2002632"/>
                <a:gd name="connsiteY13" fmla="*/ 183357 h 640557"/>
                <a:gd name="connsiteX14" fmla="*/ 1993107 w 2002632"/>
                <a:gd name="connsiteY14" fmla="*/ 166688 h 640557"/>
                <a:gd name="connsiteX15" fmla="*/ 2002632 w 2002632"/>
                <a:gd name="connsiteY15" fmla="*/ 147638 h 640557"/>
                <a:gd name="connsiteX16" fmla="*/ 2002632 w 2002632"/>
                <a:gd name="connsiteY16" fmla="*/ 138113 h 640557"/>
                <a:gd name="connsiteX17" fmla="*/ 1995488 w 2002632"/>
                <a:gd name="connsiteY17" fmla="*/ 119063 h 640557"/>
                <a:gd name="connsiteX18" fmla="*/ 1981200 w 2002632"/>
                <a:gd name="connsiteY18" fmla="*/ 97632 h 640557"/>
                <a:gd name="connsiteX19" fmla="*/ 1957388 w 2002632"/>
                <a:gd name="connsiteY19" fmla="*/ 73819 h 640557"/>
                <a:gd name="connsiteX20" fmla="*/ 1940719 w 2002632"/>
                <a:gd name="connsiteY20" fmla="*/ 61913 h 640557"/>
                <a:gd name="connsiteX21" fmla="*/ 1885950 w 2002632"/>
                <a:gd name="connsiteY21" fmla="*/ 38100 h 640557"/>
                <a:gd name="connsiteX22" fmla="*/ 1831182 w 2002632"/>
                <a:gd name="connsiteY22" fmla="*/ 21432 h 640557"/>
                <a:gd name="connsiteX23" fmla="*/ 1762125 w 2002632"/>
                <a:gd name="connsiteY23" fmla="*/ 4763 h 640557"/>
                <a:gd name="connsiteX24" fmla="*/ 1704975 w 2002632"/>
                <a:gd name="connsiteY24" fmla="*/ 0 h 640557"/>
                <a:gd name="connsiteX25" fmla="*/ 1654969 w 2002632"/>
                <a:gd name="connsiteY25" fmla="*/ 2382 h 640557"/>
                <a:gd name="connsiteX26" fmla="*/ 1602582 w 2002632"/>
                <a:gd name="connsiteY26" fmla="*/ 14288 h 640557"/>
                <a:gd name="connsiteX27" fmla="*/ 1576388 w 2002632"/>
                <a:gd name="connsiteY27" fmla="*/ 30957 h 640557"/>
                <a:gd name="connsiteX28" fmla="*/ 1497807 w 2002632"/>
                <a:gd name="connsiteY28" fmla="*/ 73819 h 640557"/>
                <a:gd name="connsiteX29" fmla="*/ 1428750 w 2002632"/>
                <a:gd name="connsiteY29" fmla="*/ 104775 h 640557"/>
                <a:gd name="connsiteX30" fmla="*/ 1307307 w 2002632"/>
                <a:gd name="connsiteY30" fmla="*/ 152400 h 640557"/>
                <a:gd name="connsiteX31" fmla="*/ 1154907 w 2002632"/>
                <a:gd name="connsiteY31" fmla="*/ 202407 h 640557"/>
                <a:gd name="connsiteX32" fmla="*/ 1083469 w 2002632"/>
                <a:gd name="connsiteY32" fmla="*/ 221457 h 640557"/>
                <a:gd name="connsiteX33" fmla="*/ 871538 w 2002632"/>
                <a:gd name="connsiteY33" fmla="*/ 288132 h 640557"/>
                <a:gd name="connsiteX34" fmla="*/ 771525 w 2002632"/>
                <a:gd name="connsiteY34" fmla="*/ 328613 h 640557"/>
                <a:gd name="connsiteX35" fmla="*/ 676275 w 2002632"/>
                <a:gd name="connsiteY35" fmla="*/ 359569 h 640557"/>
                <a:gd name="connsiteX36" fmla="*/ 540544 w 2002632"/>
                <a:gd name="connsiteY36" fmla="*/ 395288 h 640557"/>
                <a:gd name="connsiteX37" fmla="*/ 433388 w 2002632"/>
                <a:gd name="connsiteY37" fmla="*/ 416719 h 640557"/>
                <a:gd name="connsiteX38" fmla="*/ 342900 w 2002632"/>
                <a:gd name="connsiteY38" fmla="*/ 428625 h 640557"/>
                <a:gd name="connsiteX39" fmla="*/ 240507 w 2002632"/>
                <a:gd name="connsiteY39" fmla="*/ 438150 h 640557"/>
                <a:gd name="connsiteX40" fmla="*/ 195263 w 2002632"/>
                <a:gd name="connsiteY40" fmla="*/ 433388 h 640557"/>
                <a:gd name="connsiteX41" fmla="*/ 154782 w 2002632"/>
                <a:gd name="connsiteY41" fmla="*/ 421482 h 640557"/>
                <a:gd name="connsiteX42" fmla="*/ 128588 w 2002632"/>
                <a:gd name="connsiteY42" fmla="*/ 411957 h 640557"/>
                <a:gd name="connsiteX43" fmla="*/ 69057 w 2002632"/>
                <a:gd name="connsiteY43" fmla="*/ 385763 h 640557"/>
                <a:gd name="connsiteX44" fmla="*/ 47625 w 2002632"/>
                <a:gd name="connsiteY44" fmla="*/ 376238 h 640557"/>
                <a:gd name="connsiteX45" fmla="*/ 33338 w 2002632"/>
                <a:gd name="connsiteY45" fmla="*/ 373857 h 640557"/>
                <a:gd name="connsiteX46" fmla="*/ 11907 w 2002632"/>
                <a:gd name="connsiteY46" fmla="*/ 376238 h 640557"/>
                <a:gd name="connsiteX47" fmla="*/ 0 w 2002632"/>
                <a:gd name="connsiteY47" fmla="*/ 381000 h 640557"/>
                <a:gd name="connsiteX48" fmla="*/ 0 w 2002632"/>
                <a:gd name="connsiteY48" fmla="*/ 392907 h 640557"/>
                <a:gd name="connsiteX49" fmla="*/ 4763 w 2002632"/>
                <a:gd name="connsiteY49" fmla="*/ 409575 h 640557"/>
                <a:gd name="connsiteX50" fmla="*/ 30957 w 2002632"/>
                <a:gd name="connsiteY50" fmla="*/ 452438 h 640557"/>
                <a:gd name="connsiteX51" fmla="*/ 57150 w 2002632"/>
                <a:gd name="connsiteY51" fmla="*/ 488157 h 640557"/>
                <a:gd name="connsiteX52" fmla="*/ 80963 w 2002632"/>
                <a:gd name="connsiteY52" fmla="*/ 516732 h 640557"/>
                <a:gd name="connsiteX53" fmla="*/ 104775 w 2002632"/>
                <a:gd name="connsiteY53" fmla="*/ 542925 h 640557"/>
                <a:gd name="connsiteX54" fmla="*/ 130969 w 2002632"/>
                <a:gd name="connsiteY54" fmla="*/ 564357 h 640557"/>
                <a:gd name="connsiteX55" fmla="*/ 164307 w 2002632"/>
                <a:gd name="connsiteY55" fmla="*/ 588169 h 640557"/>
                <a:gd name="connsiteX56" fmla="*/ 195263 w 2002632"/>
                <a:gd name="connsiteY56" fmla="*/ 604838 h 640557"/>
                <a:gd name="connsiteX57" fmla="*/ 233363 w 2002632"/>
                <a:gd name="connsiteY57" fmla="*/ 621507 h 640557"/>
                <a:gd name="connsiteX58" fmla="*/ 278607 w 2002632"/>
                <a:gd name="connsiteY58" fmla="*/ 633413 h 640557"/>
                <a:gd name="connsiteX59" fmla="*/ 321469 w 2002632"/>
                <a:gd name="connsiteY59" fmla="*/ 640557 h 640557"/>
                <a:gd name="connsiteX60" fmla="*/ 352425 w 2002632"/>
                <a:gd name="connsiteY60" fmla="*/ 640557 h 640557"/>
                <a:gd name="connsiteX61" fmla="*/ 390525 w 2002632"/>
                <a:gd name="connsiteY61" fmla="*/ 628650 h 640557"/>
                <a:gd name="connsiteX62" fmla="*/ 485775 w 2002632"/>
                <a:gd name="connsiteY62" fmla="*/ 585788 h 640557"/>
                <a:gd name="connsiteX63" fmla="*/ 511969 w 2002632"/>
                <a:gd name="connsiteY63" fmla="*/ 573882 h 640557"/>
                <a:gd name="connsiteX64" fmla="*/ 614363 w 2002632"/>
                <a:gd name="connsiteY64" fmla="*/ 542925 h 640557"/>
                <a:gd name="connsiteX65" fmla="*/ 685800 w 2002632"/>
                <a:gd name="connsiteY65" fmla="*/ 521494 h 64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02632" h="640557">
                  <a:moveTo>
                    <a:pt x="685800" y="521494"/>
                  </a:moveTo>
                  <a:lnTo>
                    <a:pt x="804863" y="483394"/>
                  </a:lnTo>
                  <a:lnTo>
                    <a:pt x="966788" y="426244"/>
                  </a:lnTo>
                  <a:lnTo>
                    <a:pt x="1207294" y="357188"/>
                  </a:lnTo>
                  <a:lnTo>
                    <a:pt x="1314450" y="328613"/>
                  </a:lnTo>
                  <a:lnTo>
                    <a:pt x="1421607" y="304800"/>
                  </a:lnTo>
                  <a:lnTo>
                    <a:pt x="1490663" y="290513"/>
                  </a:lnTo>
                  <a:lnTo>
                    <a:pt x="1597819" y="269082"/>
                  </a:lnTo>
                  <a:lnTo>
                    <a:pt x="1659732" y="257175"/>
                  </a:lnTo>
                  <a:lnTo>
                    <a:pt x="1728788" y="245269"/>
                  </a:lnTo>
                  <a:lnTo>
                    <a:pt x="1831182" y="230982"/>
                  </a:lnTo>
                  <a:lnTo>
                    <a:pt x="1895475" y="216694"/>
                  </a:lnTo>
                  <a:lnTo>
                    <a:pt x="1940719" y="202407"/>
                  </a:lnTo>
                  <a:lnTo>
                    <a:pt x="1974057" y="183357"/>
                  </a:lnTo>
                  <a:lnTo>
                    <a:pt x="1993107" y="166688"/>
                  </a:lnTo>
                  <a:lnTo>
                    <a:pt x="2002632" y="147638"/>
                  </a:lnTo>
                  <a:lnTo>
                    <a:pt x="2002632" y="138113"/>
                  </a:lnTo>
                  <a:lnTo>
                    <a:pt x="1995488" y="119063"/>
                  </a:lnTo>
                  <a:lnTo>
                    <a:pt x="1981200" y="97632"/>
                  </a:lnTo>
                  <a:lnTo>
                    <a:pt x="1957388" y="73819"/>
                  </a:lnTo>
                  <a:lnTo>
                    <a:pt x="1940719" y="61913"/>
                  </a:lnTo>
                  <a:lnTo>
                    <a:pt x="1885950" y="38100"/>
                  </a:lnTo>
                  <a:lnTo>
                    <a:pt x="1831182" y="21432"/>
                  </a:lnTo>
                  <a:lnTo>
                    <a:pt x="1762125" y="4763"/>
                  </a:lnTo>
                  <a:lnTo>
                    <a:pt x="1704975" y="0"/>
                  </a:lnTo>
                  <a:lnTo>
                    <a:pt x="1654969" y="2382"/>
                  </a:lnTo>
                  <a:lnTo>
                    <a:pt x="1602582" y="14288"/>
                  </a:lnTo>
                  <a:lnTo>
                    <a:pt x="1576388" y="30957"/>
                  </a:lnTo>
                  <a:lnTo>
                    <a:pt x="1497807" y="73819"/>
                  </a:lnTo>
                  <a:lnTo>
                    <a:pt x="1428750" y="104775"/>
                  </a:lnTo>
                  <a:lnTo>
                    <a:pt x="1307307" y="152400"/>
                  </a:lnTo>
                  <a:lnTo>
                    <a:pt x="1154907" y="202407"/>
                  </a:lnTo>
                  <a:lnTo>
                    <a:pt x="1083469" y="221457"/>
                  </a:lnTo>
                  <a:lnTo>
                    <a:pt x="871538" y="288132"/>
                  </a:lnTo>
                  <a:lnTo>
                    <a:pt x="771525" y="328613"/>
                  </a:lnTo>
                  <a:lnTo>
                    <a:pt x="676275" y="359569"/>
                  </a:lnTo>
                  <a:lnTo>
                    <a:pt x="540544" y="395288"/>
                  </a:lnTo>
                  <a:lnTo>
                    <a:pt x="433388" y="416719"/>
                  </a:lnTo>
                  <a:lnTo>
                    <a:pt x="342900" y="428625"/>
                  </a:lnTo>
                  <a:lnTo>
                    <a:pt x="240507" y="438150"/>
                  </a:lnTo>
                  <a:lnTo>
                    <a:pt x="195263" y="433388"/>
                  </a:lnTo>
                  <a:lnTo>
                    <a:pt x="154782" y="421482"/>
                  </a:lnTo>
                  <a:lnTo>
                    <a:pt x="128588" y="411957"/>
                  </a:lnTo>
                  <a:lnTo>
                    <a:pt x="69057" y="385763"/>
                  </a:lnTo>
                  <a:lnTo>
                    <a:pt x="47625" y="376238"/>
                  </a:lnTo>
                  <a:lnTo>
                    <a:pt x="33338" y="373857"/>
                  </a:lnTo>
                  <a:lnTo>
                    <a:pt x="11907" y="376238"/>
                  </a:lnTo>
                  <a:lnTo>
                    <a:pt x="0" y="381000"/>
                  </a:lnTo>
                  <a:lnTo>
                    <a:pt x="0" y="392907"/>
                  </a:lnTo>
                  <a:lnTo>
                    <a:pt x="4763" y="409575"/>
                  </a:lnTo>
                  <a:lnTo>
                    <a:pt x="30957" y="452438"/>
                  </a:lnTo>
                  <a:lnTo>
                    <a:pt x="57150" y="488157"/>
                  </a:lnTo>
                  <a:lnTo>
                    <a:pt x="80963" y="516732"/>
                  </a:lnTo>
                  <a:lnTo>
                    <a:pt x="104775" y="542925"/>
                  </a:lnTo>
                  <a:lnTo>
                    <a:pt x="130969" y="564357"/>
                  </a:lnTo>
                  <a:lnTo>
                    <a:pt x="164307" y="588169"/>
                  </a:lnTo>
                  <a:lnTo>
                    <a:pt x="195263" y="604838"/>
                  </a:lnTo>
                  <a:lnTo>
                    <a:pt x="233363" y="621507"/>
                  </a:lnTo>
                  <a:lnTo>
                    <a:pt x="278607" y="633413"/>
                  </a:lnTo>
                  <a:lnTo>
                    <a:pt x="321469" y="640557"/>
                  </a:lnTo>
                  <a:lnTo>
                    <a:pt x="352425" y="640557"/>
                  </a:lnTo>
                  <a:lnTo>
                    <a:pt x="390525" y="628650"/>
                  </a:lnTo>
                  <a:lnTo>
                    <a:pt x="485775" y="585788"/>
                  </a:lnTo>
                  <a:lnTo>
                    <a:pt x="511969" y="573882"/>
                  </a:lnTo>
                  <a:lnTo>
                    <a:pt x="614363" y="542925"/>
                  </a:lnTo>
                  <a:lnTo>
                    <a:pt x="685800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9E22DE28-45CC-4A72-91C1-3193050405C8}"/>
                </a:ext>
              </a:extLst>
            </p:cNvPr>
            <p:cNvSpPr/>
            <p:nvPr/>
          </p:nvSpPr>
          <p:spPr>
            <a:xfrm rot="16200000">
              <a:off x="3848100" y="2689225"/>
              <a:ext cx="4578350" cy="2171700"/>
            </a:xfrm>
            <a:custGeom>
              <a:avLst/>
              <a:gdLst>
                <a:gd name="connsiteX0" fmla="*/ 2343849 w 4579464"/>
                <a:gd name="connsiteY0" fmla="*/ 544907 h 2172166"/>
                <a:gd name="connsiteX1" fmla="*/ 2564052 w 4579464"/>
                <a:gd name="connsiteY1" fmla="*/ 492656 h 2172166"/>
                <a:gd name="connsiteX2" fmla="*/ 2758129 w 4579464"/>
                <a:gd name="connsiteY2" fmla="*/ 447869 h 2172166"/>
                <a:gd name="connsiteX3" fmla="*/ 3064173 w 4579464"/>
                <a:gd name="connsiteY3" fmla="*/ 388153 h 2172166"/>
                <a:gd name="connsiteX4" fmla="*/ 3317965 w 4579464"/>
                <a:gd name="connsiteY4" fmla="*/ 339634 h 2172166"/>
                <a:gd name="connsiteX5" fmla="*/ 3433665 w 4579464"/>
                <a:gd name="connsiteY5" fmla="*/ 317240 h 2172166"/>
                <a:gd name="connsiteX6" fmla="*/ 3717316 w 4579464"/>
                <a:gd name="connsiteY6" fmla="*/ 279918 h 2172166"/>
                <a:gd name="connsiteX7" fmla="*/ 3862873 w 4579464"/>
                <a:gd name="connsiteY7" fmla="*/ 257524 h 2172166"/>
                <a:gd name="connsiteX8" fmla="*/ 3971108 w 4579464"/>
                <a:gd name="connsiteY8" fmla="*/ 242595 h 2172166"/>
                <a:gd name="connsiteX9" fmla="*/ 4101737 w 4579464"/>
                <a:gd name="connsiteY9" fmla="*/ 223934 h 2172166"/>
                <a:gd name="connsiteX10" fmla="*/ 4202507 w 4579464"/>
                <a:gd name="connsiteY10" fmla="*/ 209005 h 2172166"/>
                <a:gd name="connsiteX11" fmla="*/ 4265956 w 4579464"/>
                <a:gd name="connsiteY11" fmla="*/ 197809 h 2172166"/>
                <a:gd name="connsiteX12" fmla="*/ 4307010 w 4579464"/>
                <a:gd name="connsiteY12" fmla="*/ 186612 h 2172166"/>
                <a:gd name="connsiteX13" fmla="*/ 4355529 w 4579464"/>
                <a:gd name="connsiteY13" fmla="*/ 167951 h 2172166"/>
                <a:gd name="connsiteX14" fmla="*/ 4415245 w 4579464"/>
                <a:gd name="connsiteY14" fmla="*/ 126896 h 2172166"/>
                <a:gd name="connsiteX15" fmla="*/ 4467497 w 4579464"/>
                <a:gd name="connsiteY15" fmla="*/ 82109 h 2172166"/>
                <a:gd name="connsiteX16" fmla="*/ 4504819 w 4579464"/>
                <a:gd name="connsiteY16" fmla="*/ 33590 h 2172166"/>
                <a:gd name="connsiteX17" fmla="*/ 4530945 w 4579464"/>
                <a:gd name="connsiteY17" fmla="*/ 7464 h 2172166"/>
                <a:gd name="connsiteX18" fmla="*/ 4549606 w 4579464"/>
                <a:gd name="connsiteY18" fmla="*/ 0 h 2172166"/>
                <a:gd name="connsiteX19" fmla="*/ 4560803 w 4579464"/>
                <a:gd name="connsiteY19" fmla="*/ 0 h 2172166"/>
                <a:gd name="connsiteX20" fmla="*/ 4572000 w 4579464"/>
                <a:gd name="connsiteY20" fmla="*/ 7464 h 2172166"/>
                <a:gd name="connsiteX21" fmla="*/ 4579464 w 4579464"/>
                <a:gd name="connsiteY21" fmla="*/ 22393 h 2172166"/>
                <a:gd name="connsiteX22" fmla="*/ 4575732 w 4579464"/>
                <a:gd name="connsiteY22" fmla="*/ 52251 h 2172166"/>
                <a:gd name="connsiteX23" fmla="*/ 4568267 w 4579464"/>
                <a:gd name="connsiteY23" fmla="*/ 93306 h 2172166"/>
                <a:gd name="connsiteX24" fmla="*/ 4534677 w 4579464"/>
                <a:gd name="connsiteY24" fmla="*/ 227666 h 2172166"/>
                <a:gd name="connsiteX25" fmla="*/ 4493623 w 4579464"/>
                <a:gd name="connsiteY25" fmla="*/ 365760 h 2172166"/>
                <a:gd name="connsiteX26" fmla="*/ 4474961 w 4579464"/>
                <a:gd name="connsiteY26" fmla="*/ 418011 h 2172166"/>
                <a:gd name="connsiteX27" fmla="*/ 4460032 w 4579464"/>
                <a:gd name="connsiteY27" fmla="*/ 440404 h 2172166"/>
                <a:gd name="connsiteX28" fmla="*/ 4437639 w 4579464"/>
                <a:gd name="connsiteY28" fmla="*/ 459066 h 2172166"/>
                <a:gd name="connsiteX29" fmla="*/ 4392852 w 4579464"/>
                <a:gd name="connsiteY29" fmla="*/ 477727 h 2172166"/>
                <a:gd name="connsiteX30" fmla="*/ 4336868 w 4579464"/>
                <a:gd name="connsiteY30" fmla="*/ 492656 h 2172166"/>
                <a:gd name="connsiteX31" fmla="*/ 4265956 w 4579464"/>
                <a:gd name="connsiteY31" fmla="*/ 500120 h 2172166"/>
                <a:gd name="connsiteX32" fmla="*/ 4146524 w 4579464"/>
                <a:gd name="connsiteY32" fmla="*/ 496388 h 2172166"/>
                <a:gd name="connsiteX33" fmla="*/ 3959911 w 4579464"/>
                <a:gd name="connsiteY33" fmla="*/ 503853 h 2172166"/>
                <a:gd name="connsiteX34" fmla="*/ 3702387 w 4579464"/>
                <a:gd name="connsiteY34" fmla="*/ 518782 h 2172166"/>
                <a:gd name="connsiteX35" fmla="*/ 3485916 w 4579464"/>
                <a:gd name="connsiteY35" fmla="*/ 541175 h 2172166"/>
                <a:gd name="connsiteX36" fmla="*/ 3209730 w 4579464"/>
                <a:gd name="connsiteY36" fmla="*/ 589694 h 2172166"/>
                <a:gd name="connsiteX37" fmla="*/ 2996992 w 4579464"/>
                <a:gd name="connsiteY37" fmla="*/ 634481 h 2172166"/>
                <a:gd name="connsiteX38" fmla="*/ 2825309 w 4579464"/>
                <a:gd name="connsiteY38" fmla="*/ 671804 h 2172166"/>
                <a:gd name="connsiteX39" fmla="*/ 2657358 w 4579464"/>
                <a:gd name="connsiteY39" fmla="*/ 705394 h 2172166"/>
                <a:gd name="connsiteX40" fmla="*/ 2448352 w 4579464"/>
                <a:gd name="connsiteY40" fmla="*/ 753913 h 2172166"/>
                <a:gd name="connsiteX41" fmla="*/ 2284134 w 4579464"/>
                <a:gd name="connsiteY41" fmla="*/ 794968 h 2172166"/>
                <a:gd name="connsiteX42" fmla="*/ 2183363 w 4579464"/>
                <a:gd name="connsiteY42" fmla="*/ 824826 h 2172166"/>
                <a:gd name="connsiteX43" fmla="*/ 2041538 w 4579464"/>
                <a:gd name="connsiteY43" fmla="*/ 862148 h 2172166"/>
                <a:gd name="connsiteX44" fmla="*/ 1854925 w 4579464"/>
                <a:gd name="connsiteY44" fmla="*/ 914400 h 2172166"/>
                <a:gd name="connsiteX45" fmla="*/ 1757887 w 4579464"/>
                <a:gd name="connsiteY45" fmla="*/ 947990 h 2172166"/>
                <a:gd name="connsiteX46" fmla="*/ 1627258 w 4579464"/>
                <a:gd name="connsiteY46" fmla="*/ 996509 h 2172166"/>
                <a:gd name="connsiteX47" fmla="*/ 1537685 w 4579464"/>
                <a:gd name="connsiteY47" fmla="*/ 1033831 h 2172166"/>
                <a:gd name="connsiteX48" fmla="*/ 1481701 w 4579464"/>
                <a:gd name="connsiteY48" fmla="*/ 1063689 h 2172166"/>
                <a:gd name="connsiteX49" fmla="*/ 1201783 w 4579464"/>
                <a:gd name="connsiteY49" fmla="*/ 1212979 h 2172166"/>
                <a:gd name="connsiteX50" fmla="*/ 1082351 w 4579464"/>
                <a:gd name="connsiteY50" fmla="*/ 1287624 h 2172166"/>
                <a:gd name="connsiteX51" fmla="*/ 1003974 w 4579464"/>
                <a:gd name="connsiteY51" fmla="*/ 1336143 h 2172166"/>
                <a:gd name="connsiteX52" fmla="*/ 899471 w 4579464"/>
                <a:gd name="connsiteY52" fmla="*/ 1414520 h 2172166"/>
                <a:gd name="connsiteX53" fmla="*/ 806165 w 4579464"/>
                <a:gd name="connsiteY53" fmla="*/ 1492897 h 2172166"/>
                <a:gd name="connsiteX54" fmla="*/ 735252 w 4579464"/>
                <a:gd name="connsiteY54" fmla="*/ 1563810 h 2172166"/>
                <a:gd name="connsiteX55" fmla="*/ 675536 w 4579464"/>
                <a:gd name="connsiteY55" fmla="*/ 1627258 h 2172166"/>
                <a:gd name="connsiteX56" fmla="*/ 630749 w 4579464"/>
                <a:gd name="connsiteY56" fmla="*/ 1679510 h 2172166"/>
                <a:gd name="connsiteX57" fmla="*/ 608356 w 4579464"/>
                <a:gd name="connsiteY57" fmla="*/ 1709368 h 2172166"/>
                <a:gd name="connsiteX58" fmla="*/ 186612 w 4579464"/>
                <a:gd name="connsiteY58" fmla="*/ 2149773 h 2172166"/>
                <a:gd name="connsiteX59" fmla="*/ 100770 w 4579464"/>
                <a:gd name="connsiteY59" fmla="*/ 2172166 h 2172166"/>
                <a:gd name="connsiteX60" fmla="*/ 70912 w 4579464"/>
                <a:gd name="connsiteY60" fmla="*/ 2172166 h 2172166"/>
                <a:gd name="connsiteX61" fmla="*/ 52251 w 4579464"/>
                <a:gd name="connsiteY61" fmla="*/ 2168434 h 2172166"/>
                <a:gd name="connsiteX62" fmla="*/ 29858 w 4579464"/>
                <a:gd name="connsiteY62" fmla="*/ 2153505 h 2172166"/>
                <a:gd name="connsiteX63" fmla="*/ 14929 w 4579464"/>
                <a:gd name="connsiteY63" fmla="*/ 2134844 h 2172166"/>
                <a:gd name="connsiteX64" fmla="*/ 0 w 4579464"/>
                <a:gd name="connsiteY64" fmla="*/ 2097521 h 2172166"/>
                <a:gd name="connsiteX65" fmla="*/ 3732 w 4579464"/>
                <a:gd name="connsiteY65" fmla="*/ 2063931 h 2172166"/>
                <a:gd name="connsiteX66" fmla="*/ 11196 w 4579464"/>
                <a:gd name="connsiteY66" fmla="*/ 2041537 h 2172166"/>
                <a:gd name="connsiteX67" fmla="*/ 55983 w 4579464"/>
                <a:gd name="connsiteY67" fmla="*/ 1955696 h 2172166"/>
                <a:gd name="connsiteX68" fmla="*/ 108235 w 4579464"/>
                <a:gd name="connsiteY68" fmla="*/ 1873586 h 2172166"/>
                <a:gd name="connsiteX69" fmla="*/ 164218 w 4579464"/>
                <a:gd name="connsiteY69" fmla="*/ 1795209 h 2172166"/>
                <a:gd name="connsiteX70" fmla="*/ 205273 w 4579464"/>
                <a:gd name="connsiteY70" fmla="*/ 1739226 h 2172166"/>
                <a:gd name="connsiteX71" fmla="*/ 261257 w 4579464"/>
                <a:gd name="connsiteY71" fmla="*/ 1672045 h 2172166"/>
                <a:gd name="connsiteX72" fmla="*/ 339634 w 4579464"/>
                <a:gd name="connsiteY72" fmla="*/ 1586204 h 2172166"/>
                <a:gd name="connsiteX73" fmla="*/ 414279 w 4579464"/>
                <a:gd name="connsiteY73" fmla="*/ 1507826 h 2172166"/>
                <a:gd name="connsiteX74" fmla="*/ 500120 w 4579464"/>
                <a:gd name="connsiteY74" fmla="*/ 1421985 h 2172166"/>
                <a:gd name="connsiteX75" fmla="*/ 597159 w 4579464"/>
                <a:gd name="connsiteY75" fmla="*/ 1336143 h 2172166"/>
                <a:gd name="connsiteX76" fmla="*/ 671804 w 4579464"/>
                <a:gd name="connsiteY76" fmla="*/ 1276427 h 2172166"/>
                <a:gd name="connsiteX77" fmla="*/ 787503 w 4579464"/>
                <a:gd name="connsiteY77" fmla="*/ 1190586 h 2172166"/>
                <a:gd name="connsiteX78" fmla="*/ 906935 w 4579464"/>
                <a:gd name="connsiteY78" fmla="*/ 1104744 h 2172166"/>
                <a:gd name="connsiteX79" fmla="*/ 1018903 w 4579464"/>
                <a:gd name="connsiteY79" fmla="*/ 1033831 h 2172166"/>
                <a:gd name="connsiteX80" fmla="*/ 1112209 w 4579464"/>
                <a:gd name="connsiteY80" fmla="*/ 977848 h 2172166"/>
                <a:gd name="connsiteX81" fmla="*/ 1306285 w 4579464"/>
                <a:gd name="connsiteY81" fmla="*/ 884542 h 2172166"/>
                <a:gd name="connsiteX82" fmla="*/ 1414520 w 4579464"/>
                <a:gd name="connsiteY82" fmla="*/ 839755 h 2172166"/>
                <a:gd name="connsiteX83" fmla="*/ 1533952 w 4579464"/>
                <a:gd name="connsiteY83" fmla="*/ 794968 h 2172166"/>
                <a:gd name="connsiteX84" fmla="*/ 1672045 w 4579464"/>
                <a:gd name="connsiteY84" fmla="*/ 746449 h 2172166"/>
                <a:gd name="connsiteX85" fmla="*/ 1795209 w 4579464"/>
                <a:gd name="connsiteY85" fmla="*/ 705394 h 2172166"/>
                <a:gd name="connsiteX86" fmla="*/ 1933303 w 4579464"/>
                <a:gd name="connsiteY86" fmla="*/ 660607 h 2172166"/>
                <a:gd name="connsiteX87" fmla="*/ 2112450 w 4579464"/>
                <a:gd name="connsiteY87" fmla="*/ 604623 h 2172166"/>
                <a:gd name="connsiteX88" fmla="*/ 2343849 w 4579464"/>
                <a:gd name="connsiteY88" fmla="*/ 544907 h 217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79464" h="2172166">
                  <a:moveTo>
                    <a:pt x="2343849" y="544907"/>
                  </a:moveTo>
                  <a:lnTo>
                    <a:pt x="2564052" y="492656"/>
                  </a:lnTo>
                  <a:lnTo>
                    <a:pt x="2758129" y="447869"/>
                  </a:lnTo>
                  <a:lnTo>
                    <a:pt x="3064173" y="388153"/>
                  </a:lnTo>
                  <a:lnTo>
                    <a:pt x="3317965" y="339634"/>
                  </a:lnTo>
                  <a:lnTo>
                    <a:pt x="3433665" y="317240"/>
                  </a:lnTo>
                  <a:lnTo>
                    <a:pt x="3717316" y="279918"/>
                  </a:lnTo>
                  <a:lnTo>
                    <a:pt x="3862873" y="257524"/>
                  </a:lnTo>
                  <a:lnTo>
                    <a:pt x="3971108" y="242595"/>
                  </a:lnTo>
                  <a:lnTo>
                    <a:pt x="4101737" y="223934"/>
                  </a:lnTo>
                  <a:lnTo>
                    <a:pt x="4202507" y="209005"/>
                  </a:lnTo>
                  <a:lnTo>
                    <a:pt x="4265956" y="197809"/>
                  </a:lnTo>
                  <a:lnTo>
                    <a:pt x="4307010" y="186612"/>
                  </a:lnTo>
                  <a:lnTo>
                    <a:pt x="4355529" y="167951"/>
                  </a:lnTo>
                  <a:lnTo>
                    <a:pt x="4415245" y="126896"/>
                  </a:lnTo>
                  <a:lnTo>
                    <a:pt x="4467497" y="82109"/>
                  </a:lnTo>
                  <a:lnTo>
                    <a:pt x="4504819" y="33590"/>
                  </a:lnTo>
                  <a:lnTo>
                    <a:pt x="4530945" y="7464"/>
                  </a:lnTo>
                  <a:lnTo>
                    <a:pt x="4549606" y="0"/>
                  </a:lnTo>
                  <a:lnTo>
                    <a:pt x="4560803" y="0"/>
                  </a:lnTo>
                  <a:lnTo>
                    <a:pt x="4572000" y="7464"/>
                  </a:lnTo>
                  <a:lnTo>
                    <a:pt x="4579464" y="22393"/>
                  </a:lnTo>
                  <a:lnTo>
                    <a:pt x="4575732" y="52251"/>
                  </a:lnTo>
                  <a:lnTo>
                    <a:pt x="4568267" y="93306"/>
                  </a:lnTo>
                  <a:lnTo>
                    <a:pt x="4534677" y="227666"/>
                  </a:lnTo>
                  <a:lnTo>
                    <a:pt x="4493623" y="365760"/>
                  </a:lnTo>
                  <a:lnTo>
                    <a:pt x="4474961" y="418011"/>
                  </a:lnTo>
                  <a:lnTo>
                    <a:pt x="4460032" y="440404"/>
                  </a:lnTo>
                  <a:lnTo>
                    <a:pt x="4437639" y="459066"/>
                  </a:lnTo>
                  <a:lnTo>
                    <a:pt x="4392852" y="477727"/>
                  </a:lnTo>
                  <a:lnTo>
                    <a:pt x="4336868" y="492656"/>
                  </a:lnTo>
                  <a:lnTo>
                    <a:pt x="4265956" y="500120"/>
                  </a:lnTo>
                  <a:lnTo>
                    <a:pt x="4146524" y="496388"/>
                  </a:lnTo>
                  <a:lnTo>
                    <a:pt x="3959911" y="503853"/>
                  </a:lnTo>
                  <a:lnTo>
                    <a:pt x="3702387" y="518782"/>
                  </a:lnTo>
                  <a:lnTo>
                    <a:pt x="3485916" y="541175"/>
                  </a:lnTo>
                  <a:lnTo>
                    <a:pt x="3209730" y="589694"/>
                  </a:lnTo>
                  <a:lnTo>
                    <a:pt x="2996992" y="634481"/>
                  </a:lnTo>
                  <a:lnTo>
                    <a:pt x="2825309" y="671804"/>
                  </a:lnTo>
                  <a:lnTo>
                    <a:pt x="2657358" y="705394"/>
                  </a:lnTo>
                  <a:lnTo>
                    <a:pt x="2448352" y="753913"/>
                  </a:lnTo>
                  <a:lnTo>
                    <a:pt x="2284134" y="794968"/>
                  </a:lnTo>
                  <a:lnTo>
                    <a:pt x="2183363" y="824826"/>
                  </a:lnTo>
                  <a:lnTo>
                    <a:pt x="2041538" y="862148"/>
                  </a:lnTo>
                  <a:lnTo>
                    <a:pt x="1854925" y="914400"/>
                  </a:lnTo>
                  <a:lnTo>
                    <a:pt x="1757887" y="947990"/>
                  </a:lnTo>
                  <a:lnTo>
                    <a:pt x="1627258" y="996509"/>
                  </a:lnTo>
                  <a:lnTo>
                    <a:pt x="1537685" y="1033831"/>
                  </a:lnTo>
                  <a:lnTo>
                    <a:pt x="1481701" y="1063689"/>
                  </a:lnTo>
                  <a:lnTo>
                    <a:pt x="1201783" y="1212979"/>
                  </a:lnTo>
                  <a:lnTo>
                    <a:pt x="1082351" y="1287624"/>
                  </a:lnTo>
                  <a:lnTo>
                    <a:pt x="1003974" y="1336143"/>
                  </a:lnTo>
                  <a:lnTo>
                    <a:pt x="899471" y="1414520"/>
                  </a:lnTo>
                  <a:lnTo>
                    <a:pt x="806165" y="1492897"/>
                  </a:lnTo>
                  <a:lnTo>
                    <a:pt x="735252" y="1563810"/>
                  </a:lnTo>
                  <a:lnTo>
                    <a:pt x="675536" y="1627258"/>
                  </a:lnTo>
                  <a:lnTo>
                    <a:pt x="630749" y="1679510"/>
                  </a:lnTo>
                  <a:lnTo>
                    <a:pt x="608356" y="1709368"/>
                  </a:lnTo>
                  <a:lnTo>
                    <a:pt x="186612" y="2149773"/>
                  </a:lnTo>
                  <a:lnTo>
                    <a:pt x="100770" y="2172166"/>
                  </a:lnTo>
                  <a:lnTo>
                    <a:pt x="70912" y="2172166"/>
                  </a:lnTo>
                  <a:lnTo>
                    <a:pt x="52251" y="2168434"/>
                  </a:lnTo>
                  <a:lnTo>
                    <a:pt x="29858" y="2153505"/>
                  </a:lnTo>
                  <a:lnTo>
                    <a:pt x="14929" y="2134844"/>
                  </a:lnTo>
                  <a:lnTo>
                    <a:pt x="0" y="2097521"/>
                  </a:lnTo>
                  <a:lnTo>
                    <a:pt x="3732" y="2063931"/>
                  </a:lnTo>
                  <a:lnTo>
                    <a:pt x="11196" y="2041537"/>
                  </a:lnTo>
                  <a:lnTo>
                    <a:pt x="55983" y="1955696"/>
                  </a:lnTo>
                  <a:lnTo>
                    <a:pt x="108235" y="1873586"/>
                  </a:lnTo>
                  <a:lnTo>
                    <a:pt x="164218" y="1795209"/>
                  </a:lnTo>
                  <a:lnTo>
                    <a:pt x="205273" y="1739226"/>
                  </a:lnTo>
                  <a:lnTo>
                    <a:pt x="261257" y="1672045"/>
                  </a:lnTo>
                  <a:lnTo>
                    <a:pt x="339634" y="1586204"/>
                  </a:lnTo>
                  <a:lnTo>
                    <a:pt x="414279" y="1507826"/>
                  </a:lnTo>
                  <a:lnTo>
                    <a:pt x="500120" y="1421985"/>
                  </a:lnTo>
                  <a:lnTo>
                    <a:pt x="597159" y="1336143"/>
                  </a:lnTo>
                  <a:lnTo>
                    <a:pt x="671804" y="1276427"/>
                  </a:lnTo>
                  <a:lnTo>
                    <a:pt x="787503" y="1190586"/>
                  </a:lnTo>
                  <a:lnTo>
                    <a:pt x="906935" y="1104744"/>
                  </a:lnTo>
                  <a:lnTo>
                    <a:pt x="1018903" y="1033831"/>
                  </a:lnTo>
                  <a:lnTo>
                    <a:pt x="1112209" y="977848"/>
                  </a:lnTo>
                  <a:lnTo>
                    <a:pt x="1306285" y="884542"/>
                  </a:lnTo>
                  <a:lnTo>
                    <a:pt x="1414520" y="839755"/>
                  </a:lnTo>
                  <a:lnTo>
                    <a:pt x="1533952" y="794968"/>
                  </a:lnTo>
                  <a:lnTo>
                    <a:pt x="1672045" y="746449"/>
                  </a:lnTo>
                  <a:lnTo>
                    <a:pt x="1795209" y="705394"/>
                  </a:lnTo>
                  <a:lnTo>
                    <a:pt x="1933303" y="660607"/>
                  </a:lnTo>
                  <a:lnTo>
                    <a:pt x="2112450" y="604623"/>
                  </a:lnTo>
                  <a:lnTo>
                    <a:pt x="2343849" y="54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7">
              <a:extLst>
                <a:ext uri="{FF2B5EF4-FFF2-40B4-BE49-F238E27FC236}">
                  <a16:creationId xmlns:a16="http://schemas.microsoft.com/office/drawing/2014/main" id="{1BD5CE62-0777-4D26-92A8-DA75CFE793DC}"/>
                </a:ext>
              </a:extLst>
            </p:cNvPr>
            <p:cNvSpPr/>
            <p:nvPr/>
          </p:nvSpPr>
          <p:spPr>
            <a:xfrm rot="16200000">
              <a:off x="6334125" y="5118100"/>
              <a:ext cx="1233488" cy="541338"/>
            </a:xfrm>
            <a:custGeom>
              <a:avLst/>
              <a:gdLst>
                <a:gd name="connsiteX0" fmla="*/ 850106 w 1233488"/>
                <a:gd name="connsiteY0" fmla="*/ 454818 h 540543"/>
                <a:gd name="connsiteX1" fmla="*/ 654844 w 1233488"/>
                <a:gd name="connsiteY1" fmla="*/ 452437 h 540543"/>
                <a:gd name="connsiteX2" fmla="*/ 540544 w 1233488"/>
                <a:gd name="connsiteY2" fmla="*/ 454818 h 540543"/>
                <a:gd name="connsiteX3" fmla="*/ 466725 w 1233488"/>
                <a:gd name="connsiteY3" fmla="*/ 457200 h 540543"/>
                <a:gd name="connsiteX4" fmla="*/ 404813 w 1233488"/>
                <a:gd name="connsiteY4" fmla="*/ 464343 h 540543"/>
                <a:gd name="connsiteX5" fmla="*/ 283369 w 1233488"/>
                <a:gd name="connsiteY5" fmla="*/ 485775 h 540543"/>
                <a:gd name="connsiteX6" fmla="*/ 200025 w 1233488"/>
                <a:gd name="connsiteY6" fmla="*/ 502443 h 540543"/>
                <a:gd name="connsiteX7" fmla="*/ 130969 w 1233488"/>
                <a:gd name="connsiteY7" fmla="*/ 521493 h 540543"/>
                <a:gd name="connsiteX8" fmla="*/ 78581 w 1233488"/>
                <a:gd name="connsiteY8" fmla="*/ 533400 h 540543"/>
                <a:gd name="connsiteX9" fmla="*/ 33338 w 1233488"/>
                <a:gd name="connsiteY9" fmla="*/ 540543 h 540543"/>
                <a:gd name="connsiteX10" fmla="*/ 0 w 1233488"/>
                <a:gd name="connsiteY10" fmla="*/ 535781 h 540543"/>
                <a:gd name="connsiteX11" fmla="*/ 607219 w 1233488"/>
                <a:gd name="connsiteY11" fmla="*/ 0 h 540543"/>
                <a:gd name="connsiteX12" fmla="*/ 557213 w 1233488"/>
                <a:gd name="connsiteY12" fmla="*/ 66675 h 540543"/>
                <a:gd name="connsiteX13" fmla="*/ 545306 w 1233488"/>
                <a:gd name="connsiteY13" fmla="*/ 92868 h 540543"/>
                <a:gd name="connsiteX14" fmla="*/ 540544 w 1233488"/>
                <a:gd name="connsiteY14" fmla="*/ 116681 h 540543"/>
                <a:gd name="connsiteX15" fmla="*/ 542925 w 1233488"/>
                <a:gd name="connsiteY15" fmla="*/ 142875 h 540543"/>
                <a:gd name="connsiteX16" fmla="*/ 552450 w 1233488"/>
                <a:gd name="connsiteY16" fmla="*/ 161925 h 540543"/>
                <a:gd name="connsiteX17" fmla="*/ 564356 w 1233488"/>
                <a:gd name="connsiteY17" fmla="*/ 176212 h 540543"/>
                <a:gd name="connsiteX18" fmla="*/ 590550 w 1233488"/>
                <a:gd name="connsiteY18" fmla="*/ 195262 h 540543"/>
                <a:gd name="connsiteX19" fmla="*/ 657225 w 1233488"/>
                <a:gd name="connsiteY19" fmla="*/ 235743 h 540543"/>
                <a:gd name="connsiteX20" fmla="*/ 754856 w 1233488"/>
                <a:gd name="connsiteY20" fmla="*/ 280987 h 540543"/>
                <a:gd name="connsiteX21" fmla="*/ 942975 w 1233488"/>
                <a:gd name="connsiteY21" fmla="*/ 352425 h 540543"/>
                <a:gd name="connsiteX22" fmla="*/ 1107281 w 1233488"/>
                <a:gd name="connsiteY22" fmla="*/ 402431 h 540543"/>
                <a:gd name="connsiteX23" fmla="*/ 1197769 w 1233488"/>
                <a:gd name="connsiteY23" fmla="*/ 426243 h 540543"/>
                <a:gd name="connsiteX24" fmla="*/ 1216819 w 1233488"/>
                <a:gd name="connsiteY24" fmla="*/ 431006 h 540543"/>
                <a:gd name="connsiteX25" fmla="*/ 1226344 w 1233488"/>
                <a:gd name="connsiteY25" fmla="*/ 438150 h 540543"/>
                <a:gd name="connsiteX26" fmla="*/ 1233488 w 1233488"/>
                <a:gd name="connsiteY26" fmla="*/ 454818 h 540543"/>
                <a:gd name="connsiteX27" fmla="*/ 1228725 w 1233488"/>
                <a:gd name="connsiteY27" fmla="*/ 469106 h 540543"/>
                <a:gd name="connsiteX28" fmla="*/ 1209675 w 1233488"/>
                <a:gd name="connsiteY28" fmla="*/ 473868 h 540543"/>
                <a:gd name="connsiteX29" fmla="*/ 1169194 w 1233488"/>
                <a:gd name="connsiteY29" fmla="*/ 476250 h 540543"/>
                <a:gd name="connsiteX30" fmla="*/ 1090613 w 1233488"/>
                <a:gd name="connsiteY30" fmla="*/ 469106 h 540543"/>
                <a:gd name="connsiteX31" fmla="*/ 992981 w 1233488"/>
                <a:gd name="connsiteY31" fmla="*/ 461962 h 540543"/>
                <a:gd name="connsiteX32" fmla="*/ 850106 w 1233488"/>
                <a:gd name="connsiteY32" fmla="*/ 454818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3488" h="540543">
                  <a:moveTo>
                    <a:pt x="850106" y="454818"/>
                  </a:moveTo>
                  <a:lnTo>
                    <a:pt x="654844" y="452437"/>
                  </a:lnTo>
                  <a:lnTo>
                    <a:pt x="540544" y="454818"/>
                  </a:lnTo>
                  <a:lnTo>
                    <a:pt x="466725" y="457200"/>
                  </a:lnTo>
                  <a:lnTo>
                    <a:pt x="404813" y="464343"/>
                  </a:lnTo>
                  <a:lnTo>
                    <a:pt x="283369" y="485775"/>
                  </a:lnTo>
                  <a:lnTo>
                    <a:pt x="200025" y="502443"/>
                  </a:lnTo>
                  <a:lnTo>
                    <a:pt x="130969" y="521493"/>
                  </a:lnTo>
                  <a:lnTo>
                    <a:pt x="78581" y="533400"/>
                  </a:lnTo>
                  <a:lnTo>
                    <a:pt x="33338" y="540543"/>
                  </a:lnTo>
                  <a:lnTo>
                    <a:pt x="0" y="535781"/>
                  </a:lnTo>
                  <a:lnTo>
                    <a:pt x="607219" y="0"/>
                  </a:lnTo>
                  <a:lnTo>
                    <a:pt x="557213" y="66675"/>
                  </a:lnTo>
                  <a:lnTo>
                    <a:pt x="545306" y="92868"/>
                  </a:lnTo>
                  <a:lnTo>
                    <a:pt x="540544" y="116681"/>
                  </a:lnTo>
                  <a:lnTo>
                    <a:pt x="542925" y="142875"/>
                  </a:lnTo>
                  <a:lnTo>
                    <a:pt x="552450" y="161925"/>
                  </a:lnTo>
                  <a:lnTo>
                    <a:pt x="564356" y="176212"/>
                  </a:lnTo>
                  <a:lnTo>
                    <a:pt x="590550" y="195262"/>
                  </a:lnTo>
                  <a:lnTo>
                    <a:pt x="657225" y="235743"/>
                  </a:lnTo>
                  <a:lnTo>
                    <a:pt x="754856" y="280987"/>
                  </a:lnTo>
                  <a:lnTo>
                    <a:pt x="942975" y="352425"/>
                  </a:lnTo>
                  <a:lnTo>
                    <a:pt x="1107281" y="402431"/>
                  </a:lnTo>
                  <a:lnTo>
                    <a:pt x="1197769" y="426243"/>
                  </a:lnTo>
                  <a:lnTo>
                    <a:pt x="1216819" y="431006"/>
                  </a:lnTo>
                  <a:lnTo>
                    <a:pt x="1226344" y="438150"/>
                  </a:lnTo>
                  <a:lnTo>
                    <a:pt x="1233488" y="454818"/>
                  </a:lnTo>
                  <a:lnTo>
                    <a:pt x="1228725" y="469106"/>
                  </a:lnTo>
                  <a:lnTo>
                    <a:pt x="1209675" y="473868"/>
                  </a:lnTo>
                  <a:lnTo>
                    <a:pt x="1169194" y="476250"/>
                  </a:lnTo>
                  <a:lnTo>
                    <a:pt x="1090613" y="469106"/>
                  </a:lnTo>
                  <a:lnTo>
                    <a:pt x="992981" y="461962"/>
                  </a:lnTo>
                  <a:lnTo>
                    <a:pt x="850106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B8FC347E-F013-4539-8CA3-AD35FBB09E94}"/>
                </a:ext>
              </a:extLst>
            </p:cNvPr>
            <p:cNvSpPr/>
            <p:nvPr/>
          </p:nvSpPr>
          <p:spPr>
            <a:xfrm>
              <a:off x="4381500" y="3929063"/>
              <a:ext cx="2312988" cy="1866900"/>
            </a:xfrm>
            <a:custGeom>
              <a:avLst/>
              <a:gdLst>
                <a:gd name="connsiteX0" fmla="*/ 1271588 w 2312194"/>
                <a:gd name="connsiteY0" fmla="*/ 1078706 h 1866900"/>
                <a:gd name="connsiteX1" fmla="*/ 1362075 w 2312194"/>
                <a:gd name="connsiteY1" fmla="*/ 1004887 h 1866900"/>
                <a:gd name="connsiteX2" fmla="*/ 1454944 w 2312194"/>
                <a:gd name="connsiteY2" fmla="*/ 921543 h 1866900"/>
                <a:gd name="connsiteX3" fmla="*/ 1531144 w 2312194"/>
                <a:gd name="connsiteY3" fmla="*/ 840581 h 1866900"/>
                <a:gd name="connsiteX4" fmla="*/ 1564481 w 2312194"/>
                <a:gd name="connsiteY4" fmla="*/ 800100 h 1866900"/>
                <a:gd name="connsiteX5" fmla="*/ 1778794 w 2312194"/>
                <a:gd name="connsiteY5" fmla="*/ 583406 h 1866900"/>
                <a:gd name="connsiteX6" fmla="*/ 1845469 w 2312194"/>
                <a:gd name="connsiteY6" fmla="*/ 502443 h 1866900"/>
                <a:gd name="connsiteX7" fmla="*/ 1921669 w 2312194"/>
                <a:gd name="connsiteY7" fmla="*/ 409575 h 1866900"/>
                <a:gd name="connsiteX8" fmla="*/ 1947863 w 2312194"/>
                <a:gd name="connsiteY8" fmla="*/ 373856 h 1866900"/>
                <a:gd name="connsiteX9" fmla="*/ 1990725 w 2312194"/>
                <a:gd name="connsiteY9" fmla="*/ 307181 h 1866900"/>
                <a:gd name="connsiteX10" fmla="*/ 2009775 w 2312194"/>
                <a:gd name="connsiteY10" fmla="*/ 269081 h 1866900"/>
                <a:gd name="connsiteX11" fmla="*/ 2016919 w 2312194"/>
                <a:gd name="connsiteY11" fmla="*/ 245268 h 1866900"/>
                <a:gd name="connsiteX12" fmla="*/ 2016919 w 2312194"/>
                <a:gd name="connsiteY12" fmla="*/ 226218 h 1866900"/>
                <a:gd name="connsiteX13" fmla="*/ 2016919 w 2312194"/>
                <a:gd name="connsiteY13" fmla="*/ 195262 h 1866900"/>
                <a:gd name="connsiteX14" fmla="*/ 2012156 w 2312194"/>
                <a:gd name="connsiteY14" fmla="*/ 154781 h 1866900"/>
                <a:gd name="connsiteX15" fmla="*/ 2000250 w 2312194"/>
                <a:gd name="connsiteY15" fmla="*/ 107156 h 1866900"/>
                <a:gd name="connsiteX16" fmla="*/ 1983581 w 2312194"/>
                <a:gd name="connsiteY16" fmla="*/ 73818 h 1866900"/>
                <a:gd name="connsiteX17" fmla="*/ 1971675 w 2312194"/>
                <a:gd name="connsiteY17" fmla="*/ 57150 h 1866900"/>
                <a:gd name="connsiteX18" fmla="*/ 1964531 w 2312194"/>
                <a:gd name="connsiteY18" fmla="*/ 35718 h 1866900"/>
                <a:gd name="connsiteX19" fmla="*/ 1966913 w 2312194"/>
                <a:gd name="connsiteY19" fmla="*/ 11906 h 1866900"/>
                <a:gd name="connsiteX20" fmla="*/ 1974056 w 2312194"/>
                <a:gd name="connsiteY20" fmla="*/ 0 h 1866900"/>
                <a:gd name="connsiteX21" fmla="*/ 1988344 w 2312194"/>
                <a:gd name="connsiteY21" fmla="*/ 0 h 1866900"/>
                <a:gd name="connsiteX22" fmla="*/ 2024063 w 2312194"/>
                <a:gd name="connsiteY22" fmla="*/ 16668 h 1866900"/>
                <a:gd name="connsiteX23" fmla="*/ 2083594 w 2312194"/>
                <a:gd name="connsiteY23" fmla="*/ 50006 h 1866900"/>
                <a:gd name="connsiteX24" fmla="*/ 2143125 w 2312194"/>
                <a:gd name="connsiteY24" fmla="*/ 88106 h 1866900"/>
                <a:gd name="connsiteX25" fmla="*/ 2176463 w 2312194"/>
                <a:gd name="connsiteY25" fmla="*/ 114300 h 1866900"/>
                <a:gd name="connsiteX26" fmla="*/ 2205038 w 2312194"/>
                <a:gd name="connsiteY26" fmla="*/ 140493 h 1866900"/>
                <a:gd name="connsiteX27" fmla="*/ 2224088 w 2312194"/>
                <a:gd name="connsiteY27" fmla="*/ 161925 h 1866900"/>
                <a:gd name="connsiteX28" fmla="*/ 2247900 w 2312194"/>
                <a:gd name="connsiteY28" fmla="*/ 190500 h 1866900"/>
                <a:gd name="connsiteX29" fmla="*/ 2266950 w 2312194"/>
                <a:gd name="connsiteY29" fmla="*/ 221456 h 1866900"/>
                <a:gd name="connsiteX30" fmla="*/ 2281238 w 2312194"/>
                <a:gd name="connsiteY30" fmla="*/ 250031 h 1866900"/>
                <a:gd name="connsiteX31" fmla="*/ 2293144 w 2312194"/>
                <a:gd name="connsiteY31" fmla="*/ 278606 h 1866900"/>
                <a:gd name="connsiteX32" fmla="*/ 2302669 w 2312194"/>
                <a:gd name="connsiteY32" fmla="*/ 314325 h 1866900"/>
                <a:gd name="connsiteX33" fmla="*/ 2309813 w 2312194"/>
                <a:gd name="connsiteY33" fmla="*/ 345281 h 1866900"/>
                <a:gd name="connsiteX34" fmla="*/ 2312194 w 2312194"/>
                <a:gd name="connsiteY34" fmla="*/ 378618 h 1866900"/>
                <a:gd name="connsiteX35" fmla="*/ 2307431 w 2312194"/>
                <a:gd name="connsiteY35" fmla="*/ 419100 h 1866900"/>
                <a:gd name="connsiteX36" fmla="*/ 2295525 w 2312194"/>
                <a:gd name="connsiteY36" fmla="*/ 457200 h 1866900"/>
                <a:gd name="connsiteX37" fmla="*/ 2276475 w 2312194"/>
                <a:gd name="connsiteY37" fmla="*/ 492918 h 1866900"/>
                <a:gd name="connsiteX38" fmla="*/ 2243138 w 2312194"/>
                <a:gd name="connsiteY38" fmla="*/ 535781 h 1866900"/>
                <a:gd name="connsiteX39" fmla="*/ 2181225 w 2312194"/>
                <a:gd name="connsiteY39" fmla="*/ 602456 h 1866900"/>
                <a:gd name="connsiteX40" fmla="*/ 2081213 w 2312194"/>
                <a:gd name="connsiteY40" fmla="*/ 697706 h 1866900"/>
                <a:gd name="connsiteX41" fmla="*/ 1966913 w 2312194"/>
                <a:gd name="connsiteY41" fmla="*/ 797718 h 1866900"/>
                <a:gd name="connsiteX42" fmla="*/ 1857375 w 2312194"/>
                <a:gd name="connsiteY42" fmla="*/ 883443 h 1866900"/>
                <a:gd name="connsiteX43" fmla="*/ 1614488 w 2312194"/>
                <a:gd name="connsiteY43" fmla="*/ 1076325 h 1866900"/>
                <a:gd name="connsiteX44" fmla="*/ 1395413 w 2312194"/>
                <a:gd name="connsiteY44" fmla="*/ 1233487 h 1866900"/>
                <a:gd name="connsiteX45" fmla="*/ 1295400 w 2312194"/>
                <a:gd name="connsiteY45" fmla="*/ 1302543 h 1866900"/>
                <a:gd name="connsiteX46" fmla="*/ 1154906 w 2312194"/>
                <a:gd name="connsiteY46" fmla="*/ 1385887 h 1866900"/>
                <a:gd name="connsiteX47" fmla="*/ 1021556 w 2312194"/>
                <a:gd name="connsiteY47" fmla="*/ 1459706 h 1866900"/>
                <a:gd name="connsiteX48" fmla="*/ 923925 w 2312194"/>
                <a:gd name="connsiteY48" fmla="*/ 1509712 h 1866900"/>
                <a:gd name="connsiteX49" fmla="*/ 764381 w 2312194"/>
                <a:gd name="connsiteY49" fmla="*/ 1585912 h 1866900"/>
                <a:gd name="connsiteX50" fmla="*/ 595313 w 2312194"/>
                <a:gd name="connsiteY50" fmla="*/ 1659731 h 1866900"/>
                <a:gd name="connsiteX51" fmla="*/ 438150 w 2312194"/>
                <a:gd name="connsiteY51" fmla="*/ 1724025 h 1866900"/>
                <a:gd name="connsiteX52" fmla="*/ 290513 w 2312194"/>
                <a:gd name="connsiteY52" fmla="*/ 1778793 h 1866900"/>
                <a:gd name="connsiteX53" fmla="*/ 176213 w 2312194"/>
                <a:gd name="connsiteY53" fmla="*/ 1816893 h 1866900"/>
                <a:gd name="connsiteX54" fmla="*/ 40481 w 2312194"/>
                <a:gd name="connsiteY54" fmla="*/ 1862137 h 1866900"/>
                <a:gd name="connsiteX55" fmla="*/ 19050 w 2312194"/>
                <a:gd name="connsiteY55" fmla="*/ 1866900 h 1866900"/>
                <a:gd name="connsiteX56" fmla="*/ 9525 w 2312194"/>
                <a:gd name="connsiteY56" fmla="*/ 1864518 h 1866900"/>
                <a:gd name="connsiteX57" fmla="*/ 0 w 2312194"/>
                <a:gd name="connsiteY57" fmla="*/ 1854993 h 1866900"/>
                <a:gd name="connsiteX58" fmla="*/ 0 w 2312194"/>
                <a:gd name="connsiteY58" fmla="*/ 1845468 h 1866900"/>
                <a:gd name="connsiteX59" fmla="*/ 4763 w 2312194"/>
                <a:gd name="connsiteY59" fmla="*/ 1828800 h 1866900"/>
                <a:gd name="connsiteX60" fmla="*/ 16669 w 2312194"/>
                <a:gd name="connsiteY60" fmla="*/ 1821656 h 1866900"/>
                <a:gd name="connsiteX61" fmla="*/ 28575 w 2312194"/>
                <a:gd name="connsiteY61" fmla="*/ 1812131 h 1866900"/>
                <a:gd name="connsiteX62" fmla="*/ 128588 w 2312194"/>
                <a:gd name="connsiteY62" fmla="*/ 1764506 h 1866900"/>
                <a:gd name="connsiteX63" fmla="*/ 280988 w 2312194"/>
                <a:gd name="connsiteY63" fmla="*/ 1690687 h 1866900"/>
                <a:gd name="connsiteX64" fmla="*/ 442913 w 2312194"/>
                <a:gd name="connsiteY64" fmla="*/ 1609725 h 1866900"/>
                <a:gd name="connsiteX65" fmla="*/ 621506 w 2312194"/>
                <a:gd name="connsiteY65" fmla="*/ 1516856 h 1866900"/>
                <a:gd name="connsiteX66" fmla="*/ 754856 w 2312194"/>
                <a:gd name="connsiteY66" fmla="*/ 1443037 h 1866900"/>
                <a:gd name="connsiteX67" fmla="*/ 866775 w 2312194"/>
                <a:gd name="connsiteY67" fmla="*/ 1373981 h 1866900"/>
                <a:gd name="connsiteX68" fmla="*/ 954881 w 2312194"/>
                <a:gd name="connsiteY68" fmla="*/ 1316831 h 1866900"/>
                <a:gd name="connsiteX69" fmla="*/ 1073944 w 2312194"/>
                <a:gd name="connsiteY69" fmla="*/ 1231106 h 1866900"/>
                <a:gd name="connsiteX70" fmla="*/ 1200150 w 2312194"/>
                <a:gd name="connsiteY70" fmla="*/ 1135856 h 1866900"/>
                <a:gd name="connsiteX71" fmla="*/ 1271588 w 2312194"/>
                <a:gd name="connsiteY71" fmla="*/ 1078706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12194" h="1866900">
                  <a:moveTo>
                    <a:pt x="1271588" y="1078706"/>
                  </a:moveTo>
                  <a:lnTo>
                    <a:pt x="1362075" y="1004887"/>
                  </a:lnTo>
                  <a:lnTo>
                    <a:pt x="1454944" y="921543"/>
                  </a:lnTo>
                  <a:lnTo>
                    <a:pt x="1531144" y="840581"/>
                  </a:lnTo>
                  <a:lnTo>
                    <a:pt x="1564481" y="800100"/>
                  </a:lnTo>
                  <a:lnTo>
                    <a:pt x="1778794" y="583406"/>
                  </a:lnTo>
                  <a:lnTo>
                    <a:pt x="1845469" y="502443"/>
                  </a:lnTo>
                  <a:lnTo>
                    <a:pt x="1921669" y="409575"/>
                  </a:lnTo>
                  <a:lnTo>
                    <a:pt x="1947863" y="373856"/>
                  </a:lnTo>
                  <a:lnTo>
                    <a:pt x="1990725" y="307181"/>
                  </a:lnTo>
                  <a:lnTo>
                    <a:pt x="2009775" y="269081"/>
                  </a:lnTo>
                  <a:lnTo>
                    <a:pt x="2016919" y="245268"/>
                  </a:lnTo>
                  <a:lnTo>
                    <a:pt x="2016919" y="226218"/>
                  </a:lnTo>
                  <a:lnTo>
                    <a:pt x="2016919" y="195262"/>
                  </a:lnTo>
                  <a:lnTo>
                    <a:pt x="2012156" y="154781"/>
                  </a:lnTo>
                  <a:lnTo>
                    <a:pt x="2000250" y="107156"/>
                  </a:lnTo>
                  <a:lnTo>
                    <a:pt x="1983581" y="73818"/>
                  </a:lnTo>
                  <a:lnTo>
                    <a:pt x="1971675" y="57150"/>
                  </a:lnTo>
                  <a:lnTo>
                    <a:pt x="1964531" y="35718"/>
                  </a:lnTo>
                  <a:lnTo>
                    <a:pt x="1966913" y="11906"/>
                  </a:lnTo>
                  <a:lnTo>
                    <a:pt x="1974056" y="0"/>
                  </a:lnTo>
                  <a:lnTo>
                    <a:pt x="1988344" y="0"/>
                  </a:lnTo>
                  <a:lnTo>
                    <a:pt x="2024063" y="16668"/>
                  </a:lnTo>
                  <a:lnTo>
                    <a:pt x="2083594" y="50006"/>
                  </a:lnTo>
                  <a:lnTo>
                    <a:pt x="2143125" y="88106"/>
                  </a:lnTo>
                  <a:lnTo>
                    <a:pt x="2176463" y="114300"/>
                  </a:lnTo>
                  <a:lnTo>
                    <a:pt x="2205038" y="140493"/>
                  </a:lnTo>
                  <a:lnTo>
                    <a:pt x="2224088" y="161925"/>
                  </a:lnTo>
                  <a:lnTo>
                    <a:pt x="2247900" y="190500"/>
                  </a:lnTo>
                  <a:lnTo>
                    <a:pt x="2266950" y="221456"/>
                  </a:lnTo>
                  <a:lnTo>
                    <a:pt x="2281238" y="250031"/>
                  </a:lnTo>
                  <a:lnTo>
                    <a:pt x="2293144" y="278606"/>
                  </a:lnTo>
                  <a:lnTo>
                    <a:pt x="2302669" y="314325"/>
                  </a:lnTo>
                  <a:lnTo>
                    <a:pt x="2309813" y="345281"/>
                  </a:lnTo>
                  <a:lnTo>
                    <a:pt x="2312194" y="378618"/>
                  </a:lnTo>
                  <a:lnTo>
                    <a:pt x="2307431" y="419100"/>
                  </a:lnTo>
                  <a:lnTo>
                    <a:pt x="2295525" y="457200"/>
                  </a:lnTo>
                  <a:lnTo>
                    <a:pt x="2276475" y="492918"/>
                  </a:lnTo>
                  <a:lnTo>
                    <a:pt x="2243138" y="535781"/>
                  </a:lnTo>
                  <a:lnTo>
                    <a:pt x="2181225" y="602456"/>
                  </a:lnTo>
                  <a:lnTo>
                    <a:pt x="2081213" y="697706"/>
                  </a:lnTo>
                  <a:lnTo>
                    <a:pt x="1966913" y="797718"/>
                  </a:lnTo>
                  <a:lnTo>
                    <a:pt x="1857375" y="883443"/>
                  </a:lnTo>
                  <a:lnTo>
                    <a:pt x="1614488" y="1076325"/>
                  </a:lnTo>
                  <a:lnTo>
                    <a:pt x="1395413" y="1233487"/>
                  </a:lnTo>
                  <a:lnTo>
                    <a:pt x="1295400" y="1302543"/>
                  </a:lnTo>
                  <a:lnTo>
                    <a:pt x="1154906" y="1385887"/>
                  </a:lnTo>
                  <a:lnTo>
                    <a:pt x="1021556" y="1459706"/>
                  </a:lnTo>
                  <a:lnTo>
                    <a:pt x="923925" y="1509712"/>
                  </a:lnTo>
                  <a:lnTo>
                    <a:pt x="764381" y="1585912"/>
                  </a:lnTo>
                  <a:lnTo>
                    <a:pt x="595313" y="1659731"/>
                  </a:lnTo>
                  <a:lnTo>
                    <a:pt x="438150" y="1724025"/>
                  </a:lnTo>
                  <a:lnTo>
                    <a:pt x="290513" y="1778793"/>
                  </a:lnTo>
                  <a:lnTo>
                    <a:pt x="176213" y="1816893"/>
                  </a:lnTo>
                  <a:lnTo>
                    <a:pt x="40481" y="1862137"/>
                  </a:lnTo>
                  <a:lnTo>
                    <a:pt x="19050" y="1866900"/>
                  </a:lnTo>
                  <a:lnTo>
                    <a:pt x="9525" y="1864518"/>
                  </a:lnTo>
                  <a:lnTo>
                    <a:pt x="0" y="1854993"/>
                  </a:lnTo>
                  <a:lnTo>
                    <a:pt x="0" y="1845468"/>
                  </a:lnTo>
                  <a:lnTo>
                    <a:pt x="4763" y="1828800"/>
                  </a:lnTo>
                  <a:lnTo>
                    <a:pt x="16669" y="1821656"/>
                  </a:lnTo>
                  <a:lnTo>
                    <a:pt x="28575" y="1812131"/>
                  </a:lnTo>
                  <a:lnTo>
                    <a:pt x="128588" y="1764506"/>
                  </a:lnTo>
                  <a:lnTo>
                    <a:pt x="280988" y="1690687"/>
                  </a:lnTo>
                  <a:lnTo>
                    <a:pt x="442913" y="1609725"/>
                  </a:lnTo>
                  <a:lnTo>
                    <a:pt x="621506" y="1516856"/>
                  </a:lnTo>
                  <a:lnTo>
                    <a:pt x="754856" y="1443037"/>
                  </a:lnTo>
                  <a:lnTo>
                    <a:pt x="866775" y="1373981"/>
                  </a:lnTo>
                  <a:lnTo>
                    <a:pt x="954881" y="1316831"/>
                  </a:lnTo>
                  <a:lnTo>
                    <a:pt x="1073944" y="1231106"/>
                  </a:lnTo>
                  <a:lnTo>
                    <a:pt x="1200150" y="1135856"/>
                  </a:lnTo>
                  <a:lnTo>
                    <a:pt x="1271588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F4AD4FF-CC3C-4FA4-8314-3D744EB54FE5}"/>
              </a:ext>
            </a:extLst>
          </p:cNvPr>
          <p:cNvSpPr/>
          <p:nvPr/>
        </p:nvSpPr>
        <p:spPr>
          <a:xfrm>
            <a:off x="3875088" y="1500188"/>
            <a:ext cx="714375" cy="679450"/>
          </a:xfrm>
          <a:custGeom>
            <a:avLst/>
            <a:gdLst>
              <a:gd name="connsiteX0" fmla="*/ 302419 w 714375"/>
              <a:gd name="connsiteY0" fmla="*/ 378618 h 678656"/>
              <a:gd name="connsiteX1" fmla="*/ 233362 w 714375"/>
              <a:gd name="connsiteY1" fmla="*/ 295275 h 678656"/>
              <a:gd name="connsiteX2" fmla="*/ 173831 w 714375"/>
              <a:gd name="connsiteY2" fmla="*/ 226218 h 678656"/>
              <a:gd name="connsiteX3" fmla="*/ 116681 w 714375"/>
              <a:gd name="connsiteY3" fmla="*/ 159543 h 678656"/>
              <a:gd name="connsiteX4" fmla="*/ 45244 w 714375"/>
              <a:gd name="connsiteY4" fmla="*/ 83343 h 678656"/>
              <a:gd name="connsiteX5" fmla="*/ 14287 w 714375"/>
              <a:gd name="connsiteY5" fmla="*/ 47625 h 678656"/>
              <a:gd name="connsiteX6" fmla="*/ 4762 w 714375"/>
              <a:gd name="connsiteY6" fmla="*/ 35718 h 678656"/>
              <a:gd name="connsiteX7" fmla="*/ 0 w 714375"/>
              <a:gd name="connsiteY7" fmla="*/ 26193 h 678656"/>
              <a:gd name="connsiteX8" fmla="*/ 2381 w 714375"/>
              <a:gd name="connsiteY8" fmla="*/ 14287 h 678656"/>
              <a:gd name="connsiteX9" fmla="*/ 7144 w 714375"/>
              <a:gd name="connsiteY9" fmla="*/ 2381 h 678656"/>
              <a:gd name="connsiteX10" fmla="*/ 19050 w 714375"/>
              <a:gd name="connsiteY10" fmla="*/ 0 h 678656"/>
              <a:gd name="connsiteX11" fmla="*/ 42862 w 714375"/>
              <a:gd name="connsiteY11" fmla="*/ 7143 h 678656"/>
              <a:gd name="connsiteX12" fmla="*/ 102394 w 714375"/>
              <a:gd name="connsiteY12" fmla="*/ 35718 h 678656"/>
              <a:gd name="connsiteX13" fmla="*/ 235744 w 714375"/>
              <a:gd name="connsiteY13" fmla="*/ 102393 h 678656"/>
              <a:gd name="connsiteX14" fmla="*/ 390525 w 714375"/>
              <a:gd name="connsiteY14" fmla="*/ 176212 h 678656"/>
              <a:gd name="connsiteX15" fmla="*/ 550069 w 714375"/>
              <a:gd name="connsiteY15" fmla="*/ 250031 h 678656"/>
              <a:gd name="connsiteX16" fmla="*/ 561975 w 714375"/>
              <a:gd name="connsiteY16" fmla="*/ 257175 h 678656"/>
              <a:gd name="connsiteX17" fmla="*/ 573881 w 714375"/>
              <a:gd name="connsiteY17" fmla="*/ 273843 h 678656"/>
              <a:gd name="connsiteX18" fmla="*/ 600075 w 714375"/>
              <a:gd name="connsiteY18" fmla="*/ 316706 h 678656"/>
              <a:gd name="connsiteX19" fmla="*/ 645319 w 714375"/>
              <a:gd name="connsiteY19" fmla="*/ 397668 h 678656"/>
              <a:gd name="connsiteX20" fmla="*/ 676275 w 714375"/>
              <a:gd name="connsiteY20" fmla="*/ 471487 h 678656"/>
              <a:gd name="connsiteX21" fmla="*/ 709612 w 714375"/>
              <a:gd name="connsiteY21" fmla="*/ 578643 h 678656"/>
              <a:gd name="connsiteX22" fmla="*/ 714375 w 714375"/>
              <a:gd name="connsiteY22" fmla="*/ 602456 h 678656"/>
              <a:gd name="connsiteX23" fmla="*/ 714375 w 714375"/>
              <a:gd name="connsiteY23" fmla="*/ 614362 h 678656"/>
              <a:gd name="connsiteX24" fmla="*/ 707231 w 714375"/>
              <a:gd name="connsiteY24" fmla="*/ 635793 h 678656"/>
              <a:gd name="connsiteX25" fmla="*/ 688181 w 714375"/>
              <a:gd name="connsiteY25" fmla="*/ 657225 h 678656"/>
              <a:gd name="connsiteX26" fmla="*/ 669131 w 714375"/>
              <a:gd name="connsiteY26" fmla="*/ 671512 h 678656"/>
              <a:gd name="connsiteX27" fmla="*/ 654844 w 714375"/>
              <a:gd name="connsiteY27" fmla="*/ 676275 h 678656"/>
              <a:gd name="connsiteX28" fmla="*/ 628650 w 714375"/>
              <a:gd name="connsiteY28" fmla="*/ 678656 h 678656"/>
              <a:gd name="connsiteX29" fmla="*/ 607219 w 714375"/>
              <a:gd name="connsiteY29" fmla="*/ 676275 h 678656"/>
              <a:gd name="connsiteX30" fmla="*/ 578644 w 714375"/>
              <a:gd name="connsiteY30" fmla="*/ 671512 h 678656"/>
              <a:gd name="connsiteX31" fmla="*/ 528637 w 714375"/>
              <a:gd name="connsiteY31" fmla="*/ 647700 h 678656"/>
              <a:gd name="connsiteX32" fmla="*/ 485775 w 714375"/>
              <a:gd name="connsiteY32" fmla="*/ 611981 h 678656"/>
              <a:gd name="connsiteX33" fmla="*/ 442912 w 714375"/>
              <a:gd name="connsiteY33" fmla="*/ 561975 h 678656"/>
              <a:gd name="connsiteX34" fmla="*/ 385762 w 714375"/>
              <a:gd name="connsiteY34" fmla="*/ 488156 h 678656"/>
              <a:gd name="connsiteX35" fmla="*/ 302419 w 714375"/>
              <a:gd name="connsiteY35" fmla="*/ 378618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14375" h="678656">
                <a:moveTo>
                  <a:pt x="302419" y="378618"/>
                </a:moveTo>
                <a:lnTo>
                  <a:pt x="233362" y="295275"/>
                </a:lnTo>
                <a:lnTo>
                  <a:pt x="173831" y="226218"/>
                </a:lnTo>
                <a:lnTo>
                  <a:pt x="116681" y="159543"/>
                </a:lnTo>
                <a:lnTo>
                  <a:pt x="45244" y="83343"/>
                </a:lnTo>
                <a:lnTo>
                  <a:pt x="14287" y="47625"/>
                </a:lnTo>
                <a:lnTo>
                  <a:pt x="4762" y="35718"/>
                </a:lnTo>
                <a:lnTo>
                  <a:pt x="0" y="26193"/>
                </a:lnTo>
                <a:lnTo>
                  <a:pt x="2381" y="14287"/>
                </a:lnTo>
                <a:lnTo>
                  <a:pt x="7144" y="2381"/>
                </a:lnTo>
                <a:lnTo>
                  <a:pt x="19050" y="0"/>
                </a:lnTo>
                <a:lnTo>
                  <a:pt x="42862" y="7143"/>
                </a:lnTo>
                <a:lnTo>
                  <a:pt x="102394" y="35718"/>
                </a:lnTo>
                <a:lnTo>
                  <a:pt x="235744" y="102393"/>
                </a:lnTo>
                <a:lnTo>
                  <a:pt x="390525" y="176212"/>
                </a:lnTo>
                <a:lnTo>
                  <a:pt x="550069" y="250031"/>
                </a:lnTo>
                <a:lnTo>
                  <a:pt x="561975" y="257175"/>
                </a:lnTo>
                <a:lnTo>
                  <a:pt x="573881" y="273843"/>
                </a:lnTo>
                <a:lnTo>
                  <a:pt x="600075" y="316706"/>
                </a:lnTo>
                <a:lnTo>
                  <a:pt x="645319" y="397668"/>
                </a:lnTo>
                <a:lnTo>
                  <a:pt x="676275" y="471487"/>
                </a:lnTo>
                <a:lnTo>
                  <a:pt x="709612" y="578643"/>
                </a:lnTo>
                <a:lnTo>
                  <a:pt x="714375" y="602456"/>
                </a:lnTo>
                <a:lnTo>
                  <a:pt x="714375" y="614362"/>
                </a:lnTo>
                <a:lnTo>
                  <a:pt x="707231" y="635793"/>
                </a:lnTo>
                <a:lnTo>
                  <a:pt x="688181" y="657225"/>
                </a:lnTo>
                <a:lnTo>
                  <a:pt x="669131" y="671512"/>
                </a:lnTo>
                <a:lnTo>
                  <a:pt x="654844" y="676275"/>
                </a:lnTo>
                <a:lnTo>
                  <a:pt x="628650" y="678656"/>
                </a:lnTo>
                <a:lnTo>
                  <a:pt x="607219" y="676275"/>
                </a:lnTo>
                <a:lnTo>
                  <a:pt x="578644" y="671512"/>
                </a:lnTo>
                <a:lnTo>
                  <a:pt x="528637" y="647700"/>
                </a:lnTo>
                <a:lnTo>
                  <a:pt x="485775" y="611981"/>
                </a:lnTo>
                <a:lnTo>
                  <a:pt x="442912" y="561975"/>
                </a:lnTo>
                <a:lnTo>
                  <a:pt x="385762" y="488156"/>
                </a:lnTo>
                <a:lnTo>
                  <a:pt x="302419" y="3786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A3474FDF-0133-49B7-AD0E-A12E80790392}"/>
              </a:ext>
            </a:extLst>
          </p:cNvPr>
          <p:cNvSpPr/>
          <p:nvPr/>
        </p:nvSpPr>
        <p:spPr>
          <a:xfrm>
            <a:off x="5000625" y="1331913"/>
            <a:ext cx="957263" cy="973137"/>
          </a:xfrm>
          <a:custGeom>
            <a:avLst/>
            <a:gdLst>
              <a:gd name="connsiteX0" fmla="*/ 483394 w 957263"/>
              <a:gd name="connsiteY0" fmla="*/ 273844 h 973931"/>
              <a:gd name="connsiteX1" fmla="*/ 419100 w 957263"/>
              <a:gd name="connsiteY1" fmla="*/ 373856 h 973931"/>
              <a:gd name="connsiteX2" fmla="*/ 307181 w 957263"/>
              <a:gd name="connsiteY2" fmla="*/ 538162 h 973931"/>
              <a:gd name="connsiteX3" fmla="*/ 188119 w 957263"/>
              <a:gd name="connsiteY3" fmla="*/ 709612 h 973931"/>
              <a:gd name="connsiteX4" fmla="*/ 0 w 957263"/>
              <a:gd name="connsiteY4" fmla="*/ 973931 h 973931"/>
              <a:gd name="connsiteX5" fmla="*/ 59531 w 957263"/>
              <a:gd name="connsiteY5" fmla="*/ 969169 h 973931"/>
              <a:gd name="connsiteX6" fmla="*/ 266700 w 957263"/>
              <a:gd name="connsiteY6" fmla="*/ 804862 h 973931"/>
              <a:gd name="connsiteX7" fmla="*/ 404813 w 957263"/>
              <a:gd name="connsiteY7" fmla="*/ 695325 h 973931"/>
              <a:gd name="connsiteX8" fmla="*/ 533400 w 957263"/>
              <a:gd name="connsiteY8" fmla="*/ 583406 h 973931"/>
              <a:gd name="connsiteX9" fmla="*/ 647700 w 957263"/>
              <a:gd name="connsiteY9" fmla="*/ 478631 h 973931"/>
              <a:gd name="connsiteX10" fmla="*/ 695325 w 957263"/>
              <a:gd name="connsiteY10" fmla="*/ 431006 h 973931"/>
              <a:gd name="connsiteX11" fmla="*/ 745331 w 957263"/>
              <a:gd name="connsiteY11" fmla="*/ 388144 h 973931"/>
              <a:gd name="connsiteX12" fmla="*/ 773906 w 957263"/>
              <a:gd name="connsiteY12" fmla="*/ 366712 h 973931"/>
              <a:gd name="connsiteX13" fmla="*/ 807244 w 957263"/>
              <a:gd name="connsiteY13" fmla="*/ 342900 h 973931"/>
              <a:gd name="connsiteX14" fmla="*/ 835819 w 957263"/>
              <a:gd name="connsiteY14" fmla="*/ 328612 h 973931"/>
              <a:gd name="connsiteX15" fmla="*/ 866775 w 957263"/>
              <a:gd name="connsiteY15" fmla="*/ 316706 h 973931"/>
              <a:gd name="connsiteX16" fmla="*/ 902494 w 957263"/>
              <a:gd name="connsiteY16" fmla="*/ 309562 h 973931"/>
              <a:gd name="connsiteX17" fmla="*/ 909638 w 957263"/>
              <a:gd name="connsiteY17" fmla="*/ 307181 h 973931"/>
              <a:gd name="connsiteX18" fmla="*/ 931069 w 957263"/>
              <a:gd name="connsiteY18" fmla="*/ 290512 h 973931"/>
              <a:gd name="connsiteX19" fmla="*/ 950119 w 957263"/>
              <a:gd name="connsiteY19" fmla="*/ 269081 h 973931"/>
              <a:gd name="connsiteX20" fmla="*/ 954881 w 957263"/>
              <a:gd name="connsiteY20" fmla="*/ 252412 h 973931"/>
              <a:gd name="connsiteX21" fmla="*/ 957263 w 957263"/>
              <a:gd name="connsiteY21" fmla="*/ 235744 h 973931"/>
              <a:gd name="connsiteX22" fmla="*/ 952500 w 957263"/>
              <a:gd name="connsiteY22" fmla="*/ 221456 h 973931"/>
              <a:gd name="connsiteX23" fmla="*/ 935831 w 957263"/>
              <a:gd name="connsiteY23" fmla="*/ 204787 h 973931"/>
              <a:gd name="connsiteX24" fmla="*/ 883444 w 957263"/>
              <a:gd name="connsiteY24" fmla="*/ 159544 h 973931"/>
              <a:gd name="connsiteX25" fmla="*/ 831056 w 957263"/>
              <a:gd name="connsiteY25" fmla="*/ 121444 h 973931"/>
              <a:gd name="connsiteX26" fmla="*/ 757238 w 957263"/>
              <a:gd name="connsiteY26" fmla="*/ 78581 h 973931"/>
              <a:gd name="connsiteX27" fmla="*/ 690563 w 957263"/>
              <a:gd name="connsiteY27" fmla="*/ 50006 h 973931"/>
              <a:gd name="connsiteX28" fmla="*/ 616744 w 957263"/>
              <a:gd name="connsiteY28" fmla="*/ 26194 h 973931"/>
              <a:gd name="connsiteX29" fmla="*/ 538163 w 957263"/>
              <a:gd name="connsiteY29" fmla="*/ 7144 h 973931"/>
              <a:gd name="connsiteX30" fmla="*/ 500063 w 957263"/>
              <a:gd name="connsiteY30" fmla="*/ 0 h 973931"/>
              <a:gd name="connsiteX31" fmla="*/ 478631 w 957263"/>
              <a:gd name="connsiteY31" fmla="*/ 4762 h 973931"/>
              <a:gd name="connsiteX32" fmla="*/ 461963 w 957263"/>
              <a:gd name="connsiteY32" fmla="*/ 14287 h 973931"/>
              <a:gd name="connsiteX33" fmla="*/ 452438 w 957263"/>
              <a:gd name="connsiteY33" fmla="*/ 23812 h 973931"/>
              <a:gd name="connsiteX34" fmla="*/ 452438 w 957263"/>
              <a:gd name="connsiteY34" fmla="*/ 40481 h 973931"/>
              <a:gd name="connsiteX35" fmla="*/ 464344 w 957263"/>
              <a:gd name="connsiteY35" fmla="*/ 54769 h 973931"/>
              <a:gd name="connsiteX36" fmla="*/ 488156 w 957263"/>
              <a:gd name="connsiteY36" fmla="*/ 69056 h 973931"/>
              <a:gd name="connsiteX37" fmla="*/ 511969 w 957263"/>
              <a:gd name="connsiteY37" fmla="*/ 85725 h 973931"/>
              <a:gd name="connsiteX38" fmla="*/ 528638 w 957263"/>
              <a:gd name="connsiteY38" fmla="*/ 102394 h 973931"/>
              <a:gd name="connsiteX39" fmla="*/ 535781 w 957263"/>
              <a:gd name="connsiteY39" fmla="*/ 116681 h 973931"/>
              <a:gd name="connsiteX40" fmla="*/ 540544 w 957263"/>
              <a:gd name="connsiteY40" fmla="*/ 135731 h 973931"/>
              <a:gd name="connsiteX41" fmla="*/ 540544 w 957263"/>
              <a:gd name="connsiteY41" fmla="*/ 161925 h 973931"/>
              <a:gd name="connsiteX42" fmla="*/ 528638 w 957263"/>
              <a:gd name="connsiteY42" fmla="*/ 190500 h 973931"/>
              <a:gd name="connsiteX43" fmla="*/ 483394 w 957263"/>
              <a:gd name="connsiteY43" fmla="*/ 273844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57263" h="973931">
                <a:moveTo>
                  <a:pt x="483394" y="273844"/>
                </a:moveTo>
                <a:lnTo>
                  <a:pt x="419100" y="373856"/>
                </a:lnTo>
                <a:lnTo>
                  <a:pt x="307181" y="538162"/>
                </a:lnTo>
                <a:lnTo>
                  <a:pt x="188119" y="709612"/>
                </a:lnTo>
                <a:lnTo>
                  <a:pt x="0" y="973931"/>
                </a:lnTo>
                <a:lnTo>
                  <a:pt x="59531" y="969169"/>
                </a:lnTo>
                <a:lnTo>
                  <a:pt x="266700" y="804862"/>
                </a:lnTo>
                <a:lnTo>
                  <a:pt x="404813" y="695325"/>
                </a:lnTo>
                <a:lnTo>
                  <a:pt x="533400" y="583406"/>
                </a:lnTo>
                <a:lnTo>
                  <a:pt x="647700" y="478631"/>
                </a:lnTo>
                <a:lnTo>
                  <a:pt x="695325" y="431006"/>
                </a:lnTo>
                <a:lnTo>
                  <a:pt x="745331" y="388144"/>
                </a:lnTo>
                <a:lnTo>
                  <a:pt x="773906" y="366712"/>
                </a:lnTo>
                <a:lnTo>
                  <a:pt x="807244" y="342900"/>
                </a:lnTo>
                <a:lnTo>
                  <a:pt x="835819" y="328612"/>
                </a:lnTo>
                <a:lnTo>
                  <a:pt x="866775" y="316706"/>
                </a:lnTo>
                <a:lnTo>
                  <a:pt x="902494" y="309562"/>
                </a:lnTo>
                <a:lnTo>
                  <a:pt x="909638" y="307181"/>
                </a:lnTo>
                <a:lnTo>
                  <a:pt x="931069" y="290512"/>
                </a:lnTo>
                <a:lnTo>
                  <a:pt x="950119" y="269081"/>
                </a:lnTo>
                <a:lnTo>
                  <a:pt x="954881" y="252412"/>
                </a:lnTo>
                <a:lnTo>
                  <a:pt x="957263" y="235744"/>
                </a:lnTo>
                <a:lnTo>
                  <a:pt x="952500" y="221456"/>
                </a:lnTo>
                <a:lnTo>
                  <a:pt x="935831" y="204787"/>
                </a:lnTo>
                <a:lnTo>
                  <a:pt x="883444" y="159544"/>
                </a:lnTo>
                <a:lnTo>
                  <a:pt x="831056" y="121444"/>
                </a:lnTo>
                <a:lnTo>
                  <a:pt x="757238" y="78581"/>
                </a:lnTo>
                <a:lnTo>
                  <a:pt x="690563" y="50006"/>
                </a:lnTo>
                <a:lnTo>
                  <a:pt x="616744" y="26194"/>
                </a:lnTo>
                <a:lnTo>
                  <a:pt x="538163" y="7144"/>
                </a:lnTo>
                <a:lnTo>
                  <a:pt x="500063" y="0"/>
                </a:lnTo>
                <a:lnTo>
                  <a:pt x="478631" y="4762"/>
                </a:lnTo>
                <a:lnTo>
                  <a:pt x="461963" y="14287"/>
                </a:lnTo>
                <a:lnTo>
                  <a:pt x="452438" y="23812"/>
                </a:lnTo>
                <a:lnTo>
                  <a:pt x="452438" y="40481"/>
                </a:lnTo>
                <a:lnTo>
                  <a:pt x="464344" y="54769"/>
                </a:lnTo>
                <a:lnTo>
                  <a:pt x="488156" y="69056"/>
                </a:lnTo>
                <a:lnTo>
                  <a:pt x="511969" y="85725"/>
                </a:lnTo>
                <a:lnTo>
                  <a:pt x="528638" y="102394"/>
                </a:lnTo>
                <a:lnTo>
                  <a:pt x="535781" y="116681"/>
                </a:lnTo>
                <a:lnTo>
                  <a:pt x="540544" y="135731"/>
                </a:lnTo>
                <a:lnTo>
                  <a:pt x="540544" y="161925"/>
                </a:lnTo>
                <a:lnTo>
                  <a:pt x="528638" y="190500"/>
                </a:lnTo>
                <a:lnTo>
                  <a:pt x="483394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7E2D274-42BE-46D7-BE7D-CF2C46C1F281}"/>
              </a:ext>
            </a:extLst>
          </p:cNvPr>
          <p:cNvSpPr/>
          <p:nvPr/>
        </p:nvSpPr>
        <p:spPr>
          <a:xfrm>
            <a:off x="3490913" y="2046288"/>
            <a:ext cx="2841625" cy="534987"/>
          </a:xfrm>
          <a:custGeom>
            <a:avLst/>
            <a:gdLst>
              <a:gd name="connsiteX0" fmla="*/ 2131218 w 2840831"/>
              <a:gd name="connsiteY0" fmla="*/ 295275 h 535781"/>
              <a:gd name="connsiteX1" fmla="*/ 1976437 w 2840831"/>
              <a:gd name="connsiteY1" fmla="*/ 304800 h 535781"/>
              <a:gd name="connsiteX2" fmla="*/ 1826418 w 2840831"/>
              <a:gd name="connsiteY2" fmla="*/ 314325 h 535781"/>
              <a:gd name="connsiteX3" fmla="*/ 1681162 w 2840831"/>
              <a:gd name="connsiteY3" fmla="*/ 323850 h 535781"/>
              <a:gd name="connsiteX4" fmla="*/ 1473993 w 2840831"/>
              <a:gd name="connsiteY4" fmla="*/ 335756 h 535781"/>
              <a:gd name="connsiteX5" fmla="*/ 1247775 w 2840831"/>
              <a:gd name="connsiteY5" fmla="*/ 376237 h 535781"/>
              <a:gd name="connsiteX6" fmla="*/ 1135856 w 2840831"/>
              <a:gd name="connsiteY6" fmla="*/ 392906 h 535781"/>
              <a:gd name="connsiteX7" fmla="*/ 1004887 w 2840831"/>
              <a:gd name="connsiteY7" fmla="*/ 411956 h 535781"/>
              <a:gd name="connsiteX8" fmla="*/ 862012 w 2840831"/>
              <a:gd name="connsiteY8" fmla="*/ 435769 h 535781"/>
              <a:gd name="connsiteX9" fmla="*/ 704850 w 2840831"/>
              <a:gd name="connsiteY9" fmla="*/ 464344 h 535781"/>
              <a:gd name="connsiteX10" fmla="*/ 566737 w 2840831"/>
              <a:gd name="connsiteY10" fmla="*/ 488156 h 535781"/>
              <a:gd name="connsiteX11" fmla="*/ 507206 w 2840831"/>
              <a:gd name="connsiteY11" fmla="*/ 509587 h 535781"/>
              <a:gd name="connsiteX12" fmla="*/ 433387 w 2840831"/>
              <a:gd name="connsiteY12" fmla="*/ 533400 h 535781"/>
              <a:gd name="connsiteX13" fmla="*/ 411956 w 2840831"/>
              <a:gd name="connsiteY13" fmla="*/ 535781 h 535781"/>
              <a:gd name="connsiteX14" fmla="*/ 371475 w 2840831"/>
              <a:gd name="connsiteY14" fmla="*/ 533400 h 535781"/>
              <a:gd name="connsiteX15" fmla="*/ 338137 w 2840831"/>
              <a:gd name="connsiteY15" fmla="*/ 526256 h 535781"/>
              <a:gd name="connsiteX16" fmla="*/ 292893 w 2840831"/>
              <a:gd name="connsiteY16" fmla="*/ 509587 h 535781"/>
              <a:gd name="connsiteX17" fmla="*/ 259556 w 2840831"/>
              <a:gd name="connsiteY17" fmla="*/ 490537 h 535781"/>
              <a:gd name="connsiteX18" fmla="*/ 228600 w 2840831"/>
              <a:gd name="connsiteY18" fmla="*/ 469106 h 535781"/>
              <a:gd name="connsiteX19" fmla="*/ 190500 w 2840831"/>
              <a:gd name="connsiteY19" fmla="*/ 438150 h 535781"/>
              <a:gd name="connsiteX20" fmla="*/ 150018 w 2840831"/>
              <a:gd name="connsiteY20" fmla="*/ 397669 h 535781"/>
              <a:gd name="connsiteX21" fmla="*/ 109537 w 2840831"/>
              <a:gd name="connsiteY21" fmla="*/ 350044 h 535781"/>
              <a:gd name="connsiteX22" fmla="*/ 66675 w 2840831"/>
              <a:gd name="connsiteY22" fmla="*/ 297656 h 535781"/>
              <a:gd name="connsiteX23" fmla="*/ 14287 w 2840831"/>
              <a:gd name="connsiteY23" fmla="*/ 223837 h 535781"/>
              <a:gd name="connsiteX24" fmla="*/ 0 w 2840831"/>
              <a:gd name="connsiteY24" fmla="*/ 190500 h 535781"/>
              <a:gd name="connsiteX25" fmla="*/ 2381 w 2840831"/>
              <a:gd name="connsiteY25" fmla="*/ 178594 h 535781"/>
              <a:gd name="connsiteX26" fmla="*/ 9525 w 2840831"/>
              <a:gd name="connsiteY26" fmla="*/ 171450 h 535781"/>
              <a:gd name="connsiteX27" fmla="*/ 19050 w 2840831"/>
              <a:gd name="connsiteY27" fmla="*/ 171450 h 535781"/>
              <a:gd name="connsiteX28" fmla="*/ 40481 w 2840831"/>
              <a:gd name="connsiteY28" fmla="*/ 176212 h 535781"/>
              <a:gd name="connsiteX29" fmla="*/ 64293 w 2840831"/>
              <a:gd name="connsiteY29" fmla="*/ 190500 h 535781"/>
              <a:gd name="connsiteX30" fmla="*/ 140493 w 2840831"/>
              <a:gd name="connsiteY30" fmla="*/ 233362 h 535781"/>
              <a:gd name="connsiteX31" fmla="*/ 204787 w 2840831"/>
              <a:gd name="connsiteY31" fmla="*/ 269081 h 535781"/>
              <a:gd name="connsiteX32" fmla="*/ 245268 w 2840831"/>
              <a:gd name="connsiteY32" fmla="*/ 285750 h 535781"/>
              <a:gd name="connsiteX33" fmla="*/ 288131 w 2840831"/>
              <a:gd name="connsiteY33" fmla="*/ 300037 h 535781"/>
              <a:gd name="connsiteX34" fmla="*/ 330993 w 2840831"/>
              <a:gd name="connsiteY34" fmla="*/ 311944 h 535781"/>
              <a:gd name="connsiteX35" fmla="*/ 383381 w 2840831"/>
              <a:gd name="connsiteY35" fmla="*/ 311944 h 535781"/>
              <a:gd name="connsiteX36" fmla="*/ 445293 w 2840831"/>
              <a:gd name="connsiteY36" fmla="*/ 304800 h 535781"/>
              <a:gd name="connsiteX37" fmla="*/ 619125 w 2840831"/>
              <a:gd name="connsiteY37" fmla="*/ 283369 h 535781"/>
              <a:gd name="connsiteX38" fmla="*/ 852487 w 2840831"/>
              <a:gd name="connsiteY38" fmla="*/ 257175 h 535781"/>
              <a:gd name="connsiteX39" fmla="*/ 1131093 w 2840831"/>
              <a:gd name="connsiteY39" fmla="*/ 226219 h 535781"/>
              <a:gd name="connsiteX40" fmla="*/ 1443037 w 2840831"/>
              <a:gd name="connsiteY40" fmla="*/ 190500 h 535781"/>
              <a:gd name="connsiteX41" fmla="*/ 1578768 w 2840831"/>
              <a:gd name="connsiteY41" fmla="*/ 178594 h 535781"/>
              <a:gd name="connsiteX42" fmla="*/ 1674018 w 2840831"/>
              <a:gd name="connsiteY42" fmla="*/ 157162 h 535781"/>
              <a:gd name="connsiteX43" fmla="*/ 1933575 w 2840831"/>
              <a:gd name="connsiteY43" fmla="*/ 135731 h 535781"/>
              <a:gd name="connsiteX44" fmla="*/ 2133600 w 2840831"/>
              <a:gd name="connsiteY44" fmla="*/ 107156 h 535781"/>
              <a:gd name="connsiteX45" fmla="*/ 2240756 w 2840831"/>
              <a:gd name="connsiteY45" fmla="*/ 88106 h 535781"/>
              <a:gd name="connsiteX46" fmla="*/ 2347912 w 2840831"/>
              <a:gd name="connsiteY46" fmla="*/ 50006 h 535781"/>
              <a:gd name="connsiteX47" fmla="*/ 2478881 w 2840831"/>
              <a:gd name="connsiteY47" fmla="*/ 0 h 535781"/>
              <a:gd name="connsiteX48" fmla="*/ 2497931 w 2840831"/>
              <a:gd name="connsiteY48" fmla="*/ 2381 h 535781"/>
              <a:gd name="connsiteX49" fmla="*/ 2564606 w 2840831"/>
              <a:gd name="connsiteY49" fmla="*/ 16669 h 535781"/>
              <a:gd name="connsiteX50" fmla="*/ 2626518 w 2840831"/>
              <a:gd name="connsiteY50" fmla="*/ 35719 h 535781"/>
              <a:gd name="connsiteX51" fmla="*/ 2719387 w 2840831"/>
              <a:gd name="connsiteY51" fmla="*/ 73819 h 535781"/>
              <a:gd name="connsiteX52" fmla="*/ 2757487 w 2840831"/>
              <a:gd name="connsiteY52" fmla="*/ 92869 h 535781"/>
              <a:gd name="connsiteX53" fmla="*/ 2797968 w 2840831"/>
              <a:gd name="connsiteY53" fmla="*/ 119062 h 535781"/>
              <a:gd name="connsiteX54" fmla="*/ 2821781 w 2840831"/>
              <a:gd name="connsiteY54" fmla="*/ 135731 h 535781"/>
              <a:gd name="connsiteX55" fmla="*/ 2833687 w 2840831"/>
              <a:gd name="connsiteY55" fmla="*/ 147637 h 535781"/>
              <a:gd name="connsiteX56" fmla="*/ 2840831 w 2840831"/>
              <a:gd name="connsiteY56" fmla="*/ 161925 h 535781"/>
              <a:gd name="connsiteX57" fmla="*/ 2840831 w 2840831"/>
              <a:gd name="connsiteY57" fmla="*/ 178594 h 535781"/>
              <a:gd name="connsiteX58" fmla="*/ 2833687 w 2840831"/>
              <a:gd name="connsiteY58" fmla="*/ 197644 h 535781"/>
              <a:gd name="connsiteX59" fmla="*/ 2812256 w 2840831"/>
              <a:gd name="connsiteY59" fmla="*/ 216694 h 535781"/>
              <a:gd name="connsiteX60" fmla="*/ 2764631 w 2840831"/>
              <a:gd name="connsiteY60" fmla="*/ 242887 h 535781"/>
              <a:gd name="connsiteX61" fmla="*/ 2709862 w 2840831"/>
              <a:gd name="connsiteY61" fmla="*/ 254794 h 535781"/>
              <a:gd name="connsiteX62" fmla="*/ 2643187 w 2840831"/>
              <a:gd name="connsiteY62" fmla="*/ 266700 h 535781"/>
              <a:gd name="connsiteX63" fmla="*/ 2502693 w 2840831"/>
              <a:gd name="connsiteY63" fmla="*/ 273844 h 535781"/>
              <a:gd name="connsiteX64" fmla="*/ 2314575 w 2840831"/>
              <a:gd name="connsiteY64" fmla="*/ 285750 h 535781"/>
              <a:gd name="connsiteX65" fmla="*/ 2131218 w 2840831"/>
              <a:gd name="connsiteY65" fmla="*/ 295275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40831" h="535781">
                <a:moveTo>
                  <a:pt x="2131218" y="295275"/>
                </a:moveTo>
                <a:lnTo>
                  <a:pt x="1976437" y="304800"/>
                </a:lnTo>
                <a:lnTo>
                  <a:pt x="1826418" y="314325"/>
                </a:lnTo>
                <a:lnTo>
                  <a:pt x="1681162" y="323850"/>
                </a:lnTo>
                <a:lnTo>
                  <a:pt x="1473993" y="335756"/>
                </a:lnTo>
                <a:lnTo>
                  <a:pt x="1247775" y="376237"/>
                </a:lnTo>
                <a:lnTo>
                  <a:pt x="1135856" y="392906"/>
                </a:lnTo>
                <a:lnTo>
                  <a:pt x="1004887" y="411956"/>
                </a:lnTo>
                <a:lnTo>
                  <a:pt x="862012" y="435769"/>
                </a:lnTo>
                <a:lnTo>
                  <a:pt x="704850" y="464344"/>
                </a:lnTo>
                <a:lnTo>
                  <a:pt x="566737" y="488156"/>
                </a:lnTo>
                <a:lnTo>
                  <a:pt x="507206" y="509587"/>
                </a:lnTo>
                <a:lnTo>
                  <a:pt x="433387" y="533400"/>
                </a:lnTo>
                <a:lnTo>
                  <a:pt x="411956" y="535781"/>
                </a:lnTo>
                <a:lnTo>
                  <a:pt x="371475" y="533400"/>
                </a:lnTo>
                <a:lnTo>
                  <a:pt x="338137" y="526256"/>
                </a:lnTo>
                <a:lnTo>
                  <a:pt x="292893" y="509587"/>
                </a:lnTo>
                <a:lnTo>
                  <a:pt x="259556" y="490537"/>
                </a:lnTo>
                <a:lnTo>
                  <a:pt x="228600" y="469106"/>
                </a:lnTo>
                <a:lnTo>
                  <a:pt x="190500" y="438150"/>
                </a:lnTo>
                <a:lnTo>
                  <a:pt x="150018" y="397669"/>
                </a:lnTo>
                <a:lnTo>
                  <a:pt x="109537" y="350044"/>
                </a:lnTo>
                <a:lnTo>
                  <a:pt x="66675" y="297656"/>
                </a:lnTo>
                <a:lnTo>
                  <a:pt x="14287" y="223837"/>
                </a:lnTo>
                <a:lnTo>
                  <a:pt x="0" y="190500"/>
                </a:lnTo>
                <a:lnTo>
                  <a:pt x="2381" y="178594"/>
                </a:lnTo>
                <a:lnTo>
                  <a:pt x="9525" y="171450"/>
                </a:lnTo>
                <a:lnTo>
                  <a:pt x="19050" y="171450"/>
                </a:lnTo>
                <a:lnTo>
                  <a:pt x="40481" y="176212"/>
                </a:lnTo>
                <a:lnTo>
                  <a:pt x="64293" y="190500"/>
                </a:lnTo>
                <a:lnTo>
                  <a:pt x="140493" y="233362"/>
                </a:lnTo>
                <a:lnTo>
                  <a:pt x="204787" y="269081"/>
                </a:lnTo>
                <a:lnTo>
                  <a:pt x="245268" y="285750"/>
                </a:lnTo>
                <a:lnTo>
                  <a:pt x="288131" y="300037"/>
                </a:lnTo>
                <a:lnTo>
                  <a:pt x="330993" y="311944"/>
                </a:lnTo>
                <a:lnTo>
                  <a:pt x="383381" y="311944"/>
                </a:lnTo>
                <a:lnTo>
                  <a:pt x="445293" y="304800"/>
                </a:lnTo>
                <a:lnTo>
                  <a:pt x="619125" y="283369"/>
                </a:lnTo>
                <a:lnTo>
                  <a:pt x="852487" y="257175"/>
                </a:lnTo>
                <a:lnTo>
                  <a:pt x="1131093" y="226219"/>
                </a:lnTo>
                <a:lnTo>
                  <a:pt x="1443037" y="190500"/>
                </a:lnTo>
                <a:lnTo>
                  <a:pt x="1578768" y="178594"/>
                </a:lnTo>
                <a:lnTo>
                  <a:pt x="1674018" y="157162"/>
                </a:lnTo>
                <a:lnTo>
                  <a:pt x="1933575" y="135731"/>
                </a:lnTo>
                <a:lnTo>
                  <a:pt x="2133600" y="107156"/>
                </a:lnTo>
                <a:lnTo>
                  <a:pt x="2240756" y="88106"/>
                </a:lnTo>
                <a:lnTo>
                  <a:pt x="2347912" y="50006"/>
                </a:lnTo>
                <a:lnTo>
                  <a:pt x="2478881" y="0"/>
                </a:lnTo>
                <a:lnTo>
                  <a:pt x="2497931" y="2381"/>
                </a:lnTo>
                <a:lnTo>
                  <a:pt x="2564606" y="16669"/>
                </a:lnTo>
                <a:lnTo>
                  <a:pt x="2626518" y="35719"/>
                </a:lnTo>
                <a:lnTo>
                  <a:pt x="2719387" y="73819"/>
                </a:lnTo>
                <a:lnTo>
                  <a:pt x="2757487" y="92869"/>
                </a:lnTo>
                <a:lnTo>
                  <a:pt x="2797968" y="119062"/>
                </a:lnTo>
                <a:lnTo>
                  <a:pt x="2821781" y="135731"/>
                </a:lnTo>
                <a:lnTo>
                  <a:pt x="2833687" y="147637"/>
                </a:lnTo>
                <a:lnTo>
                  <a:pt x="2840831" y="161925"/>
                </a:lnTo>
                <a:lnTo>
                  <a:pt x="2840831" y="178594"/>
                </a:lnTo>
                <a:lnTo>
                  <a:pt x="2833687" y="197644"/>
                </a:lnTo>
                <a:lnTo>
                  <a:pt x="2812256" y="216694"/>
                </a:lnTo>
                <a:lnTo>
                  <a:pt x="2764631" y="242887"/>
                </a:lnTo>
                <a:lnTo>
                  <a:pt x="2709862" y="254794"/>
                </a:lnTo>
                <a:lnTo>
                  <a:pt x="2643187" y="266700"/>
                </a:lnTo>
                <a:lnTo>
                  <a:pt x="2502693" y="273844"/>
                </a:lnTo>
                <a:lnTo>
                  <a:pt x="2314575" y="285750"/>
                </a:lnTo>
                <a:lnTo>
                  <a:pt x="2131218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4373E6B-7C5C-4ECC-97C9-532234DADC04}"/>
              </a:ext>
            </a:extLst>
          </p:cNvPr>
          <p:cNvSpPr/>
          <p:nvPr/>
        </p:nvSpPr>
        <p:spPr>
          <a:xfrm>
            <a:off x="3582988" y="2627313"/>
            <a:ext cx="2613025" cy="466725"/>
          </a:xfrm>
          <a:custGeom>
            <a:avLst/>
            <a:gdLst>
              <a:gd name="connsiteX0" fmla="*/ 2009775 w 2612232"/>
              <a:gd name="connsiteY0" fmla="*/ 52387 h 466725"/>
              <a:gd name="connsiteX1" fmla="*/ 1883569 w 2612232"/>
              <a:gd name="connsiteY1" fmla="*/ 69056 h 466725"/>
              <a:gd name="connsiteX2" fmla="*/ 1759744 w 2612232"/>
              <a:gd name="connsiteY2" fmla="*/ 83344 h 466725"/>
              <a:gd name="connsiteX3" fmla="*/ 1600200 w 2612232"/>
              <a:gd name="connsiteY3" fmla="*/ 100012 h 466725"/>
              <a:gd name="connsiteX4" fmla="*/ 1433513 w 2612232"/>
              <a:gd name="connsiteY4" fmla="*/ 114300 h 466725"/>
              <a:gd name="connsiteX5" fmla="*/ 1219200 w 2612232"/>
              <a:gd name="connsiteY5" fmla="*/ 154781 h 466725"/>
              <a:gd name="connsiteX6" fmla="*/ 1073944 w 2612232"/>
              <a:gd name="connsiteY6" fmla="*/ 173831 h 466725"/>
              <a:gd name="connsiteX7" fmla="*/ 845344 w 2612232"/>
              <a:gd name="connsiteY7" fmla="*/ 204787 h 466725"/>
              <a:gd name="connsiteX8" fmla="*/ 683419 w 2612232"/>
              <a:gd name="connsiteY8" fmla="*/ 226219 h 466725"/>
              <a:gd name="connsiteX9" fmla="*/ 488157 w 2612232"/>
              <a:gd name="connsiteY9" fmla="*/ 252412 h 466725"/>
              <a:gd name="connsiteX10" fmla="*/ 411957 w 2612232"/>
              <a:gd name="connsiteY10" fmla="*/ 264319 h 466725"/>
              <a:gd name="connsiteX11" fmla="*/ 378619 w 2612232"/>
              <a:gd name="connsiteY11" fmla="*/ 269081 h 466725"/>
              <a:gd name="connsiteX12" fmla="*/ 316707 w 2612232"/>
              <a:gd name="connsiteY12" fmla="*/ 264319 h 466725"/>
              <a:gd name="connsiteX13" fmla="*/ 250032 w 2612232"/>
              <a:gd name="connsiteY13" fmla="*/ 252412 h 466725"/>
              <a:gd name="connsiteX14" fmla="*/ 185738 w 2612232"/>
              <a:gd name="connsiteY14" fmla="*/ 235744 h 466725"/>
              <a:gd name="connsiteX15" fmla="*/ 111919 w 2612232"/>
              <a:gd name="connsiteY15" fmla="*/ 209550 h 466725"/>
              <a:gd name="connsiteX16" fmla="*/ 57150 w 2612232"/>
              <a:gd name="connsiteY16" fmla="*/ 183356 h 466725"/>
              <a:gd name="connsiteX17" fmla="*/ 30957 w 2612232"/>
              <a:gd name="connsiteY17" fmla="*/ 173831 h 466725"/>
              <a:gd name="connsiteX18" fmla="*/ 14288 w 2612232"/>
              <a:gd name="connsiteY18" fmla="*/ 173831 h 466725"/>
              <a:gd name="connsiteX19" fmla="*/ 7144 w 2612232"/>
              <a:gd name="connsiteY19" fmla="*/ 178594 h 466725"/>
              <a:gd name="connsiteX20" fmla="*/ 0 w 2612232"/>
              <a:gd name="connsiteY20" fmla="*/ 188119 h 466725"/>
              <a:gd name="connsiteX21" fmla="*/ 0 w 2612232"/>
              <a:gd name="connsiteY21" fmla="*/ 195262 h 466725"/>
              <a:gd name="connsiteX22" fmla="*/ 11907 w 2612232"/>
              <a:gd name="connsiteY22" fmla="*/ 216694 h 466725"/>
              <a:gd name="connsiteX23" fmla="*/ 61913 w 2612232"/>
              <a:gd name="connsiteY23" fmla="*/ 280987 h 466725"/>
              <a:gd name="connsiteX24" fmla="*/ 114300 w 2612232"/>
              <a:gd name="connsiteY24" fmla="*/ 335756 h 466725"/>
              <a:gd name="connsiteX25" fmla="*/ 171450 w 2612232"/>
              <a:gd name="connsiteY25" fmla="*/ 381000 h 466725"/>
              <a:gd name="connsiteX26" fmla="*/ 211932 w 2612232"/>
              <a:gd name="connsiteY26" fmla="*/ 407194 h 466725"/>
              <a:gd name="connsiteX27" fmla="*/ 254794 w 2612232"/>
              <a:gd name="connsiteY27" fmla="*/ 431006 h 466725"/>
              <a:gd name="connsiteX28" fmla="*/ 302419 w 2612232"/>
              <a:gd name="connsiteY28" fmla="*/ 450056 h 466725"/>
              <a:gd name="connsiteX29" fmla="*/ 352425 w 2612232"/>
              <a:gd name="connsiteY29" fmla="*/ 464344 h 466725"/>
              <a:gd name="connsiteX30" fmla="*/ 388144 w 2612232"/>
              <a:gd name="connsiteY30" fmla="*/ 464344 h 466725"/>
              <a:gd name="connsiteX31" fmla="*/ 464344 w 2612232"/>
              <a:gd name="connsiteY31" fmla="*/ 466725 h 466725"/>
              <a:gd name="connsiteX32" fmla="*/ 569119 w 2612232"/>
              <a:gd name="connsiteY32" fmla="*/ 442912 h 466725"/>
              <a:gd name="connsiteX33" fmla="*/ 745332 w 2612232"/>
              <a:gd name="connsiteY33" fmla="*/ 402431 h 466725"/>
              <a:gd name="connsiteX34" fmla="*/ 931069 w 2612232"/>
              <a:gd name="connsiteY34" fmla="*/ 361950 h 466725"/>
              <a:gd name="connsiteX35" fmla="*/ 1085850 w 2612232"/>
              <a:gd name="connsiteY35" fmla="*/ 333375 h 466725"/>
              <a:gd name="connsiteX36" fmla="*/ 1228725 w 2612232"/>
              <a:gd name="connsiteY36" fmla="*/ 309562 h 466725"/>
              <a:gd name="connsiteX37" fmla="*/ 1428750 w 2612232"/>
              <a:gd name="connsiteY37" fmla="*/ 290512 h 466725"/>
              <a:gd name="connsiteX38" fmla="*/ 1612107 w 2612232"/>
              <a:gd name="connsiteY38" fmla="*/ 266700 h 466725"/>
              <a:gd name="connsiteX39" fmla="*/ 1738313 w 2612232"/>
              <a:gd name="connsiteY39" fmla="*/ 252412 h 466725"/>
              <a:gd name="connsiteX40" fmla="*/ 1843088 w 2612232"/>
              <a:gd name="connsiteY40" fmla="*/ 247650 h 466725"/>
              <a:gd name="connsiteX41" fmla="*/ 1962150 w 2612232"/>
              <a:gd name="connsiteY41" fmla="*/ 245269 h 466725"/>
              <a:gd name="connsiteX42" fmla="*/ 2150269 w 2612232"/>
              <a:gd name="connsiteY42" fmla="*/ 247650 h 466725"/>
              <a:gd name="connsiteX43" fmla="*/ 2347913 w 2612232"/>
              <a:gd name="connsiteY43" fmla="*/ 254794 h 466725"/>
              <a:gd name="connsiteX44" fmla="*/ 2497932 w 2612232"/>
              <a:gd name="connsiteY44" fmla="*/ 266700 h 466725"/>
              <a:gd name="connsiteX45" fmla="*/ 2547938 w 2612232"/>
              <a:gd name="connsiteY45" fmla="*/ 264319 h 466725"/>
              <a:gd name="connsiteX46" fmla="*/ 2586038 w 2612232"/>
              <a:gd name="connsiteY46" fmla="*/ 254794 h 466725"/>
              <a:gd name="connsiteX47" fmla="*/ 2605088 w 2612232"/>
              <a:gd name="connsiteY47" fmla="*/ 247650 h 466725"/>
              <a:gd name="connsiteX48" fmla="*/ 2612232 w 2612232"/>
              <a:gd name="connsiteY48" fmla="*/ 235744 h 466725"/>
              <a:gd name="connsiteX49" fmla="*/ 2612232 w 2612232"/>
              <a:gd name="connsiteY49" fmla="*/ 221456 h 466725"/>
              <a:gd name="connsiteX50" fmla="*/ 2605088 w 2612232"/>
              <a:gd name="connsiteY50" fmla="*/ 202406 h 466725"/>
              <a:gd name="connsiteX51" fmla="*/ 2576513 w 2612232"/>
              <a:gd name="connsiteY51" fmla="*/ 164306 h 466725"/>
              <a:gd name="connsiteX52" fmla="*/ 2559844 w 2612232"/>
              <a:gd name="connsiteY52" fmla="*/ 142875 h 466725"/>
              <a:gd name="connsiteX53" fmla="*/ 2531269 w 2612232"/>
              <a:gd name="connsiteY53" fmla="*/ 111919 h 466725"/>
              <a:gd name="connsiteX54" fmla="*/ 2490788 w 2612232"/>
              <a:gd name="connsiteY54" fmla="*/ 78581 h 466725"/>
              <a:gd name="connsiteX55" fmla="*/ 2450307 w 2612232"/>
              <a:gd name="connsiteY55" fmla="*/ 57150 h 466725"/>
              <a:gd name="connsiteX56" fmla="*/ 2409825 w 2612232"/>
              <a:gd name="connsiteY56" fmla="*/ 40481 h 466725"/>
              <a:gd name="connsiteX57" fmla="*/ 2352675 w 2612232"/>
              <a:gd name="connsiteY57" fmla="*/ 21431 h 466725"/>
              <a:gd name="connsiteX58" fmla="*/ 2286000 w 2612232"/>
              <a:gd name="connsiteY58" fmla="*/ 9525 h 466725"/>
              <a:gd name="connsiteX59" fmla="*/ 2224088 w 2612232"/>
              <a:gd name="connsiteY59" fmla="*/ 0 h 466725"/>
              <a:gd name="connsiteX60" fmla="*/ 2205038 w 2612232"/>
              <a:gd name="connsiteY60" fmla="*/ 0 h 466725"/>
              <a:gd name="connsiteX61" fmla="*/ 2155032 w 2612232"/>
              <a:gd name="connsiteY61" fmla="*/ 19050 h 466725"/>
              <a:gd name="connsiteX62" fmla="*/ 2081213 w 2612232"/>
              <a:gd name="connsiteY62" fmla="*/ 45244 h 466725"/>
              <a:gd name="connsiteX63" fmla="*/ 2009775 w 2612232"/>
              <a:gd name="connsiteY63" fmla="*/ 52387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12232" h="466725">
                <a:moveTo>
                  <a:pt x="2009775" y="52387"/>
                </a:moveTo>
                <a:lnTo>
                  <a:pt x="1883569" y="69056"/>
                </a:lnTo>
                <a:lnTo>
                  <a:pt x="1759744" y="83344"/>
                </a:lnTo>
                <a:lnTo>
                  <a:pt x="1600200" y="100012"/>
                </a:lnTo>
                <a:lnTo>
                  <a:pt x="1433513" y="114300"/>
                </a:lnTo>
                <a:lnTo>
                  <a:pt x="1219200" y="154781"/>
                </a:lnTo>
                <a:lnTo>
                  <a:pt x="1073944" y="173831"/>
                </a:lnTo>
                <a:lnTo>
                  <a:pt x="845344" y="204787"/>
                </a:lnTo>
                <a:lnTo>
                  <a:pt x="683419" y="226219"/>
                </a:lnTo>
                <a:lnTo>
                  <a:pt x="488157" y="252412"/>
                </a:lnTo>
                <a:lnTo>
                  <a:pt x="411957" y="264319"/>
                </a:lnTo>
                <a:lnTo>
                  <a:pt x="378619" y="269081"/>
                </a:lnTo>
                <a:lnTo>
                  <a:pt x="316707" y="264319"/>
                </a:lnTo>
                <a:lnTo>
                  <a:pt x="250032" y="252412"/>
                </a:lnTo>
                <a:lnTo>
                  <a:pt x="185738" y="235744"/>
                </a:lnTo>
                <a:lnTo>
                  <a:pt x="111919" y="209550"/>
                </a:lnTo>
                <a:lnTo>
                  <a:pt x="57150" y="183356"/>
                </a:lnTo>
                <a:lnTo>
                  <a:pt x="30957" y="173831"/>
                </a:lnTo>
                <a:lnTo>
                  <a:pt x="14288" y="173831"/>
                </a:lnTo>
                <a:lnTo>
                  <a:pt x="7144" y="178594"/>
                </a:lnTo>
                <a:lnTo>
                  <a:pt x="0" y="188119"/>
                </a:lnTo>
                <a:lnTo>
                  <a:pt x="0" y="195262"/>
                </a:lnTo>
                <a:lnTo>
                  <a:pt x="11907" y="216694"/>
                </a:lnTo>
                <a:lnTo>
                  <a:pt x="61913" y="280987"/>
                </a:lnTo>
                <a:lnTo>
                  <a:pt x="114300" y="335756"/>
                </a:lnTo>
                <a:lnTo>
                  <a:pt x="171450" y="381000"/>
                </a:lnTo>
                <a:lnTo>
                  <a:pt x="211932" y="407194"/>
                </a:lnTo>
                <a:lnTo>
                  <a:pt x="254794" y="431006"/>
                </a:lnTo>
                <a:lnTo>
                  <a:pt x="302419" y="450056"/>
                </a:lnTo>
                <a:lnTo>
                  <a:pt x="352425" y="464344"/>
                </a:lnTo>
                <a:lnTo>
                  <a:pt x="388144" y="464344"/>
                </a:lnTo>
                <a:lnTo>
                  <a:pt x="464344" y="466725"/>
                </a:lnTo>
                <a:lnTo>
                  <a:pt x="569119" y="442912"/>
                </a:lnTo>
                <a:lnTo>
                  <a:pt x="745332" y="402431"/>
                </a:lnTo>
                <a:lnTo>
                  <a:pt x="931069" y="361950"/>
                </a:lnTo>
                <a:lnTo>
                  <a:pt x="1085850" y="333375"/>
                </a:lnTo>
                <a:lnTo>
                  <a:pt x="1228725" y="309562"/>
                </a:lnTo>
                <a:lnTo>
                  <a:pt x="1428750" y="290512"/>
                </a:lnTo>
                <a:lnTo>
                  <a:pt x="1612107" y="266700"/>
                </a:lnTo>
                <a:lnTo>
                  <a:pt x="1738313" y="252412"/>
                </a:lnTo>
                <a:lnTo>
                  <a:pt x="1843088" y="247650"/>
                </a:lnTo>
                <a:lnTo>
                  <a:pt x="1962150" y="245269"/>
                </a:lnTo>
                <a:lnTo>
                  <a:pt x="2150269" y="247650"/>
                </a:lnTo>
                <a:lnTo>
                  <a:pt x="2347913" y="254794"/>
                </a:lnTo>
                <a:lnTo>
                  <a:pt x="2497932" y="266700"/>
                </a:lnTo>
                <a:lnTo>
                  <a:pt x="2547938" y="264319"/>
                </a:lnTo>
                <a:lnTo>
                  <a:pt x="2586038" y="254794"/>
                </a:lnTo>
                <a:lnTo>
                  <a:pt x="2605088" y="247650"/>
                </a:lnTo>
                <a:lnTo>
                  <a:pt x="2612232" y="235744"/>
                </a:lnTo>
                <a:lnTo>
                  <a:pt x="2612232" y="221456"/>
                </a:lnTo>
                <a:lnTo>
                  <a:pt x="2605088" y="202406"/>
                </a:lnTo>
                <a:lnTo>
                  <a:pt x="2576513" y="164306"/>
                </a:lnTo>
                <a:lnTo>
                  <a:pt x="2559844" y="142875"/>
                </a:lnTo>
                <a:lnTo>
                  <a:pt x="2531269" y="111919"/>
                </a:lnTo>
                <a:lnTo>
                  <a:pt x="2490788" y="78581"/>
                </a:lnTo>
                <a:lnTo>
                  <a:pt x="2450307" y="57150"/>
                </a:lnTo>
                <a:lnTo>
                  <a:pt x="2409825" y="40481"/>
                </a:lnTo>
                <a:lnTo>
                  <a:pt x="2352675" y="21431"/>
                </a:lnTo>
                <a:lnTo>
                  <a:pt x="2286000" y="9525"/>
                </a:lnTo>
                <a:lnTo>
                  <a:pt x="2224088" y="0"/>
                </a:lnTo>
                <a:lnTo>
                  <a:pt x="2205038" y="0"/>
                </a:lnTo>
                <a:lnTo>
                  <a:pt x="2155032" y="19050"/>
                </a:lnTo>
                <a:lnTo>
                  <a:pt x="2081213" y="45244"/>
                </a:lnTo>
                <a:lnTo>
                  <a:pt x="2009775" y="52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6CA168B6-698D-45AB-B331-5AEA53722B57}"/>
              </a:ext>
            </a:extLst>
          </p:cNvPr>
          <p:cNvSpPr/>
          <p:nvPr/>
        </p:nvSpPr>
        <p:spPr>
          <a:xfrm>
            <a:off x="3500438" y="3230563"/>
            <a:ext cx="2809875" cy="504825"/>
          </a:xfrm>
          <a:custGeom>
            <a:avLst/>
            <a:gdLst>
              <a:gd name="connsiteX0" fmla="*/ 2295525 w 2809875"/>
              <a:gd name="connsiteY0" fmla="*/ 35719 h 504825"/>
              <a:gd name="connsiteX1" fmla="*/ 2166937 w 2809875"/>
              <a:gd name="connsiteY1" fmla="*/ 52388 h 504825"/>
              <a:gd name="connsiteX2" fmla="*/ 2062162 w 2809875"/>
              <a:gd name="connsiteY2" fmla="*/ 64294 h 504825"/>
              <a:gd name="connsiteX3" fmla="*/ 1947862 w 2809875"/>
              <a:gd name="connsiteY3" fmla="*/ 76200 h 504825"/>
              <a:gd name="connsiteX4" fmla="*/ 1790700 w 2809875"/>
              <a:gd name="connsiteY4" fmla="*/ 90488 h 504825"/>
              <a:gd name="connsiteX5" fmla="*/ 1669256 w 2809875"/>
              <a:gd name="connsiteY5" fmla="*/ 100013 h 504825"/>
              <a:gd name="connsiteX6" fmla="*/ 1512093 w 2809875"/>
              <a:gd name="connsiteY6" fmla="*/ 109538 h 504825"/>
              <a:gd name="connsiteX7" fmla="*/ 1314450 w 2809875"/>
              <a:gd name="connsiteY7" fmla="*/ 150019 h 504825"/>
              <a:gd name="connsiteX8" fmla="*/ 1104900 w 2809875"/>
              <a:gd name="connsiteY8" fmla="*/ 180975 h 504825"/>
              <a:gd name="connsiteX9" fmla="*/ 895350 w 2809875"/>
              <a:gd name="connsiteY9" fmla="*/ 209550 h 504825"/>
              <a:gd name="connsiteX10" fmla="*/ 726281 w 2809875"/>
              <a:gd name="connsiteY10" fmla="*/ 233363 h 504825"/>
              <a:gd name="connsiteX11" fmla="*/ 571500 w 2809875"/>
              <a:gd name="connsiteY11" fmla="*/ 252413 h 504825"/>
              <a:gd name="connsiteX12" fmla="*/ 504825 w 2809875"/>
              <a:gd name="connsiteY12" fmla="*/ 261938 h 504825"/>
              <a:gd name="connsiteX13" fmla="*/ 466725 w 2809875"/>
              <a:gd name="connsiteY13" fmla="*/ 266700 h 504825"/>
              <a:gd name="connsiteX14" fmla="*/ 388143 w 2809875"/>
              <a:gd name="connsiteY14" fmla="*/ 269082 h 504825"/>
              <a:gd name="connsiteX15" fmla="*/ 323850 w 2809875"/>
              <a:gd name="connsiteY15" fmla="*/ 264319 h 504825"/>
              <a:gd name="connsiteX16" fmla="*/ 250031 w 2809875"/>
              <a:gd name="connsiteY16" fmla="*/ 254794 h 504825"/>
              <a:gd name="connsiteX17" fmla="*/ 185737 w 2809875"/>
              <a:gd name="connsiteY17" fmla="*/ 240507 h 504825"/>
              <a:gd name="connsiteX18" fmla="*/ 119062 w 2809875"/>
              <a:gd name="connsiteY18" fmla="*/ 223838 h 504825"/>
              <a:gd name="connsiteX19" fmla="*/ 42862 w 2809875"/>
              <a:gd name="connsiteY19" fmla="*/ 200025 h 504825"/>
              <a:gd name="connsiteX20" fmla="*/ 16668 w 2809875"/>
              <a:gd name="connsiteY20" fmla="*/ 195263 h 504825"/>
              <a:gd name="connsiteX21" fmla="*/ 2381 w 2809875"/>
              <a:gd name="connsiteY21" fmla="*/ 197644 h 504825"/>
              <a:gd name="connsiteX22" fmla="*/ 0 w 2809875"/>
              <a:gd name="connsiteY22" fmla="*/ 200025 h 504825"/>
              <a:gd name="connsiteX23" fmla="*/ 0 w 2809875"/>
              <a:gd name="connsiteY23" fmla="*/ 211932 h 504825"/>
              <a:gd name="connsiteX24" fmla="*/ 14287 w 2809875"/>
              <a:gd name="connsiteY24" fmla="*/ 238125 h 504825"/>
              <a:gd name="connsiteX25" fmla="*/ 54768 w 2809875"/>
              <a:gd name="connsiteY25" fmla="*/ 283369 h 504825"/>
              <a:gd name="connsiteX26" fmla="*/ 109537 w 2809875"/>
              <a:gd name="connsiteY26" fmla="*/ 333375 h 504825"/>
              <a:gd name="connsiteX27" fmla="*/ 164306 w 2809875"/>
              <a:gd name="connsiteY27" fmla="*/ 376238 h 504825"/>
              <a:gd name="connsiteX28" fmla="*/ 207168 w 2809875"/>
              <a:gd name="connsiteY28" fmla="*/ 404813 h 504825"/>
              <a:gd name="connsiteX29" fmla="*/ 259556 w 2809875"/>
              <a:gd name="connsiteY29" fmla="*/ 438150 h 504825"/>
              <a:gd name="connsiteX30" fmla="*/ 330993 w 2809875"/>
              <a:gd name="connsiteY30" fmla="*/ 478632 h 504825"/>
              <a:gd name="connsiteX31" fmla="*/ 383381 w 2809875"/>
              <a:gd name="connsiteY31" fmla="*/ 504825 h 504825"/>
              <a:gd name="connsiteX32" fmla="*/ 500062 w 2809875"/>
              <a:gd name="connsiteY32" fmla="*/ 461963 h 504825"/>
              <a:gd name="connsiteX33" fmla="*/ 592931 w 2809875"/>
              <a:gd name="connsiteY33" fmla="*/ 421482 h 504825"/>
              <a:gd name="connsiteX34" fmla="*/ 683418 w 2809875"/>
              <a:gd name="connsiteY34" fmla="*/ 409575 h 504825"/>
              <a:gd name="connsiteX35" fmla="*/ 876300 w 2809875"/>
              <a:gd name="connsiteY35" fmla="*/ 381000 h 504825"/>
              <a:gd name="connsiteX36" fmla="*/ 1076325 w 2809875"/>
              <a:gd name="connsiteY36" fmla="*/ 347663 h 504825"/>
              <a:gd name="connsiteX37" fmla="*/ 1250156 w 2809875"/>
              <a:gd name="connsiteY37" fmla="*/ 316707 h 504825"/>
              <a:gd name="connsiteX38" fmla="*/ 1309687 w 2809875"/>
              <a:gd name="connsiteY38" fmla="*/ 307182 h 504825"/>
              <a:gd name="connsiteX39" fmla="*/ 1514475 w 2809875"/>
              <a:gd name="connsiteY39" fmla="*/ 266700 h 504825"/>
              <a:gd name="connsiteX40" fmla="*/ 1650206 w 2809875"/>
              <a:gd name="connsiteY40" fmla="*/ 261938 h 504825"/>
              <a:gd name="connsiteX41" fmla="*/ 1764506 w 2809875"/>
              <a:gd name="connsiteY41" fmla="*/ 261938 h 504825"/>
              <a:gd name="connsiteX42" fmla="*/ 1919287 w 2809875"/>
              <a:gd name="connsiteY42" fmla="*/ 254794 h 504825"/>
              <a:gd name="connsiteX43" fmla="*/ 2074068 w 2809875"/>
              <a:gd name="connsiteY43" fmla="*/ 245269 h 504825"/>
              <a:gd name="connsiteX44" fmla="*/ 2219325 w 2809875"/>
              <a:gd name="connsiteY44" fmla="*/ 240507 h 504825"/>
              <a:gd name="connsiteX45" fmla="*/ 2428875 w 2809875"/>
              <a:gd name="connsiteY45" fmla="*/ 240507 h 504825"/>
              <a:gd name="connsiteX46" fmla="*/ 2557462 w 2809875"/>
              <a:gd name="connsiteY46" fmla="*/ 247650 h 504825"/>
              <a:gd name="connsiteX47" fmla="*/ 2655093 w 2809875"/>
              <a:gd name="connsiteY47" fmla="*/ 257175 h 504825"/>
              <a:gd name="connsiteX48" fmla="*/ 2738437 w 2809875"/>
              <a:gd name="connsiteY48" fmla="*/ 264319 h 504825"/>
              <a:gd name="connsiteX49" fmla="*/ 2767012 w 2809875"/>
              <a:gd name="connsiteY49" fmla="*/ 259557 h 504825"/>
              <a:gd name="connsiteX50" fmla="*/ 2788443 w 2809875"/>
              <a:gd name="connsiteY50" fmla="*/ 252413 h 504825"/>
              <a:gd name="connsiteX51" fmla="*/ 2802731 w 2809875"/>
              <a:gd name="connsiteY51" fmla="*/ 238125 h 504825"/>
              <a:gd name="connsiteX52" fmla="*/ 2807493 w 2809875"/>
              <a:gd name="connsiteY52" fmla="*/ 230982 h 504825"/>
              <a:gd name="connsiteX53" fmla="*/ 2809875 w 2809875"/>
              <a:gd name="connsiteY53" fmla="*/ 216694 h 504825"/>
              <a:gd name="connsiteX54" fmla="*/ 2805112 w 2809875"/>
              <a:gd name="connsiteY54" fmla="*/ 197644 h 504825"/>
              <a:gd name="connsiteX55" fmla="*/ 2797968 w 2809875"/>
              <a:gd name="connsiteY55" fmla="*/ 173832 h 504825"/>
              <a:gd name="connsiteX56" fmla="*/ 2788443 w 2809875"/>
              <a:gd name="connsiteY56" fmla="*/ 157163 h 504825"/>
              <a:gd name="connsiteX57" fmla="*/ 2757487 w 2809875"/>
              <a:gd name="connsiteY57" fmla="*/ 133350 h 504825"/>
              <a:gd name="connsiteX58" fmla="*/ 2638425 w 2809875"/>
              <a:gd name="connsiteY58" fmla="*/ 57150 h 504825"/>
              <a:gd name="connsiteX59" fmla="*/ 2536031 w 2809875"/>
              <a:gd name="connsiteY59" fmla="*/ 4763 h 504825"/>
              <a:gd name="connsiteX60" fmla="*/ 2514600 w 2809875"/>
              <a:gd name="connsiteY60" fmla="*/ 0 h 504825"/>
              <a:gd name="connsiteX61" fmla="*/ 2457450 w 2809875"/>
              <a:gd name="connsiteY61" fmla="*/ 11907 h 504825"/>
              <a:gd name="connsiteX62" fmla="*/ 2295525 w 2809875"/>
              <a:gd name="connsiteY62" fmla="*/ 35719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809875" h="504825">
                <a:moveTo>
                  <a:pt x="2295525" y="35719"/>
                </a:moveTo>
                <a:lnTo>
                  <a:pt x="2166937" y="52388"/>
                </a:lnTo>
                <a:lnTo>
                  <a:pt x="2062162" y="64294"/>
                </a:lnTo>
                <a:lnTo>
                  <a:pt x="1947862" y="76200"/>
                </a:lnTo>
                <a:lnTo>
                  <a:pt x="1790700" y="90488"/>
                </a:lnTo>
                <a:lnTo>
                  <a:pt x="1669256" y="100013"/>
                </a:lnTo>
                <a:lnTo>
                  <a:pt x="1512093" y="109538"/>
                </a:lnTo>
                <a:lnTo>
                  <a:pt x="1314450" y="150019"/>
                </a:lnTo>
                <a:lnTo>
                  <a:pt x="1104900" y="180975"/>
                </a:lnTo>
                <a:lnTo>
                  <a:pt x="895350" y="209550"/>
                </a:lnTo>
                <a:lnTo>
                  <a:pt x="726281" y="233363"/>
                </a:lnTo>
                <a:lnTo>
                  <a:pt x="571500" y="252413"/>
                </a:lnTo>
                <a:lnTo>
                  <a:pt x="504825" y="261938"/>
                </a:lnTo>
                <a:lnTo>
                  <a:pt x="466725" y="266700"/>
                </a:lnTo>
                <a:lnTo>
                  <a:pt x="388143" y="269082"/>
                </a:lnTo>
                <a:lnTo>
                  <a:pt x="323850" y="264319"/>
                </a:lnTo>
                <a:lnTo>
                  <a:pt x="250031" y="254794"/>
                </a:lnTo>
                <a:lnTo>
                  <a:pt x="185737" y="240507"/>
                </a:lnTo>
                <a:lnTo>
                  <a:pt x="119062" y="223838"/>
                </a:lnTo>
                <a:lnTo>
                  <a:pt x="42862" y="200025"/>
                </a:lnTo>
                <a:lnTo>
                  <a:pt x="16668" y="195263"/>
                </a:lnTo>
                <a:lnTo>
                  <a:pt x="2381" y="197644"/>
                </a:lnTo>
                <a:lnTo>
                  <a:pt x="0" y="200025"/>
                </a:lnTo>
                <a:lnTo>
                  <a:pt x="0" y="211932"/>
                </a:lnTo>
                <a:lnTo>
                  <a:pt x="14287" y="238125"/>
                </a:lnTo>
                <a:lnTo>
                  <a:pt x="54768" y="283369"/>
                </a:lnTo>
                <a:lnTo>
                  <a:pt x="109537" y="333375"/>
                </a:lnTo>
                <a:lnTo>
                  <a:pt x="164306" y="376238"/>
                </a:lnTo>
                <a:lnTo>
                  <a:pt x="207168" y="404813"/>
                </a:lnTo>
                <a:lnTo>
                  <a:pt x="259556" y="438150"/>
                </a:lnTo>
                <a:lnTo>
                  <a:pt x="330993" y="478632"/>
                </a:lnTo>
                <a:lnTo>
                  <a:pt x="383381" y="504825"/>
                </a:lnTo>
                <a:lnTo>
                  <a:pt x="500062" y="461963"/>
                </a:lnTo>
                <a:lnTo>
                  <a:pt x="592931" y="421482"/>
                </a:lnTo>
                <a:lnTo>
                  <a:pt x="683418" y="409575"/>
                </a:lnTo>
                <a:lnTo>
                  <a:pt x="876300" y="381000"/>
                </a:lnTo>
                <a:lnTo>
                  <a:pt x="1076325" y="347663"/>
                </a:lnTo>
                <a:lnTo>
                  <a:pt x="1250156" y="316707"/>
                </a:lnTo>
                <a:lnTo>
                  <a:pt x="1309687" y="307182"/>
                </a:lnTo>
                <a:lnTo>
                  <a:pt x="1514475" y="266700"/>
                </a:lnTo>
                <a:lnTo>
                  <a:pt x="1650206" y="261938"/>
                </a:lnTo>
                <a:lnTo>
                  <a:pt x="1764506" y="261938"/>
                </a:lnTo>
                <a:lnTo>
                  <a:pt x="1919287" y="254794"/>
                </a:lnTo>
                <a:lnTo>
                  <a:pt x="2074068" y="245269"/>
                </a:lnTo>
                <a:lnTo>
                  <a:pt x="2219325" y="240507"/>
                </a:lnTo>
                <a:lnTo>
                  <a:pt x="2428875" y="240507"/>
                </a:lnTo>
                <a:lnTo>
                  <a:pt x="2557462" y="247650"/>
                </a:lnTo>
                <a:lnTo>
                  <a:pt x="2655093" y="257175"/>
                </a:lnTo>
                <a:lnTo>
                  <a:pt x="2738437" y="264319"/>
                </a:lnTo>
                <a:lnTo>
                  <a:pt x="2767012" y="259557"/>
                </a:lnTo>
                <a:lnTo>
                  <a:pt x="2788443" y="252413"/>
                </a:lnTo>
                <a:lnTo>
                  <a:pt x="2802731" y="238125"/>
                </a:lnTo>
                <a:lnTo>
                  <a:pt x="2807493" y="230982"/>
                </a:lnTo>
                <a:lnTo>
                  <a:pt x="2809875" y="216694"/>
                </a:lnTo>
                <a:lnTo>
                  <a:pt x="2805112" y="197644"/>
                </a:lnTo>
                <a:lnTo>
                  <a:pt x="2797968" y="173832"/>
                </a:lnTo>
                <a:lnTo>
                  <a:pt x="2788443" y="157163"/>
                </a:lnTo>
                <a:lnTo>
                  <a:pt x="2757487" y="133350"/>
                </a:lnTo>
                <a:lnTo>
                  <a:pt x="2638425" y="57150"/>
                </a:lnTo>
                <a:lnTo>
                  <a:pt x="2536031" y="4763"/>
                </a:lnTo>
                <a:lnTo>
                  <a:pt x="2514600" y="0"/>
                </a:lnTo>
                <a:lnTo>
                  <a:pt x="2457450" y="11907"/>
                </a:lnTo>
                <a:lnTo>
                  <a:pt x="2295525" y="35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02B50DF3-B7C1-4599-940B-CF064F9FCAD0}"/>
              </a:ext>
            </a:extLst>
          </p:cNvPr>
          <p:cNvSpPr/>
          <p:nvPr/>
        </p:nvSpPr>
        <p:spPr>
          <a:xfrm>
            <a:off x="4692650" y="2324100"/>
            <a:ext cx="342900" cy="1897063"/>
          </a:xfrm>
          <a:custGeom>
            <a:avLst/>
            <a:gdLst>
              <a:gd name="connsiteX0" fmla="*/ 97880 w 342578"/>
              <a:gd name="connsiteY0" fmla="*/ 736671 h 1898346"/>
              <a:gd name="connsiteX1" fmla="*/ 97880 w 342578"/>
              <a:gd name="connsiteY1" fmla="*/ 1079249 h 1898346"/>
              <a:gd name="connsiteX2" fmla="*/ 97880 w 342578"/>
              <a:gd name="connsiteY2" fmla="*/ 1414100 h 1898346"/>
              <a:gd name="connsiteX3" fmla="*/ 97880 w 342578"/>
              <a:gd name="connsiteY3" fmla="*/ 1875164 h 1898346"/>
              <a:gd name="connsiteX4" fmla="*/ 97880 w 342578"/>
              <a:gd name="connsiteY4" fmla="*/ 1898346 h 1898346"/>
              <a:gd name="connsiteX5" fmla="*/ 321972 w 342578"/>
              <a:gd name="connsiteY5" fmla="*/ 1882891 h 1898346"/>
              <a:gd name="connsiteX6" fmla="*/ 324548 w 342578"/>
              <a:gd name="connsiteY6" fmla="*/ 1707738 h 1898346"/>
              <a:gd name="connsiteX7" fmla="*/ 329700 w 342578"/>
              <a:gd name="connsiteY7" fmla="*/ 1504252 h 1898346"/>
              <a:gd name="connsiteX8" fmla="*/ 337427 w 342578"/>
              <a:gd name="connsiteY8" fmla="*/ 1349706 h 1898346"/>
              <a:gd name="connsiteX9" fmla="*/ 342578 w 342578"/>
              <a:gd name="connsiteY9" fmla="*/ 1164250 h 1898346"/>
              <a:gd name="connsiteX10" fmla="*/ 342578 w 342578"/>
              <a:gd name="connsiteY10" fmla="*/ 1022582 h 1898346"/>
              <a:gd name="connsiteX11" fmla="*/ 342578 w 342578"/>
              <a:gd name="connsiteY11" fmla="*/ 808793 h 1898346"/>
              <a:gd name="connsiteX12" fmla="*/ 340003 w 342578"/>
              <a:gd name="connsiteY12" fmla="*/ 576973 h 1898346"/>
              <a:gd name="connsiteX13" fmla="*/ 340003 w 342578"/>
              <a:gd name="connsiteY13" fmla="*/ 427578 h 1898346"/>
              <a:gd name="connsiteX14" fmla="*/ 340003 w 342578"/>
              <a:gd name="connsiteY14" fmla="*/ 342578 h 1898346"/>
              <a:gd name="connsiteX15" fmla="*/ 340003 w 342578"/>
              <a:gd name="connsiteY15" fmla="*/ 283335 h 1898346"/>
              <a:gd name="connsiteX16" fmla="*/ 340003 w 342578"/>
              <a:gd name="connsiteY16" fmla="*/ 231819 h 1898346"/>
              <a:gd name="connsiteX17" fmla="*/ 340003 w 342578"/>
              <a:gd name="connsiteY17" fmla="*/ 200910 h 1898346"/>
              <a:gd name="connsiteX18" fmla="*/ 337427 w 342578"/>
              <a:gd name="connsiteY18" fmla="*/ 175152 h 1898346"/>
              <a:gd name="connsiteX19" fmla="*/ 332275 w 342578"/>
              <a:gd name="connsiteY19" fmla="*/ 141667 h 1898346"/>
              <a:gd name="connsiteX20" fmla="*/ 324548 w 342578"/>
              <a:gd name="connsiteY20" fmla="*/ 110758 h 1898346"/>
              <a:gd name="connsiteX21" fmla="*/ 311669 w 342578"/>
              <a:gd name="connsiteY21" fmla="*/ 77273 h 1898346"/>
              <a:gd name="connsiteX22" fmla="*/ 278184 w 342578"/>
              <a:gd name="connsiteY22" fmla="*/ 0 h 1898346"/>
              <a:gd name="connsiteX23" fmla="*/ 0 w 342578"/>
              <a:gd name="connsiteY23" fmla="*/ 51515 h 1898346"/>
              <a:gd name="connsiteX24" fmla="*/ 48940 w 342578"/>
              <a:gd name="connsiteY24" fmla="*/ 115910 h 1898346"/>
              <a:gd name="connsiteX25" fmla="*/ 66971 w 342578"/>
              <a:gd name="connsiteY25" fmla="*/ 146819 h 1898346"/>
              <a:gd name="connsiteX26" fmla="*/ 79849 w 342578"/>
              <a:gd name="connsiteY26" fmla="*/ 180304 h 1898346"/>
              <a:gd name="connsiteX27" fmla="*/ 87577 w 342578"/>
              <a:gd name="connsiteY27" fmla="*/ 206062 h 1898346"/>
              <a:gd name="connsiteX28" fmla="*/ 92728 w 342578"/>
              <a:gd name="connsiteY28" fmla="*/ 252426 h 1898346"/>
              <a:gd name="connsiteX29" fmla="*/ 95304 w 342578"/>
              <a:gd name="connsiteY29" fmla="*/ 301365 h 1898346"/>
              <a:gd name="connsiteX30" fmla="*/ 95304 w 342578"/>
              <a:gd name="connsiteY30" fmla="*/ 414699 h 1898346"/>
              <a:gd name="connsiteX31" fmla="*/ 97880 w 342578"/>
              <a:gd name="connsiteY31" fmla="*/ 736671 h 189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42578" h="1898346">
                <a:moveTo>
                  <a:pt x="97880" y="736671"/>
                </a:moveTo>
                <a:lnTo>
                  <a:pt x="97880" y="1079249"/>
                </a:lnTo>
                <a:lnTo>
                  <a:pt x="97880" y="1414100"/>
                </a:lnTo>
                <a:lnTo>
                  <a:pt x="97880" y="1875164"/>
                </a:lnTo>
                <a:lnTo>
                  <a:pt x="97880" y="1898346"/>
                </a:lnTo>
                <a:lnTo>
                  <a:pt x="321972" y="1882891"/>
                </a:lnTo>
                <a:cubicBezTo>
                  <a:pt x="322831" y="1824507"/>
                  <a:pt x="323689" y="1766122"/>
                  <a:pt x="324548" y="1707738"/>
                </a:cubicBezTo>
                <a:lnTo>
                  <a:pt x="329700" y="1504252"/>
                </a:lnTo>
                <a:lnTo>
                  <a:pt x="337427" y="1349706"/>
                </a:lnTo>
                <a:lnTo>
                  <a:pt x="342578" y="1164250"/>
                </a:lnTo>
                <a:lnTo>
                  <a:pt x="342578" y="1022582"/>
                </a:lnTo>
                <a:lnTo>
                  <a:pt x="342578" y="808793"/>
                </a:lnTo>
                <a:cubicBezTo>
                  <a:pt x="341720" y="731520"/>
                  <a:pt x="340861" y="654246"/>
                  <a:pt x="340003" y="576973"/>
                </a:cubicBezTo>
                <a:lnTo>
                  <a:pt x="340003" y="427578"/>
                </a:lnTo>
                <a:lnTo>
                  <a:pt x="340003" y="342578"/>
                </a:lnTo>
                <a:lnTo>
                  <a:pt x="340003" y="283335"/>
                </a:lnTo>
                <a:lnTo>
                  <a:pt x="340003" y="231819"/>
                </a:lnTo>
                <a:lnTo>
                  <a:pt x="340003" y="200910"/>
                </a:lnTo>
                <a:lnTo>
                  <a:pt x="337427" y="175152"/>
                </a:lnTo>
                <a:lnTo>
                  <a:pt x="332275" y="141667"/>
                </a:lnTo>
                <a:lnTo>
                  <a:pt x="324548" y="110758"/>
                </a:lnTo>
                <a:lnTo>
                  <a:pt x="311669" y="77273"/>
                </a:lnTo>
                <a:lnTo>
                  <a:pt x="278184" y="0"/>
                </a:lnTo>
                <a:lnTo>
                  <a:pt x="0" y="51515"/>
                </a:lnTo>
                <a:lnTo>
                  <a:pt x="48940" y="115910"/>
                </a:lnTo>
                <a:lnTo>
                  <a:pt x="66971" y="146819"/>
                </a:lnTo>
                <a:lnTo>
                  <a:pt x="79849" y="180304"/>
                </a:lnTo>
                <a:lnTo>
                  <a:pt x="87577" y="206062"/>
                </a:lnTo>
                <a:lnTo>
                  <a:pt x="92728" y="252426"/>
                </a:lnTo>
                <a:lnTo>
                  <a:pt x="95304" y="301365"/>
                </a:lnTo>
                <a:lnTo>
                  <a:pt x="95304" y="414699"/>
                </a:lnTo>
                <a:cubicBezTo>
                  <a:pt x="96163" y="510003"/>
                  <a:pt x="97021" y="605306"/>
                  <a:pt x="97880" y="7366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B3142BA0-69CC-46B4-A4A5-080D8AC476F5}"/>
              </a:ext>
            </a:extLst>
          </p:cNvPr>
          <p:cNvSpPr/>
          <p:nvPr/>
        </p:nvSpPr>
        <p:spPr>
          <a:xfrm>
            <a:off x="3846513" y="3643313"/>
            <a:ext cx="496887" cy="546100"/>
          </a:xfrm>
          <a:custGeom>
            <a:avLst/>
            <a:gdLst>
              <a:gd name="connsiteX0" fmla="*/ 221456 w 497681"/>
              <a:gd name="connsiteY0" fmla="*/ 366712 h 545306"/>
              <a:gd name="connsiteX1" fmla="*/ 183356 w 497681"/>
              <a:gd name="connsiteY1" fmla="*/ 321468 h 545306"/>
              <a:gd name="connsiteX2" fmla="*/ 154781 w 497681"/>
              <a:gd name="connsiteY2" fmla="*/ 278606 h 545306"/>
              <a:gd name="connsiteX3" fmla="*/ 121444 w 497681"/>
              <a:gd name="connsiteY3" fmla="*/ 221456 h 545306"/>
              <a:gd name="connsiteX4" fmla="*/ 78581 w 497681"/>
              <a:gd name="connsiteY4" fmla="*/ 147637 h 545306"/>
              <a:gd name="connsiteX5" fmla="*/ 54769 w 497681"/>
              <a:gd name="connsiteY5" fmla="*/ 111918 h 545306"/>
              <a:gd name="connsiteX6" fmla="*/ 0 w 497681"/>
              <a:gd name="connsiteY6" fmla="*/ 35718 h 545306"/>
              <a:gd name="connsiteX7" fmla="*/ 140494 w 497681"/>
              <a:gd name="connsiteY7" fmla="*/ 0 h 545306"/>
              <a:gd name="connsiteX8" fmla="*/ 142875 w 497681"/>
              <a:gd name="connsiteY8" fmla="*/ 83343 h 545306"/>
              <a:gd name="connsiteX9" fmla="*/ 145256 w 497681"/>
              <a:gd name="connsiteY9" fmla="*/ 97631 h 545306"/>
              <a:gd name="connsiteX10" fmla="*/ 154781 w 497681"/>
              <a:gd name="connsiteY10" fmla="*/ 109537 h 545306"/>
              <a:gd name="connsiteX11" fmla="*/ 254794 w 497681"/>
              <a:gd name="connsiteY11" fmla="*/ 166687 h 545306"/>
              <a:gd name="connsiteX12" fmla="*/ 381000 w 497681"/>
              <a:gd name="connsiteY12" fmla="*/ 240506 h 545306"/>
              <a:gd name="connsiteX13" fmla="*/ 438150 w 497681"/>
              <a:gd name="connsiteY13" fmla="*/ 285750 h 545306"/>
              <a:gd name="connsiteX14" fmla="*/ 464344 w 497681"/>
              <a:gd name="connsiteY14" fmla="*/ 309562 h 545306"/>
              <a:gd name="connsiteX15" fmla="*/ 476250 w 497681"/>
              <a:gd name="connsiteY15" fmla="*/ 326231 h 545306"/>
              <a:gd name="connsiteX16" fmla="*/ 488156 w 497681"/>
              <a:gd name="connsiteY16" fmla="*/ 357187 h 545306"/>
              <a:gd name="connsiteX17" fmla="*/ 495300 w 497681"/>
              <a:gd name="connsiteY17" fmla="*/ 385762 h 545306"/>
              <a:gd name="connsiteX18" fmla="*/ 497681 w 497681"/>
              <a:gd name="connsiteY18" fmla="*/ 428625 h 545306"/>
              <a:gd name="connsiteX19" fmla="*/ 492919 w 497681"/>
              <a:gd name="connsiteY19" fmla="*/ 454818 h 545306"/>
              <a:gd name="connsiteX20" fmla="*/ 481012 w 497681"/>
              <a:gd name="connsiteY20" fmla="*/ 485775 h 545306"/>
              <a:gd name="connsiteX21" fmla="*/ 469106 w 497681"/>
              <a:gd name="connsiteY21" fmla="*/ 511968 h 545306"/>
              <a:gd name="connsiteX22" fmla="*/ 454819 w 497681"/>
              <a:gd name="connsiteY22" fmla="*/ 531018 h 545306"/>
              <a:gd name="connsiteX23" fmla="*/ 431006 w 497681"/>
              <a:gd name="connsiteY23" fmla="*/ 542925 h 545306"/>
              <a:gd name="connsiteX24" fmla="*/ 411956 w 497681"/>
              <a:gd name="connsiteY24" fmla="*/ 545306 h 545306"/>
              <a:gd name="connsiteX25" fmla="*/ 388144 w 497681"/>
              <a:gd name="connsiteY25" fmla="*/ 535781 h 545306"/>
              <a:gd name="connsiteX26" fmla="*/ 350044 w 497681"/>
              <a:gd name="connsiteY26" fmla="*/ 509587 h 545306"/>
              <a:gd name="connsiteX27" fmla="*/ 307181 w 497681"/>
              <a:gd name="connsiteY27" fmla="*/ 469106 h 545306"/>
              <a:gd name="connsiteX28" fmla="*/ 252412 w 497681"/>
              <a:gd name="connsiteY28" fmla="*/ 411956 h 545306"/>
              <a:gd name="connsiteX29" fmla="*/ 221456 w 497681"/>
              <a:gd name="connsiteY29" fmla="*/ 366712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7681" h="545306">
                <a:moveTo>
                  <a:pt x="221456" y="366712"/>
                </a:moveTo>
                <a:lnTo>
                  <a:pt x="183356" y="321468"/>
                </a:lnTo>
                <a:lnTo>
                  <a:pt x="154781" y="278606"/>
                </a:lnTo>
                <a:lnTo>
                  <a:pt x="121444" y="221456"/>
                </a:lnTo>
                <a:lnTo>
                  <a:pt x="78581" y="147637"/>
                </a:lnTo>
                <a:lnTo>
                  <a:pt x="54769" y="111918"/>
                </a:lnTo>
                <a:lnTo>
                  <a:pt x="0" y="35718"/>
                </a:lnTo>
                <a:lnTo>
                  <a:pt x="140494" y="0"/>
                </a:lnTo>
                <a:cubicBezTo>
                  <a:pt x="141288" y="27781"/>
                  <a:pt x="142081" y="55562"/>
                  <a:pt x="142875" y="83343"/>
                </a:cubicBezTo>
                <a:lnTo>
                  <a:pt x="145256" y="97631"/>
                </a:lnTo>
                <a:lnTo>
                  <a:pt x="154781" y="109537"/>
                </a:lnTo>
                <a:lnTo>
                  <a:pt x="254794" y="166687"/>
                </a:lnTo>
                <a:lnTo>
                  <a:pt x="381000" y="240506"/>
                </a:lnTo>
                <a:lnTo>
                  <a:pt x="438150" y="285750"/>
                </a:lnTo>
                <a:lnTo>
                  <a:pt x="464344" y="309562"/>
                </a:lnTo>
                <a:lnTo>
                  <a:pt x="476250" y="326231"/>
                </a:lnTo>
                <a:lnTo>
                  <a:pt x="488156" y="357187"/>
                </a:lnTo>
                <a:lnTo>
                  <a:pt x="495300" y="385762"/>
                </a:lnTo>
                <a:lnTo>
                  <a:pt x="497681" y="428625"/>
                </a:lnTo>
                <a:lnTo>
                  <a:pt x="492919" y="454818"/>
                </a:lnTo>
                <a:lnTo>
                  <a:pt x="481012" y="485775"/>
                </a:lnTo>
                <a:lnTo>
                  <a:pt x="469106" y="511968"/>
                </a:lnTo>
                <a:lnTo>
                  <a:pt x="454819" y="531018"/>
                </a:lnTo>
                <a:lnTo>
                  <a:pt x="431006" y="542925"/>
                </a:lnTo>
                <a:lnTo>
                  <a:pt x="411956" y="545306"/>
                </a:lnTo>
                <a:lnTo>
                  <a:pt x="388144" y="535781"/>
                </a:lnTo>
                <a:lnTo>
                  <a:pt x="350044" y="509587"/>
                </a:lnTo>
                <a:lnTo>
                  <a:pt x="307181" y="469106"/>
                </a:lnTo>
                <a:lnTo>
                  <a:pt x="252412" y="411956"/>
                </a:lnTo>
                <a:lnTo>
                  <a:pt x="221456" y="3667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0580203-B005-4553-A902-5039EF9C2A9E}"/>
              </a:ext>
            </a:extLst>
          </p:cNvPr>
          <p:cNvSpPr/>
          <p:nvPr/>
        </p:nvSpPr>
        <p:spPr>
          <a:xfrm>
            <a:off x="5268913" y="3436938"/>
            <a:ext cx="695325" cy="736600"/>
          </a:xfrm>
          <a:custGeom>
            <a:avLst/>
            <a:gdLst>
              <a:gd name="connsiteX0" fmla="*/ 290513 w 695325"/>
              <a:gd name="connsiteY0" fmla="*/ 271462 h 738187"/>
              <a:gd name="connsiteX1" fmla="*/ 261938 w 695325"/>
              <a:gd name="connsiteY1" fmla="*/ 330994 h 738187"/>
              <a:gd name="connsiteX2" fmla="*/ 238125 w 695325"/>
              <a:gd name="connsiteY2" fmla="*/ 376237 h 738187"/>
              <a:gd name="connsiteX3" fmla="*/ 204788 w 695325"/>
              <a:gd name="connsiteY3" fmla="*/ 438150 h 738187"/>
              <a:gd name="connsiteX4" fmla="*/ 169069 w 695325"/>
              <a:gd name="connsiteY4" fmla="*/ 497681 h 738187"/>
              <a:gd name="connsiteX5" fmla="*/ 102394 w 695325"/>
              <a:gd name="connsiteY5" fmla="*/ 595312 h 738187"/>
              <a:gd name="connsiteX6" fmla="*/ 0 w 695325"/>
              <a:gd name="connsiteY6" fmla="*/ 738187 h 738187"/>
              <a:gd name="connsiteX7" fmla="*/ 111919 w 695325"/>
              <a:gd name="connsiteY7" fmla="*/ 733425 h 738187"/>
              <a:gd name="connsiteX8" fmla="*/ 242888 w 695325"/>
              <a:gd name="connsiteY8" fmla="*/ 628650 h 738187"/>
              <a:gd name="connsiteX9" fmla="*/ 300038 w 695325"/>
              <a:gd name="connsiteY9" fmla="*/ 566737 h 738187"/>
              <a:gd name="connsiteX10" fmla="*/ 359569 w 695325"/>
              <a:gd name="connsiteY10" fmla="*/ 500062 h 738187"/>
              <a:gd name="connsiteX11" fmla="*/ 409575 w 695325"/>
              <a:gd name="connsiteY11" fmla="*/ 447675 h 738187"/>
              <a:gd name="connsiteX12" fmla="*/ 452438 w 695325"/>
              <a:gd name="connsiteY12" fmla="*/ 404812 h 738187"/>
              <a:gd name="connsiteX13" fmla="*/ 492919 w 695325"/>
              <a:gd name="connsiteY13" fmla="*/ 364331 h 738187"/>
              <a:gd name="connsiteX14" fmla="*/ 531019 w 695325"/>
              <a:gd name="connsiteY14" fmla="*/ 328612 h 738187"/>
              <a:gd name="connsiteX15" fmla="*/ 583407 w 695325"/>
              <a:gd name="connsiteY15" fmla="*/ 285750 h 738187"/>
              <a:gd name="connsiteX16" fmla="*/ 614363 w 695325"/>
              <a:gd name="connsiteY16" fmla="*/ 266700 h 738187"/>
              <a:gd name="connsiteX17" fmla="*/ 635794 w 695325"/>
              <a:gd name="connsiteY17" fmla="*/ 257175 h 738187"/>
              <a:gd name="connsiteX18" fmla="*/ 659607 w 695325"/>
              <a:gd name="connsiteY18" fmla="*/ 247650 h 738187"/>
              <a:gd name="connsiteX19" fmla="*/ 681038 w 695325"/>
              <a:gd name="connsiteY19" fmla="*/ 230981 h 738187"/>
              <a:gd name="connsiteX20" fmla="*/ 692944 w 695325"/>
              <a:gd name="connsiteY20" fmla="*/ 211931 h 738187"/>
              <a:gd name="connsiteX21" fmla="*/ 695325 w 695325"/>
              <a:gd name="connsiteY21" fmla="*/ 195262 h 738187"/>
              <a:gd name="connsiteX22" fmla="*/ 690563 w 695325"/>
              <a:gd name="connsiteY22" fmla="*/ 180975 h 738187"/>
              <a:gd name="connsiteX23" fmla="*/ 666750 w 695325"/>
              <a:gd name="connsiteY23" fmla="*/ 159544 h 738187"/>
              <a:gd name="connsiteX24" fmla="*/ 614363 w 695325"/>
              <a:gd name="connsiteY24" fmla="*/ 121444 h 738187"/>
              <a:gd name="connsiteX25" fmla="*/ 540544 w 695325"/>
              <a:gd name="connsiteY25" fmla="*/ 73819 h 738187"/>
              <a:gd name="connsiteX26" fmla="*/ 466725 w 695325"/>
              <a:gd name="connsiteY26" fmla="*/ 45244 h 738187"/>
              <a:gd name="connsiteX27" fmla="*/ 414338 w 695325"/>
              <a:gd name="connsiteY27" fmla="*/ 14287 h 738187"/>
              <a:gd name="connsiteX28" fmla="*/ 390525 w 695325"/>
              <a:gd name="connsiteY28" fmla="*/ 0 h 738187"/>
              <a:gd name="connsiteX29" fmla="*/ 309563 w 695325"/>
              <a:gd name="connsiteY29" fmla="*/ 0 h 738187"/>
              <a:gd name="connsiteX30" fmla="*/ 335757 w 695325"/>
              <a:gd name="connsiteY30" fmla="*/ 52387 h 738187"/>
              <a:gd name="connsiteX31" fmla="*/ 340519 w 695325"/>
              <a:gd name="connsiteY31" fmla="*/ 76200 h 738187"/>
              <a:gd name="connsiteX32" fmla="*/ 340519 w 695325"/>
              <a:gd name="connsiteY32" fmla="*/ 107156 h 738187"/>
              <a:gd name="connsiteX33" fmla="*/ 335757 w 695325"/>
              <a:gd name="connsiteY33" fmla="*/ 138112 h 738187"/>
              <a:gd name="connsiteX34" fmla="*/ 323850 w 695325"/>
              <a:gd name="connsiteY34" fmla="*/ 183356 h 738187"/>
              <a:gd name="connsiteX35" fmla="*/ 290513 w 695325"/>
              <a:gd name="connsiteY35" fmla="*/ 271462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5325" h="738187">
                <a:moveTo>
                  <a:pt x="290513" y="271462"/>
                </a:moveTo>
                <a:lnTo>
                  <a:pt x="261938" y="330994"/>
                </a:lnTo>
                <a:lnTo>
                  <a:pt x="238125" y="376237"/>
                </a:lnTo>
                <a:lnTo>
                  <a:pt x="204788" y="438150"/>
                </a:lnTo>
                <a:lnTo>
                  <a:pt x="169069" y="497681"/>
                </a:lnTo>
                <a:lnTo>
                  <a:pt x="102394" y="595312"/>
                </a:lnTo>
                <a:lnTo>
                  <a:pt x="0" y="738187"/>
                </a:lnTo>
                <a:lnTo>
                  <a:pt x="111919" y="733425"/>
                </a:lnTo>
                <a:lnTo>
                  <a:pt x="242888" y="628650"/>
                </a:lnTo>
                <a:lnTo>
                  <a:pt x="300038" y="566737"/>
                </a:lnTo>
                <a:lnTo>
                  <a:pt x="359569" y="500062"/>
                </a:lnTo>
                <a:lnTo>
                  <a:pt x="409575" y="447675"/>
                </a:lnTo>
                <a:lnTo>
                  <a:pt x="452438" y="404812"/>
                </a:lnTo>
                <a:lnTo>
                  <a:pt x="492919" y="364331"/>
                </a:lnTo>
                <a:lnTo>
                  <a:pt x="531019" y="328612"/>
                </a:lnTo>
                <a:lnTo>
                  <a:pt x="583407" y="285750"/>
                </a:lnTo>
                <a:lnTo>
                  <a:pt x="614363" y="266700"/>
                </a:lnTo>
                <a:lnTo>
                  <a:pt x="635794" y="257175"/>
                </a:lnTo>
                <a:lnTo>
                  <a:pt x="659607" y="247650"/>
                </a:lnTo>
                <a:lnTo>
                  <a:pt x="681038" y="230981"/>
                </a:lnTo>
                <a:lnTo>
                  <a:pt x="692944" y="211931"/>
                </a:lnTo>
                <a:lnTo>
                  <a:pt x="695325" y="195262"/>
                </a:lnTo>
                <a:lnTo>
                  <a:pt x="690563" y="180975"/>
                </a:lnTo>
                <a:lnTo>
                  <a:pt x="666750" y="159544"/>
                </a:lnTo>
                <a:lnTo>
                  <a:pt x="614363" y="121444"/>
                </a:lnTo>
                <a:lnTo>
                  <a:pt x="540544" y="73819"/>
                </a:lnTo>
                <a:lnTo>
                  <a:pt x="466725" y="45244"/>
                </a:lnTo>
                <a:lnTo>
                  <a:pt x="414338" y="14287"/>
                </a:lnTo>
                <a:lnTo>
                  <a:pt x="390525" y="0"/>
                </a:lnTo>
                <a:lnTo>
                  <a:pt x="309563" y="0"/>
                </a:lnTo>
                <a:lnTo>
                  <a:pt x="335757" y="52387"/>
                </a:lnTo>
                <a:lnTo>
                  <a:pt x="340519" y="76200"/>
                </a:lnTo>
                <a:lnTo>
                  <a:pt x="340519" y="107156"/>
                </a:lnTo>
                <a:lnTo>
                  <a:pt x="335757" y="138112"/>
                </a:lnTo>
                <a:lnTo>
                  <a:pt x="323850" y="183356"/>
                </a:lnTo>
                <a:lnTo>
                  <a:pt x="290513" y="2714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50D4CE2-B2B9-427A-A4A4-418A3032C594}"/>
              </a:ext>
            </a:extLst>
          </p:cNvPr>
          <p:cNvSpPr/>
          <p:nvPr/>
        </p:nvSpPr>
        <p:spPr>
          <a:xfrm>
            <a:off x="2644775" y="3986213"/>
            <a:ext cx="4513263" cy="577850"/>
          </a:xfrm>
          <a:custGeom>
            <a:avLst/>
            <a:gdLst>
              <a:gd name="connsiteX0" fmla="*/ 2984601 w 4513478"/>
              <a:gd name="connsiteY0" fmla="*/ 274320 h 577901"/>
              <a:gd name="connsiteX1" fmla="*/ 2713939 w 4513478"/>
              <a:gd name="connsiteY1" fmla="*/ 288950 h 577901"/>
              <a:gd name="connsiteX2" fmla="*/ 2454249 w 4513478"/>
              <a:gd name="connsiteY2" fmla="*/ 303581 h 577901"/>
              <a:gd name="connsiteX3" fmla="*/ 2253081 w 4513478"/>
              <a:gd name="connsiteY3" fmla="*/ 314554 h 577901"/>
              <a:gd name="connsiteX4" fmla="*/ 2055571 w 4513478"/>
              <a:gd name="connsiteY4" fmla="*/ 329184 h 577901"/>
              <a:gd name="connsiteX5" fmla="*/ 1876349 w 4513478"/>
              <a:gd name="connsiteY5" fmla="*/ 343814 h 577901"/>
              <a:gd name="connsiteX6" fmla="*/ 1737360 w 4513478"/>
              <a:gd name="connsiteY6" fmla="*/ 354787 h 577901"/>
              <a:gd name="connsiteX7" fmla="*/ 1580083 w 4513478"/>
              <a:gd name="connsiteY7" fmla="*/ 373075 h 577901"/>
              <a:gd name="connsiteX8" fmla="*/ 1426464 w 4513478"/>
              <a:gd name="connsiteY8" fmla="*/ 391363 h 577901"/>
              <a:gd name="connsiteX9" fmla="*/ 1239926 w 4513478"/>
              <a:gd name="connsiteY9" fmla="*/ 420624 h 577901"/>
              <a:gd name="connsiteX10" fmla="*/ 1053389 w 4513478"/>
              <a:gd name="connsiteY10" fmla="*/ 453542 h 577901"/>
              <a:gd name="connsiteX11" fmla="*/ 892454 w 4513478"/>
              <a:gd name="connsiteY11" fmla="*/ 486461 h 577901"/>
              <a:gd name="connsiteX12" fmla="*/ 749808 w 4513478"/>
              <a:gd name="connsiteY12" fmla="*/ 519379 h 577901"/>
              <a:gd name="connsiteX13" fmla="*/ 618134 w 4513478"/>
              <a:gd name="connsiteY13" fmla="*/ 552298 h 577901"/>
              <a:gd name="connsiteX14" fmla="*/ 581558 w 4513478"/>
              <a:gd name="connsiteY14" fmla="*/ 563270 h 577901"/>
              <a:gd name="connsiteX15" fmla="*/ 530352 w 4513478"/>
              <a:gd name="connsiteY15" fmla="*/ 574243 h 577901"/>
              <a:gd name="connsiteX16" fmla="*/ 501091 w 4513478"/>
              <a:gd name="connsiteY16" fmla="*/ 577901 h 577901"/>
              <a:gd name="connsiteX17" fmla="*/ 446227 w 4513478"/>
              <a:gd name="connsiteY17" fmla="*/ 577901 h 577901"/>
              <a:gd name="connsiteX18" fmla="*/ 365760 w 4513478"/>
              <a:gd name="connsiteY18" fmla="*/ 559613 h 577901"/>
              <a:gd name="connsiteX19" fmla="*/ 288950 w 4513478"/>
              <a:gd name="connsiteY19" fmla="*/ 523037 h 577901"/>
              <a:gd name="connsiteX20" fmla="*/ 190195 w 4513478"/>
              <a:gd name="connsiteY20" fmla="*/ 457200 h 577901"/>
              <a:gd name="connsiteX21" fmla="*/ 102413 w 4513478"/>
              <a:gd name="connsiteY21" fmla="*/ 391363 h 577901"/>
              <a:gd name="connsiteX22" fmla="*/ 43891 w 4513478"/>
              <a:gd name="connsiteY22" fmla="*/ 336499 h 577901"/>
              <a:gd name="connsiteX23" fmla="*/ 10973 w 4513478"/>
              <a:gd name="connsiteY23" fmla="*/ 296266 h 577901"/>
              <a:gd name="connsiteX24" fmla="*/ 0 w 4513478"/>
              <a:gd name="connsiteY24" fmla="*/ 277978 h 577901"/>
              <a:gd name="connsiteX25" fmla="*/ 7315 w 4513478"/>
              <a:gd name="connsiteY25" fmla="*/ 267005 h 577901"/>
              <a:gd name="connsiteX26" fmla="*/ 29261 w 4513478"/>
              <a:gd name="connsiteY26" fmla="*/ 270662 h 577901"/>
              <a:gd name="connsiteX27" fmla="*/ 117043 w 4513478"/>
              <a:gd name="connsiteY27" fmla="*/ 296266 h 577901"/>
              <a:gd name="connsiteX28" fmla="*/ 223113 w 4513478"/>
              <a:gd name="connsiteY28" fmla="*/ 321869 h 577901"/>
              <a:gd name="connsiteX29" fmla="*/ 310896 w 4513478"/>
              <a:gd name="connsiteY29" fmla="*/ 340157 h 577901"/>
              <a:gd name="connsiteX30" fmla="*/ 398678 w 4513478"/>
              <a:gd name="connsiteY30" fmla="*/ 347472 h 577901"/>
              <a:gd name="connsiteX31" fmla="*/ 490118 w 4513478"/>
              <a:gd name="connsiteY31" fmla="*/ 340157 h 577901"/>
              <a:gd name="connsiteX32" fmla="*/ 566928 w 4513478"/>
              <a:gd name="connsiteY32" fmla="*/ 329184 h 577901"/>
              <a:gd name="connsiteX33" fmla="*/ 819302 w 4513478"/>
              <a:gd name="connsiteY33" fmla="*/ 303581 h 577901"/>
              <a:gd name="connsiteX34" fmla="*/ 1148486 w 4513478"/>
              <a:gd name="connsiteY34" fmla="*/ 267005 h 577901"/>
              <a:gd name="connsiteX35" fmla="*/ 1521561 w 4513478"/>
              <a:gd name="connsiteY35" fmla="*/ 226771 h 577901"/>
              <a:gd name="connsiteX36" fmla="*/ 1766621 w 4513478"/>
              <a:gd name="connsiteY36" fmla="*/ 197510 h 577901"/>
              <a:gd name="connsiteX37" fmla="*/ 2084832 w 4513478"/>
              <a:gd name="connsiteY37" fmla="*/ 160934 h 577901"/>
              <a:gd name="connsiteX38" fmla="*/ 2168957 w 4513478"/>
              <a:gd name="connsiteY38" fmla="*/ 149962 h 577901"/>
              <a:gd name="connsiteX39" fmla="*/ 2388413 w 4513478"/>
              <a:gd name="connsiteY39" fmla="*/ 131674 h 577901"/>
              <a:gd name="connsiteX40" fmla="*/ 2629814 w 4513478"/>
              <a:gd name="connsiteY40" fmla="*/ 117043 h 577901"/>
              <a:gd name="connsiteX41" fmla="*/ 2702966 w 4513478"/>
              <a:gd name="connsiteY41" fmla="*/ 109728 h 577901"/>
              <a:gd name="connsiteX42" fmla="*/ 2827325 w 4513478"/>
              <a:gd name="connsiteY42" fmla="*/ 84125 h 577901"/>
              <a:gd name="connsiteX43" fmla="*/ 3054096 w 4513478"/>
              <a:gd name="connsiteY43" fmla="*/ 84125 h 577901"/>
              <a:gd name="connsiteX44" fmla="*/ 3207715 w 4513478"/>
              <a:gd name="connsiteY44" fmla="*/ 84125 h 577901"/>
              <a:gd name="connsiteX45" fmla="*/ 3368649 w 4513478"/>
              <a:gd name="connsiteY45" fmla="*/ 80467 h 577901"/>
              <a:gd name="connsiteX46" fmla="*/ 3580790 w 4513478"/>
              <a:gd name="connsiteY46" fmla="*/ 73152 h 577901"/>
              <a:gd name="connsiteX47" fmla="*/ 3708806 w 4513478"/>
              <a:gd name="connsiteY47" fmla="*/ 65837 h 577901"/>
              <a:gd name="connsiteX48" fmla="*/ 3803904 w 4513478"/>
              <a:gd name="connsiteY48" fmla="*/ 54864 h 577901"/>
              <a:gd name="connsiteX49" fmla="*/ 4005072 w 4513478"/>
              <a:gd name="connsiteY49" fmla="*/ 21946 h 577901"/>
              <a:gd name="connsiteX50" fmla="*/ 4125773 w 4513478"/>
              <a:gd name="connsiteY50" fmla="*/ 0 h 577901"/>
              <a:gd name="connsiteX51" fmla="*/ 4140403 w 4513478"/>
              <a:gd name="connsiteY51" fmla="*/ 3658 h 577901"/>
              <a:gd name="connsiteX52" fmla="*/ 4213555 w 4513478"/>
              <a:gd name="connsiteY52" fmla="*/ 29261 h 577901"/>
              <a:gd name="connsiteX53" fmla="*/ 4319625 w 4513478"/>
              <a:gd name="connsiteY53" fmla="*/ 69494 h 577901"/>
              <a:gd name="connsiteX54" fmla="*/ 4381805 w 4513478"/>
              <a:gd name="connsiteY54" fmla="*/ 98755 h 577901"/>
              <a:gd name="connsiteX55" fmla="*/ 4443984 w 4513478"/>
              <a:gd name="connsiteY55" fmla="*/ 131674 h 577901"/>
              <a:gd name="connsiteX56" fmla="*/ 4469587 w 4513478"/>
              <a:gd name="connsiteY56" fmla="*/ 146304 h 577901"/>
              <a:gd name="connsiteX57" fmla="*/ 4498848 w 4513478"/>
              <a:gd name="connsiteY57" fmla="*/ 168250 h 577901"/>
              <a:gd name="connsiteX58" fmla="*/ 4509821 w 4513478"/>
              <a:gd name="connsiteY58" fmla="*/ 186538 h 577901"/>
              <a:gd name="connsiteX59" fmla="*/ 4513478 w 4513478"/>
              <a:gd name="connsiteY59" fmla="*/ 197510 h 577901"/>
              <a:gd name="connsiteX60" fmla="*/ 4509821 w 4513478"/>
              <a:gd name="connsiteY60" fmla="*/ 215798 h 577901"/>
              <a:gd name="connsiteX61" fmla="*/ 4491533 w 4513478"/>
              <a:gd name="connsiteY61" fmla="*/ 237744 h 577901"/>
              <a:gd name="connsiteX62" fmla="*/ 4462272 w 4513478"/>
              <a:gd name="connsiteY62" fmla="*/ 256032 h 577901"/>
              <a:gd name="connsiteX63" fmla="*/ 4407408 w 4513478"/>
              <a:gd name="connsiteY63" fmla="*/ 270662 h 577901"/>
              <a:gd name="connsiteX64" fmla="*/ 4326941 w 4513478"/>
              <a:gd name="connsiteY64" fmla="*/ 281635 h 577901"/>
              <a:gd name="connsiteX65" fmla="*/ 4253789 w 4513478"/>
              <a:gd name="connsiteY65" fmla="*/ 281635 h 577901"/>
              <a:gd name="connsiteX66" fmla="*/ 4125773 w 4513478"/>
              <a:gd name="connsiteY66" fmla="*/ 277978 h 577901"/>
              <a:gd name="connsiteX67" fmla="*/ 4034333 w 4513478"/>
              <a:gd name="connsiteY67" fmla="*/ 267005 h 577901"/>
              <a:gd name="connsiteX68" fmla="*/ 3891686 w 4513478"/>
              <a:gd name="connsiteY68" fmla="*/ 267005 h 577901"/>
              <a:gd name="connsiteX69" fmla="*/ 3694176 w 4513478"/>
              <a:gd name="connsiteY69" fmla="*/ 267005 h 577901"/>
              <a:gd name="connsiteX70" fmla="*/ 3394253 w 4513478"/>
              <a:gd name="connsiteY70" fmla="*/ 267005 h 577901"/>
              <a:gd name="connsiteX71" fmla="*/ 3152851 w 4513478"/>
              <a:gd name="connsiteY71" fmla="*/ 270662 h 577901"/>
              <a:gd name="connsiteX72" fmla="*/ 2984601 w 4513478"/>
              <a:gd name="connsiteY72" fmla="*/ 274320 h 57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513478" h="577901">
                <a:moveTo>
                  <a:pt x="2984601" y="274320"/>
                </a:moveTo>
                <a:lnTo>
                  <a:pt x="2713939" y="288950"/>
                </a:lnTo>
                <a:lnTo>
                  <a:pt x="2454249" y="303581"/>
                </a:lnTo>
                <a:lnTo>
                  <a:pt x="2253081" y="314554"/>
                </a:lnTo>
                <a:lnTo>
                  <a:pt x="2055571" y="329184"/>
                </a:lnTo>
                <a:lnTo>
                  <a:pt x="1876349" y="343814"/>
                </a:lnTo>
                <a:lnTo>
                  <a:pt x="1737360" y="354787"/>
                </a:lnTo>
                <a:lnTo>
                  <a:pt x="1580083" y="373075"/>
                </a:lnTo>
                <a:lnTo>
                  <a:pt x="1426464" y="391363"/>
                </a:lnTo>
                <a:lnTo>
                  <a:pt x="1239926" y="420624"/>
                </a:lnTo>
                <a:lnTo>
                  <a:pt x="1053389" y="453542"/>
                </a:lnTo>
                <a:lnTo>
                  <a:pt x="892454" y="486461"/>
                </a:lnTo>
                <a:lnTo>
                  <a:pt x="749808" y="519379"/>
                </a:lnTo>
                <a:lnTo>
                  <a:pt x="618134" y="552298"/>
                </a:lnTo>
                <a:lnTo>
                  <a:pt x="581558" y="563270"/>
                </a:lnTo>
                <a:lnTo>
                  <a:pt x="530352" y="574243"/>
                </a:lnTo>
                <a:lnTo>
                  <a:pt x="501091" y="577901"/>
                </a:lnTo>
                <a:lnTo>
                  <a:pt x="446227" y="577901"/>
                </a:lnTo>
                <a:lnTo>
                  <a:pt x="365760" y="559613"/>
                </a:lnTo>
                <a:lnTo>
                  <a:pt x="288950" y="523037"/>
                </a:lnTo>
                <a:lnTo>
                  <a:pt x="190195" y="457200"/>
                </a:lnTo>
                <a:lnTo>
                  <a:pt x="102413" y="391363"/>
                </a:lnTo>
                <a:lnTo>
                  <a:pt x="43891" y="336499"/>
                </a:lnTo>
                <a:lnTo>
                  <a:pt x="10973" y="296266"/>
                </a:lnTo>
                <a:lnTo>
                  <a:pt x="0" y="277978"/>
                </a:lnTo>
                <a:lnTo>
                  <a:pt x="7315" y="267005"/>
                </a:lnTo>
                <a:lnTo>
                  <a:pt x="29261" y="270662"/>
                </a:lnTo>
                <a:lnTo>
                  <a:pt x="117043" y="296266"/>
                </a:lnTo>
                <a:lnTo>
                  <a:pt x="223113" y="321869"/>
                </a:lnTo>
                <a:lnTo>
                  <a:pt x="310896" y="340157"/>
                </a:lnTo>
                <a:lnTo>
                  <a:pt x="398678" y="347472"/>
                </a:lnTo>
                <a:lnTo>
                  <a:pt x="490118" y="340157"/>
                </a:lnTo>
                <a:lnTo>
                  <a:pt x="566928" y="329184"/>
                </a:lnTo>
                <a:lnTo>
                  <a:pt x="819302" y="303581"/>
                </a:lnTo>
                <a:lnTo>
                  <a:pt x="1148486" y="267005"/>
                </a:lnTo>
                <a:lnTo>
                  <a:pt x="1521561" y="226771"/>
                </a:lnTo>
                <a:lnTo>
                  <a:pt x="1766621" y="197510"/>
                </a:lnTo>
                <a:lnTo>
                  <a:pt x="2084832" y="160934"/>
                </a:lnTo>
                <a:lnTo>
                  <a:pt x="2168957" y="149962"/>
                </a:lnTo>
                <a:lnTo>
                  <a:pt x="2388413" y="131674"/>
                </a:lnTo>
                <a:lnTo>
                  <a:pt x="2629814" y="117043"/>
                </a:lnTo>
                <a:lnTo>
                  <a:pt x="2702966" y="109728"/>
                </a:lnTo>
                <a:lnTo>
                  <a:pt x="2827325" y="84125"/>
                </a:lnTo>
                <a:lnTo>
                  <a:pt x="3054096" y="84125"/>
                </a:lnTo>
                <a:lnTo>
                  <a:pt x="3207715" y="84125"/>
                </a:lnTo>
                <a:lnTo>
                  <a:pt x="3368649" y="80467"/>
                </a:lnTo>
                <a:lnTo>
                  <a:pt x="3580790" y="73152"/>
                </a:lnTo>
                <a:lnTo>
                  <a:pt x="3708806" y="65837"/>
                </a:lnTo>
                <a:lnTo>
                  <a:pt x="3803904" y="54864"/>
                </a:lnTo>
                <a:lnTo>
                  <a:pt x="4005072" y="21946"/>
                </a:lnTo>
                <a:lnTo>
                  <a:pt x="4125773" y="0"/>
                </a:lnTo>
                <a:lnTo>
                  <a:pt x="4140403" y="3658"/>
                </a:lnTo>
                <a:lnTo>
                  <a:pt x="4213555" y="29261"/>
                </a:lnTo>
                <a:lnTo>
                  <a:pt x="4319625" y="69494"/>
                </a:lnTo>
                <a:lnTo>
                  <a:pt x="4381805" y="98755"/>
                </a:lnTo>
                <a:lnTo>
                  <a:pt x="4443984" y="131674"/>
                </a:lnTo>
                <a:lnTo>
                  <a:pt x="4469587" y="146304"/>
                </a:lnTo>
                <a:lnTo>
                  <a:pt x="4498848" y="168250"/>
                </a:lnTo>
                <a:lnTo>
                  <a:pt x="4509821" y="186538"/>
                </a:lnTo>
                <a:lnTo>
                  <a:pt x="4513478" y="197510"/>
                </a:lnTo>
                <a:lnTo>
                  <a:pt x="4509821" y="215798"/>
                </a:lnTo>
                <a:lnTo>
                  <a:pt x="4491533" y="237744"/>
                </a:lnTo>
                <a:lnTo>
                  <a:pt x="4462272" y="256032"/>
                </a:lnTo>
                <a:lnTo>
                  <a:pt x="4407408" y="270662"/>
                </a:lnTo>
                <a:lnTo>
                  <a:pt x="4326941" y="281635"/>
                </a:lnTo>
                <a:lnTo>
                  <a:pt x="4253789" y="281635"/>
                </a:lnTo>
                <a:lnTo>
                  <a:pt x="4125773" y="277978"/>
                </a:lnTo>
                <a:lnTo>
                  <a:pt x="4034333" y="267005"/>
                </a:lnTo>
                <a:lnTo>
                  <a:pt x="3891686" y="267005"/>
                </a:lnTo>
                <a:lnTo>
                  <a:pt x="3694176" y="267005"/>
                </a:lnTo>
                <a:lnTo>
                  <a:pt x="3394253" y="267005"/>
                </a:lnTo>
                <a:lnTo>
                  <a:pt x="3152851" y="270662"/>
                </a:lnTo>
                <a:lnTo>
                  <a:pt x="2984601" y="2743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2697A33B-0DF5-43FC-B3A2-B2CD97BD184A}"/>
              </a:ext>
            </a:extLst>
          </p:cNvPr>
          <p:cNvSpPr/>
          <p:nvPr/>
        </p:nvSpPr>
        <p:spPr>
          <a:xfrm>
            <a:off x="3657600" y="4797425"/>
            <a:ext cx="619125" cy="1338263"/>
          </a:xfrm>
          <a:custGeom>
            <a:avLst/>
            <a:gdLst>
              <a:gd name="connsiteX0" fmla="*/ 473868 w 619125"/>
              <a:gd name="connsiteY0" fmla="*/ 533400 h 1338263"/>
              <a:gd name="connsiteX1" fmla="*/ 440531 w 619125"/>
              <a:gd name="connsiteY1" fmla="*/ 404813 h 1338263"/>
              <a:gd name="connsiteX2" fmla="*/ 409575 w 619125"/>
              <a:gd name="connsiteY2" fmla="*/ 290513 h 1338263"/>
              <a:gd name="connsiteX3" fmla="*/ 383381 w 619125"/>
              <a:gd name="connsiteY3" fmla="*/ 200025 h 1338263"/>
              <a:gd name="connsiteX4" fmla="*/ 345281 w 619125"/>
              <a:gd name="connsiteY4" fmla="*/ 66675 h 1338263"/>
              <a:gd name="connsiteX5" fmla="*/ 288131 w 619125"/>
              <a:gd name="connsiteY5" fmla="*/ 47625 h 1338263"/>
              <a:gd name="connsiteX6" fmla="*/ 219075 w 619125"/>
              <a:gd name="connsiteY6" fmla="*/ 26194 h 1338263"/>
              <a:gd name="connsiteX7" fmla="*/ 161925 w 619125"/>
              <a:gd name="connsiteY7" fmla="*/ 11906 h 1338263"/>
              <a:gd name="connsiteX8" fmla="*/ 107156 w 619125"/>
              <a:gd name="connsiteY8" fmla="*/ 4763 h 1338263"/>
              <a:gd name="connsiteX9" fmla="*/ 42862 w 619125"/>
              <a:gd name="connsiteY9" fmla="*/ 0 h 1338263"/>
              <a:gd name="connsiteX10" fmla="*/ 14287 w 619125"/>
              <a:gd name="connsiteY10" fmla="*/ 2381 h 1338263"/>
              <a:gd name="connsiteX11" fmla="*/ 4762 w 619125"/>
              <a:gd name="connsiteY11" fmla="*/ 4763 h 1338263"/>
              <a:gd name="connsiteX12" fmla="*/ 0 w 619125"/>
              <a:gd name="connsiteY12" fmla="*/ 16669 h 1338263"/>
              <a:gd name="connsiteX13" fmla="*/ 2381 w 619125"/>
              <a:gd name="connsiteY13" fmla="*/ 30956 h 1338263"/>
              <a:gd name="connsiteX14" fmla="*/ 16668 w 619125"/>
              <a:gd name="connsiteY14" fmla="*/ 50006 h 1338263"/>
              <a:gd name="connsiteX15" fmla="*/ 59531 w 619125"/>
              <a:gd name="connsiteY15" fmla="*/ 85725 h 1338263"/>
              <a:gd name="connsiteX16" fmla="*/ 88106 w 619125"/>
              <a:gd name="connsiteY16" fmla="*/ 109538 h 1338263"/>
              <a:gd name="connsiteX17" fmla="*/ 121443 w 619125"/>
              <a:gd name="connsiteY17" fmla="*/ 145256 h 1338263"/>
              <a:gd name="connsiteX18" fmla="*/ 138112 w 619125"/>
              <a:gd name="connsiteY18" fmla="*/ 164306 h 1338263"/>
              <a:gd name="connsiteX19" fmla="*/ 157162 w 619125"/>
              <a:gd name="connsiteY19" fmla="*/ 190500 h 1338263"/>
              <a:gd name="connsiteX20" fmla="*/ 173831 w 619125"/>
              <a:gd name="connsiteY20" fmla="*/ 223838 h 1338263"/>
              <a:gd name="connsiteX21" fmla="*/ 183356 w 619125"/>
              <a:gd name="connsiteY21" fmla="*/ 254794 h 1338263"/>
              <a:gd name="connsiteX22" fmla="*/ 188118 w 619125"/>
              <a:gd name="connsiteY22" fmla="*/ 300038 h 1338263"/>
              <a:gd name="connsiteX23" fmla="*/ 202406 w 619125"/>
              <a:gd name="connsiteY23" fmla="*/ 366713 h 1338263"/>
              <a:gd name="connsiteX24" fmla="*/ 226218 w 619125"/>
              <a:gd name="connsiteY24" fmla="*/ 461963 h 1338263"/>
              <a:gd name="connsiteX25" fmla="*/ 245268 w 619125"/>
              <a:gd name="connsiteY25" fmla="*/ 550069 h 1338263"/>
              <a:gd name="connsiteX26" fmla="*/ 269081 w 619125"/>
              <a:gd name="connsiteY26" fmla="*/ 669131 h 1338263"/>
              <a:gd name="connsiteX27" fmla="*/ 283368 w 619125"/>
              <a:gd name="connsiteY27" fmla="*/ 762000 h 1338263"/>
              <a:gd name="connsiteX28" fmla="*/ 292893 w 619125"/>
              <a:gd name="connsiteY28" fmla="*/ 845344 h 1338263"/>
              <a:gd name="connsiteX29" fmla="*/ 300037 w 619125"/>
              <a:gd name="connsiteY29" fmla="*/ 964406 h 1338263"/>
              <a:gd name="connsiteX30" fmla="*/ 302418 w 619125"/>
              <a:gd name="connsiteY30" fmla="*/ 1000125 h 1338263"/>
              <a:gd name="connsiteX31" fmla="*/ 338137 w 619125"/>
              <a:gd name="connsiteY31" fmla="*/ 1066800 h 1338263"/>
              <a:gd name="connsiteX32" fmla="*/ 364331 w 619125"/>
              <a:gd name="connsiteY32" fmla="*/ 1107281 h 1338263"/>
              <a:gd name="connsiteX33" fmla="*/ 390525 w 619125"/>
              <a:gd name="connsiteY33" fmla="*/ 1147763 h 1338263"/>
              <a:gd name="connsiteX34" fmla="*/ 428625 w 619125"/>
              <a:gd name="connsiteY34" fmla="*/ 1197769 h 1338263"/>
              <a:gd name="connsiteX35" fmla="*/ 459581 w 619125"/>
              <a:gd name="connsiteY35" fmla="*/ 1235869 h 1338263"/>
              <a:gd name="connsiteX36" fmla="*/ 500062 w 619125"/>
              <a:gd name="connsiteY36" fmla="*/ 1283494 h 1338263"/>
              <a:gd name="connsiteX37" fmla="*/ 538162 w 619125"/>
              <a:gd name="connsiteY37" fmla="*/ 1319213 h 1338263"/>
              <a:gd name="connsiteX38" fmla="*/ 566737 w 619125"/>
              <a:gd name="connsiteY38" fmla="*/ 1338263 h 1338263"/>
              <a:gd name="connsiteX39" fmla="*/ 576262 w 619125"/>
              <a:gd name="connsiteY39" fmla="*/ 1338263 h 1338263"/>
              <a:gd name="connsiteX40" fmla="*/ 590550 w 619125"/>
              <a:gd name="connsiteY40" fmla="*/ 1331119 h 1338263"/>
              <a:gd name="connsiteX41" fmla="*/ 602456 w 619125"/>
              <a:gd name="connsiteY41" fmla="*/ 1316831 h 1338263"/>
              <a:gd name="connsiteX42" fmla="*/ 611981 w 619125"/>
              <a:gd name="connsiteY42" fmla="*/ 1295400 h 1338263"/>
              <a:gd name="connsiteX43" fmla="*/ 616743 w 619125"/>
              <a:gd name="connsiteY43" fmla="*/ 1264444 h 1338263"/>
              <a:gd name="connsiteX44" fmla="*/ 619125 w 619125"/>
              <a:gd name="connsiteY44" fmla="*/ 1216819 h 1338263"/>
              <a:gd name="connsiteX45" fmla="*/ 616743 w 619125"/>
              <a:gd name="connsiteY45" fmla="*/ 1157288 h 1338263"/>
              <a:gd name="connsiteX46" fmla="*/ 611981 w 619125"/>
              <a:gd name="connsiteY46" fmla="*/ 1071563 h 1338263"/>
              <a:gd name="connsiteX47" fmla="*/ 573881 w 619125"/>
              <a:gd name="connsiteY47" fmla="*/ 952500 h 1338263"/>
              <a:gd name="connsiteX48" fmla="*/ 550068 w 619125"/>
              <a:gd name="connsiteY48" fmla="*/ 852488 h 1338263"/>
              <a:gd name="connsiteX49" fmla="*/ 473868 w 619125"/>
              <a:gd name="connsiteY49" fmla="*/ 533400 h 133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19125" h="1338263">
                <a:moveTo>
                  <a:pt x="473868" y="533400"/>
                </a:moveTo>
                <a:lnTo>
                  <a:pt x="440531" y="404813"/>
                </a:lnTo>
                <a:lnTo>
                  <a:pt x="409575" y="290513"/>
                </a:lnTo>
                <a:lnTo>
                  <a:pt x="383381" y="200025"/>
                </a:lnTo>
                <a:lnTo>
                  <a:pt x="345281" y="66675"/>
                </a:lnTo>
                <a:lnTo>
                  <a:pt x="288131" y="47625"/>
                </a:lnTo>
                <a:lnTo>
                  <a:pt x="219075" y="26194"/>
                </a:lnTo>
                <a:lnTo>
                  <a:pt x="161925" y="11906"/>
                </a:lnTo>
                <a:lnTo>
                  <a:pt x="107156" y="4763"/>
                </a:lnTo>
                <a:lnTo>
                  <a:pt x="42862" y="0"/>
                </a:lnTo>
                <a:lnTo>
                  <a:pt x="14287" y="2381"/>
                </a:lnTo>
                <a:lnTo>
                  <a:pt x="4762" y="4763"/>
                </a:lnTo>
                <a:lnTo>
                  <a:pt x="0" y="16669"/>
                </a:lnTo>
                <a:lnTo>
                  <a:pt x="2381" y="30956"/>
                </a:lnTo>
                <a:lnTo>
                  <a:pt x="16668" y="50006"/>
                </a:lnTo>
                <a:lnTo>
                  <a:pt x="59531" y="85725"/>
                </a:lnTo>
                <a:lnTo>
                  <a:pt x="88106" y="109538"/>
                </a:lnTo>
                <a:lnTo>
                  <a:pt x="121443" y="145256"/>
                </a:lnTo>
                <a:lnTo>
                  <a:pt x="138112" y="164306"/>
                </a:lnTo>
                <a:lnTo>
                  <a:pt x="157162" y="190500"/>
                </a:lnTo>
                <a:lnTo>
                  <a:pt x="173831" y="223838"/>
                </a:lnTo>
                <a:lnTo>
                  <a:pt x="183356" y="254794"/>
                </a:lnTo>
                <a:lnTo>
                  <a:pt x="188118" y="300038"/>
                </a:lnTo>
                <a:lnTo>
                  <a:pt x="202406" y="366713"/>
                </a:lnTo>
                <a:lnTo>
                  <a:pt x="226218" y="461963"/>
                </a:lnTo>
                <a:lnTo>
                  <a:pt x="245268" y="550069"/>
                </a:lnTo>
                <a:lnTo>
                  <a:pt x="269081" y="669131"/>
                </a:lnTo>
                <a:lnTo>
                  <a:pt x="283368" y="762000"/>
                </a:lnTo>
                <a:lnTo>
                  <a:pt x="292893" y="845344"/>
                </a:lnTo>
                <a:lnTo>
                  <a:pt x="300037" y="964406"/>
                </a:lnTo>
                <a:lnTo>
                  <a:pt x="302418" y="1000125"/>
                </a:lnTo>
                <a:lnTo>
                  <a:pt x="338137" y="1066800"/>
                </a:lnTo>
                <a:lnTo>
                  <a:pt x="364331" y="1107281"/>
                </a:lnTo>
                <a:lnTo>
                  <a:pt x="390525" y="1147763"/>
                </a:lnTo>
                <a:lnTo>
                  <a:pt x="428625" y="1197769"/>
                </a:lnTo>
                <a:lnTo>
                  <a:pt x="459581" y="1235869"/>
                </a:lnTo>
                <a:lnTo>
                  <a:pt x="500062" y="1283494"/>
                </a:lnTo>
                <a:lnTo>
                  <a:pt x="538162" y="1319213"/>
                </a:lnTo>
                <a:lnTo>
                  <a:pt x="566737" y="1338263"/>
                </a:lnTo>
                <a:lnTo>
                  <a:pt x="576262" y="1338263"/>
                </a:lnTo>
                <a:lnTo>
                  <a:pt x="590550" y="1331119"/>
                </a:lnTo>
                <a:lnTo>
                  <a:pt x="602456" y="1316831"/>
                </a:lnTo>
                <a:lnTo>
                  <a:pt x="611981" y="1295400"/>
                </a:lnTo>
                <a:lnTo>
                  <a:pt x="616743" y="1264444"/>
                </a:lnTo>
                <a:lnTo>
                  <a:pt x="619125" y="1216819"/>
                </a:lnTo>
                <a:lnTo>
                  <a:pt x="616743" y="1157288"/>
                </a:lnTo>
                <a:lnTo>
                  <a:pt x="611981" y="1071563"/>
                </a:lnTo>
                <a:lnTo>
                  <a:pt x="573881" y="952500"/>
                </a:lnTo>
                <a:lnTo>
                  <a:pt x="550068" y="852488"/>
                </a:lnTo>
                <a:lnTo>
                  <a:pt x="473868" y="533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63E4CAB4-B1C3-4692-AA53-2174C27F7E26}"/>
              </a:ext>
            </a:extLst>
          </p:cNvPr>
          <p:cNvSpPr/>
          <p:nvPr/>
        </p:nvSpPr>
        <p:spPr>
          <a:xfrm>
            <a:off x="3935413" y="4637088"/>
            <a:ext cx="2330450" cy="1377950"/>
          </a:xfrm>
          <a:custGeom>
            <a:avLst/>
            <a:gdLst>
              <a:gd name="connsiteX0" fmla="*/ 1376363 w 2328863"/>
              <a:gd name="connsiteY0" fmla="*/ 271462 h 1378744"/>
              <a:gd name="connsiteX1" fmla="*/ 1178719 w 2328863"/>
              <a:gd name="connsiteY1" fmla="*/ 290512 h 1378744"/>
              <a:gd name="connsiteX2" fmla="*/ 1009650 w 2328863"/>
              <a:gd name="connsiteY2" fmla="*/ 304800 h 1378744"/>
              <a:gd name="connsiteX3" fmla="*/ 838200 w 2328863"/>
              <a:gd name="connsiteY3" fmla="*/ 319087 h 1378744"/>
              <a:gd name="connsiteX4" fmla="*/ 685800 w 2328863"/>
              <a:gd name="connsiteY4" fmla="*/ 333375 h 1378744"/>
              <a:gd name="connsiteX5" fmla="*/ 495300 w 2328863"/>
              <a:gd name="connsiteY5" fmla="*/ 350044 h 1378744"/>
              <a:gd name="connsiteX6" fmla="*/ 321469 w 2328863"/>
              <a:gd name="connsiteY6" fmla="*/ 361950 h 1378744"/>
              <a:gd name="connsiteX7" fmla="*/ 152400 w 2328863"/>
              <a:gd name="connsiteY7" fmla="*/ 376237 h 1378744"/>
              <a:gd name="connsiteX8" fmla="*/ 28575 w 2328863"/>
              <a:gd name="connsiteY8" fmla="*/ 385762 h 1378744"/>
              <a:gd name="connsiteX9" fmla="*/ 0 w 2328863"/>
              <a:gd name="connsiteY9" fmla="*/ 223837 h 1378744"/>
              <a:gd name="connsiteX10" fmla="*/ 173832 w 2328863"/>
              <a:gd name="connsiteY10" fmla="*/ 214312 h 1378744"/>
              <a:gd name="connsiteX11" fmla="*/ 440532 w 2328863"/>
              <a:gd name="connsiteY11" fmla="*/ 188119 h 1378744"/>
              <a:gd name="connsiteX12" fmla="*/ 788194 w 2328863"/>
              <a:gd name="connsiteY12" fmla="*/ 154781 h 1378744"/>
              <a:gd name="connsiteX13" fmla="*/ 1123950 w 2328863"/>
              <a:gd name="connsiteY13" fmla="*/ 123825 h 1378744"/>
              <a:gd name="connsiteX14" fmla="*/ 1364457 w 2328863"/>
              <a:gd name="connsiteY14" fmla="*/ 100012 h 1378744"/>
              <a:gd name="connsiteX15" fmla="*/ 1635919 w 2328863"/>
              <a:gd name="connsiteY15" fmla="*/ 73819 h 1378744"/>
              <a:gd name="connsiteX16" fmla="*/ 1800225 w 2328863"/>
              <a:gd name="connsiteY16" fmla="*/ 57150 h 1378744"/>
              <a:gd name="connsiteX17" fmla="*/ 1947863 w 2328863"/>
              <a:gd name="connsiteY17" fmla="*/ 42862 h 1378744"/>
              <a:gd name="connsiteX18" fmla="*/ 1983582 w 2328863"/>
              <a:gd name="connsiteY18" fmla="*/ 33337 h 1378744"/>
              <a:gd name="connsiteX19" fmla="*/ 2045494 w 2328863"/>
              <a:gd name="connsiteY19" fmla="*/ 14287 h 1378744"/>
              <a:gd name="connsiteX20" fmla="*/ 2100263 w 2328863"/>
              <a:gd name="connsiteY20" fmla="*/ 0 h 1378744"/>
              <a:gd name="connsiteX21" fmla="*/ 2107407 w 2328863"/>
              <a:gd name="connsiteY21" fmla="*/ 0 h 1378744"/>
              <a:gd name="connsiteX22" fmla="*/ 2131219 w 2328863"/>
              <a:gd name="connsiteY22" fmla="*/ 16669 h 1378744"/>
              <a:gd name="connsiteX23" fmla="*/ 2193132 w 2328863"/>
              <a:gd name="connsiteY23" fmla="*/ 64294 h 1378744"/>
              <a:gd name="connsiteX24" fmla="*/ 2245519 w 2328863"/>
              <a:gd name="connsiteY24" fmla="*/ 111919 h 1378744"/>
              <a:gd name="connsiteX25" fmla="*/ 2283619 w 2328863"/>
              <a:gd name="connsiteY25" fmla="*/ 150019 h 1378744"/>
              <a:gd name="connsiteX26" fmla="*/ 2302669 w 2328863"/>
              <a:gd name="connsiteY26" fmla="*/ 173831 h 1378744"/>
              <a:gd name="connsiteX27" fmla="*/ 2319338 w 2328863"/>
              <a:gd name="connsiteY27" fmla="*/ 202406 h 1378744"/>
              <a:gd name="connsiteX28" fmla="*/ 2328863 w 2328863"/>
              <a:gd name="connsiteY28" fmla="*/ 230981 h 1378744"/>
              <a:gd name="connsiteX29" fmla="*/ 2328863 w 2328863"/>
              <a:gd name="connsiteY29" fmla="*/ 247650 h 1378744"/>
              <a:gd name="connsiteX30" fmla="*/ 2321719 w 2328863"/>
              <a:gd name="connsiteY30" fmla="*/ 264319 h 1378744"/>
              <a:gd name="connsiteX31" fmla="*/ 2295525 w 2328863"/>
              <a:gd name="connsiteY31" fmla="*/ 295275 h 1378744"/>
              <a:gd name="connsiteX32" fmla="*/ 2271713 w 2328863"/>
              <a:gd name="connsiteY32" fmla="*/ 319087 h 1378744"/>
              <a:gd name="connsiteX33" fmla="*/ 2240757 w 2328863"/>
              <a:gd name="connsiteY33" fmla="*/ 361950 h 1378744"/>
              <a:gd name="connsiteX34" fmla="*/ 2224088 w 2328863"/>
              <a:gd name="connsiteY34" fmla="*/ 397669 h 1378744"/>
              <a:gd name="connsiteX35" fmla="*/ 2193132 w 2328863"/>
              <a:gd name="connsiteY35" fmla="*/ 500062 h 1378744"/>
              <a:gd name="connsiteX36" fmla="*/ 2133600 w 2328863"/>
              <a:gd name="connsiteY36" fmla="*/ 716756 h 1378744"/>
              <a:gd name="connsiteX37" fmla="*/ 2062163 w 2328863"/>
              <a:gd name="connsiteY37" fmla="*/ 959644 h 1378744"/>
              <a:gd name="connsiteX38" fmla="*/ 2009775 w 2328863"/>
              <a:gd name="connsiteY38" fmla="*/ 1119187 h 1378744"/>
              <a:gd name="connsiteX39" fmla="*/ 1957388 w 2328863"/>
              <a:gd name="connsiteY39" fmla="*/ 1266825 h 1378744"/>
              <a:gd name="connsiteX40" fmla="*/ 1945482 w 2328863"/>
              <a:gd name="connsiteY40" fmla="*/ 1293019 h 1378744"/>
              <a:gd name="connsiteX41" fmla="*/ 1928813 w 2328863"/>
              <a:gd name="connsiteY41" fmla="*/ 1319212 h 1378744"/>
              <a:gd name="connsiteX42" fmla="*/ 1897857 w 2328863"/>
              <a:gd name="connsiteY42" fmla="*/ 1347787 h 1378744"/>
              <a:gd name="connsiteX43" fmla="*/ 1871663 w 2328863"/>
              <a:gd name="connsiteY43" fmla="*/ 1366837 h 1378744"/>
              <a:gd name="connsiteX44" fmla="*/ 1845469 w 2328863"/>
              <a:gd name="connsiteY44" fmla="*/ 1376362 h 1378744"/>
              <a:gd name="connsiteX45" fmla="*/ 1828800 w 2328863"/>
              <a:gd name="connsiteY45" fmla="*/ 1378744 h 1378744"/>
              <a:gd name="connsiteX46" fmla="*/ 1802607 w 2328863"/>
              <a:gd name="connsiteY46" fmla="*/ 1371600 h 1378744"/>
              <a:gd name="connsiteX47" fmla="*/ 1778794 w 2328863"/>
              <a:gd name="connsiteY47" fmla="*/ 1354931 h 1378744"/>
              <a:gd name="connsiteX48" fmla="*/ 1762125 w 2328863"/>
              <a:gd name="connsiteY48" fmla="*/ 1338262 h 1378744"/>
              <a:gd name="connsiteX49" fmla="*/ 1750219 w 2328863"/>
              <a:gd name="connsiteY49" fmla="*/ 1321594 h 1378744"/>
              <a:gd name="connsiteX50" fmla="*/ 1745457 w 2328863"/>
              <a:gd name="connsiteY50" fmla="*/ 1304925 h 1378744"/>
              <a:gd name="connsiteX51" fmla="*/ 1764507 w 2328863"/>
              <a:gd name="connsiteY51" fmla="*/ 1050131 h 1378744"/>
              <a:gd name="connsiteX52" fmla="*/ 1800225 w 2328863"/>
              <a:gd name="connsiteY52" fmla="*/ 947737 h 1378744"/>
              <a:gd name="connsiteX53" fmla="*/ 1835944 w 2328863"/>
              <a:gd name="connsiteY53" fmla="*/ 842962 h 1378744"/>
              <a:gd name="connsiteX54" fmla="*/ 1857375 w 2328863"/>
              <a:gd name="connsiteY54" fmla="*/ 773906 h 1378744"/>
              <a:gd name="connsiteX55" fmla="*/ 1876425 w 2328863"/>
              <a:gd name="connsiteY55" fmla="*/ 702469 h 1378744"/>
              <a:gd name="connsiteX56" fmla="*/ 1885950 w 2328863"/>
              <a:gd name="connsiteY56" fmla="*/ 671512 h 1378744"/>
              <a:gd name="connsiteX57" fmla="*/ 1905000 w 2328863"/>
              <a:gd name="connsiteY57" fmla="*/ 590550 h 1378744"/>
              <a:gd name="connsiteX58" fmla="*/ 1921669 w 2328863"/>
              <a:gd name="connsiteY58" fmla="*/ 509587 h 1378744"/>
              <a:gd name="connsiteX59" fmla="*/ 1933575 w 2328863"/>
              <a:gd name="connsiteY59" fmla="*/ 431006 h 1378744"/>
              <a:gd name="connsiteX60" fmla="*/ 1943100 w 2328863"/>
              <a:gd name="connsiteY60" fmla="*/ 354806 h 1378744"/>
              <a:gd name="connsiteX61" fmla="*/ 1947863 w 2328863"/>
              <a:gd name="connsiteY61" fmla="*/ 292894 h 1378744"/>
              <a:gd name="connsiteX62" fmla="*/ 1947863 w 2328863"/>
              <a:gd name="connsiteY62" fmla="*/ 259556 h 1378744"/>
              <a:gd name="connsiteX63" fmla="*/ 1943100 w 2328863"/>
              <a:gd name="connsiteY63" fmla="*/ 247650 h 1378744"/>
              <a:gd name="connsiteX64" fmla="*/ 1935957 w 2328863"/>
              <a:gd name="connsiteY64" fmla="*/ 235744 h 1378744"/>
              <a:gd name="connsiteX65" fmla="*/ 1921669 w 2328863"/>
              <a:gd name="connsiteY65" fmla="*/ 228600 h 1378744"/>
              <a:gd name="connsiteX66" fmla="*/ 1900238 w 2328863"/>
              <a:gd name="connsiteY66" fmla="*/ 223837 h 1378744"/>
              <a:gd name="connsiteX67" fmla="*/ 1866900 w 2328863"/>
              <a:gd name="connsiteY67" fmla="*/ 223837 h 1378744"/>
              <a:gd name="connsiteX68" fmla="*/ 1745457 w 2328863"/>
              <a:gd name="connsiteY68" fmla="*/ 235744 h 1378744"/>
              <a:gd name="connsiteX69" fmla="*/ 1376363 w 2328863"/>
              <a:gd name="connsiteY69" fmla="*/ 271462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28863" h="1378744">
                <a:moveTo>
                  <a:pt x="1376363" y="271462"/>
                </a:moveTo>
                <a:lnTo>
                  <a:pt x="1178719" y="290512"/>
                </a:lnTo>
                <a:lnTo>
                  <a:pt x="1009650" y="304800"/>
                </a:lnTo>
                <a:lnTo>
                  <a:pt x="838200" y="319087"/>
                </a:lnTo>
                <a:lnTo>
                  <a:pt x="685800" y="333375"/>
                </a:lnTo>
                <a:lnTo>
                  <a:pt x="495300" y="350044"/>
                </a:lnTo>
                <a:lnTo>
                  <a:pt x="321469" y="361950"/>
                </a:lnTo>
                <a:lnTo>
                  <a:pt x="152400" y="376237"/>
                </a:lnTo>
                <a:lnTo>
                  <a:pt x="28575" y="385762"/>
                </a:lnTo>
                <a:lnTo>
                  <a:pt x="0" y="223837"/>
                </a:lnTo>
                <a:lnTo>
                  <a:pt x="173832" y="214312"/>
                </a:lnTo>
                <a:lnTo>
                  <a:pt x="440532" y="188119"/>
                </a:lnTo>
                <a:lnTo>
                  <a:pt x="788194" y="154781"/>
                </a:lnTo>
                <a:lnTo>
                  <a:pt x="1123950" y="123825"/>
                </a:lnTo>
                <a:lnTo>
                  <a:pt x="1364457" y="100012"/>
                </a:lnTo>
                <a:lnTo>
                  <a:pt x="1635919" y="73819"/>
                </a:lnTo>
                <a:lnTo>
                  <a:pt x="1800225" y="57150"/>
                </a:lnTo>
                <a:lnTo>
                  <a:pt x="1947863" y="42862"/>
                </a:lnTo>
                <a:lnTo>
                  <a:pt x="1983582" y="33337"/>
                </a:lnTo>
                <a:lnTo>
                  <a:pt x="2045494" y="14287"/>
                </a:lnTo>
                <a:lnTo>
                  <a:pt x="2100263" y="0"/>
                </a:lnTo>
                <a:lnTo>
                  <a:pt x="2107407" y="0"/>
                </a:lnTo>
                <a:lnTo>
                  <a:pt x="2131219" y="16669"/>
                </a:lnTo>
                <a:lnTo>
                  <a:pt x="2193132" y="64294"/>
                </a:lnTo>
                <a:lnTo>
                  <a:pt x="2245519" y="111919"/>
                </a:lnTo>
                <a:lnTo>
                  <a:pt x="2283619" y="150019"/>
                </a:lnTo>
                <a:lnTo>
                  <a:pt x="2302669" y="173831"/>
                </a:lnTo>
                <a:lnTo>
                  <a:pt x="2319338" y="202406"/>
                </a:lnTo>
                <a:lnTo>
                  <a:pt x="2328863" y="230981"/>
                </a:lnTo>
                <a:lnTo>
                  <a:pt x="2328863" y="247650"/>
                </a:lnTo>
                <a:lnTo>
                  <a:pt x="2321719" y="264319"/>
                </a:lnTo>
                <a:lnTo>
                  <a:pt x="2295525" y="295275"/>
                </a:lnTo>
                <a:lnTo>
                  <a:pt x="2271713" y="319087"/>
                </a:lnTo>
                <a:lnTo>
                  <a:pt x="2240757" y="361950"/>
                </a:lnTo>
                <a:lnTo>
                  <a:pt x="2224088" y="397669"/>
                </a:lnTo>
                <a:lnTo>
                  <a:pt x="2193132" y="500062"/>
                </a:lnTo>
                <a:lnTo>
                  <a:pt x="2133600" y="716756"/>
                </a:lnTo>
                <a:lnTo>
                  <a:pt x="2062163" y="959644"/>
                </a:lnTo>
                <a:lnTo>
                  <a:pt x="2009775" y="1119187"/>
                </a:lnTo>
                <a:lnTo>
                  <a:pt x="1957388" y="1266825"/>
                </a:lnTo>
                <a:lnTo>
                  <a:pt x="1945482" y="1293019"/>
                </a:lnTo>
                <a:lnTo>
                  <a:pt x="1928813" y="1319212"/>
                </a:lnTo>
                <a:lnTo>
                  <a:pt x="1897857" y="1347787"/>
                </a:lnTo>
                <a:lnTo>
                  <a:pt x="1871663" y="1366837"/>
                </a:lnTo>
                <a:lnTo>
                  <a:pt x="1845469" y="1376362"/>
                </a:lnTo>
                <a:lnTo>
                  <a:pt x="1828800" y="1378744"/>
                </a:lnTo>
                <a:lnTo>
                  <a:pt x="1802607" y="1371600"/>
                </a:lnTo>
                <a:lnTo>
                  <a:pt x="1778794" y="1354931"/>
                </a:lnTo>
                <a:lnTo>
                  <a:pt x="1762125" y="1338262"/>
                </a:lnTo>
                <a:lnTo>
                  <a:pt x="1750219" y="1321594"/>
                </a:lnTo>
                <a:lnTo>
                  <a:pt x="1745457" y="1304925"/>
                </a:lnTo>
                <a:lnTo>
                  <a:pt x="1764507" y="1050131"/>
                </a:lnTo>
                <a:lnTo>
                  <a:pt x="1800225" y="947737"/>
                </a:lnTo>
                <a:lnTo>
                  <a:pt x="1835944" y="842962"/>
                </a:lnTo>
                <a:lnTo>
                  <a:pt x="1857375" y="773906"/>
                </a:lnTo>
                <a:lnTo>
                  <a:pt x="1876425" y="702469"/>
                </a:lnTo>
                <a:lnTo>
                  <a:pt x="1885950" y="671512"/>
                </a:lnTo>
                <a:lnTo>
                  <a:pt x="1905000" y="590550"/>
                </a:lnTo>
                <a:lnTo>
                  <a:pt x="1921669" y="509587"/>
                </a:lnTo>
                <a:lnTo>
                  <a:pt x="1933575" y="431006"/>
                </a:lnTo>
                <a:lnTo>
                  <a:pt x="1943100" y="354806"/>
                </a:lnTo>
                <a:lnTo>
                  <a:pt x="1947863" y="292894"/>
                </a:lnTo>
                <a:lnTo>
                  <a:pt x="1947863" y="259556"/>
                </a:lnTo>
                <a:lnTo>
                  <a:pt x="1943100" y="247650"/>
                </a:lnTo>
                <a:lnTo>
                  <a:pt x="1935957" y="235744"/>
                </a:lnTo>
                <a:lnTo>
                  <a:pt x="1921669" y="228600"/>
                </a:lnTo>
                <a:lnTo>
                  <a:pt x="1900238" y="223837"/>
                </a:lnTo>
                <a:lnTo>
                  <a:pt x="1866900" y="223837"/>
                </a:lnTo>
                <a:lnTo>
                  <a:pt x="1745457" y="235744"/>
                </a:lnTo>
                <a:lnTo>
                  <a:pt x="1376363" y="2714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BDD7C5F6-EF68-40A1-A860-C827CE176E60}"/>
              </a:ext>
            </a:extLst>
          </p:cNvPr>
          <p:cNvSpPr/>
          <p:nvPr/>
        </p:nvSpPr>
        <p:spPr>
          <a:xfrm>
            <a:off x="4144963" y="5591175"/>
            <a:ext cx="1627187" cy="419100"/>
          </a:xfrm>
          <a:custGeom>
            <a:avLst/>
            <a:gdLst>
              <a:gd name="connsiteX0" fmla="*/ 1195388 w 1626394"/>
              <a:gd name="connsiteY0" fmla="*/ 40481 h 419100"/>
              <a:gd name="connsiteX1" fmla="*/ 1045369 w 1626394"/>
              <a:gd name="connsiteY1" fmla="*/ 64294 h 419100"/>
              <a:gd name="connsiteX2" fmla="*/ 947738 w 1626394"/>
              <a:gd name="connsiteY2" fmla="*/ 78581 h 419100"/>
              <a:gd name="connsiteX3" fmla="*/ 831057 w 1626394"/>
              <a:gd name="connsiteY3" fmla="*/ 95250 h 419100"/>
              <a:gd name="connsiteX4" fmla="*/ 700088 w 1626394"/>
              <a:gd name="connsiteY4" fmla="*/ 111919 h 419100"/>
              <a:gd name="connsiteX5" fmla="*/ 569119 w 1626394"/>
              <a:gd name="connsiteY5" fmla="*/ 126206 h 419100"/>
              <a:gd name="connsiteX6" fmla="*/ 416719 w 1626394"/>
              <a:gd name="connsiteY6" fmla="*/ 142875 h 419100"/>
              <a:gd name="connsiteX7" fmla="*/ 297657 w 1626394"/>
              <a:gd name="connsiteY7" fmla="*/ 152400 h 419100"/>
              <a:gd name="connsiteX8" fmla="*/ 197644 w 1626394"/>
              <a:gd name="connsiteY8" fmla="*/ 159544 h 419100"/>
              <a:gd name="connsiteX9" fmla="*/ 107157 w 1626394"/>
              <a:gd name="connsiteY9" fmla="*/ 140494 h 419100"/>
              <a:gd name="connsiteX10" fmla="*/ 0 w 1626394"/>
              <a:gd name="connsiteY10" fmla="*/ 119063 h 419100"/>
              <a:gd name="connsiteX11" fmla="*/ 35719 w 1626394"/>
              <a:gd name="connsiteY11" fmla="*/ 280988 h 419100"/>
              <a:gd name="connsiteX12" fmla="*/ 219075 w 1626394"/>
              <a:gd name="connsiteY12" fmla="*/ 311944 h 419100"/>
              <a:gd name="connsiteX13" fmla="*/ 247650 w 1626394"/>
              <a:gd name="connsiteY13" fmla="*/ 316706 h 419100"/>
              <a:gd name="connsiteX14" fmla="*/ 376238 w 1626394"/>
              <a:gd name="connsiteY14" fmla="*/ 304800 h 419100"/>
              <a:gd name="connsiteX15" fmla="*/ 616744 w 1626394"/>
              <a:gd name="connsiteY15" fmla="*/ 280988 h 419100"/>
              <a:gd name="connsiteX16" fmla="*/ 890588 w 1626394"/>
              <a:gd name="connsiteY16" fmla="*/ 252413 h 419100"/>
              <a:gd name="connsiteX17" fmla="*/ 1123950 w 1626394"/>
              <a:gd name="connsiteY17" fmla="*/ 226219 h 419100"/>
              <a:gd name="connsiteX18" fmla="*/ 1319213 w 1626394"/>
              <a:gd name="connsiteY18" fmla="*/ 204788 h 419100"/>
              <a:gd name="connsiteX19" fmla="*/ 1371600 w 1626394"/>
              <a:gd name="connsiteY19" fmla="*/ 202406 h 419100"/>
              <a:gd name="connsiteX20" fmla="*/ 1404938 w 1626394"/>
              <a:gd name="connsiteY20" fmla="*/ 207169 h 419100"/>
              <a:gd name="connsiteX21" fmla="*/ 1433513 w 1626394"/>
              <a:gd name="connsiteY21" fmla="*/ 216694 h 419100"/>
              <a:gd name="connsiteX22" fmla="*/ 1457325 w 1626394"/>
              <a:gd name="connsiteY22" fmla="*/ 228600 h 419100"/>
              <a:gd name="connsiteX23" fmla="*/ 1473994 w 1626394"/>
              <a:gd name="connsiteY23" fmla="*/ 242888 h 419100"/>
              <a:gd name="connsiteX24" fmla="*/ 1493044 w 1626394"/>
              <a:gd name="connsiteY24" fmla="*/ 264319 h 419100"/>
              <a:gd name="connsiteX25" fmla="*/ 1512094 w 1626394"/>
              <a:gd name="connsiteY25" fmla="*/ 292894 h 419100"/>
              <a:gd name="connsiteX26" fmla="*/ 1524000 w 1626394"/>
              <a:gd name="connsiteY26" fmla="*/ 319088 h 419100"/>
              <a:gd name="connsiteX27" fmla="*/ 1535907 w 1626394"/>
              <a:gd name="connsiteY27" fmla="*/ 350044 h 419100"/>
              <a:gd name="connsiteX28" fmla="*/ 1557338 w 1626394"/>
              <a:gd name="connsiteY28" fmla="*/ 381000 h 419100"/>
              <a:gd name="connsiteX29" fmla="*/ 1590675 w 1626394"/>
              <a:gd name="connsiteY29" fmla="*/ 409575 h 419100"/>
              <a:gd name="connsiteX30" fmla="*/ 1626394 w 1626394"/>
              <a:gd name="connsiteY30" fmla="*/ 419100 h 419100"/>
              <a:gd name="connsiteX31" fmla="*/ 1614488 w 1626394"/>
              <a:gd name="connsiteY31" fmla="*/ 135731 h 419100"/>
              <a:gd name="connsiteX32" fmla="*/ 1545432 w 1626394"/>
              <a:gd name="connsiteY32" fmla="*/ 50006 h 419100"/>
              <a:gd name="connsiteX33" fmla="*/ 1514475 w 1626394"/>
              <a:gd name="connsiteY33" fmla="*/ 23813 h 419100"/>
              <a:gd name="connsiteX34" fmla="*/ 1476375 w 1626394"/>
              <a:gd name="connsiteY34" fmla="*/ 4763 h 419100"/>
              <a:gd name="connsiteX35" fmla="*/ 1450182 w 1626394"/>
              <a:gd name="connsiteY35" fmla="*/ 0 h 419100"/>
              <a:gd name="connsiteX36" fmla="*/ 1402557 w 1626394"/>
              <a:gd name="connsiteY36" fmla="*/ 4763 h 419100"/>
              <a:gd name="connsiteX37" fmla="*/ 1335882 w 1626394"/>
              <a:gd name="connsiteY37" fmla="*/ 16669 h 419100"/>
              <a:gd name="connsiteX38" fmla="*/ 1195388 w 1626394"/>
              <a:gd name="connsiteY38" fmla="*/ 40481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26394" h="419100">
                <a:moveTo>
                  <a:pt x="1195388" y="40481"/>
                </a:moveTo>
                <a:lnTo>
                  <a:pt x="1045369" y="64294"/>
                </a:lnTo>
                <a:lnTo>
                  <a:pt x="947738" y="78581"/>
                </a:lnTo>
                <a:lnTo>
                  <a:pt x="831057" y="95250"/>
                </a:lnTo>
                <a:lnTo>
                  <a:pt x="700088" y="111919"/>
                </a:lnTo>
                <a:lnTo>
                  <a:pt x="569119" y="126206"/>
                </a:lnTo>
                <a:lnTo>
                  <a:pt x="416719" y="142875"/>
                </a:lnTo>
                <a:lnTo>
                  <a:pt x="297657" y="152400"/>
                </a:lnTo>
                <a:lnTo>
                  <a:pt x="197644" y="159544"/>
                </a:lnTo>
                <a:lnTo>
                  <a:pt x="107157" y="140494"/>
                </a:lnTo>
                <a:lnTo>
                  <a:pt x="0" y="119063"/>
                </a:lnTo>
                <a:lnTo>
                  <a:pt x="35719" y="280988"/>
                </a:lnTo>
                <a:lnTo>
                  <a:pt x="219075" y="311944"/>
                </a:lnTo>
                <a:lnTo>
                  <a:pt x="247650" y="316706"/>
                </a:lnTo>
                <a:lnTo>
                  <a:pt x="376238" y="304800"/>
                </a:lnTo>
                <a:lnTo>
                  <a:pt x="616744" y="280988"/>
                </a:lnTo>
                <a:lnTo>
                  <a:pt x="890588" y="252413"/>
                </a:lnTo>
                <a:lnTo>
                  <a:pt x="1123950" y="226219"/>
                </a:lnTo>
                <a:lnTo>
                  <a:pt x="1319213" y="204788"/>
                </a:lnTo>
                <a:lnTo>
                  <a:pt x="1371600" y="202406"/>
                </a:lnTo>
                <a:lnTo>
                  <a:pt x="1404938" y="207169"/>
                </a:lnTo>
                <a:lnTo>
                  <a:pt x="1433513" y="216694"/>
                </a:lnTo>
                <a:lnTo>
                  <a:pt x="1457325" y="228600"/>
                </a:lnTo>
                <a:lnTo>
                  <a:pt x="1473994" y="242888"/>
                </a:lnTo>
                <a:lnTo>
                  <a:pt x="1493044" y="264319"/>
                </a:lnTo>
                <a:lnTo>
                  <a:pt x="1512094" y="292894"/>
                </a:lnTo>
                <a:lnTo>
                  <a:pt x="1524000" y="319088"/>
                </a:lnTo>
                <a:lnTo>
                  <a:pt x="1535907" y="350044"/>
                </a:lnTo>
                <a:lnTo>
                  <a:pt x="1557338" y="381000"/>
                </a:lnTo>
                <a:lnTo>
                  <a:pt x="1590675" y="409575"/>
                </a:lnTo>
                <a:lnTo>
                  <a:pt x="1626394" y="419100"/>
                </a:lnTo>
                <a:lnTo>
                  <a:pt x="1614488" y="135731"/>
                </a:lnTo>
                <a:lnTo>
                  <a:pt x="1545432" y="50006"/>
                </a:lnTo>
                <a:lnTo>
                  <a:pt x="1514475" y="23813"/>
                </a:lnTo>
                <a:lnTo>
                  <a:pt x="1476375" y="4763"/>
                </a:lnTo>
                <a:lnTo>
                  <a:pt x="1450182" y="0"/>
                </a:lnTo>
                <a:lnTo>
                  <a:pt x="1402557" y="4763"/>
                </a:lnTo>
                <a:lnTo>
                  <a:pt x="1335882" y="16669"/>
                </a:lnTo>
                <a:lnTo>
                  <a:pt x="1195388" y="404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B5F7F3A-893B-44E3-A4D2-C1855AF1D916}"/>
              </a:ext>
            </a:extLst>
          </p:cNvPr>
          <p:cNvGrpSpPr>
            <a:grpSpLocks/>
          </p:cNvGrpSpPr>
          <p:nvPr/>
        </p:nvGrpSpPr>
        <p:grpSpPr bwMode="auto">
          <a:xfrm>
            <a:off x="2654300" y="1317625"/>
            <a:ext cx="4513263" cy="4803775"/>
            <a:chOff x="2797175" y="1484313"/>
            <a:chExt cx="4513263" cy="4803775"/>
          </a:xfrm>
        </p:grpSpPr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6E97F8E7-71B1-434B-88E2-EFB990205791}"/>
                </a:ext>
              </a:extLst>
            </p:cNvPr>
            <p:cNvSpPr/>
            <p:nvPr/>
          </p:nvSpPr>
          <p:spPr>
            <a:xfrm>
              <a:off x="4027488" y="1652588"/>
              <a:ext cx="714375" cy="679450"/>
            </a:xfrm>
            <a:custGeom>
              <a:avLst/>
              <a:gdLst>
                <a:gd name="connsiteX0" fmla="*/ 302419 w 714375"/>
                <a:gd name="connsiteY0" fmla="*/ 378618 h 678656"/>
                <a:gd name="connsiteX1" fmla="*/ 233362 w 714375"/>
                <a:gd name="connsiteY1" fmla="*/ 295275 h 678656"/>
                <a:gd name="connsiteX2" fmla="*/ 173831 w 714375"/>
                <a:gd name="connsiteY2" fmla="*/ 226218 h 678656"/>
                <a:gd name="connsiteX3" fmla="*/ 116681 w 714375"/>
                <a:gd name="connsiteY3" fmla="*/ 159543 h 678656"/>
                <a:gd name="connsiteX4" fmla="*/ 45244 w 714375"/>
                <a:gd name="connsiteY4" fmla="*/ 83343 h 678656"/>
                <a:gd name="connsiteX5" fmla="*/ 14287 w 714375"/>
                <a:gd name="connsiteY5" fmla="*/ 47625 h 678656"/>
                <a:gd name="connsiteX6" fmla="*/ 4762 w 714375"/>
                <a:gd name="connsiteY6" fmla="*/ 35718 h 678656"/>
                <a:gd name="connsiteX7" fmla="*/ 0 w 714375"/>
                <a:gd name="connsiteY7" fmla="*/ 26193 h 678656"/>
                <a:gd name="connsiteX8" fmla="*/ 2381 w 714375"/>
                <a:gd name="connsiteY8" fmla="*/ 14287 h 678656"/>
                <a:gd name="connsiteX9" fmla="*/ 7144 w 714375"/>
                <a:gd name="connsiteY9" fmla="*/ 2381 h 678656"/>
                <a:gd name="connsiteX10" fmla="*/ 19050 w 714375"/>
                <a:gd name="connsiteY10" fmla="*/ 0 h 678656"/>
                <a:gd name="connsiteX11" fmla="*/ 42862 w 714375"/>
                <a:gd name="connsiteY11" fmla="*/ 7143 h 678656"/>
                <a:gd name="connsiteX12" fmla="*/ 102394 w 714375"/>
                <a:gd name="connsiteY12" fmla="*/ 35718 h 678656"/>
                <a:gd name="connsiteX13" fmla="*/ 235744 w 714375"/>
                <a:gd name="connsiteY13" fmla="*/ 102393 h 678656"/>
                <a:gd name="connsiteX14" fmla="*/ 390525 w 714375"/>
                <a:gd name="connsiteY14" fmla="*/ 176212 h 678656"/>
                <a:gd name="connsiteX15" fmla="*/ 550069 w 714375"/>
                <a:gd name="connsiteY15" fmla="*/ 250031 h 678656"/>
                <a:gd name="connsiteX16" fmla="*/ 561975 w 714375"/>
                <a:gd name="connsiteY16" fmla="*/ 257175 h 678656"/>
                <a:gd name="connsiteX17" fmla="*/ 573881 w 714375"/>
                <a:gd name="connsiteY17" fmla="*/ 273843 h 678656"/>
                <a:gd name="connsiteX18" fmla="*/ 600075 w 714375"/>
                <a:gd name="connsiteY18" fmla="*/ 316706 h 678656"/>
                <a:gd name="connsiteX19" fmla="*/ 645319 w 714375"/>
                <a:gd name="connsiteY19" fmla="*/ 397668 h 678656"/>
                <a:gd name="connsiteX20" fmla="*/ 676275 w 714375"/>
                <a:gd name="connsiteY20" fmla="*/ 471487 h 678656"/>
                <a:gd name="connsiteX21" fmla="*/ 709612 w 714375"/>
                <a:gd name="connsiteY21" fmla="*/ 578643 h 678656"/>
                <a:gd name="connsiteX22" fmla="*/ 714375 w 714375"/>
                <a:gd name="connsiteY22" fmla="*/ 602456 h 678656"/>
                <a:gd name="connsiteX23" fmla="*/ 714375 w 714375"/>
                <a:gd name="connsiteY23" fmla="*/ 614362 h 678656"/>
                <a:gd name="connsiteX24" fmla="*/ 707231 w 714375"/>
                <a:gd name="connsiteY24" fmla="*/ 635793 h 678656"/>
                <a:gd name="connsiteX25" fmla="*/ 688181 w 714375"/>
                <a:gd name="connsiteY25" fmla="*/ 657225 h 678656"/>
                <a:gd name="connsiteX26" fmla="*/ 669131 w 714375"/>
                <a:gd name="connsiteY26" fmla="*/ 671512 h 678656"/>
                <a:gd name="connsiteX27" fmla="*/ 654844 w 714375"/>
                <a:gd name="connsiteY27" fmla="*/ 676275 h 678656"/>
                <a:gd name="connsiteX28" fmla="*/ 628650 w 714375"/>
                <a:gd name="connsiteY28" fmla="*/ 678656 h 678656"/>
                <a:gd name="connsiteX29" fmla="*/ 607219 w 714375"/>
                <a:gd name="connsiteY29" fmla="*/ 676275 h 678656"/>
                <a:gd name="connsiteX30" fmla="*/ 578644 w 714375"/>
                <a:gd name="connsiteY30" fmla="*/ 671512 h 678656"/>
                <a:gd name="connsiteX31" fmla="*/ 528637 w 714375"/>
                <a:gd name="connsiteY31" fmla="*/ 647700 h 678656"/>
                <a:gd name="connsiteX32" fmla="*/ 485775 w 714375"/>
                <a:gd name="connsiteY32" fmla="*/ 611981 h 678656"/>
                <a:gd name="connsiteX33" fmla="*/ 442912 w 714375"/>
                <a:gd name="connsiteY33" fmla="*/ 561975 h 678656"/>
                <a:gd name="connsiteX34" fmla="*/ 385762 w 714375"/>
                <a:gd name="connsiteY34" fmla="*/ 488156 h 678656"/>
                <a:gd name="connsiteX35" fmla="*/ 302419 w 714375"/>
                <a:gd name="connsiteY35" fmla="*/ 378618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4375" h="678656">
                  <a:moveTo>
                    <a:pt x="302419" y="378618"/>
                  </a:moveTo>
                  <a:lnTo>
                    <a:pt x="233362" y="295275"/>
                  </a:lnTo>
                  <a:lnTo>
                    <a:pt x="173831" y="226218"/>
                  </a:lnTo>
                  <a:lnTo>
                    <a:pt x="116681" y="159543"/>
                  </a:lnTo>
                  <a:lnTo>
                    <a:pt x="45244" y="83343"/>
                  </a:lnTo>
                  <a:lnTo>
                    <a:pt x="14287" y="47625"/>
                  </a:lnTo>
                  <a:lnTo>
                    <a:pt x="4762" y="35718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7143"/>
                  </a:lnTo>
                  <a:lnTo>
                    <a:pt x="102394" y="35718"/>
                  </a:lnTo>
                  <a:lnTo>
                    <a:pt x="235744" y="102393"/>
                  </a:lnTo>
                  <a:lnTo>
                    <a:pt x="390525" y="176212"/>
                  </a:lnTo>
                  <a:lnTo>
                    <a:pt x="550069" y="250031"/>
                  </a:lnTo>
                  <a:lnTo>
                    <a:pt x="561975" y="257175"/>
                  </a:lnTo>
                  <a:lnTo>
                    <a:pt x="573881" y="273843"/>
                  </a:lnTo>
                  <a:lnTo>
                    <a:pt x="600075" y="316706"/>
                  </a:lnTo>
                  <a:lnTo>
                    <a:pt x="645319" y="397668"/>
                  </a:lnTo>
                  <a:lnTo>
                    <a:pt x="676275" y="471487"/>
                  </a:lnTo>
                  <a:lnTo>
                    <a:pt x="709612" y="578643"/>
                  </a:lnTo>
                  <a:lnTo>
                    <a:pt x="714375" y="602456"/>
                  </a:lnTo>
                  <a:lnTo>
                    <a:pt x="714375" y="614362"/>
                  </a:lnTo>
                  <a:lnTo>
                    <a:pt x="707231" y="635793"/>
                  </a:lnTo>
                  <a:lnTo>
                    <a:pt x="688181" y="657225"/>
                  </a:lnTo>
                  <a:lnTo>
                    <a:pt x="669131" y="671512"/>
                  </a:lnTo>
                  <a:lnTo>
                    <a:pt x="654844" y="676275"/>
                  </a:lnTo>
                  <a:lnTo>
                    <a:pt x="628650" y="678656"/>
                  </a:lnTo>
                  <a:lnTo>
                    <a:pt x="607219" y="676275"/>
                  </a:lnTo>
                  <a:lnTo>
                    <a:pt x="578644" y="671512"/>
                  </a:lnTo>
                  <a:lnTo>
                    <a:pt x="528637" y="647700"/>
                  </a:lnTo>
                  <a:lnTo>
                    <a:pt x="485775" y="611981"/>
                  </a:lnTo>
                  <a:lnTo>
                    <a:pt x="442912" y="561975"/>
                  </a:lnTo>
                  <a:lnTo>
                    <a:pt x="385762" y="488156"/>
                  </a:lnTo>
                  <a:lnTo>
                    <a:pt x="302419" y="3786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0">
              <a:extLst>
                <a:ext uri="{FF2B5EF4-FFF2-40B4-BE49-F238E27FC236}">
                  <a16:creationId xmlns:a16="http://schemas.microsoft.com/office/drawing/2014/main" id="{6A3C56C1-5B0D-45D5-AD79-5AC8D9D0058C}"/>
                </a:ext>
              </a:extLst>
            </p:cNvPr>
            <p:cNvSpPr/>
            <p:nvPr/>
          </p:nvSpPr>
          <p:spPr>
            <a:xfrm>
              <a:off x="5153025" y="1484313"/>
              <a:ext cx="957263" cy="973138"/>
            </a:xfrm>
            <a:custGeom>
              <a:avLst/>
              <a:gdLst>
                <a:gd name="connsiteX0" fmla="*/ 483394 w 957263"/>
                <a:gd name="connsiteY0" fmla="*/ 273844 h 973931"/>
                <a:gd name="connsiteX1" fmla="*/ 419100 w 957263"/>
                <a:gd name="connsiteY1" fmla="*/ 373856 h 973931"/>
                <a:gd name="connsiteX2" fmla="*/ 307181 w 957263"/>
                <a:gd name="connsiteY2" fmla="*/ 538162 h 973931"/>
                <a:gd name="connsiteX3" fmla="*/ 188119 w 957263"/>
                <a:gd name="connsiteY3" fmla="*/ 709612 h 973931"/>
                <a:gd name="connsiteX4" fmla="*/ 0 w 957263"/>
                <a:gd name="connsiteY4" fmla="*/ 973931 h 973931"/>
                <a:gd name="connsiteX5" fmla="*/ 59531 w 957263"/>
                <a:gd name="connsiteY5" fmla="*/ 969169 h 973931"/>
                <a:gd name="connsiteX6" fmla="*/ 266700 w 957263"/>
                <a:gd name="connsiteY6" fmla="*/ 804862 h 973931"/>
                <a:gd name="connsiteX7" fmla="*/ 404813 w 957263"/>
                <a:gd name="connsiteY7" fmla="*/ 695325 h 973931"/>
                <a:gd name="connsiteX8" fmla="*/ 533400 w 957263"/>
                <a:gd name="connsiteY8" fmla="*/ 583406 h 973931"/>
                <a:gd name="connsiteX9" fmla="*/ 647700 w 957263"/>
                <a:gd name="connsiteY9" fmla="*/ 478631 h 973931"/>
                <a:gd name="connsiteX10" fmla="*/ 695325 w 957263"/>
                <a:gd name="connsiteY10" fmla="*/ 431006 h 973931"/>
                <a:gd name="connsiteX11" fmla="*/ 745331 w 957263"/>
                <a:gd name="connsiteY11" fmla="*/ 388144 h 973931"/>
                <a:gd name="connsiteX12" fmla="*/ 773906 w 957263"/>
                <a:gd name="connsiteY12" fmla="*/ 366712 h 973931"/>
                <a:gd name="connsiteX13" fmla="*/ 807244 w 957263"/>
                <a:gd name="connsiteY13" fmla="*/ 342900 h 973931"/>
                <a:gd name="connsiteX14" fmla="*/ 835819 w 957263"/>
                <a:gd name="connsiteY14" fmla="*/ 328612 h 973931"/>
                <a:gd name="connsiteX15" fmla="*/ 866775 w 957263"/>
                <a:gd name="connsiteY15" fmla="*/ 316706 h 973931"/>
                <a:gd name="connsiteX16" fmla="*/ 902494 w 957263"/>
                <a:gd name="connsiteY16" fmla="*/ 309562 h 973931"/>
                <a:gd name="connsiteX17" fmla="*/ 909638 w 957263"/>
                <a:gd name="connsiteY17" fmla="*/ 307181 h 973931"/>
                <a:gd name="connsiteX18" fmla="*/ 931069 w 957263"/>
                <a:gd name="connsiteY18" fmla="*/ 290512 h 973931"/>
                <a:gd name="connsiteX19" fmla="*/ 950119 w 957263"/>
                <a:gd name="connsiteY19" fmla="*/ 269081 h 973931"/>
                <a:gd name="connsiteX20" fmla="*/ 954881 w 957263"/>
                <a:gd name="connsiteY20" fmla="*/ 252412 h 973931"/>
                <a:gd name="connsiteX21" fmla="*/ 957263 w 957263"/>
                <a:gd name="connsiteY21" fmla="*/ 235744 h 973931"/>
                <a:gd name="connsiteX22" fmla="*/ 952500 w 957263"/>
                <a:gd name="connsiteY22" fmla="*/ 221456 h 973931"/>
                <a:gd name="connsiteX23" fmla="*/ 935831 w 957263"/>
                <a:gd name="connsiteY23" fmla="*/ 204787 h 973931"/>
                <a:gd name="connsiteX24" fmla="*/ 883444 w 957263"/>
                <a:gd name="connsiteY24" fmla="*/ 159544 h 973931"/>
                <a:gd name="connsiteX25" fmla="*/ 831056 w 957263"/>
                <a:gd name="connsiteY25" fmla="*/ 121444 h 973931"/>
                <a:gd name="connsiteX26" fmla="*/ 757238 w 957263"/>
                <a:gd name="connsiteY26" fmla="*/ 78581 h 973931"/>
                <a:gd name="connsiteX27" fmla="*/ 690563 w 957263"/>
                <a:gd name="connsiteY27" fmla="*/ 50006 h 973931"/>
                <a:gd name="connsiteX28" fmla="*/ 616744 w 957263"/>
                <a:gd name="connsiteY28" fmla="*/ 26194 h 973931"/>
                <a:gd name="connsiteX29" fmla="*/ 538163 w 957263"/>
                <a:gd name="connsiteY29" fmla="*/ 7144 h 973931"/>
                <a:gd name="connsiteX30" fmla="*/ 500063 w 957263"/>
                <a:gd name="connsiteY30" fmla="*/ 0 h 973931"/>
                <a:gd name="connsiteX31" fmla="*/ 478631 w 957263"/>
                <a:gd name="connsiteY31" fmla="*/ 4762 h 973931"/>
                <a:gd name="connsiteX32" fmla="*/ 461963 w 957263"/>
                <a:gd name="connsiteY32" fmla="*/ 14287 h 973931"/>
                <a:gd name="connsiteX33" fmla="*/ 452438 w 957263"/>
                <a:gd name="connsiteY33" fmla="*/ 23812 h 973931"/>
                <a:gd name="connsiteX34" fmla="*/ 452438 w 957263"/>
                <a:gd name="connsiteY34" fmla="*/ 40481 h 973931"/>
                <a:gd name="connsiteX35" fmla="*/ 464344 w 957263"/>
                <a:gd name="connsiteY35" fmla="*/ 54769 h 973931"/>
                <a:gd name="connsiteX36" fmla="*/ 488156 w 957263"/>
                <a:gd name="connsiteY36" fmla="*/ 69056 h 973931"/>
                <a:gd name="connsiteX37" fmla="*/ 511969 w 957263"/>
                <a:gd name="connsiteY37" fmla="*/ 85725 h 973931"/>
                <a:gd name="connsiteX38" fmla="*/ 528638 w 957263"/>
                <a:gd name="connsiteY38" fmla="*/ 102394 h 973931"/>
                <a:gd name="connsiteX39" fmla="*/ 535781 w 957263"/>
                <a:gd name="connsiteY39" fmla="*/ 116681 h 973931"/>
                <a:gd name="connsiteX40" fmla="*/ 540544 w 957263"/>
                <a:gd name="connsiteY40" fmla="*/ 135731 h 973931"/>
                <a:gd name="connsiteX41" fmla="*/ 540544 w 957263"/>
                <a:gd name="connsiteY41" fmla="*/ 161925 h 973931"/>
                <a:gd name="connsiteX42" fmla="*/ 528638 w 957263"/>
                <a:gd name="connsiteY42" fmla="*/ 190500 h 973931"/>
                <a:gd name="connsiteX43" fmla="*/ 483394 w 957263"/>
                <a:gd name="connsiteY43" fmla="*/ 27384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57263" h="973931">
                  <a:moveTo>
                    <a:pt x="483394" y="273844"/>
                  </a:moveTo>
                  <a:lnTo>
                    <a:pt x="419100" y="373856"/>
                  </a:lnTo>
                  <a:lnTo>
                    <a:pt x="307181" y="538162"/>
                  </a:lnTo>
                  <a:lnTo>
                    <a:pt x="188119" y="709612"/>
                  </a:lnTo>
                  <a:lnTo>
                    <a:pt x="0" y="973931"/>
                  </a:lnTo>
                  <a:lnTo>
                    <a:pt x="59531" y="969169"/>
                  </a:lnTo>
                  <a:lnTo>
                    <a:pt x="266700" y="804862"/>
                  </a:lnTo>
                  <a:lnTo>
                    <a:pt x="404813" y="695325"/>
                  </a:lnTo>
                  <a:lnTo>
                    <a:pt x="533400" y="583406"/>
                  </a:lnTo>
                  <a:lnTo>
                    <a:pt x="647700" y="478631"/>
                  </a:lnTo>
                  <a:lnTo>
                    <a:pt x="695325" y="431006"/>
                  </a:lnTo>
                  <a:lnTo>
                    <a:pt x="745331" y="388144"/>
                  </a:lnTo>
                  <a:lnTo>
                    <a:pt x="773906" y="366712"/>
                  </a:lnTo>
                  <a:lnTo>
                    <a:pt x="807244" y="342900"/>
                  </a:lnTo>
                  <a:lnTo>
                    <a:pt x="835819" y="328612"/>
                  </a:lnTo>
                  <a:lnTo>
                    <a:pt x="866775" y="316706"/>
                  </a:lnTo>
                  <a:lnTo>
                    <a:pt x="902494" y="309562"/>
                  </a:lnTo>
                  <a:lnTo>
                    <a:pt x="909638" y="307181"/>
                  </a:lnTo>
                  <a:lnTo>
                    <a:pt x="931069" y="290512"/>
                  </a:lnTo>
                  <a:lnTo>
                    <a:pt x="950119" y="269081"/>
                  </a:lnTo>
                  <a:lnTo>
                    <a:pt x="954881" y="252412"/>
                  </a:lnTo>
                  <a:lnTo>
                    <a:pt x="957263" y="235744"/>
                  </a:lnTo>
                  <a:lnTo>
                    <a:pt x="952500" y="221456"/>
                  </a:lnTo>
                  <a:lnTo>
                    <a:pt x="935831" y="204787"/>
                  </a:lnTo>
                  <a:lnTo>
                    <a:pt x="883444" y="159544"/>
                  </a:lnTo>
                  <a:lnTo>
                    <a:pt x="831056" y="121444"/>
                  </a:lnTo>
                  <a:lnTo>
                    <a:pt x="757238" y="78581"/>
                  </a:lnTo>
                  <a:lnTo>
                    <a:pt x="690563" y="50006"/>
                  </a:lnTo>
                  <a:lnTo>
                    <a:pt x="616744" y="26194"/>
                  </a:lnTo>
                  <a:lnTo>
                    <a:pt x="538163" y="7144"/>
                  </a:lnTo>
                  <a:lnTo>
                    <a:pt x="500063" y="0"/>
                  </a:lnTo>
                  <a:lnTo>
                    <a:pt x="478631" y="4762"/>
                  </a:lnTo>
                  <a:lnTo>
                    <a:pt x="461963" y="14287"/>
                  </a:lnTo>
                  <a:lnTo>
                    <a:pt x="452438" y="23812"/>
                  </a:lnTo>
                  <a:lnTo>
                    <a:pt x="452438" y="40481"/>
                  </a:lnTo>
                  <a:lnTo>
                    <a:pt x="464344" y="54769"/>
                  </a:lnTo>
                  <a:lnTo>
                    <a:pt x="488156" y="69056"/>
                  </a:lnTo>
                  <a:lnTo>
                    <a:pt x="511969" y="85725"/>
                  </a:lnTo>
                  <a:lnTo>
                    <a:pt x="528638" y="102394"/>
                  </a:lnTo>
                  <a:lnTo>
                    <a:pt x="535781" y="116681"/>
                  </a:lnTo>
                  <a:lnTo>
                    <a:pt x="540544" y="135731"/>
                  </a:lnTo>
                  <a:lnTo>
                    <a:pt x="540544" y="161925"/>
                  </a:lnTo>
                  <a:lnTo>
                    <a:pt x="528638" y="190500"/>
                  </a:lnTo>
                  <a:lnTo>
                    <a:pt x="483394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1">
              <a:extLst>
                <a:ext uri="{FF2B5EF4-FFF2-40B4-BE49-F238E27FC236}">
                  <a16:creationId xmlns:a16="http://schemas.microsoft.com/office/drawing/2014/main" id="{BB2BE56F-1187-49E6-ADAC-279197EC4C8E}"/>
                </a:ext>
              </a:extLst>
            </p:cNvPr>
            <p:cNvSpPr/>
            <p:nvPr/>
          </p:nvSpPr>
          <p:spPr>
            <a:xfrm>
              <a:off x="3643313" y="2198688"/>
              <a:ext cx="2841625" cy="534988"/>
            </a:xfrm>
            <a:custGeom>
              <a:avLst/>
              <a:gdLst>
                <a:gd name="connsiteX0" fmla="*/ 2131218 w 2840831"/>
                <a:gd name="connsiteY0" fmla="*/ 295275 h 535781"/>
                <a:gd name="connsiteX1" fmla="*/ 1976437 w 2840831"/>
                <a:gd name="connsiteY1" fmla="*/ 304800 h 535781"/>
                <a:gd name="connsiteX2" fmla="*/ 1826418 w 2840831"/>
                <a:gd name="connsiteY2" fmla="*/ 314325 h 535781"/>
                <a:gd name="connsiteX3" fmla="*/ 1681162 w 2840831"/>
                <a:gd name="connsiteY3" fmla="*/ 323850 h 535781"/>
                <a:gd name="connsiteX4" fmla="*/ 1473993 w 2840831"/>
                <a:gd name="connsiteY4" fmla="*/ 335756 h 535781"/>
                <a:gd name="connsiteX5" fmla="*/ 1247775 w 2840831"/>
                <a:gd name="connsiteY5" fmla="*/ 376237 h 535781"/>
                <a:gd name="connsiteX6" fmla="*/ 1135856 w 2840831"/>
                <a:gd name="connsiteY6" fmla="*/ 392906 h 535781"/>
                <a:gd name="connsiteX7" fmla="*/ 1004887 w 2840831"/>
                <a:gd name="connsiteY7" fmla="*/ 411956 h 535781"/>
                <a:gd name="connsiteX8" fmla="*/ 862012 w 2840831"/>
                <a:gd name="connsiteY8" fmla="*/ 435769 h 535781"/>
                <a:gd name="connsiteX9" fmla="*/ 704850 w 2840831"/>
                <a:gd name="connsiteY9" fmla="*/ 464344 h 535781"/>
                <a:gd name="connsiteX10" fmla="*/ 566737 w 2840831"/>
                <a:gd name="connsiteY10" fmla="*/ 488156 h 535781"/>
                <a:gd name="connsiteX11" fmla="*/ 507206 w 2840831"/>
                <a:gd name="connsiteY11" fmla="*/ 509587 h 535781"/>
                <a:gd name="connsiteX12" fmla="*/ 433387 w 2840831"/>
                <a:gd name="connsiteY12" fmla="*/ 533400 h 535781"/>
                <a:gd name="connsiteX13" fmla="*/ 411956 w 2840831"/>
                <a:gd name="connsiteY13" fmla="*/ 535781 h 535781"/>
                <a:gd name="connsiteX14" fmla="*/ 371475 w 2840831"/>
                <a:gd name="connsiteY14" fmla="*/ 533400 h 535781"/>
                <a:gd name="connsiteX15" fmla="*/ 338137 w 2840831"/>
                <a:gd name="connsiteY15" fmla="*/ 526256 h 535781"/>
                <a:gd name="connsiteX16" fmla="*/ 292893 w 2840831"/>
                <a:gd name="connsiteY16" fmla="*/ 509587 h 535781"/>
                <a:gd name="connsiteX17" fmla="*/ 259556 w 2840831"/>
                <a:gd name="connsiteY17" fmla="*/ 490537 h 535781"/>
                <a:gd name="connsiteX18" fmla="*/ 228600 w 2840831"/>
                <a:gd name="connsiteY18" fmla="*/ 469106 h 535781"/>
                <a:gd name="connsiteX19" fmla="*/ 190500 w 2840831"/>
                <a:gd name="connsiteY19" fmla="*/ 438150 h 535781"/>
                <a:gd name="connsiteX20" fmla="*/ 150018 w 2840831"/>
                <a:gd name="connsiteY20" fmla="*/ 397669 h 535781"/>
                <a:gd name="connsiteX21" fmla="*/ 109537 w 2840831"/>
                <a:gd name="connsiteY21" fmla="*/ 350044 h 535781"/>
                <a:gd name="connsiteX22" fmla="*/ 66675 w 2840831"/>
                <a:gd name="connsiteY22" fmla="*/ 297656 h 535781"/>
                <a:gd name="connsiteX23" fmla="*/ 14287 w 2840831"/>
                <a:gd name="connsiteY23" fmla="*/ 223837 h 535781"/>
                <a:gd name="connsiteX24" fmla="*/ 0 w 2840831"/>
                <a:gd name="connsiteY24" fmla="*/ 190500 h 535781"/>
                <a:gd name="connsiteX25" fmla="*/ 2381 w 2840831"/>
                <a:gd name="connsiteY25" fmla="*/ 178594 h 535781"/>
                <a:gd name="connsiteX26" fmla="*/ 9525 w 2840831"/>
                <a:gd name="connsiteY26" fmla="*/ 171450 h 535781"/>
                <a:gd name="connsiteX27" fmla="*/ 19050 w 2840831"/>
                <a:gd name="connsiteY27" fmla="*/ 171450 h 535781"/>
                <a:gd name="connsiteX28" fmla="*/ 40481 w 2840831"/>
                <a:gd name="connsiteY28" fmla="*/ 176212 h 535781"/>
                <a:gd name="connsiteX29" fmla="*/ 64293 w 2840831"/>
                <a:gd name="connsiteY29" fmla="*/ 190500 h 535781"/>
                <a:gd name="connsiteX30" fmla="*/ 140493 w 2840831"/>
                <a:gd name="connsiteY30" fmla="*/ 233362 h 535781"/>
                <a:gd name="connsiteX31" fmla="*/ 204787 w 2840831"/>
                <a:gd name="connsiteY31" fmla="*/ 269081 h 535781"/>
                <a:gd name="connsiteX32" fmla="*/ 245268 w 2840831"/>
                <a:gd name="connsiteY32" fmla="*/ 285750 h 535781"/>
                <a:gd name="connsiteX33" fmla="*/ 288131 w 2840831"/>
                <a:gd name="connsiteY33" fmla="*/ 300037 h 535781"/>
                <a:gd name="connsiteX34" fmla="*/ 330993 w 2840831"/>
                <a:gd name="connsiteY34" fmla="*/ 311944 h 535781"/>
                <a:gd name="connsiteX35" fmla="*/ 383381 w 2840831"/>
                <a:gd name="connsiteY35" fmla="*/ 311944 h 535781"/>
                <a:gd name="connsiteX36" fmla="*/ 445293 w 2840831"/>
                <a:gd name="connsiteY36" fmla="*/ 304800 h 535781"/>
                <a:gd name="connsiteX37" fmla="*/ 619125 w 2840831"/>
                <a:gd name="connsiteY37" fmla="*/ 283369 h 535781"/>
                <a:gd name="connsiteX38" fmla="*/ 852487 w 2840831"/>
                <a:gd name="connsiteY38" fmla="*/ 257175 h 535781"/>
                <a:gd name="connsiteX39" fmla="*/ 1131093 w 2840831"/>
                <a:gd name="connsiteY39" fmla="*/ 226219 h 535781"/>
                <a:gd name="connsiteX40" fmla="*/ 1443037 w 2840831"/>
                <a:gd name="connsiteY40" fmla="*/ 190500 h 535781"/>
                <a:gd name="connsiteX41" fmla="*/ 1578768 w 2840831"/>
                <a:gd name="connsiteY41" fmla="*/ 178594 h 535781"/>
                <a:gd name="connsiteX42" fmla="*/ 1674018 w 2840831"/>
                <a:gd name="connsiteY42" fmla="*/ 157162 h 535781"/>
                <a:gd name="connsiteX43" fmla="*/ 1933575 w 2840831"/>
                <a:gd name="connsiteY43" fmla="*/ 135731 h 535781"/>
                <a:gd name="connsiteX44" fmla="*/ 2133600 w 2840831"/>
                <a:gd name="connsiteY44" fmla="*/ 107156 h 535781"/>
                <a:gd name="connsiteX45" fmla="*/ 2240756 w 2840831"/>
                <a:gd name="connsiteY45" fmla="*/ 88106 h 535781"/>
                <a:gd name="connsiteX46" fmla="*/ 2347912 w 2840831"/>
                <a:gd name="connsiteY46" fmla="*/ 50006 h 535781"/>
                <a:gd name="connsiteX47" fmla="*/ 2478881 w 2840831"/>
                <a:gd name="connsiteY47" fmla="*/ 0 h 535781"/>
                <a:gd name="connsiteX48" fmla="*/ 2497931 w 2840831"/>
                <a:gd name="connsiteY48" fmla="*/ 2381 h 535781"/>
                <a:gd name="connsiteX49" fmla="*/ 2564606 w 2840831"/>
                <a:gd name="connsiteY49" fmla="*/ 16669 h 535781"/>
                <a:gd name="connsiteX50" fmla="*/ 2626518 w 2840831"/>
                <a:gd name="connsiteY50" fmla="*/ 35719 h 535781"/>
                <a:gd name="connsiteX51" fmla="*/ 2719387 w 2840831"/>
                <a:gd name="connsiteY51" fmla="*/ 73819 h 535781"/>
                <a:gd name="connsiteX52" fmla="*/ 2757487 w 2840831"/>
                <a:gd name="connsiteY52" fmla="*/ 92869 h 535781"/>
                <a:gd name="connsiteX53" fmla="*/ 2797968 w 2840831"/>
                <a:gd name="connsiteY53" fmla="*/ 119062 h 535781"/>
                <a:gd name="connsiteX54" fmla="*/ 2821781 w 2840831"/>
                <a:gd name="connsiteY54" fmla="*/ 135731 h 535781"/>
                <a:gd name="connsiteX55" fmla="*/ 2833687 w 2840831"/>
                <a:gd name="connsiteY55" fmla="*/ 147637 h 535781"/>
                <a:gd name="connsiteX56" fmla="*/ 2840831 w 2840831"/>
                <a:gd name="connsiteY56" fmla="*/ 161925 h 535781"/>
                <a:gd name="connsiteX57" fmla="*/ 2840831 w 2840831"/>
                <a:gd name="connsiteY57" fmla="*/ 178594 h 535781"/>
                <a:gd name="connsiteX58" fmla="*/ 2833687 w 2840831"/>
                <a:gd name="connsiteY58" fmla="*/ 197644 h 535781"/>
                <a:gd name="connsiteX59" fmla="*/ 2812256 w 2840831"/>
                <a:gd name="connsiteY59" fmla="*/ 216694 h 535781"/>
                <a:gd name="connsiteX60" fmla="*/ 2764631 w 2840831"/>
                <a:gd name="connsiteY60" fmla="*/ 242887 h 535781"/>
                <a:gd name="connsiteX61" fmla="*/ 2709862 w 2840831"/>
                <a:gd name="connsiteY61" fmla="*/ 254794 h 535781"/>
                <a:gd name="connsiteX62" fmla="*/ 2643187 w 2840831"/>
                <a:gd name="connsiteY62" fmla="*/ 266700 h 535781"/>
                <a:gd name="connsiteX63" fmla="*/ 2502693 w 2840831"/>
                <a:gd name="connsiteY63" fmla="*/ 273844 h 535781"/>
                <a:gd name="connsiteX64" fmla="*/ 2314575 w 2840831"/>
                <a:gd name="connsiteY64" fmla="*/ 285750 h 535781"/>
                <a:gd name="connsiteX65" fmla="*/ 2131218 w 2840831"/>
                <a:gd name="connsiteY65" fmla="*/ 29527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0831" h="535781">
                  <a:moveTo>
                    <a:pt x="2131218" y="295275"/>
                  </a:moveTo>
                  <a:lnTo>
                    <a:pt x="1976437" y="304800"/>
                  </a:lnTo>
                  <a:lnTo>
                    <a:pt x="1826418" y="314325"/>
                  </a:lnTo>
                  <a:lnTo>
                    <a:pt x="1681162" y="323850"/>
                  </a:lnTo>
                  <a:lnTo>
                    <a:pt x="1473993" y="335756"/>
                  </a:lnTo>
                  <a:lnTo>
                    <a:pt x="1247775" y="376237"/>
                  </a:lnTo>
                  <a:lnTo>
                    <a:pt x="1135856" y="392906"/>
                  </a:lnTo>
                  <a:lnTo>
                    <a:pt x="1004887" y="411956"/>
                  </a:lnTo>
                  <a:lnTo>
                    <a:pt x="862012" y="435769"/>
                  </a:lnTo>
                  <a:lnTo>
                    <a:pt x="704850" y="464344"/>
                  </a:lnTo>
                  <a:lnTo>
                    <a:pt x="566737" y="488156"/>
                  </a:lnTo>
                  <a:lnTo>
                    <a:pt x="507206" y="509587"/>
                  </a:lnTo>
                  <a:lnTo>
                    <a:pt x="433387" y="533400"/>
                  </a:lnTo>
                  <a:lnTo>
                    <a:pt x="411956" y="535781"/>
                  </a:lnTo>
                  <a:lnTo>
                    <a:pt x="371475" y="533400"/>
                  </a:lnTo>
                  <a:lnTo>
                    <a:pt x="338137" y="526256"/>
                  </a:lnTo>
                  <a:lnTo>
                    <a:pt x="292893" y="509587"/>
                  </a:lnTo>
                  <a:lnTo>
                    <a:pt x="259556" y="490537"/>
                  </a:lnTo>
                  <a:lnTo>
                    <a:pt x="228600" y="469106"/>
                  </a:lnTo>
                  <a:lnTo>
                    <a:pt x="190500" y="438150"/>
                  </a:lnTo>
                  <a:lnTo>
                    <a:pt x="150018" y="397669"/>
                  </a:lnTo>
                  <a:lnTo>
                    <a:pt x="109537" y="350044"/>
                  </a:lnTo>
                  <a:lnTo>
                    <a:pt x="66675" y="297656"/>
                  </a:lnTo>
                  <a:lnTo>
                    <a:pt x="14287" y="223837"/>
                  </a:lnTo>
                  <a:lnTo>
                    <a:pt x="0" y="190500"/>
                  </a:lnTo>
                  <a:lnTo>
                    <a:pt x="2381" y="178594"/>
                  </a:lnTo>
                  <a:lnTo>
                    <a:pt x="9525" y="171450"/>
                  </a:lnTo>
                  <a:lnTo>
                    <a:pt x="19050" y="171450"/>
                  </a:lnTo>
                  <a:lnTo>
                    <a:pt x="40481" y="176212"/>
                  </a:lnTo>
                  <a:lnTo>
                    <a:pt x="64293" y="190500"/>
                  </a:lnTo>
                  <a:lnTo>
                    <a:pt x="140493" y="233362"/>
                  </a:lnTo>
                  <a:lnTo>
                    <a:pt x="204787" y="269081"/>
                  </a:lnTo>
                  <a:lnTo>
                    <a:pt x="245268" y="285750"/>
                  </a:lnTo>
                  <a:lnTo>
                    <a:pt x="288131" y="300037"/>
                  </a:lnTo>
                  <a:lnTo>
                    <a:pt x="330993" y="311944"/>
                  </a:lnTo>
                  <a:lnTo>
                    <a:pt x="383381" y="311944"/>
                  </a:lnTo>
                  <a:lnTo>
                    <a:pt x="445293" y="304800"/>
                  </a:lnTo>
                  <a:lnTo>
                    <a:pt x="619125" y="283369"/>
                  </a:lnTo>
                  <a:lnTo>
                    <a:pt x="852487" y="257175"/>
                  </a:lnTo>
                  <a:lnTo>
                    <a:pt x="1131093" y="226219"/>
                  </a:lnTo>
                  <a:lnTo>
                    <a:pt x="1443037" y="190500"/>
                  </a:lnTo>
                  <a:lnTo>
                    <a:pt x="1578768" y="178594"/>
                  </a:lnTo>
                  <a:lnTo>
                    <a:pt x="1674018" y="157162"/>
                  </a:lnTo>
                  <a:lnTo>
                    <a:pt x="1933575" y="135731"/>
                  </a:lnTo>
                  <a:lnTo>
                    <a:pt x="2133600" y="107156"/>
                  </a:lnTo>
                  <a:lnTo>
                    <a:pt x="2240756" y="88106"/>
                  </a:lnTo>
                  <a:lnTo>
                    <a:pt x="2347912" y="50006"/>
                  </a:lnTo>
                  <a:lnTo>
                    <a:pt x="2478881" y="0"/>
                  </a:lnTo>
                  <a:lnTo>
                    <a:pt x="2497931" y="2381"/>
                  </a:lnTo>
                  <a:lnTo>
                    <a:pt x="2564606" y="16669"/>
                  </a:lnTo>
                  <a:lnTo>
                    <a:pt x="2626518" y="35719"/>
                  </a:lnTo>
                  <a:lnTo>
                    <a:pt x="2719387" y="73819"/>
                  </a:lnTo>
                  <a:lnTo>
                    <a:pt x="2757487" y="92869"/>
                  </a:lnTo>
                  <a:lnTo>
                    <a:pt x="2797968" y="119062"/>
                  </a:lnTo>
                  <a:lnTo>
                    <a:pt x="2821781" y="135731"/>
                  </a:lnTo>
                  <a:lnTo>
                    <a:pt x="2833687" y="147637"/>
                  </a:lnTo>
                  <a:lnTo>
                    <a:pt x="2840831" y="161925"/>
                  </a:lnTo>
                  <a:lnTo>
                    <a:pt x="2840831" y="178594"/>
                  </a:lnTo>
                  <a:lnTo>
                    <a:pt x="2833687" y="197644"/>
                  </a:lnTo>
                  <a:lnTo>
                    <a:pt x="2812256" y="216694"/>
                  </a:lnTo>
                  <a:lnTo>
                    <a:pt x="2764631" y="242887"/>
                  </a:lnTo>
                  <a:lnTo>
                    <a:pt x="2709862" y="254794"/>
                  </a:lnTo>
                  <a:lnTo>
                    <a:pt x="2643187" y="266700"/>
                  </a:lnTo>
                  <a:lnTo>
                    <a:pt x="2502693" y="273844"/>
                  </a:lnTo>
                  <a:lnTo>
                    <a:pt x="2314575" y="285750"/>
                  </a:lnTo>
                  <a:lnTo>
                    <a:pt x="2131218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E8D158C8-03A3-49AD-BF82-75A3F0C1BE47}"/>
                </a:ext>
              </a:extLst>
            </p:cNvPr>
            <p:cNvSpPr/>
            <p:nvPr/>
          </p:nvSpPr>
          <p:spPr>
            <a:xfrm>
              <a:off x="3735388" y="2779713"/>
              <a:ext cx="2613025" cy="466725"/>
            </a:xfrm>
            <a:custGeom>
              <a:avLst/>
              <a:gdLst>
                <a:gd name="connsiteX0" fmla="*/ 2009775 w 2612232"/>
                <a:gd name="connsiteY0" fmla="*/ 52387 h 466725"/>
                <a:gd name="connsiteX1" fmla="*/ 1883569 w 2612232"/>
                <a:gd name="connsiteY1" fmla="*/ 69056 h 466725"/>
                <a:gd name="connsiteX2" fmla="*/ 1759744 w 2612232"/>
                <a:gd name="connsiteY2" fmla="*/ 83344 h 466725"/>
                <a:gd name="connsiteX3" fmla="*/ 1600200 w 2612232"/>
                <a:gd name="connsiteY3" fmla="*/ 100012 h 466725"/>
                <a:gd name="connsiteX4" fmla="*/ 1433513 w 2612232"/>
                <a:gd name="connsiteY4" fmla="*/ 114300 h 466725"/>
                <a:gd name="connsiteX5" fmla="*/ 1219200 w 2612232"/>
                <a:gd name="connsiteY5" fmla="*/ 154781 h 466725"/>
                <a:gd name="connsiteX6" fmla="*/ 1073944 w 2612232"/>
                <a:gd name="connsiteY6" fmla="*/ 173831 h 466725"/>
                <a:gd name="connsiteX7" fmla="*/ 845344 w 2612232"/>
                <a:gd name="connsiteY7" fmla="*/ 204787 h 466725"/>
                <a:gd name="connsiteX8" fmla="*/ 683419 w 2612232"/>
                <a:gd name="connsiteY8" fmla="*/ 226219 h 466725"/>
                <a:gd name="connsiteX9" fmla="*/ 488157 w 2612232"/>
                <a:gd name="connsiteY9" fmla="*/ 252412 h 466725"/>
                <a:gd name="connsiteX10" fmla="*/ 411957 w 2612232"/>
                <a:gd name="connsiteY10" fmla="*/ 264319 h 466725"/>
                <a:gd name="connsiteX11" fmla="*/ 378619 w 2612232"/>
                <a:gd name="connsiteY11" fmla="*/ 269081 h 466725"/>
                <a:gd name="connsiteX12" fmla="*/ 316707 w 2612232"/>
                <a:gd name="connsiteY12" fmla="*/ 264319 h 466725"/>
                <a:gd name="connsiteX13" fmla="*/ 250032 w 2612232"/>
                <a:gd name="connsiteY13" fmla="*/ 252412 h 466725"/>
                <a:gd name="connsiteX14" fmla="*/ 185738 w 2612232"/>
                <a:gd name="connsiteY14" fmla="*/ 235744 h 466725"/>
                <a:gd name="connsiteX15" fmla="*/ 111919 w 2612232"/>
                <a:gd name="connsiteY15" fmla="*/ 209550 h 466725"/>
                <a:gd name="connsiteX16" fmla="*/ 57150 w 2612232"/>
                <a:gd name="connsiteY16" fmla="*/ 183356 h 466725"/>
                <a:gd name="connsiteX17" fmla="*/ 30957 w 2612232"/>
                <a:gd name="connsiteY17" fmla="*/ 173831 h 466725"/>
                <a:gd name="connsiteX18" fmla="*/ 14288 w 2612232"/>
                <a:gd name="connsiteY18" fmla="*/ 173831 h 466725"/>
                <a:gd name="connsiteX19" fmla="*/ 7144 w 2612232"/>
                <a:gd name="connsiteY19" fmla="*/ 178594 h 466725"/>
                <a:gd name="connsiteX20" fmla="*/ 0 w 2612232"/>
                <a:gd name="connsiteY20" fmla="*/ 188119 h 466725"/>
                <a:gd name="connsiteX21" fmla="*/ 0 w 2612232"/>
                <a:gd name="connsiteY21" fmla="*/ 195262 h 466725"/>
                <a:gd name="connsiteX22" fmla="*/ 11907 w 2612232"/>
                <a:gd name="connsiteY22" fmla="*/ 216694 h 466725"/>
                <a:gd name="connsiteX23" fmla="*/ 61913 w 2612232"/>
                <a:gd name="connsiteY23" fmla="*/ 280987 h 466725"/>
                <a:gd name="connsiteX24" fmla="*/ 114300 w 2612232"/>
                <a:gd name="connsiteY24" fmla="*/ 335756 h 466725"/>
                <a:gd name="connsiteX25" fmla="*/ 171450 w 2612232"/>
                <a:gd name="connsiteY25" fmla="*/ 381000 h 466725"/>
                <a:gd name="connsiteX26" fmla="*/ 211932 w 2612232"/>
                <a:gd name="connsiteY26" fmla="*/ 407194 h 466725"/>
                <a:gd name="connsiteX27" fmla="*/ 254794 w 2612232"/>
                <a:gd name="connsiteY27" fmla="*/ 431006 h 466725"/>
                <a:gd name="connsiteX28" fmla="*/ 302419 w 2612232"/>
                <a:gd name="connsiteY28" fmla="*/ 450056 h 466725"/>
                <a:gd name="connsiteX29" fmla="*/ 352425 w 2612232"/>
                <a:gd name="connsiteY29" fmla="*/ 464344 h 466725"/>
                <a:gd name="connsiteX30" fmla="*/ 388144 w 2612232"/>
                <a:gd name="connsiteY30" fmla="*/ 464344 h 466725"/>
                <a:gd name="connsiteX31" fmla="*/ 464344 w 2612232"/>
                <a:gd name="connsiteY31" fmla="*/ 466725 h 466725"/>
                <a:gd name="connsiteX32" fmla="*/ 569119 w 2612232"/>
                <a:gd name="connsiteY32" fmla="*/ 442912 h 466725"/>
                <a:gd name="connsiteX33" fmla="*/ 745332 w 2612232"/>
                <a:gd name="connsiteY33" fmla="*/ 402431 h 466725"/>
                <a:gd name="connsiteX34" fmla="*/ 931069 w 2612232"/>
                <a:gd name="connsiteY34" fmla="*/ 361950 h 466725"/>
                <a:gd name="connsiteX35" fmla="*/ 1085850 w 2612232"/>
                <a:gd name="connsiteY35" fmla="*/ 333375 h 466725"/>
                <a:gd name="connsiteX36" fmla="*/ 1228725 w 2612232"/>
                <a:gd name="connsiteY36" fmla="*/ 309562 h 466725"/>
                <a:gd name="connsiteX37" fmla="*/ 1428750 w 2612232"/>
                <a:gd name="connsiteY37" fmla="*/ 290512 h 466725"/>
                <a:gd name="connsiteX38" fmla="*/ 1612107 w 2612232"/>
                <a:gd name="connsiteY38" fmla="*/ 266700 h 466725"/>
                <a:gd name="connsiteX39" fmla="*/ 1738313 w 2612232"/>
                <a:gd name="connsiteY39" fmla="*/ 252412 h 466725"/>
                <a:gd name="connsiteX40" fmla="*/ 1843088 w 2612232"/>
                <a:gd name="connsiteY40" fmla="*/ 247650 h 466725"/>
                <a:gd name="connsiteX41" fmla="*/ 1962150 w 2612232"/>
                <a:gd name="connsiteY41" fmla="*/ 245269 h 466725"/>
                <a:gd name="connsiteX42" fmla="*/ 2150269 w 2612232"/>
                <a:gd name="connsiteY42" fmla="*/ 247650 h 466725"/>
                <a:gd name="connsiteX43" fmla="*/ 2347913 w 2612232"/>
                <a:gd name="connsiteY43" fmla="*/ 254794 h 466725"/>
                <a:gd name="connsiteX44" fmla="*/ 2497932 w 2612232"/>
                <a:gd name="connsiteY44" fmla="*/ 266700 h 466725"/>
                <a:gd name="connsiteX45" fmla="*/ 2547938 w 2612232"/>
                <a:gd name="connsiteY45" fmla="*/ 264319 h 466725"/>
                <a:gd name="connsiteX46" fmla="*/ 2586038 w 2612232"/>
                <a:gd name="connsiteY46" fmla="*/ 254794 h 466725"/>
                <a:gd name="connsiteX47" fmla="*/ 2605088 w 2612232"/>
                <a:gd name="connsiteY47" fmla="*/ 247650 h 466725"/>
                <a:gd name="connsiteX48" fmla="*/ 2612232 w 2612232"/>
                <a:gd name="connsiteY48" fmla="*/ 235744 h 466725"/>
                <a:gd name="connsiteX49" fmla="*/ 2612232 w 2612232"/>
                <a:gd name="connsiteY49" fmla="*/ 221456 h 466725"/>
                <a:gd name="connsiteX50" fmla="*/ 2605088 w 2612232"/>
                <a:gd name="connsiteY50" fmla="*/ 202406 h 466725"/>
                <a:gd name="connsiteX51" fmla="*/ 2576513 w 2612232"/>
                <a:gd name="connsiteY51" fmla="*/ 164306 h 466725"/>
                <a:gd name="connsiteX52" fmla="*/ 2559844 w 2612232"/>
                <a:gd name="connsiteY52" fmla="*/ 142875 h 466725"/>
                <a:gd name="connsiteX53" fmla="*/ 2531269 w 2612232"/>
                <a:gd name="connsiteY53" fmla="*/ 111919 h 466725"/>
                <a:gd name="connsiteX54" fmla="*/ 2490788 w 2612232"/>
                <a:gd name="connsiteY54" fmla="*/ 78581 h 466725"/>
                <a:gd name="connsiteX55" fmla="*/ 2450307 w 2612232"/>
                <a:gd name="connsiteY55" fmla="*/ 57150 h 466725"/>
                <a:gd name="connsiteX56" fmla="*/ 2409825 w 2612232"/>
                <a:gd name="connsiteY56" fmla="*/ 40481 h 466725"/>
                <a:gd name="connsiteX57" fmla="*/ 2352675 w 2612232"/>
                <a:gd name="connsiteY57" fmla="*/ 21431 h 466725"/>
                <a:gd name="connsiteX58" fmla="*/ 2286000 w 2612232"/>
                <a:gd name="connsiteY58" fmla="*/ 9525 h 466725"/>
                <a:gd name="connsiteX59" fmla="*/ 2224088 w 2612232"/>
                <a:gd name="connsiteY59" fmla="*/ 0 h 466725"/>
                <a:gd name="connsiteX60" fmla="*/ 2205038 w 2612232"/>
                <a:gd name="connsiteY60" fmla="*/ 0 h 466725"/>
                <a:gd name="connsiteX61" fmla="*/ 2155032 w 2612232"/>
                <a:gd name="connsiteY61" fmla="*/ 19050 h 466725"/>
                <a:gd name="connsiteX62" fmla="*/ 2081213 w 2612232"/>
                <a:gd name="connsiteY62" fmla="*/ 45244 h 466725"/>
                <a:gd name="connsiteX63" fmla="*/ 2009775 w 2612232"/>
                <a:gd name="connsiteY63" fmla="*/ 523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12232" h="466725">
                  <a:moveTo>
                    <a:pt x="2009775" y="52387"/>
                  </a:moveTo>
                  <a:lnTo>
                    <a:pt x="1883569" y="69056"/>
                  </a:lnTo>
                  <a:lnTo>
                    <a:pt x="1759744" y="83344"/>
                  </a:lnTo>
                  <a:lnTo>
                    <a:pt x="1600200" y="100012"/>
                  </a:lnTo>
                  <a:lnTo>
                    <a:pt x="1433513" y="114300"/>
                  </a:lnTo>
                  <a:lnTo>
                    <a:pt x="1219200" y="154781"/>
                  </a:lnTo>
                  <a:lnTo>
                    <a:pt x="1073944" y="173831"/>
                  </a:lnTo>
                  <a:lnTo>
                    <a:pt x="845344" y="204787"/>
                  </a:lnTo>
                  <a:lnTo>
                    <a:pt x="683419" y="226219"/>
                  </a:lnTo>
                  <a:lnTo>
                    <a:pt x="488157" y="252412"/>
                  </a:lnTo>
                  <a:lnTo>
                    <a:pt x="411957" y="264319"/>
                  </a:lnTo>
                  <a:lnTo>
                    <a:pt x="378619" y="269081"/>
                  </a:lnTo>
                  <a:lnTo>
                    <a:pt x="316707" y="264319"/>
                  </a:lnTo>
                  <a:lnTo>
                    <a:pt x="250032" y="252412"/>
                  </a:lnTo>
                  <a:lnTo>
                    <a:pt x="185738" y="235744"/>
                  </a:lnTo>
                  <a:lnTo>
                    <a:pt x="111919" y="209550"/>
                  </a:lnTo>
                  <a:lnTo>
                    <a:pt x="57150" y="183356"/>
                  </a:lnTo>
                  <a:lnTo>
                    <a:pt x="30957" y="173831"/>
                  </a:lnTo>
                  <a:lnTo>
                    <a:pt x="14288" y="173831"/>
                  </a:lnTo>
                  <a:lnTo>
                    <a:pt x="7144" y="178594"/>
                  </a:lnTo>
                  <a:lnTo>
                    <a:pt x="0" y="188119"/>
                  </a:lnTo>
                  <a:lnTo>
                    <a:pt x="0" y="195262"/>
                  </a:lnTo>
                  <a:lnTo>
                    <a:pt x="11907" y="216694"/>
                  </a:lnTo>
                  <a:lnTo>
                    <a:pt x="61913" y="280987"/>
                  </a:lnTo>
                  <a:lnTo>
                    <a:pt x="114300" y="335756"/>
                  </a:lnTo>
                  <a:lnTo>
                    <a:pt x="171450" y="381000"/>
                  </a:lnTo>
                  <a:lnTo>
                    <a:pt x="211932" y="407194"/>
                  </a:lnTo>
                  <a:lnTo>
                    <a:pt x="254794" y="431006"/>
                  </a:lnTo>
                  <a:lnTo>
                    <a:pt x="302419" y="450056"/>
                  </a:lnTo>
                  <a:lnTo>
                    <a:pt x="352425" y="464344"/>
                  </a:lnTo>
                  <a:lnTo>
                    <a:pt x="388144" y="464344"/>
                  </a:lnTo>
                  <a:lnTo>
                    <a:pt x="464344" y="466725"/>
                  </a:lnTo>
                  <a:lnTo>
                    <a:pt x="569119" y="442912"/>
                  </a:lnTo>
                  <a:lnTo>
                    <a:pt x="745332" y="402431"/>
                  </a:lnTo>
                  <a:lnTo>
                    <a:pt x="931069" y="361950"/>
                  </a:lnTo>
                  <a:lnTo>
                    <a:pt x="1085850" y="333375"/>
                  </a:lnTo>
                  <a:lnTo>
                    <a:pt x="1228725" y="309562"/>
                  </a:lnTo>
                  <a:lnTo>
                    <a:pt x="1428750" y="290512"/>
                  </a:lnTo>
                  <a:lnTo>
                    <a:pt x="1612107" y="266700"/>
                  </a:lnTo>
                  <a:lnTo>
                    <a:pt x="1738313" y="252412"/>
                  </a:lnTo>
                  <a:lnTo>
                    <a:pt x="1843088" y="247650"/>
                  </a:lnTo>
                  <a:lnTo>
                    <a:pt x="1962150" y="245269"/>
                  </a:lnTo>
                  <a:lnTo>
                    <a:pt x="2150269" y="247650"/>
                  </a:lnTo>
                  <a:lnTo>
                    <a:pt x="2347913" y="254794"/>
                  </a:lnTo>
                  <a:lnTo>
                    <a:pt x="2497932" y="266700"/>
                  </a:lnTo>
                  <a:lnTo>
                    <a:pt x="2547938" y="264319"/>
                  </a:lnTo>
                  <a:lnTo>
                    <a:pt x="2586038" y="254794"/>
                  </a:lnTo>
                  <a:lnTo>
                    <a:pt x="2605088" y="247650"/>
                  </a:lnTo>
                  <a:lnTo>
                    <a:pt x="2612232" y="235744"/>
                  </a:lnTo>
                  <a:lnTo>
                    <a:pt x="2612232" y="221456"/>
                  </a:lnTo>
                  <a:lnTo>
                    <a:pt x="2605088" y="202406"/>
                  </a:lnTo>
                  <a:lnTo>
                    <a:pt x="2576513" y="164306"/>
                  </a:lnTo>
                  <a:lnTo>
                    <a:pt x="2559844" y="142875"/>
                  </a:lnTo>
                  <a:lnTo>
                    <a:pt x="2531269" y="111919"/>
                  </a:lnTo>
                  <a:lnTo>
                    <a:pt x="2490788" y="78581"/>
                  </a:lnTo>
                  <a:lnTo>
                    <a:pt x="2450307" y="57150"/>
                  </a:lnTo>
                  <a:lnTo>
                    <a:pt x="2409825" y="40481"/>
                  </a:lnTo>
                  <a:lnTo>
                    <a:pt x="2352675" y="21431"/>
                  </a:lnTo>
                  <a:lnTo>
                    <a:pt x="2286000" y="9525"/>
                  </a:lnTo>
                  <a:lnTo>
                    <a:pt x="2224088" y="0"/>
                  </a:lnTo>
                  <a:lnTo>
                    <a:pt x="2205038" y="0"/>
                  </a:lnTo>
                  <a:lnTo>
                    <a:pt x="2155032" y="19050"/>
                  </a:lnTo>
                  <a:lnTo>
                    <a:pt x="2081213" y="45244"/>
                  </a:lnTo>
                  <a:lnTo>
                    <a:pt x="2009775" y="52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3">
              <a:extLst>
                <a:ext uri="{FF2B5EF4-FFF2-40B4-BE49-F238E27FC236}">
                  <a16:creationId xmlns:a16="http://schemas.microsoft.com/office/drawing/2014/main" id="{BC6697BA-9B6C-469E-8543-2C0810FD6570}"/>
                </a:ext>
              </a:extLst>
            </p:cNvPr>
            <p:cNvSpPr/>
            <p:nvPr/>
          </p:nvSpPr>
          <p:spPr>
            <a:xfrm>
              <a:off x="3652838" y="3382963"/>
              <a:ext cx="2809875" cy="504825"/>
            </a:xfrm>
            <a:custGeom>
              <a:avLst/>
              <a:gdLst>
                <a:gd name="connsiteX0" fmla="*/ 2295525 w 2809875"/>
                <a:gd name="connsiteY0" fmla="*/ 35719 h 504825"/>
                <a:gd name="connsiteX1" fmla="*/ 2166937 w 2809875"/>
                <a:gd name="connsiteY1" fmla="*/ 52388 h 504825"/>
                <a:gd name="connsiteX2" fmla="*/ 2062162 w 2809875"/>
                <a:gd name="connsiteY2" fmla="*/ 64294 h 504825"/>
                <a:gd name="connsiteX3" fmla="*/ 1947862 w 2809875"/>
                <a:gd name="connsiteY3" fmla="*/ 76200 h 504825"/>
                <a:gd name="connsiteX4" fmla="*/ 1790700 w 2809875"/>
                <a:gd name="connsiteY4" fmla="*/ 90488 h 504825"/>
                <a:gd name="connsiteX5" fmla="*/ 1669256 w 2809875"/>
                <a:gd name="connsiteY5" fmla="*/ 100013 h 504825"/>
                <a:gd name="connsiteX6" fmla="*/ 1512093 w 2809875"/>
                <a:gd name="connsiteY6" fmla="*/ 109538 h 504825"/>
                <a:gd name="connsiteX7" fmla="*/ 1314450 w 2809875"/>
                <a:gd name="connsiteY7" fmla="*/ 150019 h 504825"/>
                <a:gd name="connsiteX8" fmla="*/ 1104900 w 2809875"/>
                <a:gd name="connsiteY8" fmla="*/ 180975 h 504825"/>
                <a:gd name="connsiteX9" fmla="*/ 895350 w 2809875"/>
                <a:gd name="connsiteY9" fmla="*/ 209550 h 504825"/>
                <a:gd name="connsiteX10" fmla="*/ 726281 w 2809875"/>
                <a:gd name="connsiteY10" fmla="*/ 233363 h 504825"/>
                <a:gd name="connsiteX11" fmla="*/ 571500 w 2809875"/>
                <a:gd name="connsiteY11" fmla="*/ 252413 h 504825"/>
                <a:gd name="connsiteX12" fmla="*/ 504825 w 2809875"/>
                <a:gd name="connsiteY12" fmla="*/ 261938 h 504825"/>
                <a:gd name="connsiteX13" fmla="*/ 466725 w 2809875"/>
                <a:gd name="connsiteY13" fmla="*/ 266700 h 504825"/>
                <a:gd name="connsiteX14" fmla="*/ 388143 w 2809875"/>
                <a:gd name="connsiteY14" fmla="*/ 269082 h 504825"/>
                <a:gd name="connsiteX15" fmla="*/ 323850 w 2809875"/>
                <a:gd name="connsiteY15" fmla="*/ 264319 h 504825"/>
                <a:gd name="connsiteX16" fmla="*/ 250031 w 2809875"/>
                <a:gd name="connsiteY16" fmla="*/ 254794 h 504825"/>
                <a:gd name="connsiteX17" fmla="*/ 185737 w 2809875"/>
                <a:gd name="connsiteY17" fmla="*/ 240507 h 504825"/>
                <a:gd name="connsiteX18" fmla="*/ 119062 w 2809875"/>
                <a:gd name="connsiteY18" fmla="*/ 223838 h 504825"/>
                <a:gd name="connsiteX19" fmla="*/ 42862 w 2809875"/>
                <a:gd name="connsiteY19" fmla="*/ 200025 h 504825"/>
                <a:gd name="connsiteX20" fmla="*/ 16668 w 2809875"/>
                <a:gd name="connsiteY20" fmla="*/ 195263 h 504825"/>
                <a:gd name="connsiteX21" fmla="*/ 2381 w 2809875"/>
                <a:gd name="connsiteY21" fmla="*/ 197644 h 504825"/>
                <a:gd name="connsiteX22" fmla="*/ 0 w 2809875"/>
                <a:gd name="connsiteY22" fmla="*/ 200025 h 504825"/>
                <a:gd name="connsiteX23" fmla="*/ 0 w 2809875"/>
                <a:gd name="connsiteY23" fmla="*/ 211932 h 504825"/>
                <a:gd name="connsiteX24" fmla="*/ 14287 w 2809875"/>
                <a:gd name="connsiteY24" fmla="*/ 238125 h 504825"/>
                <a:gd name="connsiteX25" fmla="*/ 54768 w 2809875"/>
                <a:gd name="connsiteY25" fmla="*/ 283369 h 504825"/>
                <a:gd name="connsiteX26" fmla="*/ 109537 w 2809875"/>
                <a:gd name="connsiteY26" fmla="*/ 333375 h 504825"/>
                <a:gd name="connsiteX27" fmla="*/ 164306 w 2809875"/>
                <a:gd name="connsiteY27" fmla="*/ 376238 h 504825"/>
                <a:gd name="connsiteX28" fmla="*/ 207168 w 2809875"/>
                <a:gd name="connsiteY28" fmla="*/ 404813 h 504825"/>
                <a:gd name="connsiteX29" fmla="*/ 259556 w 2809875"/>
                <a:gd name="connsiteY29" fmla="*/ 438150 h 504825"/>
                <a:gd name="connsiteX30" fmla="*/ 330993 w 2809875"/>
                <a:gd name="connsiteY30" fmla="*/ 478632 h 504825"/>
                <a:gd name="connsiteX31" fmla="*/ 383381 w 2809875"/>
                <a:gd name="connsiteY31" fmla="*/ 504825 h 504825"/>
                <a:gd name="connsiteX32" fmla="*/ 500062 w 2809875"/>
                <a:gd name="connsiteY32" fmla="*/ 461963 h 504825"/>
                <a:gd name="connsiteX33" fmla="*/ 592931 w 2809875"/>
                <a:gd name="connsiteY33" fmla="*/ 421482 h 504825"/>
                <a:gd name="connsiteX34" fmla="*/ 683418 w 2809875"/>
                <a:gd name="connsiteY34" fmla="*/ 409575 h 504825"/>
                <a:gd name="connsiteX35" fmla="*/ 876300 w 2809875"/>
                <a:gd name="connsiteY35" fmla="*/ 381000 h 504825"/>
                <a:gd name="connsiteX36" fmla="*/ 1076325 w 2809875"/>
                <a:gd name="connsiteY36" fmla="*/ 347663 h 504825"/>
                <a:gd name="connsiteX37" fmla="*/ 1250156 w 2809875"/>
                <a:gd name="connsiteY37" fmla="*/ 316707 h 504825"/>
                <a:gd name="connsiteX38" fmla="*/ 1309687 w 2809875"/>
                <a:gd name="connsiteY38" fmla="*/ 307182 h 504825"/>
                <a:gd name="connsiteX39" fmla="*/ 1514475 w 2809875"/>
                <a:gd name="connsiteY39" fmla="*/ 266700 h 504825"/>
                <a:gd name="connsiteX40" fmla="*/ 1650206 w 2809875"/>
                <a:gd name="connsiteY40" fmla="*/ 261938 h 504825"/>
                <a:gd name="connsiteX41" fmla="*/ 1764506 w 2809875"/>
                <a:gd name="connsiteY41" fmla="*/ 261938 h 504825"/>
                <a:gd name="connsiteX42" fmla="*/ 1919287 w 2809875"/>
                <a:gd name="connsiteY42" fmla="*/ 254794 h 504825"/>
                <a:gd name="connsiteX43" fmla="*/ 2074068 w 2809875"/>
                <a:gd name="connsiteY43" fmla="*/ 245269 h 504825"/>
                <a:gd name="connsiteX44" fmla="*/ 2219325 w 2809875"/>
                <a:gd name="connsiteY44" fmla="*/ 240507 h 504825"/>
                <a:gd name="connsiteX45" fmla="*/ 2428875 w 2809875"/>
                <a:gd name="connsiteY45" fmla="*/ 240507 h 504825"/>
                <a:gd name="connsiteX46" fmla="*/ 2557462 w 2809875"/>
                <a:gd name="connsiteY46" fmla="*/ 247650 h 504825"/>
                <a:gd name="connsiteX47" fmla="*/ 2655093 w 2809875"/>
                <a:gd name="connsiteY47" fmla="*/ 257175 h 504825"/>
                <a:gd name="connsiteX48" fmla="*/ 2738437 w 2809875"/>
                <a:gd name="connsiteY48" fmla="*/ 264319 h 504825"/>
                <a:gd name="connsiteX49" fmla="*/ 2767012 w 2809875"/>
                <a:gd name="connsiteY49" fmla="*/ 259557 h 504825"/>
                <a:gd name="connsiteX50" fmla="*/ 2788443 w 2809875"/>
                <a:gd name="connsiteY50" fmla="*/ 252413 h 504825"/>
                <a:gd name="connsiteX51" fmla="*/ 2802731 w 2809875"/>
                <a:gd name="connsiteY51" fmla="*/ 238125 h 504825"/>
                <a:gd name="connsiteX52" fmla="*/ 2807493 w 2809875"/>
                <a:gd name="connsiteY52" fmla="*/ 230982 h 504825"/>
                <a:gd name="connsiteX53" fmla="*/ 2809875 w 2809875"/>
                <a:gd name="connsiteY53" fmla="*/ 216694 h 504825"/>
                <a:gd name="connsiteX54" fmla="*/ 2805112 w 2809875"/>
                <a:gd name="connsiteY54" fmla="*/ 197644 h 504825"/>
                <a:gd name="connsiteX55" fmla="*/ 2797968 w 2809875"/>
                <a:gd name="connsiteY55" fmla="*/ 173832 h 504825"/>
                <a:gd name="connsiteX56" fmla="*/ 2788443 w 2809875"/>
                <a:gd name="connsiteY56" fmla="*/ 157163 h 504825"/>
                <a:gd name="connsiteX57" fmla="*/ 2757487 w 2809875"/>
                <a:gd name="connsiteY57" fmla="*/ 133350 h 504825"/>
                <a:gd name="connsiteX58" fmla="*/ 2638425 w 2809875"/>
                <a:gd name="connsiteY58" fmla="*/ 57150 h 504825"/>
                <a:gd name="connsiteX59" fmla="*/ 2536031 w 2809875"/>
                <a:gd name="connsiteY59" fmla="*/ 4763 h 504825"/>
                <a:gd name="connsiteX60" fmla="*/ 2514600 w 2809875"/>
                <a:gd name="connsiteY60" fmla="*/ 0 h 504825"/>
                <a:gd name="connsiteX61" fmla="*/ 2457450 w 2809875"/>
                <a:gd name="connsiteY61" fmla="*/ 11907 h 504825"/>
                <a:gd name="connsiteX62" fmla="*/ 2295525 w 2809875"/>
                <a:gd name="connsiteY62" fmla="*/ 3571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09875" h="504825">
                  <a:moveTo>
                    <a:pt x="2295525" y="35719"/>
                  </a:moveTo>
                  <a:lnTo>
                    <a:pt x="2166937" y="52388"/>
                  </a:lnTo>
                  <a:lnTo>
                    <a:pt x="2062162" y="64294"/>
                  </a:lnTo>
                  <a:lnTo>
                    <a:pt x="1947862" y="76200"/>
                  </a:lnTo>
                  <a:lnTo>
                    <a:pt x="1790700" y="90488"/>
                  </a:lnTo>
                  <a:lnTo>
                    <a:pt x="1669256" y="100013"/>
                  </a:lnTo>
                  <a:lnTo>
                    <a:pt x="1512093" y="109538"/>
                  </a:lnTo>
                  <a:lnTo>
                    <a:pt x="1314450" y="150019"/>
                  </a:lnTo>
                  <a:lnTo>
                    <a:pt x="1104900" y="180975"/>
                  </a:lnTo>
                  <a:lnTo>
                    <a:pt x="895350" y="209550"/>
                  </a:lnTo>
                  <a:lnTo>
                    <a:pt x="726281" y="233363"/>
                  </a:lnTo>
                  <a:lnTo>
                    <a:pt x="571500" y="252413"/>
                  </a:lnTo>
                  <a:lnTo>
                    <a:pt x="504825" y="261938"/>
                  </a:lnTo>
                  <a:lnTo>
                    <a:pt x="466725" y="266700"/>
                  </a:lnTo>
                  <a:lnTo>
                    <a:pt x="388143" y="269082"/>
                  </a:lnTo>
                  <a:lnTo>
                    <a:pt x="323850" y="264319"/>
                  </a:lnTo>
                  <a:lnTo>
                    <a:pt x="250031" y="254794"/>
                  </a:lnTo>
                  <a:lnTo>
                    <a:pt x="185737" y="240507"/>
                  </a:lnTo>
                  <a:lnTo>
                    <a:pt x="119062" y="223838"/>
                  </a:lnTo>
                  <a:lnTo>
                    <a:pt x="42862" y="200025"/>
                  </a:lnTo>
                  <a:lnTo>
                    <a:pt x="16668" y="195263"/>
                  </a:lnTo>
                  <a:lnTo>
                    <a:pt x="2381" y="197644"/>
                  </a:lnTo>
                  <a:lnTo>
                    <a:pt x="0" y="200025"/>
                  </a:lnTo>
                  <a:lnTo>
                    <a:pt x="0" y="211932"/>
                  </a:lnTo>
                  <a:lnTo>
                    <a:pt x="14287" y="238125"/>
                  </a:lnTo>
                  <a:lnTo>
                    <a:pt x="54768" y="283369"/>
                  </a:lnTo>
                  <a:lnTo>
                    <a:pt x="109537" y="333375"/>
                  </a:lnTo>
                  <a:lnTo>
                    <a:pt x="164306" y="376238"/>
                  </a:lnTo>
                  <a:lnTo>
                    <a:pt x="207168" y="404813"/>
                  </a:lnTo>
                  <a:lnTo>
                    <a:pt x="259556" y="438150"/>
                  </a:lnTo>
                  <a:lnTo>
                    <a:pt x="330993" y="478632"/>
                  </a:lnTo>
                  <a:lnTo>
                    <a:pt x="383381" y="504825"/>
                  </a:lnTo>
                  <a:lnTo>
                    <a:pt x="500062" y="461963"/>
                  </a:lnTo>
                  <a:lnTo>
                    <a:pt x="592931" y="421482"/>
                  </a:lnTo>
                  <a:lnTo>
                    <a:pt x="683418" y="409575"/>
                  </a:lnTo>
                  <a:lnTo>
                    <a:pt x="876300" y="381000"/>
                  </a:lnTo>
                  <a:lnTo>
                    <a:pt x="1076325" y="347663"/>
                  </a:lnTo>
                  <a:lnTo>
                    <a:pt x="1250156" y="316707"/>
                  </a:lnTo>
                  <a:lnTo>
                    <a:pt x="1309687" y="307182"/>
                  </a:lnTo>
                  <a:lnTo>
                    <a:pt x="1514475" y="266700"/>
                  </a:lnTo>
                  <a:lnTo>
                    <a:pt x="1650206" y="261938"/>
                  </a:lnTo>
                  <a:lnTo>
                    <a:pt x="1764506" y="261938"/>
                  </a:lnTo>
                  <a:lnTo>
                    <a:pt x="1919287" y="254794"/>
                  </a:lnTo>
                  <a:lnTo>
                    <a:pt x="2074068" y="245269"/>
                  </a:lnTo>
                  <a:lnTo>
                    <a:pt x="2219325" y="240507"/>
                  </a:lnTo>
                  <a:lnTo>
                    <a:pt x="2428875" y="240507"/>
                  </a:lnTo>
                  <a:lnTo>
                    <a:pt x="2557462" y="247650"/>
                  </a:lnTo>
                  <a:lnTo>
                    <a:pt x="2655093" y="257175"/>
                  </a:lnTo>
                  <a:lnTo>
                    <a:pt x="2738437" y="264319"/>
                  </a:lnTo>
                  <a:lnTo>
                    <a:pt x="2767012" y="259557"/>
                  </a:lnTo>
                  <a:lnTo>
                    <a:pt x="2788443" y="252413"/>
                  </a:lnTo>
                  <a:lnTo>
                    <a:pt x="2802731" y="238125"/>
                  </a:lnTo>
                  <a:lnTo>
                    <a:pt x="2807493" y="230982"/>
                  </a:lnTo>
                  <a:lnTo>
                    <a:pt x="2809875" y="216694"/>
                  </a:lnTo>
                  <a:lnTo>
                    <a:pt x="2805112" y="197644"/>
                  </a:lnTo>
                  <a:lnTo>
                    <a:pt x="2797968" y="173832"/>
                  </a:lnTo>
                  <a:lnTo>
                    <a:pt x="2788443" y="157163"/>
                  </a:lnTo>
                  <a:lnTo>
                    <a:pt x="2757487" y="133350"/>
                  </a:lnTo>
                  <a:lnTo>
                    <a:pt x="2638425" y="57150"/>
                  </a:lnTo>
                  <a:lnTo>
                    <a:pt x="2536031" y="4763"/>
                  </a:lnTo>
                  <a:lnTo>
                    <a:pt x="2514600" y="0"/>
                  </a:lnTo>
                  <a:lnTo>
                    <a:pt x="2457450" y="11907"/>
                  </a:lnTo>
                  <a:lnTo>
                    <a:pt x="2295525" y="35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7">
              <a:extLst>
                <a:ext uri="{FF2B5EF4-FFF2-40B4-BE49-F238E27FC236}">
                  <a16:creationId xmlns:a16="http://schemas.microsoft.com/office/drawing/2014/main" id="{E427FCA3-6F0D-40FD-A96A-2C9E713E69E6}"/>
                </a:ext>
              </a:extLst>
            </p:cNvPr>
            <p:cNvSpPr/>
            <p:nvPr/>
          </p:nvSpPr>
          <p:spPr>
            <a:xfrm>
              <a:off x="4845050" y="2476501"/>
              <a:ext cx="342900" cy="1897062"/>
            </a:xfrm>
            <a:custGeom>
              <a:avLst/>
              <a:gdLst>
                <a:gd name="connsiteX0" fmla="*/ 97880 w 342578"/>
                <a:gd name="connsiteY0" fmla="*/ 736671 h 1898346"/>
                <a:gd name="connsiteX1" fmla="*/ 97880 w 342578"/>
                <a:gd name="connsiteY1" fmla="*/ 1079249 h 1898346"/>
                <a:gd name="connsiteX2" fmla="*/ 97880 w 342578"/>
                <a:gd name="connsiteY2" fmla="*/ 1414100 h 1898346"/>
                <a:gd name="connsiteX3" fmla="*/ 97880 w 342578"/>
                <a:gd name="connsiteY3" fmla="*/ 1875164 h 1898346"/>
                <a:gd name="connsiteX4" fmla="*/ 97880 w 342578"/>
                <a:gd name="connsiteY4" fmla="*/ 1898346 h 1898346"/>
                <a:gd name="connsiteX5" fmla="*/ 321972 w 342578"/>
                <a:gd name="connsiteY5" fmla="*/ 1882891 h 1898346"/>
                <a:gd name="connsiteX6" fmla="*/ 324548 w 342578"/>
                <a:gd name="connsiteY6" fmla="*/ 1707738 h 1898346"/>
                <a:gd name="connsiteX7" fmla="*/ 329700 w 342578"/>
                <a:gd name="connsiteY7" fmla="*/ 1504252 h 1898346"/>
                <a:gd name="connsiteX8" fmla="*/ 337427 w 342578"/>
                <a:gd name="connsiteY8" fmla="*/ 1349706 h 1898346"/>
                <a:gd name="connsiteX9" fmla="*/ 342578 w 342578"/>
                <a:gd name="connsiteY9" fmla="*/ 1164250 h 1898346"/>
                <a:gd name="connsiteX10" fmla="*/ 342578 w 342578"/>
                <a:gd name="connsiteY10" fmla="*/ 1022582 h 1898346"/>
                <a:gd name="connsiteX11" fmla="*/ 342578 w 342578"/>
                <a:gd name="connsiteY11" fmla="*/ 808793 h 1898346"/>
                <a:gd name="connsiteX12" fmla="*/ 340003 w 342578"/>
                <a:gd name="connsiteY12" fmla="*/ 576973 h 1898346"/>
                <a:gd name="connsiteX13" fmla="*/ 340003 w 342578"/>
                <a:gd name="connsiteY13" fmla="*/ 427578 h 1898346"/>
                <a:gd name="connsiteX14" fmla="*/ 340003 w 342578"/>
                <a:gd name="connsiteY14" fmla="*/ 342578 h 1898346"/>
                <a:gd name="connsiteX15" fmla="*/ 340003 w 342578"/>
                <a:gd name="connsiteY15" fmla="*/ 283335 h 1898346"/>
                <a:gd name="connsiteX16" fmla="*/ 340003 w 342578"/>
                <a:gd name="connsiteY16" fmla="*/ 231819 h 1898346"/>
                <a:gd name="connsiteX17" fmla="*/ 340003 w 342578"/>
                <a:gd name="connsiteY17" fmla="*/ 200910 h 1898346"/>
                <a:gd name="connsiteX18" fmla="*/ 337427 w 342578"/>
                <a:gd name="connsiteY18" fmla="*/ 175152 h 1898346"/>
                <a:gd name="connsiteX19" fmla="*/ 332275 w 342578"/>
                <a:gd name="connsiteY19" fmla="*/ 141667 h 1898346"/>
                <a:gd name="connsiteX20" fmla="*/ 324548 w 342578"/>
                <a:gd name="connsiteY20" fmla="*/ 110758 h 1898346"/>
                <a:gd name="connsiteX21" fmla="*/ 311669 w 342578"/>
                <a:gd name="connsiteY21" fmla="*/ 77273 h 1898346"/>
                <a:gd name="connsiteX22" fmla="*/ 278184 w 342578"/>
                <a:gd name="connsiteY22" fmla="*/ 0 h 1898346"/>
                <a:gd name="connsiteX23" fmla="*/ 0 w 342578"/>
                <a:gd name="connsiteY23" fmla="*/ 51515 h 1898346"/>
                <a:gd name="connsiteX24" fmla="*/ 48940 w 342578"/>
                <a:gd name="connsiteY24" fmla="*/ 115910 h 1898346"/>
                <a:gd name="connsiteX25" fmla="*/ 66971 w 342578"/>
                <a:gd name="connsiteY25" fmla="*/ 146819 h 1898346"/>
                <a:gd name="connsiteX26" fmla="*/ 79849 w 342578"/>
                <a:gd name="connsiteY26" fmla="*/ 180304 h 1898346"/>
                <a:gd name="connsiteX27" fmla="*/ 87577 w 342578"/>
                <a:gd name="connsiteY27" fmla="*/ 206062 h 1898346"/>
                <a:gd name="connsiteX28" fmla="*/ 92728 w 342578"/>
                <a:gd name="connsiteY28" fmla="*/ 252426 h 1898346"/>
                <a:gd name="connsiteX29" fmla="*/ 95304 w 342578"/>
                <a:gd name="connsiteY29" fmla="*/ 301365 h 1898346"/>
                <a:gd name="connsiteX30" fmla="*/ 95304 w 342578"/>
                <a:gd name="connsiteY30" fmla="*/ 414699 h 1898346"/>
                <a:gd name="connsiteX31" fmla="*/ 97880 w 342578"/>
                <a:gd name="connsiteY31" fmla="*/ 736671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2578" h="1898346">
                  <a:moveTo>
                    <a:pt x="97880" y="736671"/>
                  </a:moveTo>
                  <a:lnTo>
                    <a:pt x="97880" y="1079249"/>
                  </a:lnTo>
                  <a:lnTo>
                    <a:pt x="97880" y="1414100"/>
                  </a:lnTo>
                  <a:lnTo>
                    <a:pt x="97880" y="1875164"/>
                  </a:lnTo>
                  <a:lnTo>
                    <a:pt x="97880" y="1898346"/>
                  </a:lnTo>
                  <a:lnTo>
                    <a:pt x="321972" y="1882891"/>
                  </a:lnTo>
                  <a:cubicBezTo>
                    <a:pt x="322831" y="1824507"/>
                    <a:pt x="323689" y="1766122"/>
                    <a:pt x="324548" y="1707738"/>
                  </a:cubicBezTo>
                  <a:lnTo>
                    <a:pt x="329700" y="1504252"/>
                  </a:lnTo>
                  <a:lnTo>
                    <a:pt x="337427" y="1349706"/>
                  </a:lnTo>
                  <a:lnTo>
                    <a:pt x="342578" y="1164250"/>
                  </a:lnTo>
                  <a:lnTo>
                    <a:pt x="342578" y="1022582"/>
                  </a:lnTo>
                  <a:lnTo>
                    <a:pt x="342578" y="808793"/>
                  </a:lnTo>
                  <a:cubicBezTo>
                    <a:pt x="341720" y="731520"/>
                    <a:pt x="340861" y="654246"/>
                    <a:pt x="340003" y="576973"/>
                  </a:cubicBezTo>
                  <a:lnTo>
                    <a:pt x="340003" y="427578"/>
                  </a:lnTo>
                  <a:lnTo>
                    <a:pt x="340003" y="342578"/>
                  </a:lnTo>
                  <a:lnTo>
                    <a:pt x="340003" y="283335"/>
                  </a:lnTo>
                  <a:lnTo>
                    <a:pt x="340003" y="231819"/>
                  </a:lnTo>
                  <a:lnTo>
                    <a:pt x="340003" y="200910"/>
                  </a:lnTo>
                  <a:lnTo>
                    <a:pt x="337427" y="175152"/>
                  </a:lnTo>
                  <a:lnTo>
                    <a:pt x="332275" y="141667"/>
                  </a:lnTo>
                  <a:lnTo>
                    <a:pt x="324548" y="110758"/>
                  </a:lnTo>
                  <a:lnTo>
                    <a:pt x="311669" y="77273"/>
                  </a:lnTo>
                  <a:lnTo>
                    <a:pt x="278184" y="0"/>
                  </a:lnTo>
                  <a:lnTo>
                    <a:pt x="0" y="51515"/>
                  </a:lnTo>
                  <a:lnTo>
                    <a:pt x="48940" y="115910"/>
                  </a:lnTo>
                  <a:lnTo>
                    <a:pt x="66971" y="146819"/>
                  </a:lnTo>
                  <a:lnTo>
                    <a:pt x="79849" y="180304"/>
                  </a:lnTo>
                  <a:lnTo>
                    <a:pt x="87577" y="206062"/>
                  </a:lnTo>
                  <a:lnTo>
                    <a:pt x="92728" y="252426"/>
                  </a:lnTo>
                  <a:lnTo>
                    <a:pt x="95304" y="301365"/>
                  </a:lnTo>
                  <a:lnTo>
                    <a:pt x="95304" y="414699"/>
                  </a:lnTo>
                  <a:cubicBezTo>
                    <a:pt x="96163" y="510003"/>
                    <a:pt x="97021" y="605306"/>
                    <a:pt x="97880" y="73667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5">
              <a:extLst>
                <a:ext uri="{FF2B5EF4-FFF2-40B4-BE49-F238E27FC236}">
                  <a16:creationId xmlns:a16="http://schemas.microsoft.com/office/drawing/2014/main" id="{5C67BB95-BCE7-4467-83C8-EFF5827654CE}"/>
                </a:ext>
              </a:extLst>
            </p:cNvPr>
            <p:cNvSpPr/>
            <p:nvPr/>
          </p:nvSpPr>
          <p:spPr>
            <a:xfrm>
              <a:off x="3998913" y="3795713"/>
              <a:ext cx="496887" cy="546100"/>
            </a:xfrm>
            <a:custGeom>
              <a:avLst/>
              <a:gdLst>
                <a:gd name="connsiteX0" fmla="*/ 221456 w 497681"/>
                <a:gd name="connsiteY0" fmla="*/ 366712 h 545306"/>
                <a:gd name="connsiteX1" fmla="*/ 183356 w 497681"/>
                <a:gd name="connsiteY1" fmla="*/ 321468 h 545306"/>
                <a:gd name="connsiteX2" fmla="*/ 154781 w 497681"/>
                <a:gd name="connsiteY2" fmla="*/ 278606 h 545306"/>
                <a:gd name="connsiteX3" fmla="*/ 121444 w 497681"/>
                <a:gd name="connsiteY3" fmla="*/ 221456 h 545306"/>
                <a:gd name="connsiteX4" fmla="*/ 78581 w 497681"/>
                <a:gd name="connsiteY4" fmla="*/ 147637 h 545306"/>
                <a:gd name="connsiteX5" fmla="*/ 54769 w 497681"/>
                <a:gd name="connsiteY5" fmla="*/ 111918 h 545306"/>
                <a:gd name="connsiteX6" fmla="*/ 0 w 497681"/>
                <a:gd name="connsiteY6" fmla="*/ 35718 h 545306"/>
                <a:gd name="connsiteX7" fmla="*/ 140494 w 497681"/>
                <a:gd name="connsiteY7" fmla="*/ 0 h 545306"/>
                <a:gd name="connsiteX8" fmla="*/ 142875 w 497681"/>
                <a:gd name="connsiteY8" fmla="*/ 83343 h 545306"/>
                <a:gd name="connsiteX9" fmla="*/ 145256 w 497681"/>
                <a:gd name="connsiteY9" fmla="*/ 97631 h 545306"/>
                <a:gd name="connsiteX10" fmla="*/ 154781 w 497681"/>
                <a:gd name="connsiteY10" fmla="*/ 109537 h 545306"/>
                <a:gd name="connsiteX11" fmla="*/ 254794 w 497681"/>
                <a:gd name="connsiteY11" fmla="*/ 166687 h 545306"/>
                <a:gd name="connsiteX12" fmla="*/ 381000 w 497681"/>
                <a:gd name="connsiteY12" fmla="*/ 240506 h 545306"/>
                <a:gd name="connsiteX13" fmla="*/ 438150 w 497681"/>
                <a:gd name="connsiteY13" fmla="*/ 285750 h 545306"/>
                <a:gd name="connsiteX14" fmla="*/ 464344 w 497681"/>
                <a:gd name="connsiteY14" fmla="*/ 309562 h 545306"/>
                <a:gd name="connsiteX15" fmla="*/ 476250 w 497681"/>
                <a:gd name="connsiteY15" fmla="*/ 326231 h 545306"/>
                <a:gd name="connsiteX16" fmla="*/ 488156 w 497681"/>
                <a:gd name="connsiteY16" fmla="*/ 357187 h 545306"/>
                <a:gd name="connsiteX17" fmla="*/ 495300 w 497681"/>
                <a:gd name="connsiteY17" fmla="*/ 385762 h 545306"/>
                <a:gd name="connsiteX18" fmla="*/ 497681 w 497681"/>
                <a:gd name="connsiteY18" fmla="*/ 428625 h 545306"/>
                <a:gd name="connsiteX19" fmla="*/ 492919 w 497681"/>
                <a:gd name="connsiteY19" fmla="*/ 454818 h 545306"/>
                <a:gd name="connsiteX20" fmla="*/ 481012 w 497681"/>
                <a:gd name="connsiteY20" fmla="*/ 485775 h 545306"/>
                <a:gd name="connsiteX21" fmla="*/ 469106 w 497681"/>
                <a:gd name="connsiteY21" fmla="*/ 511968 h 545306"/>
                <a:gd name="connsiteX22" fmla="*/ 454819 w 497681"/>
                <a:gd name="connsiteY22" fmla="*/ 531018 h 545306"/>
                <a:gd name="connsiteX23" fmla="*/ 431006 w 497681"/>
                <a:gd name="connsiteY23" fmla="*/ 542925 h 545306"/>
                <a:gd name="connsiteX24" fmla="*/ 411956 w 497681"/>
                <a:gd name="connsiteY24" fmla="*/ 545306 h 545306"/>
                <a:gd name="connsiteX25" fmla="*/ 388144 w 497681"/>
                <a:gd name="connsiteY25" fmla="*/ 535781 h 545306"/>
                <a:gd name="connsiteX26" fmla="*/ 350044 w 497681"/>
                <a:gd name="connsiteY26" fmla="*/ 509587 h 545306"/>
                <a:gd name="connsiteX27" fmla="*/ 307181 w 497681"/>
                <a:gd name="connsiteY27" fmla="*/ 469106 h 545306"/>
                <a:gd name="connsiteX28" fmla="*/ 252412 w 497681"/>
                <a:gd name="connsiteY28" fmla="*/ 411956 h 545306"/>
                <a:gd name="connsiteX29" fmla="*/ 221456 w 497681"/>
                <a:gd name="connsiteY29" fmla="*/ 3667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545306">
                  <a:moveTo>
                    <a:pt x="221456" y="366712"/>
                  </a:moveTo>
                  <a:lnTo>
                    <a:pt x="183356" y="321468"/>
                  </a:lnTo>
                  <a:lnTo>
                    <a:pt x="154781" y="278606"/>
                  </a:lnTo>
                  <a:lnTo>
                    <a:pt x="121444" y="221456"/>
                  </a:lnTo>
                  <a:lnTo>
                    <a:pt x="78581" y="147637"/>
                  </a:lnTo>
                  <a:lnTo>
                    <a:pt x="54769" y="111918"/>
                  </a:lnTo>
                  <a:lnTo>
                    <a:pt x="0" y="35718"/>
                  </a:lnTo>
                  <a:lnTo>
                    <a:pt x="140494" y="0"/>
                  </a:lnTo>
                  <a:cubicBezTo>
                    <a:pt x="141288" y="27781"/>
                    <a:pt x="142081" y="55562"/>
                    <a:pt x="142875" y="83343"/>
                  </a:cubicBezTo>
                  <a:lnTo>
                    <a:pt x="145256" y="97631"/>
                  </a:lnTo>
                  <a:lnTo>
                    <a:pt x="154781" y="109537"/>
                  </a:lnTo>
                  <a:lnTo>
                    <a:pt x="254794" y="166687"/>
                  </a:lnTo>
                  <a:lnTo>
                    <a:pt x="381000" y="240506"/>
                  </a:lnTo>
                  <a:lnTo>
                    <a:pt x="438150" y="285750"/>
                  </a:lnTo>
                  <a:lnTo>
                    <a:pt x="464344" y="309562"/>
                  </a:lnTo>
                  <a:lnTo>
                    <a:pt x="476250" y="326231"/>
                  </a:lnTo>
                  <a:lnTo>
                    <a:pt x="488156" y="357187"/>
                  </a:lnTo>
                  <a:lnTo>
                    <a:pt x="495300" y="385762"/>
                  </a:lnTo>
                  <a:lnTo>
                    <a:pt x="497681" y="428625"/>
                  </a:lnTo>
                  <a:lnTo>
                    <a:pt x="492919" y="454818"/>
                  </a:lnTo>
                  <a:lnTo>
                    <a:pt x="481012" y="485775"/>
                  </a:lnTo>
                  <a:lnTo>
                    <a:pt x="469106" y="511968"/>
                  </a:lnTo>
                  <a:lnTo>
                    <a:pt x="454819" y="531018"/>
                  </a:lnTo>
                  <a:lnTo>
                    <a:pt x="431006" y="542925"/>
                  </a:lnTo>
                  <a:lnTo>
                    <a:pt x="411956" y="545306"/>
                  </a:lnTo>
                  <a:lnTo>
                    <a:pt x="388144" y="535781"/>
                  </a:lnTo>
                  <a:lnTo>
                    <a:pt x="350044" y="509587"/>
                  </a:lnTo>
                  <a:lnTo>
                    <a:pt x="307181" y="469106"/>
                  </a:lnTo>
                  <a:lnTo>
                    <a:pt x="252412" y="411956"/>
                  </a:lnTo>
                  <a:lnTo>
                    <a:pt x="221456" y="3667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4">
              <a:extLst>
                <a:ext uri="{FF2B5EF4-FFF2-40B4-BE49-F238E27FC236}">
                  <a16:creationId xmlns:a16="http://schemas.microsoft.com/office/drawing/2014/main" id="{4FDD7A70-5DFD-4EDB-866D-4C568276167C}"/>
                </a:ext>
              </a:extLst>
            </p:cNvPr>
            <p:cNvSpPr/>
            <p:nvPr/>
          </p:nvSpPr>
          <p:spPr>
            <a:xfrm>
              <a:off x="5421313" y="3589338"/>
              <a:ext cx="695325" cy="736600"/>
            </a:xfrm>
            <a:custGeom>
              <a:avLst/>
              <a:gdLst>
                <a:gd name="connsiteX0" fmla="*/ 290513 w 695325"/>
                <a:gd name="connsiteY0" fmla="*/ 271462 h 738187"/>
                <a:gd name="connsiteX1" fmla="*/ 261938 w 695325"/>
                <a:gd name="connsiteY1" fmla="*/ 330994 h 738187"/>
                <a:gd name="connsiteX2" fmla="*/ 238125 w 695325"/>
                <a:gd name="connsiteY2" fmla="*/ 376237 h 738187"/>
                <a:gd name="connsiteX3" fmla="*/ 204788 w 695325"/>
                <a:gd name="connsiteY3" fmla="*/ 438150 h 738187"/>
                <a:gd name="connsiteX4" fmla="*/ 169069 w 695325"/>
                <a:gd name="connsiteY4" fmla="*/ 497681 h 738187"/>
                <a:gd name="connsiteX5" fmla="*/ 102394 w 695325"/>
                <a:gd name="connsiteY5" fmla="*/ 595312 h 738187"/>
                <a:gd name="connsiteX6" fmla="*/ 0 w 695325"/>
                <a:gd name="connsiteY6" fmla="*/ 738187 h 738187"/>
                <a:gd name="connsiteX7" fmla="*/ 111919 w 695325"/>
                <a:gd name="connsiteY7" fmla="*/ 733425 h 738187"/>
                <a:gd name="connsiteX8" fmla="*/ 242888 w 695325"/>
                <a:gd name="connsiteY8" fmla="*/ 628650 h 738187"/>
                <a:gd name="connsiteX9" fmla="*/ 300038 w 695325"/>
                <a:gd name="connsiteY9" fmla="*/ 566737 h 738187"/>
                <a:gd name="connsiteX10" fmla="*/ 359569 w 695325"/>
                <a:gd name="connsiteY10" fmla="*/ 500062 h 738187"/>
                <a:gd name="connsiteX11" fmla="*/ 409575 w 695325"/>
                <a:gd name="connsiteY11" fmla="*/ 447675 h 738187"/>
                <a:gd name="connsiteX12" fmla="*/ 452438 w 695325"/>
                <a:gd name="connsiteY12" fmla="*/ 404812 h 738187"/>
                <a:gd name="connsiteX13" fmla="*/ 492919 w 695325"/>
                <a:gd name="connsiteY13" fmla="*/ 364331 h 738187"/>
                <a:gd name="connsiteX14" fmla="*/ 531019 w 695325"/>
                <a:gd name="connsiteY14" fmla="*/ 328612 h 738187"/>
                <a:gd name="connsiteX15" fmla="*/ 583407 w 695325"/>
                <a:gd name="connsiteY15" fmla="*/ 285750 h 738187"/>
                <a:gd name="connsiteX16" fmla="*/ 614363 w 695325"/>
                <a:gd name="connsiteY16" fmla="*/ 266700 h 738187"/>
                <a:gd name="connsiteX17" fmla="*/ 635794 w 695325"/>
                <a:gd name="connsiteY17" fmla="*/ 257175 h 738187"/>
                <a:gd name="connsiteX18" fmla="*/ 659607 w 695325"/>
                <a:gd name="connsiteY18" fmla="*/ 247650 h 738187"/>
                <a:gd name="connsiteX19" fmla="*/ 681038 w 695325"/>
                <a:gd name="connsiteY19" fmla="*/ 230981 h 738187"/>
                <a:gd name="connsiteX20" fmla="*/ 692944 w 695325"/>
                <a:gd name="connsiteY20" fmla="*/ 211931 h 738187"/>
                <a:gd name="connsiteX21" fmla="*/ 695325 w 695325"/>
                <a:gd name="connsiteY21" fmla="*/ 195262 h 738187"/>
                <a:gd name="connsiteX22" fmla="*/ 690563 w 695325"/>
                <a:gd name="connsiteY22" fmla="*/ 180975 h 738187"/>
                <a:gd name="connsiteX23" fmla="*/ 666750 w 695325"/>
                <a:gd name="connsiteY23" fmla="*/ 159544 h 738187"/>
                <a:gd name="connsiteX24" fmla="*/ 614363 w 695325"/>
                <a:gd name="connsiteY24" fmla="*/ 121444 h 738187"/>
                <a:gd name="connsiteX25" fmla="*/ 540544 w 695325"/>
                <a:gd name="connsiteY25" fmla="*/ 73819 h 738187"/>
                <a:gd name="connsiteX26" fmla="*/ 466725 w 695325"/>
                <a:gd name="connsiteY26" fmla="*/ 45244 h 738187"/>
                <a:gd name="connsiteX27" fmla="*/ 414338 w 695325"/>
                <a:gd name="connsiteY27" fmla="*/ 14287 h 738187"/>
                <a:gd name="connsiteX28" fmla="*/ 390525 w 695325"/>
                <a:gd name="connsiteY28" fmla="*/ 0 h 738187"/>
                <a:gd name="connsiteX29" fmla="*/ 309563 w 695325"/>
                <a:gd name="connsiteY29" fmla="*/ 0 h 738187"/>
                <a:gd name="connsiteX30" fmla="*/ 335757 w 695325"/>
                <a:gd name="connsiteY30" fmla="*/ 52387 h 738187"/>
                <a:gd name="connsiteX31" fmla="*/ 340519 w 695325"/>
                <a:gd name="connsiteY31" fmla="*/ 76200 h 738187"/>
                <a:gd name="connsiteX32" fmla="*/ 340519 w 695325"/>
                <a:gd name="connsiteY32" fmla="*/ 107156 h 738187"/>
                <a:gd name="connsiteX33" fmla="*/ 335757 w 695325"/>
                <a:gd name="connsiteY33" fmla="*/ 138112 h 738187"/>
                <a:gd name="connsiteX34" fmla="*/ 323850 w 695325"/>
                <a:gd name="connsiteY34" fmla="*/ 183356 h 738187"/>
                <a:gd name="connsiteX35" fmla="*/ 290513 w 695325"/>
                <a:gd name="connsiteY35" fmla="*/ 2714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5325" h="738187">
                  <a:moveTo>
                    <a:pt x="290513" y="271462"/>
                  </a:moveTo>
                  <a:lnTo>
                    <a:pt x="261938" y="330994"/>
                  </a:lnTo>
                  <a:lnTo>
                    <a:pt x="238125" y="376237"/>
                  </a:lnTo>
                  <a:lnTo>
                    <a:pt x="204788" y="438150"/>
                  </a:lnTo>
                  <a:lnTo>
                    <a:pt x="169069" y="497681"/>
                  </a:lnTo>
                  <a:lnTo>
                    <a:pt x="102394" y="595312"/>
                  </a:lnTo>
                  <a:lnTo>
                    <a:pt x="0" y="738187"/>
                  </a:lnTo>
                  <a:lnTo>
                    <a:pt x="111919" y="733425"/>
                  </a:lnTo>
                  <a:lnTo>
                    <a:pt x="242888" y="628650"/>
                  </a:lnTo>
                  <a:lnTo>
                    <a:pt x="300038" y="566737"/>
                  </a:lnTo>
                  <a:lnTo>
                    <a:pt x="359569" y="500062"/>
                  </a:lnTo>
                  <a:lnTo>
                    <a:pt x="409575" y="447675"/>
                  </a:lnTo>
                  <a:lnTo>
                    <a:pt x="452438" y="404812"/>
                  </a:lnTo>
                  <a:lnTo>
                    <a:pt x="492919" y="364331"/>
                  </a:lnTo>
                  <a:lnTo>
                    <a:pt x="531019" y="328612"/>
                  </a:lnTo>
                  <a:lnTo>
                    <a:pt x="583407" y="285750"/>
                  </a:lnTo>
                  <a:lnTo>
                    <a:pt x="614363" y="266700"/>
                  </a:lnTo>
                  <a:lnTo>
                    <a:pt x="635794" y="257175"/>
                  </a:lnTo>
                  <a:lnTo>
                    <a:pt x="659607" y="247650"/>
                  </a:lnTo>
                  <a:lnTo>
                    <a:pt x="681038" y="230981"/>
                  </a:lnTo>
                  <a:lnTo>
                    <a:pt x="692944" y="211931"/>
                  </a:lnTo>
                  <a:lnTo>
                    <a:pt x="695325" y="195262"/>
                  </a:lnTo>
                  <a:lnTo>
                    <a:pt x="690563" y="180975"/>
                  </a:lnTo>
                  <a:lnTo>
                    <a:pt x="666750" y="159544"/>
                  </a:lnTo>
                  <a:lnTo>
                    <a:pt x="614363" y="121444"/>
                  </a:lnTo>
                  <a:lnTo>
                    <a:pt x="540544" y="73819"/>
                  </a:lnTo>
                  <a:lnTo>
                    <a:pt x="466725" y="45244"/>
                  </a:lnTo>
                  <a:lnTo>
                    <a:pt x="414338" y="14287"/>
                  </a:lnTo>
                  <a:lnTo>
                    <a:pt x="390525" y="0"/>
                  </a:lnTo>
                  <a:lnTo>
                    <a:pt x="309563" y="0"/>
                  </a:lnTo>
                  <a:lnTo>
                    <a:pt x="335757" y="52387"/>
                  </a:lnTo>
                  <a:lnTo>
                    <a:pt x="340519" y="76200"/>
                  </a:lnTo>
                  <a:lnTo>
                    <a:pt x="340519" y="107156"/>
                  </a:lnTo>
                  <a:lnTo>
                    <a:pt x="335757" y="138112"/>
                  </a:lnTo>
                  <a:lnTo>
                    <a:pt x="323850" y="183356"/>
                  </a:lnTo>
                  <a:lnTo>
                    <a:pt x="290513" y="2714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6">
              <a:extLst>
                <a:ext uri="{FF2B5EF4-FFF2-40B4-BE49-F238E27FC236}">
                  <a16:creationId xmlns:a16="http://schemas.microsoft.com/office/drawing/2014/main" id="{87EBC913-4BD6-4633-8EDB-8671A543451F}"/>
                </a:ext>
              </a:extLst>
            </p:cNvPr>
            <p:cNvSpPr/>
            <p:nvPr/>
          </p:nvSpPr>
          <p:spPr>
            <a:xfrm>
              <a:off x="2797175" y="4138613"/>
              <a:ext cx="4513263" cy="577850"/>
            </a:xfrm>
            <a:custGeom>
              <a:avLst/>
              <a:gdLst>
                <a:gd name="connsiteX0" fmla="*/ 2984601 w 4513478"/>
                <a:gd name="connsiteY0" fmla="*/ 274320 h 577901"/>
                <a:gd name="connsiteX1" fmla="*/ 2713939 w 4513478"/>
                <a:gd name="connsiteY1" fmla="*/ 288950 h 577901"/>
                <a:gd name="connsiteX2" fmla="*/ 2454249 w 4513478"/>
                <a:gd name="connsiteY2" fmla="*/ 303581 h 577901"/>
                <a:gd name="connsiteX3" fmla="*/ 2253081 w 4513478"/>
                <a:gd name="connsiteY3" fmla="*/ 314554 h 577901"/>
                <a:gd name="connsiteX4" fmla="*/ 2055571 w 4513478"/>
                <a:gd name="connsiteY4" fmla="*/ 329184 h 577901"/>
                <a:gd name="connsiteX5" fmla="*/ 1876349 w 4513478"/>
                <a:gd name="connsiteY5" fmla="*/ 343814 h 577901"/>
                <a:gd name="connsiteX6" fmla="*/ 1737360 w 4513478"/>
                <a:gd name="connsiteY6" fmla="*/ 354787 h 577901"/>
                <a:gd name="connsiteX7" fmla="*/ 1580083 w 4513478"/>
                <a:gd name="connsiteY7" fmla="*/ 373075 h 577901"/>
                <a:gd name="connsiteX8" fmla="*/ 1426464 w 4513478"/>
                <a:gd name="connsiteY8" fmla="*/ 391363 h 577901"/>
                <a:gd name="connsiteX9" fmla="*/ 1239926 w 4513478"/>
                <a:gd name="connsiteY9" fmla="*/ 420624 h 577901"/>
                <a:gd name="connsiteX10" fmla="*/ 1053389 w 4513478"/>
                <a:gd name="connsiteY10" fmla="*/ 453542 h 577901"/>
                <a:gd name="connsiteX11" fmla="*/ 892454 w 4513478"/>
                <a:gd name="connsiteY11" fmla="*/ 486461 h 577901"/>
                <a:gd name="connsiteX12" fmla="*/ 749808 w 4513478"/>
                <a:gd name="connsiteY12" fmla="*/ 519379 h 577901"/>
                <a:gd name="connsiteX13" fmla="*/ 618134 w 4513478"/>
                <a:gd name="connsiteY13" fmla="*/ 552298 h 577901"/>
                <a:gd name="connsiteX14" fmla="*/ 581558 w 4513478"/>
                <a:gd name="connsiteY14" fmla="*/ 563270 h 577901"/>
                <a:gd name="connsiteX15" fmla="*/ 530352 w 4513478"/>
                <a:gd name="connsiteY15" fmla="*/ 574243 h 577901"/>
                <a:gd name="connsiteX16" fmla="*/ 501091 w 4513478"/>
                <a:gd name="connsiteY16" fmla="*/ 577901 h 577901"/>
                <a:gd name="connsiteX17" fmla="*/ 446227 w 4513478"/>
                <a:gd name="connsiteY17" fmla="*/ 577901 h 577901"/>
                <a:gd name="connsiteX18" fmla="*/ 365760 w 4513478"/>
                <a:gd name="connsiteY18" fmla="*/ 559613 h 577901"/>
                <a:gd name="connsiteX19" fmla="*/ 288950 w 4513478"/>
                <a:gd name="connsiteY19" fmla="*/ 523037 h 577901"/>
                <a:gd name="connsiteX20" fmla="*/ 190195 w 4513478"/>
                <a:gd name="connsiteY20" fmla="*/ 457200 h 577901"/>
                <a:gd name="connsiteX21" fmla="*/ 102413 w 4513478"/>
                <a:gd name="connsiteY21" fmla="*/ 391363 h 577901"/>
                <a:gd name="connsiteX22" fmla="*/ 43891 w 4513478"/>
                <a:gd name="connsiteY22" fmla="*/ 336499 h 577901"/>
                <a:gd name="connsiteX23" fmla="*/ 10973 w 4513478"/>
                <a:gd name="connsiteY23" fmla="*/ 296266 h 577901"/>
                <a:gd name="connsiteX24" fmla="*/ 0 w 4513478"/>
                <a:gd name="connsiteY24" fmla="*/ 277978 h 577901"/>
                <a:gd name="connsiteX25" fmla="*/ 7315 w 4513478"/>
                <a:gd name="connsiteY25" fmla="*/ 267005 h 577901"/>
                <a:gd name="connsiteX26" fmla="*/ 29261 w 4513478"/>
                <a:gd name="connsiteY26" fmla="*/ 270662 h 577901"/>
                <a:gd name="connsiteX27" fmla="*/ 117043 w 4513478"/>
                <a:gd name="connsiteY27" fmla="*/ 296266 h 577901"/>
                <a:gd name="connsiteX28" fmla="*/ 223113 w 4513478"/>
                <a:gd name="connsiteY28" fmla="*/ 321869 h 577901"/>
                <a:gd name="connsiteX29" fmla="*/ 310896 w 4513478"/>
                <a:gd name="connsiteY29" fmla="*/ 340157 h 577901"/>
                <a:gd name="connsiteX30" fmla="*/ 398678 w 4513478"/>
                <a:gd name="connsiteY30" fmla="*/ 347472 h 577901"/>
                <a:gd name="connsiteX31" fmla="*/ 490118 w 4513478"/>
                <a:gd name="connsiteY31" fmla="*/ 340157 h 577901"/>
                <a:gd name="connsiteX32" fmla="*/ 566928 w 4513478"/>
                <a:gd name="connsiteY32" fmla="*/ 329184 h 577901"/>
                <a:gd name="connsiteX33" fmla="*/ 819302 w 4513478"/>
                <a:gd name="connsiteY33" fmla="*/ 303581 h 577901"/>
                <a:gd name="connsiteX34" fmla="*/ 1148486 w 4513478"/>
                <a:gd name="connsiteY34" fmla="*/ 267005 h 577901"/>
                <a:gd name="connsiteX35" fmla="*/ 1521561 w 4513478"/>
                <a:gd name="connsiteY35" fmla="*/ 226771 h 577901"/>
                <a:gd name="connsiteX36" fmla="*/ 1766621 w 4513478"/>
                <a:gd name="connsiteY36" fmla="*/ 197510 h 577901"/>
                <a:gd name="connsiteX37" fmla="*/ 2084832 w 4513478"/>
                <a:gd name="connsiteY37" fmla="*/ 160934 h 577901"/>
                <a:gd name="connsiteX38" fmla="*/ 2168957 w 4513478"/>
                <a:gd name="connsiteY38" fmla="*/ 149962 h 577901"/>
                <a:gd name="connsiteX39" fmla="*/ 2388413 w 4513478"/>
                <a:gd name="connsiteY39" fmla="*/ 131674 h 577901"/>
                <a:gd name="connsiteX40" fmla="*/ 2629814 w 4513478"/>
                <a:gd name="connsiteY40" fmla="*/ 117043 h 577901"/>
                <a:gd name="connsiteX41" fmla="*/ 2702966 w 4513478"/>
                <a:gd name="connsiteY41" fmla="*/ 109728 h 577901"/>
                <a:gd name="connsiteX42" fmla="*/ 2827325 w 4513478"/>
                <a:gd name="connsiteY42" fmla="*/ 84125 h 577901"/>
                <a:gd name="connsiteX43" fmla="*/ 3054096 w 4513478"/>
                <a:gd name="connsiteY43" fmla="*/ 84125 h 577901"/>
                <a:gd name="connsiteX44" fmla="*/ 3207715 w 4513478"/>
                <a:gd name="connsiteY44" fmla="*/ 84125 h 577901"/>
                <a:gd name="connsiteX45" fmla="*/ 3368649 w 4513478"/>
                <a:gd name="connsiteY45" fmla="*/ 80467 h 577901"/>
                <a:gd name="connsiteX46" fmla="*/ 3580790 w 4513478"/>
                <a:gd name="connsiteY46" fmla="*/ 73152 h 577901"/>
                <a:gd name="connsiteX47" fmla="*/ 3708806 w 4513478"/>
                <a:gd name="connsiteY47" fmla="*/ 65837 h 577901"/>
                <a:gd name="connsiteX48" fmla="*/ 3803904 w 4513478"/>
                <a:gd name="connsiteY48" fmla="*/ 54864 h 577901"/>
                <a:gd name="connsiteX49" fmla="*/ 4005072 w 4513478"/>
                <a:gd name="connsiteY49" fmla="*/ 21946 h 577901"/>
                <a:gd name="connsiteX50" fmla="*/ 4125773 w 4513478"/>
                <a:gd name="connsiteY50" fmla="*/ 0 h 577901"/>
                <a:gd name="connsiteX51" fmla="*/ 4140403 w 4513478"/>
                <a:gd name="connsiteY51" fmla="*/ 3658 h 577901"/>
                <a:gd name="connsiteX52" fmla="*/ 4213555 w 4513478"/>
                <a:gd name="connsiteY52" fmla="*/ 29261 h 577901"/>
                <a:gd name="connsiteX53" fmla="*/ 4319625 w 4513478"/>
                <a:gd name="connsiteY53" fmla="*/ 69494 h 577901"/>
                <a:gd name="connsiteX54" fmla="*/ 4381805 w 4513478"/>
                <a:gd name="connsiteY54" fmla="*/ 98755 h 577901"/>
                <a:gd name="connsiteX55" fmla="*/ 4443984 w 4513478"/>
                <a:gd name="connsiteY55" fmla="*/ 131674 h 577901"/>
                <a:gd name="connsiteX56" fmla="*/ 4469587 w 4513478"/>
                <a:gd name="connsiteY56" fmla="*/ 146304 h 577901"/>
                <a:gd name="connsiteX57" fmla="*/ 4498848 w 4513478"/>
                <a:gd name="connsiteY57" fmla="*/ 168250 h 577901"/>
                <a:gd name="connsiteX58" fmla="*/ 4509821 w 4513478"/>
                <a:gd name="connsiteY58" fmla="*/ 186538 h 577901"/>
                <a:gd name="connsiteX59" fmla="*/ 4513478 w 4513478"/>
                <a:gd name="connsiteY59" fmla="*/ 197510 h 577901"/>
                <a:gd name="connsiteX60" fmla="*/ 4509821 w 4513478"/>
                <a:gd name="connsiteY60" fmla="*/ 215798 h 577901"/>
                <a:gd name="connsiteX61" fmla="*/ 4491533 w 4513478"/>
                <a:gd name="connsiteY61" fmla="*/ 237744 h 577901"/>
                <a:gd name="connsiteX62" fmla="*/ 4462272 w 4513478"/>
                <a:gd name="connsiteY62" fmla="*/ 256032 h 577901"/>
                <a:gd name="connsiteX63" fmla="*/ 4407408 w 4513478"/>
                <a:gd name="connsiteY63" fmla="*/ 270662 h 577901"/>
                <a:gd name="connsiteX64" fmla="*/ 4326941 w 4513478"/>
                <a:gd name="connsiteY64" fmla="*/ 281635 h 577901"/>
                <a:gd name="connsiteX65" fmla="*/ 4253789 w 4513478"/>
                <a:gd name="connsiteY65" fmla="*/ 281635 h 577901"/>
                <a:gd name="connsiteX66" fmla="*/ 4125773 w 4513478"/>
                <a:gd name="connsiteY66" fmla="*/ 277978 h 577901"/>
                <a:gd name="connsiteX67" fmla="*/ 4034333 w 4513478"/>
                <a:gd name="connsiteY67" fmla="*/ 267005 h 577901"/>
                <a:gd name="connsiteX68" fmla="*/ 3891686 w 4513478"/>
                <a:gd name="connsiteY68" fmla="*/ 267005 h 577901"/>
                <a:gd name="connsiteX69" fmla="*/ 3694176 w 4513478"/>
                <a:gd name="connsiteY69" fmla="*/ 267005 h 577901"/>
                <a:gd name="connsiteX70" fmla="*/ 3394253 w 4513478"/>
                <a:gd name="connsiteY70" fmla="*/ 267005 h 577901"/>
                <a:gd name="connsiteX71" fmla="*/ 3152851 w 4513478"/>
                <a:gd name="connsiteY71" fmla="*/ 270662 h 577901"/>
                <a:gd name="connsiteX72" fmla="*/ 2984601 w 4513478"/>
                <a:gd name="connsiteY72" fmla="*/ 274320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513478" h="577901">
                  <a:moveTo>
                    <a:pt x="2984601" y="274320"/>
                  </a:moveTo>
                  <a:lnTo>
                    <a:pt x="2713939" y="288950"/>
                  </a:lnTo>
                  <a:lnTo>
                    <a:pt x="2454249" y="303581"/>
                  </a:lnTo>
                  <a:lnTo>
                    <a:pt x="2253081" y="314554"/>
                  </a:lnTo>
                  <a:lnTo>
                    <a:pt x="2055571" y="329184"/>
                  </a:lnTo>
                  <a:lnTo>
                    <a:pt x="1876349" y="343814"/>
                  </a:lnTo>
                  <a:lnTo>
                    <a:pt x="1737360" y="354787"/>
                  </a:lnTo>
                  <a:lnTo>
                    <a:pt x="1580083" y="373075"/>
                  </a:lnTo>
                  <a:lnTo>
                    <a:pt x="1426464" y="391363"/>
                  </a:lnTo>
                  <a:lnTo>
                    <a:pt x="1239926" y="420624"/>
                  </a:lnTo>
                  <a:lnTo>
                    <a:pt x="1053389" y="453542"/>
                  </a:lnTo>
                  <a:lnTo>
                    <a:pt x="892454" y="486461"/>
                  </a:lnTo>
                  <a:lnTo>
                    <a:pt x="749808" y="519379"/>
                  </a:lnTo>
                  <a:lnTo>
                    <a:pt x="618134" y="552298"/>
                  </a:lnTo>
                  <a:lnTo>
                    <a:pt x="581558" y="563270"/>
                  </a:lnTo>
                  <a:lnTo>
                    <a:pt x="530352" y="574243"/>
                  </a:lnTo>
                  <a:lnTo>
                    <a:pt x="501091" y="577901"/>
                  </a:lnTo>
                  <a:lnTo>
                    <a:pt x="446227" y="577901"/>
                  </a:lnTo>
                  <a:lnTo>
                    <a:pt x="365760" y="559613"/>
                  </a:lnTo>
                  <a:lnTo>
                    <a:pt x="288950" y="523037"/>
                  </a:lnTo>
                  <a:lnTo>
                    <a:pt x="190195" y="457200"/>
                  </a:lnTo>
                  <a:lnTo>
                    <a:pt x="102413" y="391363"/>
                  </a:lnTo>
                  <a:lnTo>
                    <a:pt x="43891" y="336499"/>
                  </a:lnTo>
                  <a:lnTo>
                    <a:pt x="10973" y="296266"/>
                  </a:lnTo>
                  <a:lnTo>
                    <a:pt x="0" y="277978"/>
                  </a:lnTo>
                  <a:lnTo>
                    <a:pt x="7315" y="267005"/>
                  </a:lnTo>
                  <a:lnTo>
                    <a:pt x="29261" y="270662"/>
                  </a:lnTo>
                  <a:lnTo>
                    <a:pt x="117043" y="296266"/>
                  </a:lnTo>
                  <a:lnTo>
                    <a:pt x="223113" y="321869"/>
                  </a:lnTo>
                  <a:lnTo>
                    <a:pt x="310896" y="340157"/>
                  </a:lnTo>
                  <a:lnTo>
                    <a:pt x="398678" y="347472"/>
                  </a:lnTo>
                  <a:lnTo>
                    <a:pt x="490118" y="340157"/>
                  </a:lnTo>
                  <a:lnTo>
                    <a:pt x="566928" y="329184"/>
                  </a:lnTo>
                  <a:lnTo>
                    <a:pt x="819302" y="303581"/>
                  </a:lnTo>
                  <a:lnTo>
                    <a:pt x="1148486" y="267005"/>
                  </a:lnTo>
                  <a:lnTo>
                    <a:pt x="1521561" y="226771"/>
                  </a:lnTo>
                  <a:lnTo>
                    <a:pt x="1766621" y="197510"/>
                  </a:lnTo>
                  <a:lnTo>
                    <a:pt x="2084832" y="160934"/>
                  </a:lnTo>
                  <a:lnTo>
                    <a:pt x="2168957" y="149962"/>
                  </a:lnTo>
                  <a:lnTo>
                    <a:pt x="2388413" y="131674"/>
                  </a:lnTo>
                  <a:lnTo>
                    <a:pt x="2629814" y="117043"/>
                  </a:lnTo>
                  <a:lnTo>
                    <a:pt x="2702966" y="109728"/>
                  </a:lnTo>
                  <a:lnTo>
                    <a:pt x="2827325" y="84125"/>
                  </a:lnTo>
                  <a:lnTo>
                    <a:pt x="3054096" y="84125"/>
                  </a:lnTo>
                  <a:lnTo>
                    <a:pt x="3207715" y="84125"/>
                  </a:lnTo>
                  <a:lnTo>
                    <a:pt x="3368649" y="80467"/>
                  </a:lnTo>
                  <a:lnTo>
                    <a:pt x="3580790" y="73152"/>
                  </a:lnTo>
                  <a:lnTo>
                    <a:pt x="3708806" y="65837"/>
                  </a:lnTo>
                  <a:lnTo>
                    <a:pt x="3803904" y="54864"/>
                  </a:lnTo>
                  <a:lnTo>
                    <a:pt x="4005072" y="21946"/>
                  </a:lnTo>
                  <a:lnTo>
                    <a:pt x="4125773" y="0"/>
                  </a:lnTo>
                  <a:lnTo>
                    <a:pt x="4140403" y="3658"/>
                  </a:lnTo>
                  <a:lnTo>
                    <a:pt x="4213555" y="29261"/>
                  </a:lnTo>
                  <a:lnTo>
                    <a:pt x="4319625" y="69494"/>
                  </a:lnTo>
                  <a:lnTo>
                    <a:pt x="4381805" y="98755"/>
                  </a:lnTo>
                  <a:lnTo>
                    <a:pt x="4443984" y="131674"/>
                  </a:lnTo>
                  <a:lnTo>
                    <a:pt x="4469587" y="146304"/>
                  </a:lnTo>
                  <a:lnTo>
                    <a:pt x="4498848" y="168250"/>
                  </a:lnTo>
                  <a:lnTo>
                    <a:pt x="4509821" y="186538"/>
                  </a:lnTo>
                  <a:lnTo>
                    <a:pt x="4513478" y="197510"/>
                  </a:lnTo>
                  <a:lnTo>
                    <a:pt x="4509821" y="215798"/>
                  </a:lnTo>
                  <a:lnTo>
                    <a:pt x="4491533" y="237744"/>
                  </a:lnTo>
                  <a:lnTo>
                    <a:pt x="4462272" y="256032"/>
                  </a:lnTo>
                  <a:lnTo>
                    <a:pt x="4407408" y="270662"/>
                  </a:lnTo>
                  <a:lnTo>
                    <a:pt x="4326941" y="281635"/>
                  </a:lnTo>
                  <a:lnTo>
                    <a:pt x="4253789" y="281635"/>
                  </a:lnTo>
                  <a:lnTo>
                    <a:pt x="4125773" y="277978"/>
                  </a:lnTo>
                  <a:lnTo>
                    <a:pt x="4034333" y="267005"/>
                  </a:lnTo>
                  <a:lnTo>
                    <a:pt x="3891686" y="267005"/>
                  </a:lnTo>
                  <a:lnTo>
                    <a:pt x="3694176" y="267005"/>
                  </a:lnTo>
                  <a:lnTo>
                    <a:pt x="3394253" y="267005"/>
                  </a:lnTo>
                  <a:lnTo>
                    <a:pt x="3152851" y="270662"/>
                  </a:lnTo>
                  <a:lnTo>
                    <a:pt x="2984601" y="2743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8">
              <a:extLst>
                <a:ext uri="{FF2B5EF4-FFF2-40B4-BE49-F238E27FC236}">
                  <a16:creationId xmlns:a16="http://schemas.microsoft.com/office/drawing/2014/main" id="{05712621-3229-44B0-9C47-052464CA0AFB}"/>
                </a:ext>
              </a:extLst>
            </p:cNvPr>
            <p:cNvSpPr/>
            <p:nvPr/>
          </p:nvSpPr>
          <p:spPr>
            <a:xfrm>
              <a:off x="3810000" y="4949826"/>
              <a:ext cx="619125" cy="1338262"/>
            </a:xfrm>
            <a:custGeom>
              <a:avLst/>
              <a:gdLst>
                <a:gd name="connsiteX0" fmla="*/ 473868 w 619125"/>
                <a:gd name="connsiteY0" fmla="*/ 533400 h 1338263"/>
                <a:gd name="connsiteX1" fmla="*/ 440531 w 619125"/>
                <a:gd name="connsiteY1" fmla="*/ 404813 h 1338263"/>
                <a:gd name="connsiteX2" fmla="*/ 409575 w 619125"/>
                <a:gd name="connsiteY2" fmla="*/ 290513 h 1338263"/>
                <a:gd name="connsiteX3" fmla="*/ 383381 w 619125"/>
                <a:gd name="connsiteY3" fmla="*/ 200025 h 1338263"/>
                <a:gd name="connsiteX4" fmla="*/ 345281 w 619125"/>
                <a:gd name="connsiteY4" fmla="*/ 66675 h 1338263"/>
                <a:gd name="connsiteX5" fmla="*/ 288131 w 619125"/>
                <a:gd name="connsiteY5" fmla="*/ 47625 h 1338263"/>
                <a:gd name="connsiteX6" fmla="*/ 219075 w 619125"/>
                <a:gd name="connsiteY6" fmla="*/ 26194 h 1338263"/>
                <a:gd name="connsiteX7" fmla="*/ 161925 w 619125"/>
                <a:gd name="connsiteY7" fmla="*/ 11906 h 1338263"/>
                <a:gd name="connsiteX8" fmla="*/ 107156 w 619125"/>
                <a:gd name="connsiteY8" fmla="*/ 4763 h 1338263"/>
                <a:gd name="connsiteX9" fmla="*/ 42862 w 619125"/>
                <a:gd name="connsiteY9" fmla="*/ 0 h 1338263"/>
                <a:gd name="connsiteX10" fmla="*/ 14287 w 619125"/>
                <a:gd name="connsiteY10" fmla="*/ 2381 h 1338263"/>
                <a:gd name="connsiteX11" fmla="*/ 4762 w 619125"/>
                <a:gd name="connsiteY11" fmla="*/ 4763 h 1338263"/>
                <a:gd name="connsiteX12" fmla="*/ 0 w 619125"/>
                <a:gd name="connsiteY12" fmla="*/ 16669 h 1338263"/>
                <a:gd name="connsiteX13" fmla="*/ 2381 w 619125"/>
                <a:gd name="connsiteY13" fmla="*/ 30956 h 1338263"/>
                <a:gd name="connsiteX14" fmla="*/ 16668 w 619125"/>
                <a:gd name="connsiteY14" fmla="*/ 50006 h 1338263"/>
                <a:gd name="connsiteX15" fmla="*/ 59531 w 619125"/>
                <a:gd name="connsiteY15" fmla="*/ 85725 h 1338263"/>
                <a:gd name="connsiteX16" fmla="*/ 88106 w 619125"/>
                <a:gd name="connsiteY16" fmla="*/ 109538 h 1338263"/>
                <a:gd name="connsiteX17" fmla="*/ 121443 w 619125"/>
                <a:gd name="connsiteY17" fmla="*/ 145256 h 1338263"/>
                <a:gd name="connsiteX18" fmla="*/ 138112 w 619125"/>
                <a:gd name="connsiteY18" fmla="*/ 164306 h 1338263"/>
                <a:gd name="connsiteX19" fmla="*/ 157162 w 619125"/>
                <a:gd name="connsiteY19" fmla="*/ 190500 h 1338263"/>
                <a:gd name="connsiteX20" fmla="*/ 173831 w 619125"/>
                <a:gd name="connsiteY20" fmla="*/ 223838 h 1338263"/>
                <a:gd name="connsiteX21" fmla="*/ 183356 w 619125"/>
                <a:gd name="connsiteY21" fmla="*/ 254794 h 1338263"/>
                <a:gd name="connsiteX22" fmla="*/ 188118 w 619125"/>
                <a:gd name="connsiteY22" fmla="*/ 300038 h 1338263"/>
                <a:gd name="connsiteX23" fmla="*/ 202406 w 619125"/>
                <a:gd name="connsiteY23" fmla="*/ 366713 h 1338263"/>
                <a:gd name="connsiteX24" fmla="*/ 226218 w 619125"/>
                <a:gd name="connsiteY24" fmla="*/ 461963 h 1338263"/>
                <a:gd name="connsiteX25" fmla="*/ 245268 w 619125"/>
                <a:gd name="connsiteY25" fmla="*/ 550069 h 1338263"/>
                <a:gd name="connsiteX26" fmla="*/ 269081 w 619125"/>
                <a:gd name="connsiteY26" fmla="*/ 669131 h 1338263"/>
                <a:gd name="connsiteX27" fmla="*/ 283368 w 619125"/>
                <a:gd name="connsiteY27" fmla="*/ 762000 h 1338263"/>
                <a:gd name="connsiteX28" fmla="*/ 292893 w 619125"/>
                <a:gd name="connsiteY28" fmla="*/ 845344 h 1338263"/>
                <a:gd name="connsiteX29" fmla="*/ 300037 w 619125"/>
                <a:gd name="connsiteY29" fmla="*/ 964406 h 1338263"/>
                <a:gd name="connsiteX30" fmla="*/ 302418 w 619125"/>
                <a:gd name="connsiteY30" fmla="*/ 1000125 h 1338263"/>
                <a:gd name="connsiteX31" fmla="*/ 338137 w 619125"/>
                <a:gd name="connsiteY31" fmla="*/ 1066800 h 1338263"/>
                <a:gd name="connsiteX32" fmla="*/ 364331 w 619125"/>
                <a:gd name="connsiteY32" fmla="*/ 1107281 h 1338263"/>
                <a:gd name="connsiteX33" fmla="*/ 390525 w 619125"/>
                <a:gd name="connsiteY33" fmla="*/ 1147763 h 1338263"/>
                <a:gd name="connsiteX34" fmla="*/ 428625 w 619125"/>
                <a:gd name="connsiteY34" fmla="*/ 1197769 h 1338263"/>
                <a:gd name="connsiteX35" fmla="*/ 459581 w 619125"/>
                <a:gd name="connsiteY35" fmla="*/ 1235869 h 1338263"/>
                <a:gd name="connsiteX36" fmla="*/ 500062 w 619125"/>
                <a:gd name="connsiteY36" fmla="*/ 1283494 h 1338263"/>
                <a:gd name="connsiteX37" fmla="*/ 538162 w 619125"/>
                <a:gd name="connsiteY37" fmla="*/ 1319213 h 1338263"/>
                <a:gd name="connsiteX38" fmla="*/ 566737 w 619125"/>
                <a:gd name="connsiteY38" fmla="*/ 1338263 h 1338263"/>
                <a:gd name="connsiteX39" fmla="*/ 576262 w 619125"/>
                <a:gd name="connsiteY39" fmla="*/ 1338263 h 1338263"/>
                <a:gd name="connsiteX40" fmla="*/ 590550 w 619125"/>
                <a:gd name="connsiteY40" fmla="*/ 1331119 h 1338263"/>
                <a:gd name="connsiteX41" fmla="*/ 602456 w 619125"/>
                <a:gd name="connsiteY41" fmla="*/ 1316831 h 1338263"/>
                <a:gd name="connsiteX42" fmla="*/ 611981 w 619125"/>
                <a:gd name="connsiteY42" fmla="*/ 1295400 h 1338263"/>
                <a:gd name="connsiteX43" fmla="*/ 616743 w 619125"/>
                <a:gd name="connsiteY43" fmla="*/ 1264444 h 1338263"/>
                <a:gd name="connsiteX44" fmla="*/ 619125 w 619125"/>
                <a:gd name="connsiteY44" fmla="*/ 1216819 h 1338263"/>
                <a:gd name="connsiteX45" fmla="*/ 616743 w 619125"/>
                <a:gd name="connsiteY45" fmla="*/ 1157288 h 1338263"/>
                <a:gd name="connsiteX46" fmla="*/ 611981 w 619125"/>
                <a:gd name="connsiteY46" fmla="*/ 1071563 h 1338263"/>
                <a:gd name="connsiteX47" fmla="*/ 573881 w 619125"/>
                <a:gd name="connsiteY47" fmla="*/ 952500 h 1338263"/>
                <a:gd name="connsiteX48" fmla="*/ 550068 w 619125"/>
                <a:gd name="connsiteY48" fmla="*/ 852488 h 1338263"/>
                <a:gd name="connsiteX49" fmla="*/ 473868 w 619125"/>
                <a:gd name="connsiteY49" fmla="*/ 533400 h 13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19125" h="1338263">
                  <a:moveTo>
                    <a:pt x="473868" y="533400"/>
                  </a:moveTo>
                  <a:lnTo>
                    <a:pt x="440531" y="404813"/>
                  </a:lnTo>
                  <a:lnTo>
                    <a:pt x="409575" y="290513"/>
                  </a:lnTo>
                  <a:lnTo>
                    <a:pt x="383381" y="200025"/>
                  </a:lnTo>
                  <a:lnTo>
                    <a:pt x="345281" y="66675"/>
                  </a:lnTo>
                  <a:lnTo>
                    <a:pt x="288131" y="47625"/>
                  </a:lnTo>
                  <a:lnTo>
                    <a:pt x="219075" y="26194"/>
                  </a:lnTo>
                  <a:lnTo>
                    <a:pt x="161925" y="11906"/>
                  </a:lnTo>
                  <a:lnTo>
                    <a:pt x="107156" y="4763"/>
                  </a:lnTo>
                  <a:lnTo>
                    <a:pt x="42862" y="0"/>
                  </a:lnTo>
                  <a:lnTo>
                    <a:pt x="14287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0956"/>
                  </a:lnTo>
                  <a:lnTo>
                    <a:pt x="16668" y="50006"/>
                  </a:lnTo>
                  <a:lnTo>
                    <a:pt x="59531" y="85725"/>
                  </a:lnTo>
                  <a:lnTo>
                    <a:pt x="88106" y="109538"/>
                  </a:lnTo>
                  <a:lnTo>
                    <a:pt x="121443" y="145256"/>
                  </a:lnTo>
                  <a:lnTo>
                    <a:pt x="138112" y="164306"/>
                  </a:lnTo>
                  <a:lnTo>
                    <a:pt x="157162" y="190500"/>
                  </a:lnTo>
                  <a:lnTo>
                    <a:pt x="173831" y="223838"/>
                  </a:lnTo>
                  <a:lnTo>
                    <a:pt x="183356" y="254794"/>
                  </a:lnTo>
                  <a:lnTo>
                    <a:pt x="188118" y="300038"/>
                  </a:lnTo>
                  <a:lnTo>
                    <a:pt x="202406" y="366713"/>
                  </a:lnTo>
                  <a:lnTo>
                    <a:pt x="226218" y="461963"/>
                  </a:lnTo>
                  <a:lnTo>
                    <a:pt x="245268" y="550069"/>
                  </a:lnTo>
                  <a:lnTo>
                    <a:pt x="269081" y="669131"/>
                  </a:lnTo>
                  <a:lnTo>
                    <a:pt x="283368" y="762000"/>
                  </a:lnTo>
                  <a:lnTo>
                    <a:pt x="292893" y="845344"/>
                  </a:lnTo>
                  <a:lnTo>
                    <a:pt x="300037" y="964406"/>
                  </a:lnTo>
                  <a:lnTo>
                    <a:pt x="302418" y="1000125"/>
                  </a:lnTo>
                  <a:lnTo>
                    <a:pt x="338137" y="1066800"/>
                  </a:lnTo>
                  <a:lnTo>
                    <a:pt x="364331" y="1107281"/>
                  </a:lnTo>
                  <a:lnTo>
                    <a:pt x="390525" y="1147763"/>
                  </a:lnTo>
                  <a:lnTo>
                    <a:pt x="428625" y="1197769"/>
                  </a:lnTo>
                  <a:lnTo>
                    <a:pt x="459581" y="1235869"/>
                  </a:lnTo>
                  <a:lnTo>
                    <a:pt x="500062" y="1283494"/>
                  </a:lnTo>
                  <a:lnTo>
                    <a:pt x="538162" y="1319213"/>
                  </a:lnTo>
                  <a:lnTo>
                    <a:pt x="566737" y="1338263"/>
                  </a:lnTo>
                  <a:lnTo>
                    <a:pt x="576262" y="1338263"/>
                  </a:lnTo>
                  <a:lnTo>
                    <a:pt x="590550" y="1331119"/>
                  </a:lnTo>
                  <a:lnTo>
                    <a:pt x="602456" y="1316831"/>
                  </a:lnTo>
                  <a:lnTo>
                    <a:pt x="611981" y="1295400"/>
                  </a:lnTo>
                  <a:lnTo>
                    <a:pt x="616743" y="1264444"/>
                  </a:lnTo>
                  <a:lnTo>
                    <a:pt x="619125" y="1216819"/>
                  </a:lnTo>
                  <a:lnTo>
                    <a:pt x="616743" y="1157288"/>
                  </a:lnTo>
                  <a:lnTo>
                    <a:pt x="611981" y="1071563"/>
                  </a:lnTo>
                  <a:lnTo>
                    <a:pt x="573881" y="952500"/>
                  </a:lnTo>
                  <a:lnTo>
                    <a:pt x="550068" y="852488"/>
                  </a:lnTo>
                  <a:lnTo>
                    <a:pt x="473868" y="533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9A7580AE-C82E-4706-A2E3-A73A7B487D8F}"/>
                </a:ext>
              </a:extLst>
            </p:cNvPr>
            <p:cNvSpPr/>
            <p:nvPr/>
          </p:nvSpPr>
          <p:spPr>
            <a:xfrm>
              <a:off x="4087813" y="4789488"/>
              <a:ext cx="2330450" cy="1377950"/>
            </a:xfrm>
            <a:custGeom>
              <a:avLst/>
              <a:gdLst>
                <a:gd name="connsiteX0" fmla="*/ 1376363 w 2328863"/>
                <a:gd name="connsiteY0" fmla="*/ 271462 h 1378744"/>
                <a:gd name="connsiteX1" fmla="*/ 1178719 w 2328863"/>
                <a:gd name="connsiteY1" fmla="*/ 290512 h 1378744"/>
                <a:gd name="connsiteX2" fmla="*/ 1009650 w 2328863"/>
                <a:gd name="connsiteY2" fmla="*/ 304800 h 1378744"/>
                <a:gd name="connsiteX3" fmla="*/ 838200 w 2328863"/>
                <a:gd name="connsiteY3" fmla="*/ 319087 h 1378744"/>
                <a:gd name="connsiteX4" fmla="*/ 685800 w 2328863"/>
                <a:gd name="connsiteY4" fmla="*/ 333375 h 1378744"/>
                <a:gd name="connsiteX5" fmla="*/ 495300 w 2328863"/>
                <a:gd name="connsiteY5" fmla="*/ 350044 h 1378744"/>
                <a:gd name="connsiteX6" fmla="*/ 321469 w 2328863"/>
                <a:gd name="connsiteY6" fmla="*/ 361950 h 1378744"/>
                <a:gd name="connsiteX7" fmla="*/ 152400 w 2328863"/>
                <a:gd name="connsiteY7" fmla="*/ 376237 h 1378744"/>
                <a:gd name="connsiteX8" fmla="*/ 28575 w 2328863"/>
                <a:gd name="connsiteY8" fmla="*/ 385762 h 1378744"/>
                <a:gd name="connsiteX9" fmla="*/ 0 w 2328863"/>
                <a:gd name="connsiteY9" fmla="*/ 223837 h 1378744"/>
                <a:gd name="connsiteX10" fmla="*/ 173832 w 2328863"/>
                <a:gd name="connsiteY10" fmla="*/ 214312 h 1378744"/>
                <a:gd name="connsiteX11" fmla="*/ 440532 w 2328863"/>
                <a:gd name="connsiteY11" fmla="*/ 188119 h 1378744"/>
                <a:gd name="connsiteX12" fmla="*/ 788194 w 2328863"/>
                <a:gd name="connsiteY12" fmla="*/ 154781 h 1378744"/>
                <a:gd name="connsiteX13" fmla="*/ 1123950 w 2328863"/>
                <a:gd name="connsiteY13" fmla="*/ 123825 h 1378744"/>
                <a:gd name="connsiteX14" fmla="*/ 1364457 w 2328863"/>
                <a:gd name="connsiteY14" fmla="*/ 100012 h 1378744"/>
                <a:gd name="connsiteX15" fmla="*/ 1635919 w 2328863"/>
                <a:gd name="connsiteY15" fmla="*/ 73819 h 1378744"/>
                <a:gd name="connsiteX16" fmla="*/ 1800225 w 2328863"/>
                <a:gd name="connsiteY16" fmla="*/ 57150 h 1378744"/>
                <a:gd name="connsiteX17" fmla="*/ 1947863 w 2328863"/>
                <a:gd name="connsiteY17" fmla="*/ 42862 h 1378744"/>
                <a:gd name="connsiteX18" fmla="*/ 1983582 w 2328863"/>
                <a:gd name="connsiteY18" fmla="*/ 33337 h 1378744"/>
                <a:gd name="connsiteX19" fmla="*/ 2045494 w 2328863"/>
                <a:gd name="connsiteY19" fmla="*/ 14287 h 1378744"/>
                <a:gd name="connsiteX20" fmla="*/ 2100263 w 2328863"/>
                <a:gd name="connsiteY20" fmla="*/ 0 h 1378744"/>
                <a:gd name="connsiteX21" fmla="*/ 2107407 w 2328863"/>
                <a:gd name="connsiteY21" fmla="*/ 0 h 1378744"/>
                <a:gd name="connsiteX22" fmla="*/ 2131219 w 2328863"/>
                <a:gd name="connsiteY22" fmla="*/ 16669 h 1378744"/>
                <a:gd name="connsiteX23" fmla="*/ 2193132 w 2328863"/>
                <a:gd name="connsiteY23" fmla="*/ 64294 h 1378744"/>
                <a:gd name="connsiteX24" fmla="*/ 2245519 w 2328863"/>
                <a:gd name="connsiteY24" fmla="*/ 111919 h 1378744"/>
                <a:gd name="connsiteX25" fmla="*/ 2283619 w 2328863"/>
                <a:gd name="connsiteY25" fmla="*/ 150019 h 1378744"/>
                <a:gd name="connsiteX26" fmla="*/ 2302669 w 2328863"/>
                <a:gd name="connsiteY26" fmla="*/ 173831 h 1378744"/>
                <a:gd name="connsiteX27" fmla="*/ 2319338 w 2328863"/>
                <a:gd name="connsiteY27" fmla="*/ 202406 h 1378744"/>
                <a:gd name="connsiteX28" fmla="*/ 2328863 w 2328863"/>
                <a:gd name="connsiteY28" fmla="*/ 230981 h 1378744"/>
                <a:gd name="connsiteX29" fmla="*/ 2328863 w 2328863"/>
                <a:gd name="connsiteY29" fmla="*/ 247650 h 1378744"/>
                <a:gd name="connsiteX30" fmla="*/ 2321719 w 2328863"/>
                <a:gd name="connsiteY30" fmla="*/ 264319 h 1378744"/>
                <a:gd name="connsiteX31" fmla="*/ 2295525 w 2328863"/>
                <a:gd name="connsiteY31" fmla="*/ 295275 h 1378744"/>
                <a:gd name="connsiteX32" fmla="*/ 2271713 w 2328863"/>
                <a:gd name="connsiteY32" fmla="*/ 319087 h 1378744"/>
                <a:gd name="connsiteX33" fmla="*/ 2240757 w 2328863"/>
                <a:gd name="connsiteY33" fmla="*/ 361950 h 1378744"/>
                <a:gd name="connsiteX34" fmla="*/ 2224088 w 2328863"/>
                <a:gd name="connsiteY34" fmla="*/ 397669 h 1378744"/>
                <a:gd name="connsiteX35" fmla="*/ 2193132 w 2328863"/>
                <a:gd name="connsiteY35" fmla="*/ 500062 h 1378744"/>
                <a:gd name="connsiteX36" fmla="*/ 2133600 w 2328863"/>
                <a:gd name="connsiteY36" fmla="*/ 716756 h 1378744"/>
                <a:gd name="connsiteX37" fmla="*/ 2062163 w 2328863"/>
                <a:gd name="connsiteY37" fmla="*/ 959644 h 1378744"/>
                <a:gd name="connsiteX38" fmla="*/ 2009775 w 2328863"/>
                <a:gd name="connsiteY38" fmla="*/ 1119187 h 1378744"/>
                <a:gd name="connsiteX39" fmla="*/ 1957388 w 2328863"/>
                <a:gd name="connsiteY39" fmla="*/ 1266825 h 1378744"/>
                <a:gd name="connsiteX40" fmla="*/ 1945482 w 2328863"/>
                <a:gd name="connsiteY40" fmla="*/ 1293019 h 1378744"/>
                <a:gd name="connsiteX41" fmla="*/ 1928813 w 2328863"/>
                <a:gd name="connsiteY41" fmla="*/ 1319212 h 1378744"/>
                <a:gd name="connsiteX42" fmla="*/ 1897857 w 2328863"/>
                <a:gd name="connsiteY42" fmla="*/ 1347787 h 1378744"/>
                <a:gd name="connsiteX43" fmla="*/ 1871663 w 2328863"/>
                <a:gd name="connsiteY43" fmla="*/ 1366837 h 1378744"/>
                <a:gd name="connsiteX44" fmla="*/ 1845469 w 2328863"/>
                <a:gd name="connsiteY44" fmla="*/ 1376362 h 1378744"/>
                <a:gd name="connsiteX45" fmla="*/ 1828800 w 2328863"/>
                <a:gd name="connsiteY45" fmla="*/ 1378744 h 1378744"/>
                <a:gd name="connsiteX46" fmla="*/ 1802607 w 2328863"/>
                <a:gd name="connsiteY46" fmla="*/ 1371600 h 1378744"/>
                <a:gd name="connsiteX47" fmla="*/ 1778794 w 2328863"/>
                <a:gd name="connsiteY47" fmla="*/ 1354931 h 1378744"/>
                <a:gd name="connsiteX48" fmla="*/ 1762125 w 2328863"/>
                <a:gd name="connsiteY48" fmla="*/ 1338262 h 1378744"/>
                <a:gd name="connsiteX49" fmla="*/ 1750219 w 2328863"/>
                <a:gd name="connsiteY49" fmla="*/ 1321594 h 1378744"/>
                <a:gd name="connsiteX50" fmla="*/ 1745457 w 2328863"/>
                <a:gd name="connsiteY50" fmla="*/ 1304925 h 1378744"/>
                <a:gd name="connsiteX51" fmla="*/ 1764507 w 2328863"/>
                <a:gd name="connsiteY51" fmla="*/ 1050131 h 1378744"/>
                <a:gd name="connsiteX52" fmla="*/ 1800225 w 2328863"/>
                <a:gd name="connsiteY52" fmla="*/ 947737 h 1378744"/>
                <a:gd name="connsiteX53" fmla="*/ 1835944 w 2328863"/>
                <a:gd name="connsiteY53" fmla="*/ 842962 h 1378744"/>
                <a:gd name="connsiteX54" fmla="*/ 1857375 w 2328863"/>
                <a:gd name="connsiteY54" fmla="*/ 773906 h 1378744"/>
                <a:gd name="connsiteX55" fmla="*/ 1876425 w 2328863"/>
                <a:gd name="connsiteY55" fmla="*/ 702469 h 1378744"/>
                <a:gd name="connsiteX56" fmla="*/ 1885950 w 2328863"/>
                <a:gd name="connsiteY56" fmla="*/ 671512 h 1378744"/>
                <a:gd name="connsiteX57" fmla="*/ 1905000 w 2328863"/>
                <a:gd name="connsiteY57" fmla="*/ 590550 h 1378744"/>
                <a:gd name="connsiteX58" fmla="*/ 1921669 w 2328863"/>
                <a:gd name="connsiteY58" fmla="*/ 509587 h 1378744"/>
                <a:gd name="connsiteX59" fmla="*/ 1933575 w 2328863"/>
                <a:gd name="connsiteY59" fmla="*/ 431006 h 1378744"/>
                <a:gd name="connsiteX60" fmla="*/ 1943100 w 2328863"/>
                <a:gd name="connsiteY60" fmla="*/ 354806 h 1378744"/>
                <a:gd name="connsiteX61" fmla="*/ 1947863 w 2328863"/>
                <a:gd name="connsiteY61" fmla="*/ 292894 h 1378744"/>
                <a:gd name="connsiteX62" fmla="*/ 1947863 w 2328863"/>
                <a:gd name="connsiteY62" fmla="*/ 259556 h 1378744"/>
                <a:gd name="connsiteX63" fmla="*/ 1943100 w 2328863"/>
                <a:gd name="connsiteY63" fmla="*/ 247650 h 1378744"/>
                <a:gd name="connsiteX64" fmla="*/ 1935957 w 2328863"/>
                <a:gd name="connsiteY64" fmla="*/ 235744 h 1378744"/>
                <a:gd name="connsiteX65" fmla="*/ 1921669 w 2328863"/>
                <a:gd name="connsiteY65" fmla="*/ 228600 h 1378744"/>
                <a:gd name="connsiteX66" fmla="*/ 1900238 w 2328863"/>
                <a:gd name="connsiteY66" fmla="*/ 223837 h 1378744"/>
                <a:gd name="connsiteX67" fmla="*/ 1866900 w 2328863"/>
                <a:gd name="connsiteY67" fmla="*/ 223837 h 1378744"/>
                <a:gd name="connsiteX68" fmla="*/ 1745457 w 2328863"/>
                <a:gd name="connsiteY68" fmla="*/ 235744 h 1378744"/>
                <a:gd name="connsiteX69" fmla="*/ 1376363 w 2328863"/>
                <a:gd name="connsiteY69" fmla="*/ 271462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8863" h="1378744">
                  <a:moveTo>
                    <a:pt x="1376363" y="271462"/>
                  </a:moveTo>
                  <a:lnTo>
                    <a:pt x="1178719" y="290512"/>
                  </a:lnTo>
                  <a:lnTo>
                    <a:pt x="1009650" y="304800"/>
                  </a:lnTo>
                  <a:lnTo>
                    <a:pt x="838200" y="319087"/>
                  </a:lnTo>
                  <a:lnTo>
                    <a:pt x="685800" y="333375"/>
                  </a:lnTo>
                  <a:lnTo>
                    <a:pt x="495300" y="350044"/>
                  </a:lnTo>
                  <a:lnTo>
                    <a:pt x="321469" y="361950"/>
                  </a:lnTo>
                  <a:lnTo>
                    <a:pt x="152400" y="376237"/>
                  </a:lnTo>
                  <a:lnTo>
                    <a:pt x="28575" y="385762"/>
                  </a:lnTo>
                  <a:lnTo>
                    <a:pt x="0" y="223837"/>
                  </a:lnTo>
                  <a:lnTo>
                    <a:pt x="173832" y="214312"/>
                  </a:lnTo>
                  <a:lnTo>
                    <a:pt x="440532" y="188119"/>
                  </a:lnTo>
                  <a:lnTo>
                    <a:pt x="788194" y="154781"/>
                  </a:lnTo>
                  <a:lnTo>
                    <a:pt x="1123950" y="123825"/>
                  </a:lnTo>
                  <a:lnTo>
                    <a:pt x="1364457" y="100012"/>
                  </a:lnTo>
                  <a:lnTo>
                    <a:pt x="1635919" y="73819"/>
                  </a:lnTo>
                  <a:lnTo>
                    <a:pt x="1800225" y="57150"/>
                  </a:lnTo>
                  <a:lnTo>
                    <a:pt x="1947863" y="42862"/>
                  </a:lnTo>
                  <a:lnTo>
                    <a:pt x="1983582" y="33337"/>
                  </a:lnTo>
                  <a:lnTo>
                    <a:pt x="2045494" y="14287"/>
                  </a:lnTo>
                  <a:lnTo>
                    <a:pt x="2100263" y="0"/>
                  </a:lnTo>
                  <a:lnTo>
                    <a:pt x="2107407" y="0"/>
                  </a:lnTo>
                  <a:lnTo>
                    <a:pt x="2131219" y="16669"/>
                  </a:lnTo>
                  <a:lnTo>
                    <a:pt x="2193132" y="64294"/>
                  </a:lnTo>
                  <a:lnTo>
                    <a:pt x="2245519" y="111919"/>
                  </a:lnTo>
                  <a:lnTo>
                    <a:pt x="2283619" y="150019"/>
                  </a:lnTo>
                  <a:lnTo>
                    <a:pt x="2302669" y="173831"/>
                  </a:lnTo>
                  <a:lnTo>
                    <a:pt x="2319338" y="202406"/>
                  </a:lnTo>
                  <a:lnTo>
                    <a:pt x="2328863" y="230981"/>
                  </a:lnTo>
                  <a:lnTo>
                    <a:pt x="2328863" y="247650"/>
                  </a:lnTo>
                  <a:lnTo>
                    <a:pt x="2321719" y="264319"/>
                  </a:lnTo>
                  <a:lnTo>
                    <a:pt x="2295525" y="295275"/>
                  </a:lnTo>
                  <a:lnTo>
                    <a:pt x="2271713" y="319087"/>
                  </a:lnTo>
                  <a:lnTo>
                    <a:pt x="2240757" y="361950"/>
                  </a:lnTo>
                  <a:lnTo>
                    <a:pt x="2224088" y="397669"/>
                  </a:lnTo>
                  <a:lnTo>
                    <a:pt x="2193132" y="500062"/>
                  </a:lnTo>
                  <a:lnTo>
                    <a:pt x="2133600" y="716756"/>
                  </a:lnTo>
                  <a:lnTo>
                    <a:pt x="2062163" y="959644"/>
                  </a:lnTo>
                  <a:lnTo>
                    <a:pt x="2009775" y="1119187"/>
                  </a:lnTo>
                  <a:lnTo>
                    <a:pt x="1957388" y="1266825"/>
                  </a:lnTo>
                  <a:lnTo>
                    <a:pt x="1945482" y="1293019"/>
                  </a:lnTo>
                  <a:lnTo>
                    <a:pt x="1928813" y="1319212"/>
                  </a:lnTo>
                  <a:lnTo>
                    <a:pt x="1897857" y="1347787"/>
                  </a:lnTo>
                  <a:lnTo>
                    <a:pt x="1871663" y="1366837"/>
                  </a:lnTo>
                  <a:lnTo>
                    <a:pt x="1845469" y="1376362"/>
                  </a:lnTo>
                  <a:lnTo>
                    <a:pt x="1828800" y="1378744"/>
                  </a:lnTo>
                  <a:lnTo>
                    <a:pt x="1802607" y="1371600"/>
                  </a:lnTo>
                  <a:lnTo>
                    <a:pt x="1778794" y="1354931"/>
                  </a:lnTo>
                  <a:lnTo>
                    <a:pt x="1762125" y="1338262"/>
                  </a:lnTo>
                  <a:lnTo>
                    <a:pt x="1750219" y="1321594"/>
                  </a:lnTo>
                  <a:lnTo>
                    <a:pt x="1745457" y="1304925"/>
                  </a:lnTo>
                  <a:lnTo>
                    <a:pt x="1764507" y="1050131"/>
                  </a:lnTo>
                  <a:lnTo>
                    <a:pt x="1800225" y="947737"/>
                  </a:lnTo>
                  <a:lnTo>
                    <a:pt x="1835944" y="842962"/>
                  </a:lnTo>
                  <a:lnTo>
                    <a:pt x="1857375" y="773906"/>
                  </a:lnTo>
                  <a:lnTo>
                    <a:pt x="1876425" y="702469"/>
                  </a:lnTo>
                  <a:lnTo>
                    <a:pt x="1885950" y="671512"/>
                  </a:lnTo>
                  <a:lnTo>
                    <a:pt x="1905000" y="590550"/>
                  </a:lnTo>
                  <a:lnTo>
                    <a:pt x="1921669" y="509587"/>
                  </a:lnTo>
                  <a:lnTo>
                    <a:pt x="1933575" y="431006"/>
                  </a:lnTo>
                  <a:lnTo>
                    <a:pt x="1943100" y="354806"/>
                  </a:lnTo>
                  <a:lnTo>
                    <a:pt x="1947863" y="292894"/>
                  </a:lnTo>
                  <a:lnTo>
                    <a:pt x="1947863" y="259556"/>
                  </a:lnTo>
                  <a:lnTo>
                    <a:pt x="1943100" y="247650"/>
                  </a:lnTo>
                  <a:lnTo>
                    <a:pt x="1935957" y="235744"/>
                  </a:lnTo>
                  <a:lnTo>
                    <a:pt x="1921669" y="228600"/>
                  </a:lnTo>
                  <a:lnTo>
                    <a:pt x="1900238" y="223837"/>
                  </a:lnTo>
                  <a:lnTo>
                    <a:pt x="1866900" y="223837"/>
                  </a:lnTo>
                  <a:lnTo>
                    <a:pt x="1745457" y="235744"/>
                  </a:lnTo>
                  <a:lnTo>
                    <a:pt x="1376363" y="2714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0">
              <a:extLst>
                <a:ext uri="{FF2B5EF4-FFF2-40B4-BE49-F238E27FC236}">
                  <a16:creationId xmlns:a16="http://schemas.microsoft.com/office/drawing/2014/main" id="{E3239A55-1F72-4F0A-B35C-1A2DED380C5C}"/>
                </a:ext>
              </a:extLst>
            </p:cNvPr>
            <p:cNvSpPr/>
            <p:nvPr/>
          </p:nvSpPr>
          <p:spPr>
            <a:xfrm>
              <a:off x="4297363" y="5743576"/>
              <a:ext cx="1627187" cy="419100"/>
            </a:xfrm>
            <a:custGeom>
              <a:avLst/>
              <a:gdLst>
                <a:gd name="connsiteX0" fmla="*/ 1195388 w 1626394"/>
                <a:gd name="connsiteY0" fmla="*/ 40481 h 419100"/>
                <a:gd name="connsiteX1" fmla="*/ 1045369 w 1626394"/>
                <a:gd name="connsiteY1" fmla="*/ 64294 h 419100"/>
                <a:gd name="connsiteX2" fmla="*/ 947738 w 1626394"/>
                <a:gd name="connsiteY2" fmla="*/ 78581 h 419100"/>
                <a:gd name="connsiteX3" fmla="*/ 831057 w 1626394"/>
                <a:gd name="connsiteY3" fmla="*/ 95250 h 419100"/>
                <a:gd name="connsiteX4" fmla="*/ 700088 w 1626394"/>
                <a:gd name="connsiteY4" fmla="*/ 111919 h 419100"/>
                <a:gd name="connsiteX5" fmla="*/ 569119 w 1626394"/>
                <a:gd name="connsiteY5" fmla="*/ 126206 h 419100"/>
                <a:gd name="connsiteX6" fmla="*/ 416719 w 1626394"/>
                <a:gd name="connsiteY6" fmla="*/ 142875 h 419100"/>
                <a:gd name="connsiteX7" fmla="*/ 297657 w 1626394"/>
                <a:gd name="connsiteY7" fmla="*/ 152400 h 419100"/>
                <a:gd name="connsiteX8" fmla="*/ 197644 w 1626394"/>
                <a:gd name="connsiteY8" fmla="*/ 159544 h 419100"/>
                <a:gd name="connsiteX9" fmla="*/ 107157 w 1626394"/>
                <a:gd name="connsiteY9" fmla="*/ 140494 h 419100"/>
                <a:gd name="connsiteX10" fmla="*/ 0 w 1626394"/>
                <a:gd name="connsiteY10" fmla="*/ 119063 h 419100"/>
                <a:gd name="connsiteX11" fmla="*/ 35719 w 1626394"/>
                <a:gd name="connsiteY11" fmla="*/ 280988 h 419100"/>
                <a:gd name="connsiteX12" fmla="*/ 219075 w 1626394"/>
                <a:gd name="connsiteY12" fmla="*/ 311944 h 419100"/>
                <a:gd name="connsiteX13" fmla="*/ 247650 w 1626394"/>
                <a:gd name="connsiteY13" fmla="*/ 316706 h 419100"/>
                <a:gd name="connsiteX14" fmla="*/ 376238 w 1626394"/>
                <a:gd name="connsiteY14" fmla="*/ 304800 h 419100"/>
                <a:gd name="connsiteX15" fmla="*/ 616744 w 1626394"/>
                <a:gd name="connsiteY15" fmla="*/ 280988 h 419100"/>
                <a:gd name="connsiteX16" fmla="*/ 890588 w 1626394"/>
                <a:gd name="connsiteY16" fmla="*/ 252413 h 419100"/>
                <a:gd name="connsiteX17" fmla="*/ 1123950 w 1626394"/>
                <a:gd name="connsiteY17" fmla="*/ 226219 h 419100"/>
                <a:gd name="connsiteX18" fmla="*/ 1319213 w 1626394"/>
                <a:gd name="connsiteY18" fmla="*/ 204788 h 419100"/>
                <a:gd name="connsiteX19" fmla="*/ 1371600 w 1626394"/>
                <a:gd name="connsiteY19" fmla="*/ 202406 h 419100"/>
                <a:gd name="connsiteX20" fmla="*/ 1404938 w 1626394"/>
                <a:gd name="connsiteY20" fmla="*/ 207169 h 419100"/>
                <a:gd name="connsiteX21" fmla="*/ 1433513 w 1626394"/>
                <a:gd name="connsiteY21" fmla="*/ 216694 h 419100"/>
                <a:gd name="connsiteX22" fmla="*/ 1457325 w 1626394"/>
                <a:gd name="connsiteY22" fmla="*/ 228600 h 419100"/>
                <a:gd name="connsiteX23" fmla="*/ 1473994 w 1626394"/>
                <a:gd name="connsiteY23" fmla="*/ 242888 h 419100"/>
                <a:gd name="connsiteX24" fmla="*/ 1493044 w 1626394"/>
                <a:gd name="connsiteY24" fmla="*/ 264319 h 419100"/>
                <a:gd name="connsiteX25" fmla="*/ 1512094 w 1626394"/>
                <a:gd name="connsiteY25" fmla="*/ 292894 h 419100"/>
                <a:gd name="connsiteX26" fmla="*/ 1524000 w 1626394"/>
                <a:gd name="connsiteY26" fmla="*/ 319088 h 419100"/>
                <a:gd name="connsiteX27" fmla="*/ 1535907 w 1626394"/>
                <a:gd name="connsiteY27" fmla="*/ 350044 h 419100"/>
                <a:gd name="connsiteX28" fmla="*/ 1557338 w 1626394"/>
                <a:gd name="connsiteY28" fmla="*/ 381000 h 419100"/>
                <a:gd name="connsiteX29" fmla="*/ 1590675 w 1626394"/>
                <a:gd name="connsiteY29" fmla="*/ 409575 h 419100"/>
                <a:gd name="connsiteX30" fmla="*/ 1626394 w 1626394"/>
                <a:gd name="connsiteY30" fmla="*/ 419100 h 419100"/>
                <a:gd name="connsiteX31" fmla="*/ 1614488 w 1626394"/>
                <a:gd name="connsiteY31" fmla="*/ 135731 h 419100"/>
                <a:gd name="connsiteX32" fmla="*/ 1545432 w 1626394"/>
                <a:gd name="connsiteY32" fmla="*/ 50006 h 419100"/>
                <a:gd name="connsiteX33" fmla="*/ 1514475 w 1626394"/>
                <a:gd name="connsiteY33" fmla="*/ 23813 h 419100"/>
                <a:gd name="connsiteX34" fmla="*/ 1476375 w 1626394"/>
                <a:gd name="connsiteY34" fmla="*/ 4763 h 419100"/>
                <a:gd name="connsiteX35" fmla="*/ 1450182 w 1626394"/>
                <a:gd name="connsiteY35" fmla="*/ 0 h 419100"/>
                <a:gd name="connsiteX36" fmla="*/ 1402557 w 1626394"/>
                <a:gd name="connsiteY36" fmla="*/ 4763 h 419100"/>
                <a:gd name="connsiteX37" fmla="*/ 1335882 w 1626394"/>
                <a:gd name="connsiteY37" fmla="*/ 16669 h 419100"/>
                <a:gd name="connsiteX38" fmla="*/ 1195388 w 1626394"/>
                <a:gd name="connsiteY38" fmla="*/ 404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26394" h="419100">
                  <a:moveTo>
                    <a:pt x="1195388" y="40481"/>
                  </a:moveTo>
                  <a:lnTo>
                    <a:pt x="1045369" y="64294"/>
                  </a:lnTo>
                  <a:lnTo>
                    <a:pt x="947738" y="78581"/>
                  </a:lnTo>
                  <a:lnTo>
                    <a:pt x="831057" y="95250"/>
                  </a:lnTo>
                  <a:lnTo>
                    <a:pt x="700088" y="111919"/>
                  </a:lnTo>
                  <a:lnTo>
                    <a:pt x="569119" y="126206"/>
                  </a:lnTo>
                  <a:lnTo>
                    <a:pt x="416719" y="142875"/>
                  </a:lnTo>
                  <a:lnTo>
                    <a:pt x="297657" y="152400"/>
                  </a:lnTo>
                  <a:lnTo>
                    <a:pt x="197644" y="159544"/>
                  </a:lnTo>
                  <a:lnTo>
                    <a:pt x="107157" y="140494"/>
                  </a:lnTo>
                  <a:lnTo>
                    <a:pt x="0" y="119063"/>
                  </a:lnTo>
                  <a:lnTo>
                    <a:pt x="35719" y="280988"/>
                  </a:lnTo>
                  <a:lnTo>
                    <a:pt x="219075" y="311944"/>
                  </a:lnTo>
                  <a:lnTo>
                    <a:pt x="247650" y="316706"/>
                  </a:lnTo>
                  <a:lnTo>
                    <a:pt x="376238" y="304800"/>
                  </a:lnTo>
                  <a:lnTo>
                    <a:pt x="616744" y="280988"/>
                  </a:lnTo>
                  <a:lnTo>
                    <a:pt x="890588" y="252413"/>
                  </a:lnTo>
                  <a:lnTo>
                    <a:pt x="1123950" y="226219"/>
                  </a:lnTo>
                  <a:lnTo>
                    <a:pt x="1319213" y="204788"/>
                  </a:lnTo>
                  <a:lnTo>
                    <a:pt x="1371600" y="202406"/>
                  </a:lnTo>
                  <a:lnTo>
                    <a:pt x="1404938" y="207169"/>
                  </a:lnTo>
                  <a:lnTo>
                    <a:pt x="1433513" y="216694"/>
                  </a:lnTo>
                  <a:lnTo>
                    <a:pt x="1457325" y="228600"/>
                  </a:lnTo>
                  <a:lnTo>
                    <a:pt x="1473994" y="242888"/>
                  </a:lnTo>
                  <a:lnTo>
                    <a:pt x="1493044" y="264319"/>
                  </a:lnTo>
                  <a:lnTo>
                    <a:pt x="1512094" y="292894"/>
                  </a:lnTo>
                  <a:lnTo>
                    <a:pt x="1524000" y="319088"/>
                  </a:lnTo>
                  <a:lnTo>
                    <a:pt x="1535907" y="350044"/>
                  </a:lnTo>
                  <a:lnTo>
                    <a:pt x="1557338" y="381000"/>
                  </a:lnTo>
                  <a:lnTo>
                    <a:pt x="1590675" y="409575"/>
                  </a:lnTo>
                  <a:lnTo>
                    <a:pt x="1626394" y="419100"/>
                  </a:lnTo>
                  <a:lnTo>
                    <a:pt x="1614488" y="135731"/>
                  </a:lnTo>
                  <a:lnTo>
                    <a:pt x="1545432" y="50006"/>
                  </a:lnTo>
                  <a:lnTo>
                    <a:pt x="1514475" y="23813"/>
                  </a:lnTo>
                  <a:lnTo>
                    <a:pt x="1476375" y="4763"/>
                  </a:lnTo>
                  <a:lnTo>
                    <a:pt x="1450182" y="0"/>
                  </a:lnTo>
                  <a:lnTo>
                    <a:pt x="1402557" y="4763"/>
                  </a:lnTo>
                  <a:lnTo>
                    <a:pt x="1335882" y="16669"/>
                  </a:lnTo>
                  <a:lnTo>
                    <a:pt x="1195388" y="404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7C854F4E-46DB-460A-AEC4-D55BE984466C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331913"/>
            <a:ext cx="4513263" cy="4803775"/>
            <a:chOff x="2644775" y="1331913"/>
            <a:chExt cx="4513263" cy="4803775"/>
          </a:xfrm>
        </p:grpSpPr>
        <p:sp>
          <p:nvSpPr>
            <p:cNvPr id="40" name="フリーフォーム 49">
              <a:extLst>
                <a:ext uri="{FF2B5EF4-FFF2-40B4-BE49-F238E27FC236}">
                  <a16:creationId xmlns:a16="http://schemas.microsoft.com/office/drawing/2014/main" id="{E017DD7E-6E9A-4E9F-B3F7-162B66A3B41D}"/>
                </a:ext>
              </a:extLst>
            </p:cNvPr>
            <p:cNvSpPr/>
            <p:nvPr/>
          </p:nvSpPr>
          <p:spPr>
            <a:xfrm>
              <a:off x="3875088" y="1500188"/>
              <a:ext cx="714375" cy="679450"/>
            </a:xfrm>
            <a:custGeom>
              <a:avLst/>
              <a:gdLst>
                <a:gd name="connsiteX0" fmla="*/ 302419 w 714375"/>
                <a:gd name="connsiteY0" fmla="*/ 378618 h 678656"/>
                <a:gd name="connsiteX1" fmla="*/ 233362 w 714375"/>
                <a:gd name="connsiteY1" fmla="*/ 295275 h 678656"/>
                <a:gd name="connsiteX2" fmla="*/ 173831 w 714375"/>
                <a:gd name="connsiteY2" fmla="*/ 226218 h 678656"/>
                <a:gd name="connsiteX3" fmla="*/ 116681 w 714375"/>
                <a:gd name="connsiteY3" fmla="*/ 159543 h 678656"/>
                <a:gd name="connsiteX4" fmla="*/ 45244 w 714375"/>
                <a:gd name="connsiteY4" fmla="*/ 83343 h 678656"/>
                <a:gd name="connsiteX5" fmla="*/ 14287 w 714375"/>
                <a:gd name="connsiteY5" fmla="*/ 47625 h 678656"/>
                <a:gd name="connsiteX6" fmla="*/ 4762 w 714375"/>
                <a:gd name="connsiteY6" fmla="*/ 35718 h 678656"/>
                <a:gd name="connsiteX7" fmla="*/ 0 w 714375"/>
                <a:gd name="connsiteY7" fmla="*/ 26193 h 678656"/>
                <a:gd name="connsiteX8" fmla="*/ 2381 w 714375"/>
                <a:gd name="connsiteY8" fmla="*/ 14287 h 678656"/>
                <a:gd name="connsiteX9" fmla="*/ 7144 w 714375"/>
                <a:gd name="connsiteY9" fmla="*/ 2381 h 678656"/>
                <a:gd name="connsiteX10" fmla="*/ 19050 w 714375"/>
                <a:gd name="connsiteY10" fmla="*/ 0 h 678656"/>
                <a:gd name="connsiteX11" fmla="*/ 42862 w 714375"/>
                <a:gd name="connsiteY11" fmla="*/ 7143 h 678656"/>
                <a:gd name="connsiteX12" fmla="*/ 102394 w 714375"/>
                <a:gd name="connsiteY12" fmla="*/ 35718 h 678656"/>
                <a:gd name="connsiteX13" fmla="*/ 235744 w 714375"/>
                <a:gd name="connsiteY13" fmla="*/ 102393 h 678656"/>
                <a:gd name="connsiteX14" fmla="*/ 390525 w 714375"/>
                <a:gd name="connsiteY14" fmla="*/ 176212 h 678656"/>
                <a:gd name="connsiteX15" fmla="*/ 550069 w 714375"/>
                <a:gd name="connsiteY15" fmla="*/ 250031 h 678656"/>
                <a:gd name="connsiteX16" fmla="*/ 561975 w 714375"/>
                <a:gd name="connsiteY16" fmla="*/ 257175 h 678656"/>
                <a:gd name="connsiteX17" fmla="*/ 573881 w 714375"/>
                <a:gd name="connsiteY17" fmla="*/ 273843 h 678656"/>
                <a:gd name="connsiteX18" fmla="*/ 600075 w 714375"/>
                <a:gd name="connsiteY18" fmla="*/ 316706 h 678656"/>
                <a:gd name="connsiteX19" fmla="*/ 645319 w 714375"/>
                <a:gd name="connsiteY19" fmla="*/ 397668 h 678656"/>
                <a:gd name="connsiteX20" fmla="*/ 676275 w 714375"/>
                <a:gd name="connsiteY20" fmla="*/ 471487 h 678656"/>
                <a:gd name="connsiteX21" fmla="*/ 709612 w 714375"/>
                <a:gd name="connsiteY21" fmla="*/ 578643 h 678656"/>
                <a:gd name="connsiteX22" fmla="*/ 714375 w 714375"/>
                <a:gd name="connsiteY22" fmla="*/ 602456 h 678656"/>
                <a:gd name="connsiteX23" fmla="*/ 714375 w 714375"/>
                <a:gd name="connsiteY23" fmla="*/ 614362 h 678656"/>
                <a:gd name="connsiteX24" fmla="*/ 707231 w 714375"/>
                <a:gd name="connsiteY24" fmla="*/ 635793 h 678656"/>
                <a:gd name="connsiteX25" fmla="*/ 688181 w 714375"/>
                <a:gd name="connsiteY25" fmla="*/ 657225 h 678656"/>
                <a:gd name="connsiteX26" fmla="*/ 669131 w 714375"/>
                <a:gd name="connsiteY26" fmla="*/ 671512 h 678656"/>
                <a:gd name="connsiteX27" fmla="*/ 654844 w 714375"/>
                <a:gd name="connsiteY27" fmla="*/ 676275 h 678656"/>
                <a:gd name="connsiteX28" fmla="*/ 628650 w 714375"/>
                <a:gd name="connsiteY28" fmla="*/ 678656 h 678656"/>
                <a:gd name="connsiteX29" fmla="*/ 607219 w 714375"/>
                <a:gd name="connsiteY29" fmla="*/ 676275 h 678656"/>
                <a:gd name="connsiteX30" fmla="*/ 578644 w 714375"/>
                <a:gd name="connsiteY30" fmla="*/ 671512 h 678656"/>
                <a:gd name="connsiteX31" fmla="*/ 528637 w 714375"/>
                <a:gd name="connsiteY31" fmla="*/ 647700 h 678656"/>
                <a:gd name="connsiteX32" fmla="*/ 485775 w 714375"/>
                <a:gd name="connsiteY32" fmla="*/ 611981 h 678656"/>
                <a:gd name="connsiteX33" fmla="*/ 442912 w 714375"/>
                <a:gd name="connsiteY33" fmla="*/ 561975 h 678656"/>
                <a:gd name="connsiteX34" fmla="*/ 385762 w 714375"/>
                <a:gd name="connsiteY34" fmla="*/ 488156 h 678656"/>
                <a:gd name="connsiteX35" fmla="*/ 302419 w 714375"/>
                <a:gd name="connsiteY35" fmla="*/ 378618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4375" h="678656">
                  <a:moveTo>
                    <a:pt x="302419" y="378618"/>
                  </a:moveTo>
                  <a:lnTo>
                    <a:pt x="233362" y="295275"/>
                  </a:lnTo>
                  <a:lnTo>
                    <a:pt x="173831" y="226218"/>
                  </a:lnTo>
                  <a:lnTo>
                    <a:pt x="116681" y="159543"/>
                  </a:lnTo>
                  <a:lnTo>
                    <a:pt x="45244" y="83343"/>
                  </a:lnTo>
                  <a:lnTo>
                    <a:pt x="14287" y="47625"/>
                  </a:lnTo>
                  <a:lnTo>
                    <a:pt x="4762" y="35718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7143"/>
                  </a:lnTo>
                  <a:lnTo>
                    <a:pt x="102394" y="35718"/>
                  </a:lnTo>
                  <a:lnTo>
                    <a:pt x="235744" y="102393"/>
                  </a:lnTo>
                  <a:lnTo>
                    <a:pt x="390525" y="176212"/>
                  </a:lnTo>
                  <a:lnTo>
                    <a:pt x="550069" y="250031"/>
                  </a:lnTo>
                  <a:lnTo>
                    <a:pt x="561975" y="257175"/>
                  </a:lnTo>
                  <a:lnTo>
                    <a:pt x="573881" y="273843"/>
                  </a:lnTo>
                  <a:lnTo>
                    <a:pt x="600075" y="316706"/>
                  </a:lnTo>
                  <a:lnTo>
                    <a:pt x="645319" y="397668"/>
                  </a:lnTo>
                  <a:lnTo>
                    <a:pt x="676275" y="471487"/>
                  </a:lnTo>
                  <a:lnTo>
                    <a:pt x="709612" y="578643"/>
                  </a:lnTo>
                  <a:lnTo>
                    <a:pt x="714375" y="602456"/>
                  </a:lnTo>
                  <a:lnTo>
                    <a:pt x="714375" y="614362"/>
                  </a:lnTo>
                  <a:lnTo>
                    <a:pt x="707231" y="635793"/>
                  </a:lnTo>
                  <a:lnTo>
                    <a:pt x="688181" y="657225"/>
                  </a:lnTo>
                  <a:lnTo>
                    <a:pt x="669131" y="671512"/>
                  </a:lnTo>
                  <a:lnTo>
                    <a:pt x="654844" y="676275"/>
                  </a:lnTo>
                  <a:lnTo>
                    <a:pt x="628650" y="678656"/>
                  </a:lnTo>
                  <a:lnTo>
                    <a:pt x="607219" y="676275"/>
                  </a:lnTo>
                  <a:lnTo>
                    <a:pt x="578644" y="671512"/>
                  </a:lnTo>
                  <a:lnTo>
                    <a:pt x="528637" y="647700"/>
                  </a:lnTo>
                  <a:lnTo>
                    <a:pt x="485775" y="611981"/>
                  </a:lnTo>
                  <a:lnTo>
                    <a:pt x="442912" y="561975"/>
                  </a:lnTo>
                  <a:lnTo>
                    <a:pt x="385762" y="488156"/>
                  </a:lnTo>
                  <a:lnTo>
                    <a:pt x="302419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0">
              <a:extLst>
                <a:ext uri="{FF2B5EF4-FFF2-40B4-BE49-F238E27FC236}">
                  <a16:creationId xmlns:a16="http://schemas.microsoft.com/office/drawing/2014/main" id="{D07EC8DA-7298-4525-AB4F-E2BEF1D1EC3C}"/>
                </a:ext>
              </a:extLst>
            </p:cNvPr>
            <p:cNvSpPr/>
            <p:nvPr/>
          </p:nvSpPr>
          <p:spPr>
            <a:xfrm>
              <a:off x="5000625" y="1331913"/>
              <a:ext cx="957263" cy="973137"/>
            </a:xfrm>
            <a:custGeom>
              <a:avLst/>
              <a:gdLst>
                <a:gd name="connsiteX0" fmla="*/ 483394 w 957263"/>
                <a:gd name="connsiteY0" fmla="*/ 273844 h 973931"/>
                <a:gd name="connsiteX1" fmla="*/ 419100 w 957263"/>
                <a:gd name="connsiteY1" fmla="*/ 373856 h 973931"/>
                <a:gd name="connsiteX2" fmla="*/ 307181 w 957263"/>
                <a:gd name="connsiteY2" fmla="*/ 538162 h 973931"/>
                <a:gd name="connsiteX3" fmla="*/ 188119 w 957263"/>
                <a:gd name="connsiteY3" fmla="*/ 709612 h 973931"/>
                <a:gd name="connsiteX4" fmla="*/ 0 w 957263"/>
                <a:gd name="connsiteY4" fmla="*/ 973931 h 973931"/>
                <a:gd name="connsiteX5" fmla="*/ 59531 w 957263"/>
                <a:gd name="connsiteY5" fmla="*/ 969169 h 973931"/>
                <a:gd name="connsiteX6" fmla="*/ 266700 w 957263"/>
                <a:gd name="connsiteY6" fmla="*/ 804862 h 973931"/>
                <a:gd name="connsiteX7" fmla="*/ 404813 w 957263"/>
                <a:gd name="connsiteY7" fmla="*/ 695325 h 973931"/>
                <a:gd name="connsiteX8" fmla="*/ 533400 w 957263"/>
                <a:gd name="connsiteY8" fmla="*/ 583406 h 973931"/>
                <a:gd name="connsiteX9" fmla="*/ 647700 w 957263"/>
                <a:gd name="connsiteY9" fmla="*/ 478631 h 973931"/>
                <a:gd name="connsiteX10" fmla="*/ 695325 w 957263"/>
                <a:gd name="connsiteY10" fmla="*/ 431006 h 973931"/>
                <a:gd name="connsiteX11" fmla="*/ 745331 w 957263"/>
                <a:gd name="connsiteY11" fmla="*/ 388144 h 973931"/>
                <a:gd name="connsiteX12" fmla="*/ 773906 w 957263"/>
                <a:gd name="connsiteY12" fmla="*/ 366712 h 973931"/>
                <a:gd name="connsiteX13" fmla="*/ 807244 w 957263"/>
                <a:gd name="connsiteY13" fmla="*/ 342900 h 973931"/>
                <a:gd name="connsiteX14" fmla="*/ 835819 w 957263"/>
                <a:gd name="connsiteY14" fmla="*/ 328612 h 973931"/>
                <a:gd name="connsiteX15" fmla="*/ 866775 w 957263"/>
                <a:gd name="connsiteY15" fmla="*/ 316706 h 973931"/>
                <a:gd name="connsiteX16" fmla="*/ 902494 w 957263"/>
                <a:gd name="connsiteY16" fmla="*/ 309562 h 973931"/>
                <a:gd name="connsiteX17" fmla="*/ 909638 w 957263"/>
                <a:gd name="connsiteY17" fmla="*/ 307181 h 973931"/>
                <a:gd name="connsiteX18" fmla="*/ 931069 w 957263"/>
                <a:gd name="connsiteY18" fmla="*/ 290512 h 973931"/>
                <a:gd name="connsiteX19" fmla="*/ 950119 w 957263"/>
                <a:gd name="connsiteY19" fmla="*/ 269081 h 973931"/>
                <a:gd name="connsiteX20" fmla="*/ 954881 w 957263"/>
                <a:gd name="connsiteY20" fmla="*/ 252412 h 973931"/>
                <a:gd name="connsiteX21" fmla="*/ 957263 w 957263"/>
                <a:gd name="connsiteY21" fmla="*/ 235744 h 973931"/>
                <a:gd name="connsiteX22" fmla="*/ 952500 w 957263"/>
                <a:gd name="connsiteY22" fmla="*/ 221456 h 973931"/>
                <a:gd name="connsiteX23" fmla="*/ 935831 w 957263"/>
                <a:gd name="connsiteY23" fmla="*/ 204787 h 973931"/>
                <a:gd name="connsiteX24" fmla="*/ 883444 w 957263"/>
                <a:gd name="connsiteY24" fmla="*/ 159544 h 973931"/>
                <a:gd name="connsiteX25" fmla="*/ 831056 w 957263"/>
                <a:gd name="connsiteY25" fmla="*/ 121444 h 973931"/>
                <a:gd name="connsiteX26" fmla="*/ 757238 w 957263"/>
                <a:gd name="connsiteY26" fmla="*/ 78581 h 973931"/>
                <a:gd name="connsiteX27" fmla="*/ 690563 w 957263"/>
                <a:gd name="connsiteY27" fmla="*/ 50006 h 973931"/>
                <a:gd name="connsiteX28" fmla="*/ 616744 w 957263"/>
                <a:gd name="connsiteY28" fmla="*/ 26194 h 973931"/>
                <a:gd name="connsiteX29" fmla="*/ 538163 w 957263"/>
                <a:gd name="connsiteY29" fmla="*/ 7144 h 973931"/>
                <a:gd name="connsiteX30" fmla="*/ 500063 w 957263"/>
                <a:gd name="connsiteY30" fmla="*/ 0 h 973931"/>
                <a:gd name="connsiteX31" fmla="*/ 478631 w 957263"/>
                <a:gd name="connsiteY31" fmla="*/ 4762 h 973931"/>
                <a:gd name="connsiteX32" fmla="*/ 461963 w 957263"/>
                <a:gd name="connsiteY32" fmla="*/ 14287 h 973931"/>
                <a:gd name="connsiteX33" fmla="*/ 452438 w 957263"/>
                <a:gd name="connsiteY33" fmla="*/ 23812 h 973931"/>
                <a:gd name="connsiteX34" fmla="*/ 452438 w 957263"/>
                <a:gd name="connsiteY34" fmla="*/ 40481 h 973931"/>
                <a:gd name="connsiteX35" fmla="*/ 464344 w 957263"/>
                <a:gd name="connsiteY35" fmla="*/ 54769 h 973931"/>
                <a:gd name="connsiteX36" fmla="*/ 488156 w 957263"/>
                <a:gd name="connsiteY36" fmla="*/ 69056 h 973931"/>
                <a:gd name="connsiteX37" fmla="*/ 511969 w 957263"/>
                <a:gd name="connsiteY37" fmla="*/ 85725 h 973931"/>
                <a:gd name="connsiteX38" fmla="*/ 528638 w 957263"/>
                <a:gd name="connsiteY38" fmla="*/ 102394 h 973931"/>
                <a:gd name="connsiteX39" fmla="*/ 535781 w 957263"/>
                <a:gd name="connsiteY39" fmla="*/ 116681 h 973931"/>
                <a:gd name="connsiteX40" fmla="*/ 540544 w 957263"/>
                <a:gd name="connsiteY40" fmla="*/ 135731 h 973931"/>
                <a:gd name="connsiteX41" fmla="*/ 540544 w 957263"/>
                <a:gd name="connsiteY41" fmla="*/ 161925 h 973931"/>
                <a:gd name="connsiteX42" fmla="*/ 528638 w 957263"/>
                <a:gd name="connsiteY42" fmla="*/ 190500 h 973931"/>
                <a:gd name="connsiteX43" fmla="*/ 483394 w 957263"/>
                <a:gd name="connsiteY43" fmla="*/ 27384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57263" h="973931">
                  <a:moveTo>
                    <a:pt x="483394" y="273844"/>
                  </a:moveTo>
                  <a:lnTo>
                    <a:pt x="419100" y="373856"/>
                  </a:lnTo>
                  <a:lnTo>
                    <a:pt x="307181" y="538162"/>
                  </a:lnTo>
                  <a:lnTo>
                    <a:pt x="188119" y="709612"/>
                  </a:lnTo>
                  <a:lnTo>
                    <a:pt x="0" y="973931"/>
                  </a:lnTo>
                  <a:lnTo>
                    <a:pt x="59531" y="969169"/>
                  </a:lnTo>
                  <a:lnTo>
                    <a:pt x="266700" y="804862"/>
                  </a:lnTo>
                  <a:lnTo>
                    <a:pt x="404813" y="695325"/>
                  </a:lnTo>
                  <a:lnTo>
                    <a:pt x="533400" y="583406"/>
                  </a:lnTo>
                  <a:lnTo>
                    <a:pt x="647700" y="478631"/>
                  </a:lnTo>
                  <a:lnTo>
                    <a:pt x="695325" y="431006"/>
                  </a:lnTo>
                  <a:lnTo>
                    <a:pt x="745331" y="388144"/>
                  </a:lnTo>
                  <a:lnTo>
                    <a:pt x="773906" y="366712"/>
                  </a:lnTo>
                  <a:lnTo>
                    <a:pt x="807244" y="342900"/>
                  </a:lnTo>
                  <a:lnTo>
                    <a:pt x="835819" y="328612"/>
                  </a:lnTo>
                  <a:lnTo>
                    <a:pt x="866775" y="316706"/>
                  </a:lnTo>
                  <a:lnTo>
                    <a:pt x="902494" y="309562"/>
                  </a:lnTo>
                  <a:lnTo>
                    <a:pt x="909638" y="307181"/>
                  </a:lnTo>
                  <a:lnTo>
                    <a:pt x="931069" y="290512"/>
                  </a:lnTo>
                  <a:lnTo>
                    <a:pt x="950119" y="269081"/>
                  </a:lnTo>
                  <a:lnTo>
                    <a:pt x="954881" y="252412"/>
                  </a:lnTo>
                  <a:lnTo>
                    <a:pt x="957263" y="235744"/>
                  </a:lnTo>
                  <a:lnTo>
                    <a:pt x="952500" y="221456"/>
                  </a:lnTo>
                  <a:lnTo>
                    <a:pt x="935831" y="204787"/>
                  </a:lnTo>
                  <a:lnTo>
                    <a:pt x="883444" y="159544"/>
                  </a:lnTo>
                  <a:lnTo>
                    <a:pt x="831056" y="121444"/>
                  </a:lnTo>
                  <a:lnTo>
                    <a:pt x="757238" y="78581"/>
                  </a:lnTo>
                  <a:lnTo>
                    <a:pt x="690563" y="50006"/>
                  </a:lnTo>
                  <a:lnTo>
                    <a:pt x="616744" y="26194"/>
                  </a:lnTo>
                  <a:lnTo>
                    <a:pt x="538163" y="7144"/>
                  </a:lnTo>
                  <a:lnTo>
                    <a:pt x="500063" y="0"/>
                  </a:lnTo>
                  <a:lnTo>
                    <a:pt x="478631" y="4762"/>
                  </a:lnTo>
                  <a:lnTo>
                    <a:pt x="461963" y="14287"/>
                  </a:lnTo>
                  <a:lnTo>
                    <a:pt x="452438" y="23812"/>
                  </a:lnTo>
                  <a:lnTo>
                    <a:pt x="452438" y="40481"/>
                  </a:lnTo>
                  <a:lnTo>
                    <a:pt x="464344" y="54769"/>
                  </a:lnTo>
                  <a:lnTo>
                    <a:pt x="488156" y="69056"/>
                  </a:lnTo>
                  <a:lnTo>
                    <a:pt x="511969" y="85725"/>
                  </a:lnTo>
                  <a:lnTo>
                    <a:pt x="528638" y="102394"/>
                  </a:lnTo>
                  <a:lnTo>
                    <a:pt x="535781" y="116681"/>
                  </a:lnTo>
                  <a:lnTo>
                    <a:pt x="540544" y="135731"/>
                  </a:lnTo>
                  <a:lnTo>
                    <a:pt x="540544" y="161925"/>
                  </a:lnTo>
                  <a:lnTo>
                    <a:pt x="528638" y="190500"/>
                  </a:lnTo>
                  <a:lnTo>
                    <a:pt x="483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1">
              <a:extLst>
                <a:ext uri="{FF2B5EF4-FFF2-40B4-BE49-F238E27FC236}">
                  <a16:creationId xmlns:a16="http://schemas.microsoft.com/office/drawing/2014/main" id="{8786F7E7-DA38-48BA-B410-073E7966A7DF}"/>
                </a:ext>
              </a:extLst>
            </p:cNvPr>
            <p:cNvSpPr/>
            <p:nvPr/>
          </p:nvSpPr>
          <p:spPr>
            <a:xfrm>
              <a:off x="3490913" y="2046288"/>
              <a:ext cx="2841625" cy="534987"/>
            </a:xfrm>
            <a:custGeom>
              <a:avLst/>
              <a:gdLst>
                <a:gd name="connsiteX0" fmla="*/ 2131218 w 2840831"/>
                <a:gd name="connsiteY0" fmla="*/ 295275 h 535781"/>
                <a:gd name="connsiteX1" fmla="*/ 1976437 w 2840831"/>
                <a:gd name="connsiteY1" fmla="*/ 304800 h 535781"/>
                <a:gd name="connsiteX2" fmla="*/ 1826418 w 2840831"/>
                <a:gd name="connsiteY2" fmla="*/ 314325 h 535781"/>
                <a:gd name="connsiteX3" fmla="*/ 1681162 w 2840831"/>
                <a:gd name="connsiteY3" fmla="*/ 323850 h 535781"/>
                <a:gd name="connsiteX4" fmla="*/ 1473993 w 2840831"/>
                <a:gd name="connsiteY4" fmla="*/ 335756 h 535781"/>
                <a:gd name="connsiteX5" fmla="*/ 1247775 w 2840831"/>
                <a:gd name="connsiteY5" fmla="*/ 376237 h 535781"/>
                <a:gd name="connsiteX6" fmla="*/ 1135856 w 2840831"/>
                <a:gd name="connsiteY6" fmla="*/ 392906 h 535781"/>
                <a:gd name="connsiteX7" fmla="*/ 1004887 w 2840831"/>
                <a:gd name="connsiteY7" fmla="*/ 411956 h 535781"/>
                <a:gd name="connsiteX8" fmla="*/ 862012 w 2840831"/>
                <a:gd name="connsiteY8" fmla="*/ 435769 h 535781"/>
                <a:gd name="connsiteX9" fmla="*/ 704850 w 2840831"/>
                <a:gd name="connsiteY9" fmla="*/ 464344 h 535781"/>
                <a:gd name="connsiteX10" fmla="*/ 566737 w 2840831"/>
                <a:gd name="connsiteY10" fmla="*/ 488156 h 535781"/>
                <a:gd name="connsiteX11" fmla="*/ 507206 w 2840831"/>
                <a:gd name="connsiteY11" fmla="*/ 509587 h 535781"/>
                <a:gd name="connsiteX12" fmla="*/ 433387 w 2840831"/>
                <a:gd name="connsiteY12" fmla="*/ 533400 h 535781"/>
                <a:gd name="connsiteX13" fmla="*/ 411956 w 2840831"/>
                <a:gd name="connsiteY13" fmla="*/ 535781 h 535781"/>
                <a:gd name="connsiteX14" fmla="*/ 371475 w 2840831"/>
                <a:gd name="connsiteY14" fmla="*/ 533400 h 535781"/>
                <a:gd name="connsiteX15" fmla="*/ 338137 w 2840831"/>
                <a:gd name="connsiteY15" fmla="*/ 526256 h 535781"/>
                <a:gd name="connsiteX16" fmla="*/ 292893 w 2840831"/>
                <a:gd name="connsiteY16" fmla="*/ 509587 h 535781"/>
                <a:gd name="connsiteX17" fmla="*/ 259556 w 2840831"/>
                <a:gd name="connsiteY17" fmla="*/ 490537 h 535781"/>
                <a:gd name="connsiteX18" fmla="*/ 228600 w 2840831"/>
                <a:gd name="connsiteY18" fmla="*/ 469106 h 535781"/>
                <a:gd name="connsiteX19" fmla="*/ 190500 w 2840831"/>
                <a:gd name="connsiteY19" fmla="*/ 438150 h 535781"/>
                <a:gd name="connsiteX20" fmla="*/ 150018 w 2840831"/>
                <a:gd name="connsiteY20" fmla="*/ 397669 h 535781"/>
                <a:gd name="connsiteX21" fmla="*/ 109537 w 2840831"/>
                <a:gd name="connsiteY21" fmla="*/ 350044 h 535781"/>
                <a:gd name="connsiteX22" fmla="*/ 66675 w 2840831"/>
                <a:gd name="connsiteY22" fmla="*/ 297656 h 535781"/>
                <a:gd name="connsiteX23" fmla="*/ 14287 w 2840831"/>
                <a:gd name="connsiteY23" fmla="*/ 223837 h 535781"/>
                <a:gd name="connsiteX24" fmla="*/ 0 w 2840831"/>
                <a:gd name="connsiteY24" fmla="*/ 190500 h 535781"/>
                <a:gd name="connsiteX25" fmla="*/ 2381 w 2840831"/>
                <a:gd name="connsiteY25" fmla="*/ 178594 h 535781"/>
                <a:gd name="connsiteX26" fmla="*/ 9525 w 2840831"/>
                <a:gd name="connsiteY26" fmla="*/ 171450 h 535781"/>
                <a:gd name="connsiteX27" fmla="*/ 19050 w 2840831"/>
                <a:gd name="connsiteY27" fmla="*/ 171450 h 535781"/>
                <a:gd name="connsiteX28" fmla="*/ 40481 w 2840831"/>
                <a:gd name="connsiteY28" fmla="*/ 176212 h 535781"/>
                <a:gd name="connsiteX29" fmla="*/ 64293 w 2840831"/>
                <a:gd name="connsiteY29" fmla="*/ 190500 h 535781"/>
                <a:gd name="connsiteX30" fmla="*/ 140493 w 2840831"/>
                <a:gd name="connsiteY30" fmla="*/ 233362 h 535781"/>
                <a:gd name="connsiteX31" fmla="*/ 204787 w 2840831"/>
                <a:gd name="connsiteY31" fmla="*/ 269081 h 535781"/>
                <a:gd name="connsiteX32" fmla="*/ 245268 w 2840831"/>
                <a:gd name="connsiteY32" fmla="*/ 285750 h 535781"/>
                <a:gd name="connsiteX33" fmla="*/ 288131 w 2840831"/>
                <a:gd name="connsiteY33" fmla="*/ 300037 h 535781"/>
                <a:gd name="connsiteX34" fmla="*/ 330993 w 2840831"/>
                <a:gd name="connsiteY34" fmla="*/ 311944 h 535781"/>
                <a:gd name="connsiteX35" fmla="*/ 383381 w 2840831"/>
                <a:gd name="connsiteY35" fmla="*/ 311944 h 535781"/>
                <a:gd name="connsiteX36" fmla="*/ 445293 w 2840831"/>
                <a:gd name="connsiteY36" fmla="*/ 304800 h 535781"/>
                <a:gd name="connsiteX37" fmla="*/ 619125 w 2840831"/>
                <a:gd name="connsiteY37" fmla="*/ 283369 h 535781"/>
                <a:gd name="connsiteX38" fmla="*/ 852487 w 2840831"/>
                <a:gd name="connsiteY38" fmla="*/ 257175 h 535781"/>
                <a:gd name="connsiteX39" fmla="*/ 1131093 w 2840831"/>
                <a:gd name="connsiteY39" fmla="*/ 226219 h 535781"/>
                <a:gd name="connsiteX40" fmla="*/ 1443037 w 2840831"/>
                <a:gd name="connsiteY40" fmla="*/ 190500 h 535781"/>
                <a:gd name="connsiteX41" fmla="*/ 1578768 w 2840831"/>
                <a:gd name="connsiteY41" fmla="*/ 178594 h 535781"/>
                <a:gd name="connsiteX42" fmla="*/ 1674018 w 2840831"/>
                <a:gd name="connsiteY42" fmla="*/ 157162 h 535781"/>
                <a:gd name="connsiteX43" fmla="*/ 1933575 w 2840831"/>
                <a:gd name="connsiteY43" fmla="*/ 135731 h 535781"/>
                <a:gd name="connsiteX44" fmla="*/ 2133600 w 2840831"/>
                <a:gd name="connsiteY44" fmla="*/ 107156 h 535781"/>
                <a:gd name="connsiteX45" fmla="*/ 2240756 w 2840831"/>
                <a:gd name="connsiteY45" fmla="*/ 88106 h 535781"/>
                <a:gd name="connsiteX46" fmla="*/ 2347912 w 2840831"/>
                <a:gd name="connsiteY46" fmla="*/ 50006 h 535781"/>
                <a:gd name="connsiteX47" fmla="*/ 2478881 w 2840831"/>
                <a:gd name="connsiteY47" fmla="*/ 0 h 535781"/>
                <a:gd name="connsiteX48" fmla="*/ 2497931 w 2840831"/>
                <a:gd name="connsiteY48" fmla="*/ 2381 h 535781"/>
                <a:gd name="connsiteX49" fmla="*/ 2564606 w 2840831"/>
                <a:gd name="connsiteY49" fmla="*/ 16669 h 535781"/>
                <a:gd name="connsiteX50" fmla="*/ 2626518 w 2840831"/>
                <a:gd name="connsiteY50" fmla="*/ 35719 h 535781"/>
                <a:gd name="connsiteX51" fmla="*/ 2719387 w 2840831"/>
                <a:gd name="connsiteY51" fmla="*/ 73819 h 535781"/>
                <a:gd name="connsiteX52" fmla="*/ 2757487 w 2840831"/>
                <a:gd name="connsiteY52" fmla="*/ 92869 h 535781"/>
                <a:gd name="connsiteX53" fmla="*/ 2797968 w 2840831"/>
                <a:gd name="connsiteY53" fmla="*/ 119062 h 535781"/>
                <a:gd name="connsiteX54" fmla="*/ 2821781 w 2840831"/>
                <a:gd name="connsiteY54" fmla="*/ 135731 h 535781"/>
                <a:gd name="connsiteX55" fmla="*/ 2833687 w 2840831"/>
                <a:gd name="connsiteY55" fmla="*/ 147637 h 535781"/>
                <a:gd name="connsiteX56" fmla="*/ 2840831 w 2840831"/>
                <a:gd name="connsiteY56" fmla="*/ 161925 h 535781"/>
                <a:gd name="connsiteX57" fmla="*/ 2840831 w 2840831"/>
                <a:gd name="connsiteY57" fmla="*/ 178594 h 535781"/>
                <a:gd name="connsiteX58" fmla="*/ 2833687 w 2840831"/>
                <a:gd name="connsiteY58" fmla="*/ 197644 h 535781"/>
                <a:gd name="connsiteX59" fmla="*/ 2812256 w 2840831"/>
                <a:gd name="connsiteY59" fmla="*/ 216694 h 535781"/>
                <a:gd name="connsiteX60" fmla="*/ 2764631 w 2840831"/>
                <a:gd name="connsiteY60" fmla="*/ 242887 h 535781"/>
                <a:gd name="connsiteX61" fmla="*/ 2709862 w 2840831"/>
                <a:gd name="connsiteY61" fmla="*/ 254794 h 535781"/>
                <a:gd name="connsiteX62" fmla="*/ 2643187 w 2840831"/>
                <a:gd name="connsiteY62" fmla="*/ 266700 h 535781"/>
                <a:gd name="connsiteX63" fmla="*/ 2502693 w 2840831"/>
                <a:gd name="connsiteY63" fmla="*/ 273844 h 535781"/>
                <a:gd name="connsiteX64" fmla="*/ 2314575 w 2840831"/>
                <a:gd name="connsiteY64" fmla="*/ 285750 h 535781"/>
                <a:gd name="connsiteX65" fmla="*/ 2131218 w 2840831"/>
                <a:gd name="connsiteY65" fmla="*/ 29527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0831" h="535781">
                  <a:moveTo>
                    <a:pt x="2131218" y="295275"/>
                  </a:moveTo>
                  <a:lnTo>
                    <a:pt x="1976437" y="304800"/>
                  </a:lnTo>
                  <a:lnTo>
                    <a:pt x="1826418" y="314325"/>
                  </a:lnTo>
                  <a:lnTo>
                    <a:pt x="1681162" y="323850"/>
                  </a:lnTo>
                  <a:lnTo>
                    <a:pt x="1473993" y="335756"/>
                  </a:lnTo>
                  <a:lnTo>
                    <a:pt x="1247775" y="376237"/>
                  </a:lnTo>
                  <a:lnTo>
                    <a:pt x="1135856" y="392906"/>
                  </a:lnTo>
                  <a:lnTo>
                    <a:pt x="1004887" y="411956"/>
                  </a:lnTo>
                  <a:lnTo>
                    <a:pt x="862012" y="435769"/>
                  </a:lnTo>
                  <a:lnTo>
                    <a:pt x="704850" y="464344"/>
                  </a:lnTo>
                  <a:lnTo>
                    <a:pt x="566737" y="488156"/>
                  </a:lnTo>
                  <a:lnTo>
                    <a:pt x="507206" y="509587"/>
                  </a:lnTo>
                  <a:lnTo>
                    <a:pt x="433387" y="533400"/>
                  </a:lnTo>
                  <a:lnTo>
                    <a:pt x="411956" y="535781"/>
                  </a:lnTo>
                  <a:lnTo>
                    <a:pt x="371475" y="533400"/>
                  </a:lnTo>
                  <a:lnTo>
                    <a:pt x="338137" y="526256"/>
                  </a:lnTo>
                  <a:lnTo>
                    <a:pt x="292893" y="509587"/>
                  </a:lnTo>
                  <a:lnTo>
                    <a:pt x="259556" y="490537"/>
                  </a:lnTo>
                  <a:lnTo>
                    <a:pt x="228600" y="469106"/>
                  </a:lnTo>
                  <a:lnTo>
                    <a:pt x="190500" y="438150"/>
                  </a:lnTo>
                  <a:lnTo>
                    <a:pt x="150018" y="397669"/>
                  </a:lnTo>
                  <a:lnTo>
                    <a:pt x="109537" y="350044"/>
                  </a:lnTo>
                  <a:lnTo>
                    <a:pt x="66675" y="297656"/>
                  </a:lnTo>
                  <a:lnTo>
                    <a:pt x="14287" y="223837"/>
                  </a:lnTo>
                  <a:lnTo>
                    <a:pt x="0" y="190500"/>
                  </a:lnTo>
                  <a:lnTo>
                    <a:pt x="2381" y="178594"/>
                  </a:lnTo>
                  <a:lnTo>
                    <a:pt x="9525" y="171450"/>
                  </a:lnTo>
                  <a:lnTo>
                    <a:pt x="19050" y="171450"/>
                  </a:lnTo>
                  <a:lnTo>
                    <a:pt x="40481" y="176212"/>
                  </a:lnTo>
                  <a:lnTo>
                    <a:pt x="64293" y="190500"/>
                  </a:lnTo>
                  <a:lnTo>
                    <a:pt x="140493" y="233362"/>
                  </a:lnTo>
                  <a:lnTo>
                    <a:pt x="204787" y="269081"/>
                  </a:lnTo>
                  <a:lnTo>
                    <a:pt x="245268" y="285750"/>
                  </a:lnTo>
                  <a:lnTo>
                    <a:pt x="288131" y="300037"/>
                  </a:lnTo>
                  <a:lnTo>
                    <a:pt x="330993" y="311944"/>
                  </a:lnTo>
                  <a:lnTo>
                    <a:pt x="383381" y="311944"/>
                  </a:lnTo>
                  <a:lnTo>
                    <a:pt x="445293" y="304800"/>
                  </a:lnTo>
                  <a:lnTo>
                    <a:pt x="619125" y="283369"/>
                  </a:lnTo>
                  <a:lnTo>
                    <a:pt x="852487" y="257175"/>
                  </a:lnTo>
                  <a:lnTo>
                    <a:pt x="1131093" y="226219"/>
                  </a:lnTo>
                  <a:lnTo>
                    <a:pt x="1443037" y="190500"/>
                  </a:lnTo>
                  <a:lnTo>
                    <a:pt x="1578768" y="178594"/>
                  </a:lnTo>
                  <a:lnTo>
                    <a:pt x="1674018" y="157162"/>
                  </a:lnTo>
                  <a:lnTo>
                    <a:pt x="1933575" y="135731"/>
                  </a:lnTo>
                  <a:lnTo>
                    <a:pt x="2133600" y="107156"/>
                  </a:lnTo>
                  <a:lnTo>
                    <a:pt x="2240756" y="88106"/>
                  </a:lnTo>
                  <a:lnTo>
                    <a:pt x="2347912" y="50006"/>
                  </a:lnTo>
                  <a:lnTo>
                    <a:pt x="2478881" y="0"/>
                  </a:lnTo>
                  <a:lnTo>
                    <a:pt x="2497931" y="2381"/>
                  </a:lnTo>
                  <a:lnTo>
                    <a:pt x="2564606" y="16669"/>
                  </a:lnTo>
                  <a:lnTo>
                    <a:pt x="2626518" y="35719"/>
                  </a:lnTo>
                  <a:lnTo>
                    <a:pt x="2719387" y="73819"/>
                  </a:lnTo>
                  <a:lnTo>
                    <a:pt x="2757487" y="92869"/>
                  </a:lnTo>
                  <a:lnTo>
                    <a:pt x="2797968" y="119062"/>
                  </a:lnTo>
                  <a:lnTo>
                    <a:pt x="2821781" y="135731"/>
                  </a:lnTo>
                  <a:lnTo>
                    <a:pt x="2833687" y="147637"/>
                  </a:lnTo>
                  <a:lnTo>
                    <a:pt x="2840831" y="161925"/>
                  </a:lnTo>
                  <a:lnTo>
                    <a:pt x="2840831" y="178594"/>
                  </a:lnTo>
                  <a:lnTo>
                    <a:pt x="2833687" y="197644"/>
                  </a:lnTo>
                  <a:lnTo>
                    <a:pt x="2812256" y="216694"/>
                  </a:lnTo>
                  <a:lnTo>
                    <a:pt x="2764631" y="242887"/>
                  </a:lnTo>
                  <a:lnTo>
                    <a:pt x="2709862" y="254794"/>
                  </a:lnTo>
                  <a:lnTo>
                    <a:pt x="2643187" y="266700"/>
                  </a:lnTo>
                  <a:lnTo>
                    <a:pt x="2502693" y="273844"/>
                  </a:lnTo>
                  <a:lnTo>
                    <a:pt x="2314575" y="285750"/>
                  </a:lnTo>
                  <a:lnTo>
                    <a:pt x="2131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2">
              <a:extLst>
                <a:ext uri="{FF2B5EF4-FFF2-40B4-BE49-F238E27FC236}">
                  <a16:creationId xmlns:a16="http://schemas.microsoft.com/office/drawing/2014/main" id="{950D438D-7315-495D-BBE5-0B499267C569}"/>
                </a:ext>
              </a:extLst>
            </p:cNvPr>
            <p:cNvSpPr/>
            <p:nvPr/>
          </p:nvSpPr>
          <p:spPr>
            <a:xfrm>
              <a:off x="3582988" y="2627313"/>
              <a:ext cx="2613025" cy="466725"/>
            </a:xfrm>
            <a:custGeom>
              <a:avLst/>
              <a:gdLst>
                <a:gd name="connsiteX0" fmla="*/ 2009775 w 2612232"/>
                <a:gd name="connsiteY0" fmla="*/ 52387 h 466725"/>
                <a:gd name="connsiteX1" fmla="*/ 1883569 w 2612232"/>
                <a:gd name="connsiteY1" fmla="*/ 69056 h 466725"/>
                <a:gd name="connsiteX2" fmla="*/ 1759744 w 2612232"/>
                <a:gd name="connsiteY2" fmla="*/ 83344 h 466725"/>
                <a:gd name="connsiteX3" fmla="*/ 1600200 w 2612232"/>
                <a:gd name="connsiteY3" fmla="*/ 100012 h 466725"/>
                <a:gd name="connsiteX4" fmla="*/ 1433513 w 2612232"/>
                <a:gd name="connsiteY4" fmla="*/ 114300 h 466725"/>
                <a:gd name="connsiteX5" fmla="*/ 1219200 w 2612232"/>
                <a:gd name="connsiteY5" fmla="*/ 154781 h 466725"/>
                <a:gd name="connsiteX6" fmla="*/ 1073944 w 2612232"/>
                <a:gd name="connsiteY6" fmla="*/ 173831 h 466725"/>
                <a:gd name="connsiteX7" fmla="*/ 845344 w 2612232"/>
                <a:gd name="connsiteY7" fmla="*/ 204787 h 466725"/>
                <a:gd name="connsiteX8" fmla="*/ 683419 w 2612232"/>
                <a:gd name="connsiteY8" fmla="*/ 226219 h 466725"/>
                <a:gd name="connsiteX9" fmla="*/ 488157 w 2612232"/>
                <a:gd name="connsiteY9" fmla="*/ 252412 h 466725"/>
                <a:gd name="connsiteX10" fmla="*/ 411957 w 2612232"/>
                <a:gd name="connsiteY10" fmla="*/ 264319 h 466725"/>
                <a:gd name="connsiteX11" fmla="*/ 378619 w 2612232"/>
                <a:gd name="connsiteY11" fmla="*/ 269081 h 466725"/>
                <a:gd name="connsiteX12" fmla="*/ 316707 w 2612232"/>
                <a:gd name="connsiteY12" fmla="*/ 264319 h 466725"/>
                <a:gd name="connsiteX13" fmla="*/ 250032 w 2612232"/>
                <a:gd name="connsiteY13" fmla="*/ 252412 h 466725"/>
                <a:gd name="connsiteX14" fmla="*/ 185738 w 2612232"/>
                <a:gd name="connsiteY14" fmla="*/ 235744 h 466725"/>
                <a:gd name="connsiteX15" fmla="*/ 111919 w 2612232"/>
                <a:gd name="connsiteY15" fmla="*/ 209550 h 466725"/>
                <a:gd name="connsiteX16" fmla="*/ 57150 w 2612232"/>
                <a:gd name="connsiteY16" fmla="*/ 183356 h 466725"/>
                <a:gd name="connsiteX17" fmla="*/ 30957 w 2612232"/>
                <a:gd name="connsiteY17" fmla="*/ 173831 h 466725"/>
                <a:gd name="connsiteX18" fmla="*/ 14288 w 2612232"/>
                <a:gd name="connsiteY18" fmla="*/ 173831 h 466725"/>
                <a:gd name="connsiteX19" fmla="*/ 7144 w 2612232"/>
                <a:gd name="connsiteY19" fmla="*/ 178594 h 466725"/>
                <a:gd name="connsiteX20" fmla="*/ 0 w 2612232"/>
                <a:gd name="connsiteY20" fmla="*/ 188119 h 466725"/>
                <a:gd name="connsiteX21" fmla="*/ 0 w 2612232"/>
                <a:gd name="connsiteY21" fmla="*/ 195262 h 466725"/>
                <a:gd name="connsiteX22" fmla="*/ 11907 w 2612232"/>
                <a:gd name="connsiteY22" fmla="*/ 216694 h 466725"/>
                <a:gd name="connsiteX23" fmla="*/ 61913 w 2612232"/>
                <a:gd name="connsiteY23" fmla="*/ 280987 h 466725"/>
                <a:gd name="connsiteX24" fmla="*/ 114300 w 2612232"/>
                <a:gd name="connsiteY24" fmla="*/ 335756 h 466725"/>
                <a:gd name="connsiteX25" fmla="*/ 171450 w 2612232"/>
                <a:gd name="connsiteY25" fmla="*/ 381000 h 466725"/>
                <a:gd name="connsiteX26" fmla="*/ 211932 w 2612232"/>
                <a:gd name="connsiteY26" fmla="*/ 407194 h 466725"/>
                <a:gd name="connsiteX27" fmla="*/ 254794 w 2612232"/>
                <a:gd name="connsiteY27" fmla="*/ 431006 h 466725"/>
                <a:gd name="connsiteX28" fmla="*/ 302419 w 2612232"/>
                <a:gd name="connsiteY28" fmla="*/ 450056 h 466725"/>
                <a:gd name="connsiteX29" fmla="*/ 352425 w 2612232"/>
                <a:gd name="connsiteY29" fmla="*/ 464344 h 466725"/>
                <a:gd name="connsiteX30" fmla="*/ 388144 w 2612232"/>
                <a:gd name="connsiteY30" fmla="*/ 464344 h 466725"/>
                <a:gd name="connsiteX31" fmla="*/ 464344 w 2612232"/>
                <a:gd name="connsiteY31" fmla="*/ 466725 h 466725"/>
                <a:gd name="connsiteX32" fmla="*/ 569119 w 2612232"/>
                <a:gd name="connsiteY32" fmla="*/ 442912 h 466725"/>
                <a:gd name="connsiteX33" fmla="*/ 745332 w 2612232"/>
                <a:gd name="connsiteY33" fmla="*/ 402431 h 466725"/>
                <a:gd name="connsiteX34" fmla="*/ 931069 w 2612232"/>
                <a:gd name="connsiteY34" fmla="*/ 361950 h 466725"/>
                <a:gd name="connsiteX35" fmla="*/ 1085850 w 2612232"/>
                <a:gd name="connsiteY35" fmla="*/ 333375 h 466725"/>
                <a:gd name="connsiteX36" fmla="*/ 1228725 w 2612232"/>
                <a:gd name="connsiteY36" fmla="*/ 309562 h 466725"/>
                <a:gd name="connsiteX37" fmla="*/ 1428750 w 2612232"/>
                <a:gd name="connsiteY37" fmla="*/ 290512 h 466725"/>
                <a:gd name="connsiteX38" fmla="*/ 1612107 w 2612232"/>
                <a:gd name="connsiteY38" fmla="*/ 266700 h 466725"/>
                <a:gd name="connsiteX39" fmla="*/ 1738313 w 2612232"/>
                <a:gd name="connsiteY39" fmla="*/ 252412 h 466725"/>
                <a:gd name="connsiteX40" fmla="*/ 1843088 w 2612232"/>
                <a:gd name="connsiteY40" fmla="*/ 247650 h 466725"/>
                <a:gd name="connsiteX41" fmla="*/ 1962150 w 2612232"/>
                <a:gd name="connsiteY41" fmla="*/ 245269 h 466725"/>
                <a:gd name="connsiteX42" fmla="*/ 2150269 w 2612232"/>
                <a:gd name="connsiteY42" fmla="*/ 247650 h 466725"/>
                <a:gd name="connsiteX43" fmla="*/ 2347913 w 2612232"/>
                <a:gd name="connsiteY43" fmla="*/ 254794 h 466725"/>
                <a:gd name="connsiteX44" fmla="*/ 2497932 w 2612232"/>
                <a:gd name="connsiteY44" fmla="*/ 266700 h 466725"/>
                <a:gd name="connsiteX45" fmla="*/ 2547938 w 2612232"/>
                <a:gd name="connsiteY45" fmla="*/ 264319 h 466725"/>
                <a:gd name="connsiteX46" fmla="*/ 2586038 w 2612232"/>
                <a:gd name="connsiteY46" fmla="*/ 254794 h 466725"/>
                <a:gd name="connsiteX47" fmla="*/ 2605088 w 2612232"/>
                <a:gd name="connsiteY47" fmla="*/ 247650 h 466725"/>
                <a:gd name="connsiteX48" fmla="*/ 2612232 w 2612232"/>
                <a:gd name="connsiteY48" fmla="*/ 235744 h 466725"/>
                <a:gd name="connsiteX49" fmla="*/ 2612232 w 2612232"/>
                <a:gd name="connsiteY49" fmla="*/ 221456 h 466725"/>
                <a:gd name="connsiteX50" fmla="*/ 2605088 w 2612232"/>
                <a:gd name="connsiteY50" fmla="*/ 202406 h 466725"/>
                <a:gd name="connsiteX51" fmla="*/ 2576513 w 2612232"/>
                <a:gd name="connsiteY51" fmla="*/ 164306 h 466725"/>
                <a:gd name="connsiteX52" fmla="*/ 2559844 w 2612232"/>
                <a:gd name="connsiteY52" fmla="*/ 142875 h 466725"/>
                <a:gd name="connsiteX53" fmla="*/ 2531269 w 2612232"/>
                <a:gd name="connsiteY53" fmla="*/ 111919 h 466725"/>
                <a:gd name="connsiteX54" fmla="*/ 2490788 w 2612232"/>
                <a:gd name="connsiteY54" fmla="*/ 78581 h 466725"/>
                <a:gd name="connsiteX55" fmla="*/ 2450307 w 2612232"/>
                <a:gd name="connsiteY55" fmla="*/ 57150 h 466725"/>
                <a:gd name="connsiteX56" fmla="*/ 2409825 w 2612232"/>
                <a:gd name="connsiteY56" fmla="*/ 40481 h 466725"/>
                <a:gd name="connsiteX57" fmla="*/ 2352675 w 2612232"/>
                <a:gd name="connsiteY57" fmla="*/ 21431 h 466725"/>
                <a:gd name="connsiteX58" fmla="*/ 2286000 w 2612232"/>
                <a:gd name="connsiteY58" fmla="*/ 9525 h 466725"/>
                <a:gd name="connsiteX59" fmla="*/ 2224088 w 2612232"/>
                <a:gd name="connsiteY59" fmla="*/ 0 h 466725"/>
                <a:gd name="connsiteX60" fmla="*/ 2205038 w 2612232"/>
                <a:gd name="connsiteY60" fmla="*/ 0 h 466725"/>
                <a:gd name="connsiteX61" fmla="*/ 2155032 w 2612232"/>
                <a:gd name="connsiteY61" fmla="*/ 19050 h 466725"/>
                <a:gd name="connsiteX62" fmla="*/ 2081213 w 2612232"/>
                <a:gd name="connsiteY62" fmla="*/ 45244 h 466725"/>
                <a:gd name="connsiteX63" fmla="*/ 2009775 w 2612232"/>
                <a:gd name="connsiteY63" fmla="*/ 523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12232" h="466725">
                  <a:moveTo>
                    <a:pt x="2009775" y="52387"/>
                  </a:moveTo>
                  <a:lnTo>
                    <a:pt x="1883569" y="69056"/>
                  </a:lnTo>
                  <a:lnTo>
                    <a:pt x="1759744" y="83344"/>
                  </a:lnTo>
                  <a:lnTo>
                    <a:pt x="1600200" y="100012"/>
                  </a:lnTo>
                  <a:lnTo>
                    <a:pt x="1433513" y="114300"/>
                  </a:lnTo>
                  <a:lnTo>
                    <a:pt x="1219200" y="154781"/>
                  </a:lnTo>
                  <a:lnTo>
                    <a:pt x="1073944" y="173831"/>
                  </a:lnTo>
                  <a:lnTo>
                    <a:pt x="845344" y="204787"/>
                  </a:lnTo>
                  <a:lnTo>
                    <a:pt x="683419" y="226219"/>
                  </a:lnTo>
                  <a:lnTo>
                    <a:pt x="488157" y="252412"/>
                  </a:lnTo>
                  <a:lnTo>
                    <a:pt x="411957" y="264319"/>
                  </a:lnTo>
                  <a:lnTo>
                    <a:pt x="378619" y="269081"/>
                  </a:lnTo>
                  <a:lnTo>
                    <a:pt x="316707" y="264319"/>
                  </a:lnTo>
                  <a:lnTo>
                    <a:pt x="250032" y="252412"/>
                  </a:lnTo>
                  <a:lnTo>
                    <a:pt x="185738" y="235744"/>
                  </a:lnTo>
                  <a:lnTo>
                    <a:pt x="111919" y="209550"/>
                  </a:lnTo>
                  <a:lnTo>
                    <a:pt x="57150" y="183356"/>
                  </a:lnTo>
                  <a:lnTo>
                    <a:pt x="30957" y="173831"/>
                  </a:lnTo>
                  <a:lnTo>
                    <a:pt x="14288" y="173831"/>
                  </a:lnTo>
                  <a:lnTo>
                    <a:pt x="7144" y="178594"/>
                  </a:lnTo>
                  <a:lnTo>
                    <a:pt x="0" y="188119"/>
                  </a:lnTo>
                  <a:lnTo>
                    <a:pt x="0" y="195262"/>
                  </a:lnTo>
                  <a:lnTo>
                    <a:pt x="11907" y="216694"/>
                  </a:lnTo>
                  <a:lnTo>
                    <a:pt x="61913" y="280987"/>
                  </a:lnTo>
                  <a:lnTo>
                    <a:pt x="114300" y="335756"/>
                  </a:lnTo>
                  <a:lnTo>
                    <a:pt x="171450" y="381000"/>
                  </a:lnTo>
                  <a:lnTo>
                    <a:pt x="211932" y="407194"/>
                  </a:lnTo>
                  <a:lnTo>
                    <a:pt x="254794" y="431006"/>
                  </a:lnTo>
                  <a:lnTo>
                    <a:pt x="302419" y="450056"/>
                  </a:lnTo>
                  <a:lnTo>
                    <a:pt x="352425" y="464344"/>
                  </a:lnTo>
                  <a:lnTo>
                    <a:pt x="388144" y="464344"/>
                  </a:lnTo>
                  <a:lnTo>
                    <a:pt x="464344" y="466725"/>
                  </a:lnTo>
                  <a:lnTo>
                    <a:pt x="569119" y="442912"/>
                  </a:lnTo>
                  <a:lnTo>
                    <a:pt x="745332" y="402431"/>
                  </a:lnTo>
                  <a:lnTo>
                    <a:pt x="931069" y="361950"/>
                  </a:lnTo>
                  <a:lnTo>
                    <a:pt x="1085850" y="333375"/>
                  </a:lnTo>
                  <a:lnTo>
                    <a:pt x="1228725" y="309562"/>
                  </a:lnTo>
                  <a:lnTo>
                    <a:pt x="1428750" y="290512"/>
                  </a:lnTo>
                  <a:lnTo>
                    <a:pt x="1612107" y="266700"/>
                  </a:lnTo>
                  <a:lnTo>
                    <a:pt x="1738313" y="252412"/>
                  </a:lnTo>
                  <a:lnTo>
                    <a:pt x="1843088" y="247650"/>
                  </a:lnTo>
                  <a:lnTo>
                    <a:pt x="1962150" y="245269"/>
                  </a:lnTo>
                  <a:lnTo>
                    <a:pt x="2150269" y="247650"/>
                  </a:lnTo>
                  <a:lnTo>
                    <a:pt x="2347913" y="254794"/>
                  </a:lnTo>
                  <a:lnTo>
                    <a:pt x="2497932" y="266700"/>
                  </a:lnTo>
                  <a:lnTo>
                    <a:pt x="2547938" y="264319"/>
                  </a:lnTo>
                  <a:lnTo>
                    <a:pt x="2586038" y="254794"/>
                  </a:lnTo>
                  <a:lnTo>
                    <a:pt x="2605088" y="247650"/>
                  </a:lnTo>
                  <a:lnTo>
                    <a:pt x="2612232" y="235744"/>
                  </a:lnTo>
                  <a:lnTo>
                    <a:pt x="2612232" y="221456"/>
                  </a:lnTo>
                  <a:lnTo>
                    <a:pt x="2605088" y="202406"/>
                  </a:lnTo>
                  <a:lnTo>
                    <a:pt x="2576513" y="164306"/>
                  </a:lnTo>
                  <a:lnTo>
                    <a:pt x="2559844" y="142875"/>
                  </a:lnTo>
                  <a:lnTo>
                    <a:pt x="2531269" y="111919"/>
                  </a:lnTo>
                  <a:lnTo>
                    <a:pt x="2490788" y="78581"/>
                  </a:lnTo>
                  <a:lnTo>
                    <a:pt x="2450307" y="57150"/>
                  </a:lnTo>
                  <a:lnTo>
                    <a:pt x="2409825" y="40481"/>
                  </a:lnTo>
                  <a:lnTo>
                    <a:pt x="2352675" y="21431"/>
                  </a:lnTo>
                  <a:lnTo>
                    <a:pt x="2286000" y="9525"/>
                  </a:lnTo>
                  <a:lnTo>
                    <a:pt x="2224088" y="0"/>
                  </a:lnTo>
                  <a:lnTo>
                    <a:pt x="2205038" y="0"/>
                  </a:lnTo>
                  <a:lnTo>
                    <a:pt x="2155032" y="19050"/>
                  </a:lnTo>
                  <a:lnTo>
                    <a:pt x="2081213" y="45244"/>
                  </a:lnTo>
                  <a:lnTo>
                    <a:pt x="2009775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3">
              <a:extLst>
                <a:ext uri="{FF2B5EF4-FFF2-40B4-BE49-F238E27FC236}">
                  <a16:creationId xmlns:a16="http://schemas.microsoft.com/office/drawing/2014/main" id="{CB102C0B-9B39-490C-9894-E9F005966FAD}"/>
                </a:ext>
              </a:extLst>
            </p:cNvPr>
            <p:cNvSpPr/>
            <p:nvPr/>
          </p:nvSpPr>
          <p:spPr>
            <a:xfrm>
              <a:off x="3500438" y="3230563"/>
              <a:ext cx="2809875" cy="504825"/>
            </a:xfrm>
            <a:custGeom>
              <a:avLst/>
              <a:gdLst>
                <a:gd name="connsiteX0" fmla="*/ 2295525 w 2809875"/>
                <a:gd name="connsiteY0" fmla="*/ 35719 h 504825"/>
                <a:gd name="connsiteX1" fmla="*/ 2166937 w 2809875"/>
                <a:gd name="connsiteY1" fmla="*/ 52388 h 504825"/>
                <a:gd name="connsiteX2" fmla="*/ 2062162 w 2809875"/>
                <a:gd name="connsiteY2" fmla="*/ 64294 h 504825"/>
                <a:gd name="connsiteX3" fmla="*/ 1947862 w 2809875"/>
                <a:gd name="connsiteY3" fmla="*/ 76200 h 504825"/>
                <a:gd name="connsiteX4" fmla="*/ 1790700 w 2809875"/>
                <a:gd name="connsiteY4" fmla="*/ 90488 h 504825"/>
                <a:gd name="connsiteX5" fmla="*/ 1669256 w 2809875"/>
                <a:gd name="connsiteY5" fmla="*/ 100013 h 504825"/>
                <a:gd name="connsiteX6" fmla="*/ 1512093 w 2809875"/>
                <a:gd name="connsiteY6" fmla="*/ 109538 h 504825"/>
                <a:gd name="connsiteX7" fmla="*/ 1314450 w 2809875"/>
                <a:gd name="connsiteY7" fmla="*/ 150019 h 504825"/>
                <a:gd name="connsiteX8" fmla="*/ 1104900 w 2809875"/>
                <a:gd name="connsiteY8" fmla="*/ 180975 h 504825"/>
                <a:gd name="connsiteX9" fmla="*/ 895350 w 2809875"/>
                <a:gd name="connsiteY9" fmla="*/ 209550 h 504825"/>
                <a:gd name="connsiteX10" fmla="*/ 726281 w 2809875"/>
                <a:gd name="connsiteY10" fmla="*/ 233363 h 504825"/>
                <a:gd name="connsiteX11" fmla="*/ 571500 w 2809875"/>
                <a:gd name="connsiteY11" fmla="*/ 252413 h 504825"/>
                <a:gd name="connsiteX12" fmla="*/ 504825 w 2809875"/>
                <a:gd name="connsiteY12" fmla="*/ 261938 h 504825"/>
                <a:gd name="connsiteX13" fmla="*/ 466725 w 2809875"/>
                <a:gd name="connsiteY13" fmla="*/ 266700 h 504825"/>
                <a:gd name="connsiteX14" fmla="*/ 388143 w 2809875"/>
                <a:gd name="connsiteY14" fmla="*/ 269082 h 504825"/>
                <a:gd name="connsiteX15" fmla="*/ 323850 w 2809875"/>
                <a:gd name="connsiteY15" fmla="*/ 264319 h 504825"/>
                <a:gd name="connsiteX16" fmla="*/ 250031 w 2809875"/>
                <a:gd name="connsiteY16" fmla="*/ 254794 h 504825"/>
                <a:gd name="connsiteX17" fmla="*/ 185737 w 2809875"/>
                <a:gd name="connsiteY17" fmla="*/ 240507 h 504825"/>
                <a:gd name="connsiteX18" fmla="*/ 119062 w 2809875"/>
                <a:gd name="connsiteY18" fmla="*/ 223838 h 504825"/>
                <a:gd name="connsiteX19" fmla="*/ 42862 w 2809875"/>
                <a:gd name="connsiteY19" fmla="*/ 200025 h 504825"/>
                <a:gd name="connsiteX20" fmla="*/ 16668 w 2809875"/>
                <a:gd name="connsiteY20" fmla="*/ 195263 h 504825"/>
                <a:gd name="connsiteX21" fmla="*/ 2381 w 2809875"/>
                <a:gd name="connsiteY21" fmla="*/ 197644 h 504825"/>
                <a:gd name="connsiteX22" fmla="*/ 0 w 2809875"/>
                <a:gd name="connsiteY22" fmla="*/ 200025 h 504825"/>
                <a:gd name="connsiteX23" fmla="*/ 0 w 2809875"/>
                <a:gd name="connsiteY23" fmla="*/ 211932 h 504825"/>
                <a:gd name="connsiteX24" fmla="*/ 14287 w 2809875"/>
                <a:gd name="connsiteY24" fmla="*/ 238125 h 504825"/>
                <a:gd name="connsiteX25" fmla="*/ 54768 w 2809875"/>
                <a:gd name="connsiteY25" fmla="*/ 283369 h 504825"/>
                <a:gd name="connsiteX26" fmla="*/ 109537 w 2809875"/>
                <a:gd name="connsiteY26" fmla="*/ 333375 h 504825"/>
                <a:gd name="connsiteX27" fmla="*/ 164306 w 2809875"/>
                <a:gd name="connsiteY27" fmla="*/ 376238 h 504825"/>
                <a:gd name="connsiteX28" fmla="*/ 207168 w 2809875"/>
                <a:gd name="connsiteY28" fmla="*/ 404813 h 504825"/>
                <a:gd name="connsiteX29" fmla="*/ 259556 w 2809875"/>
                <a:gd name="connsiteY29" fmla="*/ 438150 h 504825"/>
                <a:gd name="connsiteX30" fmla="*/ 330993 w 2809875"/>
                <a:gd name="connsiteY30" fmla="*/ 478632 h 504825"/>
                <a:gd name="connsiteX31" fmla="*/ 383381 w 2809875"/>
                <a:gd name="connsiteY31" fmla="*/ 504825 h 504825"/>
                <a:gd name="connsiteX32" fmla="*/ 500062 w 2809875"/>
                <a:gd name="connsiteY32" fmla="*/ 461963 h 504825"/>
                <a:gd name="connsiteX33" fmla="*/ 592931 w 2809875"/>
                <a:gd name="connsiteY33" fmla="*/ 421482 h 504825"/>
                <a:gd name="connsiteX34" fmla="*/ 683418 w 2809875"/>
                <a:gd name="connsiteY34" fmla="*/ 409575 h 504825"/>
                <a:gd name="connsiteX35" fmla="*/ 876300 w 2809875"/>
                <a:gd name="connsiteY35" fmla="*/ 381000 h 504825"/>
                <a:gd name="connsiteX36" fmla="*/ 1076325 w 2809875"/>
                <a:gd name="connsiteY36" fmla="*/ 347663 h 504825"/>
                <a:gd name="connsiteX37" fmla="*/ 1250156 w 2809875"/>
                <a:gd name="connsiteY37" fmla="*/ 316707 h 504825"/>
                <a:gd name="connsiteX38" fmla="*/ 1309687 w 2809875"/>
                <a:gd name="connsiteY38" fmla="*/ 307182 h 504825"/>
                <a:gd name="connsiteX39" fmla="*/ 1514475 w 2809875"/>
                <a:gd name="connsiteY39" fmla="*/ 266700 h 504825"/>
                <a:gd name="connsiteX40" fmla="*/ 1650206 w 2809875"/>
                <a:gd name="connsiteY40" fmla="*/ 261938 h 504825"/>
                <a:gd name="connsiteX41" fmla="*/ 1764506 w 2809875"/>
                <a:gd name="connsiteY41" fmla="*/ 261938 h 504825"/>
                <a:gd name="connsiteX42" fmla="*/ 1919287 w 2809875"/>
                <a:gd name="connsiteY42" fmla="*/ 254794 h 504825"/>
                <a:gd name="connsiteX43" fmla="*/ 2074068 w 2809875"/>
                <a:gd name="connsiteY43" fmla="*/ 245269 h 504825"/>
                <a:gd name="connsiteX44" fmla="*/ 2219325 w 2809875"/>
                <a:gd name="connsiteY44" fmla="*/ 240507 h 504825"/>
                <a:gd name="connsiteX45" fmla="*/ 2428875 w 2809875"/>
                <a:gd name="connsiteY45" fmla="*/ 240507 h 504825"/>
                <a:gd name="connsiteX46" fmla="*/ 2557462 w 2809875"/>
                <a:gd name="connsiteY46" fmla="*/ 247650 h 504825"/>
                <a:gd name="connsiteX47" fmla="*/ 2655093 w 2809875"/>
                <a:gd name="connsiteY47" fmla="*/ 257175 h 504825"/>
                <a:gd name="connsiteX48" fmla="*/ 2738437 w 2809875"/>
                <a:gd name="connsiteY48" fmla="*/ 264319 h 504825"/>
                <a:gd name="connsiteX49" fmla="*/ 2767012 w 2809875"/>
                <a:gd name="connsiteY49" fmla="*/ 259557 h 504825"/>
                <a:gd name="connsiteX50" fmla="*/ 2788443 w 2809875"/>
                <a:gd name="connsiteY50" fmla="*/ 252413 h 504825"/>
                <a:gd name="connsiteX51" fmla="*/ 2802731 w 2809875"/>
                <a:gd name="connsiteY51" fmla="*/ 238125 h 504825"/>
                <a:gd name="connsiteX52" fmla="*/ 2807493 w 2809875"/>
                <a:gd name="connsiteY52" fmla="*/ 230982 h 504825"/>
                <a:gd name="connsiteX53" fmla="*/ 2809875 w 2809875"/>
                <a:gd name="connsiteY53" fmla="*/ 216694 h 504825"/>
                <a:gd name="connsiteX54" fmla="*/ 2805112 w 2809875"/>
                <a:gd name="connsiteY54" fmla="*/ 197644 h 504825"/>
                <a:gd name="connsiteX55" fmla="*/ 2797968 w 2809875"/>
                <a:gd name="connsiteY55" fmla="*/ 173832 h 504825"/>
                <a:gd name="connsiteX56" fmla="*/ 2788443 w 2809875"/>
                <a:gd name="connsiteY56" fmla="*/ 157163 h 504825"/>
                <a:gd name="connsiteX57" fmla="*/ 2757487 w 2809875"/>
                <a:gd name="connsiteY57" fmla="*/ 133350 h 504825"/>
                <a:gd name="connsiteX58" fmla="*/ 2638425 w 2809875"/>
                <a:gd name="connsiteY58" fmla="*/ 57150 h 504825"/>
                <a:gd name="connsiteX59" fmla="*/ 2536031 w 2809875"/>
                <a:gd name="connsiteY59" fmla="*/ 4763 h 504825"/>
                <a:gd name="connsiteX60" fmla="*/ 2514600 w 2809875"/>
                <a:gd name="connsiteY60" fmla="*/ 0 h 504825"/>
                <a:gd name="connsiteX61" fmla="*/ 2457450 w 2809875"/>
                <a:gd name="connsiteY61" fmla="*/ 11907 h 504825"/>
                <a:gd name="connsiteX62" fmla="*/ 2295525 w 2809875"/>
                <a:gd name="connsiteY62" fmla="*/ 3571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09875" h="504825">
                  <a:moveTo>
                    <a:pt x="2295525" y="35719"/>
                  </a:moveTo>
                  <a:lnTo>
                    <a:pt x="2166937" y="52388"/>
                  </a:lnTo>
                  <a:lnTo>
                    <a:pt x="2062162" y="64294"/>
                  </a:lnTo>
                  <a:lnTo>
                    <a:pt x="1947862" y="76200"/>
                  </a:lnTo>
                  <a:lnTo>
                    <a:pt x="1790700" y="90488"/>
                  </a:lnTo>
                  <a:lnTo>
                    <a:pt x="1669256" y="100013"/>
                  </a:lnTo>
                  <a:lnTo>
                    <a:pt x="1512093" y="109538"/>
                  </a:lnTo>
                  <a:lnTo>
                    <a:pt x="1314450" y="150019"/>
                  </a:lnTo>
                  <a:lnTo>
                    <a:pt x="1104900" y="180975"/>
                  </a:lnTo>
                  <a:lnTo>
                    <a:pt x="895350" y="209550"/>
                  </a:lnTo>
                  <a:lnTo>
                    <a:pt x="726281" y="233363"/>
                  </a:lnTo>
                  <a:lnTo>
                    <a:pt x="571500" y="252413"/>
                  </a:lnTo>
                  <a:lnTo>
                    <a:pt x="504825" y="261938"/>
                  </a:lnTo>
                  <a:lnTo>
                    <a:pt x="466725" y="266700"/>
                  </a:lnTo>
                  <a:lnTo>
                    <a:pt x="388143" y="269082"/>
                  </a:lnTo>
                  <a:lnTo>
                    <a:pt x="323850" y="264319"/>
                  </a:lnTo>
                  <a:lnTo>
                    <a:pt x="250031" y="254794"/>
                  </a:lnTo>
                  <a:lnTo>
                    <a:pt x="185737" y="240507"/>
                  </a:lnTo>
                  <a:lnTo>
                    <a:pt x="119062" y="223838"/>
                  </a:lnTo>
                  <a:lnTo>
                    <a:pt x="42862" y="200025"/>
                  </a:lnTo>
                  <a:lnTo>
                    <a:pt x="16668" y="195263"/>
                  </a:lnTo>
                  <a:lnTo>
                    <a:pt x="2381" y="197644"/>
                  </a:lnTo>
                  <a:lnTo>
                    <a:pt x="0" y="200025"/>
                  </a:lnTo>
                  <a:lnTo>
                    <a:pt x="0" y="211932"/>
                  </a:lnTo>
                  <a:lnTo>
                    <a:pt x="14287" y="238125"/>
                  </a:lnTo>
                  <a:lnTo>
                    <a:pt x="54768" y="283369"/>
                  </a:lnTo>
                  <a:lnTo>
                    <a:pt x="109537" y="333375"/>
                  </a:lnTo>
                  <a:lnTo>
                    <a:pt x="164306" y="376238"/>
                  </a:lnTo>
                  <a:lnTo>
                    <a:pt x="207168" y="404813"/>
                  </a:lnTo>
                  <a:lnTo>
                    <a:pt x="259556" y="438150"/>
                  </a:lnTo>
                  <a:lnTo>
                    <a:pt x="330993" y="478632"/>
                  </a:lnTo>
                  <a:lnTo>
                    <a:pt x="383381" y="504825"/>
                  </a:lnTo>
                  <a:lnTo>
                    <a:pt x="500062" y="461963"/>
                  </a:lnTo>
                  <a:lnTo>
                    <a:pt x="592931" y="421482"/>
                  </a:lnTo>
                  <a:lnTo>
                    <a:pt x="683418" y="409575"/>
                  </a:lnTo>
                  <a:lnTo>
                    <a:pt x="876300" y="381000"/>
                  </a:lnTo>
                  <a:lnTo>
                    <a:pt x="1076325" y="347663"/>
                  </a:lnTo>
                  <a:lnTo>
                    <a:pt x="1250156" y="316707"/>
                  </a:lnTo>
                  <a:lnTo>
                    <a:pt x="1309687" y="307182"/>
                  </a:lnTo>
                  <a:lnTo>
                    <a:pt x="1514475" y="266700"/>
                  </a:lnTo>
                  <a:lnTo>
                    <a:pt x="1650206" y="261938"/>
                  </a:lnTo>
                  <a:lnTo>
                    <a:pt x="1764506" y="261938"/>
                  </a:lnTo>
                  <a:lnTo>
                    <a:pt x="1919287" y="254794"/>
                  </a:lnTo>
                  <a:lnTo>
                    <a:pt x="2074068" y="245269"/>
                  </a:lnTo>
                  <a:lnTo>
                    <a:pt x="2219325" y="240507"/>
                  </a:lnTo>
                  <a:lnTo>
                    <a:pt x="2428875" y="240507"/>
                  </a:lnTo>
                  <a:lnTo>
                    <a:pt x="2557462" y="247650"/>
                  </a:lnTo>
                  <a:lnTo>
                    <a:pt x="2655093" y="257175"/>
                  </a:lnTo>
                  <a:lnTo>
                    <a:pt x="2738437" y="264319"/>
                  </a:lnTo>
                  <a:lnTo>
                    <a:pt x="2767012" y="259557"/>
                  </a:lnTo>
                  <a:lnTo>
                    <a:pt x="2788443" y="252413"/>
                  </a:lnTo>
                  <a:lnTo>
                    <a:pt x="2802731" y="238125"/>
                  </a:lnTo>
                  <a:lnTo>
                    <a:pt x="2807493" y="230982"/>
                  </a:lnTo>
                  <a:lnTo>
                    <a:pt x="2809875" y="216694"/>
                  </a:lnTo>
                  <a:lnTo>
                    <a:pt x="2805112" y="197644"/>
                  </a:lnTo>
                  <a:lnTo>
                    <a:pt x="2797968" y="173832"/>
                  </a:lnTo>
                  <a:lnTo>
                    <a:pt x="2788443" y="157163"/>
                  </a:lnTo>
                  <a:lnTo>
                    <a:pt x="2757487" y="133350"/>
                  </a:lnTo>
                  <a:lnTo>
                    <a:pt x="2638425" y="57150"/>
                  </a:lnTo>
                  <a:lnTo>
                    <a:pt x="2536031" y="4763"/>
                  </a:lnTo>
                  <a:lnTo>
                    <a:pt x="2514600" y="0"/>
                  </a:lnTo>
                  <a:lnTo>
                    <a:pt x="2457450" y="11907"/>
                  </a:lnTo>
                  <a:lnTo>
                    <a:pt x="2295525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57">
              <a:extLst>
                <a:ext uri="{FF2B5EF4-FFF2-40B4-BE49-F238E27FC236}">
                  <a16:creationId xmlns:a16="http://schemas.microsoft.com/office/drawing/2014/main" id="{D70BF0EE-3086-4746-8E99-AB227A68B996}"/>
                </a:ext>
              </a:extLst>
            </p:cNvPr>
            <p:cNvSpPr/>
            <p:nvPr/>
          </p:nvSpPr>
          <p:spPr>
            <a:xfrm>
              <a:off x="4692650" y="2324100"/>
              <a:ext cx="342900" cy="1897063"/>
            </a:xfrm>
            <a:custGeom>
              <a:avLst/>
              <a:gdLst>
                <a:gd name="connsiteX0" fmla="*/ 97880 w 342578"/>
                <a:gd name="connsiteY0" fmla="*/ 736671 h 1898346"/>
                <a:gd name="connsiteX1" fmla="*/ 97880 w 342578"/>
                <a:gd name="connsiteY1" fmla="*/ 1079249 h 1898346"/>
                <a:gd name="connsiteX2" fmla="*/ 97880 w 342578"/>
                <a:gd name="connsiteY2" fmla="*/ 1414100 h 1898346"/>
                <a:gd name="connsiteX3" fmla="*/ 97880 w 342578"/>
                <a:gd name="connsiteY3" fmla="*/ 1875164 h 1898346"/>
                <a:gd name="connsiteX4" fmla="*/ 97880 w 342578"/>
                <a:gd name="connsiteY4" fmla="*/ 1898346 h 1898346"/>
                <a:gd name="connsiteX5" fmla="*/ 321972 w 342578"/>
                <a:gd name="connsiteY5" fmla="*/ 1882891 h 1898346"/>
                <a:gd name="connsiteX6" fmla="*/ 324548 w 342578"/>
                <a:gd name="connsiteY6" fmla="*/ 1707738 h 1898346"/>
                <a:gd name="connsiteX7" fmla="*/ 329700 w 342578"/>
                <a:gd name="connsiteY7" fmla="*/ 1504252 h 1898346"/>
                <a:gd name="connsiteX8" fmla="*/ 337427 w 342578"/>
                <a:gd name="connsiteY8" fmla="*/ 1349706 h 1898346"/>
                <a:gd name="connsiteX9" fmla="*/ 342578 w 342578"/>
                <a:gd name="connsiteY9" fmla="*/ 1164250 h 1898346"/>
                <a:gd name="connsiteX10" fmla="*/ 342578 w 342578"/>
                <a:gd name="connsiteY10" fmla="*/ 1022582 h 1898346"/>
                <a:gd name="connsiteX11" fmla="*/ 342578 w 342578"/>
                <a:gd name="connsiteY11" fmla="*/ 808793 h 1898346"/>
                <a:gd name="connsiteX12" fmla="*/ 340003 w 342578"/>
                <a:gd name="connsiteY12" fmla="*/ 576973 h 1898346"/>
                <a:gd name="connsiteX13" fmla="*/ 340003 w 342578"/>
                <a:gd name="connsiteY13" fmla="*/ 427578 h 1898346"/>
                <a:gd name="connsiteX14" fmla="*/ 340003 w 342578"/>
                <a:gd name="connsiteY14" fmla="*/ 342578 h 1898346"/>
                <a:gd name="connsiteX15" fmla="*/ 340003 w 342578"/>
                <a:gd name="connsiteY15" fmla="*/ 283335 h 1898346"/>
                <a:gd name="connsiteX16" fmla="*/ 340003 w 342578"/>
                <a:gd name="connsiteY16" fmla="*/ 231819 h 1898346"/>
                <a:gd name="connsiteX17" fmla="*/ 340003 w 342578"/>
                <a:gd name="connsiteY17" fmla="*/ 200910 h 1898346"/>
                <a:gd name="connsiteX18" fmla="*/ 337427 w 342578"/>
                <a:gd name="connsiteY18" fmla="*/ 175152 h 1898346"/>
                <a:gd name="connsiteX19" fmla="*/ 332275 w 342578"/>
                <a:gd name="connsiteY19" fmla="*/ 141667 h 1898346"/>
                <a:gd name="connsiteX20" fmla="*/ 324548 w 342578"/>
                <a:gd name="connsiteY20" fmla="*/ 110758 h 1898346"/>
                <a:gd name="connsiteX21" fmla="*/ 311669 w 342578"/>
                <a:gd name="connsiteY21" fmla="*/ 77273 h 1898346"/>
                <a:gd name="connsiteX22" fmla="*/ 278184 w 342578"/>
                <a:gd name="connsiteY22" fmla="*/ 0 h 1898346"/>
                <a:gd name="connsiteX23" fmla="*/ 0 w 342578"/>
                <a:gd name="connsiteY23" fmla="*/ 51515 h 1898346"/>
                <a:gd name="connsiteX24" fmla="*/ 48940 w 342578"/>
                <a:gd name="connsiteY24" fmla="*/ 115910 h 1898346"/>
                <a:gd name="connsiteX25" fmla="*/ 66971 w 342578"/>
                <a:gd name="connsiteY25" fmla="*/ 146819 h 1898346"/>
                <a:gd name="connsiteX26" fmla="*/ 79849 w 342578"/>
                <a:gd name="connsiteY26" fmla="*/ 180304 h 1898346"/>
                <a:gd name="connsiteX27" fmla="*/ 87577 w 342578"/>
                <a:gd name="connsiteY27" fmla="*/ 206062 h 1898346"/>
                <a:gd name="connsiteX28" fmla="*/ 92728 w 342578"/>
                <a:gd name="connsiteY28" fmla="*/ 252426 h 1898346"/>
                <a:gd name="connsiteX29" fmla="*/ 95304 w 342578"/>
                <a:gd name="connsiteY29" fmla="*/ 301365 h 1898346"/>
                <a:gd name="connsiteX30" fmla="*/ 95304 w 342578"/>
                <a:gd name="connsiteY30" fmla="*/ 414699 h 1898346"/>
                <a:gd name="connsiteX31" fmla="*/ 97880 w 342578"/>
                <a:gd name="connsiteY31" fmla="*/ 736671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2578" h="1898346">
                  <a:moveTo>
                    <a:pt x="97880" y="736671"/>
                  </a:moveTo>
                  <a:lnTo>
                    <a:pt x="97880" y="1079249"/>
                  </a:lnTo>
                  <a:lnTo>
                    <a:pt x="97880" y="1414100"/>
                  </a:lnTo>
                  <a:lnTo>
                    <a:pt x="97880" y="1875164"/>
                  </a:lnTo>
                  <a:lnTo>
                    <a:pt x="97880" y="1898346"/>
                  </a:lnTo>
                  <a:lnTo>
                    <a:pt x="321972" y="1882891"/>
                  </a:lnTo>
                  <a:cubicBezTo>
                    <a:pt x="322831" y="1824507"/>
                    <a:pt x="323689" y="1766122"/>
                    <a:pt x="324548" y="1707738"/>
                  </a:cubicBezTo>
                  <a:lnTo>
                    <a:pt x="329700" y="1504252"/>
                  </a:lnTo>
                  <a:lnTo>
                    <a:pt x="337427" y="1349706"/>
                  </a:lnTo>
                  <a:lnTo>
                    <a:pt x="342578" y="1164250"/>
                  </a:lnTo>
                  <a:lnTo>
                    <a:pt x="342578" y="1022582"/>
                  </a:lnTo>
                  <a:lnTo>
                    <a:pt x="342578" y="808793"/>
                  </a:lnTo>
                  <a:cubicBezTo>
                    <a:pt x="341720" y="731520"/>
                    <a:pt x="340861" y="654246"/>
                    <a:pt x="340003" y="576973"/>
                  </a:cubicBezTo>
                  <a:lnTo>
                    <a:pt x="340003" y="427578"/>
                  </a:lnTo>
                  <a:lnTo>
                    <a:pt x="340003" y="342578"/>
                  </a:lnTo>
                  <a:lnTo>
                    <a:pt x="340003" y="283335"/>
                  </a:lnTo>
                  <a:lnTo>
                    <a:pt x="340003" y="231819"/>
                  </a:lnTo>
                  <a:lnTo>
                    <a:pt x="340003" y="200910"/>
                  </a:lnTo>
                  <a:lnTo>
                    <a:pt x="337427" y="175152"/>
                  </a:lnTo>
                  <a:lnTo>
                    <a:pt x="332275" y="141667"/>
                  </a:lnTo>
                  <a:lnTo>
                    <a:pt x="324548" y="110758"/>
                  </a:lnTo>
                  <a:lnTo>
                    <a:pt x="311669" y="77273"/>
                  </a:lnTo>
                  <a:lnTo>
                    <a:pt x="278184" y="0"/>
                  </a:lnTo>
                  <a:lnTo>
                    <a:pt x="0" y="51515"/>
                  </a:lnTo>
                  <a:lnTo>
                    <a:pt x="48940" y="115910"/>
                  </a:lnTo>
                  <a:lnTo>
                    <a:pt x="66971" y="146819"/>
                  </a:lnTo>
                  <a:lnTo>
                    <a:pt x="79849" y="180304"/>
                  </a:lnTo>
                  <a:lnTo>
                    <a:pt x="87577" y="206062"/>
                  </a:lnTo>
                  <a:lnTo>
                    <a:pt x="92728" y="252426"/>
                  </a:lnTo>
                  <a:lnTo>
                    <a:pt x="95304" y="301365"/>
                  </a:lnTo>
                  <a:lnTo>
                    <a:pt x="95304" y="414699"/>
                  </a:lnTo>
                  <a:cubicBezTo>
                    <a:pt x="96163" y="510003"/>
                    <a:pt x="97021" y="605306"/>
                    <a:pt x="97880" y="73667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55">
              <a:extLst>
                <a:ext uri="{FF2B5EF4-FFF2-40B4-BE49-F238E27FC236}">
                  <a16:creationId xmlns:a16="http://schemas.microsoft.com/office/drawing/2014/main" id="{2D4FA5C6-CBEB-4C21-B03B-76D5CA029994}"/>
                </a:ext>
              </a:extLst>
            </p:cNvPr>
            <p:cNvSpPr/>
            <p:nvPr/>
          </p:nvSpPr>
          <p:spPr>
            <a:xfrm>
              <a:off x="3846513" y="3643313"/>
              <a:ext cx="496887" cy="546100"/>
            </a:xfrm>
            <a:custGeom>
              <a:avLst/>
              <a:gdLst>
                <a:gd name="connsiteX0" fmla="*/ 221456 w 497681"/>
                <a:gd name="connsiteY0" fmla="*/ 366712 h 545306"/>
                <a:gd name="connsiteX1" fmla="*/ 183356 w 497681"/>
                <a:gd name="connsiteY1" fmla="*/ 321468 h 545306"/>
                <a:gd name="connsiteX2" fmla="*/ 154781 w 497681"/>
                <a:gd name="connsiteY2" fmla="*/ 278606 h 545306"/>
                <a:gd name="connsiteX3" fmla="*/ 121444 w 497681"/>
                <a:gd name="connsiteY3" fmla="*/ 221456 h 545306"/>
                <a:gd name="connsiteX4" fmla="*/ 78581 w 497681"/>
                <a:gd name="connsiteY4" fmla="*/ 147637 h 545306"/>
                <a:gd name="connsiteX5" fmla="*/ 54769 w 497681"/>
                <a:gd name="connsiteY5" fmla="*/ 111918 h 545306"/>
                <a:gd name="connsiteX6" fmla="*/ 0 w 497681"/>
                <a:gd name="connsiteY6" fmla="*/ 35718 h 545306"/>
                <a:gd name="connsiteX7" fmla="*/ 140494 w 497681"/>
                <a:gd name="connsiteY7" fmla="*/ 0 h 545306"/>
                <a:gd name="connsiteX8" fmla="*/ 142875 w 497681"/>
                <a:gd name="connsiteY8" fmla="*/ 83343 h 545306"/>
                <a:gd name="connsiteX9" fmla="*/ 145256 w 497681"/>
                <a:gd name="connsiteY9" fmla="*/ 97631 h 545306"/>
                <a:gd name="connsiteX10" fmla="*/ 154781 w 497681"/>
                <a:gd name="connsiteY10" fmla="*/ 109537 h 545306"/>
                <a:gd name="connsiteX11" fmla="*/ 254794 w 497681"/>
                <a:gd name="connsiteY11" fmla="*/ 166687 h 545306"/>
                <a:gd name="connsiteX12" fmla="*/ 381000 w 497681"/>
                <a:gd name="connsiteY12" fmla="*/ 240506 h 545306"/>
                <a:gd name="connsiteX13" fmla="*/ 438150 w 497681"/>
                <a:gd name="connsiteY13" fmla="*/ 285750 h 545306"/>
                <a:gd name="connsiteX14" fmla="*/ 464344 w 497681"/>
                <a:gd name="connsiteY14" fmla="*/ 309562 h 545306"/>
                <a:gd name="connsiteX15" fmla="*/ 476250 w 497681"/>
                <a:gd name="connsiteY15" fmla="*/ 326231 h 545306"/>
                <a:gd name="connsiteX16" fmla="*/ 488156 w 497681"/>
                <a:gd name="connsiteY16" fmla="*/ 357187 h 545306"/>
                <a:gd name="connsiteX17" fmla="*/ 495300 w 497681"/>
                <a:gd name="connsiteY17" fmla="*/ 385762 h 545306"/>
                <a:gd name="connsiteX18" fmla="*/ 497681 w 497681"/>
                <a:gd name="connsiteY18" fmla="*/ 428625 h 545306"/>
                <a:gd name="connsiteX19" fmla="*/ 492919 w 497681"/>
                <a:gd name="connsiteY19" fmla="*/ 454818 h 545306"/>
                <a:gd name="connsiteX20" fmla="*/ 481012 w 497681"/>
                <a:gd name="connsiteY20" fmla="*/ 485775 h 545306"/>
                <a:gd name="connsiteX21" fmla="*/ 469106 w 497681"/>
                <a:gd name="connsiteY21" fmla="*/ 511968 h 545306"/>
                <a:gd name="connsiteX22" fmla="*/ 454819 w 497681"/>
                <a:gd name="connsiteY22" fmla="*/ 531018 h 545306"/>
                <a:gd name="connsiteX23" fmla="*/ 431006 w 497681"/>
                <a:gd name="connsiteY23" fmla="*/ 542925 h 545306"/>
                <a:gd name="connsiteX24" fmla="*/ 411956 w 497681"/>
                <a:gd name="connsiteY24" fmla="*/ 545306 h 545306"/>
                <a:gd name="connsiteX25" fmla="*/ 388144 w 497681"/>
                <a:gd name="connsiteY25" fmla="*/ 535781 h 545306"/>
                <a:gd name="connsiteX26" fmla="*/ 350044 w 497681"/>
                <a:gd name="connsiteY26" fmla="*/ 509587 h 545306"/>
                <a:gd name="connsiteX27" fmla="*/ 307181 w 497681"/>
                <a:gd name="connsiteY27" fmla="*/ 469106 h 545306"/>
                <a:gd name="connsiteX28" fmla="*/ 252412 w 497681"/>
                <a:gd name="connsiteY28" fmla="*/ 411956 h 545306"/>
                <a:gd name="connsiteX29" fmla="*/ 221456 w 497681"/>
                <a:gd name="connsiteY29" fmla="*/ 3667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545306">
                  <a:moveTo>
                    <a:pt x="221456" y="366712"/>
                  </a:moveTo>
                  <a:lnTo>
                    <a:pt x="183356" y="321468"/>
                  </a:lnTo>
                  <a:lnTo>
                    <a:pt x="154781" y="278606"/>
                  </a:lnTo>
                  <a:lnTo>
                    <a:pt x="121444" y="221456"/>
                  </a:lnTo>
                  <a:lnTo>
                    <a:pt x="78581" y="147637"/>
                  </a:lnTo>
                  <a:lnTo>
                    <a:pt x="54769" y="111918"/>
                  </a:lnTo>
                  <a:lnTo>
                    <a:pt x="0" y="35718"/>
                  </a:lnTo>
                  <a:lnTo>
                    <a:pt x="140494" y="0"/>
                  </a:lnTo>
                  <a:cubicBezTo>
                    <a:pt x="141288" y="27781"/>
                    <a:pt x="142081" y="55562"/>
                    <a:pt x="142875" y="83343"/>
                  </a:cubicBezTo>
                  <a:lnTo>
                    <a:pt x="145256" y="97631"/>
                  </a:lnTo>
                  <a:lnTo>
                    <a:pt x="154781" y="109537"/>
                  </a:lnTo>
                  <a:lnTo>
                    <a:pt x="254794" y="166687"/>
                  </a:lnTo>
                  <a:lnTo>
                    <a:pt x="381000" y="240506"/>
                  </a:lnTo>
                  <a:lnTo>
                    <a:pt x="438150" y="285750"/>
                  </a:lnTo>
                  <a:lnTo>
                    <a:pt x="464344" y="309562"/>
                  </a:lnTo>
                  <a:lnTo>
                    <a:pt x="476250" y="326231"/>
                  </a:lnTo>
                  <a:lnTo>
                    <a:pt x="488156" y="357187"/>
                  </a:lnTo>
                  <a:lnTo>
                    <a:pt x="495300" y="385762"/>
                  </a:lnTo>
                  <a:lnTo>
                    <a:pt x="497681" y="428625"/>
                  </a:lnTo>
                  <a:lnTo>
                    <a:pt x="492919" y="454818"/>
                  </a:lnTo>
                  <a:lnTo>
                    <a:pt x="481012" y="485775"/>
                  </a:lnTo>
                  <a:lnTo>
                    <a:pt x="469106" y="511968"/>
                  </a:lnTo>
                  <a:lnTo>
                    <a:pt x="454819" y="531018"/>
                  </a:lnTo>
                  <a:lnTo>
                    <a:pt x="431006" y="542925"/>
                  </a:lnTo>
                  <a:lnTo>
                    <a:pt x="411956" y="545306"/>
                  </a:lnTo>
                  <a:lnTo>
                    <a:pt x="388144" y="535781"/>
                  </a:lnTo>
                  <a:lnTo>
                    <a:pt x="350044" y="509587"/>
                  </a:lnTo>
                  <a:lnTo>
                    <a:pt x="307181" y="469106"/>
                  </a:lnTo>
                  <a:lnTo>
                    <a:pt x="252412" y="411956"/>
                  </a:lnTo>
                  <a:lnTo>
                    <a:pt x="221456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54">
              <a:extLst>
                <a:ext uri="{FF2B5EF4-FFF2-40B4-BE49-F238E27FC236}">
                  <a16:creationId xmlns:a16="http://schemas.microsoft.com/office/drawing/2014/main" id="{784BB25B-1199-43D2-A301-6A631ADCB174}"/>
                </a:ext>
              </a:extLst>
            </p:cNvPr>
            <p:cNvSpPr/>
            <p:nvPr/>
          </p:nvSpPr>
          <p:spPr>
            <a:xfrm>
              <a:off x="5268913" y="3436938"/>
              <a:ext cx="695325" cy="736600"/>
            </a:xfrm>
            <a:custGeom>
              <a:avLst/>
              <a:gdLst>
                <a:gd name="connsiteX0" fmla="*/ 290513 w 695325"/>
                <a:gd name="connsiteY0" fmla="*/ 271462 h 738187"/>
                <a:gd name="connsiteX1" fmla="*/ 261938 w 695325"/>
                <a:gd name="connsiteY1" fmla="*/ 330994 h 738187"/>
                <a:gd name="connsiteX2" fmla="*/ 238125 w 695325"/>
                <a:gd name="connsiteY2" fmla="*/ 376237 h 738187"/>
                <a:gd name="connsiteX3" fmla="*/ 204788 w 695325"/>
                <a:gd name="connsiteY3" fmla="*/ 438150 h 738187"/>
                <a:gd name="connsiteX4" fmla="*/ 169069 w 695325"/>
                <a:gd name="connsiteY4" fmla="*/ 497681 h 738187"/>
                <a:gd name="connsiteX5" fmla="*/ 102394 w 695325"/>
                <a:gd name="connsiteY5" fmla="*/ 595312 h 738187"/>
                <a:gd name="connsiteX6" fmla="*/ 0 w 695325"/>
                <a:gd name="connsiteY6" fmla="*/ 738187 h 738187"/>
                <a:gd name="connsiteX7" fmla="*/ 111919 w 695325"/>
                <a:gd name="connsiteY7" fmla="*/ 733425 h 738187"/>
                <a:gd name="connsiteX8" fmla="*/ 242888 w 695325"/>
                <a:gd name="connsiteY8" fmla="*/ 628650 h 738187"/>
                <a:gd name="connsiteX9" fmla="*/ 300038 w 695325"/>
                <a:gd name="connsiteY9" fmla="*/ 566737 h 738187"/>
                <a:gd name="connsiteX10" fmla="*/ 359569 w 695325"/>
                <a:gd name="connsiteY10" fmla="*/ 500062 h 738187"/>
                <a:gd name="connsiteX11" fmla="*/ 409575 w 695325"/>
                <a:gd name="connsiteY11" fmla="*/ 447675 h 738187"/>
                <a:gd name="connsiteX12" fmla="*/ 452438 w 695325"/>
                <a:gd name="connsiteY12" fmla="*/ 404812 h 738187"/>
                <a:gd name="connsiteX13" fmla="*/ 492919 w 695325"/>
                <a:gd name="connsiteY13" fmla="*/ 364331 h 738187"/>
                <a:gd name="connsiteX14" fmla="*/ 531019 w 695325"/>
                <a:gd name="connsiteY14" fmla="*/ 328612 h 738187"/>
                <a:gd name="connsiteX15" fmla="*/ 583407 w 695325"/>
                <a:gd name="connsiteY15" fmla="*/ 285750 h 738187"/>
                <a:gd name="connsiteX16" fmla="*/ 614363 w 695325"/>
                <a:gd name="connsiteY16" fmla="*/ 266700 h 738187"/>
                <a:gd name="connsiteX17" fmla="*/ 635794 w 695325"/>
                <a:gd name="connsiteY17" fmla="*/ 257175 h 738187"/>
                <a:gd name="connsiteX18" fmla="*/ 659607 w 695325"/>
                <a:gd name="connsiteY18" fmla="*/ 247650 h 738187"/>
                <a:gd name="connsiteX19" fmla="*/ 681038 w 695325"/>
                <a:gd name="connsiteY19" fmla="*/ 230981 h 738187"/>
                <a:gd name="connsiteX20" fmla="*/ 692944 w 695325"/>
                <a:gd name="connsiteY20" fmla="*/ 211931 h 738187"/>
                <a:gd name="connsiteX21" fmla="*/ 695325 w 695325"/>
                <a:gd name="connsiteY21" fmla="*/ 195262 h 738187"/>
                <a:gd name="connsiteX22" fmla="*/ 690563 w 695325"/>
                <a:gd name="connsiteY22" fmla="*/ 180975 h 738187"/>
                <a:gd name="connsiteX23" fmla="*/ 666750 w 695325"/>
                <a:gd name="connsiteY23" fmla="*/ 159544 h 738187"/>
                <a:gd name="connsiteX24" fmla="*/ 614363 w 695325"/>
                <a:gd name="connsiteY24" fmla="*/ 121444 h 738187"/>
                <a:gd name="connsiteX25" fmla="*/ 540544 w 695325"/>
                <a:gd name="connsiteY25" fmla="*/ 73819 h 738187"/>
                <a:gd name="connsiteX26" fmla="*/ 466725 w 695325"/>
                <a:gd name="connsiteY26" fmla="*/ 45244 h 738187"/>
                <a:gd name="connsiteX27" fmla="*/ 414338 w 695325"/>
                <a:gd name="connsiteY27" fmla="*/ 14287 h 738187"/>
                <a:gd name="connsiteX28" fmla="*/ 390525 w 695325"/>
                <a:gd name="connsiteY28" fmla="*/ 0 h 738187"/>
                <a:gd name="connsiteX29" fmla="*/ 309563 w 695325"/>
                <a:gd name="connsiteY29" fmla="*/ 0 h 738187"/>
                <a:gd name="connsiteX30" fmla="*/ 335757 w 695325"/>
                <a:gd name="connsiteY30" fmla="*/ 52387 h 738187"/>
                <a:gd name="connsiteX31" fmla="*/ 340519 w 695325"/>
                <a:gd name="connsiteY31" fmla="*/ 76200 h 738187"/>
                <a:gd name="connsiteX32" fmla="*/ 340519 w 695325"/>
                <a:gd name="connsiteY32" fmla="*/ 107156 h 738187"/>
                <a:gd name="connsiteX33" fmla="*/ 335757 w 695325"/>
                <a:gd name="connsiteY33" fmla="*/ 138112 h 738187"/>
                <a:gd name="connsiteX34" fmla="*/ 323850 w 695325"/>
                <a:gd name="connsiteY34" fmla="*/ 183356 h 738187"/>
                <a:gd name="connsiteX35" fmla="*/ 290513 w 695325"/>
                <a:gd name="connsiteY35" fmla="*/ 2714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5325" h="738187">
                  <a:moveTo>
                    <a:pt x="290513" y="271462"/>
                  </a:moveTo>
                  <a:lnTo>
                    <a:pt x="261938" y="330994"/>
                  </a:lnTo>
                  <a:lnTo>
                    <a:pt x="238125" y="376237"/>
                  </a:lnTo>
                  <a:lnTo>
                    <a:pt x="204788" y="438150"/>
                  </a:lnTo>
                  <a:lnTo>
                    <a:pt x="169069" y="497681"/>
                  </a:lnTo>
                  <a:lnTo>
                    <a:pt x="102394" y="595312"/>
                  </a:lnTo>
                  <a:lnTo>
                    <a:pt x="0" y="738187"/>
                  </a:lnTo>
                  <a:lnTo>
                    <a:pt x="111919" y="733425"/>
                  </a:lnTo>
                  <a:lnTo>
                    <a:pt x="242888" y="628650"/>
                  </a:lnTo>
                  <a:lnTo>
                    <a:pt x="300038" y="566737"/>
                  </a:lnTo>
                  <a:lnTo>
                    <a:pt x="359569" y="500062"/>
                  </a:lnTo>
                  <a:lnTo>
                    <a:pt x="409575" y="447675"/>
                  </a:lnTo>
                  <a:lnTo>
                    <a:pt x="452438" y="404812"/>
                  </a:lnTo>
                  <a:lnTo>
                    <a:pt x="492919" y="364331"/>
                  </a:lnTo>
                  <a:lnTo>
                    <a:pt x="531019" y="328612"/>
                  </a:lnTo>
                  <a:lnTo>
                    <a:pt x="583407" y="285750"/>
                  </a:lnTo>
                  <a:lnTo>
                    <a:pt x="614363" y="266700"/>
                  </a:lnTo>
                  <a:lnTo>
                    <a:pt x="635794" y="257175"/>
                  </a:lnTo>
                  <a:lnTo>
                    <a:pt x="659607" y="247650"/>
                  </a:lnTo>
                  <a:lnTo>
                    <a:pt x="681038" y="230981"/>
                  </a:lnTo>
                  <a:lnTo>
                    <a:pt x="692944" y="211931"/>
                  </a:lnTo>
                  <a:lnTo>
                    <a:pt x="695325" y="195262"/>
                  </a:lnTo>
                  <a:lnTo>
                    <a:pt x="690563" y="180975"/>
                  </a:lnTo>
                  <a:lnTo>
                    <a:pt x="666750" y="159544"/>
                  </a:lnTo>
                  <a:lnTo>
                    <a:pt x="614363" y="121444"/>
                  </a:lnTo>
                  <a:lnTo>
                    <a:pt x="540544" y="73819"/>
                  </a:lnTo>
                  <a:lnTo>
                    <a:pt x="466725" y="45244"/>
                  </a:lnTo>
                  <a:lnTo>
                    <a:pt x="414338" y="14287"/>
                  </a:lnTo>
                  <a:lnTo>
                    <a:pt x="390525" y="0"/>
                  </a:lnTo>
                  <a:lnTo>
                    <a:pt x="309563" y="0"/>
                  </a:lnTo>
                  <a:lnTo>
                    <a:pt x="335757" y="52387"/>
                  </a:lnTo>
                  <a:lnTo>
                    <a:pt x="340519" y="76200"/>
                  </a:lnTo>
                  <a:lnTo>
                    <a:pt x="340519" y="107156"/>
                  </a:lnTo>
                  <a:lnTo>
                    <a:pt x="335757" y="138112"/>
                  </a:lnTo>
                  <a:lnTo>
                    <a:pt x="323850" y="183356"/>
                  </a:lnTo>
                  <a:lnTo>
                    <a:pt x="29051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56">
              <a:extLst>
                <a:ext uri="{FF2B5EF4-FFF2-40B4-BE49-F238E27FC236}">
                  <a16:creationId xmlns:a16="http://schemas.microsoft.com/office/drawing/2014/main" id="{F92D2A4D-E12B-478C-8CD0-957743A92EA9}"/>
                </a:ext>
              </a:extLst>
            </p:cNvPr>
            <p:cNvSpPr/>
            <p:nvPr/>
          </p:nvSpPr>
          <p:spPr>
            <a:xfrm>
              <a:off x="2644775" y="3986213"/>
              <a:ext cx="4513263" cy="577850"/>
            </a:xfrm>
            <a:custGeom>
              <a:avLst/>
              <a:gdLst>
                <a:gd name="connsiteX0" fmla="*/ 2984601 w 4513478"/>
                <a:gd name="connsiteY0" fmla="*/ 274320 h 577901"/>
                <a:gd name="connsiteX1" fmla="*/ 2713939 w 4513478"/>
                <a:gd name="connsiteY1" fmla="*/ 288950 h 577901"/>
                <a:gd name="connsiteX2" fmla="*/ 2454249 w 4513478"/>
                <a:gd name="connsiteY2" fmla="*/ 303581 h 577901"/>
                <a:gd name="connsiteX3" fmla="*/ 2253081 w 4513478"/>
                <a:gd name="connsiteY3" fmla="*/ 314554 h 577901"/>
                <a:gd name="connsiteX4" fmla="*/ 2055571 w 4513478"/>
                <a:gd name="connsiteY4" fmla="*/ 329184 h 577901"/>
                <a:gd name="connsiteX5" fmla="*/ 1876349 w 4513478"/>
                <a:gd name="connsiteY5" fmla="*/ 343814 h 577901"/>
                <a:gd name="connsiteX6" fmla="*/ 1737360 w 4513478"/>
                <a:gd name="connsiteY6" fmla="*/ 354787 h 577901"/>
                <a:gd name="connsiteX7" fmla="*/ 1580083 w 4513478"/>
                <a:gd name="connsiteY7" fmla="*/ 373075 h 577901"/>
                <a:gd name="connsiteX8" fmla="*/ 1426464 w 4513478"/>
                <a:gd name="connsiteY8" fmla="*/ 391363 h 577901"/>
                <a:gd name="connsiteX9" fmla="*/ 1239926 w 4513478"/>
                <a:gd name="connsiteY9" fmla="*/ 420624 h 577901"/>
                <a:gd name="connsiteX10" fmla="*/ 1053389 w 4513478"/>
                <a:gd name="connsiteY10" fmla="*/ 453542 h 577901"/>
                <a:gd name="connsiteX11" fmla="*/ 892454 w 4513478"/>
                <a:gd name="connsiteY11" fmla="*/ 486461 h 577901"/>
                <a:gd name="connsiteX12" fmla="*/ 749808 w 4513478"/>
                <a:gd name="connsiteY12" fmla="*/ 519379 h 577901"/>
                <a:gd name="connsiteX13" fmla="*/ 618134 w 4513478"/>
                <a:gd name="connsiteY13" fmla="*/ 552298 h 577901"/>
                <a:gd name="connsiteX14" fmla="*/ 581558 w 4513478"/>
                <a:gd name="connsiteY14" fmla="*/ 563270 h 577901"/>
                <a:gd name="connsiteX15" fmla="*/ 530352 w 4513478"/>
                <a:gd name="connsiteY15" fmla="*/ 574243 h 577901"/>
                <a:gd name="connsiteX16" fmla="*/ 501091 w 4513478"/>
                <a:gd name="connsiteY16" fmla="*/ 577901 h 577901"/>
                <a:gd name="connsiteX17" fmla="*/ 446227 w 4513478"/>
                <a:gd name="connsiteY17" fmla="*/ 577901 h 577901"/>
                <a:gd name="connsiteX18" fmla="*/ 365760 w 4513478"/>
                <a:gd name="connsiteY18" fmla="*/ 559613 h 577901"/>
                <a:gd name="connsiteX19" fmla="*/ 288950 w 4513478"/>
                <a:gd name="connsiteY19" fmla="*/ 523037 h 577901"/>
                <a:gd name="connsiteX20" fmla="*/ 190195 w 4513478"/>
                <a:gd name="connsiteY20" fmla="*/ 457200 h 577901"/>
                <a:gd name="connsiteX21" fmla="*/ 102413 w 4513478"/>
                <a:gd name="connsiteY21" fmla="*/ 391363 h 577901"/>
                <a:gd name="connsiteX22" fmla="*/ 43891 w 4513478"/>
                <a:gd name="connsiteY22" fmla="*/ 336499 h 577901"/>
                <a:gd name="connsiteX23" fmla="*/ 10973 w 4513478"/>
                <a:gd name="connsiteY23" fmla="*/ 296266 h 577901"/>
                <a:gd name="connsiteX24" fmla="*/ 0 w 4513478"/>
                <a:gd name="connsiteY24" fmla="*/ 277978 h 577901"/>
                <a:gd name="connsiteX25" fmla="*/ 7315 w 4513478"/>
                <a:gd name="connsiteY25" fmla="*/ 267005 h 577901"/>
                <a:gd name="connsiteX26" fmla="*/ 29261 w 4513478"/>
                <a:gd name="connsiteY26" fmla="*/ 270662 h 577901"/>
                <a:gd name="connsiteX27" fmla="*/ 117043 w 4513478"/>
                <a:gd name="connsiteY27" fmla="*/ 296266 h 577901"/>
                <a:gd name="connsiteX28" fmla="*/ 223113 w 4513478"/>
                <a:gd name="connsiteY28" fmla="*/ 321869 h 577901"/>
                <a:gd name="connsiteX29" fmla="*/ 310896 w 4513478"/>
                <a:gd name="connsiteY29" fmla="*/ 340157 h 577901"/>
                <a:gd name="connsiteX30" fmla="*/ 398678 w 4513478"/>
                <a:gd name="connsiteY30" fmla="*/ 347472 h 577901"/>
                <a:gd name="connsiteX31" fmla="*/ 490118 w 4513478"/>
                <a:gd name="connsiteY31" fmla="*/ 340157 h 577901"/>
                <a:gd name="connsiteX32" fmla="*/ 566928 w 4513478"/>
                <a:gd name="connsiteY32" fmla="*/ 329184 h 577901"/>
                <a:gd name="connsiteX33" fmla="*/ 819302 w 4513478"/>
                <a:gd name="connsiteY33" fmla="*/ 303581 h 577901"/>
                <a:gd name="connsiteX34" fmla="*/ 1148486 w 4513478"/>
                <a:gd name="connsiteY34" fmla="*/ 267005 h 577901"/>
                <a:gd name="connsiteX35" fmla="*/ 1521561 w 4513478"/>
                <a:gd name="connsiteY35" fmla="*/ 226771 h 577901"/>
                <a:gd name="connsiteX36" fmla="*/ 1766621 w 4513478"/>
                <a:gd name="connsiteY36" fmla="*/ 197510 h 577901"/>
                <a:gd name="connsiteX37" fmla="*/ 2084832 w 4513478"/>
                <a:gd name="connsiteY37" fmla="*/ 160934 h 577901"/>
                <a:gd name="connsiteX38" fmla="*/ 2168957 w 4513478"/>
                <a:gd name="connsiteY38" fmla="*/ 149962 h 577901"/>
                <a:gd name="connsiteX39" fmla="*/ 2388413 w 4513478"/>
                <a:gd name="connsiteY39" fmla="*/ 131674 h 577901"/>
                <a:gd name="connsiteX40" fmla="*/ 2629814 w 4513478"/>
                <a:gd name="connsiteY40" fmla="*/ 117043 h 577901"/>
                <a:gd name="connsiteX41" fmla="*/ 2702966 w 4513478"/>
                <a:gd name="connsiteY41" fmla="*/ 109728 h 577901"/>
                <a:gd name="connsiteX42" fmla="*/ 2827325 w 4513478"/>
                <a:gd name="connsiteY42" fmla="*/ 84125 h 577901"/>
                <a:gd name="connsiteX43" fmla="*/ 3054096 w 4513478"/>
                <a:gd name="connsiteY43" fmla="*/ 84125 h 577901"/>
                <a:gd name="connsiteX44" fmla="*/ 3207715 w 4513478"/>
                <a:gd name="connsiteY44" fmla="*/ 84125 h 577901"/>
                <a:gd name="connsiteX45" fmla="*/ 3368649 w 4513478"/>
                <a:gd name="connsiteY45" fmla="*/ 80467 h 577901"/>
                <a:gd name="connsiteX46" fmla="*/ 3580790 w 4513478"/>
                <a:gd name="connsiteY46" fmla="*/ 73152 h 577901"/>
                <a:gd name="connsiteX47" fmla="*/ 3708806 w 4513478"/>
                <a:gd name="connsiteY47" fmla="*/ 65837 h 577901"/>
                <a:gd name="connsiteX48" fmla="*/ 3803904 w 4513478"/>
                <a:gd name="connsiteY48" fmla="*/ 54864 h 577901"/>
                <a:gd name="connsiteX49" fmla="*/ 4005072 w 4513478"/>
                <a:gd name="connsiteY49" fmla="*/ 21946 h 577901"/>
                <a:gd name="connsiteX50" fmla="*/ 4125773 w 4513478"/>
                <a:gd name="connsiteY50" fmla="*/ 0 h 577901"/>
                <a:gd name="connsiteX51" fmla="*/ 4140403 w 4513478"/>
                <a:gd name="connsiteY51" fmla="*/ 3658 h 577901"/>
                <a:gd name="connsiteX52" fmla="*/ 4213555 w 4513478"/>
                <a:gd name="connsiteY52" fmla="*/ 29261 h 577901"/>
                <a:gd name="connsiteX53" fmla="*/ 4319625 w 4513478"/>
                <a:gd name="connsiteY53" fmla="*/ 69494 h 577901"/>
                <a:gd name="connsiteX54" fmla="*/ 4381805 w 4513478"/>
                <a:gd name="connsiteY54" fmla="*/ 98755 h 577901"/>
                <a:gd name="connsiteX55" fmla="*/ 4443984 w 4513478"/>
                <a:gd name="connsiteY55" fmla="*/ 131674 h 577901"/>
                <a:gd name="connsiteX56" fmla="*/ 4469587 w 4513478"/>
                <a:gd name="connsiteY56" fmla="*/ 146304 h 577901"/>
                <a:gd name="connsiteX57" fmla="*/ 4498848 w 4513478"/>
                <a:gd name="connsiteY57" fmla="*/ 168250 h 577901"/>
                <a:gd name="connsiteX58" fmla="*/ 4509821 w 4513478"/>
                <a:gd name="connsiteY58" fmla="*/ 186538 h 577901"/>
                <a:gd name="connsiteX59" fmla="*/ 4513478 w 4513478"/>
                <a:gd name="connsiteY59" fmla="*/ 197510 h 577901"/>
                <a:gd name="connsiteX60" fmla="*/ 4509821 w 4513478"/>
                <a:gd name="connsiteY60" fmla="*/ 215798 h 577901"/>
                <a:gd name="connsiteX61" fmla="*/ 4491533 w 4513478"/>
                <a:gd name="connsiteY61" fmla="*/ 237744 h 577901"/>
                <a:gd name="connsiteX62" fmla="*/ 4462272 w 4513478"/>
                <a:gd name="connsiteY62" fmla="*/ 256032 h 577901"/>
                <a:gd name="connsiteX63" fmla="*/ 4407408 w 4513478"/>
                <a:gd name="connsiteY63" fmla="*/ 270662 h 577901"/>
                <a:gd name="connsiteX64" fmla="*/ 4326941 w 4513478"/>
                <a:gd name="connsiteY64" fmla="*/ 281635 h 577901"/>
                <a:gd name="connsiteX65" fmla="*/ 4253789 w 4513478"/>
                <a:gd name="connsiteY65" fmla="*/ 281635 h 577901"/>
                <a:gd name="connsiteX66" fmla="*/ 4125773 w 4513478"/>
                <a:gd name="connsiteY66" fmla="*/ 277978 h 577901"/>
                <a:gd name="connsiteX67" fmla="*/ 4034333 w 4513478"/>
                <a:gd name="connsiteY67" fmla="*/ 267005 h 577901"/>
                <a:gd name="connsiteX68" fmla="*/ 3891686 w 4513478"/>
                <a:gd name="connsiteY68" fmla="*/ 267005 h 577901"/>
                <a:gd name="connsiteX69" fmla="*/ 3694176 w 4513478"/>
                <a:gd name="connsiteY69" fmla="*/ 267005 h 577901"/>
                <a:gd name="connsiteX70" fmla="*/ 3394253 w 4513478"/>
                <a:gd name="connsiteY70" fmla="*/ 267005 h 577901"/>
                <a:gd name="connsiteX71" fmla="*/ 3152851 w 4513478"/>
                <a:gd name="connsiteY71" fmla="*/ 270662 h 577901"/>
                <a:gd name="connsiteX72" fmla="*/ 2984601 w 4513478"/>
                <a:gd name="connsiteY72" fmla="*/ 274320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513478" h="577901">
                  <a:moveTo>
                    <a:pt x="2984601" y="274320"/>
                  </a:moveTo>
                  <a:lnTo>
                    <a:pt x="2713939" y="288950"/>
                  </a:lnTo>
                  <a:lnTo>
                    <a:pt x="2454249" y="303581"/>
                  </a:lnTo>
                  <a:lnTo>
                    <a:pt x="2253081" y="314554"/>
                  </a:lnTo>
                  <a:lnTo>
                    <a:pt x="2055571" y="329184"/>
                  </a:lnTo>
                  <a:lnTo>
                    <a:pt x="1876349" y="343814"/>
                  </a:lnTo>
                  <a:lnTo>
                    <a:pt x="1737360" y="354787"/>
                  </a:lnTo>
                  <a:lnTo>
                    <a:pt x="1580083" y="373075"/>
                  </a:lnTo>
                  <a:lnTo>
                    <a:pt x="1426464" y="391363"/>
                  </a:lnTo>
                  <a:lnTo>
                    <a:pt x="1239926" y="420624"/>
                  </a:lnTo>
                  <a:lnTo>
                    <a:pt x="1053389" y="453542"/>
                  </a:lnTo>
                  <a:lnTo>
                    <a:pt x="892454" y="486461"/>
                  </a:lnTo>
                  <a:lnTo>
                    <a:pt x="749808" y="519379"/>
                  </a:lnTo>
                  <a:lnTo>
                    <a:pt x="618134" y="552298"/>
                  </a:lnTo>
                  <a:lnTo>
                    <a:pt x="581558" y="563270"/>
                  </a:lnTo>
                  <a:lnTo>
                    <a:pt x="530352" y="574243"/>
                  </a:lnTo>
                  <a:lnTo>
                    <a:pt x="501091" y="577901"/>
                  </a:lnTo>
                  <a:lnTo>
                    <a:pt x="446227" y="577901"/>
                  </a:lnTo>
                  <a:lnTo>
                    <a:pt x="365760" y="559613"/>
                  </a:lnTo>
                  <a:lnTo>
                    <a:pt x="288950" y="523037"/>
                  </a:lnTo>
                  <a:lnTo>
                    <a:pt x="190195" y="457200"/>
                  </a:lnTo>
                  <a:lnTo>
                    <a:pt x="102413" y="391363"/>
                  </a:lnTo>
                  <a:lnTo>
                    <a:pt x="43891" y="336499"/>
                  </a:lnTo>
                  <a:lnTo>
                    <a:pt x="10973" y="296266"/>
                  </a:lnTo>
                  <a:lnTo>
                    <a:pt x="0" y="277978"/>
                  </a:lnTo>
                  <a:lnTo>
                    <a:pt x="7315" y="267005"/>
                  </a:lnTo>
                  <a:lnTo>
                    <a:pt x="29261" y="270662"/>
                  </a:lnTo>
                  <a:lnTo>
                    <a:pt x="117043" y="296266"/>
                  </a:lnTo>
                  <a:lnTo>
                    <a:pt x="223113" y="321869"/>
                  </a:lnTo>
                  <a:lnTo>
                    <a:pt x="310896" y="340157"/>
                  </a:lnTo>
                  <a:lnTo>
                    <a:pt x="398678" y="347472"/>
                  </a:lnTo>
                  <a:lnTo>
                    <a:pt x="490118" y="340157"/>
                  </a:lnTo>
                  <a:lnTo>
                    <a:pt x="566928" y="329184"/>
                  </a:lnTo>
                  <a:lnTo>
                    <a:pt x="819302" y="303581"/>
                  </a:lnTo>
                  <a:lnTo>
                    <a:pt x="1148486" y="267005"/>
                  </a:lnTo>
                  <a:lnTo>
                    <a:pt x="1521561" y="226771"/>
                  </a:lnTo>
                  <a:lnTo>
                    <a:pt x="1766621" y="197510"/>
                  </a:lnTo>
                  <a:lnTo>
                    <a:pt x="2084832" y="160934"/>
                  </a:lnTo>
                  <a:lnTo>
                    <a:pt x="2168957" y="149962"/>
                  </a:lnTo>
                  <a:lnTo>
                    <a:pt x="2388413" y="131674"/>
                  </a:lnTo>
                  <a:lnTo>
                    <a:pt x="2629814" y="117043"/>
                  </a:lnTo>
                  <a:lnTo>
                    <a:pt x="2702966" y="109728"/>
                  </a:lnTo>
                  <a:lnTo>
                    <a:pt x="2827325" y="84125"/>
                  </a:lnTo>
                  <a:lnTo>
                    <a:pt x="3054096" y="84125"/>
                  </a:lnTo>
                  <a:lnTo>
                    <a:pt x="3207715" y="84125"/>
                  </a:lnTo>
                  <a:lnTo>
                    <a:pt x="3368649" y="80467"/>
                  </a:lnTo>
                  <a:lnTo>
                    <a:pt x="3580790" y="73152"/>
                  </a:lnTo>
                  <a:lnTo>
                    <a:pt x="3708806" y="65837"/>
                  </a:lnTo>
                  <a:lnTo>
                    <a:pt x="3803904" y="54864"/>
                  </a:lnTo>
                  <a:lnTo>
                    <a:pt x="4005072" y="21946"/>
                  </a:lnTo>
                  <a:lnTo>
                    <a:pt x="4125773" y="0"/>
                  </a:lnTo>
                  <a:lnTo>
                    <a:pt x="4140403" y="3658"/>
                  </a:lnTo>
                  <a:lnTo>
                    <a:pt x="4213555" y="29261"/>
                  </a:lnTo>
                  <a:lnTo>
                    <a:pt x="4319625" y="69494"/>
                  </a:lnTo>
                  <a:lnTo>
                    <a:pt x="4381805" y="98755"/>
                  </a:lnTo>
                  <a:lnTo>
                    <a:pt x="4443984" y="131674"/>
                  </a:lnTo>
                  <a:lnTo>
                    <a:pt x="4469587" y="146304"/>
                  </a:lnTo>
                  <a:lnTo>
                    <a:pt x="4498848" y="168250"/>
                  </a:lnTo>
                  <a:lnTo>
                    <a:pt x="4509821" y="186538"/>
                  </a:lnTo>
                  <a:lnTo>
                    <a:pt x="4513478" y="197510"/>
                  </a:lnTo>
                  <a:lnTo>
                    <a:pt x="4509821" y="215798"/>
                  </a:lnTo>
                  <a:lnTo>
                    <a:pt x="4491533" y="237744"/>
                  </a:lnTo>
                  <a:lnTo>
                    <a:pt x="4462272" y="256032"/>
                  </a:lnTo>
                  <a:lnTo>
                    <a:pt x="4407408" y="270662"/>
                  </a:lnTo>
                  <a:lnTo>
                    <a:pt x="4326941" y="281635"/>
                  </a:lnTo>
                  <a:lnTo>
                    <a:pt x="4253789" y="281635"/>
                  </a:lnTo>
                  <a:lnTo>
                    <a:pt x="4125773" y="277978"/>
                  </a:lnTo>
                  <a:lnTo>
                    <a:pt x="4034333" y="267005"/>
                  </a:lnTo>
                  <a:lnTo>
                    <a:pt x="3891686" y="267005"/>
                  </a:lnTo>
                  <a:lnTo>
                    <a:pt x="3694176" y="267005"/>
                  </a:lnTo>
                  <a:lnTo>
                    <a:pt x="3394253" y="267005"/>
                  </a:lnTo>
                  <a:lnTo>
                    <a:pt x="3152851" y="270662"/>
                  </a:lnTo>
                  <a:lnTo>
                    <a:pt x="2984601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58">
              <a:extLst>
                <a:ext uri="{FF2B5EF4-FFF2-40B4-BE49-F238E27FC236}">
                  <a16:creationId xmlns:a16="http://schemas.microsoft.com/office/drawing/2014/main" id="{ED850374-D7F9-470C-8C8F-92F92D34CABD}"/>
                </a:ext>
              </a:extLst>
            </p:cNvPr>
            <p:cNvSpPr/>
            <p:nvPr/>
          </p:nvSpPr>
          <p:spPr>
            <a:xfrm>
              <a:off x="3657600" y="4797425"/>
              <a:ext cx="619125" cy="1338263"/>
            </a:xfrm>
            <a:custGeom>
              <a:avLst/>
              <a:gdLst>
                <a:gd name="connsiteX0" fmla="*/ 473868 w 619125"/>
                <a:gd name="connsiteY0" fmla="*/ 533400 h 1338263"/>
                <a:gd name="connsiteX1" fmla="*/ 440531 w 619125"/>
                <a:gd name="connsiteY1" fmla="*/ 404813 h 1338263"/>
                <a:gd name="connsiteX2" fmla="*/ 409575 w 619125"/>
                <a:gd name="connsiteY2" fmla="*/ 290513 h 1338263"/>
                <a:gd name="connsiteX3" fmla="*/ 383381 w 619125"/>
                <a:gd name="connsiteY3" fmla="*/ 200025 h 1338263"/>
                <a:gd name="connsiteX4" fmla="*/ 345281 w 619125"/>
                <a:gd name="connsiteY4" fmla="*/ 66675 h 1338263"/>
                <a:gd name="connsiteX5" fmla="*/ 288131 w 619125"/>
                <a:gd name="connsiteY5" fmla="*/ 47625 h 1338263"/>
                <a:gd name="connsiteX6" fmla="*/ 219075 w 619125"/>
                <a:gd name="connsiteY6" fmla="*/ 26194 h 1338263"/>
                <a:gd name="connsiteX7" fmla="*/ 161925 w 619125"/>
                <a:gd name="connsiteY7" fmla="*/ 11906 h 1338263"/>
                <a:gd name="connsiteX8" fmla="*/ 107156 w 619125"/>
                <a:gd name="connsiteY8" fmla="*/ 4763 h 1338263"/>
                <a:gd name="connsiteX9" fmla="*/ 42862 w 619125"/>
                <a:gd name="connsiteY9" fmla="*/ 0 h 1338263"/>
                <a:gd name="connsiteX10" fmla="*/ 14287 w 619125"/>
                <a:gd name="connsiteY10" fmla="*/ 2381 h 1338263"/>
                <a:gd name="connsiteX11" fmla="*/ 4762 w 619125"/>
                <a:gd name="connsiteY11" fmla="*/ 4763 h 1338263"/>
                <a:gd name="connsiteX12" fmla="*/ 0 w 619125"/>
                <a:gd name="connsiteY12" fmla="*/ 16669 h 1338263"/>
                <a:gd name="connsiteX13" fmla="*/ 2381 w 619125"/>
                <a:gd name="connsiteY13" fmla="*/ 30956 h 1338263"/>
                <a:gd name="connsiteX14" fmla="*/ 16668 w 619125"/>
                <a:gd name="connsiteY14" fmla="*/ 50006 h 1338263"/>
                <a:gd name="connsiteX15" fmla="*/ 59531 w 619125"/>
                <a:gd name="connsiteY15" fmla="*/ 85725 h 1338263"/>
                <a:gd name="connsiteX16" fmla="*/ 88106 w 619125"/>
                <a:gd name="connsiteY16" fmla="*/ 109538 h 1338263"/>
                <a:gd name="connsiteX17" fmla="*/ 121443 w 619125"/>
                <a:gd name="connsiteY17" fmla="*/ 145256 h 1338263"/>
                <a:gd name="connsiteX18" fmla="*/ 138112 w 619125"/>
                <a:gd name="connsiteY18" fmla="*/ 164306 h 1338263"/>
                <a:gd name="connsiteX19" fmla="*/ 157162 w 619125"/>
                <a:gd name="connsiteY19" fmla="*/ 190500 h 1338263"/>
                <a:gd name="connsiteX20" fmla="*/ 173831 w 619125"/>
                <a:gd name="connsiteY20" fmla="*/ 223838 h 1338263"/>
                <a:gd name="connsiteX21" fmla="*/ 183356 w 619125"/>
                <a:gd name="connsiteY21" fmla="*/ 254794 h 1338263"/>
                <a:gd name="connsiteX22" fmla="*/ 188118 w 619125"/>
                <a:gd name="connsiteY22" fmla="*/ 300038 h 1338263"/>
                <a:gd name="connsiteX23" fmla="*/ 202406 w 619125"/>
                <a:gd name="connsiteY23" fmla="*/ 366713 h 1338263"/>
                <a:gd name="connsiteX24" fmla="*/ 226218 w 619125"/>
                <a:gd name="connsiteY24" fmla="*/ 461963 h 1338263"/>
                <a:gd name="connsiteX25" fmla="*/ 245268 w 619125"/>
                <a:gd name="connsiteY25" fmla="*/ 550069 h 1338263"/>
                <a:gd name="connsiteX26" fmla="*/ 269081 w 619125"/>
                <a:gd name="connsiteY26" fmla="*/ 669131 h 1338263"/>
                <a:gd name="connsiteX27" fmla="*/ 283368 w 619125"/>
                <a:gd name="connsiteY27" fmla="*/ 762000 h 1338263"/>
                <a:gd name="connsiteX28" fmla="*/ 292893 w 619125"/>
                <a:gd name="connsiteY28" fmla="*/ 845344 h 1338263"/>
                <a:gd name="connsiteX29" fmla="*/ 300037 w 619125"/>
                <a:gd name="connsiteY29" fmla="*/ 964406 h 1338263"/>
                <a:gd name="connsiteX30" fmla="*/ 302418 w 619125"/>
                <a:gd name="connsiteY30" fmla="*/ 1000125 h 1338263"/>
                <a:gd name="connsiteX31" fmla="*/ 338137 w 619125"/>
                <a:gd name="connsiteY31" fmla="*/ 1066800 h 1338263"/>
                <a:gd name="connsiteX32" fmla="*/ 364331 w 619125"/>
                <a:gd name="connsiteY32" fmla="*/ 1107281 h 1338263"/>
                <a:gd name="connsiteX33" fmla="*/ 390525 w 619125"/>
                <a:gd name="connsiteY33" fmla="*/ 1147763 h 1338263"/>
                <a:gd name="connsiteX34" fmla="*/ 428625 w 619125"/>
                <a:gd name="connsiteY34" fmla="*/ 1197769 h 1338263"/>
                <a:gd name="connsiteX35" fmla="*/ 459581 w 619125"/>
                <a:gd name="connsiteY35" fmla="*/ 1235869 h 1338263"/>
                <a:gd name="connsiteX36" fmla="*/ 500062 w 619125"/>
                <a:gd name="connsiteY36" fmla="*/ 1283494 h 1338263"/>
                <a:gd name="connsiteX37" fmla="*/ 538162 w 619125"/>
                <a:gd name="connsiteY37" fmla="*/ 1319213 h 1338263"/>
                <a:gd name="connsiteX38" fmla="*/ 566737 w 619125"/>
                <a:gd name="connsiteY38" fmla="*/ 1338263 h 1338263"/>
                <a:gd name="connsiteX39" fmla="*/ 576262 w 619125"/>
                <a:gd name="connsiteY39" fmla="*/ 1338263 h 1338263"/>
                <a:gd name="connsiteX40" fmla="*/ 590550 w 619125"/>
                <a:gd name="connsiteY40" fmla="*/ 1331119 h 1338263"/>
                <a:gd name="connsiteX41" fmla="*/ 602456 w 619125"/>
                <a:gd name="connsiteY41" fmla="*/ 1316831 h 1338263"/>
                <a:gd name="connsiteX42" fmla="*/ 611981 w 619125"/>
                <a:gd name="connsiteY42" fmla="*/ 1295400 h 1338263"/>
                <a:gd name="connsiteX43" fmla="*/ 616743 w 619125"/>
                <a:gd name="connsiteY43" fmla="*/ 1264444 h 1338263"/>
                <a:gd name="connsiteX44" fmla="*/ 619125 w 619125"/>
                <a:gd name="connsiteY44" fmla="*/ 1216819 h 1338263"/>
                <a:gd name="connsiteX45" fmla="*/ 616743 w 619125"/>
                <a:gd name="connsiteY45" fmla="*/ 1157288 h 1338263"/>
                <a:gd name="connsiteX46" fmla="*/ 611981 w 619125"/>
                <a:gd name="connsiteY46" fmla="*/ 1071563 h 1338263"/>
                <a:gd name="connsiteX47" fmla="*/ 573881 w 619125"/>
                <a:gd name="connsiteY47" fmla="*/ 952500 h 1338263"/>
                <a:gd name="connsiteX48" fmla="*/ 550068 w 619125"/>
                <a:gd name="connsiteY48" fmla="*/ 852488 h 1338263"/>
                <a:gd name="connsiteX49" fmla="*/ 473868 w 619125"/>
                <a:gd name="connsiteY49" fmla="*/ 533400 h 13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19125" h="1338263">
                  <a:moveTo>
                    <a:pt x="473868" y="533400"/>
                  </a:moveTo>
                  <a:lnTo>
                    <a:pt x="440531" y="404813"/>
                  </a:lnTo>
                  <a:lnTo>
                    <a:pt x="409575" y="290513"/>
                  </a:lnTo>
                  <a:lnTo>
                    <a:pt x="383381" y="200025"/>
                  </a:lnTo>
                  <a:lnTo>
                    <a:pt x="345281" y="66675"/>
                  </a:lnTo>
                  <a:lnTo>
                    <a:pt x="288131" y="47625"/>
                  </a:lnTo>
                  <a:lnTo>
                    <a:pt x="219075" y="26194"/>
                  </a:lnTo>
                  <a:lnTo>
                    <a:pt x="161925" y="11906"/>
                  </a:lnTo>
                  <a:lnTo>
                    <a:pt x="107156" y="4763"/>
                  </a:lnTo>
                  <a:lnTo>
                    <a:pt x="42862" y="0"/>
                  </a:lnTo>
                  <a:lnTo>
                    <a:pt x="14287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0956"/>
                  </a:lnTo>
                  <a:lnTo>
                    <a:pt x="16668" y="50006"/>
                  </a:lnTo>
                  <a:lnTo>
                    <a:pt x="59531" y="85725"/>
                  </a:lnTo>
                  <a:lnTo>
                    <a:pt x="88106" y="109538"/>
                  </a:lnTo>
                  <a:lnTo>
                    <a:pt x="121443" y="145256"/>
                  </a:lnTo>
                  <a:lnTo>
                    <a:pt x="138112" y="164306"/>
                  </a:lnTo>
                  <a:lnTo>
                    <a:pt x="157162" y="190500"/>
                  </a:lnTo>
                  <a:lnTo>
                    <a:pt x="173831" y="223838"/>
                  </a:lnTo>
                  <a:lnTo>
                    <a:pt x="183356" y="254794"/>
                  </a:lnTo>
                  <a:lnTo>
                    <a:pt x="188118" y="300038"/>
                  </a:lnTo>
                  <a:lnTo>
                    <a:pt x="202406" y="366713"/>
                  </a:lnTo>
                  <a:lnTo>
                    <a:pt x="226218" y="461963"/>
                  </a:lnTo>
                  <a:lnTo>
                    <a:pt x="245268" y="550069"/>
                  </a:lnTo>
                  <a:lnTo>
                    <a:pt x="269081" y="669131"/>
                  </a:lnTo>
                  <a:lnTo>
                    <a:pt x="283368" y="762000"/>
                  </a:lnTo>
                  <a:lnTo>
                    <a:pt x="292893" y="845344"/>
                  </a:lnTo>
                  <a:lnTo>
                    <a:pt x="300037" y="964406"/>
                  </a:lnTo>
                  <a:lnTo>
                    <a:pt x="302418" y="1000125"/>
                  </a:lnTo>
                  <a:lnTo>
                    <a:pt x="338137" y="1066800"/>
                  </a:lnTo>
                  <a:lnTo>
                    <a:pt x="364331" y="1107281"/>
                  </a:lnTo>
                  <a:lnTo>
                    <a:pt x="390525" y="1147763"/>
                  </a:lnTo>
                  <a:lnTo>
                    <a:pt x="428625" y="1197769"/>
                  </a:lnTo>
                  <a:lnTo>
                    <a:pt x="459581" y="1235869"/>
                  </a:lnTo>
                  <a:lnTo>
                    <a:pt x="500062" y="1283494"/>
                  </a:lnTo>
                  <a:lnTo>
                    <a:pt x="538162" y="1319213"/>
                  </a:lnTo>
                  <a:lnTo>
                    <a:pt x="566737" y="1338263"/>
                  </a:lnTo>
                  <a:lnTo>
                    <a:pt x="576262" y="1338263"/>
                  </a:lnTo>
                  <a:lnTo>
                    <a:pt x="590550" y="1331119"/>
                  </a:lnTo>
                  <a:lnTo>
                    <a:pt x="602456" y="1316831"/>
                  </a:lnTo>
                  <a:lnTo>
                    <a:pt x="611981" y="1295400"/>
                  </a:lnTo>
                  <a:lnTo>
                    <a:pt x="616743" y="1264444"/>
                  </a:lnTo>
                  <a:lnTo>
                    <a:pt x="619125" y="1216819"/>
                  </a:lnTo>
                  <a:lnTo>
                    <a:pt x="616743" y="1157288"/>
                  </a:lnTo>
                  <a:lnTo>
                    <a:pt x="611981" y="1071563"/>
                  </a:lnTo>
                  <a:lnTo>
                    <a:pt x="573881" y="952500"/>
                  </a:lnTo>
                  <a:lnTo>
                    <a:pt x="550068" y="852488"/>
                  </a:lnTo>
                  <a:lnTo>
                    <a:pt x="473868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59">
              <a:extLst>
                <a:ext uri="{FF2B5EF4-FFF2-40B4-BE49-F238E27FC236}">
                  <a16:creationId xmlns:a16="http://schemas.microsoft.com/office/drawing/2014/main" id="{C883F460-B20F-4408-97E1-09362CFECBBD}"/>
                </a:ext>
              </a:extLst>
            </p:cNvPr>
            <p:cNvSpPr/>
            <p:nvPr/>
          </p:nvSpPr>
          <p:spPr>
            <a:xfrm>
              <a:off x="3935413" y="4637088"/>
              <a:ext cx="2330450" cy="1377950"/>
            </a:xfrm>
            <a:custGeom>
              <a:avLst/>
              <a:gdLst>
                <a:gd name="connsiteX0" fmla="*/ 1376363 w 2328863"/>
                <a:gd name="connsiteY0" fmla="*/ 271462 h 1378744"/>
                <a:gd name="connsiteX1" fmla="*/ 1178719 w 2328863"/>
                <a:gd name="connsiteY1" fmla="*/ 290512 h 1378744"/>
                <a:gd name="connsiteX2" fmla="*/ 1009650 w 2328863"/>
                <a:gd name="connsiteY2" fmla="*/ 304800 h 1378744"/>
                <a:gd name="connsiteX3" fmla="*/ 838200 w 2328863"/>
                <a:gd name="connsiteY3" fmla="*/ 319087 h 1378744"/>
                <a:gd name="connsiteX4" fmla="*/ 685800 w 2328863"/>
                <a:gd name="connsiteY4" fmla="*/ 333375 h 1378744"/>
                <a:gd name="connsiteX5" fmla="*/ 495300 w 2328863"/>
                <a:gd name="connsiteY5" fmla="*/ 350044 h 1378744"/>
                <a:gd name="connsiteX6" fmla="*/ 321469 w 2328863"/>
                <a:gd name="connsiteY6" fmla="*/ 361950 h 1378744"/>
                <a:gd name="connsiteX7" fmla="*/ 152400 w 2328863"/>
                <a:gd name="connsiteY7" fmla="*/ 376237 h 1378744"/>
                <a:gd name="connsiteX8" fmla="*/ 28575 w 2328863"/>
                <a:gd name="connsiteY8" fmla="*/ 385762 h 1378744"/>
                <a:gd name="connsiteX9" fmla="*/ 0 w 2328863"/>
                <a:gd name="connsiteY9" fmla="*/ 223837 h 1378744"/>
                <a:gd name="connsiteX10" fmla="*/ 173832 w 2328863"/>
                <a:gd name="connsiteY10" fmla="*/ 214312 h 1378744"/>
                <a:gd name="connsiteX11" fmla="*/ 440532 w 2328863"/>
                <a:gd name="connsiteY11" fmla="*/ 188119 h 1378744"/>
                <a:gd name="connsiteX12" fmla="*/ 788194 w 2328863"/>
                <a:gd name="connsiteY12" fmla="*/ 154781 h 1378744"/>
                <a:gd name="connsiteX13" fmla="*/ 1123950 w 2328863"/>
                <a:gd name="connsiteY13" fmla="*/ 123825 h 1378744"/>
                <a:gd name="connsiteX14" fmla="*/ 1364457 w 2328863"/>
                <a:gd name="connsiteY14" fmla="*/ 100012 h 1378744"/>
                <a:gd name="connsiteX15" fmla="*/ 1635919 w 2328863"/>
                <a:gd name="connsiteY15" fmla="*/ 73819 h 1378744"/>
                <a:gd name="connsiteX16" fmla="*/ 1800225 w 2328863"/>
                <a:gd name="connsiteY16" fmla="*/ 57150 h 1378744"/>
                <a:gd name="connsiteX17" fmla="*/ 1947863 w 2328863"/>
                <a:gd name="connsiteY17" fmla="*/ 42862 h 1378744"/>
                <a:gd name="connsiteX18" fmla="*/ 1983582 w 2328863"/>
                <a:gd name="connsiteY18" fmla="*/ 33337 h 1378744"/>
                <a:gd name="connsiteX19" fmla="*/ 2045494 w 2328863"/>
                <a:gd name="connsiteY19" fmla="*/ 14287 h 1378744"/>
                <a:gd name="connsiteX20" fmla="*/ 2100263 w 2328863"/>
                <a:gd name="connsiteY20" fmla="*/ 0 h 1378744"/>
                <a:gd name="connsiteX21" fmla="*/ 2107407 w 2328863"/>
                <a:gd name="connsiteY21" fmla="*/ 0 h 1378744"/>
                <a:gd name="connsiteX22" fmla="*/ 2131219 w 2328863"/>
                <a:gd name="connsiteY22" fmla="*/ 16669 h 1378744"/>
                <a:gd name="connsiteX23" fmla="*/ 2193132 w 2328863"/>
                <a:gd name="connsiteY23" fmla="*/ 64294 h 1378744"/>
                <a:gd name="connsiteX24" fmla="*/ 2245519 w 2328863"/>
                <a:gd name="connsiteY24" fmla="*/ 111919 h 1378744"/>
                <a:gd name="connsiteX25" fmla="*/ 2283619 w 2328863"/>
                <a:gd name="connsiteY25" fmla="*/ 150019 h 1378744"/>
                <a:gd name="connsiteX26" fmla="*/ 2302669 w 2328863"/>
                <a:gd name="connsiteY26" fmla="*/ 173831 h 1378744"/>
                <a:gd name="connsiteX27" fmla="*/ 2319338 w 2328863"/>
                <a:gd name="connsiteY27" fmla="*/ 202406 h 1378744"/>
                <a:gd name="connsiteX28" fmla="*/ 2328863 w 2328863"/>
                <a:gd name="connsiteY28" fmla="*/ 230981 h 1378744"/>
                <a:gd name="connsiteX29" fmla="*/ 2328863 w 2328863"/>
                <a:gd name="connsiteY29" fmla="*/ 247650 h 1378744"/>
                <a:gd name="connsiteX30" fmla="*/ 2321719 w 2328863"/>
                <a:gd name="connsiteY30" fmla="*/ 264319 h 1378744"/>
                <a:gd name="connsiteX31" fmla="*/ 2295525 w 2328863"/>
                <a:gd name="connsiteY31" fmla="*/ 295275 h 1378744"/>
                <a:gd name="connsiteX32" fmla="*/ 2271713 w 2328863"/>
                <a:gd name="connsiteY32" fmla="*/ 319087 h 1378744"/>
                <a:gd name="connsiteX33" fmla="*/ 2240757 w 2328863"/>
                <a:gd name="connsiteY33" fmla="*/ 361950 h 1378744"/>
                <a:gd name="connsiteX34" fmla="*/ 2224088 w 2328863"/>
                <a:gd name="connsiteY34" fmla="*/ 397669 h 1378744"/>
                <a:gd name="connsiteX35" fmla="*/ 2193132 w 2328863"/>
                <a:gd name="connsiteY35" fmla="*/ 500062 h 1378744"/>
                <a:gd name="connsiteX36" fmla="*/ 2133600 w 2328863"/>
                <a:gd name="connsiteY36" fmla="*/ 716756 h 1378744"/>
                <a:gd name="connsiteX37" fmla="*/ 2062163 w 2328863"/>
                <a:gd name="connsiteY37" fmla="*/ 959644 h 1378744"/>
                <a:gd name="connsiteX38" fmla="*/ 2009775 w 2328863"/>
                <a:gd name="connsiteY38" fmla="*/ 1119187 h 1378744"/>
                <a:gd name="connsiteX39" fmla="*/ 1957388 w 2328863"/>
                <a:gd name="connsiteY39" fmla="*/ 1266825 h 1378744"/>
                <a:gd name="connsiteX40" fmla="*/ 1945482 w 2328863"/>
                <a:gd name="connsiteY40" fmla="*/ 1293019 h 1378744"/>
                <a:gd name="connsiteX41" fmla="*/ 1928813 w 2328863"/>
                <a:gd name="connsiteY41" fmla="*/ 1319212 h 1378744"/>
                <a:gd name="connsiteX42" fmla="*/ 1897857 w 2328863"/>
                <a:gd name="connsiteY42" fmla="*/ 1347787 h 1378744"/>
                <a:gd name="connsiteX43" fmla="*/ 1871663 w 2328863"/>
                <a:gd name="connsiteY43" fmla="*/ 1366837 h 1378744"/>
                <a:gd name="connsiteX44" fmla="*/ 1845469 w 2328863"/>
                <a:gd name="connsiteY44" fmla="*/ 1376362 h 1378744"/>
                <a:gd name="connsiteX45" fmla="*/ 1828800 w 2328863"/>
                <a:gd name="connsiteY45" fmla="*/ 1378744 h 1378744"/>
                <a:gd name="connsiteX46" fmla="*/ 1802607 w 2328863"/>
                <a:gd name="connsiteY46" fmla="*/ 1371600 h 1378744"/>
                <a:gd name="connsiteX47" fmla="*/ 1778794 w 2328863"/>
                <a:gd name="connsiteY47" fmla="*/ 1354931 h 1378744"/>
                <a:gd name="connsiteX48" fmla="*/ 1762125 w 2328863"/>
                <a:gd name="connsiteY48" fmla="*/ 1338262 h 1378744"/>
                <a:gd name="connsiteX49" fmla="*/ 1750219 w 2328863"/>
                <a:gd name="connsiteY49" fmla="*/ 1321594 h 1378744"/>
                <a:gd name="connsiteX50" fmla="*/ 1745457 w 2328863"/>
                <a:gd name="connsiteY50" fmla="*/ 1304925 h 1378744"/>
                <a:gd name="connsiteX51" fmla="*/ 1764507 w 2328863"/>
                <a:gd name="connsiteY51" fmla="*/ 1050131 h 1378744"/>
                <a:gd name="connsiteX52" fmla="*/ 1800225 w 2328863"/>
                <a:gd name="connsiteY52" fmla="*/ 947737 h 1378744"/>
                <a:gd name="connsiteX53" fmla="*/ 1835944 w 2328863"/>
                <a:gd name="connsiteY53" fmla="*/ 842962 h 1378744"/>
                <a:gd name="connsiteX54" fmla="*/ 1857375 w 2328863"/>
                <a:gd name="connsiteY54" fmla="*/ 773906 h 1378744"/>
                <a:gd name="connsiteX55" fmla="*/ 1876425 w 2328863"/>
                <a:gd name="connsiteY55" fmla="*/ 702469 h 1378744"/>
                <a:gd name="connsiteX56" fmla="*/ 1885950 w 2328863"/>
                <a:gd name="connsiteY56" fmla="*/ 671512 h 1378744"/>
                <a:gd name="connsiteX57" fmla="*/ 1905000 w 2328863"/>
                <a:gd name="connsiteY57" fmla="*/ 590550 h 1378744"/>
                <a:gd name="connsiteX58" fmla="*/ 1921669 w 2328863"/>
                <a:gd name="connsiteY58" fmla="*/ 509587 h 1378744"/>
                <a:gd name="connsiteX59" fmla="*/ 1933575 w 2328863"/>
                <a:gd name="connsiteY59" fmla="*/ 431006 h 1378744"/>
                <a:gd name="connsiteX60" fmla="*/ 1943100 w 2328863"/>
                <a:gd name="connsiteY60" fmla="*/ 354806 h 1378744"/>
                <a:gd name="connsiteX61" fmla="*/ 1947863 w 2328863"/>
                <a:gd name="connsiteY61" fmla="*/ 292894 h 1378744"/>
                <a:gd name="connsiteX62" fmla="*/ 1947863 w 2328863"/>
                <a:gd name="connsiteY62" fmla="*/ 259556 h 1378744"/>
                <a:gd name="connsiteX63" fmla="*/ 1943100 w 2328863"/>
                <a:gd name="connsiteY63" fmla="*/ 247650 h 1378744"/>
                <a:gd name="connsiteX64" fmla="*/ 1935957 w 2328863"/>
                <a:gd name="connsiteY64" fmla="*/ 235744 h 1378744"/>
                <a:gd name="connsiteX65" fmla="*/ 1921669 w 2328863"/>
                <a:gd name="connsiteY65" fmla="*/ 228600 h 1378744"/>
                <a:gd name="connsiteX66" fmla="*/ 1900238 w 2328863"/>
                <a:gd name="connsiteY66" fmla="*/ 223837 h 1378744"/>
                <a:gd name="connsiteX67" fmla="*/ 1866900 w 2328863"/>
                <a:gd name="connsiteY67" fmla="*/ 223837 h 1378744"/>
                <a:gd name="connsiteX68" fmla="*/ 1745457 w 2328863"/>
                <a:gd name="connsiteY68" fmla="*/ 235744 h 1378744"/>
                <a:gd name="connsiteX69" fmla="*/ 1376363 w 2328863"/>
                <a:gd name="connsiteY69" fmla="*/ 271462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8863" h="1378744">
                  <a:moveTo>
                    <a:pt x="1376363" y="271462"/>
                  </a:moveTo>
                  <a:lnTo>
                    <a:pt x="1178719" y="290512"/>
                  </a:lnTo>
                  <a:lnTo>
                    <a:pt x="1009650" y="304800"/>
                  </a:lnTo>
                  <a:lnTo>
                    <a:pt x="838200" y="319087"/>
                  </a:lnTo>
                  <a:lnTo>
                    <a:pt x="685800" y="333375"/>
                  </a:lnTo>
                  <a:lnTo>
                    <a:pt x="495300" y="350044"/>
                  </a:lnTo>
                  <a:lnTo>
                    <a:pt x="321469" y="361950"/>
                  </a:lnTo>
                  <a:lnTo>
                    <a:pt x="152400" y="376237"/>
                  </a:lnTo>
                  <a:lnTo>
                    <a:pt x="28575" y="385762"/>
                  </a:lnTo>
                  <a:lnTo>
                    <a:pt x="0" y="223837"/>
                  </a:lnTo>
                  <a:lnTo>
                    <a:pt x="173832" y="214312"/>
                  </a:lnTo>
                  <a:lnTo>
                    <a:pt x="440532" y="188119"/>
                  </a:lnTo>
                  <a:lnTo>
                    <a:pt x="788194" y="154781"/>
                  </a:lnTo>
                  <a:lnTo>
                    <a:pt x="1123950" y="123825"/>
                  </a:lnTo>
                  <a:lnTo>
                    <a:pt x="1364457" y="100012"/>
                  </a:lnTo>
                  <a:lnTo>
                    <a:pt x="1635919" y="73819"/>
                  </a:lnTo>
                  <a:lnTo>
                    <a:pt x="1800225" y="57150"/>
                  </a:lnTo>
                  <a:lnTo>
                    <a:pt x="1947863" y="42862"/>
                  </a:lnTo>
                  <a:lnTo>
                    <a:pt x="1983582" y="33337"/>
                  </a:lnTo>
                  <a:lnTo>
                    <a:pt x="2045494" y="14287"/>
                  </a:lnTo>
                  <a:lnTo>
                    <a:pt x="2100263" y="0"/>
                  </a:lnTo>
                  <a:lnTo>
                    <a:pt x="2107407" y="0"/>
                  </a:lnTo>
                  <a:lnTo>
                    <a:pt x="2131219" y="16669"/>
                  </a:lnTo>
                  <a:lnTo>
                    <a:pt x="2193132" y="64294"/>
                  </a:lnTo>
                  <a:lnTo>
                    <a:pt x="2245519" y="111919"/>
                  </a:lnTo>
                  <a:lnTo>
                    <a:pt x="2283619" y="150019"/>
                  </a:lnTo>
                  <a:lnTo>
                    <a:pt x="2302669" y="173831"/>
                  </a:lnTo>
                  <a:lnTo>
                    <a:pt x="2319338" y="202406"/>
                  </a:lnTo>
                  <a:lnTo>
                    <a:pt x="2328863" y="230981"/>
                  </a:lnTo>
                  <a:lnTo>
                    <a:pt x="2328863" y="247650"/>
                  </a:lnTo>
                  <a:lnTo>
                    <a:pt x="2321719" y="264319"/>
                  </a:lnTo>
                  <a:lnTo>
                    <a:pt x="2295525" y="295275"/>
                  </a:lnTo>
                  <a:lnTo>
                    <a:pt x="2271713" y="319087"/>
                  </a:lnTo>
                  <a:lnTo>
                    <a:pt x="2240757" y="361950"/>
                  </a:lnTo>
                  <a:lnTo>
                    <a:pt x="2224088" y="397669"/>
                  </a:lnTo>
                  <a:lnTo>
                    <a:pt x="2193132" y="500062"/>
                  </a:lnTo>
                  <a:lnTo>
                    <a:pt x="2133600" y="716756"/>
                  </a:lnTo>
                  <a:lnTo>
                    <a:pt x="2062163" y="959644"/>
                  </a:lnTo>
                  <a:lnTo>
                    <a:pt x="2009775" y="1119187"/>
                  </a:lnTo>
                  <a:lnTo>
                    <a:pt x="1957388" y="1266825"/>
                  </a:lnTo>
                  <a:lnTo>
                    <a:pt x="1945482" y="1293019"/>
                  </a:lnTo>
                  <a:lnTo>
                    <a:pt x="1928813" y="1319212"/>
                  </a:lnTo>
                  <a:lnTo>
                    <a:pt x="1897857" y="1347787"/>
                  </a:lnTo>
                  <a:lnTo>
                    <a:pt x="1871663" y="1366837"/>
                  </a:lnTo>
                  <a:lnTo>
                    <a:pt x="1845469" y="1376362"/>
                  </a:lnTo>
                  <a:lnTo>
                    <a:pt x="1828800" y="1378744"/>
                  </a:lnTo>
                  <a:lnTo>
                    <a:pt x="1802607" y="1371600"/>
                  </a:lnTo>
                  <a:lnTo>
                    <a:pt x="1778794" y="1354931"/>
                  </a:lnTo>
                  <a:lnTo>
                    <a:pt x="1762125" y="1338262"/>
                  </a:lnTo>
                  <a:lnTo>
                    <a:pt x="1750219" y="1321594"/>
                  </a:lnTo>
                  <a:lnTo>
                    <a:pt x="1745457" y="1304925"/>
                  </a:lnTo>
                  <a:lnTo>
                    <a:pt x="1764507" y="1050131"/>
                  </a:lnTo>
                  <a:lnTo>
                    <a:pt x="1800225" y="947737"/>
                  </a:lnTo>
                  <a:lnTo>
                    <a:pt x="1835944" y="842962"/>
                  </a:lnTo>
                  <a:lnTo>
                    <a:pt x="1857375" y="773906"/>
                  </a:lnTo>
                  <a:lnTo>
                    <a:pt x="1876425" y="702469"/>
                  </a:lnTo>
                  <a:lnTo>
                    <a:pt x="1885950" y="671512"/>
                  </a:lnTo>
                  <a:lnTo>
                    <a:pt x="1905000" y="590550"/>
                  </a:lnTo>
                  <a:lnTo>
                    <a:pt x="1921669" y="509587"/>
                  </a:lnTo>
                  <a:lnTo>
                    <a:pt x="1933575" y="431006"/>
                  </a:lnTo>
                  <a:lnTo>
                    <a:pt x="1943100" y="354806"/>
                  </a:lnTo>
                  <a:lnTo>
                    <a:pt x="1947863" y="292894"/>
                  </a:lnTo>
                  <a:lnTo>
                    <a:pt x="1947863" y="259556"/>
                  </a:lnTo>
                  <a:lnTo>
                    <a:pt x="1943100" y="247650"/>
                  </a:lnTo>
                  <a:lnTo>
                    <a:pt x="1935957" y="235744"/>
                  </a:lnTo>
                  <a:lnTo>
                    <a:pt x="1921669" y="228600"/>
                  </a:lnTo>
                  <a:lnTo>
                    <a:pt x="1900238" y="223837"/>
                  </a:lnTo>
                  <a:lnTo>
                    <a:pt x="1866900" y="223837"/>
                  </a:lnTo>
                  <a:lnTo>
                    <a:pt x="1745457" y="235744"/>
                  </a:lnTo>
                  <a:lnTo>
                    <a:pt x="137636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0">
              <a:extLst>
                <a:ext uri="{FF2B5EF4-FFF2-40B4-BE49-F238E27FC236}">
                  <a16:creationId xmlns:a16="http://schemas.microsoft.com/office/drawing/2014/main" id="{2B8E1A6A-0072-4CF9-AF1A-0C840C3B5C7F}"/>
                </a:ext>
              </a:extLst>
            </p:cNvPr>
            <p:cNvSpPr/>
            <p:nvPr/>
          </p:nvSpPr>
          <p:spPr>
            <a:xfrm>
              <a:off x="4144963" y="5591175"/>
              <a:ext cx="1627187" cy="419100"/>
            </a:xfrm>
            <a:custGeom>
              <a:avLst/>
              <a:gdLst>
                <a:gd name="connsiteX0" fmla="*/ 1195388 w 1626394"/>
                <a:gd name="connsiteY0" fmla="*/ 40481 h 419100"/>
                <a:gd name="connsiteX1" fmla="*/ 1045369 w 1626394"/>
                <a:gd name="connsiteY1" fmla="*/ 64294 h 419100"/>
                <a:gd name="connsiteX2" fmla="*/ 947738 w 1626394"/>
                <a:gd name="connsiteY2" fmla="*/ 78581 h 419100"/>
                <a:gd name="connsiteX3" fmla="*/ 831057 w 1626394"/>
                <a:gd name="connsiteY3" fmla="*/ 95250 h 419100"/>
                <a:gd name="connsiteX4" fmla="*/ 700088 w 1626394"/>
                <a:gd name="connsiteY4" fmla="*/ 111919 h 419100"/>
                <a:gd name="connsiteX5" fmla="*/ 569119 w 1626394"/>
                <a:gd name="connsiteY5" fmla="*/ 126206 h 419100"/>
                <a:gd name="connsiteX6" fmla="*/ 416719 w 1626394"/>
                <a:gd name="connsiteY6" fmla="*/ 142875 h 419100"/>
                <a:gd name="connsiteX7" fmla="*/ 297657 w 1626394"/>
                <a:gd name="connsiteY7" fmla="*/ 152400 h 419100"/>
                <a:gd name="connsiteX8" fmla="*/ 197644 w 1626394"/>
                <a:gd name="connsiteY8" fmla="*/ 159544 h 419100"/>
                <a:gd name="connsiteX9" fmla="*/ 107157 w 1626394"/>
                <a:gd name="connsiteY9" fmla="*/ 140494 h 419100"/>
                <a:gd name="connsiteX10" fmla="*/ 0 w 1626394"/>
                <a:gd name="connsiteY10" fmla="*/ 119063 h 419100"/>
                <a:gd name="connsiteX11" fmla="*/ 35719 w 1626394"/>
                <a:gd name="connsiteY11" fmla="*/ 280988 h 419100"/>
                <a:gd name="connsiteX12" fmla="*/ 219075 w 1626394"/>
                <a:gd name="connsiteY12" fmla="*/ 311944 h 419100"/>
                <a:gd name="connsiteX13" fmla="*/ 247650 w 1626394"/>
                <a:gd name="connsiteY13" fmla="*/ 316706 h 419100"/>
                <a:gd name="connsiteX14" fmla="*/ 376238 w 1626394"/>
                <a:gd name="connsiteY14" fmla="*/ 304800 h 419100"/>
                <a:gd name="connsiteX15" fmla="*/ 616744 w 1626394"/>
                <a:gd name="connsiteY15" fmla="*/ 280988 h 419100"/>
                <a:gd name="connsiteX16" fmla="*/ 890588 w 1626394"/>
                <a:gd name="connsiteY16" fmla="*/ 252413 h 419100"/>
                <a:gd name="connsiteX17" fmla="*/ 1123950 w 1626394"/>
                <a:gd name="connsiteY17" fmla="*/ 226219 h 419100"/>
                <a:gd name="connsiteX18" fmla="*/ 1319213 w 1626394"/>
                <a:gd name="connsiteY18" fmla="*/ 204788 h 419100"/>
                <a:gd name="connsiteX19" fmla="*/ 1371600 w 1626394"/>
                <a:gd name="connsiteY19" fmla="*/ 202406 h 419100"/>
                <a:gd name="connsiteX20" fmla="*/ 1404938 w 1626394"/>
                <a:gd name="connsiteY20" fmla="*/ 207169 h 419100"/>
                <a:gd name="connsiteX21" fmla="*/ 1433513 w 1626394"/>
                <a:gd name="connsiteY21" fmla="*/ 216694 h 419100"/>
                <a:gd name="connsiteX22" fmla="*/ 1457325 w 1626394"/>
                <a:gd name="connsiteY22" fmla="*/ 228600 h 419100"/>
                <a:gd name="connsiteX23" fmla="*/ 1473994 w 1626394"/>
                <a:gd name="connsiteY23" fmla="*/ 242888 h 419100"/>
                <a:gd name="connsiteX24" fmla="*/ 1493044 w 1626394"/>
                <a:gd name="connsiteY24" fmla="*/ 264319 h 419100"/>
                <a:gd name="connsiteX25" fmla="*/ 1512094 w 1626394"/>
                <a:gd name="connsiteY25" fmla="*/ 292894 h 419100"/>
                <a:gd name="connsiteX26" fmla="*/ 1524000 w 1626394"/>
                <a:gd name="connsiteY26" fmla="*/ 319088 h 419100"/>
                <a:gd name="connsiteX27" fmla="*/ 1535907 w 1626394"/>
                <a:gd name="connsiteY27" fmla="*/ 350044 h 419100"/>
                <a:gd name="connsiteX28" fmla="*/ 1557338 w 1626394"/>
                <a:gd name="connsiteY28" fmla="*/ 381000 h 419100"/>
                <a:gd name="connsiteX29" fmla="*/ 1590675 w 1626394"/>
                <a:gd name="connsiteY29" fmla="*/ 409575 h 419100"/>
                <a:gd name="connsiteX30" fmla="*/ 1626394 w 1626394"/>
                <a:gd name="connsiteY30" fmla="*/ 419100 h 419100"/>
                <a:gd name="connsiteX31" fmla="*/ 1614488 w 1626394"/>
                <a:gd name="connsiteY31" fmla="*/ 135731 h 419100"/>
                <a:gd name="connsiteX32" fmla="*/ 1545432 w 1626394"/>
                <a:gd name="connsiteY32" fmla="*/ 50006 h 419100"/>
                <a:gd name="connsiteX33" fmla="*/ 1514475 w 1626394"/>
                <a:gd name="connsiteY33" fmla="*/ 23813 h 419100"/>
                <a:gd name="connsiteX34" fmla="*/ 1476375 w 1626394"/>
                <a:gd name="connsiteY34" fmla="*/ 4763 h 419100"/>
                <a:gd name="connsiteX35" fmla="*/ 1450182 w 1626394"/>
                <a:gd name="connsiteY35" fmla="*/ 0 h 419100"/>
                <a:gd name="connsiteX36" fmla="*/ 1402557 w 1626394"/>
                <a:gd name="connsiteY36" fmla="*/ 4763 h 419100"/>
                <a:gd name="connsiteX37" fmla="*/ 1335882 w 1626394"/>
                <a:gd name="connsiteY37" fmla="*/ 16669 h 419100"/>
                <a:gd name="connsiteX38" fmla="*/ 1195388 w 1626394"/>
                <a:gd name="connsiteY38" fmla="*/ 404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26394" h="419100">
                  <a:moveTo>
                    <a:pt x="1195388" y="40481"/>
                  </a:moveTo>
                  <a:lnTo>
                    <a:pt x="1045369" y="64294"/>
                  </a:lnTo>
                  <a:lnTo>
                    <a:pt x="947738" y="78581"/>
                  </a:lnTo>
                  <a:lnTo>
                    <a:pt x="831057" y="95250"/>
                  </a:lnTo>
                  <a:lnTo>
                    <a:pt x="700088" y="111919"/>
                  </a:lnTo>
                  <a:lnTo>
                    <a:pt x="569119" y="126206"/>
                  </a:lnTo>
                  <a:lnTo>
                    <a:pt x="416719" y="142875"/>
                  </a:lnTo>
                  <a:lnTo>
                    <a:pt x="297657" y="152400"/>
                  </a:lnTo>
                  <a:lnTo>
                    <a:pt x="197644" y="159544"/>
                  </a:lnTo>
                  <a:lnTo>
                    <a:pt x="107157" y="140494"/>
                  </a:lnTo>
                  <a:lnTo>
                    <a:pt x="0" y="119063"/>
                  </a:lnTo>
                  <a:lnTo>
                    <a:pt x="35719" y="280988"/>
                  </a:lnTo>
                  <a:lnTo>
                    <a:pt x="219075" y="311944"/>
                  </a:lnTo>
                  <a:lnTo>
                    <a:pt x="247650" y="316706"/>
                  </a:lnTo>
                  <a:lnTo>
                    <a:pt x="376238" y="304800"/>
                  </a:lnTo>
                  <a:lnTo>
                    <a:pt x="616744" y="280988"/>
                  </a:lnTo>
                  <a:lnTo>
                    <a:pt x="890588" y="252413"/>
                  </a:lnTo>
                  <a:lnTo>
                    <a:pt x="1123950" y="226219"/>
                  </a:lnTo>
                  <a:lnTo>
                    <a:pt x="1319213" y="204788"/>
                  </a:lnTo>
                  <a:lnTo>
                    <a:pt x="1371600" y="202406"/>
                  </a:lnTo>
                  <a:lnTo>
                    <a:pt x="1404938" y="207169"/>
                  </a:lnTo>
                  <a:lnTo>
                    <a:pt x="1433513" y="216694"/>
                  </a:lnTo>
                  <a:lnTo>
                    <a:pt x="1457325" y="228600"/>
                  </a:lnTo>
                  <a:lnTo>
                    <a:pt x="1473994" y="242888"/>
                  </a:lnTo>
                  <a:lnTo>
                    <a:pt x="1493044" y="264319"/>
                  </a:lnTo>
                  <a:lnTo>
                    <a:pt x="1512094" y="292894"/>
                  </a:lnTo>
                  <a:lnTo>
                    <a:pt x="1524000" y="319088"/>
                  </a:lnTo>
                  <a:lnTo>
                    <a:pt x="1535907" y="350044"/>
                  </a:lnTo>
                  <a:lnTo>
                    <a:pt x="1557338" y="381000"/>
                  </a:lnTo>
                  <a:lnTo>
                    <a:pt x="1590675" y="409575"/>
                  </a:lnTo>
                  <a:lnTo>
                    <a:pt x="1626394" y="419100"/>
                  </a:lnTo>
                  <a:lnTo>
                    <a:pt x="1614488" y="135731"/>
                  </a:lnTo>
                  <a:lnTo>
                    <a:pt x="1545432" y="50006"/>
                  </a:lnTo>
                  <a:lnTo>
                    <a:pt x="1514475" y="23813"/>
                  </a:lnTo>
                  <a:lnTo>
                    <a:pt x="1476375" y="4763"/>
                  </a:lnTo>
                  <a:lnTo>
                    <a:pt x="1450182" y="0"/>
                  </a:lnTo>
                  <a:lnTo>
                    <a:pt x="1402557" y="4763"/>
                  </a:lnTo>
                  <a:lnTo>
                    <a:pt x="1335882" y="16669"/>
                  </a:lnTo>
                  <a:lnTo>
                    <a:pt x="119538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3026" name="グループ化 1">
            <a:extLst>
              <a:ext uri="{FF2B5EF4-FFF2-40B4-BE49-F238E27FC236}">
                <a16:creationId xmlns:a16="http://schemas.microsoft.com/office/drawing/2014/main" id="{E609EC9F-356F-4CB7-A175-6EAAD525864C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331913"/>
            <a:ext cx="4513263" cy="4803775"/>
            <a:chOff x="2644775" y="1331913"/>
            <a:chExt cx="4513263" cy="4803775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6ADE7BCA-6D5E-437E-968F-F705B626EDE0}"/>
                </a:ext>
              </a:extLst>
            </p:cNvPr>
            <p:cNvSpPr/>
            <p:nvPr/>
          </p:nvSpPr>
          <p:spPr>
            <a:xfrm>
              <a:off x="3875088" y="1500188"/>
              <a:ext cx="714375" cy="679450"/>
            </a:xfrm>
            <a:custGeom>
              <a:avLst/>
              <a:gdLst>
                <a:gd name="connsiteX0" fmla="*/ 302419 w 714375"/>
                <a:gd name="connsiteY0" fmla="*/ 378618 h 678656"/>
                <a:gd name="connsiteX1" fmla="*/ 233362 w 714375"/>
                <a:gd name="connsiteY1" fmla="*/ 295275 h 678656"/>
                <a:gd name="connsiteX2" fmla="*/ 173831 w 714375"/>
                <a:gd name="connsiteY2" fmla="*/ 226218 h 678656"/>
                <a:gd name="connsiteX3" fmla="*/ 116681 w 714375"/>
                <a:gd name="connsiteY3" fmla="*/ 159543 h 678656"/>
                <a:gd name="connsiteX4" fmla="*/ 45244 w 714375"/>
                <a:gd name="connsiteY4" fmla="*/ 83343 h 678656"/>
                <a:gd name="connsiteX5" fmla="*/ 14287 w 714375"/>
                <a:gd name="connsiteY5" fmla="*/ 47625 h 678656"/>
                <a:gd name="connsiteX6" fmla="*/ 4762 w 714375"/>
                <a:gd name="connsiteY6" fmla="*/ 35718 h 678656"/>
                <a:gd name="connsiteX7" fmla="*/ 0 w 714375"/>
                <a:gd name="connsiteY7" fmla="*/ 26193 h 678656"/>
                <a:gd name="connsiteX8" fmla="*/ 2381 w 714375"/>
                <a:gd name="connsiteY8" fmla="*/ 14287 h 678656"/>
                <a:gd name="connsiteX9" fmla="*/ 7144 w 714375"/>
                <a:gd name="connsiteY9" fmla="*/ 2381 h 678656"/>
                <a:gd name="connsiteX10" fmla="*/ 19050 w 714375"/>
                <a:gd name="connsiteY10" fmla="*/ 0 h 678656"/>
                <a:gd name="connsiteX11" fmla="*/ 42862 w 714375"/>
                <a:gd name="connsiteY11" fmla="*/ 7143 h 678656"/>
                <a:gd name="connsiteX12" fmla="*/ 102394 w 714375"/>
                <a:gd name="connsiteY12" fmla="*/ 35718 h 678656"/>
                <a:gd name="connsiteX13" fmla="*/ 235744 w 714375"/>
                <a:gd name="connsiteY13" fmla="*/ 102393 h 678656"/>
                <a:gd name="connsiteX14" fmla="*/ 390525 w 714375"/>
                <a:gd name="connsiteY14" fmla="*/ 176212 h 678656"/>
                <a:gd name="connsiteX15" fmla="*/ 550069 w 714375"/>
                <a:gd name="connsiteY15" fmla="*/ 250031 h 678656"/>
                <a:gd name="connsiteX16" fmla="*/ 561975 w 714375"/>
                <a:gd name="connsiteY16" fmla="*/ 257175 h 678656"/>
                <a:gd name="connsiteX17" fmla="*/ 573881 w 714375"/>
                <a:gd name="connsiteY17" fmla="*/ 273843 h 678656"/>
                <a:gd name="connsiteX18" fmla="*/ 600075 w 714375"/>
                <a:gd name="connsiteY18" fmla="*/ 316706 h 678656"/>
                <a:gd name="connsiteX19" fmla="*/ 645319 w 714375"/>
                <a:gd name="connsiteY19" fmla="*/ 397668 h 678656"/>
                <a:gd name="connsiteX20" fmla="*/ 676275 w 714375"/>
                <a:gd name="connsiteY20" fmla="*/ 471487 h 678656"/>
                <a:gd name="connsiteX21" fmla="*/ 709612 w 714375"/>
                <a:gd name="connsiteY21" fmla="*/ 578643 h 678656"/>
                <a:gd name="connsiteX22" fmla="*/ 714375 w 714375"/>
                <a:gd name="connsiteY22" fmla="*/ 602456 h 678656"/>
                <a:gd name="connsiteX23" fmla="*/ 714375 w 714375"/>
                <a:gd name="connsiteY23" fmla="*/ 614362 h 678656"/>
                <a:gd name="connsiteX24" fmla="*/ 707231 w 714375"/>
                <a:gd name="connsiteY24" fmla="*/ 635793 h 678656"/>
                <a:gd name="connsiteX25" fmla="*/ 688181 w 714375"/>
                <a:gd name="connsiteY25" fmla="*/ 657225 h 678656"/>
                <a:gd name="connsiteX26" fmla="*/ 669131 w 714375"/>
                <a:gd name="connsiteY26" fmla="*/ 671512 h 678656"/>
                <a:gd name="connsiteX27" fmla="*/ 654844 w 714375"/>
                <a:gd name="connsiteY27" fmla="*/ 676275 h 678656"/>
                <a:gd name="connsiteX28" fmla="*/ 628650 w 714375"/>
                <a:gd name="connsiteY28" fmla="*/ 678656 h 678656"/>
                <a:gd name="connsiteX29" fmla="*/ 607219 w 714375"/>
                <a:gd name="connsiteY29" fmla="*/ 676275 h 678656"/>
                <a:gd name="connsiteX30" fmla="*/ 578644 w 714375"/>
                <a:gd name="connsiteY30" fmla="*/ 671512 h 678656"/>
                <a:gd name="connsiteX31" fmla="*/ 528637 w 714375"/>
                <a:gd name="connsiteY31" fmla="*/ 647700 h 678656"/>
                <a:gd name="connsiteX32" fmla="*/ 485775 w 714375"/>
                <a:gd name="connsiteY32" fmla="*/ 611981 h 678656"/>
                <a:gd name="connsiteX33" fmla="*/ 442912 w 714375"/>
                <a:gd name="connsiteY33" fmla="*/ 561975 h 678656"/>
                <a:gd name="connsiteX34" fmla="*/ 385762 w 714375"/>
                <a:gd name="connsiteY34" fmla="*/ 488156 h 678656"/>
                <a:gd name="connsiteX35" fmla="*/ 302419 w 714375"/>
                <a:gd name="connsiteY35" fmla="*/ 378618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4375" h="678656">
                  <a:moveTo>
                    <a:pt x="302419" y="378618"/>
                  </a:moveTo>
                  <a:lnTo>
                    <a:pt x="233362" y="295275"/>
                  </a:lnTo>
                  <a:lnTo>
                    <a:pt x="173831" y="226218"/>
                  </a:lnTo>
                  <a:lnTo>
                    <a:pt x="116681" y="159543"/>
                  </a:lnTo>
                  <a:lnTo>
                    <a:pt x="45244" y="83343"/>
                  </a:lnTo>
                  <a:lnTo>
                    <a:pt x="14287" y="47625"/>
                  </a:lnTo>
                  <a:lnTo>
                    <a:pt x="4762" y="35718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7143"/>
                  </a:lnTo>
                  <a:lnTo>
                    <a:pt x="102394" y="35718"/>
                  </a:lnTo>
                  <a:lnTo>
                    <a:pt x="235744" y="102393"/>
                  </a:lnTo>
                  <a:lnTo>
                    <a:pt x="390525" y="176212"/>
                  </a:lnTo>
                  <a:lnTo>
                    <a:pt x="550069" y="250031"/>
                  </a:lnTo>
                  <a:lnTo>
                    <a:pt x="561975" y="257175"/>
                  </a:lnTo>
                  <a:lnTo>
                    <a:pt x="573881" y="273843"/>
                  </a:lnTo>
                  <a:lnTo>
                    <a:pt x="600075" y="316706"/>
                  </a:lnTo>
                  <a:lnTo>
                    <a:pt x="645319" y="397668"/>
                  </a:lnTo>
                  <a:lnTo>
                    <a:pt x="676275" y="471487"/>
                  </a:lnTo>
                  <a:lnTo>
                    <a:pt x="709612" y="578643"/>
                  </a:lnTo>
                  <a:lnTo>
                    <a:pt x="714375" y="602456"/>
                  </a:lnTo>
                  <a:lnTo>
                    <a:pt x="714375" y="614362"/>
                  </a:lnTo>
                  <a:lnTo>
                    <a:pt x="707231" y="635793"/>
                  </a:lnTo>
                  <a:lnTo>
                    <a:pt x="688181" y="657225"/>
                  </a:lnTo>
                  <a:lnTo>
                    <a:pt x="669131" y="671512"/>
                  </a:lnTo>
                  <a:lnTo>
                    <a:pt x="654844" y="676275"/>
                  </a:lnTo>
                  <a:lnTo>
                    <a:pt x="628650" y="678656"/>
                  </a:lnTo>
                  <a:lnTo>
                    <a:pt x="607219" y="676275"/>
                  </a:lnTo>
                  <a:lnTo>
                    <a:pt x="578644" y="671512"/>
                  </a:lnTo>
                  <a:lnTo>
                    <a:pt x="528637" y="647700"/>
                  </a:lnTo>
                  <a:lnTo>
                    <a:pt x="485775" y="611981"/>
                  </a:lnTo>
                  <a:lnTo>
                    <a:pt x="442912" y="561975"/>
                  </a:lnTo>
                  <a:lnTo>
                    <a:pt x="385762" y="488156"/>
                  </a:lnTo>
                  <a:lnTo>
                    <a:pt x="302419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46F2AAE2-141F-4774-BE23-6AF8753E7553}"/>
                </a:ext>
              </a:extLst>
            </p:cNvPr>
            <p:cNvSpPr/>
            <p:nvPr/>
          </p:nvSpPr>
          <p:spPr>
            <a:xfrm>
              <a:off x="5000625" y="1331913"/>
              <a:ext cx="957263" cy="973137"/>
            </a:xfrm>
            <a:custGeom>
              <a:avLst/>
              <a:gdLst>
                <a:gd name="connsiteX0" fmla="*/ 483394 w 957263"/>
                <a:gd name="connsiteY0" fmla="*/ 273844 h 973931"/>
                <a:gd name="connsiteX1" fmla="*/ 419100 w 957263"/>
                <a:gd name="connsiteY1" fmla="*/ 373856 h 973931"/>
                <a:gd name="connsiteX2" fmla="*/ 307181 w 957263"/>
                <a:gd name="connsiteY2" fmla="*/ 538162 h 973931"/>
                <a:gd name="connsiteX3" fmla="*/ 188119 w 957263"/>
                <a:gd name="connsiteY3" fmla="*/ 709612 h 973931"/>
                <a:gd name="connsiteX4" fmla="*/ 0 w 957263"/>
                <a:gd name="connsiteY4" fmla="*/ 973931 h 973931"/>
                <a:gd name="connsiteX5" fmla="*/ 59531 w 957263"/>
                <a:gd name="connsiteY5" fmla="*/ 969169 h 973931"/>
                <a:gd name="connsiteX6" fmla="*/ 266700 w 957263"/>
                <a:gd name="connsiteY6" fmla="*/ 804862 h 973931"/>
                <a:gd name="connsiteX7" fmla="*/ 404813 w 957263"/>
                <a:gd name="connsiteY7" fmla="*/ 695325 h 973931"/>
                <a:gd name="connsiteX8" fmla="*/ 533400 w 957263"/>
                <a:gd name="connsiteY8" fmla="*/ 583406 h 973931"/>
                <a:gd name="connsiteX9" fmla="*/ 647700 w 957263"/>
                <a:gd name="connsiteY9" fmla="*/ 478631 h 973931"/>
                <a:gd name="connsiteX10" fmla="*/ 695325 w 957263"/>
                <a:gd name="connsiteY10" fmla="*/ 431006 h 973931"/>
                <a:gd name="connsiteX11" fmla="*/ 745331 w 957263"/>
                <a:gd name="connsiteY11" fmla="*/ 388144 h 973931"/>
                <a:gd name="connsiteX12" fmla="*/ 773906 w 957263"/>
                <a:gd name="connsiteY12" fmla="*/ 366712 h 973931"/>
                <a:gd name="connsiteX13" fmla="*/ 807244 w 957263"/>
                <a:gd name="connsiteY13" fmla="*/ 342900 h 973931"/>
                <a:gd name="connsiteX14" fmla="*/ 835819 w 957263"/>
                <a:gd name="connsiteY14" fmla="*/ 328612 h 973931"/>
                <a:gd name="connsiteX15" fmla="*/ 866775 w 957263"/>
                <a:gd name="connsiteY15" fmla="*/ 316706 h 973931"/>
                <a:gd name="connsiteX16" fmla="*/ 902494 w 957263"/>
                <a:gd name="connsiteY16" fmla="*/ 309562 h 973931"/>
                <a:gd name="connsiteX17" fmla="*/ 909638 w 957263"/>
                <a:gd name="connsiteY17" fmla="*/ 307181 h 973931"/>
                <a:gd name="connsiteX18" fmla="*/ 931069 w 957263"/>
                <a:gd name="connsiteY18" fmla="*/ 290512 h 973931"/>
                <a:gd name="connsiteX19" fmla="*/ 950119 w 957263"/>
                <a:gd name="connsiteY19" fmla="*/ 269081 h 973931"/>
                <a:gd name="connsiteX20" fmla="*/ 954881 w 957263"/>
                <a:gd name="connsiteY20" fmla="*/ 252412 h 973931"/>
                <a:gd name="connsiteX21" fmla="*/ 957263 w 957263"/>
                <a:gd name="connsiteY21" fmla="*/ 235744 h 973931"/>
                <a:gd name="connsiteX22" fmla="*/ 952500 w 957263"/>
                <a:gd name="connsiteY22" fmla="*/ 221456 h 973931"/>
                <a:gd name="connsiteX23" fmla="*/ 935831 w 957263"/>
                <a:gd name="connsiteY23" fmla="*/ 204787 h 973931"/>
                <a:gd name="connsiteX24" fmla="*/ 883444 w 957263"/>
                <a:gd name="connsiteY24" fmla="*/ 159544 h 973931"/>
                <a:gd name="connsiteX25" fmla="*/ 831056 w 957263"/>
                <a:gd name="connsiteY25" fmla="*/ 121444 h 973931"/>
                <a:gd name="connsiteX26" fmla="*/ 757238 w 957263"/>
                <a:gd name="connsiteY26" fmla="*/ 78581 h 973931"/>
                <a:gd name="connsiteX27" fmla="*/ 690563 w 957263"/>
                <a:gd name="connsiteY27" fmla="*/ 50006 h 973931"/>
                <a:gd name="connsiteX28" fmla="*/ 616744 w 957263"/>
                <a:gd name="connsiteY28" fmla="*/ 26194 h 973931"/>
                <a:gd name="connsiteX29" fmla="*/ 538163 w 957263"/>
                <a:gd name="connsiteY29" fmla="*/ 7144 h 973931"/>
                <a:gd name="connsiteX30" fmla="*/ 500063 w 957263"/>
                <a:gd name="connsiteY30" fmla="*/ 0 h 973931"/>
                <a:gd name="connsiteX31" fmla="*/ 478631 w 957263"/>
                <a:gd name="connsiteY31" fmla="*/ 4762 h 973931"/>
                <a:gd name="connsiteX32" fmla="*/ 461963 w 957263"/>
                <a:gd name="connsiteY32" fmla="*/ 14287 h 973931"/>
                <a:gd name="connsiteX33" fmla="*/ 452438 w 957263"/>
                <a:gd name="connsiteY33" fmla="*/ 23812 h 973931"/>
                <a:gd name="connsiteX34" fmla="*/ 452438 w 957263"/>
                <a:gd name="connsiteY34" fmla="*/ 40481 h 973931"/>
                <a:gd name="connsiteX35" fmla="*/ 464344 w 957263"/>
                <a:gd name="connsiteY35" fmla="*/ 54769 h 973931"/>
                <a:gd name="connsiteX36" fmla="*/ 488156 w 957263"/>
                <a:gd name="connsiteY36" fmla="*/ 69056 h 973931"/>
                <a:gd name="connsiteX37" fmla="*/ 511969 w 957263"/>
                <a:gd name="connsiteY37" fmla="*/ 85725 h 973931"/>
                <a:gd name="connsiteX38" fmla="*/ 528638 w 957263"/>
                <a:gd name="connsiteY38" fmla="*/ 102394 h 973931"/>
                <a:gd name="connsiteX39" fmla="*/ 535781 w 957263"/>
                <a:gd name="connsiteY39" fmla="*/ 116681 h 973931"/>
                <a:gd name="connsiteX40" fmla="*/ 540544 w 957263"/>
                <a:gd name="connsiteY40" fmla="*/ 135731 h 973931"/>
                <a:gd name="connsiteX41" fmla="*/ 540544 w 957263"/>
                <a:gd name="connsiteY41" fmla="*/ 161925 h 973931"/>
                <a:gd name="connsiteX42" fmla="*/ 528638 w 957263"/>
                <a:gd name="connsiteY42" fmla="*/ 190500 h 973931"/>
                <a:gd name="connsiteX43" fmla="*/ 483394 w 957263"/>
                <a:gd name="connsiteY43" fmla="*/ 27384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57263" h="973931">
                  <a:moveTo>
                    <a:pt x="483394" y="273844"/>
                  </a:moveTo>
                  <a:lnTo>
                    <a:pt x="419100" y="373856"/>
                  </a:lnTo>
                  <a:lnTo>
                    <a:pt x="307181" y="538162"/>
                  </a:lnTo>
                  <a:lnTo>
                    <a:pt x="188119" y="709612"/>
                  </a:lnTo>
                  <a:lnTo>
                    <a:pt x="0" y="973931"/>
                  </a:lnTo>
                  <a:lnTo>
                    <a:pt x="59531" y="969169"/>
                  </a:lnTo>
                  <a:lnTo>
                    <a:pt x="266700" y="804862"/>
                  </a:lnTo>
                  <a:lnTo>
                    <a:pt x="404813" y="695325"/>
                  </a:lnTo>
                  <a:lnTo>
                    <a:pt x="533400" y="583406"/>
                  </a:lnTo>
                  <a:lnTo>
                    <a:pt x="647700" y="478631"/>
                  </a:lnTo>
                  <a:lnTo>
                    <a:pt x="695325" y="431006"/>
                  </a:lnTo>
                  <a:lnTo>
                    <a:pt x="745331" y="388144"/>
                  </a:lnTo>
                  <a:lnTo>
                    <a:pt x="773906" y="366712"/>
                  </a:lnTo>
                  <a:lnTo>
                    <a:pt x="807244" y="342900"/>
                  </a:lnTo>
                  <a:lnTo>
                    <a:pt x="835819" y="328612"/>
                  </a:lnTo>
                  <a:lnTo>
                    <a:pt x="866775" y="316706"/>
                  </a:lnTo>
                  <a:lnTo>
                    <a:pt x="902494" y="309562"/>
                  </a:lnTo>
                  <a:lnTo>
                    <a:pt x="909638" y="307181"/>
                  </a:lnTo>
                  <a:lnTo>
                    <a:pt x="931069" y="290512"/>
                  </a:lnTo>
                  <a:lnTo>
                    <a:pt x="950119" y="269081"/>
                  </a:lnTo>
                  <a:lnTo>
                    <a:pt x="954881" y="252412"/>
                  </a:lnTo>
                  <a:lnTo>
                    <a:pt x="957263" y="235744"/>
                  </a:lnTo>
                  <a:lnTo>
                    <a:pt x="952500" y="221456"/>
                  </a:lnTo>
                  <a:lnTo>
                    <a:pt x="935831" y="204787"/>
                  </a:lnTo>
                  <a:lnTo>
                    <a:pt x="883444" y="159544"/>
                  </a:lnTo>
                  <a:lnTo>
                    <a:pt x="831056" y="121444"/>
                  </a:lnTo>
                  <a:lnTo>
                    <a:pt x="757238" y="78581"/>
                  </a:lnTo>
                  <a:lnTo>
                    <a:pt x="690563" y="50006"/>
                  </a:lnTo>
                  <a:lnTo>
                    <a:pt x="616744" y="26194"/>
                  </a:lnTo>
                  <a:lnTo>
                    <a:pt x="538163" y="7144"/>
                  </a:lnTo>
                  <a:lnTo>
                    <a:pt x="500063" y="0"/>
                  </a:lnTo>
                  <a:lnTo>
                    <a:pt x="478631" y="4762"/>
                  </a:lnTo>
                  <a:lnTo>
                    <a:pt x="461963" y="14287"/>
                  </a:lnTo>
                  <a:lnTo>
                    <a:pt x="452438" y="23812"/>
                  </a:lnTo>
                  <a:lnTo>
                    <a:pt x="452438" y="40481"/>
                  </a:lnTo>
                  <a:lnTo>
                    <a:pt x="464344" y="54769"/>
                  </a:lnTo>
                  <a:lnTo>
                    <a:pt x="488156" y="69056"/>
                  </a:lnTo>
                  <a:lnTo>
                    <a:pt x="511969" y="85725"/>
                  </a:lnTo>
                  <a:lnTo>
                    <a:pt x="528638" y="102394"/>
                  </a:lnTo>
                  <a:lnTo>
                    <a:pt x="535781" y="116681"/>
                  </a:lnTo>
                  <a:lnTo>
                    <a:pt x="540544" y="135731"/>
                  </a:lnTo>
                  <a:lnTo>
                    <a:pt x="540544" y="161925"/>
                  </a:lnTo>
                  <a:lnTo>
                    <a:pt x="528638" y="190500"/>
                  </a:lnTo>
                  <a:lnTo>
                    <a:pt x="483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9718B35B-8571-4080-B34B-FE97EEA5E336}"/>
                </a:ext>
              </a:extLst>
            </p:cNvPr>
            <p:cNvSpPr/>
            <p:nvPr/>
          </p:nvSpPr>
          <p:spPr>
            <a:xfrm>
              <a:off x="3490913" y="2046288"/>
              <a:ext cx="2841625" cy="534987"/>
            </a:xfrm>
            <a:custGeom>
              <a:avLst/>
              <a:gdLst>
                <a:gd name="connsiteX0" fmla="*/ 2131218 w 2840831"/>
                <a:gd name="connsiteY0" fmla="*/ 295275 h 535781"/>
                <a:gd name="connsiteX1" fmla="*/ 1976437 w 2840831"/>
                <a:gd name="connsiteY1" fmla="*/ 304800 h 535781"/>
                <a:gd name="connsiteX2" fmla="*/ 1826418 w 2840831"/>
                <a:gd name="connsiteY2" fmla="*/ 314325 h 535781"/>
                <a:gd name="connsiteX3" fmla="*/ 1681162 w 2840831"/>
                <a:gd name="connsiteY3" fmla="*/ 323850 h 535781"/>
                <a:gd name="connsiteX4" fmla="*/ 1473993 w 2840831"/>
                <a:gd name="connsiteY4" fmla="*/ 335756 h 535781"/>
                <a:gd name="connsiteX5" fmla="*/ 1247775 w 2840831"/>
                <a:gd name="connsiteY5" fmla="*/ 376237 h 535781"/>
                <a:gd name="connsiteX6" fmla="*/ 1135856 w 2840831"/>
                <a:gd name="connsiteY6" fmla="*/ 392906 h 535781"/>
                <a:gd name="connsiteX7" fmla="*/ 1004887 w 2840831"/>
                <a:gd name="connsiteY7" fmla="*/ 411956 h 535781"/>
                <a:gd name="connsiteX8" fmla="*/ 862012 w 2840831"/>
                <a:gd name="connsiteY8" fmla="*/ 435769 h 535781"/>
                <a:gd name="connsiteX9" fmla="*/ 704850 w 2840831"/>
                <a:gd name="connsiteY9" fmla="*/ 464344 h 535781"/>
                <a:gd name="connsiteX10" fmla="*/ 566737 w 2840831"/>
                <a:gd name="connsiteY10" fmla="*/ 488156 h 535781"/>
                <a:gd name="connsiteX11" fmla="*/ 507206 w 2840831"/>
                <a:gd name="connsiteY11" fmla="*/ 509587 h 535781"/>
                <a:gd name="connsiteX12" fmla="*/ 433387 w 2840831"/>
                <a:gd name="connsiteY12" fmla="*/ 533400 h 535781"/>
                <a:gd name="connsiteX13" fmla="*/ 411956 w 2840831"/>
                <a:gd name="connsiteY13" fmla="*/ 535781 h 535781"/>
                <a:gd name="connsiteX14" fmla="*/ 371475 w 2840831"/>
                <a:gd name="connsiteY14" fmla="*/ 533400 h 535781"/>
                <a:gd name="connsiteX15" fmla="*/ 338137 w 2840831"/>
                <a:gd name="connsiteY15" fmla="*/ 526256 h 535781"/>
                <a:gd name="connsiteX16" fmla="*/ 292893 w 2840831"/>
                <a:gd name="connsiteY16" fmla="*/ 509587 h 535781"/>
                <a:gd name="connsiteX17" fmla="*/ 259556 w 2840831"/>
                <a:gd name="connsiteY17" fmla="*/ 490537 h 535781"/>
                <a:gd name="connsiteX18" fmla="*/ 228600 w 2840831"/>
                <a:gd name="connsiteY18" fmla="*/ 469106 h 535781"/>
                <a:gd name="connsiteX19" fmla="*/ 190500 w 2840831"/>
                <a:gd name="connsiteY19" fmla="*/ 438150 h 535781"/>
                <a:gd name="connsiteX20" fmla="*/ 150018 w 2840831"/>
                <a:gd name="connsiteY20" fmla="*/ 397669 h 535781"/>
                <a:gd name="connsiteX21" fmla="*/ 109537 w 2840831"/>
                <a:gd name="connsiteY21" fmla="*/ 350044 h 535781"/>
                <a:gd name="connsiteX22" fmla="*/ 66675 w 2840831"/>
                <a:gd name="connsiteY22" fmla="*/ 297656 h 535781"/>
                <a:gd name="connsiteX23" fmla="*/ 14287 w 2840831"/>
                <a:gd name="connsiteY23" fmla="*/ 223837 h 535781"/>
                <a:gd name="connsiteX24" fmla="*/ 0 w 2840831"/>
                <a:gd name="connsiteY24" fmla="*/ 190500 h 535781"/>
                <a:gd name="connsiteX25" fmla="*/ 2381 w 2840831"/>
                <a:gd name="connsiteY25" fmla="*/ 178594 h 535781"/>
                <a:gd name="connsiteX26" fmla="*/ 9525 w 2840831"/>
                <a:gd name="connsiteY26" fmla="*/ 171450 h 535781"/>
                <a:gd name="connsiteX27" fmla="*/ 19050 w 2840831"/>
                <a:gd name="connsiteY27" fmla="*/ 171450 h 535781"/>
                <a:gd name="connsiteX28" fmla="*/ 40481 w 2840831"/>
                <a:gd name="connsiteY28" fmla="*/ 176212 h 535781"/>
                <a:gd name="connsiteX29" fmla="*/ 64293 w 2840831"/>
                <a:gd name="connsiteY29" fmla="*/ 190500 h 535781"/>
                <a:gd name="connsiteX30" fmla="*/ 140493 w 2840831"/>
                <a:gd name="connsiteY30" fmla="*/ 233362 h 535781"/>
                <a:gd name="connsiteX31" fmla="*/ 204787 w 2840831"/>
                <a:gd name="connsiteY31" fmla="*/ 269081 h 535781"/>
                <a:gd name="connsiteX32" fmla="*/ 245268 w 2840831"/>
                <a:gd name="connsiteY32" fmla="*/ 285750 h 535781"/>
                <a:gd name="connsiteX33" fmla="*/ 288131 w 2840831"/>
                <a:gd name="connsiteY33" fmla="*/ 300037 h 535781"/>
                <a:gd name="connsiteX34" fmla="*/ 330993 w 2840831"/>
                <a:gd name="connsiteY34" fmla="*/ 311944 h 535781"/>
                <a:gd name="connsiteX35" fmla="*/ 383381 w 2840831"/>
                <a:gd name="connsiteY35" fmla="*/ 311944 h 535781"/>
                <a:gd name="connsiteX36" fmla="*/ 445293 w 2840831"/>
                <a:gd name="connsiteY36" fmla="*/ 304800 h 535781"/>
                <a:gd name="connsiteX37" fmla="*/ 619125 w 2840831"/>
                <a:gd name="connsiteY37" fmla="*/ 283369 h 535781"/>
                <a:gd name="connsiteX38" fmla="*/ 852487 w 2840831"/>
                <a:gd name="connsiteY38" fmla="*/ 257175 h 535781"/>
                <a:gd name="connsiteX39" fmla="*/ 1131093 w 2840831"/>
                <a:gd name="connsiteY39" fmla="*/ 226219 h 535781"/>
                <a:gd name="connsiteX40" fmla="*/ 1443037 w 2840831"/>
                <a:gd name="connsiteY40" fmla="*/ 190500 h 535781"/>
                <a:gd name="connsiteX41" fmla="*/ 1578768 w 2840831"/>
                <a:gd name="connsiteY41" fmla="*/ 178594 h 535781"/>
                <a:gd name="connsiteX42" fmla="*/ 1674018 w 2840831"/>
                <a:gd name="connsiteY42" fmla="*/ 157162 h 535781"/>
                <a:gd name="connsiteX43" fmla="*/ 1933575 w 2840831"/>
                <a:gd name="connsiteY43" fmla="*/ 135731 h 535781"/>
                <a:gd name="connsiteX44" fmla="*/ 2133600 w 2840831"/>
                <a:gd name="connsiteY44" fmla="*/ 107156 h 535781"/>
                <a:gd name="connsiteX45" fmla="*/ 2240756 w 2840831"/>
                <a:gd name="connsiteY45" fmla="*/ 88106 h 535781"/>
                <a:gd name="connsiteX46" fmla="*/ 2347912 w 2840831"/>
                <a:gd name="connsiteY46" fmla="*/ 50006 h 535781"/>
                <a:gd name="connsiteX47" fmla="*/ 2478881 w 2840831"/>
                <a:gd name="connsiteY47" fmla="*/ 0 h 535781"/>
                <a:gd name="connsiteX48" fmla="*/ 2497931 w 2840831"/>
                <a:gd name="connsiteY48" fmla="*/ 2381 h 535781"/>
                <a:gd name="connsiteX49" fmla="*/ 2564606 w 2840831"/>
                <a:gd name="connsiteY49" fmla="*/ 16669 h 535781"/>
                <a:gd name="connsiteX50" fmla="*/ 2626518 w 2840831"/>
                <a:gd name="connsiteY50" fmla="*/ 35719 h 535781"/>
                <a:gd name="connsiteX51" fmla="*/ 2719387 w 2840831"/>
                <a:gd name="connsiteY51" fmla="*/ 73819 h 535781"/>
                <a:gd name="connsiteX52" fmla="*/ 2757487 w 2840831"/>
                <a:gd name="connsiteY52" fmla="*/ 92869 h 535781"/>
                <a:gd name="connsiteX53" fmla="*/ 2797968 w 2840831"/>
                <a:gd name="connsiteY53" fmla="*/ 119062 h 535781"/>
                <a:gd name="connsiteX54" fmla="*/ 2821781 w 2840831"/>
                <a:gd name="connsiteY54" fmla="*/ 135731 h 535781"/>
                <a:gd name="connsiteX55" fmla="*/ 2833687 w 2840831"/>
                <a:gd name="connsiteY55" fmla="*/ 147637 h 535781"/>
                <a:gd name="connsiteX56" fmla="*/ 2840831 w 2840831"/>
                <a:gd name="connsiteY56" fmla="*/ 161925 h 535781"/>
                <a:gd name="connsiteX57" fmla="*/ 2840831 w 2840831"/>
                <a:gd name="connsiteY57" fmla="*/ 178594 h 535781"/>
                <a:gd name="connsiteX58" fmla="*/ 2833687 w 2840831"/>
                <a:gd name="connsiteY58" fmla="*/ 197644 h 535781"/>
                <a:gd name="connsiteX59" fmla="*/ 2812256 w 2840831"/>
                <a:gd name="connsiteY59" fmla="*/ 216694 h 535781"/>
                <a:gd name="connsiteX60" fmla="*/ 2764631 w 2840831"/>
                <a:gd name="connsiteY60" fmla="*/ 242887 h 535781"/>
                <a:gd name="connsiteX61" fmla="*/ 2709862 w 2840831"/>
                <a:gd name="connsiteY61" fmla="*/ 254794 h 535781"/>
                <a:gd name="connsiteX62" fmla="*/ 2643187 w 2840831"/>
                <a:gd name="connsiteY62" fmla="*/ 266700 h 535781"/>
                <a:gd name="connsiteX63" fmla="*/ 2502693 w 2840831"/>
                <a:gd name="connsiteY63" fmla="*/ 273844 h 535781"/>
                <a:gd name="connsiteX64" fmla="*/ 2314575 w 2840831"/>
                <a:gd name="connsiteY64" fmla="*/ 285750 h 535781"/>
                <a:gd name="connsiteX65" fmla="*/ 2131218 w 2840831"/>
                <a:gd name="connsiteY65" fmla="*/ 29527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0831" h="535781">
                  <a:moveTo>
                    <a:pt x="2131218" y="295275"/>
                  </a:moveTo>
                  <a:lnTo>
                    <a:pt x="1976437" y="304800"/>
                  </a:lnTo>
                  <a:lnTo>
                    <a:pt x="1826418" y="314325"/>
                  </a:lnTo>
                  <a:lnTo>
                    <a:pt x="1681162" y="323850"/>
                  </a:lnTo>
                  <a:lnTo>
                    <a:pt x="1473993" y="335756"/>
                  </a:lnTo>
                  <a:lnTo>
                    <a:pt x="1247775" y="376237"/>
                  </a:lnTo>
                  <a:lnTo>
                    <a:pt x="1135856" y="392906"/>
                  </a:lnTo>
                  <a:lnTo>
                    <a:pt x="1004887" y="411956"/>
                  </a:lnTo>
                  <a:lnTo>
                    <a:pt x="862012" y="435769"/>
                  </a:lnTo>
                  <a:lnTo>
                    <a:pt x="704850" y="464344"/>
                  </a:lnTo>
                  <a:lnTo>
                    <a:pt x="566737" y="488156"/>
                  </a:lnTo>
                  <a:lnTo>
                    <a:pt x="507206" y="509587"/>
                  </a:lnTo>
                  <a:lnTo>
                    <a:pt x="433387" y="533400"/>
                  </a:lnTo>
                  <a:lnTo>
                    <a:pt x="411956" y="535781"/>
                  </a:lnTo>
                  <a:lnTo>
                    <a:pt x="371475" y="533400"/>
                  </a:lnTo>
                  <a:lnTo>
                    <a:pt x="338137" y="526256"/>
                  </a:lnTo>
                  <a:lnTo>
                    <a:pt x="292893" y="509587"/>
                  </a:lnTo>
                  <a:lnTo>
                    <a:pt x="259556" y="490537"/>
                  </a:lnTo>
                  <a:lnTo>
                    <a:pt x="228600" y="469106"/>
                  </a:lnTo>
                  <a:lnTo>
                    <a:pt x="190500" y="438150"/>
                  </a:lnTo>
                  <a:lnTo>
                    <a:pt x="150018" y="397669"/>
                  </a:lnTo>
                  <a:lnTo>
                    <a:pt x="109537" y="350044"/>
                  </a:lnTo>
                  <a:lnTo>
                    <a:pt x="66675" y="297656"/>
                  </a:lnTo>
                  <a:lnTo>
                    <a:pt x="14287" y="223837"/>
                  </a:lnTo>
                  <a:lnTo>
                    <a:pt x="0" y="190500"/>
                  </a:lnTo>
                  <a:lnTo>
                    <a:pt x="2381" y="178594"/>
                  </a:lnTo>
                  <a:lnTo>
                    <a:pt x="9525" y="171450"/>
                  </a:lnTo>
                  <a:lnTo>
                    <a:pt x="19050" y="171450"/>
                  </a:lnTo>
                  <a:lnTo>
                    <a:pt x="40481" y="176212"/>
                  </a:lnTo>
                  <a:lnTo>
                    <a:pt x="64293" y="190500"/>
                  </a:lnTo>
                  <a:lnTo>
                    <a:pt x="140493" y="233362"/>
                  </a:lnTo>
                  <a:lnTo>
                    <a:pt x="204787" y="269081"/>
                  </a:lnTo>
                  <a:lnTo>
                    <a:pt x="245268" y="285750"/>
                  </a:lnTo>
                  <a:lnTo>
                    <a:pt x="288131" y="300037"/>
                  </a:lnTo>
                  <a:lnTo>
                    <a:pt x="330993" y="311944"/>
                  </a:lnTo>
                  <a:lnTo>
                    <a:pt x="383381" y="311944"/>
                  </a:lnTo>
                  <a:lnTo>
                    <a:pt x="445293" y="304800"/>
                  </a:lnTo>
                  <a:lnTo>
                    <a:pt x="619125" y="283369"/>
                  </a:lnTo>
                  <a:lnTo>
                    <a:pt x="852487" y="257175"/>
                  </a:lnTo>
                  <a:lnTo>
                    <a:pt x="1131093" y="226219"/>
                  </a:lnTo>
                  <a:lnTo>
                    <a:pt x="1443037" y="190500"/>
                  </a:lnTo>
                  <a:lnTo>
                    <a:pt x="1578768" y="178594"/>
                  </a:lnTo>
                  <a:lnTo>
                    <a:pt x="1674018" y="157162"/>
                  </a:lnTo>
                  <a:lnTo>
                    <a:pt x="1933575" y="135731"/>
                  </a:lnTo>
                  <a:lnTo>
                    <a:pt x="2133600" y="107156"/>
                  </a:lnTo>
                  <a:lnTo>
                    <a:pt x="2240756" y="88106"/>
                  </a:lnTo>
                  <a:lnTo>
                    <a:pt x="2347912" y="50006"/>
                  </a:lnTo>
                  <a:lnTo>
                    <a:pt x="2478881" y="0"/>
                  </a:lnTo>
                  <a:lnTo>
                    <a:pt x="2497931" y="2381"/>
                  </a:lnTo>
                  <a:lnTo>
                    <a:pt x="2564606" y="16669"/>
                  </a:lnTo>
                  <a:lnTo>
                    <a:pt x="2626518" y="35719"/>
                  </a:lnTo>
                  <a:lnTo>
                    <a:pt x="2719387" y="73819"/>
                  </a:lnTo>
                  <a:lnTo>
                    <a:pt x="2757487" y="92869"/>
                  </a:lnTo>
                  <a:lnTo>
                    <a:pt x="2797968" y="119062"/>
                  </a:lnTo>
                  <a:lnTo>
                    <a:pt x="2821781" y="135731"/>
                  </a:lnTo>
                  <a:lnTo>
                    <a:pt x="2833687" y="147637"/>
                  </a:lnTo>
                  <a:lnTo>
                    <a:pt x="2840831" y="161925"/>
                  </a:lnTo>
                  <a:lnTo>
                    <a:pt x="2840831" y="178594"/>
                  </a:lnTo>
                  <a:lnTo>
                    <a:pt x="2833687" y="197644"/>
                  </a:lnTo>
                  <a:lnTo>
                    <a:pt x="2812256" y="216694"/>
                  </a:lnTo>
                  <a:lnTo>
                    <a:pt x="2764631" y="242887"/>
                  </a:lnTo>
                  <a:lnTo>
                    <a:pt x="2709862" y="254794"/>
                  </a:lnTo>
                  <a:lnTo>
                    <a:pt x="2643187" y="266700"/>
                  </a:lnTo>
                  <a:lnTo>
                    <a:pt x="2502693" y="273844"/>
                  </a:lnTo>
                  <a:lnTo>
                    <a:pt x="2314575" y="285750"/>
                  </a:lnTo>
                  <a:lnTo>
                    <a:pt x="2131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9FDFE624-84D4-4BC3-B3C4-F31F42FA7795}"/>
                </a:ext>
              </a:extLst>
            </p:cNvPr>
            <p:cNvSpPr/>
            <p:nvPr/>
          </p:nvSpPr>
          <p:spPr>
            <a:xfrm>
              <a:off x="3582988" y="2627313"/>
              <a:ext cx="2613025" cy="466725"/>
            </a:xfrm>
            <a:custGeom>
              <a:avLst/>
              <a:gdLst>
                <a:gd name="connsiteX0" fmla="*/ 2009775 w 2612232"/>
                <a:gd name="connsiteY0" fmla="*/ 52387 h 466725"/>
                <a:gd name="connsiteX1" fmla="*/ 1883569 w 2612232"/>
                <a:gd name="connsiteY1" fmla="*/ 69056 h 466725"/>
                <a:gd name="connsiteX2" fmla="*/ 1759744 w 2612232"/>
                <a:gd name="connsiteY2" fmla="*/ 83344 h 466725"/>
                <a:gd name="connsiteX3" fmla="*/ 1600200 w 2612232"/>
                <a:gd name="connsiteY3" fmla="*/ 100012 h 466725"/>
                <a:gd name="connsiteX4" fmla="*/ 1433513 w 2612232"/>
                <a:gd name="connsiteY4" fmla="*/ 114300 h 466725"/>
                <a:gd name="connsiteX5" fmla="*/ 1219200 w 2612232"/>
                <a:gd name="connsiteY5" fmla="*/ 154781 h 466725"/>
                <a:gd name="connsiteX6" fmla="*/ 1073944 w 2612232"/>
                <a:gd name="connsiteY6" fmla="*/ 173831 h 466725"/>
                <a:gd name="connsiteX7" fmla="*/ 845344 w 2612232"/>
                <a:gd name="connsiteY7" fmla="*/ 204787 h 466725"/>
                <a:gd name="connsiteX8" fmla="*/ 683419 w 2612232"/>
                <a:gd name="connsiteY8" fmla="*/ 226219 h 466725"/>
                <a:gd name="connsiteX9" fmla="*/ 488157 w 2612232"/>
                <a:gd name="connsiteY9" fmla="*/ 252412 h 466725"/>
                <a:gd name="connsiteX10" fmla="*/ 411957 w 2612232"/>
                <a:gd name="connsiteY10" fmla="*/ 264319 h 466725"/>
                <a:gd name="connsiteX11" fmla="*/ 378619 w 2612232"/>
                <a:gd name="connsiteY11" fmla="*/ 269081 h 466725"/>
                <a:gd name="connsiteX12" fmla="*/ 316707 w 2612232"/>
                <a:gd name="connsiteY12" fmla="*/ 264319 h 466725"/>
                <a:gd name="connsiteX13" fmla="*/ 250032 w 2612232"/>
                <a:gd name="connsiteY13" fmla="*/ 252412 h 466725"/>
                <a:gd name="connsiteX14" fmla="*/ 185738 w 2612232"/>
                <a:gd name="connsiteY14" fmla="*/ 235744 h 466725"/>
                <a:gd name="connsiteX15" fmla="*/ 111919 w 2612232"/>
                <a:gd name="connsiteY15" fmla="*/ 209550 h 466725"/>
                <a:gd name="connsiteX16" fmla="*/ 57150 w 2612232"/>
                <a:gd name="connsiteY16" fmla="*/ 183356 h 466725"/>
                <a:gd name="connsiteX17" fmla="*/ 30957 w 2612232"/>
                <a:gd name="connsiteY17" fmla="*/ 173831 h 466725"/>
                <a:gd name="connsiteX18" fmla="*/ 14288 w 2612232"/>
                <a:gd name="connsiteY18" fmla="*/ 173831 h 466725"/>
                <a:gd name="connsiteX19" fmla="*/ 7144 w 2612232"/>
                <a:gd name="connsiteY19" fmla="*/ 178594 h 466725"/>
                <a:gd name="connsiteX20" fmla="*/ 0 w 2612232"/>
                <a:gd name="connsiteY20" fmla="*/ 188119 h 466725"/>
                <a:gd name="connsiteX21" fmla="*/ 0 w 2612232"/>
                <a:gd name="connsiteY21" fmla="*/ 195262 h 466725"/>
                <a:gd name="connsiteX22" fmla="*/ 11907 w 2612232"/>
                <a:gd name="connsiteY22" fmla="*/ 216694 h 466725"/>
                <a:gd name="connsiteX23" fmla="*/ 61913 w 2612232"/>
                <a:gd name="connsiteY23" fmla="*/ 280987 h 466725"/>
                <a:gd name="connsiteX24" fmla="*/ 114300 w 2612232"/>
                <a:gd name="connsiteY24" fmla="*/ 335756 h 466725"/>
                <a:gd name="connsiteX25" fmla="*/ 171450 w 2612232"/>
                <a:gd name="connsiteY25" fmla="*/ 381000 h 466725"/>
                <a:gd name="connsiteX26" fmla="*/ 211932 w 2612232"/>
                <a:gd name="connsiteY26" fmla="*/ 407194 h 466725"/>
                <a:gd name="connsiteX27" fmla="*/ 254794 w 2612232"/>
                <a:gd name="connsiteY27" fmla="*/ 431006 h 466725"/>
                <a:gd name="connsiteX28" fmla="*/ 302419 w 2612232"/>
                <a:gd name="connsiteY28" fmla="*/ 450056 h 466725"/>
                <a:gd name="connsiteX29" fmla="*/ 352425 w 2612232"/>
                <a:gd name="connsiteY29" fmla="*/ 464344 h 466725"/>
                <a:gd name="connsiteX30" fmla="*/ 388144 w 2612232"/>
                <a:gd name="connsiteY30" fmla="*/ 464344 h 466725"/>
                <a:gd name="connsiteX31" fmla="*/ 464344 w 2612232"/>
                <a:gd name="connsiteY31" fmla="*/ 466725 h 466725"/>
                <a:gd name="connsiteX32" fmla="*/ 569119 w 2612232"/>
                <a:gd name="connsiteY32" fmla="*/ 442912 h 466725"/>
                <a:gd name="connsiteX33" fmla="*/ 745332 w 2612232"/>
                <a:gd name="connsiteY33" fmla="*/ 402431 h 466725"/>
                <a:gd name="connsiteX34" fmla="*/ 931069 w 2612232"/>
                <a:gd name="connsiteY34" fmla="*/ 361950 h 466725"/>
                <a:gd name="connsiteX35" fmla="*/ 1085850 w 2612232"/>
                <a:gd name="connsiteY35" fmla="*/ 333375 h 466725"/>
                <a:gd name="connsiteX36" fmla="*/ 1228725 w 2612232"/>
                <a:gd name="connsiteY36" fmla="*/ 309562 h 466725"/>
                <a:gd name="connsiteX37" fmla="*/ 1428750 w 2612232"/>
                <a:gd name="connsiteY37" fmla="*/ 290512 h 466725"/>
                <a:gd name="connsiteX38" fmla="*/ 1612107 w 2612232"/>
                <a:gd name="connsiteY38" fmla="*/ 266700 h 466725"/>
                <a:gd name="connsiteX39" fmla="*/ 1738313 w 2612232"/>
                <a:gd name="connsiteY39" fmla="*/ 252412 h 466725"/>
                <a:gd name="connsiteX40" fmla="*/ 1843088 w 2612232"/>
                <a:gd name="connsiteY40" fmla="*/ 247650 h 466725"/>
                <a:gd name="connsiteX41" fmla="*/ 1962150 w 2612232"/>
                <a:gd name="connsiteY41" fmla="*/ 245269 h 466725"/>
                <a:gd name="connsiteX42" fmla="*/ 2150269 w 2612232"/>
                <a:gd name="connsiteY42" fmla="*/ 247650 h 466725"/>
                <a:gd name="connsiteX43" fmla="*/ 2347913 w 2612232"/>
                <a:gd name="connsiteY43" fmla="*/ 254794 h 466725"/>
                <a:gd name="connsiteX44" fmla="*/ 2497932 w 2612232"/>
                <a:gd name="connsiteY44" fmla="*/ 266700 h 466725"/>
                <a:gd name="connsiteX45" fmla="*/ 2547938 w 2612232"/>
                <a:gd name="connsiteY45" fmla="*/ 264319 h 466725"/>
                <a:gd name="connsiteX46" fmla="*/ 2586038 w 2612232"/>
                <a:gd name="connsiteY46" fmla="*/ 254794 h 466725"/>
                <a:gd name="connsiteX47" fmla="*/ 2605088 w 2612232"/>
                <a:gd name="connsiteY47" fmla="*/ 247650 h 466725"/>
                <a:gd name="connsiteX48" fmla="*/ 2612232 w 2612232"/>
                <a:gd name="connsiteY48" fmla="*/ 235744 h 466725"/>
                <a:gd name="connsiteX49" fmla="*/ 2612232 w 2612232"/>
                <a:gd name="connsiteY49" fmla="*/ 221456 h 466725"/>
                <a:gd name="connsiteX50" fmla="*/ 2605088 w 2612232"/>
                <a:gd name="connsiteY50" fmla="*/ 202406 h 466725"/>
                <a:gd name="connsiteX51" fmla="*/ 2576513 w 2612232"/>
                <a:gd name="connsiteY51" fmla="*/ 164306 h 466725"/>
                <a:gd name="connsiteX52" fmla="*/ 2559844 w 2612232"/>
                <a:gd name="connsiteY52" fmla="*/ 142875 h 466725"/>
                <a:gd name="connsiteX53" fmla="*/ 2531269 w 2612232"/>
                <a:gd name="connsiteY53" fmla="*/ 111919 h 466725"/>
                <a:gd name="connsiteX54" fmla="*/ 2490788 w 2612232"/>
                <a:gd name="connsiteY54" fmla="*/ 78581 h 466725"/>
                <a:gd name="connsiteX55" fmla="*/ 2450307 w 2612232"/>
                <a:gd name="connsiteY55" fmla="*/ 57150 h 466725"/>
                <a:gd name="connsiteX56" fmla="*/ 2409825 w 2612232"/>
                <a:gd name="connsiteY56" fmla="*/ 40481 h 466725"/>
                <a:gd name="connsiteX57" fmla="*/ 2352675 w 2612232"/>
                <a:gd name="connsiteY57" fmla="*/ 21431 h 466725"/>
                <a:gd name="connsiteX58" fmla="*/ 2286000 w 2612232"/>
                <a:gd name="connsiteY58" fmla="*/ 9525 h 466725"/>
                <a:gd name="connsiteX59" fmla="*/ 2224088 w 2612232"/>
                <a:gd name="connsiteY59" fmla="*/ 0 h 466725"/>
                <a:gd name="connsiteX60" fmla="*/ 2205038 w 2612232"/>
                <a:gd name="connsiteY60" fmla="*/ 0 h 466725"/>
                <a:gd name="connsiteX61" fmla="*/ 2155032 w 2612232"/>
                <a:gd name="connsiteY61" fmla="*/ 19050 h 466725"/>
                <a:gd name="connsiteX62" fmla="*/ 2081213 w 2612232"/>
                <a:gd name="connsiteY62" fmla="*/ 45244 h 466725"/>
                <a:gd name="connsiteX63" fmla="*/ 2009775 w 2612232"/>
                <a:gd name="connsiteY63" fmla="*/ 523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12232" h="466725">
                  <a:moveTo>
                    <a:pt x="2009775" y="52387"/>
                  </a:moveTo>
                  <a:lnTo>
                    <a:pt x="1883569" y="69056"/>
                  </a:lnTo>
                  <a:lnTo>
                    <a:pt x="1759744" y="83344"/>
                  </a:lnTo>
                  <a:lnTo>
                    <a:pt x="1600200" y="100012"/>
                  </a:lnTo>
                  <a:lnTo>
                    <a:pt x="1433513" y="114300"/>
                  </a:lnTo>
                  <a:lnTo>
                    <a:pt x="1219200" y="154781"/>
                  </a:lnTo>
                  <a:lnTo>
                    <a:pt x="1073944" y="173831"/>
                  </a:lnTo>
                  <a:lnTo>
                    <a:pt x="845344" y="204787"/>
                  </a:lnTo>
                  <a:lnTo>
                    <a:pt x="683419" y="226219"/>
                  </a:lnTo>
                  <a:lnTo>
                    <a:pt x="488157" y="252412"/>
                  </a:lnTo>
                  <a:lnTo>
                    <a:pt x="411957" y="264319"/>
                  </a:lnTo>
                  <a:lnTo>
                    <a:pt x="378619" y="269081"/>
                  </a:lnTo>
                  <a:lnTo>
                    <a:pt x="316707" y="264319"/>
                  </a:lnTo>
                  <a:lnTo>
                    <a:pt x="250032" y="252412"/>
                  </a:lnTo>
                  <a:lnTo>
                    <a:pt x="185738" y="235744"/>
                  </a:lnTo>
                  <a:lnTo>
                    <a:pt x="111919" y="209550"/>
                  </a:lnTo>
                  <a:lnTo>
                    <a:pt x="57150" y="183356"/>
                  </a:lnTo>
                  <a:lnTo>
                    <a:pt x="30957" y="173831"/>
                  </a:lnTo>
                  <a:lnTo>
                    <a:pt x="14288" y="173831"/>
                  </a:lnTo>
                  <a:lnTo>
                    <a:pt x="7144" y="178594"/>
                  </a:lnTo>
                  <a:lnTo>
                    <a:pt x="0" y="188119"/>
                  </a:lnTo>
                  <a:lnTo>
                    <a:pt x="0" y="195262"/>
                  </a:lnTo>
                  <a:lnTo>
                    <a:pt x="11907" y="216694"/>
                  </a:lnTo>
                  <a:lnTo>
                    <a:pt x="61913" y="280987"/>
                  </a:lnTo>
                  <a:lnTo>
                    <a:pt x="114300" y="335756"/>
                  </a:lnTo>
                  <a:lnTo>
                    <a:pt x="171450" y="381000"/>
                  </a:lnTo>
                  <a:lnTo>
                    <a:pt x="211932" y="407194"/>
                  </a:lnTo>
                  <a:lnTo>
                    <a:pt x="254794" y="431006"/>
                  </a:lnTo>
                  <a:lnTo>
                    <a:pt x="302419" y="450056"/>
                  </a:lnTo>
                  <a:lnTo>
                    <a:pt x="352425" y="464344"/>
                  </a:lnTo>
                  <a:lnTo>
                    <a:pt x="388144" y="464344"/>
                  </a:lnTo>
                  <a:lnTo>
                    <a:pt x="464344" y="466725"/>
                  </a:lnTo>
                  <a:lnTo>
                    <a:pt x="569119" y="442912"/>
                  </a:lnTo>
                  <a:lnTo>
                    <a:pt x="745332" y="402431"/>
                  </a:lnTo>
                  <a:lnTo>
                    <a:pt x="931069" y="361950"/>
                  </a:lnTo>
                  <a:lnTo>
                    <a:pt x="1085850" y="333375"/>
                  </a:lnTo>
                  <a:lnTo>
                    <a:pt x="1228725" y="309562"/>
                  </a:lnTo>
                  <a:lnTo>
                    <a:pt x="1428750" y="290512"/>
                  </a:lnTo>
                  <a:lnTo>
                    <a:pt x="1612107" y="266700"/>
                  </a:lnTo>
                  <a:lnTo>
                    <a:pt x="1738313" y="252412"/>
                  </a:lnTo>
                  <a:lnTo>
                    <a:pt x="1843088" y="247650"/>
                  </a:lnTo>
                  <a:lnTo>
                    <a:pt x="1962150" y="245269"/>
                  </a:lnTo>
                  <a:lnTo>
                    <a:pt x="2150269" y="247650"/>
                  </a:lnTo>
                  <a:lnTo>
                    <a:pt x="2347913" y="254794"/>
                  </a:lnTo>
                  <a:lnTo>
                    <a:pt x="2497932" y="266700"/>
                  </a:lnTo>
                  <a:lnTo>
                    <a:pt x="2547938" y="264319"/>
                  </a:lnTo>
                  <a:lnTo>
                    <a:pt x="2586038" y="254794"/>
                  </a:lnTo>
                  <a:lnTo>
                    <a:pt x="2605088" y="247650"/>
                  </a:lnTo>
                  <a:lnTo>
                    <a:pt x="2612232" y="235744"/>
                  </a:lnTo>
                  <a:lnTo>
                    <a:pt x="2612232" y="221456"/>
                  </a:lnTo>
                  <a:lnTo>
                    <a:pt x="2605088" y="202406"/>
                  </a:lnTo>
                  <a:lnTo>
                    <a:pt x="2576513" y="164306"/>
                  </a:lnTo>
                  <a:lnTo>
                    <a:pt x="2559844" y="142875"/>
                  </a:lnTo>
                  <a:lnTo>
                    <a:pt x="2531269" y="111919"/>
                  </a:lnTo>
                  <a:lnTo>
                    <a:pt x="2490788" y="78581"/>
                  </a:lnTo>
                  <a:lnTo>
                    <a:pt x="2450307" y="57150"/>
                  </a:lnTo>
                  <a:lnTo>
                    <a:pt x="2409825" y="40481"/>
                  </a:lnTo>
                  <a:lnTo>
                    <a:pt x="2352675" y="21431"/>
                  </a:lnTo>
                  <a:lnTo>
                    <a:pt x="2286000" y="9525"/>
                  </a:lnTo>
                  <a:lnTo>
                    <a:pt x="2224088" y="0"/>
                  </a:lnTo>
                  <a:lnTo>
                    <a:pt x="2205038" y="0"/>
                  </a:lnTo>
                  <a:lnTo>
                    <a:pt x="2155032" y="19050"/>
                  </a:lnTo>
                  <a:lnTo>
                    <a:pt x="2081213" y="45244"/>
                  </a:lnTo>
                  <a:lnTo>
                    <a:pt x="2009775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815F47BE-08C0-47DE-8152-5AE44EDE7B29}"/>
                </a:ext>
              </a:extLst>
            </p:cNvPr>
            <p:cNvSpPr/>
            <p:nvPr/>
          </p:nvSpPr>
          <p:spPr>
            <a:xfrm>
              <a:off x="3500438" y="3230563"/>
              <a:ext cx="2809875" cy="504825"/>
            </a:xfrm>
            <a:custGeom>
              <a:avLst/>
              <a:gdLst>
                <a:gd name="connsiteX0" fmla="*/ 2295525 w 2809875"/>
                <a:gd name="connsiteY0" fmla="*/ 35719 h 504825"/>
                <a:gd name="connsiteX1" fmla="*/ 2166937 w 2809875"/>
                <a:gd name="connsiteY1" fmla="*/ 52388 h 504825"/>
                <a:gd name="connsiteX2" fmla="*/ 2062162 w 2809875"/>
                <a:gd name="connsiteY2" fmla="*/ 64294 h 504825"/>
                <a:gd name="connsiteX3" fmla="*/ 1947862 w 2809875"/>
                <a:gd name="connsiteY3" fmla="*/ 76200 h 504825"/>
                <a:gd name="connsiteX4" fmla="*/ 1790700 w 2809875"/>
                <a:gd name="connsiteY4" fmla="*/ 90488 h 504825"/>
                <a:gd name="connsiteX5" fmla="*/ 1669256 w 2809875"/>
                <a:gd name="connsiteY5" fmla="*/ 100013 h 504825"/>
                <a:gd name="connsiteX6" fmla="*/ 1512093 w 2809875"/>
                <a:gd name="connsiteY6" fmla="*/ 109538 h 504825"/>
                <a:gd name="connsiteX7" fmla="*/ 1314450 w 2809875"/>
                <a:gd name="connsiteY7" fmla="*/ 150019 h 504825"/>
                <a:gd name="connsiteX8" fmla="*/ 1104900 w 2809875"/>
                <a:gd name="connsiteY8" fmla="*/ 180975 h 504825"/>
                <a:gd name="connsiteX9" fmla="*/ 895350 w 2809875"/>
                <a:gd name="connsiteY9" fmla="*/ 209550 h 504825"/>
                <a:gd name="connsiteX10" fmla="*/ 726281 w 2809875"/>
                <a:gd name="connsiteY10" fmla="*/ 233363 h 504825"/>
                <a:gd name="connsiteX11" fmla="*/ 571500 w 2809875"/>
                <a:gd name="connsiteY11" fmla="*/ 252413 h 504825"/>
                <a:gd name="connsiteX12" fmla="*/ 504825 w 2809875"/>
                <a:gd name="connsiteY12" fmla="*/ 261938 h 504825"/>
                <a:gd name="connsiteX13" fmla="*/ 466725 w 2809875"/>
                <a:gd name="connsiteY13" fmla="*/ 266700 h 504825"/>
                <a:gd name="connsiteX14" fmla="*/ 388143 w 2809875"/>
                <a:gd name="connsiteY14" fmla="*/ 269082 h 504825"/>
                <a:gd name="connsiteX15" fmla="*/ 323850 w 2809875"/>
                <a:gd name="connsiteY15" fmla="*/ 264319 h 504825"/>
                <a:gd name="connsiteX16" fmla="*/ 250031 w 2809875"/>
                <a:gd name="connsiteY16" fmla="*/ 254794 h 504825"/>
                <a:gd name="connsiteX17" fmla="*/ 185737 w 2809875"/>
                <a:gd name="connsiteY17" fmla="*/ 240507 h 504825"/>
                <a:gd name="connsiteX18" fmla="*/ 119062 w 2809875"/>
                <a:gd name="connsiteY18" fmla="*/ 223838 h 504825"/>
                <a:gd name="connsiteX19" fmla="*/ 42862 w 2809875"/>
                <a:gd name="connsiteY19" fmla="*/ 200025 h 504825"/>
                <a:gd name="connsiteX20" fmla="*/ 16668 w 2809875"/>
                <a:gd name="connsiteY20" fmla="*/ 195263 h 504825"/>
                <a:gd name="connsiteX21" fmla="*/ 2381 w 2809875"/>
                <a:gd name="connsiteY21" fmla="*/ 197644 h 504825"/>
                <a:gd name="connsiteX22" fmla="*/ 0 w 2809875"/>
                <a:gd name="connsiteY22" fmla="*/ 200025 h 504825"/>
                <a:gd name="connsiteX23" fmla="*/ 0 w 2809875"/>
                <a:gd name="connsiteY23" fmla="*/ 211932 h 504825"/>
                <a:gd name="connsiteX24" fmla="*/ 14287 w 2809875"/>
                <a:gd name="connsiteY24" fmla="*/ 238125 h 504825"/>
                <a:gd name="connsiteX25" fmla="*/ 54768 w 2809875"/>
                <a:gd name="connsiteY25" fmla="*/ 283369 h 504825"/>
                <a:gd name="connsiteX26" fmla="*/ 109537 w 2809875"/>
                <a:gd name="connsiteY26" fmla="*/ 333375 h 504825"/>
                <a:gd name="connsiteX27" fmla="*/ 164306 w 2809875"/>
                <a:gd name="connsiteY27" fmla="*/ 376238 h 504825"/>
                <a:gd name="connsiteX28" fmla="*/ 207168 w 2809875"/>
                <a:gd name="connsiteY28" fmla="*/ 404813 h 504825"/>
                <a:gd name="connsiteX29" fmla="*/ 259556 w 2809875"/>
                <a:gd name="connsiteY29" fmla="*/ 438150 h 504825"/>
                <a:gd name="connsiteX30" fmla="*/ 330993 w 2809875"/>
                <a:gd name="connsiteY30" fmla="*/ 478632 h 504825"/>
                <a:gd name="connsiteX31" fmla="*/ 383381 w 2809875"/>
                <a:gd name="connsiteY31" fmla="*/ 504825 h 504825"/>
                <a:gd name="connsiteX32" fmla="*/ 500062 w 2809875"/>
                <a:gd name="connsiteY32" fmla="*/ 461963 h 504825"/>
                <a:gd name="connsiteX33" fmla="*/ 592931 w 2809875"/>
                <a:gd name="connsiteY33" fmla="*/ 421482 h 504825"/>
                <a:gd name="connsiteX34" fmla="*/ 683418 w 2809875"/>
                <a:gd name="connsiteY34" fmla="*/ 409575 h 504825"/>
                <a:gd name="connsiteX35" fmla="*/ 876300 w 2809875"/>
                <a:gd name="connsiteY35" fmla="*/ 381000 h 504825"/>
                <a:gd name="connsiteX36" fmla="*/ 1076325 w 2809875"/>
                <a:gd name="connsiteY36" fmla="*/ 347663 h 504825"/>
                <a:gd name="connsiteX37" fmla="*/ 1250156 w 2809875"/>
                <a:gd name="connsiteY37" fmla="*/ 316707 h 504825"/>
                <a:gd name="connsiteX38" fmla="*/ 1309687 w 2809875"/>
                <a:gd name="connsiteY38" fmla="*/ 307182 h 504825"/>
                <a:gd name="connsiteX39" fmla="*/ 1514475 w 2809875"/>
                <a:gd name="connsiteY39" fmla="*/ 266700 h 504825"/>
                <a:gd name="connsiteX40" fmla="*/ 1650206 w 2809875"/>
                <a:gd name="connsiteY40" fmla="*/ 261938 h 504825"/>
                <a:gd name="connsiteX41" fmla="*/ 1764506 w 2809875"/>
                <a:gd name="connsiteY41" fmla="*/ 261938 h 504825"/>
                <a:gd name="connsiteX42" fmla="*/ 1919287 w 2809875"/>
                <a:gd name="connsiteY42" fmla="*/ 254794 h 504825"/>
                <a:gd name="connsiteX43" fmla="*/ 2074068 w 2809875"/>
                <a:gd name="connsiteY43" fmla="*/ 245269 h 504825"/>
                <a:gd name="connsiteX44" fmla="*/ 2219325 w 2809875"/>
                <a:gd name="connsiteY44" fmla="*/ 240507 h 504825"/>
                <a:gd name="connsiteX45" fmla="*/ 2428875 w 2809875"/>
                <a:gd name="connsiteY45" fmla="*/ 240507 h 504825"/>
                <a:gd name="connsiteX46" fmla="*/ 2557462 w 2809875"/>
                <a:gd name="connsiteY46" fmla="*/ 247650 h 504825"/>
                <a:gd name="connsiteX47" fmla="*/ 2655093 w 2809875"/>
                <a:gd name="connsiteY47" fmla="*/ 257175 h 504825"/>
                <a:gd name="connsiteX48" fmla="*/ 2738437 w 2809875"/>
                <a:gd name="connsiteY48" fmla="*/ 264319 h 504825"/>
                <a:gd name="connsiteX49" fmla="*/ 2767012 w 2809875"/>
                <a:gd name="connsiteY49" fmla="*/ 259557 h 504825"/>
                <a:gd name="connsiteX50" fmla="*/ 2788443 w 2809875"/>
                <a:gd name="connsiteY50" fmla="*/ 252413 h 504825"/>
                <a:gd name="connsiteX51" fmla="*/ 2802731 w 2809875"/>
                <a:gd name="connsiteY51" fmla="*/ 238125 h 504825"/>
                <a:gd name="connsiteX52" fmla="*/ 2807493 w 2809875"/>
                <a:gd name="connsiteY52" fmla="*/ 230982 h 504825"/>
                <a:gd name="connsiteX53" fmla="*/ 2809875 w 2809875"/>
                <a:gd name="connsiteY53" fmla="*/ 216694 h 504825"/>
                <a:gd name="connsiteX54" fmla="*/ 2805112 w 2809875"/>
                <a:gd name="connsiteY54" fmla="*/ 197644 h 504825"/>
                <a:gd name="connsiteX55" fmla="*/ 2797968 w 2809875"/>
                <a:gd name="connsiteY55" fmla="*/ 173832 h 504825"/>
                <a:gd name="connsiteX56" fmla="*/ 2788443 w 2809875"/>
                <a:gd name="connsiteY56" fmla="*/ 157163 h 504825"/>
                <a:gd name="connsiteX57" fmla="*/ 2757487 w 2809875"/>
                <a:gd name="connsiteY57" fmla="*/ 133350 h 504825"/>
                <a:gd name="connsiteX58" fmla="*/ 2638425 w 2809875"/>
                <a:gd name="connsiteY58" fmla="*/ 57150 h 504825"/>
                <a:gd name="connsiteX59" fmla="*/ 2536031 w 2809875"/>
                <a:gd name="connsiteY59" fmla="*/ 4763 h 504825"/>
                <a:gd name="connsiteX60" fmla="*/ 2514600 w 2809875"/>
                <a:gd name="connsiteY60" fmla="*/ 0 h 504825"/>
                <a:gd name="connsiteX61" fmla="*/ 2457450 w 2809875"/>
                <a:gd name="connsiteY61" fmla="*/ 11907 h 504825"/>
                <a:gd name="connsiteX62" fmla="*/ 2295525 w 2809875"/>
                <a:gd name="connsiteY62" fmla="*/ 3571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09875" h="504825">
                  <a:moveTo>
                    <a:pt x="2295525" y="35719"/>
                  </a:moveTo>
                  <a:lnTo>
                    <a:pt x="2166937" y="52388"/>
                  </a:lnTo>
                  <a:lnTo>
                    <a:pt x="2062162" y="64294"/>
                  </a:lnTo>
                  <a:lnTo>
                    <a:pt x="1947862" y="76200"/>
                  </a:lnTo>
                  <a:lnTo>
                    <a:pt x="1790700" y="90488"/>
                  </a:lnTo>
                  <a:lnTo>
                    <a:pt x="1669256" y="100013"/>
                  </a:lnTo>
                  <a:lnTo>
                    <a:pt x="1512093" y="109538"/>
                  </a:lnTo>
                  <a:lnTo>
                    <a:pt x="1314450" y="150019"/>
                  </a:lnTo>
                  <a:lnTo>
                    <a:pt x="1104900" y="180975"/>
                  </a:lnTo>
                  <a:lnTo>
                    <a:pt x="895350" y="209550"/>
                  </a:lnTo>
                  <a:lnTo>
                    <a:pt x="726281" y="233363"/>
                  </a:lnTo>
                  <a:lnTo>
                    <a:pt x="571500" y="252413"/>
                  </a:lnTo>
                  <a:lnTo>
                    <a:pt x="504825" y="261938"/>
                  </a:lnTo>
                  <a:lnTo>
                    <a:pt x="466725" y="266700"/>
                  </a:lnTo>
                  <a:lnTo>
                    <a:pt x="388143" y="269082"/>
                  </a:lnTo>
                  <a:lnTo>
                    <a:pt x="323850" y="264319"/>
                  </a:lnTo>
                  <a:lnTo>
                    <a:pt x="250031" y="254794"/>
                  </a:lnTo>
                  <a:lnTo>
                    <a:pt x="185737" y="240507"/>
                  </a:lnTo>
                  <a:lnTo>
                    <a:pt x="119062" y="223838"/>
                  </a:lnTo>
                  <a:lnTo>
                    <a:pt x="42862" y="200025"/>
                  </a:lnTo>
                  <a:lnTo>
                    <a:pt x="16668" y="195263"/>
                  </a:lnTo>
                  <a:lnTo>
                    <a:pt x="2381" y="197644"/>
                  </a:lnTo>
                  <a:lnTo>
                    <a:pt x="0" y="200025"/>
                  </a:lnTo>
                  <a:lnTo>
                    <a:pt x="0" y="211932"/>
                  </a:lnTo>
                  <a:lnTo>
                    <a:pt x="14287" y="238125"/>
                  </a:lnTo>
                  <a:lnTo>
                    <a:pt x="54768" y="283369"/>
                  </a:lnTo>
                  <a:lnTo>
                    <a:pt x="109537" y="333375"/>
                  </a:lnTo>
                  <a:lnTo>
                    <a:pt x="164306" y="376238"/>
                  </a:lnTo>
                  <a:lnTo>
                    <a:pt x="207168" y="404813"/>
                  </a:lnTo>
                  <a:lnTo>
                    <a:pt x="259556" y="438150"/>
                  </a:lnTo>
                  <a:lnTo>
                    <a:pt x="330993" y="478632"/>
                  </a:lnTo>
                  <a:lnTo>
                    <a:pt x="383381" y="504825"/>
                  </a:lnTo>
                  <a:lnTo>
                    <a:pt x="500062" y="461963"/>
                  </a:lnTo>
                  <a:lnTo>
                    <a:pt x="592931" y="421482"/>
                  </a:lnTo>
                  <a:lnTo>
                    <a:pt x="683418" y="409575"/>
                  </a:lnTo>
                  <a:lnTo>
                    <a:pt x="876300" y="381000"/>
                  </a:lnTo>
                  <a:lnTo>
                    <a:pt x="1076325" y="347663"/>
                  </a:lnTo>
                  <a:lnTo>
                    <a:pt x="1250156" y="316707"/>
                  </a:lnTo>
                  <a:lnTo>
                    <a:pt x="1309687" y="307182"/>
                  </a:lnTo>
                  <a:lnTo>
                    <a:pt x="1514475" y="266700"/>
                  </a:lnTo>
                  <a:lnTo>
                    <a:pt x="1650206" y="261938"/>
                  </a:lnTo>
                  <a:lnTo>
                    <a:pt x="1764506" y="261938"/>
                  </a:lnTo>
                  <a:lnTo>
                    <a:pt x="1919287" y="254794"/>
                  </a:lnTo>
                  <a:lnTo>
                    <a:pt x="2074068" y="245269"/>
                  </a:lnTo>
                  <a:lnTo>
                    <a:pt x="2219325" y="240507"/>
                  </a:lnTo>
                  <a:lnTo>
                    <a:pt x="2428875" y="240507"/>
                  </a:lnTo>
                  <a:lnTo>
                    <a:pt x="2557462" y="247650"/>
                  </a:lnTo>
                  <a:lnTo>
                    <a:pt x="2655093" y="257175"/>
                  </a:lnTo>
                  <a:lnTo>
                    <a:pt x="2738437" y="264319"/>
                  </a:lnTo>
                  <a:lnTo>
                    <a:pt x="2767012" y="259557"/>
                  </a:lnTo>
                  <a:lnTo>
                    <a:pt x="2788443" y="252413"/>
                  </a:lnTo>
                  <a:lnTo>
                    <a:pt x="2802731" y="238125"/>
                  </a:lnTo>
                  <a:lnTo>
                    <a:pt x="2807493" y="230982"/>
                  </a:lnTo>
                  <a:lnTo>
                    <a:pt x="2809875" y="216694"/>
                  </a:lnTo>
                  <a:lnTo>
                    <a:pt x="2805112" y="197644"/>
                  </a:lnTo>
                  <a:lnTo>
                    <a:pt x="2797968" y="173832"/>
                  </a:lnTo>
                  <a:lnTo>
                    <a:pt x="2788443" y="157163"/>
                  </a:lnTo>
                  <a:lnTo>
                    <a:pt x="2757487" y="133350"/>
                  </a:lnTo>
                  <a:lnTo>
                    <a:pt x="2638425" y="57150"/>
                  </a:lnTo>
                  <a:lnTo>
                    <a:pt x="2536031" y="4763"/>
                  </a:lnTo>
                  <a:lnTo>
                    <a:pt x="2514600" y="0"/>
                  </a:lnTo>
                  <a:lnTo>
                    <a:pt x="2457450" y="11907"/>
                  </a:lnTo>
                  <a:lnTo>
                    <a:pt x="2295525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BAAE31FC-47A6-4858-A9B1-26564311A1BB}"/>
                </a:ext>
              </a:extLst>
            </p:cNvPr>
            <p:cNvSpPr/>
            <p:nvPr/>
          </p:nvSpPr>
          <p:spPr>
            <a:xfrm>
              <a:off x="4692650" y="2324100"/>
              <a:ext cx="342900" cy="1897063"/>
            </a:xfrm>
            <a:custGeom>
              <a:avLst/>
              <a:gdLst>
                <a:gd name="connsiteX0" fmla="*/ 97880 w 342578"/>
                <a:gd name="connsiteY0" fmla="*/ 736671 h 1898346"/>
                <a:gd name="connsiteX1" fmla="*/ 97880 w 342578"/>
                <a:gd name="connsiteY1" fmla="*/ 1079249 h 1898346"/>
                <a:gd name="connsiteX2" fmla="*/ 97880 w 342578"/>
                <a:gd name="connsiteY2" fmla="*/ 1414100 h 1898346"/>
                <a:gd name="connsiteX3" fmla="*/ 97880 w 342578"/>
                <a:gd name="connsiteY3" fmla="*/ 1875164 h 1898346"/>
                <a:gd name="connsiteX4" fmla="*/ 97880 w 342578"/>
                <a:gd name="connsiteY4" fmla="*/ 1898346 h 1898346"/>
                <a:gd name="connsiteX5" fmla="*/ 321972 w 342578"/>
                <a:gd name="connsiteY5" fmla="*/ 1882891 h 1898346"/>
                <a:gd name="connsiteX6" fmla="*/ 324548 w 342578"/>
                <a:gd name="connsiteY6" fmla="*/ 1707738 h 1898346"/>
                <a:gd name="connsiteX7" fmla="*/ 329700 w 342578"/>
                <a:gd name="connsiteY7" fmla="*/ 1504252 h 1898346"/>
                <a:gd name="connsiteX8" fmla="*/ 337427 w 342578"/>
                <a:gd name="connsiteY8" fmla="*/ 1349706 h 1898346"/>
                <a:gd name="connsiteX9" fmla="*/ 342578 w 342578"/>
                <a:gd name="connsiteY9" fmla="*/ 1164250 h 1898346"/>
                <a:gd name="connsiteX10" fmla="*/ 342578 w 342578"/>
                <a:gd name="connsiteY10" fmla="*/ 1022582 h 1898346"/>
                <a:gd name="connsiteX11" fmla="*/ 342578 w 342578"/>
                <a:gd name="connsiteY11" fmla="*/ 808793 h 1898346"/>
                <a:gd name="connsiteX12" fmla="*/ 340003 w 342578"/>
                <a:gd name="connsiteY12" fmla="*/ 576973 h 1898346"/>
                <a:gd name="connsiteX13" fmla="*/ 340003 w 342578"/>
                <a:gd name="connsiteY13" fmla="*/ 427578 h 1898346"/>
                <a:gd name="connsiteX14" fmla="*/ 340003 w 342578"/>
                <a:gd name="connsiteY14" fmla="*/ 342578 h 1898346"/>
                <a:gd name="connsiteX15" fmla="*/ 340003 w 342578"/>
                <a:gd name="connsiteY15" fmla="*/ 283335 h 1898346"/>
                <a:gd name="connsiteX16" fmla="*/ 340003 w 342578"/>
                <a:gd name="connsiteY16" fmla="*/ 231819 h 1898346"/>
                <a:gd name="connsiteX17" fmla="*/ 340003 w 342578"/>
                <a:gd name="connsiteY17" fmla="*/ 200910 h 1898346"/>
                <a:gd name="connsiteX18" fmla="*/ 337427 w 342578"/>
                <a:gd name="connsiteY18" fmla="*/ 175152 h 1898346"/>
                <a:gd name="connsiteX19" fmla="*/ 332275 w 342578"/>
                <a:gd name="connsiteY19" fmla="*/ 141667 h 1898346"/>
                <a:gd name="connsiteX20" fmla="*/ 324548 w 342578"/>
                <a:gd name="connsiteY20" fmla="*/ 110758 h 1898346"/>
                <a:gd name="connsiteX21" fmla="*/ 311669 w 342578"/>
                <a:gd name="connsiteY21" fmla="*/ 77273 h 1898346"/>
                <a:gd name="connsiteX22" fmla="*/ 278184 w 342578"/>
                <a:gd name="connsiteY22" fmla="*/ 0 h 1898346"/>
                <a:gd name="connsiteX23" fmla="*/ 0 w 342578"/>
                <a:gd name="connsiteY23" fmla="*/ 51515 h 1898346"/>
                <a:gd name="connsiteX24" fmla="*/ 48940 w 342578"/>
                <a:gd name="connsiteY24" fmla="*/ 115910 h 1898346"/>
                <a:gd name="connsiteX25" fmla="*/ 66971 w 342578"/>
                <a:gd name="connsiteY25" fmla="*/ 146819 h 1898346"/>
                <a:gd name="connsiteX26" fmla="*/ 79849 w 342578"/>
                <a:gd name="connsiteY26" fmla="*/ 180304 h 1898346"/>
                <a:gd name="connsiteX27" fmla="*/ 87577 w 342578"/>
                <a:gd name="connsiteY27" fmla="*/ 206062 h 1898346"/>
                <a:gd name="connsiteX28" fmla="*/ 92728 w 342578"/>
                <a:gd name="connsiteY28" fmla="*/ 252426 h 1898346"/>
                <a:gd name="connsiteX29" fmla="*/ 95304 w 342578"/>
                <a:gd name="connsiteY29" fmla="*/ 301365 h 1898346"/>
                <a:gd name="connsiteX30" fmla="*/ 95304 w 342578"/>
                <a:gd name="connsiteY30" fmla="*/ 414699 h 1898346"/>
                <a:gd name="connsiteX31" fmla="*/ 97880 w 342578"/>
                <a:gd name="connsiteY31" fmla="*/ 736671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2578" h="1898346">
                  <a:moveTo>
                    <a:pt x="97880" y="736671"/>
                  </a:moveTo>
                  <a:lnTo>
                    <a:pt x="97880" y="1079249"/>
                  </a:lnTo>
                  <a:lnTo>
                    <a:pt x="97880" y="1414100"/>
                  </a:lnTo>
                  <a:lnTo>
                    <a:pt x="97880" y="1875164"/>
                  </a:lnTo>
                  <a:lnTo>
                    <a:pt x="97880" y="1898346"/>
                  </a:lnTo>
                  <a:lnTo>
                    <a:pt x="321972" y="1882891"/>
                  </a:lnTo>
                  <a:cubicBezTo>
                    <a:pt x="322831" y="1824507"/>
                    <a:pt x="323689" y="1766122"/>
                    <a:pt x="324548" y="1707738"/>
                  </a:cubicBezTo>
                  <a:lnTo>
                    <a:pt x="329700" y="1504252"/>
                  </a:lnTo>
                  <a:lnTo>
                    <a:pt x="337427" y="1349706"/>
                  </a:lnTo>
                  <a:lnTo>
                    <a:pt x="342578" y="1164250"/>
                  </a:lnTo>
                  <a:lnTo>
                    <a:pt x="342578" y="1022582"/>
                  </a:lnTo>
                  <a:lnTo>
                    <a:pt x="342578" y="808793"/>
                  </a:lnTo>
                  <a:cubicBezTo>
                    <a:pt x="341720" y="731520"/>
                    <a:pt x="340861" y="654246"/>
                    <a:pt x="340003" y="576973"/>
                  </a:cubicBezTo>
                  <a:lnTo>
                    <a:pt x="340003" y="427578"/>
                  </a:lnTo>
                  <a:lnTo>
                    <a:pt x="340003" y="342578"/>
                  </a:lnTo>
                  <a:lnTo>
                    <a:pt x="340003" y="283335"/>
                  </a:lnTo>
                  <a:lnTo>
                    <a:pt x="340003" y="231819"/>
                  </a:lnTo>
                  <a:lnTo>
                    <a:pt x="340003" y="200910"/>
                  </a:lnTo>
                  <a:lnTo>
                    <a:pt x="337427" y="175152"/>
                  </a:lnTo>
                  <a:lnTo>
                    <a:pt x="332275" y="141667"/>
                  </a:lnTo>
                  <a:lnTo>
                    <a:pt x="324548" y="110758"/>
                  </a:lnTo>
                  <a:lnTo>
                    <a:pt x="311669" y="77273"/>
                  </a:lnTo>
                  <a:lnTo>
                    <a:pt x="278184" y="0"/>
                  </a:lnTo>
                  <a:lnTo>
                    <a:pt x="0" y="51515"/>
                  </a:lnTo>
                  <a:lnTo>
                    <a:pt x="48940" y="115910"/>
                  </a:lnTo>
                  <a:lnTo>
                    <a:pt x="66971" y="146819"/>
                  </a:lnTo>
                  <a:lnTo>
                    <a:pt x="79849" y="180304"/>
                  </a:lnTo>
                  <a:lnTo>
                    <a:pt x="87577" y="206062"/>
                  </a:lnTo>
                  <a:lnTo>
                    <a:pt x="92728" y="252426"/>
                  </a:lnTo>
                  <a:lnTo>
                    <a:pt x="95304" y="301365"/>
                  </a:lnTo>
                  <a:lnTo>
                    <a:pt x="95304" y="414699"/>
                  </a:lnTo>
                  <a:cubicBezTo>
                    <a:pt x="96163" y="510003"/>
                    <a:pt x="97021" y="605306"/>
                    <a:pt x="97880" y="73667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85E15AE1-DF81-4246-93BB-6DE49465C9E6}"/>
                </a:ext>
              </a:extLst>
            </p:cNvPr>
            <p:cNvSpPr/>
            <p:nvPr/>
          </p:nvSpPr>
          <p:spPr>
            <a:xfrm>
              <a:off x="3846513" y="3643313"/>
              <a:ext cx="496887" cy="546100"/>
            </a:xfrm>
            <a:custGeom>
              <a:avLst/>
              <a:gdLst>
                <a:gd name="connsiteX0" fmla="*/ 221456 w 497681"/>
                <a:gd name="connsiteY0" fmla="*/ 366712 h 545306"/>
                <a:gd name="connsiteX1" fmla="*/ 183356 w 497681"/>
                <a:gd name="connsiteY1" fmla="*/ 321468 h 545306"/>
                <a:gd name="connsiteX2" fmla="*/ 154781 w 497681"/>
                <a:gd name="connsiteY2" fmla="*/ 278606 h 545306"/>
                <a:gd name="connsiteX3" fmla="*/ 121444 w 497681"/>
                <a:gd name="connsiteY3" fmla="*/ 221456 h 545306"/>
                <a:gd name="connsiteX4" fmla="*/ 78581 w 497681"/>
                <a:gd name="connsiteY4" fmla="*/ 147637 h 545306"/>
                <a:gd name="connsiteX5" fmla="*/ 54769 w 497681"/>
                <a:gd name="connsiteY5" fmla="*/ 111918 h 545306"/>
                <a:gd name="connsiteX6" fmla="*/ 0 w 497681"/>
                <a:gd name="connsiteY6" fmla="*/ 35718 h 545306"/>
                <a:gd name="connsiteX7" fmla="*/ 140494 w 497681"/>
                <a:gd name="connsiteY7" fmla="*/ 0 h 545306"/>
                <a:gd name="connsiteX8" fmla="*/ 142875 w 497681"/>
                <a:gd name="connsiteY8" fmla="*/ 83343 h 545306"/>
                <a:gd name="connsiteX9" fmla="*/ 145256 w 497681"/>
                <a:gd name="connsiteY9" fmla="*/ 97631 h 545306"/>
                <a:gd name="connsiteX10" fmla="*/ 154781 w 497681"/>
                <a:gd name="connsiteY10" fmla="*/ 109537 h 545306"/>
                <a:gd name="connsiteX11" fmla="*/ 254794 w 497681"/>
                <a:gd name="connsiteY11" fmla="*/ 166687 h 545306"/>
                <a:gd name="connsiteX12" fmla="*/ 381000 w 497681"/>
                <a:gd name="connsiteY12" fmla="*/ 240506 h 545306"/>
                <a:gd name="connsiteX13" fmla="*/ 438150 w 497681"/>
                <a:gd name="connsiteY13" fmla="*/ 285750 h 545306"/>
                <a:gd name="connsiteX14" fmla="*/ 464344 w 497681"/>
                <a:gd name="connsiteY14" fmla="*/ 309562 h 545306"/>
                <a:gd name="connsiteX15" fmla="*/ 476250 w 497681"/>
                <a:gd name="connsiteY15" fmla="*/ 326231 h 545306"/>
                <a:gd name="connsiteX16" fmla="*/ 488156 w 497681"/>
                <a:gd name="connsiteY16" fmla="*/ 357187 h 545306"/>
                <a:gd name="connsiteX17" fmla="*/ 495300 w 497681"/>
                <a:gd name="connsiteY17" fmla="*/ 385762 h 545306"/>
                <a:gd name="connsiteX18" fmla="*/ 497681 w 497681"/>
                <a:gd name="connsiteY18" fmla="*/ 428625 h 545306"/>
                <a:gd name="connsiteX19" fmla="*/ 492919 w 497681"/>
                <a:gd name="connsiteY19" fmla="*/ 454818 h 545306"/>
                <a:gd name="connsiteX20" fmla="*/ 481012 w 497681"/>
                <a:gd name="connsiteY20" fmla="*/ 485775 h 545306"/>
                <a:gd name="connsiteX21" fmla="*/ 469106 w 497681"/>
                <a:gd name="connsiteY21" fmla="*/ 511968 h 545306"/>
                <a:gd name="connsiteX22" fmla="*/ 454819 w 497681"/>
                <a:gd name="connsiteY22" fmla="*/ 531018 h 545306"/>
                <a:gd name="connsiteX23" fmla="*/ 431006 w 497681"/>
                <a:gd name="connsiteY23" fmla="*/ 542925 h 545306"/>
                <a:gd name="connsiteX24" fmla="*/ 411956 w 497681"/>
                <a:gd name="connsiteY24" fmla="*/ 545306 h 545306"/>
                <a:gd name="connsiteX25" fmla="*/ 388144 w 497681"/>
                <a:gd name="connsiteY25" fmla="*/ 535781 h 545306"/>
                <a:gd name="connsiteX26" fmla="*/ 350044 w 497681"/>
                <a:gd name="connsiteY26" fmla="*/ 509587 h 545306"/>
                <a:gd name="connsiteX27" fmla="*/ 307181 w 497681"/>
                <a:gd name="connsiteY27" fmla="*/ 469106 h 545306"/>
                <a:gd name="connsiteX28" fmla="*/ 252412 w 497681"/>
                <a:gd name="connsiteY28" fmla="*/ 411956 h 545306"/>
                <a:gd name="connsiteX29" fmla="*/ 221456 w 497681"/>
                <a:gd name="connsiteY29" fmla="*/ 3667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545306">
                  <a:moveTo>
                    <a:pt x="221456" y="366712"/>
                  </a:moveTo>
                  <a:lnTo>
                    <a:pt x="183356" y="321468"/>
                  </a:lnTo>
                  <a:lnTo>
                    <a:pt x="154781" y="278606"/>
                  </a:lnTo>
                  <a:lnTo>
                    <a:pt x="121444" y="221456"/>
                  </a:lnTo>
                  <a:lnTo>
                    <a:pt x="78581" y="147637"/>
                  </a:lnTo>
                  <a:lnTo>
                    <a:pt x="54769" y="111918"/>
                  </a:lnTo>
                  <a:lnTo>
                    <a:pt x="0" y="35718"/>
                  </a:lnTo>
                  <a:lnTo>
                    <a:pt x="140494" y="0"/>
                  </a:lnTo>
                  <a:cubicBezTo>
                    <a:pt x="141288" y="27781"/>
                    <a:pt x="142081" y="55562"/>
                    <a:pt x="142875" y="83343"/>
                  </a:cubicBezTo>
                  <a:lnTo>
                    <a:pt x="145256" y="97631"/>
                  </a:lnTo>
                  <a:lnTo>
                    <a:pt x="154781" y="109537"/>
                  </a:lnTo>
                  <a:lnTo>
                    <a:pt x="254794" y="166687"/>
                  </a:lnTo>
                  <a:lnTo>
                    <a:pt x="381000" y="240506"/>
                  </a:lnTo>
                  <a:lnTo>
                    <a:pt x="438150" y="285750"/>
                  </a:lnTo>
                  <a:lnTo>
                    <a:pt x="464344" y="309562"/>
                  </a:lnTo>
                  <a:lnTo>
                    <a:pt x="476250" y="326231"/>
                  </a:lnTo>
                  <a:lnTo>
                    <a:pt x="488156" y="357187"/>
                  </a:lnTo>
                  <a:lnTo>
                    <a:pt x="495300" y="385762"/>
                  </a:lnTo>
                  <a:lnTo>
                    <a:pt x="497681" y="428625"/>
                  </a:lnTo>
                  <a:lnTo>
                    <a:pt x="492919" y="454818"/>
                  </a:lnTo>
                  <a:lnTo>
                    <a:pt x="481012" y="485775"/>
                  </a:lnTo>
                  <a:lnTo>
                    <a:pt x="469106" y="511968"/>
                  </a:lnTo>
                  <a:lnTo>
                    <a:pt x="454819" y="531018"/>
                  </a:lnTo>
                  <a:lnTo>
                    <a:pt x="431006" y="542925"/>
                  </a:lnTo>
                  <a:lnTo>
                    <a:pt x="411956" y="545306"/>
                  </a:lnTo>
                  <a:lnTo>
                    <a:pt x="388144" y="535781"/>
                  </a:lnTo>
                  <a:lnTo>
                    <a:pt x="350044" y="509587"/>
                  </a:lnTo>
                  <a:lnTo>
                    <a:pt x="307181" y="469106"/>
                  </a:lnTo>
                  <a:lnTo>
                    <a:pt x="252412" y="411956"/>
                  </a:lnTo>
                  <a:lnTo>
                    <a:pt x="221456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66E4E9A3-56B4-4B77-A31E-D083739B5112}"/>
                </a:ext>
              </a:extLst>
            </p:cNvPr>
            <p:cNvSpPr/>
            <p:nvPr/>
          </p:nvSpPr>
          <p:spPr>
            <a:xfrm>
              <a:off x="5268913" y="3436938"/>
              <a:ext cx="695325" cy="736600"/>
            </a:xfrm>
            <a:custGeom>
              <a:avLst/>
              <a:gdLst>
                <a:gd name="connsiteX0" fmla="*/ 290513 w 695325"/>
                <a:gd name="connsiteY0" fmla="*/ 271462 h 738187"/>
                <a:gd name="connsiteX1" fmla="*/ 261938 w 695325"/>
                <a:gd name="connsiteY1" fmla="*/ 330994 h 738187"/>
                <a:gd name="connsiteX2" fmla="*/ 238125 w 695325"/>
                <a:gd name="connsiteY2" fmla="*/ 376237 h 738187"/>
                <a:gd name="connsiteX3" fmla="*/ 204788 w 695325"/>
                <a:gd name="connsiteY3" fmla="*/ 438150 h 738187"/>
                <a:gd name="connsiteX4" fmla="*/ 169069 w 695325"/>
                <a:gd name="connsiteY4" fmla="*/ 497681 h 738187"/>
                <a:gd name="connsiteX5" fmla="*/ 102394 w 695325"/>
                <a:gd name="connsiteY5" fmla="*/ 595312 h 738187"/>
                <a:gd name="connsiteX6" fmla="*/ 0 w 695325"/>
                <a:gd name="connsiteY6" fmla="*/ 738187 h 738187"/>
                <a:gd name="connsiteX7" fmla="*/ 111919 w 695325"/>
                <a:gd name="connsiteY7" fmla="*/ 733425 h 738187"/>
                <a:gd name="connsiteX8" fmla="*/ 242888 w 695325"/>
                <a:gd name="connsiteY8" fmla="*/ 628650 h 738187"/>
                <a:gd name="connsiteX9" fmla="*/ 300038 w 695325"/>
                <a:gd name="connsiteY9" fmla="*/ 566737 h 738187"/>
                <a:gd name="connsiteX10" fmla="*/ 359569 w 695325"/>
                <a:gd name="connsiteY10" fmla="*/ 500062 h 738187"/>
                <a:gd name="connsiteX11" fmla="*/ 409575 w 695325"/>
                <a:gd name="connsiteY11" fmla="*/ 447675 h 738187"/>
                <a:gd name="connsiteX12" fmla="*/ 452438 w 695325"/>
                <a:gd name="connsiteY12" fmla="*/ 404812 h 738187"/>
                <a:gd name="connsiteX13" fmla="*/ 492919 w 695325"/>
                <a:gd name="connsiteY13" fmla="*/ 364331 h 738187"/>
                <a:gd name="connsiteX14" fmla="*/ 531019 w 695325"/>
                <a:gd name="connsiteY14" fmla="*/ 328612 h 738187"/>
                <a:gd name="connsiteX15" fmla="*/ 583407 w 695325"/>
                <a:gd name="connsiteY15" fmla="*/ 285750 h 738187"/>
                <a:gd name="connsiteX16" fmla="*/ 614363 w 695325"/>
                <a:gd name="connsiteY16" fmla="*/ 266700 h 738187"/>
                <a:gd name="connsiteX17" fmla="*/ 635794 w 695325"/>
                <a:gd name="connsiteY17" fmla="*/ 257175 h 738187"/>
                <a:gd name="connsiteX18" fmla="*/ 659607 w 695325"/>
                <a:gd name="connsiteY18" fmla="*/ 247650 h 738187"/>
                <a:gd name="connsiteX19" fmla="*/ 681038 w 695325"/>
                <a:gd name="connsiteY19" fmla="*/ 230981 h 738187"/>
                <a:gd name="connsiteX20" fmla="*/ 692944 w 695325"/>
                <a:gd name="connsiteY20" fmla="*/ 211931 h 738187"/>
                <a:gd name="connsiteX21" fmla="*/ 695325 w 695325"/>
                <a:gd name="connsiteY21" fmla="*/ 195262 h 738187"/>
                <a:gd name="connsiteX22" fmla="*/ 690563 w 695325"/>
                <a:gd name="connsiteY22" fmla="*/ 180975 h 738187"/>
                <a:gd name="connsiteX23" fmla="*/ 666750 w 695325"/>
                <a:gd name="connsiteY23" fmla="*/ 159544 h 738187"/>
                <a:gd name="connsiteX24" fmla="*/ 614363 w 695325"/>
                <a:gd name="connsiteY24" fmla="*/ 121444 h 738187"/>
                <a:gd name="connsiteX25" fmla="*/ 540544 w 695325"/>
                <a:gd name="connsiteY25" fmla="*/ 73819 h 738187"/>
                <a:gd name="connsiteX26" fmla="*/ 466725 w 695325"/>
                <a:gd name="connsiteY26" fmla="*/ 45244 h 738187"/>
                <a:gd name="connsiteX27" fmla="*/ 414338 w 695325"/>
                <a:gd name="connsiteY27" fmla="*/ 14287 h 738187"/>
                <a:gd name="connsiteX28" fmla="*/ 390525 w 695325"/>
                <a:gd name="connsiteY28" fmla="*/ 0 h 738187"/>
                <a:gd name="connsiteX29" fmla="*/ 309563 w 695325"/>
                <a:gd name="connsiteY29" fmla="*/ 0 h 738187"/>
                <a:gd name="connsiteX30" fmla="*/ 335757 w 695325"/>
                <a:gd name="connsiteY30" fmla="*/ 52387 h 738187"/>
                <a:gd name="connsiteX31" fmla="*/ 340519 w 695325"/>
                <a:gd name="connsiteY31" fmla="*/ 76200 h 738187"/>
                <a:gd name="connsiteX32" fmla="*/ 340519 w 695325"/>
                <a:gd name="connsiteY32" fmla="*/ 107156 h 738187"/>
                <a:gd name="connsiteX33" fmla="*/ 335757 w 695325"/>
                <a:gd name="connsiteY33" fmla="*/ 138112 h 738187"/>
                <a:gd name="connsiteX34" fmla="*/ 323850 w 695325"/>
                <a:gd name="connsiteY34" fmla="*/ 183356 h 738187"/>
                <a:gd name="connsiteX35" fmla="*/ 290513 w 695325"/>
                <a:gd name="connsiteY35" fmla="*/ 2714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5325" h="738187">
                  <a:moveTo>
                    <a:pt x="290513" y="271462"/>
                  </a:moveTo>
                  <a:lnTo>
                    <a:pt x="261938" y="330994"/>
                  </a:lnTo>
                  <a:lnTo>
                    <a:pt x="238125" y="376237"/>
                  </a:lnTo>
                  <a:lnTo>
                    <a:pt x="204788" y="438150"/>
                  </a:lnTo>
                  <a:lnTo>
                    <a:pt x="169069" y="497681"/>
                  </a:lnTo>
                  <a:lnTo>
                    <a:pt x="102394" y="595312"/>
                  </a:lnTo>
                  <a:lnTo>
                    <a:pt x="0" y="738187"/>
                  </a:lnTo>
                  <a:lnTo>
                    <a:pt x="111919" y="733425"/>
                  </a:lnTo>
                  <a:lnTo>
                    <a:pt x="242888" y="628650"/>
                  </a:lnTo>
                  <a:lnTo>
                    <a:pt x="300038" y="566737"/>
                  </a:lnTo>
                  <a:lnTo>
                    <a:pt x="359569" y="500062"/>
                  </a:lnTo>
                  <a:lnTo>
                    <a:pt x="409575" y="447675"/>
                  </a:lnTo>
                  <a:lnTo>
                    <a:pt x="452438" y="404812"/>
                  </a:lnTo>
                  <a:lnTo>
                    <a:pt x="492919" y="364331"/>
                  </a:lnTo>
                  <a:lnTo>
                    <a:pt x="531019" y="328612"/>
                  </a:lnTo>
                  <a:lnTo>
                    <a:pt x="583407" y="285750"/>
                  </a:lnTo>
                  <a:lnTo>
                    <a:pt x="614363" y="266700"/>
                  </a:lnTo>
                  <a:lnTo>
                    <a:pt x="635794" y="257175"/>
                  </a:lnTo>
                  <a:lnTo>
                    <a:pt x="659607" y="247650"/>
                  </a:lnTo>
                  <a:lnTo>
                    <a:pt x="681038" y="230981"/>
                  </a:lnTo>
                  <a:lnTo>
                    <a:pt x="692944" y="211931"/>
                  </a:lnTo>
                  <a:lnTo>
                    <a:pt x="695325" y="195262"/>
                  </a:lnTo>
                  <a:lnTo>
                    <a:pt x="690563" y="180975"/>
                  </a:lnTo>
                  <a:lnTo>
                    <a:pt x="666750" y="159544"/>
                  </a:lnTo>
                  <a:lnTo>
                    <a:pt x="614363" y="121444"/>
                  </a:lnTo>
                  <a:lnTo>
                    <a:pt x="540544" y="73819"/>
                  </a:lnTo>
                  <a:lnTo>
                    <a:pt x="466725" y="45244"/>
                  </a:lnTo>
                  <a:lnTo>
                    <a:pt x="414338" y="14287"/>
                  </a:lnTo>
                  <a:lnTo>
                    <a:pt x="390525" y="0"/>
                  </a:lnTo>
                  <a:lnTo>
                    <a:pt x="309563" y="0"/>
                  </a:lnTo>
                  <a:lnTo>
                    <a:pt x="335757" y="52387"/>
                  </a:lnTo>
                  <a:lnTo>
                    <a:pt x="340519" y="76200"/>
                  </a:lnTo>
                  <a:lnTo>
                    <a:pt x="340519" y="107156"/>
                  </a:lnTo>
                  <a:lnTo>
                    <a:pt x="335757" y="138112"/>
                  </a:lnTo>
                  <a:lnTo>
                    <a:pt x="323850" y="183356"/>
                  </a:lnTo>
                  <a:lnTo>
                    <a:pt x="29051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92D65E18-8030-46AC-BEF1-6BA588AFAE05}"/>
                </a:ext>
              </a:extLst>
            </p:cNvPr>
            <p:cNvSpPr/>
            <p:nvPr/>
          </p:nvSpPr>
          <p:spPr>
            <a:xfrm>
              <a:off x="2644775" y="3986213"/>
              <a:ext cx="4513263" cy="577850"/>
            </a:xfrm>
            <a:custGeom>
              <a:avLst/>
              <a:gdLst>
                <a:gd name="connsiteX0" fmla="*/ 2984601 w 4513478"/>
                <a:gd name="connsiteY0" fmla="*/ 274320 h 577901"/>
                <a:gd name="connsiteX1" fmla="*/ 2713939 w 4513478"/>
                <a:gd name="connsiteY1" fmla="*/ 288950 h 577901"/>
                <a:gd name="connsiteX2" fmla="*/ 2454249 w 4513478"/>
                <a:gd name="connsiteY2" fmla="*/ 303581 h 577901"/>
                <a:gd name="connsiteX3" fmla="*/ 2253081 w 4513478"/>
                <a:gd name="connsiteY3" fmla="*/ 314554 h 577901"/>
                <a:gd name="connsiteX4" fmla="*/ 2055571 w 4513478"/>
                <a:gd name="connsiteY4" fmla="*/ 329184 h 577901"/>
                <a:gd name="connsiteX5" fmla="*/ 1876349 w 4513478"/>
                <a:gd name="connsiteY5" fmla="*/ 343814 h 577901"/>
                <a:gd name="connsiteX6" fmla="*/ 1737360 w 4513478"/>
                <a:gd name="connsiteY6" fmla="*/ 354787 h 577901"/>
                <a:gd name="connsiteX7" fmla="*/ 1580083 w 4513478"/>
                <a:gd name="connsiteY7" fmla="*/ 373075 h 577901"/>
                <a:gd name="connsiteX8" fmla="*/ 1426464 w 4513478"/>
                <a:gd name="connsiteY8" fmla="*/ 391363 h 577901"/>
                <a:gd name="connsiteX9" fmla="*/ 1239926 w 4513478"/>
                <a:gd name="connsiteY9" fmla="*/ 420624 h 577901"/>
                <a:gd name="connsiteX10" fmla="*/ 1053389 w 4513478"/>
                <a:gd name="connsiteY10" fmla="*/ 453542 h 577901"/>
                <a:gd name="connsiteX11" fmla="*/ 892454 w 4513478"/>
                <a:gd name="connsiteY11" fmla="*/ 486461 h 577901"/>
                <a:gd name="connsiteX12" fmla="*/ 749808 w 4513478"/>
                <a:gd name="connsiteY12" fmla="*/ 519379 h 577901"/>
                <a:gd name="connsiteX13" fmla="*/ 618134 w 4513478"/>
                <a:gd name="connsiteY13" fmla="*/ 552298 h 577901"/>
                <a:gd name="connsiteX14" fmla="*/ 581558 w 4513478"/>
                <a:gd name="connsiteY14" fmla="*/ 563270 h 577901"/>
                <a:gd name="connsiteX15" fmla="*/ 530352 w 4513478"/>
                <a:gd name="connsiteY15" fmla="*/ 574243 h 577901"/>
                <a:gd name="connsiteX16" fmla="*/ 501091 w 4513478"/>
                <a:gd name="connsiteY16" fmla="*/ 577901 h 577901"/>
                <a:gd name="connsiteX17" fmla="*/ 446227 w 4513478"/>
                <a:gd name="connsiteY17" fmla="*/ 577901 h 577901"/>
                <a:gd name="connsiteX18" fmla="*/ 365760 w 4513478"/>
                <a:gd name="connsiteY18" fmla="*/ 559613 h 577901"/>
                <a:gd name="connsiteX19" fmla="*/ 288950 w 4513478"/>
                <a:gd name="connsiteY19" fmla="*/ 523037 h 577901"/>
                <a:gd name="connsiteX20" fmla="*/ 190195 w 4513478"/>
                <a:gd name="connsiteY20" fmla="*/ 457200 h 577901"/>
                <a:gd name="connsiteX21" fmla="*/ 102413 w 4513478"/>
                <a:gd name="connsiteY21" fmla="*/ 391363 h 577901"/>
                <a:gd name="connsiteX22" fmla="*/ 43891 w 4513478"/>
                <a:gd name="connsiteY22" fmla="*/ 336499 h 577901"/>
                <a:gd name="connsiteX23" fmla="*/ 10973 w 4513478"/>
                <a:gd name="connsiteY23" fmla="*/ 296266 h 577901"/>
                <a:gd name="connsiteX24" fmla="*/ 0 w 4513478"/>
                <a:gd name="connsiteY24" fmla="*/ 277978 h 577901"/>
                <a:gd name="connsiteX25" fmla="*/ 7315 w 4513478"/>
                <a:gd name="connsiteY25" fmla="*/ 267005 h 577901"/>
                <a:gd name="connsiteX26" fmla="*/ 29261 w 4513478"/>
                <a:gd name="connsiteY26" fmla="*/ 270662 h 577901"/>
                <a:gd name="connsiteX27" fmla="*/ 117043 w 4513478"/>
                <a:gd name="connsiteY27" fmla="*/ 296266 h 577901"/>
                <a:gd name="connsiteX28" fmla="*/ 223113 w 4513478"/>
                <a:gd name="connsiteY28" fmla="*/ 321869 h 577901"/>
                <a:gd name="connsiteX29" fmla="*/ 310896 w 4513478"/>
                <a:gd name="connsiteY29" fmla="*/ 340157 h 577901"/>
                <a:gd name="connsiteX30" fmla="*/ 398678 w 4513478"/>
                <a:gd name="connsiteY30" fmla="*/ 347472 h 577901"/>
                <a:gd name="connsiteX31" fmla="*/ 490118 w 4513478"/>
                <a:gd name="connsiteY31" fmla="*/ 340157 h 577901"/>
                <a:gd name="connsiteX32" fmla="*/ 566928 w 4513478"/>
                <a:gd name="connsiteY32" fmla="*/ 329184 h 577901"/>
                <a:gd name="connsiteX33" fmla="*/ 819302 w 4513478"/>
                <a:gd name="connsiteY33" fmla="*/ 303581 h 577901"/>
                <a:gd name="connsiteX34" fmla="*/ 1148486 w 4513478"/>
                <a:gd name="connsiteY34" fmla="*/ 267005 h 577901"/>
                <a:gd name="connsiteX35" fmla="*/ 1521561 w 4513478"/>
                <a:gd name="connsiteY35" fmla="*/ 226771 h 577901"/>
                <a:gd name="connsiteX36" fmla="*/ 1766621 w 4513478"/>
                <a:gd name="connsiteY36" fmla="*/ 197510 h 577901"/>
                <a:gd name="connsiteX37" fmla="*/ 2084832 w 4513478"/>
                <a:gd name="connsiteY37" fmla="*/ 160934 h 577901"/>
                <a:gd name="connsiteX38" fmla="*/ 2168957 w 4513478"/>
                <a:gd name="connsiteY38" fmla="*/ 149962 h 577901"/>
                <a:gd name="connsiteX39" fmla="*/ 2388413 w 4513478"/>
                <a:gd name="connsiteY39" fmla="*/ 131674 h 577901"/>
                <a:gd name="connsiteX40" fmla="*/ 2629814 w 4513478"/>
                <a:gd name="connsiteY40" fmla="*/ 117043 h 577901"/>
                <a:gd name="connsiteX41" fmla="*/ 2702966 w 4513478"/>
                <a:gd name="connsiteY41" fmla="*/ 109728 h 577901"/>
                <a:gd name="connsiteX42" fmla="*/ 2827325 w 4513478"/>
                <a:gd name="connsiteY42" fmla="*/ 84125 h 577901"/>
                <a:gd name="connsiteX43" fmla="*/ 3054096 w 4513478"/>
                <a:gd name="connsiteY43" fmla="*/ 84125 h 577901"/>
                <a:gd name="connsiteX44" fmla="*/ 3207715 w 4513478"/>
                <a:gd name="connsiteY44" fmla="*/ 84125 h 577901"/>
                <a:gd name="connsiteX45" fmla="*/ 3368649 w 4513478"/>
                <a:gd name="connsiteY45" fmla="*/ 80467 h 577901"/>
                <a:gd name="connsiteX46" fmla="*/ 3580790 w 4513478"/>
                <a:gd name="connsiteY46" fmla="*/ 73152 h 577901"/>
                <a:gd name="connsiteX47" fmla="*/ 3708806 w 4513478"/>
                <a:gd name="connsiteY47" fmla="*/ 65837 h 577901"/>
                <a:gd name="connsiteX48" fmla="*/ 3803904 w 4513478"/>
                <a:gd name="connsiteY48" fmla="*/ 54864 h 577901"/>
                <a:gd name="connsiteX49" fmla="*/ 4005072 w 4513478"/>
                <a:gd name="connsiteY49" fmla="*/ 21946 h 577901"/>
                <a:gd name="connsiteX50" fmla="*/ 4125773 w 4513478"/>
                <a:gd name="connsiteY50" fmla="*/ 0 h 577901"/>
                <a:gd name="connsiteX51" fmla="*/ 4140403 w 4513478"/>
                <a:gd name="connsiteY51" fmla="*/ 3658 h 577901"/>
                <a:gd name="connsiteX52" fmla="*/ 4213555 w 4513478"/>
                <a:gd name="connsiteY52" fmla="*/ 29261 h 577901"/>
                <a:gd name="connsiteX53" fmla="*/ 4319625 w 4513478"/>
                <a:gd name="connsiteY53" fmla="*/ 69494 h 577901"/>
                <a:gd name="connsiteX54" fmla="*/ 4381805 w 4513478"/>
                <a:gd name="connsiteY54" fmla="*/ 98755 h 577901"/>
                <a:gd name="connsiteX55" fmla="*/ 4443984 w 4513478"/>
                <a:gd name="connsiteY55" fmla="*/ 131674 h 577901"/>
                <a:gd name="connsiteX56" fmla="*/ 4469587 w 4513478"/>
                <a:gd name="connsiteY56" fmla="*/ 146304 h 577901"/>
                <a:gd name="connsiteX57" fmla="*/ 4498848 w 4513478"/>
                <a:gd name="connsiteY57" fmla="*/ 168250 h 577901"/>
                <a:gd name="connsiteX58" fmla="*/ 4509821 w 4513478"/>
                <a:gd name="connsiteY58" fmla="*/ 186538 h 577901"/>
                <a:gd name="connsiteX59" fmla="*/ 4513478 w 4513478"/>
                <a:gd name="connsiteY59" fmla="*/ 197510 h 577901"/>
                <a:gd name="connsiteX60" fmla="*/ 4509821 w 4513478"/>
                <a:gd name="connsiteY60" fmla="*/ 215798 h 577901"/>
                <a:gd name="connsiteX61" fmla="*/ 4491533 w 4513478"/>
                <a:gd name="connsiteY61" fmla="*/ 237744 h 577901"/>
                <a:gd name="connsiteX62" fmla="*/ 4462272 w 4513478"/>
                <a:gd name="connsiteY62" fmla="*/ 256032 h 577901"/>
                <a:gd name="connsiteX63" fmla="*/ 4407408 w 4513478"/>
                <a:gd name="connsiteY63" fmla="*/ 270662 h 577901"/>
                <a:gd name="connsiteX64" fmla="*/ 4326941 w 4513478"/>
                <a:gd name="connsiteY64" fmla="*/ 281635 h 577901"/>
                <a:gd name="connsiteX65" fmla="*/ 4253789 w 4513478"/>
                <a:gd name="connsiteY65" fmla="*/ 281635 h 577901"/>
                <a:gd name="connsiteX66" fmla="*/ 4125773 w 4513478"/>
                <a:gd name="connsiteY66" fmla="*/ 277978 h 577901"/>
                <a:gd name="connsiteX67" fmla="*/ 4034333 w 4513478"/>
                <a:gd name="connsiteY67" fmla="*/ 267005 h 577901"/>
                <a:gd name="connsiteX68" fmla="*/ 3891686 w 4513478"/>
                <a:gd name="connsiteY68" fmla="*/ 267005 h 577901"/>
                <a:gd name="connsiteX69" fmla="*/ 3694176 w 4513478"/>
                <a:gd name="connsiteY69" fmla="*/ 267005 h 577901"/>
                <a:gd name="connsiteX70" fmla="*/ 3394253 w 4513478"/>
                <a:gd name="connsiteY70" fmla="*/ 267005 h 577901"/>
                <a:gd name="connsiteX71" fmla="*/ 3152851 w 4513478"/>
                <a:gd name="connsiteY71" fmla="*/ 270662 h 577901"/>
                <a:gd name="connsiteX72" fmla="*/ 2984601 w 4513478"/>
                <a:gd name="connsiteY72" fmla="*/ 274320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513478" h="577901">
                  <a:moveTo>
                    <a:pt x="2984601" y="274320"/>
                  </a:moveTo>
                  <a:lnTo>
                    <a:pt x="2713939" y="288950"/>
                  </a:lnTo>
                  <a:lnTo>
                    <a:pt x="2454249" y="303581"/>
                  </a:lnTo>
                  <a:lnTo>
                    <a:pt x="2253081" y="314554"/>
                  </a:lnTo>
                  <a:lnTo>
                    <a:pt x="2055571" y="329184"/>
                  </a:lnTo>
                  <a:lnTo>
                    <a:pt x="1876349" y="343814"/>
                  </a:lnTo>
                  <a:lnTo>
                    <a:pt x="1737360" y="354787"/>
                  </a:lnTo>
                  <a:lnTo>
                    <a:pt x="1580083" y="373075"/>
                  </a:lnTo>
                  <a:lnTo>
                    <a:pt x="1426464" y="391363"/>
                  </a:lnTo>
                  <a:lnTo>
                    <a:pt x="1239926" y="420624"/>
                  </a:lnTo>
                  <a:lnTo>
                    <a:pt x="1053389" y="453542"/>
                  </a:lnTo>
                  <a:lnTo>
                    <a:pt x="892454" y="486461"/>
                  </a:lnTo>
                  <a:lnTo>
                    <a:pt x="749808" y="519379"/>
                  </a:lnTo>
                  <a:lnTo>
                    <a:pt x="618134" y="552298"/>
                  </a:lnTo>
                  <a:lnTo>
                    <a:pt x="581558" y="563270"/>
                  </a:lnTo>
                  <a:lnTo>
                    <a:pt x="530352" y="574243"/>
                  </a:lnTo>
                  <a:lnTo>
                    <a:pt x="501091" y="577901"/>
                  </a:lnTo>
                  <a:lnTo>
                    <a:pt x="446227" y="577901"/>
                  </a:lnTo>
                  <a:lnTo>
                    <a:pt x="365760" y="559613"/>
                  </a:lnTo>
                  <a:lnTo>
                    <a:pt x="288950" y="523037"/>
                  </a:lnTo>
                  <a:lnTo>
                    <a:pt x="190195" y="457200"/>
                  </a:lnTo>
                  <a:lnTo>
                    <a:pt x="102413" y="391363"/>
                  </a:lnTo>
                  <a:lnTo>
                    <a:pt x="43891" y="336499"/>
                  </a:lnTo>
                  <a:lnTo>
                    <a:pt x="10973" y="296266"/>
                  </a:lnTo>
                  <a:lnTo>
                    <a:pt x="0" y="277978"/>
                  </a:lnTo>
                  <a:lnTo>
                    <a:pt x="7315" y="267005"/>
                  </a:lnTo>
                  <a:lnTo>
                    <a:pt x="29261" y="270662"/>
                  </a:lnTo>
                  <a:lnTo>
                    <a:pt x="117043" y="296266"/>
                  </a:lnTo>
                  <a:lnTo>
                    <a:pt x="223113" y="321869"/>
                  </a:lnTo>
                  <a:lnTo>
                    <a:pt x="310896" y="340157"/>
                  </a:lnTo>
                  <a:lnTo>
                    <a:pt x="398678" y="347472"/>
                  </a:lnTo>
                  <a:lnTo>
                    <a:pt x="490118" y="340157"/>
                  </a:lnTo>
                  <a:lnTo>
                    <a:pt x="566928" y="329184"/>
                  </a:lnTo>
                  <a:lnTo>
                    <a:pt x="819302" y="303581"/>
                  </a:lnTo>
                  <a:lnTo>
                    <a:pt x="1148486" y="267005"/>
                  </a:lnTo>
                  <a:lnTo>
                    <a:pt x="1521561" y="226771"/>
                  </a:lnTo>
                  <a:lnTo>
                    <a:pt x="1766621" y="197510"/>
                  </a:lnTo>
                  <a:lnTo>
                    <a:pt x="2084832" y="160934"/>
                  </a:lnTo>
                  <a:lnTo>
                    <a:pt x="2168957" y="149962"/>
                  </a:lnTo>
                  <a:lnTo>
                    <a:pt x="2388413" y="131674"/>
                  </a:lnTo>
                  <a:lnTo>
                    <a:pt x="2629814" y="117043"/>
                  </a:lnTo>
                  <a:lnTo>
                    <a:pt x="2702966" y="109728"/>
                  </a:lnTo>
                  <a:lnTo>
                    <a:pt x="2827325" y="84125"/>
                  </a:lnTo>
                  <a:lnTo>
                    <a:pt x="3054096" y="84125"/>
                  </a:lnTo>
                  <a:lnTo>
                    <a:pt x="3207715" y="84125"/>
                  </a:lnTo>
                  <a:lnTo>
                    <a:pt x="3368649" y="80467"/>
                  </a:lnTo>
                  <a:lnTo>
                    <a:pt x="3580790" y="73152"/>
                  </a:lnTo>
                  <a:lnTo>
                    <a:pt x="3708806" y="65837"/>
                  </a:lnTo>
                  <a:lnTo>
                    <a:pt x="3803904" y="54864"/>
                  </a:lnTo>
                  <a:lnTo>
                    <a:pt x="4005072" y="21946"/>
                  </a:lnTo>
                  <a:lnTo>
                    <a:pt x="4125773" y="0"/>
                  </a:lnTo>
                  <a:lnTo>
                    <a:pt x="4140403" y="3658"/>
                  </a:lnTo>
                  <a:lnTo>
                    <a:pt x="4213555" y="29261"/>
                  </a:lnTo>
                  <a:lnTo>
                    <a:pt x="4319625" y="69494"/>
                  </a:lnTo>
                  <a:lnTo>
                    <a:pt x="4381805" y="98755"/>
                  </a:lnTo>
                  <a:lnTo>
                    <a:pt x="4443984" y="131674"/>
                  </a:lnTo>
                  <a:lnTo>
                    <a:pt x="4469587" y="146304"/>
                  </a:lnTo>
                  <a:lnTo>
                    <a:pt x="4498848" y="168250"/>
                  </a:lnTo>
                  <a:lnTo>
                    <a:pt x="4509821" y="186538"/>
                  </a:lnTo>
                  <a:lnTo>
                    <a:pt x="4513478" y="197510"/>
                  </a:lnTo>
                  <a:lnTo>
                    <a:pt x="4509821" y="215798"/>
                  </a:lnTo>
                  <a:lnTo>
                    <a:pt x="4491533" y="237744"/>
                  </a:lnTo>
                  <a:lnTo>
                    <a:pt x="4462272" y="256032"/>
                  </a:lnTo>
                  <a:lnTo>
                    <a:pt x="4407408" y="270662"/>
                  </a:lnTo>
                  <a:lnTo>
                    <a:pt x="4326941" y="281635"/>
                  </a:lnTo>
                  <a:lnTo>
                    <a:pt x="4253789" y="281635"/>
                  </a:lnTo>
                  <a:lnTo>
                    <a:pt x="4125773" y="277978"/>
                  </a:lnTo>
                  <a:lnTo>
                    <a:pt x="4034333" y="267005"/>
                  </a:lnTo>
                  <a:lnTo>
                    <a:pt x="3891686" y="267005"/>
                  </a:lnTo>
                  <a:lnTo>
                    <a:pt x="3694176" y="267005"/>
                  </a:lnTo>
                  <a:lnTo>
                    <a:pt x="3394253" y="267005"/>
                  </a:lnTo>
                  <a:lnTo>
                    <a:pt x="3152851" y="270662"/>
                  </a:lnTo>
                  <a:lnTo>
                    <a:pt x="2984601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1C9AF6B3-CA55-4D43-9278-18AEDD4853B8}"/>
                </a:ext>
              </a:extLst>
            </p:cNvPr>
            <p:cNvSpPr/>
            <p:nvPr/>
          </p:nvSpPr>
          <p:spPr>
            <a:xfrm>
              <a:off x="3657600" y="4797425"/>
              <a:ext cx="619125" cy="1338263"/>
            </a:xfrm>
            <a:custGeom>
              <a:avLst/>
              <a:gdLst>
                <a:gd name="connsiteX0" fmla="*/ 473868 w 619125"/>
                <a:gd name="connsiteY0" fmla="*/ 533400 h 1338263"/>
                <a:gd name="connsiteX1" fmla="*/ 440531 w 619125"/>
                <a:gd name="connsiteY1" fmla="*/ 404813 h 1338263"/>
                <a:gd name="connsiteX2" fmla="*/ 409575 w 619125"/>
                <a:gd name="connsiteY2" fmla="*/ 290513 h 1338263"/>
                <a:gd name="connsiteX3" fmla="*/ 383381 w 619125"/>
                <a:gd name="connsiteY3" fmla="*/ 200025 h 1338263"/>
                <a:gd name="connsiteX4" fmla="*/ 345281 w 619125"/>
                <a:gd name="connsiteY4" fmla="*/ 66675 h 1338263"/>
                <a:gd name="connsiteX5" fmla="*/ 288131 w 619125"/>
                <a:gd name="connsiteY5" fmla="*/ 47625 h 1338263"/>
                <a:gd name="connsiteX6" fmla="*/ 219075 w 619125"/>
                <a:gd name="connsiteY6" fmla="*/ 26194 h 1338263"/>
                <a:gd name="connsiteX7" fmla="*/ 161925 w 619125"/>
                <a:gd name="connsiteY7" fmla="*/ 11906 h 1338263"/>
                <a:gd name="connsiteX8" fmla="*/ 107156 w 619125"/>
                <a:gd name="connsiteY8" fmla="*/ 4763 h 1338263"/>
                <a:gd name="connsiteX9" fmla="*/ 42862 w 619125"/>
                <a:gd name="connsiteY9" fmla="*/ 0 h 1338263"/>
                <a:gd name="connsiteX10" fmla="*/ 14287 w 619125"/>
                <a:gd name="connsiteY10" fmla="*/ 2381 h 1338263"/>
                <a:gd name="connsiteX11" fmla="*/ 4762 w 619125"/>
                <a:gd name="connsiteY11" fmla="*/ 4763 h 1338263"/>
                <a:gd name="connsiteX12" fmla="*/ 0 w 619125"/>
                <a:gd name="connsiteY12" fmla="*/ 16669 h 1338263"/>
                <a:gd name="connsiteX13" fmla="*/ 2381 w 619125"/>
                <a:gd name="connsiteY13" fmla="*/ 30956 h 1338263"/>
                <a:gd name="connsiteX14" fmla="*/ 16668 w 619125"/>
                <a:gd name="connsiteY14" fmla="*/ 50006 h 1338263"/>
                <a:gd name="connsiteX15" fmla="*/ 59531 w 619125"/>
                <a:gd name="connsiteY15" fmla="*/ 85725 h 1338263"/>
                <a:gd name="connsiteX16" fmla="*/ 88106 w 619125"/>
                <a:gd name="connsiteY16" fmla="*/ 109538 h 1338263"/>
                <a:gd name="connsiteX17" fmla="*/ 121443 w 619125"/>
                <a:gd name="connsiteY17" fmla="*/ 145256 h 1338263"/>
                <a:gd name="connsiteX18" fmla="*/ 138112 w 619125"/>
                <a:gd name="connsiteY18" fmla="*/ 164306 h 1338263"/>
                <a:gd name="connsiteX19" fmla="*/ 157162 w 619125"/>
                <a:gd name="connsiteY19" fmla="*/ 190500 h 1338263"/>
                <a:gd name="connsiteX20" fmla="*/ 173831 w 619125"/>
                <a:gd name="connsiteY20" fmla="*/ 223838 h 1338263"/>
                <a:gd name="connsiteX21" fmla="*/ 183356 w 619125"/>
                <a:gd name="connsiteY21" fmla="*/ 254794 h 1338263"/>
                <a:gd name="connsiteX22" fmla="*/ 188118 w 619125"/>
                <a:gd name="connsiteY22" fmla="*/ 300038 h 1338263"/>
                <a:gd name="connsiteX23" fmla="*/ 202406 w 619125"/>
                <a:gd name="connsiteY23" fmla="*/ 366713 h 1338263"/>
                <a:gd name="connsiteX24" fmla="*/ 226218 w 619125"/>
                <a:gd name="connsiteY24" fmla="*/ 461963 h 1338263"/>
                <a:gd name="connsiteX25" fmla="*/ 245268 w 619125"/>
                <a:gd name="connsiteY25" fmla="*/ 550069 h 1338263"/>
                <a:gd name="connsiteX26" fmla="*/ 269081 w 619125"/>
                <a:gd name="connsiteY26" fmla="*/ 669131 h 1338263"/>
                <a:gd name="connsiteX27" fmla="*/ 283368 w 619125"/>
                <a:gd name="connsiteY27" fmla="*/ 762000 h 1338263"/>
                <a:gd name="connsiteX28" fmla="*/ 292893 w 619125"/>
                <a:gd name="connsiteY28" fmla="*/ 845344 h 1338263"/>
                <a:gd name="connsiteX29" fmla="*/ 300037 w 619125"/>
                <a:gd name="connsiteY29" fmla="*/ 964406 h 1338263"/>
                <a:gd name="connsiteX30" fmla="*/ 302418 w 619125"/>
                <a:gd name="connsiteY30" fmla="*/ 1000125 h 1338263"/>
                <a:gd name="connsiteX31" fmla="*/ 338137 w 619125"/>
                <a:gd name="connsiteY31" fmla="*/ 1066800 h 1338263"/>
                <a:gd name="connsiteX32" fmla="*/ 364331 w 619125"/>
                <a:gd name="connsiteY32" fmla="*/ 1107281 h 1338263"/>
                <a:gd name="connsiteX33" fmla="*/ 390525 w 619125"/>
                <a:gd name="connsiteY33" fmla="*/ 1147763 h 1338263"/>
                <a:gd name="connsiteX34" fmla="*/ 428625 w 619125"/>
                <a:gd name="connsiteY34" fmla="*/ 1197769 h 1338263"/>
                <a:gd name="connsiteX35" fmla="*/ 459581 w 619125"/>
                <a:gd name="connsiteY35" fmla="*/ 1235869 h 1338263"/>
                <a:gd name="connsiteX36" fmla="*/ 500062 w 619125"/>
                <a:gd name="connsiteY36" fmla="*/ 1283494 h 1338263"/>
                <a:gd name="connsiteX37" fmla="*/ 538162 w 619125"/>
                <a:gd name="connsiteY37" fmla="*/ 1319213 h 1338263"/>
                <a:gd name="connsiteX38" fmla="*/ 566737 w 619125"/>
                <a:gd name="connsiteY38" fmla="*/ 1338263 h 1338263"/>
                <a:gd name="connsiteX39" fmla="*/ 576262 w 619125"/>
                <a:gd name="connsiteY39" fmla="*/ 1338263 h 1338263"/>
                <a:gd name="connsiteX40" fmla="*/ 590550 w 619125"/>
                <a:gd name="connsiteY40" fmla="*/ 1331119 h 1338263"/>
                <a:gd name="connsiteX41" fmla="*/ 602456 w 619125"/>
                <a:gd name="connsiteY41" fmla="*/ 1316831 h 1338263"/>
                <a:gd name="connsiteX42" fmla="*/ 611981 w 619125"/>
                <a:gd name="connsiteY42" fmla="*/ 1295400 h 1338263"/>
                <a:gd name="connsiteX43" fmla="*/ 616743 w 619125"/>
                <a:gd name="connsiteY43" fmla="*/ 1264444 h 1338263"/>
                <a:gd name="connsiteX44" fmla="*/ 619125 w 619125"/>
                <a:gd name="connsiteY44" fmla="*/ 1216819 h 1338263"/>
                <a:gd name="connsiteX45" fmla="*/ 616743 w 619125"/>
                <a:gd name="connsiteY45" fmla="*/ 1157288 h 1338263"/>
                <a:gd name="connsiteX46" fmla="*/ 611981 w 619125"/>
                <a:gd name="connsiteY46" fmla="*/ 1071563 h 1338263"/>
                <a:gd name="connsiteX47" fmla="*/ 573881 w 619125"/>
                <a:gd name="connsiteY47" fmla="*/ 952500 h 1338263"/>
                <a:gd name="connsiteX48" fmla="*/ 550068 w 619125"/>
                <a:gd name="connsiteY48" fmla="*/ 852488 h 1338263"/>
                <a:gd name="connsiteX49" fmla="*/ 473868 w 619125"/>
                <a:gd name="connsiteY49" fmla="*/ 533400 h 13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19125" h="1338263">
                  <a:moveTo>
                    <a:pt x="473868" y="533400"/>
                  </a:moveTo>
                  <a:lnTo>
                    <a:pt x="440531" y="404813"/>
                  </a:lnTo>
                  <a:lnTo>
                    <a:pt x="409575" y="290513"/>
                  </a:lnTo>
                  <a:lnTo>
                    <a:pt x="383381" y="200025"/>
                  </a:lnTo>
                  <a:lnTo>
                    <a:pt x="345281" y="66675"/>
                  </a:lnTo>
                  <a:lnTo>
                    <a:pt x="288131" y="47625"/>
                  </a:lnTo>
                  <a:lnTo>
                    <a:pt x="219075" y="26194"/>
                  </a:lnTo>
                  <a:lnTo>
                    <a:pt x="161925" y="11906"/>
                  </a:lnTo>
                  <a:lnTo>
                    <a:pt x="107156" y="4763"/>
                  </a:lnTo>
                  <a:lnTo>
                    <a:pt x="42862" y="0"/>
                  </a:lnTo>
                  <a:lnTo>
                    <a:pt x="14287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0956"/>
                  </a:lnTo>
                  <a:lnTo>
                    <a:pt x="16668" y="50006"/>
                  </a:lnTo>
                  <a:lnTo>
                    <a:pt x="59531" y="85725"/>
                  </a:lnTo>
                  <a:lnTo>
                    <a:pt x="88106" y="109538"/>
                  </a:lnTo>
                  <a:lnTo>
                    <a:pt x="121443" y="145256"/>
                  </a:lnTo>
                  <a:lnTo>
                    <a:pt x="138112" y="164306"/>
                  </a:lnTo>
                  <a:lnTo>
                    <a:pt x="157162" y="190500"/>
                  </a:lnTo>
                  <a:lnTo>
                    <a:pt x="173831" y="223838"/>
                  </a:lnTo>
                  <a:lnTo>
                    <a:pt x="183356" y="254794"/>
                  </a:lnTo>
                  <a:lnTo>
                    <a:pt x="188118" y="300038"/>
                  </a:lnTo>
                  <a:lnTo>
                    <a:pt x="202406" y="366713"/>
                  </a:lnTo>
                  <a:lnTo>
                    <a:pt x="226218" y="461963"/>
                  </a:lnTo>
                  <a:lnTo>
                    <a:pt x="245268" y="550069"/>
                  </a:lnTo>
                  <a:lnTo>
                    <a:pt x="269081" y="669131"/>
                  </a:lnTo>
                  <a:lnTo>
                    <a:pt x="283368" y="762000"/>
                  </a:lnTo>
                  <a:lnTo>
                    <a:pt x="292893" y="845344"/>
                  </a:lnTo>
                  <a:lnTo>
                    <a:pt x="300037" y="964406"/>
                  </a:lnTo>
                  <a:lnTo>
                    <a:pt x="302418" y="1000125"/>
                  </a:lnTo>
                  <a:lnTo>
                    <a:pt x="338137" y="1066800"/>
                  </a:lnTo>
                  <a:lnTo>
                    <a:pt x="364331" y="1107281"/>
                  </a:lnTo>
                  <a:lnTo>
                    <a:pt x="390525" y="1147763"/>
                  </a:lnTo>
                  <a:lnTo>
                    <a:pt x="428625" y="1197769"/>
                  </a:lnTo>
                  <a:lnTo>
                    <a:pt x="459581" y="1235869"/>
                  </a:lnTo>
                  <a:lnTo>
                    <a:pt x="500062" y="1283494"/>
                  </a:lnTo>
                  <a:lnTo>
                    <a:pt x="538162" y="1319213"/>
                  </a:lnTo>
                  <a:lnTo>
                    <a:pt x="566737" y="1338263"/>
                  </a:lnTo>
                  <a:lnTo>
                    <a:pt x="576262" y="1338263"/>
                  </a:lnTo>
                  <a:lnTo>
                    <a:pt x="590550" y="1331119"/>
                  </a:lnTo>
                  <a:lnTo>
                    <a:pt x="602456" y="1316831"/>
                  </a:lnTo>
                  <a:lnTo>
                    <a:pt x="611981" y="1295400"/>
                  </a:lnTo>
                  <a:lnTo>
                    <a:pt x="616743" y="1264444"/>
                  </a:lnTo>
                  <a:lnTo>
                    <a:pt x="619125" y="1216819"/>
                  </a:lnTo>
                  <a:lnTo>
                    <a:pt x="616743" y="1157288"/>
                  </a:lnTo>
                  <a:lnTo>
                    <a:pt x="611981" y="1071563"/>
                  </a:lnTo>
                  <a:lnTo>
                    <a:pt x="573881" y="952500"/>
                  </a:lnTo>
                  <a:lnTo>
                    <a:pt x="550068" y="852488"/>
                  </a:lnTo>
                  <a:lnTo>
                    <a:pt x="473868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2263C354-8BB2-4FAD-B330-DA7D7CC661CB}"/>
                </a:ext>
              </a:extLst>
            </p:cNvPr>
            <p:cNvSpPr/>
            <p:nvPr/>
          </p:nvSpPr>
          <p:spPr>
            <a:xfrm>
              <a:off x="3935413" y="4637088"/>
              <a:ext cx="2330450" cy="1377950"/>
            </a:xfrm>
            <a:custGeom>
              <a:avLst/>
              <a:gdLst>
                <a:gd name="connsiteX0" fmla="*/ 1376363 w 2328863"/>
                <a:gd name="connsiteY0" fmla="*/ 271462 h 1378744"/>
                <a:gd name="connsiteX1" fmla="*/ 1178719 w 2328863"/>
                <a:gd name="connsiteY1" fmla="*/ 290512 h 1378744"/>
                <a:gd name="connsiteX2" fmla="*/ 1009650 w 2328863"/>
                <a:gd name="connsiteY2" fmla="*/ 304800 h 1378744"/>
                <a:gd name="connsiteX3" fmla="*/ 838200 w 2328863"/>
                <a:gd name="connsiteY3" fmla="*/ 319087 h 1378744"/>
                <a:gd name="connsiteX4" fmla="*/ 685800 w 2328863"/>
                <a:gd name="connsiteY4" fmla="*/ 333375 h 1378744"/>
                <a:gd name="connsiteX5" fmla="*/ 495300 w 2328863"/>
                <a:gd name="connsiteY5" fmla="*/ 350044 h 1378744"/>
                <a:gd name="connsiteX6" fmla="*/ 321469 w 2328863"/>
                <a:gd name="connsiteY6" fmla="*/ 361950 h 1378744"/>
                <a:gd name="connsiteX7" fmla="*/ 152400 w 2328863"/>
                <a:gd name="connsiteY7" fmla="*/ 376237 h 1378744"/>
                <a:gd name="connsiteX8" fmla="*/ 28575 w 2328863"/>
                <a:gd name="connsiteY8" fmla="*/ 385762 h 1378744"/>
                <a:gd name="connsiteX9" fmla="*/ 0 w 2328863"/>
                <a:gd name="connsiteY9" fmla="*/ 223837 h 1378744"/>
                <a:gd name="connsiteX10" fmla="*/ 173832 w 2328863"/>
                <a:gd name="connsiteY10" fmla="*/ 214312 h 1378744"/>
                <a:gd name="connsiteX11" fmla="*/ 440532 w 2328863"/>
                <a:gd name="connsiteY11" fmla="*/ 188119 h 1378744"/>
                <a:gd name="connsiteX12" fmla="*/ 788194 w 2328863"/>
                <a:gd name="connsiteY12" fmla="*/ 154781 h 1378744"/>
                <a:gd name="connsiteX13" fmla="*/ 1123950 w 2328863"/>
                <a:gd name="connsiteY13" fmla="*/ 123825 h 1378744"/>
                <a:gd name="connsiteX14" fmla="*/ 1364457 w 2328863"/>
                <a:gd name="connsiteY14" fmla="*/ 100012 h 1378744"/>
                <a:gd name="connsiteX15" fmla="*/ 1635919 w 2328863"/>
                <a:gd name="connsiteY15" fmla="*/ 73819 h 1378744"/>
                <a:gd name="connsiteX16" fmla="*/ 1800225 w 2328863"/>
                <a:gd name="connsiteY16" fmla="*/ 57150 h 1378744"/>
                <a:gd name="connsiteX17" fmla="*/ 1947863 w 2328863"/>
                <a:gd name="connsiteY17" fmla="*/ 42862 h 1378744"/>
                <a:gd name="connsiteX18" fmla="*/ 1983582 w 2328863"/>
                <a:gd name="connsiteY18" fmla="*/ 33337 h 1378744"/>
                <a:gd name="connsiteX19" fmla="*/ 2045494 w 2328863"/>
                <a:gd name="connsiteY19" fmla="*/ 14287 h 1378744"/>
                <a:gd name="connsiteX20" fmla="*/ 2100263 w 2328863"/>
                <a:gd name="connsiteY20" fmla="*/ 0 h 1378744"/>
                <a:gd name="connsiteX21" fmla="*/ 2107407 w 2328863"/>
                <a:gd name="connsiteY21" fmla="*/ 0 h 1378744"/>
                <a:gd name="connsiteX22" fmla="*/ 2131219 w 2328863"/>
                <a:gd name="connsiteY22" fmla="*/ 16669 h 1378744"/>
                <a:gd name="connsiteX23" fmla="*/ 2193132 w 2328863"/>
                <a:gd name="connsiteY23" fmla="*/ 64294 h 1378744"/>
                <a:gd name="connsiteX24" fmla="*/ 2245519 w 2328863"/>
                <a:gd name="connsiteY24" fmla="*/ 111919 h 1378744"/>
                <a:gd name="connsiteX25" fmla="*/ 2283619 w 2328863"/>
                <a:gd name="connsiteY25" fmla="*/ 150019 h 1378744"/>
                <a:gd name="connsiteX26" fmla="*/ 2302669 w 2328863"/>
                <a:gd name="connsiteY26" fmla="*/ 173831 h 1378744"/>
                <a:gd name="connsiteX27" fmla="*/ 2319338 w 2328863"/>
                <a:gd name="connsiteY27" fmla="*/ 202406 h 1378744"/>
                <a:gd name="connsiteX28" fmla="*/ 2328863 w 2328863"/>
                <a:gd name="connsiteY28" fmla="*/ 230981 h 1378744"/>
                <a:gd name="connsiteX29" fmla="*/ 2328863 w 2328863"/>
                <a:gd name="connsiteY29" fmla="*/ 247650 h 1378744"/>
                <a:gd name="connsiteX30" fmla="*/ 2321719 w 2328863"/>
                <a:gd name="connsiteY30" fmla="*/ 264319 h 1378744"/>
                <a:gd name="connsiteX31" fmla="*/ 2295525 w 2328863"/>
                <a:gd name="connsiteY31" fmla="*/ 295275 h 1378744"/>
                <a:gd name="connsiteX32" fmla="*/ 2271713 w 2328863"/>
                <a:gd name="connsiteY32" fmla="*/ 319087 h 1378744"/>
                <a:gd name="connsiteX33" fmla="*/ 2240757 w 2328863"/>
                <a:gd name="connsiteY33" fmla="*/ 361950 h 1378744"/>
                <a:gd name="connsiteX34" fmla="*/ 2224088 w 2328863"/>
                <a:gd name="connsiteY34" fmla="*/ 397669 h 1378744"/>
                <a:gd name="connsiteX35" fmla="*/ 2193132 w 2328863"/>
                <a:gd name="connsiteY35" fmla="*/ 500062 h 1378744"/>
                <a:gd name="connsiteX36" fmla="*/ 2133600 w 2328863"/>
                <a:gd name="connsiteY36" fmla="*/ 716756 h 1378744"/>
                <a:gd name="connsiteX37" fmla="*/ 2062163 w 2328863"/>
                <a:gd name="connsiteY37" fmla="*/ 959644 h 1378744"/>
                <a:gd name="connsiteX38" fmla="*/ 2009775 w 2328863"/>
                <a:gd name="connsiteY38" fmla="*/ 1119187 h 1378744"/>
                <a:gd name="connsiteX39" fmla="*/ 1957388 w 2328863"/>
                <a:gd name="connsiteY39" fmla="*/ 1266825 h 1378744"/>
                <a:gd name="connsiteX40" fmla="*/ 1945482 w 2328863"/>
                <a:gd name="connsiteY40" fmla="*/ 1293019 h 1378744"/>
                <a:gd name="connsiteX41" fmla="*/ 1928813 w 2328863"/>
                <a:gd name="connsiteY41" fmla="*/ 1319212 h 1378744"/>
                <a:gd name="connsiteX42" fmla="*/ 1897857 w 2328863"/>
                <a:gd name="connsiteY42" fmla="*/ 1347787 h 1378744"/>
                <a:gd name="connsiteX43" fmla="*/ 1871663 w 2328863"/>
                <a:gd name="connsiteY43" fmla="*/ 1366837 h 1378744"/>
                <a:gd name="connsiteX44" fmla="*/ 1845469 w 2328863"/>
                <a:gd name="connsiteY44" fmla="*/ 1376362 h 1378744"/>
                <a:gd name="connsiteX45" fmla="*/ 1828800 w 2328863"/>
                <a:gd name="connsiteY45" fmla="*/ 1378744 h 1378744"/>
                <a:gd name="connsiteX46" fmla="*/ 1802607 w 2328863"/>
                <a:gd name="connsiteY46" fmla="*/ 1371600 h 1378744"/>
                <a:gd name="connsiteX47" fmla="*/ 1778794 w 2328863"/>
                <a:gd name="connsiteY47" fmla="*/ 1354931 h 1378744"/>
                <a:gd name="connsiteX48" fmla="*/ 1762125 w 2328863"/>
                <a:gd name="connsiteY48" fmla="*/ 1338262 h 1378744"/>
                <a:gd name="connsiteX49" fmla="*/ 1750219 w 2328863"/>
                <a:gd name="connsiteY49" fmla="*/ 1321594 h 1378744"/>
                <a:gd name="connsiteX50" fmla="*/ 1745457 w 2328863"/>
                <a:gd name="connsiteY50" fmla="*/ 1304925 h 1378744"/>
                <a:gd name="connsiteX51" fmla="*/ 1764507 w 2328863"/>
                <a:gd name="connsiteY51" fmla="*/ 1050131 h 1378744"/>
                <a:gd name="connsiteX52" fmla="*/ 1800225 w 2328863"/>
                <a:gd name="connsiteY52" fmla="*/ 947737 h 1378744"/>
                <a:gd name="connsiteX53" fmla="*/ 1835944 w 2328863"/>
                <a:gd name="connsiteY53" fmla="*/ 842962 h 1378744"/>
                <a:gd name="connsiteX54" fmla="*/ 1857375 w 2328863"/>
                <a:gd name="connsiteY54" fmla="*/ 773906 h 1378744"/>
                <a:gd name="connsiteX55" fmla="*/ 1876425 w 2328863"/>
                <a:gd name="connsiteY55" fmla="*/ 702469 h 1378744"/>
                <a:gd name="connsiteX56" fmla="*/ 1885950 w 2328863"/>
                <a:gd name="connsiteY56" fmla="*/ 671512 h 1378744"/>
                <a:gd name="connsiteX57" fmla="*/ 1905000 w 2328863"/>
                <a:gd name="connsiteY57" fmla="*/ 590550 h 1378744"/>
                <a:gd name="connsiteX58" fmla="*/ 1921669 w 2328863"/>
                <a:gd name="connsiteY58" fmla="*/ 509587 h 1378744"/>
                <a:gd name="connsiteX59" fmla="*/ 1933575 w 2328863"/>
                <a:gd name="connsiteY59" fmla="*/ 431006 h 1378744"/>
                <a:gd name="connsiteX60" fmla="*/ 1943100 w 2328863"/>
                <a:gd name="connsiteY60" fmla="*/ 354806 h 1378744"/>
                <a:gd name="connsiteX61" fmla="*/ 1947863 w 2328863"/>
                <a:gd name="connsiteY61" fmla="*/ 292894 h 1378744"/>
                <a:gd name="connsiteX62" fmla="*/ 1947863 w 2328863"/>
                <a:gd name="connsiteY62" fmla="*/ 259556 h 1378744"/>
                <a:gd name="connsiteX63" fmla="*/ 1943100 w 2328863"/>
                <a:gd name="connsiteY63" fmla="*/ 247650 h 1378744"/>
                <a:gd name="connsiteX64" fmla="*/ 1935957 w 2328863"/>
                <a:gd name="connsiteY64" fmla="*/ 235744 h 1378744"/>
                <a:gd name="connsiteX65" fmla="*/ 1921669 w 2328863"/>
                <a:gd name="connsiteY65" fmla="*/ 228600 h 1378744"/>
                <a:gd name="connsiteX66" fmla="*/ 1900238 w 2328863"/>
                <a:gd name="connsiteY66" fmla="*/ 223837 h 1378744"/>
                <a:gd name="connsiteX67" fmla="*/ 1866900 w 2328863"/>
                <a:gd name="connsiteY67" fmla="*/ 223837 h 1378744"/>
                <a:gd name="connsiteX68" fmla="*/ 1745457 w 2328863"/>
                <a:gd name="connsiteY68" fmla="*/ 235744 h 1378744"/>
                <a:gd name="connsiteX69" fmla="*/ 1376363 w 2328863"/>
                <a:gd name="connsiteY69" fmla="*/ 271462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8863" h="1378744">
                  <a:moveTo>
                    <a:pt x="1376363" y="271462"/>
                  </a:moveTo>
                  <a:lnTo>
                    <a:pt x="1178719" y="290512"/>
                  </a:lnTo>
                  <a:lnTo>
                    <a:pt x="1009650" y="304800"/>
                  </a:lnTo>
                  <a:lnTo>
                    <a:pt x="838200" y="319087"/>
                  </a:lnTo>
                  <a:lnTo>
                    <a:pt x="685800" y="333375"/>
                  </a:lnTo>
                  <a:lnTo>
                    <a:pt x="495300" y="350044"/>
                  </a:lnTo>
                  <a:lnTo>
                    <a:pt x="321469" y="361950"/>
                  </a:lnTo>
                  <a:lnTo>
                    <a:pt x="152400" y="376237"/>
                  </a:lnTo>
                  <a:lnTo>
                    <a:pt x="28575" y="385762"/>
                  </a:lnTo>
                  <a:lnTo>
                    <a:pt x="0" y="223837"/>
                  </a:lnTo>
                  <a:lnTo>
                    <a:pt x="173832" y="214312"/>
                  </a:lnTo>
                  <a:lnTo>
                    <a:pt x="440532" y="188119"/>
                  </a:lnTo>
                  <a:lnTo>
                    <a:pt x="788194" y="154781"/>
                  </a:lnTo>
                  <a:lnTo>
                    <a:pt x="1123950" y="123825"/>
                  </a:lnTo>
                  <a:lnTo>
                    <a:pt x="1364457" y="100012"/>
                  </a:lnTo>
                  <a:lnTo>
                    <a:pt x="1635919" y="73819"/>
                  </a:lnTo>
                  <a:lnTo>
                    <a:pt x="1800225" y="57150"/>
                  </a:lnTo>
                  <a:lnTo>
                    <a:pt x="1947863" y="42862"/>
                  </a:lnTo>
                  <a:lnTo>
                    <a:pt x="1983582" y="33337"/>
                  </a:lnTo>
                  <a:lnTo>
                    <a:pt x="2045494" y="14287"/>
                  </a:lnTo>
                  <a:lnTo>
                    <a:pt x="2100263" y="0"/>
                  </a:lnTo>
                  <a:lnTo>
                    <a:pt x="2107407" y="0"/>
                  </a:lnTo>
                  <a:lnTo>
                    <a:pt x="2131219" y="16669"/>
                  </a:lnTo>
                  <a:lnTo>
                    <a:pt x="2193132" y="64294"/>
                  </a:lnTo>
                  <a:lnTo>
                    <a:pt x="2245519" y="111919"/>
                  </a:lnTo>
                  <a:lnTo>
                    <a:pt x="2283619" y="150019"/>
                  </a:lnTo>
                  <a:lnTo>
                    <a:pt x="2302669" y="173831"/>
                  </a:lnTo>
                  <a:lnTo>
                    <a:pt x="2319338" y="202406"/>
                  </a:lnTo>
                  <a:lnTo>
                    <a:pt x="2328863" y="230981"/>
                  </a:lnTo>
                  <a:lnTo>
                    <a:pt x="2328863" y="247650"/>
                  </a:lnTo>
                  <a:lnTo>
                    <a:pt x="2321719" y="264319"/>
                  </a:lnTo>
                  <a:lnTo>
                    <a:pt x="2295525" y="295275"/>
                  </a:lnTo>
                  <a:lnTo>
                    <a:pt x="2271713" y="319087"/>
                  </a:lnTo>
                  <a:lnTo>
                    <a:pt x="2240757" y="361950"/>
                  </a:lnTo>
                  <a:lnTo>
                    <a:pt x="2224088" y="397669"/>
                  </a:lnTo>
                  <a:lnTo>
                    <a:pt x="2193132" y="500062"/>
                  </a:lnTo>
                  <a:lnTo>
                    <a:pt x="2133600" y="716756"/>
                  </a:lnTo>
                  <a:lnTo>
                    <a:pt x="2062163" y="959644"/>
                  </a:lnTo>
                  <a:lnTo>
                    <a:pt x="2009775" y="1119187"/>
                  </a:lnTo>
                  <a:lnTo>
                    <a:pt x="1957388" y="1266825"/>
                  </a:lnTo>
                  <a:lnTo>
                    <a:pt x="1945482" y="1293019"/>
                  </a:lnTo>
                  <a:lnTo>
                    <a:pt x="1928813" y="1319212"/>
                  </a:lnTo>
                  <a:lnTo>
                    <a:pt x="1897857" y="1347787"/>
                  </a:lnTo>
                  <a:lnTo>
                    <a:pt x="1871663" y="1366837"/>
                  </a:lnTo>
                  <a:lnTo>
                    <a:pt x="1845469" y="1376362"/>
                  </a:lnTo>
                  <a:lnTo>
                    <a:pt x="1828800" y="1378744"/>
                  </a:lnTo>
                  <a:lnTo>
                    <a:pt x="1802607" y="1371600"/>
                  </a:lnTo>
                  <a:lnTo>
                    <a:pt x="1778794" y="1354931"/>
                  </a:lnTo>
                  <a:lnTo>
                    <a:pt x="1762125" y="1338262"/>
                  </a:lnTo>
                  <a:lnTo>
                    <a:pt x="1750219" y="1321594"/>
                  </a:lnTo>
                  <a:lnTo>
                    <a:pt x="1745457" y="1304925"/>
                  </a:lnTo>
                  <a:lnTo>
                    <a:pt x="1764507" y="1050131"/>
                  </a:lnTo>
                  <a:lnTo>
                    <a:pt x="1800225" y="947737"/>
                  </a:lnTo>
                  <a:lnTo>
                    <a:pt x="1835944" y="842962"/>
                  </a:lnTo>
                  <a:lnTo>
                    <a:pt x="1857375" y="773906"/>
                  </a:lnTo>
                  <a:lnTo>
                    <a:pt x="1876425" y="702469"/>
                  </a:lnTo>
                  <a:lnTo>
                    <a:pt x="1885950" y="671512"/>
                  </a:lnTo>
                  <a:lnTo>
                    <a:pt x="1905000" y="590550"/>
                  </a:lnTo>
                  <a:lnTo>
                    <a:pt x="1921669" y="509587"/>
                  </a:lnTo>
                  <a:lnTo>
                    <a:pt x="1933575" y="431006"/>
                  </a:lnTo>
                  <a:lnTo>
                    <a:pt x="1943100" y="354806"/>
                  </a:lnTo>
                  <a:lnTo>
                    <a:pt x="1947863" y="292894"/>
                  </a:lnTo>
                  <a:lnTo>
                    <a:pt x="1947863" y="259556"/>
                  </a:lnTo>
                  <a:lnTo>
                    <a:pt x="1943100" y="247650"/>
                  </a:lnTo>
                  <a:lnTo>
                    <a:pt x="1935957" y="235744"/>
                  </a:lnTo>
                  <a:lnTo>
                    <a:pt x="1921669" y="228600"/>
                  </a:lnTo>
                  <a:lnTo>
                    <a:pt x="1900238" y="223837"/>
                  </a:lnTo>
                  <a:lnTo>
                    <a:pt x="1866900" y="223837"/>
                  </a:lnTo>
                  <a:lnTo>
                    <a:pt x="1745457" y="235744"/>
                  </a:lnTo>
                  <a:lnTo>
                    <a:pt x="137636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8DC25B29-D1C4-45AF-A27A-03110008A162}"/>
                </a:ext>
              </a:extLst>
            </p:cNvPr>
            <p:cNvSpPr/>
            <p:nvPr/>
          </p:nvSpPr>
          <p:spPr>
            <a:xfrm>
              <a:off x="4144963" y="5591175"/>
              <a:ext cx="1627187" cy="419100"/>
            </a:xfrm>
            <a:custGeom>
              <a:avLst/>
              <a:gdLst>
                <a:gd name="connsiteX0" fmla="*/ 1195388 w 1626394"/>
                <a:gd name="connsiteY0" fmla="*/ 40481 h 419100"/>
                <a:gd name="connsiteX1" fmla="*/ 1045369 w 1626394"/>
                <a:gd name="connsiteY1" fmla="*/ 64294 h 419100"/>
                <a:gd name="connsiteX2" fmla="*/ 947738 w 1626394"/>
                <a:gd name="connsiteY2" fmla="*/ 78581 h 419100"/>
                <a:gd name="connsiteX3" fmla="*/ 831057 w 1626394"/>
                <a:gd name="connsiteY3" fmla="*/ 95250 h 419100"/>
                <a:gd name="connsiteX4" fmla="*/ 700088 w 1626394"/>
                <a:gd name="connsiteY4" fmla="*/ 111919 h 419100"/>
                <a:gd name="connsiteX5" fmla="*/ 569119 w 1626394"/>
                <a:gd name="connsiteY5" fmla="*/ 126206 h 419100"/>
                <a:gd name="connsiteX6" fmla="*/ 416719 w 1626394"/>
                <a:gd name="connsiteY6" fmla="*/ 142875 h 419100"/>
                <a:gd name="connsiteX7" fmla="*/ 297657 w 1626394"/>
                <a:gd name="connsiteY7" fmla="*/ 152400 h 419100"/>
                <a:gd name="connsiteX8" fmla="*/ 197644 w 1626394"/>
                <a:gd name="connsiteY8" fmla="*/ 159544 h 419100"/>
                <a:gd name="connsiteX9" fmla="*/ 107157 w 1626394"/>
                <a:gd name="connsiteY9" fmla="*/ 140494 h 419100"/>
                <a:gd name="connsiteX10" fmla="*/ 0 w 1626394"/>
                <a:gd name="connsiteY10" fmla="*/ 119063 h 419100"/>
                <a:gd name="connsiteX11" fmla="*/ 35719 w 1626394"/>
                <a:gd name="connsiteY11" fmla="*/ 280988 h 419100"/>
                <a:gd name="connsiteX12" fmla="*/ 219075 w 1626394"/>
                <a:gd name="connsiteY12" fmla="*/ 311944 h 419100"/>
                <a:gd name="connsiteX13" fmla="*/ 247650 w 1626394"/>
                <a:gd name="connsiteY13" fmla="*/ 316706 h 419100"/>
                <a:gd name="connsiteX14" fmla="*/ 376238 w 1626394"/>
                <a:gd name="connsiteY14" fmla="*/ 304800 h 419100"/>
                <a:gd name="connsiteX15" fmla="*/ 616744 w 1626394"/>
                <a:gd name="connsiteY15" fmla="*/ 280988 h 419100"/>
                <a:gd name="connsiteX16" fmla="*/ 890588 w 1626394"/>
                <a:gd name="connsiteY16" fmla="*/ 252413 h 419100"/>
                <a:gd name="connsiteX17" fmla="*/ 1123950 w 1626394"/>
                <a:gd name="connsiteY17" fmla="*/ 226219 h 419100"/>
                <a:gd name="connsiteX18" fmla="*/ 1319213 w 1626394"/>
                <a:gd name="connsiteY18" fmla="*/ 204788 h 419100"/>
                <a:gd name="connsiteX19" fmla="*/ 1371600 w 1626394"/>
                <a:gd name="connsiteY19" fmla="*/ 202406 h 419100"/>
                <a:gd name="connsiteX20" fmla="*/ 1404938 w 1626394"/>
                <a:gd name="connsiteY20" fmla="*/ 207169 h 419100"/>
                <a:gd name="connsiteX21" fmla="*/ 1433513 w 1626394"/>
                <a:gd name="connsiteY21" fmla="*/ 216694 h 419100"/>
                <a:gd name="connsiteX22" fmla="*/ 1457325 w 1626394"/>
                <a:gd name="connsiteY22" fmla="*/ 228600 h 419100"/>
                <a:gd name="connsiteX23" fmla="*/ 1473994 w 1626394"/>
                <a:gd name="connsiteY23" fmla="*/ 242888 h 419100"/>
                <a:gd name="connsiteX24" fmla="*/ 1493044 w 1626394"/>
                <a:gd name="connsiteY24" fmla="*/ 264319 h 419100"/>
                <a:gd name="connsiteX25" fmla="*/ 1512094 w 1626394"/>
                <a:gd name="connsiteY25" fmla="*/ 292894 h 419100"/>
                <a:gd name="connsiteX26" fmla="*/ 1524000 w 1626394"/>
                <a:gd name="connsiteY26" fmla="*/ 319088 h 419100"/>
                <a:gd name="connsiteX27" fmla="*/ 1535907 w 1626394"/>
                <a:gd name="connsiteY27" fmla="*/ 350044 h 419100"/>
                <a:gd name="connsiteX28" fmla="*/ 1557338 w 1626394"/>
                <a:gd name="connsiteY28" fmla="*/ 381000 h 419100"/>
                <a:gd name="connsiteX29" fmla="*/ 1590675 w 1626394"/>
                <a:gd name="connsiteY29" fmla="*/ 409575 h 419100"/>
                <a:gd name="connsiteX30" fmla="*/ 1626394 w 1626394"/>
                <a:gd name="connsiteY30" fmla="*/ 419100 h 419100"/>
                <a:gd name="connsiteX31" fmla="*/ 1614488 w 1626394"/>
                <a:gd name="connsiteY31" fmla="*/ 135731 h 419100"/>
                <a:gd name="connsiteX32" fmla="*/ 1545432 w 1626394"/>
                <a:gd name="connsiteY32" fmla="*/ 50006 h 419100"/>
                <a:gd name="connsiteX33" fmla="*/ 1514475 w 1626394"/>
                <a:gd name="connsiteY33" fmla="*/ 23813 h 419100"/>
                <a:gd name="connsiteX34" fmla="*/ 1476375 w 1626394"/>
                <a:gd name="connsiteY34" fmla="*/ 4763 h 419100"/>
                <a:gd name="connsiteX35" fmla="*/ 1450182 w 1626394"/>
                <a:gd name="connsiteY35" fmla="*/ 0 h 419100"/>
                <a:gd name="connsiteX36" fmla="*/ 1402557 w 1626394"/>
                <a:gd name="connsiteY36" fmla="*/ 4763 h 419100"/>
                <a:gd name="connsiteX37" fmla="*/ 1335882 w 1626394"/>
                <a:gd name="connsiteY37" fmla="*/ 16669 h 419100"/>
                <a:gd name="connsiteX38" fmla="*/ 1195388 w 1626394"/>
                <a:gd name="connsiteY38" fmla="*/ 404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26394" h="419100">
                  <a:moveTo>
                    <a:pt x="1195388" y="40481"/>
                  </a:moveTo>
                  <a:lnTo>
                    <a:pt x="1045369" y="64294"/>
                  </a:lnTo>
                  <a:lnTo>
                    <a:pt x="947738" y="78581"/>
                  </a:lnTo>
                  <a:lnTo>
                    <a:pt x="831057" y="95250"/>
                  </a:lnTo>
                  <a:lnTo>
                    <a:pt x="700088" y="111919"/>
                  </a:lnTo>
                  <a:lnTo>
                    <a:pt x="569119" y="126206"/>
                  </a:lnTo>
                  <a:lnTo>
                    <a:pt x="416719" y="142875"/>
                  </a:lnTo>
                  <a:lnTo>
                    <a:pt x="297657" y="152400"/>
                  </a:lnTo>
                  <a:lnTo>
                    <a:pt x="197644" y="159544"/>
                  </a:lnTo>
                  <a:lnTo>
                    <a:pt x="107157" y="140494"/>
                  </a:lnTo>
                  <a:lnTo>
                    <a:pt x="0" y="119063"/>
                  </a:lnTo>
                  <a:lnTo>
                    <a:pt x="35719" y="280988"/>
                  </a:lnTo>
                  <a:lnTo>
                    <a:pt x="219075" y="311944"/>
                  </a:lnTo>
                  <a:lnTo>
                    <a:pt x="247650" y="316706"/>
                  </a:lnTo>
                  <a:lnTo>
                    <a:pt x="376238" y="304800"/>
                  </a:lnTo>
                  <a:lnTo>
                    <a:pt x="616744" y="280988"/>
                  </a:lnTo>
                  <a:lnTo>
                    <a:pt x="890588" y="252413"/>
                  </a:lnTo>
                  <a:lnTo>
                    <a:pt x="1123950" y="226219"/>
                  </a:lnTo>
                  <a:lnTo>
                    <a:pt x="1319213" y="204788"/>
                  </a:lnTo>
                  <a:lnTo>
                    <a:pt x="1371600" y="202406"/>
                  </a:lnTo>
                  <a:lnTo>
                    <a:pt x="1404938" y="207169"/>
                  </a:lnTo>
                  <a:lnTo>
                    <a:pt x="1433513" y="216694"/>
                  </a:lnTo>
                  <a:lnTo>
                    <a:pt x="1457325" y="228600"/>
                  </a:lnTo>
                  <a:lnTo>
                    <a:pt x="1473994" y="242888"/>
                  </a:lnTo>
                  <a:lnTo>
                    <a:pt x="1493044" y="264319"/>
                  </a:lnTo>
                  <a:lnTo>
                    <a:pt x="1512094" y="292894"/>
                  </a:lnTo>
                  <a:lnTo>
                    <a:pt x="1524000" y="319088"/>
                  </a:lnTo>
                  <a:lnTo>
                    <a:pt x="1535907" y="350044"/>
                  </a:lnTo>
                  <a:lnTo>
                    <a:pt x="1557338" y="381000"/>
                  </a:lnTo>
                  <a:lnTo>
                    <a:pt x="1590675" y="409575"/>
                  </a:lnTo>
                  <a:lnTo>
                    <a:pt x="1626394" y="419100"/>
                  </a:lnTo>
                  <a:lnTo>
                    <a:pt x="1614488" y="135731"/>
                  </a:lnTo>
                  <a:lnTo>
                    <a:pt x="1545432" y="50006"/>
                  </a:lnTo>
                  <a:lnTo>
                    <a:pt x="1514475" y="23813"/>
                  </a:lnTo>
                  <a:lnTo>
                    <a:pt x="1476375" y="4763"/>
                  </a:lnTo>
                  <a:lnTo>
                    <a:pt x="1450182" y="0"/>
                  </a:lnTo>
                  <a:lnTo>
                    <a:pt x="1402557" y="4763"/>
                  </a:lnTo>
                  <a:lnTo>
                    <a:pt x="1335882" y="16669"/>
                  </a:lnTo>
                  <a:lnTo>
                    <a:pt x="119538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F8F22B48-9F69-4115-B25D-65A66A7880C6}"/>
              </a:ext>
            </a:extLst>
          </p:cNvPr>
          <p:cNvSpPr/>
          <p:nvPr/>
        </p:nvSpPr>
        <p:spPr>
          <a:xfrm>
            <a:off x="3013075" y="1592263"/>
            <a:ext cx="3798888" cy="674687"/>
          </a:xfrm>
          <a:custGeom>
            <a:avLst/>
            <a:gdLst>
              <a:gd name="connsiteX0" fmla="*/ 2316685 w 3798749"/>
              <a:gd name="connsiteY0" fmla="*/ 165697 h 675060"/>
              <a:gd name="connsiteX1" fmla="*/ 1942333 w 3798749"/>
              <a:gd name="connsiteY1" fmla="*/ 205586 h 675060"/>
              <a:gd name="connsiteX2" fmla="*/ 1638556 w 3798749"/>
              <a:gd name="connsiteY2" fmla="*/ 242408 h 675060"/>
              <a:gd name="connsiteX3" fmla="*/ 1273410 w 3798749"/>
              <a:gd name="connsiteY3" fmla="*/ 291503 h 675060"/>
              <a:gd name="connsiteX4" fmla="*/ 948153 w 3798749"/>
              <a:gd name="connsiteY4" fmla="*/ 340599 h 675060"/>
              <a:gd name="connsiteX5" fmla="*/ 825415 w 3798749"/>
              <a:gd name="connsiteY5" fmla="*/ 365146 h 675060"/>
              <a:gd name="connsiteX6" fmla="*/ 718019 w 3798749"/>
              <a:gd name="connsiteY6" fmla="*/ 374352 h 675060"/>
              <a:gd name="connsiteX7" fmla="*/ 481748 w 3798749"/>
              <a:gd name="connsiteY7" fmla="*/ 386625 h 675060"/>
              <a:gd name="connsiteX8" fmla="*/ 414242 w 3798749"/>
              <a:gd name="connsiteY8" fmla="*/ 386625 h 675060"/>
              <a:gd name="connsiteX9" fmla="*/ 349804 w 3798749"/>
              <a:gd name="connsiteY9" fmla="*/ 377420 h 675060"/>
              <a:gd name="connsiteX10" fmla="*/ 239340 w 3798749"/>
              <a:gd name="connsiteY10" fmla="*/ 352872 h 675060"/>
              <a:gd name="connsiteX11" fmla="*/ 135012 w 3798749"/>
              <a:gd name="connsiteY11" fmla="*/ 325256 h 675060"/>
              <a:gd name="connsiteX12" fmla="*/ 67506 w 3798749"/>
              <a:gd name="connsiteY12" fmla="*/ 303777 h 675060"/>
              <a:gd name="connsiteX13" fmla="*/ 27616 w 3798749"/>
              <a:gd name="connsiteY13" fmla="*/ 288435 h 675060"/>
              <a:gd name="connsiteX14" fmla="*/ 9206 w 3798749"/>
              <a:gd name="connsiteY14" fmla="*/ 288435 h 675060"/>
              <a:gd name="connsiteX15" fmla="*/ 0 w 3798749"/>
              <a:gd name="connsiteY15" fmla="*/ 291503 h 675060"/>
              <a:gd name="connsiteX16" fmla="*/ 0 w 3798749"/>
              <a:gd name="connsiteY16" fmla="*/ 306845 h 675060"/>
              <a:gd name="connsiteX17" fmla="*/ 12274 w 3798749"/>
              <a:gd name="connsiteY17" fmla="*/ 337530 h 675060"/>
              <a:gd name="connsiteX18" fmla="*/ 36822 w 3798749"/>
              <a:gd name="connsiteY18" fmla="*/ 365146 h 675060"/>
              <a:gd name="connsiteX19" fmla="*/ 104328 w 3798749"/>
              <a:gd name="connsiteY19" fmla="*/ 429584 h 675060"/>
              <a:gd name="connsiteX20" fmla="*/ 202518 w 3798749"/>
              <a:gd name="connsiteY20" fmla="*/ 518569 h 675060"/>
              <a:gd name="connsiteX21" fmla="*/ 266956 w 3798749"/>
              <a:gd name="connsiteY21" fmla="*/ 573801 h 675060"/>
              <a:gd name="connsiteX22" fmla="*/ 328325 w 3798749"/>
              <a:gd name="connsiteY22" fmla="*/ 613691 h 675060"/>
              <a:gd name="connsiteX23" fmla="*/ 383557 w 3798749"/>
              <a:gd name="connsiteY23" fmla="*/ 641307 h 675060"/>
              <a:gd name="connsiteX24" fmla="*/ 444926 w 3798749"/>
              <a:gd name="connsiteY24" fmla="*/ 662786 h 675060"/>
              <a:gd name="connsiteX25" fmla="*/ 503227 w 3798749"/>
              <a:gd name="connsiteY25" fmla="*/ 675060 h 675060"/>
              <a:gd name="connsiteX26" fmla="*/ 524706 w 3798749"/>
              <a:gd name="connsiteY26" fmla="*/ 675060 h 675060"/>
              <a:gd name="connsiteX27" fmla="*/ 573802 w 3798749"/>
              <a:gd name="connsiteY27" fmla="*/ 656650 h 675060"/>
              <a:gd name="connsiteX28" fmla="*/ 650513 w 3798749"/>
              <a:gd name="connsiteY28" fmla="*/ 622897 h 675060"/>
              <a:gd name="connsiteX29" fmla="*/ 711882 w 3798749"/>
              <a:gd name="connsiteY29" fmla="*/ 604486 h 675060"/>
              <a:gd name="connsiteX30" fmla="*/ 932811 w 3798749"/>
              <a:gd name="connsiteY30" fmla="*/ 552322 h 675060"/>
              <a:gd name="connsiteX31" fmla="*/ 1089302 w 3798749"/>
              <a:gd name="connsiteY31" fmla="*/ 521637 h 675060"/>
              <a:gd name="connsiteX32" fmla="*/ 1224314 w 3798749"/>
              <a:gd name="connsiteY32" fmla="*/ 494021 h 675060"/>
              <a:gd name="connsiteX33" fmla="*/ 1377737 w 3798749"/>
              <a:gd name="connsiteY33" fmla="*/ 469474 h 675060"/>
              <a:gd name="connsiteX34" fmla="*/ 1482065 w 3798749"/>
              <a:gd name="connsiteY34" fmla="*/ 457200 h 675060"/>
              <a:gd name="connsiteX35" fmla="*/ 1629350 w 3798749"/>
              <a:gd name="connsiteY35" fmla="*/ 447994 h 675060"/>
              <a:gd name="connsiteX36" fmla="*/ 1785842 w 3798749"/>
              <a:gd name="connsiteY36" fmla="*/ 411173 h 675060"/>
              <a:gd name="connsiteX37" fmla="*/ 2015976 w 3798749"/>
              <a:gd name="connsiteY37" fmla="*/ 386625 h 675060"/>
              <a:gd name="connsiteX38" fmla="*/ 2439423 w 3798749"/>
              <a:gd name="connsiteY38" fmla="*/ 349804 h 675060"/>
              <a:gd name="connsiteX39" fmla="*/ 2712516 w 3798749"/>
              <a:gd name="connsiteY39" fmla="*/ 331393 h 675060"/>
              <a:gd name="connsiteX40" fmla="*/ 2905828 w 3798749"/>
              <a:gd name="connsiteY40" fmla="*/ 325256 h 675060"/>
              <a:gd name="connsiteX41" fmla="*/ 3102210 w 3798749"/>
              <a:gd name="connsiteY41" fmla="*/ 322188 h 675060"/>
              <a:gd name="connsiteX42" fmla="*/ 3258701 w 3798749"/>
              <a:gd name="connsiteY42" fmla="*/ 322188 h 675060"/>
              <a:gd name="connsiteX43" fmla="*/ 3384508 w 3798749"/>
              <a:gd name="connsiteY43" fmla="*/ 328325 h 675060"/>
              <a:gd name="connsiteX44" fmla="*/ 3476561 w 3798749"/>
              <a:gd name="connsiteY44" fmla="*/ 340599 h 675060"/>
              <a:gd name="connsiteX45" fmla="*/ 3565546 w 3798749"/>
              <a:gd name="connsiteY45" fmla="*/ 355941 h 675060"/>
              <a:gd name="connsiteX46" fmla="*/ 3629984 w 3798749"/>
              <a:gd name="connsiteY46" fmla="*/ 359009 h 675060"/>
              <a:gd name="connsiteX47" fmla="*/ 3703627 w 3798749"/>
              <a:gd name="connsiteY47" fmla="*/ 349804 h 675060"/>
              <a:gd name="connsiteX48" fmla="*/ 3743517 w 3798749"/>
              <a:gd name="connsiteY48" fmla="*/ 334462 h 675060"/>
              <a:gd name="connsiteX49" fmla="*/ 3774202 w 3798749"/>
              <a:gd name="connsiteY49" fmla="*/ 316051 h 675060"/>
              <a:gd name="connsiteX50" fmla="*/ 3795681 w 3798749"/>
              <a:gd name="connsiteY50" fmla="*/ 288435 h 675060"/>
              <a:gd name="connsiteX51" fmla="*/ 3798749 w 3798749"/>
              <a:gd name="connsiteY51" fmla="*/ 273092 h 675060"/>
              <a:gd name="connsiteX52" fmla="*/ 3798749 w 3798749"/>
              <a:gd name="connsiteY52" fmla="*/ 251613 h 675060"/>
              <a:gd name="connsiteX53" fmla="*/ 3789544 w 3798749"/>
              <a:gd name="connsiteY53" fmla="*/ 230134 h 675060"/>
              <a:gd name="connsiteX54" fmla="*/ 3777270 w 3798749"/>
              <a:gd name="connsiteY54" fmla="*/ 214792 h 675060"/>
              <a:gd name="connsiteX55" fmla="*/ 3761928 w 3798749"/>
              <a:gd name="connsiteY55" fmla="*/ 196381 h 675060"/>
              <a:gd name="connsiteX56" fmla="*/ 3731243 w 3798749"/>
              <a:gd name="connsiteY56" fmla="*/ 168765 h 675060"/>
              <a:gd name="connsiteX57" fmla="*/ 3703627 w 3798749"/>
              <a:gd name="connsiteY57" fmla="*/ 150354 h 675060"/>
              <a:gd name="connsiteX58" fmla="*/ 3660669 w 3798749"/>
              <a:gd name="connsiteY58" fmla="*/ 125807 h 675060"/>
              <a:gd name="connsiteX59" fmla="*/ 3596231 w 3798749"/>
              <a:gd name="connsiteY59" fmla="*/ 98190 h 675060"/>
              <a:gd name="connsiteX60" fmla="*/ 3507246 w 3798749"/>
              <a:gd name="connsiteY60" fmla="*/ 61369 h 675060"/>
              <a:gd name="connsiteX61" fmla="*/ 3412124 w 3798749"/>
              <a:gd name="connsiteY61" fmla="*/ 24548 h 675060"/>
              <a:gd name="connsiteX62" fmla="*/ 3326207 w 3798749"/>
              <a:gd name="connsiteY62" fmla="*/ 3068 h 675060"/>
              <a:gd name="connsiteX63" fmla="*/ 3264838 w 3798749"/>
              <a:gd name="connsiteY63" fmla="*/ 0 h 675060"/>
              <a:gd name="connsiteX64" fmla="*/ 3224948 w 3798749"/>
              <a:gd name="connsiteY64" fmla="*/ 9205 h 675060"/>
              <a:gd name="connsiteX65" fmla="*/ 3157442 w 3798749"/>
              <a:gd name="connsiteY65" fmla="*/ 39890 h 675060"/>
              <a:gd name="connsiteX66" fmla="*/ 3010156 w 3798749"/>
              <a:gd name="connsiteY66" fmla="*/ 82848 h 675060"/>
              <a:gd name="connsiteX67" fmla="*/ 2881281 w 3798749"/>
              <a:gd name="connsiteY67" fmla="*/ 119670 h 675060"/>
              <a:gd name="connsiteX68" fmla="*/ 2819912 w 3798749"/>
              <a:gd name="connsiteY68" fmla="*/ 125807 h 675060"/>
              <a:gd name="connsiteX69" fmla="*/ 2503861 w 3798749"/>
              <a:gd name="connsiteY69" fmla="*/ 147286 h 675060"/>
              <a:gd name="connsiteX70" fmla="*/ 2316685 w 3798749"/>
              <a:gd name="connsiteY70" fmla="*/ 165697 h 67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98749" h="675060">
                <a:moveTo>
                  <a:pt x="2316685" y="165697"/>
                </a:moveTo>
                <a:lnTo>
                  <a:pt x="1942333" y="205586"/>
                </a:lnTo>
                <a:lnTo>
                  <a:pt x="1638556" y="242408"/>
                </a:lnTo>
                <a:lnTo>
                  <a:pt x="1273410" y="291503"/>
                </a:lnTo>
                <a:lnTo>
                  <a:pt x="948153" y="340599"/>
                </a:lnTo>
                <a:lnTo>
                  <a:pt x="825415" y="365146"/>
                </a:lnTo>
                <a:lnTo>
                  <a:pt x="718019" y="374352"/>
                </a:lnTo>
                <a:lnTo>
                  <a:pt x="481748" y="386625"/>
                </a:lnTo>
                <a:lnTo>
                  <a:pt x="414242" y="386625"/>
                </a:lnTo>
                <a:lnTo>
                  <a:pt x="349804" y="377420"/>
                </a:lnTo>
                <a:lnTo>
                  <a:pt x="239340" y="352872"/>
                </a:lnTo>
                <a:lnTo>
                  <a:pt x="135012" y="325256"/>
                </a:lnTo>
                <a:lnTo>
                  <a:pt x="67506" y="303777"/>
                </a:lnTo>
                <a:lnTo>
                  <a:pt x="27616" y="288435"/>
                </a:lnTo>
                <a:lnTo>
                  <a:pt x="9206" y="288435"/>
                </a:lnTo>
                <a:lnTo>
                  <a:pt x="0" y="291503"/>
                </a:lnTo>
                <a:lnTo>
                  <a:pt x="0" y="306845"/>
                </a:lnTo>
                <a:lnTo>
                  <a:pt x="12274" y="337530"/>
                </a:lnTo>
                <a:lnTo>
                  <a:pt x="36822" y="365146"/>
                </a:lnTo>
                <a:lnTo>
                  <a:pt x="104328" y="429584"/>
                </a:lnTo>
                <a:lnTo>
                  <a:pt x="202518" y="518569"/>
                </a:lnTo>
                <a:lnTo>
                  <a:pt x="266956" y="573801"/>
                </a:lnTo>
                <a:lnTo>
                  <a:pt x="328325" y="613691"/>
                </a:lnTo>
                <a:lnTo>
                  <a:pt x="383557" y="641307"/>
                </a:lnTo>
                <a:lnTo>
                  <a:pt x="444926" y="662786"/>
                </a:lnTo>
                <a:lnTo>
                  <a:pt x="503227" y="675060"/>
                </a:lnTo>
                <a:lnTo>
                  <a:pt x="524706" y="675060"/>
                </a:lnTo>
                <a:lnTo>
                  <a:pt x="573802" y="656650"/>
                </a:lnTo>
                <a:lnTo>
                  <a:pt x="650513" y="622897"/>
                </a:lnTo>
                <a:lnTo>
                  <a:pt x="711882" y="604486"/>
                </a:lnTo>
                <a:lnTo>
                  <a:pt x="932811" y="552322"/>
                </a:lnTo>
                <a:lnTo>
                  <a:pt x="1089302" y="521637"/>
                </a:lnTo>
                <a:lnTo>
                  <a:pt x="1224314" y="494021"/>
                </a:lnTo>
                <a:lnTo>
                  <a:pt x="1377737" y="469474"/>
                </a:lnTo>
                <a:lnTo>
                  <a:pt x="1482065" y="457200"/>
                </a:lnTo>
                <a:lnTo>
                  <a:pt x="1629350" y="447994"/>
                </a:lnTo>
                <a:lnTo>
                  <a:pt x="1785842" y="411173"/>
                </a:lnTo>
                <a:lnTo>
                  <a:pt x="2015976" y="386625"/>
                </a:lnTo>
                <a:lnTo>
                  <a:pt x="2439423" y="349804"/>
                </a:lnTo>
                <a:lnTo>
                  <a:pt x="2712516" y="331393"/>
                </a:lnTo>
                <a:lnTo>
                  <a:pt x="2905828" y="325256"/>
                </a:lnTo>
                <a:lnTo>
                  <a:pt x="3102210" y="322188"/>
                </a:lnTo>
                <a:lnTo>
                  <a:pt x="3258701" y="322188"/>
                </a:lnTo>
                <a:lnTo>
                  <a:pt x="3384508" y="328325"/>
                </a:lnTo>
                <a:lnTo>
                  <a:pt x="3476561" y="340599"/>
                </a:lnTo>
                <a:lnTo>
                  <a:pt x="3565546" y="355941"/>
                </a:lnTo>
                <a:lnTo>
                  <a:pt x="3629984" y="359009"/>
                </a:lnTo>
                <a:lnTo>
                  <a:pt x="3703627" y="349804"/>
                </a:lnTo>
                <a:lnTo>
                  <a:pt x="3743517" y="334462"/>
                </a:lnTo>
                <a:lnTo>
                  <a:pt x="3774202" y="316051"/>
                </a:lnTo>
                <a:lnTo>
                  <a:pt x="3795681" y="288435"/>
                </a:lnTo>
                <a:lnTo>
                  <a:pt x="3798749" y="273092"/>
                </a:lnTo>
                <a:lnTo>
                  <a:pt x="3798749" y="251613"/>
                </a:lnTo>
                <a:lnTo>
                  <a:pt x="3789544" y="230134"/>
                </a:lnTo>
                <a:lnTo>
                  <a:pt x="3777270" y="214792"/>
                </a:lnTo>
                <a:lnTo>
                  <a:pt x="3761928" y="196381"/>
                </a:lnTo>
                <a:lnTo>
                  <a:pt x="3731243" y="168765"/>
                </a:lnTo>
                <a:lnTo>
                  <a:pt x="3703627" y="150354"/>
                </a:lnTo>
                <a:lnTo>
                  <a:pt x="3660669" y="125807"/>
                </a:lnTo>
                <a:lnTo>
                  <a:pt x="3596231" y="98190"/>
                </a:lnTo>
                <a:lnTo>
                  <a:pt x="3507246" y="61369"/>
                </a:lnTo>
                <a:lnTo>
                  <a:pt x="3412124" y="24548"/>
                </a:lnTo>
                <a:lnTo>
                  <a:pt x="3326207" y="3068"/>
                </a:lnTo>
                <a:lnTo>
                  <a:pt x="3264838" y="0"/>
                </a:lnTo>
                <a:lnTo>
                  <a:pt x="3224948" y="9205"/>
                </a:lnTo>
                <a:lnTo>
                  <a:pt x="3157442" y="39890"/>
                </a:lnTo>
                <a:lnTo>
                  <a:pt x="3010156" y="82848"/>
                </a:lnTo>
                <a:lnTo>
                  <a:pt x="2881281" y="119670"/>
                </a:lnTo>
                <a:lnTo>
                  <a:pt x="2819912" y="125807"/>
                </a:lnTo>
                <a:lnTo>
                  <a:pt x="2503861" y="147286"/>
                </a:lnTo>
                <a:lnTo>
                  <a:pt x="2316685" y="16569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308B3F59-F770-422D-BAC6-69392412CE6E}"/>
              </a:ext>
            </a:extLst>
          </p:cNvPr>
          <p:cNvSpPr/>
          <p:nvPr/>
        </p:nvSpPr>
        <p:spPr>
          <a:xfrm>
            <a:off x="2644775" y="1954213"/>
            <a:ext cx="2487613" cy="2092325"/>
          </a:xfrm>
          <a:custGeom>
            <a:avLst/>
            <a:gdLst>
              <a:gd name="connsiteX0" fmla="*/ 1763485 w 2487385"/>
              <a:gd name="connsiteY0" fmla="*/ 593271 h 2092778"/>
              <a:gd name="connsiteX1" fmla="*/ 1600200 w 2487385"/>
              <a:gd name="connsiteY1" fmla="*/ 770164 h 2092778"/>
              <a:gd name="connsiteX2" fmla="*/ 1485900 w 2487385"/>
              <a:gd name="connsiteY2" fmla="*/ 887185 h 2092778"/>
              <a:gd name="connsiteX3" fmla="*/ 1317171 w 2487385"/>
              <a:gd name="connsiteY3" fmla="*/ 1050471 h 2092778"/>
              <a:gd name="connsiteX4" fmla="*/ 1151164 w 2487385"/>
              <a:gd name="connsiteY4" fmla="*/ 1200150 h 2092778"/>
              <a:gd name="connsiteX5" fmla="*/ 949778 w 2487385"/>
              <a:gd name="connsiteY5" fmla="*/ 1366157 h 2092778"/>
              <a:gd name="connsiteX6" fmla="*/ 699407 w 2487385"/>
              <a:gd name="connsiteY6" fmla="*/ 1553935 h 2092778"/>
              <a:gd name="connsiteX7" fmla="*/ 410935 w 2487385"/>
              <a:gd name="connsiteY7" fmla="*/ 1760764 h 2092778"/>
              <a:gd name="connsiteX8" fmla="*/ 127907 w 2487385"/>
              <a:gd name="connsiteY8" fmla="*/ 1945821 h 2092778"/>
              <a:gd name="connsiteX9" fmla="*/ 29935 w 2487385"/>
              <a:gd name="connsiteY9" fmla="*/ 2008414 h 2092778"/>
              <a:gd name="connsiteX10" fmla="*/ 13607 w 2487385"/>
              <a:gd name="connsiteY10" fmla="*/ 2019300 h 2092778"/>
              <a:gd name="connsiteX11" fmla="*/ 2721 w 2487385"/>
              <a:gd name="connsiteY11" fmla="*/ 2046514 h 2092778"/>
              <a:gd name="connsiteX12" fmla="*/ 0 w 2487385"/>
              <a:gd name="connsiteY12" fmla="*/ 2068285 h 2092778"/>
              <a:gd name="connsiteX13" fmla="*/ 2721 w 2487385"/>
              <a:gd name="connsiteY13" fmla="*/ 2081893 h 2092778"/>
              <a:gd name="connsiteX14" fmla="*/ 8164 w 2487385"/>
              <a:gd name="connsiteY14" fmla="*/ 2087335 h 2092778"/>
              <a:gd name="connsiteX15" fmla="*/ 29935 w 2487385"/>
              <a:gd name="connsiteY15" fmla="*/ 2092778 h 2092778"/>
              <a:gd name="connsiteX16" fmla="*/ 84364 w 2487385"/>
              <a:gd name="connsiteY16" fmla="*/ 2071007 h 2092778"/>
              <a:gd name="connsiteX17" fmla="*/ 269421 w 2487385"/>
              <a:gd name="connsiteY17" fmla="*/ 1986643 h 2092778"/>
              <a:gd name="connsiteX18" fmla="*/ 503464 w 2487385"/>
              <a:gd name="connsiteY18" fmla="*/ 1866900 h 2092778"/>
              <a:gd name="connsiteX19" fmla="*/ 672192 w 2487385"/>
              <a:gd name="connsiteY19" fmla="*/ 1768928 h 2092778"/>
              <a:gd name="connsiteX20" fmla="*/ 846364 w 2487385"/>
              <a:gd name="connsiteY20" fmla="*/ 1660071 h 2092778"/>
              <a:gd name="connsiteX21" fmla="*/ 1028700 w 2487385"/>
              <a:gd name="connsiteY21" fmla="*/ 1529443 h 2092778"/>
              <a:gd name="connsiteX22" fmla="*/ 1238250 w 2487385"/>
              <a:gd name="connsiteY22" fmla="*/ 1371600 h 2092778"/>
              <a:gd name="connsiteX23" fmla="*/ 1415142 w 2487385"/>
              <a:gd name="connsiteY23" fmla="*/ 1232807 h 2092778"/>
              <a:gd name="connsiteX24" fmla="*/ 1567542 w 2487385"/>
              <a:gd name="connsiteY24" fmla="*/ 1110343 h 2092778"/>
              <a:gd name="connsiteX25" fmla="*/ 1714500 w 2487385"/>
              <a:gd name="connsiteY25" fmla="*/ 990600 h 2092778"/>
              <a:gd name="connsiteX26" fmla="*/ 1836964 w 2487385"/>
              <a:gd name="connsiteY26" fmla="*/ 889907 h 2092778"/>
              <a:gd name="connsiteX27" fmla="*/ 1858735 w 2487385"/>
              <a:gd name="connsiteY27" fmla="*/ 865414 h 2092778"/>
              <a:gd name="connsiteX28" fmla="*/ 1872342 w 2487385"/>
              <a:gd name="connsiteY28" fmla="*/ 838200 h 2092778"/>
              <a:gd name="connsiteX29" fmla="*/ 1896835 w 2487385"/>
              <a:gd name="connsiteY29" fmla="*/ 808264 h 2092778"/>
              <a:gd name="connsiteX30" fmla="*/ 2049235 w 2487385"/>
              <a:gd name="connsiteY30" fmla="*/ 680357 h 2092778"/>
              <a:gd name="connsiteX31" fmla="*/ 2149928 w 2487385"/>
              <a:gd name="connsiteY31" fmla="*/ 574221 h 2092778"/>
              <a:gd name="connsiteX32" fmla="*/ 2242457 w 2487385"/>
              <a:gd name="connsiteY32" fmla="*/ 487135 h 2092778"/>
              <a:gd name="connsiteX33" fmla="*/ 2288721 w 2487385"/>
              <a:gd name="connsiteY33" fmla="*/ 446314 h 2092778"/>
              <a:gd name="connsiteX34" fmla="*/ 2345871 w 2487385"/>
              <a:gd name="connsiteY34" fmla="*/ 400050 h 2092778"/>
              <a:gd name="connsiteX35" fmla="*/ 2397578 w 2487385"/>
              <a:gd name="connsiteY35" fmla="*/ 364671 h 2092778"/>
              <a:gd name="connsiteX36" fmla="*/ 2452007 w 2487385"/>
              <a:gd name="connsiteY36" fmla="*/ 337457 h 2092778"/>
              <a:gd name="connsiteX37" fmla="*/ 2479221 w 2487385"/>
              <a:gd name="connsiteY37" fmla="*/ 326571 h 2092778"/>
              <a:gd name="connsiteX38" fmla="*/ 2487385 w 2487385"/>
              <a:gd name="connsiteY38" fmla="*/ 315685 h 2092778"/>
              <a:gd name="connsiteX39" fmla="*/ 2484664 w 2487385"/>
              <a:gd name="connsiteY39" fmla="*/ 293914 h 2092778"/>
              <a:gd name="connsiteX40" fmla="*/ 2471057 w 2487385"/>
              <a:gd name="connsiteY40" fmla="*/ 266700 h 2092778"/>
              <a:gd name="connsiteX41" fmla="*/ 2452007 w 2487385"/>
              <a:gd name="connsiteY41" fmla="*/ 239485 h 2092778"/>
              <a:gd name="connsiteX42" fmla="*/ 2422071 w 2487385"/>
              <a:gd name="connsiteY42" fmla="*/ 212271 h 2092778"/>
              <a:gd name="connsiteX43" fmla="*/ 2370364 w 2487385"/>
              <a:gd name="connsiteY43" fmla="*/ 176893 h 2092778"/>
              <a:gd name="connsiteX44" fmla="*/ 2324100 w 2487385"/>
              <a:gd name="connsiteY44" fmla="*/ 144235 h 2092778"/>
              <a:gd name="connsiteX45" fmla="*/ 2237014 w 2487385"/>
              <a:gd name="connsiteY45" fmla="*/ 87085 h 2092778"/>
              <a:gd name="connsiteX46" fmla="*/ 2100942 w 2487385"/>
              <a:gd name="connsiteY46" fmla="*/ 0 h 2092778"/>
              <a:gd name="connsiteX47" fmla="*/ 1907721 w 2487385"/>
              <a:gd name="connsiteY47" fmla="*/ 48985 h 2092778"/>
              <a:gd name="connsiteX48" fmla="*/ 1994807 w 2487385"/>
              <a:gd name="connsiteY48" fmla="*/ 95250 h 2092778"/>
              <a:gd name="connsiteX49" fmla="*/ 2013857 w 2487385"/>
              <a:gd name="connsiteY49" fmla="*/ 111578 h 2092778"/>
              <a:gd name="connsiteX50" fmla="*/ 2035628 w 2487385"/>
              <a:gd name="connsiteY50" fmla="*/ 136071 h 2092778"/>
              <a:gd name="connsiteX51" fmla="*/ 2049235 w 2487385"/>
              <a:gd name="connsiteY51" fmla="*/ 157843 h 2092778"/>
              <a:gd name="connsiteX52" fmla="*/ 2057400 w 2487385"/>
              <a:gd name="connsiteY52" fmla="*/ 190500 h 2092778"/>
              <a:gd name="connsiteX53" fmla="*/ 2060121 w 2487385"/>
              <a:gd name="connsiteY53" fmla="*/ 228600 h 2092778"/>
              <a:gd name="connsiteX54" fmla="*/ 2049235 w 2487385"/>
              <a:gd name="connsiteY54" fmla="*/ 253093 h 2092778"/>
              <a:gd name="connsiteX55" fmla="*/ 1975757 w 2487385"/>
              <a:gd name="connsiteY55" fmla="*/ 345621 h 2092778"/>
              <a:gd name="connsiteX56" fmla="*/ 1872342 w 2487385"/>
              <a:gd name="connsiteY56" fmla="*/ 470807 h 2092778"/>
              <a:gd name="connsiteX57" fmla="*/ 1763485 w 2487385"/>
              <a:gd name="connsiteY57" fmla="*/ 593271 h 20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487385" h="2092778">
                <a:moveTo>
                  <a:pt x="1763485" y="593271"/>
                </a:moveTo>
                <a:lnTo>
                  <a:pt x="1600200" y="770164"/>
                </a:lnTo>
                <a:lnTo>
                  <a:pt x="1485900" y="887185"/>
                </a:lnTo>
                <a:lnTo>
                  <a:pt x="1317171" y="1050471"/>
                </a:lnTo>
                <a:lnTo>
                  <a:pt x="1151164" y="1200150"/>
                </a:lnTo>
                <a:lnTo>
                  <a:pt x="949778" y="1366157"/>
                </a:lnTo>
                <a:lnTo>
                  <a:pt x="699407" y="1553935"/>
                </a:lnTo>
                <a:lnTo>
                  <a:pt x="410935" y="1760764"/>
                </a:lnTo>
                <a:lnTo>
                  <a:pt x="127907" y="1945821"/>
                </a:lnTo>
                <a:lnTo>
                  <a:pt x="29935" y="2008414"/>
                </a:lnTo>
                <a:lnTo>
                  <a:pt x="13607" y="2019300"/>
                </a:lnTo>
                <a:lnTo>
                  <a:pt x="2721" y="2046514"/>
                </a:lnTo>
                <a:lnTo>
                  <a:pt x="0" y="2068285"/>
                </a:lnTo>
                <a:lnTo>
                  <a:pt x="2721" y="2081893"/>
                </a:lnTo>
                <a:lnTo>
                  <a:pt x="8164" y="2087335"/>
                </a:lnTo>
                <a:lnTo>
                  <a:pt x="29935" y="2092778"/>
                </a:lnTo>
                <a:lnTo>
                  <a:pt x="84364" y="2071007"/>
                </a:lnTo>
                <a:lnTo>
                  <a:pt x="269421" y="1986643"/>
                </a:lnTo>
                <a:lnTo>
                  <a:pt x="503464" y="1866900"/>
                </a:lnTo>
                <a:lnTo>
                  <a:pt x="672192" y="1768928"/>
                </a:lnTo>
                <a:lnTo>
                  <a:pt x="846364" y="1660071"/>
                </a:lnTo>
                <a:lnTo>
                  <a:pt x="1028700" y="1529443"/>
                </a:lnTo>
                <a:lnTo>
                  <a:pt x="1238250" y="1371600"/>
                </a:lnTo>
                <a:lnTo>
                  <a:pt x="1415142" y="1232807"/>
                </a:lnTo>
                <a:lnTo>
                  <a:pt x="1567542" y="1110343"/>
                </a:lnTo>
                <a:lnTo>
                  <a:pt x="1714500" y="990600"/>
                </a:lnTo>
                <a:lnTo>
                  <a:pt x="1836964" y="889907"/>
                </a:lnTo>
                <a:lnTo>
                  <a:pt x="1858735" y="865414"/>
                </a:lnTo>
                <a:lnTo>
                  <a:pt x="1872342" y="838200"/>
                </a:lnTo>
                <a:lnTo>
                  <a:pt x="1896835" y="808264"/>
                </a:lnTo>
                <a:lnTo>
                  <a:pt x="2049235" y="680357"/>
                </a:lnTo>
                <a:lnTo>
                  <a:pt x="2149928" y="574221"/>
                </a:lnTo>
                <a:lnTo>
                  <a:pt x="2242457" y="487135"/>
                </a:lnTo>
                <a:lnTo>
                  <a:pt x="2288721" y="446314"/>
                </a:lnTo>
                <a:lnTo>
                  <a:pt x="2345871" y="400050"/>
                </a:lnTo>
                <a:lnTo>
                  <a:pt x="2397578" y="364671"/>
                </a:lnTo>
                <a:lnTo>
                  <a:pt x="2452007" y="337457"/>
                </a:lnTo>
                <a:lnTo>
                  <a:pt x="2479221" y="326571"/>
                </a:lnTo>
                <a:lnTo>
                  <a:pt x="2487385" y="315685"/>
                </a:lnTo>
                <a:lnTo>
                  <a:pt x="2484664" y="293914"/>
                </a:lnTo>
                <a:lnTo>
                  <a:pt x="2471057" y="266700"/>
                </a:lnTo>
                <a:lnTo>
                  <a:pt x="2452007" y="239485"/>
                </a:lnTo>
                <a:lnTo>
                  <a:pt x="2422071" y="212271"/>
                </a:lnTo>
                <a:lnTo>
                  <a:pt x="2370364" y="176893"/>
                </a:lnTo>
                <a:lnTo>
                  <a:pt x="2324100" y="144235"/>
                </a:lnTo>
                <a:lnTo>
                  <a:pt x="2237014" y="87085"/>
                </a:lnTo>
                <a:lnTo>
                  <a:pt x="2100942" y="0"/>
                </a:lnTo>
                <a:lnTo>
                  <a:pt x="1907721" y="48985"/>
                </a:lnTo>
                <a:lnTo>
                  <a:pt x="1994807" y="95250"/>
                </a:lnTo>
                <a:lnTo>
                  <a:pt x="2013857" y="111578"/>
                </a:lnTo>
                <a:lnTo>
                  <a:pt x="2035628" y="136071"/>
                </a:lnTo>
                <a:lnTo>
                  <a:pt x="2049235" y="157843"/>
                </a:lnTo>
                <a:cubicBezTo>
                  <a:pt x="2057639" y="188653"/>
                  <a:pt x="2057400" y="177435"/>
                  <a:pt x="2057400" y="190500"/>
                </a:cubicBezTo>
                <a:lnTo>
                  <a:pt x="2060121" y="228600"/>
                </a:lnTo>
                <a:lnTo>
                  <a:pt x="2049235" y="253093"/>
                </a:lnTo>
                <a:lnTo>
                  <a:pt x="1975757" y="345621"/>
                </a:lnTo>
                <a:lnTo>
                  <a:pt x="1872342" y="470807"/>
                </a:lnTo>
                <a:lnTo>
                  <a:pt x="1763485" y="5932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2BD2716B-BAF4-468F-8EA0-E7CC32DD6B17}"/>
              </a:ext>
            </a:extLst>
          </p:cNvPr>
          <p:cNvSpPr/>
          <p:nvPr/>
        </p:nvSpPr>
        <p:spPr>
          <a:xfrm>
            <a:off x="4471988" y="2605088"/>
            <a:ext cx="431800" cy="1606550"/>
          </a:xfrm>
          <a:custGeom>
            <a:avLst/>
            <a:gdLst>
              <a:gd name="connsiteX0" fmla="*/ 195262 w 431006"/>
              <a:gd name="connsiteY0" fmla="*/ 676275 h 1607343"/>
              <a:gd name="connsiteX1" fmla="*/ 204787 w 431006"/>
              <a:gd name="connsiteY1" fmla="*/ 502443 h 1607343"/>
              <a:gd name="connsiteX2" fmla="*/ 204787 w 431006"/>
              <a:gd name="connsiteY2" fmla="*/ 354806 h 1607343"/>
              <a:gd name="connsiteX3" fmla="*/ 200025 w 431006"/>
              <a:gd name="connsiteY3" fmla="*/ 309562 h 1607343"/>
              <a:gd name="connsiteX4" fmla="*/ 188118 w 431006"/>
              <a:gd name="connsiteY4" fmla="*/ 273843 h 1607343"/>
              <a:gd name="connsiteX5" fmla="*/ 173831 w 431006"/>
              <a:gd name="connsiteY5" fmla="*/ 247650 h 1607343"/>
              <a:gd name="connsiteX6" fmla="*/ 152400 w 431006"/>
              <a:gd name="connsiteY6" fmla="*/ 216693 h 1607343"/>
              <a:gd name="connsiteX7" fmla="*/ 126206 w 431006"/>
              <a:gd name="connsiteY7" fmla="*/ 185737 h 1607343"/>
              <a:gd name="connsiteX8" fmla="*/ 102393 w 431006"/>
              <a:gd name="connsiteY8" fmla="*/ 166687 h 1607343"/>
              <a:gd name="connsiteX9" fmla="*/ 83343 w 431006"/>
              <a:gd name="connsiteY9" fmla="*/ 159543 h 1607343"/>
              <a:gd name="connsiteX10" fmla="*/ 0 w 431006"/>
              <a:gd name="connsiteY10" fmla="*/ 145256 h 1607343"/>
              <a:gd name="connsiteX11" fmla="*/ 161925 w 431006"/>
              <a:gd name="connsiteY11" fmla="*/ 0 h 1607343"/>
              <a:gd name="connsiteX12" fmla="*/ 257175 w 431006"/>
              <a:gd name="connsiteY12" fmla="*/ 78581 h 1607343"/>
              <a:gd name="connsiteX13" fmla="*/ 314325 w 431006"/>
              <a:gd name="connsiteY13" fmla="*/ 123825 h 1607343"/>
              <a:gd name="connsiteX14" fmla="*/ 357187 w 431006"/>
              <a:gd name="connsiteY14" fmla="*/ 161925 h 1607343"/>
              <a:gd name="connsiteX15" fmla="*/ 378618 w 431006"/>
              <a:gd name="connsiteY15" fmla="*/ 183356 h 1607343"/>
              <a:gd name="connsiteX16" fmla="*/ 395287 w 431006"/>
              <a:gd name="connsiteY16" fmla="*/ 211931 h 1607343"/>
              <a:gd name="connsiteX17" fmla="*/ 411956 w 431006"/>
              <a:gd name="connsiteY17" fmla="*/ 269081 h 1607343"/>
              <a:gd name="connsiteX18" fmla="*/ 426243 w 431006"/>
              <a:gd name="connsiteY18" fmla="*/ 373856 h 1607343"/>
              <a:gd name="connsiteX19" fmla="*/ 431006 w 431006"/>
              <a:gd name="connsiteY19" fmla="*/ 521493 h 1607343"/>
              <a:gd name="connsiteX20" fmla="*/ 421481 w 431006"/>
              <a:gd name="connsiteY20" fmla="*/ 954881 h 1607343"/>
              <a:gd name="connsiteX21" fmla="*/ 407193 w 431006"/>
              <a:gd name="connsiteY21" fmla="*/ 1412081 h 1607343"/>
              <a:gd name="connsiteX22" fmla="*/ 404812 w 431006"/>
              <a:gd name="connsiteY22" fmla="*/ 1469231 h 1607343"/>
              <a:gd name="connsiteX23" fmla="*/ 404812 w 431006"/>
              <a:gd name="connsiteY23" fmla="*/ 1497806 h 1607343"/>
              <a:gd name="connsiteX24" fmla="*/ 400050 w 431006"/>
              <a:gd name="connsiteY24" fmla="*/ 1526381 h 1607343"/>
              <a:gd name="connsiteX25" fmla="*/ 388143 w 431006"/>
              <a:gd name="connsiteY25" fmla="*/ 1559718 h 1607343"/>
              <a:gd name="connsiteX26" fmla="*/ 373856 w 431006"/>
              <a:gd name="connsiteY26" fmla="*/ 1585912 h 1607343"/>
              <a:gd name="connsiteX27" fmla="*/ 361950 w 431006"/>
              <a:gd name="connsiteY27" fmla="*/ 1597818 h 1607343"/>
              <a:gd name="connsiteX28" fmla="*/ 350043 w 431006"/>
              <a:gd name="connsiteY28" fmla="*/ 1604962 h 1607343"/>
              <a:gd name="connsiteX29" fmla="*/ 335756 w 431006"/>
              <a:gd name="connsiteY29" fmla="*/ 1607343 h 1607343"/>
              <a:gd name="connsiteX30" fmla="*/ 309562 w 431006"/>
              <a:gd name="connsiteY30" fmla="*/ 1597818 h 1607343"/>
              <a:gd name="connsiteX31" fmla="*/ 273843 w 431006"/>
              <a:gd name="connsiteY31" fmla="*/ 1569243 h 1607343"/>
              <a:gd name="connsiteX32" fmla="*/ 242887 w 431006"/>
              <a:gd name="connsiteY32" fmla="*/ 1535906 h 1607343"/>
              <a:gd name="connsiteX33" fmla="*/ 209550 w 431006"/>
              <a:gd name="connsiteY33" fmla="*/ 1500187 h 1607343"/>
              <a:gd name="connsiteX34" fmla="*/ 190500 w 431006"/>
              <a:gd name="connsiteY34" fmla="*/ 1473993 h 1607343"/>
              <a:gd name="connsiteX35" fmla="*/ 166687 w 431006"/>
              <a:gd name="connsiteY35" fmla="*/ 1426368 h 1607343"/>
              <a:gd name="connsiteX36" fmla="*/ 150018 w 431006"/>
              <a:gd name="connsiteY36" fmla="*/ 1371600 h 1607343"/>
              <a:gd name="connsiteX37" fmla="*/ 140493 w 431006"/>
              <a:gd name="connsiteY37" fmla="*/ 1285875 h 1607343"/>
              <a:gd name="connsiteX38" fmla="*/ 140493 w 431006"/>
              <a:gd name="connsiteY38" fmla="*/ 1223962 h 1607343"/>
              <a:gd name="connsiteX39" fmla="*/ 150018 w 431006"/>
              <a:gd name="connsiteY39" fmla="*/ 1135856 h 1607343"/>
              <a:gd name="connsiteX40" fmla="*/ 164306 w 431006"/>
              <a:gd name="connsiteY40" fmla="*/ 1026318 h 1607343"/>
              <a:gd name="connsiteX41" fmla="*/ 173831 w 431006"/>
              <a:gd name="connsiteY41" fmla="*/ 931068 h 1607343"/>
              <a:gd name="connsiteX42" fmla="*/ 195262 w 431006"/>
              <a:gd name="connsiteY42" fmla="*/ 676275 h 1607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1006" h="1607343">
                <a:moveTo>
                  <a:pt x="195262" y="676275"/>
                </a:moveTo>
                <a:lnTo>
                  <a:pt x="204787" y="502443"/>
                </a:lnTo>
                <a:lnTo>
                  <a:pt x="204787" y="354806"/>
                </a:lnTo>
                <a:lnTo>
                  <a:pt x="200025" y="309562"/>
                </a:lnTo>
                <a:lnTo>
                  <a:pt x="188118" y="273843"/>
                </a:lnTo>
                <a:lnTo>
                  <a:pt x="173831" y="247650"/>
                </a:lnTo>
                <a:lnTo>
                  <a:pt x="152400" y="216693"/>
                </a:lnTo>
                <a:lnTo>
                  <a:pt x="126206" y="185737"/>
                </a:lnTo>
                <a:lnTo>
                  <a:pt x="102393" y="166687"/>
                </a:lnTo>
                <a:lnTo>
                  <a:pt x="83343" y="159543"/>
                </a:lnTo>
                <a:lnTo>
                  <a:pt x="0" y="145256"/>
                </a:lnTo>
                <a:lnTo>
                  <a:pt x="161925" y="0"/>
                </a:lnTo>
                <a:lnTo>
                  <a:pt x="257175" y="78581"/>
                </a:lnTo>
                <a:lnTo>
                  <a:pt x="314325" y="123825"/>
                </a:lnTo>
                <a:lnTo>
                  <a:pt x="357187" y="161925"/>
                </a:lnTo>
                <a:lnTo>
                  <a:pt x="378618" y="183356"/>
                </a:lnTo>
                <a:lnTo>
                  <a:pt x="395287" y="211931"/>
                </a:lnTo>
                <a:lnTo>
                  <a:pt x="411956" y="269081"/>
                </a:lnTo>
                <a:lnTo>
                  <a:pt x="426243" y="373856"/>
                </a:lnTo>
                <a:lnTo>
                  <a:pt x="431006" y="521493"/>
                </a:lnTo>
                <a:lnTo>
                  <a:pt x="421481" y="954881"/>
                </a:lnTo>
                <a:lnTo>
                  <a:pt x="407193" y="1412081"/>
                </a:lnTo>
                <a:cubicBezTo>
                  <a:pt x="406399" y="1431131"/>
                  <a:pt x="405606" y="1450181"/>
                  <a:pt x="404812" y="1469231"/>
                </a:cubicBezTo>
                <a:lnTo>
                  <a:pt x="404812" y="1497806"/>
                </a:lnTo>
                <a:lnTo>
                  <a:pt x="400050" y="1526381"/>
                </a:lnTo>
                <a:lnTo>
                  <a:pt x="388143" y="1559718"/>
                </a:lnTo>
                <a:lnTo>
                  <a:pt x="373856" y="1585912"/>
                </a:lnTo>
                <a:lnTo>
                  <a:pt x="361950" y="1597818"/>
                </a:lnTo>
                <a:lnTo>
                  <a:pt x="350043" y="1604962"/>
                </a:lnTo>
                <a:lnTo>
                  <a:pt x="335756" y="1607343"/>
                </a:lnTo>
                <a:lnTo>
                  <a:pt x="309562" y="1597818"/>
                </a:lnTo>
                <a:lnTo>
                  <a:pt x="273843" y="1569243"/>
                </a:lnTo>
                <a:lnTo>
                  <a:pt x="242887" y="1535906"/>
                </a:lnTo>
                <a:lnTo>
                  <a:pt x="209550" y="1500187"/>
                </a:lnTo>
                <a:lnTo>
                  <a:pt x="190500" y="1473993"/>
                </a:lnTo>
                <a:lnTo>
                  <a:pt x="166687" y="1426368"/>
                </a:lnTo>
                <a:lnTo>
                  <a:pt x="150018" y="1371600"/>
                </a:lnTo>
                <a:lnTo>
                  <a:pt x="140493" y="1285875"/>
                </a:lnTo>
                <a:lnTo>
                  <a:pt x="140493" y="1223962"/>
                </a:lnTo>
                <a:lnTo>
                  <a:pt x="150018" y="1135856"/>
                </a:lnTo>
                <a:lnTo>
                  <a:pt x="164306" y="1026318"/>
                </a:lnTo>
                <a:lnTo>
                  <a:pt x="173831" y="931068"/>
                </a:lnTo>
                <a:lnTo>
                  <a:pt x="195262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16312383-CF4B-4507-B346-FC1A300D0922}"/>
              </a:ext>
            </a:extLst>
          </p:cNvPr>
          <p:cNvSpPr/>
          <p:nvPr/>
        </p:nvSpPr>
        <p:spPr>
          <a:xfrm>
            <a:off x="5334000" y="2667000"/>
            <a:ext cx="1563688" cy="1095375"/>
          </a:xfrm>
          <a:custGeom>
            <a:avLst/>
            <a:gdLst>
              <a:gd name="connsiteX0" fmla="*/ 738188 w 1564481"/>
              <a:gd name="connsiteY0" fmla="*/ 509588 h 1095375"/>
              <a:gd name="connsiteX1" fmla="*/ 657225 w 1564481"/>
              <a:gd name="connsiteY1" fmla="*/ 447675 h 1095375"/>
              <a:gd name="connsiteX2" fmla="*/ 585788 w 1564481"/>
              <a:gd name="connsiteY2" fmla="*/ 395288 h 1095375"/>
              <a:gd name="connsiteX3" fmla="*/ 502444 w 1564481"/>
              <a:gd name="connsiteY3" fmla="*/ 335756 h 1095375"/>
              <a:gd name="connsiteX4" fmla="*/ 428625 w 1564481"/>
              <a:gd name="connsiteY4" fmla="*/ 285750 h 1095375"/>
              <a:gd name="connsiteX5" fmla="*/ 285750 w 1564481"/>
              <a:gd name="connsiteY5" fmla="*/ 200025 h 1095375"/>
              <a:gd name="connsiteX6" fmla="*/ 164306 w 1564481"/>
              <a:gd name="connsiteY6" fmla="*/ 130969 h 1095375"/>
              <a:gd name="connsiteX7" fmla="*/ 40481 w 1564481"/>
              <a:gd name="connsiteY7" fmla="*/ 64294 h 1095375"/>
              <a:gd name="connsiteX8" fmla="*/ 16669 w 1564481"/>
              <a:gd name="connsiteY8" fmla="*/ 47625 h 1095375"/>
              <a:gd name="connsiteX9" fmla="*/ 2381 w 1564481"/>
              <a:gd name="connsiteY9" fmla="*/ 28575 h 1095375"/>
              <a:gd name="connsiteX10" fmla="*/ 0 w 1564481"/>
              <a:gd name="connsiteY10" fmla="*/ 11906 h 1095375"/>
              <a:gd name="connsiteX11" fmla="*/ 7144 w 1564481"/>
              <a:gd name="connsiteY11" fmla="*/ 0 h 1095375"/>
              <a:gd name="connsiteX12" fmla="*/ 23813 w 1564481"/>
              <a:gd name="connsiteY12" fmla="*/ 0 h 1095375"/>
              <a:gd name="connsiteX13" fmla="*/ 100013 w 1564481"/>
              <a:gd name="connsiteY13" fmla="*/ 14288 h 1095375"/>
              <a:gd name="connsiteX14" fmla="*/ 354806 w 1564481"/>
              <a:gd name="connsiteY14" fmla="*/ 92869 h 1095375"/>
              <a:gd name="connsiteX15" fmla="*/ 626269 w 1564481"/>
              <a:gd name="connsiteY15" fmla="*/ 180975 h 1095375"/>
              <a:gd name="connsiteX16" fmla="*/ 823913 w 1564481"/>
              <a:gd name="connsiteY16" fmla="*/ 254794 h 1095375"/>
              <a:gd name="connsiteX17" fmla="*/ 971550 w 1564481"/>
              <a:gd name="connsiteY17" fmla="*/ 316706 h 1095375"/>
              <a:gd name="connsiteX18" fmla="*/ 1021556 w 1564481"/>
              <a:gd name="connsiteY18" fmla="*/ 352425 h 1095375"/>
              <a:gd name="connsiteX19" fmla="*/ 1128713 w 1564481"/>
              <a:gd name="connsiteY19" fmla="*/ 431006 h 1095375"/>
              <a:gd name="connsiteX20" fmla="*/ 1238250 w 1564481"/>
              <a:gd name="connsiteY20" fmla="*/ 521494 h 1095375"/>
              <a:gd name="connsiteX21" fmla="*/ 1323975 w 1564481"/>
              <a:gd name="connsiteY21" fmla="*/ 604838 h 1095375"/>
              <a:gd name="connsiteX22" fmla="*/ 1395413 w 1564481"/>
              <a:gd name="connsiteY22" fmla="*/ 678656 h 1095375"/>
              <a:gd name="connsiteX23" fmla="*/ 1454944 w 1564481"/>
              <a:gd name="connsiteY23" fmla="*/ 747713 h 1095375"/>
              <a:gd name="connsiteX24" fmla="*/ 1519238 w 1564481"/>
              <a:gd name="connsiteY24" fmla="*/ 826294 h 1095375"/>
              <a:gd name="connsiteX25" fmla="*/ 1531144 w 1564481"/>
              <a:gd name="connsiteY25" fmla="*/ 850106 h 1095375"/>
              <a:gd name="connsiteX26" fmla="*/ 1547813 w 1564481"/>
              <a:gd name="connsiteY26" fmla="*/ 904875 h 1095375"/>
              <a:gd name="connsiteX27" fmla="*/ 1562100 w 1564481"/>
              <a:gd name="connsiteY27" fmla="*/ 962025 h 1095375"/>
              <a:gd name="connsiteX28" fmla="*/ 1564481 w 1564481"/>
              <a:gd name="connsiteY28" fmla="*/ 990600 h 1095375"/>
              <a:gd name="connsiteX29" fmla="*/ 1562100 w 1564481"/>
              <a:gd name="connsiteY29" fmla="*/ 1033463 h 1095375"/>
              <a:gd name="connsiteX30" fmla="*/ 1554956 w 1564481"/>
              <a:gd name="connsiteY30" fmla="*/ 1057275 h 1095375"/>
              <a:gd name="connsiteX31" fmla="*/ 1538288 w 1564481"/>
              <a:gd name="connsiteY31" fmla="*/ 1073944 h 1095375"/>
              <a:gd name="connsiteX32" fmla="*/ 1507331 w 1564481"/>
              <a:gd name="connsiteY32" fmla="*/ 1088231 h 1095375"/>
              <a:gd name="connsiteX33" fmla="*/ 1469231 w 1564481"/>
              <a:gd name="connsiteY33" fmla="*/ 1095375 h 1095375"/>
              <a:gd name="connsiteX34" fmla="*/ 1445419 w 1564481"/>
              <a:gd name="connsiteY34" fmla="*/ 1095375 h 1095375"/>
              <a:gd name="connsiteX35" fmla="*/ 1409700 w 1564481"/>
              <a:gd name="connsiteY35" fmla="*/ 1081088 h 1095375"/>
              <a:gd name="connsiteX36" fmla="*/ 1321594 w 1564481"/>
              <a:gd name="connsiteY36" fmla="*/ 1026319 h 1095375"/>
              <a:gd name="connsiteX37" fmla="*/ 1271588 w 1564481"/>
              <a:gd name="connsiteY37" fmla="*/ 990600 h 1095375"/>
              <a:gd name="connsiteX38" fmla="*/ 1233488 w 1564481"/>
              <a:gd name="connsiteY38" fmla="*/ 957263 h 1095375"/>
              <a:gd name="connsiteX39" fmla="*/ 1164431 w 1564481"/>
              <a:gd name="connsiteY39" fmla="*/ 888206 h 1095375"/>
              <a:gd name="connsiteX40" fmla="*/ 1088231 w 1564481"/>
              <a:gd name="connsiteY40" fmla="*/ 816769 h 1095375"/>
              <a:gd name="connsiteX41" fmla="*/ 992981 w 1564481"/>
              <a:gd name="connsiteY41" fmla="*/ 726281 h 1095375"/>
              <a:gd name="connsiteX42" fmla="*/ 881063 w 1564481"/>
              <a:gd name="connsiteY42" fmla="*/ 628650 h 1095375"/>
              <a:gd name="connsiteX43" fmla="*/ 738188 w 1564481"/>
              <a:gd name="connsiteY43" fmla="*/ 509588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64481" h="1095375">
                <a:moveTo>
                  <a:pt x="738188" y="509588"/>
                </a:moveTo>
                <a:lnTo>
                  <a:pt x="657225" y="447675"/>
                </a:lnTo>
                <a:lnTo>
                  <a:pt x="585788" y="395288"/>
                </a:lnTo>
                <a:lnTo>
                  <a:pt x="502444" y="335756"/>
                </a:lnTo>
                <a:lnTo>
                  <a:pt x="428625" y="285750"/>
                </a:lnTo>
                <a:lnTo>
                  <a:pt x="285750" y="200025"/>
                </a:lnTo>
                <a:lnTo>
                  <a:pt x="164306" y="130969"/>
                </a:lnTo>
                <a:lnTo>
                  <a:pt x="40481" y="64294"/>
                </a:lnTo>
                <a:lnTo>
                  <a:pt x="16669" y="47625"/>
                </a:lnTo>
                <a:lnTo>
                  <a:pt x="2381" y="28575"/>
                </a:lnTo>
                <a:lnTo>
                  <a:pt x="0" y="11906"/>
                </a:lnTo>
                <a:lnTo>
                  <a:pt x="7144" y="0"/>
                </a:lnTo>
                <a:lnTo>
                  <a:pt x="23813" y="0"/>
                </a:lnTo>
                <a:lnTo>
                  <a:pt x="100013" y="14288"/>
                </a:lnTo>
                <a:lnTo>
                  <a:pt x="354806" y="92869"/>
                </a:lnTo>
                <a:lnTo>
                  <a:pt x="626269" y="180975"/>
                </a:lnTo>
                <a:lnTo>
                  <a:pt x="823913" y="254794"/>
                </a:lnTo>
                <a:lnTo>
                  <a:pt x="971550" y="316706"/>
                </a:lnTo>
                <a:lnTo>
                  <a:pt x="1021556" y="352425"/>
                </a:lnTo>
                <a:lnTo>
                  <a:pt x="1128713" y="431006"/>
                </a:lnTo>
                <a:lnTo>
                  <a:pt x="1238250" y="521494"/>
                </a:lnTo>
                <a:lnTo>
                  <a:pt x="1323975" y="604838"/>
                </a:lnTo>
                <a:lnTo>
                  <a:pt x="1395413" y="678656"/>
                </a:lnTo>
                <a:lnTo>
                  <a:pt x="1454944" y="747713"/>
                </a:lnTo>
                <a:lnTo>
                  <a:pt x="1519238" y="826294"/>
                </a:lnTo>
                <a:lnTo>
                  <a:pt x="1531144" y="850106"/>
                </a:lnTo>
                <a:lnTo>
                  <a:pt x="1547813" y="904875"/>
                </a:lnTo>
                <a:lnTo>
                  <a:pt x="1562100" y="962025"/>
                </a:lnTo>
                <a:lnTo>
                  <a:pt x="1564481" y="990600"/>
                </a:lnTo>
                <a:lnTo>
                  <a:pt x="1562100" y="1033463"/>
                </a:lnTo>
                <a:lnTo>
                  <a:pt x="1554956" y="1057275"/>
                </a:lnTo>
                <a:lnTo>
                  <a:pt x="1538288" y="1073944"/>
                </a:lnTo>
                <a:lnTo>
                  <a:pt x="1507331" y="1088231"/>
                </a:lnTo>
                <a:lnTo>
                  <a:pt x="1469231" y="1095375"/>
                </a:lnTo>
                <a:lnTo>
                  <a:pt x="1445419" y="1095375"/>
                </a:lnTo>
                <a:lnTo>
                  <a:pt x="1409700" y="1081088"/>
                </a:lnTo>
                <a:lnTo>
                  <a:pt x="1321594" y="1026319"/>
                </a:lnTo>
                <a:lnTo>
                  <a:pt x="1271588" y="990600"/>
                </a:lnTo>
                <a:lnTo>
                  <a:pt x="1233488" y="957263"/>
                </a:lnTo>
                <a:lnTo>
                  <a:pt x="1164431" y="888206"/>
                </a:lnTo>
                <a:lnTo>
                  <a:pt x="1088231" y="816769"/>
                </a:lnTo>
                <a:lnTo>
                  <a:pt x="992981" y="726281"/>
                </a:lnTo>
                <a:lnTo>
                  <a:pt x="881063" y="628650"/>
                </a:lnTo>
                <a:lnTo>
                  <a:pt x="738188" y="509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D58A9238-917D-497C-8BEE-AC91863779F2}"/>
              </a:ext>
            </a:extLst>
          </p:cNvPr>
          <p:cNvSpPr/>
          <p:nvPr/>
        </p:nvSpPr>
        <p:spPr>
          <a:xfrm>
            <a:off x="3476625" y="4357688"/>
            <a:ext cx="636588" cy="1604962"/>
          </a:xfrm>
          <a:custGeom>
            <a:avLst/>
            <a:gdLst>
              <a:gd name="connsiteX0" fmla="*/ 457200 w 635794"/>
              <a:gd name="connsiteY0" fmla="*/ 707231 h 1604962"/>
              <a:gd name="connsiteX1" fmla="*/ 366713 w 635794"/>
              <a:gd name="connsiteY1" fmla="*/ 290512 h 1604962"/>
              <a:gd name="connsiteX2" fmla="*/ 280988 w 635794"/>
              <a:gd name="connsiteY2" fmla="*/ 119062 h 1604962"/>
              <a:gd name="connsiteX3" fmla="*/ 219075 w 635794"/>
              <a:gd name="connsiteY3" fmla="*/ 95250 h 1604962"/>
              <a:gd name="connsiteX4" fmla="*/ 171450 w 635794"/>
              <a:gd name="connsiteY4" fmla="*/ 71437 h 1604962"/>
              <a:gd name="connsiteX5" fmla="*/ 123825 w 635794"/>
              <a:gd name="connsiteY5" fmla="*/ 45243 h 1604962"/>
              <a:gd name="connsiteX6" fmla="*/ 88106 w 635794"/>
              <a:gd name="connsiteY6" fmla="*/ 23812 h 1604962"/>
              <a:gd name="connsiteX7" fmla="*/ 69056 w 635794"/>
              <a:gd name="connsiteY7" fmla="*/ 11906 h 1604962"/>
              <a:gd name="connsiteX8" fmla="*/ 38100 w 635794"/>
              <a:gd name="connsiteY8" fmla="*/ 0 h 1604962"/>
              <a:gd name="connsiteX9" fmla="*/ 19050 w 635794"/>
              <a:gd name="connsiteY9" fmla="*/ 2381 h 1604962"/>
              <a:gd name="connsiteX10" fmla="*/ 9525 w 635794"/>
              <a:gd name="connsiteY10" fmla="*/ 9525 h 1604962"/>
              <a:gd name="connsiteX11" fmla="*/ 0 w 635794"/>
              <a:gd name="connsiteY11" fmla="*/ 35718 h 1604962"/>
              <a:gd name="connsiteX12" fmla="*/ 0 w 635794"/>
              <a:gd name="connsiteY12" fmla="*/ 52387 h 1604962"/>
              <a:gd name="connsiteX13" fmla="*/ 7144 w 635794"/>
              <a:gd name="connsiteY13" fmla="*/ 66675 h 1604962"/>
              <a:gd name="connsiteX14" fmla="*/ 47625 w 635794"/>
              <a:gd name="connsiteY14" fmla="*/ 133350 h 1604962"/>
              <a:gd name="connsiteX15" fmla="*/ 126206 w 635794"/>
              <a:gd name="connsiteY15" fmla="*/ 247650 h 1604962"/>
              <a:gd name="connsiteX16" fmla="*/ 145256 w 635794"/>
              <a:gd name="connsiteY16" fmla="*/ 309562 h 1604962"/>
              <a:gd name="connsiteX17" fmla="*/ 195263 w 635794"/>
              <a:gd name="connsiteY17" fmla="*/ 509587 h 1604962"/>
              <a:gd name="connsiteX18" fmla="*/ 235744 w 635794"/>
              <a:gd name="connsiteY18" fmla="*/ 750093 h 1604962"/>
              <a:gd name="connsiteX19" fmla="*/ 283369 w 635794"/>
              <a:gd name="connsiteY19" fmla="*/ 1033462 h 1604962"/>
              <a:gd name="connsiteX20" fmla="*/ 323850 w 635794"/>
              <a:gd name="connsiteY20" fmla="*/ 1269206 h 1604962"/>
              <a:gd name="connsiteX21" fmla="*/ 338138 w 635794"/>
              <a:gd name="connsiteY21" fmla="*/ 1319212 h 1604962"/>
              <a:gd name="connsiteX22" fmla="*/ 402431 w 635794"/>
              <a:gd name="connsiteY22" fmla="*/ 1443037 h 1604962"/>
              <a:gd name="connsiteX23" fmla="*/ 428625 w 635794"/>
              <a:gd name="connsiteY23" fmla="*/ 1495425 h 1604962"/>
              <a:gd name="connsiteX24" fmla="*/ 454819 w 635794"/>
              <a:gd name="connsiteY24" fmla="*/ 1545431 h 1604962"/>
              <a:gd name="connsiteX25" fmla="*/ 471488 w 635794"/>
              <a:gd name="connsiteY25" fmla="*/ 1569243 h 1604962"/>
              <a:gd name="connsiteX26" fmla="*/ 492919 w 635794"/>
              <a:gd name="connsiteY26" fmla="*/ 1588293 h 1604962"/>
              <a:gd name="connsiteX27" fmla="*/ 514350 w 635794"/>
              <a:gd name="connsiteY27" fmla="*/ 1602581 h 1604962"/>
              <a:gd name="connsiteX28" fmla="*/ 542925 w 635794"/>
              <a:gd name="connsiteY28" fmla="*/ 1604962 h 1604962"/>
              <a:gd name="connsiteX29" fmla="*/ 588169 w 635794"/>
              <a:gd name="connsiteY29" fmla="*/ 1590675 h 1604962"/>
              <a:gd name="connsiteX30" fmla="*/ 609600 w 635794"/>
              <a:gd name="connsiteY30" fmla="*/ 1574006 h 1604962"/>
              <a:gd name="connsiteX31" fmla="*/ 623888 w 635794"/>
              <a:gd name="connsiteY31" fmla="*/ 1554956 h 1604962"/>
              <a:gd name="connsiteX32" fmla="*/ 631031 w 635794"/>
              <a:gd name="connsiteY32" fmla="*/ 1531143 h 1604962"/>
              <a:gd name="connsiteX33" fmla="*/ 635794 w 635794"/>
              <a:gd name="connsiteY33" fmla="*/ 1497806 h 1604962"/>
              <a:gd name="connsiteX34" fmla="*/ 631031 w 635794"/>
              <a:gd name="connsiteY34" fmla="*/ 1462087 h 1604962"/>
              <a:gd name="connsiteX35" fmla="*/ 611981 w 635794"/>
              <a:gd name="connsiteY35" fmla="*/ 1366837 h 1604962"/>
              <a:gd name="connsiteX36" fmla="*/ 559594 w 635794"/>
              <a:gd name="connsiteY36" fmla="*/ 1169193 h 1604962"/>
              <a:gd name="connsiteX37" fmla="*/ 516731 w 635794"/>
              <a:gd name="connsiteY37" fmla="*/ 954881 h 1604962"/>
              <a:gd name="connsiteX38" fmla="*/ 457200 w 635794"/>
              <a:gd name="connsiteY38" fmla="*/ 707231 h 16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5794" h="1604962">
                <a:moveTo>
                  <a:pt x="457200" y="707231"/>
                </a:moveTo>
                <a:lnTo>
                  <a:pt x="366713" y="290512"/>
                </a:lnTo>
                <a:lnTo>
                  <a:pt x="280988" y="119062"/>
                </a:lnTo>
                <a:lnTo>
                  <a:pt x="219075" y="95250"/>
                </a:lnTo>
                <a:lnTo>
                  <a:pt x="171450" y="71437"/>
                </a:lnTo>
                <a:lnTo>
                  <a:pt x="123825" y="45243"/>
                </a:lnTo>
                <a:lnTo>
                  <a:pt x="88106" y="23812"/>
                </a:lnTo>
                <a:lnTo>
                  <a:pt x="69056" y="11906"/>
                </a:lnTo>
                <a:lnTo>
                  <a:pt x="38100" y="0"/>
                </a:lnTo>
                <a:lnTo>
                  <a:pt x="19050" y="2381"/>
                </a:lnTo>
                <a:lnTo>
                  <a:pt x="9525" y="9525"/>
                </a:lnTo>
                <a:lnTo>
                  <a:pt x="0" y="35718"/>
                </a:lnTo>
                <a:lnTo>
                  <a:pt x="0" y="52387"/>
                </a:lnTo>
                <a:lnTo>
                  <a:pt x="7144" y="66675"/>
                </a:lnTo>
                <a:lnTo>
                  <a:pt x="47625" y="133350"/>
                </a:lnTo>
                <a:lnTo>
                  <a:pt x="126206" y="247650"/>
                </a:lnTo>
                <a:lnTo>
                  <a:pt x="145256" y="309562"/>
                </a:lnTo>
                <a:lnTo>
                  <a:pt x="195263" y="509587"/>
                </a:lnTo>
                <a:lnTo>
                  <a:pt x="235744" y="750093"/>
                </a:lnTo>
                <a:lnTo>
                  <a:pt x="283369" y="1033462"/>
                </a:lnTo>
                <a:lnTo>
                  <a:pt x="323850" y="1269206"/>
                </a:lnTo>
                <a:lnTo>
                  <a:pt x="338138" y="1319212"/>
                </a:lnTo>
                <a:lnTo>
                  <a:pt x="402431" y="1443037"/>
                </a:lnTo>
                <a:lnTo>
                  <a:pt x="428625" y="1495425"/>
                </a:lnTo>
                <a:lnTo>
                  <a:pt x="454819" y="1545431"/>
                </a:lnTo>
                <a:lnTo>
                  <a:pt x="471488" y="1569243"/>
                </a:lnTo>
                <a:lnTo>
                  <a:pt x="492919" y="1588293"/>
                </a:lnTo>
                <a:lnTo>
                  <a:pt x="514350" y="1602581"/>
                </a:lnTo>
                <a:lnTo>
                  <a:pt x="542925" y="1604962"/>
                </a:lnTo>
                <a:lnTo>
                  <a:pt x="588169" y="1590675"/>
                </a:lnTo>
                <a:lnTo>
                  <a:pt x="609600" y="1574006"/>
                </a:lnTo>
                <a:lnTo>
                  <a:pt x="623888" y="1554956"/>
                </a:lnTo>
                <a:lnTo>
                  <a:pt x="631031" y="1531143"/>
                </a:lnTo>
                <a:lnTo>
                  <a:pt x="635794" y="1497806"/>
                </a:lnTo>
                <a:lnTo>
                  <a:pt x="631031" y="1462087"/>
                </a:lnTo>
                <a:lnTo>
                  <a:pt x="611981" y="1366837"/>
                </a:lnTo>
                <a:lnTo>
                  <a:pt x="559594" y="1169193"/>
                </a:lnTo>
                <a:lnTo>
                  <a:pt x="516731" y="954881"/>
                </a:lnTo>
                <a:lnTo>
                  <a:pt x="457200" y="707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431767C5-DDB7-4990-B223-D5240EBAAB79}"/>
              </a:ext>
            </a:extLst>
          </p:cNvPr>
          <p:cNvSpPr/>
          <p:nvPr/>
        </p:nvSpPr>
        <p:spPr>
          <a:xfrm>
            <a:off x="3695700" y="4233863"/>
            <a:ext cx="2662238" cy="1595437"/>
          </a:xfrm>
          <a:custGeom>
            <a:avLst/>
            <a:gdLst>
              <a:gd name="connsiteX0" fmla="*/ 1195388 w 2662238"/>
              <a:gd name="connsiteY0" fmla="*/ 311943 h 1595437"/>
              <a:gd name="connsiteX1" fmla="*/ 881063 w 2662238"/>
              <a:gd name="connsiteY1" fmla="*/ 350043 h 1595437"/>
              <a:gd name="connsiteX2" fmla="*/ 511969 w 2662238"/>
              <a:gd name="connsiteY2" fmla="*/ 395287 h 1595437"/>
              <a:gd name="connsiteX3" fmla="*/ 80963 w 2662238"/>
              <a:gd name="connsiteY3" fmla="*/ 457200 h 1595437"/>
              <a:gd name="connsiteX4" fmla="*/ 0 w 2662238"/>
              <a:gd name="connsiteY4" fmla="*/ 221456 h 1595437"/>
              <a:gd name="connsiteX5" fmla="*/ 88106 w 2662238"/>
              <a:gd name="connsiteY5" fmla="*/ 252412 h 1595437"/>
              <a:gd name="connsiteX6" fmla="*/ 130969 w 2662238"/>
              <a:gd name="connsiteY6" fmla="*/ 264318 h 1595437"/>
              <a:gd name="connsiteX7" fmla="*/ 169069 w 2662238"/>
              <a:gd name="connsiteY7" fmla="*/ 269081 h 1595437"/>
              <a:gd name="connsiteX8" fmla="*/ 350044 w 2662238"/>
              <a:gd name="connsiteY8" fmla="*/ 250031 h 1595437"/>
              <a:gd name="connsiteX9" fmla="*/ 828675 w 2662238"/>
              <a:gd name="connsiteY9" fmla="*/ 197643 h 1595437"/>
              <a:gd name="connsiteX10" fmla="*/ 1343025 w 2662238"/>
              <a:gd name="connsiteY10" fmla="*/ 142875 h 1595437"/>
              <a:gd name="connsiteX11" fmla="*/ 1764506 w 2662238"/>
              <a:gd name="connsiteY11" fmla="*/ 97631 h 1595437"/>
              <a:gd name="connsiteX12" fmla="*/ 2083594 w 2662238"/>
              <a:gd name="connsiteY12" fmla="*/ 64293 h 1595437"/>
              <a:gd name="connsiteX13" fmla="*/ 2119313 w 2662238"/>
              <a:gd name="connsiteY13" fmla="*/ 52387 h 1595437"/>
              <a:gd name="connsiteX14" fmla="*/ 2157413 w 2662238"/>
              <a:gd name="connsiteY14" fmla="*/ 38100 h 1595437"/>
              <a:gd name="connsiteX15" fmla="*/ 2183606 w 2662238"/>
              <a:gd name="connsiteY15" fmla="*/ 23812 h 1595437"/>
              <a:gd name="connsiteX16" fmla="*/ 2209800 w 2662238"/>
              <a:gd name="connsiteY16" fmla="*/ 11906 h 1595437"/>
              <a:gd name="connsiteX17" fmla="*/ 2247900 w 2662238"/>
              <a:gd name="connsiteY17" fmla="*/ 0 h 1595437"/>
              <a:gd name="connsiteX18" fmla="*/ 2281238 w 2662238"/>
              <a:gd name="connsiteY18" fmla="*/ 2381 h 1595437"/>
              <a:gd name="connsiteX19" fmla="*/ 2319338 w 2662238"/>
              <a:gd name="connsiteY19" fmla="*/ 19050 h 1595437"/>
              <a:gd name="connsiteX20" fmla="*/ 2381250 w 2662238"/>
              <a:gd name="connsiteY20" fmla="*/ 57150 h 1595437"/>
              <a:gd name="connsiteX21" fmla="*/ 2436019 w 2662238"/>
              <a:gd name="connsiteY21" fmla="*/ 97631 h 1595437"/>
              <a:gd name="connsiteX22" fmla="*/ 2493169 w 2662238"/>
              <a:gd name="connsiteY22" fmla="*/ 140493 h 1595437"/>
              <a:gd name="connsiteX23" fmla="*/ 2545556 w 2662238"/>
              <a:gd name="connsiteY23" fmla="*/ 188118 h 1595437"/>
              <a:gd name="connsiteX24" fmla="*/ 2614613 w 2662238"/>
              <a:gd name="connsiteY24" fmla="*/ 259556 h 1595437"/>
              <a:gd name="connsiteX25" fmla="*/ 2652713 w 2662238"/>
              <a:gd name="connsiteY25" fmla="*/ 304800 h 1595437"/>
              <a:gd name="connsiteX26" fmla="*/ 2659856 w 2662238"/>
              <a:gd name="connsiteY26" fmla="*/ 319087 h 1595437"/>
              <a:gd name="connsiteX27" fmla="*/ 2662238 w 2662238"/>
              <a:gd name="connsiteY27" fmla="*/ 345281 h 1595437"/>
              <a:gd name="connsiteX28" fmla="*/ 2655094 w 2662238"/>
              <a:gd name="connsiteY28" fmla="*/ 373856 h 1595437"/>
              <a:gd name="connsiteX29" fmla="*/ 2631281 w 2662238"/>
              <a:gd name="connsiteY29" fmla="*/ 404812 h 1595437"/>
              <a:gd name="connsiteX30" fmla="*/ 2588419 w 2662238"/>
              <a:gd name="connsiteY30" fmla="*/ 447675 h 1595437"/>
              <a:gd name="connsiteX31" fmla="*/ 2574131 w 2662238"/>
              <a:gd name="connsiteY31" fmla="*/ 461962 h 1595437"/>
              <a:gd name="connsiteX32" fmla="*/ 2552700 w 2662238"/>
              <a:gd name="connsiteY32" fmla="*/ 514350 h 1595437"/>
              <a:gd name="connsiteX33" fmla="*/ 2469356 w 2662238"/>
              <a:gd name="connsiteY33" fmla="*/ 776287 h 1595437"/>
              <a:gd name="connsiteX34" fmla="*/ 2366963 w 2662238"/>
              <a:gd name="connsiteY34" fmla="*/ 1116806 h 1595437"/>
              <a:gd name="connsiteX35" fmla="*/ 2293144 w 2662238"/>
              <a:gd name="connsiteY35" fmla="*/ 1373981 h 1595437"/>
              <a:gd name="connsiteX36" fmla="*/ 2262188 w 2662238"/>
              <a:gd name="connsiteY36" fmla="*/ 1469231 h 1595437"/>
              <a:gd name="connsiteX37" fmla="*/ 2250281 w 2662238"/>
              <a:gd name="connsiteY37" fmla="*/ 1502568 h 1595437"/>
              <a:gd name="connsiteX38" fmla="*/ 2233613 w 2662238"/>
              <a:gd name="connsiteY38" fmla="*/ 1535906 h 1595437"/>
              <a:gd name="connsiteX39" fmla="*/ 2214563 w 2662238"/>
              <a:gd name="connsiteY39" fmla="*/ 1559718 h 1595437"/>
              <a:gd name="connsiteX40" fmla="*/ 2190750 w 2662238"/>
              <a:gd name="connsiteY40" fmla="*/ 1581150 h 1595437"/>
              <a:gd name="connsiteX41" fmla="*/ 2166938 w 2662238"/>
              <a:gd name="connsiteY41" fmla="*/ 1595437 h 1595437"/>
              <a:gd name="connsiteX42" fmla="*/ 2147888 w 2662238"/>
              <a:gd name="connsiteY42" fmla="*/ 1595437 h 1595437"/>
              <a:gd name="connsiteX43" fmla="*/ 2119313 w 2662238"/>
              <a:gd name="connsiteY43" fmla="*/ 1583531 h 1595437"/>
              <a:gd name="connsiteX44" fmla="*/ 2090738 w 2662238"/>
              <a:gd name="connsiteY44" fmla="*/ 1559718 h 1595437"/>
              <a:gd name="connsiteX45" fmla="*/ 2071688 w 2662238"/>
              <a:gd name="connsiteY45" fmla="*/ 1535906 h 1595437"/>
              <a:gd name="connsiteX46" fmla="*/ 2045494 w 2662238"/>
              <a:gd name="connsiteY46" fmla="*/ 1495425 h 1595437"/>
              <a:gd name="connsiteX47" fmla="*/ 2021681 w 2662238"/>
              <a:gd name="connsiteY47" fmla="*/ 1445418 h 1595437"/>
              <a:gd name="connsiteX48" fmla="*/ 2014538 w 2662238"/>
              <a:gd name="connsiteY48" fmla="*/ 1407318 h 1595437"/>
              <a:gd name="connsiteX49" fmla="*/ 2093119 w 2662238"/>
              <a:gd name="connsiteY49" fmla="*/ 1214437 h 1595437"/>
              <a:gd name="connsiteX50" fmla="*/ 2116931 w 2662238"/>
              <a:gd name="connsiteY50" fmla="*/ 1131093 h 1595437"/>
              <a:gd name="connsiteX51" fmla="*/ 2152650 w 2662238"/>
              <a:gd name="connsiteY51" fmla="*/ 971550 h 1595437"/>
              <a:gd name="connsiteX52" fmla="*/ 2174081 w 2662238"/>
              <a:gd name="connsiteY52" fmla="*/ 871537 h 1595437"/>
              <a:gd name="connsiteX53" fmla="*/ 2190750 w 2662238"/>
              <a:gd name="connsiteY53" fmla="*/ 778668 h 1595437"/>
              <a:gd name="connsiteX54" fmla="*/ 2207419 w 2662238"/>
              <a:gd name="connsiteY54" fmla="*/ 681037 h 1595437"/>
              <a:gd name="connsiteX55" fmla="*/ 2219325 w 2662238"/>
              <a:gd name="connsiteY55" fmla="*/ 604837 h 1595437"/>
              <a:gd name="connsiteX56" fmla="*/ 2226469 w 2662238"/>
              <a:gd name="connsiteY56" fmla="*/ 538162 h 1595437"/>
              <a:gd name="connsiteX57" fmla="*/ 2233613 w 2662238"/>
              <a:gd name="connsiteY57" fmla="*/ 407193 h 1595437"/>
              <a:gd name="connsiteX58" fmla="*/ 2231231 w 2662238"/>
              <a:gd name="connsiteY58" fmla="*/ 335756 h 1595437"/>
              <a:gd name="connsiteX59" fmla="*/ 2216944 w 2662238"/>
              <a:gd name="connsiteY59" fmla="*/ 290512 h 1595437"/>
              <a:gd name="connsiteX60" fmla="*/ 2197894 w 2662238"/>
              <a:gd name="connsiteY60" fmla="*/ 261937 h 1595437"/>
              <a:gd name="connsiteX61" fmla="*/ 2171700 w 2662238"/>
              <a:gd name="connsiteY61" fmla="*/ 240506 h 1595437"/>
              <a:gd name="connsiteX62" fmla="*/ 2131219 w 2662238"/>
              <a:gd name="connsiteY62" fmla="*/ 226218 h 1595437"/>
              <a:gd name="connsiteX63" fmla="*/ 2088356 w 2662238"/>
              <a:gd name="connsiteY63" fmla="*/ 223837 h 1595437"/>
              <a:gd name="connsiteX64" fmla="*/ 1878806 w 2662238"/>
              <a:gd name="connsiteY64" fmla="*/ 238125 h 1595437"/>
              <a:gd name="connsiteX65" fmla="*/ 1564481 w 2662238"/>
              <a:gd name="connsiteY65" fmla="*/ 271462 h 1595437"/>
              <a:gd name="connsiteX66" fmla="*/ 1195388 w 2662238"/>
              <a:gd name="connsiteY66" fmla="*/ 311943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62238" h="1595437">
                <a:moveTo>
                  <a:pt x="1195388" y="311943"/>
                </a:moveTo>
                <a:lnTo>
                  <a:pt x="881063" y="350043"/>
                </a:lnTo>
                <a:lnTo>
                  <a:pt x="511969" y="395287"/>
                </a:lnTo>
                <a:lnTo>
                  <a:pt x="80963" y="457200"/>
                </a:lnTo>
                <a:lnTo>
                  <a:pt x="0" y="221456"/>
                </a:lnTo>
                <a:lnTo>
                  <a:pt x="88106" y="252412"/>
                </a:lnTo>
                <a:lnTo>
                  <a:pt x="130969" y="264318"/>
                </a:lnTo>
                <a:lnTo>
                  <a:pt x="169069" y="269081"/>
                </a:lnTo>
                <a:lnTo>
                  <a:pt x="350044" y="250031"/>
                </a:lnTo>
                <a:lnTo>
                  <a:pt x="828675" y="197643"/>
                </a:lnTo>
                <a:lnTo>
                  <a:pt x="1343025" y="142875"/>
                </a:lnTo>
                <a:lnTo>
                  <a:pt x="1764506" y="97631"/>
                </a:lnTo>
                <a:lnTo>
                  <a:pt x="2083594" y="64293"/>
                </a:lnTo>
                <a:lnTo>
                  <a:pt x="2119313" y="52387"/>
                </a:lnTo>
                <a:lnTo>
                  <a:pt x="2157413" y="38100"/>
                </a:lnTo>
                <a:lnTo>
                  <a:pt x="2183606" y="23812"/>
                </a:lnTo>
                <a:lnTo>
                  <a:pt x="2209800" y="11906"/>
                </a:lnTo>
                <a:lnTo>
                  <a:pt x="2247900" y="0"/>
                </a:lnTo>
                <a:lnTo>
                  <a:pt x="2281238" y="2381"/>
                </a:lnTo>
                <a:lnTo>
                  <a:pt x="2319338" y="19050"/>
                </a:lnTo>
                <a:lnTo>
                  <a:pt x="2381250" y="57150"/>
                </a:lnTo>
                <a:lnTo>
                  <a:pt x="2436019" y="97631"/>
                </a:lnTo>
                <a:lnTo>
                  <a:pt x="2493169" y="140493"/>
                </a:lnTo>
                <a:lnTo>
                  <a:pt x="2545556" y="188118"/>
                </a:lnTo>
                <a:lnTo>
                  <a:pt x="2614613" y="259556"/>
                </a:lnTo>
                <a:lnTo>
                  <a:pt x="2652713" y="304800"/>
                </a:lnTo>
                <a:lnTo>
                  <a:pt x="2659856" y="319087"/>
                </a:lnTo>
                <a:lnTo>
                  <a:pt x="2662238" y="345281"/>
                </a:lnTo>
                <a:lnTo>
                  <a:pt x="2655094" y="373856"/>
                </a:lnTo>
                <a:lnTo>
                  <a:pt x="2631281" y="404812"/>
                </a:lnTo>
                <a:lnTo>
                  <a:pt x="2588419" y="447675"/>
                </a:lnTo>
                <a:lnTo>
                  <a:pt x="2574131" y="461962"/>
                </a:lnTo>
                <a:lnTo>
                  <a:pt x="2552700" y="514350"/>
                </a:lnTo>
                <a:lnTo>
                  <a:pt x="2469356" y="776287"/>
                </a:lnTo>
                <a:lnTo>
                  <a:pt x="2366963" y="1116806"/>
                </a:lnTo>
                <a:lnTo>
                  <a:pt x="2293144" y="1373981"/>
                </a:lnTo>
                <a:lnTo>
                  <a:pt x="2262188" y="1469231"/>
                </a:lnTo>
                <a:lnTo>
                  <a:pt x="2250281" y="1502568"/>
                </a:lnTo>
                <a:lnTo>
                  <a:pt x="2233613" y="1535906"/>
                </a:lnTo>
                <a:lnTo>
                  <a:pt x="2214563" y="1559718"/>
                </a:lnTo>
                <a:lnTo>
                  <a:pt x="2190750" y="1581150"/>
                </a:lnTo>
                <a:lnTo>
                  <a:pt x="2166938" y="1595437"/>
                </a:lnTo>
                <a:lnTo>
                  <a:pt x="2147888" y="1595437"/>
                </a:lnTo>
                <a:lnTo>
                  <a:pt x="2119313" y="1583531"/>
                </a:lnTo>
                <a:lnTo>
                  <a:pt x="2090738" y="1559718"/>
                </a:lnTo>
                <a:lnTo>
                  <a:pt x="2071688" y="1535906"/>
                </a:lnTo>
                <a:lnTo>
                  <a:pt x="2045494" y="1495425"/>
                </a:lnTo>
                <a:lnTo>
                  <a:pt x="2021681" y="1445418"/>
                </a:lnTo>
                <a:lnTo>
                  <a:pt x="2014538" y="1407318"/>
                </a:lnTo>
                <a:lnTo>
                  <a:pt x="2093119" y="1214437"/>
                </a:lnTo>
                <a:lnTo>
                  <a:pt x="2116931" y="1131093"/>
                </a:lnTo>
                <a:lnTo>
                  <a:pt x="2152650" y="971550"/>
                </a:lnTo>
                <a:lnTo>
                  <a:pt x="2174081" y="871537"/>
                </a:lnTo>
                <a:lnTo>
                  <a:pt x="2190750" y="778668"/>
                </a:lnTo>
                <a:lnTo>
                  <a:pt x="2207419" y="681037"/>
                </a:lnTo>
                <a:lnTo>
                  <a:pt x="2219325" y="604837"/>
                </a:lnTo>
                <a:lnTo>
                  <a:pt x="2226469" y="538162"/>
                </a:lnTo>
                <a:lnTo>
                  <a:pt x="2233613" y="407193"/>
                </a:lnTo>
                <a:lnTo>
                  <a:pt x="2231231" y="335756"/>
                </a:lnTo>
                <a:lnTo>
                  <a:pt x="2216944" y="290512"/>
                </a:lnTo>
                <a:lnTo>
                  <a:pt x="2197894" y="261937"/>
                </a:lnTo>
                <a:lnTo>
                  <a:pt x="2171700" y="240506"/>
                </a:lnTo>
                <a:lnTo>
                  <a:pt x="2131219" y="226218"/>
                </a:lnTo>
                <a:lnTo>
                  <a:pt x="2088356" y="223837"/>
                </a:lnTo>
                <a:lnTo>
                  <a:pt x="1878806" y="238125"/>
                </a:lnTo>
                <a:lnTo>
                  <a:pt x="1564481" y="271462"/>
                </a:lnTo>
                <a:lnTo>
                  <a:pt x="1195388" y="3119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2185B200-AA28-4427-8F58-3259A624BF55}"/>
              </a:ext>
            </a:extLst>
          </p:cNvPr>
          <p:cNvSpPr/>
          <p:nvPr/>
        </p:nvSpPr>
        <p:spPr>
          <a:xfrm>
            <a:off x="3957638" y="5427663"/>
            <a:ext cx="1898650" cy="346075"/>
          </a:xfrm>
          <a:custGeom>
            <a:avLst/>
            <a:gdLst>
              <a:gd name="connsiteX0" fmla="*/ 1121568 w 1897856"/>
              <a:gd name="connsiteY0" fmla="*/ 76200 h 347662"/>
              <a:gd name="connsiteX1" fmla="*/ 785812 w 1897856"/>
              <a:gd name="connsiteY1" fmla="*/ 114300 h 347662"/>
              <a:gd name="connsiteX2" fmla="*/ 504825 w 1897856"/>
              <a:gd name="connsiteY2" fmla="*/ 142875 h 347662"/>
              <a:gd name="connsiteX3" fmla="*/ 295275 w 1897856"/>
              <a:gd name="connsiteY3" fmla="*/ 157162 h 347662"/>
              <a:gd name="connsiteX4" fmla="*/ 0 w 1897856"/>
              <a:gd name="connsiteY4" fmla="*/ 173831 h 347662"/>
              <a:gd name="connsiteX5" fmla="*/ 47625 w 1897856"/>
              <a:gd name="connsiteY5" fmla="*/ 321469 h 347662"/>
              <a:gd name="connsiteX6" fmla="*/ 197643 w 1897856"/>
              <a:gd name="connsiteY6" fmla="*/ 335756 h 347662"/>
              <a:gd name="connsiteX7" fmla="*/ 288131 w 1897856"/>
              <a:gd name="connsiteY7" fmla="*/ 345281 h 347662"/>
              <a:gd name="connsiteX8" fmla="*/ 359568 w 1897856"/>
              <a:gd name="connsiteY8" fmla="*/ 347662 h 347662"/>
              <a:gd name="connsiteX9" fmla="*/ 483393 w 1897856"/>
              <a:gd name="connsiteY9" fmla="*/ 335756 h 347662"/>
              <a:gd name="connsiteX10" fmla="*/ 654843 w 1897856"/>
              <a:gd name="connsiteY10" fmla="*/ 314325 h 347662"/>
              <a:gd name="connsiteX11" fmla="*/ 885825 w 1897856"/>
              <a:gd name="connsiteY11" fmla="*/ 273844 h 347662"/>
              <a:gd name="connsiteX12" fmla="*/ 1064418 w 1897856"/>
              <a:gd name="connsiteY12" fmla="*/ 247650 h 347662"/>
              <a:gd name="connsiteX13" fmla="*/ 1281112 w 1897856"/>
              <a:gd name="connsiteY13" fmla="*/ 226219 h 347662"/>
              <a:gd name="connsiteX14" fmla="*/ 1483518 w 1897856"/>
              <a:gd name="connsiteY14" fmla="*/ 216694 h 347662"/>
              <a:gd name="connsiteX15" fmla="*/ 1828800 w 1897856"/>
              <a:gd name="connsiteY15" fmla="*/ 216694 h 347662"/>
              <a:gd name="connsiteX16" fmla="*/ 1897856 w 1897856"/>
              <a:gd name="connsiteY16" fmla="*/ 38100 h 347662"/>
              <a:gd name="connsiteX17" fmla="*/ 1821656 w 1897856"/>
              <a:gd name="connsiteY17" fmla="*/ 7144 h 347662"/>
              <a:gd name="connsiteX18" fmla="*/ 1785937 w 1897856"/>
              <a:gd name="connsiteY18" fmla="*/ 2381 h 347662"/>
              <a:gd name="connsiteX19" fmla="*/ 1731168 w 1897856"/>
              <a:gd name="connsiteY19" fmla="*/ 0 h 347662"/>
              <a:gd name="connsiteX20" fmla="*/ 1635918 w 1897856"/>
              <a:gd name="connsiteY20" fmla="*/ 9525 h 347662"/>
              <a:gd name="connsiteX21" fmla="*/ 1457325 w 1897856"/>
              <a:gd name="connsiteY21" fmla="*/ 33337 h 347662"/>
              <a:gd name="connsiteX22" fmla="*/ 1121568 w 1897856"/>
              <a:gd name="connsiteY22" fmla="*/ 76200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7856" h="347662">
                <a:moveTo>
                  <a:pt x="1121568" y="76200"/>
                </a:moveTo>
                <a:lnTo>
                  <a:pt x="785812" y="114300"/>
                </a:lnTo>
                <a:lnTo>
                  <a:pt x="504825" y="142875"/>
                </a:lnTo>
                <a:lnTo>
                  <a:pt x="295275" y="157162"/>
                </a:lnTo>
                <a:lnTo>
                  <a:pt x="0" y="173831"/>
                </a:lnTo>
                <a:lnTo>
                  <a:pt x="47625" y="321469"/>
                </a:lnTo>
                <a:lnTo>
                  <a:pt x="197643" y="335756"/>
                </a:lnTo>
                <a:lnTo>
                  <a:pt x="288131" y="345281"/>
                </a:lnTo>
                <a:lnTo>
                  <a:pt x="359568" y="347662"/>
                </a:lnTo>
                <a:lnTo>
                  <a:pt x="483393" y="335756"/>
                </a:lnTo>
                <a:lnTo>
                  <a:pt x="654843" y="314325"/>
                </a:lnTo>
                <a:lnTo>
                  <a:pt x="885825" y="273844"/>
                </a:lnTo>
                <a:lnTo>
                  <a:pt x="1064418" y="247650"/>
                </a:lnTo>
                <a:lnTo>
                  <a:pt x="1281112" y="226219"/>
                </a:lnTo>
                <a:lnTo>
                  <a:pt x="1483518" y="216694"/>
                </a:lnTo>
                <a:lnTo>
                  <a:pt x="1828800" y="216694"/>
                </a:lnTo>
                <a:lnTo>
                  <a:pt x="1897856" y="38100"/>
                </a:lnTo>
                <a:lnTo>
                  <a:pt x="1821656" y="7144"/>
                </a:lnTo>
                <a:lnTo>
                  <a:pt x="1785937" y="2381"/>
                </a:lnTo>
                <a:lnTo>
                  <a:pt x="1731168" y="0"/>
                </a:lnTo>
                <a:lnTo>
                  <a:pt x="1635918" y="9525"/>
                </a:lnTo>
                <a:lnTo>
                  <a:pt x="1457325" y="33337"/>
                </a:lnTo>
                <a:lnTo>
                  <a:pt x="1121568" y="76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ACE6C48-8B42-46F6-A302-BD9E2039535A}"/>
              </a:ext>
            </a:extLst>
          </p:cNvPr>
          <p:cNvGrpSpPr>
            <a:grpSpLocks/>
          </p:cNvGrpSpPr>
          <p:nvPr/>
        </p:nvGrpSpPr>
        <p:grpSpPr bwMode="auto">
          <a:xfrm>
            <a:off x="2655888" y="1576388"/>
            <a:ext cx="4252912" cy="4370387"/>
            <a:chOff x="2797175" y="1744663"/>
            <a:chExt cx="4252913" cy="4370387"/>
          </a:xfrm>
        </p:grpSpPr>
        <p:sp>
          <p:nvSpPr>
            <p:cNvPr id="9" name="フリーフォーム 78">
              <a:extLst>
                <a:ext uri="{FF2B5EF4-FFF2-40B4-BE49-F238E27FC236}">
                  <a16:creationId xmlns:a16="http://schemas.microsoft.com/office/drawing/2014/main" id="{17CA8305-9C1C-48F2-9EC9-EADC19D6AF64}"/>
                </a:ext>
              </a:extLst>
            </p:cNvPr>
            <p:cNvSpPr/>
            <p:nvPr/>
          </p:nvSpPr>
          <p:spPr>
            <a:xfrm>
              <a:off x="3165475" y="1744663"/>
              <a:ext cx="3798888" cy="674687"/>
            </a:xfrm>
            <a:custGeom>
              <a:avLst/>
              <a:gdLst>
                <a:gd name="connsiteX0" fmla="*/ 2316685 w 3798749"/>
                <a:gd name="connsiteY0" fmla="*/ 165697 h 675060"/>
                <a:gd name="connsiteX1" fmla="*/ 1942333 w 3798749"/>
                <a:gd name="connsiteY1" fmla="*/ 205586 h 675060"/>
                <a:gd name="connsiteX2" fmla="*/ 1638556 w 3798749"/>
                <a:gd name="connsiteY2" fmla="*/ 242408 h 675060"/>
                <a:gd name="connsiteX3" fmla="*/ 1273410 w 3798749"/>
                <a:gd name="connsiteY3" fmla="*/ 291503 h 675060"/>
                <a:gd name="connsiteX4" fmla="*/ 948153 w 3798749"/>
                <a:gd name="connsiteY4" fmla="*/ 340599 h 675060"/>
                <a:gd name="connsiteX5" fmla="*/ 825415 w 3798749"/>
                <a:gd name="connsiteY5" fmla="*/ 365146 h 675060"/>
                <a:gd name="connsiteX6" fmla="*/ 718019 w 3798749"/>
                <a:gd name="connsiteY6" fmla="*/ 374352 h 675060"/>
                <a:gd name="connsiteX7" fmla="*/ 481748 w 3798749"/>
                <a:gd name="connsiteY7" fmla="*/ 386625 h 675060"/>
                <a:gd name="connsiteX8" fmla="*/ 414242 w 3798749"/>
                <a:gd name="connsiteY8" fmla="*/ 386625 h 675060"/>
                <a:gd name="connsiteX9" fmla="*/ 349804 w 3798749"/>
                <a:gd name="connsiteY9" fmla="*/ 377420 h 675060"/>
                <a:gd name="connsiteX10" fmla="*/ 239340 w 3798749"/>
                <a:gd name="connsiteY10" fmla="*/ 352872 h 675060"/>
                <a:gd name="connsiteX11" fmla="*/ 135012 w 3798749"/>
                <a:gd name="connsiteY11" fmla="*/ 325256 h 675060"/>
                <a:gd name="connsiteX12" fmla="*/ 67506 w 3798749"/>
                <a:gd name="connsiteY12" fmla="*/ 303777 h 675060"/>
                <a:gd name="connsiteX13" fmla="*/ 27616 w 3798749"/>
                <a:gd name="connsiteY13" fmla="*/ 288435 h 675060"/>
                <a:gd name="connsiteX14" fmla="*/ 9206 w 3798749"/>
                <a:gd name="connsiteY14" fmla="*/ 288435 h 675060"/>
                <a:gd name="connsiteX15" fmla="*/ 0 w 3798749"/>
                <a:gd name="connsiteY15" fmla="*/ 291503 h 675060"/>
                <a:gd name="connsiteX16" fmla="*/ 0 w 3798749"/>
                <a:gd name="connsiteY16" fmla="*/ 306845 h 675060"/>
                <a:gd name="connsiteX17" fmla="*/ 12274 w 3798749"/>
                <a:gd name="connsiteY17" fmla="*/ 337530 h 675060"/>
                <a:gd name="connsiteX18" fmla="*/ 36822 w 3798749"/>
                <a:gd name="connsiteY18" fmla="*/ 365146 h 675060"/>
                <a:gd name="connsiteX19" fmla="*/ 104328 w 3798749"/>
                <a:gd name="connsiteY19" fmla="*/ 429584 h 675060"/>
                <a:gd name="connsiteX20" fmla="*/ 202518 w 3798749"/>
                <a:gd name="connsiteY20" fmla="*/ 518569 h 675060"/>
                <a:gd name="connsiteX21" fmla="*/ 266956 w 3798749"/>
                <a:gd name="connsiteY21" fmla="*/ 573801 h 675060"/>
                <a:gd name="connsiteX22" fmla="*/ 328325 w 3798749"/>
                <a:gd name="connsiteY22" fmla="*/ 613691 h 675060"/>
                <a:gd name="connsiteX23" fmla="*/ 383557 w 3798749"/>
                <a:gd name="connsiteY23" fmla="*/ 641307 h 675060"/>
                <a:gd name="connsiteX24" fmla="*/ 444926 w 3798749"/>
                <a:gd name="connsiteY24" fmla="*/ 662786 h 675060"/>
                <a:gd name="connsiteX25" fmla="*/ 503227 w 3798749"/>
                <a:gd name="connsiteY25" fmla="*/ 675060 h 675060"/>
                <a:gd name="connsiteX26" fmla="*/ 524706 w 3798749"/>
                <a:gd name="connsiteY26" fmla="*/ 675060 h 675060"/>
                <a:gd name="connsiteX27" fmla="*/ 573802 w 3798749"/>
                <a:gd name="connsiteY27" fmla="*/ 656650 h 675060"/>
                <a:gd name="connsiteX28" fmla="*/ 650513 w 3798749"/>
                <a:gd name="connsiteY28" fmla="*/ 622897 h 675060"/>
                <a:gd name="connsiteX29" fmla="*/ 711882 w 3798749"/>
                <a:gd name="connsiteY29" fmla="*/ 604486 h 675060"/>
                <a:gd name="connsiteX30" fmla="*/ 932811 w 3798749"/>
                <a:gd name="connsiteY30" fmla="*/ 552322 h 675060"/>
                <a:gd name="connsiteX31" fmla="*/ 1089302 w 3798749"/>
                <a:gd name="connsiteY31" fmla="*/ 521637 h 675060"/>
                <a:gd name="connsiteX32" fmla="*/ 1224314 w 3798749"/>
                <a:gd name="connsiteY32" fmla="*/ 494021 h 675060"/>
                <a:gd name="connsiteX33" fmla="*/ 1377737 w 3798749"/>
                <a:gd name="connsiteY33" fmla="*/ 469474 h 675060"/>
                <a:gd name="connsiteX34" fmla="*/ 1482065 w 3798749"/>
                <a:gd name="connsiteY34" fmla="*/ 457200 h 675060"/>
                <a:gd name="connsiteX35" fmla="*/ 1629350 w 3798749"/>
                <a:gd name="connsiteY35" fmla="*/ 447994 h 675060"/>
                <a:gd name="connsiteX36" fmla="*/ 1785842 w 3798749"/>
                <a:gd name="connsiteY36" fmla="*/ 411173 h 675060"/>
                <a:gd name="connsiteX37" fmla="*/ 2015976 w 3798749"/>
                <a:gd name="connsiteY37" fmla="*/ 386625 h 675060"/>
                <a:gd name="connsiteX38" fmla="*/ 2439423 w 3798749"/>
                <a:gd name="connsiteY38" fmla="*/ 349804 h 675060"/>
                <a:gd name="connsiteX39" fmla="*/ 2712516 w 3798749"/>
                <a:gd name="connsiteY39" fmla="*/ 331393 h 675060"/>
                <a:gd name="connsiteX40" fmla="*/ 2905828 w 3798749"/>
                <a:gd name="connsiteY40" fmla="*/ 325256 h 675060"/>
                <a:gd name="connsiteX41" fmla="*/ 3102210 w 3798749"/>
                <a:gd name="connsiteY41" fmla="*/ 322188 h 675060"/>
                <a:gd name="connsiteX42" fmla="*/ 3258701 w 3798749"/>
                <a:gd name="connsiteY42" fmla="*/ 322188 h 675060"/>
                <a:gd name="connsiteX43" fmla="*/ 3384508 w 3798749"/>
                <a:gd name="connsiteY43" fmla="*/ 328325 h 675060"/>
                <a:gd name="connsiteX44" fmla="*/ 3476561 w 3798749"/>
                <a:gd name="connsiteY44" fmla="*/ 340599 h 675060"/>
                <a:gd name="connsiteX45" fmla="*/ 3565546 w 3798749"/>
                <a:gd name="connsiteY45" fmla="*/ 355941 h 675060"/>
                <a:gd name="connsiteX46" fmla="*/ 3629984 w 3798749"/>
                <a:gd name="connsiteY46" fmla="*/ 359009 h 675060"/>
                <a:gd name="connsiteX47" fmla="*/ 3703627 w 3798749"/>
                <a:gd name="connsiteY47" fmla="*/ 349804 h 675060"/>
                <a:gd name="connsiteX48" fmla="*/ 3743517 w 3798749"/>
                <a:gd name="connsiteY48" fmla="*/ 334462 h 675060"/>
                <a:gd name="connsiteX49" fmla="*/ 3774202 w 3798749"/>
                <a:gd name="connsiteY49" fmla="*/ 316051 h 675060"/>
                <a:gd name="connsiteX50" fmla="*/ 3795681 w 3798749"/>
                <a:gd name="connsiteY50" fmla="*/ 288435 h 675060"/>
                <a:gd name="connsiteX51" fmla="*/ 3798749 w 3798749"/>
                <a:gd name="connsiteY51" fmla="*/ 273092 h 675060"/>
                <a:gd name="connsiteX52" fmla="*/ 3798749 w 3798749"/>
                <a:gd name="connsiteY52" fmla="*/ 251613 h 675060"/>
                <a:gd name="connsiteX53" fmla="*/ 3789544 w 3798749"/>
                <a:gd name="connsiteY53" fmla="*/ 230134 h 675060"/>
                <a:gd name="connsiteX54" fmla="*/ 3777270 w 3798749"/>
                <a:gd name="connsiteY54" fmla="*/ 214792 h 675060"/>
                <a:gd name="connsiteX55" fmla="*/ 3761928 w 3798749"/>
                <a:gd name="connsiteY55" fmla="*/ 196381 h 675060"/>
                <a:gd name="connsiteX56" fmla="*/ 3731243 w 3798749"/>
                <a:gd name="connsiteY56" fmla="*/ 168765 h 675060"/>
                <a:gd name="connsiteX57" fmla="*/ 3703627 w 3798749"/>
                <a:gd name="connsiteY57" fmla="*/ 150354 h 675060"/>
                <a:gd name="connsiteX58" fmla="*/ 3660669 w 3798749"/>
                <a:gd name="connsiteY58" fmla="*/ 125807 h 675060"/>
                <a:gd name="connsiteX59" fmla="*/ 3596231 w 3798749"/>
                <a:gd name="connsiteY59" fmla="*/ 98190 h 675060"/>
                <a:gd name="connsiteX60" fmla="*/ 3507246 w 3798749"/>
                <a:gd name="connsiteY60" fmla="*/ 61369 h 675060"/>
                <a:gd name="connsiteX61" fmla="*/ 3412124 w 3798749"/>
                <a:gd name="connsiteY61" fmla="*/ 24548 h 675060"/>
                <a:gd name="connsiteX62" fmla="*/ 3326207 w 3798749"/>
                <a:gd name="connsiteY62" fmla="*/ 3068 h 675060"/>
                <a:gd name="connsiteX63" fmla="*/ 3264838 w 3798749"/>
                <a:gd name="connsiteY63" fmla="*/ 0 h 675060"/>
                <a:gd name="connsiteX64" fmla="*/ 3224948 w 3798749"/>
                <a:gd name="connsiteY64" fmla="*/ 9205 h 675060"/>
                <a:gd name="connsiteX65" fmla="*/ 3157442 w 3798749"/>
                <a:gd name="connsiteY65" fmla="*/ 39890 h 675060"/>
                <a:gd name="connsiteX66" fmla="*/ 3010156 w 3798749"/>
                <a:gd name="connsiteY66" fmla="*/ 82848 h 675060"/>
                <a:gd name="connsiteX67" fmla="*/ 2881281 w 3798749"/>
                <a:gd name="connsiteY67" fmla="*/ 119670 h 675060"/>
                <a:gd name="connsiteX68" fmla="*/ 2819912 w 3798749"/>
                <a:gd name="connsiteY68" fmla="*/ 125807 h 675060"/>
                <a:gd name="connsiteX69" fmla="*/ 2503861 w 3798749"/>
                <a:gd name="connsiteY69" fmla="*/ 147286 h 675060"/>
                <a:gd name="connsiteX70" fmla="*/ 2316685 w 3798749"/>
                <a:gd name="connsiteY70" fmla="*/ 165697 h 675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98749" h="675060">
                  <a:moveTo>
                    <a:pt x="2316685" y="165697"/>
                  </a:moveTo>
                  <a:lnTo>
                    <a:pt x="1942333" y="205586"/>
                  </a:lnTo>
                  <a:lnTo>
                    <a:pt x="1638556" y="242408"/>
                  </a:lnTo>
                  <a:lnTo>
                    <a:pt x="1273410" y="291503"/>
                  </a:lnTo>
                  <a:lnTo>
                    <a:pt x="948153" y="340599"/>
                  </a:lnTo>
                  <a:lnTo>
                    <a:pt x="825415" y="365146"/>
                  </a:lnTo>
                  <a:lnTo>
                    <a:pt x="718019" y="374352"/>
                  </a:lnTo>
                  <a:lnTo>
                    <a:pt x="481748" y="386625"/>
                  </a:lnTo>
                  <a:lnTo>
                    <a:pt x="414242" y="386625"/>
                  </a:lnTo>
                  <a:lnTo>
                    <a:pt x="349804" y="377420"/>
                  </a:lnTo>
                  <a:lnTo>
                    <a:pt x="239340" y="352872"/>
                  </a:lnTo>
                  <a:lnTo>
                    <a:pt x="135012" y="325256"/>
                  </a:lnTo>
                  <a:lnTo>
                    <a:pt x="67506" y="303777"/>
                  </a:lnTo>
                  <a:lnTo>
                    <a:pt x="27616" y="288435"/>
                  </a:lnTo>
                  <a:lnTo>
                    <a:pt x="9206" y="288435"/>
                  </a:lnTo>
                  <a:lnTo>
                    <a:pt x="0" y="291503"/>
                  </a:lnTo>
                  <a:lnTo>
                    <a:pt x="0" y="306845"/>
                  </a:lnTo>
                  <a:lnTo>
                    <a:pt x="12274" y="337530"/>
                  </a:lnTo>
                  <a:lnTo>
                    <a:pt x="36822" y="365146"/>
                  </a:lnTo>
                  <a:lnTo>
                    <a:pt x="104328" y="429584"/>
                  </a:lnTo>
                  <a:lnTo>
                    <a:pt x="202518" y="518569"/>
                  </a:lnTo>
                  <a:lnTo>
                    <a:pt x="266956" y="573801"/>
                  </a:lnTo>
                  <a:lnTo>
                    <a:pt x="328325" y="613691"/>
                  </a:lnTo>
                  <a:lnTo>
                    <a:pt x="383557" y="641307"/>
                  </a:lnTo>
                  <a:lnTo>
                    <a:pt x="444926" y="662786"/>
                  </a:lnTo>
                  <a:lnTo>
                    <a:pt x="503227" y="675060"/>
                  </a:lnTo>
                  <a:lnTo>
                    <a:pt x="524706" y="675060"/>
                  </a:lnTo>
                  <a:lnTo>
                    <a:pt x="573802" y="656650"/>
                  </a:lnTo>
                  <a:lnTo>
                    <a:pt x="650513" y="622897"/>
                  </a:lnTo>
                  <a:lnTo>
                    <a:pt x="711882" y="604486"/>
                  </a:lnTo>
                  <a:lnTo>
                    <a:pt x="932811" y="552322"/>
                  </a:lnTo>
                  <a:lnTo>
                    <a:pt x="1089302" y="521637"/>
                  </a:lnTo>
                  <a:lnTo>
                    <a:pt x="1224314" y="494021"/>
                  </a:lnTo>
                  <a:lnTo>
                    <a:pt x="1377737" y="469474"/>
                  </a:lnTo>
                  <a:lnTo>
                    <a:pt x="1482065" y="457200"/>
                  </a:lnTo>
                  <a:lnTo>
                    <a:pt x="1629350" y="447994"/>
                  </a:lnTo>
                  <a:lnTo>
                    <a:pt x="1785842" y="411173"/>
                  </a:lnTo>
                  <a:lnTo>
                    <a:pt x="2015976" y="386625"/>
                  </a:lnTo>
                  <a:lnTo>
                    <a:pt x="2439423" y="349804"/>
                  </a:lnTo>
                  <a:lnTo>
                    <a:pt x="2712516" y="331393"/>
                  </a:lnTo>
                  <a:lnTo>
                    <a:pt x="2905828" y="325256"/>
                  </a:lnTo>
                  <a:lnTo>
                    <a:pt x="3102210" y="322188"/>
                  </a:lnTo>
                  <a:lnTo>
                    <a:pt x="3258701" y="322188"/>
                  </a:lnTo>
                  <a:lnTo>
                    <a:pt x="3384508" y="328325"/>
                  </a:lnTo>
                  <a:lnTo>
                    <a:pt x="3476561" y="340599"/>
                  </a:lnTo>
                  <a:lnTo>
                    <a:pt x="3565546" y="355941"/>
                  </a:lnTo>
                  <a:lnTo>
                    <a:pt x="3629984" y="359009"/>
                  </a:lnTo>
                  <a:lnTo>
                    <a:pt x="3703627" y="349804"/>
                  </a:lnTo>
                  <a:lnTo>
                    <a:pt x="3743517" y="334462"/>
                  </a:lnTo>
                  <a:lnTo>
                    <a:pt x="3774202" y="316051"/>
                  </a:lnTo>
                  <a:lnTo>
                    <a:pt x="3795681" y="288435"/>
                  </a:lnTo>
                  <a:lnTo>
                    <a:pt x="3798749" y="273092"/>
                  </a:lnTo>
                  <a:lnTo>
                    <a:pt x="3798749" y="251613"/>
                  </a:lnTo>
                  <a:lnTo>
                    <a:pt x="3789544" y="230134"/>
                  </a:lnTo>
                  <a:lnTo>
                    <a:pt x="3777270" y="214792"/>
                  </a:lnTo>
                  <a:lnTo>
                    <a:pt x="3761928" y="196381"/>
                  </a:lnTo>
                  <a:lnTo>
                    <a:pt x="3731243" y="168765"/>
                  </a:lnTo>
                  <a:lnTo>
                    <a:pt x="3703627" y="150354"/>
                  </a:lnTo>
                  <a:lnTo>
                    <a:pt x="3660669" y="125807"/>
                  </a:lnTo>
                  <a:lnTo>
                    <a:pt x="3596231" y="98190"/>
                  </a:lnTo>
                  <a:lnTo>
                    <a:pt x="3507246" y="61369"/>
                  </a:lnTo>
                  <a:lnTo>
                    <a:pt x="3412124" y="24548"/>
                  </a:lnTo>
                  <a:lnTo>
                    <a:pt x="3326207" y="3068"/>
                  </a:lnTo>
                  <a:lnTo>
                    <a:pt x="3264838" y="0"/>
                  </a:lnTo>
                  <a:lnTo>
                    <a:pt x="3224948" y="9205"/>
                  </a:lnTo>
                  <a:lnTo>
                    <a:pt x="3157442" y="39890"/>
                  </a:lnTo>
                  <a:lnTo>
                    <a:pt x="3010156" y="82848"/>
                  </a:lnTo>
                  <a:lnTo>
                    <a:pt x="2881281" y="119670"/>
                  </a:lnTo>
                  <a:lnTo>
                    <a:pt x="2819912" y="125807"/>
                  </a:lnTo>
                  <a:lnTo>
                    <a:pt x="2503861" y="147286"/>
                  </a:lnTo>
                  <a:lnTo>
                    <a:pt x="2316685" y="1656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79">
              <a:extLst>
                <a:ext uri="{FF2B5EF4-FFF2-40B4-BE49-F238E27FC236}">
                  <a16:creationId xmlns:a16="http://schemas.microsoft.com/office/drawing/2014/main" id="{6D45E0EA-2998-4F55-BBFA-C75FDB6FFE0A}"/>
                </a:ext>
              </a:extLst>
            </p:cNvPr>
            <p:cNvSpPr/>
            <p:nvPr/>
          </p:nvSpPr>
          <p:spPr>
            <a:xfrm>
              <a:off x="2797175" y="2106613"/>
              <a:ext cx="2487613" cy="2092325"/>
            </a:xfrm>
            <a:custGeom>
              <a:avLst/>
              <a:gdLst>
                <a:gd name="connsiteX0" fmla="*/ 1763485 w 2487385"/>
                <a:gd name="connsiteY0" fmla="*/ 593271 h 2092778"/>
                <a:gd name="connsiteX1" fmla="*/ 1600200 w 2487385"/>
                <a:gd name="connsiteY1" fmla="*/ 770164 h 2092778"/>
                <a:gd name="connsiteX2" fmla="*/ 1485900 w 2487385"/>
                <a:gd name="connsiteY2" fmla="*/ 887185 h 2092778"/>
                <a:gd name="connsiteX3" fmla="*/ 1317171 w 2487385"/>
                <a:gd name="connsiteY3" fmla="*/ 1050471 h 2092778"/>
                <a:gd name="connsiteX4" fmla="*/ 1151164 w 2487385"/>
                <a:gd name="connsiteY4" fmla="*/ 1200150 h 2092778"/>
                <a:gd name="connsiteX5" fmla="*/ 949778 w 2487385"/>
                <a:gd name="connsiteY5" fmla="*/ 1366157 h 2092778"/>
                <a:gd name="connsiteX6" fmla="*/ 699407 w 2487385"/>
                <a:gd name="connsiteY6" fmla="*/ 1553935 h 2092778"/>
                <a:gd name="connsiteX7" fmla="*/ 410935 w 2487385"/>
                <a:gd name="connsiteY7" fmla="*/ 1760764 h 2092778"/>
                <a:gd name="connsiteX8" fmla="*/ 127907 w 2487385"/>
                <a:gd name="connsiteY8" fmla="*/ 1945821 h 2092778"/>
                <a:gd name="connsiteX9" fmla="*/ 29935 w 2487385"/>
                <a:gd name="connsiteY9" fmla="*/ 2008414 h 2092778"/>
                <a:gd name="connsiteX10" fmla="*/ 13607 w 2487385"/>
                <a:gd name="connsiteY10" fmla="*/ 2019300 h 2092778"/>
                <a:gd name="connsiteX11" fmla="*/ 2721 w 2487385"/>
                <a:gd name="connsiteY11" fmla="*/ 2046514 h 2092778"/>
                <a:gd name="connsiteX12" fmla="*/ 0 w 2487385"/>
                <a:gd name="connsiteY12" fmla="*/ 2068285 h 2092778"/>
                <a:gd name="connsiteX13" fmla="*/ 2721 w 2487385"/>
                <a:gd name="connsiteY13" fmla="*/ 2081893 h 2092778"/>
                <a:gd name="connsiteX14" fmla="*/ 8164 w 2487385"/>
                <a:gd name="connsiteY14" fmla="*/ 2087335 h 2092778"/>
                <a:gd name="connsiteX15" fmla="*/ 29935 w 2487385"/>
                <a:gd name="connsiteY15" fmla="*/ 2092778 h 2092778"/>
                <a:gd name="connsiteX16" fmla="*/ 84364 w 2487385"/>
                <a:gd name="connsiteY16" fmla="*/ 2071007 h 2092778"/>
                <a:gd name="connsiteX17" fmla="*/ 269421 w 2487385"/>
                <a:gd name="connsiteY17" fmla="*/ 1986643 h 2092778"/>
                <a:gd name="connsiteX18" fmla="*/ 503464 w 2487385"/>
                <a:gd name="connsiteY18" fmla="*/ 1866900 h 2092778"/>
                <a:gd name="connsiteX19" fmla="*/ 672192 w 2487385"/>
                <a:gd name="connsiteY19" fmla="*/ 1768928 h 2092778"/>
                <a:gd name="connsiteX20" fmla="*/ 846364 w 2487385"/>
                <a:gd name="connsiteY20" fmla="*/ 1660071 h 2092778"/>
                <a:gd name="connsiteX21" fmla="*/ 1028700 w 2487385"/>
                <a:gd name="connsiteY21" fmla="*/ 1529443 h 2092778"/>
                <a:gd name="connsiteX22" fmla="*/ 1238250 w 2487385"/>
                <a:gd name="connsiteY22" fmla="*/ 1371600 h 2092778"/>
                <a:gd name="connsiteX23" fmla="*/ 1415142 w 2487385"/>
                <a:gd name="connsiteY23" fmla="*/ 1232807 h 2092778"/>
                <a:gd name="connsiteX24" fmla="*/ 1567542 w 2487385"/>
                <a:gd name="connsiteY24" fmla="*/ 1110343 h 2092778"/>
                <a:gd name="connsiteX25" fmla="*/ 1714500 w 2487385"/>
                <a:gd name="connsiteY25" fmla="*/ 990600 h 2092778"/>
                <a:gd name="connsiteX26" fmla="*/ 1836964 w 2487385"/>
                <a:gd name="connsiteY26" fmla="*/ 889907 h 2092778"/>
                <a:gd name="connsiteX27" fmla="*/ 1858735 w 2487385"/>
                <a:gd name="connsiteY27" fmla="*/ 865414 h 2092778"/>
                <a:gd name="connsiteX28" fmla="*/ 1872342 w 2487385"/>
                <a:gd name="connsiteY28" fmla="*/ 838200 h 2092778"/>
                <a:gd name="connsiteX29" fmla="*/ 1896835 w 2487385"/>
                <a:gd name="connsiteY29" fmla="*/ 808264 h 2092778"/>
                <a:gd name="connsiteX30" fmla="*/ 2049235 w 2487385"/>
                <a:gd name="connsiteY30" fmla="*/ 680357 h 2092778"/>
                <a:gd name="connsiteX31" fmla="*/ 2149928 w 2487385"/>
                <a:gd name="connsiteY31" fmla="*/ 574221 h 2092778"/>
                <a:gd name="connsiteX32" fmla="*/ 2242457 w 2487385"/>
                <a:gd name="connsiteY32" fmla="*/ 487135 h 2092778"/>
                <a:gd name="connsiteX33" fmla="*/ 2288721 w 2487385"/>
                <a:gd name="connsiteY33" fmla="*/ 446314 h 2092778"/>
                <a:gd name="connsiteX34" fmla="*/ 2345871 w 2487385"/>
                <a:gd name="connsiteY34" fmla="*/ 400050 h 2092778"/>
                <a:gd name="connsiteX35" fmla="*/ 2397578 w 2487385"/>
                <a:gd name="connsiteY35" fmla="*/ 364671 h 2092778"/>
                <a:gd name="connsiteX36" fmla="*/ 2452007 w 2487385"/>
                <a:gd name="connsiteY36" fmla="*/ 337457 h 2092778"/>
                <a:gd name="connsiteX37" fmla="*/ 2479221 w 2487385"/>
                <a:gd name="connsiteY37" fmla="*/ 326571 h 2092778"/>
                <a:gd name="connsiteX38" fmla="*/ 2487385 w 2487385"/>
                <a:gd name="connsiteY38" fmla="*/ 315685 h 2092778"/>
                <a:gd name="connsiteX39" fmla="*/ 2484664 w 2487385"/>
                <a:gd name="connsiteY39" fmla="*/ 293914 h 2092778"/>
                <a:gd name="connsiteX40" fmla="*/ 2471057 w 2487385"/>
                <a:gd name="connsiteY40" fmla="*/ 266700 h 2092778"/>
                <a:gd name="connsiteX41" fmla="*/ 2452007 w 2487385"/>
                <a:gd name="connsiteY41" fmla="*/ 239485 h 2092778"/>
                <a:gd name="connsiteX42" fmla="*/ 2422071 w 2487385"/>
                <a:gd name="connsiteY42" fmla="*/ 212271 h 2092778"/>
                <a:gd name="connsiteX43" fmla="*/ 2370364 w 2487385"/>
                <a:gd name="connsiteY43" fmla="*/ 176893 h 2092778"/>
                <a:gd name="connsiteX44" fmla="*/ 2324100 w 2487385"/>
                <a:gd name="connsiteY44" fmla="*/ 144235 h 2092778"/>
                <a:gd name="connsiteX45" fmla="*/ 2237014 w 2487385"/>
                <a:gd name="connsiteY45" fmla="*/ 87085 h 2092778"/>
                <a:gd name="connsiteX46" fmla="*/ 2100942 w 2487385"/>
                <a:gd name="connsiteY46" fmla="*/ 0 h 2092778"/>
                <a:gd name="connsiteX47" fmla="*/ 1907721 w 2487385"/>
                <a:gd name="connsiteY47" fmla="*/ 48985 h 2092778"/>
                <a:gd name="connsiteX48" fmla="*/ 1994807 w 2487385"/>
                <a:gd name="connsiteY48" fmla="*/ 95250 h 2092778"/>
                <a:gd name="connsiteX49" fmla="*/ 2013857 w 2487385"/>
                <a:gd name="connsiteY49" fmla="*/ 111578 h 2092778"/>
                <a:gd name="connsiteX50" fmla="*/ 2035628 w 2487385"/>
                <a:gd name="connsiteY50" fmla="*/ 136071 h 2092778"/>
                <a:gd name="connsiteX51" fmla="*/ 2049235 w 2487385"/>
                <a:gd name="connsiteY51" fmla="*/ 157843 h 2092778"/>
                <a:gd name="connsiteX52" fmla="*/ 2057400 w 2487385"/>
                <a:gd name="connsiteY52" fmla="*/ 190500 h 2092778"/>
                <a:gd name="connsiteX53" fmla="*/ 2060121 w 2487385"/>
                <a:gd name="connsiteY53" fmla="*/ 228600 h 2092778"/>
                <a:gd name="connsiteX54" fmla="*/ 2049235 w 2487385"/>
                <a:gd name="connsiteY54" fmla="*/ 253093 h 2092778"/>
                <a:gd name="connsiteX55" fmla="*/ 1975757 w 2487385"/>
                <a:gd name="connsiteY55" fmla="*/ 345621 h 2092778"/>
                <a:gd name="connsiteX56" fmla="*/ 1872342 w 2487385"/>
                <a:gd name="connsiteY56" fmla="*/ 470807 h 2092778"/>
                <a:gd name="connsiteX57" fmla="*/ 1763485 w 2487385"/>
                <a:gd name="connsiteY57" fmla="*/ 593271 h 209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7385" h="2092778">
                  <a:moveTo>
                    <a:pt x="1763485" y="593271"/>
                  </a:moveTo>
                  <a:lnTo>
                    <a:pt x="1600200" y="770164"/>
                  </a:lnTo>
                  <a:lnTo>
                    <a:pt x="1485900" y="887185"/>
                  </a:lnTo>
                  <a:lnTo>
                    <a:pt x="1317171" y="1050471"/>
                  </a:lnTo>
                  <a:lnTo>
                    <a:pt x="1151164" y="1200150"/>
                  </a:lnTo>
                  <a:lnTo>
                    <a:pt x="949778" y="1366157"/>
                  </a:lnTo>
                  <a:lnTo>
                    <a:pt x="699407" y="1553935"/>
                  </a:lnTo>
                  <a:lnTo>
                    <a:pt x="410935" y="1760764"/>
                  </a:lnTo>
                  <a:lnTo>
                    <a:pt x="127907" y="1945821"/>
                  </a:lnTo>
                  <a:lnTo>
                    <a:pt x="29935" y="2008414"/>
                  </a:lnTo>
                  <a:lnTo>
                    <a:pt x="13607" y="2019300"/>
                  </a:lnTo>
                  <a:lnTo>
                    <a:pt x="2721" y="2046514"/>
                  </a:lnTo>
                  <a:lnTo>
                    <a:pt x="0" y="2068285"/>
                  </a:lnTo>
                  <a:lnTo>
                    <a:pt x="2721" y="2081893"/>
                  </a:lnTo>
                  <a:lnTo>
                    <a:pt x="8164" y="2087335"/>
                  </a:lnTo>
                  <a:lnTo>
                    <a:pt x="29935" y="2092778"/>
                  </a:lnTo>
                  <a:lnTo>
                    <a:pt x="84364" y="2071007"/>
                  </a:lnTo>
                  <a:lnTo>
                    <a:pt x="269421" y="1986643"/>
                  </a:lnTo>
                  <a:lnTo>
                    <a:pt x="503464" y="1866900"/>
                  </a:lnTo>
                  <a:lnTo>
                    <a:pt x="672192" y="1768928"/>
                  </a:lnTo>
                  <a:lnTo>
                    <a:pt x="846364" y="1660071"/>
                  </a:lnTo>
                  <a:lnTo>
                    <a:pt x="1028700" y="1529443"/>
                  </a:lnTo>
                  <a:lnTo>
                    <a:pt x="1238250" y="1371600"/>
                  </a:lnTo>
                  <a:lnTo>
                    <a:pt x="1415142" y="1232807"/>
                  </a:lnTo>
                  <a:lnTo>
                    <a:pt x="1567542" y="1110343"/>
                  </a:lnTo>
                  <a:lnTo>
                    <a:pt x="1714500" y="990600"/>
                  </a:lnTo>
                  <a:lnTo>
                    <a:pt x="1836964" y="889907"/>
                  </a:lnTo>
                  <a:lnTo>
                    <a:pt x="1858735" y="865414"/>
                  </a:lnTo>
                  <a:lnTo>
                    <a:pt x="1872342" y="838200"/>
                  </a:lnTo>
                  <a:lnTo>
                    <a:pt x="1896835" y="808264"/>
                  </a:lnTo>
                  <a:lnTo>
                    <a:pt x="2049235" y="680357"/>
                  </a:lnTo>
                  <a:lnTo>
                    <a:pt x="2149928" y="574221"/>
                  </a:lnTo>
                  <a:lnTo>
                    <a:pt x="2242457" y="487135"/>
                  </a:lnTo>
                  <a:lnTo>
                    <a:pt x="2288721" y="446314"/>
                  </a:lnTo>
                  <a:lnTo>
                    <a:pt x="2345871" y="400050"/>
                  </a:lnTo>
                  <a:lnTo>
                    <a:pt x="2397578" y="364671"/>
                  </a:lnTo>
                  <a:lnTo>
                    <a:pt x="2452007" y="337457"/>
                  </a:lnTo>
                  <a:lnTo>
                    <a:pt x="2479221" y="326571"/>
                  </a:lnTo>
                  <a:lnTo>
                    <a:pt x="2487385" y="315685"/>
                  </a:lnTo>
                  <a:lnTo>
                    <a:pt x="2484664" y="293914"/>
                  </a:lnTo>
                  <a:lnTo>
                    <a:pt x="2471057" y="266700"/>
                  </a:lnTo>
                  <a:lnTo>
                    <a:pt x="2452007" y="239485"/>
                  </a:lnTo>
                  <a:lnTo>
                    <a:pt x="2422071" y="212271"/>
                  </a:lnTo>
                  <a:lnTo>
                    <a:pt x="2370364" y="176893"/>
                  </a:lnTo>
                  <a:lnTo>
                    <a:pt x="2324100" y="144235"/>
                  </a:lnTo>
                  <a:lnTo>
                    <a:pt x="2237014" y="87085"/>
                  </a:lnTo>
                  <a:lnTo>
                    <a:pt x="2100942" y="0"/>
                  </a:lnTo>
                  <a:lnTo>
                    <a:pt x="1907721" y="48985"/>
                  </a:lnTo>
                  <a:lnTo>
                    <a:pt x="1994807" y="95250"/>
                  </a:lnTo>
                  <a:lnTo>
                    <a:pt x="2013857" y="111578"/>
                  </a:lnTo>
                  <a:lnTo>
                    <a:pt x="2035628" y="136071"/>
                  </a:lnTo>
                  <a:lnTo>
                    <a:pt x="2049235" y="157843"/>
                  </a:lnTo>
                  <a:cubicBezTo>
                    <a:pt x="2057639" y="188653"/>
                    <a:pt x="2057400" y="177435"/>
                    <a:pt x="2057400" y="190500"/>
                  </a:cubicBezTo>
                  <a:lnTo>
                    <a:pt x="2060121" y="228600"/>
                  </a:lnTo>
                  <a:lnTo>
                    <a:pt x="2049235" y="253093"/>
                  </a:lnTo>
                  <a:lnTo>
                    <a:pt x="1975757" y="345621"/>
                  </a:lnTo>
                  <a:lnTo>
                    <a:pt x="1872342" y="470807"/>
                  </a:lnTo>
                  <a:lnTo>
                    <a:pt x="1763485" y="5932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80">
              <a:extLst>
                <a:ext uri="{FF2B5EF4-FFF2-40B4-BE49-F238E27FC236}">
                  <a16:creationId xmlns:a16="http://schemas.microsoft.com/office/drawing/2014/main" id="{FEF00227-3EC2-4E79-83AC-4EB5BB9678E1}"/>
                </a:ext>
              </a:extLst>
            </p:cNvPr>
            <p:cNvSpPr/>
            <p:nvPr/>
          </p:nvSpPr>
          <p:spPr>
            <a:xfrm>
              <a:off x="4624387" y="2757488"/>
              <a:ext cx="431800" cy="1606550"/>
            </a:xfrm>
            <a:custGeom>
              <a:avLst/>
              <a:gdLst>
                <a:gd name="connsiteX0" fmla="*/ 195262 w 431006"/>
                <a:gd name="connsiteY0" fmla="*/ 676275 h 1607343"/>
                <a:gd name="connsiteX1" fmla="*/ 204787 w 431006"/>
                <a:gd name="connsiteY1" fmla="*/ 502443 h 1607343"/>
                <a:gd name="connsiteX2" fmla="*/ 204787 w 431006"/>
                <a:gd name="connsiteY2" fmla="*/ 354806 h 1607343"/>
                <a:gd name="connsiteX3" fmla="*/ 200025 w 431006"/>
                <a:gd name="connsiteY3" fmla="*/ 309562 h 1607343"/>
                <a:gd name="connsiteX4" fmla="*/ 188118 w 431006"/>
                <a:gd name="connsiteY4" fmla="*/ 273843 h 1607343"/>
                <a:gd name="connsiteX5" fmla="*/ 173831 w 431006"/>
                <a:gd name="connsiteY5" fmla="*/ 247650 h 1607343"/>
                <a:gd name="connsiteX6" fmla="*/ 152400 w 431006"/>
                <a:gd name="connsiteY6" fmla="*/ 216693 h 1607343"/>
                <a:gd name="connsiteX7" fmla="*/ 126206 w 431006"/>
                <a:gd name="connsiteY7" fmla="*/ 185737 h 1607343"/>
                <a:gd name="connsiteX8" fmla="*/ 102393 w 431006"/>
                <a:gd name="connsiteY8" fmla="*/ 166687 h 1607343"/>
                <a:gd name="connsiteX9" fmla="*/ 83343 w 431006"/>
                <a:gd name="connsiteY9" fmla="*/ 159543 h 1607343"/>
                <a:gd name="connsiteX10" fmla="*/ 0 w 431006"/>
                <a:gd name="connsiteY10" fmla="*/ 145256 h 1607343"/>
                <a:gd name="connsiteX11" fmla="*/ 161925 w 431006"/>
                <a:gd name="connsiteY11" fmla="*/ 0 h 1607343"/>
                <a:gd name="connsiteX12" fmla="*/ 257175 w 431006"/>
                <a:gd name="connsiteY12" fmla="*/ 78581 h 1607343"/>
                <a:gd name="connsiteX13" fmla="*/ 314325 w 431006"/>
                <a:gd name="connsiteY13" fmla="*/ 123825 h 1607343"/>
                <a:gd name="connsiteX14" fmla="*/ 357187 w 431006"/>
                <a:gd name="connsiteY14" fmla="*/ 161925 h 1607343"/>
                <a:gd name="connsiteX15" fmla="*/ 378618 w 431006"/>
                <a:gd name="connsiteY15" fmla="*/ 183356 h 1607343"/>
                <a:gd name="connsiteX16" fmla="*/ 395287 w 431006"/>
                <a:gd name="connsiteY16" fmla="*/ 211931 h 1607343"/>
                <a:gd name="connsiteX17" fmla="*/ 411956 w 431006"/>
                <a:gd name="connsiteY17" fmla="*/ 269081 h 1607343"/>
                <a:gd name="connsiteX18" fmla="*/ 426243 w 431006"/>
                <a:gd name="connsiteY18" fmla="*/ 373856 h 1607343"/>
                <a:gd name="connsiteX19" fmla="*/ 431006 w 431006"/>
                <a:gd name="connsiteY19" fmla="*/ 521493 h 1607343"/>
                <a:gd name="connsiteX20" fmla="*/ 421481 w 431006"/>
                <a:gd name="connsiteY20" fmla="*/ 954881 h 1607343"/>
                <a:gd name="connsiteX21" fmla="*/ 407193 w 431006"/>
                <a:gd name="connsiteY21" fmla="*/ 1412081 h 1607343"/>
                <a:gd name="connsiteX22" fmla="*/ 404812 w 431006"/>
                <a:gd name="connsiteY22" fmla="*/ 1469231 h 1607343"/>
                <a:gd name="connsiteX23" fmla="*/ 404812 w 431006"/>
                <a:gd name="connsiteY23" fmla="*/ 1497806 h 1607343"/>
                <a:gd name="connsiteX24" fmla="*/ 400050 w 431006"/>
                <a:gd name="connsiteY24" fmla="*/ 1526381 h 1607343"/>
                <a:gd name="connsiteX25" fmla="*/ 388143 w 431006"/>
                <a:gd name="connsiteY25" fmla="*/ 1559718 h 1607343"/>
                <a:gd name="connsiteX26" fmla="*/ 373856 w 431006"/>
                <a:gd name="connsiteY26" fmla="*/ 1585912 h 1607343"/>
                <a:gd name="connsiteX27" fmla="*/ 361950 w 431006"/>
                <a:gd name="connsiteY27" fmla="*/ 1597818 h 1607343"/>
                <a:gd name="connsiteX28" fmla="*/ 350043 w 431006"/>
                <a:gd name="connsiteY28" fmla="*/ 1604962 h 1607343"/>
                <a:gd name="connsiteX29" fmla="*/ 335756 w 431006"/>
                <a:gd name="connsiteY29" fmla="*/ 1607343 h 1607343"/>
                <a:gd name="connsiteX30" fmla="*/ 309562 w 431006"/>
                <a:gd name="connsiteY30" fmla="*/ 1597818 h 1607343"/>
                <a:gd name="connsiteX31" fmla="*/ 273843 w 431006"/>
                <a:gd name="connsiteY31" fmla="*/ 1569243 h 1607343"/>
                <a:gd name="connsiteX32" fmla="*/ 242887 w 431006"/>
                <a:gd name="connsiteY32" fmla="*/ 1535906 h 1607343"/>
                <a:gd name="connsiteX33" fmla="*/ 209550 w 431006"/>
                <a:gd name="connsiteY33" fmla="*/ 1500187 h 1607343"/>
                <a:gd name="connsiteX34" fmla="*/ 190500 w 431006"/>
                <a:gd name="connsiteY34" fmla="*/ 1473993 h 1607343"/>
                <a:gd name="connsiteX35" fmla="*/ 166687 w 431006"/>
                <a:gd name="connsiteY35" fmla="*/ 1426368 h 1607343"/>
                <a:gd name="connsiteX36" fmla="*/ 150018 w 431006"/>
                <a:gd name="connsiteY36" fmla="*/ 1371600 h 1607343"/>
                <a:gd name="connsiteX37" fmla="*/ 140493 w 431006"/>
                <a:gd name="connsiteY37" fmla="*/ 1285875 h 1607343"/>
                <a:gd name="connsiteX38" fmla="*/ 140493 w 431006"/>
                <a:gd name="connsiteY38" fmla="*/ 1223962 h 1607343"/>
                <a:gd name="connsiteX39" fmla="*/ 150018 w 431006"/>
                <a:gd name="connsiteY39" fmla="*/ 1135856 h 1607343"/>
                <a:gd name="connsiteX40" fmla="*/ 164306 w 431006"/>
                <a:gd name="connsiteY40" fmla="*/ 1026318 h 1607343"/>
                <a:gd name="connsiteX41" fmla="*/ 173831 w 431006"/>
                <a:gd name="connsiteY41" fmla="*/ 931068 h 1607343"/>
                <a:gd name="connsiteX42" fmla="*/ 195262 w 431006"/>
                <a:gd name="connsiteY42" fmla="*/ 676275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1006" h="1607343">
                  <a:moveTo>
                    <a:pt x="195262" y="676275"/>
                  </a:moveTo>
                  <a:lnTo>
                    <a:pt x="204787" y="502443"/>
                  </a:lnTo>
                  <a:lnTo>
                    <a:pt x="204787" y="354806"/>
                  </a:lnTo>
                  <a:lnTo>
                    <a:pt x="200025" y="309562"/>
                  </a:lnTo>
                  <a:lnTo>
                    <a:pt x="188118" y="273843"/>
                  </a:lnTo>
                  <a:lnTo>
                    <a:pt x="173831" y="247650"/>
                  </a:lnTo>
                  <a:lnTo>
                    <a:pt x="152400" y="216693"/>
                  </a:lnTo>
                  <a:lnTo>
                    <a:pt x="126206" y="185737"/>
                  </a:lnTo>
                  <a:lnTo>
                    <a:pt x="102393" y="166687"/>
                  </a:lnTo>
                  <a:lnTo>
                    <a:pt x="83343" y="159543"/>
                  </a:lnTo>
                  <a:lnTo>
                    <a:pt x="0" y="145256"/>
                  </a:lnTo>
                  <a:lnTo>
                    <a:pt x="161925" y="0"/>
                  </a:lnTo>
                  <a:lnTo>
                    <a:pt x="257175" y="78581"/>
                  </a:lnTo>
                  <a:lnTo>
                    <a:pt x="314325" y="123825"/>
                  </a:lnTo>
                  <a:lnTo>
                    <a:pt x="357187" y="161925"/>
                  </a:lnTo>
                  <a:lnTo>
                    <a:pt x="378618" y="183356"/>
                  </a:lnTo>
                  <a:lnTo>
                    <a:pt x="395287" y="211931"/>
                  </a:lnTo>
                  <a:lnTo>
                    <a:pt x="411956" y="269081"/>
                  </a:lnTo>
                  <a:lnTo>
                    <a:pt x="426243" y="373856"/>
                  </a:lnTo>
                  <a:lnTo>
                    <a:pt x="431006" y="521493"/>
                  </a:lnTo>
                  <a:lnTo>
                    <a:pt x="421481" y="954881"/>
                  </a:lnTo>
                  <a:lnTo>
                    <a:pt x="407193" y="1412081"/>
                  </a:lnTo>
                  <a:cubicBezTo>
                    <a:pt x="406399" y="1431131"/>
                    <a:pt x="405606" y="1450181"/>
                    <a:pt x="404812" y="1469231"/>
                  </a:cubicBezTo>
                  <a:lnTo>
                    <a:pt x="404812" y="1497806"/>
                  </a:lnTo>
                  <a:lnTo>
                    <a:pt x="400050" y="1526381"/>
                  </a:lnTo>
                  <a:lnTo>
                    <a:pt x="388143" y="1559718"/>
                  </a:lnTo>
                  <a:lnTo>
                    <a:pt x="373856" y="1585912"/>
                  </a:lnTo>
                  <a:lnTo>
                    <a:pt x="361950" y="1597818"/>
                  </a:lnTo>
                  <a:lnTo>
                    <a:pt x="350043" y="1604962"/>
                  </a:lnTo>
                  <a:lnTo>
                    <a:pt x="335756" y="1607343"/>
                  </a:lnTo>
                  <a:lnTo>
                    <a:pt x="309562" y="1597818"/>
                  </a:lnTo>
                  <a:lnTo>
                    <a:pt x="273843" y="1569243"/>
                  </a:lnTo>
                  <a:lnTo>
                    <a:pt x="242887" y="1535906"/>
                  </a:lnTo>
                  <a:lnTo>
                    <a:pt x="209550" y="1500187"/>
                  </a:lnTo>
                  <a:lnTo>
                    <a:pt x="190500" y="1473993"/>
                  </a:lnTo>
                  <a:lnTo>
                    <a:pt x="166687" y="1426368"/>
                  </a:lnTo>
                  <a:lnTo>
                    <a:pt x="150018" y="1371600"/>
                  </a:lnTo>
                  <a:lnTo>
                    <a:pt x="140493" y="1285875"/>
                  </a:lnTo>
                  <a:lnTo>
                    <a:pt x="140493" y="1223962"/>
                  </a:lnTo>
                  <a:lnTo>
                    <a:pt x="150018" y="1135856"/>
                  </a:lnTo>
                  <a:lnTo>
                    <a:pt x="164306" y="1026318"/>
                  </a:lnTo>
                  <a:lnTo>
                    <a:pt x="173831" y="931068"/>
                  </a:lnTo>
                  <a:lnTo>
                    <a:pt x="195262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81">
              <a:extLst>
                <a:ext uri="{FF2B5EF4-FFF2-40B4-BE49-F238E27FC236}">
                  <a16:creationId xmlns:a16="http://schemas.microsoft.com/office/drawing/2014/main" id="{892DE806-42DD-4C05-8C52-4AC015614B44}"/>
                </a:ext>
              </a:extLst>
            </p:cNvPr>
            <p:cNvSpPr/>
            <p:nvPr/>
          </p:nvSpPr>
          <p:spPr>
            <a:xfrm>
              <a:off x="5486401" y="2819400"/>
              <a:ext cx="1563687" cy="1095375"/>
            </a:xfrm>
            <a:custGeom>
              <a:avLst/>
              <a:gdLst>
                <a:gd name="connsiteX0" fmla="*/ 738188 w 1564481"/>
                <a:gd name="connsiteY0" fmla="*/ 509588 h 1095375"/>
                <a:gd name="connsiteX1" fmla="*/ 657225 w 1564481"/>
                <a:gd name="connsiteY1" fmla="*/ 447675 h 1095375"/>
                <a:gd name="connsiteX2" fmla="*/ 585788 w 1564481"/>
                <a:gd name="connsiteY2" fmla="*/ 395288 h 1095375"/>
                <a:gd name="connsiteX3" fmla="*/ 502444 w 1564481"/>
                <a:gd name="connsiteY3" fmla="*/ 335756 h 1095375"/>
                <a:gd name="connsiteX4" fmla="*/ 428625 w 1564481"/>
                <a:gd name="connsiteY4" fmla="*/ 285750 h 1095375"/>
                <a:gd name="connsiteX5" fmla="*/ 285750 w 1564481"/>
                <a:gd name="connsiteY5" fmla="*/ 200025 h 1095375"/>
                <a:gd name="connsiteX6" fmla="*/ 164306 w 1564481"/>
                <a:gd name="connsiteY6" fmla="*/ 130969 h 1095375"/>
                <a:gd name="connsiteX7" fmla="*/ 40481 w 1564481"/>
                <a:gd name="connsiteY7" fmla="*/ 64294 h 1095375"/>
                <a:gd name="connsiteX8" fmla="*/ 16669 w 1564481"/>
                <a:gd name="connsiteY8" fmla="*/ 47625 h 1095375"/>
                <a:gd name="connsiteX9" fmla="*/ 2381 w 1564481"/>
                <a:gd name="connsiteY9" fmla="*/ 28575 h 1095375"/>
                <a:gd name="connsiteX10" fmla="*/ 0 w 1564481"/>
                <a:gd name="connsiteY10" fmla="*/ 11906 h 1095375"/>
                <a:gd name="connsiteX11" fmla="*/ 7144 w 1564481"/>
                <a:gd name="connsiteY11" fmla="*/ 0 h 1095375"/>
                <a:gd name="connsiteX12" fmla="*/ 23813 w 1564481"/>
                <a:gd name="connsiteY12" fmla="*/ 0 h 1095375"/>
                <a:gd name="connsiteX13" fmla="*/ 100013 w 1564481"/>
                <a:gd name="connsiteY13" fmla="*/ 14288 h 1095375"/>
                <a:gd name="connsiteX14" fmla="*/ 354806 w 1564481"/>
                <a:gd name="connsiteY14" fmla="*/ 92869 h 1095375"/>
                <a:gd name="connsiteX15" fmla="*/ 626269 w 1564481"/>
                <a:gd name="connsiteY15" fmla="*/ 180975 h 1095375"/>
                <a:gd name="connsiteX16" fmla="*/ 823913 w 1564481"/>
                <a:gd name="connsiteY16" fmla="*/ 254794 h 1095375"/>
                <a:gd name="connsiteX17" fmla="*/ 971550 w 1564481"/>
                <a:gd name="connsiteY17" fmla="*/ 316706 h 1095375"/>
                <a:gd name="connsiteX18" fmla="*/ 1021556 w 1564481"/>
                <a:gd name="connsiteY18" fmla="*/ 352425 h 1095375"/>
                <a:gd name="connsiteX19" fmla="*/ 1128713 w 1564481"/>
                <a:gd name="connsiteY19" fmla="*/ 431006 h 1095375"/>
                <a:gd name="connsiteX20" fmla="*/ 1238250 w 1564481"/>
                <a:gd name="connsiteY20" fmla="*/ 521494 h 1095375"/>
                <a:gd name="connsiteX21" fmla="*/ 1323975 w 1564481"/>
                <a:gd name="connsiteY21" fmla="*/ 604838 h 1095375"/>
                <a:gd name="connsiteX22" fmla="*/ 1395413 w 1564481"/>
                <a:gd name="connsiteY22" fmla="*/ 678656 h 1095375"/>
                <a:gd name="connsiteX23" fmla="*/ 1454944 w 1564481"/>
                <a:gd name="connsiteY23" fmla="*/ 747713 h 1095375"/>
                <a:gd name="connsiteX24" fmla="*/ 1519238 w 1564481"/>
                <a:gd name="connsiteY24" fmla="*/ 826294 h 1095375"/>
                <a:gd name="connsiteX25" fmla="*/ 1531144 w 1564481"/>
                <a:gd name="connsiteY25" fmla="*/ 850106 h 1095375"/>
                <a:gd name="connsiteX26" fmla="*/ 1547813 w 1564481"/>
                <a:gd name="connsiteY26" fmla="*/ 904875 h 1095375"/>
                <a:gd name="connsiteX27" fmla="*/ 1562100 w 1564481"/>
                <a:gd name="connsiteY27" fmla="*/ 962025 h 1095375"/>
                <a:gd name="connsiteX28" fmla="*/ 1564481 w 1564481"/>
                <a:gd name="connsiteY28" fmla="*/ 990600 h 1095375"/>
                <a:gd name="connsiteX29" fmla="*/ 1562100 w 1564481"/>
                <a:gd name="connsiteY29" fmla="*/ 1033463 h 1095375"/>
                <a:gd name="connsiteX30" fmla="*/ 1554956 w 1564481"/>
                <a:gd name="connsiteY30" fmla="*/ 1057275 h 1095375"/>
                <a:gd name="connsiteX31" fmla="*/ 1538288 w 1564481"/>
                <a:gd name="connsiteY31" fmla="*/ 1073944 h 1095375"/>
                <a:gd name="connsiteX32" fmla="*/ 1507331 w 1564481"/>
                <a:gd name="connsiteY32" fmla="*/ 1088231 h 1095375"/>
                <a:gd name="connsiteX33" fmla="*/ 1469231 w 1564481"/>
                <a:gd name="connsiteY33" fmla="*/ 1095375 h 1095375"/>
                <a:gd name="connsiteX34" fmla="*/ 1445419 w 1564481"/>
                <a:gd name="connsiteY34" fmla="*/ 1095375 h 1095375"/>
                <a:gd name="connsiteX35" fmla="*/ 1409700 w 1564481"/>
                <a:gd name="connsiteY35" fmla="*/ 1081088 h 1095375"/>
                <a:gd name="connsiteX36" fmla="*/ 1321594 w 1564481"/>
                <a:gd name="connsiteY36" fmla="*/ 1026319 h 1095375"/>
                <a:gd name="connsiteX37" fmla="*/ 1271588 w 1564481"/>
                <a:gd name="connsiteY37" fmla="*/ 990600 h 1095375"/>
                <a:gd name="connsiteX38" fmla="*/ 1233488 w 1564481"/>
                <a:gd name="connsiteY38" fmla="*/ 957263 h 1095375"/>
                <a:gd name="connsiteX39" fmla="*/ 1164431 w 1564481"/>
                <a:gd name="connsiteY39" fmla="*/ 888206 h 1095375"/>
                <a:gd name="connsiteX40" fmla="*/ 1088231 w 1564481"/>
                <a:gd name="connsiteY40" fmla="*/ 816769 h 1095375"/>
                <a:gd name="connsiteX41" fmla="*/ 992981 w 1564481"/>
                <a:gd name="connsiteY41" fmla="*/ 726281 h 1095375"/>
                <a:gd name="connsiteX42" fmla="*/ 881063 w 1564481"/>
                <a:gd name="connsiteY42" fmla="*/ 628650 h 1095375"/>
                <a:gd name="connsiteX43" fmla="*/ 738188 w 1564481"/>
                <a:gd name="connsiteY43" fmla="*/ 509588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4481" h="1095375">
                  <a:moveTo>
                    <a:pt x="738188" y="509588"/>
                  </a:moveTo>
                  <a:lnTo>
                    <a:pt x="657225" y="447675"/>
                  </a:lnTo>
                  <a:lnTo>
                    <a:pt x="585788" y="395288"/>
                  </a:lnTo>
                  <a:lnTo>
                    <a:pt x="502444" y="335756"/>
                  </a:lnTo>
                  <a:lnTo>
                    <a:pt x="428625" y="285750"/>
                  </a:lnTo>
                  <a:lnTo>
                    <a:pt x="285750" y="200025"/>
                  </a:lnTo>
                  <a:lnTo>
                    <a:pt x="164306" y="130969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100013" y="14288"/>
                  </a:lnTo>
                  <a:lnTo>
                    <a:pt x="354806" y="92869"/>
                  </a:lnTo>
                  <a:lnTo>
                    <a:pt x="626269" y="180975"/>
                  </a:lnTo>
                  <a:lnTo>
                    <a:pt x="823913" y="254794"/>
                  </a:lnTo>
                  <a:lnTo>
                    <a:pt x="971550" y="316706"/>
                  </a:lnTo>
                  <a:lnTo>
                    <a:pt x="1021556" y="352425"/>
                  </a:lnTo>
                  <a:lnTo>
                    <a:pt x="1128713" y="431006"/>
                  </a:lnTo>
                  <a:lnTo>
                    <a:pt x="1238250" y="521494"/>
                  </a:lnTo>
                  <a:lnTo>
                    <a:pt x="1323975" y="604838"/>
                  </a:lnTo>
                  <a:lnTo>
                    <a:pt x="1395413" y="678656"/>
                  </a:lnTo>
                  <a:lnTo>
                    <a:pt x="1454944" y="747713"/>
                  </a:lnTo>
                  <a:lnTo>
                    <a:pt x="1519238" y="826294"/>
                  </a:lnTo>
                  <a:lnTo>
                    <a:pt x="1531144" y="850106"/>
                  </a:lnTo>
                  <a:lnTo>
                    <a:pt x="1547813" y="904875"/>
                  </a:lnTo>
                  <a:lnTo>
                    <a:pt x="1562100" y="962025"/>
                  </a:lnTo>
                  <a:lnTo>
                    <a:pt x="1564481" y="990600"/>
                  </a:lnTo>
                  <a:lnTo>
                    <a:pt x="1562100" y="1033463"/>
                  </a:lnTo>
                  <a:lnTo>
                    <a:pt x="1554956" y="1057275"/>
                  </a:lnTo>
                  <a:lnTo>
                    <a:pt x="1538288" y="1073944"/>
                  </a:lnTo>
                  <a:lnTo>
                    <a:pt x="1507331" y="1088231"/>
                  </a:lnTo>
                  <a:lnTo>
                    <a:pt x="1469231" y="1095375"/>
                  </a:lnTo>
                  <a:lnTo>
                    <a:pt x="1445419" y="1095375"/>
                  </a:lnTo>
                  <a:lnTo>
                    <a:pt x="1409700" y="1081088"/>
                  </a:lnTo>
                  <a:lnTo>
                    <a:pt x="1321594" y="1026319"/>
                  </a:lnTo>
                  <a:lnTo>
                    <a:pt x="1271588" y="990600"/>
                  </a:lnTo>
                  <a:lnTo>
                    <a:pt x="1233488" y="957263"/>
                  </a:lnTo>
                  <a:lnTo>
                    <a:pt x="1164431" y="888206"/>
                  </a:lnTo>
                  <a:lnTo>
                    <a:pt x="1088231" y="816769"/>
                  </a:lnTo>
                  <a:lnTo>
                    <a:pt x="992981" y="726281"/>
                  </a:lnTo>
                  <a:lnTo>
                    <a:pt x="881063" y="628650"/>
                  </a:lnTo>
                  <a:lnTo>
                    <a:pt x="738188" y="509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82">
              <a:extLst>
                <a:ext uri="{FF2B5EF4-FFF2-40B4-BE49-F238E27FC236}">
                  <a16:creationId xmlns:a16="http://schemas.microsoft.com/office/drawing/2014/main" id="{AFA6A093-0C4B-44AB-BE38-884FFC49C7FB}"/>
                </a:ext>
              </a:extLst>
            </p:cNvPr>
            <p:cNvSpPr/>
            <p:nvPr/>
          </p:nvSpPr>
          <p:spPr>
            <a:xfrm>
              <a:off x="3629025" y="4510088"/>
              <a:ext cx="636587" cy="1604962"/>
            </a:xfrm>
            <a:custGeom>
              <a:avLst/>
              <a:gdLst>
                <a:gd name="connsiteX0" fmla="*/ 457200 w 635794"/>
                <a:gd name="connsiteY0" fmla="*/ 707231 h 1604962"/>
                <a:gd name="connsiteX1" fmla="*/ 366713 w 635794"/>
                <a:gd name="connsiteY1" fmla="*/ 290512 h 1604962"/>
                <a:gd name="connsiteX2" fmla="*/ 280988 w 635794"/>
                <a:gd name="connsiteY2" fmla="*/ 119062 h 1604962"/>
                <a:gd name="connsiteX3" fmla="*/ 219075 w 635794"/>
                <a:gd name="connsiteY3" fmla="*/ 95250 h 1604962"/>
                <a:gd name="connsiteX4" fmla="*/ 171450 w 635794"/>
                <a:gd name="connsiteY4" fmla="*/ 71437 h 1604962"/>
                <a:gd name="connsiteX5" fmla="*/ 123825 w 635794"/>
                <a:gd name="connsiteY5" fmla="*/ 45243 h 1604962"/>
                <a:gd name="connsiteX6" fmla="*/ 88106 w 635794"/>
                <a:gd name="connsiteY6" fmla="*/ 23812 h 1604962"/>
                <a:gd name="connsiteX7" fmla="*/ 69056 w 635794"/>
                <a:gd name="connsiteY7" fmla="*/ 11906 h 1604962"/>
                <a:gd name="connsiteX8" fmla="*/ 38100 w 635794"/>
                <a:gd name="connsiteY8" fmla="*/ 0 h 1604962"/>
                <a:gd name="connsiteX9" fmla="*/ 19050 w 635794"/>
                <a:gd name="connsiteY9" fmla="*/ 2381 h 1604962"/>
                <a:gd name="connsiteX10" fmla="*/ 9525 w 635794"/>
                <a:gd name="connsiteY10" fmla="*/ 9525 h 1604962"/>
                <a:gd name="connsiteX11" fmla="*/ 0 w 635794"/>
                <a:gd name="connsiteY11" fmla="*/ 35718 h 1604962"/>
                <a:gd name="connsiteX12" fmla="*/ 0 w 635794"/>
                <a:gd name="connsiteY12" fmla="*/ 52387 h 1604962"/>
                <a:gd name="connsiteX13" fmla="*/ 7144 w 635794"/>
                <a:gd name="connsiteY13" fmla="*/ 66675 h 1604962"/>
                <a:gd name="connsiteX14" fmla="*/ 47625 w 635794"/>
                <a:gd name="connsiteY14" fmla="*/ 133350 h 1604962"/>
                <a:gd name="connsiteX15" fmla="*/ 126206 w 635794"/>
                <a:gd name="connsiteY15" fmla="*/ 247650 h 1604962"/>
                <a:gd name="connsiteX16" fmla="*/ 145256 w 635794"/>
                <a:gd name="connsiteY16" fmla="*/ 309562 h 1604962"/>
                <a:gd name="connsiteX17" fmla="*/ 195263 w 635794"/>
                <a:gd name="connsiteY17" fmla="*/ 509587 h 1604962"/>
                <a:gd name="connsiteX18" fmla="*/ 235744 w 635794"/>
                <a:gd name="connsiteY18" fmla="*/ 750093 h 1604962"/>
                <a:gd name="connsiteX19" fmla="*/ 283369 w 635794"/>
                <a:gd name="connsiteY19" fmla="*/ 1033462 h 1604962"/>
                <a:gd name="connsiteX20" fmla="*/ 323850 w 635794"/>
                <a:gd name="connsiteY20" fmla="*/ 1269206 h 1604962"/>
                <a:gd name="connsiteX21" fmla="*/ 338138 w 635794"/>
                <a:gd name="connsiteY21" fmla="*/ 1319212 h 1604962"/>
                <a:gd name="connsiteX22" fmla="*/ 402431 w 635794"/>
                <a:gd name="connsiteY22" fmla="*/ 1443037 h 1604962"/>
                <a:gd name="connsiteX23" fmla="*/ 428625 w 635794"/>
                <a:gd name="connsiteY23" fmla="*/ 1495425 h 1604962"/>
                <a:gd name="connsiteX24" fmla="*/ 454819 w 635794"/>
                <a:gd name="connsiteY24" fmla="*/ 1545431 h 1604962"/>
                <a:gd name="connsiteX25" fmla="*/ 471488 w 635794"/>
                <a:gd name="connsiteY25" fmla="*/ 1569243 h 1604962"/>
                <a:gd name="connsiteX26" fmla="*/ 492919 w 635794"/>
                <a:gd name="connsiteY26" fmla="*/ 1588293 h 1604962"/>
                <a:gd name="connsiteX27" fmla="*/ 514350 w 635794"/>
                <a:gd name="connsiteY27" fmla="*/ 1602581 h 1604962"/>
                <a:gd name="connsiteX28" fmla="*/ 542925 w 635794"/>
                <a:gd name="connsiteY28" fmla="*/ 1604962 h 1604962"/>
                <a:gd name="connsiteX29" fmla="*/ 588169 w 635794"/>
                <a:gd name="connsiteY29" fmla="*/ 1590675 h 1604962"/>
                <a:gd name="connsiteX30" fmla="*/ 609600 w 635794"/>
                <a:gd name="connsiteY30" fmla="*/ 1574006 h 1604962"/>
                <a:gd name="connsiteX31" fmla="*/ 623888 w 635794"/>
                <a:gd name="connsiteY31" fmla="*/ 1554956 h 1604962"/>
                <a:gd name="connsiteX32" fmla="*/ 631031 w 635794"/>
                <a:gd name="connsiteY32" fmla="*/ 1531143 h 1604962"/>
                <a:gd name="connsiteX33" fmla="*/ 635794 w 635794"/>
                <a:gd name="connsiteY33" fmla="*/ 1497806 h 1604962"/>
                <a:gd name="connsiteX34" fmla="*/ 631031 w 635794"/>
                <a:gd name="connsiteY34" fmla="*/ 1462087 h 1604962"/>
                <a:gd name="connsiteX35" fmla="*/ 611981 w 635794"/>
                <a:gd name="connsiteY35" fmla="*/ 1366837 h 1604962"/>
                <a:gd name="connsiteX36" fmla="*/ 559594 w 635794"/>
                <a:gd name="connsiteY36" fmla="*/ 1169193 h 1604962"/>
                <a:gd name="connsiteX37" fmla="*/ 516731 w 635794"/>
                <a:gd name="connsiteY37" fmla="*/ 954881 h 1604962"/>
                <a:gd name="connsiteX38" fmla="*/ 457200 w 635794"/>
                <a:gd name="connsiteY38" fmla="*/ 707231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5794" h="1604962">
                  <a:moveTo>
                    <a:pt x="457200" y="707231"/>
                  </a:moveTo>
                  <a:lnTo>
                    <a:pt x="366713" y="290512"/>
                  </a:lnTo>
                  <a:lnTo>
                    <a:pt x="280988" y="119062"/>
                  </a:lnTo>
                  <a:lnTo>
                    <a:pt x="219075" y="95250"/>
                  </a:lnTo>
                  <a:lnTo>
                    <a:pt x="171450" y="71437"/>
                  </a:lnTo>
                  <a:lnTo>
                    <a:pt x="123825" y="45243"/>
                  </a:lnTo>
                  <a:lnTo>
                    <a:pt x="88106" y="23812"/>
                  </a:lnTo>
                  <a:lnTo>
                    <a:pt x="69056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9525" y="9525"/>
                  </a:lnTo>
                  <a:lnTo>
                    <a:pt x="0" y="35718"/>
                  </a:lnTo>
                  <a:lnTo>
                    <a:pt x="0" y="52387"/>
                  </a:lnTo>
                  <a:lnTo>
                    <a:pt x="7144" y="66675"/>
                  </a:lnTo>
                  <a:lnTo>
                    <a:pt x="47625" y="133350"/>
                  </a:lnTo>
                  <a:lnTo>
                    <a:pt x="126206" y="247650"/>
                  </a:lnTo>
                  <a:lnTo>
                    <a:pt x="145256" y="309562"/>
                  </a:lnTo>
                  <a:lnTo>
                    <a:pt x="195263" y="509587"/>
                  </a:lnTo>
                  <a:lnTo>
                    <a:pt x="235744" y="750093"/>
                  </a:lnTo>
                  <a:lnTo>
                    <a:pt x="283369" y="1033462"/>
                  </a:lnTo>
                  <a:lnTo>
                    <a:pt x="323850" y="1269206"/>
                  </a:lnTo>
                  <a:lnTo>
                    <a:pt x="338138" y="1319212"/>
                  </a:lnTo>
                  <a:lnTo>
                    <a:pt x="402431" y="1443037"/>
                  </a:lnTo>
                  <a:lnTo>
                    <a:pt x="428625" y="1495425"/>
                  </a:lnTo>
                  <a:lnTo>
                    <a:pt x="454819" y="1545431"/>
                  </a:lnTo>
                  <a:lnTo>
                    <a:pt x="471488" y="1569243"/>
                  </a:lnTo>
                  <a:lnTo>
                    <a:pt x="492919" y="1588293"/>
                  </a:lnTo>
                  <a:lnTo>
                    <a:pt x="514350" y="1602581"/>
                  </a:lnTo>
                  <a:lnTo>
                    <a:pt x="542925" y="1604962"/>
                  </a:lnTo>
                  <a:lnTo>
                    <a:pt x="588169" y="1590675"/>
                  </a:lnTo>
                  <a:lnTo>
                    <a:pt x="609600" y="1574006"/>
                  </a:lnTo>
                  <a:lnTo>
                    <a:pt x="623888" y="1554956"/>
                  </a:lnTo>
                  <a:lnTo>
                    <a:pt x="631031" y="1531143"/>
                  </a:lnTo>
                  <a:lnTo>
                    <a:pt x="635794" y="1497806"/>
                  </a:lnTo>
                  <a:lnTo>
                    <a:pt x="631031" y="1462087"/>
                  </a:lnTo>
                  <a:lnTo>
                    <a:pt x="611981" y="1366837"/>
                  </a:lnTo>
                  <a:lnTo>
                    <a:pt x="559594" y="1169193"/>
                  </a:lnTo>
                  <a:lnTo>
                    <a:pt x="516731" y="954881"/>
                  </a:lnTo>
                  <a:lnTo>
                    <a:pt x="457200" y="707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3">
              <a:extLst>
                <a:ext uri="{FF2B5EF4-FFF2-40B4-BE49-F238E27FC236}">
                  <a16:creationId xmlns:a16="http://schemas.microsoft.com/office/drawing/2014/main" id="{21B1549D-8E40-4498-84E4-07AF4054900E}"/>
                </a:ext>
              </a:extLst>
            </p:cNvPr>
            <p:cNvSpPr/>
            <p:nvPr/>
          </p:nvSpPr>
          <p:spPr>
            <a:xfrm>
              <a:off x="3848100" y="4386263"/>
              <a:ext cx="2662238" cy="1595437"/>
            </a:xfrm>
            <a:custGeom>
              <a:avLst/>
              <a:gdLst>
                <a:gd name="connsiteX0" fmla="*/ 1195388 w 2662238"/>
                <a:gd name="connsiteY0" fmla="*/ 311943 h 1595437"/>
                <a:gd name="connsiteX1" fmla="*/ 881063 w 2662238"/>
                <a:gd name="connsiteY1" fmla="*/ 350043 h 1595437"/>
                <a:gd name="connsiteX2" fmla="*/ 511969 w 2662238"/>
                <a:gd name="connsiteY2" fmla="*/ 395287 h 1595437"/>
                <a:gd name="connsiteX3" fmla="*/ 80963 w 2662238"/>
                <a:gd name="connsiteY3" fmla="*/ 457200 h 1595437"/>
                <a:gd name="connsiteX4" fmla="*/ 0 w 2662238"/>
                <a:gd name="connsiteY4" fmla="*/ 221456 h 1595437"/>
                <a:gd name="connsiteX5" fmla="*/ 88106 w 2662238"/>
                <a:gd name="connsiteY5" fmla="*/ 252412 h 1595437"/>
                <a:gd name="connsiteX6" fmla="*/ 130969 w 2662238"/>
                <a:gd name="connsiteY6" fmla="*/ 264318 h 1595437"/>
                <a:gd name="connsiteX7" fmla="*/ 169069 w 2662238"/>
                <a:gd name="connsiteY7" fmla="*/ 269081 h 1595437"/>
                <a:gd name="connsiteX8" fmla="*/ 350044 w 2662238"/>
                <a:gd name="connsiteY8" fmla="*/ 250031 h 1595437"/>
                <a:gd name="connsiteX9" fmla="*/ 828675 w 2662238"/>
                <a:gd name="connsiteY9" fmla="*/ 197643 h 1595437"/>
                <a:gd name="connsiteX10" fmla="*/ 1343025 w 2662238"/>
                <a:gd name="connsiteY10" fmla="*/ 142875 h 1595437"/>
                <a:gd name="connsiteX11" fmla="*/ 1764506 w 2662238"/>
                <a:gd name="connsiteY11" fmla="*/ 97631 h 1595437"/>
                <a:gd name="connsiteX12" fmla="*/ 2083594 w 2662238"/>
                <a:gd name="connsiteY12" fmla="*/ 64293 h 1595437"/>
                <a:gd name="connsiteX13" fmla="*/ 2119313 w 2662238"/>
                <a:gd name="connsiteY13" fmla="*/ 52387 h 1595437"/>
                <a:gd name="connsiteX14" fmla="*/ 2157413 w 2662238"/>
                <a:gd name="connsiteY14" fmla="*/ 38100 h 1595437"/>
                <a:gd name="connsiteX15" fmla="*/ 2183606 w 2662238"/>
                <a:gd name="connsiteY15" fmla="*/ 23812 h 1595437"/>
                <a:gd name="connsiteX16" fmla="*/ 2209800 w 2662238"/>
                <a:gd name="connsiteY16" fmla="*/ 11906 h 1595437"/>
                <a:gd name="connsiteX17" fmla="*/ 2247900 w 2662238"/>
                <a:gd name="connsiteY17" fmla="*/ 0 h 1595437"/>
                <a:gd name="connsiteX18" fmla="*/ 2281238 w 2662238"/>
                <a:gd name="connsiteY18" fmla="*/ 2381 h 1595437"/>
                <a:gd name="connsiteX19" fmla="*/ 2319338 w 2662238"/>
                <a:gd name="connsiteY19" fmla="*/ 19050 h 1595437"/>
                <a:gd name="connsiteX20" fmla="*/ 2381250 w 2662238"/>
                <a:gd name="connsiteY20" fmla="*/ 57150 h 1595437"/>
                <a:gd name="connsiteX21" fmla="*/ 2436019 w 2662238"/>
                <a:gd name="connsiteY21" fmla="*/ 97631 h 1595437"/>
                <a:gd name="connsiteX22" fmla="*/ 2493169 w 2662238"/>
                <a:gd name="connsiteY22" fmla="*/ 140493 h 1595437"/>
                <a:gd name="connsiteX23" fmla="*/ 2545556 w 2662238"/>
                <a:gd name="connsiteY23" fmla="*/ 188118 h 1595437"/>
                <a:gd name="connsiteX24" fmla="*/ 2614613 w 2662238"/>
                <a:gd name="connsiteY24" fmla="*/ 259556 h 1595437"/>
                <a:gd name="connsiteX25" fmla="*/ 2652713 w 2662238"/>
                <a:gd name="connsiteY25" fmla="*/ 304800 h 1595437"/>
                <a:gd name="connsiteX26" fmla="*/ 2659856 w 2662238"/>
                <a:gd name="connsiteY26" fmla="*/ 319087 h 1595437"/>
                <a:gd name="connsiteX27" fmla="*/ 2662238 w 2662238"/>
                <a:gd name="connsiteY27" fmla="*/ 345281 h 1595437"/>
                <a:gd name="connsiteX28" fmla="*/ 2655094 w 2662238"/>
                <a:gd name="connsiteY28" fmla="*/ 373856 h 1595437"/>
                <a:gd name="connsiteX29" fmla="*/ 2631281 w 2662238"/>
                <a:gd name="connsiteY29" fmla="*/ 404812 h 1595437"/>
                <a:gd name="connsiteX30" fmla="*/ 2588419 w 2662238"/>
                <a:gd name="connsiteY30" fmla="*/ 447675 h 1595437"/>
                <a:gd name="connsiteX31" fmla="*/ 2574131 w 2662238"/>
                <a:gd name="connsiteY31" fmla="*/ 461962 h 1595437"/>
                <a:gd name="connsiteX32" fmla="*/ 2552700 w 2662238"/>
                <a:gd name="connsiteY32" fmla="*/ 514350 h 1595437"/>
                <a:gd name="connsiteX33" fmla="*/ 2469356 w 2662238"/>
                <a:gd name="connsiteY33" fmla="*/ 776287 h 1595437"/>
                <a:gd name="connsiteX34" fmla="*/ 2366963 w 2662238"/>
                <a:gd name="connsiteY34" fmla="*/ 1116806 h 1595437"/>
                <a:gd name="connsiteX35" fmla="*/ 2293144 w 2662238"/>
                <a:gd name="connsiteY35" fmla="*/ 1373981 h 1595437"/>
                <a:gd name="connsiteX36" fmla="*/ 2262188 w 2662238"/>
                <a:gd name="connsiteY36" fmla="*/ 1469231 h 1595437"/>
                <a:gd name="connsiteX37" fmla="*/ 2250281 w 2662238"/>
                <a:gd name="connsiteY37" fmla="*/ 1502568 h 1595437"/>
                <a:gd name="connsiteX38" fmla="*/ 2233613 w 2662238"/>
                <a:gd name="connsiteY38" fmla="*/ 1535906 h 1595437"/>
                <a:gd name="connsiteX39" fmla="*/ 2214563 w 2662238"/>
                <a:gd name="connsiteY39" fmla="*/ 1559718 h 1595437"/>
                <a:gd name="connsiteX40" fmla="*/ 2190750 w 2662238"/>
                <a:gd name="connsiteY40" fmla="*/ 1581150 h 1595437"/>
                <a:gd name="connsiteX41" fmla="*/ 2166938 w 2662238"/>
                <a:gd name="connsiteY41" fmla="*/ 1595437 h 1595437"/>
                <a:gd name="connsiteX42" fmla="*/ 2147888 w 2662238"/>
                <a:gd name="connsiteY42" fmla="*/ 1595437 h 1595437"/>
                <a:gd name="connsiteX43" fmla="*/ 2119313 w 2662238"/>
                <a:gd name="connsiteY43" fmla="*/ 1583531 h 1595437"/>
                <a:gd name="connsiteX44" fmla="*/ 2090738 w 2662238"/>
                <a:gd name="connsiteY44" fmla="*/ 1559718 h 1595437"/>
                <a:gd name="connsiteX45" fmla="*/ 2071688 w 2662238"/>
                <a:gd name="connsiteY45" fmla="*/ 1535906 h 1595437"/>
                <a:gd name="connsiteX46" fmla="*/ 2045494 w 2662238"/>
                <a:gd name="connsiteY46" fmla="*/ 1495425 h 1595437"/>
                <a:gd name="connsiteX47" fmla="*/ 2021681 w 2662238"/>
                <a:gd name="connsiteY47" fmla="*/ 1445418 h 1595437"/>
                <a:gd name="connsiteX48" fmla="*/ 2014538 w 2662238"/>
                <a:gd name="connsiteY48" fmla="*/ 1407318 h 1595437"/>
                <a:gd name="connsiteX49" fmla="*/ 2093119 w 2662238"/>
                <a:gd name="connsiteY49" fmla="*/ 1214437 h 1595437"/>
                <a:gd name="connsiteX50" fmla="*/ 2116931 w 2662238"/>
                <a:gd name="connsiteY50" fmla="*/ 1131093 h 1595437"/>
                <a:gd name="connsiteX51" fmla="*/ 2152650 w 2662238"/>
                <a:gd name="connsiteY51" fmla="*/ 971550 h 1595437"/>
                <a:gd name="connsiteX52" fmla="*/ 2174081 w 2662238"/>
                <a:gd name="connsiteY52" fmla="*/ 871537 h 1595437"/>
                <a:gd name="connsiteX53" fmla="*/ 2190750 w 2662238"/>
                <a:gd name="connsiteY53" fmla="*/ 778668 h 1595437"/>
                <a:gd name="connsiteX54" fmla="*/ 2207419 w 2662238"/>
                <a:gd name="connsiteY54" fmla="*/ 681037 h 1595437"/>
                <a:gd name="connsiteX55" fmla="*/ 2219325 w 2662238"/>
                <a:gd name="connsiteY55" fmla="*/ 604837 h 1595437"/>
                <a:gd name="connsiteX56" fmla="*/ 2226469 w 2662238"/>
                <a:gd name="connsiteY56" fmla="*/ 538162 h 1595437"/>
                <a:gd name="connsiteX57" fmla="*/ 2233613 w 2662238"/>
                <a:gd name="connsiteY57" fmla="*/ 407193 h 1595437"/>
                <a:gd name="connsiteX58" fmla="*/ 2231231 w 2662238"/>
                <a:gd name="connsiteY58" fmla="*/ 335756 h 1595437"/>
                <a:gd name="connsiteX59" fmla="*/ 2216944 w 2662238"/>
                <a:gd name="connsiteY59" fmla="*/ 290512 h 1595437"/>
                <a:gd name="connsiteX60" fmla="*/ 2197894 w 2662238"/>
                <a:gd name="connsiteY60" fmla="*/ 261937 h 1595437"/>
                <a:gd name="connsiteX61" fmla="*/ 2171700 w 2662238"/>
                <a:gd name="connsiteY61" fmla="*/ 240506 h 1595437"/>
                <a:gd name="connsiteX62" fmla="*/ 2131219 w 2662238"/>
                <a:gd name="connsiteY62" fmla="*/ 226218 h 1595437"/>
                <a:gd name="connsiteX63" fmla="*/ 2088356 w 2662238"/>
                <a:gd name="connsiteY63" fmla="*/ 223837 h 1595437"/>
                <a:gd name="connsiteX64" fmla="*/ 1878806 w 2662238"/>
                <a:gd name="connsiteY64" fmla="*/ 238125 h 1595437"/>
                <a:gd name="connsiteX65" fmla="*/ 1564481 w 2662238"/>
                <a:gd name="connsiteY65" fmla="*/ 271462 h 1595437"/>
                <a:gd name="connsiteX66" fmla="*/ 1195388 w 2662238"/>
                <a:gd name="connsiteY66" fmla="*/ 311943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2238" h="1595437">
                  <a:moveTo>
                    <a:pt x="1195388" y="311943"/>
                  </a:moveTo>
                  <a:lnTo>
                    <a:pt x="881063" y="350043"/>
                  </a:lnTo>
                  <a:lnTo>
                    <a:pt x="511969" y="395287"/>
                  </a:lnTo>
                  <a:lnTo>
                    <a:pt x="80963" y="457200"/>
                  </a:lnTo>
                  <a:lnTo>
                    <a:pt x="0" y="221456"/>
                  </a:lnTo>
                  <a:lnTo>
                    <a:pt x="88106" y="252412"/>
                  </a:lnTo>
                  <a:lnTo>
                    <a:pt x="130969" y="264318"/>
                  </a:lnTo>
                  <a:lnTo>
                    <a:pt x="169069" y="269081"/>
                  </a:lnTo>
                  <a:lnTo>
                    <a:pt x="350044" y="250031"/>
                  </a:lnTo>
                  <a:lnTo>
                    <a:pt x="828675" y="197643"/>
                  </a:lnTo>
                  <a:lnTo>
                    <a:pt x="1343025" y="142875"/>
                  </a:lnTo>
                  <a:lnTo>
                    <a:pt x="1764506" y="97631"/>
                  </a:lnTo>
                  <a:lnTo>
                    <a:pt x="2083594" y="64293"/>
                  </a:lnTo>
                  <a:lnTo>
                    <a:pt x="2119313" y="52387"/>
                  </a:lnTo>
                  <a:lnTo>
                    <a:pt x="2157413" y="38100"/>
                  </a:lnTo>
                  <a:lnTo>
                    <a:pt x="2183606" y="23812"/>
                  </a:lnTo>
                  <a:lnTo>
                    <a:pt x="2209800" y="11906"/>
                  </a:lnTo>
                  <a:lnTo>
                    <a:pt x="2247900" y="0"/>
                  </a:lnTo>
                  <a:lnTo>
                    <a:pt x="2281238" y="2381"/>
                  </a:lnTo>
                  <a:lnTo>
                    <a:pt x="2319338" y="19050"/>
                  </a:lnTo>
                  <a:lnTo>
                    <a:pt x="2381250" y="57150"/>
                  </a:lnTo>
                  <a:lnTo>
                    <a:pt x="2436019" y="97631"/>
                  </a:lnTo>
                  <a:lnTo>
                    <a:pt x="2493169" y="140493"/>
                  </a:lnTo>
                  <a:lnTo>
                    <a:pt x="2545556" y="188118"/>
                  </a:lnTo>
                  <a:lnTo>
                    <a:pt x="2614613" y="259556"/>
                  </a:lnTo>
                  <a:lnTo>
                    <a:pt x="2652713" y="304800"/>
                  </a:lnTo>
                  <a:lnTo>
                    <a:pt x="2659856" y="319087"/>
                  </a:lnTo>
                  <a:lnTo>
                    <a:pt x="2662238" y="345281"/>
                  </a:lnTo>
                  <a:lnTo>
                    <a:pt x="2655094" y="373856"/>
                  </a:lnTo>
                  <a:lnTo>
                    <a:pt x="2631281" y="404812"/>
                  </a:lnTo>
                  <a:lnTo>
                    <a:pt x="2588419" y="447675"/>
                  </a:lnTo>
                  <a:lnTo>
                    <a:pt x="2574131" y="461962"/>
                  </a:lnTo>
                  <a:lnTo>
                    <a:pt x="2552700" y="514350"/>
                  </a:lnTo>
                  <a:lnTo>
                    <a:pt x="2469356" y="776287"/>
                  </a:lnTo>
                  <a:lnTo>
                    <a:pt x="2366963" y="1116806"/>
                  </a:lnTo>
                  <a:lnTo>
                    <a:pt x="2293144" y="1373981"/>
                  </a:lnTo>
                  <a:lnTo>
                    <a:pt x="2262188" y="1469231"/>
                  </a:lnTo>
                  <a:lnTo>
                    <a:pt x="2250281" y="1502568"/>
                  </a:lnTo>
                  <a:lnTo>
                    <a:pt x="2233613" y="1535906"/>
                  </a:lnTo>
                  <a:lnTo>
                    <a:pt x="2214563" y="1559718"/>
                  </a:lnTo>
                  <a:lnTo>
                    <a:pt x="2190750" y="1581150"/>
                  </a:lnTo>
                  <a:lnTo>
                    <a:pt x="2166938" y="1595437"/>
                  </a:lnTo>
                  <a:lnTo>
                    <a:pt x="2147888" y="1595437"/>
                  </a:lnTo>
                  <a:lnTo>
                    <a:pt x="2119313" y="1583531"/>
                  </a:lnTo>
                  <a:lnTo>
                    <a:pt x="2090738" y="1559718"/>
                  </a:lnTo>
                  <a:lnTo>
                    <a:pt x="2071688" y="1535906"/>
                  </a:lnTo>
                  <a:lnTo>
                    <a:pt x="2045494" y="1495425"/>
                  </a:lnTo>
                  <a:lnTo>
                    <a:pt x="2021681" y="1445418"/>
                  </a:lnTo>
                  <a:lnTo>
                    <a:pt x="2014538" y="1407318"/>
                  </a:lnTo>
                  <a:lnTo>
                    <a:pt x="2093119" y="1214437"/>
                  </a:lnTo>
                  <a:lnTo>
                    <a:pt x="2116931" y="1131093"/>
                  </a:lnTo>
                  <a:lnTo>
                    <a:pt x="2152650" y="971550"/>
                  </a:lnTo>
                  <a:lnTo>
                    <a:pt x="2174081" y="871537"/>
                  </a:lnTo>
                  <a:lnTo>
                    <a:pt x="2190750" y="778668"/>
                  </a:lnTo>
                  <a:lnTo>
                    <a:pt x="2207419" y="681037"/>
                  </a:lnTo>
                  <a:lnTo>
                    <a:pt x="2219325" y="604837"/>
                  </a:lnTo>
                  <a:lnTo>
                    <a:pt x="2226469" y="538162"/>
                  </a:lnTo>
                  <a:lnTo>
                    <a:pt x="2233613" y="407193"/>
                  </a:lnTo>
                  <a:lnTo>
                    <a:pt x="2231231" y="335756"/>
                  </a:lnTo>
                  <a:lnTo>
                    <a:pt x="2216944" y="290512"/>
                  </a:lnTo>
                  <a:lnTo>
                    <a:pt x="2197894" y="261937"/>
                  </a:lnTo>
                  <a:lnTo>
                    <a:pt x="2171700" y="240506"/>
                  </a:lnTo>
                  <a:lnTo>
                    <a:pt x="2131219" y="226218"/>
                  </a:lnTo>
                  <a:lnTo>
                    <a:pt x="2088356" y="223837"/>
                  </a:lnTo>
                  <a:lnTo>
                    <a:pt x="1878806" y="238125"/>
                  </a:lnTo>
                  <a:lnTo>
                    <a:pt x="1564481" y="271462"/>
                  </a:lnTo>
                  <a:lnTo>
                    <a:pt x="1195388" y="3119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4">
              <a:extLst>
                <a:ext uri="{FF2B5EF4-FFF2-40B4-BE49-F238E27FC236}">
                  <a16:creationId xmlns:a16="http://schemas.microsoft.com/office/drawing/2014/main" id="{66D0CCBB-942B-4EEA-86E7-50E0703B7275}"/>
                </a:ext>
              </a:extLst>
            </p:cNvPr>
            <p:cNvSpPr/>
            <p:nvPr/>
          </p:nvSpPr>
          <p:spPr>
            <a:xfrm>
              <a:off x="4110037" y="5580063"/>
              <a:ext cx="1898650" cy="346075"/>
            </a:xfrm>
            <a:custGeom>
              <a:avLst/>
              <a:gdLst>
                <a:gd name="connsiteX0" fmla="*/ 1121568 w 1897856"/>
                <a:gd name="connsiteY0" fmla="*/ 76200 h 347662"/>
                <a:gd name="connsiteX1" fmla="*/ 785812 w 1897856"/>
                <a:gd name="connsiteY1" fmla="*/ 114300 h 347662"/>
                <a:gd name="connsiteX2" fmla="*/ 504825 w 1897856"/>
                <a:gd name="connsiteY2" fmla="*/ 142875 h 347662"/>
                <a:gd name="connsiteX3" fmla="*/ 295275 w 1897856"/>
                <a:gd name="connsiteY3" fmla="*/ 157162 h 347662"/>
                <a:gd name="connsiteX4" fmla="*/ 0 w 1897856"/>
                <a:gd name="connsiteY4" fmla="*/ 173831 h 347662"/>
                <a:gd name="connsiteX5" fmla="*/ 47625 w 1897856"/>
                <a:gd name="connsiteY5" fmla="*/ 321469 h 347662"/>
                <a:gd name="connsiteX6" fmla="*/ 197643 w 1897856"/>
                <a:gd name="connsiteY6" fmla="*/ 335756 h 347662"/>
                <a:gd name="connsiteX7" fmla="*/ 288131 w 1897856"/>
                <a:gd name="connsiteY7" fmla="*/ 345281 h 347662"/>
                <a:gd name="connsiteX8" fmla="*/ 359568 w 1897856"/>
                <a:gd name="connsiteY8" fmla="*/ 347662 h 347662"/>
                <a:gd name="connsiteX9" fmla="*/ 483393 w 1897856"/>
                <a:gd name="connsiteY9" fmla="*/ 335756 h 347662"/>
                <a:gd name="connsiteX10" fmla="*/ 654843 w 1897856"/>
                <a:gd name="connsiteY10" fmla="*/ 314325 h 347662"/>
                <a:gd name="connsiteX11" fmla="*/ 885825 w 1897856"/>
                <a:gd name="connsiteY11" fmla="*/ 273844 h 347662"/>
                <a:gd name="connsiteX12" fmla="*/ 1064418 w 1897856"/>
                <a:gd name="connsiteY12" fmla="*/ 247650 h 347662"/>
                <a:gd name="connsiteX13" fmla="*/ 1281112 w 1897856"/>
                <a:gd name="connsiteY13" fmla="*/ 226219 h 347662"/>
                <a:gd name="connsiteX14" fmla="*/ 1483518 w 1897856"/>
                <a:gd name="connsiteY14" fmla="*/ 216694 h 347662"/>
                <a:gd name="connsiteX15" fmla="*/ 1828800 w 1897856"/>
                <a:gd name="connsiteY15" fmla="*/ 216694 h 347662"/>
                <a:gd name="connsiteX16" fmla="*/ 1897856 w 1897856"/>
                <a:gd name="connsiteY16" fmla="*/ 38100 h 347662"/>
                <a:gd name="connsiteX17" fmla="*/ 1821656 w 1897856"/>
                <a:gd name="connsiteY17" fmla="*/ 7144 h 347662"/>
                <a:gd name="connsiteX18" fmla="*/ 1785937 w 1897856"/>
                <a:gd name="connsiteY18" fmla="*/ 2381 h 347662"/>
                <a:gd name="connsiteX19" fmla="*/ 1731168 w 1897856"/>
                <a:gd name="connsiteY19" fmla="*/ 0 h 347662"/>
                <a:gd name="connsiteX20" fmla="*/ 1635918 w 1897856"/>
                <a:gd name="connsiteY20" fmla="*/ 9525 h 347662"/>
                <a:gd name="connsiteX21" fmla="*/ 1457325 w 1897856"/>
                <a:gd name="connsiteY21" fmla="*/ 33337 h 347662"/>
                <a:gd name="connsiteX22" fmla="*/ 1121568 w 1897856"/>
                <a:gd name="connsiteY22" fmla="*/ 762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7856" h="347662">
                  <a:moveTo>
                    <a:pt x="1121568" y="76200"/>
                  </a:moveTo>
                  <a:lnTo>
                    <a:pt x="785812" y="114300"/>
                  </a:lnTo>
                  <a:lnTo>
                    <a:pt x="504825" y="142875"/>
                  </a:lnTo>
                  <a:lnTo>
                    <a:pt x="295275" y="157162"/>
                  </a:lnTo>
                  <a:lnTo>
                    <a:pt x="0" y="173831"/>
                  </a:lnTo>
                  <a:lnTo>
                    <a:pt x="47625" y="321469"/>
                  </a:lnTo>
                  <a:lnTo>
                    <a:pt x="197643" y="335756"/>
                  </a:lnTo>
                  <a:lnTo>
                    <a:pt x="288131" y="345281"/>
                  </a:lnTo>
                  <a:lnTo>
                    <a:pt x="359568" y="347662"/>
                  </a:lnTo>
                  <a:lnTo>
                    <a:pt x="483393" y="335756"/>
                  </a:lnTo>
                  <a:lnTo>
                    <a:pt x="654843" y="314325"/>
                  </a:lnTo>
                  <a:lnTo>
                    <a:pt x="885825" y="273844"/>
                  </a:lnTo>
                  <a:lnTo>
                    <a:pt x="1064418" y="247650"/>
                  </a:lnTo>
                  <a:lnTo>
                    <a:pt x="1281112" y="226219"/>
                  </a:lnTo>
                  <a:lnTo>
                    <a:pt x="1483518" y="216694"/>
                  </a:lnTo>
                  <a:lnTo>
                    <a:pt x="1828800" y="216694"/>
                  </a:lnTo>
                  <a:lnTo>
                    <a:pt x="1897856" y="38100"/>
                  </a:lnTo>
                  <a:lnTo>
                    <a:pt x="1821656" y="7144"/>
                  </a:lnTo>
                  <a:lnTo>
                    <a:pt x="1785937" y="2381"/>
                  </a:lnTo>
                  <a:lnTo>
                    <a:pt x="1731168" y="0"/>
                  </a:lnTo>
                  <a:lnTo>
                    <a:pt x="1635918" y="9525"/>
                  </a:lnTo>
                  <a:lnTo>
                    <a:pt x="1457325" y="33337"/>
                  </a:lnTo>
                  <a:lnTo>
                    <a:pt x="1121568" y="76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F75EFA13-3038-4DA0-A1F6-5C45A8C8511E}"/>
              </a:ext>
            </a:extLst>
          </p:cNvPr>
          <p:cNvGrpSpPr>
            <a:grpSpLocks/>
          </p:cNvGrpSpPr>
          <p:nvPr/>
        </p:nvGrpSpPr>
        <p:grpSpPr bwMode="auto">
          <a:xfrm>
            <a:off x="2655888" y="1592263"/>
            <a:ext cx="4252912" cy="4370387"/>
            <a:chOff x="2176934" y="1527671"/>
            <a:chExt cx="4252913" cy="4370387"/>
          </a:xfrm>
        </p:grpSpPr>
        <p:sp>
          <p:nvSpPr>
            <p:cNvPr id="25" name="フリーフォーム 82">
              <a:extLst>
                <a:ext uri="{FF2B5EF4-FFF2-40B4-BE49-F238E27FC236}">
                  <a16:creationId xmlns:a16="http://schemas.microsoft.com/office/drawing/2014/main" id="{2C8AD069-FF3F-4768-8CD9-012DABEFAC3A}"/>
                </a:ext>
              </a:extLst>
            </p:cNvPr>
            <p:cNvSpPr/>
            <p:nvPr/>
          </p:nvSpPr>
          <p:spPr>
            <a:xfrm>
              <a:off x="3008784" y="4293096"/>
              <a:ext cx="636587" cy="1604962"/>
            </a:xfrm>
            <a:custGeom>
              <a:avLst/>
              <a:gdLst>
                <a:gd name="connsiteX0" fmla="*/ 457200 w 635794"/>
                <a:gd name="connsiteY0" fmla="*/ 707231 h 1604962"/>
                <a:gd name="connsiteX1" fmla="*/ 366713 w 635794"/>
                <a:gd name="connsiteY1" fmla="*/ 290512 h 1604962"/>
                <a:gd name="connsiteX2" fmla="*/ 280988 w 635794"/>
                <a:gd name="connsiteY2" fmla="*/ 119062 h 1604962"/>
                <a:gd name="connsiteX3" fmla="*/ 219075 w 635794"/>
                <a:gd name="connsiteY3" fmla="*/ 95250 h 1604962"/>
                <a:gd name="connsiteX4" fmla="*/ 171450 w 635794"/>
                <a:gd name="connsiteY4" fmla="*/ 71437 h 1604962"/>
                <a:gd name="connsiteX5" fmla="*/ 123825 w 635794"/>
                <a:gd name="connsiteY5" fmla="*/ 45243 h 1604962"/>
                <a:gd name="connsiteX6" fmla="*/ 88106 w 635794"/>
                <a:gd name="connsiteY6" fmla="*/ 23812 h 1604962"/>
                <a:gd name="connsiteX7" fmla="*/ 69056 w 635794"/>
                <a:gd name="connsiteY7" fmla="*/ 11906 h 1604962"/>
                <a:gd name="connsiteX8" fmla="*/ 38100 w 635794"/>
                <a:gd name="connsiteY8" fmla="*/ 0 h 1604962"/>
                <a:gd name="connsiteX9" fmla="*/ 19050 w 635794"/>
                <a:gd name="connsiteY9" fmla="*/ 2381 h 1604962"/>
                <a:gd name="connsiteX10" fmla="*/ 9525 w 635794"/>
                <a:gd name="connsiteY10" fmla="*/ 9525 h 1604962"/>
                <a:gd name="connsiteX11" fmla="*/ 0 w 635794"/>
                <a:gd name="connsiteY11" fmla="*/ 35718 h 1604962"/>
                <a:gd name="connsiteX12" fmla="*/ 0 w 635794"/>
                <a:gd name="connsiteY12" fmla="*/ 52387 h 1604962"/>
                <a:gd name="connsiteX13" fmla="*/ 7144 w 635794"/>
                <a:gd name="connsiteY13" fmla="*/ 66675 h 1604962"/>
                <a:gd name="connsiteX14" fmla="*/ 47625 w 635794"/>
                <a:gd name="connsiteY14" fmla="*/ 133350 h 1604962"/>
                <a:gd name="connsiteX15" fmla="*/ 126206 w 635794"/>
                <a:gd name="connsiteY15" fmla="*/ 247650 h 1604962"/>
                <a:gd name="connsiteX16" fmla="*/ 145256 w 635794"/>
                <a:gd name="connsiteY16" fmla="*/ 309562 h 1604962"/>
                <a:gd name="connsiteX17" fmla="*/ 195263 w 635794"/>
                <a:gd name="connsiteY17" fmla="*/ 509587 h 1604962"/>
                <a:gd name="connsiteX18" fmla="*/ 235744 w 635794"/>
                <a:gd name="connsiteY18" fmla="*/ 750093 h 1604962"/>
                <a:gd name="connsiteX19" fmla="*/ 283369 w 635794"/>
                <a:gd name="connsiteY19" fmla="*/ 1033462 h 1604962"/>
                <a:gd name="connsiteX20" fmla="*/ 323850 w 635794"/>
                <a:gd name="connsiteY20" fmla="*/ 1269206 h 1604962"/>
                <a:gd name="connsiteX21" fmla="*/ 338138 w 635794"/>
                <a:gd name="connsiteY21" fmla="*/ 1319212 h 1604962"/>
                <a:gd name="connsiteX22" fmla="*/ 402431 w 635794"/>
                <a:gd name="connsiteY22" fmla="*/ 1443037 h 1604962"/>
                <a:gd name="connsiteX23" fmla="*/ 428625 w 635794"/>
                <a:gd name="connsiteY23" fmla="*/ 1495425 h 1604962"/>
                <a:gd name="connsiteX24" fmla="*/ 454819 w 635794"/>
                <a:gd name="connsiteY24" fmla="*/ 1545431 h 1604962"/>
                <a:gd name="connsiteX25" fmla="*/ 471488 w 635794"/>
                <a:gd name="connsiteY25" fmla="*/ 1569243 h 1604962"/>
                <a:gd name="connsiteX26" fmla="*/ 492919 w 635794"/>
                <a:gd name="connsiteY26" fmla="*/ 1588293 h 1604962"/>
                <a:gd name="connsiteX27" fmla="*/ 514350 w 635794"/>
                <a:gd name="connsiteY27" fmla="*/ 1602581 h 1604962"/>
                <a:gd name="connsiteX28" fmla="*/ 542925 w 635794"/>
                <a:gd name="connsiteY28" fmla="*/ 1604962 h 1604962"/>
                <a:gd name="connsiteX29" fmla="*/ 588169 w 635794"/>
                <a:gd name="connsiteY29" fmla="*/ 1590675 h 1604962"/>
                <a:gd name="connsiteX30" fmla="*/ 609600 w 635794"/>
                <a:gd name="connsiteY30" fmla="*/ 1574006 h 1604962"/>
                <a:gd name="connsiteX31" fmla="*/ 623888 w 635794"/>
                <a:gd name="connsiteY31" fmla="*/ 1554956 h 1604962"/>
                <a:gd name="connsiteX32" fmla="*/ 631031 w 635794"/>
                <a:gd name="connsiteY32" fmla="*/ 1531143 h 1604962"/>
                <a:gd name="connsiteX33" fmla="*/ 635794 w 635794"/>
                <a:gd name="connsiteY33" fmla="*/ 1497806 h 1604962"/>
                <a:gd name="connsiteX34" fmla="*/ 631031 w 635794"/>
                <a:gd name="connsiteY34" fmla="*/ 1462087 h 1604962"/>
                <a:gd name="connsiteX35" fmla="*/ 611981 w 635794"/>
                <a:gd name="connsiteY35" fmla="*/ 1366837 h 1604962"/>
                <a:gd name="connsiteX36" fmla="*/ 559594 w 635794"/>
                <a:gd name="connsiteY36" fmla="*/ 1169193 h 1604962"/>
                <a:gd name="connsiteX37" fmla="*/ 516731 w 635794"/>
                <a:gd name="connsiteY37" fmla="*/ 954881 h 1604962"/>
                <a:gd name="connsiteX38" fmla="*/ 457200 w 635794"/>
                <a:gd name="connsiteY38" fmla="*/ 707231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5794" h="1604962">
                  <a:moveTo>
                    <a:pt x="457200" y="707231"/>
                  </a:moveTo>
                  <a:lnTo>
                    <a:pt x="366713" y="290512"/>
                  </a:lnTo>
                  <a:lnTo>
                    <a:pt x="280988" y="119062"/>
                  </a:lnTo>
                  <a:lnTo>
                    <a:pt x="219075" y="95250"/>
                  </a:lnTo>
                  <a:lnTo>
                    <a:pt x="171450" y="71437"/>
                  </a:lnTo>
                  <a:lnTo>
                    <a:pt x="123825" y="45243"/>
                  </a:lnTo>
                  <a:lnTo>
                    <a:pt x="88106" y="23812"/>
                  </a:lnTo>
                  <a:lnTo>
                    <a:pt x="69056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9525" y="9525"/>
                  </a:lnTo>
                  <a:lnTo>
                    <a:pt x="0" y="35718"/>
                  </a:lnTo>
                  <a:lnTo>
                    <a:pt x="0" y="52387"/>
                  </a:lnTo>
                  <a:lnTo>
                    <a:pt x="7144" y="66675"/>
                  </a:lnTo>
                  <a:lnTo>
                    <a:pt x="47625" y="133350"/>
                  </a:lnTo>
                  <a:lnTo>
                    <a:pt x="126206" y="247650"/>
                  </a:lnTo>
                  <a:lnTo>
                    <a:pt x="145256" y="309562"/>
                  </a:lnTo>
                  <a:lnTo>
                    <a:pt x="195263" y="509587"/>
                  </a:lnTo>
                  <a:lnTo>
                    <a:pt x="235744" y="750093"/>
                  </a:lnTo>
                  <a:lnTo>
                    <a:pt x="283369" y="1033462"/>
                  </a:lnTo>
                  <a:lnTo>
                    <a:pt x="323850" y="1269206"/>
                  </a:lnTo>
                  <a:lnTo>
                    <a:pt x="338138" y="1319212"/>
                  </a:lnTo>
                  <a:lnTo>
                    <a:pt x="402431" y="1443037"/>
                  </a:lnTo>
                  <a:lnTo>
                    <a:pt x="428625" y="1495425"/>
                  </a:lnTo>
                  <a:lnTo>
                    <a:pt x="454819" y="1545431"/>
                  </a:lnTo>
                  <a:lnTo>
                    <a:pt x="471488" y="1569243"/>
                  </a:lnTo>
                  <a:lnTo>
                    <a:pt x="492919" y="1588293"/>
                  </a:lnTo>
                  <a:lnTo>
                    <a:pt x="514350" y="1602581"/>
                  </a:lnTo>
                  <a:lnTo>
                    <a:pt x="542925" y="1604962"/>
                  </a:lnTo>
                  <a:lnTo>
                    <a:pt x="588169" y="1590675"/>
                  </a:lnTo>
                  <a:lnTo>
                    <a:pt x="609600" y="1574006"/>
                  </a:lnTo>
                  <a:lnTo>
                    <a:pt x="623888" y="1554956"/>
                  </a:lnTo>
                  <a:lnTo>
                    <a:pt x="631031" y="1531143"/>
                  </a:lnTo>
                  <a:lnTo>
                    <a:pt x="635794" y="1497806"/>
                  </a:lnTo>
                  <a:lnTo>
                    <a:pt x="631031" y="1462087"/>
                  </a:lnTo>
                  <a:lnTo>
                    <a:pt x="611981" y="1366837"/>
                  </a:lnTo>
                  <a:lnTo>
                    <a:pt x="559594" y="1169193"/>
                  </a:lnTo>
                  <a:lnTo>
                    <a:pt x="516731" y="954881"/>
                  </a:lnTo>
                  <a:lnTo>
                    <a:pt x="457200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515084" name="グループ化 25">
              <a:extLst>
                <a:ext uri="{FF2B5EF4-FFF2-40B4-BE49-F238E27FC236}">
                  <a16:creationId xmlns:a16="http://schemas.microsoft.com/office/drawing/2014/main" id="{B7596A8B-7951-43E0-B474-CCA3C1FBC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6934" y="1527671"/>
              <a:ext cx="4252913" cy="4237037"/>
              <a:chOff x="2644775" y="1592263"/>
              <a:chExt cx="4252913" cy="4237037"/>
            </a:xfrm>
          </p:grpSpPr>
          <p:sp>
            <p:nvSpPr>
              <p:cNvPr id="27" name="フリーフォーム 78">
                <a:extLst>
                  <a:ext uri="{FF2B5EF4-FFF2-40B4-BE49-F238E27FC236}">
                    <a16:creationId xmlns:a16="http://schemas.microsoft.com/office/drawing/2014/main" id="{77B15E7F-23C8-459F-BD93-2C393760D1A0}"/>
                  </a:ext>
                </a:extLst>
              </p:cNvPr>
              <p:cNvSpPr/>
              <p:nvPr/>
            </p:nvSpPr>
            <p:spPr>
              <a:xfrm>
                <a:off x="3013075" y="1592263"/>
                <a:ext cx="3798888" cy="674687"/>
              </a:xfrm>
              <a:custGeom>
                <a:avLst/>
                <a:gdLst>
                  <a:gd name="connsiteX0" fmla="*/ 2316685 w 3798749"/>
                  <a:gd name="connsiteY0" fmla="*/ 165697 h 675060"/>
                  <a:gd name="connsiteX1" fmla="*/ 1942333 w 3798749"/>
                  <a:gd name="connsiteY1" fmla="*/ 205586 h 675060"/>
                  <a:gd name="connsiteX2" fmla="*/ 1638556 w 3798749"/>
                  <a:gd name="connsiteY2" fmla="*/ 242408 h 675060"/>
                  <a:gd name="connsiteX3" fmla="*/ 1273410 w 3798749"/>
                  <a:gd name="connsiteY3" fmla="*/ 291503 h 675060"/>
                  <a:gd name="connsiteX4" fmla="*/ 948153 w 3798749"/>
                  <a:gd name="connsiteY4" fmla="*/ 340599 h 675060"/>
                  <a:gd name="connsiteX5" fmla="*/ 825415 w 3798749"/>
                  <a:gd name="connsiteY5" fmla="*/ 365146 h 675060"/>
                  <a:gd name="connsiteX6" fmla="*/ 718019 w 3798749"/>
                  <a:gd name="connsiteY6" fmla="*/ 374352 h 675060"/>
                  <a:gd name="connsiteX7" fmla="*/ 481748 w 3798749"/>
                  <a:gd name="connsiteY7" fmla="*/ 386625 h 675060"/>
                  <a:gd name="connsiteX8" fmla="*/ 414242 w 3798749"/>
                  <a:gd name="connsiteY8" fmla="*/ 386625 h 675060"/>
                  <a:gd name="connsiteX9" fmla="*/ 349804 w 3798749"/>
                  <a:gd name="connsiteY9" fmla="*/ 377420 h 675060"/>
                  <a:gd name="connsiteX10" fmla="*/ 239340 w 3798749"/>
                  <a:gd name="connsiteY10" fmla="*/ 352872 h 675060"/>
                  <a:gd name="connsiteX11" fmla="*/ 135012 w 3798749"/>
                  <a:gd name="connsiteY11" fmla="*/ 325256 h 675060"/>
                  <a:gd name="connsiteX12" fmla="*/ 67506 w 3798749"/>
                  <a:gd name="connsiteY12" fmla="*/ 303777 h 675060"/>
                  <a:gd name="connsiteX13" fmla="*/ 27616 w 3798749"/>
                  <a:gd name="connsiteY13" fmla="*/ 288435 h 675060"/>
                  <a:gd name="connsiteX14" fmla="*/ 9206 w 3798749"/>
                  <a:gd name="connsiteY14" fmla="*/ 288435 h 675060"/>
                  <a:gd name="connsiteX15" fmla="*/ 0 w 3798749"/>
                  <a:gd name="connsiteY15" fmla="*/ 291503 h 675060"/>
                  <a:gd name="connsiteX16" fmla="*/ 0 w 3798749"/>
                  <a:gd name="connsiteY16" fmla="*/ 306845 h 675060"/>
                  <a:gd name="connsiteX17" fmla="*/ 12274 w 3798749"/>
                  <a:gd name="connsiteY17" fmla="*/ 337530 h 675060"/>
                  <a:gd name="connsiteX18" fmla="*/ 36822 w 3798749"/>
                  <a:gd name="connsiteY18" fmla="*/ 365146 h 675060"/>
                  <a:gd name="connsiteX19" fmla="*/ 104328 w 3798749"/>
                  <a:gd name="connsiteY19" fmla="*/ 429584 h 675060"/>
                  <a:gd name="connsiteX20" fmla="*/ 202518 w 3798749"/>
                  <a:gd name="connsiteY20" fmla="*/ 518569 h 675060"/>
                  <a:gd name="connsiteX21" fmla="*/ 266956 w 3798749"/>
                  <a:gd name="connsiteY21" fmla="*/ 573801 h 675060"/>
                  <a:gd name="connsiteX22" fmla="*/ 328325 w 3798749"/>
                  <a:gd name="connsiteY22" fmla="*/ 613691 h 675060"/>
                  <a:gd name="connsiteX23" fmla="*/ 383557 w 3798749"/>
                  <a:gd name="connsiteY23" fmla="*/ 641307 h 675060"/>
                  <a:gd name="connsiteX24" fmla="*/ 444926 w 3798749"/>
                  <a:gd name="connsiteY24" fmla="*/ 662786 h 675060"/>
                  <a:gd name="connsiteX25" fmla="*/ 503227 w 3798749"/>
                  <a:gd name="connsiteY25" fmla="*/ 675060 h 675060"/>
                  <a:gd name="connsiteX26" fmla="*/ 524706 w 3798749"/>
                  <a:gd name="connsiteY26" fmla="*/ 675060 h 675060"/>
                  <a:gd name="connsiteX27" fmla="*/ 573802 w 3798749"/>
                  <a:gd name="connsiteY27" fmla="*/ 656650 h 675060"/>
                  <a:gd name="connsiteX28" fmla="*/ 650513 w 3798749"/>
                  <a:gd name="connsiteY28" fmla="*/ 622897 h 675060"/>
                  <a:gd name="connsiteX29" fmla="*/ 711882 w 3798749"/>
                  <a:gd name="connsiteY29" fmla="*/ 604486 h 675060"/>
                  <a:gd name="connsiteX30" fmla="*/ 932811 w 3798749"/>
                  <a:gd name="connsiteY30" fmla="*/ 552322 h 675060"/>
                  <a:gd name="connsiteX31" fmla="*/ 1089302 w 3798749"/>
                  <a:gd name="connsiteY31" fmla="*/ 521637 h 675060"/>
                  <a:gd name="connsiteX32" fmla="*/ 1224314 w 3798749"/>
                  <a:gd name="connsiteY32" fmla="*/ 494021 h 675060"/>
                  <a:gd name="connsiteX33" fmla="*/ 1377737 w 3798749"/>
                  <a:gd name="connsiteY33" fmla="*/ 469474 h 675060"/>
                  <a:gd name="connsiteX34" fmla="*/ 1482065 w 3798749"/>
                  <a:gd name="connsiteY34" fmla="*/ 457200 h 675060"/>
                  <a:gd name="connsiteX35" fmla="*/ 1629350 w 3798749"/>
                  <a:gd name="connsiteY35" fmla="*/ 447994 h 675060"/>
                  <a:gd name="connsiteX36" fmla="*/ 1785842 w 3798749"/>
                  <a:gd name="connsiteY36" fmla="*/ 411173 h 675060"/>
                  <a:gd name="connsiteX37" fmla="*/ 2015976 w 3798749"/>
                  <a:gd name="connsiteY37" fmla="*/ 386625 h 675060"/>
                  <a:gd name="connsiteX38" fmla="*/ 2439423 w 3798749"/>
                  <a:gd name="connsiteY38" fmla="*/ 349804 h 675060"/>
                  <a:gd name="connsiteX39" fmla="*/ 2712516 w 3798749"/>
                  <a:gd name="connsiteY39" fmla="*/ 331393 h 675060"/>
                  <a:gd name="connsiteX40" fmla="*/ 2905828 w 3798749"/>
                  <a:gd name="connsiteY40" fmla="*/ 325256 h 675060"/>
                  <a:gd name="connsiteX41" fmla="*/ 3102210 w 3798749"/>
                  <a:gd name="connsiteY41" fmla="*/ 322188 h 675060"/>
                  <a:gd name="connsiteX42" fmla="*/ 3258701 w 3798749"/>
                  <a:gd name="connsiteY42" fmla="*/ 322188 h 675060"/>
                  <a:gd name="connsiteX43" fmla="*/ 3384508 w 3798749"/>
                  <a:gd name="connsiteY43" fmla="*/ 328325 h 675060"/>
                  <a:gd name="connsiteX44" fmla="*/ 3476561 w 3798749"/>
                  <a:gd name="connsiteY44" fmla="*/ 340599 h 675060"/>
                  <a:gd name="connsiteX45" fmla="*/ 3565546 w 3798749"/>
                  <a:gd name="connsiteY45" fmla="*/ 355941 h 675060"/>
                  <a:gd name="connsiteX46" fmla="*/ 3629984 w 3798749"/>
                  <a:gd name="connsiteY46" fmla="*/ 359009 h 675060"/>
                  <a:gd name="connsiteX47" fmla="*/ 3703627 w 3798749"/>
                  <a:gd name="connsiteY47" fmla="*/ 349804 h 675060"/>
                  <a:gd name="connsiteX48" fmla="*/ 3743517 w 3798749"/>
                  <a:gd name="connsiteY48" fmla="*/ 334462 h 675060"/>
                  <a:gd name="connsiteX49" fmla="*/ 3774202 w 3798749"/>
                  <a:gd name="connsiteY49" fmla="*/ 316051 h 675060"/>
                  <a:gd name="connsiteX50" fmla="*/ 3795681 w 3798749"/>
                  <a:gd name="connsiteY50" fmla="*/ 288435 h 675060"/>
                  <a:gd name="connsiteX51" fmla="*/ 3798749 w 3798749"/>
                  <a:gd name="connsiteY51" fmla="*/ 273092 h 675060"/>
                  <a:gd name="connsiteX52" fmla="*/ 3798749 w 3798749"/>
                  <a:gd name="connsiteY52" fmla="*/ 251613 h 675060"/>
                  <a:gd name="connsiteX53" fmla="*/ 3789544 w 3798749"/>
                  <a:gd name="connsiteY53" fmla="*/ 230134 h 675060"/>
                  <a:gd name="connsiteX54" fmla="*/ 3777270 w 3798749"/>
                  <a:gd name="connsiteY54" fmla="*/ 214792 h 675060"/>
                  <a:gd name="connsiteX55" fmla="*/ 3761928 w 3798749"/>
                  <a:gd name="connsiteY55" fmla="*/ 196381 h 675060"/>
                  <a:gd name="connsiteX56" fmla="*/ 3731243 w 3798749"/>
                  <a:gd name="connsiteY56" fmla="*/ 168765 h 675060"/>
                  <a:gd name="connsiteX57" fmla="*/ 3703627 w 3798749"/>
                  <a:gd name="connsiteY57" fmla="*/ 150354 h 675060"/>
                  <a:gd name="connsiteX58" fmla="*/ 3660669 w 3798749"/>
                  <a:gd name="connsiteY58" fmla="*/ 125807 h 675060"/>
                  <a:gd name="connsiteX59" fmla="*/ 3596231 w 3798749"/>
                  <a:gd name="connsiteY59" fmla="*/ 98190 h 675060"/>
                  <a:gd name="connsiteX60" fmla="*/ 3507246 w 3798749"/>
                  <a:gd name="connsiteY60" fmla="*/ 61369 h 675060"/>
                  <a:gd name="connsiteX61" fmla="*/ 3412124 w 3798749"/>
                  <a:gd name="connsiteY61" fmla="*/ 24548 h 675060"/>
                  <a:gd name="connsiteX62" fmla="*/ 3326207 w 3798749"/>
                  <a:gd name="connsiteY62" fmla="*/ 3068 h 675060"/>
                  <a:gd name="connsiteX63" fmla="*/ 3264838 w 3798749"/>
                  <a:gd name="connsiteY63" fmla="*/ 0 h 675060"/>
                  <a:gd name="connsiteX64" fmla="*/ 3224948 w 3798749"/>
                  <a:gd name="connsiteY64" fmla="*/ 9205 h 675060"/>
                  <a:gd name="connsiteX65" fmla="*/ 3157442 w 3798749"/>
                  <a:gd name="connsiteY65" fmla="*/ 39890 h 675060"/>
                  <a:gd name="connsiteX66" fmla="*/ 3010156 w 3798749"/>
                  <a:gd name="connsiteY66" fmla="*/ 82848 h 675060"/>
                  <a:gd name="connsiteX67" fmla="*/ 2881281 w 3798749"/>
                  <a:gd name="connsiteY67" fmla="*/ 119670 h 675060"/>
                  <a:gd name="connsiteX68" fmla="*/ 2819912 w 3798749"/>
                  <a:gd name="connsiteY68" fmla="*/ 125807 h 675060"/>
                  <a:gd name="connsiteX69" fmla="*/ 2503861 w 3798749"/>
                  <a:gd name="connsiteY69" fmla="*/ 147286 h 675060"/>
                  <a:gd name="connsiteX70" fmla="*/ 2316685 w 3798749"/>
                  <a:gd name="connsiteY70" fmla="*/ 165697 h 675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798749" h="675060">
                    <a:moveTo>
                      <a:pt x="2316685" y="165697"/>
                    </a:moveTo>
                    <a:lnTo>
                      <a:pt x="1942333" y="205586"/>
                    </a:lnTo>
                    <a:lnTo>
                      <a:pt x="1638556" y="242408"/>
                    </a:lnTo>
                    <a:lnTo>
                      <a:pt x="1273410" y="291503"/>
                    </a:lnTo>
                    <a:lnTo>
                      <a:pt x="948153" y="340599"/>
                    </a:lnTo>
                    <a:lnTo>
                      <a:pt x="825415" y="365146"/>
                    </a:lnTo>
                    <a:lnTo>
                      <a:pt x="718019" y="374352"/>
                    </a:lnTo>
                    <a:lnTo>
                      <a:pt x="481748" y="386625"/>
                    </a:lnTo>
                    <a:lnTo>
                      <a:pt x="414242" y="386625"/>
                    </a:lnTo>
                    <a:lnTo>
                      <a:pt x="349804" y="377420"/>
                    </a:lnTo>
                    <a:lnTo>
                      <a:pt x="239340" y="352872"/>
                    </a:lnTo>
                    <a:lnTo>
                      <a:pt x="135012" y="325256"/>
                    </a:lnTo>
                    <a:lnTo>
                      <a:pt x="67506" y="303777"/>
                    </a:lnTo>
                    <a:lnTo>
                      <a:pt x="27616" y="288435"/>
                    </a:lnTo>
                    <a:lnTo>
                      <a:pt x="9206" y="288435"/>
                    </a:lnTo>
                    <a:lnTo>
                      <a:pt x="0" y="291503"/>
                    </a:lnTo>
                    <a:lnTo>
                      <a:pt x="0" y="306845"/>
                    </a:lnTo>
                    <a:lnTo>
                      <a:pt x="12274" y="337530"/>
                    </a:lnTo>
                    <a:lnTo>
                      <a:pt x="36822" y="365146"/>
                    </a:lnTo>
                    <a:lnTo>
                      <a:pt x="104328" y="429584"/>
                    </a:lnTo>
                    <a:lnTo>
                      <a:pt x="202518" y="518569"/>
                    </a:lnTo>
                    <a:lnTo>
                      <a:pt x="266956" y="573801"/>
                    </a:lnTo>
                    <a:lnTo>
                      <a:pt x="328325" y="613691"/>
                    </a:lnTo>
                    <a:lnTo>
                      <a:pt x="383557" y="641307"/>
                    </a:lnTo>
                    <a:lnTo>
                      <a:pt x="444926" y="662786"/>
                    </a:lnTo>
                    <a:lnTo>
                      <a:pt x="503227" y="675060"/>
                    </a:lnTo>
                    <a:lnTo>
                      <a:pt x="524706" y="675060"/>
                    </a:lnTo>
                    <a:lnTo>
                      <a:pt x="573802" y="656650"/>
                    </a:lnTo>
                    <a:lnTo>
                      <a:pt x="650513" y="622897"/>
                    </a:lnTo>
                    <a:lnTo>
                      <a:pt x="711882" y="604486"/>
                    </a:lnTo>
                    <a:lnTo>
                      <a:pt x="932811" y="552322"/>
                    </a:lnTo>
                    <a:lnTo>
                      <a:pt x="1089302" y="521637"/>
                    </a:lnTo>
                    <a:lnTo>
                      <a:pt x="1224314" y="494021"/>
                    </a:lnTo>
                    <a:lnTo>
                      <a:pt x="1377737" y="469474"/>
                    </a:lnTo>
                    <a:lnTo>
                      <a:pt x="1482065" y="457200"/>
                    </a:lnTo>
                    <a:lnTo>
                      <a:pt x="1629350" y="447994"/>
                    </a:lnTo>
                    <a:lnTo>
                      <a:pt x="1785842" y="411173"/>
                    </a:lnTo>
                    <a:lnTo>
                      <a:pt x="2015976" y="386625"/>
                    </a:lnTo>
                    <a:lnTo>
                      <a:pt x="2439423" y="349804"/>
                    </a:lnTo>
                    <a:lnTo>
                      <a:pt x="2712516" y="331393"/>
                    </a:lnTo>
                    <a:lnTo>
                      <a:pt x="2905828" y="325256"/>
                    </a:lnTo>
                    <a:lnTo>
                      <a:pt x="3102210" y="322188"/>
                    </a:lnTo>
                    <a:lnTo>
                      <a:pt x="3258701" y="322188"/>
                    </a:lnTo>
                    <a:lnTo>
                      <a:pt x="3384508" y="328325"/>
                    </a:lnTo>
                    <a:lnTo>
                      <a:pt x="3476561" y="340599"/>
                    </a:lnTo>
                    <a:lnTo>
                      <a:pt x="3565546" y="355941"/>
                    </a:lnTo>
                    <a:lnTo>
                      <a:pt x="3629984" y="359009"/>
                    </a:lnTo>
                    <a:lnTo>
                      <a:pt x="3703627" y="349804"/>
                    </a:lnTo>
                    <a:lnTo>
                      <a:pt x="3743517" y="334462"/>
                    </a:lnTo>
                    <a:lnTo>
                      <a:pt x="3774202" y="316051"/>
                    </a:lnTo>
                    <a:lnTo>
                      <a:pt x="3795681" y="288435"/>
                    </a:lnTo>
                    <a:lnTo>
                      <a:pt x="3798749" y="273092"/>
                    </a:lnTo>
                    <a:lnTo>
                      <a:pt x="3798749" y="251613"/>
                    </a:lnTo>
                    <a:lnTo>
                      <a:pt x="3789544" y="230134"/>
                    </a:lnTo>
                    <a:lnTo>
                      <a:pt x="3777270" y="214792"/>
                    </a:lnTo>
                    <a:lnTo>
                      <a:pt x="3761928" y="196381"/>
                    </a:lnTo>
                    <a:lnTo>
                      <a:pt x="3731243" y="168765"/>
                    </a:lnTo>
                    <a:lnTo>
                      <a:pt x="3703627" y="150354"/>
                    </a:lnTo>
                    <a:lnTo>
                      <a:pt x="3660669" y="125807"/>
                    </a:lnTo>
                    <a:lnTo>
                      <a:pt x="3596231" y="98190"/>
                    </a:lnTo>
                    <a:lnTo>
                      <a:pt x="3507246" y="61369"/>
                    </a:lnTo>
                    <a:lnTo>
                      <a:pt x="3412124" y="24548"/>
                    </a:lnTo>
                    <a:lnTo>
                      <a:pt x="3326207" y="3068"/>
                    </a:lnTo>
                    <a:lnTo>
                      <a:pt x="3264838" y="0"/>
                    </a:lnTo>
                    <a:lnTo>
                      <a:pt x="3224948" y="9205"/>
                    </a:lnTo>
                    <a:lnTo>
                      <a:pt x="3157442" y="39890"/>
                    </a:lnTo>
                    <a:lnTo>
                      <a:pt x="3010156" y="82848"/>
                    </a:lnTo>
                    <a:lnTo>
                      <a:pt x="2881281" y="119670"/>
                    </a:lnTo>
                    <a:lnTo>
                      <a:pt x="2819912" y="125807"/>
                    </a:lnTo>
                    <a:lnTo>
                      <a:pt x="2503861" y="147286"/>
                    </a:lnTo>
                    <a:lnTo>
                      <a:pt x="2316685" y="16569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8" name="フリーフォーム 79">
                <a:extLst>
                  <a:ext uri="{FF2B5EF4-FFF2-40B4-BE49-F238E27FC236}">
                    <a16:creationId xmlns:a16="http://schemas.microsoft.com/office/drawing/2014/main" id="{4DD66743-5027-4A96-B657-FD6868B7A12A}"/>
                  </a:ext>
                </a:extLst>
              </p:cNvPr>
              <p:cNvSpPr/>
              <p:nvPr/>
            </p:nvSpPr>
            <p:spPr>
              <a:xfrm>
                <a:off x="2644775" y="1954213"/>
                <a:ext cx="2487613" cy="2092325"/>
              </a:xfrm>
              <a:custGeom>
                <a:avLst/>
                <a:gdLst>
                  <a:gd name="connsiteX0" fmla="*/ 1763485 w 2487385"/>
                  <a:gd name="connsiteY0" fmla="*/ 593271 h 2092778"/>
                  <a:gd name="connsiteX1" fmla="*/ 1600200 w 2487385"/>
                  <a:gd name="connsiteY1" fmla="*/ 770164 h 2092778"/>
                  <a:gd name="connsiteX2" fmla="*/ 1485900 w 2487385"/>
                  <a:gd name="connsiteY2" fmla="*/ 887185 h 2092778"/>
                  <a:gd name="connsiteX3" fmla="*/ 1317171 w 2487385"/>
                  <a:gd name="connsiteY3" fmla="*/ 1050471 h 2092778"/>
                  <a:gd name="connsiteX4" fmla="*/ 1151164 w 2487385"/>
                  <a:gd name="connsiteY4" fmla="*/ 1200150 h 2092778"/>
                  <a:gd name="connsiteX5" fmla="*/ 949778 w 2487385"/>
                  <a:gd name="connsiteY5" fmla="*/ 1366157 h 2092778"/>
                  <a:gd name="connsiteX6" fmla="*/ 699407 w 2487385"/>
                  <a:gd name="connsiteY6" fmla="*/ 1553935 h 2092778"/>
                  <a:gd name="connsiteX7" fmla="*/ 410935 w 2487385"/>
                  <a:gd name="connsiteY7" fmla="*/ 1760764 h 2092778"/>
                  <a:gd name="connsiteX8" fmla="*/ 127907 w 2487385"/>
                  <a:gd name="connsiteY8" fmla="*/ 1945821 h 2092778"/>
                  <a:gd name="connsiteX9" fmla="*/ 29935 w 2487385"/>
                  <a:gd name="connsiteY9" fmla="*/ 2008414 h 2092778"/>
                  <a:gd name="connsiteX10" fmla="*/ 13607 w 2487385"/>
                  <a:gd name="connsiteY10" fmla="*/ 2019300 h 2092778"/>
                  <a:gd name="connsiteX11" fmla="*/ 2721 w 2487385"/>
                  <a:gd name="connsiteY11" fmla="*/ 2046514 h 2092778"/>
                  <a:gd name="connsiteX12" fmla="*/ 0 w 2487385"/>
                  <a:gd name="connsiteY12" fmla="*/ 2068285 h 2092778"/>
                  <a:gd name="connsiteX13" fmla="*/ 2721 w 2487385"/>
                  <a:gd name="connsiteY13" fmla="*/ 2081893 h 2092778"/>
                  <a:gd name="connsiteX14" fmla="*/ 8164 w 2487385"/>
                  <a:gd name="connsiteY14" fmla="*/ 2087335 h 2092778"/>
                  <a:gd name="connsiteX15" fmla="*/ 29935 w 2487385"/>
                  <a:gd name="connsiteY15" fmla="*/ 2092778 h 2092778"/>
                  <a:gd name="connsiteX16" fmla="*/ 84364 w 2487385"/>
                  <a:gd name="connsiteY16" fmla="*/ 2071007 h 2092778"/>
                  <a:gd name="connsiteX17" fmla="*/ 269421 w 2487385"/>
                  <a:gd name="connsiteY17" fmla="*/ 1986643 h 2092778"/>
                  <a:gd name="connsiteX18" fmla="*/ 503464 w 2487385"/>
                  <a:gd name="connsiteY18" fmla="*/ 1866900 h 2092778"/>
                  <a:gd name="connsiteX19" fmla="*/ 672192 w 2487385"/>
                  <a:gd name="connsiteY19" fmla="*/ 1768928 h 2092778"/>
                  <a:gd name="connsiteX20" fmla="*/ 846364 w 2487385"/>
                  <a:gd name="connsiteY20" fmla="*/ 1660071 h 2092778"/>
                  <a:gd name="connsiteX21" fmla="*/ 1028700 w 2487385"/>
                  <a:gd name="connsiteY21" fmla="*/ 1529443 h 2092778"/>
                  <a:gd name="connsiteX22" fmla="*/ 1238250 w 2487385"/>
                  <a:gd name="connsiteY22" fmla="*/ 1371600 h 2092778"/>
                  <a:gd name="connsiteX23" fmla="*/ 1415142 w 2487385"/>
                  <a:gd name="connsiteY23" fmla="*/ 1232807 h 2092778"/>
                  <a:gd name="connsiteX24" fmla="*/ 1567542 w 2487385"/>
                  <a:gd name="connsiteY24" fmla="*/ 1110343 h 2092778"/>
                  <a:gd name="connsiteX25" fmla="*/ 1714500 w 2487385"/>
                  <a:gd name="connsiteY25" fmla="*/ 990600 h 2092778"/>
                  <a:gd name="connsiteX26" fmla="*/ 1836964 w 2487385"/>
                  <a:gd name="connsiteY26" fmla="*/ 889907 h 2092778"/>
                  <a:gd name="connsiteX27" fmla="*/ 1858735 w 2487385"/>
                  <a:gd name="connsiteY27" fmla="*/ 865414 h 2092778"/>
                  <a:gd name="connsiteX28" fmla="*/ 1872342 w 2487385"/>
                  <a:gd name="connsiteY28" fmla="*/ 838200 h 2092778"/>
                  <a:gd name="connsiteX29" fmla="*/ 1896835 w 2487385"/>
                  <a:gd name="connsiteY29" fmla="*/ 808264 h 2092778"/>
                  <a:gd name="connsiteX30" fmla="*/ 2049235 w 2487385"/>
                  <a:gd name="connsiteY30" fmla="*/ 680357 h 2092778"/>
                  <a:gd name="connsiteX31" fmla="*/ 2149928 w 2487385"/>
                  <a:gd name="connsiteY31" fmla="*/ 574221 h 2092778"/>
                  <a:gd name="connsiteX32" fmla="*/ 2242457 w 2487385"/>
                  <a:gd name="connsiteY32" fmla="*/ 487135 h 2092778"/>
                  <a:gd name="connsiteX33" fmla="*/ 2288721 w 2487385"/>
                  <a:gd name="connsiteY33" fmla="*/ 446314 h 2092778"/>
                  <a:gd name="connsiteX34" fmla="*/ 2345871 w 2487385"/>
                  <a:gd name="connsiteY34" fmla="*/ 400050 h 2092778"/>
                  <a:gd name="connsiteX35" fmla="*/ 2397578 w 2487385"/>
                  <a:gd name="connsiteY35" fmla="*/ 364671 h 2092778"/>
                  <a:gd name="connsiteX36" fmla="*/ 2452007 w 2487385"/>
                  <a:gd name="connsiteY36" fmla="*/ 337457 h 2092778"/>
                  <a:gd name="connsiteX37" fmla="*/ 2479221 w 2487385"/>
                  <a:gd name="connsiteY37" fmla="*/ 326571 h 2092778"/>
                  <a:gd name="connsiteX38" fmla="*/ 2487385 w 2487385"/>
                  <a:gd name="connsiteY38" fmla="*/ 315685 h 2092778"/>
                  <a:gd name="connsiteX39" fmla="*/ 2484664 w 2487385"/>
                  <a:gd name="connsiteY39" fmla="*/ 293914 h 2092778"/>
                  <a:gd name="connsiteX40" fmla="*/ 2471057 w 2487385"/>
                  <a:gd name="connsiteY40" fmla="*/ 266700 h 2092778"/>
                  <a:gd name="connsiteX41" fmla="*/ 2452007 w 2487385"/>
                  <a:gd name="connsiteY41" fmla="*/ 239485 h 2092778"/>
                  <a:gd name="connsiteX42" fmla="*/ 2422071 w 2487385"/>
                  <a:gd name="connsiteY42" fmla="*/ 212271 h 2092778"/>
                  <a:gd name="connsiteX43" fmla="*/ 2370364 w 2487385"/>
                  <a:gd name="connsiteY43" fmla="*/ 176893 h 2092778"/>
                  <a:gd name="connsiteX44" fmla="*/ 2324100 w 2487385"/>
                  <a:gd name="connsiteY44" fmla="*/ 144235 h 2092778"/>
                  <a:gd name="connsiteX45" fmla="*/ 2237014 w 2487385"/>
                  <a:gd name="connsiteY45" fmla="*/ 87085 h 2092778"/>
                  <a:gd name="connsiteX46" fmla="*/ 2100942 w 2487385"/>
                  <a:gd name="connsiteY46" fmla="*/ 0 h 2092778"/>
                  <a:gd name="connsiteX47" fmla="*/ 1907721 w 2487385"/>
                  <a:gd name="connsiteY47" fmla="*/ 48985 h 2092778"/>
                  <a:gd name="connsiteX48" fmla="*/ 1994807 w 2487385"/>
                  <a:gd name="connsiteY48" fmla="*/ 95250 h 2092778"/>
                  <a:gd name="connsiteX49" fmla="*/ 2013857 w 2487385"/>
                  <a:gd name="connsiteY49" fmla="*/ 111578 h 2092778"/>
                  <a:gd name="connsiteX50" fmla="*/ 2035628 w 2487385"/>
                  <a:gd name="connsiteY50" fmla="*/ 136071 h 2092778"/>
                  <a:gd name="connsiteX51" fmla="*/ 2049235 w 2487385"/>
                  <a:gd name="connsiteY51" fmla="*/ 157843 h 2092778"/>
                  <a:gd name="connsiteX52" fmla="*/ 2057400 w 2487385"/>
                  <a:gd name="connsiteY52" fmla="*/ 190500 h 2092778"/>
                  <a:gd name="connsiteX53" fmla="*/ 2060121 w 2487385"/>
                  <a:gd name="connsiteY53" fmla="*/ 228600 h 2092778"/>
                  <a:gd name="connsiteX54" fmla="*/ 2049235 w 2487385"/>
                  <a:gd name="connsiteY54" fmla="*/ 253093 h 2092778"/>
                  <a:gd name="connsiteX55" fmla="*/ 1975757 w 2487385"/>
                  <a:gd name="connsiteY55" fmla="*/ 345621 h 2092778"/>
                  <a:gd name="connsiteX56" fmla="*/ 1872342 w 2487385"/>
                  <a:gd name="connsiteY56" fmla="*/ 470807 h 2092778"/>
                  <a:gd name="connsiteX57" fmla="*/ 1763485 w 2487385"/>
                  <a:gd name="connsiteY57" fmla="*/ 593271 h 209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487385" h="2092778">
                    <a:moveTo>
                      <a:pt x="1763485" y="593271"/>
                    </a:moveTo>
                    <a:lnTo>
                      <a:pt x="1600200" y="770164"/>
                    </a:lnTo>
                    <a:lnTo>
                      <a:pt x="1485900" y="887185"/>
                    </a:lnTo>
                    <a:lnTo>
                      <a:pt x="1317171" y="1050471"/>
                    </a:lnTo>
                    <a:lnTo>
                      <a:pt x="1151164" y="1200150"/>
                    </a:lnTo>
                    <a:lnTo>
                      <a:pt x="949778" y="1366157"/>
                    </a:lnTo>
                    <a:lnTo>
                      <a:pt x="699407" y="1553935"/>
                    </a:lnTo>
                    <a:lnTo>
                      <a:pt x="410935" y="1760764"/>
                    </a:lnTo>
                    <a:lnTo>
                      <a:pt x="127907" y="1945821"/>
                    </a:lnTo>
                    <a:lnTo>
                      <a:pt x="29935" y="2008414"/>
                    </a:lnTo>
                    <a:lnTo>
                      <a:pt x="13607" y="2019300"/>
                    </a:lnTo>
                    <a:lnTo>
                      <a:pt x="2721" y="2046514"/>
                    </a:lnTo>
                    <a:lnTo>
                      <a:pt x="0" y="2068285"/>
                    </a:lnTo>
                    <a:lnTo>
                      <a:pt x="2721" y="2081893"/>
                    </a:lnTo>
                    <a:lnTo>
                      <a:pt x="8164" y="2087335"/>
                    </a:lnTo>
                    <a:lnTo>
                      <a:pt x="29935" y="2092778"/>
                    </a:lnTo>
                    <a:lnTo>
                      <a:pt x="84364" y="2071007"/>
                    </a:lnTo>
                    <a:lnTo>
                      <a:pt x="269421" y="1986643"/>
                    </a:lnTo>
                    <a:lnTo>
                      <a:pt x="503464" y="1866900"/>
                    </a:lnTo>
                    <a:lnTo>
                      <a:pt x="672192" y="1768928"/>
                    </a:lnTo>
                    <a:lnTo>
                      <a:pt x="846364" y="1660071"/>
                    </a:lnTo>
                    <a:lnTo>
                      <a:pt x="1028700" y="1529443"/>
                    </a:lnTo>
                    <a:lnTo>
                      <a:pt x="1238250" y="1371600"/>
                    </a:lnTo>
                    <a:lnTo>
                      <a:pt x="1415142" y="1232807"/>
                    </a:lnTo>
                    <a:lnTo>
                      <a:pt x="1567542" y="1110343"/>
                    </a:lnTo>
                    <a:lnTo>
                      <a:pt x="1714500" y="990600"/>
                    </a:lnTo>
                    <a:lnTo>
                      <a:pt x="1836964" y="889907"/>
                    </a:lnTo>
                    <a:lnTo>
                      <a:pt x="1858735" y="865414"/>
                    </a:lnTo>
                    <a:lnTo>
                      <a:pt x="1872342" y="838200"/>
                    </a:lnTo>
                    <a:lnTo>
                      <a:pt x="1896835" y="808264"/>
                    </a:lnTo>
                    <a:lnTo>
                      <a:pt x="2049235" y="680357"/>
                    </a:lnTo>
                    <a:lnTo>
                      <a:pt x="2149928" y="574221"/>
                    </a:lnTo>
                    <a:lnTo>
                      <a:pt x="2242457" y="487135"/>
                    </a:lnTo>
                    <a:lnTo>
                      <a:pt x="2288721" y="446314"/>
                    </a:lnTo>
                    <a:lnTo>
                      <a:pt x="2345871" y="400050"/>
                    </a:lnTo>
                    <a:lnTo>
                      <a:pt x="2397578" y="364671"/>
                    </a:lnTo>
                    <a:lnTo>
                      <a:pt x="2452007" y="337457"/>
                    </a:lnTo>
                    <a:lnTo>
                      <a:pt x="2479221" y="326571"/>
                    </a:lnTo>
                    <a:lnTo>
                      <a:pt x="2487385" y="315685"/>
                    </a:lnTo>
                    <a:lnTo>
                      <a:pt x="2484664" y="293914"/>
                    </a:lnTo>
                    <a:lnTo>
                      <a:pt x="2471057" y="266700"/>
                    </a:lnTo>
                    <a:lnTo>
                      <a:pt x="2452007" y="239485"/>
                    </a:lnTo>
                    <a:lnTo>
                      <a:pt x="2422071" y="212271"/>
                    </a:lnTo>
                    <a:lnTo>
                      <a:pt x="2370364" y="176893"/>
                    </a:lnTo>
                    <a:lnTo>
                      <a:pt x="2324100" y="144235"/>
                    </a:lnTo>
                    <a:lnTo>
                      <a:pt x="2237014" y="87085"/>
                    </a:lnTo>
                    <a:lnTo>
                      <a:pt x="2100942" y="0"/>
                    </a:lnTo>
                    <a:lnTo>
                      <a:pt x="1907721" y="48985"/>
                    </a:lnTo>
                    <a:lnTo>
                      <a:pt x="1994807" y="95250"/>
                    </a:lnTo>
                    <a:lnTo>
                      <a:pt x="2013857" y="111578"/>
                    </a:lnTo>
                    <a:lnTo>
                      <a:pt x="2035628" y="136071"/>
                    </a:lnTo>
                    <a:lnTo>
                      <a:pt x="2049235" y="157843"/>
                    </a:lnTo>
                    <a:cubicBezTo>
                      <a:pt x="2057639" y="188653"/>
                      <a:pt x="2057400" y="177435"/>
                      <a:pt x="2057400" y="190500"/>
                    </a:cubicBezTo>
                    <a:lnTo>
                      <a:pt x="2060121" y="228600"/>
                    </a:lnTo>
                    <a:lnTo>
                      <a:pt x="2049235" y="253093"/>
                    </a:lnTo>
                    <a:lnTo>
                      <a:pt x="1975757" y="345621"/>
                    </a:lnTo>
                    <a:lnTo>
                      <a:pt x="1872342" y="470807"/>
                    </a:lnTo>
                    <a:lnTo>
                      <a:pt x="1763485" y="59327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80">
                <a:extLst>
                  <a:ext uri="{FF2B5EF4-FFF2-40B4-BE49-F238E27FC236}">
                    <a16:creationId xmlns:a16="http://schemas.microsoft.com/office/drawing/2014/main" id="{308DA253-E09F-43C4-AA46-CFA474F5092B}"/>
                  </a:ext>
                </a:extLst>
              </p:cNvPr>
              <p:cNvSpPr/>
              <p:nvPr/>
            </p:nvSpPr>
            <p:spPr>
              <a:xfrm>
                <a:off x="4471987" y="2605088"/>
                <a:ext cx="431800" cy="1606550"/>
              </a:xfrm>
              <a:custGeom>
                <a:avLst/>
                <a:gdLst>
                  <a:gd name="connsiteX0" fmla="*/ 195262 w 431006"/>
                  <a:gd name="connsiteY0" fmla="*/ 676275 h 1607343"/>
                  <a:gd name="connsiteX1" fmla="*/ 204787 w 431006"/>
                  <a:gd name="connsiteY1" fmla="*/ 502443 h 1607343"/>
                  <a:gd name="connsiteX2" fmla="*/ 204787 w 431006"/>
                  <a:gd name="connsiteY2" fmla="*/ 354806 h 1607343"/>
                  <a:gd name="connsiteX3" fmla="*/ 200025 w 431006"/>
                  <a:gd name="connsiteY3" fmla="*/ 309562 h 1607343"/>
                  <a:gd name="connsiteX4" fmla="*/ 188118 w 431006"/>
                  <a:gd name="connsiteY4" fmla="*/ 273843 h 1607343"/>
                  <a:gd name="connsiteX5" fmla="*/ 173831 w 431006"/>
                  <a:gd name="connsiteY5" fmla="*/ 247650 h 1607343"/>
                  <a:gd name="connsiteX6" fmla="*/ 152400 w 431006"/>
                  <a:gd name="connsiteY6" fmla="*/ 216693 h 1607343"/>
                  <a:gd name="connsiteX7" fmla="*/ 126206 w 431006"/>
                  <a:gd name="connsiteY7" fmla="*/ 185737 h 1607343"/>
                  <a:gd name="connsiteX8" fmla="*/ 102393 w 431006"/>
                  <a:gd name="connsiteY8" fmla="*/ 166687 h 1607343"/>
                  <a:gd name="connsiteX9" fmla="*/ 83343 w 431006"/>
                  <a:gd name="connsiteY9" fmla="*/ 159543 h 1607343"/>
                  <a:gd name="connsiteX10" fmla="*/ 0 w 431006"/>
                  <a:gd name="connsiteY10" fmla="*/ 145256 h 1607343"/>
                  <a:gd name="connsiteX11" fmla="*/ 161925 w 431006"/>
                  <a:gd name="connsiteY11" fmla="*/ 0 h 1607343"/>
                  <a:gd name="connsiteX12" fmla="*/ 257175 w 431006"/>
                  <a:gd name="connsiteY12" fmla="*/ 78581 h 1607343"/>
                  <a:gd name="connsiteX13" fmla="*/ 314325 w 431006"/>
                  <a:gd name="connsiteY13" fmla="*/ 123825 h 1607343"/>
                  <a:gd name="connsiteX14" fmla="*/ 357187 w 431006"/>
                  <a:gd name="connsiteY14" fmla="*/ 161925 h 1607343"/>
                  <a:gd name="connsiteX15" fmla="*/ 378618 w 431006"/>
                  <a:gd name="connsiteY15" fmla="*/ 183356 h 1607343"/>
                  <a:gd name="connsiteX16" fmla="*/ 395287 w 431006"/>
                  <a:gd name="connsiteY16" fmla="*/ 211931 h 1607343"/>
                  <a:gd name="connsiteX17" fmla="*/ 411956 w 431006"/>
                  <a:gd name="connsiteY17" fmla="*/ 269081 h 1607343"/>
                  <a:gd name="connsiteX18" fmla="*/ 426243 w 431006"/>
                  <a:gd name="connsiteY18" fmla="*/ 373856 h 1607343"/>
                  <a:gd name="connsiteX19" fmla="*/ 431006 w 431006"/>
                  <a:gd name="connsiteY19" fmla="*/ 521493 h 1607343"/>
                  <a:gd name="connsiteX20" fmla="*/ 421481 w 431006"/>
                  <a:gd name="connsiteY20" fmla="*/ 954881 h 1607343"/>
                  <a:gd name="connsiteX21" fmla="*/ 407193 w 431006"/>
                  <a:gd name="connsiteY21" fmla="*/ 1412081 h 1607343"/>
                  <a:gd name="connsiteX22" fmla="*/ 404812 w 431006"/>
                  <a:gd name="connsiteY22" fmla="*/ 1469231 h 1607343"/>
                  <a:gd name="connsiteX23" fmla="*/ 404812 w 431006"/>
                  <a:gd name="connsiteY23" fmla="*/ 1497806 h 1607343"/>
                  <a:gd name="connsiteX24" fmla="*/ 400050 w 431006"/>
                  <a:gd name="connsiteY24" fmla="*/ 1526381 h 1607343"/>
                  <a:gd name="connsiteX25" fmla="*/ 388143 w 431006"/>
                  <a:gd name="connsiteY25" fmla="*/ 1559718 h 1607343"/>
                  <a:gd name="connsiteX26" fmla="*/ 373856 w 431006"/>
                  <a:gd name="connsiteY26" fmla="*/ 1585912 h 1607343"/>
                  <a:gd name="connsiteX27" fmla="*/ 361950 w 431006"/>
                  <a:gd name="connsiteY27" fmla="*/ 1597818 h 1607343"/>
                  <a:gd name="connsiteX28" fmla="*/ 350043 w 431006"/>
                  <a:gd name="connsiteY28" fmla="*/ 1604962 h 1607343"/>
                  <a:gd name="connsiteX29" fmla="*/ 335756 w 431006"/>
                  <a:gd name="connsiteY29" fmla="*/ 1607343 h 1607343"/>
                  <a:gd name="connsiteX30" fmla="*/ 309562 w 431006"/>
                  <a:gd name="connsiteY30" fmla="*/ 1597818 h 1607343"/>
                  <a:gd name="connsiteX31" fmla="*/ 273843 w 431006"/>
                  <a:gd name="connsiteY31" fmla="*/ 1569243 h 1607343"/>
                  <a:gd name="connsiteX32" fmla="*/ 242887 w 431006"/>
                  <a:gd name="connsiteY32" fmla="*/ 1535906 h 1607343"/>
                  <a:gd name="connsiteX33" fmla="*/ 209550 w 431006"/>
                  <a:gd name="connsiteY33" fmla="*/ 1500187 h 1607343"/>
                  <a:gd name="connsiteX34" fmla="*/ 190500 w 431006"/>
                  <a:gd name="connsiteY34" fmla="*/ 1473993 h 1607343"/>
                  <a:gd name="connsiteX35" fmla="*/ 166687 w 431006"/>
                  <a:gd name="connsiteY35" fmla="*/ 1426368 h 1607343"/>
                  <a:gd name="connsiteX36" fmla="*/ 150018 w 431006"/>
                  <a:gd name="connsiteY36" fmla="*/ 1371600 h 1607343"/>
                  <a:gd name="connsiteX37" fmla="*/ 140493 w 431006"/>
                  <a:gd name="connsiteY37" fmla="*/ 1285875 h 1607343"/>
                  <a:gd name="connsiteX38" fmla="*/ 140493 w 431006"/>
                  <a:gd name="connsiteY38" fmla="*/ 1223962 h 1607343"/>
                  <a:gd name="connsiteX39" fmla="*/ 150018 w 431006"/>
                  <a:gd name="connsiteY39" fmla="*/ 1135856 h 1607343"/>
                  <a:gd name="connsiteX40" fmla="*/ 164306 w 431006"/>
                  <a:gd name="connsiteY40" fmla="*/ 1026318 h 1607343"/>
                  <a:gd name="connsiteX41" fmla="*/ 173831 w 431006"/>
                  <a:gd name="connsiteY41" fmla="*/ 931068 h 1607343"/>
                  <a:gd name="connsiteX42" fmla="*/ 195262 w 431006"/>
                  <a:gd name="connsiteY42" fmla="*/ 676275 h 160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31006" h="1607343">
                    <a:moveTo>
                      <a:pt x="195262" y="676275"/>
                    </a:moveTo>
                    <a:lnTo>
                      <a:pt x="204787" y="502443"/>
                    </a:lnTo>
                    <a:lnTo>
                      <a:pt x="204787" y="354806"/>
                    </a:lnTo>
                    <a:lnTo>
                      <a:pt x="200025" y="309562"/>
                    </a:lnTo>
                    <a:lnTo>
                      <a:pt x="188118" y="273843"/>
                    </a:lnTo>
                    <a:lnTo>
                      <a:pt x="173831" y="247650"/>
                    </a:lnTo>
                    <a:lnTo>
                      <a:pt x="152400" y="216693"/>
                    </a:lnTo>
                    <a:lnTo>
                      <a:pt x="126206" y="185737"/>
                    </a:lnTo>
                    <a:lnTo>
                      <a:pt x="102393" y="166687"/>
                    </a:lnTo>
                    <a:lnTo>
                      <a:pt x="83343" y="159543"/>
                    </a:lnTo>
                    <a:lnTo>
                      <a:pt x="0" y="145256"/>
                    </a:lnTo>
                    <a:lnTo>
                      <a:pt x="161925" y="0"/>
                    </a:lnTo>
                    <a:lnTo>
                      <a:pt x="257175" y="78581"/>
                    </a:lnTo>
                    <a:lnTo>
                      <a:pt x="314325" y="123825"/>
                    </a:lnTo>
                    <a:lnTo>
                      <a:pt x="357187" y="161925"/>
                    </a:lnTo>
                    <a:lnTo>
                      <a:pt x="378618" y="183356"/>
                    </a:lnTo>
                    <a:lnTo>
                      <a:pt x="395287" y="211931"/>
                    </a:lnTo>
                    <a:lnTo>
                      <a:pt x="411956" y="269081"/>
                    </a:lnTo>
                    <a:lnTo>
                      <a:pt x="426243" y="373856"/>
                    </a:lnTo>
                    <a:lnTo>
                      <a:pt x="431006" y="521493"/>
                    </a:lnTo>
                    <a:lnTo>
                      <a:pt x="421481" y="954881"/>
                    </a:lnTo>
                    <a:lnTo>
                      <a:pt x="407193" y="1412081"/>
                    </a:lnTo>
                    <a:cubicBezTo>
                      <a:pt x="406399" y="1431131"/>
                      <a:pt x="405606" y="1450181"/>
                      <a:pt x="404812" y="1469231"/>
                    </a:cubicBezTo>
                    <a:lnTo>
                      <a:pt x="404812" y="1497806"/>
                    </a:lnTo>
                    <a:lnTo>
                      <a:pt x="400050" y="1526381"/>
                    </a:lnTo>
                    <a:lnTo>
                      <a:pt x="388143" y="1559718"/>
                    </a:lnTo>
                    <a:lnTo>
                      <a:pt x="373856" y="1585912"/>
                    </a:lnTo>
                    <a:lnTo>
                      <a:pt x="361950" y="1597818"/>
                    </a:lnTo>
                    <a:lnTo>
                      <a:pt x="350043" y="1604962"/>
                    </a:lnTo>
                    <a:lnTo>
                      <a:pt x="335756" y="1607343"/>
                    </a:lnTo>
                    <a:lnTo>
                      <a:pt x="309562" y="1597818"/>
                    </a:lnTo>
                    <a:lnTo>
                      <a:pt x="273843" y="1569243"/>
                    </a:lnTo>
                    <a:lnTo>
                      <a:pt x="242887" y="1535906"/>
                    </a:lnTo>
                    <a:lnTo>
                      <a:pt x="209550" y="1500187"/>
                    </a:lnTo>
                    <a:lnTo>
                      <a:pt x="190500" y="1473993"/>
                    </a:lnTo>
                    <a:lnTo>
                      <a:pt x="166687" y="1426368"/>
                    </a:lnTo>
                    <a:lnTo>
                      <a:pt x="150018" y="1371600"/>
                    </a:lnTo>
                    <a:lnTo>
                      <a:pt x="140493" y="1285875"/>
                    </a:lnTo>
                    <a:lnTo>
                      <a:pt x="140493" y="1223962"/>
                    </a:lnTo>
                    <a:lnTo>
                      <a:pt x="150018" y="1135856"/>
                    </a:lnTo>
                    <a:lnTo>
                      <a:pt x="164306" y="1026318"/>
                    </a:lnTo>
                    <a:lnTo>
                      <a:pt x="173831" y="931068"/>
                    </a:lnTo>
                    <a:lnTo>
                      <a:pt x="195262" y="676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81">
                <a:extLst>
                  <a:ext uri="{FF2B5EF4-FFF2-40B4-BE49-F238E27FC236}">
                    <a16:creationId xmlns:a16="http://schemas.microsoft.com/office/drawing/2014/main" id="{153E8441-D6E4-4654-BD28-8E0F0778DEC6}"/>
                  </a:ext>
                </a:extLst>
              </p:cNvPr>
              <p:cNvSpPr/>
              <p:nvPr/>
            </p:nvSpPr>
            <p:spPr>
              <a:xfrm>
                <a:off x="5334001" y="2667000"/>
                <a:ext cx="1563687" cy="1095375"/>
              </a:xfrm>
              <a:custGeom>
                <a:avLst/>
                <a:gdLst>
                  <a:gd name="connsiteX0" fmla="*/ 738188 w 1564481"/>
                  <a:gd name="connsiteY0" fmla="*/ 509588 h 1095375"/>
                  <a:gd name="connsiteX1" fmla="*/ 657225 w 1564481"/>
                  <a:gd name="connsiteY1" fmla="*/ 447675 h 1095375"/>
                  <a:gd name="connsiteX2" fmla="*/ 585788 w 1564481"/>
                  <a:gd name="connsiteY2" fmla="*/ 395288 h 1095375"/>
                  <a:gd name="connsiteX3" fmla="*/ 502444 w 1564481"/>
                  <a:gd name="connsiteY3" fmla="*/ 335756 h 1095375"/>
                  <a:gd name="connsiteX4" fmla="*/ 428625 w 1564481"/>
                  <a:gd name="connsiteY4" fmla="*/ 285750 h 1095375"/>
                  <a:gd name="connsiteX5" fmla="*/ 285750 w 1564481"/>
                  <a:gd name="connsiteY5" fmla="*/ 200025 h 1095375"/>
                  <a:gd name="connsiteX6" fmla="*/ 164306 w 1564481"/>
                  <a:gd name="connsiteY6" fmla="*/ 130969 h 1095375"/>
                  <a:gd name="connsiteX7" fmla="*/ 40481 w 1564481"/>
                  <a:gd name="connsiteY7" fmla="*/ 64294 h 1095375"/>
                  <a:gd name="connsiteX8" fmla="*/ 16669 w 1564481"/>
                  <a:gd name="connsiteY8" fmla="*/ 47625 h 1095375"/>
                  <a:gd name="connsiteX9" fmla="*/ 2381 w 1564481"/>
                  <a:gd name="connsiteY9" fmla="*/ 28575 h 1095375"/>
                  <a:gd name="connsiteX10" fmla="*/ 0 w 1564481"/>
                  <a:gd name="connsiteY10" fmla="*/ 11906 h 1095375"/>
                  <a:gd name="connsiteX11" fmla="*/ 7144 w 1564481"/>
                  <a:gd name="connsiteY11" fmla="*/ 0 h 1095375"/>
                  <a:gd name="connsiteX12" fmla="*/ 23813 w 1564481"/>
                  <a:gd name="connsiteY12" fmla="*/ 0 h 1095375"/>
                  <a:gd name="connsiteX13" fmla="*/ 100013 w 1564481"/>
                  <a:gd name="connsiteY13" fmla="*/ 14288 h 1095375"/>
                  <a:gd name="connsiteX14" fmla="*/ 354806 w 1564481"/>
                  <a:gd name="connsiteY14" fmla="*/ 92869 h 1095375"/>
                  <a:gd name="connsiteX15" fmla="*/ 626269 w 1564481"/>
                  <a:gd name="connsiteY15" fmla="*/ 180975 h 1095375"/>
                  <a:gd name="connsiteX16" fmla="*/ 823913 w 1564481"/>
                  <a:gd name="connsiteY16" fmla="*/ 254794 h 1095375"/>
                  <a:gd name="connsiteX17" fmla="*/ 971550 w 1564481"/>
                  <a:gd name="connsiteY17" fmla="*/ 316706 h 1095375"/>
                  <a:gd name="connsiteX18" fmla="*/ 1021556 w 1564481"/>
                  <a:gd name="connsiteY18" fmla="*/ 352425 h 1095375"/>
                  <a:gd name="connsiteX19" fmla="*/ 1128713 w 1564481"/>
                  <a:gd name="connsiteY19" fmla="*/ 431006 h 1095375"/>
                  <a:gd name="connsiteX20" fmla="*/ 1238250 w 1564481"/>
                  <a:gd name="connsiteY20" fmla="*/ 521494 h 1095375"/>
                  <a:gd name="connsiteX21" fmla="*/ 1323975 w 1564481"/>
                  <a:gd name="connsiteY21" fmla="*/ 604838 h 1095375"/>
                  <a:gd name="connsiteX22" fmla="*/ 1395413 w 1564481"/>
                  <a:gd name="connsiteY22" fmla="*/ 678656 h 1095375"/>
                  <a:gd name="connsiteX23" fmla="*/ 1454944 w 1564481"/>
                  <a:gd name="connsiteY23" fmla="*/ 747713 h 1095375"/>
                  <a:gd name="connsiteX24" fmla="*/ 1519238 w 1564481"/>
                  <a:gd name="connsiteY24" fmla="*/ 826294 h 1095375"/>
                  <a:gd name="connsiteX25" fmla="*/ 1531144 w 1564481"/>
                  <a:gd name="connsiteY25" fmla="*/ 850106 h 1095375"/>
                  <a:gd name="connsiteX26" fmla="*/ 1547813 w 1564481"/>
                  <a:gd name="connsiteY26" fmla="*/ 904875 h 1095375"/>
                  <a:gd name="connsiteX27" fmla="*/ 1562100 w 1564481"/>
                  <a:gd name="connsiteY27" fmla="*/ 962025 h 1095375"/>
                  <a:gd name="connsiteX28" fmla="*/ 1564481 w 1564481"/>
                  <a:gd name="connsiteY28" fmla="*/ 990600 h 1095375"/>
                  <a:gd name="connsiteX29" fmla="*/ 1562100 w 1564481"/>
                  <a:gd name="connsiteY29" fmla="*/ 1033463 h 1095375"/>
                  <a:gd name="connsiteX30" fmla="*/ 1554956 w 1564481"/>
                  <a:gd name="connsiteY30" fmla="*/ 1057275 h 1095375"/>
                  <a:gd name="connsiteX31" fmla="*/ 1538288 w 1564481"/>
                  <a:gd name="connsiteY31" fmla="*/ 1073944 h 1095375"/>
                  <a:gd name="connsiteX32" fmla="*/ 1507331 w 1564481"/>
                  <a:gd name="connsiteY32" fmla="*/ 1088231 h 1095375"/>
                  <a:gd name="connsiteX33" fmla="*/ 1469231 w 1564481"/>
                  <a:gd name="connsiteY33" fmla="*/ 1095375 h 1095375"/>
                  <a:gd name="connsiteX34" fmla="*/ 1445419 w 1564481"/>
                  <a:gd name="connsiteY34" fmla="*/ 1095375 h 1095375"/>
                  <a:gd name="connsiteX35" fmla="*/ 1409700 w 1564481"/>
                  <a:gd name="connsiteY35" fmla="*/ 1081088 h 1095375"/>
                  <a:gd name="connsiteX36" fmla="*/ 1321594 w 1564481"/>
                  <a:gd name="connsiteY36" fmla="*/ 1026319 h 1095375"/>
                  <a:gd name="connsiteX37" fmla="*/ 1271588 w 1564481"/>
                  <a:gd name="connsiteY37" fmla="*/ 990600 h 1095375"/>
                  <a:gd name="connsiteX38" fmla="*/ 1233488 w 1564481"/>
                  <a:gd name="connsiteY38" fmla="*/ 957263 h 1095375"/>
                  <a:gd name="connsiteX39" fmla="*/ 1164431 w 1564481"/>
                  <a:gd name="connsiteY39" fmla="*/ 888206 h 1095375"/>
                  <a:gd name="connsiteX40" fmla="*/ 1088231 w 1564481"/>
                  <a:gd name="connsiteY40" fmla="*/ 816769 h 1095375"/>
                  <a:gd name="connsiteX41" fmla="*/ 992981 w 1564481"/>
                  <a:gd name="connsiteY41" fmla="*/ 726281 h 1095375"/>
                  <a:gd name="connsiteX42" fmla="*/ 881063 w 1564481"/>
                  <a:gd name="connsiteY42" fmla="*/ 628650 h 1095375"/>
                  <a:gd name="connsiteX43" fmla="*/ 738188 w 1564481"/>
                  <a:gd name="connsiteY43" fmla="*/ 509588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564481" h="1095375">
                    <a:moveTo>
                      <a:pt x="738188" y="509588"/>
                    </a:moveTo>
                    <a:lnTo>
                      <a:pt x="657225" y="447675"/>
                    </a:lnTo>
                    <a:lnTo>
                      <a:pt x="585788" y="395288"/>
                    </a:lnTo>
                    <a:lnTo>
                      <a:pt x="502444" y="335756"/>
                    </a:lnTo>
                    <a:lnTo>
                      <a:pt x="428625" y="285750"/>
                    </a:lnTo>
                    <a:lnTo>
                      <a:pt x="285750" y="200025"/>
                    </a:lnTo>
                    <a:lnTo>
                      <a:pt x="164306" y="130969"/>
                    </a:lnTo>
                    <a:lnTo>
                      <a:pt x="40481" y="64294"/>
                    </a:lnTo>
                    <a:lnTo>
                      <a:pt x="16669" y="47625"/>
                    </a:lnTo>
                    <a:lnTo>
                      <a:pt x="2381" y="28575"/>
                    </a:lnTo>
                    <a:lnTo>
                      <a:pt x="0" y="11906"/>
                    </a:lnTo>
                    <a:lnTo>
                      <a:pt x="7144" y="0"/>
                    </a:lnTo>
                    <a:lnTo>
                      <a:pt x="23813" y="0"/>
                    </a:lnTo>
                    <a:lnTo>
                      <a:pt x="100013" y="14288"/>
                    </a:lnTo>
                    <a:lnTo>
                      <a:pt x="354806" y="92869"/>
                    </a:lnTo>
                    <a:lnTo>
                      <a:pt x="626269" y="180975"/>
                    </a:lnTo>
                    <a:lnTo>
                      <a:pt x="823913" y="254794"/>
                    </a:lnTo>
                    <a:lnTo>
                      <a:pt x="971550" y="316706"/>
                    </a:lnTo>
                    <a:lnTo>
                      <a:pt x="1021556" y="352425"/>
                    </a:lnTo>
                    <a:lnTo>
                      <a:pt x="1128713" y="431006"/>
                    </a:lnTo>
                    <a:lnTo>
                      <a:pt x="1238250" y="521494"/>
                    </a:lnTo>
                    <a:lnTo>
                      <a:pt x="1323975" y="604838"/>
                    </a:lnTo>
                    <a:lnTo>
                      <a:pt x="1395413" y="678656"/>
                    </a:lnTo>
                    <a:lnTo>
                      <a:pt x="1454944" y="747713"/>
                    </a:lnTo>
                    <a:lnTo>
                      <a:pt x="1519238" y="826294"/>
                    </a:lnTo>
                    <a:lnTo>
                      <a:pt x="1531144" y="850106"/>
                    </a:lnTo>
                    <a:lnTo>
                      <a:pt x="1547813" y="904875"/>
                    </a:lnTo>
                    <a:lnTo>
                      <a:pt x="1562100" y="962025"/>
                    </a:lnTo>
                    <a:lnTo>
                      <a:pt x="1564481" y="990600"/>
                    </a:lnTo>
                    <a:lnTo>
                      <a:pt x="1562100" y="1033463"/>
                    </a:lnTo>
                    <a:lnTo>
                      <a:pt x="1554956" y="1057275"/>
                    </a:lnTo>
                    <a:lnTo>
                      <a:pt x="1538288" y="1073944"/>
                    </a:lnTo>
                    <a:lnTo>
                      <a:pt x="1507331" y="1088231"/>
                    </a:lnTo>
                    <a:lnTo>
                      <a:pt x="1469231" y="1095375"/>
                    </a:lnTo>
                    <a:lnTo>
                      <a:pt x="1445419" y="1095375"/>
                    </a:lnTo>
                    <a:lnTo>
                      <a:pt x="1409700" y="1081088"/>
                    </a:lnTo>
                    <a:lnTo>
                      <a:pt x="1321594" y="1026319"/>
                    </a:lnTo>
                    <a:lnTo>
                      <a:pt x="1271588" y="990600"/>
                    </a:lnTo>
                    <a:lnTo>
                      <a:pt x="1233488" y="957263"/>
                    </a:lnTo>
                    <a:lnTo>
                      <a:pt x="1164431" y="888206"/>
                    </a:lnTo>
                    <a:lnTo>
                      <a:pt x="1088231" y="816769"/>
                    </a:lnTo>
                    <a:lnTo>
                      <a:pt x="992981" y="726281"/>
                    </a:lnTo>
                    <a:lnTo>
                      <a:pt x="881063" y="628650"/>
                    </a:lnTo>
                    <a:lnTo>
                      <a:pt x="738188" y="5095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83">
                <a:extLst>
                  <a:ext uri="{FF2B5EF4-FFF2-40B4-BE49-F238E27FC236}">
                    <a16:creationId xmlns:a16="http://schemas.microsoft.com/office/drawing/2014/main" id="{6233BFD5-B76F-4E4C-AF98-0C04A241CD7C}"/>
                  </a:ext>
                </a:extLst>
              </p:cNvPr>
              <p:cNvSpPr/>
              <p:nvPr/>
            </p:nvSpPr>
            <p:spPr>
              <a:xfrm>
                <a:off x="3695700" y="4233863"/>
                <a:ext cx="2662238" cy="1595437"/>
              </a:xfrm>
              <a:custGeom>
                <a:avLst/>
                <a:gdLst>
                  <a:gd name="connsiteX0" fmla="*/ 1195388 w 2662238"/>
                  <a:gd name="connsiteY0" fmla="*/ 311943 h 1595437"/>
                  <a:gd name="connsiteX1" fmla="*/ 881063 w 2662238"/>
                  <a:gd name="connsiteY1" fmla="*/ 350043 h 1595437"/>
                  <a:gd name="connsiteX2" fmla="*/ 511969 w 2662238"/>
                  <a:gd name="connsiteY2" fmla="*/ 395287 h 1595437"/>
                  <a:gd name="connsiteX3" fmla="*/ 80963 w 2662238"/>
                  <a:gd name="connsiteY3" fmla="*/ 457200 h 1595437"/>
                  <a:gd name="connsiteX4" fmla="*/ 0 w 2662238"/>
                  <a:gd name="connsiteY4" fmla="*/ 221456 h 1595437"/>
                  <a:gd name="connsiteX5" fmla="*/ 88106 w 2662238"/>
                  <a:gd name="connsiteY5" fmla="*/ 252412 h 1595437"/>
                  <a:gd name="connsiteX6" fmla="*/ 130969 w 2662238"/>
                  <a:gd name="connsiteY6" fmla="*/ 264318 h 1595437"/>
                  <a:gd name="connsiteX7" fmla="*/ 169069 w 2662238"/>
                  <a:gd name="connsiteY7" fmla="*/ 269081 h 1595437"/>
                  <a:gd name="connsiteX8" fmla="*/ 350044 w 2662238"/>
                  <a:gd name="connsiteY8" fmla="*/ 250031 h 1595437"/>
                  <a:gd name="connsiteX9" fmla="*/ 828675 w 2662238"/>
                  <a:gd name="connsiteY9" fmla="*/ 197643 h 1595437"/>
                  <a:gd name="connsiteX10" fmla="*/ 1343025 w 2662238"/>
                  <a:gd name="connsiteY10" fmla="*/ 142875 h 1595437"/>
                  <a:gd name="connsiteX11" fmla="*/ 1764506 w 2662238"/>
                  <a:gd name="connsiteY11" fmla="*/ 97631 h 1595437"/>
                  <a:gd name="connsiteX12" fmla="*/ 2083594 w 2662238"/>
                  <a:gd name="connsiteY12" fmla="*/ 64293 h 1595437"/>
                  <a:gd name="connsiteX13" fmla="*/ 2119313 w 2662238"/>
                  <a:gd name="connsiteY13" fmla="*/ 52387 h 1595437"/>
                  <a:gd name="connsiteX14" fmla="*/ 2157413 w 2662238"/>
                  <a:gd name="connsiteY14" fmla="*/ 38100 h 1595437"/>
                  <a:gd name="connsiteX15" fmla="*/ 2183606 w 2662238"/>
                  <a:gd name="connsiteY15" fmla="*/ 23812 h 1595437"/>
                  <a:gd name="connsiteX16" fmla="*/ 2209800 w 2662238"/>
                  <a:gd name="connsiteY16" fmla="*/ 11906 h 1595437"/>
                  <a:gd name="connsiteX17" fmla="*/ 2247900 w 2662238"/>
                  <a:gd name="connsiteY17" fmla="*/ 0 h 1595437"/>
                  <a:gd name="connsiteX18" fmla="*/ 2281238 w 2662238"/>
                  <a:gd name="connsiteY18" fmla="*/ 2381 h 1595437"/>
                  <a:gd name="connsiteX19" fmla="*/ 2319338 w 2662238"/>
                  <a:gd name="connsiteY19" fmla="*/ 19050 h 1595437"/>
                  <a:gd name="connsiteX20" fmla="*/ 2381250 w 2662238"/>
                  <a:gd name="connsiteY20" fmla="*/ 57150 h 1595437"/>
                  <a:gd name="connsiteX21" fmla="*/ 2436019 w 2662238"/>
                  <a:gd name="connsiteY21" fmla="*/ 97631 h 1595437"/>
                  <a:gd name="connsiteX22" fmla="*/ 2493169 w 2662238"/>
                  <a:gd name="connsiteY22" fmla="*/ 140493 h 1595437"/>
                  <a:gd name="connsiteX23" fmla="*/ 2545556 w 2662238"/>
                  <a:gd name="connsiteY23" fmla="*/ 188118 h 1595437"/>
                  <a:gd name="connsiteX24" fmla="*/ 2614613 w 2662238"/>
                  <a:gd name="connsiteY24" fmla="*/ 259556 h 1595437"/>
                  <a:gd name="connsiteX25" fmla="*/ 2652713 w 2662238"/>
                  <a:gd name="connsiteY25" fmla="*/ 304800 h 1595437"/>
                  <a:gd name="connsiteX26" fmla="*/ 2659856 w 2662238"/>
                  <a:gd name="connsiteY26" fmla="*/ 319087 h 1595437"/>
                  <a:gd name="connsiteX27" fmla="*/ 2662238 w 2662238"/>
                  <a:gd name="connsiteY27" fmla="*/ 345281 h 1595437"/>
                  <a:gd name="connsiteX28" fmla="*/ 2655094 w 2662238"/>
                  <a:gd name="connsiteY28" fmla="*/ 373856 h 1595437"/>
                  <a:gd name="connsiteX29" fmla="*/ 2631281 w 2662238"/>
                  <a:gd name="connsiteY29" fmla="*/ 404812 h 1595437"/>
                  <a:gd name="connsiteX30" fmla="*/ 2588419 w 2662238"/>
                  <a:gd name="connsiteY30" fmla="*/ 447675 h 1595437"/>
                  <a:gd name="connsiteX31" fmla="*/ 2574131 w 2662238"/>
                  <a:gd name="connsiteY31" fmla="*/ 461962 h 1595437"/>
                  <a:gd name="connsiteX32" fmla="*/ 2552700 w 2662238"/>
                  <a:gd name="connsiteY32" fmla="*/ 514350 h 1595437"/>
                  <a:gd name="connsiteX33" fmla="*/ 2469356 w 2662238"/>
                  <a:gd name="connsiteY33" fmla="*/ 776287 h 1595437"/>
                  <a:gd name="connsiteX34" fmla="*/ 2366963 w 2662238"/>
                  <a:gd name="connsiteY34" fmla="*/ 1116806 h 1595437"/>
                  <a:gd name="connsiteX35" fmla="*/ 2293144 w 2662238"/>
                  <a:gd name="connsiteY35" fmla="*/ 1373981 h 1595437"/>
                  <a:gd name="connsiteX36" fmla="*/ 2262188 w 2662238"/>
                  <a:gd name="connsiteY36" fmla="*/ 1469231 h 1595437"/>
                  <a:gd name="connsiteX37" fmla="*/ 2250281 w 2662238"/>
                  <a:gd name="connsiteY37" fmla="*/ 1502568 h 1595437"/>
                  <a:gd name="connsiteX38" fmla="*/ 2233613 w 2662238"/>
                  <a:gd name="connsiteY38" fmla="*/ 1535906 h 1595437"/>
                  <a:gd name="connsiteX39" fmla="*/ 2214563 w 2662238"/>
                  <a:gd name="connsiteY39" fmla="*/ 1559718 h 1595437"/>
                  <a:gd name="connsiteX40" fmla="*/ 2190750 w 2662238"/>
                  <a:gd name="connsiteY40" fmla="*/ 1581150 h 1595437"/>
                  <a:gd name="connsiteX41" fmla="*/ 2166938 w 2662238"/>
                  <a:gd name="connsiteY41" fmla="*/ 1595437 h 1595437"/>
                  <a:gd name="connsiteX42" fmla="*/ 2147888 w 2662238"/>
                  <a:gd name="connsiteY42" fmla="*/ 1595437 h 1595437"/>
                  <a:gd name="connsiteX43" fmla="*/ 2119313 w 2662238"/>
                  <a:gd name="connsiteY43" fmla="*/ 1583531 h 1595437"/>
                  <a:gd name="connsiteX44" fmla="*/ 2090738 w 2662238"/>
                  <a:gd name="connsiteY44" fmla="*/ 1559718 h 1595437"/>
                  <a:gd name="connsiteX45" fmla="*/ 2071688 w 2662238"/>
                  <a:gd name="connsiteY45" fmla="*/ 1535906 h 1595437"/>
                  <a:gd name="connsiteX46" fmla="*/ 2045494 w 2662238"/>
                  <a:gd name="connsiteY46" fmla="*/ 1495425 h 1595437"/>
                  <a:gd name="connsiteX47" fmla="*/ 2021681 w 2662238"/>
                  <a:gd name="connsiteY47" fmla="*/ 1445418 h 1595437"/>
                  <a:gd name="connsiteX48" fmla="*/ 2014538 w 2662238"/>
                  <a:gd name="connsiteY48" fmla="*/ 1407318 h 1595437"/>
                  <a:gd name="connsiteX49" fmla="*/ 2093119 w 2662238"/>
                  <a:gd name="connsiteY49" fmla="*/ 1214437 h 1595437"/>
                  <a:gd name="connsiteX50" fmla="*/ 2116931 w 2662238"/>
                  <a:gd name="connsiteY50" fmla="*/ 1131093 h 1595437"/>
                  <a:gd name="connsiteX51" fmla="*/ 2152650 w 2662238"/>
                  <a:gd name="connsiteY51" fmla="*/ 971550 h 1595437"/>
                  <a:gd name="connsiteX52" fmla="*/ 2174081 w 2662238"/>
                  <a:gd name="connsiteY52" fmla="*/ 871537 h 1595437"/>
                  <a:gd name="connsiteX53" fmla="*/ 2190750 w 2662238"/>
                  <a:gd name="connsiteY53" fmla="*/ 778668 h 1595437"/>
                  <a:gd name="connsiteX54" fmla="*/ 2207419 w 2662238"/>
                  <a:gd name="connsiteY54" fmla="*/ 681037 h 1595437"/>
                  <a:gd name="connsiteX55" fmla="*/ 2219325 w 2662238"/>
                  <a:gd name="connsiteY55" fmla="*/ 604837 h 1595437"/>
                  <a:gd name="connsiteX56" fmla="*/ 2226469 w 2662238"/>
                  <a:gd name="connsiteY56" fmla="*/ 538162 h 1595437"/>
                  <a:gd name="connsiteX57" fmla="*/ 2233613 w 2662238"/>
                  <a:gd name="connsiteY57" fmla="*/ 407193 h 1595437"/>
                  <a:gd name="connsiteX58" fmla="*/ 2231231 w 2662238"/>
                  <a:gd name="connsiteY58" fmla="*/ 335756 h 1595437"/>
                  <a:gd name="connsiteX59" fmla="*/ 2216944 w 2662238"/>
                  <a:gd name="connsiteY59" fmla="*/ 290512 h 1595437"/>
                  <a:gd name="connsiteX60" fmla="*/ 2197894 w 2662238"/>
                  <a:gd name="connsiteY60" fmla="*/ 261937 h 1595437"/>
                  <a:gd name="connsiteX61" fmla="*/ 2171700 w 2662238"/>
                  <a:gd name="connsiteY61" fmla="*/ 240506 h 1595437"/>
                  <a:gd name="connsiteX62" fmla="*/ 2131219 w 2662238"/>
                  <a:gd name="connsiteY62" fmla="*/ 226218 h 1595437"/>
                  <a:gd name="connsiteX63" fmla="*/ 2088356 w 2662238"/>
                  <a:gd name="connsiteY63" fmla="*/ 223837 h 1595437"/>
                  <a:gd name="connsiteX64" fmla="*/ 1878806 w 2662238"/>
                  <a:gd name="connsiteY64" fmla="*/ 238125 h 1595437"/>
                  <a:gd name="connsiteX65" fmla="*/ 1564481 w 2662238"/>
                  <a:gd name="connsiteY65" fmla="*/ 271462 h 1595437"/>
                  <a:gd name="connsiteX66" fmla="*/ 1195388 w 2662238"/>
                  <a:gd name="connsiteY66" fmla="*/ 311943 h 159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662238" h="1595437">
                    <a:moveTo>
                      <a:pt x="1195388" y="311943"/>
                    </a:moveTo>
                    <a:lnTo>
                      <a:pt x="881063" y="350043"/>
                    </a:lnTo>
                    <a:lnTo>
                      <a:pt x="511969" y="395287"/>
                    </a:lnTo>
                    <a:lnTo>
                      <a:pt x="80963" y="457200"/>
                    </a:lnTo>
                    <a:lnTo>
                      <a:pt x="0" y="221456"/>
                    </a:lnTo>
                    <a:lnTo>
                      <a:pt x="88106" y="252412"/>
                    </a:lnTo>
                    <a:lnTo>
                      <a:pt x="130969" y="264318"/>
                    </a:lnTo>
                    <a:lnTo>
                      <a:pt x="169069" y="269081"/>
                    </a:lnTo>
                    <a:lnTo>
                      <a:pt x="350044" y="250031"/>
                    </a:lnTo>
                    <a:lnTo>
                      <a:pt x="828675" y="197643"/>
                    </a:lnTo>
                    <a:lnTo>
                      <a:pt x="1343025" y="142875"/>
                    </a:lnTo>
                    <a:lnTo>
                      <a:pt x="1764506" y="97631"/>
                    </a:lnTo>
                    <a:lnTo>
                      <a:pt x="2083594" y="64293"/>
                    </a:lnTo>
                    <a:lnTo>
                      <a:pt x="2119313" y="52387"/>
                    </a:lnTo>
                    <a:lnTo>
                      <a:pt x="2157413" y="38100"/>
                    </a:lnTo>
                    <a:lnTo>
                      <a:pt x="2183606" y="23812"/>
                    </a:lnTo>
                    <a:lnTo>
                      <a:pt x="2209800" y="11906"/>
                    </a:lnTo>
                    <a:lnTo>
                      <a:pt x="2247900" y="0"/>
                    </a:lnTo>
                    <a:lnTo>
                      <a:pt x="2281238" y="2381"/>
                    </a:lnTo>
                    <a:lnTo>
                      <a:pt x="2319338" y="19050"/>
                    </a:lnTo>
                    <a:lnTo>
                      <a:pt x="2381250" y="57150"/>
                    </a:lnTo>
                    <a:lnTo>
                      <a:pt x="2436019" y="97631"/>
                    </a:lnTo>
                    <a:lnTo>
                      <a:pt x="2493169" y="140493"/>
                    </a:lnTo>
                    <a:lnTo>
                      <a:pt x="2545556" y="188118"/>
                    </a:lnTo>
                    <a:lnTo>
                      <a:pt x="2614613" y="259556"/>
                    </a:lnTo>
                    <a:lnTo>
                      <a:pt x="2652713" y="304800"/>
                    </a:lnTo>
                    <a:lnTo>
                      <a:pt x="2659856" y="319087"/>
                    </a:lnTo>
                    <a:lnTo>
                      <a:pt x="2662238" y="345281"/>
                    </a:lnTo>
                    <a:lnTo>
                      <a:pt x="2655094" y="373856"/>
                    </a:lnTo>
                    <a:lnTo>
                      <a:pt x="2631281" y="404812"/>
                    </a:lnTo>
                    <a:lnTo>
                      <a:pt x="2588419" y="447675"/>
                    </a:lnTo>
                    <a:lnTo>
                      <a:pt x="2574131" y="461962"/>
                    </a:lnTo>
                    <a:lnTo>
                      <a:pt x="2552700" y="514350"/>
                    </a:lnTo>
                    <a:lnTo>
                      <a:pt x="2469356" y="776287"/>
                    </a:lnTo>
                    <a:lnTo>
                      <a:pt x="2366963" y="1116806"/>
                    </a:lnTo>
                    <a:lnTo>
                      <a:pt x="2293144" y="1373981"/>
                    </a:lnTo>
                    <a:lnTo>
                      <a:pt x="2262188" y="1469231"/>
                    </a:lnTo>
                    <a:lnTo>
                      <a:pt x="2250281" y="1502568"/>
                    </a:lnTo>
                    <a:lnTo>
                      <a:pt x="2233613" y="1535906"/>
                    </a:lnTo>
                    <a:lnTo>
                      <a:pt x="2214563" y="1559718"/>
                    </a:lnTo>
                    <a:lnTo>
                      <a:pt x="2190750" y="1581150"/>
                    </a:lnTo>
                    <a:lnTo>
                      <a:pt x="2166938" y="1595437"/>
                    </a:lnTo>
                    <a:lnTo>
                      <a:pt x="2147888" y="1595437"/>
                    </a:lnTo>
                    <a:lnTo>
                      <a:pt x="2119313" y="1583531"/>
                    </a:lnTo>
                    <a:lnTo>
                      <a:pt x="2090738" y="1559718"/>
                    </a:lnTo>
                    <a:lnTo>
                      <a:pt x="2071688" y="1535906"/>
                    </a:lnTo>
                    <a:lnTo>
                      <a:pt x="2045494" y="1495425"/>
                    </a:lnTo>
                    <a:lnTo>
                      <a:pt x="2021681" y="1445418"/>
                    </a:lnTo>
                    <a:lnTo>
                      <a:pt x="2014538" y="1407318"/>
                    </a:lnTo>
                    <a:lnTo>
                      <a:pt x="2093119" y="1214437"/>
                    </a:lnTo>
                    <a:lnTo>
                      <a:pt x="2116931" y="1131093"/>
                    </a:lnTo>
                    <a:lnTo>
                      <a:pt x="2152650" y="971550"/>
                    </a:lnTo>
                    <a:lnTo>
                      <a:pt x="2174081" y="871537"/>
                    </a:lnTo>
                    <a:lnTo>
                      <a:pt x="2190750" y="778668"/>
                    </a:lnTo>
                    <a:lnTo>
                      <a:pt x="2207419" y="681037"/>
                    </a:lnTo>
                    <a:lnTo>
                      <a:pt x="2219325" y="604837"/>
                    </a:lnTo>
                    <a:lnTo>
                      <a:pt x="2226469" y="538162"/>
                    </a:lnTo>
                    <a:lnTo>
                      <a:pt x="2233613" y="407193"/>
                    </a:lnTo>
                    <a:lnTo>
                      <a:pt x="2231231" y="335756"/>
                    </a:lnTo>
                    <a:lnTo>
                      <a:pt x="2216944" y="290512"/>
                    </a:lnTo>
                    <a:lnTo>
                      <a:pt x="2197894" y="261937"/>
                    </a:lnTo>
                    <a:lnTo>
                      <a:pt x="2171700" y="240506"/>
                    </a:lnTo>
                    <a:lnTo>
                      <a:pt x="2131219" y="226218"/>
                    </a:lnTo>
                    <a:lnTo>
                      <a:pt x="2088356" y="223837"/>
                    </a:lnTo>
                    <a:lnTo>
                      <a:pt x="1878806" y="238125"/>
                    </a:lnTo>
                    <a:lnTo>
                      <a:pt x="1564481" y="271462"/>
                    </a:lnTo>
                    <a:lnTo>
                      <a:pt x="1195388" y="31194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84">
                <a:extLst>
                  <a:ext uri="{FF2B5EF4-FFF2-40B4-BE49-F238E27FC236}">
                    <a16:creationId xmlns:a16="http://schemas.microsoft.com/office/drawing/2014/main" id="{76E412DA-323E-40D0-AA0C-08FFBF4AA2DB}"/>
                  </a:ext>
                </a:extLst>
              </p:cNvPr>
              <p:cNvSpPr/>
              <p:nvPr/>
            </p:nvSpPr>
            <p:spPr>
              <a:xfrm>
                <a:off x="3957637" y="5427663"/>
                <a:ext cx="1898650" cy="346075"/>
              </a:xfrm>
              <a:custGeom>
                <a:avLst/>
                <a:gdLst>
                  <a:gd name="connsiteX0" fmla="*/ 1121568 w 1897856"/>
                  <a:gd name="connsiteY0" fmla="*/ 76200 h 347662"/>
                  <a:gd name="connsiteX1" fmla="*/ 785812 w 1897856"/>
                  <a:gd name="connsiteY1" fmla="*/ 114300 h 347662"/>
                  <a:gd name="connsiteX2" fmla="*/ 504825 w 1897856"/>
                  <a:gd name="connsiteY2" fmla="*/ 142875 h 347662"/>
                  <a:gd name="connsiteX3" fmla="*/ 295275 w 1897856"/>
                  <a:gd name="connsiteY3" fmla="*/ 157162 h 347662"/>
                  <a:gd name="connsiteX4" fmla="*/ 0 w 1897856"/>
                  <a:gd name="connsiteY4" fmla="*/ 173831 h 347662"/>
                  <a:gd name="connsiteX5" fmla="*/ 47625 w 1897856"/>
                  <a:gd name="connsiteY5" fmla="*/ 321469 h 347662"/>
                  <a:gd name="connsiteX6" fmla="*/ 197643 w 1897856"/>
                  <a:gd name="connsiteY6" fmla="*/ 335756 h 347662"/>
                  <a:gd name="connsiteX7" fmla="*/ 288131 w 1897856"/>
                  <a:gd name="connsiteY7" fmla="*/ 345281 h 347662"/>
                  <a:gd name="connsiteX8" fmla="*/ 359568 w 1897856"/>
                  <a:gd name="connsiteY8" fmla="*/ 347662 h 347662"/>
                  <a:gd name="connsiteX9" fmla="*/ 483393 w 1897856"/>
                  <a:gd name="connsiteY9" fmla="*/ 335756 h 347662"/>
                  <a:gd name="connsiteX10" fmla="*/ 654843 w 1897856"/>
                  <a:gd name="connsiteY10" fmla="*/ 314325 h 347662"/>
                  <a:gd name="connsiteX11" fmla="*/ 885825 w 1897856"/>
                  <a:gd name="connsiteY11" fmla="*/ 273844 h 347662"/>
                  <a:gd name="connsiteX12" fmla="*/ 1064418 w 1897856"/>
                  <a:gd name="connsiteY12" fmla="*/ 247650 h 347662"/>
                  <a:gd name="connsiteX13" fmla="*/ 1281112 w 1897856"/>
                  <a:gd name="connsiteY13" fmla="*/ 226219 h 347662"/>
                  <a:gd name="connsiteX14" fmla="*/ 1483518 w 1897856"/>
                  <a:gd name="connsiteY14" fmla="*/ 216694 h 347662"/>
                  <a:gd name="connsiteX15" fmla="*/ 1828800 w 1897856"/>
                  <a:gd name="connsiteY15" fmla="*/ 216694 h 347662"/>
                  <a:gd name="connsiteX16" fmla="*/ 1897856 w 1897856"/>
                  <a:gd name="connsiteY16" fmla="*/ 38100 h 347662"/>
                  <a:gd name="connsiteX17" fmla="*/ 1821656 w 1897856"/>
                  <a:gd name="connsiteY17" fmla="*/ 7144 h 347662"/>
                  <a:gd name="connsiteX18" fmla="*/ 1785937 w 1897856"/>
                  <a:gd name="connsiteY18" fmla="*/ 2381 h 347662"/>
                  <a:gd name="connsiteX19" fmla="*/ 1731168 w 1897856"/>
                  <a:gd name="connsiteY19" fmla="*/ 0 h 347662"/>
                  <a:gd name="connsiteX20" fmla="*/ 1635918 w 1897856"/>
                  <a:gd name="connsiteY20" fmla="*/ 9525 h 347662"/>
                  <a:gd name="connsiteX21" fmla="*/ 1457325 w 1897856"/>
                  <a:gd name="connsiteY21" fmla="*/ 33337 h 347662"/>
                  <a:gd name="connsiteX22" fmla="*/ 1121568 w 1897856"/>
                  <a:gd name="connsiteY22" fmla="*/ 76200 h 34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7856" h="347662">
                    <a:moveTo>
                      <a:pt x="1121568" y="76200"/>
                    </a:moveTo>
                    <a:lnTo>
                      <a:pt x="785812" y="114300"/>
                    </a:lnTo>
                    <a:lnTo>
                      <a:pt x="504825" y="142875"/>
                    </a:lnTo>
                    <a:lnTo>
                      <a:pt x="295275" y="157162"/>
                    </a:lnTo>
                    <a:lnTo>
                      <a:pt x="0" y="173831"/>
                    </a:lnTo>
                    <a:lnTo>
                      <a:pt x="47625" y="321469"/>
                    </a:lnTo>
                    <a:lnTo>
                      <a:pt x="197643" y="335756"/>
                    </a:lnTo>
                    <a:lnTo>
                      <a:pt x="288131" y="345281"/>
                    </a:lnTo>
                    <a:lnTo>
                      <a:pt x="359568" y="347662"/>
                    </a:lnTo>
                    <a:lnTo>
                      <a:pt x="483393" y="335756"/>
                    </a:lnTo>
                    <a:lnTo>
                      <a:pt x="654843" y="314325"/>
                    </a:lnTo>
                    <a:lnTo>
                      <a:pt x="885825" y="273844"/>
                    </a:lnTo>
                    <a:lnTo>
                      <a:pt x="1064418" y="247650"/>
                    </a:lnTo>
                    <a:lnTo>
                      <a:pt x="1281112" y="226219"/>
                    </a:lnTo>
                    <a:lnTo>
                      <a:pt x="1483518" y="216694"/>
                    </a:lnTo>
                    <a:lnTo>
                      <a:pt x="1828800" y="216694"/>
                    </a:lnTo>
                    <a:lnTo>
                      <a:pt x="1897856" y="38100"/>
                    </a:lnTo>
                    <a:lnTo>
                      <a:pt x="1821656" y="7144"/>
                    </a:lnTo>
                    <a:lnTo>
                      <a:pt x="1785937" y="2381"/>
                    </a:lnTo>
                    <a:lnTo>
                      <a:pt x="1731168" y="0"/>
                    </a:lnTo>
                    <a:lnTo>
                      <a:pt x="1635918" y="9525"/>
                    </a:lnTo>
                    <a:lnTo>
                      <a:pt x="1457325" y="33337"/>
                    </a:lnTo>
                    <a:lnTo>
                      <a:pt x="1121568" y="762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122" name="グループ化 2">
            <a:extLst>
              <a:ext uri="{FF2B5EF4-FFF2-40B4-BE49-F238E27FC236}">
                <a16:creationId xmlns:a16="http://schemas.microsoft.com/office/drawing/2014/main" id="{C7EF60AB-178D-445A-9928-20F69A08BCBE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1412875"/>
            <a:ext cx="4252912" cy="4370388"/>
            <a:chOff x="2176934" y="1527671"/>
            <a:chExt cx="4252913" cy="4370387"/>
          </a:xfrm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33C1A3F5-327D-4F95-938C-40AD64A6F42B}"/>
                </a:ext>
              </a:extLst>
            </p:cNvPr>
            <p:cNvSpPr/>
            <p:nvPr/>
          </p:nvSpPr>
          <p:spPr>
            <a:xfrm>
              <a:off x="3008784" y="4293095"/>
              <a:ext cx="636587" cy="1604963"/>
            </a:xfrm>
            <a:custGeom>
              <a:avLst/>
              <a:gdLst>
                <a:gd name="connsiteX0" fmla="*/ 457200 w 635794"/>
                <a:gd name="connsiteY0" fmla="*/ 707231 h 1604962"/>
                <a:gd name="connsiteX1" fmla="*/ 366713 w 635794"/>
                <a:gd name="connsiteY1" fmla="*/ 290512 h 1604962"/>
                <a:gd name="connsiteX2" fmla="*/ 280988 w 635794"/>
                <a:gd name="connsiteY2" fmla="*/ 119062 h 1604962"/>
                <a:gd name="connsiteX3" fmla="*/ 219075 w 635794"/>
                <a:gd name="connsiteY3" fmla="*/ 95250 h 1604962"/>
                <a:gd name="connsiteX4" fmla="*/ 171450 w 635794"/>
                <a:gd name="connsiteY4" fmla="*/ 71437 h 1604962"/>
                <a:gd name="connsiteX5" fmla="*/ 123825 w 635794"/>
                <a:gd name="connsiteY5" fmla="*/ 45243 h 1604962"/>
                <a:gd name="connsiteX6" fmla="*/ 88106 w 635794"/>
                <a:gd name="connsiteY6" fmla="*/ 23812 h 1604962"/>
                <a:gd name="connsiteX7" fmla="*/ 69056 w 635794"/>
                <a:gd name="connsiteY7" fmla="*/ 11906 h 1604962"/>
                <a:gd name="connsiteX8" fmla="*/ 38100 w 635794"/>
                <a:gd name="connsiteY8" fmla="*/ 0 h 1604962"/>
                <a:gd name="connsiteX9" fmla="*/ 19050 w 635794"/>
                <a:gd name="connsiteY9" fmla="*/ 2381 h 1604962"/>
                <a:gd name="connsiteX10" fmla="*/ 9525 w 635794"/>
                <a:gd name="connsiteY10" fmla="*/ 9525 h 1604962"/>
                <a:gd name="connsiteX11" fmla="*/ 0 w 635794"/>
                <a:gd name="connsiteY11" fmla="*/ 35718 h 1604962"/>
                <a:gd name="connsiteX12" fmla="*/ 0 w 635794"/>
                <a:gd name="connsiteY12" fmla="*/ 52387 h 1604962"/>
                <a:gd name="connsiteX13" fmla="*/ 7144 w 635794"/>
                <a:gd name="connsiteY13" fmla="*/ 66675 h 1604962"/>
                <a:gd name="connsiteX14" fmla="*/ 47625 w 635794"/>
                <a:gd name="connsiteY14" fmla="*/ 133350 h 1604962"/>
                <a:gd name="connsiteX15" fmla="*/ 126206 w 635794"/>
                <a:gd name="connsiteY15" fmla="*/ 247650 h 1604962"/>
                <a:gd name="connsiteX16" fmla="*/ 145256 w 635794"/>
                <a:gd name="connsiteY16" fmla="*/ 309562 h 1604962"/>
                <a:gd name="connsiteX17" fmla="*/ 195263 w 635794"/>
                <a:gd name="connsiteY17" fmla="*/ 509587 h 1604962"/>
                <a:gd name="connsiteX18" fmla="*/ 235744 w 635794"/>
                <a:gd name="connsiteY18" fmla="*/ 750093 h 1604962"/>
                <a:gd name="connsiteX19" fmla="*/ 283369 w 635794"/>
                <a:gd name="connsiteY19" fmla="*/ 1033462 h 1604962"/>
                <a:gd name="connsiteX20" fmla="*/ 323850 w 635794"/>
                <a:gd name="connsiteY20" fmla="*/ 1269206 h 1604962"/>
                <a:gd name="connsiteX21" fmla="*/ 338138 w 635794"/>
                <a:gd name="connsiteY21" fmla="*/ 1319212 h 1604962"/>
                <a:gd name="connsiteX22" fmla="*/ 402431 w 635794"/>
                <a:gd name="connsiteY22" fmla="*/ 1443037 h 1604962"/>
                <a:gd name="connsiteX23" fmla="*/ 428625 w 635794"/>
                <a:gd name="connsiteY23" fmla="*/ 1495425 h 1604962"/>
                <a:gd name="connsiteX24" fmla="*/ 454819 w 635794"/>
                <a:gd name="connsiteY24" fmla="*/ 1545431 h 1604962"/>
                <a:gd name="connsiteX25" fmla="*/ 471488 w 635794"/>
                <a:gd name="connsiteY25" fmla="*/ 1569243 h 1604962"/>
                <a:gd name="connsiteX26" fmla="*/ 492919 w 635794"/>
                <a:gd name="connsiteY26" fmla="*/ 1588293 h 1604962"/>
                <a:gd name="connsiteX27" fmla="*/ 514350 w 635794"/>
                <a:gd name="connsiteY27" fmla="*/ 1602581 h 1604962"/>
                <a:gd name="connsiteX28" fmla="*/ 542925 w 635794"/>
                <a:gd name="connsiteY28" fmla="*/ 1604962 h 1604962"/>
                <a:gd name="connsiteX29" fmla="*/ 588169 w 635794"/>
                <a:gd name="connsiteY29" fmla="*/ 1590675 h 1604962"/>
                <a:gd name="connsiteX30" fmla="*/ 609600 w 635794"/>
                <a:gd name="connsiteY30" fmla="*/ 1574006 h 1604962"/>
                <a:gd name="connsiteX31" fmla="*/ 623888 w 635794"/>
                <a:gd name="connsiteY31" fmla="*/ 1554956 h 1604962"/>
                <a:gd name="connsiteX32" fmla="*/ 631031 w 635794"/>
                <a:gd name="connsiteY32" fmla="*/ 1531143 h 1604962"/>
                <a:gd name="connsiteX33" fmla="*/ 635794 w 635794"/>
                <a:gd name="connsiteY33" fmla="*/ 1497806 h 1604962"/>
                <a:gd name="connsiteX34" fmla="*/ 631031 w 635794"/>
                <a:gd name="connsiteY34" fmla="*/ 1462087 h 1604962"/>
                <a:gd name="connsiteX35" fmla="*/ 611981 w 635794"/>
                <a:gd name="connsiteY35" fmla="*/ 1366837 h 1604962"/>
                <a:gd name="connsiteX36" fmla="*/ 559594 w 635794"/>
                <a:gd name="connsiteY36" fmla="*/ 1169193 h 1604962"/>
                <a:gd name="connsiteX37" fmla="*/ 516731 w 635794"/>
                <a:gd name="connsiteY37" fmla="*/ 954881 h 1604962"/>
                <a:gd name="connsiteX38" fmla="*/ 457200 w 635794"/>
                <a:gd name="connsiteY38" fmla="*/ 707231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5794" h="1604962">
                  <a:moveTo>
                    <a:pt x="457200" y="707231"/>
                  </a:moveTo>
                  <a:lnTo>
                    <a:pt x="366713" y="290512"/>
                  </a:lnTo>
                  <a:lnTo>
                    <a:pt x="280988" y="119062"/>
                  </a:lnTo>
                  <a:lnTo>
                    <a:pt x="219075" y="95250"/>
                  </a:lnTo>
                  <a:lnTo>
                    <a:pt x="171450" y="71437"/>
                  </a:lnTo>
                  <a:lnTo>
                    <a:pt x="123825" y="45243"/>
                  </a:lnTo>
                  <a:lnTo>
                    <a:pt x="88106" y="23812"/>
                  </a:lnTo>
                  <a:lnTo>
                    <a:pt x="69056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9525" y="9525"/>
                  </a:lnTo>
                  <a:lnTo>
                    <a:pt x="0" y="35718"/>
                  </a:lnTo>
                  <a:lnTo>
                    <a:pt x="0" y="52387"/>
                  </a:lnTo>
                  <a:lnTo>
                    <a:pt x="7144" y="66675"/>
                  </a:lnTo>
                  <a:lnTo>
                    <a:pt x="47625" y="133350"/>
                  </a:lnTo>
                  <a:lnTo>
                    <a:pt x="126206" y="247650"/>
                  </a:lnTo>
                  <a:lnTo>
                    <a:pt x="145256" y="309562"/>
                  </a:lnTo>
                  <a:lnTo>
                    <a:pt x="195263" y="509587"/>
                  </a:lnTo>
                  <a:lnTo>
                    <a:pt x="235744" y="750093"/>
                  </a:lnTo>
                  <a:lnTo>
                    <a:pt x="283369" y="1033462"/>
                  </a:lnTo>
                  <a:lnTo>
                    <a:pt x="323850" y="1269206"/>
                  </a:lnTo>
                  <a:lnTo>
                    <a:pt x="338138" y="1319212"/>
                  </a:lnTo>
                  <a:lnTo>
                    <a:pt x="402431" y="1443037"/>
                  </a:lnTo>
                  <a:lnTo>
                    <a:pt x="428625" y="1495425"/>
                  </a:lnTo>
                  <a:lnTo>
                    <a:pt x="454819" y="1545431"/>
                  </a:lnTo>
                  <a:lnTo>
                    <a:pt x="471488" y="1569243"/>
                  </a:lnTo>
                  <a:lnTo>
                    <a:pt x="492919" y="1588293"/>
                  </a:lnTo>
                  <a:lnTo>
                    <a:pt x="514350" y="1602581"/>
                  </a:lnTo>
                  <a:lnTo>
                    <a:pt x="542925" y="1604962"/>
                  </a:lnTo>
                  <a:lnTo>
                    <a:pt x="588169" y="1590675"/>
                  </a:lnTo>
                  <a:lnTo>
                    <a:pt x="609600" y="1574006"/>
                  </a:lnTo>
                  <a:lnTo>
                    <a:pt x="623888" y="1554956"/>
                  </a:lnTo>
                  <a:lnTo>
                    <a:pt x="631031" y="1531143"/>
                  </a:lnTo>
                  <a:lnTo>
                    <a:pt x="635794" y="1497806"/>
                  </a:lnTo>
                  <a:lnTo>
                    <a:pt x="631031" y="1462087"/>
                  </a:lnTo>
                  <a:lnTo>
                    <a:pt x="611981" y="1366837"/>
                  </a:lnTo>
                  <a:lnTo>
                    <a:pt x="559594" y="1169193"/>
                  </a:lnTo>
                  <a:lnTo>
                    <a:pt x="516731" y="954881"/>
                  </a:lnTo>
                  <a:lnTo>
                    <a:pt x="457200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517124" name="グループ化 1">
              <a:extLst>
                <a:ext uri="{FF2B5EF4-FFF2-40B4-BE49-F238E27FC236}">
                  <a16:creationId xmlns:a16="http://schemas.microsoft.com/office/drawing/2014/main" id="{D357F3A6-5332-4D0F-9F59-45DF6EECD3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6934" y="1527671"/>
              <a:ext cx="4252913" cy="4237037"/>
              <a:chOff x="2644775" y="1592263"/>
              <a:chExt cx="4252913" cy="4237037"/>
            </a:xfrm>
          </p:grpSpPr>
          <p:sp>
            <p:nvSpPr>
              <p:cNvPr id="79" name="フリーフォーム 78">
                <a:extLst>
                  <a:ext uri="{FF2B5EF4-FFF2-40B4-BE49-F238E27FC236}">
                    <a16:creationId xmlns:a16="http://schemas.microsoft.com/office/drawing/2014/main" id="{D81D5C74-CD09-4A8B-887F-126B503A5330}"/>
                  </a:ext>
                </a:extLst>
              </p:cNvPr>
              <p:cNvSpPr/>
              <p:nvPr/>
            </p:nvSpPr>
            <p:spPr>
              <a:xfrm>
                <a:off x="3013075" y="1592263"/>
                <a:ext cx="3798888" cy="674688"/>
              </a:xfrm>
              <a:custGeom>
                <a:avLst/>
                <a:gdLst>
                  <a:gd name="connsiteX0" fmla="*/ 2316685 w 3798749"/>
                  <a:gd name="connsiteY0" fmla="*/ 165697 h 675060"/>
                  <a:gd name="connsiteX1" fmla="*/ 1942333 w 3798749"/>
                  <a:gd name="connsiteY1" fmla="*/ 205586 h 675060"/>
                  <a:gd name="connsiteX2" fmla="*/ 1638556 w 3798749"/>
                  <a:gd name="connsiteY2" fmla="*/ 242408 h 675060"/>
                  <a:gd name="connsiteX3" fmla="*/ 1273410 w 3798749"/>
                  <a:gd name="connsiteY3" fmla="*/ 291503 h 675060"/>
                  <a:gd name="connsiteX4" fmla="*/ 948153 w 3798749"/>
                  <a:gd name="connsiteY4" fmla="*/ 340599 h 675060"/>
                  <a:gd name="connsiteX5" fmla="*/ 825415 w 3798749"/>
                  <a:gd name="connsiteY5" fmla="*/ 365146 h 675060"/>
                  <a:gd name="connsiteX6" fmla="*/ 718019 w 3798749"/>
                  <a:gd name="connsiteY6" fmla="*/ 374352 h 675060"/>
                  <a:gd name="connsiteX7" fmla="*/ 481748 w 3798749"/>
                  <a:gd name="connsiteY7" fmla="*/ 386625 h 675060"/>
                  <a:gd name="connsiteX8" fmla="*/ 414242 w 3798749"/>
                  <a:gd name="connsiteY8" fmla="*/ 386625 h 675060"/>
                  <a:gd name="connsiteX9" fmla="*/ 349804 w 3798749"/>
                  <a:gd name="connsiteY9" fmla="*/ 377420 h 675060"/>
                  <a:gd name="connsiteX10" fmla="*/ 239340 w 3798749"/>
                  <a:gd name="connsiteY10" fmla="*/ 352872 h 675060"/>
                  <a:gd name="connsiteX11" fmla="*/ 135012 w 3798749"/>
                  <a:gd name="connsiteY11" fmla="*/ 325256 h 675060"/>
                  <a:gd name="connsiteX12" fmla="*/ 67506 w 3798749"/>
                  <a:gd name="connsiteY12" fmla="*/ 303777 h 675060"/>
                  <a:gd name="connsiteX13" fmla="*/ 27616 w 3798749"/>
                  <a:gd name="connsiteY13" fmla="*/ 288435 h 675060"/>
                  <a:gd name="connsiteX14" fmla="*/ 9206 w 3798749"/>
                  <a:gd name="connsiteY14" fmla="*/ 288435 h 675060"/>
                  <a:gd name="connsiteX15" fmla="*/ 0 w 3798749"/>
                  <a:gd name="connsiteY15" fmla="*/ 291503 h 675060"/>
                  <a:gd name="connsiteX16" fmla="*/ 0 w 3798749"/>
                  <a:gd name="connsiteY16" fmla="*/ 306845 h 675060"/>
                  <a:gd name="connsiteX17" fmla="*/ 12274 w 3798749"/>
                  <a:gd name="connsiteY17" fmla="*/ 337530 h 675060"/>
                  <a:gd name="connsiteX18" fmla="*/ 36822 w 3798749"/>
                  <a:gd name="connsiteY18" fmla="*/ 365146 h 675060"/>
                  <a:gd name="connsiteX19" fmla="*/ 104328 w 3798749"/>
                  <a:gd name="connsiteY19" fmla="*/ 429584 h 675060"/>
                  <a:gd name="connsiteX20" fmla="*/ 202518 w 3798749"/>
                  <a:gd name="connsiteY20" fmla="*/ 518569 h 675060"/>
                  <a:gd name="connsiteX21" fmla="*/ 266956 w 3798749"/>
                  <a:gd name="connsiteY21" fmla="*/ 573801 h 675060"/>
                  <a:gd name="connsiteX22" fmla="*/ 328325 w 3798749"/>
                  <a:gd name="connsiteY22" fmla="*/ 613691 h 675060"/>
                  <a:gd name="connsiteX23" fmla="*/ 383557 w 3798749"/>
                  <a:gd name="connsiteY23" fmla="*/ 641307 h 675060"/>
                  <a:gd name="connsiteX24" fmla="*/ 444926 w 3798749"/>
                  <a:gd name="connsiteY24" fmla="*/ 662786 h 675060"/>
                  <a:gd name="connsiteX25" fmla="*/ 503227 w 3798749"/>
                  <a:gd name="connsiteY25" fmla="*/ 675060 h 675060"/>
                  <a:gd name="connsiteX26" fmla="*/ 524706 w 3798749"/>
                  <a:gd name="connsiteY26" fmla="*/ 675060 h 675060"/>
                  <a:gd name="connsiteX27" fmla="*/ 573802 w 3798749"/>
                  <a:gd name="connsiteY27" fmla="*/ 656650 h 675060"/>
                  <a:gd name="connsiteX28" fmla="*/ 650513 w 3798749"/>
                  <a:gd name="connsiteY28" fmla="*/ 622897 h 675060"/>
                  <a:gd name="connsiteX29" fmla="*/ 711882 w 3798749"/>
                  <a:gd name="connsiteY29" fmla="*/ 604486 h 675060"/>
                  <a:gd name="connsiteX30" fmla="*/ 932811 w 3798749"/>
                  <a:gd name="connsiteY30" fmla="*/ 552322 h 675060"/>
                  <a:gd name="connsiteX31" fmla="*/ 1089302 w 3798749"/>
                  <a:gd name="connsiteY31" fmla="*/ 521637 h 675060"/>
                  <a:gd name="connsiteX32" fmla="*/ 1224314 w 3798749"/>
                  <a:gd name="connsiteY32" fmla="*/ 494021 h 675060"/>
                  <a:gd name="connsiteX33" fmla="*/ 1377737 w 3798749"/>
                  <a:gd name="connsiteY33" fmla="*/ 469474 h 675060"/>
                  <a:gd name="connsiteX34" fmla="*/ 1482065 w 3798749"/>
                  <a:gd name="connsiteY34" fmla="*/ 457200 h 675060"/>
                  <a:gd name="connsiteX35" fmla="*/ 1629350 w 3798749"/>
                  <a:gd name="connsiteY35" fmla="*/ 447994 h 675060"/>
                  <a:gd name="connsiteX36" fmla="*/ 1785842 w 3798749"/>
                  <a:gd name="connsiteY36" fmla="*/ 411173 h 675060"/>
                  <a:gd name="connsiteX37" fmla="*/ 2015976 w 3798749"/>
                  <a:gd name="connsiteY37" fmla="*/ 386625 h 675060"/>
                  <a:gd name="connsiteX38" fmla="*/ 2439423 w 3798749"/>
                  <a:gd name="connsiteY38" fmla="*/ 349804 h 675060"/>
                  <a:gd name="connsiteX39" fmla="*/ 2712516 w 3798749"/>
                  <a:gd name="connsiteY39" fmla="*/ 331393 h 675060"/>
                  <a:gd name="connsiteX40" fmla="*/ 2905828 w 3798749"/>
                  <a:gd name="connsiteY40" fmla="*/ 325256 h 675060"/>
                  <a:gd name="connsiteX41" fmla="*/ 3102210 w 3798749"/>
                  <a:gd name="connsiteY41" fmla="*/ 322188 h 675060"/>
                  <a:gd name="connsiteX42" fmla="*/ 3258701 w 3798749"/>
                  <a:gd name="connsiteY42" fmla="*/ 322188 h 675060"/>
                  <a:gd name="connsiteX43" fmla="*/ 3384508 w 3798749"/>
                  <a:gd name="connsiteY43" fmla="*/ 328325 h 675060"/>
                  <a:gd name="connsiteX44" fmla="*/ 3476561 w 3798749"/>
                  <a:gd name="connsiteY44" fmla="*/ 340599 h 675060"/>
                  <a:gd name="connsiteX45" fmla="*/ 3565546 w 3798749"/>
                  <a:gd name="connsiteY45" fmla="*/ 355941 h 675060"/>
                  <a:gd name="connsiteX46" fmla="*/ 3629984 w 3798749"/>
                  <a:gd name="connsiteY46" fmla="*/ 359009 h 675060"/>
                  <a:gd name="connsiteX47" fmla="*/ 3703627 w 3798749"/>
                  <a:gd name="connsiteY47" fmla="*/ 349804 h 675060"/>
                  <a:gd name="connsiteX48" fmla="*/ 3743517 w 3798749"/>
                  <a:gd name="connsiteY48" fmla="*/ 334462 h 675060"/>
                  <a:gd name="connsiteX49" fmla="*/ 3774202 w 3798749"/>
                  <a:gd name="connsiteY49" fmla="*/ 316051 h 675060"/>
                  <a:gd name="connsiteX50" fmla="*/ 3795681 w 3798749"/>
                  <a:gd name="connsiteY50" fmla="*/ 288435 h 675060"/>
                  <a:gd name="connsiteX51" fmla="*/ 3798749 w 3798749"/>
                  <a:gd name="connsiteY51" fmla="*/ 273092 h 675060"/>
                  <a:gd name="connsiteX52" fmla="*/ 3798749 w 3798749"/>
                  <a:gd name="connsiteY52" fmla="*/ 251613 h 675060"/>
                  <a:gd name="connsiteX53" fmla="*/ 3789544 w 3798749"/>
                  <a:gd name="connsiteY53" fmla="*/ 230134 h 675060"/>
                  <a:gd name="connsiteX54" fmla="*/ 3777270 w 3798749"/>
                  <a:gd name="connsiteY54" fmla="*/ 214792 h 675060"/>
                  <a:gd name="connsiteX55" fmla="*/ 3761928 w 3798749"/>
                  <a:gd name="connsiteY55" fmla="*/ 196381 h 675060"/>
                  <a:gd name="connsiteX56" fmla="*/ 3731243 w 3798749"/>
                  <a:gd name="connsiteY56" fmla="*/ 168765 h 675060"/>
                  <a:gd name="connsiteX57" fmla="*/ 3703627 w 3798749"/>
                  <a:gd name="connsiteY57" fmla="*/ 150354 h 675060"/>
                  <a:gd name="connsiteX58" fmla="*/ 3660669 w 3798749"/>
                  <a:gd name="connsiteY58" fmla="*/ 125807 h 675060"/>
                  <a:gd name="connsiteX59" fmla="*/ 3596231 w 3798749"/>
                  <a:gd name="connsiteY59" fmla="*/ 98190 h 675060"/>
                  <a:gd name="connsiteX60" fmla="*/ 3507246 w 3798749"/>
                  <a:gd name="connsiteY60" fmla="*/ 61369 h 675060"/>
                  <a:gd name="connsiteX61" fmla="*/ 3412124 w 3798749"/>
                  <a:gd name="connsiteY61" fmla="*/ 24548 h 675060"/>
                  <a:gd name="connsiteX62" fmla="*/ 3326207 w 3798749"/>
                  <a:gd name="connsiteY62" fmla="*/ 3068 h 675060"/>
                  <a:gd name="connsiteX63" fmla="*/ 3264838 w 3798749"/>
                  <a:gd name="connsiteY63" fmla="*/ 0 h 675060"/>
                  <a:gd name="connsiteX64" fmla="*/ 3224948 w 3798749"/>
                  <a:gd name="connsiteY64" fmla="*/ 9205 h 675060"/>
                  <a:gd name="connsiteX65" fmla="*/ 3157442 w 3798749"/>
                  <a:gd name="connsiteY65" fmla="*/ 39890 h 675060"/>
                  <a:gd name="connsiteX66" fmla="*/ 3010156 w 3798749"/>
                  <a:gd name="connsiteY66" fmla="*/ 82848 h 675060"/>
                  <a:gd name="connsiteX67" fmla="*/ 2881281 w 3798749"/>
                  <a:gd name="connsiteY67" fmla="*/ 119670 h 675060"/>
                  <a:gd name="connsiteX68" fmla="*/ 2819912 w 3798749"/>
                  <a:gd name="connsiteY68" fmla="*/ 125807 h 675060"/>
                  <a:gd name="connsiteX69" fmla="*/ 2503861 w 3798749"/>
                  <a:gd name="connsiteY69" fmla="*/ 147286 h 675060"/>
                  <a:gd name="connsiteX70" fmla="*/ 2316685 w 3798749"/>
                  <a:gd name="connsiteY70" fmla="*/ 165697 h 675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798749" h="675060">
                    <a:moveTo>
                      <a:pt x="2316685" y="165697"/>
                    </a:moveTo>
                    <a:lnTo>
                      <a:pt x="1942333" y="205586"/>
                    </a:lnTo>
                    <a:lnTo>
                      <a:pt x="1638556" y="242408"/>
                    </a:lnTo>
                    <a:lnTo>
                      <a:pt x="1273410" y="291503"/>
                    </a:lnTo>
                    <a:lnTo>
                      <a:pt x="948153" y="340599"/>
                    </a:lnTo>
                    <a:lnTo>
                      <a:pt x="825415" y="365146"/>
                    </a:lnTo>
                    <a:lnTo>
                      <a:pt x="718019" y="374352"/>
                    </a:lnTo>
                    <a:lnTo>
                      <a:pt x="481748" y="386625"/>
                    </a:lnTo>
                    <a:lnTo>
                      <a:pt x="414242" y="386625"/>
                    </a:lnTo>
                    <a:lnTo>
                      <a:pt x="349804" y="377420"/>
                    </a:lnTo>
                    <a:lnTo>
                      <a:pt x="239340" y="352872"/>
                    </a:lnTo>
                    <a:lnTo>
                      <a:pt x="135012" y="325256"/>
                    </a:lnTo>
                    <a:lnTo>
                      <a:pt x="67506" y="303777"/>
                    </a:lnTo>
                    <a:lnTo>
                      <a:pt x="27616" y="288435"/>
                    </a:lnTo>
                    <a:lnTo>
                      <a:pt x="9206" y="288435"/>
                    </a:lnTo>
                    <a:lnTo>
                      <a:pt x="0" y="291503"/>
                    </a:lnTo>
                    <a:lnTo>
                      <a:pt x="0" y="306845"/>
                    </a:lnTo>
                    <a:lnTo>
                      <a:pt x="12274" y="337530"/>
                    </a:lnTo>
                    <a:lnTo>
                      <a:pt x="36822" y="365146"/>
                    </a:lnTo>
                    <a:lnTo>
                      <a:pt x="104328" y="429584"/>
                    </a:lnTo>
                    <a:lnTo>
                      <a:pt x="202518" y="518569"/>
                    </a:lnTo>
                    <a:lnTo>
                      <a:pt x="266956" y="573801"/>
                    </a:lnTo>
                    <a:lnTo>
                      <a:pt x="328325" y="613691"/>
                    </a:lnTo>
                    <a:lnTo>
                      <a:pt x="383557" y="641307"/>
                    </a:lnTo>
                    <a:lnTo>
                      <a:pt x="444926" y="662786"/>
                    </a:lnTo>
                    <a:lnTo>
                      <a:pt x="503227" y="675060"/>
                    </a:lnTo>
                    <a:lnTo>
                      <a:pt x="524706" y="675060"/>
                    </a:lnTo>
                    <a:lnTo>
                      <a:pt x="573802" y="656650"/>
                    </a:lnTo>
                    <a:lnTo>
                      <a:pt x="650513" y="622897"/>
                    </a:lnTo>
                    <a:lnTo>
                      <a:pt x="711882" y="604486"/>
                    </a:lnTo>
                    <a:lnTo>
                      <a:pt x="932811" y="552322"/>
                    </a:lnTo>
                    <a:lnTo>
                      <a:pt x="1089302" y="521637"/>
                    </a:lnTo>
                    <a:lnTo>
                      <a:pt x="1224314" y="494021"/>
                    </a:lnTo>
                    <a:lnTo>
                      <a:pt x="1377737" y="469474"/>
                    </a:lnTo>
                    <a:lnTo>
                      <a:pt x="1482065" y="457200"/>
                    </a:lnTo>
                    <a:lnTo>
                      <a:pt x="1629350" y="447994"/>
                    </a:lnTo>
                    <a:lnTo>
                      <a:pt x="1785842" y="411173"/>
                    </a:lnTo>
                    <a:lnTo>
                      <a:pt x="2015976" y="386625"/>
                    </a:lnTo>
                    <a:lnTo>
                      <a:pt x="2439423" y="349804"/>
                    </a:lnTo>
                    <a:lnTo>
                      <a:pt x="2712516" y="331393"/>
                    </a:lnTo>
                    <a:lnTo>
                      <a:pt x="2905828" y="325256"/>
                    </a:lnTo>
                    <a:lnTo>
                      <a:pt x="3102210" y="322188"/>
                    </a:lnTo>
                    <a:lnTo>
                      <a:pt x="3258701" y="322188"/>
                    </a:lnTo>
                    <a:lnTo>
                      <a:pt x="3384508" y="328325"/>
                    </a:lnTo>
                    <a:lnTo>
                      <a:pt x="3476561" y="340599"/>
                    </a:lnTo>
                    <a:lnTo>
                      <a:pt x="3565546" y="355941"/>
                    </a:lnTo>
                    <a:lnTo>
                      <a:pt x="3629984" y="359009"/>
                    </a:lnTo>
                    <a:lnTo>
                      <a:pt x="3703627" y="349804"/>
                    </a:lnTo>
                    <a:lnTo>
                      <a:pt x="3743517" y="334462"/>
                    </a:lnTo>
                    <a:lnTo>
                      <a:pt x="3774202" y="316051"/>
                    </a:lnTo>
                    <a:lnTo>
                      <a:pt x="3795681" y="288435"/>
                    </a:lnTo>
                    <a:lnTo>
                      <a:pt x="3798749" y="273092"/>
                    </a:lnTo>
                    <a:lnTo>
                      <a:pt x="3798749" y="251613"/>
                    </a:lnTo>
                    <a:lnTo>
                      <a:pt x="3789544" y="230134"/>
                    </a:lnTo>
                    <a:lnTo>
                      <a:pt x="3777270" y="214792"/>
                    </a:lnTo>
                    <a:lnTo>
                      <a:pt x="3761928" y="196381"/>
                    </a:lnTo>
                    <a:lnTo>
                      <a:pt x="3731243" y="168765"/>
                    </a:lnTo>
                    <a:lnTo>
                      <a:pt x="3703627" y="150354"/>
                    </a:lnTo>
                    <a:lnTo>
                      <a:pt x="3660669" y="125807"/>
                    </a:lnTo>
                    <a:lnTo>
                      <a:pt x="3596231" y="98190"/>
                    </a:lnTo>
                    <a:lnTo>
                      <a:pt x="3507246" y="61369"/>
                    </a:lnTo>
                    <a:lnTo>
                      <a:pt x="3412124" y="24548"/>
                    </a:lnTo>
                    <a:lnTo>
                      <a:pt x="3326207" y="3068"/>
                    </a:lnTo>
                    <a:lnTo>
                      <a:pt x="3264838" y="0"/>
                    </a:lnTo>
                    <a:lnTo>
                      <a:pt x="3224948" y="9205"/>
                    </a:lnTo>
                    <a:lnTo>
                      <a:pt x="3157442" y="39890"/>
                    </a:lnTo>
                    <a:lnTo>
                      <a:pt x="3010156" y="82848"/>
                    </a:lnTo>
                    <a:lnTo>
                      <a:pt x="2881281" y="119670"/>
                    </a:lnTo>
                    <a:lnTo>
                      <a:pt x="2819912" y="125807"/>
                    </a:lnTo>
                    <a:lnTo>
                      <a:pt x="2503861" y="147286"/>
                    </a:lnTo>
                    <a:lnTo>
                      <a:pt x="2316685" y="16569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0" name="フリーフォーム 79">
                <a:extLst>
                  <a:ext uri="{FF2B5EF4-FFF2-40B4-BE49-F238E27FC236}">
                    <a16:creationId xmlns:a16="http://schemas.microsoft.com/office/drawing/2014/main" id="{B4F0A72D-99BB-4D59-AC97-3E222912E788}"/>
                  </a:ext>
                </a:extLst>
              </p:cNvPr>
              <p:cNvSpPr/>
              <p:nvPr/>
            </p:nvSpPr>
            <p:spPr>
              <a:xfrm>
                <a:off x="2644775" y="1954213"/>
                <a:ext cx="2487613" cy="2092325"/>
              </a:xfrm>
              <a:custGeom>
                <a:avLst/>
                <a:gdLst>
                  <a:gd name="connsiteX0" fmla="*/ 1763485 w 2487385"/>
                  <a:gd name="connsiteY0" fmla="*/ 593271 h 2092778"/>
                  <a:gd name="connsiteX1" fmla="*/ 1600200 w 2487385"/>
                  <a:gd name="connsiteY1" fmla="*/ 770164 h 2092778"/>
                  <a:gd name="connsiteX2" fmla="*/ 1485900 w 2487385"/>
                  <a:gd name="connsiteY2" fmla="*/ 887185 h 2092778"/>
                  <a:gd name="connsiteX3" fmla="*/ 1317171 w 2487385"/>
                  <a:gd name="connsiteY3" fmla="*/ 1050471 h 2092778"/>
                  <a:gd name="connsiteX4" fmla="*/ 1151164 w 2487385"/>
                  <a:gd name="connsiteY4" fmla="*/ 1200150 h 2092778"/>
                  <a:gd name="connsiteX5" fmla="*/ 949778 w 2487385"/>
                  <a:gd name="connsiteY5" fmla="*/ 1366157 h 2092778"/>
                  <a:gd name="connsiteX6" fmla="*/ 699407 w 2487385"/>
                  <a:gd name="connsiteY6" fmla="*/ 1553935 h 2092778"/>
                  <a:gd name="connsiteX7" fmla="*/ 410935 w 2487385"/>
                  <a:gd name="connsiteY7" fmla="*/ 1760764 h 2092778"/>
                  <a:gd name="connsiteX8" fmla="*/ 127907 w 2487385"/>
                  <a:gd name="connsiteY8" fmla="*/ 1945821 h 2092778"/>
                  <a:gd name="connsiteX9" fmla="*/ 29935 w 2487385"/>
                  <a:gd name="connsiteY9" fmla="*/ 2008414 h 2092778"/>
                  <a:gd name="connsiteX10" fmla="*/ 13607 w 2487385"/>
                  <a:gd name="connsiteY10" fmla="*/ 2019300 h 2092778"/>
                  <a:gd name="connsiteX11" fmla="*/ 2721 w 2487385"/>
                  <a:gd name="connsiteY11" fmla="*/ 2046514 h 2092778"/>
                  <a:gd name="connsiteX12" fmla="*/ 0 w 2487385"/>
                  <a:gd name="connsiteY12" fmla="*/ 2068285 h 2092778"/>
                  <a:gd name="connsiteX13" fmla="*/ 2721 w 2487385"/>
                  <a:gd name="connsiteY13" fmla="*/ 2081893 h 2092778"/>
                  <a:gd name="connsiteX14" fmla="*/ 8164 w 2487385"/>
                  <a:gd name="connsiteY14" fmla="*/ 2087335 h 2092778"/>
                  <a:gd name="connsiteX15" fmla="*/ 29935 w 2487385"/>
                  <a:gd name="connsiteY15" fmla="*/ 2092778 h 2092778"/>
                  <a:gd name="connsiteX16" fmla="*/ 84364 w 2487385"/>
                  <a:gd name="connsiteY16" fmla="*/ 2071007 h 2092778"/>
                  <a:gd name="connsiteX17" fmla="*/ 269421 w 2487385"/>
                  <a:gd name="connsiteY17" fmla="*/ 1986643 h 2092778"/>
                  <a:gd name="connsiteX18" fmla="*/ 503464 w 2487385"/>
                  <a:gd name="connsiteY18" fmla="*/ 1866900 h 2092778"/>
                  <a:gd name="connsiteX19" fmla="*/ 672192 w 2487385"/>
                  <a:gd name="connsiteY19" fmla="*/ 1768928 h 2092778"/>
                  <a:gd name="connsiteX20" fmla="*/ 846364 w 2487385"/>
                  <a:gd name="connsiteY20" fmla="*/ 1660071 h 2092778"/>
                  <a:gd name="connsiteX21" fmla="*/ 1028700 w 2487385"/>
                  <a:gd name="connsiteY21" fmla="*/ 1529443 h 2092778"/>
                  <a:gd name="connsiteX22" fmla="*/ 1238250 w 2487385"/>
                  <a:gd name="connsiteY22" fmla="*/ 1371600 h 2092778"/>
                  <a:gd name="connsiteX23" fmla="*/ 1415142 w 2487385"/>
                  <a:gd name="connsiteY23" fmla="*/ 1232807 h 2092778"/>
                  <a:gd name="connsiteX24" fmla="*/ 1567542 w 2487385"/>
                  <a:gd name="connsiteY24" fmla="*/ 1110343 h 2092778"/>
                  <a:gd name="connsiteX25" fmla="*/ 1714500 w 2487385"/>
                  <a:gd name="connsiteY25" fmla="*/ 990600 h 2092778"/>
                  <a:gd name="connsiteX26" fmla="*/ 1836964 w 2487385"/>
                  <a:gd name="connsiteY26" fmla="*/ 889907 h 2092778"/>
                  <a:gd name="connsiteX27" fmla="*/ 1858735 w 2487385"/>
                  <a:gd name="connsiteY27" fmla="*/ 865414 h 2092778"/>
                  <a:gd name="connsiteX28" fmla="*/ 1872342 w 2487385"/>
                  <a:gd name="connsiteY28" fmla="*/ 838200 h 2092778"/>
                  <a:gd name="connsiteX29" fmla="*/ 1896835 w 2487385"/>
                  <a:gd name="connsiteY29" fmla="*/ 808264 h 2092778"/>
                  <a:gd name="connsiteX30" fmla="*/ 2049235 w 2487385"/>
                  <a:gd name="connsiteY30" fmla="*/ 680357 h 2092778"/>
                  <a:gd name="connsiteX31" fmla="*/ 2149928 w 2487385"/>
                  <a:gd name="connsiteY31" fmla="*/ 574221 h 2092778"/>
                  <a:gd name="connsiteX32" fmla="*/ 2242457 w 2487385"/>
                  <a:gd name="connsiteY32" fmla="*/ 487135 h 2092778"/>
                  <a:gd name="connsiteX33" fmla="*/ 2288721 w 2487385"/>
                  <a:gd name="connsiteY33" fmla="*/ 446314 h 2092778"/>
                  <a:gd name="connsiteX34" fmla="*/ 2345871 w 2487385"/>
                  <a:gd name="connsiteY34" fmla="*/ 400050 h 2092778"/>
                  <a:gd name="connsiteX35" fmla="*/ 2397578 w 2487385"/>
                  <a:gd name="connsiteY35" fmla="*/ 364671 h 2092778"/>
                  <a:gd name="connsiteX36" fmla="*/ 2452007 w 2487385"/>
                  <a:gd name="connsiteY36" fmla="*/ 337457 h 2092778"/>
                  <a:gd name="connsiteX37" fmla="*/ 2479221 w 2487385"/>
                  <a:gd name="connsiteY37" fmla="*/ 326571 h 2092778"/>
                  <a:gd name="connsiteX38" fmla="*/ 2487385 w 2487385"/>
                  <a:gd name="connsiteY38" fmla="*/ 315685 h 2092778"/>
                  <a:gd name="connsiteX39" fmla="*/ 2484664 w 2487385"/>
                  <a:gd name="connsiteY39" fmla="*/ 293914 h 2092778"/>
                  <a:gd name="connsiteX40" fmla="*/ 2471057 w 2487385"/>
                  <a:gd name="connsiteY40" fmla="*/ 266700 h 2092778"/>
                  <a:gd name="connsiteX41" fmla="*/ 2452007 w 2487385"/>
                  <a:gd name="connsiteY41" fmla="*/ 239485 h 2092778"/>
                  <a:gd name="connsiteX42" fmla="*/ 2422071 w 2487385"/>
                  <a:gd name="connsiteY42" fmla="*/ 212271 h 2092778"/>
                  <a:gd name="connsiteX43" fmla="*/ 2370364 w 2487385"/>
                  <a:gd name="connsiteY43" fmla="*/ 176893 h 2092778"/>
                  <a:gd name="connsiteX44" fmla="*/ 2324100 w 2487385"/>
                  <a:gd name="connsiteY44" fmla="*/ 144235 h 2092778"/>
                  <a:gd name="connsiteX45" fmla="*/ 2237014 w 2487385"/>
                  <a:gd name="connsiteY45" fmla="*/ 87085 h 2092778"/>
                  <a:gd name="connsiteX46" fmla="*/ 2100942 w 2487385"/>
                  <a:gd name="connsiteY46" fmla="*/ 0 h 2092778"/>
                  <a:gd name="connsiteX47" fmla="*/ 1907721 w 2487385"/>
                  <a:gd name="connsiteY47" fmla="*/ 48985 h 2092778"/>
                  <a:gd name="connsiteX48" fmla="*/ 1994807 w 2487385"/>
                  <a:gd name="connsiteY48" fmla="*/ 95250 h 2092778"/>
                  <a:gd name="connsiteX49" fmla="*/ 2013857 w 2487385"/>
                  <a:gd name="connsiteY49" fmla="*/ 111578 h 2092778"/>
                  <a:gd name="connsiteX50" fmla="*/ 2035628 w 2487385"/>
                  <a:gd name="connsiteY50" fmla="*/ 136071 h 2092778"/>
                  <a:gd name="connsiteX51" fmla="*/ 2049235 w 2487385"/>
                  <a:gd name="connsiteY51" fmla="*/ 157843 h 2092778"/>
                  <a:gd name="connsiteX52" fmla="*/ 2057400 w 2487385"/>
                  <a:gd name="connsiteY52" fmla="*/ 190500 h 2092778"/>
                  <a:gd name="connsiteX53" fmla="*/ 2060121 w 2487385"/>
                  <a:gd name="connsiteY53" fmla="*/ 228600 h 2092778"/>
                  <a:gd name="connsiteX54" fmla="*/ 2049235 w 2487385"/>
                  <a:gd name="connsiteY54" fmla="*/ 253093 h 2092778"/>
                  <a:gd name="connsiteX55" fmla="*/ 1975757 w 2487385"/>
                  <a:gd name="connsiteY55" fmla="*/ 345621 h 2092778"/>
                  <a:gd name="connsiteX56" fmla="*/ 1872342 w 2487385"/>
                  <a:gd name="connsiteY56" fmla="*/ 470807 h 2092778"/>
                  <a:gd name="connsiteX57" fmla="*/ 1763485 w 2487385"/>
                  <a:gd name="connsiteY57" fmla="*/ 593271 h 209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487385" h="2092778">
                    <a:moveTo>
                      <a:pt x="1763485" y="593271"/>
                    </a:moveTo>
                    <a:lnTo>
                      <a:pt x="1600200" y="770164"/>
                    </a:lnTo>
                    <a:lnTo>
                      <a:pt x="1485900" y="887185"/>
                    </a:lnTo>
                    <a:lnTo>
                      <a:pt x="1317171" y="1050471"/>
                    </a:lnTo>
                    <a:lnTo>
                      <a:pt x="1151164" y="1200150"/>
                    </a:lnTo>
                    <a:lnTo>
                      <a:pt x="949778" y="1366157"/>
                    </a:lnTo>
                    <a:lnTo>
                      <a:pt x="699407" y="1553935"/>
                    </a:lnTo>
                    <a:lnTo>
                      <a:pt x="410935" y="1760764"/>
                    </a:lnTo>
                    <a:lnTo>
                      <a:pt x="127907" y="1945821"/>
                    </a:lnTo>
                    <a:lnTo>
                      <a:pt x="29935" y="2008414"/>
                    </a:lnTo>
                    <a:lnTo>
                      <a:pt x="13607" y="2019300"/>
                    </a:lnTo>
                    <a:lnTo>
                      <a:pt x="2721" y="2046514"/>
                    </a:lnTo>
                    <a:lnTo>
                      <a:pt x="0" y="2068285"/>
                    </a:lnTo>
                    <a:lnTo>
                      <a:pt x="2721" y="2081893"/>
                    </a:lnTo>
                    <a:lnTo>
                      <a:pt x="8164" y="2087335"/>
                    </a:lnTo>
                    <a:lnTo>
                      <a:pt x="29935" y="2092778"/>
                    </a:lnTo>
                    <a:lnTo>
                      <a:pt x="84364" y="2071007"/>
                    </a:lnTo>
                    <a:lnTo>
                      <a:pt x="269421" y="1986643"/>
                    </a:lnTo>
                    <a:lnTo>
                      <a:pt x="503464" y="1866900"/>
                    </a:lnTo>
                    <a:lnTo>
                      <a:pt x="672192" y="1768928"/>
                    </a:lnTo>
                    <a:lnTo>
                      <a:pt x="846364" y="1660071"/>
                    </a:lnTo>
                    <a:lnTo>
                      <a:pt x="1028700" y="1529443"/>
                    </a:lnTo>
                    <a:lnTo>
                      <a:pt x="1238250" y="1371600"/>
                    </a:lnTo>
                    <a:lnTo>
                      <a:pt x="1415142" y="1232807"/>
                    </a:lnTo>
                    <a:lnTo>
                      <a:pt x="1567542" y="1110343"/>
                    </a:lnTo>
                    <a:lnTo>
                      <a:pt x="1714500" y="990600"/>
                    </a:lnTo>
                    <a:lnTo>
                      <a:pt x="1836964" y="889907"/>
                    </a:lnTo>
                    <a:lnTo>
                      <a:pt x="1858735" y="865414"/>
                    </a:lnTo>
                    <a:lnTo>
                      <a:pt x="1872342" y="838200"/>
                    </a:lnTo>
                    <a:lnTo>
                      <a:pt x="1896835" y="808264"/>
                    </a:lnTo>
                    <a:lnTo>
                      <a:pt x="2049235" y="680357"/>
                    </a:lnTo>
                    <a:lnTo>
                      <a:pt x="2149928" y="574221"/>
                    </a:lnTo>
                    <a:lnTo>
                      <a:pt x="2242457" y="487135"/>
                    </a:lnTo>
                    <a:lnTo>
                      <a:pt x="2288721" y="446314"/>
                    </a:lnTo>
                    <a:lnTo>
                      <a:pt x="2345871" y="400050"/>
                    </a:lnTo>
                    <a:lnTo>
                      <a:pt x="2397578" y="364671"/>
                    </a:lnTo>
                    <a:lnTo>
                      <a:pt x="2452007" y="337457"/>
                    </a:lnTo>
                    <a:lnTo>
                      <a:pt x="2479221" y="326571"/>
                    </a:lnTo>
                    <a:lnTo>
                      <a:pt x="2487385" y="315685"/>
                    </a:lnTo>
                    <a:lnTo>
                      <a:pt x="2484664" y="293914"/>
                    </a:lnTo>
                    <a:lnTo>
                      <a:pt x="2471057" y="266700"/>
                    </a:lnTo>
                    <a:lnTo>
                      <a:pt x="2452007" y="239485"/>
                    </a:lnTo>
                    <a:lnTo>
                      <a:pt x="2422071" y="212271"/>
                    </a:lnTo>
                    <a:lnTo>
                      <a:pt x="2370364" y="176893"/>
                    </a:lnTo>
                    <a:lnTo>
                      <a:pt x="2324100" y="144235"/>
                    </a:lnTo>
                    <a:lnTo>
                      <a:pt x="2237014" y="87085"/>
                    </a:lnTo>
                    <a:lnTo>
                      <a:pt x="2100942" y="0"/>
                    </a:lnTo>
                    <a:lnTo>
                      <a:pt x="1907721" y="48985"/>
                    </a:lnTo>
                    <a:lnTo>
                      <a:pt x="1994807" y="95250"/>
                    </a:lnTo>
                    <a:lnTo>
                      <a:pt x="2013857" y="111578"/>
                    </a:lnTo>
                    <a:lnTo>
                      <a:pt x="2035628" y="136071"/>
                    </a:lnTo>
                    <a:lnTo>
                      <a:pt x="2049235" y="157843"/>
                    </a:lnTo>
                    <a:cubicBezTo>
                      <a:pt x="2057639" y="188653"/>
                      <a:pt x="2057400" y="177435"/>
                      <a:pt x="2057400" y="190500"/>
                    </a:cubicBezTo>
                    <a:lnTo>
                      <a:pt x="2060121" y="228600"/>
                    </a:lnTo>
                    <a:lnTo>
                      <a:pt x="2049235" y="253093"/>
                    </a:lnTo>
                    <a:lnTo>
                      <a:pt x="1975757" y="345621"/>
                    </a:lnTo>
                    <a:lnTo>
                      <a:pt x="1872342" y="470807"/>
                    </a:lnTo>
                    <a:lnTo>
                      <a:pt x="1763485" y="59327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1" name="フリーフォーム 80">
                <a:extLst>
                  <a:ext uri="{FF2B5EF4-FFF2-40B4-BE49-F238E27FC236}">
                    <a16:creationId xmlns:a16="http://schemas.microsoft.com/office/drawing/2014/main" id="{C548BD4D-E10C-422E-9C06-9B9A180ACF56}"/>
                  </a:ext>
                </a:extLst>
              </p:cNvPr>
              <p:cNvSpPr/>
              <p:nvPr/>
            </p:nvSpPr>
            <p:spPr>
              <a:xfrm>
                <a:off x="4471987" y="2605088"/>
                <a:ext cx="431800" cy="1606550"/>
              </a:xfrm>
              <a:custGeom>
                <a:avLst/>
                <a:gdLst>
                  <a:gd name="connsiteX0" fmla="*/ 195262 w 431006"/>
                  <a:gd name="connsiteY0" fmla="*/ 676275 h 1607343"/>
                  <a:gd name="connsiteX1" fmla="*/ 204787 w 431006"/>
                  <a:gd name="connsiteY1" fmla="*/ 502443 h 1607343"/>
                  <a:gd name="connsiteX2" fmla="*/ 204787 w 431006"/>
                  <a:gd name="connsiteY2" fmla="*/ 354806 h 1607343"/>
                  <a:gd name="connsiteX3" fmla="*/ 200025 w 431006"/>
                  <a:gd name="connsiteY3" fmla="*/ 309562 h 1607343"/>
                  <a:gd name="connsiteX4" fmla="*/ 188118 w 431006"/>
                  <a:gd name="connsiteY4" fmla="*/ 273843 h 1607343"/>
                  <a:gd name="connsiteX5" fmla="*/ 173831 w 431006"/>
                  <a:gd name="connsiteY5" fmla="*/ 247650 h 1607343"/>
                  <a:gd name="connsiteX6" fmla="*/ 152400 w 431006"/>
                  <a:gd name="connsiteY6" fmla="*/ 216693 h 1607343"/>
                  <a:gd name="connsiteX7" fmla="*/ 126206 w 431006"/>
                  <a:gd name="connsiteY7" fmla="*/ 185737 h 1607343"/>
                  <a:gd name="connsiteX8" fmla="*/ 102393 w 431006"/>
                  <a:gd name="connsiteY8" fmla="*/ 166687 h 1607343"/>
                  <a:gd name="connsiteX9" fmla="*/ 83343 w 431006"/>
                  <a:gd name="connsiteY9" fmla="*/ 159543 h 1607343"/>
                  <a:gd name="connsiteX10" fmla="*/ 0 w 431006"/>
                  <a:gd name="connsiteY10" fmla="*/ 145256 h 1607343"/>
                  <a:gd name="connsiteX11" fmla="*/ 161925 w 431006"/>
                  <a:gd name="connsiteY11" fmla="*/ 0 h 1607343"/>
                  <a:gd name="connsiteX12" fmla="*/ 257175 w 431006"/>
                  <a:gd name="connsiteY12" fmla="*/ 78581 h 1607343"/>
                  <a:gd name="connsiteX13" fmla="*/ 314325 w 431006"/>
                  <a:gd name="connsiteY13" fmla="*/ 123825 h 1607343"/>
                  <a:gd name="connsiteX14" fmla="*/ 357187 w 431006"/>
                  <a:gd name="connsiteY14" fmla="*/ 161925 h 1607343"/>
                  <a:gd name="connsiteX15" fmla="*/ 378618 w 431006"/>
                  <a:gd name="connsiteY15" fmla="*/ 183356 h 1607343"/>
                  <a:gd name="connsiteX16" fmla="*/ 395287 w 431006"/>
                  <a:gd name="connsiteY16" fmla="*/ 211931 h 1607343"/>
                  <a:gd name="connsiteX17" fmla="*/ 411956 w 431006"/>
                  <a:gd name="connsiteY17" fmla="*/ 269081 h 1607343"/>
                  <a:gd name="connsiteX18" fmla="*/ 426243 w 431006"/>
                  <a:gd name="connsiteY18" fmla="*/ 373856 h 1607343"/>
                  <a:gd name="connsiteX19" fmla="*/ 431006 w 431006"/>
                  <a:gd name="connsiteY19" fmla="*/ 521493 h 1607343"/>
                  <a:gd name="connsiteX20" fmla="*/ 421481 w 431006"/>
                  <a:gd name="connsiteY20" fmla="*/ 954881 h 1607343"/>
                  <a:gd name="connsiteX21" fmla="*/ 407193 w 431006"/>
                  <a:gd name="connsiteY21" fmla="*/ 1412081 h 1607343"/>
                  <a:gd name="connsiteX22" fmla="*/ 404812 w 431006"/>
                  <a:gd name="connsiteY22" fmla="*/ 1469231 h 1607343"/>
                  <a:gd name="connsiteX23" fmla="*/ 404812 w 431006"/>
                  <a:gd name="connsiteY23" fmla="*/ 1497806 h 1607343"/>
                  <a:gd name="connsiteX24" fmla="*/ 400050 w 431006"/>
                  <a:gd name="connsiteY24" fmla="*/ 1526381 h 1607343"/>
                  <a:gd name="connsiteX25" fmla="*/ 388143 w 431006"/>
                  <a:gd name="connsiteY25" fmla="*/ 1559718 h 1607343"/>
                  <a:gd name="connsiteX26" fmla="*/ 373856 w 431006"/>
                  <a:gd name="connsiteY26" fmla="*/ 1585912 h 1607343"/>
                  <a:gd name="connsiteX27" fmla="*/ 361950 w 431006"/>
                  <a:gd name="connsiteY27" fmla="*/ 1597818 h 1607343"/>
                  <a:gd name="connsiteX28" fmla="*/ 350043 w 431006"/>
                  <a:gd name="connsiteY28" fmla="*/ 1604962 h 1607343"/>
                  <a:gd name="connsiteX29" fmla="*/ 335756 w 431006"/>
                  <a:gd name="connsiteY29" fmla="*/ 1607343 h 1607343"/>
                  <a:gd name="connsiteX30" fmla="*/ 309562 w 431006"/>
                  <a:gd name="connsiteY30" fmla="*/ 1597818 h 1607343"/>
                  <a:gd name="connsiteX31" fmla="*/ 273843 w 431006"/>
                  <a:gd name="connsiteY31" fmla="*/ 1569243 h 1607343"/>
                  <a:gd name="connsiteX32" fmla="*/ 242887 w 431006"/>
                  <a:gd name="connsiteY32" fmla="*/ 1535906 h 1607343"/>
                  <a:gd name="connsiteX33" fmla="*/ 209550 w 431006"/>
                  <a:gd name="connsiteY33" fmla="*/ 1500187 h 1607343"/>
                  <a:gd name="connsiteX34" fmla="*/ 190500 w 431006"/>
                  <a:gd name="connsiteY34" fmla="*/ 1473993 h 1607343"/>
                  <a:gd name="connsiteX35" fmla="*/ 166687 w 431006"/>
                  <a:gd name="connsiteY35" fmla="*/ 1426368 h 1607343"/>
                  <a:gd name="connsiteX36" fmla="*/ 150018 w 431006"/>
                  <a:gd name="connsiteY36" fmla="*/ 1371600 h 1607343"/>
                  <a:gd name="connsiteX37" fmla="*/ 140493 w 431006"/>
                  <a:gd name="connsiteY37" fmla="*/ 1285875 h 1607343"/>
                  <a:gd name="connsiteX38" fmla="*/ 140493 w 431006"/>
                  <a:gd name="connsiteY38" fmla="*/ 1223962 h 1607343"/>
                  <a:gd name="connsiteX39" fmla="*/ 150018 w 431006"/>
                  <a:gd name="connsiteY39" fmla="*/ 1135856 h 1607343"/>
                  <a:gd name="connsiteX40" fmla="*/ 164306 w 431006"/>
                  <a:gd name="connsiteY40" fmla="*/ 1026318 h 1607343"/>
                  <a:gd name="connsiteX41" fmla="*/ 173831 w 431006"/>
                  <a:gd name="connsiteY41" fmla="*/ 931068 h 1607343"/>
                  <a:gd name="connsiteX42" fmla="*/ 195262 w 431006"/>
                  <a:gd name="connsiteY42" fmla="*/ 676275 h 160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31006" h="1607343">
                    <a:moveTo>
                      <a:pt x="195262" y="676275"/>
                    </a:moveTo>
                    <a:lnTo>
                      <a:pt x="204787" y="502443"/>
                    </a:lnTo>
                    <a:lnTo>
                      <a:pt x="204787" y="354806"/>
                    </a:lnTo>
                    <a:lnTo>
                      <a:pt x="200025" y="309562"/>
                    </a:lnTo>
                    <a:lnTo>
                      <a:pt x="188118" y="273843"/>
                    </a:lnTo>
                    <a:lnTo>
                      <a:pt x="173831" y="247650"/>
                    </a:lnTo>
                    <a:lnTo>
                      <a:pt x="152400" y="216693"/>
                    </a:lnTo>
                    <a:lnTo>
                      <a:pt x="126206" y="185737"/>
                    </a:lnTo>
                    <a:lnTo>
                      <a:pt x="102393" y="166687"/>
                    </a:lnTo>
                    <a:lnTo>
                      <a:pt x="83343" y="159543"/>
                    </a:lnTo>
                    <a:lnTo>
                      <a:pt x="0" y="145256"/>
                    </a:lnTo>
                    <a:lnTo>
                      <a:pt x="161925" y="0"/>
                    </a:lnTo>
                    <a:lnTo>
                      <a:pt x="257175" y="78581"/>
                    </a:lnTo>
                    <a:lnTo>
                      <a:pt x="314325" y="123825"/>
                    </a:lnTo>
                    <a:lnTo>
                      <a:pt x="357187" y="161925"/>
                    </a:lnTo>
                    <a:lnTo>
                      <a:pt x="378618" y="183356"/>
                    </a:lnTo>
                    <a:lnTo>
                      <a:pt x="395287" y="211931"/>
                    </a:lnTo>
                    <a:lnTo>
                      <a:pt x="411956" y="269081"/>
                    </a:lnTo>
                    <a:lnTo>
                      <a:pt x="426243" y="373856"/>
                    </a:lnTo>
                    <a:lnTo>
                      <a:pt x="431006" y="521493"/>
                    </a:lnTo>
                    <a:lnTo>
                      <a:pt x="421481" y="954881"/>
                    </a:lnTo>
                    <a:lnTo>
                      <a:pt x="407193" y="1412081"/>
                    </a:lnTo>
                    <a:cubicBezTo>
                      <a:pt x="406399" y="1431131"/>
                      <a:pt x="405606" y="1450181"/>
                      <a:pt x="404812" y="1469231"/>
                    </a:cubicBezTo>
                    <a:lnTo>
                      <a:pt x="404812" y="1497806"/>
                    </a:lnTo>
                    <a:lnTo>
                      <a:pt x="400050" y="1526381"/>
                    </a:lnTo>
                    <a:lnTo>
                      <a:pt x="388143" y="1559718"/>
                    </a:lnTo>
                    <a:lnTo>
                      <a:pt x="373856" y="1585912"/>
                    </a:lnTo>
                    <a:lnTo>
                      <a:pt x="361950" y="1597818"/>
                    </a:lnTo>
                    <a:lnTo>
                      <a:pt x="350043" y="1604962"/>
                    </a:lnTo>
                    <a:lnTo>
                      <a:pt x="335756" y="1607343"/>
                    </a:lnTo>
                    <a:lnTo>
                      <a:pt x="309562" y="1597818"/>
                    </a:lnTo>
                    <a:lnTo>
                      <a:pt x="273843" y="1569243"/>
                    </a:lnTo>
                    <a:lnTo>
                      <a:pt x="242887" y="1535906"/>
                    </a:lnTo>
                    <a:lnTo>
                      <a:pt x="209550" y="1500187"/>
                    </a:lnTo>
                    <a:lnTo>
                      <a:pt x="190500" y="1473993"/>
                    </a:lnTo>
                    <a:lnTo>
                      <a:pt x="166687" y="1426368"/>
                    </a:lnTo>
                    <a:lnTo>
                      <a:pt x="150018" y="1371600"/>
                    </a:lnTo>
                    <a:lnTo>
                      <a:pt x="140493" y="1285875"/>
                    </a:lnTo>
                    <a:lnTo>
                      <a:pt x="140493" y="1223962"/>
                    </a:lnTo>
                    <a:lnTo>
                      <a:pt x="150018" y="1135856"/>
                    </a:lnTo>
                    <a:lnTo>
                      <a:pt x="164306" y="1026318"/>
                    </a:lnTo>
                    <a:lnTo>
                      <a:pt x="173831" y="931068"/>
                    </a:lnTo>
                    <a:lnTo>
                      <a:pt x="195262" y="676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2" name="フリーフォーム 81">
                <a:extLst>
                  <a:ext uri="{FF2B5EF4-FFF2-40B4-BE49-F238E27FC236}">
                    <a16:creationId xmlns:a16="http://schemas.microsoft.com/office/drawing/2014/main" id="{E7AFFD1C-573D-4700-9259-98E163664DCB}"/>
                  </a:ext>
                </a:extLst>
              </p:cNvPr>
              <p:cNvSpPr/>
              <p:nvPr/>
            </p:nvSpPr>
            <p:spPr>
              <a:xfrm>
                <a:off x="5334001" y="2667001"/>
                <a:ext cx="1563687" cy="1095375"/>
              </a:xfrm>
              <a:custGeom>
                <a:avLst/>
                <a:gdLst>
                  <a:gd name="connsiteX0" fmla="*/ 738188 w 1564481"/>
                  <a:gd name="connsiteY0" fmla="*/ 509588 h 1095375"/>
                  <a:gd name="connsiteX1" fmla="*/ 657225 w 1564481"/>
                  <a:gd name="connsiteY1" fmla="*/ 447675 h 1095375"/>
                  <a:gd name="connsiteX2" fmla="*/ 585788 w 1564481"/>
                  <a:gd name="connsiteY2" fmla="*/ 395288 h 1095375"/>
                  <a:gd name="connsiteX3" fmla="*/ 502444 w 1564481"/>
                  <a:gd name="connsiteY3" fmla="*/ 335756 h 1095375"/>
                  <a:gd name="connsiteX4" fmla="*/ 428625 w 1564481"/>
                  <a:gd name="connsiteY4" fmla="*/ 285750 h 1095375"/>
                  <a:gd name="connsiteX5" fmla="*/ 285750 w 1564481"/>
                  <a:gd name="connsiteY5" fmla="*/ 200025 h 1095375"/>
                  <a:gd name="connsiteX6" fmla="*/ 164306 w 1564481"/>
                  <a:gd name="connsiteY6" fmla="*/ 130969 h 1095375"/>
                  <a:gd name="connsiteX7" fmla="*/ 40481 w 1564481"/>
                  <a:gd name="connsiteY7" fmla="*/ 64294 h 1095375"/>
                  <a:gd name="connsiteX8" fmla="*/ 16669 w 1564481"/>
                  <a:gd name="connsiteY8" fmla="*/ 47625 h 1095375"/>
                  <a:gd name="connsiteX9" fmla="*/ 2381 w 1564481"/>
                  <a:gd name="connsiteY9" fmla="*/ 28575 h 1095375"/>
                  <a:gd name="connsiteX10" fmla="*/ 0 w 1564481"/>
                  <a:gd name="connsiteY10" fmla="*/ 11906 h 1095375"/>
                  <a:gd name="connsiteX11" fmla="*/ 7144 w 1564481"/>
                  <a:gd name="connsiteY11" fmla="*/ 0 h 1095375"/>
                  <a:gd name="connsiteX12" fmla="*/ 23813 w 1564481"/>
                  <a:gd name="connsiteY12" fmla="*/ 0 h 1095375"/>
                  <a:gd name="connsiteX13" fmla="*/ 100013 w 1564481"/>
                  <a:gd name="connsiteY13" fmla="*/ 14288 h 1095375"/>
                  <a:gd name="connsiteX14" fmla="*/ 354806 w 1564481"/>
                  <a:gd name="connsiteY14" fmla="*/ 92869 h 1095375"/>
                  <a:gd name="connsiteX15" fmla="*/ 626269 w 1564481"/>
                  <a:gd name="connsiteY15" fmla="*/ 180975 h 1095375"/>
                  <a:gd name="connsiteX16" fmla="*/ 823913 w 1564481"/>
                  <a:gd name="connsiteY16" fmla="*/ 254794 h 1095375"/>
                  <a:gd name="connsiteX17" fmla="*/ 971550 w 1564481"/>
                  <a:gd name="connsiteY17" fmla="*/ 316706 h 1095375"/>
                  <a:gd name="connsiteX18" fmla="*/ 1021556 w 1564481"/>
                  <a:gd name="connsiteY18" fmla="*/ 352425 h 1095375"/>
                  <a:gd name="connsiteX19" fmla="*/ 1128713 w 1564481"/>
                  <a:gd name="connsiteY19" fmla="*/ 431006 h 1095375"/>
                  <a:gd name="connsiteX20" fmla="*/ 1238250 w 1564481"/>
                  <a:gd name="connsiteY20" fmla="*/ 521494 h 1095375"/>
                  <a:gd name="connsiteX21" fmla="*/ 1323975 w 1564481"/>
                  <a:gd name="connsiteY21" fmla="*/ 604838 h 1095375"/>
                  <a:gd name="connsiteX22" fmla="*/ 1395413 w 1564481"/>
                  <a:gd name="connsiteY22" fmla="*/ 678656 h 1095375"/>
                  <a:gd name="connsiteX23" fmla="*/ 1454944 w 1564481"/>
                  <a:gd name="connsiteY23" fmla="*/ 747713 h 1095375"/>
                  <a:gd name="connsiteX24" fmla="*/ 1519238 w 1564481"/>
                  <a:gd name="connsiteY24" fmla="*/ 826294 h 1095375"/>
                  <a:gd name="connsiteX25" fmla="*/ 1531144 w 1564481"/>
                  <a:gd name="connsiteY25" fmla="*/ 850106 h 1095375"/>
                  <a:gd name="connsiteX26" fmla="*/ 1547813 w 1564481"/>
                  <a:gd name="connsiteY26" fmla="*/ 904875 h 1095375"/>
                  <a:gd name="connsiteX27" fmla="*/ 1562100 w 1564481"/>
                  <a:gd name="connsiteY27" fmla="*/ 962025 h 1095375"/>
                  <a:gd name="connsiteX28" fmla="*/ 1564481 w 1564481"/>
                  <a:gd name="connsiteY28" fmla="*/ 990600 h 1095375"/>
                  <a:gd name="connsiteX29" fmla="*/ 1562100 w 1564481"/>
                  <a:gd name="connsiteY29" fmla="*/ 1033463 h 1095375"/>
                  <a:gd name="connsiteX30" fmla="*/ 1554956 w 1564481"/>
                  <a:gd name="connsiteY30" fmla="*/ 1057275 h 1095375"/>
                  <a:gd name="connsiteX31" fmla="*/ 1538288 w 1564481"/>
                  <a:gd name="connsiteY31" fmla="*/ 1073944 h 1095375"/>
                  <a:gd name="connsiteX32" fmla="*/ 1507331 w 1564481"/>
                  <a:gd name="connsiteY32" fmla="*/ 1088231 h 1095375"/>
                  <a:gd name="connsiteX33" fmla="*/ 1469231 w 1564481"/>
                  <a:gd name="connsiteY33" fmla="*/ 1095375 h 1095375"/>
                  <a:gd name="connsiteX34" fmla="*/ 1445419 w 1564481"/>
                  <a:gd name="connsiteY34" fmla="*/ 1095375 h 1095375"/>
                  <a:gd name="connsiteX35" fmla="*/ 1409700 w 1564481"/>
                  <a:gd name="connsiteY35" fmla="*/ 1081088 h 1095375"/>
                  <a:gd name="connsiteX36" fmla="*/ 1321594 w 1564481"/>
                  <a:gd name="connsiteY36" fmla="*/ 1026319 h 1095375"/>
                  <a:gd name="connsiteX37" fmla="*/ 1271588 w 1564481"/>
                  <a:gd name="connsiteY37" fmla="*/ 990600 h 1095375"/>
                  <a:gd name="connsiteX38" fmla="*/ 1233488 w 1564481"/>
                  <a:gd name="connsiteY38" fmla="*/ 957263 h 1095375"/>
                  <a:gd name="connsiteX39" fmla="*/ 1164431 w 1564481"/>
                  <a:gd name="connsiteY39" fmla="*/ 888206 h 1095375"/>
                  <a:gd name="connsiteX40" fmla="*/ 1088231 w 1564481"/>
                  <a:gd name="connsiteY40" fmla="*/ 816769 h 1095375"/>
                  <a:gd name="connsiteX41" fmla="*/ 992981 w 1564481"/>
                  <a:gd name="connsiteY41" fmla="*/ 726281 h 1095375"/>
                  <a:gd name="connsiteX42" fmla="*/ 881063 w 1564481"/>
                  <a:gd name="connsiteY42" fmla="*/ 628650 h 1095375"/>
                  <a:gd name="connsiteX43" fmla="*/ 738188 w 1564481"/>
                  <a:gd name="connsiteY43" fmla="*/ 509588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564481" h="1095375">
                    <a:moveTo>
                      <a:pt x="738188" y="509588"/>
                    </a:moveTo>
                    <a:lnTo>
                      <a:pt x="657225" y="447675"/>
                    </a:lnTo>
                    <a:lnTo>
                      <a:pt x="585788" y="395288"/>
                    </a:lnTo>
                    <a:lnTo>
                      <a:pt x="502444" y="335756"/>
                    </a:lnTo>
                    <a:lnTo>
                      <a:pt x="428625" y="285750"/>
                    </a:lnTo>
                    <a:lnTo>
                      <a:pt x="285750" y="200025"/>
                    </a:lnTo>
                    <a:lnTo>
                      <a:pt x="164306" y="130969"/>
                    </a:lnTo>
                    <a:lnTo>
                      <a:pt x="40481" y="64294"/>
                    </a:lnTo>
                    <a:lnTo>
                      <a:pt x="16669" y="47625"/>
                    </a:lnTo>
                    <a:lnTo>
                      <a:pt x="2381" y="28575"/>
                    </a:lnTo>
                    <a:lnTo>
                      <a:pt x="0" y="11906"/>
                    </a:lnTo>
                    <a:lnTo>
                      <a:pt x="7144" y="0"/>
                    </a:lnTo>
                    <a:lnTo>
                      <a:pt x="23813" y="0"/>
                    </a:lnTo>
                    <a:lnTo>
                      <a:pt x="100013" y="14288"/>
                    </a:lnTo>
                    <a:lnTo>
                      <a:pt x="354806" y="92869"/>
                    </a:lnTo>
                    <a:lnTo>
                      <a:pt x="626269" y="180975"/>
                    </a:lnTo>
                    <a:lnTo>
                      <a:pt x="823913" y="254794"/>
                    </a:lnTo>
                    <a:lnTo>
                      <a:pt x="971550" y="316706"/>
                    </a:lnTo>
                    <a:lnTo>
                      <a:pt x="1021556" y="352425"/>
                    </a:lnTo>
                    <a:lnTo>
                      <a:pt x="1128713" y="431006"/>
                    </a:lnTo>
                    <a:lnTo>
                      <a:pt x="1238250" y="521494"/>
                    </a:lnTo>
                    <a:lnTo>
                      <a:pt x="1323975" y="604838"/>
                    </a:lnTo>
                    <a:lnTo>
                      <a:pt x="1395413" y="678656"/>
                    </a:lnTo>
                    <a:lnTo>
                      <a:pt x="1454944" y="747713"/>
                    </a:lnTo>
                    <a:lnTo>
                      <a:pt x="1519238" y="826294"/>
                    </a:lnTo>
                    <a:lnTo>
                      <a:pt x="1531144" y="850106"/>
                    </a:lnTo>
                    <a:lnTo>
                      <a:pt x="1547813" y="904875"/>
                    </a:lnTo>
                    <a:lnTo>
                      <a:pt x="1562100" y="962025"/>
                    </a:lnTo>
                    <a:lnTo>
                      <a:pt x="1564481" y="990600"/>
                    </a:lnTo>
                    <a:lnTo>
                      <a:pt x="1562100" y="1033463"/>
                    </a:lnTo>
                    <a:lnTo>
                      <a:pt x="1554956" y="1057275"/>
                    </a:lnTo>
                    <a:lnTo>
                      <a:pt x="1538288" y="1073944"/>
                    </a:lnTo>
                    <a:lnTo>
                      <a:pt x="1507331" y="1088231"/>
                    </a:lnTo>
                    <a:lnTo>
                      <a:pt x="1469231" y="1095375"/>
                    </a:lnTo>
                    <a:lnTo>
                      <a:pt x="1445419" y="1095375"/>
                    </a:lnTo>
                    <a:lnTo>
                      <a:pt x="1409700" y="1081088"/>
                    </a:lnTo>
                    <a:lnTo>
                      <a:pt x="1321594" y="1026319"/>
                    </a:lnTo>
                    <a:lnTo>
                      <a:pt x="1271588" y="990600"/>
                    </a:lnTo>
                    <a:lnTo>
                      <a:pt x="1233488" y="957263"/>
                    </a:lnTo>
                    <a:lnTo>
                      <a:pt x="1164431" y="888206"/>
                    </a:lnTo>
                    <a:lnTo>
                      <a:pt x="1088231" y="816769"/>
                    </a:lnTo>
                    <a:lnTo>
                      <a:pt x="992981" y="726281"/>
                    </a:lnTo>
                    <a:lnTo>
                      <a:pt x="881063" y="628650"/>
                    </a:lnTo>
                    <a:lnTo>
                      <a:pt x="738188" y="5095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4" name="フリーフォーム 83">
                <a:extLst>
                  <a:ext uri="{FF2B5EF4-FFF2-40B4-BE49-F238E27FC236}">
                    <a16:creationId xmlns:a16="http://schemas.microsoft.com/office/drawing/2014/main" id="{99A2B39F-725E-4026-8DE2-5BE43937FCA6}"/>
                  </a:ext>
                </a:extLst>
              </p:cNvPr>
              <p:cNvSpPr/>
              <p:nvPr/>
            </p:nvSpPr>
            <p:spPr>
              <a:xfrm>
                <a:off x="3695700" y="4233862"/>
                <a:ext cx="2662238" cy="1595438"/>
              </a:xfrm>
              <a:custGeom>
                <a:avLst/>
                <a:gdLst>
                  <a:gd name="connsiteX0" fmla="*/ 1195388 w 2662238"/>
                  <a:gd name="connsiteY0" fmla="*/ 311943 h 1595437"/>
                  <a:gd name="connsiteX1" fmla="*/ 881063 w 2662238"/>
                  <a:gd name="connsiteY1" fmla="*/ 350043 h 1595437"/>
                  <a:gd name="connsiteX2" fmla="*/ 511969 w 2662238"/>
                  <a:gd name="connsiteY2" fmla="*/ 395287 h 1595437"/>
                  <a:gd name="connsiteX3" fmla="*/ 80963 w 2662238"/>
                  <a:gd name="connsiteY3" fmla="*/ 457200 h 1595437"/>
                  <a:gd name="connsiteX4" fmla="*/ 0 w 2662238"/>
                  <a:gd name="connsiteY4" fmla="*/ 221456 h 1595437"/>
                  <a:gd name="connsiteX5" fmla="*/ 88106 w 2662238"/>
                  <a:gd name="connsiteY5" fmla="*/ 252412 h 1595437"/>
                  <a:gd name="connsiteX6" fmla="*/ 130969 w 2662238"/>
                  <a:gd name="connsiteY6" fmla="*/ 264318 h 1595437"/>
                  <a:gd name="connsiteX7" fmla="*/ 169069 w 2662238"/>
                  <a:gd name="connsiteY7" fmla="*/ 269081 h 1595437"/>
                  <a:gd name="connsiteX8" fmla="*/ 350044 w 2662238"/>
                  <a:gd name="connsiteY8" fmla="*/ 250031 h 1595437"/>
                  <a:gd name="connsiteX9" fmla="*/ 828675 w 2662238"/>
                  <a:gd name="connsiteY9" fmla="*/ 197643 h 1595437"/>
                  <a:gd name="connsiteX10" fmla="*/ 1343025 w 2662238"/>
                  <a:gd name="connsiteY10" fmla="*/ 142875 h 1595437"/>
                  <a:gd name="connsiteX11" fmla="*/ 1764506 w 2662238"/>
                  <a:gd name="connsiteY11" fmla="*/ 97631 h 1595437"/>
                  <a:gd name="connsiteX12" fmla="*/ 2083594 w 2662238"/>
                  <a:gd name="connsiteY12" fmla="*/ 64293 h 1595437"/>
                  <a:gd name="connsiteX13" fmla="*/ 2119313 w 2662238"/>
                  <a:gd name="connsiteY13" fmla="*/ 52387 h 1595437"/>
                  <a:gd name="connsiteX14" fmla="*/ 2157413 w 2662238"/>
                  <a:gd name="connsiteY14" fmla="*/ 38100 h 1595437"/>
                  <a:gd name="connsiteX15" fmla="*/ 2183606 w 2662238"/>
                  <a:gd name="connsiteY15" fmla="*/ 23812 h 1595437"/>
                  <a:gd name="connsiteX16" fmla="*/ 2209800 w 2662238"/>
                  <a:gd name="connsiteY16" fmla="*/ 11906 h 1595437"/>
                  <a:gd name="connsiteX17" fmla="*/ 2247900 w 2662238"/>
                  <a:gd name="connsiteY17" fmla="*/ 0 h 1595437"/>
                  <a:gd name="connsiteX18" fmla="*/ 2281238 w 2662238"/>
                  <a:gd name="connsiteY18" fmla="*/ 2381 h 1595437"/>
                  <a:gd name="connsiteX19" fmla="*/ 2319338 w 2662238"/>
                  <a:gd name="connsiteY19" fmla="*/ 19050 h 1595437"/>
                  <a:gd name="connsiteX20" fmla="*/ 2381250 w 2662238"/>
                  <a:gd name="connsiteY20" fmla="*/ 57150 h 1595437"/>
                  <a:gd name="connsiteX21" fmla="*/ 2436019 w 2662238"/>
                  <a:gd name="connsiteY21" fmla="*/ 97631 h 1595437"/>
                  <a:gd name="connsiteX22" fmla="*/ 2493169 w 2662238"/>
                  <a:gd name="connsiteY22" fmla="*/ 140493 h 1595437"/>
                  <a:gd name="connsiteX23" fmla="*/ 2545556 w 2662238"/>
                  <a:gd name="connsiteY23" fmla="*/ 188118 h 1595437"/>
                  <a:gd name="connsiteX24" fmla="*/ 2614613 w 2662238"/>
                  <a:gd name="connsiteY24" fmla="*/ 259556 h 1595437"/>
                  <a:gd name="connsiteX25" fmla="*/ 2652713 w 2662238"/>
                  <a:gd name="connsiteY25" fmla="*/ 304800 h 1595437"/>
                  <a:gd name="connsiteX26" fmla="*/ 2659856 w 2662238"/>
                  <a:gd name="connsiteY26" fmla="*/ 319087 h 1595437"/>
                  <a:gd name="connsiteX27" fmla="*/ 2662238 w 2662238"/>
                  <a:gd name="connsiteY27" fmla="*/ 345281 h 1595437"/>
                  <a:gd name="connsiteX28" fmla="*/ 2655094 w 2662238"/>
                  <a:gd name="connsiteY28" fmla="*/ 373856 h 1595437"/>
                  <a:gd name="connsiteX29" fmla="*/ 2631281 w 2662238"/>
                  <a:gd name="connsiteY29" fmla="*/ 404812 h 1595437"/>
                  <a:gd name="connsiteX30" fmla="*/ 2588419 w 2662238"/>
                  <a:gd name="connsiteY30" fmla="*/ 447675 h 1595437"/>
                  <a:gd name="connsiteX31" fmla="*/ 2574131 w 2662238"/>
                  <a:gd name="connsiteY31" fmla="*/ 461962 h 1595437"/>
                  <a:gd name="connsiteX32" fmla="*/ 2552700 w 2662238"/>
                  <a:gd name="connsiteY32" fmla="*/ 514350 h 1595437"/>
                  <a:gd name="connsiteX33" fmla="*/ 2469356 w 2662238"/>
                  <a:gd name="connsiteY33" fmla="*/ 776287 h 1595437"/>
                  <a:gd name="connsiteX34" fmla="*/ 2366963 w 2662238"/>
                  <a:gd name="connsiteY34" fmla="*/ 1116806 h 1595437"/>
                  <a:gd name="connsiteX35" fmla="*/ 2293144 w 2662238"/>
                  <a:gd name="connsiteY35" fmla="*/ 1373981 h 1595437"/>
                  <a:gd name="connsiteX36" fmla="*/ 2262188 w 2662238"/>
                  <a:gd name="connsiteY36" fmla="*/ 1469231 h 1595437"/>
                  <a:gd name="connsiteX37" fmla="*/ 2250281 w 2662238"/>
                  <a:gd name="connsiteY37" fmla="*/ 1502568 h 1595437"/>
                  <a:gd name="connsiteX38" fmla="*/ 2233613 w 2662238"/>
                  <a:gd name="connsiteY38" fmla="*/ 1535906 h 1595437"/>
                  <a:gd name="connsiteX39" fmla="*/ 2214563 w 2662238"/>
                  <a:gd name="connsiteY39" fmla="*/ 1559718 h 1595437"/>
                  <a:gd name="connsiteX40" fmla="*/ 2190750 w 2662238"/>
                  <a:gd name="connsiteY40" fmla="*/ 1581150 h 1595437"/>
                  <a:gd name="connsiteX41" fmla="*/ 2166938 w 2662238"/>
                  <a:gd name="connsiteY41" fmla="*/ 1595437 h 1595437"/>
                  <a:gd name="connsiteX42" fmla="*/ 2147888 w 2662238"/>
                  <a:gd name="connsiteY42" fmla="*/ 1595437 h 1595437"/>
                  <a:gd name="connsiteX43" fmla="*/ 2119313 w 2662238"/>
                  <a:gd name="connsiteY43" fmla="*/ 1583531 h 1595437"/>
                  <a:gd name="connsiteX44" fmla="*/ 2090738 w 2662238"/>
                  <a:gd name="connsiteY44" fmla="*/ 1559718 h 1595437"/>
                  <a:gd name="connsiteX45" fmla="*/ 2071688 w 2662238"/>
                  <a:gd name="connsiteY45" fmla="*/ 1535906 h 1595437"/>
                  <a:gd name="connsiteX46" fmla="*/ 2045494 w 2662238"/>
                  <a:gd name="connsiteY46" fmla="*/ 1495425 h 1595437"/>
                  <a:gd name="connsiteX47" fmla="*/ 2021681 w 2662238"/>
                  <a:gd name="connsiteY47" fmla="*/ 1445418 h 1595437"/>
                  <a:gd name="connsiteX48" fmla="*/ 2014538 w 2662238"/>
                  <a:gd name="connsiteY48" fmla="*/ 1407318 h 1595437"/>
                  <a:gd name="connsiteX49" fmla="*/ 2093119 w 2662238"/>
                  <a:gd name="connsiteY49" fmla="*/ 1214437 h 1595437"/>
                  <a:gd name="connsiteX50" fmla="*/ 2116931 w 2662238"/>
                  <a:gd name="connsiteY50" fmla="*/ 1131093 h 1595437"/>
                  <a:gd name="connsiteX51" fmla="*/ 2152650 w 2662238"/>
                  <a:gd name="connsiteY51" fmla="*/ 971550 h 1595437"/>
                  <a:gd name="connsiteX52" fmla="*/ 2174081 w 2662238"/>
                  <a:gd name="connsiteY52" fmla="*/ 871537 h 1595437"/>
                  <a:gd name="connsiteX53" fmla="*/ 2190750 w 2662238"/>
                  <a:gd name="connsiteY53" fmla="*/ 778668 h 1595437"/>
                  <a:gd name="connsiteX54" fmla="*/ 2207419 w 2662238"/>
                  <a:gd name="connsiteY54" fmla="*/ 681037 h 1595437"/>
                  <a:gd name="connsiteX55" fmla="*/ 2219325 w 2662238"/>
                  <a:gd name="connsiteY55" fmla="*/ 604837 h 1595437"/>
                  <a:gd name="connsiteX56" fmla="*/ 2226469 w 2662238"/>
                  <a:gd name="connsiteY56" fmla="*/ 538162 h 1595437"/>
                  <a:gd name="connsiteX57" fmla="*/ 2233613 w 2662238"/>
                  <a:gd name="connsiteY57" fmla="*/ 407193 h 1595437"/>
                  <a:gd name="connsiteX58" fmla="*/ 2231231 w 2662238"/>
                  <a:gd name="connsiteY58" fmla="*/ 335756 h 1595437"/>
                  <a:gd name="connsiteX59" fmla="*/ 2216944 w 2662238"/>
                  <a:gd name="connsiteY59" fmla="*/ 290512 h 1595437"/>
                  <a:gd name="connsiteX60" fmla="*/ 2197894 w 2662238"/>
                  <a:gd name="connsiteY60" fmla="*/ 261937 h 1595437"/>
                  <a:gd name="connsiteX61" fmla="*/ 2171700 w 2662238"/>
                  <a:gd name="connsiteY61" fmla="*/ 240506 h 1595437"/>
                  <a:gd name="connsiteX62" fmla="*/ 2131219 w 2662238"/>
                  <a:gd name="connsiteY62" fmla="*/ 226218 h 1595437"/>
                  <a:gd name="connsiteX63" fmla="*/ 2088356 w 2662238"/>
                  <a:gd name="connsiteY63" fmla="*/ 223837 h 1595437"/>
                  <a:gd name="connsiteX64" fmla="*/ 1878806 w 2662238"/>
                  <a:gd name="connsiteY64" fmla="*/ 238125 h 1595437"/>
                  <a:gd name="connsiteX65" fmla="*/ 1564481 w 2662238"/>
                  <a:gd name="connsiteY65" fmla="*/ 271462 h 1595437"/>
                  <a:gd name="connsiteX66" fmla="*/ 1195388 w 2662238"/>
                  <a:gd name="connsiteY66" fmla="*/ 311943 h 159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662238" h="1595437">
                    <a:moveTo>
                      <a:pt x="1195388" y="311943"/>
                    </a:moveTo>
                    <a:lnTo>
                      <a:pt x="881063" y="350043"/>
                    </a:lnTo>
                    <a:lnTo>
                      <a:pt x="511969" y="395287"/>
                    </a:lnTo>
                    <a:lnTo>
                      <a:pt x="80963" y="457200"/>
                    </a:lnTo>
                    <a:lnTo>
                      <a:pt x="0" y="221456"/>
                    </a:lnTo>
                    <a:lnTo>
                      <a:pt x="88106" y="252412"/>
                    </a:lnTo>
                    <a:lnTo>
                      <a:pt x="130969" y="264318"/>
                    </a:lnTo>
                    <a:lnTo>
                      <a:pt x="169069" y="269081"/>
                    </a:lnTo>
                    <a:lnTo>
                      <a:pt x="350044" y="250031"/>
                    </a:lnTo>
                    <a:lnTo>
                      <a:pt x="828675" y="197643"/>
                    </a:lnTo>
                    <a:lnTo>
                      <a:pt x="1343025" y="142875"/>
                    </a:lnTo>
                    <a:lnTo>
                      <a:pt x="1764506" y="97631"/>
                    </a:lnTo>
                    <a:lnTo>
                      <a:pt x="2083594" y="64293"/>
                    </a:lnTo>
                    <a:lnTo>
                      <a:pt x="2119313" y="52387"/>
                    </a:lnTo>
                    <a:lnTo>
                      <a:pt x="2157413" y="38100"/>
                    </a:lnTo>
                    <a:lnTo>
                      <a:pt x="2183606" y="23812"/>
                    </a:lnTo>
                    <a:lnTo>
                      <a:pt x="2209800" y="11906"/>
                    </a:lnTo>
                    <a:lnTo>
                      <a:pt x="2247900" y="0"/>
                    </a:lnTo>
                    <a:lnTo>
                      <a:pt x="2281238" y="2381"/>
                    </a:lnTo>
                    <a:lnTo>
                      <a:pt x="2319338" y="19050"/>
                    </a:lnTo>
                    <a:lnTo>
                      <a:pt x="2381250" y="57150"/>
                    </a:lnTo>
                    <a:lnTo>
                      <a:pt x="2436019" y="97631"/>
                    </a:lnTo>
                    <a:lnTo>
                      <a:pt x="2493169" y="140493"/>
                    </a:lnTo>
                    <a:lnTo>
                      <a:pt x="2545556" y="188118"/>
                    </a:lnTo>
                    <a:lnTo>
                      <a:pt x="2614613" y="259556"/>
                    </a:lnTo>
                    <a:lnTo>
                      <a:pt x="2652713" y="304800"/>
                    </a:lnTo>
                    <a:lnTo>
                      <a:pt x="2659856" y="319087"/>
                    </a:lnTo>
                    <a:lnTo>
                      <a:pt x="2662238" y="345281"/>
                    </a:lnTo>
                    <a:lnTo>
                      <a:pt x="2655094" y="373856"/>
                    </a:lnTo>
                    <a:lnTo>
                      <a:pt x="2631281" y="404812"/>
                    </a:lnTo>
                    <a:lnTo>
                      <a:pt x="2588419" y="447675"/>
                    </a:lnTo>
                    <a:lnTo>
                      <a:pt x="2574131" y="461962"/>
                    </a:lnTo>
                    <a:lnTo>
                      <a:pt x="2552700" y="514350"/>
                    </a:lnTo>
                    <a:lnTo>
                      <a:pt x="2469356" y="776287"/>
                    </a:lnTo>
                    <a:lnTo>
                      <a:pt x="2366963" y="1116806"/>
                    </a:lnTo>
                    <a:lnTo>
                      <a:pt x="2293144" y="1373981"/>
                    </a:lnTo>
                    <a:lnTo>
                      <a:pt x="2262188" y="1469231"/>
                    </a:lnTo>
                    <a:lnTo>
                      <a:pt x="2250281" y="1502568"/>
                    </a:lnTo>
                    <a:lnTo>
                      <a:pt x="2233613" y="1535906"/>
                    </a:lnTo>
                    <a:lnTo>
                      <a:pt x="2214563" y="1559718"/>
                    </a:lnTo>
                    <a:lnTo>
                      <a:pt x="2190750" y="1581150"/>
                    </a:lnTo>
                    <a:lnTo>
                      <a:pt x="2166938" y="1595437"/>
                    </a:lnTo>
                    <a:lnTo>
                      <a:pt x="2147888" y="1595437"/>
                    </a:lnTo>
                    <a:lnTo>
                      <a:pt x="2119313" y="1583531"/>
                    </a:lnTo>
                    <a:lnTo>
                      <a:pt x="2090738" y="1559718"/>
                    </a:lnTo>
                    <a:lnTo>
                      <a:pt x="2071688" y="1535906"/>
                    </a:lnTo>
                    <a:lnTo>
                      <a:pt x="2045494" y="1495425"/>
                    </a:lnTo>
                    <a:lnTo>
                      <a:pt x="2021681" y="1445418"/>
                    </a:lnTo>
                    <a:lnTo>
                      <a:pt x="2014538" y="1407318"/>
                    </a:lnTo>
                    <a:lnTo>
                      <a:pt x="2093119" y="1214437"/>
                    </a:lnTo>
                    <a:lnTo>
                      <a:pt x="2116931" y="1131093"/>
                    </a:lnTo>
                    <a:lnTo>
                      <a:pt x="2152650" y="971550"/>
                    </a:lnTo>
                    <a:lnTo>
                      <a:pt x="2174081" y="871537"/>
                    </a:lnTo>
                    <a:lnTo>
                      <a:pt x="2190750" y="778668"/>
                    </a:lnTo>
                    <a:lnTo>
                      <a:pt x="2207419" y="681037"/>
                    </a:lnTo>
                    <a:lnTo>
                      <a:pt x="2219325" y="604837"/>
                    </a:lnTo>
                    <a:lnTo>
                      <a:pt x="2226469" y="538162"/>
                    </a:lnTo>
                    <a:lnTo>
                      <a:pt x="2233613" y="407193"/>
                    </a:lnTo>
                    <a:lnTo>
                      <a:pt x="2231231" y="335756"/>
                    </a:lnTo>
                    <a:lnTo>
                      <a:pt x="2216944" y="290512"/>
                    </a:lnTo>
                    <a:lnTo>
                      <a:pt x="2197894" y="261937"/>
                    </a:lnTo>
                    <a:lnTo>
                      <a:pt x="2171700" y="240506"/>
                    </a:lnTo>
                    <a:lnTo>
                      <a:pt x="2131219" y="226218"/>
                    </a:lnTo>
                    <a:lnTo>
                      <a:pt x="2088356" y="223837"/>
                    </a:lnTo>
                    <a:lnTo>
                      <a:pt x="1878806" y="238125"/>
                    </a:lnTo>
                    <a:lnTo>
                      <a:pt x="1564481" y="271462"/>
                    </a:lnTo>
                    <a:lnTo>
                      <a:pt x="1195388" y="31194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5" name="フリーフォーム 84">
                <a:extLst>
                  <a:ext uri="{FF2B5EF4-FFF2-40B4-BE49-F238E27FC236}">
                    <a16:creationId xmlns:a16="http://schemas.microsoft.com/office/drawing/2014/main" id="{6BA56F28-D321-4DBA-AC26-85DB441CF211}"/>
                  </a:ext>
                </a:extLst>
              </p:cNvPr>
              <p:cNvSpPr/>
              <p:nvPr/>
            </p:nvSpPr>
            <p:spPr>
              <a:xfrm>
                <a:off x="3957637" y="5427662"/>
                <a:ext cx="1898650" cy="346075"/>
              </a:xfrm>
              <a:custGeom>
                <a:avLst/>
                <a:gdLst>
                  <a:gd name="connsiteX0" fmla="*/ 1121568 w 1897856"/>
                  <a:gd name="connsiteY0" fmla="*/ 76200 h 347662"/>
                  <a:gd name="connsiteX1" fmla="*/ 785812 w 1897856"/>
                  <a:gd name="connsiteY1" fmla="*/ 114300 h 347662"/>
                  <a:gd name="connsiteX2" fmla="*/ 504825 w 1897856"/>
                  <a:gd name="connsiteY2" fmla="*/ 142875 h 347662"/>
                  <a:gd name="connsiteX3" fmla="*/ 295275 w 1897856"/>
                  <a:gd name="connsiteY3" fmla="*/ 157162 h 347662"/>
                  <a:gd name="connsiteX4" fmla="*/ 0 w 1897856"/>
                  <a:gd name="connsiteY4" fmla="*/ 173831 h 347662"/>
                  <a:gd name="connsiteX5" fmla="*/ 47625 w 1897856"/>
                  <a:gd name="connsiteY5" fmla="*/ 321469 h 347662"/>
                  <a:gd name="connsiteX6" fmla="*/ 197643 w 1897856"/>
                  <a:gd name="connsiteY6" fmla="*/ 335756 h 347662"/>
                  <a:gd name="connsiteX7" fmla="*/ 288131 w 1897856"/>
                  <a:gd name="connsiteY7" fmla="*/ 345281 h 347662"/>
                  <a:gd name="connsiteX8" fmla="*/ 359568 w 1897856"/>
                  <a:gd name="connsiteY8" fmla="*/ 347662 h 347662"/>
                  <a:gd name="connsiteX9" fmla="*/ 483393 w 1897856"/>
                  <a:gd name="connsiteY9" fmla="*/ 335756 h 347662"/>
                  <a:gd name="connsiteX10" fmla="*/ 654843 w 1897856"/>
                  <a:gd name="connsiteY10" fmla="*/ 314325 h 347662"/>
                  <a:gd name="connsiteX11" fmla="*/ 885825 w 1897856"/>
                  <a:gd name="connsiteY11" fmla="*/ 273844 h 347662"/>
                  <a:gd name="connsiteX12" fmla="*/ 1064418 w 1897856"/>
                  <a:gd name="connsiteY12" fmla="*/ 247650 h 347662"/>
                  <a:gd name="connsiteX13" fmla="*/ 1281112 w 1897856"/>
                  <a:gd name="connsiteY13" fmla="*/ 226219 h 347662"/>
                  <a:gd name="connsiteX14" fmla="*/ 1483518 w 1897856"/>
                  <a:gd name="connsiteY14" fmla="*/ 216694 h 347662"/>
                  <a:gd name="connsiteX15" fmla="*/ 1828800 w 1897856"/>
                  <a:gd name="connsiteY15" fmla="*/ 216694 h 347662"/>
                  <a:gd name="connsiteX16" fmla="*/ 1897856 w 1897856"/>
                  <a:gd name="connsiteY16" fmla="*/ 38100 h 347662"/>
                  <a:gd name="connsiteX17" fmla="*/ 1821656 w 1897856"/>
                  <a:gd name="connsiteY17" fmla="*/ 7144 h 347662"/>
                  <a:gd name="connsiteX18" fmla="*/ 1785937 w 1897856"/>
                  <a:gd name="connsiteY18" fmla="*/ 2381 h 347662"/>
                  <a:gd name="connsiteX19" fmla="*/ 1731168 w 1897856"/>
                  <a:gd name="connsiteY19" fmla="*/ 0 h 347662"/>
                  <a:gd name="connsiteX20" fmla="*/ 1635918 w 1897856"/>
                  <a:gd name="connsiteY20" fmla="*/ 9525 h 347662"/>
                  <a:gd name="connsiteX21" fmla="*/ 1457325 w 1897856"/>
                  <a:gd name="connsiteY21" fmla="*/ 33337 h 347662"/>
                  <a:gd name="connsiteX22" fmla="*/ 1121568 w 1897856"/>
                  <a:gd name="connsiteY22" fmla="*/ 76200 h 34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7856" h="347662">
                    <a:moveTo>
                      <a:pt x="1121568" y="76200"/>
                    </a:moveTo>
                    <a:lnTo>
                      <a:pt x="785812" y="114300"/>
                    </a:lnTo>
                    <a:lnTo>
                      <a:pt x="504825" y="142875"/>
                    </a:lnTo>
                    <a:lnTo>
                      <a:pt x="295275" y="157162"/>
                    </a:lnTo>
                    <a:lnTo>
                      <a:pt x="0" y="173831"/>
                    </a:lnTo>
                    <a:lnTo>
                      <a:pt x="47625" y="321469"/>
                    </a:lnTo>
                    <a:lnTo>
                      <a:pt x="197643" y="335756"/>
                    </a:lnTo>
                    <a:lnTo>
                      <a:pt x="288131" y="345281"/>
                    </a:lnTo>
                    <a:lnTo>
                      <a:pt x="359568" y="347662"/>
                    </a:lnTo>
                    <a:lnTo>
                      <a:pt x="483393" y="335756"/>
                    </a:lnTo>
                    <a:lnTo>
                      <a:pt x="654843" y="314325"/>
                    </a:lnTo>
                    <a:lnTo>
                      <a:pt x="885825" y="273844"/>
                    </a:lnTo>
                    <a:lnTo>
                      <a:pt x="1064418" y="247650"/>
                    </a:lnTo>
                    <a:lnTo>
                      <a:pt x="1281112" y="226219"/>
                    </a:lnTo>
                    <a:lnTo>
                      <a:pt x="1483518" y="216694"/>
                    </a:lnTo>
                    <a:lnTo>
                      <a:pt x="1828800" y="216694"/>
                    </a:lnTo>
                    <a:lnTo>
                      <a:pt x="1897856" y="38100"/>
                    </a:lnTo>
                    <a:lnTo>
                      <a:pt x="1821656" y="7144"/>
                    </a:lnTo>
                    <a:lnTo>
                      <a:pt x="1785937" y="2381"/>
                    </a:lnTo>
                    <a:lnTo>
                      <a:pt x="1731168" y="0"/>
                    </a:lnTo>
                    <a:lnTo>
                      <a:pt x="1635918" y="9525"/>
                    </a:lnTo>
                    <a:lnTo>
                      <a:pt x="1457325" y="33337"/>
                    </a:lnTo>
                    <a:lnTo>
                      <a:pt x="1121568" y="762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A79648AF-B47B-45BC-9A33-74317466B2CB}"/>
              </a:ext>
            </a:extLst>
          </p:cNvPr>
          <p:cNvSpPr/>
          <p:nvPr/>
        </p:nvSpPr>
        <p:spPr>
          <a:xfrm>
            <a:off x="3367088" y="1687513"/>
            <a:ext cx="3124200" cy="579437"/>
          </a:xfrm>
          <a:custGeom>
            <a:avLst/>
            <a:gdLst>
              <a:gd name="connsiteX0" fmla="*/ 2565472 w 3124415"/>
              <a:gd name="connsiteY0" fmla="*/ 324548 h 579550"/>
              <a:gd name="connsiteX1" fmla="*/ 2426380 w 3124415"/>
              <a:gd name="connsiteY1" fmla="*/ 337427 h 579550"/>
              <a:gd name="connsiteX2" fmla="*/ 2297591 w 3124415"/>
              <a:gd name="connsiteY2" fmla="*/ 347730 h 579550"/>
              <a:gd name="connsiteX3" fmla="*/ 2161075 w 3124415"/>
              <a:gd name="connsiteY3" fmla="*/ 358033 h 579550"/>
              <a:gd name="connsiteX4" fmla="*/ 2055469 w 3124415"/>
              <a:gd name="connsiteY4" fmla="*/ 368336 h 579550"/>
              <a:gd name="connsiteX5" fmla="*/ 1864861 w 3124415"/>
              <a:gd name="connsiteY5" fmla="*/ 391518 h 579550"/>
              <a:gd name="connsiteX6" fmla="*/ 1754103 w 3124415"/>
              <a:gd name="connsiteY6" fmla="*/ 404397 h 579550"/>
              <a:gd name="connsiteX7" fmla="*/ 1509404 w 3124415"/>
              <a:gd name="connsiteY7" fmla="*/ 445609 h 579550"/>
              <a:gd name="connsiteX8" fmla="*/ 1349706 w 3124415"/>
              <a:gd name="connsiteY8" fmla="*/ 463640 h 579550"/>
              <a:gd name="connsiteX9" fmla="*/ 1159099 w 3124415"/>
              <a:gd name="connsiteY9" fmla="*/ 484246 h 579550"/>
              <a:gd name="connsiteX10" fmla="*/ 911825 w 3124415"/>
              <a:gd name="connsiteY10" fmla="*/ 510004 h 579550"/>
              <a:gd name="connsiteX11" fmla="*/ 855158 w 3124415"/>
              <a:gd name="connsiteY11" fmla="*/ 515155 h 579550"/>
              <a:gd name="connsiteX12" fmla="*/ 741824 w 3124415"/>
              <a:gd name="connsiteY12" fmla="*/ 538337 h 579550"/>
              <a:gd name="connsiteX13" fmla="*/ 602732 w 3124415"/>
              <a:gd name="connsiteY13" fmla="*/ 566671 h 579550"/>
              <a:gd name="connsiteX14" fmla="*/ 533186 w 3124415"/>
              <a:gd name="connsiteY14" fmla="*/ 579550 h 579550"/>
              <a:gd name="connsiteX15" fmla="*/ 510004 w 3124415"/>
              <a:gd name="connsiteY15" fmla="*/ 576974 h 579550"/>
              <a:gd name="connsiteX16" fmla="*/ 427579 w 3124415"/>
              <a:gd name="connsiteY16" fmla="*/ 551216 h 579550"/>
              <a:gd name="connsiteX17" fmla="*/ 360609 w 3124415"/>
              <a:gd name="connsiteY17" fmla="*/ 517731 h 579550"/>
              <a:gd name="connsiteX18" fmla="*/ 298790 w 3124415"/>
              <a:gd name="connsiteY18" fmla="*/ 479094 h 579550"/>
              <a:gd name="connsiteX19" fmla="*/ 239548 w 3124415"/>
              <a:gd name="connsiteY19" fmla="*/ 435306 h 579550"/>
              <a:gd name="connsiteX20" fmla="*/ 159698 w 3124415"/>
              <a:gd name="connsiteY20" fmla="*/ 363185 h 579550"/>
              <a:gd name="connsiteX21" fmla="*/ 82425 w 3124415"/>
              <a:gd name="connsiteY21" fmla="*/ 280760 h 579550"/>
              <a:gd name="connsiteX22" fmla="*/ 38637 w 3124415"/>
              <a:gd name="connsiteY22" fmla="*/ 234396 h 579550"/>
              <a:gd name="connsiteX23" fmla="*/ 18031 w 3124415"/>
              <a:gd name="connsiteY23" fmla="*/ 206062 h 579550"/>
              <a:gd name="connsiteX24" fmla="*/ 2576 w 3124415"/>
              <a:gd name="connsiteY24" fmla="*/ 175153 h 579550"/>
              <a:gd name="connsiteX25" fmla="*/ 0 w 3124415"/>
              <a:gd name="connsiteY25" fmla="*/ 157123 h 579550"/>
              <a:gd name="connsiteX26" fmla="*/ 5152 w 3124415"/>
              <a:gd name="connsiteY26" fmla="*/ 144244 h 579550"/>
              <a:gd name="connsiteX27" fmla="*/ 18031 w 3124415"/>
              <a:gd name="connsiteY27" fmla="*/ 141668 h 579550"/>
              <a:gd name="connsiteX28" fmla="*/ 36061 w 3124415"/>
              <a:gd name="connsiteY28" fmla="*/ 141668 h 579550"/>
              <a:gd name="connsiteX29" fmla="*/ 64395 w 3124415"/>
              <a:gd name="connsiteY29" fmla="*/ 154547 h 579550"/>
              <a:gd name="connsiteX30" fmla="*/ 118486 w 3124415"/>
              <a:gd name="connsiteY30" fmla="*/ 206062 h 579550"/>
              <a:gd name="connsiteX31" fmla="*/ 162274 w 3124415"/>
              <a:gd name="connsiteY31" fmla="*/ 239547 h 579550"/>
              <a:gd name="connsiteX32" fmla="*/ 208638 w 3124415"/>
              <a:gd name="connsiteY32" fmla="*/ 267881 h 579550"/>
              <a:gd name="connsiteX33" fmla="*/ 247275 w 3124415"/>
              <a:gd name="connsiteY33" fmla="*/ 293639 h 579550"/>
              <a:gd name="connsiteX34" fmla="*/ 293639 w 3124415"/>
              <a:gd name="connsiteY34" fmla="*/ 309093 h 579550"/>
              <a:gd name="connsiteX35" fmla="*/ 368336 w 3124415"/>
              <a:gd name="connsiteY35" fmla="*/ 321972 h 579550"/>
              <a:gd name="connsiteX36" fmla="*/ 517731 w 3124415"/>
              <a:gd name="connsiteY36" fmla="*/ 332275 h 579550"/>
              <a:gd name="connsiteX37" fmla="*/ 656823 w 3124415"/>
              <a:gd name="connsiteY37" fmla="*/ 334851 h 579550"/>
              <a:gd name="connsiteX38" fmla="*/ 775309 w 3124415"/>
              <a:gd name="connsiteY38" fmla="*/ 324548 h 579550"/>
              <a:gd name="connsiteX39" fmla="*/ 986522 w 3124415"/>
              <a:gd name="connsiteY39" fmla="*/ 301366 h 579550"/>
              <a:gd name="connsiteX40" fmla="*/ 1231221 w 3124415"/>
              <a:gd name="connsiteY40" fmla="*/ 273033 h 579550"/>
              <a:gd name="connsiteX41" fmla="*/ 1519708 w 3124415"/>
              <a:gd name="connsiteY41" fmla="*/ 242123 h 579550"/>
              <a:gd name="connsiteX42" fmla="*/ 1844255 w 3124415"/>
              <a:gd name="connsiteY42" fmla="*/ 216365 h 579550"/>
              <a:gd name="connsiteX43" fmla="*/ 2117287 w 3124415"/>
              <a:gd name="connsiteY43" fmla="*/ 182880 h 579550"/>
              <a:gd name="connsiteX44" fmla="*/ 2297591 w 3124415"/>
              <a:gd name="connsiteY44" fmla="*/ 149395 h 579550"/>
              <a:gd name="connsiteX45" fmla="*/ 2408350 w 3124415"/>
              <a:gd name="connsiteY45" fmla="*/ 123638 h 579550"/>
              <a:gd name="connsiteX46" fmla="*/ 2477896 w 3124415"/>
              <a:gd name="connsiteY46" fmla="*/ 103031 h 579550"/>
              <a:gd name="connsiteX47" fmla="*/ 2550017 w 3124415"/>
              <a:gd name="connsiteY47" fmla="*/ 74698 h 579550"/>
              <a:gd name="connsiteX48" fmla="*/ 2588654 w 3124415"/>
              <a:gd name="connsiteY48" fmla="*/ 54092 h 579550"/>
              <a:gd name="connsiteX49" fmla="*/ 2622139 w 3124415"/>
              <a:gd name="connsiteY49" fmla="*/ 30910 h 579550"/>
              <a:gd name="connsiteX50" fmla="*/ 2645321 w 3124415"/>
              <a:gd name="connsiteY50" fmla="*/ 7728 h 579550"/>
              <a:gd name="connsiteX51" fmla="*/ 2655624 w 3124415"/>
              <a:gd name="connsiteY51" fmla="*/ 0 h 579550"/>
              <a:gd name="connsiteX52" fmla="*/ 2696837 w 3124415"/>
              <a:gd name="connsiteY52" fmla="*/ 5152 h 579550"/>
              <a:gd name="connsiteX53" fmla="*/ 2774110 w 3124415"/>
              <a:gd name="connsiteY53" fmla="*/ 18031 h 579550"/>
              <a:gd name="connsiteX54" fmla="*/ 2853959 w 3124415"/>
              <a:gd name="connsiteY54" fmla="*/ 36061 h 579550"/>
              <a:gd name="connsiteX55" fmla="*/ 2964717 w 3124415"/>
              <a:gd name="connsiteY55" fmla="*/ 72122 h 579550"/>
              <a:gd name="connsiteX56" fmla="*/ 3047142 w 3124415"/>
              <a:gd name="connsiteY56" fmla="*/ 108183 h 579550"/>
              <a:gd name="connsiteX57" fmla="*/ 3080627 w 3124415"/>
              <a:gd name="connsiteY57" fmla="*/ 128789 h 579550"/>
              <a:gd name="connsiteX58" fmla="*/ 3106385 w 3124415"/>
              <a:gd name="connsiteY58" fmla="*/ 146820 h 579550"/>
              <a:gd name="connsiteX59" fmla="*/ 3119264 w 3124415"/>
              <a:gd name="connsiteY59" fmla="*/ 162274 h 579550"/>
              <a:gd name="connsiteX60" fmla="*/ 3124415 w 3124415"/>
              <a:gd name="connsiteY60" fmla="*/ 172577 h 579550"/>
              <a:gd name="connsiteX61" fmla="*/ 3121839 w 3124415"/>
              <a:gd name="connsiteY61" fmla="*/ 193183 h 579550"/>
              <a:gd name="connsiteX62" fmla="*/ 3111536 w 3124415"/>
              <a:gd name="connsiteY62" fmla="*/ 216365 h 579550"/>
              <a:gd name="connsiteX63" fmla="*/ 3096082 w 3124415"/>
              <a:gd name="connsiteY63" fmla="*/ 236972 h 579550"/>
              <a:gd name="connsiteX64" fmla="*/ 3078051 w 3124415"/>
              <a:gd name="connsiteY64" fmla="*/ 249851 h 579550"/>
              <a:gd name="connsiteX65" fmla="*/ 3044566 w 3124415"/>
              <a:gd name="connsiteY65" fmla="*/ 265305 h 579550"/>
              <a:gd name="connsiteX66" fmla="*/ 2993051 w 3124415"/>
              <a:gd name="connsiteY66" fmla="*/ 273033 h 579550"/>
              <a:gd name="connsiteX67" fmla="*/ 2871989 w 3124415"/>
              <a:gd name="connsiteY67" fmla="*/ 285911 h 579550"/>
              <a:gd name="connsiteX68" fmla="*/ 2676230 w 3124415"/>
              <a:gd name="connsiteY68" fmla="*/ 311669 h 579550"/>
              <a:gd name="connsiteX69" fmla="*/ 2565472 w 3124415"/>
              <a:gd name="connsiteY69" fmla="*/ 324548 h 5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124415" h="579550">
                <a:moveTo>
                  <a:pt x="2565472" y="324548"/>
                </a:moveTo>
                <a:lnTo>
                  <a:pt x="2426380" y="337427"/>
                </a:lnTo>
                <a:lnTo>
                  <a:pt x="2297591" y="347730"/>
                </a:lnTo>
                <a:lnTo>
                  <a:pt x="2161075" y="358033"/>
                </a:lnTo>
                <a:lnTo>
                  <a:pt x="2055469" y="368336"/>
                </a:lnTo>
                <a:lnTo>
                  <a:pt x="1864861" y="391518"/>
                </a:lnTo>
                <a:lnTo>
                  <a:pt x="1754103" y="404397"/>
                </a:lnTo>
                <a:lnTo>
                  <a:pt x="1509404" y="445609"/>
                </a:lnTo>
                <a:lnTo>
                  <a:pt x="1349706" y="463640"/>
                </a:lnTo>
                <a:lnTo>
                  <a:pt x="1159099" y="484246"/>
                </a:lnTo>
                <a:lnTo>
                  <a:pt x="911825" y="510004"/>
                </a:lnTo>
                <a:lnTo>
                  <a:pt x="855158" y="515155"/>
                </a:lnTo>
                <a:lnTo>
                  <a:pt x="741824" y="538337"/>
                </a:lnTo>
                <a:lnTo>
                  <a:pt x="602732" y="566671"/>
                </a:lnTo>
                <a:lnTo>
                  <a:pt x="533186" y="579550"/>
                </a:lnTo>
                <a:lnTo>
                  <a:pt x="510004" y="576974"/>
                </a:lnTo>
                <a:lnTo>
                  <a:pt x="427579" y="551216"/>
                </a:lnTo>
                <a:lnTo>
                  <a:pt x="360609" y="517731"/>
                </a:lnTo>
                <a:lnTo>
                  <a:pt x="298790" y="479094"/>
                </a:lnTo>
                <a:lnTo>
                  <a:pt x="239548" y="435306"/>
                </a:lnTo>
                <a:lnTo>
                  <a:pt x="159698" y="363185"/>
                </a:lnTo>
                <a:lnTo>
                  <a:pt x="82425" y="280760"/>
                </a:lnTo>
                <a:lnTo>
                  <a:pt x="38637" y="234396"/>
                </a:lnTo>
                <a:lnTo>
                  <a:pt x="18031" y="206062"/>
                </a:lnTo>
                <a:lnTo>
                  <a:pt x="2576" y="175153"/>
                </a:lnTo>
                <a:lnTo>
                  <a:pt x="0" y="157123"/>
                </a:lnTo>
                <a:lnTo>
                  <a:pt x="5152" y="144244"/>
                </a:lnTo>
                <a:lnTo>
                  <a:pt x="18031" y="141668"/>
                </a:lnTo>
                <a:lnTo>
                  <a:pt x="36061" y="141668"/>
                </a:lnTo>
                <a:lnTo>
                  <a:pt x="64395" y="154547"/>
                </a:lnTo>
                <a:lnTo>
                  <a:pt x="118486" y="206062"/>
                </a:lnTo>
                <a:lnTo>
                  <a:pt x="162274" y="239547"/>
                </a:lnTo>
                <a:lnTo>
                  <a:pt x="208638" y="267881"/>
                </a:lnTo>
                <a:lnTo>
                  <a:pt x="247275" y="293639"/>
                </a:lnTo>
                <a:lnTo>
                  <a:pt x="293639" y="309093"/>
                </a:lnTo>
                <a:lnTo>
                  <a:pt x="368336" y="321972"/>
                </a:lnTo>
                <a:lnTo>
                  <a:pt x="517731" y="332275"/>
                </a:lnTo>
                <a:lnTo>
                  <a:pt x="656823" y="334851"/>
                </a:lnTo>
                <a:lnTo>
                  <a:pt x="775309" y="324548"/>
                </a:lnTo>
                <a:lnTo>
                  <a:pt x="986522" y="301366"/>
                </a:lnTo>
                <a:lnTo>
                  <a:pt x="1231221" y="273033"/>
                </a:lnTo>
                <a:lnTo>
                  <a:pt x="1519708" y="242123"/>
                </a:lnTo>
                <a:lnTo>
                  <a:pt x="1844255" y="216365"/>
                </a:lnTo>
                <a:lnTo>
                  <a:pt x="2117287" y="182880"/>
                </a:lnTo>
                <a:lnTo>
                  <a:pt x="2297591" y="149395"/>
                </a:lnTo>
                <a:lnTo>
                  <a:pt x="2408350" y="123638"/>
                </a:lnTo>
                <a:lnTo>
                  <a:pt x="2477896" y="103031"/>
                </a:lnTo>
                <a:lnTo>
                  <a:pt x="2550017" y="74698"/>
                </a:lnTo>
                <a:lnTo>
                  <a:pt x="2588654" y="54092"/>
                </a:lnTo>
                <a:lnTo>
                  <a:pt x="2622139" y="30910"/>
                </a:lnTo>
                <a:lnTo>
                  <a:pt x="2645321" y="7728"/>
                </a:lnTo>
                <a:lnTo>
                  <a:pt x="2655624" y="0"/>
                </a:lnTo>
                <a:lnTo>
                  <a:pt x="2696837" y="5152"/>
                </a:lnTo>
                <a:lnTo>
                  <a:pt x="2774110" y="18031"/>
                </a:lnTo>
                <a:lnTo>
                  <a:pt x="2853959" y="36061"/>
                </a:lnTo>
                <a:lnTo>
                  <a:pt x="2964717" y="72122"/>
                </a:lnTo>
                <a:lnTo>
                  <a:pt x="3047142" y="108183"/>
                </a:lnTo>
                <a:lnTo>
                  <a:pt x="3080627" y="128789"/>
                </a:lnTo>
                <a:lnTo>
                  <a:pt x="3106385" y="146820"/>
                </a:lnTo>
                <a:lnTo>
                  <a:pt x="3119264" y="162274"/>
                </a:lnTo>
                <a:lnTo>
                  <a:pt x="3124415" y="172577"/>
                </a:lnTo>
                <a:lnTo>
                  <a:pt x="3121839" y="193183"/>
                </a:lnTo>
                <a:lnTo>
                  <a:pt x="3111536" y="216365"/>
                </a:lnTo>
                <a:lnTo>
                  <a:pt x="3096082" y="236972"/>
                </a:lnTo>
                <a:lnTo>
                  <a:pt x="3078051" y="249851"/>
                </a:lnTo>
                <a:lnTo>
                  <a:pt x="3044566" y="265305"/>
                </a:lnTo>
                <a:lnTo>
                  <a:pt x="2993051" y="273033"/>
                </a:lnTo>
                <a:lnTo>
                  <a:pt x="2871989" y="285911"/>
                </a:lnTo>
                <a:lnTo>
                  <a:pt x="2676230" y="311669"/>
                </a:lnTo>
                <a:lnTo>
                  <a:pt x="2565472" y="3245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69DC1CCC-8A56-47D8-A0A0-976FA853BF26}"/>
              </a:ext>
            </a:extLst>
          </p:cNvPr>
          <p:cNvSpPr/>
          <p:nvPr/>
        </p:nvSpPr>
        <p:spPr>
          <a:xfrm>
            <a:off x="3470275" y="2516188"/>
            <a:ext cx="622300" cy="1720850"/>
          </a:xfrm>
          <a:custGeom>
            <a:avLst/>
            <a:gdLst>
              <a:gd name="connsiteX0" fmla="*/ 245477 w 622897"/>
              <a:gd name="connsiteY0" fmla="*/ 616760 h 1721404"/>
              <a:gd name="connsiteX1" fmla="*/ 220929 w 622897"/>
              <a:gd name="connsiteY1" fmla="*/ 447995 h 1721404"/>
              <a:gd name="connsiteX2" fmla="*/ 208655 w 622897"/>
              <a:gd name="connsiteY2" fmla="*/ 359010 h 1721404"/>
              <a:gd name="connsiteX3" fmla="*/ 202518 w 622897"/>
              <a:gd name="connsiteY3" fmla="*/ 316051 h 1721404"/>
              <a:gd name="connsiteX4" fmla="*/ 193313 w 622897"/>
              <a:gd name="connsiteY4" fmla="*/ 285367 h 1721404"/>
              <a:gd name="connsiteX5" fmla="*/ 187176 w 622897"/>
              <a:gd name="connsiteY5" fmla="*/ 260819 h 1721404"/>
              <a:gd name="connsiteX6" fmla="*/ 174902 w 622897"/>
              <a:gd name="connsiteY6" fmla="*/ 236271 h 1721404"/>
              <a:gd name="connsiteX7" fmla="*/ 156491 w 622897"/>
              <a:gd name="connsiteY7" fmla="*/ 202518 h 1721404"/>
              <a:gd name="connsiteX8" fmla="*/ 125807 w 622897"/>
              <a:gd name="connsiteY8" fmla="*/ 162628 h 1721404"/>
              <a:gd name="connsiteX9" fmla="*/ 107396 w 622897"/>
              <a:gd name="connsiteY9" fmla="*/ 138081 h 1721404"/>
              <a:gd name="connsiteX10" fmla="*/ 70575 w 622897"/>
              <a:gd name="connsiteY10" fmla="*/ 101259 h 1721404"/>
              <a:gd name="connsiteX11" fmla="*/ 61369 w 622897"/>
              <a:gd name="connsiteY11" fmla="*/ 95122 h 1721404"/>
              <a:gd name="connsiteX12" fmla="*/ 36822 w 622897"/>
              <a:gd name="connsiteY12" fmla="*/ 76712 h 1721404"/>
              <a:gd name="connsiteX13" fmla="*/ 18411 w 622897"/>
              <a:gd name="connsiteY13" fmla="*/ 61369 h 1721404"/>
              <a:gd name="connsiteX14" fmla="*/ 3069 w 622897"/>
              <a:gd name="connsiteY14" fmla="*/ 39890 h 1721404"/>
              <a:gd name="connsiteX15" fmla="*/ 0 w 622897"/>
              <a:gd name="connsiteY15" fmla="*/ 30685 h 1721404"/>
              <a:gd name="connsiteX16" fmla="*/ 0 w 622897"/>
              <a:gd name="connsiteY16" fmla="*/ 18411 h 1721404"/>
              <a:gd name="connsiteX17" fmla="*/ 3069 w 622897"/>
              <a:gd name="connsiteY17" fmla="*/ 6137 h 1721404"/>
              <a:gd name="connsiteX18" fmla="*/ 24548 w 622897"/>
              <a:gd name="connsiteY18" fmla="*/ 0 h 1721404"/>
              <a:gd name="connsiteX19" fmla="*/ 70575 w 622897"/>
              <a:gd name="connsiteY19" fmla="*/ 3069 h 1721404"/>
              <a:gd name="connsiteX20" fmla="*/ 104328 w 622897"/>
              <a:gd name="connsiteY20" fmla="*/ 6137 h 1721404"/>
              <a:gd name="connsiteX21" fmla="*/ 156491 w 622897"/>
              <a:gd name="connsiteY21" fmla="*/ 21479 h 1721404"/>
              <a:gd name="connsiteX22" fmla="*/ 196381 w 622897"/>
              <a:gd name="connsiteY22" fmla="*/ 33753 h 1721404"/>
              <a:gd name="connsiteX23" fmla="*/ 251614 w 622897"/>
              <a:gd name="connsiteY23" fmla="*/ 52164 h 1721404"/>
              <a:gd name="connsiteX24" fmla="*/ 312983 w 622897"/>
              <a:gd name="connsiteY24" fmla="*/ 79780 h 1721404"/>
              <a:gd name="connsiteX25" fmla="*/ 386626 w 622897"/>
              <a:gd name="connsiteY25" fmla="*/ 113533 h 1721404"/>
              <a:gd name="connsiteX26" fmla="*/ 420379 w 622897"/>
              <a:gd name="connsiteY26" fmla="*/ 128875 h 1721404"/>
              <a:gd name="connsiteX27" fmla="*/ 423447 w 622897"/>
              <a:gd name="connsiteY27" fmla="*/ 285367 h 1721404"/>
              <a:gd name="connsiteX28" fmla="*/ 444926 w 622897"/>
              <a:gd name="connsiteY28" fmla="*/ 429584 h 1721404"/>
              <a:gd name="connsiteX29" fmla="*/ 466406 w 622897"/>
              <a:gd name="connsiteY29" fmla="*/ 552322 h 1721404"/>
              <a:gd name="connsiteX30" fmla="*/ 487885 w 622897"/>
              <a:gd name="connsiteY30" fmla="*/ 671992 h 1721404"/>
              <a:gd name="connsiteX31" fmla="*/ 497090 w 622897"/>
              <a:gd name="connsiteY31" fmla="*/ 739498 h 1721404"/>
              <a:gd name="connsiteX32" fmla="*/ 515501 w 622897"/>
              <a:gd name="connsiteY32" fmla="*/ 905195 h 1721404"/>
              <a:gd name="connsiteX33" fmla="*/ 530843 w 622897"/>
              <a:gd name="connsiteY33" fmla="*/ 1077028 h 1721404"/>
              <a:gd name="connsiteX34" fmla="*/ 552322 w 622897"/>
              <a:gd name="connsiteY34" fmla="*/ 1282615 h 1721404"/>
              <a:gd name="connsiteX35" fmla="*/ 561528 w 622897"/>
              <a:gd name="connsiteY35" fmla="*/ 1393079 h 1721404"/>
              <a:gd name="connsiteX36" fmla="*/ 622897 w 622897"/>
              <a:gd name="connsiteY36" fmla="*/ 1564913 h 1721404"/>
              <a:gd name="connsiteX37" fmla="*/ 613691 w 622897"/>
              <a:gd name="connsiteY37" fmla="*/ 1601734 h 1721404"/>
              <a:gd name="connsiteX38" fmla="*/ 589144 w 622897"/>
              <a:gd name="connsiteY38" fmla="*/ 1663104 h 1721404"/>
              <a:gd name="connsiteX39" fmla="*/ 567665 w 622897"/>
              <a:gd name="connsiteY39" fmla="*/ 1693788 h 1721404"/>
              <a:gd name="connsiteX40" fmla="*/ 552322 w 622897"/>
              <a:gd name="connsiteY40" fmla="*/ 1706062 h 1721404"/>
              <a:gd name="connsiteX41" fmla="*/ 530843 w 622897"/>
              <a:gd name="connsiteY41" fmla="*/ 1718336 h 1721404"/>
              <a:gd name="connsiteX42" fmla="*/ 503227 w 622897"/>
              <a:gd name="connsiteY42" fmla="*/ 1721404 h 1721404"/>
              <a:gd name="connsiteX43" fmla="*/ 484816 w 622897"/>
              <a:gd name="connsiteY43" fmla="*/ 1718336 h 1721404"/>
              <a:gd name="connsiteX44" fmla="*/ 447995 w 622897"/>
              <a:gd name="connsiteY44" fmla="*/ 1699925 h 1721404"/>
              <a:gd name="connsiteX45" fmla="*/ 426516 w 622897"/>
              <a:gd name="connsiteY45" fmla="*/ 1684583 h 1721404"/>
              <a:gd name="connsiteX46" fmla="*/ 405036 w 622897"/>
              <a:gd name="connsiteY46" fmla="*/ 1660035 h 1721404"/>
              <a:gd name="connsiteX47" fmla="*/ 395831 w 622897"/>
              <a:gd name="connsiteY47" fmla="*/ 1641624 h 1721404"/>
              <a:gd name="connsiteX48" fmla="*/ 380489 w 622897"/>
              <a:gd name="connsiteY48" fmla="*/ 1610940 h 1721404"/>
              <a:gd name="connsiteX49" fmla="*/ 371283 w 622897"/>
              <a:gd name="connsiteY49" fmla="*/ 1580255 h 1721404"/>
              <a:gd name="connsiteX50" fmla="*/ 349804 w 622897"/>
              <a:gd name="connsiteY50" fmla="*/ 1500475 h 1721404"/>
              <a:gd name="connsiteX51" fmla="*/ 340599 w 622897"/>
              <a:gd name="connsiteY51" fmla="*/ 1454449 h 1721404"/>
              <a:gd name="connsiteX52" fmla="*/ 334462 w 622897"/>
              <a:gd name="connsiteY52" fmla="*/ 1414559 h 1721404"/>
              <a:gd name="connsiteX53" fmla="*/ 334462 w 622897"/>
              <a:gd name="connsiteY53" fmla="*/ 1347053 h 1721404"/>
              <a:gd name="connsiteX54" fmla="*/ 337530 w 622897"/>
              <a:gd name="connsiteY54" fmla="*/ 1267273 h 1721404"/>
              <a:gd name="connsiteX55" fmla="*/ 334462 w 622897"/>
              <a:gd name="connsiteY55" fmla="*/ 1242725 h 1721404"/>
              <a:gd name="connsiteX56" fmla="*/ 316051 w 622897"/>
              <a:gd name="connsiteY56" fmla="*/ 1123055 h 1721404"/>
              <a:gd name="connsiteX57" fmla="*/ 285367 w 622897"/>
              <a:gd name="connsiteY57" fmla="*/ 880647 h 1721404"/>
              <a:gd name="connsiteX58" fmla="*/ 245477 w 622897"/>
              <a:gd name="connsiteY58" fmla="*/ 616760 h 1721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2897" h="1721404">
                <a:moveTo>
                  <a:pt x="245477" y="616760"/>
                </a:moveTo>
                <a:lnTo>
                  <a:pt x="220929" y="447995"/>
                </a:lnTo>
                <a:lnTo>
                  <a:pt x="208655" y="359010"/>
                </a:lnTo>
                <a:lnTo>
                  <a:pt x="202518" y="316051"/>
                </a:lnTo>
                <a:lnTo>
                  <a:pt x="193313" y="285367"/>
                </a:lnTo>
                <a:lnTo>
                  <a:pt x="187176" y="260819"/>
                </a:lnTo>
                <a:lnTo>
                  <a:pt x="174902" y="236271"/>
                </a:lnTo>
                <a:lnTo>
                  <a:pt x="156491" y="202518"/>
                </a:lnTo>
                <a:lnTo>
                  <a:pt x="125807" y="162628"/>
                </a:lnTo>
                <a:lnTo>
                  <a:pt x="107396" y="138081"/>
                </a:lnTo>
                <a:lnTo>
                  <a:pt x="70575" y="101259"/>
                </a:lnTo>
                <a:lnTo>
                  <a:pt x="61369" y="95122"/>
                </a:lnTo>
                <a:lnTo>
                  <a:pt x="36822" y="76712"/>
                </a:lnTo>
                <a:lnTo>
                  <a:pt x="18411" y="61369"/>
                </a:lnTo>
                <a:lnTo>
                  <a:pt x="3069" y="39890"/>
                </a:lnTo>
                <a:lnTo>
                  <a:pt x="0" y="30685"/>
                </a:lnTo>
                <a:lnTo>
                  <a:pt x="0" y="18411"/>
                </a:lnTo>
                <a:lnTo>
                  <a:pt x="3069" y="6137"/>
                </a:lnTo>
                <a:lnTo>
                  <a:pt x="24548" y="0"/>
                </a:lnTo>
                <a:lnTo>
                  <a:pt x="70575" y="3069"/>
                </a:lnTo>
                <a:lnTo>
                  <a:pt x="104328" y="6137"/>
                </a:lnTo>
                <a:lnTo>
                  <a:pt x="156491" y="21479"/>
                </a:lnTo>
                <a:lnTo>
                  <a:pt x="196381" y="33753"/>
                </a:lnTo>
                <a:lnTo>
                  <a:pt x="251614" y="52164"/>
                </a:lnTo>
                <a:lnTo>
                  <a:pt x="312983" y="79780"/>
                </a:lnTo>
                <a:lnTo>
                  <a:pt x="386626" y="113533"/>
                </a:lnTo>
                <a:lnTo>
                  <a:pt x="420379" y="128875"/>
                </a:lnTo>
                <a:cubicBezTo>
                  <a:pt x="421402" y="181039"/>
                  <a:pt x="422424" y="233203"/>
                  <a:pt x="423447" y="285367"/>
                </a:cubicBezTo>
                <a:lnTo>
                  <a:pt x="444926" y="429584"/>
                </a:lnTo>
                <a:lnTo>
                  <a:pt x="466406" y="552322"/>
                </a:lnTo>
                <a:lnTo>
                  <a:pt x="487885" y="671992"/>
                </a:lnTo>
                <a:lnTo>
                  <a:pt x="497090" y="739498"/>
                </a:lnTo>
                <a:lnTo>
                  <a:pt x="515501" y="905195"/>
                </a:lnTo>
                <a:lnTo>
                  <a:pt x="530843" y="1077028"/>
                </a:lnTo>
                <a:lnTo>
                  <a:pt x="552322" y="1282615"/>
                </a:lnTo>
                <a:lnTo>
                  <a:pt x="561528" y="1393079"/>
                </a:lnTo>
                <a:lnTo>
                  <a:pt x="622897" y="1564913"/>
                </a:lnTo>
                <a:lnTo>
                  <a:pt x="613691" y="1601734"/>
                </a:lnTo>
                <a:lnTo>
                  <a:pt x="589144" y="1663104"/>
                </a:lnTo>
                <a:lnTo>
                  <a:pt x="567665" y="1693788"/>
                </a:lnTo>
                <a:lnTo>
                  <a:pt x="552322" y="1706062"/>
                </a:lnTo>
                <a:lnTo>
                  <a:pt x="530843" y="1718336"/>
                </a:lnTo>
                <a:lnTo>
                  <a:pt x="503227" y="1721404"/>
                </a:lnTo>
                <a:lnTo>
                  <a:pt x="484816" y="1718336"/>
                </a:lnTo>
                <a:lnTo>
                  <a:pt x="447995" y="1699925"/>
                </a:lnTo>
                <a:lnTo>
                  <a:pt x="426516" y="1684583"/>
                </a:lnTo>
                <a:lnTo>
                  <a:pt x="405036" y="1660035"/>
                </a:lnTo>
                <a:lnTo>
                  <a:pt x="395831" y="1641624"/>
                </a:lnTo>
                <a:lnTo>
                  <a:pt x="380489" y="1610940"/>
                </a:lnTo>
                <a:lnTo>
                  <a:pt x="371283" y="1580255"/>
                </a:lnTo>
                <a:lnTo>
                  <a:pt x="349804" y="1500475"/>
                </a:lnTo>
                <a:lnTo>
                  <a:pt x="340599" y="1454449"/>
                </a:lnTo>
                <a:lnTo>
                  <a:pt x="334462" y="1414559"/>
                </a:lnTo>
                <a:lnTo>
                  <a:pt x="334462" y="1347053"/>
                </a:lnTo>
                <a:lnTo>
                  <a:pt x="337530" y="1267273"/>
                </a:lnTo>
                <a:lnTo>
                  <a:pt x="334462" y="1242725"/>
                </a:lnTo>
                <a:lnTo>
                  <a:pt x="316051" y="1123055"/>
                </a:lnTo>
                <a:lnTo>
                  <a:pt x="285367" y="880647"/>
                </a:lnTo>
                <a:lnTo>
                  <a:pt x="245477" y="61676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5B87D2E6-4774-45D3-B437-0A4C0B8C8B27}"/>
              </a:ext>
            </a:extLst>
          </p:cNvPr>
          <p:cNvSpPr/>
          <p:nvPr/>
        </p:nvSpPr>
        <p:spPr>
          <a:xfrm>
            <a:off x="3813175" y="2403475"/>
            <a:ext cx="2614613" cy="1566863"/>
          </a:xfrm>
          <a:custGeom>
            <a:avLst/>
            <a:gdLst>
              <a:gd name="connsiteX0" fmla="*/ 1801994 w 2615125"/>
              <a:gd name="connsiteY0" fmla="*/ 83398 h 1566692"/>
              <a:gd name="connsiteX1" fmla="*/ 1432659 w 2615125"/>
              <a:gd name="connsiteY1" fmla="*/ 122118 h 1566692"/>
              <a:gd name="connsiteX2" fmla="*/ 1292670 w 2615125"/>
              <a:gd name="connsiteY2" fmla="*/ 137011 h 1566692"/>
              <a:gd name="connsiteX3" fmla="*/ 1051411 w 2615125"/>
              <a:gd name="connsiteY3" fmla="*/ 157860 h 1566692"/>
              <a:gd name="connsiteX4" fmla="*/ 831002 w 2615125"/>
              <a:gd name="connsiteY4" fmla="*/ 175731 h 1566692"/>
              <a:gd name="connsiteX5" fmla="*/ 422947 w 2615125"/>
              <a:gd name="connsiteY5" fmla="*/ 214452 h 1566692"/>
              <a:gd name="connsiteX6" fmla="*/ 163818 w 2615125"/>
              <a:gd name="connsiteY6" fmla="*/ 238280 h 1566692"/>
              <a:gd name="connsiteX7" fmla="*/ 0 w 2615125"/>
              <a:gd name="connsiteY7" fmla="*/ 247215 h 1566692"/>
              <a:gd name="connsiteX8" fmla="*/ 32764 w 2615125"/>
              <a:gd name="connsiteY8" fmla="*/ 428904 h 1566692"/>
              <a:gd name="connsiteX9" fmla="*/ 312743 w 2615125"/>
              <a:gd name="connsiteY9" fmla="*/ 402098 h 1566692"/>
              <a:gd name="connsiteX10" fmla="*/ 524216 w 2615125"/>
              <a:gd name="connsiteY10" fmla="*/ 381248 h 1566692"/>
              <a:gd name="connsiteX11" fmla="*/ 836959 w 2615125"/>
              <a:gd name="connsiteY11" fmla="*/ 351463 h 1566692"/>
              <a:gd name="connsiteX12" fmla="*/ 1057368 w 2615125"/>
              <a:gd name="connsiteY12" fmla="*/ 330613 h 1566692"/>
              <a:gd name="connsiteX13" fmla="*/ 1316498 w 2615125"/>
              <a:gd name="connsiteY13" fmla="*/ 312742 h 1566692"/>
              <a:gd name="connsiteX14" fmla="*/ 1530950 w 2615125"/>
              <a:gd name="connsiteY14" fmla="*/ 294871 h 1566692"/>
              <a:gd name="connsiteX15" fmla="*/ 1769230 w 2615125"/>
              <a:gd name="connsiteY15" fmla="*/ 277000 h 1566692"/>
              <a:gd name="connsiteX16" fmla="*/ 2049209 w 2615125"/>
              <a:gd name="connsiteY16" fmla="*/ 256151 h 1566692"/>
              <a:gd name="connsiteX17" fmla="*/ 2207070 w 2615125"/>
              <a:gd name="connsiteY17" fmla="*/ 244237 h 1566692"/>
              <a:gd name="connsiteX18" fmla="*/ 2236855 w 2615125"/>
              <a:gd name="connsiteY18" fmla="*/ 247215 h 1566692"/>
              <a:gd name="connsiteX19" fmla="*/ 2266640 w 2615125"/>
              <a:gd name="connsiteY19" fmla="*/ 256151 h 1566692"/>
              <a:gd name="connsiteX20" fmla="*/ 2281532 w 2615125"/>
              <a:gd name="connsiteY20" fmla="*/ 265086 h 1566692"/>
              <a:gd name="connsiteX21" fmla="*/ 2293446 w 2615125"/>
              <a:gd name="connsiteY21" fmla="*/ 285936 h 1566692"/>
              <a:gd name="connsiteX22" fmla="*/ 2296425 w 2615125"/>
              <a:gd name="connsiteY22" fmla="*/ 303807 h 1566692"/>
              <a:gd name="connsiteX23" fmla="*/ 2296425 w 2615125"/>
              <a:gd name="connsiteY23" fmla="*/ 339549 h 1566692"/>
              <a:gd name="connsiteX24" fmla="*/ 2287489 w 2615125"/>
              <a:gd name="connsiteY24" fmla="*/ 411033 h 1566692"/>
              <a:gd name="connsiteX25" fmla="*/ 2269618 w 2615125"/>
              <a:gd name="connsiteY25" fmla="*/ 536130 h 1566692"/>
              <a:gd name="connsiteX26" fmla="*/ 2248769 w 2615125"/>
              <a:gd name="connsiteY26" fmla="*/ 673141 h 1566692"/>
              <a:gd name="connsiteX27" fmla="*/ 2218984 w 2615125"/>
              <a:gd name="connsiteY27" fmla="*/ 917378 h 1566692"/>
              <a:gd name="connsiteX28" fmla="*/ 2201113 w 2615125"/>
              <a:gd name="connsiteY28" fmla="*/ 1036518 h 1566692"/>
              <a:gd name="connsiteX29" fmla="*/ 2171328 w 2615125"/>
              <a:gd name="connsiteY29" fmla="*/ 1242035 h 1566692"/>
              <a:gd name="connsiteX30" fmla="*/ 2156435 w 2615125"/>
              <a:gd name="connsiteY30" fmla="*/ 1340326 h 1566692"/>
              <a:gd name="connsiteX31" fmla="*/ 2117715 w 2615125"/>
              <a:gd name="connsiteY31" fmla="*/ 1498186 h 1566692"/>
              <a:gd name="connsiteX32" fmla="*/ 2141543 w 2615125"/>
              <a:gd name="connsiteY32" fmla="*/ 1524993 h 1566692"/>
              <a:gd name="connsiteX33" fmla="*/ 2165371 w 2615125"/>
              <a:gd name="connsiteY33" fmla="*/ 1542864 h 1566692"/>
              <a:gd name="connsiteX34" fmla="*/ 2198134 w 2615125"/>
              <a:gd name="connsiteY34" fmla="*/ 1560735 h 1566692"/>
              <a:gd name="connsiteX35" fmla="*/ 2227919 w 2615125"/>
              <a:gd name="connsiteY35" fmla="*/ 1566692 h 1566692"/>
              <a:gd name="connsiteX36" fmla="*/ 2242812 w 2615125"/>
              <a:gd name="connsiteY36" fmla="*/ 1566692 h 1566692"/>
              <a:gd name="connsiteX37" fmla="*/ 2266640 w 2615125"/>
              <a:gd name="connsiteY37" fmla="*/ 1563713 h 1566692"/>
              <a:gd name="connsiteX38" fmla="*/ 2293446 w 2615125"/>
              <a:gd name="connsiteY38" fmla="*/ 1548821 h 1566692"/>
              <a:gd name="connsiteX39" fmla="*/ 2317274 w 2615125"/>
              <a:gd name="connsiteY39" fmla="*/ 1530950 h 1566692"/>
              <a:gd name="connsiteX40" fmla="*/ 2335145 w 2615125"/>
              <a:gd name="connsiteY40" fmla="*/ 1516057 h 1566692"/>
              <a:gd name="connsiteX41" fmla="*/ 2361952 w 2615125"/>
              <a:gd name="connsiteY41" fmla="*/ 1471380 h 1566692"/>
              <a:gd name="connsiteX42" fmla="*/ 2379823 w 2615125"/>
              <a:gd name="connsiteY42" fmla="*/ 1417767 h 1566692"/>
              <a:gd name="connsiteX43" fmla="*/ 2406629 w 2615125"/>
              <a:gd name="connsiteY43" fmla="*/ 1268842 h 1566692"/>
              <a:gd name="connsiteX44" fmla="*/ 2463221 w 2615125"/>
              <a:gd name="connsiteY44" fmla="*/ 950142 h 1566692"/>
              <a:gd name="connsiteX45" fmla="*/ 2504920 w 2615125"/>
              <a:gd name="connsiteY45" fmla="*/ 711862 h 1566692"/>
              <a:gd name="connsiteX46" fmla="*/ 2528748 w 2615125"/>
              <a:gd name="connsiteY46" fmla="*/ 580808 h 1566692"/>
              <a:gd name="connsiteX47" fmla="*/ 2561511 w 2615125"/>
              <a:gd name="connsiteY47" fmla="*/ 405076 h 1566692"/>
              <a:gd name="connsiteX48" fmla="*/ 2579382 w 2615125"/>
              <a:gd name="connsiteY48" fmla="*/ 360399 h 1566692"/>
              <a:gd name="connsiteX49" fmla="*/ 2600232 w 2615125"/>
              <a:gd name="connsiteY49" fmla="*/ 303807 h 1566692"/>
              <a:gd name="connsiteX50" fmla="*/ 2609168 w 2615125"/>
              <a:gd name="connsiteY50" fmla="*/ 274022 h 1566692"/>
              <a:gd name="connsiteX51" fmla="*/ 2612146 w 2615125"/>
              <a:gd name="connsiteY51" fmla="*/ 253172 h 1566692"/>
              <a:gd name="connsiteX52" fmla="*/ 2615125 w 2615125"/>
              <a:gd name="connsiteY52" fmla="*/ 226366 h 1566692"/>
              <a:gd name="connsiteX53" fmla="*/ 2615125 w 2615125"/>
              <a:gd name="connsiteY53" fmla="*/ 211473 h 1566692"/>
              <a:gd name="connsiteX54" fmla="*/ 2609168 w 2615125"/>
              <a:gd name="connsiteY54" fmla="*/ 193602 h 1566692"/>
              <a:gd name="connsiteX55" fmla="*/ 2582361 w 2615125"/>
              <a:gd name="connsiteY55" fmla="*/ 163817 h 1566692"/>
              <a:gd name="connsiteX56" fmla="*/ 2525769 w 2615125"/>
              <a:gd name="connsiteY56" fmla="*/ 113183 h 1566692"/>
              <a:gd name="connsiteX57" fmla="*/ 2475135 w 2615125"/>
              <a:gd name="connsiteY57" fmla="*/ 74462 h 1566692"/>
              <a:gd name="connsiteX58" fmla="*/ 2430457 w 2615125"/>
              <a:gd name="connsiteY58" fmla="*/ 44677 h 1566692"/>
              <a:gd name="connsiteX59" fmla="*/ 2364930 w 2615125"/>
              <a:gd name="connsiteY59" fmla="*/ 14892 h 1566692"/>
              <a:gd name="connsiteX60" fmla="*/ 2332167 w 2615125"/>
              <a:gd name="connsiteY60" fmla="*/ 5957 h 1566692"/>
              <a:gd name="connsiteX61" fmla="*/ 2305360 w 2615125"/>
              <a:gd name="connsiteY61" fmla="*/ 0 h 1566692"/>
              <a:gd name="connsiteX62" fmla="*/ 2275575 w 2615125"/>
              <a:gd name="connsiteY62" fmla="*/ 0 h 1566692"/>
              <a:gd name="connsiteX63" fmla="*/ 2254726 w 2615125"/>
              <a:gd name="connsiteY63" fmla="*/ 8935 h 1566692"/>
              <a:gd name="connsiteX64" fmla="*/ 2186220 w 2615125"/>
              <a:gd name="connsiteY64" fmla="*/ 41699 h 1566692"/>
              <a:gd name="connsiteX65" fmla="*/ 2162392 w 2615125"/>
              <a:gd name="connsiteY65" fmla="*/ 47656 h 1566692"/>
              <a:gd name="connsiteX66" fmla="*/ 2070059 w 2615125"/>
              <a:gd name="connsiteY66" fmla="*/ 56591 h 1566692"/>
              <a:gd name="connsiteX67" fmla="*/ 1801994 w 2615125"/>
              <a:gd name="connsiteY67" fmla="*/ 83398 h 1566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15125" h="1566692">
                <a:moveTo>
                  <a:pt x="1801994" y="83398"/>
                </a:moveTo>
                <a:lnTo>
                  <a:pt x="1432659" y="122118"/>
                </a:lnTo>
                <a:lnTo>
                  <a:pt x="1292670" y="137011"/>
                </a:lnTo>
                <a:lnTo>
                  <a:pt x="1051411" y="157860"/>
                </a:lnTo>
                <a:lnTo>
                  <a:pt x="831002" y="175731"/>
                </a:lnTo>
                <a:lnTo>
                  <a:pt x="422947" y="214452"/>
                </a:lnTo>
                <a:lnTo>
                  <a:pt x="163818" y="238280"/>
                </a:lnTo>
                <a:lnTo>
                  <a:pt x="0" y="247215"/>
                </a:lnTo>
                <a:lnTo>
                  <a:pt x="32764" y="428904"/>
                </a:lnTo>
                <a:lnTo>
                  <a:pt x="312743" y="402098"/>
                </a:lnTo>
                <a:lnTo>
                  <a:pt x="524216" y="381248"/>
                </a:lnTo>
                <a:lnTo>
                  <a:pt x="836959" y="351463"/>
                </a:lnTo>
                <a:lnTo>
                  <a:pt x="1057368" y="330613"/>
                </a:lnTo>
                <a:lnTo>
                  <a:pt x="1316498" y="312742"/>
                </a:lnTo>
                <a:lnTo>
                  <a:pt x="1530950" y="294871"/>
                </a:lnTo>
                <a:lnTo>
                  <a:pt x="1769230" y="277000"/>
                </a:lnTo>
                <a:lnTo>
                  <a:pt x="2049209" y="256151"/>
                </a:lnTo>
                <a:lnTo>
                  <a:pt x="2207070" y="244237"/>
                </a:lnTo>
                <a:lnTo>
                  <a:pt x="2236855" y="247215"/>
                </a:lnTo>
                <a:lnTo>
                  <a:pt x="2266640" y="256151"/>
                </a:lnTo>
                <a:lnTo>
                  <a:pt x="2281532" y="265086"/>
                </a:lnTo>
                <a:lnTo>
                  <a:pt x="2293446" y="285936"/>
                </a:lnTo>
                <a:lnTo>
                  <a:pt x="2296425" y="303807"/>
                </a:lnTo>
                <a:lnTo>
                  <a:pt x="2296425" y="339549"/>
                </a:lnTo>
                <a:lnTo>
                  <a:pt x="2287489" y="411033"/>
                </a:lnTo>
                <a:lnTo>
                  <a:pt x="2269618" y="536130"/>
                </a:lnTo>
                <a:lnTo>
                  <a:pt x="2248769" y="673141"/>
                </a:lnTo>
                <a:lnTo>
                  <a:pt x="2218984" y="917378"/>
                </a:lnTo>
                <a:lnTo>
                  <a:pt x="2201113" y="1036518"/>
                </a:lnTo>
                <a:lnTo>
                  <a:pt x="2171328" y="1242035"/>
                </a:lnTo>
                <a:lnTo>
                  <a:pt x="2156435" y="1340326"/>
                </a:lnTo>
                <a:lnTo>
                  <a:pt x="2117715" y="1498186"/>
                </a:lnTo>
                <a:lnTo>
                  <a:pt x="2141543" y="1524993"/>
                </a:lnTo>
                <a:lnTo>
                  <a:pt x="2165371" y="1542864"/>
                </a:lnTo>
                <a:lnTo>
                  <a:pt x="2198134" y="1560735"/>
                </a:lnTo>
                <a:lnTo>
                  <a:pt x="2227919" y="1566692"/>
                </a:lnTo>
                <a:lnTo>
                  <a:pt x="2242812" y="1566692"/>
                </a:lnTo>
                <a:lnTo>
                  <a:pt x="2266640" y="1563713"/>
                </a:lnTo>
                <a:lnTo>
                  <a:pt x="2293446" y="1548821"/>
                </a:lnTo>
                <a:lnTo>
                  <a:pt x="2317274" y="1530950"/>
                </a:lnTo>
                <a:lnTo>
                  <a:pt x="2335145" y="1516057"/>
                </a:lnTo>
                <a:lnTo>
                  <a:pt x="2361952" y="1471380"/>
                </a:lnTo>
                <a:lnTo>
                  <a:pt x="2379823" y="1417767"/>
                </a:lnTo>
                <a:lnTo>
                  <a:pt x="2406629" y="1268842"/>
                </a:lnTo>
                <a:lnTo>
                  <a:pt x="2463221" y="950142"/>
                </a:lnTo>
                <a:lnTo>
                  <a:pt x="2504920" y="711862"/>
                </a:lnTo>
                <a:lnTo>
                  <a:pt x="2528748" y="580808"/>
                </a:lnTo>
                <a:lnTo>
                  <a:pt x="2561511" y="405076"/>
                </a:lnTo>
                <a:lnTo>
                  <a:pt x="2579382" y="360399"/>
                </a:lnTo>
                <a:lnTo>
                  <a:pt x="2600232" y="303807"/>
                </a:lnTo>
                <a:lnTo>
                  <a:pt x="2609168" y="274022"/>
                </a:lnTo>
                <a:lnTo>
                  <a:pt x="2612146" y="253172"/>
                </a:lnTo>
                <a:lnTo>
                  <a:pt x="2615125" y="226366"/>
                </a:lnTo>
                <a:lnTo>
                  <a:pt x="2615125" y="211473"/>
                </a:lnTo>
                <a:lnTo>
                  <a:pt x="2609168" y="193602"/>
                </a:lnTo>
                <a:lnTo>
                  <a:pt x="2582361" y="163817"/>
                </a:lnTo>
                <a:lnTo>
                  <a:pt x="2525769" y="113183"/>
                </a:lnTo>
                <a:lnTo>
                  <a:pt x="2475135" y="74462"/>
                </a:lnTo>
                <a:lnTo>
                  <a:pt x="2430457" y="44677"/>
                </a:lnTo>
                <a:lnTo>
                  <a:pt x="2364930" y="14892"/>
                </a:lnTo>
                <a:lnTo>
                  <a:pt x="2332167" y="5957"/>
                </a:lnTo>
                <a:lnTo>
                  <a:pt x="2305360" y="0"/>
                </a:lnTo>
                <a:lnTo>
                  <a:pt x="2275575" y="0"/>
                </a:lnTo>
                <a:lnTo>
                  <a:pt x="2254726" y="8935"/>
                </a:lnTo>
                <a:lnTo>
                  <a:pt x="2186220" y="41699"/>
                </a:lnTo>
                <a:lnTo>
                  <a:pt x="2162392" y="47656"/>
                </a:lnTo>
                <a:lnTo>
                  <a:pt x="2070059" y="56591"/>
                </a:lnTo>
                <a:lnTo>
                  <a:pt x="1801994" y="8339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6BDEE76F-68E0-47B0-9AAC-38294320EDC5}"/>
              </a:ext>
            </a:extLst>
          </p:cNvPr>
          <p:cNvSpPr/>
          <p:nvPr/>
        </p:nvSpPr>
        <p:spPr>
          <a:xfrm>
            <a:off x="3894138" y="3048000"/>
            <a:ext cx="2224087" cy="388938"/>
          </a:xfrm>
          <a:custGeom>
            <a:avLst/>
            <a:gdLst>
              <a:gd name="connsiteX0" fmla="*/ 1797844 w 2224087"/>
              <a:gd name="connsiteY0" fmla="*/ 19050 h 388144"/>
              <a:gd name="connsiteX1" fmla="*/ 1412081 w 2224087"/>
              <a:gd name="connsiteY1" fmla="*/ 35719 h 388144"/>
              <a:gd name="connsiteX2" fmla="*/ 1262062 w 2224087"/>
              <a:gd name="connsiteY2" fmla="*/ 42863 h 388144"/>
              <a:gd name="connsiteX3" fmla="*/ 1185862 w 2224087"/>
              <a:gd name="connsiteY3" fmla="*/ 47625 h 388144"/>
              <a:gd name="connsiteX4" fmla="*/ 940594 w 2224087"/>
              <a:gd name="connsiteY4" fmla="*/ 73819 h 388144"/>
              <a:gd name="connsiteX5" fmla="*/ 697706 w 2224087"/>
              <a:gd name="connsiteY5" fmla="*/ 102394 h 388144"/>
              <a:gd name="connsiteX6" fmla="*/ 373856 w 2224087"/>
              <a:gd name="connsiteY6" fmla="*/ 140494 h 388144"/>
              <a:gd name="connsiteX7" fmla="*/ 83344 w 2224087"/>
              <a:gd name="connsiteY7" fmla="*/ 176213 h 388144"/>
              <a:gd name="connsiteX8" fmla="*/ 0 w 2224087"/>
              <a:gd name="connsiteY8" fmla="*/ 188119 h 388144"/>
              <a:gd name="connsiteX9" fmla="*/ 19050 w 2224087"/>
              <a:gd name="connsiteY9" fmla="*/ 388144 h 388144"/>
              <a:gd name="connsiteX10" fmla="*/ 254794 w 2224087"/>
              <a:gd name="connsiteY10" fmla="*/ 361950 h 388144"/>
              <a:gd name="connsiteX11" fmla="*/ 481012 w 2224087"/>
              <a:gd name="connsiteY11" fmla="*/ 330994 h 388144"/>
              <a:gd name="connsiteX12" fmla="*/ 700087 w 2224087"/>
              <a:gd name="connsiteY12" fmla="*/ 304800 h 388144"/>
              <a:gd name="connsiteX13" fmla="*/ 892969 w 2224087"/>
              <a:gd name="connsiteY13" fmla="*/ 278606 h 388144"/>
              <a:gd name="connsiteX14" fmla="*/ 995362 w 2224087"/>
              <a:gd name="connsiteY14" fmla="*/ 266700 h 388144"/>
              <a:gd name="connsiteX15" fmla="*/ 1226344 w 2224087"/>
              <a:gd name="connsiteY15" fmla="*/ 245269 h 388144"/>
              <a:gd name="connsiteX16" fmla="*/ 1438275 w 2224087"/>
              <a:gd name="connsiteY16" fmla="*/ 235744 h 388144"/>
              <a:gd name="connsiteX17" fmla="*/ 1757362 w 2224087"/>
              <a:gd name="connsiteY17" fmla="*/ 221456 h 388144"/>
              <a:gd name="connsiteX18" fmla="*/ 1959769 w 2224087"/>
              <a:gd name="connsiteY18" fmla="*/ 209550 h 388144"/>
              <a:gd name="connsiteX19" fmla="*/ 2200275 w 2224087"/>
              <a:gd name="connsiteY19" fmla="*/ 200025 h 388144"/>
              <a:gd name="connsiteX20" fmla="*/ 2224087 w 2224087"/>
              <a:gd name="connsiteY20" fmla="*/ 0 h 388144"/>
              <a:gd name="connsiteX21" fmla="*/ 2112169 w 2224087"/>
              <a:gd name="connsiteY21" fmla="*/ 4763 h 388144"/>
              <a:gd name="connsiteX22" fmla="*/ 1990725 w 2224087"/>
              <a:gd name="connsiteY22" fmla="*/ 9525 h 388144"/>
              <a:gd name="connsiteX23" fmla="*/ 1797844 w 2224087"/>
              <a:gd name="connsiteY23" fmla="*/ 19050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24087" h="388144">
                <a:moveTo>
                  <a:pt x="1797844" y="19050"/>
                </a:moveTo>
                <a:lnTo>
                  <a:pt x="1412081" y="35719"/>
                </a:lnTo>
                <a:lnTo>
                  <a:pt x="1262062" y="42863"/>
                </a:lnTo>
                <a:lnTo>
                  <a:pt x="1185862" y="47625"/>
                </a:lnTo>
                <a:lnTo>
                  <a:pt x="940594" y="73819"/>
                </a:lnTo>
                <a:lnTo>
                  <a:pt x="697706" y="102394"/>
                </a:lnTo>
                <a:lnTo>
                  <a:pt x="373856" y="140494"/>
                </a:lnTo>
                <a:lnTo>
                  <a:pt x="83344" y="176213"/>
                </a:lnTo>
                <a:lnTo>
                  <a:pt x="0" y="188119"/>
                </a:lnTo>
                <a:lnTo>
                  <a:pt x="19050" y="388144"/>
                </a:lnTo>
                <a:lnTo>
                  <a:pt x="254794" y="361950"/>
                </a:lnTo>
                <a:lnTo>
                  <a:pt x="481012" y="330994"/>
                </a:lnTo>
                <a:lnTo>
                  <a:pt x="700087" y="304800"/>
                </a:lnTo>
                <a:lnTo>
                  <a:pt x="892969" y="278606"/>
                </a:lnTo>
                <a:lnTo>
                  <a:pt x="995362" y="266700"/>
                </a:lnTo>
                <a:lnTo>
                  <a:pt x="1226344" y="245269"/>
                </a:lnTo>
                <a:lnTo>
                  <a:pt x="1438275" y="235744"/>
                </a:lnTo>
                <a:lnTo>
                  <a:pt x="1757362" y="221456"/>
                </a:lnTo>
                <a:lnTo>
                  <a:pt x="1959769" y="209550"/>
                </a:lnTo>
                <a:lnTo>
                  <a:pt x="2200275" y="200025"/>
                </a:lnTo>
                <a:lnTo>
                  <a:pt x="2224087" y="0"/>
                </a:lnTo>
                <a:lnTo>
                  <a:pt x="2112169" y="4763"/>
                </a:lnTo>
                <a:lnTo>
                  <a:pt x="1990725" y="9525"/>
                </a:lnTo>
                <a:lnTo>
                  <a:pt x="1797844" y="190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80C30E5-EFE3-47E5-90E3-DC4A11495BCF}"/>
              </a:ext>
            </a:extLst>
          </p:cNvPr>
          <p:cNvSpPr/>
          <p:nvPr/>
        </p:nvSpPr>
        <p:spPr>
          <a:xfrm>
            <a:off x="3970338" y="3716338"/>
            <a:ext cx="2071687" cy="381000"/>
          </a:xfrm>
          <a:custGeom>
            <a:avLst/>
            <a:gdLst>
              <a:gd name="connsiteX0" fmla="*/ 1433512 w 2071687"/>
              <a:gd name="connsiteY0" fmla="*/ 30957 h 381000"/>
              <a:gd name="connsiteX1" fmla="*/ 1726406 w 2071687"/>
              <a:gd name="connsiteY1" fmla="*/ 16669 h 381000"/>
              <a:gd name="connsiteX2" fmla="*/ 2071687 w 2071687"/>
              <a:gd name="connsiteY2" fmla="*/ 0 h 381000"/>
              <a:gd name="connsiteX3" fmla="*/ 2028825 w 2071687"/>
              <a:gd name="connsiteY3" fmla="*/ 180975 h 381000"/>
              <a:gd name="connsiteX4" fmla="*/ 1824037 w 2071687"/>
              <a:gd name="connsiteY4" fmla="*/ 183357 h 381000"/>
              <a:gd name="connsiteX5" fmla="*/ 1550194 w 2071687"/>
              <a:gd name="connsiteY5" fmla="*/ 185738 h 381000"/>
              <a:gd name="connsiteX6" fmla="*/ 1307306 w 2071687"/>
              <a:gd name="connsiteY6" fmla="*/ 190500 h 381000"/>
              <a:gd name="connsiteX7" fmla="*/ 1133475 w 2071687"/>
              <a:gd name="connsiteY7" fmla="*/ 197644 h 381000"/>
              <a:gd name="connsiteX8" fmla="*/ 988219 w 2071687"/>
              <a:gd name="connsiteY8" fmla="*/ 209550 h 381000"/>
              <a:gd name="connsiteX9" fmla="*/ 907256 w 2071687"/>
              <a:gd name="connsiteY9" fmla="*/ 219075 h 381000"/>
              <a:gd name="connsiteX10" fmla="*/ 821531 w 2071687"/>
              <a:gd name="connsiteY10" fmla="*/ 230982 h 381000"/>
              <a:gd name="connsiteX11" fmla="*/ 611981 w 2071687"/>
              <a:gd name="connsiteY11" fmla="*/ 266700 h 381000"/>
              <a:gd name="connsiteX12" fmla="*/ 402431 w 2071687"/>
              <a:gd name="connsiteY12" fmla="*/ 304800 h 381000"/>
              <a:gd name="connsiteX13" fmla="*/ 180975 w 2071687"/>
              <a:gd name="connsiteY13" fmla="*/ 347663 h 381000"/>
              <a:gd name="connsiteX14" fmla="*/ 50006 w 2071687"/>
              <a:gd name="connsiteY14" fmla="*/ 381000 h 381000"/>
              <a:gd name="connsiteX15" fmla="*/ 0 w 2071687"/>
              <a:gd name="connsiteY15" fmla="*/ 159544 h 381000"/>
              <a:gd name="connsiteX16" fmla="*/ 119062 w 2071687"/>
              <a:gd name="connsiteY16" fmla="*/ 150019 h 381000"/>
              <a:gd name="connsiteX17" fmla="*/ 381000 w 2071687"/>
              <a:gd name="connsiteY17" fmla="*/ 123825 h 381000"/>
              <a:gd name="connsiteX18" fmla="*/ 747712 w 2071687"/>
              <a:gd name="connsiteY18" fmla="*/ 83344 h 381000"/>
              <a:gd name="connsiteX19" fmla="*/ 914400 w 2071687"/>
              <a:gd name="connsiteY19" fmla="*/ 64294 h 381000"/>
              <a:gd name="connsiteX20" fmla="*/ 1062037 w 2071687"/>
              <a:gd name="connsiteY20" fmla="*/ 47625 h 381000"/>
              <a:gd name="connsiteX21" fmla="*/ 1433512 w 2071687"/>
              <a:gd name="connsiteY21" fmla="*/ 3095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71687" h="381000">
                <a:moveTo>
                  <a:pt x="1433512" y="30957"/>
                </a:moveTo>
                <a:lnTo>
                  <a:pt x="1726406" y="16669"/>
                </a:lnTo>
                <a:lnTo>
                  <a:pt x="2071687" y="0"/>
                </a:lnTo>
                <a:lnTo>
                  <a:pt x="2028825" y="180975"/>
                </a:lnTo>
                <a:lnTo>
                  <a:pt x="1824037" y="183357"/>
                </a:lnTo>
                <a:lnTo>
                  <a:pt x="1550194" y="185738"/>
                </a:lnTo>
                <a:lnTo>
                  <a:pt x="1307306" y="190500"/>
                </a:lnTo>
                <a:lnTo>
                  <a:pt x="1133475" y="197644"/>
                </a:lnTo>
                <a:lnTo>
                  <a:pt x="988219" y="209550"/>
                </a:lnTo>
                <a:lnTo>
                  <a:pt x="907256" y="219075"/>
                </a:lnTo>
                <a:lnTo>
                  <a:pt x="821531" y="230982"/>
                </a:lnTo>
                <a:lnTo>
                  <a:pt x="611981" y="266700"/>
                </a:lnTo>
                <a:lnTo>
                  <a:pt x="402431" y="304800"/>
                </a:lnTo>
                <a:lnTo>
                  <a:pt x="180975" y="347663"/>
                </a:lnTo>
                <a:lnTo>
                  <a:pt x="50006" y="381000"/>
                </a:lnTo>
                <a:lnTo>
                  <a:pt x="0" y="159544"/>
                </a:lnTo>
                <a:lnTo>
                  <a:pt x="119062" y="150019"/>
                </a:lnTo>
                <a:lnTo>
                  <a:pt x="381000" y="123825"/>
                </a:lnTo>
                <a:lnTo>
                  <a:pt x="747712" y="83344"/>
                </a:lnTo>
                <a:lnTo>
                  <a:pt x="914400" y="64294"/>
                </a:lnTo>
                <a:lnTo>
                  <a:pt x="1062037" y="47625"/>
                </a:lnTo>
                <a:lnTo>
                  <a:pt x="1433512" y="309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6AEA280-AB5A-4282-B728-45CCD4830226}"/>
              </a:ext>
            </a:extLst>
          </p:cNvPr>
          <p:cNvSpPr/>
          <p:nvPr/>
        </p:nvSpPr>
        <p:spPr>
          <a:xfrm rot="16200000">
            <a:off x="3659188" y="2320925"/>
            <a:ext cx="2524125" cy="536575"/>
          </a:xfrm>
          <a:custGeom>
            <a:avLst/>
            <a:gdLst>
              <a:gd name="connsiteX0" fmla="*/ 1701947 w 2523850"/>
              <a:gd name="connsiteY0" fmla="*/ 491556 h 536484"/>
              <a:gd name="connsiteX1" fmla="*/ 1440312 w 2523850"/>
              <a:gd name="connsiteY1" fmla="*/ 478343 h 536484"/>
              <a:gd name="connsiteX2" fmla="*/ 1292317 w 2523850"/>
              <a:gd name="connsiteY2" fmla="*/ 473057 h 536484"/>
              <a:gd name="connsiteX3" fmla="*/ 1144321 w 2523850"/>
              <a:gd name="connsiteY3" fmla="*/ 473057 h 536484"/>
              <a:gd name="connsiteX4" fmla="*/ 988398 w 2523850"/>
              <a:gd name="connsiteY4" fmla="*/ 462486 h 536484"/>
              <a:gd name="connsiteX5" fmla="*/ 750548 w 2523850"/>
              <a:gd name="connsiteY5" fmla="*/ 446629 h 536484"/>
              <a:gd name="connsiteX6" fmla="*/ 565554 w 2523850"/>
              <a:gd name="connsiteY6" fmla="*/ 451915 h 536484"/>
              <a:gd name="connsiteX7" fmla="*/ 338275 w 2523850"/>
              <a:gd name="connsiteY7" fmla="*/ 430773 h 536484"/>
              <a:gd name="connsiteX8" fmla="*/ 42284 w 2523850"/>
              <a:gd name="connsiteY8" fmla="*/ 399059 h 536484"/>
              <a:gd name="connsiteX9" fmla="*/ 2643 w 2523850"/>
              <a:gd name="connsiteY9" fmla="*/ 399059 h 536484"/>
              <a:gd name="connsiteX10" fmla="*/ 0 w 2523850"/>
              <a:gd name="connsiteY10" fmla="*/ 206137 h 536484"/>
              <a:gd name="connsiteX11" fmla="*/ 235207 w 2523850"/>
              <a:gd name="connsiteY11" fmla="*/ 206137 h 536484"/>
              <a:gd name="connsiteX12" fmla="*/ 433415 w 2523850"/>
              <a:gd name="connsiteY12" fmla="*/ 203494 h 536484"/>
              <a:gd name="connsiteX13" fmla="*/ 560268 w 2523850"/>
              <a:gd name="connsiteY13" fmla="*/ 203494 h 536484"/>
              <a:gd name="connsiteX14" fmla="*/ 922328 w 2523850"/>
              <a:gd name="connsiteY14" fmla="*/ 200851 h 536484"/>
              <a:gd name="connsiteX15" fmla="*/ 1139036 w 2523850"/>
              <a:gd name="connsiteY15" fmla="*/ 203494 h 536484"/>
              <a:gd name="connsiteX16" fmla="*/ 1450883 w 2523850"/>
              <a:gd name="connsiteY16" fmla="*/ 203494 h 536484"/>
              <a:gd name="connsiteX17" fmla="*/ 1744231 w 2523850"/>
              <a:gd name="connsiteY17" fmla="*/ 203494 h 536484"/>
              <a:gd name="connsiteX18" fmla="*/ 2116862 w 2523850"/>
              <a:gd name="connsiteY18" fmla="*/ 206137 h 536484"/>
              <a:gd name="connsiteX19" fmla="*/ 2151218 w 2523850"/>
              <a:gd name="connsiteY19" fmla="*/ 206137 h 536484"/>
              <a:gd name="connsiteX20" fmla="*/ 2180289 w 2523850"/>
              <a:gd name="connsiteY20" fmla="*/ 200851 h 536484"/>
              <a:gd name="connsiteX21" fmla="*/ 2233144 w 2523850"/>
              <a:gd name="connsiteY21" fmla="*/ 182352 h 536484"/>
              <a:gd name="connsiteX22" fmla="*/ 2259572 w 2523850"/>
              <a:gd name="connsiteY22" fmla="*/ 169138 h 536484"/>
              <a:gd name="connsiteX23" fmla="*/ 2315070 w 2523850"/>
              <a:gd name="connsiteY23" fmla="*/ 134782 h 536484"/>
              <a:gd name="connsiteX24" fmla="*/ 2365283 w 2523850"/>
              <a:gd name="connsiteY24" fmla="*/ 92498 h 536484"/>
              <a:gd name="connsiteX25" fmla="*/ 2407568 w 2523850"/>
              <a:gd name="connsiteY25" fmla="*/ 50213 h 536484"/>
              <a:gd name="connsiteX26" fmla="*/ 2452495 w 2523850"/>
              <a:gd name="connsiteY26" fmla="*/ 5286 h 536484"/>
              <a:gd name="connsiteX27" fmla="*/ 2460423 w 2523850"/>
              <a:gd name="connsiteY27" fmla="*/ 0 h 536484"/>
              <a:gd name="connsiteX28" fmla="*/ 2473637 w 2523850"/>
              <a:gd name="connsiteY28" fmla="*/ 0 h 536484"/>
              <a:gd name="connsiteX29" fmla="*/ 2489494 w 2523850"/>
              <a:gd name="connsiteY29" fmla="*/ 0 h 536484"/>
              <a:gd name="connsiteX30" fmla="*/ 2500065 w 2523850"/>
              <a:gd name="connsiteY30" fmla="*/ 2643 h 536484"/>
              <a:gd name="connsiteX31" fmla="*/ 2515921 w 2523850"/>
              <a:gd name="connsiteY31" fmla="*/ 7929 h 536484"/>
              <a:gd name="connsiteX32" fmla="*/ 2523850 w 2523850"/>
              <a:gd name="connsiteY32" fmla="*/ 21143 h 536484"/>
              <a:gd name="connsiteX33" fmla="*/ 2523850 w 2523850"/>
              <a:gd name="connsiteY33" fmla="*/ 52856 h 536484"/>
              <a:gd name="connsiteX34" fmla="*/ 2515921 w 2523850"/>
              <a:gd name="connsiteY34" fmla="*/ 97783 h 536484"/>
              <a:gd name="connsiteX35" fmla="*/ 2492136 w 2523850"/>
              <a:gd name="connsiteY35" fmla="*/ 182352 h 536484"/>
              <a:gd name="connsiteX36" fmla="*/ 2457780 w 2523850"/>
              <a:gd name="connsiteY36" fmla="*/ 264278 h 536484"/>
              <a:gd name="connsiteX37" fmla="*/ 2418139 w 2523850"/>
              <a:gd name="connsiteY37" fmla="*/ 346204 h 536484"/>
              <a:gd name="connsiteX38" fmla="*/ 2346784 w 2523850"/>
              <a:gd name="connsiteY38" fmla="*/ 459843 h 536484"/>
              <a:gd name="connsiteX39" fmla="*/ 2322999 w 2523850"/>
              <a:gd name="connsiteY39" fmla="*/ 491556 h 536484"/>
              <a:gd name="connsiteX40" fmla="*/ 2293928 w 2523850"/>
              <a:gd name="connsiteY40" fmla="*/ 515341 h 536484"/>
              <a:gd name="connsiteX41" fmla="*/ 2262215 w 2523850"/>
              <a:gd name="connsiteY41" fmla="*/ 531198 h 536484"/>
              <a:gd name="connsiteX42" fmla="*/ 2238430 w 2523850"/>
              <a:gd name="connsiteY42" fmla="*/ 533841 h 536484"/>
              <a:gd name="connsiteX43" fmla="*/ 2193503 w 2523850"/>
              <a:gd name="connsiteY43" fmla="*/ 536484 h 536484"/>
              <a:gd name="connsiteX44" fmla="*/ 2132719 w 2523850"/>
              <a:gd name="connsiteY44" fmla="*/ 523270 h 536484"/>
              <a:gd name="connsiteX45" fmla="*/ 2066650 w 2523850"/>
              <a:gd name="connsiteY45" fmla="*/ 504770 h 536484"/>
              <a:gd name="connsiteX46" fmla="*/ 2024365 w 2523850"/>
              <a:gd name="connsiteY46" fmla="*/ 496842 h 536484"/>
              <a:gd name="connsiteX47" fmla="*/ 1937154 w 2523850"/>
              <a:gd name="connsiteY47" fmla="*/ 496842 h 536484"/>
              <a:gd name="connsiteX48" fmla="*/ 1701947 w 2523850"/>
              <a:gd name="connsiteY48" fmla="*/ 491556 h 53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523850" h="536484">
                <a:moveTo>
                  <a:pt x="1701947" y="491556"/>
                </a:moveTo>
                <a:lnTo>
                  <a:pt x="1440312" y="478343"/>
                </a:lnTo>
                <a:lnTo>
                  <a:pt x="1292317" y="473057"/>
                </a:lnTo>
                <a:lnTo>
                  <a:pt x="1144321" y="473057"/>
                </a:lnTo>
                <a:lnTo>
                  <a:pt x="988398" y="462486"/>
                </a:lnTo>
                <a:lnTo>
                  <a:pt x="750548" y="446629"/>
                </a:lnTo>
                <a:lnTo>
                  <a:pt x="565554" y="451915"/>
                </a:lnTo>
                <a:lnTo>
                  <a:pt x="338275" y="430773"/>
                </a:lnTo>
                <a:lnTo>
                  <a:pt x="42284" y="399059"/>
                </a:lnTo>
                <a:lnTo>
                  <a:pt x="2643" y="399059"/>
                </a:lnTo>
                <a:lnTo>
                  <a:pt x="0" y="206137"/>
                </a:lnTo>
                <a:lnTo>
                  <a:pt x="235207" y="206137"/>
                </a:lnTo>
                <a:lnTo>
                  <a:pt x="433415" y="203494"/>
                </a:lnTo>
                <a:lnTo>
                  <a:pt x="560268" y="203494"/>
                </a:lnTo>
                <a:lnTo>
                  <a:pt x="922328" y="200851"/>
                </a:lnTo>
                <a:lnTo>
                  <a:pt x="1139036" y="203494"/>
                </a:lnTo>
                <a:lnTo>
                  <a:pt x="1450883" y="203494"/>
                </a:lnTo>
                <a:lnTo>
                  <a:pt x="1744231" y="203494"/>
                </a:lnTo>
                <a:lnTo>
                  <a:pt x="2116862" y="206137"/>
                </a:lnTo>
                <a:lnTo>
                  <a:pt x="2151218" y="206137"/>
                </a:lnTo>
                <a:lnTo>
                  <a:pt x="2180289" y="200851"/>
                </a:lnTo>
                <a:lnTo>
                  <a:pt x="2233144" y="182352"/>
                </a:lnTo>
                <a:lnTo>
                  <a:pt x="2259572" y="169138"/>
                </a:lnTo>
                <a:lnTo>
                  <a:pt x="2315070" y="134782"/>
                </a:lnTo>
                <a:lnTo>
                  <a:pt x="2365283" y="92498"/>
                </a:lnTo>
                <a:lnTo>
                  <a:pt x="2407568" y="50213"/>
                </a:lnTo>
                <a:lnTo>
                  <a:pt x="2452495" y="5286"/>
                </a:lnTo>
                <a:lnTo>
                  <a:pt x="2460423" y="0"/>
                </a:lnTo>
                <a:lnTo>
                  <a:pt x="2473637" y="0"/>
                </a:lnTo>
                <a:lnTo>
                  <a:pt x="2489494" y="0"/>
                </a:lnTo>
                <a:lnTo>
                  <a:pt x="2500065" y="2643"/>
                </a:lnTo>
                <a:lnTo>
                  <a:pt x="2515921" y="7929"/>
                </a:lnTo>
                <a:lnTo>
                  <a:pt x="2523850" y="21143"/>
                </a:lnTo>
                <a:lnTo>
                  <a:pt x="2523850" y="52856"/>
                </a:lnTo>
                <a:lnTo>
                  <a:pt x="2515921" y="97783"/>
                </a:lnTo>
                <a:lnTo>
                  <a:pt x="2492136" y="182352"/>
                </a:lnTo>
                <a:lnTo>
                  <a:pt x="2457780" y="264278"/>
                </a:lnTo>
                <a:lnTo>
                  <a:pt x="2418139" y="346204"/>
                </a:lnTo>
                <a:lnTo>
                  <a:pt x="2346784" y="459843"/>
                </a:lnTo>
                <a:lnTo>
                  <a:pt x="2322999" y="491556"/>
                </a:lnTo>
                <a:lnTo>
                  <a:pt x="2293928" y="515341"/>
                </a:lnTo>
                <a:lnTo>
                  <a:pt x="2262215" y="531198"/>
                </a:lnTo>
                <a:lnTo>
                  <a:pt x="2238430" y="533841"/>
                </a:lnTo>
                <a:lnTo>
                  <a:pt x="2193503" y="536484"/>
                </a:lnTo>
                <a:lnTo>
                  <a:pt x="2132719" y="523270"/>
                </a:lnTo>
                <a:lnTo>
                  <a:pt x="2066650" y="504770"/>
                </a:lnTo>
                <a:lnTo>
                  <a:pt x="2024365" y="496842"/>
                </a:lnTo>
                <a:lnTo>
                  <a:pt x="1937154" y="496842"/>
                </a:lnTo>
                <a:lnTo>
                  <a:pt x="1701947" y="4915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4D2312C-E628-47CB-8DC7-8071AB91452B}"/>
              </a:ext>
            </a:extLst>
          </p:cNvPr>
          <p:cNvSpPr/>
          <p:nvPr/>
        </p:nvSpPr>
        <p:spPr>
          <a:xfrm>
            <a:off x="2679700" y="4322763"/>
            <a:ext cx="4498975" cy="669925"/>
          </a:xfrm>
          <a:custGeom>
            <a:avLst/>
            <a:gdLst>
              <a:gd name="connsiteX0" fmla="*/ 2697932 w 4499572"/>
              <a:gd name="connsiteY0" fmla="*/ 149382 h 669956"/>
              <a:gd name="connsiteX1" fmla="*/ 2091350 w 4499572"/>
              <a:gd name="connsiteY1" fmla="*/ 199176 h 669956"/>
              <a:gd name="connsiteX2" fmla="*/ 1815220 w 4499572"/>
              <a:gd name="connsiteY2" fmla="*/ 226336 h 669956"/>
              <a:gd name="connsiteX3" fmla="*/ 1566249 w 4499572"/>
              <a:gd name="connsiteY3" fmla="*/ 248970 h 669956"/>
              <a:gd name="connsiteX4" fmla="*/ 1348966 w 4499572"/>
              <a:gd name="connsiteY4" fmla="*/ 276130 h 669956"/>
              <a:gd name="connsiteX5" fmla="*/ 1145263 w 4499572"/>
              <a:gd name="connsiteY5" fmla="*/ 298764 h 669956"/>
              <a:gd name="connsiteX6" fmla="*/ 778598 w 4499572"/>
              <a:gd name="connsiteY6" fmla="*/ 348558 h 669956"/>
              <a:gd name="connsiteX7" fmla="*/ 579422 w 4499572"/>
              <a:gd name="connsiteY7" fmla="*/ 375719 h 669956"/>
              <a:gd name="connsiteX8" fmla="*/ 497940 w 4499572"/>
              <a:gd name="connsiteY8" fmla="*/ 380245 h 669956"/>
              <a:gd name="connsiteX9" fmla="*/ 389299 w 4499572"/>
              <a:gd name="connsiteY9" fmla="*/ 380245 h 669956"/>
              <a:gd name="connsiteX10" fmla="*/ 303291 w 4499572"/>
              <a:gd name="connsiteY10" fmla="*/ 371192 h 669956"/>
              <a:gd name="connsiteX11" fmla="*/ 235390 w 4499572"/>
              <a:gd name="connsiteY11" fmla="*/ 353085 h 669956"/>
              <a:gd name="connsiteX12" fmla="*/ 190123 w 4499572"/>
              <a:gd name="connsiteY12" fmla="*/ 334978 h 669956"/>
              <a:gd name="connsiteX13" fmla="*/ 135802 w 4499572"/>
              <a:gd name="connsiteY13" fmla="*/ 307818 h 669956"/>
              <a:gd name="connsiteX14" fmla="*/ 90534 w 4499572"/>
              <a:gd name="connsiteY14" fmla="*/ 276130 h 669956"/>
              <a:gd name="connsiteX15" fmla="*/ 58847 w 4499572"/>
              <a:gd name="connsiteY15" fmla="*/ 248970 h 669956"/>
              <a:gd name="connsiteX16" fmla="*/ 31687 w 4499572"/>
              <a:gd name="connsiteY16" fmla="*/ 235390 h 669956"/>
              <a:gd name="connsiteX17" fmla="*/ 9053 w 4499572"/>
              <a:gd name="connsiteY17" fmla="*/ 235390 h 669956"/>
              <a:gd name="connsiteX18" fmla="*/ 0 w 4499572"/>
              <a:gd name="connsiteY18" fmla="*/ 239917 h 669956"/>
              <a:gd name="connsiteX19" fmla="*/ 0 w 4499572"/>
              <a:gd name="connsiteY19" fmla="*/ 248970 h 669956"/>
              <a:gd name="connsiteX20" fmla="*/ 0 w 4499572"/>
              <a:gd name="connsiteY20" fmla="*/ 267077 h 669956"/>
              <a:gd name="connsiteX21" fmla="*/ 9053 w 4499572"/>
              <a:gd name="connsiteY21" fmla="*/ 303291 h 669956"/>
              <a:gd name="connsiteX22" fmla="*/ 49794 w 4499572"/>
              <a:gd name="connsiteY22" fmla="*/ 357612 h 669956"/>
              <a:gd name="connsiteX23" fmla="*/ 117695 w 4499572"/>
              <a:gd name="connsiteY23" fmla="*/ 430039 h 669956"/>
              <a:gd name="connsiteX24" fmla="*/ 158435 w 4499572"/>
              <a:gd name="connsiteY24" fmla="*/ 470780 h 669956"/>
              <a:gd name="connsiteX25" fmla="*/ 212756 w 4499572"/>
              <a:gd name="connsiteY25" fmla="*/ 516047 h 669956"/>
              <a:gd name="connsiteX26" fmla="*/ 271604 w 4499572"/>
              <a:gd name="connsiteY26" fmla="*/ 556788 h 669956"/>
              <a:gd name="connsiteX27" fmla="*/ 330451 w 4499572"/>
              <a:gd name="connsiteY27" fmla="*/ 597528 h 669956"/>
              <a:gd name="connsiteX28" fmla="*/ 402879 w 4499572"/>
              <a:gd name="connsiteY28" fmla="*/ 629216 h 669956"/>
              <a:gd name="connsiteX29" fmla="*/ 475307 w 4499572"/>
              <a:gd name="connsiteY29" fmla="*/ 656376 h 669956"/>
              <a:gd name="connsiteX30" fmla="*/ 547734 w 4499572"/>
              <a:gd name="connsiteY30" fmla="*/ 669956 h 669956"/>
              <a:gd name="connsiteX31" fmla="*/ 602055 w 4499572"/>
              <a:gd name="connsiteY31" fmla="*/ 651849 h 669956"/>
              <a:gd name="connsiteX32" fmla="*/ 710697 w 4499572"/>
              <a:gd name="connsiteY32" fmla="*/ 615635 h 669956"/>
              <a:gd name="connsiteX33" fmla="*/ 860079 w 4499572"/>
              <a:gd name="connsiteY33" fmla="*/ 570368 h 669956"/>
              <a:gd name="connsiteX34" fmla="*/ 968721 w 4499572"/>
              <a:gd name="connsiteY34" fmla="*/ 538681 h 669956"/>
              <a:gd name="connsiteX35" fmla="*/ 1081889 w 4499572"/>
              <a:gd name="connsiteY35" fmla="*/ 511520 h 669956"/>
              <a:gd name="connsiteX36" fmla="*/ 1258431 w 4499572"/>
              <a:gd name="connsiteY36" fmla="*/ 475307 h 669956"/>
              <a:gd name="connsiteX37" fmla="*/ 1376126 w 4499572"/>
              <a:gd name="connsiteY37" fmla="*/ 452673 h 669956"/>
              <a:gd name="connsiteX38" fmla="*/ 1543616 w 4499572"/>
              <a:gd name="connsiteY38" fmla="*/ 430039 h 669956"/>
              <a:gd name="connsiteX39" fmla="*/ 1742792 w 4499572"/>
              <a:gd name="connsiteY39" fmla="*/ 407406 h 669956"/>
              <a:gd name="connsiteX40" fmla="*/ 2009869 w 4499572"/>
              <a:gd name="connsiteY40" fmla="*/ 384772 h 669956"/>
              <a:gd name="connsiteX41" fmla="*/ 2231679 w 4499572"/>
              <a:gd name="connsiteY41" fmla="*/ 371192 h 669956"/>
              <a:gd name="connsiteX42" fmla="*/ 2476123 w 4499572"/>
              <a:gd name="connsiteY42" fmla="*/ 357612 h 669956"/>
              <a:gd name="connsiteX43" fmla="*/ 2756780 w 4499572"/>
              <a:gd name="connsiteY43" fmla="*/ 344031 h 669956"/>
              <a:gd name="connsiteX44" fmla="*/ 3001224 w 4499572"/>
              <a:gd name="connsiteY44" fmla="*/ 334978 h 669956"/>
              <a:gd name="connsiteX45" fmla="*/ 3177766 w 4499572"/>
              <a:gd name="connsiteY45" fmla="*/ 312344 h 669956"/>
              <a:gd name="connsiteX46" fmla="*/ 3358835 w 4499572"/>
              <a:gd name="connsiteY46" fmla="*/ 312344 h 669956"/>
              <a:gd name="connsiteX47" fmla="*/ 3576119 w 4499572"/>
              <a:gd name="connsiteY47" fmla="*/ 312344 h 669956"/>
              <a:gd name="connsiteX48" fmla="*/ 3725501 w 4499572"/>
              <a:gd name="connsiteY48" fmla="*/ 312344 h 669956"/>
              <a:gd name="connsiteX49" fmla="*/ 3902043 w 4499572"/>
              <a:gd name="connsiteY49" fmla="*/ 316871 h 669956"/>
              <a:gd name="connsiteX50" fmla="*/ 4137433 w 4499572"/>
              <a:gd name="connsiteY50" fmla="*/ 334978 h 669956"/>
              <a:gd name="connsiteX51" fmla="*/ 4345663 w 4499572"/>
              <a:gd name="connsiteY51" fmla="*/ 357612 h 669956"/>
              <a:gd name="connsiteX52" fmla="*/ 4399984 w 4499572"/>
              <a:gd name="connsiteY52" fmla="*/ 357612 h 669956"/>
              <a:gd name="connsiteX53" fmla="*/ 4445251 w 4499572"/>
              <a:gd name="connsiteY53" fmla="*/ 344031 h 669956"/>
              <a:gd name="connsiteX54" fmla="*/ 4481465 w 4499572"/>
              <a:gd name="connsiteY54" fmla="*/ 321398 h 669956"/>
              <a:gd name="connsiteX55" fmla="*/ 4495045 w 4499572"/>
              <a:gd name="connsiteY55" fmla="*/ 298764 h 669956"/>
              <a:gd name="connsiteX56" fmla="*/ 4499572 w 4499572"/>
              <a:gd name="connsiteY56" fmla="*/ 271604 h 669956"/>
              <a:gd name="connsiteX57" fmla="*/ 4495045 w 4499572"/>
              <a:gd name="connsiteY57" fmla="*/ 244443 h 669956"/>
              <a:gd name="connsiteX58" fmla="*/ 4485992 w 4499572"/>
              <a:gd name="connsiteY58" fmla="*/ 217283 h 669956"/>
              <a:gd name="connsiteX59" fmla="*/ 4476938 w 4499572"/>
              <a:gd name="connsiteY59" fmla="*/ 203703 h 669956"/>
              <a:gd name="connsiteX60" fmla="*/ 4463358 w 4499572"/>
              <a:gd name="connsiteY60" fmla="*/ 190122 h 669956"/>
              <a:gd name="connsiteX61" fmla="*/ 4440724 w 4499572"/>
              <a:gd name="connsiteY61" fmla="*/ 172016 h 669956"/>
              <a:gd name="connsiteX62" fmla="*/ 4386404 w 4499572"/>
              <a:gd name="connsiteY62" fmla="*/ 131275 h 669956"/>
              <a:gd name="connsiteX63" fmla="*/ 4327556 w 4499572"/>
              <a:gd name="connsiteY63" fmla="*/ 99588 h 669956"/>
              <a:gd name="connsiteX64" fmla="*/ 4295869 w 4499572"/>
              <a:gd name="connsiteY64" fmla="*/ 81481 h 669956"/>
              <a:gd name="connsiteX65" fmla="*/ 4209861 w 4499572"/>
              <a:gd name="connsiteY65" fmla="*/ 45267 h 669956"/>
              <a:gd name="connsiteX66" fmla="*/ 4096693 w 4499572"/>
              <a:gd name="connsiteY66" fmla="*/ 13580 h 669956"/>
              <a:gd name="connsiteX67" fmla="*/ 4046899 w 4499572"/>
              <a:gd name="connsiteY67" fmla="*/ 4526 h 669956"/>
              <a:gd name="connsiteX68" fmla="*/ 4033319 w 4499572"/>
              <a:gd name="connsiteY68" fmla="*/ 0 h 669956"/>
              <a:gd name="connsiteX69" fmla="*/ 3988051 w 4499572"/>
              <a:gd name="connsiteY69" fmla="*/ 18107 h 669956"/>
              <a:gd name="connsiteX70" fmla="*/ 3911097 w 4499572"/>
              <a:gd name="connsiteY70" fmla="*/ 40740 h 669956"/>
              <a:gd name="connsiteX71" fmla="*/ 3806982 w 4499572"/>
              <a:gd name="connsiteY71" fmla="*/ 63374 h 669956"/>
              <a:gd name="connsiteX72" fmla="*/ 3662126 w 4499572"/>
              <a:gd name="connsiteY72" fmla="*/ 76954 h 669956"/>
              <a:gd name="connsiteX73" fmla="*/ 3467477 w 4499572"/>
              <a:gd name="connsiteY73" fmla="*/ 90534 h 669956"/>
              <a:gd name="connsiteX74" fmla="*/ 3204926 w 4499572"/>
              <a:gd name="connsiteY74" fmla="*/ 113168 h 669956"/>
              <a:gd name="connsiteX75" fmla="*/ 2928796 w 4499572"/>
              <a:gd name="connsiteY75" fmla="*/ 135802 h 669956"/>
              <a:gd name="connsiteX76" fmla="*/ 2697932 w 4499572"/>
              <a:gd name="connsiteY76" fmla="*/ 149382 h 66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499572" h="669956">
                <a:moveTo>
                  <a:pt x="2697932" y="149382"/>
                </a:moveTo>
                <a:lnTo>
                  <a:pt x="2091350" y="199176"/>
                </a:lnTo>
                <a:lnTo>
                  <a:pt x="1815220" y="226336"/>
                </a:lnTo>
                <a:lnTo>
                  <a:pt x="1566249" y="248970"/>
                </a:lnTo>
                <a:lnTo>
                  <a:pt x="1348966" y="276130"/>
                </a:lnTo>
                <a:lnTo>
                  <a:pt x="1145263" y="298764"/>
                </a:lnTo>
                <a:lnTo>
                  <a:pt x="778598" y="348558"/>
                </a:lnTo>
                <a:lnTo>
                  <a:pt x="579422" y="375719"/>
                </a:lnTo>
                <a:lnTo>
                  <a:pt x="497940" y="380245"/>
                </a:lnTo>
                <a:lnTo>
                  <a:pt x="389299" y="380245"/>
                </a:lnTo>
                <a:lnTo>
                  <a:pt x="303291" y="371192"/>
                </a:lnTo>
                <a:lnTo>
                  <a:pt x="235390" y="353085"/>
                </a:lnTo>
                <a:lnTo>
                  <a:pt x="190123" y="334978"/>
                </a:lnTo>
                <a:lnTo>
                  <a:pt x="135802" y="307818"/>
                </a:lnTo>
                <a:lnTo>
                  <a:pt x="90534" y="276130"/>
                </a:lnTo>
                <a:lnTo>
                  <a:pt x="58847" y="248970"/>
                </a:lnTo>
                <a:lnTo>
                  <a:pt x="31687" y="235390"/>
                </a:lnTo>
                <a:lnTo>
                  <a:pt x="9053" y="235390"/>
                </a:lnTo>
                <a:lnTo>
                  <a:pt x="0" y="239917"/>
                </a:lnTo>
                <a:lnTo>
                  <a:pt x="0" y="248970"/>
                </a:lnTo>
                <a:lnTo>
                  <a:pt x="0" y="267077"/>
                </a:lnTo>
                <a:lnTo>
                  <a:pt x="9053" y="303291"/>
                </a:lnTo>
                <a:lnTo>
                  <a:pt x="49794" y="357612"/>
                </a:lnTo>
                <a:lnTo>
                  <a:pt x="117695" y="430039"/>
                </a:lnTo>
                <a:lnTo>
                  <a:pt x="158435" y="470780"/>
                </a:lnTo>
                <a:lnTo>
                  <a:pt x="212756" y="516047"/>
                </a:lnTo>
                <a:lnTo>
                  <a:pt x="271604" y="556788"/>
                </a:lnTo>
                <a:lnTo>
                  <a:pt x="330451" y="597528"/>
                </a:lnTo>
                <a:lnTo>
                  <a:pt x="402879" y="629216"/>
                </a:lnTo>
                <a:lnTo>
                  <a:pt x="475307" y="656376"/>
                </a:lnTo>
                <a:lnTo>
                  <a:pt x="547734" y="669956"/>
                </a:lnTo>
                <a:lnTo>
                  <a:pt x="602055" y="651849"/>
                </a:lnTo>
                <a:lnTo>
                  <a:pt x="710697" y="615635"/>
                </a:lnTo>
                <a:lnTo>
                  <a:pt x="860079" y="570368"/>
                </a:lnTo>
                <a:lnTo>
                  <a:pt x="968721" y="538681"/>
                </a:lnTo>
                <a:lnTo>
                  <a:pt x="1081889" y="511520"/>
                </a:lnTo>
                <a:lnTo>
                  <a:pt x="1258431" y="475307"/>
                </a:lnTo>
                <a:lnTo>
                  <a:pt x="1376126" y="452673"/>
                </a:lnTo>
                <a:lnTo>
                  <a:pt x="1543616" y="430039"/>
                </a:lnTo>
                <a:lnTo>
                  <a:pt x="1742792" y="407406"/>
                </a:lnTo>
                <a:lnTo>
                  <a:pt x="2009869" y="384772"/>
                </a:lnTo>
                <a:lnTo>
                  <a:pt x="2231679" y="371192"/>
                </a:lnTo>
                <a:lnTo>
                  <a:pt x="2476123" y="357612"/>
                </a:lnTo>
                <a:lnTo>
                  <a:pt x="2756780" y="344031"/>
                </a:lnTo>
                <a:lnTo>
                  <a:pt x="3001224" y="334978"/>
                </a:lnTo>
                <a:lnTo>
                  <a:pt x="3177766" y="312344"/>
                </a:lnTo>
                <a:lnTo>
                  <a:pt x="3358835" y="312344"/>
                </a:lnTo>
                <a:lnTo>
                  <a:pt x="3576119" y="312344"/>
                </a:lnTo>
                <a:lnTo>
                  <a:pt x="3725501" y="312344"/>
                </a:lnTo>
                <a:lnTo>
                  <a:pt x="3902043" y="316871"/>
                </a:lnTo>
                <a:lnTo>
                  <a:pt x="4137433" y="334978"/>
                </a:lnTo>
                <a:lnTo>
                  <a:pt x="4345663" y="357612"/>
                </a:lnTo>
                <a:lnTo>
                  <a:pt x="4399984" y="357612"/>
                </a:lnTo>
                <a:lnTo>
                  <a:pt x="4445251" y="344031"/>
                </a:lnTo>
                <a:lnTo>
                  <a:pt x="4481465" y="321398"/>
                </a:lnTo>
                <a:lnTo>
                  <a:pt x="4495045" y="298764"/>
                </a:lnTo>
                <a:lnTo>
                  <a:pt x="4499572" y="271604"/>
                </a:lnTo>
                <a:lnTo>
                  <a:pt x="4495045" y="244443"/>
                </a:lnTo>
                <a:lnTo>
                  <a:pt x="4485992" y="217283"/>
                </a:lnTo>
                <a:lnTo>
                  <a:pt x="4476938" y="203703"/>
                </a:lnTo>
                <a:lnTo>
                  <a:pt x="4463358" y="190122"/>
                </a:lnTo>
                <a:lnTo>
                  <a:pt x="4440724" y="172016"/>
                </a:lnTo>
                <a:lnTo>
                  <a:pt x="4386404" y="131275"/>
                </a:lnTo>
                <a:lnTo>
                  <a:pt x="4327556" y="99588"/>
                </a:lnTo>
                <a:lnTo>
                  <a:pt x="4295869" y="81481"/>
                </a:lnTo>
                <a:lnTo>
                  <a:pt x="4209861" y="45267"/>
                </a:lnTo>
                <a:lnTo>
                  <a:pt x="4096693" y="13580"/>
                </a:lnTo>
                <a:lnTo>
                  <a:pt x="4046899" y="4526"/>
                </a:lnTo>
                <a:lnTo>
                  <a:pt x="4033319" y="0"/>
                </a:lnTo>
                <a:lnTo>
                  <a:pt x="3988051" y="18107"/>
                </a:lnTo>
                <a:lnTo>
                  <a:pt x="3911097" y="40740"/>
                </a:lnTo>
                <a:lnTo>
                  <a:pt x="3806982" y="63374"/>
                </a:lnTo>
                <a:lnTo>
                  <a:pt x="3662126" y="76954"/>
                </a:lnTo>
                <a:lnTo>
                  <a:pt x="3467477" y="90534"/>
                </a:lnTo>
                <a:lnTo>
                  <a:pt x="3204926" y="113168"/>
                </a:lnTo>
                <a:lnTo>
                  <a:pt x="2928796" y="135802"/>
                </a:lnTo>
                <a:lnTo>
                  <a:pt x="2697932" y="1493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8F268C0-39C5-46F8-8446-9F098281D227}"/>
              </a:ext>
            </a:extLst>
          </p:cNvPr>
          <p:cNvSpPr/>
          <p:nvPr/>
        </p:nvSpPr>
        <p:spPr>
          <a:xfrm rot="16200000">
            <a:off x="4629150" y="4795838"/>
            <a:ext cx="2143125" cy="454025"/>
          </a:xfrm>
          <a:custGeom>
            <a:avLst/>
            <a:gdLst>
              <a:gd name="connsiteX0" fmla="*/ 1075610 w 2143290"/>
              <a:gd name="connsiteY0" fmla="*/ 187637 h 454557"/>
              <a:gd name="connsiteX1" fmla="*/ 1363672 w 2143290"/>
              <a:gd name="connsiteY1" fmla="*/ 187637 h 454557"/>
              <a:gd name="connsiteX2" fmla="*/ 1450884 w 2143290"/>
              <a:gd name="connsiteY2" fmla="*/ 187637 h 454557"/>
              <a:gd name="connsiteX3" fmla="*/ 1625307 w 2143290"/>
              <a:gd name="connsiteY3" fmla="*/ 192922 h 454557"/>
              <a:gd name="connsiteX4" fmla="*/ 1696662 w 2143290"/>
              <a:gd name="connsiteY4" fmla="*/ 179708 h 454557"/>
              <a:gd name="connsiteX5" fmla="*/ 1746874 w 2143290"/>
              <a:gd name="connsiteY5" fmla="*/ 169137 h 454557"/>
              <a:gd name="connsiteX6" fmla="*/ 1826158 w 2143290"/>
              <a:gd name="connsiteY6" fmla="*/ 145352 h 454557"/>
              <a:gd name="connsiteX7" fmla="*/ 1881656 w 2143290"/>
              <a:gd name="connsiteY7" fmla="*/ 126853 h 454557"/>
              <a:gd name="connsiteX8" fmla="*/ 1955653 w 2143290"/>
              <a:gd name="connsiteY8" fmla="*/ 95139 h 454557"/>
              <a:gd name="connsiteX9" fmla="*/ 2008509 w 2143290"/>
              <a:gd name="connsiteY9" fmla="*/ 66069 h 454557"/>
              <a:gd name="connsiteX10" fmla="*/ 2050793 w 2143290"/>
              <a:gd name="connsiteY10" fmla="*/ 36998 h 454557"/>
              <a:gd name="connsiteX11" fmla="*/ 2090435 w 2143290"/>
              <a:gd name="connsiteY11" fmla="*/ 7928 h 454557"/>
              <a:gd name="connsiteX12" fmla="*/ 2108934 w 2143290"/>
              <a:gd name="connsiteY12" fmla="*/ 0 h 454557"/>
              <a:gd name="connsiteX13" fmla="*/ 2130077 w 2143290"/>
              <a:gd name="connsiteY13" fmla="*/ 0 h 454557"/>
              <a:gd name="connsiteX14" fmla="*/ 2138005 w 2143290"/>
              <a:gd name="connsiteY14" fmla="*/ 2642 h 454557"/>
              <a:gd name="connsiteX15" fmla="*/ 2140648 w 2143290"/>
              <a:gd name="connsiteY15" fmla="*/ 10571 h 454557"/>
              <a:gd name="connsiteX16" fmla="*/ 2143290 w 2143290"/>
              <a:gd name="connsiteY16" fmla="*/ 26427 h 454557"/>
              <a:gd name="connsiteX17" fmla="*/ 2127434 w 2143290"/>
              <a:gd name="connsiteY17" fmla="*/ 73997 h 454557"/>
              <a:gd name="connsiteX18" fmla="*/ 2116863 w 2143290"/>
              <a:gd name="connsiteY18" fmla="*/ 118924 h 454557"/>
              <a:gd name="connsiteX19" fmla="*/ 2106292 w 2143290"/>
              <a:gd name="connsiteY19" fmla="*/ 155923 h 454557"/>
              <a:gd name="connsiteX20" fmla="*/ 2077221 w 2143290"/>
              <a:gd name="connsiteY20" fmla="*/ 219350 h 454557"/>
              <a:gd name="connsiteX21" fmla="*/ 2021723 w 2143290"/>
              <a:gd name="connsiteY21" fmla="*/ 309204 h 454557"/>
              <a:gd name="connsiteX22" fmla="*/ 1974153 w 2143290"/>
              <a:gd name="connsiteY22" fmla="*/ 380559 h 454557"/>
              <a:gd name="connsiteX23" fmla="*/ 1945082 w 2143290"/>
              <a:gd name="connsiteY23" fmla="*/ 417558 h 454557"/>
              <a:gd name="connsiteX24" fmla="*/ 1929226 w 2143290"/>
              <a:gd name="connsiteY24" fmla="*/ 430772 h 454557"/>
              <a:gd name="connsiteX25" fmla="*/ 1905441 w 2143290"/>
              <a:gd name="connsiteY25" fmla="*/ 438700 h 454557"/>
              <a:gd name="connsiteX26" fmla="*/ 1865799 w 2143290"/>
              <a:gd name="connsiteY26" fmla="*/ 446628 h 454557"/>
              <a:gd name="connsiteX27" fmla="*/ 1839371 w 2143290"/>
              <a:gd name="connsiteY27" fmla="*/ 446628 h 454557"/>
              <a:gd name="connsiteX28" fmla="*/ 1786516 w 2143290"/>
              <a:gd name="connsiteY28" fmla="*/ 430772 h 454557"/>
              <a:gd name="connsiteX29" fmla="*/ 1746874 w 2143290"/>
              <a:gd name="connsiteY29" fmla="*/ 414915 h 454557"/>
              <a:gd name="connsiteX30" fmla="*/ 1609450 w 2143290"/>
              <a:gd name="connsiteY30" fmla="*/ 414915 h 454557"/>
              <a:gd name="connsiteX31" fmla="*/ 1326673 w 2143290"/>
              <a:gd name="connsiteY31" fmla="*/ 414915 h 454557"/>
              <a:gd name="connsiteX32" fmla="*/ 1149607 w 2143290"/>
              <a:gd name="connsiteY32" fmla="*/ 414915 h 454557"/>
              <a:gd name="connsiteX33" fmla="*/ 1014826 w 2143290"/>
              <a:gd name="connsiteY33" fmla="*/ 417558 h 454557"/>
              <a:gd name="connsiteX34" fmla="*/ 887973 w 2143290"/>
              <a:gd name="connsiteY34" fmla="*/ 425486 h 454557"/>
              <a:gd name="connsiteX35" fmla="*/ 718835 w 2143290"/>
              <a:gd name="connsiteY35" fmla="*/ 433415 h 454557"/>
              <a:gd name="connsiteX36" fmla="*/ 525912 w 2143290"/>
              <a:gd name="connsiteY36" fmla="*/ 446628 h 454557"/>
              <a:gd name="connsiteX37" fmla="*/ 401702 w 2143290"/>
              <a:gd name="connsiteY37" fmla="*/ 454557 h 454557"/>
              <a:gd name="connsiteX38" fmla="*/ 348847 w 2143290"/>
              <a:gd name="connsiteY38" fmla="*/ 436057 h 454557"/>
              <a:gd name="connsiteX39" fmla="*/ 237850 w 2143290"/>
              <a:gd name="connsiteY39" fmla="*/ 385845 h 454557"/>
              <a:gd name="connsiteX40" fmla="*/ 126853 w 2143290"/>
              <a:gd name="connsiteY40" fmla="*/ 325061 h 454557"/>
              <a:gd name="connsiteX41" fmla="*/ 50213 w 2143290"/>
              <a:gd name="connsiteY41" fmla="*/ 280134 h 454557"/>
              <a:gd name="connsiteX42" fmla="*/ 26428 w 2143290"/>
              <a:gd name="connsiteY42" fmla="*/ 264277 h 454557"/>
              <a:gd name="connsiteX43" fmla="*/ 18500 w 2143290"/>
              <a:gd name="connsiteY43" fmla="*/ 256349 h 454557"/>
              <a:gd name="connsiteX44" fmla="*/ 5286 w 2143290"/>
              <a:gd name="connsiteY44" fmla="*/ 240492 h 454557"/>
              <a:gd name="connsiteX45" fmla="*/ 0 w 2143290"/>
              <a:gd name="connsiteY45" fmla="*/ 224635 h 454557"/>
              <a:gd name="connsiteX46" fmla="*/ 2643 w 2143290"/>
              <a:gd name="connsiteY46" fmla="*/ 208779 h 454557"/>
              <a:gd name="connsiteX47" fmla="*/ 7929 w 2143290"/>
              <a:gd name="connsiteY47" fmla="*/ 187637 h 454557"/>
              <a:gd name="connsiteX48" fmla="*/ 15857 w 2143290"/>
              <a:gd name="connsiteY48" fmla="*/ 174423 h 454557"/>
              <a:gd name="connsiteX49" fmla="*/ 47570 w 2143290"/>
              <a:gd name="connsiteY49" fmla="*/ 158566 h 454557"/>
              <a:gd name="connsiteX50" fmla="*/ 539126 w 2143290"/>
              <a:gd name="connsiteY50" fmla="*/ 166494 h 454557"/>
              <a:gd name="connsiteX51" fmla="*/ 631623 w 2143290"/>
              <a:gd name="connsiteY51" fmla="*/ 182351 h 454557"/>
              <a:gd name="connsiteX52" fmla="*/ 716192 w 2143290"/>
              <a:gd name="connsiteY52" fmla="*/ 187637 h 454557"/>
              <a:gd name="connsiteX53" fmla="*/ 935542 w 2143290"/>
              <a:gd name="connsiteY53" fmla="*/ 187637 h 454557"/>
              <a:gd name="connsiteX54" fmla="*/ 1075610 w 2143290"/>
              <a:gd name="connsiteY54" fmla="*/ 187637 h 45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43290" h="454557">
                <a:moveTo>
                  <a:pt x="1075610" y="187637"/>
                </a:moveTo>
                <a:lnTo>
                  <a:pt x="1363672" y="187637"/>
                </a:lnTo>
                <a:lnTo>
                  <a:pt x="1450884" y="187637"/>
                </a:lnTo>
                <a:lnTo>
                  <a:pt x="1625307" y="192922"/>
                </a:lnTo>
                <a:lnTo>
                  <a:pt x="1696662" y="179708"/>
                </a:lnTo>
                <a:lnTo>
                  <a:pt x="1746874" y="169137"/>
                </a:lnTo>
                <a:lnTo>
                  <a:pt x="1826158" y="145352"/>
                </a:lnTo>
                <a:lnTo>
                  <a:pt x="1881656" y="126853"/>
                </a:lnTo>
                <a:lnTo>
                  <a:pt x="1955653" y="95139"/>
                </a:lnTo>
                <a:lnTo>
                  <a:pt x="2008509" y="66069"/>
                </a:lnTo>
                <a:lnTo>
                  <a:pt x="2050793" y="36998"/>
                </a:lnTo>
                <a:lnTo>
                  <a:pt x="2090435" y="7928"/>
                </a:lnTo>
                <a:lnTo>
                  <a:pt x="2108934" y="0"/>
                </a:lnTo>
                <a:lnTo>
                  <a:pt x="2130077" y="0"/>
                </a:lnTo>
                <a:lnTo>
                  <a:pt x="2138005" y="2642"/>
                </a:lnTo>
                <a:lnTo>
                  <a:pt x="2140648" y="10571"/>
                </a:lnTo>
                <a:lnTo>
                  <a:pt x="2143290" y="26427"/>
                </a:lnTo>
                <a:lnTo>
                  <a:pt x="2127434" y="73997"/>
                </a:lnTo>
                <a:lnTo>
                  <a:pt x="2116863" y="118924"/>
                </a:lnTo>
                <a:lnTo>
                  <a:pt x="2106292" y="155923"/>
                </a:lnTo>
                <a:lnTo>
                  <a:pt x="2077221" y="219350"/>
                </a:lnTo>
                <a:lnTo>
                  <a:pt x="2021723" y="309204"/>
                </a:lnTo>
                <a:lnTo>
                  <a:pt x="1974153" y="380559"/>
                </a:lnTo>
                <a:lnTo>
                  <a:pt x="1945082" y="417558"/>
                </a:lnTo>
                <a:lnTo>
                  <a:pt x="1929226" y="430772"/>
                </a:lnTo>
                <a:lnTo>
                  <a:pt x="1905441" y="438700"/>
                </a:lnTo>
                <a:lnTo>
                  <a:pt x="1865799" y="446628"/>
                </a:lnTo>
                <a:lnTo>
                  <a:pt x="1839371" y="446628"/>
                </a:lnTo>
                <a:lnTo>
                  <a:pt x="1786516" y="430772"/>
                </a:lnTo>
                <a:lnTo>
                  <a:pt x="1746874" y="414915"/>
                </a:lnTo>
                <a:lnTo>
                  <a:pt x="1609450" y="414915"/>
                </a:lnTo>
                <a:lnTo>
                  <a:pt x="1326673" y="414915"/>
                </a:lnTo>
                <a:lnTo>
                  <a:pt x="1149607" y="414915"/>
                </a:lnTo>
                <a:lnTo>
                  <a:pt x="1014826" y="417558"/>
                </a:lnTo>
                <a:lnTo>
                  <a:pt x="887973" y="425486"/>
                </a:lnTo>
                <a:lnTo>
                  <a:pt x="718835" y="433415"/>
                </a:lnTo>
                <a:lnTo>
                  <a:pt x="525912" y="446628"/>
                </a:lnTo>
                <a:lnTo>
                  <a:pt x="401702" y="454557"/>
                </a:lnTo>
                <a:lnTo>
                  <a:pt x="348847" y="436057"/>
                </a:lnTo>
                <a:lnTo>
                  <a:pt x="237850" y="385845"/>
                </a:lnTo>
                <a:lnTo>
                  <a:pt x="126853" y="325061"/>
                </a:lnTo>
                <a:lnTo>
                  <a:pt x="50213" y="280134"/>
                </a:lnTo>
                <a:lnTo>
                  <a:pt x="26428" y="264277"/>
                </a:lnTo>
                <a:lnTo>
                  <a:pt x="18500" y="256349"/>
                </a:lnTo>
                <a:lnTo>
                  <a:pt x="5286" y="240492"/>
                </a:lnTo>
                <a:lnTo>
                  <a:pt x="0" y="224635"/>
                </a:lnTo>
                <a:lnTo>
                  <a:pt x="2643" y="208779"/>
                </a:lnTo>
                <a:lnTo>
                  <a:pt x="7929" y="187637"/>
                </a:lnTo>
                <a:lnTo>
                  <a:pt x="15857" y="174423"/>
                </a:lnTo>
                <a:lnTo>
                  <a:pt x="47570" y="158566"/>
                </a:lnTo>
                <a:lnTo>
                  <a:pt x="539126" y="166494"/>
                </a:lnTo>
                <a:lnTo>
                  <a:pt x="631623" y="182351"/>
                </a:lnTo>
                <a:lnTo>
                  <a:pt x="716192" y="187637"/>
                </a:lnTo>
                <a:lnTo>
                  <a:pt x="935542" y="187637"/>
                </a:lnTo>
                <a:lnTo>
                  <a:pt x="1075610" y="187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3C0FD20-F2C9-43C2-9BA1-7FE36C67A43F}"/>
              </a:ext>
            </a:extLst>
          </p:cNvPr>
          <p:cNvSpPr/>
          <p:nvPr/>
        </p:nvSpPr>
        <p:spPr>
          <a:xfrm rot="16200000">
            <a:off x="5022851" y="5414962"/>
            <a:ext cx="660400" cy="688975"/>
          </a:xfrm>
          <a:custGeom>
            <a:avLst/>
            <a:gdLst>
              <a:gd name="connsiteX0" fmla="*/ 564357 w 659607"/>
              <a:gd name="connsiteY0" fmla="*/ 123825 h 688181"/>
              <a:gd name="connsiteX1" fmla="*/ 514350 w 659607"/>
              <a:gd name="connsiteY1" fmla="*/ 338138 h 688181"/>
              <a:gd name="connsiteX2" fmla="*/ 492919 w 659607"/>
              <a:gd name="connsiteY2" fmla="*/ 423863 h 688181"/>
              <a:gd name="connsiteX3" fmla="*/ 485775 w 659607"/>
              <a:gd name="connsiteY3" fmla="*/ 461963 h 688181"/>
              <a:gd name="connsiteX4" fmla="*/ 481013 w 659607"/>
              <a:gd name="connsiteY4" fmla="*/ 483394 h 688181"/>
              <a:gd name="connsiteX5" fmla="*/ 478632 w 659607"/>
              <a:gd name="connsiteY5" fmla="*/ 523875 h 688181"/>
              <a:gd name="connsiteX6" fmla="*/ 481013 w 659607"/>
              <a:gd name="connsiteY6" fmla="*/ 545306 h 688181"/>
              <a:gd name="connsiteX7" fmla="*/ 488157 w 659607"/>
              <a:gd name="connsiteY7" fmla="*/ 573881 h 688181"/>
              <a:gd name="connsiteX8" fmla="*/ 502444 w 659607"/>
              <a:gd name="connsiteY8" fmla="*/ 602456 h 688181"/>
              <a:gd name="connsiteX9" fmla="*/ 521494 w 659607"/>
              <a:gd name="connsiteY9" fmla="*/ 619125 h 688181"/>
              <a:gd name="connsiteX10" fmla="*/ 554832 w 659607"/>
              <a:gd name="connsiteY10" fmla="*/ 633413 h 688181"/>
              <a:gd name="connsiteX11" fmla="*/ 583407 w 659607"/>
              <a:gd name="connsiteY11" fmla="*/ 642938 h 688181"/>
              <a:gd name="connsiteX12" fmla="*/ 659607 w 659607"/>
              <a:gd name="connsiteY12" fmla="*/ 654844 h 688181"/>
              <a:gd name="connsiteX13" fmla="*/ 0 w 659607"/>
              <a:gd name="connsiteY13" fmla="*/ 688181 h 688181"/>
              <a:gd name="connsiteX14" fmla="*/ 2382 w 659607"/>
              <a:gd name="connsiteY14" fmla="*/ 664369 h 688181"/>
              <a:gd name="connsiteX15" fmla="*/ 11907 w 659607"/>
              <a:gd name="connsiteY15" fmla="*/ 640556 h 688181"/>
              <a:gd name="connsiteX16" fmla="*/ 45244 w 659607"/>
              <a:gd name="connsiteY16" fmla="*/ 621506 h 688181"/>
              <a:gd name="connsiteX17" fmla="*/ 104775 w 659607"/>
              <a:gd name="connsiteY17" fmla="*/ 583406 h 688181"/>
              <a:gd name="connsiteX18" fmla="*/ 150019 w 659607"/>
              <a:gd name="connsiteY18" fmla="*/ 552450 h 688181"/>
              <a:gd name="connsiteX19" fmla="*/ 192882 w 659607"/>
              <a:gd name="connsiteY19" fmla="*/ 519113 h 688181"/>
              <a:gd name="connsiteX20" fmla="*/ 238125 w 659607"/>
              <a:gd name="connsiteY20" fmla="*/ 476250 h 688181"/>
              <a:gd name="connsiteX21" fmla="*/ 302419 w 659607"/>
              <a:gd name="connsiteY21" fmla="*/ 402431 h 688181"/>
              <a:gd name="connsiteX22" fmla="*/ 359569 w 659607"/>
              <a:gd name="connsiteY22" fmla="*/ 319088 h 688181"/>
              <a:gd name="connsiteX23" fmla="*/ 409575 w 659607"/>
              <a:gd name="connsiteY23" fmla="*/ 238125 h 688181"/>
              <a:gd name="connsiteX24" fmla="*/ 452438 w 659607"/>
              <a:gd name="connsiteY24" fmla="*/ 161925 h 688181"/>
              <a:gd name="connsiteX25" fmla="*/ 500063 w 659607"/>
              <a:gd name="connsiteY25" fmla="*/ 61913 h 688181"/>
              <a:gd name="connsiteX26" fmla="*/ 519113 w 659607"/>
              <a:gd name="connsiteY26" fmla="*/ 23813 h 688181"/>
              <a:gd name="connsiteX27" fmla="*/ 542925 w 659607"/>
              <a:gd name="connsiteY27" fmla="*/ 4763 h 688181"/>
              <a:gd name="connsiteX28" fmla="*/ 552450 w 659607"/>
              <a:gd name="connsiteY28" fmla="*/ 0 h 688181"/>
              <a:gd name="connsiteX29" fmla="*/ 561975 w 659607"/>
              <a:gd name="connsiteY29" fmla="*/ 0 h 688181"/>
              <a:gd name="connsiteX30" fmla="*/ 569119 w 659607"/>
              <a:gd name="connsiteY30" fmla="*/ 0 h 688181"/>
              <a:gd name="connsiteX31" fmla="*/ 571500 w 659607"/>
              <a:gd name="connsiteY31" fmla="*/ 2381 h 688181"/>
              <a:gd name="connsiteX32" fmla="*/ 581025 w 659607"/>
              <a:gd name="connsiteY32" fmla="*/ 16669 h 688181"/>
              <a:gd name="connsiteX33" fmla="*/ 583407 w 659607"/>
              <a:gd name="connsiteY33" fmla="*/ 40481 h 688181"/>
              <a:gd name="connsiteX34" fmla="*/ 564357 w 659607"/>
              <a:gd name="connsiteY34" fmla="*/ 123825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9607" h="688181">
                <a:moveTo>
                  <a:pt x="564357" y="123825"/>
                </a:moveTo>
                <a:lnTo>
                  <a:pt x="514350" y="338138"/>
                </a:lnTo>
                <a:lnTo>
                  <a:pt x="492919" y="423863"/>
                </a:lnTo>
                <a:lnTo>
                  <a:pt x="485775" y="461963"/>
                </a:lnTo>
                <a:lnTo>
                  <a:pt x="481013" y="483394"/>
                </a:lnTo>
                <a:lnTo>
                  <a:pt x="478632" y="523875"/>
                </a:lnTo>
                <a:lnTo>
                  <a:pt x="481013" y="545306"/>
                </a:lnTo>
                <a:lnTo>
                  <a:pt x="488157" y="573881"/>
                </a:lnTo>
                <a:lnTo>
                  <a:pt x="502444" y="602456"/>
                </a:lnTo>
                <a:lnTo>
                  <a:pt x="521494" y="619125"/>
                </a:lnTo>
                <a:lnTo>
                  <a:pt x="554832" y="633413"/>
                </a:lnTo>
                <a:lnTo>
                  <a:pt x="583407" y="642938"/>
                </a:lnTo>
                <a:lnTo>
                  <a:pt x="659607" y="654844"/>
                </a:lnTo>
                <a:lnTo>
                  <a:pt x="0" y="688181"/>
                </a:lnTo>
                <a:lnTo>
                  <a:pt x="2382" y="664369"/>
                </a:lnTo>
                <a:lnTo>
                  <a:pt x="11907" y="640556"/>
                </a:lnTo>
                <a:lnTo>
                  <a:pt x="45244" y="621506"/>
                </a:lnTo>
                <a:lnTo>
                  <a:pt x="104775" y="583406"/>
                </a:lnTo>
                <a:lnTo>
                  <a:pt x="150019" y="552450"/>
                </a:lnTo>
                <a:lnTo>
                  <a:pt x="192882" y="519113"/>
                </a:lnTo>
                <a:lnTo>
                  <a:pt x="238125" y="476250"/>
                </a:lnTo>
                <a:lnTo>
                  <a:pt x="302419" y="402431"/>
                </a:lnTo>
                <a:lnTo>
                  <a:pt x="359569" y="319088"/>
                </a:lnTo>
                <a:lnTo>
                  <a:pt x="409575" y="238125"/>
                </a:lnTo>
                <a:lnTo>
                  <a:pt x="452438" y="161925"/>
                </a:lnTo>
                <a:lnTo>
                  <a:pt x="500063" y="61913"/>
                </a:lnTo>
                <a:lnTo>
                  <a:pt x="519113" y="23813"/>
                </a:lnTo>
                <a:lnTo>
                  <a:pt x="542925" y="4763"/>
                </a:lnTo>
                <a:lnTo>
                  <a:pt x="552450" y="0"/>
                </a:lnTo>
                <a:lnTo>
                  <a:pt x="561975" y="0"/>
                </a:lnTo>
                <a:lnTo>
                  <a:pt x="569119" y="0"/>
                </a:lnTo>
                <a:lnTo>
                  <a:pt x="571500" y="2381"/>
                </a:lnTo>
                <a:lnTo>
                  <a:pt x="581025" y="16669"/>
                </a:lnTo>
                <a:lnTo>
                  <a:pt x="583407" y="40481"/>
                </a:lnTo>
                <a:lnTo>
                  <a:pt x="564357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95DC747-4546-4448-A82A-CCFC61DFDE4B}"/>
              </a:ext>
            </a:extLst>
          </p:cNvPr>
          <p:cNvSpPr/>
          <p:nvPr/>
        </p:nvSpPr>
        <p:spPr>
          <a:xfrm rot="16200000">
            <a:off x="4083844" y="4802982"/>
            <a:ext cx="719137" cy="787400"/>
          </a:xfrm>
          <a:custGeom>
            <a:avLst/>
            <a:gdLst>
              <a:gd name="connsiteX0" fmla="*/ 683419 w 719138"/>
              <a:gd name="connsiteY0" fmla="*/ 166688 h 788194"/>
              <a:gd name="connsiteX1" fmla="*/ 616744 w 719138"/>
              <a:gd name="connsiteY1" fmla="*/ 369094 h 788194"/>
              <a:gd name="connsiteX2" fmla="*/ 595313 w 719138"/>
              <a:gd name="connsiteY2" fmla="*/ 423863 h 788194"/>
              <a:gd name="connsiteX3" fmla="*/ 554832 w 719138"/>
              <a:gd name="connsiteY3" fmla="*/ 514350 h 788194"/>
              <a:gd name="connsiteX4" fmla="*/ 528638 w 719138"/>
              <a:gd name="connsiteY4" fmla="*/ 569119 h 788194"/>
              <a:gd name="connsiteX5" fmla="*/ 488157 w 719138"/>
              <a:gd name="connsiteY5" fmla="*/ 631032 h 788194"/>
              <a:gd name="connsiteX6" fmla="*/ 459582 w 719138"/>
              <a:gd name="connsiteY6" fmla="*/ 666750 h 788194"/>
              <a:gd name="connsiteX7" fmla="*/ 438150 w 719138"/>
              <a:gd name="connsiteY7" fmla="*/ 685800 h 788194"/>
              <a:gd name="connsiteX8" fmla="*/ 383382 w 719138"/>
              <a:gd name="connsiteY8" fmla="*/ 716757 h 788194"/>
              <a:gd name="connsiteX9" fmla="*/ 328613 w 719138"/>
              <a:gd name="connsiteY9" fmla="*/ 738188 h 788194"/>
              <a:gd name="connsiteX10" fmla="*/ 195263 w 719138"/>
              <a:gd name="connsiteY10" fmla="*/ 773907 h 788194"/>
              <a:gd name="connsiteX11" fmla="*/ 109538 w 719138"/>
              <a:gd name="connsiteY11" fmla="*/ 788194 h 788194"/>
              <a:gd name="connsiteX12" fmla="*/ 95250 w 719138"/>
              <a:gd name="connsiteY12" fmla="*/ 788194 h 788194"/>
              <a:gd name="connsiteX13" fmla="*/ 47625 w 719138"/>
              <a:gd name="connsiteY13" fmla="*/ 771525 h 788194"/>
              <a:gd name="connsiteX14" fmla="*/ 28575 w 719138"/>
              <a:gd name="connsiteY14" fmla="*/ 762000 h 788194"/>
              <a:gd name="connsiteX15" fmla="*/ 14288 w 719138"/>
              <a:gd name="connsiteY15" fmla="*/ 750094 h 788194"/>
              <a:gd name="connsiteX16" fmla="*/ 4763 w 719138"/>
              <a:gd name="connsiteY16" fmla="*/ 733425 h 788194"/>
              <a:gd name="connsiteX17" fmla="*/ 0 w 719138"/>
              <a:gd name="connsiteY17" fmla="*/ 714375 h 788194"/>
              <a:gd name="connsiteX18" fmla="*/ 4763 w 719138"/>
              <a:gd name="connsiteY18" fmla="*/ 692944 h 788194"/>
              <a:gd name="connsiteX19" fmla="*/ 30957 w 719138"/>
              <a:gd name="connsiteY19" fmla="*/ 647700 h 788194"/>
              <a:gd name="connsiteX20" fmla="*/ 66675 w 719138"/>
              <a:gd name="connsiteY20" fmla="*/ 607219 h 788194"/>
              <a:gd name="connsiteX21" fmla="*/ 135732 w 719138"/>
              <a:gd name="connsiteY21" fmla="*/ 552450 h 788194"/>
              <a:gd name="connsiteX22" fmla="*/ 238125 w 719138"/>
              <a:gd name="connsiteY22" fmla="*/ 466725 h 788194"/>
              <a:gd name="connsiteX23" fmla="*/ 316707 w 719138"/>
              <a:gd name="connsiteY23" fmla="*/ 404813 h 788194"/>
              <a:gd name="connsiteX24" fmla="*/ 416719 w 719138"/>
              <a:gd name="connsiteY24" fmla="*/ 304800 h 788194"/>
              <a:gd name="connsiteX25" fmla="*/ 566738 w 719138"/>
              <a:gd name="connsiteY25" fmla="*/ 128588 h 788194"/>
              <a:gd name="connsiteX26" fmla="*/ 628650 w 719138"/>
              <a:gd name="connsiteY26" fmla="*/ 52388 h 788194"/>
              <a:gd name="connsiteX27" fmla="*/ 657225 w 719138"/>
              <a:gd name="connsiteY27" fmla="*/ 21432 h 788194"/>
              <a:gd name="connsiteX28" fmla="*/ 685800 w 719138"/>
              <a:gd name="connsiteY28" fmla="*/ 0 h 788194"/>
              <a:gd name="connsiteX29" fmla="*/ 697707 w 719138"/>
              <a:gd name="connsiteY29" fmla="*/ 0 h 788194"/>
              <a:gd name="connsiteX30" fmla="*/ 702469 w 719138"/>
              <a:gd name="connsiteY30" fmla="*/ 0 h 788194"/>
              <a:gd name="connsiteX31" fmla="*/ 714375 w 719138"/>
              <a:gd name="connsiteY31" fmla="*/ 2382 h 788194"/>
              <a:gd name="connsiteX32" fmla="*/ 719138 w 719138"/>
              <a:gd name="connsiteY32" fmla="*/ 19050 h 788194"/>
              <a:gd name="connsiteX33" fmla="*/ 719138 w 719138"/>
              <a:gd name="connsiteY33" fmla="*/ 38100 h 788194"/>
              <a:gd name="connsiteX34" fmla="*/ 709613 w 719138"/>
              <a:gd name="connsiteY34" fmla="*/ 71438 h 788194"/>
              <a:gd name="connsiteX35" fmla="*/ 683419 w 719138"/>
              <a:gd name="connsiteY35" fmla="*/ 166688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19138" h="788194">
                <a:moveTo>
                  <a:pt x="683419" y="166688"/>
                </a:moveTo>
                <a:cubicBezTo>
                  <a:pt x="661194" y="234157"/>
                  <a:pt x="635794" y="317103"/>
                  <a:pt x="616744" y="369094"/>
                </a:cubicBezTo>
                <a:lnTo>
                  <a:pt x="595313" y="423863"/>
                </a:lnTo>
                <a:lnTo>
                  <a:pt x="554832" y="514350"/>
                </a:lnTo>
                <a:lnTo>
                  <a:pt x="528638" y="569119"/>
                </a:lnTo>
                <a:lnTo>
                  <a:pt x="488157" y="631032"/>
                </a:lnTo>
                <a:lnTo>
                  <a:pt x="459582" y="666750"/>
                </a:lnTo>
                <a:lnTo>
                  <a:pt x="438150" y="685800"/>
                </a:lnTo>
                <a:lnTo>
                  <a:pt x="383382" y="716757"/>
                </a:lnTo>
                <a:lnTo>
                  <a:pt x="328613" y="738188"/>
                </a:lnTo>
                <a:lnTo>
                  <a:pt x="195263" y="773907"/>
                </a:lnTo>
                <a:lnTo>
                  <a:pt x="109538" y="788194"/>
                </a:lnTo>
                <a:lnTo>
                  <a:pt x="95250" y="788194"/>
                </a:lnTo>
                <a:lnTo>
                  <a:pt x="47625" y="771525"/>
                </a:lnTo>
                <a:lnTo>
                  <a:pt x="28575" y="762000"/>
                </a:lnTo>
                <a:lnTo>
                  <a:pt x="14288" y="750094"/>
                </a:lnTo>
                <a:lnTo>
                  <a:pt x="4763" y="733425"/>
                </a:lnTo>
                <a:lnTo>
                  <a:pt x="0" y="714375"/>
                </a:lnTo>
                <a:lnTo>
                  <a:pt x="4763" y="692944"/>
                </a:lnTo>
                <a:lnTo>
                  <a:pt x="30957" y="647700"/>
                </a:lnTo>
                <a:lnTo>
                  <a:pt x="66675" y="607219"/>
                </a:lnTo>
                <a:lnTo>
                  <a:pt x="135732" y="552450"/>
                </a:lnTo>
                <a:lnTo>
                  <a:pt x="238125" y="466725"/>
                </a:lnTo>
                <a:lnTo>
                  <a:pt x="316707" y="404813"/>
                </a:lnTo>
                <a:lnTo>
                  <a:pt x="416719" y="304800"/>
                </a:lnTo>
                <a:lnTo>
                  <a:pt x="566738" y="128588"/>
                </a:lnTo>
                <a:lnTo>
                  <a:pt x="628650" y="52388"/>
                </a:lnTo>
                <a:lnTo>
                  <a:pt x="657225" y="21432"/>
                </a:lnTo>
                <a:lnTo>
                  <a:pt x="685800" y="0"/>
                </a:lnTo>
                <a:lnTo>
                  <a:pt x="697707" y="0"/>
                </a:lnTo>
                <a:lnTo>
                  <a:pt x="702469" y="0"/>
                </a:lnTo>
                <a:lnTo>
                  <a:pt x="714375" y="2382"/>
                </a:lnTo>
                <a:lnTo>
                  <a:pt x="719138" y="19050"/>
                </a:lnTo>
                <a:lnTo>
                  <a:pt x="719138" y="38100"/>
                </a:lnTo>
                <a:lnTo>
                  <a:pt x="709613" y="71438"/>
                </a:lnTo>
                <a:lnTo>
                  <a:pt x="683419" y="1666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66FC7A-5F16-412B-8283-B4C7748E7EA1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350963"/>
            <a:ext cx="4498975" cy="4767262"/>
            <a:chOff x="2832100" y="1479550"/>
            <a:chExt cx="4498975" cy="4767263"/>
          </a:xfrm>
        </p:grpSpPr>
        <p:sp>
          <p:nvSpPr>
            <p:cNvPr id="14" name="フリーフォーム 118">
              <a:extLst>
                <a:ext uri="{FF2B5EF4-FFF2-40B4-BE49-F238E27FC236}">
                  <a16:creationId xmlns:a16="http://schemas.microsoft.com/office/drawing/2014/main" id="{10457183-FAF3-4F58-B79B-A9391394F546}"/>
                </a:ext>
              </a:extLst>
            </p:cNvPr>
            <p:cNvSpPr/>
            <p:nvPr/>
          </p:nvSpPr>
          <p:spPr>
            <a:xfrm>
              <a:off x="3519487" y="1839912"/>
              <a:ext cx="3124200" cy="579438"/>
            </a:xfrm>
            <a:custGeom>
              <a:avLst/>
              <a:gdLst>
                <a:gd name="connsiteX0" fmla="*/ 2565472 w 3124415"/>
                <a:gd name="connsiteY0" fmla="*/ 324548 h 579550"/>
                <a:gd name="connsiteX1" fmla="*/ 2426380 w 3124415"/>
                <a:gd name="connsiteY1" fmla="*/ 337427 h 579550"/>
                <a:gd name="connsiteX2" fmla="*/ 2297591 w 3124415"/>
                <a:gd name="connsiteY2" fmla="*/ 347730 h 579550"/>
                <a:gd name="connsiteX3" fmla="*/ 2161075 w 3124415"/>
                <a:gd name="connsiteY3" fmla="*/ 358033 h 579550"/>
                <a:gd name="connsiteX4" fmla="*/ 2055469 w 3124415"/>
                <a:gd name="connsiteY4" fmla="*/ 368336 h 579550"/>
                <a:gd name="connsiteX5" fmla="*/ 1864861 w 3124415"/>
                <a:gd name="connsiteY5" fmla="*/ 391518 h 579550"/>
                <a:gd name="connsiteX6" fmla="*/ 1754103 w 3124415"/>
                <a:gd name="connsiteY6" fmla="*/ 404397 h 579550"/>
                <a:gd name="connsiteX7" fmla="*/ 1509404 w 3124415"/>
                <a:gd name="connsiteY7" fmla="*/ 445609 h 579550"/>
                <a:gd name="connsiteX8" fmla="*/ 1349706 w 3124415"/>
                <a:gd name="connsiteY8" fmla="*/ 463640 h 579550"/>
                <a:gd name="connsiteX9" fmla="*/ 1159099 w 3124415"/>
                <a:gd name="connsiteY9" fmla="*/ 484246 h 579550"/>
                <a:gd name="connsiteX10" fmla="*/ 911825 w 3124415"/>
                <a:gd name="connsiteY10" fmla="*/ 510004 h 579550"/>
                <a:gd name="connsiteX11" fmla="*/ 855158 w 3124415"/>
                <a:gd name="connsiteY11" fmla="*/ 515155 h 579550"/>
                <a:gd name="connsiteX12" fmla="*/ 741824 w 3124415"/>
                <a:gd name="connsiteY12" fmla="*/ 538337 h 579550"/>
                <a:gd name="connsiteX13" fmla="*/ 602732 w 3124415"/>
                <a:gd name="connsiteY13" fmla="*/ 566671 h 579550"/>
                <a:gd name="connsiteX14" fmla="*/ 533186 w 3124415"/>
                <a:gd name="connsiteY14" fmla="*/ 579550 h 579550"/>
                <a:gd name="connsiteX15" fmla="*/ 510004 w 3124415"/>
                <a:gd name="connsiteY15" fmla="*/ 576974 h 579550"/>
                <a:gd name="connsiteX16" fmla="*/ 427579 w 3124415"/>
                <a:gd name="connsiteY16" fmla="*/ 551216 h 579550"/>
                <a:gd name="connsiteX17" fmla="*/ 360609 w 3124415"/>
                <a:gd name="connsiteY17" fmla="*/ 517731 h 579550"/>
                <a:gd name="connsiteX18" fmla="*/ 298790 w 3124415"/>
                <a:gd name="connsiteY18" fmla="*/ 479094 h 579550"/>
                <a:gd name="connsiteX19" fmla="*/ 239548 w 3124415"/>
                <a:gd name="connsiteY19" fmla="*/ 435306 h 579550"/>
                <a:gd name="connsiteX20" fmla="*/ 159698 w 3124415"/>
                <a:gd name="connsiteY20" fmla="*/ 363185 h 579550"/>
                <a:gd name="connsiteX21" fmla="*/ 82425 w 3124415"/>
                <a:gd name="connsiteY21" fmla="*/ 280760 h 579550"/>
                <a:gd name="connsiteX22" fmla="*/ 38637 w 3124415"/>
                <a:gd name="connsiteY22" fmla="*/ 234396 h 579550"/>
                <a:gd name="connsiteX23" fmla="*/ 18031 w 3124415"/>
                <a:gd name="connsiteY23" fmla="*/ 206062 h 579550"/>
                <a:gd name="connsiteX24" fmla="*/ 2576 w 3124415"/>
                <a:gd name="connsiteY24" fmla="*/ 175153 h 579550"/>
                <a:gd name="connsiteX25" fmla="*/ 0 w 3124415"/>
                <a:gd name="connsiteY25" fmla="*/ 157123 h 579550"/>
                <a:gd name="connsiteX26" fmla="*/ 5152 w 3124415"/>
                <a:gd name="connsiteY26" fmla="*/ 144244 h 579550"/>
                <a:gd name="connsiteX27" fmla="*/ 18031 w 3124415"/>
                <a:gd name="connsiteY27" fmla="*/ 141668 h 579550"/>
                <a:gd name="connsiteX28" fmla="*/ 36061 w 3124415"/>
                <a:gd name="connsiteY28" fmla="*/ 141668 h 579550"/>
                <a:gd name="connsiteX29" fmla="*/ 64395 w 3124415"/>
                <a:gd name="connsiteY29" fmla="*/ 154547 h 579550"/>
                <a:gd name="connsiteX30" fmla="*/ 118486 w 3124415"/>
                <a:gd name="connsiteY30" fmla="*/ 206062 h 579550"/>
                <a:gd name="connsiteX31" fmla="*/ 162274 w 3124415"/>
                <a:gd name="connsiteY31" fmla="*/ 239547 h 579550"/>
                <a:gd name="connsiteX32" fmla="*/ 208638 w 3124415"/>
                <a:gd name="connsiteY32" fmla="*/ 267881 h 579550"/>
                <a:gd name="connsiteX33" fmla="*/ 247275 w 3124415"/>
                <a:gd name="connsiteY33" fmla="*/ 293639 h 579550"/>
                <a:gd name="connsiteX34" fmla="*/ 293639 w 3124415"/>
                <a:gd name="connsiteY34" fmla="*/ 309093 h 579550"/>
                <a:gd name="connsiteX35" fmla="*/ 368336 w 3124415"/>
                <a:gd name="connsiteY35" fmla="*/ 321972 h 579550"/>
                <a:gd name="connsiteX36" fmla="*/ 517731 w 3124415"/>
                <a:gd name="connsiteY36" fmla="*/ 332275 h 579550"/>
                <a:gd name="connsiteX37" fmla="*/ 656823 w 3124415"/>
                <a:gd name="connsiteY37" fmla="*/ 334851 h 579550"/>
                <a:gd name="connsiteX38" fmla="*/ 775309 w 3124415"/>
                <a:gd name="connsiteY38" fmla="*/ 324548 h 579550"/>
                <a:gd name="connsiteX39" fmla="*/ 986522 w 3124415"/>
                <a:gd name="connsiteY39" fmla="*/ 301366 h 579550"/>
                <a:gd name="connsiteX40" fmla="*/ 1231221 w 3124415"/>
                <a:gd name="connsiteY40" fmla="*/ 273033 h 579550"/>
                <a:gd name="connsiteX41" fmla="*/ 1519708 w 3124415"/>
                <a:gd name="connsiteY41" fmla="*/ 242123 h 579550"/>
                <a:gd name="connsiteX42" fmla="*/ 1844255 w 3124415"/>
                <a:gd name="connsiteY42" fmla="*/ 216365 h 579550"/>
                <a:gd name="connsiteX43" fmla="*/ 2117287 w 3124415"/>
                <a:gd name="connsiteY43" fmla="*/ 182880 h 579550"/>
                <a:gd name="connsiteX44" fmla="*/ 2297591 w 3124415"/>
                <a:gd name="connsiteY44" fmla="*/ 149395 h 579550"/>
                <a:gd name="connsiteX45" fmla="*/ 2408350 w 3124415"/>
                <a:gd name="connsiteY45" fmla="*/ 123638 h 579550"/>
                <a:gd name="connsiteX46" fmla="*/ 2477896 w 3124415"/>
                <a:gd name="connsiteY46" fmla="*/ 103031 h 579550"/>
                <a:gd name="connsiteX47" fmla="*/ 2550017 w 3124415"/>
                <a:gd name="connsiteY47" fmla="*/ 74698 h 579550"/>
                <a:gd name="connsiteX48" fmla="*/ 2588654 w 3124415"/>
                <a:gd name="connsiteY48" fmla="*/ 54092 h 579550"/>
                <a:gd name="connsiteX49" fmla="*/ 2622139 w 3124415"/>
                <a:gd name="connsiteY49" fmla="*/ 30910 h 579550"/>
                <a:gd name="connsiteX50" fmla="*/ 2645321 w 3124415"/>
                <a:gd name="connsiteY50" fmla="*/ 7728 h 579550"/>
                <a:gd name="connsiteX51" fmla="*/ 2655624 w 3124415"/>
                <a:gd name="connsiteY51" fmla="*/ 0 h 579550"/>
                <a:gd name="connsiteX52" fmla="*/ 2696837 w 3124415"/>
                <a:gd name="connsiteY52" fmla="*/ 5152 h 579550"/>
                <a:gd name="connsiteX53" fmla="*/ 2774110 w 3124415"/>
                <a:gd name="connsiteY53" fmla="*/ 18031 h 579550"/>
                <a:gd name="connsiteX54" fmla="*/ 2853959 w 3124415"/>
                <a:gd name="connsiteY54" fmla="*/ 36061 h 579550"/>
                <a:gd name="connsiteX55" fmla="*/ 2964717 w 3124415"/>
                <a:gd name="connsiteY55" fmla="*/ 72122 h 579550"/>
                <a:gd name="connsiteX56" fmla="*/ 3047142 w 3124415"/>
                <a:gd name="connsiteY56" fmla="*/ 108183 h 579550"/>
                <a:gd name="connsiteX57" fmla="*/ 3080627 w 3124415"/>
                <a:gd name="connsiteY57" fmla="*/ 128789 h 579550"/>
                <a:gd name="connsiteX58" fmla="*/ 3106385 w 3124415"/>
                <a:gd name="connsiteY58" fmla="*/ 146820 h 579550"/>
                <a:gd name="connsiteX59" fmla="*/ 3119264 w 3124415"/>
                <a:gd name="connsiteY59" fmla="*/ 162274 h 579550"/>
                <a:gd name="connsiteX60" fmla="*/ 3124415 w 3124415"/>
                <a:gd name="connsiteY60" fmla="*/ 172577 h 579550"/>
                <a:gd name="connsiteX61" fmla="*/ 3121839 w 3124415"/>
                <a:gd name="connsiteY61" fmla="*/ 193183 h 579550"/>
                <a:gd name="connsiteX62" fmla="*/ 3111536 w 3124415"/>
                <a:gd name="connsiteY62" fmla="*/ 216365 h 579550"/>
                <a:gd name="connsiteX63" fmla="*/ 3096082 w 3124415"/>
                <a:gd name="connsiteY63" fmla="*/ 236972 h 579550"/>
                <a:gd name="connsiteX64" fmla="*/ 3078051 w 3124415"/>
                <a:gd name="connsiteY64" fmla="*/ 249851 h 579550"/>
                <a:gd name="connsiteX65" fmla="*/ 3044566 w 3124415"/>
                <a:gd name="connsiteY65" fmla="*/ 265305 h 579550"/>
                <a:gd name="connsiteX66" fmla="*/ 2993051 w 3124415"/>
                <a:gd name="connsiteY66" fmla="*/ 273033 h 579550"/>
                <a:gd name="connsiteX67" fmla="*/ 2871989 w 3124415"/>
                <a:gd name="connsiteY67" fmla="*/ 285911 h 579550"/>
                <a:gd name="connsiteX68" fmla="*/ 2676230 w 3124415"/>
                <a:gd name="connsiteY68" fmla="*/ 311669 h 579550"/>
                <a:gd name="connsiteX69" fmla="*/ 2565472 w 3124415"/>
                <a:gd name="connsiteY69" fmla="*/ 324548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24415" h="579550">
                  <a:moveTo>
                    <a:pt x="2565472" y="324548"/>
                  </a:moveTo>
                  <a:lnTo>
                    <a:pt x="2426380" y="337427"/>
                  </a:lnTo>
                  <a:lnTo>
                    <a:pt x="2297591" y="347730"/>
                  </a:lnTo>
                  <a:lnTo>
                    <a:pt x="2161075" y="358033"/>
                  </a:lnTo>
                  <a:lnTo>
                    <a:pt x="2055469" y="368336"/>
                  </a:lnTo>
                  <a:lnTo>
                    <a:pt x="1864861" y="391518"/>
                  </a:lnTo>
                  <a:lnTo>
                    <a:pt x="1754103" y="404397"/>
                  </a:lnTo>
                  <a:lnTo>
                    <a:pt x="1509404" y="445609"/>
                  </a:lnTo>
                  <a:lnTo>
                    <a:pt x="1349706" y="463640"/>
                  </a:lnTo>
                  <a:lnTo>
                    <a:pt x="1159099" y="484246"/>
                  </a:lnTo>
                  <a:lnTo>
                    <a:pt x="911825" y="510004"/>
                  </a:lnTo>
                  <a:lnTo>
                    <a:pt x="855158" y="515155"/>
                  </a:lnTo>
                  <a:lnTo>
                    <a:pt x="741824" y="538337"/>
                  </a:lnTo>
                  <a:lnTo>
                    <a:pt x="602732" y="566671"/>
                  </a:lnTo>
                  <a:lnTo>
                    <a:pt x="533186" y="579550"/>
                  </a:lnTo>
                  <a:lnTo>
                    <a:pt x="510004" y="576974"/>
                  </a:lnTo>
                  <a:lnTo>
                    <a:pt x="427579" y="551216"/>
                  </a:lnTo>
                  <a:lnTo>
                    <a:pt x="360609" y="517731"/>
                  </a:lnTo>
                  <a:lnTo>
                    <a:pt x="298790" y="479094"/>
                  </a:lnTo>
                  <a:lnTo>
                    <a:pt x="239548" y="435306"/>
                  </a:lnTo>
                  <a:lnTo>
                    <a:pt x="159698" y="363185"/>
                  </a:lnTo>
                  <a:lnTo>
                    <a:pt x="82425" y="280760"/>
                  </a:lnTo>
                  <a:lnTo>
                    <a:pt x="38637" y="234396"/>
                  </a:lnTo>
                  <a:lnTo>
                    <a:pt x="18031" y="206062"/>
                  </a:lnTo>
                  <a:lnTo>
                    <a:pt x="2576" y="175153"/>
                  </a:lnTo>
                  <a:lnTo>
                    <a:pt x="0" y="157123"/>
                  </a:lnTo>
                  <a:lnTo>
                    <a:pt x="5152" y="144244"/>
                  </a:lnTo>
                  <a:lnTo>
                    <a:pt x="18031" y="141668"/>
                  </a:lnTo>
                  <a:lnTo>
                    <a:pt x="36061" y="141668"/>
                  </a:lnTo>
                  <a:lnTo>
                    <a:pt x="64395" y="154547"/>
                  </a:lnTo>
                  <a:lnTo>
                    <a:pt x="118486" y="206062"/>
                  </a:lnTo>
                  <a:lnTo>
                    <a:pt x="162274" y="239547"/>
                  </a:lnTo>
                  <a:lnTo>
                    <a:pt x="208638" y="267881"/>
                  </a:lnTo>
                  <a:lnTo>
                    <a:pt x="247275" y="293639"/>
                  </a:lnTo>
                  <a:lnTo>
                    <a:pt x="293639" y="309093"/>
                  </a:lnTo>
                  <a:lnTo>
                    <a:pt x="368336" y="321972"/>
                  </a:lnTo>
                  <a:lnTo>
                    <a:pt x="517731" y="332275"/>
                  </a:lnTo>
                  <a:lnTo>
                    <a:pt x="656823" y="334851"/>
                  </a:lnTo>
                  <a:lnTo>
                    <a:pt x="775309" y="324548"/>
                  </a:lnTo>
                  <a:lnTo>
                    <a:pt x="986522" y="301366"/>
                  </a:lnTo>
                  <a:lnTo>
                    <a:pt x="1231221" y="273033"/>
                  </a:lnTo>
                  <a:lnTo>
                    <a:pt x="1519708" y="242123"/>
                  </a:lnTo>
                  <a:lnTo>
                    <a:pt x="1844255" y="216365"/>
                  </a:lnTo>
                  <a:lnTo>
                    <a:pt x="2117287" y="182880"/>
                  </a:lnTo>
                  <a:lnTo>
                    <a:pt x="2297591" y="149395"/>
                  </a:lnTo>
                  <a:lnTo>
                    <a:pt x="2408350" y="123638"/>
                  </a:lnTo>
                  <a:lnTo>
                    <a:pt x="2477896" y="103031"/>
                  </a:lnTo>
                  <a:lnTo>
                    <a:pt x="2550017" y="74698"/>
                  </a:lnTo>
                  <a:lnTo>
                    <a:pt x="2588654" y="54092"/>
                  </a:lnTo>
                  <a:lnTo>
                    <a:pt x="2622139" y="30910"/>
                  </a:lnTo>
                  <a:lnTo>
                    <a:pt x="2645321" y="7728"/>
                  </a:lnTo>
                  <a:lnTo>
                    <a:pt x="2655624" y="0"/>
                  </a:lnTo>
                  <a:lnTo>
                    <a:pt x="2696837" y="5152"/>
                  </a:lnTo>
                  <a:lnTo>
                    <a:pt x="2774110" y="18031"/>
                  </a:lnTo>
                  <a:lnTo>
                    <a:pt x="2853959" y="36061"/>
                  </a:lnTo>
                  <a:lnTo>
                    <a:pt x="2964717" y="72122"/>
                  </a:lnTo>
                  <a:lnTo>
                    <a:pt x="3047142" y="108183"/>
                  </a:lnTo>
                  <a:lnTo>
                    <a:pt x="3080627" y="128789"/>
                  </a:lnTo>
                  <a:lnTo>
                    <a:pt x="3106385" y="146820"/>
                  </a:lnTo>
                  <a:lnTo>
                    <a:pt x="3119264" y="162274"/>
                  </a:lnTo>
                  <a:lnTo>
                    <a:pt x="3124415" y="172577"/>
                  </a:lnTo>
                  <a:lnTo>
                    <a:pt x="3121839" y="193183"/>
                  </a:lnTo>
                  <a:lnTo>
                    <a:pt x="3111536" y="216365"/>
                  </a:lnTo>
                  <a:lnTo>
                    <a:pt x="3096082" y="236972"/>
                  </a:lnTo>
                  <a:lnTo>
                    <a:pt x="3078051" y="249851"/>
                  </a:lnTo>
                  <a:lnTo>
                    <a:pt x="3044566" y="265305"/>
                  </a:lnTo>
                  <a:lnTo>
                    <a:pt x="2993051" y="273033"/>
                  </a:lnTo>
                  <a:lnTo>
                    <a:pt x="2871989" y="285911"/>
                  </a:lnTo>
                  <a:lnTo>
                    <a:pt x="2676230" y="311669"/>
                  </a:lnTo>
                  <a:lnTo>
                    <a:pt x="2565472" y="3245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">
              <a:extLst>
                <a:ext uri="{FF2B5EF4-FFF2-40B4-BE49-F238E27FC236}">
                  <a16:creationId xmlns:a16="http://schemas.microsoft.com/office/drawing/2014/main" id="{29259888-D184-4620-9A73-97C255CFBBA2}"/>
                </a:ext>
              </a:extLst>
            </p:cNvPr>
            <p:cNvSpPr/>
            <p:nvPr/>
          </p:nvSpPr>
          <p:spPr>
            <a:xfrm>
              <a:off x="3622675" y="2668587"/>
              <a:ext cx="622300" cy="1720850"/>
            </a:xfrm>
            <a:custGeom>
              <a:avLst/>
              <a:gdLst>
                <a:gd name="connsiteX0" fmla="*/ 245477 w 622897"/>
                <a:gd name="connsiteY0" fmla="*/ 616760 h 1721404"/>
                <a:gd name="connsiteX1" fmla="*/ 220929 w 622897"/>
                <a:gd name="connsiteY1" fmla="*/ 447995 h 1721404"/>
                <a:gd name="connsiteX2" fmla="*/ 208655 w 622897"/>
                <a:gd name="connsiteY2" fmla="*/ 359010 h 1721404"/>
                <a:gd name="connsiteX3" fmla="*/ 202518 w 622897"/>
                <a:gd name="connsiteY3" fmla="*/ 316051 h 1721404"/>
                <a:gd name="connsiteX4" fmla="*/ 193313 w 622897"/>
                <a:gd name="connsiteY4" fmla="*/ 285367 h 1721404"/>
                <a:gd name="connsiteX5" fmla="*/ 187176 w 622897"/>
                <a:gd name="connsiteY5" fmla="*/ 260819 h 1721404"/>
                <a:gd name="connsiteX6" fmla="*/ 174902 w 622897"/>
                <a:gd name="connsiteY6" fmla="*/ 236271 h 1721404"/>
                <a:gd name="connsiteX7" fmla="*/ 156491 w 622897"/>
                <a:gd name="connsiteY7" fmla="*/ 202518 h 1721404"/>
                <a:gd name="connsiteX8" fmla="*/ 125807 w 622897"/>
                <a:gd name="connsiteY8" fmla="*/ 162628 h 1721404"/>
                <a:gd name="connsiteX9" fmla="*/ 107396 w 622897"/>
                <a:gd name="connsiteY9" fmla="*/ 138081 h 1721404"/>
                <a:gd name="connsiteX10" fmla="*/ 70575 w 622897"/>
                <a:gd name="connsiteY10" fmla="*/ 101259 h 1721404"/>
                <a:gd name="connsiteX11" fmla="*/ 61369 w 622897"/>
                <a:gd name="connsiteY11" fmla="*/ 95122 h 1721404"/>
                <a:gd name="connsiteX12" fmla="*/ 36822 w 622897"/>
                <a:gd name="connsiteY12" fmla="*/ 76712 h 1721404"/>
                <a:gd name="connsiteX13" fmla="*/ 18411 w 622897"/>
                <a:gd name="connsiteY13" fmla="*/ 61369 h 1721404"/>
                <a:gd name="connsiteX14" fmla="*/ 3069 w 622897"/>
                <a:gd name="connsiteY14" fmla="*/ 39890 h 1721404"/>
                <a:gd name="connsiteX15" fmla="*/ 0 w 622897"/>
                <a:gd name="connsiteY15" fmla="*/ 30685 h 1721404"/>
                <a:gd name="connsiteX16" fmla="*/ 0 w 622897"/>
                <a:gd name="connsiteY16" fmla="*/ 18411 h 1721404"/>
                <a:gd name="connsiteX17" fmla="*/ 3069 w 622897"/>
                <a:gd name="connsiteY17" fmla="*/ 6137 h 1721404"/>
                <a:gd name="connsiteX18" fmla="*/ 24548 w 622897"/>
                <a:gd name="connsiteY18" fmla="*/ 0 h 1721404"/>
                <a:gd name="connsiteX19" fmla="*/ 70575 w 622897"/>
                <a:gd name="connsiteY19" fmla="*/ 3069 h 1721404"/>
                <a:gd name="connsiteX20" fmla="*/ 104328 w 622897"/>
                <a:gd name="connsiteY20" fmla="*/ 6137 h 1721404"/>
                <a:gd name="connsiteX21" fmla="*/ 156491 w 622897"/>
                <a:gd name="connsiteY21" fmla="*/ 21479 h 1721404"/>
                <a:gd name="connsiteX22" fmla="*/ 196381 w 622897"/>
                <a:gd name="connsiteY22" fmla="*/ 33753 h 1721404"/>
                <a:gd name="connsiteX23" fmla="*/ 251614 w 622897"/>
                <a:gd name="connsiteY23" fmla="*/ 52164 h 1721404"/>
                <a:gd name="connsiteX24" fmla="*/ 312983 w 622897"/>
                <a:gd name="connsiteY24" fmla="*/ 79780 h 1721404"/>
                <a:gd name="connsiteX25" fmla="*/ 386626 w 622897"/>
                <a:gd name="connsiteY25" fmla="*/ 113533 h 1721404"/>
                <a:gd name="connsiteX26" fmla="*/ 420379 w 622897"/>
                <a:gd name="connsiteY26" fmla="*/ 128875 h 1721404"/>
                <a:gd name="connsiteX27" fmla="*/ 423447 w 622897"/>
                <a:gd name="connsiteY27" fmla="*/ 285367 h 1721404"/>
                <a:gd name="connsiteX28" fmla="*/ 444926 w 622897"/>
                <a:gd name="connsiteY28" fmla="*/ 429584 h 1721404"/>
                <a:gd name="connsiteX29" fmla="*/ 466406 w 622897"/>
                <a:gd name="connsiteY29" fmla="*/ 552322 h 1721404"/>
                <a:gd name="connsiteX30" fmla="*/ 487885 w 622897"/>
                <a:gd name="connsiteY30" fmla="*/ 671992 h 1721404"/>
                <a:gd name="connsiteX31" fmla="*/ 497090 w 622897"/>
                <a:gd name="connsiteY31" fmla="*/ 739498 h 1721404"/>
                <a:gd name="connsiteX32" fmla="*/ 515501 w 622897"/>
                <a:gd name="connsiteY32" fmla="*/ 905195 h 1721404"/>
                <a:gd name="connsiteX33" fmla="*/ 530843 w 622897"/>
                <a:gd name="connsiteY33" fmla="*/ 1077028 h 1721404"/>
                <a:gd name="connsiteX34" fmla="*/ 552322 w 622897"/>
                <a:gd name="connsiteY34" fmla="*/ 1282615 h 1721404"/>
                <a:gd name="connsiteX35" fmla="*/ 561528 w 622897"/>
                <a:gd name="connsiteY35" fmla="*/ 1393079 h 1721404"/>
                <a:gd name="connsiteX36" fmla="*/ 622897 w 622897"/>
                <a:gd name="connsiteY36" fmla="*/ 1564913 h 1721404"/>
                <a:gd name="connsiteX37" fmla="*/ 613691 w 622897"/>
                <a:gd name="connsiteY37" fmla="*/ 1601734 h 1721404"/>
                <a:gd name="connsiteX38" fmla="*/ 589144 w 622897"/>
                <a:gd name="connsiteY38" fmla="*/ 1663104 h 1721404"/>
                <a:gd name="connsiteX39" fmla="*/ 567665 w 622897"/>
                <a:gd name="connsiteY39" fmla="*/ 1693788 h 1721404"/>
                <a:gd name="connsiteX40" fmla="*/ 552322 w 622897"/>
                <a:gd name="connsiteY40" fmla="*/ 1706062 h 1721404"/>
                <a:gd name="connsiteX41" fmla="*/ 530843 w 622897"/>
                <a:gd name="connsiteY41" fmla="*/ 1718336 h 1721404"/>
                <a:gd name="connsiteX42" fmla="*/ 503227 w 622897"/>
                <a:gd name="connsiteY42" fmla="*/ 1721404 h 1721404"/>
                <a:gd name="connsiteX43" fmla="*/ 484816 w 622897"/>
                <a:gd name="connsiteY43" fmla="*/ 1718336 h 1721404"/>
                <a:gd name="connsiteX44" fmla="*/ 447995 w 622897"/>
                <a:gd name="connsiteY44" fmla="*/ 1699925 h 1721404"/>
                <a:gd name="connsiteX45" fmla="*/ 426516 w 622897"/>
                <a:gd name="connsiteY45" fmla="*/ 1684583 h 1721404"/>
                <a:gd name="connsiteX46" fmla="*/ 405036 w 622897"/>
                <a:gd name="connsiteY46" fmla="*/ 1660035 h 1721404"/>
                <a:gd name="connsiteX47" fmla="*/ 395831 w 622897"/>
                <a:gd name="connsiteY47" fmla="*/ 1641624 h 1721404"/>
                <a:gd name="connsiteX48" fmla="*/ 380489 w 622897"/>
                <a:gd name="connsiteY48" fmla="*/ 1610940 h 1721404"/>
                <a:gd name="connsiteX49" fmla="*/ 371283 w 622897"/>
                <a:gd name="connsiteY49" fmla="*/ 1580255 h 1721404"/>
                <a:gd name="connsiteX50" fmla="*/ 349804 w 622897"/>
                <a:gd name="connsiteY50" fmla="*/ 1500475 h 1721404"/>
                <a:gd name="connsiteX51" fmla="*/ 340599 w 622897"/>
                <a:gd name="connsiteY51" fmla="*/ 1454449 h 1721404"/>
                <a:gd name="connsiteX52" fmla="*/ 334462 w 622897"/>
                <a:gd name="connsiteY52" fmla="*/ 1414559 h 1721404"/>
                <a:gd name="connsiteX53" fmla="*/ 334462 w 622897"/>
                <a:gd name="connsiteY53" fmla="*/ 1347053 h 1721404"/>
                <a:gd name="connsiteX54" fmla="*/ 337530 w 622897"/>
                <a:gd name="connsiteY54" fmla="*/ 1267273 h 1721404"/>
                <a:gd name="connsiteX55" fmla="*/ 334462 w 622897"/>
                <a:gd name="connsiteY55" fmla="*/ 1242725 h 1721404"/>
                <a:gd name="connsiteX56" fmla="*/ 316051 w 622897"/>
                <a:gd name="connsiteY56" fmla="*/ 1123055 h 1721404"/>
                <a:gd name="connsiteX57" fmla="*/ 285367 w 622897"/>
                <a:gd name="connsiteY57" fmla="*/ 880647 h 1721404"/>
                <a:gd name="connsiteX58" fmla="*/ 245477 w 622897"/>
                <a:gd name="connsiteY58" fmla="*/ 616760 h 17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22897" h="1721404">
                  <a:moveTo>
                    <a:pt x="245477" y="616760"/>
                  </a:moveTo>
                  <a:lnTo>
                    <a:pt x="220929" y="447995"/>
                  </a:lnTo>
                  <a:lnTo>
                    <a:pt x="208655" y="359010"/>
                  </a:lnTo>
                  <a:lnTo>
                    <a:pt x="202518" y="316051"/>
                  </a:lnTo>
                  <a:lnTo>
                    <a:pt x="193313" y="285367"/>
                  </a:lnTo>
                  <a:lnTo>
                    <a:pt x="187176" y="260819"/>
                  </a:lnTo>
                  <a:lnTo>
                    <a:pt x="174902" y="236271"/>
                  </a:lnTo>
                  <a:lnTo>
                    <a:pt x="156491" y="202518"/>
                  </a:lnTo>
                  <a:lnTo>
                    <a:pt x="125807" y="162628"/>
                  </a:lnTo>
                  <a:lnTo>
                    <a:pt x="107396" y="138081"/>
                  </a:lnTo>
                  <a:lnTo>
                    <a:pt x="70575" y="101259"/>
                  </a:lnTo>
                  <a:lnTo>
                    <a:pt x="61369" y="95122"/>
                  </a:lnTo>
                  <a:lnTo>
                    <a:pt x="36822" y="76712"/>
                  </a:lnTo>
                  <a:lnTo>
                    <a:pt x="18411" y="61369"/>
                  </a:lnTo>
                  <a:lnTo>
                    <a:pt x="3069" y="39890"/>
                  </a:lnTo>
                  <a:lnTo>
                    <a:pt x="0" y="30685"/>
                  </a:lnTo>
                  <a:lnTo>
                    <a:pt x="0" y="18411"/>
                  </a:lnTo>
                  <a:lnTo>
                    <a:pt x="3069" y="6137"/>
                  </a:lnTo>
                  <a:lnTo>
                    <a:pt x="24548" y="0"/>
                  </a:lnTo>
                  <a:lnTo>
                    <a:pt x="70575" y="3069"/>
                  </a:lnTo>
                  <a:lnTo>
                    <a:pt x="104328" y="6137"/>
                  </a:lnTo>
                  <a:lnTo>
                    <a:pt x="156491" y="21479"/>
                  </a:lnTo>
                  <a:lnTo>
                    <a:pt x="196381" y="33753"/>
                  </a:lnTo>
                  <a:lnTo>
                    <a:pt x="251614" y="52164"/>
                  </a:lnTo>
                  <a:lnTo>
                    <a:pt x="312983" y="79780"/>
                  </a:lnTo>
                  <a:lnTo>
                    <a:pt x="386626" y="113533"/>
                  </a:lnTo>
                  <a:lnTo>
                    <a:pt x="420379" y="128875"/>
                  </a:lnTo>
                  <a:cubicBezTo>
                    <a:pt x="421402" y="181039"/>
                    <a:pt x="422424" y="233203"/>
                    <a:pt x="423447" y="285367"/>
                  </a:cubicBezTo>
                  <a:lnTo>
                    <a:pt x="444926" y="429584"/>
                  </a:lnTo>
                  <a:lnTo>
                    <a:pt x="466406" y="552322"/>
                  </a:lnTo>
                  <a:lnTo>
                    <a:pt x="487885" y="671992"/>
                  </a:lnTo>
                  <a:lnTo>
                    <a:pt x="497090" y="739498"/>
                  </a:lnTo>
                  <a:lnTo>
                    <a:pt x="515501" y="905195"/>
                  </a:lnTo>
                  <a:lnTo>
                    <a:pt x="530843" y="1077028"/>
                  </a:lnTo>
                  <a:lnTo>
                    <a:pt x="552322" y="1282615"/>
                  </a:lnTo>
                  <a:lnTo>
                    <a:pt x="561528" y="1393079"/>
                  </a:lnTo>
                  <a:lnTo>
                    <a:pt x="622897" y="1564913"/>
                  </a:lnTo>
                  <a:lnTo>
                    <a:pt x="613691" y="1601734"/>
                  </a:lnTo>
                  <a:lnTo>
                    <a:pt x="589144" y="1663104"/>
                  </a:lnTo>
                  <a:lnTo>
                    <a:pt x="567665" y="1693788"/>
                  </a:lnTo>
                  <a:lnTo>
                    <a:pt x="552322" y="1706062"/>
                  </a:lnTo>
                  <a:lnTo>
                    <a:pt x="530843" y="1718336"/>
                  </a:lnTo>
                  <a:lnTo>
                    <a:pt x="503227" y="1721404"/>
                  </a:lnTo>
                  <a:lnTo>
                    <a:pt x="484816" y="1718336"/>
                  </a:lnTo>
                  <a:lnTo>
                    <a:pt x="447995" y="1699925"/>
                  </a:lnTo>
                  <a:lnTo>
                    <a:pt x="426516" y="1684583"/>
                  </a:lnTo>
                  <a:lnTo>
                    <a:pt x="405036" y="1660035"/>
                  </a:lnTo>
                  <a:lnTo>
                    <a:pt x="395831" y="1641624"/>
                  </a:lnTo>
                  <a:lnTo>
                    <a:pt x="380489" y="1610940"/>
                  </a:lnTo>
                  <a:lnTo>
                    <a:pt x="371283" y="1580255"/>
                  </a:lnTo>
                  <a:lnTo>
                    <a:pt x="349804" y="1500475"/>
                  </a:lnTo>
                  <a:lnTo>
                    <a:pt x="340599" y="1454449"/>
                  </a:lnTo>
                  <a:lnTo>
                    <a:pt x="334462" y="1414559"/>
                  </a:lnTo>
                  <a:lnTo>
                    <a:pt x="334462" y="1347053"/>
                  </a:lnTo>
                  <a:lnTo>
                    <a:pt x="337530" y="1267273"/>
                  </a:lnTo>
                  <a:lnTo>
                    <a:pt x="334462" y="1242725"/>
                  </a:lnTo>
                  <a:lnTo>
                    <a:pt x="316051" y="1123055"/>
                  </a:lnTo>
                  <a:lnTo>
                    <a:pt x="285367" y="880647"/>
                  </a:lnTo>
                  <a:lnTo>
                    <a:pt x="245477" y="61676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4">
              <a:extLst>
                <a:ext uri="{FF2B5EF4-FFF2-40B4-BE49-F238E27FC236}">
                  <a16:creationId xmlns:a16="http://schemas.microsoft.com/office/drawing/2014/main" id="{AD28B8B5-D2A1-49B6-9498-5A16E3DCB625}"/>
                </a:ext>
              </a:extLst>
            </p:cNvPr>
            <p:cNvSpPr/>
            <p:nvPr/>
          </p:nvSpPr>
          <p:spPr>
            <a:xfrm>
              <a:off x="3965575" y="2555875"/>
              <a:ext cx="2614612" cy="1566862"/>
            </a:xfrm>
            <a:custGeom>
              <a:avLst/>
              <a:gdLst>
                <a:gd name="connsiteX0" fmla="*/ 1801994 w 2615125"/>
                <a:gd name="connsiteY0" fmla="*/ 83398 h 1566692"/>
                <a:gd name="connsiteX1" fmla="*/ 1432659 w 2615125"/>
                <a:gd name="connsiteY1" fmla="*/ 122118 h 1566692"/>
                <a:gd name="connsiteX2" fmla="*/ 1292670 w 2615125"/>
                <a:gd name="connsiteY2" fmla="*/ 137011 h 1566692"/>
                <a:gd name="connsiteX3" fmla="*/ 1051411 w 2615125"/>
                <a:gd name="connsiteY3" fmla="*/ 157860 h 1566692"/>
                <a:gd name="connsiteX4" fmla="*/ 831002 w 2615125"/>
                <a:gd name="connsiteY4" fmla="*/ 175731 h 1566692"/>
                <a:gd name="connsiteX5" fmla="*/ 422947 w 2615125"/>
                <a:gd name="connsiteY5" fmla="*/ 214452 h 1566692"/>
                <a:gd name="connsiteX6" fmla="*/ 163818 w 2615125"/>
                <a:gd name="connsiteY6" fmla="*/ 238280 h 1566692"/>
                <a:gd name="connsiteX7" fmla="*/ 0 w 2615125"/>
                <a:gd name="connsiteY7" fmla="*/ 247215 h 1566692"/>
                <a:gd name="connsiteX8" fmla="*/ 32764 w 2615125"/>
                <a:gd name="connsiteY8" fmla="*/ 428904 h 1566692"/>
                <a:gd name="connsiteX9" fmla="*/ 312743 w 2615125"/>
                <a:gd name="connsiteY9" fmla="*/ 402098 h 1566692"/>
                <a:gd name="connsiteX10" fmla="*/ 524216 w 2615125"/>
                <a:gd name="connsiteY10" fmla="*/ 381248 h 1566692"/>
                <a:gd name="connsiteX11" fmla="*/ 836959 w 2615125"/>
                <a:gd name="connsiteY11" fmla="*/ 351463 h 1566692"/>
                <a:gd name="connsiteX12" fmla="*/ 1057368 w 2615125"/>
                <a:gd name="connsiteY12" fmla="*/ 330613 h 1566692"/>
                <a:gd name="connsiteX13" fmla="*/ 1316498 w 2615125"/>
                <a:gd name="connsiteY13" fmla="*/ 312742 h 1566692"/>
                <a:gd name="connsiteX14" fmla="*/ 1530950 w 2615125"/>
                <a:gd name="connsiteY14" fmla="*/ 294871 h 1566692"/>
                <a:gd name="connsiteX15" fmla="*/ 1769230 w 2615125"/>
                <a:gd name="connsiteY15" fmla="*/ 277000 h 1566692"/>
                <a:gd name="connsiteX16" fmla="*/ 2049209 w 2615125"/>
                <a:gd name="connsiteY16" fmla="*/ 256151 h 1566692"/>
                <a:gd name="connsiteX17" fmla="*/ 2207070 w 2615125"/>
                <a:gd name="connsiteY17" fmla="*/ 244237 h 1566692"/>
                <a:gd name="connsiteX18" fmla="*/ 2236855 w 2615125"/>
                <a:gd name="connsiteY18" fmla="*/ 247215 h 1566692"/>
                <a:gd name="connsiteX19" fmla="*/ 2266640 w 2615125"/>
                <a:gd name="connsiteY19" fmla="*/ 256151 h 1566692"/>
                <a:gd name="connsiteX20" fmla="*/ 2281532 w 2615125"/>
                <a:gd name="connsiteY20" fmla="*/ 265086 h 1566692"/>
                <a:gd name="connsiteX21" fmla="*/ 2293446 w 2615125"/>
                <a:gd name="connsiteY21" fmla="*/ 285936 h 1566692"/>
                <a:gd name="connsiteX22" fmla="*/ 2296425 w 2615125"/>
                <a:gd name="connsiteY22" fmla="*/ 303807 h 1566692"/>
                <a:gd name="connsiteX23" fmla="*/ 2296425 w 2615125"/>
                <a:gd name="connsiteY23" fmla="*/ 339549 h 1566692"/>
                <a:gd name="connsiteX24" fmla="*/ 2287489 w 2615125"/>
                <a:gd name="connsiteY24" fmla="*/ 411033 h 1566692"/>
                <a:gd name="connsiteX25" fmla="*/ 2269618 w 2615125"/>
                <a:gd name="connsiteY25" fmla="*/ 536130 h 1566692"/>
                <a:gd name="connsiteX26" fmla="*/ 2248769 w 2615125"/>
                <a:gd name="connsiteY26" fmla="*/ 673141 h 1566692"/>
                <a:gd name="connsiteX27" fmla="*/ 2218984 w 2615125"/>
                <a:gd name="connsiteY27" fmla="*/ 917378 h 1566692"/>
                <a:gd name="connsiteX28" fmla="*/ 2201113 w 2615125"/>
                <a:gd name="connsiteY28" fmla="*/ 1036518 h 1566692"/>
                <a:gd name="connsiteX29" fmla="*/ 2171328 w 2615125"/>
                <a:gd name="connsiteY29" fmla="*/ 1242035 h 1566692"/>
                <a:gd name="connsiteX30" fmla="*/ 2156435 w 2615125"/>
                <a:gd name="connsiteY30" fmla="*/ 1340326 h 1566692"/>
                <a:gd name="connsiteX31" fmla="*/ 2117715 w 2615125"/>
                <a:gd name="connsiteY31" fmla="*/ 1498186 h 1566692"/>
                <a:gd name="connsiteX32" fmla="*/ 2141543 w 2615125"/>
                <a:gd name="connsiteY32" fmla="*/ 1524993 h 1566692"/>
                <a:gd name="connsiteX33" fmla="*/ 2165371 w 2615125"/>
                <a:gd name="connsiteY33" fmla="*/ 1542864 h 1566692"/>
                <a:gd name="connsiteX34" fmla="*/ 2198134 w 2615125"/>
                <a:gd name="connsiteY34" fmla="*/ 1560735 h 1566692"/>
                <a:gd name="connsiteX35" fmla="*/ 2227919 w 2615125"/>
                <a:gd name="connsiteY35" fmla="*/ 1566692 h 1566692"/>
                <a:gd name="connsiteX36" fmla="*/ 2242812 w 2615125"/>
                <a:gd name="connsiteY36" fmla="*/ 1566692 h 1566692"/>
                <a:gd name="connsiteX37" fmla="*/ 2266640 w 2615125"/>
                <a:gd name="connsiteY37" fmla="*/ 1563713 h 1566692"/>
                <a:gd name="connsiteX38" fmla="*/ 2293446 w 2615125"/>
                <a:gd name="connsiteY38" fmla="*/ 1548821 h 1566692"/>
                <a:gd name="connsiteX39" fmla="*/ 2317274 w 2615125"/>
                <a:gd name="connsiteY39" fmla="*/ 1530950 h 1566692"/>
                <a:gd name="connsiteX40" fmla="*/ 2335145 w 2615125"/>
                <a:gd name="connsiteY40" fmla="*/ 1516057 h 1566692"/>
                <a:gd name="connsiteX41" fmla="*/ 2361952 w 2615125"/>
                <a:gd name="connsiteY41" fmla="*/ 1471380 h 1566692"/>
                <a:gd name="connsiteX42" fmla="*/ 2379823 w 2615125"/>
                <a:gd name="connsiteY42" fmla="*/ 1417767 h 1566692"/>
                <a:gd name="connsiteX43" fmla="*/ 2406629 w 2615125"/>
                <a:gd name="connsiteY43" fmla="*/ 1268842 h 1566692"/>
                <a:gd name="connsiteX44" fmla="*/ 2463221 w 2615125"/>
                <a:gd name="connsiteY44" fmla="*/ 950142 h 1566692"/>
                <a:gd name="connsiteX45" fmla="*/ 2504920 w 2615125"/>
                <a:gd name="connsiteY45" fmla="*/ 711862 h 1566692"/>
                <a:gd name="connsiteX46" fmla="*/ 2528748 w 2615125"/>
                <a:gd name="connsiteY46" fmla="*/ 580808 h 1566692"/>
                <a:gd name="connsiteX47" fmla="*/ 2561511 w 2615125"/>
                <a:gd name="connsiteY47" fmla="*/ 405076 h 1566692"/>
                <a:gd name="connsiteX48" fmla="*/ 2579382 w 2615125"/>
                <a:gd name="connsiteY48" fmla="*/ 360399 h 1566692"/>
                <a:gd name="connsiteX49" fmla="*/ 2600232 w 2615125"/>
                <a:gd name="connsiteY49" fmla="*/ 303807 h 1566692"/>
                <a:gd name="connsiteX50" fmla="*/ 2609168 w 2615125"/>
                <a:gd name="connsiteY50" fmla="*/ 274022 h 1566692"/>
                <a:gd name="connsiteX51" fmla="*/ 2612146 w 2615125"/>
                <a:gd name="connsiteY51" fmla="*/ 253172 h 1566692"/>
                <a:gd name="connsiteX52" fmla="*/ 2615125 w 2615125"/>
                <a:gd name="connsiteY52" fmla="*/ 226366 h 1566692"/>
                <a:gd name="connsiteX53" fmla="*/ 2615125 w 2615125"/>
                <a:gd name="connsiteY53" fmla="*/ 211473 h 1566692"/>
                <a:gd name="connsiteX54" fmla="*/ 2609168 w 2615125"/>
                <a:gd name="connsiteY54" fmla="*/ 193602 h 1566692"/>
                <a:gd name="connsiteX55" fmla="*/ 2582361 w 2615125"/>
                <a:gd name="connsiteY55" fmla="*/ 163817 h 1566692"/>
                <a:gd name="connsiteX56" fmla="*/ 2525769 w 2615125"/>
                <a:gd name="connsiteY56" fmla="*/ 113183 h 1566692"/>
                <a:gd name="connsiteX57" fmla="*/ 2475135 w 2615125"/>
                <a:gd name="connsiteY57" fmla="*/ 74462 h 1566692"/>
                <a:gd name="connsiteX58" fmla="*/ 2430457 w 2615125"/>
                <a:gd name="connsiteY58" fmla="*/ 44677 h 1566692"/>
                <a:gd name="connsiteX59" fmla="*/ 2364930 w 2615125"/>
                <a:gd name="connsiteY59" fmla="*/ 14892 h 1566692"/>
                <a:gd name="connsiteX60" fmla="*/ 2332167 w 2615125"/>
                <a:gd name="connsiteY60" fmla="*/ 5957 h 1566692"/>
                <a:gd name="connsiteX61" fmla="*/ 2305360 w 2615125"/>
                <a:gd name="connsiteY61" fmla="*/ 0 h 1566692"/>
                <a:gd name="connsiteX62" fmla="*/ 2275575 w 2615125"/>
                <a:gd name="connsiteY62" fmla="*/ 0 h 1566692"/>
                <a:gd name="connsiteX63" fmla="*/ 2254726 w 2615125"/>
                <a:gd name="connsiteY63" fmla="*/ 8935 h 1566692"/>
                <a:gd name="connsiteX64" fmla="*/ 2186220 w 2615125"/>
                <a:gd name="connsiteY64" fmla="*/ 41699 h 1566692"/>
                <a:gd name="connsiteX65" fmla="*/ 2162392 w 2615125"/>
                <a:gd name="connsiteY65" fmla="*/ 47656 h 1566692"/>
                <a:gd name="connsiteX66" fmla="*/ 2070059 w 2615125"/>
                <a:gd name="connsiteY66" fmla="*/ 56591 h 1566692"/>
                <a:gd name="connsiteX67" fmla="*/ 1801994 w 2615125"/>
                <a:gd name="connsiteY67" fmla="*/ 83398 h 15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15125" h="1566692">
                  <a:moveTo>
                    <a:pt x="1801994" y="83398"/>
                  </a:moveTo>
                  <a:lnTo>
                    <a:pt x="1432659" y="122118"/>
                  </a:lnTo>
                  <a:lnTo>
                    <a:pt x="1292670" y="137011"/>
                  </a:lnTo>
                  <a:lnTo>
                    <a:pt x="1051411" y="157860"/>
                  </a:lnTo>
                  <a:lnTo>
                    <a:pt x="831002" y="175731"/>
                  </a:lnTo>
                  <a:lnTo>
                    <a:pt x="422947" y="214452"/>
                  </a:lnTo>
                  <a:lnTo>
                    <a:pt x="163818" y="238280"/>
                  </a:lnTo>
                  <a:lnTo>
                    <a:pt x="0" y="247215"/>
                  </a:lnTo>
                  <a:lnTo>
                    <a:pt x="32764" y="428904"/>
                  </a:lnTo>
                  <a:lnTo>
                    <a:pt x="312743" y="402098"/>
                  </a:lnTo>
                  <a:lnTo>
                    <a:pt x="524216" y="381248"/>
                  </a:lnTo>
                  <a:lnTo>
                    <a:pt x="836959" y="351463"/>
                  </a:lnTo>
                  <a:lnTo>
                    <a:pt x="1057368" y="330613"/>
                  </a:lnTo>
                  <a:lnTo>
                    <a:pt x="1316498" y="312742"/>
                  </a:lnTo>
                  <a:lnTo>
                    <a:pt x="1530950" y="294871"/>
                  </a:lnTo>
                  <a:lnTo>
                    <a:pt x="1769230" y="277000"/>
                  </a:lnTo>
                  <a:lnTo>
                    <a:pt x="2049209" y="256151"/>
                  </a:lnTo>
                  <a:lnTo>
                    <a:pt x="2207070" y="244237"/>
                  </a:lnTo>
                  <a:lnTo>
                    <a:pt x="2236855" y="247215"/>
                  </a:lnTo>
                  <a:lnTo>
                    <a:pt x="2266640" y="256151"/>
                  </a:lnTo>
                  <a:lnTo>
                    <a:pt x="2281532" y="265086"/>
                  </a:lnTo>
                  <a:lnTo>
                    <a:pt x="2293446" y="285936"/>
                  </a:lnTo>
                  <a:lnTo>
                    <a:pt x="2296425" y="303807"/>
                  </a:lnTo>
                  <a:lnTo>
                    <a:pt x="2296425" y="339549"/>
                  </a:lnTo>
                  <a:lnTo>
                    <a:pt x="2287489" y="411033"/>
                  </a:lnTo>
                  <a:lnTo>
                    <a:pt x="2269618" y="536130"/>
                  </a:lnTo>
                  <a:lnTo>
                    <a:pt x="2248769" y="673141"/>
                  </a:lnTo>
                  <a:lnTo>
                    <a:pt x="2218984" y="917378"/>
                  </a:lnTo>
                  <a:lnTo>
                    <a:pt x="2201113" y="1036518"/>
                  </a:lnTo>
                  <a:lnTo>
                    <a:pt x="2171328" y="1242035"/>
                  </a:lnTo>
                  <a:lnTo>
                    <a:pt x="2156435" y="1340326"/>
                  </a:lnTo>
                  <a:lnTo>
                    <a:pt x="2117715" y="1498186"/>
                  </a:lnTo>
                  <a:lnTo>
                    <a:pt x="2141543" y="1524993"/>
                  </a:lnTo>
                  <a:lnTo>
                    <a:pt x="2165371" y="1542864"/>
                  </a:lnTo>
                  <a:lnTo>
                    <a:pt x="2198134" y="1560735"/>
                  </a:lnTo>
                  <a:lnTo>
                    <a:pt x="2227919" y="1566692"/>
                  </a:lnTo>
                  <a:lnTo>
                    <a:pt x="2242812" y="1566692"/>
                  </a:lnTo>
                  <a:lnTo>
                    <a:pt x="2266640" y="1563713"/>
                  </a:lnTo>
                  <a:lnTo>
                    <a:pt x="2293446" y="1548821"/>
                  </a:lnTo>
                  <a:lnTo>
                    <a:pt x="2317274" y="1530950"/>
                  </a:lnTo>
                  <a:lnTo>
                    <a:pt x="2335145" y="1516057"/>
                  </a:lnTo>
                  <a:lnTo>
                    <a:pt x="2361952" y="1471380"/>
                  </a:lnTo>
                  <a:lnTo>
                    <a:pt x="2379823" y="1417767"/>
                  </a:lnTo>
                  <a:lnTo>
                    <a:pt x="2406629" y="1268842"/>
                  </a:lnTo>
                  <a:lnTo>
                    <a:pt x="2463221" y="950142"/>
                  </a:lnTo>
                  <a:lnTo>
                    <a:pt x="2504920" y="711862"/>
                  </a:lnTo>
                  <a:lnTo>
                    <a:pt x="2528748" y="580808"/>
                  </a:lnTo>
                  <a:lnTo>
                    <a:pt x="2561511" y="405076"/>
                  </a:lnTo>
                  <a:lnTo>
                    <a:pt x="2579382" y="360399"/>
                  </a:lnTo>
                  <a:lnTo>
                    <a:pt x="2600232" y="303807"/>
                  </a:lnTo>
                  <a:lnTo>
                    <a:pt x="2609168" y="274022"/>
                  </a:lnTo>
                  <a:lnTo>
                    <a:pt x="2612146" y="253172"/>
                  </a:lnTo>
                  <a:lnTo>
                    <a:pt x="2615125" y="226366"/>
                  </a:lnTo>
                  <a:lnTo>
                    <a:pt x="2615125" y="211473"/>
                  </a:lnTo>
                  <a:lnTo>
                    <a:pt x="2609168" y="193602"/>
                  </a:lnTo>
                  <a:lnTo>
                    <a:pt x="2582361" y="163817"/>
                  </a:lnTo>
                  <a:lnTo>
                    <a:pt x="2525769" y="113183"/>
                  </a:lnTo>
                  <a:lnTo>
                    <a:pt x="2475135" y="74462"/>
                  </a:lnTo>
                  <a:lnTo>
                    <a:pt x="2430457" y="44677"/>
                  </a:lnTo>
                  <a:lnTo>
                    <a:pt x="2364930" y="14892"/>
                  </a:lnTo>
                  <a:lnTo>
                    <a:pt x="2332167" y="5957"/>
                  </a:lnTo>
                  <a:lnTo>
                    <a:pt x="2305360" y="0"/>
                  </a:lnTo>
                  <a:lnTo>
                    <a:pt x="2275575" y="0"/>
                  </a:lnTo>
                  <a:lnTo>
                    <a:pt x="2254726" y="8935"/>
                  </a:lnTo>
                  <a:lnTo>
                    <a:pt x="2186220" y="41699"/>
                  </a:lnTo>
                  <a:lnTo>
                    <a:pt x="2162392" y="47656"/>
                  </a:lnTo>
                  <a:lnTo>
                    <a:pt x="2070059" y="56591"/>
                  </a:lnTo>
                  <a:lnTo>
                    <a:pt x="1801994" y="8339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">
              <a:extLst>
                <a:ext uri="{FF2B5EF4-FFF2-40B4-BE49-F238E27FC236}">
                  <a16:creationId xmlns:a16="http://schemas.microsoft.com/office/drawing/2014/main" id="{C277A471-17C0-421F-B962-A30A7316B228}"/>
                </a:ext>
              </a:extLst>
            </p:cNvPr>
            <p:cNvSpPr/>
            <p:nvPr/>
          </p:nvSpPr>
          <p:spPr>
            <a:xfrm>
              <a:off x="4046537" y="3200400"/>
              <a:ext cx="2224088" cy="388937"/>
            </a:xfrm>
            <a:custGeom>
              <a:avLst/>
              <a:gdLst>
                <a:gd name="connsiteX0" fmla="*/ 1797844 w 2224087"/>
                <a:gd name="connsiteY0" fmla="*/ 19050 h 388144"/>
                <a:gd name="connsiteX1" fmla="*/ 1412081 w 2224087"/>
                <a:gd name="connsiteY1" fmla="*/ 35719 h 388144"/>
                <a:gd name="connsiteX2" fmla="*/ 1262062 w 2224087"/>
                <a:gd name="connsiteY2" fmla="*/ 42863 h 388144"/>
                <a:gd name="connsiteX3" fmla="*/ 1185862 w 2224087"/>
                <a:gd name="connsiteY3" fmla="*/ 47625 h 388144"/>
                <a:gd name="connsiteX4" fmla="*/ 940594 w 2224087"/>
                <a:gd name="connsiteY4" fmla="*/ 73819 h 388144"/>
                <a:gd name="connsiteX5" fmla="*/ 697706 w 2224087"/>
                <a:gd name="connsiteY5" fmla="*/ 102394 h 388144"/>
                <a:gd name="connsiteX6" fmla="*/ 373856 w 2224087"/>
                <a:gd name="connsiteY6" fmla="*/ 140494 h 388144"/>
                <a:gd name="connsiteX7" fmla="*/ 83344 w 2224087"/>
                <a:gd name="connsiteY7" fmla="*/ 176213 h 388144"/>
                <a:gd name="connsiteX8" fmla="*/ 0 w 2224087"/>
                <a:gd name="connsiteY8" fmla="*/ 188119 h 388144"/>
                <a:gd name="connsiteX9" fmla="*/ 19050 w 2224087"/>
                <a:gd name="connsiteY9" fmla="*/ 388144 h 388144"/>
                <a:gd name="connsiteX10" fmla="*/ 254794 w 2224087"/>
                <a:gd name="connsiteY10" fmla="*/ 361950 h 388144"/>
                <a:gd name="connsiteX11" fmla="*/ 481012 w 2224087"/>
                <a:gd name="connsiteY11" fmla="*/ 330994 h 388144"/>
                <a:gd name="connsiteX12" fmla="*/ 700087 w 2224087"/>
                <a:gd name="connsiteY12" fmla="*/ 304800 h 388144"/>
                <a:gd name="connsiteX13" fmla="*/ 892969 w 2224087"/>
                <a:gd name="connsiteY13" fmla="*/ 278606 h 388144"/>
                <a:gd name="connsiteX14" fmla="*/ 995362 w 2224087"/>
                <a:gd name="connsiteY14" fmla="*/ 266700 h 388144"/>
                <a:gd name="connsiteX15" fmla="*/ 1226344 w 2224087"/>
                <a:gd name="connsiteY15" fmla="*/ 245269 h 388144"/>
                <a:gd name="connsiteX16" fmla="*/ 1438275 w 2224087"/>
                <a:gd name="connsiteY16" fmla="*/ 235744 h 388144"/>
                <a:gd name="connsiteX17" fmla="*/ 1757362 w 2224087"/>
                <a:gd name="connsiteY17" fmla="*/ 221456 h 388144"/>
                <a:gd name="connsiteX18" fmla="*/ 1959769 w 2224087"/>
                <a:gd name="connsiteY18" fmla="*/ 209550 h 388144"/>
                <a:gd name="connsiteX19" fmla="*/ 2200275 w 2224087"/>
                <a:gd name="connsiteY19" fmla="*/ 200025 h 388144"/>
                <a:gd name="connsiteX20" fmla="*/ 2224087 w 2224087"/>
                <a:gd name="connsiteY20" fmla="*/ 0 h 388144"/>
                <a:gd name="connsiteX21" fmla="*/ 2112169 w 2224087"/>
                <a:gd name="connsiteY21" fmla="*/ 4763 h 388144"/>
                <a:gd name="connsiteX22" fmla="*/ 1990725 w 2224087"/>
                <a:gd name="connsiteY22" fmla="*/ 9525 h 388144"/>
                <a:gd name="connsiteX23" fmla="*/ 1797844 w 2224087"/>
                <a:gd name="connsiteY23" fmla="*/ 19050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4087" h="388144">
                  <a:moveTo>
                    <a:pt x="1797844" y="19050"/>
                  </a:moveTo>
                  <a:lnTo>
                    <a:pt x="1412081" y="35719"/>
                  </a:lnTo>
                  <a:lnTo>
                    <a:pt x="1262062" y="42863"/>
                  </a:lnTo>
                  <a:lnTo>
                    <a:pt x="1185862" y="47625"/>
                  </a:lnTo>
                  <a:lnTo>
                    <a:pt x="940594" y="73819"/>
                  </a:lnTo>
                  <a:lnTo>
                    <a:pt x="697706" y="102394"/>
                  </a:lnTo>
                  <a:lnTo>
                    <a:pt x="373856" y="140494"/>
                  </a:lnTo>
                  <a:lnTo>
                    <a:pt x="83344" y="176213"/>
                  </a:lnTo>
                  <a:lnTo>
                    <a:pt x="0" y="188119"/>
                  </a:lnTo>
                  <a:lnTo>
                    <a:pt x="19050" y="388144"/>
                  </a:lnTo>
                  <a:lnTo>
                    <a:pt x="254794" y="361950"/>
                  </a:lnTo>
                  <a:lnTo>
                    <a:pt x="481012" y="330994"/>
                  </a:lnTo>
                  <a:lnTo>
                    <a:pt x="700087" y="304800"/>
                  </a:lnTo>
                  <a:lnTo>
                    <a:pt x="892969" y="278606"/>
                  </a:lnTo>
                  <a:lnTo>
                    <a:pt x="995362" y="266700"/>
                  </a:lnTo>
                  <a:lnTo>
                    <a:pt x="1226344" y="245269"/>
                  </a:lnTo>
                  <a:lnTo>
                    <a:pt x="1438275" y="235744"/>
                  </a:lnTo>
                  <a:lnTo>
                    <a:pt x="1757362" y="221456"/>
                  </a:lnTo>
                  <a:lnTo>
                    <a:pt x="1959769" y="209550"/>
                  </a:lnTo>
                  <a:lnTo>
                    <a:pt x="2200275" y="200025"/>
                  </a:lnTo>
                  <a:lnTo>
                    <a:pt x="2224087" y="0"/>
                  </a:lnTo>
                  <a:lnTo>
                    <a:pt x="2112169" y="4763"/>
                  </a:lnTo>
                  <a:lnTo>
                    <a:pt x="1990725" y="9525"/>
                  </a:lnTo>
                  <a:lnTo>
                    <a:pt x="1797844" y="190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CBC0425D-81D6-420C-83C0-526DCDD47F82}"/>
                </a:ext>
              </a:extLst>
            </p:cNvPr>
            <p:cNvSpPr/>
            <p:nvPr/>
          </p:nvSpPr>
          <p:spPr>
            <a:xfrm>
              <a:off x="4122737" y="3868738"/>
              <a:ext cx="2071688" cy="381000"/>
            </a:xfrm>
            <a:custGeom>
              <a:avLst/>
              <a:gdLst>
                <a:gd name="connsiteX0" fmla="*/ 1433512 w 2071687"/>
                <a:gd name="connsiteY0" fmla="*/ 30957 h 381000"/>
                <a:gd name="connsiteX1" fmla="*/ 1726406 w 2071687"/>
                <a:gd name="connsiteY1" fmla="*/ 16669 h 381000"/>
                <a:gd name="connsiteX2" fmla="*/ 2071687 w 2071687"/>
                <a:gd name="connsiteY2" fmla="*/ 0 h 381000"/>
                <a:gd name="connsiteX3" fmla="*/ 2028825 w 2071687"/>
                <a:gd name="connsiteY3" fmla="*/ 180975 h 381000"/>
                <a:gd name="connsiteX4" fmla="*/ 1824037 w 2071687"/>
                <a:gd name="connsiteY4" fmla="*/ 183357 h 381000"/>
                <a:gd name="connsiteX5" fmla="*/ 1550194 w 2071687"/>
                <a:gd name="connsiteY5" fmla="*/ 185738 h 381000"/>
                <a:gd name="connsiteX6" fmla="*/ 1307306 w 2071687"/>
                <a:gd name="connsiteY6" fmla="*/ 190500 h 381000"/>
                <a:gd name="connsiteX7" fmla="*/ 1133475 w 2071687"/>
                <a:gd name="connsiteY7" fmla="*/ 197644 h 381000"/>
                <a:gd name="connsiteX8" fmla="*/ 988219 w 2071687"/>
                <a:gd name="connsiteY8" fmla="*/ 209550 h 381000"/>
                <a:gd name="connsiteX9" fmla="*/ 907256 w 2071687"/>
                <a:gd name="connsiteY9" fmla="*/ 219075 h 381000"/>
                <a:gd name="connsiteX10" fmla="*/ 821531 w 2071687"/>
                <a:gd name="connsiteY10" fmla="*/ 230982 h 381000"/>
                <a:gd name="connsiteX11" fmla="*/ 611981 w 2071687"/>
                <a:gd name="connsiteY11" fmla="*/ 266700 h 381000"/>
                <a:gd name="connsiteX12" fmla="*/ 402431 w 2071687"/>
                <a:gd name="connsiteY12" fmla="*/ 304800 h 381000"/>
                <a:gd name="connsiteX13" fmla="*/ 180975 w 2071687"/>
                <a:gd name="connsiteY13" fmla="*/ 347663 h 381000"/>
                <a:gd name="connsiteX14" fmla="*/ 50006 w 2071687"/>
                <a:gd name="connsiteY14" fmla="*/ 381000 h 381000"/>
                <a:gd name="connsiteX15" fmla="*/ 0 w 2071687"/>
                <a:gd name="connsiteY15" fmla="*/ 159544 h 381000"/>
                <a:gd name="connsiteX16" fmla="*/ 119062 w 2071687"/>
                <a:gd name="connsiteY16" fmla="*/ 150019 h 381000"/>
                <a:gd name="connsiteX17" fmla="*/ 381000 w 2071687"/>
                <a:gd name="connsiteY17" fmla="*/ 123825 h 381000"/>
                <a:gd name="connsiteX18" fmla="*/ 747712 w 2071687"/>
                <a:gd name="connsiteY18" fmla="*/ 83344 h 381000"/>
                <a:gd name="connsiteX19" fmla="*/ 914400 w 2071687"/>
                <a:gd name="connsiteY19" fmla="*/ 64294 h 381000"/>
                <a:gd name="connsiteX20" fmla="*/ 1062037 w 2071687"/>
                <a:gd name="connsiteY20" fmla="*/ 47625 h 381000"/>
                <a:gd name="connsiteX21" fmla="*/ 1433512 w 2071687"/>
                <a:gd name="connsiteY21" fmla="*/ 309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1687" h="381000">
                  <a:moveTo>
                    <a:pt x="1433512" y="30957"/>
                  </a:moveTo>
                  <a:lnTo>
                    <a:pt x="1726406" y="16669"/>
                  </a:lnTo>
                  <a:lnTo>
                    <a:pt x="2071687" y="0"/>
                  </a:lnTo>
                  <a:lnTo>
                    <a:pt x="2028825" y="180975"/>
                  </a:lnTo>
                  <a:lnTo>
                    <a:pt x="1824037" y="183357"/>
                  </a:lnTo>
                  <a:lnTo>
                    <a:pt x="1550194" y="185738"/>
                  </a:lnTo>
                  <a:lnTo>
                    <a:pt x="1307306" y="190500"/>
                  </a:lnTo>
                  <a:lnTo>
                    <a:pt x="1133475" y="197644"/>
                  </a:lnTo>
                  <a:lnTo>
                    <a:pt x="988219" y="209550"/>
                  </a:lnTo>
                  <a:lnTo>
                    <a:pt x="907256" y="219075"/>
                  </a:lnTo>
                  <a:lnTo>
                    <a:pt x="821531" y="230982"/>
                  </a:lnTo>
                  <a:lnTo>
                    <a:pt x="611981" y="266700"/>
                  </a:lnTo>
                  <a:lnTo>
                    <a:pt x="402431" y="304800"/>
                  </a:lnTo>
                  <a:lnTo>
                    <a:pt x="180975" y="347663"/>
                  </a:lnTo>
                  <a:lnTo>
                    <a:pt x="50006" y="381000"/>
                  </a:lnTo>
                  <a:lnTo>
                    <a:pt x="0" y="159544"/>
                  </a:lnTo>
                  <a:lnTo>
                    <a:pt x="119062" y="150019"/>
                  </a:lnTo>
                  <a:lnTo>
                    <a:pt x="381000" y="123825"/>
                  </a:lnTo>
                  <a:lnTo>
                    <a:pt x="747712" y="83344"/>
                  </a:lnTo>
                  <a:lnTo>
                    <a:pt x="914400" y="64294"/>
                  </a:lnTo>
                  <a:lnTo>
                    <a:pt x="1062037" y="47625"/>
                  </a:lnTo>
                  <a:lnTo>
                    <a:pt x="1433512" y="309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3056BD66-CF68-4F1D-9E23-9D1F55C8C82E}"/>
                </a:ext>
              </a:extLst>
            </p:cNvPr>
            <p:cNvSpPr/>
            <p:nvPr/>
          </p:nvSpPr>
          <p:spPr>
            <a:xfrm rot="16200000">
              <a:off x="3811587" y="2473325"/>
              <a:ext cx="2524126" cy="536575"/>
            </a:xfrm>
            <a:custGeom>
              <a:avLst/>
              <a:gdLst>
                <a:gd name="connsiteX0" fmla="*/ 1701947 w 2523850"/>
                <a:gd name="connsiteY0" fmla="*/ 491556 h 536484"/>
                <a:gd name="connsiteX1" fmla="*/ 1440312 w 2523850"/>
                <a:gd name="connsiteY1" fmla="*/ 478343 h 536484"/>
                <a:gd name="connsiteX2" fmla="*/ 1292317 w 2523850"/>
                <a:gd name="connsiteY2" fmla="*/ 473057 h 536484"/>
                <a:gd name="connsiteX3" fmla="*/ 1144321 w 2523850"/>
                <a:gd name="connsiteY3" fmla="*/ 473057 h 536484"/>
                <a:gd name="connsiteX4" fmla="*/ 988398 w 2523850"/>
                <a:gd name="connsiteY4" fmla="*/ 462486 h 536484"/>
                <a:gd name="connsiteX5" fmla="*/ 750548 w 2523850"/>
                <a:gd name="connsiteY5" fmla="*/ 446629 h 536484"/>
                <a:gd name="connsiteX6" fmla="*/ 565554 w 2523850"/>
                <a:gd name="connsiteY6" fmla="*/ 451915 h 536484"/>
                <a:gd name="connsiteX7" fmla="*/ 338275 w 2523850"/>
                <a:gd name="connsiteY7" fmla="*/ 430773 h 536484"/>
                <a:gd name="connsiteX8" fmla="*/ 42284 w 2523850"/>
                <a:gd name="connsiteY8" fmla="*/ 399059 h 536484"/>
                <a:gd name="connsiteX9" fmla="*/ 2643 w 2523850"/>
                <a:gd name="connsiteY9" fmla="*/ 399059 h 536484"/>
                <a:gd name="connsiteX10" fmla="*/ 0 w 2523850"/>
                <a:gd name="connsiteY10" fmla="*/ 206137 h 536484"/>
                <a:gd name="connsiteX11" fmla="*/ 235207 w 2523850"/>
                <a:gd name="connsiteY11" fmla="*/ 206137 h 536484"/>
                <a:gd name="connsiteX12" fmla="*/ 433415 w 2523850"/>
                <a:gd name="connsiteY12" fmla="*/ 203494 h 536484"/>
                <a:gd name="connsiteX13" fmla="*/ 560268 w 2523850"/>
                <a:gd name="connsiteY13" fmla="*/ 203494 h 536484"/>
                <a:gd name="connsiteX14" fmla="*/ 922328 w 2523850"/>
                <a:gd name="connsiteY14" fmla="*/ 200851 h 536484"/>
                <a:gd name="connsiteX15" fmla="*/ 1139036 w 2523850"/>
                <a:gd name="connsiteY15" fmla="*/ 203494 h 536484"/>
                <a:gd name="connsiteX16" fmla="*/ 1450883 w 2523850"/>
                <a:gd name="connsiteY16" fmla="*/ 203494 h 536484"/>
                <a:gd name="connsiteX17" fmla="*/ 1744231 w 2523850"/>
                <a:gd name="connsiteY17" fmla="*/ 203494 h 536484"/>
                <a:gd name="connsiteX18" fmla="*/ 2116862 w 2523850"/>
                <a:gd name="connsiteY18" fmla="*/ 206137 h 536484"/>
                <a:gd name="connsiteX19" fmla="*/ 2151218 w 2523850"/>
                <a:gd name="connsiteY19" fmla="*/ 206137 h 536484"/>
                <a:gd name="connsiteX20" fmla="*/ 2180289 w 2523850"/>
                <a:gd name="connsiteY20" fmla="*/ 200851 h 536484"/>
                <a:gd name="connsiteX21" fmla="*/ 2233144 w 2523850"/>
                <a:gd name="connsiteY21" fmla="*/ 182352 h 536484"/>
                <a:gd name="connsiteX22" fmla="*/ 2259572 w 2523850"/>
                <a:gd name="connsiteY22" fmla="*/ 169138 h 536484"/>
                <a:gd name="connsiteX23" fmla="*/ 2315070 w 2523850"/>
                <a:gd name="connsiteY23" fmla="*/ 134782 h 536484"/>
                <a:gd name="connsiteX24" fmla="*/ 2365283 w 2523850"/>
                <a:gd name="connsiteY24" fmla="*/ 92498 h 536484"/>
                <a:gd name="connsiteX25" fmla="*/ 2407568 w 2523850"/>
                <a:gd name="connsiteY25" fmla="*/ 50213 h 536484"/>
                <a:gd name="connsiteX26" fmla="*/ 2452495 w 2523850"/>
                <a:gd name="connsiteY26" fmla="*/ 5286 h 536484"/>
                <a:gd name="connsiteX27" fmla="*/ 2460423 w 2523850"/>
                <a:gd name="connsiteY27" fmla="*/ 0 h 536484"/>
                <a:gd name="connsiteX28" fmla="*/ 2473637 w 2523850"/>
                <a:gd name="connsiteY28" fmla="*/ 0 h 536484"/>
                <a:gd name="connsiteX29" fmla="*/ 2489494 w 2523850"/>
                <a:gd name="connsiteY29" fmla="*/ 0 h 536484"/>
                <a:gd name="connsiteX30" fmla="*/ 2500065 w 2523850"/>
                <a:gd name="connsiteY30" fmla="*/ 2643 h 536484"/>
                <a:gd name="connsiteX31" fmla="*/ 2515921 w 2523850"/>
                <a:gd name="connsiteY31" fmla="*/ 7929 h 536484"/>
                <a:gd name="connsiteX32" fmla="*/ 2523850 w 2523850"/>
                <a:gd name="connsiteY32" fmla="*/ 21143 h 536484"/>
                <a:gd name="connsiteX33" fmla="*/ 2523850 w 2523850"/>
                <a:gd name="connsiteY33" fmla="*/ 52856 h 536484"/>
                <a:gd name="connsiteX34" fmla="*/ 2515921 w 2523850"/>
                <a:gd name="connsiteY34" fmla="*/ 97783 h 536484"/>
                <a:gd name="connsiteX35" fmla="*/ 2492136 w 2523850"/>
                <a:gd name="connsiteY35" fmla="*/ 182352 h 536484"/>
                <a:gd name="connsiteX36" fmla="*/ 2457780 w 2523850"/>
                <a:gd name="connsiteY36" fmla="*/ 264278 h 536484"/>
                <a:gd name="connsiteX37" fmla="*/ 2418139 w 2523850"/>
                <a:gd name="connsiteY37" fmla="*/ 346204 h 536484"/>
                <a:gd name="connsiteX38" fmla="*/ 2346784 w 2523850"/>
                <a:gd name="connsiteY38" fmla="*/ 459843 h 536484"/>
                <a:gd name="connsiteX39" fmla="*/ 2322999 w 2523850"/>
                <a:gd name="connsiteY39" fmla="*/ 491556 h 536484"/>
                <a:gd name="connsiteX40" fmla="*/ 2293928 w 2523850"/>
                <a:gd name="connsiteY40" fmla="*/ 515341 h 536484"/>
                <a:gd name="connsiteX41" fmla="*/ 2262215 w 2523850"/>
                <a:gd name="connsiteY41" fmla="*/ 531198 h 536484"/>
                <a:gd name="connsiteX42" fmla="*/ 2238430 w 2523850"/>
                <a:gd name="connsiteY42" fmla="*/ 533841 h 536484"/>
                <a:gd name="connsiteX43" fmla="*/ 2193503 w 2523850"/>
                <a:gd name="connsiteY43" fmla="*/ 536484 h 536484"/>
                <a:gd name="connsiteX44" fmla="*/ 2132719 w 2523850"/>
                <a:gd name="connsiteY44" fmla="*/ 523270 h 536484"/>
                <a:gd name="connsiteX45" fmla="*/ 2066650 w 2523850"/>
                <a:gd name="connsiteY45" fmla="*/ 504770 h 536484"/>
                <a:gd name="connsiteX46" fmla="*/ 2024365 w 2523850"/>
                <a:gd name="connsiteY46" fmla="*/ 496842 h 536484"/>
                <a:gd name="connsiteX47" fmla="*/ 1937154 w 2523850"/>
                <a:gd name="connsiteY47" fmla="*/ 496842 h 536484"/>
                <a:gd name="connsiteX48" fmla="*/ 1701947 w 2523850"/>
                <a:gd name="connsiteY48" fmla="*/ 491556 h 53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23850" h="536484">
                  <a:moveTo>
                    <a:pt x="1701947" y="491556"/>
                  </a:moveTo>
                  <a:lnTo>
                    <a:pt x="1440312" y="478343"/>
                  </a:lnTo>
                  <a:lnTo>
                    <a:pt x="1292317" y="473057"/>
                  </a:lnTo>
                  <a:lnTo>
                    <a:pt x="1144321" y="473057"/>
                  </a:lnTo>
                  <a:lnTo>
                    <a:pt x="988398" y="462486"/>
                  </a:lnTo>
                  <a:lnTo>
                    <a:pt x="750548" y="446629"/>
                  </a:lnTo>
                  <a:lnTo>
                    <a:pt x="565554" y="451915"/>
                  </a:lnTo>
                  <a:lnTo>
                    <a:pt x="338275" y="430773"/>
                  </a:lnTo>
                  <a:lnTo>
                    <a:pt x="42284" y="399059"/>
                  </a:lnTo>
                  <a:lnTo>
                    <a:pt x="2643" y="399059"/>
                  </a:lnTo>
                  <a:lnTo>
                    <a:pt x="0" y="206137"/>
                  </a:lnTo>
                  <a:lnTo>
                    <a:pt x="235207" y="206137"/>
                  </a:lnTo>
                  <a:lnTo>
                    <a:pt x="433415" y="203494"/>
                  </a:lnTo>
                  <a:lnTo>
                    <a:pt x="560268" y="203494"/>
                  </a:lnTo>
                  <a:lnTo>
                    <a:pt x="922328" y="200851"/>
                  </a:lnTo>
                  <a:lnTo>
                    <a:pt x="1139036" y="203494"/>
                  </a:lnTo>
                  <a:lnTo>
                    <a:pt x="1450883" y="203494"/>
                  </a:lnTo>
                  <a:lnTo>
                    <a:pt x="1744231" y="203494"/>
                  </a:lnTo>
                  <a:lnTo>
                    <a:pt x="2116862" y="206137"/>
                  </a:lnTo>
                  <a:lnTo>
                    <a:pt x="2151218" y="206137"/>
                  </a:lnTo>
                  <a:lnTo>
                    <a:pt x="2180289" y="200851"/>
                  </a:lnTo>
                  <a:lnTo>
                    <a:pt x="2233144" y="182352"/>
                  </a:lnTo>
                  <a:lnTo>
                    <a:pt x="2259572" y="169138"/>
                  </a:lnTo>
                  <a:lnTo>
                    <a:pt x="2315070" y="134782"/>
                  </a:lnTo>
                  <a:lnTo>
                    <a:pt x="2365283" y="92498"/>
                  </a:lnTo>
                  <a:lnTo>
                    <a:pt x="2407568" y="50213"/>
                  </a:lnTo>
                  <a:lnTo>
                    <a:pt x="2452495" y="5286"/>
                  </a:lnTo>
                  <a:lnTo>
                    <a:pt x="2460423" y="0"/>
                  </a:lnTo>
                  <a:lnTo>
                    <a:pt x="2473637" y="0"/>
                  </a:lnTo>
                  <a:lnTo>
                    <a:pt x="2489494" y="0"/>
                  </a:lnTo>
                  <a:lnTo>
                    <a:pt x="2500065" y="2643"/>
                  </a:lnTo>
                  <a:lnTo>
                    <a:pt x="2515921" y="7929"/>
                  </a:lnTo>
                  <a:lnTo>
                    <a:pt x="2523850" y="21143"/>
                  </a:lnTo>
                  <a:lnTo>
                    <a:pt x="2523850" y="52856"/>
                  </a:lnTo>
                  <a:lnTo>
                    <a:pt x="2515921" y="97783"/>
                  </a:lnTo>
                  <a:lnTo>
                    <a:pt x="2492136" y="182352"/>
                  </a:lnTo>
                  <a:lnTo>
                    <a:pt x="2457780" y="264278"/>
                  </a:lnTo>
                  <a:lnTo>
                    <a:pt x="2418139" y="346204"/>
                  </a:lnTo>
                  <a:lnTo>
                    <a:pt x="2346784" y="459843"/>
                  </a:lnTo>
                  <a:lnTo>
                    <a:pt x="2322999" y="491556"/>
                  </a:lnTo>
                  <a:lnTo>
                    <a:pt x="2293928" y="515341"/>
                  </a:lnTo>
                  <a:lnTo>
                    <a:pt x="2262215" y="531198"/>
                  </a:lnTo>
                  <a:lnTo>
                    <a:pt x="2238430" y="533841"/>
                  </a:lnTo>
                  <a:lnTo>
                    <a:pt x="2193503" y="536484"/>
                  </a:lnTo>
                  <a:lnTo>
                    <a:pt x="2132719" y="523270"/>
                  </a:lnTo>
                  <a:lnTo>
                    <a:pt x="2066650" y="504770"/>
                  </a:lnTo>
                  <a:lnTo>
                    <a:pt x="2024365" y="496842"/>
                  </a:lnTo>
                  <a:lnTo>
                    <a:pt x="1937154" y="496842"/>
                  </a:lnTo>
                  <a:lnTo>
                    <a:pt x="1701947" y="4915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45B6AEA2-8CB2-4599-A5AA-38607A2D75EF}"/>
                </a:ext>
              </a:extLst>
            </p:cNvPr>
            <p:cNvSpPr/>
            <p:nvPr/>
          </p:nvSpPr>
          <p:spPr>
            <a:xfrm>
              <a:off x="2832100" y="4475163"/>
              <a:ext cx="4498975" cy="669925"/>
            </a:xfrm>
            <a:custGeom>
              <a:avLst/>
              <a:gdLst>
                <a:gd name="connsiteX0" fmla="*/ 2697932 w 4499572"/>
                <a:gd name="connsiteY0" fmla="*/ 149382 h 669956"/>
                <a:gd name="connsiteX1" fmla="*/ 2091350 w 4499572"/>
                <a:gd name="connsiteY1" fmla="*/ 199176 h 669956"/>
                <a:gd name="connsiteX2" fmla="*/ 1815220 w 4499572"/>
                <a:gd name="connsiteY2" fmla="*/ 226336 h 669956"/>
                <a:gd name="connsiteX3" fmla="*/ 1566249 w 4499572"/>
                <a:gd name="connsiteY3" fmla="*/ 248970 h 669956"/>
                <a:gd name="connsiteX4" fmla="*/ 1348966 w 4499572"/>
                <a:gd name="connsiteY4" fmla="*/ 276130 h 669956"/>
                <a:gd name="connsiteX5" fmla="*/ 1145263 w 4499572"/>
                <a:gd name="connsiteY5" fmla="*/ 298764 h 669956"/>
                <a:gd name="connsiteX6" fmla="*/ 778598 w 4499572"/>
                <a:gd name="connsiteY6" fmla="*/ 348558 h 669956"/>
                <a:gd name="connsiteX7" fmla="*/ 579422 w 4499572"/>
                <a:gd name="connsiteY7" fmla="*/ 375719 h 669956"/>
                <a:gd name="connsiteX8" fmla="*/ 497940 w 4499572"/>
                <a:gd name="connsiteY8" fmla="*/ 380245 h 669956"/>
                <a:gd name="connsiteX9" fmla="*/ 389299 w 4499572"/>
                <a:gd name="connsiteY9" fmla="*/ 380245 h 669956"/>
                <a:gd name="connsiteX10" fmla="*/ 303291 w 4499572"/>
                <a:gd name="connsiteY10" fmla="*/ 371192 h 669956"/>
                <a:gd name="connsiteX11" fmla="*/ 235390 w 4499572"/>
                <a:gd name="connsiteY11" fmla="*/ 353085 h 669956"/>
                <a:gd name="connsiteX12" fmla="*/ 190123 w 4499572"/>
                <a:gd name="connsiteY12" fmla="*/ 334978 h 669956"/>
                <a:gd name="connsiteX13" fmla="*/ 135802 w 4499572"/>
                <a:gd name="connsiteY13" fmla="*/ 307818 h 669956"/>
                <a:gd name="connsiteX14" fmla="*/ 90534 w 4499572"/>
                <a:gd name="connsiteY14" fmla="*/ 276130 h 669956"/>
                <a:gd name="connsiteX15" fmla="*/ 58847 w 4499572"/>
                <a:gd name="connsiteY15" fmla="*/ 248970 h 669956"/>
                <a:gd name="connsiteX16" fmla="*/ 31687 w 4499572"/>
                <a:gd name="connsiteY16" fmla="*/ 235390 h 669956"/>
                <a:gd name="connsiteX17" fmla="*/ 9053 w 4499572"/>
                <a:gd name="connsiteY17" fmla="*/ 235390 h 669956"/>
                <a:gd name="connsiteX18" fmla="*/ 0 w 4499572"/>
                <a:gd name="connsiteY18" fmla="*/ 239917 h 669956"/>
                <a:gd name="connsiteX19" fmla="*/ 0 w 4499572"/>
                <a:gd name="connsiteY19" fmla="*/ 248970 h 669956"/>
                <a:gd name="connsiteX20" fmla="*/ 0 w 4499572"/>
                <a:gd name="connsiteY20" fmla="*/ 267077 h 669956"/>
                <a:gd name="connsiteX21" fmla="*/ 9053 w 4499572"/>
                <a:gd name="connsiteY21" fmla="*/ 303291 h 669956"/>
                <a:gd name="connsiteX22" fmla="*/ 49794 w 4499572"/>
                <a:gd name="connsiteY22" fmla="*/ 357612 h 669956"/>
                <a:gd name="connsiteX23" fmla="*/ 117695 w 4499572"/>
                <a:gd name="connsiteY23" fmla="*/ 430039 h 669956"/>
                <a:gd name="connsiteX24" fmla="*/ 158435 w 4499572"/>
                <a:gd name="connsiteY24" fmla="*/ 470780 h 669956"/>
                <a:gd name="connsiteX25" fmla="*/ 212756 w 4499572"/>
                <a:gd name="connsiteY25" fmla="*/ 516047 h 669956"/>
                <a:gd name="connsiteX26" fmla="*/ 271604 w 4499572"/>
                <a:gd name="connsiteY26" fmla="*/ 556788 h 669956"/>
                <a:gd name="connsiteX27" fmla="*/ 330451 w 4499572"/>
                <a:gd name="connsiteY27" fmla="*/ 597528 h 669956"/>
                <a:gd name="connsiteX28" fmla="*/ 402879 w 4499572"/>
                <a:gd name="connsiteY28" fmla="*/ 629216 h 669956"/>
                <a:gd name="connsiteX29" fmla="*/ 475307 w 4499572"/>
                <a:gd name="connsiteY29" fmla="*/ 656376 h 669956"/>
                <a:gd name="connsiteX30" fmla="*/ 547734 w 4499572"/>
                <a:gd name="connsiteY30" fmla="*/ 669956 h 669956"/>
                <a:gd name="connsiteX31" fmla="*/ 602055 w 4499572"/>
                <a:gd name="connsiteY31" fmla="*/ 651849 h 669956"/>
                <a:gd name="connsiteX32" fmla="*/ 710697 w 4499572"/>
                <a:gd name="connsiteY32" fmla="*/ 615635 h 669956"/>
                <a:gd name="connsiteX33" fmla="*/ 860079 w 4499572"/>
                <a:gd name="connsiteY33" fmla="*/ 570368 h 669956"/>
                <a:gd name="connsiteX34" fmla="*/ 968721 w 4499572"/>
                <a:gd name="connsiteY34" fmla="*/ 538681 h 669956"/>
                <a:gd name="connsiteX35" fmla="*/ 1081889 w 4499572"/>
                <a:gd name="connsiteY35" fmla="*/ 511520 h 669956"/>
                <a:gd name="connsiteX36" fmla="*/ 1258431 w 4499572"/>
                <a:gd name="connsiteY36" fmla="*/ 475307 h 669956"/>
                <a:gd name="connsiteX37" fmla="*/ 1376126 w 4499572"/>
                <a:gd name="connsiteY37" fmla="*/ 452673 h 669956"/>
                <a:gd name="connsiteX38" fmla="*/ 1543616 w 4499572"/>
                <a:gd name="connsiteY38" fmla="*/ 430039 h 669956"/>
                <a:gd name="connsiteX39" fmla="*/ 1742792 w 4499572"/>
                <a:gd name="connsiteY39" fmla="*/ 407406 h 669956"/>
                <a:gd name="connsiteX40" fmla="*/ 2009869 w 4499572"/>
                <a:gd name="connsiteY40" fmla="*/ 384772 h 669956"/>
                <a:gd name="connsiteX41" fmla="*/ 2231679 w 4499572"/>
                <a:gd name="connsiteY41" fmla="*/ 371192 h 669956"/>
                <a:gd name="connsiteX42" fmla="*/ 2476123 w 4499572"/>
                <a:gd name="connsiteY42" fmla="*/ 357612 h 669956"/>
                <a:gd name="connsiteX43" fmla="*/ 2756780 w 4499572"/>
                <a:gd name="connsiteY43" fmla="*/ 344031 h 669956"/>
                <a:gd name="connsiteX44" fmla="*/ 3001224 w 4499572"/>
                <a:gd name="connsiteY44" fmla="*/ 334978 h 669956"/>
                <a:gd name="connsiteX45" fmla="*/ 3177766 w 4499572"/>
                <a:gd name="connsiteY45" fmla="*/ 312344 h 669956"/>
                <a:gd name="connsiteX46" fmla="*/ 3358835 w 4499572"/>
                <a:gd name="connsiteY46" fmla="*/ 312344 h 669956"/>
                <a:gd name="connsiteX47" fmla="*/ 3576119 w 4499572"/>
                <a:gd name="connsiteY47" fmla="*/ 312344 h 669956"/>
                <a:gd name="connsiteX48" fmla="*/ 3725501 w 4499572"/>
                <a:gd name="connsiteY48" fmla="*/ 312344 h 669956"/>
                <a:gd name="connsiteX49" fmla="*/ 3902043 w 4499572"/>
                <a:gd name="connsiteY49" fmla="*/ 316871 h 669956"/>
                <a:gd name="connsiteX50" fmla="*/ 4137433 w 4499572"/>
                <a:gd name="connsiteY50" fmla="*/ 334978 h 669956"/>
                <a:gd name="connsiteX51" fmla="*/ 4345663 w 4499572"/>
                <a:gd name="connsiteY51" fmla="*/ 357612 h 669956"/>
                <a:gd name="connsiteX52" fmla="*/ 4399984 w 4499572"/>
                <a:gd name="connsiteY52" fmla="*/ 357612 h 669956"/>
                <a:gd name="connsiteX53" fmla="*/ 4445251 w 4499572"/>
                <a:gd name="connsiteY53" fmla="*/ 344031 h 669956"/>
                <a:gd name="connsiteX54" fmla="*/ 4481465 w 4499572"/>
                <a:gd name="connsiteY54" fmla="*/ 321398 h 669956"/>
                <a:gd name="connsiteX55" fmla="*/ 4495045 w 4499572"/>
                <a:gd name="connsiteY55" fmla="*/ 298764 h 669956"/>
                <a:gd name="connsiteX56" fmla="*/ 4499572 w 4499572"/>
                <a:gd name="connsiteY56" fmla="*/ 271604 h 669956"/>
                <a:gd name="connsiteX57" fmla="*/ 4495045 w 4499572"/>
                <a:gd name="connsiteY57" fmla="*/ 244443 h 669956"/>
                <a:gd name="connsiteX58" fmla="*/ 4485992 w 4499572"/>
                <a:gd name="connsiteY58" fmla="*/ 217283 h 669956"/>
                <a:gd name="connsiteX59" fmla="*/ 4476938 w 4499572"/>
                <a:gd name="connsiteY59" fmla="*/ 203703 h 669956"/>
                <a:gd name="connsiteX60" fmla="*/ 4463358 w 4499572"/>
                <a:gd name="connsiteY60" fmla="*/ 190122 h 669956"/>
                <a:gd name="connsiteX61" fmla="*/ 4440724 w 4499572"/>
                <a:gd name="connsiteY61" fmla="*/ 172016 h 669956"/>
                <a:gd name="connsiteX62" fmla="*/ 4386404 w 4499572"/>
                <a:gd name="connsiteY62" fmla="*/ 131275 h 669956"/>
                <a:gd name="connsiteX63" fmla="*/ 4327556 w 4499572"/>
                <a:gd name="connsiteY63" fmla="*/ 99588 h 669956"/>
                <a:gd name="connsiteX64" fmla="*/ 4295869 w 4499572"/>
                <a:gd name="connsiteY64" fmla="*/ 81481 h 669956"/>
                <a:gd name="connsiteX65" fmla="*/ 4209861 w 4499572"/>
                <a:gd name="connsiteY65" fmla="*/ 45267 h 669956"/>
                <a:gd name="connsiteX66" fmla="*/ 4096693 w 4499572"/>
                <a:gd name="connsiteY66" fmla="*/ 13580 h 669956"/>
                <a:gd name="connsiteX67" fmla="*/ 4046899 w 4499572"/>
                <a:gd name="connsiteY67" fmla="*/ 4526 h 669956"/>
                <a:gd name="connsiteX68" fmla="*/ 4033319 w 4499572"/>
                <a:gd name="connsiteY68" fmla="*/ 0 h 669956"/>
                <a:gd name="connsiteX69" fmla="*/ 3988051 w 4499572"/>
                <a:gd name="connsiteY69" fmla="*/ 18107 h 669956"/>
                <a:gd name="connsiteX70" fmla="*/ 3911097 w 4499572"/>
                <a:gd name="connsiteY70" fmla="*/ 40740 h 669956"/>
                <a:gd name="connsiteX71" fmla="*/ 3806982 w 4499572"/>
                <a:gd name="connsiteY71" fmla="*/ 63374 h 669956"/>
                <a:gd name="connsiteX72" fmla="*/ 3662126 w 4499572"/>
                <a:gd name="connsiteY72" fmla="*/ 76954 h 669956"/>
                <a:gd name="connsiteX73" fmla="*/ 3467477 w 4499572"/>
                <a:gd name="connsiteY73" fmla="*/ 90534 h 669956"/>
                <a:gd name="connsiteX74" fmla="*/ 3204926 w 4499572"/>
                <a:gd name="connsiteY74" fmla="*/ 113168 h 669956"/>
                <a:gd name="connsiteX75" fmla="*/ 2928796 w 4499572"/>
                <a:gd name="connsiteY75" fmla="*/ 135802 h 669956"/>
                <a:gd name="connsiteX76" fmla="*/ 2697932 w 4499572"/>
                <a:gd name="connsiteY76" fmla="*/ 149382 h 66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99572" h="669956">
                  <a:moveTo>
                    <a:pt x="2697932" y="149382"/>
                  </a:moveTo>
                  <a:lnTo>
                    <a:pt x="2091350" y="199176"/>
                  </a:lnTo>
                  <a:lnTo>
                    <a:pt x="1815220" y="226336"/>
                  </a:lnTo>
                  <a:lnTo>
                    <a:pt x="1566249" y="248970"/>
                  </a:lnTo>
                  <a:lnTo>
                    <a:pt x="1348966" y="276130"/>
                  </a:lnTo>
                  <a:lnTo>
                    <a:pt x="1145263" y="298764"/>
                  </a:lnTo>
                  <a:lnTo>
                    <a:pt x="778598" y="348558"/>
                  </a:lnTo>
                  <a:lnTo>
                    <a:pt x="579422" y="375719"/>
                  </a:lnTo>
                  <a:lnTo>
                    <a:pt x="497940" y="380245"/>
                  </a:lnTo>
                  <a:lnTo>
                    <a:pt x="389299" y="380245"/>
                  </a:lnTo>
                  <a:lnTo>
                    <a:pt x="303291" y="371192"/>
                  </a:lnTo>
                  <a:lnTo>
                    <a:pt x="235390" y="353085"/>
                  </a:lnTo>
                  <a:lnTo>
                    <a:pt x="190123" y="334978"/>
                  </a:lnTo>
                  <a:lnTo>
                    <a:pt x="135802" y="307818"/>
                  </a:lnTo>
                  <a:lnTo>
                    <a:pt x="90534" y="276130"/>
                  </a:lnTo>
                  <a:lnTo>
                    <a:pt x="58847" y="248970"/>
                  </a:lnTo>
                  <a:lnTo>
                    <a:pt x="31687" y="235390"/>
                  </a:lnTo>
                  <a:lnTo>
                    <a:pt x="9053" y="235390"/>
                  </a:lnTo>
                  <a:lnTo>
                    <a:pt x="0" y="239917"/>
                  </a:lnTo>
                  <a:lnTo>
                    <a:pt x="0" y="248970"/>
                  </a:lnTo>
                  <a:lnTo>
                    <a:pt x="0" y="267077"/>
                  </a:lnTo>
                  <a:lnTo>
                    <a:pt x="9053" y="303291"/>
                  </a:lnTo>
                  <a:lnTo>
                    <a:pt x="49794" y="357612"/>
                  </a:lnTo>
                  <a:lnTo>
                    <a:pt x="117695" y="430039"/>
                  </a:lnTo>
                  <a:lnTo>
                    <a:pt x="158435" y="470780"/>
                  </a:lnTo>
                  <a:lnTo>
                    <a:pt x="212756" y="516047"/>
                  </a:lnTo>
                  <a:lnTo>
                    <a:pt x="271604" y="556788"/>
                  </a:lnTo>
                  <a:lnTo>
                    <a:pt x="330451" y="597528"/>
                  </a:lnTo>
                  <a:lnTo>
                    <a:pt x="402879" y="629216"/>
                  </a:lnTo>
                  <a:lnTo>
                    <a:pt x="475307" y="656376"/>
                  </a:lnTo>
                  <a:lnTo>
                    <a:pt x="547734" y="669956"/>
                  </a:lnTo>
                  <a:lnTo>
                    <a:pt x="602055" y="651849"/>
                  </a:lnTo>
                  <a:lnTo>
                    <a:pt x="710697" y="615635"/>
                  </a:lnTo>
                  <a:lnTo>
                    <a:pt x="860079" y="570368"/>
                  </a:lnTo>
                  <a:lnTo>
                    <a:pt x="968721" y="538681"/>
                  </a:lnTo>
                  <a:lnTo>
                    <a:pt x="1081889" y="511520"/>
                  </a:lnTo>
                  <a:lnTo>
                    <a:pt x="1258431" y="475307"/>
                  </a:lnTo>
                  <a:lnTo>
                    <a:pt x="1376126" y="452673"/>
                  </a:lnTo>
                  <a:lnTo>
                    <a:pt x="1543616" y="430039"/>
                  </a:lnTo>
                  <a:lnTo>
                    <a:pt x="1742792" y="407406"/>
                  </a:lnTo>
                  <a:lnTo>
                    <a:pt x="2009869" y="384772"/>
                  </a:lnTo>
                  <a:lnTo>
                    <a:pt x="2231679" y="371192"/>
                  </a:lnTo>
                  <a:lnTo>
                    <a:pt x="2476123" y="357612"/>
                  </a:lnTo>
                  <a:lnTo>
                    <a:pt x="2756780" y="344031"/>
                  </a:lnTo>
                  <a:lnTo>
                    <a:pt x="3001224" y="334978"/>
                  </a:lnTo>
                  <a:lnTo>
                    <a:pt x="3177766" y="312344"/>
                  </a:lnTo>
                  <a:lnTo>
                    <a:pt x="3358835" y="312344"/>
                  </a:lnTo>
                  <a:lnTo>
                    <a:pt x="3576119" y="312344"/>
                  </a:lnTo>
                  <a:lnTo>
                    <a:pt x="3725501" y="312344"/>
                  </a:lnTo>
                  <a:lnTo>
                    <a:pt x="3902043" y="316871"/>
                  </a:lnTo>
                  <a:lnTo>
                    <a:pt x="4137433" y="334978"/>
                  </a:lnTo>
                  <a:lnTo>
                    <a:pt x="4345663" y="357612"/>
                  </a:lnTo>
                  <a:lnTo>
                    <a:pt x="4399984" y="357612"/>
                  </a:lnTo>
                  <a:lnTo>
                    <a:pt x="4445251" y="344031"/>
                  </a:lnTo>
                  <a:lnTo>
                    <a:pt x="4481465" y="321398"/>
                  </a:lnTo>
                  <a:lnTo>
                    <a:pt x="4495045" y="298764"/>
                  </a:lnTo>
                  <a:lnTo>
                    <a:pt x="4499572" y="271604"/>
                  </a:lnTo>
                  <a:lnTo>
                    <a:pt x="4495045" y="244443"/>
                  </a:lnTo>
                  <a:lnTo>
                    <a:pt x="4485992" y="217283"/>
                  </a:lnTo>
                  <a:lnTo>
                    <a:pt x="4476938" y="203703"/>
                  </a:lnTo>
                  <a:lnTo>
                    <a:pt x="4463358" y="190122"/>
                  </a:lnTo>
                  <a:lnTo>
                    <a:pt x="4440724" y="172016"/>
                  </a:lnTo>
                  <a:lnTo>
                    <a:pt x="4386404" y="131275"/>
                  </a:lnTo>
                  <a:lnTo>
                    <a:pt x="4327556" y="99588"/>
                  </a:lnTo>
                  <a:lnTo>
                    <a:pt x="4295869" y="81481"/>
                  </a:lnTo>
                  <a:lnTo>
                    <a:pt x="4209861" y="45267"/>
                  </a:lnTo>
                  <a:lnTo>
                    <a:pt x="4096693" y="13580"/>
                  </a:lnTo>
                  <a:lnTo>
                    <a:pt x="4046899" y="4526"/>
                  </a:lnTo>
                  <a:lnTo>
                    <a:pt x="4033319" y="0"/>
                  </a:lnTo>
                  <a:lnTo>
                    <a:pt x="3988051" y="18107"/>
                  </a:lnTo>
                  <a:lnTo>
                    <a:pt x="3911097" y="40740"/>
                  </a:lnTo>
                  <a:lnTo>
                    <a:pt x="3806982" y="63374"/>
                  </a:lnTo>
                  <a:lnTo>
                    <a:pt x="3662126" y="76954"/>
                  </a:lnTo>
                  <a:lnTo>
                    <a:pt x="3467477" y="90534"/>
                  </a:lnTo>
                  <a:lnTo>
                    <a:pt x="3204926" y="113168"/>
                  </a:lnTo>
                  <a:lnTo>
                    <a:pt x="2928796" y="135802"/>
                  </a:lnTo>
                  <a:lnTo>
                    <a:pt x="2697932" y="1493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2D4A0CB-FA42-4DC2-90AC-67D2C99F5B96}"/>
                </a:ext>
              </a:extLst>
            </p:cNvPr>
            <p:cNvSpPr/>
            <p:nvPr/>
          </p:nvSpPr>
          <p:spPr>
            <a:xfrm rot="16200000">
              <a:off x="4781550" y="4948238"/>
              <a:ext cx="2143125" cy="454025"/>
            </a:xfrm>
            <a:custGeom>
              <a:avLst/>
              <a:gdLst>
                <a:gd name="connsiteX0" fmla="*/ 1075610 w 2143290"/>
                <a:gd name="connsiteY0" fmla="*/ 187637 h 454557"/>
                <a:gd name="connsiteX1" fmla="*/ 1363672 w 2143290"/>
                <a:gd name="connsiteY1" fmla="*/ 187637 h 454557"/>
                <a:gd name="connsiteX2" fmla="*/ 1450884 w 2143290"/>
                <a:gd name="connsiteY2" fmla="*/ 187637 h 454557"/>
                <a:gd name="connsiteX3" fmla="*/ 1625307 w 2143290"/>
                <a:gd name="connsiteY3" fmla="*/ 192922 h 454557"/>
                <a:gd name="connsiteX4" fmla="*/ 1696662 w 2143290"/>
                <a:gd name="connsiteY4" fmla="*/ 179708 h 454557"/>
                <a:gd name="connsiteX5" fmla="*/ 1746874 w 2143290"/>
                <a:gd name="connsiteY5" fmla="*/ 169137 h 454557"/>
                <a:gd name="connsiteX6" fmla="*/ 1826158 w 2143290"/>
                <a:gd name="connsiteY6" fmla="*/ 145352 h 454557"/>
                <a:gd name="connsiteX7" fmla="*/ 1881656 w 2143290"/>
                <a:gd name="connsiteY7" fmla="*/ 126853 h 454557"/>
                <a:gd name="connsiteX8" fmla="*/ 1955653 w 2143290"/>
                <a:gd name="connsiteY8" fmla="*/ 95139 h 454557"/>
                <a:gd name="connsiteX9" fmla="*/ 2008509 w 2143290"/>
                <a:gd name="connsiteY9" fmla="*/ 66069 h 454557"/>
                <a:gd name="connsiteX10" fmla="*/ 2050793 w 2143290"/>
                <a:gd name="connsiteY10" fmla="*/ 36998 h 454557"/>
                <a:gd name="connsiteX11" fmla="*/ 2090435 w 2143290"/>
                <a:gd name="connsiteY11" fmla="*/ 7928 h 454557"/>
                <a:gd name="connsiteX12" fmla="*/ 2108934 w 2143290"/>
                <a:gd name="connsiteY12" fmla="*/ 0 h 454557"/>
                <a:gd name="connsiteX13" fmla="*/ 2130077 w 2143290"/>
                <a:gd name="connsiteY13" fmla="*/ 0 h 454557"/>
                <a:gd name="connsiteX14" fmla="*/ 2138005 w 2143290"/>
                <a:gd name="connsiteY14" fmla="*/ 2642 h 454557"/>
                <a:gd name="connsiteX15" fmla="*/ 2140648 w 2143290"/>
                <a:gd name="connsiteY15" fmla="*/ 10571 h 454557"/>
                <a:gd name="connsiteX16" fmla="*/ 2143290 w 2143290"/>
                <a:gd name="connsiteY16" fmla="*/ 26427 h 454557"/>
                <a:gd name="connsiteX17" fmla="*/ 2127434 w 2143290"/>
                <a:gd name="connsiteY17" fmla="*/ 73997 h 454557"/>
                <a:gd name="connsiteX18" fmla="*/ 2116863 w 2143290"/>
                <a:gd name="connsiteY18" fmla="*/ 118924 h 454557"/>
                <a:gd name="connsiteX19" fmla="*/ 2106292 w 2143290"/>
                <a:gd name="connsiteY19" fmla="*/ 155923 h 454557"/>
                <a:gd name="connsiteX20" fmla="*/ 2077221 w 2143290"/>
                <a:gd name="connsiteY20" fmla="*/ 219350 h 454557"/>
                <a:gd name="connsiteX21" fmla="*/ 2021723 w 2143290"/>
                <a:gd name="connsiteY21" fmla="*/ 309204 h 454557"/>
                <a:gd name="connsiteX22" fmla="*/ 1974153 w 2143290"/>
                <a:gd name="connsiteY22" fmla="*/ 380559 h 454557"/>
                <a:gd name="connsiteX23" fmla="*/ 1945082 w 2143290"/>
                <a:gd name="connsiteY23" fmla="*/ 417558 h 454557"/>
                <a:gd name="connsiteX24" fmla="*/ 1929226 w 2143290"/>
                <a:gd name="connsiteY24" fmla="*/ 430772 h 454557"/>
                <a:gd name="connsiteX25" fmla="*/ 1905441 w 2143290"/>
                <a:gd name="connsiteY25" fmla="*/ 438700 h 454557"/>
                <a:gd name="connsiteX26" fmla="*/ 1865799 w 2143290"/>
                <a:gd name="connsiteY26" fmla="*/ 446628 h 454557"/>
                <a:gd name="connsiteX27" fmla="*/ 1839371 w 2143290"/>
                <a:gd name="connsiteY27" fmla="*/ 446628 h 454557"/>
                <a:gd name="connsiteX28" fmla="*/ 1786516 w 2143290"/>
                <a:gd name="connsiteY28" fmla="*/ 430772 h 454557"/>
                <a:gd name="connsiteX29" fmla="*/ 1746874 w 2143290"/>
                <a:gd name="connsiteY29" fmla="*/ 414915 h 454557"/>
                <a:gd name="connsiteX30" fmla="*/ 1609450 w 2143290"/>
                <a:gd name="connsiteY30" fmla="*/ 414915 h 454557"/>
                <a:gd name="connsiteX31" fmla="*/ 1326673 w 2143290"/>
                <a:gd name="connsiteY31" fmla="*/ 414915 h 454557"/>
                <a:gd name="connsiteX32" fmla="*/ 1149607 w 2143290"/>
                <a:gd name="connsiteY32" fmla="*/ 414915 h 454557"/>
                <a:gd name="connsiteX33" fmla="*/ 1014826 w 2143290"/>
                <a:gd name="connsiteY33" fmla="*/ 417558 h 454557"/>
                <a:gd name="connsiteX34" fmla="*/ 887973 w 2143290"/>
                <a:gd name="connsiteY34" fmla="*/ 425486 h 454557"/>
                <a:gd name="connsiteX35" fmla="*/ 718835 w 2143290"/>
                <a:gd name="connsiteY35" fmla="*/ 433415 h 454557"/>
                <a:gd name="connsiteX36" fmla="*/ 525912 w 2143290"/>
                <a:gd name="connsiteY36" fmla="*/ 446628 h 454557"/>
                <a:gd name="connsiteX37" fmla="*/ 401702 w 2143290"/>
                <a:gd name="connsiteY37" fmla="*/ 454557 h 454557"/>
                <a:gd name="connsiteX38" fmla="*/ 348847 w 2143290"/>
                <a:gd name="connsiteY38" fmla="*/ 436057 h 454557"/>
                <a:gd name="connsiteX39" fmla="*/ 237850 w 2143290"/>
                <a:gd name="connsiteY39" fmla="*/ 385845 h 454557"/>
                <a:gd name="connsiteX40" fmla="*/ 126853 w 2143290"/>
                <a:gd name="connsiteY40" fmla="*/ 325061 h 454557"/>
                <a:gd name="connsiteX41" fmla="*/ 50213 w 2143290"/>
                <a:gd name="connsiteY41" fmla="*/ 280134 h 454557"/>
                <a:gd name="connsiteX42" fmla="*/ 26428 w 2143290"/>
                <a:gd name="connsiteY42" fmla="*/ 264277 h 454557"/>
                <a:gd name="connsiteX43" fmla="*/ 18500 w 2143290"/>
                <a:gd name="connsiteY43" fmla="*/ 256349 h 454557"/>
                <a:gd name="connsiteX44" fmla="*/ 5286 w 2143290"/>
                <a:gd name="connsiteY44" fmla="*/ 240492 h 454557"/>
                <a:gd name="connsiteX45" fmla="*/ 0 w 2143290"/>
                <a:gd name="connsiteY45" fmla="*/ 224635 h 454557"/>
                <a:gd name="connsiteX46" fmla="*/ 2643 w 2143290"/>
                <a:gd name="connsiteY46" fmla="*/ 208779 h 454557"/>
                <a:gd name="connsiteX47" fmla="*/ 7929 w 2143290"/>
                <a:gd name="connsiteY47" fmla="*/ 187637 h 454557"/>
                <a:gd name="connsiteX48" fmla="*/ 15857 w 2143290"/>
                <a:gd name="connsiteY48" fmla="*/ 174423 h 454557"/>
                <a:gd name="connsiteX49" fmla="*/ 47570 w 2143290"/>
                <a:gd name="connsiteY49" fmla="*/ 158566 h 454557"/>
                <a:gd name="connsiteX50" fmla="*/ 539126 w 2143290"/>
                <a:gd name="connsiteY50" fmla="*/ 166494 h 454557"/>
                <a:gd name="connsiteX51" fmla="*/ 631623 w 2143290"/>
                <a:gd name="connsiteY51" fmla="*/ 182351 h 454557"/>
                <a:gd name="connsiteX52" fmla="*/ 716192 w 2143290"/>
                <a:gd name="connsiteY52" fmla="*/ 187637 h 454557"/>
                <a:gd name="connsiteX53" fmla="*/ 935542 w 2143290"/>
                <a:gd name="connsiteY53" fmla="*/ 187637 h 454557"/>
                <a:gd name="connsiteX54" fmla="*/ 1075610 w 2143290"/>
                <a:gd name="connsiteY54" fmla="*/ 187637 h 45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290" h="454557">
                  <a:moveTo>
                    <a:pt x="1075610" y="187637"/>
                  </a:moveTo>
                  <a:lnTo>
                    <a:pt x="1363672" y="187637"/>
                  </a:lnTo>
                  <a:lnTo>
                    <a:pt x="1450884" y="187637"/>
                  </a:lnTo>
                  <a:lnTo>
                    <a:pt x="1625307" y="192922"/>
                  </a:lnTo>
                  <a:lnTo>
                    <a:pt x="1696662" y="179708"/>
                  </a:lnTo>
                  <a:lnTo>
                    <a:pt x="1746874" y="169137"/>
                  </a:lnTo>
                  <a:lnTo>
                    <a:pt x="1826158" y="145352"/>
                  </a:lnTo>
                  <a:lnTo>
                    <a:pt x="1881656" y="126853"/>
                  </a:lnTo>
                  <a:lnTo>
                    <a:pt x="1955653" y="95139"/>
                  </a:lnTo>
                  <a:lnTo>
                    <a:pt x="2008509" y="66069"/>
                  </a:lnTo>
                  <a:lnTo>
                    <a:pt x="2050793" y="36998"/>
                  </a:lnTo>
                  <a:lnTo>
                    <a:pt x="2090435" y="7928"/>
                  </a:lnTo>
                  <a:lnTo>
                    <a:pt x="2108934" y="0"/>
                  </a:lnTo>
                  <a:lnTo>
                    <a:pt x="2130077" y="0"/>
                  </a:lnTo>
                  <a:lnTo>
                    <a:pt x="2138005" y="2642"/>
                  </a:lnTo>
                  <a:lnTo>
                    <a:pt x="2140648" y="10571"/>
                  </a:lnTo>
                  <a:lnTo>
                    <a:pt x="2143290" y="26427"/>
                  </a:lnTo>
                  <a:lnTo>
                    <a:pt x="2127434" y="73997"/>
                  </a:lnTo>
                  <a:lnTo>
                    <a:pt x="2116863" y="118924"/>
                  </a:lnTo>
                  <a:lnTo>
                    <a:pt x="2106292" y="155923"/>
                  </a:lnTo>
                  <a:lnTo>
                    <a:pt x="2077221" y="219350"/>
                  </a:lnTo>
                  <a:lnTo>
                    <a:pt x="2021723" y="309204"/>
                  </a:lnTo>
                  <a:lnTo>
                    <a:pt x="1974153" y="380559"/>
                  </a:lnTo>
                  <a:lnTo>
                    <a:pt x="1945082" y="417558"/>
                  </a:lnTo>
                  <a:lnTo>
                    <a:pt x="1929226" y="430772"/>
                  </a:lnTo>
                  <a:lnTo>
                    <a:pt x="1905441" y="438700"/>
                  </a:lnTo>
                  <a:lnTo>
                    <a:pt x="1865799" y="446628"/>
                  </a:lnTo>
                  <a:lnTo>
                    <a:pt x="1839371" y="446628"/>
                  </a:lnTo>
                  <a:lnTo>
                    <a:pt x="1786516" y="430772"/>
                  </a:lnTo>
                  <a:lnTo>
                    <a:pt x="1746874" y="414915"/>
                  </a:lnTo>
                  <a:lnTo>
                    <a:pt x="1609450" y="414915"/>
                  </a:lnTo>
                  <a:lnTo>
                    <a:pt x="1326673" y="414915"/>
                  </a:lnTo>
                  <a:lnTo>
                    <a:pt x="1149607" y="414915"/>
                  </a:lnTo>
                  <a:lnTo>
                    <a:pt x="1014826" y="417558"/>
                  </a:lnTo>
                  <a:lnTo>
                    <a:pt x="887973" y="425486"/>
                  </a:lnTo>
                  <a:lnTo>
                    <a:pt x="718835" y="433415"/>
                  </a:lnTo>
                  <a:lnTo>
                    <a:pt x="525912" y="446628"/>
                  </a:lnTo>
                  <a:lnTo>
                    <a:pt x="401702" y="454557"/>
                  </a:lnTo>
                  <a:lnTo>
                    <a:pt x="348847" y="436057"/>
                  </a:lnTo>
                  <a:lnTo>
                    <a:pt x="237850" y="385845"/>
                  </a:lnTo>
                  <a:lnTo>
                    <a:pt x="126853" y="325061"/>
                  </a:lnTo>
                  <a:lnTo>
                    <a:pt x="50213" y="280134"/>
                  </a:lnTo>
                  <a:lnTo>
                    <a:pt x="26428" y="264277"/>
                  </a:lnTo>
                  <a:lnTo>
                    <a:pt x="18500" y="256349"/>
                  </a:lnTo>
                  <a:lnTo>
                    <a:pt x="5286" y="240492"/>
                  </a:lnTo>
                  <a:lnTo>
                    <a:pt x="0" y="224635"/>
                  </a:lnTo>
                  <a:lnTo>
                    <a:pt x="2643" y="208779"/>
                  </a:lnTo>
                  <a:lnTo>
                    <a:pt x="7929" y="187637"/>
                  </a:lnTo>
                  <a:lnTo>
                    <a:pt x="15857" y="174423"/>
                  </a:lnTo>
                  <a:lnTo>
                    <a:pt x="47570" y="158566"/>
                  </a:lnTo>
                  <a:lnTo>
                    <a:pt x="539126" y="166494"/>
                  </a:lnTo>
                  <a:lnTo>
                    <a:pt x="631623" y="182351"/>
                  </a:lnTo>
                  <a:lnTo>
                    <a:pt x="716192" y="187637"/>
                  </a:lnTo>
                  <a:lnTo>
                    <a:pt x="935542" y="187637"/>
                  </a:lnTo>
                  <a:lnTo>
                    <a:pt x="1075610" y="187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247EC91B-81F3-4326-9F14-C416EC8028A3}"/>
                </a:ext>
              </a:extLst>
            </p:cNvPr>
            <p:cNvSpPr/>
            <p:nvPr/>
          </p:nvSpPr>
          <p:spPr>
            <a:xfrm rot="16200000">
              <a:off x="5175250" y="5567363"/>
              <a:ext cx="660400" cy="688975"/>
            </a:xfrm>
            <a:custGeom>
              <a:avLst/>
              <a:gdLst>
                <a:gd name="connsiteX0" fmla="*/ 564357 w 659607"/>
                <a:gd name="connsiteY0" fmla="*/ 123825 h 688181"/>
                <a:gd name="connsiteX1" fmla="*/ 514350 w 659607"/>
                <a:gd name="connsiteY1" fmla="*/ 338138 h 688181"/>
                <a:gd name="connsiteX2" fmla="*/ 492919 w 659607"/>
                <a:gd name="connsiteY2" fmla="*/ 423863 h 688181"/>
                <a:gd name="connsiteX3" fmla="*/ 485775 w 659607"/>
                <a:gd name="connsiteY3" fmla="*/ 461963 h 688181"/>
                <a:gd name="connsiteX4" fmla="*/ 481013 w 659607"/>
                <a:gd name="connsiteY4" fmla="*/ 483394 h 688181"/>
                <a:gd name="connsiteX5" fmla="*/ 478632 w 659607"/>
                <a:gd name="connsiteY5" fmla="*/ 523875 h 688181"/>
                <a:gd name="connsiteX6" fmla="*/ 481013 w 659607"/>
                <a:gd name="connsiteY6" fmla="*/ 545306 h 688181"/>
                <a:gd name="connsiteX7" fmla="*/ 488157 w 659607"/>
                <a:gd name="connsiteY7" fmla="*/ 573881 h 688181"/>
                <a:gd name="connsiteX8" fmla="*/ 502444 w 659607"/>
                <a:gd name="connsiteY8" fmla="*/ 602456 h 688181"/>
                <a:gd name="connsiteX9" fmla="*/ 521494 w 659607"/>
                <a:gd name="connsiteY9" fmla="*/ 619125 h 688181"/>
                <a:gd name="connsiteX10" fmla="*/ 554832 w 659607"/>
                <a:gd name="connsiteY10" fmla="*/ 633413 h 688181"/>
                <a:gd name="connsiteX11" fmla="*/ 583407 w 659607"/>
                <a:gd name="connsiteY11" fmla="*/ 642938 h 688181"/>
                <a:gd name="connsiteX12" fmla="*/ 659607 w 659607"/>
                <a:gd name="connsiteY12" fmla="*/ 654844 h 688181"/>
                <a:gd name="connsiteX13" fmla="*/ 0 w 659607"/>
                <a:gd name="connsiteY13" fmla="*/ 688181 h 688181"/>
                <a:gd name="connsiteX14" fmla="*/ 2382 w 659607"/>
                <a:gd name="connsiteY14" fmla="*/ 664369 h 688181"/>
                <a:gd name="connsiteX15" fmla="*/ 11907 w 659607"/>
                <a:gd name="connsiteY15" fmla="*/ 640556 h 688181"/>
                <a:gd name="connsiteX16" fmla="*/ 45244 w 659607"/>
                <a:gd name="connsiteY16" fmla="*/ 621506 h 688181"/>
                <a:gd name="connsiteX17" fmla="*/ 104775 w 659607"/>
                <a:gd name="connsiteY17" fmla="*/ 583406 h 688181"/>
                <a:gd name="connsiteX18" fmla="*/ 150019 w 659607"/>
                <a:gd name="connsiteY18" fmla="*/ 552450 h 688181"/>
                <a:gd name="connsiteX19" fmla="*/ 192882 w 659607"/>
                <a:gd name="connsiteY19" fmla="*/ 519113 h 688181"/>
                <a:gd name="connsiteX20" fmla="*/ 238125 w 659607"/>
                <a:gd name="connsiteY20" fmla="*/ 476250 h 688181"/>
                <a:gd name="connsiteX21" fmla="*/ 302419 w 659607"/>
                <a:gd name="connsiteY21" fmla="*/ 402431 h 688181"/>
                <a:gd name="connsiteX22" fmla="*/ 359569 w 659607"/>
                <a:gd name="connsiteY22" fmla="*/ 319088 h 688181"/>
                <a:gd name="connsiteX23" fmla="*/ 409575 w 659607"/>
                <a:gd name="connsiteY23" fmla="*/ 238125 h 688181"/>
                <a:gd name="connsiteX24" fmla="*/ 452438 w 659607"/>
                <a:gd name="connsiteY24" fmla="*/ 161925 h 688181"/>
                <a:gd name="connsiteX25" fmla="*/ 500063 w 659607"/>
                <a:gd name="connsiteY25" fmla="*/ 61913 h 688181"/>
                <a:gd name="connsiteX26" fmla="*/ 519113 w 659607"/>
                <a:gd name="connsiteY26" fmla="*/ 23813 h 688181"/>
                <a:gd name="connsiteX27" fmla="*/ 542925 w 659607"/>
                <a:gd name="connsiteY27" fmla="*/ 4763 h 688181"/>
                <a:gd name="connsiteX28" fmla="*/ 552450 w 659607"/>
                <a:gd name="connsiteY28" fmla="*/ 0 h 688181"/>
                <a:gd name="connsiteX29" fmla="*/ 561975 w 659607"/>
                <a:gd name="connsiteY29" fmla="*/ 0 h 688181"/>
                <a:gd name="connsiteX30" fmla="*/ 569119 w 659607"/>
                <a:gd name="connsiteY30" fmla="*/ 0 h 688181"/>
                <a:gd name="connsiteX31" fmla="*/ 571500 w 659607"/>
                <a:gd name="connsiteY31" fmla="*/ 2381 h 688181"/>
                <a:gd name="connsiteX32" fmla="*/ 581025 w 659607"/>
                <a:gd name="connsiteY32" fmla="*/ 16669 h 688181"/>
                <a:gd name="connsiteX33" fmla="*/ 583407 w 659607"/>
                <a:gd name="connsiteY33" fmla="*/ 40481 h 688181"/>
                <a:gd name="connsiteX34" fmla="*/ 564357 w 659607"/>
                <a:gd name="connsiteY34" fmla="*/ 12382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9607" h="688181">
                  <a:moveTo>
                    <a:pt x="564357" y="123825"/>
                  </a:moveTo>
                  <a:lnTo>
                    <a:pt x="514350" y="338138"/>
                  </a:lnTo>
                  <a:lnTo>
                    <a:pt x="492919" y="423863"/>
                  </a:lnTo>
                  <a:lnTo>
                    <a:pt x="485775" y="461963"/>
                  </a:lnTo>
                  <a:lnTo>
                    <a:pt x="481013" y="483394"/>
                  </a:lnTo>
                  <a:lnTo>
                    <a:pt x="478632" y="523875"/>
                  </a:lnTo>
                  <a:lnTo>
                    <a:pt x="481013" y="545306"/>
                  </a:lnTo>
                  <a:lnTo>
                    <a:pt x="488157" y="573881"/>
                  </a:lnTo>
                  <a:lnTo>
                    <a:pt x="502444" y="602456"/>
                  </a:lnTo>
                  <a:lnTo>
                    <a:pt x="521494" y="619125"/>
                  </a:lnTo>
                  <a:lnTo>
                    <a:pt x="554832" y="633413"/>
                  </a:lnTo>
                  <a:lnTo>
                    <a:pt x="583407" y="642938"/>
                  </a:lnTo>
                  <a:lnTo>
                    <a:pt x="659607" y="654844"/>
                  </a:lnTo>
                  <a:lnTo>
                    <a:pt x="0" y="688181"/>
                  </a:lnTo>
                  <a:lnTo>
                    <a:pt x="2382" y="664369"/>
                  </a:lnTo>
                  <a:lnTo>
                    <a:pt x="11907" y="640556"/>
                  </a:lnTo>
                  <a:lnTo>
                    <a:pt x="45244" y="621506"/>
                  </a:lnTo>
                  <a:lnTo>
                    <a:pt x="104775" y="583406"/>
                  </a:lnTo>
                  <a:lnTo>
                    <a:pt x="150019" y="552450"/>
                  </a:lnTo>
                  <a:lnTo>
                    <a:pt x="192882" y="519113"/>
                  </a:lnTo>
                  <a:lnTo>
                    <a:pt x="238125" y="476250"/>
                  </a:lnTo>
                  <a:lnTo>
                    <a:pt x="302419" y="402431"/>
                  </a:lnTo>
                  <a:lnTo>
                    <a:pt x="359569" y="319088"/>
                  </a:lnTo>
                  <a:lnTo>
                    <a:pt x="409575" y="238125"/>
                  </a:lnTo>
                  <a:lnTo>
                    <a:pt x="452438" y="161925"/>
                  </a:lnTo>
                  <a:lnTo>
                    <a:pt x="500063" y="61913"/>
                  </a:lnTo>
                  <a:lnTo>
                    <a:pt x="519113" y="23813"/>
                  </a:lnTo>
                  <a:lnTo>
                    <a:pt x="542925" y="4763"/>
                  </a:lnTo>
                  <a:lnTo>
                    <a:pt x="552450" y="0"/>
                  </a:lnTo>
                  <a:lnTo>
                    <a:pt x="561975" y="0"/>
                  </a:lnTo>
                  <a:lnTo>
                    <a:pt x="569119" y="0"/>
                  </a:lnTo>
                  <a:lnTo>
                    <a:pt x="571500" y="2381"/>
                  </a:lnTo>
                  <a:lnTo>
                    <a:pt x="581025" y="16669"/>
                  </a:lnTo>
                  <a:lnTo>
                    <a:pt x="583407" y="40481"/>
                  </a:lnTo>
                  <a:lnTo>
                    <a:pt x="564357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FA26F3E1-59AB-4C95-B9AD-BE9F5C24FBBA}"/>
                </a:ext>
              </a:extLst>
            </p:cNvPr>
            <p:cNvSpPr/>
            <p:nvPr/>
          </p:nvSpPr>
          <p:spPr>
            <a:xfrm rot="16200000">
              <a:off x="4236243" y="4955382"/>
              <a:ext cx="719138" cy="787400"/>
            </a:xfrm>
            <a:custGeom>
              <a:avLst/>
              <a:gdLst>
                <a:gd name="connsiteX0" fmla="*/ 683419 w 719138"/>
                <a:gd name="connsiteY0" fmla="*/ 166688 h 788194"/>
                <a:gd name="connsiteX1" fmla="*/ 616744 w 719138"/>
                <a:gd name="connsiteY1" fmla="*/ 369094 h 788194"/>
                <a:gd name="connsiteX2" fmla="*/ 595313 w 719138"/>
                <a:gd name="connsiteY2" fmla="*/ 423863 h 788194"/>
                <a:gd name="connsiteX3" fmla="*/ 554832 w 719138"/>
                <a:gd name="connsiteY3" fmla="*/ 514350 h 788194"/>
                <a:gd name="connsiteX4" fmla="*/ 528638 w 719138"/>
                <a:gd name="connsiteY4" fmla="*/ 569119 h 788194"/>
                <a:gd name="connsiteX5" fmla="*/ 488157 w 719138"/>
                <a:gd name="connsiteY5" fmla="*/ 631032 h 788194"/>
                <a:gd name="connsiteX6" fmla="*/ 459582 w 719138"/>
                <a:gd name="connsiteY6" fmla="*/ 666750 h 788194"/>
                <a:gd name="connsiteX7" fmla="*/ 438150 w 719138"/>
                <a:gd name="connsiteY7" fmla="*/ 685800 h 788194"/>
                <a:gd name="connsiteX8" fmla="*/ 383382 w 719138"/>
                <a:gd name="connsiteY8" fmla="*/ 716757 h 788194"/>
                <a:gd name="connsiteX9" fmla="*/ 328613 w 719138"/>
                <a:gd name="connsiteY9" fmla="*/ 738188 h 788194"/>
                <a:gd name="connsiteX10" fmla="*/ 195263 w 719138"/>
                <a:gd name="connsiteY10" fmla="*/ 773907 h 788194"/>
                <a:gd name="connsiteX11" fmla="*/ 109538 w 719138"/>
                <a:gd name="connsiteY11" fmla="*/ 788194 h 788194"/>
                <a:gd name="connsiteX12" fmla="*/ 95250 w 719138"/>
                <a:gd name="connsiteY12" fmla="*/ 788194 h 788194"/>
                <a:gd name="connsiteX13" fmla="*/ 47625 w 719138"/>
                <a:gd name="connsiteY13" fmla="*/ 771525 h 788194"/>
                <a:gd name="connsiteX14" fmla="*/ 28575 w 719138"/>
                <a:gd name="connsiteY14" fmla="*/ 762000 h 788194"/>
                <a:gd name="connsiteX15" fmla="*/ 14288 w 719138"/>
                <a:gd name="connsiteY15" fmla="*/ 750094 h 788194"/>
                <a:gd name="connsiteX16" fmla="*/ 4763 w 719138"/>
                <a:gd name="connsiteY16" fmla="*/ 733425 h 788194"/>
                <a:gd name="connsiteX17" fmla="*/ 0 w 719138"/>
                <a:gd name="connsiteY17" fmla="*/ 714375 h 788194"/>
                <a:gd name="connsiteX18" fmla="*/ 4763 w 719138"/>
                <a:gd name="connsiteY18" fmla="*/ 692944 h 788194"/>
                <a:gd name="connsiteX19" fmla="*/ 30957 w 719138"/>
                <a:gd name="connsiteY19" fmla="*/ 647700 h 788194"/>
                <a:gd name="connsiteX20" fmla="*/ 66675 w 719138"/>
                <a:gd name="connsiteY20" fmla="*/ 607219 h 788194"/>
                <a:gd name="connsiteX21" fmla="*/ 135732 w 719138"/>
                <a:gd name="connsiteY21" fmla="*/ 552450 h 788194"/>
                <a:gd name="connsiteX22" fmla="*/ 238125 w 719138"/>
                <a:gd name="connsiteY22" fmla="*/ 466725 h 788194"/>
                <a:gd name="connsiteX23" fmla="*/ 316707 w 719138"/>
                <a:gd name="connsiteY23" fmla="*/ 404813 h 788194"/>
                <a:gd name="connsiteX24" fmla="*/ 416719 w 719138"/>
                <a:gd name="connsiteY24" fmla="*/ 304800 h 788194"/>
                <a:gd name="connsiteX25" fmla="*/ 566738 w 719138"/>
                <a:gd name="connsiteY25" fmla="*/ 128588 h 788194"/>
                <a:gd name="connsiteX26" fmla="*/ 628650 w 719138"/>
                <a:gd name="connsiteY26" fmla="*/ 52388 h 788194"/>
                <a:gd name="connsiteX27" fmla="*/ 657225 w 719138"/>
                <a:gd name="connsiteY27" fmla="*/ 21432 h 788194"/>
                <a:gd name="connsiteX28" fmla="*/ 685800 w 719138"/>
                <a:gd name="connsiteY28" fmla="*/ 0 h 788194"/>
                <a:gd name="connsiteX29" fmla="*/ 697707 w 719138"/>
                <a:gd name="connsiteY29" fmla="*/ 0 h 788194"/>
                <a:gd name="connsiteX30" fmla="*/ 702469 w 719138"/>
                <a:gd name="connsiteY30" fmla="*/ 0 h 788194"/>
                <a:gd name="connsiteX31" fmla="*/ 714375 w 719138"/>
                <a:gd name="connsiteY31" fmla="*/ 2382 h 788194"/>
                <a:gd name="connsiteX32" fmla="*/ 719138 w 719138"/>
                <a:gd name="connsiteY32" fmla="*/ 19050 h 788194"/>
                <a:gd name="connsiteX33" fmla="*/ 719138 w 719138"/>
                <a:gd name="connsiteY33" fmla="*/ 38100 h 788194"/>
                <a:gd name="connsiteX34" fmla="*/ 709613 w 719138"/>
                <a:gd name="connsiteY34" fmla="*/ 71438 h 788194"/>
                <a:gd name="connsiteX35" fmla="*/ 683419 w 719138"/>
                <a:gd name="connsiteY35" fmla="*/ 166688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9138" h="788194">
                  <a:moveTo>
                    <a:pt x="683419" y="166688"/>
                  </a:moveTo>
                  <a:cubicBezTo>
                    <a:pt x="661194" y="234157"/>
                    <a:pt x="635794" y="317103"/>
                    <a:pt x="616744" y="369094"/>
                  </a:cubicBezTo>
                  <a:lnTo>
                    <a:pt x="595313" y="423863"/>
                  </a:lnTo>
                  <a:lnTo>
                    <a:pt x="554832" y="514350"/>
                  </a:lnTo>
                  <a:lnTo>
                    <a:pt x="528638" y="569119"/>
                  </a:lnTo>
                  <a:lnTo>
                    <a:pt x="488157" y="631032"/>
                  </a:lnTo>
                  <a:lnTo>
                    <a:pt x="459582" y="666750"/>
                  </a:lnTo>
                  <a:lnTo>
                    <a:pt x="438150" y="685800"/>
                  </a:lnTo>
                  <a:lnTo>
                    <a:pt x="383382" y="716757"/>
                  </a:lnTo>
                  <a:lnTo>
                    <a:pt x="328613" y="738188"/>
                  </a:lnTo>
                  <a:lnTo>
                    <a:pt x="195263" y="773907"/>
                  </a:lnTo>
                  <a:lnTo>
                    <a:pt x="109538" y="788194"/>
                  </a:lnTo>
                  <a:lnTo>
                    <a:pt x="95250" y="788194"/>
                  </a:lnTo>
                  <a:lnTo>
                    <a:pt x="47625" y="771525"/>
                  </a:lnTo>
                  <a:lnTo>
                    <a:pt x="28575" y="762000"/>
                  </a:lnTo>
                  <a:lnTo>
                    <a:pt x="14288" y="750094"/>
                  </a:lnTo>
                  <a:lnTo>
                    <a:pt x="4763" y="733425"/>
                  </a:lnTo>
                  <a:lnTo>
                    <a:pt x="0" y="714375"/>
                  </a:lnTo>
                  <a:lnTo>
                    <a:pt x="4763" y="692944"/>
                  </a:lnTo>
                  <a:lnTo>
                    <a:pt x="30957" y="647700"/>
                  </a:lnTo>
                  <a:lnTo>
                    <a:pt x="66675" y="607219"/>
                  </a:lnTo>
                  <a:lnTo>
                    <a:pt x="135732" y="552450"/>
                  </a:lnTo>
                  <a:lnTo>
                    <a:pt x="238125" y="466725"/>
                  </a:lnTo>
                  <a:lnTo>
                    <a:pt x="316707" y="404813"/>
                  </a:lnTo>
                  <a:lnTo>
                    <a:pt x="416719" y="304800"/>
                  </a:lnTo>
                  <a:lnTo>
                    <a:pt x="566738" y="128588"/>
                  </a:lnTo>
                  <a:lnTo>
                    <a:pt x="628650" y="52388"/>
                  </a:lnTo>
                  <a:lnTo>
                    <a:pt x="657225" y="21432"/>
                  </a:lnTo>
                  <a:lnTo>
                    <a:pt x="685800" y="0"/>
                  </a:lnTo>
                  <a:lnTo>
                    <a:pt x="697707" y="0"/>
                  </a:lnTo>
                  <a:lnTo>
                    <a:pt x="702469" y="0"/>
                  </a:lnTo>
                  <a:lnTo>
                    <a:pt x="714375" y="2382"/>
                  </a:lnTo>
                  <a:lnTo>
                    <a:pt x="719138" y="19050"/>
                  </a:lnTo>
                  <a:lnTo>
                    <a:pt x="719138" y="38100"/>
                  </a:lnTo>
                  <a:lnTo>
                    <a:pt x="709613" y="71438"/>
                  </a:lnTo>
                  <a:lnTo>
                    <a:pt x="683419" y="1666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25C3915B-EC2A-458C-BD9F-F510EC71B914}"/>
              </a:ext>
            </a:extLst>
          </p:cNvPr>
          <p:cNvGrpSpPr>
            <a:grpSpLocks/>
          </p:cNvGrpSpPr>
          <p:nvPr/>
        </p:nvGrpSpPr>
        <p:grpSpPr bwMode="auto">
          <a:xfrm>
            <a:off x="2679700" y="1327150"/>
            <a:ext cx="4498975" cy="4767263"/>
            <a:chOff x="2679700" y="1327150"/>
            <a:chExt cx="4498975" cy="4767263"/>
          </a:xfrm>
        </p:grpSpPr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09690F89-C8A5-4910-9525-31DD5E26D355}"/>
                </a:ext>
              </a:extLst>
            </p:cNvPr>
            <p:cNvSpPr/>
            <p:nvPr/>
          </p:nvSpPr>
          <p:spPr>
            <a:xfrm>
              <a:off x="3367088" y="1687513"/>
              <a:ext cx="3124200" cy="579437"/>
            </a:xfrm>
            <a:custGeom>
              <a:avLst/>
              <a:gdLst>
                <a:gd name="connsiteX0" fmla="*/ 2565472 w 3124415"/>
                <a:gd name="connsiteY0" fmla="*/ 324548 h 579550"/>
                <a:gd name="connsiteX1" fmla="*/ 2426380 w 3124415"/>
                <a:gd name="connsiteY1" fmla="*/ 337427 h 579550"/>
                <a:gd name="connsiteX2" fmla="*/ 2297591 w 3124415"/>
                <a:gd name="connsiteY2" fmla="*/ 347730 h 579550"/>
                <a:gd name="connsiteX3" fmla="*/ 2161075 w 3124415"/>
                <a:gd name="connsiteY3" fmla="*/ 358033 h 579550"/>
                <a:gd name="connsiteX4" fmla="*/ 2055469 w 3124415"/>
                <a:gd name="connsiteY4" fmla="*/ 368336 h 579550"/>
                <a:gd name="connsiteX5" fmla="*/ 1864861 w 3124415"/>
                <a:gd name="connsiteY5" fmla="*/ 391518 h 579550"/>
                <a:gd name="connsiteX6" fmla="*/ 1754103 w 3124415"/>
                <a:gd name="connsiteY6" fmla="*/ 404397 h 579550"/>
                <a:gd name="connsiteX7" fmla="*/ 1509404 w 3124415"/>
                <a:gd name="connsiteY7" fmla="*/ 445609 h 579550"/>
                <a:gd name="connsiteX8" fmla="*/ 1349706 w 3124415"/>
                <a:gd name="connsiteY8" fmla="*/ 463640 h 579550"/>
                <a:gd name="connsiteX9" fmla="*/ 1159099 w 3124415"/>
                <a:gd name="connsiteY9" fmla="*/ 484246 h 579550"/>
                <a:gd name="connsiteX10" fmla="*/ 911825 w 3124415"/>
                <a:gd name="connsiteY10" fmla="*/ 510004 h 579550"/>
                <a:gd name="connsiteX11" fmla="*/ 855158 w 3124415"/>
                <a:gd name="connsiteY11" fmla="*/ 515155 h 579550"/>
                <a:gd name="connsiteX12" fmla="*/ 741824 w 3124415"/>
                <a:gd name="connsiteY12" fmla="*/ 538337 h 579550"/>
                <a:gd name="connsiteX13" fmla="*/ 602732 w 3124415"/>
                <a:gd name="connsiteY13" fmla="*/ 566671 h 579550"/>
                <a:gd name="connsiteX14" fmla="*/ 533186 w 3124415"/>
                <a:gd name="connsiteY14" fmla="*/ 579550 h 579550"/>
                <a:gd name="connsiteX15" fmla="*/ 510004 w 3124415"/>
                <a:gd name="connsiteY15" fmla="*/ 576974 h 579550"/>
                <a:gd name="connsiteX16" fmla="*/ 427579 w 3124415"/>
                <a:gd name="connsiteY16" fmla="*/ 551216 h 579550"/>
                <a:gd name="connsiteX17" fmla="*/ 360609 w 3124415"/>
                <a:gd name="connsiteY17" fmla="*/ 517731 h 579550"/>
                <a:gd name="connsiteX18" fmla="*/ 298790 w 3124415"/>
                <a:gd name="connsiteY18" fmla="*/ 479094 h 579550"/>
                <a:gd name="connsiteX19" fmla="*/ 239548 w 3124415"/>
                <a:gd name="connsiteY19" fmla="*/ 435306 h 579550"/>
                <a:gd name="connsiteX20" fmla="*/ 159698 w 3124415"/>
                <a:gd name="connsiteY20" fmla="*/ 363185 h 579550"/>
                <a:gd name="connsiteX21" fmla="*/ 82425 w 3124415"/>
                <a:gd name="connsiteY21" fmla="*/ 280760 h 579550"/>
                <a:gd name="connsiteX22" fmla="*/ 38637 w 3124415"/>
                <a:gd name="connsiteY22" fmla="*/ 234396 h 579550"/>
                <a:gd name="connsiteX23" fmla="*/ 18031 w 3124415"/>
                <a:gd name="connsiteY23" fmla="*/ 206062 h 579550"/>
                <a:gd name="connsiteX24" fmla="*/ 2576 w 3124415"/>
                <a:gd name="connsiteY24" fmla="*/ 175153 h 579550"/>
                <a:gd name="connsiteX25" fmla="*/ 0 w 3124415"/>
                <a:gd name="connsiteY25" fmla="*/ 157123 h 579550"/>
                <a:gd name="connsiteX26" fmla="*/ 5152 w 3124415"/>
                <a:gd name="connsiteY26" fmla="*/ 144244 h 579550"/>
                <a:gd name="connsiteX27" fmla="*/ 18031 w 3124415"/>
                <a:gd name="connsiteY27" fmla="*/ 141668 h 579550"/>
                <a:gd name="connsiteX28" fmla="*/ 36061 w 3124415"/>
                <a:gd name="connsiteY28" fmla="*/ 141668 h 579550"/>
                <a:gd name="connsiteX29" fmla="*/ 64395 w 3124415"/>
                <a:gd name="connsiteY29" fmla="*/ 154547 h 579550"/>
                <a:gd name="connsiteX30" fmla="*/ 118486 w 3124415"/>
                <a:gd name="connsiteY30" fmla="*/ 206062 h 579550"/>
                <a:gd name="connsiteX31" fmla="*/ 162274 w 3124415"/>
                <a:gd name="connsiteY31" fmla="*/ 239547 h 579550"/>
                <a:gd name="connsiteX32" fmla="*/ 208638 w 3124415"/>
                <a:gd name="connsiteY32" fmla="*/ 267881 h 579550"/>
                <a:gd name="connsiteX33" fmla="*/ 247275 w 3124415"/>
                <a:gd name="connsiteY33" fmla="*/ 293639 h 579550"/>
                <a:gd name="connsiteX34" fmla="*/ 293639 w 3124415"/>
                <a:gd name="connsiteY34" fmla="*/ 309093 h 579550"/>
                <a:gd name="connsiteX35" fmla="*/ 368336 w 3124415"/>
                <a:gd name="connsiteY35" fmla="*/ 321972 h 579550"/>
                <a:gd name="connsiteX36" fmla="*/ 517731 w 3124415"/>
                <a:gd name="connsiteY36" fmla="*/ 332275 h 579550"/>
                <a:gd name="connsiteX37" fmla="*/ 656823 w 3124415"/>
                <a:gd name="connsiteY37" fmla="*/ 334851 h 579550"/>
                <a:gd name="connsiteX38" fmla="*/ 775309 w 3124415"/>
                <a:gd name="connsiteY38" fmla="*/ 324548 h 579550"/>
                <a:gd name="connsiteX39" fmla="*/ 986522 w 3124415"/>
                <a:gd name="connsiteY39" fmla="*/ 301366 h 579550"/>
                <a:gd name="connsiteX40" fmla="*/ 1231221 w 3124415"/>
                <a:gd name="connsiteY40" fmla="*/ 273033 h 579550"/>
                <a:gd name="connsiteX41" fmla="*/ 1519708 w 3124415"/>
                <a:gd name="connsiteY41" fmla="*/ 242123 h 579550"/>
                <a:gd name="connsiteX42" fmla="*/ 1844255 w 3124415"/>
                <a:gd name="connsiteY42" fmla="*/ 216365 h 579550"/>
                <a:gd name="connsiteX43" fmla="*/ 2117287 w 3124415"/>
                <a:gd name="connsiteY43" fmla="*/ 182880 h 579550"/>
                <a:gd name="connsiteX44" fmla="*/ 2297591 w 3124415"/>
                <a:gd name="connsiteY44" fmla="*/ 149395 h 579550"/>
                <a:gd name="connsiteX45" fmla="*/ 2408350 w 3124415"/>
                <a:gd name="connsiteY45" fmla="*/ 123638 h 579550"/>
                <a:gd name="connsiteX46" fmla="*/ 2477896 w 3124415"/>
                <a:gd name="connsiteY46" fmla="*/ 103031 h 579550"/>
                <a:gd name="connsiteX47" fmla="*/ 2550017 w 3124415"/>
                <a:gd name="connsiteY47" fmla="*/ 74698 h 579550"/>
                <a:gd name="connsiteX48" fmla="*/ 2588654 w 3124415"/>
                <a:gd name="connsiteY48" fmla="*/ 54092 h 579550"/>
                <a:gd name="connsiteX49" fmla="*/ 2622139 w 3124415"/>
                <a:gd name="connsiteY49" fmla="*/ 30910 h 579550"/>
                <a:gd name="connsiteX50" fmla="*/ 2645321 w 3124415"/>
                <a:gd name="connsiteY50" fmla="*/ 7728 h 579550"/>
                <a:gd name="connsiteX51" fmla="*/ 2655624 w 3124415"/>
                <a:gd name="connsiteY51" fmla="*/ 0 h 579550"/>
                <a:gd name="connsiteX52" fmla="*/ 2696837 w 3124415"/>
                <a:gd name="connsiteY52" fmla="*/ 5152 h 579550"/>
                <a:gd name="connsiteX53" fmla="*/ 2774110 w 3124415"/>
                <a:gd name="connsiteY53" fmla="*/ 18031 h 579550"/>
                <a:gd name="connsiteX54" fmla="*/ 2853959 w 3124415"/>
                <a:gd name="connsiteY54" fmla="*/ 36061 h 579550"/>
                <a:gd name="connsiteX55" fmla="*/ 2964717 w 3124415"/>
                <a:gd name="connsiteY55" fmla="*/ 72122 h 579550"/>
                <a:gd name="connsiteX56" fmla="*/ 3047142 w 3124415"/>
                <a:gd name="connsiteY56" fmla="*/ 108183 h 579550"/>
                <a:gd name="connsiteX57" fmla="*/ 3080627 w 3124415"/>
                <a:gd name="connsiteY57" fmla="*/ 128789 h 579550"/>
                <a:gd name="connsiteX58" fmla="*/ 3106385 w 3124415"/>
                <a:gd name="connsiteY58" fmla="*/ 146820 h 579550"/>
                <a:gd name="connsiteX59" fmla="*/ 3119264 w 3124415"/>
                <a:gd name="connsiteY59" fmla="*/ 162274 h 579550"/>
                <a:gd name="connsiteX60" fmla="*/ 3124415 w 3124415"/>
                <a:gd name="connsiteY60" fmla="*/ 172577 h 579550"/>
                <a:gd name="connsiteX61" fmla="*/ 3121839 w 3124415"/>
                <a:gd name="connsiteY61" fmla="*/ 193183 h 579550"/>
                <a:gd name="connsiteX62" fmla="*/ 3111536 w 3124415"/>
                <a:gd name="connsiteY62" fmla="*/ 216365 h 579550"/>
                <a:gd name="connsiteX63" fmla="*/ 3096082 w 3124415"/>
                <a:gd name="connsiteY63" fmla="*/ 236972 h 579550"/>
                <a:gd name="connsiteX64" fmla="*/ 3078051 w 3124415"/>
                <a:gd name="connsiteY64" fmla="*/ 249851 h 579550"/>
                <a:gd name="connsiteX65" fmla="*/ 3044566 w 3124415"/>
                <a:gd name="connsiteY65" fmla="*/ 265305 h 579550"/>
                <a:gd name="connsiteX66" fmla="*/ 2993051 w 3124415"/>
                <a:gd name="connsiteY66" fmla="*/ 273033 h 579550"/>
                <a:gd name="connsiteX67" fmla="*/ 2871989 w 3124415"/>
                <a:gd name="connsiteY67" fmla="*/ 285911 h 579550"/>
                <a:gd name="connsiteX68" fmla="*/ 2676230 w 3124415"/>
                <a:gd name="connsiteY68" fmla="*/ 311669 h 579550"/>
                <a:gd name="connsiteX69" fmla="*/ 2565472 w 3124415"/>
                <a:gd name="connsiteY69" fmla="*/ 324548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24415" h="579550">
                  <a:moveTo>
                    <a:pt x="2565472" y="324548"/>
                  </a:moveTo>
                  <a:lnTo>
                    <a:pt x="2426380" y="337427"/>
                  </a:lnTo>
                  <a:lnTo>
                    <a:pt x="2297591" y="347730"/>
                  </a:lnTo>
                  <a:lnTo>
                    <a:pt x="2161075" y="358033"/>
                  </a:lnTo>
                  <a:lnTo>
                    <a:pt x="2055469" y="368336"/>
                  </a:lnTo>
                  <a:lnTo>
                    <a:pt x="1864861" y="391518"/>
                  </a:lnTo>
                  <a:lnTo>
                    <a:pt x="1754103" y="404397"/>
                  </a:lnTo>
                  <a:lnTo>
                    <a:pt x="1509404" y="445609"/>
                  </a:lnTo>
                  <a:lnTo>
                    <a:pt x="1349706" y="463640"/>
                  </a:lnTo>
                  <a:lnTo>
                    <a:pt x="1159099" y="484246"/>
                  </a:lnTo>
                  <a:lnTo>
                    <a:pt x="911825" y="510004"/>
                  </a:lnTo>
                  <a:lnTo>
                    <a:pt x="855158" y="515155"/>
                  </a:lnTo>
                  <a:lnTo>
                    <a:pt x="741824" y="538337"/>
                  </a:lnTo>
                  <a:lnTo>
                    <a:pt x="602732" y="566671"/>
                  </a:lnTo>
                  <a:lnTo>
                    <a:pt x="533186" y="579550"/>
                  </a:lnTo>
                  <a:lnTo>
                    <a:pt x="510004" y="576974"/>
                  </a:lnTo>
                  <a:lnTo>
                    <a:pt x="427579" y="551216"/>
                  </a:lnTo>
                  <a:lnTo>
                    <a:pt x="360609" y="517731"/>
                  </a:lnTo>
                  <a:lnTo>
                    <a:pt x="298790" y="479094"/>
                  </a:lnTo>
                  <a:lnTo>
                    <a:pt x="239548" y="435306"/>
                  </a:lnTo>
                  <a:lnTo>
                    <a:pt x="159698" y="363185"/>
                  </a:lnTo>
                  <a:lnTo>
                    <a:pt x="82425" y="280760"/>
                  </a:lnTo>
                  <a:lnTo>
                    <a:pt x="38637" y="234396"/>
                  </a:lnTo>
                  <a:lnTo>
                    <a:pt x="18031" y="206062"/>
                  </a:lnTo>
                  <a:lnTo>
                    <a:pt x="2576" y="175153"/>
                  </a:lnTo>
                  <a:lnTo>
                    <a:pt x="0" y="157123"/>
                  </a:lnTo>
                  <a:lnTo>
                    <a:pt x="5152" y="144244"/>
                  </a:lnTo>
                  <a:lnTo>
                    <a:pt x="18031" y="141668"/>
                  </a:lnTo>
                  <a:lnTo>
                    <a:pt x="36061" y="141668"/>
                  </a:lnTo>
                  <a:lnTo>
                    <a:pt x="64395" y="154547"/>
                  </a:lnTo>
                  <a:lnTo>
                    <a:pt x="118486" y="206062"/>
                  </a:lnTo>
                  <a:lnTo>
                    <a:pt x="162274" y="239547"/>
                  </a:lnTo>
                  <a:lnTo>
                    <a:pt x="208638" y="267881"/>
                  </a:lnTo>
                  <a:lnTo>
                    <a:pt x="247275" y="293639"/>
                  </a:lnTo>
                  <a:lnTo>
                    <a:pt x="293639" y="309093"/>
                  </a:lnTo>
                  <a:lnTo>
                    <a:pt x="368336" y="321972"/>
                  </a:lnTo>
                  <a:lnTo>
                    <a:pt x="517731" y="332275"/>
                  </a:lnTo>
                  <a:lnTo>
                    <a:pt x="656823" y="334851"/>
                  </a:lnTo>
                  <a:lnTo>
                    <a:pt x="775309" y="324548"/>
                  </a:lnTo>
                  <a:lnTo>
                    <a:pt x="986522" y="301366"/>
                  </a:lnTo>
                  <a:lnTo>
                    <a:pt x="1231221" y="273033"/>
                  </a:lnTo>
                  <a:lnTo>
                    <a:pt x="1519708" y="242123"/>
                  </a:lnTo>
                  <a:lnTo>
                    <a:pt x="1844255" y="216365"/>
                  </a:lnTo>
                  <a:lnTo>
                    <a:pt x="2117287" y="182880"/>
                  </a:lnTo>
                  <a:lnTo>
                    <a:pt x="2297591" y="149395"/>
                  </a:lnTo>
                  <a:lnTo>
                    <a:pt x="2408350" y="123638"/>
                  </a:lnTo>
                  <a:lnTo>
                    <a:pt x="2477896" y="103031"/>
                  </a:lnTo>
                  <a:lnTo>
                    <a:pt x="2550017" y="74698"/>
                  </a:lnTo>
                  <a:lnTo>
                    <a:pt x="2588654" y="54092"/>
                  </a:lnTo>
                  <a:lnTo>
                    <a:pt x="2622139" y="30910"/>
                  </a:lnTo>
                  <a:lnTo>
                    <a:pt x="2645321" y="7728"/>
                  </a:lnTo>
                  <a:lnTo>
                    <a:pt x="2655624" y="0"/>
                  </a:lnTo>
                  <a:lnTo>
                    <a:pt x="2696837" y="5152"/>
                  </a:lnTo>
                  <a:lnTo>
                    <a:pt x="2774110" y="18031"/>
                  </a:lnTo>
                  <a:lnTo>
                    <a:pt x="2853959" y="36061"/>
                  </a:lnTo>
                  <a:lnTo>
                    <a:pt x="2964717" y="72122"/>
                  </a:lnTo>
                  <a:lnTo>
                    <a:pt x="3047142" y="108183"/>
                  </a:lnTo>
                  <a:lnTo>
                    <a:pt x="3080627" y="128789"/>
                  </a:lnTo>
                  <a:lnTo>
                    <a:pt x="3106385" y="146820"/>
                  </a:lnTo>
                  <a:lnTo>
                    <a:pt x="3119264" y="162274"/>
                  </a:lnTo>
                  <a:lnTo>
                    <a:pt x="3124415" y="172577"/>
                  </a:lnTo>
                  <a:lnTo>
                    <a:pt x="3121839" y="193183"/>
                  </a:lnTo>
                  <a:lnTo>
                    <a:pt x="3111536" y="216365"/>
                  </a:lnTo>
                  <a:lnTo>
                    <a:pt x="3096082" y="236972"/>
                  </a:lnTo>
                  <a:lnTo>
                    <a:pt x="3078051" y="249851"/>
                  </a:lnTo>
                  <a:lnTo>
                    <a:pt x="3044566" y="265305"/>
                  </a:lnTo>
                  <a:lnTo>
                    <a:pt x="2993051" y="273033"/>
                  </a:lnTo>
                  <a:lnTo>
                    <a:pt x="2871989" y="285911"/>
                  </a:lnTo>
                  <a:lnTo>
                    <a:pt x="2676230" y="311669"/>
                  </a:lnTo>
                  <a:lnTo>
                    <a:pt x="2565472" y="32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">
              <a:extLst>
                <a:ext uri="{FF2B5EF4-FFF2-40B4-BE49-F238E27FC236}">
                  <a16:creationId xmlns:a16="http://schemas.microsoft.com/office/drawing/2014/main" id="{C54B3257-FFCC-4F1B-9622-9E3DF41D5323}"/>
                </a:ext>
              </a:extLst>
            </p:cNvPr>
            <p:cNvSpPr/>
            <p:nvPr/>
          </p:nvSpPr>
          <p:spPr>
            <a:xfrm>
              <a:off x="3470275" y="2516188"/>
              <a:ext cx="622300" cy="1720850"/>
            </a:xfrm>
            <a:custGeom>
              <a:avLst/>
              <a:gdLst>
                <a:gd name="connsiteX0" fmla="*/ 245477 w 622897"/>
                <a:gd name="connsiteY0" fmla="*/ 616760 h 1721404"/>
                <a:gd name="connsiteX1" fmla="*/ 220929 w 622897"/>
                <a:gd name="connsiteY1" fmla="*/ 447995 h 1721404"/>
                <a:gd name="connsiteX2" fmla="*/ 208655 w 622897"/>
                <a:gd name="connsiteY2" fmla="*/ 359010 h 1721404"/>
                <a:gd name="connsiteX3" fmla="*/ 202518 w 622897"/>
                <a:gd name="connsiteY3" fmla="*/ 316051 h 1721404"/>
                <a:gd name="connsiteX4" fmla="*/ 193313 w 622897"/>
                <a:gd name="connsiteY4" fmla="*/ 285367 h 1721404"/>
                <a:gd name="connsiteX5" fmla="*/ 187176 w 622897"/>
                <a:gd name="connsiteY5" fmla="*/ 260819 h 1721404"/>
                <a:gd name="connsiteX6" fmla="*/ 174902 w 622897"/>
                <a:gd name="connsiteY6" fmla="*/ 236271 h 1721404"/>
                <a:gd name="connsiteX7" fmla="*/ 156491 w 622897"/>
                <a:gd name="connsiteY7" fmla="*/ 202518 h 1721404"/>
                <a:gd name="connsiteX8" fmla="*/ 125807 w 622897"/>
                <a:gd name="connsiteY8" fmla="*/ 162628 h 1721404"/>
                <a:gd name="connsiteX9" fmla="*/ 107396 w 622897"/>
                <a:gd name="connsiteY9" fmla="*/ 138081 h 1721404"/>
                <a:gd name="connsiteX10" fmla="*/ 70575 w 622897"/>
                <a:gd name="connsiteY10" fmla="*/ 101259 h 1721404"/>
                <a:gd name="connsiteX11" fmla="*/ 61369 w 622897"/>
                <a:gd name="connsiteY11" fmla="*/ 95122 h 1721404"/>
                <a:gd name="connsiteX12" fmla="*/ 36822 w 622897"/>
                <a:gd name="connsiteY12" fmla="*/ 76712 h 1721404"/>
                <a:gd name="connsiteX13" fmla="*/ 18411 w 622897"/>
                <a:gd name="connsiteY13" fmla="*/ 61369 h 1721404"/>
                <a:gd name="connsiteX14" fmla="*/ 3069 w 622897"/>
                <a:gd name="connsiteY14" fmla="*/ 39890 h 1721404"/>
                <a:gd name="connsiteX15" fmla="*/ 0 w 622897"/>
                <a:gd name="connsiteY15" fmla="*/ 30685 h 1721404"/>
                <a:gd name="connsiteX16" fmla="*/ 0 w 622897"/>
                <a:gd name="connsiteY16" fmla="*/ 18411 h 1721404"/>
                <a:gd name="connsiteX17" fmla="*/ 3069 w 622897"/>
                <a:gd name="connsiteY17" fmla="*/ 6137 h 1721404"/>
                <a:gd name="connsiteX18" fmla="*/ 24548 w 622897"/>
                <a:gd name="connsiteY18" fmla="*/ 0 h 1721404"/>
                <a:gd name="connsiteX19" fmla="*/ 70575 w 622897"/>
                <a:gd name="connsiteY19" fmla="*/ 3069 h 1721404"/>
                <a:gd name="connsiteX20" fmla="*/ 104328 w 622897"/>
                <a:gd name="connsiteY20" fmla="*/ 6137 h 1721404"/>
                <a:gd name="connsiteX21" fmla="*/ 156491 w 622897"/>
                <a:gd name="connsiteY21" fmla="*/ 21479 h 1721404"/>
                <a:gd name="connsiteX22" fmla="*/ 196381 w 622897"/>
                <a:gd name="connsiteY22" fmla="*/ 33753 h 1721404"/>
                <a:gd name="connsiteX23" fmla="*/ 251614 w 622897"/>
                <a:gd name="connsiteY23" fmla="*/ 52164 h 1721404"/>
                <a:gd name="connsiteX24" fmla="*/ 312983 w 622897"/>
                <a:gd name="connsiteY24" fmla="*/ 79780 h 1721404"/>
                <a:gd name="connsiteX25" fmla="*/ 386626 w 622897"/>
                <a:gd name="connsiteY25" fmla="*/ 113533 h 1721404"/>
                <a:gd name="connsiteX26" fmla="*/ 420379 w 622897"/>
                <a:gd name="connsiteY26" fmla="*/ 128875 h 1721404"/>
                <a:gd name="connsiteX27" fmla="*/ 423447 w 622897"/>
                <a:gd name="connsiteY27" fmla="*/ 285367 h 1721404"/>
                <a:gd name="connsiteX28" fmla="*/ 444926 w 622897"/>
                <a:gd name="connsiteY28" fmla="*/ 429584 h 1721404"/>
                <a:gd name="connsiteX29" fmla="*/ 466406 w 622897"/>
                <a:gd name="connsiteY29" fmla="*/ 552322 h 1721404"/>
                <a:gd name="connsiteX30" fmla="*/ 487885 w 622897"/>
                <a:gd name="connsiteY30" fmla="*/ 671992 h 1721404"/>
                <a:gd name="connsiteX31" fmla="*/ 497090 w 622897"/>
                <a:gd name="connsiteY31" fmla="*/ 739498 h 1721404"/>
                <a:gd name="connsiteX32" fmla="*/ 515501 w 622897"/>
                <a:gd name="connsiteY32" fmla="*/ 905195 h 1721404"/>
                <a:gd name="connsiteX33" fmla="*/ 530843 w 622897"/>
                <a:gd name="connsiteY33" fmla="*/ 1077028 h 1721404"/>
                <a:gd name="connsiteX34" fmla="*/ 552322 w 622897"/>
                <a:gd name="connsiteY34" fmla="*/ 1282615 h 1721404"/>
                <a:gd name="connsiteX35" fmla="*/ 561528 w 622897"/>
                <a:gd name="connsiteY35" fmla="*/ 1393079 h 1721404"/>
                <a:gd name="connsiteX36" fmla="*/ 622897 w 622897"/>
                <a:gd name="connsiteY36" fmla="*/ 1564913 h 1721404"/>
                <a:gd name="connsiteX37" fmla="*/ 613691 w 622897"/>
                <a:gd name="connsiteY37" fmla="*/ 1601734 h 1721404"/>
                <a:gd name="connsiteX38" fmla="*/ 589144 w 622897"/>
                <a:gd name="connsiteY38" fmla="*/ 1663104 h 1721404"/>
                <a:gd name="connsiteX39" fmla="*/ 567665 w 622897"/>
                <a:gd name="connsiteY39" fmla="*/ 1693788 h 1721404"/>
                <a:gd name="connsiteX40" fmla="*/ 552322 w 622897"/>
                <a:gd name="connsiteY40" fmla="*/ 1706062 h 1721404"/>
                <a:gd name="connsiteX41" fmla="*/ 530843 w 622897"/>
                <a:gd name="connsiteY41" fmla="*/ 1718336 h 1721404"/>
                <a:gd name="connsiteX42" fmla="*/ 503227 w 622897"/>
                <a:gd name="connsiteY42" fmla="*/ 1721404 h 1721404"/>
                <a:gd name="connsiteX43" fmla="*/ 484816 w 622897"/>
                <a:gd name="connsiteY43" fmla="*/ 1718336 h 1721404"/>
                <a:gd name="connsiteX44" fmla="*/ 447995 w 622897"/>
                <a:gd name="connsiteY44" fmla="*/ 1699925 h 1721404"/>
                <a:gd name="connsiteX45" fmla="*/ 426516 w 622897"/>
                <a:gd name="connsiteY45" fmla="*/ 1684583 h 1721404"/>
                <a:gd name="connsiteX46" fmla="*/ 405036 w 622897"/>
                <a:gd name="connsiteY46" fmla="*/ 1660035 h 1721404"/>
                <a:gd name="connsiteX47" fmla="*/ 395831 w 622897"/>
                <a:gd name="connsiteY47" fmla="*/ 1641624 h 1721404"/>
                <a:gd name="connsiteX48" fmla="*/ 380489 w 622897"/>
                <a:gd name="connsiteY48" fmla="*/ 1610940 h 1721404"/>
                <a:gd name="connsiteX49" fmla="*/ 371283 w 622897"/>
                <a:gd name="connsiteY49" fmla="*/ 1580255 h 1721404"/>
                <a:gd name="connsiteX50" fmla="*/ 349804 w 622897"/>
                <a:gd name="connsiteY50" fmla="*/ 1500475 h 1721404"/>
                <a:gd name="connsiteX51" fmla="*/ 340599 w 622897"/>
                <a:gd name="connsiteY51" fmla="*/ 1454449 h 1721404"/>
                <a:gd name="connsiteX52" fmla="*/ 334462 w 622897"/>
                <a:gd name="connsiteY52" fmla="*/ 1414559 h 1721404"/>
                <a:gd name="connsiteX53" fmla="*/ 334462 w 622897"/>
                <a:gd name="connsiteY53" fmla="*/ 1347053 h 1721404"/>
                <a:gd name="connsiteX54" fmla="*/ 337530 w 622897"/>
                <a:gd name="connsiteY54" fmla="*/ 1267273 h 1721404"/>
                <a:gd name="connsiteX55" fmla="*/ 334462 w 622897"/>
                <a:gd name="connsiteY55" fmla="*/ 1242725 h 1721404"/>
                <a:gd name="connsiteX56" fmla="*/ 316051 w 622897"/>
                <a:gd name="connsiteY56" fmla="*/ 1123055 h 1721404"/>
                <a:gd name="connsiteX57" fmla="*/ 285367 w 622897"/>
                <a:gd name="connsiteY57" fmla="*/ 880647 h 1721404"/>
                <a:gd name="connsiteX58" fmla="*/ 245477 w 622897"/>
                <a:gd name="connsiteY58" fmla="*/ 616760 h 17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22897" h="1721404">
                  <a:moveTo>
                    <a:pt x="245477" y="616760"/>
                  </a:moveTo>
                  <a:lnTo>
                    <a:pt x="220929" y="447995"/>
                  </a:lnTo>
                  <a:lnTo>
                    <a:pt x="208655" y="359010"/>
                  </a:lnTo>
                  <a:lnTo>
                    <a:pt x="202518" y="316051"/>
                  </a:lnTo>
                  <a:lnTo>
                    <a:pt x="193313" y="285367"/>
                  </a:lnTo>
                  <a:lnTo>
                    <a:pt x="187176" y="260819"/>
                  </a:lnTo>
                  <a:lnTo>
                    <a:pt x="174902" y="236271"/>
                  </a:lnTo>
                  <a:lnTo>
                    <a:pt x="156491" y="202518"/>
                  </a:lnTo>
                  <a:lnTo>
                    <a:pt x="125807" y="162628"/>
                  </a:lnTo>
                  <a:lnTo>
                    <a:pt x="107396" y="138081"/>
                  </a:lnTo>
                  <a:lnTo>
                    <a:pt x="70575" y="101259"/>
                  </a:lnTo>
                  <a:lnTo>
                    <a:pt x="61369" y="95122"/>
                  </a:lnTo>
                  <a:lnTo>
                    <a:pt x="36822" y="76712"/>
                  </a:lnTo>
                  <a:lnTo>
                    <a:pt x="18411" y="61369"/>
                  </a:lnTo>
                  <a:lnTo>
                    <a:pt x="3069" y="39890"/>
                  </a:lnTo>
                  <a:lnTo>
                    <a:pt x="0" y="30685"/>
                  </a:lnTo>
                  <a:lnTo>
                    <a:pt x="0" y="18411"/>
                  </a:lnTo>
                  <a:lnTo>
                    <a:pt x="3069" y="6137"/>
                  </a:lnTo>
                  <a:lnTo>
                    <a:pt x="24548" y="0"/>
                  </a:lnTo>
                  <a:lnTo>
                    <a:pt x="70575" y="3069"/>
                  </a:lnTo>
                  <a:lnTo>
                    <a:pt x="104328" y="6137"/>
                  </a:lnTo>
                  <a:lnTo>
                    <a:pt x="156491" y="21479"/>
                  </a:lnTo>
                  <a:lnTo>
                    <a:pt x="196381" y="33753"/>
                  </a:lnTo>
                  <a:lnTo>
                    <a:pt x="251614" y="52164"/>
                  </a:lnTo>
                  <a:lnTo>
                    <a:pt x="312983" y="79780"/>
                  </a:lnTo>
                  <a:lnTo>
                    <a:pt x="386626" y="113533"/>
                  </a:lnTo>
                  <a:lnTo>
                    <a:pt x="420379" y="128875"/>
                  </a:lnTo>
                  <a:cubicBezTo>
                    <a:pt x="421402" y="181039"/>
                    <a:pt x="422424" y="233203"/>
                    <a:pt x="423447" y="285367"/>
                  </a:cubicBezTo>
                  <a:lnTo>
                    <a:pt x="444926" y="429584"/>
                  </a:lnTo>
                  <a:lnTo>
                    <a:pt x="466406" y="552322"/>
                  </a:lnTo>
                  <a:lnTo>
                    <a:pt x="487885" y="671992"/>
                  </a:lnTo>
                  <a:lnTo>
                    <a:pt x="497090" y="739498"/>
                  </a:lnTo>
                  <a:lnTo>
                    <a:pt x="515501" y="905195"/>
                  </a:lnTo>
                  <a:lnTo>
                    <a:pt x="530843" y="1077028"/>
                  </a:lnTo>
                  <a:lnTo>
                    <a:pt x="552322" y="1282615"/>
                  </a:lnTo>
                  <a:lnTo>
                    <a:pt x="561528" y="1393079"/>
                  </a:lnTo>
                  <a:lnTo>
                    <a:pt x="622897" y="1564913"/>
                  </a:lnTo>
                  <a:lnTo>
                    <a:pt x="613691" y="1601734"/>
                  </a:lnTo>
                  <a:lnTo>
                    <a:pt x="589144" y="1663104"/>
                  </a:lnTo>
                  <a:lnTo>
                    <a:pt x="567665" y="1693788"/>
                  </a:lnTo>
                  <a:lnTo>
                    <a:pt x="552322" y="1706062"/>
                  </a:lnTo>
                  <a:lnTo>
                    <a:pt x="530843" y="1718336"/>
                  </a:lnTo>
                  <a:lnTo>
                    <a:pt x="503227" y="1721404"/>
                  </a:lnTo>
                  <a:lnTo>
                    <a:pt x="484816" y="1718336"/>
                  </a:lnTo>
                  <a:lnTo>
                    <a:pt x="447995" y="1699925"/>
                  </a:lnTo>
                  <a:lnTo>
                    <a:pt x="426516" y="1684583"/>
                  </a:lnTo>
                  <a:lnTo>
                    <a:pt x="405036" y="1660035"/>
                  </a:lnTo>
                  <a:lnTo>
                    <a:pt x="395831" y="1641624"/>
                  </a:lnTo>
                  <a:lnTo>
                    <a:pt x="380489" y="1610940"/>
                  </a:lnTo>
                  <a:lnTo>
                    <a:pt x="371283" y="1580255"/>
                  </a:lnTo>
                  <a:lnTo>
                    <a:pt x="349804" y="1500475"/>
                  </a:lnTo>
                  <a:lnTo>
                    <a:pt x="340599" y="1454449"/>
                  </a:lnTo>
                  <a:lnTo>
                    <a:pt x="334462" y="1414559"/>
                  </a:lnTo>
                  <a:lnTo>
                    <a:pt x="334462" y="1347053"/>
                  </a:lnTo>
                  <a:lnTo>
                    <a:pt x="337530" y="1267273"/>
                  </a:lnTo>
                  <a:lnTo>
                    <a:pt x="334462" y="1242725"/>
                  </a:lnTo>
                  <a:lnTo>
                    <a:pt x="316051" y="1123055"/>
                  </a:lnTo>
                  <a:lnTo>
                    <a:pt x="285367" y="880647"/>
                  </a:lnTo>
                  <a:lnTo>
                    <a:pt x="245477" y="616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">
              <a:extLst>
                <a:ext uri="{FF2B5EF4-FFF2-40B4-BE49-F238E27FC236}">
                  <a16:creationId xmlns:a16="http://schemas.microsoft.com/office/drawing/2014/main" id="{5DAC457D-6BE0-4D3D-94EB-B7B93C769115}"/>
                </a:ext>
              </a:extLst>
            </p:cNvPr>
            <p:cNvSpPr/>
            <p:nvPr/>
          </p:nvSpPr>
          <p:spPr>
            <a:xfrm>
              <a:off x="3813175" y="2403475"/>
              <a:ext cx="2614613" cy="1566863"/>
            </a:xfrm>
            <a:custGeom>
              <a:avLst/>
              <a:gdLst>
                <a:gd name="connsiteX0" fmla="*/ 1801994 w 2615125"/>
                <a:gd name="connsiteY0" fmla="*/ 83398 h 1566692"/>
                <a:gd name="connsiteX1" fmla="*/ 1432659 w 2615125"/>
                <a:gd name="connsiteY1" fmla="*/ 122118 h 1566692"/>
                <a:gd name="connsiteX2" fmla="*/ 1292670 w 2615125"/>
                <a:gd name="connsiteY2" fmla="*/ 137011 h 1566692"/>
                <a:gd name="connsiteX3" fmla="*/ 1051411 w 2615125"/>
                <a:gd name="connsiteY3" fmla="*/ 157860 h 1566692"/>
                <a:gd name="connsiteX4" fmla="*/ 831002 w 2615125"/>
                <a:gd name="connsiteY4" fmla="*/ 175731 h 1566692"/>
                <a:gd name="connsiteX5" fmla="*/ 422947 w 2615125"/>
                <a:gd name="connsiteY5" fmla="*/ 214452 h 1566692"/>
                <a:gd name="connsiteX6" fmla="*/ 163818 w 2615125"/>
                <a:gd name="connsiteY6" fmla="*/ 238280 h 1566692"/>
                <a:gd name="connsiteX7" fmla="*/ 0 w 2615125"/>
                <a:gd name="connsiteY7" fmla="*/ 247215 h 1566692"/>
                <a:gd name="connsiteX8" fmla="*/ 32764 w 2615125"/>
                <a:gd name="connsiteY8" fmla="*/ 428904 h 1566692"/>
                <a:gd name="connsiteX9" fmla="*/ 312743 w 2615125"/>
                <a:gd name="connsiteY9" fmla="*/ 402098 h 1566692"/>
                <a:gd name="connsiteX10" fmla="*/ 524216 w 2615125"/>
                <a:gd name="connsiteY10" fmla="*/ 381248 h 1566692"/>
                <a:gd name="connsiteX11" fmla="*/ 836959 w 2615125"/>
                <a:gd name="connsiteY11" fmla="*/ 351463 h 1566692"/>
                <a:gd name="connsiteX12" fmla="*/ 1057368 w 2615125"/>
                <a:gd name="connsiteY12" fmla="*/ 330613 h 1566692"/>
                <a:gd name="connsiteX13" fmla="*/ 1316498 w 2615125"/>
                <a:gd name="connsiteY13" fmla="*/ 312742 h 1566692"/>
                <a:gd name="connsiteX14" fmla="*/ 1530950 w 2615125"/>
                <a:gd name="connsiteY14" fmla="*/ 294871 h 1566692"/>
                <a:gd name="connsiteX15" fmla="*/ 1769230 w 2615125"/>
                <a:gd name="connsiteY15" fmla="*/ 277000 h 1566692"/>
                <a:gd name="connsiteX16" fmla="*/ 2049209 w 2615125"/>
                <a:gd name="connsiteY16" fmla="*/ 256151 h 1566692"/>
                <a:gd name="connsiteX17" fmla="*/ 2207070 w 2615125"/>
                <a:gd name="connsiteY17" fmla="*/ 244237 h 1566692"/>
                <a:gd name="connsiteX18" fmla="*/ 2236855 w 2615125"/>
                <a:gd name="connsiteY18" fmla="*/ 247215 h 1566692"/>
                <a:gd name="connsiteX19" fmla="*/ 2266640 w 2615125"/>
                <a:gd name="connsiteY19" fmla="*/ 256151 h 1566692"/>
                <a:gd name="connsiteX20" fmla="*/ 2281532 w 2615125"/>
                <a:gd name="connsiteY20" fmla="*/ 265086 h 1566692"/>
                <a:gd name="connsiteX21" fmla="*/ 2293446 w 2615125"/>
                <a:gd name="connsiteY21" fmla="*/ 285936 h 1566692"/>
                <a:gd name="connsiteX22" fmla="*/ 2296425 w 2615125"/>
                <a:gd name="connsiteY22" fmla="*/ 303807 h 1566692"/>
                <a:gd name="connsiteX23" fmla="*/ 2296425 w 2615125"/>
                <a:gd name="connsiteY23" fmla="*/ 339549 h 1566692"/>
                <a:gd name="connsiteX24" fmla="*/ 2287489 w 2615125"/>
                <a:gd name="connsiteY24" fmla="*/ 411033 h 1566692"/>
                <a:gd name="connsiteX25" fmla="*/ 2269618 w 2615125"/>
                <a:gd name="connsiteY25" fmla="*/ 536130 h 1566692"/>
                <a:gd name="connsiteX26" fmla="*/ 2248769 w 2615125"/>
                <a:gd name="connsiteY26" fmla="*/ 673141 h 1566692"/>
                <a:gd name="connsiteX27" fmla="*/ 2218984 w 2615125"/>
                <a:gd name="connsiteY27" fmla="*/ 917378 h 1566692"/>
                <a:gd name="connsiteX28" fmla="*/ 2201113 w 2615125"/>
                <a:gd name="connsiteY28" fmla="*/ 1036518 h 1566692"/>
                <a:gd name="connsiteX29" fmla="*/ 2171328 w 2615125"/>
                <a:gd name="connsiteY29" fmla="*/ 1242035 h 1566692"/>
                <a:gd name="connsiteX30" fmla="*/ 2156435 w 2615125"/>
                <a:gd name="connsiteY30" fmla="*/ 1340326 h 1566692"/>
                <a:gd name="connsiteX31" fmla="*/ 2117715 w 2615125"/>
                <a:gd name="connsiteY31" fmla="*/ 1498186 h 1566692"/>
                <a:gd name="connsiteX32" fmla="*/ 2141543 w 2615125"/>
                <a:gd name="connsiteY32" fmla="*/ 1524993 h 1566692"/>
                <a:gd name="connsiteX33" fmla="*/ 2165371 w 2615125"/>
                <a:gd name="connsiteY33" fmla="*/ 1542864 h 1566692"/>
                <a:gd name="connsiteX34" fmla="*/ 2198134 w 2615125"/>
                <a:gd name="connsiteY34" fmla="*/ 1560735 h 1566692"/>
                <a:gd name="connsiteX35" fmla="*/ 2227919 w 2615125"/>
                <a:gd name="connsiteY35" fmla="*/ 1566692 h 1566692"/>
                <a:gd name="connsiteX36" fmla="*/ 2242812 w 2615125"/>
                <a:gd name="connsiteY36" fmla="*/ 1566692 h 1566692"/>
                <a:gd name="connsiteX37" fmla="*/ 2266640 w 2615125"/>
                <a:gd name="connsiteY37" fmla="*/ 1563713 h 1566692"/>
                <a:gd name="connsiteX38" fmla="*/ 2293446 w 2615125"/>
                <a:gd name="connsiteY38" fmla="*/ 1548821 h 1566692"/>
                <a:gd name="connsiteX39" fmla="*/ 2317274 w 2615125"/>
                <a:gd name="connsiteY39" fmla="*/ 1530950 h 1566692"/>
                <a:gd name="connsiteX40" fmla="*/ 2335145 w 2615125"/>
                <a:gd name="connsiteY40" fmla="*/ 1516057 h 1566692"/>
                <a:gd name="connsiteX41" fmla="*/ 2361952 w 2615125"/>
                <a:gd name="connsiteY41" fmla="*/ 1471380 h 1566692"/>
                <a:gd name="connsiteX42" fmla="*/ 2379823 w 2615125"/>
                <a:gd name="connsiteY42" fmla="*/ 1417767 h 1566692"/>
                <a:gd name="connsiteX43" fmla="*/ 2406629 w 2615125"/>
                <a:gd name="connsiteY43" fmla="*/ 1268842 h 1566692"/>
                <a:gd name="connsiteX44" fmla="*/ 2463221 w 2615125"/>
                <a:gd name="connsiteY44" fmla="*/ 950142 h 1566692"/>
                <a:gd name="connsiteX45" fmla="*/ 2504920 w 2615125"/>
                <a:gd name="connsiteY45" fmla="*/ 711862 h 1566692"/>
                <a:gd name="connsiteX46" fmla="*/ 2528748 w 2615125"/>
                <a:gd name="connsiteY46" fmla="*/ 580808 h 1566692"/>
                <a:gd name="connsiteX47" fmla="*/ 2561511 w 2615125"/>
                <a:gd name="connsiteY47" fmla="*/ 405076 h 1566692"/>
                <a:gd name="connsiteX48" fmla="*/ 2579382 w 2615125"/>
                <a:gd name="connsiteY48" fmla="*/ 360399 h 1566692"/>
                <a:gd name="connsiteX49" fmla="*/ 2600232 w 2615125"/>
                <a:gd name="connsiteY49" fmla="*/ 303807 h 1566692"/>
                <a:gd name="connsiteX50" fmla="*/ 2609168 w 2615125"/>
                <a:gd name="connsiteY50" fmla="*/ 274022 h 1566692"/>
                <a:gd name="connsiteX51" fmla="*/ 2612146 w 2615125"/>
                <a:gd name="connsiteY51" fmla="*/ 253172 h 1566692"/>
                <a:gd name="connsiteX52" fmla="*/ 2615125 w 2615125"/>
                <a:gd name="connsiteY52" fmla="*/ 226366 h 1566692"/>
                <a:gd name="connsiteX53" fmla="*/ 2615125 w 2615125"/>
                <a:gd name="connsiteY53" fmla="*/ 211473 h 1566692"/>
                <a:gd name="connsiteX54" fmla="*/ 2609168 w 2615125"/>
                <a:gd name="connsiteY54" fmla="*/ 193602 h 1566692"/>
                <a:gd name="connsiteX55" fmla="*/ 2582361 w 2615125"/>
                <a:gd name="connsiteY55" fmla="*/ 163817 h 1566692"/>
                <a:gd name="connsiteX56" fmla="*/ 2525769 w 2615125"/>
                <a:gd name="connsiteY56" fmla="*/ 113183 h 1566692"/>
                <a:gd name="connsiteX57" fmla="*/ 2475135 w 2615125"/>
                <a:gd name="connsiteY57" fmla="*/ 74462 h 1566692"/>
                <a:gd name="connsiteX58" fmla="*/ 2430457 w 2615125"/>
                <a:gd name="connsiteY58" fmla="*/ 44677 h 1566692"/>
                <a:gd name="connsiteX59" fmla="*/ 2364930 w 2615125"/>
                <a:gd name="connsiteY59" fmla="*/ 14892 h 1566692"/>
                <a:gd name="connsiteX60" fmla="*/ 2332167 w 2615125"/>
                <a:gd name="connsiteY60" fmla="*/ 5957 h 1566692"/>
                <a:gd name="connsiteX61" fmla="*/ 2305360 w 2615125"/>
                <a:gd name="connsiteY61" fmla="*/ 0 h 1566692"/>
                <a:gd name="connsiteX62" fmla="*/ 2275575 w 2615125"/>
                <a:gd name="connsiteY62" fmla="*/ 0 h 1566692"/>
                <a:gd name="connsiteX63" fmla="*/ 2254726 w 2615125"/>
                <a:gd name="connsiteY63" fmla="*/ 8935 h 1566692"/>
                <a:gd name="connsiteX64" fmla="*/ 2186220 w 2615125"/>
                <a:gd name="connsiteY64" fmla="*/ 41699 h 1566692"/>
                <a:gd name="connsiteX65" fmla="*/ 2162392 w 2615125"/>
                <a:gd name="connsiteY65" fmla="*/ 47656 h 1566692"/>
                <a:gd name="connsiteX66" fmla="*/ 2070059 w 2615125"/>
                <a:gd name="connsiteY66" fmla="*/ 56591 h 1566692"/>
                <a:gd name="connsiteX67" fmla="*/ 1801994 w 2615125"/>
                <a:gd name="connsiteY67" fmla="*/ 83398 h 15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15125" h="1566692">
                  <a:moveTo>
                    <a:pt x="1801994" y="83398"/>
                  </a:moveTo>
                  <a:lnTo>
                    <a:pt x="1432659" y="122118"/>
                  </a:lnTo>
                  <a:lnTo>
                    <a:pt x="1292670" y="137011"/>
                  </a:lnTo>
                  <a:lnTo>
                    <a:pt x="1051411" y="157860"/>
                  </a:lnTo>
                  <a:lnTo>
                    <a:pt x="831002" y="175731"/>
                  </a:lnTo>
                  <a:lnTo>
                    <a:pt x="422947" y="214452"/>
                  </a:lnTo>
                  <a:lnTo>
                    <a:pt x="163818" y="238280"/>
                  </a:lnTo>
                  <a:lnTo>
                    <a:pt x="0" y="247215"/>
                  </a:lnTo>
                  <a:lnTo>
                    <a:pt x="32764" y="428904"/>
                  </a:lnTo>
                  <a:lnTo>
                    <a:pt x="312743" y="402098"/>
                  </a:lnTo>
                  <a:lnTo>
                    <a:pt x="524216" y="381248"/>
                  </a:lnTo>
                  <a:lnTo>
                    <a:pt x="836959" y="351463"/>
                  </a:lnTo>
                  <a:lnTo>
                    <a:pt x="1057368" y="330613"/>
                  </a:lnTo>
                  <a:lnTo>
                    <a:pt x="1316498" y="312742"/>
                  </a:lnTo>
                  <a:lnTo>
                    <a:pt x="1530950" y="294871"/>
                  </a:lnTo>
                  <a:lnTo>
                    <a:pt x="1769230" y="277000"/>
                  </a:lnTo>
                  <a:lnTo>
                    <a:pt x="2049209" y="256151"/>
                  </a:lnTo>
                  <a:lnTo>
                    <a:pt x="2207070" y="244237"/>
                  </a:lnTo>
                  <a:lnTo>
                    <a:pt x="2236855" y="247215"/>
                  </a:lnTo>
                  <a:lnTo>
                    <a:pt x="2266640" y="256151"/>
                  </a:lnTo>
                  <a:lnTo>
                    <a:pt x="2281532" y="265086"/>
                  </a:lnTo>
                  <a:lnTo>
                    <a:pt x="2293446" y="285936"/>
                  </a:lnTo>
                  <a:lnTo>
                    <a:pt x="2296425" y="303807"/>
                  </a:lnTo>
                  <a:lnTo>
                    <a:pt x="2296425" y="339549"/>
                  </a:lnTo>
                  <a:lnTo>
                    <a:pt x="2287489" y="411033"/>
                  </a:lnTo>
                  <a:lnTo>
                    <a:pt x="2269618" y="536130"/>
                  </a:lnTo>
                  <a:lnTo>
                    <a:pt x="2248769" y="673141"/>
                  </a:lnTo>
                  <a:lnTo>
                    <a:pt x="2218984" y="917378"/>
                  </a:lnTo>
                  <a:lnTo>
                    <a:pt x="2201113" y="1036518"/>
                  </a:lnTo>
                  <a:lnTo>
                    <a:pt x="2171328" y="1242035"/>
                  </a:lnTo>
                  <a:lnTo>
                    <a:pt x="2156435" y="1340326"/>
                  </a:lnTo>
                  <a:lnTo>
                    <a:pt x="2117715" y="1498186"/>
                  </a:lnTo>
                  <a:lnTo>
                    <a:pt x="2141543" y="1524993"/>
                  </a:lnTo>
                  <a:lnTo>
                    <a:pt x="2165371" y="1542864"/>
                  </a:lnTo>
                  <a:lnTo>
                    <a:pt x="2198134" y="1560735"/>
                  </a:lnTo>
                  <a:lnTo>
                    <a:pt x="2227919" y="1566692"/>
                  </a:lnTo>
                  <a:lnTo>
                    <a:pt x="2242812" y="1566692"/>
                  </a:lnTo>
                  <a:lnTo>
                    <a:pt x="2266640" y="1563713"/>
                  </a:lnTo>
                  <a:lnTo>
                    <a:pt x="2293446" y="1548821"/>
                  </a:lnTo>
                  <a:lnTo>
                    <a:pt x="2317274" y="1530950"/>
                  </a:lnTo>
                  <a:lnTo>
                    <a:pt x="2335145" y="1516057"/>
                  </a:lnTo>
                  <a:lnTo>
                    <a:pt x="2361952" y="1471380"/>
                  </a:lnTo>
                  <a:lnTo>
                    <a:pt x="2379823" y="1417767"/>
                  </a:lnTo>
                  <a:lnTo>
                    <a:pt x="2406629" y="1268842"/>
                  </a:lnTo>
                  <a:lnTo>
                    <a:pt x="2463221" y="950142"/>
                  </a:lnTo>
                  <a:lnTo>
                    <a:pt x="2504920" y="711862"/>
                  </a:lnTo>
                  <a:lnTo>
                    <a:pt x="2528748" y="580808"/>
                  </a:lnTo>
                  <a:lnTo>
                    <a:pt x="2561511" y="405076"/>
                  </a:lnTo>
                  <a:lnTo>
                    <a:pt x="2579382" y="360399"/>
                  </a:lnTo>
                  <a:lnTo>
                    <a:pt x="2600232" y="303807"/>
                  </a:lnTo>
                  <a:lnTo>
                    <a:pt x="2609168" y="274022"/>
                  </a:lnTo>
                  <a:lnTo>
                    <a:pt x="2612146" y="253172"/>
                  </a:lnTo>
                  <a:lnTo>
                    <a:pt x="2615125" y="226366"/>
                  </a:lnTo>
                  <a:lnTo>
                    <a:pt x="2615125" y="211473"/>
                  </a:lnTo>
                  <a:lnTo>
                    <a:pt x="2609168" y="193602"/>
                  </a:lnTo>
                  <a:lnTo>
                    <a:pt x="2582361" y="163817"/>
                  </a:lnTo>
                  <a:lnTo>
                    <a:pt x="2525769" y="113183"/>
                  </a:lnTo>
                  <a:lnTo>
                    <a:pt x="2475135" y="74462"/>
                  </a:lnTo>
                  <a:lnTo>
                    <a:pt x="2430457" y="44677"/>
                  </a:lnTo>
                  <a:lnTo>
                    <a:pt x="2364930" y="14892"/>
                  </a:lnTo>
                  <a:lnTo>
                    <a:pt x="2332167" y="5957"/>
                  </a:lnTo>
                  <a:lnTo>
                    <a:pt x="2305360" y="0"/>
                  </a:lnTo>
                  <a:lnTo>
                    <a:pt x="2275575" y="0"/>
                  </a:lnTo>
                  <a:lnTo>
                    <a:pt x="2254726" y="8935"/>
                  </a:lnTo>
                  <a:lnTo>
                    <a:pt x="2186220" y="41699"/>
                  </a:lnTo>
                  <a:lnTo>
                    <a:pt x="2162392" y="47656"/>
                  </a:lnTo>
                  <a:lnTo>
                    <a:pt x="2070059" y="56591"/>
                  </a:lnTo>
                  <a:lnTo>
                    <a:pt x="1801994" y="83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">
              <a:extLst>
                <a:ext uri="{FF2B5EF4-FFF2-40B4-BE49-F238E27FC236}">
                  <a16:creationId xmlns:a16="http://schemas.microsoft.com/office/drawing/2014/main" id="{70A152FF-2EFC-4926-B3AB-EF222237E112}"/>
                </a:ext>
              </a:extLst>
            </p:cNvPr>
            <p:cNvSpPr/>
            <p:nvPr/>
          </p:nvSpPr>
          <p:spPr>
            <a:xfrm>
              <a:off x="3894138" y="3048000"/>
              <a:ext cx="2224087" cy="388938"/>
            </a:xfrm>
            <a:custGeom>
              <a:avLst/>
              <a:gdLst>
                <a:gd name="connsiteX0" fmla="*/ 1797844 w 2224087"/>
                <a:gd name="connsiteY0" fmla="*/ 19050 h 388144"/>
                <a:gd name="connsiteX1" fmla="*/ 1412081 w 2224087"/>
                <a:gd name="connsiteY1" fmla="*/ 35719 h 388144"/>
                <a:gd name="connsiteX2" fmla="*/ 1262062 w 2224087"/>
                <a:gd name="connsiteY2" fmla="*/ 42863 h 388144"/>
                <a:gd name="connsiteX3" fmla="*/ 1185862 w 2224087"/>
                <a:gd name="connsiteY3" fmla="*/ 47625 h 388144"/>
                <a:gd name="connsiteX4" fmla="*/ 940594 w 2224087"/>
                <a:gd name="connsiteY4" fmla="*/ 73819 h 388144"/>
                <a:gd name="connsiteX5" fmla="*/ 697706 w 2224087"/>
                <a:gd name="connsiteY5" fmla="*/ 102394 h 388144"/>
                <a:gd name="connsiteX6" fmla="*/ 373856 w 2224087"/>
                <a:gd name="connsiteY6" fmla="*/ 140494 h 388144"/>
                <a:gd name="connsiteX7" fmla="*/ 83344 w 2224087"/>
                <a:gd name="connsiteY7" fmla="*/ 176213 h 388144"/>
                <a:gd name="connsiteX8" fmla="*/ 0 w 2224087"/>
                <a:gd name="connsiteY8" fmla="*/ 188119 h 388144"/>
                <a:gd name="connsiteX9" fmla="*/ 19050 w 2224087"/>
                <a:gd name="connsiteY9" fmla="*/ 388144 h 388144"/>
                <a:gd name="connsiteX10" fmla="*/ 254794 w 2224087"/>
                <a:gd name="connsiteY10" fmla="*/ 361950 h 388144"/>
                <a:gd name="connsiteX11" fmla="*/ 481012 w 2224087"/>
                <a:gd name="connsiteY11" fmla="*/ 330994 h 388144"/>
                <a:gd name="connsiteX12" fmla="*/ 700087 w 2224087"/>
                <a:gd name="connsiteY12" fmla="*/ 304800 h 388144"/>
                <a:gd name="connsiteX13" fmla="*/ 892969 w 2224087"/>
                <a:gd name="connsiteY13" fmla="*/ 278606 h 388144"/>
                <a:gd name="connsiteX14" fmla="*/ 995362 w 2224087"/>
                <a:gd name="connsiteY14" fmla="*/ 266700 h 388144"/>
                <a:gd name="connsiteX15" fmla="*/ 1226344 w 2224087"/>
                <a:gd name="connsiteY15" fmla="*/ 245269 h 388144"/>
                <a:gd name="connsiteX16" fmla="*/ 1438275 w 2224087"/>
                <a:gd name="connsiteY16" fmla="*/ 235744 h 388144"/>
                <a:gd name="connsiteX17" fmla="*/ 1757362 w 2224087"/>
                <a:gd name="connsiteY17" fmla="*/ 221456 h 388144"/>
                <a:gd name="connsiteX18" fmla="*/ 1959769 w 2224087"/>
                <a:gd name="connsiteY18" fmla="*/ 209550 h 388144"/>
                <a:gd name="connsiteX19" fmla="*/ 2200275 w 2224087"/>
                <a:gd name="connsiteY19" fmla="*/ 200025 h 388144"/>
                <a:gd name="connsiteX20" fmla="*/ 2224087 w 2224087"/>
                <a:gd name="connsiteY20" fmla="*/ 0 h 388144"/>
                <a:gd name="connsiteX21" fmla="*/ 2112169 w 2224087"/>
                <a:gd name="connsiteY21" fmla="*/ 4763 h 388144"/>
                <a:gd name="connsiteX22" fmla="*/ 1990725 w 2224087"/>
                <a:gd name="connsiteY22" fmla="*/ 9525 h 388144"/>
                <a:gd name="connsiteX23" fmla="*/ 1797844 w 2224087"/>
                <a:gd name="connsiteY23" fmla="*/ 19050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4087" h="388144">
                  <a:moveTo>
                    <a:pt x="1797844" y="19050"/>
                  </a:moveTo>
                  <a:lnTo>
                    <a:pt x="1412081" y="35719"/>
                  </a:lnTo>
                  <a:lnTo>
                    <a:pt x="1262062" y="42863"/>
                  </a:lnTo>
                  <a:lnTo>
                    <a:pt x="1185862" y="47625"/>
                  </a:lnTo>
                  <a:lnTo>
                    <a:pt x="940594" y="73819"/>
                  </a:lnTo>
                  <a:lnTo>
                    <a:pt x="697706" y="102394"/>
                  </a:lnTo>
                  <a:lnTo>
                    <a:pt x="373856" y="140494"/>
                  </a:lnTo>
                  <a:lnTo>
                    <a:pt x="83344" y="176213"/>
                  </a:lnTo>
                  <a:lnTo>
                    <a:pt x="0" y="188119"/>
                  </a:lnTo>
                  <a:lnTo>
                    <a:pt x="19050" y="388144"/>
                  </a:lnTo>
                  <a:lnTo>
                    <a:pt x="254794" y="361950"/>
                  </a:lnTo>
                  <a:lnTo>
                    <a:pt x="481012" y="330994"/>
                  </a:lnTo>
                  <a:lnTo>
                    <a:pt x="700087" y="304800"/>
                  </a:lnTo>
                  <a:lnTo>
                    <a:pt x="892969" y="278606"/>
                  </a:lnTo>
                  <a:lnTo>
                    <a:pt x="995362" y="266700"/>
                  </a:lnTo>
                  <a:lnTo>
                    <a:pt x="1226344" y="245269"/>
                  </a:lnTo>
                  <a:lnTo>
                    <a:pt x="1438275" y="235744"/>
                  </a:lnTo>
                  <a:lnTo>
                    <a:pt x="1757362" y="221456"/>
                  </a:lnTo>
                  <a:lnTo>
                    <a:pt x="1959769" y="209550"/>
                  </a:lnTo>
                  <a:lnTo>
                    <a:pt x="2200275" y="200025"/>
                  </a:lnTo>
                  <a:lnTo>
                    <a:pt x="2224087" y="0"/>
                  </a:lnTo>
                  <a:lnTo>
                    <a:pt x="2112169" y="4763"/>
                  </a:lnTo>
                  <a:lnTo>
                    <a:pt x="1990725" y="9525"/>
                  </a:lnTo>
                  <a:lnTo>
                    <a:pt x="1797844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2C7787B3-662A-4763-99B5-6837A10ECAFC}"/>
                </a:ext>
              </a:extLst>
            </p:cNvPr>
            <p:cNvSpPr/>
            <p:nvPr/>
          </p:nvSpPr>
          <p:spPr>
            <a:xfrm>
              <a:off x="3970338" y="3716338"/>
              <a:ext cx="2071687" cy="381000"/>
            </a:xfrm>
            <a:custGeom>
              <a:avLst/>
              <a:gdLst>
                <a:gd name="connsiteX0" fmla="*/ 1433512 w 2071687"/>
                <a:gd name="connsiteY0" fmla="*/ 30957 h 381000"/>
                <a:gd name="connsiteX1" fmla="*/ 1726406 w 2071687"/>
                <a:gd name="connsiteY1" fmla="*/ 16669 h 381000"/>
                <a:gd name="connsiteX2" fmla="*/ 2071687 w 2071687"/>
                <a:gd name="connsiteY2" fmla="*/ 0 h 381000"/>
                <a:gd name="connsiteX3" fmla="*/ 2028825 w 2071687"/>
                <a:gd name="connsiteY3" fmla="*/ 180975 h 381000"/>
                <a:gd name="connsiteX4" fmla="*/ 1824037 w 2071687"/>
                <a:gd name="connsiteY4" fmla="*/ 183357 h 381000"/>
                <a:gd name="connsiteX5" fmla="*/ 1550194 w 2071687"/>
                <a:gd name="connsiteY5" fmla="*/ 185738 h 381000"/>
                <a:gd name="connsiteX6" fmla="*/ 1307306 w 2071687"/>
                <a:gd name="connsiteY6" fmla="*/ 190500 h 381000"/>
                <a:gd name="connsiteX7" fmla="*/ 1133475 w 2071687"/>
                <a:gd name="connsiteY7" fmla="*/ 197644 h 381000"/>
                <a:gd name="connsiteX8" fmla="*/ 988219 w 2071687"/>
                <a:gd name="connsiteY8" fmla="*/ 209550 h 381000"/>
                <a:gd name="connsiteX9" fmla="*/ 907256 w 2071687"/>
                <a:gd name="connsiteY9" fmla="*/ 219075 h 381000"/>
                <a:gd name="connsiteX10" fmla="*/ 821531 w 2071687"/>
                <a:gd name="connsiteY10" fmla="*/ 230982 h 381000"/>
                <a:gd name="connsiteX11" fmla="*/ 611981 w 2071687"/>
                <a:gd name="connsiteY11" fmla="*/ 266700 h 381000"/>
                <a:gd name="connsiteX12" fmla="*/ 402431 w 2071687"/>
                <a:gd name="connsiteY12" fmla="*/ 304800 h 381000"/>
                <a:gd name="connsiteX13" fmla="*/ 180975 w 2071687"/>
                <a:gd name="connsiteY13" fmla="*/ 347663 h 381000"/>
                <a:gd name="connsiteX14" fmla="*/ 50006 w 2071687"/>
                <a:gd name="connsiteY14" fmla="*/ 381000 h 381000"/>
                <a:gd name="connsiteX15" fmla="*/ 0 w 2071687"/>
                <a:gd name="connsiteY15" fmla="*/ 159544 h 381000"/>
                <a:gd name="connsiteX16" fmla="*/ 119062 w 2071687"/>
                <a:gd name="connsiteY16" fmla="*/ 150019 h 381000"/>
                <a:gd name="connsiteX17" fmla="*/ 381000 w 2071687"/>
                <a:gd name="connsiteY17" fmla="*/ 123825 h 381000"/>
                <a:gd name="connsiteX18" fmla="*/ 747712 w 2071687"/>
                <a:gd name="connsiteY18" fmla="*/ 83344 h 381000"/>
                <a:gd name="connsiteX19" fmla="*/ 914400 w 2071687"/>
                <a:gd name="connsiteY19" fmla="*/ 64294 h 381000"/>
                <a:gd name="connsiteX20" fmla="*/ 1062037 w 2071687"/>
                <a:gd name="connsiteY20" fmla="*/ 47625 h 381000"/>
                <a:gd name="connsiteX21" fmla="*/ 1433512 w 2071687"/>
                <a:gd name="connsiteY21" fmla="*/ 309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1687" h="381000">
                  <a:moveTo>
                    <a:pt x="1433512" y="30957"/>
                  </a:moveTo>
                  <a:lnTo>
                    <a:pt x="1726406" y="16669"/>
                  </a:lnTo>
                  <a:lnTo>
                    <a:pt x="2071687" y="0"/>
                  </a:lnTo>
                  <a:lnTo>
                    <a:pt x="2028825" y="180975"/>
                  </a:lnTo>
                  <a:lnTo>
                    <a:pt x="1824037" y="183357"/>
                  </a:lnTo>
                  <a:lnTo>
                    <a:pt x="1550194" y="185738"/>
                  </a:lnTo>
                  <a:lnTo>
                    <a:pt x="1307306" y="190500"/>
                  </a:lnTo>
                  <a:lnTo>
                    <a:pt x="1133475" y="197644"/>
                  </a:lnTo>
                  <a:lnTo>
                    <a:pt x="988219" y="209550"/>
                  </a:lnTo>
                  <a:lnTo>
                    <a:pt x="907256" y="219075"/>
                  </a:lnTo>
                  <a:lnTo>
                    <a:pt x="821531" y="230982"/>
                  </a:lnTo>
                  <a:lnTo>
                    <a:pt x="611981" y="266700"/>
                  </a:lnTo>
                  <a:lnTo>
                    <a:pt x="402431" y="304800"/>
                  </a:lnTo>
                  <a:lnTo>
                    <a:pt x="180975" y="347663"/>
                  </a:lnTo>
                  <a:lnTo>
                    <a:pt x="50006" y="381000"/>
                  </a:lnTo>
                  <a:lnTo>
                    <a:pt x="0" y="159544"/>
                  </a:lnTo>
                  <a:lnTo>
                    <a:pt x="119062" y="150019"/>
                  </a:lnTo>
                  <a:lnTo>
                    <a:pt x="381000" y="123825"/>
                  </a:lnTo>
                  <a:lnTo>
                    <a:pt x="747712" y="83344"/>
                  </a:lnTo>
                  <a:lnTo>
                    <a:pt x="914400" y="64294"/>
                  </a:lnTo>
                  <a:lnTo>
                    <a:pt x="1062037" y="47625"/>
                  </a:lnTo>
                  <a:lnTo>
                    <a:pt x="1433512" y="30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9A7B2B9B-E8E0-45BA-98EB-FA49C79E50AD}"/>
                </a:ext>
              </a:extLst>
            </p:cNvPr>
            <p:cNvSpPr/>
            <p:nvPr/>
          </p:nvSpPr>
          <p:spPr>
            <a:xfrm rot="16200000">
              <a:off x="3659188" y="2320925"/>
              <a:ext cx="2524125" cy="536575"/>
            </a:xfrm>
            <a:custGeom>
              <a:avLst/>
              <a:gdLst>
                <a:gd name="connsiteX0" fmla="*/ 1701947 w 2523850"/>
                <a:gd name="connsiteY0" fmla="*/ 491556 h 536484"/>
                <a:gd name="connsiteX1" fmla="*/ 1440312 w 2523850"/>
                <a:gd name="connsiteY1" fmla="*/ 478343 h 536484"/>
                <a:gd name="connsiteX2" fmla="*/ 1292317 w 2523850"/>
                <a:gd name="connsiteY2" fmla="*/ 473057 h 536484"/>
                <a:gd name="connsiteX3" fmla="*/ 1144321 w 2523850"/>
                <a:gd name="connsiteY3" fmla="*/ 473057 h 536484"/>
                <a:gd name="connsiteX4" fmla="*/ 988398 w 2523850"/>
                <a:gd name="connsiteY4" fmla="*/ 462486 h 536484"/>
                <a:gd name="connsiteX5" fmla="*/ 750548 w 2523850"/>
                <a:gd name="connsiteY5" fmla="*/ 446629 h 536484"/>
                <a:gd name="connsiteX6" fmla="*/ 565554 w 2523850"/>
                <a:gd name="connsiteY6" fmla="*/ 451915 h 536484"/>
                <a:gd name="connsiteX7" fmla="*/ 338275 w 2523850"/>
                <a:gd name="connsiteY7" fmla="*/ 430773 h 536484"/>
                <a:gd name="connsiteX8" fmla="*/ 42284 w 2523850"/>
                <a:gd name="connsiteY8" fmla="*/ 399059 h 536484"/>
                <a:gd name="connsiteX9" fmla="*/ 2643 w 2523850"/>
                <a:gd name="connsiteY9" fmla="*/ 399059 h 536484"/>
                <a:gd name="connsiteX10" fmla="*/ 0 w 2523850"/>
                <a:gd name="connsiteY10" fmla="*/ 206137 h 536484"/>
                <a:gd name="connsiteX11" fmla="*/ 235207 w 2523850"/>
                <a:gd name="connsiteY11" fmla="*/ 206137 h 536484"/>
                <a:gd name="connsiteX12" fmla="*/ 433415 w 2523850"/>
                <a:gd name="connsiteY12" fmla="*/ 203494 h 536484"/>
                <a:gd name="connsiteX13" fmla="*/ 560268 w 2523850"/>
                <a:gd name="connsiteY13" fmla="*/ 203494 h 536484"/>
                <a:gd name="connsiteX14" fmla="*/ 922328 w 2523850"/>
                <a:gd name="connsiteY14" fmla="*/ 200851 h 536484"/>
                <a:gd name="connsiteX15" fmla="*/ 1139036 w 2523850"/>
                <a:gd name="connsiteY15" fmla="*/ 203494 h 536484"/>
                <a:gd name="connsiteX16" fmla="*/ 1450883 w 2523850"/>
                <a:gd name="connsiteY16" fmla="*/ 203494 h 536484"/>
                <a:gd name="connsiteX17" fmla="*/ 1744231 w 2523850"/>
                <a:gd name="connsiteY17" fmla="*/ 203494 h 536484"/>
                <a:gd name="connsiteX18" fmla="*/ 2116862 w 2523850"/>
                <a:gd name="connsiteY18" fmla="*/ 206137 h 536484"/>
                <a:gd name="connsiteX19" fmla="*/ 2151218 w 2523850"/>
                <a:gd name="connsiteY19" fmla="*/ 206137 h 536484"/>
                <a:gd name="connsiteX20" fmla="*/ 2180289 w 2523850"/>
                <a:gd name="connsiteY20" fmla="*/ 200851 h 536484"/>
                <a:gd name="connsiteX21" fmla="*/ 2233144 w 2523850"/>
                <a:gd name="connsiteY21" fmla="*/ 182352 h 536484"/>
                <a:gd name="connsiteX22" fmla="*/ 2259572 w 2523850"/>
                <a:gd name="connsiteY22" fmla="*/ 169138 h 536484"/>
                <a:gd name="connsiteX23" fmla="*/ 2315070 w 2523850"/>
                <a:gd name="connsiteY23" fmla="*/ 134782 h 536484"/>
                <a:gd name="connsiteX24" fmla="*/ 2365283 w 2523850"/>
                <a:gd name="connsiteY24" fmla="*/ 92498 h 536484"/>
                <a:gd name="connsiteX25" fmla="*/ 2407568 w 2523850"/>
                <a:gd name="connsiteY25" fmla="*/ 50213 h 536484"/>
                <a:gd name="connsiteX26" fmla="*/ 2452495 w 2523850"/>
                <a:gd name="connsiteY26" fmla="*/ 5286 h 536484"/>
                <a:gd name="connsiteX27" fmla="*/ 2460423 w 2523850"/>
                <a:gd name="connsiteY27" fmla="*/ 0 h 536484"/>
                <a:gd name="connsiteX28" fmla="*/ 2473637 w 2523850"/>
                <a:gd name="connsiteY28" fmla="*/ 0 h 536484"/>
                <a:gd name="connsiteX29" fmla="*/ 2489494 w 2523850"/>
                <a:gd name="connsiteY29" fmla="*/ 0 h 536484"/>
                <a:gd name="connsiteX30" fmla="*/ 2500065 w 2523850"/>
                <a:gd name="connsiteY30" fmla="*/ 2643 h 536484"/>
                <a:gd name="connsiteX31" fmla="*/ 2515921 w 2523850"/>
                <a:gd name="connsiteY31" fmla="*/ 7929 h 536484"/>
                <a:gd name="connsiteX32" fmla="*/ 2523850 w 2523850"/>
                <a:gd name="connsiteY32" fmla="*/ 21143 h 536484"/>
                <a:gd name="connsiteX33" fmla="*/ 2523850 w 2523850"/>
                <a:gd name="connsiteY33" fmla="*/ 52856 h 536484"/>
                <a:gd name="connsiteX34" fmla="*/ 2515921 w 2523850"/>
                <a:gd name="connsiteY34" fmla="*/ 97783 h 536484"/>
                <a:gd name="connsiteX35" fmla="*/ 2492136 w 2523850"/>
                <a:gd name="connsiteY35" fmla="*/ 182352 h 536484"/>
                <a:gd name="connsiteX36" fmla="*/ 2457780 w 2523850"/>
                <a:gd name="connsiteY36" fmla="*/ 264278 h 536484"/>
                <a:gd name="connsiteX37" fmla="*/ 2418139 w 2523850"/>
                <a:gd name="connsiteY37" fmla="*/ 346204 h 536484"/>
                <a:gd name="connsiteX38" fmla="*/ 2346784 w 2523850"/>
                <a:gd name="connsiteY38" fmla="*/ 459843 h 536484"/>
                <a:gd name="connsiteX39" fmla="*/ 2322999 w 2523850"/>
                <a:gd name="connsiteY39" fmla="*/ 491556 h 536484"/>
                <a:gd name="connsiteX40" fmla="*/ 2293928 w 2523850"/>
                <a:gd name="connsiteY40" fmla="*/ 515341 h 536484"/>
                <a:gd name="connsiteX41" fmla="*/ 2262215 w 2523850"/>
                <a:gd name="connsiteY41" fmla="*/ 531198 h 536484"/>
                <a:gd name="connsiteX42" fmla="*/ 2238430 w 2523850"/>
                <a:gd name="connsiteY42" fmla="*/ 533841 h 536484"/>
                <a:gd name="connsiteX43" fmla="*/ 2193503 w 2523850"/>
                <a:gd name="connsiteY43" fmla="*/ 536484 h 536484"/>
                <a:gd name="connsiteX44" fmla="*/ 2132719 w 2523850"/>
                <a:gd name="connsiteY44" fmla="*/ 523270 h 536484"/>
                <a:gd name="connsiteX45" fmla="*/ 2066650 w 2523850"/>
                <a:gd name="connsiteY45" fmla="*/ 504770 h 536484"/>
                <a:gd name="connsiteX46" fmla="*/ 2024365 w 2523850"/>
                <a:gd name="connsiteY46" fmla="*/ 496842 h 536484"/>
                <a:gd name="connsiteX47" fmla="*/ 1937154 w 2523850"/>
                <a:gd name="connsiteY47" fmla="*/ 496842 h 536484"/>
                <a:gd name="connsiteX48" fmla="*/ 1701947 w 2523850"/>
                <a:gd name="connsiteY48" fmla="*/ 491556 h 53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23850" h="536484">
                  <a:moveTo>
                    <a:pt x="1701947" y="491556"/>
                  </a:moveTo>
                  <a:lnTo>
                    <a:pt x="1440312" y="478343"/>
                  </a:lnTo>
                  <a:lnTo>
                    <a:pt x="1292317" y="473057"/>
                  </a:lnTo>
                  <a:lnTo>
                    <a:pt x="1144321" y="473057"/>
                  </a:lnTo>
                  <a:lnTo>
                    <a:pt x="988398" y="462486"/>
                  </a:lnTo>
                  <a:lnTo>
                    <a:pt x="750548" y="446629"/>
                  </a:lnTo>
                  <a:lnTo>
                    <a:pt x="565554" y="451915"/>
                  </a:lnTo>
                  <a:lnTo>
                    <a:pt x="338275" y="430773"/>
                  </a:lnTo>
                  <a:lnTo>
                    <a:pt x="42284" y="399059"/>
                  </a:lnTo>
                  <a:lnTo>
                    <a:pt x="2643" y="399059"/>
                  </a:lnTo>
                  <a:lnTo>
                    <a:pt x="0" y="206137"/>
                  </a:lnTo>
                  <a:lnTo>
                    <a:pt x="235207" y="206137"/>
                  </a:lnTo>
                  <a:lnTo>
                    <a:pt x="433415" y="203494"/>
                  </a:lnTo>
                  <a:lnTo>
                    <a:pt x="560268" y="203494"/>
                  </a:lnTo>
                  <a:lnTo>
                    <a:pt x="922328" y="200851"/>
                  </a:lnTo>
                  <a:lnTo>
                    <a:pt x="1139036" y="203494"/>
                  </a:lnTo>
                  <a:lnTo>
                    <a:pt x="1450883" y="203494"/>
                  </a:lnTo>
                  <a:lnTo>
                    <a:pt x="1744231" y="203494"/>
                  </a:lnTo>
                  <a:lnTo>
                    <a:pt x="2116862" y="206137"/>
                  </a:lnTo>
                  <a:lnTo>
                    <a:pt x="2151218" y="206137"/>
                  </a:lnTo>
                  <a:lnTo>
                    <a:pt x="2180289" y="200851"/>
                  </a:lnTo>
                  <a:lnTo>
                    <a:pt x="2233144" y="182352"/>
                  </a:lnTo>
                  <a:lnTo>
                    <a:pt x="2259572" y="169138"/>
                  </a:lnTo>
                  <a:lnTo>
                    <a:pt x="2315070" y="134782"/>
                  </a:lnTo>
                  <a:lnTo>
                    <a:pt x="2365283" y="92498"/>
                  </a:lnTo>
                  <a:lnTo>
                    <a:pt x="2407568" y="50213"/>
                  </a:lnTo>
                  <a:lnTo>
                    <a:pt x="2452495" y="5286"/>
                  </a:lnTo>
                  <a:lnTo>
                    <a:pt x="2460423" y="0"/>
                  </a:lnTo>
                  <a:lnTo>
                    <a:pt x="2473637" y="0"/>
                  </a:lnTo>
                  <a:lnTo>
                    <a:pt x="2489494" y="0"/>
                  </a:lnTo>
                  <a:lnTo>
                    <a:pt x="2500065" y="2643"/>
                  </a:lnTo>
                  <a:lnTo>
                    <a:pt x="2515921" y="7929"/>
                  </a:lnTo>
                  <a:lnTo>
                    <a:pt x="2523850" y="21143"/>
                  </a:lnTo>
                  <a:lnTo>
                    <a:pt x="2523850" y="52856"/>
                  </a:lnTo>
                  <a:lnTo>
                    <a:pt x="2515921" y="97783"/>
                  </a:lnTo>
                  <a:lnTo>
                    <a:pt x="2492136" y="182352"/>
                  </a:lnTo>
                  <a:lnTo>
                    <a:pt x="2457780" y="264278"/>
                  </a:lnTo>
                  <a:lnTo>
                    <a:pt x="2418139" y="346204"/>
                  </a:lnTo>
                  <a:lnTo>
                    <a:pt x="2346784" y="459843"/>
                  </a:lnTo>
                  <a:lnTo>
                    <a:pt x="2322999" y="491556"/>
                  </a:lnTo>
                  <a:lnTo>
                    <a:pt x="2293928" y="515341"/>
                  </a:lnTo>
                  <a:lnTo>
                    <a:pt x="2262215" y="531198"/>
                  </a:lnTo>
                  <a:lnTo>
                    <a:pt x="2238430" y="533841"/>
                  </a:lnTo>
                  <a:lnTo>
                    <a:pt x="2193503" y="536484"/>
                  </a:lnTo>
                  <a:lnTo>
                    <a:pt x="2132719" y="523270"/>
                  </a:lnTo>
                  <a:lnTo>
                    <a:pt x="2066650" y="504770"/>
                  </a:lnTo>
                  <a:lnTo>
                    <a:pt x="2024365" y="496842"/>
                  </a:lnTo>
                  <a:lnTo>
                    <a:pt x="1937154" y="496842"/>
                  </a:lnTo>
                  <a:lnTo>
                    <a:pt x="1701947" y="491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96F7CFD3-73F0-4227-8DD2-15D45D62A2F6}"/>
                </a:ext>
              </a:extLst>
            </p:cNvPr>
            <p:cNvSpPr/>
            <p:nvPr/>
          </p:nvSpPr>
          <p:spPr>
            <a:xfrm>
              <a:off x="2679700" y="4322763"/>
              <a:ext cx="4498975" cy="669925"/>
            </a:xfrm>
            <a:custGeom>
              <a:avLst/>
              <a:gdLst>
                <a:gd name="connsiteX0" fmla="*/ 2697932 w 4499572"/>
                <a:gd name="connsiteY0" fmla="*/ 149382 h 669956"/>
                <a:gd name="connsiteX1" fmla="*/ 2091350 w 4499572"/>
                <a:gd name="connsiteY1" fmla="*/ 199176 h 669956"/>
                <a:gd name="connsiteX2" fmla="*/ 1815220 w 4499572"/>
                <a:gd name="connsiteY2" fmla="*/ 226336 h 669956"/>
                <a:gd name="connsiteX3" fmla="*/ 1566249 w 4499572"/>
                <a:gd name="connsiteY3" fmla="*/ 248970 h 669956"/>
                <a:gd name="connsiteX4" fmla="*/ 1348966 w 4499572"/>
                <a:gd name="connsiteY4" fmla="*/ 276130 h 669956"/>
                <a:gd name="connsiteX5" fmla="*/ 1145263 w 4499572"/>
                <a:gd name="connsiteY5" fmla="*/ 298764 h 669956"/>
                <a:gd name="connsiteX6" fmla="*/ 778598 w 4499572"/>
                <a:gd name="connsiteY6" fmla="*/ 348558 h 669956"/>
                <a:gd name="connsiteX7" fmla="*/ 579422 w 4499572"/>
                <a:gd name="connsiteY7" fmla="*/ 375719 h 669956"/>
                <a:gd name="connsiteX8" fmla="*/ 497940 w 4499572"/>
                <a:gd name="connsiteY8" fmla="*/ 380245 h 669956"/>
                <a:gd name="connsiteX9" fmla="*/ 389299 w 4499572"/>
                <a:gd name="connsiteY9" fmla="*/ 380245 h 669956"/>
                <a:gd name="connsiteX10" fmla="*/ 303291 w 4499572"/>
                <a:gd name="connsiteY10" fmla="*/ 371192 h 669956"/>
                <a:gd name="connsiteX11" fmla="*/ 235390 w 4499572"/>
                <a:gd name="connsiteY11" fmla="*/ 353085 h 669956"/>
                <a:gd name="connsiteX12" fmla="*/ 190123 w 4499572"/>
                <a:gd name="connsiteY12" fmla="*/ 334978 h 669956"/>
                <a:gd name="connsiteX13" fmla="*/ 135802 w 4499572"/>
                <a:gd name="connsiteY13" fmla="*/ 307818 h 669956"/>
                <a:gd name="connsiteX14" fmla="*/ 90534 w 4499572"/>
                <a:gd name="connsiteY14" fmla="*/ 276130 h 669956"/>
                <a:gd name="connsiteX15" fmla="*/ 58847 w 4499572"/>
                <a:gd name="connsiteY15" fmla="*/ 248970 h 669956"/>
                <a:gd name="connsiteX16" fmla="*/ 31687 w 4499572"/>
                <a:gd name="connsiteY16" fmla="*/ 235390 h 669956"/>
                <a:gd name="connsiteX17" fmla="*/ 9053 w 4499572"/>
                <a:gd name="connsiteY17" fmla="*/ 235390 h 669956"/>
                <a:gd name="connsiteX18" fmla="*/ 0 w 4499572"/>
                <a:gd name="connsiteY18" fmla="*/ 239917 h 669956"/>
                <a:gd name="connsiteX19" fmla="*/ 0 w 4499572"/>
                <a:gd name="connsiteY19" fmla="*/ 248970 h 669956"/>
                <a:gd name="connsiteX20" fmla="*/ 0 w 4499572"/>
                <a:gd name="connsiteY20" fmla="*/ 267077 h 669956"/>
                <a:gd name="connsiteX21" fmla="*/ 9053 w 4499572"/>
                <a:gd name="connsiteY21" fmla="*/ 303291 h 669956"/>
                <a:gd name="connsiteX22" fmla="*/ 49794 w 4499572"/>
                <a:gd name="connsiteY22" fmla="*/ 357612 h 669956"/>
                <a:gd name="connsiteX23" fmla="*/ 117695 w 4499572"/>
                <a:gd name="connsiteY23" fmla="*/ 430039 h 669956"/>
                <a:gd name="connsiteX24" fmla="*/ 158435 w 4499572"/>
                <a:gd name="connsiteY24" fmla="*/ 470780 h 669956"/>
                <a:gd name="connsiteX25" fmla="*/ 212756 w 4499572"/>
                <a:gd name="connsiteY25" fmla="*/ 516047 h 669956"/>
                <a:gd name="connsiteX26" fmla="*/ 271604 w 4499572"/>
                <a:gd name="connsiteY26" fmla="*/ 556788 h 669956"/>
                <a:gd name="connsiteX27" fmla="*/ 330451 w 4499572"/>
                <a:gd name="connsiteY27" fmla="*/ 597528 h 669956"/>
                <a:gd name="connsiteX28" fmla="*/ 402879 w 4499572"/>
                <a:gd name="connsiteY28" fmla="*/ 629216 h 669956"/>
                <a:gd name="connsiteX29" fmla="*/ 475307 w 4499572"/>
                <a:gd name="connsiteY29" fmla="*/ 656376 h 669956"/>
                <a:gd name="connsiteX30" fmla="*/ 547734 w 4499572"/>
                <a:gd name="connsiteY30" fmla="*/ 669956 h 669956"/>
                <a:gd name="connsiteX31" fmla="*/ 602055 w 4499572"/>
                <a:gd name="connsiteY31" fmla="*/ 651849 h 669956"/>
                <a:gd name="connsiteX32" fmla="*/ 710697 w 4499572"/>
                <a:gd name="connsiteY32" fmla="*/ 615635 h 669956"/>
                <a:gd name="connsiteX33" fmla="*/ 860079 w 4499572"/>
                <a:gd name="connsiteY33" fmla="*/ 570368 h 669956"/>
                <a:gd name="connsiteX34" fmla="*/ 968721 w 4499572"/>
                <a:gd name="connsiteY34" fmla="*/ 538681 h 669956"/>
                <a:gd name="connsiteX35" fmla="*/ 1081889 w 4499572"/>
                <a:gd name="connsiteY35" fmla="*/ 511520 h 669956"/>
                <a:gd name="connsiteX36" fmla="*/ 1258431 w 4499572"/>
                <a:gd name="connsiteY36" fmla="*/ 475307 h 669956"/>
                <a:gd name="connsiteX37" fmla="*/ 1376126 w 4499572"/>
                <a:gd name="connsiteY37" fmla="*/ 452673 h 669956"/>
                <a:gd name="connsiteX38" fmla="*/ 1543616 w 4499572"/>
                <a:gd name="connsiteY38" fmla="*/ 430039 h 669956"/>
                <a:gd name="connsiteX39" fmla="*/ 1742792 w 4499572"/>
                <a:gd name="connsiteY39" fmla="*/ 407406 h 669956"/>
                <a:gd name="connsiteX40" fmla="*/ 2009869 w 4499572"/>
                <a:gd name="connsiteY40" fmla="*/ 384772 h 669956"/>
                <a:gd name="connsiteX41" fmla="*/ 2231679 w 4499572"/>
                <a:gd name="connsiteY41" fmla="*/ 371192 h 669956"/>
                <a:gd name="connsiteX42" fmla="*/ 2476123 w 4499572"/>
                <a:gd name="connsiteY42" fmla="*/ 357612 h 669956"/>
                <a:gd name="connsiteX43" fmla="*/ 2756780 w 4499572"/>
                <a:gd name="connsiteY43" fmla="*/ 344031 h 669956"/>
                <a:gd name="connsiteX44" fmla="*/ 3001224 w 4499572"/>
                <a:gd name="connsiteY44" fmla="*/ 334978 h 669956"/>
                <a:gd name="connsiteX45" fmla="*/ 3177766 w 4499572"/>
                <a:gd name="connsiteY45" fmla="*/ 312344 h 669956"/>
                <a:gd name="connsiteX46" fmla="*/ 3358835 w 4499572"/>
                <a:gd name="connsiteY46" fmla="*/ 312344 h 669956"/>
                <a:gd name="connsiteX47" fmla="*/ 3576119 w 4499572"/>
                <a:gd name="connsiteY47" fmla="*/ 312344 h 669956"/>
                <a:gd name="connsiteX48" fmla="*/ 3725501 w 4499572"/>
                <a:gd name="connsiteY48" fmla="*/ 312344 h 669956"/>
                <a:gd name="connsiteX49" fmla="*/ 3902043 w 4499572"/>
                <a:gd name="connsiteY49" fmla="*/ 316871 h 669956"/>
                <a:gd name="connsiteX50" fmla="*/ 4137433 w 4499572"/>
                <a:gd name="connsiteY50" fmla="*/ 334978 h 669956"/>
                <a:gd name="connsiteX51" fmla="*/ 4345663 w 4499572"/>
                <a:gd name="connsiteY51" fmla="*/ 357612 h 669956"/>
                <a:gd name="connsiteX52" fmla="*/ 4399984 w 4499572"/>
                <a:gd name="connsiteY52" fmla="*/ 357612 h 669956"/>
                <a:gd name="connsiteX53" fmla="*/ 4445251 w 4499572"/>
                <a:gd name="connsiteY53" fmla="*/ 344031 h 669956"/>
                <a:gd name="connsiteX54" fmla="*/ 4481465 w 4499572"/>
                <a:gd name="connsiteY54" fmla="*/ 321398 h 669956"/>
                <a:gd name="connsiteX55" fmla="*/ 4495045 w 4499572"/>
                <a:gd name="connsiteY55" fmla="*/ 298764 h 669956"/>
                <a:gd name="connsiteX56" fmla="*/ 4499572 w 4499572"/>
                <a:gd name="connsiteY56" fmla="*/ 271604 h 669956"/>
                <a:gd name="connsiteX57" fmla="*/ 4495045 w 4499572"/>
                <a:gd name="connsiteY57" fmla="*/ 244443 h 669956"/>
                <a:gd name="connsiteX58" fmla="*/ 4485992 w 4499572"/>
                <a:gd name="connsiteY58" fmla="*/ 217283 h 669956"/>
                <a:gd name="connsiteX59" fmla="*/ 4476938 w 4499572"/>
                <a:gd name="connsiteY59" fmla="*/ 203703 h 669956"/>
                <a:gd name="connsiteX60" fmla="*/ 4463358 w 4499572"/>
                <a:gd name="connsiteY60" fmla="*/ 190122 h 669956"/>
                <a:gd name="connsiteX61" fmla="*/ 4440724 w 4499572"/>
                <a:gd name="connsiteY61" fmla="*/ 172016 h 669956"/>
                <a:gd name="connsiteX62" fmla="*/ 4386404 w 4499572"/>
                <a:gd name="connsiteY62" fmla="*/ 131275 h 669956"/>
                <a:gd name="connsiteX63" fmla="*/ 4327556 w 4499572"/>
                <a:gd name="connsiteY63" fmla="*/ 99588 h 669956"/>
                <a:gd name="connsiteX64" fmla="*/ 4295869 w 4499572"/>
                <a:gd name="connsiteY64" fmla="*/ 81481 h 669956"/>
                <a:gd name="connsiteX65" fmla="*/ 4209861 w 4499572"/>
                <a:gd name="connsiteY65" fmla="*/ 45267 h 669956"/>
                <a:gd name="connsiteX66" fmla="*/ 4096693 w 4499572"/>
                <a:gd name="connsiteY66" fmla="*/ 13580 h 669956"/>
                <a:gd name="connsiteX67" fmla="*/ 4046899 w 4499572"/>
                <a:gd name="connsiteY67" fmla="*/ 4526 h 669956"/>
                <a:gd name="connsiteX68" fmla="*/ 4033319 w 4499572"/>
                <a:gd name="connsiteY68" fmla="*/ 0 h 669956"/>
                <a:gd name="connsiteX69" fmla="*/ 3988051 w 4499572"/>
                <a:gd name="connsiteY69" fmla="*/ 18107 h 669956"/>
                <a:gd name="connsiteX70" fmla="*/ 3911097 w 4499572"/>
                <a:gd name="connsiteY70" fmla="*/ 40740 h 669956"/>
                <a:gd name="connsiteX71" fmla="*/ 3806982 w 4499572"/>
                <a:gd name="connsiteY71" fmla="*/ 63374 h 669956"/>
                <a:gd name="connsiteX72" fmla="*/ 3662126 w 4499572"/>
                <a:gd name="connsiteY72" fmla="*/ 76954 h 669956"/>
                <a:gd name="connsiteX73" fmla="*/ 3467477 w 4499572"/>
                <a:gd name="connsiteY73" fmla="*/ 90534 h 669956"/>
                <a:gd name="connsiteX74" fmla="*/ 3204926 w 4499572"/>
                <a:gd name="connsiteY74" fmla="*/ 113168 h 669956"/>
                <a:gd name="connsiteX75" fmla="*/ 2928796 w 4499572"/>
                <a:gd name="connsiteY75" fmla="*/ 135802 h 669956"/>
                <a:gd name="connsiteX76" fmla="*/ 2697932 w 4499572"/>
                <a:gd name="connsiteY76" fmla="*/ 149382 h 66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99572" h="669956">
                  <a:moveTo>
                    <a:pt x="2697932" y="149382"/>
                  </a:moveTo>
                  <a:lnTo>
                    <a:pt x="2091350" y="199176"/>
                  </a:lnTo>
                  <a:lnTo>
                    <a:pt x="1815220" y="226336"/>
                  </a:lnTo>
                  <a:lnTo>
                    <a:pt x="1566249" y="248970"/>
                  </a:lnTo>
                  <a:lnTo>
                    <a:pt x="1348966" y="276130"/>
                  </a:lnTo>
                  <a:lnTo>
                    <a:pt x="1145263" y="298764"/>
                  </a:lnTo>
                  <a:lnTo>
                    <a:pt x="778598" y="348558"/>
                  </a:lnTo>
                  <a:lnTo>
                    <a:pt x="579422" y="375719"/>
                  </a:lnTo>
                  <a:lnTo>
                    <a:pt x="497940" y="380245"/>
                  </a:lnTo>
                  <a:lnTo>
                    <a:pt x="389299" y="380245"/>
                  </a:lnTo>
                  <a:lnTo>
                    <a:pt x="303291" y="371192"/>
                  </a:lnTo>
                  <a:lnTo>
                    <a:pt x="235390" y="353085"/>
                  </a:lnTo>
                  <a:lnTo>
                    <a:pt x="190123" y="334978"/>
                  </a:lnTo>
                  <a:lnTo>
                    <a:pt x="135802" y="307818"/>
                  </a:lnTo>
                  <a:lnTo>
                    <a:pt x="90534" y="276130"/>
                  </a:lnTo>
                  <a:lnTo>
                    <a:pt x="58847" y="248970"/>
                  </a:lnTo>
                  <a:lnTo>
                    <a:pt x="31687" y="235390"/>
                  </a:lnTo>
                  <a:lnTo>
                    <a:pt x="9053" y="235390"/>
                  </a:lnTo>
                  <a:lnTo>
                    <a:pt x="0" y="239917"/>
                  </a:lnTo>
                  <a:lnTo>
                    <a:pt x="0" y="248970"/>
                  </a:lnTo>
                  <a:lnTo>
                    <a:pt x="0" y="267077"/>
                  </a:lnTo>
                  <a:lnTo>
                    <a:pt x="9053" y="303291"/>
                  </a:lnTo>
                  <a:lnTo>
                    <a:pt x="49794" y="357612"/>
                  </a:lnTo>
                  <a:lnTo>
                    <a:pt x="117695" y="430039"/>
                  </a:lnTo>
                  <a:lnTo>
                    <a:pt x="158435" y="470780"/>
                  </a:lnTo>
                  <a:lnTo>
                    <a:pt x="212756" y="516047"/>
                  </a:lnTo>
                  <a:lnTo>
                    <a:pt x="271604" y="556788"/>
                  </a:lnTo>
                  <a:lnTo>
                    <a:pt x="330451" y="597528"/>
                  </a:lnTo>
                  <a:lnTo>
                    <a:pt x="402879" y="629216"/>
                  </a:lnTo>
                  <a:lnTo>
                    <a:pt x="475307" y="656376"/>
                  </a:lnTo>
                  <a:lnTo>
                    <a:pt x="547734" y="669956"/>
                  </a:lnTo>
                  <a:lnTo>
                    <a:pt x="602055" y="651849"/>
                  </a:lnTo>
                  <a:lnTo>
                    <a:pt x="710697" y="615635"/>
                  </a:lnTo>
                  <a:lnTo>
                    <a:pt x="860079" y="570368"/>
                  </a:lnTo>
                  <a:lnTo>
                    <a:pt x="968721" y="538681"/>
                  </a:lnTo>
                  <a:lnTo>
                    <a:pt x="1081889" y="511520"/>
                  </a:lnTo>
                  <a:lnTo>
                    <a:pt x="1258431" y="475307"/>
                  </a:lnTo>
                  <a:lnTo>
                    <a:pt x="1376126" y="452673"/>
                  </a:lnTo>
                  <a:lnTo>
                    <a:pt x="1543616" y="430039"/>
                  </a:lnTo>
                  <a:lnTo>
                    <a:pt x="1742792" y="407406"/>
                  </a:lnTo>
                  <a:lnTo>
                    <a:pt x="2009869" y="384772"/>
                  </a:lnTo>
                  <a:lnTo>
                    <a:pt x="2231679" y="371192"/>
                  </a:lnTo>
                  <a:lnTo>
                    <a:pt x="2476123" y="357612"/>
                  </a:lnTo>
                  <a:lnTo>
                    <a:pt x="2756780" y="344031"/>
                  </a:lnTo>
                  <a:lnTo>
                    <a:pt x="3001224" y="334978"/>
                  </a:lnTo>
                  <a:lnTo>
                    <a:pt x="3177766" y="312344"/>
                  </a:lnTo>
                  <a:lnTo>
                    <a:pt x="3358835" y="312344"/>
                  </a:lnTo>
                  <a:lnTo>
                    <a:pt x="3576119" y="312344"/>
                  </a:lnTo>
                  <a:lnTo>
                    <a:pt x="3725501" y="312344"/>
                  </a:lnTo>
                  <a:lnTo>
                    <a:pt x="3902043" y="316871"/>
                  </a:lnTo>
                  <a:lnTo>
                    <a:pt x="4137433" y="334978"/>
                  </a:lnTo>
                  <a:lnTo>
                    <a:pt x="4345663" y="357612"/>
                  </a:lnTo>
                  <a:lnTo>
                    <a:pt x="4399984" y="357612"/>
                  </a:lnTo>
                  <a:lnTo>
                    <a:pt x="4445251" y="344031"/>
                  </a:lnTo>
                  <a:lnTo>
                    <a:pt x="4481465" y="321398"/>
                  </a:lnTo>
                  <a:lnTo>
                    <a:pt x="4495045" y="298764"/>
                  </a:lnTo>
                  <a:lnTo>
                    <a:pt x="4499572" y="271604"/>
                  </a:lnTo>
                  <a:lnTo>
                    <a:pt x="4495045" y="244443"/>
                  </a:lnTo>
                  <a:lnTo>
                    <a:pt x="4485992" y="217283"/>
                  </a:lnTo>
                  <a:lnTo>
                    <a:pt x="4476938" y="203703"/>
                  </a:lnTo>
                  <a:lnTo>
                    <a:pt x="4463358" y="190122"/>
                  </a:lnTo>
                  <a:lnTo>
                    <a:pt x="4440724" y="172016"/>
                  </a:lnTo>
                  <a:lnTo>
                    <a:pt x="4386404" y="131275"/>
                  </a:lnTo>
                  <a:lnTo>
                    <a:pt x="4327556" y="99588"/>
                  </a:lnTo>
                  <a:lnTo>
                    <a:pt x="4295869" y="81481"/>
                  </a:lnTo>
                  <a:lnTo>
                    <a:pt x="4209861" y="45267"/>
                  </a:lnTo>
                  <a:lnTo>
                    <a:pt x="4096693" y="13580"/>
                  </a:lnTo>
                  <a:lnTo>
                    <a:pt x="4046899" y="4526"/>
                  </a:lnTo>
                  <a:lnTo>
                    <a:pt x="4033319" y="0"/>
                  </a:lnTo>
                  <a:lnTo>
                    <a:pt x="3988051" y="18107"/>
                  </a:lnTo>
                  <a:lnTo>
                    <a:pt x="3911097" y="40740"/>
                  </a:lnTo>
                  <a:lnTo>
                    <a:pt x="3806982" y="63374"/>
                  </a:lnTo>
                  <a:lnTo>
                    <a:pt x="3662126" y="76954"/>
                  </a:lnTo>
                  <a:lnTo>
                    <a:pt x="3467477" y="90534"/>
                  </a:lnTo>
                  <a:lnTo>
                    <a:pt x="3204926" y="113168"/>
                  </a:lnTo>
                  <a:lnTo>
                    <a:pt x="2928796" y="135802"/>
                  </a:lnTo>
                  <a:lnTo>
                    <a:pt x="2697932" y="149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17F589C8-92CE-408E-BAEA-00117FF2ADFB}"/>
                </a:ext>
              </a:extLst>
            </p:cNvPr>
            <p:cNvSpPr/>
            <p:nvPr/>
          </p:nvSpPr>
          <p:spPr>
            <a:xfrm rot="16200000">
              <a:off x="4629150" y="4795838"/>
              <a:ext cx="2143125" cy="454025"/>
            </a:xfrm>
            <a:custGeom>
              <a:avLst/>
              <a:gdLst>
                <a:gd name="connsiteX0" fmla="*/ 1075610 w 2143290"/>
                <a:gd name="connsiteY0" fmla="*/ 187637 h 454557"/>
                <a:gd name="connsiteX1" fmla="*/ 1363672 w 2143290"/>
                <a:gd name="connsiteY1" fmla="*/ 187637 h 454557"/>
                <a:gd name="connsiteX2" fmla="*/ 1450884 w 2143290"/>
                <a:gd name="connsiteY2" fmla="*/ 187637 h 454557"/>
                <a:gd name="connsiteX3" fmla="*/ 1625307 w 2143290"/>
                <a:gd name="connsiteY3" fmla="*/ 192922 h 454557"/>
                <a:gd name="connsiteX4" fmla="*/ 1696662 w 2143290"/>
                <a:gd name="connsiteY4" fmla="*/ 179708 h 454557"/>
                <a:gd name="connsiteX5" fmla="*/ 1746874 w 2143290"/>
                <a:gd name="connsiteY5" fmla="*/ 169137 h 454557"/>
                <a:gd name="connsiteX6" fmla="*/ 1826158 w 2143290"/>
                <a:gd name="connsiteY6" fmla="*/ 145352 h 454557"/>
                <a:gd name="connsiteX7" fmla="*/ 1881656 w 2143290"/>
                <a:gd name="connsiteY7" fmla="*/ 126853 h 454557"/>
                <a:gd name="connsiteX8" fmla="*/ 1955653 w 2143290"/>
                <a:gd name="connsiteY8" fmla="*/ 95139 h 454557"/>
                <a:gd name="connsiteX9" fmla="*/ 2008509 w 2143290"/>
                <a:gd name="connsiteY9" fmla="*/ 66069 h 454557"/>
                <a:gd name="connsiteX10" fmla="*/ 2050793 w 2143290"/>
                <a:gd name="connsiteY10" fmla="*/ 36998 h 454557"/>
                <a:gd name="connsiteX11" fmla="*/ 2090435 w 2143290"/>
                <a:gd name="connsiteY11" fmla="*/ 7928 h 454557"/>
                <a:gd name="connsiteX12" fmla="*/ 2108934 w 2143290"/>
                <a:gd name="connsiteY12" fmla="*/ 0 h 454557"/>
                <a:gd name="connsiteX13" fmla="*/ 2130077 w 2143290"/>
                <a:gd name="connsiteY13" fmla="*/ 0 h 454557"/>
                <a:gd name="connsiteX14" fmla="*/ 2138005 w 2143290"/>
                <a:gd name="connsiteY14" fmla="*/ 2642 h 454557"/>
                <a:gd name="connsiteX15" fmla="*/ 2140648 w 2143290"/>
                <a:gd name="connsiteY15" fmla="*/ 10571 h 454557"/>
                <a:gd name="connsiteX16" fmla="*/ 2143290 w 2143290"/>
                <a:gd name="connsiteY16" fmla="*/ 26427 h 454557"/>
                <a:gd name="connsiteX17" fmla="*/ 2127434 w 2143290"/>
                <a:gd name="connsiteY17" fmla="*/ 73997 h 454557"/>
                <a:gd name="connsiteX18" fmla="*/ 2116863 w 2143290"/>
                <a:gd name="connsiteY18" fmla="*/ 118924 h 454557"/>
                <a:gd name="connsiteX19" fmla="*/ 2106292 w 2143290"/>
                <a:gd name="connsiteY19" fmla="*/ 155923 h 454557"/>
                <a:gd name="connsiteX20" fmla="*/ 2077221 w 2143290"/>
                <a:gd name="connsiteY20" fmla="*/ 219350 h 454557"/>
                <a:gd name="connsiteX21" fmla="*/ 2021723 w 2143290"/>
                <a:gd name="connsiteY21" fmla="*/ 309204 h 454557"/>
                <a:gd name="connsiteX22" fmla="*/ 1974153 w 2143290"/>
                <a:gd name="connsiteY22" fmla="*/ 380559 h 454557"/>
                <a:gd name="connsiteX23" fmla="*/ 1945082 w 2143290"/>
                <a:gd name="connsiteY23" fmla="*/ 417558 h 454557"/>
                <a:gd name="connsiteX24" fmla="*/ 1929226 w 2143290"/>
                <a:gd name="connsiteY24" fmla="*/ 430772 h 454557"/>
                <a:gd name="connsiteX25" fmla="*/ 1905441 w 2143290"/>
                <a:gd name="connsiteY25" fmla="*/ 438700 h 454557"/>
                <a:gd name="connsiteX26" fmla="*/ 1865799 w 2143290"/>
                <a:gd name="connsiteY26" fmla="*/ 446628 h 454557"/>
                <a:gd name="connsiteX27" fmla="*/ 1839371 w 2143290"/>
                <a:gd name="connsiteY27" fmla="*/ 446628 h 454557"/>
                <a:gd name="connsiteX28" fmla="*/ 1786516 w 2143290"/>
                <a:gd name="connsiteY28" fmla="*/ 430772 h 454557"/>
                <a:gd name="connsiteX29" fmla="*/ 1746874 w 2143290"/>
                <a:gd name="connsiteY29" fmla="*/ 414915 h 454557"/>
                <a:gd name="connsiteX30" fmla="*/ 1609450 w 2143290"/>
                <a:gd name="connsiteY30" fmla="*/ 414915 h 454557"/>
                <a:gd name="connsiteX31" fmla="*/ 1326673 w 2143290"/>
                <a:gd name="connsiteY31" fmla="*/ 414915 h 454557"/>
                <a:gd name="connsiteX32" fmla="*/ 1149607 w 2143290"/>
                <a:gd name="connsiteY32" fmla="*/ 414915 h 454557"/>
                <a:gd name="connsiteX33" fmla="*/ 1014826 w 2143290"/>
                <a:gd name="connsiteY33" fmla="*/ 417558 h 454557"/>
                <a:gd name="connsiteX34" fmla="*/ 887973 w 2143290"/>
                <a:gd name="connsiteY34" fmla="*/ 425486 h 454557"/>
                <a:gd name="connsiteX35" fmla="*/ 718835 w 2143290"/>
                <a:gd name="connsiteY35" fmla="*/ 433415 h 454557"/>
                <a:gd name="connsiteX36" fmla="*/ 525912 w 2143290"/>
                <a:gd name="connsiteY36" fmla="*/ 446628 h 454557"/>
                <a:gd name="connsiteX37" fmla="*/ 401702 w 2143290"/>
                <a:gd name="connsiteY37" fmla="*/ 454557 h 454557"/>
                <a:gd name="connsiteX38" fmla="*/ 348847 w 2143290"/>
                <a:gd name="connsiteY38" fmla="*/ 436057 h 454557"/>
                <a:gd name="connsiteX39" fmla="*/ 237850 w 2143290"/>
                <a:gd name="connsiteY39" fmla="*/ 385845 h 454557"/>
                <a:gd name="connsiteX40" fmla="*/ 126853 w 2143290"/>
                <a:gd name="connsiteY40" fmla="*/ 325061 h 454557"/>
                <a:gd name="connsiteX41" fmla="*/ 50213 w 2143290"/>
                <a:gd name="connsiteY41" fmla="*/ 280134 h 454557"/>
                <a:gd name="connsiteX42" fmla="*/ 26428 w 2143290"/>
                <a:gd name="connsiteY42" fmla="*/ 264277 h 454557"/>
                <a:gd name="connsiteX43" fmla="*/ 18500 w 2143290"/>
                <a:gd name="connsiteY43" fmla="*/ 256349 h 454557"/>
                <a:gd name="connsiteX44" fmla="*/ 5286 w 2143290"/>
                <a:gd name="connsiteY44" fmla="*/ 240492 h 454557"/>
                <a:gd name="connsiteX45" fmla="*/ 0 w 2143290"/>
                <a:gd name="connsiteY45" fmla="*/ 224635 h 454557"/>
                <a:gd name="connsiteX46" fmla="*/ 2643 w 2143290"/>
                <a:gd name="connsiteY46" fmla="*/ 208779 h 454557"/>
                <a:gd name="connsiteX47" fmla="*/ 7929 w 2143290"/>
                <a:gd name="connsiteY47" fmla="*/ 187637 h 454557"/>
                <a:gd name="connsiteX48" fmla="*/ 15857 w 2143290"/>
                <a:gd name="connsiteY48" fmla="*/ 174423 h 454557"/>
                <a:gd name="connsiteX49" fmla="*/ 47570 w 2143290"/>
                <a:gd name="connsiteY49" fmla="*/ 158566 h 454557"/>
                <a:gd name="connsiteX50" fmla="*/ 539126 w 2143290"/>
                <a:gd name="connsiteY50" fmla="*/ 166494 h 454557"/>
                <a:gd name="connsiteX51" fmla="*/ 631623 w 2143290"/>
                <a:gd name="connsiteY51" fmla="*/ 182351 h 454557"/>
                <a:gd name="connsiteX52" fmla="*/ 716192 w 2143290"/>
                <a:gd name="connsiteY52" fmla="*/ 187637 h 454557"/>
                <a:gd name="connsiteX53" fmla="*/ 935542 w 2143290"/>
                <a:gd name="connsiteY53" fmla="*/ 187637 h 454557"/>
                <a:gd name="connsiteX54" fmla="*/ 1075610 w 2143290"/>
                <a:gd name="connsiteY54" fmla="*/ 187637 h 45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290" h="454557">
                  <a:moveTo>
                    <a:pt x="1075610" y="187637"/>
                  </a:moveTo>
                  <a:lnTo>
                    <a:pt x="1363672" y="187637"/>
                  </a:lnTo>
                  <a:lnTo>
                    <a:pt x="1450884" y="187637"/>
                  </a:lnTo>
                  <a:lnTo>
                    <a:pt x="1625307" y="192922"/>
                  </a:lnTo>
                  <a:lnTo>
                    <a:pt x="1696662" y="179708"/>
                  </a:lnTo>
                  <a:lnTo>
                    <a:pt x="1746874" y="169137"/>
                  </a:lnTo>
                  <a:lnTo>
                    <a:pt x="1826158" y="145352"/>
                  </a:lnTo>
                  <a:lnTo>
                    <a:pt x="1881656" y="126853"/>
                  </a:lnTo>
                  <a:lnTo>
                    <a:pt x="1955653" y="95139"/>
                  </a:lnTo>
                  <a:lnTo>
                    <a:pt x="2008509" y="66069"/>
                  </a:lnTo>
                  <a:lnTo>
                    <a:pt x="2050793" y="36998"/>
                  </a:lnTo>
                  <a:lnTo>
                    <a:pt x="2090435" y="7928"/>
                  </a:lnTo>
                  <a:lnTo>
                    <a:pt x="2108934" y="0"/>
                  </a:lnTo>
                  <a:lnTo>
                    <a:pt x="2130077" y="0"/>
                  </a:lnTo>
                  <a:lnTo>
                    <a:pt x="2138005" y="2642"/>
                  </a:lnTo>
                  <a:lnTo>
                    <a:pt x="2140648" y="10571"/>
                  </a:lnTo>
                  <a:lnTo>
                    <a:pt x="2143290" y="26427"/>
                  </a:lnTo>
                  <a:lnTo>
                    <a:pt x="2127434" y="73997"/>
                  </a:lnTo>
                  <a:lnTo>
                    <a:pt x="2116863" y="118924"/>
                  </a:lnTo>
                  <a:lnTo>
                    <a:pt x="2106292" y="155923"/>
                  </a:lnTo>
                  <a:lnTo>
                    <a:pt x="2077221" y="219350"/>
                  </a:lnTo>
                  <a:lnTo>
                    <a:pt x="2021723" y="309204"/>
                  </a:lnTo>
                  <a:lnTo>
                    <a:pt x="1974153" y="380559"/>
                  </a:lnTo>
                  <a:lnTo>
                    <a:pt x="1945082" y="417558"/>
                  </a:lnTo>
                  <a:lnTo>
                    <a:pt x="1929226" y="430772"/>
                  </a:lnTo>
                  <a:lnTo>
                    <a:pt x="1905441" y="438700"/>
                  </a:lnTo>
                  <a:lnTo>
                    <a:pt x="1865799" y="446628"/>
                  </a:lnTo>
                  <a:lnTo>
                    <a:pt x="1839371" y="446628"/>
                  </a:lnTo>
                  <a:lnTo>
                    <a:pt x="1786516" y="430772"/>
                  </a:lnTo>
                  <a:lnTo>
                    <a:pt x="1746874" y="414915"/>
                  </a:lnTo>
                  <a:lnTo>
                    <a:pt x="1609450" y="414915"/>
                  </a:lnTo>
                  <a:lnTo>
                    <a:pt x="1326673" y="414915"/>
                  </a:lnTo>
                  <a:lnTo>
                    <a:pt x="1149607" y="414915"/>
                  </a:lnTo>
                  <a:lnTo>
                    <a:pt x="1014826" y="417558"/>
                  </a:lnTo>
                  <a:lnTo>
                    <a:pt x="887973" y="425486"/>
                  </a:lnTo>
                  <a:lnTo>
                    <a:pt x="718835" y="433415"/>
                  </a:lnTo>
                  <a:lnTo>
                    <a:pt x="525912" y="446628"/>
                  </a:lnTo>
                  <a:lnTo>
                    <a:pt x="401702" y="454557"/>
                  </a:lnTo>
                  <a:lnTo>
                    <a:pt x="348847" y="436057"/>
                  </a:lnTo>
                  <a:lnTo>
                    <a:pt x="237850" y="385845"/>
                  </a:lnTo>
                  <a:lnTo>
                    <a:pt x="126853" y="325061"/>
                  </a:lnTo>
                  <a:lnTo>
                    <a:pt x="50213" y="280134"/>
                  </a:lnTo>
                  <a:lnTo>
                    <a:pt x="26428" y="264277"/>
                  </a:lnTo>
                  <a:lnTo>
                    <a:pt x="18500" y="256349"/>
                  </a:lnTo>
                  <a:lnTo>
                    <a:pt x="5286" y="240492"/>
                  </a:lnTo>
                  <a:lnTo>
                    <a:pt x="0" y="224635"/>
                  </a:lnTo>
                  <a:lnTo>
                    <a:pt x="2643" y="208779"/>
                  </a:lnTo>
                  <a:lnTo>
                    <a:pt x="7929" y="187637"/>
                  </a:lnTo>
                  <a:lnTo>
                    <a:pt x="15857" y="174423"/>
                  </a:lnTo>
                  <a:lnTo>
                    <a:pt x="47570" y="158566"/>
                  </a:lnTo>
                  <a:lnTo>
                    <a:pt x="539126" y="166494"/>
                  </a:lnTo>
                  <a:lnTo>
                    <a:pt x="631623" y="182351"/>
                  </a:lnTo>
                  <a:lnTo>
                    <a:pt x="716192" y="187637"/>
                  </a:lnTo>
                  <a:lnTo>
                    <a:pt x="935542" y="187637"/>
                  </a:lnTo>
                  <a:lnTo>
                    <a:pt x="1075610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66F390F5-DFC6-49AD-8A0C-23DCF8EF1CAA}"/>
                </a:ext>
              </a:extLst>
            </p:cNvPr>
            <p:cNvSpPr/>
            <p:nvPr/>
          </p:nvSpPr>
          <p:spPr>
            <a:xfrm rot="16200000">
              <a:off x="5022851" y="5414962"/>
              <a:ext cx="660400" cy="688975"/>
            </a:xfrm>
            <a:custGeom>
              <a:avLst/>
              <a:gdLst>
                <a:gd name="connsiteX0" fmla="*/ 564357 w 659607"/>
                <a:gd name="connsiteY0" fmla="*/ 123825 h 688181"/>
                <a:gd name="connsiteX1" fmla="*/ 514350 w 659607"/>
                <a:gd name="connsiteY1" fmla="*/ 338138 h 688181"/>
                <a:gd name="connsiteX2" fmla="*/ 492919 w 659607"/>
                <a:gd name="connsiteY2" fmla="*/ 423863 h 688181"/>
                <a:gd name="connsiteX3" fmla="*/ 485775 w 659607"/>
                <a:gd name="connsiteY3" fmla="*/ 461963 h 688181"/>
                <a:gd name="connsiteX4" fmla="*/ 481013 w 659607"/>
                <a:gd name="connsiteY4" fmla="*/ 483394 h 688181"/>
                <a:gd name="connsiteX5" fmla="*/ 478632 w 659607"/>
                <a:gd name="connsiteY5" fmla="*/ 523875 h 688181"/>
                <a:gd name="connsiteX6" fmla="*/ 481013 w 659607"/>
                <a:gd name="connsiteY6" fmla="*/ 545306 h 688181"/>
                <a:gd name="connsiteX7" fmla="*/ 488157 w 659607"/>
                <a:gd name="connsiteY7" fmla="*/ 573881 h 688181"/>
                <a:gd name="connsiteX8" fmla="*/ 502444 w 659607"/>
                <a:gd name="connsiteY8" fmla="*/ 602456 h 688181"/>
                <a:gd name="connsiteX9" fmla="*/ 521494 w 659607"/>
                <a:gd name="connsiteY9" fmla="*/ 619125 h 688181"/>
                <a:gd name="connsiteX10" fmla="*/ 554832 w 659607"/>
                <a:gd name="connsiteY10" fmla="*/ 633413 h 688181"/>
                <a:gd name="connsiteX11" fmla="*/ 583407 w 659607"/>
                <a:gd name="connsiteY11" fmla="*/ 642938 h 688181"/>
                <a:gd name="connsiteX12" fmla="*/ 659607 w 659607"/>
                <a:gd name="connsiteY12" fmla="*/ 654844 h 688181"/>
                <a:gd name="connsiteX13" fmla="*/ 0 w 659607"/>
                <a:gd name="connsiteY13" fmla="*/ 688181 h 688181"/>
                <a:gd name="connsiteX14" fmla="*/ 2382 w 659607"/>
                <a:gd name="connsiteY14" fmla="*/ 664369 h 688181"/>
                <a:gd name="connsiteX15" fmla="*/ 11907 w 659607"/>
                <a:gd name="connsiteY15" fmla="*/ 640556 h 688181"/>
                <a:gd name="connsiteX16" fmla="*/ 45244 w 659607"/>
                <a:gd name="connsiteY16" fmla="*/ 621506 h 688181"/>
                <a:gd name="connsiteX17" fmla="*/ 104775 w 659607"/>
                <a:gd name="connsiteY17" fmla="*/ 583406 h 688181"/>
                <a:gd name="connsiteX18" fmla="*/ 150019 w 659607"/>
                <a:gd name="connsiteY18" fmla="*/ 552450 h 688181"/>
                <a:gd name="connsiteX19" fmla="*/ 192882 w 659607"/>
                <a:gd name="connsiteY19" fmla="*/ 519113 h 688181"/>
                <a:gd name="connsiteX20" fmla="*/ 238125 w 659607"/>
                <a:gd name="connsiteY20" fmla="*/ 476250 h 688181"/>
                <a:gd name="connsiteX21" fmla="*/ 302419 w 659607"/>
                <a:gd name="connsiteY21" fmla="*/ 402431 h 688181"/>
                <a:gd name="connsiteX22" fmla="*/ 359569 w 659607"/>
                <a:gd name="connsiteY22" fmla="*/ 319088 h 688181"/>
                <a:gd name="connsiteX23" fmla="*/ 409575 w 659607"/>
                <a:gd name="connsiteY23" fmla="*/ 238125 h 688181"/>
                <a:gd name="connsiteX24" fmla="*/ 452438 w 659607"/>
                <a:gd name="connsiteY24" fmla="*/ 161925 h 688181"/>
                <a:gd name="connsiteX25" fmla="*/ 500063 w 659607"/>
                <a:gd name="connsiteY25" fmla="*/ 61913 h 688181"/>
                <a:gd name="connsiteX26" fmla="*/ 519113 w 659607"/>
                <a:gd name="connsiteY26" fmla="*/ 23813 h 688181"/>
                <a:gd name="connsiteX27" fmla="*/ 542925 w 659607"/>
                <a:gd name="connsiteY27" fmla="*/ 4763 h 688181"/>
                <a:gd name="connsiteX28" fmla="*/ 552450 w 659607"/>
                <a:gd name="connsiteY28" fmla="*/ 0 h 688181"/>
                <a:gd name="connsiteX29" fmla="*/ 561975 w 659607"/>
                <a:gd name="connsiteY29" fmla="*/ 0 h 688181"/>
                <a:gd name="connsiteX30" fmla="*/ 569119 w 659607"/>
                <a:gd name="connsiteY30" fmla="*/ 0 h 688181"/>
                <a:gd name="connsiteX31" fmla="*/ 571500 w 659607"/>
                <a:gd name="connsiteY31" fmla="*/ 2381 h 688181"/>
                <a:gd name="connsiteX32" fmla="*/ 581025 w 659607"/>
                <a:gd name="connsiteY32" fmla="*/ 16669 h 688181"/>
                <a:gd name="connsiteX33" fmla="*/ 583407 w 659607"/>
                <a:gd name="connsiteY33" fmla="*/ 40481 h 688181"/>
                <a:gd name="connsiteX34" fmla="*/ 564357 w 659607"/>
                <a:gd name="connsiteY34" fmla="*/ 12382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9607" h="688181">
                  <a:moveTo>
                    <a:pt x="564357" y="123825"/>
                  </a:moveTo>
                  <a:lnTo>
                    <a:pt x="514350" y="338138"/>
                  </a:lnTo>
                  <a:lnTo>
                    <a:pt x="492919" y="423863"/>
                  </a:lnTo>
                  <a:lnTo>
                    <a:pt x="485775" y="461963"/>
                  </a:lnTo>
                  <a:lnTo>
                    <a:pt x="481013" y="483394"/>
                  </a:lnTo>
                  <a:lnTo>
                    <a:pt x="478632" y="523875"/>
                  </a:lnTo>
                  <a:lnTo>
                    <a:pt x="481013" y="545306"/>
                  </a:lnTo>
                  <a:lnTo>
                    <a:pt x="488157" y="573881"/>
                  </a:lnTo>
                  <a:lnTo>
                    <a:pt x="502444" y="602456"/>
                  </a:lnTo>
                  <a:lnTo>
                    <a:pt x="521494" y="619125"/>
                  </a:lnTo>
                  <a:lnTo>
                    <a:pt x="554832" y="633413"/>
                  </a:lnTo>
                  <a:lnTo>
                    <a:pt x="583407" y="642938"/>
                  </a:lnTo>
                  <a:lnTo>
                    <a:pt x="659607" y="654844"/>
                  </a:lnTo>
                  <a:lnTo>
                    <a:pt x="0" y="688181"/>
                  </a:lnTo>
                  <a:lnTo>
                    <a:pt x="2382" y="664369"/>
                  </a:lnTo>
                  <a:lnTo>
                    <a:pt x="11907" y="640556"/>
                  </a:lnTo>
                  <a:lnTo>
                    <a:pt x="45244" y="621506"/>
                  </a:lnTo>
                  <a:lnTo>
                    <a:pt x="104775" y="583406"/>
                  </a:lnTo>
                  <a:lnTo>
                    <a:pt x="150019" y="552450"/>
                  </a:lnTo>
                  <a:lnTo>
                    <a:pt x="192882" y="519113"/>
                  </a:lnTo>
                  <a:lnTo>
                    <a:pt x="238125" y="476250"/>
                  </a:lnTo>
                  <a:lnTo>
                    <a:pt x="302419" y="402431"/>
                  </a:lnTo>
                  <a:lnTo>
                    <a:pt x="359569" y="319088"/>
                  </a:lnTo>
                  <a:lnTo>
                    <a:pt x="409575" y="238125"/>
                  </a:lnTo>
                  <a:lnTo>
                    <a:pt x="452438" y="161925"/>
                  </a:lnTo>
                  <a:lnTo>
                    <a:pt x="500063" y="61913"/>
                  </a:lnTo>
                  <a:lnTo>
                    <a:pt x="519113" y="23813"/>
                  </a:lnTo>
                  <a:lnTo>
                    <a:pt x="542925" y="4763"/>
                  </a:lnTo>
                  <a:lnTo>
                    <a:pt x="552450" y="0"/>
                  </a:lnTo>
                  <a:lnTo>
                    <a:pt x="561975" y="0"/>
                  </a:lnTo>
                  <a:lnTo>
                    <a:pt x="569119" y="0"/>
                  </a:lnTo>
                  <a:lnTo>
                    <a:pt x="571500" y="2381"/>
                  </a:lnTo>
                  <a:lnTo>
                    <a:pt x="581025" y="16669"/>
                  </a:lnTo>
                  <a:lnTo>
                    <a:pt x="583407" y="40481"/>
                  </a:lnTo>
                  <a:lnTo>
                    <a:pt x="564357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75306F80-AB22-4CA1-9385-ACEBA8C4CF1B}"/>
                </a:ext>
              </a:extLst>
            </p:cNvPr>
            <p:cNvSpPr/>
            <p:nvPr/>
          </p:nvSpPr>
          <p:spPr>
            <a:xfrm rot="16200000">
              <a:off x="4083844" y="4802982"/>
              <a:ext cx="719137" cy="787400"/>
            </a:xfrm>
            <a:custGeom>
              <a:avLst/>
              <a:gdLst>
                <a:gd name="connsiteX0" fmla="*/ 683419 w 719138"/>
                <a:gd name="connsiteY0" fmla="*/ 166688 h 788194"/>
                <a:gd name="connsiteX1" fmla="*/ 616744 w 719138"/>
                <a:gd name="connsiteY1" fmla="*/ 369094 h 788194"/>
                <a:gd name="connsiteX2" fmla="*/ 595313 w 719138"/>
                <a:gd name="connsiteY2" fmla="*/ 423863 h 788194"/>
                <a:gd name="connsiteX3" fmla="*/ 554832 w 719138"/>
                <a:gd name="connsiteY3" fmla="*/ 514350 h 788194"/>
                <a:gd name="connsiteX4" fmla="*/ 528638 w 719138"/>
                <a:gd name="connsiteY4" fmla="*/ 569119 h 788194"/>
                <a:gd name="connsiteX5" fmla="*/ 488157 w 719138"/>
                <a:gd name="connsiteY5" fmla="*/ 631032 h 788194"/>
                <a:gd name="connsiteX6" fmla="*/ 459582 w 719138"/>
                <a:gd name="connsiteY6" fmla="*/ 666750 h 788194"/>
                <a:gd name="connsiteX7" fmla="*/ 438150 w 719138"/>
                <a:gd name="connsiteY7" fmla="*/ 685800 h 788194"/>
                <a:gd name="connsiteX8" fmla="*/ 383382 w 719138"/>
                <a:gd name="connsiteY8" fmla="*/ 716757 h 788194"/>
                <a:gd name="connsiteX9" fmla="*/ 328613 w 719138"/>
                <a:gd name="connsiteY9" fmla="*/ 738188 h 788194"/>
                <a:gd name="connsiteX10" fmla="*/ 195263 w 719138"/>
                <a:gd name="connsiteY10" fmla="*/ 773907 h 788194"/>
                <a:gd name="connsiteX11" fmla="*/ 109538 w 719138"/>
                <a:gd name="connsiteY11" fmla="*/ 788194 h 788194"/>
                <a:gd name="connsiteX12" fmla="*/ 95250 w 719138"/>
                <a:gd name="connsiteY12" fmla="*/ 788194 h 788194"/>
                <a:gd name="connsiteX13" fmla="*/ 47625 w 719138"/>
                <a:gd name="connsiteY13" fmla="*/ 771525 h 788194"/>
                <a:gd name="connsiteX14" fmla="*/ 28575 w 719138"/>
                <a:gd name="connsiteY14" fmla="*/ 762000 h 788194"/>
                <a:gd name="connsiteX15" fmla="*/ 14288 w 719138"/>
                <a:gd name="connsiteY15" fmla="*/ 750094 h 788194"/>
                <a:gd name="connsiteX16" fmla="*/ 4763 w 719138"/>
                <a:gd name="connsiteY16" fmla="*/ 733425 h 788194"/>
                <a:gd name="connsiteX17" fmla="*/ 0 w 719138"/>
                <a:gd name="connsiteY17" fmla="*/ 714375 h 788194"/>
                <a:gd name="connsiteX18" fmla="*/ 4763 w 719138"/>
                <a:gd name="connsiteY18" fmla="*/ 692944 h 788194"/>
                <a:gd name="connsiteX19" fmla="*/ 30957 w 719138"/>
                <a:gd name="connsiteY19" fmla="*/ 647700 h 788194"/>
                <a:gd name="connsiteX20" fmla="*/ 66675 w 719138"/>
                <a:gd name="connsiteY20" fmla="*/ 607219 h 788194"/>
                <a:gd name="connsiteX21" fmla="*/ 135732 w 719138"/>
                <a:gd name="connsiteY21" fmla="*/ 552450 h 788194"/>
                <a:gd name="connsiteX22" fmla="*/ 238125 w 719138"/>
                <a:gd name="connsiteY22" fmla="*/ 466725 h 788194"/>
                <a:gd name="connsiteX23" fmla="*/ 316707 w 719138"/>
                <a:gd name="connsiteY23" fmla="*/ 404813 h 788194"/>
                <a:gd name="connsiteX24" fmla="*/ 416719 w 719138"/>
                <a:gd name="connsiteY24" fmla="*/ 304800 h 788194"/>
                <a:gd name="connsiteX25" fmla="*/ 566738 w 719138"/>
                <a:gd name="connsiteY25" fmla="*/ 128588 h 788194"/>
                <a:gd name="connsiteX26" fmla="*/ 628650 w 719138"/>
                <a:gd name="connsiteY26" fmla="*/ 52388 h 788194"/>
                <a:gd name="connsiteX27" fmla="*/ 657225 w 719138"/>
                <a:gd name="connsiteY27" fmla="*/ 21432 h 788194"/>
                <a:gd name="connsiteX28" fmla="*/ 685800 w 719138"/>
                <a:gd name="connsiteY28" fmla="*/ 0 h 788194"/>
                <a:gd name="connsiteX29" fmla="*/ 697707 w 719138"/>
                <a:gd name="connsiteY29" fmla="*/ 0 h 788194"/>
                <a:gd name="connsiteX30" fmla="*/ 702469 w 719138"/>
                <a:gd name="connsiteY30" fmla="*/ 0 h 788194"/>
                <a:gd name="connsiteX31" fmla="*/ 714375 w 719138"/>
                <a:gd name="connsiteY31" fmla="*/ 2382 h 788194"/>
                <a:gd name="connsiteX32" fmla="*/ 719138 w 719138"/>
                <a:gd name="connsiteY32" fmla="*/ 19050 h 788194"/>
                <a:gd name="connsiteX33" fmla="*/ 719138 w 719138"/>
                <a:gd name="connsiteY33" fmla="*/ 38100 h 788194"/>
                <a:gd name="connsiteX34" fmla="*/ 709613 w 719138"/>
                <a:gd name="connsiteY34" fmla="*/ 71438 h 788194"/>
                <a:gd name="connsiteX35" fmla="*/ 683419 w 719138"/>
                <a:gd name="connsiteY35" fmla="*/ 166688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9138" h="788194">
                  <a:moveTo>
                    <a:pt x="683419" y="166688"/>
                  </a:moveTo>
                  <a:cubicBezTo>
                    <a:pt x="661194" y="234157"/>
                    <a:pt x="635794" y="317103"/>
                    <a:pt x="616744" y="369094"/>
                  </a:cubicBezTo>
                  <a:lnTo>
                    <a:pt x="595313" y="423863"/>
                  </a:lnTo>
                  <a:lnTo>
                    <a:pt x="554832" y="514350"/>
                  </a:lnTo>
                  <a:lnTo>
                    <a:pt x="528638" y="569119"/>
                  </a:lnTo>
                  <a:lnTo>
                    <a:pt x="488157" y="631032"/>
                  </a:lnTo>
                  <a:lnTo>
                    <a:pt x="459582" y="666750"/>
                  </a:lnTo>
                  <a:lnTo>
                    <a:pt x="438150" y="685800"/>
                  </a:lnTo>
                  <a:lnTo>
                    <a:pt x="383382" y="716757"/>
                  </a:lnTo>
                  <a:lnTo>
                    <a:pt x="328613" y="738188"/>
                  </a:lnTo>
                  <a:lnTo>
                    <a:pt x="195263" y="773907"/>
                  </a:lnTo>
                  <a:lnTo>
                    <a:pt x="109538" y="788194"/>
                  </a:lnTo>
                  <a:lnTo>
                    <a:pt x="95250" y="788194"/>
                  </a:lnTo>
                  <a:lnTo>
                    <a:pt x="47625" y="771525"/>
                  </a:lnTo>
                  <a:lnTo>
                    <a:pt x="28575" y="762000"/>
                  </a:lnTo>
                  <a:lnTo>
                    <a:pt x="14288" y="750094"/>
                  </a:lnTo>
                  <a:lnTo>
                    <a:pt x="4763" y="733425"/>
                  </a:lnTo>
                  <a:lnTo>
                    <a:pt x="0" y="714375"/>
                  </a:lnTo>
                  <a:lnTo>
                    <a:pt x="4763" y="692944"/>
                  </a:lnTo>
                  <a:lnTo>
                    <a:pt x="30957" y="647700"/>
                  </a:lnTo>
                  <a:lnTo>
                    <a:pt x="66675" y="607219"/>
                  </a:lnTo>
                  <a:lnTo>
                    <a:pt x="135732" y="552450"/>
                  </a:lnTo>
                  <a:lnTo>
                    <a:pt x="238125" y="466725"/>
                  </a:lnTo>
                  <a:lnTo>
                    <a:pt x="316707" y="404813"/>
                  </a:lnTo>
                  <a:lnTo>
                    <a:pt x="416719" y="304800"/>
                  </a:lnTo>
                  <a:lnTo>
                    <a:pt x="566738" y="128588"/>
                  </a:lnTo>
                  <a:lnTo>
                    <a:pt x="628650" y="52388"/>
                  </a:lnTo>
                  <a:lnTo>
                    <a:pt x="657225" y="21432"/>
                  </a:lnTo>
                  <a:lnTo>
                    <a:pt x="685800" y="0"/>
                  </a:lnTo>
                  <a:lnTo>
                    <a:pt x="697707" y="0"/>
                  </a:lnTo>
                  <a:lnTo>
                    <a:pt x="702469" y="0"/>
                  </a:lnTo>
                  <a:lnTo>
                    <a:pt x="714375" y="2382"/>
                  </a:lnTo>
                  <a:lnTo>
                    <a:pt x="719138" y="19050"/>
                  </a:lnTo>
                  <a:lnTo>
                    <a:pt x="719138" y="38100"/>
                  </a:lnTo>
                  <a:lnTo>
                    <a:pt x="709613" y="71438"/>
                  </a:lnTo>
                  <a:lnTo>
                    <a:pt x="683419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218" name="グループ化 1">
            <a:extLst>
              <a:ext uri="{FF2B5EF4-FFF2-40B4-BE49-F238E27FC236}">
                <a16:creationId xmlns:a16="http://schemas.microsoft.com/office/drawing/2014/main" id="{585AD996-05C3-48D2-A08D-1F82FF557922}"/>
              </a:ext>
            </a:extLst>
          </p:cNvPr>
          <p:cNvGrpSpPr>
            <a:grpSpLocks/>
          </p:cNvGrpSpPr>
          <p:nvPr/>
        </p:nvGrpSpPr>
        <p:grpSpPr bwMode="auto">
          <a:xfrm>
            <a:off x="2679700" y="1327150"/>
            <a:ext cx="4498975" cy="4767263"/>
            <a:chOff x="2679700" y="1327150"/>
            <a:chExt cx="4498975" cy="4767263"/>
          </a:xfrm>
        </p:grpSpPr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DD99752D-775B-4D0F-ABD5-6A21BF5FBE1D}"/>
                </a:ext>
              </a:extLst>
            </p:cNvPr>
            <p:cNvSpPr/>
            <p:nvPr/>
          </p:nvSpPr>
          <p:spPr>
            <a:xfrm>
              <a:off x="3367088" y="1687513"/>
              <a:ext cx="3124200" cy="579437"/>
            </a:xfrm>
            <a:custGeom>
              <a:avLst/>
              <a:gdLst>
                <a:gd name="connsiteX0" fmla="*/ 2565472 w 3124415"/>
                <a:gd name="connsiteY0" fmla="*/ 324548 h 579550"/>
                <a:gd name="connsiteX1" fmla="*/ 2426380 w 3124415"/>
                <a:gd name="connsiteY1" fmla="*/ 337427 h 579550"/>
                <a:gd name="connsiteX2" fmla="*/ 2297591 w 3124415"/>
                <a:gd name="connsiteY2" fmla="*/ 347730 h 579550"/>
                <a:gd name="connsiteX3" fmla="*/ 2161075 w 3124415"/>
                <a:gd name="connsiteY3" fmla="*/ 358033 h 579550"/>
                <a:gd name="connsiteX4" fmla="*/ 2055469 w 3124415"/>
                <a:gd name="connsiteY4" fmla="*/ 368336 h 579550"/>
                <a:gd name="connsiteX5" fmla="*/ 1864861 w 3124415"/>
                <a:gd name="connsiteY5" fmla="*/ 391518 h 579550"/>
                <a:gd name="connsiteX6" fmla="*/ 1754103 w 3124415"/>
                <a:gd name="connsiteY6" fmla="*/ 404397 h 579550"/>
                <a:gd name="connsiteX7" fmla="*/ 1509404 w 3124415"/>
                <a:gd name="connsiteY7" fmla="*/ 445609 h 579550"/>
                <a:gd name="connsiteX8" fmla="*/ 1349706 w 3124415"/>
                <a:gd name="connsiteY8" fmla="*/ 463640 h 579550"/>
                <a:gd name="connsiteX9" fmla="*/ 1159099 w 3124415"/>
                <a:gd name="connsiteY9" fmla="*/ 484246 h 579550"/>
                <a:gd name="connsiteX10" fmla="*/ 911825 w 3124415"/>
                <a:gd name="connsiteY10" fmla="*/ 510004 h 579550"/>
                <a:gd name="connsiteX11" fmla="*/ 855158 w 3124415"/>
                <a:gd name="connsiteY11" fmla="*/ 515155 h 579550"/>
                <a:gd name="connsiteX12" fmla="*/ 741824 w 3124415"/>
                <a:gd name="connsiteY12" fmla="*/ 538337 h 579550"/>
                <a:gd name="connsiteX13" fmla="*/ 602732 w 3124415"/>
                <a:gd name="connsiteY13" fmla="*/ 566671 h 579550"/>
                <a:gd name="connsiteX14" fmla="*/ 533186 w 3124415"/>
                <a:gd name="connsiteY14" fmla="*/ 579550 h 579550"/>
                <a:gd name="connsiteX15" fmla="*/ 510004 w 3124415"/>
                <a:gd name="connsiteY15" fmla="*/ 576974 h 579550"/>
                <a:gd name="connsiteX16" fmla="*/ 427579 w 3124415"/>
                <a:gd name="connsiteY16" fmla="*/ 551216 h 579550"/>
                <a:gd name="connsiteX17" fmla="*/ 360609 w 3124415"/>
                <a:gd name="connsiteY17" fmla="*/ 517731 h 579550"/>
                <a:gd name="connsiteX18" fmla="*/ 298790 w 3124415"/>
                <a:gd name="connsiteY18" fmla="*/ 479094 h 579550"/>
                <a:gd name="connsiteX19" fmla="*/ 239548 w 3124415"/>
                <a:gd name="connsiteY19" fmla="*/ 435306 h 579550"/>
                <a:gd name="connsiteX20" fmla="*/ 159698 w 3124415"/>
                <a:gd name="connsiteY20" fmla="*/ 363185 h 579550"/>
                <a:gd name="connsiteX21" fmla="*/ 82425 w 3124415"/>
                <a:gd name="connsiteY21" fmla="*/ 280760 h 579550"/>
                <a:gd name="connsiteX22" fmla="*/ 38637 w 3124415"/>
                <a:gd name="connsiteY22" fmla="*/ 234396 h 579550"/>
                <a:gd name="connsiteX23" fmla="*/ 18031 w 3124415"/>
                <a:gd name="connsiteY23" fmla="*/ 206062 h 579550"/>
                <a:gd name="connsiteX24" fmla="*/ 2576 w 3124415"/>
                <a:gd name="connsiteY24" fmla="*/ 175153 h 579550"/>
                <a:gd name="connsiteX25" fmla="*/ 0 w 3124415"/>
                <a:gd name="connsiteY25" fmla="*/ 157123 h 579550"/>
                <a:gd name="connsiteX26" fmla="*/ 5152 w 3124415"/>
                <a:gd name="connsiteY26" fmla="*/ 144244 h 579550"/>
                <a:gd name="connsiteX27" fmla="*/ 18031 w 3124415"/>
                <a:gd name="connsiteY27" fmla="*/ 141668 h 579550"/>
                <a:gd name="connsiteX28" fmla="*/ 36061 w 3124415"/>
                <a:gd name="connsiteY28" fmla="*/ 141668 h 579550"/>
                <a:gd name="connsiteX29" fmla="*/ 64395 w 3124415"/>
                <a:gd name="connsiteY29" fmla="*/ 154547 h 579550"/>
                <a:gd name="connsiteX30" fmla="*/ 118486 w 3124415"/>
                <a:gd name="connsiteY30" fmla="*/ 206062 h 579550"/>
                <a:gd name="connsiteX31" fmla="*/ 162274 w 3124415"/>
                <a:gd name="connsiteY31" fmla="*/ 239547 h 579550"/>
                <a:gd name="connsiteX32" fmla="*/ 208638 w 3124415"/>
                <a:gd name="connsiteY32" fmla="*/ 267881 h 579550"/>
                <a:gd name="connsiteX33" fmla="*/ 247275 w 3124415"/>
                <a:gd name="connsiteY33" fmla="*/ 293639 h 579550"/>
                <a:gd name="connsiteX34" fmla="*/ 293639 w 3124415"/>
                <a:gd name="connsiteY34" fmla="*/ 309093 h 579550"/>
                <a:gd name="connsiteX35" fmla="*/ 368336 w 3124415"/>
                <a:gd name="connsiteY35" fmla="*/ 321972 h 579550"/>
                <a:gd name="connsiteX36" fmla="*/ 517731 w 3124415"/>
                <a:gd name="connsiteY36" fmla="*/ 332275 h 579550"/>
                <a:gd name="connsiteX37" fmla="*/ 656823 w 3124415"/>
                <a:gd name="connsiteY37" fmla="*/ 334851 h 579550"/>
                <a:gd name="connsiteX38" fmla="*/ 775309 w 3124415"/>
                <a:gd name="connsiteY38" fmla="*/ 324548 h 579550"/>
                <a:gd name="connsiteX39" fmla="*/ 986522 w 3124415"/>
                <a:gd name="connsiteY39" fmla="*/ 301366 h 579550"/>
                <a:gd name="connsiteX40" fmla="*/ 1231221 w 3124415"/>
                <a:gd name="connsiteY40" fmla="*/ 273033 h 579550"/>
                <a:gd name="connsiteX41" fmla="*/ 1519708 w 3124415"/>
                <a:gd name="connsiteY41" fmla="*/ 242123 h 579550"/>
                <a:gd name="connsiteX42" fmla="*/ 1844255 w 3124415"/>
                <a:gd name="connsiteY42" fmla="*/ 216365 h 579550"/>
                <a:gd name="connsiteX43" fmla="*/ 2117287 w 3124415"/>
                <a:gd name="connsiteY43" fmla="*/ 182880 h 579550"/>
                <a:gd name="connsiteX44" fmla="*/ 2297591 w 3124415"/>
                <a:gd name="connsiteY44" fmla="*/ 149395 h 579550"/>
                <a:gd name="connsiteX45" fmla="*/ 2408350 w 3124415"/>
                <a:gd name="connsiteY45" fmla="*/ 123638 h 579550"/>
                <a:gd name="connsiteX46" fmla="*/ 2477896 w 3124415"/>
                <a:gd name="connsiteY46" fmla="*/ 103031 h 579550"/>
                <a:gd name="connsiteX47" fmla="*/ 2550017 w 3124415"/>
                <a:gd name="connsiteY47" fmla="*/ 74698 h 579550"/>
                <a:gd name="connsiteX48" fmla="*/ 2588654 w 3124415"/>
                <a:gd name="connsiteY48" fmla="*/ 54092 h 579550"/>
                <a:gd name="connsiteX49" fmla="*/ 2622139 w 3124415"/>
                <a:gd name="connsiteY49" fmla="*/ 30910 h 579550"/>
                <a:gd name="connsiteX50" fmla="*/ 2645321 w 3124415"/>
                <a:gd name="connsiteY50" fmla="*/ 7728 h 579550"/>
                <a:gd name="connsiteX51" fmla="*/ 2655624 w 3124415"/>
                <a:gd name="connsiteY51" fmla="*/ 0 h 579550"/>
                <a:gd name="connsiteX52" fmla="*/ 2696837 w 3124415"/>
                <a:gd name="connsiteY52" fmla="*/ 5152 h 579550"/>
                <a:gd name="connsiteX53" fmla="*/ 2774110 w 3124415"/>
                <a:gd name="connsiteY53" fmla="*/ 18031 h 579550"/>
                <a:gd name="connsiteX54" fmla="*/ 2853959 w 3124415"/>
                <a:gd name="connsiteY54" fmla="*/ 36061 h 579550"/>
                <a:gd name="connsiteX55" fmla="*/ 2964717 w 3124415"/>
                <a:gd name="connsiteY55" fmla="*/ 72122 h 579550"/>
                <a:gd name="connsiteX56" fmla="*/ 3047142 w 3124415"/>
                <a:gd name="connsiteY56" fmla="*/ 108183 h 579550"/>
                <a:gd name="connsiteX57" fmla="*/ 3080627 w 3124415"/>
                <a:gd name="connsiteY57" fmla="*/ 128789 h 579550"/>
                <a:gd name="connsiteX58" fmla="*/ 3106385 w 3124415"/>
                <a:gd name="connsiteY58" fmla="*/ 146820 h 579550"/>
                <a:gd name="connsiteX59" fmla="*/ 3119264 w 3124415"/>
                <a:gd name="connsiteY59" fmla="*/ 162274 h 579550"/>
                <a:gd name="connsiteX60" fmla="*/ 3124415 w 3124415"/>
                <a:gd name="connsiteY60" fmla="*/ 172577 h 579550"/>
                <a:gd name="connsiteX61" fmla="*/ 3121839 w 3124415"/>
                <a:gd name="connsiteY61" fmla="*/ 193183 h 579550"/>
                <a:gd name="connsiteX62" fmla="*/ 3111536 w 3124415"/>
                <a:gd name="connsiteY62" fmla="*/ 216365 h 579550"/>
                <a:gd name="connsiteX63" fmla="*/ 3096082 w 3124415"/>
                <a:gd name="connsiteY63" fmla="*/ 236972 h 579550"/>
                <a:gd name="connsiteX64" fmla="*/ 3078051 w 3124415"/>
                <a:gd name="connsiteY64" fmla="*/ 249851 h 579550"/>
                <a:gd name="connsiteX65" fmla="*/ 3044566 w 3124415"/>
                <a:gd name="connsiteY65" fmla="*/ 265305 h 579550"/>
                <a:gd name="connsiteX66" fmla="*/ 2993051 w 3124415"/>
                <a:gd name="connsiteY66" fmla="*/ 273033 h 579550"/>
                <a:gd name="connsiteX67" fmla="*/ 2871989 w 3124415"/>
                <a:gd name="connsiteY67" fmla="*/ 285911 h 579550"/>
                <a:gd name="connsiteX68" fmla="*/ 2676230 w 3124415"/>
                <a:gd name="connsiteY68" fmla="*/ 311669 h 579550"/>
                <a:gd name="connsiteX69" fmla="*/ 2565472 w 3124415"/>
                <a:gd name="connsiteY69" fmla="*/ 324548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24415" h="579550">
                  <a:moveTo>
                    <a:pt x="2565472" y="324548"/>
                  </a:moveTo>
                  <a:lnTo>
                    <a:pt x="2426380" y="337427"/>
                  </a:lnTo>
                  <a:lnTo>
                    <a:pt x="2297591" y="347730"/>
                  </a:lnTo>
                  <a:lnTo>
                    <a:pt x="2161075" y="358033"/>
                  </a:lnTo>
                  <a:lnTo>
                    <a:pt x="2055469" y="368336"/>
                  </a:lnTo>
                  <a:lnTo>
                    <a:pt x="1864861" y="391518"/>
                  </a:lnTo>
                  <a:lnTo>
                    <a:pt x="1754103" y="404397"/>
                  </a:lnTo>
                  <a:lnTo>
                    <a:pt x="1509404" y="445609"/>
                  </a:lnTo>
                  <a:lnTo>
                    <a:pt x="1349706" y="463640"/>
                  </a:lnTo>
                  <a:lnTo>
                    <a:pt x="1159099" y="484246"/>
                  </a:lnTo>
                  <a:lnTo>
                    <a:pt x="911825" y="510004"/>
                  </a:lnTo>
                  <a:lnTo>
                    <a:pt x="855158" y="515155"/>
                  </a:lnTo>
                  <a:lnTo>
                    <a:pt x="741824" y="538337"/>
                  </a:lnTo>
                  <a:lnTo>
                    <a:pt x="602732" y="566671"/>
                  </a:lnTo>
                  <a:lnTo>
                    <a:pt x="533186" y="579550"/>
                  </a:lnTo>
                  <a:lnTo>
                    <a:pt x="510004" y="576974"/>
                  </a:lnTo>
                  <a:lnTo>
                    <a:pt x="427579" y="551216"/>
                  </a:lnTo>
                  <a:lnTo>
                    <a:pt x="360609" y="517731"/>
                  </a:lnTo>
                  <a:lnTo>
                    <a:pt x="298790" y="479094"/>
                  </a:lnTo>
                  <a:lnTo>
                    <a:pt x="239548" y="435306"/>
                  </a:lnTo>
                  <a:lnTo>
                    <a:pt x="159698" y="363185"/>
                  </a:lnTo>
                  <a:lnTo>
                    <a:pt x="82425" y="280760"/>
                  </a:lnTo>
                  <a:lnTo>
                    <a:pt x="38637" y="234396"/>
                  </a:lnTo>
                  <a:lnTo>
                    <a:pt x="18031" y="206062"/>
                  </a:lnTo>
                  <a:lnTo>
                    <a:pt x="2576" y="175153"/>
                  </a:lnTo>
                  <a:lnTo>
                    <a:pt x="0" y="157123"/>
                  </a:lnTo>
                  <a:lnTo>
                    <a:pt x="5152" y="144244"/>
                  </a:lnTo>
                  <a:lnTo>
                    <a:pt x="18031" y="141668"/>
                  </a:lnTo>
                  <a:lnTo>
                    <a:pt x="36061" y="141668"/>
                  </a:lnTo>
                  <a:lnTo>
                    <a:pt x="64395" y="154547"/>
                  </a:lnTo>
                  <a:lnTo>
                    <a:pt x="118486" y="206062"/>
                  </a:lnTo>
                  <a:lnTo>
                    <a:pt x="162274" y="239547"/>
                  </a:lnTo>
                  <a:lnTo>
                    <a:pt x="208638" y="267881"/>
                  </a:lnTo>
                  <a:lnTo>
                    <a:pt x="247275" y="293639"/>
                  </a:lnTo>
                  <a:lnTo>
                    <a:pt x="293639" y="309093"/>
                  </a:lnTo>
                  <a:lnTo>
                    <a:pt x="368336" y="321972"/>
                  </a:lnTo>
                  <a:lnTo>
                    <a:pt x="517731" y="332275"/>
                  </a:lnTo>
                  <a:lnTo>
                    <a:pt x="656823" y="334851"/>
                  </a:lnTo>
                  <a:lnTo>
                    <a:pt x="775309" y="324548"/>
                  </a:lnTo>
                  <a:lnTo>
                    <a:pt x="986522" y="301366"/>
                  </a:lnTo>
                  <a:lnTo>
                    <a:pt x="1231221" y="273033"/>
                  </a:lnTo>
                  <a:lnTo>
                    <a:pt x="1519708" y="242123"/>
                  </a:lnTo>
                  <a:lnTo>
                    <a:pt x="1844255" y="216365"/>
                  </a:lnTo>
                  <a:lnTo>
                    <a:pt x="2117287" y="182880"/>
                  </a:lnTo>
                  <a:lnTo>
                    <a:pt x="2297591" y="149395"/>
                  </a:lnTo>
                  <a:lnTo>
                    <a:pt x="2408350" y="123638"/>
                  </a:lnTo>
                  <a:lnTo>
                    <a:pt x="2477896" y="103031"/>
                  </a:lnTo>
                  <a:lnTo>
                    <a:pt x="2550017" y="74698"/>
                  </a:lnTo>
                  <a:lnTo>
                    <a:pt x="2588654" y="54092"/>
                  </a:lnTo>
                  <a:lnTo>
                    <a:pt x="2622139" y="30910"/>
                  </a:lnTo>
                  <a:lnTo>
                    <a:pt x="2645321" y="7728"/>
                  </a:lnTo>
                  <a:lnTo>
                    <a:pt x="2655624" y="0"/>
                  </a:lnTo>
                  <a:lnTo>
                    <a:pt x="2696837" y="5152"/>
                  </a:lnTo>
                  <a:lnTo>
                    <a:pt x="2774110" y="18031"/>
                  </a:lnTo>
                  <a:lnTo>
                    <a:pt x="2853959" y="36061"/>
                  </a:lnTo>
                  <a:lnTo>
                    <a:pt x="2964717" y="72122"/>
                  </a:lnTo>
                  <a:lnTo>
                    <a:pt x="3047142" y="108183"/>
                  </a:lnTo>
                  <a:lnTo>
                    <a:pt x="3080627" y="128789"/>
                  </a:lnTo>
                  <a:lnTo>
                    <a:pt x="3106385" y="146820"/>
                  </a:lnTo>
                  <a:lnTo>
                    <a:pt x="3119264" y="162274"/>
                  </a:lnTo>
                  <a:lnTo>
                    <a:pt x="3124415" y="172577"/>
                  </a:lnTo>
                  <a:lnTo>
                    <a:pt x="3121839" y="193183"/>
                  </a:lnTo>
                  <a:lnTo>
                    <a:pt x="3111536" y="216365"/>
                  </a:lnTo>
                  <a:lnTo>
                    <a:pt x="3096082" y="236972"/>
                  </a:lnTo>
                  <a:lnTo>
                    <a:pt x="3078051" y="249851"/>
                  </a:lnTo>
                  <a:lnTo>
                    <a:pt x="3044566" y="265305"/>
                  </a:lnTo>
                  <a:lnTo>
                    <a:pt x="2993051" y="273033"/>
                  </a:lnTo>
                  <a:lnTo>
                    <a:pt x="2871989" y="285911"/>
                  </a:lnTo>
                  <a:lnTo>
                    <a:pt x="2676230" y="311669"/>
                  </a:lnTo>
                  <a:lnTo>
                    <a:pt x="2565472" y="32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E864B632-096E-4BA1-9250-3DCEC7C9F3AC}"/>
                </a:ext>
              </a:extLst>
            </p:cNvPr>
            <p:cNvSpPr/>
            <p:nvPr/>
          </p:nvSpPr>
          <p:spPr>
            <a:xfrm>
              <a:off x="3470275" y="2516188"/>
              <a:ext cx="622300" cy="1720850"/>
            </a:xfrm>
            <a:custGeom>
              <a:avLst/>
              <a:gdLst>
                <a:gd name="connsiteX0" fmla="*/ 245477 w 622897"/>
                <a:gd name="connsiteY0" fmla="*/ 616760 h 1721404"/>
                <a:gd name="connsiteX1" fmla="*/ 220929 w 622897"/>
                <a:gd name="connsiteY1" fmla="*/ 447995 h 1721404"/>
                <a:gd name="connsiteX2" fmla="*/ 208655 w 622897"/>
                <a:gd name="connsiteY2" fmla="*/ 359010 h 1721404"/>
                <a:gd name="connsiteX3" fmla="*/ 202518 w 622897"/>
                <a:gd name="connsiteY3" fmla="*/ 316051 h 1721404"/>
                <a:gd name="connsiteX4" fmla="*/ 193313 w 622897"/>
                <a:gd name="connsiteY4" fmla="*/ 285367 h 1721404"/>
                <a:gd name="connsiteX5" fmla="*/ 187176 w 622897"/>
                <a:gd name="connsiteY5" fmla="*/ 260819 h 1721404"/>
                <a:gd name="connsiteX6" fmla="*/ 174902 w 622897"/>
                <a:gd name="connsiteY6" fmla="*/ 236271 h 1721404"/>
                <a:gd name="connsiteX7" fmla="*/ 156491 w 622897"/>
                <a:gd name="connsiteY7" fmla="*/ 202518 h 1721404"/>
                <a:gd name="connsiteX8" fmla="*/ 125807 w 622897"/>
                <a:gd name="connsiteY8" fmla="*/ 162628 h 1721404"/>
                <a:gd name="connsiteX9" fmla="*/ 107396 w 622897"/>
                <a:gd name="connsiteY9" fmla="*/ 138081 h 1721404"/>
                <a:gd name="connsiteX10" fmla="*/ 70575 w 622897"/>
                <a:gd name="connsiteY10" fmla="*/ 101259 h 1721404"/>
                <a:gd name="connsiteX11" fmla="*/ 61369 w 622897"/>
                <a:gd name="connsiteY11" fmla="*/ 95122 h 1721404"/>
                <a:gd name="connsiteX12" fmla="*/ 36822 w 622897"/>
                <a:gd name="connsiteY12" fmla="*/ 76712 h 1721404"/>
                <a:gd name="connsiteX13" fmla="*/ 18411 w 622897"/>
                <a:gd name="connsiteY13" fmla="*/ 61369 h 1721404"/>
                <a:gd name="connsiteX14" fmla="*/ 3069 w 622897"/>
                <a:gd name="connsiteY14" fmla="*/ 39890 h 1721404"/>
                <a:gd name="connsiteX15" fmla="*/ 0 w 622897"/>
                <a:gd name="connsiteY15" fmla="*/ 30685 h 1721404"/>
                <a:gd name="connsiteX16" fmla="*/ 0 w 622897"/>
                <a:gd name="connsiteY16" fmla="*/ 18411 h 1721404"/>
                <a:gd name="connsiteX17" fmla="*/ 3069 w 622897"/>
                <a:gd name="connsiteY17" fmla="*/ 6137 h 1721404"/>
                <a:gd name="connsiteX18" fmla="*/ 24548 w 622897"/>
                <a:gd name="connsiteY18" fmla="*/ 0 h 1721404"/>
                <a:gd name="connsiteX19" fmla="*/ 70575 w 622897"/>
                <a:gd name="connsiteY19" fmla="*/ 3069 h 1721404"/>
                <a:gd name="connsiteX20" fmla="*/ 104328 w 622897"/>
                <a:gd name="connsiteY20" fmla="*/ 6137 h 1721404"/>
                <a:gd name="connsiteX21" fmla="*/ 156491 w 622897"/>
                <a:gd name="connsiteY21" fmla="*/ 21479 h 1721404"/>
                <a:gd name="connsiteX22" fmla="*/ 196381 w 622897"/>
                <a:gd name="connsiteY22" fmla="*/ 33753 h 1721404"/>
                <a:gd name="connsiteX23" fmla="*/ 251614 w 622897"/>
                <a:gd name="connsiteY23" fmla="*/ 52164 h 1721404"/>
                <a:gd name="connsiteX24" fmla="*/ 312983 w 622897"/>
                <a:gd name="connsiteY24" fmla="*/ 79780 h 1721404"/>
                <a:gd name="connsiteX25" fmla="*/ 386626 w 622897"/>
                <a:gd name="connsiteY25" fmla="*/ 113533 h 1721404"/>
                <a:gd name="connsiteX26" fmla="*/ 420379 w 622897"/>
                <a:gd name="connsiteY26" fmla="*/ 128875 h 1721404"/>
                <a:gd name="connsiteX27" fmla="*/ 423447 w 622897"/>
                <a:gd name="connsiteY27" fmla="*/ 285367 h 1721404"/>
                <a:gd name="connsiteX28" fmla="*/ 444926 w 622897"/>
                <a:gd name="connsiteY28" fmla="*/ 429584 h 1721404"/>
                <a:gd name="connsiteX29" fmla="*/ 466406 w 622897"/>
                <a:gd name="connsiteY29" fmla="*/ 552322 h 1721404"/>
                <a:gd name="connsiteX30" fmla="*/ 487885 w 622897"/>
                <a:gd name="connsiteY30" fmla="*/ 671992 h 1721404"/>
                <a:gd name="connsiteX31" fmla="*/ 497090 w 622897"/>
                <a:gd name="connsiteY31" fmla="*/ 739498 h 1721404"/>
                <a:gd name="connsiteX32" fmla="*/ 515501 w 622897"/>
                <a:gd name="connsiteY32" fmla="*/ 905195 h 1721404"/>
                <a:gd name="connsiteX33" fmla="*/ 530843 w 622897"/>
                <a:gd name="connsiteY33" fmla="*/ 1077028 h 1721404"/>
                <a:gd name="connsiteX34" fmla="*/ 552322 w 622897"/>
                <a:gd name="connsiteY34" fmla="*/ 1282615 h 1721404"/>
                <a:gd name="connsiteX35" fmla="*/ 561528 w 622897"/>
                <a:gd name="connsiteY35" fmla="*/ 1393079 h 1721404"/>
                <a:gd name="connsiteX36" fmla="*/ 622897 w 622897"/>
                <a:gd name="connsiteY36" fmla="*/ 1564913 h 1721404"/>
                <a:gd name="connsiteX37" fmla="*/ 613691 w 622897"/>
                <a:gd name="connsiteY37" fmla="*/ 1601734 h 1721404"/>
                <a:gd name="connsiteX38" fmla="*/ 589144 w 622897"/>
                <a:gd name="connsiteY38" fmla="*/ 1663104 h 1721404"/>
                <a:gd name="connsiteX39" fmla="*/ 567665 w 622897"/>
                <a:gd name="connsiteY39" fmla="*/ 1693788 h 1721404"/>
                <a:gd name="connsiteX40" fmla="*/ 552322 w 622897"/>
                <a:gd name="connsiteY40" fmla="*/ 1706062 h 1721404"/>
                <a:gd name="connsiteX41" fmla="*/ 530843 w 622897"/>
                <a:gd name="connsiteY41" fmla="*/ 1718336 h 1721404"/>
                <a:gd name="connsiteX42" fmla="*/ 503227 w 622897"/>
                <a:gd name="connsiteY42" fmla="*/ 1721404 h 1721404"/>
                <a:gd name="connsiteX43" fmla="*/ 484816 w 622897"/>
                <a:gd name="connsiteY43" fmla="*/ 1718336 h 1721404"/>
                <a:gd name="connsiteX44" fmla="*/ 447995 w 622897"/>
                <a:gd name="connsiteY44" fmla="*/ 1699925 h 1721404"/>
                <a:gd name="connsiteX45" fmla="*/ 426516 w 622897"/>
                <a:gd name="connsiteY45" fmla="*/ 1684583 h 1721404"/>
                <a:gd name="connsiteX46" fmla="*/ 405036 w 622897"/>
                <a:gd name="connsiteY46" fmla="*/ 1660035 h 1721404"/>
                <a:gd name="connsiteX47" fmla="*/ 395831 w 622897"/>
                <a:gd name="connsiteY47" fmla="*/ 1641624 h 1721404"/>
                <a:gd name="connsiteX48" fmla="*/ 380489 w 622897"/>
                <a:gd name="connsiteY48" fmla="*/ 1610940 h 1721404"/>
                <a:gd name="connsiteX49" fmla="*/ 371283 w 622897"/>
                <a:gd name="connsiteY49" fmla="*/ 1580255 h 1721404"/>
                <a:gd name="connsiteX50" fmla="*/ 349804 w 622897"/>
                <a:gd name="connsiteY50" fmla="*/ 1500475 h 1721404"/>
                <a:gd name="connsiteX51" fmla="*/ 340599 w 622897"/>
                <a:gd name="connsiteY51" fmla="*/ 1454449 h 1721404"/>
                <a:gd name="connsiteX52" fmla="*/ 334462 w 622897"/>
                <a:gd name="connsiteY52" fmla="*/ 1414559 h 1721404"/>
                <a:gd name="connsiteX53" fmla="*/ 334462 w 622897"/>
                <a:gd name="connsiteY53" fmla="*/ 1347053 h 1721404"/>
                <a:gd name="connsiteX54" fmla="*/ 337530 w 622897"/>
                <a:gd name="connsiteY54" fmla="*/ 1267273 h 1721404"/>
                <a:gd name="connsiteX55" fmla="*/ 334462 w 622897"/>
                <a:gd name="connsiteY55" fmla="*/ 1242725 h 1721404"/>
                <a:gd name="connsiteX56" fmla="*/ 316051 w 622897"/>
                <a:gd name="connsiteY56" fmla="*/ 1123055 h 1721404"/>
                <a:gd name="connsiteX57" fmla="*/ 285367 w 622897"/>
                <a:gd name="connsiteY57" fmla="*/ 880647 h 1721404"/>
                <a:gd name="connsiteX58" fmla="*/ 245477 w 622897"/>
                <a:gd name="connsiteY58" fmla="*/ 616760 h 17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22897" h="1721404">
                  <a:moveTo>
                    <a:pt x="245477" y="616760"/>
                  </a:moveTo>
                  <a:lnTo>
                    <a:pt x="220929" y="447995"/>
                  </a:lnTo>
                  <a:lnTo>
                    <a:pt x="208655" y="359010"/>
                  </a:lnTo>
                  <a:lnTo>
                    <a:pt x="202518" y="316051"/>
                  </a:lnTo>
                  <a:lnTo>
                    <a:pt x="193313" y="285367"/>
                  </a:lnTo>
                  <a:lnTo>
                    <a:pt x="187176" y="260819"/>
                  </a:lnTo>
                  <a:lnTo>
                    <a:pt x="174902" y="236271"/>
                  </a:lnTo>
                  <a:lnTo>
                    <a:pt x="156491" y="202518"/>
                  </a:lnTo>
                  <a:lnTo>
                    <a:pt x="125807" y="162628"/>
                  </a:lnTo>
                  <a:lnTo>
                    <a:pt x="107396" y="138081"/>
                  </a:lnTo>
                  <a:lnTo>
                    <a:pt x="70575" y="101259"/>
                  </a:lnTo>
                  <a:lnTo>
                    <a:pt x="61369" y="95122"/>
                  </a:lnTo>
                  <a:lnTo>
                    <a:pt x="36822" y="76712"/>
                  </a:lnTo>
                  <a:lnTo>
                    <a:pt x="18411" y="61369"/>
                  </a:lnTo>
                  <a:lnTo>
                    <a:pt x="3069" y="39890"/>
                  </a:lnTo>
                  <a:lnTo>
                    <a:pt x="0" y="30685"/>
                  </a:lnTo>
                  <a:lnTo>
                    <a:pt x="0" y="18411"/>
                  </a:lnTo>
                  <a:lnTo>
                    <a:pt x="3069" y="6137"/>
                  </a:lnTo>
                  <a:lnTo>
                    <a:pt x="24548" y="0"/>
                  </a:lnTo>
                  <a:lnTo>
                    <a:pt x="70575" y="3069"/>
                  </a:lnTo>
                  <a:lnTo>
                    <a:pt x="104328" y="6137"/>
                  </a:lnTo>
                  <a:lnTo>
                    <a:pt x="156491" y="21479"/>
                  </a:lnTo>
                  <a:lnTo>
                    <a:pt x="196381" y="33753"/>
                  </a:lnTo>
                  <a:lnTo>
                    <a:pt x="251614" y="52164"/>
                  </a:lnTo>
                  <a:lnTo>
                    <a:pt x="312983" y="79780"/>
                  </a:lnTo>
                  <a:lnTo>
                    <a:pt x="386626" y="113533"/>
                  </a:lnTo>
                  <a:lnTo>
                    <a:pt x="420379" y="128875"/>
                  </a:lnTo>
                  <a:cubicBezTo>
                    <a:pt x="421402" y="181039"/>
                    <a:pt x="422424" y="233203"/>
                    <a:pt x="423447" y="285367"/>
                  </a:cubicBezTo>
                  <a:lnTo>
                    <a:pt x="444926" y="429584"/>
                  </a:lnTo>
                  <a:lnTo>
                    <a:pt x="466406" y="552322"/>
                  </a:lnTo>
                  <a:lnTo>
                    <a:pt x="487885" y="671992"/>
                  </a:lnTo>
                  <a:lnTo>
                    <a:pt x="497090" y="739498"/>
                  </a:lnTo>
                  <a:lnTo>
                    <a:pt x="515501" y="905195"/>
                  </a:lnTo>
                  <a:lnTo>
                    <a:pt x="530843" y="1077028"/>
                  </a:lnTo>
                  <a:lnTo>
                    <a:pt x="552322" y="1282615"/>
                  </a:lnTo>
                  <a:lnTo>
                    <a:pt x="561528" y="1393079"/>
                  </a:lnTo>
                  <a:lnTo>
                    <a:pt x="622897" y="1564913"/>
                  </a:lnTo>
                  <a:lnTo>
                    <a:pt x="613691" y="1601734"/>
                  </a:lnTo>
                  <a:lnTo>
                    <a:pt x="589144" y="1663104"/>
                  </a:lnTo>
                  <a:lnTo>
                    <a:pt x="567665" y="1693788"/>
                  </a:lnTo>
                  <a:lnTo>
                    <a:pt x="552322" y="1706062"/>
                  </a:lnTo>
                  <a:lnTo>
                    <a:pt x="530843" y="1718336"/>
                  </a:lnTo>
                  <a:lnTo>
                    <a:pt x="503227" y="1721404"/>
                  </a:lnTo>
                  <a:lnTo>
                    <a:pt x="484816" y="1718336"/>
                  </a:lnTo>
                  <a:lnTo>
                    <a:pt x="447995" y="1699925"/>
                  </a:lnTo>
                  <a:lnTo>
                    <a:pt x="426516" y="1684583"/>
                  </a:lnTo>
                  <a:lnTo>
                    <a:pt x="405036" y="1660035"/>
                  </a:lnTo>
                  <a:lnTo>
                    <a:pt x="395831" y="1641624"/>
                  </a:lnTo>
                  <a:lnTo>
                    <a:pt x="380489" y="1610940"/>
                  </a:lnTo>
                  <a:lnTo>
                    <a:pt x="371283" y="1580255"/>
                  </a:lnTo>
                  <a:lnTo>
                    <a:pt x="349804" y="1500475"/>
                  </a:lnTo>
                  <a:lnTo>
                    <a:pt x="340599" y="1454449"/>
                  </a:lnTo>
                  <a:lnTo>
                    <a:pt x="334462" y="1414559"/>
                  </a:lnTo>
                  <a:lnTo>
                    <a:pt x="334462" y="1347053"/>
                  </a:lnTo>
                  <a:lnTo>
                    <a:pt x="337530" y="1267273"/>
                  </a:lnTo>
                  <a:lnTo>
                    <a:pt x="334462" y="1242725"/>
                  </a:lnTo>
                  <a:lnTo>
                    <a:pt x="316051" y="1123055"/>
                  </a:lnTo>
                  <a:lnTo>
                    <a:pt x="285367" y="880647"/>
                  </a:lnTo>
                  <a:lnTo>
                    <a:pt x="245477" y="616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55B2823B-1D39-4888-95AA-ABF8A41EA600}"/>
                </a:ext>
              </a:extLst>
            </p:cNvPr>
            <p:cNvSpPr/>
            <p:nvPr/>
          </p:nvSpPr>
          <p:spPr>
            <a:xfrm>
              <a:off x="3813175" y="2403475"/>
              <a:ext cx="2614613" cy="1566863"/>
            </a:xfrm>
            <a:custGeom>
              <a:avLst/>
              <a:gdLst>
                <a:gd name="connsiteX0" fmla="*/ 1801994 w 2615125"/>
                <a:gd name="connsiteY0" fmla="*/ 83398 h 1566692"/>
                <a:gd name="connsiteX1" fmla="*/ 1432659 w 2615125"/>
                <a:gd name="connsiteY1" fmla="*/ 122118 h 1566692"/>
                <a:gd name="connsiteX2" fmla="*/ 1292670 w 2615125"/>
                <a:gd name="connsiteY2" fmla="*/ 137011 h 1566692"/>
                <a:gd name="connsiteX3" fmla="*/ 1051411 w 2615125"/>
                <a:gd name="connsiteY3" fmla="*/ 157860 h 1566692"/>
                <a:gd name="connsiteX4" fmla="*/ 831002 w 2615125"/>
                <a:gd name="connsiteY4" fmla="*/ 175731 h 1566692"/>
                <a:gd name="connsiteX5" fmla="*/ 422947 w 2615125"/>
                <a:gd name="connsiteY5" fmla="*/ 214452 h 1566692"/>
                <a:gd name="connsiteX6" fmla="*/ 163818 w 2615125"/>
                <a:gd name="connsiteY6" fmla="*/ 238280 h 1566692"/>
                <a:gd name="connsiteX7" fmla="*/ 0 w 2615125"/>
                <a:gd name="connsiteY7" fmla="*/ 247215 h 1566692"/>
                <a:gd name="connsiteX8" fmla="*/ 32764 w 2615125"/>
                <a:gd name="connsiteY8" fmla="*/ 428904 h 1566692"/>
                <a:gd name="connsiteX9" fmla="*/ 312743 w 2615125"/>
                <a:gd name="connsiteY9" fmla="*/ 402098 h 1566692"/>
                <a:gd name="connsiteX10" fmla="*/ 524216 w 2615125"/>
                <a:gd name="connsiteY10" fmla="*/ 381248 h 1566692"/>
                <a:gd name="connsiteX11" fmla="*/ 836959 w 2615125"/>
                <a:gd name="connsiteY11" fmla="*/ 351463 h 1566692"/>
                <a:gd name="connsiteX12" fmla="*/ 1057368 w 2615125"/>
                <a:gd name="connsiteY12" fmla="*/ 330613 h 1566692"/>
                <a:gd name="connsiteX13" fmla="*/ 1316498 w 2615125"/>
                <a:gd name="connsiteY13" fmla="*/ 312742 h 1566692"/>
                <a:gd name="connsiteX14" fmla="*/ 1530950 w 2615125"/>
                <a:gd name="connsiteY14" fmla="*/ 294871 h 1566692"/>
                <a:gd name="connsiteX15" fmla="*/ 1769230 w 2615125"/>
                <a:gd name="connsiteY15" fmla="*/ 277000 h 1566692"/>
                <a:gd name="connsiteX16" fmla="*/ 2049209 w 2615125"/>
                <a:gd name="connsiteY16" fmla="*/ 256151 h 1566692"/>
                <a:gd name="connsiteX17" fmla="*/ 2207070 w 2615125"/>
                <a:gd name="connsiteY17" fmla="*/ 244237 h 1566692"/>
                <a:gd name="connsiteX18" fmla="*/ 2236855 w 2615125"/>
                <a:gd name="connsiteY18" fmla="*/ 247215 h 1566692"/>
                <a:gd name="connsiteX19" fmla="*/ 2266640 w 2615125"/>
                <a:gd name="connsiteY19" fmla="*/ 256151 h 1566692"/>
                <a:gd name="connsiteX20" fmla="*/ 2281532 w 2615125"/>
                <a:gd name="connsiteY20" fmla="*/ 265086 h 1566692"/>
                <a:gd name="connsiteX21" fmla="*/ 2293446 w 2615125"/>
                <a:gd name="connsiteY21" fmla="*/ 285936 h 1566692"/>
                <a:gd name="connsiteX22" fmla="*/ 2296425 w 2615125"/>
                <a:gd name="connsiteY22" fmla="*/ 303807 h 1566692"/>
                <a:gd name="connsiteX23" fmla="*/ 2296425 w 2615125"/>
                <a:gd name="connsiteY23" fmla="*/ 339549 h 1566692"/>
                <a:gd name="connsiteX24" fmla="*/ 2287489 w 2615125"/>
                <a:gd name="connsiteY24" fmla="*/ 411033 h 1566692"/>
                <a:gd name="connsiteX25" fmla="*/ 2269618 w 2615125"/>
                <a:gd name="connsiteY25" fmla="*/ 536130 h 1566692"/>
                <a:gd name="connsiteX26" fmla="*/ 2248769 w 2615125"/>
                <a:gd name="connsiteY26" fmla="*/ 673141 h 1566692"/>
                <a:gd name="connsiteX27" fmla="*/ 2218984 w 2615125"/>
                <a:gd name="connsiteY27" fmla="*/ 917378 h 1566692"/>
                <a:gd name="connsiteX28" fmla="*/ 2201113 w 2615125"/>
                <a:gd name="connsiteY28" fmla="*/ 1036518 h 1566692"/>
                <a:gd name="connsiteX29" fmla="*/ 2171328 w 2615125"/>
                <a:gd name="connsiteY29" fmla="*/ 1242035 h 1566692"/>
                <a:gd name="connsiteX30" fmla="*/ 2156435 w 2615125"/>
                <a:gd name="connsiteY30" fmla="*/ 1340326 h 1566692"/>
                <a:gd name="connsiteX31" fmla="*/ 2117715 w 2615125"/>
                <a:gd name="connsiteY31" fmla="*/ 1498186 h 1566692"/>
                <a:gd name="connsiteX32" fmla="*/ 2141543 w 2615125"/>
                <a:gd name="connsiteY32" fmla="*/ 1524993 h 1566692"/>
                <a:gd name="connsiteX33" fmla="*/ 2165371 w 2615125"/>
                <a:gd name="connsiteY33" fmla="*/ 1542864 h 1566692"/>
                <a:gd name="connsiteX34" fmla="*/ 2198134 w 2615125"/>
                <a:gd name="connsiteY34" fmla="*/ 1560735 h 1566692"/>
                <a:gd name="connsiteX35" fmla="*/ 2227919 w 2615125"/>
                <a:gd name="connsiteY35" fmla="*/ 1566692 h 1566692"/>
                <a:gd name="connsiteX36" fmla="*/ 2242812 w 2615125"/>
                <a:gd name="connsiteY36" fmla="*/ 1566692 h 1566692"/>
                <a:gd name="connsiteX37" fmla="*/ 2266640 w 2615125"/>
                <a:gd name="connsiteY37" fmla="*/ 1563713 h 1566692"/>
                <a:gd name="connsiteX38" fmla="*/ 2293446 w 2615125"/>
                <a:gd name="connsiteY38" fmla="*/ 1548821 h 1566692"/>
                <a:gd name="connsiteX39" fmla="*/ 2317274 w 2615125"/>
                <a:gd name="connsiteY39" fmla="*/ 1530950 h 1566692"/>
                <a:gd name="connsiteX40" fmla="*/ 2335145 w 2615125"/>
                <a:gd name="connsiteY40" fmla="*/ 1516057 h 1566692"/>
                <a:gd name="connsiteX41" fmla="*/ 2361952 w 2615125"/>
                <a:gd name="connsiteY41" fmla="*/ 1471380 h 1566692"/>
                <a:gd name="connsiteX42" fmla="*/ 2379823 w 2615125"/>
                <a:gd name="connsiteY42" fmla="*/ 1417767 h 1566692"/>
                <a:gd name="connsiteX43" fmla="*/ 2406629 w 2615125"/>
                <a:gd name="connsiteY43" fmla="*/ 1268842 h 1566692"/>
                <a:gd name="connsiteX44" fmla="*/ 2463221 w 2615125"/>
                <a:gd name="connsiteY44" fmla="*/ 950142 h 1566692"/>
                <a:gd name="connsiteX45" fmla="*/ 2504920 w 2615125"/>
                <a:gd name="connsiteY45" fmla="*/ 711862 h 1566692"/>
                <a:gd name="connsiteX46" fmla="*/ 2528748 w 2615125"/>
                <a:gd name="connsiteY46" fmla="*/ 580808 h 1566692"/>
                <a:gd name="connsiteX47" fmla="*/ 2561511 w 2615125"/>
                <a:gd name="connsiteY47" fmla="*/ 405076 h 1566692"/>
                <a:gd name="connsiteX48" fmla="*/ 2579382 w 2615125"/>
                <a:gd name="connsiteY48" fmla="*/ 360399 h 1566692"/>
                <a:gd name="connsiteX49" fmla="*/ 2600232 w 2615125"/>
                <a:gd name="connsiteY49" fmla="*/ 303807 h 1566692"/>
                <a:gd name="connsiteX50" fmla="*/ 2609168 w 2615125"/>
                <a:gd name="connsiteY50" fmla="*/ 274022 h 1566692"/>
                <a:gd name="connsiteX51" fmla="*/ 2612146 w 2615125"/>
                <a:gd name="connsiteY51" fmla="*/ 253172 h 1566692"/>
                <a:gd name="connsiteX52" fmla="*/ 2615125 w 2615125"/>
                <a:gd name="connsiteY52" fmla="*/ 226366 h 1566692"/>
                <a:gd name="connsiteX53" fmla="*/ 2615125 w 2615125"/>
                <a:gd name="connsiteY53" fmla="*/ 211473 h 1566692"/>
                <a:gd name="connsiteX54" fmla="*/ 2609168 w 2615125"/>
                <a:gd name="connsiteY54" fmla="*/ 193602 h 1566692"/>
                <a:gd name="connsiteX55" fmla="*/ 2582361 w 2615125"/>
                <a:gd name="connsiteY55" fmla="*/ 163817 h 1566692"/>
                <a:gd name="connsiteX56" fmla="*/ 2525769 w 2615125"/>
                <a:gd name="connsiteY56" fmla="*/ 113183 h 1566692"/>
                <a:gd name="connsiteX57" fmla="*/ 2475135 w 2615125"/>
                <a:gd name="connsiteY57" fmla="*/ 74462 h 1566692"/>
                <a:gd name="connsiteX58" fmla="*/ 2430457 w 2615125"/>
                <a:gd name="connsiteY58" fmla="*/ 44677 h 1566692"/>
                <a:gd name="connsiteX59" fmla="*/ 2364930 w 2615125"/>
                <a:gd name="connsiteY59" fmla="*/ 14892 h 1566692"/>
                <a:gd name="connsiteX60" fmla="*/ 2332167 w 2615125"/>
                <a:gd name="connsiteY60" fmla="*/ 5957 h 1566692"/>
                <a:gd name="connsiteX61" fmla="*/ 2305360 w 2615125"/>
                <a:gd name="connsiteY61" fmla="*/ 0 h 1566692"/>
                <a:gd name="connsiteX62" fmla="*/ 2275575 w 2615125"/>
                <a:gd name="connsiteY62" fmla="*/ 0 h 1566692"/>
                <a:gd name="connsiteX63" fmla="*/ 2254726 w 2615125"/>
                <a:gd name="connsiteY63" fmla="*/ 8935 h 1566692"/>
                <a:gd name="connsiteX64" fmla="*/ 2186220 w 2615125"/>
                <a:gd name="connsiteY64" fmla="*/ 41699 h 1566692"/>
                <a:gd name="connsiteX65" fmla="*/ 2162392 w 2615125"/>
                <a:gd name="connsiteY65" fmla="*/ 47656 h 1566692"/>
                <a:gd name="connsiteX66" fmla="*/ 2070059 w 2615125"/>
                <a:gd name="connsiteY66" fmla="*/ 56591 h 1566692"/>
                <a:gd name="connsiteX67" fmla="*/ 1801994 w 2615125"/>
                <a:gd name="connsiteY67" fmla="*/ 83398 h 15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15125" h="1566692">
                  <a:moveTo>
                    <a:pt x="1801994" y="83398"/>
                  </a:moveTo>
                  <a:lnTo>
                    <a:pt x="1432659" y="122118"/>
                  </a:lnTo>
                  <a:lnTo>
                    <a:pt x="1292670" y="137011"/>
                  </a:lnTo>
                  <a:lnTo>
                    <a:pt x="1051411" y="157860"/>
                  </a:lnTo>
                  <a:lnTo>
                    <a:pt x="831002" y="175731"/>
                  </a:lnTo>
                  <a:lnTo>
                    <a:pt x="422947" y="214452"/>
                  </a:lnTo>
                  <a:lnTo>
                    <a:pt x="163818" y="238280"/>
                  </a:lnTo>
                  <a:lnTo>
                    <a:pt x="0" y="247215"/>
                  </a:lnTo>
                  <a:lnTo>
                    <a:pt x="32764" y="428904"/>
                  </a:lnTo>
                  <a:lnTo>
                    <a:pt x="312743" y="402098"/>
                  </a:lnTo>
                  <a:lnTo>
                    <a:pt x="524216" y="381248"/>
                  </a:lnTo>
                  <a:lnTo>
                    <a:pt x="836959" y="351463"/>
                  </a:lnTo>
                  <a:lnTo>
                    <a:pt x="1057368" y="330613"/>
                  </a:lnTo>
                  <a:lnTo>
                    <a:pt x="1316498" y="312742"/>
                  </a:lnTo>
                  <a:lnTo>
                    <a:pt x="1530950" y="294871"/>
                  </a:lnTo>
                  <a:lnTo>
                    <a:pt x="1769230" y="277000"/>
                  </a:lnTo>
                  <a:lnTo>
                    <a:pt x="2049209" y="256151"/>
                  </a:lnTo>
                  <a:lnTo>
                    <a:pt x="2207070" y="244237"/>
                  </a:lnTo>
                  <a:lnTo>
                    <a:pt x="2236855" y="247215"/>
                  </a:lnTo>
                  <a:lnTo>
                    <a:pt x="2266640" y="256151"/>
                  </a:lnTo>
                  <a:lnTo>
                    <a:pt x="2281532" y="265086"/>
                  </a:lnTo>
                  <a:lnTo>
                    <a:pt x="2293446" y="285936"/>
                  </a:lnTo>
                  <a:lnTo>
                    <a:pt x="2296425" y="303807"/>
                  </a:lnTo>
                  <a:lnTo>
                    <a:pt x="2296425" y="339549"/>
                  </a:lnTo>
                  <a:lnTo>
                    <a:pt x="2287489" y="411033"/>
                  </a:lnTo>
                  <a:lnTo>
                    <a:pt x="2269618" y="536130"/>
                  </a:lnTo>
                  <a:lnTo>
                    <a:pt x="2248769" y="673141"/>
                  </a:lnTo>
                  <a:lnTo>
                    <a:pt x="2218984" y="917378"/>
                  </a:lnTo>
                  <a:lnTo>
                    <a:pt x="2201113" y="1036518"/>
                  </a:lnTo>
                  <a:lnTo>
                    <a:pt x="2171328" y="1242035"/>
                  </a:lnTo>
                  <a:lnTo>
                    <a:pt x="2156435" y="1340326"/>
                  </a:lnTo>
                  <a:lnTo>
                    <a:pt x="2117715" y="1498186"/>
                  </a:lnTo>
                  <a:lnTo>
                    <a:pt x="2141543" y="1524993"/>
                  </a:lnTo>
                  <a:lnTo>
                    <a:pt x="2165371" y="1542864"/>
                  </a:lnTo>
                  <a:lnTo>
                    <a:pt x="2198134" y="1560735"/>
                  </a:lnTo>
                  <a:lnTo>
                    <a:pt x="2227919" y="1566692"/>
                  </a:lnTo>
                  <a:lnTo>
                    <a:pt x="2242812" y="1566692"/>
                  </a:lnTo>
                  <a:lnTo>
                    <a:pt x="2266640" y="1563713"/>
                  </a:lnTo>
                  <a:lnTo>
                    <a:pt x="2293446" y="1548821"/>
                  </a:lnTo>
                  <a:lnTo>
                    <a:pt x="2317274" y="1530950"/>
                  </a:lnTo>
                  <a:lnTo>
                    <a:pt x="2335145" y="1516057"/>
                  </a:lnTo>
                  <a:lnTo>
                    <a:pt x="2361952" y="1471380"/>
                  </a:lnTo>
                  <a:lnTo>
                    <a:pt x="2379823" y="1417767"/>
                  </a:lnTo>
                  <a:lnTo>
                    <a:pt x="2406629" y="1268842"/>
                  </a:lnTo>
                  <a:lnTo>
                    <a:pt x="2463221" y="950142"/>
                  </a:lnTo>
                  <a:lnTo>
                    <a:pt x="2504920" y="711862"/>
                  </a:lnTo>
                  <a:lnTo>
                    <a:pt x="2528748" y="580808"/>
                  </a:lnTo>
                  <a:lnTo>
                    <a:pt x="2561511" y="405076"/>
                  </a:lnTo>
                  <a:lnTo>
                    <a:pt x="2579382" y="360399"/>
                  </a:lnTo>
                  <a:lnTo>
                    <a:pt x="2600232" y="303807"/>
                  </a:lnTo>
                  <a:lnTo>
                    <a:pt x="2609168" y="274022"/>
                  </a:lnTo>
                  <a:lnTo>
                    <a:pt x="2612146" y="253172"/>
                  </a:lnTo>
                  <a:lnTo>
                    <a:pt x="2615125" y="226366"/>
                  </a:lnTo>
                  <a:lnTo>
                    <a:pt x="2615125" y="211473"/>
                  </a:lnTo>
                  <a:lnTo>
                    <a:pt x="2609168" y="193602"/>
                  </a:lnTo>
                  <a:lnTo>
                    <a:pt x="2582361" y="163817"/>
                  </a:lnTo>
                  <a:lnTo>
                    <a:pt x="2525769" y="113183"/>
                  </a:lnTo>
                  <a:lnTo>
                    <a:pt x="2475135" y="74462"/>
                  </a:lnTo>
                  <a:lnTo>
                    <a:pt x="2430457" y="44677"/>
                  </a:lnTo>
                  <a:lnTo>
                    <a:pt x="2364930" y="14892"/>
                  </a:lnTo>
                  <a:lnTo>
                    <a:pt x="2332167" y="5957"/>
                  </a:lnTo>
                  <a:lnTo>
                    <a:pt x="2305360" y="0"/>
                  </a:lnTo>
                  <a:lnTo>
                    <a:pt x="2275575" y="0"/>
                  </a:lnTo>
                  <a:lnTo>
                    <a:pt x="2254726" y="8935"/>
                  </a:lnTo>
                  <a:lnTo>
                    <a:pt x="2186220" y="41699"/>
                  </a:lnTo>
                  <a:lnTo>
                    <a:pt x="2162392" y="47656"/>
                  </a:lnTo>
                  <a:lnTo>
                    <a:pt x="2070059" y="56591"/>
                  </a:lnTo>
                  <a:lnTo>
                    <a:pt x="1801994" y="83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8E322AD4-1E6C-464D-8A28-3527D52D73E3}"/>
                </a:ext>
              </a:extLst>
            </p:cNvPr>
            <p:cNvSpPr/>
            <p:nvPr/>
          </p:nvSpPr>
          <p:spPr>
            <a:xfrm>
              <a:off x="3894138" y="3048000"/>
              <a:ext cx="2224087" cy="388938"/>
            </a:xfrm>
            <a:custGeom>
              <a:avLst/>
              <a:gdLst>
                <a:gd name="connsiteX0" fmla="*/ 1797844 w 2224087"/>
                <a:gd name="connsiteY0" fmla="*/ 19050 h 388144"/>
                <a:gd name="connsiteX1" fmla="*/ 1412081 w 2224087"/>
                <a:gd name="connsiteY1" fmla="*/ 35719 h 388144"/>
                <a:gd name="connsiteX2" fmla="*/ 1262062 w 2224087"/>
                <a:gd name="connsiteY2" fmla="*/ 42863 h 388144"/>
                <a:gd name="connsiteX3" fmla="*/ 1185862 w 2224087"/>
                <a:gd name="connsiteY3" fmla="*/ 47625 h 388144"/>
                <a:gd name="connsiteX4" fmla="*/ 940594 w 2224087"/>
                <a:gd name="connsiteY4" fmla="*/ 73819 h 388144"/>
                <a:gd name="connsiteX5" fmla="*/ 697706 w 2224087"/>
                <a:gd name="connsiteY5" fmla="*/ 102394 h 388144"/>
                <a:gd name="connsiteX6" fmla="*/ 373856 w 2224087"/>
                <a:gd name="connsiteY6" fmla="*/ 140494 h 388144"/>
                <a:gd name="connsiteX7" fmla="*/ 83344 w 2224087"/>
                <a:gd name="connsiteY7" fmla="*/ 176213 h 388144"/>
                <a:gd name="connsiteX8" fmla="*/ 0 w 2224087"/>
                <a:gd name="connsiteY8" fmla="*/ 188119 h 388144"/>
                <a:gd name="connsiteX9" fmla="*/ 19050 w 2224087"/>
                <a:gd name="connsiteY9" fmla="*/ 388144 h 388144"/>
                <a:gd name="connsiteX10" fmla="*/ 254794 w 2224087"/>
                <a:gd name="connsiteY10" fmla="*/ 361950 h 388144"/>
                <a:gd name="connsiteX11" fmla="*/ 481012 w 2224087"/>
                <a:gd name="connsiteY11" fmla="*/ 330994 h 388144"/>
                <a:gd name="connsiteX12" fmla="*/ 700087 w 2224087"/>
                <a:gd name="connsiteY12" fmla="*/ 304800 h 388144"/>
                <a:gd name="connsiteX13" fmla="*/ 892969 w 2224087"/>
                <a:gd name="connsiteY13" fmla="*/ 278606 h 388144"/>
                <a:gd name="connsiteX14" fmla="*/ 995362 w 2224087"/>
                <a:gd name="connsiteY14" fmla="*/ 266700 h 388144"/>
                <a:gd name="connsiteX15" fmla="*/ 1226344 w 2224087"/>
                <a:gd name="connsiteY15" fmla="*/ 245269 h 388144"/>
                <a:gd name="connsiteX16" fmla="*/ 1438275 w 2224087"/>
                <a:gd name="connsiteY16" fmla="*/ 235744 h 388144"/>
                <a:gd name="connsiteX17" fmla="*/ 1757362 w 2224087"/>
                <a:gd name="connsiteY17" fmla="*/ 221456 h 388144"/>
                <a:gd name="connsiteX18" fmla="*/ 1959769 w 2224087"/>
                <a:gd name="connsiteY18" fmla="*/ 209550 h 388144"/>
                <a:gd name="connsiteX19" fmla="*/ 2200275 w 2224087"/>
                <a:gd name="connsiteY19" fmla="*/ 200025 h 388144"/>
                <a:gd name="connsiteX20" fmla="*/ 2224087 w 2224087"/>
                <a:gd name="connsiteY20" fmla="*/ 0 h 388144"/>
                <a:gd name="connsiteX21" fmla="*/ 2112169 w 2224087"/>
                <a:gd name="connsiteY21" fmla="*/ 4763 h 388144"/>
                <a:gd name="connsiteX22" fmla="*/ 1990725 w 2224087"/>
                <a:gd name="connsiteY22" fmla="*/ 9525 h 388144"/>
                <a:gd name="connsiteX23" fmla="*/ 1797844 w 2224087"/>
                <a:gd name="connsiteY23" fmla="*/ 19050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4087" h="388144">
                  <a:moveTo>
                    <a:pt x="1797844" y="19050"/>
                  </a:moveTo>
                  <a:lnTo>
                    <a:pt x="1412081" y="35719"/>
                  </a:lnTo>
                  <a:lnTo>
                    <a:pt x="1262062" y="42863"/>
                  </a:lnTo>
                  <a:lnTo>
                    <a:pt x="1185862" y="47625"/>
                  </a:lnTo>
                  <a:lnTo>
                    <a:pt x="940594" y="73819"/>
                  </a:lnTo>
                  <a:lnTo>
                    <a:pt x="697706" y="102394"/>
                  </a:lnTo>
                  <a:lnTo>
                    <a:pt x="373856" y="140494"/>
                  </a:lnTo>
                  <a:lnTo>
                    <a:pt x="83344" y="176213"/>
                  </a:lnTo>
                  <a:lnTo>
                    <a:pt x="0" y="188119"/>
                  </a:lnTo>
                  <a:lnTo>
                    <a:pt x="19050" y="388144"/>
                  </a:lnTo>
                  <a:lnTo>
                    <a:pt x="254794" y="361950"/>
                  </a:lnTo>
                  <a:lnTo>
                    <a:pt x="481012" y="330994"/>
                  </a:lnTo>
                  <a:lnTo>
                    <a:pt x="700087" y="304800"/>
                  </a:lnTo>
                  <a:lnTo>
                    <a:pt x="892969" y="278606"/>
                  </a:lnTo>
                  <a:lnTo>
                    <a:pt x="995362" y="266700"/>
                  </a:lnTo>
                  <a:lnTo>
                    <a:pt x="1226344" y="245269"/>
                  </a:lnTo>
                  <a:lnTo>
                    <a:pt x="1438275" y="235744"/>
                  </a:lnTo>
                  <a:lnTo>
                    <a:pt x="1757362" y="221456"/>
                  </a:lnTo>
                  <a:lnTo>
                    <a:pt x="1959769" y="209550"/>
                  </a:lnTo>
                  <a:lnTo>
                    <a:pt x="2200275" y="200025"/>
                  </a:lnTo>
                  <a:lnTo>
                    <a:pt x="2224087" y="0"/>
                  </a:lnTo>
                  <a:lnTo>
                    <a:pt x="2112169" y="4763"/>
                  </a:lnTo>
                  <a:lnTo>
                    <a:pt x="1990725" y="9525"/>
                  </a:lnTo>
                  <a:lnTo>
                    <a:pt x="1797844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2E00EE3-5997-44F3-8CAD-AC9881A65D44}"/>
                </a:ext>
              </a:extLst>
            </p:cNvPr>
            <p:cNvSpPr/>
            <p:nvPr/>
          </p:nvSpPr>
          <p:spPr>
            <a:xfrm>
              <a:off x="3970338" y="3716338"/>
              <a:ext cx="2071687" cy="381000"/>
            </a:xfrm>
            <a:custGeom>
              <a:avLst/>
              <a:gdLst>
                <a:gd name="connsiteX0" fmla="*/ 1433512 w 2071687"/>
                <a:gd name="connsiteY0" fmla="*/ 30957 h 381000"/>
                <a:gd name="connsiteX1" fmla="*/ 1726406 w 2071687"/>
                <a:gd name="connsiteY1" fmla="*/ 16669 h 381000"/>
                <a:gd name="connsiteX2" fmla="*/ 2071687 w 2071687"/>
                <a:gd name="connsiteY2" fmla="*/ 0 h 381000"/>
                <a:gd name="connsiteX3" fmla="*/ 2028825 w 2071687"/>
                <a:gd name="connsiteY3" fmla="*/ 180975 h 381000"/>
                <a:gd name="connsiteX4" fmla="*/ 1824037 w 2071687"/>
                <a:gd name="connsiteY4" fmla="*/ 183357 h 381000"/>
                <a:gd name="connsiteX5" fmla="*/ 1550194 w 2071687"/>
                <a:gd name="connsiteY5" fmla="*/ 185738 h 381000"/>
                <a:gd name="connsiteX6" fmla="*/ 1307306 w 2071687"/>
                <a:gd name="connsiteY6" fmla="*/ 190500 h 381000"/>
                <a:gd name="connsiteX7" fmla="*/ 1133475 w 2071687"/>
                <a:gd name="connsiteY7" fmla="*/ 197644 h 381000"/>
                <a:gd name="connsiteX8" fmla="*/ 988219 w 2071687"/>
                <a:gd name="connsiteY8" fmla="*/ 209550 h 381000"/>
                <a:gd name="connsiteX9" fmla="*/ 907256 w 2071687"/>
                <a:gd name="connsiteY9" fmla="*/ 219075 h 381000"/>
                <a:gd name="connsiteX10" fmla="*/ 821531 w 2071687"/>
                <a:gd name="connsiteY10" fmla="*/ 230982 h 381000"/>
                <a:gd name="connsiteX11" fmla="*/ 611981 w 2071687"/>
                <a:gd name="connsiteY11" fmla="*/ 266700 h 381000"/>
                <a:gd name="connsiteX12" fmla="*/ 402431 w 2071687"/>
                <a:gd name="connsiteY12" fmla="*/ 304800 h 381000"/>
                <a:gd name="connsiteX13" fmla="*/ 180975 w 2071687"/>
                <a:gd name="connsiteY13" fmla="*/ 347663 h 381000"/>
                <a:gd name="connsiteX14" fmla="*/ 50006 w 2071687"/>
                <a:gd name="connsiteY14" fmla="*/ 381000 h 381000"/>
                <a:gd name="connsiteX15" fmla="*/ 0 w 2071687"/>
                <a:gd name="connsiteY15" fmla="*/ 159544 h 381000"/>
                <a:gd name="connsiteX16" fmla="*/ 119062 w 2071687"/>
                <a:gd name="connsiteY16" fmla="*/ 150019 h 381000"/>
                <a:gd name="connsiteX17" fmla="*/ 381000 w 2071687"/>
                <a:gd name="connsiteY17" fmla="*/ 123825 h 381000"/>
                <a:gd name="connsiteX18" fmla="*/ 747712 w 2071687"/>
                <a:gd name="connsiteY18" fmla="*/ 83344 h 381000"/>
                <a:gd name="connsiteX19" fmla="*/ 914400 w 2071687"/>
                <a:gd name="connsiteY19" fmla="*/ 64294 h 381000"/>
                <a:gd name="connsiteX20" fmla="*/ 1062037 w 2071687"/>
                <a:gd name="connsiteY20" fmla="*/ 47625 h 381000"/>
                <a:gd name="connsiteX21" fmla="*/ 1433512 w 2071687"/>
                <a:gd name="connsiteY21" fmla="*/ 309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1687" h="381000">
                  <a:moveTo>
                    <a:pt x="1433512" y="30957"/>
                  </a:moveTo>
                  <a:lnTo>
                    <a:pt x="1726406" y="16669"/>
                  </a:lnTo>
                  <a:lnTo>
                    <a:pt x="2071687" y="0"/>
                  </a:lnTo>
                  <a:lnTo>
                    <a:pt x="2028825" y="180975"/>
                  </a:lnTo>
                  <a:lnTo>
                    <a:pt x="1824037" y="183357"/>
                  </a:lnTo>
                  <a:lnTo>
                    <a:pt x="1550194" y="185738"/>
                  </a:lnTo>
                  <a:lnTo>
                    <a:pt x="1307306" y="190500"/>
                  </a:lnTo>
                  <a:lnTo>
                    <a:pt x="1133475" y="197644"/>
                  </a:lnTo>
                  <a:lnTo>
                    <a:pt x="988219" y="209550"/>
                  </a:lnTo>
                  <a:lnTo>
                    <a:pt x="907256" y="219075"/>
                  </a:lnTo>
                  <a:lnTo>
                    <a:pt x="821531" y="230982"/>
                  </a:lnTo>
                  <a:lnTo>
                    <a:pt x="611981" y="266700"/>
                  </a:lnTo>
                  <a:lnTo>
                    <a:pt x="402431" y="304800"/>
                  </a:lnTo>
                  <a:lnTo>
                    <a:pt x="180975" y="347663"/>
                  </a:lnTo>
                  <a:lnTo>
                    <a:pt x="50006" y="381000"/>
                  </a:lnTo>
                  <a:lnTo>
                    <a:pt x="0" y="159544"/>
                  </a:lnTo>
                  <a:lnTo>
                    <a:pt x="119062" y="150019"/>
                  </a:lnTo>
                  <a:lnTo>
                    <a:pt x="381000" y="123825"/>
                  </a:lnTo>
                  <a:lnTo>
                    <a:pt x="747712" y="83344"/>
                  </a:lnTo>
                  <a:lnTo>
                    <a:pt x="914400" y="64294"/>
                  </a:lnTo>
                  <a:lnTo>
                    <a:pt x="1062037" y="47625"/>
                  </a:lnTo>
                  <a:lnTo>
                    <a:pt x="1433512" y="30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180F4B9-6D0E-4100-80B3-9936B3ED6A75}"/>
                </a:ext>
              </a:extLst>
            </p:cNvPr>
            <p:cNvSpPr/>
            <p:nvPr/>
          </p:nvSpPr>
          <p:spPr>
            <a:xfrm rot="16200000">
              <a:off x="3659188" y="2320925"/>
              <a:ext cx="2524125" cy="536575"/>
            </a:xfrm>
            <a:custGeom>
              <a:avLst/>
              <a:gdLst>
                <a:gd name="connsiteX0" fmla="*/ 1701947 w 2523850"/>
                <a:gd name="connsiteY0" fmla="*/ 491556 h 536484"/>
                <a:gd name="connsiteX1" fmla="*/ 1440312 w 2523850"/>
                <a:gd name="connsiteY1" fmla="*/ 478343 h 536484"/>
                <a:gd name="connsiteX2" fmla="*/ 1292317 w 2523850"/>
                <a:gd name="connsiteY2" fmla="*/ 473057 h 536484"/>
                <a:gd name="connsiteX3" fmla="*/ 1144321 w 2523850"/>
                <a:gd name="connsiteY3" fmla="*/ 473057 h 536484"/>
                <a:gd name="connsiteX4" fmla="*/ 988398 w 2523850"/>
                <a:gd name="connsiteY4" fmla="*/ 462486 h 536484"/>
                <a:gd name="connsiteX5" fmla="*/ 750548 w 2523850"/>
                <a:gd name="connsiteY5" fmla="*/ 446629 h 536484"/>
                <a:gd name="connsiteX6" fmla="*/ 565554 w 2523850"/>
                <a:gd name="connsiteY6" fmla="*/ 451915 h 536484"/>
                <a:gd name="connsiteX7" fmla="*/ 338275 w 2523850"/>
                <a:gd name="connsiteY7" fmla="*/ 430773 h 536484"/>
                <a:gd name="connsiteX8" fmla="*/ 42284 w 2523850"/>
                <a:gd name="connsiteY8" fmla="*/ 399059 h 536484"/>
                <a:gd name="connsiteX9" fmla="*/ 2643 w 2523850"/>
                <a:gd name="connsiteY9" fmla="*/ 399059 h 536484"/>
                <a:gd name="connsiteX10" fmla="*/ 0 w 2523850"/>
                <a:gd name="connsiteY10" fmla="*/ 206137 h 536484"/>
                <a:gd name="connsiteX11" fmla="*/ 235207 w 2523850"/>
                <a:gd name="connsiteY11" fmla="*/ 206137 h 536484"/>
                <a:gd name="connsiteX12" fmla="*/ 433415 w 2523850"/>
                <a:gd name="connsiteY12" fmla="*/ 203494 h 536484"/>
                <a:gd name="connsiteX13" fmla="*/ 560268 w 2523850"/>
                <a:gd name="connsiteY13" fmla="*/ 203494 h 536484"/>
                <a:gd name="connsiteX14" fmla="*/ 922328 w 2523850"/>
                <a:gd name="connsiteY14" fmla="*/ 200851 h 536484"/>
                <a:gd name="connsiteX15" fmla="*/ 1139036 w 2523850"/>
                <a:gd name="connsiteY15" fmla="*/ 203494 h 536484"/>
                <a:gd name="connsiteX16" fmla="*/ 1450883 w 2523850"/>
                <a:gd name="connsiteY16" fmla="*/ 203494 h 536484"/>
                <a:gd name="connsiteX17" fmla="*/ 1744231 w 2523850"/>
                <a:gd name="connsiteY17" fmla="*/ 203494 h 536484"/>
                <a:gd name="connsiteX18" fmla="*/ 2116862 w 2523850"/>
                <a:gd name="connsiteY18" fmla="*/ 206137 h 536484"/>
                <a:gd name="connsiteX19" fmla="*/ 2151218 w 2523850"/>
                <a:gd name="connsiteY19" fmla="*/ 206137 h 536484"/>
                <a:gd name="connsiteX20" fmla="*/ 2180289 w 2523850"/>
                <a:gd name="connsiteY20" fmla="*/ 200851 h 536484"/>
                <a:gd name="connsiteX21" fmla="*/ 2233144 w 2523850"/>
                <a:gd name="connsiteY21" fmla="*/ 182352 h 536484"/>
                <a:gd name="connsiteX22" fmla="*/ 2259572 w 2523850"/>
                <a:gd name="connsiteY22" fmla="*/ 169138 h 536484"/>
                <a:gd name="connsiteX23" fmla="*/ 2315070 w 2523850"/>
                <a:gd name="connsiteY23" fmla="*/ 134782 h 536484"/>
                <a:gd name="connsiteX24" fmla="*/ 2365283 w 2523850"/>
                <a:gd name="connsiteY24" fmla="*/ 92498 h 536484"/>
                <a:gd name="connsiteX25" fmla="*/ 2407568 w 2523850"/>
                <a:gd name="connsiteY25" fmla="*/ 50213 h 536484"/>
                <a:gd name="connsiteX26" fmla="*/ 2452495 w 2523850"/>
                <a:gd name="connsiteY26" fmla="*/ 5286 h 536484"/>
                <a:gd name="connsiteX27" fmla="*/ 2460423 w 2523850"/>
                <a:gd name="connsiteY27" fmla="*/ 0 h 536484"/>
                <a:gd name="connsiteX28" fmla="*/ 2473637 w 2523850"/>
                <a:gd name="connsiteY28" fmla="*/ 0 h 536484"/>
                <a:gd name="connsiteX29" fmla="*/ 2489494 w 2523850"/>
                <a:gd name="connsiteY29" fmla="*/ 0 h 536484"/>
                <a:gd name="connsiteX30" fmla="*/ 2500065 w 2523850"/>
                <a:gd name="connsiteY30" fmla="*/ 2643 h 536484"/>
                <a:gd name="connsiteX31" fmla="*/ 2515921 w 2523850"/>
                <a:gd name="connsiteY31" fmla="*/ 7929 h 536484"/>
                <a:gd name="connsiteX32" fmla="*/ 2523850 w 2523850"/>
                <a:gd name="connsiteY32" fmla="*/ 21143 h 536484"/>
                <a:gd name="connsiteX33" fmla="*/ 2523850 w 2523850"/>
                <a:gd name="connsiteY33" fmla="*/ 52856 h 536484"/>
                <a:gd name="connsiteX34" fmla="*/ 2515921 w 2523850"/>
                <a:gd name="connsiteY34" fmla="*/ 97783 h 536484"/>
                <a:gd name="connsiteX35" fmla="*/ 2492136 w 2523850"/>
                <a:gd name="connsiteY35" fmla="*/ 182352 h 536484"/>
                <a:gd name="connsiteX36" fmla="*/ 2457780 w 2523850"/>
                <a:gd name="connsiteY36" fmla="*/ 264278 h 536484"/>
                <a:gd name="connsiteX37" fmla="*/ 2418139 w 2523850"/>
                <a:gd name="connsiteY37" fmla="*/ 346204 h 536484"/>
                <a:gd name="connsiteX38" fmla="*/ 2346784 w 2523850"/>
                <a:gd name="connsiteY38" fmla="*/ 459843 h 536484"/>
                <a:gd name="connsiteX39" fmla="*/ 2322999 w 2523850"/>
                <a:gd name="connsiteY39" fmla="*/ 491556 h 536484"/>
                <a:gd name="connsiteX40" fmla="*/ 2293928 w 2523850"/>
                <a:gd name="connsiteY40" fmla="*/ 515341 h 536484"/>
                <a:gd name="connsiteX41" fmla="*/ 2262215 w 2523850"/>
                <a:gd name="connsiteY41" fmla="*/ 531198 h 536484"/>
                <a:gd name="connsiteX42" fmla="*/ 2238430 w 2523850"/>
                <a:gd name="connsiteY42" fmla="*/ 533841 h 536484"/>
                <a:gd name="connsiteX43" fmla="*/ 2193503 w 2523850"/>
                <a:gd name="connsiteY43" fmla="*/ 536484 h 536484"/>
                <a:gd name="connsiteX44" fmla="*/ 2132719 w 2523850"/>
                <a:gd name="connsiteY44" fmla="*/ 523270 h 536484"/>
                <a:gd name="connsiteX45" fmla="*/ 2066650 w 2523850"/>
                <a:gd name="connsiteY45" fmla="*/ 504770 h 536484"/>
                <a:gd name="connsiteX46" fmla="*/ 2024365 w 2523850"/>
                <a:gd name="connsiteY46" fmla="*/ 496842 h 536484"/>
                <a:gd name="connsiteX47" fmla="*/ 1937154 w 2523850"/>
                <a:gd name="connsiteY47" fmla="*/ 496842 h 536484"/>
                <a:gd name="connsiteX48" fmla="*/ 1701947 w 2523850"/>
                <a:gd name="connsiteY48" fmla="*/ 491556 h 53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23850" h="536484">
                  <a:moveTo>
                    <a:pt x="1701947" y="491556"/>
                  </a:moveTo>
                  <a:lnTo>
                    <a:pt x="1440312" y="478343"/>
                  </a:lnTo>
                  <a:lnTo>
                    <a:pt x="1292317" y="473057"/>
                  </a:lnTo>
                  <a:lnTo>
                    <a:pt x="1144321" y="473057"/>
                  </a:lnTo>
                  <a:lnTo>
                    <a:pt x="988398" y="462486"/>
                  </a:lnTo>
                  <a:lnTo>
                    <a:pt x="750548" y="446629"/>
                  </a:lnTo>
                  <a:lnTo>
                    <a:pt x="565554" y="451915"/>
                  </a:lnTo>
                  <a:lnTo>
                    <a:pt x="338275" y="430773"/>
                  </a:lnTo>
                  <a:lnTo>
                    <a:pt x="42284" y="399059"/>
                  </a:lnTo>
                  <a:lnTo>
                    <a:pt x="2643" y="399059"/>
                  </a:lnTo>
                  <a:lnTo>
                    <a:pt x="0" y="206137"/>
                  </a:lnTo>
                  <a:lnTo>
                    <a:pt x="235207" y="206137"/>
                  </a:lnTo>
                  <a:lnTo>
                    <a:pt x="433415" y="203494"/>
                  </a:lnTo>
                  <a:lnTo>
                    <a:pt x="560268" y="203494"/>
                  </a:lnTo>
                  <a:lnTo>
                    <a:pt x="922328" y="200851"/>
                  </a:lnTo>
                  <a:lnTo>
                    <a:pt x="1139036" y="203494"/>
                  </a:lnTo>
                  <a:lnTo>
                    <a:pt x="1450883" y="203494"/>
                  </a:lnTo>
                  <a:lnTo>
                    <a:pt x="1744231" y="203494"/>
                  </a:lnTo>
                  <a:lnTo>
                    <a:pt x="2116862" y="206137"/>
                  </a:lnTo>
                  <a:lnTo>
                    <a:pt x="2151218" y="206137"/>
                  </a:lnTo>
                  <a:lnTo>
                    <a:pt x="2180289" y="200851"/>
                  </a:lnTo>
                  <a:lnTo>
                    <a:pt x="2233144" y="182352"/>
                  </a:lnTo>
                  <a:lnTo>
                    <a:pt x="2259572" y="169138"/>
                  </a:lnTo>
                  <a:lnTo>
                    <a:pt x="2315070" y="134782"/>
                  </a:lnTo>
                  <a:lnTo>
                    <a:pt x="2365283" y="92498"/>
                  </a:lnTo>
                  <a:lnTo>
                    <a:pt x="2407568" y="50213"/>
                  </a:lnTo>
                  <a:lnTo>
                    <a:pt x="2452495" y="5286"/>
                  </a:lnTo>
                  <a:lnTo>
                    <a:pt x="2460423" y="0"/>
                  </a:lnTo>
                  <a:lnTo>
                    <a:pt x="2473637" y="0"/>
                  </a:lnTo>
                  <a:lnTo>
                    <a:pt x="2489494" y="0"/>
                  </a:lnTo>
                  <a:lnTo>
                    <a:pt x="2500065" y="2643"/>
                  </a:lnTo>
                  <a:lnTo>
                    <a:pt x="2515921" y="7929"/>
                  </a:lnTo>
                  <a:lnTo>
                    <a:pt x="2523850" y="21143"/>
                  </a:lnTo>
                  <a:lnTo>
                    <a:pt x="2523850" y="52856"/>
                  </a:lnTo>
                  <a:lnTo>
                    <a:pt x="2515921" y="97783"/>
                  </a:lnTo>
                  <a:lnTo>
                    <a:pt x="2492136" y="182352"/>
                  </a:lnTo>
                  <a:lnTo>
                    <a:pt x="2457780" y="264278"/>
                  </a:lnTo>
                  <a:lnTo>
                    <a:pt x="2418139" y="346204"/>
                  </a:lnTo>
                  <a:lnTo>
                    <a:pt x="2346784" y="459843"/>
                  </a:lnTo>
                  <a:lnTo>
                    <a:pt x="2322999" y="491556"/>
                  </a:lnTo>
                  <a:lnTo>
                    <a:pt x="2293928" y="515341"/>
                  </a:lnTo>
                  <a:lnTo>
                    <a:pt x="2262215" y="531198"/>
                  </a:lnTo>
                  <a:lnTo>
                    <a:pt x="2238430" y="533841"/>
                  </a:lnTo>
                  <a:lnTo>
                    <a:pt x="2193503" y="536484"/>
                  </a:lnTo>
                  <a:lnTo>
                    <a:pt x="2132719" y="523270"/>
                  </a:lnTo>
                  <a:lnTo>
                    <a:pt x="2066650" y="504770"/>
                  </a:lnTo>
                  <a:lnTo>
                    <a:pt x="2024365" y="496842"/>
                  </a:lnTo>
                  <a:lnTo>
                    <a:pt x="1937154" y="496842"/>
                  </a:lnTo>
                  <a:lnTo>
                    <a:pt x="1701947" y="491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08E5C10-37CC-4979-85D1-058DDE1A0E1A}"/>
                </a:ext>
              </a:extLst>
            </p:cNvPr>
            <p:cNvSpPr/>
            <p:nvPr/>
          </p:nvSpPr>
          <p:spPr>
            <a:xfrm>
              <a:off x="2679700" y="4322763"/>
              <a:ext cx="4498975" cy="669925"/>
            </a:xfrm>
            <a:custGeom>
              <a:avLst/>
              <a:gdLst>
                <a:gd name="connsiteX0" fmla="*/ 2697932 w 4499572"/>
                <a:gd name="connsiteY0" fmla="*/ 149382 h 669956"/>
                <a:gd name="connsiteX1" fmla="*/ 2091350 w 4499572"/>
                <a:gd name="connsiteY1" fmla="*/ 199176 h 669956"/>
                <a:gd name="connsiteX2" fmla="*/ 1815220 w 4499572"/>
                <a:gd name="connsiteY2" fmla="*/ 226336 h 669956"/>
                <a:gd name="connsiteX3" fmla="*/ 1566249 w 4499572"/>
                <a:gd name="connsiteY3" fmla="*/ 248970 h 669956"/>
                <a:gd name="connsiteX4" fmla="*/ 1348966 w 4499572"/>
                <a:gd name="connsiteY4" fmla="*/ 276130 h 669956"/>
                <a:gd name="connsiteX5" fmla="*/ 1145263 w 4499572"/>
                <a:gd name="connsiteY5" fmla="*/ 298764 h 669956"/>
                <a:gd name="connsiteX6" fmla="*/ 778598 w 4499572"/>
                <a:gd name="connsiteY6" fmla="*/ 348558 h 669956"/>
                <a:gd name="connsiteX7" fmla="*/ 579422 w 4499572"/>
                <a:gd name="connsiteY7" fmla="*/ 375719 h 669956"/>
                <a:gd name="connsiteX8" fmla="*/ 497940 w 4499572"/>
                <a:gd name="connsiteY8" fmla="*/ 380245 h 669956"/>
                <a:gd name="connsiteX9" fmla="*/ 389299 w 4499572"/>
                <a:gd name="connsiteY9" fmla="*/ 380245 h 669956"/>
                <a:gd name="connsiteX10" fmla="*/ 303291 w 4499572"/>
                <a:gd name="connsiteY10" fmla="*/ 371192 h 669956"/>
                <a:gd name="connsiteX11" fmla="*/ 235390 w 4499572"/>
                <a:gd name="connsiteY11" fmla="*/ 353085 h 669956"/>
                <a:gd name="connsiteX12" fmla="*/ 190123 w 4499572"/>
                <a:gd name="connsiteY12" fmla="*/ 334978 h 669956"/>
                <a:gd name="connsiteX13" fmla="*/ 135802 w 4499572"/>
                <a:gd name="connsiteY13" fmla="*/ 307818 h 669956"/>
                <a:gd name="connsiteX14" fmla="*/ 90534 w 4499572"/>
                <a:gd name="connsiteY14" fmla="*/ 276130 h 669956"/>
                <a:gd name="connsiteX15" fmla="*/ 58847 w 4499572"/>
                <a:gd name="connsiteY15" fmla="*/ 248970 h 669956"/>
                <a:gd name="connsiteX16" fmla="*/ 31687 w 4499572"/>
                <a:gd name="connsiteY16" fmla="*/ 235390 h 669956"/>
                <a:gd name="connsiteX17" fmla="*/ 9053 w 4499572"/>
                <a:gd name="connsiteY17" fmla="*/ 235390 h 669956"/>
                <a:gd name="connsiteX18" fmla="*/ 0 w 4499572"/>
                <a:gd name="connsiteY18" fmla="*/ 239917 h 669956"/>
                <a:gd name="connsiteX19" fmla="*/ 0 w 4499572"/>
                <a:gd name="connsiteY19" fmla="*/ 248970 h 669956"/>
                <a:gd name="connsiteX20" fmla="*/ 0 w 4499572"/>
                <a:gd name="connsiteY20" fmla="*/ 267077 h 669956"/>
                <a:gd name="connsiteX21" fmla="*/ 9053 w 4499572"/>
                <a:gd name="connsiteY21" fmla="*/ 303291 h 669956"/>
                <a:gd name="connsiteX22" fmla="*/ 49794 w 4499572"/>
                <a:gd name="connsiteY22" fmla="*/ 357612 h 669956"/>
                <a:gd name="connsiteX23" fmla="*/ 117695 w 4499572"/>
                <a:gd name="connsiteY23" fmla="*/ 430039 h 669956"/>
                <a:gd name="connsiteX24" fmla="*/ 158435 w 4499572"/>
                <a:gd name="connsiteY24" fmla="*/ 470780 h 669956"/>
                <a:gd name="connsiteX25" fmla="*/ 212756 w 4499572"/>
                <a:gd name="connsiteY25" fmla="*/ 516047 h 669956"/>
                <a:gd name="connsiteX26" fmla="*/ 271604 w 4499572"/>
                <a:gd name="connsiteY26" fmla="*/ 556788 h 669956"/>
                <a:gd name="connsiteX27" fmla="*/ 330451 w 4499572"/>
                <a:gd name="connsiteY27" fmla="*/ 597528 h 669956"/>
                <a:gd name="connsiteX28" fmla="*/ 402879 w 4499572"/>
                <a:gd name="connsiteY28" fmla="*/ 629216 h 669956"/>
                <a:gd name="connsiteX29" fmla="*/ 475307 w 4499572"/>
                <a:gd name="connsiteY29" fmla="*/ 656376 h 669956"/>
                <a:gd name="connsiteX30" fmla="*/ 547734 w 4499572"/>
                <a:gd name="connsiteY30" fmla="*/ 669956 h 669956"/>
                <a:gd name="connsiteX31" fmla="*/ 602055 w 4499572"/>
                <a:gd name="connsiteY31" fmla="*/ 651849 h 669956"/>
                <a:gd name="connsiteX32" fmla="*/ 710697 w 4499572"/>
                <a:gd name="connsiteY32" fmla="*/ 615635 h 669956"/>
                <a:gd name="connsiteX33" fmla="*/ 860079 w 4499572"/>
                <a:gd name="connsiteY33" fmla="*/ 570368 h 669956"/>
                <a:gd name="connsiteX34" fmla="*/ 968721 w 4499572"/>
                <a:gd name="connsiteY34" fmla="*/ 538681 h 669956"/>
                <a:gd name="connsiteX35" fmla="*/ 1081889 w 4499572"/>
                <a:gd name="connsiteY35" fmla="*/ 511520 h 669956"/>
                <a:gd name="connsiteX36" fmla="*/ 1258431 w 4499572"/>
                <a:gd name="connsiteY36" fmla="*/ 475307 h 669956"/>
                <a:gd name="connsiteX37" fmla="*/ 1376126 w 4499572"/>
                <a:gd name="connsiteY37" fmla="*/ 452673 h 669956"/>
                <a:gd name="connsiteX38" fmla="*/ 1543616 w 4499572"/>
                <a:gd name="connsiteY38" fmla="*/ 430039 h 669956"/>
                <a:gd name="connsiteX39" fmla="*/ 1742792 w 4499572"/>
                <a:gd name="connsiteY39" fmla="*/ 407406 h 669956"/>
                <a:gd name="connsiteX40" fmla="*/ 2009869 w 4499572"/>
                <a:gd name="connsiteY40" fmla="*/ 384772 h 669956"/>
                <a:gd name="connsiteX41" fmla="*/ 2231679 w 4499572"/>
                <a:gd name="connsiteY41" fmla="*/ 371192 h 669956"/>
                <a:gd name="connsiteX42" fmla="*/ 2476123 w 4499572"/>
                <a:gd name="connsiteY42" fmla="*/ 357612 h 669956"/>
                <a:gd name="connsiteX43" fmla="*/ 2756780 w 4499572"/>
                <a:gd name="connsiteY43" fmla="*/ 344031 h 669956"/>
                <a:gd name="connsiteX44" fmla="*/ 3001224 w 4499572"/>
                <a:gd name="connsiteY44" fmla="*/ 334978 h 669956"/>
                <a:gd name="connsiteX45" fmla="*/ 3177766 w 4499572"/>
                <a:gd name="connsiteY45" fmla="*/ 312344 h 669956"/>
                <a:gd name="connsiteX46" fmla="*/ 3358835 w 4499572"/>
                <a:gd name="connsiteY46" fmla="*/ 312344 h 669956"/>
                <a:gd name="connsiteX47" fmla="*/ 3576119 w 4499572"/>
                <a:gd name="connsiteY47" fmla="*/ 312344 h 669956"/>
                <a:gd name="connsiteX48" fmla="*/ 3725501 w 4499572"/>
                <a:gd name="connsiteY48" fmla="*/ 312344 h 669956"/>
                <a:gd name="connsiteX49" fmla="*/ 3902043 w 4499572"/>
                <a:gd name="connsiteY49" fmla="*/ 316871 h 669956"/>
                <a:gd name="connsiteX50" fmla="*/ 4137433 w 4499572"/>
                <a:gd name="connsiteY50" fmla="*/ 334978 h 669956"/>
                <a:gd name="connsiteX51" fmla="*/ 4345663 w 4499572"/>
                <a:gd name="connsiteY51" fmla="*/ 357612 h 669956"/>
                <a:gd name="connsiteX52" fmla="*/ 4399984 w 4499572"/>
                <a:gd name="connsiteY52" fmla="*/ 357612 h 669956"/>
                <a:gd name="connsiteX53" fmla="*/ 4445251 w 4499572"/>
                <a:gd name="connsiteY53" fmla="*/ 344031 h 669956"/>
                <a:gd name="connsiteX54" fmla="*/ 4481465 w 4499572"/>
                <a:gd name="connsiteY54" fmla="*/ 321398 h 669956"/>
                <a:gd name="connsiteX55" fmla="*/ 4495045 w 4499572"/>
                <a:gd name="connsiteY55" fmla="*/ 298764 h 669956"/>
                <a:gd name="connsiteX56" fmla="*/ 4499572 w 4499572"/>
                <a:gd name="connsiteY56" fmla="*/ 271604 h 669956"/>
                <a:gd name="connsiteX57" fmla="*/ 4495045 w 4499572"/>
                <a:gd name="connsiteY57" fmla="*/ 244443 h 669956"/>
                <a:gd name="connsiteX58" fmla="*/ 4485992 w 4499572"/>
                <a:gd name="connsiteY58" fmla="*/ 217283 h 669956"/>
                <a:gd name="connsiteX59" fmla="*/ 4476938 w 4499572"/>
                <a:gd name="connsiteY59" fmla="*/ 203703 h 669956"/>
                <a:gd name="connsiteX60" fmla="*/ 4463358 w 4499572"/>
                <a:gd name="connsiteY60" fmla="*/ 190122 h 669956"/>
                <a:gd name="connsiteX61" fmla="*/ 4440724 w 4499572"/>
                <a:gd name="connsiteY61" fmla="*/ 172016 h 669956"/>
                <a:gd name="connsiteX62" fmla="*/ 4386404 w 4499572"/>
                <a:gd name="connsiteY62" fmla="*/ 131275 h 669956"/>
                <a:gd name="connsiteX63" fmla="*/ 4327556 w 4499572"/>
                <a:gd name="connsiteY63" fmla="*/ 99588 h 669956"/>
                <a:gd name="connsiteX64" fmla="*/ 4295869 w 4499572"/>
                <a:gd name="connsiteY64" fmla="*/ 81481 h 669956"/>
                <a:gd name="connsiteX65" fmla="*/ 4209861 w 4499572"/>
                <a:gd name="connsiteY65" fmla="*/ 45267 h 669956"/>
                <a:gd name="connsiteX66" fmla="*/ 4096693 w 4499572"/>
                <a:gd name="connsiteY66" fmla="*/ 13580 h 669956"/>
                <a:gd name="connsiteX67" fmla="*/ 4046899 w 4499572"/>
                <a:gd name="connsiteY67" fmla="*/ 4526 h 669956"/>
                <a:gd name="connsiteX68" fmla="*/ 4033319 w 4499572"/>
                <a:gd name="connsiteY68" fmla="*/ 0 h 669956"/>
                <a:gd name="connsiteX69" fmla="*/ 3988051 w 4499572"/>
                <a:gd name="connsiteY69" fmla="*/ 18107 h 669956"/>
                <a:gd name="connsiteX70" fmla="*/ 3911097 w 4499572"/>
                <a:gd name="connsiteY70" fmla="*/ 40740 h 669956"/>
                <a:gd name="connsiteX71" fmla="*/ 3806982 w 4499572"/>
                <a:gd name="connsiteY71" fmla="*/ 63374 h 669956"/>
                <a:gd name="connsiteX72" fmla="*/ 3662126 w 4499572"/>
                <a:gd name="connsiteY72" fmla="*/ 76954 h 669956"/>
                <a:gd name="connsiteX73" fmla="*/ 3467477 w 4499572"/>
                <a:gd name="connsiteY73" fmla="*/ 90534 h 669956"/>
                <a:gd name="connsiteX74" fmla="*/ 3204926 w 4499572"/>
                <a:gd name="connsiteY74" fmla="*/ 113168 h 669956"/>
                <a:gd name="connsiteX75" fmla="*/ 2928796 w 4499572"/>
                <a:gd name="connsiteY75" fmla="*/ 135802 h 669956"/>
                <a:gd name="connsiteX76" fmla="*/ 2697932 w 4499572"/>
                <a:gd name="connsiteY76" fmla="*/ 149382 h 66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99572" h="669956">
                  <a:moveTo>
                    <a:pt x="2697932" y="149382"/>
                  </a:moveTo>
                  <a:lnTo>
                    <a:pt x="2091350" y="199176"/>
                  </a:lnTo>
                  <a:lnTo>
                    <a:pt x="1815220" y="226336"/>
                  </a:lnTo>
                  <a:lnTo>
                    <a:pt x="1566249" y="248970"/>
                  </a:lnTo>
                  <a:lnTo>
                    <a:pt x="1348966" y="276130"/>
                  </a:lnTo>
                  <a:lnTo>
                    <a:pt x="1145263" y="298764"/>
                  </a:lnTo>
                  <a:lnTo>
                    <a:pt x="778598" y="348558"/>
                  </a:lnTo>
                  <a:lnTo>
                    <a:pt x="579422" y="375719"/>
                  </a:lnTo>
                  <a:lnTo>
                    <a:pt x="497940" y="380245"/>
                  </a:lnTo>
                  <a:lnTo>
                    <a:pt x="389299" y="380245"/>
                  </a:lnTo>
                  <a:lnTo>
                    <a:pt x="303291" y="371192"/>
                  </a:lnTo>
                  <a:lnTo>
                    <a:pt x="235390" y="353085"/>
                  </a:lnTo>
                  <a:lnTo>
                    <a:pt x="190123" y="334978"/>
                  </a:lnTo>
                  <a:lnTo>
                    <a:pt x="135802" y="307818"/>
                  </a:lnTo>
                  <a:lnTo>
                    <a:pt x="90534" y="276130"/>
                  </a:lnTo>
                  <a:lnTo>
                    <a:pt x="58847" y="248970"/>
                  </a:lnTo>
                  <a:lnTo>
                    <a:pt x="31687" y="235390"/>
                  </a:lnTo>
                  <a:lnTo>
                    <a:pt x="9053" y="235390"/>
                  </a:lnTo>
                  <a:lnTo>
                    <a:pt x="0" y="239917"/>
                  </a:lnTo>
                  <a:lnTo>
                    <a:pt x="0" y="248970"/>
                  </a:lnTo>
                  <a:lnTo>
                    <a:pt x="0" y="267077"/>
                  </a:lnTo>
                  <a:lnTo>
                    <a:pt x="9053" y="303291"/>
                  </a:lnTo>
                  <a:lnTo>
                    <a:pt x="49794" y="357612"/>
                  </a:lnTo>
                  <a:lnTo>
                    <a:pt x="117695" y="430039"/>
                  </a:lnTo>
                  <a:lnTo>
                    <a:pt x="158435" y="470780"/>
                  </a:lnTo>
                  <a:lnTo>
                    <a:pt x="212756" y="516047"/>
                  </a:lnTo>
                  <a:lnTo>
                    <a:pt x="271604" y="556788"/>
                  </a:lnTo>
                  <a:lnTo>
                    <a:pt x="330451" y="597528"/>
                  </a:lnTo>
                  <a:lnTo>
                    <a:pt x="402879" y="629216"/>
                  </a:lnTo>
                  <a:lnTo>
                    <a:pt x="475307" y="656376"/>
                  </a:lnTo>
                  <a:lnTo>
                    <a:pt x="547734" y="669956"/>
                  </a:lnTo>
                  <a:lnTo>
                    <a:pt x="602055" y="651849"/>
                  </a:lnTo>
                  <a:lnTo>
                    <a:pt x="710697" y="615635"/>
                  </a:lnTo>
                  <a:lnTo>
                    <a:pt x="860079" y="570368"/>
                  </a:lnTo>
                  <a:lnTo>
                    <a:pt x="968721" y="538681"/>
                  </a:lnTo>
                  <a:lnTo>
                    <a:pt x="1081889" y="511520"/>
                  </a:lnTo>
                  <a:lnTo>
                    <a:pt x="1258431" y="475307"/>
                  </a:lnTo>
                  <a:lnTo>
                    <a:pt x="1376126" y="452673"/>
                  </a:lnTo>
                  <a:lnTo>
                    <a:pt x="1543616" y="430039"/>
                  </a:lnTo>
                  <a:lnTo>
                    <a:pt x="1742792" y="407406"/>
                  </a:lnTo>
                  <a:lnTo>
                    <a:pt x="2009869" y="384772"/>
                  </a:lnTo>
                  <a:lnTo>
                    <a:pt x="2231679" y="371192"/>
                  </a:lnTo>
                  <a:lnTo>
                    <a:pt x="2476123" y="357612"/>
                  </a:lnTo>
                  <a:lnTo>
                    <a:pt x="2756780" y="344031"/>
                  </a:lnTo>
                  <a:lnTo>
                    <a:pt x="3001224" y="334978"/>
                  </a:lnTo>
                  <a:lnTo>
                    <a:pt x="3177766" y="312344"/>
                  </a:lnTo>
                  <a:lnTo>
                    <a:pt x="3358835" y="312344"/>
                  </a:lnTo>
                  <a:lnTo>
                    <a:pt x="3576119" y="312344"/>
                  </a:lnTo>
                  <a:lnTo>
                    <a:pt x="3725501" y="312344"/>
                  </a:lnTo>
                  <a:lnTo>
                    <a:pt x="3902043" y="316871"/>
                  </a:lnTo>
                  <a:lnTo>
                    <a:pt x="4137433" y="334978"/>
                  </a:lnTo>
                  <a:lnTo>
                    <a:pt x="4345663" y="357612"/>
                  </a:lnTo>
                  <a:lnTo>
                    <a:pt x="4399984" y="357612"/>
                  </a:lnTo>
                  <a:lnTo>
                    <a:pt x="4445251" y="344031"/>
                  </a:lnTo>
                  <a:lnTo>
                    <a:pt x="4481465" y="321398"/>
                  </a:lnTo>
                  <a:lnTo>
                    <a:pt x="4495045" y="298764"/>
                  </a:lnTo>
                  <a:lnTo>
                    <a:pt x="4499572" y="271604"/>
                  </a:lnTo>
                  <a:lnTo>
                    <a:pt x="4495045" y="244443"/>
                  </a:lnTo>
                  <a:lnTo>
                    <a:pt x="4485992" y="217283"/>
                  </a:lnTo>
                  <a:lnTo>
                    <a:pt x="4476938" y="203703"/>
                  </a:lnTo>
                  <a:lnTo>
                    <a:pt x="4463358" y="190122"/>
                  </a:lnTo>
                  <a:lnTo>
                    <a:pt x="4440724" y="172016"/>
                  </a:lnTo>
                  <a:lnTo>
                    <a:pt x="4386404" y="131275"/>
                  </a:lnTo>
                  <a:lnTo>
                    <a:pt x="4327556" y="99588"/>
                  </a:lnTo>
                  <a:lnTo>
                    <a:pt x="4295869" y="81481"/>
                  </a:lnTo>
                  <a:lnTo>
                    <a:pt x="4209861" y="45267"/>
                  </a:lnTo>
                  <a:lnTo>
                    <a:pt x="4096693" y="13580"/>
                  </a:lnTo>
                  <a:lnTo>
                    <a:pt x="4046899" y="4526"/>
                  </a:lnTo>
                  <a:lnTo>
                    <a:pt x="4033319" y="0"/>
                  </a:lnTo>
                  <a:lnTo>
                    <a:pt x="3988051" y="18107"/>
                  </a:lnTo>
                  <a:lnTo>
                    <a:pt x="3911097" y="40740"/>
                  </a:lnTo>
                  <a:lnTo>
                    <a:pt x="3806982" y="63374"/>
                  </a:lnTo>
                  <a:lnTo>
                    <a:pt x="3662126" y="76954"/>
                  </a:lnTo>
                  <a:lnTo>
                    <a:pt x="3467477" y="90534"/>
                  </a:lnTo>
                  <a:lnTo>
                    <a:pt x="3204926" y="113168"/>
                  </a:lnTo>
                  <a:lnTo>
                    <a:pt x="2928796" y="135802"/>
                  </a:lnTo>
                  <a:lnTo>
                    <a:pt x="2697932" y="149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512CD0C-8568-425D-9214-AC92FB9AC1A0}"/>
                </a:ext>
              </a:extLst>
            </p:cNvPr>
            <p:cNvSpPr/>
            <p:nvPr/>
          </p:nvSpPr>
          <p:spPr>
            <a:xfrm rot="16200000">
              <a:off x="4629150" y="4795838"/>
              <a:ext cx="2143125" cy="454025"/>
            </a:xfrm>
            <a:custGeom>
              <a:avLst/>
              <a:gdLst>
                <a:gd name="connsiteX0" fmla="*/ 1075610 w 2143290"/>
                <a:gd name="connsiteY0" fmla="*/ 187637 h 454557"/>
                <a:gd name="connsiteX1" fmla="*/ 1363672 w 2143290"/>
                <a:gd name="connsiteY1" fmla="*/ 187637 h 454557"/>
                <a:gd name="connsiteX2" fmla="*/ 1450884 w 2143290"/>
                <a:gd name="connsiteY2" fmla="*/ 187637 h 454557"/>
                <a:gd name="connsiteX3" fmla="*/ 1625307 w 2143290"/>
                <a:gd name="connsiteY3" fmla="*/ 192922 h 454557"/>
                <a:gd name="connsiteX4" fmla="*/ 1696662 w 2143290"/>
                <a:gd name="connsiteY4" fmla="*/ 179708 h 454557"/>
                <a:gd name="connsiteX5" fmla="*/ 1746874 w 2143290"/>
                <a:gd name="connsiteY5" fmla="*/ 169137 h 454557"/>
                <a:gd name="connsiteX6" fmla="*/ 1826158 w 2143290"/>
                <a:gd name="connsiteY6" fmla="*/ 145352 h 454557"/>
                <a:gd name="connsiteX7" fmla="*/ 1881656 w 2143290"/>
                <a:gd name="connsiteY7" fmla="*/ 126853 h 454557"/>
                <a:gd name="connsiteX8" fmla="*/ 1955653 w 2143290"/>
                <a:gd name="connsiteY8" fmla="*/ 95139 h 454557"/>
                <a:gd name="connsiteX9" fmla="*/ 2008509 w 2143290"/>
                <a:gd name="connsiteY9" fmla="*/ 66069 h 454557"/>
                <a:gd name="connsiteX10" fmla="*/ 2050793 w 2143290"/>
                <a:gd name="connsiteY10" fmla="*/ 36998 h 454557"/>
                <a:gd name="connsiteX11" fmla="*/ 2090435 w 2143290"/>
                <a:gd name="connsiteY11" fmla="*/ 7928 h 454557"/>
                <a:gd name="connsiteX12" fmla="*/ 2108934 w 2143290"/>
                <a:gd name="connsiteY12" fmla="*/ 0 h 454557"/>
                <a:gd name="connsiteX13" fmla="*/ 2130077 w 2143290"/>
                <a:gd name="connsiteY13" fmla="*/ 0 h 454557"/>
                <a:gd name="connsiteX14" fmla="*/ 2138005 w 2143290"/>
                <a:gd name="connsiteY14" fmla="*/ 2642 h 454557"/>
                <a:gd name="connsiteX15" fmla="*/ 2140648 w 2143290"/>
                <a:gd name="connsiteY15" fmla="*/ 10571 h 454557"/>
                <a:gd name="connsiteX16" fmla="*/ 2143290 w 2143290"/>
                <a:gd name="connsiteY16" fmla="*/ 26427 h 454557"/>
                <a:gd name="connsiteX17" fmla="*/ 2127434 w 2143290"/>
                <a:gd name="connsiteY17" fmla="*/ 73997 h 454557"/>
                <a:gd name="connsiteX18" fmla="*/ 2116863 w 2143290"/>
                <a:gd name="connsiteY18" fmla="*/ 118924 h 454557"/>
                <a:gd name="connsiteX19" fmla="*/ 2106292 w 2143290"/>
                <a:gd name="connsiteY19" fmla="*/ 155923 h 454557"/>
                <a:gd name="connsiteX20" fmla="*/ 2077221 w 2143290"/>
                <a:gd name="connsiteY20" fmla="*/ 219350 h 454557"/>
                <a:gd name="connsiteX21" fmla="*/ 2021723 w 2143290"/>
                <a:gd name="connsiteY21" fmla="*/ 309204 h 454557"/>
                <a:gd name="connsiteX22" fmla="*/ 1974153 w 2143290"/>
                <a:gd name="connsiteY22" fmla="*/ 380559 h 454557"/>
                <a:gd name="connsiteX23" fmla="*/ 1945082 w 2143290"/>
                <a:gd name="connsiteY23" fmla="*/ 417558 h 454557"/>
                <a:gd name="connsiteX24" fmla="*/ 1929226 w 2143290"/>
                <a:gd name="connsiteY24" fmla="*/ 430772 h 454557"/>
                <a:gd name="connsiteX25" fmla="*/ 1905441 w 2143290"/>
                <a:gd name="connsiteY25" fmla="*/ 438700 h 454557"/>
                <a:gd name="connsiteX26" fmla="*/ 1865799 w 2143290"/>
                <a:gd name="connsiteY26" fmla="*/ 446628 h 454557"/>
                <a:gd name="connsiteX27" fmla="*/ 1839371 w 2143290"/>
                <a:gd name="connsiteY27" fmla="*/ 446628 h 454557"/>
                <a:gd name="connsiteX28" fmla="*/ 1786516 w 2143290"/>
                <a:gd name="connsiteY28" fmla="*/ 430772 h 454557"/>
                <a:gd name="connsiteX29" fmla="*/ 1746874 w 2143290"/>
                <a:gd name="connsiteY29" fmla="*/ 414915 h 454557"/>
                <a:gd name="connsiteX30" fmla="*/ 1609450 w 2143290"/>
                <a:gd name="connsiteY30" fmla="*/ 414915 h 454557"/>
                <a:gd name="connsiteX31" fmla="*/ 1326673 w 2143290"/>
                <a:gd name="connsiteY31" fmla="*/ 414915 h 454557"/>
                <a:gd name="connsiteX32" fmla="*/ 1149607 w 2143290"/>
                <a:gd name="connsiteY32" fmla="*/ 414915 h 454557"/>
                <a:gd name="connsiteX33" fmla="*/ 1014826 w 2143290"/>
                <a:gd name="connsiteY33" fmla="*/ 417558 h 454557"/>
                <a:gd name="connsiteX34" fmla="*/ 887973 w 2143290"/>
                <a:gd name="connsiteY34" fmla="*/ 425486 h 454557"/>
                <a:gd name="connsiteX35" fmla="*/ 718835 w 2143290"/>
                <a:gd name="connsiteY35" fmla="*/ 433415 h 454557"/>
                <a:gd name="connsiteX36" fmla="*/ 525912 w 2143290"/>
                <a:gd name="connsiteY36" fmla="*/ 446628 h 454557"/>
                <a:gd name="connsiteX37" fmla="*/ 401702 w 2143290"/>
                <a:gd name="connsiteY37" fmla="*/ 454557 h 454557"/>
                <a:gd name="connsiteX38" fmla="*/ 348847 w 2143290"/>
                <a:gd name="connsiteY38" fmla="*/ 436057 h 454557"/>
                <a:gd name="connsiteX39" fmla="*/ 237850 w 2143290"/>
                <a:gd name="connsiteY39" fmla="*/ 385845 h 454557"/>
                <a:gd name="connsiteX40" fmla="*/ 126853 w 2143290"/>
                <a:gd name="connsiteY40" fmla="*/ 325061 h 454557"/>
                <a:gd name="connsiteX41" fmla="*/ 50213 w 2143290"/>
                <a:gd name="connsiteY41" fmla="*/ 280134 h 454557"/>
                <a:gd name="connsiteX42" fmla="*/ 26428 w 2143290"/>
                <a:gd name="connsiteY42" fmla="*/ 264277 h 454557"/>
                <a:gd name="connsiteX43" fmla="*/ 18500 w 2143290"/>
                <a:gd name="connsiteY43" fmla="*/ 256349 h 454557"/>
                <a:gd name="connsiteX44" fmla="*/ 5286 w 2143290"/>
                <a:gd name="connsiteY44" fmla="*/ 240492 h 454557"/>
                <a:gd name="connsiteX45" fmla="*/ 0 w 2143290"/>
                <a:gd name="connsiteY45" fmla="*/ 224635 h 454557"/>
                <a:gd name="connsiteX46" fmla="*/ 2643 w 2143290"/>
                <a:gd name="connsiteY46" fmla="*/ 208779 h 454557"/>
                <a:gd name="connsiteX47" fmla="*/ 7929 w 2143290"/>
                <a:gd name="connsiteY47" fmla="*/ 187637 h 454557"/>
                <a:gd name="connsiteX48" fmla="*/ 15857 w 2143290"/>
                <a:gd name="connsiteY48" fmla="*/ 174423 h 454557"/>
                <a:gd name="connsiteX49" fmla="*/ 47570 w 2143290"/>
                <a:gd name="connsiteY49" fmla="*/ 158566 h 454557"/>
                <a:gd name="connsiteX50" fmla="*/ 539126 w 2143290"/>
                <a:gd name="connsiteY50" fmla="*/ 166494 h 454557"/>
                <a:gd name="connsiteX51" fmla="*/ 631623 w 2143290"/>
                <a:gd name="connsiteY51" fmla="*/ 182351 h 454557"/>
                <a:gd name="connsiteX52" fmla="*/ 716192 w 2143290"/>
                <a:gd name="connsiteY52" fmla="*/ 187637 h 454557"/>
                <a:gd name="connsiteX53" fmla="*/ 935542 w 2143290"/>
                <a:gd name="connsiteY53" fmla="*/ 187637 h 454557"/>
                <a:gd name="connsiteX54" fmla="*/ 1075610 w 2143290"/>
                <a:gd name="connsiteY54" fmla="*/ 187637 h 45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290" h="454557">
                  <a:moveTo>
                    <a:pt x="1075610" y="187637"/>
                  </a:moveTo>
                  <a:lnTo>
                    <a:pt x="1363672" y="187637"/>
                  </a:lnTo>
                  <a:lnTo>
                    <a:pt x="1450884" y="187637"/>
                  </a:lnTo>
                  <a:lnTo>
                    <a:pt x="1625307" y="192922"/>
                  </a:lnTo>
                  <a:lnTo>
                    <a:pt x="1696662" y="179708"/>
                  </a:lnTo>
                  <a:lnTo>
                    <a:pt x="1746874" y="169137"/>
                  </a:lnTo>
                  <a:lnTo>
                    <a:pt x="1826158" y="145352"/>
                  </a:lnTo>
                  <a:lnTo>
                    <a:pt x="1881656" y="126853"/>
                  </a:lnTo>
                  <a:lnTo>
                    <a:pt x="1955653" y="95139"/>
                  </a:lnTo>
                  <a:lnTo>
                    <a:pt x="2008509" y="66069"/>
                  </a:lnTo>
                  <a:lnTo>
                    <a:pt x="2050793" y="36998"/>
                  </a:lnTo>
                  <a:lnTo>
                    <a:pt x="2090435" y="7928"/>
                  </a:lnTo>
                  <a:lnTo>
                    <a:pt x="2108934" y="0"/>
                  </a:lnTo>
                  <a:lnTo>
                    <a:pt x="2130077" y="0"/>
                  </a:lnTo>
                  <a:lnTo>
                    <a:pt x="2138005" y="2642"/>
                  </a:lnTo>
                  <a:lnTo>
                    <a:pt x="2140648" y="10571"/>
                  </a:lnTo>
                  <a:lnTo>
                    <a:pt x="2143290" y="26427"/>
                  </a:lnTo>
                  <a:lnTo>
                    <a:pt x="2127434" y="73997"/>
                  </a:lnTo>
                  <a:lnTo>
                    <a:pt x="2116863" y="118924"/>
                  </a:lnTo>
                  <a:lnTo>
                    <a:pt x="2106292" y="155923"/>
                  </a:lnTo>
                  <a:lnTo>
                    <a:pt x="2077221" y="219350"/>
                  </a:lnTo>
                  <a:lnTo>
                    <a:pt x="2021723" y="309204"/>
                  </a:lnTo>
                  <a:lnTo>
                    <a:pt x="1974153" y="380559"/>
                  </a:lnTo>
                  <a:lnTo>
                    <a:pt x="1945082" y="417558"/>
                  </a:lnTo>
                  <a:lnTo>
                    <a:pt x="1929226" y="430772"/>
                  </a:lnTo>
                  <a:lnTo>
                    <a:pt x="1905441" y="438700"/>
                  </a:lnTo>
                  <a:lnTo>
                    <a:pt x="1865799" y="446628"/>
                  </a:lnTo>
                  <a:lnTo>
                    <a:pt x="1839371" y="446628"/>
                  </a:lnTo>
                  <a:lnTo>
                    <a:pt x="1786516" y="430772"/>
                  </a:lnTo>
                  <a:lnTo>
                    <a:pt x="1746874" y="414915"/>
                  </a:lnTo>
                  <a:lnTo>
                    <a:pt x="1609450" y="414915"/>
                  </a:lnTo>
                  <a:lnTo>
                    <a:pt x="1326673" y="414915"/>
                  </a:lnTo>
                  <a:lnTo>
                    <a:pt x="1149607" y="414915"/>
                  </a:lnTo>
                  <a:lnTo>
                    <a:pt x="1014826" y="417558"/>
                  </a:lnTo>
                  <a:lnTo>
                    <a:pt x="887973" y="425486"/>
                  </a:lnTo>
                  <a:lnTo>
                    <a:pt x="718835" y="433415"/>
                  </a:lnTo>
                  <a:lnTo>
                    <a:pt x="525912" y="446628"/>
                  </a:lnTo>
                  <a:lnTo>
                    <a:pt x="401702" y="454557"/>
                  </a:lnTo>
                  <a:lnTo>
                    <a:pt x="348847" y="436057"/>
                  </a:lnTo>
                  <a:lnTo>
                    <a:pt x="237850" y="385845"/>
                  </a:lnTo>
                  <a:lnTo>
                    <a:pt x="126853" y="325061"/>
                  </a:lnTo>
                  <a:lnTo>
                    <a:pt x="50213" y="280134"/>
                  </a:lnTo>
                  <a:lnTo>
                    <a:pt x="26428" y="264277"/>
                  </a:lnTo>
                  <a:lnTo>
                    <a:pt x="18500" y="256349"/>
                  </a:lnTo>
                  <a:lnTo>
                    <a:pt x="5286" y="240492"/>
                  </a:lnTo>
                  <a:lnTo>
                    <a:pt x="0" y="224635"/>
                  </a:lnTo>
                  <a:lnTo>
                    <a:pt x="2643" y="208779"/>
                  </a:lnTo>
                  <a:lnTo>
                    <a:pt x="7929" y="187637"/>
                  </a:lnTo>
                  <a:lnTo>
                    <a:pt x="15857" y="174423"/>
                  </a:lnTo>
                  <a:lnTo>
                    <a:pt x="47570" y="158566"/>
                  </a:lnTo>
                  <a:lnTo>
                    <a:pt x="539126" y="166494"/>
                  </a:lnTo>
                  <a:lnTo>
                    <a:pt x="631623" y="182351"/>
                  </a:lnTo>
                  <a:lnTo>
                    <a:pt x="716192" y="187637"/>
                  </a:lnTo>
                  <a:lnTo>
                    <a:pt x="935542" y="187637"/>
                  </a:lnTo>
                  <a:lnTo>
                    <a:pt x="1075610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9249ABF-3086-4261-912F-CB848A8EC0CD}"/>
                </a:ext>
              </a:extLst>
            </p:cNvPr>
            <p:cNvSpPr/>
            <p:nvPr/>
          </p:nvSpPr>
          <p:spPr>
            <a:xfrm rot="16200000">
              <a:off x="5022851" y="5414962"/>
              <a:ext cx="660400" cy="688975"/>
            </a:xfrm>
            <a:custGeom>
              <a:avLst/>
              <a:gdLst>
                <a:gd name="connsiteX0" fmla="*/ 564357 w 659607"/>
                <a:gd name="connsiteY0" fmla="*/ 123825 h 688181"/>
                <a:gd name="connsiteX1" fmla="*/ 514350 w 659607"/>
                <a:gd name="connsiteY1" fmla="*/ 338138 h 688181"/>
                <a:gd name="connsiteX2" fmla="*/ 492919 w 659607"/>
                <a:gd name="connsiteY2" fmla="*/ 423863 h 688181"/>
                <a:gd name="connsiteX3" fmla="*/ 485775 w 659607"/>
                <a:gd name="connsiteY3" fmla="*/ 461963 h 688181"/>
                <a:gd name="connsiteX4" fmla="*/ 481013 w 659607"/>
                <a:gd name="connsiteY4" fmla="*/ 483394 h 688181"/>
                <a:gd name="connsiteX5" fmla="*/ 478632 w 659607"/>
                <a:gd name="connsiteY5" fmla="*/ 523875 h 688181"/>
                <a:gd name="connsiteX6" fmla="*/ 481013 w 659607"/>
                <a:gd name="connsiteY6" fmla="*/ 545306 h 688181"/>
                <a:gd name="connsiteX7" fmla="*/ 488157 w 659607"/>
                <a:gd name="connsiteY7" fmla="*/ 573881 h 688181"/>
                <a:gd name="connsiteX8" fmla="*/ 502444 w 659607"/>
                <a:gd name="connsiteY8" fmla="*/ 602456 h 688181"/>
                <a:gd name="connsiteX9" fmla="*/ 521494 w 659607"/>
                <a:gd name="connsiteY9" fmla="*/ 619125 h 688181"/>
                <a:gd name="connsiteX10" fmla="*/ 554832 w 659607"/>
                <a:gd name="connsiteY10" fmla="*/ 633413 h 688181"/>
                <a:gd name="connsiteX11" fmla="*/ 583407 w 659607"/>
                <a:gd name="connsiteY11" fmla="*/ 642938 h 688181"/>
                <a:gd name="connsiteX12" fmla="*/ 659607 w 659607"/>
                <a:gd name="connsiteY12" fmla="*/ 654844 h 688181"/>
                <a:gd name="connsiteX13" fmla="*/ 0 w 659607"/>
                <a:gd name="connsiteY13" fmla="*/ 688181 h 688181"/>
                <a:gd name="connsiteX14" fmla="*/ 2382 w 659607"/>
                <a:gd name="connsiteY14" fmla="*/ 664369 h 688181"/>
                <a:gd name="connsiteX15" fmla="*/ 11907 w 659607"/>
                <a:gd name="connsiteY15" fmla="*/ 640556 h 688181"/>
                <a:gd name="connsiteX16" fmla="*/ 45244 w 659607"/>
                <a:gd name="connsiteY16" fmla="*/ 621506 h 688181"/>
                <a:gd name="connsiteX17" fmla="*/ 104775 w 659607"/>
                <a:gd name="connsiteY17" fmla="*/ 583406 h 688181"/>
                <a:gd name="connsiteX18" fmla="*/ 150019 w 659607"/>
                <a:gd name="connsiteY18" fmla="*/ 552450 h 688181"/>
                <a:gd name="connsiteX19" fmla="*/ 192882 w 659607"/>
                <a:gd name="connsiteY19" fmla="*/ 519113 h 688181"/>
                <a:gd name="connsiteX20" fmla="*/ 238125 w 659607"/>
                <a:gd name="connsiteY20" fmla="*/ 476250 h 688181"/>
                <a:gd name="connsiteX21" fmla="*/ 302419 w 659607"/>
                <a:gd name="connsiteY21" fmla="*/ 402431 h 688181"/>
                <a:gd name="connsiteX22" fmla="*/ 359569 w 659607"/>
                <a:gd name="connsiteY22" fmla="*/ 319088 h 688181"/>
                <a:gd name="connsiteX23" fmla="*/ 409575 w 659607"/>
                <a:gd name="connsiteY23" fmla="*/ 238125 h 688181"/>
                <a:gd name="connsiteX24" fmla="*/ 452438 w 659607"/>
                <a:gd name="connsiteY24" fmla="*/ 161925 h 688181"/>
                <a:gd name="connsiteX25" fmla="*/ 500063 w 659607"/>
                <a:gd name="connsiteY25" fmla="*/ 61913 h 688181"/>
                <a:gd name="connsiteX26" fmla="*/ 519113 w 659607"/>
                <a:gd name="connsiteY26" fmla="*/ 23813 h 688181"/>
                <a:gd name="connsiteX27" fmla="*/ 542925 w 659607"/>
                <a:gd name="connsiteY27" fmla="*/ 4763 h 688181"/>
                <a:gd name="connsiteX28" fmla="*/ 552450 w 659607"/>
                <a:gd name="connsiteY28" fmla="*/ 0 h 688181"/>
                <a:gd name="connsiteX29" fmla="*/ 561975 w 659607"/>
                <a:gd name="connsiteY29" fmla="*/ 0 h 688181"/>
                <a:gd name="connsiteX30" fmla="*/ 569119 w 659607"/>
                <a:gd name="connsiteY30" fmla="*/ 0 h 688181"/>
                <a:gd name="connsiteX31" fmla="*/ 571500 w 659607"/>
                <a:gd name="connsiteY31" fmla="*/ 2381 h 688181"/>
                <a:gd name="connsiteX32" fmla="*/ 581025 w 659607"/>
                <a:gd name="connsiteY32" fmla="*/ 16669 h 688181"/>
                <a:gd name="connsiteX33" fmla="*/ 583407 w 659607"/>
                <a:gd name="connsiteY33" fmla="*/ 40481 h 688181"/>
                <a:gd name="connsiteX34" fmla="*/ 564357 w 659607"/>
                <a:gd name="connsiteY34" fmla="*/ 12382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9607" h="688181">
                  <a:moveTo>
                    <a:pt x="564357" y="123825"/>
                  </a:moveTo>
                  <a:lnTo>
                    <a:pt x="514350" y="338138"/>
                  </a:lnTo>
                  <a:lnTo>
                    <a:pt x="492919" y="423863"/>
                  </a:lnTo>
                  <a:lnTo>
                    <a:pt x="485775" y="461963"/>
                  </a:lnTo>
                  <a:lnTo>
                    <a:pt x="481013" y="483394"/>
                  </a:lnTo>
                  <a:lnTo>
                    <a:pt x="478632" y="523875"/>
                  </a:lnTo>
                  <a:lnTo>
                    <a:pt x="481013" y="545306"/>
                  </a:lnTo>
                  <a:lnTo>
                    <a:pt x="488157" y="573881"/>
                  </a:lnTo>
                  <a:lnTo>
                    <a:pt x="502444" y="602456"/>
                  </a:lnTo>
                  <a:lnTo>
                    <a:pt x="521494" y="619125"/>
                  </a:lnTo>
                  <a:lnTo>
                    <a:pt x="554832" y="633413"/>
                  </a:lnTo>
                  <a:lnTo>
                    <a:pt x="583407" y="642938"/>
                  </a:lnTo>
                  <a:lnTo>
                    <a:pt x="659607" y="654844"/>
                  </a:lnTo>
                  <a:lnTo>
                    <a:pt x="0" y="688181"/>
                  </a:lnTo>
                  <a:lnTo>
                    <a:pt x="2382" y="664369"/>
                  </a:lnTo>
                  <a:lnTo>
                    <a:pt x="11907" y="640556"/>
                  </a:lnTo>
                  <a:lnTo>
                    <a:pt x="45244" y="621506"/>
                  </a:lnTo>
                  <a:lnTo>
                    <a:pt x="104775" y="583406"/>
                  </a:lnTo>
                  <a:lnTo>
                    <a:pt x="150019" y="552450"/>
                  </a:lnTo>
                  <a:lnTo>
                    <a:pt x="192882" y="519113"/>
                  </a:lnTo>
                  <a:lnTo>
                    <a:pt x="238125" y="476250"/>
                  </a:lnTo>
                  <a:lnTo>
                    <a:pt x="302419" y="402431"/>
                  </a:lnTo>
                  <a:lnTo>
                    <a:pt x="359569" y="319088"/>
                  </a:lnTo>
                  <a:lnTo>
                    <a:pt x="409575" y="238125"/>
                  </a:lnTo>
                  <a:lnTo>
                    <a:pt x="452438" y="161925"/>
                  </a:lnTo>
                  <a:lnTo>
                    <a:pt x="500063" y="61913"/>
                  </a:lnTo>
                  <a:lnTo>
                    <a:pt x="519113" y="23813"/>
                  </a:lnTo>
                  <a:lnTo>
                    <a:pt x="542925" y="4763"/>
                  </a:lnTo>
                  <a:lnTo>
                    <a:pt x="552450" y="0"/>
                  </a:lnTo>
                  <a:lnTo>
                    <a:pt x="561975" y="0"/>
                  </a:lnTo>
                  <a:lnTo>
                    <a:pt x="569119" y="0"/>
                  </a:lnTo>
                  <a:lnTo>
                    <a:pt x="571500" y="2381"/>
                  </a:lnTo>
                  <a:lnTo>
                    <a:pt x="581025" y="16669"/>
                  </a:lnTo>
                  <a:lnTo>
                    <a:pt x="583407" y="40481"/>
                  </a:lnTo>
                  <a:lnTo>
                    <a:pt x="564357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64C864C-DC2C-4112-9BC0-5156C64A71D3}"/>
                </a:ext>
              </a:extLst>
            </p:cNvPr>
            <p:cNvSpPr/>
            <p:nvPr/>
          </p:nvSpPr>
          <p:spPr>
            <a:xfrm rot="16200000">
              <a:off x="4083844" y="4802982"/>
              <a:ext cx="719137" cy="787400"/>
            </a:xfrm>
            <a:custGeom>
              <a:avLst/>
              <a:gdLst>
                <a:gd name="connsiteX0" fmla="*/ 683419 w 719138"/>
                <a:gd name="connsiteY0" fmla="*/ 166688 h 788194"/>
                <a:gd name="connsiteX1" fmla="*/ 616744 w 719138"/>
                <a:gd name="connsiteY1" fmla="*/ 369094 h 788194"/>
                <a:gd name="connsiteX2" fmla="*/ 595313 w 719138"/>
                <a:gd name="connsiteY2" fmla="*/ 423863 h 788194"/>
                <a:gd name="connsiteX3" fmla="*/ 554832 w 719138"/>
                <a:gd name="connsiteY3" fmla="*/ 514350 h 788194"/>
                <a:gd name="connsiteX4" fmla="*/ 528638 w 719138"/>
                <a:gd name="connsiteY4" fmla="*/ 569119 h 788194"/>
                <a:gd name="connsiteX5" fmla="*/ 488157 w 719138"/>
                <a:gd name="connsiteY5" fmla="*/ 631032 h 788194"/>
                <a:gd name="connsiteX6" fmla="*/ 459582 w 719138"/>
                <a:gd name="connsiteY6" fmla="*/ 666750 h 788194"/>
                <a:gd name="connsiteX7" fmla="*/ 438150 w 719138"/>
                <a:gd name="connsiteY7" fmla="*/ 685800 h 788194"/>
                <a:gd name="connsiteX8" fmla="*/ 383382 w 719138"/>
                <a:gd name="connsiteY8" fmla="*/ 716757 h 788194"/>
                <a:gd name="connsiteX9" fmla="*/ 328613 w 719138"/>
                <a:gd name="connsiteY9" fmla="*/ 738188 h 788194"/>
                <a:gd name="connsiteX10" fmla="*/ 195263 w 719138"/>
                <a:gd name="connsiteY10" fmla="*/ 773907 h 788194"/>
                <a:gd name="connsiteX11" fmla="*/ 109538 w 719138"/>
                <a:gd name="connsiteY11" fmla="*/ 788194 h 788194"/>
                <a:gd name="connsiteX12" fmla="*/ 95250 w 719138"/>
                <a:gd name="connsiteY12" fmla="*/ 788194 h 788194"/>
                <a:gd name="connsiteX13" fmla="*/ 47625 w 719138"/>
                <a:gd name="connsiteY13" fmla="*/ 771525 h 788194"/>
                <a:gd name="connsiteX14" fmla="*/ 28575 w 719138"/>
                <a:gd name="connsiteY14" fmla="*/ 762000 h 788194"/>
                <a:gd name="connsiteX15" fmla="*/ 14288 w 719138"/>
                <a:gd name="connsiteY15" fmla="*/ 750094 h 788194"/>
                <a:gd name="connsiteX16" fmla="*/ 4763 w 719138"/>
                <a:gd name="connsiteY16" fmla="*/ 733425 h 788194"/>
                <a:gd name="connsiteX17" fmla="*/ 0 w 719138"/>
                <a:gd name="connsiteY17" fmla="*/ 714375 h 788194"/>
                <a:gd name="connsiteX18" fmla="*/ 4763 w 719138"/>
                <a:gd name="connsiteY18" fmla="*/ 692944 h 788194"/>
                <a:gd name="connsiteX19" fmla="*/ 30957 w 719138"/>
                <a:gd name="connsiteY19" fmla="*/ 647700 h 788194"/>
                <a:gd name="connsiteX20" fmla="*/ 66675 w 719138"/>
                <a:gd name="connsiteY20" fmla="*/ 607219 h 788194"/>
                <a:gd name="connsiteX21" fmla="*/ 135732 w 719138"/>
                <a:gd name="connsiteY21" fmla="*/ 552450 h 788194"/>
                <a:gd name="connsiteX22" fmla="*/ 238125 w 719138"/>
                <a:gd name="connsiteY22" fmla="*/ 466725 h 788194"/>
                <a:gd name="connsiteX23" fmla="*/ 316707 w 719138"/>
                <a:gd name="connsiteY23" fmla="*/ 404813 h 788194"/>
                <a:gd name="connsiteX24" fmla="*/ 416719 w 719138"/>
                <a:gd name="connsiteY24" fmla="*/ 304800 h 788194"/>
                <a:gd name="connsiteX25" fmla="*/ 566738 w 719138"/>
                <a:gd name="connsiteY25" fmla="*/ 128588 h 788194"/>
                <a:gd name="connsiteX26" fmla="*/ 628650 w 719138"/>
                <a:gd name="connsiteY26" fmla="*/ 52388 h 788194"/>
                <a:gd name="connsiteX27" fmla="*/ 657225 w 719138"/>
                <a:gd name="connsiteY27" fmla="*/ 21432 h 788194"/>
                <a:gd name="connsiteX28" fmla="*/ 685800 w 719138"/>
                <a:gd name="connsiteY28" fmla="*/ 0 h 788194"/>
                <a:gd name="connsiteX29" fmla="*/ 697707 w 719138"/>
                <a:gd name="connsiteY29" fmla="*/ 0 h 788194"/>
                <a:gd name="connsiteX30" fmla="*/ 702469 w 719138"/>
                <a:gd name="connsiteY30" fmla="*/ 0 h 788194"/>
                <a:gd name="connsiteX31" fmla="*/ 714375 w 719138"/>
                <a:gd name="connsiteY31" fmla="*/ 2382 h 788194"/>
                <a:gd name="connsiteX32" fmla="*/ 719138 w 719138"/>
                <a:gd name="connsiteY32" fmla="*/ 19050 h 788194"/>
                <a:gd name="connsiteX33" fmla="*/ 719138 w 719138"/>
                <a:gd name="connsiteY33" fmla="*/ 38100 h 788194"/>
                <a:gd name="connsiteX34" fmla="*/ 709613 w 719138"/>
                <a:gd name="connsiteY34" fmla="*/ 71438 h 788194"/>
                <a:gd name="connsiteX35" fmla="*/ 683419 w 719138"/>
                <a:gd name="connsiteY35" fmla="*/ 166688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9138" h="788194">
                  <a:moveTo>
                    <a:pt x="683419" y="166688"/>
                  </a:moveTo>
                  <a:cubicBezTo>
                    <a:pt x="661194" y="234157"/>
                    <a:pt x="635794" y="317103"/>
                    <a:pt x="616744" y="369094"/>
                  </a:cubicBezTo>
                  <a:lnTo>
                    <a:pt x="595313" y="423863"/>
                  </a:lnTo>
                  <a:lnTo>
                    <a:pt x="554832" y="514350"/>
                  </a:lnTo>
                  <a:lnTo>
                    <a:pt x="528638" y="569119"/>
                  </a:lnTo>
                  <a:lnTo>
                    <a:pt x="488157" y="631032"/>
                  </a:lnTo>
                  <a:lnTo>
                    <a:pt x="459582" y="666750"/>
                  </a:lnTo>
                  <a:lnTo>
                    <a:pt x="438150" y="685800"/>
                  </a:lnTo>
                  <a:lnTo>
                    <a:pt x="383382" y="716757"/>
                  </a:lnTo>
                  <a:lnTo>
                    <a:pt x="328613" y="738188"/>
                  </a:lnTo>
                  <a:lnTo>
                    <a:pt x="195263" y="773907"/>
                  </a:lnTo>
                  <a:lnTo>
                    <a:pt x="109538" y="788194"/>
                  </a:lnTo>
                  <a:lnTo>
                    <a:pt x="95250" y="788194"/>
                  </a:lnTo>
                  <a:lnTo>
                    <a:pt x="47625" y="771525"/>
                  </a:lnTo>
                  <a:lnTo>
                    <a:pt x="28575" y="762000"/>
                  </a:lnTo>
                  <a:lnTo>
                    <a:pt x="14288" y="750094"/>
                  </a:lnTo>
                  <a:lnTo>
                    <a:pt x="4763" y="733425"/>
                  </a:lnTo>
                  <a:lnTo>
                    <a:pt x="0" y="714375"/>
                  </a:lnTo>
                  <a:lnTo>
                    <a:pt x="4763" y="692944"/>
                  </a:lnTo>
                  <a:lnTo>
                    <a:pt x="30957" y="647700"/>
                  </a:lnTo>
                  <a:lnTo>
                    <a:pt x="66675" y="607219"/>
                  </a:lnTo>
                  <a:lnTo>
                    <a:pt x="135732" y="552450"/>
                  </a:lnTo>
                  <a:lnTo>
                    <a:pt x="238125" y="466725"/>
                  </a:lnTo>
                  <a:lnTo>
                    <a:pt x="316707" y="404813"/>
                  </a:lnTo>
                  <a:lnTo>
                    <a:pt x="416719" y="304800"/>
                  </a:lnTo>
                  <a:lnTo>
                    <a:pt x="566738" y="128588"/>
                  </a:lnTo>
                  <a:lnTo>
                    <a:pt x="628650" y="52388"/>
                  </a:lnTo>
                  <a:lnTo>
                    <a:pt x="657225" y="21432"/>
                  </a:lnTo>
                  <a:lnTo>
                    <a:pt x="685800" y="0"/>
                  </a:lnTo>
                  <a:lnTo>
                    <a:pt x="697707" y="0"/>
                  </a:lnTo>
                  <a:lnTo>
                    <a:pt x="702469" y="0"/>
                  </a:lnTo>
                  <a:lnTo>
                    <a:pt x="714375" y="2382"/>
                  </a:lnTo>
                  <a:lnTo>
                    <a:pt x="719138" y="19050"/>
                  </a:lnTo>
                  <a:lnTo>
                    <a:pt x="719138" y="38100"/>
                  </a:lnTo>
                  <a:lnTo>
                    <a:pt x="709613" y="71438"/>
                  </a:lnTo>
                  <a:lnTo>
                    <a:pt x="683419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B669721-C9E2-4406-8756-B1DDC3BAF9BB}"/>
              </a:ext>
            </a:extLst>
          </p:cNvPr>
          <p:cNvSpPr/>
          <p:nvPr/>
        </p:nvSpPr>
        <p:spPr>
          <a:xfrm>
            <a:off x="2619375" y="2598738"/>
            <a:ext cx="1666875" cy="539750"/>
          </a:xfrm>
          <a:custGeom>
            <a:avLst/>
            <a:gdLst>
              <a:gd name="connsiteX0" fmla="*/ 1466850 w 1666875"/>
              <a:gd name="connsiteY0" fmla="*/ 254794 h 540544"/>
              <a:gd name="connsiteX1" fmla="*/ 1335881 w 1666875"/>
              <a:gd name="connsiteY1" fmla="*/ 285750 h 540544"/>
              <a:gd name="connsiteX2" fmla="*/ 1173956 w 1666875"/>
              <a:gd name="connsiteY2" fmla="*/ 326231 h 540544"/>
              <a:gd name="connsiteX3" fmla="*/ 1100138 w 1666875"/>
              <a:gd name="connsiteY3" fmla="*/ 345281 h 540544"/>
              <a:gd name="connsiteX4" fmla="*/ 888206 w 1666875"/>
              <a:gd name="connsiteY4" fmla="*/ 409575 h 540544"/>
              <a:gd name="connsiteX5" fmla="*/ 809625 w 1666875"/>
              <a:gd name="connsiteY5" fmla="*/ 435769 h 540544"/>
              <a:gd name="connsiteX6" fmla="*/ 707231 w 1666875"/>
              <a:gd name="connsiteY6" fmla="*/ 469106 h 540544"/>
              <a:gd name="connsiteX7" fmla="*/ 614363 w 1666875"/>
              <a:gd name="connsiteY7" fmla="*/ 495300 h 540544"/>
              <a:gd name="connsiteX8" fmla="*/ 535781 w 1666875"/>
              <a:gd name="connsiteY8" fmla="*/ 516731 h 540544"/>
              <a:gd name="connsiteX9" fmla="*/ 504825 w 1666875"/>
              <a:gd name="connsiteY9" fmla="*/ 523875 h 540544"/>
              <a:gd name="connsiteX10" fmla="*/ 464344 w 1666875"/>
              <a:gd name="connsiteY10" fmla="*/ 535781 h 540544"/>
              <a:gd name="connsiteX11" fmla="*/ 428625 w 1666875"/>
              <a:gd name="connsiteY11" fmla="*/ 540544 h 540544"/>
              <a:gd name="connsiteX12" fmla="*/ 392906 w 1666875"/>
              <a:gd name="connsiteY12" fmla="*/ 540544 h 540544"/>
              <a:gd name="connsiteX13" fmla="*/ 347663 w 1666875"/>
              <a:gd name="connsiteY13" fmla="*/ 535781 h 540544"/>
              <a:gd name="connsiteX14" fmla="*/ 323850 w 1666875"/>
              <a:gd name="connsiteY14" fmla="*/ 531019 h 540544"/>
              <a:gd name="connsiteX15" fmla="*/ 283369 w 1666875"/>
              <a:gd name="connsiteY15" fmla="*/ 519112 h 540544"/>
              <a:gd name="connsiteX16" fmla="*/ 238125 w 1666875"/>
              <a:gd name="connsiteY16" fmla="*/ 497681 h 540544"/>
              <a:gd name="connsiteX17" fmla="*/ 192881 w 1666875"/>
              <a:gd name="connsiteY17" fmla="*/ 471487 h 540544"/>
              <a:gd name="connsiteX18" fmla="*/ 150019 w 1666875"/>
              <a:gd name="connsiteY18" fmla="*/ 440531 h 540544"/>
              <a:gd name="connsiteX19" fmla="*/ 116681 w 1666875"/>
              <a:gd name="connsiteY19" fmla="*/ 411956 h 540544"/>
              <a:gd name="connsiteX20" fmla="*/ 69056 w 1666875"/>
              <a:gd name="connsiteY20" fmla="*/ 366712 h 540544"/>
              <a:gd name="connsiteX21" fmla="*/ 42863 w 1666875"/>
              <a:gd name="connsiteY21" fmla="*/ 338137 h 540544"/>
              <a:gd name="connsiteX22" fmla="*/ 21431 w 1666875"/>
              <a:gd name="connsiteY22" fmla="*/ 309562 h 540544"/>
              <a:gd name="connsiteX23" fmla="*/ 2381 w 1666875"/>
              <a:gd name="connsiteY23" fmla="*/ 271462 h 540544"/>
              <a:gd name="connsiteX24" fmla="*/ 0 w 1666875"/>
              <a:gd name="connsiteY24" fmla="*/ 257175 h 540544"/>
              <a:gd name="connsiteX25" fmla="*/ 2381 w 1666875"/>
              <a:gd name="connsiteY25" fmla="*/ 245269 h 540544"/>
              <a:gd name="connsiteX26" fmla="*/ 9525 w 1666875"/>
              <a:gd name="connsiteY26" fmla="*/ 242887 h 540544"/>
              <a:gd name="connsiteX27" fmla="*/ 26194 w 1666875"/>
              <a:gd name="connsiteY27" fmla="*/ 245269 h 540544"/>
              <a:gd name="connsiteX28" fmla="*/ 64294 w 1666875"/>
              <a:gd name="connsiteY28" fmla="*/ 261937 h 540544"/>
              <a:gd name="connsiteX29" fmla="*/ 142875 w 1666875"/>
              <a:gd name="connsiteY29" fmla="*/ 295275 h 540544"/>
              <a:gd name="connsiteX30" fmla="*/ 214313 w 1666875"/>
              <a:gd name="connsiteY30" fmla="*/ 321469 h 540544"/>
              <a:gd name="connsiteX31" fmla="*/ 269081 w 1666875"/>
              <a:gd name="connsiteY31" fmla="*/ 333375 h 540544"/>
              <a:gd name="connsiteX32" fmla="*/ 323850 w 1666875"/>
              <a:gd name="connsiteY32" fmla="*/ 342900 h 540544"/>
              <a:gd name="connsiteX33" fmla="*/ 371475 w 1666875"/>
              <a:gd name="connsiteY33" fmla="*/ 345281 h 540544"/>
              <a:gd name="connsiteX34" fmla="*/ 433388 w 1666875"/>
              <a:gd name="connsiteY34" fmla="*/ 335756 h 540544"/>
              <a:gd name="connsiteX35" fmla="*/ 542925 w 1666875"/>
              <a:gd name="connsiteY35" fmla="*/ 309562 h 540544"/>
              <a:gd name="connsiteX36" fmla="*/ 692944 w 1666875"/>
              <a:gd name="connsiteY36" fmla="*/ 271462 h 540544"/>
              <a:gd name="connsiteX37" fmla="*/ 862013 w 1666875"/>
              <a:gd name="connsiteY37" fmla="*/ 219075 h 540544"/>
              <a:gd name="connsiteX38" fmla="*/ 921544 w 1666875"/>
              <a:gd name="connsiteY38" fmla="*/ 202406 h 540544"/>
              <a:gd name="connsiteX39" fmla="*/ 1140619 w 1666875"/>
              <a:gd name="connsiteY39" fmla="*/ 126206 h 540544"/>
              <a:gd name="connsiteX40" fmla="*/ 1240631 w 1666875"/>
              <a:gd name="connsiteY40" fmla="*/ 83344 h 540544"/>
              <a:gd name="connsiteX41" fmla="*/ 1300163 w 1666875"/>
              <a:gd name="connsiteY41" fmla="*/ 59531 h 540544"/>
              <a:gd name="connsiteX42" fmla="*/ 1357313 w 1666875"/>
              <a:gd name="connsiteY42" fmla="*/ 33337 h 540544"/>
              <a:gd name="connsiteX43" fmla="*/ 1402556 w 1666875"/>
              <a:gd name="connsiteY43" fmla="*/ 9525 h 540544"/>
              <a:gd name="connsiteX44" fmla="*/ 1426369 w 1666875"/>
              <a:gd name="connsiteY44" fmla="*/ 0 h 540544"/>
              <a:gd name="connsiteX45" fmla="*/ 1457325 w 1666875"/>
              <a:gd name="connsiteY45" fmla="*/ 2381 h 540544"/>
              <a:gd name="connsiteX46" fmla="*/ 1502569 w 1666875"/>
              <a:gd name="connsiteY46" fmla="*/ 11906 h 540544"/>
              <a:gd name="connsiteX47" fmla="*/ 1583531 w 1666875"/>
              <a:gd name="connsiteY47" fmla="*/ 45244 h 540544"/>
              <a:gd name="connsiteX48" fmla="*/ 1628775 w 1666875"/>
              <a:gd name="connsiteY48" fmla="*/ 69056 h 540544"/>
              <a:gd name="connsiteX49" fmla="*/ 1645444 w 1666875"/>
              <a:gd name="connsiteY49" fmla="*/ 78581 h 540544"/>
              <a:gd name="connsiteX50" fmla="*/ 1657350 w 1666875"/>
              <a:gd name="connsiteY50" fmla="*/ 92869 h 540544"/>
              <a:gd name="connsiteX51" fmla="*/ 1664494 w 1666875"/>
              <a:gd name="connsiteY51" fmla="*/ 107156 h 540544"/>
              <a:gd name="connsiteX52" fmla="*/ 1666875 w 1666875"/>
              <a:gd name="connsiteY52" fmla="*/ 119062 h 540544"/>
              <a:gd name="connsiteX53" fmla="*/ 1666875 w 1666875"/>
              <a:gd name="connsiteY53" fmla="*/ 138112 h 540544"/>
              <a:gd name="connsiteX54" fmla="*/ 1657350 w 1666875"/>
              <a:gd name="connsiteY54" fmla="*/ 161925 h 540544"/>
              <a:gd name="connsiteX55" fmla="*/ 1628775 w 1666875"/>
              <a:gd name="connsiteY55" fmla="*/ 197644 h 540544"/>
              <a:gd name="connsiteX56" fmla="*/ 1595438 w 1666875"/>
              <a:gd name="connsiteY56" fmla="*/ 226219 h 540544"/>
              <a:gd name="connsiteX57" fmla="*/ 1543050 w 1666875"/>
              <a:gd name="connsiteY57" fmla="*/ 238125 h 540544"/>
              <a:gd name="connsiteX58" fmla="*/ 1466850 w 1666875"/>
              <a:gd name="connsiteY58" fmla="*/ 25479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666875" h="540544">
                <a:moveTo>
                  <a:pt x="1466850" y="254794"/>
                </a:moveTo>
                <a:lnTo>
                  <a:pt x="1335881" y="285750"/>
                </a:lnTo>
                <a:lnTo>
                  <a:pt x="1173956" y="326231"/>
                </a:lnTo>
                <a:lnTo>
                  <a:pt x="1100138" y="345281"/>
                </a:lnTo>
                <a:lnTo>
                  <a:pt x="888206" y="409575"/>
                </a:lnTo>
                <a:lnTo>
                  <a:pt x="809625" y="435769"/>
                </a:lnTo>
                <a:lnTo>
                  <a:pt x="707231" y="469106"/>
                </a:lnTo>
                <a:lnTo>
                  <a:pt x="614363" y="495300"/>
                </a:lnTo>
                <a:lnTo>
                  <a:pt x="535781" y="516731"/>
                </a:lnTo>
                <a:lnTo>
                  <a:pt x="504825" y="523875"/>
                </a:lnTo>
                <a:lnTo>
                  <a:pt x="464344" y="535781"/>
                </a:lnTo>
                <a:lnTo>
                  <a:pt x="428625" y="540544"/>
                </a:lnTo>
                <a:lnTo>
                  <a:pt x="392906" y="540544"/>
                </a:lnTo>
                <a:lnTo>
                  <a:pt x="347663" y="535781"/>
                </a:lnTo>
                <a:lnTo>
                  <a:pt x="323850" y="531019"/>
                </a:lnTo>
                <a:lnTo>
                  <a:pt x="283369" y="519112"/>
                </a:lnTo>
                <a:lnTo>
                  <a:pt x="238125" y="497681"/>
                </a:lnTo>
                <a:lnTo>
                  <a:pt x="192881" y="471487"/>
                </a:lnTo>
                <a:lnTo>
                  <a:pt x="150019" y="440531"/>
                </a:lnTo>
                <a:lnTo>
                  <a:pt x="116681" y="411956"/>
                </a:lnTo>
                <a:lnTo>
                  <a:pt x="69056" y="366712"/>
                </a:lnTo>
                <a:lnTo>
                  <a:pt x="42863" y="338137"/>
                </a:lnTo>
                <a:lnTo>
                  <a:pt x="21431" y="309562"/>
                </a:lnTo>
                <a:lnTo>
                  <a:pt x="2381" y="271462"/>
                </a:lnTo>
                <a:lnTo>
                  <a:pt x="0" y="257175"/>
                </a:lnTo>
                <a:lnTo>
                  <a:pt x="2381" y="245269"/>
                </a:lnTo>
                <a:lnTo>
                  <a:pt x="9525" y="242887"/>
                </a:lnTo>
                <a:lnTo>
                  <a:pt x="26194" y="245269"/>
                </a:lnTo>
                <a:lnTo>
                  <a:pt x="64294" y="261937"/>
                </a:lnTo>
                <a:lnTo>
                  <a:pt x="142875" y="295275"/>
                </a:lnTo>
                <a:lnTo>
                  <a:pt x="214313" y="321469"/>
                </a:lnTo>
                <a:lnTo>
                  <a:pt x="269081" y="333375"/>
                </a:lnTo>
                <a:lnTo>
                  <a:pt x="323850" y="342900"/>
                </a:lnTo>
                <a:lnTo>
                  <a:pt x="371475" y="345281"/>
                </a:lnTo>
                <a:lnTo>
                  <a:pt x="433388" y="335756"/>
                </a:lnTo>
                <a:lnTo>
                  <a:pt x="542925" y="309562"/>
                </a:lnTo>
                <a:lnTo>
                  <a:pt x="692944" y="271462"/>
                </a:lnTo>
                <a:lnTo>
                  <a:pt x="862013" y="219075"/>
                </a:lnTo>
                <a:lnTo>
                  <a:pt x="921544" y="202406"/>
                </a:lnTo>
                <a:lnTo>
                  <a:pt x="1140619" y="126206"/>
                </a:lnTo>
                <a:lnTo>
                  <a:pt x="1240631" y="83344"/>
                </a:lnTo>
                <a:lnTo>
                  <a:pt x="1300163" y="59531"/>
                </a:lnTo>
                <a:lnTo>
                  <a:pt x="1357313" y="33337"/>
                </a:lnTo>
                <a:lnTo>
                  <a:pt x="1402556" y="9525"/>
                </a:lnTo>
                <a:lnTo>
                  <a:pt x="1426369" y="0"/>
                </a:lnTo>
                <a:lnTo>
                  <a:pt x="1457325" y="2381"/>
                </a:lnTo>
                <a:lnTo>
                  <a:pt x="1502569" y="11906"/>
                </a:lnTo>
                <a:lnTo>
                  <a:pt x="1583531" y="45244"/>
                </a:lnTo>
                <a:lnTo>
                  <a:pt x="1628775" y="69056"/>
                </a:lnTo>
                <a:lnTo>
                  <a:pt x="1645444" y="78581"/>
                </a:lnTo>
                <a:lnTo>
                  <a:pt x="1657350" y="92869"/>
                </a:lnTo>
                <a:lnTo>
                  <a:pt x="1664494" y="107156"/>
                </a:lnTo>
                <a:lnTo>
                  <a:pt x="1666875" y="119062"/>
                </a:lnTo>
                <a:lnTo>
                  <a:pt x="1666875" y="138112"/>
                </a:lnTo>
                <a:lnTo>
                  <a:pt x="1657350" y="161925"/>
                </a:lnTo>
                <a:lnTo>
                  <a:pt x="1628775" y="197644"/>
                </a:lnTo>
                <a:lnTo>
                  <a:pt x="1595438" y="226219"/>
                </a:lnTo>
                <a:lnTo>
                  <a:pt x="1543050" y="238125"/>
                </a:lnTo>
                <a:lnTo>
                  <a:pt x="1466850" y="2547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AB1DE5E-E6EE-4736-B278-1BD7D4DA201B}"/>
              </a:ext>
            </a:extLst>
          </p:cNvPr>
          <p:cNvSpPr/>
          <p:nvPr/>
        </p:nvSpPr>
        <p:spPr>
          <a:xfrm>
            <a:off x="3927475" y="1484313"/>
            <a:ext cx="1643063" cy="1822450"/>
          </a:xfrm>
          <a:custGeom>
            <a:avLst/>
            <a:gdLst>
              <a:gd name="connsiteX0" fmla="*/ 1333500 w 1643063"/>
              <a:gd name="connsiteY0" fmla="*/ 652462 h 1824037"/>
              <a:gd name="connsiteX1" fmla="*/ 1226344 w 1643063"/>
              <a:gd name="connsiteY1" fmla="*/ 773906 h 1824037"/>
              <a:gd name="connsiteX2" fmla="*/ 1085850 w 1643063"/>
              <a:gd name="connsiteY2" fmla="*/ 931069 h 1824037"/>
              <a:gd name="connsiteX3" fmla="*/ 962025 w 1643063"/>
              <a:gd name="connsiteY3" fmla="*/ 1064419 h 1824037"/>
              <a:gd name="connsiteX4" fmla="*/ 862013 w 1643063"/>
              <a:gd name="connsiteY4" fmla="*/ 1164431 h 1824037"/>
              <a:gd name="connsiteX5" fmla="*/ 762000 w 1643063"/>
              <a:gd name="connsiteY5" fmla="*/ 1252537 h 1824037"/>
              <a:gd name="connsiteX6" fmla="*/ 540544 w 1643063"/>
              <a:gd name="connsiteY6" fmla="*/ 1438275 h 1824037"/>
              <a:gd name="connsiteX7" fmla="*/ 290513 w 1643063"/>
              <a:gd name="connsiteY7" fmla="*/ 1638300 h 1824037"/>
              <a:gd name="connsiteX8" fmla="*/ 100013 w 1643063"/>
              <a:gd name="connsiteY8" fmla="*/ 1783556 h 1824037"/>
              <a:gd name="connsiteX9" fmla="*/ 54769 w 1643063"/>
              <a:gd name="connsiteY9" fmla="*/ 1814512 h 1824037"/>
              <a:gd name="connsiteX10" fmla="*/ 28575 w 1643063"/>
              <a:gd name="connsiteY10" fmla="*/ 1824037 h 1824037"/>
              <a:gd name="connsiteX11" fmla="*/ 7144 w 1643063"/>
              <a:gd name="connsiteY11" fmla="*/ 1824037 h 1824037"/>
              <a:gd name="connsiteX12" fmla="*/ 2382 w 1643063"/>
              <a:gd name="connsiteY12" fmla="*/ 1816894 h 1824037"/>
              <a:gd name="connsiteX13" fmla="*/ 0 w 1643063"/>
              <a:gd name="connsiteY13" fmla="*/ 1807369 h 1824037"/>
              <a:gd name="connsiteX14" fmla="*/ 4763 w 1643063"/>
              <a:gd name="connsiteY14" fmla="*/ 1788319 h 1824037"/>
              <a:gd name="connsiteX15" fmla="*/ 19050 w 1643063"/>
              <a:gd name="connsiteY15" fmla="*/ 1764506 h 1824037"/>
              <a:gd name="connsiteX16" fmla="*/ 97632 w 1643063"/>
              <a:gd name="connsiteY16" fmla="*/ 1700212 h 1824037"/>
              <a:gd name="connsiteX17" fmla="*/ 200025 w 1643063"/>
              <a:gd name="connsiteY17" fmla="*/ 1614487 h 1824037"/>
              <a:gd name="connsiteX18" fmla="*/ 347663 w 1643063"/>
              <a:gd name="connsiteY18" fmla="*/ 1481137 h 1824037"/>
              <a:gd name="connsiteX19" fmla="*/ 452438 w 1643063"/>
              <a:gd name="connsiteY19" fmla="*/ 1378744 h 1824037"/>
              <a:gd name="connsiteX20" fmla="*/ 561975 w 1643063"/>
              <a:gd name="connsiteY20" fmla="*/ 1266825 h 1824037"/>
              <a:gd name="connsiteX21" fmla="*/ 673894 w 1643063"/>
              <a:gd name="connsiteY21" fmla="*/ 1143000 h 1824037"/>
              <a:gd name="connsiteX22" fmla="*/ 788194 w 1643063"/>
              <a:gd name="connsiteY22" fmla="*/ 1004887 h 1824037"/>
              <a:gd name="connsiteX23" fmla="*/ 876300 w 1643063"/>
              <a:gd name="connsiteY23" fmla="*/ 892969 h 1824037"/>
              <a:gd name="connsiteX24" fmla="*/ 988219 w 1643063"/>
              <a:gd name="connsiteY24" fmla="*/ 735806 h 1824037"/>
              <a:gd name="connsiteX25" fmla="*/ 1088232 w 1643063"/>
              <a:gd name="connsiteY25" fmla="*/ 590550 h 1824037"/>
              <a:gd name="connsiteX26" fmla="*/ 1181100 w 1643063"/>
              <a:gd name="connsiteY26" fmla="*/ 435769 h 1824037"/>
              <a:gd name="connsiteX27" fmla="*/ 1212057 w 1643063"/>
              <a:gd name="connsiteY27" fmla="*/ 369094 h 1824037"/>
              <a:gd name="connsiteX28" fmla="*/ 1231107 w 1643063"/>
              <a:gd name="connsiteY28" fmla="*/ 319087 h 1824037"/>
              <a:gd name="connsiteX29" fmla="*/ 1238250 w 1643063"/>
              <a:gd name="connsiteY29" fmla="*/ 292894 h 1824037"/>
              <a:gd name="connsiteX30" fmla="*/ 1243013 w 1643063"/>
              <a:gd name="connsiteY30" fmla="*/ 271462 h 1824037"/>
              <a:gd name="connsiteX31" fmla="*/ 1240632 w 1643063"/>
              <a:gd name="connsiteY31" fmla="*/ 252412 h 1824037"/>
              <a:gd name="connsiteX32" fmla="*/ 1233488 w 1643063"/>
              <a:gd name="connsiteY32" fmla="*/ 228600 h 1824037"/>
              <a:gd name="connsiteX33" fmla="*/ 1214438 w 1643063"/>
              <a:gd name="connsiteY33" fmla="*/ 195262 h 1824037"/>
              <a:gd name="connsiteX34" fmla="*/ 1173957 w 1643063"/>
              <a:gd name="connsiteY34" fmla="*/ 142875 h 1824037"/>
              <a:gd name="connsiteX35" fmla="*/ 1138238 w 1643063"/>
              <a:gd name="connsiteY35" fmla="*/ 102394 h 1824037"/>
              <a:gd name="connsiteX36" fmla="*/ 1107282 w 1643063"/>
              <a:gd name="connsiteY36" fmla="*/ 71437 h 1824037"/>
              <a:gd name="connsiteX37" fmla="*/ 1095375 w 1643063"/>
              <a:gd name="connsiteY37" fmla="*/ 57150 h 1824037"/>
              <a:gd name="connsiteX38" fmla="*/ 1083469 w 1643063"/>
              <a:gd name="connsiteY38" fmla="*/ 33337 h 1824037"/>
              <a:gd name="connsiteX39" fmla="*/ 1083469 w 1643063"/>
              <a:gd name="connsiteY39" fmla="*/ 23812 h 1824037"/>
              <a:gd name="connsiteX40" fmla="*/ 1083469 w 1643063"/>
              <a:gd name="connsiteY40" fmla="*/ 9525 h 1824037"/>
              <a:gd name="connsiteX41" fmla="*/ 1088232 w 1643063"/>
              <a:gd name="connsiteY41" fmla="*/ 4762 h 1824037"/>
              <a:gd name="connsiteX42" fmla="*/ 1109663 w 1643063"/>
              <a:gd name="connsiteY42" fmla="*/ 0 h 1824037"/>
              <a:gd name="connsiteX43" fmla="*/ 1135857 w 1643063"/>
              <a:gd name="connsiteY43" fmla="*/ 2381 h 1824037"/>
              <a:gd name="connsiteX44" fmla="*/ 1166813 w 1643063"/>
              <a:gd name="connsiteY44" fmla="*/ 7144 h 1824037"/>
              <a:gd name="connsiteX45" fmla="*/ 1269207 w 1643063"/>
              <a:gd name="connsiteY45" fmla="*/ 45244 h 1824037"/>
              <a:gd name="connsiteX46" fmla="*/ 1419225 w 1643063"/>
              <a:gd name="connsiteY46" fmla="*/ 104775 h 1824037"/>
              <a:gd name="connsiteX47" fmla="*/ 1502569 w 1643063"/>
              <a:gd name="connsiteY47" fmla="*/ 142875 h 1824037"/>
              <a:gd name="connsiteX48" fmla="*/ 1559719 w 1643063"/>
              <a:gd name="connsiteY48" fmla="*/ 178594 h 1824037"/>
              <a:gd name="connsiteX49" fmla="*/ 1590675 w 1643063"/>
              <a:gd name="connsiteY49" fmla="*/ 202406 h 1824037"/>
              <a:gd name="connsiteX50" fmla="*/ 1609725 w 1643063"/>
              <a:gd name="connsiteY50" fmla="*/ 221456 h 1824037"/>
              <a:gd name="connsiteX51" fmla="*/ 1628775 w 1643063"/>
              <a:gd name="connsiteY51" fmla="*/ 247650 h 1824037"/>
              <a:gd name="connsiteX52" fmla="*/ 1635919 w 1643063"/>
              <a:gd name="connsiteY52" fmla="*/ 266700 h 1824037"/>
              <a:gd name="connsiteX53" fmla="*/ 1640682 w 1643063"/>
              <a:gd name="connsiteY53" fmla="*/ 285750 h 1824037"/>
              <a:gd name="connsiteX54" fmla="*/ 1643063 w 1643063"/>
              <a:gd name="connsiteY54" fmla="*/ 309562 h 1824037"/>
              <a:gd name="connsiteX55" fmla="*/ 1643063 w 1643063"/>
              <a:gd name="connsiteY55" fmla="*/ 330994 h 1824037"/>
              <a:gd name="connsiteX56" fmla="*/ 1635919 w 1643063"/>
              <a:gd name="connsiteY56" fmla="*/ 357187 h 1824037"/>
              <a:gd name="connsiteX57" fmla="*/ 1626394 w 1643063"/>
              <a:gd name="connsiteY57" fmla="*/ 376237 h 1824037"/>
              <a:gd name="connsiteX58" fmla="*/ 1604963 w 1643063"/>
              <a:gd name="connsiteY58" fmla="*/ 392906 h 1824037"/>
              <a:gd name="connsiteX59" fmla="*/ 1566863 w 1643063"/>
              <a:gd name="connsiteY59" fmla="*/ 414337 h 1824037"/>
              <a:gd name="connsiteX60" fmla="*/ 1502569 w 1643063"/>
              <a:gd name="connsiteY60" fmla="*/ 450056 h 1824037"/>
              <a:gd name="connsiteX61" fmla="*/ 1466850 w 1643063"/>
              <a:gd name="connsiteY61" fmla="*/ 497681 h 1824037"/>
              <a:gd name="connsiteX62" fmla="*/ 1333500 w 1643063"/>
              <a:gd name="connsiteY62" fmla="*/ 652462 h 18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643063" h="1824037">
                <a:moveTo>
                  <a:pt x="1333500" y="652462"/>
                </a:moveTo>
                <a:lnTo>
                  <a:pt x="1226344" y="773906"/>
                </a:lnTo>
                <a:lnTo>
                  <a:pt x="1085850" y="931069"/>
                </a:lnTo>
                <a:lnTo>
                  <a:pt x="962025" y="1064419"/>
                </a:lnTo>
                <a:lnTo>
                  <a:pt x="862013" y="1164431"/>
                </a:lnTo>
                <a:lnTo>
                  <a:pt x="762000" y="1252537"/>
                </a:lnTo>
                <a:lnTo>
                  <a:pt x="540544" y="1438275"/>
                </a:lnTo>
                <a:lnTo>
                  <a:pt x="290513" y="1638300"/>
                </a:lnTo>
                <a:lnTo>
                  <a:pt x="100013" y="1783556"/>
                </a:lnTo>
                <a:lnTo>
                  <a:pt x="54769" y="1814512"/>
                </a:lnTo>
                <a:lnTo>
                  <a:pt x="28575" y="1824037"/>
                </a:lnTo>
                <a:lnTo>
                  <a:pt x="7144" y="1824037"/>
                </a:lnTo>
                <a:lnTo>
                  <a:pt x="2382" y="1816894"/>
                </a:lnTo>
                <a:lnTo>
                  <a:pt x="0" y="1807369"/>
                </a:lnTo>
                <a:lnTo>
                  <a:pt x="4763" y="1788319"/>
                </a:lnTo>
                <a:lnTo>
                  <a:pt x="19050" y="1764506"/>
                </a:lnTo>
                <a:lnTo>
                  <a:pt x="97632" y="1700212"/>
                </a:lnTo>
                <a:lnTo>
                  <a:pt x="200025" y="1614487"/>
                </a:lnTo>
                <a:lnTo>
                  <a:pt x="347663" y="1481137"/>
                </a:lnTo>
                <a:lnTo>
                  <a:pt x="452438" y="1378744"/>
                </a:lnTo>
                <a:lnTo>
                  <a:pt x="561975" y="1266825"/>
                </a:lnTo>
                <a:lnTo>
                  <a:pt x="673894" y="1143000"/>
                </a:lnTo>
                <a:lnTo>
                  <a:pt x="788194" y="1004887"/>
                </a:lnTo>
                <a:lnTo>
                  <a:pt x="876300" y="892969"/>
                </a:lnTo>
                <a:lnTo>
                  <a:pt x="988219" y="735806"/>
                </a:lnTo>
                <a:lnTo>
                  <a:pt x="1088232" y="590550"/>
                </a:lnTo>
                <a:lnTo>
                  <a:pt x="1181100" y="435769"/>
                </a:lnTo>
                <a:lnTo>
                  <a:pt x="1212057" y="369094"/>
                </a:lnTo>
                <a:lnTo>
                  <a:pt x="1231107" y="319087"/>
                </a:lnTo>
                <a:lnTo>
                  <a:pt x="1238250" y="292894"/>
                </a:lnTo>
                <a:lnTo>
                  <a:pt x="1243013" y="271462"/>
                </a:lnTo>
                <a:lnTo>
                  <a:pt x="1240632" y="252412"/>
                </a:lnTo>
                <a:lnTo>
                  <a:pt x="1233488" y="228600"/>
                </a:lnTo>
                <a:lnTo>
                  <a:pt x="1214438" y="195262"/>
                </a:lnTo>
                <a:lnTo>
                  <a:pt x="1173957" y="142875"/>
                </a:lnTo>
                <a:lnTo>
                  <a:pt x="1138238" y="102394"/>
                </a:lnTo>
                <a:lnTo>
                  <a:pt x="1107282" y="71437"/>
                </a:lnTo>
                <a:lnTo>
                  <a:pt x="1095375" y="57150"/>
                </a:lnTo>
                <a:lnTo>
                  <a:pt x="1083469" y="33337"/>
                </a:lnTo>
                <a:lnTo>
                  <a:pt x="1083469" y="23812"/>
                </a:lnTo>
                <a:lnTo>
                  <a:pt x="1083469" y="9525"/>
                </a:lnTo>
                <a:lnTo>
                  <a:pt x="1088232" y="4762"/>
                </a:lnTo>
                <a:lnTo>
                  <a:pt x="1109663" y="0"/>
                </a:lnTo>
                <a:lnTo>
                  <a:pt x="1135857" y="2381"/>
                </a:lnTo>
                <a:lnTo>
                  <a:pt x="1166813" y="7144"/>
                </a:lnTo>
                <a:lnTo>
                  <a:pt x="1269207" y="45244"/>
                </a:lnTo>
                <a:lnTo>
                  <a:pt x="1419225" y="104775"/>
                </a:lnTo>
                <a:lnTo>
                  <a:pt x="1502569" y="142875"/>
                </a:lnTo>
                <a:lnTo>
                  <a:pt x="1559719" y="178594"/>
                </a:lnTo>
                <a:lnTo>
                  <a:pt x="1590675" y="202406"/>
                </a:lnTo>
                <a:lnTo>
                  <a:pt x="1609725" y="221456"/>
                </a:lnTo>
                <a:lnTo>
                  <a:pt x="1628775" y="247650"/>
                </a:lnTo>
                <a:lnTo>
                  <a:pt x="1635919" y="266700"/>
                </a:lnTo>
                <a:lnTo>
                  <a:pt x="1640682" y="285750"/>
                </a:lnTo>
                <a:lnTo>
                  <a:pt x="1643063" y="309562"/>
                </a:lnTo>
                <a:lnTo>
                  <a:pt x="1643063" y="330994"/>
                </a:lnTo>
                <a:lnTo>
                  <a:pt x="1635919" y="357187"/>
                </a:lnTo>
                <a:lnTo>
                  <a:pt x="1626394" y="376237"/>
                </a:lnTo>
                <a:lnTo>
                  <a:pt x="1604963" y="392906"/>
                </a:lnTo>
                <a:lnTo>
                  <a:pt x="1566863" y="414337"/>
                </a:lnTo>
                <a:lnTo>
                  <a:pt x="1502569" y="450056"/>
                </a:lnTo>
                <a:lnTo>
                  <a:pt x="1466850" y="497681"/>
                </a:lnTo>
                <a:lnTo>
                  <a:pt x="1333500" y="652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2E74229-5C91-43B9-983B-58D2F96B0052}"/>
              </a:ext>
            </a:extLst>
          </p:cNvPr>
          <p:cNvSpPr/>
          <p:nvPr/>
        </p:nvSpPr>
        <p:spPr>
          <a:xfrm>
            <a:off x="4584700" y="3049588"/>
            <a:ext cx="1695450" cy="406400"/>
          </a:xfrm>
          <a:custGeom>
            <a:avLst/>
            <a:gdLst>
              <a:gd name="connsiteX0" fmla="*/ 1340644 w 1695450"/>
              <a:gd name="connsiteY0" fmla="*/ 261938 h 404813"/>
              <a:gd name="connsiteX1" fmla="*/ 1238250 w 1695450"/>
              <a:gd name="connsiteY1" fmla="*/ 264319 h 404813"/>
              <a:gd name="connsiteX2" fmla="*/ 1088232 w 1695450"/>
              <a:gd name="connsiteY2" fmla="*/ 278607 h 404813"/>
              <a:gd name="connsiteX3" fmla="*/ 962025 w 1695450"/>
              <a:gd name="connsiteY3" fmla="*/ 292894 h 404813"/>
              <a:gd name="connsiteX4" fmla="*/ 759619 w 1695450"/>
              <a:gd name="connsiteY4" fmla="*/ 330994 h 404813"/>
              <a:gd name="connsiteX5" fmla="*/ 609600 w 1695450"/>
              <a:gd name="connsiteY5" fmla="*/ 357188 h 404813"/>
              <a:gd name="connsiteX6" fmla="*/ 507207 w 1695450"/>
              <a:gd name="connsiteY6" fmla="*/ 376238 h 404813"/>
              <a:gd name="connsiteX7" fmla="*/ 411957 w 1695450"/>
              <a:gd name="connsiteY7" fmla="*/ 395288 h 404813"/>
              <a:gd name="connsiteX8" fmla="*/ 376238 w 1695450"/>
              <a:gd name="connsiteY8" fmla="*/ 402432 h 404813"/>
              <a:gd name="connsiteX9" fmla="*/ 338138 w 1695450"/>
              <a:gd name="connsiteY9" fmla="*/ 404813 h 404813"/>
              <a:gd name="connsiteX10" fmla="*/ 290513 w 1695450"/>
              <a:gd name="connsiteY10" fmla="*/ 402432 h 404813"/>
              <a:gd name="connsiteX11" fmla="*/ 252413 w 1695450"/>
              <a:gd name="connsiteY11" fmla="*/ 397669 h 404813"/>
              <a:gd name="connsiteX12" fmla="*/ 178594 w 1695450"/>
              <a:gd name="connsiteY12" fmla="*/ 373857 h 404813"/>
              <a:gd name="connsiteX13" fmla="*/ 114300 w 1695450"/>
              <a:gd name="connsiteY13" fmla="*/ 340519 h 404813"/>
              <a:gd name="connsiteX14" fmla="*/ 59532 w 1695450"/>
              <a:gd name="connsiteY14" fmla="*/ 300038 h 404813"/>
              <a:gd name="connsiteX15" fmla="*/ 26194 w 1695450"/>
              <a:gd name="connsiteY15" fmla="*/ 271463 h 404813"/>
              <a:gd name="connsiteX16" fmla="*/ 9525 w 1695450"/>
              <a:gd name="connsiteY16" fmla="*/ 252413 h 404813"/>
              <a:gd name="connsiteX17" fmla="*/ 0 w 1695450"/>
              <a:gd name="connsiteY17" fmla="*/ 233363 h 404813"/>
              <a:gd name="connsiteX18" fmla="*/ 0 w 1695450"/>
              <a:gd name="connsiteY18" fmla="*/ 221457 h 404813"/>
              <a:gd name="connsiteX19" fmla="*/ 4763 w 1695450"/>
              <a:gd name="connsiteY19" fmla="*/ 211932 h 404813"/>
              <a:gd name="connsiteX20" fmla="*/ 14288 w 1695450"/>
              <a:gd name="connsiteY20" fmla="*/ 209550 h 404813"/>
              <a:gd name="connsiteX21" fmla="*/ 52388 w 1695450"/>
              <a:gd name="connsiteY21" fmla="*/ 214313 h 404813"/>
              <a:gd name="connsiteX22" fmla="*/ 107157 w 1695450"/>
              <a:gd name="connsiteY22" fmla="*/ 230982 h 404813"/>
              <a:gd name="connsiteX23" fmla="*/ 150019 w 1695450"/>
              <a:gd name="connsiteY23" fmla="*/ 238125 h 404813"/>
              <a:gd name="connsiteX24" fmla="*/ 223838 w 1695450"/>
              <a:gd name="connsiteY24" fmla="*/ 245269 h 404813"/>
              <a:gd name="connsiteX25" fmla="*/ 257175 w 1695450"/>
              <a:gd name="connsiteY25" fmla="*/ 245269 h 404813"/>
              <a:gd name="connsiteX26" fmla="*/ 335757 w 1695450"/>
              <a:gd name="connsiteY26" fmla="*/ 235744 h 404813"/>
              <a:gd name="connsiteX27" fmla="*/ 576263 w 1695450"/>
              <a:gd name="connsiteY27" fmla="*/ 190500 h 404813"/>
              <a:gd name="connsiteX28" fmla="*/ 788194 w 1695450"/>
              <a:gd name="connsiteY28" fmla="*/ 150019 h 404813"/>
              <a:gd name="connsiteX29" fmla="*/ 1062038 w 1695450"/>
              <a:gd name="connsiteY29" fmla="*/ 92869 h 404813"/>
              <a:gd name="connsiteX30" fmla="*/ 1200150 w 1695450"/>
              <a:gd name="connsiteY30" fmla="*/ 64294 h 404813"/>
              <a:gd name="connsiteX31" fmla="*/ 1316832 w 1695450"/>
              <a:gd name="connsiteY31" fmla="*/ 42863 h 404813"/>
              <a:gd name="connsiteX32" fmla="*/ 1357313 w 1695450"/>
              <a:gd name="connsiteY32" fmla="*/ 26194 h 404813"/>
              <a:gd name="connsiteX33" fmla="*/ 1385888 w 1695450"/>
              <a:gd name="connsiteY33" fmla="*/ 14288 h 404813"/>
              <a:gd name="connsiteX34" fmla="*/ 1423988 w 1695450"/>
              <a:gd name="connsiteY34" fmla="*/ 2382 h 404813"/>
              <a:gd name="connsiteX35" fmla="*/ 1443038 w 1695450"/>
              <a:gd name="connsiteY35" fmla="*/ 0 h 404813"/>
              <a:gd name="connsiteX36" fmla="*/ 1483519 w 1695450"/>
              <a:gd name="connsiteY36" fmla="*/ 7144 h 404813"/>
              <a:gd name="connsiteX37" fmla="*/ 1538288 w 1695450"/>
              <a:gd name="connsiteY37" fmla="*/ 28575 h 404813"/>
              <a:gd name="connsiteX38" fmla="*/ 1574007 w 1695450"/>
              <a:gd name="connsiteY38" fmla="*/ 45244 h 404813"/>
              <a:gd name="connsiteX39" fmla="*/ 1621632 w 1695450"/>
              <a:gd name="connsiteY39" fmla="*/ 76200 h 404813"/>
              <a:gd name="connsiteX40" fmla="*/ 1657350 w 1695450"/>
              <a:gd name="connsiteY40" fmla="*/ 104775 h 404813"/>
              <a:gd name="connsiteX41" fmla="*/ 1678782 w 1695450"/>
              <a:gd name="connsiteY41" fmla="*/ 128588 h 404813"/>
              <a:gd name="connsiteX42" fmla="*/ 1690688 w 1695450"/>
              <a:gd name="connsiteY42" fmla="*/ 150019 h 404813"/>
              <a:gd name="connsiteX43" fmla="*/ 1695450 w 1695450"/>
              <a:gd name="connsiteY43" fmla="*/ 171450 h 404813"/>
              <a:gd name="connsiteX44" fmla="*/ 1695450 w 1695450"/>
              <a:gd name="connsiteY44" fmla="*/ 183357 h 404813"/>
              <a:gd name="connsiteX45" fmla="*/ 1690688 w 1695450"/>
              <a:gd name="connsiteY45" fmla="*/ 200025 h 404813"/>
              <a:gd name="connsiteX46" fmla="*/ 1676400 w 1695450"/>
              <a:gd name="connsiteY46" fmla="*/ 219075 h 404813"/>
              <a:gd name="connsiteX47" fmla="*/ 1647825 w 1695450"/>
              <a:gd name="connsiteY47" fmla="*/ 238125 h 404813"/>
              <a:gd name="connsiteX48" fmla="*/ 1604963 w 1695450"/>
              <a:gd name="connsiteY48" fmla="*/ 254794 h 404813"/>
              <a:gd name="connsiteX49" fmla="*/ 1554957 w 1695450"/>
              <a:gd name="connsiteY49" fmla="*/ 266700 h 404813"/>
              <a:gd name="connsiteX50" fmla="*/ 1538288 w 1695450"/>
              <a:gd name="connsiteY50" fmla="*/ 266700 h 404813"/>
              <a:gd name="connsiteX51" fmla="*/ 1459707 w 1695450"/>
              <a:gd name="connsiteY51" fmla="*/ 259557 h 404813"/>
              <a:gd name="connsiteX52" fmla="*/ 1340644 w 1695450"/>
              <a:gd name="connsiteY52" fmla="*/ 261938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695450" h="404813">
                <a:moveTo>
                  <a:pt x="1340644" y="261938"/>
                </a:moveTo>
                <a:lnTo>
                  <a:pt x="1238250" y="264319"/>
                </a:lnTo>
                <a:lnTo>
                  <a:pt x="1088232" y="278607"/>
                </a:lnTo>
                <a:lnTo>
                  <a:pt x="962025" y="292894"/>
                </a:lnTo>
                <a:lnTo>
                  <a:pt x="759619" y="330994"/>
                </a:lnTo>
                <a:lnTo>
                  <a:pt x="609600" y="357188"/>
                </a:lnTo>
                <a:lnTo>
                  <a:pt x="507207" y="376238"/>
                </a:lnTo>
                <a:lnTo>
                  <a:pt x="411957" y="395288"/>
                </a:lnTo>
                <a:lnTo>
                  <a:pt x="376238" y="402432"/>
                </a:lnTo>
                <a:lnTo>
                  <a:pt x="338138" y="404813"/>
                </a:lnTo>
                <a:lnTo>
                  <a:pt x="290513" y="402432"/>
                </a:lnTo>
                <a:lnTo>
                  <a:pt x="252413" y="397669"/>
                </a:lnTo>
                <a:lnTo>
                  <a:pt x="178594" y="373857"/>
                </a:lnTo>
                <a:lnTo>
                  <a:pt x="114300" y="340519"/>
                </a:lnTo>
                <a:lnTo>
                  <a:pt x="59532" y="300038"/>
                </a:lnTo>
                <a:lnTo>
                  <a:pt x="26194" y="271463"/>
                </a:lnTo>
                <a:lnTo>
                  <a:pt x="9525" y="252413"/>
                </a:lnTo>
                <a:lnTo>
                  <a:pt x="0" y="233363"/>
                </a:lnTo>
                <a:lnTo>
                  <a:pt x="0" y="221457"/>
                </a:lnTo>
                <a:lnTo>
                  <a:pt x="4763" y="211932"/>
                </a:lnTo>
                <a:lnTo>
                  <a:pt x="14288" y="209550"/>
                </a:lnTo>
                <a:lnTo>
                  <a:pt x="52388" y="214313"/>
                </a:lnTo>
                <a:lnTo>
                  <a:pt x="107157" y="230982"/>
                </a:lnTo>
                <a:lnTo>
                  <a:pt x="150019" y="238125"/>
                </a:lnTo>
                <a:lnTo>
                  <a:pt x="223838" y="245269"/>
                </a:lnTo>
                <a:lnTo>
                  <a:pt x="257175" y="245269"/>
                </a:lnTo>
                <a:lnTo>
                  <a:pt x="335757" y="235744"/>
                </a:lnTo>
                <a:lnTo>
                  <a:pt x="576263" y="190500"/>
                </a:lnTo>
                <a:lnTo>
                  <a:pt x="788194" y="150019"/>
                </a:lnTo>
                <a:lnTo>
                  <a:pt x="1062038" y="92869"/>
                </a:lnTo>
                <a:lnTo>
                  <a:pt x="1200150" y="64294"/>
                </a:lnTo>
                <a:lnTo>
                  <a:pt x="1316832" y="42863"/>
                </a:lnTo>
                <a:lnTo>
                  <a:pt x="1357313" y="26194"/>
                </a:lnTo>
                <a:lnTo>
                  <a:pt x="1385888" y="14288"/>
                </a:lnTo>
                <a:lnTo>
                  <a:pt x="1423988" y="2382"/>
                </a:lnTo>
                <a:lnTo>
                  <a:pt x="1443038" y="0"/>
                </a:lnTo>
                <a:lnTo>
                  <a:pt x="1483519" y="7144"/>
                </a:lnTo>
                <a:lnTo>
                  <a:pt x="1538288" y="28575"/>
                </a:lnTo>
                <a:lnTo>
                  <a:pt x="1574007" y="45244"/>
                </a:lnTo>
                <a:lnTo>
                  <a:pt x="1621632" y="76200"/>
                </a:lnTo>
                <a:lnTo>
                  <a:pt x="1657350" y="104775"/>
                </a:lnTo>
                <a:lnTo>
                  <a:pt x="1678782" y="128588"/>
                </a:lnTo>
                <a:lnTo>
                  <a:pt x="1690688" y="150019"/>
                </a:lnTo>
                <a:lnTo>
                  <a:pt x="1695450" y="171450"/>
                </a:lnTo>
                <a:lnTo>
                  <a:pt x="1695450" y="183357"/>
                </a:lnTo>
                <a:lnTo>
                  <a:pt x="1690688" y="200025"/>
                </a:lnTo>
                <a:lnTo>
                  <a:pt x="1676400" y="219075"/>
                </a:lnTo>
                <a:lnTo>
                  <a:pt x="1647825" y="238125"/>
                </a:lnTo>
                <a:lnTo>
                  <a:pt x="1604963" y="254794"/>
                </a:lnTo>
                <a:lnTo>
                  <a:pt x="1554957" y="266700"/>
                </a:lnTo>
                <a:lnTo>
                  <a:pt x="1538288" y="266700"/>
                </a:lnTo>
                <a:lnTo>
                  <a:pt x="1459707" y="259557"/>
                </a:lnTo>
                <a:lnTo>
                  <a:pt x="1340644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DDEA1096-67BA-4614-999D-29644526DBB6}"/>
              </a:ext>
            </a:extLst>
          </p:cNvPr>
          <p:cNvSpPr/>
          <p:nvPr/>
        </p:nvSpPr>
        <p:spPr>
          <a:xfrm>
            <a:off x="4451350" y="4591050"/>
            <a:ext cx="561975" cy="1247775"/>
          </a:xfrm>
          <a:custGeom>
            <a:avLst/>
            <a:gdLst>
              <a:gd name="connsiteX0" fmla="*/ 483394 w 561975"/>
              <a:gd name="connsiteY0" fmla="*/ 585788 h 1247775"/>
              <a:gd name="connsiteX1" fmla="*/ 459582 w 561975"/>
              <a:gd name="connsiteY1" fmla="*/ 428625 h 1247775"/>
              <a:gd name="connsiteX2" fmla="*/ 423863 w 561975"/>
              <a:gd name="connsiteY2" fmla="*/ 195263 h 1247775"/>
              <a:gd name="connsiteX3" fmla="*/ 378619 w 561975"/>
              <a:gd name="connsiteY3" fmla="*/ 66675 h 1247775"/>
              <a:gd name="connsiteX4" fmla="*/ 328613 w 561975"/>
              <a:gd name="connsiteY4" fmla="*/ 45244 h 1247775"/>
              <a:gd name="connsiteX5" fmla="*/ 257175 w 561975"/>
              <a:gd name="connsiteY5" fmla="*/ 21431 h 1247775"/>
              <a:gd name="connsiteX6" fmla="*/ 190500 w 561975"/>
              <a:gd name="connsiteY6" fmla="*/ 9525 h 1247775"/>
              <a:gd name="connsiteX7" fmla="*/ 123825 w 561975"/>
              <a:gd name="connsiteY7" fmla="*/ 0 h 1247775"/>
              <a:gd name="connsiteX8" fmla="*/ 52388 w 561975"/>
              <a:gd name="connsiteY8" fmla="*/ 2381 h 1247775"/>
              <a:gd name="connsiteX9" fmla="*/ 14288 w 561975"/>
              <a:gd name="connsiteY9" fmla="*/ 9525 h 1247775"/>
              <a:gd name="connsiteX10" fmla="*/ 4763 w 561975"/>
              <a:gd name="connsiteY10" fmla="*/ 16669 h 1247775"/>
              <a:gd name="connsiteX11" fmla="*/ 0 w 561975"/>
              <a:gd name="connsiteY11" fmla="*/ 23813 h 1247775"/>
              <a:gd name="connsiteX12" fmla="*/ 0 w 561975"/>
              <a:gd name="connsiteY12" fmla="*/ 30956 h 1247775"/>
              <a:gd name="connsiteX13" fmla="*/ 7144 w 561975"/>
              <a:gd name="connsiteY13" fmla="*/ 52388 h 1247775"/>
              <a:gd name="connsiteX14" fmla="*/ 33338 w 561975"/>
              <a:gd name="connsiteY14" fmla="*/ 83344 h 1247775"/>
              <a:gd name="connsiteX15" fmla="*/ 71438 w 561975"/>
              <a:gd name="connsiteY15" fmla="*/ 109538 h 1247775"/>
              <a:gd name="connsiteX16" fmla="*/ 102394 w 561975"/>
              <a:gd name="connsiteY16" fmla="*/ 138113 h 1247775"/>
              <a:gd name="connsiteX17" fmla="*/ 126207 w 561975"/>
              <a:gd name="connsiteY17" fmla="*/ 164306 h 1247775"/>
              <a:gd name="connsiteX18" fmla="*/ 150019 w 561975"/>
              <a:gd name="connsiteY18" fmla="*/ 200025 h 1247775"/>
              <a:gd name="connsiteX19" fmla="*/ 169069 w 561975"/>
              <a:gd name="connsiteY19" fmla="*/ 238125 h 1247775"/>
              <a:gd name="connsiteX20" fmla="*/ 202407 w 561975"/>
              <a:gd name="connsiteY20" fmla="*/ 333375 h 1247775"/>
              <a:gd name="connsiteX21" fmla="*/ 230982 w 561975"/>
              <a:gd name="connsiteY21" fmla="*/ 459581 h 1247775"/>
              <a:gd name="connsiteX22" fmla="*/ 271463 w 561975"/>
              <a:gd name="connsiteY22" fmla="*/ 692944 h 1247775"/>
              <a:gd name="connsiteX23" fmla="*/ 314325 w 561975"/>
              <a:gd name="connsiteY23" fmla="*/ 935831 h 1247775"/>
              <a:gd name="connsiteX24" fmla="*/ 342900 w 561975"/>
              <a:gd name="connsiteY24" fmla="*/ 1097756 h 1247775"/>
              <a:gd name="connsiteX25" fmla="*/ 350044 w 561975"/>
              <a:gd name="connsiteY25" fmla="*/ 1140619 h 1247775"/>
              <a:gd name="connsiteX26" fmla="*/ 366713 w 561975"/>
              <a:gd name="connsiteY26" fmla="*/ 1181100 h 1247775"/>
              <a:gd name="connsiteX27" fmla="*/ 388144 w 561975"/>
              <a:gd name="connsiteY27" fmla="*/ 1216819 h 1247775"/>
              <a:gd name="connsiteX28" fmla="*/ 407194 w 561975"/>
              <a:gd name="connsiteY28" fmla="*/ 1235869 h 1247775"/>
              <a:gd name="connsiteX29" fmla="*/ 423863 w 561975"/>
              <a:gd name="connsiteY29" fmla="*/ 1243013 h 1247775"/>
              <a:gd name="connsiteX30" fmla="*/ 442913 w 561975"/>
              <a:gd name="connsiteY30" fmla="*/ 1245394 h 1247775"/>
              <a:gd name="connsiteX31" fmla="*/ 469107 w 561975"/>
              <a:gd name="connsiteY31" fmla="*/ 1247775 h 1247775"/>
              <a:gd name="connsiteX32" fmla="*/ 495300 w 561975"/>
              <a:gd name="connsiteY32" fmla="*/ 1238250 h 1247775"/>
              <a:gd name="connsiteX33" fmla="*/ 516732 w 561975"/>
              <a:gd name="connsiteY33" fmla="*/ 1223963 h 1247775"/>
              <a:gd name="connsiteX34" fmla="*/ 538163 w 561975"/>
              <a:gd name="connsiteY34" fmla="*/ 1207294 h 1247775"/>
              <a:gd name="connsiteX35" fmla="*/ 552450 w 561975"/>
              <a:gd name="connsiteY35" fmla="*/ 1190625 h 1247775"/>
              <a:gd name="connsiteX36" fmla="*/ 557213 w 561975"/>
              <a:gd name="connsiteY36" fmla="*/ 1171575 h 1247775"/>
              <a:gd name="connsiteX37" fmla="*/ 561975 w 561975"/>
              <a:gd name="connsiteY37" fmla="*/ 1145381 h 1247775"/>
              <a:gd name="connsiteX38" fmla="*/ 561975 w 561975"/>
              <a:gd name="connsiteY38" fmla="*/ 1092994 h 1247775"/>
              <a:gd name="connsiteX39" fmla="*/ 528638 w 561975"/>
              <a:gd name="connsiteY39" fmla="*/ 897731 h 1247775"/>
              <a:gd name="connsiteX40" fmla="*/ 483394 w 561975"/>
              <a:gd name="connsiteY40" fmla="*/ 58578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1975" h="1247775">
                <a:moveTo>
                  <a:pt x="483394" y="585788"/>
                </a:moveTo>
                <a:lnTo>
                  <a:pt x="459582" y="428625"/>
                </a:lnTo>
                <a:lnTo>
                  <a:pt x="423863" y="195263"/>
                </a:lnTo>
                <a:lnTo>
                  <a:pt x="378619" y="66675"/>
                </a:lnTo>
                <a:lnTo>
                  <a:pt x="328613" y="45244"/>
                </a:lnTo>
                <a:lnTo>
                  <a:pt x="257175" y="21431"/>
                </a:lnTo>
                <a:lnTo>
                  <a:pt x="190500" y="9525"/>
                </a:lnTo>
                <a:lnTo>
                  <a:pt x="123825" y="0"/>
                </a:lnTo>
                <a:lnTo>
                  <a:pt x="52388" y="2381"/>
                </a:lnTo>
                <a:lnTo>
                  <a:pt x="14288" y="9525"/>
                </a:lnTo>
                <a:lnTo>
                  <a:pt x="4763" y="16669"/>
                </a:lnTo>
                <a:lnTo>
                  <a:pt x="0" y="23813"/>
                </a:lnTo>
                <a:lnTo>
                  <a:pt x="0" y="30956"/>
                </a:lnTo>
                <a:lnTo>
                  <a:pt x="7144" y="52388"/>
                </a:lnTo>
                <a:lnTo>
                  <a:pt x="33338" y="83344"/>
                </a:lnTo>
                <a:lnTo>
                  <a:pt x="71438" y="109538"/>
                </a:lnTo>
                <a:lnTo>
                  <a:pt x="102394" y="138113"/>
                </a:lnTo>
                <a:lnTo>
                  <a:pt x="126207" y="164306"/>
                </a:lnTo>
                <a:lnTo>
                  <a:pt x="150019" y="200025"/>
                </a:lnTo>
                <a:lnTo>
                  <a:pt x="169069" y="238125"/>
                </a:lnTo>
                <a:lnTo>
                  <a:pt x="202407" y="333375"/>
                </a:lnTo>
                <a:lnTo>
                  <a:pt x="230982" y="459581"/>
                </a:lnTo>
                <a:lnTo>
                  <a:pt x="271463" y="692944"/>
                </a:lnTo>
                <a:lnTo>
                  <a:pt x="314325" y="935831"/>
                </a:lnTo>
                <a:lnTo>
                  <a:pt x="342900" y="1097756"/>
                </a:lnTo>
                <a:lnTo>
                  <a:pt x="350044" y="1140619"/>
                </a:lnTo>
                <a:lnTo>
                  <a:pt x="366713" y="1181100"/>
                </a:lnTo>
                <a:lnTo>
                  <a:pt x="388144" y="1216819"/>
                </a:lnTo>
                <a:lnTo>
                  <a:pt x="407194" y="1235869"/>
                </a:lnTo>
                <a:lnTo>
                  <a:pt x="423863" y="1243013"/>
                </a:lnTo>
                <a:lnTo>
                  <a:pt x="442913" y="1245394"/>
                </a:lnTo>
                <a:lnTo>
                  <a:pt x="469107" y="1247775"/>
                </a:lnTo>
                <a:lnTo>
                  <a:pt x="495300" y="1238250"/>
                </a:lnTo>
                <a:lnTo>
                  <a:pt x="516732" y="1223963"/>
                </a:lnTo>
                <a:lnTo>
                  <a:pt x="538163" y="1207294"/>
                </a:lnTo>
                <a:lnTo>
                  <a:pt x="552450" y="1190625"/>
                </a:lnTo>
                <a:lnTo>
                  <a:pt x="557213" y="1171575"/>
                </a:lnTo>
                <a:lnTo>
                  <a:pt x="561975" y="1145381"/>
                </a:lnTo>
                <a:lnTo>
                  <a:pt x="561975" y="1092994"/>
                </a:lnTo>
                <a:lnTo>
                  <a:pt x="528638" y="897731"/>
                </a:lnTo>
                <a:lnTo>
                  <a:pt x="483394" y="5857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50D11FA1-D0A7-4684-AD1D-ED864DC6A61E}"/>
              </a:ext>
            </a:extLst>
          </p:cNvPr>
          <p:cNvSpPr/>
          <p:nvPr/>
        </p:nvSpPr>
        <p:spPr>
          <a:xfrm rot="16200000">
            <a:off x="1364456" y="3488532"/>
            <a:ext cx="4384675" cy="547688"/>
          </a:xfrm>
          <a:custGeom>
            <a:avLst/>
            <a:gdLst>
              <a:gd name="connsiteX0" fmla="*/ 2767913 w 4384883"/>
              <a:gd name="connsiteY0" fmla="*/ 236544 h 547228"/>
              <a:gd name="connsiteX1" fmla="*/ 2446638 w 4384883"/>
              <a:gd name="connsiteY1" fmla="*/ 233014 h 547228"/>
              <a:gd name="connsiteX2" fmla="*/ 2139484 w 4384883"/>
              <a:gd name="connsiteY2" fmla="*/ 233014 h 547228"/>
              <a:gd name="connsiteX3" fmla="*/ 1687580 w 4384883"/>
              <a:gd name="connsiteY3" fmla="*/ 236544 h 547228"/>
              <a:gd name="connsiteX4" fmla="*/ 1345121 w 4384883"/>
              <a:gd name="connsiteY4" fmla="*/ 236544 h 547228"/>
              <a:gd name="connsiteX5" fmla="*/ 1020315 w 4384883"/>
              <a:gd name="connsiteY5" fmla="*/ 233014 h 547228"/>
              <a:gd name="connsiteX6" fmla="*/ 691978 w 4384883"/>
              <a:gd name="connsiteY6" fmla="*/ 236544 h 547228"/>
              <a:gd name="connsiteX7" fmla="*/ 631960 w 4384883"/>
              <a:gd name="connsiteY7" fmla="*/ 229483 h 547228"/>
              <a:gd name="connsiteX8" fmla="*/ 586063 w 4384883"/>
              <a:gd name="connsiteY8" fmla="*/ 211831 h 547228"/>
              <a:gd name="connsiteX9" fmla="*/ 137689 w 4384883"/>
              <a:gd name="connsiteY9" fmla="*/ 127098 h 547228"/>
              <a:gd name="connsiteX10" fmla="*/ 84732 w 4384883"/>
              <a:gd name="connsiteY10" fmla="*/ 144751 h 547228"/>
              <a:gd name="connsiteX11" fmla="*/ 45896 w 4384883"/>
              <a:gd name="connsiteY11" fmla="*/ 165934 h 547228"/>
              <a:gd name="connsiteX12" fmla="*/ 24713 w 4384883"/>
              <a:gd name="connsiteY12" fmla="*/ 183587 h 547228"/>
              <a:gd name="connsiteX13" fmla="*/ 7061 w 4384883"/>
              <a:gd name="connsiteY13" fmla="*/ 204770 h 547228"/>
              <a:gd name="connsiteX14" fmla="*/ 0 w 4384883"/>
              <a:gd name="connsiteY14" fmla="*/ 225953 h 547228"/>
              <a:gd name="connsiteX15" fmla="*/ 3530 w 4384883"/>
              <a:gd name="connsiteY15" fmla="*/ 257727 h 547228"/>
              <a:gd name="connsiteX16" fmla="*/ 10591 w 4384883"/>
              <a:gd name="connsiteY16" fmla="*/ 275380 h 547228"/>
              <a:gd name="connsiteX17" fmla="*/ 45896 w 4384883"/>
              <a:gd name="connsiteY17" fmla="*/ 314215 h 547228"/>
              <a:gd name="connsiteX18" fmla="*/ 105915 w 4384883"/>
              <a:gd name="connsiteY18" fmla="*/ 353051 h 547228"/>
              <a:gd name="connsiteX19" fmla="*/ 169464 w 4384883"/>
              <a:gd name="connsiteY19" fmla="*/ 384825 h 547228"/>
              <a:gd name="connsiteX20" fmla="*/ 282440 w 4384883"/>
              <a:gd name="connsiteY20" fmla="*/ 423661 h 547228"/>
              <a:gd name="connsiteX21" fmla="*/ 434252 w 4384883"/>
              <a:gd name="connsiteY21" fmla="*/ 466027 h 547228"/>
              <a:gd name="connsiteX22" fmla="*/ 497801 w 4384883"/>
              <a:gd name="connsiteY22" fmla="*/ 480149 h 547228"/>
              <a:gd name="connsiteX23" fmla="*/ 603716 w 4384883"/>
              <a:gd name="connsiteY23" fmla="*/ 469557 h 547228"/>
              <a:gd name="connsiteX24" fmla="*/ 787302 w 4384883"/>
              <a:gd name="connsiteY24" fmla="*/ 462496 h 547228"/>
              <a:gd name="connsiteX25" fmla="*/ 1034437 w 4384883"/>
              <a:gd name="connsiteY25" fmla="*/ 455435 h 547228"/>
              <a:gd name="connsiteX26" fmla="*/ 1334530 w 4384883"/>
              <a:gd name="connsiteY26" fmla="*/ 458966 h 547228"/>
              <a:gd name="connsiteX27" fmla="*/ 1624031 w 4384883"/>
              <a:gd name="connsiteY27" fmla="*/ 458966 h 547228"/>
              <a:gd name="connsiteX28" fmla="*/ 1913532 w 4384883"/>
              <a:gd name="connsiteY28" fmla="*/ 458966 h 547228"/>
              <a:gd name="connsiteX29" fmla="*/ 2157136 w 4384883"/>
              <a:gd name="connsiteY29" fmla="*/ 458966 h 547228"/>
              <a:gd name="connsiteX30" fmla="*/ 2605510 w 4384883"/>
              <a:gd name="connsiteY30" fmla="*/ 455435 h 547228"/>
              <a:gd name="connsiteX31" fmla="*/ 3022109 w 4384883"/>
              <a:gd name="connsiteY31" fmla="*/ 458966 h 547228"/>
              <a:gd name="connsiteX32" fmla="*/ 3438709 w 4384883"/>
              <a:gd name="connsiteY32" fmla="*/ 458966 h 547228"/>
              <a:gd name="connsiteX33" fmla="*/ 3590520 w 4384883"/>
              <a:gd name="connsiteY33" fmla="*/ 458966 h 547228"/>
              <a:gd name="connsiteX34" fmla="*/ 3710557 w 4384883"/>
              <a:gd name="connsiteY34" fmla="*/ 458966 h 547228"/>
              <a:gd name="connsiteX35" fmla="*/ 3756454 w 4384883"/>
              <a:gd name="connsiteY35" fmla="*/ 458966 h 547228"/>
              <a:gd name="connsiteX36" fmla="*/ 3820003 w 4384883"/>
              <a:gd name="connsiteY36" fmla="*/ 458966 h 547228"/>
              <a:gd name="connsiteX37" fmla="*/ 3855308 w 4384883"/>
              <a:gd name="connsiteY37" fmla="*/ 462496 h 547228"/>
              <a:gd name="connsiteX38" fmla="*/ 3897674 w 4384883"/>
              <a:gd name="connsiteY38" fmla="*/ 469557 h 547228"/>
              <a:gd name="connsiteX39" fmla="*/ 3947101 w 4384883"/>
              <a:gd name="connsiteY39" fmla="*/ 483679 h 547228"/>
              <a:gd name="connsiteX40" fmla="*/ 3996528 w 4384883"/>
              <a:gd name="connsiteY40" fmla="*/ 501332 h 547228"/>
              <a:gd name="connsiteX41" fmla="*/ 4031833 w 4384883"/>
              <a:gd name="connsiteY41" fmla="*/ 518984 h 547228"/>
              <a:gd name="connsiteX42" fmla="*/ 4067138 w 4384883"/>
              <a:gd name="connsiteY42" fmla="*/ 536637 h 547228"/>
              <a:gd name="connsiteX43" fmla="*/ 4084791 w 4384883"/>
              <a:gd name="connsiteY43" fmla="*/ 543698 h 547228"/>
              <a:gd name="connsiteX44" fmla="*/ 4113035 w 4384883"/>
              <a:gd name="connsiteY44" fmla="*/ 547228 h 547228"/>
              <a:gd name="connsiteX45" fmla="*/ 4134218 w 4384883"/>
              <a:gd name="connsiteY45" fmla="*/ 547228 h 547228"/>
              <a:gd name="connsiteX46" fmla="*/ 4165992 w 4384883"/>
              <a:gd name="connsiteY46" fmla="*/ 533106 h 547228"/>
              <a:gd name="connsiteX47" fmla="*/ 4194236 w 4384883"/>
              <a:gd name="connsiteY47" fmla="*/ 515454 h 547228"/>
              <a:gd name="connsiteX48" fmla="*/ 4222480 w 4384883"/>
              <a:gd name="connsiteY48" fmla="*/ 487210 h 547228"/>
              <a:gd name="connsiteX49" fmla="*/ 4257785 w 4384883"/>
              <a:gd name="connsiteY49" fmla="*/ 430722 h 547228"/>
              <a:gd name="connsiteX50" fmla="*/ 4300151 w 4384883"/>
              <a:gd name="connsiteY50" fmla="*/ 345990 h 547228"/>
              <a:gd name="connsiteX51" fmla="*/ 4328395 w 4384883"/>
              <a:gd name="connsiteY51" fmla="*/ 278910 h 547228"/>
              <a:gd name="connsiteX52" fmla="*/ 4353109 w 4384883"/>
              <a:gd name="connsiteY52" fmla="*/ 204770 h 547228"/>
              <a:gd name="connsiteX53" fmla="*/ 4370761 w 4384883"/>
              <a:gd name="connsiteY53" fmla="*/ 127098 h 547228"/>
              <a:gd name="connsiteX54" fmla="*/ 4381353 w 4384883"/>
              <a:gd name="connsiteY54" fmla="*/ 70610 h 547228"/>
              <a:gd name="connsiteX55" fmla="*/ 4384883 w 4384883"/>
              <a:gd name="connsiteY55" fmla="*/ 28244 h 547228"/>
              <a:gd name="connsiteX56" fmla="*/ 4377822 w 4384883"/>
              <a:gd name="connsiteY56" fmla="*/ 10592 h 547228"/>
              <a:gd name="connsiteX57" fmla="*/ 4367231 w 4384883"/>
              <a:gd name="connsiteY57" fmla="*/ 3531 h 547228"/>
              <a:gd name="connsiteX58" fmla="*/ 4360170 w 4384883"/>
              <a:gd name="connsiteY58" fmla="*/ 0 h 547228"/>
              <a:gd name="connsiteX59" fmla="*/ 4338987 w 4384883"/>
              <a:gd name="connsiteY59" fmla="*/ 0 h 547228"/>
              <a:gd name="connsiteX60" fmla="*/ 4303682 w 4384883"/>
              <a:gd name="connsiteY60" fmla="*/ 21183 h 547228"/>
              <a:gd name="connsiteX61" fmla="*/ 4261316 w 4384883"/>
              <a:gd name="connsiteY61" fmla="*/ 60019 h 547228"/>
              <a:gd name="connsiteX62" fmla="*/ 4218950 w 4384883"/>
              <a:gd name="connsiteY62" fmla="*/ 105915 h 547228"/>
              <a:gd name="connsiteX63" fmla="*/ 4169523 w 4384883"/>
              <a:gd name="connsiteY63" fmla="*/ 148282 h 547228"/>
              <a:gd name="connsiteX64" fmla="*/ 4113035 w 4384883"/>
              <a:gd name="connsiteY64" fmla="*/ 190648 h 547228"/>
              <a:gd name="connsiteX65" fmla="*/ 4070669 w 4384883"/>
              <a:gd name="connsiteY65" fmla="*/ 211831 h 547228"/>
              <a:gd name="connsiteX66" fmla="*/ 4021241 w 4384883"/>
              <a:gd name="connsiteY66" fmla="*/ 229483 h 547228"/>
              <a:gd name="connsiteX67" fmla="*/ 3971814 w 4384883"/>
              <a:gd name="connsiteY67" fmla="*/ 236544 h 547228"/>
              <a:gd name="connsiteX68" fmla="*/ 3820003 w 4384883"/>
              <a:gd name="connsiteY68" fmla="*/ 236544 h 547228"/>
              <a:gd name="connsiteX69" fmla="*/ 3403404 w 4384883"/>
              <a:gd name="connsiteY69" fmla="*/ 233014 h 547228"/>
              <a:gd name="connsiteX70" fmla="*/ 3103311 w 4384883"/>
              <a:gd name="connsiteY70" fmla="*/ 236544 h 547228"/>
              <a:gd name="connsiteX71" fmla="*/ 2820871 w 4384883"/>
              <a:gd name="connsiteY71" fmla="*/ 236544 h 547228"/>
              <a:gd name="connsiteX72" fmla="*/ 2767913 w 4384883"/>
              <a:gd name="connsiteY72" fmla="*/ 236544 h 54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384883" h="547228">
                <a:moveTo>
                  <a:pt x="2767913" y="236544"/>
                </a:moveTo>
                <a:lnTo>
                  <a:pt x="2446638" y="233014"/>
                </a:lnTo>
                <a:lnTo>
                  <a:pt x="2139484" y="233014"/>
                </a:lnTo>
                <a:lnTo>
                  <a:pt x="1687580" y="236544"/>
                </a:lnTo>
                <a:lnTo>
                  <a:pt x="1345121" y="236544"/>
                </a:lnTo>
                <a:lnTo>
                  <a:pt x="1020315" y="233014"/>
                </a:lnTo>
                <a:lnTo>
                  <a:pt x="691978" y="236544"/>
                </a:lnTo>
                <a:lnTo>
                  <a:pt x="631960" y="229483"/>
                </a:lnTo>
                <a:lnTo>
                  <a:pt x="586063" y="211831"/>
                </a:lnTo>
                <a:lnTo>
                  <a:pt x="137689" y="127098"/>
                </a:lnTo>
                <a:lnTo>
                  <a:pt x="84732" y="144751"/>
                </a:lnTo>
                <a:lnTo>
                  <a:pt x="45896" y="165934"/>
                </a:lnTo>
                <a:lnTo>
                  <a:pt x="24713" y="183587"/>
                </a:lnTo>
                <a:lnTo>
                  <a:pt x="7061" y="204770"/>
                </a:lnTo>
                <a:lnTo>
                  <a:pt x="0" y="225953"/>
                </a:lnTo>
                <a:lnTo>
                  <a:pt x="3530" y="257727"/>
                </a:lnTo>
                <a:lnTo>
                  <a:pt x="10591" y="275380"/>
                </a:lnTo>
                <a:lnTo>
                  <a:pt x="45896" y="314215"/>
                </a:lnTo>
                <a:lnTo>
                  <a:pt x="105915" y="353051"/>
                </a:lnTo>
                <a:lnTo>
                  <a:pt x="169464" y="384825"/>
                </a:lnTo>
                <a:lnTo>
                  <a:pt x="282440" y="423661"/>
                </a:lnTo>
                <a:lnTo>
                  <a:pt x="434252" y="466027"/>
                </a:lnTo>
                <a:lnTo>
                  <a:pt x="497801" y="480149"/>
                </a:lnTo>
                <a:lnTo>
                  <a:pt x="603716" y="469557"/>
                </a:lnTo>
                <a:lnTo>
                  <a:pt x="787302" y="462496"/>
                </a:lnTo>
                <a:lnTo>
                  <a:pt x="1034437" y="455435"/>
                </a:lnTo>
                <a:lnTo>
                  <a:pt x="1334530" y="458966"/>
                </a:lnTo>
                <a:lnTo>
                  <a:pt x="1624031" y="458966"/>
                </a:lnTo>
                <a:lnTo>
                  <a:pt x="1913532" y="458966"/>
                </a:lnTo>
                <a:lnTo>
                  <a:pt x="2157136" y="458966"/>
                </a:lnTo>
                <a:lnTo>
                  <a:pt x="2605510" y="455435"/>
                </a:lnTo>
                <a:lnTo>
                  <a:pt x="3022109" y="458966"/>
                </a:lnTo>
                <a:lnTo>
                  <a:pt x="3438709" y="458966"/>
                </a:lnTo>
                <a:lnTo>
                  <a:pt x="3590520" y="458966"/>
                </a:lnTo>
                <a:lnTo>
                  <a:pt x="3710557" y="458966"/>
                </a:lnTo>
                <a:lnTo>
                  <a:pt x="3756454" y="458966"/>
                </a:lnTo>
                <a:lnTo>
                  <a:pt x="3820003" y="458966"/>
                </a:lnTo>
                <a:lnTo>
                  <a:pt x="3855308" y="462496"/>
                </a:lnTo>
                <a:lnTo>
                  <a:pt x="3897674" y="469557"/>
                </a:lnTo>
                <a:lnTo>
                  <a:pt x="3947101" y="483679"/>
                </a:lnTo>
                <a:lnTo>
                  <a:pt x="3996528" y="501332"/>
                </a:lnTo>
                <a:lnTo>
                  <a:pt x="4031833" y="518984"/>
                </a:lnTo>
                <a:lnTo>
                  <a:pt x="4067138" y="536637"/>
                </a:lnTo>
                <a:lnTo>
                  <a:pt x="4084791" y="543698"/>
                </a:lnTo>
                <a:lnTo>
                  <a:pt x="4113035" y="547228"/>
                </a:lnTo>
                <a:lnTo>
                  <a:pt x="4134218" y="547228"/>
                </a:lnTo>
                <a:lnTo>
                  <a:pt x="4165992" y="533106"/>
                </a:lnTo>
                <a:lnTo>
                  <a:pt x="4194236" y="515454"/>
                </a:lnTo>
                <a:lnTo>
                  <a:pt x="4222480" y="487210"/>
                </a:lnTo>
                <a:lnTo>
                  <a:pt x="4257785" y="430722"/>
                </a:lnTo>
                <a:lnTo>
                  <a:pt x="4300151" y="345990"/>
                </a:lnTo>
                <a:lnTo>
                  <a:pt x="4328395" y="278910"/>
                </a:lnTo>
                <a:lnTo>
                  <a:pt x="4353109" y="204770"/>
                </a:lnTo>
                <a:lnTo>
                  <a:pt x="4370761" y="127098"/>
                </a:lnTo>
                <a:lnTo>
                  <a:pt x="4381353" y="70610"/>
                </a:lnTo>
                <a:lnTo>
                  <a:pt x="4384883" y="28244"/>
                </a:lnTo>
                <a:lnTo>
                  <a:pt x="4377822" y="10592"/>
                </a:lnTo>
                <a:lnTo>
                  <a:pt x="4367231" y="3531"/>
                </a:lnTo>
                <a:lnTo>
                  <a:pt x="4360170" y="0"/>
                </a:lnTo>
                <a:lnTo>
                  <a:pt x="4338987" y="0"/>
                </a:lnTo>
                <a:lnTo>
                  <a:pt x="4303682" y="21183"/>
                </a:lnTo>
                <a:lnTo>
                  <a:pt x="4261316" y="60019"/>
                </a:lnTo>
                <a:lnTo>
                  <a:pt x="4218950" y="105915"/>
                </a:lnTo>
                <a:lnTo>
                  <a:pt x="4169523" y="148282"/>
                </a:lnTo>
                <a:lnTo>
                  <a:pt x="4113035" y="190648"/>
                </a:lnTo>
                <a:lnTo>
                  <a:pt x="4070669" y="211831"/>
                </a:lnTo>
                <a:lnTo>
                  <a:pt x="4021241" y="229483"/>
                </a:lnTo>
                <a:lnTo>
                  <a:pt x="3971814" y="236544"/>
                </a:lnTo>
                <a:lnTo>
                  <a:pt x="3820003" y="236544"/>
                </a:lnTo>
                <a:lnTo>
                  <a:pt x="3403404" y="233014"/>
                </a:lnTo>
                <a:lnTo>
                  <a:pt x="3103311" y="236544"/>
                </a:lnTo>
                <a:lnTo>
                  <a:pt x="2820871" y="236544"/>
                </a:lnTo>
                <a:lnTo>
                  <a:pt x="2767913" y="2365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1458D856-F9CA-496D-926A-910F07C67C69}"/>
              </a:ext>
            </a:extLst>
          </p:cNvPr>
          <p:cNvSpPr/>
          <p:nvPr/>
        </p:nvSpPr>
        <p:spPr>
          <a:xfrm rot="16200000">
            <a:off x="2885282" y="5290344"/>
            <a:ext cx="641350" cy="623887"/>
          </a:xfrm>
          <a:custGeom>
            <a:avLst/>
            <a:gdLst>
              <a:gd name="connsiteX0" fmla="*/ 464344 w 640556"/>
              <a:gd name="connsiteY0" fmla="*/ 150019 h 623888"/>
              <a:gd name="connsiteX1" fmla="*/ 361950 w 640556"/>
              <a:gd name="connsiteY1" fmla="*/ 266700 h 623888"/>
              <a:gd name="connsiteX2" fmla="*/ 250031 w 640556"/>
              <a:gd name="connsiteY2" fmla="*/ 390525 h 623888"/>
              <a:gd name="connsiteX3" fmla="*/ 207169 w 640556"/>
              <a:gd name="connsiteY3" fmla="*/ 431006 h 623888"/>
              <a:gd name="connsiteX4" fmla="*/ 157162 w 640556"/>
              <a:gd name="connsiteY4" fmla="*/ 476250 h 623888"/>
              <a:gd name="connsiteX5" fmla="*/ 116681 w 640556"/>
              <a:gd name="connsiteY5" fmla="*/ 507206 h 623888"/>
              <a:gd name="connsiteX6" fmla="*/ 95250 w 640556"/>
              <a:gd name="connsiteY6" fmla="*/ 519113 h 623888"/>
              <a:gd name="connsiteX7" fmla="*/ 45244 w 640556"/>
              <a:gd name="connsiteY7" fmla="*/ 540544 h 623888"/>
              <a:gd name="connsiteX8" fmla="*/ 0 w 640556"/>
              <a:gd name="connsiteY8" fmla="*/ 569119 h 623888"/>
              <a:gd name="connsiteX9" fmla="*/ 640556 w 640556"/>
              <a:gd name="connsiteY9" fmla="*/ 623888 h 623888"/>
              <a:gd name="connsiteX10" fmla="*/ 592931 w 640556"/>
              <a:gd name="connsiteY10" fmla="*/ 619125 h 623888"/>
              <a:gd name="connsiteX11" fmla="*/ 557212 w 640556"/>
              <a:gd name="connsiteY11" fmla="*/ 600075 h 623888"/>
              <a:gd name="connsiteX12" fmla="*/ 526256 w 640556"/>
              <a:gd name="connsiteY12" fmla="*/ 578644 h 623888"/>
              <a:gd name="connsiteX13" fmla="*/ 509587 w 640556"/>
              <a:gd name="connsiteY13" fmla="*/ 557213 h 623888"/>
              <a:gd name="connsiteX14" fmla="*/ 495300 w 640556"/>
              <a:gd name="connsiteY14" fmla="*/ 531019 h 623888"/>
              <a:gd name="connsiteX15" fmla="*/ 485775 w 640556"/>
              <a:gd name="connsiteY15" fmla="*/ 490538 h 623888"/>
              <a:gd name="connsiteX16" fmla="*/ 483394 w 640556"/>
              <a:gd name="connsiteY16" fmla="*/ 440531 h 623888"/>
              <a:gd name="connsiteX17" fmla="*/ 533400 w 640556"/>
              <a:gd name="connsiteY17" fmla="*/ 290513 h 623888"/>
              <a:gd name="connsiteX18" fmla="*/ 590550 w 640556"/>
              <a:gd name="connsiteY18" fmla="*/ 119063 h 623888"/>
              <a:gd name="connsiteX19" fmla="*/ 616744 w 640556"/>
              <a:gd name="connsiteY19" fmla="*/ 40481 h 623888"/>
              <a:gd name="connsiteX20" fmla="*/ 619125 w 640556"/>
              <a:gd name="connsiteY20" fmla="*/ 21431 h 623888"/>
              <a:gd name="connsiteX21" fmla="*/ 619125 w 640556"/>
              <a:gd name="connsiteY21" fmla="*/ 11906 h 623888"/>
              <a:gd name="connsiteX22" fmla="*/ 616744 w 640556"/>
              <a:gd name="connsiteY22" fmla="*/ 2381 h 623888"/>
              <a:gd name="connsiteX23" fmla="*/ 611981 w 640556"/>
              <a:gd name="connsiteY23" fmla="*/ 0 h 623888"/>
              <a:gd name="connsiteX24" fmla="*/ 597694 w 640556"/>
              <a:gd name="connsiteY24" fmla="*/ 2381 h 623888"/>
              <a:gd name="connsiteX25" fmla="*/ 583406 w 640556"/>
              <a:gd name="connsiteY25" fmla="*/ 9525 h 623888"/>
              <a:gd name="connsiteX26" fmla="*/ 561975 w 640556"/>
              <a:gd name="connsiteY26" fmla="*/ 33338 h 623888"/>
              <a:gd name="connsiteX27" fmla="*/ 464344 w 640556"/>
              <a:gd name="connsiteY27" fmla="*/ 15001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40556" h="623888">
                <a:moveTo>
                  <a:pt x="464344" y="150019"/>
                </a:moveTo>
                <a:lnTo>
                  <a:pt x="361950" y="266700"/>
                </a:lnTo>
                <a:lnTo>
                  <a:pt x="250031" y="390525"/>
                </a:lnTo>
                <a:lnTo>
                  <a:pt x="207169" y="431006"/>
                </a:lnTo>
                <a:lnTo>
                  <a:pt x="157162" y="476250"/>
                </a:lnTo>
                <a:lnTo>
                  <a:pt x="116681" y="507206"/>
                </a:lnTo>
                <a:lnTo>
                  <a:pt x="95250" y="519113"/>
                </a:lnTo>
                <a:lnTo>
                  <a:pt x="45244" y="540544"/>
                </a:lnTo>
                <a:lnTo>
                  <a:pt x="0" y="569119"/>
                </a:lnTo>
                <a:lnTo>
                  <a:pt x="640556" y="623888"/>
                </a:lnTo>
                <a:lnTo>
                  <a:pt x="592931" y="619125"/>
                </a:lnTo>
                <a:lnTo>
                  <a:pt x="557212" y="600075"/>
                </a:lnTo>
                <a:lnTo>
                  <a:pt x="526256" y="578644"/>
                </a:lnTo>
                <a:lnTo>
                  <a:pt x="509587" y="557213"/>
                </a:lnTo>
                <a:lnTo>
                  <a:pt x="495300" y="531019"/>
                </a:lnTo>
                <a:lnTo>
                  <a:pt x="485775" y="490538"/>
                </a:lnTo>
                <a:lnTo>
                  <a:pt x="483394" y="440531"/>
                </a:lnTo>
                <a:lnTo>
                  <a:pt x="533400" y="290513"/>
                </a:lnTo>
                <a:lnTo>
                  <a:pt x="590550" y="119063"/>
                </a:lnTo>
                <a:lnTo>
                  <a:pt x="616744" y="40481"/>
                </a:lnTo>
                <a:lnTo>
                  <a:pt x="619125" y="21431"/>
                </a:lnTo>
                <a:lnTo>
                  <a:pt x="619125" y="11906"/>
                </a:lnTo>
                <a:lnTo>
                  <a:pt x="616744" y="2381"/>
                </a:lnTo>
                <a:lnTo>
                  <a:pt x="611981" y="0"/>
                </a:lnTo>
                <a:lnTo>
                  <a:pt x="597694" y="2381"/>
                </a:lnTo>
                <a:lnTo>
                  <a:pt x="583406" y="9525"/>
                </a:lnTo>
                <a:lnTo>
                  <a:pt x="561975" y="33338"/>
                </a:lnTo>
                <a:lnTo>
                  <a:pt x="464344" y="1500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800D3FD-8FC8-4DF7-9C8E-A228C2A84074}"/>
              </a:ext>
            </a:extLst>
          </p:cNvPr>
          <p:cNvSpPr/>
          <p:nvPr/>
        </p:nvSpPr>
        <p:spPr>
          <a:xfrm>
            <a:off x="2489200" y="3370263"/>
            <a:ext cx="1628775" cy="1154112"/>
          </a:xfrm>
          <a:custGeom>
            <a:avLst/>
            <a:gdLst>
              <a:gd name="connsiteX0" fmla="*/ 983457 w 1628775"/>
              <a:gd name="connsiteY0" fmla="*/ 466725 h 1154906"/>
              <a:gd name="connsiteX1" fmla="*/ 802482 w 1628775"/>
              <a:gd name="connsiteY1" fmla="*/ 571500 h 1154906"/>
              <a:gd name="connsiteX2" fmla="*/ 631032 w 1628775"/>
              <a:gd name="connsiteY2" fmla="*/ 671512 h 1154906"/>
              <a:gd name="connsiteX3" fmla="*/ 507207 w 1628775"/>
              <a:gd name="connsiteY3" fmla="*/ 740569 h 1154906"/>
              <a:gd name="connsiteX4" fmla="*/ 426244 w 1628775"/>
              <a:gd name="connsiteY4" fmla="*/ 790575 h 1154906"/>
              <a:gd name="connsiteX5" fmla="*/ 347663 w 1628775"/>
              <a:gd name="connsiteY5" fmla="*/ 835819 h 1154906"/>
              <a:gd name="connsiteX6" fmla="*/ 316707 w 1628775"/>
              <a:gd name="connsiteY6" fmla="*/ 847725 h 1154906"/>
              <a:gd name="connsiteX7" fmla="*/ 288132 w 1628775"/>
              <a:gd name="connsiteY7" fmla="*/ 857250 h 1154906"/>
              <a:gd name="connsiteX8" fmla="*/ 257175 w 1628775"/>
              <a:gd name="connsiteY8" fmla="*/ 862012 h 1154906"/>
              <a:gd name="connsiteX9" fmla="*/ 226219 w 1628775"/>
              <a:gd name="connsiteY9" fmla="*/ 864394 h 1154906"/>
              <a:gd name="connsiteX10" fmla="*/ 204788 w 1628775"/>
              <a:gd name="connsiteY10" fmla="*/ 862012 h 1154906"/>
              <a:gd name="connsiteX11" fmla="*/ 173832 w 1628775"/>
              <a:gd name="connsiteY11" fmla="*/ 850106 h 1154906"/>
              <a:gd name="connsiteX12" fmla="*/ 152400 w 1628775"/>
              <a:gd name="connsiteY12" fmla="*/ 835819 h 1154906"/>
              <a:gd name="connsiteX13" fmla="*/ 119063 w 1628775"/>
              <a:gd name="connsiteY13" fmla="*/ 802481 h 1154906"/>
              <a:gd name="connsiteX14" fmla="*/ 95250 w 1628775"/>
              <a:gd name="connsiteY14" fmla="*/ 778669 h 1154906"/>
              <a:gd name="connsiteX15" fmla="*/ 69057 w 1628775"/>
              <a:gd name="connsiteY15" fmla="*/ 759619 h 1154906"/>
              <a:gd name="connsiteX16" fmla="*/ 47625 w 1628775"/>
              <a:gd name="connsiteY16" fmla="*/ 750094 h 1154906"/>
              <a:gd name="connsiteX17" fmla="*/ 28575 w 1628775"/>
              <a:gd name="connsiteY17" fmla="*/ 747712 h 1154906"/>
              <a:gd name="connsiteX18" fmla="*/ 16669 w 1628775"/>
              <a:gd name="connsiteY18" fmla="*/ 747712 h 1154906"/>
              <a:gd name="connsiteX19" fmla="*/ 9525 w 1628775"/>
              <a:gd name="connsiteY19" fmla="*/ 752475 h 1154906"/>
              <a:gd name="connsiteX20" fmla="*/ 2382 w 1628775"/>
              <a:gd name="connsiteY20" fmla="*/ 773906 h 1154906"/>
              <a:gd name="connsiteX21" fmla="*/ 0 w 1628775"/>
              <a:gd name="connsiteY21" fmla="*/ 804862 h 1154906"/>
              <a:gd name="connsiteX22" fmla="*/ 7144 w 1628775"/>
              <a:gd name="connsiteY22" fmla="*/ 842962 h 1154906"/>
              <a:gd name="connsiteX23" fmla="*/ 30957 w 1628775"/>
              <a:gd name="connsiteY23" fmla="*/ 900112 h 1154906"/>
              <a:gd name="connsiteX24" fmla="*/ 69057 w 1628775"/>
              <a:gd name="connsiteY24" fmla="*/ 954881 h 1154906"/>
              <a:gd name="connsiteX25" fmla="*/ 111919 w 1628775"/>
              <a:gd name="connsiteY25" fmla="*/ 1004887 h 1154906"/>
              <a:gd name="connsiteX26" fmla="*/ 161925 w 1628775"/>
              <a:gd name="connsiteY26" fmla="*/ 1059656 h 1154906"/>
              <a:gd name="connsiteX27" fmla="*/ 202407 w 1628775"/>
              <a:gd name="connsiteY27" fmla="*/ 1097756 h 1154906"/>
              <a:gd name="connsiteX28" fmla="*/ 242888 w 1628775"/>
              <a:gd name="connsiteY28" fmla="*/ 1123950 h 1154906"/>
              <a:gd name="connsiteX29" fmla="*/ 273844 w 1628775"/>
              <a:gd name="connsiteY29" fmla="*/ 1140619 h 1154906"/>
              <a:gd name="connsiteX30" fmla="*/ 304800 w 1628775"/>
              <a:gd name="connsiteY30" fmla="*/ 1150144 h 1154906"/>
              <a:gd name="connsiteX31" fmla="*/ 335757 w 1628775"/>
              <a:gd name="connsiteY31" fmla="*/ 1154906 h 1154906"/>
              <a:gd name="connsiteX32" fmla="*/ 364332 w 1628775"/>
              <a:gd name="connsiteY32" fmla="*/ 1147762 h 1154906"/>
              <a:gd name="connsiteX33" fmla="*/ 395288 w 1628775"/>
              <a:gd name="connsiteY33" fmla="*/ 1131094 h 1154906"/>
              <a:gd name="connsiteX34" fmla="*/ 426244 w 1628775"/>
              <a:gd name="connsiteY34" fmla="*/ 1107281 h 1154906"/>
              <a:gd name="connsiteX35" fmla="*/ 464344 w 1628775"/>
              <a:gd name="connsiteY35" fmla="*/ 1071562 h 1154906"/>
              <a:gd name="connsiteX36" fmla="*/ 561975 w 1628775"/>
              <a:gd name="connsiteY36" fmla="*/ 990600 h 1154906"/>
              <a:gd name="connsiteX37" fmla="*/ 683419 w 1628775"/>
              <a:gd name="connsiteY37" fmla="*/ 892969 h 1154906"/>
              <a:gd name="connsiteX38" fmla="*/ 833438 w 1628775"/>
              <a:gd name="connsiteY38" fmla="*/ 773906 h 1154906"/>
              <a:gd name="connsiteX39" fmla="*/ 1007269 w 1628775"/>
              <a:gd name="connsiteY39" fmla="*/ 635794 h 1154906"/>
              <a:gd name="connsiteX40" fmla="*/ 1262063 w 1628775"/>
              <a:gd name="connsiteY40" fmla="*/ 428625 h 1154906"/>
              <a:gd name="connsiteX41" fmla="*/ 1359694 w 1628775"/>
              <a:gd name="connsiteY41" fmla="*/ 323850 h 1154906"/>
              <a:gd name="connsiteX42" fmla="*/ 1476375 w 1628775"/>
              <a:gd name="connsiteY42" fmla="*/ 200025 h 1154906"/>
              <a:gd name="connsiteX43" fmla="*/ 1569244 w 1628775"/>
              <a:gd name="connsiteY43" fmla="*/ 100012 h 1154906"/>
              <a:gd name="connsiteX44" fmla="*/ 1607344 w 1628775"/>
              <a:gd name="connsiteY44" fmla="*/ 61912 h 1154906"/>
              <a:gd name="connsiteX45" fmla="*/ 1624013 w 1628775"/>
              <a:gd name="connsiteY45" fmla="*/ 38100 h 1154906"/>
              <a:gd name="connsiteX46" fmla="*/ 1628775 w 1628775"/>
              <a:gd name="connsiteY46" fmla="*/ 23812 h 1154906"/>
              <a:gd name="connsiteX47" fmla="*/ 1626394 w 1628775"/>
              <a:gd name="connsiteY47" fmla="*/ 7144 h 1154906"/>
              <a:gd name="connsiteX48" fmla="*/ 1621632 w 1628775"/>
              <a:gd name="connsiteY48" fmla="*/ 0 h 1154906"/>
              <a:gd name="connsiteX49" fmla="*/ 1602582 w 1628775"/>
              <a:gd name="connsiteY49" fmla="*/ 7144 h 1154906"/>
              <a:gd name="connsiteX50" fmla="*/ 1562100 w 1628775"/>
              <a:gd name="connsiteY50" fmla="*/ 35719 h 1154906"/>
              <a:gd name="connsiteX51" fmla="*/ 1493044 w 1628775"/>
              <a:gd name="connsiteY51" fmla="*/ 88106 h 1154906"/>
              <a:gd name="connsiteX52" fmla="*/ 1407319 w 1628775"/>
              <a:gd name="connsiteY52" fmla="*/ 147637 h 1154906"/>
              <a:gd name="connsiteX53" fmla="*/ 1295400 w 1628775"/>
              <a:gd name="connsiteY53" fmla="*/ 226219 h 1154906"/>
              <a:gd name="connsiteX54" fmla="*/ 1238250 w 1628775"/>
              <a:gd name="connsiteY54" fmla="*/ 269081 h 1154906"/>
              <a:gd name="connsiteX55" fmla="*/ 983457 w 1628775"/>
              <a:gd name="connsiteY55" fmla="*/ 466725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28775" h="1154906">
                <a:moveTo>
                  <a:pt x="983457" y="466725"/>
                </a:moveTo>
                <a:lnTo>
                  <a:pt x="802482" y="571500"/>
                </a:lnTo>
                <a:lnTo>
                  <a:pt x="631032" y="671512"/>
                </a:lnTo>
                <a:lnTo>
                  <a:pt x="507207" y="740569"/>
                </a:lnTo>
                <a:lnTo>
                  <a:pt x="426244" y="790575"/>
                </a:lnTo>
                <a:lnTo>
                  <a:pt x="347663" y="835819"/>
                </a:lnTo>
                <a:lnTo>
                  <a:pt x="316707" y="847725"/>
                </a:lnTo>
                <a:lnTo>
                  <a:pt x="288132" y="857250"/>
                </a:lnTo>
                <a:lnTo>
                  <a:pt x="257175" y="862012"/>
                </a:lnTo>
                <a:lnTo>
                  <a:pt x="226219" y="864394"/>
                </a:lnTo>
                <a:lnTo>
                  <a:pt x="204788" y="862012"/>
                </a:lnTo>
                <a:lnTo>
                  <a:pt x="173832" y="850106"/>
                </a:lnTo>
                <a:lnTo>
                  <a:pt x="152400" y="835819"/>
                </a:lnTo>
                <a:lnTo>
                  <a:pt x="119063" y="802481"/>
                </a:lnTo>
                <a:lnTo>
                  <a:pt x="95250" y="778669"/>
                </a:lnTo>
                <a:lnTo>
                  <a:pt x="69057" y="759619"/>
                </a:lnTo>
                <a:lnTo>
                  <a:pt x="47625" y="750094"/>
                </a:lnTo>
                <a:lnTo>
                  <a:pt x="28575" y="747712"/>
                </a:lnTo>
                <a:lnTo>
                  <a:pt x="16669" y="747712"/>
                </a:lnTo>
                <a:lnTo>
                  <a:pt x="9525" y="752475"/>
                </a:lnTo>
                <a:lnTo>
                  <a:pt x="2382" y="773906"/>
                </a:lnTo>
                <a:lnTo>
                  <a:pt x="0" y="804862"/>
                </a:lnTo>
                <a:lnTo>
                  <a:pt x="7144" y="842962"/>
                </a:lnTo>
                <a:lnTo>
                  <a:pt x="30957" y="900112"/>
                </a:lnTo>
                <a:lnTo>
                  <a:pt x="69057" y="954881"/>
                </a:lnTo>
                <a:lnTo>
                  <a:pt x="111919" y="1004887"/>
                </a:lnTo>
                <a:lnTo>
                  <a:pt x="161925" y="1059656"/>
                </a:lnTo>
                <a:lnTo>
                  <a:pt x="202407" y="1097756"/>
                </a:lnTo>
                <a:lnTo>
                  <a:pt x="242888" y="1123950"/>
                </a:lnTo>
                <a:lnTo>
                  <a:pt x="273844" y="1140619"/>
                </a:lnTo>
                <a:lnTo>
                  <a:pt x="304800" y="1150144"/>
                </a:lnTo>
                <a:lnTo>
                  <a:pt x="335757" y="1154906"/>
                </a:lnTo>
                <a:lnTo>
                  <a:pt x="364332" y="1147762"/>
                </a:lnTo>
                <a:lnTo>
                  <a:pt x="395288" y="1131094"/>
                </a:lnTo>
                <a:lnTo>
                  <a:pt x="426244" y="1107281"/>
                </a:lnTo>
                <a:lnTo>
                  <a:pt x="464344" y="1071562"/>
                </a:lnTo>
                <a:lnTo>
                  <a:pt x="561975" y="990600"/>
                </a:lnTo>
                <a:lnTo>
                  <a:pt x="683419" y="892969"/>
                </a:lnTo>
                <a:lnTo>
                  <a:pt x="833438" y="773906"/>
                </a:lnTo>
                <a:lnTo>
                  <a:pt x="1007269" y="635794"/>
                </a:lnTo>
                <a:lnTo>
                  <a:pt x="1262063" y="428625"/>
                </a:lnTo>
                <a:lnTo>
                  <a:pt x="1359694" y="323850"/>
                </a:lnTo>
                <a:lnTo>
                  <a:pt x="1476375" y="200025"/>
                </a:lnTo>
                <a:lnTo>
                  <a:pt x="1569244" y="100012"/>
                </a:lnTo>
                <a:lnTo>
                  <a:pt x="1607344" y="61912"/>
                </a:lnTo>
                <a:lnTo>
                  <a:pt x="1624013" y="38100"/>
                </a:lnTo>
                <a:lnTo>
                  <a:pt x="1628775" y="23812"/>
                </a:lnTo>
                <a:lnTo>
                  <a:pt x="1626394" y="7144"/>
                </a:lnTo>
                <a:lnTo>
                  <a:pt x="1621632" y="0"/>
                </a:lnTo>
                <a:lnTo>
                  <a:pt x="1602582" y="7144"/>
                </a:lnTo>
                <a:lnTo>
                  <a:pt x="1562100" y="35719"/>
                </a:lnTo>
                <a:lnTo>
                  <a:pt x="1493044" y="88106"/>
                </a:lnTo>
                <a:lnTo>
                  <a:pt x="1407319" y="147637"/>
                </a:lnTo>
                <a:lnTo>
                  <a:pt x="1295400" y="226219"/>
                </a:lnTo>
                <a:lnTo>
                  <a:pt x="1238250" y="269081"/>
                </a:lnTo>
                <a:lnTo>
                  <a:pt x="983457" y="4667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0A54F62-5DB8-4D62-A03F-5CCF056DE3B5}"/>
              </a:ext>
            </a:extLst>
          </p:cNvPr>
          <p:cNvSpPr/>
          <p:nvPr/>
        </p:nvSpPr>
        <p:spPr>
          <a:xfrm>
            <a:off x="5356225" y="1836738"/>
            <a:ext cx="2063750" cy="1458912"/>
          </a:xfrm>
          <a:custGeom>
            <a:avLst/>
            <a:gdLst>
              <a:gd name="connsiteX0" fmla="*/ 840582 w 2064544"/>
              <a:gd name="connsiteY0" fmla="*/ 623887 h 1459706"/>
              <a:gd name="connsiteX1" fmla="*/ 692944 w 2064544"/>
              <a:gd name="connsiteY1" fmla="*/ 507206 h 1459706"/>
              <a:gd name="connsiteX2" fmla="*/ 561975 w 2064544"/>
              <a:gd name="connsiteY2" fmla="*/ 400050 h 1459706"/>
              <a:gd name="connsiteX3" fmla="*/ 421482 w 2064544"/>
              <a:gd name="connsiteY3" fmla="*/ 283369 h 1459706"/>
              <a:gd name="connsiteX4" fmla="*/ 290513 w 2064544"/>
              <a:gd name="connsiteY4" fmla="*/ 173831 h 1459706"/>
              <a:gd name="connsiteX5" fmla="*/ 90488 w 2064544"/>
              <a:gd name="connsiteY5" fmla="*/ 0 h 1459706"/>
              <a:gd name="connsiteX6" fmla="*/ 0 w 2064544"/>
              <a:gd name="connsiteY6" fmla="*/ 102394 h 1459706"/>
              <a:gd name="connsiteX7" fmla="*/ 90488 w 2064544"/>
              <a:gd name="connsiteY7" fmla="*/ 135731 h 1459706"/>
              <a:gd name="connsiteX8" fmla="*/ 133350 w 2064544"/>
              <a:gd name="connsiteY8" fmla="*/ 159544 h 1459706"/>
              <a:gd name="connsiteX9" fmla="*/ 185738 w 2064544"/>
              <a:gd name="connsiteY9" fmla="*/ 200025 h 1459706"/>
              <a:gd name="connsiteX10" fmla="*/ 288132 w 2064544"/>
              <a:gd name="connsiteY10" fmla="*/ 311944 h 1459706"/>
              <a:gd name="connsiteX11" fmla="*/ 497682 w 2064544"/>
              <a:gd name="connsiteY11" fmla="*/ 545306 h 1459706"/>
              <a:gd name="connsiteX12" fmla="*/ 704850 w 2064544"/>
              <a:gd name="connsiteY12" fmla="*/ 783431 h 1459706"/>
              <a:gd name="connsiteX13" fmla="*/ 902494 w 2064544"/>
              <a:gd name="connsiteY13" fmla="*/ 1014412 h 1459706"/>
              <a:gd name="connsiteX14" fmla="*/ 1071563 w 2064544"/>
              <a:gd name="connsiteY14" fmla="*/ 1214437 h 1459706"/>
              <a:gd name="connsiteX15" fmla="*/ 1190625 w 2064544"/>
              <a:gd name="connsiteY15" fmla="*/ 1354931 h 1459706"/>
              <a:gd name="connsiteX16" fmla="*/ 1216819 w 2064544"/>
              <a:gd name="connsiteY16" fmla="*/ 1388269 h 1459706"/>
              <a:gd name="connsiteX17" fmla="*/ 1231107 w 2064544"/>
              <a:gd name="connsiteY17" fmla="*/ 1395412 h 1459706"/>
              <a:gd name="connsiteX18" fmla="*/ 1352550 w 2064544"/>
              <a:gd name="connsiteY18" fmla="*/ 1419225 h 1459706"/>
              <a:gd name="connsiteX19" fmla="*/ 1574007 w 2064544"/>
              <a:gd name="connsiteY19" fmla="*/ 1459706 h 1459706"/>
              <a:gd name="connsiteX20" fmla="*/ 1688307 w 2064544"/>
              <a:gd name="connsiteY20" fmla="*/ 1459706 h 1459706"/>
              <a:gd name="connsiteX21" fmla="*/ 1869282 w 2064544"/>
              <a:gd name="connsiteY21" fmla="*/ 1459706 h 1459706"/>
              <a:gd name="connsiteX22" fmla="*/ 2012157 w 2064544"/>
              <a:gd name="connsiteY22" fmla="*/ 1459706 h 1459706"/>
              <a:gd name="connsiteX23" fmla="*/ 2040732 w 2064544"/>
              <a:gd name="connsiteY23" fmla="*/ 1457325 h 1459706"/>
              <a:gd name="connsiteX24" fmla="*/ 2059782 w 2064544"/>
              <a:gd name="connsiteY24" fmla="*/ 1450181 h 1459706"/>
              <a:gd name="connsiteX25" fmla="*/ 2062163 w 2064544"/>
              <a:gd name="connsiteY25" fmla="*/ 1445419 h 1459706"/>
              <a:gd name="connsiteX26" fmla="*/ 2064544 w 2064544"/>
              <a:gd name="connsiteY26" fmla="*/ 1435894 h 1459706"/>
              <a:gd name="connsiteX27" fmla="*/ 2062163 w 2064544"/>
              <a:gd name="connsiteY27" fmla="*/ 1431131 h 1459706"/>
              <a:gd name="connsiteX28" fmla="*/ 2055019 w 2064544"/>
              <a:gd name="connsiteY28" fmla="*/ 1421606 h 1459706"/>
              <a:gd name="connsiteX29" fmla="*/ 2007394 w 2064544"/>
              <a:gd name="connsiteY29" fmla="*/ 1395412 h 1459706"/>
              <a:gd name="connsiteX30" fmla="*/ 1928813 w 2064544"/>
              <a:gd name="connsiteY30" fmla="*/ 1347787 h 1459706"/>
              <a:gd name="connsiteX31" fmla="*/ 1833563 w 2064544"/>
              <a:gd name="connsiteY31" fmla="*/ 1293019 h 1459706"/>
              <a:gd name="connsiteX32" fmla="*/ 1724025 w 2064544"/>
              <a:gd name="connsiteY32" fmla="*/ 1231106 h 1459706"/>
              <a:gd name="connsiteX33" fmla="*/ 1564482 w 2064544"/>
              <a:gd name="connsiteY33" fmla="*/ 1138237 h 1459706"/>
              <a:gd name="connsiteX34" fmla="*/ 1369219 w 2064544"/>
              <a:gd name="connsiteY34" fmla="*/ 1014412 h 1459706"/>
              <a:gd name="connsiteX35" fmla="*/ 1181100 w 2064544"/>
              <a:gd name="connsiteY35" fmla="*/ 885825 h 1459706"/>
              <a:gd name="connsiteX36" fmla="*/ 983457 w 2064544"/>
              <a:gd name="connsiteY36" fmla="*/ 740569 h 1459706"/>
              <a:gd name="connsiteX37" fmla="*/ 840582 w 2064544"/>
              <a:gd name="connsiteY37" fmla="*/ 623887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64544" h="1459706">
                <a:moveTo>
                  <a:pt x="840582" y="623887"/>
                </a:moveTo>
                <a:lnTo>
                  <a:pt x="692944" y="507206"/>
                </a:lnTo>
                <a:lnTo>
                  <a:pt x="561975" y="400050"/>
                </a:lnTo>
                <a:lnTo>
                  <a:pt x="421482" y="283369"/>
                </a:lnTo>
                <a:lnTo>
                  <a:pt x="290513" y="173831"/>
                </a:lnTo>
                <a:lnTo>
                  <a:pt x="90488" y="0"/>
                </a:lnTo>
                <a:lnTo>
                  <a:pt x="0" y="102394"/>
                </a:lnTo>
                <a:lnTo>
                  <a:pt x="90488" y="135731"/>
                </a:lnTo>
                <a:lnTo>
                  <a:pt x="133350" y="159544"/>
                </a:lnTo>
                <a:lnTo>
                  <a:pt x="185738" y="200025"/>
                </a:lnTo>
                <a:lnTo>
                  <a:pt x="288132" y="311944"/>
                </a:lnTo>
                <a:lnTo>
                  <a:pt x="497682" y="545306"/>
                </a:lnTo>
                <a:lnTo>
                  <a:pt x="704850" y="783431"/>
                </a:lnTo>
                <a:lnTo>
                  <a:pt x="902494" y="1014412"/>
                </a:lnTo>
                <a:lnTo>
                  <a:pt x="1071563" y="1214437"/>
                </a:lnTo>
                <a:lnTo>
                  <a:pt x="1190625" y="1354931"/>
                </a:lnTo>
                <a:lnTo>
                  <a:pt x="1216819" y="1388269"/>
                </a:lnTo>
                <a:lnTo>
                  <a:pt x="1231107" y="1395412"/>
                </a:lnTo>
                <a:lnTo>
                  <a:pt x="1352550" y="1419225"/>
                </a:lnTo>
                <a:lnTo>
                  <a:pt x="1574007" y="1459706"/>
                </a:lnTo>
                <a:lnTo>
                  <a:pt x="1688307" y="1459706"/>
                </a:lnTo>
                <a:lnTo>
                  <a:pt x="1869282" y="1459706"/>
                </a:lnTo>
                <a:lnTo>
                  <a:pt x="2012157" y="1459706"/>
                </a:lnTo>
                <a:lnTo>
                  <a:pt x="2040732" y="1457325"/>
                </a:lnTo>
                <a:lnTo>
                  <a:pt x="2059782" y="1450181"/>
                </a:lnTo>
                <a:lnTo>
                  <a:pt x="2062163" y="1445419"/>
                </a:lnTo>
                <a:lnTo>
                  <a:pt x="2064544" y="1435894"/>
                </a:lnTo>
                <a:lnTo>
                  <a:pt x="2062163" y="1431131"/>
                </a:lnTo>
                <a:lnTo>
                  <a:pt x="2055019" y="1421606"/>
                </a:lnTo>
                <a:lnTo>
                  <a:pt x="2007394" y="1395412"/>
                </a:lnTo>
                <a:lnTo>
                  <a:pt x="1928813" y="1347787"/>
                </a:lnTo>
                <a:lnTo>
                  <a:pt x="1833563" y="1293019"/>
                </a:lnTo>
                <a:lnTo>
                  <a:pt x="1724025" y="1231106"/>
                </a:lnTo>
                <a:lnTo>
                  <a:pt x="1564482" y="1138237"/>
                </a:lnTo>
                <a:lnTo>
                  <a:pt x="1369219" y="1014412"/>
                </a:lnTo>
                <a:lnTo>
                  <a:pt x="1181100" y="885825"/>
                </a:lnTo>
                <a:lnTo>
                  <a:pt x="983457" y="740569"/>
                </a:lnTo>
                <a:lnTo>
                  <a:pt x="840582" y="623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D6F4BD25-9417-4297-ABD2-77A1FB74BA96}"/>
              </a:ext>
            </a:extLst>
          </p:cNvPr>
          <p:cNvSpPr/>
          <p:nvPr/>
        </p:nvSpPr>
        <p:spPr>
          <a:xfrm>
            <a:off x="5119688" y="2601913"/>
            <a:ext cx="522287" cy="1454150"/>
          </a:xfrm>
          <a:custGeom>
            <a:avLst/>
            <a:gdLst>
              <a:gd name="connsiteX0" fmla="*/ 197643 w 521493"/>
              <a:gd name="connsiteY0" fmla="*/ 950119 h 1452563"/>
              <a:gd name="connsiteX1" fmla="*/ 207168 w 521493"/>
              <a:gd name="connsiteY1" fmla="*/ 764382 h 1452563"/>
              <a:gd name="connsiteX2" fmla="*/ 228600 w 521493"/>
              <a:gd name="connsiteY2" fmla="*/ 609600 h 1452563"/>
              <a:gd name="connsiteX3" fmla="*/ 226218 w 521493"/>
              <a:gd name="connsiteY3" fmla="*/ 533400 h 1452563"/>
              <a:gd name="connsiteX4" fmla="*/ 223837 w 521493"/>
              <a:gd name="connsiteY4" fmla="*/ 454819 h 1452563"/>
              <a:gd name="connsiteX5" fmla="*/ 216693 w 521493"/>
              <a:gd name="connsiteY5" fmla="*/ 369094 h 1452563"/>
              <a:gd name="connsiteX6" fmla="*/ 209550 w 521493"/>
              <a:gd name="connsiteY6" fmla="*/ 297657 h 1452563"/>
              <a:gd name="connsiteX7" fmla="*/ 197643 w 521493"/>
              <a:gd name="connsiteY7" fmla="*/ 245269 h 1452563"/>
              <a:gd name="connsiteX8" fmla="*/ 185737 w 521493"/>
              <a:gd name="connsiteY8" fmla="*/ 209550 h 1452563"/>
              <a:gd name="connsiteX9" fmla="*/ 171450 w 521493"/>
              <a:gd name="connsiteY9" fmla="*/ 185738 h 1452563"/>
              <a:gd name="connsiteX10" fmla="*/ 147637 w 521493"/>
              <a:gd name="connsiteY10" fmla="*/ 157163 h 1452563"/>
              <a:gd name="connsiteX11" fmla="*/ 128587 w 521493"/>
              <a:gd name="connsiteY11" fmla="*/ 138113 h 1452563"/>
              <a:gd name="connsiteX12" fmla="*/ 102393 w 521493"/>
              <a:gd name="connsiteY12" fmla="*/ 116682 h 1452563"/>
              <a:gd name="connsiteX13" fmla="*/ 59531 w 521493"/>
              <a:gd name="connsiteY13" fmla="*/ 85725 h 1452563"/>
              <a:gd name="connsiteX14" fmla="*/ 26193 w 521493"/>
              <a:gd name="connsiteY14" fmla="*/ 64294 h 1452563"/>
              <a:gd name="connsiteX15" fmla="*/ 14287 w 521493"/>
              <a:gd name="connsiteY15" fmla="*/ 52388 h 1452563"/>
              <a:gd name="connsiteX16" fmla="*/ 0 w 521493"/>
              <a:gd name="connsiteY16" fmla="*/ 35719 h 1452563"/>
              <a:gd name="connsiteX17" fmla="*/ 0 w 521493"/>
              <a:gd name="connsiteY17" fmla="*/ 21432 h 1452563"/>
              <a:gd name="connsiteX18" fmla="*/ 4762 w 521493"/>
              <a:gd name="connsiteY18" fmla="*/ 9525 h 1452563"/>
              <a:gd name="connsiteX19" fmla="*/ 14287 w 521493"/>
              <a:gd name="connsiteY19" fmla="*/ 7144 h 1452563"/>
              <a:gd name="connsiteX20" fmla="*/ 47625 w 521493"/>
              <a:gd name="connsiteY20" fmla="*/ 0 h 1452563"/>
              <a:gd name="connsiteX21" fmla="*/ 145256 w 521493"/>
              <a:gd name="connsiteY21" fmla="*/ 7144 h 1452563"/>
              <a:gd name="connsiteX22" fmla="*/ 223837 w 521493"/>
              <a:gd name="connsiteY22" fmla="*/ 19050 h 1452563"/>
              <a:gd name="connsiteX23" fmla="*/ 292893 w 521493"/>
              <a:gd name="connsiteY23" fmla="*/ 38100 h 1452563"/>
              <a:gd name="connsiteX24" fmla="*/ 364331 w 521493"/>
              <a:gd name="connsiteY24" fmla="*/ 64294 h 1452563"/>
              <a:gd name="connsiteX25" fmla="*/ 428625 w 521493"/>
              <a:gd name="connsiteY25" fmla="*/ 97632 h 1452563"/>
              <a:gd name="connsiteX26" fmla="*/ 471487 w 521493"/>
              <a:gd name="connsiteY26" fmla="*/ 123825 h 1452563"/>
              <a:gd name="connsiteX27" fmla="*/ 490537 w 521493"/>
              <a:gd name="connsiteY27" fmla="*/ 138113 h 1452563"/>
              <a:gd name="connsiteX28" fmla="*/ 507206 w 521493"/>
              <a:gd name="connsiteY28" fmla="*/ 154782 h 1452563"/>
              <a:gd name="connsiteX29" fmla="*/ 516731 w 521493"/>
              <a:gd name="connsiteY29" fmla="*/ 166688 h 1452563"/>
              <a:gd name="connsiteX30" fmla="*/ 521493 w 521493"/>
              <a:gd name="connsiteY30" fmla="*/ 180975 h 1452563"/>
              <a:gd name="connsiteX31" fmla="*/ 521493 w 521493"/>
              <a:gd name="connsiteY31" fmla="*/ 197644 h 1452563"/>
              <a:gd name="connsiteX32" fmla="*/ 514350 w 521493"/>
              <a:gd name="connsiteY32" fmla="*/ 216694 h 1452563"/>
              <a:gd name="connsiteX33" fmla="*/ 504825 w 521493"/>
              <a:gd name="connsiteY33" fmla="*/ 230982 h 1452563"/>
              <a:gd name="connsiteX34" fmla="*/ 492918 w 521493"/>
              <a:gd name="connsiteY34" fmla="*/ 252413 h 1452563"/>
              <a:gd name="connsiteX35" fmla="*/ 478631 w 521493"/>
              <a:gd name="connsiteY35" fmla="*/ 283369 h 1452563"/>
              <a:gd name="connsiteX36" fmla="*/ 466725 w 521493"/>
              <a:gd name="connsiteY36" fmla="*/ 330994 h 1452563"/>
              <a:gd name="connsiteX37" fmla="*/ 457200 w 521493"/>
              <a:gd name="connsiteY37" fmla="*/ 381000 h 1452563"/>
              <a:gd name="connsiteX38" fmla="*/ 452437 w 521493"/>
              <a:gd name="connsiteY38" fmla="*/ 447675 h 1452563"/>
              <a:gd name="connsiteX39" fmla="*/ 450056 w 521493"/>
              <a:gd name="connsiteY39" fmla="*/ 578644 h 1452563"/>
              <a:gd name="connsiteX40" fmla="*/ 450056 w 521493"/>
              <a:gd name="connsiteY40" fmla="*/ 726282 h 1452563"/>
              <a:gd name="connsiteX41" fmla="*/ 416718 w 521493"/>
              <a:gd name="connsiteY41" fmla="*/ 1195388 h 1452563"/>
              <a:gd name="connsiteX42" fmla="*/ 400050 w 521493"/>
              <a:gd name="connsiteY42" fmla="*/ 1423988 h 1452563"/>
              <a:gd name="connsiteX43" fmla="*/ 173831 w 521493"/>
              <a:gd name="connsiteY43" fmla="*/ 1452563 h 1452563"/>
              <a:gd name="connsiteX44" fmla="*/ 183356 w 521493"/>
              <a:gd name="connsiteY44" fmla="*/ 1297782 h 1452563"/>
              <a:gd name="connsiteX45" fmla="*/ 197643 w 521493"/>
              <a:gd name="connsiteY45" fmla="*/ 950119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21493" h="1452563">
                <a:moveTo>
                  <a:pt x="197643" y="950119"/>
                </a:moveTo>
                <a:lnTo>
                  <a:pt x="207168" y="764382"/>
                </a:lnTo>
                <a:lnTo>
                  <a:pt x="228600" y="609600"/>
                </a:lnTo>
                <a:lnTo>
                  <a:pt x="226218" y="533400"/>
                </a:lnTo>
                <a:cubicBezTo>
                  <a:pt x="225424" y="507206"/>
                  <a:pt x="224631" y="481013"/>
                  <a:pt x="223837" y="454819"/>
                </a:cubicBezTo>
                <a:lnTo>
                  <a:pt x="216693" y="369094"/>
                </a:lnTo>
                <a:lnTo>
                  <a:pt x="209550" y="297657"/>
                </a:lnTo>
                <a:lnTo>
                  <a:pt x="197643" y="245269"/>
                </a:lnTo>
                <a:lnTo>
                  <a:pt x="185737" y="209550"/>
                </a:lnTo>
                <a:lnTo>
                  <a:pt x="171450" y="185738"/>
                </a:lnTo>
                <a:lnTo>
                  <a:pt x="147637" y="157163"/>
                </a:lnTo>
                <a:lnTo>
                  <a:pt x="128587" y="138113"/>
                </a:lnTo>
                <a:lnTo>
                  <a:pt x="102393" y="116682"/>
                </a:lnTo>
                <a:lnTo>
                  <a:pt x="59531" y="85725"/>
                </a:lnTo>
                <a:lnTo>
                  <a:pt x="26193" y="64294"/>
                </a:lnTo>
                <a:lnTo>
                  <a:pt x="14287" y="52388"/>
                </a:lnTo>
                <a:lnTo>
                  <a:pt x="0" y="35719"/>
                </a:lnTo>
                <a:lnTo>
                  <a:pt x="0" y="21432"/>
                </a:lnTo>
                <a:lnTo>
                  <a:pt x="4762" y="9525"/>
                </a:lnTo>
                <a:lnTo>
                  <a:pt x="14287" y="7144"/>
                </a:lnTo>
                <a:lnTo>
                  <a:pt x="47625" y="0"/>
                </a:lnTo>
                <a:lnTo>
                  <a:pt x="145256" y="7144"/>
                </a:lnTo>
                <a:lnTo>
                  <a:pt x="223837" y="19050"/>
                </a:lnTo>
                <a:lnTo>
                  <a:pt x="292893" y="38100"/>
                </a:lnTo>
                <a:lnTo>
                  <a:pt x="364331" y="64294"/>
                </a:lnTo>
                <a:lnTo>
                  <a:pt x="428625" y="97632"/>
                </a:lnTo>
                <a:lnTo>
                  <a:pt x="471487" y="123825"/>
                </a:lnTo>
                <a:lnTo>
                  <a:pt x="490537" y="138113"/>
                </a:lnTo>
                <a:lnTo>
                  <a:pt x="507206" y="154782"/>
                </a:lnTo>
                <a:lnTo>
                  <a:pt x="516731" y="166688"/>
                </a:lnTo>
                <a:lnTo>
                  <a:pt x="521493" y="180975"/>
                </a:lnTo>
                <a:lnTo>
                  <a:pt x="521493" y="197644"/>
                </a:lnTo>
                <a:lnTo>
                  <a:pt x="514350" y="216694"/>
                </a:lnTo>
                <a:lnTo>
                  <a:pt x="504825" y="230982"/>
                </a:lnTo>
                <a:lnTo>
                  <a:pt x="492918" y="252413"/>
                </a:lnTo>
                <a:lnTo>
                  <a:pt x="478631" y="283369"/>
                </a:lnTo>
                <a:lnTo>
                  <a:pt x="466725" y="330994"/>
                </a:lnTo>
                <a:lnTo>
                  <a:pt x="457200" y="381000"/>
                </a:lnTo>
                <a:lnTo>
                  <a:pt x="452437" y="447675"/>
                </a:lnTo>
                <a:cubicBezTo>
                  <a:pt x="451643" y="491331"/>
                  <a:pt x="450850" y="534988"/>
                  <a:pt x="450056" y="578644"/>
                </a:cubicBezTo>
                <a:lnTo>
                  <a:pt x="450056" y="726282"/>
                </a:lnTo>
                <a:lnTo>
                  <a:pt x="416718" y="1195388"/>
                </a:lnTo>
                <a:lnTo>
                  <a:pt x="400050" y="1423988"/>
                </a:lnTo>
                <a:lnTo>
                  <a:pt x="173831" y="1452563"/>
                </a:lnTo>
                <a:lnTo>
                  <a:pt x="183356" y="1297782"/>
                </a:lnTo>
                <a:lnTo>
                  <a:pt x="197643" y="950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C91A67F-481E-476D-9542-40904418A86A}"/>
              </a:ext>
            </a:extLst>
          </p:cNvPr>
          <p:cNvSpPr/>
          <p:nvPr/>
        </p:nvSpPr>
        <p:spPr>
          <a:xfrm>
            <a:off x="4105275" y="3786188"/>
            <a:ext cx="2822575" cy="498475"/>
          </a:xfrm>
          <a:custGeom>
            <a:avLst/>
            <a:gdLst>
              <a:gd name="connsiteX0" fmla="*/ 1940719 w 2821781"/>
              <a:gd name="connsiteY0" fmla="*/ 71437 h 497681"/>
              <a:gd name="connsiteX1" fmla="*/ 1797844 w 2821781"/>
              <a:gd name="connsiteY1" fmla="*/ 85725 h 497681"/>
              <a:gd name="connsiteX2" fmla="*/ 1600200 w 2821781"/>
              <a:gd name="connsiteY2" fmla="*/ 109537 h 497681"/>
              <a:gd name="connsiteX3" fmla="*/ 1400175 w 2821781"/>
              <a:gd name="connsiteY3" fmla="*/ 138112 h 497681"/>
              <a:gd name="connsiteX4" fmla="*/ 1216819 w 2821781"/>
              <a:gd name="connsiteY4" fmla="*/ 152400 h 497681"/>
              <a:gd name="connsiteX5" fmla="*/ 988219 w 2821781"/>
              <a:gd name="connsiteY5" fmla="*/ 192881 h 497681"/>
              <a:gd name="connsiteX6" fmla="*/ 597694 w 2821781"/>
              <a:gd name="connsiteY6" fmla="*/ 259556 h 497681"/>
              <a:gd name="connsiteX7" fmla="*/ 502444 w 2821781"/>
              <a:gd name="connsiteY7" fmla="*/ 278606 h 497681"/>
              <a:gd name="connsiteX8" fmla="*/ 440531 w 2821781"/>
              <a:gd name="connsiteY8" fmla="*/ 290512 h 497681"/>
              <a:gd name="connsiteX9" fmla="*/ 397669 w 2821781"/>
              <a:gd name="connsiteY9" fmla="*/ 295275 h 497681"/>
              <a:gd name="connsiteX10" fmla="*/ 357188 w 2821781"/>
              <a:gd name="connsiteY10" fmla="*/ 295275 h 497681"/>
              <a:gd name="connsiteX11" fmla="*/ 311944 w 2821781"/>
              <a:gd name="connsiteY11" fmla="*/ 290512 h 497681"/>
              <a:gd name="connsiteX12" fmla="*/ 235744 w 2821781"/>
              <a:gd name="connsiteY12" fmla="*/ 276225 h 497681"/>
              <a:gd name="connsiteX13" fmla="*/ 169069 w 2821781"/>
              <a:gd name="connsiteY13" fmla="*/ 254793 h 497681"/>
              <a:gd name="connsiteX14" fmla="*/ 109538 w 2821781"/>
              <a:gd name="connsiteY14" fmla="*/ 228600 h 497681"/>
              <a:gd name="connsiteX15" fmla="*/ 59531 w 2821781"/>
              <a:gd name="connsiteY15" fmla="*/ 202406 h 497681"/>
              <a:gd name="connsiteX16" fmla="*/ 23813 w 2821781"/>
              <a:gd name="connsiteY16" fmla="*/ 188118 h 497681"/>
              <a:gd name="connsiteX17" fmla="*/ 9525 w 2821781"/>
              <a:gd name="connsiteY17" fmla="*/ 185737 h 497681"/>
              <a:gd name="connsiteX18" fmla="*/ 2381 w 2821781"/>
              <a:gd name="connsiteY18" fmla="*/ 190500 h 497681"/>
              <a:gd name="connsiteX19" fmla="*/ 0 w 2821781"/>
              <a:gd name="connsiteY19" fmla="*/ 197643 h 497681"/>
              <a:gd name="connsiteX20" fmla="*/ 4763 w 2821781"/>
              <a:gd name="connsiteY20" fmla="*/ 223837 h 497681"/>
              <a:gd name="connsiteX21" fmla="*/ 14288 w 2821781"/>
              <a:gd name="connsiteY21" fmla="*/ 247650 h 497681"/>
              <a:gd name="connsiteX22" fmla="*/ 66675 w 2821781"/>
              <a:gd name="connsiteY22" fmla="*/ 304800 h 497681"/>
              <a:gd name="connsiteX23" fmla="*/ 119063 w 2821781"/>
              <a:gd name="connsiteY23" fmla="*/ 354806 h 497681"/>
              <a:gd name="connsiteX24" fmla="*/ 176213 w 2821781"/>
              <a:gd name="connsiteY24" fmla="*/ 400050 h 497681"/>
              <a:gd name="connsiteX25" fmla="*/ 221456 w 2821781"/>
              <a:gd name="connsiteY25" fmla="*/ 428625 h 497681"/>
              <a:gd name="connsiteX26" fmla="*/ 259556 w 2821781"/>
              <a:gd name="connsiteY26" fmla="*/ 450056 h 497681"/>
              <a:gd name="connsiteX27" fmla="*/ 300038 w 2821781"/>
              <a:gd name="connsiteY27" fmla="*/ 466725 h 497681"/>
              <a:gd name="connsiteX28" fmla="*/ 357188 w 2821781"/>
              <a:gd name="connsiteY28" fmla="*/ 485775 h 497681"/>
              <a:gd name="connsiteX29" fmla="*/ 416719 w 2821781"/>
              <a:gd name="connsiteY29" fmla="*/ 495300 h 497681"/>
              <a:gd name="connsiteX30" fmla="*/ 461963 w 2821781"/>
              <a:gd name="connsiteY30" fmla="*/ 497681 h 497681"/>
              <a:gd name="connsiteX31" fmla="*/ 526256 w 2821781"/>
              <a:gd name="connsiteY31" fmla="*/ 492918 h 497681"/>
              <a:gd name="connsiteX32" fmla="*/ 566738 w 2821781"/>
              <a:gd name="connsiteY32" fmla="*/ 481012 h 497681"/>
              <a:gd name="connsiteX33" fmla="*/ 633413 w 2821781"/>
              <a:gd name="connsiteY33" fmla="*/ 459581 h 497681"/>
              <a:gd name="connsiteX34" fmla="*/ 721519 w 2821781"/>
              <a:gd name="connsiteY34" fmla="*/ 435768 h 497681"/>
              <a:gd name="connsiteX35" fmla="*/ 878681 w 2821781"/>
              <a:gd name="connsiteY35" fmla="*/ 400050 h 497681"/>
              <a:gd name="connsiteX36" fmla="*/ 1054894 w 2821781"/>
              <a:gd name="connsiteY36" fmla="*/ 366712 h 497681"/>
              <a:gd name="connsiteX37" fmla="*/ 1266825 w 2821781"/>
              <a:gd name="connsiteY37" fmla="*/ 333375 h 497681"/>
              <a:gd name="connsiteX38" fmla="*/ 1476375 w 2821781"/>
              <a:gd name="connsiteY38" fmla="*/ 307181 h 497681"/>
              <a:gd name="connsiteX39" fmla="*/ 1662113 w 2821781"/>
              <a:gd name="connsiteY39" fmla="*/ 285750 h 497681"/>
              <a:gd name="connsiteX40" fmla="*/ 1938338 w 2821781"/>
              <a:gd name="connsiteY40" fmla="*/ 261937 h 497681"/>
              <a:gd name="connsiteX41" fmla="*/ 2159794 w 2821781"/>
              <a:gd name="connsiteY41" fmla="*/ 250031 h 497681"/>
              <a:gd name="connsiteX42" fmla="*/ 2369344 w 2821781"/>
              <a:gd name="connsiteY42" fmla="*/ 245268 h 497681"/>
              <a:gd name="connsiteX43" fmla="*/ 2609850 w 2821781"/>
              <a:gd name="connsiteY43" fmla="*/ 259556 h 497681"/>
              <a:gd name="connsiteX44" fmla="*/ 2695575 w 2821781"/>
              <a:gd name="connsiteY44" fmla="*/ 266700 h 497681"/>
              <a:gd name="connsiteX45" fmla="*/ 2724150 w 2821781"/>
              <a:gd name="connsiteY45" fmla="*/ 266700 h 497681"/>
              <a:gd name="connsiteX46" fmla="*/ 2769394 w 2821781"/>
              <a:gd name="connsiteY46" fmla="*/ 254793 h 497681"/>
              <a:gd name="connsiteX47" fmla="*/ 2795588 w 2821781"/>
              <a:gd name="connsiteY47" fmla="*/ 245268 h 497681"/>
              <a:gd name="connsiteX48" fmla="*/ 2812256 w 2821781"/>
              <a:gd name="connsiteY48" fmla="*/ 230981 h 497681"/>
              <a:gd name="connsiteX49" fmla="*/ 2821781 w 2821781"/>
              <a:gd name="connsiteY49" fmla="*/ 214312 h 497681"/>
              <a:gd name="connsiteX50" fmla="*/ 2821781 w 2821781"/>
              <a:gd name="connsiteY50" fmla="*/ 197643 h 497681"/>
              <a:gd name="connsiteX51" fmla="*/ 2809875 w 2821781"/>
              <a:gd name="connsiteY51" fmla="*/ 169068 h 497681"/>
              <a:gd name="connsiteX52" fmla="*/ 2786063 w 2821781"/>
              <a:gd name="connsiteY52" fmla="*/ 138112 h 497681"/>
              <a:gd name="connsiteX53" fmla="*/ 2752725 w 2821781"/>
              <a:gd name="connsiteY53" fmla="*/ 102393 h 497681"/>
              <a:gd name="connsiteX54" fmla="*/ 2728913 w 2821781"/>
              <a:gd name="connsiteY54" fmla="*/ 90487 h 497681"/>
              <a:gd name="connsiteX55" fmla="*/ 2616994 w 2821781"/>
              <a:gd name="connsiteY55" fmla="*/ 57150 h 497681"/>
              <a:gd name="connsiteX56" fmla="*/ 2478881 w 2821781"/>
              <a:gd name="connsiteY56" fmla="*/ 21431 h 497681"/>
              <a:gd name="connsiteX57" fmla="*/ 2402681 w 2821781"/>
              <a:gd name="connsiteY57" fmla="*/ 7143 h 497681"/>
              <a:gd name="connsiteX58" fmla="*/ 2338388 w 2821781"/>
              <a:gd name="connsiteY58" fmla="*/ 0 h 497681"/>
              <a:gd name="connsiteX59" fmla="*/ 2305050 w 2821781"/>
              <a:gd name="connsiteY59" fmla="*/ 9525 h 497681"/>
              <a:gd name="connsiteX60" fmla="*/ 2205038 w 2821781"/>
              <a:gd name="connsiteY60" fmla="*/ 45243 h 497681"/>
              <a:gd name="connsiteX61" fmla="*/ 2145506 w 2821781"/>
              <a:gd name="connsiteY61" fmla="*/ 50006 h 497681"/>
              <a:gd name="connsiteX62" fmla="*/ 1940719 w 2821781"/>
              <a:gd name="connsiteY62" fmla="*/ 71437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821781" h="497681">
                <a:moveTo>
                  <a:pt x="1940719" y="71437"/>
                </a:moveTo>
                <a:lnTo>
                  <a:pt x="1797844" y="85725"/>
                </a:lnTo>
                <a:lnTo>
                  <a:pt x="1600200" y="109537"/>
                </a:lnTo>
                <a:lnTo>
                  <a:pt x="1400175" y="138112"/>
                </a:lnTo>
                <a:lnTo>
                  <a:pt x="1216819" y="152400"/>
                </a:lnTo>
                <a:lnTo>
                  <a:pt x="988219" y="192881"/>
                </a:lnTo>
                <a:lnTo>
                  <a:pt x="597694" y="259556"/>
                </a:lnTo>
                <a:lnTo>
                  <a:pt x="502444" y="278606"/>
                </a:lnTo>
                <a:lnTo>
                  <a:pt x="440531" y="290512"/>
                </a:lnTo>
                <a:lnTo>
                  <a:pt x="397669" y="295275"/>
                </a:lnTo>
                <a:lnTo>
                  <a:pt x="357188" y="295275"/>
                </a:lnTo>
                <a:lnTo>
                  <a:pt x="311944" y="290512"/>
                </a:lnTo>
                <a:lnTo>
                  <a:pt x="235744" y="276225"/>
                </a:lnTo>
                <a:lnTo>
                  <a:pt x="169069" y="254793"/>
                </a:lnTo>
                <a:lnTo>
                  <a:pt x="109538" y="228600"/>
                </a:lnTo>
                <a:lnTo>
                  <a:pt x="59531" y="202406"/>
                </a:lnTo>
                <a:lnTo>
                  <a:pt x="23813" y="188118"/>
                </a:lnTo>
                <a:lnTo>
                  <a:pt x="9525" y="185737"/>
                </a:lnTo>
                <a:lnTo>
                  <a:pt x="2381" y="190500"/>
                </a:lnTo>
                <a:lnTo>
                  <a:pt x="0" y="197643"/>
                </a:lnTo>
                <a:lnTo>
                  <a:pt x="4763" y="223837"/>
                </a:lnTo>
                <a:lnTo>
                  <a:pt x="14288" y="247650"/>
                </a:lnTo>
                <a:lnTo>
                  <a:pt x="66675" y="304800"/>
                </a:lnTo>
                <a:lnTo>
                  <a:pt x="119063" y="354806"/>
                </a:lnTo>
                <a:lnTo>
                  <a:pt x="176213" y="400050"/>
                </a:lnTo>
                <a:lnTo>
                  <a:pt x="221456" y="428625"/>
                </a:lnTo>
                <a:lnTo>
                  <a:pt x="259556" y="450056"/>
                </a:lnTo>
                <a:lnTo>
                  <a:pt x="300038" y="466725"/>
                </a:lnTo>
                <a:lnTo>
                  <a:pt x="357188" y="485775"/>
                </a:lnTo>
                <a:lnTo>
                  <a:pt x="416719" y="495300"/>
                </a:lnTo>
                <a:lnTo>
                  <a:pt x="461963" y="497681"/>
                </a:lnTo>
                <a:lnTo>
                  <a:pt x="526256" y="492918"/>
                </a:lnTo>
                <a:lnTo>
                  <a:pt x="566738" y="481012"/>
                </a:lnTo>
                <a:lnTo>
                  <a:pt x="633413" y="459581"/>
                </a:lnTo>
                <a:lnTo>
                  <a:pt x="721519" y="435768"/>
                </a:lnTo>
                <a:lnTo>
                  <a:pt x="878681" y="400050"/>
                </a:lnTo>
                <a:lnTo>
                  <a:pt x="1054894" y="366712"/>
                </a:lnTo>
                <a:lnTo>
                  <a:pt x="1266825" y="333375"/>
                </a:lnTo>
                <a:lnTo>
                  <a:pt x="1476375" y="307181"/>
                </a:lnTo>
                <a:lnTo>
                  <a:pt x="1662113" y="285750"/>
                </a:lnTo>
                <a:lnTo>
                  <a:pt x="1938338" y="261937"/>
                </a:lnTo>
                <a:lnTo>
                  <a:pt x="2159794" y="250031"/>
                </a:lnTo>
                <a:lnTo>
                  <a:pt x="2369344" y="245268"/>
                </a:lnTo>
                <a:lnTo>
                  <a:pt x="2609850" y="259556"/>
                </a:lnTo>
                <a:lnTo>
                  <a:pt x="2695575" y="266700"/>
                </a:lnTo>
                <a:lnTo>
                  <a:pt x="2724150" y="266700"/>
                </a:lnTo>
                <a:lnTo>
                  <a:pt x="2769394" y="254793"/>
                </a:lnTo>
                <a:lnTo>
                  <a:pt x="2795588" y="245268"/>
                </a:lnTo>
                <a:lnTo>
                  <a:pt x="2812256" y="230981"/>
                </a:lnTo>
                <a:lnTo>
                  <a:pt x="2821781" y="214312"/>
                </a:lnTo>
                <a:lnTo>
                  <a:pt x="2821781" y="197643"/>
                </a:lnTo>
                <a:lnTo>
                  <a:pt x="2809875" y="169068"/>
                </a:lnTo>
                <a:lnTo>
                  <a:pt x="2786063" y="138112"/>
                </a:lnTo>
                <a:lnTo>
                  <a:pt x="2752725" y="102393"/>
                </a:lnTo>
                <a:lnTo>
                  <a:pt x="2728913" y="90487"/>
                </a:lnTo>
                <a:lnTo>
                  <a:pt x="2616994" y="57150"/>
                </a:lnTo>
                <a:lnTo>
                  <a:pt x="2478881" y="21431"/>
                </a:lnTo>
                <a:lnTo>
                  <a:pt x="2402681" y="7143"/>
                </a:lnTo>
                <a:lnTo>
                  <a:pt x="2338388" y="0"/>
                </a:lnTo>
                <a:lnTo>
                  <a:pt x="2305050" y="9525"/>
                </a:lnTo>
                <a:lnTo>
                  <a:pt x="2205038" y="45243"/>
                </a:lnTo>
                <a:lnTo>
                  <a:pt x="2145506" y="50006"/>
                </a:lnTo>
                <a:lnTo>
                  <a:pt x="1940719" y="71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ABC10809-386C-425F-80A3-8652F553F55A}"/>
              </a:ext>
            </a:extLst>
          </p:cNvPr>
          <p:cNvSpPr/>
          <p:nvPr/>
        </p:nvSpPr>
        <p:spPr>
          <a:xfrm>
            <a:off x="4757738" y="4438650"/>
            <a:ext cx="1919287" cy="1255713"/>
          </a:xfrm>
          <a:custGeom>
            <a:avLst/>
            <a:gdLst>
              <a:gd name="connsiteX0" fmla="*/ 926306 w 1919287"/>
              <a:gd name="connsiteY0" fmla="*/ 269081 h 1254919"/>
              <a:gd name="connsiteX1" fmla="*/ 738187 w 1919287"/>
              <a:gd name="connsiteY1" fmla="*/ 285750 h 1254919"/>
              <a:gd name="connsiteX2" fmla="*/ 552450 w 1919287"/>
              <a:gd name="connsiteY2" fmla="*/ 309563 h 1254919"/>
              <a:gd name="connsiteX3" fmla="*/ 378618 w 1919287"/>
              <a:gd name="connsiteY3" fmla="*/ 333375 h 1254919"/>
              <a:gd name="connsiteX4" fmla="*/ 228600 w 1919287"/>
              <a:gd name="connsiteY4" fmla="*/ 357188 h 1254919"/>
              <a:gd name="connsiteX5" fmla="*/ 50006 w 1919287"/>
              <a:gd name="connsiteY5" fmla="*/ 385763 h 1254919"/>
              <a:gd name="connsiteX6" fmla="*/ 0 w 1919287"/>
              <a:gd name="connsiteY6" fmla="*/ 226219 h 1254919"/>
              <a:gd name="connsiteX7" fmla="*/ 235743 w 1919287"/>
              <a:gd name="connsiteY7" fmla="*/ 195263 h 1254919"/>
              <a:gd name="connsiteX8" fmla="*/ 542925 w 1919287"/>
              <a:gd name="connsiteY8" fmla="*/ 152400 h 1254919"/>
              <a:gd name="connsiteX9" fmla="*/ 795337 w 1919287"/>
              <a:gd name="connsiteY9" fmla="*/ 116681 h 1254919"/>
              <a:gd name="connsiteX10" fmla="*/ 1064418 w 1919287"/>
              <a:gd name="connsiteY10" fmla="*/ 78581 h 1254919"/>
              <a:gd name="connsiteX11" fmla="*/ 1238250 w 1919287"/>
              <a:gd name="connsiteY11" fmla="*/ 54769 h 1254919"/>
              <a:gd name="connsiteX12" fmla="*/ 1345406 w 1919287"/>
              <a:gd name="connsiteY12" fmla="*/ 38100 h 1254919"/>
              <a:gd name="connsiteX13" fmla="*/ 1373981 w 1919287"/>
              <a:gd name="connsiteY13" fmla="*/ 30956 h 1254919"/>
              <a:gd name="connsiteX14" fmla="*/ 1404937 w 1919287"/>
              <a:gd name="connsiteY14" fmla="*/ 16669 h 1254919"/>
              <a:gd name="connsiteX15" fmla="*/ 1433512 w 1919287"/>
              <a:gd name="connsiteY15" fmla="*/ 0 h 1254919"/>
              <a:gd name="connsiteX16" fmla="*/ 1440656 w 1919287"/>
              <a:gd name="connsiteY16" fmla="*/ 0 h 1254919"/>
              <a:gd name="connsiteX17" fmla="*/ 1462087 w 1919287"/>
              <a:gd name="connsiteY17" fmla="*/ 0 h 1254919"/>
              <a:gd name="connsiteX18" fmla="*/ 1552575 w 1919287"/>
              <a:gd name="connsiteY18" fmla="*/ 23813 h 1254919"/>
              <a:gd name="connsiteX19" fmla="*/ 1643062 w 1919287"/>
              <a:gd name="connsiteY19" fmla="*/ 59531 h 1254919"/>
              <a:gd name="connsiteX20" fmla="*/ 1738312 w 1919287"/>
              <a:gd name="connsiteY20" fmla="*/ 107156 h 1254919"/>
              <a:gd name="connsiteX21" fmla="*/ 1785937 w 1919287"/>
              <a:gd name="connsiteY21" fmla="*/ 130969 h 1254919"/>
              <a:gd name="connsiteX22" fmla="*/ 1821656 w 1919287"/>
              <a:gd name="connsiteY22" fmla="*/ 152400 h 1254919"/>
              <a:gd name="connsiteX23" fmla="*/ 1854993 w 1919287"/>
              <a:gd name="connsiteY23" fmla="*/ 178594 h 1254919"/>
              <a:gd name="connsiteX24" fmla="*/ 1883568 w 1919287"/>
              <a:gd name="connsiteY24" fmla="*/ 204788 h 1254919"/>
              <a:gd name="connsiteX25" fmla="*/ 1902618 w 1919287"/>
              <a:gd name="connsiteY25" fmla="*/ 233363 h 1254919"/>
              <a:gd name="connsiteX26" fmla="*/ 1912143 w 1919287"/>
              <a:gd name="connsiteY26" fmla="*/ 254794 h 1254919"/>
              <a:gd name="connsiteX27" fmla="*/ 1919287 w 1919287"/>
              <a:gd name="connsiteY27" fmla="*/ 283369 h 1254919"/>
              <a:gd name="connsiteX28" fmla="*/ 1916906 w 1919287"/>
              <a:gd name="connsiteY28" fmla="*/ 311944 h 1254919"/>
              <a:gd name="connsiteX29" fmla="*/ 1907381 w 1919287"/>
              <a:gd name="connsiteY29" fmla="*/ 342900 h 1254919"/>
              <a:gd name="connsiteX30" fmla="*/ 1888331 w 1919287"/>
              <a:gd name="connsiteY30" fmla="*/ 371475 h 1254919"/>
              <a:gd name="connsiteX31" fmla="*/ 1857375 w 1919287"/>
              <a:gd name="connsiteY31" fmla="*/ 402431 h 1254919"/>
              <a:gd name="connsiteX32" fmla="*/ 1826418 w 1919287"/>
              <a:gd name="connsiteY32" fmla="*/ 442913 h 1254919"/>
              <a:gd name="connsiteX33" fmla="*/ 1814512 w 1919287"/>
              <a:gd name="connsiteY33" fmla="*/ 471488 h 1254919"/>
              <a:gd name="connsiteX34" fmla="*/ 1766887 w 1919287"/>
              <a:gd name="connsiteY34" fmla="*/ 645319 h 1254919"/>
              <a:gd name="connsiteX35" fmla="*/ 1671637 w 1919287"/>
              <a:gd name="connsiteY35" fmla="*/ 992981 h 1254919"/>
              <a:gd name="connsiteX36" fmla="*/ 1635918 w 1919287"/>
              <a:gd name="connsiteY36" fmla="*/ 1126331 h 1254919"/>
              <a:gd name="connsiteX37" fmla="*/ 1631156 w 1919287"/>
              <a:gd name="connsiteY37" fmla="*/ 1147763 h 1254919"/>
              <a:gd name="connsiteX38" fmla="*/ 1619250 w 1919287"/>
              <a:gd name="connsiteY38" fmla="*/ 1185863 h 1254919"/>
              <a:gd name="connsiteX39" fmla="*/ 1602581 w 1919287"/>
              <a:gd name="connsiteY39" fmla="*/ 1216819 h 1254919"/>
              <a:gd name="connsiteX40" fmla="*/ 1585912 w 1919287"/>
              <a:gd name="connsiteY40" fmla="*/ 1235869 h 1254919"/>
              <a:gd name="connsiteX41" fmla="*/ 1557337 w 1919287"/>
              <a:gd name="connsiteY41" fmla="*/ 1252538 h 1254919"/>
              <a:gd name="connsiteX42" fmla="*/ 1535906 w 1919287"/>
              <a:gd name="connsiteY42" fmla="*/ 1254919 h 1254919"/>
              <a:gd name="connsiteX43" fmla="*/ 1509712 w 1919287"/>
              <a:gd name="connsiteY43" fmla="*/ 1254919 h 1254919"/>
              <a:gd name="connsiteX44" fmla="*/ 1478756 w 1919287"/>
              <a:gd name="connsiteY44" fmla="*/ 1243013 h 1254919"/>
              <a:gd name="connsiteX45" fmla="*/ 1440656 w 1919287"/>
              <a:gd name="connsiteY45" fmla="*/ 1223963 h 1254919"/>
              <a:gd name="connsiteX46" fmla="*/ 1435893 w 1919287"/>
              <a:gd name="connsiteY46" fmla="*/ 1021556 h 1254919"/>
              <a:gd name="connsiteX47" fmla="*/ 1454943 w 1919287"/>
              <a:gd name="connsiteY47" fmla="*/ 892969 h 1254919"/>
              <a:gd name="connsiteX48" fmla="*/ 1488281 w 1919287"/>
              <a:gd name="connsiteY48" fmla="*/ 685800 h 1254919"/>
              <a:gd name="connsiteX49" fmla="*/ 1516856 w 1919287"/>
              <a:gd name="connsiteY49" fmla="*/ 511969 h 1254919"/>
              <a:gd name="connsiteX50" fmla="*/ 1547812 w 1919287"/>
              <a:gd name="connsiteY50" fmla="*/ 316706 h 1254919"/>
              <a:gd name="connsiteX51" fmla="*/ 1547812 w 1919287"/>
              <a:gd name="connsiteY51" fmla="*/ 307181 h 1254919"/>
              <a:gd name="connsiteX52" fmla="*/ 1535906 w 1919287"/>
              <a:gd name="connsiteY52" fmla="*/ 285750 h 1254919"/>
              <a:gd name="connsiteX53" fmla="*/ 1504950 w 1919287"/>
              <a:gd name="connsiteY53" fmla="*/ 264319 h 1254919"/>
              <a:gd name="connsiteX54" fmla="*/ 1457325 w 1919287"/>
              <a:gd name="connsiteY54" fmla="*/ 247650 h 1254919"/>
              <a:gd name="connsiteX55" fmla="*/ 1421606 w 1919287"/>
              <a:gd name="connsiteY55" fmla="*/ 242888 h 1254919"/>
              <a:gd name="connsiteX56" fmla="*/ 1352550 w 1919287"/>
              <a:gd name="connsiteY56" fmla="*/ 242888 h 1254919"/>
              <a:gd name="connsiteX57" fmla="*/ 1238250 w 1919287"/>
              <a:gd name="connsiteY57" fmla="*/ 247650 h 1254919"/>
              <a:gd name="connsiteX58" fmla="*/ 1004887 w 1919287"/>
              <a:gd name="connsiteY58" fmla="*/ 261938 h 1254919"/>
              <a:gd name="connsiteX59" fmla="*/ 926306 w 1919287"/>
              <a:gd name="connsiteY59" fmla="*/ 269081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919287" h="1254919">
                <a:moveTo>
                  <a:pt x="926306" y="269081"/>
                </a:moveTo>
                <a:lnTo>
                  <a:pt x="738187" y="285750"/>
                </a:lnTo>
                <a:lnTo>
                  <a:pt x="552450" y="309563"/>
                </a:lnTo>
                <a:lnTo>
                  <a:pt x="378618" y="333375"/>
                </a:lnTo>
                <a:lnTo>
                  <a:pt x="228600" y="357188"/>
                </a:lnTo>
                <a:lnTo>
                  <a:pt x="50006" y="385763"/>
                </a:lnTo>
                <a:lnTo>
                  <a:pt x="0" y="226219"/>
                </a:lnTo>
                <a:lnTo>
                  <a:pt x="235743" y="195263"/>
                </a:lnTo>
                <a:lnTo>
                  <a:pt x="542925" y="152400"/>
                </a:lnTo>
                <a:lnTo>
                  <a:pt x="795337" y="116681"/>
                </a:lnTo>
                <a:lnTo>
                  <a:pt x="1064418" y="78581"/>
                </a:lnTo>
                <a:lnTo>
                  <a:pt x="1238250" y="54769"/>
                </a:lnTo>
                <a:lnTo>
                  <a:pt x="1345406" y="38100"/>
                </a:lnTo>
                <a:lnTo>
                  <a:pt x="1373981" y="30956"/>
                </a:lnTo>
                <a:lnTo>
                  <a:pt x="1404937" y="16669"/>
                </a:lnTo>
                <a:lnTo>
                  <a:pt x="1433512" y="0"/>
                </a:lnTo>
                <a:lnTo>
                  <a:pt x="1440656" y="0"/>
                </a:lnTo>
                <a:lnTo>
                  <a:pt x="1462087" y="0"/>
                </a:lnTo>
                <a:lnTo>
                  <a:pt x="1552575" y="23813"/>
                </a:lnTo>
                <a:lnTo>
                  <a:pt x="1643062" y="59531"/>
                </a:lnTo>
                <a:lnTo>
                  <a:pt x="1738312" y="107156"/>
                </a:lnTo>
                <a:lnTo>
                  <a:pt x="1785937" y="130969"/>
                </a:lnTo>
                <a:lnTo>
                  <a:pt x="1821656" y="152400"/>
                </a:lnTo>
                <a:lnTo>
                  <a:pt x="1854993" y="178594"/>
                </a:lnTo>
                <a:lnTo>
                  <a:pt x="1883568" y="204788"/>
                </a:lnTo>
                <a:lnTo>
                  <a:pt x="1902618" y="233363"/>
                </a:lnTo>
                <a:lnTo>
                  <a:pt x="1912143" y="254794"/>
                </a:lnTo>
                <a:lnTo>
                  <a:pt x="1919287" y="283369"/>
                </a:lnTo>
                <a:lnTo>
                  <a:pt x="1916906" y="311944"/>
                </a:lnTo>
                <a:lnTo>
                  <a:pt x="1907381" y="342900"/>
                </a:lnTo>
                <a:lnTo>
                  <a:pt x="1888331" y="371475"/>
                </a:lnTo>
                <a:lnTo>
                  <a:pt x="1857375" y="402431"/>
                </a:lnTo>
                <a:lnTo>
                  <a:pt x="1826418" y="442913"/>
                </a:lnTo>
                <a:lnTo>
                  <a:pt x="1814512" y="471488"/>
                </a:lnTo>
                <a:lnTo>
                  <a:pt x="1766887" y="645319"/>
                </a:lnTo>
                <a:lnTo>
                  <a:pt x="1671637" y="992981"/>
                </a:lnTo>
                <a:lnTo>
                  <a:pt x="1635918" y="1126331"/>
                </a:lnTo>
                <a:lnTo>
                  <a:pt x="1631156" y="1147763"/>
                </a:lnTo>
                <a:lnTo>
                  <a:pt x="1619250" y="1185863"/>
                </a:lnTo>
                <a:lnTo>
                  <a:pt x="1602581" y="1216819"/>
                </a:lnTo>
                <a:lnTo>
                  <a:pt x="1585912" y="1235869"/>
                </a:lnTo>
                <a:lnTo>
                  <a:pt x="1557337" y="1252538"/>
                </a:lnTo>
                <a:lnTo>
                  <a:pt x="1535906" y="1254919"/>
                </a:lnTo>
                <a:lnTo>
                  <a:pt x="1509712" y="1254919"/>
                </a:lnTo>
                <a:lnTo>
                  <a:pt x="1478756" y="1243013"/>
                </a:lnTo>
                <a:lnTo>
                  <a:pt x="1440656" y="1223963"/>
                </a:lnTo>
                <a:lnTo>
                  <a:pt x="1435893" y="1021556"/>
                </a:lnTo>
                <a:lnTo>
                  <a:pt x="1454943" y="892969"/>
                </a:lnTo>
                <a:lnTo>
                  <a:pt x="1488281" y="685800"/>
                </a:lnTo>
                <a:lnTo>
                  <a:pt x="1516856" y="511969"/>
                </a:lnTo>
                <a:lnTo>
                  <a:pt x="1547812" y="316706"/>
                </a:lnTo>
                <a:lnTo>
                  <a:pt x="1547812" y="307181"/>
                </a:lnTo>
                <a:lnTo>
                  <a:pt x="1535906" y="285750"/>
                </a:lnTo>
                <a:lnTo>
                  <a:pt x="1504950" y="264319"/>
                </a:lnTo>
                <a:lnTo>
                  <a:pt x="1457325" y="247650"/>
                </a:lnTo>
                <a:lnTo>
                  <a:pt x="1421606" y="242888"/>
                </a:lnTo>
                <a:lnTo>
                  <a:pt x="1352550" y="242888"/>
                </a:lnTo>
                <a:lnTo>
                  <a:pt x="1238250" y="247650"/>
                </a:lnTo>
                <a:lnTo>
                  <a:pt x="1004887" y="261938"/>
                </a:lnTo>
                <a:lnTo>
                  <a:pt x="926306" y="2690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5D5A49A8-2F67-4E0D-ADC5-3BCC45FA79B4}"/>
              </a:ext>
            </a:extLst>
          </p:cNvPr>
          <p:cNvSpPr/>
          <p:nvPr/>
        </p:nvSpPr>
        <p:spPr>
          <a:xfrm>
            <a:off x="4903788" y="5427663"/>
            <a:ext cx="1376362" cy="285750"/>
          </a:xfrm>
          <a:custGeom>
            <a:avLst/>
            <a:gdLst>
              <a:gd name="connsiteX0" fmla="*/ 1073944 w 1376362"/>
              <a:gd name="connsiteY0" fmla="*/ 4762 h 285750"/>
              <a:gd name="connsiteX1" fmla="*/ 881062 w 1376362"/>
              <a:gd name="connsiteY1" fmla="*/ 19050 h 285750"/>
              <a:gd name="connsiteX2" fmla="*/ 602456 w 1376362"/>
              <a:gd name="connsiteY2" fmla="*/ 50006 h 285750"/>
              <a:gd name="connsiteX3" fmla="*/ 378619 w 1376362"/>
              <a:gd name="connsiteY3" fmla="*/ 78581 h 285750"/>
              <a:gd name="connsiteX4" fmla="*/ 0 w 1376362"/>
              <a:gd name="connsiteY4" fmla="*/ 135731 h 285750"/>
              <a:gd name="connsiteX5" fmla="*/ 42862 w 1376362"/>
              <a:gd name="connsiteY5" fmla="*/ 285750 h 285750"/>
              <a:gd name="connsiteX6" fmla="*/ 190500 w 1376362"/>
              <a:gd name="connsiteY6" fmla="*/ 266700 h 285750"/>
              <a:gd name="connsiteX7" fmla="*/ 488156 w 1376362"/>
              <a:gd name="connsiteY7" fmla="*/ 226219 h 285750"/>
              <a:gd name="connsiteX8" fmla="*/ 738187 w 1376362"/>
              <a:gd name="connsiteY8" fmla="*/ 202406 h 285750"/>
              <a:gd name="connsiteX9" fmla="*/ 883444 w 1376362"/>
              <a:gd name="connsiteY9" fmla="*/ 188119 h 285750"/>
              <a:gd name="connsiteX10" fmla="*/ 1100137 w 1376362"/>
              <a:gd name="connsiteY10" fmla="*/ 173831 h 285750"/>
              <a:gd name="connsiteX11" fmla="*/ 1176337 w 1376362"/>
              <a:gd name="connsiteY11" fmla="*/ 169069 h 285750"/>
              <a:gd name="connsiteX12" fmla="*/ 1197769 w 1376362"/>
              <a:gd name="connsiteY12" fmla="*/ 176212 h 285750"/>
              <a:gd name="connsiteX13" fmla="*/ 1250156 w 1376362"/>
              <a:gd name="connsiteY13" fmla="*/ 211931 h 285750"/>
              <a:gd name="connsiteX14" fmla="*/ 1290637 w 1376362"/>
              <a:gd name="connsiteY14" fmla="*/ 233362 h 285750"/>
              <a:gd name="connsiteX15" fmla="*/ 1343025 w 1376362"/>
              <a:gd name="connsiteY15" fmla="*/ 254794 h 285750"/>
              <a:gd name="connsiteX16" fmla="*/ 1371600 w 1376362"/>
              <a:gd name="connsiteY16" fmla="*/ 261937 h 285750"/>
              <a:gd name="connsiteX17" fmla="*/ 1376362 w 1376362"/>
              <a:gd name="connsiteY17" fmla="*/ 30956 h 285750"/>
              <a:gd name="connsiteX18" fmla="*/ 1269206 w 1376362"/>
              <a:gd name="connsiteY18" fmla="*/ 7144 h 285750"/>
              <a:gd name="connsiteX19" fmla="*/ 1188244 w 1376362"/>
              <a:gd name="connsiteY19" fmla="*/ 0 h 285750"/>
              <a:gd name="connsiteX20" fmla="*/ 1073944 w 1376362"/>
              <a:gd name="connsiteY20" fmla="*/ 4762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76362" h="285750">
                <a:moveTo>
                  <a:pt x="1073944" y="4762"/>
                </a:moveTo>
                <a:lnTo>
                  <a:pt x="881062" y="19050"/>
                </a:lnTo>
                <a:lnTo>
                  <a:pt x="602456" y="50006"/>
                </a:lnTo>
                <a:lnTo>
                  <a:pt x="378619" y="78581"/>
                </a:lnTo>
                <a:lnTo>
                  <a:pt x="0" y="135731"/>
                </a:lnTo>
                <a:lnTo>
                  <a:pt x="42862" y="285750"/>
                </a:lnTo>
                <a:lnTo>
                  <a:pt x="190500" y="266700"/>
                </a:lnTo>
                <a:lnTo>
                  <a:pt x="488156" y="226219"/>
                </a:lnTo>
                <a:lnTo>
                  <a:pt x="738187" y="202406"/>
                </a:lnTo>
                <a:lnTo>
                  <a:pt x="883444" y="188119"/>
                </a:lnTo>
                <a:lnTo>
                  <a:pt x="1100137" y="173831"/>
                </a:lnTo>
                <a:lnTo>
                  <a:pt x="1176337" y="169069"/>
                </a:lnTo>
                <a:lnTo>
                  <a:pt x="1197769" y="176212"/>
                </a:lnTo>
                <a:lnTo>
                  <a:pt x="1250156" y="211931"/>
                </a:lnTo>
                <a:lnTo>
                  <a:pt x="1290637" y="233362"/>
                </a:lnTo>
                <a:lnTo>
                  <a:pt x="1343025" y="254794"/>
                </a:lnTo>
                <a:lnTo>
                  <a:pt x="1371600" y="261937"/>
                </a:lnTo>
                <a:cubicBezTo>
                  <a:pt x="1373187" y="184943"/>
                  <a:pt x="1374775" y="107950"/>
                  <a:pt x="1376362" y="30956"/>
                </a:cubicBezTo>
                <a:lnTo>
                  <a:pt x="1269206" y="7144"/>
                </a:lnTo>
                <a:lnTo>
                  <a:pt x="1188244" y="0"/>
                </a:lnTo>
                <a:lnTo>
                  <a:pt x="1073944" y="47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24141F-E857-48DA-A35E-7F098812EEDE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84313"/>
            <a:ext cx="4930775" cy="4470400"/>
            <a:chOff x="2641600" y="1636713"/>
            <a:chExt cx="4930775" cy="4470400"/>
          </a:xfrm>
        </p:grpSpPr>
        <p:sp>
          <p:nvSpPr>
            <p:cNvPr id="14" name="フリーフォーム 29">
              <a:extLst>
                <a:ext uri="{FF2B5EF4-FFF2-40B4-BE49-F238E27FC236}">
                  <a16:creationId xmlns:a16="http://schemas.microsoft.com/office/drawing/2014/main" id="{4527383F-6B9C-4078-A71C-89CDFB07ACE8}"/>
                </a:ext>
              </a:extLst>
            </p:cNvPr>
            <p:cNvSpPr/>
            <p:nvPr/>
          </p:nvSpPr>
          <p:spPr>
            <a:xfrm>
              <a:off x="2771775" y="2751138"/>
              <a:ext cx="1666875" cy="539750"/>
            </a:xfrm>
            <a:custGeom>
              <a:avLst/>
              <a:gdLst>
                <a:gd name="connsiteX0" fmla="*/ 1466850 w 1666875"/>
                <a:gd name="connsiteY0" fmla="*/ 254794 h 540544"/>
                <a:gd name="connsiteX1" fmla="*/ 1335881 w 1666875"/>
                <a:gd name="connsiteY1" fmla="*/ 285750 h 540544"/>
                <a:gd name="connsiteX2" fmla="*/ 1173956 w 1666875"/>
                <a:gd name="connsiteY2" fmla="*/ 326231 h 540544"/>
                <a:gd name="connsiteX3" fmla="*/ 1100138 w 1666875"/>
                <a:gd name="connsiteY3" fmla="*/ 345281 h 540544"/>
                <a:gd name="connsiteX4" fmla="*/ 888206 w 1666875"/>
                <a:gd name="connsiteY4" fmla="*/ 409575 h 540544"/>
                <a:gd name="connsiteX5" fmla="*/ 809625 w 1666875"/>
                <a:gd name="connsiteY5" fmla="*/ 435769 h 540544"/>
                <a:gd name="connsiteX6" fmla="*/ 707231 w 1666875"/>
                <a:gd name="connsiteY6" fmla="*/ 469106 h 540544"/>
                <a:gd name="connsiteX7" fmla="*/ 614363 w 1666875"/>
                <a:gd name="connsiteY7" fmla="*/ 495300 h 540544"/>
                <a:gd name="connsiteX8" fmla="*/ 535781 w 1666875"/>
                <a:gd name="connsiteY8" fmla="*/ 516731 h 540544"/>
                <a:gd name="connsiteX9" fmla="*/ 504825 w 1666875"/>
                <a:gd name="connsiteY9" fmla="*/ 523875 h 540544"/>
                <a:gd name="connsiteX10" fmla="*/ 464344 w 1666875"/>
                <a:gd name="connsiteY10" fmla="*/ 535781 h 540544"/>
                <a:gd name="connsiteX11" fmla="*/ 428625 w 1666875"/>
                <a:gd name="connsiteY11" fmla="*/ 540544 h 540544"/>
                <a:gd name="connsiteX12" fmla="*/ 392906 w 1666875"/>
                <a:gd name="connsiteY12" fmla="*/ 540544 h 540544"/>
                <a:gd name="connsiteX13" fmla="*/ 347663 w 1666875"/>
                <a:gd name="connsiteY13" fmla="*/ 535781 h 540544"/>
                <a:gd name="connsiteX14" fmla="*/ 323850 w 1666875"/>
                <a:gd name="connsiteY14" fmla="*/ 531019 h 540544"/>
                <a:gd name="connsiteX15" fmla="*/ 283369 w 1666875"/>
                <a:gd name="connsiteY15" fmla="*/ 519112 h 540544"/>
                <a:gd name="connsiteX16" fmla="*/ 238125 w 1666875"/>
                <a:gd name="connsiteY16" fmla="*/ 497681 h 540544"/>
                <a:gd name="connsiteX17" fmla="*/ 192881 w 1666875"/>
                <a:gd name="connsiteY17" fmla="*/ 471487 h 540544"/>
                <a:gd name="connsiteX18" fmla="*/ 150019 w 1666875"/>
                <a:gd name="connsiteY18" fmla="*/ 440531 h 540544"/>
                <a:gd name="connsiteX19" fmla="*/ 116681 w 1666875"/>
                <a:gd name="connsiteY19" fmla="*/ 411956 h 540544"/>
                <a:gd name="connsiteX20" fmla="*/ 69056 w 1666875"/>
                <a:gd name="connsiteY20" fmla="*/ 366712 h 540544"/>
                <a:gd name="connsiteX21" fmla="*/ 42863 w 1666875"/>
                <a:gd name="connsiteY21" fmla="*/ 338137 h 540544"/>
                <a:gd name="connsiteX22" fmla="*/ 21431 w 1666875"/>
                <a:gd name="connsiteY22" fmla="*/ 309562 h 540544"/>
                <a:gd name="connsiteX23" fmla="*/ 2381 w 1666875"/>
                <a:gd name="connsiteY23" fmla="*/ 271462 h 540544"/>
                <a:gd name="connsiteX24" fmla="*/ 0 w 1666875"/>
                <a:gd name="connsiteY24" fmla="*/ 257175 h 540544"/>
                <a:gd name="connsiteX25" fmla="*/ 2381 w 1666875"/>
                <a:gd name="connsiteY25" fmla="*/ 245269 h 540544"/>
                <a:gd name="connsiteX26" fmla="*/ 9525 w 1666875"/>
                <a:gd name="connsiteY26" fmla="*/ 242887 h 540544"/>
                <a:gd name="connsiteX27" fmla="*/ 26194 w 1666875"/>
                <a:gd name="connsiteY27" fmla="*/ 245269 h 540544"/>
                <a:gd name="connsiteX28" fmla="*/ 64294 w 1666875"/>
                <a:gd name="connsiteY28" fmla="*/ 261937 h 540544"/>
                <a:gd name="connsiteX29" fmla="*/ 142875 w 1666875"/>
                <a:gd name="connsiteY29" fmla="*/ 295275 h 540544"/>
                <a:gd name="connsiteX30" fmla="*/ 214313 w 1666875"/>
                <a:gd name="connsiteY30" fmla="*/ 321469 h 540544"/>
                <a:gd name="connsiteX31" fmla="*/ 269081 w 1666875"/>
                <a:gd name="connsiteY31" fmla="*/ 333375 h 540544"/>
                <a:gd name="connsiteX32" fmla="*/ 323850 w 1666875"/>
                <a:gd name="connsiteY32" fmla="*/ 342900 h 540544"/>
                <a:gd name="connsiteX33" fmla="*/ 371475 w 1666875"/>
                <a:gd name="connsiteY33" fmla="*/ 345281 h 540544"/>
                <a:gd name="connsiteX34" fmla="*/ 433388 w 1666875"/>
                <a:gd name="connsiteY34" fmla="*/ 335756 h 540544"/>
                <a:gd name="connsiteX35" fmla="*/ 542925 w 1666875"/>
                <a:gd name="connsiteY35" fmla="*/ 309562 h 540544"/>
                <a:gd name="connsiteX36" fmla="*/ 692944 w 1666875"/>
                <a:gd name="connsiteY36" fmla="*/ 271462 h 540544"/>
                <a:gd name="connsiteX37" fmla="*/ 862013 w 1666875"/>
                <a:gd name="connsiteY37" fmla="*/ 219075 h 540544"/>
                <a:gd name="connsiteX38" fmla="*/ 921544 w 1666875"/>
                <a:gd name="connsiteY38" fmla="*/ 202406 h 540544"/>
                <a:gd name="connsiteX39" fmla="*/ 1140619 w 1666875"/>
                <a:gd name="connsiteY39" fmla="*/ 126206 h 540544"/>
                <a:gd name="connsiteX40" fmla="*/ 1240631 w 1666875"/>
                <a:gd name="connsiteY40" fmla="*/ 83344 h 540544"/>
                <a:gd name="connsiteX41" fmla="*/ 1300163 w 1666875"/>
                <a:gd name="connsiteY41" fmla="*/ 59531 h 540544"/>
                <a:gd name="connsiteX42" fmla="*/ 1357313 w 1666875"/>
                <a:gd name="connsiteY42" fmla="*/ 33337 h 540544"/>
                <a:gd name="connsiteX43" fmla="*/ 1402556 w 1666875"/>
                <a:gd name="connsiteY43" fmla="*/ 9525 h 540544"/>
                <a:gd name="connsiteX44" fmla="*/ 1426369 w 1666875"/>
                <a:gd name="connsiteY44" fmla="*/ 0 h 540544"/>
                <a:gd name="connsiteX45" fmla="*/ 1457325 w 1666875"/>
                <a:gd name="connsiteY45" fmla="*/ 2381 h 540544"/>
                <a:gd name="connsiteX46" fmla="*/ 1502569 w 1666875"/>
                <a:gd name="connsiteY46" fmla="*/ 11906 h 540544"/>
                <a:gd name="connsiteX47" fmla="*/ 1583531 w 1666875"/>
                <a:gd name="connsiteY47" fmla="*/ 45244 h 540544"/>
                <a:gd name="connsiteX48" fmla="*/ 1628775 w 1666875"/>
                <a:gd name="connsiteY48" fmla="*/ 69056 h 540544"/>
                <a:gd name="connsiteX49" fmla="*/ 1645444 w 1666875"/>
                <a:gd name="connsiteY49" fmla="*/ 78581 h 540544"/>
                <a:gd name="connsiteX50" fmla="*/ 1657350 w 1666875"/>
                <a:gd name="connsiteY50" fmla="*/ 92869 h 540544"/>
                <a:gd name="connsiteX51" fmla="*/ 1664494 w 1666875"/>
                <a:gd name="connsiteY51" fmla="*/ 107156 h 540544"/>
                <a:gd name="connsiteX52" fmla="*/ 1666875 w 1666875"/>
                <a:gd name="connsiteY52" fmla="*/ 119062 h 540544"/>
                <a:gd name="connsiteX53" fmla="*/ 1666875 w 1666875"/>
                <a:gd name="connsiteY53" fmla="*/ 138112 h 540544"/>
                <a:gd name="connsiteX54" fmla="*/ 1657350 w 1666875"/>
                <a:gd name="connsiteY54" fmla="*/ 161925 h 540544"/>
                <a:gd name="connsiteX55" fmla="*/ 1628775 w 1666875"/>
                <a:gd name="connsiteY55" fmla="*/ 197644 h 540544"/>
                <a:gd name="connsiteX56" fmla="*/ 1595438 w 1666875"/>
                <a:gd name="connsiteY56" fmla="*/ 226219 h 540544"/>
                <a:gd name="connsiteX57" fmla="*/ 1543050 w 1666875"/>
                <a:gd name="connsiteY57" fmla="*/ 238125 h 540544"/>
                <a:gd name="connsiteX58" fmla="*/ 1466850 w 1666875"/>
                <a:gd name="connsiteY58" fmla="*/ 2547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6875" h="540544">
                  <a:moveTo>
                    <a:pt x="1466850" y="254794"/>
                  </a:moveTo>
                  <a:lnTo>
                    <a:pt x="1335881" y="285750"/>
                  </a:lnTo>
                  <a:lnTo>
                    <a:pt x="1173956" y="326231"/>
                  </a:lnTo>
                  <a:lnTo>
                    <a:pt x="1100138" y="345281"/>
                  </a:lnTo>
                  <a:lnTo>
                    <a:pt x="888206" y="409575"/>
                  </a:lnTo>
                  <a:lnTo>
                    <a:pt x="809625" y="435769"/>
                  </a:lnTo>
                  <a:lnTo>
                    <a:pt x="707231" y="469106"/>
                  </a:lnTo>
                  <a:lnTo>
                    <a:pt x="614363" y="495300"/>
                  </a:lnTo>
                  <a:lnTo>
                    <a:pt x="535781" y="516731"/>
                  </a:lnTo>
                  <a:lnTo>
                    <a:pt x="504825" y="523875"/>
                  </a:lnTo>
                  <a:lnTo>
                    <a:pt x="464344" y="535781"/>
                  </a:lnTo>
                  <a:lnTo>
                    <a:pt x="428625" y="540544"/>
                  </a:lnTo>
                  <a:lnTo>
                    <a:pt x="392906" y="540544"/>
                  </a:lnTo>
                  <a:lnTo>
                    <a:pt x="347663" y="535781"/>
                  </a:lnTo>
                  <a:lnTo>
                    <a:pt x="323850" y="531019"/>
                  </a:lnTo>
                  <a:lnTo>
                    <a:pt x="283369" y="519112"/>
                  </a:lnTo>
                  <a:lnTo>
                    <a:pt x="238125" y="497681"/>
                  </a:lnTo>
                  <a:lnTo>
                    <a:pt x="192881" y="471487"/>
                  </a:lnTo>
                  <a:lnTo>
                    <a:pt x="150019" y="440531"/>
                  </a:lnTo>
                  <a:lnTo>
                    <a:pt x="116681" y="411956"/>
                  </a:lnTo>
                  <a:lnTo>
                    <a:pt x="69056" y="366712"/>
                  </a:lnTo>
                  <a:lnTo>
                    <a:pt x="42863" y="338137"/>
                  </a:lnTo>
                  <a:lnTo>
                    <a:pt x="21431" y="309562"/>
                  </a:lnTo>
                  <a:lnTo>
                    <a:pt x="2381" y="271462"/>
                  </a:lnTo>
                  <a:lnTo>
                    <a:pt x="0" y="257175"/>
                  </a:lnTo>
                  <a:lnTo>
                    <a:pt x="2381" y="245269"/>
                  </a:lnTo>
                  <a:lnTo>
                    <a:pt x="9525" y="242887"/>
                  </a:lnTo>
                  <a:lnTo>
                    <a:pt x="26194" y="245269"/>
                  </a:lnTo>
                  <a:lnTo>
                    <a:pt x="64294" y="261937"/>
                  </a:lnTo>
                  <a:lnTo>
                    <a:pt x="142875" y="295275"/>
                  </a:lnTo>
                  <a:lnTo>
                    <a:pt x="214313" y="321469"/>
                  </a:lnTo>
                  <a:lnTo>
                    <a:pt x="269081" y="333375"/>
                  </a:lnTo>
                  <a:lnTo>
                    <a:pt x="323850" y="342900"/>
                  </a:lnTo>
                  <a:lnTo>
                    <a:pt x="371475" y="345281"/>
                  </a:lnTo>
                  <a:lnTo>
                    <a:pt x="433388" y="335756"/>
                  </a:lnTo>
                  <a:lnTo>
                    <a:pt x="542925" y="309562"/>
                  </a:lnTo>
                  <a:lnTo>
                    <a:pt x="692944" y="271462"/>
                  </a:lnTo>
                  <a:lnTo>
                    <a:pt x="862013" y="219075"/>
                  </a:lnTo>
                  <a:lnTo>
                    <a:pt x="921544" y="202406"/>
                  </a:lnTo>
                  <a:lnTo>
                    <a:pt x="1140619" y="126206"/>
                  </a:lnTo>
                  <a:lnTo>
                    <a:pt x="1240631" y="83344"/>
                  </a:lnTo>
                  <a:lnTo>
                    <a:pt x="1300163" y="59531"/>
                  </a:lnTo>
                  <a:lnTo>
                    <a:pt x="1357313" y="33337"/>
                  </a:lnTo>
                  <a:lnTo>
                    <a:pt x="1402556" y="9525"/>
                  </a:lnTo>
                  <a:lnTo>
                    <a:pt x="1426369" y="0"/>
                  </a:lnTo>
                  <a:lnTo>
                    <a:pt x="1457325" y="2381"/>
                  </a:lnTo>
                  <a:lnTo>
                    <a:pt x="1502569" y="11906"/>
                  </a:lnTo>
                  <a:lnTo>
                    <a:pt x="1583531" y="45244"/>
                  </a:lnTo>
                  <a:lnTo>
                    <a:pt x="1628775" y="69056"/>
                  </a:lnTo>
                  <a:lnTo>
                    <a:pt x="1645444" y="78581"/>
                  </a:lnTo>
                  <a:lnTo>
                    <a:pt x="1657350" y="92869"/>
                  </a:lnTo>
                  <a:lnTo>
                    <a:pt x="1664494" y="107156"/>
                  </a:lnTo>
                  <a:lnTo>
                    <a:pt x="1666875" y="119062"/>
                  </a:lnTo>
                  <a:lnTo>
                    <a:pt x="1666875" y="138112"/>
                  </a:lnTo>
                  <a:lnTo>
                    <a:pt x="1657350" y="161925"/>
                  </a:lnTo>
                  <a:lnTo>
                    <a:pt x="1628775" y="197644"/>
                  </a:lnTo>
                  <a:lnTo>
                    <a:pt x="1595438" y="226219"/>
                  </a:lnTo>
                  <a:lnTo>
                    <a:pt x="1543050" y="238125"/>
                  </a:lnTo>
                  <a:lnTo>
                    <a:pt x="1466850" y="2547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4364BB32-665C-44F6-96D1-4F7A39220BFC}"/>
                </a:ext>
              </a:extLst>
            </p:cNvPr>
            <p:cNvSpPr/>
            <p:nvPr/>
          </p:nvSpPr>
          <p:spPr>
            <a:xfrm>
              <a:off x="4079875" y="1636713"/>
              <a:ext cx="1643063" cy="1822450"/>
            </a:xfrm>
            <a:custGeom>
              <a:avLst/>
              <a:gdLst>
                <a:gd name="connsiteX0" fmla="*/ 1333500 w 1643063"/>
                <a:gd name="connsiteY0" fmla="*/ 652462 h 1824037"/>
                <a:gd name="connsiteX1" fmla="*/ 1226344 w 1643063"/>
                <a:gd name="connsiteY1" fmla="*/ 773906 h 1824037"/>
                <a:gd name="connsiteX2" fmla="*/ 1085850 w 1643063"/>
                <a:gd name="connsiteY2" fmla="*/ 931069 h 1824037"/>
                <a:gd name="connsiteX3" fmla="*/ 962025 w 1643063"/>
                <a:gd name="connsiteY3" fmla="*/ 1064419 h 1824037"/>
                <a:gd name="connsiteX4" fmla="*/ 862013 w 1643063"/>
                <a:gd name="connsiteY4" fmla="*/ 1164431 h 1824037"/>
                <a:gd name="connsiteX5" fmla="*/ 762000 w 1643063"/>
                <a:gd name="connsiteY5" fmla="*/ 1252537 h 1824037"/>
                <a:gd name="connsiteX6" fmla="*/ 540544 w 1643063"/>
                <a:gd name="connsiteY6" fmla="*/ 1438275 h 1824037"/>
                <a:gd name="connsiteX7" fmla="*/ 290513 w 1643063"/>
                <a:gd name="connsiteY7" fmla="*/ 1638300 h 1824037"/>
                <a:gd name="connsiteX8" fmla="*/ 100013 w 1643063"/>
                <a:gd name="connsiteY8" fmla="*/ 1783556 h 1824037"/>
                <a:gd name="connsiteX9" fmla="*/ 54769 w 1643063"/>
                <a:gd name="connsiteY9" fmla="*/ 1814512 h 1824037"/>
                <a:gd name="connsiteX10" fmla="*/ 28575 w 1643063"/>
                <a:gd name="connsiteY10" fmla="*/ 1824037 h 1824037"/>
                <a:gd name="connsiteX11" fmla="*/ 7144 w 1643063"/>
                <a:gd name="connsiteY11" fmla="*/ 1824037 h 1824037"/>
                <a:gd name="connsiteX12" fmla="*/ 2382 w 1643063"/>
                <a:gd name="connsiteY12" fmla="*/ 1816894 h 1824037"/>
                <a:gd name="connsiteX13" fmla="*/ 0 w 1643063"/>
                <a:gd name="connsiteY13" fmla="*/ 1807369 h 1824037"/>
                <a:gd name="connsiteX14" fmla="*/ 4763 w 1643063"/>
                <a:gd name="connsiteY14" fmla="*/ 1788319 h 1824037"/>
                <a:gd name="connsiteX15" fmla="*/ 19050 w 1643063"/>
                <a:gd name="connsiteY15" fmla="*/ 1764506 h 1824037"/>
                <a:gd name="connsiteX16" fmla="*/ 97632 w 1643063"/>
                <a:gd name="connsiteY16" fmla="*/ 1700212 h 1824037"/>
                <a:gd name="connsiteX17" fmla="*/ 200025 w 1643063"/>
                <a:gd name="connsiteY17" fmla="*/ 1614487 h 1824037"/>
                <a:gd name="connsiteX18" fmla="*/ 347663 w 1643063"/>
                <a:gd name="connsiteY18" fmla="*/ 1481137 h 1824037"/>
                <a:gd name="connsiteX19" fmla="*/ 452438 w 1643063"/>
                <a:gd name="connsiteY19" fmla="*/ 1378744 h 1824037"/>
                <a:gd name="connsiteX20" fmla="*/ 561975 w 1643063"/>
                <a:gd name="connsiteY20" fmla="*/ 1266825 h 1824037"/>
                <a:gd name="connsiteX21" fmla="*/ 673894 w 1643063"/>
                <a:gd name="connsiteY21" fmla="*/ 1143000 h 1824037"/>
                <a:gd name="connsiteX22" fmla="*/ 788194 w 1643063"/>
                <a:gd name="connsiteY22" fmla="*/ 1004887 h 1824037"/>
                <a:gd name="connsiteX23" fmla="*/ 876300 w 1643063"/>
                <a:gd name="connsiteY23" fmla="*/ 892969 h 1824037"/>
                <a:gd name="connsiteX24" fmla="*/ 988219 w 1643063"/>
                <a:gd name="connsiteY24" fmla="*/ 735806 h 1824037"/>
                <a:gd name="connsiteX25" fmla="*/ 1088232 w 1643063"/>
                <a:gd name="connsiteY25" fmla="*/ 590550 h 1824037"/>
                <a:gd name="connsiteX26" fmla="*/ 1181100 w 1643063"/>
                <a:gd name="connsiteY26" fmla="*/ 435769 h 1824037"/>
                <a:gd name="connsiteX27" fmla="*/ 1212057 w 1643063"/>
                <a:gd name="connsiteY27" fmla="*/ 369094 h 1824037"/>
                <a:gd name="connsiteX28" fmla="*/ 1231107 w 1643063"/>
                <a:gd name="connsiteY28" fmla="*/ 319087 h 1824037"/>
                <a:gd name="connsiteX29" fmla="*/ 1238250 w 1643063"/>
                <a:gd name="connsiteY29" fmla="*/ 292894 h 1824037"/>
                <a:gd name="connsiteX30" fmla="*/ 1243013 w 1643063"/>
                <a:gd name="connsiteY30" fmla="*/ 271462 h 1824037"/>
                <a:gd name="connsiteX31" fmla="*/ 1240632 w 1643063"/>
                <a:gd name="connsiteY31" fmla="*/ 252412 h 1824037"/>
                <a:gd name="connsiteX32" fmla="*/ 1233488 w 1643063"/>
                <a:gd name="connsiteY32" fmla="*/ 228600 h 1824037"/>
                <a:gd name="connsiteX33" fmla="*/ 1214438 w 1643063"/>
                <a:gd name="connsiteY33" fmla="*/ 195262 h 1824037"/>
                <a:gd name="connsiteX34" fmla="*/ 1173957 w 1643063"/>
                <a:gd name="connsiteY34" fmla="*/ 142875 h 1824037"/>
                <a:gd name="connsiteX35" fmla="*/ 1138238 w 1643063"/>
                <a:gd name="connsiteY35" fmla="*/ 102394 h 1824037"/>
                <a:gd name="connsiteX36" fmla="*/ 1107282 w 1643063"/>
                <a:gd name="connsiteY36" fmla="*/ 71437 h 1824037"/>
                <a:gd name="connsiteX37" fmla="*/ 1095375 w 1643063"/>
                <a:gd name="connsiteY37" fmla="*/ 57150 h 1824037"/>
                <a:gd name="connsiteX38" fmla="*/ 1083469 w 1643063"/>
                <a:gd name="connsiteY38" fmla="*/ 33337 h 1824037"/>
                <a:gd name="connsiteX39" fmla="*/ 1083469 w 1643063"/>
                <a:gd name="connsiteY39" fmla="*/ 23812 h 1824037"/>
                <a:gd name="connsiteX40" fmla="*/ 1083469 w 1643063"/>
                <a:gd name="connsiteY40" fmla="*/ 9525 h 1824037"/>
                <a:gd name="connsiteX41" fmla="*/ 1088232 w 1643063"/>
                <a:gd name="connsiteY41" fmla="*/ 4762 h 1824037"/>
                <a:gd name="connsiteX42" fmla="*/ 1109663 w 1643063"/>
                <a:gd name="connsiteY42" fmla="*/ 0 h 1824037"/>
                <a:gd name="connsiteX43" fmla="*/ 1135857 w 1643063"/>
                <a:gd name="connsiteY43" fmla="*/ 2381 h 1824037"/>
                <a:gd name="connsiteX44" fmla="*/ 1166813 w 1643063"/>
                <a:gd name="connsiteY44" fmla="*/ 7144 h 1824037"/>
                <a:gd name="connsiteX45" fmla="*/ 1269207 w 1643063"/>
                <a:gd name="connsiteY45" fmla="*/ 45244 h 1824037"/>
                <a:gd name="connsiteX46" fmla="*/ 1419225 w 1643063"/>
                <a:gd name="connsiteY46" fmla="*/ 104775 h 1824037"/>
                <a:gd name="connsiteX47" fmla="*/ 1502569 w 1643063"/>
                <a:gd name="connsiteY47" fmla="*/ 142875 h 1824037"/>
                <a:gd name="connsiteX48" fmla="*/ 1559719 w 1643063"/>
                <a:gd name="connsiteY48" fmla="*/ 178594 h 1824037"/>
                <a:gd name="connsiteX49" fmla="*/ 1590675 w 1643063"/>
                <a:gd name="connsiteY49" fmla="*/ 202406 h 1824037"/>
                <a:gd name="connsiteX50" fmla="*/ 1609725 w 1643063"/>
                <a:gd name="connsiteY50" fmla="*/ 221456 h 1824037"/>
                <a:gd name="connsiteX51" fmla="*/ 1628775 w 1643063"/>
                <a:gd name="connsiteY51" fmla="*/ 247650 h 1824037"/>
                <a:gd name="connsiteX52" fmla="*/ 1635919 w 1643063"/>
                <a:gd name="connsiteY52" fmla="*/ 266700 h 1824037"/>
                <a:gd name="connsiteX53" fmla="*/ 1640682 w 1643063"/>
                <a:gd name="connsiteY53" fmla="*/ 285750 h 1824037"/>
                <a:gd name="connsiteX54" fmla="*/ 1643063 w 1643063"/>
                <a:gd name="connsiteY54" fmla="*/ 309562 h 1824037"/>
                <a:gd name="connsiteX55" fmla="*/ 1643063 w 1643063"/>
                <a:gd name="connsiteY55" fmla="*/ 330994 h 1824037"/>
                <a:gd name="connsiteX56" fmla="*/ 1635919 w 1643063"/>
                <a:gd name="connsiteY56" fmla="*/ 357187 h 1824037"/>
                <a:gd name="connsiteX57" fmla="*/ 1626394 w 1643063"/>
                <a:gd name="connsiteY57" fmla="*/ 376237 h 1824037"/>
                <a:gd name="connsiteX58" fmla="*/ 1604963 w 1643063"/>
                <a:gd name="connsiteY58" fmla="*/ 392906 h 1824037"/>
                <a:gd name="connsiteX59" fmla="*/ 1566863 w 1643063"/>
                <a:gd name="connsiteY59" fmla="*/ 414337 h 1824037"/>
                <a:gd name="connsiteX60" fmla="*/ 1502569 w 1643063"/>
                <a:gd name="connsiteY60" fmla="*/ 450056 h 1824037"/>
                <a:gd name="connsiteX61" fmla="*/ 1466850 w 1643063"/>
                <a:gd name="connsiteY61" fmla="*/ 497681 h 1824037"/>
                <a:gd name="connsiteX62" fmla="*/ 1333500 w 1643063"/>
                <a:gd name="connsiteY62" fmla="*/ 652462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063" h="1824037">
                  <a:moveTo>
                    <a:pt x="1333500" y="652462"/>
                  </a:moveTo>
                  <a:lnTo>
                    <a:pt x="1226344" y="773906"/>
                  </a:lnTo>
                  <a:lnTo>
                    <a:pt x="1085850" y="931069"/>
                  </a:lnTo>
                  <a:lnTo>
                    <a:pt x="962025" y="1064419"/>
                  </a:lnTo>
                  <a:lnTo>
                    <a:pt x="862013" y="1164431"/>
                  </a:lnTo>
                  <a:lnTo>
                    <a:pt x="762000" y="1252537"/>
                  </a:lnTo>
                  <a:lnTo>
                    <a:pt x="540544" y="1438275"/>
                  </a:lnTo>
                  <a:lnTo>
                    <a:pt x="290513" y="1638300"/>
                  </a:lnTo>
                  <a:lnTo>
                    <a:pt x="100013" y="1783556"/>
                  </a:lnTo>
                  <a:lnTo>
                    <a:pt x="54769" y="1814512"/>
                  </a:lnTo>
                  <a:lnTo>
                    <a:pt x="28575" y="1824037"/>
                  </a:lnTo>
                  <a:lnTo>
                    <a:pt x="7144" y="1824037"/>
                  </a:lnTo>
                  <a:lnTo>
                    <a:pt x="2382" y="1816894"/>
                  </a:lnTo>
                  <a:lnTo>
                    <a:pt x="0" y="1807369"/>
                  </a:lnTo>
                  <a:lnTo>
                    <a:pt x="4763" y="1788319"/>
                  </a:lnTo>
                  <a:lnTo>
                    <a:pt x="19050" y="1764506"/>
                  </a:lnTo>
                  <a:lnTo>
                    <a:pt x="97632" y="1700212"/>
                  </a:lnTo>
                  <a:lnTo>
                    <a:pt x="200025" y="1614487"/>
                  </a:lnTo>
                  <a:lnTo>
                    <a:pt x="347663" y="1481137"/>
                  </a:lnTo>
                  <a:lnTo>
                    <a:pt x="452438" y="1378744"/>
                  </a:lnTo>
                  <a:lnTo>
                    <a:pt x="561975" y="1266825"/>
                  </a:lnTo>
                  <a:lnTo>
                    <a:pt x="673894" y="1143000"/>
                  </a:lnTo>
                  <a:lnTo>
                    <a:pt x="788194" y="1004887"/>
                  </a:lnTo>
                  <a:lnTo>
                    <a:pt x="876300" y="892969"/>
                  </a:lnTo>
                  <a:lnTo>
                    <a:pt x="988219" y="735806"/>
                  </a:lnTo>
                  <a:lnTo>
                    <a:pt x="1088232" y="590550"/>
                  </a:lnTo>
                  <a:lnTo>
                    <a:pt x="1181100" y="435769"/>
                  </a:lnTo>
                  <a:lnTo>
                    <a:pt x="1212057" y="369094"/>
                  </a:lnTo>
                  <a:lnTo>
                    <a:pt x="1231107" y="319087"/>
                  </a:lnTo>
                  <a:lnTo>
                    <a:pt x="1238250" y="292894"/>
                  </a:lnTo>
                  <a:lnTo>
                    <a:pt x="1243013" y="271462"/>
                  </a:lnTo>
                  <a:lnTo>
                    <a:pt x="1240632" y="252412"/>
                  </a:lnTo>
                  <a:lnTo>
                    <a:pt x="1233488" y="228600"/>
                  </a:lnTo>
                  <a:lnTo>
                    <a:pt x="1214438" y="195262"/>
                  </a:lnTo>
                  <a:lnTo>
                    <a:pt x="1173957" y="142875"/>
                  </a:lnTo>
                  <a:lnTo>
                    <a:pt x="1138238" y="102394"/>
                  </a:lnTo>
                  <a:lnTo>
                    <a:pt x="1107282" y="71437"/>
                  </a:lnTo>
                  <a:lnTo>
                    <a:pt x="1095375" y="57150"/>
                  </a:lnTo>
                  <a:lnTo>
                    <a:pt x="1083469" y="33337"/>
                  </a:lnTo>
                  <a:lnTo>
                    <a:pt x="1083469" y="23812"/>
                  </a:lnTo>
                  <a:lnTo>
                    <a:pt x="1083469" y="9525"/>
                  </a:lnTo>
                  <a:lnTo>
                    <a:pt x="1088232" y="4762"/>
                  </a:lnTo>
                  <a:lnTo>
                    <a:pt x="1109663" y="0"/>
                  </a:lnTo>
                  <a:lnTo>
                    <a:pt x="1135857" y="2381"/>
                  </a:lnTo>
                  <a:lnTo>
                    <a:pt x="1166813" y="7144"/>
                  </a:lnTo>
                  <a:lnTo>
                    <a:pt x="1269207" y="45244"/>
                  </a:lnTo>
                  <a:lnTo>
                    <a:pt x="1419225" y="104775"/>
                  </a:lnTo>
                  <a:lnTo>
                    <a:pt x="1502569" y="142875"/>
                  </a:lnTo>
                  <a:lnTo>
                    <a:pt x="1559719" y="178594"/>
                  </a:lnTo>
                  <a:lnTo>
                    <a:pt x="1590675" y="202406"/>
                  </a:lnTo>
                  <a:lnTo>
                    <a:pt x="1609725" y="221456"/>
                  </a:lnTo>
                  <a:lnTo>
                    <a:pt x="1628775" y="247650"/>
                  </a:lnTo>
                  <a:lnTo>
                    <a:pt x="1635919" y="266700"/>
                  </a:lnTo>
                  <a:lnTo>
                    <a:pt x="1640682" y="285750"/>
                  </a:lnTo>
                  <a:lnTo>
                    <a:pt x="1643063" y="309562"/>
                  </a:lnTo>
                  <a:lnTo>
                    <a:pt x="1643063" y="330994"/>
                  </a:lnTo>
                  <a:lnTo>
                    <a:pt x="1635919" y="357187"/>
                  </a:lnTo>
                  <a:lnTo>
                    <a:pt x="1626394" y="376237"/>
                  </a:lnTo>
                  <a:lnTo>
                    <a:pt x="1604963" y="392906"/>
                  </a:lnTo>
                  <a:lnTo>
                    <a:pt x="1566863" y="414337"/>
                  </a:lnTo>
                  <a:lnTo>
                    <a:pt x="1502569" y="450056"/>
                  </a:lnTo>
                  <a:lnTo>
                    <a:pt x="1466850" y="497681"/>
                  </a:lnTo>
                  <a:lnTo>
                    <a:pt x="1333500" y="652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9DBC182F-2DD7-4FE8-A6B4-060C9563A161}"/>
                </a:ext>
              </a:extLst>
            </p:cNvPr>
            <p:cNvSpPr/>
            <p:nvPr/>
          </p:nvSpPr>
          <p:spPr>
            <a:xfrm>
              <a:off x="4737100" y="3201988"/>
              <a:ext cx="1695450" cy="406400"/>
            </a:xfrm>
            <a:custGeom>
              <a:avLst/>
              <a:gdLst>
                <a:gd name="connsiteX0" fmla="*/ 1340644 w 1695450"/>
                <a:gd name="connsiteY0" fmla="*/ 261938 h 404813"/>
                <a:gd name="connsiteX1" fmla="*/ 1238250 w 1695450"/>
                <a:gd name="connsiteY1" fmla="*/ 264319 h 404813"/>
                <a:gd name="connsiteX2" fmla="*/ 1088232 w 1695450"/>
                <a:gd name="connsiteY2" fmla="*/ 278607 h 404813"/>
                <a:gd name="connsiteX3" fmla="*/ 962025 w 1695450"/>
                <a:gd name="connsiteY3" fmla="*/ 292894 h 404813"/>
                <a:gd name="connsiteX4" fmla="*/ 759619 w 1695450"/>
                <a:gd name="connsiteY4" fmla="*/ 330994 h 404813"/>
                <a:gd name="connsiteX5" fmla="*/ 609600 w 1695450"/>
                <a:gd name="connsiteY5" fmla="*/ 357188 h 404813"/>
                <a:gd name="connsiteX6" fmla="*/ 507207 w 1695450"/>
                <a:gd name="connsiteY6" fmla="*/ 376238 h 404813"/>
                <a:gd name="connsiteX7" fmla="*/ 411957 w 1695450"/>
                <a:gd name="connsiteY7" fmla="*/ 395288 h 404813"/>
                <a:gd name="connsiteX8" fmla="*/ 376238 w 1695450"/>
                <a:gd name="connsiteY8" fmla="*/ 402432 h 404813"/>
                <a:gd name="connsiteX9" fmla="*/ 338138 w 1695450"/>
                <a:gd name="connsiteY9" fmla="*/ 404813 h 404813"/>
                <a:gd name="connsiteX10" fmla="*/ 290513 w 1695450"/>
                <a:gd name="connsiteY10" fmla="*/ 402432 h 404813"/>
                <a:gd name="connsiteX11" fmla="*/ 252413 w 1695450"/>
                <a:gd name="connsiteY11" fmla="*/ 397669 h 404813"/>
                <a:gd name="connsiteX12" fmla="*/ 178594 w 1695450"/>
                <a:gd name="connsiteY12" fmla="*/ 373857 h 404813"/>
                <a:gd name="connsiteX13" fmla="*/ 114300 w 1695450"/>
                <a:gd name="connsiteY13" fmla="*/ 340519 h 404813"/>
                <a:gd name="connsiteX14" fmla="*/ 59532 w 1695450"/>
                <a:gd name="connsiteY14" fmla="*/ 300038 h 404813"/>
                <a:gd name="connsiteX15" fmla="*/ 26194 w 1695450"/>
                <a:gd name="connsiteY15" fmla="*/ 271463 h 404813"/>
                <a:gd name="connsiteX16" fmla="*/ 9525 w 1695450"/>
                <a:gd name="connsiteY16" fmla="*/ 252413 h 404813"/>
                <a:gd name="connsiteX17" fmla="*/ 0 w 1695450"/>
                <a:gd name="connsiteY17" fmla="*/ 233363 h 404813"/>
                <a:gd name="connsiteX18" fmla="*/ 0 w 1695450"/>
                <a:gd name="connsiteY18" fmla="*/ 221457 h 404813"/>
                <a:gd name="connsiteX19" fmla="*/ 4763 w 1695450"/>
                <a:gd name="connsiteY19" fmla="*/ 211932 h 404813"/>
                <a:gd name="connsiteX20" fmla="*/ 14288 w 1695450"/>
                <a:gd name="connsiteY20" fmla="*/ 209550 h 404813"/>
                <a:gd name="connsiteX21" fmla="*/ 52388 w 1695450"/>
                <a:gd name="connsiteY21" fmla="*/ 214313 h 404813"/>
                <a:gd name="connsiteX22" fmla="*/ 107157 w 1695450"/>
                <a:gd name="connsiteY22" fmla="*/ 230982 h 404813"/>
                <a:gd name="connsiteX23" fmla="*/ 150019 w 1695450"/>
                <a:gd name="connsiteY23" fmla="*/ 238125 h 404813"/>
                <a:gd name="connsiteX24" fmla="*/ 223838 w 1695450"/>
                <a:gd name="connsiteY24" fmla="*/ 245269 h 404813"/>
                <a:gd name="connsiteX25" fmla="*/ 257175 w 1695450"/>
                <a:gd name="connsiteY25" fmla="*/ 245269 h 404813"/>
                <a:gd name="connsiteX26" fmla="*/ 335757 w 1695450"/>
                <a:gd name="connsiteY26" fmla="*/ 235744 h 404813"/>
                <a:gd name="connsiteX27" fmla="*/ 576263 w 1695450"/>
                <a:gd name="connsiteY27" fmla="*/ 190500 h 404813"/>
                <a:gd name="connsiteX28" fmla="*/ 788194 w 1695450"/>
                <a:gd name="connsiteY28" fmla="*/ 150019 h 404813"/>
                <a:gd name="connsiteX29" fmla="*/ 1062038 w 1695450"/>
                <a:gd name="connsiteY29" fmla="*/ 92869 h 404813"/>
                <a:gd name="connsiteX30" fmla="*/ 1200150 w 1695450"/>
                <a:gd name="connsiteY30" fmla="*/ 64294 h 404813"/>
                <a:gd name="connsiteX31" fmla="*/ 1316832 w 1695450"/>
                <a:gd name="connsiteY31" fmla="*/ 42863 h 404813"/>
                <a:gd name="connsiteX32" fmla="*/ 1357313 w 1695450"/>
                <a:gd name="connsiteY32" fmla="*/ 26194 h 404813"/>
                <a:gd name="connsiteX33" fmla="*/ 1385888 w 1695450"/>
                <a:gd name="connsiteY33" fmla="*/ 14288 h 404813"/>
                <a:gd name="connsiteX34" fmla="*/ 1423988 w 1695450"/>
                <a:gd name="connsiteY34" fmla="*/ 2382 h 404813"/>
                <a:gd name="connsiteX35" fmla="*/ 1443038 w 1695450"/>
                <a:gd name="connsiteY35" fmla="*/ 0 h 404813"/>
                <a:gd name="connsiteX36" fmla="*/ 1483519 w 1695450"/>
                <a:gd name="connsiteY36" fmla="*/ 7144 h 404813"/>
                <a:gd name="connsiteX37" fmla="*/ 1538288 w 1695450"/>
                <a:gd name="connsiteY37" fmla="*/ 28575 h 404813"/>
                <a:gd name="connsiteX38" fmla="*/ 1574007 w 1695450"/>
                <a:gd name="connsiteY38" fmla="*/ 45244 h 404813"/>
                <a:gd name="connsiteX39" fmla="*/ 1621632 w 1695450"/>
                <a:gd name="connsiteY39" fmla="*/ 76200 h 404813"/>
                <a:gd name="connsiteX40" fmla="*/ 1657350 w 1695450"/>
                <a:gd name="connsiteY40" fmla="*/ 104775 h 404813"/>
                <a:gd name="connsiteX41" fmla="*/ 1678782 w 1695450"/>
                <a:gd name="connsiteY41" fmla="*/ 128588 h 404813"/>
                <a:gd name="connsiteX42" fmla="*/ 1690688 w 1695450"/>
                <a:gd name="connsiteY42" fmla="*/ 150019 h 404813"/>
                <a:gd name="connsiteX43" fmla="*/ 1695450 w 1695450"/>
                <a:gd name="connsiteY43" fmla="*/ 171450 h 404813"/>
                <a:gd name="connsiteX44" fmla="*/ 1695450 w 1695450"/>
                <a:gd name="connsiteY44" fmla="*/ 183357 h 404813"/>
                <a:gd name="connsiteX45" fmla="*/ 1690688 w 1695450"/>
                <a:gd name="connsiteY45" fmla="*/ 200025 h 404813"/>
                <a:gd name="connsiteX46" fmla="*/ 1676400 w 1695450"/>
                <a:gd name="connsiteY46" fmla="*/ 219075 h 404813"/>
                <a:gd name="connsiteX47" fmla="*/ 1647825 w 1695450"/>
                <a:gd name="connsiteY47" fmla="*/ 238125 h 404813"/>
                <a:gd name="connsiteX48" fmla="*/ 1604963 w 1695450"/>
                <a:gd name="connsiteY48" fmla="*/ 254794 h 404813"/>
                <a:gd name="connsiteX49" fmla="*/ 1554957 w 1695450"/>
                <a:gd name="connsiteY49" fmla="*/ 266700 h 404813"/>
                <a:gd name="connsiteX50" fmla="*/ 1538288 w 1695450"/>
                <a:gd name="connsiteY50" fmla="*/ 266700 h 404813"/>
                <a:gd name="connsiteX51" fmla="*/ 1459707 w 1695450"/>
                <a:gd name="connsiteY51" fmla="*/ 259557 h 404813"/>
                <a:gd name="connsiteX52" fmla="*/ 1340644 w 1695450"/>
                <a:gd name="connsiteY52" fmla="*/ 26193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5450" h="404813">
                  <a:moveTo>
                    <a:pt x="1340644" y="261938"/>
                  </a:moveTo>
                  <a:lnTo>
                    <a:pt x="1238250" y="264319"/>
                  </a:lnTo>
                  <a:lnTo>
                    <a:pt x="1088232" y="278607"/>
                  </a:lnTo>
                  <a:lnTo>
                    <a:pt x="962025" y="292894"/>
                  </a:lnTo>
                  <a:lnTo>
                    <a:pt x="759619" y="330994"/>
                  </a:lnTo>
                  <a:lnTo>
                    <a:pt x="609600" y="357188"/>
                  </a:lnTo>
                  <a:lnTo>
                    <a:pt x="507207" y="376238"/>
                  </a:lnTo>
                  <a:lnTo>
                    <a:pt x="411957" y="395288"/>
                  </a:lnTo>
                  <a:lnTo>
                    <a:pt x="376238" y="402432"/>
                  </a:lnTo>
                  <a:lnTo>
                    <a:pt x="338138" y="404813"/>
                  </a:lnTo>
                  <a:lnTo>
                    <a:pt x="290513" y="402432"/>
                  </a:lnTo>
                  <a:lnTo>
                    <a:pt x="252413" y="397669"/>
                  </a:lnTo>
                  <a:lnTo>
                    <a:pt x="178594" y="373857"/>
                  </a:lnTo>
                  <a:lnTo>
                    <a:pt x="114300" y="340519"/>
                  </a:lnTo>
                  <a:lnTo>
                    <a:pt x="59532" y="300038"/>
                  </a:lnTo>
                  <a:lnTo>
                    <a:pt x="26194" y="271463"/>
                  </a:lnTo>
                  <a:lnTo>
                    <a:pt x="9525" y="252413"/>
                  </a:lnTo>
                  <a:lnTo>
                    <a:pt x="0" y="233363"/>
                  </a:lnTo>
                  <a:lnTo>
                    <a:pt x="0" y="221457"/>
                  </a:lnTo>
                  <a:lnTo>
                    <a:pt x="4763" y="211932"/>
                  </a:lnTo>
                  <a:lnTo>
                    <a:pt x="14288" y="209550"/>
                  </a:lnTo>
                  <a:lnTo>
                    <a:pt x="52388" y="214313"/>
                  </a:lnTo>
                  <a:lnTo>
                    <a:pt x="107157" y="230982"/>
                  </a:lnTo>
                  <a:lnTo>
                    <a:pt x="150019" y="238125"/>
                  </a:lnTo>
                  <a:lnTo>
                    <a:pt x="223838" y="245269"/>
                  </a:lnTo>
                  <a:lnTo>
                    <a:pt x="257175" y="245269"/>
                  </a:lnTo>
                  <a:lnTo>
                    <a:pt x="335757" y="235744"/>
                  </a:lnTo>
                  <a:lnTo>
                    <a:pt x="576263" y="190500"/>
                  </a:lnTo>
                  <a:lnTo>
                    <a:pt x="788194" y="150019"/>
                  </a:lnTo>
                  <a:lnTo>
                    <a:pt x="1062038" y="92869"/>
                  </a:lnTo>
                  <a:lnTo>
                    <a:pt x="1200150" y="64294"/>
                  </a:lnTo>
                  <a:lnTo>
                    <a:pt x="1316832" y="42863"/>
                  </a:lnTo>
                  <a:lnTo>
                    <a:pt x="1357313" y="26194"/>
                  </a:lnTo>
                  <a:lnTo>
                    <a:pt x="1385888" y="14288"/>
                  </a:lnTo>
                  <a:lnTo>
                    <a:pt x="1423988" y="2382"/>
                  </a:lnTo>
                  <a:lnTo>
                    <a:pt x="1443038" y="0"/>
                  </a:lnTo>
                  <a:lnTo>
                    <a:pt x="1483519" y="7144"/>
                  </a:lnTo>
                  <a:lnTo>
                    <a:pt x="1538288" y="28575"/>
                  </a:lnTo>
                  <a:lnTo>
                    <a:pt x="1574007" y="45244"/>
                  </a:lnTo>
                  <a:lnTo>
                    <a:pt x="1621632" y="76200"/>
                  </a:lnTo>
                  <a:lnTo>
                    <a:pt x="1657350" y="104775"/>
                  </a:lnTo>
                  <a:lnTo>
                    <a:pt x="1678782" y="128588"/>
                  </a:lnTo>
                  <a:lnTo>
                    <a:pt x="1690688" y="150019"/>
                  </a:lnTo>
                  <a:lnTo>
                    <a:pt x="1695450" y="171450"/>
                  </a:lnTo>
                  <a:lnTo>
                    <a:pt x="1695450" y="183357"/>
                  </a:lnTo>
                  <a:lnTo>
                    <a:pt x="1690688" y="200025"/>
                  </a:lnTo>
                  <a:lnTo>
                    <a:pt x="1676400" y="219075"/>
                  </a:lnTo>
                  <a:lnTo>
                    <a:pt x="1647825" y="238125"/>
                  </a:lnTo>
                  <a:lnTo>
                    <a:pt x="1604963" y="254794"/>
                  </a:lnTo>
                  <a:lnTo>
                    <a:pt x="1554957" y="266700"/>
                  </a:lnTo>
                  <a:lnTo>
                    <a:pt x="1538288" y="266700"/>
                  </a:lnTo>
                  <a:lnTo>
                    <a:pt x="1459707" y="259557"/>
                  </a:lnTo>
                  <a:lnTo>
                    <a:pt x="1340644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B613DF45-3113-4873-988C-594628AED965}"/>
                </a:ext>
              </a:extLst>
            </p:cNvPr>
            <p:cNvSpPr/>
            <p:nvPr/>
          </p:nvSpPr>
          <p:spPr>
            <a:xfrm>
              <a:off x="4603750" y="4743450"/>
              <a:ext cx="561975" cy="1247775"/>
            </a:xfrm>
            <a:custGeom>
              <a:avLst/>
              <a:gdLst>
                <a:gd name="connsiteX0" fmla="*/ 483394 w 561975"/>
                <a:gd name="connsiteY0" fmla="*/ 585788 h 1247775"/>
                <a:gd name="connsiteX1" fmla="*/ 459582 w 561975"/>
                <a:gd name="connsiteY1" fmla="*/ 428625 h 1247775"/>
                <a:gd name="connsiteX2" fmla="*/ 423863 w 561975"/>
                <a:gd name="connsiteY2" fmla="*/ 195263 h 1247775"/>
                <a:gd name="connsiteX3" fmla="*/ 378619 w 561975"/>
                <a:gd name="connsiteY3" fmla="*/ 66675 h 1247775"/>
                <a:gd name="connsiteX4" fmla="*/ 328613 w 561975"/>
                <a:gd name="connsiteY4" fmla="*/ 45244 h 1247775"/>
                <a:gd name="connsiteX5" fmla="*/ 257175 w 561975"/>
                <a:gd name="connsiteY5" fmla="*/ 21431 h 1247775"/>
                <a:gd name="connsiteX6" fmla="*/ 190500 w 561975"/>
                <a:gd name="connsiteY6" fmla="*/ 9525 h 1247775"/>
                <a:gd name="connsiteX7" fmla="*/ 123825 w 561975"/>
                <a:gd name="connsiteY7" fmla="*/ 0 h 1247775"/>
                <a:gd name="connsiteX8" fmla="*/ 52388 w 561975"/>
                <a:gd name="connsiteY8" fmla="*/ 2381 h 1247775"/>
                <a:gd name="connsiteX9" fmla="*/ 14288 w 561975"/>
                <a:gd name="connsiteY9" fmla="*/ 9525 h 1247775"/>
                <a:gd name="connsiteX10" fmla="*/ 4763 w 561975"/>
                <a:gd name="connsiteY10" fmla="*/ 16669 h 1247775"/>
                <a:gd name="connsiteX11" fmla="*/ 0 w 561975"/>
                <a:gd name="connsiteY11" fmla="*/ 23813 h 1247775"/>
                <a:gd name="connsiteX12" fmla="*/ 0 w 561975"/>
                <a:gd name="connsiteY12" fmla="*/ 30956 h 1247775"/>
                <a:gd name="connsiteX13" fmla="*/ 7144 w 561975"/>
                <a:gd name="connsiteY13" fmla="*/ 52388 h 1247775"/>
                <a:gd name="connsiteX14" fmla="*/ 33338 w 561975"/>
                <a:gd name="connsiteY14" fmla="*/ 83344 h 1247775"/>
                <a:gd name="connsiteX15" fmla="*/ 71438 w 561975"/>
                <a:gd name="connsiteY15" fmla="*/ 109538 h 1247775"/>
                <a:gd name="connsiteX16" fmla="*/ 102394 w 561975"/>
                <a:gd name="connsiteY16" fmla="*/ 138113 h 1247775"/>
                <a:gd name="connsiteX17" fmla="*/ 126207 w 561975"/>
                <a:gd name="connsiteY17" fmla="*/ 164306 h 1247775"/>
                <a:gd name="connsiteX18" fmla="*/ 150019 w 561975"/>
                <a:gd name="connsiteY18" fmla="*/ 200025 h 1247775"/>
                <a:gd name="connsiteX19" fmla="*/ 169069 w 561975"/>
                <a:gd name="connsiteY19" fmla="*/ 238125 h 1247775"/>
                <a:gd name="connsiteX20" fmla="*/ 202407 w 561975"/>
                <a:gd name="connsiteY20" fmla="*/ 333375 h 1247775"/>
                <a:gd name="connsiteX21" fmla="*/ 230982 w 561975"/>
                <a:gd name="connsiteY21" fmla="*/ 459581 h 1247775"/>
                <a:gd name="connsiteX22" fmla="*/ 271463 w 561975"/>
                <a:gd name="connsiteY22" fmla="*/ 692944 h 1247775"/>
                <a:gd name="connsiteX23" fmla="*/ 314325 w 561975"/>
                <a:gd name="connsiteY23" fmla="*/ 935831 h 1247775"/>
                <a:gd name="connsiteX24" fmla="*/ 342900 w 561975"/>
                <a:gd name="connsiteY24" fmla="*/ 1097756 h 1247775"/>
                <a:gd name="connsiteX25" fmla="*/ 350044 w 561975"/>
                <a:gd name="connsiteY25" fmla="*/ 1140619 h 1247775"/>
                <a:gd name="connsiteX26" fmla="*/ 366713 w 561975"/>
                <a:gd name="connsiteY26" fmla="*/ 1181100 h 1247775"/>
                <a:gd name="connsiteX27" fmla="*/ 388144 w 561975"/>
                <a:gd name="connsiteY27" fmla="*/ 1216819 h 1247775"/>
                <a:gd name="connsiteX28" fmla="*/ 407194 w 561975"/>
                <a:gd name="connsiteY28" fmla="*/ 1235869 h 1247775"/>
                <a:gd name="connsiteX29" fmla="*/ 423863 w 561975"/>
                <a:gd name="connsiteY29" fmla="*/ 1243013 h 1247775"/>
                <a:gd name="connsiteX30" fmla="*/ 442913 w 561975"/>
                <a:gd name="connsiteY30" fmla="*/ 1245394 h 1247775"/>
                <a:gd name="connsiteX31" fmla="*/ 469107 w 561975"/>
                <a:gd name="connsiteY31" fmla="*/ 1247775 h 1247775"/>
                <a:gd name="connsiteX32" fmla="*/ 495300 w 561975"/>
                <a:gd name="connsiteY32" fmla="*/ 1238250 h 1247775"/>
                <a:gd name="connsiteX33" fmla="*/ 516732 w 561975"/>
                <a:gd name="connsiteY33" fmla="*/ 1223963 h 1247775"/>
                <a:gd name="connsiteX34" fmla="*/ 538163 w 561975"/>
                <a:gd name="connsiteY34" fmla="*/ 1207294 h 1247775"/>
                <a:gd name="connsiteX35" fmla="*/ 552450 w 561975"/>
                <a:gd name="connsiteY35" fmla="*/ 1190625 h 1247775"/>
                <a:gd name="connsiteX36" fmla="*/ 557213 w 561975"/>
                <a:gd name="connsiteY36" fmla="*/ 1171575 h 1247775"/>
                <a:gd name="connsiteX37" fmla="*/ 561975 w 561975"/>
                <a:gd name="connsiteY37" fmla="*/ 1145381 h 1247775"/>
                <a:gd name="connsiteX38" fmla="*/ 561975 w 561975"/>
                <a:gd name="connsiteY38" fmla="*/ 1092994 h 1247775"/>
                <a:gd name="connsiteX39" fmla="*/ 528638 w 561975"/>
                <a:gd name="connsiteY39" fmla="*/ 897731 h 1247775"/>
                <a:gd name="connsiteX40" fmla="*/ 483394 w 561975"/>
                <a:gd name="connsiteY40" fmla="*/ 585788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47775">
                  <a:moveTo>
                    <a:pt x="483394" y="585788"/>
                  </a:moveTo>
                  <a:lnTo>
                    <a:pt x="459582" y="428625"/>
                  </a:lnTo>
                  <a:lnTo>
                    <a:pt x="423863" y="195263"/>
                  </a:lnTo>
                  <a:lnTo>
                    <a:pt x="378619" y="66675"/>
                  </a:lnTo>
                  <a:lnTo>
                    <a:pt x="328613" y="45244"/>
                  </a:lnTo>
                  <a:lnTo>
                    <a:pt x="257175" y="21431"/>
                  </a:lnTo>
                  <a:lnTo>
                    <a:pt x="190500" y="9525"/>
                  </a:lnTo>
                  <a:lnTo>
                    <a:pt x="123825" y="0"/>
                  </a:lnTo>
                  <a:lnTo>
                    <a:pt x="52388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23813"/>
                  </a:lnTo>
                  <a:lnTo>
                    <a:pt x="0" y="30956"/>
                  </a:lnTo>
                  <a:lnTo>
                    <a:pt x="7144" y="52388"/>
                  </a:lnTo>
                  <a:lnTo>
                    <a:pt x="33338" y="83344"/>
                  </a:lnTo>
                  <a:lnTo>
                    <a:pt x="71438" y="109538"/>
                  </a:lnTo>
                  <a:lnTo>
                    <a:pt x="102394" y="138113"/>
                  </a:lnTo>
                  <a:lnTo>
                    <a:pt x="126207" y="164306"/>
                  </a:lnTo>
                  <a:lnTo>
                    <a:pt x="150019" y="200025"/>
                  </a:lnTo>
                  <a:lnTo>
                    <a:pt x="169069" y="238125"/>
                  </a:lnTo>
                  <a:lnTo>
                    <a:pt x="202407" y="333375"/>
                  </a:lnTo>
                  <a:lnTo>
                    <a:pt x="230982" y="459581"/>
                  </a:lnTo>
                  <a:lnTo>
                    <a:pt x="271463" y="692944"/>
                  </a:lnTo>
                  <a:lnTo>
                    <a:pt x="314325" y="935831"/>
                  </a:lnTo>
                  <a:lnTo>
                    <a:pt x="342900" y="1097756"/>
                  </a:lnTo>
                  <a:lnTo>
                    <a:pt x="350044" y="1140619"/>
                  </a:lnTo>
                  <a:lnTo>
                    <a:pt x="366713" y="1181100"/>
                  </a:lnTo>
                  <a:lnTo>
                    <a:pt x="388144" y="1216819"/>
                  </a:lnTo>
                  <a:lnTo>
                    <a:pt x="407194" y="1235869"/>
                  </a:lnTo>
                  <a:lnTo>
                    <a:pt x="423863" y="1243013"/>
                  </a:lnTo>
                  <a:lnTo>
                    <a:pt x="442913" y="1245394"/>
                  </a:lnTo>
                  <a:lnTo>
                    <a:pt x="469107" y="1247775"/>
                  </a:lnTo>
                  <a:lnTo>
                    <a:pt x="495300" y="1238250"/>
                  </a:lnTo>
                  <a:lnTo>
                    <a:pt x="516732" y="1223963"/>
                  </a:lnTo>
                  <a:lnTo>
                    <a:pt x="538163" y="1207294"/>
                  </a:lnTo>
                  <a:lnTo>
                    <a:pt x="552450" y="1190625"/>
                  </a:lnTo>
                  <a:lnTo>
                    <a:pt x="557213" y="1171575"/>
                  </a:lnTo>
                  <a:lnTo>
                    <a:pt x="561975" y="1145381"/>
                  </a:lnTo>
                  <a:lnTo>
                    <a:pt x="561975" y="1092994"/>
                  </a:lnTo>
                  <a:lnTo>
                    <a:pt x="528638" y="897731"/>
                  </a:lnTo>
                  <a:lnTo>
                    <a:pt x="483394" y="5857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0">
              <a:extLst>
                <a:ext uri="{FF2B5EF4-FFF2-40B4-BE49-F238E27FC236}">
                  <a16:creationId xmlns:a16="http://schemas.microsoft.com/office/drawing/2014/main" id="{29544BED-1A80-4303-95BD-D2CBAEA6EB41}"/>
                </a:ext>
              </a:extLst>
            </p:cNvPr>
            <p:cNvSpPr/>
            <p:nvPr/>
          </p:nvSpPr>
          <p:spPr>
            <a:xfrm rot="16200000">
              <a:off x="1516856" y="3640932"/>
              <a:ext cx="4384675" cy="547688"/>
            </a:xfrm>
            <a:custGeom>
              <a:avLst/>
              <a:gdLst>
                <a:gd name="connsiteX0" fmla="*/ 2767913 w 4384883"/>
                <a:gd name="connsiteY0" fmla="*/ 236544 h 547228"/>
                <a:gd name="connsiteX1" fmla="*/ 2446638 w 4384883"/>
                <a:gd name="connsiteY1" fmla="*/ 233014 h 547228"/>
                <a:gd name="connsiteX2" fmla="*/ 2139484 w 4384883"/>
                <a:gd name="connsiteY2" fmla="*/ 233014 h 547228"/>
                <a:gd name="connsiteX3" fmla="*/ 1687580 w 4384883"/>
                <a:gd name="connsiteY3" fmla="*/ 236544 h 547228"/>
                <a:gd name="connsiteX4" fmla="*/ 1345121 w 4384883"/>
                <a:gd name="connsiteY4" fmla="*/ 236544 h 547228"/>
                <a:gd name="connsiteX5" fmla="*/ 1020315 w 4384883"/>
                <a:gd name="connsiteY5" fmla="*/ 233014 h 547228"/>
                <a:gd name="connsiteX6" fmla="*/ 691978 w 4384883"/>
                <a:gd name="connsiteY6" fmla="*/ 236544 h 547228"/>
                <a:gd name="connsiteX7" fmla="*/ 631960 w 4384883"/>
                <a:gd name="connsiteY7" fmla="*/ 229483 h 547228"/>
                <a:gd name="connsiteX8" fmla="*/ 586063 w 4384883"/>
                <a:gd name="connsiteY8" fmla="*/ 211831 h 547228"/>
                <a:gd name="connsiteX9" fmla="*/ 137689 w 4384883"/>
                <a:gd name="connsiteY9" fmla="*/ 127098 h 547228"/>
                <a:gd name="connsiteX10" fmla="*/ 84732 w 4384883"/>
                <a:gd name="connsiteY10" fmla="*/ 144751 h 547228"/>
                <a:gd name="connsiteX11" fmla="*/ 45896 w 4384883"/>
                <a:gd name="connsiteY11" fmla="*/ 165934 h 547228"/>
                <a:gd name="connsiteX12" fmla="*/ 24713 w 4384883"/>
                <a:gd name="connsiteY12" fmla="*/ 183587 h 547228"/>
                <a:gd name="connsiteX13" fmla="*/ 7061 w 4384883"/>
                <a:gd name="connsiteY13" fmla="*/ 204770 h 547228"/>
                <a:gd name="connsiteX14" fmla="*/ 0 w 4384883"/>
                <a:gd name="connsiteY14" fmla="*/ 225953 h 547228"/>
                <a:gd name="connsiteX15" fmla="*/ 3530 w 4384883"/>
                <a:gd name="connsiteY15" fmla="*/ 257727 h 547228"/>
                <a:gd name="connsiteX16" fmla="*/ 10591 w 4384883"/>
                <a:gd name="connsiteY16" fmla="*/ 275380 h 547228"/>
                <a:gd name="connsiteX17" fmla="*/ 45896 w 4384883"/>
                <a:gd name="connsiteY17" fmla="*/ 314215 h 547228"/>
                <a:gd name="connsiteX18" fmla="*/ 105915 w 4384883"/>
                <a:gd name="connsiteY18" fmla="*/ 353051 h 547228"/>
                <a:gd name="connsiteX19" fmla="*/ 169464 w 4384883"/>
                <a:gd name="connsiteY19" fmla="*/ 384825 h 547228"/>
                <a:gd name="connsiteX20" fmla="*/ 282440 w 4384883"/>
                <a:gd name="connsiteY20" fmla="*/ 423661 h 547228"/>
                <a:gd name="connsiteX21" fmla="*/ 434252 w 4384883"/>
                <a:gd name="connsiteY21" fmla="*/ 466027 h 547228"/>
                <a:gd name="connsiteX22" fmla="*/ 497801 w 4384883"/>
                <a:gd name="connsiteY22" fmla="*/ 480149 h 547228"/>
                <a:gd name="connsiteX23" fmla="*/ 603716 w 4384883"/>
                <a:gd name="connsiteY23" fmla="*/ 469557 h 547228"/>
                <a:gd name="connsiteX24" fmla="*/ 787302 w 4384883"/>
                <a:gd name="connsiteY24" fmla="*/ 462496 h 547228"/>
                <a:gd name="connsiteX25" fmla="*/ 1034437 w 4384883"/>
                <a:gd name="connsiteY25" fmla="*/ 455435 h 547228"/>
                <a:gd name="connsiteX26" fmla="*/ 1334530 w 4384883"/>
                <a:gd name="connsiteY26" fmla="*/ 458966 h 547228"/>
                <a:gd name="connsiteX27" fmla="*/ 1624031 w 4384883"/>
                <a:gd name="connsiteY27" fmla="*/ 458966 h 547228"/>
                <a:gd name="connsiteX28" fmla="*/ 1913532 w 4384883"/>
                <a:gd name="connsiteY28" fmla="*/ 458966 h 547228"/>
                <a:gd name="connsiteX29" fmla="*/ 2157136 w 4384883"/>
                <a:gd name="connsiteY29" fmla="*/ 458966 h 547228"/>
                <a:gd name="connsiteX30" fmla="*/ 2605510 w 4384883"/>
                <a:gd name="connsiteY30" fmla="*/ 455435 h 547228"/>
                <a:gd name="connsiteX31" fmla="*/ 3022109 w 4384883"/>
                <a:gd name="connsiteY31" fmla="*/ 458966 h 547228"/>
                <a:gd name="connsiteX32" fmla="*/ 3438709 w 4384883"/>
                <a:gd name="connsiteY32" fmla="*/ 458966 h 547228"/>
                <a:gd name="connsiteX33" fmla="*/ 3590520 w 4384883"/>
                <a:gd name="connsiteY33" fmla="*/ 458966 h 547228"/>
                <a:gd name="connsiteX34" fmla="*/ 3710557 w 4384883"/>
                <a:gd name="connsiteY34" fmla="*/ 458966 h 547228"/>
                <a:gd name="connsiteX35" fmla="*/ 3756454 w 4384883"/>
                <a:gd name="connsiteY35" fmla="*/ 458966 h 547228"/>
                <a:gd name="connsiteX36" fmla="*/ 3820003 w 4384883"/>
                <a:gd name="connsiteY36" fmla="*/ 458966 h 547228"/>
                <a:gd name="connsiteX37" fmla="*/ 3855308 w 4384883"/>
                <a:gd name="connsiteY37" fmla="*/ 462496 h 547228"/>
                <a:gd name="connsiteX38" fmla="*/ 3897674 w 4384883"/>
                <a:gd name="connsiteY38" fmla="*/ 469557 h 547228"/>
                <a:gd name="connsiteX39" fmla="*/ 3947101 w 4384883"/>
                <a:gd name="connsiteY39" fmla="*/ 483679 h 547228"/>
                <a:gd name="connsiteX40" fmla="*/ 3996528 w 4384883"/>
                <a:gd name="connsiteY40" fmla="*/ 501332 h 547228"/>
                <a:gd name="connsiteX41" fmla="*/ 4031833 w 4384883"/>
                <a:gd name="connsiteY41" fmla="*/ 518984 h 547228"/>
                <a:gd name="connsiteX42" fmla="*/ 4067138 w 4384883"/>
                <a:gd name="connsiteY42" fmla="*/ 536637 h 547228"/>
                <a:gd name="connsiteX43" fmla="*/ 4084791 w 4384883"/>
                <a:gd name="connsiteY43" fmla="*/ 543698 h 547228"/>
                <a:gd name="connsiteX44" fmla="*/ 4113035 w 4384883"/>
                <a:gd name="connsiteY44" fmla="*/ 547228 h 547228"/>
                <a:gd name="connsiteX45" fmla="*/ 4134218 w 4384883"/>
                <a:gd name="connsiteY45" fmla="*/ 547228 h 547228"/>
                <a:gd name="connsiteX46" fmla="*/ 4165992 w 4384883"/>
                <a:gd name="connsiteY46" fmla="*/ 533106 h 547228"/>
                <a:gd name="connsiteX47" fmla="*/ 4194236 w 4384883"/>
                <a:gd name="connsiteY47" fmla="*/ 515454 h 547228"/>
                <a:gd name="connsiteX48" fmla="*/ 4222480 w 4384883"/>
                <a:gd name="connsiteY48" fmla="*/ 487210 h 547228"/>
                <a:gd name="connsiteX49" fmla="*/ 4257785 w 4384883"/>
                <a:gd name="connsiteY49" fmla="*/ 430722 h 547228"/>
                <a:gd name="connsiteX50" fmla="*/ 4300151 w 4384883"/>
                <a:gd name="connsiteY50" fmla="*/ 345990 h 547228"/>
                <a:gd name="connsiteX51" fmla="*/ 4328395 w 4384883"/>
                <a:gd name="connsiteY51" fmla="*/ 278910 h 547228"/>
                <a:gd name="connsiteX52" fmla="*/ 4353109 w 4384883"/>
                <a:gd name="connsiteY52" fmla="*/ 204770 h 547228"/>
                <a:gd name="connsiteX53" fmla="*/ 4370761 w 4384883"/>
                <a:gd name="connsiteY53" fmla="*/ 127098 h 547228"/>
                <a:gd name="connsiteX54" fmla="*/ 4381353 w 4384883"/>
                <a:gd name="connsiteY54" fmla="*/ 70610 h 547228"/>
                <a:gd name="connsiteX55" fmla="*/ 4384883 w 4384883"/>
                <a:gd name="connsiteY55" fmla="*/ 28244 h 547228"/>
                <a:gd name="connsiteX56" fmla="*/ 4377822 w 4384883"/>
                <a:gd name="connsiteY56" fmla="*/ 10592 h 547228"/>
                <a:gd name="connsiteX57" fmla="*/ 4367231 w 4384883"/>
                <a:gd name="connsiteY57" fmla="*/ 3531 h 547228"/>
                <a:gd name="connsiteX58" fmla="*/ 4360170 w 4384883"/>
                <a:gd name="connsiteY58" fmla="*/ 0 h 547228"/>
                <a:gd name="connsiteX59" fmla="*/ 4338987 w 4384883"/>
                <a:gd name="connsiteY59" fmla="*/ 0 h 547228"/>
                <a:gd name="connsiteX60" fmla="*/ 4303682 w 4384883"/>
                <a:gd name="connsiteY60" fmla="*/ 21183 h 547228"/>
                <a:gd name="connsiteX61" fmla="*/ 4261316 w 4384883"/>
                <a:gd name="connsiteY61" fmla="*/ 60019 h 547228"/>
                <a:gd name="connsiteX62" fmla="*/ 4218950 w 4384883"/>
                <a:gd name="connsiteY62" fmla="*/ 105915 h 547228"/>
                <a:gd name="connsiteX63" fmla="*/ 4169523 w 4384883"/>
                <a:gd name="connsiteY63" fmla="*/ 148282 h 547228"/>
                <a:gd name="connsiteX64" fmla="*/ 4113035 w 4384883"/>
                <a:gd name="connsiteY64" fmla="*/ 190648 h 547228"/>
                <a:gd name="connsiteX65" fmla="*/ 4070669 w 4384883"/>
                <a:gd name="connsiteY65" fmla="*/ 211831 h 547228"/>
                <a:gd name="connsiteX66" fmla="*/ 4021241 w 4384883"/>
                <a:gd name="connsiteY66" fmla="*/ 229483 h 547228"/>
                <a:gd name="connsiteX67" fmla="*/ 3971814 w 4384883"/>
                <a:gd name="connsiteY67" fmla="*/ 236544 h 547228"/>
                <a:gd name="connsiteX68" fmla="*/ 3820003 w 4384883"/>
                <a:gd name="connsiteY68" fmla="*/ 236544 h 547228"/>
                <a:gd name="connsiteX69" fmla="*/ 3403404 w 4384883"/>
                <a:gd name="connsiteY69" fmla="*/ 233014 h 547228"/>
                <a:gd name="connsiteX70" fmla="*/ 3103311 w 4384883"/>
                <a:gd name="connsiteY70" fmla="*/ 236544 h 547228"/>
                <a:gd name="connsiteX71" fmla="*/ 2820871 w 4384883"/>
                <a:gd name="connsiteY71" fmla="*/ 236544 h 547228"/>
                <a:gd name="connsiteX72" fmla="*/ 2767913 w 4384883"/>
                <a:gd name="connsiteY72" fmla="*/ 236544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384883" h="547228">
                  <a:moveTo>
                    <a:pt x="2767913" y="236544"/>
                  </a:moveTo>
                  <a:lnTo>
                    <a:pt x="2446638" y="233014"/>
                  </a:lnTo>
                  <a:lnTo>
                    <a:pt x="2139484" y="233014"/>
                  </a:lnTo>
                  <a:lnTo>
                    <a:pt x="1687580" y="236544"/>
                  </a:lnTo>
                  <a:lnTo>
                    <a:pt x="1345121" y="236544"/>
                  </a:lnTo>
                  <a:lnTo>
                    <a:pt x="1020315" y="233014"/>
                  </a:lnTo>
                  <a:lnTo>
                    <a:pt x="691978" y="236544"/>
                  </a:lnTo>
                  <a:lnTo>
                    <a:pt x="631960" y="229483"/>
                  </a:lnTo>
                  <a:lnTo>
                    <a:pt x="586063" y="211831"/>
                  </a:lnTo>
                  <a:lnTo>
                    <a:pt x="137689" y="127098"/>
                  </a:lnTo>
                  <a:lnTo>
                    <a:pt x="84732" y="144751"/>
                  </a:lnTo>
                  <a:lnTo>
                    <a:pt x="45896" y="165934"/>
                  </a:lnTo>
                  <a:lnTo>
                    <a:pt x="24713" y="183587"/>
                  </a:lnTo>
                  <a:lnTo>
                    <a:pt x="7061" y="204770"/>
                  </a:lnTo>
                  <a:lnTo>
                    <a:pt x="0" y="225953"/>
                  </a:lnTo>
                  <a:lnTo>
                    <a:pt x="3530" y="257727"/>
                  </a:lnTo>
                  <a:lnTo>
                    <a:pt x="10591" y="275380"/>
                  </a:lnTo>
                  <a:lnTo>
                    <a:pt x="45896" y="314215"/>
                  </a:lnTo>
                  <a:lnTo>
                    <a:pt x="105915" y="353051"/>
                  </a:lnTo>
                  <a:lnTo>
                    <a:pt x="169464" y="384825"/>
                  </a:lnTo>
                  <a:lnTo>
                    <a:pt x="282440" y="423661"/>
                  </a:lnTo>
                  <a:lnTo>
                    <a:pt x="434252" y="466027"/>
                  </a:lnTo>
                  <a:lnTo>
                    <a:pt x="497801" y="480149"/>
                  </a:lnTo>
                  <a:lnTo>
                    <a:pt x="603716" y="469557"/>
                  </a:lnTo>
                  <a:lnTo>
                    <a:pt x="787302" y="462496"/>
                  </a:lnTo>
                  <a:lnTo>
                    <a:pt x="1034437" y="455435"/>
                  </a:lnTo>
                  <a:lnTo>
                    <a:pt x="1334530" y="458966"/>
                  </a:lnTo>
                  <a:lnTo>
                    <a:pt x="1624031" y="458966"/>
                  </a:lnTo>
                  <a:lnTo>
                    <a:pt x="1913532" y="458966"/>
                  </a:lnTo>
                  <a:lnTo>
                    <a:pt x="2157136" y="458966"/>
                  </a:lnTo>
                  <a:lnTo>
                    <a:pt x="2605510" y="455435"/>
                  </a:lnTo>
                  <a:lnTo>
                    <a:pt x="3022109" y="458966"/>
                  </a:lnTo>
                  <a:lnTo>
                    <a:pt x="3438709" y="458966"/>
                  </a:lnTo>
                  <a:lnTo>
                    <a:pt x="3590520" y="458966"/>
                  </a:lnTo>
                  <a:lnTo>
                    <a:pt x="3710557" y="458966"/>
                  </a:lnTo>
                  <a:lnTo>
                    <a:pt x="3756454" y="458966"/>
                  </a:lnTo>
                  <a:lnTo>
                    <a:pt x="3820003" y="458966"/>
                  </a:lnTo>
                  <a:lnTo>
                    <a:pt x="3855308" y="462496"/>
                  </a:lnTo>
                  <a:lnTo>
                    <a:pt x="3897674" y="469557"/>
                  </a:lnTo>
                  <a:lnTo>
                    <a:pt x="3947101" y="483679"/>
                  </a:lnTo>
                  <a:lnTo>
                    <a:pt x="3996528" y="501332"/>
                  </a:lnTo>
                  <a:lnTo>
                    <a:pt x="4031833" y="518984"/>
                  </a:lnTo>
                  <a:lnTo>
                    <a:pt x="4067138" y="536637"/>
                  </a:lnTo>
                  <a:lnTo>
                    <a:pt x="4084791" y="543698"/>
                  </a:lnTo>
                  <a:lnTo>
                    <a:pt x="4113035" y="547228"/>
                  </a:lnTo>
                  <a:lnTo>
                    <a:pt x="4134218" y="547228"/>
                  </a:lnTo>
                  <a:lnTo>
                    <a:pt x="4165992" y="533106"/>
                  </a:lnTo>
                  <a:lnTo>
                    <a:pt x="4194236" y="515454"/>
                  </a:lnTo>
                  <a:lnTo>
                    <a:pt x="4222480" y="487210"/>
                  </a:lnTo>
                  <a:lnTo>
                    <a:pt x="4257785" y="430722"/>
                  </a:lnTo>
                  <a:lnTo>
                    <a:pt x="4300151" y="345990"/>
                  </a:lnTo>
                  <a:lnTo>
                    <a:pt x="4328395" y="278910"/>
                  </a:lnTo>
                  <a:lnTo>
                    <a:pt x="4353109" y="204770"/>
                  </a:lnTo>
                  <a:lnTo>
                    <a:pt x="4370761" y="127098"/>
                  </a:lnTo>
                  <a:lnTo>
                    <a:pt x="4381353" y="70610"/>
                  </a:lnTo>
                  <a:lnTo>
                    <a:pt x="4384883" y="28244"/>
                  </a:lnTo>
                  <a:lnTo>
                    <a:pt x="4377822" y="10592"/>
                  </a:lnTo>
                  <a:lnTo>
                    <a:pt x="4367231" y="3531"/>
                  </a:lnTo>
                  <a:lnTo>
                    <a:pt x="4360170" y="0"/>
                  </a:lnTo>
                  <a:lnTo>
                    <a:pt x="4338987" y="0"/>
                  </a:lnTo>
                  <a:lnTo>
                    <a:pt x="4303682" y="21183"/>
                  </a:lnTo>
                  <a:lnTo>
                    <a:pt x="4261316" y="60019"/>
                  </a:lnTo>
                  <a:lnTo>
                    <a:pt x="4218950" y="105915"/>
                  </a:lnTo>
                  <a:lnTo>
                    <a:pt x="4169523" y="148282"/>
                  </a:lnTo>
                  <a:lnTo>
                    <a:pt x="4113035" y="190648"/>
                  </a:lnTo>
                  <a:lnTo>
                    <a:pt x="4070669" y="211831"/>
                  </a:lnTo>
                  <a:lnTo>
                    <a:pt x="4021241" y="229483"/>
                  </a:lnTo>
                  <a:lnTo>
                    <a:pt x="3971814" y="236544"/>
                  </a:lnTo>
                  <a:lnTo>
                    <a:pt x="3820003" y="236544"/>
                  </a:lnTo>
                  <a:lnTo>
                    <a:pt x="3403404" y="233014"/>
                  </a:lnTo>
                  <a:lnTo>
                    <a:pt x="3103311" y="236544"/>
                  </a:lnTo>
                  <a:lnTo>
                    <a:pt x="2820871" y="236544"/>
                  </a:lnTo>
                  <a:lnTo>
                    <a:pt x="2767913" y="2365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1">
              <a:extLst>
                <a:ext uri="{FF2B5EF4-FFF2-40B4-BE49-F238E27FC236}">
                  <a16:creationId xmlns:a16="http://schemas.microsoft.com/office/drawing/2014/main" id="{F92A7907-2482-4E41-BD94-AC659A24A1BA}"/>
                </a:ext>
              </a:extLst>
            </p:cNvPr>
            <p:cNvSpPr/>
            <p:nvPr/>
          </p:nvSpPr>
          <p:spPr>
            <a:xfrm rot="16200000">
              <a:off x="3037682" y="5442744"/>
              <a:ext cx="641350" cy="623887"/>
            </a:xfrm>
            <a:custGeom>
              <a:avLst/>
              <a:gdLst>
                <a:gd name="connsiteX0" fmla="*/ 464344 w 640556"/>
                <a:gd name="connsiteY0" fmla="*/ 150019 h 623888"/>
                <a:gd name="connsiteX1" fmla="*/ 361950 w 640556"/>
                <a:gd name="connsiteY1" fmla="*/ 266700 h 623888"/>
                <a:gd name="connsiteX2" fmla="*/ 250031 w 640556"/>
                <a:gd name="connsiteY2" fmla="*/ 390525 h 623888"/>
                <a:gd name="connsiteX3" fmla="*/ 207169 w 640556"/>
                <a:gd name="connsiteY3" fmla="*/ 431006 h 623888"/>
                <a:gd name="connsiteX4" fmla="*/ 157162 w 640556"/>
                <a:gd name="connsiteY4" fmla="*/ 476250 h 623888"/>
                <a:gd name="connsiteX5" fmla="*/ 116681 w 640556"/>
                <a:gd name="connsiteY5" fmla="*/ 507206 h 623888"/>
                <a:gd name="connsiteX6" fmla="*/ 95250 w 640556"/>
                <a:gd name="connsiteY6" fmla="*/ 519113 h 623888"/>
                <a:gd name="connsiteX7" fmla="*/ 45244 w 640556"/>
                <a:gd name="connsiteY7" fmla="*/ 540544 h 623888"/>
                <a:gd name="connsiteX8" fmla="*/ 0 w 640556"/>
                <a:gd name="connsiteY8" fmla="*/ 569119 h 623888"/>
                <a:gd name="connsiteX9" fmla="*/ 640556 w 640556"/>
                <a:gd name="connsiteY9" fmla="*/ 623888 h 623888"/>
                <a:gd name="connsiteX10" fmla="*/ 592931 w 640556"/>
                <a:gd name="connsiteY10" fmla="*/ 619125 h 623888"/>
                <a:gd name="connsiteX11" fmla="*/ 557212 w 640556"/>
                <a:gd name="connsiteY11" fmla="*/ 600075 h 623888"/>
                <a:gd name="connsiteX12" fmla="*/ 526256 w 640556"/>
                <a:gd name="connsiteY12" fmla="*/ 578644 h 623888"/>
                <a:gd name="connsiteX13" fmla="*/ 509587 w 640556"/>
                <a:gd name="connsiteY13" fmla="*/ 557213 h 623888"/>
                <a:gd name="connsiteX14" fmla="*/ 495300 w 640556"/>
                <a:gd name="connsiteY14" fmla="*/ 531019 h 623888"/>
                <a:gd name="connsiteX15" fmla="*/ 485775 w 640556"/>
                <a:gd name="connsiteY15" fmla="*/ 490538 h 623888"/>
                <a:gd name="connsiteX16" fmla="*/ 483394 w 640556"/>
                <a:gd name="connsiteY16" fmla="*/ 440531 h 623888"/>
                <a:gd name="connsiteX17" fmla="*/ 533400 w 640556"/>
                <a:gd name="connsiteY17" fmla="*/ 290513 h 623888"/>
                <a:gd name="connsiteX18" fmla="*/ 590550 w 640556"/>
                <a:gd name="connsiteY18" fmla="*/ 119063 h 623888"/>
                <a:gd name="connsiteX19" fmla="*/ 616744 w 640556"/>
                <a:gd name="connsiteY19" fmla="*/ 40481 h 623888"/>
                <a:gd name="connsiteX20" fmla="*/ 619125 w 640556"/>
                <a:gd name="connsiteY20" fmla="*/ 21431 h 623888"/>
                <a:gd name="connsiteX21" fmla="*/ 619125 w 640556"/>
                <a:gd name="connsiteY21" fmla="*/ 11906 h 623888"/>
                <a:gd name="connsiteX22" fmla="*/ 616744 w 640556"/>
                <a:gd name="connsiteY22" fmla="*/ 2381 h 623888"/>
                <a:gd name="connsiteX23" fmla="*/ 611981 w 640556"/>
                <a:gd name="connsiteY23" fmla="*/ 0 h 623888"/>
                <a:gd name="connsiteX24" fmla="*/ 597694 w 640556"/>
                <a:gd name="connsiteY24" fmla="*/ 2381 h 623888"/>
                <a:gd name="connsiteX25" fmla="*/ 583406 w 640556"/>
                <a:gd name="connsiteY25" fmla="*/ 9525 h 623888"/>
                <a:gd name="connsiteX26" fmla="*/ 561975 w 640556"/>
                <a:gd name="connsiteY26" fmla="*/ 33338 h 623888"/>
                <a:gd name="connsiteX27" fmla="*/ 464344 w 640556"/>
                <a:gd name="connsiteY27" fmla="*/ 15001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0556" h="623888">
                  <a:moveTo>
                    <a:pt x="464344" y="150019"/>
                  </a:moveTo>
                  <a:lnTo>
                    <a:pt x="361950" y="266700"/>
                  </a:lnTo>
                  <a:lnTo>
                    <a:pt x="250031" y="390525"/>
                  </a:lnTo>
                  <a:lnTo>
                    <a:pt x="207169" y="431006"/>
                  </a:lnTo>
                  <a:lnTo>
                    <a:pt x="157162" y="476250"/>
                  </a:lnTo>
                  <a:lnTo>
                    <a:pt x="116681" y="507206"/>
                  </a:lnTo>
                  <a:lnTo>
                    <a:pt x="95250" y="519113"/>
                  </a:lnTo>
                  <a:lnTo>
                    <a:pt x="45244" y="540544"/>
                  </a:lnTo>
                  <a:lnTo>
                    <a:pt x="0" y="569119"/>
                  </a:lnTo>
                  <a:lnTo>
                    <a:pt x="640556" y="623888"/>
                  </a:lnTo>
                  <a:lnTo>
                    <a:pt x="592931" y="619125"/>
                  </a:lnTo>
                  <a:lnTo>
                    <a:pt x="557212" y="600075"/>
                  </a:lnTo>
                  <a:lnTo>
                    <a:pt x="526256" y="578644"/>
                  </a:lnTo>
                  <a:lnTo>
                    <a:pt x="509587" y="557213"/>
                  </a:lnTo>
                  <a:lnTo>
                    <a:pt x="495300" y="531019"/>
                  </a:lnTo>
                  <a:lnTo>
                    <a:pt x="485775" y="490538"/>
                  </a:lnTo>
                  <a:lnTo>
                    <a:pt x="483394" y="440531"/>
                  </a:lnTo>
                  <a:lnTo>
                    <a:pt x="533400" y="290513"/>
                  </a:lnTo>
                  <a:lnTo>
                    <a:pt x="590550" y="119063"/>
                  </a:lnTo>
                  <a:lnTo>
                    <a:pt x="616744" y="40481"/>
                  </a:lnTo>
                  <a:lnTo>
                    <a:pt x="619125" y="21431"/>
                  </a:lnTo>
                  <a:lnTo>
                    <a:pt x="619125" y="11906"/>
                  </a:lnTo>
                  <a:lnTo>
                    <a:pt x="616744" y="2381"/>
                  </a:lnTo>
                  <a:lnTo>
                    <a:pt x="611981" y="0"/>
                  </a:lnTo>
                  <a:lnTo>
                    <a:pt x="597694" y="2381"/>
                  </a:lnTo>
                  <a:lnTo>
                    <a:pt x="583406" y="9525"/>
                  </a:lnTo>
                  <a:lnTo>
                    <a:pt x="561975" y="33338"/>
                  </a:lnTo>
                  <a:lnTo>
                    <a:pt x="464344" y="1500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E38952B7-671D-44E3-A668-CB7984526281}"/>
                </a:ext>
              </a:extLst>
            </p:cNvPr>
            <p:cNvSpPr/>
            <p:nvPr/>
          </p:nvSpPr>
          <p:spPr>
            <a:xfrm>
              <a:off x="2641600" y="3522663"/>
              <a:ext cx="1628775" cy="1154112"/>
            </a:xfrm>
            <a:custGeom>
              <a:avLst/>
              <a:gdLst>
                <a:gd name="connsiteX0" fmla="*/ 983457 w 1628775"/>
                <a:gd name="connsiteY0" fmla="*/ 466725 h 1154906"/>
                <a:gd name="connsiteX1" fmla="*/ 802482 w 1628775"/>
                <a:gd name="connsiteY1" fmla="*/ 571500 h 1154906"/>
                <a:gd name="connsiteX2" fmla="*/ 631032 w 1628775"/>
                <a:gd name="connsiteY2" fmla="*/ 671512 h 1154906"/>
                <a:gd name="connsiteX3" fmla="*/ 507207 w 1628775"/>
                <a:gd name="connsiteY3" fmla="*/ 740569 h 1154906"/>
                <a:gd name="connsiteX4" fmla="*/ 426244 w 1628775"/>
                <a:gd name="connsiteY4" fmla="*/ 790575 h 1154906"/>
                <a:gd name="connsiteX5" fmla="*/ 347663 w 1628775"/>
                <a:gd name="connsiteY5" fmla="*/ 835819 h 1154906"/>
                <a:gd name="connsiteX6" fmla="*/ 316707 w 1628775"/>
                <a:gd name="connsiteY6" fmla="*/ 847725 h 1154906"/>
                <a:gd name="connsiteX7" fmla="*/ 288132 w 1628775"/>
                <a:gd name="connsiteY7" fmla="*/ 857250 h 1154906"/>
                <a:gd name="connsiteX8" fmla="*/ 257175 w 1628775"/>
                <a:gd name="connsiteY8" fmla="*/ 862012 h 1154906"/>
                <a:gd name="connsiteX9" fmla="*/ 226219 w 1628775"/>
                <a:gd name="connsiteY9" fmla="*/ 864394 h 1154906"/>
                <a:gd name="connsiteX10" fmla="*/ 204788 w 1628775"/>
                <a:gd name="connsiteY10" fmla="*/ 862012 h 1154906"/>
                <a:gd name="connsiteX11" fmla="*/ 173832 w 1628775"/>
                <a:gd name="connsiteY11" fmla="*/ 850106 h 1154906"/>
                <a:gd name="connsiteX12" fmla="*/ 152400 w 1628775"/>
                <a:gd name="connsiteY12" fmla="*/ 835819 h 1154906"/>
                <a:gd name="connsiteX13" fmla="*/ 119063 w 1628775"/>
                <a:gd name="connsiteY13" fmla="*/ 802481 h 1154906"/>
                <a:gd name="connsiteX14" fmla="*/ 95250 w 1628775"/>
                <a:gd name="connsiteY14" fmla="*/ 778669 h 1154906"/>
                <a:gd name="connsiteX15" fmla="*/ 69057 w 1628775"/>
                <a:gd name="connsiteY15" fmla="*/ 759619 h 1154906"/>
                <a:gd name="connsiteX16" fmla="*/ 47625 w 1628775"/>
                <a:gd name="connsiteY16" fmla="*/ 750094 h 1154906"/>
                <a:gd name="connsiteX17" fmla="*/ 28575 w 1628775"/>
                <a:gd name="connsiteY17" fmla="*/ 747712 h 1154906"/>
                <a:gd name="connsiteX18" fmla="*/ 16669 w 1628775"/>
                <a:gd name="connsiteY18" fmla="*/ 747712 h 1154906"/>
                <a:gd name="connsiteX19" fmla="*/ 9525 w 1628775"/>
                <a:gd name="connsiteY19" fmla="*/ 752475 h 1154906"/>
                <a:gd name="connsiteX20" fmla="*/ 2382 w 1628775"/>
                <a:gd name="connsiteY20" fmla="*/ 773906 h 1154906"/>
                <a:gd name="connsiteX21" fmla="*/ 0 w 1628775"/>
                <a:gd name="connsiteY21" fmla="*/ 804862 h 1154906"/>
                <a:gd name="connsiteX22" fmla="*/ 7144 w 1628775"/>
                <a:gd name="connsiteY22" fmla="*/ 842962 h 1154906"/>
                <a:gd name="connsiteX23" fmla="*/ 30957 w 1628775"/>
                <a:gd name="connsiteY23" fmla="*/ 900112 h 1154906"/>
                <a:gd name="connsiteX24" fmla="*/ 69057 w 1628775"/>
                <a:gd name="connsiteY24" fmla="*/ 954881 h 1154906"/>
                <a:gd name="connsiteX25" fmla="*/ 111919 w 1628775"/>
                <a:gd name="connsiteY25" fmla="*/ 1004887 h 1154906"/>
                <a:gd name="connsiteX26" fmla="*/ 161925 w 1628775"/>
                <a:gd name="connsiteY26" fmla="*/ 1059656 h 1154906"/>
                <a:gd name="connsiteX27" fmla="*/ 202407 w 1628775"/>
                <a:gd name="connsiteY27" fmla="*/ 1097756 h 1154906"/>
                <a:gd name="connsiteX28" fmla="*/ 242888 w 1628775"/>
                <a:gd name="connsiteY28" fmla="*/ 1123950 h 1154906"/>
                <a:gd name="connsiteX29" fmla="*/ 273844 w 1628775"/>
                <a:gd name="connsiteY29" fmla="*/ 1140619 h 1154906"/>
                <a:gd name="connsiteX30" fmla="*/ 304800 w 1628775"/>
                <a:gd name="connsiteY30" fmla="*/ 1150144 h 1154906"/>
                <a:gd name="connsiteX31" fmla="*/ 335757 w 1628775"/>
                <a:gd name="connsiteY31" fmla="*/ 1154906 h 1154906"/>
                <a:gd name="connsiteX32" fmla="*/ 364332 w 1628775"/>
                <a:gd name="connsiteY32" fmla="*/ 1147762 h 1154906"/>
                <a:gd name="connsiteX33" fmla="*/ 395288 w 1628775"/>
                <a:gd name="connsiteY33" fmla="*/ 1131094 h 1154906"/>
                <a:gd name="connsiteX34" fmla="*/ 426244 w 1628775"/>
                <a:gd name="connsiteY34" fmla="*/ 1107281 h 1154906"/>
                <a:gd name="connsiteX35" fmla="*/ 464344 w 1628775"/>
                <a:gd name="connsiteY35" fmla="*/ 1071562 h 1154906"/>
                <a:gd name="connsiteX36" fmla="*/ 561975 w 1628775"/>
                <a:gd name="connsiteY36" fmla="*/ 990600 h 1154906"/>
                <a:gd name="connsiteX37" fmla="*/ 683419 w 1628775"/>
                <a:gd name="connsiteY37" fmla="*/ 892969 h 1154906"/>
                <a:gd name="connsiteX38" fmla="*/ 833438 w 1628775"/>
                <a:gd name="connsiteY38" fmla="*/ 773906 h 1154906"/>
                <a:gd name="connsiteX39" fmla="*/ 1007269 w 1628775"/>
                <a:gd name="connsiteY39" fmla="*/ 635794 h 1154906"/>
                <a:gd name="connsiteX40" fmla="*/ 1262063 w 1628775"/>
                <a:gd name="connsiteY40" fmla="*/ 428625 h 1154906"/>
                <a:gd name="connsiteX41" fmla="*/ 1359694 w 1628775"/>
                <a:gd name="connsiteY41" fmla="*/ 323850 h 1154906"/>
                <a:gd name="connsiteX42" fmla="*/ 1476375 w 1628775"/>
                <a:gd name="connsiteY42" fmla="*/ 200025 h 1154906"/>
                <a:gd name="connsiteX43" fmla="*/ 1569244 w 1628775"/>
                <a:gd name="connsiteY43" fmla="*/ 100012 h 1154906"/>
                <a:gd name="connsiteX44" fmla="*/ 1607344 w 1628775"/>
                <a:gd name="connsiteY44" fmla="*/ 61912 h 1154906"/>
                <a:gd name="connsiteX45" fmla="*/ 1624013 w 1628775"/>
                <a:gd name="connsiteY45" fmla="*/ 38100 h 1154906"/>
                <a:gd name="connsiteX46" fmla="*/ 1628775 w 1628775"/>
                <a:gd name="connsiteY46" fmla="*/ 23812 h 1154906"/>
                <a:gd name="connsiteX47" fmla="*/ 1626394 w 1628775"/>
                <a:gd name="connsiteY47" fmla="*/ 7144 h 1154906"/>
                <a:gd name="connsiteX48" fmla="*/ 1621632 w 1628775"/>
                <a:gd name="connsiteY48" fmla="*/ 0 h 1154906"/>
                <a:gd name="connsiteX49" fmla="*/ 1602582 w 1628775"/>
                <a:gd name="connsiteY49" fmla="*/ 7144 h 1154906"/>
                <a:gd name="connsiteX50" fmla="*/ 1562100 w 1628775"/>
                <a:gd name="connsiteY50" fmla="*/ 35719 h 1154906"/>
                <a:gd name="connsiteX51" fmla="*/ 1493044 w 1628775"/>
                <a:gd name="connsiteY51" fmla="*/ 88106 h 1154906"/>
                <a:gd name="connsiteX52" fmla="*/ 1407319 w 1628775"/>
                <a:gd name="connsiteY52" fmla="*/ 147637 h 1154906"/>
                <a:gd name="connsiteX53" fmla="*/ 1295400 w 1628775"/>
                <a:gd name="connsiteY53" fmla="*/ 226219 h 1154906"/>
                <a:gd name="connsiteX54" fmla="*/ 1238250 w 1628775"/>
                <a:gd name="connsiteY54" fmla="*/ 269081 h 1154906"/>
                <a:gd name="connsiteX55" fmla="*/ 983457 w 1628775"/>
                <a:gd name="connsiteY55" fmla="*/ 46672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28775" h="1154906">
                  <a:moveTo>
                    <a:pt x="983457" y="466725"/>
                  </a:moveTo>
                  <a:lnTo>
                    <a:pt x="802482" y="571500"/>
                  </a:lnTo>
                  <a:lnTo>
                    <a:pt x="631032" y="671512"/>
                  </a:lnTo>
                  <a:lnTo>
                    <a:pt x="507207" y="740569"/>
                  </a:lnTo>
                  <a:lnTo>
                    <a:pt x="426244" y="790575"/>
                  </a:lnTo>
                  <a:lnTo>
                    <a:pt x="347663" y="835819"/>
                  </a:lnTo>
                  <a:lnTo>
                    <a:pt x="316707" y="847725"/>
                  </a:lnTo>
                  <a:lnTo>
                    <a:pt x="288132" y="857250"/>
                  </a:lnTo>
                  <a:lnTo>
                    <a:pt x="257175" y="862012"/>
                  </a:lnTo>
                  <a:lnTo>
                    <a:pt x="226219" y="864394"/>
                  </a:lnTo>
                  <a:lnTo>
                    <a:pt x="204788" y="862012"/>
                  </a:lnTo>
                  <a:lnTo>
                    <a:pt x="173832" y="850106"/>
                  </a:lnTo>
                  <a:lnTo>
                    <a:pt x="152400" y="835819"/>
                  </a:lnTo>
                  <a:lnTo>
                    <a:pt x="119063" y="802481"/>
                  </a:lnTo>
                  <a:lnTo>
                    <a:pt x="95250" y="778669"/>
                  </a:lnTo>
                  <a:lnTo>
                    <a:pt x="69057" y="759619"/>
                  </a:lnTo>
                  <a:lnTo>
                    <a:pt x="47625" y="750094"/>
                  </a:lnTo>
                  <a:lnTo>
                    <a:pt x="28575" y="747712"/>
                  </a:lnTo>
                  <a:lnTo>
                    <a:pt x="16669" y="747712"/>
                  </a:lnTo>
                  <a:lnTo>
                    <a:pt x="9525" y="752475"/>
                  </a:lnTo>
                  <a:lnTo>
                    <a:pt x="2382" y="773906"/>
                  </a:lnTo>
                  <a:lnTo>
                    <a:pt x="0" y="804862"/>
                  </a:lnTo>
                  <a:lnTo>
                    <a:pt x="7144" y="842962"/>
                  </a:lnTo>
                  <a:lnTo>
                    <a:pt x="30957" y="900112"/>
                  </a:lnTo>
                  <a:lnTo>
                    <a:pt x="69057" y="954881"/>
                  </a:lnTo>
                  <a:lnTo>
                    <a:pt x="111919" y="1004887"/>
                  </a:lnTo>
                  <a:lnTo>
                    <a:pt x="161925" y="1059656"/>
                  </a:lnTo>
                  <a:lnTo>
                    <a:pt x="202407" y="1097756"/>
                  </a:lnTo>
                  <a:lnTo>
                    <a:pt x="242888" y="1123950"/>
                  </a:lnTo>
                  <a:lnTo>
                    <a:pt x="273844" y="1140619"/>
                  </a:lnTo>
                  <a:lnTo>
                    <a:pt x="304800" y="1150144"/>
                  </a:lnTo>
                  <a:lnTo>
                    <a:pt x="335757" y="1154906"/>
                  </a:lnTo>
                  <a:lnTo>
                    <a:pt x="364332" y="1147762"/>
                  </a:lnTo>
                  <a:lnTo>
                    <a:pt x="395288" y="1131094"/>
                  </a:lnTo>
                  <a:lnTo>
                    <a:pt x="426244" y="1107281"/>
                  </a:lnTo>
                  <a:lnTo>
                    <a:pt x="464344" y="1071562"/>
                  </a:lnTo>
                  <a:lnTo>
                    <a:pt x="561975" y="990600"/>
                  </a:lnTo>
                  <a:lnTo>
                    <a:pt x="683419" y="892969"/>
                  </a:lnTo>
                  <a:lnTo>
                    <a:pt x="833438" y="773906"/>
                  </a:lnTo>
                  <a:lnTo>
                    <a:pt x="1007269" y="635794"/>
                  </a:lnTo>
                  <a:lnTo>
                    <a:pt x="1262063" y="428625"/>
                  </a:lnTo>
                  <a:lnTo>
                    <a:pt x="1359694" y="323850"/>
                  </a:lnTo>
                  <a:lnTo>
                    <a:pt x="1476375" y="200025"/>
                  </a:lnTo>
                  <a:lnTo>
                    <a:pt x="1569244" y="100012"/>
                  </a:lnTo>
                  <a:lnTo>
                    <a:pt x="1607344" y="61912"/>
                  </a:lnTo>
                  <a:lnTo>
                    <a:pt x="1624013" y="38100"/>
                  </a:lnTo>
                  <a:lnTo>
                    <a:pt x="1628775" y="23812"/>
                  </a:lnTo>
                  <a:lnTo>
                    <a:pt x="1626394" y="7144"/>
                  </a:lnTo>
                  <a:lnTo>
                    <a:pt x="1621632" y="0"/>
                  </a:lnTo>
                  <a:lnTo>
                    <a:pt x="1602582" y="7144"/>
                  </a:lnTo>
                  <a:lnTo>
                    <a:pt x="1562100" y="35719"/>
                  </a:lnTo>
                  <a:lnTo>
                    <a:pt x="1493044" y="88106"/>
                  </a:lnTo>
                  <a:lnTo>
                    <a:pt x="1407319" y="147637"/>
                  </a:lnTo>
                  <a:lnTo>
                    <a:pt x="1295400" y="226219"/>
                  </a:lnTo>
                  <a:lnTo>
                    <a:pt x="1238250" y="269081"/>
                  </a:lnTo>
                  <a:lnTo>
                    <a:pt x="983457" y="4667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2">
              <a:extLst>
                <a:ext uri="{FF2B5EF4-FFF2-40B4-BE49-F238E27FC236}">
                  <a16:creationId xmlns:a16="http://schemas.microsoft.com/office/drawing/2014/main" id="{DED64B61-79DC-4724-AFEE-A25A9A3C7172}"/>
                </a:ext>
              </a:extLst>
            </p:cNvPr>
            <p:cNvSpPr/>
            <p:nvPr/>
          </p:nvSpPr>
          <p:spPr>
            <a:xfrm>
              <a:off x="5508625" y="1989138"/>
              <a:ext cx="2063750" cy="1458912"/>
            </a:xfrm>
            <a:custGeom>
              <a:avLst/>
              <a:gdLst>
                <a:gd name="connsiteX0" fmla="*/ 840582 w 2064544"/>
                <a:gd name="connsiteY0" fmla="*/ 623887 h 1459706"/>
                <a:gd name="connsiteX1" fmla="*/ 692944 w 2064544"/>
                <a:gd name="connsiteY1" fmla="*/ 507206 h 1459706"/>
                <a:gd name="connsiteX2" fmla="*/ 561975 w 2064544"/>
                <a:gd name="connsiteY2" fmla="*/ 400050 h 1459706"/>
                <a:gd name="connsiteX3" fmla="*/ 421482 w 2064544"/>
                <a:gd name="connsiteY3" fmla="*/ 283369 h 1459706"/>
                <a:gd name="connsiteX4" fmla="*/ 290513 w 2064544"/>
                <a:gd name="connsiteY4" fmla="*/ 173831 h 1459706"/>
                <a:gd name="connsiteX5" fmla="*/ 90488 w 2064544"/>
                <a:gd name="connsiteY5" fmla="*/ 0 h 1459706"/>
                <a:gd name="connsiteX6" fmla="*/ 0 w 2064544"/>
                <a:gd name="connsiteY6" fmla="*/ 102394 h 1459706"/>
                <a:gd name="connsiteX7" fmla="*/ 90488 w 2064544"/>
                <a:gd name="connsiteY7" fmla="*/ 135731 h 1459706"/>
                <a:gd name="connsiteX8" fmla="*/ 133350 w 2064544"/>
                <a:gd name="connsiteY8" fmla="*/ 159544 h 1459706"/>
                <a:gd name="connsiteX9" fmla="*/ 185738 w 2064544"/>
                <a:gd name="connsiteY9" fmla="*/ 200025 h 1459706"/>
                <a:gd name="connsiteX10" fmla="*/ 288132 w 2064544"/>
                <a:gd name="connsiteY10" fmla="*/ 311944 h 1459706"/>
                <a:gd name="connsiteX11" fmla="*/ 497682 w 2064544"/>
                <a:gd name="connsiteY11" fmla="*/ 545306 h 1459706"/>
                <a:gd name="connsiteX12" fmla="*/ 704850 w 2064544"/>
                <a:gd name="connsiteY12" fmla="*/ 783431 h 1459706"/>
                <a:gd name="connsiteX13" fmla="*/ 902494 w 2064544"/>
                <a:gd name="connsiteY13" fmla="*/ 1014412 h 1459706"/>
                <a:gd name="connsiteX14" fmla="*/ 1071563 w 2064544"/>
                <a:gd name="connsiteY14" fmla="*/ 1214437 h 1459706"/>
                <a:gd name="connsiteX15" fmla="*/ 1190625 w 2064544"/>
                <a:gd name="connsiteY15" fmla="*/ 1354931 h 1459706"/>
                <a:gd name="connsiteX16" fmla="*/ 1216819 w 2064544"/>
                <a:gd name="connsiteY16" fmla="*/ 1388269 h 1459706"/>
                <a:gd name="connsiteX17" fmla="*/ 1231107 w 2064544"/>
                <a:gd name="connsiteY17" fmla="*/ 1395412 h 1459706"/>
                <a:gd name="connsiteX18" fmla="*/ 1352550 w 2064544"/>
                <a:gd name="connsiteY18" fmla="*/ 1419225 h 1459706"/>
                <a:gd name="connsiteX19" fmla="*/ 1574007 w 2064544"/>
                <a:gd name="connsiteY19" fmla="*/ 1459706 h 1459706"/>
                <a:gd name="connsiteX20" fmla="*/ 1688307 w 2064544"/>
                <a:gd name="connsiteY20" fmla="*/ 1459706 h 1459706"/>
                <a:gd name="connsiteX21" fmla="*/ 1869282 w 2064544"/>
                <a:gd name="connsiteY21" fmla="*/ 1459706 h 1459706"/>
                <a:gd name="connsiteX22" fmla="*/ 2012157 w 2064544"/>
                <a:gd name="connsiteY22" fmla="*/ 1459706 h 1459706"/>
                <a:gd name="connsiteX23" fmla="*/ 2040732 w 2064544"/>
                <a:gd name="connsiteY23" fmla="*/ 1457325 h 1459706"/>
                <a:gd name="connsiteX24" fmla="*/ 2059782 w 2064544"/>
                <a:gd name="connsiteY24" fmla="*/ 1450181 h 1459706"/>
                <a:gd name="connsiteX25" fmla="*/ 2062163 w 2064544"/>
                <a:gd name="connsiteY25" fmla="*/ 1445419 h 1459706"/>
                <a:gd name="connsiteX26" fmla="*/ 2064544 w 2064544"/>
                <a:gd name="connsiteY26" fmla="*/ 1435894 h 1459706"/>
                <a:gd name="connsiteX27" fmla="*/ 2062163 w 2064544"/>
                <a:gd name="connsiteY27" fmla="*/ 1431131 h 1459706"/>
                <a:gd name="connsiteX28" fmla="*/ 2055019 w 2064544"/>
                <a:gd name="connsiteY28" fmla="*/ 1421606 h 1459706"/>
                <a:gd name="connsiteX29" fmla="*/ 2007394 w 2064544"/>
                <a:gd name="connsiteY29" fmla="*/ 1395412 h 1459706"/>
                <a:gd name="connsiteX30" fmla="*/ 1928813 w 2064544"/>
                <a:gd name="connsiteY30" fmla="*/ 1347787 h 1459706"/>
                <a:gd name="connsiteX31" fmla="*/ 1833563 w 2064544"/>
                <a:gd name="connsiteY31" fmla="*/ 1293019 h 1459706"/>
                <a:gd name="connsiteX32" fmla="*/ 1724025 w 2064544"/>
                <a:gd name="connsiteY32" fmla="*/ 1231106 h 1459706"/>
                <a:gd name="connsiteX33" fmla="*/ 1564482 w 2064544"/>
                <a:gd name="connsiteY33" fmla="*/ 1138237 h 1459706"/>
                <a:gd name="connsiteX34" fmla="*/ 1369219 w 2064544"/>
                <a:gd name="connsiteY34" fmla="*/ 1014412 h 1459706"/>
                <a:gd name="connsiteX35" fmla="*/ 1181100 w 2064544"/>
                <a:gd name="connsiteY35" fmla="*/ 885825 h 1459706"/>
                <a:gd name="connsiteX36" fmla="*/ 983457 w 2064544"/>
                <a:gd name="connsiteY36" fmla="*/ 740569 h 1459706"/>
                <a:gd name="connsiteX37" fmla="*/ 840582 w 2064544"/>
                <a:gd name="connsiteY37" fmla="*/ 6238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4544" h="1459706">
                  <a:moveTo>
                    <a:pt x="840582" y="623887"/>
                  </a:moveTo>
                  <a:lnTo>
                    <a:pt x="692944" y="507206"/>
                  </a:lnTo>
                  <a:lnTo>
                    <a:pt x="561975" y="400050"/>
                  </a:lnTo>
                  <a:lnTo>
                    <a:pt x="421482" y="283369"/>
                  </a:lnTo>
                  <a:lnTo>
                    <a:pt x="290513" y="173831"/>
                  </a:lnTo>
                  <a:lnTo>
                    <a:pt x="90488" y="0"/>
                  </a:lnTo>
                  <a:lnTo>
                    <a:pt x="0" y="102394"/>
                  </a:lnTo>
                  <a:lnTo>
                    <a:pt x="90488" y="135731"/>
                  </a:lnTo>
                  <a:lnTo>
                    <a:pt x="133350" y="159544"/>
                  </a:lnTo>
                  <a:lnTo>
                    <a:pt x="185738" y="200025"/>
                  </a:lnTo>
                  <a:lnTo>
                    <a:pt x="288132" y="311944"/>
                  </a:lnTo>
                  <a:lnTo>
                    <a:pt x="497682" y="545306"/>
                  </a:lnTo>
                  <a:lnTo>
                    <a:pt x="704850" y="783431"/>
                  </a:lnTo>
                  <a:lnTo>
                    <a:pt x="902494" y="1014412"/>
                  </a:lnTo>
                  <a:lnTo>
                    <a:pt x="1071563" y="1214437"/>
                  </a:lnTo>
                  <a:lnTo>
                    <a:pt x="1190625" y="1354931"/>
                  </a:lnTo>
                  <a:lnTo>
                    <a:pt x="1216819" y="1388269"/>
                  </a:lnTo>
                  <a:lnTo>
                    <a:pt x="1231107" y="1395412"/>
                  </a:lnTo>
                  <a:lnTo>
                    <a:pt x="1352550" y="1419225"/>
                  </a:lnTo>
                  <a:lnTo>
                    <a:pt x="1574007" y="1459706"/>
                  </a:lnTo>
                  <a:lnTo>
                    <a:pt x="1688307" y="1459706"/>
                  </a:lnTo>
                  <a:lnTo>
                    <a:pt x="1869282" y="1459706"/>
                  </a:lnTo>
                  <a:lnTo>
                    <a:pt x="2012157" y="1459706"/>
                  </a:lnTo>
                  <a:lnTo>
                    <a:pt x="2040732" y="1457325"/>
                  </a:lnTo>
                  <a:lnTo>
                    <a:pt x="2059782" y="1450181"/>
                  </a:lnTo>
                  <a:lnTo>
                    <a:pt x="2062163" y="1445419"/>
                  </a:lnTo>
                  <a:lnTo>
                    <a:pt x="2064544" y="1435894"/>
                  </a:lnTo>
                  <a:lnTo>
                    <a:pt x="2062163" y="1431131"/>
                  </a:lnTo>
                  <a:lnTo>
                    <a:pt x="2055019" y="1421606"/>
                  </a:lnTo>
                  <a:lnTo>
                    <a:pt x="2007394" y="1395412"/>
                  </a:lnTo>
                  <a:lnTo>
                    <a:pt x="1928813" y="1347787"/>
                  </a:lnTo>
                  <a:lnTo>
                    <a:pt x="1833563" y="1293019"/>
                  </a:lnTo>
                  <a:lnTo>
                    <a:pt x="1724025" y="1231106"/>
                  </a:lnTo>
                  <a:lnTo>
                    <a:pt x="1564482" y="1138237"/>
                  </a:lnTo>
                  <a:lnTo>
                    <a:pt x="1369219" y="1014412"/>
                  </a:lnTo>
                  <a:lnTo>
                    <a:pt x="1181100" y="885825"/>
                  </a:lnTo>
                  <a:lnTo>
                    <a:pt x="983457" y="740569"/>
                  </a:lnTo>
                  <a:lnTo>
                    <a:pt x="840582" y="623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4">
              <a:extLst>
                <a:ext uri="{FF2B5EF4-FFF2-40B4-BE49-F238E27FC236}">
                  <a16:creationId xmlns:a16="http://schemas.microsoft.com/office/drawing/2014/main" id="{F082AD29-98D0-4A05-8013-A74CD73C29C2}"/>
                </a:ext>
              </a:extLst>
            </p:cNvPr>
            <p:cNvSpPr/>
            <p:nvPr/>
          </p:nvSpPr>
          <p:spPr>
            <a:xfrm>
              <a:off x="5272088" y="2754313"/>
              <a:ext cx="522287" cy="1454150"/>
            </a:xfrm>
            <a:custGeom>
              <a:avLst/>
              <a:gdLst>
                <a:gd name="connsiteX0" fmla="*/ 197643 w 521493"/>
                <a:gd name="connsiteY0" fmla="*/ 950119 h 1452563"/>
                <a:gd name="connsiteX1" fmla="*/ 207168 w 521493"/>
                <a:gd name="connsiteY1" fmla="*/ 764382 h 1452563"/>
                <a:gd name="connsiteX2" fmla="*/ 228600 w 521493"/>
                <a:gd name="connsiteY2" fmla="*/ 609600 h 1452563"/>
                <a:gd name="connsiteX3" fmla="*/ 226218 w 521493"/>
                <a:gd name="connsiteY3" fmla="*/ 533400 h 1452563"/>
                <a:gd name="connsiteX4" fmla="*/ 223837 w 521493"/>
                <a:gd name="connsiteY4" fmla="*/ 454819 h 1452563"/>
                <a:gd name="connsiteX5" fmla="*/ 216693 w 521493"/>
                <a:gd name="connsiteY5" fmla="*/ 369094 h 1452563"/>
                <a:gd name="connsiteX6" fmla="*/ 209550 w 521493"/>
                <a:gd name="connsiteY6" fmla="*/ 297657 h 1452563"/>
                <a:gd name="connsiteX7" fmla="*/ 197643 w 521493"/>
                <a:gd name="connsiteY7" fmla="*/ 245269 h 1452563"/>
                <a:gd name="connsiteX8" fmla="*/ 185737 w 521493"/>
                <a:gd name="connsiteY8" fmla="*/ 209550 h 1452563"/>
                <a:gd name="connsiteX9" fmla="*/ 171450 w 521493"/>
                <a:gd name="connsiteY9" fmla="*/ 185738 h 1452563"/>
                <a:gd name="connsiteX10" fmla="*/ 147637 w 521493"/>
                <a:gd name="connsiteY10" fmla="*/ 157163 h 1452563"/>
                <a:gd name="connsiteX11" fmla="*/ 128587 w 521493"/>
                <a:gd name="connsiteY11" fmla="*/ 138113 h 1452563"/>
                <a:gd name="connsiteX12" fmla="*/ 102393 w 521493"/>
                <a:gd name="connsiteY12" fmla="*/ 116682 h 1452563"/>
                <a:gd name="connsiteX13" fmla="*/ 59531 w 521493"/>
                <a:gd name="connsiteY13" fmla="*/ 85725 h 1452563"/>
                <a:gd name="connsiteX14" fmla="*/ 26193 w 521493"/>
                <a:gd name="connsiteY14" fmla="*/ 64294 h 1452563"/>
                <a:gd name="connsiteX15" fmla="*/ 14287 w 521493"/>
                <a:gd name="connsiteY15" fmla="*/ 52388 h 1452563"/>
                <a:gd name="connsiteX16" fmla="*/ 0 w 521493"/>
                <a:gd name="connsiteY16" fmla="*/ 35719 h 1452563"/>
                <a:gd name="connsiteX17" fmla="*/ 0 w 521493"/>
                <a:gd name="connsiteY17" fmla="*/ 21432 h 1452563"/>
                <a:gd name="connsiteX18" fmla="*/ 4762 w 521493"/>
                <a:gd name="connsiteY18" fmla="*/ 9525 h 1452563"/>
                <a:gd name="connsiteX19" fmla="*/ 14287 w 521493"/>
                <a:gd name="connsiteY19" fmla="*/ 7144 h 1452563"/>
                <a:gd name="connsiteX20" fmla="*/ 47625 w 521493"/>
                <a:gd name="connsiteY20" fmla="*/ 0 h 1452563"/>
                <a:gd name="connsiteX21" fmla="*/ 145256 w 521493"/>
                <a:gd name="connsiteY21" fmla="*/ 7144 h 1452563"/>
                <a:gd name="connsiteX22" fmla="*/ 223837 w 521493"/>
                <a:gd name="connsiteY22" fmla="*/ 19050 h 1452563"/>
                <a:gd name="connsiteX23" fmla="*/ 292893 w 521493"/>
                <a:gd name="connsiteY23" fmla="*/ 38100 h 1452563"/>
                <a:gd name="connsiteX24" fmla="*/ 364331 w 521493"/>
                <a:gd name="connsiteY24" fmla="*/ 64294 h 1452563"/>
                <a:gd name="connsiteX25" fmla="*/ 428625 w 521493"/>
                <a:gd name="connsiteY25" fmla="*/ 97632 h 1452563"/>
                <a:gd name="connsiteX26" fmla="*/ 471487 w 521493"/>
                <a:gd name="connsiteY26" fmla="*/ 123825 h 1452563"/>
                <a:gd name="connsiteX27" fmla="*/ 490537 w 521493"/>
                <a:gd name="connsiteY27" fmla="*/ 138113 h 1452563"/>
                <a:gd name="connsiteX28" fmla="*/ 507206 w 521493"/>
                <a:gd name="connsiteY28" fmla="*/ 154782 h 1452563"/>
                <a:gd name="connsiteX29" fmla="*/ 516731 w 521493"/>
                <a:gd name="connsiteY29" fmla="*/ 166688 h 1452563"/>
                <a:gd name="connsiteX30" fmla="*/ 521493 w 521493"/>
                <a:gd name="connsiteY30" fmla="*/ 180975 h 1452563"/>
                <a:gd name="connsiteX31" fmla="*/ 521493 w 521493"/>
                <a:gd name="connsiteY31" fmla="*/ 197644 h 1452563"/>
                <a:gd name="connsiteX32" fmla="*/ 514350 w 521493"/>
                <a:gd name="connsiteY32" fmla="*/ 216694 h 1452563"/>
                <a:gd name="connsiteX33" fmla="*/ 504825 w 521493"/>
                <a:gd name="connsiteY33" fmla="*/ 230982 h 1452563"/>
                <a:gd name="connsiteX34" fmla="*/ 492918 w 521493"/>
                <a:gd name="connsiteY34" fmla="*/ 252413 h 1452563"/>
                <a:gd name="connsiteX35" fmla="*/ 478631 w 521493"/>
                <a:gd name="connsiteY35" fmla="*/ 283369 h 1452563"/>
                <a:gd name="connsiteX36" fmla="*/ 466725 w 521493"/>
                <a:gd name="connsiteY36" fmla="*/ 330994 h 1452563"/>
                <a:gd name="connsiteX37" fmla="*/ 457200 w 521493"/>
                <a:gd name="connsiteY37" fmla="*/ 381000 h 1452563"/>
                <a:gd name="connsiteX38" fmla="*/ 452437 w 521493"/>
                <a:gd name="connsiteY38" fmla="*/ 447675 h 1452563"/>
                <a:gd name="connsiteX39" fmla="*/ 450056 w 521493"/>
                <a:gd name="connsiteY39" fmla="*/ 578644 h 1452563"/>
                <a:gd name="connsiteX40" fmla="*/ 450056 w 521493"/>
                <a:gd name="connsiteY40" fmla="*/ 726282 h 1452563"/>
                <a:gd name="connsiteX41" fmla="*/ 416718 w 521493"/>
                <a:gd name="connsiteY41" fmla="*/ 1195388 h 1452563"/>
                <a:gd name="connsiteX42" fmla="*/ 400050 w 521493"/>
                <a:gd name="connsiteY42" fmla="*/ 1423988 h 1452563"/>
                <a:gd name="connsiteX43" fmla="*/ 173831 w 521493"/>
                <a:gd name="connsiteY43" fmla="*/ 1452563 h 1452563"/>
                <a:gd name="connsiteX44" fmla="*/ 183356 w 521493"/>
                <a:gd name="connsiteY44" fmla="*/ 1297782 h 1452563"/>
                <a:gd name="connsiteX45" fmla="*/ 197643 w 521493"/>
                <a:gd name="connsiteY45" fmla="*/ 950119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493" h="1452563">
                  <a:moveTo>
                    <a:pt x="197643" y="950119"/>
                  </a:moveTo>
                  <a:lnTo>
                    <a:pt x="207168" y="764382"/>
                  </a:lnTo>
                  <a:lnTo>
                    <a:pt x="228600" y="609600"/>
                  </a:lnTo>
                  <a:lnTo>
                    <a:pt x="226218" y="533400"/>
                  </a:lnTo>
                  <a:cubicBezTo>
                    <a:pt x="225424" y="507206"/>
                    <a:pt x="224631" y="481013"/>
                    <a:pt x="223837" y="454819"/>
                  </a:cubicBezTo>
                  <a:lnTo>
                    <a:pt x="216693" y="369094"/>
                  </a:lnTo>
                  <a:lnTo>
                    <a:pt x="209550" y="297657"/>
                  </a:lnTo>
                  <a:lnTo>
                    <a:pt x="197643" y="245269"/>
                  </a:lnTo>
                  <a:lnTo>
                    <a:pt x="185737" y="209550"/>
                  </a:lnTo>
                  <a:lnTo>
                    <a:pt x="171450" y="185738"/>
                  </a:lnTo>
                  <a:lnTo>
                    <a:pt x="147637" y="157163"/>
                  </a:lnTo>
                  <a:lnTo>
                    <a:pt x="128587" y="138113"/>
                  </a:lnTo>
                  <a:lnTo>
                    <a:pt x="102393" y="116682"/>
                  </a:lnTo>
                  <a:lnTo>
                    <a:pt x="59531" y="85725"/>
                  </a:lnTo>
                  <a:lnTo>
                    <a:pt x="26193" y="64294"/>
                  </a:lnTo>
                  <a:lnTo>
                    <a:pt x="14287" y="52388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9525"/>
                  </a:lnTo>
                  <a:lnTo>
                    <a:pt x="14287" y="7144"/>
                  </a:lnTo>
                  <a:lnTo>
                    <a:pt x="47625" y="0"/>
                  </a:lnTo>
                  <a:lnTo>
                    <a:pt x="145256" y="7144"/>
                  </a:lnTo>
                  <a:lnTo>
                    <a:pt x="223837" y="19050"/>
                  </a:lnTo>
                  <a:lnTo>
                    <a:pt x="292893" y="38100"/>
                  </a:lnTo>
                  <a:lnTo>
                    <a:pt x="364331" y="64294"/>
                  </a:lnTo>
                  <a:lnTo>
                    <a:pt x="428625" y="97632"/>
                  </a:lnTo>
                  <a:lnTo>
                    <a:pt x="471487" y="123825"/>
                  </a:lnTo>
                  <a:lnTo>
                    <a:pt x="490537" y="138113"/>
                  </a:lnTo>
                  <a:lnTo>
                    <a:pt x="507206" y="154782"/>
                  </a:lnTo>
                  <a:lnTo>
                    <a:pt x="516731" y="166688"/>
                  </a:lnTo>
                  <a:lnTo>
                    <a:pt x="521493" y="180975"/>
                  </a:lnTo>
                  <a:lnTo>
                    <a:pt x="521493" y="197644"/>
                  </a:lnTo>
                  <a:lnTo>
                    <a:pt x="514350" y="216694"/>
                  </a:lnTo>
                  <a:lnTo>
                    <a:pt x="504825" y="230982"/>
                  </a:lnTo>
                  <a:lnTo>
                    <a:pt x="492918" y="252413"/>
                  </a:lnTo>
                  <a:lnTo>
                    <a:pt x="478631" y="283369"/>
                  </a:lnTo>
                  <a:lnTo>
                    <a:pt x="466725" y="330994"/>
                  </a:lnTo>
                  <a:lnTo>
                    <a:pt x="457200" y="381000"/>
                  </a:lnTo>
                  <a:lnTo>
                    <a:pt x="452437" y="447675"/>
                  </a:lnTo>
                  <a:cubicBezTo>
                    <a:pt x="451643" y="491331"/>
                    <a:pt x="450850" y="534988"/>
                    <a:pt x="450056" y="578644"/>
                  </a:cubicBezTo>
                  <a:lnTo>
                    <a:pt x="450056" y="726282"/>
                  </a:lnTo>
                  <a:lnTo>
                    <a:pt x="416718" y="1195388"/>
                  </a:lnTo>
                  <a:lnTo>
                    <a:pt x="400050" y="1423988"/>
                  </a:lnTo>
                  <a:lnTo>
                    <a:pt x="173831" y="1452563"/>
                  </a:lnTo>
                  <a:lnTo>
                    <a:pt x="183356" y="1297782"/>
                  </a:lnTo>
                  <a:lnTo>
                    <a:pt x="197643" y="950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5">
              <a:extLst>
                <a:ext uri="{FF2B5EF4-FFF2-40B4-BE49-F238E27FC236}">
                  <a16:creationId xmlns:a16="http://schemas.microsoft.com/office/drawing/2014/main" id="{33B9A81B-E653-4850-8DD9-5FEE8177C038}"/>
                </a:ext>
              </a:extLst>
            </p:cNvPr>
            <p:cNvSpPr/>
            <p:nvPr/>
          </p:nvSpPr>
          <p:spPr>
            <a:xfrm>
              <a:off x="4257675" y="3938588"/>
              <a:ext cx="2822575" cy="498475"/>
            </a:xfrm>
            <a:custGeom>
              <a:avLst/>
              <a:gdLst>
                <a:gd name="connsiteX0" fmla="*/ 1940719 w 2821781"/>
                <a:gd name="connsiteY0" fmla="*/ 71437 h 497681"/>
                <a:gd name="connsiteX1" fmla="*/ 1797844 w 2821781"/>
                <a:gd name="connsiteY1" fmla="*/ 85725 h 497681"/>
                <a:gd name="connsiteX2" fmla="*/ 1600200 w 2821781"/>
                <a:gd name="connsiteY2" fmla="*/ 109537 h 497681"/>
                <a:gd name="connsiteX3" fmla="*/ 1400175 w 2821781"/>
                <a:gd name="connsiteY3" fmla="*/ 138112 h 497681"/>
                <a:gd name="connsiteX4" fmla="*/ 1216819 w 2821781"/>
                <a:gd name="connsiteY4" fmla="*/ 152400 h 497681"/>
                <a:gd name="connsiteX5" fmla="*/ 988219 w 2821781"/>
                <a:gd name="connsiteY5" fmla="*/ 192881 h 497681"/>
                <a:gd name="connsiteX6" fmla="*/ 597694 w 2821781"/>
                <a:gd name="connsiteY6" fmla="*/ 259556 h 497681"/>
                <a:gd name="connsiteX7" fmla="*/ 502444 w 2821781"/>
                <a:gd name="connsiteY7" fmla="*/ 278606 h 497681"/>
                <a:gd name="connsiteX8" fmla="*/ 440531 w 2821781"/>
                <a:gd name="connsiteY8" fmla="*/ 290512 h 497681"/>
                <a:gd name="connsiteX9" fmla="*/ 397669 w 2821781"/>
                <a:gd name="connsiteY9" fmla="*/ 295275 h 497681"/>
                <a:gd name="connsiteX10" fmla="*/ 357188 w 2821781"/>
                <a:gd name="connsiteY10" fmla="*/ 295275 h 497681"/>
                <a:gd name="connsiteX11" fmla="*/ 311944 w 2821781"/>
                <a:gd name="connsiteY11" fmla="*/ 290512 h 497681"/>
                <a:gd name="connsiteX12" fmla="*/ 235744 w 2821781"/>
                <a:gd name="connsiteY12" fmla="*/ 276225 h 497681"/>
                <a:gd name="connsiteX13" fmla="*/ 169069 w 2821781"/>
                <a:gd name="connsiteY13" fmla="*/ 254793 h 497681"/>
                <a:gd name="connsiteX14" fmla="*/ 109538 w 2821781"/>
                <a:gd name="connsiteY14" fmla="*/ 228600 h 497681"/>
                <a:gd name="connsiteX15" fmla="*/ 59531 w 2821781"/>
                <a:gd name="connsiteY15" fmla="*/ 202406 h 497681"/>
                <a:gd name="connsiteX16" fmla="*/ 23813 w 2821781"/>
                <a:gd name="connsiteY16" fmla="*/ 188118 h 497681"/>
                <a:gd name="connsiteX17" fmla="*/ 9525 w 2821781"/>
                <a:gd name="connsiteY17" fmla="*/ 185737 h 497681"/>
                <a:gd name="connsiteX18" fmla="*/ 2381 w 2821781"/>
                <a:gd name="connsiteY18" fmla="*/ 190500 h 497681"/>
                <a:gd name="connsiteX19" fmla="*/ 0 w 2821781"/>
                <a:gd name="connsiteY19" fmla="*/ 197643 h 497681"/>
                <a:gd name="connsiteX20" fmla="*/ 4763 w 2821781"/>
                <a:gd name="connsiteY20" fmla="*/ 223837 h 497681"/>
                <a:gd name="connsiteX21" fmla="*/ 14288 w 2821781"/>
                <a:gd name="connsiteY21" fmla="*/ 247650 h 497681"/>
                <a:gd name="connsiteX22" fmla="*/ 66675 w 2821781"/>
                <a:gd name="connsiteY22" fmla="*/ 304800 h 497681"/>
                <a:gd name="connsiteX23" fmla="*/ 119063 w 2821781"/>
                <a:gd name="connsiteY23" fmla="*/ 354806 h 497681"/>
                <a:gd name="connsiteX24" fmla="*/ 176213 w 2821781"/>
                <a:gd name="connsiteY24" fmla="*/ 400050 h 497681"/>
                <a:gd name="connsiteX25" fmla="*/ 221456 w 2821781"/>
                <a:gd name="connsiteY25" fmla="*/ 428625 h 497681"/>
                <a:gd name="connsiteX26" fmla="*/ 259556 w 2821781"/>
                <a:gd name="connsiteY26" fmla="*/ 450056 h 497681"/>
                <a:gd name="connsiteX27" fmla="*/ 300038 w 2821781"/>
                <a:gd name="connsiteY27" fmla="*/ 466725 h 497681"/>
                <a:gd name="connsiteX28" fmla="*/ 357188 w 2821781"/>
                <a:gd name="connsiteY28" fmla="*/ 485775 h 497681"/>
                <a:gd name="connsiteX29" fmla="*/ 416719 w 2821781"/>
                <a:gd name="connsiteY29" fmla="*/ 495300 h 497681"/>
                <a:gd name="connsiteX30" fmla="*/ 461963 w 2821781"/>
                <a:gd name="connsiteY30" fmla="*/ 497681 h 497681"/>
                <a:gd name="connsiteX31" fmla="*/ 526256 w 2821781"/>
                <a:gd name="connsiteY31" fmla="*/ 492918 h 497681"/>
                <a:gd name="connsiteX32" fmla="*/ 566738 w 2821781"/>
                <a:gd name="connsiteY32" fmla="*/ 481012 h 497681"/>
                <a:gd name="connsiteX33" fmla="*/ 633413 w 2821781"/>
                <a:gd name="connsiteY33" fmla="*/ 459581 h 497681"/>
                <a:gd name="connsiteX34" fmla="*/ 721519 w 2821781"/>
                <a:gd name="connsiteY34" fmla="*/ 435768 h 497681"/>
                <a:gd name="connsiteX35" fmla="*/ 878681 w 2821781"/>
                <a:gd name="connsiteY35" fmla="*/ 400050 h 497681"/>
                <a:gd name="connsiteX36" fmla="*/ 1054894 w 2821781"/>
                <a:gd name="connsiteY36" fmla="*/ 366712 h 497681"/>
                <a:gd name="connsiteX37" fmla="*/ 1266825 w 2821781"/>
                <a:gd name="connsiteY37" fmla="*/ 333375 h 497681"/>
                <a:gd name="connsiteX38" fmla="*/ 1476375 w 2821781"/>
                <a:gd name="connsiteY38" fmla="*/ 307181 h 497681"/>
                <a:gd name="connsiteX39" fmla="*/ 1662113 w 2821781"/>
                <a:gd name="connsiteY39" fmla="*/ 285750 h 497681"/>
                <a:gd name="connsiteX40" fmla="*/ 1938338 w 2821781"/>
                <a:gd name="connsiteY40" fmla="*/ 261937 h 497681"/>
                <a:gd name="connsiteX41" fmla="*/ 2159794 w 2821781"/>
                <a:gd name="connsiteY41" fmla="*/ 250031 h 497681"/>
                <a:gd name="connsiteX42" fmla="*/ 2369344 w 2821781"/>
                <a:gd name="connsiteY42" fmla="*/ 245268 h 497681"/>
                <a:gd name="connsiteX43" fmla="*/ 2609850 w 2821781"/>
                <a:gd name="connsiteY43" fmla="*/ 259556 h 497681"/>
                <a:gd name="connsiteX44" fmla="*/ 2695575 w 2821781"/>
                <a:gd name="connsiteY44" fmla="*/ 266700 h 497681"/>
                <a:gd name="connsiteX45" fmla="*/ 2724150 w 2821781"/>
                <a:gd name="connsiteY45" fmla="*/ 266700 h 497681"/>
                <a:gd name="connsiteX46" fmla="*/ 2769394 w 2821781"/>
                <a:gd name="connsiteY46" fmla="*/ 254793 h 497681"/>
                <a:gd name="connsiteX47" fmla="*/ 2795588 w 2821781"/>
                <a:gd name="connsiteY47" fmla="*/ 245268 h 497681"/>
                <a:gd name="connsiteX48" fmla="*/ 2812256 w 2821781"/>
                <a:gd name="connsiteY48" fmla="*/ 230981 h 497681"/>
                <a:gd name="connsiteX49" fmla="*/ 2821781 w 2821781"/>
                <a:gd name="connsiteY49" fmla="*/ 214312 h 497681"/>
                <a:gd name="connsiteX50" fmla="*/ 2821781 w 2821781"/>
                <a:gd name="connsiteY50" fmla="*/ 197643 h 497681"/>
                <a:gd name="connsiteX51" fmla="*/ 2809875 w 2821781"/>
                <a:gd name="connsiteY51" fmla="*/ 169068 h 497681"/>
                <a:gd name="connsiteX52" fmla="*/ 2786063 w 2821781"/>
                <a:gd name="connsiteY52" fmla="*/ 138112 h 497681"/>
                <a:gd name="connsiteX53" fmla="*/ 2752725 w 2821781"/>
                <a:gd name="connsiteY53" fmla="*/ 102393 h 497681"/>
                <a:gd name="connsiteX54" fmla="*/ 2728913 w 2821781"/>
                <a:gd name="connsiteY54" fmla="*/ 90487 h 497681"/>
                <a:gd name="connsiteX55" fmla="*/ 2616994 w 2821781"/>
                <a:gd name="connsiteY55" fmla="*/ 57150 h 497681"/>
                <a:gd name="connsiteX56" fmla="*/ 2478881 w 2821781"/>
                <a:gd name="connsiteY56" fmla="*/ 21431 h 497681"/>
                <a:gd name="connsiteX57" fmla="*/ 2402681 w 2821781"/>
                <a:gd name="connsiteY57" fmla="*/ 7143 h 497681"/>
                <a:gd name="connsiteX58" fmla="*/ 2338388 w 2821781"/>
                <a:gd name="connsiteY58" fmla="*/ 0 h 497681"/>
                <a:gd name="connsiteX59" fmla="*/ 2305050 w 2821781"/>
                <a:gd name="connsiteY59" fmla="*/ 9525 h 497681"/>
                <a:gd name="connsiteX60" fmla="*/ 2205038 w 2821781"/>
                <a:gd name="connsiteY60" fmla="*/ 45243 h 497681"/>
                <a:gd name="connsiteX61" fmla="*/ 2145506 w 2821781"/>
                <a:gd name="connsiteY61" fmla="*/ 50006 h 497681"/>
                <a:gd name="connsiteX62" fmla="*/ 1940719 w 2821781"/>
                <a:gd name="connsiteY62" fmla="*/ 714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21781" h="497681">
                  <a:moveTo>
                    <a:pt x="1940719" y="71437"/>
                  </a:moveTo>
                  <a:lnTo>
                    <a:pt x="1797844" y="85725"/>
                  </a:lnTo>
                  <a:lnTo>
                    <a:pt x="1600200" y="109537"/>
                  </a:lnTo>
                  <a:lnTo>
                    <a:pt x="1400175" y="138112"/>
                  </a:lnTo>
                  <a:lnTo>
                    <a:pt x="1216819" y="152400"/>
                  </a:lnTo>
                  <a:lnTo>
                    <a:pt x="988219" y="192881"/>
                  </a:lnTo>
                  <a:lnTo>
                    <a:pt x="597694" y="259556"/>
                  </a:lnTo>
                  <a:lnTo>
                    <a:pt x="502444" y="278606"/>
                  </a:lnTo>
                  <a:lnTo>
                    <a:pt x="440531" y="290512"/>
                  </a:lnTo>
                  <a:lnTo>
                    <a:pt x="397669" y="295275"/>
                  </a:lnTo>
                  <a:lnTo>
                    <a:pt x="357188" y="295275"/>
                  </a:lnTo>
                  <a:lnTo>
                    <a:pt x="311944" y="290512"/>
                  </a:lnTo>
                  <a:lnTo>
                    <a:pt x="235744" y="276225"/>
                  </a:lnTo>
                  <a:lnTo>
                    <a:pt x="169069" y="254793"/>
                  </a:lnTo>
                  <a:lnTo>
                    <a:pt x="109538" y="228600"/>
                  </a:lnTo>
                  <a:lnTo>
                    <a:pt x="59531" y="202406"/>
                  </a:lnTo>
                  <a:lnTo>
                    <a:pt x="23813" y="188118"/>
                  </a:lnTo>
                  <a:lnTo>
                    <a:pt x="9525" y="185737"/>
                  </a:lnTo>
                  <a:lnTo>
                    <a:pt x="2381" y="190500"/>
                  </a:lnTo>
                  <a:lnTo>
                    <a:pt x="0" y="197643"/>
                  </a:lnTo>
                  <a:lnTo>
                    <a:pt x="4763" y="223837"/>
                  </a:lnTo>
                  <a:lnTo>
                    <a:pt x="14288" y="247650"/>
                  </a:lnTo>
                  <a:lnTo>
                    <a:pt x="66675" y="304800"/>
                  </a:lnTo>
                  <a:lnTo>
                    <a:pt x="119063" y="354806"/>
                  </a:lnTo>
                  <a:lnTo>
                    <a:pt x="176213" y="400050"/>
                  </a:lnTo>
                  <a:lnTo>
                    <a:pt x="221456" y="428625"/>
                  </a:lnTo>
                  <a:lnTo>
                    <a:pt x="259556" y="450056"/>
                  </a:lnTo>
                  <a:lnTo>
                    <a:pt x="300038" y="466725"/>
                  </a:lnTo>
                  <a:lnTo>
                    <a:pt x="357188" y="485775"/>
                  </a:lnTo>
                  <a:lnTo>
                    <a:pt x="416719" y="495300"/>
                  </a:lnTo>
                  <a:lnTo>
                    <a:pt x="461963" y="497681"/>
                  </a:lnTo>
                  <a:lnTo>
                    <a:pt x="526256" y="492918"/>
                  </a:lnTo>
                  <a:lnTo>
                    <a:pt x="566738" y="481012"/>
                  </a:lnTo>
                  <a:lnTo>
                    <a:pt x="633413" y="459581"/>
                  </a:lnTo>
                  <a:lnTo>
                    <a:pt x="721519" y="435768"/>
                  </a:lnTo>
                  <a:lnTo>
                    <a:pt x="878681" y="400050"/>
                  </a:lnTo>
                  <a:lnTo>
                    <a:pt x="1054894" y="366712"/>
                  </a:lnTo>
                  <a:lnTo>
                    <a:pt x="1266825" y="333375"/>
                  </a:lnTo>
                  <a:lnTo>
                    <a:pt x="1476375" y="307181"/>
                  </a:lnTo>
                  <a:lnTo>
                    <a:pt x="1662113" y="285750"/>
                  </a:lnTo>
                  <a:lnTo>
                    <a:pt x="1938338" y="261937"/>
                  </a:lnTo>
                  <a:lnTo>
                    <a:pt x="2159794" y="250031"/>
                  </a:lnTo>
                  <a:lnTo>
                    <a:pt x="2369344" y="245268"/>
                  </a:lnTo>
                  <a:lnTo>
                    <a:pt x="2609850" y="259556"/>
                  </a:lnTo>
                  <a:lnTo>
                    <a:pt x="2695575" y="266700"/>
                  </a:lnTo>
                  <a:lnTo>
                    <a:pt x="2724150" y="266700"/>
                  </a:lnTo>
                  <a:lnTo>
                    <a:pt x="2769394" y="254793"/>
                  </a:lnTo>
                  <a:lnTo>
                    <a:pt x="2795588" y="245268"/>
                  </a:lnTo>
                  <a:lnTo>
                    <a:pt x="2812256" y="230981"/>
                  </a:lnTo>
                  <a:lnTo>
                    <a:pt x="2821781" y="214312"/>
                  </a:lnTo>
                  <a:lnTo>
                    <a:pt x="2821781" y="197643"/>
                  </a:lnTo>
                  <a:lnTo>
                    <a:pt x="2809875" y="169068"/>
                  </a:lnTo>
                  <a:lnTo>
                    <a:pt x="2786063" y="138112"/>
                  </a:lnTo>
                  <a:lnTo>
                    <a:pt x="2752725" y="102393"/>
                  </a:lnTo>
                  <a:lnTo>
                    <a:pt x="2728913" y="90487"/>
                  </a:lnTo>
                  <a:lnTo>
                    <a:pt x="2616994" y="57150"/>
                  </a:lnTo>
                  <a:lnTo>
                    <a:pt x="2478881" y="21431"/>
                  </a:lnTo>
                  <a:lnTo>
                    <a:pt x="2402681" y="7143"/>
                  </a:lnTo>
                  <a:lnTo>
                    <a:pt x="2338388" y="0"/>
                  </a:lnTo>
                  <a:lnTo>
                    <a:pt x="2305050" y="9525"/>
                  </a:lnTo>
                  <a:lnTo>
                    <a:pt x="2205038" y="45243"/>
                  </a:lnTo>
                  <a:lnTo>
                    <a:pt x="2145506" y="50006"/>
                  </a:lnTo>
                  <a:lnTo>
                    <a:pt x="1940719" y="71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FD1C6E58-C061-4003-8FFE-DF287F984FED}"/>
                </a:ext>
              </a:extLst>
            </p:cNvPr>
            <p:cNvSpPr/>
            <p:nvPr/>
          </p:nvSpPr>
          <p:spPr>
            <a:xfrm>
              <a:off x="4910138" y="4591050"/>
              <a:ext cx="1919287" cy="1255713"/>
            </a:xfrm>
            <a:custGeom>
              <a:avLst/>
              <a:gdLst>
                <a:gd name="connsiteX0" fmla="*/ 926306 w 1919287"/>
                <a:gd name="connsiteY0" fmla="*/ 269081 h 1254919"/>
                <a:gd name="connsiteX1" fmla="*/ 738187 w 1919287"/>
                <a:gd name="connsiteY1" fmla="*/ 285750 h 1254919"/>
                <a:gd name="connsiteX2" fmla="*/ 552450 w 1919287"/>
                <a:gd name="connsiteY2" fmla="*/ 309563 h 1254919"/>
                <a:gd name="connsiteX3" fmla="*/ 378618 w 1919287"/>
                <a:gd name="connsiteY3" fmla="*/ 333375 h 1254919"/>
                <a:gd name="connsiteX4" fmla="*/ 228600 w 1919287"/>
                <a:gd name="connsiteY4" fmla="*/ 357188 h 1254919"/>
                <a:gd name="connsiteX5" fmla="*/ 50006 w 1919287"/>
                <a:gd name="connsiteY5" fmla="*/ 385763 h 1254919"/>
                <a:gd name="connsiteX6" fmla="*/ 0 w 1919287"/>
                <a:gd name="connsiteY6" fmla="*/ 226219 h 1254919"/>
                <a:gd name="connsiteX7" fmla="*/ 235743 w 1919287"/>
                <a:gd name="connsiteY7" fmla="*/ 195263 h 1254919"/>
                <a:gd name="connsiteX8" fmla="*/ 542925 w 1919287"/>
                <a:gd name="connsiteY8" fmla="*/ 152400 h 1254919"/>
                <a:gd name="connsiteX9" fmla="*/ 795337 w 1919287"/>
                <a:gd name="connsiteY9" fmla="*/ 116681 h 1254919"/>
                <a:gd name="connsiteX10" fmla="*/ 1064418 w 1919287"/>
                <a:gd name="connsiteY10" fmla="*/ 78581 h 1254919"/>
                <a:gd name="connsiteX11" fmla="*/ 1238250 w 1919287"/>
                <a:gd name="connsiteY11" fmla="*/ 54769 h 1254919"/>
                <a:gd name="connsiteX12" fmla="*/ 1345406 w 1919287"/>
                <a:gd name="connsiteY12" fmla="*/ 38100 h 1254919"/>
                <a:gd name="connsiteX13" fmla="*/ 1373981 w 1919287"/>
                <a:gd name="connsiteY13" fmla="*/ 30956 h 1254919"/>
                <a:gd name="connsiteX14" fmla="*/ 1404937 w 1919287"/>
                <a:gd name="connsiteY14" fmla="*/ 16669 h 1254919"/>
                <a:gd name="connsiteX15" fmla="*/ 1433512 w 1919287"/>
                <a:gd name="connsiteY15" fmla="*/ 0 h 1254919"/>
                <a:gd name="connsiteX16" fmla="*/ 1440656 w 1919287"/>
                <a:gd name="connsiteY16" fmla="*/ 0 h 1254919"/>
                <a:gd name="connsiteX17" fmla="*/ 1462087 w 1919287"/>
                <a:gd name="connsiteY17" fmla="*/ 0 h 1254919"/>
                <a:gd name="connsiteX18" fmla="*/ 1552575 w 1919287"/>
                <a:gd name="connsiteY18" fmla="*/ 23813 h 1254919"/>
                <a:gd name="connsiteX19" fmla="*/ 1643062 w 1919287"/>
                <a:gd name="connsiteY19" fmla="*/ 59531 h 1254919"/>
                <a:gd name="connsiteX20" fmla="*/ 1738312 w 1919287"/>
                <a:gd name="connsiteY20" fmla="*/ 107156 h 1254919"/>
                <a:gd name="connsiteX21" fmla="*/ 1785937 w 1919287"/>
                <a:gd name="connsiteY21" fmla="*/ 130969 h 1254919"/>
                <a:gd name="connsiteX22" fmla="*/ 1821656 w 1919287"/>
                <a:gd name="connsiteY22" fmla="*/ 152400 h 1254919"/>
                <a:gd name="connsiteX23" fmla="*/ 1854993 w 1919287"/>
                <a:gd name="connsiteY23" fmla="*/ 178594 h 1254919"/>
                <a:gd name="connsiteX24" fmla="*/ 1883568 w 1919287"/>
                <a:gd name="connsiteY24" fmla="*/ 204788 h 1254919"/>
                <a:gd name="connsiteX25" fmla="*/ 1902618 w 1919287"/>
                <a:gd name="connsiteY25" fmla="*/ 233363 h 1254919"/>
                <a:gd name="connsiteX26" fmla="*/ 1912143 w 1919287"/>
                <a:gd name="connsiteY26" fmla="*/ 254794 h 1254919"/>
                <a:gd name="connsiteX27" fmla="*/ 1919287 w 1919287"/>
                <a:gd name="connsiteY27" fmla="*/ 283369 h 1254919"/>
                <a:gd name="connsiteX28" fmla="*/ 1916906 w 1919287"/>
                <a:gd name="connsiteY28" fmla="*/ 311944 h 1254919"/>
                <a:gd name="connsiteX29" fmla="*/ 1907381 w 1919287"/>
                <a:gd name="connsiteY29" fmla="*/ 342900 h 1254919"/>
                <a:gd name="connsiteX30" fmla="*/ 1888331 w 1919287"/>
                <a:gd name="connsiteY30" fmla="*/ 371475 h 1254919"/>
                <a:gd name="connsiteX31" fmla="*/ 1857375 w 1919287"/>
                <a:gd name="connsiteY31" fmla="*/ 402431 h 1254919"/>
                <a:gd name="connsiteX32" fmla="*/ 1826418 w 1919287"/>
                <a:gd name="connsiteY32" fmla="*/ 442913 h 1254919"/>
                <a:gd name="connsiteX33" fmla="*/ 1814512 w 1919287"/>
                <a:gd name="connsiteY33" fmla="*/ 471488 h 1254919"/>
                <a:gd name="connsiteX34" fmla="*/ 1766887 w 1919287"/>
                <a:gd name="connsiteY34" fmla="*/ 645319 h 1254919"/>
                <a:gd name="connsiteX35" fmla="*/ 1671637 w 1919287"/>
                <a:gd name="connsiteY35" fmla="*/ 992981 h 1254919"/>
                <a:gd name="connsiteX36" fmla="*/ 1635918 w 1919287"/>
                <a:gd name="connsiteY36" fmla="*/ 1126331 h 1254919"/>
                <a:gd name="connsiteX37" fmla="*/ 1631156 w 1919287"/>
                <a:gd name="connsiteY37" fmla="*/ 1147763 h 1254919"/>
                <a:gd name="connsiteX38" fmla="*/ 1619250 w 1919287"/>
                <a:gd name="connsiteY38" fmla="*/ 1185863 h 1254919"/>
                <a:gd name="connsiteX39" fmla="*/ 1602581 w 1919287"/>
                <a:gd name="connsiteY39" fmla="*/ 1216819 h 1254919"/>
                <a:gd name="connsiteX40" fmla="*/ 1585912 w 1919287"/>
                <a:gd name="connsiteY40" fmla="*/ 1235869 h 1254919"/>
                <a:gd name="connsiteX41" fmla="*/ 1557337 w 1919287"/>
                <a:gd name="connsiteY41" fmla="*/ 1252538 h 1254919"/>
                <a:gd name="connsiteX42" fmla="*/ 1535906 w 1919287"/>
                <a:gd name="connsiteY42" fmla="*/ 1254919 h 1254919"/>
                <a:gd name="connsiteX43" fmla="*/ 1509712 w 1919287"/>
                <a:gd name="connsiteY43" fmla="*/ 1254919 h 1254919"/>
                <a:gd name="connsiteX44" fmla="*/ 1478756 w 1919287"/>
                <a:gd name="connsiteY44" fmla="*/ 1243013 h 1254919"/>
                <a:gd name="connsiteX45" fmla="*/ 1440656 w 1919287"/>
                <a:gd name="connsiteY45" fmla="*/ 1223963 h 1254919"/>
                <a:gd name="connsiteX46" fmla="*/ 1435893 w 1919287"/>
                <a:gd name="connsiteY46" fmla="*/ 1021556 h 1254919"/>
                <a:gd name="connsiteX47" fmla="*/ 1454943 w 1919287"/>
                <a:gd name="connsiteY47" fmla="*/ 892969 h 1254919"/>
                <a:gd name="connsiteX48" fmla="*/ 1488281 w 1919287"/>
                <a:gd name="connsiteY48" fmla="*/ 685800 h 1254919"/>
                <a:gd name="connsiteX49" fmla="*/ 1516856 w 1919287"/>
                <a:gd name="connsiteY49" fmla="*/ 511969 h 1254919"/>
                <a:gd name="connsiteX50" fmla="*/ 1547812 w 1919287"/>
                <a:gd name="connsiteY50" fmla="*/ 316706 h 1254919"/>
                <a:gd name="connsiteX51" fmla="*/ 1547812 w 1919287"/>
                <a:gd name="connsiteY51" fmla="*/ 307181 h 1254919"/>
                <a:gd name="connsiteX52" fmla="*/ 1535906 w 1919287"/>
                <a:gd name="connsiteY52" fmla="*/ 285750 h 1254919"/>
                <a:gd name="connsiteX53" fmla="*/ 1504950 w 1919287"/>
                <a:gd name="connsiteY53" fmla="*/ 264319 h 1254919"/>
                <a:gd name="connsiteX54" fmla="*/ 1457325 w 1919287"/>
                <a:gd name="connsiteY54" fmla="*/ 247650 h 1254919"/>
                <a:gd name="connsiteX55" fmla="*/ 1421606 w 1919287"/>
                <a:gd name="connsiteY55" fmla="*/ 242888 h 1254919"/>
                <a:gd name="connsiteX56" fmla="*/ 1352550 w 1919287"/>
                <a:gd name="connsiteY56" fmla="*/ 242888 h 1254919"/>
                <a:gd name="connsiteX57" fmla="*/ 1238250 w 1919287"/>
                <a:gd name="connsiteY57" fmla="*/ 247650 h 1254919"/>
                <a:gd name="connsiteX58" fmla="*/ 1004887 w 1919287"/>
                <a:gd name="connsiteY58" fmla="*/ 261938 h 1254919"/>
                <a:gd name="connsiteX59" fmla="*/ 926306 w 1919287"/>
                <a:gd name="connsiteY59" fmla="*/ 269081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1254919">
                  <a:moveTo>
                    <a:pt x="926306" y="269081"/>
                  </a:moveTo>
                  <a:lnTo>
                    <a:pt x="738187" y="285750"/>
                  </a:lnTo>
                  <a:lnTo>
                    <a:pt x="552450" y="309563"/>
                  </a:lnTo>
                  <a:lnTo>
                    <a:pt x="378618" y="333375"/>
                  </a:lnTo>
                  <a:lnTo>
                    <a:pt x="228600" y="357188"/>
                  </a:lnTo>
                  <a:lnTo>
                    <a:pt x="50006" y="385763"/>
                  </a:lnTo>
                  <a:lnTo>
                    <a:pt x="0" y="226219"/>
                  </a:lnTo>
                  <a:lnTo>
                    <a:pt x="235743" y="195263"/>
                  </a:lnTo>
                  <a:lnTo>
                    <a:pt x="542925" y="152400"/>
                  </a:lnTo>
                  <a:lnTo>
                    <a:pt x="795337" y="116681"/>
                  </a:lnTo>
                  <a:lnTo>
                    <a:pt x="1064418" y="78581"/>
                  </a:lnTo>
                  <a:lnTo>
                    <a:pt x="1238250" y="54769"/>
                  </a:lnTo>
                  <a:lnTo>
                    <a:pt x="1345406" y="38100"/>
                  </a:lnTo>
                  <a:lnTo>
                    <a:pt x="1373981" y="30956"/>
                  </a:lnTo>
                  <a:lnTo>
                    <a:pt x="1404937" y="16669"/>
                  </a:lnTo>
                  <a:lnTo>
                    <a:pt x="1433512" y="0"/>
                  </a:lnTo>
                  <a:lnTo>
                    <a:pt x="1440656" y="0"/>
                  </a:lnTo>
                  <a:lnTo>
                    <a:pt x="1462087" y="0"/>
                  </a:lnTo>
                  <a:lnTo>
                    <a:pt x="1552575" y="23813"/>
                  </a:lnTo>
                  <a:lnTo>
                    <a:pt x="1643062" y="59531"/>
                  </a:lnTo>
                  <a:lnTo>
                    <a:pt x="1738312" y="107156"/>
                  </a:lnTo>
                  <a:lnTo>
                    <a:pt x="1785937" y="130969"/>
                  </a:lnTo>
                  <a:lnTo>
                    <a:pt x="1821656" y="152400"/>
                  </a:lnTo>
                  <a:lnTo>
                    <a:pt x="1854993" y="178594"/>
                  </a:lnTo>
                  <a:lnTo>
                    <a:pt x="1883568" y="204788"/>
                  </a:lnTo>
                  <a:lnTo>
                    <a:pt x="1902618" y="233363"/>
                  </a:lnTo>
                  <a:lnTo>
                    <a:pt x="1912143" y="254794"/>
                  </a:lnTo>
                  <a:lnTo>
                    <a:pt x="1919287" y="283369"/>
                  </a:lnTo>
                  <a:lnTo>
                    <a:pt x="1916906" y="311944"/>
                  </a:lnTo>
                  <a:lnTo>
                    <a:pt x="1907381" y="342900"/>
                  </a:lnTo>
                  <a:lnTo>
                    <a:pt x="1888331" y="371475"/>
                  </a:lnTo>
                  <a:lnTo>
                    <a:pt x="1857375" y="402431"/>
                  </a:lnTo>
                  <a:lnTo>
                    <a:pt x="1826418" y="442913"/>
                  </a:lnTo>
                  <a:lnTo>
                    <a:pt x="1814512" y="471488"/>
                  </a:lnTo>
                  <a:lnTo>
                    <a:pt x="1766887" y="645319"/>
                  </a:lnTo>
                  <a:lnTo>
                    <a:pt x="1671637" y="992981"/>
                  </a:lnTo>
                  <a:lnTo>
                    <a:pt x="1635918" y="1126331"/>
                  </a:lnTo>
                  <a:lnTo>
                    <a:pt x="1631156" y="1147763"/>
                  </a:lnTo>
                  <a:lnTo>
                    <a:pt x="1619250" y="1185863"/>
                  </a:lnTo>
                  <a:lnTo>
                    <a:pt x="1602581" y="1216819"/>
                  </a:lnTo>
                  <a:lnTo>
                    <a:pt x="1585912" y="1235869"/>
                  </a:lnTo>
                  <a:lnTo>
                    <a:pt x="1557337" y="1252538"/>
                  </a:lnTo>
                  <a:lnTo>
                    <a:pt x="1535906" y="1254919"/>
                  </a:lnTo>
                  <a:lnTo>
                    <a:pt x="1509712" y="1254919"/>
                  </a:lnTo>
                  <a:lnTo>
                    <a:pt x="1478756" y="1243013"/>
                  </a:lnTo>
                  <a:lnTo>
                    <a:pt x="1440656" y="1223963"/>
                  </a:lnTo>
                  <a:lnTo>
                    <a:pt x="1435893" y="1021556"/>
                  </a:lnTo>
                  <a:lnTo>
                    <a:pt x="1454943" y="892969"/>
                  </a:lnTo>
                  <a:lnTo>
                    <a:pt x="1488281" y="685800"/>
                  </a:lnTo>
                  <a:lnTo>
                    <a:pt x="1516856" y="511969"/>
                  </a:lnTo>
                  <a:lnTo>
                    <a:pt x="1547812" y="316706"/>
                  </a:lnTo>
                  <a:lnTo>
                    <a:pt x="1547812" y="307181"/>
                  </a:lnTo>
                  <a:lnTo>
                    <a:pt x="1535906" y="285750"/>
                  </a:lnTo>
                  <a:lnTo>
                    <a:pt x="1504950" y="264319"/>
                  </a:lnTo>
                  <a:lnTo>
                    <a:pt x="1457325" y="247650"/>
                  </a:lnTo>
                  <a:lnTo>
                    <a:pt x="1421606" y="242888"/>
                  </a:lnTo>
                  <a:lnTo>
                    <a:pt x="1352550" y="242888"/>
                  </a:lnTo>
                  <a:lnTo>
                    <a:pt x="1238250" y="247650"/>
                  </a:lnTo>
                  <a:lnTo>
                    <a:pt x="1004887" y="261938"/>
                  </a:lnTo>
                  <a:lnTo>
                    <a:pt x="926306" y="2690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8">
              <a:extLst>
                <a:ext uri="{FF2B5EF4-FFF2-40B4-BE49-F238E27FC236}">
                  <a16:creationId xmlns:a16="http://schemas.microsoft.com/office/drawing/2014/main" id="{1CF8689F-4BDF-42C3-BE06-79A93F0D7314}"/>
                </a:ext>
              </a:extLst>
            </p:cNvPr>
            <p:cNvSpPr/>
            <p:nvPr/>
          </p:nvSpPr>
          <p:spPr>
            <a:xfrm>
              <a:off x="5056188" y="5580063"/>
              <a:ext cx="1376362" cy="285750"/>
            </a:xfrm>
            <a:custGeom>
              <a:avLst/>
              <a:gdLst>
                <a:gd name="connsiteX0" fmla="*/ 1073944 w 1376362"/>
                <a:gd name="connsiteY0" fmla="*/ 4762 h 285750"/>
                <a:gd name="connsiteX1" fmla="*/ 881062 w 1376362"/>
                <a:gd name="connsiteY1" fmla="*/ 19050 h 285750"/>
                <a:gd name="connsiteX2" fmla="*/ 602456 w 1376362"/>
                <a:gd name="connsiteY2" fmla="*/ 50006 h 285750"/>
                <a:gd name="connsiteX3" fmla="*/ 378619 w 1376362"/>
                <a:gd name="connsiteY3" fmla="*/ 78581 h 285750"/>
                <a:gd name="connsiteX4" fmla="*/ 0 w 1376362"/>
                <a:gd name="connsiteY4" fmla="*/ 135731 h 285750"/>
                <a:gd name="connsiteX5" fmla="*/ 42862 w 1376362"/>
                <a:gd name="connsiteY5" fmla="*/ 285750 h 285750"/>
                <a:gd name="connsiteX6" fmla="*/ 190500 w 1376362"/>
                <a:gd name="connsiteY6" fmla="*/ 266700 h 285750"/>
                <a:gd name="connsiteX7" fmla="*/ 488156 w 1376362"/>
                <a:gd name="connsiteY7" fmla="*/ 226219 h 285750"/>
                <a:gd name="connsiteX8" fmla="*/ 738187 w 1376362"/>
                <a:gd name="connsiteY8" fmla="*/ 202406 h 285750"/>
                <a:gd name="connsiteX9" fmla="*/ 883444 w 1376362"/>
                <a:gd name="connsiteY9" fmla="*/ 188119 h 285750"/>
                <a:gd name="connsiteX10" fmla="*/ 1100137 w 1376362"/>
                <a:gd name="connsiteY10" fmla="*/ 173831 h 285750"/>
                <a:gd name="connsiteX11" fmla="*/ 1176337 w 1376362"/>
                <a:gd name="connsiteY11" fmla="*/ 169069 h 285750"/>
                <a:gd name="connsiteX12" fmla="*/ 1197769 w 1376362"/>
                <a:gd name="connsiteY12" fmla="*/ 176212 h 285750"/>
                <a:gd name="connsiteX13" fmla="*/ 1250156 w 1376362"/>
                <a:gd name="connsiteY13" fmla="*/ 211931 h 285750"/>
                <a:gd name="connsiteX14" fmla="*/ 1290637 w 1376362"/>
                <a:gd name="connsiteY14" fmla="*/ 233362 h 285750"/>
                <a:gd name="connsiteX15" fmla="*/ 1343025 w 1376362"/>
                <a:gd name="connsiteY15" fmla="*/ 254794 h 285750"/>
                <a:gd name="connsiteX16" fmla="*/ 1371600 w 1376362"/>
                <a:gd name="connsiteY16" fmla="*/ 261937 h 285750"/>
                <a:gd name="connsiteX17" fmla="*/ 1376362 w 1376362"/>
                <a:gd name="connsiteY17" fmla="*/ 30956 h 285750"/>
                <a:gd name="connsiteX18" fmla="*/ 1269206 w 1376362"/>
                <a:gd name="connsiteY18" fmla="*/ 7144 h 285750"/>
                <a:gd name="connsiteX19" fmla="*/ 1188244 w 1376362"/>
                <a:gd name="connsiteY19" fmla="*/ 0 h 285750"/>
                <a:gd name="connsiteX20" fmla="*/ 1073944 w 1376362"/>
                <a:gd name="connsiteY20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6362" h="285750">
                  <a:moveTo>
                    <a:pt x="1073944" y="4762"/>
                  </a:moveTo>
                  <a:lnTo>
                    <a:pt x="881062" y="19050"/>
                  </a:lnTo>
                  <a:lnTo>
                    <a:pt x="602456" y="50006"/>
                  </a:lnTo>
                  <a:lnTo>
                    <a:pt x="378619" y="78581"/>
                  </a:lnTo>
                  <a:lnTo>
                    <a:pt x="0" y="135731"/>
                  </a:lnTo>
                  <a:lnTo>
                    <a:pt x="42862" y="285750"/>
                  </a:lnTo>
                  <a:lnTo>
                    <a:pt x="190500" y="266700"/>
                  </a:lnTo>
                  <a:lnTo>
                    <a:pt x="488156" y="226219"/>
                  </a:lnTo>
                  <a:lnTo>
                    <a:pt x="738187" y="202406"/>
                  </a:lnTo>
                  <a:lnTo>
                    <a:pt x="883444" y="188119"/>
                  </a:lnTo>
                  <a:lnTo>
                    <a:pt x="1100137" y="173831"/>
                  </a:lnTo>
                  <a:lnTo>
                    <a:pt x="1176337" y="169069"/>
                  </a:lnTo>
                  <a:lnTo>
                    <a:pt x="1197769" y="176212"/>
                  </a:lnTo>
                  <a:lnTo>
                    <a:pt x="1250156" y="211931"/>
                  </a:lnTo>
                  <a:lnTo>
                    <a:pt x="1290637" y="233362"/>
                  </a:lnTo>
                  <a:lnTo>
                    <a:pt x="1343025" y="254794"/>
                  </a:lnTo>
                  <a:lnTo>
                    <a:pt x="1371600" y="261937"/>
                  </a:lnTo>
                  <a:cubicBezTo>
                    <a:pt x="1373187" y="184943"/>
                    <a:pt x="1374775" y="107950"/>
                    <a:pt x="1376362" y="30956"/>
                  </a:cubicBezTo>
                  <a:lnTo>
                    <a:pt x="1269206" y="7144"/>
                  </a:lnTo>
                  <a:lnTo>
                    <a:pt x="1188244" y="0"/>
                  </a:lnTo>
                  <a:lnTo>
                    <a:pt x="1073944" y="47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AAE9D68-4FBD-4DF0-88E9-370D4E39B670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484313"/>
            <a:ext cx="4930775" cy="4470400"/>
            <a:chOff x="2489200" y="1484313"/>
            <a:chExt cx="4930775" cy="4470400"/>
          </a:xfrm>
        </p:grpSpPr>
        <p:sp>
          <p:nvSpPr>
            <p:cNvPr id="28" name="フリーフォーム 29">
              <a:extLst>
                <a:ext uri="{FF2B5EF4-FFF2-40B4-BE49-F238E27FC236}">
                  <a16:creationId xmlns:a16="http://schemas.microsoft.com/office/drawing/2014/main" id="{2AEE14DB-3733-4D82-81DE-EE26ADA00127}"/>
                </a:ext>
              </a:extLst>
            </p:cNvPr>
            <p:cNvSpPr/>
            <p:nvPr/>
          </p:nvSpPr>
          <p:spPr>
            <a:xfrm>
              <a:off x="2619375" y="2598738"/>
              <a:ext cx="1666875" cy="539750"/>
            </a:xfrm>
            <a:custGeom>
              <a:avLst/>
              <a:gdLst>
                <a:gd name="connsiteX0" fmla="*/ 1466850 w 1666875"/>
                <a:gd name="connsiteY0" fmla="*/ 254794 h 540544"/>
                <a:gd name="connsiteX1" fmla="*/ 1335881 w 1666875"/>
                <a:gd name="connsiteY1" fmla="*/ 285750 h 540544"/>
                <a:gd name="connsiteX2" fmla="*/ 1173956 w 1666875"/>
                <a:gd name="connsiteY2" fmla="*/ 326231 h 540544"/>
                <a:gd name="connsiteX3" fmla="*/ 1100138 w 1666875"/>
                <a:gd name="connsiteY3" fmla="*/ 345281 h 540544"/>
                <a:gd name="connsiteX4" fmla="*/ 888206 w 1666875"/>
                <a:gd name="connsiteY4" fmla="*/ 409575 h 540544"/>
                <a:gd name="connsiteX5" fmla="*/ 809625 w 1666875"/>
                <a:gd name="connsiteY5" fmla="*/ 435769 h 540544"/>
                <a:gd name="connsiteX6" fmla="*/ 707231 w 1666875"/>
                <a:gd name="connsiteY6" fmla="*/ 469106 h 540544"/>
                <a:gd name="connsiteX7" fmla="*/ 614363 w 1666875"/>
                <a:gd name="connsiteY7" fmla="*/ 495300 h 540544"/>
                <a:gd name="connsiteX8" fmla="*/ 535781 w 1666875"/>
                <a:gd name="connsiteY8" fmla="*/ 516731 h 540544"/>
                <a:gd name="connsiteX9" fmla="*/ 504825 w 1666875"/>
                <a:gd name="connsiteY9" fmla="*/ 523875 h 540544"/>
                <a:gd name="connsiteX10" fmla="*/ 464344 w 1666875"/>
                <a:gd name="connsiteY10" fmla="*/ 535781 h 540544"/>
                <a:gd name="connsiteX11" fmla="*/ 428625 w 1666875"/>
                <a:gd name="connsiteY11" fmla="*/ 540544 h 540544"/>
                <a:gd name="connsiteX12" fmla="*/ 392906 w 1666875"/>
                <a:gd name="connsiteY12" fmla="*/ 540544 h 540544"/>
                <a:gd name="connsiteX13" fmla="*/ 347663 w 1666875"/>
                <a:gd name="connsiteY13" fmla="*/ 535781 h 540544"/>
                <a:gd name="connsiteX14" fmla="*/ 323850 w 1666875"/>
                <a:gd name="connsiteY14" fmla="*/ 531019 h 540544"/>
                <a:gd name="connsiteX15" fmla="*/ 283369 w 1666875"/>
                <a:gd name="connsiteY15" fmla="*/ 519112 h 540544"/>
                <a:gd name="connsiteX16" fmla="*/ 238125 w 1666875"/>
                <a:gd name="connsiteY16" fmla="*/ 497681 h 540544"/>
                <a:gd name="connsiteX17" fmla="*/ 192881 w 1666875"/>
                <a:gd name="connsiteY17" fmla="*/ 471487 h 540544"/>
                <a:gd name="connsiteX18" fmla="*/ 150019 w 1666875"/>
                <a:gd name="connsiteY18" fmla="*/ 440531 h 540544"/>
                <a:gd name="connsiteX19" fmla="*/ 116681 w 1666875"/>
                <a:gd name="connsiteY19" fmla="*/ 411956 h 540544"/>
                <a:gd name="connsiteX20" fmla="*/ 69056 w 1666875"/>
                <a:gd name="connsiteY20" fmla="*/ 366712 h 540544"/>
                <a:gd name="connsiteX21" fmla="*/ 42863 w 1666875"/>
                <a:gd name="connsiteY21" fmla="*/ 338137 h 540544"/>
                <a:gd name="connsiteX22" fmla="*/ 21431 w 1666875"/>
                <a:gd name="connsiteY22" fmla="*/ 309562 h 540544"/>
                <a:gd name="connsiteX23" fmla="*/ 2381 w 1666875"/>
                <a:gd name="connsiteY23" fmla="*/ 271462 h 540544"/>
                <a:gd name="connsiteX24" fmla="*/ 0 w 1666875"/>
                <a:gd name="connsiteY24" fmla="*/ 257175 h 540544"/>
                <a:gd name="connsiteX25" fmla="*/ 2381 w 1666875"/>
                <a:gd name="connsiteY25" fmla="*/ 245269 h 540544"/>
                <a:gd name="connsiteX26" fmla="*/ 9525 w 1666875"/>
                <a:gd name="connsiteY26" fmla="*/ 242887 h 540544"/>
                <a:gd name="connsiteX27" fmla="*/ 26194 w 1666875"/>
                <a:gd name="connsiteY27" fmla="*/ 245269 h 540544"/>
                <a:gd name="connsiteX28" fmla="*/ 64294 w 1666875"/>
                <a:gd name="connsiteY28" fmla="*/ 261937 h 540544"/>
                <a:gd name="connsiteX29" fmla="*/ 142875 w 1666875"/>
                <a:gd name="connsiteY29" fmla="*/ 295275 h 540544"/>
                <a:gd name="connsiteX30" fmla="*/ 214313 w 1666875"/>
                <a:gd name="connsiteY30" fmla="*/ 321469 h 540544"/>
                <a:gd name="connsiteX31" fmla="*/ 269081 w 1666875"/>
                <a:gd name="connsiteY31" fmla="*/ 333375 h 540544"/>
                <a:gd name="connsiteX32" fmla="*/ 323850 w 1666875"/>
                <a:gd name="connsiteY32" fmla="*/ 342900 h 540544"/>
                <a:gd name="connsiteX33" fmla="*/ 371475 w 1666875"/>
                <a:gd name="connsiteY33" fmla="*/ 345281 h 540544"/>
                <a:gd name="connsiteX34" fmla="*/ 433388 w 1666875"/>
                <a:gd name="connsiteY34" fmla="*/ 335756 h 540544"/>
                <a:gd name="connsiteX35" fmla="*/ 542925 w 1666875"/>
                <a:gd name="connsiteY35" fmla="*/ 309562 h 540544"/>
                <a:gd name="connsiteX36" fmla="*/ 692944 w 1666875"/>
                <a:gd name="connsiteY36" fmla="*/ 271462 h 540544"/>
                <a:gd name="connsiteX37" fmla="*/ 862013 w 1666875"/>
                <a:gd name="connsiteY37" fmla="*/ 219075 h 540544"/>
                <a:gd name="connsiteX38" fmla="*/ 921544 w 1666875"/>
                <a:gd name="connsiteY38" fmla="*/ 202406 h 540544"/>
                <a:gd name="connsiteX39" fmla="*/ 1140619 w 1666875"/>
                <a:gd name="connsiteY39" fmla="*/ 126206 h 540544"/>
                <a:gd name="connsiteX40" fmla="*/ 1240631 w 1666875"/>
                <a:gd name="connsiteY40" fmla="*/ 83344 h 540544"/>
                <a:gd name="connsiteX41" fmla="*/ 1300163 w 1666875"/>
                <a:gd name="connsiteY41" fmla="*/ 59531 h 540544"/>
                <a:gd name="connsiteX42" fmla="*/ 1357313 w 1666875"/>
                <a:gd name="connsiteY42" fmla="*/ 33337 h 540544"/>
                <a:gd name="connsiteX43" fmla="*/ 1402556 w 1666875"/>
                <a:gd name="connsiteY43" fmla="*/ 9525 h 540544"/>
                <a:gd name="connsiteX44" fmla="*/ 1426369 w 1666875"/>
                <a:gd name="connsiteY44" fmla="*/ 0 h 540544"/>
                <a:gd name="connsiteX45" fmla="*/ 1457325 w 1666875"/>
                <a:gd name="connsiteY45" fmla="*/ 2381 h 540544"/>
                <a:gd name="connsiteX46" fmla="*/ 1502569 w 1666875"/>
                <a:gd name="connsiteY46" fmla="*/ 11906 h 540544"/>
                <a:gd name="connsiteX47" fmla="*/ 1583531 w 1666875"/>
                <a:gd name="connsiteY47" fmla="*/ 45244 h 540544"/>
                <a:gd name="connsiteX48" fmla="*/ 1628775 w 1666875"/>
                <a:gd name="connsiteY48" fmla="*/ 69056 h 540544"/>
                <a:gd name="connsiteX49" fmla="*/ 1645444 w 1666875"/>
                <a:gd name="connsiteY49" fmla="*/ 78581 h 540544"/>
                <a:gd name="connsiteX50" fmla="*/ 1657350 w 1666875"/>
                <a:gd name="connsiteY50" fmla="*/ 92869 h 540544"/>
                <a:gd name="connsiteX51" fmla="*/ 1664494 w 1666875"/>
                <a:gd name="connsiteY51" fmla="*/ 107156 h 540544"/>
                <a:gd name="connsiteX52" fmla="*/ 1666875 w 1666875"/>
                <a:gd name="connsiteY52" fmla="*/ 119062 h 540544"/>
                <a:gd name="connsiteX53" fmla="*/ 1666875 w 1666875"/>
                <a:gd name="connsiteY53" fmla="*/ 138112 h 540544"/>
                <a:gd name="connsiteX54" fmla="*/ 1657350 w 1666875"/>
                <a:gd name="connsiteY54" fmla="*/ 161925 h 540544"/>
                <a:gd name="connsiteX55" fmla="*/ 1628775 w 1666875"/>
                <a:gd name="connsiteY55" fmla="*/ 197644 h 540544"/>
                <a:gd name="connsiteX56" fmla="*/ 1595438 w 1666875"/>
                <a:gd name="connsiteY56" fmla="*/ 226219 h 540544"/>
                <a:gd name="connsiteX57" fmla="*/ 1543050 w 1666875"/>
                <a:gd name="connsiteY57" fmla="*/ 238125 h 540544"/>
                <a:gd name="connsiteX58" fmla="*/ 1466850 w 1666875"/>
                <a:gd name="connsiteY58" fmla="*/ 2547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6875" h="540544">
                  <a:moveTo>
                    <a:pt x="1466850" y="254794"/>
                  </a:moveTo>
                  <a:lnTo>
                    <a:pt x="1335881" y="285750"/>
                  </a:lnTo>
                  <a:lnTo>
                    <a:pt x="1173956" y="326231"/>
                  </a:lnTo>
                  <a:lnTo>
                    <a:pt x="1100138" y="345281"/>
                  </a:lnTo>
                  <a:lnTo>
                    <a:pt x="888206" y="409575"/>
                  </a:lnTo>
                  <a:lnTo>
                    <a:pt x="809625" y="435769"/>
                  </a:lnTo>
                  <a:lnTo>
                    <a:pt x="707231" y="469106"/>
                  </a:lnTo>
                  <a:lnTo>
                    <a:pt x="614363" y="495300"/>
                  </a:lnTo>
                  <a:lnTo>
                    <a:pt x="535781" y="516731"/>
                  </a:lnTo>
                  <a:lnTo>
                    <a:pt x="504825" y="523875"/>
                  </a:lnTo>
                  <a:lnTo>
                    <a:pt x="464344" y="535781"/>
                  </a:lnTo>
                  <a:lnTo>
                    <a:pt x="428625" y="540544"/>
                  </a:lnTo>
                  <a:lnTo>
                    <a:pt x="392906" y="540544"/>
                  </a:lnTo>
                  <a:lnTo>
                    <a:pt x="347663" y="535781"/>
                  </a:lnTo>
                  <a:lnTo>
                    <a:pt x="323850" y="531019"/>
                  </a:lnTo>
                  <a:lnTo>
                    <a:pt x="283369" y="519112"/>
                  </a:lnTo>
                  <a:lnTo>
                    <a:pt x="238125" y="497681"/>
                  </a:lnTo>
                  <a:lnTo>
                    <a:pt x="192881" y="471487"/>
                  </a:lnTo>
                  <a:lnTo>
                    <a:pt x="150019" y="440531"/>
                  </a:lnTo>
                  <a:lnTo>
                    <a:pt x="116681" y="411956"/>
                  </a:lnTo>
                  <a:lnTo>
                    <a:pt x="69056" y="366712"/>
                  </a:lnTo>
                  <a:lnTo>
                    <a:pt x="42863" y="338137"/>
                  </a:lnTo>
                  <a:lnTo>
                    <a:pt x="21431" y="309562"/>
                  </a:lnTo>
                  <a:lnTo>
                    <a:pt x="2381" y="271462"/>
                  </a:lnTo>
                  <a:lnTo>
                    <a:pt x="0" y="257175"/>
                  </a:lnTo>
                  <a:lnTo>
                    <a:pt x="2381" y="245269"/>
                  </a:lnTo>
                  <a:lnTo>
                    <a:pt x="9525" y="242887"/>
                  </a:lnTo>
                  <a:lnTo>
                    <a:pt x="26194" y="245269"/>
                  </a:lnTo>
                  <a:lnTo>
                    <a:pt x="64294" y="261937"/>
                  </a:lnTo>
                  <a:lnTo>
                    <a:pt x="142875" y="295275"/>
                  </a:lnTo>
                  <a:lnTo>
                    <a:pt x="214313" y="321469"/>
                  </a:lnTo>
                  <a:lnTo>
                    <a:pt x="269081" y="333375"/>
                  </a:lnTo>
                  <a:lnTo>
                    <a:pt x="323850" y="342900"/>
                  </a:lnTo>
                  <a:lnTo>
                    <a:pt x="371475" y="345281"/>
                  </a:lnTo>
                  <a:lnTo>
                    <a:pt x="433388" y="335756"/>
                  </a:lnTo>
                  <a:lnTo>
                    <a:pt x="542925" y="309562"/>
                  </a:lnTo>
                  <a:lnTo>
                    <a:pt x="692944" y="271462"/>
                  </a:lnTo>
                  <a:lnTo>
                    <a:pt x="862013" y="219075"/>
                  </a:lnTo>
                  <a:lnTo>
                    <a:pt x="921544" y="202406"/>
                  </a:lnTo>
                  <a:lnTo>
                    <a:pt x="1140619" y="126206"/>
                  </a:lnTo>
                  <a:lnTo>
                    <a:pt x="1240631" y="83344"/>
                  </a:lnTo>
                  <a:lnTo>
                    <a:pt x="1300163" y="59531"/>
                  </a:lnTo>
                  <a:lnTo>
                    <a:pt x="1357313" y="33337"/>
                  </a:lnTo>
                  <a:lnTo>
                    <a:pt x="1402556" y="9525"/>
                  </a:lnTo>
                  <a:lnTo>
                    <a:pt x="1426369" y="0"/>
                  </a:lnTo>
                  <a:lnTo>
                    <a:pt x="1457325" y="2381"/>
                  </a:lnTo>
                  <a:lnTo>
                    <a:pt x="1502569" y="11906"/>
                  </a:lnTo>
                  <a:lnTo>
                    <a:pt x="1583531" y="45244"/>
                  </a:lnTo>
                  <a:lnTo>
                    <a:pt x="1628775" y="69056"/>
                  </a:lnTo>
                  <a:lnTo>
                    <a:pt x="1645444" y="78581"/>
                  </a:lnTo>
                  <a:lnTo>
                    <a:pt x="1657350" y="92869"/>
                  </a:lnTo>
                  <a:lnTo>
                    <a:pt x="1664494" y="107156"/>
                  </a:lnTo>
                  <a:lnTo>
                    <a:pt x="1666875" y="119062"/>
                  </a:lnTo>
                  <a:lnTo>
                    <a:pt x="1666875" y="138112"/>
                  </a:lnTo>
                  <a:lnTo>
                    <a:pt x="1657350" y="161925"/>
                  </a:lnTo>
                  <a:lnTo>
                    <a:pt x="1628775" y="197644"/>
                  </a:lnTo>
                  <a:lnTo>
                    <a:pt x="1595438" y="226219"/>
                  </a:lnTo>
                  <a:lnTo>
                    <a:pt x="1543050" y="238125"/>
                  </a:lnTo>
                  <a:lnTo>
                    <a:pt x="1466850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1">
              <a:extLst>
                <a:ext uri="{FF2B5EF4-FFF2-40B4-BE49-F238E27FC236}">
                  <a16:creationId xmlns:a16="http://schemas.microsoft.com/office/drawing/2014/main" id="{7DEBD67D-2852-4989-97E0-9F8BB724F11C}"/>
                </a:ext>
              </a:extLst>
            </p:cNvPr>
            <p:cNvSpPr/>
            <p:nvPr/>
          </p:nvSpPr>
          <p:spPr>
            <a:xfrm>
              <a:off x="3927475" y="1484313"/>
              <a:ext cx="1643063" cy="1822450"/>
            </a:xfrm>
            <a:custGeom>
              <a:avLst/>
              <a:gdLst>
                <a:gd name="connsiteX0" fmla="*/ 1333500 w 1643063"/>
                <a:gd name="connsiteY0" fmla="*/ 652462 h 1824037"/>
                <a:gd name="connsiteX1" fmla="*/ 1226344 w 1643063"/>
                <a:gd name="connsiteY1" fmla="*/ 773906 h 1824037"/>
                <a:gd name="connsiteX2" fmla="*/ 1085850 w 1643063"/>
                <a:gd name="connsiteY2" fmla="*/ 931069 h 1824037"/>
                <a:gd name="connsiteX3" fmla="*/ 962025 w 1643063"/>
                <a:gd name="connsiteY3" fmla="*/ 1064419 h 1824037"/>
                <a:gd name="connsiteX4" fmla="*/ 862013 w 1643063"/>
                <a:gd name="connsiteY4" fmla="*/ 1164431 h 1824037"/>
                <a:gd name="connsiteX5" fmla="*/ 762000 w 1643063"/>
                <a:gd name="connsiteY5" fmla="*/ 1252537 h 1824037"/>
                <a:gd name="connsiteX6" fmla="*/ 540544 w 1643063"/>
                <a:gd name="connsiteY6" fmla="*/ 1438275 h 1824037"/>
                <a:gd name="connsiteX7" fmla="*/ 290513 w 1643063"/>
                <a:gd name="connsiteY7" fmla="*/ 1638300 h 1824037"/>
                <a:gd name="connsiteX8" fmla="*/ 100013 w 1643063"/>
                <a:gd name="connsiteY8" fmla="*/ 1783556 h 1824037"/>
                <a:gd name="connsiteX9" fmla="*/ 54769 w 1643063"/>
                <a:gd name="connsiteY9" fmla="*/ 1814512 h 1824037"/>
                <a:gd name="connsiteX10" fmla="*/ 28575 w 1643063"/>
                <a:gd name="connsiteY10" fmla="*/ 1824037 h 1824037"/>
                <a:gd name="connsiteX11" fmla="*/ 7144 w 1643063"/>
                <a:gd name="connsiteY11" fmla="*/ 1824037 h 1824037"/>
                <a:gd name="connsiteX12" fmla="*/ 2382 w 1643063"/>
                <a:gd name="connsiteY12" fmla="*/ 1816894 h 1824037"/>
                <a:gd name="connsiteX13" fmla="*/ 0 w 1643063"/>
                <a:gd name="connsiteY13" fmla="*/ 1807369 h 1824037"/>
                <a:gd name="connsiteX14" fmla="*/ 4763 w 1643063"/>
                <a:gd name="connsiteY14" fmla="*/ 1788319 h 1824037"/>
                <a:gd name="connsiteX15" fmla="*/ 19050 w 1643063"/>
                <a:gd name="connsiteY15" fmla="*/ 1764506 h 1824037"/>
                <a:gd name="connsiteX16" fmla="*/ 97632 w 1643063"/>
                <a:gd name="connsiteY16" fmla="*/ 1700212 h 1824037"/>
                <a:gd name="connsiteX17" fmla="*/ 200025 w 1643063"/>
                <a:gd name="connsiteY17" fmla="*/ 1614487 h 1824037"/>
                <a:gd name="connsiteX18" fmla="*/ 347663 w 1643063"/>
                <a:gd name="connsiteY18" fmla="*/ 1481137 h 1824037"/>
                <a:gd name="connsiteX19" fmla="*/ 452438 w 1643063"/>
                <a:gd name="connsiteY19" fmla="*/ 1378744 h 1824037"/>
                <a:gd name="connsiteX20" fmla="*/ 561975 w 1643063"/>
                <a:gd name="connsiteY20" fmla="*/ 1266825 h 1824037"/>
                <a:gd name="connsiteX21" fmla="*/ 673894 w 1643063"/>
                <a:gd name="connsiteY21" fmla="*/ 1143000 h 1824037"/>
                <a:gd name="connsiteX22" fmla="*/ 788194 w 1643063"/>
                <a:gd name="connsiteY22" fmla="*/ 1004887 h 1824037"/>
                <a:gd name="connsiteX23" fmla="*/ 876300 w 1643063"/>
                <a:gd name="connsiteY23" fmla="*/ 892969 h 1824037"/>
                <a:gd name="connsiteX24" fmla="*/ 988219 w 1643063"/>
                <a:gd name="connsiteY24" fmla="*/ 735806 h 1824037"/>
                <a:gd name="connsiteX25" fmla="*/ 1088232 w 1643063"/>
                <a:gd name="connsiteY25" fmla="*/ 590550 h 1824037"/>
                <a:gd name="connsiteX26" fmla="*/ 1181100 w 1643063"/>
                <a:gd name="connsiteY26" fmla="*/ 435769 h 1824037"/>
                <a:gd name="connsiteX27" fmla="*/ 1212057 w 1643063"/>
                <a:gd name="connsiteY27" fmla="*/ 369094 h 1824037"/>
                <a:gd name="connsiteX28" fmla="*/ 1231107 w 1643063"/>
                <a:gd name="connsiteY28" fmla="*/ 319087 h 1824037"/>
                <a:gd name="connsiteX29" fmla="*/ 1238250 w 1643063"/>
                <a:gd name="connsiteY29" fmla="*/ 292894 h 1824037"/>
                <a:gd name="connsiteX30" fmla="*/ 1243013 w 1643063"/>
                <a:gd name="connsiteY30" fmla="*/ 271462 h 1824037"/>
                <a:gd name="connsiteX31" fmla="*/ 1240632 w 1643063"/>
                <a:gd name="connsiteY31" fmla="*/ 252412 h 1824037"/>
                <a:gd name="connsiteX32" fmla="*/ 1233488 w 1643063"/>
                <a:gd name="connsiteY32" fmla="*/ 228600 h 1824037"/>
                <a:gd name="connsiteX33" fmla="*/ 1214438 w 1643063"/>
                <a:gd name="connsiteY33" fmla="*/ 195262 h 1824037"/>
                <a:gd name="connsiteX34" fmla="*/ 1173957 w 1643063"/>
                <a:gd name="connsiteY34" fmla="*/ 142875 h 1824037"/>
                <a:gd name="connsiteX35" fmla="*/ 1138238 w 1643063"/>
                <a:gd name="connsiteY35" fmla="*/ 102394 h 1824037"/>
                <a:gd name="connsiteX36" fmla="*/ 1107282 w 1643063"/>
                <a:gd name="connsiteY36" fmla="*/ 71437 h 1824037"/>
                <a:gd name="connsiteX37" fmla="*/ 1095375 w 1643063"/>
                <a:gd name="connsiteY37" fmla="*/ 57150 h 1824037"/>
                <a:gd name="connsiteX38" fmla="*/ 1083469 w 1643063"/>
                <a:gd name="connsiteY38" fmla="*/ 33337 h 1824037"/>
                <a:gd name="connsiteX39" fmla="*/ 1083469 w 1643063"/>
                <a:gd name="connsiteY39" fmla="*/ 23812 h 1824037"/>
                <a:gd name="connsiteX40" fmla="*/ 1083469 w 1643063"/>
                <a:gd name="connsiteY40" fmla="*/ 9525 h 1824037"/>
                <a:gd name="connsiteX41" fmla="*/ 1088232 w 1643063"/>
                <a:gd name="connsiteY41" fmla="*/ 4762 h 1824037"/>
                <a:gd name="connsiteX42" fmla="*/ 1109663 w 1643063"/>
                <a:gd name="connsiteY42" fmla="*/ 0 h 1824037"/>
                <a:gd name="connsiteX43" fmla="*/ 1135857 w 1643063"/>
                <a:gd name="connsiteY43" fmla="*/ 2381 h 1824037"/>
                <a:gd name="connsiteX44" fmla="*/ 1166813 w 1643063"/>
                <a:gd name="connsiteY44" fmla="*/ 7144 h 1824037"/>
                <a:gd name="connsiteX45" fmla="*/ 1269207 w 1643063"/>
                <a:gd name="connsiteY45" fmla="*/ 45244 h 1824037"/>
                <a:gd name="connsiteX46" fmla="*/ 1419225 w 1643063"/>
                <a:gd name="connsiteY46" fmla="*/ 104775 h 1824037"/>
                <a:gd name="connsiteX47" fmla="*/ 1502569 w 1643063"/>
                <a:gd name="connsiteY47" fmla="*/ 142875 h 1824037"/>
                <a:gd name="connsiteX48" fmla="*/ 1559719 w 1643063"/>
                <a:gd name="connsiteY48" fmla="*/ 178594 h 1824037"/>
                <a:gd name="connsiteX49" fmla="*/ 1590675 w 1643063"/>
                <a:gd name="connsiteY49" fmla="*/ 202406 h 1824037"/>
                <a:gd name="connsiteX50" fmla="*/ 1609725 w 1643063"/>
                <a:gd name="connsiteY50" fmla="*/ 221456 h 1824037"/>
                <a:gd name="connsiteX51" fmla="*/ 1628775 w 1643063"/>
                <a:gd name="connsiteY51" fmla="*/ 247650 h 1824037"/>
                <a:gd name="connsiteX52" fmla="*/ 1635919 w 1643063"/>
                <a:gd name="connsiteY52" fmla="*/ 266700 h 1824037"/>
                <a:gd name="connsiteX53" fmla="*/ 1640682 w 1643063"/>
                <a:gd name="connsiteY53" fmla="*/ 285750 h 1824037"/>
                <a:gd name="connsiteX54" fmla="*/ 1643063 w 1643063"/>
                <a:gd name="connsiteY54" fmla="*/ 309562 h 1824037"/>
                <a:gd name="connsiteX55" fmla="*/ 1643063 w 1643063"/>
                <a:gd name="connsiteY55" fmla="*/ 330994 h 1824037"/>
                <a:gd name="connsiteX56" fmla="*/ 1635919 w 1643063"/>
                <a:gd name="connsiteY56" fmla="*/ 357187 h 1824037"/>
                <a:gd name="connsiteX57" fmla="*/ 1626394 w 1643063"/>
                <a:gd name="connsiteY57" fmla="*/ 376237 h 1824037"/>
                <a:gd name="connsiteX58" fmla="*/ 1604963 w 1643063"/>
                <a:gd name="connsiteY58" fmla="*/ 392906 h 1824037"/>
                <a:gd name="connsiteX59" fmla="*/ 1566863 w 1643063"/>
                <a:gd name="connsiteY59" fmla="*/ 414337 h 1824037"/>
                <a:gd name="connsiteX60" fmla="*/ 1502569 w 1643063"/>
                <a:gd name="connsiteY60" fmla="*/ 450056 h 1824037"/>
                <a:gd name="connsiteX61" fmla="*/ 1466850 w 1643063"/>
                <a:gd name="connsiteY61" fmla="*/ 497681 h 1824037"/>
                <a:gd name="connsiteX62" fmla="*/ 1333500 w 1643063"/>
                <a:gd name="connsiteY62" fmla="*/ 652462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063" h="1824037">
                  <a:moveTo>
                    <a:pt x="1333500" y="652462"/>
                  </a:moveTo>
                  <a:lnTo>
                    <a:pt x="1226344" y="773906"/>
                  </a:lnTo>
                  <a:lnTo>
                    <a:pt x="1085850" y="931069"/>
                  </a:lnTo>
                  <a:lnTo>
                    <a:pt x="962025" y="1064419"/>
                  </a:lnTo>
                  <a:lnTo>
                    <a:pt x="862013" y="1164431"/>
                  </a:lnTo>
                  <a:lnTo>
                    <a:pt x="762000" y="1252537"/>
                  </a:lnTo>
                  <a:lnTo>
                    <a:pt x="540544" y="1438275"/>
                  </a:lnTo>
                  <a:lnTo>
                    <a:pt x="290513" y="1638300"/>
                  </a:lnTo>
                  <a:lnTo>
                    <a:pt x="100013" y="1783556"/>
                  </a:lnTo>
                  <a:lnTo>
                    <a:pt x="54769" y="1814512"/>
                  </a:lnTo>
                  <a:lnTo>
                    <a:pt x="28575" y="1824037"/>
                  </a:lnTo>
                  <a:lnTo>
                    <a:pt x="7144" y="1824037"/>
                  </a:lnTo>
                  <a:lnTo>
                    <a:pt x="2382" y="1816894"/>
                  </a:lnTo>
                  <a:lnTo>
                    <a:pt x="0" y="1807369"/>
                  </a:lnTo>
                  <a:lnTo>
                    <a:pt x="4763" y="1788319"/>
                  </a:lnTo>
                  <a:lnTo>
                    <a:pt x="19050" y="1764506"/>
                  </a:lnTo>
                  <a:lnTo>
                    <a:pt x="97632" y="1700212"/>
                  </a:lnTo>
                  <a:lnTo>
                    <a:pt x="200025" y="1614487"/>
                  </a:lnTo>
                  <a:lnTo>
                    <a:pt x="347663" y="1481137"/>
                  </a:lnTo>
                  <a:lnTo>
                    <a:pt x="452438" y="1378744"/>
                  </a:lnTo>
                  <a:lnTo>
                    <a:pt x="561975" y="1266825"/>
                  </a:lnTo>
                  <a:lnTo>
                    <a:pt x="673894" y="1143000"/>
                  </a:lnTo>
                  <a:lnTo>
                    <a:pt x="788194" y="1004887"/>
                  </a:lnTo>
                  <a:lnTo>
                    <a:pt x="876300" y="892969"/>
                  </a:lnTo>
                  <a:lnTo>
                    <a:pt x="988219" y="735806"/>
                  </a:lnTo>
                  <a:lnTo>
                    <a:pt x="1088232" y="590550"/>
                  </a:lnTo>
                  <a:lnTo>
                    <a:pt x="1181100" y="435769"/>
                  </a:lnTo>
                  <a:lnTo>
                    <a:pt x="1212057" y="369094"/>
                  </a:lnTo>
                  <a:lnTo>
                    <a:pt x="1231107" y="319087"/>
                  </a:lnTo>
                  <a:lnTo>
                    <a:pt x="1238250" y="292894"/>
                  </a:lnTo>
                  <a:lnTo>
                    <a:pt x="1243013" y="271462"/>
                  </a:lnTo>
                  <a:lnTo>
                    <a:pt x="1240632" y="252412"/>
                  </a:lnTo>
                  <a:lnTo>
                    <a:pt x="1233488" y="228600"/>
                  </a:lnTo>
                  <a:lnTo>
                    <a:pt x="1214438" y="195262"/>
                  </a:lnTo>
                  <a:lnTo>
                    <a:pt x="1173957" y="142875"/>
                  </a:lnTo>
                  <a:lnTo>
                    <a:pt x="1138238" y="102394"/>
                  </a:lnTo>
                  <a:lnTo>
                    <a:pt x="1107282" y="71437"/>
                  </a:lnTo>
                  <a:lnTo>
                    <a:pt x="1095375" y="57150"/>
                  </a:lnTo>
                  <a:lnTo>
                    <a:pt x="1083469" y="33337"/>
                  </a:lnTo>
                  <a:lnTo>
                    <a:pt x="1083469" y="23812"/>
                  </a:lnTo>
                  <a:lnTo>
                    <a:pt x="1083469" y="9525"/>
                  </a:lnTo>
                  <a:lnTo>
                    <a:pt x="1088232" y="4762"/>
                  </a:lnTo>
                  <a:lnTo>
                    <a:pt x="1109663" y="0"/>
                  </a:lnTo>
                  <a:lnTo>
                    <a:pt x="1135857" y="2381"/>
                  </a:lnTo>
                  <a:lnTo>
                    <a:pt x="1166813" y="7144"/>
                  </a:lnTo>
                  <a:lnTo>
                    <a:pt x="1269207" y="45244"/>
                  </a:lnTo>
                  <a:lnTo>
                    <a:pt x="1419225" y="104775"/>
                  </a:lnTo>
                  <a:lnTo>
                    <a:pt x="1502569" y="142875"/>
                  </a:lnTo>
                  <a:lnTo>
                    <a:pt x="1559719" y="178594"/>
                  </a:lnTo>
                  <a:lnTo>
                    <a:pt x="1590675" y="202406"/>
                  </a:lnTo>
                  <a:lnTo>
                    <a:pt x="1609725" y="221456"/>
                  </a:lnTo>
                  <a:lnTo>
                    <a:pt x="1628775" y="247650"/>
                  </a:lnTo>
                  <a:lnTo>
                    <a:pt x="1635919" y="266700"/>
                  </a:lnTo>
                  <a:lnTo>
                    <a:pt x="1640682" y="285750"/>
                  </a:lnTo>
                  <a:lnTo>
                    <a:pt x="1643063" y="309562"/>
                  </a:lnTo>
                  <a:lnTo>
                    <a:pt x="1643063" y="330994"/>
                  </a:lnTo>
                  <a:lnTo>
                    <a:pt x="1635919" y="357187"/>
                  </a:lnTo>
                  <a:lnTo>
                    <a:pt x="1626394" y="376237"/>
                  </a:lnTo>
                  <a:lnTo>
                    <a:pt x="1604963" y="392906"/>
                  </a:lnTo>
                  <a:lnTo>
                    <a:pt x="1566863" y="414337"/>
                  </a:lnTo>
                  <a:lnTo>
                    <a:pt x="1502569" y="450056"/>
                  </a:lnTo>
                  <a:lnTo>
                    <a:pt x="1466850" y="497681"/>
                  </a:lnTo>
                  <a:lnTo>
                    <a:pt x="133350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3">
              <a:extLst>
                <a:ext uri="{FF2B5EF4-FFF2-40B4-BE49-F238E27FC236}">
                  <a16:creationId xmlns:a16="http://schemas.microsoft.com/office/drawing/2014/main" id="{55F8849D-782C-42FA-8541-61C0F7477B1B}"/>
                </a:ext>
              </a:extLst>
            </p:cNvPr>
            <p:cNvSpPr/>
            <p:nvPr/>
          </p:nvSpPr>
          <p:spPr>
            <a:xfrm>
              <a:off x="4584700" y="3049588"/>
              <a:ext cx="1695450" cy="406400"/>
            </a:xfrm>
            <a:custGeom>
              <a:avLst/>
              <a:gdLst>
                <a:gd name="connsiteX0" fmla="*/ 1340644 w 1695450"/>
                <a:gd name="connsiteY0" fmla="*/ 261938 h 404813"/>
                <a:gd name="connsiteX1" fmla="*/ 1238250 w 1695450"/>
                <a:gd name="connsiteY1" fmla="*/ 264319 h 404813"/>
                <a:gd name="connsiteX2" fmla="*/ 1088232 w 1695450"/>
                <a:gd name="connsiteY2" fmla="*/ 278607 h 404813"/>
                <a:gd name="connsiteX3" fmla="*/ 962025 w 1695450"/>
                <a:gd name="connsiteY3" fmla="*/ 292894 h 404813"/>
                <a:gd name="connsiteX4" fmla="*/ 759619 w 1695450"/>
                <a:gd name="connsiteY4" fmla="*/ 330994 h 404813"/>
                <a:gd name="connsiteX5" fmla="*/ 609600 w 1695450"/>
                <a:gd name="connsiteY5" fmla="*/ 357188 h 404813"/>
                <a:gd name="connsiteX6" fmla="*/ 507207 w 1695450"/>
                <a:gd name="connsiteY6" fmla="*/ 376238 h 404813"/>
                <a:gd name="connsiteX7" fmla="*/ 411957 w 1695450"/>
                <a:gd name="connsiteY7" fmla="*/ 395288 h 404813"/>
                <a:gd name="connsiteX8" fmla="*/ 376238 w 1695450"/>
                <a:gd name="connsiteY8" fmla="*/ 402432 h 404813"/>
                <a:gd name="connsiteX9" fmla="*/ 338138 w 1695450"/>
                <a:gd name="connsiteY9" fmla="*/ 404813 h 404813"/>
                <a:gd name="connsiteX10" fmla="*/ 290513 w 1695450"/>
                <a:gd name="connsiteY10" fmla="*/ 402432 h 404813"/>
                <a:gd name="connsiteX11" fmla="*/ 252413 w 1695450"/>
                <a:gd name="connsiteY11" fmla="*/ 397669 h 404813"/>
                <a:gd name="connsiteX12" fmla="*/ 178594 w 1695450"/>
                <a:gd name="connsiteY12" fmla="*/ 373857 h 404813"/>
                <a:gd name="connsiteX13" fmla="*/ 114300 w 1695450"/>
                <a:gd name="connsiteY13" fmla="*/ 340519 h 404813"/>
                <a:gd name="connsiteX14" fmla="*/ 59532 w 1695450"/>
                <a:gd name="connsiteY14" fmla="*/ 300038 h 404813"/>
                <a:gd name="connsiteX15" fmla="*/ 26194 w 1695450"/>
                <a:gd name="connsiteY15" fmla="*/ 271463 h 404813"/>
                <a:gd name="connsiteX16" fmla="*/ 9525 w 1695450"/>
                <a:gd name="connsiteY16" fmla="*/ 252413 h 404813"/>
                <a:gd name="connsiteX17" fmla="*/ 0 w 1695450"/>
                <a:gd name="connsiteY17" fmla="*/ 233363 h 404813"/>
                <a:gd name="connsiteX18" fmla="*/ 0 w 1695450"/>
                <a:gd name="connsiteY18" fmla="*/ 221457 h 404813"/>
                <a:gd name="connsiteX19" fmla="*/ 4763 w 1695450"/>
                <a:gd name="connsiteY19" fmla="*/ 211932 h 404813"/>
                <a:gd name="connsiteX20" fmla="*/ 14288 w 1695450"/>
                <a:gd name="connsiteY20" fmla="*/ 209550 h 404813"/>
                <a:gd name="connsiteX21" fmla="*/ 52388 w 1695450"/>
                <a:gd name="connsiteY21" fmla="*/ 214313 h 404813"/>
                <a:gd name="connsiteX22" fmla="*/ 107157 w 1695450"/>
                <a:gd name="connsiteY22" fmla="*/ 230982 h 404813"/>
                <a:gd name="connsiteX23" fmla="*/ 150019 w 1695450"/>
                <a:gd name="connsiteY23" fmla="*/ 238125 h 404813"/>
                <a:gd name="connsiteX24" fmla="*/ 223838 w 1695450"/>
                <a:gd name="connsiteY24" fmla="*/ 245269 h 404813"/>
                <a:gd name="connsiteX25" fmla="*/ 257175 w 1695450"/>
                <a:gd name="connsiteY25" fmla="*/ 245269 h 404813"/>
                <a:gd name="connsiteX26" fmla="*/ 335757 w 1695450"/>
                <a:gd name="connsiteY26" fmla="*/ 235744 h 404813"/>
                <a:gd name="connsiteX27" fmla="*/ 576263 w 1695450"/>
                <a:gd name="connsiteY27" fmla="*/ 190500 h 404813"/>
                <a:gd name="connsiteX28" fmla="*/ 788194 w 1695450"/>
                <a:gd name="connsiteY28" fmla="*/ 150019 h 404813"/>
                <a:gd name="connsiteX29" fmla="*/ 1062038 w 1695450"/>
                <a:gd name="connsiteY29" fmla="*/ 92869 h 404813"/>
                <a:gd name="connsiteX30" fmla="*/ 1200150 w 1695450"/>
                <a:gd name="connsiteY30" fmla="*/ 64294 h 404813"/>
                <a:gd name="connsiteX31" fmla="*/ 1316832 w 1695450"/>
                <a:gd name="connsiteY31" fmla="*/ 42863 h 404813"/>
                <a:gd name="connsiteX32" fmla="*/ 1357313 w 1695450"/>
                <a:gd name="connsiteY32" fmla="*/ 26194 h 404813"/>
                <a:gd name="connsiteX33" fmla="*/ 1385888 w 1695450"/>
                <a:gd name="connsiteY33" fmla="*/ 14288 h 404813"/>
                <a:gd name="connsiteX34" fmla="*/ 1423988 w 1695450"/>
                <a:gd name="connsiteY34" fmla="*/ 2382 h 404813"/>
                <a:gd name="connsiteX35" fmla="*/ 1443038 w 1695450"/>
                <a:gd name="connsiteY35" fmla="*/ 0 h 404813"/>
                <a:gd name="connsiteX36" fmla="*/ 1483519 w 1695450"/>
                <a:gd name="connsiteY36" fmla="*/ 7144 h 404813"/>
                <a:gd name="connsiteX37" fmla="*/ 1538288 w 1695450"/>
                <a:gd name="connsiteY37" fmla="*/ 28575 h 404813"/>
                <a:gd name="connsiteX38" fmla="*/ 1574007 w 1695450"/>
                <a:gd name="connsiteY38" fmla="*/ 45244 h 404813"/>
                <a:gd name="connsiteX39" fmla="*/ 1621632 w 1695450"/>
                <a:gd name="connsiteY39" fmla="*/ 76200 h 404813"/>
                <a:gd name="connsiteX40" fmla="*/ 1657350 w 1695450"/>
                <a:gd name="connsiteY40" fmla="*/ 104775 h 404813"/>
                <a:gd name="connsiteX41" fmla="*/ 1678782 w 1695450"/>
                <a:gd name="connsiteY41" fmla="*/ 128588 h 404813"/>
                <a:gd name="connsiteX42" fmla="*/ 1690688 w 1695450"/>
                <a:gd name="connsiteY42" fmla="*/ 150019 h 404813"/>
                <a:gd name="connsiteX43" fmla="*/ 1695450 w 1695450"/>
                <a:gd name="connsiteY43" fmla="*/ 171450 h 404813"/>
                <a:gd name="connsiteX44" fmla="*/ 1695450 w 1695450"/>
                <a:gd name="connsiteY44" fmla="*/ 183357 h 404813"/>
                <a:gd name="connsiteX45" fmla="*/ 1690688 w 1695450"/>
                <a:gd name="connsiteY45" fmla="*/ 200025 h 404813"/>
                <a:gd name="connsiteX46" fmla="*/ 1676400 w 1695450"/>
                <a:gd name="connsiteY46" fmla="*/ 219075 h 404813"/>
                <a:gd name="connsiteX47" fmla="*/ 1647825 w 1695450"/>
                <a:gd name="connsiteY47" fmla="*/ 238125 h 404813"/>
                <a:gd name="connsiteX48" fmla="*/ 1604963 w 1695450"/>
                <a:gd name="connsiteY48" fmla="*/ 254794 h 404813"/>
                <a:gd name="connsiteX49" fmla="*/ 1554957 w 1695450"/>
                <a:gd name="connsiteY49" fmla="*/ 266700 h 404813"/>
                <a:gd name="connsiteX50" fmla="*/ 1538288 w 1695450"/>
                <a:gd name="connsiteY50" fmla="*/ 266700 h 404813"/>
                <a:gd name="connsiteX51" fmla="*/ 1459707 w 1695450"/>
                <a:gd name="connsiteY51" fmla="*/ 259557 h 404813"/>
                <a:gd name="connsiteX52" fmla="*/ 1340644 w 1695450"/>
                <a:gd name="connsiteY52" fmla="*/ 26193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5450" h="404813">
                  <a:moveTo>
                    <a:pt x="1340644" y="261938"/>
                  </a:moveTo>
                  <a:lnTo>
                    <a:pt x="1238250" y="264319"/>
                  </a:lnTo>
                  <a:lnTo>
                    <a:pt x="1088232" y="278607"/>
                  </a:lnTo>
                  <a:lnTo>
                    <a:pt x="962025" y="292894"/>
                  </a:lnTo>
                  <a:lnTo>
                    <a:pt x="759619" y="330994"/>
                  </a:lnTo>
                  <a:lnTo>
                    <a:pt x="609600" y="357188"/>
                  </a:lnTo>
                  <a:lnTo>
                    <a:pt x="507207" y="376238"/>
                  </a:lnTo>
                  <a:lnTo>
                    <a:pt x="411957" y="395288"/>
                  </a:lnTo>
                  <a:lnTo>
                    <a:pt x="376238" y="402432"/>
                  </a:lnTo>
                  <a:lnTo>
                    <a:pt x="338138" y="404813"/>
                  </a:lnTo>
                  <a:lnTo>
                    <a:pt x="290513" y="402432"/>
                  </a:lnTo>
                  <a:lnTo>
                    <a:pt x="252413" y="397669"/>
                  </a:lnTo>
                  <a:lnTo>
                    <a:pt x="178594" y="373857"/>
                  </a:lnTo>
                  <a:lnTo>
                    <a:pt x="114300" y="340519"/>
                  </a:lnTo>
                  <a:lnTo>
                    <a:pt x="59532" y="300038"/>
                  </a:lnTo>
                  <a:lnTo>
                    <a:pt x="26194" y="271463"/>
                  </a:lnTo>
                  <a:lnTo>
                    <a:pt x="9525" y="252413"/>
                  </a:lnTo>
                  <a:lnTo>
                    <a:pt x="0" y="233363"/>
                  </a:lnTo>
                  <a:lnTo>
                    <a:pt x="0" y="221457"/>
                  </a:lnTo>
                  <a:lnTo>
                    <a:pt x="4763" y="211932"/>
                  </a:lnTo>
                  <a:lnTo>
                    <a:pt x="14288" y="209550"/>
                  </a:lnTo>
                  <a:lnTo>
                    <a:pt x="52388" y="214313"/>
                  </a:lnTo>
                  <a:lnTo>
                    <a:pt x="107157" y="230982"/>
                  </a:lnTo>
                  <a:lnTo>
                    <a:pt x="150019" y="238125"/>
                  </a:lnTo>
                  <a:lnTo>
                    <a:pt x="223838" y="245269"/>
                  </a:lnTo>
                  <a:lnTo>
                    <a:pt x="257175" y="245269"/>
                  </a:lnTo>
                  <a:lnTo>
                    <a:pt x="335757" y="235744"/>
                  </a:lnTo>
                  <a:lnTo>
                    <a:pt x="576263" y="190500"/>
                  </a:lnTo>
                  <a:lnTo>
                    <a:pt x="788194" y="150019"/>
                  </a:lnTo>
                  <a:lnTo>
                    <a:pt x="1062038" y="92869"/>
                  </a:lnTo>
                  <a:lnTo>
                    <a:pt x="1200150" y="64294"/>
                  </a:lnTo>
                  <a:lnTo>
                    <a:pt x="1316832" y="42863"/>
                  </a:lnTo>
                  <a:lnTo>
                    <a:pt x="1357313" y="26194"/>
                  </a:lnTo>
                  <a:lnTo>
                    <a:pt x="1385888" y="14288"/>
                  </a:lnTo>
                  <a:lnTo>
                    <a:pt x="1423988" y="2382"/>
                  </a:lnTo>
                  <a:lnTo>
                    <a:pt x="1443038" y="0"/>
                  </a:lnTo>
                  <a:lnTo>
                    <a:pt x="1483519" y="7144"/>
                  </a:lnTo>
                  <a:lnTo>
                    <a:pt x="1538288" y="28575"/>
                  </a:lnTo>
                  <a:lnTo>
                    <a:pt x="1574007" y="45244"/>
                  </a:lnTo>
                  <a:lnTo>
                    <a:pt x="1621632" y="76200"/>
                  </a:lnTo>
                  <a:lnTo>
                    <a:pt x="1657350" y="104775"/>
                  </a:lnTo>
                  <a:lnTo>
                    <a:pt x="1678782" y="128588"/>
                  </a:lnTo>
                  <a:lnTo>
                    <a:pt x="1690688" y="150019"/>
                  </a:lnTo>
                  <a:lnTo>
                    <a:pt x="1695450" y="171450"/>
                  </a:lnTo>
                  <a:lnTo>
                    <a:pt x="1695450" y="183357"/>
                  </a:lnTo>
                  <a:lnTo>
                    <a:pt x="1690688" y="200025"/>
                  </a:lnTo>
                  <a:lnTo>
                    <a:pt x="1676400" y="219075"/>
                  </a:lnTo>
                  <a:lnTo>
                    <a:pt x="1647825" y="238125"/>
                  </a:lnTo>
                  <a:lnTo>
                    <a:pt x="1604963" y="254794"/>
                  </a:lnTo>
                  <a:lnTo>
                    <a:pt x="1554957" y="266700"/>
                  </a:lnTo>
                  <a:lnTo>
                    <a:pt x="1538288" y="266700"/>
                  </a:lnTo>
                  <a:lnTo>
                    <a:pt x="1459707" y="259557"/>
                  </a:lnTo>
                  <a:lnTo>
                    <a:pt x="134064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6">
              <a:extLst>
                <a:ext uri="{FF2B5EF4-FFF2-40B4-BE49-F238E27FC236}">
                  <a16:creationId xmlns:a16="http://schemas.microsoft.com/office/drawing/2014/main" id="{F1E1B150-A775-4442-9385-8DC37161D7DA}"/>
                </a:ext>
              </a:extLst>
            </p:cNvPr>
            <p:cNvSpPr/>
            <p:nvPr/>
          </p:nvSpPr>
          <p:spPr>
            <a:xfrm>
              <a:off x="4451350" y="4591050"/>
              <a:ext cx="561975" cy="1247775"/>
            </a:xfrm>
            <a:custGeom>
              <a:avLst/>
              <a:gdLst>
                <a:gd name="connsiteX0" fmla="*/ 483394 w 561975"/>
                <a:gd name="connsiteY0" fmla="*/ 585788 h 1247775"/>
                <a:gd name="connsiteX1" fmla="*/ 459582 w 561975"/>
                <a:gd name="connsiteY1" fmla="*/ 428625 h 1247775"/>
                <a:gd name="connsiteX2" fmla="*/ 423863 w 561975"/>
                <a:gd name="connsiteY2" fmla="*/ 195263 h 1247775"/>
                <a:gd name="connsiteX3" fmla="*/ 378619 w 561975"/>
                <a:gd name="connsiteY3" fmla="*/ 66675 h 1247775"/>
                <a:gd name="connsiteX4" fmla="*/ 328613 w 561975"/>
                <a:gd name="connsiteY4" fmla="*/ 45244 h 1247775"/>
                <a:gd name="connsiteX5" fmla="*/ 257175 w 561975"/>
                <a:gd name="connsiteY5" fmla="*/ 21431 h 1247775"/>
                <a:gd name="connsiteX6" fmla="*/ 190500 w 561975"/>
                <a:gd name="connsiteY6" fmla="*/ 9525 h 1247775"/>
                <a:gd name="connsiteX7" fmla="*/ 123825 w 561975"/>
                <a:gd name="connsiteY7" fmla="*/ 0 h 1247775"/>
                <a:gd name="connsiteX8" fmla="*/ 52388 w 561975"/>
                <a:gd name="connsiteY8" fmla="*/ 2381 h 1247775"/>
                <a:gd name="connsiteX9" fmla="*/ 14288 w 561975"/>
                <a:gd name="connsiteY9" fmla="*/ 9525 h 1247775"/>
                <a:gd name="connsiteX10" fmla="*/ 4763 w 561975"/>
                <a:gd name="connsiteY10" fmla="*/ 16669 h 1247775"/>
                <a:gd name="connsiteX11" fmla="*/ 0 w 561975"/>
                <a:gd name="connsiteY11" fmla="*/ 23813 h 1247775"/>
                <a:gd name="connsiteX12" fmla="*/ 0 w 561975"/>
                <a:gd name="connsiteY12" fmla="*/ 30956 h 1247775"/>
                <a:gd name="connsiteX13" fmla="*/ 7144 w 561975"/>
                <a:gd name="connsiteY13" fmla="*/ 52388 h 1247775"/>
                <a:gd name="connsiteX14" fmla="*/ 33338 w 561975"/>
                <a:gd name="connsiteY14" fmla="*/ 83344 h 1247775"/>
                <a:gd name="connsiteX15" fmla="*/ 71438 w 561975"/>
                <a:gd name="connsiteY15" fmla="*/ 109538 h 1247775"/>
                <a:gd name="connsiteX16" fmla="*/ 102394 w 561975"/>
                <a:gd name="connsiteY16" fmla="*/ 138113 h 1247775"/>
                <a:gd name="connsiteX17" fmla="*/ 126207 w 561975"/>
                <a:gd name="connsiteY17" fmla="*/ 164306 h 1247775"/>
                <a:gd name="connsiteX18" fmla="*/ 150019 w 561975"/>
                <a:gd name="connsiteY18" fmla="*/ 200025 h 1247775"/>
                <a:gd name="connsiteX19" fmla="*/ 169069 w 561975"/>
                <a:gd name="connsiteY19" fmla="*/ 238125 h 1247775"/>
                <a:gd name="connsiteX20" fmla="*/ 202407 w 561975"/>
                <a:gd name="connsiteY20" fmla="*/ 333375 h 1247775"/>
                <a:gd name="connsiteX21" fmla="*/ 230982 w 561975"/>
                <a:gd name="connsiteY21" fmla="*/ 459581 h 1247775"/>
                <a:gd name="connsiteX22" fmla="*/ 271463 w 561975"/>
                <a:gd name="connsiteY22" fmla="*/ 692944 h 1247775"/>
                <a:gd name="connsiteX23" fmla="*/ 314325 w 561975"/>
                <a:gd name="connsiteY23" fmla="*/ 935831 h 1247775"/>
                <a:gd name="connsiteX24" fmla="*/ 342900 w 561975"/>
                <a:gd name="connsiteY24" fmla="*/ 1097756 h 1247775"/>
                <a:gd name="connsiteX25" fmla="*/ 350044 w 561975"/>
                <a:gd name="connsiteY25" fmla="*/ 1140619 h 1247775"/>
                <a:gd name="connsiteX26" fmla="*/ 366713 w 561975"/>
                <a:gd name="connsiteY26" fmla="*/ 1181100 h 1247775"/>
                <a:gd name="connsiteX27" fmla="*/ 388144 w 561975"/>
                <a:gd name="connsiteY27" fmla="*/ 1216819 h 1247775"/>
                <a:gd name="connsiteX28" fmla="*/ 407194 w 561975"/>
                <a:gd name="connsiteY28" fmla="*/ 1235869 h 1247775"/>
                <a:gd name="connsiteX29" fmla="*/ 423863 w 561975"/>
                <a:gd name="connsiteY29" fmla="*/ 1243013 h 1247775"/>
                <a:gd name="connsiteX30" fmla="*/ 442913 w 561975"/>
                <a:gd name="connsiteY30" fmla="*/ 1245394 h 1247775"/>
                <a:gd name="connsiteX31" fmla="*/ 469107 w 561975"/>
                <a:gd name="connsiteY31" fmla="*/ 1247775 h 1247775"/>
                <a:gd name="connsiteX32" fmla="*/ 495300 w 561975"/>
                <a:gd name="connsiteY32" fmla="*/ 1238250 h 1247775"/>
                <a:gd name="connsiteX33" fmla="*/ 516732 w 561975"/>
                <a:gd name="connsiteY33" fmla="*/ 1223963 h 1247775"/>
                <a:gd name="connsiteX34" fmla="*/ 538163 w 561975"/>
                <a:gd name="connsiteY34" fmla="*/ 1207294 h 1247775"/>
                <a:gd name="connsiteX35" fmla="*/ 552450 w 561975"/>
                <a:gd name="connsiteY35" fmla="*/ 1190625 h 1247775"/>
                <a:gd name="connsiteX36" fmla="*/ 557213 w 561975"/>
                <a:gd name="connsiteY36" fmla="*/ 1171575 h 1247775"/>
                <a:gd name="connsiteX37" fmla="*/ 561975 w 561975"/>
                <a:gd name="connsiteY37" fmla="*/ 1145381 h 1247775"/>
                <a:gd name="connsiteX38" fmla="*/ 561975 w 561975"/>
                <a:gd name="connsiteY38" fmla="*/ 1092994 h 1247775"/>
                <a:gd name="connsiteX39" fmla="*/ 528638 w 561975"/>
                <a:gd name="connsiteY39" fmla="*/ 897731 h 1247775"/>
                <a:gd name="connsiteX40" fmla="*/ 483394 w 561975"/>
                <a:gd name="connsiteY40" fmla="*/ 585788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47775">
                  <a:moveTo>
                    <a:pt x="483394" y="585788"/>
                  </a:moveTo>
                  <a:lnTo>
                    <a:pt x="459582" y="428625"/>
                  </a:lnTo>
                  <a:lnTo>
                    <a:pt x="423863" y="195263"/>
                  </a:lnTo>
                  <a:lnTo>
                    <a:pt x="378619" y="66675"/>
                  </a:lnTo>
                  <a:lnTo>
                    <a:pt x="328613" y="45244"/>
                  </a:lnTo>
                  <a:lnTo>
                    <a:pt x="257175" y="21431"/>
                  </a:lnTo>
                  <a:lnTo>
                    <a:pt x="190500" y="9525"/>
                  </a:lnTo>
                  <a:lnTo>
                    <a:pt x="123825" y="0"/>
                  </a:lnTo>
                  <a:lnTo>
                    <a:pt x="52388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23813"/>
                  </a:lnTo>
                  <a:lnTo>
                    <a:pt x="0" y="30956"/>
                  </a:lnTo>
                  <a:lnTo>
                    <a:pt x="7144" y="52388"/>
                  </a:lnTo>
                  <a:lnTo>
                    <a:pt x="33338" y="83344"/>
                  </a:lnTo>
                  <a:lnTo>
                    <a:pt x="71438" y="109538"/>
                  </a:lnTo>
                  <a:lnTo>
                    <a:pt x="102394" y="138113"/>
                  </a:lnTo>
                  <a:lnTo>
                    <a:pt x="126207" y="164306"/>
                  </a:lnTo>
                  <a:lnTo>
                    <a:pt x="150019" y="200025"/>
                  </a:lnTo>
                  <a:lnTo>
                    <a:pt x="169069" y="238125"/>
                  </a:lnTo>
                  <a:lnTo>
                    <a:pt x="202407" y="333375"/>
                  </a:lnTo>
                  <a:lnTo>
                    <a:pt x="230982" y="459581"/>
                  </a:lnTo>
                  <a:lnTo>
                    <a:pt x="271463" y="692944"/>
                  </a:lnTo>
                  <a:lnTo>
                    <a:pt x="314325" y="935831"/>
                  </a:lnTo>
                  <a:lnTo>
                    <a:pt x="342900" y="1097756"/>
                  </a:lnTo>
                  <a:lnTo>
                    <a:pt x="350044" y="1140619"/>
                  </a:lnTo>
                  <a:lnTo>
                    <a:pt x="366713" y="1181100"/>
                  </a:lnTo>
                  <a:lnTo>
                    <a:pt x="388144" y="1216819"/>
                  </a:lnTo>
                  <a:lnTo>
                    <a:pt x="407194" y="1235869"/>
                  </a:lnTo>
                  <a:lnTo>
                    <a:pt x="423863" y="1243013"/>
                  </a:lnTo>
                  <a:lnTo>
                    <a:pt x="442913" y="1245394"/>
                  </a:lnTo>
                  <a:lnTo>
                    <a:pt x="469107" y="1247775"/>
                  </a:lnTo>
                  <a:lnTo>
                    <a:pt x="495300" y="1238250"/>
                  </a:lnTo>
                  <a:lnTo>
                    <a:pt x="516732" y="1223963"/>
                  </a:lnTo>
                  <a:lnTo>
                    <a:pt x="538163" y="1207294"/>
                  </a:lnTo>
                  <a:lnTo>
                    <a:pt x="552450" y="1190625"/>
                  </a:lnTo>
                  <a:lnTo>
                    <a:pt x="557213" y="1171575"/>
                  </a:lnTo>
                  <a:lnTo>
                    <a:pt x="561975" y="1145381"/>
                  </a:lnTo>
                  <a:lnTo>
                    <a:pt x="561975" y="1092994"/>
                  </a:lnTo>
                  <a:lnTo>
                    <a:pt x="528638" y="897731"/>
                  </a:lnTo>
                  <a:lnTo>
                    <a:pt x="483394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0">
              <a:extLst>
                <a:ext uri="{FF2B5EF4-FFF2-40B4-BE49-F238E27FC236}">
                  <a16:creationId xmlns:a16="http://schemas.microsoft.com/office/drawing/2014/main" id="{CFAD020F-90FA-4DD2-99FE-7B16BFC0E46C}"/>
                </a:ext>
              </a:extLst>
            </p:cNvPr>
            <p:cNvSpPr/>
            <p:nvPr/>
          </p:nvSpPr>
          <p:spPr>
            <a:xfrm rot="16200000">
              <a:off x="1364456" y="3488532"/>
              <a:ext cx="4384675" cy="547688"/>
            </a:xfrm>
            <a:custGeom>
              <a:avLst/>
              <a:gdLst>
                <a:gd name="connsiteX0" fmla="*/ 2767913 w 4384883"/>
                <a:gd name="connsiteY0" fmla="*/ 236544 h 547228"/>
                <a:gd name="connsiteX1" fmla="*/ 2446638 w 4384883"/>
                <a:gd name="connsiteY1" fmla="*/ 233014 h 547228"/>
                <a:gd name="connsiteX2" fmla="*/ 2139484 w 4384883"/>
                <a:gd name="connsiteY2" fmla="*/ 233014 h 547228"/>
                <a:gd name="connsiteX3" fmla="*/ 1687580 w 4384883"/>
                <a:gd name="connsiteY3" fmla="*/ 236544 h 547228"/>
                <a:gd name="connsiteX4" fmla="*/ 1345121 w 4384883"/>
                <a:gd name="connsiteY4" fmla="*/ 236544 h 547228"/>
                <a:gd name="connsiteX5" fmla="*/ 1020315 w 4384883"/>
                <a:gd name="connsiteY5" fmla="*/ 233014 h 547228"/>
                <a:gd name="connsiteX6" fmla="*/ 691978 w 4384883"/>
                <a:gd name="connsiteY6" fmla="*/ 236544 h 547228"/>
                <a:gd name="connsiteX7" fmla="*/ 631960 w 4384883"/>
                <a:gd name="connsiteY7" fmla="*/ 229483 h 547228"/>
                <a:gd name="connsiteX8" fmla="*/ 586063 w 4384883"/>
                <a:gd name="connsiteY8" fmla="*/ 211831 h 547228"/>
                <a:gd name="connsiteX9" fmla="*/ 137689 w 4384883"/>
                <a:gd name="connsiteY9" fmla="*/ 127098 h 547228"/>
                <a:gd name="connsiteX10" fmla="*/ 84732 w 4384883"/>
                <a:gd name="connsiteY10" fmla="*/ 144751 h 547228"/>
                <a:gd name="connsiteX11" fmla="*/ 45896 w 4384883"/>
                <a:gd name="connsiteY11" fmla="*/ 165934 h 547228"/>
                <a:gd name="connsiteX12" fmla="*/ 24713 w 4384883"/>
                <a:gd name="connsiteY12" fmla="*/ 183587 h 547228"/>
                <a:gd name="connsiteX13" fmla="*/ 7061 w 4384883"/>
                <a:gd name="connsiteY13" fmla="*/ 204770 h 547228"/>
                <a:gd name="connsiteX14" fmla="*/ 0 w 4384883"/>
                <a:gd name="connsiteY14" fmla="*/ 225953 h 547228"/>
                <a:gd name="connsiteX15" fmla="*/ 3530 w 4384883"/>
                <a:gd name="connsiteY15" fmla="*/ 257727 h 547228"/>
                <a:gd name="connsiteX16" fmla="*/ 10591 w 4384883"/>
                <a:gd name="connsiteY16" fmla="*/ 275380 h 547228"/>
                <a:gd name="connsiteX17" fmla="*/ 45896 w 4384883"/>
                <a:gd name="connsiteY17" fmla="*/ 314215 h 547228"/>
                <a:gd name="connsiteX18" fmla="*/ 105915 w 4384883"/>
                <a:gd name="connsiteY18" fmla="*/ 353051 h 547228"/>
                <a:gd name="connsiteX19" fmla="*/ 169464 w 4384883"/>
                <a:gd name="connsiteY19" fmla="*/ 384825 h 547228"/>
                <a:gd name="connsiteX20" fmla="*/ 282440 w 4384883"/>
                <a:gd name="connsiteY20" fmla="*/ 423661 h 547228"/>
                <a:gd name="connsiteX21" fmla="*/ 434252 w 4384883"/>
                <a:gd name="connsiteY21" fmla="*/ 466027 h 547228"/>
                <a:gd name="connsiteX22" fmla="*/ 497801 w 4384883"/>
                <a:gd name="connsiteY22" fmla="*/ 480149 h 547228"/>
                <a:gd name="connsiteX23" fmla="*/ 603716 w 4384883"/>
                <a:gd name="connsiteY23" fmla="*/ 469557 h 547228"/>
                <a:gd name="connsiteX24" fmla="*/ 787302 w 4384883"/>
                <a:gd name="connsiteY24" fmla="*/ 462496 h 547228"/>
                <a:gd name="connsiteX25" fmla="*/ 1034437 w 4384883"/>
                <a:gd name="connsiteY25" fmla="*/ 455435 h 547228"/>
                <a:gd name="connsiteX26" fmla="*/ 1334530 w 4384883"/>
                <a:gd name="connsiteY26" fmla="*/ 458966 h 547228"/>
                <a:gd name="connsiteX27" fmla="*/ 1624031 w 4384883"/>
                <a:gd name="connsiteY27" fmla="*/ 458966 h 547228"/>
                <a:gd name="connsiteX28" fmla="*/ 1913532 w 4384883"/>
                <a:gd name="connsiteY28" fmla="*/ 458966 h 547228"/>
                <a:gd name="connsiteX29" fmla="*/ 2157136 w 4384883"/>
                <a:gd name="connsiteY29" fmla="*/ 458966 h 547228"/>
                <a:gd name="connsiteX30" fmla="*/ 2605510 w 4384883"/>
                <a:gd name="connsiteY30" fmla="*/ 455435 h 547228"/>
                <a:gd name="connsiteX31" fmla="*/ 3022109 w 4384883"/>
                <a:gd name="connsiteY31" fmla="*/ 458966 h 547228"/>
                <a:gd name="connsiteX32" fmla="*/ 3438709 w 4384883"/>
                <a:gd name="connsiteY32" fmla="*/ 458966 h 547228"/>
                <a:gd name="connsiteX33" fmla="*/ 3590520 w 4384883"/>
                <a:gd name="connsiteY33" fmla="*/ 458966 h 547228"/>
                <a:gd name="connsiteX34" fmla="*/ 3710557 w 4384883"/>
                <a:gd name="connsiteY34" fmla="*/ 458966 h 547228"/>
                <a:gd name="connsiteX35" fmla="*/ 3756454 w 4384883"/>
                <a:gd name="connsiteY35" fmla="*/ 458966 h 547228"/>
                <a:gd name="connsiteX36" fmla="*/ 3820003 w 4384883"/>
                <a:gd name="connsiteY36" fmla="*/ 458966 h 547228"/>
                <a:gd name="connsiteX37" fmla="*/ 3855308 w 4384883"/>
                <a:gd name="connsiteY37" fmla="*/ 462496 h 547228"/>
                <a:gd name="connsiteX38" fmla="*/ 3897674 w 4384883"/>
                <a:gd name="connsiteY38" fmla="*/ 469557 h 547228"/>
                <a:gd name="connsiteX39" fmla="*/ 3947101 w 4384883"/>
                <a:gd name="connsiteY39" fmla="*/ 483679 h 547228"/>
                <a:gd name="connsiteX40" fmla="*/ 3996528 w 4384883"/>
                <a:gd name="connsiteY40" fmla="*/ 501332 h 547228"/>
                <a:gd name="connsiteX41" fmla="*/ 4031833 w 4384883"/>
                <a:gd name="connsiteY41" fmla="*/ 518984 h 547228"/>
                <a:gd name="connsiteX42" fmla="*/ 4067138 w 4384883"/>
                <a:gd name="connsiteY42" fmla="*/ 536637 h 547228"/>
                <a:gd name="connsiteX43" fmla="*/ 4084791 w 4384883"/>
                <a:gd name="connsiteY43" fmla="*/ 543698 h 547228"/>
                <a:gd name="connsiteX44" fmla="*/ 4113035 w 4384883"/>
                <a:gd name="connsiteY44" fmla="*/ 547228 h 547228"/>
                <a:gd name="connsiteX45" fmla="*/ 4134218 w 4384883"/>
                <a:gd name="connsiteY45" fmla="*/ 547228 h 547228"/>
                <a:gd name="connsiteX46" fmla="*/ 4165992 w 4384883"/>
                <a:gd name="connsiteY46" fmla="*/ 533106 h 547228"/>
                <a:gd name="connsiteX47" fmla="*/ 4194236 w 4384883"/>
                <a:gd name="connsiteY47" fmla="*/ 515454 h 547228"/>
                <a:gd name="connsiteX48" fmla="*/ 4222480 w 4384883"/>
                <a:gd name="connsiteY48" fmla="*/ 487210 h 547228"/>
                <a:gd name="connsiteX49" fmla="*/ 4257785 w 4384883"/>
                <a:gd name="connsiteY49" fmla="*/ 430722 h 547228"/>
                <a:gd name="connsiteX50" fmla="*/ 4300151 w 4384883"/>
                <a:gd name="connsiteY50" fmla="*/ 345990 h 547228"/>
                <a:gd name="connsiteX51" fmla="*/ 4328395 w 4384883"/>
                <a:gd name="connsiteY51" fmla="*/ 278910 h 547228"/>
                <a:gd name="connsiteX52" fmla="*/ 4353109 w 4384883"/>
                <a:gd name="connsiteY52" fmla="*/ 204770 h 547228"/>
                <a:gd name="connsiteX53" fmla="*/ 4370761 w 4384883"/>
                <a:gd name="connsiteY53" fmla="*/ 127098 h 547228"/>
                <a:gd name="connsiteX54" fmla="*/ 4381353 w 4384883"/>
                <a:gd name="connsiteY54" fmla="*/ 70610 h 547228"/>
                <a:gd name="connsiteX55" fmla="*/ 4384883 w 4384883"/>
                <a:gd name="connsiteY55" fmla="*/ 28244 h 547228"/>
                <a:gd name="connsiteX56" fmla="*/ 4377822 w 4384883"/>
                <a:gd name="connsiteY56" fmla="*/ 10592 h 547228"/>
                <a:gd name="connsiteX57" fmla="*/ 4367231 w 4384883"/>
                <a:gd name="connsiteY57" fmla="*/ 3531 h 547228"/>
                <a:gd name="connsiteX58" fmla="*/ 4360170 w 4384883"/>
                <a:gd name="connsiteY58" fmla="*/ 0 h 547228"/>
                <a:gd name="connsiteX59" fmla="*/ 4338987 w 4384883"/>
                <a:gd name="connsiteY59" fmla="*/ 0 h 547228"/>
                <a:gd name="connsiteX60" fmla="*/ 4303682 w 4384883"/>
                <a:gd name="connsiteY60" fmla="*/ 21183 h 547228"/>
                <a:gd name="connsiteX61" fmla="*/ 4261316 w 4384883"/>
                <a:gd name="connsiteY61" fmla="*/ 60019 h 547228"/>
                <a:gd name="connsiteX62" fmla="*/ 4218950 w 4384883"/>
                <a:gd name="connsiteY62" fmla="*/ 105915 h 547228"/>
                <a:gd name="connsiteX63" fmla="*/ 4169523 w 4384883"/>
                <a:gd name="connsiteY63" fmla="*/ 148282 h 547228"/>
                <a:gd name="connsiteX64" fmla="*/ 4113035 w 4384883"/>
                <a:gd name="connsiteY64" fmla="*/ 190648 h 547228"/>
                <a:gd name="connsiteX65" fmla="*/ 4070669 w 4384883"/>
                <a:gd name="connsiteY65" fmla="*/ 211831 h 547228"/>
                <a:gd name="connsiteX66" fmla="*/ 4021241 w 4384883"/>
                <a:gd name="connsiteY66" fmla="*/ 229483 h 547228"/>
                <a:gd name="connsiteX67" fmla="*/ 3971814 w 4384883"/>
                <a:gd name="connsiteY67" fmla="*/ 236544 h 547228"/>
                <a:gd name="connsiteX68" fmla="*/ 3820003 w 4384883"/>
                <a:gd name="connsiteY68" fmla="*/ 236544 h 547228"/>
                <a:gd name="connsiteX69" fmla="*/ 3403404 w 4384883"/>
                <a:gd name="connsiteY69" fmla="*/ 233014 h 547228"/>
                <a:gd name="connsiteX70" fmla="*/ 3103311 w 4384883"/>
                <a:gd name="connsiteY70" fmla="*/ 236544 h 547228"/>
                <a:gd name="connsiteX71" fmla="*/ 2820871 w 4384883"/>
                <a:gd name="connsiteY71" fmla="*/ 236544 h 547228"/>
                <a:gd name="connsiteX72" fmla="*/ 2767913 w 4384883"/>
                <a:gd name="connsiteY72" fmla="*/ 236544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384883" h="547228">
                  <a:moveTo>
                    <a:pt x="2767913" y="236544"/>
                  </a:moveTo>
                  <a:lnTo>
                    <a:pt x="2446638" y="233014"/>
                  </a:lnTo>
                  <a:lnTo>
                    <a:pt x="2139484" y="233014"/>
                  </a:lnTo>
                  <a:lnTo>
                    <a:pt x="1687580" y="236544"/>
                  </a:lnTo>
                  <a:lnTo>
                    <a:pt x="1345121" y="236544"/>
                  </a:lnTo>
                  <a:lnTo>
                    <a:pt x="1020315" y="233014"/>
                  </a:lnTo>
                  <a:lnTo>
                    <a:pt x="691978" y="236544"/>
                  </a:lnTo>
                  <a:lnTo>
                    <a:pt x="631960" y="229483"/>
                  </a:lnTo>
                  <a:lnTo>
                    <a:pt x="586063" y="211831"/>
                  </a:lnTo>
                  <a:lnTo>
                    <a:pt x="137689" y="127098"/>
                  </a:lnTo>
                  <a:lnTo>
                    <a:pt x="84732" y="144751"/>
                  </a:lnTo>
                  <a:lnTo>
                    <a:pt x="45896" y="165934"/>
                  </a:lnTo>
                  <a:lnTo>
                    <a:pt x="24713" y="183587"/>
                  </a:lnTo>
                  <a:lnTo>
                    <a:pt x="7061" y="204770"/>
                  </a:lnTo>
                  <a:lnTo>
                    <a:pt x="0" y="225953"/>
                  </a:lnTo>
                  <a:lnTo>
                    <a:pt x="3530" y="257727"/>
                  </a:lnTo>
                  <a:lnTo>
                    <a:pt x="10591" y="275380"/>
                  </a:lnTo>
                  <a:lnTo>
                    <a:pt x="45896" y="314215"/>
                  </a:lnTo>
                  <a:lnTo>
                    <a:pt x="105915" y="353051"/>
                  </a:lnTo>
                  <a:lnTo>
                    <a:pt x="169464" y="384825"/>
                  </a:lnTo>
                  <a:lnTo>
                    <a:pt x="282440" y="423661"/>
                  </a:lnTo>
                  <a:lnTo>
                    <a:pt x="434252" y="466027"/>
                  </a:lnTo>
                  <a:lnTo>
                    <a:pt x="497801" y="480149"/>
                  </a:lnTo>
                  <a:lnTo>
                    <a:pt x="603716" y="469557"/>
                  </a:lnTo>
                  <a:lnTo>
                    <a:pt x="787302" y="462496"/>
                  </a:lnTo>
                  <a:lnTo>
                    <a:pt x="1034437" y="455435"/>
                  </a:lnTo>
                  <a:lnTo>
                    <a:pt x="1334530" y="458966"/>
                  </a:lnTo>
                  <a:lnTo>
                    <a:pt x="1624031" y="458966"/>
                  </a:lnTo>
                  <a:lnTo>
                    <a:pt x="1913532" y="458966"/>
                  </a:lnTo>
                  <a:lnTo>
                    <a:pt x="2157136" y="458966"/>
                  </a:lnTo>
                  <a:lnTo>
                    <a:pt x="2605510" y="455435"/>
                  </a:lnTo>
                  <a:lnTo>
                    <a:pt x="3022109" y="458966"/>
                  </a:lnTo>
                  <a:lnTo>
                    <a:pt x="3438709" y="458966"/>
                  </a:lnTo>
                  <a:lnTo>
                    <a:pt x="3590520" y="458966"/>
                  </a:lnTo>
                  <a:lnTo>
                    <a:pt x="3710557" y="458966"/>
                  </a:lnTo>
                  <a:lnTo>
                    <a:pt x="3756454" y="458966"/>
                  </a:lnTo>
                  <a:lnTo>
                    <a:pt x="3820003" y="458966"/>
                  </a:lnTo>
                  <a:lnTo>
                    <a:pt x="3855308" y="462496"/>
                  </a:lnTo>
                  <a:lnTo>
                    <a:pt x="3897674" y="469557"/>
                  </a:lnTo>
                  <a:lnTo>
                    <a:pt x="3947101" y="483679"/>
                  </a:lnTo>
                  <a:lnTo>
                    <a:pt x="3996528" y="501332"/>
                  </a:lnTo>
                  <a:lnTo>
                    <a:pt x="4031833" y="518984"/>
                  </a:lnTo>
                  <a:lnTo>
                    <a:pt x="4067138" y="536637"/>
                  </a:lnTo>
                  <a:lnTo>
                    <a:pt x="4084791" y="543698"/>
                  </a:lnTo>
                  <a:lnTo>
                    <a:pt x="4113035" y="547228"/>
                  </a:lnTo>
                  <a:lnTo>
                    <a:pt x="4134218" y="547228"/>
                  </a:lnTo>
                  <a:lnTo>
                    <a:pt x="4165992" y="533106"/>
                  </a:lnTo>
                  <a:lnTo>
                    <a:pt x="4194236" y="515454"/>
                  </a:lnTo>
                  <a:lnTo>
                    <a:pt x="4222480" y="487210"/>
                  </a:lnTo>
                  <a:lnTo>
                    <a:pt x="4257785" y="430722"/>
                  </a:lnTo>
                  <a:lnTo>
                    <a:pt x="4300151" y="345990"/>
                  </a:lnTo>
                  <a:lnTo>
                    <a:pt x="4328395" y="278910"/>
                  </a:lnTo>
                  <a:lnTo>
                    <a:pt x="4353109" y="204770"/>
                  </a:lnTo>
                  <a:lnTo>
                    <a:pt x="4370761" y="127098"/>
                  </a:lnTo>
                  <a:lnTo>
                    <a:pt x="4381353" y="70610"/>
                  </a:lnTo>
                  <a:lnTo>
                    <a:pt x="4384883" y="28244"/>
                  </a:lnTo>
                  <a:lnTo>
                    <a:pt x="4377822" y="10592"/>
                  </a:lnTo>
                  <a:lnTo>
                    <a:pt x="4367231" y="3531"/>
                  </a:lnTo>
                  <a:lnTo>
                    <a:pt x="4360170" y="0"/>
                  </a:lnTo>
                  <a:lnTo>
                    <a:pt x="4338987" y="0"/>
                  </a:lnTo>
                  <a:lnTo>
                    <a:pt x="4303682" y="21183"/>
                  </a:lnTo>
                  <a:lnTo>
                    <a:pt x="4261316" y="60019"/>
                  </a:lnTo>
                  <a:lnTo>
                    <a:pt x="4218950" y="105915"/>
                  </a:lnTo>
                  <a:lnTo>
                    <a:pt x="4169523" y="148282"/>
                  </a:lnTo>
                  <a:lnTo>
                    <a:pt x="4113035" y="190648"/>
                  </a:lnTo>
                  <a:lnTo>
                    <a:pt x="4070669" y="211831"/>
                  </a:lnTo>
                  <a:lnTo>
                    <a:pt x="4021241" y="229483"/>
                  </a:lnTo>
                  <a:lnTo>
                    <a:pt x="3971814" y="236544"/>
                  </a:lnTo>
                  <a:lnTo>
                    <a:pt x="3820003" y="236544"/>
                  </a:lnTo>
                  <a:lnTo>
                    <a:pt x="3403404" y="233014"/>
                  </a:lnTo>
                  <a:lnTo>
                    <a:pt x="3103311" y="236544"/>
                  </a:lnTo>
                  <a:lnTo>
                    <a:pt x="2820871" y="236544"/>
                  </a:lnTo>
                  <a:lnTo>
                    <a:pt x="2767913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1">
              <a:extLst>
                <a:ext uri="{FF2B5EF4-FFF2-40B4-BE49-F238E27FC236}">
                  <a16:creationId xmlns:a16="http://schemas.microsoft.com/office/drawing/2014/main" id="{E5E54189-BDC8-4389-86BE-D6A612F04944}"/>
                </a:ext>
              </a:extLst>
            </p:cNvPr>
            <p:cNvSpPr/>
            <p:nvPr/>
          </p:nvSpPr>
          <p:spPr>
            <a:xfrm rot="16200000">
              <a:off x="2885282" y="5290344"/>
              <a:ext cx="641350" cy="623887"/>
            </a:xfrm>
            <a:custGeom>
              <a:avLst/>
              <a:gdLst>
                <a:gd name="connsiteX0" fmla="*/ 464344 w 640556"/>
                <a:gd name="connsiteY0" fmla="*/ 150019 h 623888"/>
                <a:gd name="connsiteX1" fmla="*/ 361950 w 640556"/>
                <a:gd name="connsiteY1" fmla="*/ 266700 h 623888"/>
                <a:gd name="connsiteX2" fmla="*/ 250031 w 640556"/>
                <a:gd name="connsiteY2" fmla="*/ 390525 h 623888"/>
                <a:gd name="connsiteX3" fmla="*/ 207169 w 640556"/>
                <a:gd name="connsiteY3" fmla="*/ 431006 h 623888"/>
                <a:gd name="connsiteX4" fmla="*/ 157162 w 640556"/>
                <a:gd name="connsiteY4" fmla="*/ 476250 h 623888"/>
                <a:gd name="connsiteX5" fmla="*/ 116681 w 640556"/>
                <a:gd name="connsiteY5" fmla="*/ 507206 h 623888"/>
                <a:gd name="connsiteX6" fmla="*/ 95250 w 640556"/>
                <a:gd name="connsiteY6" fmla="*/ 519113 h 623888"/>
                <a:gd name="connsiteX7" fmla="*/ 45244 w 640556"/>
                <a:gd name="connsiteY7" fmla="*/ 540544 h 623888"/>
                <a:gd name="connsiteX8" fmla="*/ 0 w 640556"/>
                <a:gd name="connsiteY8" fmla="*/ 569119 h 623888"/>
                <a:gd name="connsiteX9" fmla="*/ 640556 w 640556"/>
                <a:gd name="connsiteY9" fmla="*/ 623888 h 623888"/>
                <a:gd name="connsiteX10" fmla="*/ 592931 w 640556"/>
                <a:gd name="connsiteY10" fmla="*/ 619125 h 623888"/>
                <a:gd name="connsiteX11" fmla="*/ 557212 w 640556"/>
                <a:gd name="connsiteY11" fmla="*/ 600075 h 623888"/>
                <a:gd name="connsiteX12" fmla="*/ 526256 w 640556"/>
                <a:gd name="connsiteY12" fmla="*/ 578644 h 623888"/>
                <a:gd name="connsiteX13" fmla="*/ 509587 w 640556"/>
                <a:gd name="connsiteY13" fmla="*/ 557213 h 623888"/>
                <a:gd name="connsiteX14" fmla="*/ 495300 w 640556"/>
                <a:gd name="connsiteY14" fmla="*/ 531019 h 623888"/>
                <a:gd name="connsiteX15" fmla="*/ 485775 w 640556"/>
                <a:gd name="connsiteY15" fmla="*/ 490538 h 623888"/>
                <a:gd name="connsiteX16" fmla="*/ 483394 w 640556"/>
                <a:gd name="connsiteY16" fmla="*/ 440531 h 623888"/>
                <a:gd name="connsiteX17" fmla="*/ 533400 w 640556"/>
                <a:gd name="connsiteY17" fmla="*/ 290513 h 623888"/>
                <a:gd name="connsiteX18" fmla="*/ 590550 w 640556"/>
                <a:gd name="connsiteY18" fmla="*/ 119063 h 623888"/>
                <a:gd name="connsiteX19" fmla="*/ 616744 w 640556"/>
                <a:gd name="connsiteY19" fmla="*/ 40481 h 623888"/>
                <a:gd name="connsiteX20" fmla="*/ 619125 w 640556"/>
                <a:gd name="connsiteY20" fmla="*/ 21431 h 623888"/>
                <a:gd name="connsiteX21" fmla="*/ 619125 w 640556"/>
                <a:gd name="connsiteY21" fmla="*/ 11906 h 623888"/>
                <a:gd name="connsiteX22" fmla="*/ 616744 w 640556"/>
                <a:gd name="connsiteY22" fmla="*/ 2381 h 623888"/>
                <a:gd name="connsiteX23" fmla="*/ 611981 w 640556"/>
                <a:gd name="connsiteY23" fmla="*/ 0 h 623888"/>
                <a:gd name="connsiteX24" fmla="*/ 597694 w 640556"/>
                <a:gd name="connsiteY24" fmla="*/ 2381 h 623888"/>
                <a:gd name="connsiteX25" fmla="*/ 583406 w 640556"/>
                <a:gd name="connsiteY25" fmla="*/ 9525 h 623888"/>
                <a:gd name="connsiteX26" fmla="*/ 561975 w 640556"/>
                <a:gd name="connsiteY26" fmla="*/ 33338 h 623888"/>
                <a:gd name="connsiteX27" fmla="*/ 464344 w 640556"/>
                <a:gd name="connsiteY27" fmla="*/ 15001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0556" h="623888">
                  <a:moveTo>
                    <a:pt x="464344" y="150019"/>
                  </a:moveTo>
                  <a:lnTo>
                    <a:pt x="361950" y="266700"/>
                  </a:lnTo>
                  <a:lnTo>
                    <a:pt x="250031" y="390525"/>
                  </a:lnTo>
                  <a:lnTo>
                    <a:pt x="207169" y="431006"/>
                  </a:lnTo>
                  <a:lnTo>
                    <a:pt x="157162" y="476250"/>
                  </a:lnTo>
                  <a:lnTo>
                    <a:pt x="116681" y="507206"/>
                  </a:lnTo>
                  <a:lnTo>
                    <a:pt x="95250" y="519113"/>
                  </a:lnTo>
                  <a:lnTo>
                    <a:pt x="45244" y="540544"/>
                  </a:lnTo>
                  <a:lnTo>
                    <a:pt x="0" y="569119"/>
                  </a:lnTo>
                  <a:lnTo>
                    <a:pt x="640556" y="623888"/>
                  </a:lnTo>
                  <a:lnTo>
                    <a:pt x="592931" y="619125"/>
                  </a:lnTo>
                  <a:lnTo>
                    <a:pt x="557212" y="600075"/>
                  </a:lnTo>
                  <a:lnTo>
                    <a:pt x="526256" y="578644"/>
                  </a:lnTo>
                  <a:lnTo>
                    <a:pt x="509587" y="557213"/>
                  </a:lnTo>
                  <a:lnTo>
                    <a:pt x="495300" y="531019"/>
                  </a:lnTo>
                  <a:lnTo>
                    <a:pt x="485775" y="490538"/>
                  </a:lnTo>
                  <a:lnTo>
                    <a:pt x="483394" y="440531"/>
                  </a:lnTo>
                  <a:lnTo>
                    <a:pt x="533400" y="290513"/>
                  </a:lnTo>
                  <a:lnTo>
                    <a:pt x="590550" y="119063"/>
                  </a:lnTo>
                  <a:lnTo>
                    <a:pt x="616744" y="40481"/>
                  </a:lnTo>
                  <a:lnTo>
                    <a:pt x="619125" y="21431"/>
                  </a:lnTo>
                  <a:lnTo>
                    <a:pt x="619125" y="11906"/>
                  </a:lnTo>
                  <a:lnTo>
                    <a:pt x="616744" y="2381"/>
                  </a:lnTo>
                  <a:lnTo>
                    <a:pt x="611981" y="0"/>
                  </a:lnTo>
                  <a:lnTo>
                    <a:pt x="597694" y="2381"/>
                  </a:lnTo>
                  <a:lnTo>
                    <a:pt x="583406" y="9525"/>
                  </a:lnTo>
                  <a:lnTo>
                    <a:pt x="561975" y="33338"/>
                  </a:lnTo>
                  <a:lnTo>
                    <a:pt x="464344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61B437B8-CB77-430B-85AC-8F7E0AA242D4}"/>
                </a:ext>
              </a:extLst>
            </p:cNvPr>
            <p:cNvSpPr/>
            <p:nvPr/>
          </p:nvSpPr>
          <p:spPr>
            <a:xfrm>
              <a:off x="2489200" y="3370263"/>
              <a:ext cx="1628775" cy="1154112"/>
            </a:xfrm>
            <a:custGeom>
              <a:avLst/>
              <a:gdLst>
                <a:gd name="connsiteX0" fmla="*/ 983457 w 1628775"/>
                <a:gd name="connsiteY0" fmla="*/ 466725 h 1154906"/>
                <a:gd name="connsiteX1" fmla="*/ 802482 w 1628775"/>
                <a:gd name="connsiteY1" fmla="*/ 571500 h 1154906"/>
                <a:gd name="connsiteX2" fmla="*/ 631032 w 1628775"/>
                <a:gd name="connsiteY2" fmla="*/ 671512 h 1154906"/>
                <a:gd name="connsiteX3" fmla="*/ 507207 w 1628775"/>
                <a:gd name="connsiteY3" fmla="*/ 740569 h 1154906"/>
                <a:gd name="connsiteX4" fmla="*/ 426244 w 1628775"/>
                <a:gd name="connsiteY4" fmla="*/ 790575 h 1154906"/>
                <a:gd name="connsiteX5" fmla="*/ 347663 w 1628775"/>
                <a:gd name="connsiteY5" fmla="*/ 835819 h 1154906"/>
                <a:gd name="connsiteX6" fmla="*/ 316707 w 1628775"/>
                <a:gd name="connsiteY6" fmla="*/ 847725 h 1154906"/>
                <a:gd name="connsiteX7" fmla="*/ 288132 w 1628775"/>
                <a:gd name="connsiteY7" fmla="*/ 857250 h 1154906"/>
                <a:gd name="connsiteX8" fmla="*/ 257175 w 1628775"/>
                <a:gd name="connsiteY8" fmla="*/ 862012 h 1154906"/>
                <a:gd name="connsiteX9" fmla="*/ 226219 w 1628775"/>
                <a:gd name="connsiteY9" fmla="*/ 864394 h 1154906"/>
                <a:gd name="connsiteX10" fmla="*/ 204788 w 1628775"/>
                <a:gd name="connsiteY10" fmla="*/ 862012 h 1154906"/>
                <a:gd name="connsiteX11" fmla="*/ 173832 w 1628775"/>
                <a:gd name="connsiteY11" fmla="*/ 850106 h 1154906"/>
                <a:gd name="connsiteX12" fmla="*/ 152400 w 1628775"/>
                <a:gd name="connsiteY12" fmla="*/ 835819 h 1154906"/>
                <a:gd name="connsiteX13" fmla="*/ 119063 w 1628775"/>
                <a:gd name="connsiteY13" fmla="*/ 802481 h 1154906"/>
                <a:gd name="connsiteX14" fmla="*/ 95250 w 1628775"/>
                <a:gd name="connsiteY14" fmla="*/ 778669 h 1154906"/>
                <a:gd name="connsiteX15" fmla="*/ 69057 w 1628775"/>
                <a:gd name="connsiteY15" fmla="*/ 759619 h 1154906"/>
                <a:gd name="connsiteX16" fmla="*/ 47625 w 1628775"/>
                <a:gd name="connsiteY16" fmla="*/ 750094 h 1154906"/>
                <a:gd name="connsiteX17" fmla="*/ 28575 w 1628775"/>
                <a:gd name="connsiteY17" fmla="*/ 747712 h 1154906"/>
                <a:gd name="connsiteX18" fmla="*/ 16669 w 1628775"/>
                <a:gd name="connsiteY18" fmla="*/ 747712 h 1154906"/>
                <a:gd name="connsiteX19" fmla="*/ 9525 w 1628775"/>
                <a:gd name="connsiteY19" fmla="*/ 752475 h 1154906"/>
                <a:gd name="connsiteX20" fmla="*/ 2382 w 1628775"/>
                <a:gd name="connsiteY20" fmla="*/ 773906 h 1154906"/>
                <a:gd name="connsiteX21" fmla="*/ 0 w 1628775"/>
                <a:gd name="connsiteY21" fmla="*/ 804862 h 1154906"/>
                <a:gd name="connsiteX22" fmla="*/ 7144 w 1628775"/>
                <a:gd name="connsiteY22" fmla="*/ 842962 h 1154906"/>
                <a:gd name="connsiteX23" fmla="*/ 30957 w 1628775"/>
                <a:gd name="connsiteY23" fmla="*/ 900112 h 1154906"/>
                <a:gd name="connsiteX24" fmla="*/ 69057 w 1628775"/>
                <a:gd name="connsiteY24" fmla="*/ 954881 h 1154906"/>
                <a:gd name="connsiteX25" fmla="*/ 111919 w 1628775"/>
                <a:gd name="connsiteY25" fmla="*/ 1004887 h 1154906"/>
                <a:gd name="connsiteX26" fmla="*/ 161925 w 1628775"/>
                <a:gd name="connsiteY26" fmla="*/ 1059656 h 1154906"/>
                <a:gd name="connsiteX27" fmla="*/ 202407 w 1628775"/>
                <a:gd name="connsiteY27" fmla="*/ 1097756 h 1154906"/>
                <a:gd name="connsiteX28" fmla="*/ 242888 w 1628775"/>
                <a:gd name="connsiteY28" fmla="*/ 1123950 h 1154906"/>
                <a:gd name="connsiteX29" fmla="*/ 273844 w 1628775"/>
                <a:gd name="connsiteY29" fmla="*/ 1140619 h 1154906"/>
                <a:gd name="connsiteX30" fmla="*/ 304800 w 1628775"/>
                <a:gd name="connsiteY30" fmla="*/ 1150144 h 1154906"/>
                <a:gd name="connsiteX31" fmla="*/ 335757 w 1628775"/>
                <a:gd name="connsiteY31" fmla="*/ 1154906 h 1154906"/>
                <a:gd name="connsiteX32" fmla="*/ 364332 w 1628775"/>
                <a:gd name="connsiteY32" fmla="*/ 1147762 h 1154906"/>
                <a:gd name="connsiteX33" fmla="*/ 395288 w 1628775"/>
                <a:gd name="connsiteY33" fmla="*/ 1131094 h 1154906"/>
                <a:gd name="connsiteX34" fmla="*/ 426244 w 1628775"/>
                <a:gd name="connsiteY34" fmla="*/ 1107281 h 1154906"/>
                <a:gd name="connsiteX35" fmla="*/ 464344 w 1628775"/>
                <a:gd name="connsiteY35" fmla="*/ 1071562 h 1154906"/>
                <a:gd name="connsiteX36" fmla="*/ 561975 w 1628775"/>
                <a:gd name="connsiteY36" fmla="*/ 990600 h 1154906"/>
                <a:gd name="connsiteX37" fmla="*/ 683419 w 1628775"/>
                <a:gd name="connsiteY37" fmla="*/ 892969 h 1154906"/>
                <a:gd name="connsiteX38" fmla="*/ 833438 w 1628775"/>
                <a:gd name="connsiteY38" fmla="*/ 773906 h 1154906"/>
                <a:gd name="connsiteX39" fmla="*/ 1007269 w 1628775"/>
                <a:gd name="connsiteY39" fmla="*/ 635794 h 1154906"/>
                <a:gd name="connsiteX40" fmla="*/ 1262063 w 1628775"/>
                <a:gd name="connsiteY40" fmla="*/ 428625 h 1154906"/>
                <a:gd name="connsiteX41" fmla="*/ 1359694 w 1628775"/>
                <a:gd name="connsiteY41" fmla="*/ 323850 h 1154906"/>
                <a:gd name="connsiteX42" fmla="*/ 1476375 w 1628775"/>
                <a:gd name="connsiteY42" fmla="*/ 200025 h 1154906"/>
                <a:gd name="connsiteX43" fmla="*/ 1569244 w 1628775"/>
                <a:gd name="connsiteY43" fmla="*/ 100012 h 1154906"/>
                <a:gd name="connsiteX44" fmla="*/ 1607344 w 1628775"/>
                <a:gd name="connsiteY44" fmla="*/ 61912 h 1154906"/>
                <a:gd name="connsiteX45" fmla="*/ 1624013 w 1628775"/>
                <a:gd name="connsiteY45" fmla="*/ 38100 h 1154906"/>
                <a:gd name="connsiteX46" fmla="*/ 1628775 w 1628775"/>
                <a:gd name="connsiteY46" fmla="*/ 23812 h 1154906"/>
                <a:gd name="connsiteX47" fmla="*/ 1626394 w 1628775"/>
                <a:gd name="connsiteY47" fmla="*/ 7144 h 1154906"/>
                <a:gd name="connsiteX48" fmla="*/ 1621632 w 1628775"/>
                <a:gd name="connsiteY48" fmla="*/ 0 h 1154906"/>
                <a:gd name="connsiteX49" fmla="*/ 1602582 w 1628775"/>
                <a:gd name="connsiteY49" fmla="*/ 7144 h 1154906"/>
                <a:gd name="connsiteX50" fmla="*/ 1562100 w 1628775"/>
                <a:gd name="connsiteY50" fmla="*/ 35719 h 1154906"/>
                <a:gd name="connsiteX51" fmla="*/ 1493044 w 1628775"/>
                <a:gd name="connsiteY51" fmla="*/ 88106 h 1154906"/>
                <a:gd name="connsiteX52" fmla="*/ 1407319 w 1628775"/>
                <a:gd name="connsiteY52" fmla="*/ 147637 h 1154906"/>
                <a:gd name="connsiteX53" fmla="*/ 1295400 w 1628775"/>
                <a:gd name="connsiteY53" fmla="*/ 226219 h 1154906"/>
                <a:gd name="connsiteX54" fmla="*/ 1238250 w 1628775"/>
                <a:gd name="connsiteY54" fmla="*/ 269081 h 1154906"/>
                <a:gd name="connsiteX55" fmla="*/ 983457 w 1628775"/>
                <a:gd name="connsiteY55" fmla="*/ 46672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28775" h="1154906">
                  <a:moveTo>
                    <a:pt x="983457" y="466725"/>
                  </a:moveTo>
                  <a:lnTo>
                    <a:pt x="802482" y="571500"/>
                  </a:lnTo>
                  <a:lnTo>
                    <a:pt x="631032" y="671512"/>
                  </a:lnTo>
                  <a:lnTo>
                    <a:pt x="507207" y="740569"/>
                  </a:lnTo>
                  <a:lnTo>
                    <a:pt x="426244" y="790575"/>
                  </a:lnTo>
                  <a:lnTo>
                    <a:pt x="347663" y="835819"/>
                  </a:lnTo>
                  <a:lnTo>
                    <a:pt x="316707" y="847725"/>
                  </a:lnTo>
                  <a:lnTo>
                    <a:pt x="288132" y="857250"/>
                  </a:lnTo>
                  <a:lnTo>
                    <a:pt x="257175" y="862012"/>
                  </a:lnTo>
                  <a:lnTo>
                    <a:pt x="226219" y="864394"/>
                  </a:lnTo>
                  <a:lnTo>
                    <a:pt x="204788" y="862012"/>
                  </a:lnTo>
                  <a:lnTo>
                    <a:pt x="173832" y="850106"/>
                  </a:lnTo>
                  <a:lnTo>
                    <a:pt x="152400" y="835819"/>
                  </a:lnTo>
                  <a:lnTo>
                    <a:pt x="119063" y="802481"/>
                  </a:lnTo>
                  <a:lnTo>
                    <a:pt x="95250" y="778669"/>
                  </a:lnTo>
                  <a:lnTo>
                    <a:pt x="69057" y="759619"/>
                  </a:lnTo>
                  <a:lnTo>
                    <a:pt x="47625" y="750094"/>
                  </a:lnTo>
                  <a:lnTo>
                    <a:pt x="28575" y="747712"/>
                  </a:lnTo>
                  <a:lnTo>
                    <a:pt x="16669" y="747712"/>
                  </a:lnTo>
                  <a:lnTo>
                    <a:pt x="9525" y="752475"/>
                  </a:lnTo>
                  <a:lnTo>
                    <a:pt x="2382" y="773906"/>
                  </a:lnTo>
                  <a:lnTo>
                    <a:pt x="0" y="804862"/>
                  </a:lnTo>
                  <a:lnTo>
                    <a:pt x="7144" y="842962"/>
                  </a:lnTo>
                  <a:lnTo>
                    <a:pt x="30957" y="900112"/>
                  </a:lnTo>
                  <a:lnTo>
                    <a:pt x="69057" y="954881"/>
                  </a:lnTo>
                  <a:lnTo>
                    <a:pt x="111919" y="1004887"/>
                  </a:lnTo>
                  <a:lnTo>
                    <a:pt x="161925" y="1059656"/>
                  </a:lnTo>
                  <a:lnTo>
                    <a:pt x="202407" y="1097756"/>
                  </a:lnTo>
                  <a:lnTo>
                    <a:pt x="242888" y="1123950"/>
                  </a:lnTo>
                  <a:lnTo>
                    <a:pt x="273844" y="1140619"/>
                  </a:lnTo>
                  <a:lnTo>
                    <a:pt x="304800" y="1150144"/>
                  </a:lnTo>
                  <a:lnTo>
                    <a:pt x="335757" y="1154906"/>
                  </a:lnTo>
                  <a:lnTo>
                    <a:pt x="364332" y="1147762"/>
                  </a:lnTo>
                  <a:lnTo>
                    <a:pt x="395288" y="1131094"/>
                  </a:lnTo>
                  <a:lnTo>
                    <a:pt x="426244" y="1107281"/>
                  </a:lnTo>
                  <a:lnTo>
                    <a:pt x="464344" y="1071562"/>
                  </a:lnTo>
                  <a:lnTo>
                    <a:pt x="561975" y="990600"/>
                  </a:lnTo>
                  <a:lnTo>
                    <a:pt x="683419" y="892969"/>
                  </a:lnTo>
                  <a:lnTo>
                    <a:pt x="833438" y="773906"/>
                  </a:lnTo>
                  <a:lnTo>
                    <a:pt x="1007269" y="635794"/>
                  </a:lnTo>
                  <a:lnTo>
                    <a:pt x="1262063" y="428625"/>
                  </a:lnTo>
                  <a:lnTo>
                    <a:pt x="1359694" y="323850"/>
                  </a:lnTo>
                  <a:lnTo>
                    <a:pt x="1476375" y="200025"/>
                  </a:lnTo>
                  <a:lnTo>
                    <a:pt x="1569244" y="100012"/>
                  </a:lnTo>
                  <a:lnTo>
                    <a:pt x="1607344" y="61912"/>
                  </a:lnTo>
                  <a:lnTo>
                    <a:pt x="1624013" y="38100"/>
                  </a:lnTo>
                  <a:lnTo>
                    <a:pt x="1628775" y="23812"/>
                  </a:lnTo>
                  <a:lnTo>
                    <a:pt x="1626394" y="7144"/>
                  </a:lnTo>
                  <a:lnTo>
                    <a:pt x="1621632" y="0"/>
                  </a:lnTo>
                  <a:lnTo>
                    <a:pt x="1602582" y="7144"/>
                  </a:lnTo>
                  <a:lnTo>
                    <a:pt x="1562100" y="35719"/>
                  </a:lnTo>
                  <a:lnTo>
                    <a:pt x="1493044" y="88106"/>
                  </a:lnTo>
                  <a:lnTo>
                    <a:pt x="1407319" y="147637"/>
                  </a:lnTo>
                  <a:lnTo>
                    <a:pt x="1295400" y="226219"/>
                  </a:lnTo>
                  <a:lnTo>
                    <a:pt x="1238250" y="269081"/>
                  </a:lnTo>
                  <a:lnTo>
                    <a:pt x="983457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C838FA76-A058-4457-91AA-2FFE2BFB9B6A}"/>
                </a:ext>
              </a:extLst>
            </p:cNvPr>
            <p:cNvSpPr/>
            <p:nvPr/>
          </p:nvSpPr>
          <p:spPr>
            <a:xfrm>
              <a:off x="5356225" y="1836738"/>
              <a:ext cx="2063750" cy="1458912"/>
            </a:xfrm>
            <a:custGeom>
              <a:avLst/>
              <a:gdLst>
                <a:gd name="connsiteX0" fmla="*/ 840582 w 2064544"/>
                <a:gd name="connsiteY0" fmla="*/ 623887 h 1459706"/>
                <a:gd name="connsiteX1" fmla="*/ 692944 w 2064544"/>
                <a:gd name="connsiteY1" fmla="*/ 507206 h 1459706"/>
                <a:gd name="connsiteX2" fmla="*/ 561975 w 2064544"/>
                <a:gd name="connsiteY2" fmla="*/ 400050 h 1459706"/>
                <a:gd name="connsiteX3" fmla="*/ 421482 w 2064544"/>
                <a:gd name="connsiteY3" fmla="*/ 283369 h 1459706"/>
                <a:gd name="connsiteX4" fmla="*/ 290513 w 2064544"/>
                <a:gd name="connsiteY4" fmla="*/ 173831 h 1459706"/>
                <a:gd name="connsiteX5" fmla="*/ 90488 w 2064544"/>
                <a:gd name="connsiteY5" fmla="*/ 0 h 1459706"/>
                <a:gd name="connsiteX6" fmla="*/ 0 w 2064544"/>
                <a:gd name="connsiteY6" fmla="*/ 102394 h 1459706"/>
                <a:gd name="connsiteX7" fmla="*/ 90488 w 2064544"/>
                <a:gd name="connsiteY7" fmla="*/ 135731 h 1459706"/>
                <a:gd name="connsiteX8" fmla="*/ 133350 w 2064544"/>
                <a:gd name="connsiteY8" fmla="*/ 159544 h 1459706"/>
                <a:gd name="connsiteX9" fmla="*/ 185738 w 2064544"/>
                <a:gd name="connsiteY9" fmla="*/ 200025 h 1459706"/>
                <a:gd name="connsiteX10" fmla="*/ 288132 w 2064544"/>
                <a:gd name="connsiteY10" fmla="*/ 311944 h 1459706"/>
                <a:gd name="connsiteX11" fmla="*/ 497682 w 2064544"/>
                <a:gd name="connsiteY11" fmla="*/ 545306 h 1459706"/>
                <a:gd name="connsiteX12" fmla="*/ 704850 w 2064544"/>
                <a:gd name="connsiteY12" fmla="*/ 783431 h 1459706"/>
                <a:gd name="connsiteX13" fmla="*/ 902494 w 2064544"/>
                <a:gd name="connsiteY13" fmla="*/ 1014412 h 1459706"/>
                <a:gd name="connsiteX14" fmla="*/ 1071563 w 2064544"/>
                <a:gd name="connsiteY14" fmla="*/ 1214437 h 1459706"/>
                <a:gd name="connsiteX15" fmla="*/ 1190625 w 2064544"/>
                <a:gd name="connsiteY15" fmla="*/ 1354931 h 1459706"/>
                <a:gd name="connsiteX16" fmla="*/ 1216819 w 2064544"/>
                <a:gd name="connsiteY16" fmla="*/ 1388269 h 1459706"/>
                <a:gd name="connsiteX17" fmla="*/ 1231107 w 2064544"/>
                <a:gd name="connsiteY17" fmla="*/ 1395412 h 1459706"/>
                <a:gd name="connsiteX18" fmla="*/ 1352550 w 2064544"/>
                <a:gd name="connsiteY18" fmla="*/ 1419225 h 1459706"/>
                <a:gd name="connsiteX19" fmla="*/ 1574007 w 2064544"/>
                <a:gd name="connsiteY19" fmla="*/ 1459706 h 1459706"/>
                <a:gd name="connsiteX20" fmla="*/ 1688307 w 2064544"/>
                <a:gd name="connsiteY20" fmla="*/ 1459706 h 1459706"/>
                <a:gd name="connsiteX21" fmla="*/ 1869282 w 2064544"/>
                <a:gd name="connsiteY21" fmla="*/ 1459706 h 1459706"/>
                <a:gd name="connsiteX22" fmla="*/ 2012157 w 2064544"/>
                <a:gd name="connsiteY22" fmla="*/ 1459706 h 1459706"/>
                <a:gd name="connsiteX23" fmla="*/ 2040732 w 2064544"/>
                <a:gd name="connsiteY23" fmla="*/ 1457325 h 1459706"/>
                <a:gd name="connsiteX24" fmla="*/ 2059782 w 2064544"/>
                <a:gd name="connsiteY24" fmla="*/ 1450181 h 1459706"/>
                <a:gd name="connsiteX25" fmla="*/ 2062163 w 2064544"/>
                <a:gd name="connsiteY25" fmla="*/ 1445419 h 1459706"/>
                <a:gd name="connsiteX26" fmla="*/ 2064544 w 2064544"/>
                <a:gd name="connsiteY26" fmla="*/ 1435894 h 1459706"/>
                <a:gd name="connsiteX27" fmla="*/ 2062163 w 2064544"/>
                <a:gd name="connsiteY27" fmla="*/ 1431131 h 1459706"/>
                <a:gd name="connsiteX28" fmla="*/ 2055019 w 2064544"/>
                <a:gd name="connsiteY28" fmla="*/ 1421606 h 1459706"/>
                <a:gd name="connsiteX29" fmla="*/ 2007394 w 2064544"/>
                <a:gd name="connsiteY29" fmla="*/ 1395412 h 1459706"/>
                <a:gd name="connsiteX30" fmla="*/ 1928813 w 2064544"/>
                <a:gd name="connsiteY30" fmla="*/ 1347787 h 1459706"/>
                <a:gd name="connsiteX31" fmla="*/ 1833563 w 2064544"/>
                <a:gd name="connsiteY31" fmla="*/ 1293019 h 1459706"/>
                <a:gd name="connsiteX32" fmla="*/ 1724025 w 2064544"/>
                <a:gd name="connsiteY32" fmla="*/ 1231106 h 1459706"/>
                <a:gd name="connsiteX33" fmla="*/ 1564482 w 2064544"/>
                <a:gd name="connsiteY33" fmla="*/ 1138237 h 1459706"/>
                <a:gd name="connsiteX34" fmla="*/ 1369219 w 2064544"/>
                <a:gd name="connsiteY34" fmla="*/ 1014412 h 1459706"/>
                <a:gd name="connsiteX35" fmla="*/ 1181100 w 2064544"/>
                <a:gd name="connsiteY35" fmla="*/ 885825 h 1459706"/>
                <a:gd name="connsiteX36" fmla="*/ 983457 w 2064544"/>
                <a:gd name="connsiteY36" fmla="*/ 740569 h 1459706"/>
                <a:gd name="connsiteX37" fmla="*/ 840582 w 2064544"/>
                <a:gd name="connsiteY37" fmla="*/ 6238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4544" h="1459706">
                  <a:moveTo>
                    <a:pt x="840582" y="623887"/>
                  </a:moveTo>
                  <a:lnTo>
                    <a:pt x="692944" y="507206"/>
                  </a:lnTo>
                  <a:lnTo>
                    <a:pt x="561975" y="400050"/>
                  </a:lnTo>
                  <a:lnTo>
                    <a:pt x="421482" y="283369"/>
                  </a:lnTo>
                  <a:lnTo>
                    <a:pt x="290513" y="173831"/>
                  </a:lnTo>
                  <a:lnTo>
                    <a:pt x="90488" y="0"/>
                  </a:lnTo>
                  <a:lnTo>
                    <a:pt x="0" y="102394"/>
                  </a:lnTo>
                  <a:lnTo>
                    <a:pt x="90488" y="135731"/>
                  </a:lnTo>
                  <a:lnTo>
                    <a:pt x="133350" y="159544"/>
                  </a:lnTo>
                  <a:lnTo>
                    <a:pt x="185738" y="200025"/>
                  </a:lnTo>
                  <a:lnTo>
                    <a:pt x="288132" y="311944"/>
                  </a:lnTo>
                  <a:lnTo>
                    <a:pt x="497682" y="545306"/>
                  </a:lnTo>
                  <a:lnTo>
                    <a:pt x="704850" y="783431"/>
                  </a:lnTo>
                  <a:lnTo>
                    <a:pt x="902494" y="1014412"/>
                  </a:lnTo>
                  <a:lnTo>
                    <a:pt x="1071563" y="1214437"/>
                  </a:lnTo>
                  <a:lnTo>
                    <a:pt x="1190625" y="1354931"/>
                  </a:lnTo>
                  <a:lnTo>
                    <a:pt x="1216819" y="1388269"/>
                  </a:lnTo>
                  <a:lnTo>
                    <a:pt x="1231107" y="1395412"/>
                  </a:lnTo>
                  <a:lnTo>
                    <a:pt x="1352550" y="1419225"/>
                  </a:lnTo>
                  <a:lnTo>
                    <a:pt x="1574007" y="1459706"/>
                  </a:lnTo>
                  <a:lnTo>
                    <a:pt x="1688307" y="1459706"/>
                  </a:lnTo>
                  <a:lnTo>
                    <a:pt x="1869282" y="1459706"/>
                  </a:lnTo>
                  <a:lnTo>
                    <a:pt x="2012157" y="1459706"/>
                  </a:lnTo>
                  <a:lnTo>
                    <a:pt x="2040732" y="1457325"/>
                  </a:lnTo>
                  <a:lnTo>
                    <a:pt x="2059782" y="1450181"/>
                  </a:lnTo>
                  <a:lnTo>
                    <a:pt x="2062163" y="1445419"/>
                  </a:lnTo>
                  <a:lnTo>
                    <a:pt x="2064544" y="1435894"/>
                  </a:lnTo>
                  <a:lnTo>
                    <a:pt x="2062163" y="1431131"/>
                  </a:lnTo>
                  <a:lnTo>
                    <a:pt x="2055019" y="1421606"/>
                  </a:lnTo>
                  <a:lnTo>
                    <a:pt x="2007394" y="1395412"/>
                  </a:lnTo>
                  <a:lnTo>
                    <a:pt x="1928813" y="1347787"/>
                  </a:lnTo>
                  <a:lnTo>
                    <a:pt x="1833563" y="1293019"/>
                  </a:lnTo>
                  <a:lnTo>
                    <a:pt x="1724025" y="1231106"/>
                  </a:lnTo>
                  <a:lnTo>
                    <a:pt x="1564482" y="1138237"/>
                  </a:lnTo>
                  <a:lnTo>
                    <a:pt x="1369219" y="1014412"/>
                  </a:lnTo>
                  <a:lnTo>
                    <a:pt x="1181100" y="885825"/>
                  </a:lnTo>
                  <a:lnTo>
                    <a:pt x="983457" y="740569"/>
                  </a:lnTo>
                  <a:lnTo>
                    <a:pt x="840582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05C8EDC8-AE62-44BE-A986-B605F06BD25E}"/>
                </a:ext>
              </a:extLst>
            </p:cNvPr>
            <p:cNvSpPr/>
            <p:nvPr/>
          </p:nvSpPr>
          <p:spPr>
            <a:xfrm>
              <a:off x="5119688" y="2601913"/>
              <a:ext cx="522287" cy="1454150"/>
            </a:xfrm>
            <a:custGeom>
              <a:avLst/>
              <a:gdLst>
                <a:gd name="connsiteX0" fmla="*/ 197643 w 521493"/>
                <a:gd name="connsiteY0" fmla="*/ 950119 h 1452563"/>
                <a:gd name="connsiteX1" fmla="*/ 207168 w 521493"/>
                <a:gd name="connsiteY1" fmla="*/ 764382 h 1452563"/>
                <a:gd name="connsiteX2" fmla="*/ 228600 w 521493"/>
                <a:gd name="connsiteY2" fmla="*/ 609600 h 1452563"/>
                <a:gd name="connsiteX3" fmla="*/ 226218 w 521493"/>
                <a:gd name="connsiteY3" fmla="*/ 533400 h 1452563"/>
                <a:gd name="connsiteX4" fmla="*/ 223837 w 521493"/>
                <a:gd name="connsiteY4" fmla="*/ 454819 h 1452563"/>
                <a:gd name="connsiteX5" fmla="*/ 216693 w 521493"/>
                <a:gd name="connsiteY5" fmla="*/ 369094 h 1452563"/>
                <a:gd name="connsiteX6" fmla="*/ 209550 w 521493"/>
                <a:gd name="connsiteY6" fmla="*/ 297657 h 1452563"/>
                <a:gd name="connsiteX7" fmla="*/ 197643 w 521493"/>
                <a:gd name="connsiteY7" fmla="*/ 245269 h 1452563"/>
                <a:gd name="connsiteX8" fmla="*/ 185737 w 521493"/>
                <a:gd name="connsiteY8" fmla="*/ 209550 h 1452563"/>
                <a:gd name="connsiteX9" fmla="*/ 171450 w 521493"/>
                <a:gd name="connsiteY9" fmla="*/ 185738 h 1452563"/>
                <a:gd name="connsiteX10" fmla="*/ 147637 w 521493"/>
                <a:gd name="connsiteY10" fmla="*/ 157163 h 1452563"/>
                <a:gd name="connsiteX11" fmla="*/ 128587 w 521493"/>
                <a:gd name="connsiteY11" fmla="*/ 138113 h 1452563"/>
                <a:gd name="connsiteX12" fmla="*/ 102393 w 521493"/>
                <a:gd name="connsiteY12" fmla="*/ 116682 h 1452563"/>
                <a:gd name="connsiteX13" fmla="*/ 59531 w 521493"/>
                <a:gd name="connsiteY13" fmla="*/ 85725 h 1452563"/>
                <a:gd name="connsiteX14" fmla="*/ 26193 w 521493"/>
                <a:gd name="connsiteY14" fmla="*/ 64294 h 1452563"/>
                <a:gd name="connsiteX15" fmla="*/ 14287 w 521493"/>
                <a:gd name="connsiteY15" fmla="*/ 52388 h 1452563"/>
                <a:gd name="connsiteX16" fmla="*/ 0 w 521493"/>
                <a:gd name="connsiteY16" fmla="*/ 35719 h 1452563"/>
                <a:gd name="connsiteX17" fmla="*/ 0 w 521493"/>
                <a:gd name="connsiteY17" fmla="*/ 21432 h 1452563"/>
                <a:gd name="connsiteX18" fmla="*/ 4762 w 521493"/>
                <a:gd name="connsiteY18" fmla="*/ 9525 h 1452563"/>
                <a:gd name="connsiteX19" fmla="*/ 14287 w 521493"/>
                <a:gd name="connsiteY19" fmla="*/ 7144 h 1452563"/>
                <a:gd name="connsiteX20" fmla="*/ 47625 w 521493"/>
                <a:gd name="connsiteY20" fmla="*/ 0 h 1452563"/>
                <a:gd name="connsiteX21" fmla="*/ 145256 w 521493"/>
                <a:gd name="connsiteY21" fmla="*/ 7144 h 1452563"/>
                <a:gd name="connsiteX22" fmla="*/ 223837 w 521493"/>
                <a:gd name="connsiteY22" fmla="*/ 19050 h 1452563"/>
                <a:gd name="connsiteX23" fmla="*/ 292893 w 521493"/>
                <a:gd name="connsiteY23" fmla="*/ 38100 h 1452563"/>
                <a:gd name="connsiteX24" fmla="*/ 364331 w 521493"/>
                <a:gd name="connsiteY24" fmla="*/ 64294 h 1452563"/>
                <a:gd name="connsiteX25" fmla="*/ 428625 w 521493"/>
                <a:gd name="connsiteY25" fmla="*/ 97632 h 1452563"/>
                <a:gd name="connsiteX26" fmla="*/ 471487 w 521493"/>
                <a:gd name="connsiteY26" fmla="*/ 123825 h 1452563"/>
                <a:gd name="connsiteX27" fmla="*/ 490537 w 521493"/>
                <a:gd name="connsiteY27" fmla="*/ 138113 h 1452563"/>
                <a:gd name="connsiteX28" fmla="*/ 507206 w 521493"/>
                <a:gd name="connsiteY28" fmla="*/ 154782 h 1452563"/>
                <a:gd name="connsiteX29" fmla="*/ 516731 w 521493"/>
                <a:gd name="connsiteY29" fmla="*/ 166688 h 1452563"/>
                <a:gd name="connsiteX30" fmla="*/ 521493 w 521493"/>
                <a:gd name="connsiteY30" fmla="*/ 180975 h 1452563"/>
                <a:gd name="connsiteX31" fmla="*/ 521493 w 521493"/>
                <a:gd name="connsiteY31" fmla="*/ 197644 h 1452563"/>
                <a:gd name="connsiteX32" fmla="*/ 514350 w 521493"/>
                <a:gd name="connsiteY32" fmla="*/ 216694 h 1452563"/>
                <a:gd name="connsiteX33" fmla="*/ 504825 w 521493"/>
                <a:gd name="connsiteY33" fmla="*/ 230982 h 1452563"/>
                <a:gd name="connsiteX34" fmla="*/ 492918 w 521493"/>
                <a:gd name="connsiteY34" fmla="*/ 252413 h 1452563"/>
                <a:gd name="connsiteX35" fmla="*/ 478631 w 521493"/>
                <a:gd name="connsiteY35" fmla="*/ 283369 h 1452563"/>
                <a:gd name="connsiteX36" fmla="*/ 466725 w 521493"/>
                <a:gd name="connsiteY36" fmla="*/ 330994 h 1452563"/>
                <a:gd name="connsiteX37" fmla="*/ 457200 w 521493"/>
                <a:gd name="connsiteY37" fmla="*/ 381000 h 1452563"/>
                <a:gd name="connsiteX38" fmla="*/ 452437 w 521493"/>
                <a:gd name="connsiteY38" fmla="*/ 447675 h 1452563"/>
                <a:gd name="connsiteX39" fmla="*/ 450056 w 521493"/>
                <a:gd name="connsiteY39" fmla="*/ 578644 h 1452563"/>
                <a:gd name="connsiteX40" fmla="*/ 450056 w 521493"/>
                <a:gd name="connsiteY40" fmla="*/ 726282 h 1452563"/>
                <a:gd name="connsiteX41" fmla="*/ 416718 w 521493"/>
                <a:gd name="connsiteY41" fmla="*/ 1195388 h 1452563"/>
                <a:gd name="connsiteX42" fmla="*/ 400050 w 521493"/>
                <a:gd name="connsiteY42" fmla="*/ 1423988 h 1452563"/>
                <a:gd name="connsiteX43" fmla="*/ 173831 w 521493"/>
                <a:gd name="connsiteY43" fmla="*/ 1452563 h 1452563"/>
                <a:gd name="connsiteX44" fmla="*/ 183356 w 521493"/>
                <a:gd name="connsiteY44" fmla="*/ 1297782 h 1452563"/>
                <a:gd name="connsiteX45" fmla="*/ 197643 w 521493"/>
                <a:gd name="connsiteY45" fmla="*/ 950119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493" h="1452563">
                  <a:moveTo>
                    <a:pt x="197643" y="950119"/>
                  </a:moveTo>
                  <a:lnTo>
                    <a:pt x="207168" y="764382"/>
                  </a:lnTo>
                  <a:lnTo>
                    <a:pt x="228600" y="609600"/>
                  </a:lnTo>
                  <a:lnTo>
                    <a:pt x="226218" y="533400"/>
                  </a:lnTo>
                  <a:cubicBezTo>
                    <a:pt x="225424" y="507206"/>
                    <a:pt x="224631" y="481013"/>
                    <a:pt x="223837" y="454819"/>
                  </a:cubicBezTo>
                  <a:lnTo>
                    <a:pt x="216693" y="369094"/>
                  </a:lnTo>
                  <a:lnTo>
                    <a:pt x="209550" y="297657"/>
                  </a:lnTo>
                  <a:lnTo>
                    <a:pt x="197643" y="245269"/>
                  </a:lnTo>
                  <a:lnTo>
                    <a:pt x="185737" y="209550"/>
                  </a:lnTo>
                  <a:lnTo>
                    <a:pt x="171450" y="185738"/>
                  </a:lnTo>
                  <a:lnTo>
                    <a:pt x="147637" y="157163"/>
                  </a:lnTo>
                  <a:lnTo>
                    <a:pt x="128587" y="138113"/>
                  </a:lnTo>
                  <a:lnTo>
                    <a:pt x="102393" y="116682"/>
                  </a:lnTo>
                  <a:lnTo>
                    <a:pt x="59531" y="85725"/>
                  </a:lnTo>
                  <a:lnTo>
                    <a:pt x="26193" y="64294"/>
                  </a:lnTo>
                  <a:lnTo>
                    <a:pt x="14287" y="52388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9525"/>
                  </a:lnTo>
                  <a:lnTo>
                    <a:pt x="14287" y="7144"/>
                  </a:lnTo>
                  <a:lnTo>
                    <a:pt x="47625" y="0"/>
                  </a:lnTo>
                  <a:lnTo>
                    <a:pt x="145256" y="7144"/>
                  </a:lnTo>
                  <a:lnTo>
                    <a:pt x="223837" y="19050"/>
                  </a:lnTo>
                  <a:lnTo>
                    <a:pt x="292893" y="38100"/>
                  </a:lnTo>
                  <a:lnTo>
                    <a:pt x="364331" y="64294"/>
                  </a:lnTo>
                  <a:lnTo>
                    <a:pt x="428625" y="97632"/>
                  </a:lnTo>
                  <a:lnTo>
                    <a:pt x="471487" y="123825"/>
                  </a:lnTo>
                  <a:lnTo>
                    <a:pt x="490537" y="138113"/>
                  </a:lnTo>
                  <a:lnTo>
                    <a:pt x="507206" y="154782"/>
                  </a:lnTo>
                  <a:lnTo>
                    <a:pt x="516731" y="166688"/>
                  </a:lnTo>
                  <a:lnTo>
                    <a:pt x="521493" y="180975"/>
                  </a:lnTo>
                  <a:lnTo>
                    <a:pt x="521493" y="197644"/>
                  </a:lnTo>
                  <a:lnTo>
                    <a:pt x="514350" y="216694"/>
                  </a:lnTo>
                  <a:lnTo>
                    <a:pt x="504825" y="230982"/>
                  </a:lnTo>
                  <a:lnTo>
                    <a:pt x="492918" y="252413"/>
                  </a:lnTo>
                  <a:lnTo>
                    <a:pt x="478631" y="283369"/>
                  </a:lnTo>
                  <a:lnTo>
                    <a:pt x="466725" y="330994"/>
                  </a:lnTo>
                  <a:lnTo>
                    <a:pt x="457200" y="381000"/>
                  </a:lnTo>
                  <a:lnTo>
                    <a:pt x="452437" y="447675"/>
                  </a:lnTo>
                  <a:cubicBezTo>
                    <a:pt x="451643" y="491331"/>
                    <a:pt x="450850" y="534988"/>
                    <a:pt x="450056" y="578644"/>
                  </a:cubicBezTo>
                  <a:lnTo>
                    <a:pt x="450056" y="726282"/>
                  </a:lnTo>
                  <a:lnTo>
                    <a:pt x="416718" y="1195388"/>
                  </a:lnTo>
                  <a:lnTo>
                    <a:pt x="400050" y="1423988"/>
                  </a:lnTo>
                  <a:lnTo>
                    <a:pt x="173831" y="1452563"/>
                  </a:lnTo>
                  <a:lnTo>
                    <a:pt x="183356" y="1297782"/>
                  </a:lnTo>
                  <a:lnTo>
                    <a:pt x="197643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5">
              <a:extLst>
                <a:ext uri="{FF2B5EF4-FFF2-40B4-BE49-F238E27FC236}">
                  <a16:creationId xmlns:a16="http://schemas.microsoft.com/office/drawing/2014/main" id="{B77B4194-FC4A-4A3F-BAFF-4F45BE2CD6F2}"/>
                </a:ext>
              </a:extLst>
            </p:cNvPr>
            <p:cNvSpPr/>
            <p:nvPr/>
          </p:nvSpPr>
          <p:spPr>
            <a:xfrm>
              <a:off x="4105275" y="3786188"/>
              <a:ext cx="2822575" cy="498475"/>
            </a:xfrm>
            <a:custGeom>
              <a:avLst/>
              <a:gdLst>
                <a:gd name="connsiteX0" fmla="*/ 1940719 w 2821781"/>
                <a:gd name="connsiteY0" fmla="*/ 71437 h 497681"/>
                <a:gd name="connsiteX1" fmla="*/ 1797844 w 2821781"/>
                <a:gd name="connsiteY1" fmla="*/ 85725 h 497681"/>
                <a:gd name="connsiteX2" fmla="*/ 1600200 w 2821781"/>
                <a:gd name="connsiteY2" fmla="*/ 109537 h 497681"/>
                <a:gd name="connsiteX3" fmla="*/ 1400175 w 2821781"/>
                <a:gd name="connsiteY3" fmla="*/ 138112 h 497681"/>
                <a:gd name="connsiteX4" fmla="*/ 1216819 w 2821781"/>
                <a:gd name="connsiteY4" fmla="*/ 152400 h 497681"/>
                <a:gd name="connsiteX5" fmla="*/ 988219 w 2821781"/>
                <a:gd name="connsiteY5" fmla="*/ 192881 h 497681"/>
                <a:gd name="connsiteX6" fmla="*/ 597694 w 2821781"/>
                <a:gd name="connsiteY6" fmla="*/ 259556 h 497681"/>
                <a:gd name="connsiteX7" fmla="*/ 502444 w 2821781"/>
                <a:gd name="connsiteY7" fmla="*/ 278606 h 497681"/>
                <a:gd name="connsiteX8" fmla="*/ 440531 w 2821781"/>
                <a:gd name="connsiteY8" fmla="*/ 290512 h 497681"/>
                <a:gd name="connsiteX9" fmla="*/ 397669 w 2821781"/>
                <a:gd name="connsiteY9" fmla="*/ 295275 h 497681"/>
                <a:gd name="connsiteX10" fmla="*/ 357188 w 2821781"/>
                <a:gd name="connsiteY10" fmla="*/ 295275 h 497681"/>
                <a:gd name="connsiteX11" fmla="*/ 311944 w 2821781"/>
                <a:gd name="connsiteY11" fmla="*/ 290512 h 497681"/>
                <a:gd name="connsiteX12" fmla="*/ 235744 w 2821781"/>
                <a:gd name="connsiteY12" fmla="*/ 276225 h 497681"/>
                <a:gd name="connsiteX13" fmla="*/ 169069 w 2821781"/>
                <a:gd name="connsiteY13" fmla="*/ 254793 h 497681"/>
                <a:gd name="connsiteX14" fmla="*/ 109538 w 2821781"/>
                <a:gd name="connsiteY14" fmla="*/ 228600 h 497681"/>
                <a:gd name="connsiteX15" fmla="*/ 59531 w 2821781"/>
                <a:gd name="connsiteY15" fmla="*/ 202406 h 497681"/>
                <a:gd name="connsiteX16" fmla="*/ 23813 w 2821781"/>
                <a:gd name="connsiteY16" fmla="*/ 188118 h 497681"/>
                <a:gd name="connsiteX17" fmla="*/ 9525 w 2821781"/>
                <a:gd name="connsiteY17" fmla="*/ 185737 h 497681"/>
                <a:gd name="connsiteX18" fmla="*/ 2381 w 2821781"/>
                <a:gd name="connsiteY18" fmla="*/ 190500 h 497681"/>
                <a:gd name="connsiteX19" fmla="*/ 0 w 2821781"/>
                <a:gd name="connsiteY19" fmla="*/ 197643 h 497681"/>
                <a:gd name="connsiteX20" fmla="*/ 4763 w 2821781"/>
                <a:gd name="connsiteY20" fmla="*/ 223837 h 497681"/>
                <a:gd name="connsiteX21" fmla="*/ 14288 w 2821781"/>
                <a:gd name="connsiteY21" fmla="*/ 247650 h 497681"/>
                <a:gd name="connsiteX22" fmla="*/ 66675 w 2821781"/>
                <a:gd name="connsiteY22" fmla="*/ 304800 h 497681"/>
                <a:gd name="connsiteX23" fmla="*/ 119063 w 2821781"/>
                <a:gd name="connsiteY23" fmla="*/ 354806 h 497681"/>
                <a:gd name="connsiteX24" fmla="*/ 176213 w 2821781"/>
                <a:gd name="connsiteY24" fmla="*/ 400050 h 497681"/>
                <a:gd name="connsiteX25" fmla="*/ 221456 w 2821781"/>
                <a:gd name="connsiteY25" fmla="*/ 428625 h 497681"/>
                <a:gd name="connsiteX26" fmla="*/ 259556 w 2821781"/>
                <a:gd name="connsiteY26" fmla="*/ 450056 h 497681"/>
                <a:gd name="connsiteX27" fmla="*/ 300038 w 2821781"/>
                <a:gd name="connsiteY27" fmla="*/ 466725 h 497681"/>
                <a:gd name="connsiteX28" fmla="*/ 357188 w 2821781"/>
                <a:gd name="connsiteY28" fmla="*/ 485775 h 497681"/>
                <a:gd name="connsiteX29" fmla="*/ 416719 w 2821781"/>
                <a:gd name="connsiteY29" fmla="*/ 495300 h 497681"/>
                <a:gd name="connsiteX30" fmla="*/ 461963 w 2821781"/>
                <a:gd name="connsiteY30" fmla="*/ 497681 h 497681"/>
                <a:gd name="connsiteX31" fmla="*/ 526256 w 2821781"/>
                <a:gd name="connsiteY31" fmla="*/ 492918 h 497681"/>
                <a:gd name="connsiteX32" fmla="*/ 566738 w 2821781"/>
                <a:gd name="connsiteY32" fmla="*/ 481012 h 497681"/>
                <a:gd name="connsiteX33" fmla="*/ 633413 w 2821781"/>
                <a:gd name="connsiteY33" fmla="*/ 459581 h 497681"/>
                <a:gd name="connsiteX34" fmla="*/ 721519 w 2821781"/>
                <a:gd name="connsiteY34" fmla="*/ 435768 h 497681"/>
                <a:gd name="connsiteX35" fmla="*/ 878681 w 2821781"/>
                <a:gd name="connsiteY35" fmla="*/ 400050 h 497681"/>
                <a:gd name="connsiteX36" fmla="*/ 1054894 w 2821781"/>
                <a:gd name="connsiteY36" fmla="*/ 366712 h 497681"/>
                <a:gd name="connsiteX37" fmla="*/ 1266825 w 2821781"/>
                <a:gd name="connsiteY37" fmla="*/ 333375 h 497681"/>
                <a:gd name="connsiteX38" fmla="*/ 1476375 w 2821781"/>
                <a:gd name="connsiteY38" fmla="*/ 307181 h 497681"/>
                <a:gd name="connsiteX39" fmla="*/ 1662113 w 2821781"/>
                <a:gd name="connsiteY39" fmla="*/ 285750 h 497681"/>
                <a:gd name="connsiteX40" fmla="*/ 1938338 w 2821781"/>
                <a:gd name="connsiteY40" fmla="*/ 261937 h 497681"/>
                <a:gd name="connsiteX41" fmla="*/ 2159794 w 2821781"/>
                <a:gd name="connsiteY41" fmla="*/ 250031 h 497681"/>
                <a:gd name="connsiteX42" fmla="*/ 2369344 w 2821781"/>
                <a:gd name="connsiteY42" fmla="*/ 245268 h 497681"/>
                <a:gd name="connsiteX43" fmla="*/ 2609850 w 2821781"/>
                <a:gd name="connsiteY43" fmla="*/ 259556 h 497681"/>
                <a:gd name="connsiteX44" fmla="*/ 2695575 w 2821781"/>
                <a:gd name="connsiteY44" fmla="*/ 266700 h 497681"/>
                <a:gd name="connsiteX45" fmla="*/ 2724150 w 2821781"/>
                <a:gd name="connsiteY45" fmla="*/ 266700 h 497681"/>
                <a:gd name="connsiteX46" fmla="*/ 2769394 w 2821781"/>
                <a:gd name="connsiteY46" fmla="*/ 254793 h 497681"/>
                <a:gd name="connsiteX47" fmla="*/ 2795588 w 2821781"/>
                <a:gd name="connsiteY47" fmla="*/ 245268 h 497681"/>
                <a:gd name="connsiteX48" fmla="*/ 2812256 w 2821781"/>
                <a:gd name="connsiteY48" fmla="*/ 230981 h 497681"/>
                <a:gd name="connsiteX49" fmla="*/ 2821781 w 2821781"/>
                <a:gd name="connsiteY49" fmla="*/ 214312 h 497681"/>
                <a:gd name="connsiteX50" fmla="*/ 2821781 w 2821781"/>
                <a:gd name="connsiteY50" fmla="*/ 197643 h 497681"/>
                <a:gd name="connsiteX51" fmla="*/ 2809875 w 2821781"/>
                <a:gd name="connsiteY51" fmla="*/ 169068 h 497681"/>
                <a:gd name="connsiteX52" fmla="*/ 2786063 w 2821781"/>
                <a:gd name="connsiteY52" fmla="*/ 138112 h 497681"/>
                <a:gd name="connsiteX53" fmla="*/ 2752725 w 2821781"/>
                <a:gd name="connsiteY53" fmla="*/ 102393 h 497681"/>
                <a:gd name="connsiteX54" fmla="*/ 2728913 w 2821781"/>
                <a:gd name="connsiteY54" fmla="*/ 90487 h 497681"/>
                <a:gd name="connsiteX55" fmla="*/ 2616994 w 2821781"/>
                <a:gd name="connsiteY55" fmla="*/ 57150 h 497681"/>
                <a:gd name="connsiteX56" fmla="*/ 2478881 w 2821781"/>
                <a:gd name="connsiteY56" fmla="*/ 21431 h 497681"/>
                <a:gd name="connsiteX57" fmla="*/ 2402681 w 2821781"/>
                <a:gd name="connsiteY57" fmla="*/ 7143 h 497681"/>
                <a:gd name="connsiteX58" fmla="*/ 2338388 w 2821781"/>
                <a:gd name="connsiteY58" fmla="*/ 0 h 497681"/>
                <a:gd name="connsiteX59" fmla="*/ 2305050 w 2821781"/>
                <a:gd name="connsiteY59" fmla="*/ 9525 h 497681"/>
                <a:gd name="connsiteX60" fmla="*/ 2205038 w 2821781"/>
                <a:gd name="connsiteY60" fmla="*/ 45243 h 497681"/>
                <a:gd name="connsiteX61" fmla="*/ 2145506 w 2821781"/>
                <a:gd name="connsiteY61" fmla="*/ 50006 h 497681"/>
                <a:gd name="connsiteX62" fmla="*/ 1940719 w 2821781"/>
                <a:gd name="connsiteY62" fmla="*/ 714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21781" h="497681">
                  <a:moveTo>
                    <a:pt x="1940719" y="71437"/>
                  </a:moveTo>
                  <a:lnTo>
                    <a:pt x="1797844" y="85725"/>
                  </a:lnTo>
                  <a:lnTo>
                    <a:pt x="1600200" y="109537"/>
                  </a:lnTo>
                  <a:lnTo>
                    <a:pt x="1400175" y="138112"/>
                  </a:lnTo>
                  <a:lnTo>
                    <a:pt x="1216819" y="152400"/>
                  </a:lnTo>
                  <a:lnTo>
                    <a:pt x="988219" y="192881"/>
                  </a:lnTo>
                  <a:lnTo>
                    <a:pt x="597694" y="259556"/>
                  </a:lnTo>
                  <a:lnTo>
                    <a:pt x="502444" y="278606"/>
                  </a:lnTo>
                  <a:lnTo>
                    <a:pt x="440531" y="290512"/>
                  </a:lnTo>
                  <a:lnTo>
                    <a:pt x="397669" y="295275"/>
                  </a:lnTo>
                  <a:lnTo>
                    <a:pt x="357188" y="295275"/>
                  </a:lnTo>
                  <a:lnTo>
                    <a:pt x="311944" y="290512"/>
                  </a:lnTo>
                  <a:lnTo>
                    <a:pt x="235744" y="276225"/>
                  </a:lnTo>
                  <a:lnTo>
                    <a:pt x="169069" y="254793"/>
                  </a:lnTo>
                  <a:lnTo>
                    <a:pt x="109538" y="228600"/>
                  </a:lnTo>
                  <a:lnTo>
                    <a:pt x="59531" y="202406"/>
                  </a:lnTo>
                  <a:lnTo>
                    <a:pt x="23813" y="188118"/>
                  </a:lnTo>
                  <a:lnTo>
                    <a:pt x="9525" y="185737"/>
                  </a:lnTo>
                  <a:lnTo>
                    <a:pt x="2381" y="190500"/>
                  </a:lnTo>
                  <a:lnTo>
                    <a:pt x="0" y="197643"/>
                  </a:lnTo>
                  <a:lnTo>
                    <a:pt x="4763" y="223837"/>
                  </a:lnTo>
                  <a:lnTo>
                    <a:pt x="14288" y="247650"/>
                  </a:lnTo>
                  <a:lnTo>
                    <a:pt x="66675" y="304800"/>
                  </a:lnTo>
                  <a:lnTo>
                    <a:pt x="119063" y="354806"/>
                  </a:lnTo>
                  <a:lnTo>
                    <a:pt x="176213" y="400050"/>
                  </a:lnTo>
                  <a:lnTo>
                    <a:pt x="221456" y="428625"/>
                  </a:lnTo>
                  <a:lnTo>
                    <a:pt x="259556" y="450056"/>
                  </a:lnTo>
                  <a:lnTo>
                    <a:pt x="300038" y="466725"/>
                  </a:lnTo>
                  <a:lnTo>
                    <a:pt x="357188" y="485775"/>
                  </a:lnTo>
                  <a:lnTo>
                    <a:pt x="416719" y="495300"/>
                  </a:lnTo>
                  <a:lnTo>
                    <a:pt x="461963" y="497681"/>
                  </a:lnTo>
                  <a:lnTo>
                    <a:pt x="526256" y="492918"/>
                  </a:lnTo>
                  <a:lnTo>
                    <a:pt x="566738" y="481012"/>
                  </a:lnTo>
                  <a:lnTo>
                    <a:pt x="633413" y="459581"/>
                  </a:lnTo>
                  <a:lnTo>
                    <a:pt x="721519" y="435768"/>
                  </a:lnTo>
                  <a:lnTo>
                    <a:pt x="878681" y="400050"/>
                  </a:lnTo>
                  <a:lnTo>
                    <a:pt x="1054894" y="366712"/>
                  </a:lnTo>
                  <a:lnTo>
                    <a:pt x="1266825" y="333375"/>
                  </a:lnTo>
                  <a:lnTo>
                    <a:pt x="1476375" y="307181"/>
                  </a:lnTo>
                  <a:lnTo>
                    <a:pt x="1662113" y="285750"/>
                  </a:lnTo>
                  <a:lnTo>
                    <a:pt x="1938338" y="261937"/>
                  </a:lnTo>
                  <a:lnTo>
                    <a:pt x="2159794" y="250031"/>
                  </a:lnTo>
                  <a:lnTo>
                    <a:pt x="2369344" y="245268"/>
                  </a:lnTo>
                  <a:lnTo>
                    <a:pt x="2609850" y="259556"/>
                  </a:lnTo>
                  <a:lnTo>
                    <a:pt x="2695575" y="266700"/>
                  </a:lnTo>
                  <a:lnTo>
                    <a:pt x="2724150" y="266700"/>
                  </a:lnTo>
                  <a:lnTo>
                    <a:pt x="2769394" y="254793"/>
                  </a:lnTo>
                  <a:lnTo>
                    <a:pt x="2795588" y="245268"/>
                  </a:lnTo>
                  <a:lnTo>
                    <a:pt x="2812256" y="230981"/>
                  </a:lnTo>
                  <a:lnTo>
                    <a:pt x="2821781" y="214312"/>
                  </a:lnTo>
                  <a:lnTo>
                    <a:pt x="2821781" y="197643"/>
                  </a:lnTo>
                  <a:lnTo>
                    <a:pt x="2809875" y="169068"/>
                  </a:lnTo>
                  <a:lnTo>
                    <a:pt x="2786063" y="138112"/>
                  </a:lnTo>
                  <a:lnTo>
                    <a:pt x="2752725" y="102393"/>
                  </a:lnTo>
                  <a:lnTo>
                    <a:pt x="2728913" y="90487"/>
                  </a:lnTo>
                  <a:lnTo>
                    <a:pt x="2616994" y="57150"/>
                  </a:lnTo>
                  <a:lnTo>
                    <a:pt x="2478881" y="21431"/>
                  </a:lnTo>
                  <a:lnTo>
                    <a:pt x="2402681" y="7143"/>
                  </a:lnTo>
                  <a:lnTo>
                    <a:pt x="2338388" y="0"/>
                  </a:lnTo>
                  <a:lnTo>
                    <a:pt x="2305050" y="9525"/>
                  </a:lnTo>
                  <a:lnTo>
                    <a:pt x="2205038" y="45243"/>
                  </a:lnTo>
                  <a:lnTo>
                    <a:pt x="2145506" y="50006"/>
                  </a:lnTo>
                  <a:lnTo>
                    <a:pt x="1940719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0460AD44-9B1A-4342-A23C-43AEE75FC90F}"/>
                </a:ext>
              </a:extLst>
            </p:cNvPr>
            <p:cNvSpPr/>
            <p:nvPr/>
          </p:nvSpPr>
          <p:spPr>
            <a:xfrm>
              <a:off x="4757738" y="4438650"/>
              <a:ext cx="1919287" cy="1255713"/>
            </a:xfrm>
            <a:custGeom>
              <a:avLst/>
              <a:gdLst>
                <a:gd name="connsiteX0" fmla="*/ 926306 w 1919287"/>
                <a:gd name="connsiteY0" fmla="*/ 269081 h 1254919"/>
                <a:gd name="connsiteX1" fmla="*/ 738187 w 1919287"/>
                <a:gd name="connsiteY1" fmla="*/ 285750 h 1254919"/>
                <a:gd name="connsiteX2" fmla="*/ 552450 w 1919287"/>
                <a:gd name="connsiteY2" fmla="*/ 309563 h 1254919"/>
                <a:gd name="connsiteX3" fmla="*/ 378618 w 1919287"/>
                <a:gd name="connsiteY3" fmla="*/ 333375 h 1254919"/>
                <a:gd name="connsiteX4" fmla="*/ 228600 w 1919287"/>
                <a:gd name="connsiteY4" fmla="*/ 357188 h 1254919"/>
                <a:gd name="connsiteX5" fmla="*/ 50006 w 1919287"/>
                <a:gd name="connsiteY5" fmla="*/ 385763 h 1254919"/>
                <a:gd name="connsiteX6" fmla="*/ 0 w 1919287"/>
                <a:gd name="connsiteY6" fmla="*/ 226219 h 1254919"/>
                <a:gd name="connsiteX7" fmla="*/ 235743 w 1919287"/>
                <a:gd name="connsiteY7" fmla="*/ 195263 h 1254919"/>
                <a:gd name="connsiteX8" fmla="*/ 542925 w 1919287"/>
                <a:gd name="connsiteY8" fmla="*/ 152400 h 1254919"/>
                <a:gd name="connsiteX9" fmla="*/ 795337 w 1919287"/>
                <a:gd name="connsiteY9" fmla="*/ 116681 h 1254919"/>
                <a:gd name="connsiteX10" fmla="*/ 1064418 w 1919287"/>
                <a:gd name="connsiteY10" fmla="*/ 78581 h 1254919"/>
                <a:gd name="connsiteX11" fmla="*/ 1238250 w 1919287"/>
                <a:gd name="connsiteY11" fmla="*/ 54769 h 1254919"/>
                <a:gd name="connsiteX12" fmla="*/ 1345406 w 1919287"/>
                <a:gd name="connsiteY12" fmla="*/ 38100 h 1254919"/>
                <a:gd name="connsiteX13" fmla="*/ 1373981 w 1919287"/>
                <a:gd name="connsiteY13" fmla="*/ 30956 h 1254919"/>
                <a:gd name="connsiteX14" fmla="*/ 1404937 w 1919287"/>
                <a:gd name="connsiteY14" fmla="*/ 16669 h 1254919"/>
                <a:gd name="connsiteX15" fmla="*/ 1433512 w 1919287"/>
                <a:gd name="connsiteY15" fmla="*/ 0 h 1254919"/>
                <a:gd name="connsiteX16" fmla="*/ 1440656 w 1919287"/>
                <a:gd name="connsiteY16" fmla="*/ 0 h 1254919"/>
                <a:gd name="connsiteX17" fmla="*/ 1462087 w 1919287"/>
                <a:gd name="connsiteY17" fmla="*/ 0 h 1254919"/>
                <a:gd name="connsiteX18" fmla="*/ 1552575 w 1919287"/>
                <a:gd name="connsiteY18" fmla="*/ 23813 h 1254919"/>
                <a:gd name="connsiteX19" fmla="*/ 1643062 w 1919287"/>
                <a:gd name="connsiteY19" fmla="*/ 59531 h 1254919"/>
                <a:gd name="connsiteX20" fmla="*/ 1738312 w 1919287"/>
                <a:gd name="connsiteY20" fmla="*/ 107156 h 1254919"/>
                <a:gd name="connsiteX21" fmla="*/ 1785937 w 1919287"/>
                <a:gd name="connsiteY21" fmla="*/ 130969 h 1254919"/>
                <a:gd name="connsiteX22" fmla="*/ 1821656 w 1919287"/>
                <a:gd name="connsiteY22" fmla="*/ 152400 h 1254919"/>
                <a:gd name="connsiteX23" fmla="*/ 1854993 w 1919287"/>
                <a:gd name="connsiteY23" fmla="*/ 178594 h 1254919"/>
                <a:gd name="connsiteX24" fmla="*/ 1883568 w 1919287"/>
                <a:gd name="connsiteY24" fmla="*/ 204788 h 1254919"/>
                <a:gd name="connsiteX25" fmla="*/ 1902618 w 1919287"/>
                <a:gd name="connsiteY25" fmla="*/ 233363 h 1254919"/>
                <a:gd name="connsiteX26" fmla="*/ 1912143 w 1919287"/>
                <a:gd name="connsiteY26" fmla="*/ 254794 h 1254919"/>
                <a:gd name="connsiteX27" fmla="*/ 1919287 w 1919287"/>
                <a:gd name="connsiteY27" fmla="*/ 283369 h 1254919"/>
                <a:gd name="connsiteX28" fmla="*/ 1916906 w 1919287"/>
                <a:gd name="connsiteY28" fmla="*/ 311944 h 1254919"/>
                <a:gd name="connsiteX29" fmla="*/ 1907381 w 1919287"/>
                <a:gd name="connsiteY29" fmla="*/ 342900 h 1254919"/>
                <a:gd name="connsiteX30" fmla="*/ 1888331 w 1919287"/>
                <a:gd name="connsiteY30" fmla="*/ 371475 h 1254919"/>
                <a:gd name="connsiteX31" fmla="*/ 1857375 w 1919287"/>
                <a:gd name="connsiteY31" fmla="*/ 402431 h 1254919"/>
                <a:gd name="connsiteX32" fmla="*/ 1826418 w 1919287"/>
                <a:gd name="connsiteY32" fmla="*/ 442913 h 1254919"/>
                <a:gd name="connsiteX33" fmla="*/ 1814512 w 1919287"/>
                <a:gd name="connsiteY33" fmla="*/ 471488 h 1254919"/>
                <a:gd name="connsiteX34" fmla="*/ 1766887 w 1919287"/>
                <a:gd name="connsiteY34" fmla="*/ 645319 h 1254919"/>
                <a:gd name="connsiteX35" fmla="*/ 1671637 w 1919287"/>
                <a:gd name="connsiteY35" fmla="*/ 992981 h 1254919"/>
                <a:gd name="connsiteX36" fmla="*/ 1635918 w 1919287"/>
                <a:gd name="connsiteY36" fmla="*/ 1126331 h 1254919"/>
                <a:gd name="connsiteX37" fmla="*/ 1631156 w 1919287"/>
                <a:gd name="connsiteY37" fmla="*/ 1147763 h 1254919"/>
                <a:gd name="connsiteX38" fmla="*/ 1619250 w 1919287"/>
                <a:gd name="connsiteY38" fmla="*/ 1185863 h 1254919"/>
                <a:gd name="connsiteX39" fmla="*/ 1602581 w 1919287"/>
                <a:gd name="connsiteY39" fmla="*/ 1216819 h 1254919"/>
                <a:gd name="connsiteX40" fmla="*/ 1585912 w 1919287"/>
                <a:gd name="connsiteY40" fmla="*/ 1235869 h 1254919"/>
                <a:gd name="connsiteX41" fmla="*/ 1557337 w 1919287"/>
                <a:gd name="connsiteY41" fmla="*/ 1252538 h 1254919"/>
                <a:gd name="connsiteX42" fmla="*/ 1535906 w 1919287"/>
                <a:gd name="connsiteY42" fmla="*/ 1254919 h 1254919"/>
                <a:gd name="connsiteX43" fmla="*/ 1509712 w 1919287"/>
                <a:gd name="connsiteY43" fmla="*/ 1254919 h 1254919"/>
                <a:gd name="connsiteX44" fmla="*/ 1478756 w 1919287"/>
                <a:gd name="connsiteY44" fmla="*/ 1243013 h 1254919"/>
                <a:gd name="connsiteX45" fmla="*/ 1440656 w 1919287"/>
                <a:gd name="connsiteY45" fmla="*/ 1223963 h 1254919"/>
                <a:gd name="connsiteX46" fmla="*/ 1435893 w 1919287"/>
                <a:gd name="connsiteY46" fmla="*/ 1021556 h 1254919"/>
                <a:gd name="connsiteX47" fmla="*/ 1454943 w 1919287"/>
                <a:gd name="connsiteY47" fmla="*/ 892969 h 1254919"/>
                <a:gd name="connsiteX48" fmla="*/ 1488281 w 1919287"/>
                <a:gd name="connsiteY48" fmla="*/ 685800 h 1254919"/>
                <a:gd name="connsiteX49" fmla="*/ 1516856 w 1919287"/>
                <a:gd name="connsiteY49" fmla="*/ 511969 h 1254919"/>
                <a:gd name="connsiteX50" fmla="*/ 1547812 w 1919287"/>
                <a:gd name="connsiteY50" fmla="*/ 316706 h 1254919"/>
                <a:gd name="connsiteX51" fmla="*/ 1547812 w 1919287"/>
                <a:gd name="connsiteY51" fmla="*/ 307181 h 1254919"/>
                <a:gd name="connsiteX52" fmla="*/ 1535906 w 1919287"/>
                <a:gd name="connsiteY52" fmla="*/ 285750 h 1254919"/>
                <a:gd name="connsiteX53" fmla="*/ 1504950 w 1919287"/>
                <a:gd name="connsiteY53" fmla="*/ 264319 h 1254919"/>
                <a:gd name="connsiteX54" fmla="*/ 1457325 w 1919287"/>
                <a:gd name="connsiteY54" fmla="*/ 247650 h 1254919"/>
                <a:gd name="connsiteX55" fmla="*/ 1421606 w 1919287"/>
                <a:gd name="connsiteY55" fmla="*/ 242888 h 1254919"/>
                <a:gd name="connsiteX56" fmla="*/ 1352550 w 1919287"/>
                <a:gd name="connsiteY56" fmla="*/ 242888 h 1254919"/>
                <a:gd name="connsiteX57" fmla="*/ 1238250 w 1919287"/>
                <a:gd name="connsiteY57" fmla="*/ 247650 h 1254919"/>
                <a:gd name="connsiteX58" fmla="*/ 1004887 w 1919287"/>
                <a:gd name="connsiteY58" fmla="*/ 261938 h 1254919"/>
                <a:gd name="connsiteX59" fmla="*/ 926306 w 1919287"/>
                <a:gd name="connsiteY59" fmla="*/ 269081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1254919">
                  <a:moveTo>
                    <a:pt x="926306" y="269081"/>
                  </a:moveTo>
                  <a:lnTo>
                    <a:pt x="738187" y="285750"/>
                  </a:lnTo>
                  <a:lnTo>
                    <a:pt x="552450" y="309563"/>
                  </a:lnTo>
                  <a:lnTo>
                    <a:pt x="378618" y="333375"/>
                  </a:lnTo>
                  <a:lnTo>
                    <a:pt x="228600" y="357188"/>
                  </a:lnTo>
                  <a:lnTo>
                    <a:pt x="50006" y="385763"/>
                  </a:lnTo>
                  <a:lnTo>
                    <a:pt x="0" y="226219"/>
                  </a:lnTo>
                  <a:lnTo>
                    <a:pt x="235743" y="195263"/>
                  </a:lnTo>
                  <a:lnTo>
                    <a:pt x="542925" y="152400"/>
                  </a:lnTo>
                  <a:lnTo>
                    <a:pt x="795337" y="116681"/>
                  </a:lnTo>
                  <a:lnTo>
                    <a:pt x="1064418" y="78581"/>
                  </a:lnTo>
                  <a:lnTo>
                    <a:pt x="1238250" y="54769"/>
                  </a:lnTo>
                  <a:lnTo>
                    <a:pt x="1345406" y="38100"/>
                  </a:lnTo>
                  <a:lnTo>
                    <a:pt x="1373981" y="30956"/>
                  </a:lnTo>
                  <a:lnTo>
                    <a:pt x="1404937" y="16669"/>
                  </a:lnTo>
                  <a:lnTo>
                    <a:pt x="1433512" y="0"/>
                  </a:lnTo>
                  <a:lnTo>
                    <a:pt x="1440656" y="0"/>
                  </a:lnTo>
                  <a:lnTo>
                    <a:pt x="1462087" y="0"/>
                  </a:lnTo>
                  <a:lnTo>
                    <a:pt x="1552575" y="23813"/>
                  </a:lnTo>
                  <a:lnTo>
                    <a:pt x="1643062" y="59531"/>
                  </a:lnTo>
                  <a:lnTo>
                    <a:pt x="1738312" y="107156"/>
                  </a:lnTo>
                  <a:lnTo>
                    <a:pt x="1785937" y="130969"/>
                  </a:lnTo>
                  <a:lnTo>
                    <a:pt x="1821656" y="152400"/>
                  </a:lnTo>
                  <a:lnTo>
                    <a:pt x="1854993" y="178594"/>
                  </a:lnTo>
                  <a:lnTo>
                    <a:pt x="1883568" y="204788"/>
                  </a:lnTo>
                  <a:lnTo>
                    <a:pt x="1902618" y="233363"/>
                  </a:lnTo>
                  <a:lnTo>
                    <a:pt x="1912143" y="254794"/>
                  </a:lnTo>
                  <a:lnTo>
                    <a:pt x="1919287" y="283369"/>
                  </a:lnTo>
                  <a:lnTo>
                    <a:pt x="1916906" y="311944"/>
                  </a:lnTo>
                  <a:lnTo>
                    <a:pt x="1907381" y="342900"/>
                  </a:lnTo>
                  <a:lnTo>
                    <a:pt x="1888331" y="371475"/>
                  </a:lnTo>
                  <a:lnTo>
                    <a:pt x="1857375" y="402431"/>
                  </a:lnTo>
                  <a:lnTo>
                    <a:pt x="1826418" y="442913"/>
                  </a:lnTo>
                  <a:lnTo>
                    <a:pt x="1814512" y="471488"/>
                  </a:lnTo>
                  <a:lnTo>
                    <a:pt x="1766887" y="645319"/>
                  </a:lnTo>
                  <a:lnTo>
                    <a:pt x="1671637" y="992981"/>
                  </a:lnTo>
                  <a:lnTo>
                    <a:pt x="1635918" y="1126331"/>
                  </a:lnTo>
                  <a:lnTo>
                    <a:pt x="1631156" y="1147763"/>
                  </a:lnTo>
                  <a:lnTo>
                    <a:pt x="1619250" y="1185863"/>
                  </a:lnTo>
                  <a:lnTo>
                    <a:pt x="1602581" y="1216819"/>
                  </a:lnTo>
                  <a:lnTo>
                    <a:pt x="1585912" y="1235869"/>
                  </a:lnTo>
                  <a:lnTo>
                    <a:pt x="1557337" y="1252538"/>
                  </a:lnTo>
                  <a:lnTo>
                    <a:pt x="1535906" y="1254919"/>
                  </a:lnTo>
                  <a:lnTo>
                    <a:pt x="1509712" y="1254919"/>
                  </a:lnTo>
                  <a:lnTo>
                    <a:pt x="1478756" y="1243013"/>
                  </a:lnTo>
                  <a:lnTo>
                    <a:pt x="1440656" y="1223963"/>
                  </a:lnTo>
                  <a:lnTo>
                    <a:pt x="1435893" y="1021556"/>
                  </a:lnTo>
                  <a:lnTo>
                    <a:pt x="1454943" y="892969"/>
                  </a:lnTo>
                  <a:lnTo>
                    <a:pt x="1488281" y="685800"/>
                  </a:lnTo>
                  <a:lnTo>
                    <a:pt x="1516856" y="511969"/>
                  </a:lnTo>
                  <a:lnTo>
                    <a:pt x="1547812" y="316706"/>
                  </a:lnTo>
                  <a:lnTo>
                    <a:pt x="1547812" y="307181"/>
                  </a:lnTo>
                  <a:lnTo>
                    <a:pt x="1535906" y="285750"/>
                  </a:lnTo>
                  <a:lnTo>
                    <a:pt x="1504950" y="264319"/>
                  </a:lnTo>
                  <a:lnTo>
                    <a:pt x="1457325" y="247650"/>
                  </a:lnTo>
                  <a:lnTo>
                    <a:pt x="1421606" y="242888"/>
                  </a:lnTo>
                  <a:lnTo>
                    <a:pt x="1352550" y="242888"/>
                  </a:lnTo>
                  <a:lnTo>
                    <a:pt x="1238250" y="247650"/>
                  </a:lnTo>
                  <a:lnTo>
                    <a:pt x="1004887" y="261938"/>
                  </a:lnTo>
                  <a:lnTo>
                    <a:pt x="9263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8">
              <a:extLst>
                <a:ext uri="{FF2B5EF4-FFF2-40B4-BE49-F238E27FC236}">
                  <a16:creationId xmlns:a16="http://schemas.microsoft.com/office/drawing/2014/main" id="{987385D0-BF23-40BC-9395-D8A830A06212}"/>
                </a:ext>
              </a:extLst>
            </p:cNvPr>
            <p:cNvSpPr/>
            <p:nvPr/>
          </p:nvSpPr>
          <p:spPr>
            <a:xfrm>
              <a:off x="4903788" y="5427663"/>
              <a:ext cx="1376362" cy="285750"/>
            </a:xfrm>
            <a:custGeom>
              <a:avLst/>
              <a:gdLst>
                <a:gd name="connsiteX0" fmla="*/ 1073944 w 1376362"/>
                <a:gd name="connsiteY0" fmla="*/ 4762 h 285750"/>
                <a:gd name="connsiteX1" fmla="*/ 881062 w 1376362"/>
                <a:gd name="connsiteY1" fmla="*/ 19050 h 285750"/>
                <a:gd name="connsiteX2" fmla="*/ 602456 w 1376362"/>
                <a:gd name="connsiteY2" fmla="*/ 50006 h 285750"/>
                <a:gd name="connsiteX3" fmla="*/ 378619 w 1376362"/>
                <a:gd name="connsiteY3" fmla="*/ 78581 h 285750"/>
                <a:gd name="connsiteX4" fmla="*/ 0 w 1376362"/>
                <a:gd name="connsiteY4" fmla="*/ 135731 h 285750"/>
                <a:gd name="connsiteX5" fmla="*/ 42862 w 1376362"/>
                <a:gd name="connsiteY5" fmla="*/ 285750 h 285750"/>
                <a:gd name="connsiteX6" fmla="*/ 190500 w 1376362"/>
                <a:gd name="connsiteY6" fmla="*/ 266700 h 285750"/>
                <a:gd name="connsiteX7" fmla="*/ 488156 w 1376362"/>
                <a:gd name="connsiteY7" fmla="*/ 226219 h 285750"/>
                <a:gd name="connsiteX8" fmla="*/ 738187 w 1376362"/>
                <a:gd name="connsiteY8" fmla="*/ 202406 h 285750"/>
                <a:gd name="connsiteX9" fmla="*/ 883444 w 1376362"/>
                <a:gd name="connsiteY9" fmla="*/ 188119 h 285750"/>
                <a:gd name="connsiteX10" fmla="*/ 1100137 w 1376362"/>
                <a:gd name="connsiteY10" fmla="*/ 173831 h 285750"/>
                <a:gd name="connsiteX11" fmla="*/ 1176337 w 1376362"/>
                <a:gd name="connsiteY11" fmla="*/ 169069 h 285750"/>
                <a:gd name="connsiteX12" fmla="*/ 1197769 w 1376362"/>
                <a:gd name="connsiteY12" fmla="*/ 176212 h 285750"/>
                <a:gd name="connsiteX13" fmla="*/ 1250156 w 1376362"/>
                <a:gd name="connsiteY13" fmla="*/ 211931 h 285750"/>
                <a:gd name="connsiteX14" fmla="*/ 1290637 w 1376362"/>
                <a:gd name="connsiteY14" fmla="*/ 233362 h 285750"/>
                <a:gd name="connsiteX15" fmla="*/ 1343025 w 1376362"/>
                <a:gd name="connsiteY15" fmla="*/ 254794 h 285750"/>
                <a:gd name="connsiteX16" fmla="*/ 1371600 w 1376362"/>
                <a:gd name="connsiteY16" fmla="*/ 261937 h 285750"/>
                <a:gd name="connsiteX17" fmla="*/ 1376362 w 1376362"/>
                <a:gd name="connsiteY17" fmla="*/ 30956 h 285750"/>
                <a:gd name="connsiteX18" fmla="*/ 1269206 w 1376362"/>
                <a:gd name="connsiteY18" fmla="*/ 7144 h 285750"/>
                <a:gd name="connsiteX19" fmla="*/ 1188244 w 1376362"/>
                <a:gd name="connsiteY19" fmla="*/ 0 h 285750"/>
                <a:gd name="connsiteX20" fmla="*/ 1073944 w 1376362"/>
                <a:gd name="connsiteY20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6362" h="285750">
                  <a:moveTo>
                    <a:pt x="1073944" y="4762"/>
                  </a:moveTo>
                  <a:lnTo>
                    <a:pt x="881062" y="19050"/>
                  </a:lnTo>
                  <a:lnTo>
                    <a:pt x="602456" y="50006"/>
                  </a:lnTo>
                  <a:lnTo>
                    <a:pt x="378619" y="78581"/>
                  </a:lnTo>
                  <a:lnTo>
                    <a:pt x="0" y="135731"/>
                  </a:lnTo>
                  <a:lnTo>
                    <a:pt x="42862" y="285750"/>
                  </a:lnTo>
                  <a:lnTo>
                    <a:pt x="190500" y="266700"/>
                  </a:lnTo>
                  <a:lnTo>
                    <a:pt x="488156" y="226219"/>
                  </a:lnTo>
                  <a:lnTo>
                    <a:pt x="738187" y="202406"/>
                  </a:lnTo>
                  <a:lnTo>
                    <a:pt x="883444" y="188119"/>
                  </a:lnTo>
                  <a:lnTo>
                    <a:pt x="1100137" y="173831"/>
                  </a:lnTo>
                  <a:lnTo>
                    <a:pt x="1176337" y="169069"/>
                  </a:lnTo>
                  <a:lnTo>
                    <a:pt x="1197769" y="176212"/>
                  </a:lnTo>
                  <a:lnTo>
                    <a:pt x="1250156" y="211931"/>
                  </a:lnTo>
                  <a:lnTo>
                    <a:pt x="1290637" y="233362"/>
                  </a:lnTo>
                  <a:lnTo>
                    <a:pt x="1343025" y="254794"/>
                  </a:lnTo>
                  <a:lnTo>
                    <a:pt x="1371600" y="261937"/>
                  </a:lnTo>
                  <a:cubicBezTo>
                    <a:pt x="1373187" y="184943"/>
                    <a:pt x="1374775" y="107950"/>
                    <a:pt x="1376362" y="30956"/>
                  </a:cubicBezTo>
                  <a:lnTo>
                    <a:pt x="1269206" y="7144"/>
                  </a:lnTo>
                  <a:lnTo>
                    <a:pt x="1188244" y="0"/>
                  </a:lnTo>
                  <a:lnTo>
                    <a:pt x="1073944" y="4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314" name="グループ化 1">
            <a:extLst>
              <a:ext uri="{FF2B5EF4-FFF2-40B4-BE49-F238E27FC236}">
                <a16:creationId xmlns:a16="http://schemas.microsoft.com/office/drawing/2014/main" id="{C21BAAD7-A011-4AE1-ABC6-C845983EDF31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484313"/>
            <a:ext cx="4930775" cy="4470400"/>
            <a:chOff x="2489200" y="1484313"/>
            <a:chExt cx="4930775" cy="4470400"/>
          </a:xfrm>
        </p:grpSpPr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D59B949B-9CFA-45F5-9609-6A8FC052BCE0}"/>
                </a:ext>
              </a:extLst>
            </p:cNvPr>
            <p:cNvSpPr/>
            <p:nvPr/>
          </p:nvSpPr>
          <p:spPr>
            <a:xfrm>
              <a:off x="2619375" y="2598738"/>
              <a:ext cx="1666875" cy="539750"/>
            </a:xfrm>
            <a:custGeom>
              <a:avLst/>
              <a:gdLst>
                <a:gd name="connsiteX0" fmla="*/ 1466850 w 1666875"/>
                <a:gd name="connsiteY0" fmla="*/ 254794 h 540544"/>
                <a:gd name="connsiteX1" fmla="*/ 1335881 w 1666875"/>
                <a:gd name="connsiteY1" fmla="*/ 285750 h 540544"/>
                <a:gd name="connsiteX2" fmla="*/ 1173956 w 1666875"/>
                <a:gd name="connsiteY2" fmla="*/ 326231 h 540544"/>
                <a:gd name="connsiteX3" fmla="*/ 1100138 w 1666875"/>
                <a:gd name="connsiteY3" fmla="*/ 345281 h 540544"/>
                <a:gd name="connsiteX4" fmla="*/ 888206 w 1666875"/>
                <a:gd name="connsiteY4" fmla="*/ 409575 h 540544"/>
                <a:gd name="connsiteX5" fmla="*/ 809625 w 1666875"/>
                <a:gd name="connsiteY5" fmla="*/ 435769 h 540544"/>
                <a:gd name="connsiteX6" fmla="*/ 707231 w 1666875"/>
                <a:gd name="connsiteY6" fmla="*/ 469106 h 540544"/>
                <a:gd name="connsiteX7" fmla="*/ 614363 w 1666875"/>
                <a:gd name="connsiteY7" fmla="*/ 495300 h 540544"/>
                <a:gd name="connsiteX8" fmla="*/ 535781 w 1666875"/>
                <a:gd name="connsiteY8" fmla="*/ 516731 h 540544"/>
                <a:gd name="connsiteX9" fmla="*/ 504825 w 1666875"/>
                <a:gd name="connsiteY9" fmla="*/ 523875 h 540544"/>
                <a:gd name="connsiteX10" fmla="*/ 464344 w 1666875"/>
                <a:gd name="connsiteY10" fmla="*/ 535781 h 540544"/>
                <a:gd name="connsiteX11" fmla="*/ 428625 w 1666875"/>
                <a:gd name="connsiteY11" fmla="*/ 540544 h 540544"/>
                <a:gd name="connsiteX12" fmla="*/ 392906 w 1666875"/>
                <a:gd name="connsiteY12" fmla="*/ 540544 h 540544"/>
                <a:gd name="connsiteX13" fmla="*/ 347663 w 1666875"/>
                <a:gd name="connsiteY13" fmla="*/ 535781 h 540544"/>
                <a:gd name="connsiteX14" fmla="*/ 323850 w 1666875"/>
                <a:gd name="connsiteY14" fmla="*/ 531019 h 540544"/>
                <a:gd name="connsiteX15" fmla="*/ 283369 w 1666875"/>
                <a:gd name="connsiteY15" fmla="*/ 519112 h 540544"/>
                <a:gd name="connsiteX16" fmla="*/ 238125 w 1666875"/>
                <a:gd name="connsiteY16" fmla="*/ 497681 h 540544"/>
                <a:gd name="connsiteX17" fmla="*/ 192881 w 1666875"/>
                <a:gd name="connsiteY17" fmla="*/ 471487 h 540544"/>
                <a:gd name="connsiteX18" fmla="*/ 150019 w 1666875"/>
                <a:gd name="connsiteY18" fmla="*/ 440531 h 540544"/>
                <a:gd name="connsiteX19" fmla="*/ 116681 w 1666875"/>
                <a:gd name="connsiteY19" fmla="*/ 411956 h 540544"/>
                <a:gd name="connsiteX20" fmla="*/ 69056 w 1666875"/>
                <a:gd name="connsiteY20" fmla="*/ 366712 h 540544"/>
                <a:gd name="connsiteX21" fmla="*/ 42863 w 1666875"/>
                <a:gd name="connsiteY21" fmla="*/ 338137 h 540544"/>
                <a:gd name="connsiteX22" fmla="*/ 21431 w 1666875"/>
                <a:gd name="connsiteY22" fmla="*/ 309562 h 540544"/>
                <a:gd name="connsiteX23" fmla="*/ 2381 w 1666875"/>
                <a:gd name="connsiteY23" fmla="*/ 271462 h 540544"/>
                <a:gd name="connsiteX24" fmla="*/ 0 w 1666875"/>
                <a:gd name="connsiteY24" fmla="*/ 257175 h 540544"/>
                <a:gd name="connsiteX25" fmla="*/ 2381 w 1666875"/>
                <a:gd name="connsiteY25" fmla="*/ 245269 h 540544"/>
                <a:gd name="connsiteX26" fmla="*/ 9525 w 1666875"/>
                <a:gd name="connsiteY26" fmla="*/ 242887 h 540544"/>
                <a:gd name="connsiteX27" fmla="*/ 26194 w 1666875"/>
                <a:gd name="connsiteY27" fmla="*/ 245269 h 540544"/>
                <a:gd name="connsiteX28" fmla="*/ 64294 w 1666875"/>
                <a:gd name="connsiteY28" fmla="*/ 261937 h 540544"/>
                <a:gd name="connsiteX29" fmla="*/ 142875 w 1666875"/>
                <a:gd name="connsiteY29" fmla="*/ 295275 h 540544"/>
                <a:gd name="connsiteX30" fmla="*/ 214313 w 1666875"/>
                <a:gd name="connsiteY30" fmla="*/ 321469 h 540544"/>
                <a:gd name="connsiteX31" fmla="*/ 269081 w 1666875"/>
                <a:gd name="connsiteY31" fmla="*/ 333375 h 540544"/>
                <a:gd name="connsiteX32" fmla="*/ 323850 w 1666875"/>
                <a:gd name="connsiteY32" fmla="*/ 342900 h 540544"/>
                <a:gd name="connsiteX33" fmla="*/ 371475 w 1666875"/>
                <a:gd name="connsiteY33" fmla="*/ 345281 h 540544"/>
                <a:gd name="connsiteX34" fmla="*/ 433388 w 1666875"/>
                <a:gd name="connsiteY34" fmla="*/ 335756 h 540544"/>
                <a:gd name="connsiteX35" fmla="*/ 542925 w 1666875"/>
                <a:gd name="connsiteY35" fmla="*/ 309562 h 540544"/>
                <a:gd name="connsiteX36" fmla="*/ 692944 w 1666875"/>
                <a:gd name="connsiteY36" fmla="*/ 271462 h 540544"/>
                <a:gd name="connsiteX37" fmla="*/ 862013 w 1666875"/>
                <a:gd name="connsiteY37" fmla="*/ 219075 h 540544"/>
                <a:gd name="connsiteX38" fmla="*/ 921544 w 1666875"/>
                <a:gd name="connsiteY38" fmla="*/ 202406 h 540544"/>
                <a:gd name="connsiteX39" fmla="*/ 1140619 w 1666875"/>
                <a:gd name="connsiteY39" fmla="*/ 126206 h 540544"/>
                <a:gd name="connsiteX40" fmla="*/ 1240631 w 1666875"/>
                <a:gd name="connsiteY40" fmla="*/ 83344 h 540544"/>
                <a:gd name="connsiteX41" fmla="*/ 1300163 w 1666875"/>
                <a:gd name="connsiteY41" fmla="*/ 59531 h 540544"/>
                <a:gd name="connsiteX42" fmla="*/ 1357313 w 1666875"/>
                <a:gd name="connsiteY42" fmla="*/ 33337 h 540544"/>
                <a:gd name="connsiteX43" fmla="*/ 1402556 w 1666875"/>
                <a:gd name="connsiteY43" fmla="*/ 9525 h 540544"/>
                <a:gd name="connsiteX44" fmla="*/ 1426369 w 1666875"/>
                <a:gd name="connsiteY44" fmla="*/ 0 h 540544"/>
                <a:gd name="connsiteX45" fmla="*/ 1457325 w 1666875"/>
                <a:gd name="connsiteY45" fmla="*/ 2381 h 540544"/>
                <a:gd name="connsiteX46" fmla="*/ 1502569 w 1666875"/>
                <a:gd name="connsiteY46" fmla="*/ 11906 h 540544"/>
                <a:gd name="connsiteX47" fmla="*/ 1583531 w 1666875"/>
                <a:gd name="connsiteY47" fmla="*/ 45244 h 540544"/>
                <a:gd name="connsiteX48" fmla="*/ 1628775 w 1666875"/>
                <a:gd name="connsiteY48" fmla="*/ 69056 h 540544"/>
                <a:gd name="connsiteX49" fmla="*/ 1645444 w 1666875"/>
                <a:gd name="connsiteY49" fmla="*/ 78581 h 540544"/>
                <a:gd name="connsiteX50" fmla="*/ 1657350 w 1666875"/>
                <a:gd name="connsiteY50" fmla="*/ 92869 h 540544"/>
                <a:gd name="connsiteX51" fmla="*/ 1664494 w 1666875"/>
                <a:gd name="connsiteY51" fmla="*/ 107156 h 540544"/>
                <a:gd name="connsiteX52" fmla="*/ 1666875 w 1666875"/>
                <a:gd name="connsiteY52" fmla="*/ 119062 h 540544"/>
                <a:gd name="connsiteX53" fmla="*/ 1666875 w 1666875"/>
                <a:gd name="connsiteY53" fmla="*/ 138112 h 540544"/>
                <a:gd name="connsiteX54" fmla="*/ 1657350 w 1666875"/>
                <a:gd name="connsiteY54" fmla="*/ 161925 h 540544"/>
                <a:gd name="connsiteX55" fmla="*/ 1628775 w 1666875"/>
                <a:gd name="connsiteY55" fmla="*/ 197644 h 540544"/>
                <a:gd name="connsiteX56" fmla="*/ 1595438 w 1666875"/>
                <a:gd name="connsiteY56" fmla="*/ 226219 h 540544"/>
                <a:gd name="connsiteX57" fmla="*/ 1543050 w 1666875"/>
                <a:gd name="connsiteY57" fmla="*/ 238125 h 540544"/>
                <a:gd name="connsiteX58" fmla="*/ 1466850 w 1666875"/>
                <a:gd name="connsiteY58" fmla="*/ 2547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6875" h="540544">
                  <a:moveTo>
                    <a:pt x="1466850" y="254794"/>
                  </a:moveTo>
                  <a:lnTo>
                    <a:pt x="1335881" y="285750"/>
                  </a:lnTo>
                  <a:lnTo>
                    <a:pt x="1173956" y="326231"/>
                  </a:lnTo>
                  <a:lnTo>
                    <a:pt x="1100138" y="345281"/>
                  </a:lnTo>
                  <a:lnTo>
                    <a:pt x="888206" y="409575"/>
                  </a:lnTo>
                  <a:lnTo>
                    <a:pt x="809625" y="435769"/>
                  </a:lnTo>
                  <a:lnTo>
                    <a:pt x="707231" y="469106"/>
                  </a:lnTo>
                  <a:lnTo>
                    <a:pt x="614363" y="495300"/>
                  </a:lnTo>
                  <a:lnTo>
                    <a:pt x="535781" y="516731"/>
                  </a:lnTo>
                  <a:lnTo>
                    <a:pt x="504825" y="523875"/>
                  </a:lnTo>
                  <a:lnTo>
                    <a:pt x="464344" y="535781"/>
                  </a:lnTo>
                  <a:lnTo>
                    <a:pt x="428625" y="540544"/>
                  </a:lnTo>
                  <a:lnTo>
                    <a:pt x="392906" y="540544"/>
                  </a:lnTo>
                  <a:lnTo>
                    <a:pt x="347663" y="535781"/>
                  </a:lnTo>
                  <a:lnTo>
                    <a:pt x="323850" y="531019"/>
                  </a:lnTo>
                  <a:lnTo>
                    <a:pt x="283369" y="519112"/>
                  </a:lnTo>
                  <a:lnTo>
                    <a:pt x="238125" y="497681"/>
                  </a:lnTo>
                  <a:lnTo>
                    <a:pt x="192881" y="471487"/>
                  </a:lnTo>
                  <a:lnTo>
                    <a:pt x="150019" y="440531"/>
                  </a:lnTo>
                  <a:lnTo>
                    <a:pt x="116681" y="411956"/>
                  </a:lnTo>
                  <a:lnTo>
                    <a:pt x="69056" y="366712"/>
                  </a:lnTo>
                  <a:lnTo>
                    <a:pt x="42863" y="338137"/>
                  </a:lnTo>
                  <a:lnTo>
                    <a:pt x="21431" y="309562"/>
                  </a:lnTo>
                  <a:lnTo>
                    <a:pt x="2381" y="271462"/>
                  </a:lnTo>
                  <a:lnTo>
                    <a:pt x="0" y="257175"/>
                  </a:lnTo>
                  <a:lnTo>
                    <a:pt x="2381" y="245269"/>
                  </a:lnTo>
                  <a:lnTo>
                    <a:pt x="9525" y="242887"/>
                  </a:lnTo>
                  <a:lnTo>
                    <a:pt x="26194" y="245269"/>
                  </a:lnTo>
                  <a:lnTo>
                    <a:pt x="64294" y="261937"/>
                  </a:lnTo>
                  <a:lnTo>
                    <a:pt x="142875" y="295275"/>
                  </a:lnTo>
                  <a:lnTo>
                    <a:pt x="214313" y="321469"/>
                  </a:lnTo>
                  <a:lnTo>
                    <a:pt x="269081" y="333375"/>
                  </a:lnTo>
                  <a:lnTo>
                    <a:pt x="323850" y="342900"/>
                  </a:lnTo>
                  <a:lnTo>
                    <a:pt x="371475" y="345281"/>
                  </a:lnTo>
                  <a:lnTo>
                    <a:pt x="433388" y="335756"/>
                  </a:lnTo>
                  <a:lnTo>
                    <a:pt x="542925" y="309562"/>
                  </a:lnTo>
                  <a:lnTo>
                    <a:pt x="692944" y="271462"/>
                  </a:lnTo>
                  <a:lnTo>
                    <a:pt x="862013" y="219075"/>
                  </a:lnTo>
                  <a:lnTo>
                    <a:pt x="921544" y="202406"/>
                  </a:lnTo>
                  <a:lnTo>
                    <a:pt x="1140619" y="126206"/>
                  </a:lnTo>
                  <a:lnTo>
                    <a:pt x="1240631" y="83344"/>
                  </a:lnTo>
                  <a:lnTo>
                    <a:pt x="1300163" y="59531"/>
                  </a:lnTo>
                  <a:lnTo>
                    <a:pt x="1357313" y="33337"/>
                  </a:lnTo>
                  <a:lnTo>
                    <a:pt x="1402556" y="9525"/>
                  </a:lnTo>
                  <a:lnTo>
                    <a:pt x="1426369" y="0"/>
                  </a:lnTo>
                  <a:lnTo>
                    <a:pt x="1457325" y="2381"/>
                  </a:lnTo>
                  <a:lnTo>
                    <a:pt x="1502569" y="11906"/>
                  </a:lnTo>
                  <a:lnTo>
                    <a:pt x="1583531" y="45244"/>
                  </a:lnTo>
                  <a:lnTo>
                    <a:pt x="1628775" y="69056"/>
                  </a:lnTo>
                  <a:lnTo>
                    <a:pt x="1645444" y="78581"/>
                  </a:lnTo>
                  <a:lnTo>
                    <a:pt x="1657350" y="92869"/>
                  </a:lnTo>
                  <a:lnTo>
                    <a:pt x="1664494" y="107156"/>
                  </a:lnTo>
                  <a:lnTo>
                    <a:pt x="1666875" y="119062"/>
                  </a:lnTo>
                  <a:lnTo>
                    <a:pt x="1666875" y="138112"/>
                  </a:lnTo>
                  <a:lnTo>
                    <a:pt x="1657350" y="161925"/>
                  </a:lnTo>
                  <a:lnTo>
                    <a:pt x="1628775" y="197644"/>
                  </a:lnTo>
                  <a:lnTo>
                    <a:pt x="1595438" y="226219"/>
                  </a:lnTo>
                  <a:lnTo>
                    <a:pt x="1543050" y="238125"/>
                  </a:lnTo>
                  <a:lnTo>
                    <a:pt x="1466850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E70F08D-9F43-44C9-A616-625C60153ED4}"/>
                </a:ext>
              </a:extLst>
            </p:cNvPr>
            <p:cNvSpPr/>
            <p:nvPr/>
          </p:nvSpPr>
          <p:spPr>
            <a:xfrm>
              <a:off x="3927475" y="1484313"/>
              <a:ext cx="1643063" cy="1822450"/>
            </a:xfrm>
            <a:custGeom>
              <a:avLst/>
              <a:gdLst>
                <a:gd name="connsiteX0" fmla="*/ 1333500 w 1643063"/>
                <a:gd name="connsiteY0" fmla="*/ 652462 h 1824037"/>
                <a:gd name="connsiteX1" fmla="*/ 1226344 w 1643063"/>
                <a:gd name="connsiteY1" fmla="*/ 773906 h 1824037"/>
                <a:gd name="connsiteX2" fmla="*/ 1085850 w 1643063"/>
                <a:gd name="connsiteY2" fmla="*/ 931069 h 1824037"/>
                <a:gd name="connsiteX3" fmla="*/ 962025 w 1643063"/>
                <a:gd name="connsiteY3" fmla="*/ 1064419 h 1824037"/>
                <a:gd name="connsiteX4" fmla="*/ 862013 w 1643063"/>
                <a:gd name="connsiteY4" fmla="*/ 1164431 h 1824037"/>
                <a:gd name="connsiteX5" fmla="*/ 762000 w 1643063"/>
                <a:gd name="connsiteY5" fmla="*/ 1252537 h 1824037"/>
                <a:gd name="connsiteX6" fmla="*/ 540544 w 1643063"/>
                <a:gd name="connsiteY6" fmla="*/ 1438275 h 1824037"/>
                <a:gd name="connsiteX7" fmla="*/ 290513 w 1643063"/>
                <a:gd name="connsiteY7" fmla="*/ 1638300 h 1824037"/>
                <a:gd name="connsiteX8" fmla="*/ 100013 w 1643063"/>
                <a:gd name="connsiteY8" fmla="*/ 1783556 h 1824037"/>
                <a:gd name="connsiteX9" fmla="*/ 54769 w 1643063"/>
                <a:gd name="connsiteY9" fmla="*/ 1814512 h 1824037"/>
                <a:gd name="connsiteX10" fmla="*/ 28575 w 1643063"/>
                <a:gd name="connsiteY10" fmla="*/ 1824037 h 1824037"/>
                <a:gd name="connsiteX11" fmla="*/ 7144 w 1643063"/>
                <a:gd name="connsiteY11" fmla="*/ 1824037 h 1824037"/>
                <a:gd name="connsiteX12" fmla="*/ 2382 w 1643063"/>
                <a:gd name="connsiteY12" fmla="*/ 1816894 h 1824037"/>
                <a:gd name="connsiteX13" fmla="*/ 0 w 1643063"/>
                <a:gd name="connsiteY13" fmla="*/ 1807369 h 1824037"/>
                <a:gd name="connsiteX14" fmla="*/ 4763 w 1643063"/>
                <a:gd name="connsiteY14" fmla="*/ 1788319 h 1824037"/>
                <a:gd name="connsiteX15" fmla="*/ 19050 w 1643063"/>
                <a:gd name="connsiteY15" fmla="*/ 1764506 h 1824037"/>
                <a:gd name="connsiteX16" fmla="*/ 97632 w 1643063"/>
                <a:gd name="connsiteY16" fmla="*/ 1700212 h 1824037"/>
                <a:gd name="connsiteX17" fmla="*/ 200025 w 1643063"/>
                <a:gd name="connsiteY17" fmla="*/ 1614487 h 1824037"/>
                <a:gd name="connsiteX18" fmla="*/ 347663 w 1643063"/>
                <a:gd name="connsiteY18" fmla="*/ 1481137 h 1824037"/>
                <a:gd name="connsiteX19" fmla="*/ 452438 w 1643063"/>
                <a:gd name="connsiteY19" fmla="*/ 1378744 h 1824037"/>
                <a:gd name="connsiteX20" fmla="*/ 561975 w 1643063"/>
                <a:gd name="connsiteY20" fmla="*/ 1266825 h 1824037"/>
                <a:gd name="connsiteX21" fmla="*/ 673894 w 1643063"/>
                <a:gd name="connsiteY21" fmla="*/ 1143000 h 1824037"/>
                <a:gd name="connsiteX22" fmla="*/ 788194 w 1643063"/>
                <a:gd name="connsiteY22" fmla="*/ 1004887 h 1824037"/>
                <a:gd name="connsiteX23" fmla="*/ 876300 w 1643063"/>
                <a:gd name="connsiteY23" fmla="*/ 892969 h 1824037"/>
                <a:gd name="connsiteX24" fmla="*/ 988219 w 1643063"/>
                <a:gd name="connsiteY24" fmla="*/ 735806 h 1824037"/>
                <a:gd name="connsiteX25" fmla="*/ 1088232 w 1643063"/>
                <a:gd name="connsiteY25" fmla="*/ 590550 h 1824037"/>
                <a:gd name="connsiteX26" fmla="*/ 1181100 w 1643063"/>
                <a:gd name="connsiteY26" fmla="*/ 435769 h 1824037"/>
                <a:gd name="connsiteX27" fmla="*/ 1212057 w 1643063"/>
                <a:gd name="connsiteY27" fmla="*/ 369094 h 1824037"/>
                <a:gd name="connsiteX28" fmla="*/ 1231107 w 1643063"/>
                <a:gd name="connsiteY28" fmla="*/ 319087 h 1824037"/>
                <a:gd name="connsiteX29" fmla="*/ 1238250 w 1643063"/>
                <a:gd name="connsiteY29" fmla="*/ 292894 h 1824037"/>
                <a:gd name="connsiteX30" fmla="*/ 1243013 w 1643063"/>
                <a:gd name="connsiteY30" fmla="*/ 271462 h 1824037"/>
                <a:gd name="connsiteX31" fmla="*/ 1240632 w 1643063"/>
                <a:gd name="connsiteY31" fmla="*/ 252412 h 1824037"/>
                <a:gd name="connsiteX32" fmla="*/ 1233488 w 1643063"/>
                <a:gd name="connsiteY32" fmla="*/ 228600 h 1824037"/>
                <a:gd name="connsiteX33" fmla="*/ 1214438 w 1643063"/>
                <a:gd name="connsiteY33" fmla="*/ 195262 h 1824037"/>
                <a:gd name="connsiteX34" fmla="*/ 1173957 w 1643063"/>
                <a:gd name="connsiteY34" fmla="*/ 142875 h 1824037"/>
                <a:gd name="connsiteX35" fmla="*/ 1138238 w 1643063"/>
                <a:gd name="connsiteY35" fmla="*/ 102394 h 1824037"/>
                <a:gd name="connsiteX36" fmla="*/ 1107282 w 1643063"/>
                <a:gd name="connsiteY36" fmla="*/ 71437 h 1824037"/>
                <a:gd name="connsiteX37" fmla="*/ 1095375 w 1643063"/>
                <a:gd name="connsiteY37" fmla="*/ 57150 h 1824037"/>
                <a:gd name="connsiteX38" fmla="*/ 1083469 w 1643063"/>
                <a:gd name="connsiteY38" fmla="*/ 33337 h 1824037"/>
                <a:gd name="connsiteX39" fmla="*/ 1083469 w 1643063"/>
                <a:gd name="connsiteY39" fmla="*/ 23812 h 1824037"/>
                <a:gd name="connsiteX40" fmla="*/ 1083469 w 1643063"/>
                <a:gd name="connsiteY40" fmla="*/ 9525 h 1824037"/>
                <a:gd name="connsiteX41" fmla="*/ 1088232 w 1643063"/>
                <a:gd name="connsiteY41" fmla="*/ 4762 h 1824037"/>
                <a:gd name="connsiteX42" fmla="*/ 1109663 w 1643063"/>
                <a:gd name="connsiteY42" fmla="*/ 0 h 1824037"/>
                <a:gd name="connsiteX43" fmla="*/ 1135857 w 1643063"/>
                <a:gd name="connsiteY43" fmla="*/ 2381 h 1824037"/>
                <a:gd name="connsiteX44" fmla="*/ 1166813 w 1643063"/>
                <a:gd name="connsiteY44" fmla="*/ 7144 h 1824037"/>
                <a:gd name="connsiteX45" fmla="*/ 1269207 w 1643063"/>
                <a:gd name="connsiteY45" fmla="*/ 45244 h 1824037"/>
                <a:gd name="connsiteX46" fmla="*/ 1419225 w 1643063"/>
                <a:gd name="connsiteY46" fmla="*/ 104775 h 1824037"/>
                <a:gd name="connsiteX47" fmla="*/ 1502569 w 1643063"/>
                <a:gd name="connsiteY47" fmla="*/ 142875 h 1824037"/>
                <a:gd name="connsiteX48" fmla="*/ 1559719 w 1643063"/>
                <a:gd name="connsiteY48" fmla="*/ 178594 h 1824037"/>
                <a:gd name="connsiteX49" fmla="*/ 1590675 w 1643063"/>
                <a:gd name="connsiteY49" fmla="*/ 202406 h 1824037"/>
                <a:gd name="connsiteX50" fmla="*/ 1609725 w 1643063"/>
                <a:gd name="connsiteY50" fmla="*/ 221456 h 1824037"/>
                <a:gd name="connsiteX51" fmla="*/ 1628775 w 1643063"/>
                <a:gd name="connsiteY51" fmla="*/ 247650 h 1824037"/>
                <a:gd name="connsiteX52" fmla="*/ 1635919 w 1643063"/>
                <a:gd name="connsiteY52" fmla="*/ 266700 h 1824037"/>
                <a:gd name="connsiteX53" fmla="*/ 1640682 w 1643063"/>
                <a:gd name="connsiteY53" fmla="*/ 285750 h 1824037"/>
                <a:gd name="connsiteX54" fmla="*/ 1643063 w 1643063"/>
                <a:gd name="connsiteY54" fmla="*/ 309562 h 1824037"/>
                <a:gd name="connsiteX55" fmla="*/ 1643063 w 1643063"/>
                <a:gd name="connsiteY55" fmla="*/ 330994 h 1824037"/>
                <a:gd name="connsiteX56" fmla="*/ 1635919 w 1643063"/>
                <a:gd name="connsiteY56" fmla="*/ 357187 h 1824037"/>
                <a:gd name="connsiteX57" fmla="*/ 1626394 w 1643063"/>
                <a:gd name="connsiteY57" fmla="*/ 376237 h 1824037"/>
                <a:gd name="connsiteX58" fmla="*/ 1604963 w 1643063"/>
                <a:gd name="connsiteY58" fmla="*/ 392906 h 1824037"/>
                <a:gd name="connsiteX59" fmla="*/ 1566863 w 1643063"/>
                <a:gd name="connsiteY59" fmla="*/ 414337 h 1824037"/>
                <a:gd name="connsiteX60" fmla="*/ 1502569 w 1643063"/>
                <a:gd name="connsiteY60" fmla="*/ 450056 h 1824037"/>
                <a:gd name="connsiteX61" fmla="*/ 1466850 w 1643063"/>
                <a:gd name="connsiteY61" fmla="*/ 497681 h 1824037"/>
                <a:gd name="connsiteX62" fmla="*/ 1333500 w 1643063"/>
                <a:gd name="connsiteY62" fmla="*/ 652462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063" h="1824037">
                  <a:moveTo>
                    <a:pt x="1333500" y="652462"/>
                  </a:moveTo>
                  <a:lnTo>
                    <a:pt x="1226344" y="773906"/>
                  </a:lnTo>
                  <a:lnTo>
                    <a:pt x="1085850" y="931069"/>
                  </a:lnTo>
                  <a:lnTo>
                    <a:pt x="962025" y="1064419"/>
                  </a:lnTo>
                  <a:lnTo>
                    <a:pt x="862013" y="1164431"/>
                  </a:lnTo>
                  <a:lnTo>
                    <a:pt x="762000" y="1252537"/>
                  </a:lnTo>
                  <a:lnTo>
                    <a:pt x="540544" y="1438275"/>
                  </a:lnTo>
                  <a:lnTo>
                    <a:pt x="290513" y="1638300"/>
                  </a:lnTo>
                  <a:lnTo>
                    <a:pt x="100013" y="1783556"/>
                  </a:lnTo>
                  <a:lnTo>
                    <a:pt x="54769" y="1814512"/>
                  </a:lnTo>
                  <a:lnTo>
                    <a:pt x="28575" y="1824037"/>
                  </a:lnTo>
                  <a:lnTo>
                    <a:pt x="7144" y="1824037"/>
                  </a:lnTo>
                  <a:lnTo>
                    <a:pt x="2382" y="1816894"/>
                  </a:lnTo>
                  <a:lnTo>
                    <a:pt x="0" y="1807369"/>
                  </a:lnTo>
                  <a:lnTo>
                    <a:pt x="4763" y="1788319"/>
                  </a:lnTo>
                  <a:lnTo>
                    <a:pt x="19050" y="1764506"/>
                  </a:lnTo>
                  <a:lnTo>
                    <a:pt x="97632" y="1700212"/>
                  </a:lnTo>
                  <a:lnTo>
                    <a:pt x="200025" y="1614487"/>
                  </a:lnTo>
                  <a:lnTo>
                    <a:pt x="347663" y="1481137"/>
                  </a:lnTo>
                  <a:lnTo>
                    <a:pt x="452438" y="1378744"/>
                  </a:lnTo>
                  <a:lnTo>
                    <a:pt x="561975" y="1266825"/>
                  </a:lnTo>
                  <a:lnTo>
                    <a:pt x="673894" y="1143000"/>
                  </a:lnTo>
                  <a:lnTo>
                    <a:pt x="788194" y="1004887"/>
                  </a:lnTo>
                  <a:lnTo>
                    <a:pt x="876300" y="892969"/>
                  </a:lnTo>
                  <a:lnTo>
                    <a:pt x="988219" y="735806"/>
                  </a:lnTo>
                  <a:lnTo>
                    <a:pt x="1088232" y="590550"/>
                  </a:lnTo>
                  <a:lnTo>
                    <a:pt x="1181100" y="435769"/>
                  </a:lnTo>
                  <a:lnTo>
                    <a:pt x="1212057" y="369094"/>
                  </a:lnTo>
                  <a:lnTo>
                    <a:pt x="1231107" y="319087"/>
                  </a:lnTo>
                  <a:lnTo>
                    <a:pt x="1238250" y="292894"/>
                  </a:lnTo>
                  <a:lnTo>
                    <a:pt x="1243013" y="271462"/>
                  </a:lnTo>
                  <a:lnTo>
                    <a:pt x="1240632" y="252412"/>
                  </a:lnTo>
                  <a:lnTo>
                    <a:pt x="1233488" y="228600"/>
                  </a:lnTo>
                  <a:lnTo>
                    <a:pt x="1214438" y="195262"/>
                  </a:lnTo>
                  <a:lnTo>
                    <a:pt x="1173957" y="142875"/>
                  </a:lnTo>
                  <a:lnTo>
                    <a:pt x="1138238" y="102394"/>
                  </a:lnTo>
                  <a:lnTo>
                    <a:pt x="1107282" y="71437"/>
                  </a:lnTo>
                  <a:lnTo>
                    <a:pt x="1095375" y="57150"/>
                  </a:lnTo>
                  <a:lnTo>
                    <a:pt x="1083469" y="33337"/>
                  </a:lnTo>
                  <a:lnTo>
                    <a:pt x="1083469" y="23812"/>
                  </a:lnTo>
                  <a:lnTo>
                    <a:pt x="1083469" y="9525"/>
                  </a:lnTo>
                  <a:lnTo>
                    <a:pt x="1088232" y="4762"/>
                  </a:lnTo>
                  <a:lnTo>
                    <a:pt x="1109663" y="0"/>
                  </a:lnTo>
                  <a:lnTo>
                    <a:pt x="1135857" y="2381"/>
                  </a:lnTo>
                  <a:lnTo>
                    <a:pt x="1166813" y="7144"/>
                  </a:lnTo>
                  <a:lnTo>
                    <a:pt x="1269207" y="45244"/>
                  </a:lnTo>
                  <a:lnTo>
                    <a:pt x="1419225" y="104775"/>
                  </a:lnTo>
                  <a:lnTo>
                    <a:pt x="1502569" y="142875"/>
                  </a:lnTo>
                  <a:lnTo>
                    <a:pt x="1559719" y="178594"/>
                  </a:lnTo>
                  <a:lnTo>
                    <a:pt x="1590675" y="202406"/>
                  </a:lnTo>
                  <a:lnTo>
                    <a:pt x="1609725" y="221456"/>
                  </a:lnTo>
                  <a:lnTo>
                    <a:pt x="1628775" y="247650"/>
                  </a:lnTo>
                  <a:lnTo>
                    <a:pt x="1635919" y="266700"/>
                  </a:lnTo>
                  <a:lnTo>
                    <a:pt x="1640682" y="285750"/>
                  </a:lnTo>
                  <a:lnTo>
                    <a:pt x="1643063" y="309562"/>
                  </a:lnTo>
                  <a:lnTo>
                    <a:pt x="1643063" y="330994"/>
                  </a:lnTo>
                  <a:lnTo>
                    <a:pt x="1635919" y="357187"/>
                  </a:lnTo>
                  <a:lnTo>
                    <a:pt x="1626394" y="376237"/>
                  </a:lnTo>
                  <a:lnTo>
                    <a:pt x="1604963" y="392906"/>
                  </a:lnTo>
                  <a:lnTo>
                    <a:pt x="1566863" y="414337"/>
                  </a:lnTo>
                  <a:lnTo>
                    <a:pt x="1502569" y="450056"/>
                  </a:lnTo>
                  <a:lnTo>
                    <a:pt x="1466850" y="497681"/>
                  </a:lnTo>
                  <a:lnTo>
                    <a:pt x="133350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7BEDC68-BE5E-4B62-9325-9FA2DBAE7C95}"/>
                </a:ext>
              </a:extLst>
            </p:cNvPr>
            <p:cNvSpPr/>
            <p:nvPr/>
          </p:nvSpPr>
          <p:spPr>
            <a:xfrm>
              <a:off x="4584700" y="3049588"/>
              <a:ext cx="1695450" cy="406400"/>
            </a:xfrm>
            <a:custGeom>
              <a:avLst/>
              <a:gdLst>
                <a:gd name="connsiteX0" fmla="*/ 1340644 w 1695450"/>
                <a:gd name="connsiteY0" fmla="*/ 261938 h 404813"/>
                <a:gd name="connsiteX1" fmla="*/ 1238250 w 1695450"/>
                <a:gd name="connsiteY1" fmla="*/ 264319 h 404813"/>
                <a:gd name="connsiteX2" fmla="*/ 1088232 w 1695450"/>
                <a:gd name="connsiteY2" fmla="*/ 278607 h 404813"/>
                <a:gd name="connsiteX3" fmla="*/ 962025 w 1695450"/>
                <a:gd name="connsiteY3" fmla="*/ 292894 h 404813"/>
                <a:gd name="connsiteX4" fmla="*/ 759619 w 1695450"/>
                <a:gd name="connsiteY4" fmla="*/ 330994 h 404813"/>
                <a:gd name="connsiteX5" fmla="*/ 609600 w 1695450"/>
                <a:gd name="connsiteY5" fmla="*/ 357188 h 404813"/>
                <a:gd name="connsiteX6" fmla="*/ 507207 w 1695450"/>
                <a:gd name="connsiteY6" fmla="*/ 376238 h 404813"/>
                <a:gd name="connsiteX7" fmla="*/ 411957 w 1695450"/>
                <a:gd name="connsiteY7" fmla="*/ 395288 h 404813"/>
                <a:gd name="connsiteX8" fmla="*/ 376238 w 1695450"/>
                <a:gd name="connsiteY8" fmla="*/ 402432 h 404813"/>
                <a:gd name="connsiteX9" fmla="*/ 338138 w 1695450"/>
                <a:gd name="connsiteY9" fmla="*/ 404813 h 404813"/>
                <a:gd name="connsiteX10" fmla="*/ 290513 w 1695450"/>
                <a:gd name="connsiteY10" fmla="*/ 402432 h 404813"/>
                <a:gd name="connsiteX11" fmla="*/ 252413 w 1695450"/>
                <a:gd name="connsiteY11" fmla="*/ 397669 h 404813"/>
                <a:gd name="connsiteX12" fmla="*/ 178594 w 1695450"/>
                <a:gd name="connsiteY12" fmla="*/ 373857 h 404813"/>
                <a:gd name="connsiteX13" fmla="*/ 114300 w 1695450"/>
                <a:gd name="connsiteY13" fmla="*/ 340519 h 404813"/>
                <a:gd name="connsiteX14" fmla="*/ 59532 w 1695450"/>
                <a:gd name="connsiteY14" fmla="*/ 300038 h 404813"/>
                <a:gd name="connsiteX15" fmla="*/ 26194 w 1695450"/>
                <a:gd name="connsiteY15" fmla="*/ 271463 h 404813"/>
                <a:gd name="connsiteX16" fmla="*/ 9525 w 1695450"/>
                <a:gd name="connsiteY16" fmla="*/ 252413 h 404813"/>
                <a:gd name="connsiteX17" fmla="*/ 0 w 1695450"/>
                <a:gd name="connsiteY17" fmla="*/ 233363 h 404813"/>
                <a:gd name="connsiteX18" fmla="*/ 0 w 1695450"/>
                <a:gd name="connsiteY18" fmla="*/ 221457 h 404813"/>
                <a:gd name="connsiteX19" fmla="*/ 4763 w 1695450"/>
                <a:gd name="connsiteY19" fmla="*/ 211932 h 404813"/>
                <a:gd name="connsiteX20" fmla="*/ 14288 w 1695450"/>
                <a:gd name="connsiteY20" fmla="*/ 209550 h 404813"/>
                <a:gd name="connsiteX21" fmla="*/ 52388 w 1695450"/>
                <a:gd name="connsiteY21" fmla="*/ 214313 h 404813"/>
                <a:gd name="connsiteX22" fmla="*/ 107157 w 1695450"/>
                <a:gd name="connsiteY22" fmla="*/ 230982 h 404813"/>
                <a:gd name="connsiteX23" fmla="*/ 150019 w 1695450"/>
                <a:gd name="connsiteY23" fmla="*/ 238125 h 404813"/>
                <a:gd name="connsiteX24" fmla="*/ 223838 w 1695450"/>
                <a:gd name="connsiteY24" fmla="*/ 245269 h 404813"/>
                <a:gd name="connsiteX25" fmla="*/ 257175 w 1695450"/>
                <a:gd name="connsiteY25" fmla="*/ 245269 h 404813"/>
                <a:gd name="connsiteX26" fmla="*/ 335757 w 1695450"/>
                <a:gd name="connsiteY26" fmla="*/ 235744 h 404813"/>
                <a:gd name="connsiteX27" fmla="*/ 576263 w 1695450"/>
                <a:gd name="connsiteY27" fmla="*/ 190500 h 404813"/>
                <a:gd name="connsiteX28" fmla="*/ 788194 w 1695450"/>
                <a:gd name="connsiteY28" fmla="*/ 150019 h 404813"/>
                <a:gd name="connsiteX29" fmla="*/ 1062038 w 1695450"/>
                <a:gd name="connsiteY29" fmla="*/ 92869 h 404813"/>
                <a:gd name="connsiteX30" fmla="*/ 1200150 w 1695450"/>
                <a:gd name="connsiteY30" fmla="*/ 64294 h 404813"/>
                <a:gd name="connsiteX31" fmla="*/ 1316832 w 1695450"/>
                <a:gd name="connsiteY31" fmla="*/ 42863 h 404813"/>
                <a:gd name="connsiteX32" fmla="*/ 1357313 w 1695450"/>
                <a:gd name="connsiteY32" fmla="*/ 26194 h 404813"/>
                <a:gd name="connsiteX33" fmla="*/ 1385888 w 1695450"/>
                <a:gd name="connsiteY33" fmla="*/ 14288 h 404813"/>
                <a:gd name="connsiteX34" fmla="*/ 1423988 w 1695450"/>
                <a:gd name="connsiteY34" fmla="*/ 2382 h 404813"/>
                <a:gd name="connsiteX35" fmla="*/ 1443038 w 1695450"/>
                <a:gd name="connsiteY35" fmla="*/ 0 h 404813"/>
                <a:gd name="connsiteX36" fmla="*/ 1483519 w 1695450"/>
                <a:gd name="connsiteY36" fmla="*/ 7144 h 404813"/>
                <a:gd name="connsiteX37" fmla="*/ 1538288 w 1695450"/>
                <a:gd name="connsiteY37" fmla="*/ 28575 h 404813"/>
                <a:gd name="connsiteX38" fmla="*/ 1574007 w 1695450"/>
                <a:gd name="connsiteY38" fmla="*/ 45244 h 404813"/>
                <a:gd name="connsiteX39" fmla="*/ 1621632 w 1695450"/>
                <a:gd name="connsiteY39" fmla="*/ 76200 h 404813"/>
                <a:gd name="connsiteX40" fmla="*/ 1657350 w 1695450"/>
                <a:gd name="connsiteY40" fmla="*/ 104775 h 404813"/>
                <a:gd name="connsiteX41" fmla="*/ 1678782 w 1695450"/>
                <a:gd name="connsiteY41" fmla="*/ 128588 h 404813"/>
                <a:gd name="connsiteX42" fmla="*/ 1690688 w 1695450"/>
                <a:gd name="connsiteY42" fmla="*/ 150019 h 404813"/>
                <a:gd name="connsiteX43" fmla="*/ 1695450 w 1695450"/>
                <a:gd name="connsiteY43" fmla="*/ 171450 h 404813"/>
                <a:gd name="connsiteX44" fmla="*/ 1695450 w 1695450"/>
                <a:gd name="connsiteY44" fmla="*/ 183357 h 404813"/>
                <a:gd name="connsiteX45" fmla="*/ 1690688 w 1695450"/>
                <a:gd name="connsiteY45" fmla="*/ 200025 h 404813"/>
                <a:gd name="connsiteX46" fmla="*/ 1676400 w 1695450"/>
                <a:gd name="connsiteY46" fmla="*/ 219075 h 404813"/>
                <a:gd name="connsiteX47" fmla="*/ 1647825 w 1695450"/>
                <a:gd name="connsiteY47" fmla="*/ 238125 h 404813"/>
                <a:gd name="connsiteX48" fmla="*/ 1604963 w 1695450"/>
                <a:gd name="connsiteY48" fmla="*/ 254794 h 404813"/>
                <a:gd name="connsiteX49" fmla="*/ 1554957 w 1695450"/>
                <a:gd name="connsiteY49" fmla="*/ 266700 h 404813"/>
                <a:gd name="connsiteX50" fmla="*/ 1538288 w 1695450"/>
                <a:gd name="connsiteY50" fmla="*/ 266700 h 404813"/>
                <a:gd name="connsiteX51" fmla="*/ 1459707 w 1695450"/>
                <a:gd name="connsiteY51" fmla="*/ 259557 h 404813"/>
                <a:gd name="connsiteX52" fmla="*/ 1340644 w 1695450"/>
                <a:gd name="connsiteY52" fmla="*/ 26193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5450" h="404813">
                  <a:moveTo>
                    <a:pt x="1340644" y="261938"/>
                  </a:moveTo>
                  <a:lnTo>
                    <a:pt x="1238250" y="264319"/>
                  </a:lnTo>
                  <a:lnTo>
                    <a:pt x="1088232" y="278607"/>
                  </a:lnTo>
                  <a:lnTo>
                    <a:pt x="962025" y="292894"/>
                  </a:lnTo>
                  <a:lnTo>
                    <a:pt x="759619" y="330994"/>
                  </a:lnTo>
                  <a:lnTo>
                    <a:pt x="609600" y="357188"/>
                  </a:lnTo>
                  <a:lnTo>
                    <a:pt x="507207" y="376238"/>
                  </a:lnTo>
                  <a:lnTo>
                    <a:pt x="411957" y="395288"/>
                  </a:lnTo>
                  <a:lnTo>
                    <a:pt x="376238" y="402432"/>
                  </a:lnTo>
                  <a:lnTo>
                    <a:pt x="338138" y="404813"/>
                  </a:lnTo>
                  <a:lnTo>
                    <a:pt x="290513" y="402432"/>
                  </a:lnTo>
                  <a:lnTo>
                    <a:pt x="252413" y="397669"/>
                  </a:lnTo>
                  <a:lnTo>
                    <a:pt x="178594" y="373857"/>
                  </a:lnTo>
                  <a:lnTo>
                    <a:pt x="114300" y="340519"/>
                  </a:lnTo>
                  <a:lnTo>
                    <a:pt x="59532" y="300038"/>
                  </a:lnTo>
                  <a:lnTo>
                    <a:pt x="26194" y="271463"/>
                  </a:lnTo>
                  <a:lnTo>
                    <a:pt x="9525" y="252413"/>
                  </a:lnTo>
                  <a:lnTo>
                    <a:pt x="0" y="233363"/>
                  </a:lnTo>
                  <a:lnTo>
                    <a:pt x="0" y="221457"/>
                  </a:lnTo>
                  <a:lnTo>
                    <a:pt x="4763" y="211932"/>
                  </a:lnTo>
                  <a:lnTo>
                    <a:pt x="14288" y="209550"/>
                  </a:lnTo>
                  <a:lnTo>
                    <a:pt x="52388" y="214313"/>
                  </a:lnTo>
                  <a:lnTo>
                    <a:pt x="107157" y="230982"/>
                  </a:lnTo>
                  <a:lnTo>
                    <a:pt x="150019" y="238125"/>
                  </a:lnTo>
                  <a:lnTo>
                    <a:pt x="223838" y="245269"/>
                  </a:lnTo>
                  <a:lnTo>
                    <a:pt x="257175" y="245269"/>
                  </a:lnTo>
                  <a:lnTo>
                    <a:pt x="335757" y="235744"/>
                  </a:lnTo>
                  <a:lnTo>
                    <a:pt x="576263" y="190500"/>
                  </a:lnTo>
                  <a:lnTo>
                    <a:pt x="788194" y="150019"/>
                  </a:lnTo>
                  <a:lnTo>
                    <a:pt x="1062038" y="92869"/>
                  </a:lnTo>
                  <a:lnTo>
                    <a:pt x="1200150" y="64294"/>
                  </a:lnTo>
                  <a:lnTo>
                    <a:pt x="1316832" y="42863"/>
                  </a:lnTo>
                  <a:lnTo>
                    <a:pt x="1357313" y="26194"/>
                  </a:lnTo>
                  <a:lnTo>
                    <a:pt x="1385888" y="14288"/>
                  </a:lnTo>
                  <a:lnTo>
                    <a:pt x="1423988" y="2382"/>
                  </a:lnTo>
                  <a:lnTo>
                    <a:pt x="1443038" y="0"/>
                  </a:lnTo>
                  <a:lnTo>
                    <a:pt x="1483519" y="7144"/>
                  </a:lnTo>
                  <a:lnTo>
                    <a:pt x="1538288" y="28575"/>
                  </a:lnTo>
                  <a:lnTo>
                    <a:pt x="1574007" y="45244"/>
                  </a:lnTo>
                  <a:lnTo>
                    <a:pt x="1621632" y="76200"/>
                  </a:lnTo>
                  <a:lnTo>
                    <a:pt x="1657350" y="104775"/>
                  </a:lnTo>
                  <a:lnTo>
                    <a:pt x="1678782" y="128588"/>
                  </a:lnTo>
                  <a:lnTo>
                    <a:pt x="1690688" y="150019"/>
                  </a:lnTo>
                  <a:lnTo>
                    <a:pt x="1695450" y="171450"/>
                  </a:lnTo>
                  <a:lnTo>
                    <a:pt x="1695450" y="183357"/>
                  </a:lnTo>
                  <a:lnTo>
                    <a:pt x="1690688" y="200025"/>
                  </a:lnTo>
                  <a:lnTo>
                    <a:pt x="1676400" y="219075"/>
                  </a:lnTo>
                  <a:lnTo>
                    <a:pt x="1647825" y="238125"/>
                  </a:lnTo>
                  <a:lnTo>
                    <a:pt x="1604963" y="254794"/>
                  </a:lnTo>
                  <a:lnTo>
                    <a:pt x="1554957" y="266700"/>
                  </a:lnTo>
                  <a:lnTo>
                    <a:pt x="1538288" y="266700"/>
                  </a:lnTo>
                  <a:lnTo>
                    <a:pt x="1459707" y="259557"/>
                  </a:lnTo>
                  <a:lnTo>
                    <a:pt x="134064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9A070871-A3AB-4000-B6D2-94D433BF21CE}"/>
                </a:ext>
              </a:extLst>
            </p:cNvPr>
            <p:cNvSpPr/>
            <p:nvPr/>
          </p:nvSpPr>
          <p:spPr>
            <a:xfrm>
              <a:off x="4451350" y="4591050"/>
              <a:ext cx="561975" cy="1247775"/>
            </a:xfrm>
            <a:custGeom>
              <a:avLst/>
              <a:gdLst>
                <a:gd name="connsiteX0" fmla="*/ 483394 w 561975"/>
                <a:gd name="connsiteY0" fmla="*/ 585788 h 1247775"/>
                <a:gd name="connsiteX1" fmla="*/ 459582 w 561975"/>
                <a:gd name="connsiteY1" fmla="*/ 428625 h 1247775"/>
                <a:gd name="connsiteX2" fmla="*/ 423863 w 561975"/>
                <a:gd name="connsiteY2" fmla="*/ 195263 h 1247775"/>
                <a:gd name="connsiteX3" fmla="*/ 378619 w 561975"/>
                <a:gd name="connsiteY3" fmla="*/ 66675 h 1247775"/>
                <a:gd name="connsiteX4" fmla="*/ 328613 w 561975"/>
                <a:gd name="connsiteY4" fmla="*/ 45244 h 1247775"/>
                <a:gd name="connsiteX5" fmla="*/ 257175 w 561975"/>
                <a:gd name="connsiteY5" fmla="*/ 21431 h 1247775"/>
                <a:gd name="connsiteX6" fmla="*/ 190500 w 561975"/>
                <a:gd name="connsiteY6" fmla="*/ 9525 h 1247775"/>
                <a:gd name="connsiteX7" fmla="*/ 123825 w 561975"/>
                <a:gd name="connsiteY7" fmla="*/ 0 h 1247775"/>
                <a:gd name="connsiteX8" fmla="*/ 52388 w 561975"/>
                <a:gd name="connsiteY8" fmla="*/ 2381 h 1247775"/>
                <a:gd name="connsiteX9" fmla="*/ 14288 w 561975"/>
                <a:gd name="connsiteY9" fmla="*/ 9525 h 1247775"/>
                <a:gd name="connsiteX10" fmla="*/ 4763 w 561975"/>
                <a:gd name="connsiteY10" fmla="*/ 16669 h 1247775"/>
                <a:gd name="connsiteX11" fmla="*/ 0 w 561975"/>
                <a:gd name="connsiteY11" fmla="*/ 23813 h 1247775"/>
                <a:gd name="connsiteX12" fmla="*/ 0 w 561975"/>
                <a:gd name="connsiteY12" fmla="*/ 30956 h 1247775"/>
                <a:gd name="connsiteX13" fmla="*/ 7144 w 561975"/>
                <a:gd name="connsiteY13" fmla="*/ 52388 h 1247775"/>
                <a:gd name="connsiteX14" fmla="*/ 33338 w 561975"/>
                <a:gd name="connsiteY14" fmla="*/ 83344 h 1247775"/>
                <a:gd name="connsiteX15" fmla="*/ 71438 w 561975"/>
                <a:gd name="connsiteY15" fmla="*/ 109538 h 1247775"/>
                <a:gd name="connsiteX16" fmla="*/ 102394 w 561975"/>
                <a:gd name="connsiteY16" fmla="*/ 138113 h 1247775"/>
                <a:gd name="connsiteX17" fmla="*/ 126207 w 561975"/>
                <a:gd name="connsiteY17" fmla="*/ 164306 h 1247775"/>
                <a:gd name="connsiteX18" fmla="*/ 150019 w 561975"/>
                <a:gd name="connsiteY18" fmla="*/ 200025 h 1247775"/>
                <a:gd name="connsiteX19" fmla="*/ 169069 w 561975"/>
                <a:gd name="connsiteY19" fmla="*/ 238125 h 1247775"/>
                <a:gd name="connsiteX20" fmla="*/ 202407 w 561975"/>
                <a:gd name="connsiteY20" fmla="*/ 333375 h 1247775"/>
                <a:gd name="connsiteX21" fmla="*/ 230982 w 561975"/>
                <a:gd name="connsiteY21" fmla="*/ 459581 h 1247775"/>
                <a:gd name="connsiteX22" fmla="*/ 271463 w 561975"/>
                <a:gd name="connsiteY22" fmla="*/ 692944 h 1247775"/>
                <a:gd name="connsiteX23" fmla="*/ 314325 w 561975"/>
                <a:gd name="connsiteY23" fmla="*/ 935831 h 1247775"/>
                <a:gd name="connsiteX24" fmla="*/ 342900 w 561975"/>
                <a:gd name="connsiteY24" fmla="*/ 1097756 h 1247775"/>
                <a:gd name="connsiteX25" fmla="*/ 350044 w 561975"/>
                <a:gd name="connsiteY25" fmla="*/ 1140619 h 1247775"/>
                <a:gd name="connsiteX26" fmla="*/ 366713 w 561975"/>
                <a:gd name="connsiteY26" fmla="*/ 1181100 h 1247775"/>
                <a:gd name="connsiteX27" fmla="*/ 388144 w 561975"/>
                <a:gd name="connsiteY27" fmla="*/ 1216819 h 1247775"/>
                <a:gd name="connsiteX28" fmla="*/ 407194 w 561975"/>
                <a:gd name="connsiteY28" fmla="*/ 1235869 h 1247775"/>
                <a:gd name="connsiteX29" fmla="*/ 423863 w 561975"/>
                <a:gd name="connsiteY29" fmla="*/ 1243013 h 1247775"/>
                <a:gd name="connsiteX30" fmla="*/ 442913 w 561975"/>
                <a:gd name="connsiteY30" fmla="*/ 1245394 h 1247775"/>
                <a:gd name="connsiteX31" fmla="*/ 469107 w 561975"/>
                <a:gd name="connsiteY31" fmla="*/ 1247775 h 1247775"/>
                <a:gd name="connsiteX32" fmla="*/ 495300 w 561975"/>
                <a:gd name="connsiteY32" fmla="*/ 1238250 h 1247775"/>
                <a:gd name="connsiteX33" fmla="*/ 516732 w 561975"/>
                <a:gd name="connsiteY33" fmla="*/ 1223963 h 1247775"/>
                <a:gd name="connsiteX34" fmla="*/ 538163 w 561975"/>
                <a:gd name="connsiteY34" fmla="*/ 1207294 h 1247775"/>
                <a:gd name="connsiteX35" fmla="*/ 552450 w 561975"/>
                <a:gd name="connsiteY35" fmla="*/ 1190625 h 1247775"/>
                <a:gd name="connsiteX36" fmla="*/ 557213 w 561975"/>
                <a:gd name="connsiteY36" fmla="*/ 1171575 h 1247775"/>
                <a:gd name="connsiteX37" fmla="*/ 561975 w 561975"/>
                <a:gd name="connsiteY37" fmla="*/ 1145381 h 1247775"/>
                <a:gd name="connsiteX38" fmla="*/ 561975 w 561975"/>
                <a:gd name="connsiteY38" fmla="*/ 1092994 h 1247775"/>
                <a:gd name="connsiteX39" fmla="*/ 528638 w 561975"/>
                <a:gd name="connsiteY39" fmla="*/ 897731 h 1247775"/>
                <a:gd name="connsiteX40" fmla="*/ 483394 w 561975"/>
                <a:gd name="connsiteY40" fmla="*/ 585788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47775">
                  <a:moveTo>
                    <a:pt x="483394" y="585788"/>
                  </a:moveTo>
                  <a:lnTo>
                    <a:pt x="459582" y="428625"/>
                  </a:lnTo>
                  <a:lnTo>
                    <a:pt x="423863" y="195263"/>
                  </a:lnTo>
                  <a:lnTo>
                    <a:pt x="378619" y="66675"/>
                  </a:lnTo>
                  <a:lnTo>
                    <a:pt x="328613" y="45244"/>
                  </a:lnTo>
                  <a:lnTo>
                    <a:pt x="257175" y="21431"/>
                  </a:lnTo>
                  <a:lnTo>
                    <a:pt x="190500" y="9525"/>
                  </a:lnTo>
                  <a:lnTo>
                    <a:pt x="123825" y="0"/>
                  </a:lnTo>
                  <a:lnTo>
                    <a:pt x="52388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23813"/>
                  </a:lnTo>
                  <a:lnTo>
                    <a:pt x="0" y="30956"/>
                  </a:lnTo>
                  <a:lnTo>
                    <a:pt x="7144" y="52388"/>
                  </a:lnTo>
                  <a:lnTo>
                    <a:pt x="33338" y="83344"/>
                  </a:lnTo>
                  <a:lnTo>
                    <a:pt x="71438" y="109538"/>
                  </a:lnTo>
                  <a:lnTo>
                    <a:pt x="102394" y="138113"/>
                  </a:lnTo>
                  <a:lnTo>
                    <a:pt x="126207" y="164306"/>
                  </a:lnTo>
                  <a:lnTo>
                    <a:pt x="150019" y="200025"/>
                  </a:lnTo>
                  <a:lnTo>
                    <a:pt x="169069" y="238125"/>
                  </a:lnTo>
                  <a:lnTo>
                    <a:pt x="202407" y="333375"/>
                  </a:lnTo>
                  <a:lnTo>
                    <a:pt x="230982" y="459581"/>
                  </a:lnTo>
                  <a:lnTo>
                    <a:pt x="271463" y="692944"/>
                  </a:lnTo>
                  <a:lnTo>
                    <a:pt x="314325" y="935831"/>
                  </a:lnTo>
                  <a:lnTo>
                    <a:pt x="342900" y="1097756"/>
                  </a:lnTo>
                  <a:lnTo>
                    <a:pt x="350044" y="1140619"/>
                  </a:lnTo>
                  <a:lnTo>
                    <a:pt x="366713" y="1181100"/>
                  </a:lnTo>
                  <a:lnTo>
                    <a:pt x="388144" y="1216819"/>
                  </a:lnTo>
                  <a:lnTo>
                    <a:pt x="407194" y="1235869"/>
                  </a:lnTo>
                  <a:lnTo>
                    <a:pt x="423863" y="1243013"/>
                  </a:lnTo>
                  <a:lnTo>
                    <a:pt x="442913" y="1245394"/>
                  </a:lnTo>
                  <a:lnTo>
                    <a:pt x="469107" y="1247775"/>
                  </a:lnTo>
                  <a:lnTo>
                    <a:pt x="495300" y="1238250"/>
                  </a:lnTo>
                  <a:lnTo>
                    <a:pt x="516732" y="1223963"/>
                  </a:lnTo>
                  <a:lnTo>
                    <a:pt x="538163" y="1207294"/>
                  </a:lnTo>
                  <a:lnTo>
                    <a:pt x="552450" y="1190625"/>
                  </a:lnTo>
                  <a:lnTo>
                    <a:pt x="557213" y="1171575"/>
                  </a:lnTo>
                  <a:lnTo>
                    <a:pt x="561975" y="1145381"/>
                  </a:lnTo>
                  <a:lnTo>
                    <a:pt x="561975" y="1092994"/>
                  </a:lnTo>
                  <a:lnTo>
                    <a:pt x="528638" y="897731"/>
                  </a:lnTo>
                  <a:lnTo>
                    <a:pt x="483394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79D446C5-8D34-46F2-903F-68333AA891B9}"/>
                </a:ext>
              </a:extLst>
            </p:cNvPr>
            <p:cNvSpPr/>
            <p:nvPr/>
          </p:nvSpPr>
          <p:spPr>
            <a:xfrm rot="16200000">
              <a:off x="1364456" y="3488532"/>
              <a:ext cx="4384675" cy="547688"/>
            </a:xfrm>
            <a:custGeom>
              <a:avLst/>
              <a:gdLst>
                <a:gd name="connsiteX0" fmla="*/ 2767913 w 4384883"/>
                <a:gd name="connsiteY0" fmla="*/ 236544 h 547228"/>
                <a:gd name="connsiteX1" fmla="*/ 2446638 w 4384883"/>
                <a:gd name="connsiteY1" fmla="*/ 233014 h 547228"/>
                <a:gd name="connsiteX2" fmla="*/ 2139484 w 4384883"/>
                <a:gd name="connsiteY2" fmla="*/ 233014 h 547228"/>
                <a:gd name="connsiteX3" fmla="*/ 1687580 w 4384883"/>
                <a:gd name="connsiteY3" fmla="*/ 236544 h 547228"/>
                <a:gd name="connsiteX4" fmla="*/ 1345121 w 4384883"/>
                <a:gd name="connsiteY4" fmla="*/ 236544 h 547228"/>
                <a:gd name="connsiteX5" fmla="*/ 1020315 w 4384883"/>
                <a:gd name="connsiteY5" fmla="*/ 233014 h 547228"/>
                <a:gd name="connsiteX6" fmla="*/ 691978 w 4384883"/>
                <a:gd name="connsiteY6" fmla="*/ 236544 h 547228"/>
                <a:gd name="connsiteX7" fmla="*/ 631960 w 4384883"/>
                <a:gd name="connsiteY7" fmla="*/ 229483 h 547228"/>
                <a:gd name="connsiteX8" fmla="*/ 586063 w 4384883"/>
                <a:gd name="connsiteY8" fmla="*/ 211831 h 547228"/>
                <a:gd name="connsiteX9" fmla="*/ 137689 w 4384883"/>
                <a:gd name="connsiteY9" fmla="*/ 127098 h 547228"/>
                <a:gd name="connsiteX10" fmla="*/ 84732 w 4384883"/>
                <a:gd name="connsiteY10" fmla="*/ 144751 h 547228"/>
                <a:gd name="connsiteX11" fmla="*/ 45896 w 4384883"/>
                <a:gd name="connsiteY11" fmla="*/ 165934 h 547228"/>
                <a:gd name="connsiteX12" fmla="*/ 24713 w 4384883"/>
                <a:gd name="connsiteY12" fmla="*/ 183587 h 547228"/>
                <a:gd name="connsiteX13" fmla="*/ 7061 w 4384883"/>
                <a:gd name="connsiteY13" fmla="*/ 204770 h 547228"/>
                <a:gd name="connsiteX14" fmla="*/ 0 w 4384883"/>
                <a:gd name="connsiteY14" fmla="*/ 225953 h 547228"/>
                <a:gd name="connsiteX15" fmla="*/ 3530 w 4384883"/>
                <a:gd name="connsiteY15" fmla="*/ 257727 h 547228"/>
                <a:gd name="connsiteX16" fmla="*/ 10591 w 4384883"/>
                <a:gd name="connsiteY16" fmla="*/ 275380 h 547228"/>
                <a:gd name="connsiteX17" fmla="*/ 45896 w 4384883"/>
                <a:gd name="connsiteY17" fmla="*/ 314215 h 547228"/>
                <a:gd name="connsiteX18" fmla="*/ 105915 w 4384883"/>
                <a:gd name="connsiteY18" fmla="*/ 353051 h 547228"/>
                <a:gd name="connsiteX19" fmla="*/ 169464 w 4384883"/>
                <a:gd name="connsiteY19" fmla="*/ 384825 h 547228"/>
                <a:gd name="connsiteX20" fmla="*/ 282440 w 4384883"/>
                <a:gd name="connsiteY20" fmla="*/ 423661 h 547228"/>
                <a:gd name="connsiteX21" fmla="*/ 434252 w 4384883"/>
                <a:gd name="connsiteY21" fmla="*/ 466027 h 547228"/>
                <a:gd name="connsiteX22" fmla="*/ 497801 w 4384883"/>
                <a:gd name="connsiteY22" fmla="*/ 480149 h 547228"/>
                <a:gd name="connsiteX23" fmla="*/ 603716 w 4384883"/>
                <a:gd name="connsiteY23" fmla="*/ 469557 h 547228"/>
                <a:gd name="connsiteX24" fmla="*/ 787302 w 4384883"/>
                <a:gd name="connsiteY24" fmla="*/ 462496 h 547228"/>
                <a:gd name="connsiteX25" fmla="*/ 1034437 w 4384883"/>
                <a:gd name="connsiteY25" fmla="*/ 455435 h 547228"/>
                <a:gd name="connsiteX26" fmla="*/ 1334530 w 4384883"/>
                <a:gd name="connsiteY26" fmla="*/ 458966 h 547228"/>
                <a:gd name="connsiteX27" fmla="*/ 1624031 w 4384883"/>
                <a:gd name="connsiteY27" fmla="*/ 458966 h 547228"/>
                <a:gd name="connsiteX28" fmla="*/ 1913532 w 4384883"/>
                <a:gd name="connsiteY28" fmla="*/ 458966 h 547228"/>
                <a:gd name="connsiteX29" fmla="*/ 2157136 w 4384883"/>
                <a:gd name="connsiteY29" fmla="*/ 458966 h 547228"/>
                <a:gd name="connsiteX30" fmla="*/ 2605510 w 4384883"/>
                <a:gd name="connsiteY30" fmla="*/ 455435 h 547228"/>
                <a:gd name="connsiteX31" fmla="*/ 3022109 w 4384883"/>
                <a:gd name="connsiteY31" fmla="*/ 458966 h 547228"/>
                <a:gd name="connsiteX32" fmla="*/ 3438709 w 4384883"/>
                <a:gd name="connsiteY32" fmla="*/ 458966 h 547228"/>
                <a:gd name="connsiteX33" fmla="*/ 3590520 w 4384883"/>
                <a:gd name="connsiteY33" fmla="*/ 458966 h 547228"/>
                <a:gd name="connsiteX34" fmla="*/ 3710557 w 4384883"/>
                <a:gd name="connsiteY34" fmla="*/ 458966 h 547228"/>
                <a:gd name="connsiteX35" fmla="*/ 3756454 w 4384883"/>
                <a:gd name="connsiteY35" fmla="*/ 458966 h 547228"/>
                <a:gd name="connsiteX36" fmla="*/ 3820003 w 4384883"/>
                <a:gd name="connsiteY36" fmla="*/ 458966 h 547228"/>
                <a:gd name="connsiteX37" fmla="*/ 3855308 w 4384883"/>
                <a:gd name="connsiteY37" fmla="*/ 462496 h 547228"/>
                <a:gd name="connsiteX38" fmla="*/ 3897674 w 4384883"/>
                <a:gd name="connsiteY38" fmla="*/ 469557 h 547228"/>
                <a:gd name="connsiteX39" fmla="*/ 3947101 w 4384883"/>
                <a:gd name="connsiteY39" fmla="*/ 483679 h 547228"/>
                <a:gd name="connsiteX40" fmla="*/ 3996528 w 4384883"/>
                <a:gd name="connsiteY40" fmla="*/ 501332 h 547228"/>
                <a:gd name="connsiteX41" fmla="*/ 4031833 w 4384883"/>
                <a:gd name="connsiteY41" fmla="*/ 518984 h 547228"/>
                <a:gd name="connsiteX42" fmla="*/ 4067138 w 4384883"/>
                <a:gd name="connsiteY42" fmla="*/ 536637 h 547228"/>
                <a:gd name="connsiteX43" fmla="*/ 4084791 w 4384883"/>
                <a:gd name="connsiteY43" fmla="*/ 543698 h 547228"/>
                <a:gd name="connsiteX44" fmla="*/ 4113035 w 4384883"/>
                <a:gd name="connsiteY44" fmla="*/ 547228 h 547228"/>
                <a:gd name="connsiteX45" fmla="*/ 4134218 w 4384883"/>
                <a:gd name="connsiteY45" fmla="*/ 547228 h 547228"/>
                <a:gd name="connsiteX46" fmla="*/ 4165992 w 4384883"/>
                <a:gd name="connsiteY46" fmla="*/ 533106 h 547228"/>
                <a:gd name="connsiteX47" fmla="*/ 4194236 w 4384883"/>
                <a:gd name="connsiteY47" fmla="*/ 515454 h 547228"/>
                <a:gd name="connsiteX48" fmla="*/ 4222480 w 4384883"/>
                <a:gd name="connsiteY48" fmla="*/ 487210 h 547228"/>
                <a:gd name="connsiteX49" fmla="*/ 4257785 w 4384883"/>
                <a:gd name="connsiteY49" fmla="*/ 430722 h 547228"/>
                <a:gd name="connsiteX50" fmla="*/ 4300151 w 4384883"/>
                <a:gd name="connsiteY50" fmla="*/ 345990 h 547228"/>
                <a:gd name="connsiteX51" fmla="*/ 4328395 w 4384883"/>
                <a:gd name="connsiteY51" fmla="*/ 278910 h 547228"/>
                <a:gd name="connsiteX52" fmla="*/ 4353109 w 4384883"/>
                <a:gd name="connsiteY52" fmla="*/ 204770 h 547228"/>
                <a:gd name="connsiteX53" fmla="*/ 4370761 w 4384883"/>
                <a:gd name="connsiteY53" fmla="*/ 127098 h 547228"/>
                <a:gd name="connsiteX54" fmla="*/ 4381353 w 4384883"/>
                <a:gd name="connsiteY54" fmla="*/ 70610 h 547228"/>
                <a:gd name="connsiteX55" fmla="*/ 4384883 w 4384883"/>
                <a:gd name="connsiteY55" fmla="*/ 28244 h 547228"/>
                <a:gd name="connsiteX56" fmla="*/ 4377822 w 4384883"/>
                <a:gd name="connsiteY56" fmla="*/ 10592 h 547228"/>
                <a:gd name="connsiteX57" fmla="*/ 4367231 w 4384883"/>
                <a:gd name="connsiteY57" fmla="*/ 3531 h 547228"/>
                <a:gd name="connsiteX58" fmla="*/ 4360170 w 4384883"/>
                <a:gd name="connsiteY58" fmla="*/ 0 h 547228"/>
                <a:gd name="connsiteX59" fmla="*/ 4338987 w 4384883"/>
                <a:gd name="connsiteY59" fmla="*/ 0 h 547228"/>
                <a:gd name="connsiteX60" fmla="*/ 4303682 w 4384883"/>
                <a:gd name="connsiteY60" fmla="*/ 21183 h 547228"/>
                <a:gd name="connsiteX61" fmla="*/ 4261316 w 4384883"/>
                <a:gd name="connsiteY61" fmla="*/ 60019 h 547228"/>
                <a:gd name="connsiteX62" fmla="*/ 4218950 w 4384883"/>
                <a:gd name="connsiteY62" fmla="*/ 105915 h 547228"/>
                <a:gd name="connsiteX63" fmla="*/ 4169523 w 4384883"/>
                <a:gd name="connsiteY63" fmla="*/ 148282 h 547228"/>
                <a:gd name="connsiteX64" fmla="*/ 4113035 w 4384883"/>
                <a:gd name="connsiteY64" fmla="*/ 190648 h 547228"/>
                <a:gd name="connsiteX65" fmla="*/ 4070669 w 4384883"/>
                <a:gd name="connsiteY65" fmla="*/ 211831 h 547228"/>
                <a:gd name="connsiteX66" fmla="*/ 4021241 w 4384883"/>
                <a:gd name="connsiteY66" fmla="*/ 229483 h 547228"/>
                <a:gd name="connsiteX67" fmla="*/ 3971814 w 4384883"/>
                <a:gd name="connsiteY67" fmla="*/ 236544 h 547228"/>
                <a:gd name="connsiteX68" fmla="*/ 3820003 w 4384883"/>
                <a:gd name="connsiteY68" fmla="*/ 236544 h 547228"/>
                <a:gd name="connsiteX69" fmla="*/ 3403404 w 4384883"/>
                <a:gd name="connsiteY69" fmla="*/ 233014 h 547228"/>
                <a:gd name="connsiteX70" fmla="*/ 3103311 w 4384883"/>
                <a:gd name="connsiteY70" fmla="*/ 236544 h 547228"/>
                <a:gd name="connsiteX71" fmla="*/ 2820871 w 4384883"/>
                <a:gd name="connsiteY71" fmla="*/ 236544 h 547228"/>
                <a:gd name="connsiteX72" fmla="*/ 2767913 w 4384883"/>
                <a:gd name="connsiteY72" fmla="*/ 236544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384883" h="547228">
                  <a:moveTo>
                    <a:pt x="2767913" y="236544"/>
                  </a:moveTo>
                  <a:lnTo>
                    <a:pt x="2446638" y="233014"/>
                  </a:lnTo>
                  <a:lnTo>
                    <a:pt x="2139484" y="233014"/>
                  </a:lnTo>
                  <a:lnTo>
                    <a:pt x="1687580" y="236544"/>
                  </a:lnTo>
                  <a:lnTo>
                    <a:pt x="1345121" y="236544"/>
                  </a:lnTo>
                  <a:lnTo>
                    <a:pt x="1020315" y="233014"/>
                  </a:lnTo>
                  <a:lnTo>
                    <a:pt x="691978" y="236544"/>
                  </a:lnTo>
                  <a:lnTo>
                    <a:pt x="631960" y="229483"/>
                  </a:lnTo>
                  <a:lnTo>
                    <a:pt x="586063" y="211831"/>
                  </a:lnTo>
                  <a:lnTo>
                    <a:pt x="137689" y="127098"/>
                  </a:lnTo>
                  <a:lnTo>
                    <a:pt x="84732" y="144751"/>
                  </a:lnTo>
                  <a:lnTo>
                    <a:pt x="45896" y="165934"/>
                  </a:lnTo>
                  <a:lnTo>
                    <a:pt x="24713" y="183587"/>
                  </a:lnTo>
                  <a:lnTo>
                    <a:pt x="7061" y="204770"/>
                  </a:lnTo>
                  <a:lnTo>
                    <a:pt x="0" y="225953"/>
                  </a:lnTo>
                  <a:lnTo>
                    <a:pt x="3530" y="257727"/>
                  </a:lnTo>
                  <a:lnTo>
                    <a:pt x="10591" y="275380"/>
                  </a:lnTo>
                  <a:lnTo>
                    <a:pt x="45896" y="314215"/>
                  </a:lnTo>
                  <a:lnTo>
                    <a:pt x="105915" y="353051"/>
                  </a:lnTo>
                  <a:lnTo>
                    <a:pt x="169464" y="384825"/>
                  </a:lnTo>
                  <a:lnTo>
                    <a:pt x="282440" y="423661"/>
                  </a:lnTo>
                  <a:lnTo>
                    <a:pt x="434252" y="466027"/>
                  </a:lnTo>
                  <a:lnTo>
                    <a:pt x="497801" y="480149"/>
                  </a:lnTo>
                  <a:lnTo>
                    <a:pt x="603716" y="469557"/>
                  </a:lnTo>
                  <a:lnTo>
                    <a:pt x="787302" y="462496"/>
                  </a:lnTo>
                  <a:lnTo>
                    <a:pt x="1034437" y="455435"/>
                  </a:lnTo>
                  <a:lnTo>
                    <a:pt x="1334530" y="458966"/>
                  </a:lnTo>
                  <a:lnTo>
                    <a:pt x="1624031" y="458966"/>
                  </a:lnTo>
                  <a:lnTo>
                    <a:pt x="1913532" y="458966"/>
                  </a:lnTo>
                  <a:lnTo>
                    <a:pt x="2157136" y="458966"/>
                  </a:lnTo>
                  <a:lnTo>
                    <a:pt x="2605510" y="455435"/>
                  </a:lnTo>
                  <a:lnTo>
                    <a:pt x="3022109" y="458966"/>
                  </a:lnTo>
                  <a:lnTo>
                    <a:pt x="3438709" y="458966"/>
                  </a:lnTo>
                  <a:lnTo>
                    <a:pt x="3590520" y="458966"/>
                  </a:lnTo>
                  <a:lnTo>
                    <a:pt x="3710557" y="458966"/>
                  </a:lnTo>
                  <a:lnTo>
                    <a:pt x="3756454" y="458966"/>
                  </a:lnTo>
                  <a:lnTo>
                    <a:pt x="3820003" y="458966"/>
                  </a:lnTo>
                  <a:lnTo>
                    <a:pt x="3855308" y="462496"/>
                  </a:lnTo>
                  <a:lnTo>
                    <a:pt x="3897674" y="469557"/>
                  </a:lnTo>
                  <a:lnTo>
                    <a:pt x="3947101" y="483679"/>
                  </a:lnTo>
                  <a:lnTo>
                    <a:pt x="3996528" y="501332"/>
                  </a:lnTo>
                  <a:lnTo>
                    <a:pt x="4031833" y="518984"/>
                  </a:lnTo>
                  <a:lnTo>
                    <a:pt x="4067138" y="536637"/>
                  </a:lnTo>
                  <a:lnTo>
                    <a:pt x="4084791" y="543698"/>
                  </a:lnTo>
                  <a:lnTo>
                    <a:pt x="4113035" y="547228"/>
                  </a:lnTo>
                  <a:lnTo>
                    <a:pt x="4134218" y="547228"/>
                  </a:lnTo>
                  <a:lnTo>
                    <a:pt x="4165992" y="533106"/>
                  </a:lnTo>
                  <a:lnTo>
                    <a:pt x="4194236" y="515454"/>
                  </a:lnTo>
                  <a:lnTo>
                    <a:pt x="4222480" y="487210"/>
                  </a:lnTo>
                  <a:lnTo>
                    <a:pt x="4257785" y="430722"/>
                  </a:lnTo>
                  <a:lnTo>
                    <a:pt x="4300151" y="345990"/>
                  </a:lnTo>
                  <a:lnTo>
                    <a:pt x="4328395" y="278910"/>
                  </a:lnTo>
                  <a:lnTo>
                    <a:pt x="4353109" y="204770"/>
                  </a:lnTo>
                  <a:lnTo>
                    <a:pt x="4370761" y="127098"/>
                  </a:lnTo>
                  <a:lnTo>
                    <a:pt x="4381353" y="70610"/>
                  </a:lnTo>
                  <a:lnTo>
                    <a:pt x="4384883" y="28244"/>
                  </a:lnTo>
                  <a:lnTo>
                    <a:pt x="4377822" y="10592"/>
                  </a:lnTo>
                  <a:lnTo>
                    <a:pt x="4367231" y="3531"/>
                  </a:lnTo>
                  <a:lnTo>
                    <a:pt x="4360170" y="0"/>
                  </a:lnTo>
                  <a:lnTo>
                    <a:pt x="4338987" y="0"/>
                  </a:lnTo>
                  <a:lnTo>
                    <a:pt x="4303682" y="21183"/>
                  </a:lnTo>
                  <a:lnTo>
                    <a:pt x="4261316" y="60019"/>
                  </a:lnTo>
                  <a:lnTo>
                    <a:pt x="4218950" y="105915"/>
                  </a:lnTo>
                  <a:lnTo>
                    <a:pt x="4169523" y="148282"/>
                  </a:lnTo>
                  <a:lnTo>
                    <a:pt x="4113035" y="190648"/>
                  </a:lnTo>
                  <a:lnTo>
                    <a:pt x="4070669" y="211831"/>
                  </a:lnTo>
                  <a:lnTo>
                    <a:pt x="4021241" y="229483"/>
                  </a:lnTo>
                  <a:lnTo>
                    <a:pt x="3971814" y="236544"/>
                  </a:lnTo>
                  <a:lnTo>
                    <a:pt x="3820003" y="236544"/>
                  </a:lnTo>
                  <a:lnTo>
                    <a:pt x="3403404" y="233014"/>
                  </a:lnTo>
                  <a:lnTo>
                    <a:pt x="3103311" y="236544"/>
                  </a:lnTo>
                  <a:lnTo>
                    <a:pt x="2820871" y="236544"/>
                  </a:lnTo>
                  <a:lnTo>
                    <a:pt x="2767913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87CFD8AB-C130-4D61-86C5-6F4FA7E96F8E}"/>
                </a:ext>
              </a:extLst>
            </p:cNvPr>
            <p:cNvSpPr/>
            <p:nvPr/>
          </p:nvSpPr>
          <p:spPr>
            <a:xfrm rot="16200000">
              <a:off x="2885282" y="5290344"/>
              <a:ext cx="641350" cy="623887"/>
            </a:xfrm>
            <a:custGeom>
              <a:avLst/>
              <a:gdLst>
                <a:gd name="connsiteX0" fmla="*/ 464344 w 640556"/>
                <a:gd name="connsiteY0" fmla="*/ 150019 h 623888"/>
                <a:gd name="connsiteX1" fmla="*/ 361950 w 640556"/>
                <a:gd name="connsiteY1" fmla="*/ 266700 h 623888"/>
                <a:gd name="connsiteX2" fmla="*/ 250031 w 640556"/>
                <a:gd name="connsiteY2" fmla="*/ 390525 h 623888"/>
                <a:gd name="connsiteX3" fmla="*/ 207169 w 640556"/>
                <a:gd name="connsiteY3" fmla="*/ 431006 h 623888"/>
                <a:gd name="connsiteX4" fmla="*/ 157162 w 640556"/>
                <a:gd name="connsiteY4" fmla="*/ 476250 h 623888"/>
                <a:gd name="connsiteX5" fmla="*/ 116681 w 640556"/>
                <a:gd name="connsiteY5" fmla="*/ 507206 h 623888"/>
                <a:gd name="connsiteX6" fmla="*/ 95250 w 640556"/>
                <a:gd name="connsiteY6" fmla="*/ 519113 h 623888"/>
                <a:gd name="connsiteX7" fmla="*/ 45244 w 640556"/>
                <a:gd name="connsiteY7" fmla="*/ 540544 h 623888"/>
                <a:gd name="connsiteX8" fmla="*/ 0 w 640556"/>
                <a:gd name="connsiteY8" fmla="*/ 569119 h 623888"/>
                <a:gd name="connsiteX9" fmla="*/ 640556 w 640556"/>
                <a:gd name="connsiteY9" fmla="*/ 623888 h 623888"/>
                <a:gd name="connsiteX10" fmla="*/ 592931 w 640556"/>
                <a:gd name="connsiteY10" fmla="*/ 619125 h 623888"/>
                <a:gd name="connsiteX11" fmla="*/ 557212 w 640556"/>
                <a:gd name="connsiteY11" fmla="*/ 600075 h 623888"/>
                <a:gd name="connsiteX12" fmla="*/ 526256 w 640556"/>
                <a:gd name="connsiteY12" fmla="*/ 578644 h 623888"/>
                <a:gd name="connsiteX13" fmla="*/ 509587 w 640556"/>
                <a:gd name="connsiteY13" fmla="*/ 557213 h 623888"/>
                <a:gd name="connsiteX14" fmla="*/ 495300 w 640556"/>
                <a:gd name="connsiteY14" fmla="*/ 531019 h 623888"/>
                <a:gd name="connsiteX15" fmla="*/ 485775 w 640556"/>
                <a:gd name="connsiteY15" fmla="*/ 490538 h 623888"/>
                <a:gd name="connsiteX16" fmla="*/ 483394 w 640556"/>
                <a:gd name="connsiteY16" fmla="*/ 440531 h 623888"/>
                <a:gd name="connsiteX17" fmla="*/ 533400 w 640556"/>
                <a:gd name="connsiteY17" fmla="*/ 290513 h 623888"/>
                <a:gd name="connsiteX18" fmla="*/ 590550 w 640556"/>
                <a:gd name="connsiteY18" fmla="*/ 119063 h 623888"/>
                <a:gd name="connsiteX19" fmla="*/ 616744 w 640556"/>
                <a:gd name="connsiteY19" fmla="*/ 40481 h 623888"/>
                <a:gd name="connsiteX20" fmla="*/ 619125 w 640556"/>
                <a:gd name="connsiteY20" fmla="*/ 21431 h 623888"/>
                <a:gd name="connsiteX21" fmla="*/ 619125 w 640556"/>
                <a:gd name="connsiteY21" fmla="*/ 11906 h 623888"/>
                <a:gd name="connsiteX22" fmla="*/ 616744 w 640556"/>
                <a:gd name="connsiteY22" fmla="*/ 2381 h 623888"/>
                <a:gd name="connsiteX23" fmla="*/ 611981 w 640556"/>
                <a:gd name="connsiteY23" fmla="*/ 0 h 623888"/>
                <a:gd name="connsiteX24" fmla="*/ 597694 w 640556"/>
                <a:gd name="connsiteY24" fmla="*/ 2381 h 623888"/>
                <a:gd name="connsiteX25" fmla="*/ 583406 w 640556"/>
                <a:gd name="connsiteY25" fmla="*/ 9525 h 623888"/>
                <a:gd name="connsiteX26" fmla="*/ 561975 w 640556"/>
                <a:gd name="connsiteY26" fmla="*/ 33338 h 623888"/>
                <a:gd name="connsiteX27" fmla="*/ 464344 w 640556"/>
                <a:gd name="connsiteY27" fmla="*/ 15001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0556" h="623888">
                  <a:moveTo>
                    <a:pt x="464344" y="150019"/>
                  </a:moveTo>
                  <a:lnTo>
                    <a:pt x="361950" y="266700"/>
                  </a:lnTo>
                  <a:lnTo>
                    <a:pt x="250031" y="390525"/>
                  </a:lnTo>
                  <a:lnTo>
                    <a:pt x="207169" y="431006"/>
                  </a:lnTo>
                  <a:lnTo>
                    <a:pt x="157162" y="476250"/>
                  </a:lnTo>
                  <a:lnTo>
                    <a:pt x="116681" y="507206"/>
                  </a:lnTo>
                  <a:lnTo>
                    <a:pt x="95250" y="519113"/>
                  </a:lnTo>
                  <a:lnTo>
                    <a:pt x="45244" y="540544"/>
                  </a:lnTo>
                  <a:lnTo>
                    <a:pt x="0" y="569119"/>
                  </a:lnTo>
                  <a:lnTo>
                    <a:pt x="640556" y="623888"/>
                  </a:lnTo>
                  <a:lnTo>
                    <a:pt x="592931" y="619125"/>
                  </a:lnTo>
                  <a:lnTo>
                    <a:pt x="557212" y="600075"/>
                  </a:lnTo>
                  <a:lnTo>
                    <a:pt x="526256" y="578644"/>
                  </a:lnTo>
                  <a:lnTo>
                    <a:pt x="509587" y="557213"/>
                  </a:lnTo>
                  <a:lnTo>
                    <a:pt x="495300" y="531019"/>
                  </a:lnTo>
                  <a:lnTo>
                    <a:pt x="485775" y="490538"/>
                  </a:lnTo>
                  <a:lnTo>
                    <a:pt x="483394" y="440531"/>
                  </a:lnTo>
                  <a:lnTo>
                    <a:pt x="533400" y="290513"/>
                  </a:lnTo>
                  <a:lnTo>
                    <a:pt x="590550" y="119063"/>
                  </a:lnTo>
                  <a:lnTo>
                    <a:pt x="616744" y="40481"/>
                  </a:lnTo>
                  <a:lnTo>
                    <a:pt x="619125" y="21431"/>
                  </a:lnTo>
                  <a:lnTo>
                    <a:pt x="619125" y="11906"/>
                  </a:lnTo>
                  <a:lnTo>
                    <a:pt x="616744" y="2381"/>
                  </a:lnTo>
                  <a:lnTo>
                    <a:pt x="611981" y="0"/>
                  </a:lnTo>
                  <a:lnTo>
                    <a:pt x="597694" y="2381"/>
                  </a:lnTo>
                  <a:lnTo>
                    <a:pt x="583406" y="9525"/>
                  </a:lnTo>
                  <a:lnTo>
                    <a:pt x="561975" y="33338"/>
                  </a:lnTo>
                  <a:lnTo>
                    <a:pt x="464344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08FC5F3A-0E8D-453D-93D2-FA3E5C19A400}"/>
                </a:ext>
              </a:extLst>
            </p:cNvPr>
            <p:cNvSpPr/>
            <p:nvPr/>
          </p:nvSpPr>
          <p:spPr>
            <a:xfrm>
              <a:off x="2489200" y="3370263"/>
              <a:ext cx="1628775" cy="1154112"/>
            </a:xfrm>
            <a:custGeom>
              <a:avLst/>
              <a:gdLst>
                <a:gd name="connsiteX0" fmla="*/ 983457 w 1628775"/>
                <a:gd name="connsiteY0" fmla="*/ 466725 h 1154906"/>
                <a:gd name="connsiteX1" fmla="*/ 802482 w 1628775"/>
                <a:gd name="connsiteY1" fmla="*/ 571500 h 1154906"/>
                <a:gd name="connsiteX2" fmla="*/ 631032 w 1628775"/>
                <a:gd name="connsiteY2" fmla="*/ 671512 h 1154906"/>
                <a:gd name="connsiteX3" fmla="*/ 507207 w 1628775"/>
                <a:gd name="connsiteY3" fmla="*/ 740569 h 1154906"/>
                <a:gd name="connsiteX4" fmla="*/ 426244 w 1628775"/>
                <a:gd name="connsiteY4" fmla="*/ 790575 h 1154906"/>
                <a:gd name="connsiteX5" fmla="*/ 347663 w 1628775"/>
                <a:gd name="connsiteY5" fmla="*/ 835819 h 1154906"/>
                <a:gd name="connsiteX6" fmla="*/ 316707 w 1628775"/>
                <a:gd name="connsiteY6" fmla="*/ 847725 h 1154906"/>
                <a:gd name="connsiteX7" fmla="*/ 288132 w 1628775"/>
                <a:gd name="connsiteY7" fmla="*/ 857250 h 1154906"/>
                <a:gd name="connsiteX8" fmla="*/ 257175 w 1628775"/>
                <a:gd name="connsiteY8" fmla="*/ 862012 h 1154906"/>
                <a:gd name="connsiteX9" fmla="*/ 226219 w 1628775"/>
                <a:gd name="connsiteY9" fmla="*/ 864394 h 1154906"/>
                <a:gd name="connsiteX10" fmla="*/ 204788 w 1628775"/>
                <a:gd name="connsiteY10" fmla="*/ 862012 h 1154906"/>
                <a:gd name="connsiteX11" fmla="*/ 173832 w 1628775"/>
                <a:gd name="connsiteY11" fmla="*/ 850106 h 1154906"/>
                <a:gd name="connsiteX12" fmla="*/ 152400 w 1628775"/>
                <a:gd name="connsiteY12" fmla="*/ 835819 h 1154906"/>
                <a:gd name="connsiteX13" fmla="*/ 119063 w 1628775"/>
                <a:gd name="connsiteY13" fmla="*/ 802481 h 1154906"/>
                <a:gd name="connsiteX14" fmla="*/ 95250 w 1628775"/>
                <a:gd name="connsiteY14" fmla="*/ 778669 h 1154906"/>
                <a:gd name="connsiteX15" fmla="*/ 69057 w 1628775"/>
                <a:gd name="connsiteY15" fmla="*/ 759619 h 1154906"/>
                <a:gd name="connsiteX16" fmla="*/ 47625 w 1628775"/>
                <a:gd name="connsiteY16" fmla="*/ 750094 h 1154906"/>
                <a:gd name="connsiteX17" fmla="*/ 28575 w 1628775"/>
                <a:gd name="connsiteY17" fmla="*/ 747712 h 1154906"/>
                <a:gd name="connsiteX18" fmla="*/ 16669 w 1628775"/>
                <a:gd name="connsiteY18" fmla="*/ 747712 h 1154906"/>
                <a:gd name="connsiteX19" fmla="*/ 9525 w 1628775"/>
                <a:gd name="connsiteY19" fmla="*/ 752475 h 1154906"/>
                <a:gd name="connsiteX20" fmla="*/ 2382 w 1628775"/>
                <a:gd name="connsiteY20" fmla="*/ 773906 h 1154906"/>
                <a:gd name="connsiteX21" fmla="*/ 0 w 1628775"/>
                <a:gd name="connsiteY21" fmla="*/ 804862 h 1154906"/>
                <a:gd name="connsiteX22" fmla="*/ 7144 w 1628775"/>
                <a:gd name="connsiteY22" fmla="*/ 842962 h 1154906"/>
                <a:gd name="connsiteX23" fmla="*/ 30957 w 1628775"/>
                <a:gd name="connsiteY23" fmla="*/ 900112 h 1154906"/>
                <a:gd name="connsiteX24" fmla="*/ 69057 w 1628775"/>
                <a:gd name="connsiteY24" fmla="*/ 954881 h 1154906"/>
                <a:gd name="connsiteX25" fmla="*/ 111919 w 1628775"/>
                <a:gd name="connsiteY25" fmla="*/ 1004887 h 1154906"/>
                <a:gd name="connsiteX26" fmla="*/ 161925 w 1628775"/>
                <a:gd name="connsiteY26" fmla="*/ 1059656 h 1154906"/>
                <a:gd name="connsiteX27" fmla="*/ 202407 w 1628775"/>
                <a:gd name="connsiteY27" fmla="*/ 1097756 h 1154906"/>
                <a:gd name="connsiteX28" fmla="*/ 242888 w 1628775"/>
                <a:gd name="connsiteY28" fmla="*/ 1123950 h 1154906"/>
                <a:gd name="connsiteX29" fmla="*/ 273844 w 1628775"/>
                <a:gd name="connsiteY29" fmla="*/ 1140619 h 1154906"/>
                <a:gd name="connsiteX30" fmla="*/ 304800 w 1628775"/>
                <a:gd name="connsiteY30" fmla="*/ 1150144 h 1154906"/>
                <a:gd name="connsiteX31" fmla="*/ 335757 w 1628775"/>
                <a:gd name="connsiteY31" fmla="*/ 1154906 h 1154906"/>
                <a:gd name="connsiteX32" fmla="*/ 364332 w 1628775"/>
                <a:gd name="connsiteY32" fmla="*/ 1147762 h 1154906"/>
                <a:gd name="connsiteX33" fmla="*/ 395288 w 1628775"/>
                <a:gd name="connsiteY33" fmla="*/ 1131094 h 1154906"/>
                <a:gd name="connsiteX34" fmla="*/ 426244 w 1628775"/>
                <a:gd name="connsiteY34" fmla="*/ 1107281 h 1154906"/>
                <a:gd name="connsiteX35" fmla="*/ 464344 w 1628775"/>
                <a:gd name="connsiteY35" fmla="*/ 1071562 h 1154906"/>
                <a:gd name="connsiteX36" fmla="*/ 561975 w 1628775"/>
                <a:gd name="connsiteY36" fmla="*/ 990600 h 1154906"/>
                <a:gd name="connsiteX37" fmla="*/ 683419 w 1628775"/>
                <a:gd name="connsiteY37" fmla="*/ 892969 h 1154906"/>
                <a:gd name="connsiteX38" fmla="*/ 833438 w 1628775"/>
                <a:gd name="connsiteY38" fmla="*/ 773906 h 1154906"/>
                <a:gd name="connsiteX39" fmla="*/ 1007269 w 1628775"/>
                <a:gd name="connsiteY39" fmla="*/ 635794 h 1154906"/>
                <a:gd name="connsiteX40" fmla="*/ 1262063 w 1628775"/>
                <a:gd name="connsiteY40" fmla="*/ 428625 h 1154906"/>
                <a:gd name="connsiteX41" fmla="*/ 1359694 w 1628775"/>
                <a:gd name="connsiteY41" fmla="*/ 323850 h 1154906"/>
                <a:gd name="connsiteX42" fmla="*/ 1476375 w 1628775"/>
                <a:gd name="connsiteY42" fmla="*/ 200025 h 1154906"/>
                <a:gd name="connsiteX43" fmla="*/ 1569244 w 1628775"/>
                <a:gd name="connsiteY43" fmla="*/ 100012 h 1154906"/>
                <a:gd name="connsiteX44" fmla="*/ 1607344 w 1628775"/>
                <a:gd name="connsiteY44" fmla="*/ 61912 h 1154906"/>
                <a:gd name="connsiteX45" fmla="*/ 1624013 w 1628775"/>
                <a:gd name="connsiteY45" fmla="*/ 38100 h 1154906"/>
                <a:gd name="connsiteX46" fmla="*/ 1628775 w 1628775"/>
                <a:gd name="connsiteY46" fmla="*/ 23812 h 1154906"/>
                <a:gd name="connsiteX47" fmla="*/ 1626394 w 1628775"/>
                <a:gd name="connsiteY47" fmla="*/ 7144 h 1154906"/>
                <a:gd name="connsiteX48" fmla="*/ 1621632 w 1628775"/>
                <a:gd name="connsiteY48" fmla="*/ 0 h 1154906"/>
                <a:gd name="connsiteX49" fmla="*/ 1602582 w 1628775"/>
                <a:gd name="connsiteY49" fmla="*/ 7144 h 1154906"/>
                <a:gd name="connsiteX50" fmla="*/ 1562100 w 1628775"/>
                <a:gd name="connsiteY50" fmla="*/ 35719 h 1154906"/>
                <a:gd name="connsiteX51" fmla="*/ 1493044 w 1628775"/>
                <a:gd name="connsiteY51" fmla="*/ 88106 h 1154906"/>
                <a:gd name="connsiteX52" fmla="*/ 1407319 w 1628775"/>
                <a:gd name="connsiteY52" fmla="*/ 147637 h 1154906"/>
                <a:gd name="connsiteX53" fmla="*/ 1295400 w 1628775"/>
                <a:gd name="connsiteY53" fmla="*/ 226219 h 1154906"/>
                <a:gd name="connsiteX54" fmla="*/ 1238250 w 1628775"/>
                <a:gd name="connsiteY54" fmla="*/ 269081 h 1154906"/>
                <a:gd name="connsiteX55" fmla="*/ 983457 w 1628775"/>
                <a:gd name="connsiteY55" fmla="*/ 46672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28775" h="1154906">
                  <a:moveTo>
                    <a:pt x="983457" y="466725"/>
                  </a:moveTo>
                  <a:lnTo>
                    <a:pt x="802482" y="571500"/>
                  </a:lnTo>
                  <a:lnTo>
                    <a:pt x="631032" y="671512"/>
                  </a:lnTo>
                  <a:lnTo>
                    <a:pt x="507207" y="740569"/>
                  </a:lnTo>
                  <a:lnTo>
                    <a:pt x="426244" y="790575"/>
                  </a:lnTo>
                  <a:lnTo>
                    <a:pt x="347663" y="835819"/>
                  </a:lnTo>
                  <a:lnTo>
                    <a:pt x="316707" y="847725"/>
                  </a:lnTo>
                  <a:lnTo>
                    <a:pt x="288132" y="857250"/>
                  </a:lnTo>
                  <a:lnTo>
                    <a:pt x="257175" y="862012"/>
                  </a:lnTo>
                  <a:lnTo>
                    <a:pt x="226219" y="864394"/>
                  </a:lnTo>
                  <a:lnTo>
                    <a:pt x="204788" y="862012"/>
                  </a:lnTo>
                  <a:lnTo>
                    <a:pt x="173832" y="850106"/>
                  </a:lnTo>
                  <a:lnTo>
                    <a:pt x="152400" y="835819"/>
                  </a:lnTo>
                  <a:lnTo>
                    <a:pt x="119063" y="802481"/>
                  </a:lnTo>
                  <a:lnTo>
                    <a:pt x="95250" y="778669"/>
                  </a:lnTo>
                  <a:lnTo>
                    <a:pt x="69057" y="759619"/>
                  </a:lnTo>
                  <a:lnTo>
                    <a:pt x="47625" y="750094"/>
                  </a:lnTo>
                  <a:lnTo>
                    <a:pt x="28575" y="747712"/>
                  </a:lnTo>
                  <a:lnTo>
                    <a:pt x="16669" y="747712"/>
                  </a:lnTo>
                  <a:lnTo>
                    <a:pt x="9525" y="752475"/>
                  </a:lnTo>
                  <a:lnTo>
                    <a:pt x="2382" y="773906"/>
                  </a:lnTo>
                  <a:lnTo>
                    <a:pt x="0" y="804862"/>
                  </a:lnTo>
                  <a:lnTo>
                    <a:pt x="7144" y="842962"/>
                  </a:lnTo>
                  <a:lnTo>
                    <a:pt x="30957" y="900112"/>
                  </a:lnTo>
                  <a:lnTo>
                    <a:pt x="69057" y="954881"/>
                  </a:lnTo>
                  <a:lnTo>
                    <a:pt x="111919" y="1004887"/>
                  </a:lnTo>
                  <a:lnTo>
                    <a:pt x="161925" y="1059656"/>
                  </a:lnTo>
                  <a:lnTo>
                    <a:pt x="202407" y="1097756"/>
                  </a:lnTo>
                  <a:lnTo>
                    <a:pt x="242888" y="1123950"/>
                  </a:lnTo>
                  <a:lnTo>
                    <a:pt x="273844" y="1140619"/>
                  </a:lnTo>
                  <a:lnTo>
                    <a:pt x="304800" y="1150144"/>
                  </a:lnTo>
                  <a:lnTo>
                    <a:pt x="335757" y="1154906"/>
                  </a:lnTo>
                  <a:lnTo>
                    <a:pt x="364332" y="1147762"/>
                  </a:lnTo>
                  <a:lnTo>
                    <a:pt x="395288" y="1131094"/>
                  </a:lnTo>
                  <a:lnTo>
                    <a:pt x="426244" y="1107281"/>
                  </a:lnTo>
                  <a:lnTo>
                    <a:pt x="464344" y="1071562"/>
                  </a:lnTo>
                  <a:lnTo>
                    <a:pt x="561975" y="990600"/>
                  </a:lnTo>
                  <a:lnTo>
                    <a:pt x="683419" y="892969"/>
                  </a:lnTo>
                  <a:lnTo>
                    <a:pt x="833438" y="773906"/>
                  </a:lnTo>
                  <a:lnTo>
                    <a:pt x="1007269" y="635794"/>
                  </a:lnTo>
                  <a:lnTo>
                    <a:pt x="1262063" y="428625"/>
                  </a:lnTo>
                  <a:lnTo>
                    <a:pt x="1359694" y="323850"/>
                  </a:lnTo>
                  <a:lnTo>
                    <a:pt x="1476375" y="200025"/>
                  </a:lnTo>
                  <a:lnTo>
                    <a:pt x="1569244" y="100012"/>
                  </a:lnTo>
                  <a:lnTo>
                    <a:pt x="1607344" y="61912"/>
                  </a:lnTo>
                  <a:lnTo>
                    <a:pt x="1624013" y="38100"/>
                  </a:lnTo>
                  <a:lnTo>
                    <a:pt x="1628775" y="23812"/>
                  </a:lnTo>
                  <a:lnTo>
                    <a:pt x="1626394" y="7144"/>
                  </a:lnTo>
                  <a:lnTo>
                    <a:pt x="1621632" y="0"/>
                  </a:lnTo>
                  <a:lnTo>
                    <a:pt x="1602582" y="7144"/>
                  </a:lnTo>
                  <a:lnTo>
                    <a:pt x="1562100" y="35719"/>
                  </a:lnTo>
                  <a:lnTo>
                    <a:pt x="1493044" y="88106"/>
                  </a:lnTo>
                  <a:lnTo>
                    <a:pt x="1407319" y="147637"/>
                  </a:lnTo>
                  <a:lnTo>
                    <a:pt x="1295400" y="226219"/>
                  </a:lnTo>
                  <a:lnTo>
                    <a:pt x="1238250" y="269081"/>
                  </a:lnTo>
                  <a:lnTo>
                    <a:pt x="983457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64DDAD5-9ED4-49FD-AE80-9587CA38B444}"/>
                </a:ext>
              </a:extLst>
            </p:cNvPr>
            <p:cNvSpPr/>
            <p:nvPr/>
          </p:nvSpPr>
          <p:spPr>
            <a:xfrm>
              <a:off x="5356225" y="1836738"/>
              <a:ext cx="2063750" cy="1458912"/>
            </a:xfrm>
            <a:custGeom>
              <a:avLst/>
              <a:gdLst>
                <a:gd name="connsiteX0" fmla="*/ 840582 w 2064544"/>
                <a:gd name="connsiteY0" fmla="*/ 623887 h 1459706"/>
                <a:gd name="connsiteX1" fmla="*/ 692944 w 2064544"/>
                <a:gd name="connsiteY1" fmla="*/ 507206 h 1459706"/>
                <a:gd name="connsiteX2" fmla="*/ 561975 w 2064544"/>
                <a:gd name="connsiteY2" fmla="*/ 400050 h 1459706"/>
                <a:gd name="connsiteX3" fmla="*/ 421482 w 2064544"/>
                <a:gd name="connsiteY3" fmla="*/ 283369 h 1459706"/>
                <a:gd name="connsiteX4" fmla="*/ 290513 w 2064544"/>
                <a:gd name="connsiteY4" fmla="*/ 173831 h 1459706"/>
                <a:gd name="connsiteX5" fmla="*/ 90488 w 2064544"/>
                <a:gd name="connsiteY5" fmla="*/ 0 h 1459706"/>
                <a:gd name="connsiteX6" fmla="*/ 0 w 2064544"/>
                <a:gd name="connsiteY6" fmla="*/ 102394 h 1459706"/>
                <a:gd name="connsiteX7" fmla="*/ 90488 w 2064544"/>
                <a:gd name="connsiteY7" fmla="*/ 135731 h 1459706"/>
                <a:gd name="connsiteX8" fmla="*/ 133350 w 2064544"/>
                <a:gd name="connsiteY8" fmla="*/ 159544 h 1459706"/>
                <a:gd name="connsiteX9" fmla="*/ 185738 w 2064544"/>
                <a:gd name="connsiteY9" fmla="*/ 200025 h 1459706"/>
                <a:gd name="connsiteX10" fmla="*/ 288132 w 2064544"/>
                <a:gd name="connsiteY10" fmla="*/ 311944 h 1459706"/>
                <a:gd name="connsiteX11" fmla="*/ 497682 w 2064544"/>
                <a:gd name="connsiteY11" fmla="*/ 545306 h 1459706"/>
                <a:gd name="connsiteX12" fmla="*/ 704850 w 2064544"/>
                <a:gd name="connsiteY12" fmla="*/ 783431 h 1459706"/>
                <a:gd name="connsiteX13" fmla="*/ 902494 w 2064544"/>
                <a:gd name="connsiteY13" fmla="*/ 1014412 h 1459706"/>
                <a:gd name="connsiteX14" fmla="*/ 1071563 w 2064544"/>
                <a:gd name="connsiteY14" fmla="*/ 1214437 h 1459706"/>
                <a:gd name="connsiteX15" fmla="*/ 1190625 w 2064544"/>
                <a:gd name="connsiteY15" fmla="*/ 1354931 h 1459706"/>
                <a:gd name="connsiteX16" fmla="*/ 1216819 w 2064544"/>
                <a:gd name="connsiteY16" fmla="*/ 1388269 h 1459706"/>
                <a:gd name="connsiteX17" fmla="*/ 1231107 w 2064544"/>
                <a:gd name="connsiteY17" fmla="*/ 1395412 h 1459706"/>
                <a:gd name="connsiteX18" fmla="*/ 1352550 w 2064544"/>
                <a:gd name="connsiteY18" fmla="*/ 1419225 h 1459706"/>
                <a:gd name="connsiteX19" fmla="*/ 1574007 w 2064544"/>
                <a:gd name="connsiteY19" fmla="*/ 1459706 h 1459706"/>
                <a:gd name="connsiteX20" fmla="*/ 1688307 w 2064544"/>
                <a:gd name="connsiteY20" fmla="*/ 1459706 h 1459706"/>
                <a:gd name="connsiteX21" fmla="*/ 1869282 w 2064544"/>
                <a:gd name="connsiteY21" fmla="*/ 1459706 h 1459706"/>
                <a:gd name="connsiteX22" fmla="*/ 2012157 w 2064544"/>
                <a:gd name="connsiteY22" fmla="*/ 1459706 h 1459706"/>
                <a:gd name="connsiteX23" fmla="*/ 2040732 w 2064544"/>
                <a:gd name="connsiteY23" fmla="*/ 1457325 h 1459706"/>
                <a:gd name="connsiteX24" fmla="*/ 2059782 w 2064544"/>
                <a:gd name="connsiteY24" fmla="*/ 1450181 h 1459706"/>
                <a:gd name="connsiteX25" fmla="*/ 2062163 w 2064544"/>
                <a:gd name="connsiteY25" fmla="*/ 1445419 h 1459706"/>
                <a:gd name="connsiteX26" fmla="*/ 2064544 w 2064544"/>
                <a:gd name="connsiteY26" fmla="*/ 1435894 h 1459706"/>
                <a:gd name="connsiteX27" fmla="*/ 2062163 w 2064544"/>
                <a:gd name="connsiteY27" fmla="*/ 1431131 h 1459706"/>
                <a:gd name="connsiteX28" fmla="*/ 2055019 w 2064544"/>
                <a:gd name="connsiteY28" fmla="*/ 1421606 h 1459706"/>
                <a:gd name="connsiteX29" fmla="*/ 2007394 w 2064544"/>
                <a:gd name="connsiteY29" fmla="*/ 1395412 h 1459706"/>
                <a:gd name="connsiteX30" fmla="*/ 1928813 w 2064544"/>
                <a:gd name="connsiteY30" fmla="*/ 1347787 h 1459706"/>
                <a:gd name="connsiteX31" fmla="*/ 1833563 w 2064544"/>
                <a:gd name="connsiteY31" fmla="*/ 1293019 h 1459706"/>
                <a:gd name="connsiteX32" fmla="*/ 1724025 w 2064544"/>
                <a:gd name="connsiteY32" fmla="*/ 1231106 h 1459706"/>
                <a:gd name="connsiteX33" fmla="*/ 1564482 w 2064544"/>
                <a:gd name="connsiteY33" fmla="*/ 1138237 h 1459706"/>
                <a:gd name="connsiteX34" fmla="*/ 1369219 w 2064544"/>
                <a:gd name="connsiteY34" fmla="*/ 1014412 h 1459706"/>
                <a:gd name="connsiteX35" fmla="*/ 1181100 w 2064544"/>
                <a:gd name="connsiteY35" fmla="*/ 885825 h 1459706"/>
                <a:gd name="connsiteX36" fmla="*/ 983457 w 2064544"/>
                <a:gd name="connsiteY36" fmla="*/ 740569 h 1459706"/>
                <a:gd name="connsiteX37" fmla="*/ 840582 w 2064544"/>
                <a:gd name="connsiteY37" fmla="*/ 6238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4544" h="1459706">
                  <a:moveTo>
                    <a:pt x="840582" y="623887"/>
                  </a:moveTo>
                  <a:lnTo>
                    <a:pt x="692944" y="507206"/>
                  </a:lnTo>
                  <a:lnTo>
                    <a:pt x="561975" y="400050"/>
                  </a:lnTo>
                  <a:lnTo>
                    <a:pt x="421482" y="283369"/>
                  </a:lnTo>
                  <a:lnTo>
                    <a:pt x="290513" y="173831"/>
                  </a:lnTo>
                  <a:lnTo>
                    <a:pt x="90488" y="0"/>
                  </a:lnTo>
                  <a:lnTo>
                    <a:pt x="0" y="102394"/>
                  </a:lnTo>
                  <a:lnTo>
                    <a:pt x="90488" y="135731"/>
                  </a:lnTo>
                  <a:lnTo>
                    <a:pt x="133350" y="159544"/>
                  </a:lnTo>
                  <a:lnTo>
                    <a:pt x="185738" y="200025"/>
                  </a:lnTo>
                  <a:lnTo>
                    <a:pt x="288132" y="311944"/>
                  </a:lnTo>
                  <a:lnTo>
                    <a:pt x="497682" y="545306"/>
                  </a:lnTo>
                  <a:lnTo>
                    <a:pt x="704850" y="783431"/>
                  </a:lnTo>
                  <a:lnTo>
                    <a:pt x="902494" y="1014412"/>
                  </a:lnTo>
                  <a:lnTo>
                    <a:pt x="1071563" y="1214437"/>
                  </a:lnTo>
                  <a:lnTo>
                    <a:pt x="1190625" y="1354931"/>
                  </a:lnTo>
                  <a:lnTo>
                    <a:pt x="1216819" y="1388269"/>
                  </a:lnTo>
                  <a:lnTo>
                    <a:pt x="1231107" y="1395412"/>
                  </a:lnTo>
                  <a:lnTo>
                    <a:pt x="1352550" y="1419225"/>
                  </a:lnTo>
                  <a:lnTo>
                    <a:pt x="1574007" y="1459706"/>
                  </a:lnTo>
                  <a:lnTo>
                    <a:pt x="1688307" y="1459706"/>
                  </a:lnTo>
                  <a:lnTo>
                    <a:pt x="1869282" y="1459706"/>
                  </a:lnTo>
                  <a:lnTo>
                    <a:pt x="2012157" y="1459706"/>
                  </a:lnTo>
                  <a:lnTo>
                    <a:pt x="2040732" y="1457325"/>
                  </a:lnTo>
                  <a:lnTo>
                    <a:pt x="2059782" y="1450181"/>
                  </a:lnTo>
                  <a:lnTo>
                    <a:pt x="2062163" y="1445419"/>
                  </a:lnTo>
                  <a:lnTo>
                    <a:pt x="2064544" y="1435894"/>
                  </a:lnTo>
                  <a:lnTo>
                    <a:pt x="2062163" y="1431131"/>
                  </a:lnTo>
                  <a:lnTo>
                    <a:pt x="2055019" y="1421606"/>
                  </a:lnTo>
                  <a:lnTo>
                    <a:pt x="2007394" y="1395412"/>
                  </a:lnTo>
                  <a:lnTo>
                    <a:pt x="1928813" y="1347787"/>
                  </a:lnTo>
                  <a:lnTo>
                    <a:pt x="1833563" y="1293019"/>
                  </a:lnTo>
                  <a:lnTo>
                    <a:pt x="1724025" y="1231106"/>
                  </a:lnTo>
                  <a:lnTo>
                    <a:pt x="1564482" y="1138237"/>
                  </a:lnTo>
                  <a:lnTo>
                    <a:pt x="1369219" y="1014412"/>
                  </a:lnTo>
                  <a:lnTo>
                    <a:pt x="1181100" y="885825"/>
                  </a:lnTo>
                  <a:lnTo>
                    <a:pt x="983457" y="740569"/>
                  </a:lnTo>
                  <a:lnTo>
                    <a:pt x="840582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722412A5-4343-466F-96EF-0E61A9B9A748}"/>
                </a:ext>
              </a:extLst>
            </p:cNvPr>
            <p:cNvSpPr/>
            <p:nvPr/>
          </p:nvSpPr>
          <p:spPr>
            <a:xfrm>
              <a:off x="5119688" y="2601913"/>
              <a:ext cx="522287" cy="1454150"/>
            </a:xfrm>
            <a:custGeom>
              <a:avLst/>
              <a:gdLst>
                <a:gd name="connsiteX0" fmla="*/ 197643 w 521493"/>
                <a:gd name="connsiteY0" fmla="*/ 950119 h 1452563"/>
                <a:gd name="connsiteX1" fmla="*/ 207168 w 521493"/>
                <a:gd name="connsiteY1" fmla="*/ 764382 h 1452563"/>
                <a:gd name="connsiteX2" fmla="*/ 228600 w 521493"/>
                <a:gd name="connsiteY2" fmla="*/ 609600 h 1452563"/>
                <a:gd name="connsiteX3" fmla="*/ 226218 w 521493"/>
                <a:gd name="connsiteY3" fmla="*/ 533400 h 1452563"/>
                <a:gd name="connsiteX4" fmla="*/ 223837 w 521493"/>
                <a:gd name="connsiteY4" fmla="*/ 454819 h 1452563"/>
                <a:gd name="connsiteX5" fmla="*/ 216693 w 521493"/>
                <a:gd name="connsiteY5" fmla="*/ 369094 h 1452563"/>
                <a:gd name="connsiteX6" fmla="*/ 209550 w 521493"/>
                <a:gd name="connsiteY6" fmla="*/ 297657 h 1452563"/>
                <a:gd name="connsiteX7" fmla="*/ 197643 w 521493"/>
                <a:gd name="connsiteY7" fmla="*/ 245269 h 1452563"/>
                <a:gd name="connsiteX8" fmla="*/ 185737 w 521493"/>
                <a:gd name="connsiteY8" fmla="*/ 209550 h 1452563"/>
                <a:gd name="connsiteX9" fmla="*/ 171450 w 521493"/>
                <a:gd name="connsiteY9" fmla="*/ 185738 h 1452563"/>
                <a:gd name="connsiteX10" fmla="*/ 147637 w 521493"/>
                <a:gd name="connsiteY10" fmla="*/ 157163 h 1452563"/>
                <a:gd name="connsiteX11" fmla="*/ 128587 w 521493"/>
                <a:gd name="connsiteY11" fmla="*/ 138113 h 1452563"/>
                <a:gd name="connsiteX12" fmla="*/ 102393 w 521493"/>
                <a:gd name="connsiteY12" fmla="*/ 116682 h 1452563"/>
                <a:gd name="connsiteX13" fmla="*/ 59531 w 521493"/>
                <a:gd name="connsiteY13" fmla="*/ 85725 h 1452563"/>
                <a:gd name="connsiteX14" fmla="*/ 26193 w 521493"/>
                <a:gd name="connsiteY14" fmla="*/ 64294 h 1452563"/>
                <a:gd name="connsiteX15" fmla="*/ 14287 w 521493"/>
                <a:gd name="connsiteY15" fmla="*/ 52388 h 1452563"/>
                <a:gd name="connsiteX16" fmla="*/ 0 w 521493"/>
                <a:gd name="connsiteY16" fmla="*/ 35719 h 1452563"/>
                <a:gd name="connsiteX17" fmla="*/ 0 w 521493"/>
                <a:gd name="connsiteY17" fmla="*/ 21432 h 1452563"/>
                <a:gd name="connsiteX18" fmla="*/ 4762 w 521493"/>
                <a:gd name="connsiteY18" fmla="*/ 9525 h 1452563"/>
                <a:gd name="connsiteX19" fmla="*/ 14287 w 521493"/>
                <a:gd name="connsiteY19" fmla="*/ 7144 h 1452563"/>
                <a:gd name="connsiteX20" fmla="*/ 47625 w 521493"/>
                <a:gd name="connsiteY20" fmla="*/ 0 h 1452563"/>
                <a:gd name="connsiteX21" fmla="*/ 145256 w 521493"/>
                <a:gd name="connsiteY21" fmla="*/ 7144 h 1452563"/>
                <a:gd name="connsiteX22" fmla="*/ 223837 w 521493"/>
                <a:gd name="connsiteY22" fmla="*/ 19050 h 1452563"/>
                <a:gd name="connsiteX23" fmla="*/ 292893 w 521493"/>
                <a:gd name="connsiteY23" fmla="*/ 38100 h 1452563"/>
                <a:gd name="connsiteX24" fmla="*/ 364331 w 521493"/>
                <a:gd name="connsiteY24" fmla="*/ 64294 h 1452563"/>
                <a:gd name="connsiteX25" fmla="*/ 428625 w 521493"/>
                <a:gd name="connsiteY25" fmla="*/ 97632 h 1452563"/>
                <a:gd name="connsiteX26" fmla="*/ 471487 w 521493"/>
                <a:gd name="connsiteY26" fmla="*/ 123825 h 1452563"/>
                <a:gd name="connsiteX27" fmla="*/ 490537 w 521493"/>
                <a:gd name="connsiteY27" fmla="*/ 138113 h 1452563"/>
                <a:gd name="connsiteX28" fmla="*/ 507206 w 521493"/>
                <a:gd name="connsiteY28" fmla="*/ 154782 h 1452563"/>
                <a:gd name="connsiteX29" fmla="*/ 516731 w 521493"/>
                <a:gd name="connsiteY29" fmla="*/ 166688 h 1452563"/>
                <a:gd name="connsiteX30" fmla="*/ 521493 w 521493"/>
                <a:gd name="connsiteY30" fmla="*/ 180975 h 1452563"/>
                <a:gd name="connsiteX31" fmla="*/ 521493 w 521493"/>
                <a:gd name="connsiteY31" fmla="*/ 197644 h 1452563"/>
                <a:gd name="connsiteX32" fmla="*/ 514350 w 521493"/>
                <a:gd name="connsiteY32" fmla="*/ 216694 h 1452563"/>
                <a:gd name="connsiteX33" fmla="*/ 504825 w 521493"/>
                <a:gd name="connsiteY33" fmla="*/ 230982 h 1452563"/>
                <a:gd name="connsiteX34" fmla="*/ 492918 w 521493"/>
                <a:gd name="connsiteY34" fmla="*/ 252413 h 1452563"/>
                <a:gd name="connsiteX35" fmla="*/ 478631 w 521493"/>
                <a:gd name="connsiteY35" fmla="*/ 283369 h 1452563"/>
                <a:gd name="connsiteX36" fmla="*/ 466725 w 521493"/>
                <a:gd name="connsiteY36" fmla="*/ 330994 h 1452563"/>
                <a:gd name="connsiteX37" fmla="*/ 457200 w 521493"/>
                <a:gd name="connsiteY37" fmla="*/ 381000 h 1452563"/>
                <a:gd name="connsiteX38" fmla="*/ 452437 w 521493"/>
                <a:gd name="connsiteY38" fmla="*/ 447675 h 1452563"/>
                <a:gd name="connsiteX39" fmla="*/ 450056 w 521493"/>
                <a:gd name="connsiteY39" fmla="*/ 578644 h 1452563"/>
                <a:gd name="connsiteX40" fmla="*/ 450056 w 521493"/>
                <a:gd name="connsiteY40" fmla="*/ 726282 h 1452563"/>
                <a:gd name="connsiteX41" fmla="*/ 416718 w 521493"/>
                <a:gd name="connsiteY41" fmla="*/ 1195388 h 1452563"/>
                <a:gd name="connsiteX42" fmla="*/ 400050 w 521493"/>
                <a:gd name="connsiteY42" fmla="*/ 1423988 h 1452563"/>
                <a:gd name="connsiteX43" fmla="*/ 173831 w 521493"/>
                <a:gd name="connsiteY43" fmla="*/ 1452563 h 1452563"/>
                <a:gd name="connsiteX44" fmla="*/ 183356 w 521493"/>
                <a:gd name="connsiteY44" fmla="*/ 1297782 h 1452563"/>
                <a:gd name="connsiteX45" fmla="*/ 197643 w 521493"/>
                <a:gd name="connsiteY45" fmla="*/ 950119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493" h="1452563">
                  <a:moveTo>
                    <a:pt x="197643" y="950119"/>
                  </a:moveTo>
                  <a:lnTo>
                    <a:pt x="207168" y="764382"/>
                  </a:lnTo>
                  <a:lnTo>
                    <a:pt x="228600" y="609600"/>
                  </a:lnTo>
                  <a:lnTo>
                    <a:pt x="226218" y="533400"/>
                  </a:lnTo>
                  <a:cubicBezTo>
                    <a:pt x="225424" y="507206"/>
                    <a:pt x="224631" y="481013"/>
                    <a:pt x="223837" y="454819"/>
                  </a:cubicBezTo>
                  <a:lnTo>
                    <a:pt x="216693" y="369094"/>
                  </a:lnTo>
                  <a:lnTo>
                    <a:pt x="209550" y="297657"/>
                  </a:lnTo>
                  <a:lnTo>
                    <a:pt x="197643" y="245269"/>
                  </a:lnTo>
                  <a:lnTo>
                    <a:pt x="185737" y="209550"/>
                  </a:lnTo>
                  <a:lnTo>
                    <a:pt x="171450" y="185738"/>
                  </a:lnTo>
                  <a:lnTo>
                    <a:pt x="147637" y="157163"/>
                  </a:lnTo>
                  <a:lnTo>
                    <a:pt x="128587" y="138113"/>
                  </a:lnTo>
                  <a:lnTo>
                    <a:pt x="102393" y="116682"/>
                  </a:lnTo>
                  <a:lnTo>
                    <a:pt x="59531" y="85725"/>
                  </a:lnTo>
                  <a:lnTo>
                    <a:pt x="26193" y="64294"/>
                  </a:lnTo>
                  <a:lnTo>
                    <a:pt x="14287" y="52388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9525"/>
                  </a:lnTo>
                  <a:lnTo>
                    <a:pt x="14287" y="7144"/>
                  </a:lnTo>
                  <a:lnTo>
                    <a:pt x="47625" y="0"/>
                  </a:lnTo>
                  <a:lnTo>
                    <a:pt x="145256" y="7144"/>
                  </a:lnTo>
                  <a:lnTo>
                    <a:pt x="223837" y="19050"/>
                  </a:lnTo>
                  <a:lnTo>
                    <a:pt x="292893" y="38100"/>
                  </a:lnTo>
                  <a:lnTo>
                    <a:pt x="364331" y="64294"/>
                  </a:lnTo>
                  <a:lnTo>
                    <a:pt x="428625" y="97632"/>
                  </a:lnTo>
                  <a:lnTo>
                    <a:pt x="471487" y="123825"/>
                  </a:lnTo>
                  <a:lnTo>
                    <a:pt x="490537" y="138113"/>
                  </a:lnTo>
                  <a:lnTo>
                    <a:pt x="507206" y="154782"/>
                  </a:lnTo>
                  <a:lnTo>
                    <a:pt x="516731" y="166688"/>
                  </a:lnTo>
                  <a:lnTo>
                    <a:pt x="521493" y="180975"/>
                  </a:lnTo>
                  <a:lnTo>
                    <a:pt x="521493" y="197644"/>
                  </a:lnTo>
                  <a:lnTo>
                    <a:pt x="514350" y="216694"/>
                  </a:lnTo>
                  <a:lnTo>
                    <a:pt x="504825" y="230982"/>
                  </a:lnTo>
                  <a:lnTo>
                    <a:pt x="492918" y="252413"/>
                  </a:lnTo>
                  <a:lnTo>
                    <a:pt x="478631" y="283369"/>
                  </a:lnTo>
                  <a:lnTo>
                    <a:pt x="466725" y="330994"/>
                  </a:lnTo>
                  <a:lnTo>
                    <a:pt x="457200" y="381000"/>
                  </a:lnTo>
                  <a:lnTo>
                    <a:pt x="452437" y="447675"/>
                  </a:lnTo>
                  <a:cubicBezTo>
                    <a:pt x="451643" y="491331"/>
                    <a:pt x="450850" y="534988"/>
                    <a:pt x="450056" y="578644"/>
                  </a:cubicBezTo>
                  <a:lnTo>
                    <a:pt x="450056" y="726282"/>
                  </a:lnTo>
                  <a:lnTo>
                    <a:pt x="416718" y="1195388"/>
                  </a:lnTo>
                  <a:lnTo>
                    <a:pt x="400050" y="1423988"/>
                  </a:lnTo>
                  <a:lnTo>
                    <a:pt x="173831" y="1452563"/>
                  </a:lnTo>
                  <a:lnTo>
                    <a:pt x="183356" y="1297782"/>
                  </a:lnTo>
                  <a:lnTo>
                    <a:pt x="197643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BE250912-7C53-4C69-BE7C-2E39CED246FF}"/>
                </a:ext>
              </a:extLst>
            </p:cNvPr>
            <p:cNvSpPr/>
            <p:nvPr/>
          </p:nvSpPr>
          <p:spPr>
            <a:xfrm>
              <a:off x="4105275" y="3786188"/>
              <a:ext cx="2822575" cy="498475"/>
            </a:xfrm>
            <a:custGeom>
              <a:avLst/>
              <a:gdLst>
                <a:gd name="connsiteX0" fmla="*/ 1940719 w 2821781"/>
                <a:gd name="connsiteY0" fmla="*/ 71437 h 497681"/>
                <a:gd name="connsiteX1" fmla="*/ 1797844 w 2821781"/>
                <a:gd name="connsiteY1" fmla="*/ 85725 h 497681"/>
                <a:gd name="connsiteX2" fmla="*/ 1600200 w 2821781"/>
                <a:gd name="connsiteY2" fmla="*/ 109537 h 497681"/>
                <a:gd name="connsiteX3" fmla="*/ 1400175 w 2821781"/>
                <a:gd name="connsiteY3" fmla="*/ 138112 h 497681"/>
                <a:gd name="connsiteX4" fmla="*/ 1216819 w 2821781"/>
                <a:gd name="connsiteY4" fmla="*/ 152400 h 497681"/>
                <a:gd name="connsiteX5" fmla="*/ 988219 w 2821781"/>
                <a:gd name="connsiteY5" fmla="*/ 192881 h 497681"/>
                <a:gd name="connsiteX6" fmla="*/ 597694 w 2821781"/>
                <a:gd name="connsiteY6" fmla="*/ 259556 h 497681"/>
                <a:gd name="connsiteX7" fmla="*/ 502444 w 2821781"/>
                <a:gd name="connsiteY7" fmla="*/ 278606 h 497681"/>
                <a:gd name="connsiteX8" fmla="*/ 440531 w 2821781"/>
                <a:gd name="connsiteY8" fmla="*/ 290512 h 497681"/>
                <a:gd name="connsiteX9" fmla="*/ 397669 w 2821781"/>
                <a:gd name="connsiteY9" fmla="*/ 295275 h 497681"/>
                <a:gd name="connsiteX10" fmla="*/ 357188 w 2821781"/>
                <a:gd name="connsiteY10" fmla="*/ 295275 h 497681"/>
                <a:gd name="connsiteX11" fmla="*/ 311944 w 2821781"/>
                <a:gd name="connsiteY11" fmla="*/ 290512 h 497681"/>
                <a:gd name="connsiteX12" fmla="*/ 235744 w 2821781"/>
                <a:gd name="connsiteY12" fmla="*/ 276225 h 497681"/>
                <a:gd name="connsiteX13" fmla="*/ 169069 w 2821781"/>
                <a:gd name="connsiteY13" fmla="*/ 254793 h 497681"/>
                <a:gd name="connsiteX14" fmla="*/ 109538 w 2821781"/>
                <a:gd name="connsiteY14" fmla="*/ 228600 h 497681"/>
                <a:gd name="connsiteX15" fmla="*/ 59531 w 2821781"/>
                <a:gd name="connsiteY15" fmla="*/ 202406 h 497681"/>
                <a:gd name="connsiteX16" fmla="*/ 23813 w 2821781"/>
                <a:gd name="connsiteY16" fmla="*/ 188118 h 497681"/>
                <a:gd name="connsiteX17" fmla="*/ 9525 w 2821781"/>
                <a:gd name="connsiteY17" fmla="*/ 185737 h 497681"/>
                <a:gd name="connsiteX18" fmla="*/ 2381 w 2821781"/>
                <a:gd name="connsiteY18" fmla="*/ 190500 h 497681"/>
                <a:gd name="connsiteX19" fmla="*/ 0 w 2821781"/>
                <a:gd name="connsiteY19" fmla="*/ 197643 h 497681"/>
                <a:gd name="connsiteX20" fmla="*/ 4763 w 2821781"/>
                <a:gd name="connsiteY20" fmla="*/ 223837 h 497681"/>
                <a:gd name="connsiteX21" fmla="*/ 14288 w 2821781"/>
                <a:gd name="connsiteY21" fmla="*/ 247650 h 497681"/>
                <a:gd name="connsiteX22" fmla="*/ 66675 w 2821781"/>
                <a:gd name="connsiteY22" fmla="*/ 304800 h 497681"/>
                <a:gd name="connsiteX23" fmla="*/ 119063 w 2821781"/>
                <a:gd name="connsiteY23" fmla="*/ 354806 h 497681"/>
                <a:gd name="connsiteX24" fmla="*/ 176213 w 2821781"/>
                <a:gd name="connsiteY24" fmla="*/ 400050 h 497681"/>
                <a:gd name="connsiteX25" fmla="*/ 221456 w 2821781"/>
                <a:gd name="connsiteY25" fmla="*/ 428625 h 497681"/>
                <a:gd name="connsiteX26" fmla="*/ 259556 w 2821781"/>
                <a:gd name="connsiteY26" fmla="*/ 450056 h 497681"/>
                <a:gd name="connsiteX27" fmla="*/ 300038 w 2821781"/>
                <a:gd name="connsiteY27" fmla="*/ 466725 h 497681"/>
                <a:gd name="connsiteX28" fmla="*/ 357188 w 2821781"/>
                <a:gd name="connsiteY28" fmla="*/ 485775 h 497681"/>
                <a:gd name="connsiteX29" fmla="*/ 416719 w 2821781"/>
                <a:gd name="connsiteY29" fmla="*/ 495300 h 497681"/>
                <a:gd name="connsiteX30" fmla="*/ 461963 w 2821781"/>
                <a:gd name="connsiteY30" fmla="*/ 497681 h 497681"/>
                <a:gd name="connsiteX31" fmla="*/ 526256 w 2821781"/>
                <a:gd name="connsiteY31" fmla="*/ 492918 h 497681"/>
                <a:gd name="connsiteX32" fmla="*/ 566738 w 2821781"/>
                <a:gd name="connsiteY32" fmla="*/ 481012 h 497681"/>
                <a:gd name="connsiteX33" fmla="*/ 633413 w 2821781"/>
                <a:gd name="connsiteY33" fmla="*/ 459581 h 497681"/>
                <a:gd name="connsiteX34" fmla="*/ 721519 w 2821781"/>
                <a:gd name="connsiteY34" fmla="*/ 435768 h 497681"/>
                <a:gd name="connsiteX35" fmla="*/ 878681 w 2821781"/>
                <a:gd name="connsiteY35" fmla="*/ 400050 h 497681"/>
                <a:gd name="connsiteX36" fmla="*/ 1054894 w 2821781"/>
                <a:gd name="connsiteY36" fmla="*/ 366712 h 497681"/>
                <a:gd name="connsiteX37" fmla="*/ 1266825 w 2821781"/>
                <a:gd name="connsiteY37" fmla="*/ 333375 h 497681"/>
                <a:gd name="connsiteX38" fmla="*/ 1476375 w 2821781"/>
                <a:gd name="connsiteY38" fmla="*/ 307181 h 497681"/>
                <a:gd name="connsiteX39" fmla="*/ 1662113 w 2821781"/>
                <a:gd name="connsiteY39" fmla="*/ 285750 h 497681"/>
                <a:gd name="connsiteX40" fmla="*/ 1938338 w 2821781"/>
                <a:gd name="connsiteY40" fmla="*/ 261937 h 497681"/>
                <a:gd name="connsiteX41" fmla="*/ 2159794 w 2821781"/>
                <a:gd name="connsiteY41" fmla="*/ 250031 h 497681"/>
                <a:gd name="connsiteX42" fmla="*/ 2369344 w 2821781"/>
                <a:gd name="connsiteY42" fmla="*/ 245268 h 497681"/>
                <a:gd name="connsiteX43" fmla="*/ 2609850 w 2821781"/>
                <a:gd name="connsiteY43" fmla="*/ 259556 h 497681"/>
                <a:gd name="connsiteX44" fmla="*/ 2695575 w 2821781"/>
                <a:gd name="connsiteY44" fmla="*/ 266700 h 497681"/>
                <a:gd name="connsiteX45" fmla="*/ 2724150 w 2821781"/>
                <a:gd name="connsiteY45" fmla="*/ 266700 h 497681"/>
                <a:gd name="connsiteX46" fmla="*/ 2769394 w 2821781"/>
                <a:gd name="connsiteY46" fmla="*/ 254793 h 497681"/>
                <a:gd name="connsiteX47" fmla="*/ 2795588 w 2821781"/>
                <a:gd name="connsiteY47" fmla="*/ 245268 h 497681"/>
                <a:gd name="connsiteX48" fmla="*/ 2812256 w 2821781"/>
                <a:gd name="connsiteY48" fmla="*/ 230981 h 497681"/>
                <a:gd name="connsiteX49" fmla="*/ 2821781 w 2821781"/>
                <a:gd name="connsiteY49" fmla="*/ 214312 h 497681"/>
                <a:gd name="connsiteX50" fmla="*/ 2821781 w 2821781"/>
                <a:gd name="connsiteY50" fmla="*/ 197643 h 497681"/>
                <a:gd name="connsiteX51" fmla="*/ 2809875 w 2821781"/>
                <a:gd name="connsiteY51" fmla="*/ 169068 h 497681"/>
                <a:gd name="connsiteX52" fmla="*/ 2786063 w 2821781"/>
                <a:gd name="connsiteY52" fmla="*/ 138112 h 497681"/>
                <a:gd name="connsiteX53" fmla="*/ 2752725 w 2821781"/>
                <a:gd name="connsiteY53" fmla="*/ 102393 h 497681"/>
                <a:gd name="connsiteX54" fmla="*/ 2728913 w 2821781"/>
                <a:gd name="connsiteY54" fmla="*/ 90487 h 497681"/>
                <a:gd name="connsiteX55" fmla="*/ 2616994 w 2821781"/>
                <a:gd name="connsiteY55" fmla="*/ 57150 h 497681"/>
                <a:gd name="connsiteX56" fmla="*/ 2478881 w 2821781"/>
                <a:gd name="connsiteY56" fmla="*/ 21431 h 497681"/>
                <a:gd name="connsiteX57" fmla="*/ 2402681 w 2821781"/>
                <a:gd name="connsiteY57" fmla="*/ 7143 h 497681"/>
                <a:gd name="connsiteX58" fmla="*/ 2338388 w 2821781"/>
                <a:gd name="connsiteY58" fmla="*/ 0 h 497681"/>
                <a:gd name="connsiteX59" fmla="*/ 2305050 w 2821781"/>
                <a:gd name="connsiteY59" fmla="*/ 9525 h 497681"/>
                <a:gd name="connsiteX60" fmla="*/ 2205038 w 2821781"/>
                <a:gd name="connsiteY60" fmla="*/ 45243 h 497681"/>
                <a:gd name="connsiteX61" fmla="*/ 2145506 w 2821781"/>
                <a:gd name="connsiteY61" fmla="*/ 50006 h 497681"/>
                <a:gd name="connsiteX62" fmla="*/ 1940719 w 2821781"/>
                <a:gd name="connsiteY62" fmla="*/ 714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21781" h="497681">
                  <a:moveTo>
                    <a:pt x="1940719" y="71437"/>
                  </a:moveTo>
                  <a:lnTo>
                    <a:pt x="1797844" y="85725"/>
                  </a:lnTo>
                  <a:lnTo>
                    <a:pt x="1600200" y="109537"/>
                  </a:lnTo>
                  <a:lnTo>
                    <a:pt x="1400175" y="138112"/>
                  </a:lnTo>
                  <a:lnTo>
                    <a:pt x="1216819" y="152400"/>
                  </a:lnTo>
                  <a:lnTo>
                    <a:pt x="988219" y="192881"/>
                  </a:lnTo>
                  <a:lnTo>
                    <a:pt x="597694" y="259556"/>
                  </a:lnTo>
                  <a:lnTo>
                    <a:pt x="502444" y="278606"/>
                  </a:lnTo>
                  <a:lnTo>
                    <a:pt x="440531" y="290512"/>
                  </a:lnTo>
                  <a:lnTo>
                    <a:pt x="397669" y="295275"/>
                  </a:lnTo>
                  <a:lnTo>
                    <a:pt x="357188" y="295275"/>
                  </a:lnTo>
                  <a:lnTo>
                    <a:pt x="311944" y="290512"/>
                  </a:lnTo>
                  <a:lnTo>
                    <a:pt x="235744" y="276225"/>
                  </a:lnTo>
                  <a:lnTo>
                    <a:pt x="169069" y="254793"/>
                  </a:lnTo>
                  <a:lnTo>
                    <a:pt x="109538" y="228600"/>
                  </a:lnTo>
                  <a:lnTo>
                    <a:pt x="59531" y="202406"/>
                  </a:lnTo>
                  <a:lnTo>
                    <a:pt x="23813" y="188118"/>
                  </a:lnTo>
                  <a:lnTo>
                    <a:pt x="9525" y="185737"/>
                  </a:lnTo>
                  <a:lnTo>
                    <a:pt x="2381" y="190500"/>
                  </a:lnTo>
                  <a:lnTo>
                    <a:pt x="0" y="197643"/>
                  </a:lnTo>
                  <a:lnTo>
                    <a:pt x="4763" y="223837"/>
                  </a:lnTo>
                  <a:lnTo>
                    <a:pt x="14288" y="247650"/>
                  </a:lnTo>
                  <a:lnTo>
                    <a:pt x="66675" y="304800"/>
                  </a:lnTo>
                  <a:lnTo>
                    <a:pt x="119063" y="354806"/>
                  </a:lnTo>
                  <a:lnTo>
                    <a:pt x="176213" y="400050"/>
                  </a:lnTo>
                  <a:lnTo>
                    <a:pt x="221456" y="428625"/>
                  </a:lnTo>
                  <a:lnTo>
                    <a:pt x="259556" y="450056"/>
                  </a:lnTo>
                  <a:lnTo>
                    <a:pt x="300038" y="466725"/>
                  </a:lnTo>
                  <a:lnTo>
                    <a:pt x="357188" y="485775"/>
                  </a:lnTo>
                  <a:lnTo>
                    <a:pt x="416719" y="495300"/>
                  </a:lnTo>
                  <a:lnTo>
                    <a:pt x="461963" y="497681"/>
                  </a:lnTo>
                  <a:lnTo>
                    <a:pt x="526256" y="492918"/>
                  </a:lnTo>
                  <a:lnTo>
                    <a:pt x="566738" y="481012"/>
                  </a:lnTo>
                  <a:lnTo>
                    <a:pt x="633413" y="459581"/>
                  </a:lnTo>
                  <a:lnTo>
                    <a:pt x="721519" y="435768"/>
                  </a:lnTo>
                  <a:lnTo>
                    <a:pt x="878681" y="400050"/>
                  </a:lnTo>
                  <a:lnTo>
                    <a:pt x="1054894" y="366712"/>
                  </a:lnTo>
                  <a:lnTo>
                    <a:pt x="1266825" y="333375"/>
                  </a:lnTo>
                  <a:lnTo>
                    <a:pt x="1476375" y="307181"/>
                  </a:lnTo>
                  <a:lnTo>
                    <a:pt x="1662113" y="285750"/>
                  </a:lnTo>
                  <a:lnTo>
                    <a:pt x="1938338" y="261937"/>
                  </a:lnTo>
                  <a:lnTo>
                    <a:pt x="2159794" y="250031"/>
                  </a:lnTo>
                  <a:lnTo>
                    <a:pt x="2369344" y="245268"/>
                  </a:lnTo>
                  <a:lnTo>
                    <a:pt x="2609850" y="259556"/>
                  </a:lnTo>
                  <a:lnTo>
                    <a:pt x="2695575" y="266700"/>
                  </a:lnTo>
                  <a:lnTo>
                    <a:pt x="2724150" y="266700"/>
                  </a:lnTo>
                  <a:lnTo>
                    <a:pt x="2769394" y="254793"/>
                  </a:lnTo>
                  <a:lnTo>
                    <a:pt x="2795588" y="245268"/>
                  </a:lnTo>
                  <a:lnTo>
                    <a:pt x="2812256" y="230981"/>
                  </a:lnTo>
                  <a:lnTo>
                    <a:pt x="2821781" y="214312"/>
                  </a:lnTo>
                  <a:lnTo>
                    <a:pt x="2821781" y="197643"/>
                  </a:lnTo>
                  <a:lnTo>
                    <a:pt x="2809875" y="169068"/>
                  </a:lnTo>
                  <a:lnTo>
                    <a:pt x="2786063" y="138112"/>
                  </a:lnTo>
                  <a:lnTo>
                    <a:pt x="2752725" y="102393"/>
                  </a:lnTo>
                  <a:lnTo>
                    <a:pt x="2728913" y="90487"/>
                  </a:lnTo>
                  <a:lnTo>
                    <a:pt x="2616994" y="57150"/>
                  </a:lnTo>
                  <a:lnTo>
                    <a:pt x="2478881" y="21431"/>
                  </a:lnTo>
                  <a:lnTo>
                    <a:pt x="2402681" y="7143"/>
                  </a:lnTo>
                  <a:lnTo>
                    <a:pt x="2338388" y="0"/>
                  </a:lnTo>
                  <a:lnTo>
                    <a:pt x="2305050" y="9525"/>
                  </a:lnTo>
                  <a:lnTo>
                    <a:pt x="2205038" y="45243"/>
                  </a:lnTo>
                  <a:lnTo>
                    <a:pt x="2145506" y="50006"/>
                  </a:lnTo>
                  <a:lnTo>
                    <a:pt x="1940719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8BB212E4-CA5F-4ACA-AC8E-E2D876A34D8C}"/>
                </a:ext>
              </a:extLst>
            </p:cNvPr>
            <p:cNvSpPr/>
            <p:nvPr/>
          </p:nvSpPr>
          <p:spPr>
            <a:xfrm>
              <a:off x="4757738" y="4438650"/>
              <a:ext cx="1919287" cy="1255713"/>
            </a:xfrm>
            <a:custGeom>
              <a:avLst/>
              <a:gdLst>
                <a:gd name="connsiteX0" fmla="*/ 926306 w 1919287"/>
                <a:gd name="connsiteY0" fmla="*/ 269081 h 1254919"/>
                <a:gd name="connsiteX1" fmla="*/ 738187 w 1919287"/>
                <a:gd name="connsiteY1" fmla="*/ 285750 h 1254919"/>
                <a:gd name="connsiteX2" fmla="*/ 552450 w 1919287"/>
                <a:gd name="connsiteY2" fmla="*/ 309563 h 1254919"/>
                <a:gd name="connsiteX3" fmla="*/ 378618 w 1919287"/>
                <a:gd name="connsiteY3" fmla="*/ 333375 h 1254919"/>
                <a:gd name="connsiteX4" fmla="*/ 228600 w 1919287"/>
                <a:gd name="connsiteY4" fmla="*/ 357188 h 1254919"/>
                <a:gd name="connsiteX5" fmla="*/ 50006 w 1919287"/>
                <a:gd name="connsiteY5" fmla="*/ 385763 h 1254919"/>
                <a:gd name="connsiteX6" fmla="*/ 0 w 1919287"/>
                <a:gd name="connsiteY6" fmla="*/ 226219 h 1254919"/>
                <a:gd name="connsiteX7" fmla="*/ 235743 w 1919287"/>
                <a:gd name="connsiteY7" fmla="*/ 195263 h 1254919"/>
                <a:gd name="connsiteX8" fmla="*/ 542925 w 1919287"/>
                <a:gd name="connsiteY8" fmla="*/ 152400 h 1254919"/>
                <a:gd name="connsiteX9" fmla="*/ 795337 w 1919287"/>
                <a:gd name="connsiteY9" fmla="*/ 116681 h 1254919"/>
                <a:gd name="connsiteX10" fmla="*/ 1064418 w 1919287"/>
                <a:gd name="connsiteY10" fmla="*/ 78581 h 1254919"/>
                <a:gd name="connsiteX11" fmla="*/ 1238250 w 1919287"/>
                <a:gd name="connsiteY11" fmla="*/ 54769 h 1254919"/>
                <a:gd name="connsiteX12" fmla="*/ 1345406 w 1919287"/>
                <a:gd name="connsiteY12" fmla="*/ 38100 h 1254919"/>
                <a:gd name="connsiteX13" fmla="*/ 1373981 w 1919287"/>
                <a:gd name="connsiteY13" fmla="*/ 30956 h 1254919"/>
                <a:gd name="connsiteX14" fmla="*/ 1404937 w 1919287"/>
                <a:gd name="connsiteY14" fmla="*/ 16669 h 1254919"/>
                <a:gd name="connsiteX15" fmla="*/ 1433512 w 1919287"/>
                <a:gd name="connsiteY15" fmla="*/ 0 h 1254919"/>
                <a:gd name="connsiteX16" fmla="*/ 1440656 w 1919287"/>
                <a:gd name="connsiteY16" fmla="*/ 0 h 1254919"/>
                <a:gd name="connsiteX17" fmla="*/ 1462087 w 1919287"/>
                <a:gd name="connsiteY17" fmla="*/ 0 h 1254919"/>
                <a:gd name="connsiteX18" fmla="*/ 1552575 w 1919287"/>
                <a:gd name="connsiteY18" fmla="*/ 23813 h 1254919"/>
                <a:gd name="connsiteX19" fmla="*/ 1643062 w 1919287"/>
                <a:gd name="connsiteY19" fmla="*/ 59531 h 1254919"/>
                <a:gd name="connsiteX20" fmla="*/ 1738312 w 1919287"/>
                <a:gd name="connsiteY20" fmla="*/ 107156 h 1254919"/>
                <a:gd name="connsiteX21" fmla="*/ 1785937 w 1919287"/>
                <a:gd name="connsiteY21" fmla="*/ 130969 h 1254919"/>
                <a:gd name="connsiteX22" fmla="*/ 1821656 w 1919287"/>
                <a:gd name="connsiteY22" fmla="*/ 152400 h 1254919"/>
                <a:gd name="connsiteX23" fmla="*/ 1854993 w 1919287"/>
                <a:gd name="connsiteY23" fmla="*/ 178594 h 1254919"/>
                <a:gd name="connsiteX24" fmla="*/ 1883568 w 1919287"/>
                <a:gd name="connsiteY24" fmla="*/ 204788 h 1254919"/>
                <a:gd name="connsiteX25" fmla="*/ 1902618 w 1919287"/>
                <a:gd name="connsiteY25" fmla="*/ 233363 h 1254919"/>
                <a:gd name="connsiteX26" fmla="*/ 1912143 w 1919287"/>
                <a:gd name="connsiteY26" fmla="*/ 254794 h 1254919"/>
                <a:gd name="connsiteX27" fmla="*/ 1919287 w 1919287"/>
                <a:gd name="connsiteY27" fmla="*/ 283369 h 1254919"/>
                <a:gd name="connsiteX28" fmla="*/ 1916906 w 1919287"/>
                <a:gd name="connsiteY28" fmla="*/ 311944 h 1254919"/>
                <a:gd name="connsiteX29" fmla="*/ 1907381 w 1919287"/>
                <a:gd name="connsiteY29" fmla="*/ 342900 h 1254919"/>
                <a:gd name="connsiteX30" fmla="*/ 1888331 w 1919287"/>
                <a:gd name="connsiteY30" fmla="*/ 371475 h 1254919"/>
                <a:gd name="connsiteX31" fmla="*/ 1857375 w 1919287"/>
                <a:gd name="connsiteY31" fmla="*/ 402431 h 1254919"/>
                <a:gd name="connsiteX32" fmla="*/ 1826418 w 1919287"/>
                <a:gd name="connsiteY32" fmla="*/ 442913 h 1254919"/>
                <a:gd name="connsiteX33" fmla="*/ 1814512 w 1919287"/>
                <a:gd name="connsiteY33" fmla="*/ 471488 h 1254919"/>
                <a:gd name="connsiteX34" fmla="*/ 1766887 w 1919287"/>
                <a:gd name="connsiteY34" fmla="*/ 645319 h 1254919"/>
                <a:gd name="connsiteX35" fmla="*/ 1671637 w 1919287"/>
                <a:gd name="connsiteY35" fmla="*/ 992981 h 1254919"/>
                <a:gd name="connsiteX36" fmla="*/ 1635918 w 1919287"/>
                <a:gd name="connsiteY36" fmla="*/ 1126331 h 1254919"/>
                <a:gd name="connsiteX37" fmla="*/ 1631156 w 1919287"/>
                <a:gd name="connsiteY37" fmla="*/ 1147763 h 1254919"/>
                <a:gd name="connsiteX38" fmla="*/ 1619250 w 1919287"/>
                <a:gd name="connsiteY38" fmla="*/ 1185863 h 1254919"/>
                <a:gd name="connsiteX39" fmla="*/ 1602581 w 1919287"/>
                <a:gd name="connsiteY39" fmla="*/ 1216819 h 1254919"/>
                <a:gd name="connsiteX40" fmla="*/ 1585912 w 1919287"/>
                <a:gd name="connsiteY40" fmla="*/ 1235869 h 1254919"/>
                <a:gd name="connsiteX41" fmla="*/ 1557337 w 1919287"/>
                <a:gd name="connsiteY41" fmla="*/ 1252538 h 1254919"/>
                <a:gd name="connsiteX42" fmla="*/ 1535906 w 1919287"/>
                <a:gd name="connsiteY42" fmla="*/ 1254919 h 1254919"/>
                <a:gd name="connsiteX43" fmla="*/ 1509712 w 1919287"/>
                <a:gd name="connsiteY43" fmla="*/ 1254919 h 1254919"/>
                <a:gd name="connsiteX44" fmla="*/ 1478756 w 1919287"/>
                <a:gd name="connsiteY44" fmla="*/ 1243013 h 1254919"/>
                <a:gd name="connsiteX45" fmla="*/ 1440656 w 1919287"/>
                <a:gd name="connsiteY45" fmla="*/ 1223963 h 1254919"/>
                <a:gd name="connsiteX46" fmla="*/ 1435893 w 1919287"/>
                <a:gd name="connsiteY46" fmla="*/ 1021556 h 1254919"/>
                <a:gd name="connsiteX47" fmla="*/ 1454943 w 1919287"/>
                <a:gd name="connsiteY47" fmla="*/ 892969 h 1254919"/>
                <a:gd name="connsiteX48" fmla="*/ 1488281 w 1919287"/>
                <a:gd name="connsiteY48" fmla="*/ 685800 h 1254919"/>
                <a:gd name="connsiteX49" fmla="*/ 1516856 w 1919287"/>
                <a:gd name="connsiteY49" fmla="*/ 511969 h 1254919"/>
                <a:gd name="connsiteX50" fmla="*/ 1547812 w 1919287"/>
                <a:gd name="connsiteY50" fmla="*/ 316706 h 1254919"/>
                <a:gd name="connsiteX51" fmla="*/ 1547812 w 1919287"/>
                <a:gd name="connsiteY51" fmla="*/ 307181 h 1254919"/>
                <a:gd name="connsiteX52" fmla="*/ 1535906 w 1919287"/>
                <a:gd name="connsiteY52" fmla="*/ 285750 h 1254919"/>
                <a:gd name="connsiteX53" fmla="*/ 1504950 w 1919287"/>
                <a:gd name="connsiteY53" fmla="*/ 264319 h 1254919"/>
                <a:gd name="connsiteX54" fmla="*/ 1457325 w 1919287"/>
                <a:gd name="connsiteY54" fmla="*/ 247650 h 1254919"/>
                <a:gd name="connsiteX55" fmla="*/ 1421606 w 1919287"/>
                <a:gd name="connsiteY55" fmla="*/ 242888 h 1254919"/>
                <a:gd name="connsiteX56" fmla="*/ 1352550 w 1919287"/>
                <a:gd name="connsiteY56" fmla="*/ 242888 h 1254919"/>
                <a:gd name="connsiteX57" fmla="*/ 1238250 w 1919287"/>
                <a:gd name="connsiteY57" fmla="*/ 247650 h 1254919"/>
                <a:gd name="connsiteX58" fmla="*/ 1004887 w 1919287"/>
                <a:gd name="connsiteY58" fmla="*/ 261938 h 1254919"/>
                <a:gd name="connsiteX59" fmla="*/ 926306 w 1919287"/>
                <a:gd name="connsiteY59" fmla="*/ 269081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1254919">
                  <a:moveTo>
                    <a:pt x="926306" y="269081"/>
                  </a:moveTo>
                  <a:lnTo>
                    <a:pt x="738187" y="285750"/>
                  </a:lnTo>
                  <a:lnTo>
                    <a:pt x="552450" y="309563"/>
                  </a:lnTo>
                  <a:lnTo>
                    <a:pt x="378618" y="333375"/>
                  </a:lnTo>
                  <a:lnTo>
                    <a:pt x="228600" y="357188"/>
                  </a:lnTo>
                  <a:lnTo>
                    <a:pt x="50006" y="385763"/>
                  </a:lnTo>
                  <a:lnTo>
                    <a:pt x="0" y="226219"/>
                  </a:lnTo>
                  <a:lnTo>
                    <a:pt x="235743" y="195263"/>
                  </a:lnTo>
                  <a:lnTo>
                    <a:pt x="542925" y="152400"/>
                  </a:lnTo>
                  <a:lnTo>
                    <a:pt x="795337" y="116681"/>
                  </a:lnTo>
                  <a:lnTo>
                    <a:pt x="1064418" y="78581"/>
                  </a:lnTo>
                  <a:lnTo>
                    <a:pt x="1238250" y="54769"/>
                  </a:lnTo>
                  <a:lnTo>
                    <a:pt x="1345406" y="38100"/>
                  </a:lnTo>
                  <a:lnTo>
                    <a:pt x="1373981" y="30956"/>
                  </a:lnTo>
                  <a:lnTo>
                    <a:pt x="1404937" y="16669"/>
                  </a:lnTo>
                  <a:lnTo>
                    <a:pt x="1433512" y="0"/>
                  </a:lnTo>
                  <a:lnTo>
                    <a:pt x="1440656" y="0"/>
                  </a:lnTo>
                  <a:lnTo>
                    <a:pt x="1462087" y="0"/>
                  </a:lnTo>
                  <a:lnTo>
                    <a:pt x="1552575" y="23813"/>
                  </a:lnTo>
                  <a:lnTo>
                    <a:pt x="1643062" y="59531"/>
                  </a:lnTo>
                  <a:lnTo>
                    <a:pt x="1738312" y="107156"/>
                  </a:lnTo>
                  <a:lnTo>
                    <a:pt x="1785937" y="130969"/>
                  </a:lnTo>
                  <a:lnTo>
                    <a:pt x="1821656" y="152400"/>
                  </a:lnTo>
                  <a:lnTo>
                    <a:pt x="1854993" y="178594"/>
                  </a:lnTo>
                  <a:lnTo>
                    <a:pt x="1883568" y="204788"/>
                  </a:lnTo>
                  <a:lnTo>
                    <a:pt x="1902618" y="233363"/>
                  </a:lnTo>
                  <a:lnTo>
                    <a:pt x="1912143" y="254794"/>
                  </a:lnTo>
                  <a:lnTo>
                    <a:pt x="1919287" y="283369"/>
                  </a:lnTo>
                  <a:lnTo>
                    <a:pt x="1916906" y="311944"/>
                  </a:lnTo>
                  <a:lnTo>
                    <a:pt x="1907381" y="342900"/>
                  </a:lnTo>
                  <a:lnTo>
                    <a:pt x="1888331" y="371475"/>
                  </a:lnTo>
                  <a:lnTo>
                    <a:pt x="1857375" y="402431"/>
                  </a:lnTo>
                  <a:lnTo>
                    <a:pt x="1826418" y="442913"/>
                  </a:lnTo>
                  <a:lnTo>
                    <a:pt x="1814512" y="471488"/>
                  </a:lnTo>
                  <a:lnTo>
                    <a:pt x="1766887" y="645319"/>
                  </a:lnTo>
                  <a:lnTo>
                    <a:pt x="1671637" y="992981"/>
                  </a:lnTo>
                  <a:lnTo>
                    <a:pt x="1635918" y="1126331"/>
                  </a:lnTo>
                  <a:lnTo>
                    <a:pt x="1631156" y="1147763"/>
                  </a:lnTo>
                  <a:lnTo>
                    <a:pt x="1619250" y="1185863"/>
                  </a:lnTo>
                  <a:lnTo>
                    <a:pt x="1602581" y="1216819"/>
                  </a:lnTo>
                  <a:lnTo>
                    <a:pt x="1585912" y="1235869"/>
                  </a:lnTo>
                  <a:lnTo>
                    <a:pt x="1557337" y="1252538"/>
                  </a:lnTo>
                  <a:lnTo>
                    <a:pt x="1535906" y="1254919"/>
                  </a:lnTo>
                  <a:lnTo>
                    <a:pt x="1509712" y="1254919"/>
                  </a:lnTo>
                  <a:lnTo>
                    <a:pt x="1478756" y="1243013"/>
                  </a:lnTo>
                  <a:lnTo>
                    <a:pt x="1440656" y="1223963"/>
                  </a:lnTo>
                  <a:lnTo>
                    <a:pt x="1435893" y="1021556"/>
                  </a:lnTo>
                  <a:lnTo>
                    <a:pt x="1454943" y="892969"/>
                  </a:lnTo>
                  <a:lnTo>
                    <a:pt x="1488281" y="685800"/>
                  </a:lnTo>
                  <a:lnTo>
                    <a:pt x="1516856" y="511969"/>
                  </a:lnTo>
                  <a:lnTo>
                    <a:pt x="1547812" y="316706"/>
                  </a:lnTo>
                  <a:lnTo>
                    <a:pt x="1547812" y="307181"/>
                  </a:lnTo>
                  <a:lnTo>
                    <a:pt x="1535906" y="285750"/>
                  </a:lnTo>
                  <a:lnTo>
                    <a:pt x="1504950" y="264319"/>
                  </a:lnTo>
                  <a:lnTo>
                    <a:pt x="1457325" y="247650"/>
                  </a:lnTo>
                  <a:lnTo>
                    <a:pt x="1421606" y="242888"/>
                  </a:lnTo>
                  <a:lnTo>
                    <a:pt x="1352550" y="242888"/>
                  </a:lnTo>
                  <a:lnTo>
                    <a:pt x="1238250" y="247650"/>
                  </a:lnTo>
                  <a:lnTo>
                    <a:pt x="1004887" y="261938"/>
                  </a:lnTo>
                  <a:lnTo>
                    <a:pt x="9263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F419641C-F94D-4C2B-BFA6-B36AA9E08ECB}"/>
                </a:ext>
              </a:extLst>
            </p:cNvPr>
            <p:cNvSpPr/>
            <p:nvPr/>
          </p:nvSpPr>
          <p:spPr>
            <a:xfrm>
              <a:off x="4903788" y="5427663"/>
              <a:ext cx="1376362" cy="285750"/>
            </a:xfrm>
            <a:custGeom>
              <a:avLst/>
              <a:gdLst>
                <a:gd name="connsiteX0" fmla="*/ 1073944 w 1376362"/>
                <a:gd name="connsiteY0" fmla="*/ 4762 h 285750"/>
                <a:gd name="connsiteX1" fmla="*/ 881062 w 1376362"/>
                <a:gd name="connsiteY1" fmla="*/ 19050 h 285750"/>
                <a:gd name="connsiteX2" fmla="*/ 602456 w 1376362"/>
                <a:gd name="connsiteY2" fmla="*/ 50006 h 285750"/>
                <a:gd name="connsiteX3" fmla="*/ 378619 w 1376362"/>
                <a:gd name="connsiteY3" fmla="*/ 78581 h 285750"/>
                <a:gd name="connsiteX4" fmla="*/ 0 w 1376362"/>
                <a:gd name="connsiteY4" fmla="*/ 135731 h 285750"/>
                <a:gd name="connsiteX5" fmla="*/ 42862 w 1376362"/>
                <a:gd name="connsiteY5" fmla="*/ 285750 h 285750"/>
                <a:gd name="connsiteX6" fmla="*/ 190500 w 1376362"/>
                <a:gd name="connsiteY6" fmla="*/ 266700 h 285750"/>
                <a:gd name="connsiteX7" fmla="*/ 488156 w 1376362"/>
                <a:gd name="connsiteY7" fmla="*/ 226219 h 285750"/>
                <a:gd name="connsiteX8" fmla="*/ 738187 w 1376362"/>
                <a:gd name="connsiteY8" fmla="*/ 202406 h 285750"/>
                <a:gd name="connsiteX9" fmla="*/ 883444 w 1376362"/>
                <a:gd name="connsiteY9" fmla="*/ 188119 h 285750"/>
                <a:gd name="connsiteX10" fmla="*/ 1100137 w 1376362"/>
                <a:gd name="connsiteY10" fmla="*/ 173831 h 285750"/>
                <a:gd name="connsiteX11" fmla="*/ 1176337 w 1376362"/>
                <a:gd name="connsiteY11" fmla="*/ 169069 h 285750"/>
                <a:gd name="connsiteX12" fmla="*/ 1197769 w 1376362"/>
                <a:gd name="connsiteY12" fmla="*/ 176212 h 285750"/>
                <a:gd name="connsiteX13" fmla="*/ 1250156 w 1376362"/>
                <a:gd name="connsiteY13" fmla="*/ 211931 h 285750"/>
                <a:gd name="connsiteX14" fmla="*/ 1290637 w 1376362"/>
                <a:gd name="connsiteY14" fmla="*/ 233362 h 285750"/>
                <a:gd name="connsiteX15" fmla="*/ 1343025 w 1376362"/>
                <a:gd name="connsiteY15" fmla="*/ 254794 h 285750"/>
                <a:gd name="connsiteX16" fmla="*/ 1371600 w 1376362"/>
                <a:gd name="connsiteY16" fmla="*/ 261937 h 285750"/>
                <a:gd name="connsiteX17" fmla="*/ 1376362 w 1376362"/>
                <a:gd name="connsiteY17" fmla="*/ 30956 h 285750"/>
                <a:gd name="connsiteX18" fmla="*/ 1269206 w 1376362"/>
                <a:gd name="connsiteY18" fmla="*/ 7144 h 285750"/>
                <a:gd name="connsiteX19" fmla="*/ 1188244 w 1376362"/>
                <a:gd name="connsiteY19" fmla="*/ 0 h 285750"/>
                <a:gd name="connsiteX20" fmla="*/ 1073944 w 1376362"/>
                <a:gd name="connsiteY20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6362" h="285750">
                  <a:moveTo>
                    <a:pt x="1073944" y="4762"/>
                  </a:moveTo>
                  <a:lnTo>
                    <a:pt x="881062" y="19050"/>
                  </a:lnTo>
                  <a:lnTo>
                    <a:pt x="602456" y="50006"/>
                  </a:lnTo>
                  <a:lnTo>
                    <a:pt x="378619" y="78581"/>
                  </a:lnTo>
                  <a:lnTo>
                    <a:pt x="0" y="135731"/>
                  </a:lnTo>
                  <a:lnTo>
                    <a:pt x="42862" y="285750"/>
                  </a:lnTo>
                  <a:lnTo>
                    <a:pt x="190500" y="266700"/>
                  </a:lnTo>
                  <a:lnTo>
                    <a:pt x="488156" y="226219"/>
                  </a:lnTo>
                  <a:lnTo>
                    <a:pt x="738187" y="202406"/>
                  </a:lnTo>
                  <a:lnTo>
                    <a:pt x="883444" y="188119"/>
                  </a:lnTo>
                  <a:lnTo>
                    <a:pt x="1100137" y="173831"/>
                  </a:lnTo>
                  <a:lnTo>
                    <a:pt x="1176337" y="169069"/>
                  </a:lnTo>
                  <a:lnTo>
                    <a:pt x="1197769" y="176212"/>
                  </a:lnTo>
                  <a:lnTo>
                    <a:pt x="1250156" y="211931"/>
                  </a:lnTo>
                  <a:lnTo>
                    <a:pt x="1290637" y="233362"/>
                  </a:lnTo>
                  <a:lnTo>
                    <a:pt x="1343025" y="254794"/>
                  </a:lnTo>
                  <a:lnTo>
                    <a:pt x="1371600" y="261937"/>
                  </a:lnTo>
                  <a:cubicBezTo>
                    <a:pt x="1373187" y="184943"/>
                    <a:pt x="1374775" y="107950"/>
                    <a:pt x="1376362" y="30956"/>
                  </a:cubicBezTo>
                  <a:lnTo>
                    <a:pt x="1269206" y="7144"/>
                  </a:lnTo>
                  <a:lnTo>
                    <a:pt x="1188244" y="0"/>
                  </a:lnTo>
                  <a:lnTo>
                    <a:pt x="1073944" y="4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8B1C3A81-9429-4282-9ADD-B6E8C1DC99A3}"/>
              </a:ext>
            </a:extLst>
          </p:cNvPr>
          <p:cNvSpPr/>
          <p:nvPr/>
        </p:nvSpPr>
        <p:spPr>
          <a:xfrm>
            <a:off x="4592638" y="1373188"/>
            <a:ext cx="492125" cy="669925"/>
          </a:xfrm>
          <a:custGeom>
            <a:avLst/>
            <a:gdLst>
              <a:gd name="connsiteX0" fmla="*/ 178594 w 490538"/>
              <a:gd name="connsiteY0" fmla="*/ 314325 h 669132"/>
              <a:gd name="connsiteX1" fmla="*/ 185738 w 490538"/>
              <a:gd name="connsiteY1" fmla="*/ 445294 h 669132"/>
              <a:gd name="connsiteX2" fmla="*/ 204788 w 490538"/>
              <a:gd name="connsiteY2" fmla="*/ 669132 h 669132"/>
              <a:gd name="connsiteX3" fmla="*/ 431007 w 490538"/>
              <a:gd name="connsiteY3" fmla="*/ 638175 h 669132"/>
              <a:gd name="connsiteX4" fmla="*/ 414338 w 490538"/>
              <a:gd name="connsiteY4" fmla="*/ 540544 h 669132"/>
              <a:gd name="connsiteX5" fmla="*/ 404813 w 490538"/>
              <a:gd name="connsiteY5" fmla="*/ 488157 h 669132"/>
              <a:gd name="connsiteX6" fmla="*/ 402432 w 490538"/>
              <a:gd name="connsiteY6" fmla="*/ 454819 h 669132"/>
              <a:gd name="connsiteX7" fmla="*/ 402432 w 490538"/>
              <a:gd name="connsiteY7" fmla="*/ 431007 h 669132"/>
              <a:gd name="connsiteX8" fmla="*/ 407194 w 490538"/>
              <a:gd name="connsiteY8" fmla="*/ 385763 h 669132"/>
              <a:gd name="connsiteX9" fmla="*/ 414338 w 490538"/>
              <a:gd name="connsiteY9" fmla="*/ 347663 h 669132"/>
              <a:gd name="connsiteX10" fmla="*/ 423863 w 490538"/>
              <a:gd name="connsiteY10" fmla="*/ 309563 h 669132"/>
              <a:gd name="connsiteX11" fmla="*/ 438150 w 490538"/>
              <a:gd name="connsiteY11" fmla="*/ 271463 h 669132"/>
              <a:gd name="connsiteX12" fmla="*/ 452438 w 490538"/>
              <a:gd name="connsiteY12" fmla="*/ 247650 h 669132"/>
              <a:gd name="connsiteX13" fmla="*/ 461963 w 490538"/>
              <a:gd name="connsiteY13" fmla="*/ 228600 h 669132"/>
              <a:gd name="connsiteX14" fmla="*/ 476250 w 490538"/>
              <a:gd name="connsiteY14" fmla="*/ 202407 h 669132"/>
              <a:gd name="connsiteX15" fmla="*/ 485775 w 490538"/>
              <a:gd name="connsiteY15" fmla="*/ 176213 h 669132"/>
              <a:gd name="connsiteX16" fmla="*/ 490538 w 490538"/>
              <a:gd name="connsiteY16" fmla="*/ 152400 h 669132"/>
              <a:gd name="connsiteX17" fmla="*/ 490538 w 490538"/>
              <a:gd name="connsiteY17" fmla="*/ 130969 h 669132"/>
              <a:gd name="connsiteX18" fmla="*/ 490538 w 490538"/>
              <a:gd name="connsiteY18" fmla="*/ 119063 h 669132"/>
              <a:gd name="connsiteX19" fmla="*/ 488157 w 490538"/>
              <a:gd name="connsiteY19" fmla="*/ 107157 h 669132"/>
              <a:gd name="connsiteX20" fmla="*/ 478632 w 490538"/>
              <a:gd name="connsiteY20" fmla="*/ 88107 h 669132"/>
              <a:gd name="connsiteX21" fmla="*/ 464344 w 490538"/>
              <a:gd name="connsiteY21" fmla="*/ 76200 h 669132"/>
              <a:gd name="connsiteX22" fmla="*/ 423863 w 490538"/>
              <a:gd name="connsiteY22" fmla="*/ 64294 h 669132"/>
              <a:gd name="connsiteX23" fmla="*/ 333375 w 490538"/>
              <a:gd name="connsiteY23" fmla="*/ 40482 h 669132"/>
              <a:gd name="connsiteX24" fmla="*/ 269082 w 490538"/>
              <a:gd name="connsiteY24" fmla="*/ 21432 h 669132"/>
              <a:gd name="connsiteX25" fmla="*/ 197644 w 490538"/>
              <a:gd name="connsiteY25" fmla="*/ 2382 h 669132"/>
              <a:gd name="connsiteX26" fmla="*/ 176213 w 490538"/>
              <a:gd name="connsiteY26" fmla="*/ 0 h 669132"/>
              <a:gd name="connsiteX27" fmla="*/ 114300 w 490538"/>
              <a:gd name="connsiteY27" fmla="*/ 2382 h 669132"/>
              <a:gd name="connsiteX28" fmla="*/ 64294 w 490538"/>
              <a:gd name="connsiteY28" fmla="*/ 7144 h 669132"/>
              <a:gd name="connsiteX29" fmla="*/ 26194 w 490538"/>
              <a:gd name="connsiteY29" fmla="*/ 11907 h 669132"/>
              <a:gd name="connsiteX30" fmla="*/ 7144 w 490538"/>
              <a:gd name="connsiteY30" fmla="*/ 16669 h 669132"/>
              <a:gd name="connsiteX31" fmla="*/ 0 w 490538"/>
              <a:gd name="connsiteY31" fmla="*/ 21432 h 669132"/>
              <a:gd name="connsiteX32" fmla="*/ 0 w 490538"/>
              <a:gd name="connsiteY32" fmla="*/ 30957 h 669132"/>
              <a:gd name="connsiteX33" fmla="*/ 7144 w 490538"/>
              <a:gd name="connsiteY33" fmla="*/ 42863 h 669132"/>
              <a:gd name="connsiteX34" fmla="*/ 30957 w 490538"/>
              <a:gd name="connsiteY34" fmla="*/ 61913 h 669132"/>
              <a:gd name="connsiteX35" fmla="*/ 66675 w 490538"/>
              <a:gd name="connsiteY35" fmla="*/ 80963 h 669132"/>
              <a:gd name="connsiteX36" fmla="*/ 92869 w 490538"/>
              <a:gd name="connsiteY36" fmla="*/ 95250 h 669132"/>
              <a:gd name="connsiteX37" fmla="*/ 104775 w 490538"/>
              <a:gd name="connsiteY37" fmla="*/ 104775 h 669132"/>
              <a:gd name="connsiteX38" fmla="*/ 116682 w 490538"/>
              <a:gd name="connsiteY38" fmla="*/ 121444 h 669132"/>
              <a:gd name="connsiteX39" fmla="*/ 138113 w 490538"/>
              <a:gd name="connsiteY39" fmla="*/ 157163 h 669132"/>
              <a:gd name="connsiteX40" fmla="*/ 164307 w 490538"/>
              <a:gd name="connsiteY40" fmla="*/ 219075 h 669132"/>
              <a:gd name="connsiteX41" fmla="*/ 171450 w 490538"/>
              <a:gd name="connsiteY41" fmla="*/ 250032 h 669132"/>
              <a:gd name="connsiteX42" fmla="*/ 178594 w 490538"/>
              <a:gd name="connsiteY42" fmla="*/ 314325 h 66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0538" h="669132">
                <a:moveTo>
                  <a:pt x="178594" y="314325"/>
                </a:moveTo>
                <a:lnTo>
                  <a:pt x="185738" y="445294"/>
                </a:lnTo>
                <a:lnTo>
                  <a:pt x="204788" y="669132"/>
                </a:lnTo>
                <a:lnTo>
                  <a:pt x="431007" y="638175"/>
                </a:lnTo>
                <a:lnTo>
                  <a:pt x="414338" y="540544"/>
                </a:lnTo>
                <a:lnTo>
                  <a:pt x="404813" y="488157"/>
                </a:lnTo>
                <a:lnTo>
                  <a:pt x="402432" y="454819"/>
                </a:lnTo>
                <a:lnTo>
                  <a:pt x="402432" y="431007"/>
                </a:lnTo>
                <a:lnTo>
                  <a:pt x="407194" y="385763"/>
                </a:lnTo>
                <a:lnTo>
                  <a:pt x="414338" y="347663"/>
                </a:lnTo>
                <a:lnTo>
                  <a:pt x="423863" y="309563"/>
                </a:lnTo>
                <a:lnTo>
                  <a:pt x="438150" y="271463"/>
                </a:lnTo>
                <a:lnTo>
                  <a:pt x="452438" y="247650"/>
                </a:lnTo>
                <a:lnTo>
                  <a:pt x="461963" y="228600"/>
                </a:lnTo>
                <a:lnTo>
                  <a:pt x="476250" y="202407"/>
                </a:lnTo>
                <a:lnTo>
                  <a:pt x="485775" y="176213"/>
                </a:lnTo>
                <a:lnTo>
                  <a:pt x="490538" y="152400"/>
                </a:lnTo>
                <a:lnTo>
                  <a:pt x="490538" y="130969"/>
                </a:lnTo>
                <a:lnTo>
                  <a:pt x="490538" y="119063"/>
                </a:lnTo>
                <a:lnTo>
                  <a:pt x="488157" y="107157"/>
                </a:lnTo>
                <a:lnTo>
                  <a:pt x="478632" y="88107"/>
                </a:lnTo>
                <a:lnTo>
                  <a:pt x="464344" y="76200"/>
                </a:lnTo>
                <a:lnTo>
                  <a:pt x="423863" y="64294"/>
                </a:lnTo>
                <a:lnTo>
                  <a:pt x="333375" y="40482"/>
                </a:lnTo>
                <a:lnTo>
                  <a:pt x="269082" y="21432"/>
                </a:lnTo>
                <a:lnTo>
                  <a:pt x="197644" y="2382"/>
                </a:lnTo>
                <a:lnTo>
                  <a:pt x="176213" y="0"/>
                </a:lnTo>
                <a:lnTo>
                  <a:pt x="114300" y="2382"/>
                </a:lnTo>
                <a:lnTo>
                  <a:pt x="64294" y="7144"/>
                </a:lnTo>
                <a:lnTo>
                  <a:pt x="26194" y="11907"/>
                </a:lnTo>
                <a:lnTo>
                  <a:pt x="7144" y="16669"/>
                </a:lnTo>
                <a:lnTo>
                  <a:pt x="0" y="21432"/>
                </a:lnTo>
                <a:lnTo>
                  <a:pt x="0" y="30957"/>
                </a:lnTo>
                <a:lnTo>
                  <a:pt x="7144" y="42863"/>
                </a:lnTo>
                <a:lnTo>
                  <a:pt x="30957" y="61913"/>
                </a:lnTo>
                <a:lnTo>
                  <a:pt x="66675" y="80963"/>
                </a:lnTo>
                <a:lnTo>
                  <a:pt x="92869" y="95250"/>
                </a:lnTo>
                <a:lnTo>
                  <a:pt x="104775" y="104775"/>
                </a:lnTo>
                <a:lnTo>
                  <a:pt x="116682" y="121444"/>
                </a:lnTo>
                <a:lnTo>
                  <a:pt x="138113" y="157163"/>
                </a:lnTo>
                <a:lnTo>
                  <a:pt x="164307" y="219075"/>
                </a:lnTo>
                <a:lnTo>
                  <a:pt x="171450" y="250032"/>
                </a:lnTo>
                <a:lnTo>
                  <a:pt x="178594" y="3143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E136AD79-AA63-405F-8252-2616C083C1BF}"/>
              </a:ext>
            </a:extLst>
          </p:cNvPr>
          <p:cNvSpPr/>
          <p:nvPr/>
        </p:nvSpPr>
        <p:spPr>
          <a:xfrm>
            <a:off x="3000375" y="1903413"/>
            <a:ext cx="404813" cy="1098550"/>
          </a:xfrm>
          <a:custGeom>
            <a:avLst/>
            <a:gdLst>
              <a:gd name="connsiteX0" fmla="*/ 400050 w 404813"/>
              <a:gd name="connsiteY0" fmla="*/ 454819 h 1100137"/>
              <a:gd name="connsiteX1" fmla="*/ 392906 w 404813"/>
              <a:gd name="connsiteY1" fmla="*/ 528637 h 1100137"/>
              <a:gd name="connsiteX2" fmla="*/ 378619 w 404813"/>
              <a:gd name="connsiteY2" fmla="*/ 602456 h 1100137"/>
              <a:gd name="connsiteX3" fmla="*/ 357188 w 404813"/>
              <a:gd name="connsiteY3" fmla="*/ 688181 h 1100137"/>
              <a:gd name="connsiteX4" fmla="*/ 328613 w 404813"/>
              <a:gd name="connsiteY4" fmla="*/ 771525 h 1100137"/>
              <a:gd name="connsiteX5" fmla="*/ 314325 w 404813"/>
              <a:gd name="connsiteY5" fmla="*/ 819150 h 1100137"/>
              <a:gd name="connsiteX6" fmla="*/ 300038 w 404813"/>
              <a:gd name="connsiteY6" fmla="*/ 864394 h 1100137"/>
              <a:gd name="connsiteX7" fmla="*/ 269081 w 404813"/>
              <a:gd name="connsiteY7" fmla="*/ 945356 h 1100137"/>
              <a:gd name="connsiteX8" fmla="*/ 240506 w 404813"/>
              <a:gd name="connsiteY8" fmla="*/ 1007269 h 1100137"/>
              <a:gd name="connsiteX9" fmla="*/ 216694 w 404813"/>
              <a:gd name="connsiteY9" fmla="*/ 1045369 h 1100137"/>
              <a:gd name="connsiteX10" fmla="*/ 185738 w 404813"/>
              <a:gd name="connsiteY10" fmla="*/ 1078706 h 1100137"/>
              <a:gd name="connsiteX11" fmla="*/ 159544 w 404813"/>
              <a:gd name="connsiteY11" fmla="*/ 1092994 h 1100137"/>
              <a:gd name="connsiteX12" fmla="*/ 130969 w 404813"/>
              <a:gd name="connsiteY12" fmla="*/ 1100137 h 1100137"/>
              <a:gd name="connsiteX13" fmla="*/ 104775 w 404813"/>
              <a:gd name="connsiteY13" fmla="*/ 1097756 h 1100137"/>
              <a:gd name="connsiteX14" fmla="*/ 80963 w 404813"/>
              <a:gd name="connsiteY14" fmla="*/ 1090612 h 1100137"/>
              <a:gd name="connsiteX15" fmla="*/ 69056 w 404813"/>
              <a:gd name="connsiteY15" fmla="*/ 1076325 h 1100137"/>
              <a:gd name="connsiteX16" fmla="*/ 50006 w 404813"/>
              <a:gd name="connsiteY16" fmla="*/ 1035844 h 1100137"/>
              <a:gd name="connsiteX17" fmla="*/ 26194 w 404813"/>
              <a:gd name="connsiteY17" fmla="*/ 983456 h 1100137"/>
              <a:gd name="connsiteX18" fmla="*/ 9525 w 404813"/>
              <a:gd name="connsiteY18" fmla="*/ 933450 h 1100137"/>
              <a:gd name="connsiteX19" fmla="*/ 0 w 404813"/>
              <a:gd name="connsiteY19" fmla="*/ 888206 h 1100137"/>
              <a:gd name="connsiteX20" fmla="*/ 0 w 404813"/>
              <a:gd name="connsiteY20" fmla="*/ 864394 h 1100137"/>
              <a:gd name="connsiteX21" fmla="*/ 2381 w 404813"/>
              <a:gd name="connsiteY21" fmla="*/ 845344 h 1100137"/>
              <a:gd name="connsiteX22" fmla="*/ 7144 w 404813"/>
              <a:gd name="connsiteY22" fmla="*/ 823912 h 1100137"/>
              <a:gd name="connsiteX23" fmla="*/ 28575 w 404813"/>
              <a:gd name="connsiteY23" fmla="*/ 785812 h 1100137"/>
              <a:gd name="connsiteX24" fmla="*/ 61913 w 404813"/>
              <a:gd name="connsiteY24" fmla="*/ 728662 h 1100137"/>
              <a:gd name="connsiteX25" fmla="*/ 100013 w 404813"/>
              <a:gd name="connsiteY25" fmla="*/ 652462 h 1100137"/>
              <a:gd name="connsiteX26" fmla="*/ 138113 w 404813"/>
              <a:gd name="connsiteY26" fmla="*/ 564356 h 1100137"/>
              <a:gd name="connsiteX27" fmla="*/ 159544 w 404813"/>
              <a:gd name="connsiteY27" fmla="*/ 511969 h 1100137"/>
              <a:gd name="connsiteX28" fmla="*/ 173831 w 404813"/>
              <a:gd name="connsiteY28" fmla="*/ 459581 h 1100137"/>
              <a:gd name="connsiteX29" fmla="*/ 190500 w 404813"/>
              <a:gd name="connsiteY29" fmla="*/ 402431 h 1100137"/>
              <a:gd name="connsiteX30" fmla="*/ 200025 w 404813"/>
              <a:gd name="connsiteY30" fmla="*/ 350044 h 1100137"/>
              <a:gd name="connsiteX31" fmla="*/ 204788 w 404813"/>
              <a:gd name="connsiteY31" fmla="*/ 311944 h 1100137"/>
              <a:gd name="connsiteX32" fmla="*/ 204788 w 404813"/>
              <a:gd name="connsiteY32" fmla="*/ 283369 h 1100137"/>
              <a:gd name="connsiteX33" fmla="*/ 204788 w 404813"/>
              <a:gd name="connsiteY33" fmla="*/ 235744 h 1100137"/>
              <a:gd name="connsiteX34" fmla="*/ 197644 w 404813"/>
              <a:gd name="connsiteY34" fmla="*/ 178594 h 1100137"/>
              <a:gd name="connsiteX35" fmla="*/ 183356 w 404813"/>
              <a:gd name="connsiteY35" fmla="*/ 42862 h 1100137"/>
              <a:gd name="connsiteX36" fmla="*/ 185738 w 404813"/>
              <a:gd name="connsiteY36" fmla="*/ 21431 h 1100137"/>
              <a:gd name="connsiteX37" fmla="*/ 190500 w 404813"/>
              <a:gd name="connsiteY37" fmla="*/ 9525 h 1100137"/>
              <a:gd name="connsiteX38" fmla="*/ 200025 w 404813"/>
              <a:gd name="connsiteY38" fmla="*/ 0 h 1100137"/>
              <a:gd name="connsiteX39" fmla="*/ 209550 w 404813"/>
              <a:gd name="connsiteY39" fmla="*/ 0 h 1100137"/>
              <a:gd name="connsiteX40" fmla="*/ 219075 w 404813"/>
              <a:gd name="connsiteY40" fmla="*/ 2381 h 1100137"/>
              <a:gd name="connsiteX41" fmla="*/ 230981 w 404813"/>
              <a:gd name="connsiteY41" fmla="*/ 11906 h 1100137"/>
              <a:gd name="connsiteX42" fmla="*/ 250031 w 404813"/>
              <a:gd name="connsiteY42" fmla="*/ 30956 h 1100137"/>
              <a:gd name="connsiteX43" fmla="*/ 283369 w 404813"/>
              <a:gd name="connsiteY43" fmla="*/ 57150 h 1100137"/>
              <a:gd name="connsiteX44" fmla="*/ 311944 w 404813"/>
              <a:gd name="connsiteY44" fmla="*/ 80962 h 1100137"/>
              <a:gd name="connsiteX45" fmla="*/ 345281 w 404813"/>
              <a:gd name="connsiteY45" fmla="*/ 114300 h 1100137"/>
              <a:gd name="connsiteX46" fmla="*/ 366713 w 404813"/>
              <a:gd name="connsiteY46" fmla="*/ 138112 h 1100137"/>
              <a:gd name="connsiteX47" fmla="*/ 390525 w 404813"/>
              <a:gd name="connsiteY47" fmla="*/ 166687 h 1100137"/>
              <a:gd name="connsiteX48" fmla="*/ 400050 w 404813"/>
              <a:gd name="connsiteY48" fmla="*/ 180975 h 1100137"/>
              <a:gd name="connsiteX49" fmla="*/ 404813 w 404813"/>
              <a:gd name="connsiteY49" fmla="*/ 359569 h 1100137"/>
              <a:gd name="connsiteX50" fmla="*/ 400050 w 404813"/>
              <a:gd name="connsiteY50" fmla="*/ 454819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4813" h="1100137">
                <a:moveTo>
                  <a:pt x="400050" y="454819"/>
                </a:moveTo>
                <a:lnTo>
                  <a:pt x="392906" y="528637"/>
                </a:lnTo>
                <a:lnTo>
                  <a:pt x="378619" y="602456"/>
                </a:lnTo>
                <a:lnTo>
                  <a:pt x="357188" y="688181"/>
                </a:lnTo>
                <a:lnTo>
                  <a:pt x="328613" y="771525"/>
                </a:lnTo>
                <a:lnTo>
                  <a:pt x="314325" y="819150"/>
                </a:lnTo>
                <a:lnTo>
                  <a:pt x="300038" y="864394"/>
                </a:lnTo>
                <a:lnTo>
                  <a:pt x="269081" y="945356"/>
                </a:lnTo>
                <a:lnTo>
                  <a:pt x="240506" y="1007269"/>
                </a:lnTo>
                <a:lnTo>
                  <a:pt x="216694" y="1045369"/>
                </a:lnTo>
                <a:lnTo>
                  <a:pt x="185738" y="1078706"/>
                </a:lnTo>
                <a:lnTo>
                  <a:pt x="159544" y="1092994"/>
                </a:lnTo>
                <a:lnTo>
                  <a:pt x="130969" y="1100137"/>
                </a:lnTo>
                <a:lnTo>
                  <a:pt x="104775" y="1097756"/>
                </a:lnTo>
                <a:lnTo>
                  <a:pt x="80963" y="1090612"/>
                </a:lnTo>
                <a:lnTo>
                  <a:pt x="69056" y="1076325"/>
                </a:lnTo>
                <a:lnTo>
                  <a:pt x="50006" y="1035844"/>
                </a:lnTo>
                <a:lnTo>
                  <a:pt x="26194" y="983456"/>
                </a:lnTo>
                <a:lnTo>
                  <a:pt x="9525" y="933450"/>
                </a:lnTo>
                <a:lnTo>
                  <a:pt x="0" y="888206"/>
                </a:lnTo>
                <a:lnTo>
                  <a:pt x="0" y="864394"/>
                </a:lnTo>
                <a:lnTo>
                  <a:pt x="2381" y="845344"/>
                </a:lnTo>
                <a:lnTo>
                  <a:pt x="7144" y="823912"/>
                </a:lnTo>
                <a:lnTo>
                  <a:pt x="28575" y="785812"/>
                </a:lnTo>
                <a:lnTo>
                  <a:pt x="61913" y="728662"/>
                </a:lnTo>
                <a:lnTo>
                  <a:pt x="100013" y="652462"/>
                </a:lnTo>
                <a:lnTo>
                  <a:pt x="138113" y="564356"/>
                </a:lnTo>
                <a:lnTo>
                  <a:pt x="159544" y="511969"/>
                </a:lnTo>
                <a:lnTo>
                  <a:pt x="173831" y="459581"/>
                </a:lnTo>
                <a:lnTo>
                  <a:pt x="190500" y="402431"/>
                </a:lnTo>
                <a:lnTo>
                  <a:pt x="200025" y="350044"/>
                </a:lnTo>
                <a:lnTo>
                  <a:pt x="204788" y="311944"/>
                </a:lnTo>
                <a:lnTo>
                  <a:pt x="204788" y="283369"/>
                </a:lnTo>
                <a:lnTo>
                  <a:pt x="204788" y="235744"/>
                </a:lnTo>
                <a:lnTo>
                  <a:pt x="197644" y="178594"/>
                </a:lnTo>
                <a:lnTo>
                  <a:pt x="183356" y="42862"/>
                </a:lnTo>
                <a:lnTo>
                  <a:pt x="185738" y="21431"/>
                </a:lnTo>
                <a:lnTo>
                  <a:pt x="190500" y="9525"/>
                </a:lnTo>
                <a:lnTo>
                  <a:pt x="200025" y="0"/>
                </a:lnTo>
                <a:lnTo>
                  <a:pt x="209550" y="0"/>
                </a:lnTo>
                <a:lnTo>
                  <a:pt x="219075" y="2381"/>
                </a:lnTo>
                <a:lnTo>
                  <a:pt x="230981" y="11906"/>
                </a:lnTo>
                <a:lnTo>
                  <a:pt x="250031" y="30956"/>
                </a:lnTo>
                <a:lnTo>
                  <a:pt x="283369" y="57150"/>
                </a:lnTo>
                <a:lnTo>
                  <a:pt x="311944" y="80962"/>
                </a:lnTo>
                <a:lnTo>
                  <a:pt x="345281" y="114300"/>
                </a:lnTo>
                <a:lnTo>
                  <a:pt x="366713" y="138112"/>
                </a:lnTo>
                <a:lnTo>
                  <a:pt x="390525" y="166687"/>
                </a:lnTo>
                <a:lnTo>
                  <a:pt x="400050" y="180975"/>
                </a:lnTo>
                <a:lnTo>
                  <a:pt x="404813" y="359569"/>
                </a:lnTo>
                <a:lnTo>
                  <a:pt x="400050" y="454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A2A3440E-F7CF-4A77-9DFE-9BBD623E4377}"/>
              </a:ext>
            </a:extLst>
          </p:cNvPr>
          <p:cNvSpPr/>
          <p:nvPr/>
        </p:nvSpPr>
        <p:spPr>
          <a:xfrm>
            <a:off x="3378200" y="1843088"/>
            <a:ext cx="3533775" cy="473075"/>
          </a:xfrm>
          <a:custGeom>
            <a:avLst/>
            <a:gdLst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533565" h="473065">
                <a:moveTo>
                  <a:pt x="963438" y="193264"/>
                </a:moveTo>
                <a:lnTo>
                  <a:pt x="1254776" y="144227"/>
                </a:lnTo>
                <a:lnTo>
                  <a:pt x="1491309" y="98074"/>
                </a:lnTo>
                <a:lnTo>
                  <a:pt x="1673035" y="86536"/>
                </a:lnTo>
                <a:lnTo>
                  <a:pt x="1895145" y="66344"/>
                </a:lnTo>
                <a:lnTo>
                  <a:pt x="2241290" y="49037"/>
                </a:lnTo>
                <a:lnTo>
                  <a:pt x="2506668" y="37499"/>
                </a:lnTo>
                <a:lnTo>
                  <a:pt x="2800891" y="28845"/>
                </a:lnTo>
                <a:lnTo>
                  <a:pt x="3063385" y="25961"/>
                </a:lnTo>
                <a:lnTo>
                  <a:pt x="3080692" y="8653"/>
                </a:lnTo>
                <a:lnTo>
                  <a:pt x="3097999" y="0"/>
                </a:lnTo>
                <a:lnTo>
                  <a:pt x="3123960" y="0"/>
                </a:lnTo>
                <a:lnTo>
                  <a:pt x="3170113" y="14422"/>
                </a:lnTo>
                <a:lnTo>
                  <a:pt x="3242226" y="51921"/>
                </a:lnTo>
                <a:lnTo>
                  <a:pt x="3311455" y="103843"/>
                </a:lnTo>
                <a:cubicBezTo>
                  <a:pt x="3337416" y="129804"/>
                  <a:pt x="3334790" y="120056"/>
                  <a:pt x="3389338" y="181726"/>
                </a:cubicBezTo>
                <a:cubicBezTo>
                  <a:pt x="3445280" y="248681"/>
                  <a:pt x="3439337" y="239417"/>
                  <a:pt x="3464336" y="268262"/>
                </a:cubicBezTo>
                <a:lnTo>
                  <a:pt x="3501835" y="308646"/>
                </a:lnTo>
                <a:lnTo>
                  <a:pt x="3527796" y="346145"/>
                </a:lnTo>
                <a:lnTo>
                  <a:pt x="3533565" y="372106"/>
                </a:lnTo>
                <a:lnTo>
                  <a:pt x="3530680" y="392298"/>
                </a:lnTo>
                <a:cubicBezTo>
                  <a:pt x="3529706" y="416209"/>
                  <a:pt x="3528757" y="411528"/>
                  <a:pt x="3527796" y="421143"/>
                </a:cubicBezTo>
                <a:lnTo>
                  <a:pt x="3516258" y="438450"/>
                </a:lnTo>
                <a:lnTo>
                  <a:pt x="3493181" y="444219"/>
                </a:lnTo>
                <a:lnTo>
                  <a:pt x="2945118" y="224994"/>
                </a:lnTo>
                <a:lnTo>
                  <a:pt x="2852813" y="210571"/>
                </a:lnTo>
                <a:lnTo>
                  <a:pt x="2633588" y="204802"/>
                </a:lnTo>
                <a:lnTo>
                  <a:pt x="2180715" y="210571"/>
                </a:lnTo>
                <a:lnTo>
                  <a:pt x="1851877" y="230763"/>
                </a:lnTo>
                <a:lnTo>
                  <a:pt x="1667266" y="253839"/>
                </a:lnTo>
                <a:lnTo>
                  <a:pt x="1309583" y="299992"/>
                </a:lnTo>
                <a:lnTo>
                  <a:pt x="709598" y="389413"/>
                </a:lnTo>
                <a:lnTo>
                  <a:pt x="227879" y="467296"/>
                </a:lnTo>
                <a:lnTo>
                  <a:pt x="193265" y="473065"/>
                </a:lnTo>
                <a:lnTo>
                  <a:pt x="161535" y="473065"/>
                </a:lnTo>
                <a:lnTo>
                  <a:pt x="109613" y="464411"/>
                </a:lnTo>
                <a:lnTo>
                  <a:pt x="43269" y="444219"/>
                </a:lnTo>
                <a:lnTo>
                  <a:pt x="0" y="421143"/>
                </a:lnTo>
                <a:lnTo>
                  <a:pt x="0" y="233648"/>
                </a:lnTo>
                <a:lnTo>
                  <a:pt x="31730" y="250955"/>
                </a:lnTo>
                <a:lnTo>
                  <a:pt x="83652" y="271147"/>
                </a:lnTo>
                <a:lnTo>
                  <a:pt x="129805" y="288454"/>
                </a:lnTo>
                <a:lnTo>
                  <a:pt x="167304" y="294223"/>
                </a:lnTo>
                <a:lnTo>
                  <a:pt x="207687" y="297108"/>
                </a:lnTo>
                <a:lnTo>
                  <a:pt x="369222" y="276916"/>
                </a:lnTo>
                <a:lnTo>
                  <a:pt x="726905" y="233648"/>
                </a:lnTo>
                <a:lnTo>
                  <a:pt x="963438" y="19326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6515BB7-C8A9-4072-850E-3A5221096CF7}"/>
              </a:ext>
            </a:extLst>
          </p:cNvPr>
          <p:cNvSpPr/>
          <p:nvPr/>
        </p:nvSpPr>
        <p:spPr>
          <a:xfrm>
            <a:off x="5992813" y="2062163"/>
            <a:ext cx="892175" cy="501650"/>
          </a:xfrm>
          <a:custGeom>
            <a:avLst/>
            <a:gdLst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702469 w 890588"/>
              <a:gd name="connsiteY17" fmla="*/ 230981 h 502443"/>
              <a:gd name="connsiteX18" fmla="*/ 633413 w 890588"/>
              <a:gd name="connsiteY18" fmla="*/ 228600 h 502443"/>
              <a:gd name="connsiteX19" fmla="*/ 585788 w 890588"/>
              <a:gd name="connsiteY19" fmla="*/ 238125 h 502443"/>
              <a:gd name="connsiteX20" fmla="*/ 435769 w 890588"/>
              <a:gd name="connsiteY20" fmla="*/ 292893 h 502443"/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702469 w 890588"/>
              <a:gd name="connsiteY17" fmla="*/ 230981 h 502443"/>
              <a:gd name="connsiteX18" fmla="*/ 671513 w 890588"/>
              <a:gd name="connsiteY18" fmla="*/ 228600 h 502443"/>
              <a:gd name="connsiteX19" fmla="*/ 633413 w 890588"/>
              <a:gd name="connsiteY19" fmla="*/ 228600 h 502443"/>
              <a:gd name="connsiteX20" fmla="*/ 585788 w 890588"/>
              <a:gd name="connsiteY20" fmla="*/ 238125 h 502443"/>
              <a:gd name="connsiteX21" fmla="*/ 435769 w 890588"/>
              <a:gd name="connsiteY21" fmla="*/ 292893 h 502443"/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702469 w 890588"/>
              <a:gd name="connsiteY17" fmla="*/ 230981 h 502443"/>
              <a:gd name="connsiteX18" fmla="*/ 671513 w 890588"/>
              <a:gd name="connsiteY18" fmla="*/ 228600 h 502443"/>
              <a:gd name="connsiteX19" fmla="*/ 633413 w 890588"/>
              <a:gd name="connsiteY19" fmla="*/ 228600 h 502443"/>
              <a:gd name="connsiteX20" fmla="*/ 585788 w 890588"/>
              <a:gd name="connsiteY20" fmla="*/ 238125 h 502443"/>
              <a:gd name="connsiteX21" fmla="*/ 435769 w 890588"/>
              <a:gd name="connsiteY21" fmla="*/ 292893 h 502443"/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671513 w 890588"/>
              <a:gd name="connsiteY17" fmla="*/ 228600 h 502443"/>
              <a:gd name="connsiteX18" fmla="*/ 633413 w 890588"/>
              <a:gd name="connsiteY18" fmla="*/ 228600 h 502443"/>
              <a:gd name="connsiteX19" fmla="*/ 585788 w 890588"/>
              <a:gd name="connsiteY19" fmla="*/ 238125 h 502443"/>
              <a:gd name="connsiteX20" fmla="*/ 435769 w 890588"/>
              <a:gd name="connsiteY20" fmla="*/ 292893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0588" h="502443">
                <a:moveTo>
                  <a:pt x="435769" y="292893"/>
                </a:moveTo>
                <a:lnTo>
                  <a:pt x="190500" y="416718"/>
                </a:lnTo>
                <a:lnTo>
                  <a:pt x="109538" y="461962"/>
                </a:lnTo>
                <a:lnTo>
                  <a:pt x="54769" y="488156"/>
                </a:lnTo>
                <a:lnTo>
                  <a:pt x="28575" y="500062"/>
                </a:lnTo>
                <a:lnTo>
                  <a:pt x="7144" y="502443"/>
                </a:lnTo>
                <a:lnTo>
                  <a:pt x="0" y="492918"/>
                </a:lnTo>
                <a:lnTo>
                  <a:pt x="11907" y="469106"/>
                </a:lnTo>
                <a:lnTo>
                  <a:pt x="78582" y="390525"/>
                </a:lnTo>
                <a:lnTo>
                  <a:pt x="347663" y="61912"/>
                </a:lnTo>
                <a:lnTo>
                  <a:pt x="361950" y="38100"/>
                </a:lnTo>
                <a:lnTo>
                  <a:pt x="359569" y="28575"/>
                </a:lnTo>
                <a:lnTo>
                  <a:pt x="347663" y="9525"/>
                </a:lnTo>
                <a:lnTo>
                  <a:pt x="328613" y="0"/>
                </a:lnTo>
                <a:lnTo>
                  <a:pt x="890588" y="221456"/>
                </a:lnTo>
                <a:lnTo>
                  <a:pt x="876300" y="223837"/>
                </a:lnTo>
                <a:lnTo>
                  <a:pt x="821532" y="223837"/>
                </a:lnTo>
                <a:lnTo>
                  <a:pt x="671513" y="228600"/>
                </a:lnTo>
                <a:lnTo>
                  <a:pt x="633413" y="228600"/>
                </a:lnTo>
                <a:lnTo>
                  <a:pt x="585788" y="238125"/>
                </a:lnTo>
                <a:lnTo>
                  <a:pt x="435769" y="2928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71C4678B-C435-4211-AA2C-B6BEE8691B95}"/>
              </a:ext>
            </a:extLst>
          </p:cNvPr>
          <p:cNvSpPr/>
          <p:nvPr/>
        </p:nvSpPr>
        <p:spPr>
          <a:xfrm>
            <a:off x="3290888" y="2381250"/>
            <a:ext cx="1042987" cy="1093788"/>
          </a:xfrm>
          <a:custGeom>
            <a:avLst/>
            <a:gdLst>
              <a:gd name="connsiteX0" fmla="*/ 888206 w 1042987"/>
              <a:gd name="connsiteY0" fmla="*/ 428625 h 1092994"/>
              <a:gd name="connsiteX1" fmla="*/ 838200 w 1042987"/>
              <a:gd name="connsiteY1" fmla="*/ 495300 h 1092994"/>
              <a:gd name="connsiteX2" fmla="*/ 766762 w 1042987"/>
              <a:gd name="connsiteY2" fmla="*/ 578644 h 1092994"/>
              <a:gd name="connsiteX3" fmla="*/ 711993 w 1042987"/>
              <a:gd name="connsiteY3" fmla="*/ 638175 h 1092994"/>
              <a:gd name="connsiteX4" fmla="*/ 654843 w 1042987"/>
              <a:gd name="connsiteY4" fmla="*/ 695325 h 1092994"/>
              <a:gd name="connsiteX5" fmla="*/ 571500 w 1042987"/>
              <a:gd name="connsiteY5" fmla="*/ 769144 h 1092994"/>
              <a:gd name="connsiteX6" fmla="*/ 504825 w 1042987"/>
              <a:gd name="connsiteY6" fmla="*/ 823913 h 1092994"/>
              <a:gd name="connsiteX7" fmla="*/ 431006 w 1042987"/>
              <a:gd name="connsiteY7" fmla="*/ 878681 h 1092994"/>
              <a:gd name="connsiteX8" fmla="*/ 361950 w 1042987"/>
              <a:gd name="connsiteY8" fmla="*/ 926306 h 1092994"/>
              <a:gd name="connsiteX9" fmla="*/ 280987 w 1042987"/>
              <a:gd name="connsiteY9" fmla="*/ 976313 h 1092994"/>
              <a:gd name="connsiteX10" fmla="*/ 176212 w 1042987"/>
              <a:gd name="connsiteY10" fmla="*/ 1033463 h 1092994"/>
              <a:gd name="connsiteX11" fmla="*/ 73818 w 1042987"/>
              <a:gd name="connsiteY11" fmla="*/ 1081088 h 1092994"/>
              <a:gd name="connsiteX12" fmla="*/ 42862 w 1042987"/>
              <a:gd name="connsiteY12" fmla="*/ 1092994 h 1092994"/>
              <a:gd name="connsiteX13" fmla="*/ 30956 w 1042987"/>
              <a:gd name="connsiteY13" fmla="*/ 1092994 h 1092994"/>
              <a:gd name="connsiteX14" fmla="*/ 16668 w 1042987"/>
              <a:gd name="connsiteY14" fmla="*/ 1090613 h 1092994"/>
              <a:gd name="connsiteX15" fmla="*/ 4762 w 1042987"/>
              <a:gd name="connsiteY15" fmla="*/ 1083469 h 1092994"/>
              <a:gd name="connsiteX16" fmla="*/ 0 w 1042987"/>
              <a:gd name="connsiteY16" fmla="*/ 1071563 h 1092994"/>
              <a:gd name="connsiteX17" fmla="*/ 0 w 1042987"/>
              <a:gd name="connsiteY17" fmla="*/ 1057275 h 1092994"/>
              <a:gd name="connsiteX18" fmla="*/ 14287 w 1042987"/>
              <a:gd name="connsiteY18" fmla="*/ 1042988 h 1092994"/>
              <a:gd name="connsiteX19" fmla="*/ 85725 w 1042987"/>
              <a:gd name="connsiteY19" fmla="*/ 983456 h 1092994"/>
              <a:gd name="connsiteX20" fmla="*/ 214312 w 1042987"/>
              <a:gd name="connsiteY20" fmla="*/ 881063 h 1092994"/>
              <a:gd name="connsiteX21" fmla="*/ 302418 w 1042987"/>
              <a:gd name="connsiteY21" fmla="*/ 800100 h 1092994"/>
              <a:gd name="connsiteX22" fmla="*/ 376237 w 1042987"/>
              <a:gd name="connsiteY22" fmla="*/ 731044 h 1092994"/>
              <a:gd name="connsiteX23" fmla="*/ 452437 w 1042987"/>
              <a:gd name="connsiteY23" fmla="*/ 647700 h 1092994"/>
              <a:gd name="connsiteX24" fmla="*/ 507206 w 1042987"/>
              <a:gd name="connsiteY24" fmla="*/ 583406 h 1092994"/>
              <a:gd name="connsiteX25" fmla="*/ 557212 w 1042987"/>
              <a:gd name="connsiteY25" fmla="*/ 521494 h 1092994"/>
              <a:gd name="connsiteX26" fmla="*/ 600075 w 1042987"/>
              <a:gd name="connsiteY26" fmla="*/ 459581 h 1092994"/>
              <a:gd name="connsiteX27" fmla="*/ 635793 w 1042987"/>
              <a:gd name="connsiteY27" fmla="*/ 400050 h 1092994"/>
              <a:gd name="connsiteX28" fmla="*/ 676275 w 1042987"/>
              <a:gd name="connsiteY28" fmla="*/ 323850 h 1092994"/>
              <a:gd name="connsiteX29" fmla="*/ 697706 w 1042987"/>
              <a:gd name="connsiteY29" fmla="*/ 269081 h 1092994"/>
              <a:gd name="connsiteX30" fmla="*/ 714375 w 1042987"/>
              <a:gd name="connsiteY30" fmla="*/ 214313 h 1092994"/>
              <a:gd name="connsiteX31" fmla="*/ 714375 w 1042987"/>
              <a:gd name="connsiteY31" fmla="*/ 200025 h 1092994"/>
              <a:gd name="connsiteX32" fmla="*/ 702468 w 1042987"/>
              <a:gd name="connsiteY32" fmla="*/ 178594 h 1092994"/>
              <a:gd name="connsiteX33" fmla="*/ 671512 w 1042987"/>
              <a:gd name="connsiteY33" fmla="*/ 135731 h 1092994"/>
              <a:gd name="connsiteX34" fmla="*/ 626268 w 1042987"/>
              <a:gd name="connsiteY34" fmla="*/ 88106 h 1092994"/>
              <a:gd name="connsiteX35" fmla="*/ 597693 w 1042987"/>
              <a:gd name="connsiteY35" fmla="*/ 59531 h 1092994"/>
              <a:gd name="connsiteX36" fmla="*/ 583406 w 1042987"/>
              <a:gd name="connsiteY36" fmla="*/ 45244 h 1092994"/>
              <a:gd name="connsiteX37" fmla="*/ 576262 w 1042987"/>
              <a:gd name="connsiteY37" fmla="*/ 30956 h 1092994"/>
              <a:gd name="connsiteX38" fmla="*/ 576262 w 1042987"/>
              <a:gd name="connsiteY38" fmla="*/ 19050 h 1092994"/>
              <a:gd name="connsiteX39" fmla="*/ 585787 w 1042987"/>
              <a:gd name="connsiteY39" fmla="*/ 4763 h 1092994"/>
              <a:gd name="connsiteX40" fmla="*/ 602456 w 1042987"/>
              <a:gd name="connsiteY40" fmla="*/ 0 h 1092994"/>
              <a:gd name="connsiteX41" fmla="*/ 623887 w 1042987"/>
              <a:gd name="connsiteY41" fmla="*/ 0 h 1092994"/>
              <a:gd name="connsiteX42" fmla="*/ 664368 w 1042987"/>
              <a:gd name="connsiteY42" fmla="*/ 7144 h 1092994"/>
              <a:gd name="connsiteX43" fmla="*/ 773906 w 1042987"/>
              <a:gd name="connsiteY43" fmla="*/ 38100 h 1092994"/>
              <a:gd name="connsiteX44" fmla="*/ 788193 w 1042987"/>
              <a:gd name="connsiteY44" fmla="*/ 45244 h 1092994"/>
              <a:gd name="connsiteX45" fmla="*/ 835818 w 1042987"/>
              <a:gd name="connsiteY45" fmla="*/ 80963 h 1092994"/>
              <a:gd name="connsiteX46" fmla="*/ 926306 w 1042987"/>
              <a:gd name="connsiteY46" fmla="*/ 161925 h 1092994"/>
              <a:gd name="connsiteX47" fmla="*/ 978693 w 1042987"/>
              <a:gd name="connsiteY47" fmla="*/ 211931 h 1092994"/>
              <a:gd name="connsiteX48" fmla="*/ 988218 w 1042987"/>
              <a:gd name="connsiteY48" fmla="*/ 219075 h 1092994"/>
              <a:gd name="connsiteX49" fmla="*/ 1004887 w 1042987"/>
              <a:gd name="connsiteY49" fmla="*/ 230981 h 1092994"/>
              <a:gd name="connsiteX50" fmla="*/ 1026318 w 1042987"/>
              <a:gd name="connsiteY50" fmla="*/ 245269 h 1092994"/>
              <a:gd name="connsiteX51" fmla="*/ 1035843 w 1042987"/>
              <a:gd name="connsiteY51" fmla="*/ 257175 h 1092994"/>
              <a:gd name="connsiteX52" fmla="*/ 1040606 w 1042987"/>
              <a:gd name="connsiteY52" fmla="*/ 266700 h 1092994"/>
              <a:gd name="connsiteX53" fmla="*/ 1042987 w 1042987"/>
              <a:gd name="connsiteY53" fmla="*/ 280988 h 1092994"/>
              <a:gd name="connsiteX54" fmla="*/ 1042987 w 1042987"/>
              <a:gd name="connsiteY54" fmla="*/ 295275 h 1092994"/>
              <a:gd name="connsiteX55" fmla="*/ 1033462 w 1042987"/>
              <a:gd name="connsiteY55" fmla="*/ 307181 h 1092994"/>
              <a:gd name="connsiteX56" fmla="*/ 1012031 w 1042987"/>
              <a:gd name="connsiteY56" fmla="*/ 319088 h 1092994"/>
              <a:gd name="connsiteX57" fmla="*/ 942975 w 1042987"/>
              <a:gd name="connsiteY57" fmla="*/ 352425 h 1092994"/>
              <a:gd name="connsiteX58" fmla="*/ 888206 w 1042987"/>
              <a:gd name="connsiteY58" fmla="*/ 428625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42987" h="1092994">
                <a:moveTo>
                  <a:pt x="888206" y="428625"/>
                </a:moveTo>
                <a:lnTo>
                  <a:pt x="838200" y="495300"/>
                </a:lnTo>
                <a:lnTo>
                  <a:pt x="766762" y="578644"/>
                </a:lnTo>
                <a:lnTo>
                  <a:pt x="711993" y="638175"/>
                </a:lnTo>
                <a:lnTo>
                  <a:pt x="654843" y="695325"/>
                </a:lnTo>
                <a:lnTo>
                  <a:pt x="571500" y="769144"/>
                </a:lnTo>
                <a:lnTo>
                  <a:pt x="504825" y="823913"/>
                </a:lnTo>
                <a:lnTo>
                  <a:pt x="431006" y="878681"/>
                </a:lnTo>
                <a:lnTo>
                  <a:pt x="361950" y="926306"/>
                </a:lnTo>
                <a:lnTo>
                  <a:pt x="280987" y="976313"/>
                </a:lnTo>
                <a:lnTo>
                  <a:pt x="176212" y="1033463"/>
                </a:lnTo>
                <a:lnTo>
                  <a:pt x="73818" y="1081088"/>
                </a:lnTo>
                <a:lnTo>
                  <a:pt x="42862" y="1092994"/>
                </a:lnTo>
                <a:lnTo>
                  <a:pt x="30956" y="1092994"/>
                </a:lnTo>
                <a:lnTo>
                  <a:pt x="16668" y="1090613"/>
                </a:lnTo>
                <a:lnTo>
                  <a:pt x="4762" y="1083469"/>
                </a:lnTo>
                <a:lnTo>
                  <a:pt x="0" y="1071563"/>
                </a:lnTo>
                <a:lnTo>
                  <a:pt x="0" y="1057275"/>
                </a:lnTo>
                <a:lnTo>
                  <a:pt x="14287" y="1042988"/>
                </a:lnTo>
                <a:lnTo>
                  <a:pt x="85725" y="983456"/>
                </a:lnTo>
                <a:lnTo>
                  <a:pt x="214312" y="881063"/>
                </a:lnTo>
                <a:lnTo>
                  <a:pt x="302418" y="800100"/>
                </a:lnTo>
                <a:lnTo>
                  <a:pt x="376237" y="731044"/>
                </a:lnTo>
                <a:lnTo>
                  <a:pt x="452437" y="647700"/>
                </a:lnTo>
                <a:lnTo>
                  <a:pt x="507206" y="583406"/>
                </a:lnTo>
                <a:lnTo>
                  <a:pt x="557212" y="521494"/>
                </a:lnTo>
                <a:lnTo>
                  <a:pt x="600075" y="459581"/>
                </a:lnTo>
                <a:lnTo>
                  <a:pt x="635793" y="400050"/>
                </a:lnTo>
                <a:lnTo>
                  <a:pt x="676275" y="323850"/>
                </a:lnTo>
                <a:lnTo>
                  <a:pt x="697706" y="269081"/>
                </a:lnTo>
                <a:lnTo>
                  <a:pt x="714375" y="214313"/>
                </a:lnTo>
                <a:lnTo>
                  <a:pt x="714375" y="200025"/>
                </a:lnTo>
                <a:lnTo>
                  <a:pt x="702468" y="178594"/>
                </a:lnTo>
                <a:lnTo>
                  <a:pt x="671512" y="135731"/>
                </a:lnTo>
                <a:lnTo>
                  <a:pt x="626268" y="88106"/>
                </a:lnTo>
                <a:lnTo>
                  <a:pt x="597693" y="59531"/>
                </a:lnTo>
                <a:lnTo>
                  <a:pt x="583406" y="45244"/>
                </a:lnTo>
                <a:lnTo>
                  <a:pt x="576262" y="30956"/>
                </a:lnTo>
                <a:lnTo>
                  <a:pt x="576262" y="19050"/>
                </a:lnTo>
                <a:lnTo>
                  <a:pt x="585787" y="4763"/>
                </a:lnTo>
                <a:lnTo>
                  <a:pt x="602456" y="0"/>
                </a:lnTo>
                <a:lnTo>
                  <a:pt x="623887" y="0"/>
                </a:lnTo>
                <a:lnTo>
                  <a:pt x="664368" y="7144"/>
                </a:lnTo>
                <a:lnTo>
                  <a:pt x="773906" y="38100"/>
                </a:lnTo>
                <a:lnTo>
                  <a:pt x="788193" y="45244"/>
                </a:lnTo>
                <a:lnTo>
                  <a:pt x="835818" y="80963"/>
                </a:lnTo>
                <a:lnTo>
                  <a:pt x="926306" y="161925"/>
                </a:lnTo>
                <a:lnTo>
                  <a:pt x="978693" y="211931"/>
                </a:lnTo>
                <a:lnTo>
                  <a:pt x="988218" y="219075"/>
                </a:lnTo>
                <a:lnTo>
                  <a:pt x="1004887" y="230981"/>
                </a:lnTo>
                <a:lnTo>
                  <a:pt x="1026318" y="245269"/>
                </a:lnTo>
                <a:lnTo>
                  <a:pt x="1035843" y="257175"/>
                </a:lnTo>
                <a:lnTo>
                  <a:pt x="1040606" y="266700"/>
                </a:lnTo>
                <a:lnTo>
                  <a:pt x="1042987" y="280988"/>
                </a:lnTo>
                <a:lnTo>
                  <a:pt x="1042987" y="295275"/>
                </a:lnTo>
                <a:lnTo>
                  <a:pt x="1033462" y="307181"/>
                </a:lnTo>
                <a:lnTo>
                  <a:pt x="1012031" y="319088"/>
                </a:lnTo>
                <a:lnTo>
                  <a:pt x="942975" y="352425"/>
                </a:lnTo>
                <a:lnTo>
                  <a:pt x="888206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620F1BD-DFB5-4556-803D-08E481996A94}"/>
              </a:ext>
            </a:extLst>
          </p:cNvPr>
          <p:cNvSpPr/>
          <p:nvPr/>
        </p:nvSpPr>
        <p:spPr>
          <a:xfrm>
            <a:off x="5141913" y="2266950"/>
            <a:ext cx="1325562" cy="782638"/>
          </a:xfrm>
          <a:custGeom>
            <a:avLst/>
            <a:gdLst>
              <a:gd name="connsiteX0" fmla="*/ 954881 w 1326356"/>
              <a:gd name="connsiteY0" fmla="*/ 781050 h 783431"/>
              <a:gd name="connsiteX1" fmla="*/ 788194 w 1326356"/>
              <a:gd name="connsiteY1" fmla="*/ 781050 h 783431"/>
              <a:gd name="connsiteX2" fmla="*/ 633412 w 1326356"/>
              <a:gd name="connsiteY2" fmla="*/ 783431 h 783431"/>
              <a:gd name="connsiteX3" fmla="*/ 511969 w 1326356"/>
              <a:gd name="connsiteY3" fmla="*/ 778669 h 783431"/>
              <a:gd name="connsiteX4" fmla="*/ 404812 w 1326356"/>
              <a:gd name="connsiteY4" fmla="*/ 771525 h 783431"/>
              <a:gd name="connsiteX5" fmla="*/ 354806 w 1326356"/>
              <a:gd name="connsiteY5" fmla="*/ 764381 h 783431"/>
              <a:gd name="connsiteX6" fmla="*/ 304800 w 1326356"/>
              <a:gd name="connsiteY6" fmla="*/ 754856 h 783431"/>
              <a:gd name="connsiteX7" fmla="*/ 259556 w 1326356"/>
              <a:gd name="connsiteY7" fmla="*/ 742950 h 783431"/>
              <a:gd name="connsiteX8" fmla="*/ 230981 w 1326356"/>
              <a:gd name="connsiteY8" fmla="*/ 733425 h 783431"/>
              <a:gd name="connsiteX9" fmla="*/ 209550 w 1326356"/>
              <a:gd name="connsiteY9" fmla="*/ 721519 h 783431"/>
              <a:gd name="connsiteX10" fmla="*/ 190500 w 1326356"/>
              <a:gd name="connsiteY10" fmla="*/ 704850 h 783431"/>
              <a:gd name="connsiteX11" fmla="*/ 173831 w 1326356"/>
              <a:gd name="connsiteY11" fmla="*/ 688181 h 783431"/>
              <a:gd name="connsiteX12" fmla="*/ 161925 w 1326356"/>
              <a:gd name="connsiteY12" fmla="*/ 671513 h 783431"/>
              <a:gd name="connsiteX13" fmla="*/ 142875 w 1326356"/>
              <a:gd name="connsiteY13" fmla="*/ 642938 h 783431"/>
              <a:gd name="connsiteX14" fmla="*/ 128587 w 1326356"/>
              <a:gd name="connsiteY14" fmla="*/ 609600 h 783431"/>
              <a:gd name="connsiteX15" fmla="*/ 119062 w 1326356"/>
              <a:gd name="connsiteY15" fmla="*/ 564356 h 783431"/>
              <a:gd name="connsiteX16" fmla="*/ 116681 w 1326356"/>
              <a:gd name="connsiteY16" fmla="*/ 500063 h 783431"/>
              <a:gd name="connsiteX17" fmla="*/ 116681 w 1326356"/>
              <a:gd name="connsiteY17" fmla="*/ 357188 h 783431"/>
              <a:gd name="connsiteX18" fmla="*/ 116681 w 1326356"/>
              <a:gd name="connsiteY18" fmla="*/ 297656 h 783431"/>
              <a:gd name="connsiteX19" fmla="*/ 114300 w 1326356"/>
              <a:gd name="connsiteY19" fmla="*/ 238125 h 783431"/>
              <a:gd name="connsiteX20" fmla="*/ 107156 w 1326356"/>
              <a:gd name="connsiteY20" fmla="*/ 190500 h 783431"/>
              <a:gd name="connsiteX21" fmla="*/ 100012 w 1326356"/>
              <a:gd name="connsiteY21" fmla="*/ 152400 h 783431"/>
              <a:gd name="connsiteX22" fmla="*/ 88106 w 1326356"/>
              <a:gd name="connsiteY22" fmla="*/ 123825 h 783431"/>
              <a:gd name="connsiteX23" fmla="*/ 73819 w 1326356"/>
              <a:gd name="connsiteY23" fmla="*/ 102394 h 783431"/>
              <a:gd name="connsiteX24" fmla="*/ 66675 w 1326356"/>
              <a:gd name="connsiteY24" fmla="*/ 92869 h 783431"/>
              <a:gd name="connsiteX25" fmla="*/ 52387 w 1326356"/>
              <a:gd name="connsiteY25" fmla="*/ 80963 h 783431"/>
              <a:gd name="connsiteX26" fmla="*/ 33337 w 1326356"/>
              <a:gd name="connsiteY26" fmla="*/ 71438 h 783431"/>
              <a:gd name="connsiteX27" fmla="*/ 19050 w 1326356"/>
              <a:gd name="connsiteY27" fmla="*/ 59531 h 783431"/>
              <a:gd name="connsiteX28" fmla="*/ 9525 w 1326356"/>
              <a:gd name="connsiteY28" fmla="*/ 47625 h 783431"/>
              <a:gd name="connsiteX29" fmla="*/ 0 w 1326356"/>
              <a:gd name="connsiteY29" fmla="*/ 30956 h 783431"/>
              <a:gd name="connsiteX30" fmla="*/ 0 w 1326356"/>
              <a:gd name="connsiteY30" fmla="*/ 21431 h 783431"/>
              <a:gd name="connsiteX31" fmla="*/ 7144 w 1326356"/>
              <a:gd name="connsiteY31" fmla="*/ 11906 h 783431"/>
              <a:gd name="connsiteX32" fmla="*/ 16669 w 1326356"/>
              <a:gd name="connsiteY32" fmla="*/ 4763 h 783431"/>
              <a:gd name="connsiteX33" fmla="*/ 50006 w 1326356"/>
              <a:gd name="connsiteY33" fmla="*/ 0 h 783431"/>
              <a:gd name="connsiteX34" fmla="*/ 104775 w 1326356"/>
              <a:gd name="connsiteY34" fmla="*/ 14288 h 783431"/>
              <a:gd name="connsiteX35" fmla="*/ 247650 w 1326356"/>
              <a:gd name="connsiteY35" fmla="*/ 50006 h 783431"/>
              <a:gd name="connsiteX36" fmla="*/ 340519 w 1326356"/>
              <a:gd name="connsiteY36" fmla="*/ 76200 h 783431"/>
              <a:gd name="connsiteX37" fmla="*/ 350044 w 1326356"/>
              <a:gd name="connsiteY37" fmla="*/ 80963 h 783431"/>
              <a:gd name="connsiteX38" fmla="*/ 366712 w 1326356"/>
              <a:gd name="connsiteY38" fmla="*/ 92869 h 783431"/>
              <a:gd name="connsiteX39" fmla="*/ 376237 w 1326356"/>
              <a:gd name="connsiteY39" fmla="*/ 107156 h 783431"/>
              <a:gd name="connsiteX40" fmla="*/ 376237 w 1326356"/>
              <a:gd name="connsiteY40" fmla="*/ 126206 h 783431"/>
              <a:gd name="connsiteX41" fmla="*/ 376237 w 1326356"/>
              <a:gd name="connsiteY41" fmla="*/ 145256 h 783431"/>
              <a:gd name="connsiteX42" fmla="*/ 366712 w 1326356"/>
              <a:gd name="connsiteY42" fmla="*/ 169069 h 783431"/>
              <a:gd name="connsiteX43" fmla="*/ 352425 w 1326356"/>
              <a:gd name="connsiteY43" fmla="*/ 190500 h 783431"/>
              <a:gd name="connsiteX44" fmla="*/ 340519 w 1326356"/>
              <a:gd name="connsiteY44" fmla="*/ 209550 h 783431"/>
              <a:gd name="connsiteX45" fmla="*/ 328612 w 1326356"/>
              <a:gd name="connsiteY45" fmla="*/ 238125 h 783431"/>
              <a:gd name="connsiteX46" fmla="*/ 321469 w 1326356"/>
              <a:gd name="connsiteY46" fmla="*/ 276225 h 783431"/>
              <a:gd name="connsiteX47" fmla="*/ 316706 w 1326356"/>
              <a:gd name="connsiteY47" fmla="*/ 311944 h 783431"/>
              <a:gd name="connsiteX48" fmla="*/ 314325 w 1326356"/>
              <a:gd name="connsiteY48" fmla="*/ 369094 h 783431"/>
              <a:gd name="connsiteX49" fmla="*/ 311944 w 1326356"/>
              <a:gd name="connsiteY49" fmla="*/ 431006 h 783431"/>
              <a:gd name="connsiteX50" fmla="*/ 314325 w 1326356"/>
              <a:gd name="connsiteY50" fmla="*/ 476250 h 783431"/>
              <a:gd name="connsiteX51" fmla="*/ 321469 w 1326356"/>
              <a:gd name="connsiteY51" fmla="*/ 523875 h 783431"/>
              <a:gd name="connsiteX52" fmla="*/ 335756 w 1326356"/>
              <a:gd name="connsiteY52" fmla="*/ 554831 h 783431"/>
              <a:gd name="connsiteX53" fmla="*/ 352425 w 1326356"/>
              <a:gd name="connsiteY53" fmla="*/ 571500 h 783431"/>
              <a:gd name="connsiteX54" fmla="*/ 395287 w 1326356"/>
              <a:gd name="connsiteY54" fmla="*/ 588169 h 783431"/>
              <a:gd name="connsiteX55" fmla="*/ 459581 w 1326356"/>
              <a:gd name="connsiteY55" fmla="*/ 597694 h 783431"/>
              <a:gd name="connsiteX56" fmla="*/ 559594 w 1326356"/>
              <a:gd name="connsiteY56" fmla="*/ 604838 h 783431"/>
              <a:gd name="connsiteX57" fmla="*/ 719137 w 1326356"/>
              <a:gd name="connsiteY57" fmla="*/ 602456 h 783431"/>
              <a:gd name="connsiteX58" fmla="*/ 845344 w 1326356"/>
              <a:gd name="connsiteY58" fmla="*/ 592931 h 783431"/>
              <a:gd name="connsiteX59" fmla="*/ 921544 w 1326356"/>
              <a:gd name="connsiteY59" fmla="*/ 581025 h 783431"/>
              <a:gd name="connsiteX60" fmla="*/ 990600 w 1326356"/>
              <a:gd name="connsiteY60" fmla="*/ 554831 h 783431"/>
              <a:gd name="connsiteX61" fmla="*/ 1069181 w 1326356"/>
              <a:gd name="connsiteY61" fmla="*/ 519113 h 783431"/>
              <a:gd name="connsiteX62" fmla="*/ 1076325 w 1326356"/>
              <a:gd name="connsiteY62" fmla="*/ 519113 h 783431"/>
              <a:gd name="connsiteX63" fmla="*/ 1095375 w 1326356"/>
              <a:gd name="connsiteY63" fmla="*/ 519113 h 783431"/>
              <a:gd name="connsiteX64" fmla="*/ 1169194 w 1326356"/>
              <a:gd name="connsiteY64" fmla="*/ 547688 h 783431"/>
              <a:gd name="connsiteX65" fmla="*/ 1247775 w 1326356"/>
              <a:gd name="connsiteY65" fmla="*/ 583406 h 783431"/>
              <a:gd name="connsiteX66" fmla="*/ 1285875 w 1326356"/>
              <a:gd name="connsiteY66" fmla="*/ 607219 h 783431"/>
              <a:gd name="connsiteX67" fmla="*/ 1304925 w 1326356"/>
              <a:gd name="connsiteY67" fmla="*/ 623888 h 783431"/>
              <a:gd name="connsiteX68" fmla="*/ 1316831 w 1326356"/>
              <a:gd name="connsiteY68" fmla="*/ 642938 h 783431"/>
              <a:gd name="connsiteX69" fmla="*/ 1323975 w 1326356"/>
              <a:gd name="connsiteY69" fmla="*/ 661988 h 783431"/>
              <a:gd name="connsiteX70" fmla="*/ 1326356 w 1326356"/>
              <a:gd name="connsiteY70" fmla="*/ 685800 h 783431"/>
              <a:gd name="connsiteX71" fmla="*/ 1323975 w 1326356"/>
              <a:gd name="connsiteY71" fmla="*/ 707231 h 783431"/>
              <a:gd name="connsiteX72" fmla="*/ 1314450 w 1326356"/>
              <a:gd name="connsiteY72" fmla="*/ 723900 h 783431"/>
              <a:gd name="connsiteX73" fmla="*/ 1295400 w 1326356"/>
              <a:gd name="connsiteY73" fmla="*/ 740569 h 783431"/>
              <a:gd name="connsiteX74" fmla="*/ 1269206 w 1326356"/>
              <a:gd name="connsiteY74" fmla="*/ 757238 h 783431"/>
              <a:gd name="connsiteX75" fmla="*/ 1245394 w 1326356"/>
              <a:gd name="connsiteY75" fmla="*/ 764381 h 783431"/>
              <a:gd name="connsiteX76" fmla="*/ 1164431 w 1326356"/>
              <a:gd name="connsiteY76" fmla="*/ 769144 h 783431"/>
              <a:gd name="connsiteX77" fmla="*/ 954881 w 1326356"/>
              <a:gd name="connsiteY77" fmla="*/ 781050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326356" h="783431">
                <a:moveTo>
                  <a:pt x="954881" y="781050"/>
                </a:moveTo>
                <a:lnTo>
                  <a:pt x="788194" y="781050"/>
                </a:lnTo>
                <a:lnTo>
                  <a:pt x="633412" y="783431"/>
                </a:lnTo>
                <a:lnTo>
                  <a:pt x="511969" y="778669"/>
                </a:lnTo>
                <a:lnTo>
                  <a:pt x="404812" y="771525"/>
                </a:lnTo>
                <a:lnTo>
                  <a:pt x="354806" y="764381"/>
                </a:lnTo>
                <a:lnTo>
                  <a:pt x="304800" y="754856"/>
                </a:lnTo>
                <a:lnTo>
                  <a:pt x="259556" y="742950"/>
                </a:lnTo>
                <a:lnTo>
                  <a:pt x="230981" y="733425"/>
                </a:lnTo>
                <a:lnTo>
                  <a:pt x="209550" y="721519"/>
                </a:lnTo>
                <a:lnTo>
                  <a:pt x="190500" y="704850"/>
                </a:lnTo>
                <a:lnTo>
                  <a:pt x="173831" y="688181"/>
                </a:lnTo>
                <a:lnTo>
                  <a:pt x="161925" y="671513"/>
                </a:lnTo>
                <a:lnTo>
                  <a:pt x="142875" y="642938"/>
                </a:lnTo>
                <a:lnTo>
                  <a:pt x="128587" y="609600"/>
                </a:lnTo>
                <a:lnTo>
                  <a:pt x="119062" y="564356"/>
                </a:lnTo>
                <a:cubicBezTo>
                  <a:pt x="118268" y="542925"/>
                  <a:pt x="117475" y="521494"/>
                  <a:pt x="116681" y="500063"/>
                </a:cubicBezTo>
                <a:lnTo>
                  <a:pt x="116681" y="357188"/>
                </a:lnTo>
                <a:lnTo>
                  <a:pt x="116681" y="297656"/>
                </a:lnTo>
                <a:cubicBezTo>
                  <a:pt x="115887" y="277812"/>
                  <a:pt x="115094" y="257969"/>
                  <a:pt x="114300" y="238125"/>
                </a:cubicBezTo>
                <a:lnTo>
                  <a:pt x="107156" y="190500"/>
                </a:lnTo>
                <a:lnTo>
                  <a:pt x="100012" y="152400"/>
                </a:lnTo>
                <a:lnTo>
                  <a:pt x="88106" y="123825"/>
                </a:lnTo>
                <a:lnTo>
                  <a:pt x="73819" y="102394"/>
                </a:lnTo>
                <a:lnTo>
                  <a:pt x="66675" y="92869"/>
                </a:lnTo>
                <a:lnTo>
                  <a:pt x="52387" y="80963"/>
                </a:lnTo>
                <a:lnTo>
                  <a:pt x="33337" y="71438"/>
                </a:lnTo>
                <a:lnTo>
                  <a:pt x="19050" y="59531"/>
                </a:lnTo>
                <a:lnTo>
                  <a:pt x="9525" y="47625"/>
                </a:lnTo>
                <a:lnTo>
                  <a:pt x="0" y="30956"/>
                </a:lnTo>
                <a:lnTo>
                  <a:pt x="0" y="21431"/>
                </a:lnTo>
                <a:lnTo>
                  <a:pt x="7144" y="11906"/>
                </a:lnTo>
                <a:lnTo>
                  <a:pt x="16669" y="4763"/>
                </a:lnTo>
                <a:lnTo>
                  <a:pt x="50006" y="0"/>
                </a:lnTo>
                <a:lnTo>
                  <a:pt x="104775" y="14288"/>
                </a:lnTo>
                <a:lnTo>
                  <a:pt x="247650" y="50006"/>
                </a:lnTo>
                <a:lnTo>
                  <a:pt x="340519" y="76200"/>
                </a:lnTo>
                <a:lnTo>
                  <a:pt x="350044" y="80963"/>
                </a:lnTo>
                <a:lnTo>
                  <a:pt x="366712" y="92869"/>
                </a:lnTo>
                <a:lnTo>
                  <a:pt x="376237" y="107156"/>
                </a:lnTo>
                <a:lnTo>
                  <a:pt x="376237" y="126206"/>
                </a:lnTo>
                <a:lnTo>
                  <a:pt x="376237" y="145256"/>
                </a:lnTo>
                <a:lnTo>
                  <a:pt x="366712" y="169069"/>
                </a:lnTo>
                <a:lnTo>
                  <a:pt x="352425" y="190500"/>
                </a:lnTo>
                <a:lnTo>
                  <a:pt x="340519" y="209550"/>
                </a:lnTo>
                <a:lnTo>
                  <a:pt x="328612" y="238125"/>
                </a:lnTo>
                <a:lnTo>
                  <a:pt x="321469" y="276225"/>
                </a:lnTo>
                <a:lnTo>
                  <a:pt x="316706" y="311944"/>
                </a:lnTo>
                <a:cubicBezTo>
                  <a:pt x="315912" y="330994"/>
                  <a:pt x="315119" y="350044"/>
                  <a:pt x="314325" y="369094"/>
                </a:cubicBezTo>
                <a:cubicBezTo>
                  <a:pt x="313531" y="389731"/>
                  <a:pt x="312738" y="410369"/>
                  <a:pt x="311944" y="431006"/>
                </a:cubicBezTo>
                <a:lnTo>
                  <a:pt x="314325" y="476250"/>
                </a:lnTo>
                <a:lnTo>
                  <a:pt x="321469" y="523875"/>
                </a:lnTo>
                <a:lnTo>
                  <a:pt x="335756" y="554831"/>
                </a:lnTo>
                <a:lnTo>
                  <a:pt x="352425" y="571500"/>
                </a:lnTo>
                <a:lnTo>
                  <a:pt x="395287" y="588169"/>
                </a:lnTo>
                <a:lnTo>
                  <a:pt x="459581" y="597694"/>
                </a:lnTo>
                <a:lnTo>
                  <a:pt x="559594" y="604838"/>
                </a:lnTo>
                <a:lnTo>
                  <a:pt x="719137" y="602456"/>
                </a:lnTo>
                <a:lnTo>
                  <a:pt x="845344" y="592931"/>
                </a:lnTo>
                <a:lnTo>
                  <a:pt x="921544" y="581025"/>
                </a:lnTo>
                <a:lnTo>
                  <a:pt x="990600" y="554831"/>
                </a:lnTo>
                <a:lnTo>
                  <a:pt x="1069181" y="519113"/>
                </a:lnTo>
                <a:lnTo>
                  <a:pt x="1076325" y="519113"/>
                </a:lnTo>
                <a:lnTo>
                  <a:pt x="1095375" y="519113"/>
                </a:lnTo>
                <a:lnTo>
                  <a:pt x="1169194" y="547688"/>
                </a:lnTo>
                <a:lnTo>
                  <a:pt x="1247775" y="583406"/>
                </a:lnTo>
                <a:lnTo>
                  <a:pt x="1285875" y="607219"/>
                </a:lnTo>
                <a:lnTo>
                  <a:pt x="1304925" y="623888"/>
                </a:lnTo>
                <a:lnTo>
                  <a:pt x="1316831" y="642938"/>
                </a:lnTo>
                <a:lnTo>
                  <a:pt x="1323975" y="661988"/>
                </a:lnTo>
                <a:lnTo>
                  <a:pt x="1326356" y="685800"/>
                </a:lnTo>
                <a:lnTo>
                  <a:pt x="1323975" y="707231"/>
                </a:lnTo>
                <a:lnTo>
                  <a:pt x="1314450" y="723900"/>
                </a:lnTo>
                <a:lnTo>
                  <a:pt x="1295400" y="740569"/>
                </a:lnTo>
                <a:lnTo>
                  <a:pt x="1269206" y="757238"/>
                </a:lnTo>
                <a:lnTo>
                  <a:pt x="1245394" y="764381"/>
                </a:lnTo>
                <a:lnTo>
                  <a:pt x="1164431" y="769144"/>
                </a:lnTo>
                <a:lnTo>
                  <a:pt x="954881" y="781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FD69DB13-86A2-465A-9E05-F07334164768}"/>
              </a:ext>
            </a:extLst>
          </p:cNvPr>
          <p:cNvSpPr/>
          <p:nvPr/>
        </p:nvSpPr>
        <p:spPr>
          <a:xfrm>
            <a:off x="3697288" y="2938463"/>
            <a:ext cx="1238250" cy="1133475"/>
          </a:xfrm>
          <a:custGeom>
            <a:avLst/>
            <a:gdLst>
              <a:gd name="connsiteX0" fmla="*/ 909638 w 1238250"/>
              <a:gd name="connsiteY0" fmla="*/ 554831 h 1133475"/>
              <a:gd name="connsiteX1" fmla="*/ 709613 w 1238250"/>
              <a:gd name="connsiteY1" fmla="*/ 735806 h 1133475"/>
              <a:gd name="connsiteX2" fmla="*/ 550069 w 1238250"/>
              <a:gd name="connsiteY2" fmla="*/ 876300 h 1133475"/>
              <a:gd name="connsiteX3" fmla="*/ 383382 w 1238250"/>
              <a:gd name="connsiteY3" fmla="*/ 1019175 h 1133475"/>
              <a:gd name="connsiteX4" fmla="*/ 280988 w 1238250"/>
              <a:gd name="connsiteY4" fmla="*/ 1114425 h 1133475"/>
              <a:gd name="connsiteX5" fmla="*/ 19050 w 1238250"/>
              <a:gd name="connsiteY5" fmla="*/ 1133475 h 1133475"/>
              <a:gd name="connsiteX6" fmla="*/ 9525 w 1238250"/>
              <a:gd name="connsiteY6" fmla="*/ 1109662 h 1133475"/>
              <a:gd name="connsiteX7" fmla="*/ 2382 w 1238250"/>
              <a:gd name="connsiteY7" fmla="*/ 1078706 h 1133475"/>
              <a:gd name="connsiteX8" fmla="*/ 0 w 1238250"/>
              <a:gd name="connsiteY8" fmla="*/ 1062037 h 1133475"/>
              <a:gd name="connsiteX9" fmla="*/ 0 w 1238250"/>
              <a:gd name="connsiteY9" fmla="*/ 1052512 h 1133475"/>
              <a:gd name="connsiteX10" fmla="*/ 7144 w 1238250"/>
              <a:gd name="connsiteY10" fmla="*/ 1045368 h 1133475"/>
              <a:gd name="connsiteX11" fmla="*/ 54769 w 1238250"/>
              <a:gd name="connsiteY11" fmla="*/ 1031081 h 1133475"/>
              <a:gd name="connsiteX12" fmla="*/ 130969 w 1238250"/>
              <a:gd name="connsiteY12" fmla="*/ 997743 h 1133475"/>
              <a:gd name="connsiteX13" fmla="*/ 183357 w 1238250"/>
              <a:gd name="connsiteY13" fmla="*/ 969168 h 1133475"/>
              <a:gd name="connsiteX14" fmla="*/ 238125 w 1238250"/>
              <a:gd name="connsiteY14" fmla="*/ 935831 h 1133475"/>
              <a:gd name="connsiteX15" fmla="*/ 295275 w 1238250"/>
              <a:gd name="connsiteY15" fmla="*/ 895350 h 1133475"/>
              <a:gd name="connsiteX16" fmla="*/ 361950 w 1238250"/>
              <a:gd name="connsiteY16" fmla="*/ 840581 h 1133475"/>
              <a:gd name="connsiteX17" fmla="*/ 435769 w 1238250"/>
              <a:gd name="connsiteY17" fmla="*/ 771525 h 1133475"/>
              <a:gd name="connsiteX18" fmla="*/ 531019 w 1238250"/>
              <a:gd name="connsiteY18" fmla="*/ 678656 h 1133475"/>
              <a:gd name="connsiteX19" fmla="*/ 602457 w 1238250"/>
              <a:gd name="connsiteY19" fmla="*/ 597693 h 1133475"/>
              <a:gd name="connsiteX20" fmla="*/ 678657 w 1238250"/>
              <a:gd name="connsiteY20" fmla="*/ 504825 h 1133475"/>
              <a:gd name="connsiteX21" fmla="*/ 742950 w 1238250"/>
              <a:gd name="connsiteY21" fmla="*/ 426243 h 1133475"/>
              <a:gd name="connsiteX22" fmla="*/ 790575 w 1238250"/>
              <a:gd name="connsiteY22" fmla="*/ 359568 h 1133475"/>
              <a:gd name="connsiteX23" fmla="*/ 826294 w 1238250"/>
              <a:gd name="connsiteY23" fmla="*/ 304800 h 1133475"/>
              <a:gd name="connsiteX24" fmla="*/ 850107 w 1238250"/>
              <a:gd name="connsiteY24" fmla="*/ 259556 h 1133475"/>
              <a:gd name="connsiteX25" fmla="*/ 862013 w 1238250"/>
              <a:gd name="connsiteY25" fmla="*/ 226218 h 1133475"/>
              <a:gd name="connsiteX26" fmla="*/ 866775 w 1238250"/>
              <a:gd name="connsiteY26" fmla="*/ 202406 h 1133475"/>
              <a:gd name="connsiteX27" fmla="*/ 866775 w 1238250"/>
              <a:gd name="connsiteY27" fmla="*/ 176212 h 1133475"/>
              <a:gd name="connsiteX28" fmla="*/ 862013 w 1238250"/>
              <a:gd name="connsiteY28" fmla="*/ 133350 h 1133475"/>
              <a:gd name="connsiteX29" fmla="*/ 857250 w 1238250"/>
              <a:gd name="connsiteY29" fmla="*/ 111918 h 1133475"/>
              <a:gd name="connsiteX30" fmla="*/ 845344 w 1238250"/>
              <a:gd name="connsiteY30" fmla="*/ 83343 h 1133475"/>
              <a:gd name="connsiteX31" fmla="*/ 823913 w 1238250"/>
              <a:gd name="connsiteY31" fmla="*/ 66675 h 1133475"/>
              <a:gd name="connsiteX32" fmla="*/ 807244 w 1238250"/>
              <a:gd name="connsiteY32" fmla="*/ 54768 h 1133475"/>
              <a:gd name="connsiteX33" fmla="*/ 792957 w 1238250"/>
              <a:gd name="connsiteY33" fmla="*/ 40481 h 1133475"/>
              <a:gd name="connsiteX34" fmla="*/ 785813 w 1238250"/>
              <a:gd name="connsiteY34" fmla="*/ 21431 h 1133475"/>
              <a:gd name="connsiteX35" fmla="*/ 792957 w 1238250"/>
              <a:gd name="connsiteY35" fmla="*/ 9525 h 1133475"/>
              <a:gd name="connsiteX36" fmla="*/ 804863 w 1238250"/>
              <a:gd name="connsiteY36" fmla="*/ 4762 h 1133475"/>
              <a:gd name="connsiteX37" fmla="*/ 833438 w 1238250"/>
              <a:gd name="connsiteY37" fmla="*/ 0 h 1133475"/>
              <a:gd name="connsiteX38" fmla="*/ 852488 w 1238250"/>
              <a:gd name="connsiteY38" fmla="*/ 2381 h 1133475"/>
              <a:gd name="connsiteX39" fmla="*/ 900113 w 1238250"/>
              <a:gd name="connsiteY39" fmla="*/ 19050 h 1133475"/>
              <a:gd name="connsiteX40" fmla="*/ 957263 w 1238250"/>
              <a:gd name="connsiteY40" fmla="*/ 42862 h 1133475"/>
              <a:gd name="connsiteX41" fmla="*/ 1007269 w 1238250"/>
              <a:gd name="connsiteY41" fmla="*/ 69056 h 1133475"/>
              <a:gd name="connsiteX42" fmla="*/ 1057275 w 1238250"/>
              <a:gd name="connsiteY42" fmla="*/ 102393 h 1133475"/>
              <a:gd name="connsiteX43" fmla="*/ 1104900 w 1238250"/>
              <a:gd name="connsiteY43" fmla="*/ 135731 h 1133475"/>
              <a:gd name="connsiteX44" fmla="*/ 1150144 w 1238250"/>
              <a:gd name="connsiteY44" fmla="*/ 173831 h 1133475"/>
              <a:gd name="connsiteX45" fmla="*/ 1183482 w 1238250"/>
              <a:gd name="connsiteY45" fmla="*/ 204787 h 1133475"/>
              <a:gd name="connsiteX46" fmla="*/ 1209675 w 1238250"/>
              <a:gd name="connsiteY46" fmla="*/ 230981 h 1133475"/>
              <a:gd name="connsiteX47" fmla="*/ 1231107 w 1238250"/>
              <a:gd name="connsiteY47" fmla="*/ 254793 h 1133475"/>
              <a:gd name="connsiteX48" fmla="*/ 1233488 w 1238250"/>
              <a:gd name="connsiteY48" fmla="*/ 264318 h 1133475"/>
              <a:gd name="connsiteX49" fmla="*/ 1238250 w 1238250"/>
              <a:gd name="connsiteY49" fmla="*/ 285750 h 1133475"/>
              <a:gd name="connsiteX50" fmla="*/ 1235869 w 1238250"/>
              <a:gd name="connsiteY50" fmla="*/ 307181 h 1133475"/>
              <a:gd name="connsiteX51" fmla="*/ 1223963 w 1238250"/>
              <a:gd name="connsiteY51" fmla="*/ 323850 h 1133475"/>
              <a:gd name="connsiteX52" fmla="*/ 1202532 w 1238250"/>
              <a:gd name="connsiteY52" fmla="*/ 338137 h 1133475"/>
              <a:gd name="connsiteX53" fmla="*/ 1164432 w 1238250"/>
              <a:gd name="connsiteY53" fmla="*/ 354806 h 1133475"/>
              <a:gd name="connsiteX54" fmla="*/ 1133475 w 1238250"/>
              <a:gd name="connsiteY54" fmla="*/ 369093 h 1133475"/>
              <a:gd name="connsiteX55" fmla="*/ 1100138 w 1238250"/>
              <a:gd name="connsiteY55" fmla="*/ 385762 h 1133475"/>
              <a:gd name="connsiteX56" fmla="*/ 1052513 w 1238250"/>
              <a:gd name="connsiteY56" fmla="*/ 423862 h 1133475"/>
              <a:gd name="connsiteX57" fmla="*/ 909638 w 1238250"/>
              <a:gd name="connsiteY57" fmla="*/ 554831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238250" h="1133475">
                <a:moveTo>
                  <a:pt x="909638" y="554831"/>
                </a:moveTo>
                <a:lnTo>
                  <a:pt x="709613" y="735806"/>
                </a:lnTo>
                <a:lnTo>
                  <a:pt x="550069" y="876300"/>
                </a:lnTo>
                <a:lnTo>
                  <a:pt x="383382" y="1019175"/>
                </a:lnTo>
                <a:lnTo>
                  <a:pt x="280988" y="1114425"/>
                </a:lnTo>
                <a:lnTo>
                  <a:pt x="19050" y="1133475"/>
                </a:lnTo>
                <a:lnTo>
                  <a:pt x="9525" y="1109662"/>
                </a:lnTo>
                <a:lnTo>
                  <a:pt x="2382" y="1078706"/>
                </a:lnTo>
                <a:lnTo>
                  <a:pt x="0" y="1062037"/>
                </a:lnTo>
                <a:lnTo>
                  <a:pt x="0" y="1052512"/>
                </a:lnTo>
                <a:lnTo>
                  <a:pt x="7144" y="1045368"/>
                </a:lnTo>
                <a:lnTo>
                  <a:pt x="54769" y="1031081"/>
                </a:lnTo>
                <a:lnTo>
                  <a:pt x="130969" y="997743"/>
                </a:lnTo>
                <a:lnTo>
                  <a:pt x="183357" y="969168"/>
                </a:lnTo>
                <a:lnTo>
                  <a:pt x="238125" y="935831"/>
                </a:lnTo>
                <a:lnTo>
                  <a:pt x="295275" y="895350"/>
                </a:lnTo>
                <a:lnTo>
                  <a:pt x="361950" y="840581"/>
                </a:lnTo>
                <a:lnTo>
                  <a:pt x="435769" y="771525"/>
                </a:lnTo>
                <a:lnTo>
                  <a:pt x="531019" y="678656"/>
                </a:lnTo>
                <a:lnTo>
                  <a:pt x="602457" y="597693"/>
                </a:lnTo>
                <a:lnTo>
                  <a:pt x="678657" y="504825"/>
                </a:lnTo>
                <a:lnTo>
                  <a:pt x="742950" y="426243"/>
                </a:lnTo>
                <a:lnTo>
                  <a:pt x="790575" y="359568"/>
                </a:lnTo>
                <a:lnTo>
                  <a:pt x="826294" y="304800"/>
                </a:lnTo>
                <a:lnTo>
                  <a:pt x="850107" y="259556"/>
                </a:lnTo>
                <a:lnTo>
                  <a:pt x="862013" y="226218"/>
                </a:lnTo>
                <a:lnTo>
                  <a:pt x="866775" y="202406"/>
                </a:lnTo>
                <a:lnTo>
                  <a:pt x="866775" y="176212"/>
                </a:lnTo>
                <a:lnTo>
                  <a:pt x="862013" y="133350"/>
                </a:lnTo>
                <a:lnTo>
                  <a:pt x="857250" y="111918"/>
                </a:lnTo>
                <a:lnTo>
                  <a:pt x="845344" y="83343"/>
                </a:lnTo>
                <a:lnTo>
                  <a:pt x="823913" y="66675"/>
                </a:lnTo>
                <a:lnTo>
                  <a:pt x="807244" y="54768"/>
                </a:lnTo>
                <a:lnTo>
                  <a:pt x="792957" y="40481"/>
                </a:lnTo>
                <a:lnTo>
                  <a:pt x="785813" y="21431"/>
                </a:lnTo>
                <a:lnTo>
                  <a:pt x="792957" y="9525"/>
                </a:lnTo>
                <a:lnTo>
                  <a:pt x="804863" y="4762"/>
                </a:lnTo>
                <a:lnTo>
                  <a:pt x="833438" y="0"/>
                </a:lnTo>
                <a:lnTo>
                  <a:pt x="852488" y="2381"/>
                </a:lnTo>
                <a:lnTo>
                  <a:pt x="900113" y="19050"/>
                </a:lnTo>
                <a:lnTo>
                  <a:pt x="957263" y="42862"/>
                </a:lnTo>
                <a:lnTo>
                  <a:pt x="1007269" y="69056"/>
                </a:lnTo>
                <a:lnTo>
                  <a:pt x="1057275" y="102393"/>
                </a:lnTo>
                <a:lnTo>
                  <a:pt x="1104900" y="135731"/>
                </a:lnTo>
                <a:lnTo>
                  <a:pt x="1150144" y="173831"/>
                </a:lnTo>
                <a:lnTo>
                  <a:pt x="1183482" y="204787"/>
                </a:lnTo>
                <a:lnTo>
                  <a:pt x="1209675" y="230981"/>
                </a:lnTo>
                <a:lnTo>
                  <a:pt x="1231107" y="254793"/>
                </a:lnTo>
                <a:lnTo>
                  <a:pt x="1233488" y="264318"/>
                </a:lnTo>
                <a:lnTo>
                  <a:pt x="1238250" y="285750"/>
                </a:lnTo>
                <a:lnTo>
                  <a:pt x="1235869" y="307181"/>
                </a:lnTo>
                <a:lnTo>
                  <a:pt x="1223963" y="323850"/>
                </a:lnTo>
                <a:lnTo>
                  <a:pt x="1202532" y="338137"/>
                </a:lnTo>
                <a:lnTo>
                  <a:pt x="1164432" y="354806"/>
                </a:lnTo>
                <a:lnTo>
                  <a:pt x="1133475" y="369093"/>
                </a:lnTo>
                <a:lnTo>
                  <a:pt x="1100138" y="385762"/>
                </a:lnTo>
                <a:lnTo>
                  <a:pt x="1052513" y="423862"/>
                </a:lnTo>
                <a:lnTo>
                  <a:pt x="909638" y="5548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7E7FF64-7993-49B0-959B-651C0E06A182}"/>
              </a:ext>
            </a:extLst>
          </p:cNvPr>
          <p:cNvSpPr/>
          <p:nvPr/>
        </p:nvSpPr>
        <p:spPr>
          <a:xfrm>
            <a:off x="3703638" y="3738563"/>
            <a:ext cx="2020887" cy="584200"/>
          </a:xfrm>
          <a:custGeom>
            <a:avLst/>
            <a:gdLst>
              <a:gd name="connsiteX0" fmla="*/ 1724025 w 2021681"/>
              <a:gd name="connsiteY0" fmla="*/ 45243 h 583406"/>
              <a:gd name="connsiteX1" fmla="*/ 1512094 w 2021681"/>
              <a:gd name="connsiteY1" fmla="*/ 78581 h 583406"/>
              <a:gd name="connsiteX2" fmla="*/ 1304925 w 2021681"/>
              <a:gd name="connsiteY2" fmla="*/ 107156 h 583406"/>
              <a:gd name="connsiteX3" fmla="*/ 1083469 w 2021681"/>
              <a:gd name="connsiteY3" fmla="*/ 135731 h 583406"/>
              <a:gd name="connsiteX4" fmla="*/ 850106 w 2021681"/>
              <a:gd name="connsiteY4" fmla="*/ 166687 h 583406"/>
              <a:gd name="connsiteX5" fmla="*/ 600075 w 2021681"/>
              <a:gd name="connsiteY5" fmla="*/ 200025 h 583406"/>
              <a:gd name="connsiteX6" fmla="*/ 407194 w 2021681"/>
              <a:gd name="connsiteY6" fmla="*/ 221456 h 583406"/>
              <a:gd name="connsiteX7" fmla="*/ 307181 w 2021681"/>
              <a:gd name="connsiteY7" fmla="*/ 228600 h 583406"/>
              <a:gd name="connsiteX8" fmla="*/ 0 w 2021681"/>
              <a:gd name="connsiteY8" fmla="*/ 257175 h 583406"/>
              <a:gd name="connsiteX9" fmla="*/ 2381 w 2021681"/>
              <a:gd name="connsiteY9" fmla="*/ 292893 h 583406"/>
              <a:gd name="connsiteX10" fmla="*/ 9525 w 2021681"/>
              <a:gd name="connsiteY10" fmla="*/ 333375 h 583406"/>
              <a:gd name="connsiteX11" fmla="*/ 23812 w 2021681"/>
              <a:gd name="connsiteY11" fmla="*/ 397668 h 583406"/>
              <a:gd name="connsiteX12" fmla="*/ 47625 w 2021681"/>
              <a:gd name="connsiteY12" fmla="*/ 469106 h 583406"/>
              <a:gd name="connsiteX13" fmla="*/ 64294 w 2021681"/>
              <a:gd name="connsiteY13" fmla="*/ 511968 h 583406"/>
              <a:gd name="connsiteX14" fmla="*/ 90487 w 2021681"/>
              <a:gd name="connsiteY14" fmla="*/ 554831 h 583406"/>
              <a:gd name="connsiteX15" fmla="*/ 119062 w 2021681"/>
              <a:gd name="connsiteY15" fmla="*/ 581025 h 583406"/>
              <a:gd name="connsiteX16" fmla="*/ 123825 w 2021681"/>
              <a:gd name="connsiteY16" fmla="*/ 583406 h 583406"/>
              <a:gd name="connsiteX17" fmla="*/ 138112 w 2021681"/>
              <a:gd name="connsiteY17" fmla="*/ 583406 h 583406"/>
              <a:gd name="connsiteX18" fmla="*/ 166687 w 2021681"/>
              <a:gd name="connsiteY18" fmla="*/ 573881 h 583406"/>
              <a:gd name="connsiteX19" fmla="*/ 250031 w 2021681"/>
              <a:gd name="connsiteY19" fmla="*/ 538162 h 583406"/>
              <a:gd name="connsiteX20" fmla="*/ 350044 w 2021681"/>
              <a:gd name="connsiteY20" fmla="*/ 495300 h 583406"/>
              <a:gd name="connsiteX21" fmla="*/ 523875 w 2021681"/>
              <a:gd name="connsiteY21" fmla="*/ 450056 h 583406"/>
              <a:gd name="connsiteX22" fmla="*/ 807244 w 2021681"/>
              <a:gd name="connsiteY22" fmla="*/ 378618 h 583406"/>
              <a:gd name="connsiteX23" fmla="*/ 1183481 w 2021681"/>
              <a:gd name="connsiteY23" fmla="*/ 288131 h 583406"/>
              <a:gd name="connsiteX24" fmla="*/ 1416844 w 2021681"/>
              <a:gd name="connsiteY24" fmla="*/ 230981 h 583406"/>
              <a:gd name="connsiteX25" fmla="*/ 1647825 w 2021681"/>
              <a:gd name="connsiteY25" fmla="*/ 176212 h 583406"/>
              <a:gd name="connsiteX26" fmla="*/ 1890712 w 2021681"/>
              <a:gd name="connsiteY26" fmla="*/ 116681 h 583406"/>
              <a:gd name="connsiteX27" fmla="*/ 2021681 w 2021681"/>
              <a:gd name="connsiteY27" fmla="*/ 83343 h 583406"/>
              <a:gd name="connsiteX28" fmla="*/ 1974056 w 2021681"/>
              <a:gd name="connsiteY28" fmla="*/ 0 h 583406"/>
              <a:gd name="connsiteX29" fmla="*/ 1724025 w 2021681"/>
              <a:gd name="connsiteY29" fmla="*/ 45243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1681" h="583406">
                <a:moveTo>
                  <a:pt x="1724025" y="45243"/>
                </a:moveTo>
                <a:lnTo>
                  <a:pt x="1512094" y="78581"/>
                </a:lnTo>
                <a:lnTo>
                  <a:pt x="1304925" y="107156"/>
                </a:lnTo>
                <a:lnTo>
                  <a:pt x="1083469" y="135731"/>
                </a:lnTo>
                <a:lnTo>
                  <a:pt x="850106" y="166687"/>
                </a:lnTo>
                <a:lnTo>
                  <a:pt x="600075" y="200025"/>
                </a:lnTo>
                <a:lnTo>
                  <a:pt x="407194" y="221456"/>
                </a:lnTo>
                <a:lnTo>
                  <a:pt x="307181" y="228600"/>
                </a:lnTo>
                <a:lnTo>
                  <a:pt x="0" y="257175"/>
                </a:lnTo>
                <a:lnTo>
                  <a:pt x="2381" y="292893"/>
                </a:lnTo>
                <a:lnTo>
                  <a:pt x="9525" y="333375"/>
                </a:lnTo>
                <a:lnTo>
                  <a:pt x="23812" y="397668"/>
                </a:lnTo>
                <a:lnTo>
                  <a:pt x="47625" y="469106"/>
                </a:lnTo>
                <a:lnTo>
                  <a:pt x="64294" y="511968"/>
                </a:lnTo>
                <a:lnTo>
                  <a:pt x="90487" y="554831"/>
                </a:lnTo>
                <a:lnTo>
                  <a:pt x="119062" y="581025"/>
                </a:lnTo>
                <a:lnTo>
                  <a:pt x="123825" y="583406"/>
                </a:lnTo>
                <a:lnTo>
                  <a:pt x="138112" y="583406"/>
                </a:lnTo>
                <a:lnTo>
                  <a:pt x="166687" y="573881"/>
                </a:lnTo>
                <a:lnTo>
                  <a:pt x="250031" y="538162"/>
                </a:lnTo>
                <a:lnTo>
                  <a:pt x="350044" y="495300"/>
                </a:lnTo>
                <a:lnTo>
                  <a:pt x="523875" y="450056"/>
                </a:lnTo>
                <a:lnTo>
                  <a:pt x="807244" y="378618"/>
                </a:lnTo>
                <a:lnTo>
                  <a:pt x="1183481" y="288131"/>
                </a:lnTo>
                <a:lnTo>
                  <a:pt x="1416844" y="230981"/>
                </a:lnTo>
                <a:lnTo>
                  <a:pt x="1647825" y="176212"/>
                </a:lnTo>
                <a:lnTo>
                  <a:pt x="1890712" y="116681"/>
                </a:lnTo>
                <a:lnTo>
                  <a:pt x="2021681" y="83343"/>
                </a:lnTo>
                <a:lnTo>
                  <a:pt x="1974056" y="0"/>
                </a:lnTo>
                <a:lnTo>
                  <a:pt x="1724025" y="452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CE0AE525-28EE-4B7A-AAF3-63E5982FA84E}"/>
              </a:ext>
            </a:extLst>
          </p:cNvPr>
          <p:cNvSpPr/>
          <p:nvPr/>
        </p:nvSpPr>
        <p:spPr>
          <a:xfrm>
            <a:off x="5265738" y="3462338"/>
            <a:ext cx="752475" cy="815975"/>
          </a:xfrm>
          <a:custGeom>
            <a:avLst/>
            <a:gdLst>
              <a:gd name="connsiteX0" fmla="*/ 481012 w 752475"/>
              <a:gd name="connsiteY0" fmla="*/ 254793 h 816768"/>
              <a:gd name="connsiteX1" fmla="*/ 381000 w 752475"/>
              <a:gd name="connsiteY1" fmla="*/ 195262 h 816768"/>
              <a:gd name="connsiteX2" fmla="*/ 276225 w 752475"/>
              <a:gd name="connsiteY2" fmla="*/ 133350 h 816768"/>
              <a:gd name="connsiteX3" fmla="*/ 176212 w 752475"/>
              <a:gd name="connsiteY3" fmla="*/ 76200 h 816768"/>
              <a:gd name="connsiteX4" fmla="*/ 71437 w 752475"/>
              <a:gd name="connsiteY4" fmla="*/ 19050 h 816768"/>
              <a:gd name="connsiteX5" fmla="*/ 35719 w 752475"/>
              <a:gd name="connsiteY5" fmla="*/ 2381 h 816768"/>
              <a:gd name="connsiteX6" fmla="*/ 21431 w 752475"/>
              <a:gd name="connsiteY6" fmla="*/ 0 h 816768"/>
              <a:gd name="connsiteX7" fmla="*/ 4762 w 752475"/>
              <a:gd name="connsiteY7" fmla="*/ 2381 h 816768"/>
              <a:gd name="connsiteX8" fmla="*/ 0 w 752475"/>
              <a:gd name="connsiteY8" fmla="*/ 9525 h 816768"/>
              <a:gd name="connsiteX9" fmla="*/ 4762 w 752475"/>
              <a:gd name="connsiteY9" fmla="*/ 30956 h 816768"/>
              <a:gd name="connsiteX10" fmla="*/ 16669 w 752475"/>
              <a:gd name="connsiteY10" fmla="*/ 59531 h 816768"/>
              <a:gd name="connsiteX11" fmla="*/ 71437 w 752475"/>
              <a:gd name="connsiteY11" fmla="*/ 111918 h 816768"/>
              <a:gd name="connsiteX12" fmla="*/ 169069 w 752475"/>
              <a:gd name="connsiteY12" fmla="*/ 209550 h 816768"/>
              <a:gd name="connsiteX13" fmla="*/ 254794 w 752475"/>
              <a:gd name="connsiteY13" fmla="*/ 295275 h 816768"/>
              <a:gd name="connsiteX14" fmla="*/ 276225 w 752475"/>
              <a:gd name="connsiteY14" fmla="*/ 319087 h 816768"/>
              <a:gd name="connsiteX15" fmla="*/ 326231 w 752475"/>
              <a:gd name="connsiteY15" fmla="*/ 385762 h 816768"/>
              <a:gd name="connsiteX16" fmla="*/ 392906 w 752475"/>
              <a:gd name="connsiteY16" fmla="*/ 495300 h 816768"/>
              <a:gd name="connsiteX17" fmla="*/ 445294 w 752475"/>
              <a:gd name="connsiteY17" fmla="*/ 590550 h 816768"/>
              <a:gd name="connsiteX18" fmla="*/ 485775 w 752475"/>
              <a:gd name="connsiteY18" fmla="*/ 681037 h 816768"/>
              <a:gd name="connsiteX19" fmla="*/ 504825 w 752475"/>
              <a:gd name="connsiteY19" fmla="*/ 723900 h 816768"/>
              <a:gd name="connsiteX20" fmla="*/ 528637 w 752475"/>
              <a:gd name="connsiteY20" fmla="*/ 754856 h 816768"/>
              <a:gd name="connsiteX21" fmla="*/ 557212 w 752475"/>
              <a:gd name="connsiteY21" fmla="*/ 785812 h 816768"/>
              <a:gd name="connsiteX22" fmla="*/ 583406 w 752475"/>
              <a:gd name="connsiteY22" fmla="*/ 807243 h 816768"/>
              <a:gd name="connsiteX23" fmla="*/ 607219 w 752475"/>
              <a:gd name="connsiteY23" fmla="*/ 814387 h 816768"/>
              <a:gd name="connsiteX24" fmla="*/ 626269 w 752475"/>
              <a:gd name="connsiteY24" fmla="*/ 816768 h 816768"/>
              <a:gd name="connsiteX25" fmla="*/ 640556 w 752475"/>
              <a:gd name="connsiteY25" fmla="*/ 814387 h 816768"/>
              <a:gd name="connsiteX26" fmla="*/ 666750 w 752475"/>
              <a:gd name="connsiteY26" fmla="*/ 797718 h 816768"/>
              <a:gd name="connsiteX27" fmla="*/ 688181 w 752475"/>
              <a:gd name="connsiteY27" fmla="*/ 764381 h 816768"/>
              <a:gd name="connsiteX28" fmla="*/ 716756 w 752475"/>
              <a:gd name="connsiteY28" fmla="*/ 714375 h 816768"/>
              <a:gd name="connsiteX29" fmla="*/ 733425 w 752475"/>
              <a:gd name="connsiteY29" fmla="*/ 676275 h 816768"/>
              <a:gd name="connsiteX30" fmla="*/ 745331 w 752475"/>
              <a:gd name="connsiteY30" fmla="*/ 645318 h 816768"/>
              <a:gd name="connsiteX31" fmla="*/ 750094 w 752475"/>
              <a:gd name="connsiteY31" fmla="*/ 621506 h 816768"/>
              <a:gd name="connsiteX32" fmla="*/ 752475 w 752475"/>
              <a:gd name="connsiteY32" fmla="*/ 590550 h 816768"/>
              <a:gd name="connsiteX33" fmla="*/ 750094 w 752475"/>
              <a:gd name="connsiteY33" fmla="*/ 554831 h 816768"/>
              <a:gd name="connsiteX34" fmla="*/ 738187 w 752475"/>
              <a:gd name="connsiteY34" fmla="*/ 507206 h 816768"/>
              <a:gd name="connsiteX35" fmla="*/ 719137 w 752475"/>
              <a:gd name="connsiteY35" fmla="*/ 459581 h 816768"/>
              <a:gd name="connsiteX36" fmla="*/ 690562 w 752475"/>
              <a:gd name="connsiteY36" fmla="*/ 411956 h 816768"/>
              <a:gd name="connsiteX37" fmla="*/ 650081 w 752475"/>
              <a:gd name="connsiteY37" fmla="*/ 369093 h 816768"/>
              <a:gd name="connsiteX38" fmla="*/ 619125 w 752475"/>
              <a:gd name="connsiteY38" fmla="*/ 340518 h 816768"/>
              <a:gd name="connsiteX39" fmla="*/ 585787 w 752475"/>
              <a:gd name="connsiteY39" fmla="*/ 316706 h 816768"/>
              <a:gd name="connsiteX40" fmla="*/ 481012 w 752475"/>
              <a:gd name="connsiteY40" fmla="*/ 254793 h 81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2475" h="816768">
                <a:moveTo>
                  <a:pt x="481012" y="254793"/>
                </a:moveTo>
                <a:lnTo>
                  <a:pt x="381000" y="195262"/>
                </a:lnTo>
                <a:lnTo>
                  <a:pt x="276225" y="133350"/>
                </a:lnTo>
                <a:lnTo>
                  <a:pt x="176212" y="76200"/>
                </a:lnTo>
                <a:lnTo>
                  <a:pt x="71437" y="19050"/>
                </a:lnTo>
                <a:lnTo>
                  <a:pt x="35719" y="2381"/>
                </a:lnTo>
                <a:lnTo>
                  <a:pt x="21431" y="0"/>
                </a:lnTo>
                <a:lnTo>
                  <a:pt x="4762" y="2381"/>
                </a:lnTo>
                <a:lnTo>
                  <a:pt x="0" y="9525"/>
                </a:lnTo>
                <a:lnTo>
                  <a:pt x="4762" y="30956"/>
                </a:lnTo>
                <a:lnTo>
                  <a:pt x="16669" y="59531"/>
                </a:lnTo>
                <a:lnTo>
                  <a:pt x="71437" y="111918"/>
                </a:lnTo>
                <a:lnTo>
                  <a:pt x="169069" y="209550"/>
                </a:lnTo>
                <a:lnTo>
                  <a:pt x="254794" y="295275"/>
                </a:lnTo>
                <a:lnTo>
                  <a:pt x="276225" y="319087"/>
                </a:lnTo>
                <a:lnTo>
                  <a:pt x="326231" y="385762"/>
                </a:lnTo>
                <a:lnTo>
                  <a:pt x="392906" y="495300"/>
                </a:lnTo>
                <a:lnTo>
                  <a:pt x="445294" y="590550"/>
                </a:lnTo>
                <a:lnTo>
                  <a:pt x="485775" y="681037"/>
                </a:lnTo>
                <a:lnTo>
                  <a:pt x="504825" y="723900"/>
                </a:lnTo>
                <a:lnTo>
                  <a:pt x="528637" y="754856"/>
                </a:lnTo>
                <a:lnTo>
                  <a:pt x="557212" y="785812"/>
                </a:lnTo>
                <a:lnTo>
                  <a:pt x="583406" y="807243"/>
                </a:lnTo>
                <a:lnTo>
                  <a:pt x="607219" y="814387"/>
                </a:lnTo>
                <a:lnTo>
                  <a:pt x="626269" y="816768"/>
                </a:lnTo>
                <a:lnTo>
                  <a:pt x="640556" y="814387"/>
                </a:lnTo>
                <a:lnTo>
                  <a:pt x="666750" y="797718"/>
                </a:lnTo>
                <a:lnTo>
                  <a:pt x="688181" y="764381"/>
                </a:lnTo>
                <a:lnTo>
                  <a:pt x="716756" y="714375"/>
                </a:lnTo>
                <a:lnTo>
                  <a:pt x="733425" y="676275"/>
                </a:lnTo>
                <a:lnTo>
                  <a:pt x="745331" y="645318"/>
                </a:lnTo>
                <a:lnTo>
                  <a:pt x="750094" y="621506"/>
                </a:lnTo>
                <a:lnTo>
                  <a:pt x="752475" y="590550"/>
                </a:lnTo>
                <a:lnTo>
                  <a:pt x="750094" y="554831"/>
                </a:lnTo>
                <a:lnTo>
                  <a:pt x="738187" y="507206"/>
                </a:lnTo>
                <a:lnTo>
                  <a:pt x="719137" y="459581"/>
                </a:lnTo>
                <a:lnTo>
                  <a:pt x="690562" y="411956"/>
                </a:lnTo>
                <a:lnTo>
                  <a:pt x="650081" y="369093"/>
                </a:lnTo>
                <a:lnTo>
                  <a:pt x="619125" y="340518"/>
                </a:lnTo>
                <a:lnTo>
                  <a:pt x="585787" y="316706"/>
                </a:lnTo>
                <a:lnTo>
                  <a:pt x="481012" y="254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77E45EE3-A16D-480A-A272-01BDC46F52EE}"/>
              </a:ext>
            </a:extLst>
          </p:cNvPr>
          <p:cNvSpPr/>
          <p:nvPr/>
        </p:nvSpPr>
        <p:spPr>
          <a:xfrm>
            <a:off x="2846388" y="4738688"/>
            <a:ext cx="447675" cy="1219200"/>
          </a:xfrm>
          <a:custGeom>
            <a:avLst/>
            <a:gdLst>
              <a:gd name="connsiteX0" fmla="*/ 433387 w 447675"/>
              <a:gd name="connsiteY0" fmla="*/ 204787 h 1219200"/>
              <a:gd name="connsiteX1" fmla="*/ 416719 w 447675"/>
              <a:gd name="connsiteY1" fmla="*/ 373856 h 1219200"/>
              <a:gd name="connsiteX2" fmla="*/ 397669 w 447675"/>
              <a:gd name="connsiteY2" fmla="*/ 538162 h 1219200"/>
              <a:gd name="connsiteX3" fmla="*/ 385762 w 447675"/>
              <a:gd name="connsiteY3" fmla="*/ 619125 h 1219200"/>
              <a:gd name="connsiteX4" fmla="*/ 361950 w 447675"/>
              <a:gd name="connsiteY4" fmla="*/ 731043 h 1219200"/>
              <a:gd name="connsiteX5" fmla="*/ 340519 w 447675"/>
              <a:gd name="connsiteY5" fmla="*/ 809625 h 1219200"/>
              <a:gd name="connsiteX6" fmla="*/ 311944 w 447675"/>
              <a:gd name="connsiteY6" fmla="*/ 897731 h 1219200"/>
              <a:gd name="connsiteX7" fmla="*/ 259556 w 447675"/>
              <a:gd name="connsiteY7" fmla="*/ 1019175 h 1219200"/>
              <a:gd name="connsiteX8" fmla="*/ 207169 w 447675"/>
              <a:gd name="connsiteY8" fmla="*/ 1123950 h 1219200"/>
              <a:gd name="connsiteX9" fmla="*/ 185737 w 447675"/>
              <a:gd name="connsiteY9" fmla="*/ 1159668 h 1219200"/>
              <a:gd name="connsiteX10" fmla="*/ 164306 w 447675"/>
              <a:gd name="connsiteY10" fmla="*/ 1183481 h 1219200"/>
              <a:gd name="connsiteX11" fmla="*/ 135731 w 447675"/>
              <a:gd name="connsiteY11" fmla="*/ 1202531 h 1219200"/>
              <a:gd name="connsiteX12" fmla="*/ 107156 w 447675"/>
              <a:gd name="connsiteY12" fmla="*/ 1214437 h 1219200"/>
              <a:gd name="connsiteX13" fmla="*/ 80962 w 447675"/>
              <a:gd name="connsiteY13" fmla="*/ 1219200 h 1219200"/>
              <a:gd name="connsiteX14" fmla="*/ 66675 w 447675"/>
              <a:gd name="connsiteY14" fmla="*/ 1216818 h 1219200"/>
              <a:gd name="connsiteX15" fmla="*/ 42862 w 447675"/>
              <a:gd name="connsiteY15" fmla="*/ 1209675 h 1219200"/>
              <a:gd name="connsiteX16" fmla="*/ 28575 w 447675"/>
              <a:gd name="connsiteY16" fmla="*/ 1190625 h 1219200"/>
              <a:gd name="connsiteX17" fmla="*/ 19050 w 447675"/>
              <a:gd name="connsiteY17" fmla="*/ 1169193 h 1219200"/>
              <a:gd name="connsiteX18" fmla="*/ 7144 w 447675"/>
              <a:gd name="connsiteY18" fmla="*/ 1128712 h 1219200"/>
              <a:gd name="connsiteX19" fmla="*/ 2381 w 447675"/>
              <a:gd name="connsiteY19" fmla="*/ 1073943 h 1219200"/>
              <a:gd name="connsiteX20" fmla="*/ 0 w 447675"/>
              <a:gd name="connsiteY20" fmla="*/ 988218 h 1219200"/>
              <a:gd name="connsiteX21" fmla="*/ 4762 w 447675"/>
              <a:gd name="connsiteY21" fmla="*/ 885825 h 1219200"/>
              <a:gd name="connsiteX22" fmla="*/ 23812 w 447675"/>
              <a:gd name="connsiteY22" fmla="*/ 757237 h 1219200"/>
              <a:gd name="connsiteX23" fmla="*/ 42862 w 447675"/>
              <a:gd name="connsiteY23" fmla="*/ 678656 h 1219200"/>
              <a:gd name="connsiteX24" fmla="*/ 80962 w 447675"/>
              <a:gd name="connsiteY24" fmla="*/ 628650 h 1219200"/>
              <a:gd name="connsiteX25" fmla="*/ 166687 w 447675"/>
              <a:gd name="connsiteY25" fmla="*/ 497681 h 1219200"/>
              <a:gd name="connsiteX26" fmla="*/ 223837 w 447675"/>
              <a:gd name="connsiteY26" fmla="*/ 395287 h 1219200"/>
              <a:gd name="connsiteX27" fmla="*/ 273844 w 447675"/>
              <a:gd name="connsiteY27" fmla="*/ 292893 h 1219200"/>
              <a:gd name="connsiteX28" fmla="*/ 307181 w 447675"/>
              <a:gd name="connsiteY28" fmla="*/ 219075 h 1219200"/>
              <a:gd name="connsiteX29" fmla="*/ 345281 w 447675"/>
              <a:gd name="connsiteY29" fmla="*/ 109537 h 1219200"/>
              <a:gd name="connsiteX30" fmla="*/ 376237 w 447675"/>
              <a:gd name="connsiteY30" fmla="*/ 23812 h 1219200"/>
              <a:gd name="connsiteX31" fmla="*/ 383381 w 447675"/>
              <a:gd name="connsiteY31" fmla="*/ 9525 h 1219200"/>
              <a:gd name="connsiteX32" fmla="*/ 395287 w 447675"/>
              <a:gd name="connsiteY32" fmla="*/ 0 h 1219200"/>
              <a:gd name="connsiteX33" fmla="*/ 407194 w 447675"/>
              <a:gd name="connsiteY33" fmla="*/ 2381 h 1219200"/>
              <a:gd name="connsiteX34" fmla="*/ 428625 w 447675"/>
              <a:gd name="connsiteY34" fmla="*/ 9525 h 1219200"/>
              <a:gd name="connsiteX35" fmla="*/ 440531 w 447675"/>
              <a:gd name="connsiteY35" fmla="*/ 19050 h 1219200"/>
              <a:gd name="connsiteX36" fmla="*/ 447675 w 447675"/>
              <a:gd name="connsiteY36" fmla="*/ 28575 h 1219200"/>
              <a:gd name="connsiteX37" fmla="*/ 445294 w 447675"/>
              <a:gd name="connsiteY37" fmla="*/ 78581 h 1219200"/>
              <a:gd name="connsiteX38" fmla="*/ 433387 w 447675"/>
              <a:gd name="connsiteY38" fmla="*/ 204787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47675" h="1219200">
                <a:moveTo>
                  <a:pt x="433387" y="204787"/>
                </a:moveTo>
                <a:lnTo>
                  <a:pt x="416719" y="373856"/>
                </a:lnTo>
                <a:lnTo>
                  <a:pt x="397669" y="538162"/>
                </a:lnTo>
                <a:lnTo>
                  <a:pt x="385762" y="619125"/>
                </a:lnTo>
                <a:lnTo>
                  <a:pt x="361950" y="731043"/>
                </a:lnTo>
                <a:lnTo>
                  <a:pt x="340519" y="809625"/>
                </a:lnTo>
                <a:lnTo>
                  <a:pt x="311944" y="897731"/>
                </a:lnTo>
                <a:lnTo>
                  <a:pt x="259556" y="1019175"/>
                </a:lnTo>
                <a:lnTo>
                  <a:pt x="207169" y="1123950"/>
                </a:lnTo>
                <a:lnTo>
                  <a:pt x="185737" y="1159668"/>
                </a:lnTo>
                <a:lnTo>
                  <a:pt x="164306" y="1183481"/>
                </a:lnTo>
                <a:lnTo>
                  <a:pt x="135731" y="1202531"/>
                </a:lnTo>
                <a:lnTo>
                  <a:pt x="107156" y="1214437"/>
                </a:lnTo>
                <a:lnTo>
                  <a:pt x="80962" y="1219200"/>
                </a:lnTo>
                <a:lnTo>
                  <a:pt x="66675" y="1216818"/>
                </a:lnTo>
                <a:lnTo>
                  <a:pt x="42862" y="1209675"/>
                </a:lnTo>
                <a:lnTo>
                  <a:pt x="28575" y="1190625"/>
                </a:lnTo>
                <a:lnTo>
                  <a:pt x="19050" y="1169193"/>
                </a:lnTo>
                <a:lnTo>
                  <a:pt x="7144" y="1128712"/>
                </a:lnTo>
                <a:lnTo>
                  <a:pt x="2381" y="1073943"/>
                </a:lnTo>
                <a:cubicBezTo>
                  <a:pt x="1587" y="1045368"/>
                  <a:pt x="794" y="1016793"/>
                  <a:pt x="0" y="988218"/>
                </a:cubicBezTo>
                <a:lnTo>
                  <a:pt x="4762" y="885825"/>
                </a:lnTo>
                <a:lnTo>
                  <a:pt x="23812" y="757237"/>
                </a:lnTo>
                <a:lnTo>
                  <a:pt x="42862" y="678656"/>
                </a:lnTo>
                <a:lnTo>
                  <a:pt x="80962" y="628650"/>
                </a:lnTo>
                <a:lnTo>
                  <a:pt x="166687" y="497681"/>
                </a:lnTo>
                <a:lnTo>
                  <a:pt x="223837" y="395287"/>
                </a:lnTo>
                <a:lnTo>
                  <a:pt x="273844" y="292893"/>
                </a:lnTo>
                <a:lnTo>
                  <a:pt x="307181" y="219075"/>
                </a:lnTo>
                <a:lnTo>
                  <a:pt x="345281" y="109537"/>
                </a:lnTo>
                <a:lnTo>
                  <a:pt x="376237" y="23812"/>
                </a:lnTo>
                <a:lnTo>
                  <a:pt x="383381" y="9525"/>
                </a:lnTo>
                <a:lnTo>
                  <a:pt x="395287" y="0"/>
                </a:lnTo>
                <a:lnTo>
                  <a:pt x="407194" y="2381"/>
                </a:lnTo>
                <a:lnTo>
                  <a:pt x="428625" y="9525"/>
                </a:lnTo>
                <a:lnTo>
                  <a:pt x="440531" y="19050"/>
                </a:lnTo>
                <a:lnTo>
                  <a:pt x="447675" y="28575"/>
                </a:lnTo>
                <a:lnTo>
                  <a:pt x="445294" y="78581"/>
                </a:lnTo>
                <a:lnTo>
                  <a:pt x="433387" y="2047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9054491-CAC4-4CCE-ACAB-B1BB485B4330}"/>
              </a:ext>
            </a:extLst>
          </p:cNvPr>
          <p:cNvSpPr/>
          <p:nvPr/>
        </p:nvSpPr>
        <p:spPr>
          <a:xfrm>
            <a:off x="3749675" y="4889500"/>
            <a:ext cx="3086100" cy="1127125"/>
          </a:xfrm>
          <a:custGeom>
            <a:avLst/>
            <a:gdLst>
              <a:gd name="connsiteX0" fmla="*/ 2055468 w 3085778"/>
              <a:gd name="connsiteY0" fmla="*/ 883491 h 1128190"/>
              <a:gd name="connsiteX1" fmla="*/ 1949861 w 3085778"/>
              <a:gd name="connsiteY1" fmla="*/ 883491 h 1128190"/>
              <a:gd name="connsiteX2" fmla="*/ 1839103 w 3085778"/>
              <a:gd name="connsiteY2" fmla="*/ 880915 h 1128190"/>
              <a:gd name="connsiteX3" fmla="*/ 1730920 w 3085778"/>
              <a:gd name="connsiteY3" fmla="*/ 878339 h 1128190"/>
              <a:gd name="connsiteX4" fmla="*/ 1596980 w 3085778"/>
              <a:gd name="connsiteY4" fmla="*/ 870612 h 1128190"/>
              <a:gd name="connsiteX5" fmla="*/ 1473343 w 3085778"/>
              <a:gd name="connsiteY5" fmla="*/ 857733 h 1128190"/>
              <a:gd name="connsiteX6" fmla="*/ 1383191 w 3085778"/>
              <a:gd name="connsiteY6" fmla="*/ 850006 h 1128190"/>
              <a:gd name="connsiteX7" fmla="*/ 1272433 w 3085778"/>
              <a:gd name="connsiteY7" fmla="*/ 831975 h 1128190"/>
              <a:gd name="connsiteX8" fmla="*/ 1143644 w 3085778"/>
              <a:gd name="connsiteY8" fmla="*/ 808794 h 1128190"/>
              <a:gd name="connsiteX9" fmla="*/ 994249 w 3085778"/>
              <a:gd name="connsiteY9" fmla="*/ 770157 h 1128190"/>
              <a:gd name="connsiteX10" fmla="*/ 886066 w 3085778"/>
              <a:gd name="connsiteY10" fmla="*/ 734096 h 1128190"/>
              <a:gd name="connsiteX11" fmla="*/ 801066 w 3085778"/>
              <a:gd name="connsiteY11" fmla="*/ 698035 h 1128190"/>
              <a:gd name="connsiteX12" fmla="*/ 726368 w 3085778"/>
              <a:gd name="connsiteY12" fmla="*/ 659399 h 1128190"/>
              <a:gd name="connsiteX13" fmla="*/ 664550 w 3085778"/>
              <a:gd name="connsiteY13" fmla="*/ 623338 h 1128190"/>
              <a:gd name="connsiteX14" fmla="*/ 597580 w 3085778"/>
              <a:gd name="connsiteY14" fmla="*/ 579550 h 1128190"/>
              <a:gd name="connsiteX15" fmla="*/ 502276 w 3085778"/>
              <a:gd name="connsiteY15" fmla="*/ 510004 h 1128190"/>
              <a:gd name="connsiteX16" fmla="*/ 422427 w 3085778"/>
              <a:gd name="connsiteY16" fmla="*/ 440458 h 1128190"/>
              <a:gd name="connsiteX17" fmla="*/ 358033 w 3085778"/>
              <a:gd name="connsiteY17" fmla="*/ 381215 h 1128190"/>
              <a:gd name="connsiteX18" fmla="*/ 296214 w 3085778"/>
              <a:gd name="connsiteY18" fmla="*/ 316821 h 1128190"/>
              <a:gd name="connsiteX19" fmla="*/ 226668 w 3085778"/>
              <a:gd name="connsiteY19" fmla="*/ 239547 h 1128190"/>
              <a:gd name="connsiteX20" fmla="*/ 146819 w 3085778"/>
              <a:gd name="connsiteY20" fmla="*/ 139092 h 1128190"/>
              <a:gd name="connsiteX21" fmla="*/ 90152 w 3085778"/>
              <a:gd name="connsiteY21" fmla="*/ 61819 h 1128190"/>
              <a:gd name="connsiteX22" fmla="*/ 59243 w 3085778"/>
              <a:gd name="connsiteY22" fmla="*/ 18031 h 1128190"/>
              <a:gd name="connsiteX23" fmla="*/ 36061 w 3085778"/>
              <a:gd name="connsiteY23" fmla="*/ 5152 h 1128190"/>
              <a:gd name="connsiteX24" fmla="*/ 18030 w 3085778"/>
              <a:gd name="connsiteY24" fmla="*/ 0 h 1128190"/>
              <a:gd name="connsiteX25" fmla="*/ 10303 w 3085778"/>
              <a:gd name="connsiteY25" fmla="*/ 0 h 1128190"/>
              <a:gd name="connsiteX26" fmla="*/ 0 w 3085778"/>
              <a:gd name="connsiteY26" fmla="*/ 5152 h 1128190"/>
              <a:gd name="connsiteX27" fmla="*/ 0 w 3085778"/>
              <a:gd name="connsiteY27" fmla="*/ 18031 h 1128190"/>
              <a:gd name="connsiteX28" fmla="*/ 10303 w 3085778"/>
              <a:gd name="connsiteY28" fmla="*/ 61819 h 1128190"/>
              <a:gd name="connsiteX29" fmla="*/ 74697 w 3085778"/>
              <a:gd name="connsiteY29" fmla="*/ 195759 h 1128190"/>
              <a:gd name="connsiteX30" fmla="*/ 118486 w 3085778"/>
              <a:gd name="connsiteY30" fmla="*/ 280760 h 1128190"/>
              <a:gd name="connsiteX31" fmla="*/ 175153 w 3085778"/>
              <a:gd name="connsiteY31" fmla="*/ 370912 h 1128190"/>
              <a:gd name="connsiteX32" fmla="*/ 231820 w 3085778"/>
              <a:gd name="connsiteY32" fmla="*/ 453337 h 1128190"/>
              <a:gd name="connsiteX33" fmla="*/ 283335 w 3085778"/>
              <a:gd name="connsiteY33" fmla="*/ 517731 h 1128190"/>
              <a:gd name="connsiteX34" fmla="*/ 363184 w 3085778"/>
              <a:gd name="connsiteY34" fmla="*/ 607883 h 1128190"/>
              <a:gd name="connsiteX35" fmla="*/ 422427 w 3085778"/>
              <a:gd name="connsiteY35" fmla="*/ 667126 h 1128190"/>
              <a:gd name="connsiteX36" fmla="*/ 497124 w 3085778"/>
              <a:gd name="connsiteY36" fmla="*/ 728945 h 1128190"/>
              <a:gd name="connsiteX37" fmla="*/ 551216 w 3085778"/>
              <a:gd name="connsiteY37" fmla="*/ 772733 h 1128190"/>
              <a:gd name="connsiteX38" fmla="*/ 607883 w 3085778"/>
              <a:gd name="connsiteY38" fmla="*/ 811369 h 1128190"/>
              <a:gd name="connsiteX39" fmla="*/ 677429 w 3085778"/>
              <a:gd name="connsiteY39" fmla="*/ 855157 h 1128190"/>
              <a:gd name="connsiteX40" fmla="*/ 744399 w 3085778"/>
              <a:gd name="connsiteY40" fmla="*/ 893794 h 1128190"/>
              <a:gd name="connsiteX41" fmla="*/ 826824 w 3085778"/>
              <a:gd name="connsiteY41" fmla="*/ 935006 h 1128190"/>
              <a:gd name="connsiteX42" fmla="*/ 927279 w 3085778"/>
              <a:gd name="connsiteY42" fmla="*/ 978795 h 1128190"/>
              <a:gd name="connsiteX43" fmla="*/ 1035461 w 3085778"/>
              <a:gd name="connsiteY43" fmla="*/ 1017431 h 1128190"/>
              <a:gd name="connsiteX44" fmla="*/ 1133341 w 3085778"/>
              <a:gd name="connsiteY44" fmla="*/ 1045765 h 1128190"/>
              <a:gd name="connsiteX45" fmla="*/ 1290463 w 3085778"/>
              <a:gd name="connsiteY45" fmla="*/ 1079250 h 1128190"/>
              <a:gd name="connsiteX46" fmla="*/ 1396070 w 3085778"/>
              <a:gd name="connsiteY46" fmla="*/ 1097280 h 1128190"/>
              <a:gd name="connsiteX47" fmla="*/ 1545465 w 3085778"/>
              <a:gd name="connsiteY47" fmla="*/ 1117886 h 1128190"/>
              <a:gd name="connsiteX48" fmla="*/ 1712890 w 3085778"/>
              <a:gd name="connsiteY48" fmla="*/ 1128190 h 1128190"/>
              <a:gd name="connsiteX49" fmla="*/ 1952437 w 3085778"/>
              <a:gd name="connsiteY49" fmla="*/ 1128190 h 1128190"/>
              <a:gd name="connsiteX50" fmla="*/ 2184257 w 3085778"/>
              <a:gd name="connsiteY50" fmla="*/ 1128190 h 1128190"/>
              <a:gd name="connsiteX51" fmla="*/ 2398046 w 3085778"/>
              <a:gd name="connsiteY51" fmla="*/ 1123038 h 1128190"/>
              <a:gd name="connsiteX52" fmla="*/ 2573199 w 3085778"/>
              <a:gd name="connsiteY52" fmla="*/ 1115311 h 1128190"/>
              <a:gd name="connsiteX53" fmla="*/ 2743200 w 3085778"/>
              <a:gd name="connsiteY53" fmla="*/ 1102432 h 1128190"/>
              <a:gd name="connsiteX54" fmla="*/ 2915777 w 3085778"/>
              <a:gd name="connsiteY54" fmla="*/ 1081826 h 1128190"/>
              <a:gd name="connsiteX55" fmla="*/ 2990474 w 3085778"/>
              <a:gd name="connsiteY55" fmla="*/ 1068947 h 1128190"/>
              <a:gd name="connsiteX56" fmla="*/ 3016232 w 3085778"/>
              <a:gd name="connsiteY56" fmla="*/ 1056068 h 1128190"/>
              <a:gd name="connsiteX57" fmla="*/ 3041990 w 3085778"/>
              <a:gd name="connsiteY57" fmla="*/ 1032886 h 1128190"/>
              <a:gd name="connsiteX58" fmla="*/ 3070323 w 3085778"/>
              <a:gd name="connsiteY58" fmla="*/ 996825 h 1128190"/>
              <a:gd name="connsiteX59" fmla="*/ 3083202 w 3085778"/>
              <a:gd name="connsiteY59" fmla="*/ 963340 h 1128190"/>
              <a:gd name="connsiteX60" fmla="*/ 3085778 w 3085778"/>
              <a:gd name="connsiteY60" fmla="*/ 945310 h 1128190"/>
              <a:gd name="connsiteX61" fmla="*/ 3080626 w 3085778"/>
              <a:gd name="connsiteY61" fmla="*/ 924703 h 1128190"/>
              <a:gd name="connsiteX62" fmla="*/ 3070323 w 3085778"/>
              <a:gd name="connsiteY62" fmla="*/ 906673 h 1128190"/>
              <a:gd name="connsiteX63" fmla="*/ 3057444 w 3085778"/>
              <a:gd name="connsiteY63" fmla="*/ 891218 h 1128190"/>
              <a:gd name="connsiteX64" fmla="*/ 3036838 w 3085778"/>
              <a:gd name="connsiteY64" fmla="*/ 875764 h 1128190"/>
              <a:gd name="connsiteX65" fmla="*/ 3003353 w 3085778"/>
              <a:gd name="connsiteY65" fmla="*/ 852582 h 1128190"/>
              <a:gd name="connsiteX66" fmla="*/ 2949262 w 3085778"/>
              <a:gd name="connsiteY66" fmla="*/ 829400 h 1128190"/>
              <a:gd name="connsiteX67" fmla="*/ 2830776 w 3085778"/>
              <a:gd name="connsiteY67" fmla="*/ 798490 h 1128190"/>
              <a:gd name="connsiteX68" fmla="*/ 2354258 w 3085778"/>
              <a:gd name="connsiteY68" fmla="*/ 865461 h 1128190"/>
              <a:gd name="connsiteX69" fmla="*/ 2274409 w 3085778"/>
              <a:gd name="connsiteY69" fmla="*/ 873188 h 1128190"/>
              <a:gd name="connsiteX70" fmla="*/ 2137893 w 3085778"/>
              <a:gd name="connsiteY70" fmla="*/ 883491 h 1128190"/>
              <a:gd name="connsiteX71" fmla="*/ 2055468 w 3085778"/>
              <a:gd name="connsiteY71" fmla="*/ 883491 h 112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085778" h="1128190">
                <a:moveTo>
                  <a:pt x="2055468" y="883491"/>
                </a:moveTo>
                <a:lnTo>
                  <a:pt x="1949861" y="883491"/>
                </a:lnTo>
                <a:lnTo>
                  <a:pt x="1839103" y="880915"/>
                </a:lnTo>
                <a:lnTo>
                  <a:pt x="1730920" y="878339"/>
                </a:lnTo>
                <a:lnTo>
                  <a:pt x="1596980" y="870612"/>
                </a:lnTo>
                <a:lnTo>
                  <a:pt x="1473343" y="857733"/>
                </a:lnTo>
                <a:lnTo>
                  <a:pt x="1383191" y="850006"/>
                </a:lnTo>
                <a:lnTo>
                  <a:pt x="1272433" y="831975"/>
                </a:lnTo>
                <a:lnTo>
                  <a:pt x="1143644" y="808794"/>
                </a:lnTo>
                <a:lnTo>
                  <a:pt x="994249" y="770157"/>
                </a:lnTo>
                <a:lnTo>
                  <a:pt x="886066" y="734096"/>
                </a:lnTo>
                <a:lnTo>
                  <a:pt x="801066" y="698035"/>
                </a:lnTo>
                <a:lnTo>
                  <a:pt x="726368" y="659399"/>
                </a:lnTo>
                <a:lnTo>
                  <a:pt x="664550" y="623338"/>
                </a:lnTo>
                <a:lnTo>
                  <a:pt x="597580" y="579550"/>
                </a:lnTo>
                <a:lnTo>
                  <a:pt x="502276" y="510004"/>
                </a:lnTo>
                <a:lnTo>
                  <a:pt x="422427" y="440458"/>
                </a:lnTo>
                <a:lnTo>
                  <a:pt x="358033" y="381215"/>
                </a:lnTo>
                <a:lnTo>
                  <a:pt x="296214" y="316821"/>
                </a:lnTo>
                <a:lnTo>
                  <a:pt x="226668" y="239547"/>
                </a:lnTo>
                <a:lnTo>
                  <a:pt x="146819" y="139092"/>
                </a:lnTo>
                <a:lnTo>
                  <a:pt x="90152" y="61819"/>
                </a:lnTo>
                <a:lnTo>
                  <a:pt x="59243" y="18031"/>
                </a:lnTo>
                <a:lnTo>
                  <a:pt x="36061" y="5152"/>
                </a:lnTo>
                <a:lnTo>
                  <a:pt x="18030" y="0"/>
                </a:lnTo>
                <a:lnTo>
                  <a:pt x="10303" y="0"/>
                </a:lnTo>
                <a:lnTo>
                  <a:pt x="0" y="5152"/>
                </a:lnTo>
                <a:lnTo>
                  <a:pt x="0" y="18031"/>
                </a:lnTo>
                <a:lnTo>
                  <a:pt x="10303" y="61819"/>
                </a:lnTo>
                <a:lnTo>
                  <a:pt x="74697" y="195759"/>
                </a:lnTo>
                <a:lnTo>
                  <a:pt x="118486" y="280760"/>
                </a:lnTo>
                <a:lnTo>
                  <a:pt x="175153" y="370912"/>
                </a:lnTo>
                <a:lnTo>
                  <a:pt x="231820" y="453337"/>
                </a:lnTo>
                <a:lnTo>
                  <a:pt x="283335" y="517731"/>
                </a:lnTo>
                <a:lnTo>
                  <a:pt x="363184" y="607883"/>
                </a:lnTo>
                <a:lnTo>
                  <a:pt x="422427" y="667126"/>
                </a:lnTo>
                <a:lnTo>
                  <a:pt x="497124" y="728945"/>
                </a:lnTo>
                <a:lnTo>
                  <a:pt x="551216" y="772733"/>
                </a:lnTo>
                <a:lnTo>
                  <a:pt x="607883" y="811369"/>
                </a:lnTo>
                <a:lnTo>
                  <a:pt x="677429" y="855157"/>
                </a:lnTo>
                <a:lnTo>
                  <a:pt x="744399" y="893794"/>
                </a:lnTo>
                <a:lnTo>
                  <a:pt x="826824" y="935006"/>
                </a:lnTo>
                <a:lnTo>
                  <a:pt x="927279" y="978795"/>
                </a:lnTo>
                <a:lnTo>
                  <a:pt x="1035461" y="1017431"/>
                </a:lnTo>
                <a:lnTo>
                  <a:pt x="1133341" y="1045765"/>
                </a:lnTo>
                <a:lnTo>
                  <a:pt x="1290463" y="1079250"/>
                </a:lnTo>
                <a:lnTo>
                  <a:pt x="1396070" y="1097280"/>
                </a:lnTo>
                <a:lnTo>
                  <a:pt x="1545465" y="1117886"/>
                </a:lnTo>
                <a:lnTo>
                  <a:pt x="1712890" y="1128190"/>
                </a:lnTo>
                <a:lnTo>
                  <a:pt x="1952437" y="1128190"/>
                </a:lnTo>
                <a:lnTo>
                  <a:pt x="2184257" y="1128190"/>
                </a:lnTo>
                <a:lnTo>
                  <a:pt x="2398046" y="1123038"/>
                </a:lnTo>
                <a:lnTo>
                  <a:pt x="2573199" y="1115311"/>
                </a:lnTo>
                <a:lnTo>
                  <a:pt x="2743200" y="1102432"/>
                </a:lnTo>
                <a:lnTo>
                  <a:pt x="2915777" y="1081826"/>
                </a:lnTo>
                <a:lnTo>
                  <a:pt x="2990474" y="1068947"/>
                </a:lnTo>
                <a:lnTo>
                  <a:pt x="3016232" y="1056068"/>
                </a:lnTo>
                <a:lnTo>
                  <a:pt x="3041990" y="1032886"/>
                </a:lnTo>
                <a:lnTo>
                  <a:pt x="3070323" y="996825"/>
                </a:lnTo>
                <a:lnTo>
                  <a:pt x="3083202" y="963340"/>
                </a:lnTo>
                <a:lnTo>
                  <a:pt x="3085778" y="945310"/>
                </a:lnTo>
                <a:lnTo>
                  <a:pt x="3080626" y="924703"/>
                </a:lnTo>
                <a:lnTo>
                  <a:pt x="3070323" y="906673"/>
                </a:lnTo>
                <a:lnTo>
                  <a:pt x="3057444" y="891218"/>
                </a:lnTo>
                <a:lnTo>
                  <a:pt x="3036838" y="875764"/>
                </a:lnTo>
                <a:lnTo>
                  <a:pt x="3003353" y="852582"/>
                </a:lnTo>
                <a:lnTo>
                  <a:pt x="2949262" y="829400"/>
                </a:lnTo>
                <a:lnTo>
                  <a:pt x="2830776" y="798490"/>
                </a:lnTo>
                <a:lnTo>
                  <a:pt x="2354258" y="865461"/>
                </a:lnTo>
                <a:lnTo>
                  <a:pt x="2274409" y="873188"/>
                </a:lnTo>
                <a:lnTo>
                  <a:pt x="2137893" y="883491"/>
                </a:lnTo>
                <a:lnTo>
                  <a:pt x="2055468" y="8834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EC411899-6D05-4CE1-A642-A87A580F26CB}"/>
              </a:ext>
            </a:extLst>
          </p:cNvPr>
          <p:cNvSpPr/>
          <p:nvPr/>
        </p:nvSpPr>
        <p:spPr>
          <a:xfrm>
            <a:off x="5932488" y="5248275"/>
            <a:ext cx="774700" cy="514350"/>
          </a:xfrm>
          <a:custGeom>
            <a:avLst/>
            <a:gdLst>
              <a:gd name="connsiteX0" fmla="*/ 247650 w 776287"/>
              <a:gd name="connsiteY0" fmla="*/ 178594 h 514350"/>
              <a:gd name="connsiteX1" fmla="*/ 359569 w 776287"/>
              <a:gd name="connsiteY1" fmla="*/ 261938 h 514350"/>
              <a:gd name="connsiteX2" fmla="*/ 478631 w 776287"/>
              <a:gd name="connsiteY2" fmla="*/ 340519 h 514350"/>
              <a:gd name="connsiteX3" fmla="*/ 581025 w 776287"/>
              <a:gd name="connsiteY3" fmla="*/ 402431 h 514350"/>
              <a:gd name="connsiteX4" fmla="*/ 638175 w 776287"/>
              <a:gd name="connsiteY4" fmla="*/ 435769 h 514350"/>
              <a:gd name="connsiteX5" fmla="*/ 697706 w 776287"/>
              <a:gd name="connsiteY5" fmla="*/ 452438 h 514350"/>
              <a:gd name="connsiteX6" fmla="*/ 776287 w 776287"/>
              <a:gd name="connsiteY6" fmla="*/ 476250 h 514350"/>
              <a:gd name="connsiteX7" fmla="*/ 111919 w 776287"/>
              <a:gd name="connsiteY7" fmla="*/ 514350 h 514350"/>
              <a:gd name="connsiteX8" fmla="*/ 190500 w 776287"/>
              <a:gd name="connsiteY8" fmla="*/ 497681 h 514350"/>
              <a:gd name="connsiteX9" fmla="*/ 214312 w 776287"/>
              <a:gd name="connsiteY9" fmla="*/ 483394 h 514350"/>
              <a:gd name="connsiteX10" fmla="*/ 233362 w 776287"/>
              <a:gd name="connsiteY10" fmla="*/ 466725 h 514350"/>
              <a:gd name="connsiteX11" fmla="*/ 247650 w 776287"/>
              <a:gd name="connsiteY11" fmla="*/ 447675 h 514350"/>
              <a:gd name="connsiteX12" fmla="*/ 252412 w 776287"/>
              <a:gd name="connsiteY12" fmla="*/ 431006 h 514350"/>
              <a:gd name="connsiteX13" fmla="*/ 254794 w 776287"/>
              <a:gd name="connsiteY13" fmla="*/ 414338 h 514350"/>
              <a:gd name="connsiteX14" fmla="*/ 254794 w 776287"/>
              <a:gd name="connsiteY14" fmla="*/ 400050 h 514350"/>
              <a:gd name="connsiteX15" fmla="*/ 250031 w 776287"/>
              <a:gd name="connsiteY15" fmla="*/ 369094 h 514350"/>
              <a:gd name="connsiteX16" fmla="*/ 235744 w 776287"/>
              <a:gd name="connsiteY16" fmla="*/ 333375 h 514350"/>
              <a:gd name="connsiteX17" fmla="*/ 214312 w 776287"/>
              <a:gd name="connsiteY17" fmla="*/ 295275 h 514350"/>
              <a:gd name="connsiteX18" fmla="*/ 178594 w 776287"/>
              <a:gd name="connsiteY18" fmla="*/ 240506 h 514350"/>
              <a:gd name="connsiteX19" fmla="*/ 121444 w 776287"/>
              <a:gd name="connsiteY19" fmla="*/ 166688 h 514350"/>
              <a:gd name="connsiteX20" fmla="*/ 66675 w 776287"/>
              <a:gd name="connsiteY20" fmla="*/ 109538 h 514350"/>
              <a:gd name="connsiteX21" fmla="*/ 26194 w 776287"/>
              <a:gd name="connsiteY21" fmla="*/ 64294 h 514350"/>
              <a:gd name="connsiteX22" fmla="*/ 4762 w 776287"/>
              <a:gd name="connsiteY22" fmla="*/ 38100 h 514350"/>
              <a:gd name="connsiteX23" fmla="*/ 0 w 776287"/>
              <a:gd name="connsiteY23" fmla="*/ 16669 h 514350"/>
              <a:gd name="connsiteX24" fmla="*/ 2381 w 776287"/>
              <a:gd name="connsiteY24" fmla="*/ 4763 h 514350"/>
              <a:gd name="connsiteX25" fmla="*/ 9525 w 776287"/>
              <a:gd name="connsiteY25" fmla="*/ 0 h 514350"/>
              <a:gd name="connsiteX26" fmla="*/ 21431 w 776287"/>
              <a:gd name="connsiteY26" fmla="*/ 0 h 514350"/>
              <a:gd name="connsiteX27" fmla="*/ 40481 w 776287"/>
              <a:gd name="connsiteY27" fmla="*/ 2381 h 514350"/>
              <a:gd name="connsiteX28" fmla="*/ 66675 w 776287"/>
              <a:gd name="connsiteY28" fmla="*/ 14288 h 514350"/>
              <a:gd name="connsiteX29" fmla="*/ 111919 w 776287"/>
              <a:gd name="connsiteY29" fmla="*/ 57150 h 514350"/>
              <a:gd name="connsiteX30" fmla="*/ 188119 w 776287"/>
              <a:gd name="connsiteY30" fmla="*/ 126206 h 514350"/>
              <a:gd name="connsiteX31" fmla="*/ 247650 w 776287"/>
              <a:gd name="connsiteY31" fmla="*/ 1785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6287" h="514350">
                <a:moveTo>
                  <a:pt x="247650" y="178594"/>
                </a:moveTo>
                <a:lnTo>
                  <a:pt x="359569" y="261938"/>
                </a:lnTo>
                <a:lnTo>
                  <a:pt x="478631" y="340519"/>
                </a:lnTo>
                <a:lnTo>
                  <a:pt x="581025" y="402431"/>
                </a:lnTo>
                <a:lnTo>
                  <a:pt x="638175" y="435769"/>
                </a:lnTo>
                <a:lnTo>
                  <a:pt x="697706" y="452438"/>
                </a:lnTo>
                <a:lnTo>
                  <a:pt x="776287" y="476250"/>
                </a:lnTo>
                <a:lnTo>
                  <a:pt x="111919" y="514350"/>
                </a:lnTo>
                <a:lnTo>
                  <a:pt x="190500" y="497681"/>
                </a:lnTo>
                <a:lnTo>
                  <a:pt x="214312" y="483394"/>
                </a:lnTo>
                <a:lnTo>
                  <a:pt x="233362" y="466725"/>
                </a:lnTo>
                <a:lnTo>
                  <a:pt x="247650" y="447675"/>
                </a:lnTo>
                <a:lnTo>
                  <a:pt x="252412" y="431006"/>
                </a:lnTo>
                <a:lnTo>
                  <a:pt x="254794" y="414338"/>
                </a:lnTo>
                <a:lnTo>
                  <a:pt x="254794" y="400050"/>
                </a:lnTo>
                <a:lnTo>
                  <a:pt x="250031" y="369094"/>
                </a:lnTo>
                <a:lnTo>
                  <a:pt x="235744" y="333375"/>
                </a:lnTo>
                <a:lnTo>
                  <a:pt x="214312" y="295275"/>
                </a:lnTo>
                <a:lnTo>
                  <a:pt x="178594" y="240506"/>
                </a:lnTo>
                <a:lnTo>
                  <a:pt x="121444" y="166688"/>
                </a:lnTo>
                <a:lnTo>
                  <a:pt x="66675" y="109538"/>
                </a:lnTo>
                <a:lnTo>
                  <a:pt x="26194" y="64294"/>
                </a:lnTo>
                <a:lnTo>
                  <a:pt x="4762" y="38100"/>
                </a:lnTo>
                <a:lnTo>
                  <a:pt x="0" y="16669"/>
                </a:lnTo>
                <a:lnTo>
                  <a:pt x="2381" y="4763"/>
                </a:lnTo>
                <a:lnTo>
                  <a:pt x="9525" y="0"/>
                </a:lnTo>
                <a:lnTo>
                  <a:pt x="21431" y="0"/>
                </a:lnTo>
                <a:lnTo>
                  <a:pt x="40481" y="2381"/>
                </a:lnTo>
                <a:lnTo>
                  <a:pt x="66675" y="14288"/>
                </a:lnTo>
                <a:lnTo>
                  <a:pt x="111919" y="57150"/>
                </a:lnTo>
                <a:lnTo>
                  <a:pt x="188119" y="126206"/>
                </a:lnTo>
                <a:lnTo>
                  <a:pt x="247650" y="1785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DFFCD81F-0609-4A60-AC7C-871271350D10}"/>
              </a:ext>
            </a:extLst>
          </p:cNvPr>
          <p:cNvSpPr/>
          <p:nvPr/>
        </p:nvSpPr>
        <p:spPr>
          <a:xfrm>
            <a:off x="4543425" y="4376738"/>
            <a:ext cx="436563" cy="719137"/>
          </a:xfrm>
          <a:custGeom>
            <a:avLst/>
            <a:gdLst>
              <a:gd name="connsiteX0" fmla="*/ 92869 w 435769"/>
              <a:gd name="connsiteY0" fmla="*/ 421481 h 719137"/>
              <a:gd name="connsiteX1" fmla="*/ 66675 w 435769"/>
              <a:gd name="connsiteY1" fmla="*/ 357187 h 719137"/>
              <a:gd name="connsiteX2" fmla="*/ 47625 w 435769"/>
              <a:gd name="connsiteY2" fmla="*/ 295275 h 719137"/>
              <a:gd name="connsiteX3" fmla="*/ 28575 w 435769"/>
              <a:gd name="connsiteY3" fmla="*/ 219075 h 719137"/>
              <a:gd name="connsiteX4" fmla="*/ 14288 w 435769"/>
              <a:gd name="connsiteY4" fmla="*/ 147637 h 719137"/>
              <a:gd name="connsiteX5" fmla="*/ 2381 w 435769"/>
              <a:gd name="connsiteY5" fmla="*/ 54768 h 719137"/>
              <a:gd name="connsiteX6" fmla="*/ 0 w 435769"/>
              <a:gd name="connsiteY6" fmla="*/ 28575 h 719137"/>
              <a:gd name="connsiteX7" fmla="*/ 0 w 435769"/>
              <a:gd name="connsiteY7" fmla="*/ 14287 h 719137"/>
              <a:gd name="connsiteX8" fmla="*/ 7144 w 435769"/>
              <a:gd name="connsiteY8" fmla="*/ 2381 h 719137"/>
              <a:gd name="connsiteX9" fmla="*/ 23813 w 435769"/>
              <a:gd name="connsiteY9" fmla="*/ 0 h 719137"/>
              <a:gd name="connsiteX10" fmla="*/ 35719 w 435769"/>
              <a:gd name="connsiteY10" fmla="*/ 2381 h 719137"/>
              <a:gd name="connsiteX11" fmla="*/ 47625 w 435769"/>
              <a:gd name="connsiteY11" fmla="*/ 11906 h 719137"/>
              <a:gd name="connsiteX12" fmla="*/ 69056 w 435769"/>
              <a:gd name="connsiteY12" fmla="*/ 42862 h 719137"/>
              <a:gd name="connsiteX13" fmla="*/ 116681 w 435769"/>
              <a:gd name="connsiteY13" fmla="*/ 107156 h 719137"/>
              <a:gd name="connsiteX14" fmla="*/ 166688 w 435769"/>
              <a:gd name="connsiteY14" fmla="*/ 157162 h 719137"/>
              <a:gd name="connsiteX15" fmla="*/ 426244 w 435769"/>
              <a:gd name="connsiteY15" fmla="*/ 469106 h 719137"/>
              <a:gd name="connsiteX16" fmla="*/ 433388 w 435769"/>
              <a:gd name="connsiteY16" fmla="*/ 504825 h 719137"/>
              <a:gd name="connsiteX17" fmla="*/ 435769 w 435769"/>
              <a:gd name="connsiteY17" fmla="*/ 569118 h 719137"/>
              <a:gd name="connsiteX18" fmla="*/ 433388 w 435769"/>
              <a:gd name="connsiteY18" fmla="*/ 623887 h 719137"/>
              <a:gd name="connsiteX19" fmla="*/ 426244 w 435769"/>
              <a:gd name="connsiteY19" fmla="*/ 659606 h 719137"/>
              <a:gd name="connsiteX20" fmla="*/ 407194 w 435769"/>
              <a:gd name="connsiteY20" fmla="*/ 692943 h 719137"/>
              <a:gd name="connsiteX21" fmla="*/ 385763 w 435769"/>
              <a:gd name="connsiteY21" fmla="*/ 711993 h 719137"/>
              <a:gd name="connsiteX22" fmla="*/ 361950 w 435769"/>
              <a:gd name="connsiteY22" fmla="*/ 719137 h 719137"/>
              <a:gd name="connsiteX23" fmla="*/ 345281 w 435769"/>
              <a:gd name="connsiteY23" fmla="*/ 719137 h 719137"/>
              <a:gd name="connsiteX24" fmla="*/ 323850 w 435769"/>
              <a:gd name="connsiteY24" fmla="*/ 709612 h 719137"/>
              <a:gd name="connsiteX25" fmla="*/ 290513 w 435769"/>
              <a:gd name="connsiteY25" fmla="*/ 685800 h 719137"/>
              <a:gd name="connsiteX26" fmla="*/ 250031 w 435769"/>
              <a:gd name="connsiteY26" fmla="*/ 654843 h 719137"/>
              <a:gd name="connsiteX27" fmla="*/ 209550 w 435769"/>
              <a:gd name="connsiteY27" fmla="*/ 614362 h 719137"/>
              <a:gd name="connsiteX28" fmla="*/ 171450 w 435769"/>
              <a:gd name="connsiteY28" fmla="*/ 566737 h 719137"/>
              <a:gd name="connsiteX29" fmla="*/ 152400 w 435769"/>
              <a:gd name="connsiteY29" fmla="*/ 538162 h 719137"/>
              <a:gd name="connsiteX30" fmla="*/ 126206 w 435769"/>
              <a:gd name="connsiteY30" fmla="*/ 495300 h 719137"/>
              <a:gd name="connsiteX31" fmla="*/ 92869 w 435769"/>
              <a:gd name="connsiteY31" fmla="*/ 421481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35769" h="719137">
                <a:moveTo>
                  <a:pt x="92869" y="421481"/>
                </a:moveTo>
                <a:lnTo>
                  <a:pt x="66675" y="357187"/>
                </a:lnTo>
                <a:lnTo>
                  <a:pt x="47625" y="295275"/>
                </a:lnTo>
                <a:lnTo>
                  <a:pt x="28575" y="219075"/>
                </a:lnTo>
                <a:lnTo>
                  <a:pt x="14288" y="147637"/>
                </a:lnTo>
                <a:lnTo>
                  <a:pt x="2381" y="54768"/>
                </a:lnTo>
                <a:lnTo>
                  <a:pt x="0" y="28575"/>
                </a:lnTo>
                <a:lnTo>
                  <a:pt x="0" y="14287"/>
                </a:lnTo>
                <a:lnTo>
                  <a:pt x="7144" y="2381"/>
                </a:lnTo>
                <a:lnTo>
                  <a:pt x="23813" y="0"/>
                </a:lnTo>
                <a:lnTo>
                  <a:pt x="35719" y="2381"/>
                </a:lnTo>
                <a:lnTo>
                  <a:pt x="47625" y="11906"/>
                </a:lnTo>
                <a:lnTo>
                  <a:pt x="69056" y="42862"/>
                </a:lnTo>
                <a:lnTo>
                  <a:pt x="116681" y="107156"/>
                </a:lnTo>
                <a:lnTo>
                  <a:pt x="166688" y="157162"/>
                </a:lnTo>
                <a:lnTo>
                  <a:pt x="426244" y="469106"/>
                </a:lnTo>
                <a:lnTo>
                  <a:pt x="433388" y="504825"/>
                </a:lnTo>
                <a:cubicBezTo>
                  <a:pt x="434182" y="526256"/>
                  <a:pt x="434975" y="547687"/>
                  <a:pt x="435769" y="569118"/>
                </a:cubicBezTo>
                <a:cubicBezTo>
                  <a:pt x="434975" y="587374"/>
                  <a:pt x="434182" y="605631"/>
                  <a:pt x="433388" y="623887"/>
                </a:cubicBezTo>
                <a:lnTo>
                  <a:pt x="426244" y="659606"/>
                </a:lnTo>
                <a:lnTo>
                  <a:pt x="407194" y="692943"/>
                </a:lnTo>
                <a:lnTo>
                  <a:pt x="385763" y="711993"/>
                </a:lnTo>
                <a:lnTo>
                  <a:pt x="361950" y="719137"/>
                </a:lnTo>
                <a:lnTo>
                  <a:pt x="345281" y="719137"/>
                </a:lnTo>
                <a:lnTo>
                  <a:pt x="323850" y="709612"/>
                </a:lnTo>
                <a:lnTo>
                  <a:pt x="290513" y="685800"/>
                </a:lnTo>
                <a:lnTo>
                  <a:pt x="250031" y="654843"/>
                </a:lnTo>
                <a:lnTo>
                  <a:pt x="209550" y="614362"/>
                </a:lnTo>
                <a:lnTo>
                  <a:pt x="171450" y="566737"/>
                </a:lnTo>
                <a:lnTo>
                  <a:pt x="152400" y="538162"/>
                </a:lnTo>
                <a:lnTo>
                  <a:pt x="126206" y="495300"/>
                </a:lnTo>
                <a:lnTo>
                  <a:pt x="92869" y="4214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487488AF-FDD9-4A3D-A25D-F2736C5870F5}"/>
              </a:ext>
            </a:extLst>
          </p:cNvPr>
          <p:cNvSpPr/>
          <p:nvPr/>
        </p:nvSpPr>
        <p:spPr>
          <a:xfrm>
            <a:off x="4681538" y="4506913"/>
            <a:ext cx="374650" cy="474662"/>
          </a:xfrm>
          <a:custGeom>
            <a:avLst/>
            <a:gdLst>
              <a:gd name="connsiteX0" fmla="*/ 350043 w 373856"/>
              <a:gd name="connsiteY0" fmla="*/ 85725 h 473869"/>
              <a:gd name="connsiteX1" fmla="*/ 323850 w 373856"/>
              <a:gd name="connsiteY1" fmla="*/ 138113 h 473869"/>
              <a:gd name="connsiteX2" fmla="*/ 309562 w 373856"/>
              <a:gd name="connsiteY2" fmla="*/ 171450 h 473869"/>
              <a:gd name="connsiteX3" fmla="*/ 295275 w 373856"/>
              <a:gd name="connsiteY3" fmla="*/ 214313 h 473869"/>
              <a:gd name="connsiteX4" fmla="*/ 288131 w 373856"/>
              <a:gd name="connsiteY4" fmla="*/ 254794 h 473869"/>
              <a:gd name="connsiteX5" fmla="*/ 285750 w 373856"/>
              <a:gd name="connsiteY5" fmla="*/ 285750 h 473869"/>
              <a:gd name="connsiteX6" fmla="*/ 288131 w 373856"/>
              <a:gd name="connsiteY6" fmla="*/ 333375 h 473869"/>
              <a:gd name="connsiteX7" fmla="*/ 292893 w 373856"/>
              <a:gd name="connsiteY7" fmla="*/ 395288 h 473869"/>
              <a:gd name="connsiteX8" fmla="*/ 290512 w 373856"/>
              <a:gd name="connsiteY8" fmla="*/ 473869 h 473869"/>
              <a:gd name="connsiteX9" fmla="*/ 0 w 373856"/>
              <a:gd name="connsiteY9" fmla="*/ 0 h 473869"/>
              <a:gd name="connsiteX10" fmla="*/ 47625 w 373856"/>
              <a:gd name="connsiteY10" fmla="*/ 47625 h 473869"/>
              <a:gd name="connsiteX11" fmla="*/ 83343 w 373856"/>
              <a:gd name="connsiteY11" fmla="*/ 69057 h 473869"/>
              <a:gd name="connsiteX12" fmla="*/ 119062 w 373856"/>
              <a:gd name="connsiteY12" fmla="*/ 88107 h 473869"/>
              <a:gd name="connsiteX13" fmla="*/ 150018 w 373856"/>
              <a:gd name="connsiteY13" fmla="*/ 97632 h 473869"/>
              <a:gd name="connsiteX14" fmla="*/ 176212 w 373856"/>
              <a:gd name="connsiteY14" fmla="*/ 104775 h 473869"/>
              <a:gd name="connsiteX15" fmla="*/ 200025 w 373856"/>
              <a:gd name="connsiteY15" fmla="*/ 104775 h 473869"/>
              <a:gd name="connsiteX16" fmla="*/ 235743 w 373856"/>
              <a:gd name="connsiteY16" fmla="*/ 95250 h 473869"/>
              <a:gd name="connsiteX17" fmla="*/ 302418 w 373856"/>
              <a:gd name="connsiteY17" fmla="*/ 54769 h 473869"/>
              <a:gd name="connsiteX18" fmla="*/ 342900 w 373856"/>
              <a:gd name="connsiteY18" fmla="*/ 26194 h 473869"/>
              <a:gd name="connsiteX19" fmla="*/ 352425 w 373856"/>
              <a:gd name="connsiteY19" fmla="*/ 21432 h 473869"/>
              <a:gd name="connsiteX20" fmla="*/ 361950 w 373856"/>
              <a:gd name="connsiteY20" fmla="*/ 21432 h 473869"/>
              <a:gd name="connsiteX21" fmla="*/ 369093 w 373856"/>
              <a:gd name="connsiteY21" fmla="*/ 21432 h 473869"/>
              <a:gd name="connsiteX22" fmla="*/ 373856 w 373856"/>
              <a:gd name="connsiteY22" fmla="*/ 26194 h 473869"/>
              <a:gd name="connsiteX23" fmla="*/ 373856 w 373856"/>
              <a:gd name="connsiteY23" fmla="*/ 35719 h 473869"/>
              <a:gd name="connsiteX24" fmla="*/ 350043 w 373856"/>
              <a:gd name="connsiteY24" fmla="*/ 85725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73856" h="473869">
                <a:moveTo>
                  <a:pt x="350043" y="85725"/>
                </a:moveTo>
                <a:lnTo>
                  <a:pt x="323850" y="138113"/>
                </a:lnTo>
                <a:lnTo>
                  <a:pt x="309562" y="171450"/>
                </a:lnTo>
                <a:lnTo>
                  <a:pt x="295275" y="214313"/>
                </a:lnTo>
                <a:lnTo>
                  <a:pt x="288131" y="254794"/>
                </a:lnTo>
                <a:lnTo>
                  <a:pt x="285750" y="285750"/>
                </a:lnTo>
                <a:lnTo>
                  <a:pt x="288131" y="333375"/>
                </a:lnTo>
                <a:lnTo>
                  <a:pt x="292893" y="395288"/>
                </a:lnTo>
                <a:cubicBezTo>
                  <a:pt x="292099" y="421482"/>
                  <a:pt x="291306" y="447675"/>
                  <a:pt x="290512" y="473869"/>
                </a:cubicBezTo>
                <a:lnTo>
                  <a:pt x="0" y="0"/>
                </a:lnTo>
                <a:lnTo>
                  <a:pt x="47625" y="47625"/>
                </a:lnTo>
                <a:lnTo>
                  <a:pt x="83343" y="69057"/>
                </a:lnTo>
                <a:lnTo>
                  <a:pt x="119062" y="88107"/>
                </a:lnTo>
                <a:lnTo>
                  <a:pt x="150018" y="97632"/>
                </a:lnTo>
                <a:lnTo>
                  <a:pt x="176212" y="104775"/>
                </a:lnTo>
                <a:lnTo>
                  <a:pt x="200025" y="104775"/>
                </a:lnTo>
                <a:lnTo>
                  <a:pt x="235743" y="95250"/>
                </a:lnTo>
                <a:lnTo>
                  <a:pt x="302418" y="54769"/>
                </a:lnTo>
                <a:lnTo>
                  <a:pt x="342900" y="26194"/>
                </a:lnTo>
                <a:lnTo>
                  <a:pt x="352425" y="21432"/>
                </a:lnTo>
                <a:lnTo>
                  <a:pt x="361950" y="21432"/>
                </a:lnTo>
                <a:lnTo>
                  <a:pt x="369093" y="21432"/>
                </a:lnTo>
                <a:lnTo>
                  <a:pt x="373856" y="26194"/>
                </a:lnTo>
                <a:lnTo>
                  <a:pt x="373856" y="35719"/>
                </a:lnTo>
                <a:lnTo>
                  <a:pt x="350043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BB87A2F-0531-4BF6-80D5-8DEC5E87C680}"/>
              </a:ext>
            </a:extLst>
          </p:cNvPr>
          <p:cNvSpPr/>
          <p:nvPr/>
        </p:nvSpPr>
        <p:spPr>
          <a:xfrm>
            <a:off x="5954713" y="4391025"/>
            <a:ext cx="800100" cy="811213"/>
          </a:xfrm>
          <a:custGeom>
            <a:avLst/>
            <a:gdLst>
              <a:gd name="connsiteX0" fmla="*/ 435769 w 800100"/>
              <a:gd name="connsiteY0" fmla="*/ 157163 h 812006"/>
              <a:gd name="connsiteX1" fmla="*/ 338138 w 800100"/>
              <a:gd name="connsiteY1" fmla="*/ 114300 h 812006"/>
              <a:gd name="connsiteX2" fmla="*/ 209550 w 800100"/>
              <a:gd name="connsiteY2" fmla="*/ 61913 h 812006"/>
              <a:gd name="connsiteX3" fmla="*/ 130969 w 800100"/>
              <a:gd name="connsiteY3" fmla="*/ 33338 h 812006"/>
              <a:gd name="connsiteX4" fmla="*/ 52388 w 800100"/>
              <a:gd name="connsiteY4" fmla="*/ 2381 h 812006"/>
              <a:gd name="connsiteX5" fmla="*/ 35719 w 800100"/>
              <a:gd name="connsiteY5" fmla="*/ 0 h 812006"/>
              <a:gd name="connsiteX6" fmla="*/ 16669 w 800100"/>
              <a:gd name="connsiteY6" fmla="*/ 0 h 812006"/>
              <a:gd name="connsiteX7" fmla="*/ 2382 w 800100"/>
              <a:gd name="connsiteY7" fmla="*/ 7144 h 812006"/>
              <a:gd name="connsiteX8" fmla="*/ 0 w 800100"/>
              <a:gd name="connsiteY8" fmla="*/ 14288 h 812006"/>
              <a:gd name="connsiteX9" fmla="*/ 2382 w 800100"/>
              <a:gd name="connsiteY9" fmla="*/ 28575 h 812006"/>
              <a:gd name="connsiteX10" fmla="*/ 45244 w 800100"/>
              <a:gd name="connsiteY10" fmla="*/ 66675 h 812006"/>
              <a:gd name="connsiteX11" fmla="*/ 173832 w 800100"/>
              <a:gd name="connsiteY11" fmla="*/ 183356 h 812006"/>
              <a:gd name="connsiteX12" fmla="*/ 285750 w 800100"/>
              <a:gd name="connsiteY12" fmla="*/ 295275 h 812006"/>
              <a:gd name="connsiteX13" fmla="*/ 381000 w 800100"/>
              <a:gd name="connsiteY13" fmla="*/ 397669 h 812006"/>
              <a:gd name="connsiteX14" fmla="*/ 428625 w 800100"/>
              <a:gd name="connsiteY14" fmla="*/ 457200 h 812006"/>
              <a:gd name="connsiteX15" fmla="*/ 464344 w 800100"/>
              <a:gd name="connsiteY15" fmla="*/ 514350 h 812006"/>
              <a:gd name="connsiteX16" fmla="*/ 509588 w 800100"/>
              <a:gd name="connsiteY16" fmla="*/ 600075 h 812006"/>
              <a:gd name="connsiteX17" fmla="*/ 569119 w 800100"/>
              <a:gd name="connsiteY17" fmla="*/ 685800 h 812006"/>
              <a:gd name="connsiteX18" fmla="*/ 623888 w 800100"/>
              <a:gd name="connsiteY18" fmla="*/ 757238 h 812006"/>
              <a:gd name="connsiteX19" fmla="*/ 642938 w 800100"/>
              <a:gd name="connsiteY19" fmla="*/ 778669 h 812006"/>
              <a:gd name="connsiteX20" fmla="*/ 666750 w 800100"/>
              <a:gd name="connsiteY20" fmla="*/ 792956 h 812006"/>
              <a:gd name="connsiteX21" fmla="*/ 695325 w 800100"/>
              <a:gd name="connsiteY21" fmla="*/ 804863 h 812006"/>
              <a:gd name="connsiteX22" fmla="*/ 719138 w 800100"/>
              <a:gd name="connsiteY22" fmla="*/ 812006 h 812006"/>
              <a:gd name="connsiteX23" fmla="*/ 733425 w 800100"/>
              <a:gd name="connsiteY23" fmla="*/ 812006 h 812006"/>
              <a:gd name="connsiteX24" fmla="*/ 750094 w 800100"/>
              <a:gd name="connsiteY24" fmla="*/ 807244 h 812006"/>
              <a:gd name="connsiteX25" fmla="*/ 759619 w 800100"/>
              <a:gd name="connsiteY25" fmla="*/ 797719 h 812006"/>
              <a:gd name="connsiteX26" fmla="*/ 773907 w 800100"/>
              <a:gd name="connsiteY26" fmla="*/ 781050 h 812006"/>
              <a:gd name="connsiteX27" fmla="*/ 783432 w 800100"/>
              <a:gd name="connsiteY27" fmla="*/ 759619 h 812006"/>
              <a:gd name="connsiteX28" fmla="*/ 790575 w 800100"/>
              <a:gd name="connsiteY28" fmla="*/ 728663 h 812006"/>
              <a:gd name="connsiteX29" fmla="*/ 797719 w 800100"/>
              <a:gd name="connsiteY29" fmla="*/ 681038 h 812006"/>
              <a:gd name="connsiteX30" fmla="*/ 800100 w 800100"/>
              <a:gd name="connsiteY30" fmla="*/ 631031 h 812006"/>
              <a:gd name="connsiteX31" fmla="*/ 792957 w 800100"/>
              <a:gd name="connsiteY31" fmla="*/ 585788 h 812006"/>
              <a:gd name="connsiteX32" fmla="*/ 771525 w 800100"/>
              <a:gd name="connsiteY32" fmla="*/ 516731 h 812006"/>
              <a:gd name="connsiteX33" fmla="*/ 745332 w 800100"/>
              <a:gd name="connsiteY33" fmla="*/ 457200 h 812006"/>
              <a:gd name="connsiteX34" fmla="*/ 711994 w 800100"/>
              <a:gd name="connsiteY34" fmla="*/ 400050 h 812006"/>
              <a:gd name="connsiteX35" fmla="*/ 652463 w 800100"/>
              <a:gd name="connsiteY35" fmla="*/ 314325 h 812006"/>
              <a:gd name="connsiteX36" fmla="*/ 578644 w 800100"/>
              <a:gd name="connsiteY36" fmla="*/ 223838 h 812006"/>
              <a:gd name="connsiteX37" fmla="*/ 547688 w 800100"/>
              <a:gd name="connsiteY37" fmla="*/ 207169 h 812006"/>
              <a:gd name="connsiteX38" fmla="*/ 435769 w 800100"/>
              <a:gd name="connsiteY38" fmla="*/ 157163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00100" h="812006">
                <a:moveTo>
                  <a:pt x="435769" y="157163"/>
                </a:moveTo>
                <a:lnTo>
                  <a:pt x="338138" y="114300"/>
                </a:lnTo>
                <a:lnTo>
                  <a:pt x="209550" y="61913"/>
                </a:lnTo>
                <a:lnTo>
                  <a:pt x="130969" y="33338"/>
                </a:lnTo>
                <a:lnTo>
                  <a:pt x="52388" y="2381"/>
                </a:lnTo>
                <a:lnTo>
                  <a:pt x="35719" y="0"/>
                </a:lnTo>
                <a:lnTo>
                  <a:pt x="16669" y="0"/>
                </a:lnTo>
                <a:lnTo>
                  <a:pt x="2382" y="7144"/>
                </a:lnTo>
                <a:lnTo>
                  <a:pt x="0" y="14288"/>
                </a:lnTo>
                <a:lnTo>
                  <a:pt x="2382" y="28575"/>
                </a:lnTo>
                <a:lnTo>
                  <a:pt x="45244" y="66675"/>
                </a:lnTo>
                <a:lnTo>
                  <a:pt x="173832" y="183356"/>
                </a:lnTo>
                <a:lnTo>
                  <a:pt x="285750" y="295275"/>
                </a:lnTo>
                <a:lnTo>
                  <a:pt x="381000" y="397669"/>
                </a:lnTo>
                <a:lnTo>
                  <a:pt x="428625" y="457200"/>
                </a:lnTo>
                <a:lnTo>
                  <a:pt x="464344" y="514350"/>
                </a:lnTo>
                <a:lnTo>
                  <a:pt x="509588" y="600075"/>
                </a:lnTo>
                <a:lnTo>
                  <a:pt x="569119" y="685800"/>
                </a:lnTo>
                <a:lnTo>
                  <a:pt x="623888" y="757238"/>
                </a:lnTo>
                <a:lnTo>
                  <a:pt x="642938" y="778669"/>
                </a:lnTo>
                <a:lnTo>
                  <a:pt x="666750" y="792956"/>
                </a:lnTo>
                <a:lnTo>
                  <a:pt x="695325" y="804863"/>
                </a:lnTo>
                <a:lnTo>
                  <a:pt x="719138" y="812006"/>
                </a:lnTo>
                <a:lnTo>
                  <a:pt x="733425" y="812006"/>
                </a:lnTo>
                <a:lnTo>
                  <a:pt x="750094" y="807244"/>
                </a:lnTo>
                <a:lnTo>
                  <a:pt x="759619" y="797719"/>
                </a:lnTo>
                <a:lnTo>
                  <a:pt x="773907" y="781050"/>
                </a:lnTo>
                <a:lnTo>
                  <a:pt x="783432" y="759619"/>
                </a:lnTo>
                <a:lnTo>
                  <a:pt x="790575" y="728663"/>
                </a:lnTo>
                <a:lnTo>
                  <a:pt x="797719" y="681038"/>
                </a:lnTo>
                <a:lnTo>
                  <a:pt x="800100" y="631031"/>
                </a:lnTo>
                <a:lnTo>
                  <a:pt x="792957" y="585788"/>
                </a:lnTo>
                <a:lnTo>
                  <a:pt x="771525" y="516731"/>
                </a:lnTo>
                <a:lnTo>
                  <a:pt x="745332" y="457200"/>
                </a:lnTo>
                <a:lnTo>
                  <a:pt x="711994" y="400050"/>
                </a:lnTo>
                <a:lnTo>
                  <a:pt x="652463" y="314325"/>
                </a:lnTo>
                <a:lnTo>
                  <a:pt x="578644" y="223838"/>
                </a:lnTo>
                <a:lnTo>
                  <a:pt x="547688" y="207169"/>
                </a:lnTo>
                <a:lnTo>
                  <a:pt x="435769" y="1571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5FE596-A7AD-4908-80E0-B0BA1C8C87E9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373188"/>
            <a:ext cx="4065588" cy="4643437"/>
            <a:chOff x="2998788" y="1525588"/>
            <a:chExt cx="4065587" cy="4643437"/>
          </a:xfrm>
        </p:grpSpPr>
        <p:sp>
          <p:nvSpPr>
            <p:cNvPr id="17" name="フリーフォーム 71">
              <a:extLst>
                <a:ext uri="{FF2B5EF4-FFF2-40B4-BE49-F238E27FC236}">
                  <a16:creationId xmlns:a16="http://schemas.microsoft.com/office/drawing/2014/main" id="{A9353712-9505-47CB-A7DC-5481FC059D53}"/>
                </a:ext>
              </a:extLst>
            </p:cNvPr>
            <p:cNvSpPr/>
            <p:nvPr/>
          </p:nvSpPr>
          <p:spPr>
            <a:xfrm>
              <a:off x="4745038" y="1525588"/>
              <a:ext cx="492125" cy="669925"/>
            </a:xfrm>
            <a:custGeom>
              <a:avLst/>
              <a:gdLst>
                <a:gd name="connsiteX0" fmla="*/ 178594 w 490538"/>
                <a:gd name="connsiteY0" fmla="*/ 314325 h 669132"/>
                <a:gd name="connsiteX1" fmla="*/ 185738 w 490538"/>
                <a:gd name="connsiteY1" fmla="*/ 445294 h 669132"/>
                <a:gd name="connsiteX2" fmla="*/ 204788 w 490538"/>
                <a:gd name="connsiteY2" fmla="*/ 669132 h 669132"/>
                <a:gd name="connsiteX3" fmla="*/ 431007 w 490538"/>
                <a:gd name="connsiteY3" fmla="*/ 638175 h 669132"/>
                <a:gd name="connsiteX4" fmla="*/ 414338 w 490538"/>
                <a:gd name="connsiteY4" fmla="*/ 540544 h 669132"/>
                <a:gd name="connsiteX5" fmla="*/ 404813 w 490538"/>
                <a:gd name="connsiteY5" fmla="*/ 488157 h 669132"/>
                <a:gd name="connsiteX6" fmla="*/ 402432 w 490538"/>
                <a:gd name="connsiteY6" fmla="*/ 454819 h 669132"/>
                <a:gd name="connsiteX7" fmla="*/ 402432 w 490538"/>
                <a:gd name="connsiteY7" fmla="*/ 431007 h 669132"/>
                <a:gd name="connsiteX8" fmla="*/ 407194 w 490538"/>
                <a:gd name="connsiteY8" fmla="*/ 385763 h 669132"/>
                <a:gd name="connsiteX9" fmla="*/ 414338 w 490538"/>
                <a:gd name="connsiteY9" fmla="*/ 347663 h 669132"/>
                <a:gd name="connsiteX10" fmla="*/ 423863 w 490538"/>
                <a:gd name="connsiteY10" fmla="*/ 309563 h 669132"/>
                <a:gd name="connsiteX11" fmla="*/ 438150 w 490538"/>
                <a:gd name="connsiteY11" fmla="*/ 271463 h 669132"/>
                <a:gd name="connsiteX12" fmla="*/ 452438 w 490538"/>
                <a:gd name="connsiteY12" fmla="*/ 247650 h 669132"/>
                <a:gd name="connsiteX13" fmla="*/ 461963 w 490538"/>
                <a:gd name="connsiteY13" fmla="*/ 228600 h 669132"/>
                <a:gd name="connsiteX14" fmla="*/ 476250 w 490538"/>
                <a:gd name="connsiteY14" fmla="*/ 202407 h 669132"/>
                <a:gd name="connsiteX15" fmla="*/ 485775 w 490538"/>
                <a:gd name="connsiteY15" fmla="*/ 176213 h 669132"/>
                <a:gd name="connsiteX16" fmla="*/ 490538 w 490538"/>
                <a:gd name="connsiteY16" fmla="*/ 152400 h 669132"/>
                <a:gd name="connsiteX17" fmla="*/ 490538 w 490538"/>
                <a:gd name="connsiteY17" fmla="*/ 130969 h 669132"/>
                <a:gd name="connsiteX18" fmla="*/ 490538 w 490538"/>
                <a:gd name="connsiteY18" fmla="*/ 119063 h 669132"/>
                <a:gd name="connsiteX19" fmla="*/ 488157 w 490538"/>
                <a:gd name="connsiteY19" fmla="*/ 107157 h 669132"/>
                <a:gd name="connsiteX20" fmla="*/ 478632 w 490538"/>
                <a:gd name="connsiteY20" fmla="*/ 88107 h 669132"/>
                <a:gd name="connsiteX21" fmla="*/ 464344 w 490538"/>
                <a:gd name="connsiteY21" fmla="*/ 76200 h 669132"/>
                <a:gd name="connsiteX22" fmla="*/ 423863 w 490538"/>
                <a:gd name="connsiteY22" fmla="*/ 64294 h 669132"/>
                <a:gd name="connsiteX23" fmla="*/ 333375 w 490538"/>
                <a:gd name="connsiteY23" fmla="*/ 40482 h 669132"/>
                <a:gd name="connsiteX24" fmla="*/ 269082 w 490538"/>
                <a:gd name="connsiteY24" fmla="*/ 21432 h 669132"/>
                <a:gd name="connsiteX25" fmla="*/ 197644 w 490538"/>
                <a:gd name="connsiteY25" fmla="*/ 2382 h 669132"/>
                <a:gd name="connsiteX26" fmla="*/ 176213 w 490538"/>
                <a:gd name="connsiteY26" fmla="*/ 0 h 669132"/>
                <a:gd name="connsiteX27" fmla="*/ 114300 w 490538"/>
                <a:gd name="connsiteY27" fmla="*/ 2382 h 669132"/>
                <a:gd name="connsiteX28" fmla="*/ 64294 w 490538"/>
                <a:gd name="connsiteY28" fmla="*/ 7144 h 669132"/>
                <a:gd name="connsiteX29" fmla="*/ 26194 w 490538"/>
                <a:gd name="connsiteY29" fmla="*/ 11907 h 669132"/>
                <a:gd name="connsiteX30" fmla="*/ 7144 w 490538"/>
                <a:gd name="connsiteY30" fmla="*/ 16669 h 669132"/>
                <a:gd name="connsiteX31" fmla="*/ 0 w 490538"/>
                <a:gd name="connsiteY31" fmla="*/ 21432 h 669132"/>
                <a:gd name="connsiteX32" fmla="*/ 0 w 490538"/>
                <a:gd name="connsiteY32" fmla="*/ 30957 h 669132"/>
                <a:gd name="connsiteX33" fmla="*/ 7144 w 490538"/>
                <a:gd name="connsiteY33" fmla="*/ 42863 h 669132"/>
                <a:gd name="connsiteX34" fmla="*/ 30957 w 490538"/>
                <a:gd name="connsiteY34" fmla="*/ 61913 h 669132"/>
                <a:gd name="connsiteX35" fmla="*/ 66675 w 490538"/>
                <a:gd name="connsiteY35" fmla="*/ 80963 h 669132"/>
                <a:gd name="connsiteX36" fmla="*/ 92869 w 490538"/>
                <a:gd name="connsiteY36" fmla="*/ 95250 h 669132"/>
                <a:gd name="connsiteX37" fmla="*/ 104775 w 490538"/>
                <a:gd name="connsiteY37" fmla="*/ 104775 h 669132"/>
                <a:gd name="connsiteX38" fmla="*/ 116682 w 490538"/>
                <a:gd name="connsiteY38" fmla="*/ 121444 h 669132"/>
                <a:gd name="connsiteX39" fmla="*/ 138113 w 490538"/>
                <a:gd name="connsiteY39" fmla="*/ 157163 h 669132"/>
                <a:gd name="connsiteX40" fmla="*/ 164307 w 490538"/>
                <a:gd name="connsiteY40" fmla="*/ 219075 h 669132"/>
                <a:gd name="connsiteX41" fmla="*/ 171450 w 490538"/>
                <a:gd name="connsiteY41" fmla="*/ 250032 h 669132"/>
                <a:gd name="connsiteX42" fmla="*/ 178594 w 490538"/>
                <a:gd name="connsiteY42" fmla="*/ 314325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669132">
                  <a:moveTo>
                    <a:pt x="178594" y="314325"/>
                  </a:moveTo>
                  <a:lnTo>
                    <a:pt x="185738" y="445294"/>
                  </a:lnTo>
                  <a:lnTo>
                    <a:pt x="204788" y="669132"/>
                  </a:lnTo>
                  <a:lnTo>
                    <a:pt x="431007" y="638175"/>
                  </a:lnTo>
                  <a:lnTo>
                    <a:pt x="414338" y="540544"/>
                  </a:lnTo>
                  <a:lnTo>
                    <a:pt x="404813" y="488157"/>
                  </a:lnTo>
                  <a:lnTo>
                    <a:pt x="402432" y="454819"/>
                  </a:lnTo>
                  <a:lnTo>
                    <a:pt x="402432" y="431007"/>
                  </a:lnTo>
                  <a:lnTo>
                    <a:pt x="407194" y="385763"/>
                  </a:lnTo>
                  <a:lnTo>
                    <a:pt x="414338" y="347663"/>
                  </a:lnTo>
                  <a:lnTo>
                    <a:pt x="423863" y="309563"/>
                  </a:lnTo>
                  <a:lnTo>
                    <a:pt x="438150" y="271463"/>
                  </a:lnTo>
                  <a:lnTo>
                    <a:pt x="452438" y="247650"/>
                  </a:lnTo>
                  <a:lnTo>
                    <a:pt x="461963" y="228600"/>
                  </a:lnTo>
                  <a:lnTo>
                    <a:pt x="476250" y="202407"/>
                  </a:lnTo>
                  <a:lnTo>
                    <a:pt x="485775" y="176213"/>
                  </a:lnTo>
                  <a:lnTo>
                    <a:pt x="490538" y="152400"/>
                  </a:lnTo>
                  <a:lnTo>
                    <a:pt x="490538" y="130969"/>
                  </a:lnTo>
                  <a:lnTo>
                    <a:pt x="490538" y="119063"/>
                  </a:lnTo>
                  <a:lnTo>
                    <a:pt x="488157" y="107157"/>
                  </a:lnTo>
                  <a:lnTo>
                    <a:pt x="478632" y="88107"/>
                  </a:lnTo>
                  <a:lnTo>
                    <a:pt x="464344" y="76200"/>
                  </a:lnTo>
                  <a:lnTo>
                    <a:pt x="423863" y="64294"/>
                  </a:lnTo>
                  <a:lnTo>
                    <a:pt x="333375" y="40482"/>
                  </a:lnTo>
                  <a:lnTo>
                    <a:pt x="269082" y="21432"/>
                  </a:lnTo>
                  <a:lnTo>
                    <a:pt x="197644" y="2382"/>
                  </a:lnTo>
                  <a:lnTo>
                    <a:pt x="176213" y="0"/>
                  </a:lnTo>
                  <a:lnTo>
                    <a:pt x="114300" y="2382"/>
                  </a:lnTo>
                  <a:lnTo>
                    <a:pt x="64294" y="7144"/>
                  </a:lnTo>
                  <a:lnTo>
                    <a:pt x="26194" y="11907"/>
                  </a:lnTo>
                  <a:lnTo>
                    <a:pt x="7144" y="16669"/>
                  </a:lnTo>
                  <a:lnTo>
                    <a:pt x="0" y="21432"/>
                  </a:lnTo>
                  <a:lnTo>
                    <a:pt x="0" y="30957"/>
                  </a:lnTo>
                  <a:lnTo>
                    <a:pt x="7144" y="42863"/>
                  </a:lnTo>
                  <a:lnTo>
                    <a:pt x="30957" y="61913"/>
                  </a:lnTo>
                  <a:lnTo>
                    <a:pt x="66675" y="80963"/>
                  </a:lnTo>
                  <a:lnTo>
                    <a:pt x="92869" y="95250"/>
                  </a:lnTo>
                  <a:lnTo>
                    <a:pt x="104775" y="104775"/>
                  </a:lnTo>
                  <a:lnTo>
                    <a:pt x="116682" y="121444"/>
                  </a:lnTo>
                  <a:lnTo>
                    <a:pt x="138113" y="157163"/>
                  </a:lnTo>
                  <a:lnTo>
                    <a:pt x="164307" y="219075"/>
                  </a:lnTo>
                  <a:lnTo>
                    <a:pt x="171450" y="250032"/>
                  </a:lnTo>
                  <a:lnTo>
                    <a:pt x="178594" y="3143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2">
              <a:extLst>
                <a:ext uri="{FF2B5EF4-FFF2-40B4-BE49-F238E27FC236}">
                  <a16:creationId xmlns:a16="http://schemas.microsoft.com/office/drawing/2014/main" id="{D308D3A7-D8FE-4B03-9C7D-24F7952DC998}"/>
                </a:ext>
              </a:extLst>
            </p:cNvPr>
            <p:cNvSpPr/>
            <p:nvPr/>
          </p:nvSpPr>
          <p:spPr>
            <a:xfrm>
              <a:off x="3152776" y="2055813"/>
              <a:ext cx="404812" cy="1098550"/>
            </a:xfrm>
            <a:custGeom>
              <a:avLst/>
              <a:gdLst>
                <a:gd name="connsiteX0" fmla="*/ 400050 w 404813"/>
                <a:gd name="connsiteY0" fmla="*/ 454819 h 1100137"/>
                <a:gd name="connsiteX1" fmla="*/ 392906 w 404813"/>
                <a:gd name="connsiteY1" fmla="*/ 528637 h 1100137"/>
                <a:gd name="connsiteX2" fmla="*/ 378619 w 404813"/>
                <a:gd name="connsiteY2" fmla="*/ 602456 h 1100137"/>
                <a:gd name="connsiteX3" fmla="*/ 357188 w 404813"/>
                <a:gd name="connsiteY3" fmla="*/ 688181 h 1100137"/>
                <a:gd name="connsiteX4" fmla="*/ 328613 w 404813"/>
                <a:gd name="connsiteY4" fmla="*/ 771525 h 1100137"/>
                <a:gd name="connsiteX5" fmla="*/ 314325 w 404813"/>
                <a:gd name="connsiteY5" fmla="*/ 819150 h 1100137"/>
                <a:gd name="connsiteX6" fmla="*/ 300038 w 404813"/>
                <a:gd name="connsiteY6" fmla="*/ 864394 h 1100137"/>
                <a:gd name="connsiteX7" fmla="*/ 269081 w 404813"/>
                <a:gd name="connsiteY7" fmla="*/ 945356 h 1100137"/>
                <a:gd name="connsiteX8" fmla="*/ 240506 w 404813"/>
                <a:gd name="connsiteY8" fmla="*/ 1007269 h 1100137"/>
                <a:gd name="connsiteX9" fmla="*/ 216694 w 404813"/>
                <a:gd name="connsiteY9" fmla="*/ 1045369 h 1100137"/>
                <a:gd name="connsiteX10" fmla="*/ 185738 w 404813"/>
                <a:gd name="connsiteY10" fmla="*/ 1078706 h 1100137"/>
                <a:gd name="connsiteX11" fmla="*/ 159544 w 404813"/>
                <a:gd name="connsiteY11" fmla="*/ 1092994 h 1100137"/>
                <a:gd name="connsiteX12" fmla="*/ 130969 w 404813"/>
                <a:gd name="connsiteY12" fmla="*/ 1100137 h 1100137"/>
                <a:gd name="connsiteX13" fmla="*/ 104775 w 404813"/>
                <a:gd name="connsiteY13" fmla="*/ 1097756 h 1100137"/>
                <a:gd name="connsiteX14" fmla="*/ 80963 w 404813"/>
                <a:gd name="connsiteY14" fmla="*/ 1090612 h 1100137"/>
                <a:gd name="connsiteX15" fmla="*/ 69056 w 404813"/>
                <a:gd name="connsiteY15" fmla="*/ 1076325 h 1100137"/>
                <a:gd name="connsiteX16" fmla="*/ 50006 w 404813"/>
                <a:gd name="connsiteY16" fmla="*/ 1035844 h 1100137"/>
                <a:gd name="connsiteX17" fmla="*/ 26194 w 404813"/>
                <a:gd name="connsiteY17" fmla="*/ 983456 h 1100137"/>
                <a:gd name="connsiteX18" fmla="*/ 9525 w 404813"/>
                <a:gd name="connsiteY18" fmla="*/ 933450 h 1100137"/>
                <a:gd name="connsiteX19" fmla="*/ 0 w 404813"/>
                <a:gd name="connsiteY19" fmla="*/ 888206 h 1100137"/>
                <a:gd name="connsiteX20" fmla="*/ 0 w 404813"/>
                <a:gd name="connsiteY20" fmla="*/ 864394 h 1100137"/>
                <a:gd name="connsiteX21" fmla="*/ 2381 w 404813"/>
                <a:gd name="connsiteY21" fmla="*/ 845344 h 1100137"/>
                <a:gd name="connsiteX22" fmla="*/ 7144 w 404813"/>
                <a:gd name="connsiteY22" fmla="*/ 823912 h 1100137"/>
                <a:gd name="connsiteX23" fmla="*/ 28575 w 404813"/>
                <a:gd name="connsiteY23" fmla="*/ 785812 h 1100137"/>
                <a:gd name="connsiteX24" fmla="*/ 61913 w 404813"/>
                <a:gd name="connsiteY24" fmla="*/ 728662 h 1100137"/>
                <a:gd name="connsiteX25" fmla="*/ 100013 w 404813"/>
                <a:gd name="connsiteY25" fmla="*/ 652462 h 1100137"/>
                <a:gd name="connsiteX26" fmla="*/ 138113 w 404813"/>
                <a:gd name="connsiteY26" fmla="*/ 564356 h 1100137"/>
                <a:gd name="connsiteX27" fmla="*/ 159544 w 404813"/>
                <a:gd name="connsiteY27" fmla="*/ 511969 h 1100137"/>
                <a:gd name="connsiteX28" fmla="*/ 173831 w 404813"/>
                <a:gd name="connsiteY28" fmla="*/ 459581 h 1100137"/>
                <a:gd name="connsiteX29" fmla="*/ 190500 w 404813"/>
                <a:gd name="connsiteY29" fmla="*/ 402431 h 1100137"/>
                <a:gd name="connsiteX30" fmla="*/ 200025 w 404813"/>
                <a:gd name="connsiteY30" fmla="*/ 350044 h 1100137"/>
                <a:gd name="connsiteX31" fmla="*/ 204788 w 404813"/>
                <a:gd name="connsiteY31" fmla="*/ 311944 h 1100137"/>
                <a:gd name="connsiteX32" fmla="*/ 204788 w 404813"/>
                <a:gd name="connsiteY32" fmla="*/ 283369 h 1100137"/>
                <a:gd name="connsiteX33" fmla="*/ 204788 w 404813"/>
                <a:gd name="connsiteY33" fmla="*/ 235744 h 1100137"/>
                <a:gd name="connsiteX34" fmla="*/ 197644 w 404813"/>
                <a:gd name="connsiteY34" fmla="*/ 178594 h 1100137"/>
                <a:gd name="connsiteX35" fmla="*/ 183356 w 404813"/>
                <a:gd name="connsiteY35" fmla="*/ 42862 h 1100137"/>
                <a:gd name="connsiteX36" fmla="*/ 185738 w 404813"/>
                <a:gd name="connsiteY36" fmla="*/ 21431 h 1100137"/>
                <a:gd name="connsiteX37" fmla="*/ 190500 w 404813"/>
                <a:gd name="connsiteY37" fmla="*/ 9525 h 1100137"/>
                <a:gd name="connsiteX38" fmla="*/ 200025 w 404813"/>
                <a:gd name="connsiteY38" fmla="*/ 0 h 1100137"/>
                <a:gd name="connsiteX39" fmla="*/ 209550 w 404813"/>
                <a:gd name="connsiteY39" fmla="*/ 0 h 1100137"/>
                <a:gd name="connsiteX40" fmla="*/ 219075 w 404813"/>
                <a:gd name="connsiteY40" fmla="*/ 2381 h 1100137"/>
                <a:gd name="connsiteX41" fmla="*/ 230981 w 404813"/>
                <a:gd name="connsiteY41" fmla="*/ 11906 h 1100137"/>
                <a:gd name="connsiteX42" fmla="*/ 250031 w 404813"/>
                <a:gd name="connsiteY42" fmla="*/ 30956 h 1100137"/>
                <a:gd name="connsiteX43" fmla="*/ 283369 w 404813"/>
                <a:gd name="connsiteY43" fmla="*/ 57150 h 1100137"/>
                <a:gd name="connsiteX44" fmla="*/ 311944 w 404813"/>
                <a:gd name="connsiteY44" fmla="*/ 80962 h 1100137"/>
                <a:gd name="connsiteX45" fmla="*/ 345281 w 404813"/>
                <a:gd name="connsiteY45" fmla="*/ 114300 h 1100137"/>
                <a:gd name="connsiteX46" fmla="*/ 366713 w 404813"/>
                <a:gd name="connsiteY46" fmla="*/ 138112 h 1100137"/>
                <a:gd name="connsiteX47" fmla="*/ 390525 w 404813"/>
                <a:gd name="connsiteY47" fmla="*/ 166687 h 1100137"/>
                <a:gd name="connsiteX48" fmla="*/ 400050 w 404813"/>
                <a:gd name="connsiteY48" fmla="*/ 180975 h 1100137"/>
                <a:gd name="connsiteX49" fmla="*/ 404813 w 404813"/>
                <a:gd name="connsiteY49" fmla="*/ 359569 h 1100137"/>
                <a:gd name="connsiteX50" fmla="*/ 400050 w 404813"/>
                <a:gd name="connsiteY50" fmla="*/ 454819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813" h="1100137">
                  <a:moveTo>
                    <a:pt x="400050" y="454819"/>
                  </a:moveTo>
                  <a:lnTo>
                    <a:pt x="392906" y="528637"/>
                  </a:lnTo>
                  <a:lnTo>
                    <a:pt x="378619" y="602456"/>
                  </a:lnTo>
                  <a:lnTo>
                    <a:pt x="357188" y="688181"/>
                  </a:lnTo>
                  <a:lnTo>
                    <a:pt x="328613" y="771525"/>
                  </a:lnTo>
                  <a:lnTo>
                    <a:pt x="314325" y="819150"/>
                  </a:lnTo>
                  <a:lnTo>
                    <a:pt x="300038" y="864394"/>
                  </a:lnTo>
                  <a:lnTo>
                    <a:pt x="269081" y="945356"/>
                  </a:lnTo>
                  <a:lnTo>
                    <a:pt x="240506" y="1007269"/>
                  </a:lnTo>
                  <a:lnTo>
                    <a:pt x="216694" y="1045369"/>
                  </a:lnTo>
                  <a:lnTo>
                    <a:pt x="185738" y="1078706"/>
                  </a:lnTo>
                  <a:lnTo>
                    <a:pt x="159544" y="1092994"/>
                  </a:lnTo>
                  <a:lnTo>
                    <a:pt x="130969" y="1100137"/>
                  </a:lnTo>
                  <a:lnTo>
                    <a:pt x="104775" y="1097756"/>
                  </a:lnTo>
                  <a:lnTo>
                    <a:pt x="80963" y="1090612"/>
                  </a:lnTo>
                  <a:lnTo>
                    <a:pt x="69056" y="1076325"/>
                  </a:lnTo>
                  <a:lnTo>
                    <a:pt x="50006" y="1035844"/>
                  </a:lnTo>
                  <a:lnTo>
                    <a:pt x="26194" y="983456"/>
                  </a:lnTo>
                  <a:lnTo>
                    <a:pt x="9525" y="933450"/>
                  </a:lnTo>
                  <a:lnTo>
                    <a:pt x="0" y="888206"/>
                  </a:lnTo>
                  <a:lnTo>
                    <a:pt x="0" y="864394"/>
                  </a:lnTo>
                  <a:lnTo>
                    <a:pt x="2381" y="845344"/>
                  </a:lnTo>
                  <a:lnTo>
                    <a:pt x="7144" y="823912"/>
                  </a:lnTo>
                  <a:lnTo>
                    <a:pt x="28575" y="785812"/>
                  </a:lnTo>
                  <a:lnTo>
                    <a:pt x="61913" y="728662"/>
                  </a:lnTo>
                  <a:lnTo>
                    <a:pt x="100013" y="652462"/>
                  </a:lnTo>
                  <a:lnTo>
                    <a:pt x="138113" y="564356"/>
                  </a:lnTo>
                  <a:lnTo>
                    <a:pt x="159544" y="511969"/>
                  </a:lnTo>
                  <a:lnTo>
                    <a:pt x="173831" y="459581"/>
                  </a:lnTo>
                  <a:lnTo>
                    <a:pt x="190500" y="402431"/>
                  </a:lnTo>
                  <a:lnTo>
                    <a:pt x="200025" y="350044"/>
                  </a:lnTo>
                  <a:lnTo>
                    <a:pt x="204788" y="311944"/>
                  </a:lnTo>
                  <a:lnTo>
                    <a:pt x="204788" y="283369"/>
                  </a:lnTo>
                  <a:lnTo>
                    <a:pt x="204788" y="235744"/>
                  </a:lnTo>
                  <a:lnTo>
                    <a:pt x="197644" y="178594"/>
                  </a:lnTo>
                  <a:lnTo>
                    <a:pt x="183356" y="42862"/>
                  </a:lnTo>
                  <a:lnTo>
                    <a:pt x="185738" y="21431"/>
                  </a:lnTo>
                  <a:lnTo>
                    <a:pt x="190500" y="9525"/>
                  </a:lnTo>
                  <a:lnTo>
                    <a:pt x="200025" y="0"/>
                  </a:lnTo>
                  <a:lnTo>
                    <a:pt x="209550" y="0"/>
                  </a:lnTo>
                  <a:lnTo>
                    <a:pt x="219075" y="2381"/>
                  </a:lnTo>
                  <a:lnTo>
                    <a:pt x="230981" y="11906"/>
                  </a:lnTo>
                  <a:lnTo>
                    <a:pt x="250031" y="30956"/>
                  </a:lnTo>
                  <a:lnTo>
                    <a:pt x="283369" y="57150"/>
                  </a:lnTo>
                  <a:lnTo>
                    <a:pt x="311944" y="80962"/>
                  </a:lnTo>
                  <a:lnTo>
                    <a:pt x="345281" y="114300"/>
                  </a:lnTo>
                  <a:lnTo>
                    <a:pt x="366713" y="138112"/>
                  </a:lnTo>
                  <a:lnTo>
                    <a:pt x="390525" y="166687"/>
                  </a:lnTo>
                  <a:lnTo>
                    <a:pt x="400050" y="180975"/>
                  </a:lnTo>
                  <a:lnTo>
                    <a:pt x="404813" y="359569"/>
                  </a:lnTo>
                  <a:lnTo>
                    <a:pt x="400050" y="454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">
              <a:extLst>
                <a:ext uri="{FF2B5EF4-FFF2-40B4-BE49-F238E27FC236}">
                  <a16:creationId xmlns:a16="http://schemas.microsoft.com/office/drawing/2014/main" id="{BBA350DE-8970-4F72-859A-1227199DD3E7}"/>
                </a:ext>
              </a:extLst>
            </p:cNvPr>
            <p:cNvSpPr/>
            <p:nvPr/>
          </p:nvSpPr>
          <p:spPr>
            <a:xfrm>
              <a:off x="3530601" y="1995488"/>
              <a:ext cx="3533774" cy="473075"/>
            </a:xfrm>
            <a:custGeom>
              <a:avLst/>
              <a:gdLst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33565" h="473065">
                  <a:moveTo>
                    <a:pt x="963438" y="193264"/>
                  </a:moveTo>
                  <a:lnTo>
                    <a:pt x="1254776" y="144227"/>
                  </a:lnTo>
                  <a:lnTo>
                    <a:pt x="1491309" y="98074"/>
                  </a:lnTo>
                  <a:lnTo>
                    <a:pt x="1673035" y="86536"/>
                  </a:lnTo>
                  <a:lnTo>
                    <a:pt x="1895145" y="66344"/>
                  </a:lnTo>
                  <a:lnTo>
                    <a:pt x="2241290" y="49037"/>
                  </a:lnTo>
                  <a:lnTo>
                    <a:pt x="2506668" y="37499"/>
                  </a:lnTo>
                  <a:lnTo>
                    <a:pt x="2800891" y="28845"/>
                  </a:lnTo>
                  <a:lnTo>
                    <a:pt x="3063385" y="25961"/>
                  </a:lnTo>
                  <a:lnTo>
                    <a:pt x="3080692" y="8653"/>
                  </a:lnTo>
                  <a:lnTo>
                    <a:pt x="3097999" y="0"/>
                  </a:lnTo>
                  <a:lnTo>
                    <a:pt x="3123960" y="0"/>
                  </a:lnTo>
                  <a:lnTo>
                    <a:pt x="3170113" y="14422"/>
                  </a:lnTo>
                  <a:lnTo>
                    <a:pt x="3242226" y="51921"/>
                  </a:lnTo>
                  <a:lnTo>
                    <a:pt x="3311455" y="103843"/>
                  </a:lnTo>
                  <a:cubicBezTo>
                    <a:pt x="3337416" y="129804"/>
                    <a:pt x="3334790" y="120056"/>
                    <a:pt x="3389338" y="181726"/>
                  </a:cubicBezTo>
                  <a:cubicBezTo>
                    <a:pt x="3445280" y="248681"/>
                    <a:pt x="3439337" y="239417"/>
                    <a:pt x="3464336" y="268262"/>
                  </a:cubicBezTo>
                  <a:lnTo>
                    <a:pt x="3501835" y="308646"/>
                  </a:lnTo>
                  <a:lnTo>
                    <a:pt x="3527796" y="346145"/>
                  </a:lnTo>
                  <a:lnTo>
                    <a:pt x="3533565" y="372106"/>
                  </a:lnTo>
                  <a:lnTo>
                    <a:pt x="3530680" y="392298"/>
                  </a:lnTo>
                  <a:cubicBezTo>
                    <a:pt x="3529706" y="416209"/>
                    <a:pt x="3528757" y="411528"/>
                    <a:pt x="3527796" y="421143"/>
                  </a:cubicBezTo>
                  <a:lnTo>
                    <a:pt x="3516258" y="438450"/>
                  </a:lnTo>
                  <a:lnTo>
                    <a:pt x="3493181" y="444219"/>
                  </a:lnTo>
                  <a:lnTo>
                    <a:pt x="2945118" y="224994"/>
                  </a:lnTo>
                  <a:lnTo>
                    <a:pt x="2852813" y="210571"/>
                  </a:lnTo>
                  <a:lnTo>
                    <a:pt x="2633588" y="204802"/>
                  </a:lnTo>
                  <a:lnTo>
                    <a:pt x="2180715" y="210571"/>
                  </a:lnTo>
                  <a:lnTo>
                    <a:pt x="1851877" y="230763"/>
                  </a:lnTo>
                  <a:lnTo>
                    <a:pt x="1667266" y="253839"/>
                  </a:lnTo>
                  <a:lnTo>
                    <a:pt x="1309583" y="299992"/>
                  </a:lnTo>
                  <a:lnTo>
                    <a:pt x="709598" y="389413"/>
                  </a:lnTo>
                  <a:lnTo>
                    <a:pt x="227879" y="467296"/>
                  </a:lnTo>
                  <a:lnTo>
                    <a:pt x="193265" y="473065"/>
                  </a:lnTo>
                  <a:lnTo>
                    <a:pt x="161535" y="473065"/>
                  </a:lnTo>
                  <a:lnTo>
                    <a:pt x="109613" y="464411"/>
                  </a:lnTo>
                  <a:lnTo>
                    <a:pt x="43269" y="444219"/>
                  </a:lnTo>
                  <a:lnTo>
                    <a:pt x="0" y="421143"/>
                  </a:lnTo>
                  <a:lnTo>
                    <a:pt x="0" y="233648"/>
                  </a:lnTo>
                  <a:lnTo>
                    <a:pt x="31730" y="250955"/>
                  </a:lnTo>
                  <a:lnTo>
                    <a:pt x="83652" y="271147"/>
                  </a:lnTo>
                  <a:lnTo>
                    <a:pt x="129805" y="288454"/>
                  </a:lnTo>
                  <a:lnTo>
                    <a:pt x="167304" y="294223"/>
                  </a:lnTo>
                  <a:lnTo>
                    <a:pt x="207687" y="297108"/>
                  </a:lnTo>
                  <a:lnTo>
                    <a:pt x="369222" y="276916"/>
                  </a:lnTo>
                  <a:lnTo>
                    <a:pt x="726905" y="233648"/>
                  </a:lnTo>
                  <a:lnTo>
                    <a:pt x="963438" y="19326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25EFC31D-A569-40F8-9184-D0BE622E7142}"/>
                </a:ext>
              </a:extLst>
            </p:cNvPr>
            <p:cNvSpPr/>
            <p:nvPr/>
          </p:nvSpPr>
          <p:spPr>
            <a:xfrm>
              <a:off x="6145212" y="2214563"/>
              <a:ext cx="892175" cy="501650"/>
            </a:xfrm>
            <a:custGeom>
              <a:avLst/>
              <a:gdLst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671513 w 890588"/>
                <a:gd name="connsiteY17" fmla="*/ 228600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588" h="502443">
                  <a:moveTo>
                    <a:pt x="435769" y="292893"/>
                  </a:moveTo>
                  <a:lnTo>
                    <a:pt x="190500" y="416718"/>
                  </a:lnTo>
                  <a:lnTo>
                    <a:pt x="109538" y="461962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7144" y="502443"/>
                  </a:lnTo>
                  <a:lnTo>
                    <a:pt x="0" y="492918"/>
                  </a:lnTo>
                  <a:lnTo>
                    <a:pt x="11907" y="469106"/>
                  </a:lnTo>
                  <a:lnTo>
                    <a:pt x="78582" y="390525"/>
                  </a:lnTo>
                  <a:lnTo>
                    <a:pt x="347663" y="61912"/>
                  </a:lnTo>
                  <a:lnTo>
                    <a:pt x="361950" y="38100"/>
                  </a:lnTo>
                  <a:lnTo>
                    <a:pt x="359569" y="28575"/>
                  </a:lnTo>
                  <a:lnTo>
                    <a:pt x="347663" y="9525"/>
                  </a:lnTo>
                  <a:lnTo>
                    <a:pt x="328613" y="0"/>
                  </a:lnTo>
                  <a:lnTo>
                    <a:pt x="890588" y="221456"/>
                  </a:lnTo>
                  <a:lnTo>
                    <a:pt x="876300" y="223837"/>
                  </a:lnTo>
                  <a:lnTo>
                    <a:pt x="821532" y="223837"/>
                  </a:lnTo>
                  <a:lnTo>
                    <a:pt x="671513" y="228600"/>
                  </a:lnTo>
                  <a:lnTo>
                    <a:pt x="633413" y="228600"/>
                  </a:lnTo>
                  <a:lnTo>
                    <a:pt x="585788" y="238125"/>
                  </a:lnTo>
                  <a:lnTo>
                    <a:pt x="435769" y="2928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5">
              <a:extLst>
                <a:ext uri="{FF2B5EF4-FFF2-40B4-BE49-F238E27FC236}">
                  <a16:creationId xmlns:a16="http://schemas.microsoft.com/office/drawing/2014/main" id="{EB595E08-D80F-4FA8-81A5-37A97A0D5441}"/>
                </a:ext>
              </a:extLst>
            </p:cNvPr>
            <p:cNvSpPr/>
            <p:nvPr/>
          </p:nvSpPr>
          <p:spPr>
            <a:xfrm>
              <a:off x="3443288" y="2533650"/>
              <a:ext cx="1042988" cy="1093788"/>
            </a:xfrm>
            <a:custGeom>
              <a:avLst/>
              <a:gdLst>
                <a:gd name="connsiteX0" fmla="*/ 888206 w 1042987"/>
                <a:gd name="connsiteY0" fmla="*/ 428625 h 1092994"/>
                <a:gd name="connsiteX1" fmla="*/ 838200 w 1042987"/>
                <a:gd name="connsiteY1" fmla="*/ 495300 h 1092994"/>
                <a:gd name="connsiteX2" fmla="*/ 766762 w 1042987"/>
                <a:gd name="connsiteY2" fmla="*/ 578644 h 1092994"/>
                <a:gd name="connsiteX3" fmla="*/ 711993 w 1042987"/>
                <a:gd name="connsiteY3" fmla="*/ 638175 h 1092994"/>
                <a:gd name="connsiteX4" fmla="*/ 654843 w 1042987"/>
                <a:gd name="connsiteY4" fmla="*/ 695325 h 1092994"/>
                <a:gd name="connsiteX5" fmla="*/ 571500 w 1042987"/>
                <a:gd name="connsiteY5" fmla="*/ 769144 h 1092994"/>
                <a:gd name="connsiteX6" fmla="*/ 504825 w 1042987"/>
                <a:gd name="connsiteY6" fmla="*/ 823913 h 1092994"/>
                <a:gd name="connsiteX7" fmla="*/ 431006 w 1042987"/>
                <a:gd name="connsiteY7" fmla="*/ 878681 h 1092994"/>
                <a:gd name="connsiteX8" fmla="*/ 361950 w 1042987"/>
                <a:gd name="connsiteY8" fmla="*/ 926306 h 1092994"/>
                <a:gd name="connsiteX9" fmla="*/ 280987 w 1042987"/>
                <a:gd name="connsiteY9" fmla="*/ 976313 h 1092994"/>
                <a:gd name="connsiteX10" fmla="*/ 176212 w 1042987"/>
                <a:gd name="connsiteY10" fmla="*/ 1033463 h 1092994"/>
                <a:gd name="connsiteX11" fmla="*/ 73818 w 1042987"/>
                <a:gd name="connsiteY11" fmla="*/ 1081088 h 1092994"/>
                <a:gd name="connsiteX12" fmla="*/ 42862 w 1042987"/>
                <a:gd name="connsiteY12" fmla="*/ 1092994 h 1092994"/>
                <a:gd name="connsiteX13" fmla="*/ 30956 w 1042987"/>
                <a:gd name="connsiteY13" fmla="*/ 1092994 h 1092994"/>
                <a:gd name="connsiteX14" fmla="*/ 16668 w 1042987"/>
                <a:gd name="connsiteY14" fmla="*/ 1090613 h 1092994"/>
                <a:gd name="connsiteX15" fmla="*/ 4762 w 1042987"/>
                <a:gd name="connsiteY15" fmla="*/ 1083469 h 1092994"/>
                <a:gd name="connsiteX16" fmla="*/ 0 w 1042987"/>
                <a:gd name="connsiteY16" fmla="*/ 1071563 h 1092994"/>
                <a:gd name="connsiteX17" fmla="*/ 0 w 1042987"/>
                <a:gd name="connsiteY17" fmla="*/ 1057275 h 1092994"/>
                <a:gd name="connsiteX18" fmla="*/ 14287 w 1042987"/>
                <a:gd name="connsiteY18" fmla="*/ 1042988 h 1092994"/>
                <a:gd name="connsiteX19" fmla="*/ 85725 w 1042987"/>
                <a:gd name="connsiteY19" fmla="*/ 983456 h 1092994"/>
                <a:gd name="connsiteX20" fmla="*/ 214312 w 1042987"/>
                <a:gd name="connsiteY20" fmla="*/ 881063 h 1092994"/>
                <a:gd name="connsiteX21" fmla="*/ 302418 w 1042987"/>
                <a:gd name="connsiteY21" fmla="*/ 800100 h 1092994"/>
                <a:gd name="connsiteX22" fmla="*/ 376237 w 1042987"/>
                <a:gd name="connsiteY22" fmla="*/ 731044 h 1092994"/>
                <a:gd name="connsiteX23" fmla="*/ 452437 w 1042987"/>
                <a:gd name="connsiteY23" fmla="*/ 647700 h 1092994"/>
                <a:gd name="connsiteX24" fmla="*/ 507206 w 1042987"/>
                <a:gd name="connsiteY24" fmla="*/ 583406 h 1092994"/>
                <a:gd name="connsiteX25" fmla="*/ 557212 w 1042987"/>
                <a:gd name="connsiteY25" fmla="*/ 521494 h 1092994"/>
                <a:gd name="connsiteX26" fmla="*/ 600075 w 1042987"/>
                <a:gd name="connsiteY26" fmla="*/ 459581 h 1092994"/>
                <a:gd name="connsiteX27" fmla="*/ 635793 w 1042987"/>
                <a:gd name="connsiteY27" fmla="*/ 400050 h 1092994"/>
                <a:gd name="connsiteX28" fmla="*/ 676275 w 1042987"/>
                <a:gd name="connsiteY28" fmla="*/ 323850 h 1092994"/>
                <a:gd name="connsiteX29" fmla="*/ 697706 w 1042987"/>
                <a:gd name="connsiteY29" fmla="*/ 269081 h 1092994"/>
                <a:gd name="connsiteX30" fmla="*/ 714375 w 1042987"/>
                <a:gd name="connsiteY30" fmla="*/ 214313 h 1092994"/>
                <a:gd name="connsiteX31" fmla="*/ 714375 w 1042987"/>
                <a:gd name="connsiteY31" fmla="*/ 200025 h 1092994"/>
                <a:gd name="connsiteX32" fmla="*/ 702468 w 1042987"/>
                <a:gd name="connsiteY32" fmla="*/ 178594 h 1092994"/>
                <a:gd name="connsiteX33" fmla="*/ 671512 w 1042987"/>
                <a:gd name="connsiteY33" fmla="*/ 135731 h 1092994"/>
                <a:gd name="connsiteX34" fmla="*/ 626268 w 1042987"/>
                <a:gd name="connsiteY34" fmla="*/ 88106 h 1092994"/>
                <a:gd name="connsiteX35" fmla="*/ 597693 w 1042987"/>
                <a:gd name="connsiteY35" fmla="*/ 59531 h 1092994"/>
                <a:gd name="connsiteX36" fmla="*/ 583406 w 1042987"/>
                <a:gd name="connsiteY36" fmla="*/ 45244 h 1092994"/>
                <a:gd name="connsiteX37" fmla="*/ 576262 w 1042987"/>
                <a:gd name="connsiteY37" fmla="*/ 30956 h 1092994"/>
                <a:gd name="connsiteX38" fmla="*/ 576262 w 1042987"/>
                <a:gd name="connsiteY38" fmla="*/ 19050 h 1092994"/>
                <a:gd name="connsiteX39" fmla="*/ 585787 w 1042987"/>
                <a:gd name="connsiteY39" fmla="*/ 4763 h 1092994"/>
                <a:gd name="connsiteX40" fmla="*/ 602456 w 1042987"/>
                <a:gd name="connsiteY40" fmla="*/ 0 h 1092994"/>
                <a:gd name="connsiteX41" fmla="*/ 623887 w 1042987"/>
                <a:gd name="connsiteY41" fmla="*/ 0 h 1092994"/>
                <a:gd name="connsiteX42" fmla="*/ 664368 w 1042987"/>
                <a:gd name="connsiteY42" fmla="*/ 7144 h 1092994"/>
                <a:gd name="connsiteX43" fmla="*/ 773906 w 1042987"/>
                <a:gd name="connsiteY43" fmla="*/ 38100 h 1092994"/>
                <a:gd name="connsiteX44" fmla="*/ 788193 w 1042987"/>
                <a:gd name="connsiteY44" fmla="*/ 45244 h 1092994"/>
                <a:gd name="connsiteX45" fmla="*/ 835818 w 1042987"/>
                <a:gd name="connsiteY45" fmla="*/ 80963 h 1092994"/>
                <a:gd name="connsiteX46" fmla="*/ 926306 w 1042987"/>
                <a:gd name="connsiteY46" fmla="*/ 161925 h 1092994"/>
                <a:gd name="connsiteX47" fmla="*/ 978693 w 1042987"/>
                <a:gd name="connsiteY47" fmla="*/ 211931 h 1092994"/>
                <a:gd name="connsiteX48" fmla="*/ 988218 w 1042987"/>
                <a:gd name="connsiteY48" fmla="*/ 219075 h 1092994"/>
                <a:gd name="connsiteX49" fmla="*/ 1004887 w 1042987"/>
                <a:gd name="connsiteY49" fmla="*/ 230981 h 1092994"/>
                <a:gd name="connsiteX50" fmla="*/ 1026318 w 1042987"/>
                <a:gd name="connsiteY50" fmla="*/ 245269 h 1092994"/>
                <a:gd name="connsiteX51" fmla="*/ 1035843 w 1042987"/>
                <a:gd name="connsiteY51" fmla="*/ 257175 h 1092994"/>
                <a:gd name="connsiteX52" fmla="*/ 1040606 w 1042987"/>
                <a:gd name="connsiteY52" fmla="*/ 266700 h 1092994"/>
                <a:gd name="connsiteX53" fmla="*/ 1042987 w 1042987"/>
                <a:gd name="connsiteY53" fmla="*/ 280988 h 1092994"/>
                <a:gd name="connsiteX54" fmla="*/ 1042987 w 1042987"/>
                <a:gd name="connsiteY54" fmla="*/ 295275 h 1092994"/>
                <a:gd name="connsiteX55" fmla="*/ 1033462 w 1042987"/>
                <a:gd name="connsiteY55" fmla="*/ 307181 h 1092994"/>
                <a:gd name="connsiteX56" fmla="*/ 1012031 w 1042987"/>
                <a:gd name="connsiteY56" fmla="*/ 319088 h 1092994"/>
                <a:gd name="connsiteX57" fmla="*/ 942975 w 1042987"/>
                <a:gd name="connsiteY57" fmla="*/ 352425 h 1092994"/>
                <a:gd name="connsiteX58" fmla="*/ 888206 w 1042987"/>
                <a:gd name="connsiteY58" fmla="*/ 42862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42987" h="1092994">
                  <a:moveTo>
                    <a:pt x="888206" y="428625"/>
                  </a:moveTo>
                  <a:lnTo>
                    <a:pt x="838200" y="495300"/>
                  </a:lnTo>
                  <a:lnTo>
                    <a:pt x="766762" y="578644"/>
                  </a:lnTo>
                  <a:lnTo>
                    <a:pt x="711993" y="638175"/>
                  </a:lnTo>
                  <a:lnTo>
                    <a:pt x="654843" y="695325"/>
                  </a:lnTo>
                  <a:lnTo>
                    <a:pt x="571500" y="769144"/>
                  </a:lnTo>
                  <a:lnTo>
                    <a:pt x="504825" y="823913"/>
                  </a:lnTo>
                  <a:lnTo>
                    <a:pt x="431006" y="878681"/>
                  </a:lnTo>
                  <a:lnTo>
                    <a:pt x="361950" y="926306"/>
                  </a:lnTo>
                  <a:lnTo>
                    <a:pt x="280987" y="976313"/>
                  </a:lnTo>
                  <a:lnTo>
                    <a:pt x="176212" y="1033463"/>
                  </a:lnTo>
                  <a:lnTo>
                    <a:pt x="73818" y="1081088"/>
                  </a:lnTo>
                  <a:lnTo>
                    <a:pt x="42862" y="1092994"/>
                  </a:lnTo>
                  <a:lnTo>
                    <a:pt x="30956" y="1092994"/>
                  </a:lnTo>
                  <a:lnTo>
                    <a:pt x="16668" y="1090613"/>
                  </a:lnTo>
                  <a:lnTo>
                    <a:pt x="4762" y="1083469"/>
                  </a:lnTo>
                  <a:lnTo>
                    <a:pt x="0" y="1071563"/>
                  </a:lnTo>
                  <a:lnTo>
                    <a:pt x="0" y="1057275"/>
                  </a:lnTo>
                  <a:lnTo>
                    <a:pt x="14287" y="1042988"/>
                  </a:lnTo>
                  <a:lnTo>
                    <a:pt x="85725" y="983456"/>
                  </a:lnTo>
                  <a:lnTo>
                    <a:pt x="214312" y="881063"/>
                  </a:lnTo>
                  <a:lnTo>
                    <a:pt x="302418" y="800100"/>
                  </a:lnTo>
                  <a:lnTo>
                    <a:pt x="376237" y="731044"/>
                  </a:lnTo>
                  <a:lnTo>
                    <a:pt x="452437" y="647700"/>
                  </a:lnTo>
                  <a:lnTo>
                    <a:pt x="507206" y="583406"/>
                  </a:lnTo>
                  <a:lnTo>
                    <a:pt x="557212" y="521494"/>
                  </a:lnTo>
                  <a:lnTo>
                    <a:pt x="600075" y="459581"/>
                  </a:lnTo>
                  <a:lnTo>
                    <a:pt x="635793" y="400050"/>
                  </a:lnTo>
                  <a:lnTo>
                    <a:pt x="676275" y="323850"/>
                  </a:lnTo>
                  <a:lnTo>
                    <a:pt x="697706" y="269081"/>
                  </a:lnTo>
                  <a:lnTo>
                    <a:pt x="714375" y="214313"/>
                  </a:lnTo>
                  <a:lnTo>
                    <a:pt x="714375" y="200025"/>
                  </a:lnTo>
                  <a:lnTo>
                    <a:pt x="702468" y="178594"/>
                  </a:lnTo>
                  <a:lnTo>
                    <a:pt x="671512" y="135731"/>
                  </a:lnTo>
                  <a:lnTo>
                    <a:pt x="626268" y="88106"/>
                  </a:lnTo>
                  <a:lnTo>
                    <a:pt x="597693" y="59531"/>
                  </a:lnTo>
                  <a:lnTo>
                    <a:pt x="583406" y="45244"/>
                  </a:lnTo>
                  <a:lnTo>
                    <a:pt x="576262" y="30956"/>
                  </a:lnTo>
                  <a:lnTo>
                    <a:pt x="576262" y="19050"/>
                  </a:lnTo>
                  <a:lnTo>
                    <a:pt x="585787" y="4763"/>
                  </a:lnTo>
                  <a:lnTo>
                    <a:pt x="602456" y="0"/>
                  </a:lnTo>
                  <a:lnTo>
                    <a:pt x="623887" y="0"/>
                  </a:lnTo>
                  <a:lnTo>
                    <a:pt x="664368" y="7144"/>
                  </a:lnTo>
                  <a:lnTo>
                    <a:pt x="773906" y="38100"/>
                  </a:lnTo>
                  <a:lnTo>
                    <a:pt x="788193" y="45244"/>
                  </a:lnTo>
                  <a:lnTo>
                    <a:pt x="835818" y="80963"/>
                  </a:lnTo>
                  <a:lnTo>
                    <a:pt x="926306" y="161925"/>
                  </a:lnTo>
                  <a:lnTo>
                    <a:pt x="978693" y="211931"/>
                  </a:lnTo>
                  <a:lnTo>
                    <a:pt x="988218" y="219075"/>
                  </a:lnTo>
                  <a:lnTo>
                    <a:pt x="1004887" y="230981"/>
                  </a:lnTo>
                  <a:lnTo>
                    <a:pt x="1026318" y="245269"/>
                  </a:lnTo>
                  <a:lnTo>
                    <a:pt x="1035843" y="257175"/>
                  </a:lnTo>
                  <a:lnTo>
                    <a:pt x="1040606" y="266700"/>
                  </a:lnTo>
                  <a:lnTo>
                    <a:pt x="1042987" y="280988"/>
                  </a:lnTo>
                  <a:lnTo>
                    <a:pt x="1042987" y="295275"/>
                  </a:lnTo>
                  <a:lnTo>
                    <a:pt x="1033462" y="307181"/>
                  </a:lnTo>
                  <a:lnTo>
                    <a:pt x="1012031" y="319088"/>
                  </a:lnTo>
                  <a:lnTo>
                    <a:pt x="942975" y="352425"/>
                  </a:lnTo>
                  <a:lnTo>
                    <a:pt x="888206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6">
              <a:extLst>
                <a:ext uri="{FF2B5EF4-FFF2-40B4-BE49-F238E27FC236}">
                  <a16:creationId xmlns:a16="http://schemas.microsoft.com/office/drawing/2014/main" id="{16148554-FE9D-49BA-9167-EDEEA2CFF90B}"/>
                </a:ext>
              </a:extLst>
            </p:cNvPr>
            <p:cNvSpPr/>
            <p:nvPr/>
          </p:nvSpPr>
          <p:spPr>
            <a:xfrm>
              <a:off x="5294312" y="2419350"/>
              <a:ext cx="1325563" cy="782638"/>
            </a:xfrm>
            <a:custGeom>
              <a:avLst/>
              <a:gdLst>
                <a:gd name="connsiteX0" fmla="*/ 954881 w 1326356"/>
                <a:gd name="connsiteY0" fmla="*/ 781050 h 783431"/>
                <a:gd name="connsiteX1" fmla="*/ 788194 w 1326356"/>
                <a:gd name="connsiteY1" fmla="*/ 781050 h 783431"/>
                <a:gd name="connsiteX2" fmla="*/ 633412 w 1326356"/>
                <a:gd name="connsiteY2" fmla="*/ 783431 h 783431"/>
                <a:gd name="connsiteX3" fmla="*/ 511969 w 1326356"/>
                <a:gd name="connsiteY3" fmla="*/ 778669 h 783431"/>
                <a:gd name="connsiteX4" fmla="*/ 404812 w 1326356"/>
                <a:gd name="connsiteY4" fmla="*/ 771525 h 783431"/>
                <a:gd name="connsiteX5" fmla="*/ 354806 w 1326356"/>
                <a:gd name="connsiteY5" fmla="*/ 764381 h 783431"/>
                <a:gd name="connsiteX6" fmla="*/ 304800 w 1326356"/>
                <a:gd name="connsiteY6" fmla="*/ 754856 h 783431"/>
                <a:gd name="connsiteX7" fmla="*/ 259556 w 1326356"/>
                <a:gd name="connsiteY7" fmla="*/ 742950 h 783431"/>
                <a:gd name="connsiteX8" fmla="*/ 230981 w 1326356"/>
                <a:gd name="connsiteY8" fmla="*/ 733425 h 783431"/>
                <a:gd name="connsiteX9" fmla="*/ 209550 w 1326356"/>
                <a:gd name="connsiteY9" fmla="*/ 721519 h 783431"/>
                <a:gd name="connsiteX10" fmla="*/ 190500 w 1326356"/>
                <a:gd name="connsiteY10" fmla="*/ 704850 h 783431"/>
                <a:gd name="connsiteX11" fmla="*/ 173831 w 1326356"/>
                <a:gd name="connsiteY11" fmla="*/ 688181 h 783431"/>
                <a:gd name="connsiteX12" fmla="*/ 161925 w 1326356"/>
                <a:gd name="connsiteY12" fmla="*/ 671513 h 783431"/>
                <a:gd name="connsiteX13" fmla="*/ 142875 w 1326356"/>
                <a:gd name="connsiteY13" fmla="*/ 642938 h 783431"/>
                <a:gd name="connsiteX14" fmla="*/ 128587 w 1326356"/>
                <a:gd name="connsiteY14" fmla="*/ 609600 h 783431"/>
                <a:gd name="connsiteX15" fmla="*/ 119062 w 1326356"/>
                <a:gd name="connsiteY15" fmla="*/ 564356 h 783431"/>
                <a:gd name="connsiteX16" fmla="*/ 116681 w 1326356"/>
                <a:gd name="connsiteY16" fmla="*/ 500063 h 783431"/>
                <a:gd name="connsiteX17" fmla="*/ 116681 w 1326356"/>
                <a:gd name="connsiteY17" fmla="*/ 357188 h 783431"/>
                <a:gd name="connsiteX18" fmla="*/ 116681 w 1326356"/>
                <a:gd name="connsiteY18" fmla="*/ 297656 h 783431"/>
                <a:gd name="connsiteX19" fmla="*/ 114300 w 1326356"/>
                <a:gd name="connsiteY19" fmla="*/ 238125 h 783431"/>
                <a:gd name="connsiteX20" fmla="*/ 107156 w 1326356"/>
                <a:gd name="connsiteY20" fmla="*/ 190500 h 783431"/>
                <a:gd name="connsiteX21" fmla="*/ 100012 w 1326356"/>
                <a:gd name="connsiteY21" fmla="*/ 152400 h 783431"/>
                <a:gd name="connsiteX22" fmla="*/ 88106 w 1326356"/>
                <a:gd name="connsiteY22" fmla="*/ 123825 h 783431"/>
                <a:gd name="connsiteX23" fmla="*/ 73819 w 1326356"/>
                <a:gd name="connsiteY23" fmla="*/ 102394 h 783431"/>
                <a:gd name="connsiteX24" fmla="*/ 66675 w 1326356"/>
                <a:gd name="connsiteY24" fmla="*/ 92869 h 783431"/>
                <a:gd name="connsiteX25" fmla="*/ 52387 w 1326356"/>
                <a:gd name="connsiteY25" fmla="*/ 80963 h 783431"/>
                <a:gd name="connsiteX26" fmla="*/ 33337 w 1326356"/>
                <a:gd name="connsiteY26" fmla="*/ 71438 h 783431"/>
                <a:gd name="connsiteX27" fmla="*/ 19050 w 1326356"/>
                <a:gd name="connsiteY27" fmla="*/ 59531 h 783431"/>
                <a:gd name="connsiteX28" fmla="*/ 9525 w 1326356"/>
                <a:gd name="connsiteY28" fmla="*/ 47625 h 783431"/>
                <a:gd name="connsiteX29" fmla="*/ 0 w 1326356"/>
                <a:gd name="connsiteY29" fmla="*/ 30956 h 783431"/>
                <a:gd name="connsiteX30" fmla="*/ 0 w 1326356"/>
                <a:gd name="connsiteY30" fmla="*/ 21431 h 783431"/>
                <a:gd name="connsiteX31" fmla="*/ 7144 w 1326356"/>
                <a:gd name="connsiteY31" fmla="*/ 11906 h 783431"/>
                <a:gd name="connsiteX32" fmla="*/ 16669 w 1326356"/>
                <a:gd name="connsiteY32" fmla="*/ 4763 h 783431"/>
                <a:gd name="connsiteX33" fmla="*/ 50006 w 1326356"/>
                <a:gd name="connsiteY33" fmla="*/ 0 h 783431"/>
                <a:gd name="connsiteX34" fmla="*/ 104775 w 1326356"/>
                <a:gd name="connsiteY34" fmla="*/ 14288 h 783431"/>
                <a:gd name="connsiteX35" fmla="*/ 247650 w 1326356"/>
                <a:gd name="connsiteY35" fmla="*/ 50006 h 783431"/>
                <a:gd name="connsiteX36" fmla="*/ 340519 w 1326356"/>
                <a:gd name="connsiteY36" fmla="*/ 76200 h 783431"/>
                <a:gd name="connsiteX37" fmla="*/ 350044 w 1326356"/>
                <a:gd name="connsiteY37" fmla="*/ 80963 h 783431"/>
                <a:gd name="connsiteX38" fmla="*/ 366712 w 1326356"/>
                <a:gd name="connsiteY38" fmla="*/ 92869 h 783431"/>
                <a:gd name="connsiteX39" fmla="*/ 376237 w 1326356"/>
                <a:gd name="connsiteY39" fmla="*/ 107156 h 783431"/>
                <a:gd name="connsiteX40" fmla="*/ 376237 w 1326356"/>
                <a:gd name="connsiteY40" fmla="*/ 126206 h 783431"/>
                <a:gd name="connsiteX41" fmla="*/ 376237 w 1326356"/>
                <a:gd name="connsiteY41" fmla="*/ 145256 h 783431"/>
                <a:gd name="connsiteX42" fmla="*/ 366712 w 1326356"/>
                <a:gd name="connsiteY42" fmla="*/ 169069 h 783431"/>
                <a:gd name="connsiteX43" fmla="*/ 352425 w 1326356"/>
                <a:gd name="connsiteY43" fmla="*/ 190500 h 783431"/>
                <a:gd name="connsiteX44" fmla="*/ 340519 w 1326356"/>
                <a:gd name="connsiteY44" fmla="*/ 209550 h 783431"/>
                <a:gd name="connsiteX45" fmla="*/ 328612 w 1326356"/>
                <a:gd name="connsiteY45" fmla="*/ 238125 h 783431"/>
                <a:gd name="connsiteX46" fmla="*/ 321469 w 1326356"/>
                <a:gd name="connsiteY46" fmla="*/ 276225 h 783431"/>
                <a:gd name="connsiteX47" fmla="*/ 316706 w 1326356"/>
                <a:gd name="connsiteY47" fmla="*/ 311944 h 783431"/>
                <a:gd name="connsiteX48" fmla="*/ 314325 w 1326356"/>
                <a:gd name="connsiteY48" fmla="*/ 369094 h 783431"/>
                <a:gd name="connsiteX49" fmla="*/ 311944 w 1326356"/>
                <a:gd name="connsiteY49" fmla="*/ 431006 h 783431"/>
                <a:gd name="connsiteX50" fmla="*/ 314325 w 1326356"/>
                <a:gd name="connsiteY50" fmla="*/ 476250 h 783431"/>
                <a:gd name="connsiteX51" fmla="*/ 321469 w 1326356"/>
                <a:gd name="connsiteY51" fmla="*/ 523875 h 783431"/>
                <a:gd name="connsiteX52" fmla="*/ 335756 w 1326356"/>
                <a:gd name="connsiteY52" fmla="*/ 554831 h 783431"/>
                <a:gd name="connsiteX53" fmla="*/ 352425 w 1326356"/>
                <a:gd name="connsiteY53" fmla="*/ 571500 h 783431"/>
                <a:gd name="connsiteX54" fmla="*/ 395287 w 1326356"/>
                <a:gd name="connsiteY54" fmla="*/ 588169 h 783431"/>
                <a:gd name="connsiteX55" fmla="*/ 459581 w 1326356"/>
                <a:gd name="connsiteY55" fmla="*/ 597694 h 783431"/>
                <a:gd name="connsiteX56" fmla="*/ 559594 w 1326356"/>
                <a:gd name="connsiteY56" fmla="*/ 604838 h 783431"/>
                <a:gd name="connsiteX57" fmla="*/ 719137 w 1326356"/>
                <a:gd name="connsiteY57" fmla="*/ 602456 h 783431"/>
                <a:gd name="connsiteX58" fmla="*/ 845344 w 1326356"/>
                <a:gd name="connsiteY58" fmla="*/ 592931 h 783431"/>
                <a:gd name="connsiteX59" fmla="*/ 921544 w 1326356"/>
                <a:gd name="connsiteY59" fmla="*/ 581025 h 783431"/>
                <a:gd name="connsiteX60" fmla="*/ 990600 w 1326356"/>
                <a:gd name="connsiteY60" fmla="*/ 554831 h 783431"/>
                <a:gd name="connsiteX61" fmla="*/ 1069181 w 1326356"/>
                <a:gd name="connsiteY61" fmla="*/ 519113 h 783431"/>
                <a:gd name="connsiteX62" fmla="*/ 1076325 w 1326356"/>
                <a:gd name="connsiteY62" fmla="*/ 519113 h 783431"/>
                <a:gd name="connsiteX63" fmla="*/ 1095375 w 1326356"/>
                <a:gd name="connsiteY63" fmla="*/ 519113 h 783431"/>
                <a:gd name="connsiteX64" fmla="*/ 1169194 w 1326356"/>
                <a:gd name="connsiteY64" fmla="*/ 547688 h 783431"/>
                <a:gd name="connsiteX65" fmla="*/ 1247775 w 1326356"/>
                <a:gd name="connsiteY65" fmla="*/ 583406 h 783431"/>
                <a:gd name="connsiteX66" fmla="*/ 1285875 w 1326356"/>
                <a:gd name="connsiteY66" fmla="*/ 607219 h 783431"/>
                <a:gd name="connsiteX67" fmla="*/ 1304925 w 1326356"/>
                <a:gd name="connsiteY67" fmla="*/ 623888 h 783431"/>
                <a:gd name="connsiteX68" fmla="*/ 1316831 w 1326356"/>
                <a:gd name="connsiteY68" fmla="*/ 642938 h 783431"/>
                <a:gd name="connsiteX69" fmla="*/ 1323975 w 1326356"/>
                <a:gd name="connsiteY69" fmla="*/ 661988 h 783431"/>
                <a:gd name="connsiteX70" fmla="*/ 1326356 w 1326356"/>
                <a:gd name="connsiteY70" fmla="*/ 685800 h 783431"/>
                <a:gd name="connsiteX71" fmla="*/ 1323975 w 1326356"/>
                <a:gd name="connsiteY71" fmla="*/ 707231 h 783431"/>
                <a:gd name="connsiteX72" fmla="*/ 1314450 w 1326356"/>
                <a:gd name="connsiteY72" fmla="*/ 723900 h 783431"/>
                <a:gd name="connsiteX73" fmla="*/ 1295400 w 1326356"/>
                <a:gd name="connsiteY73" fmla="*/ 740569 h 783431"/>
                <a:gd name="connsiteX74" fmla="*/ 1269206 w 1326356"/>
                <a:gd name="connsiteY74" fmla="*/ 757238 h 783431"/>
                <a:gd name="connsiteX75" fmla="*/ 1245394 w 1326356"/>
                <a:gd name="connsiteY75" fmla="*/ 764381 h 783431"/>
                <a:gd name="connsiteX76" fmla="*/ 1164431 w 1326356"/>
                <a:gd name="connsiteY76" fmla="*/ 769144 h 783431"/>
                <a:gd name="connsiteX77" fmla="*/ 954881 w 1326356"/>
                <a:gd name="connsiteY77" fmla="*/ 7810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6356" h="783431">
                  <a:moveTo>
                    <a:pt x="954881" y="781050"/>
                  </a:moveTo>
                  <a:lnTo>
                    <a:pt x="788194" y="781050"/>
                  </a:lnTo>
                  <a:lnTo>
                    <a:pt x="633412" y="783431"/>
                  </a:lnTo>
                  <a:lnTo>
                    <a:pt x="511969" y="778669"/>
                  </a:lnTo>
                  <a:lnTo>
                    <a:pt x="404812" y="771525"/>
                  </a:lnTo>
                  <a:lnTo>
                    <a:pt x="354806" y="764381"/>
                  </a:lnTo>
                  <a:lnTo>
                    <a:pt x="304800" y="754856"/>
                  </a:lnTo>
                  <a:lnTo>
                    <a:pt x="259556" y="742950"/>
                  </a:lnTo>
                  <a:lnTo>
                    <a:pt x="230981" y="733425"/>
                  </a:lnTo>
                  <a:lnTo>
                    <a:pt x="209550" y="721519"/>
                  </a:lnTo>
                  <a:lnTo>
                    <a:pt x="190500" y="704850"/>
                  </a:lnTo>
                  <a:lnTo>
                    <a:pt x="173831" y="688181"/>
                  </a:lnTo>
                  <a:lnTo>
                    <a:pt x="161925" y="671513"/>
                  </a:lnTo>
                  <a:lnTo>
                    <a:pt x="142875" y="642938"/>
                  </a:lnTo>
                  <a:lnTo>
                    <a:pt x="128587" y="609600"/>
                  </a:lnTo>
                  <a:lnTo>
                    <a:pt x="119062" y="564356"/>
                  </a:lnTo>
                  <a:cubicBezTo>
                    <a:pt x="118268" y="542925"/>
                    <a:pt x="117475" y="521494"/>
                    <a:pt x="116681" y="500063"/>
                  </a:cubicBezTo>
                  <a:lnTo>
                    <a:pt x="116681" y="357188"/>
                  </a:lnTo>
                  <a:lnTo>
                    <a:pt x="116681" y="297656"/>
                  </a:lnTo>
                  <a:cubicBezTo>
                    <a:pt x="115887" y="277812"/>
                    <a:pt x="115094" y="257969"/>
                    <a:pt x="114300" y="238125"/>
                  </a:cubicBezTo>
                  <a:lnTo>
                    <a:pt x="107156" y="190500"/>
                  </a:lnTo>
                  <a:lnTo>
                    <a:pt x="100012" y="152400"/>
                  </a:lnTo>
                  <a:lnTo>
                    <a:pt x="88106" y="123825"/>
                  </a:lnTo>
                  <a:lnTo>
                    <a:pt x="73819" y="102394"/>
                  </a:lnTo>
                  <a:lnTo>
                    <a:pt x="66675" y="92869"/>
                  </a:lnTo>
                  <a:lnTo>
                    <a:pt x="52387" y="80963"/>
                  </a:lnTo>
                  <a:lnTo>
                    <a:pt x="33337" y="71438"/>
                  </a:lnTo>
                  <a:lnTo>
                    <a:pt x="19050" y="59531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16669" y="4763"/>
                  </a:lnTo>
                  <a:lnTo>
                    <a:pt x="50006" y="0"/>
                  </a:lnTo>
                  <a:lnTo>
                    <a:pt x="104775" y="14288"/>
                  </a:lnTo>
                  <a:lnTo>
                    <a:pt x="247650" y="50006"/>
                  </a:lnTo>
                  <a:lnTo>
                    <a:pt x="340519" y="76200"/>
                  </a:lnTo>
                  <a:lnTo>
                    <a:pt x="350044" y="80963"/>
                  </a:lnTo>
                  <a:lnTo>
                    <a:pt x="366712" y="92869"/>
                  </a:lnTo>
                  <a:lnTo>
                    <a:pt x="376237" y="107156"/>
                  </a:lnTo>
                  <a:lnTo>
                    <a:pt x="376237" y="126206"/>
                  </a:lnTo>
                  <a:lnTo>
                    <a:pt x="376237" y="145256"/>
                  </a:lnTo>
                  <a:lnTo>
                    <a:pt x="366712" y="169069"/>
                  </a:lnTo>
                  <a:lnTo>
                    <a:pt x="352425" y="190500"/>
                  </a:lnTo>
                  <a:lnTo>
                    <a:pt x="340519" y="209550"/>
                  </a:lnTo>
                  <a:lnTo>
                    <a:pt x="328612" y="238125"/>
                  </a:lnTo>
                  <a:lnTo>
                    <a:pt x="321469" y="276225"/>
                  </a:lnTo>
                  <a:lnTo>
                    <a:pt x="316706" y="311944"/>
                  </a:lnTo>
                  <a:cubicBezTo>
                    <a:pt x="315912" y="330994"/>
                    <a:pt x="315119" y="350044"/>
                    <a:pt x="314325" y="369094"/>
                  </a:cubicBezTo>
                  <a:cubicBezTo>
                    <a:pt x="313531" y="389731"/>
                    <a:pt x="312738" y="410369"/>
                    <a:pt x="311944" y="431006"/>
                  </a:cubicBezTo>
                  <a:lnTo>
                    <a:pt x="314325" y="476250"/>
                  </a:lnTo>
                  <a:lnTo>
                    <a:pt x="321469" y="523875"/>
                  </a:lnTo>
                  <a:lnTo>
                    <a:pt x="335756" y="554831"/>
                  </a:lnTo>
                  <a:lnTo>
                    <a:pt x="352425" y="571500"/>
                  </a:lnTo>
                  <a:lnTo>
                    <a:pt x="395287" y="588169"/>
                  </a:lnTo>
                  <a:lnTo>
                    <a:pt x="459581" y="597694"/>
                  </a:lnTo>
                  <a:lnTo>
                    <a:pt x="559594" y="604838"/>
                  </a:lnTo>
                  <a:lnTo>
                    <a:pt x="719137" y="602456"/>
                  </a:lnTo>
                  <a:lnTo>
                    <a:pt x="845344" y="592931"/>
                  </a:lnTo>
                  <a:lnTo>
                    <a:pt x="921544" y="581025"/>
                  </a:lnTo>
                  <a:lnTo>
                    <a:pt x="990600" y="554831"/>
                  </a:lnTo>
                  <a:lnTo>
                    <a:pt x="1069181" y="519113"/>
                  </a:lnTo>
                  <a:lnTo>
                    <a:pt x="1076325" y="519113"/>
                  </a:lnTo>
                  <a:lnTo>
                    <a:pt x="1095375" y="519113"/>
                  </a:lnTo>
                  <a:lnTo>
                    <a:pt x="1169194" y="547688"/>
                  </a:lnTo>
                  <a:lnTo>
                    <a:pt x="1247775" y="583406"/>
                  </a:lnTo>
                  <a:lnTo>
                    <a:pt x="1285875" y="607219"/>
                  </a:lnTo>
                  <a:lnTo>
                    <a:pt x="1304925" y="623888"/>
                  </a:lnTo>
                  <a:lnTo>
                    <a:pt x="1316831" y="642938"/>
                  </a:lnTo>
                  <a:lnTo>
                    <a:pt x="1323975" y="661988"/>
                  </a:lnTo>
                  <a:lnTo>
                    <a:pt x="1326356" y="685800"/>
                  </a:lnTo>
                  <a:lnTo>
                    <a:pt x="1323975" y="707231"/>
                  </a:lnTo>
                  <a:lnTo>
                    <a:pt x="1314450" y="723900"/>
                  </a:lnTo>
                  <a:lnTo>
                    <a:pt x="1295400" y="740569"/>
                  </a:lnTo>
                  <a:lnTo>
                    <a:pt x="1269206" y="757238"/>
                  </a:lnTo>
                  <a:lnTo>
                    <a:pt x="1245394" y="764381"/>
                  </a:lnTo>
                  <a:lnTo>
                    <a:pt x="1164431" y="769144"/>
                  </a:lnTo>
                  <a:lnTo>
                    <a:pt x="954881" y="781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7">
              <a:extLst>
                <a:ext uri="{FF2B5EF4-FFF2-40B4-BE49-F238E27FC236}">
                  <a16:creationId xmlns:a16="http://schemas.microsoft.com/office/drawing/2014/main" id="{71A50807-5EC4-4A19-8B76-00A97EC327C9}"/>
                </a:ext>
              </a:extLst>
            </p:cNvPr>
            <p:cNvSpPr/>
            <p:nvPr/>
          </p:nvSpPr>
          <p:spPr>
            <a:xfrm>
              <a:off x="3849688" y="3090863"/>
              <a:ext cx="1238250" cy="1133475"/>
            </a:xfrm>
            <a:custGeom>
              <a:avLst/>
              <a:gdLst>
                <a:gd name="connsiteX0" fmla="*/ 909638 w 1238250"/>
                <a:gd name="connsiteY0" fmla="*/ 554831 h 1133475"/>
                <a:gd name="connsiteX1" fmla="*/ 709613 w 1238250"/>
                <a:gd name="connsiteY1" fmla="*/ 735806 h 1133475"/>
                <a:gd name="connsiteX2" fmla="*/ 550069 w 1238250"/>
                <a:gd name="connsiteY2" fmla="*/ 876300 h 1133475"/>
                <a:gd name="connsiteX3" fmla="*/ 383382 w 1238250"/>
                <a:gd name="connsiteY3" fmla="*/ 1019175 h 1133475"/>
                <a:gd name="connsiteX4" fmla="*/ 280988 w 1238250"/>
                <a:gd name="connsiteY4" fmla="*/ 1114425 h 1133475"/>
                <a:gd name="connsiteX5" fmla="*/ 19050 w 1238250"/>
                <a:gd name="connsiteY5" fmla="*/ 1133475 h 1133475"/>
                <a:gd name="connsiteX6" fmla="*/ 9525 w 1238250"/>
                <a:gd name="connsiteY6" fmla="*/ 1109662 h 1133475"/>
                <a:gd name="connsiteX7" fmla="*/ 2382 w 1238250"/>
                <a:gd name="connsiteY7" fmla="*/ 1078706 h 1133475"/>
                <a:gd name="connsiteX8" fmla="*/ 0 w 1238250"/>
                <a:gd name="connsiteY8" fmla="*/ 1062037 h 1133475"/>
                <a:gd name="connsiteX9" fmla="*/ 0 w 1238250"/>
                <a:gd name="connsiteY9" fmla="*/ 1052512 h 1133475"/>
                <a:gd name="connsiteX10" fmla="*/ 7144 w 1238250"/>
                <a:gd name="connsiteY10" fmla="*/ 1045368 h 1133475"/>
                <a:gd name="connsiteX11" fmla="*/ 54769 w 1238250"/>
                <a:gd name="connsiteY11" fmla="*/ 1031081 h 1133475"/>
                <a:gd name="connsiteX12" fmla="*/ 130969 w 1238250"/>
                <a:gd name="connsiteY12" fmla="*/ 997743 h 1133475"/>
                <a:gd name="connsiteX13" fmla="*/ 183357 w 1238250"/>
                <a:gd name="connsiteY13" fmla="*/ 969168 h 1133475"/>
                <a:gd name="connsiteX14" fmla="*/ 238125 w 1238250"/>
                <a:gd name="connsiteY14" fmla="*/ 935831 h 1133475"/>
                <a:gd name="connsiteX15" fmla="*/ 295275 w 1238250"/>
                <a:gd name="connsiteY15" fmla="*/ 895350 h 1133475"/>
                <a:gd name="connsiteX16" fmla="*/ 361950 w 1238250"/>
                <a:gd name="connsiteY16" fmla="*/ 840581 h 1133475"/>
                <a:gd name="connsiteX17" fmla="*/ 435769 w 1238250"/>
                <a:gd name="connsiteY17" fmla="*/ 771525 h 1133475"/>
                <a:gd name="connsiteX18" fmla="*/ 531019 w 1238250"/>
                <a:gd name="connsiteY18" fmla="*/ 678656 h 1133475"/>
                <a:gd name="connsiteX19" fmla="*/ 602457 w 1238250"/>
                <a:gd name="connsiteY19" fmla="*/ 597693 h 1133475"/>
                <a:gd name="connsiteX20" fmla="*/ 678657 w 1238250"/>
                <a:gd name="connsiteY20" fmla="*/ 504825 h 1133475"/>
                <a:gd name="connsiteX21" fmla="*/ 742950 w 1238250"/>
                <a:gd name="connsiteY21" fmla="*/ 426243 h 1133475"/>
                <a:gd name="connsiteX22" fmla="*/ 790575 w 1238250"/>
                <a:gd name="connsiteY22" fmla="*/ 359568 h 1133475"/>
                <a:gd name="connsiteX23" fmla="*/ 826294 w 1238250"/>
                <a:gd name="connsiteY23" fmla="*/ 304800 h 1133475"/>
                <a:gd name="connsiteX24" fmla="*/ 850107 w 1238250"/>
                <a:gd name="connsiteY24" fmla="*/ 259556 h 1133475"/>
                <a:gd name="connsiteX25" fmla="*/ 862013 w 1238250"/>
                <a:gd name="connsiteY25" fmla="*/ 226218 h 1133475"/>
                <a:gd name="connsiteX26" fmla="*/ 866775 w 1238250"/>
                <a:gd name="connsiteY26" fmla="*/ 202406 h 1133475"/>
                <a:gd name="connsiteX27" fmla="*/ 866775 w 1238250"/>
                <a:gd name="connsiteY27" fmla="*/ 176212 h 1133475"/>
                <a:gd name="connsiteX28" fmla="*/ 862013 w 1238250"/>
                <a:gd name="connsiteY28" fmla="*/ 133350 h 1133475"/>
                <a:gd name="connsiteX29" fmla="*/ 857250 w 1238250"/>
                <a:gd name="connsiteY29" fmla="*/ 111918 h 1133475"/>
                <a:gd name="connsiteX30" fmla="*/ 845344 w 1238250"/>
                <a:gd name="connsiteY30" fmla="*/ 83343 h 1133475"/>
                <a:gd name="connsiteX31" fmla="*/ 823913 w 1238250"/>
                <a:gd name="connsiteY31" fmla="*/ 66675 h 1133475"/>
                <a:gd name="connsiteX32" fmla="*/ 807244 w 1238250"/>
                <a:gd name="connsiteY32" fmla="*/ 54768 h 1133475"/>
                <a:gd name="connsiteX33" fmla="*/ 792957 w 1238250"/>
                <a:gd name="connsiteY33" fmla="*/ 40481 h 1133475"/>
                <a:gd name="connsiteX34" fmla="*/ 785813 w 1238250"/>
                <a:gd name="connsiteY34" fmla="*/ 21431 h 1133475"/>
                <a:gd name="connsiteX35" fmla="*/ 792957 w 1238250"/>
                <a:gd name="connsiteY35" fmla="*/ 9525 h 1133475"/>
                <a:gd name="connsiteX36" fmla="*/ 804863 w 1238250"/>
                <a:gd name="connsiteY36" fmla="*/ 4762 h 1133475"/>
                <a:gd name="connsiteX37" fmla="*/ 833438 w 1238250"/>
                <a:gd name="connsiteY37" fmla="*/ 0 h 1133475"/>
                <a:gd name="connsiteX38" fmla="*/ 852488 w 1238250"/>
                <a:gd name="connsiteY38" fmla="*/ 2381 h 1133475"/>
                <a:gd name="connsiteX39" fmla="*/ 900113 w 1238250"/>
                <a:gd name="connsiteY39" fmla="*/ 19050 h 1133475"/>
                <a:gd name="connsiteX40" fmla="*/ 957263 w 1238250"/>
                <a:gd name="connsiteY40" fmla="*/ 42862 h 1133475"/>
                <a:gd name="connsiteX41" fmla="*/ 1007269 w 1238250"/>
                <a:gd name="connsiteY41" fmla="*/ 69056 h 1133475"/>
                <a:gd name="connsiteX42" fmla="*/ 1057275 w 1238250"/>
                <a:gd name="connsiteY42" fmla="*/ 102393 h 1133475"/>
                <a:gd name="connsiteX43" fmla="*/ 1104900 w 1238250"/>
                <a:gd name="connsiteY43" fmla="*/ 135731 h 1133475"/>
                <a:gd name="connsiteX44" fmla="*/ 1150144 w 1238250"/>
                <a:gd name="connsiteY44" fmla="*/ 173831 h 1133475"/>
                <a:gd name="connsiteX45" fmla="*/ 1183482 w 1238250"/>
                <a:gd name="connsiteY45" fmla="*/ 204787 h 1133475"/>
                <a:gd name="connsiteX46" fmla="*/ 1209675 w 1238250"/>
                <a:gd name="connsiteY46" fmla="*/ 230981 h 1133475"/>
                <a:gd name="connsiteX47" fmla="*/ 1231107 w 1238250"/>
                <a:gd name="connsiteY47" fmla="*/ 254793 h 1133475"/>
                <a:gd name="connsiteX48" fmla="*/ 1233488 w 1238250"/>
                <a:gd name="connsiteY48" fmla="*/ 264318 h 1133475"/>
                <a:gd name="connsiteX49" fmla="*/ 1238250 w 1238250"/>
                <a:gd name="connsiteY49" fmla="*/ 285750 h 1133475"/>
                <a:gd name="connsiteX50" fmla="*/ 1235869 w 1238250"/>
                <a:gd name="connsiteY50" fmla="*/ 307181 h 1133475"/>
                <a:gd name="connsiteX51" fmla="*/ 1223963 w 1238250"/>
                <a:gd name="connsiteY51" fmla="*/ 323850 h 1133475"/>
                <a:gd name="connsiteX52" fmla="*/ 1202532 w 1238250"/>
                <a:gd name="connsiteY52" fmla="*/ 338137 h 1133475"/>
                <a:gd name="connsiteX53" fmla="*/ 1164432 w 1238250"/>
                <a:gd name="connsiteY53" fmla="*/ 354806 h 1133475"/>
                <a:gd name="connsiteX54" fmla="*/ 1133475 w 1238250"/>
                <a:gd name="connsiteY54" fmla="*/ 369093 h 1133475"/>
                <a:gd name="connsiteX55" fmla="*/ 1100138 w 1238250"/>
                <a:gd name="connsiteY55" fmla="*/ 385762 h 1133475"/>
                <a:gd name="connsiteX56" fmla="*/ 1052513 w 1238250"/>
                <a:gd name="connsiteY56" fmla="*/ 423862 h 1133475"/>
                <a:gd name="connsiteX57" fmla="*/ 909638 w 1238250"/>
                <a:gd name="connsiteY57" fmla="*/ 554831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38250" h="1133475">
                  <a:moveTo>
                    <a:pt x="909638" y="554831"/>
                  </a:moveTo>
                  <a:lnTo>
                    <a:pt x="709613" y="735806"/>
                  </a:lnTo>
                  <a:lnTo>
                    <a:pt x="550069" y="876300"/>
                  </a:lnTo>
                  <a:lnTo>
                    <a:pt x="383382" y="1019175"/>
                  </a:lnTo>
                  <a:lnTo>
                    <a:pt x="280988" y="1114425"/>
                  </a:lnTo>
                  <a:lnTo>
                    <a:pt x="19050" y="1133475"/>
                  </a:lnTo>
                  <a:lnTo>
                    <a:pt x="9525" y="1109662"/>
                  </a:lnTo>
                  <a:lnTo>
                    <a:pt x="2382" y="1078706"/>
                  </a:lnTo>
                  <a:lnTo>
                    <a:pt x="0" y="1062037"/>
                  </a:lnTo>
                  <a:lnTo>
                    <a:pt x="0" y="1052512"/>
                  </a:lnTo>
                  <a:lnTo>
                    <a:pt x="7144" y="1045368"/>
                  </a:lnTo>
                  <a:lnTo>
                    <a:pt x="54769" y="1031081"/>
                  </a:lnTo>
                  <a:lnTo>
                    <a:pt x="130969" y="997743"/>
                  </a:lnTo>
                  <a:lnTo>
                    <a:pt x="183357" y="969168"/>
                  </a:lnTo>
                  <a:lnTo>
                    <a:pt x="238125" y="935831"/>
                  </a:lnTo>
                  <a:lnTo>
                    <a:pt x="295275" y="895350"/>
                  </a:lnTo>
                  <a:lnTo>
                    <a:pt x="361950" y="840581"/>
                  </a:lnTo>
                  <a:lnTo>
                    <a:pt x="435769" y="771525"/>
                  </a:lnTo>
                  <a:lnTo>
                    <a:pt x="531019" y="678656"/>
                  </a:lnTo>
                  <a:lnTo>
                    <a:pt x="602457" y="597693"/>
                  </a:lnTo>
                  <a:lnTo>
                    <a:pt x="678657" y="504825"/>
                  </a:lnTo>
                  <a:lnTo>
                    <a:pt x="742950" y="426243"/>
                  </a:lnTo>
                  <a:lnTo>
                    <a:pt x="790575" y="359568"/>
                  </a:lnTo>
                  <a:lnTo>
                    <a:pt x="826294" y="304800"/>
                  </a:lnTo>
                  <a:lnTo>
                    <a:pt x="850107" y="259556"/>
                  </a:lnTo>
                  <a:lnTo>
                    <a:pt x="862013" y="226218"/>
                  </a:lnTo>
                  <a:lnTo>
                    <a:pt x="866775" y="202406"/>
                  </a:lnTo>
                  <a:lnTo>
                    <a:pt x="866775" y="176212"/>
                  </a:lnTo>
                  <a:lnTo>
                    <a:pt x="862013" y="133350"/>
                  </a:lnTo>
                  <a:lnTo>
                    <a:pt x="857250" y="111918"/>
                  </a:lnTo>
                  <a:lnTo>
                    <a:pt x="845344" y="83343"/>
                  </a:lnTo>
                  <a:lnTo>
                    <a:pt x="823913" y="66675"/>
                  </a:lnTo>
                  <a:lnTo>
                    <a:pt x="807244" y="54768"/>
                  </a:lnTo>
                  <a:lnTo>
                    <a:pt x="792957" y="40481"/>
                  </a:lnTo>
                  <a:lnTo>
                    <a:pt x="785813" y="21431"/>
                  </a:lnTo>
                  <a:lnTo>
                    <a:pt x="792957" y="9525"/>
                  </a:lnTo>
                  <a:lnTo>
                    <a:pt x="804863" y="4762"/>
                  </a:lnTo>
                  <a:lnTo>
                    <a:pt x="833438" y="0"/>
                  </a:lnTo>
                  <a:lnTo>
                    <a:pt x="852488" y="2381"/>
                  </a:lnTo>
                  <a:lnTo>
                    <a:pt x="900113" y="19050"/>
                  </a:lnTo>
                  <a:lnTo>
                    <a:pt x="957263" y="42862"/>
                  </a:lnTo>
                  <a:lnTo>
                    <a:pt x="1007269" y="69056"/>
                  </a:lnTo>
                  <a:lnTo>
                    <a:pt x="1057275" y="102393"/>
                  </a:lnTo>
                  <a:lnTo>
                    <a:pt x="1104900" y="135731"/>
                  </a:lnTo>
                  <a:lnTo>
                    <a:pt x="1150144" y="173831"/>
                  </a:lnTo>
                  <a:lnTo>
                    <a:pt x="1183482" y="204787"/>
                  </a:lnTo>
                  <a:lnTo>
                    <a:pt x="1209675" y="230981"/>
                  </a:lnTo>
                  <a:lnTo>
                    <a:pt x="1231107" y="254793"/>
                  </a:lnTo>
                  <a:lnTo>
                    <a:pt x="1233488" y="264318"/>
                  </a:lnTo>
                  <a:lnTo>
                    <a:pt x="1238250" y="285750"/>
                  </a:lnTo>
                  <a:lnTo>
                    <a:pt x="1235869" y="307181"/>
                  </a:lnTo>
                  <a:lnTo>
                    <a:pt x="1223963" y="323850"/>
                  </a:lnTo>
                  <a:lnTo>
                    <a:pt x="1202532" y="338137"/>
                  </a:lnTo>
                  <a:lnTo>
                    <a:pt x="1164432" y="354806"/>
                  </a:lnTo>
                  <a:lnTo>
                    <a:pt x="1133475" y="369093"/>
                  </a:lnTo>
                  <a:lnTo>
                    <a:pt x="1100138" y="385762"/>
                  </a:lnTo>
                  <a:lnTo>
                    <a:pt x="1052513" y="423862"/>
                  </a:lnTo>
                  <a:lnTo>
                    <a:pt x="909638" y="5548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8">
              <a:extLst>
                <a:ext uri="{FF2B5EF4-FFF2-40B4-BE49-F238E27FC236}">
                  <a16:creationId xmlns:a16="http://schemas.microsoft.com/office/drawing/2014/main" id="{11AEA663-89F7-4669-A8AC-FD2685BBC982}"/>
                </a:ext>
              </a:extLst>
            </p:cNvPr>
            <p:cNvSpPr/>
            <p:nvPr/>
          </p:nvSpPr>
          <p:spPr>
            <a:xfrm>
              <a:off x="3856038" y="3890963"/>
              <a:ext cx="2020888" cy="584200"/>
            </a:xfrm>
            <a:custGeom>
              <a:avLst/>
              <a:gdLst>
                <a:gd name="connsiteX0" fmla="*/ 1724025 w 2021681"/>
                <a:gd name="connsiteY0" fmla="*/ 45243 h 583406"/>
                <a:gd name="connsiteX1" fmla="*/ 1512094 w 2021681"/>
                <a:gd name="connsiteY1" fmla="*/ 78581 h 583406"/>
                <a:gd name="connsiteX2" fmla="*/ 1304925 w 2021681"/>
                <a:gd name="connsiteY2" fmla="*/ 107156 h 583406"/>
                <a:gd name="connsiteX3" fmla="*/ 1083469 w 2021681"/>
                <a:gd name="connsiteY3" fmla="*/ 135731 h 583406"/>
                <a:gd name="connsiteX4" fmla="*/ 850106 w 2021681"/>
                <a:gd name="connsiteY4" fmla="*/ 166687 h 583406"/>
                <a:gd name="connsiteX5" fmla="*/ 600075 w 2021681"/>
                <a:gd name="connsiteY5" fmla="*/ 200025 h 583406"/>
                <a:gd name="connsiteX6" fmla="*/ 407194 w 2021681"/>
                <a:gd name="connsiteY6" fmla="*/ 221456 h 583406"/>
                <a:gd name="connsiteX7" fmla="*/ 307181 w 2021681"/>
                <a:gd name="connsiteY7" fmla="*/ 228600 h 583406"/>
                <a:gd name="connsiteX8" fmla="*/ 0 w 2021681"/>
                <a:gd name="connsiteY8" fmla="*/ 257175 h 583406"/>
                <a:gd name="connsiteX9" fmla="*/ 2381 w 2021681"/>
                <a:gd name="connsiteY9" fmla="*/ 292893 h 583406"/>
                <a:gd name="connsiteX10" fmla="*/ 9525 w 2021681"/>
                <a:gd name="connsiteY10" fmla="*/ 333375 h 583406"/>
                <a:gd name="connsiteX11" fmla="*/ 23812 w 2021681"/>
                <a:gd name="connsiteY11" fmla="*/ 397668 h 583406"/>
                <a:gd name="connsiteX12" fmla="*/ 47625 w 2021681"/>
                <a:gd name="connsiteY12" fmla="*/ 469106 h 583406"/>
                <a:gd name="connsiteX13" fmla="*/ 64294 w 2021681"/>
                <a:gd name="connsiteY13" fmla="*/ 511968 h 583406"/>
                <a:gd name="connsiteX14" fmla="*/ 90487 w 2021681"/>
                <a:gd name="connsiteY14" fmla="*/ 554831 h 583406"/>
                <a:gd name="connsiteX15" fmla="*/ 119062 w 2021681"/>
                <a:gd name="connsiteY15" fmla="*/ 581025 h 583406"/>
                <a:gd name="connsiteX16" fmla="*/ 123825 w 2021681"/>
                <a:gd name="connsiteY16" fmla="*/ 583406 h 583406"/>
                <a:gd name="connsiteX17" fmla="*/ 138112 w 2021681"/>
                <a:gd name="connsiteY17" fmla="*/ 583406 h 583406"/>
                <a:gd name="connsiteX18" fmla="*/ 166687 w 2021681"/>
                <a:gd name="connsiteY18" fmla="*/ 573881 h 583406"/>
                <a:gd name="connsiteX19" fmla="*/ 250031 w 2021681"/>
                <a:gd name="connsiteY19" fmla="*/ 538162 h 583406"/>
                <a:gd name="connsiteX20" fmla="*/ 350044 w 2021681"/>
                <a:gd name="connsiteY20" fmla="*/ 495300 h 583406"/>
                <a:gd name="connsiteX21" fmla="*/ 523875 w 2021681"/>
                <a:gd name="connsiteY21" fmla="*/ 450056 h 583406"/>
                <a:gd name="connsiteX22" fmla="*/ 807244 w 2021681"/>
                <a:gd name="connsiteY22" fmla="*/ 378618 h 583406"/>
                <a:gd name="connsiteX23" fmla="*/ 1183481 w 2021681"/>
                <a:gd name="connsiteY23" fmla="*/ 288131 h 583406"/>
                <a:gd name="connsiteX24" fmla="*/ 1416844 w 2021681"/>
                <a:gd name="connsiteY24" fmla="*/ 230981 h 583406"/>
                <a:gd name="connsiteX25" fmla="*/ 1647825 w 2021681"/>
                <a:gd name="connsiteY25" fmla="*/ 176212 h 583406"/>
                <a:gd name="connsiteX26" fmla="*/ 1890712 w 2021681"/>
                <a:gd name="connsiteY26" fmla="*/ 116681 h 583406"/>
                <a:gd name="connsiteX27" fmla="*/ 2021681 w 2021681"/>
                <a:gd name="connsiteY27" fmla="*/ 83343 h 583406"/>
                <a:gd name="connsiteX28" fmla="*/ 1974056 w 2021681"/>
                <a:gd name="connsiteY28" fmla="*/ 0 h 583406"/>
                <a:gd name="connsiteX29" fmla="*/ 1724025 w 2021681"/>
                <a:gd name="connsiteY29" fmla="*/ 4524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83406">
                  <a:moveTo>
                    <a:pt x="1724025" y="45243"/>
                  </a:moveTo>
                  <a:lnTo>
                    <a:pt x="1512094" y="78581"/>
                  </a:lnTo>
                  <a:lnTo>
                    <a:pt x="1304925" y="107156"/>
                  </a:lnTo>
                  <a:lnTo>
                    <a:pt x="1083469" y="135731"/>
                  </a:lnTo>
                  <a:lnTo>
                    <a:pt x="850106" y="166687"/>
                  </a:lnTo>
                  <a:lnTo>
                    <a:pt x="600075" y="200025"/>
                  </a:lnTo>
                  <a:lnTo>
                    <a:pt x="407194" y="221456"/>
                  </a:lnTo>
                  <a:lnTo>
                    <a:pt x="307181" y="228600"/>
                  </a:lnTo>
                  <a:lnTo>
                    <a:pt x="0" y="257175"/>
                  </a:lnTo>
                  <a:lnTo>
                    <a:pt x="2381" y="292893"/>
                  </a:lnTo>
                  <a:lnTo>
                    <a:pt x="9525" y="333375"/>
                  </a:lnTo>
                  <a:lnTo>
                    <a:pt x="23812" y="397668"/>
                  </a:lnTo>
                  <a:lnTo>
                    <a:pt x="47625" y="469106"/>
                  </a:lnTo>
                  <a:lnTo>
                    <a:pt x="64294" y="511968"/>
                  </a:lnTo>
                  <a:lnTo>
                    <a:pt x="90487" y="554831"/>
                  </a:lnTo>
                  <a:lnTo>
                    <a:pt x="119062" y="581025"/>
                  </a:lnTo>
                  <a:lnTo>
                    <a:pt x="123825" y="583406"/>
                  </a:lnTo>
                  <a:lnTo>
                    <a:pt x="138112" y="583406"/>
                  </a:lnTo>
                  <a:lnTo>
                    <a:pt x="166687" y="573881"/>
                  </a:lnTo>
                  <a:lnTo>
                    <a:pt x="250031" y="538162"/>
                  </a:lnTo>
                  <a:lnTo>
                    <a:pt x="350044" y="495300"/>
                  </a:lnTo>
                  <a:lnTo>
                    <a:pt x="523875" y="450056"/>
                  </a:lnTo>
                  <a:lnTo>
                    <a:pt x="807244" y="378618"/>
                  </a:lnTo>
                  <a:lnTo>
                    <a:pt x="1183481" y="288131"/>
                  </a:lnTo>
                  <a:lnTo>
                    <a:pt x="1416844" y="230981"/>
                  </a:lnTo>
                  <a:lnTo>
                    <a:pt x="1647825" y="176212"/>
                  </a:lnTo>
                  <a:lnTo>
                    <a:pt x="1890712" y="116681"/>
                  </a:lnTo>
                  <a:lnTo>
                    <a:pt x="2021681" y="83343"/>
                  </a:lnTo>
                  <a:lnTo>
                    <a:pt x="1974056" y="0"/>
                  </a:lnTo>
                  <a:lnTo>
                    <a:pt x="1724025" y="452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9">
              <a:extLst>
                <a:ext uri="{FF2B5EF4-FFF2-40B4-BE49-F238E27FC236}">
                  <a16:creationId xmlns:a16="http://schemas.microsoft.com/office/drawing/2014/main" id="{13135DF9-EDD9-4609-B366-881F403E4D23}"/>
                </a:ext>
              </a:extLst>
            </p:cNvPr>
            <p:cNvSpPr/>
            <p:nvPr/>
          </p:nvSpPr>
          <p:spPr>
            <a:xfrm>
              <a:off x="5418137" y="3614738"/>
              <a:ext cx="752475" cy="815975"/>
            </a:xfrm>
            <a:custGeom>
              <a:avLst/>
              <a:gdLst>
                <a:gd name="connsiteX0" fmla="*/ 481012 w 752475"/>
                <a:gd name="connsiteY0" fmla="*/ 254793 h 816768"/>
                <a:gd name="connsiteX1" fmla="*/ 381000 w 752475"/>
                <a:gd name="connsiteY1" fmla="*/ 195262 h 816768"/>
                <a:gd name="connsiteX2" fmla="*/ 276225 w 752475"/>
                <a:gd name="connsiteY2" fmla="*/ 133350 h 816768"/>
                <a:gd name="connsiteX3" fmla="*/ 176212 w 752475"/>
                <a:gd name="connsiteY3" fmla="*/ 76200 h 816768"/>
                <a:gd name="connsiteX4" fmla="*/ 71437 w 752475"/>
                <a:gd name="connsiteY4" fmla="*/ 19050 h 816768"/>
                <a:gd name="connsiteX5" fmla="*/ 35719 w 752475"/>
                <a:gd name="connsiteY5" fmla="*/ 2381 h 816768"/>
                <a:gd name="connsiteX6" fmla="*/ 21431 w 752475"/>
                <a:gd name="connsiteY6" fmla="*/ 0 h 816768"/>
                <a:gd name="connsiteX7" fmla="*/ 4762 w 752475"/>
                <a:gd name="connsiteY7" fmla="*/ 2381 h 816768"/>
                <a:gd name="connsiteX8" fmla="*/ 0 w 752475"/>
                <a:gd name="connsiteY8" fmla="*/ 9525 h 816768"/>
                <a:gd name="connsiteX9" fmla="*/ 4762 w 752475"/>
                <a:gd name="connsiteY9" fmla="*/ 30956 h 816768"/>
                <a:gd name="connsiteX10" fmla="*/ 16669 w 752475"/>
                <a:gd name="connsiteY10" fmla="*/ 59531 h 816768"/>
                <a:gd name="connsiteX11" fmla="*/ 71437 w 752475"/>
                <a:gd name="connsiteY11" fmla="*/ 111918 h 816768"/>
                <a:gd name="connsiteX12" fmla="*/ 169069 w 752475"/>
                <a:gd name="connsiteY12" fmla="*/ 209550 h 816768"/>
                <a:gd name="connsiteX13" fmla="*/ 254794 w 752475"/>
                <a:gd name="connsiteY13" fmla="*/ 295275 h 816768"/>
                <a:gd name="connsiteX14" fmla="*/ 276225 w 752475"/>
                <a:gd name="connsiteY14" fmla="*/ 319087 h 816768"/>
                <a:gd name="connsiteX15" fmla="*/ 326231 w 752475"/>
                <a:gd name="connsiteY15" fmla="*/ 385762 h 816768"/>
                <a:gd name="connsiteX16" fmla="*/ 392906 w 752475"/>
                <a:gd name="connsiteY16" fmla="*/ 495300 h 816768"/>
                <a:gd name="connsiteX17" fmla="*/ 445294 w 752475"/>
                <a:gd name="connsiteY17" fmla="*/ 590550 h 816768"/>
                <a:gd name="connsiteX18" fmla="*/ 485775 w 752475"/>
                <a:gd name="connsiteY18" fmla="*/ 681037 h 816768"/>
                <a:gd name="connsiteX19" fmla="*/ 504825 w 752475"/>
                <a:gd name="connsiteY19" fmla="*/ 723900 h 816768"/>
                <a:gd name="connsiteX20" fmla="*/ 528637 w 752475"/>
                <a:gd name="connsiteY20" fmla="*/ 754856 h 816768"/>
                <a:gd name="connsiteX21" fmla="*/ 557212 w 752475"/>
                <a:gd name="connsiteY21" fmla="*/ 785812 h 816768"/>
                <a:gd name="connsiteX22" fmla="*/ 583406 w 752475"/>
                <a:gd name="connsiteY22" fmla="*/ 807243 h 816768"/>
                <a:gd name="connsiteX23" fmla="*/ 607219 w 752475"/>
                <a:gd name="connsiteY23" fmla="*/ 814387 h 816768"/>
                <a:gd name="connsiteX24" fmla="*/ 626269 w 752475"/>
                <a:gd name="connsiteY24" fmla="*/ 816768 h 816768"/>
                <a:gd name="connsiteX25" fmla="*/ 640556 w 752475"/>
                <a:gd name="connsiteY25" fmla="*/ 814387 h 816768"/>
                <a:gd name="connsiteX26" fmla="*/ 666750 w 752475"/>
                <a:gd name="connsiteY26" fmla="*/ 797718 h 816768"/>
                <a:gd name="connsiteX27" fmla="*/ 688181 w 752475"/>
                <a:gd name="connsiteY27" fmla="*/ 764381 h 816768"/>
                <a:gd name="connsiteX28" fmla="*/ 716756 w 752475"/>
                <a:gd name="connsiteY28" fmla="*/ 714375 h 816768"/>
                <a:gd name="connsiteX29" fmla="*/ 733425 w 752475"/>
                <a:gd name="connsiteY29" fmla="*/ 676275 h 816768"/>
                <a:gd name="connsiteX30" fmla="*/ 745331 w 752475"/>
                <a:gd name="connsiteY30" fmla="*/ 645318 h 816768"/>
                <a:gd name="connsiteX31" fmla="*/ 750094 w 752475"/>
                <a:gd name="connsiteY31" fmla="*/ 621506 h 816768"/>
                <a:gd name="connsiteX32" fmla="*/ 752475 w 752475"/>
                <a:gd name="connsiteY32" fmla="*/ 590550 h 816768"/>
                <a:gd name="connsiteX33" fmla="*/ 750094 w 752475"/>
                <a:gd name="connsiteY33" fmla="*/ 554831 h 816768"/>
                <a:gd name="connsiteX34" fmla="*/ 738187 w 752475"/>
                <a:gd name="connsiteY34" fmla="*/ 507206 h 816768"/>
                <a:gd name="connsiteX35" fmla="*/ 719137 w 752475"/>
                <a:gd name="connsiteY35" fmla="*/ 459581 h 816768"/>
                <a:gd name="connsiteX36" fmla="*/ 690562 w 752475"/>
                <a:gd name="connsiteY36" fmla="*/ 411956 h 816768"/>
                <a:gd name="connsiteX37" fmla="*/ 650081 w 752475"/>
                <a:gd name="connsiteY37" fmla="*/ 369093 h 816768"/>
                <a:gd name="connsiteX38" fmla="*/ 619125 w 752475"/>
                <a:gd name="connsiteY38" fmla="*/ 340518 h 816768"/>
                <a:gd name="connsiteX39" fmla="*/ 585787 w 752475"/>
                <a:gd name="connsiteY39" fmla="*/ 316706 h 816768"/>
                <a:gd name="connsiteX40" fmla="*/ 481012 w 752475"/>
                <a:gd name="connsiteY40" fmla="*/ 254793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2475" h="816768">
                  <a:moveTo>
                    <a:pt x="481012" y="254793"/>
                  </a:moveTo>
                  <a:lnTo>
                    <a:pt x="381000" y="195262"/>
                  </a:lnTo>
                  <a:lnTo>
                    <a:pt x="276225" y="133350"/>
                  </a:lnTo>
                  <a:lnTo>
                    <a:pt x="176212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4762" y="30956"/>
                  </a:lnTo>
                  <a:lnTo>
                    <a:pt x="16669" y="59531"/>
                  </a:lnTo>
                  <a:lnTo>
                    <a:pt x="71437" y="111918"/>
                  </a:lnTo>
                  <a:lnTo>
                    <a:pt x="169069" y="209550"/>
                  </a:lnTo>
                  <a:lnTo>
                    <a:pt x="254794" y="295275"/>
                  </a:lnTo>
                  <a:lnTo>
                    <a:pt x="276225" y="319087"/>
                  </a:lnTo>
                  <a:lnTo>
                    <a:pt x="326231" y="385762"/>
                  </a:lnTo>
                  <a:lnTo>
                    <a:pt x="392906" y="495300"/>
                  </a:lnTo>
                  <a:lnTo>
                    <a:pt x="445294" y="590550"/>
                  </a:lnTo>
                  <a:lnTo>
                    <a:pt x="485775" y="681037"/>
                  </a:lnTo>
                  <a:lnTo>
                    <a:pt x="504825" y="723900"/>
                  </a:lnTo>
                  <a:lnTo>
                    <a:pt x="528637" y="754856"/>
                  </a:lnTo>
                  <a:lnTo>
                    <a:pt x="557212" y="785812"/>
                  </a:lnTo>
                  <a:lnTo>
                    <a:pt x="583406" y="807243"/>
                  </a:lnTo>
                  <a:lnTo>
                    <a:pt x="607219" y="814387"/>
                  </a:lnTo>
                  <a:lnTo>
                    <a:pt x="626269" y="816768"/>
                  </a:lnTo>
                  <a:lnTo>
                    <a:pt x="640556" y="814387"/>
                  </a:lnTo>
                  <a:lnTo>
                    <a:pt x="666750" y="797718"/>
                  </a:lnTo>
                  <a:lnTo>
                    <a:pt x="688181" y="764381"/>
                  </a:lnTo>
                  <a:lnTo>
                    <a:pt x="716756" y="714375"/>
                  </a:lnTo>
                  <a:lnTo>
                    <a:pt x="733425" y="676275"/>
                  </a:lnTo>
                  <a:lnTo>
                    <a:pt x="745331" y="645318"/>
                  </a:lnTo>
                  <a:lnTo>
                    <a:pt x="750094" y="621506"/>
                  </a:lnTo>
                  <a:lnTo>
                    <a:pt x="752475" y="590550"/>
                  </a:lnTo>
                  <a:lnTo>
                    <a:pt x="750094" y="554831"/>
                  </a:lnTo>
                  <a:lnTo>
                    <a:pt x="738187" y="507206"/>
                  </a:lnTo>
                  <a:lnTo>
                    <a:pt x="719137" y="459581"/>
                  </a:lnTo>
                  <a:lnTo>
                    <a:pt x="690562" y="411956"/>
                  </a:lnTo>
                  <a:lnTo>
                    <a:pt x="650081" y="369093"/>
                  </a:lnTo>
                  <a:lnTo>
                    <a:pt x="619125" y="340518"/>
                  </a:lnTo>
                  <a:lnTo>
                    <a:pt x="585787" y="316706"/>
                  </a:lnTo>
                  <a:lnTo>
                    <a:pt x="481012" y="254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3">
              <a:extLst>
                <a:ext uri="{FF2B5EF4-FFF2-40B4-BE49-F238E27FC236}">
                  <a16:creationId xmlns:a16="http://schemas.microsoft.com/office/drawing/2014/main" id="{01DB54D7-5B76-47B2-95D0-C11B87FA45A6}"/>
                </a:ext>
              </a:extLst>
            </p:cNvPr>
            <p:cNvSpPr/>
            <p:nvPr/>
          </p:nvSpPr>
          <p:spPr>
            <a:xfrm>
              <a:off x="2998788" y="4891088"/>
              <a:ext cx="447675" cy="1219200"/>
            </a:xfrm>
            <a:custGeom>
              <a:avLst/>
              <a:gdLst>
                <a:gd name="connsiteX0" fmla="*/ 433387 w 447675"/>
                <a:gd name="connsiteY0" fmla="*/ 204787 h 1219200"/>
                <a:gd name="connsiteX1" fmla="*/ 416719 w 447675"/>
                <a:gd name="connsiteY1" fmla="*/ 373856 h 1219200"/>
                <a:gd name="connsiteX2" fmla="*/ 397669 w 447675"/>
                <a:gd name="connsiteY2" fmla="*/ 538162 h 1219200"/>
                <a:gd name="connsiteX3" fmla="*/ 385762 w 447675"/>
                <a:gd name="connsiteY3" fmla="*/ 619125 h 1219200"/>
                <a:gd name="connsiteX4" fmla="*/ 361950 w 447675"/>
                <a:gd name="connsiteY4" fmla="*/ 731043 h 1219200"/>
                <a:gd name="connsiteX5" fmla="*/ 340519 w 447675"/>
                <a:gd name="connsiteY5" fmla="*/ 809625 h 1219200"/>
                <a:gd name="connsiteX6" fmla="*/ 311944 w 447675"/>
                <a:gd name="connsiteY6" fmla="*/ 897731 h 1219200"/>
                <a:gd name="connsiteX7" fmla="*/ 259556 w 447675"/>
                <a:gd name="connsiteY7" fmla="*/ 1019175 h 1219200"/>
                <a:gd name="connsiteX8" fmla="*/ 207169 w 447675"/>
                <a:gd name="connsiteY8" fmla="*/ 1123950 h 1219200"/>
                <a:gd name="connsiteX9" fmla="*/ 185737 w 447675"/>
                <a:gd name="connsiteY9" fmla="*/ 1159668 h 1219200"/>
                <a:gd name="connsiteX10" fmla="*/ 164306 w 447675"/>
                <a:gd name="connsiteY10" fmla="*/ 1183481 h 1219200"/>
                <a:gd name="connsiteX11" fmla="*/ 135731 w 447675"/>
                <a:gd name="connsiteY11" fmla="*/ 1202531 h 1219200"/>
                <a:gd name="connsiteX12" fmla="*/ 107156 w 447675"/>
                <a:gd name="connsiteY12" fmla="*/ 1214437 h 1219200"/>
                <a:gd name="connsiteX13" fmla="*/ 80962 w 447675"/>
                <a:gd name="connsiteY13" fmla="*/ 1219200 h 1219200"/>
                <a:gd name="connsiteX14" fmla="*/ 66675 w 447675"/>
                <a:gd name="connsiteY14" fmla="*/ 1216818 h 1219200"/>
                <a:gd name="connsiteX15" fmla="*/ 42862 w 447675"/>
                <a:gd name="connsiteY15" fmla="*/ 1209675 h 1219200"/>
                <a:gd name="connsiteX16" fmla="*/ 28575 w 447675"/>
                <a:gd name="connsiteY16" fmla="*/ 1190625 h 1219200"/>
                <a:gd name="connsiteX17" fmla="*/ 19050 w 447675"/>
                <a:gd name="connsiteY17" fmla="*/ 1169193 h 1219200"/>
                <a:gd name="connsiteX18" fmla="*/ 7144 w 447675"/>
                <a:gd name="connsiteY18" fmla="*/ 1128712 h 1219200"/>
                <a:gd name="connsiteX19" fmla="*/ 2381 w 447675"/>
                <a:gd name="connsiteY19" fmla="*/ 1073943 h 1219200"/>
                <a:gd name="connsiteX20" fmla="*/ 0 w 447675"/>
                <a:gd name="connsiteY20" fmla="*/ 988218 h 1219200"/>
                <a:gd name="connsiteX21" fmla="*/ 4762 w 447675"/>
                <a:gd name="connsiteY21" fmla="*/ 885825 h 1219200"/>
                <a:gd name="connsiteX22" fmla="*/ 23812 w 447675"/>
                <a:gd name="connsiteY22" fmla="*/ 757237 h 1219200"/>
                <a:gd name="connsiteX23" fmla="*/ 42862 w 447675"/>
                <a:gd name="connsiteY23" fmla="*/ 678656 h 1219200"/>
                <a:gd name="connsiteX24" fmla="*/ 80962 w 447675"/>
                <a:gd name="connsiteY24" fmla="*/ 628650 h 1219200"/>
                <a:gd name="connsiteX25" fmla="*/ 166687 w 447675"/>
                <a:gd name="connsiteY25" fmla="*/ 497681 h 1219200"/>
                <a:gd name="connsiteX26" fmla="*/ 223837 w 447675"/>
                <a:gd name="connsiteY26" fmla="*/ 395287 h 1219200"/>
                <a:gd name="connsiteX27" fmla="*/ 273844 w 447675"/>
                <a:gd name="connsiteY27" fmla="*/ 292893 h 1219200"/>
                <a:gd name="connsiteX28" fmla="*/ 307181 w 447675"/>
                <a:gd name="connsiteY28" fmla="*/ 219075 h 1219200"/>
                <a:gd name="connsiteX29" fmla="*/ 345281 w 447675"/>
                <a:gd name="connsiteY29" fmla="*/ 109537 h 1219200"/>
                <a:gd name="connsiteX30" fmla="*/ 376237 w 447675"/>
                <a:gd name="connsiteY30" fmla="*/ 23812 h 1219200"/>
                <a:gd name="connsiteX31" fmla="*/ 383381 w 447675"/>
                <a:gd name="connsiteY31" fmla="*/ 9525 h 1219200"/>
                <a:gd name="connsiteX32" fmla="*/ 395287 w 447675"/>
                <a:gd name="connsiteY32" fmla="*/ 0 h 1219200"/>
                <a:gd name="connsiteX33" fmla="*/ 407194 w 447675"/>
                <a:gd name="connsiteY33" fmla="*/ 2381 h 1219200"/>
                <a:gd name="connsiteX34" fmla="*/ 428625 w 447675"/>
                <a:gd name="connsiteY34" fmla="*/ 9525 h 1219200"/>
                <a:gd name="connsiteX35" fmla="*/ 440531 w 447675"/>
                <a:gd name="connsiteY35" fmla="*/ 19050 h 1219200"/>
                <a:gd name="connsiteX36" fmla="*/ 447675 w 447675"/>
                <a:gd name="connsiteY36" fmla="*/ 28575 h 1219200"/>
                <a:gd name="connsiteX37" fmla="*/ 445294 w 447675"/>
                <a:gd name="connsiteY37" fmla="*/ 78581 h 1219200"/>
                <a:gd name="connsiteX38" fmla="*/ 433387 w 447675"/>
                <a:gd name="connsiteY38" fmla="*/ 204787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1219200">
                  <a:moveTo>
                    <a:pt x="433387" y="204787"/>
                  </a:moveTo>
                  <a:lnTo>
                    <a:pt x="416719" y="373856"/>
                  </a:lnTo>
                  <a:lnTo>
                    <a:pt x="397669" y="538162"/>
                  </a:lnTo>
                  <a:lnTo>
                    <a:pt x="385762" y="619125"/>
                  </a:lnTo>
                  <a:lnTo>
                    <a:pt x="361950" y="731043"/>
                  </a:lnTo>
                  <a:lnTo>
                    <a:pt x="340519" y="809625"/>
                  </a:lnTo>
                  <a:lnTo>
                    <a:pt x="311944" y="897731"/>
                  </a:lnTo>
                  <a:lnTo>
                    <a:pt x="259556" y="1019175"/>
                  </a:lnTo>
                  <a:lnTo>
                    <a:pt x="207169" y="1123950"/>
                  </a:lnTo>
                  <a:lnTo>
                    <a:pt x="185737" y="1159668"/>
                  </a:lnTo>
                  <a:lnTo>
                    <a:pt x="164306" y="1183481"/>
                  </a:lnTo>
                  <a:lnTo>
                    <a:pt x="135731" y="1202531"/>
                  </a:lnTo>
                  <a:lnTo>
                    <a:pt x="107156" y="1214437"/>
                  </a:lnTo>
                  <a:lnTo>
                    <a:pt x="80962" y="1219200"/>
                  </a:lnTo>
                  <a:lnTo>
                    <a:pt x="66675" y="1216818"/>
                  </a:lnTo>
                  <a:lnTo>
                    <a:pt x="42862" y="1209675"/>
                  </a:lnTo>
                  <a:lnTo>
                    <a:pt x="28575" y="1190625"/>
                  </a:lnTo>
                  <a:lnTo>
                    <a:pt x="19050" y="1169193"/>
                  </a:lnTo>
                  <a:lnTo>
                    <a:pt x="7144" y="1128712"/>
                  </a:lnTo>
                  <a:lnTo>
                    <a:pt x="2381" y="1073943"/>
                  </a:lnTo>
                  <a:cubicBezTo>
                    <a:pt x="1587" y="1045368"/>
                    <a:pt x="794" y="1016793"/>
                    <a:pt x="0" y="988218"/>
                  </a:cubicBezTo>
                  <a:lnTo>
                    <a:pt x="4762" y="885825"/>
                  </a:lnTo>
                  <a:lnTo>
                    <a:pt x="23812" y="757237"/>
                  </a:lnTo>
                  <a:lnTo>
                    <a:pt x="42862" y="678656"/>
                  </a:lnTo>
                  <a:lnTo>
                    <a:pt x="80962" y="628650"/>
                  </a:lnTo>
                  <a:lnTo>
                    <a:pt x="166687" y="497681"/>
                  </a:lnTo>
                  <a:lnTo>
                    <a:pt x="223837" y="395287"/>
                  </a:lnTo>
                  <a:lnTo>
                    <a:pt x="273844" y="292893"/>
                  </a:lnTo>
                  <a:lnTo>
                    <a:pt x="307181" y="219075"/>
                  </a:lnTo>
                  <a:lnTo>
                    <a:pt x="345281" y="109537"/>
                  </a:lnTo>
                  <a:lnTo>
                    <a:pt x="376237" y="23812"/>
                  </a:lnTo>
                  <a:lnTo>
                    <a:pt x="383381" y="9525"/>
                  </a:lnTo>
                  <a:lnTo>
                    <a:pt x="395287" y="0"/>
                  </a:lnTo>
                  <a:lnTo>
                    <a:pt x="407194" y="2381"/>
                  </a:lnTo>
                  <a:lnTo>
                    <a:pt x="428625" y="9525"/>
                  </a:lnTo>
                  <a:lnTo>
                    <a:pt x="440531" y="19050"/>
                  </a:lnTo>
                  <a:lnTo>
                    <a:pt x="447675" y="28575"/>
                  </a:lnTo>
                  <a:lnTo>
                    <a:pt x="445294" y="78581"/>
                  </a:lnTo>
                  <a:lnTo>
                    <a:pt x="433387" y="2047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4">
              <a:extLst>
                <a:ext uri="{FF2B5EF4-FFF2-40B4-BE49-F238E27FC236}">
                  <a16:creationId xmlns:a16="http://schemas.microsoft.com/office/drawing/2014/main" id="{4A8F9D0E-6AF8-47B9-A2FC-AFF44416BE24}"/>
                </a:ext>
              </a:extLst>
            </p:cNvPr>
            <p:cNvSpPr/>
            <p:nvPr/>
          </p:nvSpPr>
          <p:spPr>
            <a:xfrm>
              <a:off x="3902076" y="5041900"/>
              <a:ext cx="3086099" cy="1127125"/>
            </a:xfrm>
            <a:custGeom>
              <a:avLst/>
              <a:gdLst>
                <a:gd name="connsiteX0" fmla="*/ 2055468 w 3085778"/>
                <a:gd name="connsiteY0" fmla="*/ 883491 h 1128190"/>
                <a:gd name="connsiteX1" fmla="*/ 1949861 w 3085778"/>
                <a:gd name="connsiteY1" fmla="*/ 883491 h 1128190"/>
                <a:gd name="connsiteX2" fmla="*/ 1839103 w 3085778"/>
                <a:gd name="connsiteY2" fmla="*/ 880915 h 1128190"/>
                <a:gd name="connsiteX3" fmla="*/ 1730920 w 3085778"/>
                <a:gd name="connsiteY3" fmla="*/ 878339 h 1128190"/>
                <a:gd name="connsiteX4" fmla="*/ 1596980 w 3085778"/>
                <a:gd name="connsiteY4" fmla="*/ 870612 h 1128190"/>
                <a:gd name="connsiteX5" fmla="*/ 1473343 w 3085778"/>
                <a:gd name="connsiteY5" fmla="*/ 857733 h 1128190"/>
                <a:gd name="connsiteX6" fmla="*/ 1383191 w 3085778"/>
                <a:gd name="connsiteY6" fmla="*/ 850006 h 1128190"/>
                <a:gd name="connsiteX7" fmla="*/ 1272433 w 3085778"/>
                <a:gd name="connsiteY7" fmla="*/ 831975 h 1128190"/>
                <a:gd name="connsiteX8" fmla="*/ 1143644 w 3085778"/>
                <a:gd name="connsiteY8" fmla="*/ 808794 h 1128190"/>
                <a:gd name="connsiteX9" fmla="*/ 994249 w 3085778"/>
                <a:gd name="connsiteY9" fmla="*/ 770157 h 1128190"/>
                <a:gd name="connsiteX10" fmla="*/ 886066 w 3085778"/>
                <a:gd name="connsiteY10" fmla="*/ 734096 h 1128190"/>
                <a:gd name="connsiteX11" fmla="*/ 801066 w 3085778"/>
                <a:gd name="connsiteY11" fmla="*/ 698035 h 1128190"/>
                <a:gd name="connsiteX12" fmla="*/ 726368 w 3085778"/>
                <a:gd name="connsiteY12" fmla="*/ 659399 h 1128190"/>
                <a:gd name="connsiteX13" fmla="*/ 664550 w 3085778"/>
                <a:gd name="connsiteY13" fmla="*/ 623338 h 1128190"/>
                <a:gd name="connsiteX14" fmla="*/ 597580 w 3085778"/>
                <a:gd name="connsiteY14" fmla="*/ 579550 h 1128190"/>
                <a:gd name="connsiteX15" fmla="*/ 502276 w 3085778"/>
                <a:gd name="connsiteY15" fmla="*/ 510004 h 1128190"/>
                <a:gd name="connsiteX16" fmla="*/ 422427 w 3085778"/>
                <a:gd name="connsiteY16" fmla="*/ 440458 h 1128190"/>
                <a:gd name="connsiteX17" fmla="*/ 358033 w 3085778"/>
                <a:gd name="connsiteY17" fmla="*/ 381215 h 1128190"/>
                <a:gd name="connsiteX18" fmla="*/ 296214 w 3085778"/>
                <a:gd name="connsiteY18" fmla="*/ 316821 h 1128190"/>
                <a:gd name="connsiteX19" fmla="*/ 226668 w 3085778"/>
                <a:gd name="connsiteY19" fmla="*/ 239547 h 1128190"/>
                <a:gd name="connsiteX20" fmla="*/ 146819 w 3085778"/>
                <a:gd name="connsiteY20" fmla="*/ 139092 h 1128190"/>
                <a:gd name="connsiteX21" fmla="*/ 90152 w 3085778"/>
                <a:gd name="connsiteY21" fmla="*/ 61819 h 1128190"/>
                <a:gd name="connsiteX22" fmla="*/ 59243 w 3085778"/>
                <a:gd name="connsiteY22" fmla="*/ 18031 h 1128190"/>
                <a:gd name="connsiteX23" fmla="*/ 36061 w 3085778"/>
                <a:gd name="connsiteY23" fmla="*/ 5152 h 1128190"/>
                <a:gd name="connsiteX24" fmla="*/ 18030 w 3085778"/>
                <a:gd name="connsiteY24" fmla="*/ 0 h 1128190"/>
                <a:gd name="connsiteX25" fmla="*/ 10303 w 3085778"/>
                <a:gd name="connsiteY25" fmla="*/ 0 h 1128190"/>
                <a:gd name="connsiteX26" fmla="*/ 0 w 3085778"/>
                <a:gd name="connsiteY26" fmla="*/ 5152 h 1128190"/>
                <a:gd name="connsiteX27" fmla="*/ 0 w 3085778"/>
                <a:gd name="connsiteY27" fmla="*/ 18031 h 1128190"/>
                <a:gd name="connsiteX28" fmla="*/ 10303 w 3085778"/>
                <a:gd name="connsiteY28" fmla="*/ 61819 h 1128190"/>
                <a:gd name="connsiteX29" fmla="*/ 74697 w 3085778"/>
                <a:gd name="connsiteY29" fmla="*/ 195759 h 1128190"/>
                <a:gd name="connsiteX30" fmla="*/ 118486 w 3085778"/>
                <a:gd name="connsiteY30" fmla="*/ 280760 h 1128190"/>
                <a:gd name="connsiteX31" fmla="*/ 175153 w 3085778"/>
                <a:gd name="connsiteY31" fmla="*/ 370912 h 1128190"/>
                <a:gd name="connsiteX32" fmla="*/ 231820 w 3085778"/>
                <a:gd name="connsiteY32" fmla="*/ 453337 h 1128190"/>
                <a:gd name="connsiteX33" fmla="*/ 283335 w 3085778"/>
                <a:gd name="connsiteY33" fmla="*/ 517731 h 1128190"/>
                <a:gd name="connsiteX34" fmla="*/ 363184 w 3085778"/>
                <a:gd name="connsiteY34" fmla="*/ 607883 h 1128190"/>
                <a:gd name="connsiteX35" fmla="*/ 422427 w 3085778"/>
                <a:gd name="connsiteY35" fmla="*/ 667126 h 1128190"/>
                <a:gd name="connsiteX36" fmla="*/ 497124 w 3085778"/>
                <a:gd name="connsiteY36" fmla="*/ 728945 h 1128190"/>
                <a:gd name="connsiteX37" fmla="*/ 551216 w 3085778"/>
                <a:gd name="connsiteY37" fmla="*/ 772733 h 1128190"/>
                <a:gd name="connsiteX38" fmla="*/ 607883 w 3085778"/>
                <a:gd name="connsiteY38" fmla="*/ 811369 h 1128190"/>
                <a:gd name="connsiteX39" fmla="*/ 677429 w 3085778"/>
                <a:gd name="connsiteY39" fmla="*/ 855157 h 1128190"/>
                <a:gd name="connsiteX40" fmla="*/ 744399 w 3085778"/>
                <a:gd name="connsiteY40" fmla="*/ 893794 h 1128190"/>
                <a:gd name="connsiteX41" fmla="*/ 826824 w 3085778"/>
                <a:gd name="connsiteY41" fmla="*/ 935006 h 1128190"/>
                <a:gd name="connsiteX42" fmla="*/ 927279 w 3085778"/>
                <a:gd name="connsiteY42" fmla="*/ 978795 h 1128190"/>
                <a:gd name="connsiteX43" fmla="*/ 1035461 w 3085778"/>
                <a:gd name="connsiteY43" fmla="*/ 1017431 h 1128190"/>
                <a:gd name="connsiteX44" fmla="*/ 1133341 w 3085778"/>
                <a:gd name="connsiteY44" fmla="*/ 1045765 h 1128190"/>
                <a:gd name="connsiteX45" fmla="*/ 1290463 w 3085778"/>
                <a:gd name="connsiteY45" fmla="*/ 1079250 h 1128190"/>
                <a:gd name="connsiteX46" fmla="*/ 1396070 w 3085778"/>
                <a:gd name="connsiteY46" fmla="*/ 1097280 h 1128190"/>
                <a:gd name="connsiteX47" fmla="*/ 1545465 w 3085778"/>
                <a:gd name="connsiteY47" fmla="*/ 1117886 h 1128190"/>
                <a:gd name="connsiteX48" fmla="*/ 1712890 w 3085778"/>
                <a:gd name="connsiteY48" fmla="*/ 1128190 h 1128190"/>
                <a:gd name="connsiteX49" fmla="*/ 1952437 w 3085778"/>
                <a:gd name="connsiteY49" fmla="*/ 1128190 h 1128190"/>
                <a:gd name="connsiteX50" fmla="*/ 2184257 w 3085778"/>
                <a:gd name="connsiteY50" fmla="*/ 1128190 h 1128190"/>
                <a:gd name="connsiteX51" fmla="*/ 2398046 w 3085778"/>
                <a:gd name="connsiteY51" fmla="*/ 1123038 h 1128190"/>
                <a:gd name="connsiteX52" fmla="*/ 2573199 w 3085778"/>
                <a:gd name="connsiteY52" fmla="*/ 1115311 h 1128190"/>
                <a:gd name="connsiteX53" fmla="*/ 2743200 w 3085778"/>
                <a:gd name="connsiteY53" fmla="*/ 1102432 h 1128190"/>
                <a:gd name="connsiteX54" fmla="*/ 2915777 w 3085778"/>
                <a:gd name="connsiteY54" fmla="*/ 1081826 h 1128190"/>
                <a:gd name="connsiteX55" fmla="*/ 2990474 w 3085778"/>
                <a:gd name="connsiteY55" fmla="*/ 1068947 h 1128190"/>
                <a:gd name="connsiteX56" fmla="*/ 3016232 w 3085778"/>
                <a:gd name="connsiteY56" fmla="*/ 1056068 h 1128190"/>
                <a:gd name="connsiteX57" fmla="*/ 3041990 w 3085778"/>
                <a:gd name="connsiteY57" fmla="*/ 1032886 h 1128190"/>
                <a:gd name="connsiteX58" fmla="*/ 3070323 w 3085778"/>
                <a:gd name="connsiteY58" fmla="*/ 996825 h 1128190"/>
                <a:gd name="connsiteX59" fmla="*/ 3083202 w 3085778"/>
                <a:gd name="connsiteY59" fmla="*/ 963340 h 1128190"/>
                <a:gd name="connsiteX60" fmla="*/ 3085778 w 3085778"/>
                <a:gd name="connsiteY60" fmla="*/ 945310 h 1128190"/>
                <a:gd name="connsiteX61" fmla="*/ 3080626 w 3085778"/>
                <a:gd name="connsiteY61" fmla="*/ 924703 h 1128190"/>
                <a:gd name="connsiteX62" fmla="*/ 3070323 w 3085778"/>
                <a:gd name="connsiteY62" fmla="*/ 906673 h 1128190"/>
                <a:gd name="connsiteX63" fmla="*/ 3057444 w 3085778"/>
                <a:gd name="connsiteY63" fmla="*/ 891218 h 1128190"/>
                <a:gd name="connsiteX64" fmla="*/ 3036838 w 3085778"/>
                <a:gd name="connsiteY64" fmla="*/ 875764 h 1128190"/>
                <a:gd name="connsiteX65" fmla="*/ 3003353 w 3085778"/>
                <a:gd name="connsiteY65" fmla="*/ 852582 h 1128190"/>
                <a:gd name="connsiteX66" fmla="*/ 2949262 w 3085778"/>
                <a:gd name="connsiteY66" fmla="*/ 829400 h 1128190"/>
                <a:gd name="connsiteX67" fmla="*/ 2830776 w 3085778"/>
                <a:gd name="connsiteY67" fmla="*/ 798490 h 1128190"/>
                <a:gd name="connsiteX68" fmla="*/ 2354258 w 3085778"/>
                <a:gd name="connsiteY68" fmla="*/ 865461 h 1128190"/>
                <a:gd name="connsiteX69" fmla="*/ 2274409 w 3085778"/>
                <a:gd name="connsiteY69" fmla="*/ 873188 h 1128190"/>
                <a:gd name="connsiteX70" fmla="*/ 2137893 w 3085778"/>
                <a:gd name="connsiteY70" fmla="*/ 883491 h 1128190"/>
                <a:gd name="connsiteX71" fmla="*/ 2055468 w 3085778"/>
                <a:gd name="connsiteY71" fmla="*/ 883491 h 1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085778" h="1128190">
                  <a:moveTo>
                    <a:pt x="2055468" y="883491"/>
                  </a:moveTo>
                  <a:lnTo>
                    <a:pt x="1949861" y="883491"/>
                  </a:lnTo>
                  <a:lnTo>
                    <a:pt x="1839103" y="880915"/>
                  </a:lnTo>
                  <a:lnTo>
                    <a:pt x="1730920" y="878339"/>
                  </a:lnTo>
                  <a:lnTo>
                    <a:pt x="1596980" y="870612"/>
                  </a:lnTo>
                  <a:lnTo>
                    <a:pt x="1473343" y="857733"/>
                  </a:lnTo>
                  <a:lnTo>
                    <a:pt x="1383191" y="850006"/>
                  </a:lnTo>
                  <a:lnTo>
                    <a:pt x="1272433" y="831975"/>
                  </a:lnTo>
                  <a:lnTo>
                    <a:pt x="1143644" y="808794"/>
                  </a:lnTo>
                  <a:lnTo>
                    <a:pt x="994249" y="770157"/>
                  </a:lnTo>
                  <a:lnTo>
                    <a:pt x="886066" y="734096"/>
                  </a:lnTo>
                  <a:lnTo>
                    <a:pt x="801066" y="698035"/>
                  </a:lnTo>
                  <a:lnTo>
                    <a:pt x="726368" y="659399"/>
                  </a:lnTo>
                  <a:lnTo>
                    <a:pt x="664550" y="623338"/>
                  </a:lnTo>
                  <a:lnTo>
                    <a:pt x="597580" y="579550"/>
                  </a:lnTo>
                  <a:lnTo>
                    <a:pt x="502276" y="510004"/>
                  </a:lnTo>
                  <a:lnTo>
                    <a:pt x="422427" y="440458"/>
                  </a:lnTo>
                  <a:lnTo>
                    <a:pt x="358033" y="381215"/>
                  </a:lnTo>
                  <a:lnTo>
                    <a:pt x="296214" y="316821"/>
                  </a:lnTo>
                  <a:lnTo>
                    <a:pt x="226668" y="239547"/>
                  </a:lnTo>
                  <a:lnTo>
                    <a:pt x="146819" y="139092"/>
                  </a:lnTo>
                  <a:lnTo>
                    <a:pt x="90152" y="61819"/>
                  </a:lnTo>
                  <a:lnTo>
                    <a:pt x="59243" y="18031"/>
                  </a:lnTo>
                  <a:lnTo>
                    <a:pt x="36061" y="5152"/>
                  </a:lnTo>
                  <a:lnTo>
                    <a:pt x="18030" y="0"/>
                  </a:lnTo>
                  <a:lnTo>
                    <a:pt x="10303" y="0"/>
                  </a:lnTo>
                  <a:lnTo>
                    <a:pt x="0" y="5152"/>
                  </a:lnTo>
                  <a:lnTo>
                    <a:pt x="0" y="18031"/>
                  </a:lnTo>
                  <a:lnTo>
                    <a:pt x="10303" y="61819"/>
                  </a:lnTo>
                  <a:lnTo>
                    <a:pt x="74697" y="195759"/>
                  </a:lnTo>
                  <a:lnTo>
                    <a:pt x="118486" y="280760"/>
                  </a:lnTo>
                  <a:lnTo>
                    <a:pt x="175153" y="370912"/>
                  </a:lnTo>
                  <a:lnTo>
                    <a:pt x="231820" y="453337"/>
                  </a:lnTo>
                  <a:lnTo>
                    <a:pt x="283335" y="517731"/>
                  </a:lnTo>
                  <a:lnTo>
                    <a:pt x="363184" y="607883"/>
                  </a:lnTo>
                  <a:lnTo>
                    <a:pt x="422427" y="667126"/>
                  </a:lnTo>
                  <a:lnTo>
                    <a:pt x="497124" y="728945"/>
                  </a:lnTo>
                  <a:lnTo>
                    <a:pt x="551216" y="772733"/>
                  </a:lnTo>
                  <a:lnTo>
                    <a:pt x="607883" y="811369"/>
                  </a:lnTo>
                  <a:lnTo>
                    <a:pt x="677429" y="855157"/>
                  </a:lnTo>
                  <a:lnTo>
                    <a:pt x="744399" y="893794"/>
                  </a:lnTo>
                  <a:lnTo>
                    <a:pt x="826824" y="935006"/>
                  </a:lnTo>
                  <a:lnTo>
                    <a:pt x="927279" y="978795"/>
                  </a:lnTo>
                  <a:lnTo>
                    <a:pt x="1035461" y="1017431"/>
                  </a:lnTo>
                  <a:lnTo>
                    <a:pt x="1133341" y="1045765"/>
                  </a:lnTo>
                  <a:lnTo>
                    <a:pt x="1290463" y="1079250"/>
                  </a:lnTo>
                  <a:lnTo>
                    <a:pt x="1396070" y="1097280"/>
                  </a:lnTo>
                  <a:lnTo>
                    <a:pt x="1545465" y="1117886"/>
                  </a:lnTo>
                  <a:lnTo>
                    <a:pt x="1712890" y="1128190"/>
                  </a:lnTo>
                  <a:lnTo>
                    <a:pt x="1952437" y="1128190"/>
                  </a:lnTo>
                  <a:lnTo>
                    <a:pt x="2184257" y="1128190"/>
                  </a:lnTo>
                  <a:lnTo>
                    <a:pt x="2398046" y="1123038"/>
                  </a:lnTo>
                  <a:lnTo>
                    <a:pt x="2573199" y="1115311"/>
                  </a:lnTo>
                  <a:lnTo>
                    <a:pt x="2743200" y="1102432"/>
                  </a:lnTo>
                  <a:lnTo>
                    <a:pt x="2915777" y="1081826"/>
                  </a:lnTo>
                  <a:lnTo>
                    <a:pt x="2990474" y="1068947"/>
                  </a:lnTo>
                  <a:lnTo>
                    <a:pt x="3016232" y="1056068"/>
                  </a:lnTo>
                  <a:lnTo>
                    <a:pt x="3041990" y="1032886"/>
                  </a:lnTo>
                  <a:lnTo>
                    <a:pt x="3070323" y="996825"/>
                  </a:lnTo>
                  <a:lnTo>
                    <a:pt x="3083202" y="963340"/>
                  </a:lnTo>
                  <a:lnTo>
                    <a:pt x="3085778" y="945310"/>
                  </a:lnTo>
                  <a:lnTo>
                    <a:pt x="3080626" y="924703"/>
                  </a:lnTo>
                  <a:lnTo>
                    <a:pt x="3070323" y="906673"/>
                  </a:lnTo>
                  <a:lnTo>
                    <a:pt x="3057444" y="891218"/>
                  </a:lnTo>
                  <a:lnTo>
                    <a:pt x="3036838" y="875764"/>
                  </a:lnTo>
                  <a:lnTo>
                    <a:pt x="3003353" y="852582"/>
                  </a:lnTo>
                  <a:lnTo>
                    <a:pt x="2949262" y="829400"/>
                  </a:lnTo>
                  <a:lnTo>
                    <a:pt x="2830776" y="798490"/>
                  </a:lnTo>
                  <a:lnTo>
                    <a:pt x="2354258" y="865461"/>
                  </a:lnTo>
                  <a:lnTo>
                    <a:pt x="2274409" y="873188"/>
                  </a:lnTo>
                  <a:lnTo>
                    <a:pt x="2137893" y="883491"/>
                  </a:lnTo>
                  <a:lnTo>
                    <a:pt x="2055468" y="88349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5">
              <a:extLst>
                <a:ext uri="{FF2B5EF4-FFF2-40B4-BE49-F238E27FC236}">
                  <a16:creationId xmlns:a16="http://schemas.microsoft.com/office/drawing/2014/main" id="{48EC75C9-CBE1-4E83-8804-AC4B122FD583}"/>
                </a:ext>
              </a:extLst>
            </p:cNvPr>
            <p:cNvSpPr/>
            <p:nvPr/>
          </p:nvSpPr>
          <p:spPr>
            <a:xfrm>
              <a:off x="6084887" y="5400675"/>
              <a:ext cx="774700" cy="514350"/>
            </a:xfrm>
            <a:custGeom>
              <a:avLst/>
              <a:gdLst>
                <a:gd name="connsiteX0" fmla="*/ 247650 w 776287"/>
                <a:gd name="connsiteY0" fmla="*/ 178594 h 514350"/>
                <a:gd name="connsiteX1" fmla="*/ 359569 w 776287"/>
                <a:gd name="connsiteY1" fmla="*/ 261938 h 514350"/>
                <a:gd name="connsiteX2" fmla="*/ 478631 w 776287"/>
                <a:gd name="connsiteY2" fmla="*/ 340519 h 514350"/>
                <a:gd name="connsiteX3" fmla="*/ 581025 w 776287"/>
                <a:gd name="connsiteY3" fmla="*/ 402431 h 514350"/>
                <a:gd name="connsiteX4" fmla="*/ 638175 w 776287"/>
                <a:gd name="connsiteY4" fmla="*/ 435769 h 514350"/>
                <a:gd name="connsiteX5" fmla="*/ 697706 w 776287"/>
                <a:gd name="connsiteY5" fmla="*/ 452438 h 514350"/>
                <a:gd name="connsiteX6" fmla="*/ 776287 w 776287"/>
                <a:gd name="connsiteY6" fmla="*/ 476250 h 514350"/>
                <a:gd name="connsiteX7" fmla="*/ 111919 w 776287"/>
                <a:gd name="connsiteY7" fmla="*/ 514350 h 514350"/>
                <a:gd name="connsiteX8" fmla="*/ 190500 w 776287"/>
                <a:gd name="connsiteY8" fmla="*/ 497681 h 514350"/>
                <a:gd name="connsiteX9" fmla="*/ 214312 w 776287"/>
                <a:gd name="connsiteY9" fmla="*/ 483394 h 514350"/>
                <a:gd name="connsiteX10" fmla="*/ 233362 w 776287"/>
                <a:gd name="connsiteY10" fmla="*/ 466725 h 514350"/>
                <a:gd name="connsiteX11" fmla="*/ 247650 w 776287"/>
                <a:gd name="connsiteY11" fmla="*/ 447675 h 514350"/>
                <a:gd name="connsiteX12" fmla="*/ 252412 w 776287"/>
                <a:gd name="connsiteY12" fmla="*/ 431006 h 514350"/>
                <a:gd name="connsiteX13" fmla="*/ 254794 w 776287"/>
                <a:gd name="connsiteY13" fmla="*/ 414338 h 514350"/>
                <a:gd name="connsiteX14" fmla="*/ 254794 w 776287"/>
                <a:gd name="connsiteY14" fmla="*/ 400050 h 514350"/>
                <a:gd name="connsiteX15" fmla="*/ 250031 w 776287"/>
                <a:gd name="connsiteY15" fmla="*/ 369094 h 514350"/>
                <a:gd name="connsiteX16" fmla="*/ 235744 w 776287"/>
                <a:gd name="connsiteY16" fmla="*/ 333375 h 514350"/>
                <a:gd name="connsiteX17" fmla="*/ 214312 w 776287"/>
                <a:gd name="connsiteY17" fmla="*/ 295275 h 514350"/>
                <a:gd name="connsiteX18" fmla="*/ 178594 w 776287"/>
                <a:gd name="connsiteY18" fmla="*/ 240506 h 514350"/>
                <a:gd name="connsiteX19" fmla="*/ 121444 w 776287"/>
                <a:gd name="connsiteY19" fmla="*/ 166688 h 514350"/>
                <a:gd name="connsiteX20" fmla="*/ 66675 w 776287"/>
                <a:gd name="connsiteY20" fmla="*/ 109538 h 514350"/>
                <a:gd name="connsiteX21" fmla="*/ 26194 w 776287"/>
                <a:gd name="connsiteY21" fmla="*/ 64294 h 514350"/>
                <a:gd name="connsiteX22" fmla="*/ 4762 w 776287"/>
                <a:gd name="connsiteY22" fmla="*/ 38100 h 514350"/>
                <a:gd name="connsiteX23" fmla="*/ 0 w 776287"/>
                <a:gd name="connsiteY23" fmla="*/ 16669 h 514350"/>
                <a:gd name="connsiteX24" fmla="*/ 2381 w 776287"/>
                <a:gd name="connsiteY24" fmla="*/ 4763 h 514350"/>
                <a:gd name="connsiteX25" fmla="*/ 9525 w 776287"/>
                <a:gd name="connsiteY25" fmla="*/ 0 h 514350"/>
                <a:gd name="connsiteX26" fmla="*/ 21431 w 776287"/>
                <a:gd name="connsiteY26" fmla="*/ 0 h 514350"/>
                <a:gd name="connsiteX27" fmla="*/ 40481 w 776287"/>
                <a:gd name="connsiteY27" fmla="*/ 2381 h 514350"/>
                <a:gd name="connsiteX28" fmla="*/ 66675 w 776287"/>
                <a:gd name="connsiteY28" fmla="*/ 14288 h 514350"/>
                <a:gd name="connsiteX29" fmla="*/ 111919 w 776287"/>
                <a:gd name="connsiteY29" fmla="*/ 57150 h 514350"/>
                <a:gd name="connsiteX30" fmla="*/ 188119 w 776287"/>
                <a:gd name="connsiteY30" fmla="*/ 126206 h 514350"/>
                <a:gd name="connsiteX31" fmla="*/ 247650 w 776287"/>
                <a:gd name="connsiteY31" fmla="*/ 1785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287" h="514350">
                  <a:moveTo>
                    <a:pt x="247650" y="178594"/>
                  </a:moveTo>
                  <a:lnTo>
                    <a:pt x="359569" y="261938"/>
                  </a:lnTo>
                  <a:lnTo>
                    <a:pt x="478631" y="340519"/>
                  </a:lnTo>
                  <a:lnTo>
                    <a:pt x="581025" y="402431"/>
                  </a:lnTo>
                  <a:lnTo>
                    <a:pt x="638175" y="435769"/>
                  </a:lnTo>
                  <a:lnTo>
                    <a:pt x="697706" y="452438"/>
                  </a:lnTo>
                  <a:lnTo>
                    <a:pt x="776287" y="476250"/>
                  </a:lnTo>
                  <a:lnTo>
                    <a:pt x="111919" y="514350"/>
                  </a:lnTo>
                  <a:lnTo>
                    <a:pt x="190500" y="497681"/>
                  </a:lnTo>
                  <a:lnTo>
                    <a:pt x="214312" y="483394"/>
                  </a:lnTo>
                  <a:lnTo>
                    <a:pt x="233362" y="466725"/>
                  </a:lnTo>
                  <a:lnTo>
                    <a:pt x="247650" y="447675"/>
                  </a:lnTo>
                  <a:lnTo>
                    <a:pt x="252412" y="431006"/>
                  </a:lnTo>
                  <a:lnTo>
                    <a:pt x="254794" y="414338"/>
                  </a:lnTo>
                  <a:lnTo>
                    <a:pt x="254794" y="400050"/>
                  </a:lnTo>
                  <a:lnTo>
                    <a:pt x="250031" y="369094"/>
                  </a:lnTo>
                  <a:lnTo>
                    <a:pt x="235744" y="333375"/>
                  </a:lnTo>
                  <a:lnTo>
                    <a:pt x="214312" y="295275"/>
                  </a:lnTo>
                  <a:lnTo>
                    <a:pt x="178594" y="240506"/>
                  </a:lnTo>
                  <a:lnTo>
                    <a:pt x="121444" y="166688"/>
                  </a:lnTo>
                  <a:lnTo>
                    <a:pt x="66675" y="109538"/>
                  </a:lnTo>
                  <a:lnTo>
                    <a:pt x="26194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2381"/>
                  </a:lnTo>
                  <a:lnTo>
                    <a:pt x="66675" y="14288"/>
                  </a:lnTo>
                  <a:lnTo>
                    <a:pt x="111919" y="57150"/>
                  </a:lnTo>
                  <a:lnTo>
                    <a:pt x="188119" y="126206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0">
              <a:extLst>
                <a:ext uri="{FF2B5EF4-FFF2-40B4-BE49-F238E27FC236}">
                  <a16:creationId xmlns:a16="http://schemas.microsoft.com/office/drawing/2014/main" id="{60EBC4A8-DEE4-43D9-B0E8-46EBF9640211}"/>
                </a:ext>
              </a:extLst>
            </p:cNvPr>
            <p:cNvSpPr/>
            <p:nvPr/>
          </p:nvSpPr>
          <p:spPr>
            <a:xfrm>
              <a:off x="4695826" y="4529138"/>
              <a:ext cx="436562" cy="719137"/>
            </a:xfrm>
            <a:custGeom>
              <a:avLst/>
              <a:gdLst>
                <a:gd name="connsiteX0" fmla="*/ 92869 w 435769"/>
                <a:gd name="connsiteY0" fmla="*/ 421481 h 719137"/>
                <a:gd name="connsiteX1" fmla="*/ 66675 w 435769"/>
                <a:gd name="connsiteY1" fmla="*/ 357187 h 719137"/>
                <a:gd name="connsiteX2" fmla="*/ 47625 w 435769"/>
                <a:gd name="connsiteY2" fmla="*/ 295275 h 719137"/>
                <a:gd name="connsiteX3" fmla="*/ 28575 w 435769"/>
                <a:gd name="connsiteY3" fmla="*/ 219075 h 719137"/>
                <a:gd name="connsiteX4" fmla="*/ 14288 w 435769"/>
                <a:gd name="connsiteY4" fmla="*/ 147637 h 719137"/>
                <a:gd name="connsiteX5" fmla="*/ 2381 w 435769"/>
                <a:gd name="connsiteY5" fmla="*/ 54768 h 719137"/>
                <a:gd name="connsiteX6" fmla="*/ 0 w 435769"/>
                <a:gd name="connsiteY6" fmla="*/ 28575 h 719137"/>
                <a:gd name="connsiteX7" fmla="*/ 0 w 435769"/>
                <a:gd name="connsiteY7" fmla="*/ 14287 h 719137"/>
                <a:gd name="connsiteX8" fmla="*/ 7144 w 435769"/>
                <a:gd name="connsiteY8" fmla="*/ 2381 h 719137"/>
                <a:gd name="connsiteX9" fmla="*/ 23813 w 435769"/>
                <a:gd name="connsiteY9" fmla="*/ 0 h 719137"/>
                <a:gd name="connsiteX10" fmla="*/ 35719 w 435769"/>
                <a:gd name="connsiteY10" fmla="*/ 2381 h 719137"/>
                <a:gd name="connsiteX11" fmla="*/ 47625 w 435769"/>
                <a:gd name="connsiteY11" fmla="*/ 11906 h 719137"/>
                <a:gd name="connsiteX12" fmla="*/ 69056 w 435769"/>
                <a:gd name="connsiteY12" fmla="*/ 42862 h 719137"/>
                <a:gd name="connsiteX13" fmla="*/ 116681 w 435769"/>
                <a:gd name="connsiteY13" fmla="*/ 107156 h 719137"/>
                <a:gd name="connsiteX14" fmla="*/ 166688 w 435769"/>
                <a:gd name="connsiteY14" fmla="*/ 157162 h 719137"/>
                <a:gd name="connsiteX15" fmla="*/ 426244 w 435769"/>
                <a:gd name="connsiteY15" fmla="*/ 469106 h 719137"/>
                <a:gd name="connsiteX16" fmla="*/ 433388 w 435769"/>
                <a:gd name="connsiteY16" fmla="*/ 504825 h 719137"/>
                <a:gd name="connsiteX17" fmla="*/ 435769 w 435769"/>
                <a:gd name="connsiteY17" fmla="*/ 569118 h 719137"/>
                <a:gd name="connsiteX18" fmla="*/ 433388 w 435769"/>
                <a:gd name="connsiteY18" fmla="*/ 623887 h 719137"/>
                <a:gd name="connsiteX19" fmla="*/ 426244 w 435769"/>
                <a:gd name="connsiteY19" fmla="*/ 659606 h 719137"/>
                <a:gd name="connsiteX20" fmla="*/ 407194 w 435769"/>
                <a:gd name="connsiteY20" fmla="*/ 692943 h 719137"/>
                <a:gd name="connsiteX21" fmla="*/ 385763 w 435769"/>
                <a:gd name="connsiteY21" fmla="*/ 711993 h 719137"/>
                <a:gd name="connsiteX22" fmla="*/ 361950 w 435769"/>
                <a:gd name="connsiteY22" fmla="*/ 719137 h 719137"/>
                <a:gd name="connsiteX23" fmla="*/ 345281 w 435769"/>
                <a:gd name="connsiteY23" fmla="*/ 719137 h 719137"/>
                <a:gd name="connsiteX24" fmla="*/ 323850 w 435769"/>
                <a:gd name="connsiteY24" fmla="*/ 709612 h 719137"/>
                <a:gd name="connsiteX25" fmla="*/ 290513 w 435769"/>
                <a:gd name="connsiteY25" fmla="*/ 685800 h 719137"/>
                <a:gd name="connsiteX26" fmla="*/ 250031 w 435769"/>
                <a:gd name="connsiteY26" fmla="*/ 654843 h 719137"/>
                <a:gd name="connsiteX27" fmla="*/ 209550 w 435769"/>
                <a:gd name="connsiteY27" fmla="*/ 614362 h 719137"/>
                <a:gd name="connsiteX28" fmla="*/ 171450 w 435769"/>
                <a:gd name="connsiteY28" fmla="*/ 566737 h 719137"/>
                <a:gd name="connsiteX29" fmla="*/ 152400 w 435769"/>
                <a:gd name="connsiteY29" fmla="*/ 538162 h 719137"/>
                <a:gd name="connsiteX30" fmla="*/ 126206 w 435769"/>
                <a:gd name="connsiteY30" fmla="*/ 495300 h 719137"/>
                <a:gd name="connsiteX31" fmla="*/ 92869 w 435769"/>
                <a:gd name="connsiteY31" fmla="*/ 421481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5769" h="719137">
                  <a:moveTo>
                    <a:pt x="92869" y="421481"/>
                  </a:moveTo>
                  <a:lnTo>
                    <a:pt x="66675" y="357187"/>
                  </a:lnTo>
                  <a:lnTo>
                    <a:pt x="47625" y="295275"/>
                  </a:lnTo>
                  <a:lnTo>
                    <a:pt x="28575" y="219075"/>
                  </a:lnTo>
                  <a:lnTo>
                    <a:pt x="14288" y="147637"/>
                  </a:lnTo>
                  <a:lnTo>
                    <a:pt x="2381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35719" y="2381"/>
                  </a:lnTo>
                  <a:lnTo>
                    <a:pt x="47625" y="11906"/>
                  </a:lnTo>
                  <a:lnTo>
                    <a:pt x="69056" y="42862"/>
                  </a:lnTo>
                  <a:lnTo>
                    <a:pt x="116681" y="107156"/>
                  </a:lnTo>
                  <a:lnTo>
                    <a:pt x="166688" y="157162"/>
                  </a:lnTo>
                  <a:lnTo>
                    <a:pt x="426244" y="469106"/>
                  </a:lnTo>
                  <a:lnTo>
                    <a:pt x="433388" y="504825"/>
                  </a:lnTo>
                  <a:cubicBezTo>
                    <a:pt x="434182" y="526256"/>
                    <a:pt x="434975" y="547687"/>
                    <a:pt x="435769" y="569118"/>
                  </a:cubicBezTo>
                  <a:cubicBezTo>
                    <a:pt x="434975" y="587374"/>
                    <a:pt x="434182" y="605631"/>
                    <a:pt x="433388" y="623887"/>
                  </a:cubicBezTo>
                  <a:lnTo>
                    <a:pt x="426244" y="659606"/>
                  </a:lnTo>
                  <a:lnTo>
                    <a:pt x="407194" y="692943"/>
                  </a:lnTo>
                  <a:lnTo>
                    <a:pt x="385763" y="711993"/>
                  </a:lnTo>
                  <a:lnTo>
                    <a:pt x="361950" y="719137"/>
                  </a:lnTo>
                  <a:lnTo>
                    <a:pt x="345281" y="719137"/>
                  </a:lnTo>
                  <a:lnTo>
                    <a:pt x="323850" y="709612"/>
                  </a:lnTo>
                  <a:lnTo>
                    <a:pt x="290513" y="685800"/>
                  </a:lnTo>
                  <a:lnTo>
                    <a:pt x="250031" y="654843"/>
                  </a:lnTo>
                  <a:lnTo>
                    <a:pt x="209550" y="614362"/>
                  </a:lnTo>
                  <a:lnTo>
                    <a:pt x="171450" y="566737"/>
                  </a:lnTo>
                  <a:lnTo>
                    <a:pt x="152400" y="538162"/>
                  </a:lnTo>
                  <a:lnTo>
                    <a:pt x="126206" y="495300"/>
                  </a:lnTo>
                  <a:lnTo>
                    <a:pt x="92869" y="4214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1">
              <a:extLst>
                <a:ext uri="{FF2B5EF4-FFF2-40B4-BE49-F238E27FC236}">
                  <a16:creationId xmlns:a16="http://schemas.microsoft.com/office/drawing/2014/main" id="{0CA01B7E-8419-4A69-BBC8-0590E75AE9F3}"/>
                </a:ext>
              </a:extLst>
            </p:cNvPr>
            <p:cNvSpPr/>
            <p:nvPr/>
          </p:nvSpPr>
          <p:spPr>
            <a:xfrm>
              <a:off x="4833938" y="4659313"/>
              <a:ext cx="374650" cy="474662"/>
            </a:xfrm>
            <a:custGeom>
              <a:avLst/>
              <a:gdLst>
                <a:gd name="connsiteX0" fmla="*/ 350043 w 373856"/>
                <a:gd name="connsiteY0" fmla="*/ 85725 h 473869"/>
                <a:gd name="connsiteX1" fmla="*/ 323850 w 373856"/>
                <a:gd name="connsiteY1" fmla="*/ 138113 h 473869"/>
                <a:gd name="connsiteX2" fmla="*/ 309562 w 373856"/>
                <a:gd name="connsiteY2" fmla="*/ 171450 h 473869"/>
                <a:gd name="connsiteX3" fmla="*/ 295275 w 373856"/>
                <a:gd name="connsiteY3" fmla="*/ 214313 h 473869"/>
                <a:gd name="connsiteX4" fmla="*/ 288131 w 373856"/>
                <a:gd name="connsiteY4" fmla="*/ 254794 h 473869"/>
                <a:gd name="connsiteX5" fmla="*/ 285750 w 373856"/>
                <a:gd name="connsiteY5" fmla="*/ 285750 h 473869"/>
                <a:gd name="connsiteX6" fmla="*/ 288131 w 373856"/>
                <a:gd name="connsiteY6" fmla="*/ 333375 h 473869"/>
                <a:gd name="connsiteX7" fmla="*/ 292893 w 373856"/>
                <a:gd name="connsiteY7" fmla="*/ 395288 h 473869"/>
                <a:gd name="connsiteX8" fmla="*/ 290512 w 373856"/>
                <a:gd name="connsiteY8" fmla="*/ 473869 h 473869"/>
                <a:gd name="connsiteX9" fmla="*/ 0 w 373856"/>
                <a:gd name="connsiteY9" fmla="*/ 0 h 473869"/>
                <a:gd name="connsiteX10" fmla="*/ 47625 w 373856"/>
                <a:gd name="connsiteY10" fmla="*/ 47625 h 473869"/>
                <a:gd name="connsiteX11" fmla="*/ 83343 w 373856"/>
                <a:gd name="connsiteY11" fmla="*/ 69057 h 473869"/>
                <a:gd name="connsiteX12" fmla="*/ 119062 w 373856"/>
                <a:gd name="connsiteY12" fmla="*/ 88107 h 473869"/>
                <a:gd name="connsiteX13" fmla="*/ 150018 w 373856"/>
                <a:gd name="connsiteY13" fmla="*/ 97632 h 473869"/>
                <a:gd name="connsiteX14" fmla="*/ 176212 w 373856"/>
                <a:gd name="connsiteY14" fmla="*/ 104775 h 473869"/>
                <a:gd name="connsiteX15" fmla="*/ 200025 w 373856"/>
                <a:gd name="connsiteY15" fmla="*/ 104775 h 473869"/>
                <a:gd name="connsiteX16" fmla="*/ 235743 w 373856"/>
                <a:gd name="connsiteY16" fmla="*/ 95250 h 473869"/>
                <a:gd name="connsiteX17" fmla="*/ 302418 w 373856"/>
                <a:gd name="connsiteY17" fmla="*/ 54769 h 473869"/>
                <a:gd name="connsiteX18" fmla="*/ 342900 w 373856"/>
                <a:gd name="connsiteY18" fmla="*/ 26194 h 473869"/>
                <a:gd name="connsiteX19" fmla="*/ 352425 w 373856"/>
                <a:gd name="connsiteY19" fmla="*/ 21432 h 473869"/>
                <a:gd name="connsiteX20" fmla="*/ 361950 w 373856"/>
                <a:gd name="connsiteY20" fmla="*/ 21432 h 473869"/>
                <a:gd name="connsiteX21" fmla="*/ 369093 w 373856"/>
                <a:gd name="connsiteY21" fmla="*/ 21432 h 473869"/>
                <a:gd name="connsiteX22" fmla="*/ 373856 w 373856"/>
                <a:gd name="connsiteY22" fmla="*/ 26194 h 473869"/>
                <a:gd name="connsiteX23" fmla="*/ 373856 w 373856"/>
                <a:gd name="connsiteY23" fmla="*/ 35719 h 473869"/>
                <a:gd name="connsiteX24" fmla="*/ 350043 w 373856"/>
                <a:gd name="connsiteY24" fmla="*/ 85725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3856" h="473869">
                  <a:moveTo>
                    <a:pt x="350043" y="85725"/>
                  </a:moveTo>
                  <a:lnTo>
                    <a:pt x="323850" y="138113"/>
                  </a:lnTo>
                  <a:lnTo>
                    <a:pt x="309562" y="171450"/>
                  </a:lnTo>
                  <a:lnTo>
                    <a:pt x="295275" y="214313"/>
                  </a:lnTo>
                  <a:lnTo>
                    <a:pt x="288131" y="254794"/>
                  </a:lnTo>
                  <a:lnTo>
                    <a:pt x="285750" y="285750"/>
                  </a:lnTo>
                  <a:lnTo>
                    <a:pt x="288131" y="333375"/>
                  </a:lnTo>
                  <a:lnTo>
                    <a:pt x="292893" y="395288"/>
                  </a:lnTo>
                  <a:cubicBezTo>
                    <a:pt x="292099" y="421482"/>
                    <a:pt x="291306" y="447675"/>
                    <a:pt x="290512" y="473869"/>
                  </a:cubicBezTo>
                  <a:lnTo>
                    <a:pt x="0" y="0"/>
                  </a:lnTo>
                  <a:lnTo>
                    <a:pt x="47625" y="47625"/>
                  </a:lnTo>
                  <a:lnTo>
                    <a:pt x="83343" y="69057"/>
                  </a:lnTo>
                  <a:lnTo>
                    <a:pt x="119062" y="88107"/>
                  </a:lnTo>
                  <a:lnTo>
                    <a:pt x="150018" y="97632"/>
                  </a:lnTo>
                  <a:lnTo>
                    <a:pt x="176212" y="104775"/>
                  </a:lnTo>
                  <a:lnTo>
                    <a:pt x="200025" y="104775"/>
                  </a:lnTo>
                  <a:lnTo>
                    <a:pt x="235743" y="95250"/>
                  </a:lnTo>
                  <a:lnTo>
                    <a:pt x="302418" y="54769"/>
                  </a:lnTo>
                  <a:lnTo>
                    <a:pt x="342900" y="26194"/>
                  </a:lnTo>
                  <a:lnTo>
                    <a:pt x="352425" y="21432"/>
                  </a:lnTo>
                  <a:lnTo>
                    <a:pt x="361950" y="21432"/>
                  </a:lnTo>
                  <a:lnTo>
                    <a:pt x="369093" y="21432"/>
                  </a:lnTo>
                  <a:lnTo>
                    <a:pt x="373856" y="26194"/>
                  </a:lnTo>
                  <a:lnTo>
                    <a:pt x="373856" y="35719"/>
                  </a:lnTo>
                  <a:lnTo>
                    <a:pt x="350043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2">
              <a:extLst>
                <a:ext uri="{FF2B5EF4-FFF2-40B4-BE49-F238E27FC236}">
                  <a16:creationId xmlns:a16="http://schemas.microsoft.com/office/drawing/2014/main" id="{0CD81CA2-F4A9-441E-9F03-29B17E951CC5}"/>
                </a:ext>
              </a:extLst>
            </p:cNvPr>
            <p:cNvSpPr/>
            <p:nvPr/>
          </p:nvSpPr>
          <p:spPr>
            <a:xfrm>
              <a:off x="6107112" y="4543425"/>
              <a:ext cx="800100" cy="811213"/>
            </a:xfrm>
            <a:custGeom>
              <a:avLst/>
              <a:gdLst>
                <a:gd name="connsiteX0" fmla="*/ 435769 w 800100"/>
                <a:gd name="connsiteY0" fmla="*/ 157163 h 812006"/>
                <a:gd name="connsiteX1" fmla="*/ 338138 w 800100"/>
                <a:gd name="connsiteY1" fmla="*/ 114300 h 812006"/>
                <a:gd name="connsiteX2" fmla="*/ 209550 w 800100"/>
                <a:gd name="connsiteY2" fmla="*/ 61913 h 812006"/>
                <a:gd name="connsiteX3" fmla="*/ 130969 w 800100"/>
                <a:gd name="connsiteY3" fmla="*/ 33338 h 812006"/>
                <a:gd name="connsiteX4" fmla="*/ 52388 w 800100"/>
                <a:gd name="connsiteY4" fmla="*/ 2381 h 812006"/>
                <a:gd name="connsiteX5" fmla="*/ 35719 w 800100"/>
                <a:gd name="connsiteY5" fmla="*/ 0 h 812006"/>
                <a:gd name="connsiteX6" fmla="*/ 16669 w 800100"/>
                <a:gd name="connsiteY6" fmla="*/ 0 h 812006"/>
                <a:gd name="connsiteX7" fmla="*/ 2382 w 800100"/>
                <a:gd name="connsiteY7" fmla="*/ 7144 h 812006"/>
                <a:gd name="connsiteX8" fmla="*/ 0 w 800100"/>
                <a:gd name="connsiteY8" fmla="*/ 14288 h 812006"/>
                <a:gd name="connsiteX9" fmla="*/ 2382 w 800100"/>
                <a:gd name="connsiteY9" fmla="*/ 28575 h 812006"/>
                <a:gd name="connsiteX10" fmla="*/ 45244 w 800100"/>
                <a:gd name="connsiteY10" fmla="*/ 66675 h 812006"/>
                <a:gd name="connsiteX11" fmla="*/ 173832 w 800100"/>
                <a:gd name="connsiteY11" fmla="*/ 183356 h 812006"/>
                <a:gd name="connsiteX12" fmla="*/ 285750 w 800100"/>
                <a:gd name="connsiteY12" fmla="*/ 295275 h 812006"/>
                <a:gd name="connsiteX13" fmla="*/ 381000 w 800100"/>
                <a:gd name="connsiteY13" fmla="*/ 397669 h 812006"/>
                <a:gd name="connsiteX14" fmla="*/ 428625 w 800100"/>
                <a:gd name="connsiteY14" fmla="*/ 457200 h 812006"/>
                <a:gd name="connsiteX15" fmla="*/ 464344 w 800100"/>
                <a:gd name="connsiteY15" fmla="*/ 514350 h 812006"/>
                <a:gd name="connsiteX16" fmla="*/ 509588 w 800100"/>
                <a:gd name="connsiteY16" fmla="*/ 600075 h 812006"/>
                <a:gd name="connsiteX17" fmla="*/ 569119 w 800100"/>
                <a:gd name="connsiteY17" fmla="*/ 685800 h 812006"/>
                <a:gd name="connsiteX18" fmla="*/ 623888 w 800100"/>
                <a:gd name="connsiteY18" fmla="*/ 757238 h 812006"/>
                <a:gd name="connsiteX19" fmla="*/ 642938 w 800100"/>
                <a:gd name="connsiteY19" fmla="*/ 778669 h 812006"/>
                <a:gd name="connsiteX20" fmla="*/ 666750 w 800100"/>
                <a:gd name="connsiteY20" fmla="*/ 792956 h 812006"/>
                <a:gd name="connsiteX21" fmla="*/ 695325 w 800100"/>
                <a:gd name="connsiteY21" fmla="*/ 804863 h 812006"/>
                <a:gd name="connsiteX22" fmla="*/ 719138 w 800100"/>
                <a:gd name="connsiteY22" fmla="*/ 812006 h 812006"/>
                <a:gd name="connsiteX23" fmla="*/ 733425 w 800100"/>
                <a:gd name="connsiteY23" fmla="*/ 812006 h 812006"/>
                <a:gd name="connsiteX24" fmla="*/ 750094 w 800100"/>
                <a:gd name="connsiteY24" fmla="*/ 807244 h 812006"/>
                <a:gd name="connsiteX25" fmla="*/ 759619 w 800100"/>
                <a:gd name="connsiteY25" fmla="*/ 797719 h 812006"/>
                <a:gd name="connsiteX26" fmla="*/ 773907 w 800100"/>
                <a:gd name="connsiteY26" fmla="*/ 781050 h 812006"/>
                <a:gd name="connsiteX27" fmla="*/ 783432 w 800100"/>
                <a:gd name="connsiteY27" fmla="*/ 759619 h 812006"/>
                <a:gd name="connsiteX28" fmla="*/ 790575 w 800100"/>
                <a:gd name="connsiteY28" fmla="*/ 728663 h 812006"/>
                <a:gd name="connsiteX29" fmla="*/ 797719 w 800100"/>
                <a:gd name="connsiteY29" fmla="*/ 681038 h 812006"/>
                <a:gd name="connsiteX30" fmla="*/ 800100 w 800100"/>
                <a:gd name="connsiteY30" fmla="*/ 631031 h 812006"/>
                <a:gd name="connsiteX31" fmla="*/ 792957 w 800100"/>
                <a:gd name="connsiteY31" fmla="*/ 585788 h 812006"/>
                <a:gd name="connsiteX32" fmla="*/ 771525 w 800100"/>
                <a:gd name="connsiteY32" fmla="*/ 516731 h 812006"/>
                <a:gd name="connsiteX33" fmla="*/ 745332 w 800100"/>
                <a:gd name="connsiteY33" fmla="*/ 457200 h 812006"/>
                <a:gd name="connsiteX34" fmla="*/ 711994 w 800100"/>
                <a:gd name="connsiteY34" fmla="*/ 400050 h 812006"/>
                <a:gd name="connsiteX35" fmla="*/ 652463 w 800100"/>
                <a:gd name="connsiteY35" fmla="*/ 314325 h 812006"/>
                <a:gd name="connsiteX36" fmla="*/ 578644 w 800100"/>
                <a:gd name="connsiteY36" fmla="*/ 223838 h 812006"/>
                <a:gd name="connsiteX37" fmla="*/ 547688 w 800100"/>
                <a:gd name="connsiteY37" fmla="*/ 207169 h 812006"/>
                <a:gd name="connsiteX38" fmla="*/ 435769 w 800100"/>
                <a:gd name="connsiteY38" fmla="*/ 15716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812006">
                  <a:moveTo>
                    <a:pt x="435769" y="157163"/>
                  </a:moveTo>
                  <a:lnTo>
                    <a:pt x="338138" y="114300"/>
                  </a:lnTo>
                  <a:lnTo>
                    <a:pt x="209550" y="61913"/>
                  </a:lnTo>
                  <a:lnTo>
                    <a:pt x="130969" y="33338"/>
                  </a:lnTo>
                  <a:lnTo>
                    <a:pt x="52388" y="2381"/>
                  </a:lnTo>
                  <a:lnTo>
                    <a:pt x="35719" y="0"/>
                  </a:lnTo>
                  <a:lnTo>
                    <a:pt x="16669" y="0"/>
                  </a:lnTo>
                  <a:lnTo>
                    <a:pt x="2382" y="7144"/>
                  </a:lnTo>
                  <a:lnTo>
                    <a:pt x="0" y="14288"/>
                  </a:lnTo>
                  <a:lnTo>
                    <a:pt x="2382" y="28575"/>
                  </a:lnTo>
                  <a:lnTo>
                    <a:pt x="45244" y="66675"/>
                  </a:lnTo>
                  <a:lnTo>
                    <a:pt x="173832" y="183356"/>
                  </a:lnTo>
                  <a:lnTo>
                    <a:pt x="285750" y="295275"/>
                  </a:lnTo>
                  <a:lnTo>
                    <a:pt x="381000" y="397669"/>
                  </a:lnTo>
                  <a:lnTo>
                    <a:pt x="428625" y="457200"/>
                  </a:lnTo>
                  <a:lnTo>
                    <a:pt x="464344" y="514350"/>
                  </a:lnTo>
                  <a:lnTo>
                    <a:pt x="509588" y="600075"/>
                  </a:lnTo>
                  <a:lnTo>
                    <a:pt x="569119" y="685800"/>
                  </a:lnTo>
                  <a:lnTo>
                    <a:pt x="623888" y="757238"/>
                  </a:lnTo>
                  <a:lnTo>
                    <a:pt x="642938" y="778669"/>
                  </a:lnTo>
                  <a:lnTo>
                    <a:pt x="666750" y="792956"/>
                  </a:lnTo>
                  <a:lnTo>
                    <a:pt x="695325" y="804863"/>
                  </a:lnTo>
                  <a:lnTo>
                    <a:pt x="719138" y="812006"/>
                  </a:lnTo>
                  <a:lnTo>
                    <a:pt x="733425" y="812006"/>
                  </a:lnTo>
                  <a:lnTo>
                    <a:pt x="750094" y="807244"/>
                  </a:lnTo>
                  <a:lnTo>
                    <a:pt x="759619" y="797719"/>
                  </a:lnTo>
                  <a:lnTo>
                    <a:pt x="773907" y="781050"/>
                  </a:lnTo>
                  <a:lnTo>
                    <a:pt x="783432" y="759619"/>
                  </a:lnTo>
                  <a:lnTo>
                    <a:pt x="790575" y="728663"/>
                  </a:lnTo>
                  <a:lnTo>
                    <a:pt x="797719" y="681038"/>
                  </a:lnTo>
                  <a:lnTo>
                    <a:pt x="800100" y="631031"/>
                  </a:lnTo>
                  <a:lnTo>
                    <a:pt x="792957" y="585788"/>
                  </a:lnTo>
                  <a:lnTo>
                    <a:pt x="771525" y="516731"/>
                  </a:lnTo>
                  <a:lnTo>
                    <a:pt x="745332" y="457200"/>
                  </a:lnTo>
                  <a:lnTo>
                    <a:pt x="711994" y="400050"/>
                  </a:lnTo>
                  <a:lnTo>
                    <a:pt x="652463" y="314325"/>
                  </a:lnTo>
                  <a:lnTo>
                    <a:pt x="578644" y="223838"/>
                  </a:lnTo>
                  <a:lnTo>
                    <a:pt x="547688" y="207169"/>
                  </a:lnTo>
                  <a:lnTo>
                    <a:pt x="435769" y="1571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AE8533DE-2413-49A3-B7DF-670EB92C7636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1373188"/>
            <a:ext cx="4065587" cy="4643437"/>
            <a:chOff x="2846388" y="1373188"/>
            <a:chExt cx="4065587" cy="4643437"/>
          </a:xfrm>
        </p:grpSpPr>
        <p:sp>
          <p:nvSpPr>
            <p:cNvPr id="35" name="フリーフォーム 71">
              <a:extLst>
                <a:ext uri="{FF2B5EF4-FFF2-40B4-BE49-F238E27FC236}">
                  <a16:creationId xmlns:a16="http://schemas.microsoft.com/office/drawing/2014/main" id="{1DFF231D-292E-4978-8053-D009D49FEDD0}"/>
                </a:ext>
              </a:extLst>
            </p:cNvPr>
            <p:cNvSpPr/>
            <p:nvPr/>
          </p:nvSpPr>
          <p:spPr>
            <a:xfrm>
              <a:off x="4592638" y="1373188"/>
              <a:ext cx="492125" cy="669925"/>
            </a:xfrm>
            <a:custGeom>
              <a:avLst/>
              <a:gdLst>
                <a:gd name="connsiteX0" fmla="*/ 178594 w 490538"/>
                <a:gd name="connsiteY0" fmla="*/ 314325 h 669132"/>
                <a:gd name="connsiteX1" fmla="*/ 185738 w 490538"/>
                <a:gd name="connsiteY1" fmla="*/ 445294 h 669132"/>
                <a:gd name="connsiteX2" fmla="*/ 204788 w 490538"/>
                <a:gd name="connsiteY2" fmla="*/ 669132 h 669132"/>
                <a:gd name="connsiteX3" fmla="*/ 431007 w 490538"/>
                <a:gd name="connsiteY3" fmla="*/ 638175 h 669132"/>
                <a:gd name="connsiteX4" fmla="*/ 414338 w 490538"/>
                <a:gd name="connsiteY4" fmla="*/ 540544 h 669132"/>
                <a:gd name="connsiteX5" fmla="*/ 404813 w 490538"/>
                <a:gd name="connsiteY5" fmla="*/ 488157 h 669132"/>
                <a:gd name="connsiteX6" fmla="*/ 402432 w 490538"/>
                <a:gd name="connsiteY6" fmla="*/ 454819 h 669132"/>
                <a:gd name="connsiteX7" fmla="*/ 402432 w 490538"/>
                <a:gd name="connsiteY7" fmla="*/ 431007 h 669132"/>
                <a:gd name="connsiteX8" fmla="*/ 407194 w 490538"/>
                <a:gd name="connsiteY8" fmla="*/ 385763 h 669132"/>
                <a:gd name="connsiteX9" fmla="*/ 414338 w 490538"/>
                <a:gd name="connsiteY9" fmla="*/ 347663 h 669132"/>
                <a:gd name="connsiteX10" fmla="*/ 423863 w 490538"/>
                <a:gd name="connsiteY10" fmla="*/ 309563 h 669132"/>
                <a:gd name="connsiteX11" fmla="*/ 438150 w 490538"/>
                <a:gd name="connsiteY11" fmla="*/ 271463 h 669132"/>
                <a:gd name="connsiteX12" fmla="*/ 452438 w 490538"/>
                <a:gd name="connsiteY12" fmla="*/ 247650 h 669132"/>
                <a:gd name="connsiteX13" fmla="*/ 461963 w 490538"/>
                <a:gd name="connsiteY13" fmla="*/ 228600 h 669132"/>
                <a:gd name="connsiteX14" fmla="*/ 476250 w 490538"/>
                <a:gd name="connsiteY14" fmla="*/ 202407 h 669132"/>
                <a:gd name="connsiteX15" fmla="*/ 485775 w 490538"/>
                <a:gd name="connsiteY15" fmla="*/ 176213 h 669132"/>
                <a:gd name="connsiteX16" fmla="*/ 490538 w 490538"/>
                <a:gd name="connsiteY16" fmla="*/ 152400 h 669132"/>
                <a:gd name="connsiteX17" fmla="*/ 490538 w 490538"/>
                <a:gd name="connsiteY17" fmla="*/ 130969 h 669132"/>
                <a:gd name="connsiteX18" fmla="*/ 490538 w 490538"/>
                <a:gd name="connsiteY18" fmla="*/ 119063 h 669132"/>
                <a:gd name="connsiteX19" fmla="*/ 488157 w 490538"/>
                <a:gd name="connsiteY19" fmla="*/ 107157 h 669132"/>
                <a:gd name="connsiteX20" fmla="*/ 478632 w 490538"/>
                <a:gd name="connsiteY20" fmla="*/ 88107 h 669132"/>
                <a:gd name="connsiteX21" fmla="*/ 464344 w 490538"/>
                <a:gd name="connsiteY21" fmla="*/ 76200 h 669132"/>
                <a:gd name="connsiteX22" fmla="*/ 423863 w 490538"/>
                <a:gd name="connsiteY22" fmla="*/ 64294 h 669132"/>
                <a:gd name="connsiteX23" fmla="*/ 333375 w 490538"/>
                <a:gd name="connsiteY23" fmla="*/ 40482 h 669132"/>
                <a:gd name="connsiteX24" fmla="*/ 269082 w 490538"/>
                <a:gd name="connsiteY24" fmla="*/ 21432 h 669132"/>
                <a:gd name="connsiteX25" fmla="*/ 197644 w 490538"/>
                <a:gd name="connsiteY25" fmla="*/ 2382 h 669132"/>
                <a:gd name="connsiteX26" fmla="*/ 176213 w 490538"/>
                <a:gd name="connsiteY26" fmla="*/ 0 h 669132"/>
                <a:gd name="connsiteX27" fmla="*/ 114300 w 490538"/>
                <a:gd name="connsiteY27" fmla="*/ 2382 h 669132"/>
                <a:gd name="connsiteX28" fmla="*/ 64294 w 490538"/>
                <a:gd name="connsiteY28" fmla="*/ 7144 h 669132"/>
                <a:gd name="connsiteX29" fmla="*/ 26194 w 490538"/>
                <a:gd name="connsiteY29" fmla="*/ 11907 h 669132"/>
                <a:gd name="connsiteX30" fmla="*/ 7144 w 490538"/>
                <a:gd name="connsiteY30" fmla="*/ 16669 h 669132"/>
                <a:gd name="connsiteX31" fmla="*/ 0 w 490538"/>
                <a:gd name="connsiteY31" fmla="*/ 21432 h 669132"/>
                <a:gd name="connsiteX32" fmla="*/ 0 w 490538"/>
                <a:gd name="connsiteY32" fmla="*/ 30957 h 669132"/>
                <a:gd name="connsiteX33" fmla="*/ 7144 w 490538"/>
                <a:gd name="connsiteY33" fmla="*/ 42863 h 669132"/>
                <a:gd name="connsiteX34" fmla="*/ 30957 w 490538"/>
                <a:gd name="connsiteY34" fmla="*/ 61913 h 669132"/>
                <a:gd name="connsiteX35" fmla="*/ 66675 w 490538"/>
                <a:gd name="connsiteY35" fmla="*/ 80963 h 669132"/>
                <a:gd name="connsiteX36" fmla="*/ 92869 w 490538"/>
                <a:gd name="connsiteY36" fmla="*/ 95250 h 669132"/>
                <a:gd name="connsiteX37" fmla="*/ 104775 w 490538"/>
                <a:gd name="connsiteY37" fmla="*/ 104775 h 669132"/>
                <a:gd name="connsiteX38" fmla="*/ 116682 w 490538"/>
                <a:gd name="connsiteY38" fmla="*/ 121444 h 669132"/>
                <a:gd name="connsiteX39" fmla="*/ 138113 w 490538"/>
                <a:gd name="connsiteY39" fmla="*/ 157163 h 669132"/>
                <a:gd name="connsiteX40" fmla="*/ 164307 w 490538"/>
                <a:gd name="connsiteY40" fmla="*/ 219075 h 669132"/>
                <a:gd name="connsiteX41" fmla="*/ 171450 w 490538"/>
                <a:gd name="connsiteY41" fmla="*/ 250032 h 669132"/>
                <a:gd name="connsiteX42" fmla="*/ 178594 w 490538"/>
                <a:gd name="connsiteY42" fmla="*/ 314325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669132">
                  <a:moveTo>
                    <a:pt x="178594" y="314325"/>
                  </a:moveTo>
                  <a:lnTo>
                    <a:pt x="185738" y="445294"/>
                  </a:lnTo>
                  <a:lnTo>
                    <a:pt x="204788" y="669132"/>
                  </a:lnTo>
                  <a:lnTo>
                    <a:pt x="431007" y="638175"/>
                  </a:lnTo>
                  <a:lnTo>
                    <a:pt x="414338" y="540544"/>
                  </a:lnTo>
                  <a:lnTo>
                    <a:pt x="404813" y="488157"/>
                  </a:lnTo>
                  <a:lnTo>
                    <a:pt x="402432" y="454819"/>
                  </a:lnTo>
                  <a:lnTo>
                    <a:pt x="402432" y="431007"/>
                  </a:lnTo>
                  <a:lnTo>
                    <a:pt x="407194" y="385763"/>
                  </a:lnTo>
                  <a:lnTo>
                    <a:pt x="414338" y="347663"/>
                  </a:lnTo>
                  <a:lnTo>
                    <a:pt x="423863" y="309563"/>
                  </a:lnTo>
                  <a:lnTo>
                    <a:pt x="438150" y="271463"/>
                  </a:lnTo>
                  <a:lnTo>
                    <a:pt x="452438" y="247650"/>
                  </a:lnTo>
                  <a:lnTo>
                    <a:pt x="461963" y="228600"/>
                  </a:lnTo>
                  <a:lnTo>
                    <a:pt x="476250" y="202407"/>
                  </a:lnTo>
                  <a:lnTo>
                    <a:pt x="485775" y="176213"/>
                  </a:lnTo>
                  <a:lnTo>
                    <a:pt x="490538" y="152400"/>
                  </a:lnTo>
                  <a:lnTo>
                    <a:pt x="490538" y="130969"/>
                  </a:lnTo>
                  <a:lnTo>
                    <a:pt x="490538" y="119063"/>
                  </a:lnTo>
                  <a:lnTo>
                    <a:pt x="488157" y="107157"/>
                  </a:lnTo>
                  <a:lnTo>
                    <a:pt x="478632" y="88107"/>
                  </a:lnTo>
                  <a:lnTo>
                    <a:pt x="464344" y="76200"/>
                  </a:lnTo>
                  <a:lnTo>
                    <a:pt x="423863" y="64294"/>
                  </a:lnTo>
                  <a:lnTo>
                    <a:pt x="333375" y="40482"/>
                  </a:lnTo>
                  <a:lnTo>
                    <a:pt x="269082" y="21432"/>
                  </a:lnTo>
                  <a:lnTo>
                    <a:pt x="197644" y="2382"/>
                  </a:lnTo>
                  <a:lnTo>
                    <a:pt x="176213" y="0"/>
                  </a:lnTo>
                  <a:lnTo>
                    <a:pt x="114300" y="2382"/>
                  </a:lnTo>
                  <a:lnTo>
                    <a:pt x="64294" y="7144"/>
                  </a:lnTo>
                  <a:lnTo>
                    <a:pt x="26194" y="11907"/>
                  </a:lnTo>
                  <a:lnTo>
                    <a:pt x="7144" y="16669"/>
                  </a:lnTo>
                  <a:lnTo>
                    <a:pt x="0" y="21432"/>
                  </a:lnTo>
                  <a:lnTo>
                    <a:pt x="0" y="30957"/>
                  </a:lnTo>
                  <a:lnTo>
                    <a:pt x="7144" y="42863"/>
                  </a:lnTo>
                  <a:lnTo>
                    <a:pt x="30957" y="61913"/>
                  </a:lnTo>
                  <a:lnTo>
                    <a:pt x="66675" y="80963"/>
                  </a:lnTo>
                  <a:lnTo>
                    <a:pt x="92869" y="95250"/>
                  </a:lnTo>
                  <a:lnTo>
                    <a:pt x="104775" y="104775"/>
                  </a:lnTo>
                  <a:lnTo>
                    <a:pt x="116682" y="121444"/>
                  </a:lnTo>
                  <a:lnTo>
                    <a:pt x="138113" y="157163"/>
                  </a:lnTo>
                  <a:lnTo>
                    <a:pt x="164307" y="219075"/>
                  </a:lnTo>
                  <a:lnTo>
                    <a:pt x="171450" y="250032"/>
                  </a:lnTo>
                  <a:lnTo>
                    <a:pt x="17859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2">
              <a:extLst>
                <a:ext uri="{FF2B5EF4-FFF2-40B4-BE49-F238E27FC236}">
                  <a16:creationId xmlns:a16="http://schemas.microsoft.com/office/drawing/2014/main" id="{B801FBA7-BBAF-4F0A-9F24-BDFC700C936A}"/>
                </a:ext>
              </a:extLst>
            </p:cNvPr>
            <p:cNvSpPr/>
            <p:nvPr/>
          </p:nvSpPr>
          <p:spPr>
            <a:xfrm>
              <a:off x="3000375" y="1903413"/>
              <a:ext cx="404813" cy="1098550"/>
            </a:xfrm>
            <a:custGeom>
              <a:avLst/>
              <a:gdLst>
                <a:gd name="connsiteX0" fmla="*/ 400050 w 404813"/>
                <a:gd name="connsiteY0" fmla="*/ 454819 h 1100137"/>
                <a:gd name="connsiteX1" fmla="*/ 392906 w 404813"/>
                <a:gd name="connsiteY1" fmla="*/ 528637 h 1100137"/>
                <a:gd name="connsiteX2" fmla="*/ 378619 w 404813"/>
                <a:gd name="connsiteY2" fmla="*/ 602456 h 1100137"/>
                <a:gd name="connsiteX3" fmla="*/ 357188 w 404813"/>
                <a:gd name="connsiteY3" fmla="*/ 688181 h 1100137"/>
                <a:gd name="connsiteX4" fmla="*/ 328613 w 404813"/>
                <a:gd name="connsiteY4" fmla="*/ 771525 h 1100137"/>
                <a:gd name="connsiteX5" fmla="*/ 314325 w 404813"/>
                <a:gd name="connsiteY5" fmla="*/ 819150 h 1100137"/>
                <a:gd name="connsiteX6" fmla="*/ 300038 w 404813"/>
                <a:gd name="connsiteY6" fmla="*/ 864394 h 1100137"/>
                <a:gd name="connsiteX7" fmla="*/ 269081 w 404813"/>
                <a:gd name="connsiteY7" fmla="*/ 945356 h 1100137"/>
                <a:gd name="connsiteX8" fmla="*/ 240506 w 404813"/>
                <a:gd name="connsiteY8" fmla="*/ 1007269 h 1100137"/>
                <a:gd name="connsiteX9" fmla="*/ 216694 w 404813"/>
                <a:gd name="connsiteY9" fmla="*/ 1045369 h 1100137"/>
                <a:gd name="connsiteX10" fmla="*/ 185738 w 404813"/>
                <a:gd name="connsiteY10" fmla="*/ 1078706 h 1100137"/>
                <a:gd name="connsiteX11" fmla="*/ 159544 w 404813"/>
                <a:gd name="connsiteY11" fmla="*/ 1092994 h 1100137"/>
                <a:gd name="connsiteX12" fmla="*/ 130969 w 404813"/>
                <a:gd name="connsiteY12" fmla="*/ 1100137 h 1100137"/>
                <a:gd name="connsiteX13" fmla="*/ 104775 w 404813"/>
                <a:gd name="connsiteY13" fmla="*/ 1097756 h 1100137"/>
                <a:gd name="connsiteX14" fmla="*/ 80963 w 404813"/>
                <a:gd name="connsiteY14" fmla="*/ 1090612 h 1100137"/>
                <a:gd name="connsiteX15" fmla="*/ 69056 w 404813"/>
                <a:gd name="connsiteY15" fmla="*/ 1076325 h 1100137"/>
                <a:gd name="connsiteX16" fmla="*/ 50006 w 404813"/>
                <a:gd name="connsiteY16" fmla="*/ 1035844 h 1100137"/>
                <a:gd name="connsiteX17" fmla="*/ 26194 w 404813"/>
                <a:gd name="connsiteY17" fmla="*/ 983456 h 1100137"/>
                <a:gd name="connsiteX18" fmla="*/ 9525 w 404813"/>
                <a:gd name="connsiteY18" fmla="*/ 933450 h 1100137"/>
                <a:gd name="connsiteX19" fmla="*/ 0 w 404813"/>
                <a:gd name="connsiteY19" fmla="*/ 888206 h 1100137"/>
                <a:gd name="connsiteX20" fmla="*/ 0 w 404813"/>
                <a:gd name="connsiteY20" fmla="*/ 864394 h 1100137"/>
                <a:gd name="connsiteX21" fmla="*/ 2381 w 404813"/>
                <a:gd name="connsiteY21" fmla="*/ 845344 h 1100137"/>
                <a:gd name="connsiteX22" fmla="*/ 7144 w 404813"/>
                <a:gd name="connsiteY22" fmla="*/ 823912 h 1100137"/>
                <a:gd name="connsiteX23" fmla="*/ 28575 w 404813"/>
                <a:gd name="connsiteY23" fmla="*/ 785812 h 1100137"/>
                <a:gd name="connsiteX24" fmla="*/ 61913 w 404813"/>
                <a:gd name="connsiteY24" fmla="*/ 728662 h 1100137"/>
                <a:gd name="connsiteX25" fmla="*/ 100013 w 404813"/>
                <a:gd name="connsiteY25" fmla="*/ 652462 h 1100137"/>
                <a:gd name="connsiteX26" fmla="*/ 138113 w 404813"/>
                <a:gd name="connsiteY26" fmla="*/ 564356 h 1100137"/>
                <a:gd name="connsiteX27" fmla="*/ 159544 w 404813"/>
                <a:gd name="connsiteY27" fmla="*/ 511969 h 1100137"/>
                <a:gd name="connsiteX28" fmla="*/ 173831 w 404813"/>
                <a:gd name="connsiteY28" fmla="*/ 459581 h 1100137"/>
                <a:gd name="connsiteX29" fmla="*/ 190500 w 404813"/>
                <a:gd name="connsiteY29" fmla="*/ 402431 h 1100137"/>
                <a:gd name="connsiteX30" fmla="*/ 200025 w 404813"/>
                <a:gd name="connsiteY30" fmla="*/ 350044 h 1100137"/>
                <a:gd name="connsiteX31" fmla="*/ 204788 w 404813"/>
                <a:gd name="connsiteY31" fmla="*/ 311944 h 1100137"/>
                <a:gd name="connsiteX32" fmla="*/ 204788 w 404813"/>
                <a:gd name="connsiteY32" fmla="*/ 283369 h 1100137"/>
                <a:gd name="connsiteX33" fmla="*/ 204788 w 404813"/>
                <a:gd name="connsiteY33" fmla="*/ 235744 h 1100137"/>
                <a:gd name="connsiteX34" fmla="*/ 197644 w 404813"/>
                <a:gd name="connsiteY34" fmla="*/ 178594 h 1100137"/>
                <a:gd name="connsiteX35" fmla="*/ 183356 w 404813"/>
                <a:gd name="connsiteY35" fmla="*/ 42862 h 1100137"/>
                <a:gd name="connsiteX36" fmla="*/ 185738 w 404813"/>
                <a:gd name="connsiteY36" fmla="*/ 21431 h 1100137"/>
                <a:gd name="connsiteX37" fmla="*/ 190500 w 404813"/>
                <a:gd name="connsiteY37" fmla="*/ 9525 h 1100137"/>
                <a:gd name="connsiteX38" fmla="*/ 200025 w 404813"/>
                <a:gd name="connsiteY38" fmla="*/ 0 h 1100137"/>
                <a:gd name="connsiteX39" fmla="*/ 209550 w 404813"/>
                <a:gd name="connsiteY39" fmla="*/ 0 h 1100137"/>
                <a:gd name="connsiteX40" fmla="*/ 219075 w 404813"/>
                <a:gd name="connsiteY40" fmla="*/ 2381 h 1100137"/>
                <a:gd name="connsiteX41" fmla="*/ 230981 w 404813"/>
                <a:gd name="connsiteY41" fmla="*/ 11906 h 1100137"/>
                <a:gd name="connsiteX42" fmla="*/ 250031 w 404813"/>
                <a:gd name="connsiteY42" fmla="*/ 30956 h 1100137"/>
                <a:gd name="connsiteX43" fmla="*/ 283369 w 404813"/>
                <a:gd name="connsiteY43" fmla="*/ 57150 h 1100137"/>
                <a:gd name="connsiteX44" fmla="*/ 311944 w 404813"/>
                <a:gd name="connsiteY44" fmla="*/ 80962 h 1100137"/>
                <a:gd name="connsiteX45" fmla="*/ 345281 w 404813"/>
                <a:gd name="connsiteY45" fmla="*/ 114300 h 1100137"/>
                <a:gd name="connsiteX46" fmla="*/ 366713 w 404813"/>
                <a:gd name="connsiteY46" fmla="*/ 138112 h 1100137"/>
                <a:gd name="connsiteX47" fmla="*/ 390525 w 404813"/>
                <a:gd name="connsiteY47" fmla="*/ 166687 h 1100137"/>
                <a:gd name="connsiteX48" fmla="*/ 400050 w 404813"/>
                <a:gd name="connsiteY48" fmla="*/ 180975 h 1100137"/>
                <a:gd name="connsiteX49" fmla="*/ 404813 w 404813"/>
                <a:gd name="connsiteY49" fmla="*/ 359569 h 1100137"/>
                <a:gd name="connsiteX50" fmla="*/ 400050 w 404813"/>
                <a:gd name="connsiteY50" fmla="*/ 454819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813" h="1100137">
                  <a:moveTo>
                    <a:pt x="400050" y="454819"/>
                  </a:moveTo>
                  <a:lnTo>
                    <a:pt x="392906" y="528637"/>
                  </a:lnTo>
                  <a:lnTo>
                    <a:pt x="378619" y="602456"/>
                  </a:lnTo>
                  <a:lnTo>
                    <a:pt x="357188" y="688181"/>
                  </a:lnTo>
                  <a:lnTo>
                    <a:pt x="328613" y="771525"/>
                  </a:lnTo>
                  <a:lnTo>
                    <a:pt x="314325" y="819150"/>
                  </a:lnTo>
                  <a:lnTo>
                    <a:pt x="300038" y="864394"/>
                  </a:lnTo>
                  <a:lnTo>
                    <a:pt x="269081" y="945356"/>
                  </a:lnTo>
                  <a:lnTo>
                    <a:pt x="240506" y="1007269"/>
                  </a:lnTo>
                  <a:lnTo>
                    <a:pt x="216694" y="1045369"/>
                  </a:lnTo>
                  <a:lnTo>
                    <a:pt x="185738" y="1078706"/>
                  </a:lnTo>
                  <a:lnTo>
                    <a:pt x="159544" y="1092994"/>
                  </a:lnTo>
                  <a:lnTo>
                    <a:pt x="130969" y="1100137"/>
                  </a:lnTo>
                  <a:lnTo>
                    <a:pt x="104775" y="1097756"/>
                  </a:lnTo>
                  <a:lnTo>
                    <a:pt x="80963" y="1090612"/>
                  </a:lnTo>
                  <a:lnTo>
                    <a:pt x="69056" y="1076325"/>
                  </a:lnTo>
                  <a:lnTo>
                    <a:pt x="50006" y="1035844"/>
                  </a:lnTo>
                  <a:lnTo>
                    <a:pt x="26194" y="983456"/>
                  </a:lnTo>
                  <a:lnTo>
                    <a:pt x="9525" y="933450"/>
                  </a:lnTo>
                  <a:lnTo>
                    <a:pt x="0" y="888206"/>
                  </a:lnTo>
                  <a:lnTo>
                    <a:pt x="0" y="864394"/>
                  </a:lnTo>
                  <a:lnTo>
                    <a:pt x="2381" y="845344"/>
                  </a:lnTo>
                  <a:lnTo>
                    <a:pt x="7144" y="823912"/>
                  </a:lnTo>
                  <a:lnTo>
                    <a:pt x="28575" y="785812"/>
                  </a:lnTo>
                  <a:lnTo>
                    <a:pt x="61913" y="728662"/>
                  </a:lnTo>
                  <a:lnTo>
                    <a:pt x="100013" y="652462"/>
                  </a:lnTo>
                  <a:lnTo>
                    <a:pt x="138113" y="564356"/>
                  </a:lnTo>
                  <a:lnTo>
                    <a:pt x="159544" y="511969"/>
                  </a:lnTo>
                  <a:lnTo>
                    <a:pt x="173831" y="459581"/>
                  </a:lnTo>
                  <a:lnTo>
                    <a:pt x="190500" y="402431"/>
                  </a:lnTo>
                  <a:lnTo>
                    <a:pt x="200025" y="350044"/>
                  </a:lnTo>
                  <a:lnTo>
                    <a:pt x="204788" y="311944"/>
                  </a:lnTo>
                  <a:lnTo>
                    <a:pt x="204788" y="283369"/>
                  </a:lnTo>
                  <a:lnTo>
                    <a:pt x="204788" y="235744"/>
                  </a:lnTo>
                  <a:lnTo>
                    <a:pt x="197644" y="178594"/>
                  </a:lnTo>
                  <a:lnTo>
                    <a:pt x="183356" y="42862"/>
                  </a:lnTo>
                  <a:lnTo>
                    <a:pt x="185738" y="21431"/>
                  </a:lnTo>
                  <a:lnTo>
                    <a:pt x="190500" y="9525"/>
                  </a:lnTo>
                  <a:lnTo>
                    <a:pt x="200025" y="0"/>
                  </a:lnTo>
                  <a:lnTo>
                    <a:pt x="209550" y="0"/>
                  </a:lnTo>
                  <a:lnTo>
                    <a:pt x="219075" y="2381"/>
                  </a:lnTo>
                  <a:lnTo>
                    <a:pt x="230981" y="11906"/>
                  </a:lnTo>
                  <a:lnTo>
                    <a:pt x="250031" y="30956"/>
                  </a:lnTo>
                  <a:lnTo>
                    <a:pt x="283369" y="57150"/>
                  </a:lnTo>
                  <a:lnTo>
                    <a:pt x="311944" y="80962"/>
                  </a:lnTo>
                  <a:lnTo>
                    <a:pt x="345281" y="114300"/>
                  </a:lnTo>
                  <a:lnTo>
                    <a:pt x="366713" y="138112"/>
                  </a:lnTo>
                  <a:lnTo>
                    <a:pt x="390525" y="166687"/>
                  </a:lnTo>
                  <a:lnTo>
                    <a:pt x="400050" y="180975"/>
                  </a:lnTo>
                  <a:lnTo>
                    <a:pt x="404813" y="359569"/>
                  </a:lnTo>
                  <a:lnTo>
                    <a:pt x="400050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7">
              <a:extLst>
                <a:ext uri="{FF2B5EF4-FFF2-40B4-BE49-F238E27FC236}">
                  <a16:creationId xmlns:a16="http://schemas.microsoft.com/office/drawing/2014/main" id="{EF9B612E-3FF1-45F7-9C90-624A0067F77A}"/>
                </a:ext>
              </a:extLst>
            </p:cNvPr>
            <p:cNvSpPr/>
            <p:nvPr/>
          </p:nvSpPr>
          <p:spPr>
            <a:xfrm>
              <a:off x="3378200" y="1843088"/>
              <a:ext cx="3533775" cy="473075"/>
            </a:xfrm>
            <a:custGeom>
              <a:avLst/>
              <a:gdLst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33565" h="473065">
                  <a:moveTo>
                    <a:pt x="963438" y="193264"/>
                  </a:moveTo>
                  <a:lnTo>
                    <a:pt x="1254776" y="144227"/>
                  </a:lnTo>
                  <a:lnTo>
                    <a:pt x="1491309" y="98074"/>
                  </a:lnTo>
                  <a:lnTo>
                    <a:pt x="1673035" y="86536"/>
                  </a:lnTo>
                  <a:lnTo>
                    <a:pt x="1895145" y="66344"/>
                  </a:lnTo>
                  <a:lnTo>
                    <a:pt x="2241290" y="49037"/>
                  </a:lnTo>
                  <a:lnTo>
                    <a:pt x="2506668" y="37499"/>
                  </a:lnTo>
                  <a:lnTo>
                    <a:pt x="2800891" y="28845"/>
                  </a:lnTo>
                  <a:lnTo>
                    <a:pt x="3063385" y="25961"/>
                  </a:lnTo>
                  <a:lnTo>
                    <a:pt x="3080692" y="8653"/>
                  </a:lnTo>
                  <a:lnTo>
                    <a:pt x="3097999" y="0"/>
                  </a:lnTo>
                  <a:lnTo>
                    <a:pt x="3123960" y="0"/>
                  </a:lnTo>
                  <a:lnTo>
                    <a:pt x="3170113" y="14422"/>
                  </a:lnTo>
                  <a:lnTo>
                    <a:pt x="3242226" y="51921"/>
                  </a:lnTo>
                  <a:lnTo>
                    <a:pt x="3311455" y="103843"/>
                  </a:lnTo>
                  <a:cubicBezTo>
                    <a:pt x="3337416" y="129804"/>
                    <a:pt x="3334790" y="120056"/>
                    <a:pt x="3389338" y="181726"/>
                  </a:cubicBezTo>
                  <a:cubicBezTo>
                    <a:pt x="3445280" y="248681"/>
                    <a:pt x="3439337" y="239417"/>
                    <a:pt x="3464336" y="268262"/>
                  </a:cubicBezTo>
                  <a:lnTo>
                    <a:pt x="3501835" y="308646"/>
                  </a:lnTo>
                  <a:lnTo>
                    <a:pt x="3527796" y="346145"/>
                  </a:lnTo>
                  <a:lnTo>
                    <a:pt x="3533565" y="372106"/>
                  </a:lnTo>
                  <a:lnTo>
                    <a:pt x="3530680" y="392298"/>
                  </a:lnTo>
                  <a:cubicBezTo>
                    <a:pt x="3529706" y="416209"/>
                    <a:pt x="3528757" y="411528"/>
                    <a:pt x="3527796" y="421143"/>
                  </a:cubicBezTo>
                  <a:lnTo>
                    <a:pt x="3516258" y="438450"/>
                  </a:lnTo>
                  <a:lnTo>
                    <a:pt x="3493181" y="444219"/>
                  </a:lnTo>
                  <a:lnTo>
                    <a:pt x="2945118" y="224994"/>
                  </a:lnTo>
                  <a:lnTo>
                    <a:pt x="2852813" y="210571"/>
                  </a:lnTo>
                  <a:lnTo>
                    <a:pt x="2633588" y="204802"/>
                  </a:lnTo>
                  <a:lnTo>
                    <a:pt x="2180715" y="210571"/>
                  </a:lnTo>
                  <a:lnTo>
                    <a:pt x="1851877" y="230763"/>
                  </a:lnTo>
                  <a:lnTo>
                    <a:pt x="1667266" y="253839"/>
                  </a:lnTo>
                  <a:lnTo>
                    <a:pt x="1309583" y="299992"/>
                  </a:lnTo>
                  <a:lnTo>
                    <a:pt x="709598" y="389413"/>
                  </a:lnTo>
                  <a:lnTo>
                    <a:pt x="227879" y="467296"/>
                  </a:lnTo>
                  <a:lnTo>
                    <a:pt x="193265" y="473065"/>
                  </a:lnTo>
                  <a:lnTo>
                    <a:pt x="161535" y="473065"/>
                  </a:lnTo>
                  <a:lnTo>
                    <a:pt x="109613" y="464411"/>
                  </a:lnTo>
                  <a:lnTo>
                    <a:pt x="43269" y="444219"/>
                  </a:lnTo>
                  <a:lnTo>
                    <a:pt x="0" y="421143"/>
                  </a:lnTo>
                  <a:lnTo>
                    <a:pt x="0" y="233648"/>
                  </a:lnTo>
                  <a:lnTo>
                    <a:pt x="31730" y="250955"/>
                  </a:lnTo>
                  <a:lnTo>
                    <a:pt x="83652" y="271147"/>
                  </a:lnTo>
                  <a:lnTo>
                    <a:pt x="129805" y="288454"/>
                  </a:lnTo>
                  <a:lnTo>
                    <a:pt x="167304" y="294223"/>
                  </a:lnTo>
                  <a:lnTo>
                    <a:pt x="207687" y="297108"/>
                  </a:lnTo>
                  <a:lnTo>
                    <a:pt x="369222" y="276916"/>
                  </a:lnTo>
                  <a:lnTo>
                    <a:pt x="726905" y="233648"/>
                  </a:lnTo>
                  <a:lnTo>
                    <a:pt x="963438" y="1932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297FC1B0-399F-4EFA-8EDF-1F1CA5FD8D81}"/>
                </a:ext>
              </a:extLst>
            </p:cNvPr>
            <p:cNvSpPr/>
            <p:nvPr/>
          </p:nvSpPr>
          <p:spPr>
            <a:xfrm>
              <a:off x="5992813" y="2062163"/>
              <a:ext cx="892175" cy="501650"/>
            </a:xfrm>
            <a:custGeom>
              <a:avLst/>
              <a:gdLst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671513 w 890588"/>
                <a:gd name="connsiteY17" fmla="*/ 228600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588" h="502443">
                  <a:moveTo>
                    <a:pt x="435769" y="292893"/>
                  </a:moveTo>
                  <a:lnTo>
                    <a:pt x="190500" y="416718"/>
                  </a:lnTo>
                  <a:lnTo>
                    <a:pt x="109538" y="461962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7144" y="502443"/>
                  </a:lnTo>
                  <a:lnTo>
                    <a:pt x="0" y="492918"/>
                  </a:lnTo>
                  <a:lnTo>
                    <a:pt x="11907" y="469106"/>
                  </a:lnTo>
                  <a:lnTo>
                    <a:pt x="78582" y="390525"/>
                  </a:lnTo>
                  <a:lnTo>
                    <a:pt x="347663" y="61912"/>
                  </a:lnTo>
                  <a:lnTo>
                    <a:pt x="361950" y="38100"/>
                  </a:lnTo>
                  <a:lnTo>
                    <a:pt x="359569" y="28575"/>
                  </a:lnTo>
                  <a:lnTo>
                    <a:pt x="347663" y="9525"/>
                  </a:lnTo>
                  <a:lnTo>
                    <a:pt x="328613" y="0"/>
                  </a:lnTo>
                  <a:lnTo>
                    <a:pt x="890588" y="221456"/>
                  </a:lnTo>
                  <a:lnTo>
                    <a:pt x="876300" y="223837"/>
                  </a:lnTo>
                  <a:lnTo>
                    <a:pt x="821532" y="223837"/>
                  </a:lnTo>
                  <a:lnTo>
                    <a:pt x="671513" y="228600"/>
                  </a:lnTo>
                  <a:lnTo>
                    <a:pt x="633413" y="228600"/>
                  </a:lnTo>
                  <a:lnTo>
                    <a:pt x="585788" y="238125"/>
                  </a:lnTo>
                  <a:lnTo>
                    <a:pt x="435769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5">
              <a:extLst>
                <a:ext uri="{FF2B5EF4-FFF2-40B4-BE49-F238E27FC236}">
                  <a16:creationId xmlns:a16="http://schemas.microsoft.com/office/drawing/2014/main" id="{D35735A4-A10C-4E7D-AE39-390CBC182F2E}"/>
                </a:ext>
              </a:extLst>
            </p:cNvPr>
            <p:cNvSpPr/>
            <p:nvPr/>
          </p:nvSpPr>
          <p:spPr>
            <a:xfrm>
              <a:off x="3290888" y="2381250"/>
              <a:ext cx="1042987" cy="1093788"/>
            </a:xfrm>
            <a:custGeom>
              <a:avLst/>
              <a:gdLst>
                <a:gd name="connsiteX0" fmla="*/ 888206 w 1042987"/>
                <a:gd name="connsiteY0" fmla="*/ 428625 h 1092994"/>
                <a:gd name="connsiteX1" fmla="*/ 838200 w 1042987"/>
                <a:gd name="connsiteY1" fmla="*/ 495300 h 1092994"/>
                <a:gd name="connsiteX2" fmla="*/ 766762 w 1042987"/>
                <a:gd name="connsiteY2" fmla="*/ 578644 h 1092994"/>
                <a:gd name="connsiteX3" fmla="*/ 711993 w 1042987"/>
                <a:gd name="connsiteY3" fmla="*/ 638175 h 1092994"/>
                <a:gd name="connsiteX4" fmla="*/ 654843 w 1042987"/>
                <a:gd name="connsiteY4" fmla="*/ 695325 h 1092994"/>
                <a:gd name="connsiteX5" fmla="*/ 571500 w 1042987"/>
                <a:gd name="connsiteY5" fmla="*/ 769144 h 1092994"/>
                <a:gd name="connsiteX6" fmla="*/ 504825 w 1042987"/>
                <a:gd name="connsiteY6" fmla="*/ 823913 h 1092994"/>
                <a:gd name="connsiteX7" fmla="*/ 431006 w 1042987"/>
                <a:gd name="connsiteY7" fmla="*/ 878681 h 1092994"/>
                <a:gd name="connsiteX8" fmla="*/ 361950 w 1042987"/>
                <a:gd name="connsiteY8" fmla="*/ 926306 h 1092994"/>
                <a:gd name="connsiteX9" fmla="*/ 280987 w 1042987"/>
                <a:gd name="connsiteY9" fmla="*/ 976313 h 1092994"/>
                <a:gd name="connsiteX10" fmla="*/ 176212 w 1042987"/>
                <a:gd name="connsiteY10" fmla="*/ 1033463 h 1092994"/>
                <a:gd name="connsiteX11" fmla="*/ 73818 w 1042987"/>
                <a:gd name="connsiteY11" fmla="*/ 1081088 h 1092994"/>
                <a:gd name="connsiteX12" fmla="*/ 42862 w 1042987"/>
                <a:gd name="connsiteY12" fmla="*/ 1092994 h 1092994"/>
                <a:gd name="connsiteX13" fmla="*/ 30956 w 1042987"/>
                <a:gd name="connsiteY13" fmla="*/ 1092994 h 1092994"/>
                <a:gd name="connsiteX14" fmla="*/ 16668 w 1042987"/>
                <a:gd name="connsiteY14" fmla="*/ 1090613 h 1092994"/>
                <a:gd name="connsiteX15" fmla="*/ 4762 w 1042987"/>
                <a:gd name="connsiteY15" fmla="*/ 1083469 h 1092994"/>
                <a:gd name="connsiteX16" fmla="*/ 0 w 1042987"/>
                <a:gd name="connsiteY16" fmla="*/ 1071563 h 1092994"/>
                <a:gd name="connsiteX17" fmla="*/ 0 w 1042987"/>
                <a:gd name="connsiteY17" fmla="*/ 1057275 h 1092994"/>
                <a:gd name="connsiteX18" fmla="*/ 14287 w 1042987"/>
                <a:gd name="connsiteY18" fmla="*/ 1042988 h 1092994"/>
                <a:gd name="connsiteX19" fmla="*/ 85725 w 1042987"/>
                <a:gd name="connsiteY19" fmla="*/ 983456 h 1092994"/>
                <a:gd name="connsiteX20" fmla="*/ 214312 w 1042987"/>
                <a:gd name="connsiteY20" fmla="*/ 881063 h 1092994"/>
                <a:gd name="connsiteX21" fmla="*/ 302418 w 1042987"/>
                <a:gd name="connsiteY21" fmla="*/ 800100 h 1092994"/>
                <a:gd name="connsiteX22" fmla="*/ 376237 w 1042987"/>
                <a:gd name="connsiteY22" fmla="*/ 731044 h 1092994"/>
                <a:gd name="connsiteX23" fmla="*/ 452437 w 1042987"/>
                <a:gd name="connsiteY23" fmla="*/ 647700 h 1092994"/>
                <a:gd name="connsiteX24" fmla="*/ 507206 w 1042987"/>
                <a:gd name="connsiteY24" fmla="*/ 583406 h 1092994"/>
                <a:gd name="connsiteX25" fmla="*/ 557212 w 1042987"/>
                <a:gd name="connsiteY25" fmla="*/ 521494 h 1092994"/>
                <a:gd name="connsiteX26" fmla="*/ 600075 w 1042987"/>
                <a:gd name="connsiteY26" fmla="*/ 459581 h 1092994"/>
                <a:gd name="connsiteX27" fmla="*/ 635793 w 1042987"/>
                <a:gd name="connsiteY27" fmla="*/ 400050 h 1092994"/>
                <a:gd name="connsiteX28" fmla="*/ 676275 w 1042987"/>
                <a:gd name="connsiteY28" fmla="*/ 323850 h 1092994"/>
                <a:gd name="connsiteX29" fmla="*/ 697706 w 1042987"/>
                <a:gd name="connsiteY29" fmla="*/ 269081 h 1092994"/>
                <a:gd name="connsiteX30" fmla="*/ 714375 w 1042987"/>
                <a:gd name="connsiteY30" fmla="*/ 214313 h 1092994"/>
                <a:gd name="connsiteX31" fmla="*/ 714375 w 1042987"/>
                <a:gd name="connsiteY31" fmla="*/ 200025 h 1092994"/>
                <a:gd name="connsiteX32" fmla="*/ 702468 w 1042987"/>
                <a:gd name="connsiteY32" fmla="*/ 178594 h 1092994"/>
                <a:gd name="connsiteX33" fmla="*/ 671512 w 1042987"/>
                <a:gd name="connsiteY33" fmla="*/ 135731 h 1092994"/>
                <a:gd name="connsiteX34" fmla="*/ 626268 w 1042987"/>
                <a:gd name="connsiteY34" fmla="*/ 88106 h 1092994"/>
                <a:gd name="connsiteX35" fmla="*/ 597693 w 1042987"/>
                <a:gd name="connsiteY35" fmla="*/ 59531 h 1092994"/>
                <a:gd name="connsiteX36" fmla="*/ 583406 w 1042987"/>
                <a:gd name="connsiteY36" fmla="*/ 45244 h 1092994"/>
                <a:gd name="connsiteX37" fmla="*/ 576262 w 1042987"/>
                <a:gd name="connsiteY37" fmla="*/ 30956 h 1092994"/>
                <a:gd name="connsiteX38" fmla="*/ 576262 w 1042987"/>
                <a:gd name="connsiteY38" fmla="*/ 19050 h 1092994"/>
                <a:gd name="connsiteX39" fmla="*/ 585787 w 1042987"/>
                <a:gd name="connsiteY39" fmla="*/ 4763 h 1092994"/>
                <a:gd name="connsiteX40" fmla="*/ 602456 w 1042987"/>
                <a:gd name="connsiteY40" fmla="*/ 0 h 1092994"/>
                <a:gd name="connsiteX41" fmla="*/ 623887 w 1042987"/>
                <a:gd name="connsiteY41" fmla="*/ 0 h 1092994"/>
                <a:gd name="connsiteX42" fmla="*/ 664368 w 1042987"/>
                <a:gd name="connsiteY42" fmla="*/ 7144 h 1092994"/>
                <a:gd name="connsiteX43" fmla="*/ 773906 w 1042987"/>
                <a:gd name="connsiteY43" fmla="*/ 38100 h 1092994"/>
                <a:gd name="connsiteX44" fmla="*/ 788193 w 1042987"/>
                <a:gd name="connsiteY44" fmla="*/ 45244 h 1092994"/>
                <a:gd name="connsiteX45" fmla="*/ 835818 w 1042987"/>
                <a:gd name="connsiteY45" fmla="*/ 80963 h 1092994"/>
                <a:gd name="connsiteX46" fmla="*/ 926306 w 1042987"/>
                <a:gd name="connsiteY46" fmla="*/ 161925 h 1092994"/>
                <a:gd name="connsiteX47" fmla="*/ 978693 w 1042987"/>
                <a:gd name="connsiteY47" fmla="*/ 211931 h 1092994"/>
                <a:gd name="connsiteX48" fmla="*/ 988218 w 1042987"/>
                <a:gd name="connsiteY48" fmla="*/ 219075 h 1092994"/>
                <a:gd name="connsiteX49" fmla="*/ 1004887 w 1042987"/>
                <a:gd name="connsiteY49" fmla="*/ 230981 h 1092994"/>
                <a:gd name="connsiteX50" fmla="*/ 1026318 w 1042987"/>
                <a:gd name="connsiteY50" fmla="*/ 245269 h 1092994"/>
                <a:gd name="connsiteX51" fmla="*/ 1035843 w 1042987"/>
                <a:gd name="connsiteY51" fmla="*/ 257175 h 1092994"/>
                <a:gd name="connsiteX52" fmla="*/ 1040606 w 1042987"/>
                <a:gd name="connsiteY52" fmla="*/ 266700 h 1092994"/>
                <a:gd name="connsiteX53" fmla="*/ 1042987 w 1042987"/>
                <a:gd name="connsiteY53" fmla="*/ 280988 h 1092994"/>
                <a:gd name="connsiteX54" fmla="*/ 1042987 w 1042987"/>
                <a:gd name="connsiteY54" fmla="*/ 295275 h 1092994"/>
                <a:gd name="connsiteX55" fmla="*/ 1033462 w 1042987"/>
                <a:gd name="connsiteY55" fmla="*/ 307181 h 1092994"/>
                <a:gd name="connsiteX56" fmla="*/ 1012031 w 1042987"/>
                <a:gd name="connsiteY56" fmla="*/ 319088 h 1092994"/>
                <a:gd name="connsiteX57" fmla="*/ 942975 w 1042987"/>
                <a:gd name="connsiteY57" fmla="*/ 352425 h 1092994"/>
                <a:gd name="connsiteX58" fmla="*/ 888206 w 1042987"/>
                <a:gd name="connsiteY58" fmla="*/ 42862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42987" h="1092994">
                  <a:moveTo>
                    <a:pt x="888206" y="428625"/>
                  </a:moveTo>
                  <a:lnTo>
                    <a:pt x="838200" y="495300"/>
                  </a:lnTo>
                  <a:lnTo>
                    <a:pt x="766762" y="578644"/>
                  </a:lnTo>
                  <a:lnTo>
                    <a:pt x="711993" y="638175"/>
                  </a:lnTo>
                  <a:lnTo>
                    <a:pt x="654843" y="695325"/>
                  </a:lnTo>
                  <a:lnTo>
                    <a:pt x="571500" y="769144"/>
                  </a:lnTo>
                  <a:lnTo>
                    <a:pt x="504825" y="823913"/>
                  </a:lnTo>
                  <a:lnTo>
                    <a:pt x="431006" y="878681"/>
                  </a:lnTo>
                  <a:lnTo>
                    <a:pt x="361950" y="926306"/>
                  </a:lnTo>
                  <a:lnTo>
                    <a:pt x="280987" y="976313"/>
                  </a:lnTo>
                  <a:lnTo>
                    <a:pt x="176212" y="1033463"/>
                  </a:lnTo>
                  <a:lnTo>
                    <a:pt x="73818" y="1081088"/>
                  </a:lnTo>
                  <a:lnTo>
                    <a:pt x="42862" y="1092994"/>
                  </a:lnTo>
                  <a:lnTo>
                    <a:pt x="30956" y="1092994"/>
                  </a:lnTo>
                  <a:lnTo>
                    <a:pt x="16668" y="1090613"/>
                  </a:lnTo>
                  <a:lnTo>
                    <a:pt x="4762" y="1083469"/>
                  </a:lnTo>
                  <a:lnTo>
                    <a:pt x="0" y="1071563"/>
                  </a:lnTo>
                  <a:lnTo>
                    <a:pt x="0" y="1057275"/>
                  </a:lnTo>
                  <a:lnTo>
                    <a:pt x="14287" y="1042988"/>
                  </a:lnTo>
                  <a:lnTo>
                    <a:pt x="85725" y="983456"/>
                  </a:lnTo>
                  <a:lnTo>
                    <a:pt x="214312" y="881063"/>
                  </a:lnTo>
                  <a:lnTo>
                    <a:pt x="302418" y="800100"/>
                  </a:lnTo>
                  <a:lnTo>
                    <a:pt x="376237" y="731044"/>
                  </a:lnTo>
                  <a:lnTo>
                    <a:pt x="452437" y="647700"/>
                  </a:lnTo>
                  <a:lnTo>
                    <a:pt x="507206" y="583406"/>
                  </a:lnTo>
                  <a:lnTo>
                    <a:pt x="557212" y="521494"/>
                  </a:lnTo>
                  <a:lnTo>
                    <a:pt x="600075" y="459581"/>
                  </a:lnTo>
                  <a:lnTo>
                    <a:pt x="635793" y="400050"/>
                  </a:lnTo>
                  <a:lnTo>
                    <a:pt x="676275" y="323850"/>
                  </a:lnTo>
                  <a:lnTo>
                    <a:pt x="697706" y="269081"/>
                  </a:lnTo>
                  <a:lnTo>
                    <a:pt x="714375" y="214313"/>
                  </a:lnTo>
                  <a:lnTo>
                    <a:pt x="714375" y="200025"/>
                  </a:lnTo>
                  <a:lnTo>
                    <a:pt x="702468" y="178594"/>
                  </a:lnTo>
                  <a:lnTo>
                    <a:pt x="671512" y="135731"/>
                  </a:lnTo>
                  <a:lnTo>
                    <a:pt x="626268" y="88106"/>
                  </a:lnTo>
                  <a:lnTo>
                    <a:pt x="597693" y="59531"/>
                  </a:lnTo>
                  <a:lnTo>
                    <a:pt x="583406" y="45244"/>
                  </a:lnTo>
                  <a:lnTo>
                    <a:pt x="576262" y="30956"/>
                  </a:lnTo>
                  <a:lnTo>
                    <a:pt x="576262" y="19050"/>
                  </a:lnTo>
                  <a:lnTo>
                    <a:pt x="585787" y="4763"/>
                  </a:lnTo>
                  <a:lnTo>
                    <a:pt x="602456" y="0"/>
                  </a:lnTo>
                  <a:lnTo>
                    <a:pt x="623887" y="0"/>
                  </a:lnTo>
                  <a:lnTo>
                    <a:pt x="664368" y="7144"/>
                  </a:lnTo>
                  <a:lnTo>
                    <a:pt x="773906" y="38100"/>
                  </a:lnTo>
                  <a:lnTo>
                    <a:pt x="788193" y="45244"/>
                  </a:lnTo>
                  <a:lnTo>
                    <a:pt x="835818" y="80963"/>
                  </a:lnTo>
                  <a:lnTo>
                    <a:pt x="926306" y="161925"/>
                  </a:lnTo>
                  <a:lnTo>
                    <a:pt x="978693" y="211931"/>
                  </a:lnTo>
                  <a:lnTo>
                    <a:pt x="988218" y="219075"/>
                  </a:lnTo>
                  <a:lnTo>
                    <a:pt x="1004887" y="230981"/>
                  </a:lnTo>
                  <a:lnTo>
                    <a:pt x="1026318" y="245269"/>
                  </a:lnTo>
                  <a:lnTo>
                    <a:pt x="1035843" y="257175"/>
                  </a:lnTo>
                  <a:lnTo>
                    <a:pt x="1040606" y="266700"/>
                  </a:lnTo>
                  <a:lnTo>
                    <a:pt x="1042987" y="280988"/>
                  </a:lnTo>
                  <a:lnTo>
                    <a:pt x="1042987" y="295275"/>
                  </a:lnTo>
                  <a:lnTo>
                    <a:pt x="1033462" y="307181"/>
                  </a:lnTo>
                  <a:lnTo>
                    <a:pt x="1012031" y="319088"/>
                  </a:lnTo>
                  <a:lnTo>
                    <a:pt x="942975" y="352425"/>
                  </a:lnTo>
                  <a:lnTo>
                    <a:pt x="888206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6">
              <a:extLst>
                <a:ext uri="{FF2B5EF4-FFF2-40B4-BE49-F238E27FC236}">
                  <a16:creationId xmlns:a16="http://schemas.microsoft.com/office/drawing/2014/main" id="{84625FEF-3A4A-4613-9205-EC4337CAD6FC}"/>
                </a:ext>
              </a:extLst>
            </p:cNvPr>
            <p:cNvSpPr/>
            <p:nvPr/>
          </p:nvSpPr>
          <p:spPr>
            <a:xfrm>
              <a:off x="5141913" y="2266950"/>
              <a:ext cx="1325562" cy="782638"/>
            </a:xfrm>
            <a:custGeom>
              <a:avLst/>
              <a:gdLst>
                <a:gd name="connsiteX0" fmla="*/ 954881 w 1326356"/>
                <a:gd name="connsiteY0" fmla="*/ 781050 h 783431"/>
                <a:gd name="connsiteX1" fmla="*/ 788194 w 1326356"/>
                <a:gd name="connsiteY1" fmla="*/ 781050 h 783431"/>
                <a:gd name="connsiteX2" fmla="*/ 633412 w 1326356"/>
                <a:gd name="connsiteY2" fmla="*/ 783431 h 783431"/>
                <a:gd name="connsiteX3" fmla="*/ 511969 w 1326356"/>
                <a:gd name="connsiteY3" fmla="*/ 778669 h 783431"/>
                <a:gd name="connsiteX4" fmla="*/ 404812 w 1326356"/>
                <a:gd name="connsiteY4" fmla="*/ 771525 h 783431"/>
                <a:gd name="connsiteX5" fmla="*/ 354806 w 1326356"/>
                <a:gd name="connsiteY5" fmla="*/ 764381 h 783431"/>
                <a:gd name="connsiteX6" fmla="*/ 304800 w 1326356"/>
                <a:gd name="connsiteY6" fmla="*/ 754856 h 783431"/>
                <a:gd name="connsiteX7" fmla="*/ 259556 w 1326356"/>
                <a:gd name="connsiteY7" fmla="*/ 742950 h 783431"/>
                <a:gd name="connsiteX8" fmla="*/ 230981 w 1326356"/>
                <a:gd name="connsiteY8" fmla="*/ 733425 h 783431"/>
                <a:gd name="connsiteX9" fmla="*/ 209550 w 1326356"/>
                <a:gd name="connsiteY9" fmla="*/ 721519 h 783431"/>
                <a:gd name="connsiteX10" fmla="*/ 190500 w 1326356"/>
                <a:gd name="connsiteY10" fmla="*/ 704850 h 783431"/>
                <a:gd name="connsiteX11" fmla="*/ 173831 w 1326356"/>
                <a:gd name="connsiteY11" fmla="*/ 688181 h 783431"/>
                <a:gd name="connsiteX12" fmla="*/ 161925 w 1326356"/>
                <a:gd name="connsiteY12" fmla="*/ 671513 h 783431"/>
                <a:gd name="connsiteX13" fmla="*/ 142875 w 1326356"/>
                <a:gd name="connsiteY13" fmla="*/ 642938 h 783431"/>
                <a:gd name="connsiteX14" fmla="*/ 128587 w 1326356"/>
                <a:gd name="connsiteY14" fmla="*/ 609600 h 783431"/>
                <a:gd name="connsiteX15" fmla="*/ 119062 w 1326356"/>
                <a:gd name="connsiteY15" fmla="*/ 564356 h 783431"/>
                <a:gd name="connsiteX16" fmla="*/ 116681 w 1326356"/>
                <a:gd name="connsiteY16" fmla="*/ 500063 h 783431"/>
                <a:gd name="connsiteX17" fmla="*/ 116681 w 1326356"/>
                <a:gd name="connsiteY17" fmla="*/ 357188 h 783431"/>
                <a:gd name="connsiteX18" fmla="*/ 116681 w 1326356"/>
                <a:gd name="connsiteY18" fmla="*/ 297656 h 783431"/>
                <a:gd name="connsiteX19" fmla="*/ 114300 w 1326356"/>
                <a:gd name="connsiteY19" fmla="*/ 238125 h 783431"/>
                <a:gd name="connsiteX20" fmla="*/ 107156 w 1326356"/>
                <a:gd name="connsiteY20" fmla="*/ 190500 h 783431"/>
                <a:gd name="connsiteX21" fmla="*/ 100012 w 1326356"/>
                <a:gd name="connsiteY21" fmla="*/ 152400 h 783431"/>
                <a:gd name="connsiteX22" fmla="*/ 88106 w 1326356"/>
                <a:gd name="connsiteY22" fmla="*/ 123825 h 783431"/>
                <a:gd name="connsiteX23" fmla="*/ 73819 w 1326356"/>
                <a:gd name="connsiteY23" fmla="*/ 102394 h 783431"/>
                <a:gd name="connsiteX24" fmla="*/ 66675 w 1326356"/>
                <a:gd name="connsiteY24" fmla="*/ 92869 h 783431"/>
                <a:gd name="connsiteX25" fmla="*/ 52387 w 1326356"/>
                <a:gd name="connsiteY25" fmla="*/ 80963 h 783431"/>
                <a:gd name="connsiteX26" fmla="*/ 33337 w 1326356"/>
                <a:gd name="connsiteY26" fmla="*/ 71438 h 783431"/>
                <a:gd name="connsiteX27" fmla="*/ 19050 w 1326356"/>
                <a:gd name="connsiteY27" fmla="*/ 59531 h 783431"/>
                <a:gd name="connsiteX28" fmla="*/ 9525 w 1326356"/>
                <a:gd name="connsiteY28" fmla="*/ 47625 h 783431"/>
                <a:gd name="connsiteX29" fmla="*/ 0 w 1326356"/>
                <a:gd name="connsiteY29" fmla="*/ 30956 h 783431"/>
                <a:gd name="connsiteX30" fmla="*/ 0 w 1326356"/>
                <a:gd name="connsiteY30" fmla="*/ 21431 h 783431"/>
                <a:gd name="connsiteX31" fmla="*/ 7144 w 1326356"/>
                <a:gd name="connsiteY31" fmla="*/ 11906 h 783431"/>
                <a:gd name="connsiteX32" fmla="*/ 16669 w 1326356"/>
                <a:gd name="connsiteY32" fmla="*/ 4763 h 783431"/>
                <a:gd name="connsiteX33" fmla="*/ 50006 w 1326356"/>
                <a:gd name="connsiteY33" fmla="*/ 0 h 783431"/>
                <a:gd name="connsiteX34" fmla="*/ 104775 w 1326356"/>
                <a:gd name="connsiteY34" fmla="*/ 14288 h 783431"/>
                <a:gd name="connsiteX35" fmla="*/ 247650 w 1326356"/>
                <a:gd name="connsiteY35" fmla="*/ 50006 h 783431"/>
                <a:gd name="connsiteX36" fmla="*/ 340519 w 1326356"/>
                <a:gd name="connsiteY36" fmla="*/ 76200 h 783431"/>
                <a:gd name="connsiteX37" fmla="*/ 350044 w 1326356"/>
                <a:gd name="connsiteY37" fmla="*/ 80963 h 783431"/>
                <a:gd name="connsiteX38" fmla="*/ 366712 w 1326356"/>
                <a:gd name="connsiteY38" fmla="*/ 92869 h 783431"/>
                <a:gd name="connsiteX39" fmla="*/ 376237 w 1326356"/>
                <a:gd name="connsiteY39" fmla="*/ 107156 h 783431"/>
                <a:gd name="connsiteX40" fmla="*/ 376237 w 1326356"/>
                <a:gd name="connsiteY40" fmla="*/ 126206 h 783431"/>
                <a:gd name="connsiteX41" fmla="*/ 376237 w 1326356"/>
                <a:gd name="connsiteY41" fmla="*/ 145256 h 783431"/>
                <a:gd name="connsiteX42" fmla="*/ 366712 w 1326356"/>
                <a:gd name="connsiteY42" fmla="*/ 169069 h 783431"/>
                <a:gd name="connsiteX43" fmla="*/ 352425 w 1326356"/>
                <a:gd name="connsiteY43" fmla="*/ 190500 h 783431"/>
                <a:gd name="connsiteX44" fmla="*/ 340519 w 1326356"/>
                <a:gd name="connsiteY44" fmla="*/ 209550 h 783431"/>
                <a:gd name="connsiteX45" fmla="*/ 328612 w 1326356"/>
                <a:gd name="connsiteY45" fmla="*/ 238125 h 783431"/>
                <a:gd name="connsiteX46" fmla="*/ 321469 w 1326356"/>
                <a:gd name="connsiteY46" fmla="*/ 276225 h 783431"/>
                <a:gd name="connsiteX47" fmla="*/ 316706 w 1326356"/>
                <a:gd name="connsiteY47" fmla="*/ 311944 h 783431"/>
                <a:gd name="connsiteX48" fmla="*/ 314325 w 1326356"/>
                <a:gd name="connsiteY48" fmla="*/ 369094 h 783431"/>
                <a:gd name="connsiteX49" fmla="*/ 311944 w 1326356"/>
                <a:gd name="connsiteY49" fmla="*/ 431006 h 783431"/>
                <a:gd name="connsiteX50" fmla="*/ 314325 w 1326356"/>
                <a:gd name="connsiteY50" fmla="*/ 476250 h 783431"/>
                <a:gd name="connsiteX51" fmla="*/ 321469 w 1326356"/>
                <a:gd name="connsiteY51" fmla="*/ 523875 h 783431"/>
                <a:gd name="connsiteX52" fmla="*/ 335756 w 1326356"/>
                <a:gd name="connsiteY52" fmla="*/ 554831 h 783431"/>
                <a:gd name="connsiteX53" fmla="*/ 352425 w 1326356"/>
                <a:gd name="connsiteY53" fmla="*/ 571500 h 783431"/>
                <a:gd name="connsiteX54" fmla="*/ 395287 w 1326356"/>
                <a:gd name="connsiteY54" fmla="*/ 588169 h 783431"/>
                <a:gd name="connsiteX55" fmla="*/ 459581 w 1326356"/>
                <a:gd name="connsiteY55" fmla="*/ 597694 h 783431"/>
                <a:gd name="connsiteX56" fmla="*/ 559594 w 1326356"/>
                <a:gd name="connsiteY56" fmla="*/ 604838 h 783431"/>
                <a:gd name="connsiteX57" fmla="*/ 719137 w 1326356"/>
                <a:gd name="connsiteY57" fmla="*/ 602456 h 783431"/>
                <a:gd name="connsiteX58" fmla="*/ 845344 w 1326356"/>
                <a:gd name="connsiteY58" fmla="*/ 592931 h 783431"/>
                <a:gd name="connsiteX59" fmla="*/ 921544 w 1326356"/>
                <a:gd name="connsiteY59" fmla="*/ 581025 h 783431"/>
                <a:gd name="connsiteX60" fmla="*/ 990600 w 1326356"/>
                <a:gd name="connsiteY60" fmla="*/ 554831 h 783431"/>
                <a:gd name="connsiteX61" fmla="*/ 1069181 w 1326356"/>
                <a:gd name="connsiteY61" fmla="*/ 519113 h 783431"/>
                <a:gd name="connsiteX62" fmla="*/ 1076325 w 1326356"/>
                <a:gd name="connsiteY62" fmla="*/ 519113 h 783431"/>
                <a:gd name="connsiteX63" fmla="*/ 1095375 w 1326356"/>
                <a:gd name="connsiteY63" fmla="*/ 519113 h 783431"/>
                <a:gd name="connsiteX64" fmla="*/ 1169194 w 1326356"/>
                <a:gd name="connsiteY64" fmla="*/ 547688 h 783431"/>
                <a:gd name="connsiteX65" fmla="*/ 1247775 w 1326356"/>
                <a:gd name="connsiteY65" fmla="*/ 583406 h 783431"/>
                <a:gd name="connsiteX66" fmla="*/ 1285875 w 1326356"/>
                <a:gd name="connsiteY66" fmla="*/ 607219 h 783431"/>
                <a:gd name="connsiteX67" fmla="*/ 1304925 w 1326356"/>
                <a:gd name="connsiteY67" fmla="*/ 623888 h 783431"/>
                <a:gd name="connsiteX68" fmla="*/ 1316831 w 1326356"/>
                <a:gd name="connsiteY68" fmla="*/ 642938 h 783431"/>
                <a:gd name="connsiteX69" fmla="*/ 1323975 w 1326356"/>
                <a:gd name="connsiteY69" fmla="*/ 661988 h 783431"/>
                <a:gd name="connsiteX70" fmla="*/ 1326356 w 1326356"/>
                <a:gd name="connsiteY70" fmla="*/ 685800 h 783431"/>
                <a:gd name="connsiteX71" fmla="*/ 1323975 w 1326356"/>
                <a:gd name="connsiteY71" fmla="*/ 707231 h 783431"/>
                <a:gd name="connsiteX72" fmla="*/ 1314450 w 1326356"/>
                <a:gd name="connsiteY72" fmla="*/ 723900 h 783431"/>
                <a:gd name="connsiteX73" fmla="*/ 1295400 w 1326356"/>
                <a:gd name="connsiteY73" fmla="*/ 740569 h 783431"/>
                <a:gd name="connsiteX74" fmla="*/ 1269206 w 1326356"/>
                <a:gd name="connsiteY74" fmla="*/ 757238 h 783431"/>
                <a:gd name="connsiteX75" fmla="*/ 1245394 w 1326356"/>
                <a:gd name="connsiteY75" fmla="*/ 764381 h 783431"/>
                <a:gd name="connsiteX76" fmla="*/ 1164431 w 1326356"/>
                <a:gd name="connsiteY76" fmla="*/ 769144 h 783431"/>
                <a:gd name="connsiteX77" fmla="*/ 954881 w 1326356"/>
                <a:gd name="connsiteY77" fmla="*/ 7810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6356" h="783431">
                  <a:moveTo>
                    <a:pt x="954881" y="781050"/>
                  </a:moveTo>
                  <a:lnTo>
                    <a:pt x="788194" y="781050"/>
                  </a:lnTo>
                  <a:lnTo>
                    <a:pt x="633412" y="783431"/>
                  </a:lnTo>
                  <a:lnTo>
                    <a:pt x="511969" y="778669"/>
                  </a:lnTo>
                  <a:lnTo>
                    <a:pt x="404812" y="771525"/>
                  </a:lnTo>
                  <a:lnTo>
                    <a:pt x="354806" y="764381"/>
                  </a:lnTo>
                  <a:lnTo>
                    <a:pt x="304800" y="754856"/>
                  </a:lnTo>
                  <a:lnTo>
                    <a:pt x="259556" y="742950"/>
                  </a:lnTo>
                  <a:lnTo>
                    <a:pt x="230981" y="733425"/>
                  </a:lnTo>
                  <a:lnTo>
                    <a:pt x="209550" y="721519"/>
                  </a:lnTo>
                  <a:lnTo>
                    <a:pt x="190500" y="704850"/>
                  </a:lnTo>
                  <a:lnTo>
                    <a:pt x="173831" y="688181"/>
                  </a:lnTo>
                  <a:lnTo>
                    <a:pt x="161925" y="671513"/>
                  </a:lnTo>
                  <a:lnTo>
                    <a:pt x="142875" y="642938"/>
                  </a:lnTo>
                  <a:lnTo>
                    <a:pt x="128587" y="609600"/>
                  </a:lnTo>
                  <a:lnTo>
                    <a:pt x="119062" y="564356"/>
                  </a:lnTo>
                  <a:cubicBezTo>
                    <a:pt x="118268" y="542925"/>
                    <a:pt x="117475" y="521494"/>
                    <a:pt x="116681" y="500063"/>
                  </a:cubicBezTo>
                  <a:lnTo>
                    <a:pt x="116681" y="357188"/>
                  </a:lnTo>
                  <a:lnTo>
                    <a:pt x="116681" y="297656"/>
                  </a:lnTo>
                  <a:cubicBezTo>
                    <a:pt x="115887" y="277812"/>
                    <a:pt x="115094" y="257969"/>
                    <a:pt x="114300" y="238125"/>
                  </a:cubicBezTo>
                  <a:lnTo>
                    <a:pt x="107156" y="190500"/>
                  </a:lnTo>
                  <a:lnTo>
                    <a:pt x="100012" y="152400"/>
                  </a:lnTo>
                  <a:lnTo>
                    <a:pt x="88106" y="123825"/>
                  </a:lnTo>
                  <a:lnTo>
                    <a:pt x="73819" y="102394"/>
                  </a:lnTo>
                  <a:lnTo>
                    <a:pt x="66675" y="92869"/>
                  </a:lnTo>
                  <a:lnTo>
                    <a:pt x="52387" y="80963"/>
                  </a:lnTo>
                  <a:lnTo>
                    <a:pt x="33337" y="71438"/>
                  </a:lnTo>
                  <a:lnTo>
                    <a:pt x="19050" y="59531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16669" y="4763"/>
                  </a:lnTo>
                  <a:lnTo>
                    <a:pt x="50006" y="0"/>
                  </a:lnTo>
                  <a:lnTo>
                    <a:pt x="104775" y="14288"/>
                  </a:lnTo>
                  <a:lnTo>
                    <a:pt x="247650" y="50006"/>
                  </a:lnTo>
                  <a:lnTo>
                    <a:pt x="340519" y="76200"/>
                  </a:lnTo>
                  <a:lnTo>
                    <a:pt x="350044" y="80963"/>
                  </a:lnTo>
                  <a:lnTo>
                    <a:pt x="366712" y="92869"/>
                  </a:lnTo>
                  <a:lnTo>
                    <a:pt x="376237" y="107156"/>
                  </a:lnTo>
                  <a:lnTo>
                    <a:pt x="376237" y="126206"/>
                  </a:lnTo>
                  <a:lnTo>
                    <a:pt x="376237" y="145256"/>
                  </a:lnTo>
                  <a:lnTo>
                    <a:pt x="366712" y="169069"/>
                  </a:lnTo>
                  <a:lnTo>
                    <a:pt x="352425" y="190500"/>
                  </a:lnTo>
                  <a:lnTo>
                    <a:pt x="340519" y="209550"/>
                  </a:lnTo>
                  <a:lnTo>
                    <a:pt x="328612" y="238125"/>
                  </a:lnTo>
                  <a:lnTo>
                    <a:pt x="321469" y="276225"/>
                  </a:lnTo>
                  <a:lnTo>
                    <a:pt x="316706" y="311944"/>
                  </a:lnTo>
                  <a:cubicBezTo>
                    <a:pt x="315912" y="330994"/>
                    <a:pt x="315119" y="350044"/>
                    <a:pt x="314325" y="369094"/>
                  </a:cubicBezTo>
                  <a:cubicBezTo>
                    <a:pt x="313531" y="389731"/>
                    <a:pt x="312738" y="410369"/>
                    <a:pt x="311944" y="431006"/>
                  </a:cubicBezTo>
                  <a:lnTo>
                    <a:pt x="314325" y="476250"/>
                  </a:lnTo>
                  <a:lnTo>
                    <a:pt x="321469" y="523875"/>
                  </a:lnTo>
                  <a:lnTo>
                    <a:pt x="335756" y="554831"/>
                  </a:lnTo>
                  <a:lnTo>
                    <a:pt x="352425" y="571500"/>
                  </a:lnTo>
                  <a:lnTo>
                    <a:pt x="395287" y="588169"/>
                  </a:lnTo>
                  <a:lnTo>
                    <a:pt x="459581" y="597694"/>
                  </a:lnTo>
                  <a:lnTo>
                    <a:pt x="559594" y="604838"/>
                  </a:lnTo>
                  <a:lnTo>
                    <a:pt x="719137" y="602456"/>
                  </a:lnTo>
                  <a:lnTo>
                    <a:pt x="845344" y="592931"/>
                  </a:lnTo>
                  <a:lnTo>
                    <a:pt x="921544" y="581025"/>
                  </a:lnTo>
                  <a:lnTo>
                    <a:pt x="990600" y="554831"/>
                  </a:lnTo>
                  <a:lnTo>
                    <a:pt x="1069181" y="519113"/>
                  </a:lnTo>
                  <a:lnTo>
                    <a:pt x="1076325" y="519113"/>
                  </a:lnTo>
                  <a:lnTo>
                    <a:pt x="1095375" y="519113"/>
                  </a:lnTo>
                  <a:lnTo>
                    <a:pt x="1169194" y="547688"/>
                  </a:lnTo>
                  <a:lnTo>
                    <a:pt x="1247775" y="583406"/>
                  </a:lnTo>
                  <a:lnTo>
                    <a:pt x="1285875" y="607219"/>
                  </a:lnTo>
                  <a:lnTo>
                    <a:pt x="1304925" y="623888"/>
                  </a:lnTo>
                  <a:lnTo>
                    <a:pt x="1316831" y="642938"/>
                  </a:lnTo>
                  <a:lnTo>
                    <a:pt x="1323975" y="661988"/>
                  </a:lnTo>
                  <a:lnTo>
                    <a:pt x="1326356" y="685800"/>
                  </a:lnTo>
                  <a:lnTo>
                    <a:pt x="1323975" y="707231"/>
                  </a:lnTo>
                  <a:lnTo>
                    <a:pt x="1314450" y="723900"/>
                  </a:lnTo>
                  <a:lnTo>
                    <a:pt x="1295400" y="740569"/>
                  </a:lnTo>
                  <a:lnTo>
                    <a:pt x="1269206" y="757238"/>
                  </a:lnTo>
                  <a:lnTo>
                    <a:pt x="1245394" y="764381"/>
                  </a:lnTo>
                  <a:lnTo>
                    <a:pt x="1164431" y="769144"/>
                  </a:lnTo>
                  <a:lnTo>
                    <a:pt x="954881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7">
              <a:extLst>
                <a:ext uri="{FF2B5EF4-FFF2-40B4-BE49-F238E27FC236}">
                  <a16:creationId xmlns:a16="http://schemas.microsoft.com/office/drawing/2014/main" id="{33D218B2-C365-44B5-8C17-A53B319E0E33}"/>
                </a:ext>
              </a:extLst>
            </p:cNvPr>
            <p:cNvSpPr/>
            <p:nvPr/>
          </p:nvSpPr>
          <p:spPr>
            <a:xfrm>
              <a:off x="3697288" y="2938463"/>
              <a:ext cx="1238250" cy="1133475"/>
            </a:xfrm>
            <a:custGeom>
              <a:avLst/>
              <a:gdLst>
                <a:gd name="connsiteX0" fmla="*/ 909638 w 1238250"/>
                <a:gd name="connsiteY0" fmla="*/ 554831 h 1133475"/>
                <a:gd name="connsiteX1" fmla="*/ 709613 w 1238250"/>
                <a:gd name="connsiteY1" fmla="*/ 735806 h 1133475"/>
                <a:gd name="connsiteX2" fmla="*/ 550069 w 1238250"/>
                <a:gd name="connsiteY2" fmla="*/ 876300 h 1133475"/>
                <a:gd name="connsiteX3" fmla="*/ 383382 w 1238250"/>
                <a:gd name="connsiteY3" fmla="*/ 1019175 h 1133475"/>
                <a:gd name="connsiteX4" fmla="*/ 280988 w 1238250"/>
                <a:gd name="connsiteY4" fmla="*/ 1114425 h 1133475"/>
                <a:gd name="connsiteX5" fmla="*/ 19050 w 1238250"/>
                <a:gd name="connsiteY5" fmla="*/ 1133475 h 1133475"/>
                <a:gd name="connsiteX6" fmla="*/ 9525 w 1238250"/>
                <a:gd name="connsiteY6" fmla="*/ 1109662 h 1133475"/>
                <a:gd name="connsiteX7" fmla="*/ 2382 w 1238250"/>
                <a:gd name="connsiteY7" fmla="*/ 1078706 h 1133475"/>
                <a:gd name="connsiteX8" fmla="*/ 0 w 1238250"/>
                <a:gd name="connsiteY8" fmla="*/ 1062037 h 1133475"/>
                <a:gd name="connsiteX9" fmla="*/ 0 w 1238250"/>
                <a:gd name="connsiteY9" fmla="*/ 1052512 h 1133475"/>
                <a:gd name="connsiteX10" fmla="*/ 7144 w 1238250"/>
                <a:gd name="connsiteY10" fmla="*/ 1045368 h 1133475"/>
                <a:gd name="connsiteX11" fmla="*/ 54769 w 1238250"/>
                <a:gd name="connsiteY11" fmla="*/ 1031081 h 1133475"/>
                <a:gd name="connsiteX12" fmla="*/ 130969 w 1238250"/>
                <a:gd name="connsiteY12" fmla="*/ 997743 h 1133475"/>
                <a:gd name="connsiteX13" fmla="*/ 183357 w 1238250"/>
                <a:gd name="connsiteY13" fmla="*/ 969168 h 1133475"/>
                <a:gd name="connsiteX14" fmla="*/ 238125 w 1238250"/>
                <a:gd name="connsiteY14" fmla="*/ 935831 h 1133475"/>
                <a:gd name="connsiteX15" fmla="*/ 295275 w 1238250"/>
                <a:gd name="connsiteY15" fmla="*/ 895350 h 1133475"/>
                <a:gd name="connsiteX16" fmla="*/ 361950 w 1238250"/>
                <a:gd name="connsiteY16" fmla="*/ 840581 h 1133475"/>
                <a:gd name="connsiteX17" fmla="*/ 435769 w 1238250"/>
                <a:gd name="connsiteY17" fmla="*/ 771525 h 1133475"/>
                <a:gd name="connsiteX18" fmla="*/ 531019 w 1238250"/>
                <a:gd name="connsiteY18" fmla="*/ 678656 h 1133475"/>
                <a:gd name="connsiteX19" fmla="*/ 602457 w 1238250"/>
                <a:gd name="connsiteY19" fmla="*/ 597693 h 1133475"/>
                <a:gd name="connsiteX20" fmla="*/ 678657 w 1238250"/>
                <a:gd name="connsiteY20" fmla="*/ 504825 h 1133475"/>
                <a:gd name="connsiteX21" fmla="*/ 742950 w 1238250"/>
                <a:gd name="connsiteY21" fmla="*/ 426243 h 1133475"/>
                <a:gd name="connsiteX22" fmla="*/ 790575 w 1238250"/>
                <a:gd name="connsiteY22" fmla="*/ 359568 h 1133475"/>
                <a:gd name="connsiteX23" fmla="*/ 826294 w 1238250"/>
                <a:gd name="connsiteY23" fmla="*/ 304800 h 1133475"/>
                <a:gd name="connsiteX24" fmla="*/ 850107 w 1238250"/>
                <a:gd name="connsiteY24" fmla="*/ 259556 h 1133475"/>
                <a:gd name="connsiteX25" fmla="*/ 862013 w 1238250"/>
                <a:gd name="connsiteY25" fmla="*/ 226218 h 1133475"/>
                <a:gd name="connsiteX26" fmla="*/ 866775 w 1238250"/>
                <a:gd name="connsiteY26" fmla="*/ 202406 h 1133475"/>
                <a:gd name="connsiteX27" fmla="*/ 866775 w 1238250"/>
                <a:gd name="connsiteY27" fmla="*/ 176212 h 1133475"/>
                <a:gd name="connsiteX28" fmla="*/ 862013 w 1238250"/>
                <a:gd name="connsiteY28" fmla="*/ 133350 h 1133475"/>
                <a:gd name="connsiteX29" fmla="*/ 857250 w 1238250"/>
                <a:gd name="connsiteY29" fmla="*/ 111918 h 1133475"/>
                <a:gd name="connsiteX30" fmla="*/ 845344 w 1238250"/>
                <a:gd name="connsiteY30" fmla="*/ 83343 h 1133475"/>
                <a:gd name="connsiteX31" fmla="*/ 823913 w 1238250"/>
                <a:gd name="connsiteY31" fmla="*/ 66675 h 1133475"/>
                <a:gd name="connsiteX32" fmla="*/ 807244 w 1238250"/>
                <a:gd name="connsiteY32" fmla="*/ 54768 h 1133475"/>
                <a:gd name="connsiteX33" fmla="*/ 792957 w 1238250"/>
                <a:gd name="connsiteY33" fmla="*/ 40481 h 1133475"/>
                <a:gd name="connsiteX34" fmla="*/ 785813 w 1238250"/>
                <a:gd name="connsiteY34" fmla="*/ 21431 h 1133475"/>
                <a:gd name="connsiteX35" fmla="*/ 792957 w 1238250"/>
                <a:gd name="connsiteY35" fmla="*/ 9525 h 1133475"/>
                <a:gd name="connsiteX36" fmla="*/ 804863 w 1238250"/>
                <a:gd name="connsiteY36" fmla="*/ 4762 h 1133475"/>
                <a:gd name="connsiteX37" fmla="*/ 833438 w 1238250"/>
                <a:gd name="connsiteY37" fmla="*/ 0 h 1133475"/>
                <a:gd name="connsiteX38" fmla="*/ 852488 w 1238250"/>
                <a:gd name="connsiteY38" fmla="*/ 2381 h 1133475"/>
                <a:gd name="connsiteX39" fmla="*/ 900113 w 1238250"/>
                <a:gd name="connsiteY39" fmla="*/ 19050 h 1133475"/>
                <a:gd name="connsiteX40" fmla="*/ 957263 w 1238250"/>
                <a:gd name="connsiteY40" fmla="*/ 42862 h 1133475"/>
                <a:gd name="connsiteX41" fmla="*/ 1007269 w 1238250"/>
                <a:gd name="connsiteY41" fmla="*/ 69056 h 1133475"/>
                <a:gd name="connsiteX42" fmla="*/ 1057275 w 1238250"/>
                <a:gd name="connsiteY42" fmla="*/ 102393 h 1133475"/>
                <a:gd name="connsiteX43" fmla="*/ 1104900 w 1238250"/>
                <a:gd name="connsiteY43" fmla="*/ 135731 h 1133475"/>
                <a:gd name="connsiteX44" fmla="*/ 1150144 w 1238250"/>
                <a:gd name="connsiteY44" fmla="*/ 173831 h 1133475"/>
                <a:gd name="connsiteX45" fmla="*/ 1183482 w 1238250"/>
                <a:gd name="connsiteY45" fmla="*/ 204787 h 1133475"/>
                <a:gd name="connsiteX46" fmla="*/ 1209675 w 1238250"/>
                <a:gd name="connsiteY46" fmla="*/ 230981 h 1133475"/>
                <a:gd name="connsiteX47" fmla="*/ 1231107 w 1238250"/>
                <a:gd name="connsiteY47" fmla="*/ 254793 h 1133475"/>
                <a:gd name="connsiteX48" fmla="*/ 1233488 w 1238250"/>
                <a:gd name="connsiteY48" fmla="*/ 264318 h 1133475"/>
                <a:gd name="connsiteX49" fmla="*/ 1238250 w 1238250"/>
                <a:gd name="connsiteY49" fmla="*/ 285750 h 1133475"/>
                <a:gd name="connsiteX50" fmla="*/ 1235869 w 1238250"/>
                <a:gd name="connsiteY50" fmla="*/ 307181 h 1133475"/>
                <a:gd name="connsiteX51" fmla="*/ 1223963 w 1238250"/>
                <a:gd name="connsiteY51" fmla="*/ 323850 h 1133475"/>
                <a:gd name="connsiteX52" fmla="*/ 1202532 w 1238250"/>
                <a:gd name="connsiteY52" fmla="*/ 338137 h 1133475"/>
                <a:gd name="connsiteX53" fmla="*/ 1164432 w 1238250"/>
                <a:gd name="connsiteY53" fmla="*/ 354806 h 1133475"/>
                <a:gd name="connsiteX54" fmla="*/ 1133475 w 1238250"/>
                <a:gd name="connsiteY54" fmla="*/ 369093 h 1133475"/>
                <a:gd name="connsiteX55" fmla="*/ 1100138 w 1238250"/>
                <a:gd name="connsiteY55" fmla="*/ 385762 h 1133475"/>
                <a:gd name="connsiteX56" fmla="*/ 1052513 w 1238250"/>
                <a:gd name="connsiteY56" fmla="*/ 423862 h 1133475"/>
                <a:gd name="connsiteX57" fmla="*/ 909638 w 1238250"/>
                <a:gd name="connsiteY57" fmla="*/ 554831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38250" h="1133475">
                  <a:moveTo>
                    <a:pt x="909638" y="554831"/>
                  </a:moveTo>
                  <a:lnTo>
                    <a:pt x="709613" y="735806"/>
                  </a:lnTo>
                  <a:lnTo>
                    <a:pt x="550069" y="876300"/>
                  </a:lnTo>
                  <a:lnTo>
                    <a:pt x="383382" y="1019175"/>
                  </a:lnTo>
                  <a:lnTo>
                    <a:pt x="280988" y="1114425"/>
                  </a:lnTo>
                  <a:lnTo>
                    <a:pt x="19050" y="1133475"/>
                  </a:lnTo>
                  <a:lnTo>
                    <a:pt x="9525" y="1109662"/>
                  </a:lnTo>
                  <a:lnTo>
                    <a:pt x="2382" y="1078706"/>
                  </a:lnTo>
                  <a:lnTo>
                    <a:pt x="0" y="1062037"/>
                  </a:lnTo>
                  <a:lnTo>
                    <a:pt x="0" y="1052512"/>
                  </a:lnTo>
                  <a:lnTo>
                    <a:pt x="7144" y="1045368"/>
                  </a:lnTo>
                  <a:lnTo>
                    <a:pt x="54769" y="1031081"/>
                  </a:lnTo>
                  <a:lnTo>
                    <a:pt x="130969" y="997743"/>
                  </a:lnTo>
                  <a:lnTo>
                    <a:pt x="183357" y="969168"/>
                  </a:lnTo>
                  <a:lnTo>
                    <a:pt x="238125" y="935831"/>
                  </a:lnTo>
                  <a:lnTo>
                    <a:pt x="295275" y="895350"/>
                  </a:lnTo>
                  <a:lnTo>
                    <a:pt x="361950" y="840581"/>
                  </a:lnTo>
                  <a:lnTo>
                    <a:pt x="435769" y="771525"/>
                  </a:lnTo>
                  <a:lnTo>
                    <a:pt x="531019" y="678656"/>
                  </a:lnTo>
                  <a:lnTo>
                    <a:pt x="602457" y="597693"/>
                  </a:lnTo>
                  <a:lnTo>
                    <a:pt x="678657" y="504825"/>
                  </a:lnTo>
                  <a:lnTo>
                    <a:pt x="742950" y="426243"/>
                  </a:lnTo>
                  <a:lnTo>
                    <a:pt x="790575" y="359568"/>
                  </a:lnTo>
                  <a:lnTo>
                    <a:pt x="826294" y="304800"/>
                  </a:lnTo>
                  <a:lnTo>
                    <a:pt x="850107" y="259556"/>
                  </a:lnTo>
                  <a:lnTo>
                    <a:pt x="862013" y="226218"/>
                  </a:lnTo>
                  <a:lnTo>
                    <a:pt x="866775" y="202406"/>
                  </a:lnTo>
                  <a:lnTo>
                    <a:pt x="866775" y="176212"/>
                  </a:lnTo>
                  <a:lnTo>
                    <a:pt x="862013" y="133350"/>
                  </a:lnTo>
                  <a:lnTo>
                    <a:pt x="857250" y="111918"/>
                  </a:lnTo>
                  <a:lnTo>
                    <a:pt x="845344" y="83343"/>
                  </a:lnTo>
                  <a:lnTo>
                    <a:pt x="823913" y="66675"/>
                  </a:lnTo>
                  <a:lnTo>
                    <a:pt x="807244" y="54768"/>
                  </a:lnTo>
                  <a:lnTo>
                    <a:pt x="792957" y="40481"/>
                  </a:lnTo>
                  <a:lnTo>
                    <a:pt x="785813" y="21431"/>
                  </a:lnTo>
                  <a:lnTo>
                    <a:pt x="792957" y="9525"/>
                  </a:lnTo>
                  <a:lnTo>
                    <a:pt x="804863" y="4762"/>
                  </a:lnTo>
                  <a:lnTo>
                    <a:pt x="833438" y="0"/>
                  </a:lnTo>
                  <a:lnTo>
                    <a:pt x="852488" y="2381"/>
                  </a:lnTo>
                  <a:lnTo>
                    <a:pt x="900113" y="19050"/>
                  </a:lnTo>
                  <a:lnTo>
                    <a:pt x="957263" y="42862"/>
                  </a:lnTo>
                  <a:lnTo>
                    <a:pt x="1007269" y="69056"/>
                  </a:lnTo>
                  <a:lnTo>
                    <a:pt x="1057275" y="102393"/>
                  </a:lnTo>
                  <a:lnTo>
                    <a:pt x="1104900" y="135731"/>
                  </a:lnTo>
                  <a:lnTo>
                    <a:pt x="1150144" y="173831"/>
                  </a:lnTo>
                  <a:lnTo>
                    <a:pt x="1183482" y="204787"/>
                  </a:lnTo>
                  <a:lnTo>
                    <a:pt x="1209675" y="230981"/>
                  </a:lnTo>
                  <a:lnTo>
                    <a:pt x="1231107" y="254793"/>
                  </a:lnTo>
                  <a:lnTo>
                    <a:pt x="1233488" y="264318"/>
                  </a:lnTo>
                  <a:lnTo>
                    <a:pt x="1238250" y="285750"/>
                  </a:lnTo>
                  <a:lnTo>
                    <a:pt x="1235869" y="307181"/>
                  </a:lnTo>
                  <a:lnTo>
                    <a:pt x="1223963" y="323850"/>
                  </a:lnTo>
                  <a:lnTo>
                    <a:pt x="1202532" y="338137"/>
                  </a:lnTo>
                  <a:lnTo>
                    <a:pt x="1164432" y="354806"/>
                  </a:lnTo>
                  <a:lnTo>
                    <a:pt x="1133475" y="369093"/>
                  </a:lnTo>
                  <a:lnTo>
                    <a:pt x="1100138" y="385762"/>
                  </a:lnTo>
                  <a:lnTo>
                    <a:pt x="1052513" y="423862"/>
                  </a:lnTo>
                  <a:lnTo>
                    <a:pt x="9096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8">
              <a:extLst>
                <a:ext uri="{FF2B5EF4-FFF2-40B4-BE49-F238E27FC236}">
                  <a16:creationId xmlns:a16="http://schemas.microsoft.com/office/drawing/2014/main" id="{CD6F1701-3BEC-42C9-A71E-AE03E0016870}"/>
                </a:ext>
              </a:extLst>
            </p:cNvPr>
            <p:cNvSpPr/>
            <p:nvPr/>
          </p:nvSpPr>
          <p:spPr>
            <a:xfrm>
              <a:off x="3703638" y="3738563"/>
              <a:ext cx="2020887" cy="584200"/>
            </a:xfrm>
            <a:custGeom>
              <a:avLst/>
              <a:gdLst>
                <a:gd name="connsiteX0" fmla="*/ 1724025 w 2021681"/>
                <a:gd name="connsiteY0" fmla="*/ 45243 h 583406"/>
                <a:gd name="connsiteX1" fmla="*/ 1512094 w 2021681"/>
                <a:gd name="connsiteY1" fmla="*/ 78581 h 583406"/>
                <a:gd name="connsiteX2" fmla="*/ 1304925 w 2021681"/>
                <a:gd name="connsiteY2" fmla="*/ 107156 h 583406"/>
                <a:gd name="connsiteX3" fmla="*/ 1083469 w 2021681"/>
                <a:gd name="connsiteY3" fmla="*/ 135731 h 583406"/>
                <a:gd name="connsiteX4" fmla="*/ 850106 w 2021681"/>
                <a:gd name="connsiteY4" fmla="*/ 166687 h 583406"/>
                <a:gd name="connsiteX5" fmla="*/ 600075 w 2021681"/>
                <a:gd name="connsiteY5" fmla="*/ 200025 h 583406"/>
                <a:gd name="connsiteX6" fmla="*/ 407194 w 2021681"/>
                <a:gd name="connsiteY6" fmla="*/ 221456 h 583406"/>
                <a:gd name="connsiteX7" fmla="*/ 307181 w 2021681"/>
                <a:gd name="connsiteY7" fmla="*/ 228600 h 583406"/>
                <a:gd name="connsiteX8" fmla="*/ 0 w 2021681"/>
                <a:gd name="connsiteY8" fmla="*/ 257175 h 583406"/>
                <a:gd name="connsiteX9" fmla="*/ 2381 w 2021681"/>
                <a:gd name="connsiteY9" fmla="*/ 292893 h 583406"/>
                <a:gd name="connsiteX10" fmla="*/ 9525 w 2021681"/>
                <a:gd name="connsiteY10" fmla="*/ 333375 h 583406"/>
                <a:gd name="connsiteX11" fmla="*/ 23812 w 2021681"/>
                <a:gd name="connsiteY11" fmla="*/ 397668 h 583406"/>
                <a:gd name="connsiteX12" fmla="*/ 47625 w 2021681"/>
                <a:gd name="connsiteY12" fmla="*/ 469106 h 583406"/>
                <a:gd name="connsiteX13" fmla="*/ 64294 w 2021681"/>
                <a:gd name="connsiteY13" fmla="*/ 511968 h 583406"/>
                <a:gd name="connsiteX14" fmla="*/ 90487 w 2021681"/>
                <a:gd name="connsiteY14" fmla="*/ 554831 h 583406"/>
                <a:gd name="connsiteX15" fmla="*/ 119062 w 2021681"/>
                <a:gd name="connsiteY15" fmla="*/ 581025 h 583406"/>
                <a:gd name="connsiteX16" fmla="*/ 123825 w 2021681"/>
                <a:gd name="connsiteY16" fmla="*/ 583406 h 583406"/>
                <a:gd name="connsiteX17" fmla="*/ 138112 w 2021681"/>
                <a:gd name="connsiteY17" fmla="*/ 583406 h 583406"/>
                <a:gd name="connsiteX18" fmla="*/ 166687 w 2021681"/>
                <a:gd name="connsiteY18" fmla="*/ 573881 h 583406"/>
                <a:gd name="connsiteX19" fmla="*/ 250031 w 2021681"/>
                <a:gd name="connsiteY19" fmla="*/ 538162 h 583406"/>
                <a:gd name="connsiteX20" fmla="*/ 350044 w 2021681"/>
                <a:gd name="connsiteY20" fmla="*/ 495300 h 583406"/>
                <a:gd name="connsiteX21" fmla="*/ 523875 w 2021681"/>
                <a:gd name="connsiteY21" fmla="*/ 450056 h 583406"/>
                <a:gd name="connsiteX22" fmla="*/ 807244 w 2021681"/>
                <a:gd name="connsiteY22" fmla="*/ 378618 h 583406"/>
                <a:gd name="connsiteX23" fmla="*/ 1183481 w 2021681"/>
                <a:gd name="connsiteY23" fmla="*/ 288131 h 583406"/>
                <a:gd name="connsiteX24" fmla="*/ 1416844 w 2021681"/>
                <a:gd name="connsiteY24" fmla="*/ 230981 h 583406"/>
                <a:gd name="connsiteX25" fmla="*/ 1647825 w 2021681"/>
                <a:gd name="connsiteY25" fmla="*/ 176212 h 583406"/>
                <a:gd name="connsiteX26" fmla="*/ 1890712 w 2021681"/>
                <a:gd name="connsiteY26" fmla="*/ 116681 h 583406"/>
                <a:gd name="connsiteX27" fmla="*/ 2021681 w 2021681"/>
                <a:gd name="connsiteY27" fmla="*/ 83343 h 583406"/>
                <a:gd name="connsiteX28" fmla="*/ 1974056 w 2021681"/>
                <a:gd name="connsiteY28" fmla="*/ 0 h 583406"/>
                <a:gd name="connsiteX29" fmla="*/ 1724025 w 2021681"/>
                <a:gd name="connsiteY29" fmla="*/ 4524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83406">
                  <a:moveTo>
                    <a:pt x="1724025" y="45243"/>
                  </a:moveTo>
                  <a:lnTo>
                    <a:pt x="1512094" y="78581"/>
                  </a:lnTo>
                  <a:lnTo>
                    <a:pt x="1304925" y="107156"/>
                  </a:lnTo>
                  <a:lnTo>
                    <a:pt x="1083469" y="135731"/>
                  </a:lnTo>
                  <a:lnTo>
                    <a:pt x="850106" y="166687"/>
                  </a:lnTo>
                  <a:lnTo>
                    <a:pt x="600075" y="200025"/>
                  </a:lnTo>
                  <a:lnTo>
                    <a:pt x="407194" y="221456"/>
                  </a:lnTo>
                  <a:lnTo>
                    <a:pt x="307181" y="228600"/>
                  </a:lnTo>
                  <a:lnTo>
                    <a:pt x="0" y="257175"/>
                  </a:lnTo>
                  <a:lnTo>
                    <a:pt x="2381" y="292893"/>
                  </a:lnTo>
                  <a:lnTo>
                    <a:pt x="9525" y="333375"/>
                  </a:lnTo>
                  <a:lnTo>
                    <a:pt x="23812" y="397668"/>
                  </a:lnTo>
                  <a:lnTo>
                    <a:pt x="47625" y="469106"/>
                  </a:lnTo>
                  <a:lnTo>
                    <a:pt x="64294" y="511968"/>
                  </a:lnTo>
                  <a:lnTo>
                    <a:pt x="90487" y="554831"/>
                  </a:lnTo>
                  <a:lnTo>
                    <a:pt x="119062" y="581025"/>
                  </a:lnTo>
                  <a:lnTo>
                    <a:pt x="123825" y="583406"/>
                  </a:lnTo>
                  <a:lnTo>
                    <a:pt x="138112" y="583406"/>
                  </a:lnTo>
                  <a:lnTo>
                    <a:pt x="166687" y="573881"/>
                  </a:lnTo>
                  <a:lnTo>
                    <a:pt x="250031" y="538162"/>
                  </a:lnTo>
                  <a:lnTo>
                    <a:pt x="350044" y="495300"/>
                  </a:lnTo>
                  <a:lnTo>
                    <a:pt x="523875" y="450056"/>
                  </a:lnTo>
                  <a:lnTo>
                    <a:pt x="807244" y="378618"/>
                  </a:lnTo>
                  <a:lnTo>
                    <a:pt x="1183481" y="288131"/>
                  </a:lnTo>
                  <a:lnTo>
                    <a:pt x="1416844" y="230981"/>
                  </a:lnTo>
                  <a:lnTo>
                    <a:pt x="1647825" y="176212"/>
                  </a:lnTo>
                  <a:lnTo>
                    <a:pt x="1890712" y="116681"/>
                  </a:lnTo>
                  <a:lnTo>
                    <a:pt x="2021681" y="83343"/>
                  </a:lnTo>
                  <a:lnTo>
                    <a:pt x="1974056" y="0"/>
                  </a:lnTo>
                  <a:lnTo>
                    <a:pt x="1724025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9">
              <a:extLst>
                <a:ext uri="{FF2B5EF4-FFF2-40B4-BE49-F238E27FC236}">
                  <a16:creationId xmlns:a16="http://schemas.microsoft.com/office/drawing/2014/main" id="{679B6C67-0C5E-4F3E-89CB-3D8312EB5A2A}"/>
                </a:ext>
              </a:extLst>
            </p:cNvPr>
            <p:cNvSpPr/>
            <p:nvPr/>
          </p:nvSpPr>
          <p:spPr>
            <a:xfrm>
              <a:off x="5265738" y="3462338"/>
              <a:ext cx="752475" cy="815975"/>
            </a:xfrm>
            <a:custGeom>
              <a:avLst/>
              <a:gdLst>
                <a:gd name="connsiteX0" fmla="*/ 481012 w 752475"/>
                <a:gd name="connsiteY0" fmla="*/ 254793 h 816768"/>
                <a:gd name="connsiteX1" fmla="*/ 381000 w 752475"/>
                <a:gd name="connsiteY1" fmla="*/ 195262 h 816768"/>
                <a:gd name="connsiteX2" fmla="*/ 276225 w 752475"/>
                <a:gd name="connsiteY2" fmla="*/ 133350 h 816768"/>
                <a:gd name="connsiteX3" fmla="*/ 176212 w 752475"/>
                <a:gd name="connsiteY3" fmla="*/ 76200 h 816768"/>
                <a:gd name="connsiteX4" fmla="*/ 71437 w 752475"/>
                <a:gd name="connsiteY4" fmla="*/ 19050 h 816768"/>
                <a:gd name="connsiteX5" fmla="*/ 35719 w 752475"/>
                <a:gd name="connsiteY5" fmla="*/ 2381 h 816768"/>
                <a:gd name="connsiteX6" fmla="*/ 21431 w 752475"/>
                <a:gd name="connsiteY6" fmla="*/ 0 h 816768"/>
                <a:gd name="connsiteX7" fmla="*/ 4762 w 752475"/>
                <a:gd name="connsiteY7" fmla="*/ 2381 h 816768"/>
                <a:gd name="connsiteX8" fmla="*/ 0 w 752475"/>
                <a:gd name="connsiteY8" fmla="*/ 9525 h 816768"/>
                <a:gd name="connsiteX9" fmla="*/ 4762 w 752475"/>
                <a:gd name="connsiteY9" fmla="*/ 30956 h 816768"/>
                <a:gd name="connsiteX10" fmla="*/ 16669 w 752475"/>
                <a:gd name="connsiteY10" fmla="*/ 59531 h 816768"/>
                <a:gd name="connsiteX11" fmla="*/ 71437 w 752475"/>
                <a:gd name="connsiteY11" fmla="*/ 111918 h 816768"/>
                <a:gd name="connsiteX12" fmla="*/ 169069 w 752475"/>
                <a:gd name="connsiteY12" fmla="*/ 209550 h 816768"/>
                <a:gd name="connsiteX13" fmla="*/ 254794 w 752475"/>
                <a:gd name="connsiteY13" fmla="*/ 295275 h 816768"/>
                <a:gd name="connsiteX14" fmla="*/ 276225 w 752475"/>
                <a:gd name="connsiteY14" fmla="*/ 319087 h 816768"/>
                <a:gd name="connsiteX15" fmla="*/ 326231 w 752475"/>
                <a:gd name="connsiteY15" fmla="*/ 385762 h 816768"/>
                <a:gd name="connsiteX16" fmla="*/ 392906 w 752475"/>
                <a:gd name="connsiteY16" fmla="*/ 495300 h 816768"/>
                <a:gd name="connsiteX17" fmla="*/ 445294 w 752475"/>
                <a:gd name="connsiteY17" fmla="*/ 590550 h 816768"/>
                <a:gd name="connsiteX18" fmla="*/ 485775 w 752475"/>
                <a:gd name="connsiteY18" fmla="*/ 681037 h 816768"/>
                <a:gd name="connsiteX19" fmla="*/ 504825 w 752475"/>
                <a:gd name="connsiteY19" fmla="*/ 723900 h 816768"/>
                <a:gd name="connsiteX20" fmla="*/ 528637 w 752475"/>
                <a:gd name="connsiteY20" fmla="*/ 754856 h 816768"/>
                <a:gd name="connsiteX21" fmla="*/ 557212 w 752475"/>
                <a:gd name="connsiteY21" fmla="*/ 785812 h 816768"/>
                <a:gd name="connsiteX22" fmla="*/ 583406 w 752475"/>
                <a:gd name="connsiteY22" fmla="*/ 807243 h 816768"/>
                <a:gd name="connsiteX23" fmla="*/ 607219 w 752475"/>
                <a:gd name="connsiteY23" fmla="*/ 814387 h 816768"/>
                <a:gd name="connsiteX24" fmla="*/ 626269 w 752475"/>
                <a:gd name="connsiteY24" fmla="*/ 816768 h 816768"/>
                <a:gd name="connsiteX25" fmla="*/ 640556 w 752475"/>
                <a:gd name="connsiteY25" fmla="*/ 814387 h 816768"/>
                <a:gd name="connsiteX26" fmla="*/ 666750 w 752475"/>
                <a:gd name="connsiteY26" fmla="*/ 797718 h 816768"/>
                <a:gd name="connsiteX27" fmla="*/ 688181 w 752475"/>
                <a:gd name="connsiteY27" fmla="*/ 764381 h 816768"/>
                <a:gd name="connsiteX28" fmla="*/ 716756 w 752475"/>
                <a:gd name="connsiteY28" fmla="*/ 714375 h 816768"/>
                <a:gd name="connsiteX29" fmla="*/ 733425 w 752475"/>
                <a:gd name="connsiteY29" fmla="*/ 676275 h 816768"/>
                <a:gd name="connsiteX30" fmla="*/ 745331 w 752475"/>
                <a:gd name="connsiteY30" fmla="*/ 645318 h 816768"/>
                <a:gd name="connsiteX31" fmla="*/ 750094 w 752475"/>
                <a:gd name="connsiteY31" fmla="*/ 621506 h 816768"/>
                <a:gd name="connsiteX32" fmla="*/ 752475 w 752475"/>
                <a:gd name="connsiteY32" fmla="*/ 590550 h 816768"/>
                <a:gd name="connsiteX33" fmla="*/ 750094 w 752475"/>
                <a:gd name="connsiteY33" fmla="*/ 554831 h 816768"/>
                <a:gd name="connsiteX34" fmla="*/ 738187 w 752475"/>
                <a:gd name="connsiteY34" fmla="*/ 507206 h 816768"/>
                <a:gd name="connsiteX35" fmla="*/ 719137 w 752475"/>
                <a:gd name="connsiteY35" fmla="*/ 459581 h 816768"/>
                <a:gd name="connsiteX36" fmla="*/ 690562 w 752475"/>
                <a:gd name="connsiteY36" fmla="*/ 411956 h 816768"/>
                <a:gd name="connsiteX37" fmla="*/ 650081 w 752475"/>
                <a:gd name="connsiteY37" fmla="*/ 369093 h 816768"/>
                <a:gd name="connsiteX38" fmla="*/ 619125 w 752475"/>
                <a:gd name="connsiteY38" fmla="*/ 340518 h 816768"/>
                <a:gd name="connsiteX39" fmla="*/ 585787 w 752475"/>
                <a:gd name="connsiteY39" fmla="*/ 316706 h 816768"/>
                <a:gd name="connsiteX40" fmla="*/ 481012 w 752475"/>
                <a:gd name="connsiteY40" fmla="*/ 254793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2475" h="816768">
                  <a:moveTo>
                    <a:pt x="481012" y="254793"/>
                  </a:moveTo>
                  <a:lnTo>
                    <a:pt x="381000" y="195262"/>
                  </a:lnTo>
                  <a:lnTo>
                    <a:pt x="276225" y="133350"/>
                  </a:lnTo>
                  <a:lnTo>
                    <a:pt x="176212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4762" y="30956"/>
                  </a:lnTo>
                  <a:lnTo>
                    <a:pt x="16669" y="59531"/>
                  </a:lnTo>
                  <a:lnTo>
                    <a:pt x="71437" y="111918"/>
                  </a:lnTo>
                  <a:lnTo>
                    <a:pt x="169069" y="209550"/>
                  </a:lnTo>
                  <a:lnTo>
                    <a:pt x="254794" y="295275"/>
                  </a:lnTo>
                  <a:lnTo>
                    <a:pt x="276225" y="319087"/>
                  </a:lnTo>
                  <a:lnTo>
                    <a:pt x="326231" y="385762"/>
                  </a:lnTo>
                  <a:lnTo>
                    <a:pt x="392906" y="495300"/>
                  </a:lnTo>
                  <a:lnTo>
                    <a:pt x="445294" y="590550"/>
                  </a:lnTo>
                  <a:lnTo>
                    <a:pt x="485775" y="681037"/>
                  </a:lnTo>
                  <a:lnTo>
                    <a:pt x="504825" y="723900"/>
                  </a:lnTo>
                  <a:lnTo>
                    <a:pt x="528637" y="754856"/>
                  </a:lnTo>
                  <a:lnTo>
                    <a:pt x="557212" y="785812"/>
                  </a:lnTo>
                  <a:lnTo>
                    <a:pt x="583406" y="807243"/>
                  </a:lnTo>
                  <a:lnTo>
                    <a:pt x="607219" y="814387"/>
                  </a:lnTo>
                  <a:lnTo>
                    <a:pt x="626269" y="816768"/>
                  </a:lnTo>
                  <a:lnTo>
                    <a:pt x="640556" y="814387"/>
                  </a:lnTo>
                  <a:lnTo>
                    <a:pt x="666750" y="797718"/>
                  </a:lnTo>
                  <a:lnTo>
                    <a:pt x="688181" y="764381"/>
                  </a:lnTo>
                  <a:lnTo>
                    <a:pt x="716756" y="714375"/>
                  </a:lnTo>
                  <a:lnTo>
                    <a:pt x="733425" y="676275"/>
                  </a:lnTo>
                  <a:lnTo>
                    <a:pt x="745331" y="645318"/>
                  </a:lnTo>
                  <a:lnTo>
                    <a:pt x="750094" y="621506"/>
                  </a:lnTo>
                  <a:lnTo>
                    <a:pt x="752475" y="590550"/>
                  </a:lnTo>
                  <a:lnTo>
                    <a:pt x="750094" y="554831"/>
                  </a:lnTo>
                  <a:lnTo>
                    <a:pt x="738187" y="507206"/>
                  </a:lnTo>
                  <a:lnTo>
                    <a:pt x="719137" y="459581"/>
                  </a:lnTo>
                  <a:lnTo>
                    <a:pt x="690562" y="411956"/>
                  </a:lnTo>
                  <a:lnTo>
                    <a:pt x="650081" y="369093"/>
                  </a:lnTo>
                  <a:lnTo>
                    <a:pt x="619125" y="340518"/>
                  </a:lnTo>
                  <a:lnTo>
                    <a:pt x="585787" y="316706"/>
                  </a:lnTo>
                  <a:lnTo>
                    <a:pt x="481012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3">
              <a:extLst>
                <a:ext uri="{FF2B5EF4-FFF2-40B4-BE49-F238E27FC236}">
                  <a16:creationId xmlns:a16="http://schemas.microsoft.com/office/drawing/2014/main" id="{F48BAD1F-CE7B-4480-AD6A-021B85383B4E}"/>
                </a:ext>
              </a:extLst>
            </p:cNvPr>
            <p:cNvSpPr/>
            <p:nvPr/>
          </p:nvSpPr>
          <p:spPr>
            <a:xfrm>
              <a:off x="2846388" y="4738688"/>
              <a:ext cx="447675" cy="1219200"/>
            </a:xfrm>
            <a:custGeom>
              <a:avLst/>
              <a:gdLst>
                <a:gd name="connsiteX0" fmla="*/ 433387 w 447675"/>
                <a:gd name="connsiteY0" fmla="*/ 204787 h 1219200"/>
                <a:gd name="connsiteX1" fmla="*/ 416719 w 447675"/>
                <a:gd name="connsiteY1" fmla="*/ 373856 h 1219200"/>
                <a:gd name="connsiteX2" fmla="*/ 397669 w 447675"/>
                <a:gd name="connsiteY2" fmla="*/ 538162 h 1219200"/>
                <a:gd name="connsiteX3" fmla="*/ 385762 w 447675"/>
                <a:gd name="connsiteY3" fmla="*/ 619125 h 1219200"/>
                <a:gd name="connsiteX4" fmla="*/ 361950 w 447675"/>
                <a:gd name="connsiteY4" fmla="*/ 731043 h 1219200"/>
                <a:gd name="connsiteX5" fmla="*/ 340519 w 447675"/>
                <a:gd name="connsiteY5" fmla="*/ 809625 h 1219200"/>
                <a:gd name="connsiteX6" fmla="*/ 311944 w 447675"/>
                <a:gd name="connsiteY6" fmla="*/ 897731 h 1219200"/>
                <a:gd name="connsiteX7" fmla="*/ 259556 w 447675"/>
                <a:gd name="connsiteY7" fmla="*/ 1019175 h 1219200"/>
                <a:gd name="connsiteX8" fmla="*/ 207169 w 447675"/>
                <a:gd name="connsiteY8" fmla="*/ 1123950 h 1219200"/>
                <a:gd name="connsiteX9" fmla="*/ 185737 w 447675"/>
                <a:gd name="connsiteY9" fmla="*/ 1159668 h 1219200"/>
                <a:gd name="connsiteX10" fmla="*/ 164306 w 447675"/>
                <a:gd name="connsiteY10" fmla="*/ 1183481 h 1219200"/>
                <a:gd name="connsiteX11" fmla="*/ 135731 w 447675"/>
                <a:gd name="connsiteY11" fmla="*/ 1202531 h 1219200"/>
                <a:gd name="connsiteX12" fmla="*/ 107156 w 447675"/>
                <a:gd name="connsiteY12" fmla="*/ 1214437 h 1219200"/>
                <a:gd name="connsiteX13" fmla="*/ 80962 w 447675"/>
                <a:gd name="connsiteY13" fmla="*/ 1219200 h 1219200"/>
                <a:gd name="connsiteX14" fmla="*/ 66675 w 447675"/>
                <a:gd name="connsiteY14" fmla="*/ 1216818 h 1219200"/>
                <a:gd name="connsiteX15" fmla="*/ 42862 w 447675"/>
                <a:gd name="connsiteY15" fmla="*/ 1209675 h 1219200"/>
                <a:gd name="connsiteX16" fmla="*/ 28575 w 447675"/>
                <a:gd name="connsiteY16" fmla="*/ 1190625 h 1219200"/>
                <a:gd name="connsiteX17" fmla="*/ 19050 w 447675"/>
                <a:gd name="connsiteY17" fmla="*/ 1169193 h 1219200"/>
                <a:gd name="connsiteX18" fmla="*/ 7144 w 447675"/>
                <a:gd name="connsiteY18" fmla="*/ 1128712 h 1219200"/>
                <a:gd name="connsiteX19" fmla="*/ 2381 w 447675"/>
                <a:gd name="connsiteY19" fmla="*/ 1073943 h 1219200"/>
                <a:gd name="connsiteX20" fmla="*/ 0 w 447675"/>
                <a:gd name="connsiteY20" fmla="*/ 988218 h 1219200"/>
                <a:gd name="connsiteX21" fmla="*/ 4762 w 447675"/>
                <a:gd name="connsiteY21" fmla="*/ 885825 h 1219200"/>
                <a:gd name="connsiteX22" fmla="*/ 23812 w 447675"/>
                <a:gd name="connsiteY22" fmla="*/ 757237 h 1219200"/>
                <a:gd name="connsiteX23" fmla="*/ 42862 w 447675"/>
                <a:gd name="connsiteY23" fmla="*/ 678656 h 1219200"/>
                <a:gd name="connsiteX24" fmla="*/ 80962 w 447675"/>
                <a:gd name="connsiteY24" fmla="*/ 628650 h 1219200"/>
                <a:gd name="connsiteX25" fmla="*/ 166687 w 447675"/>
                <a:gd name="connsiteY25" fmla="*/ 497681 h 1219200"/>
                <a:gd name="connsiteX26" fmla="*/ 223837 w 447675"/>
                <a:gd name="connsiteY26" fmla="*/ 395287 h 1219200"/>
                <a:gd name="connsiteX27" fmla="*/ 273844 w 447675"/>
                <a:gd name="connsiteY27" fmla="*/ 292893 h 1219200"/>
                <a:gd name="connsiteX28" fmla="*/ 307181 w 447675"/>
                <a:gd name="connsiteY28" fmla="*/ 219075 h 1219200"/>
                <a:gd name="connsiteX29" fmla="*/ 345281 w 447675"/>
                <a:gd name="connsiteY29" fmla="*/ 109537 h 1219200"/>
                <a:gd name="connsiteX30" fmla="*/ 376237 w 447675"/>
                <a:gd name="connsiteY30" fmla="*/ 23812 h 1219200"/>
                <a:gd name="connsiteX31" fmla="*/ 383381 w 447675"/>
                <a:gd name="connsiteY31" fmla="*/ 9525 h 1219200"/>
                <a:gd name="connsiteX32" fmla="*/ 395287 w 447675"/>
                <a:gd name="connsiteY32" fmla="*/ 0 h 1219200"/>
                <a:gd name="connsiteX33" fmla="*/ 407194 w 447675"/>
                <a:gd name="connsiteY33" fmla="*/ 2381 h 1219200"/>
                <a:gd name="connsiteX34" fmla="*/ 428625 w 447675"/>
                <a:gd name="connsiteY34" fmla="*/ 9525 h 1219200"/>
                <a:gd name="connsiteX35" fmla="*/ 440531 w 447675"/>
                <a:gd name="connsiteY35" fmla="*/ 19050 h 1219200"/>
                <a:gd name="connsiteX36" fmla="*/ 447675 w 447675"/>
                <a:gd name="connsiteY36" fmla="*/ 28575 h 1219200"/>
                <a:gd name="connsiteX37" fmla="*/ 445294 w 447675"/>
                <a:gd name="connsiteY37" fmla="*/ 78581 h 1219200"/>
                <a:gd name="connsiteX38" fmla="*/ 433387 w 447675"/>
                <a:gd name="connsiteY38" fmla="*/ 204787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1219200">
                  <a:moveTo>
                    <a:pt x="433387" y="204787"/>
                  </a:moveTo>
                  <a:lnTo>
                    <a:pt x="416719" y="373856"/>
                  </a:lnTo>
                  <a:lnTo>
                    <a:pt x="397669" y="538162"/>
                  </a:lnTo>
                  <a:lnTo>
                    <a:pt x="385762" y="619125"/>
                  </a:lnTo>
                  <a:lnTo>
                    <a:pt x="361950" y="731043"/>
                  </a:lnTo>
                  <a:lnTo>
                    <a:pt x="340519" y="809625"/>
                  </a:lnTo>
                  <a:lnTo>
                    <a:pt x="311944" y="897731"/>
                  </a:lnTo>
                  <a:lnTo>
                    <a:pt x="259556" y="1019175"/>
                  </a:lnTo>
                  <a:lnTo>
                    <a:pt x="207169" y="1123950"/>
                  </a:lnTo>
                  <a:lnTo>
                    <a:pt x="185737" y="1159668"/>
                  </a:lnTo>
                  <a:lnTo>
                    <a:pt x="164306" y="1183481"/>
                  </a:lnTo>
                  <a:lnTo>
                    <a:pt x="135731" y="1202531"/>
                  </a:lnTo>
                  <a:lnTo>
                    <a:pt x="107156" y="1214437"/>
                  </a:lnTo>
                  <a:lnTo>
                    <a:pt x="80962" y="1219200"/>
                  </a:lnTo>
                  <a:lnTo>
                    <a:pt x="66675" y="1216818"/>
                  </a:lnTo>
                  <a:lnTo>
                    <a:pt x="42862" y="1209675"/>
                  </a:lnTo>
                  <a:lnTo>
                    <a:pt x="28575" y="1190625"/>
                  </a:lnTo>
                  <a:lnTo>
                    <a:pt x="19050" y="1169193"/>
                  </a:lnTo>
                  <a:lnTo>
                    <a:pt x="7144" y="1128712"/>
                  </a:lnTo>
                  <a:lnTo>
                    <a:pt x="2381" y="1073943"/>
                  </a:lnTo>
                  <a:cubicBezTo>
                    <a:pt x="1587" y="1045368"/>
                    <a:pt x="794" y="1016793"/>
                    <a:pt x="0" y="988218"/>
                  </a:cubicBezTo>
                  <a:lnTo>
                    <a:pt x="4762" y="885825"/>
                  </a:lnTo>
                  <a:lnTo>
                    <a:pt x="23812" y="757237"/>
                  </a:lnTo>
                  <a:lnTo>
                    <a:pt x="42862" y="678656"/>
                  </a:lnTo>
                  <a:lnTo>
                    <a:pt x="80962" y="628650"/>
                  </a:lnTo>
                  <a:lnTo>
                    <a:pt x="166687" y="497681"/>
                  </a:lnTo>
                  <a:lnTo>
                    <a:pt x="223837" y="395287"/>
                  </a:lnTo>
                  <a:lnTo>
                    <a:pt x="273844" y="292893"/>
                  </a:lnTo>
                  <a:lnTo>
                    <a:pt x="307181" y="219075"/>
                  </a:lnTo>
                  <a:lnTo>
                    <a:pt x="345281" y="109537"/>
                  </a:lnTo>
                  <a:lnTo>
                    <a:pt x="376237" y="23812"/>
                  </a:lnTo>
                  <a:lnTo>
                    <a:pt x="383381" y="9525"/>
                  </a:lnTo>
                  <a:lnTo>
                    <a:pt x="395287" y="0"/>
                  </a:lnTo>
                  <a:lnTo>
                    <a:pt x="407194" y="2381"/>
                  </a:lnTo>
                  <a:lnTo>
                    <a:pt x="428625" y="9525"/>
                  </a:lnTo>
                  <a:lnTo>
                    <a:pt x="440531" y="19050"/>
                  </a:lnTo>
                  <a:lnTo>
                    <a:pt x="447675" y="28575"/>
                  </a:lnTo>
                  <a:lnTo>
                    <a:pt x="445294" y="78581"/>
                  </a:lnTo>
                  <a:lnTo>
                    <a:pt x="433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4">
              <a:extLst>
                <a:ext uri="{FF2B5EF4-FFF2-40B4-BE49-F238E27FC236}">
                  <a16:creationId xmlns:a16="http://schemas.microsoft.com/office/drawing/2014/main" id="{37687CF1-2301-47A1-956E-534F0404A57F}"/>
                </a:ext>
              </a:extLst>
            </p:cNvPr>
            <p:cNvSpPr/>
            <p:nvPr/>
          </p:nvSpPr>
          <p:spPr>
            <a:xfrm>
              <a:off x="3749675" y="4889500"/>
              <a:ext cx="3086100" cy="1127125"/>
            </a:xfrm>
            <a:custGeom>
              <a:avLst/>
              <a:gdLst>
                <a:gd name="connsiteX0" fmla="*/ 2055468 w 3085778"/>
                <a:gd name="connsiteY0" fmla="*/ 883491 h 1128190"/>
                <a:gd name="connsiteX1" fmla="*/ 1949861 w 3085778"/>
                <a:gd name="connsiteY1" fmla="*/ 883491 h 1128190"/>
                <a:gd name="connsiteX2" fmla="*/ 1839103 w 3085778"/>
                <a:gd name="connsiteY2" fmla="*/ 880915 h 1128190"/>
                <a:gd name="connsiteX3" fmla="*/ 1730920 w 3085778"/>
                <a:gd name="connsiteY3" fmla="*/ 878339 h 1128190"/>
                <a:gd name="connsiteX4" fmla="*/ 1596980 w 3085778"/>
                <a:gd name="connsiteY4" fmla="*/ 870612 h 1128190"/>
                <a:gd name="connsiteX5" fmla="*/ 1473343 w 3085778"/>
                <a:gd name="connsiteY5" fmla="*/ 857733 h 1128190"/>
                <a:gd name="connsiteX6" fmla="*/ 1383191 w 3085778"/>
                <a:gd name="connsiteY6" fmla="*/ 850006 h 1128190"/>
                <a:gd name="connsiteX7" fmla="*/ 1272433 w 3085778"/>
                <a:gd name="connsiteY7" fmla="*/ 831975 h 1128190"/>
                <a:gd name="connsiteX8" fmla="*/ 1143644 w 3085778"/>
                <a:gd name="connsiteY8" fmla="*/ 808794 h 1128190"/>
                <a:gd name="connsiteX9" fmla="*/ 994249 w 3085778"/>
                <a:gd name="connsiteY9" fmla="*/ 770157 h 1128190"/>
                <a:gd name="connsiteX10" fmla="*/ 886066 w 3085778"/>
                <a:gd name="connsiteY10" fmla="*/ 734096 h 1128190"/>
                <a:gd name="connsiteX11" fmla="*/ 801066 w 3085778"/>
                <a:gd name="connsiteY11" fmla="*/ 698035 h 1128190"/>
                <a:gd name="connsiteX12" fmla="*/ 726368 w 3085778"/>
                <a:gd name="connsiteY12" fmla="*/ 659399 h 1128190"/>
                <a:gd name="connsiteX13" fmla="*/ 664550 w 3085778"/>
                <a:gd name="connsiteY13" fmla="*/ 623338 h 1128190"/>
                <a:gd name="connsiteX14" fmla="*/ 597580 w 3085778"/>
                <a:gd name="connsiteY14" fmla="*/ 579550 h 1128190"/>
                <a:gd name="connsiteX15" fmla="*/ 502276 w 3085778"/>
                <a:gd name="connsiteY15" fmla="*/ 510004 h 1128190"/>
                <a:gd name="connsiteX16" fmla="*/ 422427 w 3085778"/>
                <a:gd name="connsiteY16" fmla="*/ 440458 h 1128190"/>
                <a:gd name="connsiteX17" fmla="*/ 358033 w 3085778"/>
                <a:gd name="connsiteY17" fmla="*/ 381215 h 1128190"/>
                <a:gd name="connsiteX18" fmla="*/ 296214 w 3085778"/>
                <a:gd name="connsiteY18" fmla="*/ 316821 h 1128190"/>
                <a:gd name="connsiteX19" fmla="*/ 226668 w 3085778"/>
                <a:gd name="connsiteY19" fmla="*/ 239547 h 1128190"/>
                <a:gd name="connsiteX20" fmla="*/ 146819 w 3085778"/>
                <a:gd name="connsiteY20" fmla="*/ 139092 h 1128190"/>
                <a:gd name="connsiteX21" fmla="*/ 90152 w 3085778"/>
                <a:gd name="connsiteY21" fmla="*/ 61819 h 1128190"/>
                <a:gd name="connsiteX22" fmla="*/ 59243 w 3085778"/>
                <a:gd name="connsiteY22" fmla="*/ 18031 h 1128190"/>
                <a:gd name="connsiteX23" fmla="*/ 36061 w 3085778"/>
                <a:gd name="connsiteY23" fmla="*/ 5152 h 1128190"/>
                <a:gd name="connsiteX24" fmla="*/ 18030 w 3085778"/>
                <a:gd name="connsiteY24" fmla="*/ 0 h 1128190"/>
                <a:gd name="connsiteX25" fmla="*/ 10303 w 3085778"/>
                <a:gd name="connsiteY25" fmla="*/ 0 h 1128190"/>
                <a:gd name="connsiteX26" fmla="*/ 0 w 3085778"/>
                <a:gd name="connsiteY26" fmla="*/ 5152 h 1128190"/>
                <a:gd name="connsiteX27" fmla="*/ 0 w 3085778"/>
                <a:gd name="connsiteY27" fmla="*/ 18031 h 1128190"/>
                <a:gd name="connsiteX28" fmla="*/ 10303 w 3085778"/>
                <a:gd name="connsiteY28" fmla="*/ 61819 h 1128190"/>
                <a:gd name="connsiteX29" fmla="*/ 74697 w 3085778"/>
                <a:gd name="connsiteY29" fmla="*/ 195759 h 1128190"/>
                <a:gd name="connsiteX30" fmla="*/ 118486 w 3085778"/>
                <a:gd name="connsiteY30" fmla="*/ 280760 h 1128190"/>
                <a:gd name="connsiteX31" fmla="*/ 175153 w 3085778"/>
                <a:gd name="connsiteY31" fmla="*/ 370912 h 1128190"/>
                <a:gd name="connsiteX32" fmla="*/ 231820 w 3085778"/>
                <a:gd name="connsiteY32" fmla="*/ 453337 h 1128190"/>
                <a:gd name="connsiteX33" fmla="*/ 283335 w 3085778"/>
                <a:gd name="connsiteY33" fmla="*/ 517731 h 1128190"/>
                <a:gd name="connsiteX34" fmla="*/ 363184 w 3085778"/>
                <a:gd name="connsiteY34" fmla="*/ 607883 h 1128190"/>
                <a:gd name="connsiteX35" fmla="*/ 422427 w 3085778"/>
                <a:gd name="connsiteY35" fmla="*/ 667126 h 1128190"/>
                <a:gd name="connsiteX36" fmla="*/ 497124 w 3085778"/>
                <a:gd name="connsiteY36" fmla="*/ 728945 h 1128190"/>
                <a:gd name="connsiteX37" fmla="*/ 551216 w 3085778"/>
                <a:gd name="connsiteY37" fmla="*/ 772733 h 1128190"/>
                <a:gd name="connsiteX38" fmla="*/ 607883 w 3085778"/>
                <a:gd name="connsiteY38" fmla="*/ 811369 h 1128190"/>
                <a:gd name="connsiteX39" fmla="*/ 677429 w 3085778"/>
                <a:gd name="connsiteY39" fmla="*/ 855157 h 1128190"/>
                <a:gd name="connsiteX40" fmla="*/ 744399 w 3085778"/>
                <a:gd name="connsiteY40" fmla="*/ 893794 h 1128190"/>
                <a:gd name="connsiteX41" fmla="*/ 826824 w 3085778"/>
                <a:gd name="connsiteY41" fmla="*/ 935006 h 1128190"/>
                <a:gd name="connsiteX42" fmla="*/ 927279 w 3085778"/>
                <a:gd name="connsiteY42" fmla="*/ 978795 h 1128190"/>
                <a:gd name="connsiteX43" fmla="*/ 1035461 w 3085778"/>
                <a:gd name="connsiteY43" fmla="*/ 1017431 h 1128190"/>
                <a:gd name="connsiteX44" fmla="*/ 1133341 w 3085778"/>
                <a:gd name="connsiteY44" fmla="*/ 1045765 h 1128190"/>
                <a:gd name="connsiteX45" fmla="*/ 1290463 w 3085778"/>
                <a:gd name="connsiteY45" fmla="*/ 1079250 h 1128190"/>
                <a:gd name="connsiteX46" fmla="*/ 1396070 w 3085778"/>
                <a:gd name="connsiteY46" fmla="*/ 1097280 h 1128190"/>
                <a:gd name="connsiteX47" fmla="*/ 1545465 w 3085778"/>
                <a:gd name="connsiteY47" fmla="*/ 1117886 h 1128190"/>
                <a:gd name="connsiteX48" fmla="*/ 1712890 w 3085778"/>
                <a:gd name="connsiteY48" fmla="*/ 1128190 h 1128190"/>
                <a:gd name="connsiteX49" fmla="*/ 1952437 w 3085778"/>
                <a:gd name="connsiteY49" fmla="*/ 1128190 h 1128190"/>
                <a:gd name="connsiteX50" fmla="*/ 2184257 w 3085778"/>
                <a:gd name="connsiteY50" fmla="*/ 1128190 h 1128190"/>
                <a:gd name="connsiteX51" fmla="*/ 2398046 w 3085778"/>
                <a:gd name="connsiteY51" fmla="*/ 1123038 h 1128190"/>
                <a:gd name="connsiteX52" fmla="*/ 2573199 w 3085778"/>
                <a:gd name="connsiteY52" fmla="*/ 1115311 h 1128190"/>
                <a:gd name="connsiteX53" fmla="*/ 2743200 w 3085778"/>
                <a:gd name="connsiteY53" fmla="*/ 1102432 h 1128190"/>
                <a:gd name="connsiteX54" fmla="*/ 2915777 w 3085778"/>
                <a:gd name="connsiteY54" fmla="*/ 1081826 h 1128190"/>
                <a:gd name="connsiteX55" fmla="*/ 2990474 w 3085778"/>
                <a:gd name="connsiteY55" fmla="*/ 1068947 h 1128190"/>
                <a:gd name="connsiteX56" fmla="*/ 3016232 w 3085778"/>
                <a:gd name="connsiteY56" fmla="*/ 1056068 h 1128190"/>
                <a:gd name="connsiteX57" fmla="*/ 3041990 w 3085778"/>
                <a:gd name="connsiteY57" fmla="*/ 1032886 h 1128190"/>
                <a:gd name="connsiteX58" fmla="*/ 3070323 w 3085778"/>
                <a:gd name="connsiteY58" fmla="*/ 996825 h 1128190"/>
                <a:gd name="connsiteX59" fmla="*/ 3083202 w 3085778"/>
                <a:gd name="connsiteY59" fmla="*/ 963340 h 1128190"/>
                <a:gd name="connsiteX60" fmla="*/ 3085778 w 3085778"/>
                <a:gd name="connsiteY60" fmla="*/ 945310 h 1128190"/>
                <a:gd name="connsiteX61" fmla="*/ 3080626 w 3085778"/>
                <a:gd name="connsiteY61" fmla="*/ 924703 h 1128190"/>
                <a:gd name="connsiteX62" fmla="*/ 3070323 w 3085778"/>
                <a:gd name="connsiteY62" fmla="*/ 906673 h 1128190"/>
                <a:gd name="connsiteX63" fmla="*/ 3057444 w 3085778"/>
                <a:gd name="connsiteY63" fmla="*/ 891218 h 1128190"/>
                <a:gd name="connsiteX64" fmla="*/ 3036838 w 3085778"/>
                <a:gd name="connsiteY64" fmla="*/ 875764 h 1128190"/>
                <a:gd name="connsiteX65" fmla="*/ 3003353 w 3085778"/>
                <a:gd name="connsiteY65" fmla="*/ 852582 h 1128190"/>
                <a:gd name="connsiteX66" fmla="*/ 2949262 w 3085778"/>
                <a:gd name="connsiteY66" fmla="*/ 829400 h 1128190"/>
                <a:gd name="connsiteX67" fmla="*/ 2830776 w 3085778"/>
                <a:gd name="connsiteY67" fmla="*/ 798490 h 1128190"/>
                <a:gd name="connsiteX68" fmla="*/ 2354258 w 3085778"/>
                <a:gd name="connsiteY68" fmla="*/ 865461 h 1128190"/>
                <a:gd name="connsiteX69" fmla="*/ 2274409 w 3085778"/>
                <a:gd name="connsiteY69" fmla="*/ 873188 h 1128190"/>
                <a:gd name="connsiteX70" fmla="*/ 2137893 w 3085778"/>
                <a:gd name="connsiteY70" fmla="*/ 883491 h 1128190"/>
                <a:gd name="connsiteX71" fmla="*/ 2055468 w 3085778"/>
                <a:gd name="connsiteY71" fmla="*/ 883491 h 1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085778" h="1128190">
                  <a:moveTo>
                    <a:pt x="2055468" y="883491"/>
                  </a:moveTo>
                  <a:lnTo>
                    <a:pt x="1949861" y="883491"/>
                  </a:lnTo>
                  <a:lnTo>
                    <a:pt x="1839103" y="880915"/>
                  </a:lnTo>
                  <a:lnTo>
                    <a:pt x="1730920" y="878339"/>
                  </a:lnTo>
                  <a:lnTo>
                    <a:pt x="1596980" y="870612"/>
                  </a:lnTo>
                  <a:lnTo>
                    <a:pt x="1473343" y="857733"/>
                  </a:lnTo>
                  <a:lnTo>
                    <a:pt x="1383191" y="850006"/>
                  </a:lnTo>
                  <a:lnTo>
                    <a:pt x="1272433" y="831975"/>
                  </a:lnTo>
                  <a:lnTo>
                    <a:pt x="1143644" y="808794"/>
                  </a:lnTo>
                  <a:lnTo>
                    <a:pt x="994249" y="770157"/>
                  </a:lnTo>
                  <a:lnTo>
                    <a:pt x="886066" y="734096"/>
                  </a:lnTo>
                  <a:lnTo>
                    <a:pt x="801066" y="698035"/>
                  </a:lnTo>
                  <a:lnTo>
                    <a:pt x="726368" y="659399"/>
                  </a:lnTo>
                  <a:lnTo>
                    <a:pt x="664550" y="623338"/>
                  </a:lnTo>
                  <a:lnTo>
                    <a:pt x="597580" y="579550"/>
                  </a:lnTo>
                  <a:lnTo>
                    <a:pt x="502276" y="510004"/>
                  </a:lnTo>
                  <a:lnTo>
                    <a:pt x="422427" y="440458"/>
                  </a:lnTo>
                  <a:lnTo>
                    <a:pt x="358033" y="381215"/>
                  </a:lnTo>
                  <a:lnTo>
                    <a:pt x="296214" y="316821"/>
                  </a:lnTo>
                  <a:lnTo>
                    <a:pt x="226668" y="239547"/>
                  </a:lnTo>
                  <a:lnTo>
                    <a:pt x="146819" y="139092"/>
                  </a:lnTo>
                  <a:lnTo>
                    <a:pt x="90152" y="61819"/>
                  </a:lnTo>
                  <a:lnTo>
                    <a:pt x="59243" y="18031"/>
                  </a:lnTo>
                  <a:lnTo>
                    <a:pt x="36061" y="5152"/>
                  </a:lnTo>
                  <a:lnTo>
                    <a:pt x="18030" y="0"/>
                  </a:lnTo>
                  <a:lnTo>
                    <a:pt x="10303" y="0"/>
                  </a:lnTo>
                  <a:lnTo>
                    <a:pt x="0" y="5152"/>
                  </a:lnTo>
                  <a:lnTo>
                    <a:pt x="0" y="18031"/>
                  </a:lnTo>
                  <a:lnTo>
                    <a:pt x="10303" y="61819"/>
                  </a:lnTo>
                  <a:lnTo>
                    <a:pt x="74697" y="195759"/>
                  </a:lnTo>
                  <a:lnTo>
                    <a:pt x="118486" y="280760"/>
                  </a:lnTo>
                  <a:lnTo>
                    <a:pt x="175153" y="370912"/>
                  </a:lnTo>
                  <a:lnTo>
                    <a:pt x="231820" y="453337"/>
                  </a:lnTo>
                  <a:lnTo>
                    <a:pt x="283335" y="517731"/>
                  </a:lnTo>
                  <a:lnTo>
                    <a:pt x="363184" y="607883"/>
                  </a:lnTo>
                  <a:lnTo>
                    <a:pt x="422427" y="667126"/>
                  </a:lnTo>
                  <a:lnTo>
                    <a:pt x="497124" y="728945"/>
                  </a:lnTo>
                  <a:lnTo>
                    <a:pt x="551216" y="772733"/>
                  </a:lnTo>
                  <a:lnTo>
                    <a:pt x="607883" y="811369"/>
                  </a:lnTo>
                  <a:lnTo>
                    <a:pt x="677429" y="855157"/>
                  </a:lnTo>
                  <a:lnTo>
                    <a:pt x="744399" y="893794"/>
                  </a:lnTo>
                  <a:lnTo>
                    <a:pt x="826824" y="935006"/>
                  </a:lnTo>
                  <a:lnTo>
                    <a:pt x="927279" y="978795"/>
                  </a:lnTo>
                  <a:lnTo>
                    <a:pt x="1035461" y="1017431"/>
                  </a:lnTo>
                  <a:lnTo>
                    <a:pt x="1133341" y="1045765"/>
                  </a:lnTo>
                  <a:lnTo>
                    <a:pt x="1290463" y="1079250"/>
                  </a:lnTo>
                  <a:lnTo>
                    <a:pt x="1396070" y="1097280"/>
                  </a:lnTo>
                  <a:lnTo>
                    <a:pt x="1545465" y="1117886"/>
                  </a:lnTo>
                  <a:lnTo>
                    <a:pt x="1712890" y="1128190"/>
                  </a:lnTo>
                  <a:lnTo>
                    <a:pt x="1952437" y="1128190"/>
                  </a:lnTo>
                  <a:lnTo>
                    <a:pt x="2184257" y="1128190"/>
                  </a:lnTo>
                  <a:lnTo>
                    <a:pt x="2398046" y="1123038"/>
                  </a:lnTo>
                  <a:lnTo>
                    <a:pt x="2573199" y="1115311"/>
                  </a:lnTo>
                  <a:lnTo>
                    <a:pt x="2743200" y="1102432"/>
                  </a:lnTo>
                  <a:lnTo>
                    <a:pt x="2915777" y="1081826"/>
                  </a:lnTo>
                  <a:lnTo>
                    <a:pt x="2990474" y="1068947"/>
                  </a:lnTo>
                  <a:lnTo>
                    <a:pt x="3016232" y="1056068"/>
                  </a:lnTo>
                  <a:lnTo>
                    <a:pt x="3041990" y="1032886"/>
                  </a:lnTo>
                  <a:lnTo>
                    <a:pt x="3070323" y="996825"/>
                  </a:lnTo>
                  <a:lnTo>
                    <a:pt x="3083202" y="963340"/>
                  </a:lnTo>
                  <a:lnTo>
                    <a:pt x="3085778" y="945310"/>
                  </a:lnTo>
                  <a:lnTo>
                    <a:pt x="3080626" y="924703"/>
                  </a:lnTo>
                  <a:lnTo>
                    <a:pt x="3070323" y="906673"/>
                  </a:lnTo>
                  <a:lnTo>
                    <a:pt x="3057444" y="891218"/>
                  </a:lnTo>
                  <a:lnTo>
                    <a:pt x="3036838" y="875764"/>
                  </a:lnTo>
                  <a:lnTo>
                    <a:pt x="3003353" y="852582"/>
                  </a:lnTo>
                  <a:lnTo>
                    <a:pt x="2949262" y="829400"/>
                  </a:lnTo>
                  <a:lnTo>
                    <a:pt x="2830776" y="798490"/>
                  </a:lnTo>
                  <a:lnTo>
                    <a:pt x="2354258" y="865461"/>
                  </a:lnTo>
                  <a:lnTo>
                    <a:pt x="2274409" y="873188"/>
                  </a:lnTo>
                  <a:lnTo>
                    <a:pt x="2137893" y="883491"/>
                  </a:lnTo>
                  <a:lnTo>
                    <a:pt x="2055468" y="883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5">
              <a:extLst>
                <a:ext uri="{FF2B5EF4-FFF2-40B4-BE49-F238E27FC236}">
                  <a16:creationId xmlns:a16="http://schemas.microsoft.com/office/drawing/2014/main" id="{A67B5EB9-9FE1-487D-A0C5-7C24F96196F5}"/>
                </a:ext>
              </a:extLst>
            </p:cNvPr>
            <p:cNvSpPr/>
            <p:nvPr/>
          </p:nvSpPr>
          <p:spPr>
            <a:xfrm>
              <a:off x="5932488" y="5248275"/>
              <a:ext cx="774700" cy="514350"/>
            </a:xfrm>
            <a:custGeom>
              <a:avLst/>
              <a:gdLst>
                <a:gd name="connsiteX0" fmla="*/ 247650 w 776287"/>
                <a:gd name="connsiteY0" fmla="*/ 178594 h 514350"/>
                <a:gd name="connsiteX1" fmla="*/ 359569 w 776287"/>
                <a:gd name="connsiteY1" fmla="*/ 261938 h 514350"/>
                <a:gd name="connsiteX2" fmla="*/ 478631 w 776287"/>
                <a:gd name="connsiteY2" fmla="*/ 340519 h 514350"/>
                <a:gd name="connsiteX3" fmla="*/ 581025 w 776287"/>
                <a:gd name="connsiteY3" fmla="*/ 402431 h 514350"/>
                <a:gd name="connsiteX4" fmla="*/ 638175 w 776287"/>
                <a:gd name="connsiteY4" fmla="*/ 435769 h 514350"/>
                <a:gd name="connsiteX5" fmla="*/ 697706 w 776287"/>
                <a:gd name="connsiteY5" fmla="*/ 452438 h 514350"/>
                <a:gd name="connsiteX6" fmla="*/ 776287 w 776287"/>
                <a:gd name="connsiteY6" fmla="*/ 476250 h 514350"/>
                <a:gd name="connsiteX7" fmla="*/ 111919 w 776287"/>
                <a:gd name="connsiteY7" fmla="*/ 514350 h 514350"/>
                <a:gd name="connsiteX8" fmla="*/ 190500 w 776287"/>
                <a:gd name="connsiteY8" fmla="*/ 497681 h 514350"/>
                <a:gd name="connsiteX9" fmla="*/ 214312 w 776287"/>
                <a:gd name="connsiteY9" fmla="*/ 483394 h 514350"/>
                <a:gd name="connsiteX10" fmla="*/ 233362 w 776287"/>
                <a:gd name="connsiteY10" fmla="*/ 466725 h 514350"/>
                <a:gd name="connsiteX11" fmla="*/ 247650 w 776287"/>
                <a:gd name="connsiteY11" fmla="*/ 447675 h 514350"/>
                <a:gd name="connsiteX12" fmla="*/ 252412 w 776287"/>
                <a:gd name="connsiteY12" fmla="*/ 431006 h 514350"/>
                <a:gd name="connsiteX13" fmla="*/ 254794 w 776287"/>
                <a:gd name="connsiteY13" fmla="*/ 414338 h 514350"/>
                <a:gd name="connsiteX14" fmla="*/ 254794 w 776287"/>
                <a:gd name="connsiteY14" fmla="*/ 400050 h 514350"/>
                <a:gd name="connsiteX15" fmla="*/ 250031 w 776287"/>
                <a:gd name="connsiteY15" fmla="*/ 369094 h 514350"/>
                <a:gd name="connsiteX16" fmla="*/ 235744 w 776287"/>
                <a:gd name="connsiteY16" fmla="*/ 333375 h 514350"/>
                <a:gd name="connsiteX17" fmla="*/ 214312 w 776287"/>
                <a:gd name="connsiteY17" fmla="*/ 295275 h 514350"/>
                <a:gd name="connsiteX18" fmla="*/ 178594 w 776287"/>
                <a:gd name="connsiteY18" fmla="*/ 240506 h 514350"/>
                <a:gd name="connsiteX19" fmla="*/ 121444 w 776287"/>
                <a:gd name="connsiteY19" fmla="*/ 166688 h 514350"/>
                <a:gd name="connsiteX20" fmla="*/ 66675 w 776287"/>
                <a:gd name="connsiteY20" fmla="*/ 109538 h 514350"/>
                <a:gd name="connsiteX21" fmla="*/ 26194 w 776287"/>
                <a:gd name="connsiteY21" fmla="*/ 64294 h 514350"/>
                <a:gd name="connsiteX22" fmla="*/ 4762 w 776287"/>
                <a:gd name="connsiteY22" fmla="*/ 38100 h 514350"/>
                <a:gd name="connsiteX23" fmla="*/ 0 w 776287"/>
                <a:gd name="connsiteY23" fmla="*/ 16669 h 514350"/>
                <a:gd name="connsiteX24" fmla="*/ 2381 w 776287"/>
                <a:gd name="connsiteY24" fmla="*/ 4763 h 514350"/>
                <a:gd name="connsiteX25" fmla="*/ 9525 w 776287"/>
                <a:gd name="connsiteY25" fmla="*/ 0 h 514350"/>
                <a:gd name="connsiteX26" fmla="*/ 21431 w 776287"/>
                <a:gd name="connsiteY26" fmla="*/ 0 h 514350"/>
                <a:gd name="connsiteX27" fmla="*/ 40481 w 776287"/>
                <a:gd name="connsiteY27" fmla="*/ 2381 h 514350"/>
                <a:gd name="connsiteX28" fmla="*/ 66675 w 776287"/>
                <a:gd name="connsiteY28" fmla="*/ 14288 h 514350"/>
                <a:gd name="connsiteX29" fmla="*/ 111919 w 776287"/>
                <a:gd name="connsiteY29" fmla="*/ 57150 h 514350"/>
                <a:gd name="connsiteX30" fmla="*/ 188119 w 776287"/>
                <a:gd name="connsiteY30" fmla="*/ 126206 h 514350"/>
                <a:gd name="connsiteX31" fmla="*/ 247650 w 776287"/>
                <a:gd name="connsiteY31" fmla="*/ 1785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287" h="514350">
                  <a:moveTo>
                    <a:pt x="247650" y="178594"/>
                  </a:moveTo>
                  <a:lnTo>
                    <a:pt x="359569" y="261938"/>
                  </a:lnTo>
                  <a:lnTo>
                    <a:pt x="478631" y="340519"/>
                  </a:lnTo>
                  <a:lnTo>
                    <a:pt x="581025" y="402431"/>
                  </a:lnTo>
                  <a:lnTo>
                    <a:pt x="638175" y="435769"/>
                  </a:lnTo>
                  <a:lnTo>
                    <a:pt x="697706" y="452438"/>
                  </a:lnTo>
                  <a:lnTo>
                    <a:pt x="776287" y="476250"/>
                  </a:lnTo>
                  <a:lnTo>
                    <a:pt x="111919" y="514350"/>
                  </a:lnTo>
                  <a:lnTo>
                    <a:pt x="190500" y="497681"/>
                  </a:lnTo>
                  <a:lnTo>
                    <a:pt x="214312" y="483394"/>
                  </a:lnTo>
                  <a:lnTo>
                    <a:pt x="233362" y="466725"/>
                  </a:lnTo>
                  <a:lnTo>
                    <a:pt x="247650" y="447675"/>
                  </a:lnTo>
                  <a:lnTo>
                    <a:pt x="252412" y="431006"/>
                  </a:lnTo>
                  <a:lnTo>
                    <a:pt x="254794" y="414338"/>
                  </a:lnTo>
                  <a:lnTo>
                    <a:pt x="254794" y="400050"/>
                  </a:lnTo>
                  <a:lnTo>
                    <a:pt x="250031" y="369094"/>
                  </a:lnTo>
                  <a:lnTo>
                    <a:pt x="235744" y="333375"/>
                  </a:lnTo>
                  <a:lnTo>
                    <a:pt x="214312" y="295275"/>
                  </a:lnTo>
                  <a:lnTo>
                    <a:pt x="178594" y="240506"/>
                  </a:lnTo>
                  <a:lnTo>
                    <a:pt x="121444" y="166688"/>
                  </a:lnTo>
                  <a:lnTo>
                    <a:pt x="66675" y="109538"/>
                  </a:lnTo>
                  <a:lnTo>
                    <a:pt x="26194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2381"/>
                  </a:lnTo>
                  <a:lnTo>
                    <a:pt x="66675" y="14288"/>
                  </a:lnTo>
                  <a:lnTo>
                    <a:pt x="111919" y="57150"/>
                  </a:lnTo>
                  <a:lnTo>
                    <a:pt x="188119" y="126206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0">
              <a:extLst>
                <a:ext uri="{FF2B5EF4-FFF2-40B4-BE49-F238E27FC236}">
                  <a16:creationId xmlns:a16="http://schemas.microsoft.com/office/drawing/2014/main" id="{DC40B9D5-1903-4940-924C-E4AD13B8E96A}"/>
                </a:ext>
              </a:extLst>
            </p:cNvPr>
            <p:cNvSpPr/>
            <p:nvPr/>
          </p:nvSpPr>
          <p:spPr>
            <a:xfrm>
              <a:off x="4543425" y="4376738"/>
              <a:ext cx="436563" cy="719137"/>
            </a:xfrm>
            <a:custGeom>
              <a:avLst/>
              <a:gdLst>
                <a:gd name="connsiteX0" fmla="*/ 92869 w 435769"/>
                <a:gd name="connsiteY0" fmla="*/ 421481 h 719137"/>
                <a:gd name="connsiteX1" fmla="*/ 66675 w 435769"/>
                <a:gd name="connsiteY1" fmla="*/ 357187 h 719137"/>
                <a:gd name="connsiteX2" fmla="*/ 47625 w 435769"/>
                <a:gd name="connsiteY2" fmla="*/ 295275 h 719137"/>
                <a:gd name="connsiteX3" fmla="*/ 28575 w 435769"/>
                <a:gd name="connsiteY3" fmla="*/ 219075 h 719137"/>
                <a:gd name="connsiteX4" fmla="*/ 14288 w 435769"/>
                <a:gd name="connsiteY4" fmla="*/ 147637 h 719137"/>
                <a:gd name="connsiteX5" fmla="*/ 2381 w 435769"/>
                <a:gd name="connsiteY5" fmla="*/ 54768 h 719137"/>
                <a:gd name="connsiteX6" fmla="*/ 0 w 435769"/>
                <a:gd name="connsiteY6" fmla="*/ 28575 h 719137"/>
                <a:gd name="connsiteX7" fmla="*/ 0 w 435769"/>
                <a:gd name="connsiteY7" fmla="*/ 14287 h 719137"/>
                <a:gd name="connsiteX8" fmla="*/ 7144 w 435769"/>
                <a:gd name="connsiteY8" fmla="*/ 2381 h 719137"/>
                <a:gd name="connsiteX9" fmla="*/ 23813 w 435769"/>
                <a:gd name="connsiteY9" fmla="*/ 0 h 719137"/>
                <a:gd name="connsiteX10" fmla="*/ 35719 w 435769"/>
                <a:gd name="connsiteY10" fmla="*/ 2381 h 719137"/>
                <a:gd name="connsiteX11" fmla="*/ 47625 w 435769"/>
                <a:gd name="connsiteY11" fmla="*/ 11906 h 719137"/>
                <a:gd name="connsiteX12" fmla="*/ 69056 w 435769"/>
                <a:gd name="connsiteY12" fmla="*/ 42862 h 719137"/>
                <a:gd name="connsiteX13" fmla="*/ 116681 w 435769"/>
                <a:gd name="connsiteY13" fmla="*/ 107156 h 719137"/>
                <a:gd name="connsiteX14" fmla="*/ 166688 w 435769"/>
                <a:gd name="connsiteY14" fmla="*/ 157162 h 719137"/>
                <a:gd name="connsiteX15" fmla="*/ 426244 w 435769"/>
                <a:gd name="connsiteY15" fmla="*/ 469106 h 719137"/>
                <a:gd name="connsiteX16" fmla="*/ 433388 w 435769"/>
                <a:gd name="connsiteY16" fmla="*/ 504825 h 719137"/>
                <a:gd name="connsiteX17" fmla="*/ 435769 w 435769"/>
                <a:gd name="connsiteY17" fmla="*/ 569118 h 719137"/>
                <a:gd name="connsiteX18" fmla="*/ 433388 w 435769"/>
                <a:gd name="connsiteY18" fmla="*/ 623887 h 719137"/>
                <a:gd name="connsiteX19" fmla="*/ 426244 w 435769"/>
                <a:gd name="connsiteY19" fmla="*/ 659606 h 719137"/>
                <a:gd name="connsiteX20" fmla="*/ 407194 w 435769"/>
                <a:gd name="connsiteY20" fmla="*/ 692943 h 719137"/>
                <a:gd name="connsiteX21" fmla="*/ 385763 w 435769"/>
                <a:gd name="connsiteY21" fmla="*/ 711993 h 719137"/>
                <a:gd name="connsiteX22" fmla="*/ 361950 w 435769"/>
                <a:gd name="connsiteY22" fmla="*/ 719137 h 719137"/>
                <a:gd name="connsiteX23" fmla="*/ 345281 w 435769"/>
                <a:gd name="connsiteY23" fmla="*/ 719137 h 719137"/>
                <a:gd name="connsiteX24" fmla="*/ 323850 w 435769"/>
                <a:gd name="connsiteY24" fmla="*/ 709612 h 719137"/>
                <a:gd name="connsiteX25" fmla="*/ 290513 w 435769"/>
                <a:gd name="connsiteY25" fmla="*/ 685800 h 719137"/>
                <a:gd name="connsiteX26" fmla="*/ 250031 w 435769"/>
                <a:gd name="connsiteY26" fmla="*/ 654843 h 719137"/>
                <a:gd name="connsiteX27" fmla="*/ 209550 w 435769"/>
                <a:gd name="connsiteY27" fmla="*/ 614362 h 719137"/>
                <a:gd name="connsiteX28" fmla="*/ 171450 w 435769"/>
                <a:gd name="connsiteY28" fmla="*/ 566737 h 719137"/>
                <a:gd name="connsiteX29" fmla="*/ 152400 w 435769"/>
                <a:gd name="connsiteY29" fmla="*/ 538162 h 719137"/>
                <a:gd name="connsiteX30" fmla="*/ 126206 w 435769"/>
                <a:gd name="connsiteY30" fmla="*/ 495300 h 719137"/>
                <a:gd name="connsiteX31" fmla="*/ 92869 w 435769"/>
                <a:gd name="connsiteY31" fmla="*/ 421481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5769" h="719137">
                  <a:moveTo>
                    <a:pt x="92869" y="421481"/>
                  </a:moveTo>
                  <a:lnTo>
                    <a:pt x="66675" y="357187"/>
                  </a:lnTo>
                  <a:lnTo>
                    <a:pt x="47625" y="295275"/>
                  </a:lnTo>
                  <a:lnTo>
                    <a:pt x="28575" y="219075"/>
                  </a:lnTo>
                  <a:lnTo>
                    <a:pt x="14288" y="147637"/>
                  </a:lnTo>
                  <a:lnTo>
                    <a:pt x="2381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35719" y="2381"/>
                  </a:lnTo>
                  <a:lnTo>
                    <a:pt x="47625" y="11906"/>
                  </a:lnTo>
                  <a:lnTo>
                    <a:pt x="69056" y="42862"/>
                  </a:lnTo>
                  <a:lnTo>
                    <a:pt x="116681" y="107156"/>
                  </a:lnTo>
                  <a:lnTo>
                    <a:pt x="166688" y="157162"/>
                  </a:lnTo>
                  <a:lnTo>
                    <a:pt x="426244" y="469106"/>
                  </a:lnTo>
                  <a:lnTo>
                    <a:pt x="433388" y="504825"/>
                  </a:lnTo>
                  <a:cubicBezTo>
                    <a:pt x="434182" y="526256"/>
                    <a:pt x="434975" y="547687"/>
                    <a:pt x="435769" y="569118"/>
                  </a:cubicBezTo>
                  <a:cubicBezTo>
                    <a:pt x="434975" y="587374"/>
                    <a:pt x="434182" y="605631"/>
                    <a:pt x="433388" y="623887"/>
                  </a:cubicBezTo>
                  <a:lnTo>
                    <a:pt x="426244" y="659606"/>
                  </a:lnTo>
                  <a:lnTo>
                    <a:pt x="407194" y="692943"/>
                  </a:lnTo>
                  <a:lnTo>
                    <a:pt x="385763" y="711993"/>
                  </a:lnTo>
                  <a:lnTo>
                    <a:pt x="361950" y="719137"/>
                  </a:lnTo>
                  <a:lnTo>
                    <a:pt x="345281" y="719137"/>
                  </a:lnTo>
                  <a:lnTo>
                    <a:pt x="323850" y="709612"/>
                  </a:lnTo>
                  <a:lnTo>
                    <a:pt x="290513" y="685800"/>
                  </a:lnTo>
                  <a:lnTo>
                    <a:pt x="250031" y="654843"/>
                  </a:lnTo>
                  <a:lnTo>
                    <a:pt x="209550" y="614362"/>
                  </a:lnTo>
                  <a:lnTo>
                    <a:pt x="171450" y="566737"/>
                  </a:lnTo>
                  <a:lnTo>
                    <a:pt x="152400" y="538162"/>
                  </a:lnTo>
                  <a:lnTo>
                    <a:pt x="126206" y="495300"/>
                  </a:lnTo>
                  <a:lnTo>
                    <a:pt x="92869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1">
              <a:extLst>
                <a:ext uri="{FF2B5EF4-FFF2-40B4-BE49-F238E27FC236}">
                  <a16:creationId xmlns:a16="http://schemas.microsoft.com/office/drawing/2014/main" id="{1E0DF27C-08E0-4937-A5B4-4635E53AB632}"/>
                </a:ext>
              </a:extLst>
            </p:cNvPr>
            <p:cNvSpPr/>
            <p:nvPr/>
          </p:nvSpPr>
          <p:spPr>
            <a:xfrm>
              <a:off x="4681538" y="4506913"/>
              <a:ext cx="374650" cy="474662"/>
            </a:xfrm>
            <a:custGeom>
              <a:avLst/>
              <a:gdLst>
                <a:gd name="connsiteX0" fmla="*/ 350043 w 373856"/>
                <a:gd name="connsiteY0" fmla="*/ 85725 h 473869"/>
                <a:gd name="connsiteX1" fmla="*/ 323850 w 373856"/>
                <a:gd name="connsiteY1" fmla="*/ 138113 h 473869"/>
                <a:gd name="connsiteX2" fmla="*/ 309562 w 373856"/>
                <a:gd name="connsiteY2" fmla="*/ 171450 h 473869"/>
                <a:gd name="connsiteX3" fmla="*/ 295275 w 373856"/>
                <a:gd name="connsiteY3" fmla="*/ 214313 h 473869"/>
                <a:gd name="connsiteX4" fmla="*/ 288131 w 373856"/>
                <a:gd name="connsiteY4" fmla="*/ 254794 h 473869"/>
                <a:gd name="connsiteX5" fmla="*/ 285750 w 373856"/>
                <a:gd name="connsiteY5" fmla="*/ 285750 h 473869"/>
                <a:gd name="connsiteX6" fmla="*/ 288131 w 373856"/>
                <a:gd name="connsiteY6" fmla="*/ 333375 h 473869"/>
                <a:gd name="connsiteX7" fmla="*/ 292893 w 373856"/>
                <a:gd name="connsiteY7" fmla="*/ 395288 h 473869"/>
                <a:gd name="connsiteX8" fmla="*/ 290512 w 373856"/>
                <a:gd name="connsiteY8" fmla="*/ 473869 h 473869"/>
                <a:gd name="connsiteX9" fmla="*/ 0 w 373856"/>
                <a:gd name="connsiteY9" fmla="*/ 0 h 473869"/>
                <a:gd name="connsiteX10" fmla="*/ 47625 w 373856"/>
                <a:gd name="connsiteY10" fmla="*/ 47625 h 473869"/>
                <a:gd name="connsiteX11" fmla="*/ 83343 w 373856"/>
                <a:gd name="connsiteY11" fmla="*/ 69057 h 473869"/>
                <a:gd name="connsiteX12" fmla="*/ 119062 w 373856"/>
                <a:gd name="connsiteY12" fmla="*/ 88107 h 473869"/>
                <a:gd name="connsiteX13" fmla="*/ 150018 w 373856"/>
                <a:gd name="connsiteY13" fmla="*/ 97632 h 473869"/>
                <a:gd name="connsiteX14" fmla="*/ 176212 w 373856"/>
                <a:gd name="connsiteY14" fmla="*/ 104775 h 473869"/>
                <a:gd name="connsiteX15" fmla="*/ 200025 w 373856"/>
                <a:gd name="connsiteY15" fmla="*/ 104775 h 473869"/>
                <a:gd name="connsiteX16" fmla="*/ 235743 w 373856"/>
                <a:gd name="connsiteY16" fmla="*/ 95250 h 473869"/>
                <a:gd name="connsiteX17" fmla="*/ 302418 w 373856"/>
                <a:gd name="connsiteY17" fmla="*/ 54769 h 473869"/>
                <a:gd name="connsiteX18" fmla="*/ 342900 w 373856"/>
                <a:gd name="connsiteY18" fmla="*/ 26194 h 473869"/>
                <a:gd name="connsiteX19" fmla="*/ 352425 w 373856"/>
                <a:gd name="connsiteY19" fmla="*/ 21432 h 473869"/>
                <a:gd name="connsiteX20" fmla="*/ 361950 w 373856"/>
                <a:gd name="connsiteY20" fmla="*/ 21432 h 473869"/>
                <a:gd name="connsiteX21" fmla="*/ 369093 w 373856"/>
                <a:gd name="connsiteY21" fmla="*/ 21432 h 473869"/>
                <a:gd name="connsiteX22" fmla="*/ 373856 w 373856"/>
                <a:gd name="connsiteY22" fmla="*/ 26194 h 473869"/>
                <a:gd name="connsiteX23" fmla="*/ 373856 w 373856"/>
                <a:gd name="connsiteY23" fmla="*/ 35719 h 473869"/>
                <a:gd name="connsiteX24" fmla="*/ 350043 w 373856"/>
                <a:gd name="connsiteY24" fmla="*/ 85725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3856" h="473869">
                  <a:moveTo>
                    <a:pt x="350043" y="85725"/>
                  </a:moveTo>
                  <a:lnTo>
                    <a:pt x="323850" y="138113"/>
                  </a:lnTo>
                  <a:lnTo>
                    <a:pt x="309562" y="171450"/>
                  </a:lnTo>
                  <a:lnTo>
                    <a:pt x="295275" y="214313"/>
                  </a:lnTo>
                  <a:lnTo>
                    <a:pt x="288131" y="254794"/>
                  </a:lnTo>
                  <a:lnTo>
                    <a:pt x="285750" y="285750"/>
                  </a:lnTo>
                  <a:lnTo>
                    <a:pt x="288131" y="333375"/>
                  </a:lnTo>
                  <a:lnTo>
                    <a:pt x="292893" y="395288"/>
                  </a:lnTo>
                  <a:cubicBezTo>
                    <a:pt x="292099" y="421482"/>
                    <a:pt x="291306" y="447675"/>
                    <a:pt x="290512" y="473869"/>
                  </a:cubicBezTo>
                  <a:lnTo>
                    <a:pt x="0" y="0"/>
                  </a:lnTo>
                  <a:lnTo>
                    <a:pt x="47625" y="47625"/>
                  </a:lnTo>
                  <a:lnTo>
                    <a:pt x="83343" y="69057"/>
                  </a:lnTo>
                  <a:lnTo>
                    <a:pt x="119062" y="88107"/>
                  </a:lnTo>
                  <a:lnTo>
                    <a:pt x="150018" y="97632"/>
                  </a:lnTo>
                  <a:lnTo>
                    <a:pt x="176212" y="104775"/>
                  </a:lnTo>
                  <a:lnTo>
                    <a:pt x="200025" y="104775"/>
                  </a:lnTo>
                  <a:lnTo>
                    <a:pt x="235743" y="95250"/>
                  </a:lnTo>
                  <a:lnTo>
                    <a:pt x="302418" y="54769"/>
                  </a:lnTo>
                  <a:lnTo>
                    <a:pt x="342900" y="26194"/>
                  </a:lnTo>
                  <a:lnTo>
                    <a:pt x="352425" y="21432"/>
                  </a:lnTo>
                  <a:lnTo>
                    <a:pt x="361950" y="21432"/>
                  </a:lnTo>
                  <a:lnTo>
                    <a:pt x="369093" y="21432"/>
                  </a:lnTo>
                  <a:lnTo>
                    <a:pt x="373856" y="26194"/>
                  </a:lnTo>
                  <a:lnTo>
                    <a:pt x="373856" y="35719"/>
                  </a:lnTo>
                  <a:lnTo>
                    <a:pt x="35004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2">
              <a:extLst>
                <a:ext uri="{FF2B5EF4-FFF2-40B4-BE49-F238E27FC236}">
                  <a16:creationId xmlns:a16="http://schemas.microsoft.com/office/drawing/2014/main" id="{CFAEB920-0614-4524-8D95-DB4489B66E49}"/>
                </a:ext>
              </a:extLst>
            </p:cNvPr>
            <p:cNvSpPr/>
            <p:nvPr/>
          </p:nvSpPr>
          <p:spPr>
            <a:xfrm>
              <a:off x="5954713" y="4391025"/>
              <a:ext cx="800100" cy="811213"/>
            </a:xfrm>
            <a:custGeom>
              <a:avLst/>
              <a:gdLst>
                <a:gd name="connsiteX0" fmla="*/ 435769 w 800100"/>
                <a:gd name="connsiteY0" fmla="*/ 157163 h 812006"/>
                <a:gd name="connsiteX1" fmla="*/ 338138 w 800100"/>
                <a:gd name="connsiteY1" fmla="*/ 114300 h 812006"/>
                <a:gd name="connsiteX2" fmla="*/ 209550 w 800100"/>
                <a:gd name="connsiteY2" fmla="*/ 61913 h 812006"/>
                <a:gd name="connsiteX3" fmla="*/ 130969 w 800100"/>
                <a:gd name="connsiteY3" fmla="*/ 33338 h 812006"/>
                <a:gd name="connsiteX4" fmla="*/ 52388 w 800100"/>
                <a:gd name="connsiteY4" fmla="*/ 2381 h 812006"/>
                <a:gd name="connsiteX5" fmla="*/ 35719 w 800100"/>
                <a:gd name="connsiteY5" fmla="*/ 0 h 812006"/>
                <a:gd name="connsiteX6" fmla="*/ 16669 w 800100"/>
                <a:gd name="connsiteY6" fmla="*/ 0 h 812006"/>
                <a:gd name="connsiteX7" fmla="*/ 2382 w 800100"/>
                <a:gd name="connsiteY7" fmla="*/ 7144 h 812006"/>
                <a:gd name="connsiteX8" fmla="*/ 0 w 800100"/>
                <a:gd name="connsiteY8" fmla="*/ 14288 h 812006"/>
                <a:gd name="connsiteX9" fmla="*/ 2382 w 800100"/>
                <a:gd name="connsiteY9" fmla="*/ 28575 h 812006"/>
                <a:gd name="connsiteX10" fmla="*/ 45244 w 800100"/>
                <a:gd name="connsiteY10" fmla="*/ 66675 h 812006"/>
                <a:gd name="connsiteX11" fmla="*/ 173832 w 800100"/>
                <a:gd name="connsiteY11" fmla="*/ 183356 h 812006"/>
                <a:gd name="connsiteX12" fmla="*/ 285750 w 800100"/>
                <a:gd name="connsiteY12" fmla="*/ 295275 h 812006"/>
                <a:gd name="connsiteX13" fmla="*/ 381000 w 800100"/>
                <a:gd name="connsiteY13" fmla="*/ 397669 h 812006"/>
                <a:gd name="connsiteX14" fmla="*/ 428625 w 800100"/>
                <a:gd name="connsiteY14" fmla="*/ 457200 h 812006"/>
                <a:gd name="connsiteX15" fmla="*/ 464344 w 800100"/>
                <a:gd name="connsiteY15" fmla="*/ 514350 h 812006"/>
                <a:gd name="connsiteX16" fmla="*/ 509588 w 800100"/>
                <a:gd name="connsiteY16" fmla="*/ 600075 h 812006"/>
                <a:gd name="connsiteX17" fmla="*/ 569119 w 800100"/>
                <a:gd name="connsiteY17" fmla="*/ 685800 h 812006"/>
                <a:gd name="connsiteX18" fmla="*/ 623888 w 800100"/>
                <a:gd name="connsiteY18" fmla="*/ 757238 h 812006"/>
                <a:gd name="connsiteX19" fmla="*/ 642938 w 800100"/>
                <a:gd name="connsiteY19" fmla="*/ 778669 h 812006"/>
                <a:gd name="connsiteX20" fmla="*/ 666750 w 800100"/>
                <a:gd name="connsiteY20" fmla="*/ 792956 h 812006"/>
                <a:gd name="connsiteX21" fmla="*/ 695325 w 800100"/>
                <a:gd name="connsiteY21" fmla="*/ 804863 h 812006"/>
                <a:gd name="connsiteX22" fmla="*/ 719138 w 800100"/>
                <a:gd name="connsiteY22" fmla="*/ 812006 h 812006"/>
                <a:gd name="connsiteX23" fmla="*/ 733425 w 800100"/>
                <a:gd name="connsiteY23" fmla="*/ 812006 h 812006"/>
                <a:gd name="connsiteX24" fmla="*/ 750094 w 800100"/>
                <a:gd name="connsiteY24" fmla="*/ 807244 h 812006"/>
                <a:gd name="connsiteX25" fmla="*/ 759619 w 800100"/>
                <a:gd name="connsiteY25" fmla="*/ 797719 h 812006"/>
                <a:gd name="connsiteX26" fmla="*/ 773907 w 800100"/>
                <a:gd name="connsiteY26" fmla="*/ 781050 h 812006"/>
                <a:gd name="connsiteX27" fmla="*/ 783432 w 800100"/>
                <a:gd name="connsiteY27" fmla="*/ 759619 h 812006"/>
                <a:gd name="connsiteX28" fmla="*/ 790575 w 800100"/>
                <a:gd name="connsiteY28" fmla="*/ 728663 h 812006"/>
                <a:gd name="connsiteX29" fmla="*/ 797719 w 800100"/>
                <a:gd name="connsiteY29" fmla="*/ 681038 h 812006"/>
                <a:gd name="connsiteX30" fmla="*/ 800100 w 800100"/>
                <a:gd name="connsiteY30" fmla="*/ 631031 h 812006"/>
                <a:gd name="connsiteX31" fmla="*/ 792957 w 800100"/>
                <a:gd name="connsiteY31" fmla="*/ 585788 h 812006"/>
                <a:gd name="connsiteX32" fmla="*/ 771525 w 800100"/>
                <a:gd name="connsiteY32" fmla="*/ 516731 h 812006"/>
                <a:gd name="connsiteX33" fmla="*/ 745332 w 800100"/>
                <a:gd name="connsiteY33" fmla="*/ 457200 h 812006"/>
                <a:gd name="connsiteX34" fmla="*/ 711994 w 800100"/>
                <a:gd name="connsiteY34" fmla="*/ 400050 h 812006"/>
                <a:gd name="connsiteX35" fmla="*/ 652463 w 800100"/>
                <a:gd name="connsiteY35" fmla="*/ 314325 h 812006"/>
                <a:gd name="connsiteX36" fmla="*/ 578644 w 800100"/>
                <a:gd name="connsiteY36" fmla="*/ 223838 h 812006"/>
                <a:gd name="connsiteX37" fmla="*/ 547688 w 800100"/>
                <a:gd name="connsiteY37" fmla="*/ 207169 h 812006"/>
                <a:gd name="connsiteX38" fmla="*/ 435769 w 800100"/>
                <a:gd name="connsiteY38" fmla="*/ 15716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812006">
                  <a:moveTo>
                    <a:pt x="435769" y="157163"/>
                  </a:moveTo>
                  <a:lnTo>
                    <a:pt x="338138" y="114300"/>
                  </a:lnTo>
                  <a:lnTo>
                    <a:pt x="209550" y="61913"/>
                  </a:lnTo>
                  <a:lnTo>
                    <a:pt x="130969" y="33338"/>
                  </a:lnTo>
                  <a:lnTo>
                    <a:pt x="52388" y="2381"/>
                  </a:lnTo>
                  <a:lnTo>
                    <a:pt x="35719" y="0"/>
                  </a:lnTo>
                  <a:lnTo>
                    <a:pt x="16669" y="0"/>
                  </a:lnTo>
                  <a:lnTo>
                    <a:pt x="2382" y="7144"/>
                  </a:lnTo>
                  <a:lnTo>
                    <a:pt x="0" y="14288"/>
                  </a:lnTo>
                  <a:lnTo>
                    <a:pt x="2382" y="28575"/>
                  </a:lnTo>
                  <a:lnTo>
                    <a:pt x="45244" y="66675"/>
                  </a:lnTo>
                  <a:lnTo>
                    <a:pt x="173832" y="183356"/>
                  </a:lnTo>
                  <a:lnTo>
                    <a:pt x="285750" y="295275"/>
                  </a:lnTo>
                  <a:lnTo>
                    <a:pt x="381000" y="397669"/>
                  </a:lnTo>
                  <a:lnTo>
                    <a:pt x="428625" y="457200"/>
                  </a:lnTo>
                  <a:lnTo>
                    <a:pt x="464344" y="514350"/>
                  </a:lnTo>
                  <a:lnTo>
                    <a:pt x="509588" y="600075"/>
                  </a:lnTo>
                  <a:lnTo>
                    <a:pt x="569119" y="685800"/>
                  </a:lnTo>
                  <a:lnTo>
                    <a:pt x="623888" y="757238"/>
                  </a:lnTo>
                  <a:lnTo>
                    <a:pt x="642938" y="778669"/>
                  </a:lnTo>
                  <a:lnTo>
                    <a:pt x="666750" y="792956"/>
                  </a:lnTo>
                  <a:lnTo>
                    <a:pt x="695325" y="804863"/>
                  </a:lnTo>
                  <a:lnTo>
                    <a:pt x="719138" y="812006"/>
                  </a:lnTo>
                  <a:lnTo>
                    <a:pt x="733425" y="812006"/>
                  </a:lnTo>
                  <a:lnTo>
                    <a:pt x="750094" y="807244"/>
                  </a:lnTo>
                  <a:lnTo>
                    <a:pt x="759619" y="797719"/>
                  </a:lnTo>
                  <a:lnTo>
                    <a:pt x="773907" y="781050"/>
                  </a:lnTo>
                  <a:lnTo>
                    <a:pt x="783432" y="759619"/>
                  </a:lnTo>
                  <a:lnTo>
                    <a:pt x="790575" y="728663"/>
                  </a:lnTo>
                  <a:lnTo>
                    <a:pt x="797719" y="681038"/>
                  </a:lnTo>
                  <a:lnTo>
                    <a:pt x="800100" y="631031"/>
                  </a:lnTo>
                  <a:lnTo>
                    <a:pt x="792957" y="585788"/>
                  </a:lnTo>
                  <a:lnTo>
                    <a:pt x="771525" y="516731"/>
                  </a:lnTo>
                  <a:lnTo>
                    <a:pt x="745332" y="457200"/>
                  </a:lnTo>
                  <a:lnTo>
                    <a:pt x="711994" y="400050"/>
                  </a:lnTo>
                  <a:lnTo>
                    <a:pt x="652463" y="314325"/>
                  </a:lnTo>
                  <a:lnTo>
                    <a:pt x="578644" y="223838"/>
                  </a:lnTo>
                  <a:lnTo>
                    <a:pt x="547688" y="207169"/>
                  </a:lnTo>
                  <a:lnTo>
                    <a:pt x="4357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410" name="グループ化 1">
            <a:extLst>
              <a:ext uri="{FF2B5EF4-FFF2-40B4-BE49-F238E27FC236}">
                <a16:creationId xmlns:a16="http://schemas.microsoft.com/office/drawing/2014/main" id="{672F102E-8682-4A95-9502-54DD6BF91AC9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1373188"/>
            <a:ext cx="4065587" cy="4643437"/>
            <a:chOff x="2846388" y="1373188"/>
            <a:chExt cx="4065587" cy="4643437"/>
          </a:xfrm>
        </p:grpSpPr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68123267-4661-4439-861F-FC23151CFE6B}"/>
                </a:ext>
              </a:extLst>
            </p:cNvPr>
            <p:cNvSpPr/>
            <p:nvPr/>
          </p:nvSpPr>
          <p:spPr>
            <a:xfrm>
              <a:off x="4592638" y="1373188"/>
              <a:ext cx="492125" cy="669925"/>
            </a:xfrm>
            <a:custGeom>
              <a:avLst/>
              <a:gdLst>
                <a:gd name="connsiteX0" fmla="*/ 178594 w 490538"/>
                <a:gd name="connsiteY0" fmla="*/ 314325 h 669132"/>
                <a:gd name="connsiteX1" fmla="*/ 185738 w 490538"/>
                <a:gd name="connsiteY1" fmla="*/ 445294 h 669132"/>
                <a:gd name="connsiteX2" fmla="*/ 204788 w 490538"/>
                <a:gd name="connsiteY2" fmla="*/ 669132 h 669132"/>
                <a:gd name="connsiteX3" fmla="*/ 431007 w 490538"/>
                <a:gd name="connsiteY3" fmla="*/ 638175 h 669132"/>
                <a:gd name="connsiteX4" fmla="*/ 414338 w 490538"/>
                <a:gd name="connsiteY4" fmla="*/ 540544 h 669132"/>
                <a:gd name="connsiteX5" fmla="*/ 404813 w 490538"/>
                <a:gd name="connsiteY5" fmla="*/ 488157 h 669132"/>
                <a:gd name="connsiteX6" fmla="*/ 402432 w 490538"/>
                <a:gd name="connsiteY6" fmla="*/ 454819 h 669132"/>
                <a:gd name="connsiteX7" fmla="*/ 402432 w 490538"/>
                <a:gd name="connsiteY7" fmla="*/ 431007 h 669132"/>
                <a:gd name="connsiteX8" fmla="*/ 407194 w 490538"/>
                <a:gd name="connsiteY8" fmla="*/ 385763 h 669132"/>
                <a:gd name="connsiteX9" fmla="*/ 414338 w 490538"/>
                <a:gd name="connsiteY9" fmla="*/ 347663 h 669132"/>
                <a:gd name="connsiteX10" fmla="*/ 423863 w 490538"/>
                <a:gd name="connsiteY10" fmla="*/ 309563 h 669132"/>
                <a:gd name="connsiteX11" fmla="*/ 438150 w 490538"/>
                <a:gd name="connsiteY11" fmla="*/ 271463 h 669132"/>
                <a:gd name="connsiteX12" fmla="*/ 452438 w 490538"/>
                <a:gd name="connsiteY12" fmla="*/ 247650 h 669132"/>
                <a:gd name="connsiteX13" fmla="*/ 461963 w 490538"/>
                <a:gd name="connsiteY13" fmla="*/ 228600 h 669132"/>
                <a:gd name="connsiteX14" fmla="*/ 476250 w 490538"/>
                <a:gd name="connsiteY14" fmla="*/ 202407 h 669132"/>
                <a:gd name="connsiteX15" fmla="*/ 485775 w 490538"/>
                <a:gd name="connsiteY15" fmla="*/ 176213 h 669132"/>
                <a:gd name="connsiteX16" fmla="*/ 490538 w 490538"/>
                <a:gd name="connsiteY16" fmla="*/ 152400 h 669132"/>
                <a:gd name="connsiteX17" fmla="*/ 490538 w 490538"/>
                <a:gd name="connsiteY17" fmla="*/ 130969 h 669132"/>
                <a:gd name="connsiteX18" fmla="*/ 490538 w 490538"/>
                <a:gd name="connsiteY18" fmla="*/ 119063 h 669132"/>
                <a:gd name="connsiteX19" fmla="*/ 488157 w 490538"/>
                <a:gd name="connsiteY19" fmla="*/ 107157 h 669132"/>
                <a:gd name="connsiteX20" fmla="*/ 478632 w 490538"/>
                <a:gd name="connsiteY20" fmla="*/ 88107 h 669132"/>
                <a:gd name="connsiteX21" fmla="*/ 464344 w 490538"/>
                <a:gd name="connsiteY21" fmla="*/ 76200 h 669132"/>
                <a:gd name="connsiteX22" fmla="*/ 423863 w 490538"/>
                <a:gd name="connsiteY22" fmla="*/ 64294 h 669132"/>
                <a:gd name="connsiteX23" fmla="*/ 333375 w 490538"/>
                <a:gd name="connsiteY23" fmla="*/ 40482 h 669132"/>
                <a:gd name="connsiteX24" fmla="*/ 269082 w 490538"/>
                <a:gd name="connsiteY24" fmla="*/ 21432 h 669132"/>
                <a:gd name="connsiteX25" fmla="*/ 197644 w 490538"/>
                <a:gd name="connsiteY25" fmla="*/ 2382 h 669132"/>
                <a:gd name="connsiteX26" fmla="*/ 176213 w 490538"/>
                <a:gd name="connsiteY26" fmla="*/ 0 h 669132"/>
                <a:gd name="connsiteX27" fmla="*/ 114300 w 490538"/>
                <a:gd name="connsiteY27" fmla="*/ 2382 h 669132"/>
                <a:gd name="connsiteX28" fmla="*/ 64294 w 490538"/>
                <a:gd name="connsiteY28" fmla="*/ 7144 h 669132"/>
                <a:gd name="connsiteX29" fmla="*/ 26194 w 490538"/>
                <a:gd name="connsiteY29" fmla="*/ 11907 h 669132"/>
                <a:gd name="connsiteX30" fmla="*/ 7144 w 490538"/>
                <a:gd name="connsiteY30" fmla="*/ 16669 h 669132"/>
                <a:gd name="connsiteX31" fmla="*/ 0 w 490538"/>
                <a:gd name="connsiteY31" fmla="*/ 21432 h 669132"/>
                <a:gd name="connsiteX32" fmla="*/ 0 w 490538"/>
                <a:gd name="connsiteY32" fmla="*/ 30957 h 669132"/>
                <a:gd name="connsiteX33" fmla="*/ 7144 w 490538"/>
                <a:gd name="connsiteY33" fmla="*/ 42863 h 669132"/>
                <a:gd name="connsiteX34" fmla="*/ 30957 w 490538"/>
                <a:gd name="connsiteY34" fmla="*/ 61913 h 669132"/>
                <a:gd name="connsiteX35" fmla="*/ 66675 w 490538"/>
                <a:gd name="connsiteY35" fmla="*/ 80963 h 669132"/>
                <a:gd name="connsiteX36" fmla="*/ 92869 w 490538"/>
                <a:gd name="connsiteY36" fmla="*/ 95250 h 669132"/>
                <a:gd name="connsiteX37" fmla="*/ 104775 w 490538"/>
                <a:gd name="connsiteY37" fmla="*/ 104775 h 669132"/>
                <a:gd name="connsiteX38" fmla="*/ 116682 w 490538"/>
                <a:gd name="connsiteY38" fmla="*/ 121444 h 669132"/>
                <a:gd name="connsiteX39" fmla="*/ 138113 w 490538"/>
                <a:gd name="connsiteY39" fmla="*/ 157163 h 669132"/>
                <a:gd name="connsiteX40" fmla="*/ 164307 w 490538"/>
                <a:gd name="connsiteY40" fmla="*/ 219075 h 669132"/>
                <a:gd name="connsiteX41" fmla="*/ 171450 w 490538"/>
                <a:gd name="connsiteY41" fmla="*/ 250032 h 669132"/>
                <a:gd name="connsiteX42" fmla="*/ 178594 w 490538"/>
                <a:gd name="connsiteY42" fmla="*/ 314325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669132">
                  <a:moveTo>
                    <a:pt x="178594" y="314325"/>
                  </a:moveTo>
                  <a:lnTo>
                    <a:pt x="185738" y="445294"/>
                  </a:lnTo>
                  <a:lnTo>
                    <a:pt x="204788" y="669132"/>
                  </a:lnTo>
                  <a:lnTo>
                    <a:pt x="431007" y="638175"/>
                  </a:lnTo>
                  <a:lnTo>
                    <a:pt x="414338" y="540544"/>
                  </a:lnTo>
                  <a:lnTo>
                    <a:pt x="404813" y="488157"/>
                  </a:lnTo>
                  <a:lnTo>
                    <a:pt x="402432" y="454819"/>
                  </a:lnTo>
                  <a:lnTo>
                    <a:pt x="402432" y="431007"/>
                  </a:lnTo>
                  <a:lnTo>
                    <a:pt x="407194" y="385763"/>
                  </a:lnTo>
                  <a:lnTo>
                    <a:pt x="414338" y="347663"/>
                  </a:lnTo>
                  <a:lnTo>
                    <a:pt x="423863" y="309563"/>
                  </a:lnTo>
                  <a:lnTo>
                    <a:pt x="438150" y="271463"/>
                  </a:lnTo>
                  <a:lnTo>
                    <a:pt x="452438" y="247650"/>
                  </a:lnTo>
                  <a:lnTo>
                    <a:pt x="461963" y="228600"/>
                  </a:lnTo>
                  <a:lnTo>
                    <a:pt x="476250" y="202407"/>
                  </a:lnTo>
                  <a:lnTo>
                    <a:pt x="485775" y="176213"/>
                  </a:lnTo>
                  <a:lnTo>
                    <a:pt x="490538" y="152400"/>
                  </a:lnTo>
                  <a:lnTo>
                    <a:pt x="490538" y="130969"/>
                  </a:lnTo>
                  <a:lnTo>
                    <a:pt x="490538" y="119063"/>
                  </a:lnTo>
                  <a:lnTo>
                    <a:pt x="488157" y="107157"/>
                  </a:lnTo>
                  <a:lnTo>
                    <a:pt x="478632" y="88107"/>
                  </a:lnTo>
                  <a:lnTo>
                    <a:pt x="464344" y="76200"/>
                  </a:lnTo>
                  <a:lnTo>
                    <a:pt x="423863" y="64294"/>
                  </a:lnTo>
                  <a:lnTo>
                    <a:pt x="333375" y="40482"/>
                  </a:lnTo>
                  <a:lnTo>
                    <a:pt x="269082" y="21432"/>
                  </a:lnTo>
                  <a:lnTo>
                    <a:pt x="197644" y="2382"/>
                  </a:lnTo>
                  <a:lnTo>
                    <a:pt x="176213" y="0"/>
                  </a:lnTo>
                  <a:lnTo>
                    <a:pt x="114300" y="2382"/>
                  </a:lnTo>
                  <a:lnTo>
                    <a:pt x="64294" y="7144"/>
                  </a:lnTo>
                  <a:lnTo>
                    <a:pt x="26194" y="11907"/>
                  </a:lnTo>
                  <a:lnTo>
                    <a:pt x="7144" y="16669"/>
                  </a:lnTo>
                  <a:lnTo>
                    <a:pt x="0" y="21432"/>
                  </a:lnTo>
                  <a:lnTo>
                    <a:pt x="0" y="30957"/>
                  </a:lnTo>
                  <a:lnTo>
                    <a:pt x="7144" y="42863"/>
                  </a:lnTo>
                  <a:lnTo>
                    <a:pt x="30957" y="61913"/>
                  </a:lnTo>
                  <a:lnTo>
                    <a:pt x="66675" y="80963"/>
                  </a:lnTo>
                  <a:lnTo>
                    <a:pt x="92869" y="95250"/>
                  </a:lnTo>
                  <a:lnTo>
                    <a:pt x="104775" y="104775"/>
                  </a:lnTo>
                  <a:lnTo>
                    <a:pt x="116682" y="121444"/>
                  </a:lnTo>
                  <a:lnTo>
                    <a:pt x="138113" y="157163"/>
                  </a:lnTo>
                  <a:lnTo>
                    <a:pt x="164307" y="219075"/>
                  </a:lnTo>
                  <a:lnTo>
                    <a:pt x="171450" y="250032"/>
                  </a:lnTo>
                  <a:lnTo>
                    <a:pt x="17859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CFA42981-9E99-4F2C-ABCB-3A513D077E4D}"/>
                </a:ext>
              </a:extLst>
            </p:cNvPr>
            <p:cNvSpPr/>
            <p:nvPr/>
          </p:nvSpPr>
          <p:spPr>
            <a:xfrm>
              <a:off x="3000375" y="1903413"/>
              <a:ext cx="404813" cy="1098550"/>
            </a:xfrm>
            <a:custGeom>
              <a:avLst/>
              <a:gdLst>
                <a:gd name="connsiteX0" fmla="*/ 400050 w 404813"/>
                <a:gd name="connsiteY0" fmla="*/ 454819 h 1100137"/>
                <a:gd name="connsiteX1" fmla="*/ 392906 w 404813"/>
                <a:gd name="connsiteY1" fmla="*/ 528637 h 1100137"/>
                <a:gd name="connsiteX2" fmla="*/ 378619 w 404813"/>
                <a:gd name="connsiteY2" fmla="*/ 602456 h 1100137"/>
                <a:gd name="connsiteX3" fmla="*/ 357188 w 404813"/>
                <a:gd name="connsiteY3" fmla="*/ 688181 h 1100137"/>
                <a:gd name="connsiteX4" fmla="*/ 328613 w 404813"/>
                <a:gd name="connsiteY4" fmla="*/ 771525 h 1100137"/>
                <a:gd name="connsiteX5" fmla="*/ 314325 w 404813"/>
                <a:gd name="connsiteY5" fmla="*/ 819150 h 1100137"/>
                <a:gd name="connsiteX6" fmla="*/ 300038 w 404813"/>
                <a:gd name="connsiteY6" fmla="*/ 864394 h 1100137"/>
                <a:gd name="connsiteX7" fmla="*/ 269081 w 404813"/>
                <a:gd name="connsiteY7" fmla="*/ 945356 h 1100137"/>
                <a:gd name="connsiteX8" fmla="*/ 240506 w 404813"/>
                <a:gd name="connsiteY8" fmla="*/ 1007269 h 1100137"/>
                <a:gd name="connsiteX9" fmla="*/ 216694 w 404813"/>
                <a:gd name="connsiteY9" fmla="*/ 1045369 h 1100137"/>
                <a:gd name="connsiteX10" fmla="*/ 185738 w 404813"/>
                <a:gd name="connsiteY10" fmla="*/ 1078706 h 1100137"/>
                <a:gd name="connsiteX11" fmla="*/ 159544 w 404813"/>
                <a:gd name="connsiteY11" fmla="*/ 1092994 h 1100137"/>
                <a:gd name="connsiteX12" fmla="*/ 130969 w 404813"/>
                <a:gd name="connsiteY12" fmla="*/ 1100137 h 1100137"/>
                <a:gd name="connsiteX13" fmla="*/ 104775 w 404813"/>
                <a:gd name="connsiteY13" fmla="*/ 1097756 h 1100137"/>
                <a:gd name="connsiteX14" fmla="*/ 80963 w 404813"/>
                <a:gd name="connsiteY14" fmla="*/ 1090612 h 1100137"/>
                <a:gd name="connsiteX15" fmla="*/ 69056 w 404813"/>
                <a:gd name="connsiteY15" fmla="*/ 1076325 h 1100137"/>
                <a:gd name="connsiteX16" fmla="*/ 50006 w 404813"/>
                <a:gd name="connsiteY16" fmla="*/ 1035844 h 1100137"/>
                <a:gd name="connsiteX17" fmla="*/ 26194 w 404813"/>
                <a:gd name="connsiteY17" fmla="*/ 983456 h 1100137"/>
                <a:gd name="connsiteX18" fmla="*/ 9525 w 404813"/>
                <a:gd name="connsiteY18" fmla="*/ 933450 h 1100137"/>
                <a:gd name="connsiteX19" fmla="*/ 0 w 404813"/>
                <a:gd name="connsiteY19" fmla="*/ 888206 h 1100137"/>
                <a:gd name="connsiteX20" fmla="*/ 0 w 404813"/>
                <a:gd name="connsiteY20" fmla="*/ 864394 h 1100137"/>
                <a:gd name="connsiteX21" fmla="*/ 2381 w 404813"/>
                <a:gd name="connsiteY21" fmla="*/ 845344 h 1100137"/>
                <a:gd name="connsiteX22" fmla="*/ 7144 w 404813"/>
                <a:gd name="connsiteY22" fmla="*/ 823912 h 1100137"/>
                <a:gd name="connsiteX23" fmla="*/ 28575 w 404813"/>
                <a:gd name="connsiteY23" fmla="*/ 785812 h 1100137"/>
                <a:gd name="connsiteX24" fmla="*/ 61913 w 404813"/>
                <a:gd name="connsiteY24" fmla="*/ 728662 h 1100137"/>
                <a:gd name="connsiteX25" fmla="*/ 100013 w 404813"/>
                <a:gd name="connsiteY25" fmla="*/ 652462 h 1100137"/>
                <a:gd name="connsiteX26" fmla="*/ 138113 w 404813"/>
                <a:gd name="connsiteY26" fmla="*/ 564356 h 1100137"/>
                <a:gd name="connsiteX27" fmla="*/ 159544 w 404813"/>
                <a:gd name="connsiteY27" fmla="*/ 511969 h 1100137"/>
                <a:gd name="connsiteX28" fmla="*/ 173831 w 404813"/>
                <a:gd name="connsiteY28" fmla="*/ 459581 h 1100137"/>
                <a:gd name="connsiteX29" fmla="*/ 190500 w 404813"/>
                <a:gd name="connsiteY29" fmla="*/ 402431 h 1100137"/>
                <a:gd name="connsiteX30" fmla="*/ 200025 w 404813"/>
                <a:gd name="connsiteY30" fmla="*/ 350044 h 1100137"/>
                <a:gd name="connsiteX31" fmla="*/ 204788 w 404813"/>
                <a:gd name="connsiteY31" fmla="*/ 311944 h 1100137"/>
                <a:gd name="connsiteX32" fmla="*/ 204788 w 404813"/>
                <a:gd name="connsiteY32" fmla="*/ 283369 h 1100137"/>
                <a:gd name="connsiteX33" fmla="*/ 204788 w 404813"/>
                <a:gd name="connsiteY33" fmla="*/ 235744 h 1100137"/>
                <a:gd name="connsiteX34" fmla="*/ 197644 w 404813"/>
                <a:gd name="connsiteY34" fmla="*/ 178594 h 1100137"/>
                <a:gd name="connsiteX35" fmla="*/ 183356 w 404813"/>
                <a:gd name="connsiteY35" fmla="*/ 42862 h 1100137"/>
                <a:gd name="connsiteX36" fmla="*/ 185738 w 404813"/>
                <a:gd name="connsiteY36" fmla="*/ 21431 h 1100137"/>
                <a:gd name="connsiteX37" fmla="*/ 190500 w 404813"/>
                <a:gd name="connsiteY37" fmla="*/ 9525 h 1100137"/>
                <a:gd name="connsiteX38" fmla="*/ 200025 w 404813"/>
                <a:gd name="connsiteY38" fmla="*/ 0 h 1100137"/>
                <a:gd name="connsiteX39" fmla="*/ 209550 w 404813"/>
                <a:gd name="connsiteY39" fmla="*/ 0 h 1100137"/>
                <a:gd name="connsiteX40" fmla="*/ 219075 w 404813"/>
                <a:gd name="connsiteY40" fmla="*/ 2381 h 1100137"/>
                <a:gd name="connsiteX41" fmla="*/ 230981 w 404813"/>
                <a:gd name="connsiteY41" fmla="*/ 11906 h 1100137"/>
                <a:gd name="connsiteX42" fmla="*/ 250031 w 404813"/>
                <a:gd name="connsiteY42" fmla="*/ 30956 h 1100137"/>
                <a:gd name="connsiteX43" fmla="*/ 283369 w 404813"/>
                <a:gd name="connsiteY43" fmla="*/ 57150 h 1100137"/>
                <a:gd name="connsiteX44" fmla="*/ 311944 w 404813"/>
                <a:gd name="connsiteY44" fmla="*/ 80962 h 1100137"/>
                <a:gd name="connsiteX45" fmla="*/ 345281 w 404813"/>
                <a:gd name="connsiteY45" fmla="*/ 114300 h 1100137"/>
                <a:gd name="connsiteX46" fmla="*/ 366713 w 404813"/>
                <a:gd name="connsiteY46" fmla="*/ 138112 h 1100137"/>
                <a:gd name="connsiteX47" fmla="*/ 390525 w 404813"/>
                <a:gd name="connsiteY47" fmla="*/ 166687 h 1100137"/>
                <a:gd name="connsiteX48" fmla="*/ 400050 w 404813"/>
                <a:gd name="connsiteY48" fmla="*/ 180975 h 1100137"/>
                <a:gd name="connsiteX49" fmla="*/ 404813 w 404813"/>
                <a:gd name="connsiteY49" fmla="*/ 359569 h 1100137"/>
                <a:gd name="connsiteX50" fmla="*/ 400050 w 404813"/>
                <a:gd name="connsiteY50" fmla="*/ 454819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813" h="1100137">
                  <a:moveTo>
                    <a:pt x="400050" y="454819"/>
                  </a:moveTo>
                  <a:lnTo>
                    <a:pt x="392906" y="528637"/>
                  </a:lnTo>
                  <a:lnTo>
                    <a:pt x="378619" y="602456"/>
                  </a:lnTo>
                  <a:lnTo>
                    <a:pt x="357188" y="688181"/>
                  </a:lnTo>
                  <a:lnTo>
                    <a:pt x="328613" y="771525"/>
                  </a:lnTo>
                  <a:lnTo>
                    <a:pt x="314325" y="819150"/>
                  </a:lnTo>
                  <a:lnTo>
                    <a:pt x="300038" y="864394"/>
                  </a:lnTo>
                  <a:lnTo>
                    <a:pt x="269081" y="945356"/>
                  </a:lnTo>
                  <a:lnTo>
                    <a:pt x="240506" y="1007269"/>
                  </a:lnTo>
                  <a:lnTo>
                    <a:pt x="216694" y="1045369"/>
                  </a:lnTo>
                  <a:lnTo>
                    <a:pt x="185738" y="1078706"/>
                  </a:lnTo>
                  <a:lnTo>
                    <a:pt x="159544" y="1092994"/>
                  </a:lnTo>
                  <a:lnTo>
                    <a:pt x="130969" y="1100137"/>
                  </a:lnTo>
                  <a:lnTo>
                    <a:pt x="104775" y="1097756"/>
                  </a:lnTo>
                  <a:lnTo>
                    <a:pt x="80963" y="1090612"/>
                  </a:lnTo>
                  <a:lnTo>
                    <a:pt x="69056" y="1076325"/>
                  </a:lnTo>
                  <a:lnTo>
                    <a:pt x="50006" y="1035844"/>
                  </a:lnTo>
                  <a:lnTo>
                    <a:pt x="26194" y="983456"/>
                  </a:lnTo>
                  <a:lnTo>
                    <a:pt x="9525" y="933450"/>
                  </a:lnTo>
                  <a:lnTo>
                    <a:pt x="0" y="888206"/>
                  </a:lnTo>
                  <a:lnTo>
                    <a:pt x="0" y="864394"/>
                  </a:lnTo>
                  <a:lnTo>
                    <a:pt x="2381" y="845344"/>
                  </a:lnTo>
                  <a:lnTo>
                    <a:pt x="7144" y="823912"/>
                  </a:lnTo>
                  <a:lnTo>
                    <a:pt x="28575" y="785812"/>
                  </a:lnTo>
                  <a:lnTo>
                    <a:pt x="61913" y="728662"/>
                  </a:lnTo>
                  <a:lnTo>
                    <a:pt x="100013" y="652462"/>
                  </a:lnTo>
                  <a:lnTo>
                    <a:pt x="138113" y="564356"/>
                  </a:lnTo>
                  <a:lnTo>
                    <a:pt x="159544" y="511969"/>
                  </a:lnTo>
                  <a:lnTo>
                    <a:pt x="173831" y="459581"/>
                  </a:lnTo>
                  <a:lnTo>
                    <a:pt x="190500" y="402431"/>
                  </a:lnTo>
                  <a:lnTo>
                    <a:pt x="200025" y="350044"/>
                  </a:lnTo>
                  <a:lnTo>
                    <a:pt x="204788" y="311944"/>
                  </a:lnTo>
                  <a:lnTo>
                    <a:pt x="204788" y="283369"/>
                  </a:lnTo>
                  <a:lnTo>
                    <a:pt x="204788" y="235744"/>
                  </a:lnTo>
                  <a:lnTo>
                    <a:pt x="197644" y="178594"/>
                  </a:lnTo>
                  <a:lnTo>
                    <a:pt x="183356" y="42862"/>
                  </a:lnTo>
                  <a:lnTo>
                    <a:pt x="185738" y="21431"/>
                  </a:lnTo>
                  <a:lnTo>
                    <a:pt x="190500" y="9525"/>
                  </a:lnTo>
                  <a:lnTo>
                    <a:pt x="200025" y="0"/>
                  </a:lnTo>
                  <a:lnTo>
                    <a:pt x="209550" y="0"/>
                  </a:lnTo>
                  <a:lnTo>
                    <a:pt x="219075" y="2381"/>
                  </a:lnTo>
                  <a:lnTo>
                    <a:pt x="230981" y="11906"/>
                  </a:lnTo>
                  <a:lnTo>
                    <a:pt x="250031" y="30956"/>
                  </a:lnTo>
                  <a:lnTo>
                    <a:pt x="283369" y="57150"/>
                  </a:lnTo>
                  <a:lnTo>
                    <a:pt x="311944" y="80962"/>
                  </a:lnTo>
                  <a:lnTo>
                    <a:pt x="345281" y="114300"/>
                  </a:lnTo>
                  <a:lnTo>
                    <a:pt x="366713" y="138112"/>
                  </a:lnTo>
                  <a:lnTo>
                    <a:pt x="390525" y="166687"/>
                  </a:lnTo>
                  <a:lnTo>
                    <a:pt x="400050" y="180975"/>
                  </a:lnTo>
                  <a:lnTo>
                    <a:pt x="404813" y="359569"/>
                  </a:lnTo>
                  <a:lnTo>
                    <a:pt x="400050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94CB3AD8-3841-44E4-BF3B-6E72CFF2A95C}"/>
                </a:ext>
              </a:extLst>
            </p:cNvPr>
            <p:cNvSpPr/>
            <p:nvPr/>
          </p:nvSpPr>
          <p:spPr>
            <a:xfrm>
              <a:off x="3378200" y="1843088"/>
              <a:ext cx="3533775" cy="473075"/>
            </a:xfrm>
            <a:custGeom>
              <a:avLst/>
              <a:gdLst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33565" h="473065">
                  <a:moveTo>
                    <a:pt x="963438" y="193264"/>
                  </a:moveTo>
                  <a:lnTo>
                    <a:pt x="1254776" y="144227"/>
                  </a:lnTo>
                  <a:lnTo>
                    <a:pt x="1491309" y="98074"/>
                  </a:lnTo>
                  <a:lnTo>
                    <a:pt x="1673035" y="86536"/>
                  </a:lnTo>
                  <a:lnTo>
                    <a:pt x="1895145" y="66344"/>
                  </a:lnTo>
                  <a:lnTo>
                    <a:pt x="2241290" y="49037"/>
                  </a:lnTo>
                  <a:lnTo>
                    <a:pt x="2506668" y="37499"/>
                  </a:lnTo>
                  <a:lnTo>
                    <a:pt x="2800891" y="28845"/>
                  </a:lnTo>
                  <a:lnTo>
                    <a:pt x="3063385" y="25961"/>
                  </a:lnTo>
                  <a:lnTo>
                    <a:pt x="3080692" y="8653"/>
                  </a:lnTo>
                  <a:lnTo>
                    <a:pt x="3097999" y="0"/>
                  </a:lnTo>
                  <a:lnTo>
                    <a:pt x="3123960" y="0"/>
                  </a:lnTo>
                  <a:lnTo>
                    <a:pt x="3170113" y="14422"/>
                  </a:lnTo>
                  <a:lnTo>
                    <a:pt x="3242226" y="51921"/>
                  </a:lnTo>
                  <a:lnTo>
                    <a:pt x="3311455" y="103843"/>
                  </a:lnTo>
                  <a:cubicBezTo>
                    <a:pt x="3337416" y="129804"/>
                    <a:pt x="3334790" y="120056"/>
                    <a:pt x="3389338" y="181726"/>
                  </a:cubicBezTo>
                  <a:cubicBezTo>
                    <a:pt x="3445280" y="248681"/>
                    <a:pt x="3439337" y="239417"/>
                    <a:pt x="3464336" y="268262"/>
                  </a:cubicBezTo>
                  <a:lnTo>
                    <a:pt x="3501835" y="308646"/>
                  </a:lnTo>
                  <a:lnTo>
                    <a:pt x="3527796" y="346145"/>
                  </a:lnTo>
                  <a:lnTo>
                    <a:pt x="3533565" y="372106"/>
                  </a:lnTo>
                  <a:lnTo>
                    <a:pt x="3530680" y="392298"/>
                  </a:lnTo>
                  <a:cubicBezTo>
                    <a:pt x="3529706" y="416209"/>
                    <a:pt x="3528757" y="411528"/>
                    <a:pt x="3527796" y="421143"/>
                  </a:cubicBezTo>
                  <a:lnTo>
                    <a:pt x="3516258" y="438450"/>
                  </a:lnTo>
                  <a:lnTo>
                    <a:pt x="3493181" y="444219"/>
                  </a:lnTo>
                  <a:lnTo>
                    <a:pt x="2945118" y="224994"/>
                  </a:lnTo>
                  <a:lnTo>
                    <a:pt x="2852813" y="210571"/>
                  </a:lnTo>
                  <a:lnTo>
                    <a:pt x="2633588" y="204802"/>
                  </a:lnTo>
                  <a:lnTo>
                    <a:pt x="2180715" y="210571"/>
                  </a:lnTo>
                  <a:lnTo>
                    <a:pt x="1851877" y="230763"/>
                  </a:lnTo>
                  <a:lnTo>
                    <a:pt x="1667266" y="253839"/>
                  </a:lnTo>
                  <a:lnTo>
                    <a:pt x="1309583" y="299992"/>
                  </a:lnTo>
                  <a:lnTo>
                    <a:pt x="709598" y="389413"/>
                  </a:lnTo>
                  <a:lnTo>
                    <a:pt x="227879" y="467296"/>
                  </a:lnTo>
                  <a:lnTo>
                    <a:pt x="193265" y="473065"/>
                  </a:lnTo>
                  <a:lnTo>
                    <a:pt x="161535" y="473065"/>
                  </a:lnTo>
                  <a:lnTo>
                    <a:pt x="109613" y="464411"/>
                  </a:lnTo>
                  <a:lnTo>
                    <a:pt x="43269" y="444219"/>
                  </a:lnTo>
                  <a:lnTo>
                    <a:pt x="0" y="421143"/>
                  </a:lnTo>
                  <a:lnTo>
                    <a:pt x="0" y="233648"/>
                  </a:lnTo>
                  <a:lnTo>
                    <a:pt x="31730" y="250955"/>
                  </a:lnTo>
                  <a:lnTo>
                    <a:pt x="83652" y="271147"/>
                  </a:lnTo>
                  <a:lnTo>
                    <a:pt x="129805" y="288454"/>
                  </a:lnTo>
                  <a:lnTo>
                    <a:pt x="167304" y="294223"/>
                  </a:lnTo>
                  <a:lnTo>
                    <a:pt x="207687" y="297108"/>
                  </a:lnTo>
                  <a:lnTo>
                    <a:pt x="369222" y="276916"/>
                  </a:lnTo>
                  <a:lnTo>
                    <a:pt x="726905" y="233648"/>
                  </a:lnTo>
                  <a:lnTo>
                    <a:pt x="963438" y="1932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006DC21-7FC2-4269-A02F-8756020C20E0}"/>
                </a:ext>
              </a:extLst>
            </p:cNvPr>
            <p:cNvSpPr/>
            <p:nvPr/>
          </p:nvSpPr>
          <p:spPr>
            <a:xfrm>
              <a:off x="5992813" y="2062163"/>
              <a:ext cx="892175" cy="501650"/>
            </a:xfrm>
            <a:custGeom>
              <a:avLst/>
              <a:gdLst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671513 w 890588"/>
                <a:gd name="connsiteY17" fmla="*/ 228600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588" h="502443">
                  <a:moveTo>
                    <a:pt x="435769" y="292893"/>
                  </a:moveTo>
                  <a:lnTo>
                    <a:pt x="190500" y="416718"/>
                  </a:lnTo>
                  <a:lnTo>
                    <a:pt x="109538" y="461962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7144" y="502443"/>
                  </a:lnTo>
                  <a:lnTo>
                    <a:pt x="0" y="492918"/>
                  </a:lnTo>
                  <a:lnTo>
                    <a:pt x="11907" y="469106"/>
                  </a:lnTo>
                  <a:lnTo>
                    <a:pt x="78582" y="390525"/>
                  </a:lnTo>
                  <a:lnTo>
                    <a:pt x="347663" y="61912"/>
                  </a:lnTo>
                  <a:lnTo>
                    <a:pt x="361950" y="38100"/>
                  </a:lnTo>
                  <a:lnTo>
                    <a:pt x="359569" y="28575"/>
                  </a:lnTo>
                  <a:lnTo>
                    <a:pt x="347663" y="9525"/>
                  </a:lnTo>
                  <a:lnTo>
                    <a:pt x="328613" y="0"/>
                  </a:lnTo>
                  <a:lnTo>
                    <a:pt x="890588" y="221456"/>
                  </a:lnTo>
                  <a:lnTo>
                    <a:pt x="876300" y="223837"/>
                  </a:lnTo>
                  <a:lnTo>
                    <a:pt x="821532" y="223837"/>
                  </a:lnTo>
                  <a:lnTo>
                    <a:pt x="671513" y="228600"/>
                  </a:lnTo>
                  <a:lnTo>
                    <a:pt x="633413" y="228600"/>
                  </a:lnTo>
                  <a:lnTo>
                    <a:pt x="585788" y="238125"/>
                  </a:lnTo>
                  <a:lnTo>
                    <a:pt x="435769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D91E151B-9E76-465C-AD92-0C9BEAD2B1C8}"/>
                </a:ext>
              </a:extLst>
            </p:cNvPr>
            <p:cNvSpPr/>
            <p:nvPr/>
          </p:nvSpPr>
          <p:spPr>
            <a:xfrm>
              <a:off x="3290888" y="2381250"/>
              <a:ext cx="1042987" cy="1093788"/>
            </a:xfrm>
            <a:custGeom>
              <a:avLst/>
              <a:gdLst>
                <a:gd name="connsiteX0" fmla="*/ 888206 w 1042987"/>
                <a:gd name="connsiteY0" fmla="*/ 428625 h 1092994"/>
                <a:gd name="connsiteX1" fmla="*/ 838200 w 1042987"/>
                <a:gd name="connsiteY1" fmla="*/ 495300 h 1092994"/>
                <a:gd name="connsiteX2" fmla="*/ 766762 w 1042987"/>
                <a:gd name="connsiteY2" fmla="*/ 578644 h 1092994"/>
                <a:gd name="connsiteX3" fmla="*/ 711993 w 1042987"/>
                <a:gd name="connsiteY3" fmla="*/ 638175 h 1092994"/>
                <a:gd name="connsiteX4" fmla="*/ 654843 w 1042987"/>
                <a:gd name="connsiteY4" fmla="*/ 695325 h 1092994"/>
                <a:gd name="connsiteX5" fmla="*/ 571500 w 1042987"/>
                <a:gd name="connsiteY5" fmla="*/ 769144 h 1092994"/>
                <a:gd name="connsiteX6" fmla="*/ 504825 w 1042987"/>
                <a:gd name="connsiteY6" fmla="*/ 823913 h 1092994"/>
                <a:gd name="connsiteX7" fmla="*/ 431006 w 1042987"/>
                <a:gd name="connsiteY7" fmla="*/ 878681 h 1092994"/>
                <a:gd name="connsiteX8" fmla="*/ 361950 w 1042987"/>
                <a:gd name="connsiteY8" fmla="*/ 926306 h 1092994"/>
                <a:gd name="connsiteX9" fmla="*/ 280987 w 1042987"/>
                <a:gd name="connsiteY9" fmla="*/ 976313 h 1092994"/>
                <a:gd name="connsiteX10" fmla="*/ 176212 w 1042987"/>
                <a:gd name="connsiteY10" fmla="*/ 1033463 h 1092994"/>
                <a:gd name="connsiteX11" fmla="*/ 73818 w 1042987"/>
                <a:gd name="connsiteY11" fmla="*/ 1081088 h 1092994"/>
                <a:gd name="connsiteX12" fmla="*/ 42862 w 1042987"/>
                <a:gd name="connsiteY12" fmla="*/ 1092994 h 1092994"/>
                <a:gd name="connsiteX13" fmla="*/ 30956 w 1042987"/>
                <a:gd name="connsiteY13" fmla="*/ 1092994 h 1092994"/>
                <a:gd name="connsiteX14" fmla="*/ 16668 w 1042987"/>
                <a:gd name="connsiteY14" fmla="*/ 1090613 h 1092994"/>
                <a:gd name="connsiteX15" fmla="*/ 4762 w 1042987"/>
                <a:gd name="connsiteY15" fmla="*/ 1083469 h 1092994"/>
                <a:gd name="connsiteX16" fmla="*/ 0 w 1042987"/>
                <a:gd name="connsiteY16" fmla="*/ 1071563 h 1092994"/>
                <a:gd name="connsiteX17" fmla="*/ 0 w 1042987"/>
                <a:gd name="connsiteY17" fmla="*/ 1057275 h 1092994"/>
                <a:gd name="connsiteX18" fmla="*/ 14287 w 1042987"/>
                <a:gd name="connsiteY18" fmla="*/ 1042988 h 1092994"/>
                <a:gd name="connsiteX19" fmla="*/ 85725 w 1042987"/>
                <a:gd name="connsiteY19" fmla="*/ 983456 h 1092994"/>
                <a:gd name="connsiteX20" fmla="*/ 214312 w 1042987"/>
                <a:gd name="connsiteY20" fmla="*/ 881063 h 1092994"/>
                <a:gd name="connsiteX21" fmla="*/ 302418 w 1042987"/>
                <a:gd name="connsiteY21" fmla="*/ 800100 h 1092994"/>
                <a:gd name="connsiteX22" fmla="*/ 376237 w 1042987"/>
                <a:gd name="connsiteY22" fmla="*/ 731044 h 1092994"/>
                <a:gd name="connsiteX23" fmla="*/ 452437 w 1042987"/>
                <a:gd name="connsiteY23" fmla="*/ 647700 h 1092994"/>
                <a:gd name="connsiteX24" fmla="*/ 507206 w 1042987"/>
                <a:gd name="connsiteY24" fmla="*/ 583406 h 1092994"/>
                <a:gd name="connsiteX25" fmla="*/ 557212 w 1042987"/>
                <a:gd name="connsiteY25" fmla="*/ 521494 h 1092994"/>
                <a:gd name="connsiteX26" fmla="*/ 600075 w 1042987"/>
                <a:gd name="connsiteY26" fmla="*/ 459581 h 1092994"/>
                <a:gd name="connsiteX27" fmla="*/ 635793 w 1042987"/>
                <a:gd name="connsiteY27" fmla="*/ 400050 h 1092994"/>
                <a:gd name="connsiteX28" fmla="*/ 676275 w 1042987"/>
                <a:gd name="connsiteY28" fmla="*/ 323850 h 1092994"/>
                <a:gd name="connsiteX29" fmla="*/ 697706 w 1042987"/>
                <a:gd name="connsiteY29" fmla="*/ 269081 h 1092994"/>
                <a:gd name="connsiteX30" fmla="*/ 714375 w 1042987"/>
                <a:gd name="connsiteY30" fmla="*/ 214313 h 1092994"/>
                <a:gd name="connsiteX31" fmla="*/ 714375 w 1042987"/>
                <a:gd name="connsiteY31" fmla="*/ 200025 h 1092994"/>
                <a:gd name="connsiteX32" fmla="*/ 702468 w 1042987"/>
                <a:gd name="connsiteY32" fmla="*/ 178594 h 1092994"/>
                <a:gd name="connsiteX33" fmla="*/ 671512 w 1042987"/>
                <a:gd name="connsiteY33" fmla="*/ 135731 h 1092994"/>
                <a:gd name="connsiteX34" fmla="*/ 626268 w 1042987"/>
                <a:gd name="connsiteY34" fmla="*/ 88106 h 1092994"/>
                <a:gd name="connsiteX35" fmla="*/ 597693 w 1042987"/>
                <a:gd name="connsiteY35" fmla="*/ 59531 h 1092994"/>
                <a:gd name="connsiteX36" fmla="*/ 583406 w 1042987"/>
                <a:gd name="connsiteY36" fmla="*/ 45244 h 1092994"/>
                <a:gd name="connsiteX37" fmla="*/ 576262 w 1042987"/>
                <a:gd name="connsiteY37" fmla="*/ 30956 h 1092994"/>
                <a:gd name="connsiteX38" fmla="*/ 576262 w 1042987"/>
                <a:gd name="connsiteY38" fmla="*/ 19050 h 1092994"/>
                <a:gd name="connsiteX39" fmla="*/ 585787 w 1042987"/>
                <a:gd name="connsiteY39" fmla="*/ 4763 h 1092994"/>
                <a:gd name="connsiteX40" fmla="*/ 602456 w 1042987"/>
                <a:gd name="connsiteY40" fmla="*/ 0 h 1092994"/>
                <a:gd name="connsiteX41" fmla="*/ 623887 w 1042987"/>
                <a:gd name="connsiteY41" fmla="*/ 0 h 1092994"/>
                <a:gd name="connsiteX42" fmla="*/ 664368 w 1042987"/>
                <a:gd name="connsiteY42" fmla="*/ 7144 h 1092994"/>
                <a:gd name="connsiteX43" fmla="*/ 773906 w 1042987"/>
                <a:gd name="connsiteY43" fmla="*/ 38100 h 1092994"/>
                <a:gd name="connsiteX44" fmla="*/ 788193 w 1042987"/>
                <a:gd name="connsiteY44" fmla="*/ 45244 h 1092994"/>
                <a:gd name="connsiteX45" fmla="*/ 835818 w 1042987"/>
                <a:gd name="connsiteY45" fmla="*/ 80963 h 1092994"/>
                <a:gd name="connsiteX46" fmla="*/ 926306 w 1042987"/>
                <a:gd name="connsiteY46" fmla="*/ 161925 h 1092994"/>
                <a:gd name="connsiteX47" fmla="*/ 978693 w 1042987"/>
                <a:gd name="connsiteY47" fmla="*/ 211931 h 1092994"/>
                <a:gd name="connsiteX48" fmla="*/ 988218 w 1042987"/>
                <a:gd name="connsiteY48" fmla="*/ 219075 h 1092994"/>
                <a:gd name="connsiteX49" fmla="*/ 1004887 w 1042987"/>
                <a:gd name="connsiteY49" fmla="*/ 230981 h 1092994"/>
                <a:gd name="connsiteX50" fmla="*/ 1026318 w 1042987"/>
                <a:gd name="connsiteY50" fmla="*/ 245269 h 1092994"/>
                <a:gd name="connsiteX51" fmla="*/ 1035843 w 1042987"/>
                <a:gd name="connsiteY51" fmla="*/ 257175 h 1092994"/>
                <a:gd name="connsiteX52" fmla="*/ 1040606 w 1042987"/>
                <a:gd name="connsiteY52" fmla="*/ 266700 h 1092994"/>
                <a:gd name="connsiteX53" fmla="*/ 1042987 w 1042987"/>
                <a:gd name="connsiteY53" fmla="*/ 280988 h 1092994"/>
                <a:gd name="connsiteX54" fmla="*/ 1042987 w 1042987"/>
                <a:gd name="connsiteY54" fmla="*/ 295275 h 1092994"/>
                <a:gd name="connsiteX55" fmla="*/ 1033462 w 1042987"/>
                <a:gd name="connsiteY55" fmla="*/ 307181 h 1092994"/>
                <a:gd name="connsiteX56" fmla="*/ 1012031 w 1042987"/>
                <a:gd name="connsiteY56" fmla="*/ 319088 h 1092994"/>
                <a:gd name="connsiteX57" fmla="*/ 942975 w 1042987"/>
                <a:gd name="connsiteY57" fmla="*/ 352425 h 1092994"/>
                <a:gd name="connsiteX58" fmla="*/ 888206 w 1042987"/>
                <a:gd name="connsiteY58" fmla="*/ 42862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42987" h="1092994">
                  <a:moveTo>
                    <a:pt x="888206" y="428625"/>
                  </a:moveTo>
                  <a:lnTo>
                    <a:pt x="838200" y="495300"/>
                  </a:lnTo>
                  <a:lnTo>
                    <a:pt x="766762" y="578644"/>
                  </a:lnTo>
                  <a:lnTo>
                    <a:pt x="711993" y="638175"/>
                  </a:lnTo>
                  <a:lnTo>
                    <a:pt x="654843" y="695325"/>
                  </a:lnTo>
                  <a:lnTo>
                    <a:pt x="571500" y="769144"/>
                  </a:lnTo>
                  <a:lnTo>
                    <a:pt x="504825" y="823913"/>
                  </a:lnTo>
                  <a:lnTo>
                    <a:pt x="431006" y="878681"/>
                  </a:lnTo>
                  <a:lnTo>
                    <a:pt x="361950" y="926306"/>
                  </a:lnTo>
                  <a:lnTo>
                    <a:pt x="280987" y="976313"/>
                  </a:lnTo>
                  <a:lnTo>
                    <a:pt x="176212" y="1033463"/>
                  </a:lnTo>
                  <a:lnTo>
                    <a:pt x="73818" y="1081088"/>
                  </a:lnTo>
                  <a:lnTo>
                    <a:pt x="42862" y="1092994"/>
                  </a:lnTo>
                  <a:lnTo>
                    <a:pt x="30956" y="1092994"/>
                  </a:lnTo>
                  <a:lnTo>
                    <a:pt x="16668" y="1090613"/>
                  </a:lnTo>
                  <a:lnTo>
                    <a:pt x="4762" y="1083469"/>
                  </a:lnTo>
                  <a:lnTo>
                    <a:pt x="0" y="1071563"/>
                  </a:lnTo>
                  <a:lnTo>
                    <a:pt x="0" y="1057275"/>
                  </a:lnTo>
                  <a:lnTo>
                    <a:pt x="14287" y="1042988"/>
                  </a:lnTo>
                  <a:lnTo>
                    <a:pt x="85725" y="983456"/>
                  </a:lnTo>
                  <a:lnTo>
                    <a:pt x="214312" y="881063"/>
                  </a:lnTo>
                  <a:lnTo>
                    <a:pt x="302418" y="800100"/>
                  </a:lnTo>
                  <a:lnTo>
                    <a:pt x="376237" y="731044"/>
                  </a:lnTo>
                  <a:lnTo>
                    <a:pt x="452437" y="647700"/>
                  </a:lnTo>
                  <a:lnTo>
                    <a:pt x="507206" y="583406"/>
                  </a:lnTo>
                  <a:lnTo>
                    <a:pt x="557212" y="521494"/>
                  </a:lnTo>
                  <a:lnTo>
                    <a:pt x="600075" y="459581"/>
                  </a:lnTo>
                  <a:lnTo>
                    <a:pt x="635793" y="400050"/>
                  </a:lnTo>
                  <a:lnTo>
                    <a:pt x="676275" y="323850"/>
                  </a:lnTo>
                  <a:lnTo>
                    <a:pt x="697706" y="269081"/>
                  </a:lnTo>
                  <a:lnTo>
                    <a:pt x="714375" y="214313"/>
                  </a:lnTo>
                  <a:lnTo>
                    <a:pt x="714375" y="200025"/>
                  </a:lnTo>
                  <a:lnTo>
                    <a:pt x="702468" y="178594"/>
                  </a:lnTo>
                  <a:lnTo>
                    <a:pt x="671512" y="135731"/>
                  </a:lnTo>
                  <a:lnTo>
                    <a:pt x="626268" y="88106"/>
                  </a:lnTo>
                  <a:lnTo>
                    <a:pt x="597693" y="59531"/>
                  </a:lnTo>
                  <a:lnTo>
                    <a:pt x="583406" y="45244"/>
                  </a:lnTo>
                  <a:lnTo>
                    <a:pt x="576262" y="30956"/>
                  </a:lnTo>
                  <a:lnTo>
                    <a:pt x="576262" y="19050"/>
                  </a:lnTo>
                  <a:lnTo>
                    <a:pt x="585787" y="4763"/>
                  </a:lnTo>
                  <a:lnTo>
                    <a:pt x="602456" y="0"/>
                  </a:lnTo>
                  <a:lnTo>
                    <a:pt x="623887" y="0"/>
                  </a:lnTo>
                  <a:lnTo>
                    <a:pt x="664368" y="7144"/>
                  </a:lnTo>
                  <a:lnTo>
                    <a:pt x="773906" y="38100"/>
                  </a:lnTo>
                  <a:lnTo>
                    <a:pt x="788193" y="45244"/>
                  </a:lnTo>
                  <a:lnTo>
                    <a:pt x="835818" y="80963"/>
                  </a:lnTo>
                  <a:lnTo>
                    <a:pt x="926306" y="161925"/>
                  </a:lnTo>
                  <a:lnTo>
                    <a:pt x="978693" y="211931"/>
                  </a:lnTo>
                  <a:lnTo>
                    <a:pt x="988218" y="219075"/>
                  </a:lnTo>
                  <a:lnTo>
                    <a:pt x="1004887" y="230981"/>
                  </a:lnTo>
                  <a:lnTo>
                    <a:pt x="1026318" y="245269"/>
                  </a:lnTo>
                  <a:lnTo>
                    <a:pt x="1035843" y="257175"/>
                  </a:lnTo>
                  <a:lnTo>
                    <a:pt x="1040606" y="266700"/>
                  </a:lnTo>
                  <a:lnTo>
                    <a:pt x="1042987" y="280988"/>
                  </a:lnTo>
                  <a:lnTo>
                    <a:pt x="1042987" y="295275"/>
                  </a:lnTo>
                  <a:lnTo>
                    <a:pt x="1033462" y="307181"/>
                  </a:lnTo>
                  <a:lnTo>
                    <a:pt x="1012031" y="319088"/>
                  </a:lnTo>
                  <a:lnTo>
                    <a:pt x="942975" y="352425"/>
                  </a:lnTo>
                  <a:lnTo>
                    <a:pt x="888206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88F9A59-E30E-44EA-B237-86974F166841}"/>
                </a:ext>
              </a:extLst>
            </p:cNvPr>
            <p:cNvSpPr/>
            <p:nvPr/>
          </p:nvSpPr>
          <p:spPr>
            <a:xfrm>
              <a:off x="5141913" y="2266950"/>
              <a:ext cx="1325562" cy="782638"/>
            </a:xfrm>
            <a:custGeom>
              <a:avLst/>
              <a:gdLst>
                <a:gd name="connsiteX0" fmla="*/ 954881 w 1326356"/>
                <a:gd name="connsiteY0" fmla="*/ 781050 h 783431"/>
                <a:gd name="connsiteX1" fmla="*/ 788194 w 1326356"/>
                <a:gd name="connsiteY1" fmla="*/ 781050 h 783431"/>
                <a:gd name="connsiteX2" fmla="*/ 633412 w 1326356"/>
                <a:gd name="connsiteY2" fmla="*/ 783431 h 783431"/>
                <a:gd name="connsiteX3" fmla="*/ 511969 w 1326356"/>
                <a:gd name="connsiteY3" fmla="*/ 778669 h 783431"/>
                <a:gd name="connsiteX4" fmla="*/ 404812 w 1326356"/>
                <a:gd name="connsiteY4" fmla="*/ 771525 h 783431"/>
                <a:gd name="connsiteX5" fmla="*/ 354806 w 1326356"/>
                <a:gd name="connsiteY5" fmla="*/ 764381 h 783431"/>
                <a:gd name="connsiteX6" fmla="*/ 304800 w 1326356"/>
                <a:gd name="connsiteY6" fmla="*/ 754856 h 783431"/>
                <a:gd name="connsiteX7" fmla="*/ 259556 w 1326356"/>
                <a:gd name="connsiteY7" fmla="*/ 742950 h 783431"/>
                <a:gd name="connsiteX8" fmla="*/ 230981 w 1326356"/>
                <a:gd name="connsiteY8" fmla="*/ 733425 h 783431"/>
                <a:gd name="connsiteX9" fmla="*/ 209550 w 1326356"/>
                <a:gd name="connsiteY9" fmla="*/ 721519 h 783431"/>
                <a:gd name="connsiteX10" fmla="*/ 190500 w 1326356"/>
                <a:gd name="connsiteY10" fmla="*/ 704850 h 783431"/>
                <a:gd name="connsiteX11" fmla="*/ 173831 w 1326356"/>
                <a:gd name="connsiteY11" fmla="*/ 688181 h 783431"/>
                <a:gd name="connsiteX12" fmla="*/ 161925 w 1326356"/>
                <a:gd name="connsiteY12" fmla="*/ 671513 h 783431"/>
                <a:gd name="connsiteX13" fmla="*/ 142875 w 1326356"/>
                <a:gd name="connsiteY13" fmla="*/ 642938 h 783431"/>
                <a:gd name="connsiteX14" fmla="*/ 128587 w 1326356"/>
                <a:gd name="connsiteY14" fmla="*/ 609600 h 783431"/>
                <a:gd name="connsiteX15" fmla="*/ 119062 w 1326356"/>
                <a:gd name="connsiteY15" fmla="*/ 564356 h 783431"/>
                <a:gd name="connsiteX16" fmla="*/ 116681 w 1326356"/>
                <a:gd name="connsiteY16" fmla="*/ 500063 h 783431"/>
                <a:gd name="connsiteX17" fmla="*/ 116681 w 1326356"/>
                <a:gd name="connsiteY17" fmla="*/ 357188 h 783431"/>
                <a:gd name="connsiteX18" fmla="*/ 116681 w 1326356"/>
                <a:gd name="connsiteY18" fmla="*/ 297656 h 783431"/>
                <a:gd name="connsiteX19" fmla="*/ 114300 w 1326356"/>
                <a:gd name="connsiteY19" fmla="*/ 238125 h 783431"/>
                <a:gd name="connsiteX20" fmla="*/ 107156 w 1326356"/>
                <a:gd name="connsiteY20" fmla="*/ 190500 h 783431"/>
                <a:gd name="connsiteX21" fmla="*/ 100012 w 1326356"/>
                <a:gd name="connsiteY21" fmla="*/ 152400 h 783431"/>
                <a:gd name="connsiteX22" fmla="*/ 88106 w 1326356"/>
                <a:gd name="connsiteY22" fmla="*/ 123825 h 783431"/>
                <a:gd name="connsiteX23" fmla="*/ 73819 w 1326356"/>
                <a:gd name="connsiteY23" fmla="*/ 102394 h 783431"/>
                <a:gd name="connsiteX24" fmla="*/ 66675 w 1326356"/>
                <a:gd name="connsiteY24" fmla="*/ 92869 h 783431"/>
                <a:gd name="connsiteX25" fmla="*/ 52387 w 1326356"/>
                <a:gd name="connsiteY25" fmla="*/ 80963 h 783431"/>
                <a:gd name="connsiteX26" fmla="*/ 33337 w 1326356"/>
                <a:gd name="connsiteY26" fmla="*/ 71438 h 783431"/>
                <a:gd name="connsiteX27" fmla="*/ 19050 w 1326356"/>
                <a:gd name="connsiteY27" fmla="*/ 59531 h 783431"/>
                <a:gd name="connsiteX28" fmla="*/ 9525 w 1326356"/>
                <a:gd name="connsiteY28" fmla="*/ 47625 h 783431"/>
                <a:gd name="connsiteX29" fmla="*/ 0 w 1326356"/>
                <a:gd name="connsiteY29" fmla="*/ 30956 h 783431"/>
                <a:gd name="connsiteX30" fmla="*/ 0 w 1326356"/>
                <a:gd name="connsiteY30" fmla="*/ 21431 h 783431"/>
                <a:gd name="connsiteX31" fmla="*/ 7144 w 1326356"/>
                <a:gd name="connsiteY31" fmla="*/ 11906 h 783431"/>
                <a:gd name="connsiteX32" fmla="*/ 16669 w 1326356"/>
                <a:gd name="connsiteY32" fmla="*/ 4763 h 783431"/>
                <a:gd name="connsiteX33" fmla="*/ 50006 w 1326356"/>
                <a:gd name="connsiteY33" fmla="*/ 0 h 783431"/>
                <a:gd name="connsiteX34" fmla="*/ 104775 w 1326356"/>
                <a:gd name="connsiteY34" fmla="*/ 14288 h 783431"/>
                <a:gd name="connsiteX35" fmla="*/ 247650 w 1326356"/>
                <a:gd name="connsiteY35" fmla="*/ 50006 h 783431"/>
                <a:gd name="connsiteX36" fmla="*/ 340519 w 1326356"/>
                <a:gd name="connsiteY36" fmla="*/ 76200 h 783431"/>
                <a:gd name="connsiteX37" fmla="*/ 350044 w 1326356"/>
                <a:gd name="connsiteY37" fmla="*/ 80963 h 783431"/>
                <a:gd name="connsiteX38" fmla="*/ 366712 w 1326356"/>
                <a:gd name="connsiteY38" fmla="*/ 92869 h 783431"/>
                <a:gd name="connsiteX39" fmla="*/ 376237 w 1326356"/>
                <a:gd name="connsiteY39" fmla="*/ 107156 h 783431"/>
                <a:gd name="connsiteX40" fmla="*/ 376237 w 1326356"/>
                <a:gd name="connsiteY40" fmla="*/ 126206 h 783431"/>
                <a:gd name="connsiteX41" fmla="*/ 376237 w 1326356"/>
                <a:gd name="connsiteY41" fmla="*/ 145256 h 783431"/>
                <a:gd name="connsiteX42" fmla="*/ 366712 w 1326356"/>
                <a:gd name="connsiteY42" fmla="*/ 169069 h 783431"/>
                <a:gd name="connsiteX43" fmla="*/ 352425 w 1326356"/>
                <a:gd name="connsiteY43" fmla="*/ 190500 h 783431"/>
                <a:gd name="connsiteX44" fmla="*/ 340519 w 1326356"/>
                <a:gd name="connsiteY44" fmla="*/ 209550 h 783431"/>
                <a:gd name="connsiteX45" fmla="*/ 328612 w 1326356"/>
                <a:gd name="connsiteY45" fmla="*/ 238125 h 783431"/>
                <a:gd name="connsiteX46" fmla="*/ 321469 w 1326356"/>
                <a:gd name="connsiteY46" fmla="*/ 276225 h 783431"/>
                <a:gd name="connsiteX47" fmla="*/ 316706 w 1326356"/>
                <a:gd name="connsiteY47" fmla="*/ 311944 h 783431"/>
                <a:gd name="connsiteX48" fmla="*/ 314325 w 1326356"/>
                <a:gd name="connsiteY48" fmla="*/ 369094 h 783431"/>
                <a:gd name="connsiteX49" fmla="*/ 311944 w 1326356"/>
                <a:gd name="connsiteY49" fmla="*/ 431006 h 783431"/>
                <a:gd name="connsiteX50" fmla="*/ 314325 w 1326356"/>
                <a:gd name="connsiteY50" fmla="*/ 476250 h 783431"/>
                <a:gd name="connsiteX51" fmla="*/ 321469 w 1326356"/>
                <a:gd name="connsiteY51" fmla="*/ 523875 h 783431"/>
                <a:gd name="connsiteX52" fmla="*/ 335756 w 1326356"/>
                <a:gd name="connsiteY52" fmla="*/ 554831 h 783431"/>
                <a:gd name="connsiteX53" fmla="*/ 352425 w 1326356"/>
                <a:gd name="connsiteY53" fmla="*/ 571500 h 783431"/>
                <a:gd name="connsiteX54" fmla="*/ 395287 w 1326356"/>
                <a:gd name="connsiteY54" fmla="*/ 588169 h 783431"/>
                <a:gd name="connsiteX55" fmla="*/ 459581 w 1326356"/>
                <a:gd name="connsiteY55" fmla="*/ 597694 h 783431"/>
                <a:gd name="connsiteX56" fmla="*/ 559594 w 1326356"/>
                <a:gd name="connsiteY56" fmla="*/ 604838 h 783431"/>
                <a:gd name="connsiteX57" fmla="*/ 719137 w 1326356"/>
                <a:gd name="connsiteY57" fmla="*/ 602456 h 783431"/>
                <a:gd name="connsiteX58" fmla="*/ 845344 w 1326356"/>
                <a:gd name="connsiteY58" fmla="*/ 592931 h 783431"/>
                <a:gd name="connsiteX59" fmla="*/ 921544 w 1326356"/>
                <a:gd name="connsiteY59" fmla="*/ 581025 h 783431"/>
                <a:gd name="connsiteX60" fmla="*/ 990600 w 1326356"/>
                <a:gd name="connsiteY60" fmla="*/ 554831 h 783431"/>
                <a:gd name="connsiteX61" fmla="*/ 1069181 w 1326356"/>
                <a:gd name="connsiteY61" fmla="*/ 519113 h 783431"/>
                <a:gd name="connsiteX62" fmla="*/ 1076325 w 1326356"/>
                <a:gd name="connsiteY62" fmla="*/ 519113 h 783431"/>
                <a:gd name="connsiteX63" fmla="*/ 1095375 w 1326356"/>
                <a:gd name="connsiteY63" fmla="*/ 519113 h 783431"/>
                <a:gd name="connsiteX64" fmla="*/ 1169194 w 1326356"/>
                <a:gd name="connsiteY64" fmla="*/ 547688 h 783431"/>
                <a:gd name="connsiteX65" fmla="*/ 1247775 w 1326356"/>
                <a:gd name="connsiteY65" fmla="*/ 583406 h 783431"/>
                <a:gd name="connsiteX66" fmla="*/ 1285875 w 1326356"/>
                <a:gd name="connsiteY66" fmla="*/ 607219 h 783431"/>
                <a:gd name="connsiteX67" fmla="*/ 1304925 w 1326356"/>
                <a:gd name="connsiteY67" fmla="*/ 623888 h 783431"/>
                <a:gd name="connsiteX68" fmla="*/ 1316831 w 1326356"/>
                <a:gd name="connsiteY68" fmla="*/ 642938 h 783431"/>
                <a:gd name="connsiteX69" fmla="*/ 1323975 w 1326356"/>
                <a:gd name="connsiteY69" fmla="*/ 661988 h 783431"/>
                <a:gd name="connsiteX70" fmla="*/ 1326356 w 1326356"/>
                <a:gd name="connsiteY70" fmla="*/ 685800 h 783431"/>
                <a:gd name="connsiteX71" fmla="*/ 1323975 w 1326356"/>
                <a:gd name="connsiteY71" fmla="*/ 707231 h 783431"/>
                <a:gd name="connsiteX72" fmla="*/ 1314450 w 1326356"/>
                <a:gd name="connsiteY72" fmla="*/ 723900 h 783431"/>
                <a:gd name="connsiteX73" fmla="*/ 1295400 w 1326356"/>
                <a:gd name="connsiteY73" fmla="*/ 740569 h 783431"/>
                <a:gd name="connsiteX74" fmla="*/ 1269206 w 1326356"/>
                <a:gd name="connsiteY74" fmla="*/ 757238 h 783431"/>
                <a:gd name="connsiteX75" fmla="*/ 1245394 w 1326356"/>
                <a:gd name="connsiteY75" fmla="*/ 764381 h 783431"/>
                <a:gd name="connsiteX76" fmla="*/ 1164431 w 1326356"/>
                <a:gd name="connsiteY76" fmla="*/ 769144 h 783431"/>
                <a:gd name="connsiteX77" fmla="*/ 954881 w 1326356"/>
                <a:gd name="connsiteY77" fmla="*/ 7810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6356" h="783431">
                  <a:moveTo>
                    <a:pt x="954881" y="781050"/>
                  </a:moveTo>
                  <a:lnTo>
                    <a:pt x="788194" y="781050"/>
                  </a:lnTo>
                  <a:lnTo>
                    <a:pt x="633412" y="783431"/>
                  </a:lnTo>
                  <a:lnTo>
                    <a:pt x="511969" y="778669"/>
                  </a:lnTo>
                  <a:lnTo>
                    <a:pt x="404812" y="771525"/>
                  </a:lnTo>
                  <a:lnTo>
                    <a:pt x="354806" y="764381"/>
                  </a:lnTo>
                  <a:lnTo>
                    <a:pt x="304800" y="754856"/>
                  </a:lnTo>
                  <a:lnTo>
                    <a:pt x="259556" y="742950"/>
                  </a:lnTo>
                  <a:lnTo>
                    <a:pt x="230981" y="733425"/>
                  </a:lnTo>
                  <a:lnTo>
                    <a:pt x="209550" y="721519"/>
                  </a:lnTo>
                  <a:lnTo>
                    <a:pt x="190500" y="704850"/>
                  </a:lnTo>
                  <a:lnTo>
                    <a:pt x="173831" y="688181"/>
                  </a:lnTo>
                  <a:lnTo>
                    <a:pt x="161925" y="671513"/>
                  </a:lnTo>
                  <a:lnTo>
                    <a:pt x="142875" y="642938"/>
                  </a:lnTo>
                  <a:lnTo>
                    <a:pt x="128587" y="609600"/>
                  </a:lnTo>
                  <a:lnTo>
                    <a:pt x="119062" y="564356"/>
                  </a:lnTo>
                  <a:cubicBezTo>
                    <a:pt x="118268" y="542925"/>
                    <a:pt x="117475" y="521494"/>
                    <a:pt x="116681" y="500063"/>
                  </a:cubicBezTo>
                  <a:lnTo>
                    <a:pt x="116681" y="357188"/>
                  </a:lnTo>
                  <a:lnTo>
                    <a:pt x="116681" y="297656"/>
                  </a:lnTo>
                  <a:cubicBezTo>
                    <a:pt x="115887" y="277812"/>
                    <a:pt x="115094" y="257969"/>
                    <a:pt x="114300" y="238125"/>
                  </a:cubicBezTo>
                  <a:lnTo>
                    <a:pt x="107156" y="190500"/>
                  </a:lnTo>
                  <a:lnTo>
                    <a:pt x="100012" y="152400"/>
                  </a:lnTo>
                  <a:lnTo>
                    <a:pt x="88106" y="123825"/>
                  </a:lnTo>
                  <a:lnTo>
                    <a:pt x="73819" y="102394"/>
                  </a:lnTo>
                  <a:lnTo>
                    <a:pt x="66675" y="92869"/>
                  </a:lnTo>
                  <a:lnTo>
                    <a:pt x="52387" y="80963"/>
                  </a:lnTo>
                  <a:lnTo>
                    <a:pt x="33337" y="71438"/>
                  </a:lnTo>
                  <a:lnTo>
                    <a:pt x="19050" y="59531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16669" y="4763"/>
                  </a:lnTo>
                  <a:lnTo>
                    <a:pt x="50006" y="0"/>
                  </a:lnTo>
                  <a:lnTo>
                    <a:pt x="104775" y="14288"/>
                  </a:lnTo>
                  <a:lnTo>
                    <a:pt x="247650" y="50006"/>
                  </a:lnTo>
                  <a:lnTo>
                    <a:pt x="340519" y="76200"/>
                  </a:lnTo>
                  <a:lnTo>
                    <a:pt x="350044" y="80963"/>
                  </a:lnTo>
                  <a:lnTo>
                    <a:pt x="366712" y="92869"/>
                  </a:lnTo>
                  <a:lnTo>
                    <a:pt x="376237" y="107156"/>
                  </a:lnTo>
                  <a:lnTo>
                    <a:pt x="376237" y="126206"/>
                  </a:lnTo>
                  <a:lnTo>
                    <a:pt x="376237" y="145256"/>
                  </a:lnTo>
                  <a:lnTo>
                    <a:pt x="366712" y="169069"/>
                  </a:lnTo>
                  <a:lnTo>
                    <a:pt x="352425" y="190500"/>
                  </a:lnTo>
                  <a:lnTo>
                    <a:pt x="340519" y="209550"/>
                  </a:lnTo>
                  <a:lnTo>
                    <a:pt x="328612" y="238125"/>
                  </a:lnTo>
                  <a:lnTo>
                    <a:pt x="321469" y="276225"/>
                  </a:lnTo>
                  <a:lnTo>
                    <a:pt x="316706" y="311944"/>
                  </a:lnTo>
                  <a:cubicBezTo>
                    <a:pt x="315912" y="330994"/>
                    <a:pt x="315119" y="350044"/>
                    <a:pt x="314325" y="369094"/>
                  </a:cubicBezTo>
                  <a:cubicBezTo>
                    <a:pt x="313531" y="389731"/>
                    <a:pt x="312738" y="410369"/>
                    <a:pt x="311944" y="431006"/>
                  </a:cubicBezTo>
                  <a:lnTo>
                    <a:pt x="314325" y="476250"/>
                  </a:lnTo>
                  <a:lnTo>
                    <a:pt x="321469" y="523875"/>
                  </a:lnTo>
                  <a:lnTo>
                    <a:pt x="335756" y="554831"/>
                  </a:lnTo>
                  <a:lnTo>
                    <a:pt x="352425" y="571500"/>
                  </a:lnTo>
                  <a:lnTo>
                    <a:pt x="395287" y="588169"/>
                  </a:lnTo>
                  <a:lnTo>
                    <a:pt x="459581" y="597694"/>
                  </a:lnTo>
                  <a:lnTo>
                    <a:pt x="559594" y="604838"/>
                  </a:lnTo>
                  <a:lnTo>
                    <a:pt x="719137" y="602456"/>
                  </a:lnTo>
                  <a:lnTo>
                    <a:pt x="845344" y="592931"/>
                  </a:lnTo>
                  <a:lnTo>
                    <a:pt x="921544" y="581025"/>
                  </a:lnTo>
                  <a:lnTo>
                    <a:pt x="990600" y="554831"/>
                  </a:lnTo>
                  <a:lnTo>
                    <a:pt x="1069181" y="519113"/>
                  </a:lnTo>
                  <a:lnTo>
                    <a:pt x="1076325" y="519113"/>
                  </a:lnTo>
                  <a:lnTo>
                    <a:pt x="1095375" y="519113"/>
                  </a:lnTo>
                  <a:lnTo>
                    <a:pt x="1169194" y="547688"/>
                  </a:lnTo>
                  <a:lnTo>
                    <a:pt x="1247775" y="583406"/>
                  </a:lnTo>
                  <a:lnTo>
                    <a:pt x="1285875" y="607219"/>
                  </a:lnTo>
                  <a:lnTo>
                    <a:pt x="1304925" y="623888"/>
                  </a:lnTo>
                  <a:lnTo>
                    <a:pt x="1316831" y="642938"/>
                  </a:lnTo>
                  <a:lnTo>
                    <a:pt x="1323975" y="661988"/>
                  </a:lnTo>
                  <a:lnTo>
                    <a:pt x="1326356" y="685800"/>
                  </a:lnTo>
                  <a:lnTo>
                    <a:pt x="1323975" y="707231"/>
                  </a:lnTo>
                  <a:lnTo>
                    <a:pt x="1314450" y="723900"/>
                  </a:lnTo>
                  <a:lnTo>
                    <a:pt x="1295400" y="740569"/>
                  </a:lnTo>
                  <a:lnTo>
                    <a:pt x="1269206" y="757238"/>
                  </a:lnTo>
                  <a:lnTo>
                    <a:pt x="1245394" y="764381"/>
                  </a:lnTo>
                  <a:lnTo>
                    <a:pt x="1164431" y="769144"/>
                  </a:lnTo>
                  <a:lnTo>
                    <a:pt x="954881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93D532E5-4E5B-4FFE-A1B1-06F7C5CAC4FE}"/>
                </a:ext>
              </a:extLst>
            </p:cNvPr>
            <p:cNvSpPr/>
            <p:nvPr/>
          </p:nvSpPr>
          <p:spPr>
            <a:xfrm>
              <a:off x="3697288" y="2938463"/>
              <a:ext cx="1238250" cy="1133475"/>
            </a:xfrm>
            <a:custGeom>
              <a:avLst/>
              <a:gdLst>
                <a:gd name="connsiteX0" fmla="*/ 909638 w 1238250"/>
                <a:gd name="connsiteY0" fmla="*/ 554831 h 1133475"/>
                <a:gd name="connsiteX1" fmla="*/ 709613 w 1238250"/>
                <a:gd name="connsiteY1" fmla="*/ 735806 h 1133475"/>
                <a:gd name="connsiteX2" fmla="*/ 550069 w 1238250"/>
                <a:gd name="connsiteY2" fmla="*/ 876300 h 1133475"/>
                <a:gd name="connsiteX3" fmla="*/ 383382 w 1238250"/>
                <a:gd name="connsiteY3" fmla="*/ 1019175 h 1133475"/>
                <a:gd name="connsiteX4" fmla="*/ 280988 w 1238250"/>
                <a:gd name="connsiteY4" fmla="*/ 1114425 h 1133475"/>
                <a:gd name="connsiteX5" fmla="*/ 19050 w 1238250"/>
                <a:gd name="connsiteY5" fmla="*/ 1133475 h 1133475"/>
                <a:gd name="connsiteX6" fmla="*/ 9525 w 1238250"/>
                <a:gd name="connsiteY6" fmla="*/ 1109662 h 1133475"/>
                <a:gd name="connsiteX7" fmla="*/ 2382 w 1238250"/>
                <a:gd name="connsiteY7" fmla="*/ 1078706 h 1133475"/>
                <a:gd name="connsiteX8" fmla="*/ 0 w 1238250"/>
                <a:gd name="connsiteY8" fmla="*/ 1062037 h 1133475"/>
                <a:gd name="connsiteX9" fmla="*/ 0 w 1238250"/>
                <a:gd name="connsiteY9" fmla="*/ 1052512 h 1133475"/>
                <a:gd name="connsiteX10" fmla="*/ 7144 w 1238250"/>
                <a:gd name="connsiteY10" fmla="*/ 1045368 h 1133475"/>
                <a:gd name="connsiteX11" fmla="*/ 54769 w 1238250"/>
                <a:gd name="connsiteY11" fmla="*/ 1031081 h 1133475"/>
                <a:gd name="connsiteX12" fmla="*/ 130969 w 1238250"/>
                <a:gd name="connsiteY12" fmla="*/ 997743 h 1133475"/>
                <a:gd name="connsiteX13" fmla="*/ 183357 w 1238250"/>
                <a:gd name="connsiteY13" fmla="*/ 969168 h 1133475"/>
                <a:gd name="connsiteX14" fmla="*/ 238125 w 1238250"/>
                <a:gd name="connsiteY14" fmla="*/ 935831 h 1133475"/>
                <a:gd name="connsiteX15" fmla="*/ 295275 w 1238250"/>
                <a:gd name="connsiteY15" fmla="*/ 895350 h 1133475"/>
                <a:gd name="connsiteX16" fmla="*/ 361950 w 1238250"/>
                <a:gd name="connsiteY16" fmla="*/ 840581 h 1133475"/>
                <a:gd name="connsiteX17" fmla="*/ 435769 w 1238250"/>
                <a:gd name="connsiteY17" fmla="*/ 771525 h 1133475"/>
                <a:gd name="connsiteX18" fmla="*/ 531019 w 1238250"/>
                <a:gd name="connsiteY18" fmla="*/ 678656 h 1133475"/>
                <a:gd name="connsiteX19" fmla="*/ 602457 w 1238250"/>
                <a:gd name="connsiteY19" fmla="*/ 597693 h 1133475"/>
                <a:gd name="connsiteX20" fmla="*/ 678657 w 1238250"/>
                <a:gd name="connsiteY20" fmla="*/ 504825 h 1133475"/>
                <a:gd name="connsiteX21" fmla="*/ 742950 w 1238250"/>
                <a:gd name="connsiteY21" fmla="*/ 426243 h 1133475"/>
                <a:gd name="connsiteX22" fmla="*/ 790575 w 1238250"/>
                <a:gd name="connsiteY22" fmla="*/ 359568 h 1133475"/>
                <a:gd name="connsiteX23" fmla="*/ 826294 w 1238250"/>
                <a:gd name="connsiteY23" fmla="*/ 304800 h 1133475"/>
                <a:gd name="connsiteX24" fmla="*/ 850107 w 1238250"/>
                <a:gd name="connsiteY24" fmla="*/ 259556 h 1133475"/>
                <a:gd name="connsiteX25" fmla="*/ 862013 w 1238250"/>
                <a:gd name="connsiteY25" fmla="*/ 226218 h 1133475"/>
                <a:gd name="connsiteX26" fmla="*/ 866775 w 1238250"/>
                <a:gd name="connsiteY26" fmla="*/ 202406 h 1133475"/>
                <a:gd name="connsiteX27" fmla="*/ 866775 w 1238250"/>
                <a:gd name="connsiteY27" fmla="*/ 176212 h 1133475"/>
                <a:gd name="connsiteX28" fmla="*/ 862013 w 1238250"/>
                <a:gd name="connsiteY28" fmla="*/ 133350 h 1133475"/>
                <a:gd name="connsiteX29" fmla="*/ 857250 w 1238250"/>
                <a:gd name="connsiteY29" fmla="*/ 111918 h 1133475"/>
                <a:gd name="connsiteX30" fmla="*/ 845344 w 1238250"/>
                <a:gd name="connsiteY30" fmla="*/ 83343 h 1133475"/>
                <a:gd name="connsiteX31" fmla="*/ 823913 w 1238250"/>
                <a:gd name="connsiteY31" fmla="*/ 66675 h 1133475"/>
                <a:gd name="connsiteX32" fmla="*/ 807244 w 1238250"/>
                <a:gd name="connsiteY32" fmla="*/ 54768 h 1133475"/>
                <a:gd name="connsiteX33" fmla="*/ 792957 w 1238250"/>
                <a:gd name="connsiteY33" fmla="*/ 40481 h 1133475"/>
                <a:gd name="connsiteX34" fmla="*/ 785813 w 1238250"/>
                <a:gd name="connsiteY34" fmla="*/ 21431 h 1133475"/>
                <a:gd name="connsiteX35" fmla="*/ 792957 w 1238250"/>
                <a:gd name="connsiteY35" fmla="*/ 9525 h 1133475"/>
                <a:gd name="connsiteX36" fmla="*/ 804863 w 1238250"/>
                <a:gd name="connsiteY36" fmla="*/ 4762 h 1133475"/>
                <a:gd name="connsiteX37" fmla="*/ 833438 w 1238250"/>
                <a:gd name="connsiteY37" fmla="*/ 0 h 1133475"/>
                <a:gd name="connsiteX38" fmla="*/ 852488 w 1238250"/>
                <a:gd name="connsiteY38" fmla="*/ 2381 h 1133475"/>
                <a:gd name="connsiteX39" fmla="*/ 900113 w 1238250"/>
                <a:gd name="connsiteY39" fmla="*/ 19050 h 1133475"/>
                <a:gd name="connsiteX40" fmla="*/ 957263 w 1238250"/>
                <a:gd name="connsiteY40" fmla="*/ 42862 h 1133475"/>
                <a:gd name="connsiteX41" fmla="*/ 1007269 w 1238250"/>
                <a:gd name="connsiteY41" fmla="*/ 69056 h 1133475"/>
                <a:gd name="connsiteX42" fmla="*/ 1057275 w 1238250"/>
                <a:gd name="connsiteY42" fmla="*/ 102393 h 1133475"/>
                <a:gd name="connsiteX43" fmla="*/ 1104900 w 1238250"/>
                <a:gd name="connsiteY43" fmla="*/ 135731 h 1133475"/>
                <a:gd name="connsiteX44" fmla="*/ 1150144 w 1238250"/>
                <a:gd name="connsiteY44" fmla="*/ 173831 h 1133475"/>
                <a:gd name="connsiteX45" fmla="*/ 1183482 w 1238250"/>
                <a:gd name="connsiteY45" fmla="*/ 204787 h 1133475"/>
                <a:gd name="connsiteX46" fmla="*/ 1209675 w 1238250"/>
                <a:gd name="connsiteY46" fmla="*/ 230981 h 1133475"/>
                <a:gd name="connsiteX47" fmla="*/ 1231107 w 1238250"/>
                <a:gd name="connsiteY47" fmla="*/ 254793 h 1133475"/>
                <a:gd name="connsiteX48" fmla="*/ 1233488 w 1238250"/>
                <a:gd name="connsiteY48" fmla="*/ 264318 h 1133475"/>
                <a:gd name="connsiteX49" fmla="*/ 1238250 w 1238250"/>
                <a:gd name="connsiteY49" fmla="*/ 285750 h 1133475"/>
                <a:gd name="connsiteX50" fmla="*/ 1235869 w 1238250"/>
                <a:gd name="connsiteY50" fmla="*/ 307181 h 1133475"/>
                <a:gd name="connsiteX51" fmla="*/ 1223963 w 1238250"/>
                <a:gd name="connsiteY51" fmla="*/ 323850 h 1133475"/>
                <a:gd name="connsiteX52" fmla="*/ 1202532 w 1238250"/>
                <a:gd name="connsiteY52" fmla="*/ 338137 h 1133475"/>
                <a:gd name="connsiteX53" fmla="*/ 1164432 w 1238250"/>
                <a:gd name="connsiteY53" fmla="*/ 354806 h 1133475"/>
                <a:gd name="connsiteX54" fmla="*/ 1133475 w 1238250"/>
                <a:gd name="connsiteY54" fmla="*/ 369093 h 1133475"/>
                <a:gd name="connsiteX55" fmla="*/ 1100138 w 1238250"/>
                <a:gd name="connsiteY55" fmla="*/ 385762 h 1133475"/>
                <a:gd name="connsiteX56" fmla="*/ 1052513 w 1238250"/>
                <a:gd name="connsiteY56" fmla="*/ 423862 h 1133475"/>
                <a:gd name="connsiteX57" fmla="*/ 909638 w 1238250"/>
                <a:gd name="connsiteY57" fmla="*/ 554831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38250" h="1133475">
                  <a:moveTo>
                    <a:pt x="909638" y="554831"/>
                  </a:moveTo>
                  <a:lnTo>
                    <a:pt x="709613" y="735806"/>
                  </a:lnTo>
                  <a:lnTo>
                    <a:pt x="550069" y="876300"/>
                  </a:lnTo>
                  <a:lnTo>
                    <a:pt x="383382" y="1019175"/>
                  </a:lnTo>
                  <a:lnTo>
                    <a:pt x="280988" y="1114425"/>
                  </a:lnTo>
                  <a:lnTo>
                    <a:pt x="19050" y="1133475"/>
                  </a:lnTo>
                  <a:lnTo>
                    <a:pt x="9525" y="1109662"/>
                  </a:lnTo>
                  <a:lnTo>
                    <a:pt x="2382" y="1078706"/>
                  </a:lnTo>
                  <a:lnTo>
                    <a:pt x="0" y="1062037"/>
                  </a:lnTo>
                  <a:lnTo>
                    <a:pt x="0" y="1052512"/>
                  </a:lnTo>
                  <a:lnTo>
                    <a:pt x="7144" y="1045368"/>
                  </a:lnTo>
                  <a:lnTo>
                    <a:pt x="54769" y="1031081"/>
                  </a:lnTo>
                  <a:lnTo>
                    <a:pt x="130969" y="997743"/>
                  </a:lnTo>
                  <a:lnTo>
                    <a:pt x="183357" y="969168"/>
                  </a:lnTo>
                  <a:lnTo>
                    <a:pt x="238125" y="935831"/>
                  </a:lnTo>
                  <a:lnTo>
                    <a:pt x="295275" y="895350"/>
                  </a:lnTo>
                  <a:lnTo>
                    <a:pt x="361950" y="840581"/>
                  </a:lnTo>
                  <a:lnTo>
                    <a:pt x="435769" y="771525"/>
                  </a:lnTo>
                  <a:lnTo>
                    <a:pt x="531019" y="678656"/>
                  </a:lnTo>
                  <a:lnTo>
                    <a:pt x="602457" y="597693"/>
                  </a:lnTo>
                  <a:lnTo>
                    <a:pt x="678657" y="504825"/>
                  </a:lnTo>
                  <a:lnTo>
                    <a:pt x="742950" y="426243"/>
                  </a:lnTo>
                  <a:lnTo>
                    <a:pt x="790575" y="359568"/>
                  </a:lnTo>
                  <a:lnTo>
                    <a:pt x="826294" y="304800"/>
                  </a:lnTo>
                  <a:lnTo>
                    <a:pt x="850107" y="259556"/>
                  </a:lnTo>
                  <a:lnTo>
                    <a:pt x="862013" y="226218"/>
                  </a:lnTo>
                  <a:lnTo>
                    <a:pt x="866775" y="202406"/>
                  </a:lnTo>
                  <a:lnTo>
                    <a:pt x="866775" y="176212"/>
                  </a:lnTo>
                  <a:lnTo>
                    <a:pt x="862013" y="133350"/>
                  </a:lnTo>
                  <a:lnTo>
                    <a:pt x="857250" y="111918"/>
                  </a:lnTo>
                  <a:lnTo>
                    <a:pt x="845344" y="83343"/>
                  </a:lnTo>
                  <a:lnTo>
                    <a:pt x="823913" y="66675"/>
                  </a:lnTo>
                  <a:lnTo>
                    <a:pt x="807244" y="54768"/>
                  </a:lnTo>
                  <a:lnTo>
                    <a:pt x="792957" y="40481"/>
                  </a:lnTo>
                  <a:lnTo>
                    <a:pt x="785813" y="21431"/>
                  </a:lnTo>
                  <a:lnTo>
                    <a:pt x="792957" y="9525"/>
                  </a:lnTo>
                  <a:lnTo>
                    <a:pt x="804863" y="4762"/>
                  </a:lnTo>
                  <a:lnTo>
                    <a:pt x="833438" y="0"/>
                  </a:lnTo>
                  <a:lnTo>
                    <a:pt x="852488" y="2381"/>
                  </a:lnTo>
                  <a:lnTo>
                    <a:pt x="900113" y="19050"/>
                  </a:lnTo>
                  <a:lnTo>
                    <a:pt x="957263" y="42862"/>
                  </a:lnTo>
                  <a:lnTo>
                    <a:pt x="1007269" y="69056"/>
                  </a:lnTo>
                  <a:lnTo>
                    <a:pt x="1057275" y="102393"/>
                  </a:lnTo>
                  <a:lnTo>
                    <a:pt x="1104900" y="135731"/>
                  </a:lnTo>
                  <a:lnTo>
                    <a:pt x="1150144" y="173831"/>
                  </a:lnTo>
                  <a:lnTo>
                    <a:pt x="1183482" y="204787"/>
                  </a:lnTo>
                  <a:lnTo>
                    <a:pt x="1209675" y="230981"/>
                  </a:lnTo>
                  <a:lnTo>
                    <a:pt x="1231107" y="254793"/>
                  </a:lnTo>
                  <a:lnTo>
                    <a:pt x="1233488" y="264318"/>
                  </a:lnTo>
                  <a:lnTo>
                    <a:pt x="1238250" y="285750"/>
                  </a:lnTo>
                  <a:lnTo>
                    <a:pt x="1235869" y="307181"/>
                  </a:lnTo>
                  <a:lnTo>
                    <a:pt x="1223963" y="323850"/>
                  </a:lnTo>
                  <a:lnTo>
                    <a:pt x="1202532" y="338137"/>
                  </a:lnTo>
                  <a:lnTo>
                    <a:pt x="1164432" y="354806"/>
                  </a:lnTo>
                  <a:lnTo>
                    <a:pt x="1133475" y="369093"/>
                  </a:lnTo>
                  <a:lnTo>
                    <a:pt x="1100138" y="385762"/>
                  </a:lnTo>
                  <a:lnTo>
                    <a:pt x="1052513" y="423862"/>
                  </a:lnTo>
                  <a:lnTo>
                    <a:pt x="9096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51DF37CE-99B4-4C58-AAD7-96FE23B1CB6D}"/>
                </a:ext>
              </a:extLst>
            </p:cNvPr>
            <p:cNvSpPr/>
            <p:nvPr/>
          </p:nvSpPr>
          <p:spPr>
            <a:xfrm>
              <a:off x="3703638" y="3738563"/>
              <a:ext cx="2020887" cy="584200"/>
            </a:xfrm>
            <a:custGeom>
              <a:avLst/>
              <a:gdLst>
                <a:gd name="connsiteX0" fmla="*/ 1724025 w 2021681"/>
                <a:gd name="connsiteY0" fmla="*/ 45243 h 583406"/>
                <a:gd name="connsiteX1" fmla="*/ 1512094 w 2021681"/>
                <a:gd name="connsiteY1" fmla="*/ 78581 h 583406"/>
                <a:gd name="connsiteX2" fmla="*/ 1304925 w 2021681"/>
                <a:gd name="connsiteY2" fmla="*/ 107156 h 583406"/>
                <a:gd name="connsiteX3" fmla="*/ 1083469 w 2021681"/>
                <a:gd name="connsiteY3" fmla="*/ 135731 h 583406"/>
                <a:gd name="connsiteX4" fmla="*/ 850106 w 2021681"/>
                <a:gd name="connsiteY4" fmla="*/ 166687 h 583406"/>
                <a:gd name="connsiteX5" fmla="*/ 600075 w 2021681"/>
                <a:gd name="connsiteY5" fmla="*/ 200025 h 583406"/>
                <a:gd name="connsiteX6" fmla="*/ 407194 w 2021681"/>
                <a:gd name="connsiteY6" fmla="*/ 221456 h 583406"/>
                <a:gd name="connsiteX7" fmla="*/ 307181 w 2021681"/>
                <a:gd name="connsiteY7" fmla="*/ 228600 h 583406"/>
                <a:gd name="connsiteX8" fmla="*/ 0 w 2021681"/>
                <a:gd name="connsiteY8" fmla="*/ 257175 h 583406"/>
                <a:gd name="connsiteX9" fmla="*/ 2381 w 2021681"/>
                <a:gd name="connsiteY9" fmla="*/ 292893 h 583406"/>
                <a:gd name="connsiteX10" fmla="*/ 9525 w 2021681"/>
                <a:gd name="connsiteY10" fmla="*/ 333375 h 583406"/>
                <a:gd name="connsiteX11" fmla="*/ 23812 w 2021681"/>
                <a:gd name="connsiteY11" fmla="*/ 397668 h 583406"/>
                <a:gd name="connsiteX12" fmla="*/ 47625 w 2021681"/>
                <a:gd name="connsiteY12" fmla="*/ 469106 h 583406"/>
                <a:gd name="connsiteX13" fmla="*/ 64294 w 2021681"/>
                <a:gd name="connsiteY13" fmla="*/ 511968 h 583406"/>
                <a:gd name="connsiteX14" fmla="*/ 90487 w 2021681"/>
                <a:gd name="connsiteY14" fmla="*/ 554831 h 583406"/>
                <a:gd name="connsiteX15" fmla="*/ 119062 w 2021681"/>
                <a:gd name="connsiteY15" fmla="*/ 581025 h 583406"/>
                <a:gd name="connsiteX16" fmla="*/ 123825 w 2021681"/>
                <a:gd name="connsiteY16" fmla="*/ 583406 h 583406"/>
                <a:gd name="connsiteX17" fmla="*/ 138112 w 2021681"/>
                <a:gd name="connsiteY17" fmla="*/ 583406 h 583406"/>
                <a:gd name="connsiteX18" fmla="*/ 166687 w 2021681"/>
                <a:gd name="connsiteY18" fmla="*/ 573881 h 583406"/>
                <a:gd name="connsiteX19" fmla="*/ 250031 w 2021681"/>
                <a:gd name="connsiteY19" fmla="*/ 538162 h 583406"/>
                <a:gd name="connsiteX20" fmla="*/ 350044 w 2021681"/>
                <a:gd name="connsiteY20" fmla="*/ 495300 h 583406"/>
                <a:gd name="connsiteX21" fmla="*/ 523875 w 2021681"/>
                <a:gd name="connsiteY21" fmla="*/ 450056 h 583406"/>
                <a:gd name="connsiteX22" fmla="*/ 807244 w 2021681"/>
                <a:gd name="connsiteY22" fmla="*/ 378618 h 583406"/>
                <a:gd name="connsiteX23" fmla="*/ 1183481 w 2021681"/>
                <a:gd name="connsiteY23" fmla="*/ 288131 h 583406"/>
                <a:gd name="connsiteX24" fmla="*/ 1416844 w 2021681"/>
                <a:gd name="connsiteY24" fmla="*/ 230981 h 583406"/>
                <a:gd name="connsiteX25" fmla="*/ 1647825 w 2021681"/>
                <a:gd name="connsiteY25" fmla="*/ 176212 h 583406"/>
                <a:gd name="connsiteX26" fmla="*/ 1890712 w 2021681"/>
                <a:gd name="connsiteY26" fmla="*/ 116681 h 583406"/>
                <a:gd name="connsiteX27" fmla="*/ 2021681 w 2021681"/>
                <a:gd name="connsiteY27" fmla="*/ 83343 h 583406"/>
                <a:gd name="connsiteX28" fmla="*/ 1974056 w 2021681"/>
                <a:gd name="connsiteY28" fmla="*/ 0 h 583406"/>
                <a:gd name="connsiteX29" fmla="*/ 1724025 w 2021681"/>
                <a:gd name="connsiteY29" fmla="*/ 4524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83406">
                  <a:moveTo>
                    <a:pt x="1724025" y="45243"/>
                  </a:moveTo>
                  <a:lnTo>
                    <a:pt x="1512094" y="78581"/>
                  </a:lnTo>
                  <a:lnTo>
                    <a:pt x="1304925" y="107156"/>
                  </a:lnTo>
                  <a:lnTo>
                    <a:pt x="1083469" y="135731"/>
                  </a:lnTo>
                  <a:lnTo>
                    <a:pt x="850106" y="166687"/>
                  </a:lnTo>
                  <a:lnTo>
                    <a:pt x="600075" y="200025"/>
                  </a:lnTo>
                  <a:lnTo>
                    <a:pt x="407194" y="221456"/>
                  </a:lnTo>
                  <a:lnTo>
                    <a:pt x="307181" y="228600"/>
                  </a:lnTo>
                  <a:lnTo>
                    <a:pt x="0" y="257175"/>
                  </a:lnTo>
                  <a:lnTo>
                    <a:pt x="2381" y="292893"/>
                  </a:lnTo>
                  <a:lnTo>
                    <a:pt x="9525" y="333375"/>
                  </a:lnTo>
                  <a:lnTo>
                    <a:pt x="23812" y="397668"/>
                  </a:lnTo>
                  <a:lnTo>
                    <a:pt x="47625" y="469106"/>
                  </a:lnTo>
                  <a:lnTo>
                    <a:pt x="64294" y="511968"/>
                  </a:lnTo>
                  <a:lnTo>
                    <a:pt x="90487" y="554831"/>
                  </a:lnTo>
                  <a:lnTo>
                    <a:pt x="119062" y="581025"/>
                  </a:lnTo>
                  <a:lnTo>
                    <a:pt x="123825" y="583406"/>
                  </a:lnTo>
                  <a:lnTo>
                    <a:pt x="138112" y="583406"/>
                  </a:lnTo>
                  <a:lnTo>
                    <a:pt x="166687" y="573881"/>
                  </a:lnTo>
                  <a:lnTo>
                    <a:pt x="250031" y="538162"/>
                  </a:lnTo>
                  <a:lnTo>
                    <a:pt x="350044" y="495300"/>
                  </a:lnTo>
                  <a:lnTo>
                    <a:pt x="523875" y="450056"/>
                  </a:lnTo>
                  <a:lnTo>
                    <a:pt x="807244" y="378618"/>
                  </a:lnTo>
                  <a:lnTo>
                    <a:pt x="1183481" y="288131"/>
                  </a:lnTo>
                  <a:lnTo>
                    <a:pt x="1416844" y="230981"/>
                  </a:lnTo>
                  <a:lnTo>
                    <a:pt x="1647825" y="176212"/>
                  </a:lnTo>
                  <a:lnTo>
                    <a:pt x="1890712" y="116681"/>
                  </a:lnTo>
                  <a:lnTo>
                    <a:pt x="2021681" y="83343"/>
                  </a:lnTo>
                  <a:lnTo>
                    <a:pt x="1974056" y="0"/>
                  </a:lnTo>
                  <a:lnTo>
                    <a:pt x="1724025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53F02A23-D040-4657-8021-6717BD41FA3C}"/>
                </a:ext>
              </a:extLst>
            </p:cNvPr>
            <p:cNvSpPr/>
            <p:nvPr/>
          </p:nvSpPr>
          <p:spPr>
            <a:xfrm>
              <a:off x="5265738" y="3462338"/>
              <a:ext cx="752475" cy="815975"/>
            </a:xfrm>
            <a:custGeom>
              <a:avLst/>
              <a:gdLst>
                <a:gd name="connsiteX0" fmla="*/ 481012 w 752475"/>
                <a:gd name="connsiteY0" fmla="*/ 254793 h 816768"/>
                <a:gd name="connsiteX1" fmla="*/ 381000 w 752475"/>
                <a:gd name="connsiteY1" fmla="*/ 195262 h 816768"/>
                <a:gd name="connsiteX2" fmla="*/ 276225 w 752475"/>
                <a:gd name="connsiteY2" fmla="*/ 133350 h 816768"/>
                <a:gd name="connsiteX3" fmla="*/ 176212 w 752475"/>
                <a:gd name="connsiteY3" fmla="*/ 76200 h 816768"/>
                <a:gd name="connsiteX4" fmla="*/ 71437 w 752475"/>
                <a:gd name="connsiteY4" fmla="*/ 19050 h 816768"/>
                <a:gd name="connsiteX5" fmla="*/ 35719 w 752475"/>
                <a:gd name="connsiteY5" fmla="*/ 2381 h 816768"/>
                <a:gd name="connsiteX6" fmla="*/ 21431 w 752475"/>
                <a:gd name="connsiteY6" fmla="*/ 0 h 816768"/>
                <a:gd name="connsiteX7" fmla="*/ 4762 w 752475"/>
                <a:gd name="connsiteY7" fmla="*/ 2381 h 816768"/>
                <a:gd name="connsiteX8" fmla="*/ 0 w 752475"/>
                <a:gd name="connsiteY8" fmla="*/ 9525 h 816768"/>
                <a:gd name="connsiteX9" fmla="*/ 4762 w 752475"/>
                <a:gd name="connsiteY9" fmla="*/ 30956 h 816768"/>
                <a:gd name="connsiteX10" fmla="*/ 16669 w 752475"/>
                <a:gd name="connsiteY10" fmla="*/ 59531 h 816768"/>
                <a:gd name="connsiteX11" fmla="*/ 71437 w 752475"/>
                <a:gd name="connsiteY11" fmla="*/ 111918 h 816768"/>
                <a:gd name="connsiteX12" fmla="*/ 169069 w 752475"/>
                <a:gd name="connsiteY12" fmla="*/ 209550 h 816768"/>
                <a:gd name="connsiteX13" fmla="*/ 254794 w 752475"/>
                <a:gd name="connsiteY13" fmla="*/ 295275 h 816768"/>
                <a:gd name="connsiteX14" fmla="*/ 276225 w 752475"/>
                <a:gd name="connsiteY14" fmla="*/ 319087 h 816768"/>
                <a:gd name="connsiteX15" fmla="*/ 326231 w 752475"/>
                <a:gd name="connsiteY15" fmla="*/ 385762 h 816768"/>
                <a:gd name="connsiteX16" fmla="*/ 392906 w 752475"/>
                <a:gd name="connsiteY16" fmla="*/ 495300 h 816768"/>
                <a:gd name="connsiteX17" fmla="*/ 445294 w 752475"/>
                <a:gd name="connsiteY17" fmla="*/ 590550 h 816768"/>
                <a:gd name="connsiteX18" fmla="*/ 485775 w 752475"/>
                <a:gd name="connsiteY18" fmla="*/ 681037 h 816768"/>
                <a:gd name="connsiteX19" fmla="*/ 504825 w 752475"/>
                <a:gd name="connsiteY19" fmla="*/ 723900 h 816768"/>
                <a:gd name="connsiteX20" fmla="*/ 528637 w 752475"/>
                <a:gd name="connsiteY20" fmla="*/ 754856 h 816768"/>
                <a:gd name="connsiteX21" fmla="*/ 557212 w 752475"/>
                <a:gd name="connsiteY21" fmla="*/ 785812 h 816768"/>
                <a:gd name="connsiteX22" fmla="*/ 583406 w 752475"/>
                <a:gd name="connsiteY22" fmla="*/ 807243 h 816768"/>
                <a:gd name="connsiteX23" fmla="*/ 607219 w 752475"/>
                <a:gd name="connsiteY23" fmla="*/ 814387 h 816768"/>
                <a:gd name="connsiteX24" fmla="*/ 626269 w 752475"/>
                <a:gd name="connsiteY24" fmla="*/ 816768 h 816768"/>
                <a:gd name="connsiteX25" fmla="*/ 640556 w 752475"/>
                <a:gd name="connsiteY25" fmla="*/ 814387 h 816768"/>
                <a:gd name="connsiteX26" fmla="*/ 666750 w 752475"/>
                <a:gd name="connsiteY26" fmla="*/ 797718 h 816768"/>
                <a:gd name="connsiteX27" fmla="*/ 688181 w 752475"/>
                <a:gd name="connsiteY27" fmla="*/ 764381 h 816768"/>
                <a:gd name="connsiteX28" fmla="*/ 716756 w 752475"/>
                <a:gd name="connsiteY28" fmla="*/ 714375 h 816768"/>
                <a:gd name="connsiteX29" fmla="*/ 733425 w 752475"/>
                <a:gd name="connsiteY29" fmla="*/ 676275 h 816768"/>
                <a:gd name="connsiteX30" fmla="*/ 745331 w 752475"/>
                <a:gd name="connsiteY30" fmla="*/ 645318 h 816768"/>
                <a:gd name="connsiteX31" fmla="*/ 750094 w 752475"/>
                <a:gd name="connsiteY31" fmla="*/ 621506 h 816768"/>
                <a:gd name="connsiteX32" fmla="*/ 752475 w 752475"/>
                <a:gd name="connsiteY32" fmla="*/ 590550 h 816768"/>
                <a:gd name="connsiteX33" fmla="*/ 750094 w 752475"/>
                <a:gd name="connsiteY33" fmla="*/ 554831 h 816768"/>
                <a:gd name="connsiteX34" fmla="*/ 738187 w 752475"/>
                <a:gd name="connsiteY34" fmla="*/ 507206 h 816768"/>
                <a:gd name="connsiteX35" fmla="*/ 719137 w 752475"/>
                <a:gd name="connsiteY35" fmla="*/ 459581 h 816768"/>
                <a:gd name="connsiteX36" fmla="*/ 690562 w 752475"/>
                <a:gd name="connsiteY36" fmla="*/ 411956 h 816768"/>
                <a:gd name="connsiteX37" fmla="*/ 650081 w 752475"/>
                <a:gd name="connsiteY37" fmla="*/ 369093 h 816768"/>
                <a:gd name="connsiteX38" fmla="*/ 619125 w 752475"/>
                <a:gd name="connsiteY38" fmla="*/ 340518 h 816768"/>
                <a:gd name="connsiteX39" fmla="*/ 585787 w 752475"/>
                <a:gd name="connsiteY39" fmla="*/ 316706 h 816768"/>
                <a:gd name="connsiteX40" fmla="*/ 481012 w 752475"/>
                <a:gd name="connsiteY40" fmla="*/ 254793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2475" h="816768">
                  <a:moveTo>
                    <a:pt x="481012" y="254793"/>
                  </a:moveTo>
                  <a:lnTo>
                    <a:pt x="381000" y="195262"/>
                  </a:lnTo>
                  <a:lnTo>
                    <a:pt x="276225" y="133350"/>
                  </a:lnTo>
                  <a:lnTo>
                    <a:pt x="176212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4762" y="30956"/>
                  </a:lnTo>
                  <a:lnTo>
                    <a:pt x="16669" y="59531"/>
                  </a:lnTo>
                  <a:lnTo>
                    <a:pt x="71437" y="111918"/>
                  </a:lnTo>
                  <a:lnTo>
                    <a:pt x="169069" y="209550"/>
                  </a:lnTo>
                  <a:lnTo>
                    <a:pt x="254794" y="295275"/>
                  </a:lnTo>
                  <a:lnTo>
                    <a:pt x="276225" y="319087"/>
                  </a:lnTo>
                  <a:lnTo>
                    <a:pt x="326231" y="385762"/>
                  </a:lnTo>
                  <a:lnTo>
                    <a:pt x="392906" y="495300"/>
                  </a:lnTo>
                  <a:lnTo>
                    <a:pt x="445294" y="590550"/>
                  </a:lnTo>
                  <a:lnTo>
                    <a:pt x="485775" y="681037"/>
                  </a:lnTo>
                  <a:lnTo>
                    <a:pt x="504825" y="723900"/>
                  </a:lnTo>
                  <a:lnTo>
                    <a:pt x="528637" y="754856"/>
                  </a:lnTo>
                  <a:lnTo>
                    <a:pt x="557212" y="785812"/>
                  </a:lnTo>
                  <a:lnTo>
                    <a:pt x="583406" y="807243"/>
                  </a:lnTo>
                  <a:lnTo>
                    <a:pt x="607219" y="814387"/>
                  </a:lnTo>
                  <a:lnTo>
                    <a:pt x="626269" y="816768"/>
                  </a:lnTo>
                  <a:lnTo>
                    <a:pt x="640556" y="814387"/>
                  </a:lnTo>
                  <a:lnTo>
                    <a:pt x="666750" y="797718"/>
                  </a:lnTo>
                  <a:lnTo>
                    <a:pt x="688181" y="764381"/>
                  </a:lnTo>
                  <a:lnTo>
                    <a:pt x="716756" y="714375"/>
                  </a:lnTo>
                  <a:lnTo>
                    <a:pt x="733425" y="676275"/>
                  </a:lnTo>
                  <a:lnTo>
                    <a:pt x="745331" y="645318"/>
                  </a:lnTo>
                  <a:lnTo>
                    <a:pt x="750094" y="621506"/>
                  </a:lnTo>
                  <a:lnTo>
                    <a:pt x="752475" y="590550"/>
                  </a:lnTo>
                  <a:lnTo>
                    <a:pt x="750094" y="554831"/>
                  </a:lnTo>
                  <a:lnTo>
                    <a:pt x="738187" y="507206"/>
                  </a:lnTo>
                  <a:lnTo>
                    <a:pt x="719137" y="459581"/>
                  </a:lnTo>
                  <a:lnTo>
                    <a:pt x="690562" y="411956"/>
                  </a:lnTo>
                  <a:lnTo>
                    <a:pt x="650081" y="369093"/>
                  </a:lnTo>
                  <a:lnTo>
                    <a:pt x="619125" y="340518"/>
                  </a:lnTo>
                  <a:lnTo>
                    <a:pt x="585787" y="316706"/>
                  </a:lnTo>
                  <a:lnTo>
                    <a:pt x="481012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BF6BFED8-6177-4319-8610-5986342139CF}"/>
                </a:ext>
              </a:extLst>
            </p:cNvPr>
            <p:cNvSpPr/>
            <p:nvPr/>
          </p:nvSpPr>
          <p:spPr>
            <a:xfrm>
              <a:off x="2846388" y="4738688"/>
              <a:ext cx="447675" cy="1219200"/>
            </a:xfrm>
            <a:custGeom>
              <a:avLst/>
              <a:gdLst>
                <a:gd name="connsiteX0" fmla="*/ 433387 w 447675"/>
                <a:gd name="connsiteY0" fmla="*/ 204787 h 1219200"/>
                <a:gd name="connsiteX1" fmla="*/ 416719 w 447675"/>
                <a:gd name="connsiteY1" fmla="*/ 373856 h 1219200"/>
                <a:gd name="connsiteX2" fmla="*/ 397669 w 447675"/>
                <a:gd name="connsiteY2" fmla="*/ 538162 h 1219200"/>
                <a:gd name="connsiteX3" fmla="*/ 385762 w 447675"/>
                <a:gd name="connsiteY3" fmla="*/ 619125 h 1219200"/>
                <a:gd name="connsiteX4" fmla="*/ 361950 w 447675"/>
                <a:gd name="connsiteY4" fmla="*/ 731043 h 1219200"/>
                <a:gd name="connsiteX5" fmla="*/ 340519 w 447675"/>
                <a:gd name="connsiteY5" fmla="*/ 809625 h 1219200"/>
                <a:gd name="connsiteX6" fmla="*/ 311944 w 447675"/>
                <a:gd name="connsiteY6" fmla="*/ 897731 h 1219200"/>
                <a:gd name="connsiteX7" fmla="*/ 259556 w 447675"/>
                <a:gd name="connsiteY7" fmla="*/ 1019175 h 1219200"/>
                <a:gd name="connsiteX8" fmla="*/ 207169 w 447675"/>
                <a:gd name="connsiteY8" fmla="*/ 1123950 h 1219200"/>
                <a:gd name="connsiteX9" fmla="*/ 185737 w 447675"/>
                <a:gd name="connsiteY9" fmla="*/ 1159668 h 1219200"/>
                <a:gd name="connsiteX10" fmla="*/ 164306 w 447675"/>
                <a:gd name="connsiteY10" fmla="*/ 1183481 h 1219200"/>
                <a:gd name="connsiteX11" fmla="*/ 135731 w 447675"/>
                <a:gd name="connsiteY11" fmla="*/ 1202531 h 1219200"/>
                <a:gd name="connsiteX12" fmla="*/ 107156 w 447675"/>
                <a:gd name="connsiteY12" fmla="*/ 1214437 h 1219200"/>
                <a:gd name="connsiteX13" fmla="*/ 80962 w 447675"/>
                <a:gd name="connsiteY13" fmla="*/ 1219200 h 1219200"/>
                <a:gd name="connsiteX14" fmla="*/ 66675 w 447675"/>
                <a:gd name="connsiteY14" fmla="*/ 1216818 h 1219200"/>
                <a:gd name="connsiteX15" fmla="*/ 42862 w 447675"/>
                <a:gd name="connsiteY15" fmla="*/ 1209675 h 1219200"/>
                <a:gd name="connsiteX16" fmla="*/ 28575 w 447675"/>
                <a:gd name="connsiteY16" fmla="*/ 1190625 h 1219200"/>
                <a:gd name="connsiteX17" fmla="*/ 19050 w 447675"/>
                <a:gd name="connsiteY17" fmla="*/ 1169193 h 1219200"/>
                <a:gd name="connsiteX18" fmla="*/ 7144 w 447675"/>
                <a:gd name="connsiteY18" fmla="*/ 1128712 h 1219200"/>
                <a:gd name="connsiteX19" fmla="*/ 2381 w 447675"/>
                <a:gd name="connsiteY19" fmla="*/ 1073943 h 1219200"/>
                <a:gd name="connsiteX20" fmla="*/ 0 w 447675"/>
                <a:gd name="connsiteY20" fmla="*/ 988218 h 1219200"/>
                <a:gd name="connsiteX21" fmla="*/ 4762 w 447675"/>
                <a:gd name="connsiteY21" fmla="*/ 885825 h 1219200"/>
                <a:gd name="connsiteX22" fmla="*/ 23812 w 447675"/>
                <a:gd name="connsiteY22" fmla="*/ 757237 h 1219200"/>
                <a:gd name="connsiteX23" fmla="*/ 42862 w 447675"/>
                <a:gd name="connsiteY23" fmla="*/ 678656 h 1219200"/>
                <a:gd name="connsiteX24" fmla="*/ 80962 w 447675"/>
                <a:gd name="connsiteY24" fmla="*/ 628650 h 1219200"/>
                <a:gd name="connsiteX25" fmla="*/ 166687 w 447675"/>
                <a:gd name="connsiteY25" fmla="*/ 497681 h 1219200"/>
                <a:gd name="connsiteX26" fmla="*/ 223837 w 447675"/>
                <a:gd name="connsiteY26" fmla="*/ 395287 h 1219200"/>
                <a:gd name="connsiteX27" fmla="*/ 273844 w 447675"/>
                <a:gd name="connsiteY27" fmla="*/ 292893 h 1219200"/>
                <a:gd name="connsiteX28" fmla="*/ 307181 w 447675"/>
                <a:gd name="connsiteY28" fmla="*/ 219075 h 1219200"/>
                <a:gd name="connsiteX29" fmla="*/ 345281 w 447675"/>
                <a:gd name="connsiteY29" fmla="*/ 109537 h 1219200"/>
                <a:gd name="connsiteX30" fmla="*/ 376237 w 447675"/>
                <a:gd name="connsiteY30" fmla="*/ 23812 h 1219200"/>
                <a:gd name="connsiteX31" fmla="*/ 383381 w 447675"/>
                <a:gd name="connsiteY31" fmla="*/ 9525 h 1219200"/>
                <a:gd name="connsiteX32" fmla="*/ 395287 w 447675"/>
                <a:gd name="connsiteY32" fmla="*/ 0 h 1219200"/>
                <a:gd name="connsiteX33" fmla="*/ 407194 w 447675"/>
                <a:gd name="connsiteY33" fmla="*/ 2381 h 1219200"/>
                <a:gd name="connsiteX34" fmla="*/ 428625 w 447675"/>
                <a:gd name="connsiteY34" fmla="*/ 9525 h 1219200"/>
                <a:gd name="connsiteX35" fmla="*/ 440531 w 447675"/>
                <a:gd name="connsiteY35" fmla="*/ 19050 h 1219200"/>
                <a:gd name="connsiteX36" fmla="*/ 447675 w 447675"/>
                <a:gd name="connsiteY36" fmla="*/ 28575 h 1219200"/>
                <a:gd name="connsiteX37" fmla="*/ 445294 w 447675"/>
                <a:gd name="connsiteY37" fmla="*/ 78581 h 1219200"/>
                <a:gd name="connsiteX38" fmla="*/ 433387 w 447675"/>
                <a:gd name="connsiteY38" fmla="*/ 204787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1219200">
                  <a:moveTo>
                    <a:pt x="433387" y="204787"/>
                  </a:moveTo>
                  <a:lnTo>
                    <a:pt x="416719" y="373856"/>
                  </a:lnTo>
                  <a:lnTo>
                    <a:pt x="397669" y="538162"/>
                  </a:lnTo>
                  <a:lnTo>
                    <a:pt x="385762" y="619125"/>
                  </a:lnTo>
                  <a:lnTo>
                    <a:pt x="361950" y="731043"/>
                  </a:lnTo>
                  <a:lnTo>
                    <a:pt x="340519" y="809625"/>
                  </a:lnTo>
                  <a:lnTo>
                    <a:pt x="311944" y="897731"/>
                  </a:lnTo>
                  <a:lnTo>
                    <a:pt x="259556" y="1019175"/>
                  </a:lnTo>
                  <a:lnTo>
                    <a:pt x="207169" y="1123950"/>
                  </a:lnTo>
                  <a:lnTo>
                    <a:pt x="185737" y="1159668"/>
                  </a:lnTo>
                  <a:lnTo>
                    <a:pt x="164306" y="1183481"/>
                  </a:lnTo>
                  <a:lnTo>
                    <a:pt x="135731" y="1202531"/>
                  </a:lnTo>
                  <a:lnTo>
                    <a:pt x="107156" y="1214437"/>
                  </a:lnTo>
                  <a:lnTo>
                    <a:pt x="80962" y="1219200"/>
                  </a:lnTo>
                  <a:lnTo>
                    <a:pt x="66675" y="1216818"/>
                  </a:lnTo>
                  <a:lnTo>
                    <a:pt x="42862" y="1209675"/>
                  </a:lnTo>
                  <a:lnTo>
                    <a:pt x="28575" y="1190625"/>
                  </a:lnTo>
                  <a:lnTo>
                    <a:pt x="19050" y="1169193"/>
                  </a:lnTo>
                  <a:lnTo>
                    <a:pt x="7144" y="1128712"/>
                  </a:lnTo>
                  <a:lnTo>
                    <a:pt x="2381" y="1073943"/>
                  </a:lnTo>
                  <a:cubicBezTo>
                    <a:pt x="1587" y="1045368"/>
                    <a:pt x="794" y="1016793"/>
                    <a:pt x="0" y="988218"/>
                  </a:cubicBezTo>
                  <a:lnTo>
                    <a:pt x="4762" y="885825"/>
                  </a:lnTo>
                  <a:lnTo>
                    <a:pt x="23812" y="757237"/>
                  </a:lnTo>
                  <a:lnTo>
                    <a:pt x="42862" y="678656"/>
                  </a:lnTo>
                  <a:lnTo>
                    <a:pt x="80962" y="628650"/>
                  </a:lnTo>
                  <a:lnTo>
                    <a:pt x="166687" y="497681"/>
                  </a:lnTo>
                  <a:lnTo>
                    <a:pt x="223837" y="395287"/>
                  </a:lnTo>
                  <a:lnTo>
                    <a:pt x="273844" y="292893"/>
                  </a:lnTo>
                  <a:lnTo>
                    <a:pt x="307181" y="219075"/>
                  </a:lnTo>
                  <a:lnTo>
                    <a:pt x="345281" y="109537"/>
                  </a:lnTo>
                  <a:lnTo>
                    <a:pt x="376237" y="23812"/>
                  </a:lnTo>
                  <a:lnTo>
                    <a:pt x="383381" y="9525"/>
                  </a:lnTo>
                  <a:lnTo>
                    <a:pt x="395287" y="0"/>
                  </a:lnTo>
                  <a:lnTo>
                    <a:pt x="407194" y="2381"/>
                  </a:lnTo>
                  <a:lnTo>
                    <a:pt x="428625" y="9525"/>
                  </a:lnTo>
                  <a:lnTo>
                    <a:pt x="440531" y="19050"/>
                  </a:lnTo>
                  <a:lnTo>
                    <a:pt x="447675" y="28575"/>
                  </a:lnTo>
                  <a:lnTo>
                    <a:pt x="445294" y="78581"/>
                  </a:lnTo>
                  <a:lnTo>
                    <a:pt x="433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23317A87-AD8A-45E9-8573-351CB08C4A74}"/>
                </a:ext>
              </a:extLst>
            </p:cNvPr>
            <p:cNvSpPr/>
            <p:nvPr/>
          </p:nvSpPr>
          <p:spPr>
            <a:xfrm>
              <a:off x="3749675" y="4889500"/>
              <a:ext cx="3086100" cy="1127125"/>
            </a:xfrm>
            <a:custGeom>
              <a:avLst/>
              <a:gdLst>
                <a:gd name="connsiteX0" fmla="*/ 2055468 w 3085778"/>
                <a:gd name="connsiteY0" fmla="*/ 883491 h 1128190"/>
                <a:gd name="connsiteX1" fmla="*/ 1949861 w 3085778"/>
                <a:gd name="connsiteY1" fmla="*/ 883491 h 1128190"/>
                <a:gd name="connsiteX2" fmla="*/ 1839103 w 3085778"/>
                <a:gd name="connsiteY2" fmla="*/ 880915 h 1128190"/>
                <a:gd name="connsiteX3" fmla="*/ 1730920 w 3085778"/>
                <a:gd name="connsiteY3" fmla="*/ 878339 h 1128190"/>
                <a:gd name="connsiteX4" fmla="*/ 1596980 w 3085778"/>
                <a:gd name="connsiteY4" fmla="*/ 870612 h 1128190"/>
                <a:gd name="connsiteX5" fmla="*/ 1473343 w 3085778"/>
                <a:gd name="connsiteY5" fmla="*/ 857733 h 1128190"/>
                <a:gd name="connsiteX6" fmla="*/ 1383191 w 3085778"/>
                <a:gd name="connsiteY6" fmla="*/ 850006 h 1128190"/>
                <a:gd name="connsiteX7" fmla="*/ 1272433 w 3085778"/>
                <a:gd name="connsiteY7" fmla="*/ 831975 h 1128190"/>
                <a:gd name="connsiteX8" fmla="*/ 1143644 w 3085778"/>
                <a:gd name="connsiteY8" fmla="*/ 808794 h 1128190"/>
                <a:gd name="connsiteX9" fmla="*/ 994249 w 3085778"/>
                <a:gd name="connsiteY9" fmla="*/ 770157 h 1128190"/>
                <a:gd name="connsiteX10" fmla="*/ 886066 w 3085778"/>
                <a:gd name="connsiteY10" fmla="*/ 734096 h 1128190"/>
                <a:gd name="connsiteX11" fmla="*/ 801066 w 3085778"/>
                <a:gd name="connsiteY11" fmla="*/ 698035 h 1128190"/>
                <a:gd name="connsiteX12" fmla="*/ 726368 w 3085778"/>
                <a:gd name="connsiteY12" fmla="*/ 659399 h 1128190"/>
                <a:gd name="connsiteX13" fmla="*/ 664550 w 3085778"/>
                <a:gd name="connsiteY13" fmla="*/ 623338 h 1128190"/>
                <a:gd name="connsiteX14" fmla="*/ 597580 w 3085778"/>
                <a:gd name="connsiteY14" fmla="*/ 579550 h 1128190"/>
                <a:gd name="connsiteX15" fmla="*/ 502276 w 3085778"/>
                <a:gd name="connsiteY15" fmla="*/ 510004 h 1128190"/>
                <a:gd name="connsiteX16" fmla="*/ 422427 w 3085778"/>
                <a:gd name="connsiteY16" fmla="*/ 440458 h 1128190"/>
                <a:gd name="connsiteX17" fmla="*/ 358033 w 3085778"/>
                <a:gd name="connsiteY17" fmla="*/ 381215 h 1128190"/>
                <a:gd name="connsiteX18" fmla="*/ 296214 w 3085778"/>
                <a:gd name="connsiteY18" fmla="*/ 316821 h 1128190"/>
                <a:gd name="connsiteX19" fmla="*/ 226668 w 3085778"/>
                <a:gd name="connsiteY19" fmla="*/ 239547 h 1128190"/>
                <a:gd name="connsiteX20" fmla="*/ 146819 w 3085778"/>
                <a:gd name="connsiteY20" fmla="*/ 139092 h 1128190"/>
                <a:gd name="connsiteX21" fmla="*/ 90152 w 3085778"/>
                <a:gd name="connsiteY21" fmla="*/ 61819 h 1128190"/>
                <a:gd name="connsiteX22" fmla="*/ 59243 w 3085778"/>
                <a:gd name="connsiteY22" fmla="*/ 18031 h 1128190"/>
                <a:gd name="connsiteX23" fmla="*/ 36061 w 3085778"/>
                <a:gd name="connsiteY23" fmla="*/ 5152 h 1128190"/>
                <a:gd name="connsiteX24" fmla="*/ 18030 w 3085778"/>
                <a:gd name="connsiteY24" fmla="*/ 0 h 1128190"/>
                <a:gd name="connsiteX25" fmla="*/ 10303 w 3085778"/>
                <a:gd name="connsiteY25" fmla="*/ 0 h 1128190"/>
                <a:gd name="connsiteX26" fmla="*/ 0 w 3085778"/>
                <a:gd name="connsiteY26" fmla="*/ 5152 h 1128190"/>
                <a:gd name="connsiteX27" fmla="*/ 0 w 3085778"/>
                <a:gd name="connsiteY27" fmla="*/ 18031 h 1128190"/>
                <a:gd name="connsiteX28" fmla="*/ 10303 w 3085778"/>
                <a:gd name="connsiteY28" fmla="*/ 61819 h 1128190"/>
                <a:gd name="connsiteX29" fmla="*/ 74697 w 3085778"/>
                <a:gd name="connsiteY29" fmla="*/ 195759 h 1128190"/>
                <a:gd name="connsiteX30" fmla="*/ 118486 w 3085778"/>
                <a:gd name="connsiteY30" fmla="*/ 280760 h 1128190"/>
                <a:gd name="connsiteX31" fmla="*/ 175153 w 3085778"/>
                <a:gd name="connsiteY31" fmla="*/ 370912 h 1128190"/>
                <a:gd name="connsiteX32" fmla="*/ 231820 w 3085778"/>
                <a:gd name="connsiteY32" fmla="*/ 453337 h 1128190"/>
                <a:gd name="connsiteX33" fmla="*/ 283335 w 3085778"/>
                <a:gd name="connsiteY33" fmla="*/ 517731 h 1128190"/>
                <a:gd name="connsiteX34" fmla="*/ 363184 w 3085778"/>
                <a:gd name="connsiteY34" fmla="*/ 607883 h 1128190"/>
                <a:gd name="connsiteX35" fmla="*/ 422427 w 3085778"/>
                <a:gd name="connsiteY35" fmla="*/ 667126 h 1128190"/>
                <a:gd name="connsiteX36" fmla="*/ 497124 w 3085778"/>
                <a:gd name="connsiteY36" fmla="*/ 728945 h 1128190"/>
                <a:gd name="connsiteX37" fmla="*/ 551216 w 3085778"/>
                <a:gd name="connsiteY37" fmla="*/ 772733 h 1128190"/>
                <a:gd name="connsiteX38" fmla="*/ 607883 w 3085778"/>
                <a:gd name="connsiteY38" fmla="*/ 811369 h 1128190"/>
                <a:gd name="connsiteX39" fmla="*/ 677429 w 3085778"/>
                <a:gd name="connsiteY39" fmla="*/ 855157 h 1128190"/>
                <a:gd name="connsiteX40" fmla="*/ 744399 w 3085778"/>
                <a:gd name="connsiteY40" fmla="*/ 893794 h 1128190"/>
                <a:gd name="connsiteX41" fmla="*/ 826824 w 3085778"/>
                <a:gd name="connsiteY41" fmla="*/ 935006 h 1128190"/>
                <a:gd name="connsiteX42" fmla="*/ 927279 w 3085778"/>
                <a:gd name="connsiteY42" fmla="*/ 978795 h 1128190"/>
                <a:gd name="connsiteX43" fmla="*/ 1035461 w 3085778"/>
                <a:gd name="connsiteY43" fmla="*/ 1017431 h 1128190"/>
                <a:gd name="connsiteX44" fmla="*/ 1133341 w 3085778"/>
                <a:gd name="connsiteY44" fmla="*/ 1045765 h 1128190"/>
                <a:gd name="connsiteX45" fmla="*/ 1290463 w 3085778"/>
                <a:gd name="connsiteY45" fmla="*/ 1079250 h 1128190"/>
                <a:gd name="connsiteX46" fmla="*/ 1396070 w 3085778"/>
                <a:gd name="connsiteY46" fmla="*/ 1097280 h 1128190"/>
                <a:gd name="connsiteX47" fmla="*/ 1545465 w 3085778"/>
                <a:gd name="connsiteY47" fmla="*/ 1117886 h 1128190"/>
                <a:gd name="connsiteX48" fmla="*/ 1712890 w 3085778"/>
                <a:gd name="connsiteY48" fmla="*/ 1128190 h 1128190"/>
                <a:gd name="connsiteX49" fmla="*/ 1952437 w 3085778"/>
                <a:gd name="connsiteY49" fmla="*/ 1128190 h 1128190"/>
                <a:gd name="connsiteX50" fmla="*/ 2184257 w 3085778"/>
                <a:gd name="connsiteY50" fmla="*/ 1128190 h 1128190"/>
                <a:gd name="connsiteX51" fmla="*/ 2398046 w 3085778"/>
                <a:gd name="connsiteY51" fmla="*/ 1123038 h 1128190"/>
                <a:gd name="connsiteX52" fmla="*/ 2573199 w 3085778"/>
                <a:gd name="connsiteY52" fmla="*/ 1115311 h 1128190"/>
                <a:gd name="connsiteX53" fmla="*/ 2743200 w 3085778"/>
                <a:gd name="connsiteY53" fmla="*/ 1102432 h 1128190"/>
                <a:gd name="connsiteX54" fmla="*/ 2915777 w 3085778"/>
                <a:gd name="connsiteY54" fmla="*/ 1081826 h 1128190"/>
                <a:gd name="connsiteX55" fmla="*/ 2990474 w 3085778"/>
                <a:gd name="connsiteY55" fmla="*/ 1068947 h 1128190"/>
                <a:gd name="connsiteX56" fmla="*/ 3016232 w 3085778"/>
                <a:gd name="connsiteY56" fmla="*/ 1056068 h 1128190"/>
                <a:gd name="connsiteX57" fmla="*/ 3041990 w 3085778"/>
                <a:gd name="connsiteY57" fmla="*/ 1032886 h 1128190"/>
                <a:gd name="connsiteX58" fmla="*/ 3070323 w 3085778"/>
                <a:gd name="connsiteY58" fmla="*/ 996825 h 1128190"/>
                <a:gd name="connsiteX59" fmla="*/ 3083202 w 3085778"/>
                <a:gd name="connsiteY59" fmla="*/ 963340 h 1128190"/>
                <a:gd name="connsiteX60" fmla="*/ 3085778 w 3085778"/>
                <a:gd name="connsiteY60" fmla="*/ 945310 h 1128190"/>
                <a:gd name="connsiteX61" fmla="*/ 3080626 w 3085778"/>
                <a:gd name="connsiteY61" fmla="*/ 924703 h 1128190"/>
                <a:gd name="connsiteX62" fmla="*/ 3070323 w 3085778"/>
                <a:gd name="connsiteY62" fmla="*/ 906673 h 1128190"/>
                <a:gd name="connsiteX63" fmla="*/ 3057444 w 3085778"/>
                <a:gd name="connsiteY63" fmla="*/ 891218 h 1128190"/>
                <a:gd name="connsiteX64" fmla="*/ 3036838 w 3085778"/>
                <a:gd name="connsiteY64" fmla="*/ 875764 h 1128190"/>
                <a:gd name="connsiteX65" fmla="*/ 3003353 w 3085778"/>
                <a:gd name="connsiteY65" fmla="*/ 852582 h 1128190"/>
                <a:gd name="connsiteX66" fmla="*/ 2949262 w 3085778"/>
                <a:gd name="connsiteY66" fmla="*/ 829400 h 1128190"/>
                <a:gd name="connsiteX67" fmla="*/ 2830776 w 3085778"/>
                <a:gd name="connsiteY67" fmla="*/ 798490 h 1128190"/>
                <a:gd name="connsiteX68" fmla="*/ 2354258 w 3085778"/>
                <a:gd name="connsiteY68" fmla="*/ 865461 h 1128190"/>
                <a:gd name="connsiteX69" fmla="*/ 2274409 w 3085778"/>
                <a:gd name="connsiteY69" fmla="*/ 873188 h 1128190"/>
                <a:gd name="connsiteX70" fmla="*/ 2137893 w 3085778"/>
                <a:gd name="connsiteY70" fmla="*/ 883491 h 1128190"/>
                <a:gd name="connsiteX71" fmla="*/ 2055468 w 3085778"/>
                <a:gd name="connsiteY71" fmla="*/ 883491 h 1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085778" h="1128190">
                  <a:moveTo>
                    <a:pt x="2055468" y="883491"/>
                  </a:moveTo>
                  <a:lnTo>
                    <a:pt x="1949861" y="883491"/>
                  </a:lnTo>
                  <a:lnTo>
                    <a:pt x="1839103" y="880915"/>
                  </a:lnTo>
                  <a:lnTo>
                    <a:pt x="1730920" y="878339"/>
                  </a:lnTo>
                  <a:lnTo>
                    <a:pt x="1596980" y="870612"/>
                  </a:lnTo>
                  <a:lnTo>
                    <a:pt x="1473343" y="857733"/>
                  </a:lnTo>
                  <a:lnTo>
                    <a:pt x="1383191" y="850006"/>
                  </a:lnTo>
                  <a:lnTo>
                    <a:pt x="1272433" y="831975"/>
                  </a:lnTo>
                  <a:lnTo>
                    <a:pt x="1143644" y="808794"/>
                  </a:lnTo>
                  <a:lnTo>
                    <a:pt x="994249" y="770157"/>
                  </a:lnTo>
                  <a:lnTo>
                    <a:pt x="886066" y="734096"/>
                  </a:lnTo>
                  <a:lnTo>
                    <a:pt x="801066" y="698035"/>
                  </a:lnTo>
                  <a:lnTo>
                    <a:pt x="726368" y="659399"/>
                  </a:lnTo>
                  <a:lnTo>
                    <a:pt x="664550" y="623338"/>
                  </a:lnTo>
                  <a:lnTo>
                    <a:pt x="597580" y="579550"/>
                  </a:lnTo>
                  <a:lnTo>
                    <a:pt x="502276" y="510004"/>
                  </a:lnTo>
                  <a:lnTo>
                    <a:pt x="422427" y="440458"/>
                  </a:lnTo>
                  <a:lnTo>
                    <a:pt x="358033" y="381215"/>
                  </a:lnTo>
                  <a:lnTo>
                    <a:pt x="296214" y="316821"/>
                  </a:lnTo>
                  <a:lnTo>
                    <a:pt x="226668" y="239547"/>
                  </a:lnTo>
                  <a:lnTo>
                    <a:pt x="146819" y="139092"/>
                  </a:lnTo>
                  <a:lnTo>
                    <a:pt x="90152" y="61819"/>
                  </a:lnTo>
                  <a:lnTo>
                    <a:pt x="59243" y="18031"/>
                  </a:lnTo>
                  <a:lnTo>
                    <a:pt x="36061" y="5152"/>
                  </a:lnTo>
                  <a:lnTo>
                    <a:pt x="18030" y="0"/>
                  </a:lnTo>
                  <a:lnTo>
                    <a:pt x="10303" y="0"/>
                  </a:lnTo>
                  <a:lnTo>
                    <a:pt x="0" y="5152"/>
                  </a:lnTo>
                  <a:lnTo>
                    <a:pt x="0" y="18031"/>
                  </a:lnTo>
                  <a:lnTo>
                    <a:pt x="10303" y="61819"/>
                  </a:lnTo>
                  <a:lnTo>
                    <a:pt x="74697" y="195759"/>
                  </a:lnTo>
                  <a:lnTo>
                    <a:pt x="118486" y="280760"/>
                  </a:lnTo>
                  <a:lnTo>
                    <a:pt x="175153" y="370912"/>
                  </a:lnTo>
                  <a:lnTo>
                    <a:pt x="231820" y="453337"/>
                  </a:lnTo>
                  <a:lnTo>
                    <a:pt x="283335" y="517731"/>
                  </a:lnTo>
                  <a:lnTo>
                    <a:pt x="363184" y="607883"/>
                  </a:lnTo>
                  <a:lnTo>
                    <a:pt x="422427" y="667126"/>
                  </a:lnTo>
                  <a:lnTo>
                    <a:pt x="497124" y="728945"/>
                  </a:lnTo>
                  <a:lnTo>
                    <a:pt x="551216" y="772733"/>
                  </a:lnTo>
                  <a:lnTo>
                    <a:pt x="607883" y="811369"/>
                  </a:lnTo>
                  <a:lnTo>
                    <a:pt x="677429" y="855157"/>
                  </a:lnTo>
                  <a:lnTo>
                    <a:pt x="744399" y="893794"/>
                  </a:lnTo>
                  <a:lnTo>
                    <a:pt x="826824" y="935006"/>
                  </a:lnTo>
                  <a:lnTo>
                    <a:pt x="927279" y="978795"/>
                  </a:lnTo>
                  <a:lnTo>
                    <a:pt x="1035461" y="1017431"/>
                  </a:lnTo>
                  <a:lnTo>
                    <a:pt x="1133341" y="1045765"/>
                  </a:lnTo>
                  <a:lnTo>
                    <a:pt x="1290463" y="1079250"/>
                  </a:lnTo>
                  <a:lnTo>
                    <a:pt x="1396070" y="1097280"/>
                  </a:lnTo>
                  <a:lnTo>
                    <a:pt x="1545465" y="1117886"/>
                  </a:lnTo>
                  <a:lnTo>
                    <a:pt x="1712890" y="1128190"/>
                  </a:lnTo>
                  <a:lnTo>
                    <a:pt x="1952437" y="1128190"/>
                  </a:lnTo>
                  <a:lnTo>
                    <a:pt x="2184257" y="1128190"/>
                  </a:lnTo>
                  <a:lnTo>
                    <a:pt x="2398046" y="1123038"/>
                  </a:lnTo>
                  <a:lnTo>
                    <a:pt x="2573199" y="1115311"/>
                  </a:lnTo>
                  <a:lnTo>
                    <a:pt x="2743200" y="1102432"/>
                  </a:lnTo>
                  <a:lnTo>
                    <a:pt x="2915777" y="1081826"/>
                  </a:lnTo>
                  <a:lnTo>
                    <a:pt x="2990474" y="1068947"/>
                  </a:lnTo>
                  <a:lnTo>
                    <a:pt x="3016232" y="1056068"/>
                  </a:lnTo>
                  <a:lnTo>
                    <a:pt x="3041990" y="1032886"/>
                  </a:lnTo>
                  <a:lnTo>
                    <a:pt x="3070323" y="996825"/>
                  </a:lnTo>
                  <a:lnTo>
                    <a:pt x="3083202" y="963340"/>
                  </a:lnTo>
                  <a:lnTo>
                    <a:pt x="3085778" y="945310"/>
                  </a:lnTo>
                  <a:lnTo>
                    <a:pt x="3080626" y="924703"/>
                  </a:lnTo>
                  <a:lnTo>
                    <a:pt x="3070323" y="906673"/>
                  </a:lnTo>
                  <a:lnTo>
                    <a:pt x="3057444" y="891218"/>
                  </a:lnTo>
                  <a:lnTo>
                    <a:pt x="3036838" y="875764"/>
                  </a:lnTo>
                  <a:lnTo>
                    <a:pt x="3003353" y="852582"/>
                  </a:lnTo>
                  <a:lnTo>
                    <a:pt x="2949262" y="829400"/>
                  </a:lnTo>
                  <a:lnTo>
                    <a:pt x="2830776" y="798490"/>
                  </a:lnTo>
                  <a:lnTo>
                    <a:pt x="2354258" y="865461"/>
                  </a:lnTo>
                  <a:lnTo>
                    <a:pt x="2274409" y="873188"/>
                  </a:lnTo>
                  <a:lnTo>
                    <a:pt x="2137893" y="883491"/>
                  </a:lnTo>
                  <a:lnTo>
                    <a:pt x="2055468" y="883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8815483D-27F9-42E8-8D69-F259B4A47F84}"/>
                </a:ext>
              </a:extLst>
            </p:cNvPr>
            <p:cNvSpPr/>
            <p:nvPr/>
          </p:nvSpPr>
          <p:spPr>
            <a:xfrm>
              <a:off x="5932488" y="5248275"/>
              <a:ext cx="774700" cy="514350"/>
            </a:xfrm>
            <a:custGeom>
              <a:avLst/>
              <a:gdLst>
                <a:gd name="connsiteX0" fmla="*/ 247650 w 776287"/>
                <a:gd name="connsiteY0" fmla="*/ 178594 h 514350"/>
                <a:gd name="connsiteX1" fmla="*/ 359569 w 776287"/>
                <a:gd name="connsiteY1" fmla="*/ 261938 h 514350"/>
                <a:gd name="connsiteX2" fmla="*/ 478631 w 776287"/>
                <a:gd name="connsiteY2" fmla="*/ 340519 h 514350"/>
                <a:gd name="connsiteX3" fmla="*/ 581025 w 776287"/>
                <a:gd name="connsiteY3" fmla="*/ 402431 h 514350"/>
                <a:gd name="connsiteX4" fmla="*/ 638175 w 776287"/>
                <a:gd name="connsiteY4" fmla="*/ 435769 h 514350"/>
                <a:gd name="connsiteX5" fmla="*/ 697706 w 776287"/>
                <a:gd name="connsiteY5" fmla="*/ 452438 h 514350"/>
                <a:gd name="connsiteX6" fmla="*/ 776287 w 776287"/>
                <a:gd name="connsiteY6" fmla="*/ 476250 h 514350"/>
                <a:gd name="connsiteX7" fmla="*/ 111919 w 776287"/>
                <a:gd name="connsiteY7" fmla="*/ 514350 h 514350"/>
                <a:gd name="connsiteX8" fmla="*/ 190500 w 776287"/>
                <a:gd name="connsiteY8" fmla="*/ 497681 h 514350"/>
                <a:gd name="connsiteX9" fmla="*/ 214312 w 776287"/>
                <a:gd name="connsiteY9" fmla="*/ 483394 h 514350"/>
                <a:gd name="connsiteX10" fmla="*/ 233362 w 776287"/>
                <a:gd name="connsiteY10" fmla="*/ 466725 h 514350"/>
                <a:gd name="connsiteX11" fmla="*/ 247650 w 776287"/>
                <a:gd name="connsiteY11" fmla="*/ 447675 h 514350"/>
                <a:gd name="connsiteX12" fmla="*/ 252412 w 776287"/>
                <a:gd name="connsiteY12" fmla="*/ 431006 h 514350"/>
                <a:gd name="connsiteX13" fmla="*/ 254794 w 776287"/>
                <a:gd name="connsiteY13" fmla="*/ 414338 h 514350"/>
                <a:gd name="connsiteX14" fmla="*/ 254794 w 776287"/>
                <a:gd name="connsiteY14" fmla="*/ 400050 h 514350"/>
                <a:gd name="connsiteX15" fmla="*/ 250031 w 776287"/>
                <a:gd name="connsiteY15" fmla="*/ 369094 h 514350"/>
                <a:gd name="connsiteX16" fmla="*/ 235744 w 776287"/>
                <a:gd name="connsiteY16" fmla="*/ 333375 h 514350"/>
                <a:gd name="connsiteX17" fmla="*/ 214312 w 776287"/>
                <a:gd name="connsiteY17" fmla="*/ 295275 h 514350"/>
                <a:gd name="connsiteX18" fmla="*/ 178594 w 776287"/>
                <a:gd name="connsiteY18" fmla="*/ 240506 h 514350"/>
                <a:gd name="connsiteX19" fmla="*/ 121444 w 776287"/>
                <a:gd name="connsiteY19" fmla="*/ 166688 h 514350"/>
                <a:gd name="connsiteX20" fmla="*/ 66675 w 776287"/>
                <a:gd name="connsiteY20" fmla="*/ 109538 h 514350"/>
                <a:gd name="connsiteX21" fmla="*/ 26194 w 776287"/>
                <a:gd name="connsiteY21" fmla="*/ 64294 h 514350"/>
                <a:gd name="connsiteX22" fmla="*/ 4762 w 776287"/>
                <a:gd name="connsiteY22" fmla="*/ 38100 h 514350"/>
                <a:gd name="connsiteX23" fmla="*/ 0 w 776287"/>
                <a:gd name="connsiteY23" fmla="*/ 16669 h 514350"/>
                <a:gd name="connsiteX24" fmla="*/ 2381 w 776287"/>
                <a:gd name="connsiteY24" fmla="*/ 4763 h 514350"/>
                <a:gd name="connsiteX25" fmla="*/ 9525 w 776287"/>
                <a:gd name="connsiteY25" fmla="*/ 0 h 514350"/>
                <a:gd name="connsiteX26" fmla="*/ 21431 w 776287"/>
                <a:gd name="connsiteY26" fmla="*/ 0 h 514350"/>
                <a:gd name="connsiteX27" fmla="*/ 40481 w 776287"/>
                <a:gd name="connsiteY27" fmla="*/ 2381 h 514350"/>
                <a:gd name="connsiteX28" fmla="*/ 66675 w 776287"/>
                <a:gd name="connsiteY28" fmla="*/ 14288 h 514350"/>
                <a:gd name="connsiteX29" fmla="*/ 111919 w 776287"/>
                <a:gd name="connsiteY29" fmla="*/ 57150 h 514350"/>
                <a:gd name="connsiteX30" fmla="*/ 188119 w 776287"/>
                <a:gd name="connsiteY30" fmla="*/ 126206 h 514350"/>
                <a:gd name="connsiteX31" fmla="*/ 247650 w 776287"/>
                <a:gd name="connsiteY31" fmla="*/ 1785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287" h="514350">
                  <a:moveTo>
                    <a:pt x="247650" y="178594"/>
                  </a:moveTo>
                  <a:lnTo>
                    <a:pt x="359569" y="261938"/>
                  </a:lnTo>
                  <a:lnTo>
                    <a:pt x="478631" y="340519"/>
                  </a:lnTo>
                  <a:lnTo>
                    <a:pt x="581025" y="402431"/>
                  </a:lnTo>
                  <a:lnTo>
                    <a:pt x="638175" y="435769"/>
                  </a:lnTo>
                  <a:lnTo>
                    <a:pt x="697706" y="452438"/>
                  </a:lnTo>
                  <a:lnTo>
                    <a:pt x="776287" y="476250"/>
                  </a:lnTo>
                  <a:lnTo>
                    <a:pt x="111919" y="514350"/>
                  </a:lnTo>
                  <a:lnTo>
                    <a:pt x="190500" y="497681"/>
                  </a:lnTo>
                  <a:lnTo>
                    <a:pt x="214312" y="483394"/>
                  </a:lnTo>
                  <a:lnTo>
                    <a:pt x="233362" y="466725"/>
                  </a:lnTo>
                  <a:lnTo>
                    <a:pt x="247650" y="447675"/>
                  </a:lnTo>
                  <a:lnTo>
                    <a:pt x="252412" y="431006"/>
                  </a:lnTo>
                  <a:lnTo>
                    <a:pt x="254794" y="414338"/>
                  </a:lnTo>
                  <a:lnTo>
                    <a:pt x="254794" y="400050"/>
                  </a:lnTo>
                  <a:lnTo>
                    <a:pt x="250031" y="369094"/>
                  </a:lnTo>
                  <a:lnTo>
                    <a:pt x="235744" y="333375"/>
                  </a:lnTo>
                  <a:lnTo>
                    <a:pt x="214312" y="295275"/>
                  </a:lnTo>
                  <a:lnTo>
                    <a:pt x="178594" y="240506"/>
                  </a:lnTo>
                  <a:lnTo>
                    <a:pt x="121444" y="166688"/>
                  </a:lnTo>
                  <a:lnTo>
                    <a:pt x="66675" y="109538"/>
                  </a:lnTo>
                  <a:lnTo>
                    <a:pt x="26194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2381"/>
                  </a:lnTo>
                  <a:lnTo>
                    <a:pt x="66675" y="14288"/>
                  </a:lnTo>
                  <a:lnTo>
                    <a:pt x="111919" y="57150"/>
                  </a:lnTo>
                  <a:lnTo>
                    <a:pt x="188119" y="126206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7DD1F21F-AF77-4245-8473-EB47252F632D}"/>
                </a:ext>
              </a:extLst>
            </p:cNvPr>
            <p:cNvSpPr/>
            <p:nvPr/>
          </p:nvSpPr>
          <p:spPr>
            <a:xfrm>
              <a:off x="4543425" y="4376738"/>
              <a:ext cx="436563" cy="719137"/>
            </a:xfrm>
            <a:custGeom>
              <a:avLst/>
              <a:gdLst>
                <a:gd name="connsiteX0" fmla="*/ 92869 w 435769"/>
                <a:gd name="connsiteY0" fmla="*/ 421481 h 719137"/>
                <a:gd name="connsiteX1" fmla="*/ 66675 w 435769"/>
                <a:gd name="connsiteY1" fmla="*/ 357187 h 719137"/>
                <a:gd name="connsiteX2" fmla="*/ 47625 w 435769"/>
                <a:gd name="connsiteY2" fmla="*/ 295275 h 719137"/>
                <a:gd name="connsiteX3" fmla="*/ 28575 w 435769"/>
                <a:gd name="connsiteY3" fmla="*/ 219075 h 719137"/>
                <a:gd name="connsiteX4" fmla="*/ 14288 w 435769"/>
                <a:gd name="connsiteY4" fmla="*/ 147637 h 719137"/>
                <a:gd name="connsiteX5" fmla="*/ 2381 w 435769"/>
                <a:gd name="connsiteY5" fmla="*/ 54768 h 719137"/>
                <a:gd name="connsiteX6" fmla="*/ 0 w 435769"/>
                <a:gd name="connsiteY6" fmla="*/ 28575 h 719137"/>
                <a:gd name="connsiteX7" fmla="*/ 0 w 435769"/>
                <a:gd name="connsiteY7" fmla="*/ 14287 h 719137"/>
                <a:gd name="connsiteX8" fmla="*/ 7144 w 435769"/>
                <a:gd name="connsiteY8" fmla="*/ 2381 h 719137"/>
                <a:gd name="connsiteX9" fmla="*/ 23813 w 435769"/>
                <a:gd name="connsiteY9" fmla="*/ 0 h 719137"/>
                <a:gd name="connsiteX10" fmla="*/ 35719 w 435769"/>
                <a:gd name="connsiteY10" fmla="*/ 2381 h 719137"/>
                <a:gd name="connsiteX11" fmla="*/ 47625 w 435769"/>
                <a:gd name="connsiteY11" fmla="*/ 11906 h 719137"/>
                <a:gd name="connsiteX12" fmla="*/ 69056 w 435769"/>
                <a:gd name="connsiteY12" fmla="*/ 42862 h 719137"/>
                <a:gd name="connsiteX13" fmla="*/ 116681 w 435769"/>
                <a:gd name="connsiteY13" fmla="*/ 107156 h 719137"/>
                <a:gd name="connsiteX14" fmla="*/ 166688 w 435769"/>
                <a:gd name="connsiteY14" fmla="*/ 157162 h 719137"/>
                <a:gd name="connsiteX15" fmla="*/ 426244 w 435769"/>
                <a:gd name="connsiteY15" fmla="*/ 469106 h 719137"/>
                <a:gd name="connsiteX16" fmla="*/ 433388 w 435769"/>
                <a:gd name="connsiteY16" fmla="*/ 504825 h 719137"/>
                <a:gd name="connsiteX17" fmla="*/ 435769 w 435769"/>
                <a:gd name="connsiteY17" fmla="*/ 569118 h 719137"/>
                <a:gd name="connsiteX18" fmla="*/ 433388 w 435769"/>
                <a:gd name="connsiteY18" fmla="*/ 623887 h 719137"/>
                <a:gd name="connsiteX19" fmla="*/ 426244 w 435769"/>
                <a:gd name="connsiteY19" fmla="*/ 659606 h 719137"/>
                <a:gd name="connsiteX20" fmla="*/ 407194 w 435769"/>
                <a:gd name="connsiteY20" fmla="*/ 692943 h 719137"/>
                <a:gd name="connsiteX21" fmla="*/ 385763 w 435769"/>
                <a:gd name="connsiteY21" fmla="*/ 711993 h 719137"/>
                <a:gd name="connsiteX22" fmla="*/ 361950 w 435769"/>
                <a:gd name="connsiteY22" fmla="*/ 719137 h 719137"/>
                <a:gd name="connsiteX23" fmla="*/ 345281 w 435769"/>
                <a:gd name="connsiteY23" fmla="*/ 719137 h 719137"/>
                <a:gd name="connsiteX24" fmla="*/ 323850 w 435769"/>
                <a:gd name="connsiteY24" fmla="*/ 709612 h 719137"/>
                <a:gd name="connsiteX25" fmla="*/ 290513 w 435769"/>
                <a:gd name="connsiteY25" fmla="*/ 685800 h 719137"/>
                <a:gd name="connsiteX26" fmla="*/ 250031 w 435769"/>
                <a:gd name="connsiteY26" fmla="*/ 654843 h 719137"/>
                <a:gd name="connsiteX27" fmla="*/ 209550 w 435769"/>
                <a:gd name="connsiteY27" fmla="*/ 614362 h 719137"/>
                <a:gd name="connsiteX28" fmla="*/ 171450 w 435769"/>
                <a:gd name="connsiteY28" fmla="*/ 566737 h 719137"/>
                <a:gd name="connsiteX29" fmla="*/ 152400 w 435769"/>
                <a:gd name="connsiteY29" fmla="*/ 538162 h 719137"/>
                <a:gd name="connsiteX30" fmla="*/ 126206 w 435769"/>
                <a:gd name="connsiteY30" fmla="*/ 495300 h 719137"/>
                <a:gd name="connsiteX31" fmla="*/ 92869 w 435769"/>
                <a:gd name="connsiteY31" fmla="*/ 421481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5769" h="719137">
                  <a:moveTo>
                    <a:pt x="92869" y="421481"/>
                  </a:moveTo>
                  <a:lnTo>
                    <a:pt x="66675" y="357187"/>
                  </a:lnTo>
                  <a:lnTo>
                    <a:pt x="47625" y="295275"/>
                  </a:lnTo>
                  <a:lnTo>
                    <a:pt x="28575" y="219075"/>
                  </a:lnTo>
                  <a:lnTo>
                    <a:pt x="14288" y="147637"/>
                  </a:lnTo>
                  <a:lnTo>
                    <a:pt x="2381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35719" y="2381"/>
                  </a:lnTo>
                  <a:lnTo>
                    <a:pt x="47625" y="11906"/>
                  </a:lnTo>
                  <a:lnTo>
                    <a:pt x="69056" y="42862"/>
                  </a:lnTo>
                  <a:lnTo>
                    <a:pt x="116681" y="107156"/>
                  </a:lnTo>
                  <a:lnTo>
                    <a:pt x="166688" y="157162"/>
                  </a:lnTo>
                  <a:lnTo>
                    <a:pt x="426244" y="469106"/>
                  </a:lnTo>
                  <a:lnTo>
                    <a:pt x="433388" y="504825"/>
                  </a:lnTo>
                  <a:cubicBezTo>
                    <a:pt x="434182" y="526256"/>
                    <a:pt x="434975" y="547687"/>
                    <a:pt x="435769" y="569118"/>
                  </a:cubicBezTo>
                  <a:cubicBezTo>
                    <a:pt x="434975" y="587374"/>
                    <a:pt x="434182" y="605631"/>
                    <a:pt x="433388" y="623887"/>
                  </a:cubicBezTo>
                  <a:lnTo>
                    <a:pt x="426244" y="659606"/>
                  </a:lnTo>
                  <a:lnTo>
                    <a:pt x="407194" y="692943"/>
                  </a:lnTo>
                  <a:lnTo>
                    <a:pt x="385763" y="711993"/>
                  </a:lnTo>
                  <a:lnTo>
                    <a:pt x="361950" y="719137"/>
                  </a:lnTo>
                  <a:lnTo>
                    <a:pt x="345281" y="719137"/>
                  </a:lnTo>
                  <a:lnTo>
                    <a:pt x="323850" y="709612"/>
                  </a:lnTo>
                  <a:lnTo>
                    <a:pt x="290513" y="685800"/>
                  </a:lnTo>
                  <a:lnTo>
                    <a:pt x="250031" y="654843"/>
                  </a:lnTo>
                  <a:lnTo>
                    <a:pt x="209550" y="614362"/>
                  </a:lnTo>
                  <a:lnTo>
                    <a:pt x="171450" y="566737"/>
                  </a:lnTo>
                  <a:lnTo>
                    <a:pt x="152400" y="538162"/>
                  </a:lnTo>
                  <a:lnTo>
                    <a:pt x="126206" y="495300"/>
                  </a:lnTo>
                  <a:lnTo>
                    <a:pt x="92869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95DA334A-8816-4F0D-BB65-277F860AC5C2}"/>
                </a:ext>
              </a:extLst>
            </p:cNvPr>
            <p:cNvSpPr/>
            <p:nvPr/>
          </p:nvSpPr>
          <p:spPr>
            <a:xfrm>
              <a:off x="4681538" y="4506913"/>
              <a:ext cx="374650" cy="474662"/>
            </a:xfrm>
            <a:custGeom>
              <a:avLst/>
              <a:gdLst>
                <a:gd name="connsiteX0" fmla="*/ 350043 w 373856"/>
                <a:gd name="connsiteY0" fmla="*/ 85725 h 473869"/>
                <a:gd name="connsiteX1" fmla="*/ 323850 w 373856"/>
                <a:gd name="connsiteY1" fmla="*/ 138113 h 473869"/>
                <a:gd name="connsiteX2" fmla="*/ 309562 w 373856"/>
                <a:gd name="connsiteY2" fmla="*/ 171450 h 473869"/>
                <a:gd name="connsiteX3" fmla="*/ 295275 w 373856"/>
                <a:gd name="connsiteY3" fmla="*/ 214313 h 473869"/>
                <a:gd name="connsiteX4" fmla="*/ 288131 w 373856"/>
                <a:gd name="connsiteY4" fmla="*/ 254794 h 473869"/>
                <a:gd name="connsiteX5" fmla="*/ 285750 w 373856"/>
                <a:gd name="connsiteY5" fmla="*/ 285750 h 473869"/>
                <a:gd name="connsiteX6" fmla="*/ 288131 w 373856"/>
                <a:gd name="connsiteY6" fmla="*/ 333375 h 473869"/>
                <a:gd name="connsiteX7" fmla="*/ 292893 w 373856"/>
                <a:gd name="connsiteY7" fmla="*/ 395288 h 473869"/>
                <a:gd name="connsiteX8" fmla="*/ 290512 w 373856"/>
                <a:gd name="connsiteY8" fmla="*/ 473869 h 473869"/>
                <a:gd name="connsiteX9" fmla="*/ 0 w 373856"/>
                <a:gd name="connsiteY9" fmla="*/ 0 h 473869"/>
                <a:gd name="connsiteX10" fmla="*/ 47625 w 373856"/>
                <a:gd name="connsiteY10" fmla="*/ 47625 h 473869"/>
                <a:gd name="connsiteX11" fmla="*/ 83343 w 373856"/>
                <a:gd name="connsiteY11" fmla="*/ 69057 h 473869"/>
                <a:gd name="connsiteX12" fmla="*/ 119062 w 373856"/>
                <a:gd name="connsiteY12" fmla="*/ 88107 h 473869"/>
                <a:gd name="connsiteX13" fmla="*/ 150018 w 373856"/>
                <a:gd name="connsiteY13" fmla="*/ 97632 h 473869"/>
                <a:gd name="connsiteX14" fmla="*/ 176212 w 373856"/>
                <a:gd name="connsiteY14" fmla="*/ 104775 h 473869"/>
                <a:gd name="connsiteX15" fmla="*/ 200025 w 373856"/>
                <a:gd name="connsiteY15" fmla="*/ 104775 h 473869"/>
                <a:gd name="connsiteX16" fmla="*/ 235743 w 373856"/>
                <a:gd name="connsiteY16" fmla="*/ 95250 h 473869"/>
                <a:gd name="connsiteX17" fmla="*/ 302418 w 373856"/>
                <a:gd name="connsiteY17" fmla="*/ 54769 h 473869"/>
                <a:gd name="connsiteX18" fmla="*/ 342900 w 373856"/>
                <a:gd name="connsiteY18" fmla="*/ 26194 h 473869"/>
                <a:gd name="connsiteX19" fmla="*/ 352425 w 373856"/>
                <a:gd name="connsiteY19" fmla="*/ 21432 h 473869"/>
                <a:gd name="connsiteX20" fmla="*/ 361950 w 373856"/>
                <a:gd name="connsiteY20" fmla="*/ 21432 h 473869"/>
                <a:gd name="connsiteX21" fmla="*/ 369093 w 373856"/>
                <a:gd name="connsiteY21" fmla="*/ 21432 h 473869"/>
                <a:gd name="connsiteX22" fmla="*/ 373856 w 373856"/>
                <a:gd name="connsiteY22" fmla="*/ 26194 h 473869"/>
                <a:gd name="connsiteX23" fmla="*/ 373856 w 373856"/>
                <a:gd name="connsiteY23" fmla="*/ 35719 h 473869"/>
                <a:gd name="connsiteX24" fmla="*/ 350043 w 373856"/>
                <a:gd name="connsiteY24" fmla="*/ 85725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3856" h="473869">
                  <a:moveTo>
                    <a:pt x="350043" y="85725"/>
                  </a:moveTo>
                  <a:lnTo>
                    <a:pt x="323850" y="138113"/>
                  </a:lnTo>
                  <a:lnTo>
                    <a:pt x="309562" y="171450"/>
                  </a:lnTo>
                  <a:lnTo>
                    <a:pt x="295275" y="214313"/>
                  </a:lnTo>
                  <a:lnTo>
                    <a:pt x="288131" y="254794"/>
                  </a:lnTo>
                  <a:lnTo>
                    <a:pt x="285750" y="285750"/>
                  </a:lnTo>
                  <a:lnTo>
                    <a:pt x="288131" y="333375"/>
                  </a:lnTo>
                  <a:lnTo>
                    <a:pt x="292893" y="395288"/>
                  </a:lnTo>
                  <a:cubicBezTo>
                    <a:pt x="292099" y="421482"/>
                    <a:pt x="291306" y="447675"/>
                    <a:pt x="290512" y="473869"/>
                  </a:cubicBezTo>
                  <a:lnTo>
                    <a:pt x="0" y="0"/>
                  </a:lnTo>
                  <a:lnTo>
                    <a:pt x="47625" y="47625"/>
                  </a:lnTo>
                  <a:lnTo>
                    <a:pt x="83343" y="69057"/>
                  </a:lnTo>
                  <a:lnTo>
                    <a:pt x="119062" y="88107"/>
                  </a:lnTo>
                  <a:lnTo>
                    <a:pt x="150018" y="97632"/>
                  </a:lnTo>
                  <a:lnTo>
                    <a:pt x="176212" y="104775"/>
                  </a:lnTo>
                  <a:lnTo>
                    <a:pt x="200025" y="104775"/>
                  </a:lnTo>
                  <a:lnTo>
                    <a:pt x="235743" y="95250"/>
                  </a:lnTo>
                  <a:lnTo>
                    <a:pt x="302418" y="54769"/>
                  </a:lnTo>
                  <a:lnTo>
                    <a:pt x="342900" y="26194"/>
                  </a:lnTo>
                  <a:lnTo>
                    <a:pt x="352425" y="21432"/>
                  </a:lnTo>
                  <a:lnTo>
                    <a:pt x="361950" y="21432"/>
                  </a:lnTo>
                  <a:lnTo>
                    <a:pt x="369093" y="21432"/>
                  </a:lnTo>
                  <a:lnTo>
                    <a:pt x="373856" y="26194"/>
                  </a:lnTo>
                  <a:lnTo>
                    <a:pt x="373856" y="35719"/>
                  </a:lnTo>
                  <a:lnTo>
                    <a:pt x="35004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4D272DD3-08C7-419B-9B41-1F8B584DB783}"/>
                </a:ext>
              </a:extLst>
            </p:cNvPr>
            <p:cNvSpPr/>
            <p:nvPr/>
          </p:nvSpPr>
          <p:spPr>
            <a:xfrm>
              <a:off x="5954713" y="4391025"/>
              <a:ext cx="800100" cy="811213"/>
            </a:xfrm>
            <a:custGeom>
              <a:avLst/>
              <a:gdLst>
                <a:gd name="connsiteX0" fmla="*/ 435769 w 800100"/>
                <a:gd name="connsiteY0" fmla="*/ 157163 h 812006"/>
                <a:gd name="connsiteX1" fmla="*/ 338138 w 800100"/>
                <a:gd name="connsiteY1" fmla="*/ 114300 h 812006"/>
                <a:gd name="connsiteX2" fmla="*/ 209550 w 800100"/>
                <a:gd name="connsiteY2" fmla="*/ 61913 h 812006"/>
                <a:gd name="connsiteX3" fmla="*/ 130969 w 800100"/>
                <a:gd name="connsiteY3" fmla="*/ 33338 h 812006"/>
                <a:gd name="connsiteX4" fmla="*/ 52388 w 800100"/>
                <a:gd name="connsiteY4" fmla="*/ 2381 h 812006"/>
                <a:gd name="connsiteX5" fmla="*/ 35719 w 800100"/>
                <a:gd name="connsiteY5" fmla="*/ 0 h 812006"/>
                <a:gd name="connsiteX6" fmla="*/ 16669 w 800100"/>
                <a:gd name="connsiteY6" fmla="*/ 0 h 812006"/>
                <a:gd name="connsiteX7" fmla="*/ 2382 w 800100"/>
                <a:gd name="connsiteY7" fmla="*/ 7144 h 812006"/>
                <a:gd name="connsiteX8" fmla="*/ 0 w 800100"/>
                <a:gd name="connsiteY8" fmla="*/ 14288 h 812006"/>
                <a:gd name="connsiteX9" fmla="*/ 2382 w 800100"/>
                <a:gd name="connsiteY9" fmla="*/ 28575 h 812006"/>
                <a:gd name="connsiteX10" fmla="*/ 45244 w 800100"/>
                <a:gd name="connsiteY10" fmla="*/ 66675 h 812006"/>
                <a:gd name="connsiteX11" fmla="*/ 173832 w 800100"/>
                <a:gd name="connsiteY11" fmla="*/ 183356 h 812006"/>
                <a:gd name="connsiteX12" fmla="*/ 285750 w 800100"/>
                <a:gd name="connsiteY12" fmla="*/ 295275 h 812006"/>
                <a:gd name="connsiteX13" fmla="*/ 381000 w 800100"/>
                <a:gd name="connsiteY13" fmla="*/ 397669 h 812006"/>
                <a:gd name="connsiteX14" fmla="*/ 428625 w 800100"/>
                <a:gd name="connsiteY14" fmla="*/ 457200 h 812006"/>
                <a:gd name="connsiteX15" fmla="*/ 464344 w 800100"/>
                <a:gd name="connsiteY15" fmla="*/ 514350 h 812006"/>
                <a:gd name="connsiteX16" fmla="*/ 509588 w 800100"/>
                <a:gd name="connsiteY16" fmla="*/ 600075 h 812006"/>
                <a:gd name="connsiteX17" fmla="*/ 569119 w 800100"/>
                <a:gd name="connsiteY17" fmla="*/ 685800 h 812006"/>
                <a:gd name="connsiteX18" fmla="*/ 623888 w 800100"/>
                <a:gd name="connsiteY18" fmla="*/ 757238 h 812006"/>
                <a:gd name="connsiteX19" fmla="*/ 642938 w 800100"/>
                <a:gd name="connsiteY19" fmla="*/ 778669 h 812006"/>
                <a:gd name="connsiteX20" fmla="*/ 666750 w 800100"/>
                <a:gd name="connsiteY20" fmla="*/ 792956 h 812006"/>
                <a:gd name="connsiteX21" fmla="*/ 695325 w 800100"/>
                <a:gd name="connsiteY21" fmla="*/ 804863 h 812006"/>
                <a:gd name="connsiteX22" fmla="*/ 719138 w 800100"/>
                <a:gd name="connsiteY22" fmla="*/ 812006 h 812006"/>
                <a:gd name="connsiteX23" fmla="*/ 733425 w 800100"/>
                <a:gd name="connsiteY23" fmla="*/ 812006 h 812006"/>
                <a:gd name="connsiteX24" fmla="*/ 750094 w 800100"/>
                <a:gd name="connsiteY24" fmla="*/ 807244 h 812006"/>
                <a:gd name="connsiteX25" fmla="*/ 759619 w 800100"/>
                <a:gd name="connsiteY25" fmla="*/ 797719 h 812006"/>
                <a:gd name="connsiteX26" fmla="*/ 773907 w 800100"/>
                <a:gd name="connsiteY26" fmla="*/ 781050 h 812006"/>
                <a:gd name="connsiteX27" fmla="*/ 783432 w 800100"/>
                <a:gd name="connsiteY27" fmla="*/ 759619 h 812006"/>
                <a:gd name="connsiteX28" fmla="*/ 790575 w 800100"/>
                <a:gd name="connsiteY28" fmla="*/ 728663 h 812006"/>
                <a:gd name="connsiteX29" fmla="*/ 797719 w 800100"/>
                <a:gd name="connsiteY29" fmla="*/ 681038 h 812006"/>
                <a:gd name="connsiteX30" fmla="*/ 800100 w 800100"/>
                <a:gd name="connsiteY30" fmla="*/ 631031 h 812006"/>
                <a:gd name="connsiteX31" fmla="*/ 792957 w 800100"/>
                <a:gd name="connsiteY31" fmla="*/ 585788 h 812006"/>
                <a:gd name="connsiteX32" fmla="*/ 771525 w 800100"/>
                <a:gd name="connsiteY32" fmla="*/ 516731 h 812006"/>
                <a:gd name="connsiteX33" fmla="*/ 745332 w 800100"/>
                <a:gd name="connsiteY33" fmla="*/ 457200 h 812006"/>
                <a:gd name="connsiteX34" fmla="*/ 711994 w 800100"/>
                <a:gd name="connsiteY34" fmla="*/ 400050 h 812006"/>
                <a:gd name="connsiteX35" fmla="*/ 652463 w 800100"/>
                <a:gd name="connsiteY35" fmla="*/ 314325 h 812006"/>
                <a:gd name="connsiteX36" fmla="*/ 578644 w 800100"/>
                <a:gd name="connsiteY36" fmla="*/ 223838 h 812006"/>
                <a:gd name="connsiteX37" fmla="*/ 547688 w 800100"/>
                <a:gd name="connsiteY37" fmla="*/ 207169 h 812006"/>
                <a:gd name="connsiteX38" fmla="*/ 435769 w 800100"/>
                <a:gd name="connsiteY38" fmla="*/ 15716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812006">
                  <a:moveTo>
                    <a:pt x="435769" y="157163"/>
                  </a:moveTo>
                  <a:lnTo>
                    <a:pt x="338138" y="114300"/>
                  </a:lnTo>
                  <a:lnTo>
                    <a:pt x="209550" y="61913"/>
                  </a:lnTo>
                  <a:lnTo>
                    <a:pt x="130969" y="33338"/>
                  </a:lnTo>
                  <a:lnTo>
                    <a:pt x="52388" y="2381"/>
                  </a:lnTo>
                  <a:lnTo>
                    <a:pt x="35719" y="0"/>
                  </a:lnTo>
                  <a:lnTo>
                    <a:pt x="16669" y="0"/>
                  </a:lnTo>
                  <a:lnTo>
                    <a:pt x="2382" y="7144"/>
                  </a:lnTo>
                  <a:lnTo>
                    <a:pt x="0" y="14288"/>
                  </a:lnTo>
                  <a:lnTo>
                    <a:pt x="2382" y="28575"/>
                  </a:lnTo>
                  <a:lnTo>
                    <a:pt x="45244" y="66675"/>
                  </a:lnTo>
                  <a:lnTo>
                    <a:pt x="173832" y="183356"/>
                  </a:lnTo>
                  <a:lnTo>
                    <a:pt x="285750" y="295275"/>
                  </a:lnTo>
                  <a:lnTo>
                    <a:pt x="381000" y="397669"/>
                  </a:lnTo>
                  <a:lnTo>
                    <a:pt x="428625" y="457200"/>
                  </a:lnTo>
                  <a:lnTo>
                    <a:pt x="464344" y="514350"/>
                  </a:lnTo>
                  <a:lnTo>
                    <a:pt x="509588" y="600075"/>
                  </a:lnTo>
                  <a:lnTo>
                    <a:pt x="569119" y="685800"/>
                  </a:lnTo>
                  <a:lnTo>
                    <a:pt x="623888" y="757238"/>
                  </a:lnTo>
                  <a:lnTo>
                    <a:pt x="642938" y="778669"/>
                  </a:lnTo>
                  <a:lnTo>
                    <a:pt x="666750" y="792956"/>
                  </a:lnTo>
                  <a:lnTo>
                    <a:pt x="695325" y="804863"/>
                  </a:lnTo>
                  <a:lnTo>
                    <a:pt x="719138" y="812006"/>
                  </a:lnTo>
                  <a:lnTo>
                    <a:pt x="733425" y="812006"/>
                  </a:lnTo>
                  <a:lnTo>
                    <a:pt x="750094" y="807244"/>
                  </a:lnTo>
                  <a:lnTo>
                    <a:pt x="759619" y="797719"/>
                  </a:lnTo>
                  <a:lnTo>
                    <a:pt x="773907" y="781050"/>
                  </a:lnTo>
                  <a:lnTo>
                    <a:pt x="783432" y="759619"/>
                  </a:lnTo>
                  <a:lnTo>
                    <a:pt x="790575" y="728663"/>
                  </a:lnTo>
                  <a:lnTo>
                    <a:pt x="797719" y="681038"/>
                  </a:lnTo>
                  <a:lnTo>
                    <a:pt x="800100" y="631031"/>
                  </a:lnTo>
                  <a:lnTo>
                    <a:pt x="792957" y="585788"/>
                  </a:lnTo>
                  <a:lnTo>
                    <a:pt x="771525" y="516731"/>
                  </a:lnTo>
                  <a:lnTo>
                    <a:pt x="745332" y="457200"/>
                  </a:lnTo>
                  <a:lnTo>
                    <a:pt x="711994" y="400050"/>
                  </a:lnTo>
                  <a:lnTo>
                    <a:pt x="652463" y="314325"/>
                  </a:lnTo>
                  <a:lnTo>
                    <a:pt x="578644" y="223838"/>
                  </a:lnTo>
                  <a:lnTo>
                    <a:pt x="547688" y="207169"/>
                  </a:lnTo>
                  <a:lnTo>
                    <a:pt x="4357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266" name="グループ化 1">
            <a:extLst>
              <a:ext uri="{FF2B5EF4-FFF2-40B4-BE49-F238E27FC236}">
                <a16:creationId xmlns:a16="http://schemas.microsoft.com/office/drawing/2014/main" id="{E62EDC30-7D54-46E5-AA76-D1406E2C3079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485900"/>
            <a:ext cx="4662487" cy="4578350"/>
            <a:chOff x="2560638" y="1485900"/>
            <a:chExt cx="4662487" cy="4578350"/>
          </a:xfrm>
        </p:grpSpPr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421B2B26-D5DF-4E46-BFD8-89C894B1A726}"/>
                </a:ext>
              </a:extLst>
            </p:cNvPr>
            <p:cNvSpPr/>
            <p:nvPr/>
          </p:nvSpPr>
          <p:spPr>
            <a:xfrm>
              <a:off x="2608263" y="1579563"/>
              <a:ext cx="1355725" cy="1733550"/>
            </a:xfrm>
            <a:custGeom>
              <a:avLst/>
              <a:gdLst>
                <a:gd name="connsiteX0" fmla="*/ 757237 w 1357312"/>
                <a:gd name="connsiteY0" fmla="*/ 671512 h 1733550"/>
                <a:gd name="connsiteX1" fmla="*/ 669131 w 1357312"/>
                <a:gd name="connsiteY1" fmla="*/ 823912 h 1733550"/>
                <a:gd name="connsiteX2" fmla="*/ 566737 w 1357312"/>
                <a:gd name="connsiteY2" fmla="*/ 983456 h 1733550"/>
                <a:gd name="connsiteX3" fmla="*/ 428625 w 1357312"/>
                <a:gd name="connsiteY3" fmla="*/ 1181100 h 1733550"/>
                <a:gd name="connsiteX4" fmla="*/ 257175 w 1357312"/>
                <a:gd name="connsiteY4" fmla="*/ 1402556 h 1733550"/>
                <a:gd name="connsiteX5" fmla="*/ 102394 w 1357312"/>
                <a:gd name="connsiteY5" fmla="*/ 1588294 h 1733550"/>
                <a:gd name="connsiteX6" fmla="*/ 9525 w 1357312"/>
                <a:gd name="connsiteY6" fmla="*/ 1697831 h 1733550"/>
                <a:gd name="connsiteX7" fmla="*/ 0 w 1357312"/>
                <a:gd name="connsiteY7" fmla="*/ 1714500 h 1733550"/>
                <a:gd name="connsiteX8" fmla="*/ 0 w 1357312"/>
                <a:gd name="connsiteY8" fmla="*/ 1724025 h 1733550"/>
                <a:gd name="connsiteX9" fmla="*/ 9525 w 1357312"/>
                <a:gd name="connsiteY9" fmla="*/ 1733550 h 1733550"/>
                <a:gd name="connsiteX10" fmla="*/ 21431 w 1357312"/>
                <a:gd name="connsiteY10" fmla="*/ 1733550 h 1733550"/>
                <a:gd name="connsiteX11" fmla="*/ 57150 w 1357312"/>
                <a:gd name="connsiteY11" fmla="*/ 1716881 h 1733550"/>
                <a:gd name="connsiteX12" fmla="*/ 164306 w 1357312"/>
                <a:gd name="connsiteY12" fmla="*/ 1645444 h 1733550"/>
                <a:gd name="connsiteX13" fmla="*/ 304800 w 1357312"/>
                <a:gd name="connsiteY13" fmla="*/ 1528762 h 1733550"/>
                <a:gd name="connsiteX14" fmla="*/ 485775 w 1357312"/>
                <a:gd name="connsiteY14" fmla="*/ 1362075 h 1733550"/>
                <a:gd name="connsiteX15" fmla="*/ 616744 w 1357312"/>
                <a:gd name="connsiteY15" fmla="*/ 1226344 h 1733550"/>
                <a:gd name="connsiteX16" fmla="*/ 809625 w 1357312"/>
                <a:gd name="connsiteY16" fmla="*/ 1000125 h 1733550"/>
                <a:gd name="connsiteX17" fmla="*/ 969169 w 1357312"/>
                <a:gd name="connsiteY17" fmla="*/ 788194 h 1733550"/>
                <a:gd name="connsiteX18" fmla="*/ 1071562 w 1357312"/>
                <a:gd name="connsiteY18" fmla="*/ 645319 h 1733550"/>
                <a:gd name="connsiteX19" fmla="*/ 1216819 w 1357312"/>
                <a:gd name="connsiteY19" fmla="*/ 433387 h 1733550"/>
                <a:gd name="connsiteX20" fmla="*/ 1243012 w 1357312"/>
                <a:gd name="connsiteY20" fmla="*/ 392906 h 1733550"/>
                <a:gd name="connsiteX21" fmla="*/ 1319212 w 1357312"/>
                <a:gd name="connsiteY21" fmla="*/ 350044 h 1733550"/>
                <a:gd name="connsiteX22" fmla="*/ 1345406 w 1357312"/>
                <a:gd name="connsiteY22" fmla="*/ 326231 h 1733550"/>
                <a:gd name="connsiteX23" fmla="*/ 1357312 w 1357312"/>
                <a:gd name="connsiteY23" fmla="*/ 297656 h 1733550"/>
                <a:gd name="connsiteX24" fmla="*/ 1354931 w 1357312"/>
                <a:gd name="connsiteY24" fmla="*/ 269081 h 1733550"/>
                <a:gd name="connsiteX25" fmla="*/ 1347787 w 1357312"/>
                <a:gd name="connsiteY25" fmla="*/ 242887 h 1733550"/>
                <a:gd name="connsiteX26" fmla="*/ 1331119 w 1357312"/>
                <a:gd name="connsiteY26" fmla="*/ 219075 h 1733550"/>
                <a:gd name="connsiteX27" fmla="*/ 1304925 w 1357312"/>
                <a:gd name="connsiteY27" fmla="*/ 192881 h 1733550"/>
                <a:gd name="connsiteX28" fmla="*/ 1245394 w 1357312"/>
                <a:gd name="connsiteY28" fmla="*/ 150019 h 1733550"/>
                <a:gd name="connsiteX29" fmla="*/ 1164431 w 1357312"/>
                <a:gd name="connsiteY29" fmla="*/ 97631 h 1733550"/>
                <a:gd name="connsiteX30" fmla="*/ 1100137 w 1357312"/>
                <a:gd name="connsiteY30" fmla="*/ 59531 h 1733550"/>
                <a:gd name="connsiteX31" fmla="*/ 1033462 w 1357312"/>
                <a:gd name="connsiteY31" fmla="*/ 26194 h 1733550"/>
                <a:gd name="connsiteX32" fmla="*/ 976312 w 1357312"/>
                <a:gd name="connsiteY32" fmla="*/ 4762 h 1733550"/>
                <a:gd name="connsiteX33" fmla="*/ 954881 w 1357312"/>
                <a:gd name="connsiteY33" fmla="*/ 0 h 1733550"/>
                <a:gd name="connsiteX34" fmla="*/ 926306 w 1357312"/>
                <a:gd name="connsiteY34" fmla="*/ 0 h 1733550"/>
                <a:gd name="connsiteX35" fmla="*/ 881062 w 1357312"/>
                <a:gd name="connsiteY35" fmla="*/ 4762 h 1733550"/>
                <a:gd name="connsiteX36" fmla="*/ 866775 w 1357312"/>
                <a:gd name="connsiteY36" fmla="*/ 11906 h 1733550"/>
                <a:gd name="connsiteX37" fmla="*/ 866775 w 1357312"/>
                <a:gd name="connsiteY37" fmla="*/ 21431 h 1733550"/>
                <a:gd name="connsiteX38" fmla="*/ 866775 w 1357312"/>
                <a:gd name="connsiteY38" fmla="*/ 30956 h 1733550"/>
                <a:gd name="connsiteX39" fmla="*/ 871537 w 1357312"/>
                <a:gd name="connsiteY39" fmla="*/ 45244 h 1733550"/>
                <a:gd name="connsiteX40" fmla="*/ 883444 w 1357312"/>
                <a:gd name="connsiteY40" fmla="*/ 59531 h 1733550"/>
                <a:gd name="connsiteX41" fmla="*/ 904875 w 1357312"/>
                <a:gd name="connsiteY41" fmla="*/ 85725 h 1733550"/>
                <a:gd name="connsiteX42" fmla="*/ 923925 w 1357312"/>
                <a:gd name="connsiteY42" fmla="*/ 109537 h 1733550"/>
                <a:gd name="connsiteX43" fmla="*/ 935831 w 1357312"/>
                <a:gd name="connsiteY43" fmla="*/ 128587 h 1733550"/>
                <a:gd name="connsiteX44" fmla="*/ 942975 w 1357312"/>
                <a:gd name="connsiteY44" fmla="*/ 150019 h 1733550"/>
                <a:gd name="connsiteX45" fmla="*/ 947737 w 1357312"/>
                <a:gd name="connsiteY45" fmla="*/ 169069 h 1733550"/>
                <a:gd name="connsiteX46" fmla="*/ 952500 w 1357312"/>
                <a:gd name="connsiteY46" fmla="*/ 195262 h 1733550"/>
                <a:gd name="connsiteX47" fmla="*/ 952500 w 1357312"/>
                <a:gd name="connsiteY47" fmla="*/ 216694 h 1733550"/>
                <a:gd name="connsiteX48" fmla="*/ 945356 w 1357312"/>
                <a:gd name="connsiteY48" fmla="*/ 257175 h 1733550"/>
                <a:gd name="connsiteX49" fmla="*/ 928687 w 1357312"/>
                <a:gd name="connsiteY49" fmla="*/ 316706 h 1733550"/>
                <a:gd name="connsiteX50" fmla="*/ 895350 w 1357312"/>
                <a:gd name="connsiteY50" fmla="*/ 400050 h 1733550"/>
                <a:gd name="connsiteX51" fmla="*/ 835819 w 1357312"/>
                <a:gd name="connsiteY51" fmla="*/ 528637 h 1733550"/>
                <a:gd name="connsiteX52" fmla="*/ 757237 w 1357312"/>
                <a:gd name="connsiteY52" fmla="*/ 671512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7312" h="1733550">
                  <a:moveTo>
                    <a:pt x="757237" y="671512"/>
                  </a:moveTo>
                  <a:lnTo>
                    <a:pt x="669131" y="823912"/>
                  </a:lnTo>
                  <a:lnTo>
                    <a:pt x="566737" y="983456"/>
                  </a:lnTo>
                  <a:lnTo>
                    <a:pt x="428625" y="1181100"/>
                  </a:lnTo>
                  <a:lnTo>
                    <a:pt x="257175" y="1402556"/>
                  </a:lnTo>
                  <a:lnTo>
                    <a:pt x="102394" y="1588294"/>
                  </a:lnTo>
                  <a:lnTo>
                    <a:pt x="9525" y="1697831"/>
                  </a:lnTo>
                  <a:lnTo>
                    <a:pt x="0" y="1714500"/>
                  </a:lnTo>
                  <a:lnTo>
                    <a:pt x="0" y="1724025"/>
                  </a:lnTo>
                  <a:lnTo>
                    <a:pt x="9525" y="1733550"/>
                  </a:lnTo>
                  <a:lnTo>
                    <a:pt x="21431" y="1733550"/>
                  </a:lnTo>
                  <a:lnTo>
                    <a:pt x="57150" y="1716881"/>
                  </a:lnTo>
                  <a:lnTo>
                    <a:pt x="164306" y="1645444"/>
                  </a:lnTo>
                  <a:lnTo>
                    <a:pt x="304800" y="1528762"/>
                  </a:lnTo>
                  <a:lnTo>
                    <a:pt x="485775" y="1362075"/>
                  </a:lnTo>
                  <a:lnTo>
                    <a:pt x="616744" y="1226344"/>
                  </a:lnTo>
                  <a:lnTo>
                    <a:pt x="809625" y="1000125"/>
                  </a:lnTo>
                  <a:lnTo>
                    <a:pt x="969169" y="788194"/>
                  </a:lnTo>
                  <a:lnTo>
                    <a:pt x="1071562" y="645319"/>
                  </a:lnTo>
                  <a:lnTo>
                    <a:pt x="1216819" y="433387"/>
                  </a:lnTo>
                  <a:lnTo>
                    <a:pt x="1243012" y="392906"/>
                  </a:lnTo>
                  <a:lnTo>
                    <a:pt x="1319212" y="350044"/>
                  </a:lnTo>
                  <a:lnTo>
                    <a:pt x="1345406" y="326231"/>
                  </a:lnTo>
                  <a:lnTo>
                    <a:pt x="1357312" y="297656"/>
                  </a:lnTo>
                  <a:lnTo>
                    <a:pt x="1354931" y="269081"/>
                  </a:lnTo>
                  <a:lnTo>
                    <a:pt x="1347787" y="242887"/>
                  </a:lnTo>
                  <a:lnTo>
                    <a:pt x="1331119" y="219075"/>
                  </a:lnTo>
                  <a:lnTo>
                    <a:pt x="1304925" y="192881"/>
                  </a:lnTo>
                  <a:lnTo>
                    <a:pt x="1245394" y="150019"/>
                  </a:lnTo>
                  <a:lnTo>
                    <a:pt x="1164431" y="97631"/>
                  </a:lnTo>
                  <a:lnTo>
                    <a:pt x="1100137" y="59531"/>
                  </a:lnTo>
                  <a:lnTo>
                    <a:pt x="1033462" y="26194"/>
                  </a:lnTo>
                  <a:lnTo>
                    <a:pt x="976312" y="4762"/>
                  </a:lnTo>
                  <a:lnTo>
                    <a:pt x="954881" y="0"/>
                  </a:lnTo>
                  <a:lnTo>
                    <a:pt x="926306" y="0"/>
                  </a:lnTo>
                  <a:lnTo>
                    <a:pt x="881062" y="4762"/>
                  </a:lnTo>
                  <a:lnTo>
                    <a:pt x="866775" y="11906"/>
                  </a:lnTo>
                  <a:lnTo>
                    <a:pt x="866775" y="21431"/>
                  </a:lnTo>
                  <a:lnTo>
                    <a:pt x="866775" y="30956"/>
                  </a:lnTo>
                  <a:lnTo>
                    <a:pt x="871537" y="45244"/>
                  </a:lnTo>
                  <a:lnTo>
                    <a:pt x="883444" y="59531"/>
                  </a:lnTo>
                  <a:lnTo>
                    <a:pt x="904875" y="85725"/>
                  </a:lnTo>
                  <a:lnTo>
                    <a:pt x="923925" y="109537"/>
                  </a:lnTo>
                  <a:lnTo>
                    <a:pt x="935831" y="128587"/>
                  </a:lnTo>
                  <a:lnTo>
                    <a:pt x="942975" y="150019"/>
                  </a:lnTo>
                  <a:lnTo>
                    <a:pt x="947737" y="169069"/>
                  </a:lnTo>
                  <a:lnTo>
                    <a:pt x="952500" y="195262"/>
                  </a:lnTo>
                  <a:lnTo>
                    <a:pt x="952500" y="216694"/>
                  </a:lnTo>
                  <a:lnTo>
                    <a:pt x="945356" y="257175"/>
                  </a:lnTo>
                  <a:lnTo>
                    <a:pt x="928687" y="316706"/>
                  </a:lnTo>
                  <a:lnTo>
                    <a:pt x="895350" y="400050"/>
                  </a:lnTo>
                  <a:lnTo>
                    <a:pt x="835819" y="528637"/>
                  </a:lnTo>
                  <a:lnTo>
                    <a:pt x="757237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045D2654-82B9-4513-97FA-EEE321815BE8}"/>
                </a:ext>
              </a:extLst>
            </p:cNvPr>
            <p:cNvSpPr/>
            <p:nvPr/>
          </p:nvSpPr>
          <p:spPr>
            <a:xfrm>
              <a:off x="4078288" y="3783013"/>
              <a:ext cx="536575" cy="831850"/>
            </a:xfrm>
            <a:custGeom>
              <a:avLst/>
              <a:gdLst>
                <a:gd name="connsiteX0" fmla="*/ 166688 w 535782"/>
                <a:gd name="connsiteY0" fmla="*/ 507207 h 831057"/>
                <a:gd name="connsiteX1" fmla="*/ 192882 w 535782"/>
                <a:gd name="connsiteY1" fmla="*/ 457200 h 831057"/>
                <a:gd name="connsiteX2" fmla="*/ 228600 w 535782"/>
                <a:gd name="connsiteY2" fmla="*/ 383382 h 831057"/>
                <a:gd name="connsiteX3" fmla="*/ 252413 w 535782"/>
                <a:gd name="connsiteY3" fmla="*/ 326232 h 831057"/>
                <a:gd name="connsiteX4" fmla="*/ 271463 w 535782"/>
                <a:gd name="connsiteY4" fmla="*/ 271463 h 831057"/>
                <a:gd name="connsiteX5" fmla="*/ 283369 w 535782"/>
                <a:gd name="connsiteY5" fmla="*/ 226219 h 831057"/>
                <a:gd name="connsiteX6" fmla="*/ 285750 w 535782"/>
                <a:gd name="connsiteY6" fmla="*/ 204788 h 831057"/>
                <a:gd name="connsiteX7" fmla="*/ 288132 w 535782"/>
                <a:gd name="connsiteY7" fmla="*/ 176213 h 831057"/>
                <a:gd name="connsiteX8" fmla="*/ 283369 w 535782"/>
                <a:gd name="connsiteY8" fmla="*/ 142875 h 831057"/>
                <a:gd name="connsiteX9" fmla="*/ 269082 w 535782"/>
                <a:gd name="connsiteY9" fmla="*/ 104775 h 831057"/>
                <a:gd name="connsiteX10" fmla="*/ 242888 w 535782"/>
                <a:gd name="connsiteY10" fmla="*/ 59532 h 831057"/>
                <a:gd name="connsiteX11" fmla="*/ 223838 w 535782"/>
                <a:gd name="connsiteY11" fmla="*/ 30957 h 831057"/>
                <a:gd name="connsiteX12" fmla="*/ 221457 w 535782"/>
                <a:gd name="connsiteY12" fmla="*/ 11907 h 831057"/>
                <a:gd name="connsiteX13" fmla="*/ 228600 w 535782"/>
                <a:gd name="connsiteY13" fmla="*/ 0 h 831057"/>
                <a:gd name="connsiteX14" fmla="*/ 247650 w 535782"/>
                <a:gd name="connsiteY14" fmla="*/ 0 h 831057"/>
                <a:gd name="connsiteX15" fmla="*/ 276225 w 535782"/>
                <a:gd name="connsiteY15" fmla="*/ 7144 h 831057"/>
                <a:gd name="connsiteX16" fmla="*/ 323850 w 535782"/>
                <a:gd name="connsiteY16" fmla="*/ 19050 h 831057"/>
                <a:gd name="connsiteX17" fmla="*/ 359569 w 535782"/>
                <a:gd name="connsiteY17" fmla="*/ 33338 h 831057"/>
                <a:gd name="connsiteX18" fmla="*/ 397669 w 535782"/>
                <a:gd name="connsiteY18" fmla="*/ 54769 h 831057"/>
                <a:gd name="connsiteX19" fmla="*/ 431007 w 535782"/>
                <a:gd name="connsiteY19" fmla="*/ 80963 h 831057"/>
                <a:gd name="connsiteX20" fmla="*/ 461963 w 535782"/>
                <a:gd name="connsiteY20" fmla="*/ 109538 h 831057"/>
                <a:gd name="connsiteX21" fmla="*/ 492919 w 535782"/>
                <a:gd name="connsiteY21" fmla="*/ 150019 h 831057"/>
                <a:gd name="connsiteX22" fmla="*/ 514350 w 535782"/>
                <a:gd name="connsiteY22" fmla="*/ 185738 h 831057"/>
                <a:gd name="connsiteX23" fmla="*/ 523875 w 535782"/>
                <a:gd name="connsiteY23" fmla="*/ 211932 h 831057"/>
                <a:gd name="connsiteX24" fmla="*/ 533400 w 535782"/>
                <a:gd name="connsiteY24" fmla="*/ 247650 h 831057"/>
                <a:gd name="connsiteX25" fmla="*/ 535782 w 535782"/>
                <a:gd name="connsiteY25" fmla="*/ 269082 h 831057"/>
                <a:gd name="connsiteX26" fmla="*/ 533400 w 535782"/>
                <a:gd name="connsiteY26" fmla="*/ 307182 h 831057"/>
                <a:gd name="connsiteX27" fmla="*/ 526257 w 535782"/>
                <a:gd name="connsiteY27" fmla="*/ 333375 h 831057"/>
                <a:gd name="connsiteX28" fmla="*/ 511969 w 535782"/>
                <a:gd name="connsiteY28" fmla="*/ 369094 h 831057"/>
                <a:gd name="connsiteX29" fmla="*/ 466725 w 535782"/>
                <a:gd name="connsiteY29" fmla="*/ 423863 h 831057"/>
                <a:gd name="connsiteX30" fmla="*/ 345282 w 535782"/>
                <a:gd name="connsiteY30" fmla="*/ 564357 h 831057"/>
                <a:gd name="connsiteX31" fmla="*/ 161925 w 535782"/>
                <a:gd name="connsiteY31" fmla="*/ 740569 h 831057"/>
                <a:gd name="connsiteX32" fmla="*/ 50007 w 535782"/>
                <a:gd name="connsiteY32" fmla="*/ 828675 h 831057"/>
                <a:gd name="connsiteX33" fmla="*/ 30957 w 535782"/>
                <a:gd name="connsiteY33" fmla="*/ 831057 h 831057"/>
                <a:gd name="connsiteX34" fmla="*/ 9525 w 535782"/>
                <a:gd name="connsiteY34" fmla="*/ 831057 h 831057"/>
                <a:gd name="connsiteX35" fmla="*/ 0 w 535782"/>
                <a:gd name="connsiteY35" fmla="*/ 809625 h 831057"/>
                <a:gd name="connsiteX36" fmla="*/ 7144 w 535782"/>
                <a:gd name="connsiteY36" fmla="*/ 790575 h 831057"/>
                <a:gd name="connsiteX37" fmla="*/ 71438 w 535782"/>
                <a:gd name="connsiteY37" fmla="*/ 683419 h 831057"/>
                <a:gd name="connsiteX38" fmla="*/ 166688 w 535782"/>
                <a:gd name="connsiteY38" fmla="*/ 5072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5782" h="831057">
                  <a:moveTo>
                    <a:pt x="166688" y="507207"/>
                  </a:moveTo>
                  <a:lnTo>
                    <a:pt x="192882" y="457200"/>
                  </a:lnTo>
                  <a:lnTo>
                    <a:pt x="228600" y="383382"/>
                  </a:lnTo>
                  <a:lnTo>
                    <a:pt x="252413" y="326232"/>
                  </a:lnTo>
                  <a:lnTo>
                    <a:pt x="271463" y="271463"/>
                  </a:lnTo>
                  <a:lnTo>
                    <a:pt x="283369" y="226219"/>
                  </a:lnTo>
                  <a:lnTo>
                    <a:pt x="285750" y="204788"/>
                  </a:lnTo>
                  <a:lnTo>
                    <a:pt x="288132" y="176213"/>
                  </a:lnTo>
                  <a:lnTo>
                    <a:pt x="283369" y="142875"/>
                  </a:lnTo>
                  <a:lnTo>
                    <a:pt x="269082" y="104775"/>
                  </a:lnTo>
                  <a:lnTo>
                    <a:pt x="242888" y="59532"/>
                  </a:lnTo>
                  <a:lnTo>
                    <a:pt x="223838" y="30957"/>
                  </a:lnTo>
                  <a:lnTo>
                    <a:pt x="221457" y="11907"/>
                  </a:lnTo>
                  <a:lnTo>
                    <a:pt x="228600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23850" y="19050"/>
                  </a:lnTo>
                  <a:lnTo>
                    <a:pt x="359569" y="33338"/>
                  </a:lnTo>
                  <a:lnTo>
                    <a:pt x="397669" y="54769"/>
                  </a:lnTo>
                  <a:lnTo>
                    <a:pt x="431007" y="80963"/>
                  </a:lnTo>
                  <a:lnTo>
                    <a:pt x="461963" y="109538"/>
                  </a:lnTo>
                  <a:lnTo>
                    <a:pt x="492919" y="150019"/>
                  </a:lnTo>
                  <a:lnTo>
                    <a:pt x="514350" y="185738"/>
                  </a:lnTo>
                  <a:lnTo>
                    <a:pt x="523875" y="211932"/>
                  </a:lnTo>
                  <a:lnTo>
                    <a:pt x="533400" y="247650"/>
                  </a:lnTo>
                  <a:lnTo>
                    <a:pt x="535782" y="269082"/>
                  </a:lnTo>
                  <a:lnTo>
                    <a:pt x="533400" y="307182"/>
                  </a:lnTo>
                  <a:lnTo>
                    <a:pt x="526257" y="333375"/>
                  </a:lnTo>
                  <a:lnTo>
                    <a:pt x="511969" y="369094"/>
                  </a:lnTo>
                  <a:lnTo>
                    <a:pt x="466725" y="423863"/>
                  </a:lnTo>
                  <a:lnTo>
                    <a:pt x="345282" y="564357"/>
                  </a:lnTo>
                  <a:lnTo>
                    <a:pt x="161925" y="740569"/>
                  </a:lnTo>
                  <a:lnTo>
                    <a:pt x="50007" y="828675"/>
                  </a:lnTo>
                  <a:lnTo>
                    <a:pt x="30957" y="831057"/>
                  </a:lnTo>
                  <a:lnTo>
                    <a:pt x="9525" y="831057"/>
                  </a:lnTo>
                  <a:lnTo>
                    <a:pt x="0" y="809625"/>
                  </a:lnTo>
                  <a:lnTo>
                    <a:pt x="7144" y="790575"/>
                  </a:lnTo>
                  <a:lnTo>
                    <a:pt x="71438" y="683419"/>
                  </a:lnTo>
                  <a:lnTo>
                    <a:pt x="166688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28F01A4-03E3-440F-8142-A8B1EA6723E4}"/>
                </a:ext>
              </a:extLst>
            </p:cNvPr>
            <p:cNvSpPr/>
            <p:nvPr/>
          </p:nvSpPr>
          <p:spPr>
            <a:xfrm>
              <a:off x="2846388" y="4210050"/>
              <a:ext cx="625475" cy="788988"/>
            </a:xfrm>
            <a:custGeom>
              <a:avLst/>
              <a:gdLst>
                <a:gd name="connsiteX0" fmla="*/ 197644 w 626269"/>
                <a:gd name="connsiteY0" fmla="*/ 278606 h 788194"/>
                <a:gd name="connsiteX1" fmla="*/ 238125 w 626269"/>
                <a:gd name="connsiteY1" fmla="*/ 340519 h 788194"/>
                <a:gd name="connsiteX2" fmla="*/ 259556 w 626269"/>
                <a:gd name="connsiteY2" fmla="*/ 376238 h 788194"/>
                <a:gd name="connsiteX3" fmla="*/ 280987 w 626269"/>
                <a:gd name="connsiteY3" fmla="*/ 414338 h 788194"/>
                <a:gd name="connsiteX4" fmla="*/ 302419 w 626269"/>
                <a:gd name="connsiteY4" fmla="*/ 457200 h 788194"/>
                <a:gd name="connsiteX5" fmla="*/ 328612 w 626269"/>
                <a:gd name="connsiteY5" fmla="*/ 511969 h 788194"/>
                <a:gd name="connsiteX6" fmla="*/ 352425 w 626269"/>
                <a:gd name="connsiteY6" fmla="*/ 571500 h 788194"/>
                <a:gd name="connsiteX7" fmla="*/ 388144 w 626269"/>
                <a:gd name="connsiteY7" fmla="*/ 657225 h 788194"/>
                <a:gd name="connsiteX8" fmla="*/ 397669 w 626269"/>
                <a:gd name="connsiteY8" fmla="*/ 678656 h 788194"/>
                <a:gd name="connsiteX9" fmla="*/ 411956 w 626269"/>
                <a:gd name="connsiteY9" fmla="*/ 702469 h 788194"/>
                <a:gd name="connsiteX10" fmla="*/ 435769 w 626269"/>
                <a:gd name="connsiteY10" fmla="*/ 728663 h 788194"/>
                <a:gd name="connsiteX11" fmla="*/ 466725 w 626269"/>
                <a:gd name="connsiteY11" fmla="*/ 759619 h 788194"/>
                <a:gd name="connsiteX12" fmla="*/ 492919 w 626269"/>
                <a:gd name="connsiteY12" fmla="*/ 778669 h 788194"/>
                <a:gd name="connsiteX13" fmla="*/ 516731 w 626269"/>
                <a:gd name="connsiteY13" fmla="*/ 788194 h 788194"/>
                <a:gd name="connsiteX14" fmla="*/ 533400 w 626269"/>
                <a:gd name="connsiteY14" fmla="*/ 788194 h 788194"/>
                <a:gd name="connsiteX15" fmla="*/ 550069 w 626269"/>
                <a:gd name="connsiteY15" fmla="*/ 781050 h 788194"/>
                <a:gd name="connsiteX16" fmla="*/ 564356 w 626269"/>
                <a:gd name="connsiteY16" fmla="*/ 769144 h 788194"/>
                <a:gd name="connsiteX17" fmla="*/ 576262 w 626269"/>
                <a:gd name="connsiteY17" fmla="*/ 752475 h 788194"/>
                <a:gd name="connsiteX18" fmla="*/ 588169 w 626269"/>
                <a:gd name="connsiteY18" fmla="*/ 731044 h 788194"/>
                <a:gd name="connsiteX19" fmla="*/ 597694 w 626269"/>
                <a:gd name="connsiteY19" fmla="*/ 702469 h 788194"/>
                <a:gd name="connsiteX20" fmla="*/ 607219 w 626269"/>
                <a:gd name="connsiteY20" fmla="*/ 652463 h 788194"/>
                <a:gd name="connsiteX21" fmla="*/ 623887 w 626269"/>
                <a:gd name="connsiteY21" fmla="*/ 521494 h 788194"/>
                <a:gd name="connsiteX22" fmla="*/ 626269 w 626269"/>
                <a:gd name="connsiteY22" fmla="*/ 495300 h 788194"/>
                <a:gd name="connsiteX23" fmla="*/ 614362 w 626269"/>
                <a:gd name="connsiteY23" fmla="*/ 447675 h 788194"/>
                <a:gd name="connsiteX24" fmla="*/ 590550 w 626269"/>
                <a:gd name="connsiteY24" fmla="*/ 385763 h 788194"/>
                <a:gd name="connsiteX25" fmla="*/ 566737 w 626269"/>
                <a:gd name="connsiteY25" fmla="*/ 328613 h 788194"/>
                <a:gd name="connsiteX26" fmla="*/ 538162 w 626269"/>
                <a:gd name="connsiteY26" fmla="*/ 278606 h 788194"/>
                <a:gd name="connsiteX27" fmla="*/ 523875 w 626269"/>
                <a:gd name="connsiteY27" fmla="*/ 257175 h 788194"/>
                <a:gd name="connsiteX28" fmla="*/ 511969 w 626269"/>
                <a:gd name="connsiteY28" fmla="*/ 240506 h 788194"/>
                <a:gd name="connsiteX29" fmla="*/ 497681 w 626269"/>
                <a:gd name="connsiteY29" fmla="*/ 223838 h 788194"/>
                <a:gd name="connsiteX30" fmla="*/ 478631 w 626269"/>
                <a:gd name="connsiteY30" fmla="*/ 207169 h 788194"/>
                <a:gd name="connsiteX31" fmla="*/ 454819 w 626269"/>
                <a:gd name="connsiteY31" fmla="*/ 188119 h 788194"/>
                <a:gd name="connsiteX32" fmla="*/ 416719 w 626269"/>
                <a:gd name="connsiteY32" fmla="*/ 164306 h 788194"/>
                <a:gd name="connsiteX33" fmla="*/ 373856 w 626269"/>
                <a:gd name="connsiteY33" fmla="*/ 140494 h 788194"/>
                <a:gd name="connsiteX34" fmla="*/ 266700 w 626269"/>
                <a:gd name="connsiteY34" fmla="*/ 90488 h 788194"/>
                <a:gd name="connsiteX35" fmla="*/ 152400 w 626269"/>
                <a:gd name="connsiteY35" fmla="*/ 45244 h 788194"/>
                <a:gd name="connsiteX36" fmla="*/ 88106 w 626269"/>
                <a:gd name="connsiteY36" fmla="*/ 21431 h 788194"/>
                <a:gd name="connsiteX37" fmla="*/ 47625 w 626269"/>
                <a:gd name="connsiteY37" fmla="*/ 7144 h 788194"/>
                <a:gd name="connsiteX38" fmla="*/ 23812 w 626269"/>
                <a:gd name="connsiteY38" fmla="*/ 0 h 788194"/>
                <a:gd name="connsiteX39" fmla="*/ 7144 w 626269"/>
                <a:gd name="connsiteY39" fmla="*/ 2381 h 788194"/>
                <a:gd name="connsiteX40" fmla="*/ 0 w 626269"/>
                <a:gd name="connsiteY40" fmla="*/ 9525 h 788194"/>
                <a:gd name="connsiteX41" fmla="*/ 4762 w 626269"/>
                <a:gd name="connsiteY41" fmla="*/ 19050 h 788194"/>
                <a:gd name="connsiteX42" fmla="*/ 26194 w 626269"/>
                <a:gd name="connsiteY42" fmla="*/ 50006 h 788194"/>
                <a:gd name="connsiteX43" fmla="*/ 71437 w 626269"/>
                <a:gd name="connsiteY43" fmla="*/ 107156 h 788194"/>
                <a:gd name="connsiteX44" fmla="*/ 135731 w 626269"/>
                <a:gd name="connsiteY44" fmla="*/ 190500 h 788194"/>
                <a:gd name="connsiteX45" fmla="*/ 197644 w 626269"/>
                <a:gd name="connsiteY45" fmla="*/ 2786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6269" h="788194">
                  <a:moveTo>
                    <a:pt x="197644" y="278606"/>
                  </a:moveTo>
                  <a:lnTo>
                    <a:pt x="238125" y="340519"/>
                  </a:lnTo>
                  <a:lnTo>
                    <a:pt x="259556" y="376238"/>
                  </a:lnTo>
                  <a:lnTo>
                    <a:pt x="280987" y="414338"/>
                  </a:lnTo>
                  <a:lnTo>
                    <a:pt x="302419" y="457200"/>
                  </a:lnTo>
                  <a:lnTo>
                    <a:pt x="328612" y="511969"/>
                  </a:lnTo>
                  <a:lnTo>
                    <a:pt x="352425" y="571500"/>
                  </a:lnTo>
                  <a:lnTo>
                    <a:pt x="388144" y="657225"/>
                  </a:lnTo>
                  <a:lnTo>
                    <a:pt x="397669" y="678656"/>
                  </a:lnTo>
                  <a:lnTo>
                    <a:pt x="411956" y="702469"/>
                  </a:lnTo>
                  <a:lnTo>
                    <a:pt x="435769" y="728663"/>
                  </a:lnTo>
                  <a:lnTo>
                    <a:pt x="466725" y="759619"/>
                  </a:lnTo>
                  <a:lnTo>
                    <a:pt x="492919" y="778669"/>
                  </a:lnTo>
                  <a:lnTo>
                    <a:pt x="516731" y="788194"/>
                  </a:lnTo>
                  <a:lnTo>
                    <a:pt x="533400" y="788194"/>
                  </a:lnTo>
                  <a:lnTo>
                    <a:pt x="550069" y="781050"/>
                  </a:lnTo>
                  <a:lnTo>
                    <a:pt x="564356" y="769144"/>
                  </a:lnTo>
                  <a:lnTo>
                    <a:pt x="576262" y="752475"/>
                  </a:lnTo>
                  <a:lnTo>
                    <a:pt x="588169" y="731044"/>
                  </a:lnTo>
                  <a:lnTo>
                    <a:pt x="597694" y="702469"/>
                  </a:lnTo>
                  <a:lnTo>
                    <a:pt x="607219" y="652463"/>
                  </a:lnTo>
                  <a:lnTo>
                    <a:pt x="623887" y="521494"/>
                  </a:lnTo>
                  <a:lnTo>
                    <a:pt x="626269" y="495300"/>
                  </a:lnTo>
                  <a:lnTo>
                    <a:pt x="614362" y="447675"/>
                  </a:lnTo>
                  <a:lnTo>
                    <a:pt x="590550" y="385763"/>
                  </a:lnTo>
                  <a:lnTo>
                    <a:pt x="566737" y="328613"/>
                  </a:lnTo>
                  <a:lnTo>
                    <a:pt x="538162" y="278606"/>
                  </a:lnTo>
                  <a:lnTo>
                    <a:pt x="523875" y="257175"/>
                  </a:lnTo>
                  <a:lnTo>
                    <a:pt x="511969" y="240506"/>
                  </a:lnTo>
                  <a:lnTo>
                    <a:pt x="497681" y="223838"/>
                  </a:lnTo>
                  <a:lnTo>
                    <a:pt x="478631" y="207169"/>
                  </a:lnTo>
                  <a:lnTo>
                    <a:pt x="454819" y="188119"/>
                  </a:lnTo>
                  <a:lnTo>
                    <a:pt x="416719" y="164306"/>
                  </a:lnTo>
                  <a:lnTo>
                    <a:pt x="373856" y="140494"/>
                  </a:lnTo>
                  <a:lnTo>
                    <a:pt x="266700" y="90488"/>
                  </a:lnTo>
                  <a:lnTo>
                    <a:pt x="152400" y="45244"/>
                  </a:lnTo>
                  <a:lnTo>
                    <a:pt x="88106" y="21431"/>
                  </a:lnTo>
                  <a:lnTo>
                    <a:pt x="47625" y="7144"/>
                  </a:lnTo>
                  <a:lnTo>
                    <a:pt x="2381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4762" y="19050"/>
                  </a:lnTo>
                  <a:lnTo>
                    <a:pt x="26194" y="50006"/>
                  </a:lnTo>
                  <a:lnTo>
                    <a:pt x="71437" y="107156"/>
                  </a:lnTo>
                  <a:lnTo>
                    <a:pt x="135731" y="190500"/>
                  </a:lnTo>
                  <a:lnTo>
                    <a:pt x="1976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F16B92F-45A7-4D9C-A56C-043FFD711FF9}"/>
                </a:ext>
              </a:extLst>
            </p:cNvPr>
            <p:cNvSpPr/>
            <p:nvPr/>
          </p:nvSpPr>
          <p:spPr>
            <a:xfrm>
              <a:off x="6167438" y="1601788"/>
              <a:ext cx="722312" cy="644525"/>
            </a:xfrm>
            <a:custGeom>
              <a:avLst/>
              <a:gdLst>
                <a:gd name="connsiteX0" fmla="*/ 342900 w 721518"/>
                <a:gd name="connsiteY0" fmla="*/ 78582 h 642938"/>
                <a:gd name="connsiteX1" fmla="*/ 238125 w 721518"/>
                <a:gd name="connsiteY1" fmla="*/ 47625 h 642938"/>
                <a:gd name="connsiteX2" fmla="*/ 142875 w 721518"/>
                <a:gd name="connsiteY2" fmla="*/ 23813 h 642938"/>
                <a:gd name="connsiteX3" fmla="*/ 38100 w 721518"/>
                <a:gd name="connsiteY3" fmla="*/ 2382 h 642938"/>
                <a:gd name="connsiteX4" fmla="*/ 14287 w 721518"/>
                <a:gd name="connsiteY4" fmla="*/ 0 h 642938"/>
                <a:gd name="connsiteX5" fmla="*/ 2381 w 721518"/>
                <a:gd name="connsiteY5" fmla="*/ 4763 h 642938"/>
                <a:gd name="connsiteX6" fmla="*/ 0 w 721518"/>
                <a:gd name="connsiteY6" fmla="*/ 19050 h 642938"/>
                <a:gd name="connsiteX7" fmla="*/ 4762 w 721518"/>
                <a:gd name="connsiteY7" fmla="*/ 33338 h 642938"/>
                <a:gd name="connsiteX8" fmla="*/ 19050 w 721518"/>
                <a:gd name="connsiteY8" fmla="*/ 47625 h 642938"/>
                <a:gd name="connsiteX9" fmla="*/ 64293 w 721518"/>
                <a:gd name="connsiteY9" fmla="*/ 76200 h 642938"/>
                <a:gd name="connsiteX10" fmla="*/ 138112 w 721518"/>
                <a:gd name="connsiteY10" fmla="*/ 126207 h 642938"/>
                <a:gd name="connsiteX11" fmla="*/ 209550 w 721518"/>
                <a:gd name="connsiteY11" fmla="*/ 178594 h 642938"/>
                <a:gd name="connsiteX12" fmla="*/ 257175 w 721518"/>
                <a:gd name="connsiteY12" fmla="*/ 219075 h 642938"/>
                <a:gd name="connsiteX13" fmla="*/ 295275 w 721518"/>
                <a:gd name="connsiteY13" fmla="*/ 257175 h 642938"/>
                <a:gd name="connsiteX14" fmla="*/ 328612 w 721518"/>
                <a:gd name="connsiteY14" fmla="*/ 290513 h 642938"/>
                <a:gd name="connsiteX15" fmla="*/ 352425 w 721518"/>
                <a:gd name="connsiteY15" fmla="*/ 319088 h 642938"/>
                <a:gd name="connsiteX16" fmla="*/ 381000 w 721518"/>
                <a:gd name="connsiteY16" fmla="*/ 359569 h 642938"/>
                <a:gd name="connsiteX17" fmla="*/ 400050 w 721518"/>
                <a:gd name="connsiteY17" fmla="*/ 397669 h 642938"/>
                <a:gd name="connsiteX18" fmla="*/ 416718 w 721518"/>
                <a:gd name="connsiteY18" fmla="*/ 445294 h 642938"/>
                <a:gd name="connsiteX19" fmla="*/ 428625 w 721518"/>
                <a:gd name="connsiteY19" fmla="*/ 478632 h 642938"/>
                <a:gd name="connsiteX20" fmla="*/ 447675 w 721518"/>
                <a:gd name="connsiteY20" fmla="*/ 523875 h 642938"/>
                <a:gd name="connsiteX21" fmla="*/ 464343 w 721518"/>
                <a:gd name="connsiteY21" fmla="*/ 554832 h 642938"/>
                <a:gd name="connsiteX22" fmla="*/ 485775 w 721518"/>
                <a:gd name="connsiteY22" fmla="*/ 583407 h 642938"/>
                <a:gd name="connsiteX23" fmla="*/ 509587 w 721518"/>
                <a:gd name="connsiteY23" fmla="*/ 607219 h 642938"/>
                <a:gd name="connsiteX24" fmla="*/ 533400 w 721518"/>
                <a:gd name="connsiteY24" fmla="*/ 626269 h 642938"/>
                <a:gd name="connsiteX25" fmla="*/ 561975 w 721518"/>
                <a:gd name="connsiteY25" fmla="*/ 638175 h 642938"/>
                <a:gd name="connsiteX26" fmla="*/ 597693 w 721518"/>
                <a:gd name="connsiteY26" fmla="*/ 642938 h 642938"/>
                <a:gd name="connsiteX27" fmla="*/ 621506 w 721518"/>
                <a:gd name="connsiteY27" fmla="*/ 642938 h 642938"/>
                <a:gd name="connsiteX28" fmla="*/ 640556 w 721518"/>
                <a:gd name="connsiteY28" fmla="*/ 638175 h 642938"/>
                <a:gd name="connsiteX29" fmla="*/ 664368 w 721518"/>
                <a:gd name="connsiteY29" fmla="*/ 628650 h 642938"/>
                <a:gd name="connsiteX30" fmla="*/ 683418 w 721518"/>
                <a:gd name="connsiteY30" fmla="*/ 614363 h 642938"/>
                <a:gd name="connsiteX31" fmla="*/ 692943 w 721518"/>
                <a:gd name="connsiteY31" fmla="*/ 602457 h 642938"/>
                <a:gd name="connsiteX32" fmla="*/ 700087 w 721518"/>
                <a:gd name="connsiteY32" fmla="*/ 590550 h 642938"/>
                <a:gd name="connsiteX33" fmla="*/ 709612 w 721518"/>
                <a:gd name="connsiteY33" fmla="*/ 566738 h 642938"/>
                <a:gd name="connsiteX34" fmla="*/ 716756 w 721518"/>
                <a:gd name="connsiteY34" fmla="*/ 540544 h 642938"/>
                <a:gd name="connsiteX35" fmla="*/ 721518 w 721518"/>
                <a:gd name="connsiteY35" fmla="*/ 502444 h 642938"/>
                <a:gd name="connsiteX36" fmla="*/ 721518 w 721518"/>
                <a:gd name="connsiteY36" fmla="*/ 466725 h 642938"/>
                <a:gd name="connsiteX37" fmla="*/ 721518 w 721518"/>
                <a:gd name="connsiteY37" fmla="*/ 433388 h 642938"/>
                <a:gd name="connsiteX38" fmla="*/ 716756 w 721518"/>
                <a:gd name="connsiteY38" fmla="*/ 392907 h 642938"/>
                <a:gd name="connsiteX39" fmla="*/ 707231 w 721518"/>
                <a:gd name="connsiteY39" fmla="*/ 352425 h 642938"/>
                <a:gd name="connsiteX40" fmla="*/ 692943 w 721518"/>
                <a:gd name="connsiteY40" fmla="*/ 314325 h 642938"/>
                <a:gd name="connsiteX41" fmla="*/ 673893 w 721518"/>
                <a:gd name="connsiteY41" fmla="*/ 278607 h 642938"/>
                <a:gd name="connsiteX42" fmla="*/ 645318 w 721518"/>
                <a:gd name="connsiteY42" fmla="*/ 240507 h 642938"/>
                <a:gd name="connsiteX43" fmla="*/ 614362 w 721518"/>
                <a:gd name="connsiteY43" fmla="*/ 209550 h 642938"/>
                <a:gd name="connsiteX44" fmla="*/ 583406 w 721518"/>
                <a:gd name="connsiteY44" fmla="*/ 185738 h 642938"/>
                <a:gd name="connsiteX45" fmla="*/ 535781 w 721518"/>
                <a:gd name="connsiteY45" fmla="*/ 157163 h 642938"/>
                <a:gd name="connsiteX46" fmla="*/ 483393 w 721518"/>
                <a:gd name="connsiteY46" fmla="*/ 130969 h 642938"/>
                <a:gd name="connsiteX47" fmla="*/ 397668 w 721518"/>
                <a:gd name="connsiteY47" fmla="*/ 95250 h 642938"/>
                <a:gd name="connsiteX48" fmla="*/ 342900 w 721518"/>
                <a:gd name="connsiteY48" fmla="*/ 785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21518" h="642938">
                  <a:moveTo>
                    <a:pt x="342900" y="78582"/>
                  </a:moveTo>
                  <a:lnTo>
                    <a:pt x="238125" y="47625"/>
                  </a:lnTo>
                  <a:lnTo>
                    <a:pt x="142875" y="23813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4762" y="33338"/>
                  </a:lnTo>
                  <a:lnTo>
                    <a:pt x="19050" y="47625"/>
                  </a:lnTo>
                  <a:lnTo>
                    <a:pt x="64293" y="76200"/>
                  </a:lnTo>
                  <a:lnTo>
                    <a:pt x="138112" y="126207"/>
                  </a:lnTo>
                  <a:lnTo>
                    <a:pt x="209550" y="178594"/>
                  </a:lnTo>
                  <a:lnTo>
                    <a:pt x="257175" y="219075"/>
                  </a:lnTo>
                  <a:lnTo>
                    <a:pt x="295275" y="257175"/>
                  </a:lnTo>
                  <a:lnTo>
                    <a:pt x="328612" y="290513"/>
                  </a:lnTo>
                  <a:lnTo>
                    <a:pt x="352425" y="319088"/>
                  </a:lnTo>
                  <a:lnTo>
                    <a:pt x="381000" y="359569"/>
                  </a:lnTo>
                  <a:lnTo>
                    <a:pt x="400050" y="397669"/>
                  </a:lnTo>
                  <a:lnTo>
                    <a:pt x="416718" y="445294"/>
                  </a:lnTo>
                  <a:lnTo>
                    <a:pt x="428625" y="478632"/>
                  </a:lnTo>
                  <a:lnTo>
                    <a:pt x="447675" y="523875"/>
                  </a:lnTo>
                  <a:lnTo>
                    <a:pt x="464343" y="554832"/>
                  </a:lnTo>
                  <a:lnTo>
                    <a:pt x="485775" y="583407"/>
                  </a:lnTo>
                  <a:lnTo>
                    <a:pt x="509587" y="607219"/>
                  </a:lnTo>
                  <a:lnTo>
                    <a:pt x="533400" y="626269"/>
                  </a:lnTo>
                  <a:lnTo>
                    <a:pt x="561975" y="638175"/>
                  </a:lnTo>
                  <a:lnTo>
                    <a:pt x="597693" y="642938"/>
                  </a:lnTo>
                  <a:lnTo>
                    <a:pt x="621506" y="642938"/>
                  </a:lnTo>
                  <a:lnTo>
                    <a:pt x="640556" y="638175"/>
                  </a:lnTo>
                  <a:lnTo>
                    <a:pt x="664368" y="628650"/>
                  </a:lnTo>
                  <a:lnTo>
                    <a:pt x="683418" y="614363"/>
                  </a:lnTo>
                  <a:lnTo>
                    <a:pt x="692943" y="602457"/>
                  </a:lnTo>
                  <a:lnTo>
                    <a:pt x="700087" y="590550"/>
                  </a:lnTo>
                  <a:lnTo>
                    <a:pt x="709612" y="566738"/>
                  </a:lnTo>
                  <a:lnTo>
                    <a:pt x="716756" y="540544"/>
                  </a:lnTo>
                  <a:lnTo>
                    <a:pt x="721518" y="502444"/>
                  </a:lnTo>
                  <a:lnTo>
                    <a:pt x="721518" y="466725"/>
                  </a:lnTo>
                  <a:lnTo>
                    <a:pt x="721518" y="433388"/>
                  </a:lnTo>
                  <a:lnTo>
                    <a:pt x="716756" y="392907"/>
                  </a:lnTo>
                  <a:lnTo>
                    <a:pt x="707231" y="352425"/>
                  </a:lnTo>
                  <a:lnTo>
                    <a:pt x="692943" y="314325"/>
                  </a:lnTo>
                  <a:lnTo>
                    <a:pt x="673893" y="278607"/>
                  </a:lnTo>
                  <a:lnTo>
                    <a:pt x="645318" y="240507"/>
                  </a:lnTo>
                  <a:lnTo>
                    <a:pt x="614362" y="209550"/>
                  </a:lnTo>
                  <a:lnTo>
                    <a:pt x="583406" y="185738"/>
                  </a:lnTo>
                  <a:lnTo>
                    <a:pt x="535781" y="157163"/>
                  </a:lnTo>
                  <a:lnTo>
                    <a:pt x="483393" y="130969"/>
                  </a:lnTo>
                  <a:lnTo>
                    <a:pt x="397668" y="95250"/>
                  </a:lnTo>
                  <a:lnTo>
                    <a:pt x="342900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F53A8E3E-CCE4-4E4D-902A-B9331B93B056}"/>
                </a:ext>
              </a:extLst>
            </p:cNvPr>
            <p:cNvSpPr/>
            <p:nvPr/>
          </p:nvSpPr>
          <p:spPr>
            <a:xfrm>
              <a:off x="3779838" y="1909763"/>
              <a:ext cx="1011237" cy="538162"/>
            </a:xfrm>
            <a:custGeom>
              <a:avLst/>
              <a:gdLst>
                <a:gd name="connsiteX0" fmla="*/ 376237 w 1012031"/>
                <a:gd name="connsiteY0" fmla="*/ 288131 h 538162"/>
                <a:gd name="connsiteX1" fmla="*/ 261937 w 1012031"/>
                <a:gd name="connsiteY1" fmla="*/ 221456 h 538162"/>
                <a:gd name="connsiteX2" fmla="*/ 135731 w 1012031"/>
                <a:gd name="connsiteY2" fmla="*/ 142875 h 538162"/>
                <a:gd name="connsiteX3" fmla="*/ 0 w 1012031"/>
                <a:gd name="connsiteY3" fmla="*/ 54768 h 538162"/>
                <a:gd name="connsiteX4" fmla="*/ 83344 w 1012031"/>
                <a:gd name="connsiteY4" fmla="*/ 0 h 538162"/>
                <a:gd name="connsiteX5" fmla="*/ 228600 w 1012031"/>
                <a:gd name="connsiteY5" fmla="*/ 59531 h 538162"/>
                <a:gd name="connsiteX6" fmla="*/ 342900 w 1012031"/>
                <a:gd name="connsiteY6" fmla="*/ 100012 h 538162"/>
                <a:gd name="connsiteX7" fmla="*/ 414337 w 1012031"/>
                <a:gd name="connsiteY7" fmla="*/ 121443 h 538162"/>
                <a:gd name="connsiteX8" fmla="*/ 490537 w 1012031"/>
                <a:gd name="connsiteY8" fmla="*/ 145256 h 538162"/>
                <a:gd name="connsiteX9" fmla="*/ 590550 w 1012031"/>
                <a:gd name="connsiteY9" fmla="*/ 169068 h 538162"/>
                <a:gd name="connsiteX10" fmla="*/ 709612 w 1012031"/>
                <a:gd name="connsiteY10" fmla="*/ 190500 h 538162"/>
                <a:gd name="connsiteX11" fmla="*/ 800100 w 1012031"/>
                <a:gd name="connsiteY11" fmla="*/ 200025 h 538162"/>
                <a:gd name="connsiteX12" fmla="*/ 831056 w 1012031"/>
                <a:gd name="connsiteY12" fmla="*/ 204787 h 538162"/>
                <a:gd name="connsiteX13" fmla="*/ 852487 w 1012031"/>
                <a:gd name="connsiteY13" fmla="*/ 214312 h 538162"/>
                <a:gd name="connsiteX14" fmla="*/ 902494 w 1012031"/>
                <a:gd name="connsiteY14" fmla="*/ 250031 h 538162"/>
                <a:gd name="connsiteX15" fmla="*/ 945356 w 1012031"/>
                <a:gd name="connsiteY15" fmla="*/ 288131 h 538162"/>
                <a:gd name="connsiteX16" fmla="*/ 962025 w 1012031"/>
                <a:gd name="connsiteY16" fmla="*/ 304800 h 538162"/>
                <a:gd name="connsiteX17" fmla="*/ 978694 w 1012031"/>
                <a:gd name="connsiteY17" fmla="*/ 323850 h 538162"/>
                <a:gd name="connsiteX18" fmla="*/ 992981 w 1012031"/>
                <a:gd name="connsiteY18" fmla="*/ 345281 h 538162"/>
                <a:gd name="connsiteX19" fmla="*/ 1004887 w 1012031"/>
                <a:gd name="connsiteY19" fmla="*/ 373856 h 538162"/>
                <a:gd name="connsiteX20" fmla="*/ 1012031 w 1012031"/>
                <a:gd name="connsiteY20" fmla="*/ 407193 h 538162"/>
                <a:gd name="connsiteX21" fmla="*/ 1009650 w 1012031"/>
                <a:gd name="connsiteY21" fmla="*/ 454818 h 538162"/>
                <a:gd name="connsiteX22" fmla="*/ 1000125 w 1012031"/>
                <a:gd name="connsiteY22" fmla="*/ 488156 h 538162"/>
                <a:gd name="connsiteX23" fmla="*/ 988219 w 1012031"/>
                <a:gd name="connsiteY23" fmla="*/ 511968 h 538162"/>
                <a:gd name="connsiteX24" fmla="*/ 964406 w 1012031"/>
                <a:gd name="connsiteY24" fmla="*/ 528637 h 538162"/>
                <a:gd name="connsiteX25" fmla="*/ 940594 w 1012031"/>
                <a:gd name="connsiteY25" fmla="*/ 535781 h 538162"/>
                <a:gd name="connsiteX26" fmla="*/ 909637 w 1012031"/>
                <a:gd name="connsiteY26" fmla="*/ 538162 h 538162"/>
                <a:gd name="connsiteX27" fmla="*/ 864394 w 1012031"/>
                <a:gd name="connsiteY27" fmla="*/ 531018 h 538162"/>
                <a:gd name="connsiteX28" fmla="*/ 826294 w 1012031"/>
                <a:gd name="connsiteY28" fmla="*/ 519112 h 538162"/>
                <a:gd name="connsiteX29" fmla="*/ 762000 w 1012031"/>
                <a:gd name="connsiteY29" fmla="*/ 492918 h 538162"/>
                <a:gd name="connsiteX30" fmla="*/ 700087 w 1012031"/>
                <a:gd name="connsiteY30" fmla="*/ 461962 h 538162"/>
                <a:gd name="connsiteX31" fmla="*/ 673894 w 1012031"/>
                <a:gd name="connsiteY31" fmla="*/ 447675 h 538162"/>
                <a:gd name="connsiteX32" fmla="*/ 597694 w 1012031"/>
                <a:gd name="connsiteY32" fmla="*/ 416718 h 538162"/>
                <a:gd name="connsiteX33" fmla="*/ 490537 w 1012031"/>
                <a:gd name="connsiteY33" fmla="*/ 359568 h 538162"/>
                <a:gd name="connsiteX34" fmla="*/ 376237 w 1012031"/>
                <a:gd name="connsiteY34" fmla="*/ 288131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2031" h="538162">
                  <a:moveTo>
                    <a:pt x="376237" y="288131"/>
                  </a:moveTo>
                  <a:lnTo>
                    <a:pt x="261937" y="221456"/>
                  </a:lnTo>
                  <a:lnTo>
                    <a:pt x="135731" y="142875"/>
                  </a:lnTo>
                  <a:lnTo>
                    <a:pt x="0" y="54768"/>
                  </a:lnTo>
                  <a:lnTo>
                    <a:pt x="83344" y="0"/>
                  </a:lnTo>
                  <a:lnTo>
                    <a:pt x="228600" y="59531"/>
                  </a:lnTo>
                  <a:lnTo>
                    <a:pt x="342900" y="100012"/>
                  </a:lnTo>
                  <a:lnTo>
                    <a:pt x="414337" y="121443"/>
                  </a:lnTo>
                  <a:lnTo>
                    <a:pt x="490537" y="145256"/>
                  </a:lnTo>
                  <a:lnTo>
                    <a:pt x="590550" y="169068"/>
                  </a:lnTo>
                  <a:lnTo>
                    <a:pt x="709612" y="190500"/>
                  </a:lnTo>
                  <a:lnTo>
                    <a:pt x="800100" y="200025"/>
                  </a:lnTo>
                  <a:lnTo>
                    <a:pt x="831056" y="204787"/>
                  </a:lnTo>
                  <a:lnTo>
                    <a:pt x="852487" y="214312"/>
                  </a:lnTo>
                  <a:lnTo>
                    <a:pt x="902494" y="250031"/>
                  </a:lnTo>
                  <a:lnTo>
                    <a:pt x="945356" y="288131"/>
                  </a:lnTo>
                  <a:lnTo>
                    <a:pt x="962025" y="304800"/>
                  </a:lnTo>
                  <a:lnTo>
                    <a:pt x="978694" y="323850"/>
                  </a:lnTo>
                  <a:lnTo>
                    <a:pt x="992981" y="345281"/>
                  </a:lnTo>
                  <a:lnTo>
                    <a:pt x="1004887" y="373856"/>
                  </a:lnTo>
                  <a:lnTo>
                    <a:pt x="1012031" y="407193"/>
                  </a:lnTo>
                  <a:lnTo>
                    <a:pt x="1009650" y="454818"/>
                  </a:lnTo>
                  <a:lnTo>
                    <a:pt x="1000125" y="488156"/>
                  </a:lnTo>
                  <a:lnTo>
                    <a:pt x="988219" y="511968"/>
                  </a:lnTo>
                  <a:lnTo>
                    <a:pt x="964406" y="528637"/>
                  </a:lnTo>
                  <a:lnTo>
                    <a:pt x="940594" y="535781"/>
                  </a:lnTo>
                  <a:lnTo>
                    <a:pt x="909637" y="538162"/>
                  </a:lnTo>
                  <a:lnTo>
                    <a:pt x="864394" y="531018"/>
                  </a:lnTo>
                  <a:lnTo>
                    <a:pt x="826294" y="519112"/>
                  </a:lnTo>
                  <a:lnTo>
                    <a:pt x="762000" y="492918"/>
                  </a:lnTo>
                  <a:lnTo>
                    <a:pt x="700087" y="461962"/>
                  </a:lnTo>
                  <a:lnTo>
                    <a:pt x="673894" y="447675"/>
                  </a:lnTo>
                  <a:lnTo>
                    <a:pt x="597694" y="416718"/>
                  </a:lnTo>
                  <a:lnTo>
                    <a:pt x="490537" y="359568"/>
                  </a:lnTo>
                  <a:lnTo>
                    <a:pt x="376237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BA882BB0-CD41-4755-B735-94AF963A7C37}"/>
                </a:ext>
              </a:extLst>
            </p:cNvPr>
            <p:cNvSpPr/>
            <p:nvPr/>
          </p:nvSpPr>
          <p:spPr>
            <a:xfrm>
              <a:off x="3113088" y="2647950"/>
              <a:ext cx="1287462" cy="433388"/>
            </a:xfrm>
            <a:custGeom>
              <a:avLst/>
              <a:gdLst>
                <a:gd name="connsiteX0" fmla="*/ 921544 w 1288256"/>
                <a:gd name="connsiteY0" fmla="*/ 283369 h 433388"/>
                <a:gd name="connsiteX1" fmla="*/ 790575 w 1288256"/>
                <a:gd name="connsiteY1" fmla="*/ 309563 h 433388"/>
                <a:gd name="connsiteX2" fmla="*/ 633412 w 1288256"/>
                <a:gd name="connsiteY2" fmla="*/ 340519 h 433388"/>
                <a:gd name="connsiteX3" fmla="*/ 447675 w 1288256"/>
                <a:gd name="connsiteY3" fmla="*/ 392906 h 433388"/>
                <a:gd name="connsiteX4" fmla="*/ 285750 w 1288256"/>
                <a:gd name="connsiteY4" fmla="*/ 433388 h 433388"/>
                <a:gd name="connsiteX5" fmla="*/ 266700 w 1288256"/>
                <a:gd name="connsiteY5" fmla="*/ 433388 h 433388"/>
                <a:gd name="connsiteX6" fmla="*/ 233362 w 1288256"/>
                <a:gd name="connsiteY6" fmla="*/ 426244 h 433388"/>
                <a:gd name="connsiteX7" fmla="*/ 190500 w 1288256"/>
                <a:gd name="connsiteY7" fmla="*/ 411956 h 433388"/>
                <a:gd name="connsiteX8" fmla="*/ 154781 w 1288256"/>
                <a:gd name="connsiteY8" fmla="*/ 390525 h 433388"/>
                <a:gd name="connsiteX9" fmla="*/ 128587 w 1288256"/>
                <a:gd name="connsiteY9" fmla="*/ 369094 h 433388"/>
                <a:gd name="connsiteX10" fmla="*/ 95250 w 1288256"/>
                <a:gd name="connsiteY10" fmla="*/ 335756 h 433388"/>
                <a:gd name="connsiteX11" fmla="*/ 59531 w 1288256"/>
                <a:gd name="connsiteY11" fmla="*/ 290513 h 433388"/>
                <a:gd name="connsiteX12" fmla="*/ 4762 w 1288256"/>
                <a:gd name="connsiteY12" fmla="*/ 214313 h 433388"/>
                <a:gd name="connsiteX13" fmla="*/ 0 w 1288256"/>
                <a:gd name="connsiteY13" fmla="*/ 178594 h 433388"/>
                <a:gd name="connsiteX14" fmla="*/ 59531 w 1288256"/>
                <a:gd name="connsiteY14" fmla="*/ 195263 h 433388"/>
                <a:gd name="connsiteX15" fmla="*/ 109537 w 1288256"/>
                <a:gd name="connsiteY15" fmla="*/ 223838 h 433388"/>
                <a:gd name="connsiteX16" fmla="*/ 147637 w 1288256"/>
                <a:gd name="connsiteY16" fmla="*/ 235744 h 433388"/>
                <a:gd name="connsiteX17" fmla="*/ 190500 w 1288256"/>
                <a:gd name="connsiteY17" fmla="*/ 242888 h 433388"/>
                <a:gd name="connsiteX18" fmla="*/ 245269 w 1288256"/>
                <a:gd name="connsiteY18" fmla="*/ 247650 h 433388"/>
                <a:gd name="connsiteX19" fmla="*/ 340519 w 1288256"/>
                <a:gd name="connsiteY19" fmla="*/ 242888 h 433388"/>
                <a:gd name="connsiteX20" fmla="*/ 419100 w 1288256"/>
                <a:gd name="connsiteY20" fmla="*/ 235744 h 433388"/>
                <a:gd name="connsiteX21" fmla="*/ 542925 w 1288256"/>
                <a:gd name="connsiteY21" fmla="*/ 211931 h 433388"/>
                <a:gd name="connsiteX22" fmla="*/ 635794 w 1288256"/>
                <a:gd name="connsiteY22" fmla="*/ 185738 h 433388"/>
                <a:gd name="connsiteX23" fmla="*/ 776287 w 1288256"/>
                <a:gd name="connsiteY23" fmla="*/ 138113 h 433388"/>
                <a:gd name="connsiteX24" fmla="*/ 876300 w 1288256"/>
                <a:gd name="connsiteY24" fmla="*/ 95250 h 433388"/>
                <a:gd name="connsiteX25" fmla="*/ 947737 w 1288256"/>
                <a:gd name="connsiteY25" fmla="*/ 64294 h 433388"/>
                <a:gd name="connsiteX26" fmla="*/ 1007269 w 1288256"/>
                <a:gd name="connsiteY26" fmla="*/ 30956 h 433388"/>
                <a:gd name="connsiteX27" fmla="*/ 1047750 w 1288256"/>
                <a:gd name="connsiteY27" fmla="*/ 4763 h 433388"/>
                <a:gd name="connsiteX28" fmla="*/ 1069181 w 1288256"/>
                <a:gd name="connsiteY28" fmla="*/ 0 h 433388"/>
                <a:gd name="connsiteX29" fmla="*/ 1119187 w 1288256"/>
                <a:gd name="connsiteY29" fmla="*/ 4763 h 433388"/>
                <a:gd name="connsiteX30" fmla="*/ 1162050 w 1288256"/>
                <a:gd name="connsiteY30" fmla="*/ 11906 h 433388"/>
                <a:gd name="connsiteX31" fmla="*/ 1202531 w 1288256"/>
                <a:gd name="connsiteY31" fmla="*/ 23813 h 433388"/>
                <a:gd name="connsiteX32" fmla="*/ 1231106 w 1288256"/>
                <a:gd name="connsiteY32" fmla="*/ 38100 h 433388"/>
                <a:gd name="connsiteX33" fmla="*/ 1252537 w 1288256"/>
                <a:gd name="connsiteY33" fmla="*/ 52388 h 433388"/>
                <a:gd name="connsiteX34" fmla="*/ 1271587 w 1288256"/>
                <a:gd name="connsiteY34" fmla="*/ 76200 h 433388"/>
                <a:gd name="connsiteX35" fmla="*/ 1281112 w 1288256"/>
                <a:gd name="connsiteY35" fmla="*/ 100013 h 433388"/>
                <a:gd name="connsiteX36" fmla="*/ 1288256 w 1288256"/>
                <a:gd name="connsiteY36" fmla="*/ 128588 h 433388"/>
                <a:gd name="connsiteX37" fmla="*/ 1288256 w 1288256"/>
                <a:gd name="connsiteY37" fmla="*/ 152400 h 433388"/>
                <a:gd name="connsiteX38" fmla="*/ 1281112 w 1288256"/>
                <a:gd name="connsiteY38" fmla="*/ 183356 h 433388"/>
                <a:gd name="connsiteX39" fmla="*/ 1264444 w 1288256"/>
                <a:gd name="connsiteY39" fmla="*/ 202406 h 433388"/>
                <a:gd name="connsiteX40" fmla="*/ 1228725 w 1288256"/>
                <a:gd name="connsiteY40" fmla="*/ 221456 h 433388"/>
                <a:gd name="connsiteX41" fmla="*/ 1119187 w 1288256"/>
                <a:gd name="connsiteY41" fmla="*/ 245269 h 433388"/>
                <a:gd name="connsiteX42" fmla="*/ 921544 w 1288256"/>
                <a:gd name="connsiteY42" fmla="*/ 283369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433388">
                  <a:moveTo>
                    <a:pt x="921544" y="283369"/>
                  </a:moveTo>
                  <a:lnTo>
                    <a:pt x="790575" y="309563"/>
                  </a:lnTo>
                  <a:lnTo>
                    <a:pt x="633412" y="340519"/>
                  </a:lnTo>
                  <a:lnTo>
                    <a:pt x="447675" y="392906"/>
                  </a:lnTo>
                  <a:lnTo>
                    <a:pt x="285750" y="433388"/>
                  </a:lnTo>
                  <a:lnTo>
                    <a:pt x="266700" y="433388"/>
                  </a:lnTo>
                  <a:lnTo>
                    <a:pt x="233362" y="426244"/>
                  </a:lnTo>
                  <a:lnTo>
                    <a:pt x="190500" y="411956"/>
                  </a:lnTo>
                  <a:lnTo>
                    <a:pt x="154781" y="390525"/>
                  </a:lnTo>
                  <a:lnTo>
                    <a:pt x="128587" y="369094"/>
                  </a:lnTo>
                  <a:lnTo>
                    <a:pt x="95250" y="335756"/>
                  </a:lnTo>
                  <a:lnTo>
                    <a:pt x="59531" y="290513"/>
                  </a:lnTo>
                  <a:lnTo>
                    <a:pt x="4762" y="214313"/>
                  </a:lnTo>
                  <a:lnTo>
                    <a:pt x="0" y="178594"/>
                  </a:lnTo>
                  <a:lnTo>
                    <a:pt x="59531" y="195263"/>
                  </a:lnTo>
                  <a:lnTo>
                    <a:pt x="109537" y="223838"/>
                  </a:lnTo>
                  <a:lnTo>
                    <a:pt x="147637" y="235744"/>
                  </a:lnTo>
                  <a:lnTo>
                    <a:pt x="190500" y="242888"/>
                  </a:lnTo>
                  <a:lnTo>
                    <a:pt x="245269" y="247650"/>
                  </a:lnTo>
                  <a:lnTo>
                    <a:pt x="340519" y="242888"/>
                  </a:lnTo>
                  <a:lnTo>
                    <a:pt x="419100" y="235744"/>
                  </a:lnTo>
                  <a:lnTo>
                    <a:pt x="542925" y="211931"/>
                  </a:lnTo>
                  <a:lnTo>
                    <a:pt x="635794" y="185738"/>
                  </a:lnTo>
                  <a:lnTo>
                    <a:pt x="776287" y="138113"/>
                  </a:lnTo>
                  <a:lnTo>
                    <a:pt x="876300" y="95250"/>
                  </a:lnTo>
                  <a:lnTo>
                    <a:pt x="947737" y="64294"/>
                  </a:lnTo>
                  <a:lnTo>
                    <a:pt x="1007269" y="30956"/>
                  </a:lnTo>
                  <a:lnTo>
                    <a:pt x="1047750" y="4763"/>
                  </a:lnTo>
                  <a:lnTo>
                    <a:pt x="1069181" y="0"/>
                  </a:lnTo>
                  <a:lnTo>
                    <a:pt x="1119187" y="4763"/>
                  </a:lnTo>
                  <a:lnTo>
                    <a:pt x="1162050" y="11906"/>
                  </a:lnTo>
                  <a:lnTo>
                    <a:pt x="1202531" y="23813"/>
                  </a:lnTo>
                  <a:lnTo>
                    <a:pt x="1231106" y="38100"/>
                  </a:lnTo>
                  <a:lnTo>
                    <a:pt x="1252537" y="52388"/>
                  </a:lnTo>
                  <a:lnTo>
                    <a:pt x="1271587" y="76200"/>
                  </a:lnTo>
                  <a:lnTo>
                    <a:pt x="1281112" y="100013"/>
                  </a:lnTo>
                  <a:lnTo>
                    <a:pt x="1288256" y="128588"/>
                  </a:lnTo>
                  <a:lnTo>
                    <a:pt x="1288256" y="152400"/>
                  </a:lnTo>
                  <a:lnTo>
                    <a:pt x="1281112" y="183356"/>
                  </a:lnTo>
                  <a:lnTo>
                    <a:pt x="1264444" y="202406"/>
                  </a:lnTo>
                  <a:lnTo>
                    <a:pt x="1228725" y="221456"/>
                  </a:lnTo>
                  <a:lnTo>
                    <a:pt x="1119187" y="245269"/>
                  </a:lnTo>
                  <a:lnTo>
                    <a:pt x="921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5EDE580F-36A9-4C7F-9F26-52F102B021CB}"/>
                </a:ext>
              </a:extLst>
            </p:cNvPr>
            <p:cNvSpPr/>
            <p:nvPr/>
          </p:nvSpPr>
          <p:spPr>
            <a:xfrm>
              <a:off x="2735263" y="3322638"/>
              <a:ext cx="1893887" cy="622300"/>
            </a:xfrm>
            <a:custGeom>
              <a:avLst/>
              <a:gdLst>
                <a:gd name="connsiteX0" fmla="*/ 669132 w 1893094"/>
                <a:gd name="connsiteY0" fmla="*/ 342900 h 623887"/>
                <a:gd name="connsiteX1" fmla="*/ 840582 w 1893094"/>
                <a:gd name="connsiteY1" fmla="*/ 285750 h 623887"/>
                <a:gd name="connsiteX2" fmla="*/ 1002507 w 1893094"/>
                <a:gd name="connsiteY2" fmla="*/ 228600 h 623887"/>
                <a:gd name="connsiteX3" fmla="*/ 1259682 w 1893094"/>
                <a:gd name="connsiteY3" fmla="*/ 138112 h 623887"/>
                <a:gd name="connsiteX4" fmla="*/ 1516857 w 1893094"/>
                <a:gd name="connsiteY4" fmla="*/ 26194 h 623887"/>
                <a:gd name="connsiteX5" fmla="*/ 1576388 w 1893094"/>
                <a:gd name="connsiteY5" fmla="*/ 0 h 623887"/>
                <a:gd name="connsiteX6" fmla="*/ 1612107 w 1893094"/>
                <a:gd name="connsiteY6" fmla="*/ 0 h 623887"/>
                <a:gd name="connsiteX7" fmla="*/ 1662113 w 1893094"/>
                <a:gd name="connsiteY7" fmla="*/ 2381 h 623887"/>
                <a:gd name="connsiteX8" fmla="*/ 1743075 w 1893094"/>
                <a:gd name="connsiteY8" fmla="*/ 19050 h 623887"/>
                <a:gd name="connsiteX9" fmla="*/ 1819275 w 1893094"/>
                <a:gd name="connsiteY9" fmla="*/ 47625 h 623887"/>
                <a:gd name="connsiteX10" fmla="*/ 1857375 w 1893094"/>
                <a:gd name="connsiteY10" fmla="*/ 64294 h 623887"/>
                <a:gd name="connsiteX11" fmla="*/ 1869282 w 1893094"/>
                <a:gd name="connsiteY11" fmla="*/ 73819 h 623887"/>
                <a:gd name="connsiteX12" fmla="*/ 1885950 w 1893094"/>
                <a:gd name="connsiteY12" fmla="*/ 95250 h 623887"/>
                <a:gd name="connsiteX13" fmla="*/ 1893094 w 1893094"/>
                <a:gd name="connsiteY13" fmla="*/ 109537 h 623887"/>
                <a:gd name="connsiteX14" fmla="*/ 1893094 w 1893094"/>
                <a:gd name="connsiteY14" fmla="*/ 128587 h 623887"/>
                <a:gd name="connsiteX15" fmla="*/ 1878807 w 1893094"/>
                <a:gd name="connsiteY15" fmla="*/ 150019 h 623887"/>
                <a:gd name="connsiteX16" fmla="*/ 1852613 w 1893094"/>
                <a:gd name="connsiteY16" fmla="*/ 169069 h 623887"/>
                <a:gd name="connsiteX17" fmla="*/ 1800225 w 1893094"/>
                <a:gd name="connsiteY17" fmla="*/ 190500 h 623887"/>
                <a:gd name="connsiteX18" fmla="*/ 1728788 w 1893094"/>
                <a:gd name="connsiteY18" fmla="*/ 207169 h 623887"/>
                <a:gd name="connsiteX19" fmla="*/ 1645444 w 1893094"/>
                <a:gd name="connsiteY19" fmla="*/ 221456 h 623887"/>
                <a:gd name="connsiteX20" fmla="*/ 1585913 w 1893094"/>
                <a:gd name="connsiteY20" fmla="*/ 230981 h 623887"/>
                <a:gd name="connsiteX21" fmla="*/ 1504950 w 1893094"/>
                <a:gd name="connsiteY21" fmla="*/ 252412 h 623887"/>
                <a:gd name="connsiteX22" fmla="*/ 1321594 w 1893094"/>
                <a:gd name="connsiteY22" fmla="*/ 314325 h 623887"/>
                <a:gd name="connsiteX23" fmla="*/ 1200150 w 1893094"/>
                <a:gd name="connsiteY23" fmla="*/ 364331 h 623887"/>
                <a:gd name="connsiteX24" fmla="*/ 926307 w 1893094"/>
                <a:gd name="connsiteY24" fmla="*/ 431006 h 623887"/>
                <a:gd name="connsiteX25" fmla="*/ 742950 w 1893094"/>
                <a:gd name="connsiteY25" fmla="*/ 488156 h 623887"/>
                <a:gd name="connsiteX26" fmla="*/ 504825 w 1893094"/>
                <a:gd name="connsiteY26" fmla="*/ 559594 h 623887"/>
                <a:gd name="connsiteX27" fmla="*/ 450057 w 1893094"/>
                <a:gd name="connsiteY27" fmla="*/ 576262 h 623887"/>
                <a:gd name="connsiteX28" fmla="*/ 426244 w 1893094"/>
                <a:gd name="connsiteY28" fmla="*/ 590550 h 623887"/>
                <a:gd name="connsiteX29" fmla="*/ 392907 w 1893094"/>
                <a:gd name="connsiteY29" fmla="*/ 609600 h 623887"/>
                <a:gd name="connsiteX30" fmla="*/ 335757 w 1893094"/>
                <a:gd name="connsiteY30" fmla="*/ 623887 h 623887"/>
                <a:gd name="connsiteX31" fmla="*/ 309563 w 1893094"/>
                <a:gd name="connsiteY31" fmla="*/ 623887 h 623887"/>
                <a:gd name="connsiteX32" fmla="*/ 261938 w 1893094"/>
                <a:gd name="connsiteY32" fmla="*/ 609600 h 623887"/>
                <a:gd name="connsiteX33" fmla="*/ 176213 w 1893094"/>
                <a:gd name="connsiteY33" fmla="*/ 571500 h 623887"/>
                <a:gd name="connsiteX34" fmla="*/ 123825 w 1893094"/>
                <a:gd name="connsiteY34" fmla="*/ 540544 h 623887"/>
                <a:gd name="connsiteX35" fmla="*/ 69057 w 1893094"/>
                <a:gd name="connsiteY35" fmla="*/ 492919 h 623887"/>
                <a:gd name="connsiteX36" fmla="*/ 19050 w 1893094"/>
                <a:gd name="connsiteY36" fmla="*/ 445294 h 623887"/>
                <a:gd name="connsiteX37" fmla="*/ 0 w 1893094"/>
                <a:gd name="connsiteY37" fmla="*/ 421481 h 623887"/>
                <a:gd name="connsiteX38" fmla="*/ 0 w 1893094"/>
                <a:gd name="connsiteY38" fmla="*/ 407194 h 623887"/>
                <a:gd name="connsiteX39" fmla="*/ 7144 w 1893094"/>
                <a:gd name="connsiteY39" fmla="*/ 400050 h 623887"/>
                <a:gd name="connsiteX40" fmla="*/ 35719 w 1893094"/>
                <a:gd name="connsiteY40" fmla="*/ 402431 h 623887"/>
                <a:gd name="connsiteX41" fmla="*/ 83344 w 1893094"/>
                <a:gd name="connsiteY41" fmla="*/ 416719 h 623887"/>
                <a:gd name="connsiteX42" fmla="*/ 173832 w 1893094"/>
                <a:gd name="connsiteY42" fmla="*/ 433387 h 623887"/>
                <a:gd name="connsiteX43" fmla="*/ 257175 w 1893094"/>
                <a:gd name="connsiteY43" fmla="*/ 442912 h 623887"/>
                <a:gd name="connsiteX44" fmla="*/ 292894 w 1893094"/>
                <a:gd name="connsiteY44" fmla="*/ 442912 h 623887"/>
                <a:gd name="connsiteX45" fmla="*/ 342900 w 1893094"/>
                <a:gd name="connsiteY45" fmla="*/ 435769 h 623887"/>
                <a:gd name="connsiteX46" fmla="*/ 497682 w 1893094"/>
                <a:gd name="connsiteY46" fmla="*/ 395287 h 623887"/>
                <a:gd name="connsiteX47" fmla="*/ 669132 w 1893094"/>
                <a:gd name="connsiteY47" fmla="*/ 342900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93094" h="623887">
                  <a:moveTo>
                    <a:pt x="669132" y="342900"/>
                  </a:moveTo>
                  <a:lnTo>
                    <a:pt x="840582" y="285750"/>
                  </a:lnTo>
                  <a:lnTo>
                    <a:pt x="1002507" y="228600"/>
                  </a:lnTo>
                  <a:lnTo>
                    <a:pt x="1259682" y="138112"/>
                  </a:lnTo>
                  <a:lnTo>
                    <a:pt x="1516857" y="26194"/>
                  </a:lnTo>
                  <a:lnTo>
                    <a:pt x="1576388" y="0"/>
                  </a:lnTo>
                  <a:lnTo>
                    <a:pt x="1612107" y="0"/>
                  </a:lnTo>
                  <a:lnTo>
                    <a:pt x="1662113" y="2381"/>
                  </a:lnTo>
                  <a:lnTo>
                    <a:pt x="1743075" y="19050"/>
                  </a:lnTo>
                  <a:lnTo>
                    <a:pt x="1819275" y="47625"/>
                  </a:lnTo>
                  <a:lnTo>
                    <a:pt x="1857375" y="64294"/>
                  </a:lnTo>
                  <a:lnTo>
                    <a:pt x="1869282" y="73819"/>
                  </a:lnTo>
                  <a:lnTo>
                    <a:pt x="1885950" y="95250"/>
                  </a:lnTo>
                  <a:lnTo>
                    <a:pt x="1893094" y="109537"/>
                  </a:lnTo>
                  <a:lnTo>
                    <a:pt x="1893094" y="128587"/>
                  </a:lnTo>
                  <a:lnTo>
                    <a:pt x="1878807" y="150019"/>
                  </a:lnTo>
                  <a:lnTo>
                    <a:pt x="1852613" y="169069"/>
                  </a:lnTo>
                  <a:lnTo>
                    <a:pt x="1800225" y="190500"/>
                  </a:lnTo>
                  <a:lnTo>
                    <a:pt x="1728788" y="207169"/>
                  </a:lnTo>
                  <a:lnTo>
                    <a:pt x="1645444" y="221456"/>
                  </a:lnTo>
                  <a:lnTo>
                    <a:pt x="1585913" y="230981"/>
                  </a:lnTo>
                  <a:lnTo>
                    <a:pt x="1504950" y="252412"/>
                  </a:lnTo>
                  <a:lnTo>
                    <a:pt x="1321594" y="314325"/>
                  </a:lnTo>
                  <a:lnTo>
                    <a:pt x="1200150" y="364331"/>
                  </a:lnTo>
                  <a:lnTo>
                    <a:pt x="926307" y="431006"/>
                  </a:lnTo>
                  <a:lnTo>
                    <a:pt x="742950" y="488156"/>
                  </a:lnTo>
                  <a:lnTo>
                    <a:pt x="504825" y="559594"/>
                  </a:lnTo>
                  <a:lnTo>
                    <a:pt x="450057" y="576262"/>
                  </a:lnTo>
                  <a:lnTo>
                    <a:pt x="426244" y="590550"/>
                  </a:lnTo>
                  <a:lnTo>
                    <a:pt x="392907" y="609600"/>
                  </a:lnTo>
                  <a:lnTo>
                    <a:pt x="335757" y="623887"/>
                  </a:lnTo>
                  <a:lnTo>
                    <a:pt x="309563" y="623887"/>
                  </a:lnTo>
                  <a:lnTo>
                    <a:pt x="261938" y="609600"/>
                  </a:lnTo>
                  <a:lnTo>
                    <a:pt x="176213" y="571500"/>
                  </a:lnTo>
                  <a:lnTo>
                    <a:pt x="123825" y="540544"/>
                  </a:lnTo>
                  <a:lnTo>
                    <a:pt x="69057" y="492919"/>
                  </a:lnTo>
                  <a:lnTo>
                    <a:pt x="19050" y="445294"/>
                  </a:lnTo>
                  <a:lnTo>
                    <a:pt x="0" y="421481"/>
                  </a:lnTo>
                  <a:lnTo>
                    <a:pt x="0" y="407194"/>
                  </a:lnTo>
                  <a:lnTo>
                    <a:pt x="7144" y="400050"/>
                  </a:lnTo>
                  <a:lnTo>
                    <a:pt x="35719" y="402431"/>
                  </a:lnTo>
                  <a:lnTo>
                    <a:pt x="83344" y="416719"/>
                  </a:lnTo>
                  <a:lnTo>
                    <a:pt x="173832" y="433387"/>
                  </a:lnTo>
                  <a:lnTo>
                    <a:pt x="257175" y="442912"/>
                  </a:lnTo>
                  <a:lnTo>
                    <a:pt x="292894" y="442912"/>
                  </a:lnTo>
                  <a:lnTo>
                    <a:pt x="342900" y="435769"/>
                  </a:lnTo>
                  <a:lnTo>
                    <a:pt x="497682" y="395287"/>
                  </a:lnTo>
                  <a:lnTo>
                    <a:pt x="669132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CA846EFE-B082-47FD-9968-53B003C149FA}"/>
                </a:ext>
              </a:extLst>
            </p:cNvPr>
            <p:cNvSpPr/>
            <p:nvPr/>
          </p:nvSpPr>
          <p:spPr>
            <a:xfrm rot="16200000">
              <a:off x="2676526" y="3825875"/>
              <a:ext cx="2176462" cy="401637"/>
            </a:xfrm>
            <a:custGeom>
              <a:avLst/>
              <a:gdLst>
                <a:gd name="connsiteX0" fmla="*/ 840581 w 2176462"/>
                <a:gd name="connsiteY0" fmla="*/ 133350 h 402432"/>
                <a:gd name="connsiteX1" fmla="*/ 552450 w 2176462"/>
                <a:gd name="connsiteY1" fmla="*/ 135732 h 402432"/>
                <a:gd name="connsiteX2" fmla="*/ 295275 w 2176462"/>
                <a:gd name="connsiteY2" fmla="*/ 133350 h 402432"/>
                <a:gd name="connsiteX3" fmla="*/ 0 w 2176462"/>
                <a:gd name="connsiteY3" fmla="*/ 135732 h 402432"/>
                <a:gd name="connsiteX4" fmla="*/ 95250 w 2176462"/>
                <a:gd name="connsiteY4" fmla="*/ 335757 h 402432"/>
                <a:gd name="connsiteX5" fmla="*/ 259556 w 2176462"/>
                <a:gd name="connsiteY5" fmla="*/ 340519 h 402432"/>
                <a:gd name="connsiteX6" fmla="*/ 511968 w 2176462"/>
                <a:gd name="connsiteY6" fmla="*/ 352425 h 402432"/>
                <a:gd name="connsiteX7" fmla="*/ 781050 w 2176462"/>
                <a:gd name="connsiteY7" fmla="*/ 366713 h 402432"/>
                <a:gd name="connsiteX8" fmla="*/ 1047750 w 2176462"/>
                <a:gd name="connsiteY8" fmla="*/ 381000 h 402432"/>
                <a:gd name="connsiteX9" fmla="*/ 1333500 w 2176462"/>
                <a:gd name="connsiteY9" fmla="*/ 395288 h 402432"/>
                <a:gd name="connsiteX10" fmla="*/ 1466850 w 2176462"/>
                <a:gd name="connsiteY10" fmla="*/ 402432 h 402432"/>
                <a:gd name="connsiteX11" fmla="*/ 1743075 w 2176462"/>
                <a:gd name="connsiteY11" fmla="*/ 400050 h 402432"/>
                <a:gd name="connsiteX12" fmla="*/ 1797843 w 2176462"/>
                <a:gd name="connsiteY12" fmla="*/ 395288 h 402432"/>
                <a:gd name="connsiteX13" fmla="*/ 1852612 w 2176462"/>
                <a:gd name="connsiteY13" fmla="*/ 390525 h 402432"/>
                <a:gd name="connsiteX14" fmla="*/ 1871662 w 2176462"/>
                <a:gd name="connsiteY14" fmla="*/ 385763 h 402432"/>
                <a:gd name="connsiteX15" fmla="*/ 1909762 w 2176462"/>
                <a:gd name="connsiteY15" fmla="*/ 369094 h 402432"/>
                <a:gd name="connsiteX16" fmla="*/ 1964531 w 2176462"/>
                <a:gd name="connsiteY16" fmla="*/ 338138 h 402432"/>
                <a:gd name="connsiteX17" fmla="*/ 2009775 w 2176462"/>
                <a:gd name="connsiteY17" fmla="*/ 307182 h 402432"/>
                <a:gd name="connsiteX18" fmla="*/ 2066925 w 2176462"/>
                <a:gd name="connsiteY18" fmla="*/ 261938 h 402432"/>
                <a:gd name="connsiteX19" fmla="*/ 2152650 w 2176462"/>
                <a:gd name="connsiteY19" fmla="*/ 180975 h 402432"/>
                <a:gd name="connsiteX20" fmla="*/ 2176462 w 2176462"/>
                <a:gd name="connsiteY20" fmla="*/ 157163 h 402432"/>
                <a:gd name="connsiteX21" fmla="*/ 2112168 w 2176462"/>
                <a:gd name="connsiteY21" fmla="*/ 0 h 402432"/>
                <a:gd name="connsiteX22" fmla="*/ 2074068 w 2176462"/>
                <a:gd name="connsiteY22" fmla="*/ 57150 h 402432"/>
                <a:gd name="connsiteX23" fmla="*/ 2045493 w 2176462"/>
                <a:gd name="connsiteY23" fmla="*/ 85725 h 402432"/>
                <a:gd name="connsiteX24" fmla="*/ 2002631 w 2176462"/>
                <a:gd name="connsiteY24" fmla="*/ 111919 h 402432"/>
                <a:gd name="connsiteX25" fmla="*/ 1962150 w 2176462"/>
                <a:gd name="connsiteY25" fmla="*/ 126207 h 402432"/>
                <a:gd name="connsiteX26" fmla="*/ 1916906 w 2176462"/>
                <a:gd name="connsiteY26" fmla="*/ 130969 h 402432"/>
                <a:gd name="connsiteX27" fmla="*/ 1821656 w 2176462"/>
                <a:gd name="connsiteY27" fmla="*/ 135732 h 402432"/>
                <a:gd name="connsiteX28" fmla="*/ 1609725 w 2176462"/>
                <a:gd name="connsiteY28" fmla="*/ 133350 h 402432"/>
                <a:gd name="connsiteX29" fmla="*/ 1531143 w 2176462"/>
                <a:gd name="connsiteY29" fmla="*/ 133350 h 402432"/>
                <a:gd name="connsiteX30" fmla="*/ 1216818 w 2176462"/>
                <a:gd name="connsiteY30" fmla="*/ 133350 h 402432"/>
                <a:gd name="connsiteX31" fmla="*/ 840581 w 2176462"/>
                <a:gd name="connsiteY31" fmla="*/ 13335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6462" h="402432">
                  <a:moveTo>
                    <a:pt x="840581" y="133350"/>
                  </a:moveTo>
                  <a:lnTo>
                    <a:pt x="552450" y="135732"/>
                  </a:lnTo>
                  <a:lnTo>
                    <a:pt x="295275" y="133350"/>
                  </a:lnTo>
                  <a:lnTo>
                    <a:pt x="0" y="135732"/>
                  </a:lnTo>
                  <a:lnTo>
                    <a:pt x="95250" y="335757"/>
                  </a:lnTo>
                  <a:lnTo>
                    <a:pt x="259556" y="340519"/>
                  </a:lnTo>
                  <a:lnTo>
                    <a:pt x="511968" y="352425"/>
                  </a:lnTo>
                  <a:lnTo>
                    <a:pt x="781050" y="366713"/>
                  </a:lnTo>
                  <a:lnTo>
                    <a:pt x="1047750" y="381000"/>
                  </a:lnTo>
                  <a:lnTo>
                    <a:pt x="1333500" y="395288"/>
                  </a:lnTo>
                  <a:lnTo>
                    <a:pt x="1466850" y="402432"/>
                  </a:lnTo>
                  <a:lnTo>
                    <a:pt x="1743075" y="400050"/>
                  </a:lnTo>
                  <a:lnTo>
                    <a:pt x="1797843" y="395288"/>
                  </a:lnTo>
                  <a:lnTo>
                    <a:pt x="1852612" y="390525"/>
                  </a:lnTo>
                  <a:lnTo>
                    <a:pt x="1871662" y="385763"/>
                  </a:lnTo>
                  <a:lnTo>
                    <a:pt x="1909762" y="369094"/>
                  </a:lnTo>
                  <a:lnTo>
                    <a:pt x="1964531" y="338138"/>
                  </a:lnTo>
                  <a:lnTo>
                    <a:pt x="2009775" y="307182"/>
                  </a:lnTo>
                  <a:lnTo>
                    <a:pt x="2066925" y="261938"/>
                  </a:lnTo>
                  <a:lnTo>
                    <a:pt x="2152650" y="180975"/>
                  </a:lnTo>
                  <a:lnTo>
                    <a:pt x="2176462" y="157163"/>
                  </a:lnTo>
                  <a:lnTo>
                    <a:pt x="2112168" y="0"/>
                  </a:lnTo>
                  <a:lnTo>
                    <a:pt x="2074068" y="57150"/>
                  </a:lnTo>
                  <a:lnTo>
                    <a:pt x="2045493" y="85725"/>
                  </a:lnTo>
                  <a:lnTo>
                    <a:pt x="2002631" y="111919"/>
                  </a:lnTo>
                  <a:lnTo>
                    <a:pt x="1962150" y="126207"/>
                  </a:lnTo>
                  <a:lnTo>
                    <a:pt x="1916906" y="130969"/>
                  </a:lnTo>
                  <a:lnTo>
                    <a:pt x="1821656" y="135732"/>
                  </a:lnTo>
                  <a:lnTo>
                    <a:pt x="1609725" y="133350"/>
                  </a:lnTo>
                  <a:lnTo>
                    <a:pt x="1531143" y="133350"/>
                  </a:lnTo>
                  <a:lnTo>
                    <a:pt x="1216818" y="133350"/>
                  </a:lnTo>
                  <a:lnTo>
                    <a:pt x="84058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CF23F63-68BD-4B91-A4F4-E8297A35EC92}"/>
                </a:ext>
              </a:extLst>
            </p:cNvPr>
            <p:cNvSpPr/>
            <p:nvPr/>
          </p:nvSpPr>
          <p:spPr>
            <a:xfrm>
              <a:off x="2560638" y="4610100"/>
              <a:ext cx="2259012" cy="963613"/>
            </a:xfrm>
            <a:custGeom>
              <a:avLst/>
              <a:gdLst>
                <a:gd name="connsiteX0" fmla="*/ 835819 w 2259806"/>
                <a:gd name="connsiteY0" fmla="*/ 576263 h 964406"/>
                <a:gd name="connsiteX1" fmla="*/ 1052512 w 2259806"/>
                <a:gd name="connsiteY1" fmla="*/ 485775 h 964406"/>
                <a:gd name="connsiteX2" fmla="*/ 1166812 w 2259806"/>
                <a:gd name="connsiteY2" fmla="*/ 435769 h 964406"/>
                <a:gd name="connsiteX3" fmla="*/ 1314450 w 2259806"/>
                <a:gd name="connsiteY3" fmla="*/ 369094 h 964406"/>
                <a:gd name="connsiteX4" fmla="*/ 1531144 w 2259806"/>
                <a:gd name="connsiteY4" fmla="*/ 285750 h 964406"/>
                <a:gd name="connsiteX5" fmla="*/ 1778794 w 2259806"/>
                <a:gd name="connsiteY5" fmla="*/ 190500 h 964406"/>
                <a:gd name="connsiteX6" fmla="*/ 2055019 w 2259806"/>
                <a:gd name="connsiteY6" fmla="*/ 78581 h 964406"/>
                <a:gd name="connsiteX7" fmla="*/ 2224087 w 2259806"/>
                <a:gd name="connsiteY7" fmla="*/ 4763 h 964406"/>
                <a:gd name="connsiteX8" fmla="*/ 2245519 w 2259806"/>
                <a:gd name="connsiteY8" fmla="*/ 0 h 964406"/>
                <a:gd name="connsiteX9" fmla="*/ 2255044 w 2259806"/>
                <a:gd name="connsiteY9" fmla="*/ 2381 h 964406"/>
                <a:gd name="connsiteX10" fmla="*/ 2259806 w 2259806"/>
                <a:gd name="connsiteY10" fmla="*/ 9525 h 964406"/>
                <a:gd name="connsiteX11" fmla="*/ 2259806 w 2259806"/>
                <a:gd name="connsiteY11" fmla="*/ 28575 h 964406"/>
                <a:gd name="connsiteX12" fmla="*/ 2250281 w 2259806"/>
                <a:gd name="connsiteY12" fmla="*/ 47625 h 964406"/>
                <a:gd name="connsiteX13" fmla="*/ 2205037 w 2259806"/>
                <a:gd name="connsiteY13" fmla="*/ 78581 h 964406"/>
                <a:gd name="connsiteX14" fmla="*/ 2045494 w 2259806"/>
                <a:gd name="connsiteY14" fmla="*/ 173831 h 964406"/>
                <a:gd name="connsiteX15" fmla="*/ 1797844 w 2259806"/>
                <a:gd name="connsiteY15" fmla="*/ 316706 h 964406"/>
                <a:gd name="connsiteX16" fmla="*/ 1509712 w 2259806"/>
                <a:gd name="connsiteY16" fmla="*/ 469106 h 964406"/>
                <a:gd name="connsiteX17" fmla="*/ 1202531 w 2259806"/>
                <a:gd name="connsiteY17" fmla="*/ 621506 h 964406"/>
                <a:gd name="connsiteX18" fmla="*/ 964406 w 2259806"/>
                <a:gd name="connsiteY18" fmla="*/ 731044 h 964406"/>
                <a:gd name="connsiteX19" fmla="*/ 740569 w 2259806"/>
                <a:gd name="connsiteY19" fmla="*/ 831056 h 964406"/>
                <a:gd name="connsiteX20" fmla="*/ 552450 w 2259806"/>
                <a:gd name="connsiteY20" fmla="*/ 907256 h 964406"/>
                <a:gd name="connsiteX21" fmla="*/ 450056 w 2259806"/>
                <a:gd name="connsiteY21" fmla="*/ 945356 h 964406"/>
                <a:gd name="connsiteX22" fmla="*/ 395287 w 2259806"/>
                <a:gd name="connsiteY22" fmla="*/ 959644 h 964406"/>
                <a:gd name="connsiteX23" fmla="*/ 359569 w 2259806"/>
                <a:gd name="connsiteY23" fmla="*/ 964406 h 964406"/>
                <a:gd name="connsiteX24" fmla="*/ 338137 w 2259806"/>
                <a:gd name="connsiteY24" fmla="*/ 964406 h 964406"/>
                <a:gd name="connsiteX25" fmla="*/ 319087 w 2259806"/>
                <a:gd name="connsiteY25" fmla="*/ 959644 h 964406"/>
                <a:gd name="connsiteX26" fmla="*/ 283369 w 2259806"/>
                <a:gd name="connsiteY26" fmla="*/ 942975 h 964406"/>
                <a:gd name="connsiteX27" fmla="*/ 238125 w 2259806"/>
                <a:gd name="connsiteY27" fmla="*/ 914400 h 964406"/>
                <a:gd name="connsiteX28" fmla="*/ 190500 w 2259806"/>
                <a:gd name="connsiteY28" fmla="*/ 883444 h 964406"/>
                <a:gd name="connsiteX29" fmla="*/ 119062 w 2259806"/>
                <a:gd name="connsiteY29" fmla="*/ 821531 h 964406"/>
                <a:gd name="connsiteX30" fmla="*/ 45244 w 2259806"/>
                <a:gd name="connsiteY30" fmla="*/ 747713 h 964406"/>
                <a:gd name="connsiteX31" fmla="*/ 7144 w 2259806"/>
                <a:gd name="connsiteY31" fmla="*/ 700088 h 964406"/>
                <a:gd name="connsiteX32" fmla="*/ 0 w 2259806"/>
                <a:gd name="connsiteY32" fmla="*/ 681038 h 964406"/>
                <a:gd name="connsiteX33" fmla="*/ 2381 w 2259806"/>
                <a:gd name="connsiteY33" fmla="*/ 671513 h 964406"/>
                <a:gd name="connsiteX34" fmla="*/ 7144 w 2259806"/>
                <a:gd name="connsiteY34" fmla="*/ 666750 h 964406"/>
                <a:gd name="connsiteX35" fmla="*/ 23812 w 2259806"/>
                <a:gd name="connsiteY35" fmla="*/ 669131 h 964406"/>
                <a:gd name="connsiteX36" fmla="*/ 66675 w 2259806"/>
                <a:gd name="connsiteY36" fmla="*/ 685800 h 964406"/>
                <a:gd name="connsiteX37" fmla="*/ 116681 w 2259806"/>
                <a:gd name="connsiteY37" fmla="*/ 707231 h 964406"/>
                <a:gd name="connsiteX38" fmla="*/ 169069 w 2259806"/>
                <a:gd name="connsiteY38" fmla="*/ 726281 h 964406"/>
                <a:gd name="connsiteX39" fmla="*/ 211931 w 2259806"/>
                <a:gd name="connsiteY39" fmla="*/ 735806 h 964406"/>
                <a:gd name="connsiteX40" fmla="*/ 242887 w 2259806"/>
                <a:gd name="connsiteY40" fmla="*/ 738188 h 964406"/>
                <a:gd name="connsiteX41" fmla="*/ 288131 w 2259806"/>
                <a:gd name="connsiteY41" fmla="*/ 738188 h 964406"/>
                <a:gd name="connsiteX42" fmla="*/ 388144 w 2259806"/>
                <a:gd name="connsiteY42" fmla="*/ 723900 h 964406"/>
                <a:gd name="connsiteX43" fmla="*/ 466725 w 2259806"/>
                <a:gd name="connsiteY43" fmla="*/ 707231 h 964406"/>
                <a:gd name="connsiteX44" fmla="*/ 535781 w 2259806"/>
                <a:gd name="connsiteY44" fmla="*/ 688181 h 964406"/>
                <a:gd name="connsiteX45" fmla="*/ 609600 w 2259806"/>
                <a:gd name="connsiteY45" fmla="*/ 661988 h 964406"/>
                <a:gd name="connsiteX46" fmla="*/ 773906 w 2259806"/>
                <a:gd name="connsiteY46" fmla="*/ 600075 h 964406"/>
                <a:gd name="connsiteX47" fmla="*/ 835819 w 2259806"/>
                <a:gd name="connsiteY47" fmla="*/ 576263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9806" h="964406">
                  <a:moveTo>
                    <a:pt x="835819" y="576263"/>
                  </a:moveTo>
                  <a:lnTo>
                    <a:pt x="1052512" y="485775"/>
                  </a:lnTo>
                  <a:lnTo>
                    <a:pt x="1166812" y="435769"/>
                  </a:lnTo>
                  <a:lnTo>
                    <a:pt x="1314450" y="369094"/>
                  </a:lnTo>
                  <a:lnTo>
                    <a:pt x="1531144" y="285750"/>
                  </a:lnTo>
                  <a:lnTo>
                    <a:pt x="1778794" y="190500"/>
                  </a:lnTo>
                  <a:lnTo>
                    <a:pt x="2055019" y="78581"/>
                  </a:lnTo>
                  <a:lnTo>
                    <a:pt x="2224087" y="4763"/>
                  </a:lnTo>
                  <a:lnTo>
                    <a:pt x="2245519" y="0"/>
                  </a:lnTo>
                  <a:lnTo>
                    <a:pt x="2255044" y="2381"/>
                  </a:lnTo>
                  <a:lnTo>
                    <a:pt x="2259806" y="9525"/>
                  </a:lnTo>
                  <a:lnTo>
                    <a:pt x="2259806" y="28575"/>
                  </a:lnTo>
                  <a:lnTo>
                    <a:pt x="2250281" y="47625"/>
                  </a:lnTo>
                  <a:lnTo>
                    <a:pt x="2205037" y="78581"/>
                  </a:lnTo>
                  <a:lnTo>
                    <a:pt x="2045494" y="173831"/>
                  </a:lnTo>
                  <a:lnTo>
                    <a:pt x="1797844" y="316706"/>
                  </a:lnTo>
                  <a:lnTo>
                    <a:pt x="1509712" y="469106"/>
                  </a:lnTo>
                  <a:lnTo>
                    <a:pt x="1202531" y="621506"/>
                  </a:lnTo>
                  <a:lnTo>
                    <a:pt x="964406" y="731044"/>
                  </a:lnTo>
                  <a:lnTo>
                    <a:pt x="740569" y="831056"/>
                  </a:lnTo>
                  <a:lnTo>
                    <a:pt x="552450" y="907256"/>
                  </a:lnTo>
                  <a:lnTo>
                    <a:pt x="450056" y="945356"/>
                  </a:lnTo>
                  <a:lnTo>
                    <a:pt x="395287" y="959644"/>
                  </a:lnTo>
                  <a:lnTo>
                    <a:pt x="359569" y="964406"/>
                  </a:lnTo>
                  <a:lnTo>
                    <a:pt x="338137" y="964406"/>
                  </a:lnTo>
                  <a:lnTo>
                    <a:pt x="319087" y="959644"/>
                  </a:lnTo>
                  <a:lnTo>
                    <a:pt x="283369" y="942975"/>
                  </a:lnTo>
                  <a:lnTo>
                    <a:pt x="238125" y="914400"/>
                  </a:lnTo>
                  <a:lnTo>
                    <a:pt x="190500" y="883444"/>
                  </a:lnTo>
                  <a:lnTo>
                    <a:pt x="119062" y="821531"/>
                  </a:lnTo>
                  <a:lnTo>
                    <a:pt x="45244" y="747713"/>
                  </a:lnTo>
                  <a:lnTo>
                    <a:pt x="7144" y="700088"/>
                  </a:lnTo>
                  <a:lnTo>
                    <a:pt x="0" y="681038"/>
                  </a:lnTo>
                  <a:lnTo>
                    <a:pt x="2381" y="671513"/>
                  </a:lnTo>
                  <a:lnTo>
                    <a:pt x="7144" y="666750"/>
                  </a:lnTo>
                  <a:lnTo>
                    <a:pt x="23812" y="669131"/>
                  </a:lnTo>
                  <a:lnTo>
                    <a:pt x="66675" y="685800"/>
                  </a:lnTo>
                  <a:lnTo>
                    <a:pt x="116681" y="707231"/>
                  </a:lnTo>
                  <a:lnTo>
                    <a:pt x="169069" y="726281"/>
                  </a:lnTo>
                  <a:lnTo>
                    <a:pt x="211931" y="735806"/>
                  </a:lnTo>
                  <a:lnTo>
                    <a:pt x="242887" y="738188"/>
                  </a:lnTo>
                  <a:lnTo>
                    <a:pt x="288131" y="738188"/>
                  </a:lnTo>
                  <a:lnTo>
                    <a:pt x="388144" y="723900"/>
                  </a:lnTo>
                  <a:lnTo>
                    <a:pt x="466725" y="707231"/>
                  </a:lnTo>
                  <a:lnTo>
                    <a:pt x="535781" y="688181"/>
                  </a:lnTo>
                  <a:lnTo>
                    <a:pt x="609600" y="661988"/>
                  </a:lnTo>
                  <a:lnTo>
                    <a:pt x="773906" y="600075"/>
                  </a:lnTo>
                  <a:lnTo>
                    <a:pt x="835819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BAF3EF1-7BCA-419D-9F41-816534EA5328}"/>
                </a:ext>
              </a:extLst>
            </p:cNvPr>
            <p:cNvSpPr/>
            <p:nvPr/>
          </p:nvSpPr>
          <p:spPr>
            <a:xfrm>
              <a:off x="4591050" y="2179638"/>
              <a:ext cx="1755775" cy="601662"/>
            </a:xfrm>
            <a:custGeom>
              <a:avLst/>
              <a:gdLst>
                <a:gd name="connsiteX0" fmla="*/ 461963 w 1754981"/>
                <a:gd name="connsiteY0" fmla="*/ 361950 h 602456"/>
                <a:gd name="connsiteX1" fmla="*/ 600075 w 1754981"/>
                <a:gd name="connsiteY1" fmla="*/ 330994 h 602456"/>
                <a:gd name="connsiteX2" fmla="*/ 776288 w 1754981"/>
                <a:gd name="connsiteY2" fmla="*/ 285750 h 602456"/>
                <a:gd name="connsiteX3" fmla="*/ 995363 w 1754981"/>
                <a:gd name="connsiteY3" fmla="*/ 195262 h 602456"/>
                <a:gd name="connsiteX4" fmla="*/ 1169194 w 1754981"/>
                <a:gd name="connsiteY4" fmla="*/ 128587 h 602456"/>
                <a:gd name="connsiteX5" fmla="*/ 1381125 w 1754981"/>
                <a:gd name="connsiteY5" fmla="*/ 50006 h 602456"/>
                <a:gd name="connsiteX6" fmla="*/ 1512094 w 1754981"/>
                <a:gd name="connsiteY6" fmla="*/ 2381 h 602456"/>
                <a:gd name="connsiteX7" fmla="*/ 1535906 w 1754981"/>
                <a:gd name="connsiteY7" fmla="*/ 0 h 602456"/>
                <a:gd name="connsiteX8" fmla="*/ 1585913 w 1754981"/>
                <a:gd name="connsiteY8" fmla="*/ 4762 h 602456"/>
                <a:gd name="connsiteX9" fmla="*/ 1647825 w 1754981"/>
                <a:gd name="connsiteY9" fmla="*/ 14287 h 602456"/>
                <a:gd name="connsiteX10" fmla="*/ 1697831 w 1754981"/>
                <a:gd name="connsiteY10" fmla="*/ 23812 h 602456"/>
                <a:gd name="connsiteX11" fmla="*/ 1721644 w 1754981"/>
                <a:gd name="connsiteY11" fmla="*/ 33337 h 602456"/>
                <a:gd name="connsiteX12" fmla="*/ 1735931 w 1754981"/>
                <a:gd name="connsiteY12" fmla="*/ 45244 h 602456"/>
                <a:gd name="connsiteX13" fmla="*/ 1750219 w 1754981"/>
                <a:gd name="connsiteY13" fmla="*/ 61912 h 602456"/>
                <a:gd name="connsiteX14" fmla="*/ 1754981 w 1754981"/>
                <a:gd name="connsiteY14" fmla="*/ 76200 h 602456"/>
                <a:gd name="connsiteX15" fmla="*/ 1754981 w 1754981"/>
                <a:gd name="connsiteY15" fmla="*/ 95250 h 602456"/>
                <a:gd name="connsiteX16" fmla="*/ 1750219 w 1754981"/>
                <a:gd name="connsiteY16" fmla="*/ 121444 h 602456"/>
                <a:gd name="connsiteX17" fmla="*/ 1733550 w 1754981"/>
                <a:gd name="connsiteY17" fmla="*/ 159544 h 602456"/>
                <a:gd name="connsiteX18" fmla="*/ 1719263 w 1754981"/>
                <a:gd name="connsiteY18" fmla="*/ 176212 h 602456"/>
                <a:gd name="connsiteX19" fmla="*/ 1681163 w 1754981"/>
                <a:gd name="connsiteY19" fmla="*/ 188119 h 602456"/>
                <a:gd name="connsiteX20" fmla="*/ 1519238 w 1754981"/>
                <a:gd name="connsiteY20" fmla="*/ 233362 h 602456"/>
                <a:gd name="connsiteX21" fmla="*/ 1331119 w 1754981"/>
                <a:gd name="connsiteY21" fmla="*/ 288131 h 602456"/>
                <a:gd name="connsiteX22" fmla="*/ 1154906 w 1754981"/>
                <a:gd name="connsiteY22" fmla="*/ 347662 h 602456"/>
                <a:gd name="connsiteX23" fmla="*/ 981075 w 1754981"/>
                <a:gd name="connsiteY23" fmla="*/ 411956 h 602456"/>
                <a:gd name="connsiteX24" fmla="*/ 745331 w 1754981"/>
                <a:gd name="connsiteY24" fmla="*/ 481012 h 602456"/>
                <a:gd name="connsiteX25" fmla="*/ 635794 w 1754981"/>
                <a:gd name="connsiteY25" fmla="*/ 519112 h 602456"/>
                <a:gd name="connsiteX26" fmla="*/ 557213 w 1754981"/>
                <a:gd name="connsiteY26" fmla="*/ 545306 h 602456"/>
                <a:gd name="connsiteX27" fmla="*/ 452438 w 1754981"/>
                <a:gd name="connsiteY27" fmla="*/ 569119 h 602456"/>
                <a:gd name="connsiteX28" fmla="*/ 328613 w 1754981"/>
                <a:gd name="connsiteY28" fmla="*/ 597694 h 602456"/>
                <a:gd name="connsiteX29" fmla="*/ 288131 w 1754981"/>
                <a:gd name="connsiteY29" fmla="*/ 602456 h 602456"/>
                <a:gd name="connsiteX30" fmla="*/ 271463 w 1754981"/>
                <a:gd name="connsiteY30" fmla="*/ 602456 h 602456"/>
                <a:gd name="connsiteX31" fmla="*/ 252413 w 1754981"/>
                <a:gd name="connsiteY31" fmla="*/ 600075 h 602456"/>
                <a:gd name="connsiteX32" fmla="*/ 204788 w 1754981"/>
                <a:gd name="connsiteY32" fmla="*/ 585787 h 602456"/>
                <a:gd name="connsiteX33" fmla="*/ 154781 w 1754981"/>
                <a:gd name="connsiteY33" fmla="*/ 561975 h 602456"/>
                <a:gd name="connsiteX34" fmla="*/ 126206 w 1754981"/>
                <a:gd name="connsiteY34" fmla="*/ 545306 h 602456"/>
                <a:gd name="connsiteX35" fmla="*/ 100013 w 1754981"/>
                <a:gd name="connsiteY35" fmla="*/ 526256 h 602456"/>
                <a:gd name="connsiteX36" fmla="*/ 76200 w 1754981"/>
                <a:gd name="connsiteY36" fmla="*/ 504825 h 602456"/>
                <a:gd name="connsiteX37" fmla="*/ 45244 w 1754981"/>
                <a:gd name="connsiteY37" fmla="*/ 473869 h 602456"/>
                <a:gd name="connsiteX38" fmla="*/ 26194 w 1754981"/>
                <a:gd name="connsiteY38" fmla="*/ 447675 h 602456"/>
                <a:gd name="connsiteX39" fmla="*/ 7144 w 1754981"/>
                <a:gd name="connsiteY39" fmla="*/ 419100 h 602456"/>
                <a:gd name="connsiteX40" fmla="*/ 0 w 1754981"/>
                <a:gd name="connsiteY40" fmla="*/ 400050 h 602456"/>
                <a:gd name="connsiteX41" fmla="*/ 0 w 1754981"/>
                <a:gd name="connsiteY41" fmla="*/ 390525 h 602456"/>
                <a:gd name="connsiteX42" fmla="*/ 7144 w 1754981"/>
                <a:gd name="connsiteY42" fmla="*/ 383381 h 602456"/>
                <a:gd name="connsiteX43" fmla="*/ 28575 w 1754981"/>
                <a:gd name="connsiteY43" fmla="*/ 383381 h 602456"/>
                <a:gd name="connsiteX44" fmla="*/ 66675 w 1754981"/>
                <a:gd name="connsiteY44" fmla="*/ 390525 h 602456"/>
                <a:gd name="connsiteX45" fmla="*/ 121444 w 1754981"/>
                <a:gd name="connsiteY45" fmla="*/ 397669 h 602456"/>
                <a:gd name="connsiteX46" fmla="*/ 200025 w 1754981"/>
                <a:gd name="connsiteY46" fmla="*/ 402431 h 602456"/>
                <a:gd name="connsiteX47" fmla="*/ 228600 w 1754981"/>
                <a:gd name="connsiteY47" fmla="*/ 402431 h 602456"/>
                <a:gd name="connsiteX48" fmla="*/ 354806 w 1754981"/>
                <a:gd name="connsiteY48" fmla="*/ 383381 h 602456"/>
                <a:gd name="connsiteX49" fmla="*/ 461963 w 1754981"/>
                <a:gd name="connsiteY49" fmla="*/ 36195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54981" h="602456">
                  <a:moveTo>
                    <a:pt x="461963" y="361950"/>
                  </a:moveTo>
                  <a:lnTo>
                    <a:pt x="600075" y="330994"/>
                  </a:lnTo>
                  <a:lnTo>
                    <a:pt x="776288" y="285750"/>
                  </a:lnTo>
                  <a:lnTo>
                    <a:pt x="995363" y="195262"/>
                  </a:lnTo>
                  <a:lnTo>
                    <a:pt x="1169194" y="128587"/>
                  </a:lnTo>
                  <a:lnTo>
                    <a:pt x="1381125" y="50006"/>
                  </a:lnTo>
                  <a:lnTo>
                    <a:pt x="1512094" y="2381"/>
                  </a:lnTo>
                  <a:lnTo>
                    <a:pt x="1535906" y="0"/>
                  </a:lnTo>
                  <a:lnTo>
                    <a:pt x="1585913" y="4762"/>
                  </a:lnTo>
                  <a:lnTo>
                    <a:pt x="1647825" y="14287"/>
                  </a:lnTo>
                  <a:lnTo>
                    <a:pt x="1697831" y="23812"/>
                  </a:lnTo>
                  <a:lnTo>
                    <a:pt x="1721644" y="33337"/>
                  </a:lnTo>
                  <a:lnTo>
                    <a:pt x="1735931" y="45244"/>
                  </a:lnTo>
                  <a:lnTo>
                    <a:pt x="1750219" y="61912"/>
                  </a:lnTo>
                  <a:lnTo>
                    <a:pt x="1754981" y="76200"/>
                  </a:lnTo>
                  <a:lnTo>
                    <a:pt x="1754981" y="95250"/>
                  </a:lnTo>
                  <a:lnTo>
                    <a:pt x="1750219" y="121444"/>
                  </a:lnTo>
                  <a:lnTo>
                    <a:pt x="1733550" y="159544"/>
                  </a:lnTo>
                  <a:lnTo>
                    <a:pt x="1719263" y="176212"/>
                  </a:lnTo>
                  <a:lnTo>
                    <a:pt x="1681163" y="188119"/>
                  </a:lnTo>
                  <a:lnTo>
                    <a:pt x="1519238" y="233362"/>
                  </a:lnTo>
                  <a:lnTo>
                    <a:pt x="1331119" y="288131"/>
                  </a:lnTo>
                  <a:lnTo>
                    <a:pt x="1154906" y="347662"/>
                  </a:lnTo>
                  <a:lnTo>
                    <a:pt x="981075" y="411956"/>
                  </a:lnTo>
                  <a:lnTo>
                    <a:pt x="745331" y="481012"/>
                  </a:lnTo>
                  <a:lnTo>
                    <a:pt x="635794" y="519112"/>
                  </a:lnTo>
                  <a:lnTo>
                    <a:pt x="557213" y="545306"/>
                  </a:lnTo>
                  <a:lnTo>
                    <a:pt x="452438" y="569119"/>
                  </a:lnTo>
                  <a:lnTo>
                    <a:pt x="328613" y="597694"/>
                  </a:lnTo>
                  <a:lnTo>
                    <a:pt x="288131" y="602456"/>
                  </a:lnTo>
                  <a:lnTo>
                    <a:pt x="271463" y="602456"/>
                  </a:lnTo>
                  <a:lnTo>
                    <a:pt x="252413" y="600075"/>
                  </a:lnTo>
                  <a:lnTo>
                    <a:pt x="204788" y="585787"/>
                  </a:lnTo>
                  <a:lnTo>
                    <a:pt x="154781" y="561975"/>
                  </a:lnTo>
                  <a:lnTo>
                    <a:pt x="126206" y="545306"/>
                  </a:lnTo>
                  <a:lnTo>
                    <a:pt x="100013" y="526256"/>
                  </a:lnTo>
                  <a:lnTo>
                    <a:pt x="76200" y="504825"/>
                  </a:lnTo>
                  <a:lnTo>
                    <a:pt x="45244" y="473869"/>
                  </a:lnTo>
                  <a:lnTo>
                    <a:pt x="26194" y="447675"/>
                  </a:lnTo>
                  <a:lnTo>
                    <a:pt x="7144" y="419100"/>
                  </a:lnTo>
                  <a:lnTo>
                    <a:pt x="0" y="400050"/>
                  </a:lnTo>
                  <a:lnTo>
                    <a:pt x="0" y="390525"/>
                  </a:lnTo>
                  <a:lnTo>
                    <a:pt x="7144" y="383381"/>
                  </a:lnTo>
                  <a:lnTo>
                    <a:pt x="28575" y="383381"/>
                  </a:lnTo>
                  <a:lnTo>
                    <a:pt x="66675" y="390525"/>
                  </a:lnTo>
                  <a:lnTo>
                    <a:pt x="121444" y="397669"/>
                  </a:lnTo>
                  <a:lnTo>
                    <a:pt x="200025" y="402431"/>
                  </a:lnTo>
                  <a:lnTo>
                    <a:pt x="228600" y="402431"/>
                  </a:lnTo>
                  <a:lnTo>
                    <a:pt x="354806" y="383381"/>
                  </a:lnTo>
                  <a:lnTo>
                    <a:pt x="46196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D5DE8A2-6383-41ED-98A0-B1E4684FAD6B}"/>
                </a:ext>
              </a:extLst>
            </p:cNvPr>
            <p:cNvSpPr/>
            <p:nvPr/>
          </p:nvSpPr>
          <p:spPr>
            <a:xfrm>
              <a:off x="4665663" y="2827338"/>
              <a:ext cx="1849437" cy="581025"/>
            </a:xfrm>
            <a:custGeom>
              <a:avLst/>
              <a:gdLst>
                <a:gd name="connsiteX0" fmla="*/ 628650 w 1850231"/>
                <a:gd name="connsiteY0" fmla="*/ 333375 h 581025"/>
                <a:gd name="connsiteX1" fmla="*/ 802481 w 1850231"/>
                <a:gd name="connsiteY1" fmla="*/ 288131 h 581025"/>
                <a:gd name="connsiteX2" fmla="*/ 1028700 w 1850231"/>
                <a:gd name="connsiteY2" fmla="*/ 221456 h 581025"/>
                <a:gd name="connsiteX3" fmla="*/ 1238250 w 1850231"/>
                <a:gd name="connsiteY3" fmla="*/ 147637 h 581025"/>
                <a:gd name="connsiteX4" fmla="*/ 1381125 w 1850231"/>
                <a:gd name="connsiteY4" fmla="*/ 95250 h 581025"/>
                <a:gd name="connsiteX5" fmla="*/ 1431131 w 1850231"/>
                <a:gd name="connsiteY5" fmla="*/ 71437 h 581025"/>
                <a:gd name="connsiteX6" fmla="*/ 1509712 w 1850231"/>
                <a:gd name="connsiteY6" fmla="*/ 35719 h 581025"/>
                <a:gd name="connsiteX7" fmla="*/ 1574006 w 1850231"/>
                <a:gd name="connsiteY7" fmla="*/ 7144 h 581025"/>
                <a:gd name="connsiteX8" fmla="*/ 1595437 w 1850231"/>
                <a:gd name="connsiteY8" fmla="*/ 0 h 581025"/>
                <a:gd name="connsiteX9" fmla="*/ 1628775 w 1850231"/>
                <a:gd name="connsiteY9" fmla="*/ 0 h 581025"/>
                <a:gd name="connsiteX10" fmla="*/ 1695450 w 1850231"/>
                <a:gd name="connsiteY10" fmla="*/ 11906 h 581025"/>
                <a:gd name="connsiteX11" fmla="*/ 1735931 w 1850231"/>
                <a:gd name="connsiteY11" fmla="*/ 23812 h 581025"/>
                <a:gd name="connsiteX12" fmla="*/ 1783556 w 1850231"/>
                <a:gd name="connsiteY12" fmla="*/ 45244 h 581025"/>
                <a:gd name="connsiteX13" fmla="*/ 1819275 w 1850231"/>
                <a:gd name="connsiteY13" fmla="*/ 64294 h 581025"/>
                <a:gd name="connsiteX14" fmla="*/ 1833562 w 1850231"/>
                <a:gd name="connsiteY14" fmla="*/ 73819 h 581025"/>
                <a:gd name="connsiteX15" fmla="*/ 1843087 w 1850231"/>
                <a:gd name="connsiteY15" fmla="*/ 83344 h 581025"/>
                <a:gd name="connsiteX16" fmla="*/ 1850231 w 1850231"/>
                <a:gd name="connsiteY16" fmla="*/ 97631 h 581025"/>
                <a:gd name="connsiteX17" fmla="*/ 1850231 w 1850231"/>
                <a:gd name="connsiteY17" fmla="*/ 114300 h 581025"/>
                <a:gd name="connsiteX18" fmla="*/ 1843087 w 1850231"/>
                <a:gd name="connsiteY18" fmla="*/ 138112 h 581025"/>
                <a:gd name="connsiteX19" fmla="*/ 1828800 w 1850231"/>
                <a:gd name="connsiteY19" fmla="*/ 169069 h 581025"/>
                <a:gd name="connsiteX20" fmla="*/ 1804987 w 1850231"/>
                <a:gd name="connsiteY20" fmla="*/ 200025 h 581025"/>
                <a:gd name="connsiteX21" fmla="*/ 1759744 w 1850231"/>
                <a:gd name="connsiteY21" fmla="*/ 214312 h 581025"/>
                <a:gd name="connsiteX22" fmla="*/ 1521619 w 1850231"/>
                <a:gd name="connsiteY22" fmla="*/ 283369 h 581025"/>
                <a:gd name="connsiteX23" fmla="*/ 1257300 w 1850231"/>
                <a:gd name="connsiteY23" fmla="*/ 361950 h 581025"/>
                <a:gd name="connsiteX24" fmla="*/ 1040606 w 1850231"/>
                <a:gd name="connsiteY24" fmla="*/ 431006 h 581025"/>
                <a:gd name="connsiteX25" fmla="*/ 785812 w 1850231"/>
                <a:gd name="connsiteY25" fmla="*/ 507206 h 581025"/>
                <a:gd name="connsiteX26" fmla="*/ 564356 w 1850231"/>
                <a:gd name="connsiteY26" fmla="*/ 554831 h 581025"/>
                <a:gd name="connsiteX27" fmla="*/ 419100 w 1850231"/>
                <a:gd name="connsiteY27" fmla="*/ 578644 h 581025"/>
                <a:gd name="connsiteX28" fmla="*/ 388144 w 1850231"/>
                <a:gd name="connsiteY28" fmla="*/ 581025 h 581025"/>
                <a:gd name="connsiteX29" fmla="*/ 354806 w 1850231"/>
                <a:gd name="connsiteY29" fmla="*/ 578644 h 581025"/>
                <a:gd name="connsiteX30" fmla="*/ 302419 w 1850231"/>
                <a:gd name="connsiteY30" fmla="*/ 569119 h 581025"/>
                <a:gd name="connsiteX31" fmla="*/ 254794 w 1850231"/>
                <a:gd name="connsiteY31" fmla="*/ 552450 h 581025"/>
                <a:gd name="connsiteX32" fmla="*/ 202406 w 1850231"/>
                <a:gd name="connsiteY32" fmla="*/ 528637 h 581025"/>
                <a:gd name="connsiteX33" fmla="*/ 161925 w 1850231"/>
                <a:gd name="connsiteY33" fmla="*/ 504825 h 581025"/>
                <a:gd name="connsiteX34" fmla="*/ 100012 w 1850231"/>
                <a:gd name="connsiteY34" fmla="*/ 459581 h 581025"/>
                <a:gd name="connsiteX35" fmla="*/ 50006 w 1850231"/>
                <a:gd name="connsiteY35" fmla="*/ 416719 h 581025"/>
                <a:gd name="connsiteX36" fmla="*/ 19050 w 1850231"/>
                <a:gd name="connsiteY36" fmla="*/ 388144 h 581025"/>
                <a:gd name="connsiteX37" fmla="*/ 9525 w 1850231"/>
                <a:gd name="connsiteY37" fmla="*/ 373856 h 581025"/>
                <a:gd name="connsiteX38" fmla="*/ 4762 w 1850231"/>
                <a:gd name="connsiteY38" fmla="*/ 357187 h 581025"/>
                <a:gd name="connsiteX39" fmla="*/ 0 w 1850231"/>
                <a:gd name="connsiteY39" fmla="*/ 333375 h 581025"/>
                <a:gd name="connsiteX40" fmla="*/ 7144 w 1850231"/>
                <a:gd name="connsiteY40" fmla="*/ 321469 h 581025"/>
                <a:gd name="connsiteX41" fmla="*/ 23812 w 1850231"/>
                <a:gd name="connsiteY41" fmla="*/ 323850 h 581025"/>
                <a:gd name="connsiteX42" fmla="*/ 50006 w 1850231"/>
                <a:gd name="connsiteY42" fmla="*/ 333375 h 581025"/>
                <a:gd name="connsiteX43" fmla="*/ 109537 w 1850231"/>
                <a:gd name="connsiteY43" fmla="*/ 342900 h 581025"/>
                <a:gd name="connsiteX44" fmla="*/ 223837 w 1850231"/>
                <a:gd name="connsiteY44" fmla="*/ 359569 h 581025"/>
                <a:gd name="connsiteX45" fmla="*/ 309562 w 1850231"/>
                <a:gd name="connsiteY45" fmla="*/ 376237 h 581025"/>
                <a:gd name="connsiteX46" fmla="*/ 354806 w 1850231"/>
                <a:gd name="connsiteY46" fmla="*/ 378619 h 581025"/>
                <a:gd name="connsiteX47" fmla="*/ 407194 w 1850231"/>
                <a:gd name="connsiteY47" fmla="*/ 373856 h 581025"/>
                <a:gd name="connsiteX48" fmla="*/ 478631 w 1850231"/>
                <a:gd name="connsiteY48" fmla="*/ 364331 h 581025"/>
                <a:gd name="connsiteX49" fmla="*/ 628650 w 1850231"/>
                <a:gd name="connsiteY49" fmla="*/ 33337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50231" h="581025">
                  <a:moveTo>
                    <a:pt x="628650" y="333375"/>
                  </a:moveTo>
                  <a:lnTo>
                    <a:pt x="802481" y="288131"/>
                  </a:lnTo>
                  <a:lnTo>
                    <a:pt x="1028700" y="221456"/>
                  </a:lnTo>
                  <a:lnTo>
                    <a:pt x="1238250" y="147637"/>
                  </a:lnTo>
                  <a:lnTo>
                    <a:pt x="1381125" y="95250"/>
                  </a:lnTo>
                  <a:lnTo>
                    <a:pt x="1431131" y="71437"/>
                  </a:lnTo>
                  <a:lnTo>
                    <a:pt x="1509712" y="35719"/>
                  </a:lnTo>
                  <a:lnTo>
                    <a:pt x="1574006" y="7144"/>
                  </a:lnTo>
                  <a:lnTo>
                    <a:pt x="1595437" y="0"/>
                  </a:lnTo>
                  <a:lnTo>
                    <a:pt x="1628775" y="0"/>
                  </a:lnTo>
                  <a:lnTo>
                    <a:pt x="1695450" y="11906"/>
                  </a:lnTo>
                  <a:lnTo>
                    <a:pt x="1735931" y="23812"/>
                  </a:lnTo>
                  <a:lnTo>
                    <a:pt x="1783556" y="45244"/>
                  </a:lnTo>
                  <a:lnTo>
                    <a:pt x="1819275" y="64294"/>
                  </a:lnTo>
                  <a:lnTo>
                    <a:pt x="1833562" y="73819"/>
                  </a:lnTo>
                  <a:lnTo>
                    <a:pt x="1843087" y="83344"/>
                  </a:lnTo>
                  <a:lnTo>
                    <a:pt x="1850231" y="97631"/>
                  </a:lnTo>
                  <a:lnTo>
                    <a:pt x="1850231" y="114300"/>
                  </a:lnTo>
                  <a:lnTo>
                    <a:pt x="1843087" y="138112"/>
                  </a:lnTo>
                  <a:lnTo>
                    <a:pt x="1828800" y="169069"/>
                  </a:lnTo>
                  <a:lnTo>
                    <a:pt x="1804987" y="200025"/>
                  </a:lnTo>
                  <a:lnTo>
                    <a:pt x="1759744" y="214312"/>
                  </a:lnTo>
                  <a:lnTo>
                    <a:pt x="1521619" y="283369"/>
                  </a:lnTo>
                  <a:lnTo>
                    <a:pt x="1257300" y="361950"/>
                  </a:lnTo>
                  <a:lnTo>
                    <a:pt x="1040606" y="431006"/>
                  </a:lnTo>
                  <a:lnTo>
                    <a:pt x="785812" y="507206"/>
                  </a:lnTo>
                  <a:lnTo>
                    <a:pt x="564356" y="554831"/>
                  </a:lnTo>
                  <a:lnTo>
                    <a:pt x="419100" y="578644"/>
                  </a:lnTo>
                  <a:lnTo>
                    <a:pt x="388144" y="581025"/>
                  </a:lnTo>
                  <a:lnTo>
                    <a:pt x="354806" y="578644"/>
                  </a:lnTo>
                  <a:lnTo>
                    <a:pt x="302419" y="569119"/>
                  </a:lnTo>
                  <a:lnTo>
                    <a:pt x="254794" y="552450"/>
                  </a:lnTo>
                  <a:lnTo>
                    <a:pt x="202406" y="528637"/>
                  </a:lnTo>
                  <a:lnTo>
                    <a:pt x="161925" y="504825"/>
                  </a:lnTo>
                  <a:lnTo>
                    <a:pt x="100012" y="459581"/>
                  </a:lnTo>
                  <a:lnTo>
                    <a:pt x="50006" y="416719"/>
                  </a:lnTo>
                  <a:lnTo>
                    <a:pt x="19050" y="388144"/>
                  </a:lnTo>
                  <a:lnTo>
                    <a:pt x="9525" y="373856"/>
                  </a:lnTo>
                  <a:lnTo>
                    <a:pt x="4762" y="357187"/>
                  </a:lnTo>
                  <a:lnTo>
                    <a:pt x="0" y="333375"/>
                  </a:lnTo>
                  <a:lnTo>
                    <a:pt x="7144" y="321469"/>
                  </a:lnTo>
                  <a:lnTo>
                    <a:pt x="23812" y="323850"/>
                  </a:lnTo>
                  <a:lnTo>
                    <a:pt x="50006" y="333375"/>
                  </a:lnTo>
                  <a:lnTo>
                    <a:pt x="109537" y="342900"/>
                  </a:lnTo>
                  <a:lnTo>
                    <a:pt x="223837" y="359569"/>
                  </a:lnTo>
                  <a:lnTo>
                    <a:pt x="309562" y="376237"/>
                  </a:lnTo>
                  <a:lnTo>
                    <a:pt x="354806" y="378619"/>
                  </a:lnTo>
                  <a:lnTo>
                    <a:pt x="407194" y="373856"/>
                  </a:lnTo>
                  <a:lnTo>
                    <a:pt x="478631" y="364331"/>
                  </a:lnTo>
                  <a:lnTo>
                    <a:pt x="6286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2BBE0EC-5C6B-4E95-B856-E62D1BA079A4}"/>
                </a:ext>
              </a:extLst>
            </p:cNvPr>
            <p:cNvSpPr/>
            <p:nvPr/>
          </p:nvSpPr>
          <p:spPr>
            <a:xfrm>
              <a:off x="4727575" y="3525838"/>
              <a:ext cx="2001838" cy="641350"/>
            </a:xfrm>
            <a:custGeom>
              <a:avLst/>
              <a:gdLst>
                <a:gd name="connsiteX0" fmla="*/ 685800 w 2002632"/>
                <a:gd name="connsiteY0" fmla="*/ 521494 h 640557"/>
                <a:gd name="connsiteX1" fmla="*/ 804863 w 2002632"/>
                <a:gd name="connsiteY1" fmla="*/ 483394 h 640557"/>
                <a:gd name="connsiteX2" fmla="*/ 966788 w 2002632"/>
                <a:gd name="connsiteY2" fmla="*/ 426244 h 640557"/>
                <a:gd name="connsiteX3" fmla="*/ 1207294 w 2002632"/>
                <a:gd name="connsiteY3" fmla="*/ 357188 h 640557"/>
                <a:gd name="connsiteX4" fmla="*/ 1314450 w 2002632"/>
                <a:gd name="connsiteY4" fmla="*/ 328613 h 640557"/>
                <a:gd name="connsiteX5" fmla="*/ 1421607 w 2002632"/>
                <a:gd name="connsiteY5" fmla="*/ 304800 h 640557"/>
                <a:gd name="connsiteX6" fmla="*/ 1490663 w 2002632"/>
                <a:gd name="connsiteY6" fmla="*/ 290513 h 640557"/>
                <a:gd name="connsiteX7" fmla="*/ 1597819 w 2002632"/>
                <a:gd name="connsiteY7" fmla="*/ 269082 h 640557"/>
                <a:gd name="connsiteX8" fmla="*/ 1659732 w 2002632"/>
                <a:gd name="connsiteY8" fmla="*/ 257175 h 640557"/>
                <a:gd name="connsiteX9" fmla="*/ 1728788 w 2002632"/>
                <a:gd name="connsiteY9" fmla="*/ 245269 h 640557"/>
                <a:gd name="connsiteX10" fmla="*/ 1831182 w 2002632"/>
                <a:gd name="connsiteY10" fmla="*/ 230982 h 640557"/>
                <a:gd name="connsiteX11" fmla="*/ 1895475 w 2002632"/>
                <a:gd name="connsiteY11" fmla="*/ 216694 h 640557"/>
                <a:gd name="connsiteX12" fmla="*/ 1940719 w 2002632"/>
                <a:gd name="connsiteY12" fmla="*/ 202407 h 640557"/>
                <a:gd name="connsiteX13" fmla="*/ 1974057 w 2002632"/>
                <a:gd name="connsiteY13" fmla="*/ 183357 h 640557"/>
                <a:gd name="connsiteX14" fmla="*/ 1993107 w 2002632"/>
                <a:gd name="connsiteY14" fmla="*/ 166688 h 640557"/>
                <a:gd name="connsiteX15" fmla="*/ 2002632 w 2002632"/>
                <a:gd name="connsiteY15" fmla="*/ 147638 h 640557"/>
                <a:gd name="connsiteX16" fmla="*/ 2002632 w 2002632"/>
                <a:gd name="connsiteY16" fmla="*/ 138113 h 640557"/>
                <a:gd name="connsiteX17" fmla="*/ 1995488 w 2002632"/>
                <a:gd name="connsiteY17" fmla="*/ 119063 h 640557"/>
                <a:gd name="connsiteX18" fmla="*/ 1981200 w 2002632"/>
                <a:gd name="connsiteY18" fmla="*/ 97632 h 640557"/>
                <a:gd name="connsiteX19" fmla="*/ 1957388 w 2002632"/>
                <a:gd name="connsiteY19" fmla="*/ 73819 h 640557"/>
                <a:gd name="connsiteX20" fmla="*/ 1940719 w 2002632"/>
                <a:gd name="connsiteY20" fmla="*/ 61913 h 640557"/>
                <a:gd name="connsiteX21" fmla="*/ 1885950 w 2002632"/>
                <a:gd name="connsiteY21" fmla="*/ 38100 h 640557"/>
                <a:gd name="connsiteX22" fmla="*/ 1831182 w 2002632"/>
                <a:gd name="connsiteY22" fmla="*/ 21432 h 640557"/>
                <a:gd name="connsiteX23" fmla="*/ 1762125 w 2002632"/>
                <a:gd name="connsiteY23" fmla="*/ 4763 h 640557"/>
                <a:gd name="connsiteX24" fmla="*/ 1704975 w 2002632"/>
                <a:gd name="connsiteY24" fmla="*/ 0 h 640557"/>
                <a:gd name="connsiteX25" fmla="*/ 1654969 w 2002632"/>
                <a:gd name="connsiteY25" fmla="*/ 2382 h 640557"/>
                <a:gd name="connsiteX26" fmla="*/ 1602582 w 2002632"/>
                <a:gd name="connsiteY26" fmla="*/ 14288 h 640557"/>
                <a:gd name="connsiteX27" fmla="*/ 1576388 w 2002632"/>
                <a:gd name="connsiteY27" fmla="*/ 30957 h 640557"/>
                <a:gd name="connsiteX28" fmla="*/ 1497807 w 2002632"/>
                <a:gd name="connsiteY28" fmla="*/ 73819 h 640557"/>
                <a:gd name="connsiteX29" fmla="*/ 1428750 w 2002632"/>
                <a:gd name="connsiteY29" fmla="*/ 104775 h 640557"/>
                <a:gd name="connsiteX30" fmla="*/ 1307307 w 2002632"/>
                <a:gd name="connsiteY30" fmla="*/ 152400 h 640557"/>
                <a:gd name="connsiteX31" fmla="*/ 1154907 w 2002632"/>
                <a:gd name="connsiteY31" fmla="*/ 202407 h 640557"/>
                <a:gd name="connsiteX32" fmla="*/ 1083469 w 2002632"/>
                <a:gd name="connsiteY32" fmla="*/ 221457 h 640557"/>
                <a:gd name="connsiteX33" fmla="*/ 871538 w 2002632"/>
                <a:gd name="connsiteY33" fmla="*/ 288132 h 640557"/>
                <a:gd name="connsiteX34" fmla="*/ 771525 w 2002632"/>
                <a:gd name="connsiteY34" fmla="*/ 328613 h 640557"/>
                <a:gd name="connsiteX35" fmla="*/ 676275 w 2002632"/>
                <a:gd name="connsiteY35" fmla="*/ 359569 h 640557"/>
                <a:gd name="connsiteX36" fmla="*/ 540544 w 2002632"/>
                <a:gd name="connsiteY36" fmla="*/ 395288 h 640557"/>
                <a:gd name="connsiteX37" fmla="*/ 433388 w 2002632"/>
                <a:gd name="connsiteY37" fmla="*/ 416719 h 640557"/>
                <a:gd name="connsiteX38" fmla="*/ 342900 w 2002632"/>
                <a:gd name="connsiteY38" fmla="*/ 428625 h 640557"/>
                <a:gd name="connsiteX39" fmla="*/ 240507 w 2002632"/>
                <a:gd name="connsiteY39" fmla="*/ 438150 h 640557"/>
                <a:gd name="connsiteX40" fmla="*/ 195263 w 2002632"/>
                <a:gd name="connsiteY40" fmla="*/ 433388 h 640557"/>
                <a:gd name="connsiteX41" fmla="*/ 154782 w 2002632"/>
                <a:gd name="connsiteY41" fmla="*/ 421482 h 640557"/>
                <a:gd name="connsiteX42" fmla="*/ 128588 w 2002632"/>
                <a:gd name="connsiteY42" fmla="*/ 411957 h 640557"/>
                <a:gd name="connsiteX43" fmla="*/ 69057 w 2002632"/>
                <a:gd name="connsiteY43" fmla="*/ 385763 h 640557"/>
                <a:gd name="connsiteX44" fmla="*/ 47625 w 2002632"/>
                <a:gd name="connsiteY44" fmla="*/ 376238 h 640557"/>
                <a:gd name="connsiteX45" fmla="*/ 33338 w 2002632"/>
                <a:gd name="connsiteY45" fmla="*/ 373857 h 640557"/>
                <a:gd name="connsiteX46" fmla="*/ 11907 w 2002632"/>
                <a:gd name="connsiteY46" fmla="*/ 376238 h 640557"/>
                <a:gd name="connsiteX47" fmla="*/ 0 w 2002632"/>
                <a:gd name="connsiteY47" fmla="*/ 381000 h 640557"/>
                <a:gd name="connsiteX48" fmla="*/ 0 w 2002632"/>
                <a:gd name="connsiteY48" fmla="*/ 392907 h 640557"/>
                <a:gd name="connsiteX49" fmla="*/ 4763 w 2002632"/>
                <a:gd name="connsiteY49" fmla="*/ 409575 h 640557"/>
                <a:gd name="connsiteX50" fmla="*/ 30957 w 2002632"/>
                <a:gd name="connsiteY50" fmla="*/ 452438 h 640557"/>
                <a:gd name="connsiteX51" fmla="*/ 57150 w 2002632"/>
                <a:gd name="connsiteY51" fmla="*/ 488157 h 640557"/>
                <a:gd name="connsiteX52" fmla="*/ 80963 w 2002632"/>
                <a:gd name="connsiteY52" fmla="*/ 516732 h 640557"/>
                <a:gd name="connsiteX53" fmla="*/ 104775 w 2002632"/>
                <a:gd name="connsiteY53" fmla="*/ 542925 h 640557"/>
                <a:gd name="connsiteX54" fmla="*/ 130969 w 2002632"/>
                <a:gd name="connsiteY54" fmla="*/ 564357 h 640557"/>
                <a:gd name="connsiteX55" fmla="*/ 164307 w 2002632"/>
                <a:gd name="connsiteY55" fmla="*/ 588169 h 640557"/>
                <a:gd name="connsiteX56" fmla="*/ 195263 w 2002632"/>
                <a:gd name="connsiteY56" fmla="*/ 604838 h 640557"/>
                <a:gd name="connsiteX57" fmla="*/ 233363 w 2002632"/>
                <a:gd name="connsiteY57" fmla="*/ 621507 h 640557"/>
                <a:gd name="connsiteX58" fmla="*/ 278607 w 2002632"/>
                <a:gd name="connsiteY58" fmla="*/ 633413 h 640557"/>
                <a:gd name="connsiteX59" fmla="*/ 321469 w 2002632"/>
                <a:gd name="connsiteY59" fmla="*/ 640557 h 640557"/>
                <a:gd name="connsiteX60" fmla="*/ 352425 w 2002632"/>
                <a:gd name="connsiteY60" fmla="*/ 640557 h 640557"/>
                <a:gd name="connsiteX61" fmla="*/ 390525 w 2002632"/>
                <a:gd name="connsiteY61" fmla="*/ 628650 h 640557"/>
                <a:gd name="connsiteX62" fmla="*/ 485775 w 2002632"/>
                <a:gd name="connsiteY62" fmla="*/ 585788 h 640557"/>
                <a:gd name="connsiteX63" fmla="*/ 511969 w 2002632"/>
                <a:gd name="connsiteY63" fmla="*/ 573882 h 640557"/>
                <a:gd name="connsiteX64" fmla="*/ 614363 w 2002632"/>
                <a:gd name="connsiteY64" fmla="*/ 542925 h 640557"/>
                <a:gd name="connsiteX65" fmla="*/ 685800 w 2002632"/>
                <a:gd name="connsiteY65" fmla="*/ 521494 h 64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02632" h="640557">
                  <a:moveTo>
                    <a:pt x="685800" y="521494"/>
                  </a:moveTo>
                  <a:lnTo>
                    <a:pt x="804863" y="483394"/>
                  </a:lnTo>
                  <a:lnTo>
                    <a:pt x="966788" y="426244"/>
                  </a:lnTo>
                  <a:lnTo>
                    <a:pt x="1207294" y="357188"/>
                  </a:lnTo>
                  <a:lnTo>
                    <a:pt x="1314450" y="328613"/>
                  </a:lnTo>
                  <a:lnTo>
                    <a:pt x="1421607" y="304800"/>
                  </a:lnTo>
                  <a:lnTo>
                    <a:pt x="1490663" y="290513"/>
                  </a:lnTo>
                  <a:lnTo>
                    <a:pt x="1597819" y="269082"/>
                  </a:lnTo>
                  <a:lnTo>
                    <a:pt x="1659732" y="257175"/>
                  </a:lnTo>
                  <a:lnTo>
                    <a:pt x="1728788" y="245269"/>
                  </a:lnTo>
                  <a:lnTo>
                    <a:pt x="1831182" y="230982"/>
                  </a:lnTo>
                  <a:lnTo>
                    <a:pt x="1895475" y="216694"/>
                  </a:lnTo>
                  <a:lnTo>
                    <a:pt x="1940719" y="202407"/>
                  </a:lnTo>
                  <a:lnTo>
                    <a:pt x="1974057" y="183357"/>
                  </a:lnTo>
                  <a:lnTo>
                    <a:pt x="1993107" y="166688"/>
                  </a:lnTo>
                  <a:lnTo>
                    <a:pt x="2002632" y="147638"/>
                  </a:lnTo>
                  <a:lnTo>
                    <a:pt x="2002632" y="138113"/>
                  </a:lnTo>
                  <a:lnTo>
                    <a:pt x="1995488" y="119063"/>
                  </a:lnTo>
                  <a:lnTo>
                    <a:pt x="1981200" y="97632"/>
                  </a:lnTo>
                  <a:lnTo>
                    <a:pt x="1957388" y="73819"/>
                  </a:lnTo>
                  <a:lnTo>
                    <a:pt x="1940719" y="61913"/>
                  </a:lnTo>
                  <a:lnTo>
                    <a:pt x="1885950" y="38100"/>
                  </a:lnTo>
                  <a:lnTo>
                    <a:pt x="1831182" y="21432"/>
                  </a:lnTo>
                  <a:lnTo>
                    <a:pt x="1762125" y="4763"/>
                  </a:lnTo>
                  <a:lnTo>
                    <a:pt x="1704975" y="0"/>
                  </a:lnTo>
                  <a:lnTo>
                    <a:pt x="1654969" y="2382"/>
                  </a:lnTo>
                  <a:lnTo>
                    <a:pt x="1602582" y="14288"/>
                  </a:lnTo>
                  <a:lnTo>
                    <a:pt x="1576388" y="30957"/>
                  </a:lnTo>
                  <a:lnTo>
                    <a:pt x="1497807" y="73819"/>
                  </a:lnTo>
                  <a:lnTo>
                    <a:pt x="1428750" y="104775"/>
                  </a:lnTo>
                  <a:lnTo>
                    <a:pt x="1307307" y="152400"/>
                  </a:lnTo>
                  <a:lnTo>
                    <a:pt x="1154907" y="202407"/>
                  </a:lnTo>
                  <a:lnTo>
                    <a:pt x="1083469" y="221457"/>
                  </a:lnTo>
                  <a:lnTo>
                    <a:pt x="871538" y="288132"/>
                  </a:lnTo>
                  <a:lnTo>
                    <a:pt x="771525" y="328613"/>
                  </a:lnTo>
                  <a:lnTo>
                    <a:pt x="676275" y="359569"/>
                  </a:lnTo>
                  <a:lnTo>
                    <a:pt x="540544" y="395288"/>
                  </a:lnTo>
                  <a:lnTo>
                    <a:pt x="433388" y="416719"/>
                  </a:lnTo>
                  <a:lnTo>
                    <a:pt x="342900" y="428625"/>
                  </a:lnTo>
                  <a:lnTo>
                    <a:pt x="240507" y="438150"/>
                  </a:lnTo>
                  <a:lnTo>
                    <a:pt x="195263" y="433388"/>
                  </a:lnTo>
                  <a:lnTo>
                    <a:pt x="154782" y="421482"/>
                  </a:lnTo>
                  <a:lnTo>
                    <a:pt x="128588" y="411957"/>
                  </a:lnTo>
                  <a:lnTo>
                    <a:pt x="69057" y="385763"/>
                  </a:lnTo>
                  <a:lnTo>
                    <a:pt x="47625" y="376238"/>
                  </a:lnTo>
                  <a:lnTo>
                    <a:pt x="33338" y="373857"/>
                  </a:lnTo>
                  <a:lnTo>
                    <a:pt x="11907" y="376238"/>
                  </a:lnTo>
                  <a:lnTo>
                    <a:pt x="0" y="381000"/>
                  </a:lnTo>
                  <a:lnTo>
                    <a:pt x="0" y="392907"/>
                  </a:lnTo>
                  <a:lnTo>
                    <a:pt x="4763" y="409575"/>
                  </a:lnTo>
                  <a:lnTo>
                    <a:pt x="30957" y="452438"/>
                  </a:lnTo>
                  <a:lnTo>
                    <a:pt x="57150" y="488157"/>
                  </a:lnTo>
                  <a:lnTo>
                    <a:pt x="80963" y="516732"/>
                  </a:lnTo>
                  <a:lnTo>
                    <a:pt x="104775" y="542925"/>
                  </a:lnTo>
                  <a:lnTo>
                    <a:pt x="130969" y="564357"/>
                  </a:lnTo>
                  <a:lnTo>
                    <a:pt x="164307" y="588169"/>
                  </a:lnTo>
                  <a:lnTo>
                    <a:pt x="195263" y="604838"/>
                  </a:lnTo>
                  <a:lnTo>
                    <a:pt x="233363" y="621507"/>
                  </a:lnTo>
                  <a:lnTo>
                    <a:pt x="278607" y="633413"/>
                  </a:lnTo>
                  <a:lnTo>
                    <a:pt x="321469" y="640557"/>
                  </a:lnTo>
                  <a:lnTo>
                    <a:pt x="352425" y="640557"/>
                  </a:lnTo>
                  <a:lnTo>
                    <a:pt x="390525" y="628650"/>
                  </a:lnTo>
                  <a:lnTo>
                    <a:pt x="485775" y="585788"/>
                  </a:lnTo>
                  <a:lnTo>
                    <a:pt x="511969" y="573882"/>
                  </a:lnTo>
                  <a:lnTo>
                    <a:pt x="614363" y="542925"/>
                  </a:lnTo>
                  <a:lnTo>
                    <a:pt x="685800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F4356056-1FC3-4CC6-9B86-34F985E6E3AF}"/>
                </a:ext>
              </a:extLst>
            </p:cNvPr>
            <p:cNvSpPr/>
            <p:nvPr/>
          </p:nvSpPr>
          <p:spPr>
            <a:xfrm rot="16200000">
              <a:off x="3848100" y="2689225"/>
              <a:ext cx="4578350" cy="2171700"/>
            </a:xfrm>
            <a:custGeom>
              <a:avLst/>
              <a:gdLst>
                <a:gd name="connsiteX0" fmla="*/ 2343849 w 4579464"/>
                <a:gd name="connsiteY0" fmla="*/ 544907 h 2172166"/>
                <a:gd name="connsiteX1" fmla="*/ 2564052 w 4579464"/>
                <a:gd name="connsiteY1" fmla="*/ 492656 h 2172166"/>
                <a:gd name="connsiteX2" fmla="*/ 2758129 w 4579464"/>
                <a:gd name="connsiteY2" fmla="*/ 447869 h 2172166"/>
                <a:gd name="connsiteX3" fmla="*/ 3064173 w 4579464"/>
                <a:gd name="connsiteY3" fmla="*/ 388153 h 2172166"/>
                <a:gd name="connsiteX4" fmla="*/ 3317965 w 4579464"/>
                <a:gd name="connsiteY4" fmla="*/ 339634 h 2172166"/>
                <a:gd name="connsiteX5" fmla="*/ 3433665 w 4579464"/>
                <a:gd name="connsiteY5" fmla="*/ 317240 h 2172166"/>
                <a:gd name="connsiteX6" fmla="*/ 3717316 w 4579464"/>
                <a:gd name="connsiteY6" fmla="*/ 279918 h 2172166"/>
                <a:gd name="connsiteX7" fmla="*/ 3862873 w 4579464"/>
                <a:gd name="connsiteY7" fmla="*/ 257524 h 2172166"/>
                <a:gd name="connsiteX8" fmla="*/ 3971108 w 4579464"/>
                <a:gd name="connsiteY8" fmla="*/ 242595 h 2172166"/>
                <a:gd name="connsiteX9" fmla="*/ 4101737 w 4579464"/>
                <a:gd name="connsiteY9" fmla="*/ 223934 h 2172166"/>
                <a:gd name="connsiteX10" fmla="*/ 4202507 w 4579464"/>
                <a:gd name="connsiteY10" fmla="*/ 209005 h 2172166"/>
                <a:gd name="connsiteX11" fmla="*/ 4265956 w 4579464"/>
                <a:gd name="connsiteY11" fmla="*/ 197809 h 2172166"/>
                <a:gd name="connsiteX12" fmla="*/ 4307010 w 4579464"/>
                <a:gd name="connsiteY12" fmla="*/ 186612 h 2172166"/>
                <a:gd name="connsiteX13" fmla="*/ 4355529 w 4579464"/>
                <a:gd name="connsiteY13" fmla="*/ 167951 h 2172166"/>
                <a:gd name="connsiteX14" fmla="*/ 4415245 w 4579464"/>
                <a:gd name="connsiteY14" fmla="*/ 126896 h 2172166"/>
                <a:gd name="connsiteX15" fmla="*/ 4467497 w 4579464"/>
                <a:gd name="connsiteY15" fmla="*/ 82109 h 2172166"/>
                <a:gd name="connsiteX16" fmla="*/ 4504819 w 4579464"/>
                <a:gd name="connsiteY16" fmla="*/ 33590 h 2172166"/>
                <a:gd name="connsiteX17" fmla="*/ 4530945 w 4579464"/>
                <a:gd name="connsiteY17" fmla="*/ 7464 h 2172166"/>
                <a:gd name="connsiteX18" fmla="*/ 4549606 w 4579464"/>
                <a:gd name="connsiteY18" fmla="*/ 0 h 2172166"/>
                <a:gd name="connsiteX19" fmla="*/ 4560803 w 4579464"/>
                <a:gd name="connsiteY19" fmla="*/ 0 h 2172166"/>
                <a:gd name="connsiteX20" fmla="*/ 4572000 w 4579464"/>
                <a:gd name="connsiteY20" fmla="*/ 7464 h 2172166"/>
                <a:gd name="connsiteX21" fmla="*/ 4579464 w 4579464"/>
                <a:gd name="connsiteY21" fmla="*/ 22393 h 2172166"/>
                <a:gd name="connsiteX22" fmla="*/ 4575732 w 4579464"/>
                <a:gd name="connsiteY22" fmla="*/ 52251 h 2172166"/>
                <a:gd name="connsiteX23" fmla="*/ 4568267 w 4579464"/>
                <a:gd name="connsiteY23" fmla="*/ 93306 h 2172166"/>
                <a:gd name="connsiteX24" fmla="*/ 4534677 w 4579464"/>
                <a:gd name="connsiteY24" fmla="*/ 227666 h 2172166"/>
                <a:gd name="connsiteX25" fmla="*/ 4493623 w 4579464"/>
                <a:gd name="connsiteY25" fmla="*/ 365760 h 2172166"/>
                <a:gd name="connsiteX26" fmla="*/ 4474961 w 4579464"/>
                <a:gd name="connsiteY26" fmla="*/ 418011 h 2172166"/>
                <a:gd name="connsiteX27" fmla="*/ 4460032 w 4579464"/>
                <a:gd name="connsiteY27" fmla="*/ 440404 h 2172166"/>
                <a:gd name="connsiteX28" fmla="*/ 4437639 w 4579464"/>
                <a:gd name="connsiteY28" fmla="*/ 459066 h 2172166"/>
                <a:gd name="connsiteX29" fmla="*/ 4392852 w 4579464"/>
                <a:gd name="connsiteY29" fmla="*/ 477727 h 2172166"/>
                <a:gd name="connsiteX30" fmla="*/ 4336868 w 4579464"/>
                <a:gd name="connsiteY30" fmla="*/ 492656 h 2172166"/>
                <a:gd name="connsiteX31" fmla="*/ 4265956 w 4579464"/>
                <a:gd name="connsiteY31" fmla="*/ 500120 h 2172166"/>
                <a:gd name="connsiteX32" fmla="*/ 4146524 w 4579464"/>
                <a:gd name="connsiteY32" fmla="*/ 496388 h 2172166"/>
                <a:gd name="connsiteX33" fmla="*/ 3959911 w 4579464"/>
                <a:gd name="connsiteY33" fmla="*/ 503853 h 2172166"/>
                <a:gd name="connsiteX34" fmla="*/ 3702387 w 4579464"/>
                <a:gd name="connsiteY34" fmla="*/ 518782 h 2172166"/>
                <a:gd name="connsiteX35" fmla="*/ 3485916 w 4579464"/>
                <a:gd name="connsiteY35" fmla="*/ 541175 h 2172166"/>
                <a:gd name="connsiteX36" fmla="*/ 3209730 w 4579464"/>
                <a:gd name="connsiteY36" fmla="*/ 589694 h 2172166"/>
                <a:gd name="connsiteX37" fmla="*/ 2996992 w 4579464"/>
                <a:gd name="connsiteY37" fmla="*/ 634481 h 2172166"/>
                <a:gd name="connsiteX38" fmla="*/ 2825309 w 4579464"/>
                <a:gd name="connsiteY38" fmla="*/ 671804 h 2172166"/>
                <a:gd name="connsiteX39" fmla="*/ 2657358 w 4579464"/>
                <a:gd name="connsiteY39" fmla="*/ 705394 h 2172166"/>
                <a:gd name="connsiteX40" fmla="*/ 2448352 w 4579464"/>
                <a:gd name="connsiteY40" fmla="*/ 753913 h 2172166"/>
                <a:gd name="connsiteX41" fmla="*/ 2284134 w 4579464"/>
                <a:gd name="connsiteY41" fmla="*/ 794968 h 2172166"/>
                <a:gd name="connsiteX42" fmla="*/ 2183363 w 4579464"/>
                <a:gd name="connsiteY42" fmla="*/ 824826 h 2172166"/>
                <a:gd name="connsiteX43" fmla="*/ 2041538 w 4579464"/>
                <a:gd name="connsiteY43" fmla="*/ 862148 h 2172166"/>
                <a:gd name="connsiteX44" fmla="*/ 1854925 w 4579464"/>
                <a:gd name="connsiteY44" fmla="*/ 914400 h 2172166"/>
                <a:gd name="connsiteX45" fmla="*/ 1757887 w 4579464"/>
                <a:gd name="connsiteY45" fmla="*/ 947990 h 2172166"/>
                <a:gd name="connsiteX46" fmla="*/ 1627258 w 4579464"/>
                <a:gd name="connsiteY46" fmla="*/ 996509 h 2172166"/>
                <a:gd name="connsiteX47" fmla="*/ 1537685 w 4579464"/>
                <a:gd name="connsiteY47" fmla="*/ 1033831 h 2172166"/>
                <a:gd name="connsiteX48" fmla="*/ 1481701 w 4579464"/>
                <a:gd name="connsiteY48" fmla="*/ 1063689 h 2172166"/>
                <a:gd name="connsiteX49" fmla="*/ 1201783 w 4579464"/>
                <a:gd name="connsiteY49" fmla="*/ 1212979 h 2172166"/>
                <a:gd name="connsiteX50" fmla="*/ 1082351 w 4579464"/>
                <a:gd name="connsiteY50" fmla="*/ 1287624 h 2172166"/>
                <a:gd name="connsiteX51" fmla="*/ 1003974 w 4579464"/>
                <a:gd name="connsiteY51" fmla="*/ 1336143 h 2172166"/>
                <a:gd name="connsiteX52" fmla="*/ 899471 w 4579464"/>
                <a:gd name="connsiteY52" fmla="*/ 1414520 h 2172166"/>
                <a:gd name="connsiteX53" fmla="*/ 806165 w 4579464"/>
                <a:gd name="connsiteY53" fmla="*/ 1492897 h 2172166"/>
                <a:gd name="connsiteX54" fmla="*/ 735252 w 4579464"/>
                <a:gd name="connsiteY54" fmla="*/ 1563810 h 2172166"/>
                <a:gd name="connsiteX55" fmla="*/ 675536 w 4579464"/>
                <a:gd name="connsiteY55" fmla="*/ 1627258 h 2172166"/>
                <a:gd name="connsiteX56" fmla="*/ 630749 w 4579464"/>
                <a:gd name="connsiteY56" fmla="*/ 1679510 h 2172166"/>
                <a:gd name="connsiteX57" fmla="*/ 608356 w 4579464"/>
                <a:gd name="connsiteY57" fmla="*/ 1709368 h 2172166"/>
                <a:gd name="connsiteX58" fmla="*/ 186612 w 4579464"/>
                <a:gd name="connsiteY58" fmla="*/ 2149773 h 2172166"/>
                <a:gd name="connsiteX59" fmla="*/ 100770 w 4579464"/>
                <a:gd name="connsiteY59" fmla="*/ 2172166 h 2172166"/>
                <a:gd name="connsiteX60" fmla="*/ 70912 w 4579464"/>
                <a:gd name="connsiteY60" fmla="*/ 2172166 h 2172166"/>
                <a:gd name="connsiteX61" fmla="*/ 52251 w 4579464"/>
                <a:gd name="connsiteY61" fmla="*/ 2168434 h 2172166"/>
                <a:gd name="connsiteX62" fmla="*/ 29858 w 4579464"/>
                <a:gd name="connsiteY62" fmla="*/ 2153505 h 2172166"/>
                <a:gd name="connsiteX63" fmla="*/ 14929 w 4579464"/>
                <a:gd name="connsiteY63" fmla="*/ 2134844 h 2172166"/>
                <a:gd name="connsiteX64" fmla="*/ 0 w 4579464"/>
                <a:gd name="connsiteY64" fmla="*/ 2097521 h 2172166"/>
                <a:gd name="connsiteX65" fmla="*/ 3732 w 4579464"/>
                <a:gd name="connsiteY65" fmla="*/ 2063931 h 2172166"/>
                <a:gd name="connsiteX66" fmla="*/ 11196 w 4579464"/>
                <a:gd name="connsiteY66" fmla="*/ 2041537 h 2172166"/>
                <a:gd name="connsiteX67" fmla="*/ 55983 w 4579464"/>
                <a:gd name="connsiteY67" fmla="*/ 1955696 h 2172166"/>
                <a:gd name="connsiteX68" fmla="*/ 108235 w 4579464"/>
                <a:gd name="connsiteY68" fmla="*/ 1873586 h 2172166"/>
                <a:gd name="connsiteX69" fmla="*/ 164218 w 4579464"/>
                <a:gd name="connsiteY69" fmla="*/ 1795209 h 2172166"/>
                <a:gd name="connsiteX70" fmla="*/ 205273 w 4579464"/>
                <a:gd name="connsiteY70" fmla="*/ 1739226 h 2172166"/>
                <a:gd name="connsiteX71" fmla="*/ 261257 w 4579464"/>
                <a:gd name="connsiteY71" fmla="*/ 1672045 h 2172166"/>
                <a:gd name="connsiteX72" fmla="*/ 339634 w 4579464"/>
                <a:gd name="connsiteY72" fmla="*/ 1586204 h 2172166"/>
                <a:gd name="connsiteX73" fmla="*/ 414279 w 4579464"/>
                <a:gd name="connsiteY73" fmla="*/ 1507826 h 2172166"/>
                <a:gd name="connsiteX74" fmla="*/ 500120 w 4579464"/>
                <a:gd name="connsiteY74" fmla="*/ 1421985 h 2172166"/>
                <a:gd name="connsiteX75" fmla="*/ 597159 w 4579464"/>
                <a:gd name="connsiteY75" fmla="*/ 1336143 h 2172166"/>
                <a:gd name="connsiteX76" fmla="*/ 671804 w 4579464"/>
                <a:gd name="connsiteY76" fmla="*/ 1276427 h 2172166"/>
                <a:gd name="connsiteX77" fmla="*/ 787503 w 4579464"/>
                <a:gd name="connsiteY77" fmla="*/ 1190586 h 2172166"/>
                <a:gd name="connsiteX78" fmla="*/ 906935 w 4579464"/>
                <a:gd name="connsiteY78" fmla="*/ 1104744 h 2172166"/>
                <a:gd name="connsiteX79" fmla="*/ 1018903 w 4579464"/>
                <a:gd name="connsiteY79" fmla="*/ 1033831 h 2172166"/>
                <a:gd name="connsiteX80" fmla="*/ 1112209 w 4579464"/>
                <a:gd name="connsiteY80" fmla="*/ 977848 h 2172166"/>
                <a:gd name="connsiteX81" fmla="*/ 1306285 w 4579464"/>
                <a:gd name="connsiteY81" fmla="*/ 884542 h 2172166"/>
                <a:gd name="connsiteX82" fmla="*/ 1414520 w 4579464"/>
                <a:gd name="connsiteY82" fmla="*/ 839755 h 2172166"/>
                <a:gd name="connsiteX83" fmla="*/ 1533952 w 4579464"/>
                <a:gd name="connsiteY83" fmla="*/ 794968 h 2172166"/>
                <a:gd name="connsiteX84" fmla="*/ 1672045 w 4579464"/>
                <a:gd name="connsiteY84" fmla="*/ 746449 h 2172166"/>
                <a:gd name="connsiteX85" fmla="*/ 1795209 w 4579464"/>
                <a:gd name="connsiteY85" fmla="*/ 705394 h 2172166"/>
                <a:gd name="connsiteX86" fmla="*/ 1933303 w 4579464"/>
                <a:gd name="connsiteY86" fmla="*/ 660607 h 2172166"/>
                <a:gd name="connsiteX87" fmla="*/ 2112450 w 4579464"/>
                <a:gd name="connsiteY87" fmla="*/ 604623 h 2172166"/>
                <a:gd name="connsiteX88" fmla="*/ 2343849 w 4579464"/>
                <a:gd name="connsiteY88" fmla="*/ 544907 h 217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79464" h="2172166">
                  <a:moveTo>
                    <a:pt x="2343849" y="544907"/>
                  </a:moveTo>
                  <a:lnTo>
                    <a:pt x="2564052" y="492656"/>
                  </a:lnTo>
                  <a:lnTo>
                    <a:pt x="2758129" y="447869"/>
                  </a:lnTo>
                  <a:lnTo>
                    <a:pt x="3064173" y="388153"/>
                  </a:lnTo>
                  <a:lnTo>
                    <a:pt x="3317965" y="339634"/>
                  </a:lnTo>
                  <a:lnTo>
                    <a:pt x="3433665" y="317240"/>
                  </a:lnTo>
                  <a:lnTo>
                    <a:pt x="3717316" y="279918"/>
                  </a:lnTo>
                  <a:lnTo>
                    <a:pt x="3862873" y="257524"/>
                  </a:lnTo>
                  <a:lnTo>
                    <a:pt x="3971108" y="242595"/>
                  </a:lnTo>
                  <a:lnTo>
                    <a:pt x="4101737" y="223934"/>
                  </a:lnTo>
                  <a:lnTo>
                    <a:pt x="4202507" y="209005"/>
                  </a:lnTo>
                  <a:lnTo>
                    <a:pt x="4265956" y="197809"/>
                  </a:lnTo>
                  <a:lnTo>
                    <a:pt x="4307010" y="186612"/>
                  </a:lnTo>
                  <a:lnTo>
                    <a:pt x="4355529" y="167951"/>
                  </a:lnTo>
                  <a:lnTo>
                    <a:pt x="4415245" y="126896"/>
                  </a:lnTo>
                  <a:lnTo>
                    <a:pt x="4467497" y="82109"/>
                  </a:lnTo>
                  <a:lnTo>
                    <a:pt x="4504819" y="33590"/>
                  </a:lnTo>
                  <a:lnTo>
                    <a:pt x="4530945" y="7464"/>
                  </a:lnTo>
                  <a:lnTo>
                    <a:pt x="4549606" y="0"/>
                  </a:lnTo>
                  <a:lnTo>
                    <a:pt x="4560803" y="0"/>
                  </a:lnTo>
                  <a:lnTo>
                    <a:pt x="4572000" y="7464"/>
                  </a:lnTo>
                  <a:lnTo>
                    <a:pt x="4579464" y="22393"/>
                  </a:lnTo>
                  <a:lnTo>
                    <a:pt x="4575732" y="52251"/>
                  </a:lnTo>
                  <a:lnTo>
                    <a:pt x="4568267" y="93306"/>
                  </a:lnTo>
                  <a:lnTo>
                    <a:pt x="4534677" y="227666"/>
                  </a:lnTo>
                  <a:lnTo>
                    <a:pt x="4493623" y="365760"/>
                  </a:lnTo>
                  <a:lnTo>
                    <a:pt x="4474961" y="418011"/>
                  </a:lnTo>
                  <a:lnTo>
                    <a:pt x="4460032" y="440404"/>
                  </a:lnTo>
                  <a:lnTo>
                    <a:pt x="4437639" y="459066"/>
                  </a:lnTo>
                  <a:lnTo>
                    <a:pt x="4392852" y="477727"/>
                  </a:lnTo>
                  <a:lnTo>
                    <a:pt x="4336868" y="492656"/>
                  </a:lnTo>
                  <a:lnTo>
                    <a:pt x="4265956" y="500120"/>
                  </a:lnTo>
                  <a:lnTo>
                    <a:pt x="4146524" y="496388"/>
                  </a:lnTo>
                  <a:lnTo>
                    <a:pt x="3959911" y="503853"/>
                  </a:lnTo>
                  <a:lnTo>
                    <a:pt x="3702387" y="518782"/>
                  </a:lnTo>
                  <a:lnTo>
                    <a:pt x="3485916" y="541175"/>
                  </a:lnTo>
                  <a:lnTo>
                    <a:pt x="3209730" y="589694"/>
                  </a:lnTo>
                  <a:lnTo>
                    <a:pt x="2996992" y="634481"/>
                  </a:lnTo>
                  <a:lnTo>
                    <a:pt x="2825309" y="671804"/>
                  </a:lnTo>
                  <a:lnTo>
                    <a:pt x="2657358" y="705394"/>
                  </a:lnTo>
                  <a:lnTo>
                    <a:pt x="2448352" y="753913"/>
                  </a:lnTo>
                  <a:lnTo>
                    <a:pt x="2284134" y="794968"/>
                  </a:lnTo>
                  <a:lnTo>
                    <a:pt x="2183363" y="824826"/>
                  </a:lnTo>
                  <a:lnTo>
                    <a:pt x="2041538" y="862148"/>
                  </a:lnTo>
                  <a:lnTo>
                    <a:pt x="1854925" y="914400"/>
                  </a:lnTo>
                  <a:lnTo>
                    <a:pt x="1757887" y="947990"/>
                  </a:lnTo>
                  <a:lnTo>
                    <a:pt x="1627258" y="996509"/>
                  </a:lnTo>
                  <a:lnTo>
                    <a:pt x="1537685" y="1033831"/>
                  </a:lnTo>
                  <a:lnTo>
                    <a:pt x="1481701" y="1063689"/>
                  </a:lnTo>
                  <a:lnTo>
                    <a:pt x="1201783" y="1212979"/>
                  </a:lnTo>
                  <a:lnTo>
                    <a:pt x="1082351" y="1287624"/>
                  </a:lnTo>
                  <a:lnTo>
                    <a:pt x="1003974" y="1336143"/>
                  </a:lnTo>
                  <a:lnTo>
                    <a:pt x="899471" y="1414520"/>
                  </a:lnTo>
                  <a:lnTo>
                    <a:pt x="806165" y="1492897"/>
                  </a:lnTo>
                  <a:lnTo>
                    <a:pt x="735252" y="1563810"/>
                  </a:lnTo>
                  <a:lnTo>
                    <a:pt x="675536" y="1627258"/>
                  </a:lnTo>
                  <a:lnTo>
                    <a:pt x="630749" y="1679510"/>
                  </a:lnTo>
                  <a:lnTo>
                    <a:pt x="608356" y="1709368"/>
                  </a:lnTo>
                  <a:lnTo>
                    <a:pt x="186612" y="2149773"/>
                  </a:lnTo>
                  <a:lnTo>
                    <a:pt x="100770" y="2172166"/>
                  </a:lnTo>
                  <a:lnTo>
                    <a:pt x="70912" y="2172166"/>
                  </a:lnTo>
                  <a:lnTo>
                    <a:pt x="52251" y="2168434"/>
                  </a:lnTo>
                  <a:lnTo>
                    <a:pt x="29858" y="2153505"/>
                  </a:lnTo>
                  <a:lnTo>
                    <a:pt x="14929" y="2134844"/>
                  </a:lnTo>
                  <a:lnTo>
                    <a:pt x="0" y="2097521"/>
                  </a:lnTo>
                  <a:lnTo>
                    <a:pt x="3732" y="2063931"/>
                  </a:lnTo>
                  <a:lnTo>
                    <a:pt x="11196" y="2041537"/>
                  </a:lnTo>
                  <a:lnTo>
                    <a:pt x="55983" y="1955696"/>
                  </a:lnTo>
                  <a:lnTo>
                    <a:pt x="108235" y="1873586"/>
                  </a:lnTo>
                  <a:lnTo>
                    <a:pt x="164218" y="1795209"/>
                  </a:lnTo>
                  <a:lnTo>
                    <a:pt x="205273" y="1739226"/>
                  </a:lnTo>
                  <a:lnTo>
                    <a:pt x="261257" y="1672045"/>
                  </a:lnTo>
                  <a:lnTo>
                    <a:pt x="339634" y="1586204"/>
                  </a:lnTo>
                  <a:lnTo>
                    <a:pt x="414279" y="1507826"/>
                  </a:lnTo>
                  <a:lnTo>
                    <a:pt x="500120" y="1421985"/>
                  </a:lnTo>
                  <a:lnTo>
                    <a:pt x="597159" y="1336143"/>
                  </a:lnTo>
                  <a:lnTo>
                    <a:pt x="671804" y="1276427"/>
                  </a:lnTo>
                  <a:lnTo>
                    <a:pt x="787503" y="1190586"/>
                  </a:lnTo>
                  <a:lnTo>
                    <a:pt x="906935" y="1104744"/>
                  </a:lnTo>
                  <a:lnTo>
                    <a:pt x="1018903" y="1033831"/>
                  </a:lnTo>
                  <a:lnTo>
                    <a:pt x="1112209" y="977848"/>
                  </a:lnTo>
                  <a:lnTo>
                    <a:pt x="1306285" y="884542"/>
                  </a:lnTo>
                  <a:lnTo>
                    <a:pt x="1414520" y="839755"/>
                  </a:lnTo>
                  <a:lnTo>
                    <a:pt x="1533952" y="794968"/>
                  </a:lnTo>
                  <a:lnTo>
                    <a:pt x="1672045" y="746449"/>
                  </a:lnTo>
                  <a:lnTo>
                    <a:pt x="1795209" y="705394"/>
                  </a:lnTo>
                  <a:lnTo>
                    <a:pt x="1933303" y="660607"/>
                  </a:lnTo>
                  <a:lnTo>
                    <a:pt x="2112450" y="604623"/>
                  </a:lnTo>
                  <a:lnTo>
                    <a:pt x="2343849" y="54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2C79980-55FA-41B7-B987-586F5CD791E4}"/>
                </a:ext>
              </a:extLst>
            </p:cNvPr>
            <p:cNvSpPr/>
            <p:nvPr/>
          </p:nvSpPr>
          <p:spPr>
            <a:xfrm rot="16200000">
              <a:off x="6334125" y="5118100"/>
              <a:ext cx="1233488" cy="541338"/>
            </a:xfrm>
            <a:custGeom>
              <a:avLst/>
              <a:gdLst>
                <a:gd name="connsiteX0" fmla="*/ 850106 w 1233488"/>
                <a:gd name="connsiteY0" fmla="*/ 454818 h 540543"/>
                <a:gd name="connsiteX1" fmla="*/ 654844 w 1233488"/>
                <a:gd name="connsiteY1" fmla="*/ 452437 h 540543"/>
                <a:gd name="connsiteX2" fmla="*/ 540544 w 1233488"/>
                <a:gd name="connsiteY2" fmla="*/ 454818 h 540543"/>
                <a:gd name="connsiteX3" fmla="*/ 466725 w 1233488"/>
                <a:gd name="connsiteY3" fmla="*/ 457200 h 540543"/>
                <a:gd name="connsiteX4" fmla="*/ 404813 w 1233488"/>
                <a:gd name="connsiteY4" fmla="*/ 464343 h 540543"/>
                <a:gd name="connsiteX5" fmla="*/ 283369 w 1233488"/>
                <a:gd name="connsiteY5" fmla="*/ 485775 h 540543"/>
                <a:gd name="connsiteX6" fmla="*/ 200025 w 1233488"/>
                <a:gd name="connsiteY6" fmla="*/ 502443 h 540543"/>
                <a:gd name="connsiteX7" fmla="*/ 130969 w 1233488"/>
                <a:gd name="connsiteY7" fmla="*/ 521493 h 540543"/>
                <a:gd name="connsiteX8" fmla="*/ 78581 w 1233488"/>
                <a:gd name="connsiteY8" fmla="*/ 533400 h 540543"/>
                <a:gd name="connsiteX9" fmla="*/ 33338 w 1233488"/>
                <a:gd name="connsiteY9" fmla="*/ 540543 h 540543"/>
                <a:gd name="connsiteX10" fmla="*/ 0 w 1233488"/>
                <a:gd name="connsiteY10" fmla="*/ 535781 h 540543"/>
                <a:gd name="connsiteX11" fmla="*/ 607219 w 1233488"/>
                <a:gd name="connsiteY11" fmla="*/ 0 h 540543"/>
                <a:gd name="connsiteX12" fmla="*/ 557213 w 1233488"/>
                <a:gd name="connsiteY12" fmla="*/ 66675 h 540543"/>
                <a:gd name="connsiteX13" fmla="*/ 545306 w 1233488"/>
                <a:gd name="connsiteY13" fmla="*/ 92868 h 540543"/>
                <a:gd name="connsiteX14" fmla="*/ 540544 w 1233488"/>
                <a:gd name="connsiteY14" fmla="*/ 116681 h 540543"/>
                <a:gd name="connsiteX15" fmla="*/ 542925 w 1233488"/>
                <a:gd name="connsiteY15" fmla="*/ 142875 h 540543"/>
                <a:gd name="connsiteX16" fmla="*/ 552450 w 1233488"/>
                <a:gd name="connsiteY16" fmla="*/ 161925 h 540543"/>
                <a:gd name="connsiteX17" fmla="*/ 564356 w 1233488"/>
                <a:gd name="connsiteY17" fmla="*/ 176212 h 540543"/>
                <a:gd name="connsiteX18" fmla="*/ 590550 w 1233488"/>
                <a:gd name="connsiteY18" fmla="*/ 195262 h 540543"/>
                <a:gd name="connsiteX19" fmla="*/ 657225 w 1233488"/>
                <a:gd name="connsiteY19" fmla="*/ 235743 h 540543"/>
                <a:gd name="connsiteX20" fmla="*/ 754856 w 1233488"/>
                <a:gd name="connsiteY20" fmla="*/ 280987 h 540543"/>
                <a:gd name="connsiteX21" fmla="*/ 942975 w 1233488"/>
                <a:gd name="connsiteY21" fmla="*/ 352425 h 540543"/>
                <a:gd name="connsiteX22" fmla="*/ 1107281 w 1233488"/>
                <a:gd name="connsiteY22" fmla="*/ 402431 h 540543"/>
                <a:gd name="connsiteX23" fmla="*/ 1197769 w 1233488"/>
                <a:gd name="connsiteY23" fmla="*/ 426243 h 540543"/>
                <a:gd name="connsiteX24" fmla="*/ 1216819 w 1233488"/>
                <a:gd name="connsiteY24" fmla="*/ 431006 h 540543"/>
                <a:gd name="connsiteX25" fmla="*/ 1226344 w 1233488"/>
                <a:gd name="connsiteY25" fmla="*/ 438150 h 540543"/>
                <a:gd name="connsiteX26" fmla="*/ 1233488 w 1233488"/>
                <a:gd name="connsiteY26" fmla="*/ 454818 h 540543"/>
                <a:gd name="connsiteX27" fmla="*/ 1228725 w 1233488"/>
                <a:gd name="connsiteY27" fmla="*/ 469106 h 540543"/>
                <a:gd name="connsiteX28" fmla="*/ 1209675 w 1233488"/>
                <a:gd name="connsiteY28" fmla="*/ 473868 h 540543"/>
                <a:gd name="connsiteX29" fmla="*/ 1169194 w 1233488"/>
                <a:gd name="connsiteY29" fmla="*/ 476250 h 540543"/>
                <a:gd name="connsiteX30" fmla="*/ 1090613 w 1233488"/>
                <a:gd name="connsiteY30" fmla="*/ 469106 h 540543"/>
                <a:gd name="connsiteX31" fmla="*/ 992981 w 1233488"/>
                <a:gd name="connsiteY31" fmla="*/ 461962 h 540543"/>
                <a:gd name="connsiteX32" fmla="*/ 850106 w 1233488"/>
                <a:gd name="connsiteY32" fmla="*/ 454818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3488" h="540543">
                  <a:moveTo>
                    <a:pt x="850106" y="454818"/>
                  </a:moveTo>
                  <a:lnTo>
                    <a:pt x="654844" y="452437"/>
                  </a:lnTo>
                  <a:lnTo>
                    <a:pt x="540544" y="454818"/>
                  </a:lnTo>
                  <a:lnTo>
                    <a:pt x="466725" y="457200"/>
                  </a:lnTo>
                  <a:lnTo>
                    <a:pt x="404813" y="464343"/>
                  </a:lnTo>
                  <a:lnTo>
                    <a:pt x="283369" y="485775"/>
                  </a:lnTo>
                  <a:lnTo>
                    <a:pt x="200025" y="502443"/>
                  </a:lnTo>
                  <a:lnTo>
                    <a:pt x="130969" y="521493"/>
                  </a:lnTo>
                  <a:lnTo>
                    <a:pt x="78581" y="533400"/>
                  </a:lnTo>
                  <a:lnTo>
                    <a:pt x="33338" y="540543"/>
                  </a:lnTo>
                  <a:lnTo>
                    <a:pt x="0" y="535781"/>
                  </a:lnTo>
                  <a:lnTo>
                    <a:pt x="607219" y="0"/>
                  </a:lnTo>
                  <a:lnTo>
                    <a:pt x="557213" y="66675"/>
                  </a:lnTo>
                  <a:lnTo>
                    <a:pt x="545306" y="92868"/>
                  </a:lnTo>
                  <a:lnTo>
                    <a:pt x="540544" y="116681"/>
                  </a:lnTo>
                  <a:lnTo>
                    <a:pt x="542925" y="142875"/>
                  </a:lnTo>
                  <a:lnTo>
                    <a:pt x="552450" y="161925"/>
                  </a:lnTo>
                  <a:lnTo>
                    <a:pt x="564356" y="176212"/>
                  </a:lnTo>
                  <a:lnTo>
                    <a:pt x="590550" y="195262"/>
                  </a:lnTo>
                  <a:lnTo>
                    <a:pt x="657225" y="235743"/>
                  </a:lnTo>
                  <a:lnTo>
                    <a:pt x="754856" y="280987"/>
                  </a:lnTo>
                  <a:lnTo>
                    <a:pt x="942975" y="352425"/>
                  </a:lnTo>
                  <a:lnTo>
                    <a:pt x="1107281" y="402431"/>
                  </a:lnTo>
                  <a:lnTo>
                    <a:pt x="1197769" y="426243"/>
                  </a:lnTo>
                  <a:lnTo>
                    <a:pt x="1216819" y="431006"/>
                  </a:lnTo>
                  <a:lnTo>
                    <a:pt x="1226344" y="438150"/>
                  </a:lnTo>
                  <a:lnTo>
                    <a:pt x="1233488" y="454818"/>
                  </a:lnTo>
                  <a:lnTo>
                    <a:pt x="1228725" y="469106"/>
                  </a:lnTo>
                  <a:lnTo>
                    <a:pt x="1209675" y="473868"/>
                  </a:lnTo>
                  <a:lnTo>
                    <a:pt x="1169194" y="476250"/>
                  </a:lnTo>
                  <a:lnTo>
                    <a:pt x="1090613" y="469106"/>
                  </a:lnTo>
                  <a:lnTo>
                    <a:pt x="992981" y="461962"/>
                  </a:lnTo>
                  <a:lnTo>
                    <a:pt x="850106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0A4170E-72D6-4CE5-8810-03218C605AED}"/>
                </a:ext>
              </a:extLst>
            </p:cNvPr>
            <p:cNvSpPr/>
            <p:nvPr/>
          </p:nvSpPr>
          <p:spPr>
            <a:xfrm>
              <a:off x="4381500" y="3929063"/>
              <a:ext cx="2312988" cy="1866900"/>
            </a:xfrm>
            <a:custGeom>
              <a:avLst/>
              <a:gdLst>
                <a:gd name="connsiteX0" fmla="*/ 1271588 w 2312194"/>
                <a:gd name="connsiteY0" fmla="*/ 1078706 h 1866900"/>
                <a:gd name="connsiteX1" fmla="*/ 1362075 w 2312194"/>
                <a:gd name="connsiteY1" fmla="*/ 1004887 h 1866900"/>
                <a:gd name="connsiteX2" fmla="*/ 1454944 w 2312194"/>
                <a:gd name="connsiteY2" fmla="*/ 921543 h 1866900"/>
                <a:gd name="connsiteX3" fmla="*/ 1531144 w 2312194"/>
                <a:gd name="connsiteY3" fmla="*/ 840581 h 1866900"/>
                <a:gd name="connsiteX4" fmla="*/ 1564481 w 2312194"/>
                <a:gd name="connsiteY4" fmla="*/ 800100 h 1866900"/>
                <a:gd name="connsiteX5" fmla="*/ 1778794 w 2312194"/>
                <a:gd name="connsiteY5" fmla="*/ 583406 h 1866900"/>
                <a:gd name="connsiteX6" fmla="*/ 1845469 w 2312194"/>
                <a:gd name="connsiteY6" fmla="*/ 502443 h 1866900"/>
                <a:gd name="connsiteX7" fmla="*/ 1921669 w 2312194"/>
                <a:gd name="connsiteY7" fmla="*/ 409575 h 1866900"/>
                <a:gd name="connsiteX8" fmla="*/ 1947863 w 2312194"/>
                <a:gd name="connsiteY8" fmla="*/ 373856 h 1866900"/>
                <a:gd name="connsiteX9" fmla="*/ 1990725 w 2312194"/>
                <a:gd name="connsiteY9" fmla="*/ 307181 h 1866900"/>
                <a:gd name="connsiteX10" fmla="*/ 2009775 w 2312194"/>
                <a:gd name="connsiteY10" fmla="*/ 269081 h 1866900"/>
                <a:gd name="connsiteX11" fmla="*/ 2016919 w 2312194"/>
                <a:gd name="connsiteY11" fmla="*/ 245268 h 1866900"/>
                <a:gd name="connsiteX12" fmla="*/ 2016919 w 2312194"/>
                <a:gd name="connsiteY12" fmla="*/ 226218 h 1866900"/>
                <a:gd name="connsiteX13" fmla="*/ 2016919 w 2312194"/>
                <a:gd name="connsiteY13" fmla="*/ 195262 h 1866900"/>
                <a:gd name="connsiteX14" fmla="*/ 2012156 w 2312194"/>
                <a:gd name="connsiteY14" fmla="*/ 154781 h 1866900"/>
                <a:gd name="connsiteX15" fmla="*/ 2000250 w 2312194"/>
                <a:gd name="connsiteY15" fmla="*/ 107156 h 1866900"/>
                <a:gd name="connsiteX16" fmla="*/ 1983581 w 2312194"/>
                <a:gd name="connsiteY16" fmla="*/ 73818 h 1866900"/>
                <a:gd name="connsiteX17" fmla="*/ 1971675 w 2312194"/>
                <a:gd name="connsiteY17" fmla="*/ 57150 h 1866900"/>
                <a:gd name="connsiteX18" fmla="*/ 1964531 w 2312194"/>
                <a:gd name="connsiteY18" fmla="*/ 35718 h 1866900"/>
                <a:gd name="connsiteX19" fmla="*/ 1966913 w 2312194"/>
                <a:gd name="connsiteY19" fmla="*/ 11906 h 1866900"/>
                <a:gd name="connsiteX20" fmla="*/ 1974056 w 2312194"/>
                <a:gd name="connsiteY20" fmla="*/ 0 h 1866900"/>
                <a:gd name="connsiteX21" fmla="*/ 1988344 w 2312194"/>
                <a:gd name="connsiteY21" fmla="*/ 0 h 1866900"/>
                <a:gd name="connsiteX22" fmla="*/ 2024063 w 2312194"/>
                <a:gd name="connsiteY22" fmla="*/ 16668 h 1866900"/>
                <a:gd name="connsiteX23" fmla="*/ 2083594 w 2312194"/>
                <a:gd name="connsiteY23" fmla="*/ 50006 h 1866900"/>
                <a:gd name="connsiteX24" fmla="*/ 2143125 w 2312194"/>
                <a:gd name="connsiteY24" fmla="*/ 88106 h 1866900"/>
                <a:gd name="connsiteX25" fmla="*/ 2176463 w 2312194"/>
                <a:gd name="connsiteY25" fmla="*/ 114300 h 1866900"/>
                <a:gd name="connsiteX26" fmla="*/ 2205038 w 2312194"/>
                <a:gd name="connsiteY26" fmla="*/ 140493 h 1866900"/>
                <a:gd name="connsiteX27" fmla="*/ 2224088 w 2312194"/>
                <a:gd name="connsiteY27" fmla="*/ 161925 h 1866900"/>
                <a:gd name="connsiteX28" fmla="*/ 2247900 w 2312194"/>
                <a:gd name="connsiteY28" fmla="*/ 190500 h 1866900"/>
                <a:gd name="connsiteX29" fmla="*/ 2266950 w 2312194"/>
                <a:gd name="connsiteY29" fmla="*/ 221456 h 1866900"/>
                <a:gd name="connsiteX30" fmla="*/ 2281238 w 2312194"/>
                <a:gd name="connsiteY30" fmla="*/ 250031 h 1866900"/>
                <a:gd name="connsiteX31" fmla="*/ 2293144 w 2312194"/>
                <a:gd name="connsiteY31" fmla="*/ 278606 h 1866900"/>
                <a:gd name="connsiteX32" fmla="*/ 2302669 w 2312194"/>
                <a:gd name="connsiteY32" fmla="*/ 314325 h 1866900"/>
                <a:gd name="connsiteX33" fmla="*/ 2309813 w 2312194"/>
                <a:gd name="connsiteY33" fmla="*/ 345281 h 1866900"/>
                <a:gd name="connsiteX34" fmla="*/ 2312194 w 2312194"/>
                <a:gd name="connsiteY34" fmla="*/ 378618 h 1866900"/>
                <a:gd name="connsiteX35" fmla="*/ 2307431 w 2312194"/>
                <a:gd name="connsiteY35" fmla="*/ 419100 h 1866900"/>
                <a:gd name="connsiteX36" fmla="*/ 2295525 w 2312194"/>
                <a:gd name="connsiteY36" fmla="*/ 457200 h 1866900"/>
                <a:gd name="connsiteX37" fmla="*/ 2276475 w 2312194"/>
                <a:gd name="connsiteY37" fmla="*/ 492918 h 1866900"/>
                <a:gd name="connsiteX38" fmla="*/ 2243138 w 2312194"/>
                <a:gd name="connsiteY38" fmla="*/ 535781 h 1866900"/>
                <a:gd name="connsiteX39" fmla="*/ 2181225 w 2312194"/>
                <a:gd name="connsiteY39" fmla="*/ 602456 h 1866900"/>
                <a:gd name="connsiteX40" fmla="*/ 2081213 w 2312194"/>
                <a:gd name="connsiteY40" fmla="*/ 697706 h 1866900"/>
                <a:gd name="connsiteX41" fmla="*/ 1966913 w 2312194"/>
                <a:gd name="connsiteY41" fmla="*/ 797718 h 1866900"/>
                <a:gd name="connsiteX42" fmla="*/ 1857375 w 2312194"/>
                <a:gd name="connsiteY42" fmla="*/ 883443 h 1866900"/>
                <a:gd name="connsiteX43" fmla="*/ 1614488 w 2312194"/>
                <a:gd name="connsiteY43" fmla="*/ 1076325 h 1866900"/>
                <a:gd name="connsiteX44" fmla="*/ 1395413 w 2312194"/>
                <a:gd name="connsiteY44" fmla="*/ 1233487 h 1866900"/>
                <a:gd name="connsiteX45" fmla="*/ 1295400 w 2312194"/>
                <a:gd name="connsiteY45" fmla="*/ 1302543 h 1866900"/>
                <a:gd name="connsiteX46" fmla="*/ 1154906 w 2312194"/>
                <a:gd name="connsiteY46" fmla="*/ 1385887 h 1866900"/>
                <a:gd name="connsiteX47" fmla="*/ 1021556 w 2312194"/>
                <a:gd name="connsiteY47" fmla="*/ 1459706 h 1866900"/>
                <a:gd name="connsiteX48" fmla="*/ 923925 w 2312194"/>
                <a:gd name="connsiteY48" fmla="*/ 1509712 h 1866900"/>
                <a:gd name="connsiteX49" fmla="*/ 764381 w 2312194"/>
                <a:gd name="connsiteY49" fmla="*/ 1585912 h 1866900"/>
                <a:gd name="connsiteX50" fmla="*/ 595313 w 2312194"/>
                <a:gd name="connsiteY50" fmla="*/ 1659731 h 1866900"/>
                <a:gd name="connsiteX51" fmla="*/ 438150 w 2312194"/>
                <a:gd name="connsiteY51" fmla="*/ 1724025 h 1866900"/>
                <a:gd name="connsiteX52" fmla="*/ 290513 w 2312194"/>
                <a:gd name="connsiteY52" fmla="*/ 1778793 h 1866900"/>
                <a:gd name="connsiteX53" fmla="*/ 176213 w 2312194"/>
                <a:gd name="connsiteY53" fmla="*/ 1816893 h 1866900"/>
                <a:gd name="connsiteX54" fmla="*/ 40481 w 2312194"/>
                <a:gd name="connsiteY54" fmla="*/ 1862137 h 1866900"/>
                <a:gd name="connsiteX55" fmla="*/ 19050 w 2312194"/>
                <a:gd name="connsiteY55" fmla="*/ 1866900 h 1866900"/>
                <a:gd name="connsiteX56" fmla="*/ 9525 w 2312194"/>
                <a:gd name="connsiteY56" fmla="*/ 1864518 h 1866900"/>
                <a:gd name="connsiteX57" fmla="*/ 0 w 2312194"/>
                <a:gd name="connsiteY57" fmla="*/ 1854993 h 1866900"/>
                <a:gd name="connsiteX58" fmla="*/ 0 w 2312194"/>
                <a:gd name="connsiteY58" fmla="*/ 1845468 h 1866900"/>
                <a:gd name="connsiteX59" fmla="*/ 4763 w 2312194"/>
                <a:gd name="connsiteY59" fmla="*/ 1828800 h 1866900"/>
                <a:gd name="connsiteX60" fmla="*/ 16669 w 2312194"/>
                <a:gd name="connsiteY60" fmla="*/ 1821656 h 1866900"/>
                <a:gd name="connsiteX61" fmla="*/ 28575 w 2312194"/>
                <a:gd name="connsiteY61" fmla="*/ 1812131 h 1866900"/>
                <a:gd name="connsiteX62" fmla="*/ 128588 w 2312194"/>
                <a:gd name="connsiteY62" fmla="*/ 1764506 h 1866900"/>
                <a:gd name="connsiteX63" fmla="*/ 280988 w 2312194"/>
                <a:gd name="connsiteY63" fmla="*/ 1690687 h 1866900"/>
                <a:gd name="connsiteX64" fmla="*/ 442913 w 2312194"/>
                <a:gd name="connsiteY64" fmla="*/ 1609725 h 1866900"/>
                <a:gd name="connsiteX65" fmla="*/ 621506 w 2312194"/>
                <a:gd name="connsiteY65" fmla="*/ 1516856 h 1866900"/>
                <a:gd name="connsiteX66" fmla="*/ 754856 w 2312194"/>
                <a:gd name="connsiteY66" fmla="*/ 1443037 h 1866900"/>
                <a:gd name="connsiteX67" fmla="*/ 866775 w 2312194"/>
                <a:gd name="connsiteY67" fmla="*/ 1373981 h 1866900"/>
                <a:gd name="connsiteX68" fmla="*/ 954881 w 2312194"/>
                <a:gd name="connsiteY68" fmla="*/ 1316831 h 1866900"/>
                <a:gd name="connsiteX69" fmla="*/ 1073944 w 2312194"/>
                <a:gd name="connsiteY69" fmla="*/ 1231106 h 1866900"/>
                <a:gd name="connsiteX70" fmla="*/ 1200150 w 2312194"/>
                <a:gd name="connsiteY70" fmla="*/ 1135856 h 1866900"/>
                <a:gd name="connsiteX71" fmla="*/ 1271588 w 2312194"/>
                <a:gd name="connsiteY71" fmla="*/ 1078706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12194" h="1866900">
                  <a:moveTo>
                    <a:pt x="1271588" y="1078706"/>
                  </a:moveTo>
                  <a:lnTo>
                    <a:pt x="1362075" y="1004887"/>
                  </a:lnTo>
                  <a:lnTo>
                    <a:pt x="1454944" y="921543"/>
                  </a:lnTo>
                  <a:lnTo>
                    <a:pt x="1531144" y="840581"/>
                  </a:lnTo>
                  <a:lnTo>
                    <a:pt x="1564481" y="800100"/>
                  </a:lnTo>
                  <a:lnTo>
                    <a:pt x="1778794" y="583406"/>
                  </a:lnTo>
                  <a:lnTo>
                    <a:pt x="1845469" y="502443"/>
                  </a:lnTo>
                  <a:lnTo>
                    <a:pt x="1921669" y="409575"/>
                  </a:lnTo>
                  <a:lnTo>
                    <a:pt x="1947863" y="373856"/>
                  </a:lnTo>
                  <a:lnTo>
                    <a:pt x="1990725" y="307181"/>
                  </a:lnTo>
                  <a:lnTo>
                    <a:pt x="2009775" y="269081"/>
                  </a:lnTo>
                  <a:lnTo>
                    <a:pt x="2016919" y="245268"/>
                  </a:lnTo>
                  <a:lnTo>
                    <a:pt x="2016919" y="226218"/>
                  </a:lnTo>
                  <a:lnTo>
                    <a:pt x="2016919" y="195262"/>
                  </a:lnTo>
                  <a:lnTo>
                    <a:pt x="2012156" y="154781"/>
                  </a:lnTo>
                  <a:lnTo>
                    <a:pt x="2000250" y="107156"/>
                  </a:lnTo>
                  <a:lnTo>
                    <a:pt x="1983581" y="73818"/>
                  </a:lnTo>
                  <a:lnTo>
                    <a:pt x="1971675" y="57150"/>
                  </a:lnTo>
                  <a:lnTo>
                    <a:pt x="1964531" y="35718"/>
                  </a:lnTo>
                  <a:lnTo>
                    <a:pt x="1966913" y="11906"/>
                  </a:lnTo>
                  <a:lnTo>
                    <a:pt x="1974056" y="0"/>
                  </a:lnTo>
                  <a:lnTo>
                    <a:pt x="1988344" y="0"/>
                  </a:lnTo>
                  <a:lnTo>
                    <a:pt x="2024063" y="16668"/>
                  </a:lnTo>
                  <a:lnTo>
                    <a:pt x="2083594" y="50006"/>
                  </a:lnTo>
                  <a:lnTo>
                    <a:pt x="2143125" y="88106"/>
                  </a:lnTo>
                  <a:lnTo>
                    <a:pt x="2176463" y="114300"/>
                  </a:lnTo>
                  <a:lnTo>
                    <a:pt x="2205038" y="140493"/>
                  </a:lnTo>
                  <a:lnTo>
                    <a:pt x="2224088" y="161925"/>
                  </a:lnTo>
                  <a:lnTo>
                    <a:pt x="2247900" y="190500"/>
                  </a:lnTo>
                  <a:lnTo>
                    <a:pt x="2266950" y="221456"/>
                  </a:lnTo>
                  <a:lnTo>
                    <a:pt x="2281238" y="250031"/>
                  </a:lnTo>
                  <a:lnTo>
                    <a:pt x="2293144" y="278606"/>
                  </a:lnTo>
                  <a:lnTo>
                    <a:pt x="2302669" y="314325"/>
                  </a:lnTo>
                  <a:lnTo>
                    <a:pt x="2309813" y="345281"/>
                  </a:lnTo>
                  <a:lnTo>
                    <a:pt x="2312194" y="378618"/>
                  </a:lnTo>
                  <a:lnTo>
                    <a:pt x="2307431" y="419100"/>
                  </a:lnTo>
                  <a:lnTo>
                    <a:pt x="2295525" y="457200"/>
                  </a:lnTo>
                  <a:lnTo>
                    <a:pt x="2276475" y="492918"/>
                  </a:lnTo>
                  <a:lnTo>
                    <a:pt x="2243138" y="535781"/>
                  </a:lnTo>
                  <a:lnTo>
                    <a:pt x="2181225" y="602456"/>
                  </a:lnTo>
                  <a:lnTo>
                    <a:pt x="2081213" y="697706"/>
                  </a:lnTo>
                  <a:lnTo>
                    <a:pt x="1966913" y="797718"/>
                  </a:lnTo>
                  <a:lnTo>
                    <a:pt x="1857375" y="883443"/>
                  </a:lnTo>
                  <a:lnTo>
                    <a:pt x="1614488" y="1076325"/>
                  </a:lnTo>
                  <a:lnTo>
                    <a:pt x="1395413" y="1233487"/>
                  </a:lnTo>
                  <a:lnTo>
                    <a:pt x="1295400" y="1302543"/>
                  </a:lnTo>
                  <a:lnTo>
                    <a:pt x="1154906" y="1385887"/>
                  </a:lnTo>
                  <a:lnTo>
                    <a:pt x="1021556" y="1459706"/>
                  </a:lnTo>
                  <a:lnTo>
                    <a:pt x="923925" y="1509712"/>
                  </a:lnTo>
                  <a:lnTo>
                    <a:pt x="764381" y="1585912"/>
                  </a:lnTo>
                  <a:lnTo>
                    <a:pt x="595313" y="1659731"/>
                  </a:lnTo>
                  <a:lnTo>
                    <a:pt x="438150" y="1724025"/>
                  </a:lnTo>
                  <a:lnTo>
                    <a:pt x="290513" y="1778793"/>
                  </a:lnTo>
                  <a:lnTo>
                    <a:pt x="176213" y="1816893"/>
                  </a:lnTo>
                  <a:lnTo>
                    <a:pt x="40481" y="1862137"/>
                  </a:lnTo>
                  <a:lnTo>
                    <a:pt x="19050" y="1866900"/>
                  </a:lnTo>
                  <a:lnTo>
                    <a:pt x="9525" y="1864518"/>
                  </a:lnTo>
                  <a:lnTo>
                    <a:pt x="0" y="1854993"/>
                  </a:lnTo>
                  <a:lnTo>
                    <a:pt x="0" y="1845468"/>
                  </a:lnTo>
                  <a:lnTo>
                    <a:pt x="4763" y="1828800"/>
                  </a:lnTo>
                  <a:lnTo>
                    <a:pt x="16669" y="1821656"/>
                  </a:lnTo>
                  <a:lnTo>
                    <a:pt x="28575" y="1812131"/>
                  </a:lnTo>
                  <a:lnTo>
                    <a:pt x="128588" y="1764506"/>
                  </a:lnTo>
                  <a:lnTo>
                    <a:pt x="280988" y="1690687"/>
                  </a:lnTo>
                  <a:lnTo>
                    <a:pt x="442913" y="1609725"/>
                  </a:lnTo>
                  <a:lnTo>
                    <a:pt x="621506" y="1516856"/>
                  </a:lnTo>
                  <a:lnTo>
                    <a:pt x="754856" y="1443037"/>
                  </a:lnTo>
                  <a:lnTo>
                    <a:pt x="866775" y="1373981"/>
                  </a:lnTo>
                  <a:lnTo>
                    <a:pt x="954881" y="1316831"/>
                  </a:lnTo>
                  <a:lnTo>
                    <a:pt x="1073944" y="1231106"/>
                  </a:lnTo>
                  <a:lnTo>
                    <a:pt x="1200150" y="1135856"/>
                  </a:lnTo>
                  <a:lnTo>
                    <a:pt x="1271588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630F679-A9F6-428C-9287-861F20BC4CCA}"/>
              </a:ext>
            </a:extLst>
          </p:cNvPr>
          <p:cNvSpPr/>
          <p:nvPr/>
        </p:nvSpPr>
        <p:spPr>
          <a:xfrm>
            <a:off x="3076575" y="1573213"/>
            <a:ext cx="3417888" cy="581025"/>
          </a:xfrm>
          <a:custGeom>
            <a:avLst/>
            <a:gdLst>
              <a:gd name="connsiteX0" fmla="*/ 2196243 w 3417313"/>
              <a:gd name="connsiteY0" fmla="*/ 115002 h 580616"/>
              <a:gd name="connsiteX1" fmla="*/ 2039168 w 3417313"/>
              <a:gd name="connsiteY1" fmla="*/ 131831 h 580616"/>
              <a:gd name="connsiteX2" fmla="*/ 1834410 w 3417313"/>
              <a:gd name="connsiteY2" fmla="*/ 157075 h 580616"/>
              <a:gd name="connsiteX3" fmla="*/ 1626847 w 3417313"/>
              <a:gd name="connsiteY3" fmla="*/ 187929 h 580616"/>
              <a:gd name="connsiteX4" fmla="*/ 1478187 w 3417313"/>
              <a:gd name="connsiteY4" fmla="*/ 210368 h 580616"/>
              <a:gd name="connsiteX5" fmla="*/ 1335136 w 3417313"/>
              <a:gd name="connsiteY5" fmla="*/ 232808 h 580616"/>
              <a:gd name="connsiteX6" fmla="*/ 1208915 w 3417313"/>
              <a:gd name="connsiteY6" fmla="*/ 252442 h 580616"/>
              <a:gd name="connsiteX7" fmla="*/ 1063060 w 3417313"/>
              <a:gd name="connsiteY7" fmla="*/ 274881 h 580616"/>
              <a:gd name="connsiteX8" fmla="*/ 886351 w 3417313"/>
              <a:gd name="connsiteY8" fmla="*/ 300126 h 580616"/>
              <a:gd name="connsiteX9" fmla="*/ 734886 w 3417313"/>
              <a:gd name="connsiteY9" fmla="*/ 316955 h 580616"/>
              <a:gd name="connsiteX10" fmla="*/ 633909 w 3417313"/>
              <a:gd name="connsiteY10" fmla="*/ 328175 h 580616"/>
              <a:gd name="connsiteX11" fmla="*/ 530128 w 3417313"/>
              <a:gd name="connsiteY11" fmla="*/ 333784 h 580616"/>
              <a:gd name="connsiteX12" fmla="*/ 426346 w 3417313"/>
              <a:gd name="connsiteY12" fmla="*/ 336589 h 580616"/>
              <a:gd name="connsiteX13" fmla="*/ 361833 w 3417313"/>
              <a:gd name="connsiteY13" fmla="*/ 330980 h 580616"/>
              <a:gd name="connsiteX14" fmla="*/ 294515 w 3417313"/>
              <a:gd name="connsiteY14" fmla="*/ 322565 h 580616"/>
              <a:gd name="connsiteX15" fmla="*/ 238417 w 3417313"/>
              <a:gd name="connsiteY15" fmla="*/ 311345 h 580616"/>
              <a:gd name="connsiteX16" fmla="*/ 173904 w 3417313"/>
              <a:gd name="connsiteY16" fmla="*/ 291711 h 580616"/>
              <a:gd name="connsiteX17" fmla="*/ 106587 w 3417313"/>
              <a:gd name="connsiteY17" fmla="*/ 266467 h 580616"/>
              <a:gd name="connsiteX18" fmla="*/ 53293 w 3417313"/>
              <a:gd name="connsiteY18" fmla="*/ 244027 h 580616"/>
              <a:gd name="connsiteX19" fmla="*/ 19634 w 3417313"/>
              <a:gd name="connsiteY19" fmla="*/ 232808 h 580616"/>
              <a:gd name="connsiteX20" fmla="*/ 8415 w 3417313"/>
              <a:gd name="connsiteY20" fmla="*/ 232808 h 580616"/>
              <a:gd name="connsiteX21" fmla="*/ 5610 w 3417313"/>
              <a:gd name="connsiteY21" fmla="*/ 235613 h 580616"/>
              <a:gd name="connsiteX22" fmla="*/ 0 w 3417313"/>
              <a:gd name="connsiteY22" fmla="*/ 246832 h 580616"/>
              <a:gd name="connsiteX23" fmla="*/ 8415 w 3417313"/>
              <a:gd name="connsiteY23" fmla="*/ 277686 h 580616"/>
              <a:gd name="connsiteX24" fmla="*/ 42074 w 3417313"/>
              <a:gd name="connsiteY24" fmla="*/ 333784 h 580616"/>
              <a:gd name="connsiteX25" fmla="*/ 92562 w 3417313"/>
              <a:gd name="connsiteY25" fmla="*/ 392687 h 580616"/>
              <a:gd name="connsiteX26" fmla="*/ 140245 w 3417313"/>
              <a:gd name="connsiteY26" fmla="*/ 431956 h 580616"/>
              <a:gd name="connsiteX27" fmla="*/ 201953 w 3417313"/>
              <a:gd name="connsiteY27" fmla="*/ 476835 h 580616"/>
              <a:gd name="connsiteX28" fmla="*/ 258052 w 3417313"/>
              <a:gd name="connsiteY28" fmla="*/ 507689 h 580616"/>
              <a:gd name="connsiteX29" fmla="*/ 322564 w 3417313"/>
              <a:gd name="connsiteY29" fmla="*/ 532933 h 580616"/>
              <a:gd name="connsiteX30" fmla="*/ 409517 w 3417313"/>
              <a:gd name="connsiteY30" fmla="*/ 558177 h 580616"/>
              <a:gd name="connsiteX31" fmla="*/ 488054 w 3417313"/>
              <a:gd name="connsiteY31" fmla="*/ 572202 h 580616"/>
              <a:gd name="connsiteX32" fmla="*/ 569396 w 3417313"/>
              <a:gd name="connsiteY32" fmla="*/ 580616 h 580616"/>
              <a:gd name="connsiteX33" fmla="*/ 594641 w 3417313"/>
              <a:gd name="connsiteY33" fmla="*/ 580616 h 580616"/>
              <a:gd name="connsiteX34" fmla="*/ 639519 w 3417313"/>
              <a:gd name="connsiteY34" fmla="*/ 566592 h 580616"/>
              <a:gd name="connsiteX35" fmla="*/ 762935 w 3417313"/>
              <a:gd name="connsiteY35" fmla="*/ 532933 h 580616"/>
              <a:gd name="connsiteX36" fmla="*/ 908790 w 3417313"/>
              <a:gd name="connsiteY36" fmla="*/ 502079 h 580616"/>
              <a:gd name="connsiteX37" fmla="*/ 1035011 w 3417313"/>
              <a:gd name="connsiteY37" fmla="*/ 476835 h 580616"/>
              <a:gd name="connsiteX38" fmla="*/ 1183671 w 3417313"/>
              <a:gd name="connsiteY38" fmla="*/ 451591 h 580616"/>
              <a:gd name="connsiteX39" fmla="*/ 1377210 w 3417313"/>
              <a:gd name="connsiteY39" fmla="*/ 420737 h 580616"/>
              <a:gd name="connsiteX40" fmla="*/ 1548309 w 3417313"/>
              <a:gd name="connsiteY40" fmla="*/ 392687 h 580616"/>
              <a:gd name="connsiteX41" fmla="*/ 1764287 w 3417313"/>
              <a:gd name="connsiteY41" fmla="*/ 359029 h 580616"/>
              <a:gd name="connsiteX42" fmla="*/ 1924167 w 3417313"/>
              <a:gd name="connsiteY42" fmla="*/ 336589 h 580616"/>
              <a:gd name="connsiteX43" fmla="*/ 2103681 w 3417313"/>
              <a:gd name="connsiteY43" fmla="*/ 314150 h 580616"/>
              <a:gd name="connsiteX44" fmla="*/ 2319659 w 3417313"/>
              <a:gd name="connsiteY44" fmla="*/ 297321 h 580616"/>
              <a:gd name="connsiteX45" fmla="*/ 2445880 w 3417313"/>
              <a:gd name="connsiteY45" fmla="*/ 291711 h 580616"/>
              <a:gd name="connsiteX46" fmla="*/ 2549661 w 3417313"/>
              <a:gd name="connsiteY46" fmla="*/ 286101 h 580616"/>
              <a:gd name="connsiteX47" fmla="*/ 2748810 w 3417313"/>
              <a:gd name="connsiteY47" fmla="*/ 280491 h 580616"/>
              <a:gd name="connsiteX48" fmla="*/ 2945153 w 3417313"/>
              <a:gd name="connsiteY48" fmla="*/ 283296 h 580616"/>
              <a:gd name="connsiteX49" fmla="*/ 3085399 w 3417313"/>
              <a:gd name="connsiteY49" fmla="*/ 286101 h 580616"/>
              <a:gd name="connsiteX50" fmla="*/ 3200400 w 3417313"/>
              <a:gd name="connsiteY50" fmla="*/ 291711 h 580616"/>
              <a:gd name="connsiteX51" fmla="*/ 3256498 w 3417313"/>
              <a:gd name="connsiteY51" fmla="*/ 291711 h 580616"/>
              <a:gd name="connsiteX52" fmla="*/ 3301377 w 3417313"/>
              <a:gd name="connsiteY52" fmla="*/ 288906 h 580616"/>
              <a:gd name="connsiteX53" fmla="*/ 3343450 w 3417313"/>
              <a:gd name="connsiteY53" fmla="*/ 277686 h 580616"/>
              <a:gd name="connsiteX54" fmla="*/ 3371499 w 3417313"/>
              <a:gd name="connsiteY54" fmla="*/ 263662 h 580616"/>
              <a:gd name="connsiteX55" fmla="*/ 3393939 w 3417313"/>
              <a:gd name="connsiteY55" fmla="*/ 246832 h 580616"/>
              <a:gd name="connsiteX56" fmla="*/ 3402353 w 3417313"/>
              <a:gd name="connsiteY56" fmla="*/ 235613 h 580616"/>
              <a:gd name="connsiteX57" fmla="*/ 3410768 w 3417313"/>
              <a:gd name="connsiteY57" fmla="*/ 218783 h 580616"/>
              <a:gd name="connsiteX58" fmla="*/ 3416378 w 3417313"/>
              <a:gd name="connsiteY58" fmla="*/ 185124 h 580616"/>
              <a:gd name="connsiteX59" fmla="*/ 3413573 w 3417313"/>
              <a:gd name="connsiteY59" fmla="*/ 151465 h 580616"/>
              <a:gd name="connsiteX60" fmla="*/ 3407963 w 3417313"/>
              <a:gd name="connsiteY60" fmla="*/ 134636 h 580616"/>
              <a:gd name="connsiteX61" fmla="*/ 3393939 w 3417313"/>
              <a:gd name="connsiteY61" fmla="*/ 120611 h 580616"/>
              <a:gd name="connsiteX62" fmla="*/ 3354670 w 3417313"/>
              <a:gd name="connsiteY62" fmla="*/ 95367 h 580616"/>
              <a:gd name="connsiteX63" fmla="*/ 3301377 w 3417313"/>
              <a:gd name="connsiteY63" fmla="*/ 70123 h 580616"/>
              <a:gd name="connsiteX64" fmla="*/ 3236864 w 3417313"/>
              <a:gd name="connsiteY64" fmla="*/ 47684 h 580616"/>
              <a:gd name="connsiteX65" fmla="*/ 3197595 w 3417313"/>
              <a:gd name="connsiteY65" fmla="*/ 36464 h 580616"/>
              <a:gd name="connsiteX66" fmla="*/ 3113448 w 3417313"/>
              <a:gd name="connsiteY66" fmla="*/ 19635 h 580616"/>
              <a:gd name="connsiteX67" fmla="*/ 3037715 w 3417313"/>
              <a:gd name="connsiteY67" fmla="*/ 8415 h 580616"/>
              <a:gd name="connsiteX68" fmla="*/ 2976007 w 3417313"/>
              <a:gd name="connsiteY68" fmla="*/ 0 h 580616"/>
              <a:gd name="connsiteX69" fmla="*/ 2925519 w 3417313"/>
              <a:gd name="connsiteY69" fmla="*/ 2805 h 580616"/>
              <a:gd name="connsiteX70" fmla="*/ 2869421 w 3417313"/>
              <a:gd name="connsiteY70" fmla="*/ 14025 h 580616"/>
              <a:gd name="connsiteX71" fmla="*/ 2813323 w 3417313"/>
              <a:gd name="connsiteY71" fmla="*/ 28049 h 580616"/>
              <a:gd name="connsiteX72" fmla="*/ 2726371 w 3417313"/>
              <a:gd name="connsiteY72" fmla="*/ 56099 h 580616"/>
              <a:gd name="connsiteX73" fmla="*/ 2684297 w 3417313"/>
              <a:gd name="connsiteY73" fmla="*/ 70123 h 580616"/>
              <a:gd name="connsiteX74" fmla="*/ 2546856 w 3417313"/>
              <a:gd name="connsiteY74" fmla="*/ 81343 h 580616"/>
              <a:gd name="connsiteX75" fmla="*/ 2389782 w 3417313"/>
              <a:gd name="connsiteY75" fmla="*/ 95367 h 580616"/>
              <a:gd name="connsiteX76" fmla="*/ 2196243 w 3417313"/>
              <a:gd name="connsiteY76" fmla="*/ 115002 h 58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417313" h="580616">
                <a:moveTo>
                  <a:pt x="2196243" y="115002"/>
                </a:moveTo>
                <a:lnTo>
                  <a:pt x="2039168" y="131831"/>
                </a:lnTo>
                <a:lnTo>
                  <a:pt x="1834410" y="157075"/>
                </a:lnTo>
                <a:lnTo>
                  <a:pt x="1626847" y="187929"/>
                </a:lnTo>
                <a:lnTo>
                  <a:pt x="1478187" y="210368"/>
                </a:lnTo>
                <a:lnTo>
                  <a:pt x="1335136" y="232808"/>
                </a:lnTo>
                <a:lnTo>
                  <a:pt x="1208915" y="252442"/>
                </a:lnTo>
                <a:lnTo>
                  <a:pt x="1063060" y="274881"/>
                </a:lnTo>
                <a:lnTo>
                  <a:pt x="886351" y="300126"/>
                </a:lnTo>
                <a:lnTo>
                  <a:pt x="734886" y="316955"/>
                </a:lnTo>
                <a:lnTo>
                  <a:pt x="633909" y="328175"/>
                </a:lnTo>
                <a:lnTo>
                  <a:pt x="530128" y="333784"/>
                </a:lnTo>
                <a:lnTo>
                  <a:pt x="426346" y="336589"/>
                </a:lnTo>
                <a:lnTo>
                  <a:pt x="361833" y="330980"/>
                </a:lnTo>
                <a:lnTo>
                  <a:pt x="294515" y="322565"/>
                </a:lnTo>
                <a:lnTo>
                  <a:pt x="238417" y="311345"/>
                </a:lnTo>
                <a:lnTo>
                  <a:pt x="173904" y="291711"/>
                </a:lnTo>
                <a:lnTo>
                  <a:pt x="106587" y="266467"/>
                </a:lnTo>
                <a:lnTo>
                  <a:pt x="53293" y="244027"/>
                </a:lnTo>
                <a:lnTo>
                  <a:pt x="19634" y="232808"/>
                </a:lnTo>
                <a:lnTo>
                  <a:pt x="8415" y="232808"/>
                </a:lnTo>
                <a:lnTo>
                  <a:pt x="5610" y="235613"/>
                </a:lnTo>
                <a:lnTo>
                  <a:pt x="0" y="246832"/>
                </a:lnTo>
                <a:lnTo>
                  <a:pt x="8415" y="277686"/>
                </a:lnTo>
                <a:lnTo>
                  <a:pt x="42074" y="333784"/>
                </a:lnTo>
                <a:lnTo>
                  <a:pt x="92562" y="392687"/>
                </a:lnTo>
                <a:lnTo>
                  <a:pt x="140245" y="431956"/>
                </a:lnTo>
                <a:lnTo>
                  <a:pt x="201953" y="476835"/>
                </a:lnTo>
                <a:lnTo>
                  <a:pt x="258052" y="507689"/>
                </a:lnTo>
                <a:lnTo>
                  <a:pt x="322564" y="532933"/>
                </a:lnTo>
                <a:lnTo>
                  <a:pt x="409517" y="558177"/>
                </a:lnTo>
                <a:lnTo>
                  <a:pt x="488054" y="572202"/>
                </a:lnTo>
                <a:lnTo>
                  <a:pt x="569396" y="580616"/>
                </a:lnTo>
                <a:lnTo>
                  <a:pt x="594641" y="580616"/>
                </a:lnTo>
                <a:lnTo>
                  <a:pt x="639519" y="566592"/>
                </a:lnTo>
                <a:lnTo>
                  <a:pt x="762935" y="532933"/>
                </a:lnTo>
                <a:lnTo>
                  <a:pt x="908790" y="502079"/>
                </a:lnTo>
                <a:lnTo>
                  <a:pt x="1035011" y="476835"/>
                </a:lnTo>
                <a:lnTo>
                  <a:pt x="1183671" y="451591"/>
                </a:lnTo>
                <a:lnTo>
                  <a:pt x="1377210" y="420737"/>
                </a:lnTo>
                <a:lnTo>
                  <a:pt x="1548309" y="392687"/>
                </a:lnTo>
                <a:lnTo>
                  <a:pt x="1764287" y="359029"/>
                </a:lnTo>
                <a:lnTo>
                  <a:pt x="1924167" y="336589"/>
                </a:lnTo>
                <a:lnTo>
                  <a:pt x="2103681" y="314150"/>
                </a:lnTo>
                <a:lnTo>
                  <a:pt x="2319659" y="297321"/>
                </a:lnTo>
                <a:lnTo>
                  <a:pt x="2445880" y="291711"/>
                </a:lnTo>
                <a:lnTo>
                  <a:pt x="2549661" y="286101"/>
                </a:lnTo>
                <a:lnTo>
                  <a:pt x="2748810" y="280491"/>
                </a:lnTo>
                <a:lnTo>
                  <a:pt x="2945153" y="283296"/>
                </a:lnTo>
                <a:lnTo>
                  <a:pt x="3085399" y="286101"/>
                </a:lnTo>
                <a:lnTo>
                  <a:pt x="3200400" y="291711"/>
                </a:lnTo>
                <a:lnTo>
                  <a:pt x="3256498" y="291711"/>
                </a:lnTo>
                <a:lnTo>
                  <a:pt x="3301377" y="288906"/>
                </a:lnTo>
                <a:lnTo>
                  <a:pt x="3343450" y="277686"/>
                </a:lnTo>
                <a:lnTo>
                  <a:pt x="3371499" y="263662"/>
                </a:lnTo>
                <a:lnTo>
                  <a:pt x="3393939" y="246832"/>
                </a:lnTo>
                <a:lnTo>
                  <a:pt x="3402353" y="235613"/>
                </a:lnTo>
                <a:lnTo>
                  <a:pt x="3410768" y="218783"/>
                </a:lnTo>
                <a:lnTo>
                  <a:pt x="3416378" y="185124"/>
                </a:lnTo>
                <a:cubicBezTo>
                  <a:pt x="3413488" y="153339"/>
                  <a:pt x="3413573" y="164597"/>
                  <a:pt x="3413573" y="151465"/>
                </a:cubicBezTo>
                <a:cubicBezTo>
                  <a:pt x="3410614" y="133714"/>
                  <a:pt x="3417313" y="143518"/>
                  <a:pt x="3407963" y="134636"/>
                </a:cubicBezTo>
                <a:lnTo>
                  <a:pt x="3393939" y="120611"/>
                </a:lnTo>
                <a:lnTo>
                  <a:pt x="3354670" y="95367"/>
                </a:lnTo>
                <a:lnTo>
                  <a:pt x="3301377" y="70123"/>
                </a:lnTo>
                <a:lnTo>
                  <a:pt x="3236864" y="47684"/>
                </a:lnTo>
                <a:lnTo>
                  <a:pt x="3197595" y="36464"/>
                </a:lnTo>
                <a:lnTo>
                  <a:pt x="3113448" y="19635"/>
                </a:lnTo>
                <a:lnTo>
                  <a:pt x="3037715" y="8415"/>
                </a:lnTo>
                <a:lnTo>
                  <a:pt x="2976007" y="0"/>
                </a:lnTo>
                <a:lnTo>
                  <a:pt x="2925519" y="2805"/>
                </a:lnTo>
                <a:lnTo>
                  <a:pt x="2869421" y="14025"/>
                </a:lnTo>
                <a:lnTo>
                  <a:pt x="2813323" y="28049"/>
                </a:lnTo>
                <a:lnTo>
                  <a:pt x="2726371" y="56099"/>
                </a:lnTo>
                <a:lnTo>
                  <a:pt x="2684297" y="70123"/>
                </a:lnTo>
                <a:lnTo>
                  <a:pt x="2546856" y="81343"/>
                </a:lnTo>
                <a:lnTo>
                  <a:pt x="2389782" y="95367"/>
                </a:lnTo>
                <a:lnTo>
                  <a:pt x="2196243" y="1150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4AA5EAC-8BDD-4851-9B70-19A8A9A7C7FC}"/>
              </a:ext>
            </a:extLst>
          </p:cNvPr>
          <p:cNvSpPr/>
          <p:nvPr/>
        </p:nvSpPr>
        <p:spPr>
          <a:xfrm>
            <a:off x="3576638" y="1916113"/>
            <a:ext cx="1239837" cy="1416050"/>
          </a:xfrm>
          <a:custGeom>
            <a:avLst/>
            <a:gdLst>
              <a:gd name="connsiteX0" fmla="*/ 779764 w 1239769"/>
              <a:gd name="connsiteY0" fmla="*/ 373053 h 1416479"/>
              <a:gd name="connsiteX1" fmla="*/ 661958 w 1239769"/>
              <a:gd name="connsiteY1" fmla="*/ 546957 h 1416479"/>
              <a:gd name="connsiteX2" fmla="*/ 560981 w 1239769"/>
              <a:gd name="connsiteY2" fmla="*/ 687203 h 1416479"/>
              <a:gd name="connsiteX3" fmla="*/ 409516 w 1239769"/>
              <a:gd name="connsiteY3" fmla="*/ 889156 h 1416479"/>
              <a:gd name="connsiteX4" fmla="*/ 269271 w 1239769"/>
              <a:gd name="connsiteY4" fmla="*/ 1068670 h 1416479"/>
              <a:gd name="connsiteX5" fmla="*/ 115001 w 1239769"/>
              <a:gd name="connsiteY5" fmla="*/ 1265014 h 1416479"/>
              <a:gd name="connsiteX6" fmla="*/ 0 w 1239769"/>
              <a:gd name="connsiteY6" fmla="*/ 1416479 h 1416479"/>
              <a:gd name="connsiteX7" fmla="*/ 159879 w 1239769"/>
              <a:gd name="connsiteY7" fmla="*/ 1394039 h 1416479"/>
              <a:gd name="connsiteX8" fmla="*/ 339394 w 1239769"/>
              <a:gd name="connsiteY8" fmla="*/ 1206111 h 1416479"/>
              <a:gd name="connsiteX9" fmla="*/ 538542 w 1239769"/>
              <a:gd name="connsiteY9" fmla="*/ 1012572 h 1416479"/>
              <a:gd name="connsiteX10" fmla="*/ 667568 w 1239769"/>
              <a:gd name="connsiteY10" fmla="*/ 880741 h 1416479"/>
              <a:gd name="connsiteX11" fmla="*/ 838667 w 1239769"/>
              <a:gd name="connsiteY11" fmla="*/ 704032 h 1416479"/>
              <a:gd name="connsiteX12" fmla="*/ 976108 w 1239769"/>
              <a:gd name="connsiteY12" fmla="*/ 560982 h 1416479"/>
              <a:gd name="connsiteX13" fmla="*/ 1082694 w 1239769"/>
              <a:gd name="connsiteY13" fmla="*/ 443176 h 1416479"/>
              <a:gd name="connsiteX14" fmla="*/ 1161232 w 1239769"/>
              <a:gd name="connsiteY14" fmla="*/ 359028 h 1416479"/>
              <a:gd name="connsiteX15" fmla="*/ 1180866 w 1239769"/>
              <a:gd name="connsiteY15" fmla="*/ 345004 h 1416479"/>
              <a:gd name="connsiteX16" fmla="*/ 1203305 w 1239769"/>
              <a:gd name="connsiteY16" fmla="*/ 333784 h 1416479"/>
              <a:gd name="connsiteX17" fmla="*/ 1222940 w 1239769"/>
              <a:gd name="connsiteY17" fmla="*/ 322565 h 1416479"/>
              <a:gd name="connsiteX18" fmla="*/ 1236964 w 1239769"/>
              <a:gd name="connsiteY18" fmla="*/ 305735 h 1416479"/>
              <a:gd name="connsiteX19" fmla="*/ 1239769 w 1239769"/>
              <a:gd name="connsiteY19" fmla="*/ 291711 h 1416479"/>
              <a:gd name="connsiteX20" fmla="*/ 1239769 w 1239769"/>
              <a:gd name="connsiteY20" fmla="*/ 274881 h 1416479"/>
              <a:gd name="connsiteX21" fmla="*/ 1228549 w 1239769"/>
              <a:gd name="connsiteY21" fmla="*/ 255247 h 1416479"/>
              <a:gd name="connsiteX22" fmla="*/ 1194890 w 1239769"/>
              <a:gd name="connsiteY22" fmla="*/ 221588 h 1416479"/>
              <a:gd name="connsiteX23" fmla="*/ 1135987 w 1239769"/>
              <a:gd name="connsiteY23" fmla="*/ 168295 h 1416479"/>
              <a:gd name="connsiteX24" fmla="*/ 1060255 w 1239769"/>
              <a:gd name="connsiteY24" fmla="*/ 109392 h 1416479"/>
              <a:gd name="connsiteX25" fmla="*/ 925619 w 1239769"/>
              <a:gd name="connsiteY25" fmla="*/ 0 h 1416479"/>
              <a:gd name="connsiteX26" fmla="*/ 833057 w 1239769"/>
              <a:gd name="connsiteY26" fmla="*/ 22439 h 1416479"/>
              <a:gd name="connsiteX27" fmla="*/ 858302 w 1239769"/>
              <a:gd name="connsiteY27" fmla="*/ 92562 h 1416479"/>
              <a:gd name="connsiteX28" fmla="*/ 866716 w 1239769"/>
              <a:gd name="connsiteY28" fmla="*/ 131831 h 1416479"/>
              <a:gd name="connsiteX29" fmla="*/ 866716 w 1239769"/>
              <a:gd name="connsiteY29" fmla="*/ 176709 h 1416479"/>
              <a:gd name="connsiteX30" fmla="*/ 861106 w 1239769"/>
              <a:gd name="connsiteY30" fmla="*/ 213173 h 1416479"/>
              <a:gd name="connsiteX31" fmla="*/ 852692 w 1239769"/>
              <a:gd name="connsiteY31" fmla="*/ 241222 h 1416479"/>
              <a:gd name="connsiteX32" fmla="*/ 838667 w 1239769"/>
              <a:gd name="connsiteY32" fmla="*/ 272076 h 1416479"/>
              <a:gd name="connsiteX33" fmla="*/ 779764 w 1239769"/>
              <a:gd name="connsiteY33" fmla="*/ 373053 h 141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39769" h="1416479">
                <a:moveTo>
                  <a:pt x="779764" y="373053"/>
                </a:moveTo>
                <a:lnTo>
                  <a:pt x="661958" y="546957"/>
                </a:lnTo>
                <a:lnTo>
                  <a:pt x="560981" y="687203"/>
                </a:lnTo>
                <a:lnTo>
                  <a:pt x="409516" y="889156"/>
                </a:lnTo>
                <a:lnTo>
                  <a:pt x="269271" y="1068670"/>
                </a:lnTo>
                <a:lnTo>
                  <a:pt x="115001" y="1265014"/>
                </a:lnTo>
                <a:lnTo>
                  <a:pt x="0" y="1416479"/>
                </a:lnTo>
                <a:lnTo>
                  <a:pt x="159879" y="1394039"/>
                </a:lnTo>
                <a:lnTo>
                  <a:pt x="339394" y="1206111"/>
                </a:lnTo>
                <a:lnTo>
                  <a:pt x="538542" y="1012572"/>
                </a:lnTo>
                <a:lnTo>
                  <a:pt x="667568" y="880741"/>
                </a:lnTo>
                <a:lnTo>
                  <a:pt x="838667" y="704032"/>
                </a:lnTo>
                <a:lnTo>
                  <a:pt x="976108" y="560982"/>
                </a:lnTo>
                <a:lnTo>
                  <a:pt x="1082694" y="443176"/>
                </a:lnTo>
                <a:lnTo>
                  <a:pt x="1161232" y="359028"/>
                </a:lnTo>
                <a:lnTo>
                  <a:pt x="1180866" y="345004"/>
                </a:lnTo>
                <a:lnTo>
                  <a:pt x="1203305" y="333784"/>
                </a:lnTo>
                <a:lnTo>
                  <a:pt x="1222940" y="322565"/>
                </a:lnTo>
                <a:lnTo>
                  <a:pt x="1236964" y="305735"/>
                </a:lnTo>
                <a:lnTo>
                  <a:pt x="1239769" y="291711"/>
                </a:lnTo>
                <a:lnTo>
                  <a:pt x="1239769" y="274881"/>
                </a:lnTo>
                <a:lnTo>
                  <a:pt x="1228549" y="255247"/>
                </a:lnTo>
                <a:lnTo>
                  <a:pt x="1194890" y="221588"/>
                </a:lnTo>
                <a:lnTo>
                  <a:pt x="1135987" y="168295"/>
                </a:lnTo>
                <a:lnTo>
                  <a:pt x="1060255" y="109392"/>
                </a:lnTo>
                <a:lnTo>
                  <a:pt x="925619" y="0"/>
                </a:lnTo>
                <a:lnTo>
                  <a:pt x="833057" y="22439"/>
                </a:lnTo>
                <a:lnTo>
                  <a:pt x="858302" y="92562"/>
                </a:lnTo>
                <a:lnTo>
                  <a:pt x="866716" y="131831"/>
                </a:lnTo>
                <a:lnTo>
                  <a:pt x="866716" y="176709"/>
                </a:lnTo>
                <a:lnTo>
                  <a:pt x="861106" y="213173"/>
                </a:lnTo>
                <a:lnTo>
                  <a:pt x="852692" y="241222"/>
                </a:lnTo>
                <a:lnTo>
                  <a:pt x="838667" y="272076"/>
                </a:lnTo>
                <a:lnTo>
                  <a:pt x="779764" y="37305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CAC2124-E84A-4D83-85D7-FB3D56E8CCCE}"/>
              </a:ext>
            </a:extLst>
          </p:cNvPr>
          <p:cNvSpPr/>
          <p:nvPr/>
        </p:nvSpPr>
        <p:spPr>
          <a:xfrm>
            <a:off x="3379788" y="2776538"/>
            <a:ext cx="2670175" cy="755650"/>
          </a:xfrm>
          <a:custGeom>
            <a:avLst/>
            <a:gdLst>
              <a:gd name="connsiteX0" fmla="*/ 2219325 w 2671762"/>
              <a:gd name="connsiteY0" fmla="*/ 80962 h 754856"/>
              <a:gd name="connsiteX1" fmla="*/ 2405062 w 2671762"/>
              <a:gd name="connsiteY1" fmla="*/ 42862 h 754856"/>
              <a:gd name="connsiteX2" fmla="*/ 2614612 w 2671762"/>
              <a:gd name="connsiteY2" fmla="*/ 0 h 754856"/>
              <a:gd name="connsiteX3" fmla="*/ 2671762 w 2671762"/>
              <a:gd name="connsiteY3" fmla="*/ 116681 h 754856"/>
              <a:gd name="connsiteX4" fmla="*/ 2462212 w 2671762"/>
              <a:gd name="connsiteY4" fmla="*/ 166687 h 754856"/>
              <a:gd name="connsiteX5" fmla="*/ 2245519 w 2671762"/>
              <a:gd name="connsiteY5" fmla="*/ 216693 h 754856"/>
              <a:gd name="connsiteX6" fmla="*/ 2035969 w 2671762"/>
              <a:gd name="connsiteY6" fmla="*/ 266700 h 754856"/>
              <a:gd name="connsiteX7" fmla="*/ 1831181 w 2671762"/>
              <a:gd name="connsiteY7" fmla="*/ 311943 h 754856"/>
              <a:gd name="connsiteX8" fmla="*/ 1533525 w 2671762"/>
              <a:gd name="connsiteY8" fmla="*/ 378618 h 754856"/>
              <a:gd name="connsiteX9" fmla="*/ 1269206 w 2671762"/>
              <a:gd name="connsiteY9" fmla="*/ 438150 h 754856"/>
              <a:gd name="connsiteX10" fmla="*/ 1114425 w 2671762"/>
              <a:gd name="connsiteY10" fmla="*/ 485775 h 754856"/>
              <a:gd name="connsiteX11" fmla="*/ 966787 w 2671762"/>
              <a:gd name="connsiteY11" fmla="*/ 523875 h 754856"/>
              <a:gd name="connsiteX12" fmla="*/ 821531 w 2671762"/>
              <a:gd name="connsiteY12" fmla="*/ 559593 h 754856"/>
              <a:gd name="connsiteX13" fmla="*/ 602456 w 2671762"/>
              <a:gd name="connsiteY13" fmla="*/ 619125 h 754856"/>
              <a:gd name="connsiteX14" fmla="*/ 435769 w 2671762"/>
              <a:gd name="connsiteY14" fmla="*/ 673893 h 754856"/>
              <a:gd name="connsiteX15" fmla="*/ 323850 w 2671762"/>
              <a:gd name="connsiteY15" fmla="*/ 716756 h 754856"/>
              <a:gd name="connsiteX16" fmla="*/ 259556 w 2671762"/>
              <a:gd name="connsiteY16" fmla="*/ 747712 h 754856"/>
              <a:gd name="connsiteX17" fmla="*/ 247650 w 2671762"/>
              <a:gd name="connsiteY17" fmla="*/ 752475 h 754856"/>
              <a:gd name="connsiteX18" fmla="*/ 223837 w 2671762"/>
              <a:gd name="connsiteY18" fmla="*/ 754856 h 754856"/>
              <a:gd name="connsiteX19" fmla="*/ 195262 w 2671762"/>
              <a:gd name="connsiteY19" fmla="*/ 747712 h 754856"/>
              <a:gd name="connsiteX20" fmla="*/ 169069 w 2671762"/>
              <a:gd name="connsiteY20" fmla="*/ 731043 h 754856"/>
              <a:gd name="connsiteX21" fmla="*/ 130969 w 2671762"/>
              <a:gd name="connsiteY21" fmla="*/ 695325 h 754856"/>
              <a:gd name="connsiteX22" fmla="*/ 95250 w 2671762"/>
              <a:gd name="connsiteY22" fmla="*/ 647700 h 754856"/>
              <a:gd name="connsiteX23" fmla="*/ 33337 w 2671762"/>
              <a:gd name="connsiteY23" fmla="*/ 554831 h 754856"/>
              <a:gd name="connsiteX24" fmla="*/ 4762 w 2671762"/>
              <a:gd name="connsiteY24" fmla="*/ 497681 h 754856"/>
              <a:gd name="connsiteX25" fmla="*/ 0 w 2671762"/>
              <a:gd name="connsiteY25" fmla="*/ 478631 h 754856"/>
              <a:gd name="connsiteX26" fmla="*/ 0 w 2671762"/>
              <a:gd name="connsiteY26" fmla="*/ 464343 h 754856"/>
              <a:gd name="connsiteX27" fmla="*/ 7144 w 2671762"/>
              <a:gd name="connsiteY27" fmla="*/ 452437 h 754856"/>
              <a:gd name="connsiteX28" fmla="*/ 16669 w 2671762"/>
              <a:gd name="connsiteY28" fmla="*/ 447675 h 754856"/>
              <a:gd name="connsiteX29" fmla="*/ 33337 w 2671762"/>
              <a:gd name="connsiteY29" fmla="*/ 450056 h 754856"/>
              <a:gd name="connsiteX30" fmla="*/ 54769 w 2671762"/>
              <a:gd name="connsiteY30" fmla="*/ 452437 h 754856"/>
              <a:gd name="connsiteX31" fmla="*/ 202406 w 2671762"/>
              <a:gd name="connsiteY31" fmla="*/ 440531 h 754856"/>
              <a:gd name="connsiteX32" fmla="*/ 311944 w 2671762"/>
              <a:gd name="connsiteY32" fmla="*/ 428625 h 754856"/>
              <a:gd name="connsiteX33" fmla="*/ 516731 w 2671762"/>
              <a:gd name="connsiteY33" fmla="*/ 397668 h 754856"/>
              <a:gd name="connsiteX34" fmla="*/ 759619 w 2671762"/>
              <a:gd name="connsiteY34" fmla="*/ 357187 h 754856"/>
              <a:gd name="connsiteX35" fmla="*/ 1069181 w 2671762"/>
              <a:gd name="connsiteY35" fmla="*/ 300037 h 754856"/>
              <a:gd name="connsiteX36" fmla="*/ 1362075 w 2671762"/>
              <a:gd name="connsiteY36" fmla="*/ 245268 h 754856"/>
              <a:gd name="connsiteX37" fmla="*/ 1643062 w 2671762"/>
              <a:gd name="connsiteY37" fmla="*/ 192881 h 754856"/>
              <a:gd name="connsiteX38" fmla="*/ 2033587 w 2671762"/>
              <a:gd name="connsiteY38" fmla="*/ 116681 h 754856"/>
              <a:gd name="connsiteX39" fmla="*/ 2219325 w 2671762"/>
              <a:gd name="connsiteY39" fmla="*/ 80962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71762" h="754856">
                <a:moveTo>
                  <a:pt x="2219325" y="80962"/>
                </a:moveTo>
                <a:lnTo>
                  <a:pt x="2405062" y="42862"/>
                </a:lnTo>
                <a:lnTo>
                  <a:pt x="2614612" y="0"/>
                </a:lnTo>
                <a:lnTo>
                  <a:pt x="2671762" y="116681"/>
                </a:lnTo>
                <a:lnTo>
                  <a:pt x="2462212" y="166687"/>
                </a:lnTo>
                <a:lnTo>
                  <a:pt x="2245519" y="216693"/>
                </a:lnTo>
                <a:lnTo>
                  <a:pt x="2035969" y="266700"/>
                </a:lnTo>
                <a:lnTo>
                  <a:pt x="1831181" y="311943"/>
                </a:lnTo>
                <a:lnTo>
                  <a:pt x="1533525" y="378618"/>
                </a:lnTo>
                <a:lnTo>
                  <a:pt x="1269206" y="438150"/>
                </a:lnTo>
                <a:lnTo>
                  <a:pt x="1114425" y="485775"/>
                </a:lnTo>
                <a:lnTo>
                  <a:pt x="966787" y="523875"/>
                </a:lnTo>
                <a:lnTo>
                  <a:pt x="821531" y="559593"/>
                </a:lnTo>
                <a:lnTo>
                  <a:pt x="602456" y="619125"/>
                </a:lnTo>
                <a:lnTo>
                  <a:pt x="435769" y="673893"/>
                </a:lnTo>
                <a:lnTo>
                  <a:pt x="323850" y="716756"/>
                </a:lnTo>
                <a:lnTo>
                  <a:pt x="259556" y="747712"/>
                </a:lnTo>
                <a:lnTo>
                  <a:pt x="247650" y="752475"/>
                </a:lnTo>
                <a:lnTo>
                  <a:pt x="223837" y="754856"/>
                </a:lnTo>
                <a:lnTo>
                  <a:pt x="195262" y="747712"/>
                </a:lnTo>
                <a:lnTo>
                  <a:pt x="169069" y="731043"/>
                </a:lnTo>
                <a:lnTo>
                  <a:pt x="130969" y="695325"/>
                </a:lnTo>
                <a:lnTo>
                  <a:pt x="95250" y="647700"/>
                </a:lnTo>
                <a:lnTo>
                  <a:pt x="33337" y="554831"/>
                </a:lnTo>
                <a:lnTo>
                  <a:pt x="4762" y="497681"/>
                </a:lnTo>
                <a:lnTo>
                  <a:pt x="0" y="478631"/>
                </a:lnTo>
                <a:lnTo>
                  <a:pt x="0" y="464343"/>
                </a:lnTo>
                <a:lnTo>
                  <a:pt x="7144" y="452437"/>
                </a:lnTo>
                <a:lnTo>
                  <a:pt x="16669" y="447675"/>
                </a:lnTo>
                <a:lnTo>
                  <a:pt x="33337" y="450056"/>
                </a:lnTo>
                <a:lnTo>
                  <a:pt x="54769" y="452437"/>
                </a:lnTo>
                <a:lnTo>
                  <a:pt x="202406" y="440531"/>
                </a:lnTo>
                <a:lnTo>
                  <a:pt x="311944" y="428625"/>
                </a:lnTo>
                <a:lnTo>
                  <a:pt x="516731" y="397668"/>
                </a:lnTo>
                <a:lnTo>
                  <a:pt x="759619" y="357187"/>
                </a:lnTo>
                <a:lnTo>
                  <a:pt x="1069181" y="300037"/>
                </a:lnTo>
                <a:lnTo>
                  <a:pt x="1362075" y="245268"/>
                </a:lnTo>
                <a:lnTo>
                  <a:pt x="1643062" y="192881"/>
                </a:lnTo>
                <a:lnTo>
                  <a:pt x="2033587" y="116681"/>
                </a:lnTo>
                <a:lnTo>
                  <a:pt x="2219325" y="809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ED3F3A82-8941-4D34-B2C4-C31236C57C93}"/>
              </a:ext>
            </a:extLst>
          </p:cNvPr>
          <p:cNvSpPr/>
          <p:nvPr/>
        </p:nvSpPr>
        <p:spPr>
          <a:xfrm>
            <a:off x="5491163" y="2343150"/>
            <a:ext cx="928687" cy="1062038"/>
          </a:xfrm>
          <a:custGeom>
            <a:avLst/>
            <a:gdLst>
              <a:gd name="connsiteX0" fmla="*/ 592931 w 928687"/>
              <a:gd name="connsiteY0" fmla="*/ 764381 h 1062038"/>
              <a:gd name="connsiteX1" fmla="*/ 545306 w 928687"/>
              <a:gd name="connsiteY1" fmla="*/ 692944 h 1062038"/>
              <a:gd name="connsiteX2" fmla="*/ 502443 w 928687"/>
              <a:gd name="connsiteY2" fmla="*/ 633413 h 1062038"/>
              <a:gd name="connsiteX3" fmla="*/ 447675 w 928687"/>
              <a:gd name="connsiteY3" fmla="*/ 557213 h 1062038"/>
              <a:gd name="connsiteX4" fmla="*/ 311943 w 928687"/>
              <a:gd name="connsiteY4" fmla="*/ 388144 h 1062038"/>
              <a:gd name="connsiteX5" fmla="*/ 214312 w 928687"/>
              <a:gd name="connsiteY5" fmla="*/ 276225 h 1062038"/>
              <a:gd name="connsiteX6" fmla="*/ 157162 w 928687"/>
              <a:gd name="connsiteY6" fmla="*/ 211931 h 1062038"/>
              <a:gd name="connsiteX7" fmla="*/ 90487 w 928687"/>
              <a:gd name="connsiteY7" fmla="*/ 140494 h 1062038"/>
              <a:gd name="connsiteX8" fmla="*/ 19050 w 928687"/>
              <a:gd name="connsiteY8" fmla="*/ 69056 h 1062038"/>
              <a:gd name="connsiteX9" fmla="*/ 4762 w 928687"/>
              <a:gd name="connsiteY9" fmla="*/ 42863 h 1062038"/>
              <a:gd name="connsiteX10" fmla="*/ 0 w 928687"/>
              <a:gd name="connsiteY10" fmla="*/ 23813 h 1062038"/>
              <a:gd name="connsiteX11" fmla="*/ 0 w 928687"/>
              <a:gd name="connsiteY11" fmla="*/ 14288 h 1062038"/>
              <a:gd name="connsiteX12" fmla="*/ 2381 w 928687"/>
              <a:gd name="connsiteY12" fmla="*/ 7144 h 1062038"/>
              <a:gd name="connsiteX13" fmla="*/ 11906 w 928687"/>
              <a:gd name="connsiteY13" fmla="*/ 0 h 1062038"/>
              <a:gd name="connsiteX14" fmla="*/ 33337 w 928687"/>
              <a:gd name="connsiteY14" fmla="*/ 4763 h 1062038"/>
              <a:gd name="connsiteX15" fmla="*/ 138112 w 928687"/>
              <a:gd name="connsiteY15" fmla="*/ 54769 h 1062038"/>
              <a:gd name="connsiteX16" fmla="*/ 314325 w 928687"/>
              <a:gd name="connsiteY16" fmla="*/ 150019 h 1062038"/>
              <a:gd name="connsiteX17" fmla="*/ 514350 w 928687"/>
              <a:gd name="connsiteY17" fmla="*/ 269081 h 1062038"/>
              <a:gd name="connsiteX18" fmla="*/ 681037 w 928687"/>
              <a:gd name="connsiteY18" fmla="*/ 373856 h 1062038"/>
              <a:gd name="connsiteX19" fmla="*/ 776287 w 928687"/>
              <a:gd name="connsiteY19" fmla="*/ 442913 h 1062038"/>
              <a:gd name="connsiteX20" fmla="*/ 802481 w 928687"/>
              <a:gd name="connsiteY20" fmla="*/ 483394 h 1062038"/>
              <a:gd name="connsiteX21" fmla="*/ 835818 w 928687"/>
              <a:gd name="connsiteY21" fmla="*/ 538163 h 1062038"/>
              <a:gd name="connsiteX22" fmla="*/ 869156 w 928687"/>
              <a:gd name="connsiteY22" fmla="*/ 604838 h 1062038"/>
              <a:gd name="connsiteX23" fmla="*/ 888206 w 928687"/>
              <a:gd name="connsiteY23" fmla="*/ 654844 h 1062038"/>
              <a:gd name="connsiteX24" fmla="*/ 907256 w 928687"/>
              <a:gd name="connsiteY24" fmla="*/ 711994 h 1062038"/>
              <a:gd name="connsiteX25" fmla="*/ 921543 w 928687"/>
              <a:gd name="connsiteY25" fmla="*/ 778669 h 1062038"/>
              <a:gd name="connsiteX26" fmla="*/ 926306 w 928687"/>
              <a:gd name="connsiteY26" fmla="*/ 826294 h 1062038"/>
              <a:gd name="connsiteX27" fmla="*/ 928687 w 928687"/>
              <a:gd name="connsiteY27" fmla="*/ 862013 h 1062038"/>
              <a:gd name="connsiteX28" fmla="*/ 926306 w 928687"/>
              <a:gd name="connsiteY28" fmla="*/ 902494 h 1062038"/>
              <a:gd name="connsiteX29" fmla="*/ 921543 w 928687"/>
              <a:gd name="connsiteY29" fmla="*/ 947738 h 1062038"/>
              <a:gd name="connsiteX30" fmla="*/ 909637 w 928687"/>
              <a:gd name="connsiteY30" fmla="*/ 988219 h 1062038"/>
              <a:gd name="connsiteX31" fmla="*/ 892968 w 928687"/>
              <a:gd name="connsiteY31" fmla="*/ 1021556 h 1062038"/>
              <a:gd name="connsiteX32" fmla="*/ 873918 w 928687"/>
              <a:gd name="connsiteY32" fmla="*/ 1045369 h 1062038"/>
              <a:gd name="connsiteX33" fmla="*/ 857250 w 928687"/>
              <a:gd name="connsiteY33" fmla="*/ 1054894 h 1062038"/>
              <a:gd name="connsiteX34" fmla="*/ 831056 w 928687"/>
              <a:gd name="connsiteY34" fmla="*/ 1062038 h 1062038"/>
              <a:gd name="connsiteX35" fmla="*/ 807243 w 928687"/>
              <a:gd name="connsiteY35" fmla="*/ 1062038 h 1062038"/>
              <a:gd name="connsiteX36" fmla="*/ 778668 w 928687"/>
              <a:gd name="connsiteY36" fmla="*/ 1050131 h 1062038"/>
              <a:gd name="connsiteX37" fmla="*/ 754856 w 928687"/>
              <a:gd name="connsiteY37" fmla="*/ 1031081 h 1062038"/>
              <a:gd name="connsiteX38" fmla="*/ 728662 w 928687"/>
              <a:gd name="connsiteY38" fmla="*/ 997744 h 1062038"/>
              <a:gd name="connsiteX39" fmla="*/ 685800 w 928687"/>
              <a:gd name="connsiteY39" fmla="*/ 923925 h 1062038"/>
              <a:gd name="connsiteX40" fmla="*/ 592931 w 928687"/>
              <a:gd name="connsiteY40" fmla="*/ 764381 h 106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28687" h="1062038">
                <a:moveTo>
                  <a:pt x="592931" y="764381"/>
                </a:moveTo>
                <a:lnTo>
                  <a:pt x="545306" y="692944"/>
                </a:lnTo>
                <a:lnTo>
                  <a:pt x="502443" y="633413"/>
                </a:lnTo>
                <a:lnTo>
                  <a:pt x="447675" y="557213"/>
                </a:lnTo>
                <a:lnTo>
                  <a:pt x="311943" y="388144"/>
                </a:lnTo>
                <a:lnTo>
                  <a:pt x="214312" y="276225"/>
                </a:lnTo>
                <a:lnTo>
                  <a:pt x="157162" y="211931"/>
                </a:lnTo>
                <a:lnTo>
                  <a:pt x="90487" y="140494"/>
                </a:lnTo>
                <a:lnTo>
                  <a:pt x="19050" y="69056"/>
                </a:lnTo>
                <a:lnTo>
                  <a:pt x="4762" y="42863"/>
                </a:lnTo>
                <a:lnTo>
                  <a:pt x="0" y="23813"/>
                </a:lnTo>
                <a:lnTo>
                  <a:pt x="0" y="14288"/>
                </a:lnTo>
                <a:lnTo>
                  <a:pt x="2381" y="7144"/>
                </a:lnTo>
                <a:lnTo>
                  <a:pt x="11906" y="0"/>
                </a:lnTo>
                <a:lnTo>
                  <a:pt x="33337" y="4763"/>
                </a:lnTo>
                <a:lnTo>
                  <a:pt x="138112" y="54769"/>
                </a:lnTo>
                <a:lnTo>
                  <a:pt x="314325" y="150019"/>
                </a:lnTo>
                <a:lnTo>
                  <a:pt x="514350" y="269081"/>
                </a:lnTo>
                <a:lnTo>
                  <a:pt x="681037" y="373856"/>
                </a:lnTo>
                <a:lnTo>
                  <a:pt x="776287" y="442913"/>
                </a:lnTo>
                <a:lnTo>
                  <a:pt x="802481" y="483394"/>
                </a:lnTo>
                <a:lnTo>
                  <a:pt x="835818" y="538163"/>
                </a:lnTo>
                <a:lnTo>
                  <a:pt x="869156" y="604838"/>
                </a:lnTo>
                <a:lnTo>
                  <a:pt x="888206" y="654844"/>
                </a:lnTo>
                <a:lnTo>
                  <a:pt x="907256" y="711994"/>
                </a:lnTo>
                <a:lnTo>
                  <a:pt x="921543" y="778669"/>
                </a:lnTo>
                <a:lnTo>
                  <a:pt x="926306" y="826294"/>
                </a:lnTo>
                <a:lnTo>
                  <a:pt x="928687" y="862013"/>
                </a:lnTo>
                <a:lnTo>
                  <a:pt x="926306" y="902494"/>
                </a:lnTo>
                <a:lnTo>
                  <a:pt x="921543" y="947738"/>
                </a:lnTo>
                <a:lnTo>
                  <a:pt x="909637" y="988219"/>
                </a:lnTo>
                <a:lnTo>
                  <a:pt x="892968" y="1021556"/>
                </a:lnTo>
                <a:lnTo>
                  <a:pt x="873918" y="1045369"/>
                </a:lnTo>
                <a:lnTo>
                  <a:pt x="857250" y="1054894"/>
                </a:lnTo>
                <a:lnTo>
                  <a:pt x="831056" y="1062038"/>
                </a:lnTo>
                <a:lnTo>
                  <a:pt x="807243" y="1062038"/>
                </a:lnTo>
                <a:lnTo>
                  <a:pt x="778668" y="1050131"/>
                </a:lnTo>
                <a:lnTo>
                  <a:pt x="754856" y="1031081"/>
                </a:lnTo>
                <a:lnTo>
                  <a:pt x="728662" y="997744"/>
                </a:lnTo>
                <a:lnTo>
                  <a:pt x="685800" y="923925"/>
                </a:lnTo>
                <a:lnTo>
                  <a:pt x="592931" y="7643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E71C7BCA-60C3-4AE9-B80C-1E9AB4740468}"/>
              </a:ext>
            </a:extLst>
          </p:cNvPr>
          <p:cNvSpPr/>
          <p:nvPr/>
        </p:nvSpPr>
        <p:spPr>
          <a:xfrm>
            <a:off x="3503613" y="3989388"/>
            <a:ext cx="2781300" cy="534987"/>
          </a:xfrm>
          <a:custGeom>
            <a:avLst/>
            <a:gdLst>
              <a:gd name="connsiteX0" fmla="*/ 1169194 w 2781300"/>
              <a:gd name="connsiteY0" fmla="*/ 211931 h 535781"/>
              <a:gd name="connsiteX1" fmla="*/ 1026319 w 2781300"/>
              <a:gd name="connsiteY1" fmla="*/ 228600 h 535781"/>
              <a:gd name="connsiteX2" fmla="*/ 895350 w 2781300"/>
              <a:gd name="connsiteY2" fmla="*/ 242887 h 535781"/>
              <a:gd name="connsiteX3" fmla="*/ 776287 w 2781300"/>
              <a:gd name="connsiteY3" fmla="*/ 254794 h 535781"/>
              <a:gd name="connsiteX4" fmla="*/ 661987 w 2781300"/>
              <a:gd name="connsiteY4" fmla="*/ 261937 h 535781"/>
              <a:gd name="connsiteX5" fmla="*/ 588169 w 2781300"/>
              <a:gd name="connsiteY5" fmla="*/ 266700 h 535781"/>
              <a:gd name="connsiteX6" fmla="*/ 511969 w 2781300"/>
              <a:gd name="connsiteY6" fmla="*/ 266700 h 535781"/>
              <a:gd name="connsiteX7" fmla="*/ 440531 w 2781300"/>
              <a:gd name="connsiteY7" fmla="*/ 264319 h 535781"/>
              <a:gd name="connsiteX8" fmla="*/ 383381 w 2781300"/>
              <a:gd name="connsiteY8" fmla="*/ 261937 h 535781"/>
              <a:gd name="connsiteX9" fmla="*/ 319087 w 2781300"/>
              <a:gd name="connsiteY9" fmla="*/ 254794 h 535781"/>
              <a:gd name="connsiteX10" fmla="*/ 273844 w 2781300"/>
              <a:gd name="connsiteY10" fmla="*/ 247650 h 535781"/>
              <a:gd name="connsiteX11" fmla="*/ 235744 w 2781300"/>
              <a:gd name="connsiteY11" fmla="*/ 238125 h 535781"/>
              <a:gd name="connsiteX12" fmla="*/ 178594 w 2781300"/>
              <a:gd name="connsiteY12" fmla="*/ 216694 h 535781"/>
              <a:gd name="connsiteX13" fmla="*/ 123825 w 2781300"/>
              <a:gd name="connsiteY13" fmla="*/ 190500 h 535781"/>
              <a:gd name="connsiteX14" fmla="*/ 76200 w 2781300"/>
              <a:gd name="connsiteY14" fmla="*/ 161925 h 535781"/>
              <a:gd name="connsiteX15" fmla="*/ 45244 w 2781300"/>
              <a:gd name="connsiteY15" fmla="*/ 145256 h 535781"/>
              <a:gd name="connsiteX16" fmla="*/ 21431 w 2781300"/>
              <a:gd name="connsiteY16" fmla="*/ 138112 h 535781"/>
              <a:gd name="connsiteX17" fmla="*/ 7144 w 2781300"/>
              <a:gd name="connsiteY17" fmla="*/ 140494 h 535781"/>
              <a:gd name="connsiteX18" fmla="*/ 0 w 2781300"/>
              <a:gd name="connsiteY18" fmla="*/ 150019 h 535781"/>
              <a:gd name="connsiteX19" fmla="*/ 2381 w 2781300"/>
              <a:gd name="connsiteY19" fmla="*/ 169069 h 535781"/>
              <a:gd name="connsiteX20" fmla="*/ 14287 w 2781300"/>
              <a:gd name="connsiteY20" fmla="*/ 197644 h 535781"/>
              <a:gd name="connsiteX21" fmla="*/ 78581 w 2781300"/>
              <a:gd name="connsiteY21" fmla="*/ 266700 h 535781"/>
              <a:gd name="connsiteX22" fmla="*/ 180975 w 2781300"/>
              <a:gd name="connsiteY22" fmla="*/ 366712 h 535781"/>
              <a:gd name="connsiteX23" fmla="*/ 259556 w 2781300"/>
              <a:gd name="connsiteY23" fmla="*/ 438150 h 535781"/>
              <a:gd name="connsiteX24" fmla="*/ 330994 w 2781300"/>
              <a:gd name="connsiteY24" fmla="*/ 490537 h 535781"/>
              <a:gd name="connsiteX25" fmla="*/ 366712 w 2781300"/>
              <a:gd name="connsiteY25" fmla="*/ 511969 h 535781"/>
              <a:gd name="connsiteX26" fmla="*/ 397669 w 2781300"/>
              <a:gd name="connsiteY26" fmla="*/ 526256 h 535781"/>
              <a:gd name="connsiteX27" fmla="*/ 414337 w 2781300"/>
              <a:gd name="connsiteY27" fmla="*/ 533400 h 535781"/>
              <a:gd name="connsiteX28" fmla="*/ 445294 w 2781300"/>
              <a:gd name="connsiteY28" fmla="*/ 535781 h 535781"/>
              <a:gd name="connsiteX29" fmla="*/ 519112 w 2781300"/>
              <a:gd name="connsiteY29" fmla="*/ 528637 h 535781"/>
              <a:gd name="connsiteX30" fmla="*/ 569119 w 2781300"/>
              <a:gd name="connsiteY30" fmla="*/ 514350 h 535781"/>
              <a:gd name="connsiteX31" fmla="*/ 650081 w 2781300"/>
              <a:gd name="connsiteY31" fmla="*/ 497681 h 535781"/>
              <a:gd name="connsiteX32" fmla="*/ 857250 w 2781300"/>
              <a:gd name="connsiteY32" fmla="*/ 461962 h 535781"/>
              <a:gd name="connsiteX33" fmla="*/ 1031081 w 2781300"/>
              <a:gd name="connsiteY33" fmla="*/ 433387 h 535781"/>
              <a:gd name="connsiteX34" fmla="*/ 1297781 w 2781300"/>
              <a:gd name="connsiteY34" fmla="*/ 397669 h 535781"/>
              <a:gd name="connsiteX35" fmla="*/ 1574006 w 2781300"/>
              <a:gd name="connsiteY35" fmla="*/ 345281 h 535781"/>
              <a:gd name="connsiteX36" fmla="*/ 1700212 w 2781300"/>
              <a:gd name="connsiteY36" fmla="*/ 321469 h 535781"/>
              <a:gd name="connsiteX37" fmla="*/ 1790700 w 2781300"/>
              <a:gd name="connsiteY37" fmla="*/ 307181 h 535781"/>
              <a:gd name="connsiteX38" fmla="*/ 1883569 w 2781300"/>
              <a:gd name="connsiteY38" fmla="*/ 295275 h 535781"/>
              <a:gd name="connsiteX39" fmla="*/ 2016919 w 2781300"/>
              <a:gd name="connsiteY39" fmla="*/ 288131 h 535781"/>
              <a:gd name="connsiteX40" fmla="*/ 2195512 w 2781300"/>
              <a:gd name="connsiteY40" fmla="*/ 276225 h 535781"/>
              <a:gd name="connsiteX41" fmla="*/ 2455069 w 2781300"/>
              <a:gd name="connsiteY41" fmla="*/ 266700 h 535781"/>
              <a:gd name="connsiteX42" fmla="*/ 2645569 w 2781300"/>
              <a:gd name="connsiteY42" fmla="*/ 261937 h 535781"/>
              <a:gd name="connsiteX43" fmla="*/ 2681287 w 2781300"/>
              <a:gd name="connsiteY43" fmla="*/ 259556 h 535781"/>
              <a:gd name="connsiteX44" fmla="*/ 2726531 w 2781300"/>
              <a:gd name="connsiteY44" fmla="*/ 247650 h 535781"/>
              <a:gd name="connsiteX45" fmla="*/ 2755106 w 2781300"/>
              <a:gd name="connsiteY45" fmla="*/ 233362 h 535781"/>
              <a:gd name="connsiteX46" fmla="*/ 2769394 w 2781300"/>
              <a:gd name="connsiteY46" fmla="*/ 219075 h 535781"/>
              <a:gd name="connsiteX47" fmla="*/ 2778919 w 2781300"/>
              <a:gd name="connsiteY47" fmla="*/ 200025 h 535781"/>
              <a:gd name="connsiteX48" fmla="*/ 2781300 w 2781300"/>
              <a:gd name="connsiteY48" fmla="*/ 183356 h 535781"/>
              <a:gd name="connsiteX49" fmla="*/ 2778919 w 2781300"/>
              <a:gd name="connsiteY49" fmla="*/ 152400 h 535781"/>
              <a:gd name="connsiteX50" fmla="*/ 2767012 w 2781300"/>
              <a:gd name="connsiteY50" fmla="*/ 128587 h 535781"/>
              <a:gd name="connsiteX51" fmla="*/ 2750344 w 2781300"/>
              <a:gd name="connsiteY51" fmla="*/ 111919 h 535781"/>
              <a:gd name="connsiteX52" fmla="*/ 2721769 w 2781300"/>
              <a:gd name="connsiteY52" fmla="*/ 97631 h 535781"/>
              <a:gd name="connsiteX53" fmla="*/ 2681287 w 2781300"/>
              <a:gd name="connsiteY53" fmla="*/ 83344 h 535781"/>
              <a:gd name="connsiteX54" fmla="*/ 2638425 w 2781300"/>
              <a:gd name="connsiteY54" fmla="*/ 66675 h 535781"/>
              <a:gd name="connsiteX55" fmla="*/ 2562225 w 2781300"/>
              <a:gd name="connsiteY55" fmla="*/ 45244 h 535781"/>
              <a:gd name="connsiteX56" fmla="*/ 2497931 w 2781300"/>
              <a:gd name="connsiteY56" fmla="*/ 30956 h 535781"/>
              <a:gd name="connsiteX57" fmla="*/ 2414587 w 2781300"/>
              <a:gd name="connsiteY57" fmla="*/ 16669 h 535781"/>
              <a:gd name="connsiteX58" fmla="*/ 2312194 w 2781300"/>
              <a:gd name="connsiteY58" fmla="*/ 2381 h 535781"/>
              <a:gd name="connsiteX59" fmla="*/ 2269331 w 2781300"/>
              <a:gd name="connsiteY59" fmla="*/ 0 h 535781"/>
              <a:gd name="connsiteX60" fmla="*/ 2219325 w 2781300"/>
              <a:gd name="connsiteY60" fmla="*/ 7144 h 535781"/>
              <a:gd name="connsiteX61" fmla="*/ 2147887 w 2781300"/>
              <a:gd name="connsiteY61" fmla="*/ 23812 h 535781"/>
              <a:gd name="connsiteX62" fmla="*/ 2055019 w 2781300"/>
              <a:gd name="connsiteY62" fmla="*/ 50006 h 535781"/>
              <a:gd name="connsiteX63" fmla="*/ 1997869 w 2781300"/>
              <a:gd name="connsiteY63" fmla="*/ 66675 h 535781"/>
              <a:gd name="connsiteX64" fmla="*/ 1916906 w 2781300"/>
              <a:gd name="connsiteY64" fmla="*/ 85725 h 535781"/>
              <a:gd name="connsiteX65" fmla="*/ 1821656 w 2781300"/>
              <a:gd name="connsiteY65" fmla="*/ 104775 h 535781"/>
              <a:gd name="connsiteX66" fmla="*/ 1659731 w 2781300"/>
              <a:gd name="connsiteY66" fmla="*/ 133350 h 535781"/>
              <a:gd name="connsiteX67" fmla="*/ 1509712 w 2781300"/>
              <a:gd name="connsiteY67" fmla="*/ 159544 h 535781"/>
              <a:gd name="connsiteX68" fmla="*/ 1290637 w 2781300"/>
              <a:gd name="connsiteY68" fmla="*/ 197644 h 535781"/>
              <a:gd name="connsiteX69" fmla="*/ 1169194 w 2781300"/>
              <a:gd name="connsiteY69" fmla="*/ 211931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81300" h="535781">
                <a:moveTo>
                  <a:pt x="1169194" y="211931"/>
                </a:moveTo>
                <a:lnTo>
                  <a:pt x="1026319" y="228600"/>
                </a:lnTo>
                <a:lnTo>
                  <a:pt x="895350" y="242887"/>
                </a:lnTo>
                <a:lnTo>
                  <a:pt x="776287" y="254794"/>
                </a:lnTo>
                <a:lnTo>
                  <a:pt x="661987" y="261937"/>
                </a:lnTo>
                <a:lnTo>
                  <a:pt x="588169" y="266700"/>
                </a:lnTo>
                <a:lnTo>
                  <a:pt x="511969" y="266700"/>
                </a:lnTo>
                <a:lnTo>
                  <a:pt x="440531" y="264319"/>
                </a:lnTo>
                <a:lnTo>
                  <a:pt x="383381" y="261937"/>
                </a:lnTo>
                <a:lnTo>
                  <a:pt x="319087" y="254794"/>
                </a:lnTo>
                <a:lnTo>
                  <a:pt x="273844" y="247650"/>
                </a:lnTo>
                <a:lnTo>
                  <a:pt x="235744" y="238125"/>
                </a:lnTo>
                <a:lnTo>
                  <a:pt x="178594" y="216694"/>
                </a:lnTo>
                <a:lnTo>
                  <a:pt x="123825" y="190500"/>
                </a:lnTo>
                <a:lnTo>
                  <a:pt x="76200" y="161925"/>
                </a:lnTo>
                <a:lnTo>
                  <a:pt x="45244" y="145256"/>
                </a:lnTo>
                <a:lnTo>
                  <a:pt x="21431" y="138112"/>
                </a:lnTo>
                <a:lnTo>
                  <a:pt x="7144" y="140494"/>
                </a:lnTo>
                <a:lnTo>
                  <a:pt x="0" y="150019"/>
                </a:lnTo>
                <a:lnTo>
                  <a:pt x="2381" y="169069"/>
                </a:lnTo>
                <a:lnTo>
                  <a:pt x="14287" y="197644"/>
                </a:lnTo>
                <a:lnTo>
                  <a:pt x="78581" y="266700"/>
                </a:lnTo>
                <a:lnTo>
                  <a:pt x="180975" y="366712"/>
                </a:lnTo>
                <a:lnTo>
                  <a:pt x="259556" y="438150"/>
                </a:lnTo>
                <a:lnTo>
                  <a:pt x="330994" y="490537"/>
                </a:lnTo>
                <a:lnTo>
                  <a:pt x="366712" y="511969"/>
                </a:lnTo>
                <a:lnTo>
                  <a:pt x="397669" y="526256"/>
                </a:lnTo>
                <a:lnTo>
                  <a:pt x="414337" y="533400"/>
                </a:lnTo>
                <a:lnTo>
                  <a:pt x="445294" y="535781"/>
                </a:lnTo>
                <a:lnTo>
                  <a:pt x="519112" y="528637"/>
                </a:lnTo>
                <a:lnTo>
                  <a:pt x="569119" y="514350"/>
                </a:lnTo>
                <a:lnTo>
                  <a:pt x="650081" y="497681"/>
                </a:lnTo>
                <a:lnTo>
                  <a:pt x="857250" y="461962"/>
                </a:lnTo>
                <a:lnTo>
                  <a:pt x="1031081" y="433387"/>
                </a:lnTo>
                <a:lnTo>
                  <a:pt x="1297781" y="397669"/>
                </a:lnTo>
                <a:lnTo>
                  <a:pt x="1574006" y="345281"/>
                </a:lnTo>
                <a:lnTo>
                  <a:pt x="1700212" y="321469"/>
                </a:lnTo>
                <a:lnTo>
                  <a:pt x="1790700" y="307181"/>
                </a:lnTo>
                <a:lnTo>
                  <a:pt x="1883569" y="295275"/>
                </a:lnTo>
                <a:lnTo>
                  <a:pt x="2016919" y="288131"/>
                </a:lnTo>
                <a:lnTo>
                  <a:pt x="2195512" y="276225"/>
                </a:lnTo>
                <a:lnTo>
                  <a:pt x="2455069" y="266700"/>
                </a:lnTo>
                <a:lnTo>
                  <a:pt x="2645569" y="261937"/>
                </a:lnTo>
                <a:lnTo>
                  <a:pt x="2681287" y="259556"/>
                </a:lnTo>
                <a:lnTo>
                  <a:pt x="2726531" y="247650"/>
                </a:lnTo>
                <a:lnTo>
                  <a:pt x="2755106" y="233362"/>
                </a:lnTo>
                <a:lnTo>
                  <a:pt x="2769394" y="219075"/>
                </a:lnTo>
                <a:lnTo>
                  <a:pt x="2778919" y="200025"/>
                </a:lnTo>
                <a:lnTo>
                  <a:pt x="2781300" y="183356"/>
                </a:lnTo>
                <a:lnTo>
                  <a:pt x="2778919" y="152400"/>
                </a:lnTo>
                <a:lnTo>
                  <a:pt x="2767012" y="128587"/>
                </a:lnTo>
                <a:lnTo>
                  <a:pt x="2750344" y="111919"/>
                </a:lnTo>
                <a:lnTo>
                  <a:pt x="2721769" y="97631"/>
                </a:lnTo>
                <a:lnTo>
                  <a:pt x="2681287" y="83344"/>
                </a:lnTo>
                <a:lnTo>
                  <a:pt x="2638425" y="66675"/>
                </a:lnTo>
                <a:lnTo>
                  <a:pt x="2562225" y="45244"/>
                </a:lnTo>
                <a:lnTo>
                  <a:pt x="2497931" y="30956"/>
                </a:lnTo>
                <a:lnTo>
                  <a:pt x="2414587" y="16669"/>
                </a:lnTo>
                <a:lnTo>
                  <a:pt x="2312194" y="2381"/>
                </a:lnTo>
                <a:lnTo>
                  <a:pt x="2269331" y="0"/>
                </a:lnTo>
                <a:lnTo>
                  <a:pt x="2219325" y="7144"/>
                </a:lnTo>
                <a:lnTo>
                  <a:pt x="2147887" y="23812"/>
                </a:lnTo>
                <a:lnTo>
                  <a:pt x="2055019" y="50006"/>
                </a:lnTo>
                <a:lnTo>
                  <a:pt x="1997869" y="66675"/>
                </a:lnTo>
                <a:lnTo>
                  <a:pt x="1916906" y="85725"/>
                </a:lnTo>
                <a:lnTo>
                  <a:pt x="1821656" y="104775"/>
                </a:lnTo>
                <a:lnTo>
                  <a:pt x="1659731" y="133350"/>
                </a:lnTo>
                <a:lnTo>
                  <a:pt x="1509712" y="159544"/>
                </a:lnTo>
                <a:lnTo>
                  <a:pt x="1290637" y="197644"/>
                </a:lnTo>
                <a:lnTo>
                  <a:pt x="1169194" y="2119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41DB545-C4B2-491E-A2CF-E256C8477339}"/>
              </a:ext>
            </a:extLst>
          </p:cNvPr>
          <p:cNvSpPr/>
          <p:nvPr/>
        </p:nvSpPr>
        <p:spPr>
          <a:xfrm>
            <a:off x="4476750" y="3175000"/>
            <a:ext cx="655638" cy="2230438"/>
          </a:xfrm>
          <a:custGeom>
            <a:avLst/>
            <a:gdLst>
              <a:gd name="connsiteX0" fmla="*/ 288915 w 655270"/>
              <a:gd name="connsiteY0" fmla="*/ 1587541 h 2230897"/>
              <a:gd name="connsiteX1" fmla="*/ 288915 w 655270"/>
              <a:gd name="connsiteY1" fmla="*/ 1179486 h 2230897"/>
              <a:gd name="connsiteX2" fmla="*/ 288915 w 655270"/>
              <a:gd name="connsiteY2" fmla="*/ 970991 h 2230897"/>
              <a:gd name="connsiteX3" fmla="*/ 288915 w 655270"/>
              <a:gd name="connsiteY3" fmla="*/ 756539 h 2230897"/>
              <a:gd name="connsiteX4" fmla="*/ 291893 w 655270"/>
              <a:gd name="connsiteY4" fmla="*/ 515281 h 2230897"/>
              <a:gd name="connsiteX5" fmla="*/ 288915 w 655270"/>
              <a:gd name="connsiteY5" fmla="*/ 443796 h 2230897"/>
              <a:gd name="connsiteX6" fmla="*/ 285936 w 655270"/>
              <a:gd name="connsiteY6" fmla="*/ 408054 h 2230897"/>
              <a:gd name="connsiteX7" fmla="*/ 277001 w 655270"/>
              <a:gd name="connsiteY7" fmla="*/ 354441 h 2230897"/>
              <a:gd name="connsiteX8" fmla="*/ 259130 w 655270"/>
              <a:gd name="connsiteY8" fmla="*/ 297850 h 2230897"/>
              <a:gd name="connsiteX9" fmla="*/ 241259 w 655270"/>
              <a:gd name="connsiteY9" fmla="*/ 256151 h 2230897"/>
              <a:gd name="connsiteX10" fmla="*/ 220409 w 655270"/>
              <a:gd name="connsiteY10" fmla="*/ 220409 h 2230897"/>
              <a:gd name="connsiteX11" fmla="*/ 199560 w 655270"/>
              <a:gd name="connsiteY11" fmla="*/ 187645 h 2230897"/>
              <a:gd name="connsiteX12" fmla="*/ 169775 w 655270"/>
              <a:gd name="connsiteY12" fmla="*/ 154882 h 2230897"/>
              <a:gd name="connsiteX13" fmla="*/ 134033 w 655270"/>
              <a:gd name="connsiteY13" fmla="*/ 122118 h 2230897"/>
              <a:gd name="connsiteX14" fmla="*/ 98291 w 655270"/>
              <a:gd name="connsiteY14" fmla="*/ 92333 h 2230897"/>
              <a:gd name="connsiteX15" fmla="*/ 0 w 655270"/>
              <a:gd name="connsiteY15" fmla="*/ 38720 h 2230897"/>
              <a:gd name="connsiteX16" fmla="*/ 145947 w 655270"/>
              <a:gd name="connsiteY16" fmla="*/ 0 h 2230897"/>
              <a:gd name="connsiteX17" fmla="*/ 285936 w 655270"/>
              <a:gd name="connsiteY17" fmla="*/ 59570 h 2230897"/>
              <a:gd name="connsiteX18" fmla="*/ 402098 w 655270"/>
              <a:gd name="connsiteY18" fmla="*/ 110204 h 2230897"/>
              <a:gd name="connsiteX19" fmla="*/ 524216 w 655270"/>
              <a:gd name="connsiteY19" fmla="*/ 178710 h 2230897"/>
              <a:gd name="connsiteX20" fmla="*/ 601657 w 655270"/>
              <a:gd name="connsiteY20" fmla="*/ 232323 h 2230897"/>
              <a:gd name="connsiteX21" fmla="*/ 628464 w 655270"/>
              <a:gd name="connsiteY21" fmla="*/ 253172 h 2230897"/>
              <a:gd name="connsiteX22" fmla="*/ 643356 w 655270"/>
              <a:gd name="connsiteY22" fmla="*/ 271043 h 2230897"/>
              <a:gd name="connsiteX23" fmla="*/ 649313 w 655270"/>
              <a:gd name="connsiteY23" fmla="*/ 285936 h 2230897"/>
              <a:gd name="connsiteX24" fmla="*/ 655270 w 655270"/>
              <a:gd name="connsiteY24" fmla="*/ 312742 h 2230897"/>
              <a:gd name="connsiteX25" fmla="*/ 655270 w 655270"/>
              <a:gd name="connsiteY25" fmla="*/ 336570 h 2230897"/>
              <a:gd name="connsiteX26" fmla="*/ 646335 w 655270"/>
              <a:gd name="connsiteY26" fmla="*/ 363377 h 2230897"/>
              <a:gd name="connsiteX27" fmla="*/ 628464 w 655270"/>
              <a:gd name="connsiteY27" fmla="*/ 396140 h 2230897"/>
              <a:gd name="connsiteX28" fmla="*/ 607614 w 655270"/>
              <a:gd name="connsiteY28" fmla="*/ 425925 h 2230897"/>
              <a:gd name="connsiteX29" fmla="*/ 595700 w 655270"/>
              <a:gd name="connsiteY29" fmla="*/ 452732 h 2230897"/>
              <a:gd name="connsiteX30" fmla="*/ 583786 w 655270"/>
              <a:gd name="connsiteY30" fmla="*/ 497410 h 2230897"/>
              <a:gd name="connsiteX31" fmla="*/ 574851 w 655270"/>
              <a:gd name="connsiteY31" fmla="*/ 571872 h 2230897"/>
              <a:gd name="connsiteX32" fmla="*/ 562937 w 655270"/>
              <a:gd name="connsiteY32" fmla="*/ 691012 h 2230897"/>
              <a:gd name="connsiteX33" fmla="*/ 559958 w 655270"/>
              <a:gd name="connsiteY33" fmla="*/ 810152 h 2230897"/>
              <a:gd name="connsiteX34" fmla="*/ 556980 w 655270"/>
              <a:gd name="connsiteY34" fmla="*/ 1000776 h 2230897"/>
              <a:gd name="connsiteX35" fmla="*/ 556980 w 655270"/>
              <a:gd name="connsiteY35" fmla="*/ 1155658 h 2230897"/>
              <a:gd name="connsiteX36" fmla="*/ 551023 w 655270"/>
              <a:gd name="connsiteY36" fmla="*/ 1572649 h 2230897"/>
              <a:gd name="connsiteX37" fmla="*/ 539109 w 655270"/>
              <a:gd name="connsiteY37" fmla="*/ 1971768 h 2230897"/>
              <a:gd name="connsiteX38" fmla="*/ 533152 w 655270"/>
              <a:gd name="connsiteY38" fmla="*/ 2227919 h 2230897"/>
              <a:gd name="connsiteX39" fmla="*/ 291893 w 655270"/>
              <a:gd name="connsiteY39" fmla="*/ 2230897 h 2230897"/>
              <a:gd name="connsiteX40" fmla="*/ 288915 w 655270"/>
              <a:gd name="connsiteY40" fmla="*/ 2040273 h 2230897"/>
              <a:gd name="connsiteX41" fmla="*/ 288915 w 655270"/>
              <a:gd name="connsiteY41" fmla="*/ 1587541 h 2230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55270" h="2230897">
                <a:moveTo>
                  <a:pt x="288915" y="1587541"/>
                </a:moveTo>
                <a:lnTo>
                  <a:pt x="288915" y="1179486"/>
                </a:lnTo>
                <a:lnTo>
                  <a:pt x="288915" y="970991"/>
                </a:lnTo>
                <a:lnTo>
                  <a:pt x="288915" y="756539"/>
                </a:lnTo>
                <a:cubicBezTo>
                  <a:pt x="289908" y="676120"/>
                  <a:pt x="290900" y="595700"/>
                  <a:pt x="291893" y="515281"/>
                </a:cubicBezTo>
                <a:lnTo>
                  <a:pt x="288915" y="443796"/>
                </a:lnTo>
                <a:lnTo>
                  <a:pt x="285936" y="408054"/>
                </a:lnTo>
                <a:lnTo>
                  <a:pt x="277001" y="354441"/>
                </a:lnTo>
                <a:lnTo>
                  <a:pt x="259130" y="297850"/>
                </a:lnTo>
                <a:lnTo>
                  <a:pt x="241259" y="256151"/>
                </a:lnTo>
                <a:lnTo>
                  <a:pt x="220409" y="220409"/>
                </a:lnTo>
                <a:lnTo>
                  <a:pt x="199560" y="187645"/>
                </a:lnTo>
                <a:lnTo>
                  <a:pt x="169775" y="154882"/>
                </a:lnTo>
                <a:lnTo>
                  <a:pt x="134033" y="122118"/>
                </a:lnTo>
                <a:lnTo>
                  <a:pt x="98291" y="92333"/>
                </a:lnTo>
                <a:lnTo>
                  <a:pt x="0" y="38720"/>
                </a:lnTo>
                <a:lnTo>
                  <a:pt x="145947" y="0"/>
                </a:lnTo>
                <a:lnTo>
                  <a:pt x="285936" y="59570"/>
                </a:lnTo>
                <a:lnTo>
                  <a:pt x="402098" y="110204"/>
                </a:lnTo>
                <a:lnTo>
                  <a:pt x="524216" y="178710"/>
                </a:lnTo>
                <a:lnTo>
                  <a:pt x="601657" y="232323"/>
                </a:lnTo>
                <a:lnTo>
                  <a:pt x="628464" y="253172"/>
                </a:lnTo>
                <a:lnTo>
                  <a:pt x="643356" y="271043"/>
                </a:lnTo>
                <a:lnTo>
                  <a:pt x="649313" y="285936"/>
                </a:lnTo>
                <a:lnTo>
                  <a:pt x="655270" y="312742"/>
                </a:lnTo>
                <a:lnTo>
                  <a:pt x="655270" y="336570"/>
                </a:lnTo>
                <a:lnTo>
                  <a:pt x="646335" y="363377"/>
                </a:lnTo>
                <a:lnTo>
                  <a:pt x="628464" y="396140"/>
                </a:lnTo>
                <a:lnTo>
                  <a:pt x="607614" y="425925"/>
                </a:lnTo>
                <a:lnTo>
                  <a:pt x="595700" y="452732"/>
                </a:lnTo>
                <a:lnTo>
                  <a:pt x="583786" y="497410"/>
                </a:lnTo>
                <a:lnTo>
                  <a:pt x="574851" y="571872"/>
                </a:lnTo>
                <a:lnTo>
                  <a:pt x="562937" y="691012"/>
                </a:lnTo>
                <a:lnTo>
                  <a:pt x="559958" y="810152"/>
                </a:lnTo>
                <a:cubicBezTo>
                  <a:pt x="558965" y="873693"/>
                  <a:pt x="557973" y="937235"/>
                  <a:pt x="556980" y="1000776"/>
                </a:cubicBezTo>
                <a:lnTo>
                  <a:pt x="556980" y="1155658"/>
                </a:lnTo>
                <a:cubicBezTo>
                  <a:pt x="554994" y="1294655"/>
                  <a:pt x="553009" y="1433652"/>
                  <a:pt x="551023" y="1572649"/>
                </a:cubicBezTo>
                <a:lnTo>
                  <a:pt x="539109" y="1971768"/>
                </a:lnTo>
                <a:lnTo>
                  <a:pt x="533152" y="2227919"/>
                </a:lnTo>
                <a:lnTo>
                  <a:pt x="291893" y="2230897"/>
                </a:lnTo>
                <a:cubicBezTo>
                  <a:pt x="290900" y="2167356"/>
                  <a:pt x="289908" y="2103814"/>
                  <a:pt x="288915" y="2040273"/>
                </a:cubicBezTo>
                <a:lnTo>
                  <a:pt x="288915" y="158754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00E41A4-9648-4DDA-9510-FD0F021C0E56}"/>
              </a:ext>
            </a:extLst>
          </p:cNvPr>
          <p:cNvSpPr/>
          <p:nvPr/>
        </p:nvSpPr>
        <p:spPr>
          <a:xfrm>
            <a:off x="2717800" y="5218113"/>
            <a:ext cx="4386263" cy="533400"/>
          </a:xfrm>
          <a:custGeom>
            <a:avLst/>
            <a:gdLst>
              <a:gd name="connsiteX0" fmla="*/ 2962092 w 4384884"/>
              <a:gd name="connsiteY0" fmla="*/ 56488 h 533106"/>
              <a:gd name="connsiteX1" fmla="*/ 2661999 w 4384884"/>
              <a:gd name="connsiteY1" fmla="*/ 60018 h 533106"/>
              <a:gd name="connsiteX2" fmla="*/ 2372498 w 4384884"/>
              <a:gd name="connsiteY2" fmla="*/ 63549 h 533106"/>
              <a:gd name="connsiteX3" fmla="*/ 2252461 w 4384884"/>
              <a:gd name="connsiteY3" fmla="*/ 63549 h 533106"/>
              <a:gd name="connsiteX4" fmla="*/ 1970021 w 4384884"/>
              <a:gd name="connsiteY4" fmla="*/ 95323 h 533106"/>
              <a:gd name="connsiteX5" fmla="*/ 1659336 w 4384884"/>
              <a:gd name="connsiteY5" fmla="*/ 137689 h 533106"/>
              <a:gd name="connsiteX6" fmla="*/ 1369835 w 4384884"/>
              <a:gd name="connsiteY6" fmla="*/ 176525 h 533106"/>
              <a:gd name="connsiteX7" fmla="*/ 1143883 w 4384884"/>
              <a:gd name="connsiteY7" fmla="*/ 208299 h 533106"/>
              <a:gd name="connsiteX8" fmla="*/ 893217 w 4384884"/>
              <a:gd name="connsiteY8" fmla="*/ 240074 h 533106"/>
              <a:gd name="connsiteX9" fmla="*/ 716692 w 4384884"/>
              <a:gd name="connsiteY9" fmla="*/ 261257 h 533106"/>
              <a:gd name="connsiteX10" fmla="*/ 550759 w 4384884"/>
              <a:gd name="connsiteY10" fmla="*/ 278910 h 533106"/>
              <a:gd name="connsiteX11" fmla="*/ 473088 w 4384884"/>
              <a:gd name="connsiteY11" fmla="*/ 285971 h 533106"/>
              <a:gd name="connsiteX12" fmla="*/ 423661 w 4384884"/>
              <a:gd name="connsiteY12" fmla="*/ 285971 h 533106"/>
              <a:gd name="connsiteX13" fmla="*/ 363642 w 4384884"/>
              <a:gd name="connsiteY13" fmla="*/ 275379 h 533106"/>
              <a:gd name="connsiteX14" fmla="*/ 261258 w 4384884"/>
              <a:gd name="connsiteY14" fmla="*/ 250665 h 533106"/>
              <a:gd name="connsiteX15" fmla="*/ 109446 w 4384884"/>
              <a:gd name="connsiteY15" fmla="*/ 194177 h 533106"/>
              <a:gd name="connsiteX16" fmla="*/ 63550 w 4384884"/>
              <a:gd name="connsiteY16" fmla="*/ 176525 h 533106"/>
              <a:gd name="connsiteX17" fmla="*/ 24714 w 4384884"/>
              <a:gd name="connsiteY17" fmla="*/ 172994 h 533106"/>
              <a:gd name="connsiteX18" fmla="*/ 10592 w 4384884"/>
              <a:gd name="connsiteY18" fmla="*/ 176525 h 533106"/>
              <a:gd name="connsiteX19" fmla="*/ 3531 w 4384884"/>
              <a:gd name="connsiteY19" fmla="*/ 183586 h 533106"/>
              <a:gd name="connsiteX20" fmla="*/ 0 w 4384884"/>
              <a:gd name="connsiteY20" fmla="*/ 201238 h 533106"/>
              <a:gd name="connsiteX21" fmla="*/ 14122 w 4384884"/>
              <a:gd name="connsiteY21" fmla="*/ 236543 h 533106"/>
              <a:gd name="connsiteX22" fmla="*/ 45897 w 4384884"/>
              <a:gd name="connsiteY22" fmla="*/ 264787 h 533106"/>
              <a:gd name="connsiteX23" fmla="*/ 187117 w 4384884"/>
              <a:gd name="connsiteY23" fmla="*/ 363642 h 533106"/>
              <a:gd name="connsiteX24" fmla="*/ 303624 w 4384884"/>
              <a:gd name="connsiteY24" fmla="*/ 437782 h 533106"/>
              <a:gd name="connsiteX25" fmla="*/ 398947 w 4384884"/>
              <a:gd name="connsiteY25" fmla="*/ 483679 h 533106"/>
              <a:gd name="connsiteX26" fmla="*/ 480149 w 4384884"/>
              <a:gd name="connsiteY26" fmla="*/ 515453 h 533106"/>
              <a:gd name="connsiteX27" fmla="*/ 529576 w 4384884"/>
              <a:gd name="connsiteY27" fmla="*/ 529575 h 533106"/>
              <a:gd name="connsiteX28" fmla="*/ 564881 w 4384884"/>
              <a:gd name="connsiteY28" fmla="*/ 533106 h 533106"/>
              <a:gd name="connsiteX29" fmla="*/ 614308 w 4384884"/>
              <a:gd name="connsiteY29" fmla="*/ 529575 h 533106"/>
              <a:gd name="connsiteX30" fmla="*/ 688448 w 4384884"/>
              <a:gd name="connsiteY30" fmla="*/ 511923 h 533106"/>
              <a:gd name="connsiteX31" fmla="*/ 794363 w 4384884"/>
              <a:gd name="connsiteY31" fmla="*/ 476618 h 533106"/>
              <a:gd name="connsiteX32" fmla="*/ 833199 w 4384884"/>
              <a:gd name="connsiteY32" fmla="*/ 462496 h 533106"/>
              <a:gd name="connsiteX33" fmla="*/ 1020316 w 4384884"/>
              <a:gd name="connsiteY33" fmla="*/ 434252 h 533106"/>
              <a:gd name="connsiteX34" fmla="*/ 1292164 w 4384884"/>
              <a:gd name="connsiteY34" fmla="*/ 388355 h 533106"/>
              <a:gd name="connsiteX35" fmla="*/ 1564013 w 4384884"/>
              <a:gd name="connsiteY35" fmla="*/ 345989 h 533106"/>
              <a:gd name="connsiteX36" fmla="*/ 1800556 w 4384884"/>
              <a:gd name="connsiteY36" fmla="*/ 314215 h 533106"/>
              <a:gd name="connsiteX37" fmla="*/ 1966490 w 4384884"/>
              <a:gd name="connsiteY37" fmla="*/ 296562 h 533106"/>
              <a:gd name="connsiteX38" fmla="*/ 2245400 w 4384884"/>
              <a:gd name="connsiteY38" fmla="*/ 278910 h 533106"/>
              <a:gd name="connsiteX39" fmla="*/ 2517248 w 4384884"/>
              <a:gd name="connsiteY39" fmla="*/ 268318 h 533106"/>
              <a:gd name="connsiteX40" fmla="*/ 2725548 w 4384884"/>
              <a:gd name="connsiteY40" fmla="*/ 264787 h 533106"/>
              <a:gd name="connsiteX41" fmla="*/ 2962092 w 4384884"/>
              <a:gd name="connsiteY41" fmla="*/ 264787 h 533106"/>
              <a:gd name="connsiteX42" fmla="*/ 3195105 w 4384884"/>
              <a:gd name="connsiteY42" fmla="*/ 268318 h 533106"/>
              <a:gd name="connsiteX43" fmla="*/ 3403404 w 4384884"/>
              <a:gd name="connsiteY43" fmla="*/ 271849 h 533106"/>
              <a:gd name="connsiteX44" fmla="*/ 3509319 w 4384884"/>
              <a:gd name="connsiteY44" fmla="*/ 275379 h 533106"/>
              <a:gd name="connsiteX45" fmla="*/ 3742333 w 4384884"/>
              <a:gd name="connsiteY45" fmla="*/ 296562 h 533106"/>
              <a:gd name="connsiteX46" fmla="*/ 3971815 w 4384884"/>
              <a:gd name="connsiteY46" fmla="*/ 328337 h 533106"/>
              <a:gd name="connsiteX47" fmla="*/ 4187176 w 4384884"/>
              <a:gd name="connsiteY47" fmla="*/ 356581 h 533106"/>
              <a:gd name="connsiteX48" fmla="*/ 4300152 w 4384884"/>
              <a:gd name="connsiteY48" fmla="*/ 374233 h 533106"/>
              <a:gd name="connsiteX49" fmla="*/ 4314274 w 4384884"/>
              <a:gd name="connsiteY49" fmla="*/ 370703 h 533106"/>
              <a:gd name="connsiteX50" fmla="*/ 4342518 w 4384884"/>
              <a:gd name="connsiteY50" fmla="*/ 360111 h 533106"/>
              <a:gd name="connsiteX51" fmla="*/ 4367231 w 4384884"/>
              <a:gd name="connsiteY51" fmla="*/ 335398 h 533106"/>
              <a:gd name="connsiteX52" fmla="*/ 4370762 w 4384884"/>
              <a:gd name="connsiteY52" fmla="*/ 331867 h 533106"/>
              <a:gd name="connsiteX53" fmla="*/ 4381353 w 4384884"/>
              <a:gd name="connsiteY53" fmla="*/ 307154 h 533106"/>
              <a:gd name="connsiteX54" fmla="*/ 4384884 w 4384884"/>
              <a:gd name="connsiteY54" fmla="*/ 289501 h 533106"/>
              <a:gd name="connsiteX55" fmla="*/ 4377823 w 4384884"/>
              <a:gd name="connsiteY55" fmla="*/ 271849 h 533106"/>
              <a:gd name="connsiteX56" fmla="*/ 4356640 w 4384884"/>
              <a:gd name="connsiteY56" fmla="*/ 233013 h 533106"/>
              <a:gd name="connsiteX57" fmla="*/ 4317804 w 4384884"/>
              <a:gd name="connsiteY57" fmla="*/ 183586 h 533106"/>
              <a:gd name="connsiteX58" fmla="*/ 4278969 w 4384884"/>
              <a:gd name="connsiteY58" fmla="*/ 151811 h 533106"/>
              <a:gd name="connsiteX59" fmla="*/ 4218950 w 4384884"/>
              <a:gd name="connsiteY59" fmla="*/ 112976 h 533106"/>
              <a:gd name="connsiteX60" fmla="*/ 4127157 w 4384884"/>
              <a:gd name="connsiteY60" fmla="*/ 67079 h 533106"/>
              <a:gd name="connsiteX61" fmla="*/ 3978876 w 4384884"/>
              <a:gd name="connsiteY61" fmla="*/ 14122 h 533106"/>
              <a:gd name="connsiteX62" fmla="*/ 3929449 w 4384884"/>
              <a:gd name="connsiteY62" fmla="*/ 0 h 533106"/>
              <a:gd name="connsiteX63" fmla="*/ 3915327 w 4384884"/>
              <a:gd name="connsiteY63" fmla="*/ 0 h 533106"/>
              <a:gd name="connsiteX64" fmla="*/ 3823534 w 4384884"/>
              <a:gd name="connsiteY64" fmla="*/ 14122 h 533106"/>
              <a:gd name="connsiteX65" fmla="*/ 3692906 w 4384884"/>
              <a:gd name="connsiteY65" fmla="*/ 38835 h 533106"/>
              <a:gd name="connsiteX66" fmla="*/ 3498728 w 4384884"/>
              <a:gd name="connsiteY66" fmla="*/ 45896 h 533106"/>
              <a:gd name="connsiteX67" fmla="*/ 3205696 w 4384884"/>
              <a:gd name="connsiteY67" fmla="*/ 52957 h 533106"/>
              <a:gd name="connsiteX68" fmla="*/ 2962092 w 4384884"/>
              <a:gd name="connsiteY68" fmla="*/ 56488 h 53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384884" h="533106">
                <a:moveTo>
                  <a:pt x="2962092" y="56488"/>
                </a:moveTo>
                <a:lnTo>
                  <a:pt x="2661999" y="60018"/>
                </a:lnTo>
                <a:lnTo>
                  <a:pt x="2372498" y="63549"/>
                </a:lnTo>
                <a:lnTo>
                  <a:pt x="2252461" y="63549"/>
                </a:lnTo>
                <a:lnTo>
                  <a:pt x="1970021" y="95323"/>
                </a:lnTo>
                <a:lnTo>
                  <a:pt x="1659336" y="137689"/>
                </a:lnTo>
                <a:lnTo>
                  <a:pt x="1369835" y="176525"/>
                </a:lnTo>
                <a:lnTo>
                  <a:pt x="1143883" y="208299"/>
                </a:lnTo>
                <a:lnTo>
                  <a:pt x="893217" y="240074"/>
                </a:lnTo>
                <a:lnTo>
                  <a:pt x="716692" y="261257"/>
                </a:lnTo>
                <a:lnTo>
                  <a:pt x="550759" y="278910"/>
                </a:lnTo>
                <a:lnTo>
                  <a:pt x="473088" y="285971"/>
                </a:lnTo>
                <a:lnTo>
                  <a:pt x="423661" y="285971"/>
                </a:lnTo>
                <a:lnTo>
                  <a:pt x="363642" y="275379"/>
                </a:lnTo>
                <a:lnTo>
                  <a:pt x="261258" y="250665"/>
                </a:lnTo>
                <a:lnTo>
                  <a:pt x="109446" y="194177"/>
                </a:lnTo>
                <a:lnTo>
                  <a:pt x="63550" y="176525"/>
                </a:lnTo>
                <a:lnTo>
                  <a:pt x="24714" y="172994"/>
                </a:lnTo>
                <a:lnTo>
                  <a:pt x="10592" y="176525"/>
                </a:lnTo>
                <a:lnTo>
                  <a:pt x="3531" y="183586"/>
                </a:lnTo>
                <a:lnTo>
                  <a:pt x="0" y="201238"/>
                </a:lnTo>
                <a:lnTo>
                  <a:pt x="14122" y="236543"/>
                </a:lnTo>
                <a:lnTo>
                  <a:pt x="45897" y="264787"/>
                </a:lnTo>
                <a:lnTo>
                  <a:pt x="187117" y="363642"/>
                </a:lnTo>
                <a:lnTo>
                  <a:pt x="303624" y="437782"/>
                </a:lnTo>
                <a:lnTo>
                  <a:pt x="398947" y="483679"/>
                </a:lnTo>
                <a:lnTo>
                  <a:pt x="480149" y="515453"/>
                </a:lnTo>
                <a:lnTo>
                  <a:pt x="529576" y="529575"/>
                </a:lnTo>
                <a:lnTo>
                  <a:pt x="564881" y="533106"/>
                </a:lnTo>
                <a:lnTo>
                  <a:pt x="614308" y="529575"/>
                </a:lnTo>
                <a:lnTo>
                  <a:pt x="688448" y="511923"/>
                </a:lnTo>
                <a:lnTo>
                  <a:pt x="794363" y="476618"/>
                </a:lnTo>
                <a:lnTo>
                  <a:pt x="833199" y="462496"/>
                </a:lnTo>
                <a:lnTo>
                  <a:pt x="1020316" y="434252"/>
                </a:lnTo>
                <a:lnTo>
                  <a:pt x="1292164" y="388355"/>
                </a:lnTo>
                <a:lnTo>
                  <a:pt x="1564013" y="345989"/>
                </a:lnTo>
                <a:lnTo>
                  <a:pt x="1800556" y="314215"/>
                </a:lnTo>
                <a:lnTo>
                  <a:pt x="1966490" y="296562"/>
                </a:lnTo>
                <a:lnTo>
                  <a:pt x="2245400" y="278910"/>
                </a:lnTo>
                <a:lnTo>
                  <a:pt x="2517248" y="268318"/>
                </a:lnTo>
                <a:lnTo>
                  <a:pt x="2725548" y="264787"/>
                </a:lnTo>
                <a:lnTo>
                  <a:pt x="2962092" y="264787"/>
                </a:lnTo>
                <a:lnTo>
                  <a:pt x="3195105" y="268318"/>
                </a:lnTo>
                <a:lnTo>
                  <a:pt x="3403404" y="271849"/>
                </a:lnTo>
                <a:lnTo>
                  <a:pt x="3509319" y="275379"/>
                </a:lnTo>
                <a:lnTo>
                  <a:pt x="3742333" y="296562"/>
                </a:lnTo>
                <a:lnTo>
                  <a:pt x="3971815" y="328337"/>
                </a:lnTo>
                <a:lnTo>
                  <a:pt x="4187176" y="356581"/>
                </a:lnTo>
                <a:lnTo>
                  <a:pt x="4300152" y="374233"/>
                </a:lnTo>
                <a:lnTo>
                  <a:pt x="4314274" y="370703"/>
                </a:lnTo>
                <a:lnTo>
                  <a:pt x="4342518" y="360111"/>
                </a:lnTo>
                <a:lnTo>
                  <a:pt x="4367231" y="335398"/>
                </a:lnTo>
                <a:lnTo>
                  <a:pt x="4370762" y="331867"/>
                </a:lnTo>
                <a:lnTo>
                  <a:pt x="4381353" y="307154"/>
                </a:lnTo>
                <a:lnTo>
                  <a:pt x="4384884" y="289501"/>
                </a:lnTo>
                <a:lnTo>
                  <a:pt x="4377823" y="271849"/>
                </a:lnTo>
                <a:lnTo>
                  <a:pt x="4356640" y="233013"/>
                </a:lnTo>
                <a:lnTo>
                  <a:pt x="4317804" y="183586"/>
                </a:lnTo>
                <a:lnTo>
                  <a:pt x="4278969" y="151811"/>
                </a:lnTo>
                <a:lnTo>
                  <a:pt x="4218950" y="112976"/>
                </a:lnTo>
                <a:lnTo>
                  <a:pt x="4127157" y="67079"/>
                </a:lnTo>
                <a:lnTo>
                  <a:pt x="3978876" y="14122"/>
                </a:lnTo>
                <a:lnTo>
                  <a:pt x="3929449" y="0"/>
                </a:lnTo>
                <a:lnTo>
                  <a:pt x="3915327" y="0"/>
                </a:lnTo>
                <a:lnTo>
                  <a:pt x="3823534" y="14122"/>
                </a:lnTo>
                <a:lnTo>
                  <a:pt x="3692906" y="38835"/>
                </a:lnTo>
                <a:lnTo>
                  <a:pt x="3498728" y="45896"/>
                </a:lnTo>
                <a:lnTo>
                  <a:pt x="3205696" y="52957"/>
                </a:lnTo>
                <a:lnTo>
                  <a:pt x="2962092" y="56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CAB4E93-678A-4819-BCC3-B3D9C866B9E2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573213"/>
            <a:ext cx="4386263" cy="4178300"/>
            <a:chOff x="2870200" y="1725613"/>
            <a:chExt cx="4386263" cy="4178300"/>
          </a:xfrm>
        </p:grpSpPr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05D0BF6E-A630-4433-829D-15F16BC982F6}"/>
                </a:ext>
              </a:extLst>
            </p:cNvPr>
            <p:cNvSpPr/>
            <p:nvPr/>
          </p:nvSpPr>
          <p:spPr>
            <a:xfrm>
              <a:off x="3228975" y="1725613"/>
              <a:ext cx="3417888" cy="581025"/>
            </a:xfrm>
            <a:custGeom>
              <a:avLst/>
              <a:gdLst>
                <a:gd name="connsiteX0" fmla="*/ 2196243 w 3417313"/>
                <a:gd name="connsiteY0" fmla="*/ 115002 h 580616"/>
                <a:gd name="connsiteX1" fmla="*/ 2039168 w 3417313"/>
                <a:gd name="connsiteY1" fmla="*/ 131831 h 580616"/>
                <a:gd name="connsiteX2" fmla="*/ 1834410 w 3417313"/>
                <a:gd name="connsiteY2" fmla="*/ 157075 h 580616"/>
                <a:gd name="connsiteX3" fmla="*/ 1626847 w 3417313"/>
                <a:gd name="connsiteY3" fmla="*/ 187929 h 580616"/>
                <a:gd name="connsiteX4" fmla="*/ 1478187 w 3417313"/>
                <a:gd name="connsiteY4" fmla="*/ 210368 h 580616"/>
                <a:gd name="connsiteX5" fmla="*/ 1335136 w 3417313"/>
                <a:gd name="connsiteY5" fmla="*/ 232808 h 580616"/>
                <a:gd name="connsiteX6" fmla="*/ 1208915 w 3417313"/>
                <a:gd name="connsiteY6" fmla="*/ 252442 h 580616"/>
                <a:gd name="connsiteX7" fmla="*/ 1063060 w 3417313"/>
                <a:gd name="connsiteY7" fmla="*/ 274881 h 580616"/>
                <a:gd name="connsiteX8" fmla="*/ 886351 w 3417313"/>
                <a:gd name="connsiteY8" fmla="*/ 300126 h 580616"/>
                <a:gd name="connsiteX9" fmla="*/ 734886 w 3417313"/>
                <a:gd name="connsiteY9" fmla="*/ 316955 h 580616"/>
                <a:gd name="connsiteX10" fmla="*/ 633909 w 3417313"/>
                <a:gd name="connsiteY10" fmla="*/ 328175 h 580616"/>
                <a:gd name="connsiteX11" fmla="*/ 530128 w 3417313"/>
                <a:gd name="connsiteY11" fmla="*/ 333784 h 580616"/>
                <a:gd name="connsiteX12" fmla="*/ 426346 w 3417313"/>
                <a:gd name="connsiteY12" fmla="*/ 336589 h 580616"/>
                <a:gd name="connsiteX13" fmla="*/ 361833 w 3417313"/>
                <a:gd name="connsiteY13" fmla="*/ 330980 h 580616"/>
                <a:gd name="connsiteX14" fmla="*/ 294515 w 3417313"/>
                <a:gd name="connsiteY14" fmla="*/ 322565 h 580616"/>
                <a:gd name="connsiteX15" fmla="*/ 238417 w 3417313"/>
                <a:gd name="connsiteY15" fmla="*/ 311345 h 580616"/>
                <a:gd name="connsiteX16" fmla="*/ 173904 w 3417313"/>
                <a:gd name="connsiteY16" fmla="*/ 291711 h 580616"/>
                <a:gd name="connsiteX17" fmla="*/ 106587 w 3417313"/>
                <a:gd name="connsiteY17" fmla="*/ 266467 h 580616"/>
                <a:gd name="connsiteX18" fmla="*/ 53293 w 3417313"/>
                <a:gd name="connsiteY18" fmla="*/ 244027 h 580616"/>
                <a:gd name="connsiteX19" fmla="*/ 19634 w 3417313"/>
                <a:gd name="connsiteY19" fmla="*/ 232808 h 580616"/>
                <a:gd name="connsiteX20" fmla="*/ 8415 w 3417313"/>
                <a:gd name="connsiteY20" fmla="*/ 232808 h 580616"/>
                <a:gd name="connsiteX21" fmla="*/ 5610 w 3417313"/>
                <a:gd name="connsiteY21" fmla="*/ 235613 h 580616"/>
                <a:gd name="connsiteX22" fmla="*/ 0 w 3417313"/>
                <a:gd name="connsiteY22" fmla="*/ 246832 h 580616"/>
                <a:gd name="connsiteX23" fmla="*/ 8415 w 3417313"/>
                <a:gd name="connsiteY23" fmla="*/ 277686 h 580616"/>
                <a:gd name="connsiteX24" fmla="*/ 42074 w 3417313"/>
                <a:gd name="connsiteY24" fmla="*/ 333784 h 580616"/>
                <a:gd name="connsiteX25" fmla="*/ 92562 w 3417313"/>
                <a:gd name="connsiteY25" fmla="*/ 392687 h 580616"/>
                <a:gd name="connsiteX26" fmla="*/ 140245 w 3417313"/>
                <a:gd name="connsiteY26" fmla="*/ 431956 h 580616"/>
                <a:gd name="connsiteX27" fmla="*/ 201953 w 3417313"/>
                <a:gd name="connsiteY27" fmla="*/ 476835 h 580616"/>
                <a:gd name="connsiteX28" fmla="*/ 258052 w 3417313"/>
                <a:gd name="connsiteY28" fmla="*/ 507689 h 580616"/>
                <a:gd name="connsiteX29" fmla="*/ 322564 w 3417313"/>
                <a:gd name="connsiteY29" fmla="*/ 532933 h 580616"/>
                <a:gd name="connsiteX30" fmla="*/ 409517 w 3417313"/>
                <a:gd name="connsiteY30" fmla="*/ 558177 h 580616"/>
                <a:gd name="connsiteX31" fmla="*/ 488054 w 3417313"/>
                <a:gd name="connsiteY31" fmla="*/ 572202 h 580616"/>
                <a:gd name="connsiteX32" fmla="*/ 569396 w 3417313"/>
                <a:gd name="connsiteY32" fmla="*/ 580616 h 580616"/>
                <a:gd name="connsiteX33" fmla="*/ 594641 w 3417313"/>
                <a:gd name="connsiteY33" fmla="*/ 580616 h 580616"/>
                <a:gd name="connsiteX34" fmla="*/ 639519 w 3417313"/>
                <a:gd name="connsiteY34" fmla="*/ 566592 h 580616"/>
                <a:gd name="connsiteX35" fmla="*/ 762935 w 3417313"/>
                <a:gd name="connsiteY35" fmla="*/ 532933 h 580616"/>
                <a:gd name="connsiteX36" fmla="*/ 908790 w 3417313"/>
                <a:gd name="connsiteY36" fmla="*/ 502079 h 580616"/>
                <a:gd name="connsiteX37" fmla="*/ 1035011 w 3417313"/>
                <a:gd name="connsiteY37" fmla="*/ 476835 h 580616"/>
                <a:gd name="connsiteX38" fmla="*/ 1183671 w 3417313"/>
                <a:gd name="connsiteY38" fmla="*/ 451591 h 580616"/>
                <a:gd name="connsiteX39" fmla="*/ 1377210 w 3417313"/>
                <a:gd name="connsiteY39" fmla="*/ 420737 h 580616"/>
                <a:gd name="connsiteX40" fmla="*/ 1548309 w 3417313"/>
                <a:gd name="connsiteY40" fmla="*/ 392687 h 580616"/>
                <a:gd name="connsiteX41" fmla="*/ 1764287 w 3417313"/>
                <a:gd name="connsiteY41" fmla="*/ 359029 h 580616"/>
                <a:gd name="connsiteX42" fmla="*/ 1924167 w 3417313"/>
                <a:gd name="connsiteY42" fmla="*/ 336589 h 580616"/>
                <a:gd name="connsiteX43" fmla="*/ 2103681 w 3417313"/>
                <a:gd name="connsiteY43" fmla="*/ 314150 h 580616"/>
                <a:gd name="connsiteX44" fmla="*/ 2319659 w 3417313"/>
                <a:gd name="connsiteY44" fmla="*/ 297321 h 580616"/>
                <a:gd name="connsiteX45" fmla="*/ 2445880 w 3417313"/>
                <a:gd name="connsiteY45" fmla="*/ 291711 h 580616"/>
                <a:gd name="connsiteX46" fmla="*/ 2549661 w 3417313"/>
                <a:gd name="connsiteY46" fmla="*/ 286101 h 580616"/>
                <a:gd name="connsiteX47" fmla="*/ 2748810 w 3417313"/>
                <a:gd name="connsiteY47" fmla="*/ 280491 h 580616"/>
                <a:gd name="connsiteX48" fmla="*/ 2945153 w 3417313"/>
                <a:gd name="connsiteY48" fmla="*/ 283296 h 580616"/>
                <a:gd name="connsiteX49" fmla="*/ 3085399 w 3417313"/>
                <a:gd name="connsiteY49" fmla="*/ 286101 h 580616"/>
                <a:gd name="connsiteX50" fmla="*/ 3200400 w 3417313"/>
                <a:gd name="connsiteY50" fmla="*/ 291711 h 580616"/>
                <a:gd name="connsiteX51" fmla="*/ 3256498 w 3417313"/>
                <a:gd name="connsiteY51" fmla="*/ 291711 h 580616"/>
                <a:gd name="connsiteX52" fmla="*/ 3301377 w 3417313"/>
                <a:gd name="connsiteY52" fmla="*/ 288906 h 580616"/>
                <a:gd name="connsiteX53" fmla="*/ 3343450 w 3417313"/>
                <a:gd name="connsiteY53" fmla="*/ 277686 h 580616"/>
                <a:gd name="connsiteX54" fmla="*/ 3371499 w 3417313"/>
                <a:gd name="connsiteY54" fmla="*/ 263662 h 580616"/>
                <a:gd name="connsiteX55" fmla="*/ 3393939 w 3417313"/>
                <a:gd name="connsiteY55" fmla="*/ 246832 h 580616"/>
                <a:gd name="connsiteX56" fmla="*/ 3402353 w 3417313"/>
                <a:gd name="connsiteY56" fmla="*/ 235613 h 580616"/>
                <a:gd name="connsiteX57" fmla="*/ 3410768 w 3417313"/>
                <a:gd name="connsiteY57" fmla="*/ 218783 h 580616"/>
                <a:gd name="connsiteX58" fmla="*/ 3416378 w 3417313"/>
                <a:gd name="connsiteY58" fmla="*/ 185124 h 580616"/>
                <a:gd name="connsiteX59" fmla="*/ 3413573 w 3417313"/>
                <a:gd name="connsiteY59" fmla="*/ 151465 h 580616"/>
                <a:gd name="connsiteX60" fmla="*/ 3407963 w 3417313"/>
                <a:gd name="connsiteY60" fmla="*/ 134636 h 580616"/>
                <a:gd name="connsiteX61" fmla="*/ 3393939 w 3417313"/>
                <a:gd name="connsiteY61" fmla="*/ 120611 h 580616"/>
                <a:gd name="connsiteX62" fmla="*/ 3354670 w 3417313"/>
                <a:gd name="connsiteY62" fmla="*/ 95367 h 580616"/>
                <a:gd name="connsiteX63" fmla="*/ 3301377 w 3417313"/>
                <a:gd name="connsiteY63" fmla="*/ 70123 h 580616"/>
                <a:gd name="connsiteX64" fmla="*/ 3236864 w 3417313"/>
                <a:gd name="connsiteY64" fmla="*/ 47684 h 580616"/>
                <a:gd name="connsiteX65" fmla="*/ 3197595 w 3417313"/>
                <a:gd name="connsiteY65" fmla="*/ 36464 h 580616"/>
                <a:gd name="connsiteX66" fmla="*/ 3113448 w 3417313"/>
                <a:gd name="connsiteY66" fmla="*/ 19635 h 580616"/>
                <a:gd name="connsiteX67" fmla="*/ 3037715 w 3417313"/>
                <a:gd name="connsiteY67" fmla="*/ 8415 h 580616"/>
                <a:gd name="connsiteX68" fmla="*/ 2976007 w 3417313"/>
                <a:gd name="connsiteY68" fmla="*/ 0 h 580616"/>
                <a:gd name="connsiteX69" fmla="*/ 2925519 w 3417313"/>
                <a:gd name="connsiteY69" fmla="*/ 2805 h 580616"/>
                <a:gd name="connsiteX70" fmla="*/ 2869421 w 3417313"/>
                <a:gd name="connsiteY70" fmla="*/ 14025 h 580616"/>
                <a:gd name="connsiteX71" fmla="*/ 2813323 w 3417313"/>
                <a:gd name="connsiteY71" fmla="*/ 28049 h 580616"/>
                <a:gd name="connsiteX72" fmla="*/ 2726371 w 3417313"/>
                <a:gd name="connsiteY72" fmla="*/ 56099 h 580616"/>
                <a:gd name="connsiteX73" fmla="*/ 2684297 w 3417313"/>
                <a:gd name="connsiteY73" fmla="*/ 70123 h 580616"/>
                <a:gd name="connsiteX74" fmla="*/ 2546856 w 3417313"/>
                <a:gd name="connsiteY74" fmla="*/ 81343 h 580616"/>
                <a:gd name="connsiteX75" fmla="*/ 2389782 w 3417313"/>
                <a:gd name="connsiteY75" fmla="*/ 95367 h 580616"/>
                <a:gd name="connsiteX76" fmla="*/ 2196243 w 3417313"/>
                <a:gd name="connsiteY76" fmla="*/ 115002 h 58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17313" h="580616">
                  <a:moveTo>
                    <a:pt x="2196243" y="115002"/>
                  </a:moveTo>
                  <a:lnTo>
                    <a:pt x="2039168" y="131831"/>
                  </a:lnTo>
                  <a:lnTo>
                    <a:pt x="1834410" y="157075"/>
                  </a:lnTo>
                  <a:lnTo>
                    <a:pt x="1626847" y="187929"/>
                  </a:lnTo>
                  <a:lnTo>
                    <a:pt x="1478187" y="210368"/>
                  </a:lnTo>
                  <a:lnTo>
                    <a:pt x="1335136" y="232808"/>
                  </a:lnTo>
                  <a:lnTo>
                    <a:pt x="1208915" y="252442"/>
                  </a:lnTo>
                  <a:lnTo>
                    <a:pt x="1063060" y="274881"/>
                  </a:lnTo>
                  <a:lnTo>
                    <a:pt x="886351" y="300126"/>
                  </a:lnTo>
                  <a:lnTo>
                    <a:pt x="734886" y="316955"/>
                  </a:lnTo>
                  <a:lnTo>
                    <a:pt x="633909" y="328175"/>
                  </a:lnTo>
                  <a:lnTo>
                    <a:pt x="530128" y="333784"/>
                  </a:lnTo>
                  <a:lnTo>
                    <a:pt x="426346" y="336589"/>
                  </a:lnTo>
                  <a:lnTo>
                    <a:pt x="361833" y="330980"/>
                  </a:lnTo>
                  <a:lnTo>
                    <a:pt x="294515" y="322565"/>
                  </a:lnTo>
                  <a:lnTo>
                    <a:pt x="238417" y="311345"/>
                  </a:lnTo>
                  <a:lnTo>
                    <a:pt x="173904" y="291711"/>
                  </a:lnTo>
                  <a:lnTo>
                    <a:pt x="106587" y="266467"/>
                  </a:lnTo>
                  <a:lnTo>
                    <a:pt x="53293" y="244027"/>
                  </a:lnTo>
                  <a:lnTo>
                    <a:pt x="19634" y="232808"/>
                  </a:lnTo>
                  <a:lnTo>
                    <a:pt x="8415" y="232808"/>
                  </a:lnTo>
                  <a:lnTo>
                    <a:pt x="5610" y="235613"/>
                  </a:lnTo>
                  <a:lnTo>
                    <a:pt x="0" y="246832"/>
                  </a:lnTo>
                  <a:lnTo>
                    <a:pt x="8415" y="277686"/>
                  </a:lnTo>
                  <a:lnTo>
                    <a:pt x="42074" y="333784"/>
                  </a:lnTo>
                  <a:lnTo>
                    <a:pt x="92562" y="392687"/>
                  </a:lnTo>
                  <a:lnTo>
                    <a:pt x="140245" y="431956"/>
                  </a:lnTo>
                  <a:lnTo>
                    <a:pt x="201953" y="476835"/>
                  </a:lnTo>
                  <a:lnTo>
                    <a:pt x="258052" y="507689"/>
                  </a:lnTo>
                  <a:lnTo>
                    <a:pt x="322564" y="532933"/>
                  </a:lnTo>
                  <a:lnTo>
                    <a:pt x="409517" y="558177"/>
                  </a:lnTo>
                  <a:lnTo>
                    <a:pt x="488054" y="572202"/>
                  </a:lnTo>
                  <a:lnTo>
                    <a:pt x="569396" y="580616"/>
                  </a:lnTo>
                  <a:lnTo>
                    <a:pt x="594641" y="580616"/>
                  </a:lnTo>
                  <a:lnTo>
                    <a:pt x="639519" y="566592"/>
                  </a:lnTo>
                  <a:lnTo>
                    <a:pt x="762935" y="532933"/>
                  </a:lnTo>
                  <a:lnTo>
                    <a:pt x="908790" y="502079"/>
                  </a:lnTo>
                  <a:lnTo>
                    <a:pt x="1035011" y="476835"/>
                  </a:lnTo>
                  <a:lnTo>
                    <a:pt x="1183671" y="451591"/>
                  </a:lnTo>
                  <a:lnTo>
                    <a:pt x="1377210" y="420737"/>
                  </a:lnTo>
                  <a:lnTo>
                    <a:pt x="1548309" y="392687"/>
                  </a:lnTo>
                  <a:lnTo>
                    <a:pt x="1764287" y="359029"/>
                  </a:lnTo>
                  <a:lnTo>
                    <a:pt x="1924167" y="336589"/>
                  </a:lnTo>
                  <a:lnTo>
                    <a:pt x="2103681" y="314150"/>
                  </a:lnTo>
                  <a:lnTo>
                    <a:pt x="2319659" y="297321"/>
                  </a:lnTo>
                  <a:lnTo>
                    <a:pt x="2445880" y="291711"/>
                  </a:lnTo>
                  <a:lnTo>
                    <a:pt x="2549661" y="286101"/>
                  </a:lnTo>
                  <a:lnTo>
                    <a:pt x="2748810" y="280491"/>
                  </a:lnTo>
                  <a:lnTo>
                    <a:pt x="2945153" y="283296"/>
                  </a:lnTo>
                  <a:lnTo>
                    <a:pt x="3085399" y="286101"/>
                  </a:lnTo>
                  <a:lnTo>
                    <a:pt x="3200400" y="291711"/>
                  </a:lnTo>
                  <a:lnTo>
                    <a:pt x="3256498" y="291711"/>
                  </a:lnTo>
                  <a:lnTo>
                    <a:pt x="3301377" y="288906"/>
                  </a:lnTo>
                  <a:lnTo>
                    <a:pt x="3343450" y="277686"/>
                  </a:lnTo>
                  <a:lnTo>
                    <a:pt x="3371499" y="263662"/>
                  </a:lnTo>
                  <a:lnTo>
                    <a:pt x="3393939" y="246832"/>
                  </a:lnTo>
                  <a:lnTo>
                    <a:pt x="3402353" y="235613"/>
                  </a:lnTo>
                  <a:lnTo>
                    <a:pt x="3410768" y="218783"/>
                  </a:lnTo>
                  <a:lnTo>
                    <a:pt x="3416378" y="185124"/>
                  </a:lnTo>
                  <a:cubicBezTo>
                    <a:pt x="3413488" y="153339"/>
                    <a:pt x="3413573" y="164597"/>
                    <a:pt x="3413573" y="151465"/>
                  </a:cubicBezTo>
                  <a:cubicBezTo>
                    <a:pt x="3410614" y="133714"/>
                    <a:pt x="3417313" y="143518"/>
                    <a:pt x="3407963" y="134636"/>
                  </a:cubicBezTo>
                  <a:lnTo>
                    <a:pt x="3393939" y="120611"/>
                  </a:lnTo>
                  <a:lnTo>
                    <a:pt x="3354670" y="95367"/>
                  </a:lnTo>
                  <a:lnTo>
                    <a:pt x="3301377" y="70123"/>
                  </a:lnTo>
                  <a:lnTo>
                    <a:pt x="3236864" y="47684"/>
                  </a:lnTo>
                  <a:lnTo>
                    <a:pt x="3197595" y="36464"/>
                  </a:lnTo>
                  <a:lnTo>
                    <a:pt x="3113448" y="19635"/>
                  </a:lnTo>
                  <a:lnTo>
                    <a:pt x="3037715" y="8415"/>
                  </a:lnTo>
                  <a:lnTo>
                    <a:pt x="2976007" y="0"/>
                  </a:lnTo>
                  <a:lnTo>
                    <a:pt x="2925519" y="2805"/>
                  </a:lnTo>
                  <a:lnTo>
                    <a:pt x="2869421" y="14025"/>
                  </a:lnTo>
                  <a:lnTo>
                    <a:pt x="2813323" y="28049"/>
                  </a:lnTo>
                  <a:lnTo>
                    <a:pt x="2726371" y="56099"/>
                  </a:lnTo>
                  <a:lnTo>
                    <a:pt x="2684297" y="70123"/>
                  </a:lnTo>
                  <a:lnTo>
                    <a:pt x="2546856" y="81343"/>
                  </a:lnTo>
                  <a:lnTo>
                    <a:pt x="2389782" y="95367"/>
                  </a:lnTo>
                  <a:lnTo>
                    <a:pt x="2196243" y="1150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39">
              <a:extLst>
                <a:ext uri="{FF2B5EF4-FFF2-40B4-BE49-F238E27FC236}">
                  <a16:creationId xmlns:a16="http://schemas.microsoft.com/office/drawing/2014/main" id="{64B6CD3B-32B2-4DBD-A165-DE9E41F970B7}"/>
                </a:ext>
              </a:extLst>
            </p:cNvPr>
            <p:cNvSpPr/>
            <p:nvPr/>
          </p:nvSpPr>
          <p:spPr>
            <a:xfrm>
              <a:off x="3729038" y="2068513"/>
              <a:ext cx="1239837" cy="1416050"/>
            </a:xfrm>
            <a:custGeom>
              <a:avLst/>
              <a:gdLst>
                <a:gd name="connsiteX0" fmla="*/ 779764 w 1239769"/>
                <a:gd name="connsiteY0" fmla="*/ 373053 h 1416479"/>
                <a:gd name="connsiteX1" fmla="*/ 661958 w 1239769"/>
                <a:gd name="connsiteY1" fmla="*/ 546957 h 1416479"/>
                <a:gd name="connsiteX2" fmla="*/ 560981 w 1239769"/>
                <a:gd name="connsiteY2" fmla="*/ 687203 h 1416479"/>
                <a:gd name="connsiteX3" fmla="*/ 409516 w 1239769"/>
                <a:gd name="connsiteY3" fmla="*/ 889156 h 1416479"/>
                <a:gd name="connsiteX4" fmla="*/ 269271 w 1239769"/>
                <a:gd name="connsiteY4" fmla="*/ 1068670 h 1416479"/>
                <a:gd name="connsiteX5" fmla="*/ 115001 w 1239769"/>
                <a:gd name="connsiteY5" fmla="*/ 1265014 h 1416479"/>
                <a:gd name="connsiteX6" fmla="*/ 0 w 1239769"/>
                <a:gd name="connsiteY6" fmla="*/ 1416479 h 1416479"/>
                <a:gd name="connsiteX7" fmla="*/ 159879 w 1239769"/>
                <a:gd name="connsiteY7" fmla="*/ 1394039 h 1416479"/>
                <a:gd name="connsiteX8" fmla="*/ 339394 w 1239769"/>
                <a:gd name="connsiteY8" fmla="*/ 1206111 h 1416479"/>
                <a:gd name="connsiteX9" fmla="*/ 538542 w 1239769"/>
                <a:gd name="connsiteY9" fmla="*/ 1012572 h 1416479"/>
                <a:gd name="connsiteX10" fmla="*/ 667568 w 1239769"/>
                <a:gd name="connsiteY10" fmla="*/ 880741 h 1416479"/>
                <a:gd name="connsiteX11" fmla="*/ 838667 w 1239769"/>
                <a:gd name="connsiteY11" fmla="*/ 704032 h 1416479"/>
                <a:gd name="connsiteX12" fmla="*/ 976108 w 1239769"/>
                <a:gd name="connsiteY12" fmla="*/ 560982 h 1416479"/>
                <a:gd name="connsiteX13" fmla="*/ 1082694 w 1239769"/>
                <a:gd name="connsiteY13" fmla="*/ 443176 h 1416479"/>
                <a:gd name="connsiteX14" fmla="*/ 1161232 w 1239769"/>
                <a:gd name="connsiteY14" fmla="*/ 359028 h 1416479"/>
                <a:gd name="connsiteX15" fmla="*/ 1180866 w 1239769"/>
                <a:gd name="connsiteY15" fmla="*/ 345004 h 1416479"/>
                <a:gd name="connsiteX16" fmla="*/ 1203305 w 1239769"/>
                <a:gd name="connsiteY16" fmla="*/ 333784 h 1416479"/>
                <a:gd name="connsiteX17" fmla="*/ 1222940 w 1239769"/>
                <a:gd name="connsiteY17" fmla="*/ 322565 h 1416479"/>
                <a:gd name="connsiteX18" fmla="*/ 1236964 w 1239769"/>
                <a:gd name="connsiteY18" fmla="*/ 305735 h 1416479"/>
                <a:gd name="connsiteX19" fmla="*/ 1239769 w 1239769"/>
                <a:gd name="connsiteY19" fmla="*/ 291711 h 1416479"/>
                <a:gd name="connsiteX20" fmla="*/ 1239769 w 1239769"/>
                <a:gd name="connsiteY20" fmla="*/ 274881 h 1416479"/>
                <a:gd name="connsiteX21" fmla="*/ 1228549 w 1239769"/>
                <a:gd name="connsiteY21" fmla="*/ 255247 h 1416479"/>
                <a:gd name="connsiteX22" fmla="*/ 1194890 w 1239769"/>
                <a:gd name="connsiteY22" fmla="*/ 221588 h 1416479"/>
                <a:gd name="connsiteX23" fmla="*/ 1135987 w 1239769"/>
                <a:gd name="connsiteY23" fmla="*/ 168295 h 1416479"/>
                <a:gd name="connsiteX24" fmla="*/ 1060255 w 1239769"/>
                <a:gd name="connsiteY24" fmla="*/ 109392 h 1416479"/>
                <a:gd name="connsiteX25" fmla="*/ 925619 w 1239769"/>
                <a:gd name="connsiteY25" fmla="*/ 0 h 1416479"/>
                <a:gd name="connsiteX26" fmla="*/ 833057 w 1239769"/>
                <a:gd name="connsiteY26" fmla="*/ 22439 h 1416479"/>
                <a:gd name="connsiteX27" fmla="*/ 858302 w 1239769"/>
                <a:gd name="connsiteY27" fmla="*/ 92562 h 1416479"/>
                <a:gd name="connsiteX28" fmla="*/ 866716 w 1239769"/>
                <a:gd name="connsiteY28" fmla="*/ 131831 h 1416479"/>
                <a:gd name="connsiteX29" fmla="*/ 866716 w 1239769"/>
                <a:gd name="connsiteY29" fmla="*/ 176709 h 1416479"/>
                <a:gd name="connsiteX30" fmla="*/ 861106 w 1239769"/>
                <a:gd name="connsiteY30" fmla="*/ 213173 h 1416479"/>
                <a:gd name="connsiteX31" fmla="*/ 852692 w 1239769"/>
                <a:gd name="connsiteY31" fmla="*/ 241222 h 1416479"/>
                <a:gd name="connsiteX32" fmla="*/ 838667 w 1239769"/>
                <a:gd name="connsiteY32" fmla="*/ 272076 h 1416479"/>
                <a:gd name="connsiteX33" fmla="*/ 779764 w 1239769"/>
                <a:gd name="connsiteY33" fmla="*/ 373053 h 14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769" h="1416479">
                  <a:moveTo>
                    <a:pt x="779764" y="373053"/>
                  </a:moveTo>
                  <a:lnTo>
                    <a:pt x="661958" y="546957"/>
                  </a:lnTo>
                  <a:lnTo>
                    <a:pt x="560981" y="687203"/>
                  </a:lnTo>
                  <a:lnTo>
                    <a:pt x="409516" y="889156"/>
                  </a:lnTo>
                  <a:lnTo>
                    <a:pt x="269271" y="1068670"/>
                  </a:lnTo>
                  <a:lnTo>
                    <a:pt x="115001" y="1265014"/>
                  </a:lnTo>
                  <a:lnTo>
                    <a:pt x="0" y="1416479"/>
                  </a:lnTo>
                  <a:lnTo>
                    <a:pt x="159879" y="1394039"/>
                  </a:lnTo>
                  <a:lnTo>
                    <a:pt x="339394" y="1206111"/>
                  </a:lnTo>
                  <a:lnTo>
                    <a:pt x="538542" y="1012572"/>
                  </a:lnTo>
                  <a:lnTo>
                    <a:pt x="667568" y="880741"/>
                  </a:lnTo>
                  <a:lnTo>
                    <a:pt x="838667" y="704032"/>
                  </a:lnTo>
                  <a:lnTo>
                    <a:pt x="976108" y="560982"/>
                  </a:lnTo>
                  <a:lnTo>
                    <a:pt x="1082694" y="443176"/>
                  </a:lnTo>
                  <a:lnTo>
                    <a:pt x="1161232" y="359028"/>
                  </a:lnTo>
                  <a:lnTo>
                    <a:pt x="1180866" y="345004"/>
                  </a:lnTo>
                  <a:lnTo>
                    <a:pt x="1203305" y="333784"/>
                  </a:lnTo>
                  <a:lnTo>
                    <a:pt x="1222940" y="322565"/>
                  </a:lnTo>
                  <a:lnTo>
                    <a:pt x="1236964" y="305735"/>
                  </a:lnTo>
                  <a:lnTo>
                    <a:pt x="1239769" y="291711"/>
                  </a:lnTo>
                  <a:lnTo>
                    <a:pt x="1239769" y="274881"/>
                  </a:lnTo>
                  <a:lnTo>
                    <a:pt x="1228549" y="255247"/>
                  </a:lnTo>
                  <a:lnTo>
                    <a:pt x="1194890" y="221588"/>
                  </a:lnTo>
                  <a:lnTo>
                    <a:pt x="1135987" y="168295"/>
                  </a:lnTo>
                  <a:lnTo>
                    <a:pt x="1060255" y="109392"/>
                  </a:lnTo>
                  <a:lnTo>
                    <a:pt x="925619" y="0"/>
                  </a:lnTo>
                  <a:lnTo>
                    <a:pt x="833057" y="22439"/>
                  </a:lnTo>
                  <a:lnTo>
                    <a:pt x="858302" y="92562"/>
                  </a:lnTo>
                  <a:lnTo>
                    <a:pt x="866716" y="131831"/>
                  </a:lnTo>
                  <a:lnTo>
                    <a:pt x="866716" y="176709"/>
                  </a:lnTo>
                  <a:lnTo>
                    <a:pt x="861106" y="213173"/>
                  </a:lnTo>
                  <a:lnTo>
                    <a:pt x="852692" y="241222"/>
                  </a:lnTo>
                  <a:lnTo>
                    <a:pt x="838667" y="272076"/>
                  </a:lnTo>
                  <a:lnTo>
                    <a:pt x="779764" y="37305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40">
              <a:extLst>
                <a:ext uri="{FF2B5EF4-FFF2-40B4-BE49-F238E27FC236}">
                  <a16:creationId xmlns:a16="http://schemas.microsoft.com/office/drawing/2014/main" id="{0D83FED7-1869-48C0-B5E7-012C0081A295}"/>
                </a:ext>
              </a:extLst>
            </p:cNvPr>
            <p:cNvSpPr/>
            <p:nvPr/>
          </p:nvSpPr>
          <p:spPr>
            <a:xfrm>
              <a:off x="3532188" y="2928938"/>
              <a:ext cx="2670175" cy="755650"/>
            </a:xfrm>
            <a:custGeom>
              <a:avLst/>
              <a:gdLst>
                <a:gd name="connsiteX0" fmla="*/ 2219325 w 2671762"/>
                <a:gd name="connsiteY0" fmla="*/ 80962 h 754856"/>
                <a:gd name="connsiteX1" fmla="*/ 2405062 w 2671762"/>
                <a:gd name="connsiteY1" fmla="*/ 42862 h 754856"/>
                <a:gd name="connsiteX2" fmla="*/ 2614612 w 2671762"/>
                <a:gd name="connsiteY2" fmla="*/ 0 h 754856"/>
                <a:gd name="connsiteX3" fmla="*/ 2671762 w 2671762"/>
                <a:gd name="connsiteY3" fmla="*/ 116681 h 754856"/>
                <a:gd name="connsiteX4" fmla="*/ 2462212 w 2671762"/>
                <a:gd name="connsiteY4" fmla="*/ 166687 h 754856"/>
                <a:gd name="connsiteX5" fmla="*/ 2245519 w 2671762"/>
                <a:gd name="connsiteY5" fmla="*/ 216693 h 754856"/>
                <a:gd name="connsiteX6" fmla="*/ 2035969 w 2671762"/>
                <a:gd name="connsiteY6" fmla="*/ 266700 h 754856"/>
                <a:gd name="connsiteX7" fmla="*/ 1831181 w 2671762"/>
                <a:gd name="connsiteY7" fmla="*/ 311943 h 754856"/>
                <a:gd name="connsiteX8" fmla="*/ 1533525 w 2671762"/>
                <a:gd name="connsiteY8" fmla="*/ 378618 h 754856"/>
                <a:gd name="connsiteX9" fmla="*/ 1269206 w 2671762"/>
                <a:gd name="connsiteY9" fmla="*/ 438150 h 754856"/>
                <a:gd name="connsiteX10" fmla="*/ 1114425 w 2671762"/>
                <a:gd name="connsiteY10" fmla="*/ 485775 h 754856"/>
                <a:gd name="connsiteX11" fmla="*/ 966787 w 2671762"/>
                <a:gd name="connsiteY11" fmla="*/ 523875 h 754856"/>
                <a:gd name="connsiteX12" fmla="*/ 821531 w 2671762"/>
                <a:gd name="connsiteY12" fmla="*/ 559593 h 754856"/>
                <a:gd name="connsiteX13" fmla="*/ 602456 w 2671762"/>
                <a:gd name="connsiteY13" fmla="*/ 619125 h 754856"/>
                <a:gd name="connsiteX14" fmla="*/ 435769 w 2671762"/>
                <a:gd name="connsiteY14" fmla="*/ 673893 h 754856"/>
                <a:gd name="connsiteX15" fmla="*/ 323850 w 2671762"/>
                <a:gd name="connsiteY15" fmla="*/ 716756 h 754856"/>
                <a:gd name="connsiteX16" fmla="*/ 259556 w 2671762"/>
                <a:gd name="connsiteY16" fmla="*/ 747712 h 754856"/>
                <a:gd name="connsiteX17" fmla="*/ 247650 w 2671762"/>
                <a:gd name="connsiteY17" fmla="*/ 752475 h 754856"/>
                <a:gd name="connsiteX18" fmla="*/ 223837 w 2671762"/>
                <a:gd name="connsiteY18" fmla="*/ 754856 h 754856"/>
                <a:gd name="connsiteX19" fmla="*/ 195262 w 2671762"/>
                <a:gd name="connsiteY19" fmla="*/ 747712 h 754856"/>
                <a:gd name="connsiteX20" fmla="*/ 169069 w 2671762"/>
                <a:gd name="connsiteY20" fmla="*/ 731043 h 754856"/>
                <a:gd name="connsiteX21" fmla="*/ 130969 w 2671762"/>
                <a:gd name="connsiteY21" fmla="*/ 695325 h 754856"/>
                <a:gd name="connsiteX22" fmla="*/ 95250 w 2671762"/>
                <a:gd name="connsiteY22" fmla="*/ 647700 h 754856"/>
                <a:gd name="connsiteX23" fmla="*/ 33337 w 2671762"/>
                <a:gd name="connsiteY23" fmla="*/ 554831 h 754856"/>
                <a:gd name="connsiteX24" fmla="*/ 4762 w 2671762"/>
                <a:gd name="connsiteY24" fmla="*/ 497681 h 754856"/>
                <a:gd name="connsiteX25" fmla="*/ 0 w 2671762"/>
                <a:gd name="connsiteY25" fmla="*/ 478631 h 754856"/>
                <a:gd name="connsiteX26" fmla="*/ 0 w 2671762"/>
                <a:gd name="connsiteY26" fmla="*/ 464343 h 754856"/>
                <a:gd name="connsiteX27" fmla="*/ 7144 w 2671762"/>
                <a:gd name="connsiteY27" fmla="*/ 452437 h 754856"/>
                <a:gd name="connsiteX28" fmla="*/ 16669 w 2671762"/>
                <a:gd name="connsiteY28" fmla="*/ 447675 h 754856"/>
                <a:gd name="connsiteX29" fmla="*/ 33337 w 2671762"/>
                <a:gd name="connsiteY29" fmla="*/ 450056 h 754856"/>
                <a:gd name="connsiteX30" fmla="*/ 54769 w 2671762"/>
                <a:gd name="connsiteY30" fmla="*/ 452437 h 754856"/>
                <a:gd name="connsiteX31" fmla="*/ 202406 w 2671762"/>
                <a:gd name="connsiteY31" fmla="*/ 440531 h 754856"/>
                <a:gd name="connsiteX32" fmla="*/ 311944 w 2671762"/>
                <a:gd name="connsiteY32" fmla="*/ 428625 h 754856"/>
                <a:gd name="connsiteX33" fmla="*/ 516731 w 2671762"/>
                <a:gd name="connsiteY33" fmla="*/ 397668 h 754856"/>
                <a:gd name="connsiteX34" fmla="*/ 759619 w 2671762"/>
                <a:gd name="connsiteY34" fmla="*/ 357187 h 754856"/>
                <a:gd name="connsiteX35" fmla="*/ 1069181 w 2671762"/>
                <a:gd name="connsiteY35" fmla="*/ 300037 h 754856"/>
                <a:gd name="connsiteX36" fmla="*/ 1362075 w 2671762"/>
                <a:gd name="connsiteY36" fmla="*/ 245268 h 754856"/>
                <a:gd name="connsiteX37" fmla="*/ 1643062 w 2671762"/>
                <a:gd name="connsiteY37" fmla="*/ 192881 h 754856"/>
                <a:gd name="connsiteX38" fmla="*/ 2033587 w 2671762"/>
                <a:gd name="connsiteY38" fmla="*/ 116681 h 754856"/>
                <a:gd name="connsiteX39" fmla="*/ 2219325 w 2671762"/>
                <a:gd name="connsiteY39" fmla="*/ 809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71762" h="754856">
                  <a:moveTo>
                    <a:pt x="2219325" y="80962"/>
                  </a:moveTo>
                  <a:lnTo>
                    <a:pt x="2405062" y="42862"/>
                  </a:lnTo>
                  <a:lnTo>
                    <a:pt x="2614612" y="0"/>
                  </a:lnTo>
                  <a:lnTo>
                    <a:pt x="2671762" y="116681"/>
                  </a:lnTo>
                  <a:lnTo>
                    <a:pt x="2462212" y="166687"/>
                  </a:lnTo>
                  <a:lnTo>
                    <a:pt x="2245519" y="216693"/>
                  </a:lnTo>
                  <a:lnTo>
                    <a:pt x="2035969" y="266700"/>
                  </a:lnTo>
                  <a:lnTo>
                    <a:pt x="1831181" y="311943"/>
                  </a:lnTo>
                  <a:lnTo>
                    <a:pt x="1533525" y="378618"/>
                  </a:lnTo>
                  <a:lnTo>
                    <a:pt x="1269206" y="438150"/>
                  </a:lnTo>
                  <a:lnTo>
                    <a:pt x="1114425" y="485775"/>
                  </a:lnTo>
                  <a:lnTo>
                    <a:pt x="966787" y="523875"/>
                  </a:lnTo>
                  <a:lnTo>
                    <a:pt x="821531" y="559593"/>
                  </a:lnTo>
                  <a:lnTo>
                    <a:pt x="602456" y="619125"/>
                  </a:lnTo>
                  <a:lnTo>
                    <a:pt x="435769" y="673893"/>
                  </a:lnTo>
                  <a:lnTo>
                    <a:pt x="323850" y="716756"/>
                  </a:lnTo>
                  <a:lnTo>
                    <a:pt x="259556" y="747712"/>
                  </a:lnTo>
                  <a:lnTo>
                    <a:pt x="247650" y="752475"/>
                  </a:lnTo>
                  <a:lnTo>
                    <a:pt x="223837" y="754856"/>
                  </a:lnTo>
                  <a:lnTo>
                    <a:pt x="195262" y="747712"/>
                  </a:lnTo>
                  <a:lnTo>
                    <a:pt x="169069" y="731043"/>
                  </a:lnTo>
                  <a:lnTo>
                    <a:pt x="130969" y="695325"/>
                  </a:lnTo>
                  <a:lnTo>
                    <a:pt x="95250" y="647700"/>
                  </a:lnTo>
                  <a:lnTo>
                    <a:pt x="33337" y="554831"/>
                  </a:lnTo>
                  <a:lnTo>
                    <a:pt x="4762" y="497681"/>
                  </a:lnTo>
                  <a:lnTo>
                    <a:pt x="0" y="478631"/>
                  </a:lnTo>
                  <a:lnTo>
                    <a:pt x="0" y="464343"/>
                  </a:lnTo>
                  <a:lnTo>
                    <a:pt x="7144" y="452437"/>
                  </a:lnTo>
                  <a:lnTo>
                    <a:pt x="16669" y="447675"/>
                  </a:lnTo>
                  <a:lnTo>
                    <a:pt x="33337" y="450056"/>
                  </a:lnTo>
                  <a:lnTo>
                    <a:pt x="54769" y="452437"/>
                  </a:lnTo>
                  <a:lnTo>
                    <a:pt x="202406" y="440531"/>
                  </a:lnTo>
                  <a:lnTo>
                    <a:pt x="311944" y="428625"/>
                  </a:lnTo>
                  <a:lnTo>
                    <a:pt x="516731" y="397668"/>
                  </a:lnTo>
                  <a:lnTo>
                    <a:pt x="759619" y="357187"/>
                  </a:lnTo>
                  <a:lnTo>
                    <a:pt x="1069181" y="300037"/>
                  </a:lnTo>
                  <a:lnTo>
                    <a:pt x="1362075" y="245268"/>
                  </a:lnTo>
                  <a:lnTo>
                    <a:pt x="1643062" y="192881"/>
                  </a:lnTo>
                  <a:lnTo>
                    <a:pt x="2033587" y="116681"/>
                  </a:lnTo>
                  <a:lnTo>
                    <a:pt x="2219325" y="809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436673BC-3A79-4D77-B925-15F297F09D74}"/>
                </a:ext>
              </a:extLst>
            </p:cNvPr>
            <p:cNvSpPr/>
            <p:nvPr/>
          </p:nvSpPr>
          <p:spPr>
            <a:xfrm>
              <a:off x="5643563" y="2495550"/>
              <a:ext cx="928687" cy="1062038"/>
            </a:xfrm>
            <a:custGeom>
              <a:avLst/>
              <a:gdLst>
                <a:gd name="connsiteX0" fmla="*/ 592931 w 928687"/>
                <a:gd name="connsiteY0" fmla="*/ 764381 h 1062038"/>
                <a:gd name="connsiteX1" fmla="*/ 545306 w 928687"/>
                <a:gd name="connsiteY1" fmla="*/ 692944 h 1062038"/>
                <a:gd name="connsiteX2" fmla="*/ 502443 w 928687"/>
                <a:gd name="connsiteY2" fmla="*/ 633413 h 1062038"/>
                <a:gd name="connsiteX3" fmla="*/ 447675 w 928687"/>
                <a:gd name="connsiteY3" fmla="*/ 557213 h 1062038"/>
                <a:gd name="connsiteX4" fmla="*/ 311943 w 928687"/>
                <a:gd name="connsiteY4" fmla="*/ 388144 h 1062038"/>
                <a:gd name="connsiteX5" fmla="*/ 214312 w 928687"/>
                <a:gd name="connsiteY5" fmla="*/ 276225 h 1062038"/>
                <a:gd name="connsiteX6" fmla="*/ 157162 w 928687"/>
                <a:gd name="connsiteY6" fmla="*/ 211931 h 1062038"/>
                <a:gd name="connsiteX7" fmla="*/ 90487 w 928687"/>
                <a:gd name="connsiteY7" fmla="*/ 140494 h 1062038"/>
                <a:gd name="connsiteX8" fmla="*/ 19050 w 928687"/>
                <a:gd name="connsiteY8" fmla="*/ 69056 h 1062038"/>
                <a:gd name="connsiteX9" fmla="*/ 4762 w 928687"/>
                <a:gd name="connsiteY9" fmla="*/ 42863 h 1062038"/>
                <a:gd name="connsiteX10" fmla="*/ 0 w 928687"/>
                <a:gd name="connsiteY10" fmla="*/ 23813 h 1062038"/>
                <a:gd name="connsiteX11" fmla="*/ 0 w 928687"/>
                <a:gd name="connsiteY11" fmla="*/ 14288 h 1062038"/>
                <a:gd name="connsiteX12" fmla="*/ 2381 w 928687"/>
                <a:gd name="connsiteY12" fmla="*/ 7144 h 1062038"/>
                <a:gd name="connsiteX13" fmla="*/ 11906 w 928687"/>
                <a:gd name="connsiteY13" fmla="*/ 0 h 1062038"/>
                <a:gd name="connsiteX14" fmla="*/ 33337 w 928687"/>
                <a:gd name="connsiteY14" fmla="*/ 4763 h 1062038"/>
                <a:gd name="connsiteX15" fmla="*/ 138112 w 928687"/>
                <a:gd name="connsiteY15" fmla="*/ 54769 h 1062038"/>
                <a:gd name="connsiteX16" fmla="*/ 314325 w 928687"/>
                <a:gd name="connsiteY16" fmla="*/ 150019 h 1062038"/>
                <a:gd name="connsiteX17" fmla="*/ 514350 w 928687"/>
                <a:gd name="connsiteY17" fmla="*/ 269081 h 1062038"/>
                <a:gd name="connsiteX18" fmla="*/ 681037 w 928687"/>
                <a:gd name="connsiteY18" fmla="*/ 373856 h 1062038"/>
                <a:gd name="connsiteX19" fmla="*/ 776287 w 928687"/>
                <a:gd name="connsiteY19" fmla="*/ 442913 h 1062038"/>
                <a:gd name="connsiteX20" fmla="*/ 802481 w 928687"/>
                <a:gd name="connsiteY20" fmla="*/ 483394 h 1062038"/>
                <a:gd name="connsiteX21" fmla="*/ 835818 w 928687"/>
                <a:gd name="connsiteY21" fmla="*/ 538163 h 1062038"/>
                <a:gd name="connsiteX22" fmla="*/ 869156 w 928687"/>
                <a:gd name="connsiteY22" fmla="*/ 604838 h 1062038"/>
                <a:gd name="connsiteX23" fmla="*/ 888206 w 928687"/>
                <a:gd name="connsiteY23" fmla="*/ 654844 h 1062038"/>
                <a:gd name="connsiteX24" fmla="*/ 907256 w 928687"/>
                <a:gd name="connsiteY24" fmla="*/ 711994 h 1062038"/>
                <a:gd name="connsiteX25" fmla="*/ 921543 w 928687"/>
                <a:gd name="connsiteY25" fmla="*/ 778669 h 1062038"/>
                <a:gd name="connsiteX26" fmla="*/ 926306 w 928687"/>
                <a:gd name="connsiteY26" fmla="*/ 826294 h 1062038"/>
                <a:gd name="connsiteX27" fmla="*/ 928687 w 928687"/>
                <a:gd name="connsiteY27" fmla="*/ 862013 h 1062038"/>
                <a:gd name="connsiteX28" fmla="*/ 926306 w 928687"/>
                <a:gd name="connsiteY28" fmla="*/ 902494 h 1062038"/>
                <a:gd name="connsiteX29" fmla="*/ 921543 w 928687"/>
                <a:gd name="connsiteY29" fmla="*/ 947738 h 1062038"/>
                <a:gd name="connsiteX30" fmla="*/ 909637 w 928687"/>
                <a:gd name="connsiteY30" fmla="*/ 988219 h 1062038"/>
                <a:gd name="connsiteX31" fmla="*/ 892968 w 928687"/>
                <a:gd name="connsiteY31" fmla="*/ 1021556 h 1062038"/>
                <a:gd name="connsiteX32" fmla="*/ 873918 w 928687"/>
                <a:gd name="connsiteY32" fmla="*/ 1045369 h 1062038"/>
                <a:gd name="connsiteX33" fmla="*/ 857250 w 928687"/>
                <a:gd name="connsiteY33" fmla="*/ 1054894 h 1062038"/>
                <a:gd name="connsiteX34" fmla="*/ 831056 w 928687"/>
                <a:gd name="connsiteY34" fmla="*/ 1062038 h 1062038"/>
                <a:gd name="connsiteX35" fmla="*/ 807243 w 928687"/>
                <a:gd name="connsiteY35" fmla="*/ 1062038 h 1062038"/>
                <a:gd name="connsiteX36" fmla="*/ 778668 w 928687"/>
                <a:gd name="connsiteY36" fmla="*/ 1050131 h 1062038"/>
                <a:gd name="connsiteX37" fmla="*/ 754856 w 928687"/>
                <a:gd name="connsiteY37" fmla="*/ 1031081 h 1062038"/>
                <a:gd name="connsiteX38" fmla="*/ 728662 w 928687"/>
                <a:gd name="connsiteY38" fmla="*/ 997744 h 1062038"/>
                <a:gd name="connsiteX39" fmla="*/ 685800 w 928687"/>
                <a:gd name="connsiteY39" fmla="*/ 923925 h 1062038"/>
                <a:gd name="connsiteX40" fmla="*/ 592931 w 928687"/>
                <a:gd name="connsiteY40" fmla="*/ 764381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8687" h="1062038">
                  <a:moveTo>
                    <a:pt x="592931" y="764381"/>
                  </a:moveTo>
                  <a:lnTo>
                    <a:pt x="545306" y="692944"/>
                  </a:lnTo>
                  <a:lnTo>
                    <a:pt x="502443" y="633413"/>
                  </a:lnTo>
                  <a:lnTo>
                    <a:pt x="447675" y="557213"/>
                  </a:lnTo>
                  <a:lnTo>
                    <a:pt x="311943" y="388144"/>
                  </a:lnTo>
                  <a:lnTo>
                    <a:pt x="214312" y="276225"/>
                  </a:lnTo>
                  <a:lnTo>
                    <a:pt x="157162" y="211931"/>
                  </a:lnTo>
                  <a:lnTo>
                    <a:pt x="90487" y="140494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3337" y="4763"/>
                  </a:lnTo>
                  <a:lnTo>
                    <a:pt x="138112" y="54769"/>
                  </a:lnTo>
                  <a:lnTo>
                    <a:pt x="314325" y="150019"/>
                  </a:lnTo>
                  <a:lnTo>
                    <a:pt x="514350" y="269081"/>
                  </a:lnTo>
                  <a:lnTo>
                    <a:pt x="681037" y="373856"/>
                  </a:lnTo>
                  <a:lnTo>
                    <a:pt x="776287" y="442913"/>
                  </a:lnTo>
                  <a:lnTo>
                    <a:pt x="802481" y="483394"/>
                  </a:lnTo>
                  <a:lnTo>
                    <a:pt x="835818" y="538163"/>
                  </a:lnTo>
                  <a:lnTo>
                    <a:pt x="869156" y="604838"/>
                  </a:lnTo>
                  <a:lnTo>
                    <a:pt x="888206" y="654844"/>
                  </a:lnTo>
                  <a:lnTo>
                    <a:pt x="907256" y="711994"/>
                  </a:lnTo>
                  <a:lnTo>
                    <a:pt x="921543" y="778669"/>
                  </a:lnTo>
                  <a:lnTo>
                    <a:pt x="926306" y="826294"/>
                  </a:lnTo>
                  <a:lnTo>
                    <a:pt x="928687" y="862013"/>
                  </a:lnTo>
                  <a:lnTo>
                    <a:pt x="926306" y="902494"/>
                  </a:lnTo>
                  <a:lnTo>
                    <a:pt x="921543" y="947738"/>
                  </a:lnTo>
                  <a:lnTo>
                    <a:pt x="909637" y="988219"/>
                  </a:lnTo>
                  <a:lnTo>
                    <a:pt x="892968" y="1021556"/>
                  </a:lnTo>
                  <a:lnTo>
                    <a:pt x="873918" y="1045369"/>
                  </a:lnTo>
                  <a:lnTo>
                    <a:pt x="857250" y="1054894"/>
                  </a:lnTo>
                  <a:lnTo>
                    <a:pt x="831056" y="1062038"/>
                  </a:lnTo>
                  <a:lnTo>
                    <a:pt x="807243" y="1062038"/>
                  </a:lnTo>
                  <a:lnTo>
                    <a:pt x="778668" y="1050131"/>
                  </a:lnTo>
                  <a:lnTo>
                    <a:pt x="754856" y="1031081"/>
                  </a:lnTo>
                  <a:lnTo>
                    <a:pt x="728662" y="997744"/>
                  </a:lnTo>
                  <a:lnTo>
                    <a:pt x="685800" y="923925"/>
                  </a:lnTo>
                  <a:lnTo>
                    <a:pt x="592931" y="7643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42">
              <a:extLst>
                <a:ext uri="{FF2B5EF4-FFF2-40B4-BE49-F238E27FC236}">
                  <a16:creationId xmlns:a16="http://schemas.microsoft.com/office/drawing/2014/main" id="{4A644CBD-5DA8-4E1A-A4EE-633A5BEEFA6A}"/>
                </a:ext>
              </a:extLst>
            </p:cNvPr>
            <p:cNvSpPr/>
            <p:nvPr/>
          </p:nvSpPr>
          <p:spPr>
            <a:xfrm>
              <a:off x="3656013" y="4141788"/>
              <a:ext cx="2781300" cy="534987"/>
            </a:xfrm>
            <a:custGeom>
              <a:avLst/>
              <a:gdLst>
                <a:gd name="connsiteX0" fmla="*/ 1169194 w 2781300"/>
                <a:gd name="connsiteY0" fmla="*/ 211931 h 535781"/>
                <a:gd name="connsiteX1" fmla="*/ 1026319 w 2781300"/>
                <a:gd name="connsiteY1" fmla="*/ 228600 h 535781"/>
                <a:gd name="connsiteX2" fmla="*/ 895350 w 2781300"/>
                <a:gd name="connsiteY2" fmla="*/ 242887 h 535781"/>
                <a:gd name="connsiteX3" fmla="*/ 776287 w 2781300"/>
                <a:gd name="connsiteY3" fmla="*/ 254794 h 535781"/>
                <a:gd name="connsiteX4" fmla="*/ 661987 w 2781300"/>
                <a:gd name="connsiteY4" fmla="*/ 261937 h 535781"/>
                <a:gd name="connsiteX5" fmla="*/ 588169 w 2781300"/>
                <a:gd name="connsiteY5" fmla="*/ 266700 h 535781"/>
                <a:gd name="connsiteX6" fmla="*/ 511969 w 2781300"/>
                <a:gd name="connsiteY6" fmla="*/ 266700 h 535781"/>
                <a:gd name="connsiteX7" fmla="*/ 440531 w 2781300"/>
                <a:gd name="connsiteY7" fmla="*/ 264319 h 535781"/>
                <a:gd name="connsiteX8" fmla="*/ 383381 w 2781300"/>
                <a:gd name="connsiteY8" fmla="*/ 261937 h 535781"/>
                <a:gd name="connsiteX9" fmla="*/ 319087 w 2781300"/>
                <a:gd name="connsiteY9" fmla="*/ 254794 h 535781"/>
                <a:gd name="connsiteX10" fmla="*/ 273844 w 2781300"/>
                <a:gd name="connsiteY10" fmla="*/ 247650 h 535781"/>
                <a:gd name="connsiteX11" fmla="*/ 235744 w 2781300"/>
                <a:gd name="connsiteY11" fmla="*/ 238125 h 535781"/>
                <a:gd name="connsiteX12" fmla="*/ 178594 w 2781300"/>
                <a:gd name="connsiteY12" fmla="*/ 216694 h 535781"/>
                <a:gd name="connsiteX13" fmla="*/ 123825 w 2781300"/>
                <a:gd name="connsiteY13" fmla="*/ 190500 h 535781"/>
                <a:gd name="connsiteX14" fmla="*/ 76200 w 2781300"/>
                <a:gd name="connsiteY14" fmla="*/ 161925 h 535781"/>
                <a:gd name="connsiteX15" fmla="*/ 45244 w 2781300"/>
                <a:gd name="connsiteY15" fmla="*/ 145256 h 535781"/>
                <a:gd name="connsiteX16" fmla="*/ 21431 w 2781300"/>
                <a:gd name="connsiteY16" fmla="*/ 138112 h 535781"/>
                <a:gd name="connsiteX17" fmla="*/ 7144 w 2781300"/>
                <a:gd name="connsiteY17" fmla="*/ 140494 h 535781"/>
                <a:gd name="connsiteX18" fmla="*/ 0 w 2781300"/>
                <a:gd name="connsiteY18" fmla="*/ 150019 h 535781"/>
                <a:gd name="connsiteX19" fmla="*/ 2381 w 2781300"/>
                <a:gd name="connsiteY19" fmla="*/ 169069 h 535781"/>
                <a:gd name="connsiteX20" fmla="*/ 14287 w 2781300"/>
                <a:gd name="connsiteY20" fmla="*/ 197644 h 535781"/>
                <a:gd name="connsiteX21" fmla="*/ 78581 w 2781300"/>
                <a:gd name="connsiteY21" fmla="*/ 266700 h 535781"/>
                <a:gd name="connsiteX22" fmla="*/ 180975 w 2781300"/>
                <a:gd name="connsiteY22" fmla="*/ 366712 h 535781"/>
                <a:gd name="connsiteX23" fmla="*/ 259556 w 2781300"/>
                <a:gd name="connsiteY23" fmla="*/ 438150 h 535781"/>
                <a:gd name="connsiteX24" fmla="*/ 330994 w 2781300"/>
                <a:gd name="connsiteY24" fmla="*/ 490537 h 535781"/>
                <a:gd name="connsiteX25" fmla="*/ 366712 w 2781300"/>
                <a:gd name="connsiteY25" fmla="*/ 511969 h 535781"/>
                <a:gd name="connsiteX26" fmla="*/ 397669 w 2781300"/>
                <a:gd name="connsiteY26" fmla="*/ 526256 h 535781"/>
                <a:gd name="connsiteX27" fmla="*/ 414337 w 2781300"/>
                <a:gd name="connsiteY27" fmla="*/ 533400 h 535781"/>
                <a:gd name="connsiteX28" fmla="*/ 445294 w 2781300"/>
                <a:gd name="connsiteY28" fmla="*/ 535781 h 535781"/>
                <a:gd name="connsiteX29" fmla="*/ 519112 w 2781300"/>
                <a:gd name="connsiteY29" fmla="*/ 528637 h 535781"/>
                <a:gd name="connsiteX30" fmla="*/ 569119 w 2781300"/>
                <a:gd name="connsiteY30" fmla="*/ 514350 h 535781"/>
                <a:gd name="connsiteX31" fmla="*/ 650081 w 2781300"/>
                <a:gd name="connsiteY31" fmla="*/ 497681 h 535781"/>
                <a:gd name="connsiteX32" fmla="*/ 857250 w 2781300"/>
                <a:gd name="connsiteY32" fmla="*/ 461962 h 535781"/>
                <a:gd name="connsiteX33" fmla="*/ 1031081 w 2781300"/>
                <a:gd name="connsiteY33" fmla="*/ 433387 h 535781"/>
                <a:gd name="connsiteX34" fmla="*/ 1297781 w 2781300"/>
                <a:gd name="connsiteY34" fmla="*/ 397669 h 535781"/>
                <a:gd name="connsiteX35" fmla="*/ 1574006 w 2781300"/>
                <a:gd name="connsiteY35" fmla="*/ 345281 h 535781"/>
                <a:gd name="connsiteX36" fmla="*/ 1700212 w 2781300"/>
                <a:gd name="connsiteY36" fmla="*/ 321469 h 535781"/>
                <a:gd name="connsiteX37" fmla="*/ 1790700 w 2781300"/>
                <a:gd name="connsiteY37" fmla="*/ 307181 h 535781"/>
                <a:gd name="connsiteX38" fmla="*/ 1883569 w 2781300"/>
                <a:gd name="connsiteY38" fmla="*/ 295275 h 535781"/>
                <a:gd name="connsiteX39" fmla="*/ 2016919 w 2781300"/>
                <a:gd name="connsiteY39" fmla="*/ 288131 h 535781"/>
                <a:gd name="connsiteX40" fmla="*/ 2195512 w 2781300"/>
                <a:gd name="connsiteY40" fmla="*/ 276225 h 535781"/>
                <a:gd name="connsiteX41" fmla="*/ 2455069 w 2781300"/>
                <a:gd name="connsiteY41" fmla="*/ 266700 h 535781"/>
                <a:gd name="connsiteX42" fmla="*/ 2645569 w 2781300"/>
                <a:gd name="connsiteY42" fmla="*/ 261937 h 535781"/>
                <a:gd name="connsiteX43" fmla="*/ 2681287 w 2781300"/>
                <a:gd name="connsiteY43" fmla="*/ 259556 h 535781"/>
                <a:gd name="connsiteX44" fmla="*/ 2726531 w 2781300"/>
                <a:gd name="connsiteY44" fmla="*/ 247650 h 535781"/>
                <a:gd name="connsiteX45" fmla="*/ 2755106 w 2781300"/>
                <a:gd name="connsiteY45" fmla="*/ 233362 h 535781"/>
                <a:gd name="connsiteX46" fmla="*/ 2769394 w 2781300"/>
                <a:gd name="connsiteY46" fmla="*/ 219075 h 535781"/>
                <a:gd name="connsiteX47" fmla="*/ 2778919 w 2781300"/>
                <a:gd name="connsiteY47" fmla="*/ 200025 h 535781"/>
                <a:gd name="connsiteX48" fmla="*/ 2781300 w 2781300"/>
                <a:gd name="connsiteY48" fmla="*/ 183356 h 535781"/>
                <a:gd name="connsiteX49" fmla="*/ 2778919 w 2781300"/>
                <a:gd name="connsiteY49" fmla="*/ 152400 h 535781"/>
                <a:gd name="connsiteX50" fmla="*/ 2767012 w 2781300"/>
                <a:gd name="connsiteY50" fmla="*/ 128587 h 535781"/>
                <a:gd name="connsiteX51" fmla="*/ 2750344 w 2781300"/>
                <a:gd name="connsiteY51" fmla="*/ 111919 h 535781"/>
                <a:gd name="connsiteX52" fmla="*/ 2721769 w 2781300"/>
                <a:gd name="connsiteY52" fmla="*/ 97631 h 535781"/>
                <a:gd name="connsiteX53" fmla="*/ 2681287 w 2781300"/>
                <a:gd name="connsiteY53" fmla="*/ 83344 h 535781"/>
                <a:gd name="connsiteX54" fmla="*/ 2638425 w 2781300"/>
                <a:gd name="connsiteY54" fmla="*/ 66675 h 535781"/>
                <a:gd name="connsiteX55" fmla="*/ 2562225 w 2781300"/>
                <a:gd name="connsiteY55" fmla="*/ 45244 h 535781"/>
                <a:gd name="connsiteX56" fmla="*/ 2497931 w 2781300"/>
                <a:gd name="connsiteY56" fmla="*/ 30956 h 535781"/>
                <a:gd name="connsiteX57" fmla="*/ 2414587 w 2781300"/>
                <a:gd name="connsiteY57" fmla="*/ 16669 h 535781"/>
                <a:gd name="connsiteX58" fmla="*/ 2312194 w 2781300"/>
                <a:gd name="connsiteY58" fmla="*/ 2381 h 535781"/>
                <a:gd name="connsiteX59" fmla="*/ 2269331 w 2781300"/>
                <a:gd name="connsiteY59" fmla="*/ 0 h 535781"/>
                <a:gd name="connsiteX60" fmla="*/ 2219325 w 2781300"/>
                <a:gd name="connsiteY60" fmla="*/ 7144 h 535781"/>
                <a:gd name="connsiteX61" fmla="*/ 2147887 w 2781300"/>
                <a:gd name="connsiteY61" fmla="*/ 23812 h 535781"/>
                <a:gd name="connsiteX62" fmla="*/ 2055019 w 2781300"/>
                <a:gd name="connsiteY62" fmla="*/ 50006 h 535781"/>
                <a:gd name="connsiteX63" fmla="*/ 1997869 w 2781300"/>
                <a:gd name="connsiteY63" fmla="*/ 66675 h 535781"/>
                <a:gd name="connsiteX64" fmla="*/ 1916906 w 2781300"/>
                <a:gd name="connsiteY64" fmla="*/ 85725 h 535781"/>
                <a:gd name="connsiteX65" fmla="*/ 1821656 w 2781300"/>
                <a:gd name="connsiteY65" fmla="*/ 104775 h 535781"/>
                <a:gd name="connsiteX66" fmla="*/ 1659731 w 2781300"/>
                <a:gd name="connsiteY66" fmla="*/ 133350 h 535781"/>
                <a:gd name="connsiteX67" fmla="*/ 1509712 w 2781300"/>
                <a:gd name="connsiteY67" fmla="*/ 159544 h 535781"/>
                <a:gd name="connsiteX68" fmla="*/ 1290637 w 2781300"/>
                <a:gd name="connsiteY68" fmla="*/ 197644 h 535781"/>
                <a:gd name="connsiteX69" fmla="*/ 1169194 w 2781300"/>
                <a:gd name="connsiteY69" fmla="*/ 2119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1300" h="535781">
                  <a:moveTo>
                    <a:pt x="1169194" y="211931"/>
                  </a:moveTo>
                  <a:lnTo>
                    <a:pt x="1026319" y="228600"/>
                  </a:lnTo>
                  <a:lnTo>
                    <a:pt x="895350" y="242887"/>
                  </a:lnTo>
                  <a:lnTo>
                    <a:pt x="776287" y="254794"/>
                  </a:lnTo>
                  <a:lnTo>
                    <a:pt x="661987" y="261937"/>
                  </a:lnTo>
                  <a:lnTo>
                    <a:pt x="588169" y="266700"/>
                  </a:lnTo>
                  <a:lnTo>
                    <a:pt x="511969" y="266700"/>
                  </a:lnTo>
                  <a:lnTo>
                    <a:pt x="440531" y="264319"/>
                  </a:lnTo>
                  <a:lnTo>
                    <a:pt x="383381" y="261937"/>
                  </a:lnTo>
                  <a:lnTo>
                    <a:pt x="319087" y="254794"/>
                  </a:lnTo>
                  <a:lnTo>
                    <a:pt x="273844" y="247650"/>
                  </a:lnTo>
                  <a:lnTo>
                    <a:pt x="235744" y="238125"/>
                  </a:lnTo>
                  <a:lnTo>
                    <a:pt x="178594" y="216694"/>
                  </a:lnTo>
                  <a:lnTo>
                    <a:pt x="123825" y="190500"/>
                  </a:lnTo>
                  <a:lnTo>
                    <a:pt x="76200" y="161925"/>
                  </a:lnTo>
                  <a:lnTo>
                    <a:pt x="45244" y="145256"/>
                  </a:lnTo>
                  <a:lnTo>
                    <a:pt x="21431" y="138112"/>
                  </a:lnTo>
                  <a:lnTo>
                    <a:pt x="7144" y="140494"/>
                  </a:lnTo>
                  <a:lnTo>
                    <a:pt x="0" y="150019"/>
                  </a:lnTo>
                  <a:lnTo>
                    <a:pt x="2381" y="169069"/>
                  </a:lnTo>
                  <a:lnTo>
                    <a:pt x="14287" y="197644"/>
                  </a:lnTo>
                  <a:lnTo>
                    <a:pt x="78581" y="266700"/>
                  </a:lnTo>
                  <a:lnTo>
                    <a:pt x="180975" y="366712"/>
                  </a:lnTo>
                  <a:lnTo>
                    <a:pt x="259556" y="438150"/>
                  </a:lnTo>
                  <a:lnTo>
                    <a:pt x="330994" y="490537"/>
                  </a:lnTo>
                  <a:lnTo>
                    <a:pt x="366712" y="511969"/>
                  </a:lnTo>
                  <a:lnTo>
                    <a:pt x="397669" y="526256"/>
                  </a:lnTo>
                  <a:lnTo>
                    <a:pt x="414337" y="533400"/>
                  </a:lnTo>
                  <a:lnTo>
                    <a:pt x="445294" y="535781"/>
                  </a:lnTo>
                  <a:lnTo>
                    <a:pt x="519112" y="528637"/>
                  </a:lnTo>
                  <a:lnTo>
                    <a:pt x="569119" y="514350"/>
                  </a:lnTo>
                  <a:lnTo>
                    <a:pt x="650081" y="497681"/>
                  </a:lnTo>
                  <a:lnTo>
                    <a:pt x="857250" y="461962"/>
                  </a:lnTo>
                  <a:lnTo>
                    <a:pt x="1031081" y="433387"/>
                  </a:lnTo>
                  <a:lnTo>
                    <a:pt x="1297781" y="397669"/>
                  </a:lnTo>
                  <a:lnTo>
                    <a:pt x="1574006" y="345281"/>
                  </a:lnTo>
                  <a:lnTo>
                    <a:pt x="1700212" y="321469"/>
                  </a:lnTo>
                  <a:lnTo>
                    <a:pt x="1790700" y="307181"/>
                  </a:lnTo>
                  <a:lnTo>
                    <a:pt x="1883569" y="295275"/>
                  </a:lnTo>
                  <a:lnTo>
                    <a:pt x="2016919" y="288131"/>
                  </a:lnTo>
                  <a:lnTo>
                    <a:pt x="2195512" y="276225"/>
                  </a:lnTo>
                  <a:lnTo>
                    <a:pt x="2455069" y="266700"/>
                  </a:lnTo>
                  <a:lnTo>
                    <a:pt x="2645569" y="261937"/>
                  </a:lnTo>
                  <a:lnTo>
                    <a:pt x="2681287" y="259556"/>
                  </a:lnTo>
                  <a:lnTo>
                    <a:pt x="2726531" y="247650"/>
                  </a:lnTo>
                  <a:lnTo>
                    <a:pt x="2755106" y="233362"/>
                  </a:lnTo>
                  <a:lnTo>
                    <a:pt x="2769394" y="219075"/>
                  </a:lnTo>
                  <a:lnTo>
                    <a:pt x="2778919" y="200025"/>
                  </a:lnTo>
                  <a:lnTo>
                    <a:pt x="2781300" y="183356"/>
                  </a:lnTo>
                  <a:lnTo>
                    <a:pt x="2778919" y="152400"/>
                  </a:lnTo>
                  <a:lnTo>
                    <a:pt x="2767012" y="128587"/>
                  </a:lnTo>
                  <a:lnTo>
                    <a:pt x="2750344" y="111919"/>
                  </a:lnTo>
                  <a:lnTo>
                    <a:pt x="2721769" y="97631"/>
                  </a:lnTo>
                  <a:lnTo>
                    <a:pt x="2681287" y="83344"/>
                  </a:lnTo>
                  <a:lnTo>
                    <a:pt x="2638425" y="66675"/>
                  </a:lnTo>
                  <a:lnTo>
                    <a:pt x="2562225" y="45244"/>
                  </a:lnTo>
                  <a:lnTo>
                    <a:pt x="2497931" y="30956"/>
                  </a:lnTo>
                  <a:lnTo>
                    <a:pt x="2414587" y="16669"/>
                  </a:lnTo>
                  <a:lnTo>
                    <a:pt x="2312194" y="2381"/>
                  </a:lnTo>
                  <a:lnTo>
                    <a:pt x="2269331" y="0"/>
                  </a:lnTo>
                  <a:lnTo>
                    <a:pt x="2219325" y="7144"/>
                  </a:lnTo>
                  <a:lnTo>
                    <a:pt x="2147887" y="23812"/>
                  </a:lnTo>
                  <a:lnTo>
                    <a:pt x="2055019" y="50006"/>
                  </a:lnTo>
                  <a:lnTo>
                    <a:pt x="1997869" y="66675"/>
                  </a:lnTo>
                  <a:lnTo>
                    <a:pt x="1916906" y="85725"/>
                  </a:lnTo>
                  <a:lnTo>
                    <a:pt x="1821656" y="104775"/>
                  </a:lnTo>
                  <a:lnTo>
                    <a:pt x="1659731" y="133350"/>
                  </a:lnTo>
                  <a:lnTo>
                    <a:pt x="1509712" y="159544"/>
                  </a:lnTo>
                  <a:lnTo>
                    <a:pt x="1290637" y="197644"/>
                  </a:lnTo>
                  <a:lnTo>
                    <a:pt x="1169194" y="2119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3">
              <a:extLst>
                <a:ext uri="{FF2B5EF4-FFF2-40B4-BE49-F238E27FC236}">
                  <a16:creationId xmlns:a16="http://schemas.microsoft.com/office/drawing/2014/main" id="{A1C86C26-54C3-4474-BE09-57203BF17670}"/>
                </a:ext>
              </a:extLst>
            </p:cNvPr>
            <p:cNvSpPr/>
            <p:nvPr/>
          </p:nvSpPr>
          <p:spPr>
            <a:xfrm>
              <a:off x="4629150" y="3327400"/>
              <a:ext cx="655638" cy="2230438"/>
            </a:xfrm>
            <a:custGeom>
              <a:avLst/>
              <a:gdLst>
                <a:gd name="connsiteX0" fmla="*/ 288915 w 655270"/>
                <a:gd name="connsiteY0" fmla="*/ 1587541 h 2230897"/>
                <a:gd name="connsiteX1" fmla="*/ 288915 w 655270"/>
                <a:gd name="connsiteY1" fmla="*/ 1179486 h 2230897"/>
                <a:gd name="connsiteX2" fmla="*/ 288915 w 655270"/>
                <a:gd name="connsiteY2" fmla="*/ 970991 h 2230897"/>
                <a:gd name="connsiteX3" fmla="*/ 288915 w 655270"/>
                <a:gd name="connsiteY3" fmla="*/ 756539 h 2230897"/>
                <a:gd name="connsiteX4" fmla="*/ 291893 w 655270"/>
                <a:gd name="connsiteY4" fmla="*/ 515281 h 2230897"/>
                <a:gd name="connsiteX5" fmla="*/ 288915 w 655270"/>
                <a:gd name="connsiteY5" fmla="*/ 443796 h 2230897"/>
                <a:gd name="connsiteX6" fmla="*/ 285936 w 655270"/>
                <a:gd name="connsiteY6" fmla="*/ 408054 h 2230897"/>
                <a:gd name="connsiteX7" fmla="*/ 277001 w 655270"/>
                <a:gd name="connsiteY7" fmla="*/ 354441 h 2230897"/>
                <a:gd name="connsiteX8" fmla="*/ 259130 w 655270"/>
                <a:gd name="connsiteY8" fmla="*/ 297850 h 2230897"/>
                <a:gd name="connsiteX9" fmla="*/ 241259 w 655270"/>
                <a:gd name="connsiteY9" fmla="*/ 256151 h 2230897"/>
                <a:gd name="connsiteX10" fmla="*/ 220409 w 655270"/>
                <a:gd name="connsiteY10" fmla="*/ 220409 h 2230897"/>
                <a:gd name="connsiteX11" fmla="*/ 199560 w 655270"/>
                <a:gd name="connsiteY11" fmla="*/ 187645 h 2230897"/>
                <a:gd name="connsiteX12" fmla="*/ 169775 w 655270"/>
                <a:gd name="connsiteY12" fmla="*/ 154882 h 2230897"/>
                <a:gd name="connsiteX13" fmla="*/ 134033 w 655270"/>
                <a:gd name="connsiteY13" fmla="*/ 122118 h 2230897"/>
                <a:gd name="connsiteX14" fmla="*/ 98291 w 655270"/>
                <a:gd name="connsiteY14" fmla="*/ 92333 h 2230897"/>
                <a:gd name="connsiteX15" fmla="*/ 0 w 655270"/>
                <a:gd name="connsiteY15" fmla="*/ 38720 h 2230897"/>
                <a:gd name="connsiteX16" fmla="*/ 145947 w 655270"/>
                <a:gd name="connsiteY16" fmla="*/ 0 h 2230897"/>
                <a:gd name="connsiteX17" fmla="*/ 285936 w 655270"/>
                <a:gd name="connsiteY17" fmla="*/ 59570 h 2230897"/>
                <a:gd name="connsiteX18" fmla="*/ 402098 w 655270"/>
                <a:gd name="connsiteY18" fmla="*/ 110204 h 2230897"/>
                <a:gd name="connsiteX19" fmla="*/ 524216 w 655270"/>
                <a:gd name="connsiteY19" fmla="*/ 178710 h 2230897"/>
                <a:gd name="connsiteX20" fmla="*/ 601657 w 655270"/>
                <a:gd name="connsiteY20" fmla="*/ 232323 h 2230897"/>
                <a:gd name="connsiteX21" fmla="*/ 628464 w 655270"/>
                <a:gd name="connsiteY21" fmla="*/ 253172 h 2230897"/>
                <a:gd name="connsiteX22" fmla="*/ 643356 w 655270"/>
                <a:gd name="connsiteY22" fmla="*/ 271043 h 2230897"/>
                <a:gd name="connsiteX23" fmla="*/ 649313 w 655270"/>
                <a:gd name="connsiteY23" fmla="*/ 285936 h 2230897"/>
                <a:gd name="connsiteX24" fmla="*/ 655270 w 655270"/>
                <a:gd name="connsiteY24" fmla="*/ 312742 h 2230897"/>
                <a:gd name="connsiteX25" fmla="*/ 655270 w 655270"/>
                <a:gd name="connsiteY25" fmla="*/ 336570 h 2230897"/>
                <a:gd name="connsiteX26" fmla="*/ 646335 w 655270"/>
                <a:gd name="connsiteY26" fmla="*/ 363377 h 2230897"/>
                <a:gd name="connsiteX27" fmla="*/ 628464 w 655270"/>
                <a:gd name="connsiteY27" fmla="*/ 396140 h 2230897"/>
                <a:gd name="connsiteX28" fmla="*/ 607614 w 655270"/>
                <a:gd name="connsiteY28" fmla="*/ 425925 h 2230897"/>
                <a:gd name="connsiteX29" fmla="*/ 595700 w 655270"/>
                <a:gd name="connsiteY29" fmla="*/ 452732 h 2230897"/>
                <a:gd name="connsiteX30" fmla="*/ 583786 w 655270"/>
                <a:gd name="connsiteY30" fmla="*/ 497410 h 2230897"/>
                <a:gd name="connsiteX31" fmla="*/ 574851 w 655270"/>
                <a:gd name="connsiteY31" fmla="*/ 571872 h 2230897"/>
                <a:gd name="connsiteX32" fmla="*/ 562937 w 655270"/>
                <a:gd name="connsiteY32" fmla="*/ 691012 h 2230897"/>
                <a:gd name="connsiteX33" fmla="*/ 559958 w 655270"/>
                <a:gd name="connsiteY33" fmla="*/ 810152 h 2230897"/>
                <a:gd name="connsiteX34" fmla="*/ 556980 w 655270"/>
                <a:gd name="connsiteY34" fmla="*/ 1000776 h 2230897"/>
                <a:gd name="connsiteX35" fmla="*/ 556980 w 655270"/>
                <a:gd name="connsiteY35" fmla="*/ 1155658 h 2230897"/>
                <a:gd name="connsiteX36" fmla="*/ 551023 w 655270"/>
                <a:gd name="connsiteY36" fmla="*/ 1572649 h 2230897"/>
                <a:gd name="connsiteX37" fmla="*/ 539109 w 655270"/>
                <a:gd name="connsiteY37" fmla="*/ 1971768 h 2230897"/>
                <a:gd name="connsiteX38" fmla="*/ 533152 w 655270"/>
                <a:gd name="connsiteY38" fmla="*/ 2227919 h 2230897"/>
                <a:gd name="connsiteX39" fmla="*/ 291893 w 655270"/>
                <a:gd name="connsiteY39" fmla="*/ 2230897 h 2230897"/>
                <a:gd name="connsiteX40" fmla="*/ 288915 w 655270"/>
                <a:gd name="connsiteY40" fmla="*/ 2040273 h 2230897"/>
                <a:gd name="connsiteX41" fmla="*/ 288915 w 655270"/>
                <a:gd name="connsiteY41" fmla="*/ 1587541 h 22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55270" h="2230897">
                  <a:moveTo>
                    <a:pt x="288915" y="1587541"/>
                  </a:moveTo>
                  <a:lnTo>
                    <a:pt x="288915" y="1179486"/>
                  </a:lnTo>
                  <a:lnTo>
                    <a:pt x="288915" y="970991"/>
                  </a:lnTo>
                  <a:lnTo>
                    <a:pt x="288915" y="756539"/>
                  </a:lnTo>
                  <a:cubicBezTo>
                    <a:pt x="289908" y="676120"/>
                    <a:pt x="290900" y="595700"/>
                    <a:pt x="291893" y="515281"/>
                  </a:cubicBezTo>
                  <a:lnTo>
                    <a:pt x="288915" y="443796"/>
                  </a:lnTo>
                  <a:lnTo>
                    <a:pt x="285936" y="408054"/>
                  </a:lnTo>
                  <a:lnTo>
                    <a:pt x="277001" y="354441"/>
                  </a:lnTo>
                  <a:lnTo>
                    <a:pt x="259130" y="297850"/>
                  </a:lnTo>
                  <a:lnTo>
                    <a:pt x="241259" y="256151"/>
                  </a:lnTo>
                  <a:lnTo>
                    <a:pt x="220409" y="220409"/>
                  </a:lnTo>
                  <a:lnTo>
                    <a:pt x="199560" y="187645"/>
                  </a:lnTo>
                  <a:lnTo>
                    <a:pt x="169775" y="154882"/>
                  </a:lnTo>
                  <a:lnTo>
                    <a:pt x="134033" y="122118"/>
                  </a:lnTo>
                  <a:lnTo>
                    <a:pt x="98291" y="92333"/>
                  </a:lnTo>
                  <a:lnTo>
                    <a:pt x="0" y="38720"/>
                  </a:lnTo>
                  <a:lnTo>
                    <a:pt x="145947" y="0"/>
                  </a:lnTo>
                  <a:lnTo>
                    <a:pt x="285936" y="59570"/>
                  </a:lnTo>
                  <a:lnTo>
                    <a:pt x="402098" y="110204"/>
                  </a:lnTo>
                  <a:lnTo>
                    <a:pt x="524216" y="178710"/>
                  </a:lnTo>
                  <a:lnTo>
                    <a:pt x="601657" y="232323"/>
                  </a:lnTo>
                  <a:lnTo>
                    <a:pt x="628464" y="253172"/>
                  </a:lnTo>
                  <a:lnTo>
                    <a:pt x="643356" y="271043"/>
                  </a:lnTo>
                  <a:lnTo>
                    <a:pt x="649313" y="285936"/>
                  </a:lnTo>
                  <a:lnTo>
                    <a:pt x="655270" y="312742"/>
                  </a:lnTo>
                  <a:lnTo>
                    <a:pt x="655270" y="336570"/>
                  </a:lnTo>
                  <a:lnTo>
                    <a:pt x="646335" y="363377"/>
                  </a:lnTo>
                  <a:lnTo>
                    <a:pt x="628464" y="396140"/>
                  </a:lnTo>
                  <a:lnTo>
                    <a:pt x="607614" y="425925"/>
                  </a:lnTo>
                  <a:lnTo>
                    <a:pt x="595700" y="452732"/>
                  </a:lnTo>
                  <a:lnTo>
                    <a:pt x="583786" y="497410"/>
                  </a:lnTo>
                  <a:lnTo>
                    <a:pt x="574851" y="571872"/>
                  </a:lnTo>
                  <a:lnTo>
                    <a:pt x="562937" y="691012"/>
                  </a:lnTo>
                  <a:lnTo>
                    <a:pt x="559958" y="810152"/>
                  </a:lnTo>
                  <a:cubicBezTo>
                    <a:pt x="558965" y="873693"/>
                    <a:pt x="557973" y="937235"/>
                    <a:pt x="556980" y="1000776"/>
                  </a:cubicBezTo>
                  <a:lnTo>
                    <a:pt x="556980" y="1155658"/>
                  </a:lnTo>
                  <a:cubicBezTo>
                    <a:pt x="554994" y="1294655"/>
                    <a:pt x="553009" y="1433652"/>
                    <a:pt x="551023" y="1572649"/>
                  </a:cubicBezTo>
                  <a:lnTo>
                    <a:pt x="539109" y="1971768"/>
                  </a:lnTo>
                  <a:lnTo>
                    <a:pt x="533152" y="2227919"/>
                  </a:lnTo>
                  <a:lnTo>
                    <a:pt x="291893" y="2230897"/>
                  </a:lnTo>
                  <a:cubicBezTo>
                    <a:pt x="290900" y="2167356"/>
                    <a:pt x="289908" y="2103814"/>
                    <a:pt x="288915" y="2040273"/>
                  </a:cubicBezTo>
                  <a:lnTo>
                    <a:pt x="288915" y="158754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4">
              <a:extLst>
                <a:ext uri="{FF2B5EF4-FFF2-40B4-BE49-F238E27FC236}">
                  <a16:creationId xmlns:a16="http://schemas.microsoft.com/office/drawing/2014/main" id="{A024BCB0-9ABC-4418-AC40-90331BB41413}"/>
                </a:ext>
              </a:extLst>
            </p:cNvPr>
            <p:cNvSpPr/>
            <p:nvPr/>
          </p:nvSpPr>
          <p:spPr>
            <a:xfrm>
              <a:off x="2870200" y="5370513"/>
              <a:ext cx="4386263" cy="533400"/>
            </a:xfrm>
            <a:custGeom>
              <a:avLst/>
              <a:gdLst>
                <a:gd name="connsiteX0" fmla="*/ 2962092 w 4384884"/>
                <a:gd name="connsiteY0" fmla="*/ 56488 h 533106"/>
                <a:gd name="connsiteX1" fmla="*/ 2661999 w 4384884"/>
                <a:gd name="connsiteY1" fmla="*/ 60018 h 533106"/>
                <a:gd name="connsiteX2" fmla="*/ 2372498 w 4384884"/>
                <a:gd name="connsiteY2" fmla="*/ 63549 h 533106"/>
                <a:gd name="connsiteX3" fmla="*/ 2252461 w 4384884"/>
                <a:gd name="connsiteY3" fmla="*/ 63549 h 533106"/>
                <a:gd name="connsiteX4" fmla="*/ 1970021 w 4384884"/>
                <a:gd name="connsiteY4" fmla="*/ 95323 h 533106"/>
                <a:gd name="connsiteX5" fmla="*/ 1659336 w 4384884"/>
                <a:gd name="connsiteY5" fmla="*/ 137689 h 533106"/>
                <a:gd name="connsiteX6" fmla="*/ 1369835 w 4384884"/>
                <a:gd name="connsiteY6" fmla="*/ 176525 h 533106"/>
                <a:gd name="connsiteX7" fmla="*/ 1143883 w 4384884"/>
                <a:gd name="connsiteY7" fmla="*/ 208299 h 533106"/>
                <a:gd name="connsiteX8" fmla="*/ 893217 w 4384884"/>
                <a:gd name="connsiteY8" fmla="*/ 240074 h 533106"/>
                <a:gd name="connsiteX9" fmla="*/ 716692 w 4384884"/>
                <a:gd name="connsiteY9" fmla="*/ 261257 h 533106"/>
                <a:gd name="connsiteX10" fmla="*/ 550759 w 4384884"/>
                <a:gd name="connsiteY10" fmla="*/ 278910 h 533106"/>
                <a:gd name="connsiteX11" fmla="*/ 473088 w 4384884"/>
                <a:gd name="connsiteY11" fmla="*/ 285971 h 533106"/>
                <a:gd name="connsiteX12" fmla="*/ 423661 w 4384884"/>
                <a:gd name="connsiteY12" fmla="*/ 285971 h 533106"/>
                <a:gd name="connsiteX13" fmla="*/ 363642 w 4384884"/>
                <a:gd name="connsiteY13" fmla="*/ 275379 h 533106"/>
                <a:gd name="connsiteX14" fmla="*/ 261258 w 4384884"/>
                <a:gd name="connsiteY14" fmla="*/ 250665 h 533106"/>
                <a:gd name="connsiteX15" fmla="*/ 109446 w 4384884"/>
                <a:gd name="connsiteY15" fmla="*/ 194177 h 533106"/>
                <a:gd name="connsiteX16" fmla="*/ 63550 w 4384884"/>
                <a:gd name="connsiteY16" fmla="*/ 176525 h 533106"/>
                <a:gd name="connsiteX17" fmla="*/ 24714 w 4384884"/>
                <a:gd name="connsiteY17" fmla="*/ 172994 h 533106"/>
                <a:gd name="connsiteX18" fmla="*/ 10592 w 4384884"/>
                <a:gd name="connsiteY18" fmla="*/ 176525 h 533106"/>
                <a:gd name="connsiteX19" fmla="*/ 3531 w 4384884"/>
                <a:gd name="connsiteY19" fmla="*/ 183586 h 533106"/>
                <a:gd name="connsiteX20" fmla="*/ 0 w 4384884"/>
                <a:gd name="connsiteY20" fmla="*/ 201238 h 533106"/>
                <a:gd name="connsiteX21" fmla="*/ 14122 w 4384884"/>
                <a:gd name="connsiteY21" fmla="*/ 236543 h 533106"/>
                <a:gd name="connsiteX22" fmla="*/ 45897 w 4384884"/>
                <a:gd name="connsiteY22" fmla="*/ 264787 h 533106"/>
                <a:gd name="connsiteX23" fmla="*/ 187117 w 4384884"/>
                <a:gd name="connsiteY23" fmla="*/ 363642 h 533106"/>
                <a:gd name="connsiteX24" fmla="*/ 303624 w 4384884"/>
                <a:gd name="connsiteY24" fmla="*/ 437782 h 533106"/>
                <a:gd name="connsiteX25" fmla="*/ 398947 w 4384884"/>
                <a:gd name="connsiteY25" fmla="*/ 483679 h 533106"/>
                <a:gd name="connsiteX26" fmla="*/ 480149 w 4384884"/>
                <a:gd name="connsiteY26" fmla="*/ 515453 h 533106"/>
                <a:gd name="connsiteX27" fmla="*/ 529576 w 4384884"/>
                <a:gd name="connsiteY27" fmla="*/ 529575 h 533106"/>
                <a:gd name="connsiteX28" fmla="*/ 564881 w 4384884"/>
                <a:gd name="connsiteY28" fmla="*/ 533106 h 533106"/>
                <a:gd name="connsiteX29" fmla="*/ 614308 w 4384884"/>
                <a:gd name="connsiteY29" fmla="*/ 529575 h 533106"/>
                <a:gd name="connsiteX30" fmla="*/ 688448 w 4384884"/>
                <a:gd name="connsiteY30" fmla="*/ 511923 h 533106"/>
                <a:gd name="connsiteX31" fmla="*/ 794363 w 4384884"/>
                <a:gd name="connsiteY31" fmla="*/ 476618 h 533106"/>
                <a:gd name="connsiteX32" fmla="*/ 833199 w 4384884"/>
                <a:gd name="connsiteY32" fmla="*/ 462496 h 533106"/>
                <a:gd name="connsiteX33" fmla="*/ 1020316 w 4384884"/>
                <a:gd name="connsiteY33" fmla="*/ 434252 h 533106"/>
                <a:gd name="connsiteX34" fmla="*/ 1292164 w 4384884"/>
                <a:gd name="connsiteY34" fmla="*/ 388355 h 533106"/>
                <a:gd name="connsiteX35" fmla="*/ 1564013 w 4384884"/>
                <a:gd name="connsiteY35" fmla="*/ 345989 h 533106"/>
                <a:gd name="connsiteX36" fmla="*/ 1800556 w 4384884"/>
                <a:gd name="connsiteY36" fmla="*/ 314215 h 533106"/>
                <a:gd name="connsiteX37" fmla="*/ 1966490 w 4384884"/>
                <a:gd name="connsiteY37" fmla="*/ 296562 h 533106"/>
                <a:gd name="connsiteX38" fmla="*/ 2245400 w 4384884"/>
                <a:gd name="connsiteY38" fmla="*/ 278910 h 533106"/>
                <a:gd name="connsiteX39" fmla="*/ 2517248 w 4384884"/>
                <a:gd name="connsiteY39" fmla="*/ 268318 h 533106"/>
                <a:gd name="connsiteX40" fmla="*/ 2725548 w 4384884"/>
                <a:gd name="connsiteY40" fmla="*/ 264787 h 533106"/>
                <a:gd name="connsiteX41" fmla="*/ 2962092 w 4384884"/>
                <a:gd name="connsiteY41" fmla="*/ 264787 h 533106"/>
                <a:gd name="connsiteX42" fmla="*/ 3195105 w 4384884"/>
                <a:gd name="connsiteY42" fmla="*/ 268318 h 533106"/>
                <a:gd name="connsiteX43" fmla="*/ 3403404 w 4384884"/>
                <a:gd name="connsiteY43" fmla="*/ 271849 h 533106"/>
                <a:gd name="connsiteX44" fmla="*/ 3509319 w 4384884"/>
                <a:gd name="connsiteY44" fmla="*/ 275379 h 533106"/>
                <a:gd name="connsiteX45" fmla="*/ 3742333 w 4384884"/>
                <a:gd name="connsiteY45" fmla="*/ 296562 h 533106"/>
                <a:gd name="connsiteX46" fmla="*/ 3971815 w 4384884"/>
                <a:gd name="connsiteY46" fmla="*/ 328337 h 533106"/>
                <a:gd name="connsiteX47" fmla="*/ 4187176 w 4384884"/>
                <a:gd name="connsiteY47" fmla="*/ 356581 h 533106"/>
                <a:gd name="connsiteX48" fmla="*/ 4300152 w 4384884"/>
                <a:gd name="connsiteY48" fmla="*/ 374233 h 533106"/>
                <a:gd name="connsiteX49" fmla="*/ 4314274 w 4384884"/>
                <a:gd name="connsiteY49" fmla="*/ 370703 h 533106"/>
                <a:gd name="connsiteX50" fmla="*/ 4342518 w 4384884"/>
                <a:gd name="connsiteY50" fmla="*/ 360111 h 533106"/>
                <a:gd name="connsiteX51" fmla="*/ 4367231 w 4384884"/>
                <a:gd name="connsiteY51" fmla="*/ 335398 h 533106"/>
                <a:gd name="connsiteX52" fmla="*/ 4370762 w 4384884"/>
                <a:gd name="connsiteY52" fmla="*/ 331867 h 533106"/>
                <a:gd name="connsiteX53" fmla="*/ 4381353 w 4384884"/>
                <a:gd name="connsiteY53" fmla="*/ 307154 h 533106"/>
                <a:gd name="connsiteX54" fmla="*/ 4384884 w 4384884"/>
                <a:gd name="connsiteY54" fmla="*/ 289501 h 533106"/>
                <a:gd name="connsiteX55" fmla="*/ 4377823 w 4384884"/>
                <a:gd name="connsiteY55" fmla="*/ 271849 h 533106"/>
                <a:gd name="connsiteX56" fmla="*/ 4356640 w 4384884"/>
                <a:gd name="connsiteY56" fmla="*/ 233013 h 533106"/>
                <a:gd name="connsiteX57" fmla="*/ 4317804 w 4384884"/>
                <a:gd name="connsiteY57" fmla="*/ 183586 h 533106"/>
                <a:gd name="connsiteX58" fmla="*/ 4278969 w 4384884"/>
                <a:gd name="connsiteY58" fmla="*/ 151811 h 533106"/>
                <a:gd name="connsiteX59" fmla="*/ 4218950 w 4384884"/>
                <a:gd name="connsiteY59" fmla="*/ 112976 h 533106"/>
                <a:gd name="connsiteX60" fmla="*/ 4127157 w 4384884"/>
                <a:gd name="connsiteY60" fmla="*/ 67079 h 533106"/>
                <a:gd name="connsiteX61" fmla="*/ 3978876 w 4384884"/>
                <a:gd name="connsiteY61" fmla="*/ 14122 h 533106"/>
                <a:gd name="connsiteX62" fmla="*/ 3929449 w 4384884"/>
                <a:gd name="connsiteY62" fmla="*/ 0 h 533106"/>
                <a:gd name="connsiteX63" fmla="*/ 3915327 w 4384884"/>
                <a:gd name="connsiteY63" fmla="*/ 0 h 533106"/>
                <a:gd name="connsiteX64" fmla="*/ 3823534 w 4384884"/>
                <a:gd name="connsiteY64" fmla="*/ 14122 h 533106"/>
                <a:gd name="connsiteX65" fmla="*/ 3692906 w 4384884"/>
                <a:gd name="connsiteY65" fmla="*/ 38835 h 533106"/>
                <a:gd name="connsiteX66" fmla="*/ 3498728 w 4384884"/>
                <a:gd name="connsiteY66" fmla="*/ 45896 h 533106"/>
                <a:gd name="connsiteX67" fmla="*/ 3205696 w 4384884"/>
                <a:gd name="connsiteY67" fmla="*/ 52957 h 533106"/>
                <a:gd name="connsiteX68" fmla="*/ 2962092 w 4384884"/>
                <a:gd name="connsiteY68" fmla="*/ 5648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84884" h="533106">
                  <a:moveTo>
                    <a:pt x="2962092" y="56488"/>
                  </a:moveTo>
                  <a:lnTo>
                    <a:pt x="2661999" y="60018"/>
                  </a:lnTo>
                  <a:lnTo>
                    <a:pt x="2372498" y="63549"/>
                  </a:lnTo>
                  <a:lnTo>
                    <a:pt x="2252461" y="63549"/>
                  </a:lnTo>
                  <a:lnTo>
                    <a:pt x="1970021" y="95323"/>
                  </a:lnTo>
                  <a:lnTo>
                    <a:pt x="1659336" y="137689"/>
                  </a:lnTo>
                  <a:lnTo>
                    <a:pt x="1369835" y="176525"/>
                  </a:lnTo>
                  <a:lnTo>
                    <a:pt x="1143883" y="208299"/>
                  </a:lnTo>
                  <a:lnTo>
                    <a:pt x="893217" y="240074"/>
                  </a:lnTo>
                  <a:lnTo>
                    <a:pt x="716692" y="261257"/>
                  </a:lnTo>
                  <a:lnTo>
                    <a:pt x="550759" y="278910"/>
                  </a:lnTo>
                  <a:lnTo>
                    <a:pt x="473088" y="285971"/>
                  </a:lnTo>
                  <a:lnTo>
                    <a:pt x="423661" y="285971"/>
                  </a:lnTo>
                  <a:lnTo>
                    <a:pt x="363642" y="275379"/>
                  </a:lnTo>
                  <a:lnTo>
                    <a:pt x="261258" y="250665"/>
                  </a:lnTo>
                  <a:lnTo>
                    <a:pt x="109446" y="194177"/>
                  </a:lnTo>
                  <a:lnTo>
                    <a:pt x="63550" y="176525"/>
                  </a:lnTo>
                  <a:lnTo>
                    <a:pt x="24714" y="172994"/>
                  </a:lnTo>
                  <a:lnTo>
                    <a:pt x="10592" y="176525"/>
                  </a:lnTo>
                  <a:lnTo>
                    <a:pt x="3531" y="183586"/>
                  </a:lnTo>
                  <a:lnTo>
                    <a:pt x="0" y="201238"/>
                  </a:lnTo>
                  <a:lnTo>
                    <a:pt x="14122" y="236543"/>
                  </a:lnTo>
                  <a:lnTo>
                    <a:pt x="45897" y="264787"/>
                  </a:lnTo>
                  <a:lnTo>
                    <a:pt x="187117" y="363642"/>
                  </a:lnTo>
                  <a:lnTo>
                    <a:pt x="303624" y="437782"/>
                  </a:lnTo>
                  <a:lnTo>
                    <a:pt x="398947" y="483679"/>
                  </a:lnTo>
                  <a:lnTo>
                    <a:pt x="480149" y="515453"/>
                  </a:lnTo>
                  <a:lnTo>
                    <a:pt x="529576" y="529575"/>
                  </a:lnTo>
                  <a:lnTo>
                    <a:pt x="564881" y="533106"/>
                  </a:lnTo>
                  <a:lnTo>
                    <a:pt x="614308" y="529575"/>
                  </a:lnTo>
                  <a:lnTo>
                    <a:pt x="688448" y="511923"/>
                  </a:lnTo>
                  <a:lnTo>
                    <a:pt x="794363" y="476618"/>
                  </a:lnTo>
                  <a:lnTo>
                    <a:pt x="833199" y="462496"/>
                  </a:lnTo>
                  <a:lnTo>
                    <a:pt x="1020316" y="434252"/>
                  </a:lnTo>
                  <a:lnTo>
                    <a:pt x="1292164" y="388355"/>
                  </a:lnTo>
                  <a:lnTo>
                    <a:pt x="1564013" y="345989"/>
                  </a:lnTo>
                  <a:lnTo>
                    <a:pt x="1800556" y="314215"/>
                  </a:lnTo>
                  <a:lnTo>
                    <a:pt x="1966490" y="296562"/>
                  </a:lnTo>
                  <a:lnTo>
                    <a:pt x="2245400" y="278910"/>
                  </a:lnTo>
                  <a:lnTo>
                    <a:pt x="2517248" y="268318"/>
                  </a:lnTo>
                  <a:lnTo>
                    <a:pt x="2725548" y="264787"/>
                  </a:lnTo>
                  <a:lnTo>
                    <a:pt x="2962092" y="264787"/>
                  </a:lnTo>
                  <a:lnTo>
                    <a:pt x="3195105" y="268318"/>
                  </a:lnTo>
                  <a:lnTo>
                    <a:pt x="3403404" y="271849"/>
                  </a:lnTo>
                  <a:lnTo>
                    <a:pt x="3509319" y="275379"/>
                  </a:lnTo>
                  <a:lnTo>
                    <a:pt x="3742333" y="296562"/>
                  </a:lnTo>
                  <a:lnTo>
                    <a:pt x="3971815" y="328337"/>
                  </a:lnTo>
                  <a:lnTo>
                    <a:pt x="4187176" y="356581"/>
                  </a:lnTo>
                  <a:lnTo>
                    <a:pt x="4300152" y="374233"/>
                  </a:lnTo>
                  <a:lnTo>
                    <a:pt x="4314274" y="370703"/>
                  </a:lnTo>
                  <a:lnTo>
                    <a:pt x="4342518" y="360111"/>
                  </a:lnTo>
                  <a:lnTo>
                    <a:pt x="4367231" y="335398"/>
                  </a:lnTo>
                  <a:lnTo>
                    <a:pt x="4370762" y="331867"/>
                  </a:lnTo>
                  <a:lnTo>
                    <a:pt x="4381353" y="307154"/>
                  </a:lnTo>
                  <a:lnTo>
                    <a:pt x="4384884" y="289501"/>
                  </a:lnTo>
                  <a:lnTo>
                    <a:pt x="4377823" y="271849"/>
                  </a:lnTo>
                  <a:lnTo>
                    <a:pt x="4356640" y="233013"/>
                  </a:lnTo>
                  <a:lnTo>
                    <a:pt x="4317804" y="183586"/>
                  </a:lnTo>
                  <a:lnTo>
                    <a:pt x="4278969" y="151811"/>
                  </a:lnTo>
                  <a:lnTo>
                    <a:pt x="4218950" y="112976"/>
                  </a:lnTo>
                  <a:lnTo>
                    <a:pt x="4127157" y="67079"/>
                  </a:lnTo>
                  <a:lnTo>
                    <a:pt x="3978876" y="14122"/>
                  </a:lnTo>
                  <a:lnTo>
                    <a:pt x="3929449" y="0"/>
                  </a:lnTo>
                  <a:lnTo>
                    <a:pt x="3915327" y="0"/>
                  </a:lnTo>
                  <a:lnTo>
                    <a:pt x="3823534" y="14122"/>
                  </a:lnTo>
                  <a:lnTo>
                    <a:pt x="3692906" y="38835"/>
                  </a:lnTo>
                  <a:lnTo>
                    <a:pt x="3498728" y="45896"/>
                  </a:lnTo>
                  <a:lnTo>
                    <a:pt x="3205696" y="52957"/>
                  </a:lnTo>
                  <a:lnTo>
                    <a:pt x="2962092" y="56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E0E0B809-1B4E-4032-A59D-9DB2F00068A3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573213"/>
            <a:ext cx="4386263" cy="4178300"/>
            <a:chOff x="2717800" y="1573213"/>
            <a:chExt cx="4386263" cy="4178300"/>
          </a:xfrm>
        </p:grpSpPr>
        <p:sp>
          <p:nvSpPr>
            <p:cNvPr id="18" name="フリーフォーム 38">
              <a:extLst>
                <a:ext uri="{FF2B5EF4-FFF2-40B4-BE49-F238E27FC236}">
                  <a16:creationId xmlns:a16="http://schemas.microsoft.com/office/drawing/2014/main" id="{1800CE8F-05DA-44D0-8291-4B5C16CD954F}"/>
                </a:ext>
              </a:extLst>
            </p:cNvPr>
            <p:cNvSpPr/>
            <p:nvPr/>
          </p:nvSpPr>
          <p:spPr>
            <a:xfrm>
              <a:off x="3076575" y="1573213"/>
              <a:ext cx="3417888" cy="581025"/>
            </a:xfrm>
            <a:custGeom>
              <a:avLst/>
              <a:gdLst>
                <a:gd name="connsiteX0" fmla="*/ 2196243 w 3417313"/>
                <a:gd name="connsiteY0" fmla="*/ 115002 h 580616"/>
                <a:gd name="connsiteX1" fmla="*/ 2039168 w 3417313"/>
                <a:gd name="connsiteY1" fmla="*/ 131831 h 580616"/>
                <a:gd name="connsiteX2" fmla="*/ 1834410 w 3417313"/>
                <a:gd name="connsiteY2" fmla="*/ 157075 h 580616"/>
                <a:gd name="connsiteX3" fmla="*/ 1626847 w 3417313"/>
                <a:gd name="connsiteY3" fmla="*/ 187929 h 580616"/>
                <a:gd name="connsiteX4" fmla="*/ 1478187 w 3417313"/>
                <a:gd name="connsiteY4" fmla="*/ 210368 h 580616"/>
                <a:gd name="connsiteX5" fmla="*/ 1335136 w 3417313"/>
                <a:gd name="connsiteY5" fmla="*/ 232808 h 580616"/>
                <a:gd name="connsiteX6" fmla="*/ 1208915 w 3417313"/>
                <a:gd name="connsiteY6" fmla="*/ 252442 h 580616"/>
                <a:gd name="connsiteX7" fmla="*/ 1063060 w 3417313"/>
                <a:gd name="connsiteY7" fmla="*/ 274881 h 580616"/>
                <a:gd name="connsiteX8" fmla="*/ 886351 w 3417313"/>
                <a:gd name="connsiteY8" fmla="*/ 300126 h 580616"/>
                <a:gd name="connsiteX9" fmla="*/ 734886 w 3417313"/>
                <a:gd name="connsiteY9" fmla="*/ 316955 h 580616"/>
                <a:gd name="connsiteX10" fmla="*/ 633909 w 3417313"/>
                <a:gd name="connsiteY10" fmla="*/ 328175 h 580616"/>
                <a:gd name="connsiteX11" fmla="*/ 530128 w 3417313"/>
                <a:gd name="connsiteY11" fmla="*/ 333784 h 580616"/>
                <a:gd name="connsiteX12" fmla="*/ 426346 w 3417313"/>
                <a:gd name="connsiteY12" fmla="*/ 336589 h 580616"/>
                <a:gd name="connsiteX13" fmla="*/ 361833 w 3417313"/>
                <a:gd name="connsiteY13" fmla="*/ 330980 h 580616"/>
                <a:gd name="connsiteX14" fmla="*/ 294515 w 3417313"/>
                <a:gd name="connsiteY14" fmla="*/ 322565 h 580616"/>
                <a:gd name="connsiteX15" fmla="*/ 238417 w 3417313"/>
                <a:gd name="connsiteY15" fmla="*/ 311345 h 580616"/>
                <a:gd name="connsiteX16" fmla="*/ 173904 w 3417313"/>
                <a:gd name="connsiteY16" fmla="*/ 291711 h 580616"/>
                <a:gd name="connsiteX17" fmla="*/ 106587 w 3417313"/>
                <a:gd name="connsiteY17" fmla="*/ 266467 h 580616"/>
                <a:gd name="connsiteX18" fmla="*/ 53293 w 3417313"/>
                <a:gd name="connsiteY18" fmla="*/ 244027 h 580616"/>
                <a:gd name="connsiteX19" fmla="*/ 19634 w 3417313"/>
                <a:gd name="connsiteY19" fmla="*/ 232808 h 580616"/>
                <a:gd name="connsiteX20" fmla="*/ 8415 w 3417313"/>
                <a:gd name="connsiteY20" fmla="*/ 232808 h 580616"/>
                <a:gd name="connsiteX21" fmla="*/ 5610 w 3417313"/>
                <a:gd name="connsiteY21" fmla="*/ 235613 h 580616"/>
                <a:gd name="connsiteX22" fmla="*/ 0 w 3417313"/>
                <a:gd name="connsiteY22" fmla="*/ 246832 h 580616"/>
                <a:gd name="connsiteX23" fmla="*/ 8415 w 3417313"/>
                <a:gd name="connsiteY23" fmla="*/ 277686 h 580616"/>
                <a:gd name="connsiteX24" fmla="*/ 42074 w 3417313"/>
                <a:gd name="connsiteY24" fmla="*/ 333784 h 580616"/>
                <a:gd name="connsiteX25" fmla="*/ 92562 w 3417313"/>
                <a:gd name="connsiteY25" fmla="*/ 392687 h 580616"/>
                <a:gd name="connsiteX26" fmla="*/ 140245 w 3417313"/>
                <a:gd name="connsiteY26" fmla="*/ 431956 h 580616"/>
                <a:gd name="connsiteX27" fmla="*/ 201953 w 3417313"/>
                <a:gd name="connsiteY27" fmla="*/ 476835 h 580616"/>
                <a:gd name="connsiteX28" fmla="*/ 258052 w 3417313"/>
                <a:gd name="connsiteY28" fmla="*/ 507689 h 580616"/>
                <a:gd name="connsiteX29" fmla="*/ 322564 w 3417313"/>
                <a:gd name="connsiteY29" fmla="*/ 532933 h 580616"/>
                <a:gd name="connsiteX30" fmla="*/ 409517 w 3417313"/>
                <a:gd name="connsiteY30" fmla="*/ 558177 h 580616"/>
                <a:gd name="connsiteX31" fmla="*/ 488054 w 3417313"/>
                <a:gd name="connsiteY31" fmla="*/ 572202 h 580616"/>
                <a:gd name="connsiteX32" fmla="*/ 569396 w 3417313"/>
                <a:gd name="connsiteY32" fmla="*/ 580616 h 580616"/>
                <a:gd name="connsiteX33" fmla="*/ 594641 w 3417313"/>
                <a:gd name="connsiteY33" fmla="*/ 580616 h 580616"/>
                <a:gd name="connsiteX34" fmla="*/ 639519 w 3417313"/>
                <a:gd name="connsiteY34" fmla="*/ 566592 h 580616"/>
                <a:gd name="connsiteX35" fmla="*/ 762935 w 3417313"/>
                <a:gd name="connsiteY35" fmla="*/ 532933 h 580616"/>
                <a:gd name="connsiteX36" fmla="*/ 908790 w 3417313"/>
                <a:gd name="connsiteY36" fmla="*/ 502079 h 580616"/>
                <a:gd name="connsiteX37" fmla="*/ 1035011 w 3417313"/>
                <a:gd name="connsiteY37" fmla="*/ 476835 h 580616"/>
                <a:gd name="connsiteX38" fmla="*/ 1183671 w 3417313"/>
                <a:gd name="connsiteY38" fmla="*/ 451591 h 580616"/>
                <a:gd name="connsiteX39" fmla="*/ 1377210 w 3417313"/>
                <a:gd name="connsiteY39" fmla="*/ 420737 h 580616"/>
                <a:gd name="connsiteX40" fmla="*/ 1548309 w 3417313"/>
                <a:gd name="connsiteY40" fmla="*/ 392687 h 580616"/>
                <a:gd name="connsiteX41" fmla="*/ 1764287 w 3417313"/>
                <a:gd name="connsiteY41" fmla="*/ 359029 h 580616"/>
                <a:gd name="connsiteX42" fmla="*/ 1924167 w 3417313"/>
                <a:gd name="connsiteY42" fmla="*/ 336589 h 580616"/>
                <a:gd name="connsiteX43" fmla="*/ 2103681 w 3417313"/>
                <a:gd name="connsiteY43" fmla="*/ 314150 h 580616"/>
                <a:gd name="connsiteX44" fmla="*/ 2319659 w 3417313"/>
                <a:gd name="connsiteY44" fmla="*/ 297321 h 580616"/>
                <a:gd name="connsiteX45" fmla="*/ 2445880 w 3417313"/>
                <a:gd name="connsiteY45" fmla="*/ 291711 h 580616"/>
                <a:gd name="connsiteX46" fmla="*/ 2549661 w 3417313"/>
                <a:gd name="connsiteY46" fmla="*/ 286101 h 580616"/>
                <a:gd name="connsiteX47" fmla="*/ 2748810 w 3417313"/>
                <a:gd name="connsiteY47" fmla="*/ 280491 h 580616"/>
                <a:gd name="connsiteX48" fmla="*/ 2945153 w 3417313"/>
                <a:gd name="connsiteY48" fmla="*/ 283296 h 580616"/>
                <a:gd name="connsiteX49" fmla="*/ 3085399 w 3417313"/>
                <a:gd name="connsiteY49" fmla="*/ 286101 h 580616"/>
                <a:gd name="connsiteX50" fmla="*/ 3200400 w 3417313"/>
                <a:gd name="connsiteY50" fmla="*/ 291711 h 580616"/>
                <a:gd name="connsiteX51" fmla="*/ 3256498 w 3417313"/>
                <a:gd name="connsiteY51" fmla="*/ 291711 h 580616"/>
                <a:gd name="connsiteX52" fmla="*/ 3301377 w 3417313"/>
                <a:gd name="connsiteY52" fmla="*/ 288906 h 580616"/>
                <a:gd name="connsiteX53" fmla="*/ 3343450 w 3417313"/>
                <a:gd name="connsiteY53" fmla="*/ 277686 h 580616"/>
                <a:gd name="connsiteX54" fmla="*/ 3371499 w 3417313"/>
                <a:gd name="connsiteY54" fmla="*/ 263662 h 580616"/>
                <a:gd name="connsiteX55" fmla="*/ 3393939 w 3417313"/>
                <a:gd name="connsiteY55" fmla="*/ 246832 h 580616"/>
                <a:gd name="connsiteX56" fmla="*/ 3402353 w 3417313"/>
                <a:gd name="connsiteY56" fmla="*/ 235613 h 580616"/>
                <a:gd name="connsiteX57" fmla="*/ 3410768 w 3417313"/>
                <a:gd name="connsiteY57" fmla="*/ 218783 h 580616"/>
                <a:gd name="connsiteX58" fmla="*/ 3416378 w 3417313"/>
                <a:gd name="connsiteY58" fmla="*/ 185124 h 580616"/>
                <a:gd name="connsiteX59" fmla="*/ 3413573 w 3417313"/>
                <a:gd name="connsiteY59" fmla="*/ 151465 h 580616"/>
                <a:gd name="connsiteX60" fmla="*/ 3407963 w 3417313"/>
                <a:gd name="connsiteY60" fmla="*/ 134636 h 580616"/>
                <a:gd name="connsiteX61" fmla="*/ 3393939 w 3417313"/>
                <a:gd name="connsiteY61" fmla="*/ 120611 h 580616"/>
                <a:gd name="connsiteX62" fmla="*/ 3354670 w 3417313"/>
                <a:gd name="connsiteY62" fmla="*/ 95367 h 580616"/>
                <a:gd name="connsiteX63" fmla="*/ 3301377 w 3417313"/>
                <a:gd name="connsiteY63" fmla="*/ 70123 h 580616"/>
                <a:gd name="connsiteX64" fmla="*/ 3236864 w 3417313"/>
                <a:gd name="connsiteY64" fmla="*/ 47684 h 580616"/>
                <a:gd name="connsiteX65" fmla="*/ 3197595 w 3417313"/>
                <a:gd name="connsiteY65" fmla="*/ 36464 h 580616"/>
                <a:gd name="connsiteX66" fmla="*/ 3113448 w 3417313"/>
                <a:gd name="connsiteY66" fmla="*/ 19635 h 580616"/>
                <a:gd name="connsiteX67" fmla="*/ 3037715 w 3417313"/>
                <a:gd name="connsiteY67" fmla="*/ 8415 h 580616"/>
                <a:gd name="connsiteX68" fmla="*/ 2976007 w 3417313"/>
                <a:gd name="connsiteY68" fmla="*/ 0 h 580616"/>
                <a:gd name="connsiteX69" fmla="*/ 2925519 w 3417313"/>
                <a:gd name="connsiteY69" fmla="*/ 2805 h 580616"/>
                <a:gd name="connsiteX70" fmla="*/ 2869421 w 3417313"/>
                <a:gd name="connsiteY70" fmla="*/ 14025 h 580616"/>
                <a:gd name="connsiteX71" fmla="*/ 2813323 w 3417313"/>
                <a:gd name="connsiteY71" fmla="*/ 28049 h 580616"/>
                <a:gd name="connsiteX72" fmla="*/ 2726371 w 3417313"/>
                <a:gd name="connsiteY72" fmla="*/ 56099 h 580616"/>
                <a:gd name="connsiteX73" fmla="*/ 2684297 w 3417313"/>
                <a:gd name="connsiteY73" fmla="*/ 70123 h 580616"/>
                <a:gd name="connsiteX74" fmla="*/ 2546856 w 3417313"/>
                <a:gd name="connsiteY74" fmla="*/ 81343 h 580616"/>
                <a:gd name="connsiteX75" fmla="*/ 2389782 w 3417313"/>
                <a:gd name="connsiteY75" fmla="*/ 95367 h 580616"/>
                <a:gd name="connsiteX76" fmla="*/ 2196243 w 3417313"/>
                <a:gd name="connsiteY76" fmla="*/ 115002 h 58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17313" h="580616">
                  <a:moveTo>
                    <a:pt x="2196243" y="115002"/>
                  </a:moveTo>
                  <a:lnTo>
                    <a:pt x="2039168" y="131831"/>
                  </a:lnTo>
                  <a:lnTo>
                    <a:pt x="1834410" y="157075"/>
                  </a:lnTo>
                  <a:lnTo>
                    <a:pt x="1626847" y="187929"/>
                  </a:lnTo>
                  <a:lnTo>
                    <a:pt x="1478187" y="210368"/>
                  </a:lnTo>
                  <a:lnTo>
                    <a:pt x="1335136" y="232808"/>
                  </a:lnTo>
                  <a:lnTo>
                    <a:pt x="1208915" y="252442"/>
                  </a:lnTo>
                  <a:lnTo>
                    <a:pt x="1063060" y="274881"/>
                  </a:lnTo>
                  <a:lnTo>
                    <a:pt x="886351" y="300126"/>
                  </a:lnTo>
                  <a:lnTo>
                    <a:pt x="734886" y="316955"/>
                  </a:lnTo>
                  <a:lnTo>
                    <a:pt x="633909" y="328175"/>
                  </a:lnTo>
                  <a:lnTo>
                    <a:pt x="530128" y="333784"/>
                  </a:lnTo>
                  <a:lnTo>
                    <a:pt x="426346" y="336589"/>
                  </a:lnTo>
                  <a:lnTo>
                    <a:pt x="361833" y="330980"/>
                  </a:lnTo>
                  <a:lnTo>
                    <a:pt x="294515" y="322565"/>
                  </a:lnTo>
                  <a:lnTo>
                    <a:pt x="238417" y="311345"/>
                  </a:lnTo>
                  <a:lnTo>
                    <a:pt x="173904" y="291711"/>
                  </a:lnTo>
                  <a:lnTo>
                    <a:pt x="106587" y="266467"/>
                  </a:lnTo>
                  <a:lnTo>
                    <a:pt x="53293" y="244027"/>
                  </a:lnTo>
                  <a:lnTo>
                    <a:pt x="19634" y="232808"/>
                  </a:lnTo>
                  <a:lnTo>
                    <a:pt x="8415" y="232808"/>
                  </a:lnTo>
                  <a:lnTo>
                    <a:pt x="5610" y="235613"/>
                  </a:lnTo>
                  <a:lnTo>
                    <a:pt x="0" y="246832"/>
                  </a:lnTo>
                  <a:lnTo>
                    <a:pt x="8415" y="277686"/>
                  </a:lnTo>
                  <a:lnTo>
                    <a:pt x="42074" y="333784"/>
                  </a:lnTo>
                  <a:lnTo>
                    <a:pt x="92562" y="392687"/>
                  </a:lnTo>
                  <a:lnTo>
                    <a:pt x="140245" y="431956"/>
                  </a:lnTo>
                  <a:lnTo>
                    <a:pt x="201953" y="476835"/>
                  </a:lnTo>
                  <a:lnTo>
                    <a:pt x="258052" y="507689"/>
                  </a:lnTo>
                  <a:lnTo>
                    <a:pt x="322564" y="532933"/>
                  </a:lnTo>
                  <a:lnTo>
                    <a:pt x="409517" y="558177"/>
                  </a:lnTo>
                  <a:lnTo>
                    <a:pt x="488054" y="572202"/>
                  </a:lnTo>
                  <a:lnTo>
                    <a:pt x="569396" y="580616"/>
                  </a:lnTo>
                  <a:lnTo>
                    <a:pt x="594641" y="580616"/>
                  </a:lnTo>
                  <a:lnTo>
                    <a:pt x="639519" y="566592"/>
                  </a:lnTo>
                  <a:lnTo>
                    <a:pt x="762935" y="532933"/>
                  </a:lnTo>
                  <a:lnTo>
                    <a:pt x="908790" y="502079"/>
                  </a:lnTo>
                  <a:lnTo>
                    <a:pt x="1035011" y="476835"/>
                  </a:lnTo>
                  <a:lnTo>
                    <a:pt x="1183671" y="451591"/>
                  </a:lnTo>
                  <a:lnTo>
                    <a:pt x="1377210" y="420737"/>
                  </a:lnTo>
                  <a:lnTo>
                    <a:pt x="1548309" y="392687"/>
                  </a:lnTo>
                  <a:lnTo>
                    <a:pt x="1764287" y="359029"/>
                  </a:lnTo>
                  <a:lnTo>
                    <a:pt x="1924167" y="336589"/>
                  </a:lnTo>
                  <a:lnTo>
                    <a:pt x="2103681" y="314150"/>
                  </a:lnTo>
                  <a:lnTo>
                    <a:pt x="2319659" y="297321"/>
                  </a:lnTo>
                  <a:lnTo>
                    <a:pt x="2445880" y="291711"/>
                  </a:lnTo>
                  <a:lnTo>
                    <a:pt x="2549661" y="286101"/>
                  </a:lnTo>
                  <a:lnTo>
                    <a:pt x="2748810" y="280491"/>
                  </a:lnTo>
                  <a:lnTo>
                    <a:pt x="2945153" y="283296"/>
                  </a:lnTo>
                  <a:lnTo>
                    <a:pt x="3085399" y="286101"/>
                  </a:lnTo>
                  <a:lnTo>
                    <a:pt x="3200400" y="291711"/>
                  </a:lnTo>
                  <a:lnTo>
                    <a:pt x="3256498" y="291711"/>
                  </a:lnTo>
                  <a:lnTo>
                    <a:pt x="3301377" y="288906"/>
                  </a:lnTo>
                  <a:lnTo>
                    <a:pt x="3343450" y="277686"/>
                  </a:lnTo>
                  <a:lnTo>
                    <a:pt x="3371499" y="263662"/>
                  </a:lnTo>
                  <a:lnTo>
                    <a:pt x="3393939" y="246832"/>
                  </a:lnTo>
                  <a:lnTo>
                    <a:pt x="3402353" y="235613"/>
                  </a:lnTo>
                  <a:lnTo>
                    <a:pt x="3410768" y="218783"/>
                  </a:lnTo>
                  <a:lnTo>
                    <a:pt x="3416378" y="185124"/>
                  </a:lnTo>
                  <a:cubicBezTo>
                    <a:pt x="3413488" y="153339"/>
                    <a:pt x="3413573" y="164597"/>
                    <a:pt x="3413573" y="151465"/>
                  </a:cubicBezTo>
                  <a:cubicBezTo>
                    <a:pt x="3410614" y="133714"/>
                    <a:pt x="3417313" y="143518"/>
                    <a:pt x="3407963" y="134636"/>
                  </a:cubicBezTo>
                  <a:lnTo>
                    <a:pt x="3393939" y="120611"/>
                  </a:lnTo>
                  <a:lnTo>
                    <a:pt x="3354670" y="95367"/>
                  </a:lnTo>
                  <a:lnTo>
                    <a:pt x="3301377" y="70123"/>
                  </a:lnTo>
                  <a:lnTo>
                    <a:pt x="3236864" y="47684"/>
                  </a:lnTo>
                  <a:lnTo>
                    <a:pt x="3197595" y="36464"/>
                  </a:lnTo>
                  <a:lnTo>
                    <a:pt x="3113448" y="19635"/>
                  </a:lnTo>
                  <a:lnTo>
                    <a:pt x="3037715" y="8415"/>
                  </a:lnTo>
                  <a:lnTo>
                    <a:pt x="2976007" y="0"/>
                  </a:lnTo>
                  <a:lnTo>
                    <a:pt x="2925519" y="2805"/>
                  </a:lnTo>
                  <a:lnTo>
                    <a:pt x="2869421" y="14025"/>
                  </a:lnTo>
                  <a:lnTo>
                    <a:pt x="2813323" y="28049"/>
                  </a:lnTo>
                  <a:lnTo>
                    <a:pt x="2726371" y="56099"/>
                  </a:lnTo>
                  <a:lnTo>
                    <a:pt x="2684297" y="70123"/>
                  </a:lnTo>
                  <a:lnTo>
                    <a:pt x="2546856" y="81343"/>
                  </a:lnTo>
                  <a:lnTo>
                    <a:pt x="2389782" y="95367"/>
                  </a:lnTo>
                  <a:lnTo>
                    <a:pt x="2196243" y="115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9">
              <a:extLst>
                <a:ext uri="{FF2B5EF4-FFF2-40B4-BE49-F238E27FC236}">
                  <a16:creationId xmlns:a16="http://schemas.microsoft.com/office/drawing/2014/main" id="{F7AECDE7-38AA-48F1-8570-7480733A2ED6}"/>
                </a:ext>
              </a:extLst>
            </p:cNvPr>
            <p:cNvSpPr/>
            <p:nvPr/>
          </p:nvSpPr>
          <p:spPr>
            <a:xfrm>
              <a:off x="3576638" y="1916113"/>
              <a:ext cx="1239837" cy="1416050"/>
            </a:xfrm>
            <a:custGeom>
              <a:avLst/>
              <a:gdLst>
                <a:gd name="connsiteX0" fmla="*/ 779764 w 1239769"/>
                <a:gd name="connsiteY0" fmla="*/ 373053 h 1416479"/>
                <a:gd name="connsiteX1" fmla="*/ 661958 w 1239769"/>
                <a:gd name="connsiteY1" fmla="*/ 546957 h 1416479"/>
                <a:gd name="connsiteX2" fmla="*/ 560981 w 1239769"/>
                <a:gd name="connsiteY2" fmla="*/ 687203 h 1416479"/>
                <a:gd name="connsiteX3" fmla="*/ 409516 w 1239769"/>
                <a:gd name="connsiteY3" fmla="*/ 889156 h 1416479"/>
                <a:gd name="connsiteX4" fmla="*/ 269271 w 1239769"/>
                <a:gd name="connsiteY4" fmla="*/ 1068670 h 1416479"/>
                <a:gd name="connsiteX5" fmla="*/ 115001 w 1239769"/>
                <a:gd name="connsiteY5" fmla="*/ 1265014 h 1416479"/>
                <a:gd name="connsiteX6" fmla="*/ 0 w 1239769"/>
                <a:gd name="connsiteY6" fmla="*/ 1416479 h 1416479"/>
                <a:gd name="connsiteX7" fmla="*/ 159879 w 1239769"/>
                <a:gd name="connsiteY7" fmla="*/ 1394039 h 1416479"/>
                <a:gd name="connsiteX8" fmla="*/ 339394 w 1239769"/>
                <a:gd name="connsiteY8" fmla="*/ 1206111 h 1416479"/>
                <a:gd name="connsiteX9" fmla="*/ 538542 w 1239769"/>
                <a:gd name="connsiteY9" fmla="*/ 1012572 h 1416479"/>
                <a:gd name="connsiteX10" fmla="*/ 667568 w 1239769"/>
                <a:gd name="connsiteY10" fmla="*/ 880741 h 1416479"/>
                <a:gd name="connsiteX11" fmla="*/ 838667 w 1239769"/>
                <a:gd name="connsiteY11" fmla="*/ 704032 h 1416479"/>
                <a:gd name="connsiteX12" fmla="*/ 976108 w 1239769"/>
                <a:gd name="connsiteY12" fmla="*/ 560982 h 1416479"/>
                <a:gd name="connsiteX13" fmla="*/ 1082694 w 1239769"/>
                <a:gd name="connsiteY13" fmla="*/ 443176 h 1416479"/>
                <a:gd name="connsiteX14" fmla="*/ 1161232 w 1239769"/>
                <a:gd name="connsiteY14" fmla="*/ 359028 h 1416479"/>
                <a:gd name="connsiteX15" fmla="*/ 1180866 w 1239769"/>
                <a:gd name="connsiteY15" fmla="*/ 345004 h 1416479"/>
                <a:gd name="connsiteX16" fmla="*/ 1203305 w 1239769"/>
                <a:gd name="connsiteY16" fmla="*/ 333784 h 1416479"/>
                <a:gd name="connsiteX17" fmla="*/ 1222940 w 1239769"/>
                <a:gd name="connsiteY17" fmla="*/ 322565 h 1416479"/>
                <a:gd name="connsiteX18" fmla="*/ 1236964 w 1239769"/>
                <a:gd name="connsiteY18" fmla="*/ 305735 h 1416479"/>
                <a:gd name="connsiteX19" fmla="*/ 1239769 w 1239769"/>
                <a:gd name="connsiteY19" fmla="*/ 291711 h 1416479"/>
                <a:gd name="connsiteX20" fmla="*/ 1239769 w 1239769"/>
                <a:gd name="connsiteY20" fmla="*/ 274881 h 1416479"/>
                <a:gd name="connsiteX21" fmla="*/ 1228549 w 1239769"/>
                <a:gd name="connsiteY21" fmla="*/ 255247 h 1416479"/>
                <a:gd name="connsiteX22" fmla="*/ 1194890 w 1239769"/>
                <a:gd name="connsiteY22" fmla="*/ 221588 h 1416479"/>
                <a:gd name="connsiteX23" fmla="*/ 1135987 w 1239769"/>
                <a:gd name="connsiteY23" fmla="*/ 168295 h 1416479"/>
                <a:gd name="connsiteX24" fmla="*/ 1060255 w 1239769"/>
                <a:gd name="connsiteY24" fmla="*/ 109392 h 1416479"/>
                <a:gd name="connsiteX25" fmla="*/ 925619 w 1239769"/>
                <a:gd name="connsiteY25" fmla="*/ 0 h 1416479"/>
                <a:gd name="connsiteX26" fmla="*/ 833057 w 1239769"/>
                <a:gd name="connsiteY26" fmla="*/ 22439 h 1416479"/>
                <a:gd name="connsiteX27" fmla="*/ 858302 w 1239769"/>
                <a:gd name="connsiteY27" fmla="*/ 92562 h 1416479"/>
                <a:gd name="connsiteX28" fmla="*/ 866716 w 1239769"/>
                <a:gd name="connsiteY28" fmla="*/ 131831 h 1416479"/>
                <a:gd name="connsiteX29" fmla="*/ 866716 w 1239769"/>
                <a:gd name="connsiteY29" fmla="*/ 176709 h 1416479"/>
                <a:gd name="connsiteX30" fmla="*/ 861106 w 1239769"/>
                <a:gd name="connsiteY30" fmla="*/ 213173 h 1416479"/>
                <a:gd name="connsiteX31" fmla="*/ 852692 w 1239769"/>
                <a:gd name="connsiteY31" fmla="*/ 241222 h 1416479"/>
                <a:gd name="connsiteX32" fmla="*/ 838667 w 1239769"/>
                <a:gd name="connsiteY32" fmla="*/ 272076 h 1416479"/>
                <a:gd name="connsiteX33" fmla="*/ 779764 w 1239769"/>
                <a:gd name="connsiteY33" fmla="*/ 373053 h 14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769" h="1416479">
                  <a:moveTo>
                    <a:pt x="779764" y="373053"/>
                  </a:moveTo>
                  <a:lnTo>
                    <a:pt x="661958" y="546957"/>
                  </a:lnTo>
                  <a:lnTo>
                    <a:pt x="560981" y="687203"/>
                  </a:lnTo>
                  <a:lnTo>
                    <a:pt x="409516" y="889156"/>
                  </a:lnTo>
                  <a:lnTo>
                    <a:pt x="269271" y="1068670"/>
                  </a:lnTo>
                  <a:lnTo>
                    <a:pt x="115001" y="1265014"/>
                  </a:lnTo>
                  <a:lnTo>
                    <a:pt x="0" y="1416479"/>
                  </a:lnTo>
                  <a:lnTo>
                    <a:pt x="159879" y="1394039"/>
                  </a:lnTo>
                  <a:lnTo>
                    <a:pt x="339394" y="1206111"/>
                  </a:lnTo>
                  <a:lnTo>
                    <a:pt x="538542" y="1012572"/>
                  </a:lnTo>
                  <a:lnTo>
                    <a:pt x="667568" y="880741"/>
                  </a:lnTo>
                  <a:lnTo>
                    <a:pt x="838667" y="704032"/>
                  </a:lnTo>
                  <a:lnTo>
                    <a:pt x="976108" y="560982"/>
                  </a:lnTo>
                  <a:lnTo>
                    <a:pt x="1082694" y="443176"/>
                  </a:lnTo>
                  <a:lnTo>
                    <a:pt x="1161232" y="359028"/>
                  </a:lnTo>
                  <a:lnTo>
                    <a:pt x="1180866" y="345004"/>
                  </a:lnTo>
                  <a:lnTo>
                    <a:pt x="1203305" y="333784"/>
                  </a:lnTo>
                  <a:lnTo>
                    <a:pt x="1222940" y="322565"/>
                  </a:lnTo>
                  <a:lnTo>
                    <a:pt x="1236964" y="305735"/>
                  </a:lnTo>
                  <a:lnTo>
                    <a:pt x="1239769" y="291711"/>
                  </a:lnTo>
                  <a:lnTo>
                    <a:pt x="1239769" y="274881"/>
                  </a:lnTo>
                  <a:lnTo>
                    <a:pt x="1228549" y="255247"/>
                  </a:lnTo>
                  <a:lnTo>
                    <a:pt x="1194890" y="221588"/>
                  </a:lnTo>
                  <a:lnTo>
                    <a:pt x="1135987" y="168295"/>
                  </a:lnTo>
                  <a:lnTo>
                    <a:pt x="1060255" y="109392"/>
                  </a:lnTo>
                  <a:lnTo>
                    <a:pt x="925619" y="0"/>
                  </a:lnTo>
                  <a:lnTo>
                    <a:pt x="833057" y="22439"/>
                  </a:lnTo>
                  <a:lnTo>
                    <a:pt x="858302" y="92562"/>
                  </a:lnTo>
                  <a:lnTo>
                    <a:pt x="866716" y="131831"/>
                  </a:lnTo>
                  <a:lnTo>
                    <a:pt x="866716" y="176709"/>
                  </a:lnTo>
                  <a:lnTo>
                    <a:pt x="861106" y="213173"/>
                  </a:lnTo>
                  <a:lnTo>
                    <a:pt x="852692" y="241222"/>
                  </a:lnTo>
                  <a:lnTo>
                    <a:pt x="838667" y="272076"/>
                  </a:lnTo>
                  <a:lnTo>
                    <a:pt x="779764" y="3730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0">
              <a:extLst>
                <a:ext uri="{FF2B5EF4-FFF2-40B4-BE49-F238E27FC236}">
                  <a16:creationId xmlns:a16="http://schemas.microsoft.com/office/drawing/2014/main" id="{5EF2FF42-1DCF-4484-80C9-834684FF2DA3}"/>
                </a:ext>
              </a:extLst>
            </p:cNvPr>
            <p:cNvSpPr/>
            <p:nvPr/>
          </p:nvSpPr>
          <p:spPr>
            <a:xfrm>
              <a:off x="3379788" y="2776538"/>
              <a:ext cx="2670175" cy="755650"/>
            </a:xfrm>
            <a:custGeom>
              <a:avLst/>
              <a:gdLst>
                <a:gd name="connsiteX0" fmla="*/ 2219325 w 2671762"/>
                <a:gd name="connsiteY0" fmla="*/ 80962 h 754856"/>
                <a:gd name="connsiteX1" fmla="*/ 2405062 w 2671762"/>
                <a:gd name="connsiteY1" fmla="*/ 42862 h 754856"/>
                <a:gd name="connsiteX2" fmla="*/ 2614612 w 2671762"/>
                <a:gd name="connsiteY2" fmla="*/ 0 h 754856"/>
                <a:gd name="connsiteX3" fmla="*/ 2671762 w 2671762"/>
                <a:gd name="connsiteY3" fmla="*/ 116681 h 754856"/>
                <a:gd name="connsiteX4" fmla="*/ 2462212 w 2671762"/>
                <a:gd name="connsiteY4" fmla="*/ 166687 h 754856"/>
                <a:gd name="connsiteX5" fmla="*/ 2245519 w 2671762"/>
                <a:gd name="connsiteY5" fmla="*/ 216693 h 754856"/>
                <a:gd name="connsiteX6" fmla="*/ 2035969 w 2671762"/>
                <a:gd name="connsiteY6" fmla="*/ 266700 h 754856"/>
                <a:gd name="connsiteX7" fmla="*/ 1831181 w 2671762"/>
                <a:gd name="connsiteY7" fmla="*/ 311943 h 754856"/>
                <a:gd name="connsiteX8" fmla="*/ 1533525 w 2671762"/>
                <a:gd name="connsiteY8" fmla="*/ 378618 h 754856"/>
                <a:gd name="connsiteX9" fmla="*/ 1269206 w 2671762"/>
                <a:gd name="connsiteY9" fmla="*/ 438150 h 754856"/>
                <a:gd name="connsiteX10" fmla="*/ 1114425 w 2671762"/>
                <a:gd name="connsiteY10" fmla="*/ 485775 h 754856"/>
                <a:gd name="connsiteX11" fmla="*/ 966787 w 2671762"/>
                <a:gd name="connsiteY11" fmla="*/ 523875 h 754856"/>
                <a:gd name="connsiteX12" fmla="*/ 821531 w 2671762"/>
                <a:gd name="connsiteY12" fmla="*/ 559593 h 754856"/>
                <a:gd name="connsiteX13" fmla="*/ 602456 w 2671762"/>
                <a:gd name="connsiteY13" fmla="*/ 619125 h 754856"/>
                <a:gd name="connsiteX14" fmla="*/ 435769 w 2671762"/>
                <a:gd name="connsiteY14" fmla="*/ 673893 h 754856"/>
                <a:gd name="connsiteX15" fmla="*/ 323850 w 2671762"/>
                <a:gd name="connsiteY15" fmla="*/ 716756 h 754856"/>
                <a:gd name="connsiteX16" fmla="*/ 259556 w 2671762"/>
                <a:gd name="connsiteY16" fmla="*/ 747712 h 754856"/>
                <a:gd name="connsiteX17" fmla="*/ 247650 w 2671762"/>
                <a:gd name="connsiteY17" fmla="*/ 752475 h 754856"/>
                <a:gd name="connsiteX18" fmla="*/ 223837 w 2671762"/>
                <a:gd name="connsiteY18" fmla="*/ 754856 h 754856"/>
                <a:gd name="connsiteX19" fmla="*/ 195262 w 2671762"/>
                <a:gd name="connsiteY19" fmla="*/ 747712 h 754856"/>
                <a:gd name="connsiteX20" fmla="*/ 169069 w 2671762"/>
                <a:gd name="connsiteY20" fmla="*/ 731043 h 754856"/>
                <a:gd name="connsiteX21" fmla="*/ 130969 w 2671762"/>
                <a:gd name="connsiteY21" fmla="*/ 695325 h 754856"/>
                <a:gd name="connsiteX22" fmla="*/ 95250 w 2671762"/>
                <a:gd name="connsiteY22" fmla="*/ 647700 h 754856"/>
                <a:gd name="connsiteX23" fmla="*/ 33337 w 2671762"/>
                <a:gd name="connsiteY23" fmla="*/ 554831 h 754856"/>
                <a:gd name="connsiteX24" fmla="*/ 4762 w 2671762"/>
                <a:gd name="connsiteY24" fmla="*/ 497681 h 754856"/>
                <a:gd name="connsiteX25" fmla="*/ 0 w 2671762"/>
                <a:gd name="connsiteY25" fmla="*/ 478631 h 754856"/>
                <a:gd name="connsiteX26" fmla="*/ 0 w 2671762"/>
                <a:gd name="connsiteY26" fmla="*/ 464343 h 754856"/>
                <a:gd name="connsiteX27" fmla="*/ 7144 w 2671762"/>
                <a:gd name="connsiteY27" fmla="*/ 452437 h 754856"/>
                <a:gd name="connsiteX28" fmla="*/ 16669 w 2671762"/>
                <a:gd name="connsiteY28" fmla="*/ 447675 h 754856"/>
                <a:gd name="connsiteX29" fmla="*/ 33337 w 2671762"/>
                <a:gd name="connsiteY29" fmla="*/ 450056 h 754856"/>
                <a:gd name="connsiteX30" fmla="*/ 54769 w 2671762"/>
                <a:gd name="connsiteY30" fmla="*/ 452437 h 754856"/>
                <a:gd name="connsiteX31" fmla="*/ 202406 w 2671762"/>
                <a:gd name="connsiteY31" fmla="*/ 440531 h 754856"/>
                <a:gd name="connsiteX32" fmla="*/ 311944 w 2671762"/>
                <a:gd name="connsiteY32" fmla="*/ 428625 h 754856"/>
                <a:gd name="connsiteX33" fmla="*/ 516731 w 2671762"/>
                <a:gd name="connsiteY33" fmla="*/ 397668 h 754856"/>
                <a:gd name="connsiteX34" fmla="*/ 759619 w 2671762"/>
                <a:gd name="connsiteY34" fmla="*/ 357187 h 754856"/>
                <a:gd name="connsiteX35" fmla="*/ 1069181 w 2671762"/>
                <a:gd name="connsiteY35" fmla="*/ 300037 h 754856"/>
                <a:gd name="connsiteX36" fmla="*/ 1362075 w 2671762"/>
                <a:gd name="connsiteY36" fmla="*/ 245268 h 754856"/>
                <a:gd name="connsiteX37" fmla="*/ 1643062 w 2671762"/>
                <a:gd name="connsiteY37" fmla="*/ 192881 h 754856"/>
                <a:gd name="connsiteX38" fmla="*/ 2033587 w 2671762"/>
                <a:gd name="connsiteY38" fmla="*/ 116681 h 754856"/>
                <a:gd name="connsiteX39" fmla="*/ 2219325 w 2671762"/>
                <a:gd name="connsiteY39" fmla="*/ 809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71762" h="754856">
                  <a:moveTo>
                    <a:pt x="2219325" y="80962"/>
                  </a:moveTo>
                  <a:lnTo>
                    <a:pt x="2405062" y="42862"/>
                  </a:lnTo>
                  <a:lnTo>
                    <a:pt x="2614612" y="0"/>
                  </a:lnTo>
                  <a:lnTo>
                    <a:pt x="2671762" y="116681"/>
                  </a:lnTo>
                  <a:lnTo>
                    <a:pt x="2462212" y="166687"/>
                  </a:lnTo>
                  <a:lnTo>
                    <a:pt x="2245519" y="216693"/>
                  </a:lnTo>
                  <a:lnTo>
                    <a:pt x="2035969" y="266700"/>
                  </a:lnTo>
                  <a:lnTo>
                    <a:pt x="1831181" y="311943"/>
                  </a:lnTo>
                  <a:lnTo>
                    <a:pt x="1533525" y="378618"/>
                  </a:lnTo>
                  <a:lnTo>
                    <a:pt x="1269206" y="438150"/>
                  </a:lnTo>
                  <a:lnTo>
                    <a:pt x="1114425" y="485775"/>
                  </a:lnTo>
                  <a:lnTo>
                    <a:pt x="966787" y="523875"/>
                  </a:lnTo>
                  <a:lnTo>
                    <a:pt x="821531" y="559593"/>
                  </a:lnTo>
                  <a:lnTo>
                    <a:pt x="602456" y="619125"/>
                  </a:lnTo>
                  <a:lnTo>
                    <a:pt x="435769" y="673893"/>
                  </a:lnTo>
                  <a:lnTo>
                    <a:pt x="323850" y="716756"/>
                  </a:lnTo>
                  <a:lnTo>
                    <a:pt x="259556" y="747712"/>
                  </a:lnTo>
                  <a:lnTo>
                    <a:pt x="247650" y="752475"/>
                  </a:lnTo>
                  <a:lnTo>
                    <a:pt x="223837" y="754856"/>
                  </a:lnTo>
                  <a:lnTo>
                    <a:pt x="195262" y="747712"/>
                  </a:lnTo>
                  <a:lnTo>
                    <a:pt x="169069" y="731043"/>
                  </a:lnTo>
                  <a:lnTo>
                    <a:pt x="130969" y="695325"/>
                  </a:lnTo>
                  <a:lnTo>
                    <a:pt x="95250" y="647700"/>
                  </a:lnTo>
                  <a:lnTo>
                    <a:pt x="33337" y="554831"/>
                  </a:lnTo>
                  <a:lnTo>
                    <a:pt x="4762" y="497681"/>
                  </a:lnTo>
                  <a:lnTo>
                    <a:pt x="0" y="478631"/>
                  </a:lnTo>
                  <a:lnTo>
                    <a:pt x="0" y="464343"/>
                  </a:lnTo>
                  <a:lnTo>
                    <a:pt x="7144" y="452437"/>
                  </a:lnTo>
                  <a:lnTo>
                    <a:pt x="16669" y="447675"/>
                  </a:lnTo>
                  <a:lnTo>
                    <a:pt x="33337" y="450056"/>
                  </a:lnTo>
                  <a:lnTo>
                    <a:pt x="54769" y="452437"/>
                  </a:lnTo>
                  <a:lnTo>
                    <a:pt x="202406" y="440531"/>
                  </a:lnTo>
                  <a:lnTo>
                    <a:pt x="311944" y="428625"/>
                  </a:lnTo>
                  <a:lnTo>
                    <a:pt x="516731" y="397668"/>
                  </a:lnTo>
                  <a:lnTo>
                    <a:pt x="759619" y="357187"/>
                  </a:lnTo>
                  <a:lnTo>
                    <a:pt x="1069181" y="300037"/>
                  </a:lnTo>
                  <a:lnTo>
                    <a:pt x="1362075" y="245268"/>
                  </a:lnTo>
                  <a:lnTo>
                    <a:pt x="1643062" y="192881"/>
                  </a:lnTo>
                  <a:lnTo>
                    <a:pt x="2033587" y="116681"/>
                  </a:lnTo>
                  <a:lnTo>
                    <a:pt x="221932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1">
              <a:extLst>
                <a:ext uri="{FF2B5EF4-FFF2-40B4-BE49-F238E27FC236}">
                  <a16:creationId xmlns:a16="http://schemas.microsoft.com/office/drawing/2014/main" id="{C5AB2B37-70BF-4F44-94ED-4CB118054256}"/>
                </a:ext>
              </a:extLst>
            </p:cNvPr>
            <p:cNvSpPr/>
            <p:nvPr/>
          </p:nvSpPr>
          <p:spPr>
            <a:xfrm>
              <a:off x="5491163" y="2343150"/>
              <a:ext cx="928687" cy="1062038"/>
            </a:xfrm>
            <a:custGeom>
              <a:avLst/>
              <a:gdLst>
                <a:gd name="connsiteX0" fmla="*/ 592931 w 928687"/>
                <a:gd name="connsiteY0" fmla="*/ 764381 h 1062038"/>
                <a:gd name="connsiteX1" fmla="*/ 545306 w 928687"/>
                <a:gd name="connsiteY1" fmla="*/ 692944 h 1062038"/>
                <a:gd name="connsiteX2" fmla="*/ 502443 w 928687"/>
                <a:gd name="connsiteY2" fmla="*/ 633413 h 1062038"/>
                <a:gd name="connsiteX3" fmla="*/ 447675 w 928687"/>
                <a:gd name="connsiteY3" fmla="*/ 557213 h 1062038"/>
                <a:gd name="connsiteX4" fmla="*/ 311943 w 928687"/>
                <a:gd name="connsiteY4" fmla="*/ 388144 h 1062038"/>
                <a:gd name="connsiteX5" fmla="*/ 214312 w 928687"/>
                <a:gd name="connsiteY5" fmla="*/ 276225 h 1062038"/>
                <a:gd name="connsiteX6" fmla="*/ 157162 w 928687"/>
                <a:gd name="connsiteY6" fmla="*/ 211931 h 1062038"/>
                <a:gd name="connsiteX7" fmla="*/ 90487 w 928687"/>
                <a:gd name="connsiteY7" fmla="*/ 140494 h 1062038"/>
                <a:gd name="connsiteX8" fmla="*/ 19050 w 928687"/>
                <a:gd name="connsiteY8" fmla="*/ 69056 h 1062038"/>
                <a:gd name="connsiteX9" fmla="*/ 4762 w 928687"/>
                <a:gd name="connsiteY9" fmla="*/ 42863 h 1062038"/>
                <a:gd name="connsiteX10" fmla="*/ 0 w 928687"/>
                <a:gd name="connsiteY10" fmla="*/ 23813 h 1062038"/>
                <a:gd name="connsiteX11" fmla="*/ 0 w 928687"/>
                <a:gd name="connsiteY11" fmla="*/ 14288 h 1062038"/>
                <a:gd name="connsiteX12" fmla="*/ 2381 w 928687"/>
                <a:gd name="connsiteY12" fmla="*/ 7144 h 1062038"/>
                <a:gd name="connsiteX13" fmla="*/ 11906 w 928687"/>
                <a:gd name="connsiteY13" fmla="*/ 0 h 1062038"/>
                <a:gd name="connsiteX14" fmla="*/ 33337 w 928687"/>
                <a:gd name="connsiteY14" fmla="*/ 4763 h 1062038"/>
                <a:gd name="connsiteX15" fmla="*/ 138112 w 928687"/>
                <a:gd name="connsiteY15" fmla="*/ 54769 h 1062038"/>
                <a:gd name="connsiteX16" fmla="*/ 314325 w 928687"/>
                <a:gd name="connsiteY16" fmla="*/ 150019 h 1062038"/>
                <a:gd name="connsiteX17" fmla="*/ 514350 w 928687"/>
                <a:gd name="connsiteY17" fmla="*/ 269081 h 1062038"/>
                <a:gd name="connsiteX18" fmla="*/ 681037 w 928687"/>
                <a:gd name="connsiteY18" fmla="*/ 373856 h 1062038"/>
                <a:gd name="connsiteX19" fmla="*/ 776287 w 928687"/>
                <a:gd name="connsiteY19" fmla="*/ 442913 h 1062038"/>
                <a:gd name="connsiteX20" fmla="*/ 802481 w 928687"/>
                <a:gd name="connsiteY20" fmla="*/ 483394 h 1062038"/>
                <a:gd name="connsiteX21" fmla="*/ 835818 w 928687"/>
                <a:gd name="connsiteY21" fmla="*/ 538163 h 1062038"/>
                <a:gd name="connsiteX22" fmla="*/ 869156 w 928687"/>
                <a:gd name="connsiteY22" fmla="*/ 604838 h 1062038"/>
                <a:gd name="connsiteX23" fmla="*/ 888206 w 928687"/>
                <a:gd name="connsiteY23" fmla="*/ 654844 h 1062038"/>
                <a:gd name="connsiteX24" fmla="*/ 907256 w 928687"/>
                <a:gd name="connsiteY24" fmla="*/ 711994 h 1062038"/>
                <a:gd name="connsiteX25" fmla="*/ 921543 w 928687"/>
                <a:gd name="connsiteY25" fmla="*/ 778669 h 1062038"/>
                <a:gd name="connsiteX26" fmla="*/ 926306 w 928687"/>
                <a:gd name="connsiteY26" fmla="*/ 826294 h 1062038"/>
                <a:gd name="connsiteX27" fmla="*/ 928687 w 928687"/>
                <a:gd name="connsiteY27" fmla="*/ 862013 h 1062038"/>
                <a:gd name="connsiteX28" fmla="*/ 926306 w 928687"/>
                <a:gd name="connsiteY28" fmla="*/ 902494 h 1062038"/>
                <a:gd name="connsiteX29" fmla="*/ 921543 w 928687"/>
                <a:gd name="connsiteY29" fmla="*/ 947738 h 1062038"/>
                <a:gd name="connsiteX30" fmla="*/ 909637 w 928687"/>
                <a:gd name="connsiteY30" fmla="*/ 988219 h 1062038"/>
                <a:gd name="connsiteX31" fmla="*/ 892968 w 928687"/>
                <a:gd name="connsiteY31" fmla="*/ 1021556 h 1062038"/>
                <a:gd name="connsiteX32" fmla="*/ 873918 w 928687"/>
                <a:gd name="connsiteY32" fmla="*/ 1045369 h 1062038"/>
                <a:gd name="connsiteX33" fmla="*/ 857250 w 928687"/>
                <a:gd name="connsiteY33" fmla="*/ 1054894 h 1062038"/>
                <a:gd name="connsiteX34" fmla="*/ 831056 w 928687"/>
                <a:gd name="connsiteY34" fmla="*/ 1062038 h 1062038"/>
                <a:gd name="connsiteX35" fmla="*/ 807243 w 928687"/>
                <a:gd name="connsiteY35" fmla="*/ 1062038 h 1062038"/>
                <a:gd name="connsiteX36" fmla="*/ 778668 w 928687"/>
                <a:gd name="connsiteY36" fmla="*/ 1050131 h 1062038"/>
                <a:gd name="connsiteX37" fmla="*/ 754856 w 928687"/>
                <a:gd name="connsiteY37" fmla="*/ 1031081 h 1062038"/>
                <a:gd name="connsiteX38" fmla="*/ 728662 w 928687"/>
                <a:gd name="connsiteY38" fmla="*/ 997744 h 1062038"/>
                <a:gd name="connsiteX39" fmla="*/ 685800 w 928687"/>
                <a:gd name="connsiteY39" fmla="*/ 923925 h 1062038"/>
                <a:gd name="connsiteX40" fmla="*/ 592931 w 928687"/>
                <a:gd name="connsiteY40" fmla="*/ 764381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8687" h="1062038">
                  <a:moveTo>
                    <a:pt x="592931" y="764381"/>
                  </a:moveTo>
                  <a:lnTo>
                    <a:pt x="545306" y="692944"/>
                  </a:lnTo>
                  <a:lnTo>
                    <a:pt x="502443" y="633413"/>
                  </a:lnTo>
                  <a:lnTo>
                    <a:pt x="447675" y="557213"/>
                  </a:lnTo>
                  <a:lnTo>
                    <a:pt x="311943" y="388144"/>
                  </a:lnTo>
                  <a:lnTo>
                    <a:pt x="214312" y="276225"/>
                  </a:lnTo>
                  <a:lnTo>
                    <a:pt x="157162" y="211931"/>
                  </a:lnTo>
                  <a:lnTo>
                    <a:pt x="90487" y="140494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3337" y="4763"/>
                  </a:lnTo>
                  <a:lnTo>
                    <a:pt x="138112" y="54769"/>
                  </a:lnTo>
                  <a:lnTo>
                    <a:pt x="314325" y="150019"/>
                  </a:lnTo>
                  <a:lnTo>
                    <a:pt x="514350" y="269081"/>
                  </a:lnTo>
                  <a:lnTo>
                    <a:pt x="681037" y="373856"/>
                  </a:lnTo>
                  <a:lnTo>
                    <a:pt x="776287" y="442913"/>
                  </a:lnTo>
                  <a:lnTo>
                    <a:pt x="802481" y="483394"/>
                  </a:lnTo>
                  <a:lnTo>
                    <a:pt x="835818" y="538163"/>
                  </a:lnTo>
                  <a:lnTo>
                    <a:pt x="869156" y="604838"/>
                  </a:lnTo>
                  <a:lnTo>
                    <a:pt x="888206" y="654844"/>
                  </a:lnTo>
                  <a:lnTo>
                    <a:pt x="907256" y="711994"/>
                  </a:lnTo>
                  <a:lnTo>
                    <a:pt x="921543" y="778669"/>
                  </a:lnTo>
                  <a:lnTo>
                    <a:pt x="926306" y="826294"/>
                  </a:lnTo>
                  <a:lnTo>
                    <a:pt x="928687" y="862013"/>
                  </a:lnTo>
                  <a:lnTo>
                    <a:pt x="926306" y="902494"/>
                  </a:lnTo>
                  <a:lnTo>
                    <a:pt x="921543" y="947738"/>
                  </a:lnTo>
                  <a:lnTo>
                    <a:pt x="909637" y="988219"/>
                  </a:lnTo>
                  <a:lnTo>
                    <a:pt x="892968" y="1021556"/>
                  </a:lnTo>
                  <a:lnTo>
                    <a:pt x="873918" y="1045369"/>
                  </a:lnTo>
                  <a:lnTo>
                    <a:pt x="857250" y="1054894"/>
                  </a:lnTo>
                  <a:lnTo>
                    <a:pt x="831056" y="1062038"/>
                  </a:lnTo>
                  <a:lnTo>
                    <a:pt x="807243" y="1062038"/>
                  </a:lnTo>
                  <a:lnTo>
                    <a:pt x="778668" y="1050131"/>
                  </a:lnTo>
                  <a:lnTo>
                    <a:pt x="754856" y="1031081"/>
                  </a:lnTo>
                  <a:lnTo>
                    <a:pt x="728662" y="997744"/>
                  </a:lnTo>
                  <a:lnTo>
                    <a:pt x="685800" y="923925"/>
                  </a:lnTo>
                  <a:lnTo>
                    <a:pt x="592931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2">
              <a:extLst>
                <a:ext uri="{FF2B5EF4-FFF2-40B4-BE49-F238E27FC236}">
                  <a16:creationId xmlns:a16="http://schemas.microsoft.com/office/drawing/2014/main" id="{AD34BCF4-028C-416E-BFD4-136286B922DB}"/>
                </a:ext>
              </a:extLst>
            </p:cNvPr>
            <p:cNvSpPr/>
            <p:nvPr/>
          </p:nvSpPr>
          <p:spPr>
            <a:xfrm>
              <a:off x="3503613" y="3989388"/>
              <a:ext cx="2781300" cy="534987"/>
            </a:xfrm>
            <a:custGeom>
              <a:avLst/>
              <a:gdLst>
                <a:gd name="connsiteX0" fmla="*/ 1169194 w 2781300"/>
                <a:gd name="connsiteY0" fmla="*/ 211931 h 535781"/>
                <a:gd name="connsiteX1" fmla="*/ 1026319 w 2781300"/>
                <a:gd name="connsiteY1" fmla="*/ 228600 h 535781"/>
                <a:gd name="connsiteX2" fmla="*/ 895350 w 2781300"/>
                <a:gd name="connsiteY2" fmla="*/ 242887 h 535781"/>
                <a:gd name="connsiteX3" fmla="*/ 776287 w 2781300"/>
                <a:gd name="connsiteY3" fmla="*/ 254794 h 535781"/>
                <a:gd name="connsiteX4" fmla="*/ 661987 w 2781300"/>
                <a:gd name="connsiteY4" fmla="*/ 261937 h 535781"/>
                <a:gd name="connsiteX5" fmla="*/ 588169 w 2781300"/>
                <a:gd name="connsiteY5" fmla="*/ 266700 h 535781"/>
                <a:gd name="connsiteX6" fmla="*/ 511969 w 2781300"/>
                <a:gd name="connsiteY6" fmla="*/ 266700 h 535781"/>
                <a:gd name="connsiteX7" fmla="*/ 440531 w 2781300"/>
                <a:gd name="connsiteY7" fmla="*/ 264319 h 535781"/>
                <a:gd name="connsiteX8" fmla="*/ 383381 w 2781300"/>
                <a:gd name="connsiteY8" fmla="*/ 261937 h 535781"/>
                <a:gd name="connsiteX9" fmla="*/ 319087 w 2781300"/>
                <a:gd name="connsiteY9" fmla="*/ 254794 h 535781"/>
                <a:gd name="connsiteX10" fmla="*/ 273844 w 2781300"/>
                <a:gd name="connsiteY10" fmla="*/ 247650 h 535781"/>
                <a:gd name="connsiteX11" fmla="*/ 235744 w 2781300"/>
                <a:gd name="connsiteY11" fmla="*/ 238125 h 535781"/>
                <a:gd name="connsiteX12" fmla="*/ 178594 w 2781300"/>
                <a:gd name="connsiteY12" fmla="*/ 216694 h 535781"/>
                <a:gd name="connsiteX13" fmla="*/ 123825 w 2781300"/>
                <a:gd name="connsiteY13" fmla="*/ 190500 h 535781"/>
                <a:gd name="connsiteX14" fmla="*/ 76200 w 2781300"/>
                <a:gd name="connsiteY14" fmla="*/ 161925 h 535781"/>
                <a:gd name="connsiteX15" fmla="*/ 45244 w 2781300"/>
                <a:gd name="connsiteY15" fmla="*/ 145256 h 535781"/>
                <a:gd name="connsiteX16" fmla="*/ 21431 w 2781300"/>
                <a:gd name="connsiteY16" fmla="*/ 138112 h 535781"/>
                <a:gd name="connsiteX17" fmla="*/ 7144 w 2781300"/>
                <a:gd name="connsiteY17" fmla="*/ 140494 h 535781"/>
                <a:gd name="connsiteX18" fmla="*/ 0 w 2781300"/>
                <a:gd name="connsiteY18" fmla="*/ 150019 h 535781"/>
                <a:gd name="connsiteX19" fmla="*/ 2381 w 2781300"/>
                <a:gd name="connsiteY19" fmla="*/ 169069 h 535781"/>
                <a:gd name="connsiteX20" fmla="*/ 14287 w 2781300"/>
                <a:gd name="connsiteY20" fmla="*/ 197644 h 535781"/>
                <a:gd name="connsiteX21" fmla="*/ 78581 w 2781300"/>
                <a:gd name="connsiteY21" fmla="*/ 266700 h 535781"/>
                <a:gd name="connsiteX22" fmla="*/ 180975 w 2781300"/>
                <a:gd name="connsiteY22" fmla="*/ 366712 h 535781"/>
                <a:gd name="connsiteX23" fmla="*/ 259556 w 2781300"/>
                <a:gd name="connsiteY23" fmla="*/ 438150 h 535781"/>
                <a:gd name="connsiteX24" fmla="*/ 330994 w 2781300"/>
                <a:gd name="connsiteY24" fmla="*/ 490537 h 535781"/>
                <a:gd name="connsiteX25" fmla="*/ 366712 w 2781300"/>
                <a:gd name="connsiteY25" fmla="*/ 511969 h 535781"/>
                <a:gd name="connsiteX26" fmla="*/ 397669 w 2781300"/>
                <a:gd name="connsiteY26" fmla="*/ 526256 h 535781"/>
                <a:gd name="connsiteX27" fmla="*/ 414337 w 2781300"/>
                <a:gd name="connsiteY27" fmla="*/ 533400 h 535781"/>
                <a:gd name="connsiteX28" fmla="*/ 445294 w 2781300"/>
                <a:gd name="connsiteY28" fmla="*/ 535781 h 535781"/>
                <a:gd name="connsiteX29" fmla="*/ 519112 w 2781300"/>
                <a:gd name="connsiteY29" fmla="*/ 528637 h 535781"/>
                <a:gd name="connsiteX30" fmla="*/ 569119 w 2781300"/>
                <a:gd name="connsiteY30" fmla="*/ 514350 h 535781"/>
                <a:gd name="connsiteX31" fmla="*/ 650081 w 2781300"/>
                <a:gd name="connsiteY31" fmla="*/ 497681 h 535781"/>
                <a:gd name="connsiteX32" fmla="*/ 857250 w 2781300"/>
                <a:gd name="connsiteY32" fmla="*/ 461962 h 535781"/>
                <a:gd name="connsiteX33" fmla="*/ 1031081 w 2781300"/>
                <a:gd name="connsiteY33" fmla="*/ 433387 h 535781"/>
                <a:gd name="connsiteX34" fmla="*/ 1297781 w 2781300"/>
                <a:gd name="connsiteY34" fmla="*/ 397669 h 535781"/>
                <a:gd name="connsiteX35" fmla="*/ 1574006 w 2781300"/>
                <a:gd name="connsiteY35" fmla="*/ 345281 h 535781"/>
                <a:gd name="connsiteX36" fmla="*/ 1700212 w 2781300"/>
                <a:gd name="connsiteY36" fmla="*/ 321469 h 535781"/>
                <a:gd name="connsiteX37" fmla="*/ 1790700 w 2781300"/>
                <a:gd name="connsiteY37" fmla="*/ 307181 h 535781"/>
                <a:gd name="connsiteX38" fmla="*/ 1883569 w 2781300"/>
                <a:gd name="connsiteY38" fmla="*/ 295275 h 535781"/>
                <a:gd name="connsiteX39" fmla="*/ 2016919 w 2781300"/>
                <a:gd name="connsiteY39" fmla="*/ 288131 h 535781"/>
                <a:gd name="connsiteX40" fmla="*/ 2195512 w 2781300"/>
                <a:gd name="connsiteY40" fmla="*/ 276225 h 535781"/>
                <a:gd name="connsiteX41" fmla="*/ 2455069 w 2781300"/>
                <a:gd name="connsiteY41" fmla="*/ 266700 h 535781"/>
                <a:gd name="connsiteX42" fmla="*/ 2645569 w 2781300"/>
                <a:gd name="connsiteY42" fmla="*/ 261937 h 535781"/>
                <a:gd name="connsiteX43" fmla="*/ 2681287 w 2781300"/>
                <a:gd name="connsiteY43" fmla="*/ 259556 h 535781"/>
                <a:gd name="connsiteX44" fmla="*/ 2726531 w 2781300"/>
                <a:gd name="connsiteY44" fmla="*/ 247650 h 535781"/>
                <a:gd name="connsiteX45" fmla="*/ 2755106 w 2781300"/>
                <a:gd name="connsiteY45" fmla="*/ 233362 h 535781"/>
                <a:gd name="connsiteX46" fmla="*/ 2769394 w 2781300"/>
                <a:gd name="connsiteY46" fmla="*/ 219075 h 535781"/>
                <a:gd name="connsiteX47" fmla="*/ 2778919 w 2781300"/>
                <a:gd name="connsiteY47" fmla="*/ 200025 h 535781"/>
                <a:gd name="connsiteX48" fmla="*/ 2781300 w 2781300"/>
                <a:gd name="connsiteY48" fmla="*/ 183356 h 535781"/>
                <a:gd name="connsiteX49" fmla="*/ 2778919 w 2781300"/>
                <a:gd name="connsiteY49" fmla="*/ 152400 h 535781"/>
                <a:gd name="connsiteX50" fmla="*/ 2767012 w 2781300"/>
                <a:gd name="connsiteY50" fmla="*/ 128587 h 535781"/>
                <a:gd name="connsiteX51" fmla="*/ 2750344 w 2781300"/>
                <a:gd name="connsiteY51" fmla="*/ 111919 h 535781"/>
                <a:gd name="connsiteX52" fmla="*/ 2721769 w 2781300"/>
                <a:gd name="connsiteY52" fmla="*/ 97631 h 535781"/>
                <a:gd name="connsiteX53" fmla="*/ 2681287 w 2781300"/>
                <a:gd name="connsiteY53" fmla="*/ 83344 h 535781"/>
                <a:gd name="connsiteX54" fmla="*/ 2638425 w 2781300"/>
                <a:gd name="connsiteY54" fmla="*/ 66675 h 535781"/>
                <a:gd name="connsiteX55" fmla="*/ 2562225 w 2781300"/>
                <a:gd name="connsiteY55" fmla="*/ 45244 h 535781"/>
                <a:gd name="connsiteX56" fmla="*/ 2497931 w 2781300"/>
                <a:gd name="connsiteY56" fmla="*/ 30956 h 535781"/>
                <a:gd name="connsiteX57" fmla="*/ 2414587 w 2781300"/>
                <a:gd name="connsiteY57" fmla="*/ 16669 h 535781"/>
                <a:gd name="connsiteX58" fmla="*/ 2312194 w 2781300"/>
                <a:gd name="connsiteY58" fmla="*/ 2381 h 535781"/>
                <a:gd name="connsiteX59" fmla="*/ 2269331 w 2781300"/>
                <a:gd name="connsiteY59" fmla="*/ 0 h 535781"/>
                <a:gd name="connsiteX60" fmla="*/ 2219325 w 2781300"/>
                <a:gd name="connsiteY60" fmla="*/ 7144 h 535781"/>
                <a:gd name="connsiteX61" fmla="*/ 2147887 w 2781300"/>
                <a:gd name="connsiteY61" fmla="*/ 23812 h 535781"/>
                <a:gd name="connsiteX62" fmla="*/ 2055019 w 2781300"/>
                <a:gd name="connsiteY62" fmla="*/ 50006 h 535781"/>
                <a:gd name="connsiteX63" fmla="*/ 1997869 w 2781300"/>
                <a:gd name="connsiteY63" fmla="*/ 66675 h 535781"/>
                <a:gd name="connsiteX64" fmla="*/ 1916906 w 2781300"/>
                <a:gd name="connsiteY64" fmla="*/ 85725 h 535781"/>
                <a:gd name="connsiteX65" fmla="*/ 1821656 w 2781300"/>
                <a:gd name="connsiteY65" fmla="*/ 104775 h 535781"/>
                <a:gd name="connsiteX66" fmla="*/ 1659731 w 2781300"/>
                <a:gd name="connsiteY66" fmla="*/ 133350 h 535781"/>
                <a:gd name="connsiteX67" fmla="*/ 1509712 w 2781300"/>
                <a:gd name="connsiteY67" fmla="*/ 159544 h 535781"/>
                <a:gd name="connsiteX68" fmla="*/ 1290637 w 2781300"/>
                <a:gd name="connsiteY68" fmla="*/ 197644 h 535781"/>
                <a:gd name="connsiteX69" fmla="*/ 1169194 w 2781300"/>
                <a:gd name="connsiteY69" fmla="*/ 2119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1300" h="535781">
                  <a:moveTo>
                    <a:pt x="1169194" y="211931"/>
                  </a:moveTo>
                  <a:lnTo>
                    <a:pt x="1026319" y="228600"/>
                  </a:lnTo>
                  <a:lnTo>
                    <a:pt x="895350" y="242887"/>
                  </a:lnTo>
                  <a:lnTo>
                    <a:pt x="776287" y="254794"/>
                  </a:lnTo>
                  <a:lnTo>
                    <a:pt x="661987" y="261937"/>
                  </a:lnTo>
                  <a:lnTo>
                    <a:pt x="588169" y="266700"/>
                  </a:lnTo>
                  <a:lnTo>
                    <a:pt x="511969" y="266700"/>
                  </a:lnTo>
                  <a:lnTo>
                    <a:pt x="440531" y="264319"/>
                  </a:lnTo>
                  <a:lnTo>
                    <a:pt x="383381" y="261937"/>
                  </a:lnTo>
                  <a:lnTo>
                    <a:pt x="319087" y="254794"/>
                  </a:lnTo>
                  <a:lnTo>
                    <a:pt x="273844" y="247650"/>
                  </a:lnTo>
                  <a:lnTo>
                    <a:pt x="235744" y="238125"/>
                  </a:lnTo>
                  <a:lnTo>
                    <a:pt x="178594" y="216694"/>
                  </a:lnTo>
                  <a:lnTo>
                    <a:pt x="123825" y="190500"/>
                  </a:lnTo>
                  <a:lnTo>
                    <a:pt x="76200" y="161925"/>
                  </a:lnTo>
                  <a:lnTo>
                    <a:pt x="45244" y="145256"/>
                  </a:lnTo>
                  <a:lnTo>
                    <a:pt x="21431" y="138112"/>
                  </a:lnTo>
                  <a:lnTo>
                    <a:pt x="7144" y="140494"/>
                  </a:lnTo>
                  <a:lnTo>
                    <a:pt x="0" y="150019"/>
                  </a:lnTo>
                  <a:lnTo>
                    <a:pt x="2381" y="169069"/>
                  </a:lnTo>
                  <a:lnTo>
                    <a:pt x="14287" y="197644"/>
                  </a:lnTo>
                  <a:lnTo>
                    <a:pt x="78581" y="266700"/>
                  </a:lnTo>
                  <a:lnTo>
                    <a:pt x="180975" y="366712"/>
                  </a:lnTo>
                  <a:lnTo>
                    <a:pt x="259556" y="438150"/>
                  </a:lnTo>
                  <a:lnTo>
                    <a:pt x="330994" y="490537"/>
                  </a:lnTo>
                  <a:lnTo>
                    <a:pt x="366712" y="511969"/>
                  </a:lnTo>
                  <a:lnTo>
                    <a:pt x="397669" y="526256"/>
                  </a:lnTo>
                  <a:lnTo>
                    <a:pt x="414337" y="533400"/>
                  </a:lnTo>
                  <a:lnTo>
                    <a:pt x="445294" y="535781"/>
                  </a:lnTo>
                  <a:lnTo>
                    <a:pt x="519112" y="528637"/>
                  </a:lnTo>
                  <a:lnTo>
                    <a:pt x="569119" y="514350"/>
                  </a:lnTo>
                  <a:lnTo>
                    <a:pt x="650081" y="497681"/>
                  </a:lnTo>
                  <a:lnTo>
                    <a:pt x="857250" y="461962"/>
                  </a:lnTo>
                  <a:lnTo>
                    <a:pt x="1031081" y="433387"/>
                  </a:lnTo>
                  <a:lnTo>
                    <a:pt x="1297781" y="397669"/>
                  </a:lnTo>
                  <a:lnTo>
                    <a:pt x="1574006" y="345281"/>
                  </a:lnTo>
                  <a:lnTo>
                    <a:pt x="1700212" y="321469"/>
                  </a:lnTo>
                  <a:lnTo>
                    <a:pt x="1790700" y="307181"/>
                  </a:lnTo>
                  <a:lnTo>
                    <a:pt x="1883569" y="295275"/>
                  </a:lnTo>
                  <a:lnTo>
                    <a:pt x="2016919" y="288131"/>
                  </a:lnTo>
                  <a:lnTo>
                    <a:pt x="2195512" y="276225"/>
                  </a:lnTo>
                  <a:lnTo>
                    <a:pt x="2455069" y="266700"/>
                  </a:lnTo>
                  <a:lnTo>
                    <a:pt x="2645569" y="261937"/>
                  </a:lnTo>
                  <a:lnTo>
                    <a:pt x="2681287" y="259556"/>
                  </a:lnTo>
                  <a:lnTo>
                    <a:pt x="2726531" y="247650"/>
                  </a:lnTo>
                  <a:lnTo>
                    <a:pt x="2755106" y="233362"/>
                  </a:lnTo>
                  <a:lnTo>
                    <a:pt x="2769394" y="219075"/>
                  </a:lnTo>
                  <a:lnTo>
                    <a:pt x="2778919" y="200025"/>
                  </a:lnTo>
                  <a:lnTo>
                    <a:pt x="2781300" y="183356"/>
                  </a:lnTo>
                  <a:lnTo>
                    <a:pt x="2778919" y="152400"/>
                  </a:lnTo>
                  <a:lnTo>
                    <a:pt x="2767012" y="128587"/>
                  </a:lnTo>
                  <a:lnTo>
                    <a:pt x="2750344" y="111919"/>
                  </a:lnTo>
                  <a:lnTo>
                    <a:pt x="2721769" y="97631"/>
                  </a:lnTo>
                  <a:lnTo>
                    <a:pt x="2681287" y="83344"/>
                  </a:lnTo>
                  <a:lnTo>
                    <a:pt x="2638425" y="66675"/>
                  </a:lnTo>
                  <a:lnTo>
                    <a:pt x="2562225" y="45244"/>
                  </a:lnTo>
                  <a:lnTo>
                    <a:pt x="2497931" y="30956"/>
                  </a:lnTo>
                  <a:lnTo>
                    <a:pt x="2414587" y="16669"/>
                  </a:lnTo>
                  <a:lnTo>
                    <a:pt x="2312194" y="2381"/>
                  </a:lnTo>
                  <a:lnTo>
                    <a:pt x="2269331" y="0"/>
                  </a:lnTo>
                  <a:lnTo>
                    <a:pt x="2219325" y="7144"/>
                  </a:lnTo>
                  <a:lnTo>
                    <a:pt x="2147887" y="23812"/>
                  </a:lnTo>
                  <a:lnTo>
                    <a:pt x="2055019" y="50006"/>
                  </a:lnTo>
                  <a:lnTo>
                    <a:pt x="1997869" y="66675"/>
                  </a:lnTo>
                  <a:lnTo>
                    <a:pt x="1916906" y="85725"/>
                  </a:lnTo>
                  <a:lnTo>
                    <a:pt x="1821656" y="104775"/>
                  </a:lnTo>
                  <a:lnTo>
                    <a:pt x="1659731" y="133350"/>
                  </a:lnTo>
                  <a:lnTo>
                    <a:pt x="1509712" y="159544"/>
                  </a:lnTo>
                  <a:lnTo>
                    <a:pt x="1290637" y="197644"/>
                  </a:lnTo>
                  <a:lnTo>
                    <a:pt x="1169194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3">
              <a:extLst>
                <a:ext uri="{FF2B5EF4-FFF2-40B4-BE49-F238E27FC236}">
                  <a16:creationId xmlns:a16="http://schemas.microsoft.com/office/drawing/2014/main" id="{8E456290-810E-4125-A4ED-3FF6F9D8B774}"/>
                </a:ext>
              </a:extLst>
            </p:cNvPr>
            <p:cNvSpPr/>
            <p:nvPr/>
          </p:nvSpPr>
          <p:spPr>
            <a:xfrm>
              <a:off x="4476750" y="3175000"/>
              <a:ext cx="655638" cy="2230438"/>
            </a:xfrm>
            <a:custGeom>
              <a:avLst/>
              <a:gdLst>
                <a:gd name="connsiteX0" fmla="*/ 288915 w 655270"/>
                <a:gd name="connsiteY0" fmla="*/ 1587541 h 2230897"/>
                <a:gd name="connsiteX1" fmla="*/ 288915 w 655270"/>
                <a:gd name="connsiteY1" fmla="*/ 1179486 h 2230897"/>
                <a:gd name="connsiteX2" fmla="*/ 288915 w 655270"/>
                <a:gd name="connsiteY2" fmla="*/ 970991 h 2230897"/>
                <a:gd name="connsiteX3" fmla="*/ 288915 w 655270"/>
                <a:gd name="connsiteY3" fmla="*/ 756539 h 2230897"/>
                <a:gd name="connsiteX4" fmla="*/ 291893 w 655270"/>
                <a:gd name="connsiteY4" fmla="*/ 515281 h 2230897"/>
                <a:gd name="connsiteX5" fmla="*/ 288915 w 655270"/>
                <a:gd name="connsiteY5" fmla="*/ 443796 h 2230897"/>
                <a:gd name="connsiteX6" fmla="*/ 285936 w 655270"/>
                <a:gd name="connsiteY6" fmla="*/ 408054 h 2230897"/>
                <a:gd name="connsiteX7" fmla="*/ 277001 w 655270"/>
                <a:gd name="connsiteY7" fmla="*/ 354441 h 2230897"/>
                <a:gd name="connsiteX8" fmla="*/ 259130 w 655270"/>
                <a:gd name="connsiteY8" fmla="*/ 297850 h 2230897"/>
                <a:gd name="connsiteX9" fmla="*/ 241259 w 655270"/>
                <a:gd name="connsiteY9" fmla="*/ 256151 h 2230897"/>
                <a:gd name="connsiteX10" fmla="*/ 220409 w 655270"/>
                <a:gd name="connsiteY10" fmla="*/ 220409 h 2230897"/>
                <a:gd name="connsiteX11" fmla="*/ 199560 w 655270"/>
                <a:gd name="connsiteY11" fmla="*/ 187645 h 2230897"/>
                <a:gd name="connsiteX12" fmla="*/ 169775 w 655270"/>
                <a:gd name="connsiteY12" fmla="*/ 154882 h 2230897"/>
                <a:gd name="connsiteX13" fmla="*/ 134033 w 655270"/>
                <a:gd name="connsiteY13" fmla="*/ 122118 h 2230897"/>
                <a:gd name="connsiteX14" fmla="*/ 98291 w 655270"/>
                <a:gd name="connsiteY14" fmla="*/ 92333 h 2230897"/>
                <a:gd name="connsiteX15" fmla="*/ 0 w 655270"/>
                <a:gd name="connsiteY15" fmla="*/ 38720 h 2230897"/>
                <a:gd name="connsiteX16" fmla="*/ 145947 w 655270"/>
                <a:gd name="connsiteY16" fmla="*/ 0 h 2230897"/>
                <a:gd name="connsiteX17" fmla="*/ 285936 w 655270"/>
                <a:gd name="connsiteY17" fmla="*/ 59570 h 2230897"/>
                <a:gd name="connsiteX18" fmla="*/ 402098 w 655270"/>
                <a:gd name="connsiteY18" fmla="*/ 110204 h 2230897"/>
                <a:gd name="connsiteX19" fmla="*/ 524216 w 655270"/>
                <a:gd name="connsiteY19" fmla="*/ 178710 h 2230897"/>
                <a:gd name="connsiteX20" fmla="*/ 601657 w 655270"/>
                <a:gd name="connsiteY20" fmla="*/ 232323 h 2230897"/>
                <a:gd name="connsiteX21" fmla="*/ 628464 w 655270"/>
                <a:gd name="connsiteY21" fmla="*/ 253172 h 2230897"/>
                <a:gd name="connsiteX22" fmla="*/ 643356 w 655270"/>
                <a:gd name="connsiteY22" fmla="*/ 271043 h 2230897"/>
                <a:gd name="connsiteX23" fmla="*/ 649313 w 655270"/>
                <a:gd name="connsiteY23" fmla="*/ 285936 h 2230897"/>
                <a:gd name="connsiteX24" fmla="*/ 655270 w 655270"/>
                <a:gd name="connsiteY24" fmla="*/ 312742 h 2230897"/>
                <a:gd name="connsiteX25" fmla="*/ 655270 w 655270"/>
                <a:gd name="connsiteY25" fmla="*/ 336570 h 2230897"/>
                <a:gd name="connsiteX26" fmla="*/ 646335 w 655270"/>
                <a:gd name="connsiteY26" fmla="*/ 363377 h 2230897"/>
                <a:gd name="connsiteX27" fmla="*/ 628464 w 655270"/>
                <a:gd name="connsiteY27" fmla="*/ 396140 h 2230897"/>
                <a:gd name="connsiteX28" fmla="*/ 607614 w 655270"/>
                <a:gd name="connsiteY28" fmla="*/ 425925 h 2230897"/>
                <a:gd name="connsiteX29" fmla="*/ 595700 w 655270"/>
                <a:gd name="connsiteY29" fmla="*/ 452732 h 2230897"/>
                <a:gd name="connsiteX30" fmla="*/ 583786 w 655270"/>
                <a:gd name="connsiteY30" fmla="*/ 497410 h 2230897"/>
                <a:gd name="connsiteX31" fmla="*/ 574851 w 655270"/>
                <a:gd name="connsiteY31" fmla="*/ 571872 h 2230897"/>
                <a:gd name="connsiteX32" fmla="*/ 562937 w 655270"/>
                <a:gd name="connsiteY32" fmla="*/ 691012 h 2230897"/>
                <a:gd name="connsiteX33" fmla="*/ 559958 w 655270"/>
                <a:gd name="connsiteY33" fmla="*/ 810152 h 2230897"/>
                <a:gd name="connsiteX34" fmla="*/ 556980 w 655270"/>
                <a:gd name="connsiteY34" fmla="*/ 1000776 h 2230897"/>
                <a:gd name="connsiteX35" fmla="*/ 556980 w 655270"/>
                <a:gd name="connsiteY35" fmla="*/ 1155658 h 2230897"/>
                <a:gd name="connsiteX36" fmla="*/ 551023 w 655270"/>
                <a:gd name="connsiteY36" fmla="*/ 1572649 h 2230897"/>
                <a:gd name="connsiteX37" fmla="*/ 539109 w 655270"/>
                <a:gd name="connsiteY37" fmla="*/ 1971768 h 2230897"/>
                <a:gd name="connsiteX38" fmla="*/ 533152 w 655270"/>
                <a:gd name="connsiteY38" fmla="*/ 2227919 h 2230897"/>
                <a:gd name="connsiteX39" fmla="*/ 291893 w 655270"/>
                <a:gd name="connsiteY39" fmla="*/ 2230897 h 2230897"/>
                <a:gd name="connsiteX40" fmla="*/ 288915 w 655270"/>
                <a:gd name="connsiteY40" fmla="*/ 2040273 h 2230897"/>
                <a:gd name="connsiteX41" fmla="*/ 288915 w 655270"/>
                <a:gd name="connsiteY41" fmla="*/ 1587541 h 22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55270" h="2230897">
                  <a:moveTo>
                    <a:pt x="288915" y="1587541"/>
                  </a:moveTo>
                  <a:lnTo>
                    <a:pt x="288915" y="1179486"/>
                  </a:lnTo>
                  <a:lnTo>
                    <a:pt x="288915" y="970991"/>
                  </a:lnTo>
                  <a:lnTo>
                    <a:pt x="288915" y="756539"/>
                  </a:lnTo>
                  <a:cubicBezTo>
                    <a:pt x="289908" y="676120"/>
                    <a:pt x="290900" y="595700"/>
                    <a:pt x="291893" y="515281"/>
                  </a:cubicBezTo>
                  <a:lnTo>
                    <a:pt x="288915" y="443796"/>
                  </a:lnTo>
                  <a:lnTo>
                    <a:pt x="285936" y="408054"/>
                  </a:lnTo>
                  <a:lnTo>
                    <a:pt x="277001" y="354441"/>
                  </a:lnTo>
                  <a:lnTo>
                    <a:pt x="259130" y="297850"/>
                  </a:lnTo>
                  <a:lnTo>
                    <a:pt x="241259" y="256151"/>
                  </a:lnTo>
                  <a:lnTo>
                    <a:pt x="220409" y="220409"/>
                  </a:lnTo>
                  <a:lnTo>
                    <a:pt x="199560" y="187645"/>
                  </a:lnTo>
                  <a:lnTo>
                    <a:pt x="169775" y="154882"/>
                  </a:lnTo>
                  <a:lnTo>
                    <a:pt x="134033" y="122118"/>
                  </a:lnTo>
                  <a:lnTo>
                    <a:pt x="98291" y="92333"/>
                  </a:lnTo>
                  <a:lnTo>
                    <a:pt x="0" y="38720"/>
                  </a:lnTo>
                  <a:lnTo>
                    <a:pt x="145947" y="0"/>
                  </a:lnTo>
                  <a:lnTo>
                    <a:pt x="285936" y="59570"/>
                  </a:lnTo>
                  <a:lnTo>
                    <a:pt x="402098" y="110204"/>
                  </a:lnTo>
                  <a:lnTo>
                    <a:pt x="524216" y="178710"/>
                  </a:lnTo>
                  <a:lnTo>
                    <a:pt x="601657" y="232323"/>
                  </a:lnTo>
                  <a:lnTo>
                    <a:pt x="628464" y="253172"/>
                  </a:lnTo>
                  <a:lnTo>
                    <a:pt x="643356" y="271043"/>
                  </a:lnTo>
                  <a:lnTo>
                    <a:pt x="649313" y="285936"/>
                  </a:lnTo>
                  <a:lnTo>
                    <a:pt x="655270" y="312742"/>
                  </a:lnTo>
                  <a:lnTo>
                    <a:pt x="655270" y="336570"/>
                  </a:lnTo>
                  <a:lnTo>
                    <a:pt x="646335" y="363377"/>
                  </a:lnTo>
                  <a:lnTo>
                    <a:pt x="628464" y="396140"/>
                  </a:lnTo>
                  <a:lnTo>
                    <a:pt x="607614" y="425925"/>
                  </a:lnTo>
                  <a:lnTo>
                    <a:pt x="595700" y="452732"/>
                  </a:lnTo>
                  <a:lnTo>
                    <a:pt x="583786" y="497410"/>
                  </a:lnTo>
                  <a:lnTo>
                    <a:pt x="574851" y="571872"/>
                  </a:lnTo>
                  <a:lnTo>
                    <a:pt x="562937" y="691012"/>
                  </a:lnTo>
                  <a:lnTo>
                    <a:pt x="559958" y="810152"/>
                  </a:lnTo>
                  <a:cubicBezTo>
                    <a:pt x="558965" y="873693"/>
                    <a:pt x="557973" y="937235"/>
                    <a:pt x="556980" y="1000776"/>
                  </a:cubicBezTo>
                  <a:lnTo>
                    <a:pt x="556980" y="1155658"/>
                  </a:lnTo>
                  <a:cubicBezTo>
                    <a:pt x="554994" y="1294655"/>
                    <a:pt x="553009" y="1433652"/>
                    <a:pt x="551023" y="1572649"/>
                  </a:cubicBezTo>
                  <a:lnTo>
                    <a:pt x="539109" y="1971768"/>
                  </a:lnTo>
                  <a:lnTo>
                    <a:pt x="533152" y="2227919"/>
                  </a:lnTo>
                  <a:lnTo>
                    <a:pt x="291893" y="2230897"/>
                  </a:lnTo>
                  <a:cubicBezTo>
                    <a:pt x="290900" y="2167356"/>
                    <a:pt x="289908" y="2103814"/>
                    <a:pt x="288915" y="2040273"/>
                  </a:cubicBezTo>
                  <a:lnTo>
                    <a:pt x="288915" y="15875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4">
              <a:extLst>
                <a:ext uri="{FF2B5EF4-FFF2-40B4-BE49-F238E27FC236}">
                  <a16:creationId xmlns:a16="http://schemas.microsoft.com/office/drawing/2014/main" id="{F2B7A700-962B-4499-B175-B3415FBA4B5E}"/>
                </a:ext>
              </a:extLst>
            </p:cNvPr>
            <p:cNvSpPr/>
            <p:nvPr/>
          </p:nvSpPr>
          <p:spPr>
            <a:xfrm>
              <a:off x="2717800" y="5218113"/>
              <a:ext cx="4386263" cy="533400"/>
            </a:xfrm>
            <a:custGeom>
              <a:avLst/>
              <a:gdLst>
                <a:gd name="connsiteX0" fmla="*/ 2962092 w 4384884"/>
                <a:gd name="connsiteY0" fmla="*/ 56488 h 533106"/>
                <a:gd name="connsiteX1" fmla="*/ 2661999 w 4384884"/>
                <a:gd name="connsiteY1" fmla="*/ 60018 h 533106"/>
                <a:gd name="connsiteX2" fmla="*/ 2372498 w 4384884"/>
                <a:gd name="connsiteY2" fmla="*/ 63549 h 533106"/>
                <a:gd name="connsiteX3" fmla="*/ 2252461 w 4384884"/>
                <a:gd name="connsiteY3" fmla="*/ 63549 h 533106"/>
                <a:gd name="connsiteX4" fmla="*/ 1970021 w 4384884"/>
                <a:gd name="connsiteY4" fmla="*/ 95323 h 533106"/>
                <a:gd name="connsiteX5" fmla="*/ 1659336 w 4384884"/>
                <a:gd name="connsiteY5" fmla="*/ 137689 h 533106"/>
                <a:gd name="connsiteX6" fmla="*/ 1369835 w 4384884"/>
                <a:gd name="connsiteY6" fmla="*/ 176525 h 533106"/>
                <a:gd name="connsiteX7" fmla="*/ 1143883 w 4384884"/>
                <a:gd name="connsiteY7" fmla="*/ 208299 h 533106"/>
                <a:gd name="connsiteX8" fmla="*/ 893217 w 4384884"/>
                <a:gd name="connsiteY8" fmla="*/ 240074 h 533106"/>
                <a:gd name="connsiteX9" fmla="*/ 716692 w 4384884"/>
                <a:gd name="connsiteY9" fmla="*/ 261257 h 533106"/>
                <a:gd name="connsiteX10" fmla="*/ 550759 w 4384884"/>
                <a:gd name="connsiteY10" fmla="*/ 278910 h 533106"/>
                <a:gd name="connsiteX11" fmla="*/ 473088 w 4384884"/>
                <a:gd name="connsiteY11" fmla="*/ 285971 h 533106"/>
                <a:gd name="connsiteX12" fmla="*/ 423661 w 4384884"/>
                <a:gd name="connsiteY12" fmla="*/ 285971 h 533106"/>
                <a:gd name="connsiteX13" fmla="*/ 363642 w 4384884"/>
                <a:gd name="connsiteY13" fmla="*/ 275379 h 533106"/>
                <a:gd name="connsiteX14" fmla="*/ 261258 w 4384884"/>
                <a:gd name="connsiteY14" fmla="*/ 250665 h 533106"/>
                <a:gd name="connsiteX15" fmla="*/ 109446 w 4384884"/>
                <a:gd name="connsiteY15" fmla="*/ 194177 h 533106"/>
                <a:gd name="connsiteX16" fmla="*/ 63550 w 4384884"/>
                <a:gd name="connsiteY16" fmla="*/ 176525 h 533106"/>
                <a:gd name="connsiteX17" fmla="*/ 24714 w 4384884"/>
                <a:gd name="connsiteY17" fmla="*/ 172994 h 533106"/>
                <a:gd name="connsiteX18" fmla="*/ 10592 w 4384884"/>
                <a:gd name="connsiteY18" fmla="*/ 176525 h 533106"/>
                <a:gd name="connsiteX19" fmla="*/ 3531 w 4384884"/>
                <a:gd name="connsiteY19" fmla="*/ 183586 h 533106"/>
                <a:gd name="connsiteX20" fmla="*/ 0 w 4384884"/>
                <a:gd name="connsiteY20" fmla="*/ 201238 h 533106"/>
                <a:gd name="connsiteX21" fmla="*/ 14122 w 4384884"/>
                <a:gd name="connsiteY21" fmla="*/ 236543 h 533106"/>
                <a:gd name="connsiteX22" fmla="*/ 45897 w 4384884"/>
                <a:gd name="connsiteY22" fmla="*/ 264787 h 533106"/>
                <a:gd name="connsiteX23" fmla="*/ 187117 w 4384884"/>
                <a:gd name="connsiteY23" fmla="*/ 363642 h 533106"/>
                <a:gd name="connsiteX24" fmla="*/ 303624 w 4384884"/>
                <a:gd name="connsiteY24" fmla="*/ 437782 h 533106"/>
                <a:gd name="connsiteX25" fmla="*/ 398947 w 4384884"/>
                <a:gd name="connsiteY25" fmla="*/ 483679 h 533106"/>
                <a:gd name="connsiteX26" fmla="*/ 480149 w 4384884"/>
                <a:gd name="connsiteY26" fmla="*/ 515453 h 533106"/>
                <a:gd name="connsiteX27" fmla="*/ 529576 w 4384884"/>
                <a:gd name="connsiteY27" fmla="*/ 529575 h 533106"/>
                <a:gd name="connsiteX28" fmla="*/ 564881 w 4384884"/>
                <a:gd name="connsiteY28" fmla="*/ 533106 h 533106"/>
                <a:gd name="connsiteX29" fmla="*/ 614308 w 4384884"/>
                <a:gd name="connsiteY29" fmla="*/ 529575 h 533106"/>
                <a:gd name="connsiteX30" fmla="*/ 688448 w 4384884"/>
                <a:gd name="connsiteY30" fmla="*/ 511923 h 533106"/>
                <a:gd name="connsiteX31" fmla="*/ 794363 w 4384884"/>
                <a:gd name="connsiteY31" fmla="*/ 476618 h 533106"/>
                <a:gd name="connsiteX32" fmla="*/ 833199 w 4384884"/>
                <a:gd name="connsiteY32" fmla="*/ 462496 h 533106"/>
                <a:gd name="connsiteX33" fmla="*/ 1020316 w 4384884"/>
                <a:gd name="connsiteY33" fmla="*/ 434252 h 533106"/>
                <a:gd name="connsiteX34" fmla="*/ 1292164 w 4384884"/>
                <a:gd name="connsiteY34" fmla="*/ 388355 h 533106"/>
                <a:gd name="connsiteX35" fmla="*/ 1564013 w 4384884"/>
                <a:gd name="connsiteY35" fmla="*/ 345989 h 533106"/>
                <a:gd name="connsiteX36" fmla="*/ 1800556 w 4384884"/>
                <a:gd name="connsiteY36" fmla="*/ 314215 h 533106"/>
                <a:gd name="connsiteX37" fmla="*/ 1966490 w 4384884"/>
                <a:gd name="connsiteY37" fmla="*/ 296562 h 533106"/>
                <a:gd name="connsiteX38" fmla="*/ 2245400 w 4384884"/>
                <a:gd name="connsiteY38" fmla="*/ 278910 h 533106"/>
                <a:gd name="connsiteX39" fmla="*/ 2517248 w 4384884"/>
                <a:gd name="connsiteY39" fmla="*/ 268318 h 533106"/>
                <a:gd name="connsiteX40" fmla="*/ 2725548 w 4384884"/>
                <a:gd name="connsiteY40" fmla="*/ 264787 h 533106"/>
                <a:gd name="connsiteX41" fmla="*/ 2962092 w 4384884"/>
                <a:gd name="connsiteY41" fmla="*/ 264787 h 533106"/>
                <a:gd name="connsiteX42" fmla="*/ 3195105 w 4384884"/>
                <a:gd name="connsiteY42" fmla="*/ 268318 h 533106"/>
                <a:gd name="connsiteX43" fmla="*/ 3403404 w 4384884"/>
                <a:gd name="connsiteY43" fmla="*/ 271849 h 533106"/>
                <a:gd name="connsiteX44" fmla="*/ 3509319 w 4384884"/>
                <a:gd name="connsiteY44" fmla="*/ 275379 h 533106"/>
                <a:gd name="connsiteX45" fmla="*/ 3742333 w 4384884"/>
                <a:gd name="connsiteY45" fmla="*/ 296562 h 533106"/>
                <a:gd name="connsiteX46" fmla="*/ 3971815 w 4384884"/>
                <a:gd name="connsiteY46" fmla="*/ 328337 h 533106"/>
                <a:gd name="connsiteX47" fmla="*/ 4187176 w 4384884"/>
                <a:gd name="connsiteY47" fmla="*/ 356581 h 533106"/>
                <a:gd name="connsiteX48" fmla="*/ 4300152 w 4384884"/>
                <a:gd name="connsiteY48" fmla="*/ 374233 h 533106"/>
                <a:gd name="connsiteX49" fmla="*/ 4314274 w 4384884"/>
                <a:gd name="connsiteY49" fmla="*/ 370703 h 533106"/>
                <a:gd name="connsiteX50" fmla="*/ 4342518 w 4384884"/>
                <a:gd name="connsiteY50" fmla="*/ 360111 h 533106"/>
                <a:gd name="connsiteX51" fmla="*/ 4367231 w 4384884"/>
                <a:gd name="connsiteY51" fmla="*/ 335398 h 533106"/>
                <a:gd name="connsiteX52" fmla="*/ 4370762 w 4384884"/>
                <a:gd name="connsiteY52" fmla="*/ 331867 h 533106"/>
                <a:gd name="connsiteX53" fmla="*/ 4381353 w 4384884"/>
                <a:gd name="connsiteY53" fmla="*/ 307154 h 533106"/>
                <a:gd name="connsiteX54" fmla="*/ 4384884 w 4384884"/>
                <a:gd name="connsiteY54" fmla="*/ 289501 h 533106"/>
                <a:gd name="connsiteX55" fmla="*/ 4377823 w 4384884"/>
                <a:gd name="connsiteY55" fmla="*/ 271849 h 533106"/>
                <a:gd name="connsiteX56" fmla="*/ 4356640 w 4384884"/>
                <a:gd name="connsiteY56" fmla="*/ 233013 h 533106"/>
                <a:gd name="connsiteX57" fmla="*/ 4317804 w 4384884"/>
                <a:gd name="connsiteY57" fmla="*/ 183586 h 533106"/>
                <a:gd name="connsiteX58" fmla="*/ 4278969 w 4384884"/>
                <a:gd name="connsiteY58" fmla="*/ 151811 h 533106"/>
                <a:gd name="connsiteX59" fmla="*/ 4218950 w 4384884"/>
                <a:gd name="connsiteY59" fmla="*/ 112976 h 533106"/>
                <a:gd name="connsiteX60" fmla="*/ 4127157 w 4384884"/>
                <a:gd name="connsiteY60" fmla="*/ 67079 h 533106"/>
                <a:gd name="connsiteX61" fmla="*/ 3978876 w 4384884"/>
                <a:gd name="connsiteY61" fmla="*/ 14122 h 533106"/>
                <a:gd name="connsiteX62" fmla="*/ 3929449 w 4384884"/>
                <a:gd name="connsiteY62" fmla="*/ 0 h 533106"/>
                <a:gd name="connsiteX63" fmla="*/ 3915327 w 4384884"/>
                <a:gd name="connsiteY63" fmla="*/ 0 h 533106"/>
                <a:gd name="connsiteX64" fmla="*/ 3823534 w 4384884"/>
                <a:gd name="connsiteY64" fmla="*/ 14122 h 533106"/>
                <a:gd name="connsiteX65" fmla="*/ 3692906 w 4384884"/>
                <a:gd name="connsiteY65" fmla="*/ 38835 h 533106"/>
                <a:gd name="connsiteX66" fmla="*/ 3498728 w 4384884"/>
                <a:gd name="connsiteY66" fmla="*/ 45896 h 533106"/>
                <a:gd name="connsiteX67" fmla="*/ 3205696 w 4384884"/>
                <a:gd name="connsiteY67" fmla="*/ 52957 h 533106"/>
                <a:gd name="connsiteX68" fmla="*/ 2962092 w 4384884"/>
                <a:gd name="connsiteY68" fmla="*/ 5648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84884" h="533106">
                  <a:moveTo>
                    <a:pt x="2962092" y="56488"/>
                  </a:moveTo>
                  <a:lnTo>
                    <a:pt x="2661999" y="60018"/>
                  </a:lnTo>
                  <a:lnTo>
                    <a:pt x="2372498" y="63549"/>
                  </a:lnTo>
                  <a:lnTo>
                    <a:pt x="2252461" y="63549"/>
                  </a:lnTo>
                  <a:lnTo>
                    <a:pt x="1970021" y="95323"/>
                  </a:lnTo>
                  <a:lnTo>
                    <a:pt x="1659336" y="137689"/>
                  </a:lnTo>
                  <a:lnTo>
                    <a:pt x="1369835" y="176525"/>
                  </a:lnTo>
                  <a:lnTo>
                    <a:pt x="1143883" y="208299"/>
                  </a:lnTo>
                  <a:lnTo>
                    <a:pt x="893217" y="240074"/>
                  </a:lnTo>
                  <a:lnTo>
                    <a:pt x="716692" y="261257"/>
                  </a:lnTo>
                  <a:lnTo>
                    <a:pt x="550759" y="278910"/>
                  </a:lnTo>
                  <a:lnTo>
                    <a:pt x="473088" y="285971"/>
                  </a:lnTo>
                  <a:lnTo>
                    <a:pt x="423661" y="285971"/>
                  </a:lnTo>
                  <a:lnTo>
                    <a:pt x="363642" y="275379"/>
                  </a:lnTo>
                  <a:lnTo>
                    <a:pt x="261258" y="250665"/>
                  </a:lnTo>
                  <a:lnTo>
                    <a:pt x="109446" y="194177"/>
                  </a:lnTo>
                  <a:lnTo>
                    <a:pt x="63550" y="176525"/>
                  </a:lnTo>
                  <a:lnTo>
                    <a:pt x="24714" y="172994"/>
                  </a:lnTo>
                  <a:lnTo>
                    <a:pt x="10592" y="176525"/>
                  </a:lnTo>
                  <a:lnTo>
                    <a:pt x="3531" y="183586"/>
                  </a:lnTo>
                  <a:lnTo>
                    <a:pt x="0" y="201238"/>
                  </a:lnTo>
                  <a:lnTo>
                    <a:pt x="14122" y="236543"/>
                  </a:lnTo>
                  <a:lnTo>
                    <a:pt x="45897" y="264787"/>
                  </a:lnTo>
                  <a:lnTo>
                    <a:pt x="187117" y="363642"/>
                  </a:lnTo>
                  <a:lnTo>
                    <a:pt x="303624" y="437782"/>
                  </a:lnTo>
                  <a:lnTo>
                    <a:pt x="398947" y="483679"/>
                  </a:lnTo>
                  <a:lnTo>
                    <a:pt x="480149" y="515453"/>
                  </a:lnTo>
                  <a:lnTo>
                    <a:pt x="529576" y="529575"/>
                  </a:lnTo>
                  <a:lnTo>
                    <a:pt x="564881" y="533106"/>
                  </a:lnTo>
                  <a:lnTo>
                    <a:pt x="614308" y="529575"/>
                  </a:lnTo>
                  <a:lnTo>
                    <a:pt x="688448" y="511923"/>
                  </a:lnTo>
                  <a:lnTo>
                    <a:pt x="794363" y="476618"/>
                  </a:lnTo>
                  <a:lnTo>
                    <a:pt x="833199" y="462496"/>
                  </a:lnTo>
                  <a:lnTo>
                    <a:pt x="1020316" y="434252"/>
                  </a:lnTo>
                  <a:lnTo>
                    <a:pt x="1292164" y="388355"/>
                  </a:lnTo>
                  <a:lnTo>
                    <a:pt x="1564013" y="345989"/>
                  </a:lnTo>
                  <a:lnTo>
                    <a:pt x="1800556" y="314215"/>
                  </a:lnTo>
                  <a:lnTo>
                    <a:pt x="1966490" y="296562"/>
                  </a:lnTo>
                  <a:lnTo>
                    <a:pt x="2245400" y="278910"/>
                  </a:lnTo>
                  <a:lnTo>
                    <a:pt x="2517248" y="268318"/>
                  </a:lnTo>
                  <a:lnTo>
                    <a:pt x="2725548" y="264787"/>
                  </a:lnTo>
                  <a:lnTo>
                    <a:pt x="2962092" y="264787"/>
                  </a:lnTo>
                  <a:lnTo>
                    <a:pt x="3195105" y="268318"/>
                  </a:lnTo>
                  <a:lnTo>
                    <a:pt x="3403404" y="271849"/>
                  </a:lnTo>
                  <a:lnTo>
                    <a:pt x="3509319" y="275379"/>
                  </a:lnTo>
                  <a:lnTo>
                    <a:pt x="3742333" y="296562"/>
                  </a:lnTo>
                  <a:lnTo>
                    <a:pt x="3971815" y="328337"/>
                  </a:lnTo>
                  <a:lnTo>
                    <a:pt x="4187176" y="356581"/>
                  </a:lnTo>
                  <a:lnTo>
                    <a:pt x="4300152" y="374233"/>
                  </a:lnTo>
                  <a:lnTo>
                    <a:pt x="4314274" y="370703"/>
                  </a:lnTo>
                  <a:lnTo>
                    <a:pt x="4342518" y="360111"/>
                  </a:lnTo>
                  <a:lnTo>
                    <a:pt x="4367231" y="335398"/>
                  </a:lnTo>
                  <a:lnTo>
                    <a:pt x="4370762" y="331867"/>
                  </a:lnTo>
                  <a:lnTo>
                    <a:pt x="4381353" y="307154"/>
                  </a:lnTo>
                  <a:lnTo>
                    <a:pt x="4384884" y="289501"/>
                  </a:lnTo>
                  <a:lnTo>
                    <a:pt x="4377823" y="271849"/>
                  </a:lnTo>
                  <a:lnTo>
                    <a:pt x="4356640" y="233013"/>
                  </a:lnTo>
                  <a:lnTo>
                    <a:pt x="4317804" y="183586"/>
                  </a:lnTo>
                  <a:lnTo>
                    <a:pt x="4278969" y="151811"/>
                  </a:lnTo>
                  <a:lnTo>
                    <a:pt x="4218950" y="112976"/>
                  </a:lnTo>
                  <a:lnTo>
                    <a:pt x="4127157" y="67079"/>
                  </a:lnTo>
                  <a:lnTo>
                    <a:pt x="3978876" y="14122"/>
                  </a:lnTo>
                  <a:lnTo>
                    <a:pt x="3929449" y="0"/>
                  </a:lnTo>
                  <a:lnTo>
                    <a:pt x="3915327" y="0"/>
                  </a:lnTo>
                  <a:lnTo>
                    <a:pt x="3823534" y="14122"/>
                  </a:lnTo>
                  <a:lnTo>
                    <a:pt x="3692906" y="38835"/>
                  </a:lnTo>
                  <a:lnTo>
                    <a:pt x="3498728" y="45896"/>
                  </a:lnTo>
                  <a:lnTo>
                    <a:pt x="3205696" y="52957"/>
                  </a:lnTo>
                  <a:lnTo>
                    <a:pt x="2962092" y="56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506" name="グループ化 1">
            <a:extLst>
              <a:ext uri="{FF2B5EF4-FFF2-40B4-BE49-F238E27FC236}">
                <a16:creationId xmlns:a16="http://schemas.microsoft.com/office/drawing/2014/main" id="{3E271FB3-BE94-4D30-BEBE-8CD8FDACEFC1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573213"/>
            <a:ext cx="4386263" cy="4178300"/>
            <a:chOff x="2717800" y="1573213"/>
            <a:chExt cx="4386263" cy="4178300"/>
          </a:xfrm>
        </p:grpSpPr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2FFF5767-1D37-467D-8F34-CB58C272BA30}"/>
                </a:ext>
              </a:extLst>
            </p:cNvPr>
            <p:cNvSpPr/>
            <p:nvPr/>
          </p:nvSpPr>
          <p:spPr>
            <a:xfrm>
              <a:off x="3076575" y="1573213"/>
              <a:ext cx="3417888" cy="581025"/>
            </a:xfrm>
            <a:custGeom>
              <a:avLst/>
              <a:gdLst>
                <a:gd name="connsiteX0" fmla="*/ 2196243 w 3417313"/>
                <a:gd name="connsiteY0" fmla="*/ 115002 h 580616"/>
                <a:gd name="connsiteX1" fmla="*/ 2039168 w 3417313"/>
                <a:gd name="connsiteY1" fmla="*/ 131831 h 580616"/>
                <a:gd name="connsiteX2" fmla="*/ 1834410 w 3417313"/>
                <a:gd name="connsiteY2" fmla="*/ 157075 h 580616"/>
                <a:gd name="connsiteX3" fmla="*/ 1626847 w 3417313"/>
                <a:gd name="connsiteY3" fmla="*/ 187929 h 580616"/>
                <a:gd name="connsiteX4" fmla="*/ 1478187 w 3417313"/>
                <a:gd name="connsiteY4" fmla="*/ 210368 h 580616"/>
                <a:gd name="connsiteX5" fmla="*/ 1335136 w 3417313"/>
                <a:gd name="connsiteY5" fmla="*/ 232808 h 580616"/>
                <a:gd name="connsiteX6" fmla="*/ 1208915 w 3417313"/>
                <a:gd name="connsiteY6" fmla="*/ 252442 h 580616"/>
                <a:gd name="connsiteX7" fmla="*/ 1063060 w 3417313"/>
                <a:gd name="connsiteY7" fmla="*/ 274881 h 580616"/>
                <a:gd name="connsiteX8" fmla="*/ 886351 w 3417313"/>
                <a:gd name="connsiteY8" fmla="*/ 300126 h 580616"/>
                <a:gd name="connsiteX9" fmla="*/ 734886 w 3417313"/>
                <a:gd name="connsiteY9" fmla="*/ 316955 h 580616"/>
                <a:gd name="connsiteX10" fmla="*/ 633909 w 3417313"/>
                <a:gd name="connsiteY10" fmla="*/ 328175 h 580616"/>
                <a:gd name="connsiteX11" fmla="*/ 530128 w 3417313"/>
                <a:gd name="connsiteY11" fmla="*/ 333784 h 580616"/>
                <a:gd name="connsiteX12" fmla="*/ 426346 w 3417313"/>
                <a:gd name="connsiteY12" fmla="*/ 336589 h 580616"/>
                <a:gd name="connsiteX13" fmla="*/ 361833 w 3417313"/>
                <a:gd name="connsiteY13" fmla="*/ 330980 h 580616"/>
                <a:gd name="connsiteX14" fmla="*/ 294515 w 3417313"/>
                <a:gd name="connsiteY14" fmla="*/ 322565 h 580616"/>
                <a:gd name="connsiteX15" fmla="*/ 238417 w 3417313"/>
                <a:gd name="connsiteY15" fmla="*/ 311345 h 580616"/>
                <a:gd name="connsiteX16" fmla="*/ 173904 w 3417313"/>
                <a:gd name="connsiteY16" fmla="*/ 291711 h 580616"/>
                <a:gd name="connsiteX17" fmla="*/ 106587 w 3417313"/>
                <a:gd name="connsiteY17" fmla="*/ 266467 h 580616"/>
                <a:gd name="connsiteX18" fmla="*/ 53293 w 3417313"/>
                <a:gd name="connsiteY18" fmla="*/ 244027 h 580616"/>
                <a:gd name="connsiteX19" fmla="*/ 19634 w 3417313"/>
                <a:gd name="connsiteY19" fmla="*/ 232808 h 580616"/>
                <a:gd name="connsiteX20" fmla="*/ 8415 w 3417313"/>
                <a:gd name="connsiteY20" fmla="*/ 232808 h 580616"/>
                <a:gd name="connsiteX21" fmla="*/ 5610 w 3417313"/>
                <a:gd name="connsiteY21" fmla="*/ 235613 h 580616"/>
                <a:gd name="connsiteX22" fmla="*/ 0 w 3417313"/>
                <a:gd name="connsiteY22" fmla="*/ 246832 h 580616"/>
                <a:gd name="connsiteX23" fmla="*/ 8415 w 3417313"/>
                <a:gd name="connsiteY23" fmla="*/ 277686 h 580616"/>
                <a:gd name="connsiteX24" fmla="*/ 42074 w 3417313"/>
                <a:gd name="connsiteY24" fmla="*/ 333784 h 580616"/>
                <a:gd name="connsiteX25" fmla="*/ 92562 w 3417313"/>
                <a:gd name="connsiteY25" fmla="*/ 392687 h 580616"/>
                <a:gd name="connsiteX26" fmla="*/ 140245 w 3417313"/>
                <a:gd name="connsiteY26" fmla="*/ 431956 h 580616"/>
                <a:gd name="connsiteX27" fmla="*/ 201953 w 3417313"/>
                <a:gd name="connsiteY27" fmla="*/ 476835 h 580616"/>
                <a:gd name="connsiteX28" fmla="*/ 258052 w 3417313"/>
                <a:gd name="connsiteY28" fmla="*/ 507689 h 580616"/>
                <a:gd name="connsiteX29" fmla="*/ 322564 w 3417313"/>
                <a:gd name="connsiteY29" fmla="*/ 532933 h 580616"/>
                <a:gd name="connsiteX30" fmla="*/ 409517 w 3417313"/>
                <a:gd name="connsiteY30" fmla="*/ 558177 h 580616"/>
                <a:gd name="connsiteX31" fmla="*/ 488054 w 3417313"/>
                <a:gd name="connsiteY31" fmla="*/ 572202 h 580616"/>
                <a:gd name="connsiteX32" fmla="*/ 569396 w 3417313"/>
                <a:gd name="connsiteY32" fmla="*/ 580616 h 580616"/>
                <a:gd name="connsiteX33" fmla="*/ 594641 w 3417313"/>
                <a:gd name="connsiteY33" fmla="*/ 580616 h 580616"/>
                <a:gd name="connsiteX34" fmla="*/ 639519 w 3417313"/>
                <a:gd name="connsiteY34" fmla="*/ 566592 h 580616"/>
                <a:gd name="connsiteX35" fmla="*/ 762935 w 3417313"/>
                <a:gd name="connsiteY35" fmla="*/ 532933 h 580616"/>
                <a:gd name="connsiteX36" fmla="*/ 908790 w 3417313"/>
                <a:gd name="connsiteY36" fmla="*/ 502079 h 580616"/>
                <a:gd name="connsiteX37" fmla="*/ 1035011 w 3417313"/>
                <a:gd name="connsiteY37" fmla="*/ 476835 h 580616"/>
                <a:gd name="connsiteX38" fmla="*/ 1183671 w 3417313"/>
                <a:gd name="connsiteY38" fmla="*/ 451591 h 580616"/>
                <a:gd name="connsiteX39" fmla="*/ 1377210 w 3417313"/>
                <a:gd name="connsiteY39" fmla="*/ 420737 h 580616"/>
                <a:gd name="connsiteX40" fmla="*/ 1548309 w 3417313"/>
                <a:gd name="connsiteY40" fmla="*/ 392687 h 580616"/>
                <a:gd name="connsiteX41" fmla="*/ 1764287 w 3417313"/>
                <a:gd name="connsiteY41" fmla="*/ 359029 h 580616"/>
                <a:gd name="connsiteX42" fmla="*/ 1924167 w 3417313"/>
                <a:gd name="connsiteY42" fmla="*/ 336589 h 580616"/>
                <a:gd name="connsiteX43" fmla="*/ 2103681 w 3417313"/>
                <a:gd name="connsiteY43" fmla="*/ 314150 h 580616"/>
                <a:gd name="connsiteX44" fmla="*/ 2319659 w 3417313"/>
                <a:gd name="connsiteY44" fmla="*/ 297321 h 580616"/>
                <a:gd name="connsiteX45" fmla="*/ 2445880 w 3417313"/>
                <a:gd name="connsiteY45" fmla="*/ 291711 h 580616"/>
                <a:gd name="connsiteX46" fmla="*/ 2549661 w 3417313"/>
                <a:gd name="connsiteY46" fmla="*/ 286101 h 580616"/>
                <a:gd name="connsiteX47" fmla="*/ 2748810 w 3417313"/>
                <a:gd name="connsiteY47" fmla="*/ 280491 h 580616"/>
                <a:gd name="connsiteX48" fmla="*/ 2945153 w 3417313"/>
                <a:gd name="connsiteY48" fmla="*/ 283296 h 580616"/>
                <a:gd name="connsiteX49" fmla="*/ 3085399 w 3417313"/>
                <a:gd name="connsiteY49" fmla="*/ 286101 h 580616"/>
                <a:gd name="connsiteX50" fmla="*/ 3200400 w 3417313"/>
                <a:gd name="connsiteY50" fmla="*/ 291711 h 580616"/>
                <a:gd name="connsiteX51" fmla="*/ 3256498 w 3417313"/>
                <a:gd name="connsiteY51" fmla="*/ 291711 h 580616"/>
                <a:gd name="connsiteX52" fmla="*/ 3301377 w 3417313"/>
                <a:gd name="connsiteY52" fmla="*/ 288906 h 580616"/>
                <a:gd name="connsiteX53" fmla="*/ 3343450 w 3417313"/>
                <a:gd name="connsiteY53" fmla="*/ 277686 h 580616"/>
                <a:gd name="connsiteX54" fmla="*/ 3371499 w 3417313"/>
                <a:gd name="connsiteY54" fmla="*/ 263662 h 580616"/>
                <a:gd name="connsiteX55" fmla="*/ 3393939 w 3417313"/>
                <a:gd name="connsiteY55" fmla="*/ 246832 h 580616"/>
                <a:gd name="connsiteX56" fmla="*/ 3402353 w 3417313"/>
                <a:gd name="connsiteY56" fmla="*/ 235613 h 580616"/>
                <a:gd name="connsiteX57" fmla="*/ 3410768 w 3417313"/>
                <a:gd name="connsiteY57" fmla="*/ 218783 h 580616"/>
                <a:gd name="connsiteX58" fmla="*/ 3416378 w 3417313"/>
                <a:gd name="connsiteY58" fmla="*/ 185124 h 580616"/>
                <a:gd name="connsiteX59" fmla="*/ 3413573 w 3417313"/>
                <a:gd name="connsiteY59" fmla="*/ 151465 h 580616"/>
                <a:gd name="connsiteX60" fmla="*/ 3407963 w 3417313"/>
                <a:gd name="connsiteY60" fmla="*/ 134636 h 580616"/>
                <a:gd name="connsiteX61" fmla="*/ 3393939 w 3417313"/>
                <a:gd name="connsiteY61" fmla="*/ 120611 h 580616"/>
                <a:gd name="connsiteX62" fmla="*/ 3354670 w 3417313"/>
                <a:gd name="connsiteY62" fmla="*/ 95367 h 580616"/>
                <a:gd name="connsiteX63" fmla="*/ 3301377 w 3417313"/>
                <a:gd name="connsiteY63" fmla="*/ 70123 h 580616"/>
                <a:gd name="connsiteX64" fmla="*/ 3236864 w 3417313"/>
                <a:gd name="connsiteY64" fmla="*/ 47684 h 580616"/>
                <a:gd name="connsiteX65" fmla="*/ 3197595 w 3417313"/>
                <a:gd name="connsiteY65" fmla="*/ 36464 h 580616"/>
                <a:gd name="connsiteX66" fmla="*/ 3113448 w 3417313"/>
                <a:gd name="connsiteY66" fmla="*/ 19635 h 580616"/>
                <a:gd name="connsiteX67" fmla="*/ 3037715 w 3417313"/>
                <a:gd name="connsiteY67" fmla="*/ 8415 h 580616"/>
                <a:gd name="connsiteX68" fmla="*/ 2976007 w 3417313"/>
                <a:gd name="connsiteY68" fmla="*/ 0 h 580616"/>
                <a:gd name="connsiteX69" fmla="*/ 2925519 w 3417313"/>
                <a:gd name="connsiteY69" fmla="*/ 2805 h 580616"/>
                <a:gd name="connsiteX70" fmla="*/ 2869421 w 3417313"/>
                <a:gd name="connsiteY70" fmla="*/ 14025 h 580616"/>
                <a:gd name="connsiteX71" fmla="*/ 2813323 w 3417313"/>
                <a:gd name="connsiteY71" fmla="*/ 28049 h 580616"/>
                <a:gd name="connsiteX72" fmla="*/ 2726371 w 3417313"/>
                <a:gd name="connsiteY72" fmla="*/ 56099 h 580616"/>
                <a:gd name="connsiteX73" fmla="*/ 2684297 w 3417313"/>
                <a:gd name="connsiteY73" fmla="*/ 70123 h 580616"/>
                <a:gd name="connsiteX74" fmla="*/ 2546856 w 3417313"/>
                <a:gd name="connsiteY74" fmla="*/ 81343 h 580616"/>
                <a:gd name="connsiteX75" fmla="*/ 2389782 w 3417313"/>
                <a:gd name="connsiteY75" fmla="*/ 95367 h 580616"/>
                <a:gd name="connsiteX76" fmla="*/ 2196243 w 3417313"/>
                <a:gd name="connsiteY76" fmla="*/ 115002 h 58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17313" h="580616">
                  <a:moveTo>
                    <a:pt x="2196243" y="115002"/>
                  </a:moveTo>
                  <a:lnTo>
                    <a:pt x="2039168" y="131831"/>
                  </a:lnTo>
                  <a:lnTo>
                    <a:pt x="1834410" y="157075"/>
                  </a:lnTo>
                  <a:lnTo>
                    <a:pt x="1626847" y="187929"/>
                  </a:lnTo>
                  <a:lnTo>
                    <a:pt x="1478187" y="210368"/>
                  </a:lnTo>
                  <a:lnTo>
                    <a:pt x="1335136" y="232808"/>
                  </a:lnTo>
                  <a:lnTo>
                    <a:pt x="1208915" y="252442"/>
                  </a:lnTo>
                  <a:lnTo>
                    <a:pt x="1063060" y="274881"/>
                  </a:lnTo>
                  <a:lnTo>
                    <a:pt x="886351" y="300126"/>
                  </a:lnTo>
                  <a:lnTo>
                    <a:pt x="734886" y="316955"/>
                  </a:lnTo>
                  <a:lnTo>
                    <a:pt x="633909" y="328175"/>
                  </a:lnTo>
                  <a:lnTo>
                    <a:pt x="530128" y="333784"/>
                  </a:lnTo>
                  <a:lnTo>
                    <a:pt x="426346" y="336589"/>
                  </a:lnTo>
                  <a:lnTo>
                    <a:pt x="361833" y="330980"/>
                  </a:lnTo>
                  <a:lnTo>
                    <a:pt x="294515" y="322565"/>
                  </a:lnTo>
                  <a:lnTo>
                    <a:pt x="238417" y="311345"/>
                  </a:lnTo>
                  <a:lnTo>
                    <a:pt x="173904" y="291711"/>
                  </a:lnTo>
                  <a:lnTo>
                    <a:pt x="106587" y="266467"/>
                  </a:lnTo>
                  <a:lnTo>
                    <a:pt x="53293" y="244027"/>
                  </a:lnTo>
                  <a:lnTo>
                    <a:pt x="19634" y="232808"/>
                  </a:lnTo>
                  <a:lnTo>
                    <a:pt x="8415" y="232808"/>
                  </a:lnTo>
                  <a:lnTo>
                    <a:pt x="5610" y="235613"/>
                  </a:lnTo>
                  <a:lnTo>
                    <a:pt x="0" y="246832"/>
                  </a:lnTo>
                  <a:lnTo>
                    <a:pt x="8415" y="277686"/>
                  </a:lnTo>
                  <a:lnTo>
                    <a:pt x="42074" y="333784"/>
                  </a:lnTo>
                  <a:lnTo>
                    <a:pt x="92562" y="392687"/>
                  </a:lnTo>
                  <a:lnTo>
                    <a:pt x="140245" y="431956"/>
                  </a:lnTo>
                  <a:lnTo>
                    <a:pt x="201953" y="476835"/>
                  </a:lnTo>
                  <a:lnTo>
                    <a:pt x="258052" y="507689"/>
                  </a:lnTo>
                  <a:lnTo>
                    <a:pt x="322564" y="532933"/>
                  </a:lnTo>
                  <a:lnTo>
                    <a:pt x="409517" y="558177"/>
                  </a:lnTo>
                  <a:lnTo>
                    <a:pt x="488054" y="572202"/>
                  </a:lnTo>
                  <a:lnTo>
                    <a:pt x="569396" y="580616"/>
                  </a:lnTo>
                  <a:lnTo>
                    <a:pt x="594641" y="580616"/>
                  </a:lnTo>
                  <a:lnTo>
                    <a:pt x="639519" y="566592"/>
                  </a:lnTo>
                  <a:lnTo>
                    <a:pt x="762935" y="532933"/>
                  </a:lnTo>
                  <a:lnTo>
                    <a:pt x="908790" y="502079"/>
                  </a:lnTo>
                  <a:lnTo>
                    <a:pt x="1035011" y="476835"/>
                  </a:lnTo>
                  <a:lnTo>
                    <a:pt x="1183671" y="451591"/>
                  </a:lnTo>
                  <a:lnTo>
                    <a:pt x="1377210" y="420737"/>
                  </a:lnTo>
                  <a:lnTo>
                    <a:pt x="1548309" y="392687"/>
                  </a:lnTo>
                  <a:lnTo>
                    <a:pt x="1764287" y="359029"/>
                  </a:lnTo>
                  <a:lnTo>
                    <a:pt x="1924167" y="336589"/>
                  </a:lnTo>
                  <a:lnTo>
                    <a:pt x="2103681" y="314150"/>
                  </a:lnTo>
                  <a:lnTo>
                    <a:pt x="2319659" y="297321"/>
                  </a:lnTo>
                  <a:lnTo>
                    <a:pt x="2445880" y="291711"/>
                  </a:lnTo>
                  <a:lnTo>
                    <a:pt x="2549661" y="286101"/>
                  </a:lnTo>
                  <a:lnTo>
                    <a:pt x="2748810" y="280491"/>
                  </a:lnTo>
                  <a:lnTo>
                    <a:pt x="2945153" y="283296"/>
                  </a:lnTo>
                  <a:lnTo>
                    <a:pt x="3085399" y="286101"/>
                  </a:lnTo>
                  <a:lnTo>
                    <a:pt x="3200400" y="291711"/>
                  </a:lnTo>
                  <a:lnTo>
                    <a:pt x="3256498" y="291711"/>
                  </a:lnTo>
                  <a:lnTo>
                    <a:pt x="3301377" y="288906"/>
                  </a:lnTo>
                  <a:lnTo>
                    <a:pt x="3343450" y="277686"/>
                  </a:lnTo>
                  <a:lnTo>
                    <a:pt x="3371499" y="263662"/>
                  </a:lnTo>
                  <a:lnTo>
                    <a:pt x="3393939" y="246832"/>
                  </a:lnTo>
                  <a:lnTo>
                    <a:pt x="3402353" y="235613"/>
                  </a:lnTo>
                  <a:lnTo>
                    <a:pt x="3410768" y="218783"/>
                  </a:lnTo>
                  <a:lnTo>
                    <a:pt x="3416378" y="185124"/>
                  </a:lnTo>
                  <a:cubicBezTo>
                    <a:pt x="3413488" y="153339"/>
                    <a:pt x="3413573" y="164597"/>
                    <a:pt x="3413573" y="151465"/>
                  </a:cubicBezTo>
                  <a:cubicBezTo>
                    <a:pt x="3410614" y="133714"/>
                    <a:pt x="3417313" y="143518"/>
                    <a:pt x="3407963" y="134636"/>
                  </a:cubicBezTo>
                  <a:lnTo>
                    <a:pt x="3393939" y="120611"/>
                  </a:lnTo>
                  <a:lnTo>
                    <a:pt x="3354670" y="95367"/>
                  </a:lnTo>
                  <a:lnTo>
                    <a:pt x="3301377" y="70123"/>
                  </a:lnTo>
                  <a:lnTo>
                    <a:pt x="3236864" y="47684"/>
                  </a:lnTo>
                  <a:lnTo>
                    <a:pt x="3197595" y="36464"/>
                  </a:lnTo>
                  <a:lnTo>
                    <a:pt x="3113448" y="19635"/>
                  </a:lnTo>
                  <a:lnTo>
                    <a:pt x="3037715" y="8415"/>
                  </a:lnTo>
                  <a:lnTo>
                    <a:pt x="2976007" y="0"/>
                  </a:lnTo>
                  <a:lnTo>
                    <a:pt x="2925519" y="2805"/>
                  </a:lnTo>
                  <a:lnTo>
                    <a:pt x="2869421" y="14025"/>
                  </a:lnTo>
                  <a:lnTo>
                    <a:pt x="2813323" y="28049"/>
                  </a:lnTo>
                  <a:lnTo>
                    <a:pt x="2726371" y="56099"/>
                  </a:lnTo>
                  <a:lnTo>
                    <a:pt x="2684297" y="70123"/>
                  </a:lnTo>
                  <a:lnTo>
                    <a:pt x="2546856" y="81343"/>
                  </a:lnTo>
                  <a:lnTo>
                    <a:pt x="2389782" y="95367"/>
                  </a:lnTo>
                  <a:lnTo>
                    <a:pt x="2196243" y="115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6430A60A-D37A-48D2-8422-3F1C43257E71}"/>
                </a:ext>
              </a:extLst>
            </p:cNvPr>
            <p:cNvSpPr/>
            <p:nvPr/>
          </p:nvSpPr>
          <p:spPr>
            <a:xfrm>
              <a:off x="3576638" y="1916113"/>
              <a:ext cx="1239837" cy="1416050"/>
            </a:xfrm>
            <a:custGeom>
              <a:avLst/>
              <a:gdLst>
                <a:gd name="connsiteX0" fmla="*/ 779764 w 1239769"/>
                <a:gd name="connsiteY0" fmla="*/ 373053 h 1416479"/>
                <a:gd name="connsiteX1" fmla="*/ 661958 w 1239769"/>
                <a:gd name="connsiteY1" fmla="*/ 546957 h 1416479"/>
                <a:gd name="connsiteX2" fmla="*/ 560981 w 1239769"/>
                <a:gd name="connsiteY2" fmla="*/ 687203 h 1416479"/>
                <a:gd name="connsiteX3" fmla="*/ 409516 w 1239769"/>
                <a:gd name="connsiteY3" fmla="*/ 889156 h 1416479"/>
                <a:gd name="connsiteX4" fmla="*/ 269271 w 1239769"/>
                <a:gd name="connsiteY4" fmla="*/ 1068670 h 1416479"/>
                <a:gd name="connsiteX5" fmla="*/ 115001 w 1239769"/>
                <a:gd name="connsiteY5" fmla="*/ 1265014 h 1416479"/>
                <a:gd name="connsiteX6" fmla="*/ 0 w 1239769"/>
                <a:gd name="connsiteY6" fmla="*/ 1416479 h 1416479"/>
                <a:gd name="connsiteX7" fmla="*/ 159879 w 1239769"/>
                <a:gd name="connsiteY7" fmla="*/ 1394039 h 1416479"/>
                <a:gd name="connsiteX8" fmla="*/ 339394 w 1239769"/>
                <a:gd name="connsiteY8" fmla="*/ 1206111 h 1416479"/>
                <a:gd name="connsiteX9" fmla="*/ 538542 w 1239769"/>
                <a:gd name="connsiteY9" fmla="*/ 1012572 h 1416479"/>
                <a:gd name="connsiteX10" fmla="*/ 667568 w 1239769"/>
                <a:gd name="connsiteY10" fmla="*/ 880741 h 1416479"/>
                <a:gd name="connsiteX11" fmla="*/ 838667 w 1239769"/>
                <a:gd name="connsiteY11" fmla="*/ 704032 h 1416479"/>
                <a:gd name="connsiteX12" fmla="*/ 976108 w 1239769"/>
                <a:gd name="connsiteY12" fmla="*/ 560982 h 1416479"/>
                <a:gd name="connsiteX13" fmla="*/ 1082694 w 1239769"/>
                <a:gd name="connsiteY13" fmla="*/ 443176 h 1416479"/>
                <a:gd name="connsiteX14" fmla="*/ 1161232 w 1239769"/>
                <a:gd name="connsiteY14" fmla="*/ 359028 h 1416479"/>
                <a:gd name="connsiteX15" fmla="*/ 1180866 w 1239769"/>
                <a:gd name="connsiteY15" fmla="*/ 345004 h 1416479"/>
                <a:gd name="connsiteX16" fmla="*/ 1203305 w 1239769"/>
                <a:gd name="connsiteY16" fmla="*/ 333784 h 1416479"/>
                <a:gd name="connsiteX17" fmla="*/ 1222940 w 1239769"/>
                <a:gd name="connsiteY17" fmla="*/ 322565 h 1416479"/>
                <a:gd name="connsiteX18" fmla="*/ 1236964 w 1239769"/>
                <a:gd name="connsiteY18" fmla="*/ 305735 h 1416479"/>
                <a:gd name="connsiteX19" fmla="*/ 1239769 w 1239769"/>
                <a:gd name="connsiteY19" fmla="*/ 291711 h 1416479"/>
                <a:gd name="connsiteX20" fmla="*/ 1239769 w 1239769"/>
                <a:gd name="connsiteY20" fmla="*/ 274881 h 1416479"/>
                <a:gd name="connsiteX21" fmla="*/ 1228549 w 1239769"/>
                <a:gd name="connsiteY21" fmla="*/ 255247 h 1416479"/>
                <a:gd name="connsiteX22" fmla="*/ 1194890 w 1239769"/>
                <a:gd name="connsiteY22" fmla="*/ 221588 h 1416479"/>
                <a:gd name="connsiteX23" fmla="*/ 1135987 w 1239769"/>
                <a:gd name="connsiteY23" fmla="*/ 168295 h 1416479"/>
                <a:gd name="connsiteX24" fmla="*/ 1060255 w 1239769"/>
                <a:gd name="connsiteY24" fmla="*/ 109392 h 1416479"/>
                <a:gd name="connsiteX25" fmla="*/ 925619 w 1239769"/>
                <a:gd name="connsiteY25" fmla="*/ 0 h 1416479"/>
                <a:gd name="connsiteX26" fmla="*/ 833057 w 1239769"/>
                <a:gd name="connsiteY26" fmla="*/ 22439 h 1416479"/>
                <a:gd name="connsiteX27" fmla="*/ 858302 w 1239769"/>
                <a:gd name="connsiteY27" fmla="*/ 92562 h 1416479"/>
                <a:gd name="connsiteX28" fmla="*/ 866716 w 1239769"/>
                <a:gd name="connsiteY28" fmla="*/ 131831 h 1416479"/>
                <a:gd name="connsiteX29" fmla="*/ 866716 w 1239769"/>
                <a:gd name="connsiteY29" fmla="*/ 176709 h 1416479"/>
                <a:gd name="connsiteX30" fmla="*/ 861106 w 1239769"/>
                <a:gd name="connsiteY30" fmla="*/ 213173 h 1416479"/>
                <a:gd name="connsiteX31" fmla="*/ 852692 w 1239769"/>
                <a:gd name="connsiteY31" fmla="*/ 241222 h 1416479"/>
                <a:gd name="connsiteX32" fmla="*/ 838667 w 1239769"/>
                <a:gd name="connsiteY32" fmla="*/ 272076 h 1416479"/>
                <a:gd name="connsiteX33" fmla="*/ 779764 w 1239769"/>
                <a:gd name="connsiteY33" fmla="*/ 373053 h 14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769" h="1416479">
                  <a:moveTo>
                    <a:pt x="779764" y="373053"/>
                  </a:moveTo>
                  <a:lnTo>
                    <a:pt x="661958" y="546957"/>
                  </a:lnTo>
                  <a:lnTo>
                    <a:pt x="560981" y="687203"/>
                  </a:lnTo>
                  <a:lnTo>
                    <a:pt x="409516" y="889156"/>
                  </a:lnTo>
                  <a:lnTo>
                    <a:pt x="269271" y="1068670"/>
                  </a:lnTo>
                  <a:lnTo>
                    <a:pt x="115001" y="1265014"/>
                  </a:lnTo>
                  <a:lnTo>
                    <a:pt x="0" y="1416479"/>
                  </a:lnTo>
                  <a:lnTo>
                    <a:pt x="159879" y="1394039"/>
                  </a:lnTo>
                  <a:lnTo>
                    <a:pt x="339394" y="1206111"/>
                  </a:lnTo>
                  <a:lnTo>
                    <a:pt x="538542" y="1012572"/>
                  </a:lnTo>
                  <a:lnTo>
                    <a:pt x="667568" y="880741"/>
                  </a:lnTo>
                  <a:lnTo>
                    <a:pt x="838667" y="704032"/>
                  </a:lnTo>
                  <a:lnTo>
                    <a:pt x="976108" y="560982"/>
                  </a:lnTo>
                  <a:lnTo>
                    <a:pt x="1082694" y="443176"/>
                  </a:lnTo>
                  <a:lnTo>
                    <a:pt x="1161232" y="359028"/>
                  </a:lnTo>
                  <a:lnTo>
                    <a:pt x="1180866" y="345004"/>
                  </a:lnTo>
                  <a:lnTo>
                    <a:pt x="1203305" y="333784"/>
                  </a:lnTo>
                  <a:lnTo>
                    <a:pt x="1222940" y="322565"/>
                  </a:lnTo>
                  <a:lnTo>
                    <a:pt x="1236964" y="305735"/>
                  </a:lnTo>
                  <a:lnTo>
                    <a:pt x="1239769" y="291711"/>
                  </a:lnTo>
                  <a:lnTo>
                    <a:pt x="1239769" y="274881"/>
                  </a:lnTo>
                  <a:lnTo>
                    <a:pt x="1228549" y="255247"/>
                  </a:lnTo>
                  <a:lnTo>
                    <a:pt x="1194890" y="221588"/>
                  </a:lnTo>
                  <a:lnTo>
                    <a:pt x="1135987" y="168295"/>
                  </a:lnTo>
                  <a:lnTo>
                    <a:pt x="1060255" y="109392"/>
                  </a:lnTo>
                  <a:lnTo>
                    <a:pt x="925619" y="0"/>
                  </a:lnTo>
                  <a:lnTo>
                    <a:pt x="833057" y="22439"/>
                  </a:lnTo>
                  <a:lnTo>
                    <a:pt x="858302" y="92562"/>
                  </a:lnTo>
                  <a:lnTo>
                    <a:pt x="866716" y="131831"/>
                  </a:lnTo>
                  <a:lnTo>
                    <a:pt x="866716" y="176709"/>
                  </a:lnTo>
                  <a:lnTo>
                    <a:pt x="861106" y="213173"/>
                  </a:lnTo>
                  <a:lnTo>
                    <a:pt x="852692" y="241222"/>
                  </a:lnTo>
                  <a:lnTo>
                    <a:pt x="838667" y="272076"/>
                  </a:lnTo>
                  <a:lnTo>
                    <a:pt x="779764" y="3730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3477F3D8-7039-4059-9607-F8F39C6577B3}"/>
                </a:ext>
              </a:extLst>
            </p:cNvPr>
            <p:cNvSpPr/>
            <p:nvPr/>
          </p:nvSpPr>
          <p:spPr>
            <a:xfrm>
              <a:off x="3379788" y="2776538"/>
              <a:ext cx="2670175" cy="755650"/>
            </a:xfrm>
            <a:custGeom>
              <a:avLst/>
              <a:gdLst>
                <a:gd name="connsiteX0" fmla="*/ 2219325 w 2671762"/>
                <a:gd name="connsiteY0" fmla="*/ 80962 h 754856"/>
                <a:gd name="connsiteX1" fmla="*/ 2405062 w 2671762"/>
                <a:gd name="connsiteY1" fmla="*/ 42862 h 754856"/>
                <a:gd name="connsiteX2" fmla="*/ 2614612 w 2671762"/>
                <a:gd name="connsiteY2" fmla="*/ 0 h 754856"/>
                <a:gd name="connsiteX3" fmla="*/ 2671762 w 2671762"/>
                <a:gd name="connsiteY3" fmla="*/ 116681 h 754856"/>
                <a:gd name="connsiteX4" fmla="*/ 2462212 w 2671762"/>
                <a:gd name="connsiteY4" fmla="*/ 166687 h 754856"/>
                <a:gd name="connsiteX5" fmla="*/ 2245519 w 2671762"/>
                <a:gd name="connsiteY5" fmla="*/ 216693 h 754856"/>
                <a:gd name="connsiteX6" fmla="*/ 2035969 w 2671762"/>
                <a:gd name="connsiteY6" fmla="*/ 266700 h 754856"/>
                <a:gd name="connsiteX7" fmla="*/ 1831181 w 2671762"/>
                <a:gd name="connsiteY7" fmla="*/ 311943 h 754856"/>
                <a:gd name="connsiteX8" fmla="*/ 1533525 w 2671762"/>
                <a:gd name="connsiteY8" fmla="*/ 378618 h 754856"/>
                <a:gd name="connsiteX9" fmla="*/ 1269206 w 2671762"/>
                <a:gd name="connsiteY9" fmla="*/ 438150 h 754856"/>
                <a:gd name="connsiteX10" fmla="*/ 1114425 w 2671762"/>
                <a:gd name="connsiteY10" fmla="*/ 485775 h 754856"/>
                <a:gd name="connsiteX11" fmla="*/ 966787 w 2671762"/>
                <a:gd name="connsiteY11" fmla="*/ 523875 h 754856"/>
                <a:gd name="connsiteX12" fmla="*/ 821531 w 2671762"/>
                <a:gd name="connsiteY12" fmla="*/ 559593 h 754856"/>
                <a:gd name="connsiteX13" fmla="*/ 602456 w 2671762"/>
                <a:gd name="connsiteY13" fmla="*/ 619125 h 754856"/>
                <a:gd name="connsiteX14" fmla="*/ 435769 w 2671762"/>
                <a:gd name="connsiteY14" fmla="*/ 673893 h 754856"/>
                <a:gd name="connsiteX15" fmla="*/ 323850 w 2671762"/>
                <a:gd name="connsiteY15" fmla="*/ 716756 h 754856"/>
                <a:gd name="connsiteX16" fmla="*/ 259556 w 2671762"/>
                <a:gd name="connsiteY16" fmla="*/ 747712 h 754856"/>
                <a:gd name="connsiteX17" fmla="*/ 247650 w 2671762"/>
                <a:gd name="connsiteY17" fmla="*/ 752475 h 754856"/>
                <a:gd name="connsiteX18" fmla="*/ 223837 w 2671762"/>
                <a:gd name="connsiteY18" fmla="*/ 754856 h 754856"/>
                <a:gd name="connsiteX19" fmla="*/ 195262 w 2671762"/>
                <a:gd name="connsiteY19" fmla="*/ 747712 h 754856"/>
                <a:gd name="connsiteX20" fmla="*/ 169069 w 2671762"/>
                <a:gd name="connsiteY20" fmla="*/ 731043 h 754856"/>
                <a:gd name="connsiteX21" fmla="*/ 130969 w 2671762"/>
                <a:gd name="connsiteY21" fmla="*/ 695325 h 754856"/>
                <a:gd name="connsiteX22" fmla="*/ 95250 w 2671762"/>
                <a:gd name="connsiteY22" fmla="*/ 647700 h 754856"/>
                <a:gd name="connsiteX23" fmla="*/ 33337 w 2671762"/>
                <a:gd name="connsiteY23" fmla="*/ 554831 h 754856"/>
                <a:gd name="connsiteX24" fmla="*/ 4762 w 2671762"/>
                <a:gd name="connsiteY24" fmla="*/ 497681 h 754856"/>
                <a:gd name="connsiteX25" fmla="*/ 0 w 2671762"/>
                <a:gd name="connsiteY25" fmla="*/ 478631 h 754856"/>
                <a:gd name="connsiteX26" fmla="*/ 0 w 2671762"/>
                <a:gd name="connsiteY26" fmla="*/ 464343 h 754856"/>
                <a:gd name="connsiteX27" fmla="*/ 7144 w 2671762"/>
                <a:gd name="connsiteY27" fmla="*/ 452437 h 754856"/>
                <a:gd name="connsiteX28" fmla="*/ 16669 w 2671762"/>
                <a:gd name="connsiteY28" fmla="*/ 447675 h 754856"/>
                <a:gd name="connsiteX29" fmla="*/ 33337 w 2671762"/>
                <a:gd name="connsiteY29" fmla="*/ 450056 h 754856"/>
                <a:gd name="connsiteX30" fmla="*/ 54769 w 2671762"/>
                <a:gd name="connsiteY30" fmla="*/ 452437 h 754856"/>
                <a:gd name="connsiteX31" fmla="*/ 202406 w 2671762"/>
                <a:gd name="connsiteY31" fmla="*/ 440531 h 754856"/>
                <a:gd name="connsiteX32" fmla="*/ 311944 w 2671762"/>
                <a:gd name="connsiteY32" fmla="*/ 428625 h 754856"/>
                <a:gd name="connsiteX33" fmla="*/ 516731 w 2671762"/>
                <a:gd name="connsiteY33" fmla="*/ 397668 h 754856"/>
                <a:gd name="connsiteX34" fmla="*/ 759619 w 2671762"/>
                <a:gd name="connsiteY34" fmla="*/ 357187 h 754856"/>
                <a:gd name="connsiteX35" fmla="*/ 1069181 w 2671762"/>
                <a:gd name="connsiteY35" fmla="*/ 300037 h 754856"/>
                <a:gd name="connsiteX36" fmla="*/ 1362075 w 2671762"/>
                <a:gd name="connsiteY36" fmla="*/ 245268 h 754856"/>
                <a:gd name="connsiteX37" fmla="*/ 1643062 w 2671762"/>
                <a:gd name="connsiteY37" fmla="*/ 192881 h 754856"/>
                <a:gd name="connsiteX38" fmla="*/ 2033587 w 2671762"/>
                <a:gd name="connsiteY38" fmla="*/ 116681 h 754856"/>
                <a:gd name="connsiteX39" fmla="*/ 2219325 w 2671762"/>
                <a:gd name="connsiteY39" fmla="*/ 809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71762" h="754856">
                  <a:moveTo>
                    <a:pt x="2219325" y="80962"/>
                  </a:moveTo>
                  <a:lnTo>
                    <a:pt x="2405062" y="42862"/>
                  </a:lnTo>
                  <a:lnTo>
                    <a:pt x="2614612" y="0"/>
                  </a:lnTo>
                  <a:lnTo>
                    <a:pt x="2671762" y="116681"/>
                  </a:lnTo>
                  <a:lnTo>
                    <a:pt x="2462212" y="166687"/>
                  </a:lnTo>
                  <a:lnTo>
                    <a:pt x="2245519" y="216693"/>
                  </a:lnTo>
                  <a:lnTo>
                    <a:pt x="2035969" y="266700"/>
                  </a:lnTo>
                  <a:lnTo>
                    <a:pt x="1831181" y="311943"/>
                  </a:lnTo>
                  <a:lnTo>
                    <a:pt x="1533525" y="378618"/>
                  </a:lnTo>
                  <a:lnTo>
                    <a:pt x="1269206" y="438150"/>
                  </a:lnTo>
                  <a:lnTo>
                    <a:pt x="1114425" y="485775"/>
                  </a:lnTo>
                  <a:lnTo>
                    <a:pt x="966787" y="523875"/>
                  </a:lnTo>
                  <a:lnTo>
                    <a:pt x="821531" y="559593"/>
                  </a:lnTo>
                  <a:lnTo>
                    <a:pt x="602456" y="619125"/>
                  </a:lnTo>
                  <a:lnTo>
                    <a:pt x="435769" y="673893"/>
                  </a:lnTo>
                  <a:lnTo>
                    <a:pt x="323850" y="716756"/>
                  </a:lnTo>
                  <a:lnTo>
                    <a:pt x="259556" y="747712"/>
                  </a:lnTo>
                  <a:lnTo>
                    <a:pt x="247650" y="752475"/>
                  </a:lnTo>
                  <a:lnTo>
                    <a:pt x="223837" y="754856"/>
                  </a:lnTo>
                  <a:lnTo>
                    <a:pt x="195262" y="747712"/>
                  </a:lnTo>
                  <a:lnTo>
                    <a:pt x="169069" y="731043"/>
                  </a:lnTo>
                  <a:lnTo>
                    <a:pt x="130969" y="695325"/>
                  </a:lnTo>
                  <a:lnTo>
                    <a:pt x="95250" y="647700"/>
                  </a:lnTo>
                  <a:lnTo>
                    <a:pt x="33337" y="554831"/>
                  </a:lnTo>
                  <a:lnTo>
                    <a:pt x="4762" y="497681"/>
                  </a:lnTo>
                  <a:lnTo>
                    <a:pt x="0" y="478631"/>
                  </a:lnTo>
                  <a:lnTo>
                    <a:pt x="0" y="464343"/>
                  </a:lnTo>
                  <a:lnTo>
                    <a:pt x="7144" y="452437"/>
                  </a:lnTo>
                  <a:lnTo>
                    <a:pt x="16669" y="447675"/>
                  </a:lnTo>
                  <a:lnTo>
                    <a:pt x="33337" y="450056"/>
                  </a:lnTo>
                  <a:lnTo>
                    <a:pt x="54769" y="452437"/>
                  </a:lnTo>
                  <a:lnTo>
                    <a:pt x="202406" y="440531"/>
                  </a:lnTo>
                  <a:lnTo>
                    <a:pt x="311944" y="428625"/>
                  </a:lnTo>
                  <a:lnTo>
                    <a:pt x="516731" y="397668"/>
                  </a:lnTo>
                  <a:lnTo>
                    <a:pt x="759619" y="357187"/>
                  </a:lnTo>
                  <a:lnTo>
                    <a:pt x="1069181" y="300037"/>
                  </a:lnTo>
                  <a:lnTo>
                    <a:pt x="1362075" y="245268"/>
                  </a:lnTo>
                  <a:lnTo>
                    <a:pt x="1643062" y="192881"/>
                  </a:lnTo>
                  <a:lnTo>
                    <a:pt x="2033587" y="116681"/>
                  </a:lnTo>
                  <a:lnTo>
                    <a:pt x="221932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8EC1C723-D521-432E-8B2C-86695FA100F9}"/>
                </a:ext>
              </a:extLst>
            </p:cNvPr>
            <p:cNvSpPr/>
            <p:nvPr/>
          </p:nvSpPr>
          <p:spPr>
            <a:xfrm>
              <a:off x="5491163" y="2343150"/>
              <a:ext cx="928687" cy="1062038"/>
            </a:xfrm>
            <a:custGeom>
              <a:avLst/>
              <a:gdLst>
                <a:gd name="connsiteX0" fmla="*/ 592931 w 928687"/>
                <a:gd name="connsiteY0" fmla="*/ 764381 h 1062038"/>
                <a:gd name="connsiteX1" fmla="*/ 545306 w 928687"/>
                <a:gd name="connsiteY1" fmla="*/ 692944 h 1062038"/>
                <a:gd name="connsiteX2" fmla="*/ 502443 w 928687"/>
                <a:gd name="connsiteY2" fmla="*/ 633413 h 1062038"/>
                <a:gd name="connsiteX3" fmla="*/ 447675 w 928687"/>
                <a:gd name="connsiteY3" fmla="*/ 557213 h 1062038"/>
                <a:gd name="connsiteX4" fmla="*/ 311943 w 928687"/>
                <a:gd name="connsiteY4" fmla="*/ 388144 h 1062038"/>
                <a:gd name="connsiteX5" fmla="*/ 214312 w 928687"/>
                <a:gd name="connsiteY5" fmla="*/ 276225 h 1062038"/>
                <a:gd name="connsiteX6" fmla="*/ 157162 w 928687"/>
                <a:gd name="connsiteY6" fmla="*/ 211931 h 1062038"/>
                <a:gd name="connsiteX7" fmla="*/ 90487 w 928687"/>
                <a:gd name="connsiteY7" fmla="*/ 140494 h 1062038"/>
                <a:gd name="connsiteX8" fmla="*/ 19050 w 928687"/>
                <a:gd name="connsiteY8" fmla="*/ 69056 h 1062038"/>
                <a:gd name="connsiteX9" fmla="*/ 4762 w 928687"/>
                <a:gd name="connsiteY9" fmla="*/ 42863 h 1062038"/>
                <a:gd name="connsiteX10" fmla="*/ 0 w 928687"/>
                <a:gd name="connsiteY10" fmla="*/ 23813 h 1062038"/>
                <a:gd name="connsiteX11" fmla="*/ 0 w 928687"/>
                <a:gd name="connsiteY11" fmla="*/ 14288 h 1062038"/>
                <a:gd name="connsiteX12" fmla="*/ 2381 w 928687"/>
                <a:gd name="connsiteY12" fmla="*/ 7144 h 1062038"/>
                <a:gd name="connsiteX13" fmla="*/ 11906 w 928687"/>
                <a:gd name="connsiteY13" fmla="*/ 0 h 1062038"/>
                <a:gd name="connsiteX14" fmla="*/ 33337 w 928687"/>
                <a:gd name="connsiteY14" fmla="*/ 4763 h 1062038"/>
                <a:gd name="connsiteX15" fmla="*/ 138112 w 928687"/>
                <a:gd name="connsiteY15" fmla="*/ 54769 h 1062038"/>
                <a:gd name="connsiteX16" fmla="*/ 314325 w 928687"/>
                <a:gd name="connsiteY16" fmla="*/ 150019 h 1062038"/>
                <a:gd name="connsiteX17" fmla="*/ 514350 w 928687"/>
                <a:gd name="connsiteY17" fmla="*/ 269081 h 1062038"/>
                <a:gd name="connsiteX18" fmla="*/ 681037 w 928687"/>
                <a:gd name="connsiteY18" fmla="*/ 373856 h 1062038"/>
                <a:gd name="connsiteX19" fmla="*/ 776287 w 928687"/>
                <a:gd name="connsiteY19" fmla="*/ 442913 h 1062038"/>
                <a:gd name="connsiteX20" fmla="*/ 802481 w 928687"/>
                <a:gd name="connsiteY20" fmla="*/ 483394 h 1062038"/>
                <a:gd name="connsiteX21" fmla="*/ 835818 w 928687"/>
                <a:gd name="connsiteY21" fmla="*/ 538163 h 1062038"/>
                <a:gd name="connsiteX22" fmla="*/ 869156 w 928687"/>
                <a:gd name="connsiteY22" fmla="*/ 604838 h 1062038"/>
                <a:gd name="connsiteX23" fmla="*/ 888206 w 928687"/>
                <a:gd name="connsiteY23" fmla="*/ 654844 h 1062038"/>
                <a:gd name="connsiteX24" fmla="*/ 907256 w 928687"/>
                <a:gd name="connsiteY24" fmla="*/ 711994 h 1062038"/>
                <a:gd name="connsiteX25" fmla="*/ 921543 w 928687"/>
                <a:gd name="connsiteY25" fmla="*/ 778669 h 1062038"/>
                <a:gd name="connsiteX26" fmla="*/ 926306 w 928687"/>
                <a:gd name="connsiteY26" fmla="*/ 826294 h 1062038"/>
                <a:gd name="connsiteX27" fmla="*/ 928687 w 928687"/>
                <a:gd name="connsiteY27" fmla="*/ 862013 h 1062038"/>
                <a:gd name="connsiteX28" fmla="*/ 926306 w 928687"/>
                <a:gd name="connsiteY28" fmla="*/ 902494 h 1062038"/>
                <a:gd name="connsiteX29" fmla="*/ 921543 w 928687"/>
                <a:gd name="connsiteY29" fmla="*/ 947738 h 1062038"/>
                <a:gd name="connsiteX30" fmla="*/ 909637 w 928687"/>
                <a:gd name="connsiteY30" fmla="*/ 988219 h 1062038"/>
                <a:gd name="connsiteX31" fmla="*/ 892968 w 928687"/>
                <a:gd name="connsiteY31" fmla="*/ 1021556 h 1062038"/>
                <a:gd name="connsiteX32" fmla="*/ 873918 w 928687"/>
                <a:gd name="connsiteY32" fmla="*/ 1045369 h 1062038"/>
                <a:gd name="connsiteX33" fmla="*/ 857250 w 928687"/>
                <a:gd name="connsiteY33" fmla="*/ 1054894 h 1062038"/>
                <a:gd name="connsiteX34" fmla="*/ 831056 w 928687"/>
                <a:gd name="connsiteY34" fmla="*/ 1062038 h 1062038"/>
                <a:gd name="connsiteX35" fmla="*/ 807243 w 928687"/>
                <a:gd name="connsiteY35" fmla="*/ 1062038 h 1062038"/>
                <a:gd name="connsiteX36" fmla="*/ 778668 w 928687"/>
                <a:gd name="connsiteY36" fmla="*/ 1050131 h 1062038"/>
                <a:gd name="connsiteX37" fmla="*/ 754856 w 928687"/>
                <a:gd name="connsiteY37" fmla="*/ 1031081 h 1062038"/>
                <a:gd name="connsiteX38" fmla="*/ 728662 w 928687"/>
                <a:gd name="connsiteY38" fmla="*/ 997744 h 1062038"/>
                <a:gd name="connsiteX39" fmla="*/ 685800 w 928687"/>
                <a:gd name="connsiteY39" fmla="*/ 923925 h 1062038"/>
                <a:gd name="connsiteX40" fmla="*/ 592931 w 928687"/>
                <a:gd name="connsiteY40" fmla="*/ 764381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8687" h="1062038">
                  <a:moveTo>
                    <a:pt x="592931" y="764381"/>
                  </a:moveTo>
                  <a:lnTo>
                    <a:pt x="545306" y="692944"/>
                  </a:lnTo>
                  <a:lnTo>
                    <a:pt x="502443" y="633413"/>
                  </a:lnTo>
                  <a:lnTo>
                    <a:pt x="447675" y="557213"/>
                  </a:lnTo>
                  <a:lnTo>
                    <a:pt x="311943" y="388144"/>
                  </a:lnTo>
                  <a:lnTo>
                    <a:pt x="214312" y="276225"/>
                  </a:lnTo>
                  <a:lnTo>
                    <a:pt x="157162" y="211931"/>
                  </a:lnTo>
                  <a:lnTo>
                    <a:pt x="90487" y="140494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3337" y="4763"/>
                  </a:lnTo>
                  <a:lnTo>
                    <a:pt x="138112" y="54769"/>
                  </a:lnTo>
                  <a:lnTo>
                    <a:pt x="314325" y="150019"/>
                  </a:lnTo>
                  <a:lnTo>
                    <a:pt x="514350" y="269081"/>
                  </a:lnTo>
                  <a:lnTo>
                    <a:pt x="681037" y="373856"/>
                  </a:lnTo>
                  <a:lnTo>
                    <a:pt x="776287" y="442913"/>
                  </a:lnTo>
                  <a:lnTo>
                    <a:pt x="802481" y="483394"/>
                  </a:lnTo>
                  <a:lnTo>
                    <a:pt x="835818" y="538163"/>
                  </a:lnTo>
                  <a:lnTo>
                    <a:pt x="869156" y="604838"/>
                  </a:lnTo>
                  <a:lnTo>
                    <a:pt x="888206" y="654844"/>
                  </a:lnTo>
                  <a:lnTo>
                    <a:pt x="907256" y="711994"/>
                  </a:lnTo>
                  <a:lnTo>
                    <a:pt x="921543" y="778669"/>
                  </a:lnTo>
                  <a:lnTo>
                    <a:pt x="926306" y="826294"/>
                  </a:lnTo>
                  <a:lnTo>
                    <a:pt x="928687" y="862013"/>
                  </a:lnTo>
                  <a:lnTo>
                    <a:pt x="926306" y="902494"/>
                  </a:lnTo>
                  <a:lnTo>
                    <a:pt x="921543" y="947738"/>
                  </a:lnTo>
                  <a:lnTo>
                    <a:pt x="909637" y="988219"/>
                  </a:lnTo>
                  <a:lnTo>
                    <a:pt x="892968" y="1021556"/>
                  </a:lnTo>
                  <a:lnTo>
                    <a:pt x="873918" y="1045369"/>
                  </a:lnTo>
                  <a:lnTo>
                    <a:pt x="857250" y="1054894"/>
                  </a:lnTo>
                  <a:lnTo>
                    <a:pt x="831056" y="1062038"/>
                  </a:lnTo>
                  <a:lnTo>
                    <a:pt x="807243" y="1062038"/>
                  </a:lnTo>
                  <a:lnTo>
                    <a:pt x="778668" y="1050131"/>
                  </a:lnTo>
                  <a:lnTo>
                    <a:pt x="754856" y="1031081"/>
                  </a:lnTo>
                  <a:lnTo>
                    <a:pt x="728662" y="997744"/>
                  </a:lnTo>
                  <a:lnTo>
                    <a:pt x="685800" y="923925"/>
                  </a:lnTo>
                  <a:lnTo>
                    <a:pt x="592931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AB700D7B-685A-475E-912C-E7A2E31B1254}"/>
                </a:ext>
              </a:extLst>
            </p:cNvPr>
            <p:cNvSpPr/>
            <p:nvPr/>
          </p:nvSpPr>
          <p:spPr>
            <a:xfrm>
              <a:off x="3503613" y="3989388"/>
              <a:ext cx="2781300" cy="534987"/>
            </a:xfrm>
            <a:custGeom>
              <a:avLst/>
              <a:gdLst>
                <a:gd name="connsiteX0" fmla="*/ 1169194 w 2781300"/>
                <a:gd name="connsiteY0" fmla="*/ 211931 h 535781"/>
                <a:gd name="connsiteX1" fmla="*/ 1026319 w 2781300"/>
                <a:gd name="connsiteY1" fmla="*/ 228600 h 535781"/>
                <a:gd name="connsiteX2" fmla="*/ 895350 w 2781300"/>
                <a:gd name="connsiteY2" fmla="*/ 242887 h 535781"/>
                <a:gd name="connsiteX3" fmla="*/ 776287 w 2781300"/>
                <a:gd name="connsiteY3" fmla="*/ 254794 h 535781"/>
                <a:gd name="connsiteX4" fmla="*/ 661987 w 2781300"/>
                <a:gd name="connsiteY4" fmla="*/ 261937 h 535781"/>
                <a:gd name="connsiteX5" fmla="*/ 588169 w 2781300"/>
                <a:gd name="connsiteY5" fmla="*/ 266700 h 535781"/>
                <a:gd name="connsiteX6" fmla="*/ 511969 w 2781300"/>
                <a:gd name="connsiteY6" fmla="*/ 266700 h 535781"/>
                <a:gd name="connsiteX7" fmla="*/ 440531 w 2781300"/>
                <a:gd name="connsiteY7" fmla="*/ 264319 h 535781"/>
                <a:gd name="connsiteX8" fmla="*/ 383381 w 2781300"/>
                <a:gd name="connsiteY8" fmla="*/ 261937 h 535781"/>
                <a:gd name="connsiteX9" fmla="*/ 319087 w 2781300"/>
                <a:gd name="connsiteY9" fmla="*/ 254794 h 535781"/>
                <a:gd name="connsiteX10" fmla="*/ 273844 w 2781300"/>
                <a:gd name="connsiteY10" fmla="*/ 247650 h 535781"/>
                <a:gd name="connsiteX11" fmla="*/ 235744 w 2781300"/>
                <a:gd name="connsiteY11" fmla="*/ 238125 h 535781"/>
                <a:gd name="connsiteX12" fmla="*/ 178594 w 2781300"/>
                <a:gd name="connsiteY12" fmla="*/ 216694 h 535781"/>
                <a:gd name="connsiteX13" fmla="*/ 123825 w 2781300"/>
                <a:gd name="connsiteY13" fmla="*/ 190500 h 535781"/>
                <a:gd name="connsiteX14" fmla="*/ 76200 w 2781300"/>
                <a:gd name="connsiteY14" fmla="*/ 161925 h 535781"/>
                <a:gd name="connsiteX15" fmla="*/ 45244 w 2781300"/>
                <a:gd name="connsiteY15" fmla="*/ 145256 h 535781"/>
                <a:gd name="connsiteX16" fmla="*/ 21431 w 2781300"/>
                <a:gd name="connsiteY16" fmla="*/ 138112 h 535781"/>
                <a:gd name="connsiteX17" fmla="*/ 7144 w 2781300"/>
                <a:gd name="connsiteY17" fmla="*/ 140494 h 535781"/>
                <a:gd name="connsiteX18" fmla="*/ 0 w 2781300"/>
                <a:gd name="connsiteY18" fmla="*/ 150019 h 535781"/>
                <a:gd name="connsiteX19" fmla="*/ 2381 w 2781300"/>
                <a:gd name="connsiteY19" fmla="*/ 169069 h 535781"/>
                <a:gd name="connsiteX20" fmla="*/ 14287 w 2781300"/>
                <a:gd name="connsiteY20" fmla="*/ 197644 h 535781"/>
                <a:gd name="connsiteX21" fmla="*/ 78581 w 2781300"/>
                <a:gd name="connsiteY21" fmla="*/ 266700 h 535781"/>
                <a:gd name="connsiteX22" fmla="*/ 180975 w 2781300"/>
                <a:gd name="connsiteY22" fmla="*/ 366712 h 535781"/>
                <a:gd name="connsiteX23" fmla="*/ 259556 w 2781300"/>
                <a:gd name="connsiteY23" fmla="*/ 438150 h 535781"/>
                <a:gd name="connsiteX24" fmla="*/ 330994 w 2781300"/>
                <a:gd name="connsiteY24" fmla="*/ 490537 h 535781"/>
                <a:gd name="connsiteX25" fmla="*/ 366712 w 2781300"/>
                <a:gd name="connsiteY25" fmla="*/ 511969 h 535781"/>
                <a:gd name="connsiteX26" fmla="*/ 397669 w 2781300"/>
                <a:gd name="connsiteY26" fmla="*/ 526256 h 535781"/>
                <a:gd name="connsiteX27" fmla="*/ 414337 w 2781300"/>
                <a:gd name="connsiteY27" fmla="*/ 533400 h 535781"/>
                <a:gd name="connsiteX28" fmla="*/ 445294 w 2781300"/>
                <a:gd name="connsiteY28" fmla="*/ 535781 h 535781"/>
                <a:gd name="connsiteX29" fmla="*/ 519112 w 2781300"/>
                <a:gd name="connsiteY29" fmla="*/ 528637 h 535781"/>
                <a:gd name="connsiteX30" fmla="*/ 569119 w 2781300"/>
                <a:gd name="connsiteY30" fmla="*/ 514350 h 535781"/>
                <a:gd name="connsiteX31" fmla="*/ 650081 w 2781300"/>
                <a:gd name="connsiteY31" fmla="*/ 497681 h 535781"/>
                <a:gd name="connsiteX32" fmla="*/ 857250 w 2781300"/>
                <a:gd name="connsiteY32" fmla="*/ 461962 h 535781"/>
                <a:gd name="connsiteX33" fmla="*/ 1031081 w 2781300"/>
                <a:gd name="connsiteY33" fmla="*/ 433387 h 535781"/>
                <a:gd name="connsiteX34" fmla="*/ 1297781 w 2781300"/>
                <a:gd name="connsiteY34" fmla="*/ 397669 h 535781"/>
                <a:gd name="connsiteX35" fmla="*/ 1574006 w 2781300"/>
                <a:gd name="connsiteY35" fmla="*/ 345281 h 535781"/>
                <a:gd name="connsiteX36" fmla="*/ 1700212 w 2781300"/>
                <a:gd name="connsiteY36" fmla="*/ 321469 h 535781"/>
                <a:gd name="connsiteX37" fmla="*/ 1790700 w 2781300"/>
                <a:gd name="connsiteY37" fmla="*/ 307181 h 535781"/>
                <a:gd name="connsiteX38" fmla="*/ 1883569 w 2781300"/>
                <a:gd name="connsiteY38" fmla="*/ 295275 h 535781"/>
                <a:gd name="connsiteX39" fmla="*/ 2016919 w 2781300"/>
                <a:gd name="connsiteY39" fmla="*/ 288131 h 535781"/>
                <a:gd name="connsiteX40" fmla="*/ 2195512 w 2781300"/>
                <a:gd name="connsiteY40" fmla="*/ 276225 h 535781"/>
                <a:gd name="connsiteX41" fmla="*/ 2455069 w 2781300"/>
                <a:gd name="connsiteY41" fmla="*/ 266700 h 535781"/>
                <a:gd name="connsiteX42" fmla="*/ 2645569 w 2781300"/>
                <a:gd name="connsiteY42" fmla="*/ 261937 h 535781"/>
                <a:gd name="connsiteX43" fmla="*/ 2681287 w 2781300"/>
                <a:gd name="connsiteY43" fmla="*/ 259556 h 535781"/>
                <a:gd name="connsiteX44" fmla="*/ 2726531 w 2781300"/>
                <a:gd name="connsiteY44" fmla="*/ 247650 h 535781"/>
                <a:gd name="connsiteX45" fmla="*/ 2755106 w 2781300"/>
                <a:gd name="connsiteY45" fmla="*/ 233362 h 535781"/>
                <a:gd name="connsiteX46" fmla="*/ 2769394 w 2781300"/>
                <a:gd name="connsiteY46" fmla="*/ 219075 h 535781"/>
                <a:gd name="connsiteX47" fmla="*/ 2778919 w 2781300"/>
                <a:gd name="connsiteY47" fmla="*/ 200025 h 535781"/>
                <a:gd name="connsiteX48" fmla="*/ 2781300 w 2781300"/>
                <a:gd name="connsiteY48" fmla="*/ 183356 h 535781"/>
                <a:gd name="connsiteX49" fmla="*/ 2778919 w 2781300"/>
                <a:gd name="connsiteY49" fmla="*/ 152400 h 535781"/>
                <a:gd name="connsiteX50" fmla="*/ 2767012 w 2781300"/>
                <a:gd name="connsiteY50" fmla="*/ 128587 h 535781"/>
                <a:gd name="connsiteX51" fmla="*/ 2750344 w 2781300"/>
                <a:gd name="connsiteY51" fmla="*/ 111919 h 535781"/>
                <a:gd name="connsiteX52" fmla="*/ 2721769 w 2781300"/>
                <a:gd name="connsiteY52" fmla="*/ 97631 h 535781"/>
                <a:gd name="connsiteX53" fmla="*/ 2681287 w 2781300"/>
                <a:gd name="connsiteY53" fmla="*/ 83344 h 535781"/>
                <a:gd name="connsiteX54" fmla="*/ 2638425 w 2781300"/>
                <a:gd name="connsiteY54" fmla="*/ 66675 h 535781"/>
                <a:gd name="connsiteX55" fmla="*/ 2562225 w 2781300"/>
                <a:gd name="connsiteY55" fmla="*/ 45244 h 535781"/>
                <a:gd name="connsiteX56" fmla="*/ 2497931 w 2781300"/>
                <a:gd name="connsiteY56" fmla="*/ 30956 h 535781"/>
                <a:gd name="connsiteX57" fmla="*/ 2414587 w 2781300"/>
                <a:gd name="connsiteY57" fmla="*/ 16669 h 535781"/>
                <a:gd name="connsiteX58" fmla="*/ 2312194 w 2781300"/>
                <a:gd name="connsiteY58" fmla="*/ 2381 h 535781"/>
                <a:gd name="connsiteX59" fmla="*/ 2269331 w 2781300"/>
                <a:gd name="connsiteY59" fmla="*/ 0 h 535781"/>
                <a:gd name="connsiteX60" fmla="*/ 2219325 w 2781300"/>
                <a:gd name="connsiteY60" fmla="*/ 7144 h 535781"/>
                <a:gd name="connsiteX61" fmla="*/ 2147887 w 2781300"/>
                <a:gd name="connsiteY61" fmla="*/ 23812 h 535781"/>
                <a:gd name="connsiteX62" fmla="*/ 2055019 w 2781300"/>
                <a:gd name="connsiteY62" fmla="*/ 50006 h 535781"/>
                <a:gd name="connsiteX63" fmla="*/ 1997869 w 2781300"/>
                <a:gd name="connsiteY63" fmla="*/ 66675 h 535781"/>
                <a:gd name="connsiteX64" fmla="*/ 1916906 w 2781300"/>
                <a:gd name="connsiteY64" fmla="*/ 85725 h 535781"/>
                <a:gd name="connsiteX65" fmla="*/ 1821656 w 2781300"/>
                <a:gd name="connsiteY65" fmla="*/ 104775 h 535781"/>
                <a:gd name="connsiteX66" fmla="*/ 1659731 w 2781300"/>
                <a:gd name="connsiteY66" fmla="*/ 133350 h 535781"/>
                <a:gd name="connsiteX67" fmla="*/ 1509712 w 2781300"/>
                <a:gd name="connsiteY67" fmla="*/ 159544 h 535781"/>
                <a:gd name="connsiteX68" fmla="*/ 1290637 w 2781300"/>
                <a:gd name="connsiteY68" fmla="*/ 197644 h 535781"/>
                <a:gd name="connsiteX69" fmla="*/ 1169194 w 2781300"/>
                <a:gd name="connsiteY69" fmla="*/ 2119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1300" h="535781">
                  <a:moveTo>
                    <a:pt x="1169194" y="211931"/>
                  </a:moveTo>
                  <a:lnTo>
                    <a:pt x="1026319" y="228600"/>
                  </a:lnTo>
                  <a:lnTo>
                    <a:pt x="895350" y="242887"/>
                  </a:lnTo>
                  <a:lnTo>
                    <a:pt x="776287" y="254794"/>
                  </a:lnTo>
                  <a:lnTo>
                    <a:pt x="661987" y="261937"/>
                  </a:lnTo>
                  <a:lnTo>
                    <a:pt x="588169" y="266700"/>
                  </a:lnTo>
                  <a:lnTo>
                    <a:pt x="511969" y="266700"/>
                  </a:lnTo>
                  <a:lnTo>
                    <a:pt x="440531" y="264319"/>
                  </a:lnTo>
                  <a:lnTo>
                    <a:pt x="383381" y="261937"/>
                  </a:lnTo>
                  <a:lnTo>
                    <a:pt x="319087" y="254794"/>
                  </a:lnTo>
                  <a:lnTo>
                    <a:pt x="273844" y="247650"/>
                  </a:lnTo>
                  <a:lnTo>
                    <a:pt x="235744" y="238125"/>
                  </a:lnTo>
                  <a:lnTo>
                    <a:pt x="178594" y="216694"/>
                  </a:lnTo>
                  <a:lnTo>
                    <a:pt x="123825" y="190500"/>
                  </a:lnTo>
                  <a:lnTo>
                    <a:pt x="76200" y="161925"/>
                  </a:lnTo>
                  <a:lnTo>
                    <a:pt x="45244" y="145256"/>
                  </a:lnTo>
                  <a:lnTo>
                    <a:pt x="21431" y="138112"/>
                  </a:lnTo>
                  <a:lnTo>
                    <a:pt x="7144" y="140494"/>
                  </a:lnTo>
                  <a:lnTo>
                    <a:pt x="0" y="150019"/>
                  </a:lnTo>
                  <a:lnTo>
                    <a:pt x="2381" y="169069"/>
                  </a:lnTo>
                  <a:lnTo>
                    <a:pt x="14287" y="197644"/>
                  </a:lnTo>
                  <a:lnTo>
                    <a:pt x="78581" y="266700"/>
                  </a:lnTo>
                  <a:lnTo>
                    <a:pt x="180975" y="366712"/>
                  </a:lnTo>
                  <a:lnTo>
                    <a:pt x="259556" y="438150"/>
                  </a:lnTo>
                  <a:lnTo>
                    <a:pt x="330994" y="490537"/>
                  </a:lnTo>
                  <a:lnTo>
                    <a:pt x="366712" y="511969"/>
                  </a:lnTo>
                  <a:lnTo>
                    <a:pt x="397669" y="526256"/>
                  </a:lnTo>
                  <a:lnTo>
                    <a:pt x="414337" y="533400"/>
                  </a:lnTo>
                  <a:lnTo>
                    <a:pt x="445294" y="535781"/>
                  </a:lnTo>
                  <a:lnTo>
                    <a:pt x="519112" y="528637"/>
                  </a:lnTo>
                  <a:lnTo>
                    <a:pt x="569119" y="514350"/>
                  </a:lnTo>
                  <a:lnTo>
                    <a:pt x="650081" y="497681"/>
                  </a:lnTo>
                  <a:lnTo>
                    <a:pt x="857250" y="461962"/>
                  </a:lnTo>
                  <a:lnTo>
                    <a:pt x="1031081" y="433387"/>
                  </a:lnTo>
                  <a:lnTo>
                    <a:pt x="1297781" y="397669"/>
                  </a:lnTo>
                  <a:lnTo>
                    <a:pt x="1574006" y="345281"/>
                  </a:lnTo>
                  <a:lnTo>
                    <a:pt x="1700212" y="321469"/>
                  </a:lnTo>
                  <a:lnTo>
                    <a:pt x="1790700" y="307181"/>
                  </a:lnTo>
                  <a:lnTo>
                    <a:pt x="1883569" y="295275"/>
                  </a:lnTo>
                  <a:lnTo>
                    <a:pt x="2016919" y="288131"/>
                  </a:lnTo>
                  <a:lnTo>
                    <a:pt x="2195512" y="276225"/>
                  </a:lnTo>
                  <a:lnTo>
                    <a:pt x="2455069" y="266700"/>
                  </a:lnTo>
                  <a:lnTo>
                    <a:pt x="2645569" y="261937"/>
                  </a:lnTo>
                  <a:lnTo>
                    <a:pt x="2681287" y="259556"/>
                  </a:lnTo>
                  <a:lnTo>
                    <a:pt x="2726531" y="247650"/>
                  </a:lnTo>
                  <a:lnTo>
                    <a:pt x="2755106" y="233362"/>
                  </a:lnTo>
                  <a:lnTo>
                    <a:pt x="2769394" y="219075"/>
                  </a:lnTo>
                  <a:lnTo>
                    <a:pt x="2778919" y="200025"/>
                  </a:lnTo>
                  <a:lnTo>
                    <a:pt x="2781300" y="183356"/>
                  </a:lnTo>
                  <a:lnTo>
                    <a:pt x="2778919" y="152400"/>
                  </a:lnTo>
                  <a:lnTo>
                    <a:pt x="2767012" y="128587"/>
                  </a:lnTo>
                  <a:lnTo>
                    <a:pt x="2750344" y="111919"/>
                  </a:lnTo>
                  <a:lnTo>
                    <a:pt x="2721769" y="97631"/>
                  </a:lnTo>
                  <a:lnTo>
                    <a:pt x="2681287" y="83344"/>
                  </a:lnTo>
                  <a:lnTo>
                    <a:pt x="2638425" y="66675"/>
                  </a:lnTo>
                  <a:lnTo>
                    <a:pt x="2562225" y="45244"/>
                  </a:lnTo>
                  <a:lnTo>
                    <a:pt x="2497931" y="30956"/>
                  </a:lnTo>
                  <a:lnTo>
                    <a:pt x="2414587" y="16669"/>
                  </a:lnTo>
                  <a:lnTo>
                    <a:pt x="2312194" y="2381"/>
                  </a:lnTo>
                  <a:lnTo>
                    <a:pt x="2269331" y="0"/>
                  </a:lnTo>
                  <a:lnTo>
                    <a:pt x="2219325" y="7144"/>
                  </a:lnTo>
                  <a:lnTo>
                    <a:pt x="2147887" y="23812"/>
                  </a:lnTo>
                  <a:lnTo>
                    <a:pt x="2055019" y="50006"/>
                  </a:lnTo>
                  <a:lnTo>
                    <a:pt x="1997869" y="66675"/>
                  </a:lnTo>
                  <a:lnTo>
                    <a:pt x="1916906" y="85725"/>
                  </a:lnTo>
                  <a:lnTo>
                    <a:pt x="1821656" y="104775"/>
                  </a:lnTo>
                  <a:lnTo>
                    <a:pt x="1659731" y="133350"/>
                  </a:lnTo>
                  <a:lnTo>
                    <a:pt x="1509712" y="159544"/>
                  </a:lnTo>
                  <a:lnTo>
                    <a:pt x="1290637" y="197644"/>
                  </a:lnTo>
                  <a:lnTo>
                    <a:pt x="1169194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BFD4BA30-3053-4B3A-9D76-787814F66047}"/>
                </a:ext>
              </a:extLst>
            </p:cNvPr>
            <p:cNvSpPr/>
            <p:nvPr/>
          </p:nvSpPr>
          <p:spPr>
            <a:xfrm>
              <a:off x="4476750" y="3175000"/>
              <a:ext cx="655638" cy="2230438"/>
            </a:xfrm>
            <a:custGeom>
              <a:avLst/>
              <a:gdLst>
                <a:gd name="connsiteX0" fmla="*/ 288915 w 655270"/>
                <a:gd name="connsiteY0" fmla="*/ 1587541 h 2230897"/>
                <a:gd name="connsiteX1" fmla="*/ 288915 w 655270"/>
                <a:gd name="connsiteY1" fmla="*/ 1179486 h 2230897"/>
                <a:gd name="connsiteX2" fmla="*/ 288915 w 655270"/>
                <a:gd name="connsiteY2" fmla="*/ 970991 h 2230897"/>
                <a:gd name="connsiteX3" fmla="*/ 288915 w 655270"/>
                <a:gd name="connsiteY3" fmla="*/ 756539 h 2230897"/>
                <a:gd name="connsiteX4" fmla="*/ 291893 w 655270"/>
                <a:gd name="connsiteY4" fmla="*/ 515281 h 2230897"/>
                <a:gd name="connsiteX5" fmla="*/ 288915 w 655270"/>
                <a:gd name="connsiteY5" fmla="*/ 443796 h 2230897"/>
                <a:gd name="connsiteX6" fmla="*/ 285936 w 655270"/>
                <a:gd name="connsiteY6" fmla="*/ 408054 h 2230897"/>
                <a:gd name="connsiteX7" fmla="*/ 277001 w 655270"/>
                <a:gd name="connsiteY7" fmla="*/ 354441 h 2230897"/>
                <a:gd name="connsiteX8" fmla="*/ 259130 w 655270"/>
                <a:gd name="connsiteY8" fmla="*/ 297850 h 2230897"/>
                <a:gd name="connsiteX9" fmla="*/ 241259 w 655270"/>
                <a:gd name="connsiteY9" fmla="*/ 256151 h 2230897"/>
                <a:gd name="connsiteX10" fmla="*/ 220409 w 655270"/>
                <a:gd name="connsiteY10" fmla="*/ 220409 h 2230897"/>
                <a:gd name="connsiteX11" fmla="*/ 199560 w 655270"/>
                <a:gd name="connsiteY11" fmla="*/ 187645 h 2230897"/>
                <a:gd name="connsiteX12" fmla="*/ 169775 w 655270"/>
                <a:gd name="connsiteY12" fmla="*/ 154882 h 2230897"/>
                <a:gd name="connsiteX13" fmla="*/ 134033 w 655270"/>
                <a:gd name="connsiteY13" fmla="*/ 122118 h 2230897"/>
                <a:gd name="connsiteX14" fmla="*/ 98291 w 655270"/>
                <a:gd name="connsiteY14" fmla="*/ 92333 h 2230897"/>
                <a:gd name="connsiteX15" fmla="*/ 0 w 655270"/>
                <a:gd name="connsiteY15" fmla="*/ 38720 h 2230897"/>
                <a:gd name="connsiteX16" fmla="*/ 145947 w 655270"/>
                <a:gd name="connsiteY16" fmla="*/ 0 h 2230897"/>
                <a:gd name="connsiteX17" fmla="*/ 285936 w 655270"/>
                <a:gd name="connsiteY17" fmla="*/ 59570 h 2230897"/>
                <a:gd name="connsiteX18" fmla="*/ 402098 w 655270"/>
                <a:gd name="connsiteY18" fmla="*/ 110204 h 2230897"/>
                <a:gd name="connsiteX19" fmla="*/ 524216 w 655270"/>
                <a:gd name="connsiteY19" fmla="*/ 178710 h 2230897"/>
                <a:gd name="connsiteX20" fmla="*/ 601657 w 655270"/>
                <a:gd name="connsiteY20" fmla="*/ 232323 h 2230897"/>
                <a:gd name="connsiteX21" fmla="*/ 628464 w 655270"/>
                <a:gd name="connsiteY21" fmla="*/ 253172 h 2230897"/>
                <a:gd name="connsiteX22" fmla="*/ 643356 w 655270"/>
                <a:gd name="connsiteY22" fmla="*/ 271043 h 2230897"/>
                <a:gd name="connsiteX23" fmla="*/ 649313 w 655270"/>
                <a:gd name="connsiteY23" fmla="*/ 285936 h 2230897"/>
                <a:gd name="connsiteX24" fmla="*/ 655270 w 655270"/>
                <a:gd name="connsiteY24" fmla="*/ 312742 h 2230897"/>
                <a:gd name="connsiteX25" fmla="*/ 655270 w 655270"/>
                <a:gd name="connsiteY25" fmla="*/ 336570 h 2230897"/>
                <a:gd name="connsiteX26" fmla="*/ 646335 w 655270"/>
                <a:gd name="connsiteY26" fmla="*/ 363377 h 2230897"/>
                <a:gd name="connsiteX27" fmla="*/ 628464 w 655270"/>
                <a:gd name="connsiteY27" fmla="*/ 396140 h 2230897"/>
                <a:gd name="connsiteX28" fmla="*/ 607614 w 655270"/>
                <a:gd name="connsiteY28" fmla="*/ 425925 h 2230897"/>
                <a:gd name="connsiteX29" fmla="*/ 595700 w 655270"/>
                <a:gd name="connsiteY29" fmla="*/ 452732 h 2230897"/>
                <a:gd name="connsiteX30" fmla="*/ 583786 w 655270"/>
                <a:gd name="connsiteY30" fmla="*/ 497410 h 2230897"/>
                <a:gd name="connsiteX31" fmla="*/ 574851 w 655270"/>
                <a:gd name="connsiteY31" fmla="*/ 571872 h 2230897"/>
                <a:gd name="connsiteX32" fmla="*/ 562937 w 655270"/>
                <a:gd name="connsiteY32" fmla="*/ 691012 h 2230897"/>
                <a:gd name="connsiteX33" fmla="*/ 559958 w 655270"/>
                <a:gd name="connsiteY33" fmla="*/ 810152 h 2230897"/>
                <a:gd name="connsiteX34" fmla="*/ 556980 w 655270"/>
                <a:gd name="connsiteY34" fmla="*/ 1000776 h 2230897"/>
                <a:gd name="connsiteX35" fmla="*/ 556980 w 655270"/>
                <a:gd name="connsiteY35" fmla="*/ 1155658 h 2230897"/>
                <a:gd name="connsiteX36" fmla="*/ 551023 w 655270"/>
                <a:gd name="connsiteY36" fmla="*/ 1572649 h 2230897"/>
                <a:gd name="connsiteX37" fmla="*/ 539109 w 655270"/>
                <a:gd name="connsiteY37" fmla="*/ 1971768 h 2230897"/>
                <a:gd name="connsiteX38" fmla="*/ 533152 w 655270"/>
                <a:gd name="connsiteY38" fmla="*/ 2227919 h 2230897"/>
                <a:gd name="connsiteX39" fmla="*/ 291893 w 655270"/>
                <a:gd name="connsiteY39" fmla="*/ 2230897 h 2230897"/>
                <a:gd name="connsiteX40" fmla="*/ 288915 w 655270"/>
                <a:gd name="connsiteY40" fmla="*/ 2040273 h 2230897"/>
                <a:gd name="connsiteX41" fmla="*/ 288915 w 655270"/>
                <a:gd name="connsiteY41" fmla="*/ 1587541 h 22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55270" h="2230897">
                  <a:moveTo>
                    <a:pt x="288915" y="1587541"/>
                  </a:moveTo>
                  <a:lnTo>
                    <a:pt x="288915" y="1179486"/>
                  </a:lnTo>
                  <a:lnTo>
                    <a:pt x="288915" y="970991"/>
                  </a:lnTo>
                  <a:lnTo>
                    <a:pt x="288915" y="756539"/>
                  </a:lnTo>
                  <a:cubicBezTo>
                    <a:pt x="289908" y="676120"/>
                    <a:pt x="290900" y="595700"/>
                    <a:pt x="291893" y="515281"/>
                  </a:cubicBezTo>
                  <a:lnTo>
                    <a:pt x="288915" y="443796"/>
                  </a:lnTo>
                  <a:lnTo>
                    <a:pt x="285936" y="408054"/>
                  </a:lnTo>
                  <a:lnTo>
                    <a:pt x="277001" y="354441"/>
                  </a:lnTo>
                  <a:lnTo>
                    <a:pt x="259130" y="297850"/>
                  </a:lnTo>
                  <a:lnTo>
                    <a:pt x="241259" y="256151"/>
                  </a:lnTo>
                  <a:lnTo>
                    <a:pt x="220409" y="220409"/>
                  </a:lnTo>
                  <a:lnTo>
                    <a:pt x="199560" y="187645"/>
                  </a:lnTo>
                  <a:lnTo>
                    <a:pt x="169775" y="154882"/>
                  </a:lnTo>
                  <a:lnTo>
                    <a:pt x="134033" y="122118"/>
                  </a:lnTo>
                  <a:lnTo>
                    <a:pt x="98291" y="92333"/>
                  </a:lnTo>
                  <a:lnTo>
                    <a:pt x="0" y="38720"/>
                  </a:lnTo>
                  <a:lnTo>
                    <a:pt x="145947" y="0"/>
                  </a:lnTo>
                  <a:lnTo>
                    <a:pt x="285936" y="59570"/>
                  </a:lnTo>
                  <a:lnTo>
                    <a:pt x="402098" y="110204"/>
                  </a:lnTo>
                  <a:lnTo>
                    <a:pt x="524216" y="178710"/>
                  </a:lnTo>
                  <a:lnTo>
                    <a:pt x="601657" y="232323"/>
                  </a:lnTo>
                  <a:lnTo>
                    <a:pt x="628464" y="253172"/>
                  </a:lnTo>
                  <a:lnTo>
                    <a:pt x="643356" y="271043"/>
                  </a:lnTo>
                  <a:lnTo>
                    <a:pt x="649313" y="285936"/>
                  </a:lnTo>
                  <a:lnTo>
                    <a:pt x="655270" y="312742"/>
                  </a:lnTo>
                  <a:lnTo>
                    <a:pt x="655270" y="336570"/>
                  </a:lnTo>
                  <a:lnTo>
                    <a:pt x="646335" y="363377"/>
                  </a:lnTo>
                  <a:lnTo>
                    <a:pt x="628464" y="396140"/>
                  </a:lnTo>
                  <a:lnTo>
                    <a:pt x="607614" y="425925"/>
                  </a:lnTo>
                  <a:lnTo>
                    <a:pt x="595700" y="452732"/>
                  </a:lnTo>
                  <a:lnTo>
                    <a:pt x="583786" y="497410"/>
                  </a:lnTo>
                  <a:lnTo>
                    <a:pt x="574851" y="571872"/>
                  </a:lnTo>
                  <a:lnTo>
                    <a:pt x="562937" y="691012"/>
                  </a:lnTo>
                  <a:lnTo>
                    <a:pt x="559958" y="810152"/>
                  </a:lnTo>
                  <a:cubicBezTo>
                    <a:pt x="558965" y="873693"/>
                    <a:pt x="557973" y="937235"/>
                    <a:pt x="556980" y="1000776"/>
                  </a:cubicBezTo>
                  <a:lnTo>
                    <a:pt x="556980" y="1155658"/>
                  </a:lnTo>
                  <a:cubicBezTo>
                    <a:pt x="554994" y="1294655"/>
                    <a:pt x="553009" y="1433652"/>
                    <a:pt x="551023" y="1572649"/>
                  </a:cubicBezTo>
                  <a:lnTo>
                    <a:pt x="539109" y="1971768"/>
                  </a:lnTo>
                  <a:lnTo>
                    <a:pt x="533152" y="2227919"/>
                  </a:lnTo>
                  <a:lnTo>
                    <a:pt x="291893" y="2230897"/>
                  </a:lnTo>
                  <a:cubicBezTo>
                    <a:pt x="290900" y="2167356"/>
                    <a:pt x="289908" y="2103814"/>
                    <a:pt x="288915" y="2040273"/>
                  </a:cubicBezTo>
                  <a:lnTo>
                    <a:pt x="288915" y="15875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0B759C5C-EB23-416C-AFDA-2F06D8ACD830}"/>
                </a:ext>
              </a:extLst>
            </p:cNvPr>
            <p:cNvSpPr/>
            <p:nvPr/>
          </p:nvSpPr>
          <p:spPr>
            <a:xfrm>
              <a:off x="2717800" y="5218113"/>
              <a:ext cx="4386263" cy="533400"/>
            </a:xfrm>
            <a:custGeom>
              <a:avLst/>
              <a:gdLst>
                <a:gd name="connsiteX0" fmla="*/ 2962092 w 4384884"/>
                <a:gd name="connsiteY0" fmla="*/ 56488 h 533106"/>
                <a:gd name="connsiteX1" fmla="*/ 2661999 w 4384884"/>
                <a:gd name="connsiteY1" fmla="*/ 60018 h 533106"/>
                <a:gd name="connsiteX2" fmla="*/ 2372498 w 4384884"/>
                <a:gd name="connsiteY2" fmla="*/ 63549 h 533106"/>
                <a:gd name="connsiteX3" fmla="*/ 2252461 w 4384884"/>
                <a:gd name="connsiteY3" fmla="*/ 63549 h 533106"/>
                <a:gd name="connsiteX4" fmla="*/ 1970021 w 4384884"/>
                <a:gd name="connsiteY4" fmla="*/ 95323 h 533106"/>
                <a:gd name="connsiteX5" fmla="*/ 1659336 w 4384884"/>
                <a:gd name="connsiteY5" fmla="*/ 137689 h 533106"/>
                <a:gd name="connsiteX6" fmla="*/ 1369835 w 4384884"/>
                <a:gd name="connsiteY6" fmla="*/ 176525 h 533106"/>
                <a:gd name="connsiteX7" fmla="*/ 1143883 w 4384884"/>
                <a:gd name="connsiteY7" fmla="*/ 208299 h 533106"/>
                <a:gd name="connsiteX8" fmla="*/ 893217 w 4384884"/>
                <a:gd name="connsiteY8" fmla="*/ 240074 h 533106"/>
                <a:gd name="connsiteX9" fmla="*/ 716692 w 4384884"/>
                <a:gd name="connsiteY9" fmla="*/ 261257 h 533106"/>
                <a:gd name="connsiteX10" fmla="*/ 550759 w 4384884"/>
                <a:gd name="connsiteY10" fmla="*/ 278910 h 533106"/>
                <a:gd name="connsiteX11" fmla="*/ 473088 w 4384884"/>
                <a:gd name="connsiteY11" fmla="*/ 285971 h 533106"/>
                <a:gd name="connsiteX12" fmla="*/ 423661 w 4384884"/>
                <a:gd name="connsiteY12" fmla="*/ 285971 h 533106"/>
                <a:gd name="connsiteX13" fmla="*/ 363642 w 4384884"/>
                <a:gd name="connsiteY13" fmla="*/ 275379 h 533106"/>
                <a:gd name="connsiteX14" fmla="*/ 261258 w 4384884"/>
                <a:gd name="connsiteY14" fmla="*/ 250665 h 533106"/>
                <a:gd name="connsiteX15" fmla="*/ 109446 w 4384884"/>
                <a:gd name="connsiteY15" fmla="*/ 194177 h 533106"/>
                <a:gd name="connsiteX16" fmla="*/ 63550 w 4384884"/>
                <a:gd name="connsiteY16" fmla="*/ 176525 h 533106"/>
                <a:gd name="connsiteX17" fmla="*/ 24714 w 4384884"/>
                <a:gd name="connsiteY17" fmla="*/ 172994 h 533106"/>
                <a:gd name="connsiteX18" fmla="*/ 10592 w 4384884"/>
                <a:gd name="connsiteY18" fmla="*/ 176525 h 533106"/>
                <a:gd name="connsiteX19" fmla="*/ 3531 w 4384884"/>
                <a:gd name="connsiteY19" fmla="*/ 183586 h 533106"/>
                <a:gd name="connsiteX20" fmla="*/ 0 w 4384884"/>
                <a:gd name="connsiteY20" fmla="*/ 201238 h 533106"/>
                <a:gd name="connsiteX21" fmla="*/ 14122 w 4384884"/>
                <a:gd name="connsiteY21" fmla="*/ 236543 h 533106"/>
                <a:gd name="connsiteX22" fmla="*/ 45897 w 4384884"/>
                <a:gd name="connsiteY22" fmla="*/ 264787 h 533106"/>
                <a:gd name="connsiteX23" fmla="*/ 187117 w 4384884"/>
                <a:gd name="connsiteY23" fmla="*/ 363642 h 533106"/>
                <a:gd name="connsiteX24" fmla="*/ 303624 w 4384884"/>
                <a:gd name="connsiteY24" fmla="*/ 437782 h 533106"/>
                <a:gd name="connsiteX25" fmla="*/ 398947 w 4384884"/>
                <a:gd name="connsiteY25" fmla="*/ 483679 h 533106"/>
                <a:gd name="connsiteX26" fmla="*/ 480149 w 4384884"/>
                <a:gd name="connsiteY26" fmla="*/ 515453 h 533106"/>
                <a:gd name="connsiteX27" fmla="*/ 529576 w 4384884"/>
                <a:gd name="connsiteY27" fmla="*/ 529575 h 533106"/>
                <a:gd name="connsiteX28" fmla="*/ 564881 w 4384884"/>
                <a:gd name="connsiteY28" fmla="*/ 533106 h 533106"/>
                <a:gd name="connsiteX29" fmla="*/ 614308 w 4384884"/>
                <a:gd name="connsiteY29" fmla="*/ 529575 h 533106"/>
                <a:gd name="connsiteX30" fmla="*/ 688448 w 4384884"/>
                <a:gd name="connsiteY30" fmla="*/ 511923 h 533106"/>
                <a:gd name="connsiteX31" fmla="*/ 794363 w 4384884"/>
                <a:gd name="connsiteY31" fmla="*/ 476618 h 533106"/>
                <a:gd name="connsiteX32" fmla="*/ 833199 w 4384884"/>
                <a:gd name="connsiteY32" fmla="*/ 462496 h 533106"/>
                <a:gd name="connsiteX33" fmla="*/ 1020316 w 4384884"/>
                <a:gd name="connsiteY33" fmla="*/ 434252 h 533106"/>
                <a:gd name="connsiteX34" fmla="*/ 1292164 w 4384884"/>
                <a:gd name="connsiteY34" fmla="*/ 388355 h 533106"/>
                <a:gd name="connsiteX35" fmla="*/ 1564013 w 4384884"/>
                <a:gd name="connsiteY35" fmla="*/ 345989 h 533106"/>
                <a:gd name="connsiteX36" fmla="*/ 1800556 w 4384884"/>
                <a:gd name="connsiteY36" fmla="*/ 314215 h 533106"/>
                <a:gd name="connsiteX37" fmla="*/ 1966490 w 4384884"/>
                <a:gd name="connsiteY37" fmla="*/ 296562 h 533106"/>
                <a:gd name="connsiteX38" fmla="*/ 2245400 w 4384884"/>
                <a:gd name="connsiteY38" fmla="*/ 278910 h 533106"/>
                <a:gd name="connsiteX39" fmla="*/ 2517248 w 4384884"/>
                <a:gd name="connsiteY39" fmla="*/ 268318 h 533106"/>
                <a:gd name="connsiteX40" fmla="*/ 2725548 w 4384884"/>
                <a:gd name="connsiteY40" fmla="*/ 264787 h 533106"/>
                <a:gd name="connsiteX41" fmla="*/ 2962092 w 4384884"/>
                <a:gd name="connsiteY41" fmla="*/ 264787 h 533106"/>
                <a:gd name="connsiteX42" fmla="*/ 3195105 w 4384884"/>
                <a:gd name="connsiteY42" fmla="*/ 268318 h 533106"/>
                <a:gd name="connsiteX43" fmla="*/ 3403404 w 4384884"/>
                <a:gd name="connsiteY43" fmla="*/ 271849 h 533106"/>
                <a:gd name="connsiteX44" fmla="*/ 3509319 w 4384884"/>
                <a:gd name="connsiteY44" fmla="*/ 275379 h 533106"/>
                <a:gd name="connsiteX45" fmla="*/ 3742333 w 4384884"/>
                <a:gd name="connsiteY45" fmla="*/ 296562 h 533106"/>
                <a:gd name="connsiteX46" fmla="*/ 3971815 w 4384884"/>
                <a:gd name="connsiteY46" fmla="*/ 328337 h 533106"/>
                <a:gd name="connsiteX47" fmla="*/ 4187176 w 4384884"/>
                <a:gd name="connsiteY47" fmla="*/ 356581 h 533106"/>
                <a:gd name="connsiteX48" fmla="*/ 4300152 w 4384884"/>
                <a:gd name="connsiteY48" fmla="*/ 374233 h 533106"/>
                <a:gd name="connsiteX49" fmla="*/ 4314274 w 4384884"/>
                <a:gd name="connsiteY49" fmla="*/ 370703 h 533106"/>
                <a:gd name="connsiteX50" fmla="*/ 4342518 w 4384884"/>
                <a:gd name="connsiteY50" fmla="*/ 360111 h 533106"/>
                <a:gd name="connsiteX51" fmla="*/ 4367231 w 4384884"/>
                <a:gd name="connsiteY51" fmla="*/ 335398 h 533106"/>
                <a:gd name="connsiteX52" fmla="*/ 4370762 w 4384884"/>
                <a:gd name="connsiteY52" fmla="*/ 331867 h 533106"/>
                <a:gd name="connsiteX53" fmla="*/ 4381353 w 4384884"/>
                <a:gd name="connsiteY53" fmla="*/ 307154 h 533106"/>
                <a:gd name="connsiteX54" fmla="*/ 4384884 w 4384884"/>
                <a:gd name="connsiteY54" fmla="*/ 289501 h 533106"/>
                <a:gd name="connsiteX55" fmla="*/ 4377823 w 4384884"/>
                <a:gd name="connsiteY55" fmla="*/ 271849 h 533106"/>
                <a:gd name="connsiteX56" fmla="*/ 4356640 w 4384884"/>
                <a:gd name="connsiteY56" fmla="*/ 233013 h 533106"/>
                <a:gd name="connsiteX57" fmla="*/ 4317804 w 4384884"/>
                <a:gd name="connsiteY57" fmla="*/ 183586 h 533106"/>
                <a:gd name="connsiteX58" fmla="*/ 4278969 w 4384884"/>
                <a:gd name="connsiteY58" fmla="*/ 151811 h 533106"/>
                <a:gd name="connsiteX59" fmla="*/ 4218950 w 4384884"/>
                <a:gd name="connsiteY59" fmla="*/ 112976 h 533106"/>
                <a:gd name="connsiteX60" fmla="*/ 4127157 w 4384884"/>
                <a:gd name="connsiteY60" fmla="*/ 67079 h 533106"/>
                <a:gd name="connsiteX61" fmla="*/ 3978876 w 4384884"/>
                <a:gd name="connsiteY61" fmla="*/ 14122 h 533106"/>
                <a:gd name="connsiteX62" fmla="*/ 3929449 w 4384884"/>
                <a:gd name="connsiteY62" fmla="*/ 0 h 533106"/>
                <a:gd name="connsiteX63" fmla="*/ 3915327 w 4384884"/>
                <a:gd name="connsiteY63" fmla="*/ 0 h 533106"/>
                <a:gd name="connsiteX64" fmla="*/ 3823534 w 4384884"/>
                <a:gd name="connsiteY64" fmla="*/ 14122 h 533106"/>
                <a:gd name="connsiteX65" fmla="*/ 3692906 w 4384884"/>
                <a:gd name="connsiteY65" fmla="*/ 38835 h 533106"/>
                <a:gd name="connsiteX66" fmla="*/ 3498728 w 4384884"/>
                <a:gd name="connsiteY66" fmla="*/ 45896 h 533106"/>
                <a:gd name="connsiteX67" fmla="*/ 3205696 w 4384884"/>
                <a:gd name="connsiteY67" fmla="*/ 52957 h 533106"/>
                <a:gd name="connsiteX68" fmla="*/ 2962092 w 4384884"/>
                <a:gd name="connsiteY68" fmla="*/ 5648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84884" h="533106">
                  <a:moveTo>
                    <a:pt x="2962092" y="56488"/>
                  </a:moveTo>
                  <a:lnTo>
                    <a:pt x="2661999" y="60018"/>
                  </a:lnTo>
                  <a:lnTo>
                    <a:pt x="2372498" y="63549"/>
                  </a:lnTo>
                  <a:lnTo>
                    <a:pt x="2252461" y="63549"/>
                  </a:lnTo>
                  <a:lnTo>
                    <a:pt x="1970021" y="95323"/>
                  </a:lnTo>
                  <a:lnTo>
                    <a:pt x="1659336" y="137689"/>
                  </a:lnTo>
                  <a:lnTo>
                    <a:pt x="1369835" y="176525"/>
                  </a:lnTo>
                  <a:lnTo>
                    <a:pt x="1143883" y="208299"/>
                  </a:lnTo>
                  <a:lnTo>
                    <a:pt x="893217" y="240074"/>
                  </a:lnTo>
                  <a:lnTo>
                    <a:pt x="716692" y="261257"/>
                  </a:lnTo>
                  <a:lnTo>
                    <a:pt x="550759" y="278910"/>
                  </a:lnTo>
                  <a:lnTo>
                    <a:pt x="473088" y="285971"/>
                  </a:lnTo>
                  <a:lnTo>
                    <a:pt x="423661" y="285971"/>
                  </a:lnTo>
                  <a:lnTo>
                    <a:pt x="363642" y="275379"/>
                  </a:lnTo>
                  <a:lnTo>
                    <a:pt x="261258" y="250665"/>
                  </a:lnTo>
                  <a:lnTo>
                    <a:pt x="109446" y="194177"/>
                  </a:lnTo>
                  <a:lnTo>
                    <a:pt x="63550" y="176525"/>
                  </a:lnTo>
                  <a:lnTo>
                    <a:pt x="24714" y="172994"/>
                  </a:lnTo>
                  <a:lnTo>
                    <a:pt x="10592" y="176525"/>
                  </a:lnTo>
                  <a:lnTo>
                    <a:pt x="3531" y="183586"/>
                  </a:lnTo>
                  <a:lnTo>
                    <a:pt x="0" y="201238"/>
                  </a:lnTo>
                  <a:lnTo>
                    <a:pt x="14122" y="236543"/>
                  </a:lnTo>
                  <a:lnTo>
                    <a:pt x="45897" y="264787"/>
                  </a:lnTo>
                  <a:lnTo>
                    <a:pt x="187117" y="363642"/>
                  </a:lnTo>
                  <a:lnTo>
                    <a:pt x="303624" y="437782"/>
                  </a:lnTo>
                  <a:lnTo>
                    <a:pt x="398947" y="483679"/>
                  </a:lnTo>
                  <a:lnTo>
                    <a:pt x="480149" y="515453"/>
                  </a:lnTo>
                  <a:lnTo>
                    <a:pt x="529576" y="529575"/>
                  </a:lnTo>
                  <a:lnTo>
                    <a:pt x="564881" y="533106"/>
                  </a:lnTo>
                  <a:lnTo>
                    <a:pt x="614308" y="529575"/>
                  </a:lnTo>
                  <a:lnTo>
                    <a:pt x="688448" y="511923"/>
                  </a:lnTo>
                  <a:lnTo>
                    <a:pt x="794363" y="476618"/>
                  </a:lnTo>
                  <a:lnTo>
                    <a:pt x="833199" y="462496"/>
                  </a:lnTo>
                  <a:lnTo>
                    <a:pt x="1020316" y="434252"/>
                  </a:lnTo>
                  <a:lnTo>
                    <a:pt x="1292164" y="388355"/>
                  </a:lnTo>
                  <a:lnTo>
                    <a:pt x="1564013" y="345989"/>
                  </a:lnTo>
                  <a:lnTo>
                    <a:pt x="1800556" y="314215"/>
                  </a:lnTo>
                  <a:lnTo>
                    <a:pt x="1966490" y="296562"/>
                  </a:lnTo>
                  <a:lnTo>
                    <a:pt x="2245400" y="278910"/>
                  </a:lnTo>
                  <a:lnTo>
                    <a:pt x="2517248" y="268318"/>
                  </a:lnTo>
                  <a:lnTo>
                    <a:pt x="2725548" y="264787"/>
                  </a:lnTo>
                  <a:lnTo>
                    <a:pt x="2962092" y="264787"/>
                  </a:lnTo>
                  <a:lnTo>
                    <a:pt x="3195105" y="268318"/>
                  </a:lnTo>
                  <a:lnTo>
                    <a:pt x="3403404" y="271849"/>
                  </a:lnTo>
                  <a:lnTo>
                    <a:pt x="3509319" y="275379"/>
                  </a:lnTo>
                  <a:lnTo>
                    <a:pt x="3742333" y="296562"/>
                  </a:lnTo>
                  <a:lnTo>
                    <a:pt x="3971815" y="328337"/>
                  </a:lnTo>
                  <a:lnTo>
                    <a:pt x="4187176" y="356581"/>
                  </a:lnTo>
                  <a:lnTo>
                    <a:pt x="4300152" y="374233"/>
                  </a:lnTo>
                  <a:lnTo>
                    <a:pt x="4314274" y="370703"/>
                  </a:lnTo>
                  <a:lnTo>
                    <a:pt x="4342518" y="360111"/>
                  </a:lnTo>
                  <a:lnTo>
                    <a:pt x="4367231" y="335398"/>
                  </a:lnTo>
                  <a:lnTo>
                    <a:pt x="4370762" y="331867"/>
                  </a:lnTo>
                  <a:lnTo>
                    <a:pt x="4381353" y="307154"/>
                  </a:lnTo>
                  <a:lnTo>
                    <a:pt x="4384884" y="289501"/>
                  </a:lnTo>
                  <a:lnTo>
                    <a:pt x="4377823" y="271849"/>
                  </a:lnTo>
                  <a:lnTo>
                    <a:pt x="4356640" y="233013"/>
                  </a:lnTo>
                  <a:lnTo>
                    <a:pt x="4317804" y="183586"/>
                  </a:lnTo>
                  <a:lnTo>
                    <a:pt x="4278969" y="151811"/>
                  </a:lnTo>
                  <a:lnTo>
                    <a:pt x="4218950" y="112976"/>
                  </a:lnTo>
                  <a:lnTo>
                    <a:pt x="4127157" y="67079"/>
                  </a:lnTo>
                  <a:lnTo>
                    <a:pt x="3978876" y="14122"/>
                  </a:lnTo>
                  <a:lnTo>
                    <a:pt x="3929449" y="0"/>
                  </a:lnTo>
                  <a:lnTo>
                    <a:pt x="3915327" y="0"/>
                  </a:lnTo>
                  <a:lnTo>
                    <a:pt x="3823534" y="14122"/>
                  </a:lnTo>
                  <a:lnTo>
                    <a:pt x="3692906" y="38835"/>
                  </a:lnTo>
                  <a:lnTo>
                    <a:pt x="3498728" y="45896"/>
                  </a:lnTo>
                  <a:lnTo>
                    <a:pt x="3205696" y="52957"/>
                  </a:lnTo>
                  <a:lnTo>
                    <a:pt x="2962092" y="56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BD8E1E44-0602-4BA6-985D-929E263232EC}"/>
              </a:ext>
            </a:extLst>
          </p:cNvPr>
          <p:cNvSpPr/>
          <p:nvPr/>
        </p:nvSpPr>
        <p:spPr>
          <a:xfrm>
            <a:off x="2757488" y="2093913"/>
            <a:ext cx="542925" cy="701675"/>
          </a:xfrm>
          <a:custGeom>
            <a:avLst/>
            <a:gdLst>
              <a:gd name="connsiteX0" fmla="*/ 233362 w 542925"/>
              <a:gd name="connsiteY0" fmla="*/ 135731 h 702469"/>
              <a:gd name="connsiteX1" fmla="*/ 311943 w 542925"/>
              <a:gd name="connsiteY1" fmla="*/ 190500 h 702469"/>
              <a:gd name="connsiteX2" fmla="*/ 352425 w 542925"/>
              <a:gd name="connsiteY2" fmla="*/ 219075 h 702469"/>
              <a:gd name="connsiteX3" fmla="*/ 400050 w 542925"/>
              <a:gd name="connsiteY3" fmla="*/ 259556 h 702469"/>
              <a:gd name="connsiteX4" fmla="*/ 431006 w 542925"/>
              <a:gd name="connsiteY4" fmla="*/ 285750 h 702469"/>
              <a:gd name="connsiteX5" fmla="*/ 452437 w 542925"/>
              <a:gd name="connsiteY5" fmla="*/ 309562 h 702469"/>
              <a:gd name="connsiteX6" fmla="*/ 471487 w 542925"/>
              <a:gd name="connsiteY6" fmla="*/ 333375 h 702469"/>
              <a:gd name="connsiteX7" fmla="*/ 492918 w 542925"/>
              <a:gd name="connsiteY7" fmla="*/ 364331 h 702469"/>
              <a:gd name="connsiteX8" fmla="*/ 511968 w 542925"/>
              <a:gd name="connsiteY8" fmla="*/ 404812 h 702469"/>
              <a:gd name="connsiteX9" fmla="*/ 523875 w 542925"/>
              <a:gd name="connsiteY9" fmla="*/ 447675 h 702469"/>
              <a:gd name="connsiteX10" fmla="*/ 533400 w 542925"/>
              <a:gd name="connsiteY10" fmla="*/ 492919 h 702469"/>
              <a:gd name="connsiteX11" fmla="*/ 538162 w 542925"/>
              <a:gd name="connsiteY11" fmla="*/ 540544 h 702469"/>
              <a:gd name="connsiteX12" fmla="*/ 542925 w 542925"/>
              <a:gd name="connsiteY12" fmla="*/ 585787 h 702469"/>
              <a:gd name="connsiteX13" fmla="*/ 538162 w 542925"/>
              <a:gd name="connsiteY13" fmla="*/ 628650 h 702469"/>
              <a:gd name="connsiteX14" fmla="*/ 528637 w 542925"/>
              <a:gd name="connsiteY14" fmla="*/ 659606 h 702469"/>
              <a:gd name="connsiteX15" fmla="*/ 514350 w 542925"/>
              <a:gd name="connsiteY15" fmla="*/ 676275 h 702469"/>
              <a:gd name="connsiteX16" fmla="*/ 492918 w 542925"/>
              <a:gd name="connsiteY16" fmla="*/ 690562 h 702469"/>
              <a:gd name="connsiteX17" fmla="*/ 464343 w 542925"/>
              <a:gd name="connsiteY17" fmla="*/ 700087 h 702469"/>
              <a:gd name="connsiteX18" fmla="*/ 447675 w 542925"/>
              <a:gd name="connsiteY18" fmla="*/ 702469 h 702469"/>
              <a:gd name="connsiteX19" fmla="*/ 431006 w 542925"/>
              <a:gd name="connsiteY19" fmla="*/ 702469 h 702469"/>
              <a:gd name="connsiteX20" fmla="*/ 404812 w 542925"/>
              <a:gd name="connsiteY20" fmla="*/ 695325 h 702469"/>
              <a:gd name="connsiteX21" fmla="*/ 366712 w 542925"/>
              <a:gd name="connsiteY21" fmla="*/ 671512 h 702469"/>
              <a:gd name="connsiteX22" fmla="*/ 340518 w 542925"/>
              <a:gd name="connsiteY22" fmla="*/ 650081 h 702469"/>
              <a:gd name="connsiteX23" fmla="*/ 328612 w 542925"/>
              <a:gd name="connsiteY23" fmla="*/ 628650 h 702469"/>
              <a:gd name="connsiteX24" fmla="*/ 307181 w 542925"/>
              <a:gd name="connsiteY24" fmla="*/ 578644 h 702469"/>
              <a:gd name="connsiteX25" fmla="*/ 288131 w 542925"/>
              <a:gd name="connsiteY25" fmla="*/ 528637 h 702469"/>
              <a:gd name="connsiteX26" fmla="*/ 259556 w 542925"/>
              <a:gd name="connsiteY26" fmla="*/ 466725 h 702469"/>
              <a:gd name="connsiteX27" fmla="*/ 235743 w 542925"/>
              <a:gd name="connsiteY27" fmla="*/ 416719 h 702469"/>
              <a:gd name="connsiteX28" fmla="*/ 221456 w 542925"/>
              <a:gd name="connsiteY28" fmla="*/ 381000 h 702469"/>
              <a:gd name="connsiteX29" fmla="*/ 200025 w 542925"/>
              <a:gd name="connsiteY29" fmla="*/ 342900 h 702469"/>
              <a:gd name="connsiteX30" fmla="*/ 169068 w 542925"/>
              <a:gd name="connsiteY30" fmla="*/ 285750 h 702469"/>
              <a:gd name="connsiteX31" fmla="*/ 145256 w 542925"/>
              <a:gd name="connsiteY31" fmla="*/ 245269 h 702469"/>
              <a:gd name="connsiteX32" fmla="*/ 114300 w 542925"/>
              <a:gd name="connsiteY32" fmla="*/ 190500 h 702469"/>
              <a:gd name="connsiteX33" fmla="*/ 90487 w 542925"/>
              <a:gd name="connsiteY33" fmla="*/ 154781 h 702469"/>
              <a:gd name="connsiteX34" fmla="*/ 61912 w 542925"/>
              <a:gd name="connsiteY34" fmla="*/ 114300 h 702469"/>
              <a:gd name="connsiteX35" fmla="*/ 35718 w 542925"/>
              <a:gd name="connsiteY35" fmla="*/ 80962 h 702469"/>
              <a:gd name="connsiteX36" fmla="*/ 16668 w 542925"/>
              <a:gd name="connsiteY36" fmla="*/ 59531 h 702469"/>
              <a:gd name="connsiteX37" fmla="*/ 2381 w 542925"/>
              <a:gd name="connsiteY37" fmla="*/ 45244 h 702469"/>
              <a:gd name="connsiteX38" fmla="*/ 0 w 542925"/>
              <a:gd name="connsiteY38" fmla="*/ 35719 h 702469"/>
              <a:gd name="connsiteX39" fmla="*/ 0 w 542925"/>
              <a:gd name="connsiteY39" fmla="*/ 19050 h 702469"/>
              <a:gd name="connsiteX40" fmla="*/ 4762 w 542925"/>
              <a:gd name="connsiteY40" fmla="*/ 7144 h 702469"/>
              <a:gd name="connsiteX41" fmla="*/ 14287 w 542925"/>
              <a:gd name="connsiteY41" fmla="*/ 0 h 702469"/>
              <a:gd name="connsiteX42" fmla="*/ 23812 w 542925"/>
              <a:gd name="connsiteY42" fmla="*/ 0 h 702469"/>
              <a:gd name="connsiteX43" fmla="*/ 38100 w 542925"/>
              <a:gd name="connsiteY43" fmla="*/ 2381 h 702469"/>
              <a:gd name="connsiteX44" fmla="*/ 78581 w 542925"/>
              <a:gd name="connsiteY44" fmla="*/ 30956 h 702469"/>
              <a:gd name="connsiteX45" fmla="*/ 233362 w 542925"/>
              <a:gd name="connsiteY45" fmla="*/ 135731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2925" h="702469">
                <a:moveTo>
                  <a:pt x="233362" y="135731"/>
                </a:moveTo>
                <a:lnTo>
                  <a:pt x="311943" y="190500"/>
                </a:lnTo>
                <a:lnTo>
                  <a:pt x="352425" y="219075"/>
                </a:lnTo>
                <a:lnTo>
                  <a:pt x="400050" y="259556"/>
                </a:lnTo>
                <a:lnTo>
                  <a:pt x="431006" y="285750"/>
                </a:lnTo>
                <a:lnTo>
                  <a:pt x="452437" y="309562"/>
                </a:lnTo>
                <a:lnTo>
                  <a:pt x="471487" y="333375"/>
                </a:lnTo>
                <a:lnTo>
                  <a:pt x="492918" y="364331"/>
                </a:lnTo>
                <a:lnTo>
                  <a:pt x="511968" y="404812"/>
                </a:lnTo>
                <a:lnTo>
                  <a:pt x="523875" y="447675"/>
                </a:lnTo>
                <a:lnTo>
                  <a:pt x="533400" y="492919"/>
                </a:lnTo>
                <a:lnTo>
                  <a:pt x="538162" y="540544"/>
                </a:lnTo>
                <a:lnTo>
                  <a:pt x="542925" y="585787"/>
                </a:lnTo>
                <a:lnTo>
                  <a:pt x="538162" y="628650"/>
                </a:lnTo>
                <a:lnTo>
                  <a:pt x="528637" y="659606"/>
                </a:lnTo>
                <a:lnTo>
                  <a:pt x="514350" y="676275"/>
                </a:lnTo>
                <a:lnTo>
                  <a:pt x="492918" y="690562"/>
                </a:lnTo>
                <a:lnTo>
                  <a:pt x="464343" y="700087"/>
                </a:lnTo>
                <a:lnTo>
                  <a:pt x="447675" y="702469"/>
                </a:lnTo>
                <a:lnTo>
                  <a:pt x="431006" y="702469"/>
                </a:lnTo>
                <a:lnTo>
                  <a:pt x="404812" y="695325"/>
                </a:lnTo>
                <a:lnTo>
                  <a:pt x="366712" y="671512"/>
                </a:lnTo>
                <a:lnTo>
                  <a:pt x="340518" y="650081"/>
                </a:lnTo>
                <a:lnTo>
                  <a:pt x="328612" y="628650"/>
                </a:lnTo>
                <a:lnTo>
                  <a:pt x="307181" y="578644"/>
                </a:lnTo>
                <a:lnTo>
                  <a:pt x="288131" y="528637"/>
                </a:lnTo>
                <a:lnTo>
                  <a:pt x="259556" y="466725"/>
                </a:lnTo>
                <a:lnTo>
                  <a:pt x="235743" y="416719"/>
                </a:lnTo>
                <a:lnTo>
                  <a:pt x="221456" y="381000"/>
                </a:lnTo>
                <a:lnTo>
                  <a:pt x="200025" y="342900"/>
                </a:lnTo>
                <a:lnTo>
                  <a:pt x="169068" y="285750"/>
                </a:lnTo>
                <a:lnTo>
                  <a:pt x="145256" y="245269"/>
                </a:lnTo>
                <a:lnTo>
                  <a:pt x="114300" y="190500"/>
                </a:lnTo>
                <a:lnTo>
                  <a:pt x="90487" y="154781"/>
                </a:lnTo>
                <a:lnTo>
                  <a:pt x="61912" y="114300"/>
                </a:lnTo>
                <a:lnTo>
                  <a:pt x="35718" y="80962"/>
                </a:lnTo>
                <a:lnTo>
                  <a:pt x="16668" y="59531"/>
                </a:lnTo>
                <a:lnTo>
                  <a:pt x="2381" y="45244"/>
                </a:lnTo>
                <a:lnTo>
                  <a:pt x="0" y="35719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23812" y="0"/>
                </a:lnTo>
                <a:lnTo>
                  <a:pt x="38100" y="2381"/>
                </a:lnTo>
                <a:lnTo>
                  <a:pt x="78581" y="30956"/>
                </a:lnTo>
                <a:lnTo>
                  <a:pt x="233362" y="135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80ADD15A-A3CD-4FF6-AEC7-C5B547A5776D}"/>
              </a:ext>
            </a:extLst>
          </p:cNvPr>
          <p:cNvSpPr/>
          <p:nvPr/>
        </p:nvSpPr>
        <p:spPr>
          <a:xfrm>
            <a:off x="4192588" y="1827213"/>
            <a:ext cx="593725" cy="727075"/>
          </a:xfrm>
          <a:custGeom>
            <a:avLst/>
            <a:gdLst>
              <a:gd name="connsiteX0" fmla="*/ 426244 w 592932"/>
              <a:gd name="connsiteY0" fmla="*/ 411956 h 728662"/>
              <a:gd name="connsiteX1" fmla="*/ 309563 w 592932"/>
              <a:gd name="connsiteY1" fmla="*/ 511969 h 728662"/>
              <a:gd name="connsiteX2" fmla="*/ 211932 w 592932"/>
              <a:gd name="connsiteY2" fmla="*/ 592931 h 728662"/>
              <a:gd name="connsiteX3" fmla="*/ 107157 w 592932"/>
              <a:gd name="connsiteY3" fmla="*/ 676275 h 728662"/>
              <a:gd name="connsiteX4" fmla="*/ 47625 w 592932"/>
              <a:gd name="connsiteY4" fmla="*/ 723900 h 728662"/>
              <a:gd name="connsiteX5" fmla="*/ 35719 w 592932"/>
              <a:gd name="connsiteY5" fmla="*/ 728662 h 728662"/>
              <a:gd name="connsiteX6" fmla="*/ 23813 w 592932"/>
              <a:gd name="connsiteY6" fmla="*/ 728662 h 728662"/>
              <a:gd name="connsiteX7" fmla="*/ 9525 w 592932"/>
              <a:gd name="connsiteY7" fmla="*/ 723900 h 728662"/>
              <a:gd name="connsiteX8" fmla="*/ 2382 w 592932"/>
              <a:gd name="connsiteY8" fmla="*/ 716756 h 728662"/>
              <a:gd name="connsiteX9" fmla="*/ 0 w 592932"/>
              <a:gd name="connsiteY9" fmla="*/ 711994 h 728662"/>
              <a:gd name="connsiteX10" fmla="*/ 0 w 592932"/>
              <a:gd name="connsiteY10" fmla="*/ 702469 h 728662"/>
              <a:gd name="connsiteX11" fmla="*/ 14288 w 592932"/>
              <a:gd name="connsiteY11" fmla="*/ 676275 h 728662"/>
              <a:gd name="connsiteX12" fmla="*/ 71438 w 592932"/>
              <a:gd name="connsiteY12" fmla="*/ 585787 h 728662"/>
              <a:gd name="connsiteX13" fmla="*/ 116682 w 592932"/>
              <a:gd name="connsiteY13" fmla="*/ 507206 h 728662"/>
              <a:gd name="connsiteX14" fmla="*/ 152400 w 592932"/>
              <a:gd name="connsiteY14" fmla="*/ 440531 h 728662"/>
              <a:gd name="connsiteX15" fmla="*/ 176213 w 592932"/>
              <a:gd name="connsiteY15" fmla="*/ 392906 h 728662"/>
              <a:gd name="connsiteX16" fmla="*/ 195263 w 592932"/>
              <a:gd name="connsiteY16" fmla="*/ 347662 h 728662"/>
              <a:gd name="connsiteX17" fmla="*/ 223838 w 592932"/>
              <a:gd name="connsiteY17" fmla="*/ 283369 h 728662"/>
              <a:gd name="connsiteX18" fmla="*/ 238125 w 592932"/>
              <a:gd name="connsiteY18" fmla="*/ 242887 h 728662"/>
              <a:gd name="connsiteX19" fmla="*/ 247650 w 592932"/>
              <a:gd name="connsiteY19" fmla="*/ 209550 h 728662"/>
              <a:gd name="connsiteX20" fmla="*/ 252413 w 592932"/>
              <a:gd name="connsiteY20" fmla="*/ 178594 h 728662"/>
              <a:gd name="connsiteX21" fmla="*/ 252413 w 592932"/>
              <a:gd name="connsiteY21" fmla="*/ 161925 h 728662"/>
              <a:gd name="connsiteX22" fmla="*/ 250032 w 592932"/>
              <a:gd name="connsiteY22" fmla="*/ 135731 h 728662"/>
              <a:gd name="connsiteX23" fmla="*/ 242888 w 592932"/>
              <a:gd name="connsiteY23" fmla="*/ 109537 h 728662"/>
              <a:gd name="connsiteX24" fmla="*/ 233363 w 592932"/>
              <a:gd name="connsiteY24" fmla="*/ 90487 h 728662"/>
              <a:gd name="connsiteX25" fmla="*/ 211932 w 592932"/>
              <a:gd name="connsiteY25" fmla="*/ 73819 h 728662"/>
              <a:gd name="connsiteX26" fmla="*/ 200025 w 592932"/>
              <a:gd name="connsiteY26" fmla="*/ 66675 h 728662"/>
              <a:gd name="connsiteX27" fmla="*/ 185738 w 592932"/>
              <a:gd name="connsiteY27" fmla="*/ 45244 h 728662"/>
              <a:gd name="connsiteX28" fmla="*/ 178594 w 592932"/>
              <a:gd name="connsiteY28" fmla="*/ 26194 h 728662"/>
              <a:gd name="connsiteX29" fmla="*/ 180975 w 592932"/>
              <a:gd name="connsiteY29" fmla="*/ 14287 h 728662"/>
              <a:gd name="connsiteX30" fmla="*/ 185738 w 592932"/>
              <a:gd name="connsiteY30" fmla="*/ 4762 h 728662"/>
              <a:gd name="connsiteX31" fmla="*/ 195263 w 592932"/>
              <a:gd name="connsiteY31" fmla="*/ 0 h 728662"/>
              <a:gd name="connsiteX32" fmla="*/ 211932 w 592932"/>
              <a:gd name="connsiteY32" fmla="*/ 7144 h 728662"/>
              <a:gd name="connsiteX33" fmla="*/ 245269 w 592932"/>
              <a:gd name="connsiteY33" fmla="*/ 19050 h 728662"/>
              <a:gd name="connsiteX34" fmla="*/ 285750 w 592932"/>
              <a:gd name="connsiteY34" fmla="*/ 30956 h 728662"/>
              <a:gd name="connsiteX35" fmla="*/ 330994 w 592932"/>
              <a:gd name="connsiteY35" fmla="*/ 47625 h 728662"/>
              <a:gd name="connsiteX36" fmla="*/ 378619 w 592932"/>
              <a:gd name="connsiteY36" fmla="*/ 71437 h 728662"/>
              <a:gd name="connsiteX37" fmla="*/ 421482 w 592932"/>
              <a:gd name="connsiteY37" fmla="*/ 97631 h 728662"/>
              <a:gd name="connsiteX38" fmla="*/ 459582 w 592932"/>
              <a:gd name="connsiteY38" fmla="*/ 126206 h 728662"/>
              <a:gd name="connsiteX39" fmla="*/ 502444 w 592932"/>
              <a:gd name="connsiteY39" fmla="*/ 145256 h 728662"/>
              <a:gd name="connsiteX40" fmla="*/ 533400 w 592932"/>
              <a:gd name="connsiteY40" fmla="*/ 161925 h 728662"/>
              <a:gd name="connsiteX41" fmla="*/ 561975 w 592932"/>
              <a:gd name="connsiteY41" fmla="*/ 178594 h 728662"/>
              <a:gd name="connsiteX42" fmla="*/ 581025 w 592932"/>
              <a:gd name="connsiteY42" fmla="*/ 197644 h 728662"/>
              <a:gd name="connsiteX43" fmla="*/ 590550 w 592932"/>
              <a:gd name="connsiteY43" fmla="*/ 214312 h 728662"/>
              <a:gd name="connsiteX44" fmla="*/ 592932 w 592932"/>
              <a:gd name="connsiteY44" fmla="*/ 228600 h 728662"/>
              <a:gd name="connsiteX45" fmla="*/ 592932 w 592932"/>
              <a:gd name="connsiteY45" fmla="*/ 240506 h 728662"/>
              <a:gd name="connsiteX46" fmla="*/ 585788 w 592932"/>
              <a:gd name="connsiteY46" fmla="*/ 266700 h 728662"/>
              <a:gd name="connsiteX47" fmla="*/ 571500 w 592932"/>
              <a:gd name="connsiteY47" fmla="*/ 288131 h 728662"/>
              <a:gd name="connsiteX48" fmla="*/ 535782 w 592932"/>
              <a:gd name="connsiteY48" fmla="*/ 323850 h 728662"/>
              <a:gd name="connsiteX49" fmla="*/ 426244 w 592932"/>
              <a:gd name="connsiteY49" fmla="*/ 411956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2932" h="728662">
                <a:moveTo>
                  <a:pt x="426244" y="411956"/>
                </a:moveTo>
                <a:lnTo>
                  <a:pt x="309563" y="511969"/>
                </a:lnTo>
                <a:lnTo>
                  <a:pt x="211932" y="592931"/>
                </a:lnTo>
                <a:lnTo>
                  <a:pt x="107157" y="676275"/>
                </a:lnTo>
                <a:lnTo>
                  <a:pt x="47625" y="723900"/>
                </a:lnTo>
                <a:lnTo>
                  <a:pt x="35719" y="728662"/>
                </a:lnTo>
                <a:lnTo>
                  <a:pt x="23813" y="728662"/>
                </a:lnTo>
                <a:lnTo>
                  <a:pt x="9525" y="723900"/>
                </a:lnTo>
                <a:lnTo>
                  <a:pt x="2382" y="716756"/>
                </a:lnTo>
                <a:lnTo>
                  <a:pt x="0" y="711994"/>
                </a:lnTo>
                <a:lnTo>
                  <a:pt x="0" y="702469"/>
                </a:lnTo>
                <a:lnTo>
                  <a:pt x="14288" y="676275"/>
                </a:lnTo>
                <a:lnTo>
                  <a:pt x="71438" y="585787"/>
                </a:lnTo>
                <a:lnTo>
                  <a:pt x="116682" y="507206"/>
                </a:lnTo>
                <a:lnTo>
                  <a:pt x="152400" y="440531"/>
                </a:lnTo>
                <a:lnTo>
                  <a:pt x="176213" y="392906"/>
                </a:lnTo>
                <a:lnTo>
                  <a:pt x="195263" y="347662"/>
                </a:lnTo>
                <a:lnTo>
                  <a:pt x="223838" y="283369"/>
                </a:lnTo>
                <a:lnTo>
                  <a:pt x="238125" y="242887"/>
                </a:lnTo>
                <a:lnTo>
                  <a:pt x="247650" y="209550"/>
                </a:lnTo>
                <a:lnTo>
                  <a:pt x="252413" y="178594"/>
                </a:lnTo>
                <a:lnTo>
                  <a:pt x="252413" y="161925"/>
                </a:lnTo>
                <a:lnTo>
                  <a:pt x="250032" y="135731"/>
                </a:lnTo>
                <a:lnTo>
                  <a:pt x="242888" y="109537"/>
                </a:lnTo>
                <a:lnTo>
                  <a:pt x="233363" y="90487"/>
                </a:lnTo>
                <a:lnTo>
                  <a:pt x="211932" y="73819"/>
                </a:lnTo>
                <a:lnTo>
                  <a:pt x="200025" y="66675"/>
                </a:lnTo>
                <a:lnTo>
                  <a:pt x="185738" y="45244"/>
                </a:lnTo>
                <a:lnTo>
                  <a:pt x="178594" y="26194"/>
                </a:lnTo>
                <a:lnTo>
                  <a:pt x="180975" y="14287"/>
                </a:lnTo>
                <a:lnTo>
                  <a:pt x="185738" y="4762"/>
                </a:lnTo>
                <a:lnTo>
                  <a:pt x="195263" y="0"/>
                </a:lnTo>
                <a:lnTo>
                  <a:pt x="211932" y="7144"/>
                </a:lnTo>
                <a:lnTo>
                  <a:pt x="245269" y="19050"/>
                </a:lnTo>
                <a:lnTo>
                  <a:pt x="285750" y="30956"/>
                </a:lnTo>
                <a:lnTo>
                  <a:pt x="330994" y="47625"/>
                </a:lnTo>
                <a:lnTo>
                  <a:pt x="378619" y="71437"/>
                </a:lnTo>
                <a:lnTo>
                  <a:pt x="421482" y="97631"/>
                </a:lnTo>
                <a:lnTo>
                  <a:pt x="459582" y="126206"/>
                </a:lnTo>
                <a:lnTo>
                  <a:pt x="502444" y="145256"/>
                </a:lnTo>
                <a:lnTo>
                  <a:pt x="533400" y="161925"/>
                </a:lnTo>
                <a:lnTo>
                  <a:pt x="561975" y="178594"/>
                </a:lnTo>
                <a:lnTo>
                  <a:pt x="581025" y="197644"/>
                </a:lnTo>
                <a:lnTo>
                  <a:pt x="590550" y="214312"/>
                </a:lnTo>
                <a:lnTo>
                  <a:pt x="592932" y="228600"/>
                </a:lnTo>
                <a:lnTo>
                  <a:pt x="592932" y="240506"/>
                </a:lnTo>
                <a:lnTo>
                  <a:pt x="585788" y="266700"/>
                </a:lnTo>
                <a:lnTo>
                  <a:pt x="571500" y="288131"/>
                </a:lnTo>
                <a:lnTo>
                  <a:pt x="535782" y="323850"/>
                </a:lnTo>
                <a:lnTo>
                  <a:pt x="426244" y="4119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1C55E585-51D4-4C44-8D2A-FB2B03086826}"/>
              </a:ext>
            </a:extLst>
          </p:cNvPr>
          <p:cNvSpPr/>
          <p:nvPr/>
        </p:nvSpPr>
        <p:spPr>
          <a:xfrm>
            <a:off x="5681663" y="1687513"/>
            <a:ext cx="538162" cy="835025"/>
          </a:xfrm>
          <a:custGeom>
            <a:avLst/>
            <a:gdLst>
              <a:gd name="connsiteX0" fmla="*/ 219075 w 538162"/>
              <a:gd name="connsiteY0" fmla="*/ 478632 h 833438"/>
              <a:gd name="connsiteX1" fmla="*/ 214312 w 538162"/>
              <a:gd name="connsiteY1" fmla="*/ 376238 h 833438"/>
              <a:gd name="connsiteX2" fmla="*/ 209550 w 538162"/>
              <a:gd name="connsiteY2" fmla="*/ 304800 h 833438"/>
              <a:gd name="connsiteX3" fmla="*/ 202406 w 538162"/>
              <a:gd name="connsiteY3" fmla="*/ 219075 h 833438"/>
              <a:gd name="connsiteX4" fmla="*/ 202406 w 538162"/>
              <a:gd name="connsiteY4" fmla="*/ 202407 h 833438"/>
              <a:gd name="connsiteX5" fmla="*/ 192881 w 538162"/>
              <a:gd name="connsiteY5" fmla="*/ 185738 h 833438"/>
              <a:gd name="connsiteX6" fmla="*/ 171450 w 538162"/>
              <a:gd name="connsiteY6" fmla="*/ 159544 h 833438"/>
              <a:gd name="connsiteX7" fmla="*/ 140493 w 538162"/>
              <a:gd name="connsiteY7" fmla="*/ 128588 h 833438"/>
              <a:gd name="connsiteX8" fmla="*/ 107156 w 538162"/>
              <a:gd name="connsiteY8" fmla="*/ 100013 h 833438"/>
              <a:gd name="connsiteX9" fmla="*/ 73818 w 538162"/>
              <a:gd name="connsiteY9" fmla="*/ 71438 h 833438"/>
              <a:gd name="connsiteX10" fmla="*/ 52387 w 538162"/>
              <a:gd name="connsiteY10" fmla="*/ 59532 h 833438"/>
              <a:gd name="connsiteX11" fmla="*/ 19050 w 538162"/>
              <a:gd name="connsiteY11" fmla="*/ 42863 h 833438"/>
              <a:gd name="connsiteX12" fmla="*/ 4762 w 538162"/>
              <a:gd name="connsiteY12" fmla="*/ 33338 h 833438"/>
              <a:gd name="connsiteX13" fmla="*/ 0 w 538162"/>
              <a:gd name="connsiteY13" fmla="*/ 23813 h 833438"/>
              <a:gd name="connsiteX14" fmla="*/ 4762 w 538162"/>
              <a:gd name="connsiteY14" fmla="*/ 11907 h 833438"/>
              <a:gd name="connsiteX15" fmla="*/ 16668 w 538162"/>
              <a:gd name="connsiteY15" fmla="*/ 7144 h 833438"/>
              <a:gd name="connsiteX16" fmla="*/ 50006 w 538162"/>
              <a:gd name="connsiteY16" fmla="*/ 2382 h 833438"/>
              <a:gd name="connsiteX17" fmla="*/ 104775 w 538162"/>
              <a:gd name="connsiteY17" fmla="*/ 0 h 833438"/>
              <a:gd name="connsiteX18" fmla="*/ 147637 w 538162"/>
              <a:gd name="connsiteY18" fmla="*/ 4763 h 833438"/>
              <a:gd name="connsiteX19" fmla="*/ 204787 w 538162"/>
              <a:gd name="connsiteY19" fmla="*/ 14288 h 833438"/>
              <a:gd name="connsiteX20" fmla="*/ 276225 w 538162"/>
              <a:gd name="connsiteY20" fmla="*/ 33338 h 833438"/>
              <a:gd name="connsiteX21" fmla="*/ 350043 w 538162"/>
              <a:gd name="connsiteY21" fmla="*/ 57150 h 833438"/>
              <a:gd name="connsiteX22" fmla="*/ 392906 w 538162"/>
              <a:gd name="connsiteY22" fmla="*/ 78582 h 833438"/>
              <a:gd name="connsiteX23" fmla="*/ 421481 w 538162"/>
              <a:gd name="connsiteY23" fmla="*/ 92869 h 833438"/>
              <a:gd name="connsiteX24" fmla="*/ 440531 w 538162"/>
              <a:gd name="connsiteY24" fmla="*/ 107157 h 833438"/>
              <a:gd name="connsiteX25" fmla="*/ 466725 w 538162"/>
              <a:gd name="connsiteY25" fmla="*/ 126207 h 833438"/>
              <a:gd name="connsiteX26" fmla="*/ 497681 w 538162"/>
              <a:gd name="connsiteY26" fmla="*/ 157163 h 833438"/>
              <a:gd name="connsiteX27" fmla="*/ 509587 w 538162"/>
              <a:gd name="connsiteY27" fmla="*/ 169069 h 833438"/>
              <a:gd name="connsiteX28" fmla="*/ 521493 w 538162"/>
              <a:gd name="connsiteY28" fmla="*/ 183357 h 833438"/>
              <a:gd name="connsiteX29" fmla="*/ 531018 w 538162"/>
              <a:gd name="connsiteY29" fmla="*/ 192882 h 833438"/>
              <a:gd name="connsiteX30" fmla="*/ 538162 w 538162"/>
              <a:gd name="connsiteY30" fmla="*/ 207169 h 833438"/>
              <a:gd name="connsiteX31" fmla="*/ 538162 w 538162"/>
              <a:gd name="connsiteY31" fmla="*/ 214313 h 833438"/>
              <a:gd name="connsiteX32" fmla="*/ 538162 w 538162"/>
              <a:gd name="connsiteY32" fmla="*/ 226219 h 833438"/>
              <a:gd name="connsiteX33" fmla="*/ 531018 w 538162"/>
              <a:gd name="connsiteY33" fmla="*/ 242888 h 833438"/>
              <a:gd name="connsiteX34" fmla="*/ 519112 w 538162"/>
              <a:gd name="connsiteY34" fmla="*/ 252413 h 833438"/>
              <a:gd name="connsiteX35" fmla="*/ 500062 w 538162"/>
              <a:gd name="connsiteY35" fmla="*/ 264319 h 833438"/>
              <a:gd name="connsiteX36" fmla="*/ 490537 w 538162"/>
              <a:gd name="connsiteY36" fmla="*/ 276225 h 833438"/>
              <a:gd name="connsiteX37" fmla="*/ 481012 w 538162"/>
              <a:gd name="connsiteY37" fmla="*/ 311944 h 833438"/>
              <a:gd name="connsiteX38" fmla="*/ 471487 w 538162"/>
              <a:gd name="connsiteY38" fmla="*/ 354807 h 833438"/>
              <a:gd name="connsiteX39" fmla="*/ 461962 w 538162"/>
              <a:gd name="connsiteY39" fmla="*/ 428625 h 833438"/>
              <a:gd name="connsiteX40" fmla="*/ 454818 w 538162"/>
              <a:gd name="connsiteY40" fmla="*/ 495300 h 833438"/>
              <a:gd name="connsiteX41" fmla="*/ 450056 w 538162"/>
              <a:gd name="connsiteY41" fmla="*/ 581025 h 833438"/>
              <a:gd name="connsiteX42" fmla="*/ 447675 w 538162"/>
              <a:gd name="connsiteY42" fmla="*/ 809625 h 833438"/>
              <a:gd name="connsiteX43" fmla="*/ 223837 w 538162"/>
              <a:gd name="connsiteY43" fmla="*/ 833438 h 833438"/>
              <a:gd name="connsiteX44" fmla="*/ 223837 w 538162"/>
              <a:gd name="connsiteY44" fmla="*/ 716757 h 833438"/>
              <a:gd name="connsiteX45" fmla="*/ 219075 w 538162"/>
              <a:gd name="connsiteY45" fmla="*/ 478632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38162" h="833438">
                <a:moveTo>
                  <a:pt x="219075" y="478632"/>
                </a:moveTo>
                <a:lnTo>
                  <a:pt x="214312" y="376238"/>
                </a:lnTo>
                <a:lnTo>
                  <a:pt x="209550" y="304800"/>
                </a:lnTo>
                <a:lnTo>
                  <a:pt x="202406" y="219075"/>
                </a:lnTo>
                <a:lnTo>
                  <a:pt x="202406" y="202407"/>
                </a:lnTo>
                <a:lnTo>
                  <a:pt x="192881" y="185738"/>
                </a:lnTo>
                <a:lnTo>
                  <a:pt x="171450" y="159544"/>
                </a:lnTo>
                <a:lnTo>
                  <a:pt x="140493" y="128588"/>
                </a:lnTo>
                <a:lnTo>
                  <a:pt x="107156" y="100013"/>
                </a:lnTo>
                <a:lnTo>
                  <a:pt x="73818" y="71438"/>
                </a:lnTo>
                <a:lnTo>
                  <a:pt x="52387" y="59532"/>
                </a:lnTo>
                <a:lnTo>
                  <a:pt x="19050" y="42863"/>
                </a:lnTo>
                <a:lnTo>
                  <a:pt x="4762" y="33338"/>
                </a:lnTo>
                <a:lnTo>
                  <a:pt x="0" y="23813"/>
                </a:lnTo>
                <a:lnTo>
                  <a:pt x="4762" y="11907"/>
                </a:lnTo>
                <a:lnTo>
                  <a:pt x="16668" y="7144"/>
                </a:lnTo>
                <a:lnTo>
                  <a:pt x="50006" y="2382"/>
                </a:lnTo>
                <a:lnTo>
                  <a:pt x="104775" y="0"/>
                </a:lnTo>
                <a:lnTo>
                  <a:pt x="147637" y="4763"/>
                </a:lnTo>
                <a:lnTo>
                  <a:pt x="204787" y="14288"/>
                </a:lnTo>
                <a:lnTo>
                  <a:pt x="276225" y="33338"/>
                </a:lnTo>
                <a:lnTo>
                  <a:pt x="350043" y="57150"/>
                </a:lnTo>
                <a:lnTo>
                  <a:pt x="392906" y="78582"/>
                </a:lnTo>
                <a:lnTo>
                  <a:pt x="421481" y="92869"/>
                </a:lnTo>
                <a:lnTo>
                  <a:pt x="440531" y="107157"/>
                </a:lnTo>
                <a:lnTo>
                  <a:pt x="466725" y="126207"/>
                </a:lnTo>
                <a:lnTo>
                  <a:pt x="497681" y="157163"/>
                </a:lnTo>
                <a:lnTo>
                  <a:pt x="509587" y="169069"/>
                </a:lnTo>
                <a:lnTo>
                  <a:pt x="521493" y="183357"/>
                </a:lnTo>
                <a:lnTo>
                  <a:pt x="531018" y="192882"/>
                </a:lnTo>
                <a:lnTo>
                  <a:pt x="538162" y="207169"/>
                </a:lnTo>
                <a:lnTo>
                  <a:pt x="538162" y="214313"/>
                </a:lnTo>
                <a:lnTo>
                  <a:pt x="538162" y="226219"/>
                </a:lnTo>
                <a:lnTo>
                  <a:pt x="531018" y="242888"/>
                </a:lnTo>
                <a:lnTo>
                  <a:pt x="519112" y="252413"/>
                </a:lnTo>
                <a:lnTo>
                  <a:pt x="500062" y="264319"/>
                </a:lnTo>
                <a:lnTo>
                  <a:pt x="490537" y="276225"/>
                </a:lnTo>
                <a:lnTo>
                  <a:pt x="481012" y="311944"/>
                </a:lnTo>
                <a:lnTo>
                  <a:pt x="471487" y="354807"/>
                </a:lnTo>
                <a:lnTo>
                  <a:pt x="461962" y="428625"/>
                </a:lnTo>
                <a:lnTo>
                  <a:pt x="454818" y="495300"/>
                </a:lnTo>
                <a:lnTo>
                  <a:pt x="450056" y="581025"/>
                </a:lnTo>
                <a:cubicBezTo>
                  <a:pt x="449262" y="657225"/>
                  <a:pt x="448469" y="733425"/>
                  <a:pt x="447675" y="809625"/>
                </a:cubicBezTo>
                <a:lnTo>
                  <a:pt x="223837" y="833438"/>
                </a:lnTo>
                <a:lnTo>
                  <a:pt x="223837" y="716757"/>
                </a:lnTo>
                <a:cubicBezTo>
                  <a:pt x="222250" y="637382"/>
                  <a:pt x="220662" y="558007"/>
                  <a:pt x="219075" y="4786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BF16894D-A141-4434-9093-6709FEE8B36C}"/>
              </a:ext>
            </a:extLst>
          </p:cNvPr>
          <p:cNvSpPr/>
          <p:nvPr/>
        </p:nvSpPr>
        <p:spPr>
          <a:xfrm>
            <a:off x="2700338" y="2805113"/>
            <a:ext cx="1833562" cy="514350"/>
          </a:xfrm>
          <a:custGeom>
            <a:avLst/>
            <a:gdLst>
              <a:gd name="connsiteX0" fmla="*/ 1473993 w 1833562"/>
              <a:gd name="connsiteY0" fmla="*/ 76200 h 514350"/>
              <a:gd name="connsiteX1" fmla="*/ 1352550 w 1833562"/>
              <a:gd name="connsiteY1" fmla="*/ 109537 h 514350"/>
              <a:gd name="connsiteX2" fmla="*/ 1226343 w 1833562"/>
              <a:gd name="connsiteY2" fmla="*/ 142875 h 514350"/>
              <a:gd name="connsiteX3" fmla="*/ 1159668 w 1833562"/>
              <a:gd name="connsiteY3" fmla="*/ 157162 h 514350"/>
              <a:gd name="connsiteX4" fmla="*/ 985837 w 1833562"/>
              <a:gd name="connsiteY4" fmla="*/ 197643 h 514350"/>
              <a:gd name="connsiteX5" fmla="*/ 859631 w 1833562"/>
              <a:gd name="connsiteY5" fmla="*/ 221456 h 514350"/>
              <a:gd name="connsiteX6" fmla="*/ 757237 w 1833562"/>
              <a:gd name="connsiteY6" fmla="*/ 238125 h 514350"/>
              <a:gd name="connsiteX7" fmla="*/ 657225 w 1833562"/>
              <a:gd name="connsiteY7" fmla="*/ 250031 h 514350"/>
              <a:gd name="connsiteX8" fmla="*/ 578643 w 1833562"/>
              <a:gd name="connsiteY8" fmla="*/ 257175 h 514350"/>
              <a:gd name="connsiteX9" fmla="*/ 514350 w 1833562"/>
              <a:gd name="connsiteY9" fmla="*/ 261937 h 514350"/>
              <a:gd name="connsiteX10" fmla="*/ 454818 w 1833562"/>
              <a:gd name="connsiteY10" fmla="*/ 264318 h 514350"/>
              <a:gd name="connsiteX11" fmla="*/ 392906 w 1833562"/>
              <a:gd name="connsiteY11" fmla="*/ 266700 h 514350"/>
              <a:gd name="connsiteX12" fmla="*/ 304800 w 1833562"/>
              <a:gd name="connsiteY12" fmla="*/ 266700 h 514350"/>
              <a:gd name="connsiteX13" fmla="*/ 226218 w 1833562"/>
              <a:gd name="connsiteY13" fmla="*/ 261937 h 514350"/>
              <a:gd name="connsiteX14" fmla="*/ 159543 w 1833562"/>
              <a:gd name="connsiteY14" fmla="*/ 257175 h 514350"/>
              <a:gd name="connsiteX15" fmla="*/ 102393 w 1833562"/>
              <a:gd name="connsiteY15" fmla="*/ 245268 h 514350"/>
              <a:gd name="connsiteX16" fmla="*/ 73818 w 1833562"/>
              <a:gd name="connsiteY16" fmla="*/ 230981 h 514350"/>
              <a:gd name="connsiteX17" fmla="*/ 52387 w 1833562"/>
              <a:gd name="connsiteY17" fmla="*/ 219075 h 514350"/>
              <a:gd name="connsiteX18" fmla="*/ 30956 w 1833562"/>
              <a:gd name="connsiteY18" fmla="*/ 211931 h 514350"/>
              <a:gd name="connsiteX19" fmla="*/ 14287 w 1833562"/>
              <a:gd name="connsiteY19" fmla="*/ 209550 h 514350"/>
              <a:gd name="connsiteX20" fmla="*/ 2381 w 1833562"/>
              <a:gd name="connsiteY20" fmla="*/ 219075 h 514350"/>
              <a:gd name="connsiteX21" fmla="*/ 0 w 1833562"/>
              <a:gd name="connsiteY21" fmla="*/ 228600 h 514350"/>
              <a:gd name="connsiteX22" fmla="*/ 4762 w 1833562"/>
              <a:gd name="connsiteY22" fmla="*/ 252412 h 514350"/>
              <a:gd name="connsiteX23" fmla="*/ 19050 w 1833562"/>
              <a:gd name="connsiteY23" fmla="*/ 273843 h 514350"/>
              <a:gd name="connsiteX24" fmla="*/ 90487 w 1833562"/>
              <a:gd name="connsiteY24" fmla="*/ 342900 h 514350"/>
              <a:gd name="connsiteX25" fmla="*/ 176212 w 1833562"/>
              <a:gd name="connsiteY25" fmla="*/ 416718 h 514350"/>
              <a:gd name="connsiteX26" fmla="*/ 216693 w 1833562"/>
              <a:gd name="connsiteY26" fmla="*/ 450056 h 514350"/>
              <a:gd name="connsiteX27" fmla="*/ 235743 w 1833562"/>
              <a:gd name="connsiteY27" fmla="*/ 466725 h 514350"/>
              <a:gd name="connsiteX28" fmla="*/ 266700 w 1833562"/>
              <a:gd name="connsiteY28" fmla="*/ 488156 h 514350"/>
              <a:gd name="connsiteX29" fmla="*/ 300037 w 1833562"/>
              <a:gd name="connsiteY29" fmla="*/ 507206 h 514350"/>
              <a:gd name="connsiteX30" fmla="*/ 335756 w 1833562"/>
              <a:gd name="connsiteY30" fmla="*/ 514350 h 514350"/>
              <a:gd name="connsiteX31" fmla="*/ 366712 w 1833562"/>
              <a:gd name="connsiteY31" fmla="*/ 514350 h 514350"/>
              <a:gd name="connsiteX32" fmla="*/ 402431 w 1833562"/>
              <a:gd name="connsiteY32" fmla="*/ 507206 h 514350"/>
              <a:gd name="connsiteX33" fmla="*/ 438150 w 1833562"/>
              <a:gd name="connsiteY33" fmla="*/ 492918 h 514350"/>
              <a:gd name="connsiteX34" fmla="*/ 502443 w 1833562"/>
              <a:gd name="connsiteY34" fmla="*/ 478631 h 514350"/>
              <a:gd name="connsiteX35" fmla="*/ 633412 w 1833562"/>
              <a:gd name="connsiteY35" fmla="*/ 454818 h 514350"/>
              <a:gd name="connsiteX36" fmla="*/ 800100 w 1833562"/>
              <a:gd name="connsiteY36" fmla="*/ 414337 h 514350"/>
              <a:gd name="connsiteX37" fmla="*/ 964406 w 1833562"/>
              <a:gd name="connsiteY37" fmla="*/ 369093 h 514350"/>
              <a:gd name="connsiteX38" fmla="*/ 1171575 w 1833562"/>
              <a:gd name="connsiteY38" fmla="*/ 335756 h 514350"/>
              <a:gd name="connsiteX39" fmla="*/ 1300162 w 1833562"/>
              <a:gd name="connsiteY39" fmla="*/ 304800 h 514350"/>
              <a:gd name="connsiteX40" fmla="*/ 1414462 w 1833562"/>
              <a:gd name="connsiteY40" fmla="*/ 280987 h 514350"/>
              <a:gd name="connsiteX41" fmla="*/ 1493043 w 1833562"/>
              <a:gd name="connsiteY41" fmla="*/ 266700 h 514350"/>
              <a:gd name="connsiteX42" fmla="*/ 1638300 w 1833562"/>
              <a:gd name="connsiteY42" fmla="*/ 238125 h 514350"/>
              <a:gd name="connsiteX43" fmla="*/ 1754981 w 1833562"/>
              <a:gd name="connsiteY43" fmla="*/ 221456 h 514350"/>
              <a:gd name="connsiteX44" fmla="*/ 1793081 w 1833562"/>
              <a:gd name="connsiteY44" fmla="*/ 216693 h 514350"/>
              <a:gd name="connsiteX45" fmla="*/ 1812131 w 1833562"/>
              <a:gd name="connsiteY45" fmla="*/ 211931 h 514350"/>
              <a:gd name="connsiteX46" fmla="*/ 1824037 w 1833562"/>
              <a:gd name="connsiteY46" fmla="*/ 200025 h 514350"/>
              <a:gd name="connsiteX47" fmla="*/ 1833562 w 1833562"/>
              <a:gd name="connsiteY47" fmla="*/ 180975 h 514350"/>
              <a:gd name="connsiteX48" fmla="*/ 1833562 w 1833562"/>
              <a:gd name="connsiteY48" fmla="*/ 166687 h 514350"/>
              <a:gd name="connsiteX49" fmla="*/ 1833562 w 1833562"/>
              <a:gd name="connsiteY49" fmla="*/ 150018 h 514350"/>
              <a:gd name="connsiteX50" fmla="*/ 1826418 w 1833562"/>
              <a:gd name="connsiteY50" fmla="*/ 123825 h 514350"/>
              <a:gd name="connsiteX51" fmla="*/ 1814512 w 1833562"/>
              <a:gd name="connsiteY51" fmla="*/ 97631 h 514350"/>
              <a:gd name="connsiteX52" fmla="*/ 1795462 w 1833562"/>
              <a:gd name="connsiteY52" fmla="*/ 69056 h 514350"/>
              <a:gd name="connsiteX53" fmla="*/ 1766887 w 1833562"/>
              <a:gd name="connsiteY53" fmla="*/ 40481 h 514350"/>
              <a:gd name="connsiteX54" fmla="*/ 1740693 w 1833562"/>
              <a:gd name="connsiteY54" fmla="*/ 21431 h 514350"/>
              <a:gd name="connsiteX55" fmla="*/ 1714500 w 1833562"/>
              <a:gd name="connsiteY55" fmla="*/ 7143 h 514350"/>
              <a:gd name="connsiteX56" fmla="*/ 1695450 w 1833562"/>
              <a:gd name="connsiteY56" fmla="*/ 0 h 514350"/>
              <a:gd name="connsiteX57" fmla="*/ 1683543 w 1833562"/>
              <a:gd name="connsiteY57" fmla="*/ 0 h 514350"/>
              <a:gd name="connsiteX58" fmla="*/ 1654968 w 1833562"/>
              <a:gd name="connsiteY58" fmla="*/ 7143 h 514350"/>
              <a:gd name="connsiteX59" fmla="*/ 1604962 w 1833562"/>
              <a:gd name="connsiteY59" fmla="*/ 21431 h 514350"/>
              <a:gd name="connsiteX60" fmla="*/ 1564481 w 1833562"/>
              <a:gd name="connsiteY60" fmla="*/ 35718 h 514350"/>
              <a:gd name="connsiteX61" fmla="*/ 1524000 w 1833562"/>
              <a:gd name="connsiteY61" fmla="*/ 57150 h 514350"/>
              <a:gd name="connsiteX62" fmla="*/ 1473993 w 1833562"/>
              <a:gd name="connsiteY62" fmla="*/ 762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33562" h="514350">
                <a:moveTo>
                  <a:pt x="1473993" y="76200"/>
                </a:moveTo>
                <a:lnTo>
                  <a:pt x="1352550" y="109537"/>
                </a:lnTo>
                <a:lnTo>
                  <a:pt x="1226343" y="142875"/>
                </a:lnTo>
                <a:lnTo>
                  <a:pt x="1159668" y="157162"/>
                </a:lnTo>
                <a:lnTo>
                  <a:pt x="985837" y="197643"/>
                </a:lnTo>
                <a:lnTo>
                  <a:pt x="859631" y="221456"/>
                </a:lnTo>
                <a:lnTo>
                  <a:pt x="757237" y="238125"/>
                </a:lnTo>
                <a:lnTo>
                  <a:pt x="657225" y="250031"/>
                </a:lnTo>
                <a:lnTo>
                  <a:pt x="578643" y="257175"/>
                </a:lnTo>
                <a:lnTo>
                  <a:pt x="514350" y="261937"/>
                </a:lnTo>
                <a:lnTo>
                  <a:pt x="454818" y="264318"/>
                </a:lnTo>
                <a:lnTo>
                  <a:pt x="392906" y="266700"/>
                </a:lnTo>
                <a:lnTo>
                  <a:pt x="304800" y="266700"/>
                </a:lnTo>
                <a:lnTo>
                  <a:pt x="226218" y="261937"/>
                </a:lnTo>
                <a:cubicBezTo>
                  <a:pt x="164313" y="256985"/>
                  <a:pt x="186594" y="257175"/>
                  <a:pt x="159543" y="257175"/>
                </a:cubicBezTo>
                <a:lnTo>
                  <a:pt x="102393" y="245268"/>
                </a:lnTo>
                <a:lnTo>
                  <a:pt x="73818" y="230981"/>
                </a:lnTo>
                <a:lnTo>
                  <a:pt x="52387" y="219075"/>
                </a:lnTo>
                <a:lnTo>
                  <a:pt x="30956" y="211931"/>
                </a:lnTo>
                <a:lnTo>
                  <a:pt x="14287" y="209550"/>
                </a:lnTo>
                <a:lnTo>
                  <a:pt x="2381" y="219075"/>
                </a:lnTo>
                <a:lnTo>
                  <a:pt x="0" y="228600"/>
                </a:lnTo>
                <a:lnTo>
                  <a:pt x="4762" y="252412"/>
                </a:lnTo>
                <a:lnTo>
                  <a:pt x="19050" y="273843"/>
                </a:lnTo>
                <a:lnTo>
                  <a:pt x="90487" y="342900"/>
                </a:lnTo>
                <a:lnTo>
                  <a:pt x="176212" y="416718"/>
                </a:lnTo>
                <a:lnTo>
                  <a:pt x="216693" y="450056"/>
                </a:lnTo>
                <a:lnTo>
                  <a:pt x="235743" y="466725"/>
                </a:lnTo>
                <a:lnTo>
                  <a:pt x="266700" y="488156"/>
                </a:lnTo>
                <a:lnTo>
                  <a:pt x="300037" y="507206"/>
                </a:lnTo>
                <a:lnTo>
                  <a:pt x="335756" y="514350"/>
                </a:lnTo>
                <a:lnTo>
                  <a:pt x="366712" y="514350"/>
                </a:lnTo>
                <a:lnTo>
                  <a:pt x="402431" y="507206"/>
                </a:lnTo>
                <a:lnTo>
                  <a:pt x="438150" y="492918"/>
                </a:lnTo>
                <a:lnTo>
                  <a:pt x="502443" y="478631"/>
                </a:lnTo>
                <a:lnTo>
                  <a:pt x="633412" y="454818"/>
                </a:lnTo>
                <a:lnTo>
                  <a:pt x="800100" y="414337"/>
                </a:lnTo>
                <a:lnTo>
                  <a:pt x="964406" y="369093"/>
                </a:lnTo>
                <a:lnTo>
                  <a:pt x="1171575" y="335756"/>
                </a:lnTo>
                <a:lnTo>
                  <a:pt x="1300162" y="304800"/>
                </a:lnTo>
                <a:lnTo>
                  <a:pt x="1414462" y="280987"/>
                </a:lnTo>
                <a:lnTo>
                  <a:pt x="1493043" y="266700"/>
                </a:lnTo>
                <a:lnTo>
                  <a:pt x="1638300" y="238125"/>
                </a:lnTo>
                <a:lnTo>
                  <a:pt x="1754981" y="221456"/>
                </a:lnTo>
                <a:lnTo>
                  <a:pt x="1793081" y="216693"/>
                </a:lnTo>
                <a:lnTo>
                  <a:pt x="1812131" y="211931"/>
                </a:lnTo>
                <a:lnTo>
                  <a:pt x="1824037" y="200025"/>
                </a:lnTo>
                <a:lnTo>
                  <a:pt x="1833562" y="180975"/>
                </a:lnTo>
                <a:lnTo>
                  <a:pt x="1833562" y="166687"/>
                </a:lnTo>
                <a:lnTo>
                  <a:pt x="1833562" y="150018"/>
                </a:lnTo>
                <a:lnTo>
                  <a:pt x="1826418" y="123825"/>
                </a:lnTo>
                <a:lnTo>
                  <a:pt x="1814512" y="97631"/>
                </a:lnTo>
                <a:lnTo>
                  <a:pt x="1795462" y="69056"/>
                </a:lnTo>
                <a:lnTo>
                  <a:pt x="1766887" y="40481"/>
                </a:lnTo>
                <a:lnTo>
                  <a:pt x="1740693" y="21431"/>
                </a:lnTo>
                <a:lnTo>
                  <a:pt x="1714500" y="7143"/>
                </a:lnTo>
                <a:lnTo>
                  <a:pt x="1695450" y="0"/>
                </a:lnTo>
                <a:lnTo>
                  <a:pt x="1683543" y="0"/>
                </a:lnTo>
                <a:lnTo>
                  <a:pt x="1654968" y="7143"/>
                </a:lnTo>
                <a:lnTo>
                  <a:pt x="1604962" y="21431"/>
                </a:lnTo>
                <a:lnTo>
                  <a:pt x="1564481" y="35718"/>
                </a:lnTo>
                <a:lnTo>
                  <a:pt x="1524000" y="57150"/>
                </a:lnTo>
                <a:lnTo>
                  <a:pt x="1473993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BCE69FAE-9552-459A-8BA7-9ACD80457744}"/>
              </a:ext>
            </a:extLst>
          </p:cNvPr>
          <p:cNvSpPr/>
          <p:nvPr/>
        </p:nvSpPr>
        <p:spPr>
          <a:xfrm rot="16200000">
            <a:off x="1574007" y="3571081"/>
            <a:ext cx="4387850" cy="461963"/>
          </a:xfrm>
          <a:custGeom>
            <a:avLst/>
            <a:gdLst>
              <a:gd name="connsiteX0" fmla="*/ 1486341 w 4388414"/>
              <a:gd name="connsiteY0" fmla="*/ 116506 h 462495"/>
              <a:gd name="connsiteX1" fmla="*/ 1804086 w 4388414"/>
              <a:gd name="connsiteY1" fmla="*/ 116506 h 462495"/>
              <a:gd name="connsiteX2" fmla="*/ 2206563 w 4388414"/>
              <a:gd name="connsiteY2" fmla="*/ 116506 h 462495"/>
              <a:gd name="connsiteX3" fmla="*/ 2344253 w 4388414"/>
              <a:gd name="connsiteY3" fmla="*/ 116506 h 462495"/>
              <a:gd name="connsiteX4" fmla="*/ 2969152 w 4388414"/>
              <a:gd name="connsiteY4" fmla="*/ 137689 h 462495"/>
              <a:gd name="connsiteX5" fmla="*/ 3029170 w 4388414"/>
              <a:gd name="connsiteY5" fmla="*/ 148281 h 462495"/>
              <a:gd name="connsiteX6" fmla="*/ 3110372 w 4388414"/>
              <a:gd name="connsiteY6" fmla="*/ 158872 h 462495"/>
              <a:gd name="connsiteX7" fmla="*/ 3188043 w 4388414"/>
              <a:gd name="connsiteY7" fmla="*/ 158872 h 462495"/>
              <a:gd name="connsiteX8" fmla="*/ 3541093 w 4388414"/>
              <a:gd name="connsiteY8" fmla="*/ 158872 h 462495"/>
              <a:gd name="connsiteX9" fmla="*/ 3929448 w 4388414"/>
              <a:gd name="connsiteY9" fmla="*/ 158872 h 462495"/>
              <a:gd name="connsiteX10" fmla="*/ 4035363 w 4388414"/>
              <a:gd name="connsiteY10" fmla="*/ 158872 h 462495"/>
              <a:gd name="connsiteX11" fmla="*/ 4081260 w 4388414"/>
              <a:gd name="connsiteY11" fmla="*/ 158872 h 462495"/>
              <a:gd name="connsiteX12" fmla="*/ 4123626 w 4388414"/>
              <a:gd name="connsiteY12" fmla="*/ 151811 h 462495"/>
              <a:gd name="connsiteX13" fmla="*/ 4155401 w 4388414"/>
              <a:gd name="connsiteY13" fmla="*/ 141220 h 462495"/>
              <a:gd name="connsiteX14" fmla="*/ 4183645 w 4388414"/>
              <a:gd name="connsiteY14" fmla="*/ 127098 h 462495"/>
              <a:gd name="connsiteX15" fmla="*/ 4208358 w 4388414"/>
              <a:gd name="connsiteY15" fmla="*/ 109445 h 462495"/>
              <a:gd name="connsiteX16" fmla="*/ 4236602 w 4388414"/>
              <a:gd name="connsiteY16" fmla="*/ 88262 h 462495"/>
              <a:gd name="connsiteX17" fmla="*/ 4257785 w 4388414"/>
              <a:gd name="connsiteY17" fmla="*/ 63549 h 462495"/>
              <a:gd name="connsiteX18" fmla="*/ 4278968 w 4388414"/>
              <a:gd name="connsiteY18" fmla="*/ 31774 h 462495"/>
              <a:gd name="connsiteX19" fmla="*/ 4293090 w 4388414"/>
              <a:gd name="connsiteY19" fmla="*/ 21183 h 462495"/>
              <a:gd name="connsiteX20" fmla="*/ 4321334 w 4388414"/>
              <a:gd name="connsiteY20" fmla="*/ 10591 h 462495"/>
              <a:gd name="connsiteX21" fmla="*/ 4346048 w 4388414"/>
              <a:gd name="connsiteY21" fmla="*/ 3530 h 462495"/>
              <a:gd name="connsiteX22" fmla="*/ 4363700 w 4388414"/>
              <a:gd name="connsiteY22" fmla="*/ 0 h 462495"/>
              <a:gd name="connsiteX23" fmla="*/ 4370761 w 4388414"/>
              <a:gd name="connsiteY23" fmla="*/ 0 h 462495"/>
              <a:gd name="connsiteX24" fmla="*/ 4381353 w 4388414"/>
              <a:gd name="connsiteY24" fmla="*/ 3530 h 462495"/>
              <a:gd name="connsiteX25" fmla="*/ 4384883 w 4388414"/>
              <a:gd name="connsiteY25" fmla="*/ 7061 h 462495"/>
              <a:gd name="connsiteX26" fmla="*/ 4388414 w 4388414"/>
              <a:gd name="connsiteY26" fmla="*/ 14122 h 462495"/>
              <a:gd name="connsiteX27" fmla="*/ 4388414 w 4388414"/>
              <a:gd name="connsiteY27" fmla="*/ 28244 h 462495"/>
              <a:gd name="connsiteX28" fmla="*/ 4377822 w 4388414"/>
              <a:gd name="connsiteY28" fmla="*/ 67079 h 462495"/>
              <a:gd name="connsiteX29" fmla="*/ 4360170 w 4388414"/>
              <a:gd name="connsiteY29" fmla="*/ 127098 h 462495"/>
              <a:gd name="connsiteX30" fmla="*/ 4331926 w 4388414"/>
              <a:gd name="connsiteY30" fmla="*/ 204769 h 462495"/>
              <a:gd name="connsiteX31" fmla="*/ 4307212 w 4388414"/>
              <a:gd name="connsiteY31" fmla="*/ 261257 h 462495"/>
              <a:gd name="connsiteX32" fmla="*/ 4278968 w 4388414"/>
              <a:gd name="connsiteY32" fmla="*/ 310684 h 462495"/>
              <a:gd name="connsiteX33" fmla="*/ 4250724 w 4388414"/>
              <a:gd name="connsiteY33" fmla="*/ 349519 h 462495"/>
              <a:gd name="connsiteX34" fmla="*/ 4218950 w 4388414"/>
              <a:gd name="connsiteY34" fmla="*/ 395416 h 462495"/>
              <a:gd name="connsiteX35" fmla="*/ 4183645 w 4388414"/>
              <a:gd name="connsiteY35" fmla="*/ 430721 h 462495"/>
              <a:gd name="connsiteX36" fmla="*/ 4158931 w 4388414"/>
              <a:gd name="connsiteY36" fmla="*/ 448373 h 462495"/>
              <a:gd name="connsiteX37" fmla="*/ 4141279 w 4388414"/>
              <a:gd name="connsiteY37" fmla="*/ 455434 h 462495"/>
              <a:gd name="connsiteX38" fmla="*/ 4113035 w 4388414"/>
              <a:gd name="connsiteY38" fmla="*/ 462495 h 462495"/>
              <a:gd name="connsiteX39" fmla="*/ 4102443 w 4388414"/>
              <a:gd name="connsiteY39" fmla="*/ 462495 h 462495"/>
              <a:gd name="connsiteX40" fmla="*/ 4084791 w 4388414"/>
              <a:gd name="connsiteY40" fmla="*/ 458965 h 462495"/>
              <a:gd name="connsiteX41" fmla="*/ 4067138 w 4388414"/>
              <a:gd name="connsiteY41" fmla="*/ 448373 h 462495"/>
              <a:gd name="connsiteX42" fmla="*/ 4042424 w 4388414"/>
              <a:gd name="connsiteY42" fmla="*/ 430721 h 462495"/>
              <a:gd name="connsiteX43" fmla="*/ 4017711 w 4388414"/>
              <a:gd name="connsiteY43" fmla="*/ 413068 h 462495"/>
              <a:gd name="connsiteX44" fmla="*/ 3961223 w 4388414"/>
              <a:gd name="connsiteY44" fmla="*/ 384824 h 462495"/>
              <a:gd name="connsiteX45" fmla="*/ 3904735 w 4388414"/>
              <a:gd name="connsiteY45" fmla="*/ 367172 h 462495"/>
              <a:gd name="connsiteX46" fmla="*/ 3869430 w 4388414"/>
              <a:gd name="connsiteY46" fmla="*/ 360111 h 462495"/>
              <a:gd name="connsiteX47" fmla="*/ 3795289 w 4388414"/>
              <a:gd name="connsiteY47" fmla="*/ 353050 h 462495"/>
              <a:gd name="connsiteX48" fmla="*/ 3594051 w 4388414"/>
              <a:gd name="connsiteY48" fmla="*/ 342458 h 462495"/>
              <a:gd name="connsiteX49" fmla="*/ 3421056 w 4388414"/>
              <a:gd name="connsiteY49" fmla="*/ 338928 h 462495"/>
              <a:gd name="connsiteX50" fmla="*/ 3226879 w 4388414"/>
              <a:gd name="connsiteY50" fmla="*/ 338928 h 462495"/>
              <a:gd name="connsiteX51" fmla="*/ 3015048 w 4388414"/>
              <a:gd name="connsiteY51" fmla="*/ 338928 h 462495"/>
              <a:gd name="connsiteX52" fmla="*/ 2792627 w 4388414"/>
              <a:gd name="connsiteY52" fmla="*/ 338928 h 462495"/>
              <a:gd name="connsiteX53" fmla="*/ 2443107 w 4388414"/>
              <a:gd name="connsiteY53" fmla="*/ 338928 h 462495"/>
              <a:gd name="connsiteX54" fmla="*/ 2210094 w 4388414"/>
              <a:gd name="connsiteY54" fmla="*/ 331867 h 462495"/>
              <a:gd name="connsiteX55" fmla="*/ 1966489 w 4388414"/>
              <a:gd name="connsiteY55" fmla="*/ 328336 h 462495"/>
              <a:gd name="connsiteX56" fmla="*/ 1871166 w 4388414"/>
              <a:gd name="connsiteY56" fmla="*/ 328336 h 462495"/>
              <a:gd name="connsiteX57" fmla="*/ 1574604 w 4388414"/>
              <a:gd name="connsiteY57" fmla="*/ 328336 h 462495"/>
              <a:gd name="connsiteX58" fmla="*/ 1352182 w 4388414"/>
              <a:gd name="connsiteY58" fmla="*/ 328336 h 462495"/>
              <a:gd name="connsiteX59" fmla="*/ 1112108 w 4388414"/>
              <a:gd name="connsiteY59" fmla="*/ 331867 h 462495"/>
              <a:gd name="connsiteX60" fmla="*/ 924991 w 4388414"/>
              <a:gd name="connsiteY60" fmla="*/ 335397 h 462495"/>
              <a:gd name="connsiteX61" fmla="*/ 744936 w 4388414"/>
              <a:gd name="connsiteY61" fmla="*/ 338928 h 462495"/>
              <a:gd name="connsiteX62" fmla="*/ 550758 w 4388414"/>
              <a:gd name="connsiteY62" fmla="*/ 338928 h 462495"/>
              <a:gd name="connsiteX63" fmla="*/ 441313 w 4388414"/>
              <a:gd name="connsiteY63" fmla="*/ 345989 h 462495"/>
              <a:gd name="connsiteX64" fmla="*/ 356580 w 4388414"/>
              <a:gd name="connsiteY64" fmla="*/ 353050 h 462495"/>
              <a:gd name="connsiteX65" fmla="*/ 289501 w 4388414"/>
              <a:gd name="connsiteY65" fmla="*/ 360111 h 462495"/>
              <a:gd name="connsiteX66" fmla="*/ 247135 w 4388414"/>
              <a:gd name="connsiteY66" fmla="*/ 360111 h 462495"/>
              <a:gd name="connsiteX67" fmla="*/ 158872 w 4388414"/>
              <a:gd name="connsiteY67" fmla="*/ 345989 h 462495"/>
              <a:gd name="connsiteX68" fmla="*/ 120037 w 4388414"/>
              <a:gd name="connsiteY68" fmla="*/ 335397 h 462495"/>
              <a:gd name="connsiteX69" fmla="*/ 63549 w 4388414"/>
              <a:gd name="connsiteY69" fmla="*/ 314214 h 462495"/>
              <a:gd name="connsiteX70" fmla="*/ 38835 w 4388414"/>
              <a:gd name="connsiteY70" fmla="*/ 300092 h 462495"/>
              <a:gd name="connsiteX71" fmla="*/ 17652 w 4388414"/>
              <a:gd name="connsiteY71" fmla="*/ 278909 h 462495"/>
              <a:gd name="connsiteX72" fmla="*/ 7061 w 4388414"/>
              <a:gd name="connsiteY72" fmla="*/ 261257 h 462495"/>
              <a:gd name="connsiteX73" fmla="*/ 0 w 4388414"/>
              <a:gd name="connsiteY73" fmla="*/ 243604 h 462495"/>
              <a:gd name="connsiteX74" fmla="*/ 0 w 4388414"/>
              <a:gd name="connsiteY74" fmla="*/ 218891 h 462495"/>
              <a:gd name="connsiteX75" fmla="*/ 7061 w 4388414"/>
              <a:gd name="connsiteY75" fmla="*/ 190647 h 462495"/>
              <a:gd name="connsiteX76" fmla="*/ 17652 w 4388414"/>
              <a:gd name="connsiteY76" fmla="*/ 172994 h 462495"/>
              <a:gd name="connsiteX77" fmla="*/ 45896 w 4388414"/>
              <a:gd name="connsiteY77" fmla="*/ 148281 h 462495"/>
              <a:gd name="connsiteX78" fmla="*/ 91793 w 4388414"/>
              <a:gd name="connsiteY78" fmla="*/ 123567 h 462495"/>
              <a:gd name="connsiteX79" fmla="*/ 162403 w 4388414"/>
              <a:gd name="connsiteY79" fmla="*/ 91793 h 462495"/>
              <a:gd name="connsiteX80" fmla="*/ 243604 w 4388414"/>
              <a:gd name="connsiteY80" fmla="*/ 60018 h 462495"/>
              <a:gd name="connsiteX81" fmla="*/ 321275 w 4388414"/>
              <a:gd name="connsiteY81" fmla="*/ 35305 h 462495"/>
              <a:gd name="connsiteX82" fmla="*/ 416599 w 4388414"/>
              <a:gd name="connsiteY82" fmla="*/ 10591 h 462495"/>
              <a:gd name="connsiteX83" fmla="*/ 441313 w 4388414"/>
              <a:gd name="connsiteY83" fmla="*/ 7061 h 462495"/>
              <a:gd name="connsiteX84" fmla="*/ 455435 w 4388414"/>
              <a:gd name="connsiteY84" fmla="*/ 3530 h 462495"/>
              <a:gd name="connsiteX85" fmla="*/ 490740 w 4388414"/>
              <a:gd name="connsiteY85" fmla="*/ 17652 h 462495"/>
              <a:gd name="connsiteX86" fmla="*/ 603716 w 4388414"/>
              <a:gd name="connsiteY86" fmla="*/ 45896 h 462495"/>
              <a:gd name="connsiteX87" fmla="*/ 706100 w 4388414"/>
              <a:gd name="connsiteY87" fmla="*/ 63549 h 462495"/>
              <a:gd name="connsiteX88" fmla="*/ 769649 w 4388414"/>
              <a:gd name="connsiteY88" fmla="*/ 74140 h 462495"/>
              <a:gd name="connsiteX89" fmla="*/ 875564 w 4388414"/>
              <a:gd name="connsiteY89" fmla="*/ 81201 h 462495"/>
              <a:gd name="connsiteX90" fmla="*/ 1133291 w 4388414"/>
              <a:gd name="connsiteY90" fmla="*/ 98854 h 462495"/>
              <a:gd name="connsiteX91" fmla="*/ 1338060 w 4388414"/>
              <a:gd name="connsiteY91" fmla="*/ 112976 h 462495"/>
              <a:gd name="connsiteX92" fmla="*/ 1486341 w 4388414"/>
              <a:gd name="connsiteY92" fmla="*/ 116506 h 462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388414" h="462495">
                <a:moveTo>
                  <a:pt x="1486341" y="116506"/>
                </a:moveTo>
                <a:lnTo>
                  <a:pt x="1804086" y="116506"/>
                </a:lnTo>
                <a:lnTo>
                  <a:pt x="2206563" y="116506"/>
                </a:lnTo>
                <a:lnTo>
                  <a:pt x="2344253" y="116506"/>
                </a:lnTo>
                <a:lnTo>
                  <a:pt x="2969152" y="137689"/>
                </a:lnTo>
                <a:lnTo>
                  <a:pt x="3029170" y="148281"/>
                </a:lnTo>
                <a:lnTo>
                  <a:pt x="3110372" y="158872"/>
                </a:lnTo>
                <a:lnTo>
                  <a:pt x="3188043" y="158872"/>
                </a:lnTo>
                <a:lnTo>
                  <a:pt x="3541093" y="158872"/>
                </a:lnTo>
                <a:lnTo>
                  <a:pt x="3929448" y="158872"/>
                </a:lnTo>
                <a:lnTo>
                  <a:pt x="4035363" y="158872"/>
                </a:lnTo>
                <a:lnTo>
                  <a:pt x="4081260" y="158872"/>
                </a:lnTo>
                <a:lnTo>
                  <a:pt x="4123626" y="151811"/>
                </a:lnTo>
                <a:lnTo>
                  <a:pt x="4155401" y="141220"/>
                </a:lnTo>
                <a:lnTo>
                  <a:pt x="4183645" y="127098"/>
                </a:lnTo>
                <a:lnTo>
                  <a:pt x="4208358" y="109445"/>
                </a:lnTo>
                <a:lnTo>
                  <a:pt x="4236602" y="88262"/>
                </a:lnTo>
                <a:lnTo>
                  <a:pt x="4257785" y="63549"/>
                </a:lnTo>
                <a:lnTo>
                  <a:pt x="4278968" y="31774"/>
                </a:lnTo>
                <a:lnTo>
                  <a:pt x="4293090" y="21183"/>
                </a:lnTo>
                <a:lnTo>
                  <a:pt x="4321334" y="10591"/>
                </a:lnTo>
                <a:lnTo>
                  <a:pt x="4346048" y="3530"/>
                </a:lnTo>
                <a:lnTo>
                  <a:pt x="4363700" y="0"/>
                </a:lnTo>
                <a:lnTo>
                  <a:pt x="4370761" y="0"/>
                </a:lnTo>
                <a:lnTo>
                  <a:pt x="4381353" y="3530"/>
                </a:lnTo>
                <a:lnTo>
                  <a:pt x="4384883" y="7061"/>
                </a:lnTo>
                <a:lnTo>
                  <a:pt x="4388414" y="14122"/>
                </a:lnTo>
                <a:lnTo>
                  <a:pt x="4388414" y="28244"/>
                </a:lnTo>
                <a:lnTo>
                  <a:pt x="4377822" y="67079"/>
                </a:lnTo>
                <a:lnTo>
                  <a:pt x="4360170" y="127098"/>
                </a:lnTo>
                <a:lnTo>
                  <a:pt x="4331926" y="204769"/>
                </a:lnTo>
                <a:lnTo>
                  <a:pt x="4307212" y="261257"/>
                </a:lnTo>
                <a:lnTo>
                  <a:pt x="4278968" y="310684"/>
                </a:lnTo>
                <a:lnTo>
                  <a:pt x="4250724" y="349519"/>
                </a:lnTo>
                <a:lnTo>
                  <a:pt x="4218950" y="395416"/>
                </a:lnTo>
                <a:lnTo>
                  <a:pt x="4183645" y="430721"/>
                </a:lnTo>
                <a:lnTo>
                  <a:pt x="4158931" y="448373"/>
                </a:lnTo>
                <a:lnTo>
                  <a:pt x="4141279" y="455434"/>
                </a:lnTo>
                <a:lnTo>
                  <a:pt x="4113035" y="462495"/>
                </a:lnTo>
                <a:lnTo>
                  <a:pt x="4102443" y="462495"/>
                </a:lnTo>
                <a:lnTo>
                  <a:pt x="4084791" y="458965"/>
                </a:lnTo>
                <a:lnTo>
                  <a:pt x="4067138" y="448373"/>
                </a:lnTo>
                <a:lnTo>
                  <a:pt x="4042424" y="430721"/>
                </a:lnTo>
                <a:lnTo>
                  <a:pt x="4017711" y="413068"/>
                </a:lnTo>
                <a:lnTo>
                  <a:pt x="3961223" y="384824"/>
                </a:lnTo>
                <a:lnTo>
                  <a:pt x="3904735" y="367172"/>
                </a:lnTo>
                <a:lnTo>
                  <a:pt x="3869430" y="360111"/>
                </a:lnTo>
                <a:lnTo>
                  <a:pt x="3795289" y="353050"/>
                </a:lnTo>
                <a:lnTo>
                  <a:pt x="3594051" y="342458"/>
                </a:lnTo>
                <a:lnTo>
                  <a:pt x="3421056" y="338928"/>
                </a:lnTo>
                <a:lnTo>
                  <a:pt x="3226879" y="338928"/>
                </a:lnTo>
                <a:lnTo>
                  <a:pt x="3015048" y="338928"/>
                </a:lnTo>
                <a:lnTo>
                  <a:pt x="2792627" y="338928"/>
                </a:lnTo>
                <a:lnTo>
                  <a:pt x="2443107" y="338928"/>
                </a:lnTo>
                <a:lnTo>
                  <a:pt x="2210094" y="331867"/>
                </a:lnTo>
                <a:lnTo>
                  <a:pt x="1966489" y="328336"/>
                </a:lnTo>
                <a:lnTo>
                  <a:pt x="1871166" y="328336"/>
                </a:lnTo>
                <a:lnTo>
                  <a:pt x="1574604" y="328336"/>
                </a:lnTo>
                <a:lnTo>
                  <a:pt x="1352182" y="328336"/>
                </a:lnTo>
                <a:lnTo>
                  <a:pt x="1112108" y="331867"/>
                </a:lnTo>
                <a:lnTo>
                  <a:pt x="924991" y="335397"/>
                </a:lnTo>
                <a:lnTo>
                  <a:pt x="744936" y="338928"/>
                </a:lnTo>
                <a:lnTo>
                  <a:pt x="550758" y="338928"/>
                </a:lnTo>
                <a:lnTo>
                  <a:pt x="441313" y="345989"/>
                </a:lnTo>
                <a:lnTo>
                  <a:pt x="356580" y="353050"/>
                </a:lnTo>
                <a:lnTo>
                  <a:pt x="289501" y="360111"/>
                </a:lnTo>
                <a:lnTo>
                  <a:pt x="247135" y="360111"/>
                </a:lnTo>
                <a:lnTo>
                  <a:pt x="158872" y="345989"/>
                </a:lnTo>
                <a:lnTo>
                  <a:pt x="120037" y="335397"/>
                </a:lnTo>
                <a:lnTo>
                  <a:pt x="63549" y="314214"/>
                </a:lnTo>
                <a:lnTo>
                  <a:pt x="38835" y="300092"/>
                </a:lnTo>
                <a:lnTo>
                  <a:pt x="17652" y="278909"/>
                </a:lnTo>
                <a:lnTo>
                  <a:pt x="7061" y="261257"/>
                </a:lnTo>
                <a:lnTo>
                  <a:pt x="0" y="243604"/>
                </a:lnTo>
                <a:lnTo>
                  <a:pt x="0" y="218891"/>
                </a:lnTo>
                <a:lnTo>
                  <a:pt x="7061" y="190647"/>
                </a:lnTo>
                <a:lnTo>
                  <a:pt x="17652" y="172994"/>
                </a:lnTo>
                <a:lnTo>
                  <a:pt x="45896" y="148281"/>
                </a:lnTo>
                <a:lnTo>
                  <a:pt x="91793" y="123567"/>
                </a:lnTo>
                <a:lnTo>
                  <a:pt x="162403" y="91793"/>
                </a:lnTo>
                <a:lnTo>
                  <a:pt x="243604" y="60018"/>
                </a:lnTo>
                <a:lnTo>
                  <a:pt x="321275" y="35305"/>
                </a:lnTo>
                <a:lnTo>
                  <a:pt x="416599" y="10591"/>
                </a:lnTo>
                <a:lnTo>
                  <a:pt x="441313" y="7061"/>
                </a:lnTo>
                <a:lnTo>
                  <a:pt x="455435" y="3530"/>
                </a:lnTo>
                <a:lnTo>
                  <a:pt x="490740" y="17652"/>
                </a:lnTo>
                <a:lnTo>
                  <a:pt x="603716" y="45896"/>
                </a:lnTo>
                <a:lnTo>
                  <a:pt x="706100" y="63549"/>
                </a:lnTo>
                <a:lnTo>
                  <a:pt x="769649" y="74140"/>
                </a:lnTo>
                <a:lnTo>
                  <a:pt x="875564" y="81201"/>
                </a:lnTo>
                <a:lnTo>
                  <a:pt x="1133291" y="98854"/>
                </a:lnTo>
                <a:lnTo>
                  <a:pt x="1338060" y="112976"/>
                </a:lnTo>
                <a:lnTo>
                  <a:pt x="1486341" y="1165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A7D89A36-7435-4784-8D38-B032E25E8EEE}"/>
              </a:ext>
            </a:extLst>
          </p:cNvPr>
          <p:cNvSpPr/>
          <p:nvPr/>
        </p:nvSpPr>
        <p:spPr>
          <a:xfrm rot="16200000">
            <a:off x="2231231" y="3452020"/>
            <a:ext cx="1844675" cy="1128712"/>
          </a:xfrm>
          <a:custGeom>
            <a:avLst/>
            <a:gdLst>
              <a:gd name="connsiteX0" fmla="*/ 1300163 w 1845469"/>
              <a:gd name="connsiteY0" fmla="*/ 823913 h 1128713"/>
              <a:gd name="connsiteX1" fmla="*/ 1440656 w 1845469"/>
              <a:gd name="connsiteY1" fmla="*/ 892969 h 1128713"/>
              <a:gd name="connsiteX2" fmla="*/ 1595438 w 1845469"/>
              <a:gd name="connsiteY2" fmla="*/ 966788 h 1128713"/>
              <a:gd name="connsiteX3" fmla="*/ 1707356 w 1845469"/>
              <a:gd name="connsiteY3" fmla="*/ 1016794 h 1128713"/>
              <a:gd name="connsiteX4" fmla="*/ 1828800 w 1845469"/>
              <a:gd name="connsiteY4" fmla="*/ 1071563 h 1128713"/>
              <a:gd name="connsiteX5" fmla="*/ 1845469 w 1845469"/>
              <a:gd name="connsiteY5" fmla="*/ 1128713 h 1128713"/>
              <a:gd name="connsiteX6" fmla="*/ 1314450 w 1845469"/>
              <a:gd name="connsiteY6" fmla="*/ 1100138 h 1128713"/>
              <a:gd name="connsiteX7" fmla="*/ 1200150 w 1845469"/>
              <a:gd name="connsiteY7" fmla="*/ 1028700 h 1128713"/>
              <a:gd name="connsiteX8" fmla="*/ 1143000 w 1845469"/>
              <a:gd name="connsiteY8" fmla="*/ 995363 h 1128713"/>
              <a:gd name="connsiteX9" fmla="*/ 1073944 w 1845469"/>
              <a:gd name="connsiteY9" fmla="*/ 952500 h 1128713"/>
              <a:gd name="connsiteX10" fmla="*/ 1000125 w 1845469"/>
              <a:gd name="connsiteY10" fmla="*/ 907256 h 1128713"/>
              <a:gd name="connsiteX11" fmla="*/ 940594 w 1845469"/>
              <a:gd name="connsiteY11" fmla="*/ 869156 h 1128713"/>
              <a:gd name="connsiteX12" fmla="*/ 847725 w 1845469"/>
              <a:gd name="connsiteY12" fmla="*/ 804863 h 1128713"/>
              <a:gd name="connsiteX13" fmla="*/ 766763 w 1845469"/>
              <a:gd name="connsiteY13" fmla="*/ 745331 h 1128713"/>
              <a:gd name="connsiteX14" fmla="*/ 664369 w 1845469"/>
              <a:gd name="connsiteY14" fmla="*/ 664369 h 1128713"/>
              <a:gd name="connsiteX15" fmla="*/ 597694 w 1845469"/>
              <a:gd name="connsiteY15" fmla="*/ 607219 h 1128713"/>
              <a:gd name="connsiteX16" fmla="*/ 514350 w 1845469"/>
              <a:gd name="connsiteY16" fmla="*/ 535781 h 1128713"/>
              <a:gd name="connsiteX17" fmla="*/ 395288 w 1845469"/>
              <a:gd name="connsiteY17" fmla="*/ 423863 h 1128713"/>
              <a:gd name="connsiteX18" fmla="*/ 304800 w 1845469"/>
              <a:gd name="connsiteY18" fmla="*/ 340519 h 1128713"/>
              <a:gd name="connsiteX19" fmla="*/ 226219 w 1845469"/>
              <a:gd name="connsiteY19" fmla="*/ 266700 h 1128713"/>
              <a:gd name="connsiteX20" fmla="*/ 133350 w 1845469"/>
              <a:gd name="connsiteY20" fmla="*/ 178594 h 1128713"/>
              <a:gd name="connsiteX21" fmla="*/ 83344 w 1845469"/>
              <a:gd name="connsiteY21" fmla="*/ 128588 h 1128713"/>
              <a:gd name="connsiteX22" fmla="*/ 33338 w 1845469"/>
              <a:gd name="connsiteY22" fmla="*/ 78581 h 1128713"/>
              <a:gd name="connsiteX23" fmla="*/ 11906 w 1845469"/>
              <a:gd name="connsiteY23" fmla="*/ 57150 h 1128713"/>
              <a:gd name="connsiteX24" fmla="*/ 4763 w 1845469"/>
              <a:gd name="connsiteY24" fmla="*/ 42863 h 1128713"/>
              <a:gd name="connsiteX25" fmla="*/ 0 w 1845469"/>
              <a:gd name="connsiteY25" fmla="*/ 28575 h 1128713"/>
              <a:gd name="connsiteX26" fmla="*/ 0 w 1845469"/>
              <a:gd name="connsiteY26" fmla="*/ 14288 h 1128713"/>
              <a:gd name="connsiteX27" fmla="*/ 4763 w 1845469"/>
              <a:gd name="connsiteY27" fmla="*/ 2381 h 1128713"/>
              <a:gd name="connsiteX28" fmla="*/ 14288 w 1845469"/>
              <a:gd name="connsiteY28" fmla="*/ 0 h 1128713"/>
              <a:gd name="connsiteX29" fmla="*/ 26194 w 1845469"/>
              <a:gd name="connsiteY29" fmla="*/ 0 h 1128713"/>
              <a:gd name="connsiteX30" fmla="*/ 40481 w 1845469"/>
              <a:gd name="connsiteY30" fmla="*/ 4763 h 1128713"/>
              <a:gd name="connsiteX31" fmla="*/ 54769 w 1845469"/>
              <a:gd name="connsiteY31" fmla="*/ 9525 h 1128713"/>
              <a:gd name="connsiteX32" fmla="*/ 92869 w 1845469"/>
              <a:gd name="connsiteY32" fmla="*/ 40481 h 1128713"/>
              <a:gd name="connsiteX33" fmla="*/ 192881 w 1845469"/>
              <a:gd name="connsiteY33" fmla="*/ 123825 h 1128713"/>
              <a:gd name="connsiteX34" fmla="*/ 292894 w 1845469"/>
              <a:gd name="connsiteY34" fmla="*/ 204788 h 1128713"/>
              <a:gd name="connsiteX35" fmla="*/ 364331 w 1845469"/>
              <a:gd name="connsiteY35" fmla="*/ 259556 h 1128713"/>
              <a:gd name="connsiteX36" fmla="*/ 452438 w 1845469"/>
              <a:gd name="connsiteY36" fmla="*/ 326231 h 1128713"/>
              <a:gd name="connsiteX37" fmla="*/ 557213 w 1845469"/>
              <a:gd name="connsiteY37" fmla="*/ 400050 h 1128713"/>
              <a:gd name="connsiteX38" fmla="*/ 647700 w 1845469"/>
              <a:gd name="connsiteY38" fmla="*/ 461963 h 1128713"/>
              <a:gd name="connsiteX39" fmla="*/ 735806 w 1845469"/>
              <a:gd name="connsiteY39" fmla="*/ 519113 h 1128713"/>
              <a:gd name="connsiteX40" fmla="*/ 847725 w 1845469"/>
              <a:gd name="connsiteY40" fmla="*/ 585788 h 1128713"/>
              <a:gd name="connsiteX41" fmla="*/ 942975 w 1845469"/>
              <a:gd name="connsiteY41" fmla="*/ 638175 h 1128713"/>
              <a:gd name="connsiteX42" fmla="*/ 1102519 w 1845469"/>
              <a:gd name="connsiteY42" fmla="*/ 723900 h 1128713"/>
              <a:gd name="connsiteX43" fmla="*/ 1300163 w 1845469"/>
              <a:gd name="connsiteY43" fmla="*/ 823913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45469" h="1128713">
                <a:moveTo>
                  <a:pt x="1300163" y="823913"/>
                </a:moveTo>
                <a:lnTo>
                  <a:pt x="1440656" y="892969"/>
                </a:lnTo>
                <a:lnTo>
                  <a:pt x="1595438" y="966788"/>
                </a:lnTo>
                <a:lnTo>
                  <a:pt x="1707356" y="1016794"/>
                </a:lnTo>
                <a:lnTo>
                  <a:pt x="1828800" y="1071563"/>
                </a:lnTo>
                <a:lnTo>
                  <a:pt x="1845469" y="1128713"/>
                </a:lnTo>
                <a:lnTo>
                  <a:pt x="1314450" y="1100138"/>
                </a:lnTo>
                <a:lnTo>
                  <a:pt x="1200150" y="1028700"/>
                </a:lnTo>
                <a:lnTo>
                  <a:pt x="1143000" y="995363"/>
                </a:lnTo>
                <a:lnTo>
                  <a:pt x="1073944" y="952500"/>
                </a:lnTo>
                <a:lnTo>
                  <a:pt x="1000125" y="907256"/>
                </a:lnTo>
                <a:lnTo>
                  <a:pt x="940594" y="869156"/>
                </a:lnTo>
                <a:lnTo>
                  <a:pt x="847725" y="804863"/>
                </a:lnTo>
                <a:lnTo>
                  <a:pt x="766763" y="745331"/>
                </a:lnTo>
                <a:lnTo>
                  <a:pt x="664369" y="664369"/>
                </a:lnTo>
                <a:lnTo>
                  <a:pt x="597694" y="607219"/>
                </a:lnTo>
                <a:lnTo>
                  <a:pt x="514350" y="535781"/>
                </a:lnTo>
                <a:lnTo>
                  <a:pt x="395288" y="423863"/>
                </a:lnTo>
                <a:lnTo>
                  <a:pt x="304800" y="340519"/>
                </a:lnTo>
                <a:lnTo>
                  <a:pt x="226219" y="266700"/>
                </a:lnTo>
                <a:lnTo>
                  <a:pt x="133350" y="178594"/>
                </a:lnTo>
                <a:lnTo>
                  <a:pt x="83344" y="128588"/>
                </a:lnTo>
                <a:lnTo>
                  <a:pt x="33338" y="78581"/>
                </a:lnTo>
                <a:lnTo>
                  <a:pt x="11906" y="57150"/>
                </a:lnTo>
                <a:lnTo>
                  <a:pt x="4763" y="42863"/>
                </a:lnTo>
                <a:lnTo>
                  <a:pt x="0" y="28575"/>
                </a:lnTo>
                <a:lnTo>
                  <a:pt x="0" y="14288"/>
                </a:lnTo>
                <a:lnTo>
                  <a:pt x="4763" y="2381"/>
                </a:lnTo>
                <a:lnTo>
                  <a:pt x="14288" y="0"/>
                </a:lnTo>
                <a:lnTo>
                  <a:pt x="26194" y="0"/>
                </a:lnTo>
                <a:lnTo>
                  <a:pt x="40481" y="4763"/>
                </a:lnTo>
                <a:lnTo>
                  <a:pt x="54769" y="9525"/>
                </a:lnTo>
                <a:lnTo>
                  <a:pt x="92869" y="40481"/>
                </a:lnTo>
                <a:lnTo>
                  <a:pt x="192881" y="123825"/>
                </a:lnTo>
                <a:lnTo>
                  <a:pt x="292894" y="204788"/>
                </a:lnTo>
                <a:lnTo>
                  <a:pt x="364331" y="259556"/>
                </a:lnTo>
                <a:lnTo>
                  <a:pt x="452438" y="326231"/>
                </a:lnTo>
                <a:lnTo>
                  <a:pt x="557213" y="400050"/>
                </a:lnTo>
                <a:lnTo>
                  <a:pt x="647700" y="461963"/>
                </a:lnTo>
                <a:lnTo>
                  <a:pt x="735806" y="519113"/>
                </a:lnTo>
                <a:lnTo>
                  <a:pt x="847725" y="585788"/>
                </a:lnTo>
                <a:lnTo>
                  <a:pt x="942975" y="638175"/>
                </a:lnTo>
                <a:lnTo>
                  <a:pt x="1102519" y="723900"/>
                </a:lnTo>
                <a:lnTo>
                  <a:pt x="1300163" y="8239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BA334B59-7A53-4529-B63F-45B493C945A3}"/>
              </a:ext>
            </a:extLst>
          </p:cNvPr>
          <p:cNvSpPr/>
          <p:nvPr/>
        </p:nvSpPr>
        <p:spPr>
          <a:xfrm>
            <a:off x="3836988" y="3381375"/>
            <a:ext cx="573087" cy="808038"/>
          </a:xfrm>
          <a:custGeom>
            <a:avLst/>
            <a:gdLst>
              <a:gd name="connsiteX0" fmla="*/ 366712 w 573881"/>
              <a:gd name="connsiteY0" fmla="*/ 278606 h 807244"/>
              <a:gd name="connsiteX1" fmla="*/ 285750 w 573881"/>
              <a:gd name="connsiteY1" fmla="*/ 216694 h 807244"/>
              <a:gd name="connsiteX2" fmla="*/ 228600 w 573881"/>
              <a:gd name="connsiteY2" fmla="*/ 173831 h 807244"/>
              <a:gd name="connsiteX3" fmla="*/ 188119 w 573881"/>
              <a:gd name="connsiteY3" fmla="*/ 142875 h 807244"/>
              <a:gd name="connsiteX4" fmla="*/ 133350 w 573881"/>
              <a:gd name="connsiteY4" fmla="*/ 100013 h 807244"/>
              <a:gd name="connsiteX5" fmla="*/ 83344 w 573881"/>
              <a:gd name="connsiteY5" fmla="*/ 61913 h 807244"/>
              <a:gd name="connsiteX6" fmla="*/ 0 w 573881"/>
              <a:gd name="connsiteY6" fmla="*/ 0 h 807244"/>
              <a:gd name="connsiteX7" fmla="*/ 4762 w 573881"/>
              <a:gd name="connsiteY7" fmla="*/ 88106 h 807244"/>
              <a:gd name="connsiteX8" fmla="*/ 85725 w 573881"/>
              <a:gd name="connsiteY8" fmla="*/ 190500 h 807244"/>
              <a:gd name="connsiteX9" fmla="*/ 150019 w 573881"/>
              <a:gd name="connsiteY9" fmla="*/ 280988 h 807244"/>
              <a:gd name="connsiteX10" fmla="*/ 185737 w 573881"/>
              <a:gd name="connsiteY10" fmla="*/ 335756 h 807244"/>
              <a:gd name="connsiteX11" fmla="*/ 235744 w 573881"/>
              <a:gd name="connsiteY11" fmla="*/ 411956 h 807244"/>
              <a:gd name="connsiteX12" fmla="*/ 276225 w 573881"/>
              <a:gd name="connsiteY12" fmla="*/ 483394 h 807244"/>
              <a:gd name="connsiteX13" fmla="*/ 311944 w 573881"/>
              <a:gd name="connsiteY13" fmla="*/ 550069 h 807244"/>
              <a:gd name="connsiteX14" fmla="*/ 350044 w 573881"/>
              <a:gd name="connsiteY14" fmla="*/ 626269 h 807244"/>
              <a:gd name="connsiteX15" fmla="*/ 381000 w 573881"/>
              <a:gd name="connsiteY15" fmla="*/ 688181 h 807244"/>
              <a:gd name="connsiteX16" fmla="*/ 404812 w 573881"/>
              <a:gd name="connsiteY16" fmla="*/ 728663 h 807244"/>
              <a:gd name="connsiteX17" fmla="*/ 423862 w 573881"/>
              <a:gd name="connsiteY17" fmla="*/ 759619 h 807244"/>
              <a:gd name="connsiteX18" fmla="*/ 445294 w 573881"/>
              <a:gd name="connsiteY18" fmla="*/ 783431 h 807244"/>
              <a:gd name="connsiteX19" fmla="*/ 471487 w 573881"/>
              <a:gd name="connsiteY19" fmla="*/ 800100 h 807244"/>
              <a:gd name="connsiteX20" fmla="*/ 483394 w 573881"/>
              <a:gd name="connsiteY20" fmla="*/ 804863 h 807244"/>
              <a:gd name="connsiteX21" fmla="*/ 502444 w 573881"/>
              <a:gd name="connsiteY21" fmla="*/ 807244 h 807244"/>
              <a:gd name="connsiteX22" fmla="*/ 519112 w 573881"/>
              <a:gd name="connsiteY22" fmla="*/ 800100 h 807244"/>
              <a:gd name="connsiteX23" fmla="*/ 531019 w 573881"/>
              <a:gd name="connsiteY23" fmla="*/ 790575 h 807244"/>
              <a:gd name="connsiteX24" fmla="*/ 550069 w 573881"/>
              <a:gd name="connsiteY24" fmla="*/ 759619 h 807244"/>
              <a:gd name="connsiteX25" fmla="*/ 559594 w 573881"/>
              <a:gd name="connsiteY25" fmla="*/ 733425 h 807244"/>
              <a:gd name="connsiteX26" fmla="*/ 569119 w 573881"/>
              <a:gd name="connsiteY26" fmla="*/ 700088 h 807244"/>
              <a:gd name="connsiteX27" fmla="*/ 573881 w 573881"/>
              <a:gd name="connsiteY27" fmla="*/ 671513 h 807244"/>
              <a:gd name="connsiteX28" fmla="*/ 573881 w 573881"/>
              <a:gd name="connsiteY28" fmla="*/ 638175 h 807244"/>
              <a:gd name="connsiteX29" fmla="*/ 569119 w 573881"/>
              <a:gd name="connsiteY29" fmla="*/ 576263 h 807244"/>
              <a:gd name="connsiteX30" fmla="*/ 557212 w 573881"/>
              <a:gd name="connsiteY30" fmla="*/ 509588 h 807244"/>
              <a:gd name="connsiteX31" fmla="*/ 540544 w 573881"/>
              <a:gd name="connsiteY31" fmla="*/ 438150 h 807244"/>
              <a:gd name="connsiteX32" fmla="*/ 528637 w 573881"/>
              <a:gd name="connsiteY32" fmla="*/ 409575 h 807244"/>
              <a:gd name="connsiteX33" fmla="*/ 516731 w 573881"/>
              <a:gd name="connsiteY33" fmla="*/ 395288 h 807244"/>
              <a:gd name="connsiteX34" fmla="*/ 466725 w 573881"/>
              <a:gd name="connsiteY34" fmla="*/ 357188 h 807244"/>
              <a:gd name="connsiteX35" fmla="*/ 366712 w 573881"/>
              <a:gd name="connsiteY35" fmla="*/ 278606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807244">
                <a:moveTo>
                  <a:pt x="366712" y="278606"/>
                </a:moveTo>
                <a:lnTo>
                  <a:pt x="285750" y="216694"/>
                </a:lnTo>
                <a:lnTo>
                  <a:pt x="228600" y="173831"/>
                </a:lnTo>
                <a:lnTo>
                  <a:pt x="188119" y="142875"/>
                </a:lnTo>
                <a:lnTo>
                  <a:pt x="133350" y="100013"/>
                </a:lnTo>
                <a:lnTo>
                  <a:pt x="83344" y="61913"/>
                </a:lnTo>
                <a:lnTo>
                  <a:pt x="0" y="0"/>
                </a:lnTo>
                <a:lnTo>
                  <a:pt x="4762" y="88106"/>
                </a:lnTo>
                <a:lnTo>
                  <a:pt x="85725" y="190500"/>
                </a:lnTo>
                <a:lnTo>
                  <a:pt x="150019" y="280988"/>
                </a:lnTo>
                <a:lnTo>
                  <a:pt x="185737" y="335756"/>
                </a:lnTo>
                <a:lnTo>
                  <a:pt x="235744" y="411956"/>
                </a:lnTo>
                <a:lnTo>
                  <a:pt x="276225" y="483394"/>
                </a:lnTo>
                <a:lnTo>
                  <a:pt x="311944" y="550069"/>
                </a:lnTo>
                <a:lnTo>
                  <a:pt x="350044" y="626269"/>
                </a:lnTo>
                <a:lnTo>
                  <a:pt x="381000" y="688181"/>
                </a:lnTo>
                <a:lnTo>
                  <a:pt x="404812" y="728663"/>
                </a:lnTo>
                <a:lnTo>
                  <a:pt x="423862" y="759619"/>
                </a:lnTo>
                <a:lnTo>
                  <a:pt x="445294" y="783431"/>
                </a:lnTo>
                <a:lnTo>
                  <a:pt x="471487" y="800100"/>
                </a:lnTo>
                <a:lnTo>
                  <a:pt x="483394" y="804863"/>
                </a:lnTo>
                <a:lnTo>
                  <a:pt x="502444" y="807244"/>
                </a:lnTo>
                <a:lnTo>
                  <a:pt x="519112" y="800100"/>
                </a:lnTo>
                <a:lnTo>
                  <a:pt x="531019" y="790575"/>
                </a:lnTo>
                <a:lnTo>
                  <a:pt x="550069" y="759619"/>
                </a:lnTo>
                <a:lnTo>
                  <a:pt x="559594" y="733425"/>
                </a:lnTo>
                <a:lnTo>
                  <a:pt x="569119" y="700088"/>
                </a:lnTo>
                <a:lnTo>
                  <a:pt x="573881" y="671513"/>
                </a:lnTo>
                <a:lnTo>
                  <a:pt x="573881" y="638175"/>
                </a:lnTo>
                <a:lnTo>
                  <a:pt x="569119" y="576263"/>
                </a:lnTo>
                <a:lnTo>
                  <a:pt x="557212" y="509588"/>
                </a:lnTo>
                <a:lnTo>
                  <a:pt x="540544" y="438150"/>
                </a:lnTo>
                <a:lnTo>
                  <a:pt x="528637" y="409575"/>
                </a:lnTo>
                <a:lnTo>
                  <a:pt x="516731" y="395288"/>
                </a:lnTo>
                <a:lnTo>
                  <a:pt x="466725" y="357188"/>
                </a:lnTo>
                <a:lnTo>
                  <a:pt x="366712" y="2786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683E2FBF-F1BA-409F-9EAD-4FD4061897AC}"/>
              </a:ext>
            </a:extLst>
          </p:cNvPr>
          <p:cNvSpPr/>
          <p:nvPr/>
        </p:nvSpPr>
        <p:spPr>
          <a:xfrm>
            <a:off x="4945063" y="2293938"/>
            <a:ext cx="2209800" cy="430212"/>
          </a:xfrm>
          <a:custGeom>
            <a:avLst/>
            <a:gdLst>
              <a:gd name="connsiteX0" fmla="*/ 1574007 w 2209800"/>
              <a:gd name="connsiteY0" fmla="*/ 71437 h 431006"/>
              <a:gd name="connsiteX1" fmla="*/ 1431132 w 2209800"/>
              <a:gd name="connsiteY1" fmla="*/ 92869 h 431006"/>
              <a:gd name="connsiteX2" fmla="*/ 1264444 w 2209800"/>
              <a:gd name="connsiteY2" fmla="*/ 119062 h 431006"/>
              <a:gd name="connsiteX3" fmla="*/ 1169194 w 2209800"/>
              <a:gd name="connsiteY3" fmla="*/ 133350 h 431006"/>
              <a:gd name="connsiteX4" fmla="*/ 790575 w 2209800"/>
              <a:gd name="connsiteY4" fmla="*/ 176212 h 431006"/>
              <a:gd name="connsiteX5" fmla="*/ 528638 w 2209800"/>
              <a:gd name="connsiteY5" fmla="*/ 204787 h 431006"/>
              <a:gd name="connsiteX6" fmla="*/ 321469 w 2209800"/>
              <a:gd name="connsiteY6" fmla="*/ 233362 h 431006"/>
              <a:gd name="connsiteX7" fmla="*/ 135732 w 2209800"/>
              <a:gd name="connsiteY7" fmla="*/ 257175 h 431006"/>
              <a:gd name="connsiteX8" fmla="*/ 69057 w 2209800"/>
              <a:gd name="connsiteY8" fmla="*/ 264319 h 431006"/>
              <a:gd name="connsiteX9" fmla="*/ 52388 w 2209800"/>
              <a:gd name="connsiteY9" fmla="*/ 261937 h 431006"/>
              <a:gd name="connsiteX10" fmla="*/ 0 w 2209800"/>
              <a:gd name="connsiteY10" fmla="*/ 245269 h 431006"/>
              <a:gd name="connsiteX11" fmla="*/ 11907 w 2209800"/>
              <a:gd name="connsiteY11" fmla="*/ 431006 h 431006"/>
              <a:gd name="connsiteX12" fmla="*/ 233363 w 2209800"/>
              <a:gd name="connsiteY12" fmla="*/ 397669 h 431006"/>
              <a:gd name="connsiteX13" fmla="*/ 397669 w 2209800"/>
              <a:gd name="connsiteY13" fmla="*/ 373856 h 431006"/>
              <a:gd name="connsiteX14" fmla="*/ 590550 w 2209800"/>
              <a:gd name="connsiteY14" fmla="*/ 345281 h 431006"/>
              <a:gd name="connsiteX15" fmla="*/ 790575 w 2209800"/>
              <a:gd name="connsiteY15" fmla="*/ 314325 h 431006"/>
              <a:gd name="connsiteX16" fmla="*/ 1012032 w 2209800"/>
              <a:gd name="connsiteY16" fmla="*/ 285750 h 431006"/>
              <a:gd name="connsiteX17" fmla="*/ 1200150 w 2209800"/>
              <a:gd name="connsiteY17" fmla="*/ 264319 h 431006"/>
              <a:gd name="connsiteX18" fmla="*/ 1319213 w 2209800"/>
              <a:gd name="connsiteY18" fmla="*/ 261937 h 431006"/>
              <a:gd name="connsiteX19" fmla="*/ 1409700 w 2209800"/>
              <a:gd name="connsiteY19" fmla="*/ 257175 h 431006"/>
              <a:gd name="connsiteX20" fmla="*/ 1519238 w 2209800"/>
              <a:gd name="connsiteY20" fmla="*/ 247650 h 431006"/>
              <a:gd name="connsiteX21" fmla="*/ 1585913 w 2209800"/>
              <a:gd name="connsiteY21" fmla="*/ 240506 h 431006"/>
              <a:gd name="connsiteX22" fmla="*/ 1671638 w 2209800"/>
              <a:gd name="connsiteY22" fmla="*/ 235744 h 431006"/>
              <a:gd name="connsiteX23" fmla="*/ 1733550 w 2209800"/>
              <a:gd name="connsiteY23" fmla="*/ 233362 h 431006"/>
              <a:gd name="connsiteX24" fmla="*/ 1843088 w 2209800"/>
              <a:gd name="connsiteY24" fmla="*/ 233362 h 431006"/>
              <a:gd name="connsiteX25" fmla="*/ 1957388 w 2209800"/>
              <a:gd name="connsiteY25" fmla="*/ 235744 h 431006"/>
              <a:gd name="connsiteX26" fmla="*/ 2062163 w 2209800"/>
              <a:gd name="connsiteY26" fmla="*/ 242887 h 431006"/>
              <a:gd name="connsiteX27" fmla="*/ 2109788 w 2209800"/>
              <a:gd name="connsiteY27" fmla="*/ 238125 h 431006"/>
              <a:gd name="connsiteX28" fmla="*/ 2152650 w 2209800"/>
              <a:gd name="connsiteY28" fmla="*/ 228600 h 431006"/>
              <a:gd name="connsiteX29" fmla="*/ 2181225 w 2209800"/>
              <a:gd name="connsiteY29" fmla="*/ 219075 h 431006"/>
              <a:gd name="connsiteX30" fmla="*/ 2200275 w 2209800"/>
              <a:gd name="connsiteY30" fmla="*/ 207169 h 431006"/>
              <a:gd name="connsiteX31" fmla="*/ 2209800 w 2209800"/>
              <a:gd name="connsiteY31" fmla="*/ 195262 h 431006"/>
              <a:gd name="connsiteX32" fmla="*/ 2209800 w 2209800"/>
              <a:gd name="connsiteY32" fmla="*/ 183356 h 431006"/>
              <a:gd name="connsiteX33" fmla="*/ 2209800 w 2209800"/>
              <a:gd name="connsiteY33" fmla="*/ 176212 h 431006"/>
              <a:gd name="connsiteX34" fmla="*/ 2205038 w 2209800"/>
              <a:gd name="connsiteY34" fmla="*/ 159544 h 431006"/>
              <a:gd name="connsiteX35" fmla="*/ 2193132 w 2209800"/>
              <a:gd name="connsiteY35" fmla="*/ 140494 h 431006"/>
              <a:gd name="connsiteX36" fmla="*/ 2166938 w 2209800"/>
              <a:gd name="connsiteY36" fmla="*/ 114300 h 431006"/>
              <a:gd name="connsiteX37" fmla="*/ 2140744 w 2209800"/>
              <a:gd name="connsiteY37" fmla="*/ 90487 h 431006"/>
              <a:gd name="connsiteX38" fmla="*/ 2105025 w 2209800"/>
              <a:gd name="connsiteY38" fmla="*/ 69056 h 431006"/>
              <a:gd name="connsiteX39" fmla="*/ 2066925 w 2209800"/>
              <a:gd name="connsiteY39" fmla="*/ 50006 h 431006"/>
              <a:gd name="connsiteX40" fmla="*/ 1997869 w 2209800"/>
              <a:gd name="connsiteY40" fmla="*/ 21431 h 431006"/>
              <a:gd name="connsiteX41" fmla="*/ 1947863 w 2209800"/>
              <a:gd name="connsiteY41" fmla="*/ 9525 h 431006"/>
              <a:gd name="connsiteX42" fmla="*/ 1890713 w 2209800"/>
              <a:gd name="connsiteY42" fmla="*/ 0 h 431006"/>
              <a:gd name="connsiteX43" fmla="*/ 1857375 w 2209800"/>
              <a:gd name="connsiteY43" fmla="*/ 0 h 431006"/>
              <a:gd name="connsiteX44" fmla="*/ 1835944 w 2209800"/>
              <a:gd name="connsiteY44" fmla="*/ 2381 h 431006"/>
              <a:gd name="connsiteX45" fmla="*/ 1766888 w 2209800"/>
              <a:gd name="connsiteY45" fmla="*/ 19050 h 431006"/>
              <a:gd name="connsiteX46" fmla="*/ 1574007 w 2209800"/>
              <a:gd name="connsiteY46" fmla="*/ 71437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209800" h="431006">
                <a:moveTo>
                  <a:pt x="1574007" y="71437"/>
                </a:moveTo>
                <a:lnTo>
                  <a:pt x="1431132" y="92869"/>
                </a:lnTo>
                <a:lnTo>
                  <a:pt x="1264444" y="119062"/>
                </a:lnTo>
                <a:lnTo>
                  <a:pt x="1169194" y="133350"/>
                </a:lnTo>
                <a:lnTo>
                  <a:pt x="790575" y="176212"/>
                </a:lnTo>
                <a:lnTo>
                  <a:pt x="528638" y="204787"/>
                </a:lnTo>
                <a:lnTo>
                  <a:pt x="321469" y="233362"/>
                </a:lnTo>
                <a:lnTo>
                  <a:pt x="135732" y="257175"/>
                </a:lnTo>
                <a:lnTo>
                  <a:pt x="69057" y="264319"/>
                </a:lnTo>
                <a:lnTo>
                  <a:pt x="52388" y="261937"/>
                </a:lnTo>
                <a:lnTo>
                  <a:pt x="0" y="245269"/>
                </a:lnTo>
                <a:lnTo>
                  <a:pt x="11907" y="431006"/>
                </a:lnTo>
                <a:lnTo>
                  <a:pt x="233363" y="397669"/>
                </a:lnTo>
                <a:lnTo>
                  <a:pt x="397669" y="373856"/>
                </a:lnTo>
                <a:lnTo>
                  <a:pt x="590550" y="345281"/>
                </a:lnTo>
                <a:lnTo>
                  <a:pt x="790575" y="314325"/>
                </a:lnTo>
                <a:lnTo>
                  <a:pt x="1012032" y="285750"/>
                </a:lnTo>
                <a:lnTo>
                  <a:pt x="1200150" y="264319"/>
                </a:lnTo>
                <a:lnTo>
                  <a:pt x="1319213" y="261937"/>
                </a:lnTo>
                <a:lnTo>
                  <a:pt x="1409700" y="257175"/>
                </a:lnTo>
                <a:lnTo>
                  <a:pt x="1519238" y="247650"/>
                </a:lnTo>
                <a:lnTo>
                  <a:pt x="1585913" y="240506"/>
                </a:lnTo>
                <a:lnTo>
                  <a:pt x="1671638" y="235744"/>
                </a:lnTo>
                <a:lnTo>
                  <a:pt x="1733550" y="233362"/>
                </a:lnTo>
                <a:lnTo>
                  <a:pt x="1843088" y="233362"/>
                </a:lnTo>
                <a:lnTo>
                  <a:pt x="1957388" y="235744"/>
                </a:lnTo>
                <a:lnTo>
                  <a:pt x="2062163" y="242887"/>
                </a:lnTo>
                <a:lnTo>
                  <a:pt x="2109788" y="238125"/>
                </a:lnTo>
                <a:lnTo>
                  <a:pt x="2152650" y="228600"/>
                </a:lnTo>
                <a:lnTo>
                  <a:pt x="2181225" y="219075"/>
                </a:lnTo>
                <a:lnTo>
                  <a:pt x="2200275" y="207169"/>
                </a:lnTo>
                <a:lnTo>
                  <a:pt x="2209800" y="195262"/>
                </a:lnTo>
                <a:lnTo>
                  <a:pt x="2209800" y="183356"/>
                </a:lnTo>
                <a:lnTo>
                  <a:pt x="2209800" y="176212"/>
                </a:lnTo>
                <a:lnTo>
                  <a:pt x="2205038" y="159544"/>
                </a:lnTo>
                <a:lnTo>
                  <a:pt x="2193132" y="140494"/>
                </a:lnTo>
                <a:lnTo>
                  <a:pt x="2166938" y="114300"/>
                </a:lnTo>
                <a:lnTo>
                  <a:pt x="2140744" y="90487"/>
                </a:lnTo>
                <a:lnTo>
                  <a:pt x="2105025" y="69056"/>
                </a:lnTo>
                <a:lnTo>
                  <a:pt x="2066925" y="50006"/>
                </a:lnTo>
                <a:lnTo>
                  <a:pt x="1997869" y="21431"/>
                </a:lnTo>
                <a:lnTo>
                  <a:pt x="1947863" y="9525"/>
                </a:lnTo>
                <a:lnTo>
                  <a:pt x="1890713" y="0"/>
                </a:lnTo>
                <a:lnTo>
                  <a:pt x="1857375" y="0"/>
                </a:lnTo>
                <a:lnTo>
                  <a:pt x="1835944" y="2381"/>
                </a:lnTo>
                <a:lnTo>
                  <a:pt x="1766888" y="19050"/>
                </a:lnTo>
                <a:lnTo>
                  <a:pt x="1574007" y="71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BA64858-C824-4645-B883-C2A06130BE02}"/>
              </a:ext>
            </a:extLst>
          </p:cNvPr>
          <p:cNvSpPr/>
          <p:nvPr/>
        </p:nvSpPr>
        <p:spPr>
          <a:xfrm rot="16200000">
            <a:off x="3134519" y="3488532"/>
            <a:ext cx="2917825" cy="884237"/>
          </a:xfrm>
          <a:custGeom>
            <a:avLst/>
            <a:gdLst>
              <a:gd name="connsiteX0" fmla="*/ 2262187 w 2917031"/>
              <a:gd name="connsiteY0" fmla="*/ 659606 h 883444"/>
              <a:gd name="connsiteX1" fmla="*/ 2178844 w 2917031"/>
              <a:gd name="connsiteY1" fmla="*/ 657225 h 883444"/>
              <a:gd name="connsiteX2" fmla="*/ 2097881 w 2917031"/>
              <a:gd name="connsiteY2" fmla="*/ 652463 h 883444"/>
              <a:gd name="connsiteX3" fmla="*/ 1997869 w 2917031"/>
              <a:gd name="connsiteY3" fmla="*/ 645319 h 883444"/>
              <a:gd name="connsiteX4" fmla="*/ 1912144 w 2917031"/>
              <a:gd name="connsiteY4" fmla="*/ 635794 h 883444"/>
              <a:gd name="connsiteX5" fmla="*/ 1804987 w 2917031"/>
              <a:gd name="connsiteY5" fmla="*/ 623888 h 883444"/>
              <a:gd name="connsiteX6" fmla="*/ 1731169 w 2917031"/>
              <a:gd name="connsiteY6" fmla="*/ 614363 h 883444"/>
              <a:gd name="connsiteX7" fmla="*/ 1619250 w 2917031"/>
              <a:gd name="connsiteY7" fmla="*/ 597694 h 883444"/>
              <a:gd name="connsiteX8" fmla="*/ 1509712 w 2917031"/>
              <a:gd name="connsiteY8" fmla="*/ 578644 h 883444"/>
              <a:gd name="connsiteX9" fmla="*/ 1428750 w 2917031"/>
              <a:gd name="connsiteY9" fmla="*/ 564356 h 883444"/>
              <a:gd name="connsiteX10" fmla="*/ 1319212 w 2917031"/>
              <a:gd name="connsiteY10" fmla="*/ 540544 h 883444"/>
              <a:gd name="connsiteX11" fmla="*/ 1245394 w 2917031"/>
              <a:gd name="connsiteY11" fmla="*/ 521494 h 883444"/>
              <a:gd name="connsiteX12" fmla="*/ 1143000 w 2917031"/>
              <a:gd name="connsiteY12" fmla="*/ 495300 h 883444"/>
              <a:gd name="connsiteX13" fmla="*/ 1007269 w 2917031"/>
              <a:gd name="connsiteY13" fmla="*/ 450056 h 883444"/>
              <a:gd name="connsiteX14" fmla="*/ 890587 w 2917031"/>
              <a:gd name="connsiteY14" fmla="*/ 409575 h 883444"/>
              <a:gd name="connsiteX15" fmla="*/ 828675 w 2917031"/>
              <a:gd name="connsiteY15" fmla="*/ 385763 h 883444"/>
              <a:gd name="connsiteX16" fmla="*/ 762000 w 2917031"/>
              <a:gd name="connsiteY16" fmla="*/ 359569 h 883444"/>
              <a:gd name="connsiteX17" fmla="*/ 685800 w 2917031"/>
              <a:gd name="connsiteY17" fmla="*/ 328613 h 883444"/>
              <a:gd name="connsiteX18" fmla="*/ 604837 w 2917031"/>
              <a:gd name="connsiteY18" fmla="*/ 292894 h 883444"/>
              <a:gd name="connsiteX19" fmla="*/ 478631 w 2917031"/>
              <a:gd name="connsiteY19" fmla="*/ 233363 h 883444"/>
              <a:gd name="connsiteX20" fmla="*/ 376237 w 2917031"/>
              <a:gd name="connsiteY20" fmla="*/ 183356 h 883444"/>
              <a:gd name="connsiteX21" fmla="*/ 283369 w 2917031"/>
              <a:gd name="connsiteY21" fmla="*/ 135731 h 883444"/>
              <a:gd name="connsiteX22" fmla="*/ 185737 w 2917031"/>
              <a:gd name="connsiteY22" fmla="*/ 83344 h 883444"/>
              <a:gd name="connsiteX23" fmla="*/ 107156 w 2917031"/>
              <a:gd name="connsiteY23" fmla="*/ 38100 h 883444"/>
              <a:gd name="connsiteX24" fmla="*/ 64294 w 2917031"/>
              <a:gd name="connsiteY24" fmla="*/ 14288 h 883444"/>
              <a:gd name="connsiteX25" fmla="*/ 42862 w 2917031"/>
              <a:gd name="connsiteY25" fmla="*/ 4763 h 883444"/>
              <a:gd name="connsiteX26" fmla="*/ 21431 w 2917031"/>
              <a:gd name="connsiteY26" fmla="*/ 0 h 883444"/>
              <a:gd name="connsiteX27" fmla="*/ 14287 w 2917031"/>
              <a:gd name="connsiteY27" fmla="*/ 0 h 883444"/>
              <a:gd name="connsiteX28" fmla="*/ 2381 w 2917031"/>
              <a:gd name="connsiteY28" fmla="*/ 2381 h 883444"/>
              <a:gd name="connsiteX29" fmla="*/ 0 w 2917031"/>
              <a:gd name="connsiteY29" fmla="*/ 11906 h 883444"/>
              <a:gd name="connsiteX30" fmla="*/ 4762 w 2917031"/>
              <a:gd name="connsiteY30" fmla="*/ 28575 h 883444"/>
              <a:gd name="connsiteX31" fmla="*/ 19050 w 2917031"/>
              <a:gd name="connsiteY31" fmla="*/ 59531 h 883444"/>
              <a:gd name="connsiteX32" fmla="*/ 40481 w 2917031"/>
              <a:gd name="connsiteY32" fmla="*/ 78581 h 883444"/>
              <a:gd name="connsiteX33" fmla="*/ 116681 w 2917031"/>
              <a:gd name="connsiteY33" fmla="*/ 135731 h 883444"/>
              <a:gd name="connsiteX34" fmla="*/ 226219 w 2917031"/>
              <a:gd name="connsiteY34" fmla="*/ 214313 h 883444"/>
              <a:gd name="connsiteX35" fmla="*/ 304800 w 2917031"/>
              <a:gd name="connsiteY35" fmla="*/ 264319 h 883444"/>
              <a:gd name="connsiteX36" fmla="*/ 404812 w 2917031"/>
              <a:gd name="connsiteY36" fmla="*/ 326231 h 883444"/>
              <a:gd name="connsiteX37" fmla="*/ 464344 w 2917031"/>
              <a:gd name="connsiteY37" fmla="*/ 364331 h 883444"/>
              <a:gd name="connsiteX38" fmla="*/ 557212 w 2917031"/>
              <a:gd name="connsiteY38" fmla="*/ 414338 h 883444"/>
              <a:gd name="connsiteX39" fmla="*/ 650081 w 2917031"/>
              <a:gd name="connsiteY39" fmla="*/ 464344 h 883444"/>
              <a:gd name="connsiteX40" fmla="*/ 738187 w 2917031"/>
              <a:gd name="connsiteY40" fmla="*/ 507206 h 883444"/>
              <a:gd name="connsiteX41" fmla="*/ 840581 w 2917031"/>
              <a:gd name="connsiteY41" fmla="*/ 554831 h 883444"/>
              <a:gd name="connsiteX42" fmla="*/ 962025 w 2917031"/>
              <a:gd name="connsiteY42" fmla="*/ 607219 h 883444"/>
              <a:gd name="connsiteX43" fmla="*/ 1071562 w 2917031"/>
              <a:gd name="connsiteY43" fmla="*/ 650081 h 883444"/>
              <a:gd name="connsiteX44" fmla="*/ 1178719 w 2917031"/>
              <a:gd name="connsiteY44" fmla="*/ 688181 h 883444"/>
              <a:gd name="connsiteX45" fmla="*/ 1297781 w 2917031"/>
              <a:gd name="connsiteY45" fmla="*/ 728663 h 883444"/>
              <a:gd name="connsiteX46" fmla="*/ 1433512 w 2917031"/>
              <a:gd name="connsiteY46" fmla="*/ 769144 h 883444"/>
              <a:gd name="connsiteX47" fmla="*/ 1528762 w 2917031"/>
              <a:gd name="connsiteY47" fmla="*/ 792956 h 883444"/>
              <a:gd name="connsiteX48" fmla="*/ 1671637 w 2917031"/>
              <a:gd name="connsiteY48" fmla="*/ 819150 h 883444"/>
              <a:gd name="connsiteX49" fmla="*/ 1795462 w 2917031"/>
              <a:gd name="connsiteY49" fmla="*/ 831056 h 883444"/>
              <a:gd name="connsiteX50" fmla="*/ 1981200 w 2917031"/>
              <a:gd name="connsiteY50" fmla="*/ 847725 h 883444"/>
              <a:gd name="connsiteX51" fmla="*/ 2171700 w 2917031"/>
              <a:gd name="connsiteY51" fmla="*/ 859631 h 883444"/>
              <a:gd name="connsiteX52" fmla="*/ 2352675 w 2917031"/>
              <a:gd name="connsiteY52" fmla="*/ 873919 h 883444"/>
              <a:gd name="connsiteX53" fmla="*/ 2486025 w 2917031"/>
              <a:gd name="connsiteY53" fmla="*/ 878681 h 883444"/>
              <a:gd name="connsiteX54" fmla="*/ 2626519 w 2917031"/>
              <a:gd name="connsiteY54" fmla="*/ 883444 h 883444"/>
              <a:gd name="connsiteX55" fmla="*/ 2695575 w 2917031"/>
              <a:gd name="connsiteY55" fmla="*/ 883444 h 883444"/>
              <a:gd name="connsiteX56" fmla="*/ 2833687 w 2917031"/>
              <a:gd name="connsiteY56" fmla="*/ 850106 h 883444"/>
              <a:gd name="connsiteX57" fmla="*/ 2845594 w 2917031"/>
              <a:gd name="connsiteY57" fmla="*/ 819150 h 883444"/>
              <a:gd name="connsiteX58" fmla="*/ 2859881 w 2917031"/>
              <a:gd name="connsiteY58" fmla="*/ 776288 h 883444"/>
              <a:gd name="connsiteX59" fmla="*/ 2876550 w 2917031"/>
              <a:gd name="connsiteY59" fmla="*/ 723900 h 883444"/>
              <a:gd name="connsiteX60" fmla="*/ 2895600 w 2917031"/>
              <a:gd name="connsiteY60" fmla="*/ 659606 h 883444"/>
              <a:gd name="connsiteX61" fmla="*/ 2912269 w 2917031"/>
              <a:gd name="connsiteY61" fmla="*/ 590550 h 883444"/>
              <a:gd name="connsiteX62" fmla="*/ 2917031 w 2917031"/>
              <a:gd name="connsiteY62" fmla="*/ 564356 h 883444"/>
              <a:gd name="connsiteX63" fmla="*/ 2914650 w 2917031"/>
              <a:gd name="connsiteY63" fmla="*/ 547688 h 883444"/>
              <a:gd name="connsiteX64" fmla="*/ 2905125 w 2917031"/>
              <a:gd name="connsiteY64" fmla="*/ 531019 h 883444"/>
              <a:gd name="connsiteX65" fmla="*/ 2895600 w 2917031"/>
              <a:gd name="connsiteY65" fmla="*/ 528638 h 883444"/>
              <a:gd name="connsiteX66" fmla="*/ 2878931 w 2917031"/>
              <a:gd name="connsiteY66" fmla="*/ 540544 h 883444"/>
              <a:gd name="connsiteX67" fmla="*/ 2836069 w 2917031"/>
              <a:gd name="connsiteY67" fmla="*/ 573881 h 883444"/>
              <a:gd name="connsiteX68" fmla="*/ 2774156 w 2917031"/>
              <a:gd name="connsiteY68" fmla="*/ 609600 h 883444"/>
              <a:gd name="connsiteX69" fmla="*/ 2724150 w 2917031"/>
              <a:gd name="connsiteY69" fmla="*/ 626269 h 883444"/>
              <a:gd name="connsiteX70" fmla="*/ 2671762 w 2917031"/>
              <a:gd name="connsiteY70" fmla="*/ 640556 h 883444"/>
              <a:gd name="connsiteX71" fmla="*/ 2621756 w 2917031"/>
              <a:gd name="connsiteY71" fmla="*/ 652463 h 883444"/>
              <a:gd name="connsiteX72" fmla="*/ 2574131 w 2917031"/>
              <a:gd name="connsiteY72" fmla="*/ 657225 h 883444"/>
              <a:gd name="connsiteX73" fmla="*/ 2502694 w 2917031"/>
              <a:gd name="connsiteY73" fmla="*/ 661988 h 883444"/>
              <a:gd name="connsiteX74" fmla="*/ 2412206 w 2917031"/>
              <a:gd name="connsiteY74" fmla="*/ 661988 h 883444"/>
              <a:gd name="connsiteX75" fmla="*/ 2262187 w 2917031"/>
              <a:gd name="connsiteY75" fmla="*/ 659606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917031" h="883444">
                <a:moveTo>
                  <a:pt x="2262187" y="659606"/>
                </a:moveTo>
                <a:lnTo>
                  <a:pt x="2178844" y="657225"/>
                </a:lnTo>
                <a:lnTo>
                  <a:pt x="2097881" y="652463"/>
                </a:lnTo>
                <a:lnTo>
                  <a:pt x="1997869" y="645319"/>
                </a:lnTo>
                <a:lnTo>
                  <a:pt x="1912144" y="635794"/>
                </a:lnTo>
                <a:lnTo>
                  <a:pt x="1804987" y="623888"/>
                </a:lnTo>
                <a:lnTo>
                  <a:pt x="1731169" y="614363"/>
                </a:lnTo>
                <a:lnTo>
                  <a:pt x="1619250" y="597694"/>
                </a:lnTo>
                <a:lnTo>
                  <a:pt x="1509712" y="578644"/>
                </a:lnTo>
                <a:lnTo>
                  <a:pt x="1428750" y="564356"/>
                </a:lnTo>
                <a:lnTo>
                  <a:pt x="1319212" y="540544"/>
                </a:lnTo>
                <a:lnTo>
                  <a:pt x="1245394" y="521494"/>
                </a:lnTo>
                <a:lnTo>
                  <a:pt x="1143000" y="495300"/>
                </a:lnTo>
                <a:lnTo>
                  <a:pt x="1007269" y="450056"/>
                </a:lnTo>
                <a:lnTo>
                  <a:pt x="890587" y="409575"/>
                </a:lnTo>
                <a:lnTo>
                  <a:pt x="828675" y="385763"/>
                </a:lnTo>
                <a:lnTo>
                  <a:pt x="762000" y="359569"/>
                </a:lnTo>
                <a:lnTo>
                  <a:pt x="685800" y="328613"/>
                </a:lnTo>
                <a:lnTo>
                  <a:pt x="604837" y="292894"/>
                </a:lnTo>
                <a:lnTo>
                  <a:pt x="478631" y="233363"/>
                </a:lnTo>
                <a:lnTo>
                  <a:pt x="376237" y="183356"/>
                </a:lnTo>
                <a:lnTo>
                  <a:pt x="283369" y="135731"/>
                </a:lnTo>
                <a:lnTo>
                  <a:pt x="185737" y="83344"/>
                </a:lnTo>
                <a:lnTo>
                  <a:pt x="107156" y="38100"/>
                </a:lnTo>
                <a:lnTo>
                  <a:pt x="64294" y="14288"/>
                </a:lnTo>
                <a:lnTo>
                  <a:pt x="42862" y="4763"/>
                </a:lnTo>
                <a:lnTo>
                  <a:pt x="21431" y="0"/>
                </a:lnTo>
                <a:lnTo>
                  <a:pt x="14287" y="0"/>
                </a:lnTo>
                <a:lnTo>
                  <a:pt x="2381" y="2381"/>
                </a:lnTo>
                <a:lnTo>
                  <a:pt x="0" y="11906"/>
                </a:lnTo>
                <a:lnTo>
                  <a:pt x="4762" y="28575"/>
                </a:lnTo>
                <a:lnTo>
                  <a:pt x="19050" y="59531"/>
                </a:lnTo>
                <a:lnTo>
                  <a:pt x="40481" y="78581"/>
                </a:lnTo>
                <a:lnTo>
                  <a:pt x="116681" y="135731"/>
                </a:lnTo>
                <a:lnTo>
                  <a:pt x="226219" y="214313"/>
                </a:lnTo>
                <a:lnTo>
                  <a:pt x="304800" y="264319"/>
                </a:lnTo>
                <a:lnTo>
                  <a:pt x="404812" y="326231"/>
                </a:lnTo>
                <a:lnTo>
                  <a:pt x="464344" y="364331"/>
                </a:lnTo>
                <a:lnTo>
                  <a:pt x="557212" y="414338"/>
                </a:lnTo>
                <a:lnTo>
                  <a:pt x="650081" y="464344"/>
                </a:lnTo>
                <a:lnTo>
                  <a:pt x="738187" y="507206"/>
                </a:lnTo>
                <a:lnTo>
                  <a:pt x="840581" y="554831"/>
                </a:lnTo>
                <a:lnTo>
                  <a:pt x="962025" y="607219"/>
                </a:lnTo>
                <a:lnTo>
                  <a:pt x="1071562" y="650081"/>
                </a:lnTo>
                <a:lnTo>
                  <a:pt x="1178719" y="688181"/>
                </a:lnTo>
                <a:lnTo>
                  <a:pt x="1297781" y="728663"/>
                </a:lnTo>
                <a:lnTo>
                  <a:pt x="1433512" y="769144"/>
                </a:lnTo>
                <a:lnTo>
                  <a:pt x="1528762" y="792956"/>
                </a:lnTo>
                <a:lnTo>
                  <a:pt x="1671637" y="819150"/>
                </a:lnTo>
                <a:lnTo>
                  <a:pt x="1795462" y="831056"/>
                </a:lnTo>
                <a:lnTo>
                  <a:pt x="1981200" y="847725"/>
                </a:lnTo>
                <a:lnTo>
                  <a:pt x="2171700" y="859631"/>
                </a:lnTo>
                <a:lnTo>
                  <a:pt x="2352675" y="873919"/>
                </a:lnTo>
                <a:lnTo>
                  <a:pt x="2486025" y="878681"/>
                </a:lnTo>
                <a:lnTo>
                  <a:pt x="2626519" y="883444"/>
                </a:lnTo>
                <a:lnTo>
                  <a:pt x="2695575" y="883444"/>
                </a:lnTo>
                <a:lnTo>
                  <a:pt x="2833687" y="850106"/>
                </a:lnTo>
                <a:lnTo>
                  <a:pt x="2845594" y="819150"/>
                </a:lnTo>
                <a:lnTo>
                  <a:pt x="2859881" y="776288"/>
                </a:lnTo>
                <a:lnTo>
                  <a:pt x="2876550" y="723900"/>
                </a:lnTo>
                <a:lnTo>
                  <a:pt x="2895600" y="659606"/>
                </a:lnTo>
                <a:lnTo>
                  <a:pt x="2912269" y="590550"/>
                </a:lnTo>
                <a:lnTo>
                  <a:pt x="2917031" y="564356"/>
                </a:lnTo>
                <a:lnTo>
                  <a:pt x="2914650" y="547688"/>
                </a:lnTo>
                <a:lnTo>
                  <a:pt x="2905125" y="531019"/>
                </a:lnTo>
                <a:lnTo>
                  <a:pt x="2895600" y="528638"/>
                </a:lnTo>
                <a:lnTo>
                  <a:pt x="2878931" y="540544"/>
                </a:lnTo>
                <a:lnTo>
                  <a:pt x="2836069" y="573881"/>
                </a:lnTo>
                <a:lnTo>
                  <a:pt x="2774156" y="609600"/>
                </a:lnTo>
                <a:lnTo>
                  <a:pt x="2724150" y="626269"/>
                </a:lnTo>
                <a:lnTo>
                  <a:pt x="2671762" y="640556"/>
                </a:lnTo>
                <a:lnTo>
                  <a:pt x="2621756" y="652463"/>
                </a:lnTo>
                <a:lnTo>
                  <a:pt x="2574131" y="657225"/>
                </a:lnTo>
                <a:lnTo>
                  <a:pt x="2502694" y="661988"/>
                </a:lnTo>
                <a:lnTo>
                  <a:pt x="2412206" y="661988"/>
                </a:lnTo>
                <a:lnTo>
                  <a:pt x="2262187" y="659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9E6DCA92-3E97-46AC-8C73-26CE9320D408}"/>
              </a:ext>
            </a:extLst>
          </p:cNvPr>
          <p:cNvSpPr/>
          <p:nvPr/>
        </p:nvSpPr>
        <p:spPr>
          <a:xfrm>
            <a:off x="5132388" y="2938463"/>
            <a:ext cx="1952625" cy="1385887"/>
          </a:xfrm>
          <a:custGeom>
            <a:avLst/>
            <a:gdLst>
              <a:gd name="connsiteX0" fmla="*/ 1397794 w 1952625"/>
              <a:gd name="connsiteY0" fmla="*/ 228600 h 1385887"/>
              <a:gd name="connsiteX1" fmla="*/ 1335881 w 1952625"/>
              <a:gd name="connsiteY1" fmla="*/ 233362 h 1385887"/>
              <a:gd name="connsiteX2" fmla="*/ 1283494 w 1952625"/>
              <a:gd name="connsiteY2" fmla="*/ 238125 h 1385887"/>
              <a:gd name="connsiteX3" fmla="*/ 1214437 w 1952625"/>
              <a:gd name="connsiteY3" fmla="*/ 250031 h 1385887"/>
              <a:gd name="connsiteX4" fmla="*/ 1119187 w 1952625"/>
              <a:gd name="connsiteY4" fmla="*/ 266700 h 1385887"/>
              <a:gd name="connsiteX5" fmla="*/ 1042987 w 1952625"/>
              <a:gd name="connsiteY5" fmla="*/ 280987 h 1385887"/>
              <a:gd name="connsiteX6" fmla="*/ 973931 w 1952625"/>
              <a:gd name="connsiteY6" fmla="*/ 292893 h 1385887"/>
              <a:gd name="connsiteX7" fmla="*/ 773906 w 1952625"/>
              <a:gd name="connsiteY7" fmla="*/ 330993 h 1385887"/>
              <a:gd name="connsiteX8" fmla="*/ 700087 w 1952625"/>
              <a:gd name="connsiteY8" fmla="*/ 342900 h 1385887"/>
              <a:gd name="connsiteX9" fmla="*/ 600075 w 1952625"/>
              <a:gd name="connsiteY9" fmla="*/ 359568 h 1385887"/>
              <a:gd name="connsiteX10" fmla="*/ 504825 w 1952625"/>
              <a:gd name="connsiteY10" fmla="*/ 381000 h 1385887"/>
              <a:gd name="connsiteX11" fmla="*/ 421481 w 1952625"/>
              <a:gd name="connsiteY11" fmla="*/ 400050 h 1385887"/>
              <a:gd name="connsiteX12" fmla="*/ 411956 w 1952625"/>
              <a:gd name="connsiteY12" fmla="*/ 404812 h 1385887"/>
              <a:gd name="connsiteX13" fmla="*/ 392906 w 1952625"/>
              <a:gd name="connsiteY13" fmla="*/ 416718 h 1385887"/>
              <a:gd name="connsiteX14" fmla="*/ 376237 w 1952625"/>
              <a:gd name="connsiteY14" fmla="*/ 423862 h 1385887"/>
              <a:gd name="connsiteX15" fmla="*/ 345281 w 1952625"/>
              <a:gd name="connsiteY15" fmla="*/ 433387 h 1385887"/>
              <a:gd name="connsiteX16" fmla="*/ 321469 w 1952625"/>
              <a:gd name="connsiteY16" fmla="*/ 435768 h 1385887"/>
              <a:gd name="connsiteX17" fmla="*/ 290512 w 1952625"/>
              <a:gd name="connsiteY17" fmla="*/ 435768 h 1385887"/>
              <a:gd name="connsiteX18" fmla="*/ 257175 w 1952625"/>
              <a:gd name="connsiteY18" fmla="*/ 426243 h 1385887"/>
              <a:gd name="connsiteX19" fmla="*/ 211931 w 1952625"/>
              <a:gd name="connsiteY19" fmla="*/ 404812 h 1385887"/>
              <a:gd name="connsiteX20" fmla="*/ 173831 w 1952625"/>
              <a:gd name="connsiteY20" fmla="*/ 378618 h 1385887"/>
              <a:gd name="connsiteX21" fmla="*/ 133350 w 1952625"/>
              <a:gd name="connsiteY21" fmla="*/ 345281 h 1385887"/>
              <a:gd name="connsiteX22" fmla="*/ 116681 w 1952625"/>
              <a:gd name="connsiteY22" fmla="*/ 328612 h 1385887"/>
              <a:gd name="connsiteX23" fmla="*/ 90487 w 1952625"/>
              <a:gd name="connsiteY23" fmla="*/ 307181 h 1385887"/>
              <a:gd name="connsiteX24" fmla="*/ 64294 w 1952625"/>
              <a:gd name="connsiteY24" fmla="*/ 285750 h 1385887"/>
              <a:gd name="connsiteX25" fmla="*/ 40481 w 1952625"/>
              <a:gd name="connsiteY25" fmla="*/ 264318 h 1385887"/>
              <a:gd name="connsiteX26" fmla="*/ 28575 w 1952625"/>
              <a:gd name="connsiteY26" fmla="*/ 247650 h 1385887"/>
              <a:gd name="connsiteX27" fmla="*/ 9525 w 1952625"/>
              <a:gd name="connsiteY27" fmla="*/ 219075 h 1385887"/>
              <a:gd name="connsiteX28" fmla="*/ 0 w 1952625"/>
              <a:gd name="connsiteY28" fmla="*/ 195262 h 1385887"/>
              <a:gd name="connsiteX29" fmla="*/ 0 w 1952625"/>
              <a:gd name="connsiteY29" fmla="*/ 180975 h 1385887"/>
              <a:gd name="connsiteX30" fmla="*/ 4762 w 1952625"/>
              <a:gd name="connsiteY30" fmla="*/ 169068 h 1385887"/>
              <a:gd name="connsiteX31" fmla="*/ 11906 w 1952625"/>
              <a:gd name="connsiteY31" fmla="*/ 164306 h 1385887"/>
              <a:gd name="connsiteX32" fmla="*/ 28575 w 1952625"/>
              <a:gd name="connsiteY32" fmla="*/ 164306 h 1385887"/>
              <a:gd name="connsiteX33" fmla="*/ 54769 w 1952625"/>
              <a:gd name="connsiteY33" fmla="*/ 173831 h 1385887"/>
              <a:gd name="connsiteX34" fmla="*/ 90487 w 1952625"/>
              <a:gd name="connsiteY34" fmla="*/ 192881 h 1385887"/>
              <a:gd name="connsiteX35" fmla="*/ 135731 w 1952625"/>
              <a:gd name="connsiteY35" fmla="*/ 216693 h 1385887"/>
              <a:gd name="connsiteX36" fmla="*/ 161925 w 1952625"/>
              <a:gd name="connsiteY36" fmla="*/ 226218 h 1385887"/>
              <a:gd name="connsiteX37" fmla="*/ 197644 w 1952625"/>
              <a:gd name="connsiteY37" fmla="*/ 235743 h 1385887"/>
              <a:gd name="connsiteX38" fmla="*/ 235744 w 1952625"/>
              <a:gd name="connsiteY38" fmla="*/ 242887 h 1385887"/>
              <a:gd name="connsiteX39" fmla="*/ 264319 w 1952625"/>
              <a:gd name="connsiteY39" fmla="*/ 242887 h 1385887"/>
              <a:gd name="connsiteX40" fmla="*/ 307181 w 1952625"/>
              <a:gd name="connsiteY40" fmla="*/ 245268 h 1385887"/>
              <a:gd name="connsiteX41" fmla="*/ 411956 w 1952625"/>
              <a:gd name="connsiteY41" fmla="*/ 233362 h 1385887"/>
              <a:gd name="connsiteX42" fmla="*/ 642937 w 1952625"/>
              <a:gd name="connsiteY42" fmla="*/ 197643 h 1385887"/>
              <a:gd name="connsiteX43" fmla="*/ 776287 w 1952625"/>
              <a:gd name="connsiteY43" fmla="*/ 173831 h 1385887"/>
              <a:gd name="connsiteX44" fmla="*/ 976312 w 1952625"/>
              <a:gd name="connsiteY44" fmla="*/ 138112 h 1385887"/>
              <a:gd name="connsiteX45" fmla="*/ 1159669 w 1952625"/>
              <a:gd name="connsiteY45" fmla="*/ 107156 h 1385887"/>
              <a:gd name="connsiteX46" fmla="*/ 1352550 w 1952625"/>
              <a:gd name="connsiteY46" fmla="*/ 73818 h 1385887"/>
              <a:gd name="connsiteX47" fmla="*/ 1514475 w 1952625"/>
              <a:gd name="connsiteY47" fmla="*/ 42862 h 1385887"/>
              <a:gd name="connsiteX48" fmla="*/ 1624012 w 1952625"/>
              <a:gd name="connsiteY48" fmla="*/ 9525 h 1385887"/>
              <a:gd name="connsiteX49" fmla="*/ 1662112 w 1952625"/>
              <a:gd name="connsiteY49" fmla="*/ 0 h 1385887"/>
              <a:gd name="connsiteX50" fmla="*/ 1685925 w 1952625"/>
              <a:gd name="connsiteY50" fmla="*/ 9525 h 1385887"/>
              <a:gd name="connsiteX51" fmla="*/ 1759744 w 1952625"/>
              <a:gd name="connsiteY51" fmla="*/ 57150 h 1385887"/>
              <a:gd name="connsiteX52" fmla="*/ 1828800 w 1952625"/>
              <a:gd name="connsiteY52" fmla="*/ 111918 h 1385887"/>
              <a:gd name="connsiteX53" fmla="*/ 1866900 w 1952625"/>
              <a:gd name="connsiteY53" fmla="*/ 150018 h 1385887"/>
              <a:gd name="connsiteX54" fmla="*/ 1888331 w 1952625"/>
              <a:gd name="connsiteY54" fmla="*/ 173831 h 1385887"/>
              <a:gd name="connsiteX55" fmla="*/ 1914525 w 1952625"/>
              <a:gd name="connsiteY55" fmla="*/ 192881 h 1385887"/>
              <a:gd name="connsiteX56" fmla="*/ 1928812 w 1952625"/>
              <a:gd name="connsiteY56" fmla="*/ 204787 h 1385887"/>
              <a:gd name="connsiteX57" fmla="*/ 1945481 w 1952625"/>
              <a:gd name="connsiteY57" fmla="*/ 223837 h 1385887"/>
              <a:gd name="connsiteX58" fmla="*/ 1950244 w 1952625"/>
              <a:gd name="connsiteY58" fmla="*/ 235743 h 1385887"/>
              <a:gd name="connsiteX59" fmla="*/ 1952625 w 1952625"/>
              <a:gd name="connsiteY59" fmla="*/ 261937 h 1385887"/>
              <a:gd name="connsiteX60" fmla="*/ 1947862 w 1952625"/>
              <a:gd name="connsiteY60" fmla="*/ 288131 h 1385887"/>
              <a:gd name="connsiteX61" fmla="*/ 1935956 w 1952625"/>
              <a:gd name="connsiteY61" fmla="*/ 309562 h 1385887"/>
              <a:gd name="connsiteX62" fmla="*/ 1907381 w 1952625"/>
              <a:gd name="connsiteY62" fmla="*/ 350043 h 1385887"/>
              <a:gd name="connsiteX63" fmla="*/ 1871662 w 1952625"/>
              <a:gd name="connsiteY63" fmla="*/ 419100 h 1385887"/>
              <a:gd name="connsiteX64" fmla="*/ 1845469 w 1952625"/>
              <a:gd name="connsiteY64" fmla="*/ 481012 h 1385887"/>
              <a:gd name="connsiteX65" fmla="*/ 1814512 w 1952625"/>
              <a:gd name="connsiteY65" fmla="*/ 578643 h 1385887"/>
              <a:gd name="connsiteX66" fmla="*/ 1778794 w 1952625"/>
              <a:gd name="connsiteY66" fmla="*/ 769143 h 1385887"/>
              <a:gd name="connsiteX67" fmla="*/ 1740694 w 1952625"/>
              <a:gd name="connsiteY67" fmla="*/ 947737 h 1385887"/>
              <a:gd name="connsiteX68" fmla="*/ 1707356 w 1952625"/>
              <a:gd name="connsiteY68" fmla="*/ 1104900 h 1385887"/>
              <a:gd name="connsiteX69" fmla="*/ 1683544 w 1952625"/>
              <a:gd name="connsiteY69" fmla="*/ 1212056 h 1385887"/>
              <a:gd name="connsiteX70" fmla="*/ 1671637 w 1952625"/>
              <a:gd name="connsiteY70" fmla="*/ 1257300 h 1385887"/>
              <a:gd name="connsiteX71" fmla="*/ 1652587 w 1952625"/>
              <a:gd name="connsiteY71" fmla="*/ 1297781 h 1385887"/>
              <a:gd name="connsiteX72" fmla="*/ 1628775 w 1952625"/>
              <a:gd name="connsiteY72" fmla="*/ 1333500 h 1385887"/>
              <a:gd name="connsiteX73" fmla="*/ 1607344 w 1952625"/>
              <a:gd name="connsiteY73" fmla="*/ 1357312 h 1385887"/>
              <a:gd name="connsiteX74" fmla="*/ 1583531 w 1952625"/>
              <a:gd name="connsiteY74" fmla="*/ 1376362 h 1385887"/>
              <a:gd name="connsiteX75" fmla="*/ 1571625 w 1952625"/>
              <a:gd name="connsiteY75" fmla="*/ 1383506 h 1385887"/>
              <a:gd name="connsiteX76" fmla="*/ 1495425 w 1952625"/>
              <a:gd name="connsiteY76" fmla="*/ 1385887 h 1385887"/>
              <a:gd name="connsiteX77" fmla="*/ 1462087 w 1952625"/>
              <a:gd name="connsiteY77" fmla="*/ 1231106 h 1385887"/>
              <a:gd name="connsiteX78" fmla="*/ 1478756 w 1952625"/>
              <a:gd name="connsiteY78" fmla="*/ 1135856 h 1385887"/>
              <a:gd name="connsiteX79" fmla="*/ 1509712 w 1952625"/>
              <a:gd name="connsiteY79" fmla="*/ 992981 h 1385887"/>
              <a:gd name="connsiteX80" fmla="*/ 1533525 w 1952625"/>
              <a:gd name="connsiteY80" fmla="*/ 869156 h 1385887"/>
              <a:gd name="connsiteX81" fmla="*/ 1559719 w 1952625"/>
              <a:gd name="connsiteY81" fmla="*/ 731043 h 1385887"/>
              <a:gd name="connsiteX82" fmla="*/ 1576387 w 1952625"/>
              <a:gd name="connsiteY82" fmla="*/ 604837 h 1385887"/>
              <a:gd name="connsiteX83" fmla="*/ 1583531 w 1952625"/>
              <a:gd name="connsiteY83" fmla="*/ 538162 h 1385887"/>
              <a:gd name="connsiteX84" fmla="*/ 1590675 w 1952625"/>
              <a:gd name="connsiteY84" fmla="*/ 466725 h 1385887"/>
              <a:gd name="connsiteX85" fmla="*/ 1595437 w 1952625"/>
              <a:gd name="connsiteY85" fmla="*/ 397668 h 1385887"/>
              <a:gd name="connsiteX86" fmla="*/ 1600200 w 1952625"/>
              <a:gd name="connsiteY86" fmla="*/ 316706 h 1385887"/>
              <a:gd name="connsiteX87" fmla="*/ 1597819 w 1952625"/>
              <a:gd name="connsiteY87" fmla="*/ 264318 h 1385887"/>
              <a:gd name="connsiteX88" fmla="*/ 1597819 w 1952625"/>
              <a:gd name="connsiteY88" fmla="*/ 252412 h 1385887"/>
              <a:gd name="connsiteX89" fmla="*/ 1590675 w 1952625"/>
              <a:gd name="connsiteY89" fmla="*/ 240506 h 1385887"/>
              <a:gd name="connsiteX90" fmla="*/ 1581150 w 1952625"/>
              <a:gd name="connsiteY90" fmla="*/ 230981 h 1385887"/>
              <a:gd name="connsiteX91" fmla="*/ 1564481 w 1952625"/>
              <a:gd name="connsiteY91" fmla="*/ 219075 h 1385887"/>
              <a:gd name="connsiteX92" fmla="*/ 1540669 w 1952625"/>
              <a:gd name="connsiteY92" fmla="*/ 209550 h 1385887"/>
              <a:gd name="connsiteX93" fmla="*/ 1524000 w 1952625"/>
              <a:gd name="connsiteY93" fmla="*/ 209550 h 1385887"/>
              <a:gd name="connsiteX94" fmla="*/ 1504950 w 1952625"/>
              <a:gd name="connsiteY94" fmla="*/ 209550 h 1385887"/>
              <a:gd name="connsiteX95" fmla="*/ 1471612 w 1952625"/>
              <a:gd name="connsiteY95" fmla="*/ 214312 h 1385887"/>
              <a:gd name="connsiteX96" fmla="*/ 1397794 w 1952625"/>
              <a:gd name="connsiteY96" fmla="*/ 228600 h 138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952625" h="1385887">
                <a:moveTo>
                  <a:pt x="1397794" y="228600"/>
                </a:moveTo>
                <a:lnTo>
                  <a:pt x="1335881" y="233362"/>
                </a:lnTo>
                <a:lnTo>
                  <a:pt x="1283494" y="238125"/>
                </a:lnTo>
                <a:lnTo>
                  <a:pt x="1214437" y="250031"/>
                </a:lnTo>
                <a:lnTo>
                  <a:pt x="1119187" y="266700"/>
                </a:lnTo>
                <a:lnTo>
                  <a:pt x="1042987" y="280987"/>
                </a:lnTo>
                <a:lnTo>
                  <a:pt x="973931" y="292893"/>
                </a:lnTo>
                <a:lnTo>
                  <a:pt x="773906" y="330993"/>
                </a:lnTo>
                <a:lnTo>
                  <a:pt x="700087" y="342900"/>
                </a:lnTo>
                <a:lnTo>
                  <a:pt x="600075" y="359568"/>
                </a:lnTo>
                <a:lnTo>
                  <a:pt x="504825" y="381000"/>
                </a:lnTo>
                <a:lnTo>
                  <a:pt x="421481" y="400050"/>
                </a:lnTo>
                <a:lnTo>
                  <a:pt x="411956" y="404812"/>
                </a:lnTo>
                <a:lnTo>
                  <a:pt x="392906" y="416718"/>
                </a:lnTo>
                <a:lnTo>
                  <a:pt x="376237" y="423862"/>
                </a:lnTo>
                <a:lnTo>
                  <a:pt x="345281" y="433387"/>
                </a:lnTo>
                <a:lnTo>
                  <a:pt x="321469" y="435768"/>
                </a:lnTo>
                <a:lnTo>
                  <a:pt x="290512" y="435768"/>
                </a:lnTo>
                <a:lnTo>
                  <a:pt x="257175" y="426243"/>
                </a:lnTo>
                <a:lnTo>
                  <a:pt x="211931" y="404812"/>
                </a:lnTo>
                <a:lnTo>
                  <a:pt x="173831" y="378618"/>
                </a:lnTo>
                <a:lnTo>
                  <a:pt x="133350" y="345281"/>
                </a:lnTo>
                <a:lnTo>
                  <a:pt x="116681" y="328612"/>
                </a:lnTo>
                <a:lnTo>
                  <a:pt x="90487" y="307181"/>
                </a:lnTo>
                <a:lnTo>
                  <a:pt x="64294" y="285750"/>
                </a:lnTo>
                <a:lnTo>
                  <a:pt x="40481" y="264318"/>
                </a:lnTo>
                <a:lnTo>
                  <a:pt x="28575" y="247650"/>
                </a:lnTo>
                <a:lnTo>
                  <a:pt x="9525" y="219075"/>
                </a:lnTo>
                <a:lnTo>
                  <a:pt x="0" y="195262"/>
                </a:lnTo>
                <a:lnTo>
                  <a:pt x="0" y="180975"/>
                </a:lnTo>
                <a:lnTo>
                  <a:pt x="4762" y="169068"/>
                </a:lnTo>
                <a:lnTo>
                  <a:pt x="11906" y="164306"/>
                </a:lnTo>
                <a:lnTo>
                  <a:pt x="28575" y="164306"/>
                </a:lnTo>
                <a:lnTo>
                  <a:pt x="54769" y="173831"/>
                </a:lnTo>
                <a:lnTo>
                  <a:pt x="90487" y="192881"/>
                </a:lnTo>
                <a:lnTo>
                  <a:pt x="135731" y="216693"/>
                </a:lnTo>
                <a:lnTo>
                  <a:pt x="161925" y="226218"/>
                </a:lnTo>
                <a:lnTo>
                  <a:pt x="197644" y="235743"/>
                </a:lnTo>
                <a:lnTo>
                  <a:pt x="235744" y="242887"/>
                </a:lnTo>
                <a:lnTo>
                  <a:pt x="264319" y="242887"/>
                </a:lnTo>
                <a:lnTo>
                  <a:pt x="307181" y="245268"/>
                </a:lnTo>
                <a:lnTo>
                  <a:pt x="411956" y="233362"/>
                </a:lnTo>
                <a:lnTo>
                  <a:pt x="642937" y="197643"/>
                </a:lnTo>
                <a:lnTo>
                  <a:pt x="776287" y="173831"/>
                </a:lnTo>
                <a:lnTo>
                  <a:pt x="976312" y="138112"/>
                </a:lnTo>
                <a:lnTo>
                  <a:pt x="1159669" y="107156"/>
                </a:lnTo>
                <a:lnTo>
                  <a:pt x="1352550" y="73818"/>
                </a:lnTo>
                <a:lnTo>
                  <a:pt x="1514475" y="42862"/>
                </a:lnTo>
                <a:lnTo>
                  <a:pt x="1624012" y="9525"/>
                </a:lnTo>
                <a:lnTo>
                  <a:pt x="1662112" y="0"/>
                </a:lnTo>
                <a:lnTo>
                  <a:pt x="1685925" y="9525"/>
                </a:lnTo>
                <a:lnTo>
                  <a:pt x="1759744" y="57150"/>
                </a:lnTo>
                <a:lnTo>
                  <a:pt x="1828800" y="111918"/>
                </a:lnTo>
                <a:lnTo>
                  <a:pt x="1866900" y="150018"/>
                </a:lnTo>
                <a:lnTo>
                  <a:pt x="1888331" y="173831"/>
                </a:lnTo>
                <a:lnTo>
                  <a:pt x="1914525" y="192881"/>
                </a:lnTo>
                <a:lnTo>
                  <a:pt x="1928812" y="204787"/>
                </a:lnTo>
                <a:lnTo>
                  <a:pt x="1945481" y="223837"/>
                </a:lnTo>
                <a:lnTo>
                  <a:pt x="1950244" y="235743"/>
                </a:lnTo>
                <a:lnTo>
                  <a:pt x="1952625" y="261937"/>
                </a:lnTo>
                <a:lnTo>
                  <a:pt x="1947862" y="288131"/>
                </a:lnTo>
                <a:lnTo>
                  <a:pt x="1935956" y="309562"/>
                </a:lnTo>
                <a:lnTo>
                  <a:pt x="1907381" y="350043"/>
                </a:lnTo>
                <a:lnTo>
                  <a:pt x="1871662" y="419100"/>
                </a:lnTo>
                <a:lnTo>
                  <a:pt x="1845469" y="481012"/>
                </a:lnTo>
                <a:lnTo>
                  <a:pt x="1814512" y="578643"/>
                </a:lnTo>
                <a:lnTo>
                  <a:pt x="1778794" y="769143"/>
                </a:lnTo>
                <a:lnTo>
                  <a:pt x="1740694" y="947737"/>
                </a:lnTo>
                <a:lnTo>
                  <a:pt x="1707356" y="1104900"/>
                </a:lnTo>
                <a:lnTo>
                  <a:pt x="1683544" y="1212056"/>
                </a:lnTo>
                <a:lnTo>
                  <a:pt x="1671637" y="1257300"/>
                </a:lnTo>
                <a:lnTo>
                  <a:pt x="1652587" y="1297781"/>
                </a:lnTo>
                <a:lnTo>
                  <a:pt x="1628775" y="1333500"/>
                </a:lnTo>
                <a:lnTo>
                  <a:pt x="1607344" y="1357312"/>
                </a:lnTo>
                <a:lnTo>
                  <a:pt x="1583531" y="1376362"/>
                </a:lnTo>
                <a:lnTo>
                  <a:pt x="1571625" y="1383506"/>
                </a:lnTo>
                <a:lnTo>
                  <a:pt x="1495425" y="1385887"/>
                </a:lnTo>
                <a:lnTo>
                  <a:pt x="1462087" y="1231106"/>
                </a:lnTo>
                <a:lnTo>
                  <a:pt x="1478756" y="1135856"/>
                </a:lnTo>
                <a:lnTo>
                  <a:pt x="1509712" y="992981"/>
                </a:lnTo>
                <a:lnTo>
                  <a:pt x="1533525" y="869156"/>
                </a:lnTo>
                <a:lnTo>
                  <a:pt x="1559719" y="731043"/>
                </a:lnTo>
                <a:lnTo>
                  <a:pt x="1576387" y="604837"/>
                </a:lnTo>
                <a:lnTo>
                  <a:pt x="1583531" y="538162"/>
                </a:lnTo>
                <a:lnTo>
                  <a:pt x="1590675" y="466725"/>
                </a:lnTo>
                <a:lnTo>
                  <a:pt x="1595437" y="397668"/>
                </a:lnTo>
                <a:lnTo>
                  <a:pt x="1600200" y="316706"/>
                </a:lnTo>
                <a:lnTo>
                  <a:pt x="1597819" y="264318"/>
                </a:lnTo>
                <a:lnTo>
                  <a:pt x="1597819" y="252412"/>
                </a:lnTo>
                <a:lnTo>
                  <a:pt x="1590675" y="240506"/>
                </a:lnTo>
                <a:lnTo>
                  <a:pt x="1581150" y="230981"/>
                </a:lnTo>
                <a:lnTo>
                  <a:pt x="1564481" y="219075"/>
                </a:lnTo>
                <a:lnTo>
                  <a:pt x="1540669" y="209550"/>
                </a:lnTo>
                <a:lnTo>
                  <a:pt x="1524000" y="209550"/>
                </a:lnTo>
                <a:lnTo>
                  <a:pt x="1504950" y="209550"/>
                </a:lnTo>
                <a:lnTo>
                  <a:pt x="1471612" y="214312"/>
                </a:lnTo>
                <a:lnTo>
                  <a:pt x="1397794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EE1DD2A4-E126-42AA-87C2-3A7EB715A517}"/>
              </a:ext>
            </a:extLst>
          </p:cNvPr>
          <p:cNvSpPr/>
          <p:nvPr/>
        </p:nvSpPr>
        <p:spPr>
          <a:xfrm>
            <a:off x="4887913" y="3475038"/>
            <a:ext cx="2543175" cy="463550"/>
          </a:xfrm>
          <a:custGeom>
            <a:avLst/>
            <a:gdLst>
              <a:gd name="connsiteX0" fmla="*/ 1662113 w 2543175"/>
              <a:gd name="connsiteY0" fmla="*/ 233362 h 464344"/>
              <a:gd name="connsiteX1" fmla="*/ 1581150 w 2543175"/>
              <a:gd name="connsiteY1" fmla="*/ 238125 h 464344"/>
              <a:gd name="connsiteX2" fmla="*/ 1493044 w 2543175"/>
              <a:gd name="connsiteY2" fmla="*/ 245269 h 464344"/>
              <a:gd name="connsiteX3" fmla="*/ 1390650 w 2543175"/>
              <a:gd name="connsiteY3" fmla="*/ 252412 h 464344"/>
              <a:gd name="connsiteX4" fmla="*/ 1300163 w 2543175"/>
              <a:gd name="connsiteY4" fmla="*/ 259556 h 464344"/>
              <a:gd name="connsiteX5" fmla="*/ 1193007 w 2543175"/>
              <a:gd name="connsiteY5" fmla="*/ 269081 h 464344"/>
              <a:gd name="connsiteX6" fmla="*/ 1019175 w 2543175"/>
              <a:gd name="connsiteY6" fmla="*/ 307181 h 464344"/>
              <a:gd name="connsiteX7" fmla="*/ 919163 w 2543175"/>
              <a:gd name="connsiteY7" fmla="*/ 330994 h 464344"/>
              <a:gd name="connsiteX8" fmla="*/ 797719 w 2543175"/>
              <a:gd name="connsiteY8" fmla="*/ 357187 h 464344"/>
              <a:gd name="connsiteX9" fmla="*/ 697707 w 2543175"/>
              <a:gd name="connsiteY9" fmla="*/ 376237 h 464344"/>
              <a:gd name="connsiteX10" fmla="*/ 583407 w 2543175"/>
              <a:gd name="connsiteY10" fmla="*/ 395287 h 464344"/>
              <a:gd name="connsiteX11" fmla="*/ 481013 w 2543175"/>
              <a:gd name="connsiteY11" fmla="*/ 414337 h 464344"/>
              <a:gd name="connsiteX12" fmla="*/ 416719 w 2543175"/>
              <a:gd name="connsiteY12" fmla="*/ 423862 h 464344"/>
              <a:gd name="connsiteX13" fmla="*/ 404813 w 2543175"/>
              <a:gd name="connsiteY13" fmla="*/ 431006 h 464344"/>
              <a:gd name="connsiteX14" fmla="*/ 383382 w 2543175"/>
              <a:gd name="connsiteY14" fmla="*/ 442912 h 464344"/>
              <a:gd name="connsiteX15" fmla="*/ 342900 w 2543175"/>
              <a:gd name="connsiteY15" fmla="*/ 459581 h 464344"/>
              <a:gd name="connsiteX16" fmla="*/ 321469 w 2543175"/>
              <a:gd name="connsiteY16" fmla="*/ 461962 h 464344"/>
              <a:gd name="connsiteX17" fmla="*/ 297657 w 2543175"/>
              <a:gd name="connsiteY17" fmla="*/ 464344 h 464344"/>
              <a:gd name="connsiteX18" fmla="*/ 276225 w 2543175"/>
              <a:gd name="connsiteY18" fmla="*/ 461962 h 464344"/>
              <a:gd name="connsiteX19" fmla="*/ 254794 w 2543175"/>
              <a:gd name="connsiteY19" fmla="*/ 459581 h 464344"/>
              <a:gd name="connsiteX20" fmla="*/ 207169 w 2543175"/>
              <a:gd name="connsiteY20" fmla="*/ 445294 h 464344"/>
              <a:gd name="connsiteX21" fmla="*/ 154782 w 2543175"/>
              <a:gd name="connsiteY21" fmla="*/ 421481 h 464344"/>
              <a:gd name="connsiteX22" fmla="*/ 0 w 2543175"/>
              <a:gd name="connsiteY22" fmla="*/ 357187 h 464344"/>
              <a:gd name="connsiteX23" fmla="*/ 28575 w 2543175"/>
              <a:gd name="connsiteY23" fmla="*/ 233362 h 464344"/>
              <a:gd name="connsiteX24" fmla="*/ 161925 w 2543175"/>
              <a:gd name="connsiteY24" fmla="*/ 271462 h 464344"/>
              <a:gd name="connsiteX25" fmla="*/ 214313 w 2543175"/>
              <a:gd name="connsiteY25" fmla="*/ 280987 h 464344"/>
              <a:gd name="connsiteX26" fmla="*/ 261938 w 2543175"/>
              <a:gd name="connsiteY26" fmla="*/ 285750 h 464344"/>
              <a:gd name="connsiteX27" fmla="*/ 314325 w 2543175"/>
              <a:gd name="connsiteY27" fmla="*/ 283369 h 464344"/>
              <a:gd name="connsiteX28" fmla="*/ 390525 w 2543175"/>
              <a:gd name="connsiteY28" fmla="*/ 269081 h 464344"/>
              <a:gd name="connsiteX29" fmla="*/ 483394 w 2543175"/>
              <a:gd name="connsiteY29" fmla="*/ 254794 h 464344"/>
              <a:gd name="connsiteX30" fmla="*/ 697707 w 2543175"/>
              <a:gd name="connsiteY30" fmla="*/ 216694 h 464344"/>
              <a:gd name="connsiteX31" fmla="*/ 952500 w 2543175"/>
              <a:gd name="connsiteY31" fmla="*/ 164306 h 464344"/>
              <a:gd name="connsiteX32" fmla="*/ 1021557 w 2543175"/>
              <a:gd name="connsiteY32" fmla="*/ 150019 h 464344"/>
              <a:gd name="connsiteX33" fmla="*/ 1197769 w 2543175"/>
              <a:gd name="connsiteY33" fmla="*/ 114300 h 464344"/>
              <a:gd name="connsiteX34" fmla="*/ 1390650 w 2543175"/>
              <a:gd name="connsiteY34" fmla="*/ 97631 h 464344"/>
              <a:gd name="connsiteX35" fmla="*/ 1576388 w 2543175"/>
              <a:gd name="connsiteY35" fmla="*/ 78581 h 464344"/>
              <a:gd name="connsiteX36" fmla="*/ 1740694 w 2543175"/>
              <a:gd name="connsiteY36" fmla="*/ 57150 h 464344"/>
              <a:gd name="connsiteX37" fmla="*/ 1843088 w 2543175"/>
              <a:gd name="connsiteY37" fmla="*/ 40481 h 464344"/>
              <a:gd name="connsiteX38" fmla="*/ 2045494 w 2543175"/>
              <a:gd name="connsiteY38" fmla="*/ 21431 h 464344"/>
              <a:gd name="connsiteX39" fmla="*/ 2135982 w 2543175"/>
              <a:gd name="connsiteY39" fmla="*/ 21431 h 464344"/>
              <a:gd name="connsiteX40" fmla="*/ 2207419 w 2543175"/>
              <a:gd name="connsiteY40" fmla="*/ 16669 h 464344"/>
              <a:gd name="connsiteX41" fmla="*/ 2281238 w 2543175"/>
              <a:gd name="connsiteY41" fmla="*/ 7144 h 464344"/>
              <a:gd name="connsiteX42" fmla="*/ 2312194 w 2543175"/>
              <a:gd name="connsiteY42" fmla="*/ 0 h 464344"/>
              <a:gd name="connsiteX43" fmla="*/ 2347913 w 2543175"/>
              <a:gd name="connsiteY43" fmla="*/ 7144 h 464344"/>
              <a:gd name="connsiteX44" fmla="*/ 2395538 w 2543175"/>
              <a:gd name="connsiteY44" fmla="*/ 21431 h 464344"/>
              <a:gd name="connsiteX45" fmla="*/ 2433638 w 2543175"/>
              <a:gd name="connsiteY45" fmla="*/ 40481 h 464344"/>
              <a:gd name="connsiteX46" fmla="*/ 2464594 w 2543175"/>
              <a:gd name="connsiteY46" fmla="*/ 61912 h 464344"/>
              <a:gd name="connsiteX47" fmla="*/ 2488407 w 2543175"/>
              <a:gd name="connsiteY47" fmla="*/ 83344 h 464344"/>
              <a:gd name="connsiteX48" fmla="*/ 2516982 w 2543175"/>
              <a:gd name="connsiteY48" fmla="*/ 111919 h 464344"/>
              <a:gd name="connsiteX49" fmla="*/ 2533650 w 2543175"/>
              <a:gd name="connsiteY49" fmla="*/ 140494 h 464344"/>
              <a:gd name="connsiteX50" fmla="*/ 2543175 w 2543175"/>
              <a:gd name="connsiteY50" fmla="*/ 164306 h 464344"/>
              <a:gd name="connsiteX51" fmla="*/ 2543175 w 2543175"/>
              <a:gd name="connsiteY51" fmla="*/ 173831 h 464344"/>
              <a:gd name="connsiteX52" fmla="*/ 2536032 w 2543175"/>
              <a:gd name="connsiteY52" fmla="*/ 188119 h 464344"/>
              <a:gd name="connsiteX53" fmla="*/ 2521744 w 2543175"/>
              <a:gd name="connsiteY53" fmla="*/ 197644 h 464344"/>
              <a:gd name="connsiteX54" fmla="*/ 2497932 w 2543175"/>
              <a:gd name="connsiteY54" fmla="*/ 200025 h 464344"/>
              <a:gd name="connsiteX55" fmla="*/ 2431257 w 2543175"/>
              <a:gd name="connsiteY55" fmla="*/ 200025 h 464344"/>
              <a:gd name="connsiteX56" fmla="*/ 2343150 w 2543175"/>
              <a:gd name="connsiteY56" fmla="*/ 202406 h 464344"/>
              <a:gd name="connsiteX57" fmla="*/ 2250282 w 2543175"/>
              <a:gd name="connsiteY57" fmla="*/ 204787 h 464344"/>
              <a:gd name="connsiteX58" fmla="*/ 2176463 w 2543175"/>
              <a:gd name="connsiteY58" fmla="*/ 211931 h 464344"/>
              <a:gd name="connsiteX59" fmla="*/ 2083594 w 2543175"/>
              <a:gd name="connsiteY59" fmla="*/ 219075 h 464344"/>
              <a:gd name="connsiteX60" fmla="*/ 2012157 w 2543175"/>
              <a:gd name="connsiteY60" fmla="*/ 223837 h 464344"/>
              <a:gd name="connsiteX61" fmla="*/ 1662113 w 2543175"/>
              <a:gd name="connsiteY61" fmla="*/ 233362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543175" h="464344">
                <a:moveTo>
                  <a:pt x="1662113" y="233362"/>
                </a:moveTo>
                <a:lnTo>
                  <a:pt x="1581150" y="238125"/>
                </a:lnTo>
                <a:lnTo>
                  <a:pt x="1493044" y="245269"/>
                </a:lnTo>
                <a:lnTo>
                  <a:pt x="1390650" y="252412"/>
                </a:lnTo>
                <a:lnTo>
                  <a:pt x="1300163" y="259556"/>
                </a:lnTo>
                <a:lnTo>
                  <a:pt x="1193007" y="269081"/>
                </a:lnTo>
                <a:lnTo>
                  <a:pt x="1019175" y="307181"/>
                </a:lnTo>
                <a:lnTo>
                  <a:pt x="919163" y="330994"/>
                </a:lnTo>
                <a:lnTo>
                  <a:pt x="797719" y="357187"/>
                </a:lnTo>
                <a:lnTo>
                  <a:pt x="697707" y="376237"/>
                </a:lnTo>
                <a:lnTo>
                  <a:pt x="583407" y="395287"/>
                </a:lnTo>
                <a:lnTo>
                  <a:pt x="481013" y="414337"/>
                </a:lnTo>
                <a:lnTo>
                  <a:pt x="416719" y="423862"/>
                </a:lnTo>
                <a:lnTo>
                  <a:pt x="404813" y="431006"/>
                </a:lnTo>
                <a:lnTo>
                  <a:pt x="383382" y="442912"/>
                </a:lnTo>
                <a:lnTo>
                  <a:pt x="342900" y="459581"/>
                </a:lnTo>
                <a:lnTo>
                  <a:pt x="321469" y="461962"/>
                </a:lnTo>
                <a:lnTo>
                  <a:pt x="297657" y="464344"/>
                </a:lnTo>
                <a:lnTo>
                  <a:pt x="276225" y="461962"/>
                </a:lnTo>
                <a:lnTo>
                  <a:pt x="254794" y="459581"/>
                </a:lnTo>
                <a:lnTo>
                  <a:pt x="207169" y="445294"/>
                </a:lnTo>
                <a:lnTo>
                  <a:pt x="154782" y="421481"/>
                </a:lnTo>
                <a:lnTo>
                  <a:pt x="0" y="357187"/>
                </a:lnTo>
                <a:lnTo>
                  <a:pt x="28575" y="233362"/>
                </a:lnTo>
                <a:lnTo>
                  <a:pt x="161925" y="271462"/>
                </a:lnTo>
                <a:lnTo>
                  <a:pt x="214313" y="280987"/>
                </a:lnTo>
                <a:lnTo>
                  <a:pt x="261938" y="285750"/>
                </a:lnTo>
                <a:lnTo>
                  <a:pt x="314325" y="283369"/>
                </a:lnTo>
                <a:lnTo>
                  <a:pt x="390525" y="269081"/>
                </a:lnTo>
                <a:lnTo>
                  <a:pt x="483394" y="254794"/>
                </a:lnTo>
                <a:lnTo>
                  <a:pt x="697707" y="216694"/>
                </a:lnTo>
                <a:lnTo>
                  <a:pt x="952500" y="164306"/>
                </a:lnTo>
                <a:lnTo>
                  <a:pt x="1021557" y="150019"/>
                </a:lnTo>
                <a:lnTo>
                  <a:pt x="1197769" y="114300"/>
                </a:lnTo>
                <a:lnTo>
                  <a:pt x="1390650" y="97631"/>
                </a:lnTo>
                <a:lnTo>
                  <a:pt x="1576388" y="78581"/>
                </a:lnTo>
                <a:lnTo>
                  <a:pt x="1740694" y="57150"/>
                </a:lnTo>
                <a:lnTo>
                  <a:pt x="1843088" y="40481"/>
                </a:lnTo>
                <a:lnTo>
                  <a:pt x="2045494" y="21431"/>
                </a:lnTo>
                <a:lnTo>
                  <a:pt x="2135982" y="21431"/>
                </a:lnTo>
                <a:lnTo>
                  <a:pt x="2207419" y="16669"/>
                </a:lnTo>
                <a:lnTo>
                  <a:pt x="2281238" y="7144"/>
                </a:lnTo>
                <a:lnTo>
                  <a:pt x="2312194" y="0"/>
                </a:lnTo>
                <a:lnTo>
                  <a:pt x="2347913" y="7144"/>
                </a:lnTo>
                <a:lnTo>
                  <a:pt x="2395538" y="21431"/>
                </a:lnTo>
                <a:lnTo>
                  <a:pt x="2433638" y="40481"/>
                </a:lnTo>
                <a:lnTo>
                  <a:pt x="2464594" y="61912"/>
                </a:lnTo>
                <a:lnTo>
                  <a:pt x="2488407" y="83344"/>
                </a:lnTo>
                <a:lnTo>
                  <a:pt x="2516982" y="111919"/>
                </a:lnTo>
                <a:lnTo>
                  <a:pt x="2533650" y="140494"/>
                </a:lnTo>
                <a:lnTo>
                  <a:pt x="2543175" y="164306"/>
                </a:lnTo>
                <a:lnTo>
                  <a:pt x="2543175" y="173831"/>
                </a:lnTo>
                <a:lnTo>
                  <a:pt x="2536032" y="188119"/>
                </a:lnTo>
                <a:lnTo>
                  <a:pt x="2521744" y="197644"/>
                </a:lnTo>
                <a:lnTo>
                  <a:pt x="2497932" y="200025"/>
                </a:lnTo>
                <a:lnTo>
                  <a:pt x="2431257" y="200025"/>
                </a:lnTo>
                <a:lnTo>
                  <a:pt x="2343150" y="202406"/>
                </a:lnTo>
                <a:lnTo>
                  <a:pt x="2250282" y="204787"/>
                </a:lnTo>
                <a:lnTo>
                  <a:pt x="2176463" y="211931"/>
                </a:lnTo>
                <a:lnTo>
                  <a:pt x="2083594" y="219075"/>
                </a:lnTo>
                <a:lnTo>
                  <a:pt x="2012157" y="223837"/>
                </a:lnTo>
                <a:lnTo>
                  <a:pt x="1662113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DB2FDF11-B1B9-4AF6-A005-E9930831027C}"/>
              </a:ext>
            </a:extLst>
          </p:cNvPr>
          <p:cNvSpPr/>
          <p:nvPr/>
        </p:nvSpPr>
        <p:spPr>
          <a:xfrm>
            <a:off x="5148263" y="4138613"/>
            <a:ext cx="1571625" cy="317500"/>
          </a:xfrm>
          <a:custGeom>
            <a:avLst/>
            <a:gdLst>
              <a:gd name="connsiteX0" fmla="*/ 807243 w 1571625"/>
              <a:gd name="connsiteY0" fmla="*/ 233362 h 316706"/>
              <a:gd name="connsiteX1" fmla="*/ 912018 w 1571625"/>
              <a:gd name="connsiteY1" fmla="*/ 214312 h 316706"/>
              <a:gd name="connsiteX2" fmla="*/ 983456 w 1571625"/>
              <a:gd name="connsiteY2" fmla="*/ 204787 h 316706"/>
              <a:gd name="connsiteX3" fmla="*/ 1066800 w 1571625"/>
              <a:gd name="connsiteY3" fmla="*/ 195262 h 316706"/>
              <a:gd name="connsiteX4" fmla="*/ 1162050 w 1571625"/>
              <a:gd name="connsiteY4" fmla="*/ 188118 h 316706"/>
              <a:gd name="connsiteX5" fmla="*/ 1257300 w 1571625"/>
              <a:gd name="connsiteY5" fmla="*/ 185737 h 316706"/>
              <a:gd name="connsiteX6" fmla="*/ 1397793 w 1571625"/>
              <a:gd name="connsiteY6" fmla="*/ 183356 h 316706"/>
              <a:gd name="connsiteX7" fmla="*/ 1478756 w 1571625"/>
              <a:gd name="connsiteY7" fmla="*/ 185737 h 316706"/>
              <a:gd name="connsiteX8" fmla="*/ 1545431 w 1571625"/>
              <a:gd name="connsiteY8" fmla="*/ 183356 h 316706"/>
              <a:gd name="connsiteX9" fmla="*/ 1571625 w 1571625"/>
              <a:gd name="connsiteY9" fmla="*/ 166687 h 316706"/>
              <a:gd name="connsiteX10" fmla="*/ 1519237 w 1571625"/>
              <a:gd name="connsiteY10" fmla="*/ 0 h 316706"/>
              <a:gd name="connsiteX11" fmla="*/ 1254918 w 1571625"/>
              <a:gd name="connsiteY11" fmla="*/ 26193 h 316706"/>
              <a:gd name="connsiteX12" fmla="*/ 1123950 w 1571625"/>
              <a:gd name="connsiteY12" fmla="*/ 35718 h 316706"/>
              <a:gd name="connsiteX13" fmla="*/ 1028700 w 1571625"/>
              <a:gd name="connsiteY13" fmla="*/ 42862 h 316706"/>
              <a:gd name="connsiteX14" fmla="*/ 912018 w 1571625"/>
              <a:gd name="connsiteY14" fmla="*/ 50006 h 316706"/>
              <a:gd name="connsiteX15" fmla="*/ 721518 w 1571625"/>
              <a:gd name="connsiteY15" fmla="*/ 76200 h 316706"/>
              <a:gd name="connsiteX16" fmla="*/ 583406 w 1571625"/>
              <a:gd name="connsiteY16" fmla="*/ 100012 h 316706"/>
              <a:gd name="connsiteX17" fmla="*/ 450056 w 1571625"/>
              <a:gd name="connsiteY17" fmla="*/ 121443 h 316706"/>
              <a:gd name="connsiteX18" fmla="*/ 390525 w 1571625"/>
              <a:gd name="connsiteY18" fmla="*/ 130968 h 316706"/>
              <a:gd name="connsiteX19" fmla="*/ 338137 w 1571625"/>
              <a:gd name="connsiteY19" fmla="*/ 135731 h 316706"/>
              <a:gd name="connsiteX20" fmla="*/ 297656 w 1571625"/>
              <a:gd name="connsiteY20" fmla="*/ 138112 h 316706"/>
              <a:gd name="connsiteX21" fmla="*/ 240506 w 1571625"/>
              <a:gd name="connsiteY21" fmla="*/ 140493 h 316706"/>
              <a:gd name="connsiteX22" fmla="*/ 204787 w 1571625"/>
              <a:gd name="connsiteY22" fmla="*/ 135731 h 316706"/>
              <a:gd name="connsiteX23" fmla="*/ 138112 w 1571625"/>
              <a:gd name="connsiteY23" fmla="*/ 116681 h 316706"/>
              <a:gd name="connsiteX24" fmla="*/ 52387 w 1571625"/>
              <a:gd name="connsiteY24" fmla="*/ 85725 h 316706"/>
              <a:gd name="connsiteX25" fmla="*/ 23812 w 1571625"/>
              <a:gd name="connsiteY25" fmla="*/ 76200 h 316706"/>
              <a:gd name="connsiteX26" fmla="*/ 11906 w 1571625"/>
              <a:gd name="connsiteY26" fmla="*/ 73818 h 316706"/>
              <a:gd name="connsiteX27" fmla="*/ 0 w 1571625"/>
              <a:gd name="connsiteY27" fmla="*/ 78581 h 316706"/>
              <a:gd name="connsiteX28" fmla="*/ 0 w 1571625"/>
              <a:gd name="connsiteY28" fmla="*/ 92868 h 316706"/>
              <a:gd name="connsiteX29" fmla="*/ 9525 w 1571625"/>
              <a:gd name="connsiteY29" fmla="*/ 114300 h 316706"/>
              <a:gd name="connsiteX30" fmla="*/ 38100 w 1571625"/>
              <a:gd name="connsiteY30" fmla="*/ 157162 h 316706"/>
              <a:gd name="connsiteX31" fmla="*/ 66675 w 1571625"/>
              <a:gd name="connsiteY31" fmla="*/ 195262 h 316706"/>
              <a:gd name="connsiteX32" fmla="*/ 100012 w 1571625"/>
              <a:gd name="connsiteY32" fmla="*/ 233362 h 316706"/>
              <a:gd name="connsiteX33" fmla="*/ 133350 w 1571625"/>
              <a:gd name="connsiteY33" fmla="*/ 261937 h 316706"/>
              <a:gd name="connsiteX34" fmla="*/ 164306 w 1571625"/>
              <a:gd name="connsiteY34" fmla="*/ 283368 h 316706"/>
              <a:gd name="connsiteX35" fmla="*/ 188118 w 1571625"/>
              <a:gd name="connsiteY35" fmla="*/ 297656 h 316706"/>
              <a:gd name="connsiteX36" fmla="*/ 214312 w 1571625"/>
              <a:gd name="connsiteY36" fmla="*/ 309562 h 316706"/>
              <a:gd name="connsiteX37" fmla="*/ 235743 w 1571625"/>
              <a:gd name="connsiteY37" fmla="*/ 314325 h 316706"/>
              <a:gd name="connsiteX38" fmla="*/ 261937 w 1571625"/>
              <a:gd name="connsiteY38" fmla="*/ 316706 h 316706"/>
              <a:gd name="connsiteX39" fmla="*/ 326231 w 1571625"/>
              <a:gd name="connsiteY39" fmla="*/ 314325 h 316706"/>
              <a:gd name="connsiteX40" fmla="*/ 442912 w 1571625"/>
              <a:gd name="connsiteY40" fmla="*/ 302418 h 316706"/>
              <a:gd name="connsiteX41" fmla="*/ 523875 w 1571625"/>
              <a:gd name="connsiteY41" fmla="*/ 288131 h 316706"/>
              <a:gd name="connsiteX42" fmla="*/ 652462 w 1571625"/>
              <a:gd name="connsiteY42" fmla="*/ 261937 h 316706"/>
              <a:gd name="connsiteX43" fmla="*/ 807243 w 1571625"/>
              <a:gd name="connsiteY43" fmla="*/ 233362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71625" h="316706">
                <a:moveTo>
                  <a:pt x="807243" y="233362"/>
                </a:moveTo>
                <a:lnTo>
                  <a:pt x="912018" y="214312"/>
                </a:lnTo>
                <a:lnTo>
                  <a:pt x="983456" y="204787"/>
                </a:lnTo>
                <a:lnTo>
                  <a:pt x="1066800" y="195262"/>
                </a:lnTo>
                <a:lnTo>
                  <a:pt x="1162050" y="188118"/>
                </a:lnTo>
                <a:lnTo>
                  <a:pt x="1257300" y="185737"/>
                </a:lnTo>
                <a:lnTo>
                  <a:pt x="1397793" y="183356"/>
                </a:lnTo>
                <a:lnTo>
                  <a:pt x="1478756" y="185737"/>
                </a:lnTo>
                <a:lnTo>
                  <a:pt x="1545431" y="183356"/>
                </a:lnTo>
                <a:lnTo>
                  <a:pt x="1571625" y="166687"/>
                </a:lnTo>
                <a:lnTo>
                  <a:pt x="1519237" y="0"/>
                </a:lnTo>
                <a:lnTo>
                  <a:pt x="1254918" y="26193"/>
                </a:lnTo>
                <a:lnTo>
                  <a:pt x="1123950" y="35718"/>
                </a:lnTo>
                <a:lnTo>
                  <a:pt x="1028700" y="42862"/>
                </a:lnTo>
                <a:lnTo>
                  <a:pt x="912018" y="50006"/>
                </a:lnTo>
                <a:lnTo>
                  <a:pt x="721518" y="76200"/>
                </a:lnTo>
                <a:lnTo>
                  <a:pt x="583406" y="100012"/>
                </a:lnTo>
                <a:lnTo>
                  <a:pt x="450056" y="121443"/>
                </a:lnTo>
                <a:lnTo>
                  <a:pt x="390525" y="130968"/>
                </a:lnTo>
                <a:lnTo>
                  <a:pt x="338137" y="135731"/>
                </a:lnTo>
                <a:lnTo>
                  <a:pt x="297656" y="138112"/>
                </a:lnTo>
                <a:lnTo>
                  <a:pt x="240506" y="140493"/>
                </a:lnTo>
                <a:lnTo>
                  <a:pt x="204787" y="135731"/>
                </a:lnTo>
                <a:lnTo>
                  <a:pt x="138112" y="116681"/>
                </a:lnTo>
                <a:lnTo>
                  <a:pt x="52387" y="85725"/>
                </a:lnTo>
                <a:lnTo>
                  <a:pt x="23812" y="76200"/>
                </a:lnTo>
                <a:lnTo>
                  <a:pt x="11906" y="73818"/>
                </a:lnTo>
                <a:lnTo>
                  <a:pt x="0" y="78581"/>
                </a:lnTo>
                <a:lnTo>
                  <a:pt x="0" y="92868"/>
                </a:lnTo>
                <a:lnTo>
                  <a:pt x="9525" y="114300"/>
                </a:lnTo>
                <a:lnTo>
                  <a:pt x="38100" y="157162"/>
                </a:lnTo>
                <a:lnTo>
                  <a:pt x="66675" y="195262"/>
                </a:lnTo>
                <a:lnTo>
                  <a:pt x="100012" y="233362"/>
                </a:lnTo>
                <a:lnTo>
                  <a:pt x="133350" y="261937"/>
                </a:lnTo>
                <a:lnTo>
                  <a:pt x="164306" y="283368"/>
                </a:lnTo>
                <a:lnTo>
                  <a:pt x="188118" y="297656"/>
                </a:lnTo>
                <a:lnTo>
                  <a:pt x="214312" y="309562"/>
                </a:lnTo>
                <a:lnTo>
                  <a:pt x="235743" y="314325"/>
                </a:lnTo>
                <a:lnTo>
                  <a:pt x="261937" y="316706"/>
                </a:lnTo>
                <a:lnTo>
                  <a:pt x="326231" y="314325"/>
                </a:lnTo>
                <a:lnTo>
                  <a:pt x="442912" y="302418"/>
                </a:lnTo>
                <a:lnTo>
                  <a:pt x="523875" y="288131"/>
                </a:lnTo>
                <a:lnTo>
                  <a:pt x="652462" y="261937"/>
                </a:lnTo>
                <a:lnTo>
                  <a:pt x="807243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2F72A1B2-1B1B-40B3-B3C0-D19D48D6B03F}"/>
              </a:ext>
            </a:extLst>
          </p:cNvPr>
          <p:cNvSpPr/>
          <p:nvPr/>
        </p:nvSpPr>
        <p:spPr>
          <a:xfrm>
            <a:off x="5743575" y="2776538"/>
            <a:ext cx="401638" cy="1514475"/>
          </a:xfrm>
          <a:custGeom>
            <a:avLst/>
            <a:gdLst>
              <a:gd name="connsiteX0" fmla="*/ 140494 w 402431"/>
              <a:gd name="connsiteY0" fmla="*/ 585787 h 1514475"/>
              <a:gd name="connsiteX1" fmla="*/ 140494 w 402431"/>
              <a:gd name="connsiteY1" fmla="*/ 859631 h 1514475"/>
              <a:gd name="connsiteX2" fmla="*/ 140494 w 402431"/>
              <a:gd name="connsiteY2" fmla="*/ 1216818 h 1514475"/>
              <a:gd name="connsiteX3" fmla="*/ 142875 w 402431"/>
              <a:gd name="connsiteY3" fmla="*/ 1514475 h 1514475"/>
              <a:gd name="connsiteX4" fmla="*/ 338138 w 402431"/>
              <a:gd name="connsiteY4" fmla="*/ 1483518 h 1514475"/>
              <a:gd name="connsiteX5" fmla="*/ 340519 w 402431"/>
              <a:gd name="connsiteY5" fmla="*/ 1373981 h 1514475"/>
              <a:gd name="connsiteX6" fmla="*/ 342900 w 402431"/>
              <a:gd name="connsiteY6" fmla="*/ 1283493 h 1514475"/>
              <a:gd name="connsiteX7" fmla="*/ 345281 w 402431"/>
              <a:gd name="connsiteY7" fmla="*/ 1209675 h 1514475"/>
              <a:gd name="connsiteX8" fmla="*/ 350044 w 402431"/>
              <a:gd name="connsiteY8" fmla="*/ 1123950 h 1514475"/>
              <a:gd name="connsiteX9" fmla="*/ 352425 w 402431"/>
              <a:gd name="connsiteY9" fmla="*/ 1066800 h 1514475"/>
              <a:gd name="connsiteX10" fmla="*/ 364331 w 402431"/>
              <a:gd name="connsiteY10" fmla="*/ 950118 h 1514475"/>
              <a:gd name="connsiteX11" fmla="*/ 364331 w 402431"/>
              <a:gd name="connsiteY11" fmla="*/ 781050 h 1514475"/>
              <a:gd name="connsiteX12" fmla="*/ 361950 w 402431"/>
              <a:gd name="connsiteY12" fmla="*/ 702468 h 1514475"/>
              <a:gd name="connsiteX13" fmla="*/ 366713 w 402431"/>
              <a:gd name="connsiteY13" fmla="*/ 631031 h 1514475"/>
              <a:gd name="connsiteX14" fmla="*/ 369094 w 402431"/>
              <a:gd name="connsiteY14" fmla="*/ 581025 h 1514475"/>
              <a:gd name="connsiteX15" fmla="*/ 376238 w 402431"/>
              <a:gd name="connsiteY15" fmla="*/ 511968 h 1514475"/>
              <a:gd name="connsiteX16" fmla="*/ 388144 w 402431"/>
              <a:gd name="connsiteY16" fmla="*/ 428625 h 1514475"/>
              <a:gd name="connsiteX17" fmla="*/ 385763 w 402431"/>
              <a:gd name="connsiteY17" fmla="*/ 245268 h 1514475"/>
              <a:gd name="connsiteX18" fmla="*/ 385763 w 402431"/>
              <a:gd name="connsiteY18" fmla="*/ 188118 h 1514475"/>
              <a:gd name="connsiteX19" fmla="*/ 385763 w 402431"/>
              <a:gd name="connsiteY19" fmla="*/ 180975 h 1514475"/>
              <a:gd name="connsiteX20" fmla="*/ 397669 w 402431"/>
              <a:gd name="connsiteY20" fmla="*/ 161925 h 1514475"/>
              <a:gd name="connsiteX21" fmla="*/ 402431 w 402431"/>
              <a:gd name="connsiteY21" fmla="*/ 150018 h 1514475"/>
              <a:gd name="connsiteX22" fmla="*/ 402431 w 402431"/>
              <a:gd name="connsiteY22" fmla="*/ 142875 h 1514475"/>
              <a:gd name="connsiteX23" fmla="*/ 402431 w 402431"/>
              <a:gd name="connsiteY23" fmla="*/ 130968 h 1514475"/>
              <a:gd name="connsiteX24" fmla="*/ 397669 w 402431"/>
              <a:gd name="connsiteY24" fmla="*/ 114300 h 1514475"/>
              <a:gd name="connsiteX25" fmla="*/ 390525 w 402431"/>
              <a:gd name="connsiteY25" fmla="*/ 104775 h 1514475"/>
              <a:gd name="connsiteX26" fmla="*/ 373856 w 402431"/>
              <a:gd name="connsiteY26" fmla="*/ 90487 h 1514475"/>
              <a:gd name="connsiteX27" fmla="*/ 354806 w 402431"/>
              <a:gd name="connsiteY27" fmla="*/ 78581 h 1514475"/>
              <a:gd name="connsiteX28" fmla="*/ 326231 w 402431"/>
              <a:gd name="connsiteY28" fmla="*/ 66675 h 1514475"/>
              <a:gd name="connsiteX29" fmla="*/ 288131 w 402431"/>
              <a:gd name="connsiteY29" fmla="*/ 57150 h 1514475"/>
              <a:gd name="connsiteX30" fmla="*/ 264319 w 402431"/>
              <a:gd name="connsiteY30" fmla="*/ 45243 h 1514475"/>
              <a:gd name="connsiteX31" fmla="*/ 228600 w 402431"/>
              <a:gd name="connsiteY31" fmla="*/ 30956 h 1514475"/>
              <a:gd name="connsiteX32" fmla="*/ 180975 w 402431"/>
              <a:gd name="connsiteY32" fmla="*/ 19050 h 1514475"/>
              <a:gd name="connsiteX33" fmla="*/ 133350 w 402431"/>
              <a:gd name="connsiteY33" fmla="*/ 11906 h 1514475"/>
              <a:gd name="connsiteX34" fmla="*/ 95250 w 402431"/>
              <a:gd name="connsiteY34" fmla="*/ 7143 h 1514475"/>
              <a:gd name="connsiteX35" fmla="*/ 57150 w 402431"/>
              <a:gd name="connsiteY35" fmla="*/ 7143 h 1514475"/>
              <a:gd name="connsiteX36" fmla="*/ 35719 w 402431"/>
              <a:gd name="connsiteY36" fmla="*/ 2381 h 1514475"/>
              <a:gd name="connsiteX37" fmla="*/ 14288 w 402431"/>
              <a:gd name="connsiteY37" fmla="*/ 0 h 1514475"/>
              <a:gd name="connsiteX38" fmla="*/ 2381 w 402431"/>
              <a:gd name="connsiteY38" fmla="*/ 4762 h 1514475"/>
              <a:gd name="connsiteX39" fmla="*/ 0 w 402431"/>
              <a:gd name="connsiteY39" fmla="*/ 16668 h 1514475"/>
              <a:gd name="connsiteX40" fmla="*/ 2381 w 402431"/>
              <a:gd name="connsiteY40" fmla="*/ 42862 h 1514475"/>
              <a:gd name="connsiteX41" fmla="*/ 16669 w 402431"/>
              <a:gd name="connsiteY41" fmla="*/ 54768 h 1514475"/>
              <a:gd name="connsiteX42" fmla="*/ 45244 w 402431"/>
              <a:gd name="connsiteY42" fmla="*/ 71437 h 1514475"/>
              <a:gd name="connsiteX43" fmla="*/ 64294 w 402431"/>
              <a:gd name="connsiteY43" fmla="*/ 85725 h 1514475"/>
              <a:gd name="connsiteX44" fmla="*/ 90488 w 402431"/>
              <a:gd name="connsiteY44" fmla="*/ 111918 h 1514475"/>
              <a:gd name="connsiteX45" fmla="*/ 123825 w 402431"/>
              <a:gd name="connsiteY45" fmla="*/ 154781 h 1514475"/>
              <a:gd name="connsiteX46" fmla="*/ 140494 w 402431"/>
              <a:gd name="connsiteY46" fmla="*/ 188118 h 1514475"/>
              <a:gd name="connsiteX47" fmla="*/ 140494 w 402431"/>
              <a:gd name="connsiteY47" fmla="*/ 354806 h 1514475"/>
              <a:gd name="connsiteX48" fmla="*/ 140494 w 402431"/>
              <a:gd name="connsiteY48" fmla="*/ 585787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02431" h="1514475">
                <a:moveTo>
                  <a:pt x="140494" y="585787"/>
                </a:moveTo>
                <a:lnTo>
                  <a:pt x="140494" y="859631"/>
                </a:lnTo>
                <a:lnTo>
                  <a:pt x="140494" y="1216818"/>
                </a:lnTo>
                <a:cubicBezTo>
                  <a:pt x="141288" y="1316037"/>
                  <a:pt x="142081" y="1415256"/>
                  <a:pt x="142875" y="1514475"/>
                </a:cubicBezTo>
                <a:lnTo>
                  <a:pt x="338138" y="1483518"/>
                </a:lnTo>
                <a:cubicBezTo>
                  <a:pt x="338932" y="1447006"/>
                  <a:pt x="339725" y="1410493"/>
                  <a:pt x="340519" y="1373981"/>
                </a:cubicBezTo>
                <a:cubicBezTo>
                  <a:pt x="341313" y="1343818"/>
                  <a:pt x="342106" y="1313656"/>
                  <a:pt x="342900" y="1283493"/>
                </a:cubicBezTo>
                <a:cubicBezTo>
                  <a:pt x="343694" y="1258887"/>
                  <a:pt x="344487" y="1234281"/>
                  <a:pt x="345281" y="1209675"/>
                </a:cubicBezTo>
                <a:lnTo>
                  <a:pt x="350044" y="1123950"/>
                </a:lnTo>
                <a:cubicBezTo>
                  <a:pt x="350838" y="1104900"/>
                  <a:pt x="351631" y="1085850"/>
                  <a:pt x="352425" y="1066800"/>
                </a:cubicBezTo>
                <a:lnTo>
                  <a:pt x="364331" y="950118"/>
                </a:lnTo>
                <a:lnTo>
                  <a:pt x="364331" y="781050"/>
                </a:lnTo>
                <a:cubicBezTo>
                  <a:pt x="363537" y="754856"/>
                  <a:pt x="362744" y="728662"/>
                  <a:pt x="361950" y="702468"/>
                </a:cubicBezTo>
                <a:lnTo>
                  <a:pt x="366713" y="631031"/>
                </a:lnTo>
                <a:lnTo>
                  <a:pt x="369094" y="581025"/>
                </a:lnTo>
                <a:lnTo>
                  <a:pt x="376238" y="511968"/>
                </a:lnTo>
                <a:lnTo>
                  <a:pt x="388144" y="428625"/>
                </a:lnTo>
                <a:cubicBezTo>
                  <a:pt x="387350" y="367506"/>
                  <a:pt x="386557" y="306387"/>
                  <a:pt x="385763" y="245268"/>
                </a:cubicBezTo>
                <a:lnTo>
                  <a:pt x="385763" y="188118"/>
                </a:lnTo>
                <a:lnTo>
                  <a:pt x="385763" y="180975"/>
                </a:lnTo>
                <a:lnTo>
                  <a:pt x="397669" y="161925"/>
                </a:lnTo>
                <a:lnTo>
                  <a:pt x="402431" y="150018"/>
                </a:lnTo>
                <a:lnTo>
                  <a:pt x="402431" y="142875"/>
                </a:lnTo>
                <a:lnTo>
                  <a:pt x="402431" y="130968"/>
                </a:lnTo>
                <a:lnTo>
                  <a:pt x="397669" y="114300"/>
                </a:lnTo>
                <a:lnTo>
                  <a:pt x="390525" y="104775"/>
                </a:lnTo>
                <a:lnTo>
                  <a:pt x="373856" y="90487"/>
                </a:lnTo>
                <a:lnTo>
                  <a:pt x="354806" y="78581"/>
                </a:lnTo>
                <a:lnTo>
                  <a:pt x="326231" y="66675"/>
                </a:lnTo>
                <a:lnTo>
                  <a:pt x="288131" y="57150"/>
                </a:lnTo>
                <a:lnTo>
                  <a:pt x="264319" y="45243"/>
                </a:lnTo>
                <a:lnTo>
                  <a:pt x="228600" y="30956"/>
                </a:lnTo>
                <a:lnTo>
                  <a:pt x="180975" y="19050"/>
                </a:lnTo>
                <a:lnTo>
                  <a:pt x="133350" y="11906"/>
                </a:lnTo>
                <a:lnTo>
                  <a:pt x="95250" y="7143"/>
                </a:lnTo>
                <a:lnTo>
                  <a:pt x="57150" y="7143"/>
                </a:lnTo>
                <a:lnTo>
                  <a:pt x="35719" y="2381"/>
                </a:lnTo>
                <a:lnTo>
                  <a:pt x="14288" y="0"/>
                </a:lnTo>
                <a:lnTo>
                  <a:pt x="2381" y="4762"/>
                </a:lnTo>
                <a:lnTo>
                  <a:pt x="0" y="16668"/>
                </a:lnTo>
                <a:lnTo>
                  <a:pt x="2381" y="42862"/>
                </a:lnTo>
                <a:lnTo>
                  <a:pt x="16669" y="54768"/>
                </a:lnTo>
                <a:lnTo>
                  <a:pt x="45244" y="71437"/>
                </a:lnTo>
                <a:lnTo>
                  <a:pt x="64294" y="85725"/>
                </a:lnTo>
                <a:lnTo>
                  <a:pt x="90488" y="111918"/>
                </a:lnTo>
                <a:lnTo>
                  <a:pt x="123825" y="154781"/>
                </a:lnTo>
                <a:lnTo>
                  <a:pt x="140494" y="188118"/>
                </a:lnTo>
                <a:lnTo>
                  <a:pt x="140494" y="354806"/>
                </a:lnTo>
                <a:cubicBezTo>
                  <a:pt x="139700" y="426243"/>
                  <a:pt x="138907" y="497681"/>
                  <a:pt x="140494" y="585787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ADDCA2D6-3B51-49EC-B268-C340388D7709}"/>
              </a:ext>
            </a:extLst>
          </p:cNvPr>
          <p:cNvSpPr/>
          <p:nvPr/>
        </p:nvSpPr>
        <p:spPr>
          <a:xfrm>
            <a:off x="4992688" y="4810125"/>
            <a:ext cx="473075" cy="1166813"/>
          </a:xfrm>
          <a:custGeom>
            <a:avLst/>
            <a:gdLst>
              <a:gd name="connsiteX0" fmla="*/ 383382 w 471488"/>
              <a:gd name="connsiteY0" fmla="*/ 490538 h 1166813"/>
              <a:gd name="connsiteX1" fmla="*/ 371475 w 471488"/>
              <a:gd name="connsiteY1" fmla="*/ 423863 h 1166813"/>
              <a:gd name="connsiteX2" fmla="*/ 359569 w 471488"/>
              <a:gd name="connsiteY2" fmla="*/ 366713 h 1166813"/>
              <a:gd name="connsiteX3" fmla="*/ 350044 w 471488"/>
              <a:gd name="connsiteY3" fmla="*/ 321469 h 1166813"/>
              <a:gd name="connsiteX4" fmla="*/ 335757 w 471488"/>
              <a:gd name="connsiteY4" fmla="*/ 261938 h 1166813"/>
              <a:gd name="connsiteX5" fmla="*/ 328613 w 471488"/>
              <a:gd name="connsiteY5" fmla="*/ 223838 h 1166813"/>
              <a:gd name="connsiteX6" fmla="*/ 307182 w 471488"/>
              <a:gd name="connsiteY6" fmla="*/ 111919 h 1166813"/>
              <a:gd name="connsiteX7" fmla="*/ 278607 w 471488"/>
              <a:gd name="connsiteY7" fmla="*/ 95250 h 1166813"/>
              <a:gd name="connsiteX8" fmla="*/ 233363 w 471488"/>
              <a:gd name="connsiteY8" fmla="*/ 73819 h 1166813"/>
              <a:gd name="connsiteX9" fmla="*/ 195263 w 471488"/>
              <a:gd name="connsiteY9" fmla="*/ 59531 h 1166813"/>
              <a:gd name="connsiteX10" fmla="*/ 159544 w 471488"/>
              <a:gd name="connsiteY10" fmla="*/ 47625 h 1166813"/>
              <a:gd name="connsiteX11" fmla="*/ 116682 w 471488"/>
              <a:gd name="connsiteY11" fmla="*/ 35719 h 1166813"/>
              <a:gd name="connsiteX12" fmla="*/ 78582 w 471488"/>
              <a:gd name="connsiteY12" fmla="*/ 28575 h 1166813"/>
              <a:gd name="connsiteX13" fmla="*/ 61913 w 471488"/>
              <a:gd name="connsiteY13" fmla="*/ 21431 h 1166813"/>
              <a:gd name="connsiteX14" fmla="*/ 35719 w 471488"/>
              <a:gd name="connsiteY14" fmla="*/ 7144 h 1166813"/>
              <a:gd name="connsiteX15" fmla="*/ 23813 w 471488"/>
              <a:gd name="connsiteY15" fmla="*/ 2381 h 1166813"/>
              <a:gd name="connsiteX16" fmla="*/ 9525 w 471488"/>
              <a:gd name="connsiteY16" fmla="*/ 0 h 1166813"/>
              <a:gd name="connsiteX17" fmla="*/ 0 w 471488"/>
              <a:gd name="connsiteY17" fmla="*/ 7144 h 1166813"/>
              <a:gd name="connsiteX18" fmla="*/ 0 w 471488"/>
              <a:gd name="connsiteY18" fmla="*/ 21431 h 1166813"/>
              <a:gd name="connsiteX19" fmla="*/ 9525 w 471488"/>
              <a:gd name="connsiteY19" fmla="*/ 45244 h 1166813"/>
              <a:gd name="connsiteX20" fmla="*/ 23813 w 471488"/>
              <a:gd name="connsiteY20" fmla="*/ 69056 h 1166813"/>
              <a:gd name="connsiteX21" fmla="*/ 40482 w 471488"/>
              <a:gd name="connsiteY21" fmla="*/ 88106 h 1166813"/>
              <a:gd name="connsiteX22" fmla="*/ 64294 w 471488"/>
              <a:gd name="connsiteY22" fmla="*/ 111919 h 1166813"/>
              <a:gd name="connsiteX23" fmla="*/ 95250 w 471488"/>
              <a:gd name="connsiteY23" fmla="*/ 150019 h 1166813"/>
              <a:gd name="connsiteX24" fmla="*/ 116682 w 471488"/>
              <a:gd name="connsiteY24" fmla="*/ 190500 h 1166813"/>
              <a:gd name="connsiteX25" fmla="*/ 135732 w 471488"/>
              <a:gd name="connsiteY25" fmla="*/ 235744 h 1166813"/>
              <a:gd name="connsiteX26" fmla="*/ 150019 w 471488"/>
              <a:gd name="connsiteY26" fmla="*/ 290513 h 1166813"/>
              <a:gd name="connsiteX27" fmla="*/ 171450 w 471488"/>
              <a:gd name="connsiteY27" fmla="*/ 440531 h 1166813"/>
              <a:gd name="connsiteX28" fmla="*/ 197644 w 471488"/>
              <a:gd name="connsiteY28" fmla="*/ 631031 h 1166813"/>
              <a:gd name="connsiteX29" fmla="*/ 219075 w 471488"/>
              <a:gd name="connsiteY29" fmla="*/ 788194 h 1166813"/>
              <a:gd name="connsiteX30" fmla="*/ 233363 w 471488"/>
              <a:gd name="connsiteY30" fmla="*/ 890588 h 1166813"/>
              <a:gd name="connsiteX31" fmla="*/ 250032 w 471488"/>
              <a:gd name="connsiteY31" fmla="*/ 990600 h 1166813"/>
              <a:gd name="connsiteX32" fmla="*/ 266700 w 471488"/>
              <a:gd name="connsiteY32" fmla="*/ 1038225 h 1166813"/>
              <a:gd name="connsiteX33" fmla="*/ 280988 w 471488"/>
              <a:gd name="connsiteY33" fmla="*/ 1073944 h 1166813"/>
              <a:gd name="connsiteX34" fmla="*/ 297657 w 471488"/>
              <a:gd name="connsiteY34" fmla="*/ 1104900 h 1166813"/>
              <a:gd name="connsiteX35" fmla="*/ 316707 w 471488"/>
              <a:gd name="connsiteY35" fmla="*/ 1128713 h 1166813"/>
              <a:gd name="connsiteX36" fmla="*/ 335757 w 471488"/>
              <a:gd name="connsiteY36" fmla="*/ 1150144 h 1166813"/>
              <a:gd name="connsiteX37" fmla="*/ 352425 w 471488"/>
              <a:gd name="connsiteY37" fmla="*/ 1162050 h 1166813"/>
              <a:gd name="connsiteX38" fmla="*/ 366713 w 471488"/>
              <a:gd name="connsiteY38" fmla="*/ 1166813 h 1166813"/>
              <a:gd name="connsiteX39" fmla="*/ 388144 w 471488"/>
              <a:gd name="connsiteY39" fmla="*/ 1164431 h 1166813"/>
              <a:gd name="connsiteX40" fmla="*/ 407194 w 471488"/>
              <a:gd name="connsiteY40" fmla="*/ 1152525 h 1166813"/>
              <a:gd name="connsiteX41" fmla="*/ 421482 w 471488"/>
              <a:gd name="connsiteY41" fmla="*/ 1133475 h 1166813"/>
              <a:gd name="connsiteX42" fmla="*/ 438150 w 471488"/>
              <a:gd name="connsiteY42" fmla="*/ 1104900 h 1166813"/>
              <a:gd name="connsiteX43" fmla="*/ 452438 w 471488"/>
              <a:gd name="connsiteY43" fmla="*/ 1069181 h 1166813"/>
              <a:gd name="connsiteX44" fmla="*/ 471488 w 471488"/>
              <a:gd name="connsiteY44" fmla="*/ 1004888 h 1166813"/>
              <a:gd name="connsiteX45" fmla="*/ 450057 w 471488"/>
              <a:gd name="connsiteY45" fmla="*/ 897731 h 1166813"/>
              <a:gd name="connsiteX46" fmla="*/ 431007 w 471488"/>
              <a:gd name="connsiteY46" fmla="*/ 785813 h 1166813"/>
              <a:gd name="connsiteX47" fmla="*/ 383382 w 471488"/>
              <a:gd name="connsiteY47" fmla="*/ 490538 h 116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71488" h="1166813">
                <a:moveTo>
                  <a:pt x="383382" y="490538"/>
                </a:moveTo>
                <a:lnTo>
                  <a:pt x="371475" y="423863"/>
                </a:lnTo>
                <a:lnTo>
                  <a:pt x="359569" y="366713"/>
                </a:lnTo>
                <a:lnTo>
                  <a:pt x="350044" y="321469"/>
                </a:lnTo>
                <a:lnTo>
                  <a:pt x="335757" y="261938"/>
                </a:lnTo>
                <a:lnTo>
                  <a:pt x="328613" y="223838"/>
                </a:lnTo>
                <a:lnTo>
                  <a:pt x="307182" y="111919"/>
                </a:lnTo>
                <a:lnTo>
                  <a:pt x="278607" y="95250"/>
                </a:lnTo>
                <a:lnTo>
                  <a:pt x="233363" y="73819"/>
                </a:lnTo>
                <a:lnTo>
                  <a:pt x="195263" y="59531"/>
                </a:lnTo>
                <a:lnTo>
                  <a:pt x="159544" y="47625"/>
                </a:lnTo>
                <a:lnTo>
                  <a:pt x="116682" y="35719"/>
                </a:lnTo>
                <a:lnTo>
                  <a:pt x="78582" y="28575"/>
                </a:lnTo>
                <a:lnTo>
                  <a:pt x="61913" y="21431"/>
                </a:lnTo>
                <a:lnTo>
                  <a:pt x="35719" y="7144"/>
                </a:lnTo>
                <a:lnTo>
                  <a:pt x="23813" y="2381"/>
                </a:lnTo>
                <a:lnTo>
                  <a:pt x="9525" y="0"/>
                </a:lnTo>
                <a:lnTo>
                  <a:pt x="0" y="7144"/>
                </a:lnTo>
                <a:lnTo>
                  <a:pt x="0" y="21431"/>
                </a:lnTo>
                <a:lnTo>
                  <a:pt x="9525" y="45244"/>
                </a:lnTo>
                <a:lnTo>
                  <a:pt x="23813" y="69056"/>
                </a:lnTo>
                <a:lnTo>
                  <a:pt x="40482" y="88106"/>
                </a:lnTo>
                <a:lnTo>
                  <a:pt x="64294" y="111919"/>
                </a:lnTo>
                <a:lnTo>
                  <a:pt x="95250" y="150019"/>
                </a:lnTo>
                <a:lnTo>
                  <a:pt x="116682" y="190500"/>
                </a:lnTo>
                <a:lnTo>
                  <a:pt x="135732" y="235744"/>
                </a:lnTo>
                <a:lnTo>
                  <a:pt x="150019" y="290513"/>
                </a:lnTo>
                <a:lnTo>
                  <a:pt x="171450" y="440531"/>
                </a:lnTo>
                <a:lnTo>
                  <a:pt x="197644" y="631031"/>
                </a:lnTo>
                <a:lnTo>
                  <a:pt x="219075" y="788194"/>
                </a:lnTo>
                <a:lnTo>
                  <a:pt x="233363" y="890588"/>
                </a:lnTo>
                <a:lnTo>
                  <a:pt x="250032" y="990600"/>
                </a:lnTo>
                <a:lnTo>
                  <a:pt x="266700" y="1038225"/>
                </a:lnTo>
                <a:lnTo>
                  <a:pt x="280988" y="1073944"/>
                </a:lnTo>
                <a:lnTo>
                  <a:pt x="297657" y="1104900"/>
                </a:lnTo>
                <a:lnTo>
                  <a:pt x="316707" y="1128713"/>
                </a:lnTo>
                <a:lnTo>
                  <a:pt x="335757" y="1150144"/>
                </a:lnTo>
                <a:lnTo>
                  <a:pt x="352425" y="1162050"/>
                </a:lnTo>
                <a:lnTo>
                  <a:pt x="366713" y="1166813"/>
                </a:lnTo>
                <a:lnTo>
                  <a:pt x="388144" y="1164431"/>
                </a:lnTo>
                <a:lnTo>
                  <a:pt x="407194" y="1152525"/>
                </a:lnTo>
                <a:lnTo>
                  <a:pt x="421482" y="1133475"/>
                </a:lnTo>
                <a:lnTo>
                  <a:pt x="438150" y="1104900"/>
                </a:lnTo>
                <a:lnTo>
                  <a:pt x="452438" y="1069181"/>
                </a:lnTo>
                <a:lnTo>
                  <a:pt x="471488" y="1004888"/>
                </a:lnTo>
                <a:lnTo>
                  <a:pt x="450057" y="897731"/>
                </a:lnTo>
                <a:lnTo>
                  <a:pt x="431007" y="785813"/>
                </a:lnTo>
                <a:lnTo>
                  <a:pt x="383382" y="4905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E942E3F5-155E-416D-B560-2D02A62A01C9}"/>
              </a:ext>
            </a:extLst>
          </p:cNvPr>
          <p:cNvSpPr/>
          <p:nvPr/>
        </p:nvSpPr>
        <p:spPr>
          <a:xfrm>
            <a:off x="5240338" y="4748213"/>
            <a:ext cx="1844675" cy="1090612"/>
          </a:xfrm>
          <a:custGeom>
            <a:avLst/>
            <a:gdLst>
              <a:gd name="connsiteX0" fmla="*/ 938213 w 1843088"/>
              <a:gd name="connsiteY0" fmla="*/ 235743 h 1090612"/>
              <a:gd name="connsiteX1" fmla="*/ 1169194 w 1843088"/>
              <a:gd name="connsiteY1" fmla="*/ 216693 h 1090612"/>
              <a:gd name="connsiteX2" fmla="*/ 1283494 w 1843088"/>
              <a:gd name="connsiteY2" fmla="*/ 207168 h 1090612"/>
              <a:gd name="connsiteX3" fmla="*/ 1362075 w 1843088"/>
              <a:gd name="connsiteY3" fmla="*/ 197643 h 1090612"/>
              <a:gd name="connsiteX4" fmla="*/ 1402557 w 1843088"/>
              <a:gd name="connsiteY4" fmla="*/ 200025 h 1090612"/>
              <a:gd name="connsiteX5" fmla="*/ 1443038 w 1843088"/>
              <a:gd name="connsiteY5" fmla="*/ 209550 h 1090612"/>
              <a:gd name="connsiteX6" fmla="*/ 1462088 w 1843088"/>
              <a:gd name="connsiteY6" fmla="*/ 216693 h 1090612"/>
              <a:gd name="connsiteX7" fmla="*/ 1476375 w 1843088"/>
              <a:gd name="connsiteY7" fmla="*/ 226218 h 1090612"/>
              <a:gd name="connsiteX8" fmla="*/ 1483519 w 1843088"/>
              <a:gd name="connsiteY8" fmla="*/ 238125 h 1090612"/>
              <a:gd name="connsiteX9" fmla="*/ 1488282 w 1843088"/>
              <a:gd name="connsiteY9" fmla="*/ 252412 h 1090612"/>
              <a:gd name="connsiteX10" fmla="*/ 1490663 w 1843088"/>
              <a:gd name="connsiteY10" fmla="*/ 290512 h 1090612"/>
              <a:gd name="connsiteX11" fmla="*/ 1485900 w 1843088"/>
              <a:gd name="connsiteY11" fmla="*/ 421481 h 1090612"/>
              <a:gd name="connsiteX12" fmla="*/ 1481138 w 1843088"/>
              <a:gd name="connsiteY12" fmla="*/ 483393 h 1090612"/>
              <a:gd name="connsiteX13" fmla="*/ 1469232 w 1843088"/>
              <a:gd name="connsiteY13" fmla="*/ 569118 h 1090612"/>
              <a:gd name="connsiteX14" fmla="*/ 1450182 w 1843088"/>
              <a:gd name="connsiteY14" fmla="*/ 673893 h 1090612"/>
              <a:gd name="connsiteX15" fmla="*/ 1421607 w 1843088"/>
              <a:gd name="connsiteY15" fmla="*/ 871537 h 1090612"/>
              <a:gd name="connsiteX16" fmla="*/ 1426369 w 1843088"/>
              <a:gd name="connsiteY16" fmla="*/ 1026318 h 1090612"/>
              <a:gd name="connsiteX17" fmla="*/ 1440657 w 1843088"/>
              <a:gd name="connsiteY17" fmla="*/ 1052512 h 1090612"/>
              <a:gd name="connsiteX18" fmla="*/ 1457325 w 1843088"/>
              <a:gd name="connsiteY18" fmla="*/ 1073943 h 1090612"/>
              <a:gd name="connsiteX19" fmla="*/ 1473994 w 1843088"/>
              <a:gd name="connsiteY19" fmla="*/ 1083468 h 1090612"/>
              <a:gd name="connsiteX20" fmla="*/ 1488282 w 1843088"/>
              <a:gd name="connsiteY20" fmla="*/ 1088231 h 1090612"/>
              <a:gd name="connsiteX21" fmla="*/ 1502569 w 1843088"/>
              <a:gd name="connsiteY21" fmla="*/ 1090612 h 1090612"/>
              <a:gd name="connsiteX22" fmla="*/ 1519238 w 1843088"/>
              <a:gd name="connsiteY22" fmla="*/ 1090612 h 1090612"/>
              <a:gd name="connsiteX23" fmla="*/ 1540669 w 1843088"/>
              <a:gd name="connsiteY23" fmla="*/ 1081087 h 1090612"/>
              <a:gd name="connsiteX24" fmla="*/ 1564482 w 1843088"/>
              <a:gd name="connsiteY24" fmla="*/ 1066800 h 1090612"/>
              <a:gd name="connsiteX25" fmla="*/ 1583532 w 1843088"/>
              <a:gd name="connsiteY25" fmla="*/ 1047750 h 1090612"/>
              <a:gd name="connsiteX26" fmla="*/ 1597819 w 1843088"/>
              <a:gd name="connsiteY26" fmla="*/ 1028700 h 1090612"/>
              <a:gd name="connsiteX27" fmla="*/ 1614488 w 1843088"/>
              <a:gd name="connsiteY27" fmla="*/ 997743 h 1090612"/>
              <a:gd name="connsiteX28" fmla="*/ 1638300 w 1843088"/>
              <a:gd name="connsiteY28" fmla="*/ 923925 h 1090612"/>
              <a:gd name="connsiteX29" fmla="*/ 1676400 w 1843088"/>
              <a:gd name="connsiteY29" fmla="*/ 809625 h 1090612"/>
              <a:gd name="connsiteX30" fmla="*/ 1709738 w 1843088"/>
              <a:gd name="connsiteY30" fmla="*/ 702468 h 1090612"/>
              <a:gd name="connsiteX31" fmla="*/ 1735932 w 1843088"/>
              <a:gd name="connsiteY31" fmla="*/ 602456 h 1090612"/>
              <a:gd name="connsiteX32" fmla="*/ 1762125 w 1843088"/>
              <a:gd name="connsiteY32" fmla="*/ 488156 h 1090612"/>
              <a:gd name="connsiteX33" fmla="*/ 1781175 w 1843088"/>
              <a:gd name="connsiteY33" fmla="*/ 400050 h 1090612"/>
              <a:gd name="connsiteX34" fmla="*/ 1809750 w 1843088"/>
              <a:gd name="connsiteY34" fmla="*/ 366712 h 1090612"/>
              <a:gd name="connsiteX35" fmla="*/ 1824038 w 1843088"/>
              <a:gd name="connsiteY35" fmla="*/ 345281 h 1090612"/>
              <a:gd name="connsiteX36" fmla="*/ 1838325 w 1843088"/>
              <a:gd name="connsiteY36" fmla="*/ 314325 h 1090612"/>
              <a:gd name="connsiteX37" fmla="*/ 1843088 w 1843088"/>
              <a:gd name="connsiteY37" fmla="*/ 297656 h 1090612"/>
              <a:gd name="connsiteX38" fmla="*/ 1843088 w 1843088"/>
              <a:gd name="connsiteY38" fmla="*/ 280987 h 1090612"/>
              <a:gd name="connsiteX39" fmla="*/ 1840707 w 1843088"/>
              <a:gd name="connsiteY39" fmla="*/ 261937 h 1090612"/>
              <a:gd name="connsiteX40" fmla="*/ 1835944 w 1843088"/>
              <a:gd name="connsiteY40" fmla="*/ 242887 h 1090612"/>
              <a:gd name="connsiteX41" fmla="*/ 1826419 w 1843088"/>
              <a:gd name="connsiteY41" fmla="*/ 223837 h 1090612"/>
              <a:gd name="connsiteX42" fmla="*/ 1809750 w 1843088"/>
              <a:gd name="connsiteY42" fmla="*/ 202406 h 1090612"/>
              <a:gd name="connsiteX43" fmla="*/ 1776413 w 1843088"/>
              <a:gd name="connsiteY43" fmla="*/ 164306 h 1090612"/>
              <a:gd name="connsiteX44" fmla="*/ 1724025 w 1843088"/>
              <a:gd name="connsiteY44" fmla="*/ 121443 h 1090612"/>
              <a:gd name="connsiteX45" fmla="*/ 1666875 w 1843088"/>
              <a:gd name="connsiteY45" fmla="*/ 83343 h 1090612"/>
              <a:gd name="connsiteX46" fmla="*/ 1604963 w 1843088"/>
              <a:gd name="connsiteY46" fmla="*/ 45243 h 1090612"/>
              <a:gd name="connsiteX47" fmla="*/ 1543050 w 1843088"/>
              <a:gd name="connsiteY47" fmla="*/ 11906 h 1090612"/>
              <a:gd name="connsiteX48" fmla="*/ 1521619 w 1843088"/>
              <a:gd name="connsiteY48" fmla="*/ 0 h 1090612"/>
              <a:gd name="connsiteX49" fmla="*/ 1507332 w 1843088"/>
              <a:gd name="connsiteY49" fmla="*/ 0 h 1090612"/>
              <a:gd name="connsiteX50" fmla="*/ 1469232 w 1843088"/>
              <a:gd name="connsiteY50" fmla="*/ 14287 h 1090612"/>
              <a:gd name="connsiteX51" fmla="*/ 1390650 w 1843088"/>
              <a:gd name="connsiteY51" fmla="*/ 40481 h 1090612"/>
              <a:gd name="connsiteX52" fmla="*/ 1316832 w 1843088"/>
              <a:gd name="connsiteY52" fmla="*/ 57150 h 1090612"/>
              <a:gd name="connsiteX53" fmla="*/ 1257300 w 1843088"/>
              <a:gd name="connsiteY53" fmla="*/ 66675 h 1090612"/>
              <a:gd name="connsiteX54" fmla="*/ 1173957 w 1843088"/>
              <a:gd name="connsiteY54" fmla="*/ 71437 h 1090612"/>
              <a:gd name="connsiteX55" fmla="*/ 1014413 w 1843088"/>
              <a:gd name="connsiteY55" fmla="*/ 85725 h 1090612"/>
              <a:gd name="connsiteX56" fmla="*/ 802482 w 1843088"/>
              <a:gd name="connsiteY56" fmla="*/ 107156 h 1090612"/>
              <a:gd name="connsiteX57" fmla="*/ 564357 w 1843088"/>
              <a:gd name="connsiteY57" fmla="*/ 130968 h 1090612"/>
              <a:gd name="connsiteX58" fmla="*/ 311944 w 1843088"/>
              <a:gd name="connsiteY58" fmla="*/ 152400 h 1090612"/>
              <a:gd name="connsiteX59" fmla="*/ 83344 w 1843088"/>
              <a:gd name="connsiteY59" fmla="*/ 176212 h 1090612"/>
              <a:gd name="connsiteX60" fmla="*/ 61913 w 1843088"/>
              <a:gd name="connsiteY60" fmla="*/ 173831 h 1090612"/>
              <a:gd name="connsiteX61" fmla="*/ 38100 w 1843088"/>
              <a:gd name="connsiteY61" fmla="*/ 164306 h 1090612"/>
              <a:gd name="connsiteX62" fmla="*/ 0 w 1843088"/>
              <a:gd name="connsiteY62" fmla="*/ 145256 h 1090612"/>
              <a:gd name="connsiteX63" fmla="*/ 35719 w 1843088"/>
              <a:gd name="connsiteY63" fmla="*/ 314325 h 1090612"/>
              <a:gd name="connsiteX64" fmla="*/ 221457 w 1843088"/>
              <a:gd name="connsiteY64" fmla="*/ 300037 h 1090612"/>
              <a:gd name="connsiteX65" fmla="*/ 492919 w 1843088"/>
              <a:gd name="connsiteY65" fmla="*/ 273843 h 1090612"/>
              <a:gd name="connsiteX66" fmla="*/ 938213 w 1843088"/>
              <a:gd name="connsiteY66" fmla="*/ 235743 h 10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43088" h="1090612">
                <a:moveTo>
                  <a:pt x="938213" y="235743"/>
                </a:moveTo>
                <a:lnTo>
                  <a:pt x="1169194" y="216693"/>
                </a:lnTo>
                <a:lnTo>
                  <a:pt x="1283494" y="207168"/>
                </a:lnTo>
                <a:lnTo>
                  <a:pt x="1362075" y="197643"/>
                </a:lnTo>
                <a:lnTo>
                  <a:pt x="1402557" y="200025"/>
                </a:lnTo>
                <a:lnTo>
                  <a:pt x="1443038" y="209550"/>
                </a:lnTo>
                <a:lnTo>
                  <a:pt x="1462088" y="216693"/>
                </a:lnTo>
                <a:lnTo>
                  <a:pt x="1476375" y="226218"/>
                </a:lnTo>
                <a:lnTo>
                  <a:pt x="1483519" y="238125"/>
                </a:lnTo>
                <a:lnTo>
                  <a:pt x="1488282" y="252412"/>
                </a:lnTo>
                <a:lnTo>
                  <a:pt x="1490663" y="290512"/>
                </a:lnTo>
                <a:lnTo>
                  <a:pt x="1485900" y="421481"/>
                </a:lnTo>
                <a:lnTo>
                  <a:pt x="1481138" y="483393"/>
                </a:lnTo>
                <a:lnTo>
                  <a:pt x="1469232" y="569118"/>
                </a:lnTo>
                <a:lnTo>
                  <a:pt x="1450182" y="673893"/>
                </a:lnTo>
                <a:lnTo>
                  <a:pt x="1421607" y="871537"/>
                </a:lnTo>
                <a:lnTo>
                  <a:pt x="1426369" y="1026318"/>
                </a:lnTo>
                <a:lnTo>
                  <a:pt x="1440657" y="1052512"/>
                </a:lnTo>
                <a:lnTo>
                  <a:pt x="1457325" y="1073943"/>
                </a:lnTo>
                <a:lnTo>
                  <a:pt x="1473994" y="1083468"/>
                </a:lnTo>
                <a:lnTo>
                  <a:pt x="1488282" y="1088231"/>
                </a:lnTo>
                <a:lnTo>
                  <a:pt x="1502569" y="1090612"/>
                </a:lnTo>
                <a:lnTo>
                  <a:pt x="1519238" y="1090612"/>
                </a:lnTo>
                <a:lnTo>
                  <a:pt x="1540669" y="1081087"/>
                </a:lnTo>
                <a:lnTo>
                  <a:pt x="1564482" y="1066800"/>
                </a:lnTo>
                <a:lnTo>
                  <a:pt x="1583532" y="1047750"/>
                </a:lnTo>
                <a:lnTo>
                  <a:pt x="1597819" y="1028700"/>
                </a:lnTo>
                <a:lnTo>
                  <a:pt x="1614488" y="997743"/>
                </a:lnTo>
                <a:lnTo>
                  <a:pt x="1638300" y="923925"/>
                </a:lnTo>
                <a:lnTo>
                  <a:pt x="1676400" y="809625"/>
                </a:lnTo>
                <a:lnTo>
                  <a:pt x="1709738" y="702468"/>
                </a:lnTo>
                <a:lnTo>
                  <a:pt x="1735932" y="602456"/>
                </a:lnTo>
                <a:lnTo>
                  <a:pt x="1762125" y="488156"/>
                </a:lnTo>
                <a:lnTo>
                  <a:pt x="1781175" y="400050"/>
                </a:lnTo>
                <a:lnTo>
                  <a:pt x="1809750" y="366712"/>
                </a:lnTo>
                <a:lnTo>
                  <a:pt x="1824038" y="345281"/>
                </a:lnTo>
                <a:lnTo>
                  <a:pt x="1838325" y="314325"/>
                </a:lnTo>
                <a:lnTo>
                  <a:pt x="1843088" y="297656"/>
                </a:lnTo>
                <a:lnTo>
                  <a:pt x="1843088" y="280987"/>
                </a:lnTo>
                <a:lnTo>
                  <a:pt x="1840707" y="261937"/>
                </a:lnTo>
                <a:lnTo>
                  <a:pt x="1835944" y="242887"/>
                </a:lnTo>
                <a:lnTo>
                  <a:pt x="1826419" y="223837"/>
                </a:lnTo>
                <a:lnTo>
                  <a:pt x="1809750" y="202406"/>
                </a:lnTo>
                <a:lnTo>
                  <a:pt x="1776413" y="164306"/>
                </a:lnTo>
                <a:lnTo>
                  <a:pt x="1724025" y="121443"/>
                </a:lnTo>
                <a:lnTo>
                  <a:pt x="1666875" y="83343"/>
                </a:lnTo>
                <a:lnTo>
                  <a:pt x="1604963" y="45243"/>
                </a:lnTo>
                <a:lnTo>
                  <a:pt x="1543050" y="11906"/>
                </a:lnTo>
                <a:lnTo>
                  <a:pt x="1521619" y="0"/>
                </a:lnTo>
                <a:lnTo>
                  <a:pt x="1507332" y="0"/>
                </a:lnTo>
                <a:lnTo>
                  <a:pt x="1469232" y="14287"/>
                </a:lnTo>
                <a:lnTo>
                  <a:pt x="1390650" y="40481"/>
                </a:lnTo>
                <a:lnTo>
                  <a:pt x="1316832" y="57150"/>
                </a:lnTo>
                <a:lnTo>
                  <a:pt x="1257300" y="66675"/>
                </a:lnTo>
                <a:lnTo>
                  <a:pt x="1173957" y="71437"/>
                </a:lnTo>
                <a:lnTo>
                  <a:pt x="1014413" y="85725"/>
                </a:lnTo>
                <a:lnTo>
                  <a:pt x="802482" y="107156"/>
                </a:lnTo>
                <a:lnTo>
                  <a:pt x="564357" y="130968"/>
                </a:lnTo>
                <a:lnTo>
                  <a:pt x="311944" y="152400"/>
                </a:lnTo>
                <a:lnTo>
                  <a:pt x="83344" y="176212"/>
                </a:lnTo>
                <a:lnTo>
                  <a:pt x="61913" y="173831"/>
                </a:lnTo>
                <a:lnTo>
                  <a:pt x="38100" y="164306"/>
                </a:lnTo>
                <a:lnTo>
                  <a:pt x="0" y="145256"/>
                </a:lnTo>
                <a:lnTo>
                  <a:pt x="35719" y="314325"/>
                </a:lnTo>
                <a:lnTo>
                  <a:pt x="221457" y="300037"/>
                </a:lnTo>
                <a:lnTo>
                  <a:pt x="492919" y="273843"/>
                </a:lnTo>
                <a:lnTo>
                  <a:pt x="938213" y="2357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E980D3ED-04E5-4FA0-8E5C-76469F2C0DC4}"/>
              </a:ext>
            </a:extLst>
          </p:cNvPr>
          <p:cNvSpPr/>
          <p:nvPr/>
        </p:nvSpPr>
        <p:spPr>
          <a:xfrm>
            <a:off x="5364163" y="5589588"/>
            <a:ext cx="1381125" cy="254000"/>
          </a:xfrm>
          <a:custGeom>
            <a:avLst/>
            <a:gdLst>
              <a:gd name="connsiteX0" fmla="*/ 1052513 w 1381125"/>
              <a:gd name="connsiteY0" fmla="*/ 26194 h 254794"/>
              <a:gd name="connsiteX1" fmla="*/ 904875 w 1381125"/>
              <a:gd name="connsiteY1" fmla="*/ 38100 h 254794"/>
              <a:gd name="connsiteX2" fmla="*/ 783432 w 1381125"/>
              <a:gd name="connsiteY2" fmla="*/ 47625 h 254794"/>
              <a:gd name="connsiteX3" fmla="*/ 576263 w 1381125"/>
              <a:gd name="connsiteY3" fmla="*/ 61912 h 254794"/>
              <a:gd name="connsiteX4" fmla="*/ 409575 w 1381125"/>
              <a:gd name="connsiteY4" fmla="*/ 73819 h 254794"/>
              <a:gd name="connsiteX5" fmla="*/ 245269 w 1381125"/>
              <a:gd name="connsiteY5" fmla="*/ 83344 h 254794"/>
              <a:gd name="connsiteX6" fmla="*/ 0 w 1381125"/>
              <a:gd name="connsiteY6" fmla="*/ 102394 h 254794"/>
              <a:gd name="connsiteX7" fmla="*/ 21432 w 1381125"/>
              <a:gd name="connsiteY7" fmla="*/ 254794 h 254794"/>
              <a:gd name="connsiteX8" fmla="*/ 171450 w 1381125"/>
              <a:gd name="connsiteY8" fmla="*/ 242887 h 254794"/>
              <a:gd name="connsiteX9" fmla="*/ 373857 w 1381125"/>
              <a:gd name="connsiteY9" fmla="*/ 226219 h 254794"/>
              <a:gd name="connsiteX10" fmla="*/ 592932 w 1381125"/>
              <a:gd name="connsiteY10" fmla="*/ 209550 h 254794"/>
              <a:gd name="connsiteX11" fmla="*/ 766763 w 1381125"/>
              <a:gd name="connsiteY11" fmla="*/ 197644 h 254794"/>
              <a:gd name="connsiteX12" fmla="*/ 938213 w 1381125"/>
              <a:gd name="connsiteY12" fmla="*/ 190500 h 254794"/>
              <a:gd name="connsiteX13" fmla="*/ 1147763 w 1381125"/>
              <a:gd name="connsiteY13" fmla="*/ 183356 h 254794"/>
              <a:gd name="connsiteX14" fmla="*/ 1381125 w 1381125"/>
              <a:gd name="connsiteY14" fmla="*/ 185737 h 254794"/>
              <a:gd name="connsiteX15" fmla="*/ 1376363 w 1381125"/>
              <a:gd name="connsiteY15" fmla="*/ 0 h 254794"/>
              <a:gd name="connsiteX16" fmla="*/ 1052513 w 1381125"/>
              <a:gd name="connsiteY16" fmla="*/ 26194 h 25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81125" h="254794">
                <a:moveTo>
                  <a:pt x="1052513" y="26194"/>
                </a:moveTo>
                <a:lnTo>
                  <a:pt x="904875" y="38100"/>
                </a:lnTo>
                <a:lnTo>
                  <a:pt x="783432" y="47625"/>
                </a:lnTo>
                <a:lnTo>
                  <a:pt x="576263" y="61912"/>
                </a:lnTo>
                <a:lnTo>
                  <a:pt x="409575" y="73819"/>
                </a:lnTo>
                <a:lnTo>
                  <a:pt x="245269" y="83344"/>
                </a:lnTo>
                <a:lnTo>
                  <a:pt x="0" y="102394"/>
                </a:lnTo>
                <a:lnTo>
                  <a:pt x="21432" y="254794"/>
                </a:lnTo>
                <a:lnTo>
                  <a:pt x="171450" y="242887"/>
                </a:lnTo>
                <a:lnTo>
                  <a:pt x="373857" y="226219"/>
                </a:lnTo>
                <a:lnTo>
                  <a:pt x="592932" y="209550"/>
                </a:lnTo>
                <a:lnTo>
                  <a:pt x="766763" y="197644"/>
                </a:lnTo>
                <a:lnTo>
                  <a:pt x="938213" y="190500"/>
                </a:lnTo>
                <a:lnTo>
                  <a:pt x="1147763" y="183356"/>
                </a:lnTo>
                <a:lnTo>
                  <a:pt x="1381125" y="185737"/>
                </a:lnTo>
                <a:lnTo>
                  <a:pt x="1376363" y="0"/>
                </a:lnTo>
                <a:lnTo>
                  <a:pt x="1052513" y="261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2CE6E33-A679-42CD-8AD9-43EF4FDE8F54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92263"/>
            <a:ext cx="4841875" cy="4387850"/>
            <a:chOff x="2741613" y="1760538"/>
            <a:chExt cx="4841875" cy="4387850"/>
          </a:xfrm>
        </p:grpSpPr>
        <p:sp>
          <p:nvSpPr>
            <p:cNvPr id="18" name="フリーフォーム 103">
              <a:extLst>
                <a:ext uri="{FF2B5EF4-FFF2-40B4-BE49-F238E27FC236}">
                  <a16:creationId xmlns:a16="http://schemas.microsoft.com/office/drawing/2014/main" id="{2A7218B7-157C-4A6B-A0EE-971A2C67768B}"/>
                </a:ext>
              </a:extLst>
            </p:cNvPr>
            <p:cNvSpPr/>
            <p:nvPr/>
          </p:nvSpPr>
          <p:spPr>
            <a:xfrm>
              <a:off x="2909888" y="2246313"/>
              <a:ext cx="542925" cy="701675"/>
            </a:xfrm>
            <a:custGeom>
              <a:avLst/>
              <a:gdLst>
                <a:gd name="connsiteX0" fmla="*/ 233362 w 542925"/>
                <a:gd name="connsiteY0" fmla="*/ 135731 h 702469"/>
                <a:gd name="connsiteX1" fmla="*/ 311943 w 542925"/>
                <a:gd name="connsiteY1" fmla="*/ 190500 h 702469"/>
                <a:gd name="connsiteX2" fmla="*/ 352425 w 542925"/>
                <a:gd name="connsiteY2" fmla="*/ 219075 h 702469"/>
                <a:gd name="connsiteX3" fmla="*/ 400050 w 542925"/>
                <a:gd name="connsiteY3" fmla="*/ 259556 h 702469"/>
                <a:gd name="connsiteX4" fmla="*/ 431006 w 542925"/>
                <a:gd name="connsiteY4" fmla="*/ 285750 h 702469"/>
                <a:gd name="connsiteX5" fmla="*/ 452437 w 542925"/>
                <a:gd name="connsiteY5" fmla="*/ 309562 h 702469"/>
                <a:gd name="connsiteX6" fmla="*/ 471487 w 542925"/>
                <a:gd name="connsiteY6" fmla="*/ 333375 h 702469"/>
                <a:gd name="connsiteX7" fmla="*/ 492918 w 542925"/>
                <a:gd name="connsiteY7" fmla="*/ 364331 h 702469"/>
                <a:gd name="connsiteX8" fmla="*/ 511968 w 542925"/>
                <a:gd name="connsiteY8" fmla="*/ 404812 h 702469"/>
                <a:gd name="connsiteX9" fmla="*/ 523875 w 542925"/>
                <a:gd name="connsiteY9" fmla="*/ 447675 h 702469"/>
                <a:gd name="connsiteX10" fmla="*/ 533400 w 542925"/>
                <a:gd name="connsiteY10" fmla="*/ 492919 h 702469"/>
                <a:gd name="connsiteX11" fmla="*/ 538162 w 542925"/>
                <a:gd name="connsiteY11" fmla="*/ 540544 h 702469"/>
                <a:gd name="connsiteX12" fmla="*/ 542925 w 542925"/>
                <a:gd name="connsiteY12" fmla="*/ 585787 h 702469"/>
                <a:gd name="connsiteX13" fmla="*/ 538162 w 542925"/>
                <a:gd name="connsiteY13" fmla="*/ 628650 h 702469"/>
                <a:gd name="connsiteX14" fmla="*/ 528637 w 542925"/>
                <a:gd name="connsiteY14" fmla="*/ 659606 h 702469"/>
                <a:gd name="connsiteX15" fmla="*/ 514350 w 542925"/>
                <a:gd name="connsiteY15" fmla="*/ 676275 h 702469"/>
                <a:gd name="connsiteX16" fmla="*/ 492918 w 542925"/>
                <a:gd name="connsiteY16" fmla="*/ 690562 h 702469"/>
                <a:gd name="connsiteX17" fmla="*/ 464343 w 542925"/>
                <a:gd name="connsiteY17" fmla="*/ 700087 h 702469"/>
                <a:gd name="connsiteX18" fmla="*/ 447675 w 542925"/>
                <a:gd name="connsiteY18" fmla="*/ 702469 h 702469"/>
                <a:gd name="connsiteX19" fmla="*/ 431006 w 542925"/>
                <a:gd name="connsiteY19" fmla="*/ 702469 h 702469"/>
                <a:gd name="connsiteX20" fmla="*/ 404812 w 542925"/>
                <a:gd name="connsiteY20" fmla="*/ 695325 h 702469"/>
                <a:gd name="connsiteX21" fmla="*/ 366712 w 542925"/>
                <a:gd name="connsiteY21" fmla="*/ 671512 h 702469"/>
                <a:gd name="connsiteX22" fmla="*/ 340518 w 542925"/>
                <a:gd name="connsiteY22" fmla="*/ 650081 h 702469"/>
                <a:gd name="connsiteX23" fmla="*/ 328612 w 542925"/>
                <a:gd name="connsiteY23" fmla="*/ 628650 h 702469"/>
                <a:gd name="connsiteX24" fmla="*/ 307181 w 542925"/>
                <a:gd name="connsiteY24" fmla="*/ 578644 h 702469"/>
                <a:gd name="connsiteX25" fmla="*/ 288131 w 542925"/>
                <a:gd name="connsiteY25" fmla="*/ 528637 h 702469"/>
                <a:gd name="connsiteX26" fmla="*/ 259556 w 542925"/>
                <a:gd name="connsiteY26" fmla="*/ 466725 h 702469"/>
                <a:gd name="connsiteX27" fmla="*/ 235743 w 542925"/>
                <a:gd name="connsiteY27" fmla="*/ 416719 h 702469"/>
                <a:gd name="connsiteX28" fmla="*/ 221456 w 542925"/>
                <a:gd name="connsiteY28" fmla="*/ 381000 h 702469"/>
                <a:gd name="connsiteX29" fmla="*/ 200025 w 542925"/>
                <a:gd name="connsiteY29" fmla="*/ 342900 h 702469"/>
                <a:gd name="connsiteX30" fmla="*/ 169068 w 542925"/>
                <a:gd name="connsiteY30" fmla="*/ 285750 h 702469"/>
                <a:gd name="connsiteX31" fmla="*/ 145256 w 542925"/>
                <a:gd name="connsiteY31" fmla="*/ 245269 h 702469"/>
                <a:gd name="connsiteX32" fmla="*/ 114300 w 542925"/>
                <a:gd name="connsiteY32" fmla="*/ 190500 h 702469"/>
                <a:gd name="connsiteX33" fmla="*/ 90487 w 542925"/>
                <a:gd name="connsiteY33" fmla="*/ 154781 h 702469"/>
                <a:gd name="connsiteX34" fmla="*/ 61912 w 542925"/>
                <a:gd name="connsiteY34" fmla="*/ 114300 h 702469"/>
                <a:gd name="connsiteX35" fmla="*/ 35718 w 542925"/>
                <a:gd name="connsiteY35" fmla="*/ 80962 h 702469"/>
                <a:gd name="connsiteX36" fmla="*/ 16668 w 542925"/>
                <a:gd name="connsiteY36" fmla="*/ 59531 h 702469"/>
                <a:gd name="connsiteX37" fmla="*/ 2381 w 542925"/>
                <a:gd name="connsiteY37" fmla="*/ 45244 h 702469"/>
                <a:gd name="connsiteX38" fmla="*/ 0 w 542925"/>
                <a:gd name="connsiteY38" fmla="*/ 35719 h 702469"/>
                <a:gd name="connsiteX39" fmla="*/ 0 w 542925"/>
                <a:gd name="connsiteY39" fmla="*/ 19050 h 702469"/>
                <a:gd name="connsiteX40" fmla="*/ 4762 w 542925"/>
                <a:gd name="connsiteY40" fmla="*/ 7144 h 702469"/>
                <a:gd name="connsiteX41" fmla="*/ 14287 w 542925"/>
                <a:gd name="connsiteY41" fmla="*/ 0 h 702469"/>
                <a:gd name="connsiteX42" fmla="*/ 23812 w 542925"/>
                <a:gd name="connsiteY42" fmla="*/ 0 h 702469"/>
                <a:gd name="connsiteX43" fmla="*/ 38100 w 542925"/>
                <a:gd name="connsiteY43" fmla="*/ 2381 h 702469"/>
                <a:gd name="connsiteX44" fmla="*/ 78581 w 542925"/>
                <a:gd name="connsiteY44" fmla="*/ 30956 h 702469"/>
                <a:gd name="connsiteX45" fmla="*/ 233362 w 542925"/>
                <a:gd name="connsiteY45" fmla="*/ 1357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2925" h="702469">
                  <a:moveTo>
                    <a:pt x="233362" y="135731"/>
                  </a:moveTo>
                  <a:lnTo>
                    <a:pt x="311943" y="190500"/>
                  </a:lnTo>
                  <a:lnTo>
                    <a:pt x="352425" y="219075"/>
                  </a:lnTo>
                  <a:lnTo>
                    <a:pt x="400050" y="259556"/>
                  </a:lnTo>
                  <a:lnTo>
                    <a:pt x="431006" y="285750"/>
                  </a:lnTo>
                  <a:lnTo>
                    <a:pt x="452437" y="309562"/>
                  </a:lnTo>
                  <a:lnTo>
                    <a:pt x="471487" y="333375"/>
                  </a:lnTo>
                  <a:lnTo>
                    <a:pt x="492918" y="364331"/>
                  </a:lnTo>
                  <a:lnTo>
                    <a:pt x="511968" y="404812"/>
                  </a:lnTo>
                  <a:lnTo>
                    <a:pt x="523875" y="447675"/>
                  </a:lnTo>
                  <a:lnTo>
                    <a:pt x="533400" y="492919"/>
                  </a:lnTo>
                  <a:lnTo>
                    <a:pt x="538162" y="540544"/>
                  </a:lnTo>
                  <a:lnTo>
                    <a:pt x="542925" y="585787"/>
                  </a:lnTo>
                  <a:lnTo>
                    <a:pt x="538162" y="628650"/>
                  </a:lnTo>
                  <a:lnTo>
                    <a:pt x="528637" y="659606"/>
                  </a:lnTo>
                  <a:lnTo>
                    <a:pt x="514350" y="676275"/>
                  </a:lnTo>
                  <a:lnTo>
                    <a:pt x="492918" y="690562"/>
                  </a:lnTo>
                  <a:lnTo>
                    <a:pt x="464343" y="700087"/>
                  </a:lnTo>
                  <a:lnTo>
                    <a:pt x="447675" y="702469"/>
                  </a:lnTo>
                  <a:lnTo>
                    <a:pt x="431006" y="702469"/>
                  </a:lnTo>
                  <a:lnTo>
                    <a:pt x="404812" y="695325"/>
                  </a:lnTo>
                  <a:lnTo>
                    <a:pt x="366712" y="671512"/>
                  </a:lnTo>
                  <a:lnTo>
                    <a:pt x="340518" y="650081"/>
                  </a:lnTo>
                  <a:lnTo>
                    <a:pt x="328612" y="628650"/>
                  </a:lnTo>
                  <a:lnTo>
                    <a:pt x="307181" y="578644"/>
                  </a:lnTo>
                  <a:lnTo>
                    <a:pt x="288131" y="528637"/>
                  </a:lnTo>
                  <a:lnTo>
                    <a:pt x="259556" y="466725"/>
                  </a:lnTo>
                  <a:lnTo>
                    <a:pt x="235743" y="416719"/>
                  </a:lnTo>
                  <a:lnTo>
                    <a:pt x="221456" y="381000"/>
                  </a:lnTo>
                  <a:lnTo>
                    <a:pt x="200025" y="342900"/>
                  </a:lnTo>
                  <a:lnTo>
                    <a:pt x="169068" y="285750"/>
                  </a:lnTo>
                  <a:lnTo>
                    <a:pt x="145256" y="245269"/>
                  </a:lnTo>
                  <a:lnTo>
                    <a:pt x="114300" y="190500"/>
                  </a:lnTo>
                  <a:lnTo>
                    <a:pt x="90487" y="154781"/>
                  </a:lnTo>
                  <a:lnTo>
                    <a:pt x="61912" y="114300"/>
                  </a:lnTo>
                  <a:lnTo>
                    <a:pt x="35718" y="80962"/>
                  </a:lnTo>
                  <a:lnTo>
                    <a:pt x="16668" y="59531"/>
                  </a:lnTo>
                  <a:lnTo>
                    <a:pt x="2381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8100" y="2381"/>
                  </a:lnTo>
                  <a:lnTo>
                    <a:pt x="78581" y="30956"/>
                  </a:lnTo>
                  <a:lnTo>
                    <a:pt x="233362" y="135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4">
              <a:extLst>
                <a:ext uri="{FF2B5EF4-FFF2-40B4-BE49-F238E27FC236}">
                  <a16:creationId xmlns:a16="http://schemas.microsoft.com/office/drawing/2014/main" id="{0CE4468D-0472-4433-A61F-035C4769C6C5}"/>
                </a:ext>
              </a:extLst>
            </p:cNvPr>
            <p:cNvSpPr/>
            <p:nvPr/>
          </p:nvSpPr>
          <p:spPr>
            <a:xfrm>
              <a:off x="4344988" y="1979613"/>
              <a:ext cx="593725" cy="727075"/>
            </a:xfrm>
            <a:custGeom>
              <a:avLst/>
              <a:gdLst>
                <a:gd name="connsiteX0" fmla="*/ 426244 w 592932"/>
                <a:gd name="connsiteY0" fmla="*/ 411956 h 728662"/>
                <a:gd name="connsiteX1" fmla="*/ 309563 w 592932"/>
                <a:gd name="connsiteY1" fmla="*/ 511969 h 728662"/>
                <a:gd name="connsiteX2" fmla="*/ 211932 w 592932"/>
                <a:gd name="connsiteY2" fmla="*/ 592931 h 728662"/>
                <a:gd name="connsiteX3" fmla="*/ 107157 w 592932"/>
                <a:gd name="connsiteY3" fmla="*/ 676275 h 728662"/>
                <a:gd name="connsiteX4" fmla="*/ 47625 w 592932"/>
                <a:gd name="connsiteY4" fmla="*/ 723900 h 728662"/>
                <a:gd name="connsiteX5" fmla="*/ 35719 w 592932"/>
                <a:gd name="connsiteY5" fmla="*/ 728662 h 728662"/>
                <a:gd name="connsiteX6" fmla="*/ 23813 w 592932"/>
                <a:gd name="connsiteY6" fmla="*/ 728662 h 728662"/>
                <a:gd name="connsiteX7" fmla="*/ 9525 w 592932"/>
                <a:gd name="connsiteY7" fmla="*/ 723900 h 728662"/>
                <a:gd name="connsiteX8" fmla="*/ 2382 w 592932"/>
                <a:gd name="connsiteY8" fmla="*/ 716756 h 728662"/>
                <a:gd name="connsiteX9" fmla="*/ 0 w 592932"/>
                <a:gd name="connsiteY9" fmla="*/ 711994 h 728662"/>
                <a:gd name="connsiteX10" fmla="*/ 0 w 592932"/>
                <a:gd name="connsiteY10" fmla="*/ 702469 h 728662"/>
                <a:gd name="connsiteX11" fmla="*/ 14288 w 592932"/>
                <a:gd name="connsiteY11" fmla="*/ 676275 h 728662"/>
                <a:gd name="connsiteX12" fmla="*/ 71438 w 592932"/>
                <a:gd name="connsiteY12" fmla="*/ 585787 h 728662"/>
                <a:gd name="connsiteX13" fmla="*/ 116682 w 592932"/>
                <a:gd name="connsiteY13" fmla="*/ 507206 h 728662"/>
                <a:gd name="connsiteX14" fmla="*/ 152400 w 592932"/>
                <a:gd name="connsiteY14" fmla="*/ 440531 h 728662"/>
                <a:gd name="connsiteX15" fmla="*/ 176213 w 592932"/>
                <a:gd name="connsiteY15" fmla="*/ 392906 h 728662"/>
                <a:gd name="connsiteX16" fmla="*/ 195263 w 592932"/>
                <a:gd name="connsiteY16" fmla="*/ 347662 h 728662"/>
                <a:gd name="connsiteX17" fmla="*/ 223838 w 592932"/>
                <a:gd name="connsiteY17" fmla="*/ 283369 h 728662"/>
                <a:gd name="connsiteX18" fmla="*/ 238125 w 592932"/>
                <a:gd name="connsiteY18" fmla="*/ 242887 h 728662"/>
                <a:gd name="connsiteX19" fmla="*/ 247650 w 592932"/>
                <a:gd name="connsiteY19" fmla="*/ 209550 h 728662"/>
                <a:gd name="connsiteX20" fmla="*/ 252413 w 592932"/>
                <a:gd name="connsiteY20" fmla="*/ 178594 h 728662"/>
                <a:gd name="connsiteX21" fmla="*/ 252413 w 592932"/>
                <a:gd name="connsiteY21" fmla="*/ 161925 h 728662"/>
                <a:gd name="connsiteX22" fmla="*/ 250032 w 592932"/>
                <a:gd name="connsiteY22" fmla="*/ 135731 h 728662"/>
                <a:gd name="connsiteX23" fmla="*/ 242888 w 592932"/>
                <a:gd name="connsiteY23" fmla="*/ 109537 h 728662"/>
                <a:gd name="connsiteX24" fmla="*/ 233363 w 592932"/>
                <a:gd name="connsiteY24" fmla="*/ 90487 h 728662"/>
                <a:gd name="connsiteX25" fmla="*/ 211932 w 592932"/>
                <a:gd name="connsiteY25" fmla="*/ 73819 h 728662"/>
                <a:gd name="connsiteX26" fmla="*/ 200025 w 592932"/>
                <a:gd name="connsiteY26" fmla="*/ 66675 h 728662"/>
                <a:gd name="connsiteX27" fmla="*/ 185738 w 592932"/>
                <a:gd name="connsiteY27" fmla="*/ 45244 h 728662"/>
                <a:gd name="connsiteX28" fmla="*/ 178594 w 592932"/>
                <a:gd name="connsiteY28" fmla="*/ 26194 h 728662"/>
                <a:gd name="connsiteX29" fmla="*/ 180975 w 592932"/>
                <a:gd name="connsiteY29" fmla="*/ 14287 h 728662"/>
                <a:gd name="connsiteX30" fmla="*/ 185738 w 592932"/>
                <a:gd name="connsiteY30" fmla="*/ 4762 h 728662"/>
                <a:gd name="connsiteX31" fmla="*/ 195263 w 592932"/>
                <a:gd name="connsiteY31" fmla="*/ 0 h 728662"/>
                <a:gd name="connsiteX32" fmla="*/ 211932 w 592932"/>
                <a:gd name="connsiteY32" fmla="*/ 7144 h 728662"/>
                <a:gd name="connsiteX33" fmla="*/ 245269 w 592932"/>
                <a:gd name="connsiteY33" fmla="*/ 19050 h 728662"/>
                <a:gd name="connsiteX34" fmla="*/ 285750 w 592932"/>
                <a:gd name="connsiteY34" fmla="*/ 30956 h 728662"/>
                <a:gd name="connsiteX35" fmla="*/ 330994 w 592932"/>
                <a:gd name="connsiteY35" fmla="*/ 47625 h 728662"/>
                <a:gd name="connsiteX36" fmla="*/ 378619 w 592932"/>
                <a:gd name="connsiteY36" fmla="*/ 71437 h 728662"/>
                <a:gd name="connsiteX37" fmla="*/ 421482 w 592932"/>
                <a:gd name="connsiteY37" fmla="*/ 97631 h 728662"/>
                <a:gd name="connsiteX38" fmla="*/ 459582 w 592932"/>
                <a:gd name="connsiteY38" fmla="*/ 126206 h 728662"/>
                <a:gd name="connsiteX39" fmla="*/ 502444 w 592932"/>
                <a:gd name="connsiteY39" fmla="*/ 145256 h 728662"/>
                <a:gd name="connsiteX40" fmla="*/ 533400 w 592932"/>
                <a:gd name="connsiteY40" fmla="*/ 161925 h 728662"/>
                <a:gd name="connsiteX41" fmla="*/ 561975 w 592932"/>
                <a:gd name="connsiteY41" fmla="*/ 178594 h 728662"/>
                <a:gd name="connsiteX42" fmla="*/ 581025 w 592932"/>
                <a:gd name="connsiteY42" fmla="*/ 197644 h 728662"/>
                <a:gd name="connsiteX43" fmla="*/ 590550 w 592932"/>
                <a:gd name="connsiteY43" fmla="*/ 214312 h 728662"/>
                <a:gd name="connsiteX44" fmla="*/ 592932 w 592932"/>
                <a:gd name="connsiteY44" fmla="*/ 228600 h 728662"/>
                <a:gd name="connsiteX45" fmla="*/ 592932 w 592932"/>
                <a:gd name="connsiteY45" fmla="*/ 240506 h 728662"/>
                <a:gd name="connsiteX46" fmla="*/ 585788 w 592932"/>
                <a:gd name="connsiteY46" fmla="*/ 266700 h 728662"/>
                <a:gd name="connsiteX47" fmla="*/ 571500 w 592932"/>
                <a:gd name="connsiteY47" fmla="*/ 288131 h 728662"/>
                <a:gd name="connsiteX48" fmla="*/ 535782 w 592932"/>
                <a:gd name="connsiteY48" fmla="*/ 323850 h 728662"/>
                <a:gd name="connsiteX49" fmla="*/ 426244 w 592932"/>
                <a:gd name="connsiteY49" fmla="*/ 41195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2932" h="728662">
                  <a:moveTo>
                    <a:pt x="426244" y="411956"/>
                  </a:moveTo>
                  <a:lnTo>
                    <a:pt x="309563" y="511969"/>
                  </a:lnTo>
                  <a:lnTo>
                    <a:pt x="211932" y="592931"/>
                  </a:lnTo>
                  <a:lnTo>
                    <a:pt x="107157" y="676275"/>
                  </a:lnTo>
                  <a:lnTo>
                    <a:pt x="47625" y="723900"/>
                  </a:lnTo>
                  <a:lnTo>
                    <a:pt x="35719" y="728662"/>
                  </a:lnTo>
                  <a:lnTo>
                    <a:pt x="23813" y="728662"/>
                  </a:lnTo>
                  <a:lnTo>
                    <a:pt x="9525" y="723900"/>
                  </a:lnTo>
                  <a:lnTo>
                    <a:pt x="2382" y="716756"/>
                  </a:lnTo>
                  <a:lnTo>
                    <a:pt x="0" y="711994"/>
                  </a:lnTo>
                  <a:lnTo>
                    <a:pt x="0" y="702469"/>
                  </a:lnTo>
                  <a:lnTo>
                    <a:pt x="14288" y="676275"/>
                  </a:lnTo>
                  <a:lnTo>
                    <a:pt x="71438" y="585787"/>
                  </a:lnTo>
                  <a:lnTo>
                    <a:pt x="116682" y="507206"/>
                  </a:lnTo>
                  <a:lnTo>
                    <a:pt x="152400" y="440531"/>
                  </a:lnTo>
                  <a:lnTo>
                    <a:pt x="176213" y="392906"/>
                  </a:lnTo>
                  <a:lnTo>
                    <a:pt x="195263" y="347662"/>
                  </a:lnTo>
                  <a:lnTo>
                    <a:pt x="223838" y="283369"/>
                  </a:lnTo>
                  <a:lnTo>
                    <a:pt x="238125" y="242887"/>
                  </a:lnTo>
                  <a:lnTo>
                    <a:pt x="247650" y="209550"/>
                  </a:lnTo>
                  <a:lnTo>
                    <a:pt x="252413" y="178594"/>
                  </a:lnTo>
                  <a:lnTo>
                    <a:pt x="252413" y="161925"/>
                  </a:lnTo>
                  <a:lnTo>
                    <a:pt x="250032" y="135731"/>
                  </a:lnTo>
                  <a:lnTo>
                    <a:pt x="242888" y="109537"/>
                  </a:lnTo>
                  <a:lnTo>
                    <a:pt x="233363" y="90487"/>
                  </a:lnTo>
                  <a:lnTo>
                    <a:pt x="211932" y="73819"/>
                  </a:lnTo>
                  <a:lnTo>
                    <a:pt x="200025" y="66675"/>
                  </a:lnTo>
                  <a:lnTo>
                    <a:pt x="185738" y="45244"/>
                  </a:lnTo>
                  <a:lnTo>
                    <a:pt x="178594" y="26194"/>
                  </a:lnTo>
                  <a:lnTo>
                    <a:pt x="180975" y="14287"/>
                  </a:lnTo>
                  <a:lnTo>
                    <a:pt x="185738" y="4762"/>
                  </a:lnTo>
                  <a:lnTo>
                    <a:pt x="195263" y="0"/>
                  </a:lnTo>
                  <a:lnTo>
                    <a:pt x="211932" y="7144"/>
                  </a:lnTo>
                  <a:lnTo>
                    <a:pt x="245269" y="19050"/>
                  </a:lnTo>
                  <a:lnTo>
                    <a:pt x="285750" y="30956"/>
                  </a:lnTo>
                  <a:lnTo>
                    <a:pt x="330994" y="47625"/>
                  </a:lnTo>
                  <a:lnTo>
                    <a:pt x="378619" y="71437"/>
                  </a:lnTo>
                  <a:lnTo>
                    <a:pt x="421482" y="97631"/>
                  </a:lnTo>
                  <a:lnTo>
                    <a:pt x="459582" y="126206"/>
                  </a:lnTo>
                  <a:lnTo>
                    <a:pt x="502444" y="145256"/>
                  </a:lnTo>
                  <a:lnTo>
                    <a:pt x="533400" y="161925"/>
                  </a:lnTo>
                  <a:lnTo>
                    <a:pt x="561975" y="178594"/>
                  </a:lnTo>
                  <a:lnTo>
                    <a:pt x="581025" y="197644"/>
                  </a:lnTo>
                  <a:lnTo>
                    <a:pt x="590550" y="214312"/>
                  </a:lnTo>
                  <a:lnTo>
                    <a:pt x="592932" y="228600"/>
                  </a:lnTo>
                  <a:lnTo>
                    <a:pt x="592932" y="240506"/>
                  </a:lnTo>
                  <a:lnTo>
                    <a:pt x="585788" y="266700"/>
                  </a:lnTo>
                  <a:lnTo>
                    <a:pt x="571500" y="288131"/>
                  </a:lnTo>
                  <a:lnTo>
                    <a:pt x="535782" y="323850"/>
                  </a:lnTo>
                  <a:lnTo>
                    <a:pt x="426244" y="4119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7">
              <a:extLst>
                <a:ext uri="{FF2B5EF4-FFF2-40B4-BE49-F238E27FC236}">
                  <a16:creationId xmlns:a16="http://schemas.microsoft.com/office/drawing/2014/main" id="{74302A6E-3A72-4BD9-956D-D16DD901FBE6}"/>
                </a:ext>
              </a:extLst>
            </p:cNvPr>
            <p:cNvSpPr/>
            <p:nvPr/>
          </p:nvSpPr>
          <p:spPr>
            <a:xfrm>
              <a:off x="5834063" y="1839913"/>
              <a:ext cx="538162" cy="835025"/>
            </a:xfrm>
            <a:custGeom>
              <a:avLst/>
              <a:gdLst>
                <a:gd name="connsiteX0" fmla="*/ 219075 w 538162"/>
                <a:gd name="connsiteY0" fmla="*/ 478632 h 833438"/>
                <a:gd name="connsiteX1" fmla="*/ 214312 w 538162"/>
                <a:gd name="connsiteY1" fmla="*/ 376238 h 833438"/>
                <a:gd name="connsiteX2" fmla="*/ 209550 w 538162"/>
                <a:gd name="connsiteY2" fmla="*/ 304800 h 833438"/>
                <a:gd name="connsiteX3" fmla="*/ 202406 w 538162"/>
                <a:gd name="connsiteY3" fmla="*/ 219075 h 833438"/>
                <a:gd name="connsiteX4" fmla="*/ 202406 w 538162"/>
                <a:gd name="connsiteY4" fmla="*/ 202407 h 833438"/>
                <a:gd name="connsiteX5" fmla="*/ 192881 w 538162"/>
                <a:gd name="connsiteY5" fmla="*/ 185738 h 833438"/>
                <a:gd name="connsiteX6" fmla="*/ 171450 w 538162"/>
                <a:gd name="connsiteY6" fmla="*/ 159544 h 833438"/>
                <a:gd name="connsiteX7" fmla="*/ 140493 w 538162"/>
                <a:gd name="connsiteY7" fmla="*/ 128588 h 833438"/>
                <a:gd name="connsiteX8" fmla="*/ 107156 w 538162"/>
                <a:gd name="connsiteY8" fmla="*/ 100013 h 833438"/>
                <a:gd name="connsiteX9" fmla="*/ 73818 w 538162"/>
                <a:gd name="connsiteY9" fmla="*/ 71438 h 833438"/>
                <a:gd name="connsiteX10" fmla="*/ 52387 w 538162"/>
                <a:gd name="connsiteY10" fmla="*/ 59532 h 833438"/>
                <a:gd name="connsiteX11" fmla="*/ 19050 w 538162"/>
                <a:gd name="connsiteY11" fmla="*/ 42863 h 833438"/>
                <a:gd name="connsiteX12" fmla="*/ 4762 w 538162"/>
                <a:gd name="connsiteY12" fmla="*/ 33338 h 833438"/>
                <a:gd name="connsiteX13" fmla="*/ 0 w 538162"/>
                <a:gd name="connsiteY13" fmla="*/ 23813 h 833438"/>
                <a:gd name="connsiteX14" fmla="*/ 4762 w 538162"/>
                <a:gd name="connsiteY14" fmla="*/ 11907 h 833438"/>
                <a:gd name="connsiteX15" fmla="*/ 16668 w 538162"/>
                <a:gd name="connsiteY15" fmla="*/ 7144 h 833438"/>
                <a:gd name="connsiteX16" fmla="*/ 50006 w 538162"/>
                <a:gd name="connsiteY16" fmla="*/ 2382 h 833438"/>
                <a:gd name="connsiteX17" fmla="*/ 104775 w 538162"/>
                <a:gd name="connsiteY17" fmla="*/ 0 h 833438"/>
                <a:gd name="connsiteX18" fmla="*/ 147637 w 538162"/>
                <a:gd name="connsiteY18" fmla="*/ 4763 h 833438"/>
                <a:gd name="connsiteX19" fmla="*/ 204787 w 538162"/>
                <a:gd name="connsiteY19" fmla="*/ 14288 h 833438"/>
                <a:gd name="connsiteX20" fmla="*/ 276225 w 538162"/>
                <a:gd name="connsiteY20" fmla="*/ 33338 h 833438"/>
                <a:gd name="connsiteX21" fmla="*/ 350043 w 538162"/>
                <a:gd name="connsiteY21" fmla="*/ 57150 h 833438"/>
                <a:gd name="connsiteX22" fmla="*/ 392906 w 538162"/>
                <a:gd name="connsiteY22" fmla="*/ 78582 h 833438"/>
                <a:gd name="connsiteX23" fmla="*/ 421481 w 538162"/>
                <a:gd name="connsiteY23" fmla="*/ 92869 h 833438"/>
                <a:gd name="connsiteX24" fmla="*/ 440531 w 538162"/>
                <a:gd name="connsiteY24" fmla="*/ 107157 h 833438"/>
                <a:gd name="connsiteX25" fmla="*/ 466725 w 538162"/>
                <a:gd name="connsiteY25" fmla="*/ 126207 h 833438"/>
                <a:gd name="connsiteX26" fmla="*/ 497681 w 538162"/>
                <a:gd name="connsiteY26" fmla="*/ 157163 h 833438"/>
                <a:gd name="connsiteX27" fmla="*/ 509587 w 538162"/>
                <a:gd name="connsiteY27" fmla="*/ 169069 h 833438"/>
                <a:gd name="connsiteX28" fmla="*/ 521493 w 538162"/>
                <a:gd name="connsiteY28" fmla="*/ 183357 h 833438"/>
                <a:gd name="connsiteX29" fmla="*/ 531018 w 538162"/>
                <a:gd name="connsiteY29" fmla="*/ 192882 h 833438"/>
                <a:gd name="connsiteX30" fmla="*/ 538162 w 538162"/>
                <a:gd name="connsiteY30" fmla="*/ 207169 h 833438"/>
                <a:gd name="connsiteX31" fmla="*/ 538162 w 538162"/>
                <a:gd name="connsiteY31" fmla="*/ 214313 h 833438"/>
                <a:gd name="connsiteX32" fmla="*/ 538162 w 538162"/>
                <a:gd name="connsiteY32" fmla="*/ 226219 h 833438"/>
                <a:gd name="connsiteX33" fmla="*/ 531018 w 538162"/>
                <a:gd name="connsiteY33" fmla="*/ 242888 h 833438"/>
                <a:gd name="connsiteX34" fmla="*/ 519112 w 538162"/>
                <a:gd name="connsiteY34" fmla="*/ 252413 h 833438"/>
                <a:gd name="connsiteX35" fmla="*/ 500062 w 538162"/>
                <a:gd name="connsiteY35" fmla="*/ 264319 h 833438"/>
                <a:gd name="connsiteX36" fmla="*/ 490537 w 538162"/>
                <a:gd name="connsiteY36" fmla="*/ 276225 h 833438"/>
                <a:gd name="connsiteX37" fmla="*/ 481012 w 538162"/>
                <a:gd name="connsiteY37" fmla="*/ 311944 h 833438"/>
                <a:gd name="connsiteX38" fmla="*/ 471487 w 538162"/>
                <a:gd name="connsiteY38" fmla="*/ 354807 h 833438"/>
                <a:gd name="connsiteX39" fmla="*/ 461962 w 538162"/>
                <a:gd name="connsiteY39" fmla="*/ 428625 h 833438"/>
                <a:gd name="connsiteX40" fmla="*/ 454818 w 538162"/>
                <a:gd name="connsiteY40" fmla="*/ 495300 h 833438"/>
                <a:gd name="connsiteX41" fmla="*/ 450056 w 538162"/>
                <a:gd name="connsiteY41" fmla="*/ 581025 h 833438"/>
                <a:gd name="connsiteX42" fmla="*/ 447675 w 538162"/>
                <a:gd name="connsiteY42" fmla="*/ 809625 h 833438"/>
                <a:gd name="connsiteX43" fmla="*/ 223837 w 538162"/>
                <a:gd name="connsiteY43" fmla="*/ 833438 h 833438"/>
                <a:gd name="connsiteX44" fmla="*/ 223837 w 538162"/>
                <a:gd name="connsiteY44" fmla="*/ 716757 h 833438"/>
                <a:gd name="connsiteX45" fmla="*/ 219075 w 538162"/>
                <a:gd name="connsiteY45" fmla="*/ 478632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8162" h="833438">
                  <a:moveTo>
                    <a:pt x="219075" y="478632"/>
                  </a:moveTo>
                  <a:lnTo>
                    <a:pt x="214312" y="376238"/>
                  </a:lnTo>
                  <a:lnTo>
                    <a:pt x="209550" y="304800"/>
                  </a:lnTo>
                  <a:lnTo>
                    <a:pt x="202406" y="219075"/>
                  </a:lnTo>
                  <a:lnTo>
                    <a:pt x="202406" y="202407"/>
                  </a:lnTo>
                  <a:lnTo>
                    <a:pt x="192881" y="185738"/>
                  </a:lnTo>
                  <a:lnTo>
                    <a:pt x="171450" y="159544"/>
                  </a:lnTo>
                  <a:lnTo>
                    <a:pt x="140493" y="128588"/>
                  </a:lnTo>
                  <a:lnTo>
                    <a:pt x="107156" y="100013"/>
                  </a:lnTo>
                  <a:lnTo>
                    <a:pt x="73818" y="71438"/>
                  </a:lnTo>
                  <a:lnTo>
                    <a:pt x="52387" y="59532"/>
                  </a:lnTo>
                  <a:lnTo>
                    <a:pt x="19050" y="42863"/>
                  </a:lnTo>
                  <a:lnTo>
                    <a:pt x="4762" y="33338"/>
                  </a:lnTo>
                  <a:lnTo>
                    <a:pt x="0" y="23813"/>
                  </a:lnTo>
                  <a:lnTo>
                    <a:pt x="4762" y="11907"/>
                  </a:lnTo>
                  <a:lnTo>
                    <a:pt x="16668" y="7144"/>
                  </a:lnTo>
                  <a:lnTo>
                    <a:pt x="50006" y="2382"/>
                  </a:lnTo>
                  <a:lnTo>
                    <a:pt x="104775" y="0"/>
                  </a:lnTo>
                  <a:lnTo>
                    <a:pt x="147637" y="4763"/>
                  </a:lnTo>
                  <a:lnTo>
                    <a:pt x="204787" y="14288"/>
                  </a:lnTo>
                  <a:lnTo>
                    <a:pt x="276225" y="33338"/>
                  </a:lnTo>
                  <a:lnTo>
                    <a:pt x="350043" y="57150"/>
                  </a:lnTo>
                  <a:lnTo>
                    <a:pt x="392906" y="78582"/>
                  </a:lnTo>
                  <a:lnTo>
                    <a:pt x="421481" y="92869"/>
                  </a:lnTo>
                  <a:lnTo>
                    <a:pt x="440531" y="107157"/>
                  </a:lnTo>
                  <a:lnTo>
                    <a:pt x="466725" y="126207"/>
                  </a:lnTo>
                  <a:lnTo>
                    <a:pt x="497681" y="157163"/>
                  </a:lnTo>
                  <a:lnTo>
                    <a:pt x="509587" y="169069"/>
                  </a:lnTo>
                  <a:lnTo>
                    <a:pt x="521493" y="183357"/>
                  </a:lnTo>
                  <a:lnTo>
                    <a:pt x="531018" y="192882"/>
                  </a:lnTo>
                  <a:lnTo>
                    <a:pt x="538162" y="207169"/>
                  </a:lnTo>
                  <a:lnTo>
                    <a:pt x="538162" y="214313"/>
                  </a:lnTo>
                  <a:lnTo>
                    <a:pt x="538162" y="226219"/>
                  </a:lnTo>
                  <a:lnTo>
                    <a:pt x="531018" y="242888"/>
                  </a:lnTo>
                  <a:lnTo>
                    <a:pt x="519112" y="252413"/>
                  </a:lnTo>
                  <a:lnTo>
                    <a:pt x="500062" y="264319"/>
                  </a:lnTo>
                  <a:lnTo>
                    <a:pt x="490537" y="276225"/>
                  </a:lnTo>
                  <a:lnTo>
                    <a:pt x="481012" y="311944"/>
                  </a:lnTo>
                  <a:lnTo>
                    <a:pt x="471487" y="354807"/>
                  </a:lnTo>
                  <a:lnTo>
                    <a:pt x="461962" y="428625"/>
                  </a:lnTo>
                  <a:lnTo>
                    <a:pt x="454818" y="495300"/>
                  </a:lnTo>
                  <a:lnTo>
                    <a:pt x="450056" y="581025"/>
                  </a:lnTo>
                  <a:cubicBezTo>
                    <a:pt x="449262" y="657225"/>
                    <a:pt x="448469" y="733425"/>
                    <a:pt x="447675" y="809625"/>
                  </a:cubicBezTo>
                  <a:lnTo>
                    <a:pt x="223837" y="833438"/>
                  </a:lnTo>
                  <a:lnTo>
                    <a:pt x="223837" y="716757"/>
                  </a:lnTo>
                  <a:cubicBezTo>
                    <a:pt x="222250" y="637382"/>
                    <a:pt x="220662" y="558007"/>
                    <a:pt x="219075" y="47863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5">
              <a:extLst>
                <a:ext uri="{FF2B5EF4-FFF2-40B4-BE49-F238E27FC236}">
                  <a16:creationId xmlns:a16="http://schemas.microsoft.com/office/drawing/2014/main" id="{4A66C132-2E58-4F72-BD2F-DBD40922EA3B}"/>
                </a:ext>
              </a:extLst>
            </p:cNvPr>
            <p:cNvSpPr/>
            <p:nvPr/>
          </p:nvSpPr>
          <p:spPr>
            <a:xfrm>
              <a:off x="2852738" y="2957513"/>
              <a:ext cx="1833562" cy="514350"/>
            </a:xfrm>
            <a:custGeom>
              <a:avLst/>
              <a:gdLst>
                <a:gd name="connsiteX0" fmla="*/ 1473993 w 1833562"/>
                <a:gd name="connsiteY0" fmla="*/ 76200 h 514350"/>
                <a:gd name="connsiteX1" fmla="*/ 1352550 w 1833562"/>
                <a:gd name="connsiteY1" fmla="*/ 109537 h 514350"/>
                <a:gd name="connsiteX2" fmla="*/ 1226343 w 1833562"/>
                <a:gd name="connsiteY2" fmla="*/ 142875 h 514350"/>
                <a:gd name="connsiteX3" fmla="*/ 1159668 w 1833562"/>
                <a:gd name="connsiteY3" fmla="*/ 157162 h 514350"/>
                <a:gd name="connsiteX4" fmla="*/ 985837 w 1833562"/>
                <a:gd name="connsiteY4" fmla="*/ 197643 h 514350"/>
                <a:gd name="connsiteX5" fmla="*/ 859631 w 1833562"/>
                <a:gd name="connsiteY5" fmla="*/ 221456 h 514350"/>
                <a:gd name="connsiteX6" fmla="*/ 757237 w 1833562"/>
                <a:gd name="connsiteY6" fmla="*/ 238125 h 514350"/>
                <a:gd name="connsiteX7" fmla="*/ 657225 w 1833562"/>
                <a:gd name="connsiteY7" fmla="*/ 250031 h 514350"/>
                <a:gd name="connsiteX8" fmla="*/ 578643 w 1833562"/>
                <a:gd name="connsiteY8" fmla="*/ 257175 h 514350"/>
                <a:gd name="connsiteX9" fmla="*/ 514350 w 1833562"/>
                <a:gd name="connsiteY9" fmla="*/ 261937 h 514350"/>
                <a:gd name="connsiteX10" fmla="*/ 454818 w 1833562"/>
                <a:gd name="connsiteY10" fmla="*/ 264318 h 514350"/>
                <a:gd name="connsiteX11" fmla="*/ 392906 w 1833562"/>
                <a:gd name="connsiteY11" fmla="*/ 266700 h 514350"/>
                <a:gd name="connsiteX12" fmla="*/ 304800 w 1833562"/>
                <a:gd name="connsiteY12" fmla="*/ 266700 h 514350"/>
                <a:gd name="connsiteX13" fmla="*/ 226218 w 1833562"/>
                <a:gd name="connsiteY13" fmla="*/ 261937 h 514350"/>
                <a:gd name="connsiteX14" fmla="*/ 159543 w 1833562"/>
                <a:gd name="connsiteY14" fmla="*/ 257175 h 514350"/>
                <a:gd name="connsiteX15" fmla="*/ 102393 w 1833562"/>
                <a:gd name="connsiteY15" fmla="*/ 245268 h 514350"/>
                <a:gd name="connsiteX16" fmla="*/ 73818 w 1833562"/>
                <a:gd name="connsiteY16" fmla="*/ 230981 h 514350"/>
                <a:gd name="connsiteX17" fmla="*/ 52387 w 1833562"/>
                <a:gd name="connsiteY17" fmla="*/ 219075 h 514350"/>
                <a:gd name="connsiteX18" fmla="*/ 30956 w 1833562"/>
                <a:gd name="connsiteY18" fmla="*/ 211931 h 514350"/>
                <a:gd name="connsiteX19" fmla="*/ 14287 w 1833562"/>
                <a:gd name="connsiteY19" fmla="*/ 209550 h 514350"/>
                <a:gd name="connsiteX20" fmla="*/ 2381 w 1833562"/>
                <a:gd name="connsiteY20" fmla="*/ 219075 h 514350"/>
                <a:gd name="connsiteX21" fmla="*/ 0 w 1833562"/>
                <a:gd name="connsiteY21" fmla="*/ 228600 h 514350"/>
                <a:gd name="connsiteX22" fmla="*/ 4762 w 1833562"/>
                <a:gd name="connsiteY22" fmla="*/ 252412 h 514350"/>
                <a:gd name="connsiteX23" fmla="*/ 19050 w 1833562"/>
                <a:gd name="connsiteY23" fmla="*/ 273843 h 514350"/>
                <a:gd name="connsiteX24" fmla="*/ 90487 w 1833562"/>
                <a:gd name="connsiteY24" fmla="*/ 342900 h 514350"/>
                <a:gd name="connsiteX25" fmla="*/ 176212 w 1833562"/>
                <a:gd name="connsiteY25" fmla="*/ 416718 h 514350"/>
                <a:gd name="connsiteX26" fmla="*/ 216693 w 1833562"/>
                <a:gd name="connsiteY26" fmla="*/ 450056 h 514350"/>
                <a:gd name="connsiteX27" fmla="*/ 235743 w 1833562"/>
                <a:gd name="connsiteY27" fmla="*/ 466725 h 514350"/>
                <a:gd name="connsiteX28" fmla="*/ 266700 w 1833562"/>
                <a:gd name="connsiteY28" fmla="*/ 488156 h 514350"/>
                <a:gd name="connsiteX29" fmla="*/ 300037 w 1833562"/>
                <a:gd name="connsiteY29" fmla="*/ 507206 h 514350"/>
                <a:gd name="connsiteX30" fmla="*/ 335756 w 1833562"/>
                <a:gd name="connsiteY30" fmla="*/ 514350 h 514350"/>
                <a:gd name="connsiteX31" fmla="*/ 366712 w 1833562"/>
                <a:gd name="connsiteY31" fmla="*/ 514350 h 514350"/>
                <a:gd name="connsiteX32" fmla="*/ 402431 w 1833562"/>
                <a:gd name="connsiteY32" fmla="*/ 507206 h 514350"/>
                <a:gd name="connsiteX33" fmla="*/ 438150 w 1833562"/>
                <a:gd name="connsiteY33" fmla="*/ 492918 h 514350"/>
                <a:gd name="connsiteX34" fmla="*/ 502443 w 1833562"/>
                <a:gd name="connsiteY34" fmla="*/ 478631 h 514350"/>
                <a:gd name="connsiteX35" fmla="*/ 633412 w 1833562"/>
                <a:gd name="connsiteY35" fmla="*/ 454818 h 514350"/>
                <a:gd name="connsiteX36" fmla="*/ 800100 w 1833562"/>
                <a:gd name="connsiteY36" fmla="*/ 414337 h 514350"/>
                <a:gd name="connsiteX37" fmla="*/ 964406 w 1833562"/>
                <a:gd name="connsiteY37" fmla="*/ 369093 h 514350"/>
                <a:gd name="connsiteX38" fmla="*/ 1171575 w 1833562"/>
                <a:gd name="connsiteY38" fmla="*/ 335756 h 514350"/>
                <a:gd name="connsiteX39" fmla="*/ 1300162 w 1833562"/>
                <a:gd name="connsiteY39" fmla="*/ 304800 h 514350"/>
                <a:gd name="connsiteX40" fmla="*/ 1414462 w 1833562"/>
                <a:gd name="connsiteY40" fmla="*/ 280987 h 514350"/>
                <a:gd name="connsiteX41" fmla="*/ 1493043 w 1833562"/>
                <a:gd name="connsiteY41" fmla="*/ 266700 h 514350"/>
                <a:gd name="connsiteX42" fmla="*/ 1638300 w 1833562"/>
                <a:gd name="connsiteY42" fmla="*/ 238125 h 514350"/>
                <a:gd name="connsiteX43" fmla="*/ 1754981 w 1833562"/>
                <a:gd name="connsiteY43" fmla="*/ 221456 h 514350"/>
                <a:gd name="connsiteX44" fmla="*/ 1793081 w 1833562"/>
                <a:gd name="connsiteY44" fmla="*/ 216693 h 514350"/>
                <a:gd name="connsiteX45" fmla="*/ 1812131 w 1833562"/>
                <a:gd name="connsiteY45" fmla="*/ 211931 h 514350"/>
                <a:gd name="connsiteX46" fmla="*/ 1824037 w 1833562"/>
                <a:gd name="connsiteY46" fmla="*/ 200025 h 514350"/>
                <a:gd name="connsiteX47" fmla="*/ 1833562 w 1833562"/>
                <a:gd name="connsiteY47" fmla="*/ 180975 h 514350"/>
                <a:gd name="connsiteX48" fmla="*/ 1833562 w 1833562"/>
                <a:gd name="connsiteY48" fmla="*/ 166687 h 514350"/>
                <a:gd name="connsiteX49" fmla="*/ 1833562 w 1833562"/>
                <a:gd name="connsiteY49" fmla="*/ 150018 h 514350"/>
                <a:gd name="connsiteX50" fmla="*/ 1826418 w 1833562"/>
                <a:gd name="connsiteY50" fmla="*/ 123825 h 514350"/>
                <a:gd name="connsiteX51" fmla="*/ 1814512 w 1833562"/>
                <a:gd name="connsiteY51" fmla="*/ 97631 h 514350"/>
                <a:gd name="connsiteX52" fmla="*/ 1795462 w 1833562"/>
                <a:gd name="connsiteY52" fmla="*/ 69056 h 514350"/>
                <a:gd name="connsiteX53" fmla="*/ 1766887 w 1833562"/>
                <a:gd name="connsiteY53" fmla="*/ 40481 h 514350"/>
                <a:gd name="connsiteX54" fmla="*/ 1740693 w 1833562"/>
                <a:gd name="connsiteY54" fmla="*/ 21431 h 514350"/>
                <a:gd name="connsiteX55" fmla="*/ 1714500 w 1833562"/>
                <a:gd name="connsiteY55" fmla="*/ 7143 h 514350"/>
                <a:gd name="connsiteX56" fmla="*/ 1695450 w 1833562"/>
                <a:gd name="connsiteY56" fmla="*/ 0 h 514350"/>
                <a:gd name="connsiteX57" fmla="*/ 1683543 w 1833562"/>
                <a:gd name="connsiteY57" fmla="*/ 0 h 514350"/>
                <a:gd name="connsiteX58" fmla="*/ 1654968 w 1833562"/>
                <a:gd name="connsiteY58" fmla="*/ 7143 h 514350"/>
                <a:gd name="connsiteX59" fmla="*/ 1604962 w 1833562"/>
                <a:gd name="connsiteY59" fmla="*/ 21431 h 514350"/>
                <a:gd name="connsiteX60" fmla="*/ 1564481 w 1833562"/>
                <a:gd name="connsiteY60" fmla="*/ 35718 h 514350"/>
                <a:gd name="connsiteX61" fmla="*/ 1524000 w 1833562"/>
                <a:gd name="connsiteY61" fmla="*/ 57150 h 514350"/>
                <a:gd name="connsiteX62" fmla="*/ 1473993 w 1833562"/>
                <a:gd name="connsiteY62" fmla="*/ 762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33562" h="514350">
                  <a:moveTo>
                    <a:pt x="1473993" y="76200"/>
                  </a:moveTo>
                  <a:lnTo>
                    <a:pt x="1352550" y="109537"/>
                  </a:lnTo>
                  <a:lnTo>
                    <a:pt x="1226343" y="142875"/>
                  </a:lnTo>
                  <a:lnTo>
                    <a:pt x="1159668" y="157162"/>
                  </a:lnTo>
                  <a:lnTo>
                    <a:pt x="985837" y="197643"/>
                  </a:lnTo>
                  <a:lnTo>
                    <a:pt x="859631" y="221456"/>
                  </a:lnTo>
                  <a:lnTo>
                    <a:pt x="757237" y="238125"/>
                  </a:lnTo>
                  <a:lnTo>
                    <a:pt x="657225" y="250031"/>
                  </a:lnTo>
                  <a:lnTo>
                    <a:pt x="578643" y="257175"/>
                  </a:lnTo>
                  <a:lnTo>
                    <a:pt x="514350" y="261937"/>
                  </a:lnTo>
                  <a:lnTo>
                    <a:pt x="454818" y="264318"/>
                  </a:lnTo>
                  <a:lnTo>
                    <a:pt x="392906" y="266700"/>
                  </a:lnTo>
                  <a:lnTo>
                    <a:pt x="304800" y="266700"/>
                  </a:lnTo>
                  <a:lnTo>
                    <a:pt x="226218" y="261937"/>
                  </a:lnTo>
                  <a:cubicBezTo>
                    <a:pt x="164313" y="256985"/>
                    <a:pt x="186594" y="257175"/>
                    <a:pt x="159543" y="257175"/>
                  </a:cubicBezTo>
                  <a:lnTo>
                    <a:pt x="102393" y="245268"/>
                  </a:lnTo>
                  <a:lnTo>
                    <a:pt x="73818" y="230981"/>
                  </a:lnTo>
                  <a:lnTo>
                    <a:pt x="52387" y="219075"/>
                  </a:lnTo>
                  <a:lnTo>
                    <a:pt x="30956" y="211931"/>
                  </a:lnTo>
                  <a:lnTo>
                    <a:pt x="14287" y="209550"/>
                  </a:lnTo>
                  <a:lnTo>
                    <a:pt x="2381" y="219075"/>
                  </a:lnTo>
                  <a:lnTo>
                    <a:pt x="0" y="228600"/>
                  </a:lnTo>
                  <a:lnTo>
                    <a:pt x="4762" y="252412"/>
                  </a:lnTo>
                  <a:lnTo>
                    <a:pt x="19050" y="273843"/>
                  </a:lnTo>
                  <a:lnTo>
                    <a:pt x="90487" y="342900"/>
                  </a:lnTo>
                  <a:lnTo>
                    <a:pt x="176212" y="416718"/>
                  </a:lnTo>
                  <a:lnTo>
                    <a:pt x="216693" y="450056"/>
                  </a:lnTo>
                  <a:lnTo>
                    <a:pt x="235743" y="466725"/>
                  </a:lnTo>
                  <a:lnTo>
                    <a:pt x="266700" y="488156"/>
                  </a:lnTo>
                  <a:lnTo>
                    <a:pt x="300037" y="507206"/>
                  </a:lnTo>
                  <a:lnTo>
                    <a:pt x="335756" y="514350"/>
                  </a:lnTo>
                  <a:lnTo>
                    <a:pt x="366712" y="514350"/>
                  </a:lnTo>
                  <a:lnTo>
                    <a:pt x="402431" y="507206"/>
                  </a:lnTo>
                  <a:lnTo>
                    <a:pt x="438150" y="492918"/>
                  </a:lnTo>
                  <a:lnTo>
                    <a:pt x="502443" y="478631"/>
                  </a:lnTo>
                  <a:lnTo>
                    <a:pt x="633412" y="454818"/>
                  </a:lnTo>
                  <a:lnTo>
                    <a:pt x="800100" y="414337"/>
                  </a:lnTo>
                  <a:lnTo>
                    <a:pt x="964406" y="369093"/>
                  </a:lnTo>
                  <a:lnTo>
                    <a:pt x="1171575" y="335756"/>
                  </a:lnTo>
                  <a:lnTo>
                    <a:pt x="1300162" y="304800"/>
                  </a:lnTo>
                  <a:lnTo>
                    <a:pt x="1414462" y="280987"/>
                  </a:lnTo>
                  <a:lnTo>
                    <a:pt x="1493043" y="266700"/>
                  </a:lnTo>
                  <a:lnTo>
                    <a:pt x="1638300" y="238125"/>
                  </a:lnTo>
                  <a:lnTo>
                    <a:pt x="1754981" y="221456"/>
                  </a:lnTo>
                  <a:lnTo>
                    <a:pt x="1793081" y="216693"/>
                  </a:lnTo>
                  <a:lnTo>
                    <a:pt x="1812131" y="211931"/>
                  </a:lnTo>
                  <a:lnTo>
                    <a:pt x="1824037" y="200025"/>
                  </a:lnTo>
                  <a:lnTo>
                    <a:pt x="1833562" y="180975"/>
                  </a:lnTo>
                  <a:lnTo>
                    <a:pt x="1833562" y="166687"/>
                  </a:lnTo>
                  <a:lnTo>
                    <a:pt x="1833562" y="150018"/>
                  </a:lnTo>
                  <a:lnTo>
                    <a:pt x="1826418" y="123825"/>
                  </a:lnTo>
                  <a:lnTo>
                    <a:pt x="1814512" y="97631"/>
                  </a:lnTo>
                  <a:lnTo>
                    <a:pt x="1795462" y="69056"/>
                  </a:lnTo>
                  <a:lnTo>
                    <a:pt x="1766887" y="40481"/>
                  </a:lnTo>
                  <a:lnTo>
                    <a:pt x="1740693" y="21431"/>
                  </a:lnTo>
                  <a:lnTo>
                    <a:pt x="1714500" y="7143"/>
                  </a:lnTo>
                  <a:lnTo>
                    <a:pt x="1695450" y="0"/>
                  </a:lnTo>
                  <a:lnTo>
                    <a:pt x="1683543" y="0"/>
                  </a:lnTo>
                  <a:lnTo>
                    <a:pt x="1654968" y="7143"/>
                  </a:lnTo>
                  <a:lnTo>
                    <a:pt x="1604962" y="21431"/>
                  </a:lnTo>
                  <a:lnTo>
                    <a:pt x="1564481" y="35718"/>
                  </a:lnTo>
                  <a:lnTo>
                    <a:pt x="1524000" y="57150"/>
                  </a:lnTo>
                  <a:lnTo>
                    <a:pt x="1473993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9">
              <a:extLst>
                <a:ext uri="{FF2B5EF4-FFF2-40B4-BE49-F238E27FC236}">
                  <a16:creationId xmlns:a16="http://schemas.microsoft.com/office/drawing/2014/main" id="{F8093BF7-79DF-4ACE-9BDC-2F763CE199E3}"/>
                </a:ext>
              </a:extLst>
            </p:cNvPr>
            <p:cNvSpPr/>
            <p:nvPr/>
          </p:nvSpPr>
          <p:spPr>
            <a:xfrm rot="16200000">
              <a:off x="1726407" y="3723481"/>
              <a:ext cx="4387850" cy="461963"/>
            </a:xfrm>
            <a:custGeom>
              <a:avLst/>
              <a:gdLst>
                <a:gd name="connsiteX0" fmla="*/ 1486341 w 4388414"/>
                <a:gd name="connsiteY0" fmla="*/ 116506 h 462495"/>
                <a:gd name="connsiteX1" fmla="*/ 1804086 w 4388414"/>
                <a:gd name="connsiteY1" fmla="*/ 116506 h 462495"/>
                <a:gd name="connsiteX2" fmla="*/ 2206563 w 4388414"/>
                <a:gd name="connsiteY2" fmla="*/ 116506 h 462495"/>
                <a:gd name="connsiteX3" fmla="*/ 2344253 w 4388414"/>
                <a:gd name="connsiteY3" fmla="*/ 116506 h 462495"/>
                <a:gd name="connsiteX4" fmla="*/ 2969152 w 4388414"/>
                <a:gd name="connsiteY4" fmla="*/ 137689 h 462495"/>
                <a:gd name="connsiteX5" fmla="*/ 3029170 w 4388414"/>
                <a:gd name="connsiteY5" fmla="*/ 148281 h 462495"/>
                <a:gd name="connsiteX6" fmla="*/ 3110372 w 4388414"/>
                <a:gd name="connsiteY6" fmla="*/ 158872 h 462495"/>
                <a:gd name="connsiteX7" fmla="*/ 3188043 w 4388414"/>
                <a:gd name="connsiteY7" fmla="*/ 158872 h 462495"/>
                <a:gd name="connsiteX8" fmla="*/ 3541093 w 4388414"/>
                <a:gd name="connsiteY8" fmla="*/ 158872 h 462495"/>
                <a:gd name="connsiteX9" fmla="*/ 3929448 w 4388414"/>
                <a:gd name="connsiteY9" fmla="*/ 158872 h 462495"/>
                <a:gd name="connsiteX10" fmla="*/ 4035363 w 4388414"/>
                <a:gd name="connsiteY10" fmla="*/ 158872 h 462495"/>
                <a:gd name="connsiteX11" fmla="*/ 4081260 w 4388414"/>
                <a:gd name="connsiteY11" fmla="*/ 158872 h 462495"/>
                <a:gd name="connsiteX12" fmla="*/ 4123626 w 4388414"/>
                <a:gd name="connsiteY12" fmla="*/ 151811 h 462495"/>
                <a:gd name="connsiteX13" fmla="*/ 4155401 w 4388414"/>
                <a:gd name="connsiteY13" fmla="*/ 141220 h 462495"/>
                <a:gd name="connsiteX14" fmla="*/ 4183645 w 4388414"/>
                <a:gd name="connsiteY14" fmla="*/ 127098 h 462495"/>
                <a:gd name="connsiteX15" fmla="*/ 4208358 w 4388414"/>
                <a:gd name="connsiteY15" fmla="*/ 109445 h 462495"/>
                <a:gd name="connsiteX16" fmla="*/ 4236602 w 4388414"/>
                <a:gd name="connsiteY16" fmla="*/ 88262 h 462495"/>
                <a:gd name="connsiteX17" fmla="*/ 4257785 w 4388414"/>
                <a:gd name="connsiteY17" fmla="*/ 63549 h 462495"/>
                <a:gd name="connsiteX18" fmla="*/ 4278968 w 4388414"/>
                <a:gd name="connsiteY18" fmla="*/ 31774 h 462495"/>
                <a:gd name="connsiteX19" fmla="*/ 4293090 w 4388414"/>
                <a:gd name="connsiteY19" fmla="*/ 21183 h 462495"/>
                <a:gd name="connsiteX20" fmla="*/ 4321334 w 4388414"/>
                <a:gd name="connsiteY20" fmla="*/ 10591 h 462495"/>
                <a:gd name="connsiteX21" fmla="*/ 4346048 w 4388414"/>
                <a:gd name="connsiteY21" fmla="*/ 3530 h 462495"/>
                <a:gd name="connsiteX22" fmla="*/ 4363700 w 4388414"/>
                <a:gd name="connsiteY22" fmla="*/ 0 h 462495"/>
                <a:gd name="connsiteX23" fmla="*/ 4370761 w 4388414"/>
                <a:gd name="connsiteY23" fmla="*/ 0 h 462495"/>
                <a:gd name="connsiteX24" fmla="*/ 4381353 w 4388414"/>
                <a:gd name="connsiteY24" fmla="*/ 3530 h 462495"/>
                <a:gd name="connsiteX25" fmla="*/ 4384883 w 4388414"/>
                <a:gd name="connsiteY25" fmla="*/ 7061 h 462495"/>
                <a:gd name="connsiteX26" fmla="*/ 4388414 w 4388414"/>
                <a:gd name="connsiteY26" fmla="*/ 14122 h 462495"/>
                <a:gd name="connsiteX27" fmla="*/ 4388414 w 4388414"/>
                <a:gd name="connsiteY27" fmla="*/ 28244 h 462495"/>
                <a:gd name="connsiteX28" fmla="*/ 4377822 w 4388414"/>
                <a:gd name="connsiteY28" fmla="*/ 67079 h 462495"/>
                <a:gd name="connsiteX29" fmla="*/ 4360170 w 4388414"/>
                <a:gd name="connsiteY29" fmla="*/ 127098 h 462495"/>
                <a:gd name="connsiteX30" fmla="*/ 4331926 w 4388414"/>
                <a:gd name="connsiteY30" fmla="*/ 204769 h 462495"/>
                <a:gd name="connsiteX31" fmla="*/ 4307212 w 4388414"/>
                <a:gd name="connsiteY31" fmla="*/ 261257 h 462495"/>
                <a:gd name="connsiteX32" fmla="*/ 4278968 w 4388414"/>
                <a:gd name="connsiteY32" fmla="*/ 310684 h 462495"/>
                <a:gd name="connsiteX33" fmla="*/ 4250724 w 4388414"/>
                <a:gd name="connsiteY33" fmla="*/ 349519 h 462495"/>
                <a:gd name="connsiteX34" fmla="*/ 4218950 w 4388414"/>
                <a:gd name="connsiteY34" fmla="*/ 395416 h 462495"/>
                <a:gd name="connsiteX35" fmla="*/ 4183645 w 4388414"/>
                <a:gd name="connsiteY35" fmla="*/ 430721 h 462495"/>
                <a:gd name="connsiteX36" fmla="*/ 4158931 w 4388414"/>
                <a:gd name="connsiteY36" fmla="*/ 448373 h 462495"/>
                <a:gd name="connsiteX37" fmla="*/ 4141279 w 4388414"/>
                <a:gd name="connsiteY37" fmla="*/ 455434 h 462495"/>
                <a:gd name="connsiteX38" fmla="*/ 4113035 w 4388414"/>
                <a:gd name="connsiteY38" fmla="*/ 462495 h 462495"/>
                <a:gd name="connsiteX39" fmla="*/ 4102443 w 4388414"/>
                <a:gd name="connsiteY39" fmla="*/ 462495 h 462495"/>
                <a:gd name="connsiteX40" fmla="*/ 4084791 w 4388414"/>
                <a:gd name="connsiteY40" fmla="*/ 458965 h 462495"/>
                <a:gd name="connsiteX41" fmla="*/ 4067138 w 4388414"/>
                <a:gd name="connsiteY41" fmla="*/ 448373 h 462495"/>
                <a:gd name="connsiteX42" fmla="*/ 4042424 w 4388414"/>
                <a:gd name="connsiteY42" fmla="*/ 430721 h 462495"/>
                <a:gd name="connsiteX43" fmla="*/ 4017711 w 4388414"/>
                <a:gd name="connsiteY43" fmla="*/ 413068 h 462495"/>
                <a:gd name="connsiteX44" fmla="*/ 3961223 w 4388414"/>
                <a:gd name="connsiteY44" fmla="*/ 384824 h 462495"/>
                <a:gd name="connsiteX45" fmla="*/ 3904735 w 4388414"/>
                <a:gd name="connsiteY45" fmla="*/ 367172 h 462495"/>
                <a:gd name="connsiteX46" fmla="*/ 3869430 w 4388414"/>
                <a:gd name="connsiteY46" fmla="*/ 360111 h 462495"/>
                <a:gd name="connsiteX47" fmla="*/ 3795289 w 4388414"/>
                <a:gd name="connsiteY47" fmla="*/ 353050 h 462495"/>
                <a:gd name="connsiteX48" fmla="*/ 3594051 w 4388414"/>
                <a:gd name="connsiteY48" fmla="*/ 342458 h 462495"/>
                <a:gd name="connsiteX49" fmla="*/ 3421056 w 4388414"/>
                <a:gd name="connsiteY49" fmla="*/ 338928 h 462495"/>
                <a:gd name="connsiteX50" fmla="*/ 3226879 w 4388414"/>
                <a:gd name="connsiteY50" fmla="*/ 338928 h 462495"/>
                <a:gd name="connsiteX51" fmla="*/ 3015048 w 4388414"/>
                <a:gd name="connsiteY51" fmla="*/ 338928 h 462495"/>
                <a:gd name="connsiteX52" fmla="*/ 2792627 w 4388414"/>
                <a:gd name="connsiteY52" fmla="*/ 338928 h 462495"/>
                <a:gd name="connsiteX53" fmla="*/ 2443107 w 4388414"/>
                <a:gd name="connsiteY53" fmla="*/ 338928 h 462495"/>
                <a:gd name="connsiteX54" fmla="*/ 2210094 w 4388414"/>
                <a:gd name="connsiteY54" fmla="*/ 331867 h 462495"/>
                <a:gd name="connsiteX55" fmla="*/ 1966489 w 4388414"/>
                <a:gd name="connsiteY55" fmla="*/ 328336 h 462495"/>
                <a:gd name="connsiteX56" fmla="*/ 1871166 w 4388414"/>
                <a:gd name="connsiteY56" fmla="*/ 328336 h 462495"/>
                <a:gd name="connsiteX57" fmla="*/ 1574604 w 4388414"/>
                <a:gd name="connsiteY57" fmla="*/ 328336 h 462495"/>
                <a:gd name="connsiteX58" fmla="*/ 1352182 w 4388414"/>
                <a:gd name="connsiteY58" fmla="*/ 328336 h 462495"/>
                <a:gd name="connsiteX59" fmla="*/ 1112108 w 4388414"/>
                <a:gd name="connsiteY59" fmla="*/ 331867 h 462495"/>
                <a:gd name="connsiteX60" fmla="*/ 924991 w 4388414"/>
                <a:gd name="connsiteY60" fmla="*/ 335397 h 462495"/>
                <a:gd name="connsiteX61" fmla="*/ 744936 w 4388414"/>
                <a:gd name="connsiteY61" fmla="*/ 338928 h 462495"/>
                <a:gd name="connsiteX62" fmla="*/ 550758 w 4388414"/>
                <a:gd name="connsiteY62" fmla="*/ 338928 h 462495"/>
                <a:gd name="connsiteX63" fmla="*/ 441313 w 4388414"/>
                <a:gd name="connsiteY63" fmla="*/ 345989 h 462495"/>
                <a:gd name="connsiteX64" fmla="*/ 356580 w 4388414"/>
                <a:gd name="connsiteY64" fmla="*/ 353050 h 462495"/>
                <a:gd name="connsiteX65" fmla="*/ 289501 w 4388414"/>
                <a:gd name="connsiteY65" fmla="*/ 360111 h 462495"/>
                <a:gd name="connsiteX66" fmla="*/ 247135 w 4388414"/>
                <a:gd name="connsiteY66" fmla="*/ 360111 h 462495"/>
                <a:gd name="connsiteX67" fmla="*/ 158872 w 4388414"/>
                <a:gd name="connsiteY67" fmla="*/ 345989 h 462495"/>
                <a:gd name="connsiteX68" fmla="*/ 120037 w 4388414"/>
                <a:gd name="connsiteY68" fmla="*/ 335397 h 462495"/>
                <a:gd name="connsiteX69" fmla="*/ 63549 w 4388414"/>
                <a:gd name="connsiteY69" fmla="*/ 314214 h 462495"/>
                <a:gd name="connsiteX70" fmla="*/ 38835 w 4388414"/>
                <a:gd name="connsiteY70" fmla="*/ 300092 h 462495"/>
                <a:gd name="connsiteX71" fmla="*/ 17652 w 4388414"/>
                <a:gd name="connsiteY71" fmla="*/ 278909 h 462495"/>
                <a:gd name="connsiteX72" fmla="*/ 7061 w 4388414"/>
                <a:gd name="connsiteY72" fmla="*/ 261257 h 462495"/>
                <a:gd name="connsiteX73" fmla="*/ 0 w 4388414"/>
                <a:gd name="connsiteY73" fmla="*/ 243604 h 462495"/>
                <a:gd name="connsiteX74" fmla="*/ 0 w 4388414"/>
                <a:gd name="connsiteY74" fmla="*/ 218891 h 462495"/>
                <a:gd name="connsiteX75" fmla="*/ 7061 w 4388414"/>
                <a:gd name="connsiteY75" fmla="*/ 190647 h 462495"/>
                <a:gd name="connsiteX76" fmla="*/ 17652 w 4388414"/>
                <a:gd name="connsiteY76" fmla="*/ 172994 h 462495"/>
                <a:gd name="connsiteX77" fmla="*/ 45896 w 4388414"/>
                <a:gd name="connsiteY77" fmla="*/ 148281 h 462495"/>
                <a:gd name="connsiteX78" fmla="*/ 91793 w 4388414"/>
                <a:gd name="connsiteY78" fmla="*/ 123567 h 462495"/>
                <a:gd name="connsiteX79" fmla="*/ 162403 w 4388414"/>
                <a:gd name="connsiteY79" fmla="*/ 91793 h 462495"/>
                <a:gd name="connsiteX80" fmla="*/ 243604 w 4388414"/>
                <a:gd name="connsiteY80" fmla="*/ 60018 h 462495"/>
                <a:gd name="connsiteX81" fmla="*/ 321275 w 4388414"/>
                <a:gd name="connsiteY81" fmla="*/ 35305 h 462495"/>
                <a:gd name="connsiteX82" fmla="*/ 416599 w 4388414"/>
                <a:gd name="connsiteY82" fmla="*/ 10591 h 462495"/>
                <a:gd name="connsiteX83" fmla="*/ 441313 w 4388414"/>
                <a:gd name="connsiteY83" fmla="*/ 7061 h 462495"/>
                <a:gd name="connsiteX84" fmla="*/ 455435 w 4388414"/>
                <a:gd name="connsiteY84" fmla="*/ 3530 h 462495"/>
                <a:gd name="connsiteX85" fmla="*/ 490740 w 4388414"/>
                <a:gd name="connsiteY85" fmla="*/ 17652 h 462495"/>
                <a:gd name="connsiteX86" fmla="*/ 603716 w 4388414"/>
                <a:gd name="connsiteY86" fmla="*/ 45896 h 462495"/>
                <a:gd name="connsiteX87" fmla="*/ 706100 w 4388414"/>
                <a:gd name="connsiteY87" fmla="*/ 63549 h 462495"/>
                <a:gd name="connsiteX88" fmla="*/ 769649 w 4388414"/>
                <a:gd name="connsiteY88" fmla="*/ 74140 h 462495"/>
                <a:gd name="connsiteX89" fmla="*/ 875564 w 4388414"/>
                <a:gd name="connsiteY89" fmla="*/ 81201 h 462495"/>
                <a:gd name="connsiteX90" fmla="*/ 1133291 w 4388414"/>
                <a:gd name="connsiteY90" fmla="*/ 98854 h 462495"/>
                <a:gd name="connsiteX91" fmla="*/ 1338060 w 4388414"/>
                <a:gd name="connsiteY91" fmla="*/ 112976 h 462495"/>
                <a:gd name="connsiteX92" fmla="*/ 1486341 w 4388414"/>
                <a:gd name="connsiteY92" fmla="*/ 116506 h 46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88414" h="462495">
                  <a:moveTo>
                    <a:pt x="1486341" y="116506"/>
                  </a:moveTo>
                  <a:lnTo>
                    <a:pt x="1804086" y="116506"/>
                  </a:lnTo>
                  <a:lnTo>
                    <a:pt x="2206563" y="116506"/>
                  </a:lnTo>
                  <a:lnTo>
                    <a:pt x="2344253" y="116506"/>
                  </a:lnTo>
                  <a:lnTo>
                    <a:pt x="2969152" y="137689"/>
                  </a:lnTo>
                  <a:lnTo>
                    <a:pt x="3029170" y="148281"/>
                  </a:lnTo>
                  <a:lnTo>
                    <a:pt x="3110372" y="158872"/>
                  </a:lnTo>
                  <a:lnTo>
                    <a:pt x="3188043" y="158872"/>
                  </a:lnTo>
                  <a:lnTo>
                    <a:pt x="3541093" y="158872"/>
                  </a:lnTo>
                  <a:lnTo>
                    <a:pt x="3929448" y="158872"/>
                  </a:lnTo>
                  <a:lnTo>
                    <a:pt x="4035363" y="158872"/>
                  </a:lnTo>
                  <a:lnTo>
                    <a:pt x="4081260" y="158872"/>
                  </a:lnTo>
                  <a:lnTo>
                    <a:pt x="4123626" y="151811"/>
                  </a:lnTo>
                  <a:lnTo>
                    <a:pt x="4155401" y="141220"/>
                  </a:lnTo>
                  <a:lnTo>
                    <a:pt x="4183645" y="127098"/>
                  </a:lnTo>
                  <a:lnTo>
                    <a:pt x="4208358" y="109445"/>
                  </a:lnTo>
                  <a:lnTo>
                    <a:pt x="4236602" y="88262"/>
                  </a:lnTo>
                  <a:lnTo>
                    <a:pt x="4257785" y="63549"/>
                  </a:lnTo>
                  <a:lnTo>
                    <a:pt x="4278968" y="31774"/>
                  </a:lnTo>
                  <a:lnTo>
                    <a:pt x="4293090" y="21183"/>
                  </a:lnTo>
                  <a:lnTo>
                    <a:pt x="4321334" y="10591"/>
                  </a:lnTo>
                  <a:lnTo>
                    <a:pt x="4346048" y="3530"/>
                  </a:lnTo>
                  <a:lnTo>
                    <a:pt x="4363700" y="0"/>
                  </a:lnTo>
                  <a:lnTo>
                    <a:pt x="4370761" y="0"/>
                  </a:lnTo>
                  <a:lnTo>
                    <a:pt x="4381353" y="3530"/>
                  </a:lnTo>
                  <a:lnTo>
                    <a:pt x="4384883" y="7061"/>
                  </a:lnTo>
                  <a:lnTo>
                    <a:pt x="4388414" y="14122"/>
                  </a:lnTo>
                  <a:lnTo>
                    <a:pt x="4388414" y="28244"/>
                  </a:lnTo>
                  <a:lnTo>
                    <a:pt x="4377822" y="67079"/>
                  </a:lnTo>
                  <a:lnTo>
                    <a:pt x="4360170" y="127098"/>
                  </a:lnTo>
                  <a:lnTo>
                    <a:pt x="4331926" y="204769"/>
                  </a:lnTo>
                  <a:lnTo>
                    <a:pt x="4307212" y="261257"/>
                  </a:lnTo>
                  <a:lnTo>
                    <a:pt x="4278968" y="310684"/>
                  </a:lnTo>
                  <a:lnTo>
                    <a:pt x="4250724" y="349519"/>
                  </a:lnTo>
                  <a:lnTo>
                    <a:pt x="4218950" y="395416"/>
                  </a:lnTo>
                  <a:lnTo>
                    <a:pt x="4183645" y="430721"/>
                  </a:lnTo>
                  <a:lnTo>
                    <a:pt x="4158931" y="448373"/>
                  </a:lnTo>
                  <a:lnTo>
                    <a:pt x="4141279" y="455434"/>
                  </a:lnTo>
                  <a:lnTo>
                    <a:pt x="4113035" y="462495"/>
                  </a:lnTo>
                  <a:lnTo>
                    <a:pt x="4102443" y="462495"/>
                  </a:lnTo>
                  <a:lnTo>
                    <a:pt x="4084791" y="458965"/>
                  </a:lnTo>
                  <a:lnTo>
                    <a:pt x="4067138" y="448373"/>
                  </a:lnTo>
                  <a:lnTo>
                    <a:pt x="4042424" y="430721"/>
                  </a:lnTo>
                  <a:lnTo>
                    <a:pt x="4017711" y="413068"/>
                  </a:lnTo>
                  <a:lnTo>
                    <a:pt x="3961223" y="384824"/>
                  </a:lnTo>
                  <a:lnTo>
                    <a:pt x="3904735" y="367172"/>
                  </a:lnTo>
                  <a:lnTo>
                    <a:pt x="3869430" y="360111"/>
                  </a:lnTo>
                  <a:lnTo>
                    <a:pt x="3795289" y="353050"/>
                  </a:lnTo>
                  <a:lnTo>
                    <a:pt x="3594051" y="342458"/>
                  </a:lnTo>
                  <a:lnTo>
                    <a:pt x="3421056" y="338928"/>
                  </a:lnTo>
                  <a:lnTo>
                    <a:pt x="3226879" y="338928"/>
                  </a:lnTo>
                  <a:lnTo>
                    <a:pt x="3015048" y="338928"/>
                  </a:lnTo>
                  <a:lnTo>
                    <a:pt x="2792627" y="338928"/>
                  </a:lnTo>
                  <a:lnTo>
                    <a:pt x="2443107" y="338928"/>
                  </a:lnTo>
                  <a:lnTo>
                    <a:pt x="2210094" y="331867"/>
                  </a:lnTo>
                  <a:lnTo>
                    <a:pt x="1966489" y="328336"/>
                  </a:lnTo>
                  <a:lnTo>
                    <a:pt x="1871166" y="328336"/>
                  </a:lnTo>
                  <a:lnTo>
                    <a:pt x="1574604" y="328336"/>
                  </a:lnTo>
                  <a:lnTo>
                    <a:pt x="1352182" y="328336"/>
                  </a:lnTo>
                  <a:lnTo>
                    <a:pt x="1112108" y="331867"/>
                  </a:lnTo>
                  <a:lnTo>
                    <a:pt x="924991" y="335397"/>
                  </a:lnTo>
                  <a:lnTo>
                    <a:pt x="744936" y="338928"/>
                  </a:lnTo>
                  <a:lnTo>
                    <a:pt x="550758" y="338928"/>
                  </a:lnTo>
                  <a:lnTo>
                    <a:pt x="441313" y="345989"/>
                  </a:lnTo>
                  <a:lnTo>
                    <a:pt x="356580" y="353050"/>
                  </a:lnTo>
                  <a:lnTo>
                    <a:pt x="289501" y="360111"/>
                  </a:lnTo>
                  <a:lnTo>
                    <a:pt x="247135" y="360111"/>
                  </a:lnTo>
                  <a:lnTo>
                    <a:pt x="158872" y="345989"/>
                  </a:lnTo>
                  <a:lnTo>
                    <a:pt x="120037" y="335397"/>
                  </a:lnTo>
                  <a:lnTo>
                    <a:pt x="63549" y="314214"/>
                  </a:lnTo>
                  <a:lnTo>
                    <a:pt x="38835" y="300092"/>
                  </a:lnTo>
                  <a:lnTo>
                    <a:pt x="17652" y="278909"/>
                  </a:lnTo>
                  <a:lnTo>
                    <a:pt x="7061" y="261257"/>
                  </a:lnTo>
                  <a:lnTo>
                    <a:pt x="0" y="243604"/>
                  </a:lnTo>
                  <a:lnTo>
                    <a:pt x="0" y="218891"/>
                  </a:lnTo>
                  <a:lnTo>
                    <a:pt x="7061" y="190647"/>
                  </a:lnTo>
                  <a:lnTo>
                    <a:pt x="17652" y="172994"/>
                  </a:lnTo>
                  <a:lnTo>
                    <a:pt x="45896" y="148281"/>
                  </a:lnTo>
                  <a:lnTo>
                    <a:pt x="91793" y="123567"/>
                  </a:lnTo>
                  <a:lnTo>
                    <a:pt x="162403" y="91793"/>
                  </a:lnTo>
                  <a:lnTo>
                    <a:pt x="243604" y="60018"/>
                  </a:lnTo>
                  <a:lnTo>
                    <a:pt x="321275" y="35305"/>
                  </a:lnTo>
                  <a:lnTo>
                    <a:pt x="416599" y="10591"/>
                  </a:lnTo>
                  <a:lnTo>
                    <a:pt x="441313" y="7061"/>
                  </a:lnTo>
                  <a:lnTo>
                    <a:pt x="455435" y="3530"/>
                  </a:lnTo>
                  <a:lnTo>
                    <a:pt x="490740" y="17652"/>
                  </a:lnTo>
                  <a:lnTo>
                    <a:pt x="603716" y="45896"/>
                  </a:lnTo>
                  <a:lnTo>
                    <a:pt x="706100" y="63549"/>
                  </a:lnTo>
                  <a:lnTo>
                    <a:pt x="769649" y="74140"/>
                  </a:lnTo>
                  <a:lnTo>
                    <a:pt x="875564" y="81201"/>
                  </a:lnTo>
                  <a:lnTo>
                    <a:pt x="1133291" y="98854"/>
                  </a:lnTo>
                  <a:lnTo>
                    <a:pt x="1338060" y="112976"/>
                  </a:lnTo>
                  <a:lnTo>
                    <a:pt x="1486341" y="1165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1">
              <a:extLst>
                <a:ext uri="{FF2B5EF4-FFF2-40B4-BE49-F238E27FC236}">
                  <a16:creationId xmlns:a16="http://schemas.microsoft.com/office/drawing/2014/main" id="{44553CC9-CE6D-4A82-A8F9-C804D35340A7}"/>
                </a:ext>
              </a:extLst>
            </p:cNvPr>
            <p:cNvSpPr/>
            <p:nvPr/>
          </p:nvSpPr>
          <p:spPr>
            <a:xfrm rot="16200000">
              <a:off x="2383631" y="3604420"/>
              <a:ext cx="1844675" cy="1128712"/>
            </a:xfrm>
            <a:custGeom>
              <a:avLst/>
              <a:gdLst>
                <a:gd name="connsiteX0" fmla="*/ 1300163 w 1845469"/>
                <a:gd name="connsiteY0" fmla="*/ 823913 h 1128713"/>
                <a:gd name="connsiteX1" fmla="*/ 1440656 w 1845469"/>
                <a:gd name="connsiteY1" fmla="*/ 892969 h 1128713"/>
                <a:gd name="connsiteX2" fmla="*/ 1595438 w 1845469"/>
                <a:gd name="connsiteY2" fmla="*/ 966788 h 1128713"/>
                <a:gd name="connsiteX3" fmla="*/ 1707356 w 1845469"/>
                <a:gd name="connsiteY3" fmla="*/ 1016794 h 1128713"/>
                <a:gd name="connsiteX4" fmla="*/ 1828800 w 1845469"/>
                <a:gd name="connsiteY4" fmla="*/ 1071563 h 1128713"/>
                <a:gd name="connsiteX5" fmla="*/ 1845469 w 1845469"/>
                <a:gd name="connsiteY5" fmla="*/ 1128713 h 1128713"/>
                <a:gd name="connsiteX6" fmla="*/ 1314450 w 1845469"/>
                <a:gd name="connsiteY6" fmla="*/ 1100138 h 1128713"/>
                <a:gd name="connsiteX7" fmla="*/ 1200150 w 1845469"/>
                <a:gd name="connsiteY7" fmla="*/ 1028700 h 1128713"/>
                <a:gd name="connsiteX8" fmla="*/ 1143000 w 1845469"/>
                <a:gd name="connsiteY8" fmla="*/ 995363 h 1128713"/>
                <a:gd name="connsiteX9" fmla="*/ 1073944 w 1845469"/>
                <a:gd name="connsiteY9" fmla="*/ 952500 h 1128713"/>
                <a:gd name="connsiteX10" fmla="*/ 1000125 w 1845469"/>
                <a:gd name="connsiteY10" fmla="*/ 907256 h 1128713"/>
                <a:gd name="connsiteX11" fmla="*/ 940594 w 1845469"/>
                <a:gd name="connsiteY11" fmla="*/ 869156 h 1128713"/>
                <a:gd name="connsiteX12" fmla="*/ 847725 w 1845469"/>
                <a:gd name="connsiteY12" fmla="*/ 804863 h 1128713"/>
                <a:gd name="connsiteX13" fmla="*/ 766763 w 1845469"/>
                <a:gd name="connsiteY13" fmla="*/ 745331 h 1128713"/>
                <a:gd name="connsiteX14" fmla="*/ 664369 w 1845469"/>
                <a:gd name="connsiteY14" fmla="*/ 664369 h 1128713"/>
                <a:gd name="connsiteX15" fmla="*/ 597694 w 1845469"/>
                <a:gd name="connsiteY15" fmla="*/ 607219 h 1128713"/>
                <a:gd name="connsiteX16" fmla="*/ 514350 w 1845469"/>
                <a:gd name="connsiteY16" fmla="*/ 535781 h 1128713"/>
                <a:gd name="connsiteX17" fmla="*/ 395288 w 1845469"/>
                <a:gd name="connsiteY17" fmla="*/ 423863 h 1128713"/>
                <a:gd name="connsiteX18" fmla="*/ 304800 w 1845469"/>
                <a:gd name="connsiteY18" fmla="*/ 340519 h 1128713"/>
                <a:gd name="connsiteX19" fmla="*/ 226219 w 1845469"/>
                <a:gd name="connsiteY19" fmla="*/ 266700 h 1128713"/>
                <a:gd name="connsiteX20" fmla="*/ 133350 w 1845469"/>
                <a:gd name="connsiteY20" fmla="*/ 178594 h 1128713"/>
                <a:gd name="connsiteX21" fmla="*/ 83344 w 1845469"/>
                <a:gd name="connsiteY21" fmla="*/ 128588 h 1128713"/>
                <a:gd name="connsiteX22" fmla="*/ 33338 w 1845469"/>
                <a:gd name="connsiteY22" fmla="*/ 78581 h 1128713"/>
                <a:gd name="connsiteX23" fmla="*/ 11906 w 1845469"/>
                <a:gd name="connsiteY23" fmla="*/ 57150 h 1128713"/>
                <a:gd name="connsiteX24" fmla="*/ 4763 w 1845469"/>
                <a:gd name="connsiteY24" fmla="*/ 42863 h 1128713"/>
                <a:gd name="connsiteX25" fmla="*/ 0 w 1845469"/>
                <a:gd name="connsiteY25" fmla="*/ 28575 h 1128713"/>
                <a:gd name="connsiteX26" fmla="*/ 0 w 1845469"/>
                <a:gd name="connsiteY26" fmla="*/ 14288 h 1128713"/>
                <a:gd name="connsiteX27" fmla="*/ 4763 w 1845469"/>
                <a:gd name="connsiteY27" fmla="*/ 2381 h 1128713"/>
                <a:gd name="connsiteX28" fmla="*/ 14288 w 1845469"/>
                <a:gd name="connsiteY28" fmla="*/ 0 h 1128713"/>
                <a:gd name="connsiteX29" fmla="*/ 26194 w 1845469"/>
                <a:gd name="connsiteY29" fmla="*/ 0 h 1128713"/>
                <a:gd name="connsiteX30" fmla="*/ 40481 w 1845469"/>
                <a:gd name="connsiteY30" fmla="*/ 4763 h 1128713"/>
                <a:gd name="connsiteX31" fmla="*/ 54769 w 1845469"/>
                <a:gd name="connsiteY31" fmla="*/ 9525 h 1128713"/>
                <a:gd name="connsiteX32" fmla="*/ 92869 w 1845469"/>
                <a:gd name="connsiteY32" fmla="*/ 40481 h 1128713"/>
                <a:gd name="connsiteX33" fmla="*/ 192881 w 1845469"/>
                <a:gd name="connsiteY33" fmla="*/ 123825 h 1128713"/>
                <a:gd name="connsiteX34" fmla="*/ 292894 w 1845469"/>
                <a:gd name="connsiteY34" fmla="*/ 204788 h 1128713"/>
                <a:gd name="connsiteX35" fmla="*/ 364331 w 1845469"/>
                <a:gd name="connsiteY35" fmla="*/ 259556 h 1128713"/>
                <a:gd name="connsiteX36" fmla="*/ 452438 w 1845469"/>
                <a:gd name="connsiteY36" fmla="*/ 326231 h 1128713"/>
                <a:gd name="connsiteX37" fmla="*/ 557213 w 1845469"/>
                <a:gd name="connsiteY37" fmla="*/ 400050 h 1128713"/>
                <a:gd name="connsiteX38" fmla="*/ 647700 w 1845469"/>
                <a:gd name="connsiteY38" fmla="*/ 461963 h 1128713"/>
                <a:gd name="connsiteX39" fmla="*/ 735806 w 1845469"/>
                <a:gd name="connsiteY39" fmla="*/ 519113 h 1128713"/>
                <a:gd name="connsiteX40" fmla="*/ 847725 w 1845469"/>
                <a:gd name="connsiteY40" fmla="*/ 585788 h 1128713"/>
                <a:gd name="connsiteX41" fmla="*/ 942975 w 1845469"/>
                <a:gd name="connsiteY41" fmla="*/ 638175 h 1128713"/>
                <a:gd name="connsiteX42" fmla="*/ 1102519 w 1845469"/>
                <a:gd name="connsiteY42" fmla="*/ 723900 h 1128713"/>
                <a:gd name="connsiteX43" fmla="*/ 1300163 w 1845469"/>
                <a:gd name="connsiteY43" fmla="*/ 8239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5469" h="1128713">
                  <a:moveTo>
                    <a:pt x="1300163" y="823913"/>
                  </a:moveTo>
                  <a:lnTo>
                    <a:pt x="1440656" y="892969"/>
                  </a:lnTo>
                  <a:lnTo>
                    <a:pt x="1595438" y="966788"/>
                  </a:lnTo>
                  <a:lnTo>
                    <a:pt x="1707356" y="1016794"/>
                  </a:lnTo>
                  <a:lnTo>
                    <a:pt x="1828800" y="1071563"/>
                  </a:lnTo>
                  <a:lnTo>
                    <a:pt x="1845469" y="1128713"/>
                  </a:lnTo>
                  <a:lnTo>
                    <a:pt x="1314450" y="1100138"/>
                  </a:lnTo>
                  <a:lnTo>
                    <a:pt x="1200150" y="1028700"/>
                  </a:lnTo>
                  <a:lnTo>
                    <a:pt x="1143000" y="995363"/>
                  </a:lnTo>
                  <a:lnTo>
                    <a:pt x="1073944" y="952500"/>
                  </a:lnTo>
                  <a:lnTo>
                    <a:pt x="1000125" y="907256"/>
                  </a:lnTo>
                  <a:lnTo>
                    <a:pt x="940594" y="869156"/>
                  </a:lnTo>
                  <a:lnTo>
                    <a:pt x="847725" y="804863"/>
                  </a:lnTo>
                  <a:lnTo>
                    <a:pt x="766763" y="745331"/>
                  </a:lnTo>
                  <a:lnTo>
                    <a:pt x="664369" y="664369"/>
                  </a:lnTo>
                  <a:lnTo>
                    <a:pt x="597694" y="607219"/>
                  </a:lnTo>
                  <a:lnTo>
                    <a:pt x="514350" y="535781"/>
                  </a:lnTo>
                  <a:lnTo>
                    <a:pt x="395288" y="423863"/>
                  </a:lnTo>
                  <a:lnTo>
                    <a:pt x="304800" y="340519"/>
                  </a:lnTo>
                  <a:lnTo>
                    <a:pt x="226219" y="266700"/>
                  </a:lnTo>
                  <a:lnTo>
                    <a:pt x="133350" y="178594"/>
                  </a:lnTo>
                  <a:lnTo>
                    <a:pt x="83344" y="128588"/>
                  </a:lnTo>
                  <a:lnTo>
                    <a:pt x="33338" y="78581"/>
                  </a:lnTo>
                  <a:lnTo>
                    <a:pt x="11906" y="57150"/>
                  </a:lnTo>
                  <a:lnTo>
                    <a:pt x="4763" y="42863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0481" y="4763"/>
                  </a:lnTo>
                  <a:lnTo>
                    <a:pt x="54769" y="9525"/>
                  </a:lnTo>
                  <a:lnTo>
                    <a:pt x="92869" y="40481"/>
                  </a:lnTo>
                  <a:lnTo>
                    <a:pt x="192881" y="123825"/>
                  </a:lnTo>
                  <a:lnTo>
                    <a:pt x="292894" y="204788"/>
                  </a:lnTo>
                  <a:lnTo>
                    <a:pt x="364331" y="259556"/>
                  </a:lnTo>
                  <a:lnTo>
                    <a:pt x="452438" y="326231"/>
                  </a:lnTo>
                  <a:lnTo>
                    <a:pt x="557213" y="400050"/>
                  </a:lnTo>
                  <a:lnTo>
                    <a:pt x="647700" y="461963"/>
                  </a:lnTo>
                  <a:lnTo>
                    <a:pt x="735806" y="519113"/>
                  </a:lnTo>
                  <a:lnTo>
                    <a:pt x="847725" y="585788"/>
                  </a:lnTo>
                  <a:lnTo>
                    <a:pt x="942975" y="638175"/>
                  </a:lnTo>
                  <a:lnTo>
                    <a:pt x="1102519" y="723900"/>
                  </a:lnTo>
                  <a:lnTo>
                    <a:pt x="1300163" y="8239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0BEA50E1-35BA-4CAB-ACD4-ED58F90EA30E}"/>
                </a:ext>
              </a:extLst>
            </p:cNvPr>
            <p:cNvSpPr/>
            <p:nvPr/>
          </p:nvSpPr>
          <p:spPr>
            <a:xfrm>
              <a:off x="3989388" y="3533775"/>
              <a:ext cx="573087" cy="808038"/>
            </a:xfrm>
            <a:custGeom>
              <a:avLst/>
              <a:gdLst>
                <a:gd name="connsiteX0" fmla="*/ 366712 w 573881"/>
                <a:gd name="connsiteY0" fmla="*/ 278606 h 807244"/>
                <a:gd name="connsiteX1" fmla="*/ 285750 w 573881"/>
                <a:gd name="connsiteY1" fmla="*/ 216694 h 807244"/>
                <a:gd name="connsiteX2" fmla="*/ 228600 w 573881"/>
                <a:gd name="connsiteY2" fmla="*/ 173831 h 807244"/>
                <a:gd name="connsiteX3" fmla="*/ 188119 w 573881"/>
                <a:gd name="connsiteY3" fmla="*/ 142875 h 807244"/>
                <a:gd name="connsiteX4" fmla="*/ 133350 w 573881"/>
                <a:gd name="connsiteY4" fmla="*/ 100013 h 807244"/>
                <a:gd name="connsiteX5" fmla="*/ 83344 w 573881"/>
                <a:gd name="connsiteY5" fmla="*/ 61913 h 807244"/>
                <a:gd name="connsiteX6" fmla="*/ 0 w 573881"/>
                <a:gd name="connsiteY6" fmla="*/ 0 h 807244"/>
                <a:gd name="connsiteX7" fmla="*/ 4762 w 573881"/>
                <a:gd name="connsiteY7" fmla="*/ 88106 h 807244"/>
                <a:gd name="connsiteX8" fmla="*/ 85725 w 573881"/>
                <a:gd name="connsiteY8" fmla="*/ 190500 h 807244"/>
                <a:gd name="connsiteX9" fmla="*/ 150019 w 573881"/>
                <a:gd name="connsiteY9" fmla="*/ 280988 h 807244"/>
                <a:gd name="connsiteX10" fmla="*/ 185737 w 573881"/>
                <a:gd name="connsiteY10" fmla="*/ 335756 h 807244"/>
                <a:gd name="connsiteX11" fmla="*/ 235744 w 573881"/>
                <a:gd name="connsiteY11" fmla="*/ 411956 h 807244"/>
                <a:gd name="connsiteX12" fmla="*/ 276225 w 573881"/>
                <a:gd name="connsiteY12" fmla="*/ 483394 h 807244"/>
                <a:gd name="connsiteX13" fmla="*/ 311944 w 573881"/>
                <a:gd name="connsiteY13" fmla="*/ 550069 h 807244"/>
                <a:gd name="connsiteX14" fmla="*/ 350044 w 573881"/>
                <a:gd name="connsiteY14" fmla="*/ 626269 h 807244"/>
                <a:gd name="connsiteX15" fmla="*/ 381000 w 573881"/>
                <a:gd name="connsiteY15" fmla="*/ 688181 h 807244"/>
                <a:gd name="connsiteX16" fmla="*/ 404812 w 573881"/>
                <a:gd name="connsiteY16" fmla="*/ 728663 h 807244"/>
                <a:gd name="connsiteX17" fmla="*/ 423862 w 573881"/>
                <a:gd name="connsiteY17" fmla="*/ 759619 h 807244"/>
                <a:gd name="connsiteX18" fmla="*/ 445294 w 573881"/>
                <a:gd name="connsiteY18" fmla="*/ 783431 h 807244"/>
                <a:gd name="connsiteX19" fmla="*/ 471487 w 573881"/>
                <a:gd name="connsiteY19" fmla="*/ 800100 h 807244"/>
                <a:gd name="connsiteX20" fmla="*/ 483394 w 573881"/>
                <a:gd name="connsiteY20" fmla="*/ 804863 h 807244"/>
                <a:gd name="connsiteX21" fmla="*/ 502444 w 573881"/>
                <a:gd name="connsiteY21" fmla="*/ 807244 h 807244"/>
                <a:gd name="connsiteX22" fmla="*/ 519112 w 573881"/>
                <a:gd name="connsiteY22" fmla="*/ 800100 h 807244"/>
                <a:gd name="connsiteX23" fmla="*/ 531019 w 573881"/>
                <a:gd name="connsiteY23" fmla="*/ 790575 h 807244"/>
                <a:gd name="connsiteX24" fmla="*/ 550069 w 573881"/>
                <a:gd name="connsiteY24" fmla="*/ 759619 h 807244"/>
                <a:gd name="connsiteX25" fmla="*/ 559594 w 573881"/>
                <a:gd name="connsiteY25" fmla="*/ 733425 h 807244"/>
                <a:gd name="connsiteX26" fmla="*/ 569119 w 573881"/>
                <a:gd name="connsiteY26" fmla="*/ 700088 h 807244"/>
                <a:gd name="connsiteX27" fmla="*/ 573881 w 573881"/>
                <a:gd name="connsiteY27" fmla="*/ 671513 h 807244"/>
                <a:gd name="connsiteX28" fmla="*/ 573881 w 573881"/>
                <a:gd name="connsiteY28" fmla="*/ 638175 h 807244"/>
                <a:gd name="connsiteX29" fmla="*/ 569119 w 573881"/>
                <a:gd name="connsiteY29" fmla="*/ 576263 h 807244"/>
                <a:gd name="connsiteX30" fmla="*/ 557212 w 573881"/>
                <a:gd name="connsiteY30" fmla="*/ 509588 h 807244"/>
                <a:gd name="connsiteX31" fmla="*/ 540544 w 573881"/>
                <a:gd name="connsiteY31" fmla="*/ 438150 h 807244"/>
                <a:gd name="connsiteX32" fmla="*/ 528637 w 573881"/>
                <a:gd name="connsiteY32" fmla="*/ 409575 h 807244"/>
                <a:gd name="connsiteX33" fmla="*/ 516731 w 573881"/>
                <a:gd name="connsiteY33" fmla="*/ 395288 h 807244"/>
                <a:gd name="connsiteX34" fmla="*/ 466725 w 573881"/>
                <a:gd name="connsiteY34" fmla="*/ 357188 h 807244"/>
                <a:gd name="connsiteX35" fmla="*/ 366712 w 573881"/>
                <a:gd name="connsiteY35" fmla="*/ 2786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7244">
                  <a:moveTo>
                    <a:pt x="366712" y="278606"/>
                  </a:moveTo>
                  <a:lnTo>
                    <a:pt x="285750" y="216694"/>
                  </a:lnTo>
                  <a:lnTo>
                    <a:pt x="228600" y="173831"/>
                  </a:lnTo>
                  <a:lnTo>
                    <a:pt x="188119" y="142875"/>
                  </a:lnTo>
                  <a:lnTo>
                    <a:pt x="133350" y="100013"/>
                  </a:lnTo>
                  <a:lnTo>
                    <a:pt x="83344" y="61913"/>
                  </a:lnTo>
                  <a:lnTo>
                    <a:pt x="0" y="0"/>
                  </a:lnTo>
                  <a:lnTo>
                    <a:pt x="4762" y="88106"/>
                  </a:lnTo>
                  <a:lnTo>
                    <a:pt x="85725" y="190500"/>
                  </a:lnTo>
                  <a:lnTo>
                    <a:pt x="150019" y="280988"/>
                  </a:lnTo>
                  <a:lnTo>
                    <a:pt x="185737" y="335756"/>
                  </a:lnTo>
                  <a:lnTo>
                    <a:pt x="235744" y="411956"/>
                  </a:lnTo>
                  <a:lnTo>
                    <a:pt x="276225" y="483394"/>
                  </a:lnTo>
                  <a:lnTo>
                    <a:pt x="311944" y="550069"/>
                  </a:lnTo>
                  <a:lnTo>
                    <a:pt x="350044" y="626269"/>
                  </a:lnTo>
                  <a:lnTo>
                    <a:pt x="381000" y="688181"/>
                  </a:lnTo>
                  <a:lnTo>
                    <a:pt x="404812" y="728663"/>
                  </a:lnTo>
                  <a:lnTo>
                    <a:pt x="423862" y="759619"/>
                  </a:lnTo>
                  <a:lnTo>
                    <a:pt x="445294" y="783431"/>
                  </a:lnTo>
                  <a:lnTo>
                    <a:pt x="471487" y="800100"/>
                  </a:lnTo>
                  <a:lnTo>
                    <a:pt x="483394" y="804863"/>
                  </a:lnTo>
                  <a:lnTo>
                    <a:pt x="502444" y="807244"/>
                  </a:lnTo>
                  <a:lnTo>
                    <a:pt x="519112" y="800100"/>
                  </a:lnTo>
                  <a:lnTo>
                    <a:pt x="531019" y="790575"/>
                  </a:lnTo>
                  <a:lnTo>
                    <a:pt x="550069" y="759619"/>
                  </a:lnTo>
                  <a:lnTo>
                    <a:pt x="559594" y="733425"/>
                  </a:lnTo>
                  <a:lnTo>
                    <a:pt x="569119" y="700088"/>
                  </a:lnTo>
                  <a:lnTo>
                    <a:pt x="573881" y="671513"/>
                  </a:lnTo>
                  <a:lnTo>
                    <a:pt x="573881" y="638175"/>
                  </a:lnTo>
                  <a:lnTo>
                    <a:pt x="569119" y="576263"/>
                  </a:lnTo>
                  <a:lnTo>
                    <a:pt x="557212" y="509588"/>
                  </a:lnTo>
                  <a:lnTo>
                    <a:pt x="540544" y="438150"/>
                  </a:lnTo>
                  <a:lnTo>
                    <a:pt x="528637" y="409575"/>
                  </a:lnTo>
                  <a:lnTo>
                    <a:pt x="516731" y="395288"/>
                  </a:lnTo>
                  <a:lnTo>
                    <a:pt x="466725" y="357188"/>
                  </a:lnTo>
                  <a:lnTo>
                    <a:pt x="366712" y="2786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8">
              <a:extLst>
                <a:ext uri="{FF2B5EF4-FFF2-40B4-BE49-F238E27FC236}">
                  <a16:creationId xmlns:a16="http://schemas.microsoft.com/office/drawing/2014/main" id="{420634E8-4966-4B0A-88B2-CB71EFB5AE00}"/>
                </a:ext>
              </a:extLst>
            </p:cNvPr>
            <p:cNvSpPr/>
            <p:nvPr/>
          </p:nvSpPr>
          <p:spPr>
            <a:xfrm>
              <a:off x="5097463" y="2446338"/>
              <a:ext cx="2209800" cy="430212"/>
            </a:xfrm>
            <a:custGeom>
              <a:avLst/>
              <a:gdLst>
                <a:gd name="connsiteX0" fmla="*/ 1574007 w 2209800"/>
                <a:gd name="connsiteY0" fmla="*/ 71437 h 431006"/>
                <a:gd name="connsiteX1" fmla="*/ 1431132 w 2209800"/>
                <a:gd name="connsiteY1" fmla="*/ 92869 h 431006"/>
                <a:gd name="connsiteX2" fmla="*/ 1264444 w 2209800"/>
                <a:gd name="connsiteY2" fmla="*/ 119062 h 431006"/>
                <a:gd name="connsiteX3" fmla="*/ 1169194 w 2209800"/>
                <a:gd name="connsiteY3" fmla="*/ 133350 h 431006"/>
                <a:gd name="connsiteX4" fmla="*/ 790575 w 2209800"/>
                <a:gd name="connsiteY4" fmla="*/ 176212 h 431006"/>
                <a:gd name="connsiteX5" fmla="*/ 528638 w 2209800"/>
                <a:gd name="connsiteY5" fmla="*/ 204787 h 431006"/>
                <a:gd name="connsiteX6" fmla="*/ 321469 w 2209800"/>
                <a:gd name="connsiteY6" fmla="*/ 233362 h 431006"/>
                <a:gd name="connsiteX7" fmla="*/ 135732 w 2209800"/>
                <a:gd name="connsiteY7" fmla="*/ 257175 h 431006"/>
                <a:gd name="connsiteX8" fmla="*/ 69057 w 2209800"/>
                <a:gd name="connsiteY8" fmla="*/ 264319 h 431006"/>
                <a:gd name="connsiteX9" fmla="*/ 52388 w 2209800"/>
                <a:gd name="connsiteY9" fmla="*/ 261937 h 431006"/>
                <a:gd name="connsiteX10" fmla="*/ 0 w 2209800"/>
                <a:gd name="connsiteY10" fmla="*/ 245269 h 431006"/>
                <a:gd name="connsiteX11" fmla="*/ 11907 w 2209800"/>
                <a:gd name="connsiteY11" fmla="*/ 431006 h 431006"/>
                <a:gd name="connsiteX12" fmla="*/ 233363 w 2209800"/>
                <a:gd name="connsiteY12" fmla="*/ 397669 h 431006"/>
                <a:gd name="connsiteX13" fmla="*/ 397669 w 2209800"/>
                <a:gd name="connsiteY13" fmla="*/ 373856 h 431006"/>
                <a:gd name="connsiteX14" fmla="*/ 590550 w 2209800"/>
                <a:gd name="connsiteY14" fmla="*/ 345281 h 431006"/>
                <a:gd name="connsiteX15" fmla="*/ 790575 w 2209800"/>
                <a:gd name="connsiteY15" fmla="*/ 314325 h 431006"/>
                <a:gd name="connsiteX16" fmla="*/ 1012032 w 2209800"/>
                <a:gd name="connsiteY16" fmla="*/ 285750 h 431006"/>
                <a:gd name="connsiteX17" fmla="*/ 1200150 w 2209800"/>
                <a:gd name="connsiteY17" fmla="*/ 264319 h 431006"/>
                <a:gd name="connsiteX18" fmla="*/ 1319213 w 2209800"/>
                <a:gd name="connsiteY18" fmla="*/ 261937 h 431006"/>
                <a:gd name="connsiteX19" fmla="*/ 1409700 w 2209800"/>
                <a:gd name="connsiteY19" fmla="*/ 257175 h 431006"/>
                <a:gd name="connsiteX20" fmla="*/ 1519238 w 2209800"/>
                <a:gd name="connsiteY20" fmla="*/ 247650 h 431006"/>
                <a:gd name="connsiteX21" fmla="*/ 1585913 w 2209800"/>
                <a:gd name="connsiteY21" fmla="*/ 240506 h 431006"/>
                <a:gd name="connsiteX22" fmla="*/ 1671638 w 2209800"/>
                <a:gd name="connsiteY22" fmla="*/ 235744 h 431006"/>
                <a:gd name="connsiteX23" fmla="*/ 1733550 w 2209800"/>
                <a:gd name="connsiteY23" fmla="*/ 233362 h 431006"/>
                <a:gd name="connsiteX24" fmla="*/ 1843088 w 2209800"/>
                <a:gd name="connsiteY24" fmla="*/ 233362 h 431006"/>
                <a:gd name="connsiteX25" fmla="*/ 1957388 w 2209800"/>
                <a:gd name="connsiteY25" fmla="*/ 235744 h 431006"/>
                <a:gd name="connsiteX26" fmla="*/ 2062163 w 2209800"/>
                <a:gd name="connsiteY26" fmla="*/ 242887 h 431006"/>
                <a:gd name="connsiteX27" fmla="*/ 2109788 w 2209800"/>
                <a:gd name="connsiteY27" fmla="*/ 238125 h 431006"/>
                <a:gd name="connsiteX28" fmla="*/ 2152650 w 2209800"/>
                <a:gd name="connsiteY28" fmla="*/ 228600 h 431006"/>
                <a:gd name="connsiteX29" fmla="*/ 2181225 w 2209800"/>
                <a:gd name="connsiteY29" fmla="*/ 219075 h 431006"/>
                <a:gd name="connsiteX30" fmla="*/ 2200275 w 2209800"/>
                <a:gd name="connsiteY30" fmla="*/ 207169 h 431006"/>
                <a:gd name="connsiteX31" fmla="*/ 2209800 w 2209800"/>
                <a:gd name="connsiteY31" fmla="*/ 195262 h 431006"/>
                <a:gd name="connsiteX32" fmla="*/ 2209800 w 2209800"/>
                <a:gd name="connsiteY32" fmla="*/ 183356 h 431006"/>
                <a:gd name="connsiteX33" fmla="*/ 2209800 w 2209800"/>
                <a:gd name="connsiteY33" fmla="*/ 176212 h 431006"/>
                <a:gd name="connsiteX34" fmla="*/ 2205038 w 2209800"/>
                <a:gd name="connsiteY34" fmla="*/ 159544 h 431006"/>
                <a:gd name="connsiteX35" fmla="*/ 2193132 w 2209800"/>
                <a:gd name="connsiteY35" fmla="*/ 140494 h 431006"/>
                <a:gd name="connsiteX36" fmla="*/ 2166938 w 2209800"/>
                <a:gd name="connsiteY36" fmla="*/ 114300 h 431006"/>
                <a:gd name="connsiteX37" fmla="*/ 2140744 w 2209800"/>
                <a:gd name="connsiteY37" fmla="*/ 90487 h 431006"/>
                <a:gd name="connsiteX38" fmla="*/ 2105025 w 2209800"/>
                <a:gd name="connsiteY38" fmla="*/ 69056 h 431006"/>
                <a:gd name="connsiteX39" fmla="*/ 2066925 w 2209800"/>
                <a:gd name="connsiteY39" fmla="*/ 50006 h 431006"/>
                <a:gd name="connsiteX40" fmla="*/ 1997869 w 2209800"/>
                <a:gd name="connsiteY40" fmla="*/ 21431 h 431006"/>
                <a:gd name="connsiteX41" fmla="*/ 1947863 w 2209800"/>
                <a:gd name="connsiteY41" fmla="*/ 9525 h 431006"/>
                <a:gd name="connsiteX42" fmla="*/ 1890713 w 2209800"/>
                <a:gd name="connsiteY42" fmla="*/ 0 h 431006"/>
                <a:gd name="connsiteX43" fmla="*/ 1857375 w 2209800"/>
                <a:gd name="connsiteY43" fmla="*/ 0 h 431006"/>
                <a:gd name="connsiteX44" fmla="*/ 1835944 w 2209800"/>
                <a:gd name="connsiteY44" fmla="*/ 2381 h 431006"/>
                <a:gd name="connsiteX45" fmla="*/ 1766888 w 2209800"/>
                <a:gd name="connsiteY45" fmla="*/ 19050 h 431006"/>
                <a:gd name="connsiteX46" fmla="*/ 1574007 w 2209800"/>
                <a:gd name="connsiteY46" fmla="*/ 7143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09800" h="431006">
                  <a:moveTo>
                    <a:pt x="1574007" y="71437"/>
                  </a:moveTo>
                  <a:lnTo>
                    <a:pt x="1431132" y="92869"/>
                  </a:lnTo>
                  <a:lnTo>
                    <a:pt x="1264444" y="119062"/>
                  </a:lnTo>
                  <a:lnTo>
                    <a:pt x="1169194" y="133350"/>
                  </a:lnTo>
                  <a:lnTo>
                    <a:pt x="790575" y="176212"/>
                  </a:lnTo>
                  <a:lnTo>
                    <a:pt x="528638" y="204787"/>
                  </a:lnTo>
                  <a:lnTo>
                    <a:pt x="321469" y="233362"/>
                  </a:lnTo>
                  <a:lnTo>
                    <a:pt x="135732" y="257175"/>
                  </a:lnTo>
                  <a:lnTo>
                    <a:pt x="69057" y="264319"/>
                  </a:lnTo>
                  <a:lnTo>
                    <a:pt x="52388" y="261937"/>
                  </a:lnTo>
                  <a:lnTo>
                    <a:pt x="0" y="245269"/>
                  </a:lnTo>
                  <a:lnTo>
                    <a:pt x="11907" y="431006"/>
                  </a:lnTo>
                  <a:lnTo>
                    <a:pt x="233363" y="397669"/>
                  </a:lnTo>
                  <a:lnTo>
                    <a:pt x="397669" y="373856"/>
                  </a:lnTo>
                  <a:lnTo>
                    <a:pt x="590550" y="345281"/>
                  </a:lnTo>
                  <a:lnTo>
                    <a:pt x="790575" y="314325"/>
                  </a:lnTo>
                  <a:lnTo>
                    <a:pt x="1012032" y="285750"/>
                  </a:lnTo>
                  <a:lnTo>
                    <a:pt x="1200150" y="264319"/>
                  </a:lnTo>
                  <a:lnTo>
                    <a:pt x="1319213" y="261937"/>
                  </a:lnTo>
                  <a:lnTo>
                    <a:pt x="1409700" y="257175"/>
                  </a:lnTo>
                  <a:lnTo>
                    <a:pt x="1519238" y="247650"/>
                  </a:lnTo>
                  <a:lnTo>
                    <a:pt x="1585913" y="240506"/>
                  </a:lnTo>
                  <a:lnTo>
                    <a:pt x="1671638" y="235744"/>
                  </a:lnTo>
                  <a:lnTo>
                    <a:pt x="1733550" y="233362"/>
                  </a:lnTo>
                  <a:lnTo>
                    <a:pt x="1843088" y="233362"/>
                  </a:lnTo>
                  <a:lnTo>
                    <a:pt x="1957388" y="235744"/>
                  </a:lnTo>
                  <a:lnTo>
                    <a:pt x="2062163" y="242887"/>
                  </a:lnTo>
                  <a:lnTo>
                    <a:pt x="2109788" y="238125"/>
                  </a:lnTo>
                  <a:lnTo>
                    <a:pt x="2152650" y="228600"/>
                  </a:lnTo>
                  <a:lnTo>
                    <a:pt x="2181225" y="219075"/>
                  </a:lnTo>
                  <a:lnTo>
                    <a:pt x="2200275" y="207169"/>
                  </a:lnTo>
                  <a:lnTo>
                    <a:pt x="2209800" y="195262"/>
                  </a:lnTo>
                  <a:lnTo>
                    <a:pt x="2209800" y="183356"/>
                  </a:lnTo>
                  <a:lnTo>
                    <a:pt x="2209800" y="176212"/>
                  </a:lnTo>
                  <a:lnTo>
                    <a:pt x="2205038" y="159544"/>
                  </a:lnTo>
                  <a:lnTo>
                    <a:pt x="2193132" y="140494"/>
                  </a:lnTo>
                  <a:lnTo>
                    <a:pt x="2166938" y="114300"/>
                  </a:lnTo>
                  <a:lnTo>
                    <a:pt x="2140744" y="90487"/>
                  </a:lnTo>
                  <a:lnTo>
                    <a:pt x="2105025" y="69056"/>
                  </a:lnTo>
                  <a:lnTo>
                    <a:pt x="2066925" y="50006"/>
                  </a:lnTo>
                  <a:lnTo>
                    <a:pt x="1997869" y="21431"/>
                  </a:lnTo>
                  <a:lnTo>
                    <a:pt x="1947863" y="9525"/>
                  </a:lnTo>
                  <a:lnTo>
                    <a:pt x="1890713" y="0"/>
                  </a:lnTo>
                  <a:lnTo>
                    <a:pt x="1857375" y="0"/>
                  </a:lnTo>
                  <a:lnTo>
                    <a:pt x="1835944" y="2381"/>
                  </a:lnTo>
                  <a:lnTo>
                    <a:pt x="1766888" y="19050"/>
                  </a:lnTo>
                  <a:lnTo>
                    <a:pt x="1574007" y="71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0">
              <a:extLst>
                <a:ext uri="{FF2B5EF4-FFF2-40B4-BE49-F238E27FC236}">
                  <a16:creationId xmlns:a16="http://schemas.microsoft.com/office/drawing/2014/main" id="{3C4962BB-828D-4A34-A19C-3D90A1ADEEF6}"/>
                </a:ext>
              </a:extLst>
            </p:cNvPr>
            <p:cNvSpPr/>
            <p:nvPr/>
          </p:nvSpPr>
          <p:spPr>
            <a:xfrm rot="16200000">
              <a:off x="3286919" y="3640932"/>
              <a:ext cx="2917825" cy="884237"/>
            </a:xfrm>
            <a:custGeom>
              <a:avLst/>
              <a:gdLst>
                <a:gd name="connsiteX0" fmla="*/ 2262187 w 2917031"/>
                <a:gd name="connsiteY0" fmla="*/ 659606 h 883444"/>
                <a:gd name="connsiteX1" fmla="*/ 2178844 w 2917031"/>
                <a:gd name="connsiteY1" fmla="*/ 657225 h 883444"/>
                <a:gd name="connsiteX2" fmla="*/ 2097881 w 2917031"/>
                <a:gd name="connsiteY2" fmla="*/ 652463 h 883444"/>
                <a:gd name="connsiteX3" fmla="*/ 1997869 w 2917031"/>
                <a:gd name="connsiteY3" fmla="*/ 645319 h 883444"/>
                <a:gd name="connsiteX4" fmla="*/ 1912144 w 2917031"/>
                <a:gd name="connsiteY4" fmla="*/ 635794 h 883444"/>
                <a:gd name="connsiteX5" fmla="*/ 1804987 w 2917031"/>
                <a:gd name="connsiteY5" fmla="*/ 623888 h 883444"/>
                <a:gd name="connsiteX6" fmla="*/ 1731169 w 2917031"/>
                <a:gd name="connsiteY6" fmla="*/ 614363 h 883444"/>
                <a:gd name="connsiteX7" fmla="*/ 1619250 w 2917031"/>
                <a:gd name="connsiteY7" fmla="*/ 597694 h 883444"/>
                <a:gd name="connsiteX8" fmla="*/ 1509712 w 2917031"/>
                <a:gd name="connsiteY8" fmla="*/ 578644 h 883444"/>
                <a:gd name="connsiteX9" fmla="*/ 1428750 w 2917031"/>
                <a:gd name="connsiteY9" fmla="*/ 564356 h 883444"/>
                <a:gd name="connsiteX10" fmla="*/ 1319212 w 2917031"/>
                <a:gd name="connsiteY10" fmla="*/ 540544 h 883444"/>
                <a:gd name="connsiteX11" fmla="*/ 1245394 w 2917031"/>
                <a:gd name="connsiteY11" fmla="*/ 521494 h 883444"/>
                <a:gd name="connsiteX12" fmla="*/ 1143000 w 2917031"/>
                <a:gd name="connsiteY12" fmla="*/ 495300 h 883444"/>
                <a:gd name="connsiteX13" fmla="*/ 1007269 w 2917031"/>
                <a:gd name="connsiteY13" fmla="*/ 450056 h 883444"/>
                <a:gd name="connsiteX14" fmla="*/ 890587 w 2917031"/>
                <a:gd name="connsiteY14" fmla="*/ 409575 h 883444"/>
                <a:gd name="connsiteX15" fmla="*/ 828675 w 2917031"/>
                <a:gd name="connsiteY15" fmla="*/ 385763 h 883444"/>
                <a:gd name="connsiteX16" fmla="*/ 762000 w 2917031"/>
                <a:gd name="connsiteY16" fmla="*/ 359569 h 883444"/>
                <a:gd name="connsiteX17" fmla="*/ 685800 w 2917031"/>
                <a:gd name="connsiteY17" fmla="*/ 328613 h 883444"/>
                <a:gd name="connsiteX18" fmla="*/ 604837 w 2917031"/>
                <a:gd name="connsiteY18" fmla="*/ 292894 h 883444"/>
                <a:gd name="connsiteX19" fmla="*/ 478631 w 2917031"/>
                <a:gd name="connsiteY19" fmla="*/ 233363 h 883444"/>
                <a:gd name="connsiteX20" fmla="*/ 376237 w 2917031"/>
                <a:gd name="connsiteY20" fmla="*/ 183356 h 883444"/>
                <a:gd name="connsiteX21" fmla="*/ 283369 w 2917031"/>
                <a:gd name="connsiteY21" fmla="*/ 135731 h 883444"/>
                <a:gd name="connsiteX22" fmla="*/ 185737 w 2917031"/>
                <a:gd name="connsiteY22" fmla="*/ 83344 h 883444"/>
                <a:gd name="connsiteX23" fmla="*/ 107156 w 2917031"/>
                <a:gd name="connsiteY23" fmla="*/ 38100 h 883444"/>
                <a:gd name="connsiteX24" fmla="*/ 64294 w 2917031"/>
                <a:gd name="connsiteY24" fmla="*/ 14288 h 883444"/>
                <a:gd name="connsiteX25" fmla="*/ 42862 w 2917031"/>
                <a:gd name="connsiteY25" fmla="*/ 4763 h 883444"/>
                <a:gd name="connsiteX26" fmla="*/ 21431 w 2917031"/>
                <a:gd name="connsiteY26" fmla="*/ 0 h 883444"/>
                <a:gd name="connsiteX27" fmla="*/ 14287 w 2917031"/>
                <a:gd name="connsiteY27" fmla="*/ 0 h 883444"/>
                <a:gd name="connsiteX28" fmla="*/ 2381 w 2917031"/>
                <a:gd name="connsiteY28" fmla="*/ 2381 h 883444"/>
                <a:gd name="connsiteX29" fmla="*/ 0 w 2917031"/>
                <a:gd name="connsiteY29" fmla="*/ 11906 h 883444"/>
                <a:gd name="connsiteX30" fmla="*/ 4762 w 2917031"/>
                <a:gd name="connsiteY30" fmla="*/ 28575 h 883444"/>
                <a:gd name="connsiteX31" fmla="*/ 19050 w 2917031"/>
                <a:gd name="connsiteY31" fmla="*/ 59531 h 883444"/>
                <a:gd name="connsiteX32" fmla="*/ 40481 w 2917031"/>
                <a:gd name="connsiteY32" fmla="*/ 78581 h 883444"/>
                <a:gd name="connsiteX33" fmla="*/ 116681 w 2917031"/>
                <a:gd name="connsiteY33" fmla="*/ 135731 h 883444"/>
                <a:gd name="connsiteX34" fmla="*/ 226219 w 2917031"/>
                <a:gd name="connsiteY34" fmla="*/ 214313 h 883444"/>
                <a:gd name="connsiteX35" fmla="*/ 304800 w 2917031"/>
                <a:gd name="connsiteY35" fmla="*/ 264319 h 883444"/>
                <a:gd name="connsiteX36" fmla="*/ 404812 w 2917031"/>
                <a:gd name="connsiteY36" fmla="*/ 326231 h 883444"/>
                <a:gd name="connsiteX37" fmla="*/ 464344 w 2917031"/>
                <a:gd name="connsiteY37" fmla="*/ 364331 h 883444"/>
                <a:gd name="connsiteX38" fmla="*/ 557212 w 2917031"/>
                <a:gd name="connsiteY38" fmla="*/ 414338 h 883444"/>
                <a:gd name="connsiteX39" fmla="*/ 650081 w 2917031"/>
                <a:gd name="connsiteY39" fmla="*/ 464344 h 883444"/>
                <a:gd name="connsiteX40" fmla="*/ 738187 w 2917031"/>
                <a:gd name="connsiteY40" fmla="*/ 507206 h 883444"/>
                <a:gd name="connsiteX41" fmla="*/ 840581 w 2917031"/>
                <a:gd name="connsiteY41" fmla="*/ 554831 h 883444"/>
                <a:gd name="connsiteX42" fmla="*/ 962025 w 2917031"/>
                <a:gd name="connsiteY42" fmla="*/ 607219 h 883444"/>
                <a:gd name="connsiteX43" fmla="*/ 1071562 w 2917031"/>
                <a:gd name="connsiteY43" fmla="*/ 650081 h 883444"/>
                <a:gd name="connsiteX44" fmla="*/ 1178719 w 2917031"/>
                <a:gd name="connsiteY44" fmla="*/ 688181 h 883444"/>
                <a:gd name="connsiteX45" fmla="*/ 1297781 w 2917031"/>
                <a:gd name="connsiteY45" fmla="*/ 728663 h 883444"/>
                <a:gd name="connsiteX46" fmla="*/ 1433512 w 2917031"/>
                <a:gd name="connsiteY46" fmla="*/ 769144 h 883444"/>
                <a:gd name="connsiteX47" fmla="*/ 1528762 w 2917031"/>
                <a:gd name="connsiteY47" fmla="*/ 792956 h 883444"/>
                <a:gd name="connsiteX48" fmla="*/ 1671637 w 2917031"/>
                <a:gd name="connsiteY48" fmla="*/ 819150 h 883444"/>
                <a:gd name="connsiteX49" fmla="*/ 1795462 w 2917031"/>
                <a:gd name="connsiteY49" fmla="*/ 831056 h 883444"/>
                <a:gd name="connsiteX50" fmla="*/ 1981200 w 2917031"/>
                <a:gd name="connsiteY50" fmla="*/ 847725 h 883444"/>
                <a:gd name="connsiteX51" fmla="*/ 2171700 w 2917031"/>
                <a:gd name="connsiteY51" fmla="*/ 859631 h 883444"/>
                <a:gd name="connsiteX52" fmla="*/ 2352675 w 2917031"/>
                <a:gd name="connsiteY52" fmla="*/ 873919 h 883444"/>
                <a:gd name="connsiteX53" fmla="*/ 2486025 w 2917031"/>
                <a:gd name="connsiteY53" fmla="*/ 878681 h 883444"/>
                <a:gd name="connsiteX54" fmla="*/ 2626519 w 2917031"/>
                <a:gd name="connsiteY54" fmla="*/ 883444 h 883444"/>
                <a:gd name="connsiteX55" fmla="*/ 2695575 w 2917031"/>
                <a:gd name="connsiteY55" fmla="*/ 883444 h 883444"/>
                <a:gd name="connsiteX56" fmla="*/ 2833687 w 2917031"/>
                <a:gd name="connsiteY56" fmla="*/ 850106 h 883444"/>
                <a:gd name="connsiteX57" fmla="*/ 2845594 w 2917031"/>
                <a:gd name="connsiteY57" fmla="*/ 819150 h 883444"/>
                <a:gd name="connsiteX58" fmla="*/ 2859881 w 2917031"/>
                <a:gd name="connsiteY58" fmla="*/ 776288 h 883444"/>
                <a:gd name="connsiteX59" fmla="*/ 2876550 w 2917031"/>
                <a:gd name="connsiteY59" fmla="*/ 723900 h 883444"/>
                <a:gd name="connsiteX60" fmla="*/ 2895600 w 2917031"/>
                <a:gd name="connsiteY60" fmla="*/ 659606 h 883444"/>
                <a:gd name="connsiteX61" fmla="*/ 2912269 w 2917031"/>
                <a:gd name="connsiteY61" fmla="*/ 590550 h 883444"/>
                <a:gd name="connsiteX62" fmla="*/ 2917031 w 2917031"/>
                <a:gd name="connsiteY62" fmla="*/ 564356 h 883444"/>
                <a:gd name="connsiteX63" fmla="*/ 2914650 w 2917031"/>
                <a:gd name="connsiteY63" fmla="*/ 547688 h 883444"/>
                <a:gd name="connsiteX64" fmla="*/ 2905125 w 2917031"/>
                <a:gd name="connsiteY64" fmla="*/ 531019 h 883444"/>
                <a:gd name="connsiteX65" fmla="*/ 2895600 w 2917031"/>
                <a:gd name="connsiteY65" fmla="*/ 528638 h 883444"/>
                <a:gd name="connsiteX66" fmla="*/ 2878931 w 2917031"/>
                <a:gd name="connsiteY66" fmla="*/ 540544 h 883444"/>
                <a:gd name="connsiteX67" fmla="*/ 2836069 w 2917031"/>
                <a:gd name="connsiteY67" fmla="*/ 573881 h 883444"/>
                <a:gd name="connsiteX68" fmla="*/ 2774156 w 2917031"/>
                <a:gd name="connsiteY68" fmla="*/ 609600 h 883444"/>
                <a:gd name="connsiteX69" fmla="*/ 2724150 w 2917031"/>
                <a:gd name="connsiteY69" fmla="*/ 626269 h 883444"/>
                <a:gd name="connsiteX70" fmla="*/ 2671762 w 2917031"/>
                <a:gd name="connsiteY70" fmla="*/ 640556 h 883444"/>
                <a:gd name="connsiteX71" fmla="*/ 2621756 w 2917031"/>
                <a:gd name="connsiteY71" fmla="*/ 652463 h 883444"/>
                <a:gd name="connsiteX72" fmla="*/ 2574131 w 2917031"/>
                <a:gd name="connsiteY72" fmla="*/ 657225 h 883444"/>
                <a:gd name="connsiteX73" fmla="*/ 2502694 w 2917031"/>
                <a:gd name="connsiteY73" fmla="*/ 661988 h 883444"/>
                <a:gd name="connsiteX74" fmla="*/ 2412206 w 2917031"/>
                <a:gd name="connsiteY74" fmla="*/ 661988 h 883444"/>
                <a:gd name="connsiteX75" fmla="*/ 2262187 w 2917031"/>
                <a:gd name="connsiteY75" fmla="*/ 65960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917031" h="883444">
                  <a:moveTo>
                    <a:pt x="2262187" y="659606"/>
                  </a:moveTo>
                  <a:lnTo>
                    <a:pt x="2178844" y="657225"/>
                  </a:lnTo>
                  <a:lnTo>
                    <a:pt x="2097881" y="652463"/>
                  </a:lnTo>
                  <a:lnTo>
                    <a:pt x="1997869" y="645319"/>
                  </a:lnTo>
                  <a:lnTo>
                    <a:pt x="1912144" y="635794"/>
                  </a:lnTo>
                  <a:lnTo>
                    <a:pt x="1804987" y="623888"/>
                  </a:lnTo>
                  <a:lnTo>
                    <a:pt x="1731169" y="614363"/>
                  </a:lnTo>
                  <a:lnTo>
                    <a:pt x="1619250" y="597694"/>
                  </a:lnTo>
                  <a:lnTo>
                    <a:pt x="1509712" y="578644"/>
                  </a:lnTo>
                  <a:lnTo>
                    <a:pt x="1428750" y="564356"/>
                  </a:lnTo>
                  <a:lnTo>
                    <a:pt x="1319212" y="540544"/>
                  </a:lnTo>
                  <a:lnTo>
                    <a:pt x="1245394" y="521494"/>
                  </a:lnTo>
                  <a:lnTo>
                    <a:pt x="1143000" y="495300"/>
                  </a:lnTo>
                  <a:lnTo>
                    <a:pt x="1007269" y="450056"/>
                  </a:lnTo>
                  <a:lnTo>
                    <a:pt x="890587" y="409575"/>
                  </a:lnTo>
                  <a:lnTo>
                    <a:pt x="828675" y="385763"/>
                  </a:lnTo>
                  <a:lnTo>
                    <a:pt x="762000" y="359569"/>
                  </a:lnTo>
                  <a:lnTo>
                    <a:pt x="685800" y="328613"/>
                  </a:lnTo>
                  <a:lnTo>
                    <a:pt x="604837" y="292894"/>
                  </a:lnTo>
                  <a:lnTo>
                    <a:pt x="478631" y="233363"/>
                  </a:lnTo>
                  <a:lnTo>
                    <a:pt x="376237" y="183356"/>
                  </a:lnTo>
                  <a:lnTo>
                    <a:pt x="283369" y="135731"/>
                  </a:lnTo>
                  <a:lnTo>
                    <a:pt x="185737" y="83344"/>
                  </a:lnTo>
                  <a:lnTo>
                    <a:pt x="107156" y="38100"/>
                  </a:lnTo>
                  <a:lnTo>
                    <a:pt x="64294" y="14288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4762" y="28575"/>
                  </a:lnTo>
                  <a:lnTo>
                    <a:pt x="19050" y="59531"/>
                  </a:lnTo>
                  <a:lnTo>
                    <a:pt x="40481" y="78581"/>
                  </a:lnTo>
                  <a:lnTo>
                    <a:pt x="116681" y="135731"/>
                  </a:lnTo>
                  <a:lnTo>
                    <a:pt x="226219" y="214313"/>
                  </a:lnTo>
                  <a:lnTo>
                    <a:pt x="304800" y="264319"/>
                  </a:lnTo>
                  <a:lnTo>
                    <a:pt x="404812" y="326231"/>
                  </a:lnTo>
                  <a:lnTo>
                    <a:pt x="464344" y="364331"/>
                  </a:lnTo>
                  <a:lnTo>
                    <a:pt x="557212" y="414338"/>
                  </a:lnTo>
                  <a:lnTo>
                    <a:pt x="650081" y="464344"/>
                  </a:lnTo>
                  <a:lnTo>
                    <a:pt x="738187" y="507206"/>
                  </a:lnTo>
                  <a:lnTo>
                    <a:pt x="840581" y="554831"/>
                  </a:lnTo>
                  <a:lnTo>
                    <a:pt x="962025" y="607219"/>
                  </a:lnTo>
                  <a:lnTo>
                    <a:pt x="1071562" y="650081"/>
                  </a:lnTo>
                  <a:lnTo>
                    <a:pt x="1178719" y="688181"/>
                  </a:lnTo>
                  <a:lnTo>
                    <a:pt x="1297781" y="728663"/>
                  </a:lnTo>
                  <a:lnTo>
                    <a:pt x="1433512" y="769144"/>
                  </a:lnTo>
                  <a:lnTo>
                    <a:pt x="1528762" y="792956"/>
                  </a:lnTo>
                  <a:lnTo>
                    <a:pt x="1671637" y="819150"/>
                  </a:lnTo>
                  <a:lnTo>
                    <a:pt x="1795462" y="831056"/>
                  </a:lnTo>
                  <a:lnTo>
                    <a:pt x="1981200" y="847725"/>
                  </a:lnTo>
                  <a:lnTo>
                    <a:pt x="2171700" y="859631"/>
                  </a:lnTo>
                  <a:lnTo>
                    <a:pt x="2352675" y="873919"/>
                  </a:lnTo>
                  <a:lnTo>
                    <a:pt x="2486025" y="878681"/>
                  </a:lnTo>
                  <a:lnTo>
                    <a:pt x="2626519" y="883444"/>
                  </a:lnTo>
                  <a:lnTo>
                    <a:pt x="2695575" y="883444"/>
                  </a:lnTo>
                  <a:lnTo>
                    <a:pt x="2833687" y="850106"/>
                  </a:lnTo>
                  <a:lnTo>
                    <a:pt x="2845594" y="819150"/>
                  </a:lnTo>
                  <a:lnTo>
                    <a:pt x="2859881" y="776288"/>
                  </a:lnTo>
                  <a:lnTo>
                    <a:pt x="2876550" y="723900"/>
                  </a:lnTo>
                  <a:lnTo>
                    <a:pt x="2895600" y="659606"/>
                  </a:lnTo>
                  <a:lnTo>
                    <a:pt x="2912269" y="590550"/>
                  </a:lnTo>
                  <a:lnTo>
                    <a:pt x="2917031" y="564356"/>
                  </a:lnTo>
                  <a:lnTo>
                    <a:pt x="2914650" y="547688"/>
                  </a:lnTo>
                  <a:lnTo>
                    <a:pt x="2905125" y="531019"/>
                  </a:lnTo>
                  <a:lnTo>
                    <a:pt x="2895600" y="528638"/>
                  </a:lnTo>
                  <a:lnTo>
                    <a:pt x="2878931" y="540544"/>
                  </a:lnTo>
                  <a:lnTo>
                    <a:pt x="2836069" y="573881"/>
                  </a:lnTo>
                  <a:lnTo>
                    <a:pt x="2774156" y="609600"/>
                  </a:lnTo>
                  <a:lnTo>
                    <a:pt x="2724150" y="626269"/>
                  </a:lnTo>
                  <a:lnTo>
                    <a:pt x="2671762" y="640556"/>
                  </a:lnTo>
                  <a:lnTo>
                    <a:pt x="2621756" y="652463"/>
                  </a:lnTo>
                  <a:lnTo>
                    <a:pt x="2574131" y="657225"/>
                  </a:lnTo>
                  <a:lnTo>
                    <a:pt x="2502694" y="661988"/>
                  </a:lnTo>
                  <a:lnTo>
                    <a:pt x="2412206" y="661988"/>
                  </a:lnTo>
                  <a:lnTo>
                    <a:pt x="2262187" y="659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9">
              <a:extLst>
                <a:ext uri="{FF2B5EF4-FFF2-40B4-BE49-F238E27FC236}">
                  <a16:creationId xmlns:a16="http://schemas.microsoft.com/office/drawing/2014/main" id="{C794F9A6-C387-44F8-94C8-FDE295AF8EF5}"/>
                </a:ext>
              </a:extLst>
            </p:cNvPr>
            <p:cNvSpPr/>
            <p:nvPr/>
          </p:nvSpPr>
          <p:spPr>
            <a:xfrm>
              <a:off x="5284788" y="3090863"/>
              <a:ext cx="1952625" cy="1385887"/>
            </a:xfrm>
            <a:custGeom>
              <a:avLst/>
              <a:gdLst>
                <a:gd name="connsiteX0" fmla="*/ 1397794 w 1952625"/>
                <a:gd name="connsiteY0" fmla="*/ 228600 h 1385887"/>
                <a:gd name="connsiteX1" fmla="*/ 1335881 w 1952625"/>
                <a:gd name="connsiteY1" fmla="*/ 233362 h 1385887"/>
                <a:gd name="connsiteX2" fmla="*/ 1283494 w 1952625"/>
                <a:gd name="connsiteY2" fmla="*/ 238125 h 1385887"/>
                <a:gd name="connsiteX3" fmla="*/ 1214437 w 1952625"/>
                <a:gd name="connsiteY3" fmla="*/ 250031 h 1385887"/>
                <a:gd name="connsiteX4" fmla="*/ 1119187 w 1952625"/>
                <a:gd name="connsiteY4" fmla="*/ 266700 h 1385887"/>
                <a:gd name="connsiteX5" fmla="*/ 1042987 w 1952625"/>
                <a:gd name="connsiteY5" fmla="*/ 280987 h 1385887"/>
                <a:gd name="connsiteX6" fmla="*/ 973931 w 1952625"/>
                <a:gd name="connsiteY6" fmla="*/ 292893 h 1385887"/>
                <a:gd name="connsiteX7" fmla="*/ 773906 w 1952625"/>
                <a:gd name="connsiteY7" fmla="*/ 330993 h 1385887"/>
                <a:gd name="connsiteX8" fmla="*/ 700087 w 1952625"/>
                <a:gd name="connsiteY8" fmla="*/ 342900 h 1385887"/>
                <a:gd name="connsiteX9" fmla="*/ 600075 w 1952625"/>
                <a:gd name="connsiteY9" fmla="*/ 359568 h 1385887"/>
                <a:gd name="connsiteX10" fmla="*/ 504825 w 1952625"/>
                <a:gd name="connsiteY10" fmla="*/ 381000 h 1385887"/>
                <a:gd name="connsiteX11" fmla="*/ 421481 w 1952625"/>
                <a:gd name="connsiteY11" fmla="*/ 400050 h 1385887"/>
                <a:gd name="connsiteX12" fmla="*/ 411956 w 1952625"/>
                <a:gd name="connsiteY12" fmla="*/ 404812 h 1385887"/>
                <a:gd name="connsiteX13" fmla="*/ 392906 w 1952625"/>
                <a:gd name="connsiteY13" fmla="*/ 416718 h 1385887"/>
                <a:gd name="connsiteX14" fmla="*/ 376237 w 1952625"/>
                <a:gd name="connsiteY14" fmla="*/ 423862 h 1385887"/>
                <a:gd name="connsiteX15" fmla="*/ 345281 w 1952625"/>
                <a:gd name="connsiteY15" fmla="*/ 433387 h 1385887"/>
                <a:gd name="connsiteX16" fmla="*/ 321469 w 1952625"/>
                <a:gd name="connsiteY16" fmla="*/ 435768 h 1385887"/>
                <a:gd name="connsiteX17" fmla="*/ 290512 w 1952625"/>
                <a:gd name="connsiteY17" fmla="*/ 435768 h 1385887"/>
                <a:gd name="connsiteX18" fmla="*/ 257175 w 1952625"/>
                <a:gd name="connsiteY18" fmla="*/ 426243 h 1385887"/>
                <a:gd name="connsiteX19" fmla="*/ 211931 w 1952625"/>
                <a:gd name="connsiteY19" fmla="*/ 404812 h 1385887"/>
                <a:gd name="connsiteX20" fmla="*/ 173831 w 1952625"/>
                <a:gd name="connsiteY20" fmla="*/ 378618 h 1385887"/>
                <a:gd name="connsiteX21" fmla="*/ 133350 w 1952625"/>
                <a:gd name="connsiteY21" fmla="*/ 345281 h 1385887"/>
                <a:gd name="connsiteX22" fmla="*/ 116681 w 1952625"/>
                <a:gd name="connsiteY22" fmla="*/ 328612 h 1385887"/>
                <a:gd name="connsiteX23" fmla="*/ 90487 w 1952625"/>
                <a:gd name="connsiteY23" fmla="*/ 307181 h 1385887"/>
                <a:gd name="connsiteX24" fmla="*/ 64294 w 1952625"/>
                <a:gd name="connsiteY24" fmla="*/ 285750 h 1385887"/>
                <a:gd name="connsiteX25" fmla="*/ 40481 w 1952625"/>
                <a:gd name="connsiteY25" fmla="*/ 264318 h 1385887"/>
                <a:gd name="connsiteX26" fmla="*/ 28575 w 1952625"/>
                <a:gd name="connsiteY26" fmla="*/ 247650 h 1385887"/>
                <a:gd name="connsiteX27" fmla="*/ 9525 w 1952625"/>
                <a:gd name="connsiteY27" fmla="*/ 219075 h 1385887"/>
                <a:gd name="connsiteX28" fmla="*/ 0 w 1952625"/>
                <a:gd name="connsiteY28" fmla="*/ 195262 h 1385887"/>
                <a:gd name="connsiteX29" fmla="*/ 0 w 1952625"/>
                <a:gd name="connsiteY29" fmla="*/ 180975 h 1385887"/>
                <a:gd name="connsiteX30" fmla="*/ 4762 w 1952625"/>
                <a:gd name="connsiteY30" fmla="*/ 169068 h 1385887"/>
                <a:gd name="connsiteX31" fmla="*/ 11906 w 1952625"/>
                <a:gd name="connsiteY31" fmla="*/ 164306 h 1385887"/>
                <a:gd name="connsiteX32" fmla="*/ 28575 w 1952625"/>
                <a:gd name="connsiteY32" fmla="*/ 164306 h 1385887"/>
                <a:gd name="connsiteX33" fmla="*/ 54769 w 1952625"/>
                <a:gd name="connsiteY33" fmla="*/ 173831 h 1385887"/>
                <a:gd name="connsiteX34" fmla="*/ 90487 w 1952625"/>
                <a:gd name="connsiteY34" fmla="*/ 192881 h 1385887"/>
                <a:gd name="connsiteX35" fmla="*/ 135731 w 1952625"/>
                <a:gd name="connsiteY35" fmla="*/ 216693 h 1385887"/>
                <a:gd name="connsiteX36" fmla="*/ 161925 w 1952625"/>
                <a:gd name="connsiteY36" fmla="*/ 226218 h 1385887"/>
                <a:gd name="connsiteX37" fmla="*/ 197644 w 1952625"/>
                <a:gd name="connsiteY37" fmla="*/ 235743 h 1385887"/>
                <a:gd name="connsiteX38" fmla="*/ 235744 w 1952625"/>
                <a:gd name="connsiteY38" fmla="*/ 242887 h 1385887"/>
                <a:gd name="connsiteX39" fmla="*/ 264319 w 1952625"/>
                <a:gd name="connsiteY39" fmla="*/ 242887 h 1385887"/>
                <a:gd name="connsiteX40" fmla="*/ 307181 w 1952625"/>
                <a:gd name="connsiteY40" fmla="*/ 245268 h 1385887"/>
                <a:gd name="connsiteX41" fmla="*/ 411956 w 1952625"/>
                <a:gd name="connsiteY41" fmla="*/ 233362 h 1385887"/>
                <a:gd name="connsiteX42" fmla="*/ 642937 w 1952625"/>
                <a:gd name="connsiteY42" fmla="*/ 197643 h 1385887"/>
                <a:gd name="connsiteX43" fmla="*/ 776287 w 1952625"/>
                <a:gd name="connsiteY43" fmla="*/ 173831 h 1385887"/>
                <a:gd name="connsiteX44" fmla="*/ 976312 w 1952625"/>
                <a:gd name="connsiteY44" fmla="*/ 138112 h 1385887"/>
                <a:gd name="connsiteX45" fmla="*/ 1159669 w 1952625"/>
                <a:gd name="connsiteY45" fmla="*/ 107156 h 1385887"/>
                <a:gd name="connsiteX46" fmla="*/ 1352550 w 1952625"/>
                <a:gd name="connsiteY46" fmla="*/ 73818 h 1385887"/>
                <a:gd name="connsiteX47" fmla="*/ 1514475 w 1952625"/>
                <a:gd name="connsiteY47" fmla="*/ 42862 h 1385887"/>
                <a:gd name="connsiteX48" fmla="*/ 1624012 w 1952625"/>
                <a:gd name="connsiteY48" fmla="*/ 9525 h 1385887"/>
                <a:gd name="connsiteX49" fmla="*/ 1662112 w 1952625"/>
                <a:gd name="connsiteY49" fmla="*/ 0 h 1385887"/>
                <a:gd name="connsiteX50" fmla="*/ 1685925 w 1952625"/>
                <a:gd name="connsiteY50" fmla="*/ 9525 h 1385887"/>
                <a:gd name="connsiteX51" fmla="*/ 1759744 w 1952625"/>
                <a:gd name="connsiteY51" fmla="*/ 57150 h 1385887"/>
                <a:gd name="connsiteX52" fmla="*/ 1828800 w 1952625"/>
                <a:gd name="connsiteY52" fmla="*/ 111918 h 1385887"/>
                <a:gd name="connsiteX53" fmla="*/ 1866900 w 1952625"/>
                <a:gd name="connsiteY53" fmla="*/ 150018 h 1385887"/>
                <a:gd name="connsiteX54" fmla="*/ 1888331 w 1952625"/>
                <a:gd name="connsiteY54" fmla="*/ 173831 h 1385887"/>
                <a:gd name="connsiteX55" fmla="*/ 1914525 w 1952625"/>
                <a:gd name="connsiteY55" fmla="*/ 192881 h 1385887"/>
                <a:gd name="connsiteX56" fmla="*/ 1928812 w 1952625"/>
                <a:gd name="connsiteY56" fmla="*/ 204787 h 1385887"/>
                <a:gd name="connsiteX57" fmla="*/ 1945481 w 1952625"/>
                <a:gd name="connsiteY57" fmla="*/ 223837 h 1385887"/>
                <a:gd name="connsiteX58" fmla="*/ 1950244 w 1952625"/>
                <a:gd name="connsiteY58" fmla="*/ 235743 h 1385887"/>
                <a:gd name="connsiteX59" fmla="*/ 1952625 w 1952625"/>
                <a:gd name="connsiteY59" fmla="*/ 261937 h 1385887"/>
                <a:gd name="connsiteX60" fmla="*/ 1947862 w 1952625"/>
                <a:gd name="connsiteY60" fmla="*/ 288131 h 1385887"/>
                <a:gd name="connsiteX61" fmla="*/ 1935956 w 1952625"/>
                <a:gd name="connsiteY61" fmla="*/ 309562 h 1385887"/>
                <a:gd name="connsiteX62" fmla="*/ 1907381 w 1952625"/>
                <a:gd name="connsiteY62" fmla="*/ 350043 h 1385887"/>
                <a:gd name="connsiteX63" fmla="*/ 1871662 w 1952625"/>
                <a:gd name="connsiteY63" fmla="*/ 419100 h 1385887"/>
                <a:gd name="connsiteX64" fmla="*/ 1845469 w 1952625"/>
                <a:gd name="connsiteY64" fmla="*/ 481012 h 1385887"/>
                <a:gd name="connsiteX65" fmla="*/ 1814512 w 1952625"/>
                <a:gd name="connsiteY65" fmla="*/ 578643 h 1385887"/>
                <a:gd name="connsiteX66" fmla="*/ 1778794 w 1952625"/>
                <a:gd name="connsiteY66" fmla="*/ 769143 h 1385887"/>
                <a:gd name="connsiteX67" fmla="*/ 1740694 w 1952625"/>
                <a:gd name="connsiteY67" fmla="*/ 947737 h 1385887"/>
                <a:gd name="connsiteX68" fmla="*/ 1707356 w 1952625"/>
                <a:gd name="connsiteY68" fmla="*/ 1104900 h 1385887"/>
                <a:gd name="connsiteX69" fmla="*/ 1683544 w 1952625"/>
                <a:gd name="connsiteY69" fmla="*/ 1212056 h 1385887"/>
                <a:gd name="connsiteX70" fmla="*/ 1671637 w 1952625"/>
                <a:gd name="connsiteY70" fmla="*/ 1257300 h 1385887"/>
                <a:gd name="connsiteX71" fmla="*/ 1652587 w 1952625"/>
                <a:gd name="connsiteY71" fmla="*/ 1297781 h 1385887"/>
                <a:gd name="connsiteX72" fmla="*/ 1628775 w 1952625"/>
                <a:gd name="connsiteY72" fmla="*/ 1333500 h 1385887"/>
                <a:gd name="connsiteX73" fmla="*/ 1607344 w 1952625"/>
                <a:gd name="connsiteY73" fmla="*/ 1357312 h 1385887"/>
                <a:gd name="connsiteX74" fmla="*/ 1583531 w 1952625"/>
                <a:gd name="connsiteY74" fmla="*/ 1376362 h 1385887"/>
                <a:gd name="connsiteX75" fmla="*/ 1571625 w 1952625"/>
                <a:gd name="connsiteY75" fmla="*/ 1383506 h 1385887"/>
                <a:gd name="connsiteX76" fmla="*/ 1495425 w 1952625"/>
                <a:gd name="connsiteY76" fmla="*/ 1385887 h 1385887"/>
                <a:gd name="connsiteX77" fmla="*/ 1462087 w 1952625"/>
                <a:gd name="connsiteY77" fmla="*/ 1231106 h 1385887"/>
                <a:gd name="connsiteX78" fmla="*/ 1478756 w 1952625"/>
                <a:gd name="connsiteY78" fmla="*/ 1135856 h 1385887"/>
                <a:gd name="connsiteX79" fmla="*/ 1509712 w 1952625"/>
                <a:gd name="connsiteY79" fmla="*/ 992981 h 1385887"/>
                <a:gd name="connsiteX80" fmla="*/ 1533525 w 1952625"/>
                <a:gd name="connsiteY80" fmla="*/ 869156 h 1385887"/>
                <a:gd name="connsiteX81" fmla="*/ 1559719 w 1952625"/>
                <a:gd name="connsiteY81" fmla="*/ 731043 h 1385887"/>
                <a:gd name="connsiteX82" fmla="*/ 1576387 w 1952625"/>
                <a:gd name="connsiteY82" fmla="*/ 604837 h 1385887"/>
                <a:gd name="connsiteX83" fmla="*/ 1583531 w 1952625"/>
                <a:gd name="connsiteY83" fmla="*/ 538162 h 1385887"/>
                <a:gd name="connsiteX84" fmla="*/ 1590675 w 1952625"/>
                <a:gd name="connsiteY84" fmla="*/ 466725 h 1385887"/>
                <a:gd name="connsiteX85" fmla="*/ 1595437 w 1952625"/>
                <a:gd name="connsiteY85" fmla="*/ 397668 h 1385887"/>
                <a:gd name="connsiteX86" fmla="*/ 1600200 w 1952625"/>
                <a:gd name="connsiteY86" fmla="*/ 316706 h 1385887"/>
                <a:gd name="connsiteX87" fmla="*/ 1597819 w 1952625"/>
                <a:gd name="connsiteY87" fmla="*/ 264318 h 1385887"/>
                <a:gd name="connsiteX88" fmla="*/ 1597819 w 1952625"/>
                <a:gd name="connsiteY88" fmla="*/ 252412 h 1385887"/>
                <a:gd name="connsiteX89" fmla="*/ 1590675 w 1952625"/>
                <a:gd name="connsiteY89" fmla="*/ 240506 h 1385887"/>
                <a:gd name="connsiteX90" fmla="*/ 1581150 w 1952625"/>
                <a:gd name="connsiteY90" fmla="*/ 230981 h 1385887"/>
                <a:gd name="connsiteX91" fmla="*/ 1564481 w 1952625"/>
                <a:gd name="connsiteY91" fmla="*/ 219075 h 1385887"/>
                <a:gd name="connsiteX92" fmla="*/ 1540669 w 1952625"/>
                <a:gd name="connsiteY92" fmla="*/ 209550 h 1385887"/>
                <a:gd name="connsiteX93" fmla="*/ 1524000 w 1952625"/>
                <a:gd name="connsiteY93" fmla="*/ 209550 h 1385887"/>
                <a:gd name="connsiteX94" fmla="*/ 1504950 w 1952625"/>
                <a:gd name="connsiteY94" fmla="*/ 209550 h 1385887"/>
                <a:gd name="connsiteX95" fmla="*/ 1471612 w 1952625"/>
                <a:gd name="connsiteY95" fmla="*/ 214312 h 1385887"/>
                <a:gd name="connsiteX96" fmla="*/ 1397794 w 1952625"/>
                <a:gd name="connsiteY96" fmla="*/ 228600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952625" h="1385887">
                  <a:moveTo>
                    <a:pt x="1397794" y="228600"/>
                  </a:moveTo>
                  <a:lnTo>
                    <a:pt x="1335881" y="233362"/>
                  </a:lnTo>
                  <a:lnTo>
                    <a:pt x="1283494" y="238125"/>
                  </a:lnTo>
                  <a:lnTo>
                    <a:pt x="1214437" y="250031"/>
                  </a:lnTo>
                  <a:lnTo>
                    <a:pt x="1119187" y="266700"/>
                  </a:lnTo>
                  <a:lnTo>
                    <a:pt x="1042987" y="280987"/>
                  </a:lnTo>
                  <a:lnTo>
                    <a:pt x="973931" y="292893"/>
                  </a:lnTo>
                  <a:lnTo>
                    <a:pt x="773906" y="330993"/>
                  </a:lnTo>
                  <a:lnTo>
                    <a:pt x="700087" y="342900"/>
                  </a:lnTo>
                  <a:lnTo>
                    <a:pt x="600075" y="359568"/>
                  </a:lnTo>
                  <a:lnTo>
                    <a:pt x="504825" y="381000"/>
                  </a:lnTo>
                  <a:lnTo>
                    <a:pt x="421481" y="400050"/>
                  </a:lnTo>
                  <a:lnTo>
                    <a:pt x="411956" y="404812"/>
                  </a:lnTo>
                  <a:lnTo>
                    <a:pt x="392906" y="416718"/>
                  </a:lnTo>
                  <a:lnTo>
                    <a:pt x="376237" y="423862"/>
                  </a:lnTo>
                  <a:lnTo>
                    <a:pt x="345281" y="433387"/>
                  </a:lnTo>
                  <a:lnTo>
                    <a:pt x="321469" y="435768"/>
                  </a:lnTo>
                  <a:lnTo>
                    <a:pt x="290512" y="435768"/>
                  </a:lnTo>
                  <a:lnTo>
                    <a:pt x="257175" y="426243"/>
                  </a:lnTo>
                  <a:lnTo>
                    <a:pt x="211931" y="404812"/>
                  </a:lnTo>
                  <a:lnTo>
                    <a:pt x="173831" y="378618"/>
                  </a:lnTo>
                  <a:lnTo>
                    <a:pt x="133350" y="345281"/>
                  </a:lnTo>
                  <a:lnTo>
                    <a:pt x="116681" y="328612"/>
                  </a:lnTo>
                  <a:lnTo>
                    <a:pt x="90487" y="307181"/>
                  </a:lnTo>
                  <a:lnTo>
                    <a:pt x="64294" y="285750"/>
                  </a:lnTo>
                  <a:lnTo>
                    <a:pt x="40481" y="264318"/>
                  </a:lnTo>
                  <a:lnTo>
                    <a:pt x="28575" y="247650"/>
                  </a:lnTo>
                  <a:lnTo>
                    <a:pt x="9525" y="219075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2" y="169068"/>
                  </a:lnTo>
                  <a:lnTo>
                    <a:pt x="11906" y="164306"/>
                  </a:lnTo>
                  <a:lnTo>
                    <a:pt x="28575" y="164306"/>
                  </a:lnTo>
                  <a:lnTo>
                    <a:pt x="54769" y="173831"/>
                  </a:lnTo>
                  <a:lnTo>
                    <a:pt x="90487" y="192881"/>
                  </a:lnTo>
                  <a:lnTo>
                    <a:pt x="135731" y="216693"/>
                  </a:lnTo>
                  <a:lnTo>
                    <a:pt x="161925" y="226218"/>
                  </a:lnTo>
                  <a:lnTo>
                    <a:pt x="197644" y="235743"/>
                  </a:lnTo>
                  <a:lnTo>
                    <a:pt x="235744" y="242887"/>
                  </a:lnTo>
                  <a:lnTo>
                    <a:pt x="264319" y="242887"/>
                  </a:lnTo>
                  <a:lnTo>
                    <a:pt x="307181" y="245268"/>
                  </a:lnTo>
                  <a:lnTo>
                    <a:pt x="411956" y="233362"/>
                  </a:lnTo>
                  <a:lnTo>
                    <a:pt x="642937" y="197643"/>
                  </a:lnTo>
                  <a:lnTo>
                    <a:pt x="776287" y="173831"/>
                  </a:lnTo>
                  <a:lnTo>
                    <a:pt x="976312" y="138112"/>
                  </a:lnTo>
                  <a:lnTo>
                    <a:pt x="1159669" y="107156"/>
                  </a:lnTo>
                  <a:lnTo>
                    <a:pt x="1352550" y="73818"/>
                  </a:lnTo>
                  <a:lnTo>
                    <a:pt x="1514475" y="42862"/>
                  </a:lnTo>
                  <a:lnTo>
                    <a:pt x="1624012" y="9525"/>
                  </a:lnTo>
                  <a:lnTo>
                    <a:pt x="1662112" y="0"/>
                  </a:lnTo>
                  <a:lnTo>
                    <a:pt x="1685925" y="9525"/>
                  </a:lnTo>
                  <a:lnTo>
                    <a:pt x="1759744" y="57150"/>
                  </a:lnTo>
                  <a:lnTo>
                    <a:pt x="1828800" y="111918"/>
                  </a:lnTo>
                  <a:lnTo>
                    <a:pt x="1866900" y="150018"/>
                  </a:lnTo>
                  <a:lnTo>
                    <a:pt x="1888331" y="173831"/>
                  </a:lnTo>
                  <a:lnTo>
                    <a:pt x="1914525" y="192881"/>
                  </a:lnTo>
                  <a:lnTo>
                    <a:pt x="1928812" y="204787"/>
                  </a:lnTo>
                  <a:lnTo>
                    <a:pt x="1945481" y="223837"/>
                  </a:lnTo>
                  <a:lnTo>
                    <a:pt x="1950244" y="235743"/>
                  </a:lnTo>
                  <a:lnTo>
                    <a:pt x="1952625" y="261937"/>
                  </a:lnTo>
                  <a:lnTo>
                    <a:pt x="1947862" y="288131"/>
                  </a:lnTo>
                  <a:lnTo>
                    <a:pt x="1935956" y="309562"/>
                  </a:lnTo>
                  <a:lnTo>
                    <a:pt x="1907381" y="350043"/>
                  </a:lnTo>
                  <a:lnTo>
                    <a:pt x="1871662" y="419100"/>
                  </a:lnTo>
                  <a:lnTo>
                    <a:pt x="1845469" y="481012"/>
                  </a:lnTo>
                  <a:lnTo>
                    <a:pt x="1814512" y="578643"/>
                  </a:lnTo>
                  <a:lnTo>
                    <a:pt x="1778794" y="769143"/>
                  </a:lnTo>
                  <a:lnTo>
                    <a:pt x="1740694" y="947737"/>
                  </a:lnTo>
                  <a:lnTo>
                    <a:pt x="1707356" y="1104900"/>
                  </a:lnTo>
                  <a:lnTo>
                    <a:pt x="1683544" y="1212056"/>
                  </a:lnTo>
                  <a:lnTo>
                    <a:pt x="1671637" y="1257300"/>
                  </a:lnTo>
                  <a:lnTo>
                    <a:pt x="1652587" y="1297781"/>
                  </a:lnTo>
                  <a:lnTo>
                    <a:pt x="1628775" y="1333500"/>
                  </a:lnTo>
                  <a:lnTo>
                    <a:pt x="1607344" y="1357312"/>
                  </a:lnTo>
                  <a:lnTo>
                    <a:pt x="1583531" y="1376362"/>
                  </a:lnTo>
                  <a:lnTo>
                    <a:pt x="1571625" y="1383506"/>
                  </a:lnTo>
                  <a:lnTo>
                    <a:pt x="1495425" y="1385887"/>
                  </a:lnTo>
                  <a:lnTo>
                    <a:pt x="1462087" y="1231106"/>
                  </a:lnTo>
                  <a:lnTo>
                    <a:pt x="1478756" y="1135856"/>
                  </a:lnTo>
                  <a:lnTo>
                    <a:pt x="1509712" y="992981"/>
                  </a:lnTo>
                  <a:lnTo>
                    <a:pt x="1533525" y="869156"/>
                  </a:lnTo>
                  <a:lnTo>
                    <a:pt x="1559719" y="731043"/>
                  </a:lnTo>
                  <a:lnTo>
                    <a:pt x="1576387" y="604837"/>
                  </a:lnTo>
                  <a:lnTo>
                    <a:pt x="1583531" y="538162"/>
                  </a:lnTo>
                  <a:lnTo>
                    <a:pt x="1590675" y="466725"/>
                  </a:lnTo>
                  <a:lnTo>
                    <a:pt x="1595437" y="397668"/>
                  </a:lnTo>
                  <a:lnTo>
                    <a:pt x="1600200" y="316706"/>
                  </a:lnTo>
                  <a:lnTo>
                    <a:pt x="1597819" y="264318"/>
                  </a:lnTo>
                  <a:lnTo>
                    <a:pt x="1597819" y="252412"/>
                  </a:lnTo>
                  <a:lnTo>
                    <a:pt x="1590675" y="240506"/>
                  </a:lnTo>
                  <a:lnTo>
                    <a:pt x="1581150" y="230981"/>
                  </a:lnTo>
                  <a:lnTo>
                    <a:pt x="1564481" y="219075"/>
                  </a:lnTo>
                  <a:lnTo>
                    <a:pt x="1540669" y="209550"/>
                  </a:lnTo>
                  <a:lnTo>
                    <a:pt x="1524000" y="209550"/>
                  </a:lnTo>
                  <a:lnTo>
                    <a:pt x="1504950" y="209550"/>
                  </a:lnTo>
                  <a:lnTo>
                    <a:pt x="1471612" y="214312"/>
                  </a:lnTo>
                  <a:lnTo>
                    <a:pt x="1397794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0">
              <a:extLst>
                <a:ext uri="{FF2B5EF4-FFF2-40B4-BE49-F238E27FC236}">
                  <a16:creationId xmlns:a16="http://schemas.microsoft.com/office/drawing/2014/main" id="{EAFADC70-E0E7-44ED-8651-14BE525C7746}"/>
                </a:ext>
              </a:extLst>
            </p:cNvPr>
            <p:cNvSpPr/>
            <p:nvPr/>
          </p:nvSpPr>
          <p:spPr>
            <a:xfrm>
              <a:off x="5040313" y="3627438"/>
              <a:ext cx="2543175" cy="463550"/>
            </a:xfrm>
            <a:custGeom>
              <a:avLst/>
              <a:gdLst>
                <a:gd name="connsiteX0" fmla="*/ 1662113 w 2543175"/>
                <a:gd name="connsiteY0" fmla="*/ 233362 h 464344"/>
                <a:gd name="connsiteX1" fmla="*/ 1581150 w 2543175"/>
                <a:gd name="connsiteY1" fmla="*/ 238125 h 464344"/>
                <a:gd name="connsiteX2" fmla="*/ 1493044 w 2543175"/>
                <a:gd name="connsiteY2" fmla="*/ 245269 h 464344"/>
                <a:gd name="connsiteX3" fmla="*/ 1390650 w 2543175"/>
                <a:gd name="connsiteY3" fmla="*/ 252412 h 464344"/>
                <a:gd name="connsiteX4" fmla="*/ 1300163 w 2543175"/>
                <a:gd name="connsiteY4" fmla="*/ 259556 h 464344"/>
                <a:gd name="connsiteX5" fmla="*/ 1193007 w 2543175"/>
                <a:gd name="connsiteY5" fmla="*/ 269081 h 464344"/>
                <a:gd name="connsiteX6" fmla="*/ 1019175 w 2543175"/>
                <a:gd name="connsiteY6" fmla="*/ 307181 h 464344"/>
                <a:gd name="connsiteX7" fmla="*/ 919163 w 2543175"/>
                <a:gd name="connsiteY7" fmla="*/ 330994 h 464344"/>
                <a:gd name="connsiteX8" fmla="*/ 797719 w 2543175"/>
                <a:gd name="connsiteY8" fmla="*/ 357187 h 464344"/>
                <a:gd name="connsiteX9" fmla="*/ 697707 w 2543175"/>
                <a:gd name="connsiteY9" fmla="*/ 376237 h 464344"/>
                <a:gd name="connsiteX10" fmla="*/ 583407 w 2543175"/>
                <a:gd name="connsiteY10" fmla="*/ 395287 h 464344"/>
                <a:gd name="connsiteX11" fmla="*/ 481013 w 2543175"/>
                <a:gd name="connsiteY11" fmla="*/ 414337 h 464344"/>
                <a:gd name="connsiteX12" fmla="*/ 416719 w 2543175"/>
                <a:gd name="connsiteY12" fmla="*/ 423862 h 464344"/>
                <a:gd name="connsiteX13" fmla="*/ 404813 w 2543175"/>
                <a:gd name="connsiteY13" fmla="*/ 431006 h 464344"/>
                <a:gd name="connsiteX14" fmla="*/ 383382 w 2543175"/>
                <a:gd name="connsiteY14" fmla="*/ 442912 h 464344"/>
                <a:gd name="connsiteX15" fmla="*/ 342900 w 2543175"/>
                <a:gd name="connsiteY15" fmla="*/ 459581 h 464344"/>
                <a:gd name="connsiteX16" fmla="*/ 321469 w 2543175"/>
                <a:gd name="connsiteY16" fmla="*/ 461962 h 464344"/>
                <a:gd name="connsiteX17" fmla="*/ 297657 w 2543175"/>
                <a:gd name="connsiteY17" fmla="*/ 464344 h 464344"/>
                <a:gd name="connsiteX18" fmla="*/ 276225 w 2543175"/>
                <a:gd name="connsiteY18" fmla="*/ 461962 h 464344"/>
                <a:gd name="connsiteX19" fmla="*/ 254794 w 2543175"/>
                <a:gd name="connsiteY19" fmla="*/ 459581 h 464344"/>
                <a:gd name="connsiteX20" fmla="*/ 207169 w 2543175"/>
                <a:gd name="connsiteY20" fmla="*/ 445294 h 464344"/>
                <a:gd name="connsiteX21" fmla="*/ 154782 w 2543175"/>
                <a:gd name="connsiteY21" fmla="*/ 421481 h 464344"/>
                <a:gd name="connsiteX22" fmla="*/ 0 w 2543175"/>
                <a:gd name="connsiteY22" fmla="*/ 357187 h 464344"/>
                <a:gd name="connsiteX23" fmla="*/ 28575 w 2543175"/>
                <a:gd name="connsiteY23" fmla="*/ 233362 h 464344"/>
                <a:gd name="connsiteX24" fmla="*/ 161925 w 2543175"/>
                <a:gd name="connsiteY24" fmla="*/ 271462 h 464344"/>
                <a:gd name="connsiteX25" fmla="*/ 214313 w 2543175"/>
                <a:gd name="connsiteY25" fmla="*/ 280987 h 464344"/>
                <a:gd name="connsiteX26" fmla="*/ 261938 w 2543175"/>
                <a:gd name="connsiteY26" fmla="*/ 285750 h 464344"/>
                <a:gd name="connsiteX27" fmla="*/ 314325 w 2543175"/>
                <a:gd name="connsiteY27" fmla="*/ 283369 h 464344"/>
                <a:gd name="connsiteX28" fmla="*/ 390525 w 2543175"/>
                <a:gd name="connsiteY28" fmla="*/ 269081 h 464344"/>
                <a:gd name="connsiteX29" fmla="*/ 483394 w 2543175"/>
                <a:gd name="connsiteY29" fmla="*/ 254794 h 464344"/>
                <a:gd name="connsiteX30" fmla="*/ 697707 w 2543175"/>
                <a:gd name="connsiteY30" fmla="*/ 216694 h 464344"/>
                <a:gd name="connsiteX31" fmla="*/ 952500 w 2543175"/>
                <a:gd name="connsiteY31" fmla="*/ 164306 h 464344"/>
                <a:gd name="connsiteX32" fmla="*/ 1021557 w 2543175"/>
                <a:gd name="connsiteY32" fmla="*/ 150019 h 464344"/>
                <a:gd name="connsiteX33" fmla="*/ 1197769 w 2543175"/>
                <a:gd name="connsiteY33" fmla="*/ 114300 h 464344"/>
                <a:gd name="connsiteX34" fmla="*/ 1390650 w 2543175"/>
                <a:gd name="connsiteY34" fmla="*/ 97631 h 464344"/>
                <a:gd name="connsiteX35" fmla="*/ 1576388 w 2543175"/>
                <a:gd name="connsiteY35" fmla="*/ 78581 h 464344"/>
                <a:gd name="connsiteX36" fmla="*/ 1740694 w 2543175"/>
                <a:gd name="connsiteY36" fmla="*/ 57150 h 464344"/>
                <a:gd name="connsiteX37" fmla="*/ 1843088 w 2543175"/>
                <a:gd name="connsiteY37" fmla="*/ 40481 h 464344"/>
                <a:gd name="connsiteX38" fmla="*/ 2045494 w 2543175"/>
                <a:gd name="connsiteY38" fmla="*/ 21431 h 464344"/>
                <a:gd name="connsiteX39" fmla="*/ 2135982 w 2543175"/>
                <a:gd name="connsiteY39" fmla="*/ 21431 h 464344"/>
                <a:gd name="connsiteX40" fmla="*/ 2207419 w 2543175"/>
                <a:gd name="connsiteY40" fmla="*/ 16669 h 464344"/>
                <a:gd name="connsiteX41" fmla="*/ 2281238 w 2543175"/>
                <a:gd name="connsiteY41" fmla="*/ 7144 h 464344"/>
                <a:gd name="connsiteX42" fmla="*/ 2312194 w 2543175"/>
                <a:gd name="connsiteY42" fmla="*/ 0 h 464344"/>
                <a:gd name="connsiteX43" fmla="*/ 2347913 w 2543175"/>
                <a:gd name="connsiteY43" fmla="*/ 7144 h 464344"/>
                <a:gd name="connsiteX44" fmla="*/ 2395538 w 2543175"/>
                <a:gd name="connsiteY44" fmla="*/ 21431 h 464344"/>
                <a:gd name="connsiteX45" fmla="*/ 2433638 w 2543175"/>
                <a:gd name="connsiteY45" fmla="*/ 40481 h 464344"/>
                <a:gd name="connsiteX46" fmla="*/ 2464594 w 2543175"/>
                <a:gd name="connsiteY46" fmla="*/ 61912 h 464344"/>
                <a:gd name="connsiteX47" fmla="*/ 2488407 w 2543175"/>
                <a:gd name="connsiteY47" fmla="*/ 83344 h 464344"/>
                <a:gd name="connsiteX48" fmla="*/ 2516982 w 2543175"/>
                <a:gd name="connsiteY48" fmla="*/ 111919 h 464344"/>
                <a:gd name="connsiteX49" fmla="*/ 2533650 w 2543175"/>
                <a:gd name="connsiteY49" fmla="*/ 140494 h 464344"/>
                <a:gd name="connsiteX50" fmla="*/ 2543175 w 2543175"/>
                <a:gd name="connsiteY50" fmla="*/ 164306 h 464344"/>
                <a:gd name="connsiteX51" fmla="*/ 2543175 w 2543175"/>
                <a:gd name="connsiteY51" fmla="*/ 173831 h 464344"/>
                <a:gd name="connsiteX52" fmla="*/ 2536032 w 2543175"/>
                <a:gd name="connsiteY52" fmla="*/ 188119 h 464344"/>
                <a:gd name="connsiteX53" fmla="*/ 2521744 w 2543175"/>
                <a:gd name="connsiteY53" fmla="*/ 197644 h 464344"/>
                <a:gd name="connsiteX54" fmla="*/ 2497932 w 2543175"/>
                <a:gd name="connsiteY54" fmla="*/ 200025 h 464344"/>
                <a:gd name="connsiteX55" fmla="*/ 2431257 w 2543175"/>
                <a:gd name="connsiteY55" fmla="*/ 200025 h 464344"/>
                <a:gd name="connsiteX56" fmla="*/ 2343150 w 2543175"/>
                <a:gd name="connsiteY56" fmla="*/ 202406 h 464344"/>
                <a:gd name="connsiteX57" fmla="*/ 2250282 w 2543175"/>
                <a:gd name="connsiteY57" fmla="*/ 204787 h 464344"/>
                <a:gd name="connsiteX58" fmla="*/ 2176463 w 2543175"/>
                <a:gd name="connsiteY58" fmla="*/ 211931 h 464344"/>
                <a:gd name="connsiteX59" fmla="*/ 2083594 w 2543175"/>
                <a:gd name="connsiteY59" fmla="*/ 219075 h 464344"/>
                <a:gd name="connsiteX60" fmla="*/ 2012157 w 2543175"/>
                <a:gd name="connsiteY60" fmla="*/ 223837 h 464344"/>
                <a:gd name="connsiteX61" fmla="*/ 1662113 w 2543175"/>
                <a:gd name="connsiteY61" fmla="*/ 23336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43175" h="464344">
                  <a:moveTo>
                    <a:pt x="1662113" y="233362"/>
                  </a:moveTo>
                  <a:lnTo>
                    <a:pt x="1581150" y="238125"/>
                  </a:lnTo>
                  <a:lnTo>
                    <a:pt x="1493044" y="245269"/>
                  </a:lnTo>
                  <a:lnTo>
                    <a:pt x="1390650" y="252412"/>
                  </a:lnTo>
                  <a:lnTo>
                    <a:pt x="1300163" y="259556"/>
                  </a:lnTo>
                  <a:lnTo>
                    <a:pt x="1193007" y="269081"/>
                  </a:lnTo>
                  <a:lnTo>
                    <a:pt x="1019175" y="307181"/>
                  </a:lnTo>
                  <a:lnTo>
                    <a:pt x="919163" y="330994"/>
                  </a:lnTo>
                  <a:lnTo>
                    <a:pt x="797719" y="357187"/>
                  </a:lnTo>
                  <a:lnTo>
                    <a:pt x="697707" y="376237"/>
                  </a:lnTo>
                  <a:lnTo>
                    <a:pt x="583407" y="395287"/>
                  </a:lnTo>
                  <a:lnTo>
                    <a:pt x="481013" y="414337"/>
                  </a:lnTo>
                  <a:lnTo>
                    <a:pt x="416719" y="423862"/>
                  </a:lnTo>
                  <a:lnTo>
                    <a:pt x="404813" y="431006"/>
                  </a:lnTo>
                  <a:lnTo>
                    <a:pt x="383382" y="442912"/>
                  </a:lnTo>
                  <a:lnTo>
                    <a:pt x="342900" y="459581"/>
                  </a:lnTo>
                  <a:lnTo>
                    <a:pt x="321469" y="461962"/>
                  </a:lnTo>
                  <a:lnTo>
                    <a:pt x="297657" y="464344"/>
                  </a:lnTo>
                  <a:lnTo>
                    <a:pt x="276225" y="461962"/>
                  </a:lnTo>
                  <a:lnTo>
                    <a:pt x="254794" y="459581"/>
                  </a:lnTo>
                  <a:lnTo>
                    <a:pt x="207169" y="445294"/>
                  </a:lnTo>
                  <a:lnTo>
                    <a:pt x="154782" y="421481"/>
                  </a:lnTo>
                  <a:lnTo>
                    <a:pt x="0" y="357187"/>
                  </a:lnTo>
                  <a:lnTo>
                    <a:pt x="28575" y="233362"/>
                  </a:lnTo>
                  <a:lnTo>
                    <a:pt x="161925" y="271462"/>
                  </a:lnTo>
                  <a:lnTo>
                    <a:pt x="214313" y="280987"/>
                  </a:lnTo>
                  <a:lnTo>
                    <a:pt x="261938" y="285750"/>
                  </a:lnTo>
                  <a:lnTo>
                    <a:pt x="314325" y="283369"/>
                  </a:lnTo>
                  <a:lnTo>
                    <a:pt x="390525" y="269081"/>
                  </a:lnTo>
                  <a:lnTo>
                    <a:pt x="483394" y="254794"/>
                  </a:lnTo>
                  <a:lnTo>
                    <a:pt x="697707" y="216694"/>
                  </a:lnTo>
                  <a:lnTo>
                    <a:pt x="952500" y="164306"/>
                  </a:lnTo>
                  <a:lnTo>
                    <a:pt x="1021557" y="150019"/>
                  </a:lnTo>
                  <a:lnTo>
                    <a:pt x="1197769" y="114300"/>
                  </a:lnTo>
                  <a:lnTo>
                    <a:pt x="1390650" y="97631"/>
                  </a:lnTo>
                  <a:lnTo>
                    <a:pt x="1576388" y="78581"/>
                  </a:lnTo>
                  <a:lnTo>
                    <a:pt x="1740694" y="57150"/>
                  </a:lnTo>
                  <a:lnTo>
                    <a:pt x="1843088" y="40481"/>
                  </a:lnTo>
                  <a:lnTo>
                    <a:pt x="2045494" y="21431"/>
                  </a:lnTo>
                  <a:lnTo>
                    <a:pt x="2135982" y="21431"/>
                  </a:lnTo>
                  <a:lnTo>
                    <a:pt x="2207419" y="16669"/>
                  </a:lnTo>
                  <a:lnTo>
                    <a:pt x="2281238" y="7144"/>
                  </a:lnTo>
                  <a:lnTo>
                    <a:pt x="2312194" y="0"/>
                  </a:lnTo>
                  <a:lnTo>
                    <a:pt x="2347913" y="7144"/>
                  </a:lnTo>
                  <a:lnTo>
                    <a:pt x="2395538" y="21431"/>
                  </a:lnTo>
                  <a:lnTo>
                    <a:pt x="2433638" y="40481"/>
                  </a:lnTo>
                  <a:lnTo>
                    <a:pt x="2464594" y="61912"/>
                  </a:lnTo>
                  <a:lnTo>
                    <a:pt x="2488407" y="83344"/>
                  </a:lnTo>
                  <a:lnTo>
                    <a:pt x="2516982" y="111919"/>
                  </a:lnTo>
                  <a:lnTo>
                    <a:pt x="2533650" y="140494"/>
                  </a:lnTo>
                  <a:lnTo>
                    <a:pt x="2543175" y="164306"/>
                  </a:lnTo>
                  <a:lnTo>
                    <a:pt x="2543175" y="173831"/>
                  </a:lnTo>
                  <a:lnTo>
                    <a:pt x="2536032" y="188119"/>
                  </a:lnTo>
                  <a:lnTo>
                    <a:pt x="2521744" y="197644"/>
                  </a:lnTo>
                  <a:lnTo>
                    <a:pt x="2497932" y="200025"/>
                  </a:lnTo>
                  <a:lnTo>
                    <a:pt x="2431257" y="200025"/>
                  </a:lnTo>
                  <a:lnTo>
                    <a:pt x="2343150" y="202406"/>
                  </a:lnTo>
                  <a:lnTo>
                    <a:pt x="2250282" y="204787"/>
                  </a:lnTo>
                  <a:lnTo>
                    <a:pt x="2176463" y="211931"/>
                  </a:lnTo>
                  <a:lnTo>
                    <a:pt x="2083594" y="219075"/>
                  </a:lnTo>
                  <a:lnTo>
                    <a:pt x="2012157" y="223837"/>
                  </a:lnTo>
                  <a:lnTo>
                    <a:pt x="1662113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1">
              <a:extLst>
                <a:ext uri="{FF2B5EF4-FFF2-40B4-BE49-F238E27FC236}">
                  <a16:creationId xmlns:a16="http://schemas.microsoft.com/office/drawing/2014/main" id="{8B163DB3-4A6D-413A-97B5-915FC4E4B8C0}"/>
                </a:ext>
              </a:extLst>
            </p:cNvPr>
            <p:cNvSpPr/>
            <p:nvPr/>
          </p:nvSpPr>
          <p:spPr>
            <a:xfrm>
              <a:off x="5300663" y="4291013"/>
              <a:ext cx="1571625" cy="317500"/>
            </a:xfrm>
            <a:custGeom>
              <a:avLst/>
              <a:gdLst>
                <a:gd name="connsiteX0" fmla="*/ 807243 w 1571625"/>
                <a:gd name="connsiteY0" fmla="*/ 233362 h 316706"/>
                <a:gd name="connsiteX1" fmla="*/ 912018 w 1571625"/>
                <a:gd name="connsiteY1" fmla="*/ 214312 h 316706"/>
                <a:gd name="connsiteX2" fmla="*/ 983456 w 1571625"/>
                <a:gd name="connsiteY2" fmla="*/ 204787 h 316706"/>
                <a:gd name="connsiteX3" fmla="*/ 1066800 w 1571625"/>
                <a:gd name="connsiteY3" fmla="*/ 195262 h 316706"/>
                <a:gd name="connsiteX4" fmla="*/ 1162050 w 1571625"/>
                <a:gd name="connsiteY4" fmla="*/ 188118 h 316706"/>
                <a:gd name="connsiteX5" fmla="*/ 1257300 w 1571625"/>
                <a:gd name="connsiteY5" fmla="*/ 185737 h 316706"/>
                <a:gd name="connsiteX6" fmla="*/ 1397793 w 1571625"/>
                <a:gd name="connsiteY6" fmla="*/ 183356 h 316706"/>
                <a:gd name="connsiteX7" fmla="*/ 1478756 w 1571625"/>
                <a:gd name="connsiteY7" fmla="*/ 185737 h 316706"/>
                <a:gd name="connsiteX8" fmla="*/ 1545431 w 1571625"/>
                <a:gd name="connsiteY8" fmla="*/ 183356 h 316706"/>
                <a:gd name="connsiteX9" fmla="*/ 1571625 w 1571625"/>
                <a:gd name="connsiteY9" fmla="*/ 166687 h 316706"/>
                <a:gd name="connsiteX10" fmla="*/ 1519237 w 1571625"/>
                <a:gd name="connsiteY10" fmla="*/ 0 h 316706"/>
                <a:gd name="connsiteX11" fmla="*/ 1254918 w 1571625"/>
                <a:gd name="connsiteY11" fmla="*/ 26193 h 316706"/>
                <a:gd name="connsiteX12" fmla="*/ 1123950 w 1571625"/>
                <a:gd name="connsiteY12" fmla="*/ 35718 h 316706"/>
                <a:gd name="connsiteX13" fmla="*/ 1028700 w 1571625"/>
                <a:gd name="connsiteY13" fmla="*/ 42862 h 316706"/>
                <a:gd name="connsiteX14" fmla="*/ 912018 w 1571625"/>
                <a:gd name="connsiteY14" fmla="*/ 50006 h 316706"/>
                <a:gd name="connsiteX15" fmla="*/ 721518 w 1571625"/>
                <a:gd name="connsiteY15" fmla="*/ 76200 h 316706"/>
                <a:gd name="connsiteX16" fmla="*/ 583406 w 1571625"/>
                <a:gd name="connsiteY16" fmla="*/ 100012 h 316706"/>
                <a:gd name="connsiteX17" fmla="*/ 450056 w 1571625"/>
                <a:gd name="connsiteY17" fmla="*/ 121443 h 316706"/>
                <a:gd name="connsiteX18" fmla="*/ 390525 w 1571625"/>
                <a:gd name="connsiteY18" fmla="*/ 130968 h 316706"/>
                <a:gd name="connsiteX19" fmla="*/ 338137 w 1571625"/>
                <a:gd name="connsiteY19" fmla="*/ 135731 h 316706"/>
                <a:gd name="connsiteX20" fmla="*/ 297656 w 1571625"/>
                <a:gd name="connsiteY20" fmla="*/ 138112 h 316706"/>
                <a:gd name="connsiteX21" fmla="*/ 240506 w 1571625"/>
                <a:gd name="connsiteY21" fmla="*/ 140493 h 316706"/>
                <a:gd name="connsiteX22" fmla="*/ 204787 w 1571625"/>
                <a:gd name="connsiteY22" fmla="*/ 135731 h 316706"/>
                <a:gd name="connsiteX23" fmla="*/ 138112 w 1571625"/>
                <a:gd name="connsiteY23" fmla="*/ 116681 h 316706"/>
                <a:gd name="connsiteX24" fmla="*/ 52387 w 1571625"/>
                <a:gd name="connsiteY24" fmla="*/ 85725 h 316706"/>
                <a:gd name="connsiteX25" fmla="*/ 23812 w 1571625"/>
                <a:gd name="connsiteY25" fmla="*/ 76200 h 316706"/>
                <a:gd name="connsiteX26" fmla="*/ 11906 w 1571625"/>
                <a:gd name="connsiteY26" fmla="*/ 73818 h 316706"/>
                <a:gd name="connsiteX27" fmla="*/ 0 w 1571625"/>
                <a:gd name="connsiteY27" fmla="*/ 78581 h 316706"/>
                <a:gd name="connsiteX28" fmla="*/ 0 w 1571625"/>
                <a:gd name="connsiteY28" fmla="*/ 92868 h 316706"/>
                <a:gd name="connsiteX29" fmla="*/ 9525 w 1571625"/>
                <a:gd name="connsiteY29" fmla="*/ 114300 h 316706"/>
                <a:gd name="connsiteX30" fmla="*/ 38100 w 1571625"/>
                <a:gd name="connsiteY30" fmla="*/ 157162 h 316706"/>
                <a:gd name="connsiteX31" fmla="*/ 66675 w 1571625"/>
                <a:gd name="connsiteY31" fmla="*/ 195262 h 316706"/>
                <a:gd name="connsiteX32" fmla="*/ 100012 w 1571625"/>
                <a:gd name="connsiteY32" fmla="*/ 233362 h 316706"/>
                <a:gd name="connsiteX33" fmla="*/ 133350 w 1571625"/>
                <a:gd name="connsiteY33" fmla="*/ 261937 h 316706"/>
                <a:gd name="connsiteX34" fmla="*/ 164306 w 1571625"/>
                <a:gd name="connsiteY34" fmla="*/ 283368 h 316706"/>
                <a:gd name="connsiteX35" fmla="*/ 188118 w 1571625"/>
                <a:gd name="connsiteY35" fmla="*/ 297656 h 316706"/>
                <a:gd name="connsiteX36" fmla="*/ 214312 w 1571625"/>
                <a:gd name="connsiteY36" fmla="*/ 309562 h 316706"/>
                <a:gd name="connsiteX37" fmla="*/ 235743 w 1571625"/>
                <a:gd name="connsiteY37" fmla="*/ 314325 h 316706"/>
                <a:gd name="connsiteX38" fmla="*/ 261937 w 1571625"/>
                <a:gd name="connsiteY38" fmla="*/ 316706 h 316706"/>
                <a:gd name="connsiteX39" fmla="*/ 326231 w 1571625"/>
                <a:gd name="connsiteY39" fmla="*/ 314325 h 316706"/>
                <a:gd name="connsiteX40" fmla="*/ 442912 w 1571625"/>
                <a:gd name="connsiteY40" fmla="*/ 302418 h 316706"/>
                <a:gd name="connsiteX41" fmla="*/ 523875 w 1571625"/>
                <a:gd name="connsiteY41" fmla="*/ 288131 h 316706"/>
                <a:gd name="connsiteX42" fmla="*/ 652462 w 1571625"/>
                <a:gd name="connsiteY42" fmla="*/ 261937 h 316706"/>
                <a:gd name="connsiteX43" fmla="*/ 807243 w 1571625"/>
                <a:gd name="connsiteY43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1625" h="316706">
                  <a:moveTo>
                    <a:pt x="807243" y="233362"/>
                  </a:moveTo>
                  <a:lnTo>
                    <a:pt x="912018" y="214312"/>
                  </a:lnTo>
                  <a:lnTo>
                    <a:pt x="983456" y="204787"/>
                  </a:lnTo>
                  <a:lnTo>
                    <a:pt x="1066800" y="195262"/>
                  </a:lnTo>
                  <a:lnTo>
                    <a:pt x="1162050" y="188118"/>
                  </a:lnTo>
                  <a:lnTo>
                    <a:pt x="1257300" y="185737"/>
                  </a:lnTo>
                  <a:lnTo>
                    <a:pt x="1397793" y="183356"/>
                  </a:lnTo>
                  <a:lnTo>
                    <a:pt x="1478756" y="185737"/>
                  </a:lnTo>
                  <a:lnTo>
                    <a:pt x="1545431" y="183356"/>
                  </a:lnTo>
                  <a:lnTo>
                    <a:pt x="1571625" y="166687"/>
                  </a:lnTo>
                  <a:lnTo>
                    <a:pt x="1519237" y="0"/>
                  </a:lnTo>
                  <a:lnTo>
                    <a:pt x="1254918" y="26193"/>
                  </a:lnTo>
                  <a:lnTo>
                    <a:pt x="1123950" y="35718"/>
                  </a:lnTo>
                  <a:lnTo>
                    <a:pt x="1028700" y="42862"/>
                  </a:lnTo>
                  <a:lnTo>
                    <a:pt x="912018" y="50006"/>
                  </a:lnTo>
                  <a:lnTo>
                    <a:pt x="721518" y="76200"/>
                  </a:lnTo>
                  <a:lnTo>
                    <a:pt x="583406" y="100012"/>
                  </a:lnTo>
                  <a:lnTo>
                    <a:pt x="450056" y="121443"/>
                  </a:lnTo>
                  <a:lnTo>
                    <a:pt x="390525" y="130968"/>
                  </a:lnTo>
                  <a:lnTo>
                    <a:pt x="338137" y="135731"/>
                  </a:lnTo>
                  <a:lnTo>
                    <a:pt x="297656" y="138112"/>
                  </a:lnTo>
                  <a:lnTo>
                    <a:pt x="240506" y="140493"/>
                  </a:lnTo>
                  <a:lnTo>
                    <a:pt x="204787" y="135731"/>
                  </a:lnTo>
                  <a:lnTo>
                    <a:pt x="138112" y="116681"/>
                  </a:lnTo>
                  <a:lnTo>
                    <a:pt x="52387" y="85725"/>
                  </a:lnTo>
                  <a:lnTo>
                    <a:pt x="23812" y="76200"/>
                  </a:lnTo>
                  <a:lnTo>
                    <a:pt x="11906" y="73818"/>
                  </a:lnTo>
                  <a:lnTo>
                    <a:pt x="0" y="78581"/>
                  </a:lnTo>
                  <a:lnTo>
                    <a:pt x="0" y="92868"/>
                  </a:lnTo>
                  <a:lnTo>
                    <a:pt x="9525" y="114300"/>
                  </a:lnTo>
                  <a:lnTo>
                    <a:pt x="38100" y="157162"/>
                  </a:lnTo>
                  <a:lnTo>
                    <a:pt x="66675" y="195262"/>
                  </a:lnTo>
                  <a:lnTo>
                    <a:pt x="100012" y="233362"/>
                  </a:lnTo>
                  <a:lnTo>
                    <a:pt x="133350" y="261937"/>
                  </a:lnTo>
                  <a:lnTo>
                    <a:pt x="164306" y="283368"/>
                  </a:lnTo>
                  <a:lnTo>
                    <a:pt x="188118" y="297656"/>
                  </a:lnTo>
                  <a:lnTo>
                    <a:pt x="214312" y="309562"/>
                  </a:lnTo>
                  <a:lnTo>
                    <a:pt x="235743" y="314325"/>
                  </a:lnTo>
                  <a:lnTo>
                    <a:pt x="261937" y="316706"/>
                  </a:lnTo>
                  <a:lnTo>
                    <a:pt x="326231" y="314325"/>
                  </a:lnTo>
                  <a:lnTo>
                    <a:pt x="442912" y="302418"/>
                  </a:lnTo>
                  <a:lnTo>
                    <a:pt x="523875" y="288131"/>
                  </a:lnTo>
                  <a:lnTo>
                    <a:pt x="652462" y="261937"/>
                  </a:lnTo>
                  <a:lnTo>
                    <a:pt x="807243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2">
              <a:extLst>
                <a:ext uri="{FF2B5EF4-FFF2-40B4-BE49-F238E27FC236}">
                  <a16:creationId xmlns:a16="http://schemas.microsoft.com/office/drawing/2014/main" id="{5EDA8893-DABD-4C68-BF43-736E60AD2A19}"/>
                </a:ext>
              </a:extLst>
            </p:cNvPr>
            <p:cNvSpPr/>
            <p:nvPr/>
          </p:nvSpPr>
          <p:spPr>
            <a:xfrm>
              <a:off x="5895975" y="2928938"/>
              <a:ext cx="401638" cy="1514475"/>
            </a:xfrm>
            <a:custGeom>
              <a:avLst/>
              <a:gdLst>
                <a:gd name="connsiteX0" fmla="*/ 140494 w 402431"/>
                <a:gd name="connsiteY0" fmla="*/ 585787 h 1514475"/>
                <a:gd name="connsiteX1" fmla="*/ 140494 w 402431"/>
                <a:gd name="connsiteY1" fmla="*/ 859631 h 1514475"/>
                <a:gd name="connsiteX2" fmla="*/ 140494 w 402431"/>
                <a:gd name="connsiteY2" fmla="*/ 1216818 h 1514475"/>
                <a:gd name="connsiteX3" fmla="*/ 142875 w 402431"/>
                <a:gd name="connsiteY3" fmla="*/ 1514475 h 1514475"/>
                <a:gd name="connsiteX4" fmla="*/ 338138 w 402431"/>
                <a:gd name="connsiteY4" fmla="*/ 1483518 h 1514475"/>
                <a:gd name="connsiteX5" fmla="*/ 340519 w 402431"/>
                <a:gd name="connsiteY5" fmla="*/ 1373981 h 1514475"/>
                <a:gd name="connsiteX6" fmla="*/ 342900 w 402431"/>
                <a:gd name="connsiteY6" fmla="*/ 1283493 h 1514475"/>
                <a:gd name="connsiteX7" fmla="*/ 345281 w 402431"/>
                <a:gd name="connsiteY7" fmla="*/ 1209675 h 1514475"/>
                <a:gd name="connsiteX8" fmla="*/ 350044 w 402431"/>
                <a:gd name="connsiteY8" fmla="*/ 1123950 h 1514475"/>
                <a:gd name="connsiteX9" fmla="*/ 352425 w 402431"/>
                <a:gd name="connsiteY9" fmla="*/ 1066800 h 1514475"/>
                <a:gd name="connsiteX10" fmla="*/ 364331 w 402431"/>
                <a:gd name="connsiteY10" fmla="*/ 950118 h 1514475"/>
                <a:gd name="connsiteX11" fmla="*/ 364331 w 402431"/>
                <a:gd name="connsiteY11" fmla="*/ 781050 h 1514475"/>
                <a:gd name="connsiteX12" fmla="*/ 361950 w 402431"/>
                <a:gd name="connsiteY12" fmla="*/ 702468 h 1514475"/>
                <a:gd name="connsiteX13" fmla="*/ 366713 w 402431"/>
                <a:gd name="connsiteY13" fmla="*/ 631031 h 1514475"/>
                <a:gd name="connsiteX14" fmla="*/ 369094 w 402431"/>
                <a:gd name="connsiteY14" fmla="*/ 581025 h 1514475"/>
                <a:gd name="connsiteX15" fmla="*/ 376238 w 402431"/>
                <a:gd name="connsiteY15" fmla="*/ 511968 h 1514475"/>
                <a:gd name="connsiteX16" fmla="*/ 388144 w 402431"/>
                <a:gd name="connsiteY16" fmla="*/ 428625 h 1514475"/>
                <a:gd name="connsiteX17" fmla="*/ 385763 w 402431"/>
                <a:gd name="connsiteY17" fmla="*/ 245268 h 1514475"/>
                <a:gd name="connsiteX18" fmla="*/ 385763 w 402431"/>
                <a:gd name="connsiteY18" fmla="*/ 188118 h 1514475"/>
                <a:gd name="connsiteX19" fmla="*/ 385763 w 402431"/>
                <a:gd name="connsiteY19" fmla="*/ 180975 h 1514475"/>
                <a:gd name="connsiteX20" fmla="*/ 397669 w 402431"/>
                <a:gd name="connsiteY20" fmla="*/ 161925 h 1514475"/>
                <a:gd name="connsiteX21" fmla="*/ 402431 w 402431"/>
                <a:gd name="connsiteY21" fmla="*/ 150018 h 1514475"/>
                <a:gd name="connsiteX22" fmla="*/ 402431 w 402431"/>
                <a:gd name="connsiteY22" fmla="*/ 142875 h 1514475"/>
                <a:gd name="connsiteX23" fmla="*/ 402431 w 402431"/>
                <a:gd name="connsiteY23" fmla="*/ 130968 h 1514475"/>
                <a:gd name="connsiteX24" fmla="*/ 397669 w 402431"/>
                <a:gd name="connsiteY24" fmla="*/ 114300 h 1514475"/>
                <a:gd name="connsiteX25" fmla="*/ 390525 w 402431"/>
                <a:gd name="connsiteY25" fmla="*/ 104775 h 1514475"/>
                <a:gd name="connsiteX26" fmla="*/ 373856 w 402431"/>
                <a:gd name="connsiteY26" fmla="*/ 90487 h 1514475"/>
                <a:gd name="connsiteX27" fmla="*/ 354806 w 402431"/>
                <a:gd name="connsiteY27" fmla="*/ 78581 h 1514475"/>
                <a:gd name="connsiteX28" fmla="*/ 326231 w 402431"/>
                <a:gd name="connsiteY28" fmla="*/ 66675 h 1514475"/>
                <a:gd name="connsiteX29" fmla="*/ 288131 w 402431"/>
                <a:gd name="connsiteY29" fmla="*/ 57150 h 1514475"/>
                <a:gd name="connsiteX30" fmla="*/ 264319 w 402431"/>
                <a:gd name="connsiteY30" fmla="*/ 45243 h 1514475"/>
                <a:gd name="connsiteX31" fmla="*/ 228600 w 402431"/>
                <a:gd name="connsiteY31" fmla="*/ 30956 h 1514475"/>
                <a:gd name="connsiteX32" fmla="*/ 180975 w 402431"/>
                <a:gd name="connsiteY32" fmla="*/ 19050 h 1514475"/>
                <a:gd name="connsiteX33" fmla="*/ 133350 w 402431"/>
                <a:gd name="connsiteY33" fmla="*/ 11906 h 1514475"/>
                <a:gd name="connsiteX34" fmla="*/ 95250 w 402431"/>
                <a:gd name="connsiteY34" fmla="*/ 7143 h 1514475"/>
                <a:gd name="connsiteX35" fmla="*/ 57150 w 402431"/>
                <a:gd name="connsiteY35" fmla="*/ 7143 h 1514475"/>
                <a:gd name="connsiteX36" fmla="*/ 35719 w 402431"/>
                <a:gd name="connsiteY36" fmla="*/ 2381 h 1514475"/>
                <a:gd name="connsiteX37" fmla="*/ 14288 w 402431"/>
                <a:gd name="connsiteY37" fmla="*/ 0 h 1514475"/>
                <a:gd name="connsiteX38" fmla="*/ 2381 w 402431"/>
                <a:gd name="connsiteY38" fmla="*/ 4762 h 1514475"/>
                <a:gd name="connsiteX39" fmla="*/ 0 w 402431"/>
                <a:gd name="connsiteY39" fmla="*/ 16668 h 1514475"/>
                <a:gd name="connsiteX40" fmla="*/ 2381 w 402431"/>
                <a:gd name="connsiteY40" fmla="*/ 42862 h 1514475"/>
                <a:gd name="connsiteX41" fmla="*/ 16669 w 402431"/>
                <a:gd name="connsiteY41" fmla="*/ 54768 h 1514475"/>
                <a:gd name="connsiteX42" fmla="*/ 45244 w 402431"/>
                <a:gd name="connsiteY42" fmla="*/ 71437 h 1514475"/>
                <a:gd name="connsiteX43" fmla="*/ 64294 w 402431"/>
                <a:gd name="connsiteY43" fmla="*/ 85725 h 1514475"/>
                <a:gd name="connsiteX44" fmla="*/ 90488 w 402431"/>
                <a:gd name="connsiteY44" fmla="*/ 111918 h 1514475"/>
                <a:gd name="connsiteX45" fmla="*/ 123825 w 402431"/>
                <a:gd name="connsiteY45" fmla="*/ 154781 h 1514475"/>
                <a:gd name="connsiteX46" fmla="*/ 140494 w 402431"/>
                <a:gd name="connsiteY46" fmla="*/ 188118 h 1514475"/>
                <a:gd name="connsiteX47" fmla="*/ 140494 w 402431"/>
                <a:gd name="connsiteY47" fmla="*/ 354806 h 1514475"/>
                <a:gd name="connsiteX48" fmla="*/ 140494 w 402431"/>
                <a:gd name="connsiteY48" fmla="*/ 5857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2431" h="1514475">
                  <a:moveTo>
                    <a:pt x="140494" y="585787"/>
                  </a:moveTo>
                  <a:lnTo>
                    <a:pt x="140494" y="859631"/>
                  </a:lnTo>
                  <a:lnTo>
                    <a:pt x="140494" y="1216818"/>
                  </a:lnTo>
                  <a:cubicBezTo>
                    <a:pt x="141288" y="1316037"/>
                    <a:pt x="142081" y="1415256"/>
                    <a:pt x="142875" y="1514475"/>
                  </a:cubicBezTo>
                  <a:lnTo>
                    <a:pt x="338138" y="1483518"/>
                  </a:lnTo>
                  <a:cubicBezTo>
                    <a:pt x="338932" y="1447006"/>
                    <a:pt x="339725" y="1410493"/>
                    <a:pt x="340519" y="1373981"/>
                  </a:cubicBezTo>
                  <a:cubicBezTo>
                    <a:pt x="341313" y="1343818"/>
                    <a:pt x="342106" y="1313656"/>
                    <a:pt x="342900" y="1283493"/>
                  </a:cubicBezTo>
                  <a:cubicBezTo>
                    <a:pt x="343694" y="1258887"/>
                    <a:pt x="344487" y="1234281"/>
                    <a:pt x="345281" y="1209675"/>
                  </a:cubicBezTo>
                  <a:lnTo>
                    <a:pt x="350044" y="1123950"/>
                  </a:lnTo>
                  <a:cubicBezTo>
                    <a:pt x="350838" y="1104900"/>
                    <a:pt x="351631" y="1085850"/>
                    <a:pt x="352425" y="1066800"/>
                  </a:cubicBezTo>
                  <a:lnTo>
                    <a:pt x="364331" y="950118"/>
                  </a:lnTo>
                  <a:lnTo>
                    <a:pt x="364331" y="781050"/>
                  </a:lnTo>
                  <a:cubicBezTo>
                    <a:pt x="363537" y="754856"/>
                    <a:pt x="362744" y="728662"/>
                    <a:pt x="361950" y="702468"/>
                  </a:cubicBezTo>
                  <a:lnTo>
                    <a:pt x="366713" y="631031"/>
                  </a:lnTo>
                  <a:lnTo>
                    <a:pt x="369094" y="581025"/>
                  </a:lnTo>
                  <a:lnTo>
                    <a:pt x="376238" y="511968"/>
                  </a:lnTo>
                  <a:lnTo>
                    <a:pt x="388144" y="428625"/>
                  </a:lnTo>
                  <a:cubicBezTo>
                    <a:pt x="387350" y="367506"/>
                    <a:pt x="386557" y="306387"/>
                    <a:pt x="385763" y="245268"/>
                  </a:cubicBezTo>
                  <a:lnTo>
                    <a:pt x="385763" y="188118"/>
                  </a:lnTo>
                  <a:lnTo>
                    <a:pt x="385763" y="180975"/>
                  </a:lnTo>
                  <a:lnTo>
                    <a:pt x="397669" y="161925"/>
                  </a:lnTo>
                  <a:lnTo>
                    <a:pt x="402431" y="150018"/>
                  </a:lnTo>
                  <a:lnTo>
                    <a:pt x="402431" y="142875"/>
                  </a:lnTo>
                  <a:lnTo>
                    <a:pt x="402431" y="130968"/>
                  </a:lnTo>
                  <a:lnTo>
                    <a:pt x="397669" y="114300"/>
                  </a:lnTo>
                  <a:lnTo>
                    <a:pt x="390525" y="104775"/>
                  </a:lnTo>
                  <a:lnTo>
                    <a:pt x="373856" y="90487"/>
                  </a:lnTo>
                  <a:lnTo>
                    <a:pt x="354806" y="78581"/>
                  </a:lnTo>
                  <a:lnTo>
                    <a:pt x="326231" y="66675"/>
                  </a:lnTo>
                  <a:lnTo>
                    <a:pt x="288131" y="57150"/>
                  </a:lnTo>
                  <a:lnTo>
                    <a:pt x="264319" y="45243"/>
                  </a:lnTo>
                  <a:lnTo>
                    <a:pt x="228600" y="30956"/>
                  </a:lnTo>
                  <a:lnTo>
                    <a:pt x="180975" y="19050"/>
                  </a:lnTo>
                  <a:lnTo>
                    <a:pt x="133350" y="11906"/>
                  </a:lnTo>
                  <a:lnTo>
                    <a:pt x="95250" y="7143"/>
                  </a:lnTo>
                  <a:lnTo>
                    <a:pt x="57150" y="7143"/>
                  </a:lnTo>
                  <a:lnTo>
                    <a:pt x="35719" y="2381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2381" y="42862"/>
                  </a:lnTo>
                  <a:lnTo>
                    <a:pt x="16669" y="54768"/>
                  </a:lnTo>
                  <a:lnTo>
                    <a:pt x="45244" y="71437"/>
                  </a:lnTo>
                  <a:lnTo>
                    <a:pt x="64294" y="85725"/>
                  </a:lnTo>
                  <a:lnTo>
                    <a:pt x="90488" y="111918"/>
                  </a:lnTo>
                  <a:lnTo>
                    <a:pt x="123825" y="154781"/>
                  </a:lnTo>
                  <a:lnTo>
                    <a:pt x="140494" y="188118"/>
                  </a:lnTo>
                  <a:lnTo>
                    <a:pt x="140494" y="354806"/>
                  </a:lnTo>
                  <a:cubicBezTo>
                    <a:pt x="139700" y="426243"/>
                    <a:pt x="138907" y="497681"/>
                    <a:pt x="140494" y="585787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3">
              <a:extLst>
                <a:ext uri="{FF2B5EF4-FFF2-40B4-BE49-F238E27FC236}">
                  <a16:creationId xmlns:a16="http://schemas.microsoft.com/office/drawing/2014/main" id="{69980399-2E3E-4533-9642-FA961DE036AC}"/>
                </a:ext>
              </a:extLst>
            </p:cNvPr>
            <p:cNvSpPr/>
            <p:nvPr/>
          </p:nvSpPr>
          <p:spPr>
            <a:xfrm>
              <a:off x="5145088" y="4962525"/>
              <a:ext cx="473075" cy="1166813"/>
            </a:xfrm>
            <a:custGeom>
              <a:avLst/>
              <a:gdLst>
                <a:gd name="connsiteX0" fmla="*/ 383382 w 471488"/>
                <a:gd name="connsiteY0" fmla="*/ 490538 h 1166813"/>
                <a:gd name="connsiteX1" fmla="*/ 371475 w 471488"/>
                <a:gd name="connsiteY1" fmla="*/ 423863 h 1166813"/>
                <a:gd name="connsiteX2" fmla="*/ 359569 w 471488"/>
                <a:gd name="connsiteY2" fmla="*/ 366713 h 1166813"/>
                <a:gd name="connsiteX3" fmla="*/ 350044 w 471488"/>
                <a:gd name="connsiteY3" fmla="*/ 321469 h 1166813"/>
                <a:gd name="connsiteX4" fmla="*/ 335757 w 471488"/>
                <a:gd name="connsiteY4" fmla="*/ 261938 h 1166813"/>
                <a:gd name="connsiteX5" fmla="*/ 328613 w 471488"/>
                <a:gd name="connsiteY5" fmla="*/ 223838 h 1166813"/>
                <a:gd name="connsiteX6" fmla="*/ 307182 w 471488"/>
                <a:gd name="connsiteY6" fmla="*/ 111919 h 1166813"/>
                <a:gd name="connsiteX7" fmla="*/ 278607 w 471488"/>
                <a:gd name="connsiteY7" fmla="*/ 95250 h 1166813"/>
                <a:gd name="connsiteX8" fmla="*/ 233363 w 471488"/>
                <a:gd name="connsiteY8" fmla="*/ 73819 h 1166813"/>
                <a:gd name="connsiteX9" fmla="*/ 195263 w 471488"/>
                <a:gd name="connsiteY9" fmla="*/ 59531 h 1166813"/>
                <a:gd name="connsiteX10" fmla="*/ 159544 w 471488"/>
                <a:gd name="connsiteY10" fmla="*/ 47625 h 1166813"/>
                <a:gd name="connsiteX11" fmla="*/ 116682 w 471488"/>
                <a:gd name="connsiteY11" fmla="*/ 35719 h 1166813"/>
                <a:gd name="connsiteX12" fmla="*/ 78582 w 471488"/>
                <a:gd name="connsiteY12" fmla="*/ 28575 h 1166813"/>
                <a:gd name="connsiteX13" fmla="*/ 61913 w 471488"/>
                <a:gd name="connsiteY13" fmla="*/ 21431 h 1166813"/>
                <a:gd name="connsiteX14" fmla="*/ 35719 w 471488"/>
                <a:gd name="connsiteY14" fmla="*/ 7144 h 1166813"/>
                <a:gd name="connsiteX15" fmla="*/ 23813 w 471488"/>
                <a:gd name="connsiteY15" fmla="*/ 2381 h 1166813"/>
                <a:gd name="connsiteX16" fmla="*/ 9525 w 471488"/>
                <a:gd name="connsiteY16" fmla="*/ 0 h 1166813"/>
                <a:gd name="connsiteX17" fmla="*/ 0 w 471488"/>
                <a:gd name="connsiteY17" fmla="*/ 7144 h 1166813"/>
                <a:gd name="connsiteX18" fmla="*/ 0 w 471488"/>
                <a:gd name="connsiteY18" fmla="*/ 21431 h 1166813"/>
                <a:gd name="connsiteX19" fmla="*/ 9525 w 471488"/>
                <a:gd name="connsiteY19" fmla="*/ 45244 h 1166813"/>
                <a:gd name="connsiteX20" fmla="*/ 23813 w 471488"/>
                <a:gd name="connsiteY20" fmla="*/ 69056 h 1166813"/>
                <a:gd name="connsiteX21" fmla="*/ 40482 w 471488"/>
                <a:gd name="connsiteY21" fmla="*/ 88106 h 1166813"/>
                <a:gd name="connsiteX22" fmla="*/ 64294 w 471488"/>
                <a:gd name="connsiteY22" fmla="*/ 111919 h 1166813"/>
                <a:gd name="connsiteX23" fmla="*/ 95250 w 471488"/>
                <a:gd name="connsiteY23" fmla="*/ 150019 h 1166813"/>
                <a:gd name="connsiteX24" fmla="*/ 116682 w 471488"/>
                <a:gd name="connsiteY24" fmla="*/ 190500 h 1166813"/>
                <a:gd name="connsiteX25" fmla="*/ 135732 w 471488"/>
                <a:gd name="connsiteY25" fmla="*/ 235744 h 1166813"/>
                <a:gd name="connsiteX26" fmla="*/ 150019 w 471488"/>
                <a:gd name="connsiteY26" fmla="*/ 290513 h 1166813"/>
                <a:gd name="connsiteX27" fmla="*/ 171450 w 471488"/>
                <a:gd name="connsiteY27" fmla="*/ 440531 h 1166813"/>
                <a:gd name="connsiteX28" fmla="*/ 197644 w 471488"/>
                <a:gd name="connsiteY28" fmla="*/ 631031 h 1166813"/>
                <a:gd name="connsiteX29" fmla="*/ 219075 w 471488"/>
                <a:gd name="connsiteY29" fmla="*/ 788194 h 1166813"/>
                <a:gd name="connsiteX30" fmla="*/ 233363 w 471488"/>
                <a:gd name="connsiteY30" fmla="*/ 890588 h 1166813"/>
                <a:gd name="connsiteX31" fmla="*/ 250032 w 471488"/>
                <a:gd name="connsiteY31" fmla="*/ 990600 h 1166813"/>
                <a:gd name="connsiteX32" fmla="*/ 266700 w 471488"/>
                <a:gd name="connsiteY32" fmla="*/ 1038225 h 1166813"/>
                <a:gd name="connsiteX33" fmla="*/ 280988 w 471488"/>
                <a:gd name="connsiteY33" fmla="*/ 1073944 h 1166813"/>
                <a:gd name="connsiteX34" fmla="*/ 297657 w 471488"/>
                <a:gd name="connsiteY34" fmla="*/ 1104900 h 1166813"/>
                <a:gd name="connsiteX35" fmla="*/ 316707 w 471488"/>
                <a:gd name="connsiteY35" fmla="*/ 1128713 h 1166813"/>
                <a:gd name="connsiteX36" fmla="*/ 335757 w 471488"/>
                <a:gd name="connsiteY36" fmla="*/ 1150144 h 1166813"/>
                <a:gd name="connsiteX37" fmla="*/ 352425 w 471488"/>
                <a:gd name="connsiteY37" fmla="*/ 1162050 h 1166813"/>
                <a:gd name="connsiteX38" fmla="*/ 366713 w 471488"/>
                <a:gd name="connsiteY38" fmla="*/ 1166813 h 1166813"/>
                <a:gd name="connsiteX39" fmla="*/ 388144 w 471488"/>
                <a:gd name="connsiteY39" fmla="*/ 1164431 h 1166813"/>
                <a:gd name="connsiteX40" fmla="*/ 407194 w 471488"/>
                <a:gd name="connsiteY40" fmla="*/ 1152525 h 1166813"/>
                <a:gd name="connsiteX41" fmla="*/ 421482 w 471488"/>
                <a:gd name="connsiteY41" fmla="*/ 1133475 h 1166813"/>
                <a:gd name="connsiteX42" fmla="*/ 438150 w 471488"/>
                <a:gd name="connsiteY42" fmla="*/ 1104900 h 1166813"/>
                <a:gd name="connsiteX43" fmla="*/ 452438 w 471488"/>
                <a:gd name="connsiteY43" fmla="*/ 1069181 h 1166813"/>
                <a:gd name="connsiteX44" fmla="*/ 471488 w 471488"/>
                <a:gd name="connsiteY44" fmla="*/ 1004888 h 1166813"/>
                <a:gd name="connsiteX45" fmla="*/ 450057 w 471488"/>
                <a:gd name="connsiteY45" fmla="*/ 897731 h 1166813"/>
                <a:gd name="connsiteX46" fmla="*/ 431007 w 471488"/>
                <a:gd name="connsiteY46" fmla="*/ 785813 h 1166813"/>
                <a:gd name="connsiteX47" fmla="*/ 383382 w 471488"/>
                <a:gd name="connsiteY47" fmla="*/ 490538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88" h="1166813">
                  <a:moveTo>
                    <a:pt x="383382" y="490538"/>
                  </a:moveTo>
                  <a:lnTo>
                    <a:pt x="371475" y="423863"/>
                  </a:lnTo>
                  <a:lnTo>
                    <a:pt x="359569" y="366713"/>
                  </a:lnTo>
                  <a:lnTo>
                    <a:pt x="350044" y="321469"/>
                  </a:lnTo>
                  <a:lnTo>
                    <a:pt x="335757" y="261938"/>
                  </a:lnTo>
                  <a:lnTo>
                    <a:pt x="328613" y="223838"/>
                  </a:lnTo>
                  <a:lnTo>
                    <a:pt x="307182" y="111919"/>
                  </a:lnTo>
                  <a:lnTo>
                    <a:pt x="278607" y="95250"/>
                  </a:lnTo>
                  <a:lnTo>
                    <a:pt x="233363" y="73819"/>
                  </a:lnTo>
                  <a:lnTo>
                    <a:pt x="195263" y="59531"/>
                  </a:lnTo>
                  <a:lnTo>
                    <a:pt x="159544" y="47625"/>
                  </a:lnTo>
                  <a:lnTo>
                    <a:pt x="116682" y="35719"/>
                  </a:lnTo>
                  <a:lnTo>
                    <a:pt x="78582" y="28575"/>
                  </a:lnTo>
                  <a:lnTo>
                    <a:pt x="61913" y="21431"/>
                  </a:lnTo>
                  <a:lnTo>
                    <a:pt x="35719" y="7144"/>
                  </a:lnTo>
                  <a:lnTo>
                    <a:pt x="23813" y="2381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9525" y="45244"/>
                  </a:lnTo>
                  <a:lnTo>
                    <a:pt x="23813" y="69056"/>
                  </a:lnTo>
                  <a:lnTo>
                    <a:pt x="40482" y="88106"/>
                  </a:lnTo>
                  <a:lnTo>
                    <a:pt x="64294" y="111919"/>
                  </a:lnTo>
                  <a:lnTo>
                    <a:pt x="95250" y="150019"/>
                  </a:lnTo>
                  <a:lnTo>
                    <a:pt x="116682" y="190500"/>
                  </a:lnTo>
                  <a:lnTo>
                    <a:pt x="135732" y="235744"/>
                  </a:lnTo>
                  <a:lnTo>
                    <a:pt x="150019" y="290513"/>
                  </a:lnTo>
                  <a:lnTo>
                    <a:pt x="171450" y="440531"/>
                  </a:lnTo>
                  <a:lnTo>
                    <a:pt x="197644" y="631031"/>
                  </a:lnTo>
                  <a:lnTo>
                    <a:pt x="219075" y="788194"/>
                  </a:lnTo>
                  <a:lnTo>
                    <a:pt x="233363" y="890588"/>
                  </a:lnTo>
                  <a:lnTo>
                    <a:pt x="250032" y="990600"/>
                  </a:lnTo>
                  <a:lnTo>
                    <a:pt x="266700" y="1038225"/>
                  </a:lnTo>
                  <a:lnTo>
                    <a:pt x="280988" y="1073944"/>
                  </a:lnTo>
                  <a:lnTo>
                    <a:pt x="297657" y="1104900"/>
                  </a:lnTo>
                  <a:lnTo>
                    <a:pt x="316707" y="1128713"/>
                  </a:lnTo>
                  <a:lnTo>
                    <a:pt x="335757" y="1150144"/>
                  </a:lnTo>
                  <a:lnTo>
                    <a:pt x="352425" y="1162050"/>
                  </a:lnTo>
                  <a:lnTo>
                    <a:pt x="366713" y="1166813"/>
                  </a:lnTo>
                  <a:lnTo>
                    <a:pt x="388144" y="1164431"/>
                  </a:lnTo>
                  <a:lnTo>
                    <a:pt x="407194" y="1152525"/>
                  </a:lnTo>
                  <a:lnTo>
                    <a:pt x="421482" y="1133475"/>
                  </a:lnTo>
                  <a:lnTo>
                    <a:pt x="438150" y="1104900"/>
                  </a:lnTo>
                  <a:lnTo>
                    <a:pt x="452438" y="1069181"/>
                  </a:lnTo>
                  <a:lnTo>
                    <a:pt x="471488" y="1004888"/>
                  </a:lnTo>
                  <a:lnTo>
                    <a:pt x="450057" y="897731"/>
                  </a:lnTo>
                  <a:lnTo>
                    <a:pt x="431007" y="785813"/>
                  </a:lnTo>
                  <a:lnTo>
                    <a:pt x="383382" y="4905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4">
              <a:extLst>
                <a:ext uri="{FF2B5EF4-FFF2-40B4-BE49-F238E27FC236}">
                  <a16:creationId xmlns:a16="http://schemas.microsoft.com/office/drawing/2014/main" id="{008CDFA0-2D8A-4052-907B-F782A49BF008}"/>
                </a:ext>
              </a:extLst>
            </p:cNvPr>
            <p:cNvSpPr/>
            <p:nvPr/>
          </p:nvSpPr>
          <p:spPr>
            <a:xfrm>
              <a:off x="5392738" y="4900613"/>
              <a:ext cx="1844675" cy="1090612"/>
            </a:xfrm>
            <a:custGeom>
              <a:avLst/>
              <a:gdLst>
                <a:gd name="connsiteX0" fmla="*/ 938213 w 1843088"/>
                <a:gd name="connsiteY0" fmla="*/ 235743 h 1090612"/>
                <a:gd name="connsiteX1" fmla="*/ 1169194 w 1843088"/>
                <a:gd name="connsiteY1" fmla="*/ 216693 h 1090612"/>
                <a:gd name="connsiteX2" fmla="*/ 1283494 w 1843088"/>
                <a:gd name="connsiteY2" fmla="*/ 207168 h 1090612"/>
                <a:gd name="connsiteX3" fmla="*/ 1362075 w 1843088"/>
                <a:gd name="connsiteY3" fmla="*/ 197643 h 1090612"/>
                <a:gd name="connsiteX4" fmla="*/ 1402557 w 1843088"/>
                <a:gd name="connsiteY4" fmla="*/ 200025 h 1090612"/>
                <a:gd name="connsiteX5" fmla="*/ 1443038 w 1843088"/>
                <a:gd name="connsiteY5" fmla="*/ 209550 h 1090612"/>
                <a:gd name="connsiteX6" fmla="*/ 1462088 w 1843088"/>
                <a:gd name="connsiteY6" fmla="*/ 216693 h 1090612"/>
                <a:gd name="connsiteX7" fmla="*/ 1476375 w 1843088"/>
                <a:gd name="connsiteY7" fmla="*/ 226218 h 1090612"/>
                <a:gd name="connsiteX8" fmla="*/ 1483519 w 1843088"/>
                <a:gd name="connsiteY8" fmla="*/ 238125 h 1090612"/>
                <a:gd name="connsiteX9" fmla="*/ 1488282 w 1843088"/>
                <a:gd name="connsiteY9" fmla="*/ 252412 h 1090612"/>
                <a:gd name="connsiteX10" fmla="*/ 1490663 w 1843088"/>
                <a:gd name="connsiteY10" fmla="*/ 290512 h 1090612"/>
                <a:gd name="connsiteX11" fmla="*/ 1485900 w 1843088"/>
                <a:gd name="connsiteY11" fmla="*/ 421481 h 1090612"/>
                <a:gd name="connsiteX12" fmla="*/ 1481138 w 1843088"/>
                <a:gd name="connsiteY12" fmla="*/ 483393 h 1090612"/>
                <a:gd name="connsiteX13" fmla="*/ 1469232 w 1843088"/>
                <a:gd name="connsiteY13" fmla="*/ 569118 h 1090612"/>
                <a:gd name="connsiteX14" fmla="*/ 1450182 w 1843088"/>
                <a:gd name="connsiteY14" fmla="*/ 673893 h 1090612"/>
                <a:gd name="connsiteX15" fmla="*/ 1421607 w 1843088"/>
                <a:gd name="connsiteY15" fmla="*/ 871537 h 1090612"/>
                <a:gd name="connsiteX16" fmla="*/ 1426369 w 1843088"/>
                <a:gd name="connsiteY16" fmla="*/ 1026318 h 1090612"/>
                <a:gd name="connsiteX17" fmla="*/ 1440657 w 1843088"/>
                <a:gd name="connsiteY17" fmla="*/ 1052512 h 1090612"/>
                <a:gd name="connsiteX18" fmla="*/ 1457325 w 1843088"/>
                <a:gd name="connsiteY18" fmla="*/ 1073943 h 1090612"/>
                <a:gd name="connsiteX19" fmla="*/ 1473994 w 1843088"/>
                <a:gd name="connsiteY19" fmla="*/ 1083468 h 1090612"/>
                <a:gd name="connsiteX20" fmla="*/ 1488282 w 1843088"/>
                <a:gd name="connsiteY20" fmla="*/ 1088231 h 1090612"/>
                <a:gd name="connsiteX21" fmla="*/ 1502569 w 1843088"/>
                <a:gd name="connsiteY21" fmla="*/ 1090612 h 1090612"/>
                <a:gd name="connsiteX22" fmla="*/ 1519238 w 1843088"/>
                <a:gd name="connsiteY22" fmla="*/ 1090612 h 1090612"/>
                <a:gd name="connsiteX23" fmla="*/ 1540669 w 1843088"/>
                <a:gd name="connsiteY23" fmla="*/ 1081087 h 1090612"/>
                <a:gd name="connsiteX24" fmla="*/ 1564482 w 1843088"/>
                <a:gd name="connsiteY24" fmla="*/ 1066800 h 1090612"/>
                <a:gd name="connsiteX25" fmla="*/ 1583532 w 1843088"/>
                <a:gd name="connsiteY25" fmla="*/ 1047750 h 1090612"/>
                <a:gd name="connsiteX26" fmla="*/ 1597819 w 1843088"/>
                <a:gd name="connsiteY26" fmla="*/ 1028700 h 1090612"/>
                <a:gd name="connsiteX27" fmla="*/ 1614488 w 1843088"/>
                <a:gd name="connsiteY27" fmla="*/ 997743 h 1090612"/>
                <a:gd name="connsiteX28" fmla="*/ 1638300 w 1843088"/>
                <a:gd name="connsiteY28" fmla="*/ 923925 h 1090612"/>
                <a:gd name="connsiteX29" fmla="*/ 1676400 w 1843088"/>
                <a:gd name="connsiteY29" fmla="*/ 809625 h 1090612"/>
                <a:gd name="connsiteX30" fmla="*/ 1709738 w 1843088"/>
                <a:gd name="connsiteY30" fmla="*/ 702468 h 1090612"/>
                <a:gd name="connsiteX31" fmla="*/ 1735932 w 1843088"/>
                <a:gd name="connsiteY31" fmla="*/ 602456 h 1090612"/>
                <a:gd name="connsiteX32" fmla="*/ 1762125 w 1843088"/>
                <a:gd name="connsiteY32" fmla="*/ 488156 h 1090612"/>
                <a:gd name="connsiteX33" fmla="*/ 1781175 w 1843088"/>
                <a:gd name="connsiteY33" fmla="*/ 400050 h 1090612"/>
                <a:gd name="connsiteX34" fmla="*/ 1809750 w 1843088"/>
                <a:gd name="connsiteY34" fmla="*/ 366712 h 1090612"/>
                <a:gd name="connsiteX35" fmla="*/ 1824038 w 1843088"/>
                <a:gd name="connsiteY35" fmla="*/ 345281 h 1090612"/>
                <a:gd name="connsiteX36" fmla="*/ 1838325 w 1843088"/>
                <a:gd name="connsiteY36" fmla="*/ 314325 h 1090612"/>
                <a:gd name="connsiteX37" fmla="*/ 1843088 w 1843088"/>
                <a:gd name="connsiteY37" fmla="*/ 297656 h 1090612"/>
                <a:gd name="connsiteX38" fmla="*/ 1843088 w 1843088"/>
                <a:gd name="connsiteY38" fmla="*/ 280987 h 1090612"/>
                <a:gd name="connsiteX39" fmla="*/ 1840707 w 1843088"/>
                <a:gd name="connsiteY39" fmla="*/ 261937 h 1090612"/>
                <a:gd name="connsiteX40" fmla="*/ 1835944 w 1843088"/>
                <a:gd name="connsiteY40" fmla="*/ 242887 h 1090612"/>
                <a:gd name="connsiteX41" fmla="*/ 1826419 w 1843088"/>
                <a:gd name="connsiteY41" fmla="*/ 223837 h 1090612"/>
                <a:gd name="connsiteX42" fmla="*/ 1809750 w 1843088"/>
                <a:gd name="connsiteY42" fmla="*/ 202406 h 1090612"/>
                <a:gd name="connsiteX43" fmla="*/ 1776413 w 1843088"/>
                <a:gd name="connsiteY43" fmla="*/ 164306 h 1090612"/>
                <a:gd name="connsiteX44" fmla="*/ 1724025 w 1843088"/>
                <a:gd name="connsiteY44" fmla="*/ 121443 h 1090612"/>
                <a:gd name="connsiteX45" fmla="*/ 1666875 w 1843088"/>
                <a:gd name="connsiteY45" fmla="*/ 83343 h 1090612"/>
                <a:gd name="connsiteX46" fmla="*/ 1604963 w 1843088"/>
                <a:gd name="connsiteY46" fmla="*/ 45243 h 1090612"/>
                <a:gd name="connsiteX47" fmla="*/ 1543050 w 1843088"/>
                <a:gd name="connsiteY47" fmla="*/ 11906 h 1090612"/>
                <a:gd name="connsiteX48" fmla="*/ 1521619 w 1843088"/>
                <a:gd name="connsiteY48" fmla="*/ 0 h 1090612"/>
                <a:gd name="connsiteX49" fmla="*/ 1507332 w 1843088"/>
                <a:gd name="connsiteY49" fmla="*/ 0 h 1090612"/>
                <a:gd name="connsiteX50" fmla="*/ 1469232 w 1843088"/>
                <a:gd name="connsiteY50" fmla="*/ 14287 h 1090612"/>
                <a:gd name="connsiteX51" fmla="*/ 1390650 w 1843088"/>
                <a:gd name="connsiteY51" fmla="*/ 40481 h 1090612"/>
                <a:gd name="connsiteX52" fmla="*/ 1316832 w 1843088"/>
                <a:gd name="connsiteY52" fmla="*/ 57150 h 1090612"/>
                <a:gd name="connsiteX53" fmla="*/ 1257300 w 1843088"/>
                <a:gd name="connsiteY53" fmla="*/ 66675 h 1090612"/>
                <a:gd name="connsiteX54" fmla="*/ 1173957 w 1843088"/>
                <a:gd name="connsiteY54" fmla="*/ 71437 h 1090612"/>
                <a:gd name="connsiteX55" fmla="*/ 1014413 w 1843088"/>
                <a:gd name="connsiteY55" fmla="*/ 85725 h 1090612"/>
                <a:gd name="connsiteX56" fmla="*/ 802482 w 1843088"/>
                <a:gd name="connsiteY56" fmla="*/ 107156 h 1090612"/>
                <a:gd name="connsiteX57" fmla="*/ 564357 w 1843088"/>
                <a:gd name="connsiteY57" fmla="*/ 130968 h 1090612"/>
                <a:gd name="connsiteX58" fmla="*/ 311944 w 1843088"/>
                <a:gd name="connsiteY58" fmla="*/ 152400 h 1090612"/>
                <a:gd name="connsiteX59" fmla="*/ 83344 w 1843088"/>
                <a:gd name="connsiteY59" fmla="*/ 176212 h 1090612"/>
                <a:gd name="connsiteX60" fmla="*/ 61913 w 1843088"/>
                <a:gd name="connsiteY60" fmla="*/ 173831 h 1090612"/>
                <a:gd name="connsiteX61" fmla="*/ 38100 w 1843088"/>
                <a:gd name="connsiteY61" fmla="*/ 164306 h 1090612"/>
                <a:gd name="connsiteX62" fmla="*/ 0 w 1843088"/>
                <a:gd name="connsiteY62" fmla="*/ 145256 h 1090612"/>
                <a:gd name="connsiteX63" fmla="*/ 35719 w 1843088"/>
                <a:gd name="connsiteY63" fmla="*/ 314325 h 1090612"/>
                <a:gd name="connsiteX64" fmla="*/ 221457 w 1843088"/>
                <a:gd name="connsiteY64" fmla="*/ 300037 h 1090612"/>
                <a:gd name="connsiteX65" fmla="*/ 492919 w 1843088"/>
                <a:gd name="connsiteY65" fmla="*/ 273843 h 1090612"/>
                <a:gd name="connsiteX66" fmla="*/ 938213 w 1843088"/>
                <a:gd name="connsiteY66" fmla="*/ 235743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43088" h="1090612">
                  <a:moveTo>
                    <a:pt x="938213" y="235743"/>
                  </a:moveTo>
                  <a:lnTo>
                    <a:pt x="1169194" y="216693"/>
                  </a:lnTo>
                  <a:lnTo>
                    <a:pt x="1283494" y="207168"/>
                  </a:lnTo>
                  <a:lnTo>
                    <a:pt x="1362075" y="197643"/>
                  </a:lnTo>
                  <a:lnTo>
                    <a:pt x="1402557" y="200025"/>
                  </a:lnTo>
                  <a:lnTo>
                    <a:pt x="1443038" y="209550"/>
                  </a:lnTo>
                  <a:lnTo>
                    <a:pt x="1462088" y="216693"/>
                  </a:lnTo>
                  <a:lnTo>
                    <a:pt x="1476375" y="226218"/>
                  </a:lnTo>
                  <a:lnTo>
                    <a:pt x="1483519" y="238125"/>
                  </a:lnTo>
                  <a:lnTo>
                    <a:pt x="1488282" y="252412"/>
                  </a:lnTo>
                  <a:lnTo>
                    <a:pt x="1490663" y="290512"/>
                  </a:lnTo>
                  <a:lnTo>
                    <a:pt x="1485900" y="421481"/>
                  </a:lnTo>
                  <a:lnTo>
                    <a:pt x="1481138" y="483393"/>
                  </a:lnTo>
                  <a:lnTo>
                    <a:pt x="1469232" y="569118"/>
                  </a:lnTo>
                  <a:lnTo>
                    <a:pt x="1450182" y="673893"/>
                  </a:lnTo>
                  <a:lnTo>
                    <a:pt x="1421607" y="871537"/>
                  </a:lnTo>
                  <a:lnTo>
                    <a:pt x="1426369" y="1026318"/>
                  </a:lnTo>
                  <a:lnTo>
                    <a:pt x="1440657" y="1052512"/>
                  </a:lnTo>
                  <a:lnTo>
                    <a:pt x="1457325" y="1073943"/>
                  </a:lnTo>
                  <a:lnTo>
                    <a:pt x="1473994" y="1083468"/>
                  </a:lnTo>
                  <a:lnTo>
                    <a:pt x="1488282" y="1088231"/>
                  </a:lnTo>
                  <a:lnTo>
                    <a:pt x="1502569" y="1090612"/>
                  </a:lnTo>
                  <a:lnTo>
                    <a:pt x="1519238" y="1090612"/>
                  </a:lnTo>
                  <a:lnTo>
                    <a:pt x="1540669" y="1081087"/>
                  </a:lnTo>
                  <a:lnTo>
                    <a:pt x="1564482" y="1066800"/>
                  </a:lnTo>
                  <a:lnTo>
                    <a:pt x="1583532" y="1047750"/>
                  </a:lnTo>
                  <a:lnTo>
                    <a:pt x="1597819" y="1028700"/>
                  </a:lnTo>
                  <a:lnTo>
                    <a:pt x="1614488" y="997743"/>
                  </a:lnTo>
                  <a:lnTo>
                    <a:pt x="1638300" y="923925"/>
                  </a:lnTo>
                  <a:lnTo>
                    <a:pt x="1676400" y="809625"/>
                  </a:lnTo>
                  <a:lnTo>
                    <a:pt x="1709738" y="702468"/>
                  </a:lnTo>
                  <a:lnTo>
                    <a:pt x="1735932" y="602456"/>
                  </a:lnTo>
                  <a:lnTo>
                    <a:pt x="1762125" y="488156"/>
                  </a:lnTo>
                  <a:lnTo>
                    <a:pt x="1781175" y="400050"/>
                  </a:lnTo>
                  <a:lnTo>
                    <a:pt x="1809750" y="366712"/>
                  </a:lnTo>
                  <a:lnTo>
                    <a:pt x="1824038" y="345281"/>
                  </a:lnTo>
                  <a:lnTo>
                    <a:pt x="1838325" y="314325"/>
                  </a:lnTo>
                  <a:lnTo>
                    <a:pt x="1843088" y="297656"/>
                  </a:lnTo>
                  <a:lnTo>
                    <a:pt x="1843088" y="280987"/>
                  </a:lnTo>
                  <a:lnTo>
                    <a:pt x="1840707" y="261937"/>
                  </a:lnTo>
                  <a:lnTo>
                    <a:pt x="1835944" y="242887"/>
                  </a:lnTo>
                  <a:lnTo>
                    <a:pt x="1826419" y="223837"/>
                  </a:lnTo>
                  <a:lnTo>
                    <a:pt x="1809750" y="202406"/>
                  </a:lnTo>
                  <a:lnTo>
                    <a:pt x="1776413" y="164306"/>
                  </a:lnTo>
                  <a:lnTo>
                    <a:pt x="1724025" y="121443"/>
                  </a:lnTo>
                  <a:lnTo>
                    <a:pt x="1666875" y="83343"/>
                  </a:lnTo>
                  <a:lnTo>
                    <a:pt x="1604963" y="45243"/>
                  </a:lnTo>
                  <a:lnTo>
                    <a:pt x="1543050" y="11906"/>
                  </a:lnTo>
                  <a:lnTo>
                    <a:pt x="1521619" y="0"/>
                  </a:lnTo>
                  <a:lnTo>
                    <a:pt x="1507332" y="0"/>
                  </a:lnTo>
                  <a:lnTo>
                    <a:pt x="1469232" y="14287"/>
                  </a:lnTo>
                  <a:lnTo>
                    <a:pt x="1390650" y="40481"/>
                  </a:lnTo>
                  <a:lnTo>
                    <a:pt x="1316832" y="57150"/>
                  </a:lnTo>
                  <a:lnTo>
                    <a:pt x="1257300" y="66675"/>
                  </a:lnTo>
                  <a:lnTo>
                    <a:pt x="1173957" y="71437"/>
                  </a:lnTo>
                  <a:lnTo>
                    <a:pt x="1014413" y="85725"/>
                  </a:lnTo>
                  <a:lnTo>
                    <a:pt x="802482" y="107156"/>
                  </a:lnTo>
                  <a:lnTo>
                    <a:pt x="564357" y="130968"/>
                  </a:lnTo>
                  <a:lnTo>
                    <a:pt x="311944" y="152400"/>
                  </a:lnTo>
                  <a:lnTo>
                    <a:pt x="83344" y="176212"/>
                  </a:lnTo>
                  <a:lnTo>
                    <a:pt x="61913" y="173831"/>
                  </a:lnTo>
                  <a:lnTo>
                    <a:pt x="38100" y="164306"/>
                  </a:lnTo>
                  <a:lnTo>
                    <a:pt x="0" y="145256"/>
                  </a:lnTo>
                  <a:lnTo>
                    <a:pt x="35719" y="314325"/>
                  </a:lnTo>
                  <a:lnTo>
                    <a:pt x="221457" y="300037"/>
                  </a:lnTo>
                  <a:lnTo>
                    <a:pt x="492919" y="273843"/>
                  </a:lnTo>
                  <a:lnTo>
                    <a:pt x="938213" y="2357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5">
              <a:extLst>
                <a:ext uri="{FF2B5EF4-FFF2-40B4-BE49-F238E27FC236}">
                  <a16:creationId xmlns:a16="http://schemas.microsoft.com/office/drawing/2014/main" id="{8CD374C9-771A-4065-868A-1152AA8EEE02}"/>
                </a:ext>
              </a:extLst>
            </p:cNvPr>
            <p:cNvSpPr/>
            <p:nvPr/>
          </p:nvSpPr>
          <p:spPr>
            <a:xfrm>
              <a:off x="5516563" y="5741988"/>
              <a:ext cx="1381125" cy="254000"/>
            </a:xfrm>
            <a:custGeom>
              <a:avLst/>
              <a:gdLst>
                <a:gd name="connsiteX0" fmla="*/ 1052513 w 1381125"/>
                <a:gd name="connsiteY0" fmla="*/ 26194 h 254794"/>
                <a:gd name="connsiteX1" fmla="*/ 904875 w 1381125"/>
                <a:gd name="connsiteY1" fmla="*/ 38100 h 254794"/>
                <a:gd name="connsiteX2" fmla="*/ 783432 w 1381125"/>
                <a:gd name="connsiteY2" fmla="*/ 47625 h 254794"/>
                <a:gd name="connsiteX3" fmla="*/ 576263 w 1381125"/>
                <a:gd name="connsiteY3" fmla="*/ 61912 h 254794"/>
                <a:gd name="connsiteX4" fmla="*/ 409575 w 1381125"/>
                <a:gd name="connsiteY4" fmla="*/ 73819 h 254794"/>
                <a:gd name="connsiteX5" fmla="*/ 245269 w 1381125"/>
                <a:gd name="connsiteY5" fmla="*/ 83344 h 254794"/>
                <a:gd name="connsiteX6" fmla="*/ 0 w 1381125"/>
                <a:gd name="connsiteY6" fmla="*/ 102394 h 254794"/>
                <a:gd name="connsiteX7" fmla="*/ 21432 w 1381125"/>
                <a:gd name="connsiteY7" fmla="*/ 254794 h 254794"/>
                <a:gd name="connsiteX8" fmla="*/ 171450 w 1381125"/>
                <a:gd name="connsiteY8" fmla="*/ 242887 h 254794"/>
                <a:gd name="connsiteX9" fmla="*/ 373857 w 1381125"/>
                <a:gd name="connsiteY9" fmla="*/ 226219 h 254794"/>
                <a:gd name="connsiteX10" fmla="*/ 592932 w 1381125"/>
                <a:gd name="connsiteY10" fmla="*/ 209550 h 254794"/>
                <a:gd name="connsiteX11" fmla="*/ 766763 w 1381125"/>
                <a:gd name="connsiteY11" fmla="*/ 197644 h 254794"/>
                <a:gd name="connsiteX12" fmla="*/ 938213 w 1381125"/>
                <a:gd name="connsiteY12" fmla="*/ 190500 h 254794"/>
                <a:gd name="connsiteX13" fmla="*/ 1147763 w 1381125"/>
                <a:gd name="connsiteY13" fmla="*/ 183356 h 254794"/>
                <a:gd name="connsiteX14" fmla="*/ 1381125 w 1381125"/>
                <a:gd name="connsiteY14" fmla="*/ 185737 h 254794"/>
                <a:gd name="connsiteX15" fmla="*/ 1376363 w 1381125"/>
                <a:gd name="connsiteY15" fmla="*/ 0 h 254794"/>
                <a:gd name="connsiteX16" fmla="*/ 1052513 w 1381125"/>
                <a:gd name="connsiteY16" fmla="*/ 261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125" h="254794">
                  <a:moveTo>
                    <a:pt x="1052513" y="26194"/>
                  </a:moveTo>
                  <a:lnTo>
                    <a:pt x="904875" y="38100"/>
                  </a:lnTo>
                  <a:lnTo>
                    <a:pt x="783432" y="47625"/>
                  </a:lnTo>
                  <a:lnTo>
                    <a:pt x="576263" y="61912"/>
                  </a:lnTo>
                  <a:lnTo>
                    <a:pt x="409575" y="73819"/>
                  </a:lnTo>
                  <a:lnTo>
                    <a:pt x="245269" y="83344"/>
                  </a:lnTo>
                  <a:lnTo>
                    <a:pt x="0" y="102394"/>
                  </a:lnTo>
                  <a:lnTo>
                    <a:pt x="21432" y="254794"/>
                  </a:lnTo>
                  <a:lnTo>
                    <a:pt x="171450" y="242887"/>
                  </a:lnTo>
                  <a:lnTo>
                    <a:pt x="373857" y="226219"/>
                  </a:lnTo>
                  <a:lnTo>
                    <a:pt x="592932" y="209550"/>
                  </a:lnTo>
                  <a:lnTo>
                    <a:pt x="766763" y="197644"/>
                  </a:lnTo>
                  <a:lnTo>
                    <a:pt x="938213" y="190500"/>
                  </a:lnTo>
                  <a:lnTo>
                    <a:pt x="1147763" y="183356"/>
                  </a:lnTo>
                  <a:lnTo>
                    <a:pt x="1381125" y="185737"/>
                  </a:lnTo>
                  <a:lnTo>
                    <a:pt x="1376363" y="0"/>
                  </a:lnTo>
                  <a:lnTo>
                    <a:pt x="1052513" y="261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754BD29D-2BAC-465E-B5CC-9AFA3E81989E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608138"/>
            <a:ext cx="4841875" cy="4387850"/>
            <a:chOff x="2589213" y="1608138"/>
            <a:chExt cx="4841875" cy="4387850"/>
          </a:xfrm>
        </p:grpSpPr>
        <p:sp>
          <p:nvSpPr>
            <p:cNvPr id="36" name="フリーフォーム 103">
              <a:extLst>
                <a:ext uri="{FF2B5EF4-FFF2-40B4-BE49-F238E27FC236}">
                  <a16:creationId xmlns:a16="http://schemas.microsoft.com/office/drawing/2014/main" id="{82316651-8662-4FE8-958A-D3FC3FE5391A}"/>
                </a:ext>
              </a:extLst>
            </p:cNvPr>
            <p:cNvSpPr/>
            <p:nvPr/>
          </p:nvSpPr>
          <p:spPr>
            <a:xfrm>
              <a:off x="2757488" y="2093913"/>
              <a:ext cx="542925" cy="701675"/>
            </a:xfrm>
            <a:custGeom>
              <a:avLst/>
              <a:gdLst>
                <a:gd name="connsiteX0" fmla="*/ 233362 w 542925"/>
                <a:gd name="connsiteY0" fmla="*/ 135731 h 702469"/>
                <a:gd name="connsiteX1" fmla="*/ 311943 w 542925"/>
                <a:gd name="connsiteY1" fmla="*/ 190500 h 702469"/>
                <a:gd name="connsiteX2" fmla="*/ 352425 w 542925"/>
                <a:gd name="connsiteY2" fmla="*/ 219075 h 702469"/>
                <a:gd name="connsiteX3" fmla="*/ 400050 w 542925"/>
                <a:gd name="connsiteY3" fmla="*/ 259556 h 702469"/>
                <a:gd name="connsiteX4" fmla="*/ 431006 w 542925"/>
                <a:gd name="connsiteY4" fmla="*/ 285750 h 702469"/>
                <a:gd name="connsiteX5" fmla="*/ 452437 w 542925"/>
                <a:gd name="connsiteY5" fmla="*/ 309562 h 702469"/>
                <a:gd name="connsiteX6" fmla="*/ 471487 w 542925"/>
                <a:gd name="connsiteY6" fmla="*/ 333375 h 702469"/>
                <a:gd name="connsiteX7" fmla="*/ 492918 w 542925"/>
                <a:gd name="connsiteY7" fmla="*/ 364331 h 702469"/>
                <a:gd name="connsiteX8" fmla="*/ 511968 w 542925"/>
                <a:gd name="connsiteY8" fmla="*/ 404812 h 702469"/>
                <a:gd name="connsiteX9" fmla="*/ 523875 w 542925"/>
                <a:gd name="connsiteY9" fmla="*/ 447675 h 702469"/>
                <a:gd name="connsiteX10" fmla="*/ 533400 w 542925"/>
                <a:gd name="connsiteY10" fmla="*/ 492919 h 702469"/>
                <a:gd name="connsiteX11" fmla="*/ 538162 w 542925"/>
                <a:gd name="connsiteY11" fmla="*/ 540544 h 702469"/>
                <a:gd name="connsiteX12" fmla="*/ 542925 w 542925"/>
                <a:gd name="connsiteY12" fmla="*/ 585787 h 702469"/>
                <a:gd name="connsiteX13" fmla="*/ 538162 w 542925"/>
                <a:gd name="connsiteY13" fmla="*/ 628650 h 702469"/>
                <a:gd name="connsiteX14" fmla="*/ 528637 w 542925"/>
                <a:gd name="connsiteY14" fmla="*/ 659606 h 702469"/>
                <a:gd name="connsiteX15" fmla="*/ 514350 w 542925"/>
                <a:gd name="connsiteY15" fmla="*/ 676275 h 702469"/>
                <a:gd name="connsiteX16" fmla="*/ 492918 w 542925"/>
                <a:gd name="connsiteY16" fmla="*/ 690562 h 702469"/>
                <a:gd name="connsiteX17" fmla="*/ 464343 w 542925"/>
                <a:gd name="connsiteY17" fmla="*/ 700087 h 702469"/>
                <a:gd name="connsiteX18" fmla="*/ 447675 w 542925"/>
                <a:gd name="connsiteY18" fmla="*/ 702469 h 702469"/>
                <a:gd name="connsiteX19" fmla="*/ 431006 w 542925"/>
                <a:gd name="connsiteY19" fmla="*/ 702469 h 702469"/>
                <a:gd name="connsiteX20" fmla="*/ 404812 w 542925"/>
                <a:gd name="connsiteY20" fmla="*/ 695325 h 702469"/>
                <a:gd name="connsiteX21" fmla="*/ 366712 w 542925"/>
                <a:gd name="connsiteY21" fmla="*/ 671512 h 702469"/>
                <a:gd name="connsiteX22" fmla="*/ 340518 w 542925"/>
                <a:gd name="connsiteY22" fmla="*/ 650081 h 702469"/>
                <a:gd name="connsiteX23" fmla="*/ 328612 w 542925"/>
                <a:gd name="connsiteY23" fmla="*/ 628650 h 702469"/>
                <a:gd name="connsiteX24" fmla="*/ 307181 w 542925"/>
                <a:gd name="connsiteY24" fmla="*/ 578644 h 702469"/>
                <a:gd name="connsiteX25" fmla="*/ 288131 w 542925"/>
                <a:gd name="connsiteY25" fmla="*/ 528637 h 702469"/>
                <a:gd name="connsiteX26" fmla="*/ 259556 w 542925"/>
                <a:gd name="connsiteY26" fmla="*/ 466725 h 702469"/>
                <a:gd name="connsiteX27" fmla="*/ 235743 w 542925"/>
                <a:gd name="connsiteY27" fmla="*/ 416719 h 702469"/>
                <a:gd name="connsiteX28" fmla="*/ 221456 w 542925"/>
                <a:gd name="connsiteY28" fmla="*/ 381000 h 702469"/>
                <a:gd name="connsiteX29" fmla="*/ 200025 w 542925"/>
                <a:gd name="connsiteY29" fmla="*/ 342900 h 702469"/>
                <a:gd name="connsiteX30" fmla="*/ 169068 w 542925"/>
                <a:gd name="connsiteY30" fmla="*/ 285750 h 702469"/>
                <a:gd name="connsiteX31" fmla="*/ 145256 w 542925"/>
                <a:gd name="connsiteY31" fmla="*/ 245269 h 702469"/>
                <a:gd name="connsiteX32" fmla="*/ 114300 w 542925"/>
                <a:gd name="connsiteY32" fmla="*/ 190500 h 702469"/>
                <a:gd name="connsiteX33" fmla="*/ 90487 w 542925"/>
                <a:gd name="connsiteY33" fmla="*/ 154781 h 702469"/>
                <a:gd name="connsiteX34" fmla="*/ 61912 w 542925"/>
                <a:gd name="connsiteY34" fmla="*/ 114300 h 702469"/>
                <a:gd name="connsiteX35" fmla="*/ 35718 w 542925"/>
                <a:gd name="connsiteY35" fmla="*/ 80962 h 702469"/>
                <a:gd name="connsiteX36" fmla="*/ 16668 w 542925"/>
                <a:gd name="connsiteY36" fmla="*/ 59531 h 702469"/>
                <a:gd name="connsiteX37" fmla="*/ 2381 w 542925"/>
                <a:gd name="connsiteY37" fmla="*/ 45244 h 702469"/>
                <a:gd name="connsiteX38" fmla="*/ 0 w 542925"/>
                <a:gd name="connsiteY38" fmla="*/ 35719 h 702469"/>
                <a:gd name="connsiteX39" fmla="*/ 0 w 542925"/>
                <a:gd name="connsiteY39" fmla="*/ 19050 h 702469"/>
                <a:gd name="connsiteX40" fmla="*/ 4762 w 542925"/>
                <a:gd name="connsiteY40" fmla="*/ 7144 h 702469"/>
                <a:gd name="connsiteX41" fmla="*/ 14287 w 542925"/>
                <a:gd name="connsiteY41" fmla="*/ 0 h 702469"/>
                <a:gd name="connsiteX42" fmla="*/ 23812 w 542925"/>
                <a:gd name="connsiteY42" fmla="*/ 0 h 702469"/>
                <a:gd name="connsiteX43" fmla="*/ 38100 w 542925"/>
                <a:gd name="connsiteY43" fmla="*/ 2381 h 702469"/>
                <a:gd name="connsiteX44" fmla="*/ 78581 w 542925"/>
                <a:gd name="connsiteY44" fmla="*/ 30956 h 702469"/>
                <a:gd name="connsiteX45" fmla="*/ 233362 w 542925"/>
                <a:gd name="connsiteY45" fmla="*/ 1357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2925" h="702469">
                  <a:moveTo>
                    <a:pt x="233362" y="135731"/>
                  </a:moveTo>
                  <a:lnTo>
                    <a:pt x="311943" y="190500"/>
                  </a:lnTo>
                  <a:lnTo>
                    <a:pt x="352425" y="219075"/>
                  </a:lnTo>
                  <a:lnTo>
                    <a:pt x="400050" y="259556"/>
                  </a:lnTo>
                  <a:lnTo>
                    <a:pt x="431006" y="285750"/>
                  </a:lnTo>
                  <a:lnTo>
                    <a:pt x="452437" y="309562"/>
                  </a:lnTo>
                  <a:lnTo>
                    <a:pt x="471487" y="333375"/>
                  </a:lnTo>
                  <a:lnTo>
                    <a:pt x="492918" y="364331"/>
                  </a:lnTo>
                  <a:lnTo>
                    <a:pt x="511968" y="404812"/>
                  </a:lnTo>
                  <a:lnTo>
                    <a:pt x="523875" y="447675"/>
                  </a:lnTo>
                  <a:lnTo>
                    <a:pt x="533400" y="492919"/>
                  </a:lnTo>
                  <a:lnTo>
                    <a:pt x="538162" y="540544"/>
                  </a:lnTo>
                  <a:lnTo>
                    <a:pt x="542925" y="585787"/>
                  </a:lnTo>
                  <a:lnTo>
                    <a:pt x="538162" y="628650"/>
                  </a:lnTo>
                  <a:lnTo>
                    <a:pt x="528637" y="659606"/>
                  </a:lnTo>
                  <a:lnTo>
                    <a:pt x="514350" y="676275"/>
                  </a:lnTo>
                  <a:lnTo>
                    <a:pt x="492918" y="690562"/>
                  </a:lnTo>
                  <a:lnTo>
                    <a:pt x="464343" y="700087"/>
                  </a:lnTo>
                  <a:lnTo>
                    <a:pt x="447675" y="702469"/>
                  </a:lnTo>
                  <a:lnTo>
                    <a:pt x="431006" y="702469"/>
                  </a:lnTo>
                  <a:lnTo>
                    <a:pt x="404812" y="695325"/>
                  </a:lnTo>
                  <a:lnTo>
                    <a:pt x="366712" y="671512"/>
                  </a:lnTo>
                  <a:lnTo>
                    <a:pt x="340518" y="650081"/>
                  </a:lnTo>
                  <a:lnTo>
                    <a:pt x="328612" y="628650"/>
                  </a:lnTo>
                  <a:lnTo>
                    <a:pt x="307181" y="578644"/>
                  </a:lnTo>
                  <a:lnTo>
                    <a:pt x="288131" y="528637"/>
                  </a:lnTo>
                  <a:lnTo>
                    <a:pt x="259556" y="466725"/>
                  </a:lnTo>
                  <a:lnTo>
                    <a:pt x="235743" y="416719"/>
                  </a:lnTo>
                  <a:lnTo>
                    <a:pt x="221456" y="381000"/>
                  </a:lnTo>
                  <a:lnTo>
                    <a:pt x="200025" y="342900"/>
                  </a:lnTo>
                  <a:lnTo>
                    <a:pt x="169068" y="285750"/>
                  </a:lnTo>
                  <a:lnTo>
                    <a:pt x="145256" y="245269"/>
                  </a:lnTo>
                  <a:lnTo>
                    <a:pt x="114300" y="190500"/>
                  </a:lnTo>
                  <a:lnTo>
                    <a:pt x="90487" y="154781"/>
                  </a:lnTo>
                  <a:lnTo>
                    <a:pt x="61912" y="114300"/>
                  </a:lnTo>
                  <a:lnTo>
                    <a:pt x="35718" y="80962"/>
                  </a:lnTo>
                  <a:lnTo>
                    <a:pt x="16668" y="59531"/>
                  </a:lnTo>
                  <a:lnTo>
                    <a:pt x="2381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8100" y="2381"/>
                  </a:lnTo>
                  <a:lnTo>
                    <a:pt x="78581" y="30956"/>
                  </a:lnTo>
                  <a:lnTo>
                    <a:pt x="233362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4">
              <a:extLst>
                <a:ext uri="{FF2B5EF4-FFF2-40B4-BE49-F238E27FC236}">
                  <a16:creationId xmlns:a16="http://schemas.microsoft.com/office/drawing/2014/main" id="{1EF79CFA-3799-417E-9BB0-91ABD8873F80}"/>
                </a:ext>
              </a:extLst>
            </p:cNvPr>
            <p:cNvSpPr/>
            <p:nvPr/>
          </p:nvSpPr>
          <p:spPr>
            <a:xfrm>
              <a:off x="4192588" y="1827213"/>
              <a:ext cx="593725" cy="727075"/>
            </a:xfrm>
            <a:custGeom>
              <a:avLst/>
              <a:gdLst>
                <a:gd name="connsiteX0" fmla="*/ 426244 w 592932"/>
                <a:gd name="connsiteY0" fmla="*/ 411956 h 728662"/>
                <a:gd name="connsiteX1" fmla="*/ 309563 w 592932"/>
                <a:gd name="connsiteY1" fmla="*/ 511969 h 728662"/>
                <a:gd name="connsiteX2" fmla="*/ 211932 w 592932"/>
                <a:gd name="connsiteY2" fmla="*/ 592931 h 728662"/>
                <a:gd name="connsiteX3" fmla="*/ 107157 w 592932"/>
                <a:gd name="connsiteY3" fmla="*/ 676275 h 728662"/>
                <a:gd name="connsiteX4" fmla="*/ 47625 w 592932"/>
                <a:gd name="connsiteY4" fmla="*/ 723900 h 728662"/>
                <a:gd name="connsiteX5" fmla="*/ 35719 w 592932"/>
                <a:gd name="connsiteY5" fmla="*/ 728662 h 728662"/>
                <a:gd name="connsiteX6" fmla="*/ 23813 w 592932"/>
                <a:gd name="connsiteY6" fmla="*/ 728662 h 728662"/>
                <a:gd name="connsiteX7" fmla="*/ 9525 w 592932"/>
                <a:gd name="connsiteY7" fmla="*/ 723900 h 728662"/>
                <a:gd name="connsiteX8" fmla="*/ 2382 w 592932"/>
                <a:gd name="connsiteY8" fmla="*/ 716756 h 728662"/>
                <a:gd name="connsiteX9" fmla="*/ 0 w 592932"/>
                <a:gd name="connsiteY9" fmla="*/ 711994 h 728662"/>
                <a:gd name="connsiteX10" fmla="*/ 0 w 592932"/>
                <a:gd name="connsiteY10" fmla="*/ 702469 h 728662"/>
                <a:gd name="connsiteX11" fmla="*/ 14288 w 592932"/>
                <a:gd name="connsiteY11" fmla="*/ 676275 h 728662"/>
                <a:gd name="connsiteX12" fmla="*/ 71438 w 592932"/>
                <a:gd name="connsiteY12" fmla="*/ 585787 h 728662"/>
                <a:gd name="connsiteX13" fmla="*/ 116682 w 592932"/>
                <a:gd name="connsiteY13" fmla="*/ 507206 h 728662"/>
                <a:gd name="connsiteX14" fmla="*/ 152400 w 592932"/>
                <a:gd name="connsiteY14" fmla="*/ 440531 h 728662"/>
                <a:gd name="connsiteX15" fmla="*/ 176213 w 592932"/>
                <a:gd name="connsiteY15" fmla="*/ 392906 h 728662"/>
                <a:gd name="connsiteX16" fmla="*/ 195263 w 592932"/>
                <a:gd name="connsiteY16" fmla="*/ 347662 h 728662"/>
                <a:gd name="connsiteX17" fmla="*/ 223838 w 592932"/>
                <a:gd name="connsiteY17" fmla="*/ 283369 h 728662"/>
                <a:gd name="connsiteX18" fmla="*/ 238125 w 592932"/>
                <a:gd name="connsiteY18" fmla="*/ 242887 h 728662"/>
                <a:gd name="connsiteX19" fmla="*/ 247650 w 592932"/>
                <a:gd name="connsiteY19" fmla="*/ 209550 h 728662"/>
                <a:gd name="connsiteX20" fmla="*/ 252413 w 592932"/>
                <a:gd name="connsiteY20" fmla="*/ 178594 h 728662"/>
                <a:gd name="connsiteX21" fmla="*/ 252413 w 592932"/>
                <a:gd name="connsiteY21" fmla="*/ 161925 h 728662"/>
                <a:gd name="connsiteX22" fmla="*/ 250032 w 592932"/>
                <a:gd name="connsiteY22" fmla="*/ 135731 h 728662"/>
                <a:gd name="connsiteX23" fmla="*/ 242888 w 592932"/>
                <a:gd name="connsiteY23" fmla="*/ 109537 h 728662"/>
                <a:gd name="connsiteX24" fmla="*/ 233363 w 592932"/>
                <a:gd name="connsiteY24" fmla="*/ 90487 h 728662"/>
                <a:gd name="connsiteX25" fmla="*/ 211932 w 592932"/>
                <a:gd name="connsiteY25" fmla="*/ 73819 h 728662"/>
                <a:gd name="connsiteX26" fmla="*/ 200025 w 592932"/>
                <a:gd name="connsiteY26" fmla="*/ 66675 h 728662"/>
                <a:gd name="connsiteX27" fmla="*/ 185738 w 592932"/>
                <a:gd name="connsiteY27" fmla="*/ 45244 h 728662"/>
                <a:gd name="connsiteX28" fmla="*/ 178594 w 592932"/>
                <a:gd name="connsiteY28" fmla="*/ 26194 h 728662"/>
                <a:gd name="connsiteX29" fmla="*/ 180975 w 592932"/>
                <a:gd name="connsiteY29" fmla="*/ 14287 h 728662"/>
                <a:gd name="connsiteX30" fmla="*/ 185738 w 592932"/>
                <a:gd name="connsiteY30" fmla="*/ 4762 h 728662"/>
                <a:gd name="connsiteX31" fmla="*/ 195263 w 592932"/>
                <a:gd name="connsiteY31" fmla="*/ 0 h 728662"/>
                <a:gd name="connsiteX32" fmla="*/ 211932 w 592932"/>
                <a:gd name="connsiteY32" fmla="*/ 7144 h 728662"/>
                <a:gd name="connsiteX33" fmla="*/ 245269 w 592932"/>
                <a:gd name="connsiteY33" fmla="*/ 19050 h 728662"/>
                <a:gd name="connsiteX34" fmla="*/ 285750 w 592932"/>
                <a:gd name="connsiteY34" fmla="*/ 30956 h 728662"/>
                <a:gd name="connsiteX35" fmla="*/ 330994 w 592932"/>
                <a:gd name="connsiteY35" fmla="*/ 47625 h 728662"/>
                <a:gd name="connsiteX36" fmla="*/ 378619 w 592932"/>
                <a:gd name="connsiteY36" fmla="*/ 71437 h 728662"/>
                <a:gd name="connsiteX37" fmla="*/ 421482 w 592932"/>
                <a:gd name="connsiteY37" fmla="*/ 97631 h 728662"/>
                <a:gd name="connsiteX38" fmla="*/ 459582 w 592932"/>
                <a:gd name="connsiteY38" fmla="*/ 126206 h 728662"/>
                <a:gd name="connsiteX39" fmla="*/ 502444 w 592932"/>
                <a:gd name="connsiteY39" fmla="*/ 145256 h 728662"/>
                <a:gd name="connsiteX40" fmla="*/ 533400 w 592932"/>
                <a:gd name="connsiteY40" fmla="*/ 161925 h 728662"/>
                <a:gd name="connsiteX41" fmla="*/ 561975 w 592932"/>
                <a:gd name="connsiteY41" fmla="*/ 178594 h 728662"/>
                <a:gd name="connsiteX42" fmla="*/ 581025 w 592932"/>
                <a:gd name="connsiteY42" fmla="*/ 197644 h 728662"/>
                <a:gd name="connsiteX43" fmla="*/ 590550 w 592932"/>
                <a:gd name="connsiteY43" fmla="*/ 214312 h 728662"/>
                <a:gd name="connsiteX44" fmla="*/ 592932 w 592932"/>
                <a:gd name="connsiteY44" fmla="*/ 228600 h 728662"/>
                <a:gd name="connsiteX45" fmla="*/ 592932 w 592932"/>
                <a:gd name="connsiteY45" fmla="*/ 240506 h 728662"/>
                <a:gd name="connsiteX46" fmla="*/ 585788 w 592932"/>
                <a:gd name="connsiteY46" fmla="*/ 266700 h 728662"/>
                <a:gd name="connsiteX47" fmla="*/ 571500 w 592932"/>
                <a:gd name="connsiteY47" fmla="*/ 288131 h 728662"/>
                <a:gd name="connsiteX48" fmla="*/ 535782 w 592932"/>
                <a:gd name="connsiteY48" fmla="*/ 323850 h 728662"/>
                <a:gd name="connsiteX49" fmla="*/ 426244 w 592932"/>
                <a:gd name="connsiteY49" fmla="*/ 41195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2932" h="728662">
                  <a:moveTo>
                    <a:pt x="426244" y="411956"/>
                  </a:moveTo>
                  <a:lnTo>
                    <a:pt x="309563" y="511969"/>
                  </a:lnTo>
                  <a:lnTo>
                    <a:pt x="211932" y="592931"/>
                  </a:lnTo>
                  <a:lnTo>
                    <a:pt x="107157" y="676275"/>
                  </a:lnTo>
                  <a:lnTo>
                    <a:pt x="47625" y="723900"/>
                  </a:lnTo>
                  <a:lnTo>
                    <a:pt x="35719" y="728662"/>
                  </a:lnTo>
                  <a:lnTo>
                    <a:pt x="23813" y="728662"/>
                  </a:lnTo>
                  <a:lnTo>
                    <a:pt x="9525" y="723900"/>
                  </a:lnTo>
                  <a:lnTo>
                    <a:pt x="2382" y="716756"/>
                  </a:lnTo>
                  <a:lnTo>
                    <a:pt x="0" y="711994"/>
                  </a:lnTo>
                  <a:lnTo>
                    <a:pt x="0" y="702469"/>
                  </a:lnTo>
                  <a:lnTo>
                    <a:pt x="14288" y="676275"/>
                  </a:lnTo>
                  <a:lnTo>
                    <a:pt x="71438" y="585787"/>
                  </a:lnTo>
                  <a:lnTo>
                    <a:pt x="116682" y="507206"/>
                  </a:lnTo>
                  <a:lnTo>
                    <a:pt x="152400" y="440531"/>
                  </a:lnTo>
                  <a:lnTo>
                    <a:pt x="176213" y="392906"/>
                  </a:lnTo>
                  <a:lnTo>
                    <a:pt x="195263" y="347662"/>
                  </a:lnTo>
                  <a:lnTo>
                    <a:pt x="223838" y="283369"/>
                  </a:lnTo>
                  <a:lnTo>
                    <a:pt x="238125" y="242887"/>
                  </a:lnTo>
                  <a:lnTo>
                    <a:pt x="247650" y="209550"/>
                  </a:lnTo>
                  <a:lnTo>
                    <a:pt x="252413" y="178594"/>
                  </a:lnTo>
                  <a:lnTo>
                    <a:pt x="252413" y="161925"/>
                  </a:lnTo>
                  <a:lnTo>
                    <a:pt x="250032" y="135731"/>
                  </a:lnTo>
                  <a:lnTo>
                    <a:pt x="242888" y="109537"/>
                  </a:lnTo>
                  <a:lnTo>
                    <a:pt x="233363" y="90487"/>
                  </a:lnTo>
                  <a:lnTo>
                    <a:pt x="211932" y="73819"/>
                  </a:lnTo>
                  <a:lnTo>
                    <a:pt x="200025" y="66675"/>
                  </a:lnTo>
                  <a:lnTo>
                    <a:pt x="185738" y="45244"/>
                  </a:lnTo>
                  <a:lnTo>
                    <a:pt x="178594" y="26194"/>
                  </a:lnTo>
                  <a:lnTo>
                    <a:pt x="180975" y="14287"/>
                  </a:lnTo>
                  <a:lnTo>
                    <a:pt x="185738" y="4762"/>
                  </a:lnTo>
                  <a:lnTo>
                    <a:pt x="195263" y="0"/>
                  </a:lnTo>
                  <a:lnTo>
                    <a:pt x="211932" y="7144"/>
                  </a:lnTo>
                  <a:lnTo>
                    <a:pt x="245269" y="19050"/>
                  </a:lnTo>
                  <a:lnTo>
                    <a:pt x="285750" y="30956"/>
                  </a:lnTo>
                  <a:lnTo>
                    <a:pt x="330994" y="47625"/>
                  </a:lnTo>
                  <a:lnTo>
                    <a:pt x="378619" y="71437"/>
                  </a:lnTo>
                  <a:lnTo>
                    <a:pt x="421482" y="97631"/>
                  </a:lnTo>
                  <a:lnTo>
                    <a:pt x="459582" y="126206"/>
                  </a:lnTo>
                  <a:lnTo>
                    <a:pt x="502444" y="145256"/>
                  </a:lnTo>
                  <a:lnTo>
                    <a:pt x="533400" y="161925"/>
                  </a:lnTo>
                  <a:lnTo>
                    <a:pt x="561975" y="178594"/>
                  </a:lnTo>
                  <a:lnTo>
                    <a:pt x="581025" y="197644"/>
                  </a:lnTo>
                  <a:lnTo>
                    <a:pt x="590550" y="214312"/>
                  </a:lnTo>
                  <a:lnTo>
                    <a:pt x="592932" y="228600"/>
                  </a:lnTo>
                  <a:lnTo>
                    <a:pt x="592932" y="240506"/>
                  </a:lnTo>
                  <a:lnTo>
                    <a:pt x="585788" y="266700"/>
                  </a:lnTo>
                  <a:lnTo>
                    <a:pt x="571500" y="288131"/>
                  </a:lnTo>
                  <a:lnTo>
                    <a:pt x="535782" y="323850"/>
                  </a:lnTo>
                  <a:lnTo>
                    <a:pt x="4262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7">
              <a:extLst>
                <a:ext uri="{FF2B5EF4-FFF2-40B4-BE49-F238E27FC236}">
                  <a16:creationId xmlns:a16="http://schemas.microsoft.com/office/drawing/2014/main" id="{6E238FA7-F006-4296-9D23-5BAB052B4546}"/>
                </a:ext>
              </a:extLst>
            </p:cNvPr>
            <p:cNvSpPr/>
            <p:nvPr/>
          </p:nvSpPr>
          <p:spPr>
            <a:xfrm>
              <a:off x="5681663" y="1687513"/>
              <a:ext cx="538162" cy="835025"/>
            </a:xfrm>
            <a:custGeom>
              <a:avLst/>
              <a:gdLst>
                <a:gd name="connsiteX0" fmla="*/ 219075 w 538162"/>
                <a:gd name="connsiteY0" fmla="*/ 478632 h 833438"/>
                <a:gd name="connsiteX1" fmla="*/ 214312 w 538162"/>
                <a:gd name="connsiteY1" fmla="*/ 376238 h 833438"/>
                <a:gd name="connsiteX2" fmla="*/ 209550 w 538162"/>
                <a:gd name="connsiteY2" fmla="*/ 304800 h 833438"/>
                <a:gd name="connsiteX3" fmla="*/ 202406 w 538162"/>
                <a:gd name="connsiteY3" fmla="*/ 219075 h 833438"/>
                <a:gd name="connsiteX4" fmla="*/ 202406 w 538162"/>
                <a:gd name="connsiteY4" fmla="*/ 202407 h 833438"/>
                <a:gd name="connsiteX5" fmla="*/ 192881 w 538162"/>
                <a:gd name="connsiteY5" fmla="*/ 185738 h 833438"/>
                <a:gd name="connsiteX6" fmla="*/ 171450 w 538162"/>
                <a:gd name="connsiteY6" fmla="*/ 159544 h 833438"/>
                <a:gd name="connsiteX7" fmla="*/ 140493 w 538162"/>
                <a:gd name="connsiteY7" fmla="*/ 128588 h 833438"/>
                <a:gd name="connsiteX8" fmla="*/ 107156 w 538162"/>
                <a:gd name="connsiteY8" fmla="*/ 100013 h 833438"/>
                <a:gd name="connsiteX9" fmla="*/ 73818 w 538162"/>
                <a:gd name="connsiteY9" fmla="*/ 71438 h 833438"/>
                <a:gd name="connsiteX10" fmla="*/ 52387 w 538162"/>
                <a:gd name="connsiteY10" fmla="*/ 59532 h 833438"/>
                <a:gd name="connsiteX11" fmla="*/ 19050 w 538162"/>
                <a:gd name="connsiteY11" fmla="*/ 42863 h 833438"/>
                <a:gd name="connsiteX12" fmla="*/ 4762 w 538162"/>
                <a:gd name="connsiteY12" fmla="*/ 33338 h 833438"/>
                <a:gd name="connsiteX13" fmla="*/ 0 w 538162"/>
                <a:gd name="connsiteY13" fmla="*/ 23813 h 833438"/>
                <a:gd name="connsiteX14" fmla="*/ 4762 w 538162"/>
                <a:gd name="connsiteY14" fmla="*/ 11907 h 833438"/>
                <a:gd name="connsiteX15" fmla="*/ 16668 w 538162"/>
                <a:gd name="connsiteY15" fmla="*/ 7144 h 833438"/>
                <a:gd name="connsiteX16" fmla="*/ 50006 w 538162"/>
                <a:gd name="connsiteY16" fmla="*/ 2382 h 833438"/>
                <a:gd name="connsiteX17" fmla="*/ 104775 w 538162"/>
                <a:gd name="connsiteY17" fmla="*/ 0 h 833438"/>
                <a:gd name="connsiteX18" fmla="*/ 147637 w 538162"/>
                <a:gd name="connsiteY18" fmla="*/ 4763 h 833438"/>
                <a:gd name="connsiteX19" fmla="*/ 204787 w 538162"/>
                <a:gd name="connsiteY19" fmla="*/ 14288 h 833438"/>
                <a:gd name="connsiteX20" fmla="*/ 276225 w 538162"/>
                <a:gd name="connsiteY20" fmla="*/ 33338 h 833438"/>
                <a:gd name="connsiteX21" fmla="*/ 350043 w 538162"/>
                <a:gd name="connsiteY21" fmla="*/ 57150 h 833438"/>
                <a:gd name="connsiteX22" fmla="*/ 392906 w 538162"/>
                <a:gd name="connsiteY22" fmla="*/ 78582 h 833438"/>
                <a:gd name="connsiteX23" fmla="*/ 421481 w 538162"/>
                <a:gd name="connsiteY23" fmla="*/ 92869 h 833438"/>
                <a:gd name="connsiteX24" fmla="*/ 440531 w 538162"/>
                <a:gd name="connsiteY24" fmla="*/ 107157 h 833438"/>
                <a:gd name="connsiteX25" fmla="*/ 466725 w 538162"/>
                <a:gd name="connsiteY25" fmla="*/ 126207 h 833438"/>
                <a:gd name="connsiteX26" fmla="*/ 497681 w 538162"/>
                <a:gd name="connsiteY26" fmla="*/ 157163 h 833438"/>
                <a:gd name="connsiteX27" fmla="*/ 509587 w 538162"/>
                <a:gd name="connsiteY27" fmla="*/ 169069 h 833438"/>
                <a:gd name="connsiteX28" fmla="*/ 521493 w 538162"/>
                <a:gd name="connsiteY28" fmla="*/ 183357 h 833438"/>
                <a:gd name="connsiteX29" fmla="*/ 531018 w 538162"/>
                <a:gd name="connsiteY29" fmla="*/ 192882 h 833438"/>
                <a:gd name="connsiteX30" fmla="*/ 538162 w 538162"/>
                <a:gd name="connsiteY30" fmla="*/ 207169 h 833438"/>
                <a:gd name="connsiteX31" fmla="*/ 538162 w 538162"/>
                <a:gd name="connsiteY31" fmla="*/ 214313 h 833438"/>
                <a:gd name="connsiteX32" fmla="*/ 538162 w 538162"/>
                <a:gd name="connsiteY32" fmla="*/ 226219 h 833438"/>
                <a:gd name="connsiteX33" fmla="*/ 531018 w 538162"/>
                <a:gd name="connsiteY33" fmla="*/ 242888 h 833438"/>
                <a:gd name="connsiteX34" fmla="*/ 519112 w 538162"/>
                <a:gd name="connsiteY34" fmla="*/ 252413 h 833438"/>
                <a:gd name="connsiteX35" fmla="*/ 500062 w 538162"/>
                <a:gd name="connsiteY35" fmla="*/ 264319 h 833438"/>
                <a:gd name="connsiteX36" fmla="*/ 490537 w 538162"/>
                <a:gd name="connsiteY36" fmla="*/ 276225 h 833438"/>
                <a:gd name="connsiteX37" fmla="*/ 481012 w 538162"/>
                <a:gd name="connsiteY37" fmla="*/ 311944 h 833438"/>
                <a:gd name="connsiteX38" fmla="*/ 471487 w 538162"/>
                <a:gd name="connsiteY38" fmla="*/ 354807 h 833438"/>
                <a:gd name="connsiteX39" fmla="*/ 461962 w 538162"/>
                <a:gd name="connsiteY39" fmla="*/ 428625 h 833438"/>
                <a:gd name="connsiteX40" fmla="*/ 454818 w 538162"/>
                <a:gd name="connsiteY40" fmla="*/ 495300 h 833438"/>
                <a:gd name="connsiteX41" fmla="*/ 450056 w 538162"/>
                <a:gd name="connsiteY41" fmla="*/ 581025 h 833438"/>
                <a:gd name="connsiteX42" fmla="*/ 447675 w 538162"/>
                <a:gd name="connsiteY42" fmla="*/ 809625 h 833438"/>
                <a:gd name="connsiteX43" fmla="*/ 223837 w 538162"/>
                <a:gd name="connsiteY43" fmla="*/ 833438 h 833438"/>
                <a:gd name="connsiteX44" fmla="*/ 223837 w 538162"/>
                <a:gd name="connsiteY44" fmla="*/ 716757 h 833438"/>
                <a:gd name="connsiteX45" fmla="*/ 219075 w 538162"/>
                <a:gd name="connsiteY45" fmla="*/ 478632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8162" h="833438">
                  <a:moveTo>
                    <a:pt x="219075" y="478632"/>
                  </a:moveTo>
                  <a:lnTo>
                    <a:pt x="214312" y="376238"/>
                  </a:lnTo>
                  <a:lnTo>
                    <a:pt x="209550" y="304800"/>
                  </a:lnTo>
                  <a:lnTo>
                    <a:pt x="202406" y="219075"/>
                  </a:lnTo>
                  <a:lnTo>
                    <a:pt x="202406" y="202407"/>
                  </a:lnTo>
                  <a:lnTo>
                    <a:pt x="192881" y="185738"/>
                  </a:lnTo>
                  <a:lnTo>
                    <a:pt x="171450" y="159544"/>
                  </a:lnTo>
                  <a:lnTo>
                    <a:pt x="140493" y="128588"/>
                  </a:lnTo>
                  <a:lnTo>
                    <a:pt x="107156" y="100013"/>
                  </a:lnTo>
                  <a:lnTo>
                    <a:pt x="73818" y="71438"/>
                  </a:lnTo>
                  <a:lnTo>
                    <a:pt x="52387" y="59532"/>
                  </a:lnTo>
                  <a:lnTo>
                    <a:pt x="19050" y="42863"/>
                  </a:lnTo>
                  <a:lnTo>
                    <a:pt x="4762" y="33338"/>
                  </a:lnTo>
                  <a:lnTo>
                    <a:pt x="0" y="23813"/>
                  </a:lnTo>
                  <a:lnTo>
                    <a:pt x="4762" y="11907"/>
                  </a:lnTo>
                  <a:lnTo>
                    <a:pt x="16668" y="7144"/>
                  </a:lnTo>
                  <a:lnTo>
                    <a:pt x="50006" y="2382"/>
                  </a:lnTo>
                  <a:lnTo>
                    <a:pt x="104775" y="0"/>
                  </a:lnTo>
                  <a:lnTo>
                    <a:pt x="147637" y="4763"/>
                  </a:lnTo>
                  <a:lnTo>
                    <a:pt x="204787" y="14288"/>
                  </a:lnTo>
                  <a:lnTo>
                    <a:pt x="276225" y="33338"/>
                  </a:lnTo>
                  <a:lnTo>
                    <a:pt x="350043" y="57150"/>
                  </a:lnTo>
                  <a:lnTo>
                    <a:pt x="392906" y="78582"/>
                  </a:lnTo>
                  <a:lnTo>
                    <a:pt x="421481" y="92869"/>
                  </a:lnTo>
                  <a:lnTo>
                    <a:pt x="440531" y="107157"/>
                  </a:lnTo>
                  <a:lnTo>
                    <a:pt x="466725" y="126207"/>
                  </a:lnTo>
                  <a:lnTo>
                    <a:pt x="497681" y="157163"/>
                  </a:lnTo>
                  <a:lnTo>
                    <a:pt x="509587" y="169069"/>
                  </a:lnTo>
                  <a:lnTo>
                    <a:pt x="521493" y="183357"/>
                  </a:lnTo>
                  <a:lnTo>
                    <a:pt x="531018" y="192882"/>
                  </a:lnTo>
                  <a:lnTo>
                    <a:pt x="538162" y="207169"/>
                  </a:lnTo>
                  <a:lnTo>
                    <a:pt x="538162" y="214313"/>
                  </a:lnTo>
                  <a:lnTo>
                    <a:pt x="538162" y="226219"/>
                  </a:lnTo>
                  <a:lnTo>
                    <a:pt x="531018" y="242888"/>
                  </a:lnTo>
                  <a:lnTo>
                    <a:pt x="519112" y="252413"/>
                  </a:lnTo>
                  <a:lnTo>
                    <a:pt x="500062" y="264319"/>
                  </a:lnTo>
                  <a:lnTo>
                    <a:pt x="490537" y="276225"/>
                  </a:lnTo>
                  <a:lnTo>
                    <a:pt x="481012" y="311944"/>
                  </a:lnTo>
                  <a:lnTo>
                    <a:pt x="471487" y="354807"/>
                  </a:lnTo>
                  <a:lnTo>
                    <a:pt x="461962" y="428625"/>
                  </a:lnTo>
                  <a:lnTo>
                    <a:pt x="454818" y="495300"/>
                  </a:lnTo>
                  <a:lnTo>
                    <a:pt x="450056" y="581025"/>
                  </a:lnTo>
                  <a:cubicBezTo>
                    <a:pt x="449262" y="657225"/>
                    <a:pt x="448469" y="733425"/>
                    <a:pt x="447675" y="809625"/>
                  </a:cubicBezTo>
                  <a:lnTo>
                    <a:pt x="223837" y="833438"/>
                  </a:lnTo>
                  <a:lnTo>
                    <a:pt x="223837" y="716757"/>
                  </a:lnTo>
                  <a:cubicBezTo>
                    <a:pt x="222250" y="637382"/>
                    <a:pt x="220662" y="558007"/>
                    <a:pt x="219075" y="4786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5">
              <a:extLst>
                <a:ext uri="{FF2B5EF4-FFF2-40B4-BE49-F238E27FC236}">
                  <a16:creationId xmlns:a16="http://schemas.microsoft.com/office/drawing/2014/main" id="{9A1D5B99-CE52-4ED2-BD3E-501699B3AB11}"/>
                </a:ext>
              </a:extLst>
            </p:cNvPr>
            <p:cNvSpPr/>
            <p:nvPr/>
          </p:nvSpPr>
          <p:spPr>
            <a:xfrm>
              <a:off x="2700338" y="2805113"/>
              <a:ext cx="1833562" cy="514350"/>
            </a:xfrm>
            <a:custGeom>
              <a:avLst/>
              <a:gdLst>
                <a:gd name="connsiteX0" fmla="*/ 1473993 w 1833562"/>
                <a:gd name="connsiteY0" fmla="*/ 76200 h 514350"/>
                <a:gd name="connsiteX1" fmla="*/ 1352550 w 1833562"/>
                <a:gd name="connsiteY1" fmla="*/ 109537 h 514350"/>
                <a:gd name="connsiteX2" fmla="*/ 1226343 w 1833562"/>
                <a:gd name="connsiteY2" fmla="*/ 142875 h 514350"/>
                <a:gd name="connsiteX3" fmla="*/ 1159668 w 1833562"/>
                <a:gd name="connsiteY3" fmla="*/ 157162 h 514350"/>
                <a:gd name="connsiteX4" fmla="*/ 985837 w 1833562"/>
                <a:gd name="connsiteY4" fmla="*/ 197643 h 514350"/>
                <a:gd name="connsiteX5" fmla="*/ 859631 w 1833562"/>
                <a:gd name="connsiteY5" fmla="*/ 221456 h 514350"/>
                <a:gd name="connsiteX6" fmla="*/ 757237 w 1833562"/>
                <a:gd name="connsiteY6" fmla="*/ 238125 h 514350"/>
                <a:gd name="connsiteX7" fmla="*/ 657225 w 1833562"/>
                <a:gd name="connsiteY7" fmla="*/ 250031 h 514350"/>
                <a:gd name="connsiteX8" fmla="*/ 578643 w 1833562"/>
                <a:gd name="connsiteY8" fmla="*/ 257175 h 514350"/>
                <a:gd name="connsiteX9" fmla="*/ 514350 w 1833562"/>
                <a:gd name="connsiteY9" fmla="*/ 261937 h 514350"/>
                <a:gd name="connsiteX10" fmla="*/ 454818 w 1833562"/>
                <a:gd name="connsiteY10" fmla="*/ 264318 h 514350"/>
                <a:gd name="connsiteX11" fmla="*/ 392906 w 1833562"/>
                <a:gd name="connsiteY11" fmla="*/ 266700 h 514350"/>
                <a:gd name="connsiteX12" fmla="*/ 304800 w 1833562"/>
                <a:gd name="connsiteY12" fmla="*/ 266700 h 514350"/>
                <a:gd name="connsiteX13" fmla="*/ 226218 w 1833562"/>
                <a:gd name="connsiteY13" fmla="*/ 261937 h 514350"/>
                <a:gd name="connsiteX14" fmla="*/ 159543 w 1833562"/>
                <a:gd name="connsiteY14" fmla="*/ 257175 h 514350"/>
                <a:gd name="connsiteX15" fmla="*/ 102393 w 1833562"/>
                <a:gd name="connsiteY15" fmla="*/ 245268 h 514350"/>
                <a:gd name="connsiteX16" fmla="*/ 73818 w 1833562"/>
                <a:gd name="connsiteY16" fmla="*/ 230981 h 514350"/>
                <a:gd name="connsiteX17" fmla="*/ 52387 w 1833562"/>
                <a:gd name="connsiteY17" fmla="*/ 219075 h 514350"/>
                <a:gd name="connsiteX18" fmla="*/ 30956 w 1833562"/>
                <a:gd name="connsiteY18" fmla="*/ 211931 h 514350"/>
                <a:gd name="connsiteX19" fmla="*/ 14287 w 1833562"/>
                <a:gd name="connsiteY19" fmla="*/ 209550 h 514350"/>
                <a:gd name="connsiteX20" fmla="*/ 2381 w 1833562"/>
                <a:gd name="connsiteY20" fmla="*/ 219075 h 514350"/>
                <a:gd name="connsiteX21" fmla="*/ 0 w 1833562"/>
                <a:gd name="connsiteY21" fmla="*/ 228600 h 514350"/>
                <a:gd name="connsiteX22" fmla="*/ 4762 w 1833562"/>
                <a:gd name="connsiteY22" fmla="*/ 252412 h 514350"/>
                <a:gd name="connsiteX23" fmla="*/ 19050 w 1833562"/>
                <a:gd name="connsiteY23" fmla="*/ 273843 h 514350"/>
                <a:gd name="connsiteX24" fmla="*/ 90487 w 1833562"/>
                <a:gd name="connsiteY24" fmla="*/ 342900 h 514350"/>
                <a:gd name="connsiteX25" fmla="*/ 176212 w 1833562"/>
                <a:gd name="connsiteY25" fmla="*/ 416718 h 514350"/>
                <a:gd name="connsiteX26" fmla="*/ 216693 w 1833562"/>
                <a:gd name="connsiteY26" fmla="*/ 450056 h 514350"/>
                <a:gd name="connsiteX27" fmla="*/ 235743 w 1833562"/>
                <a:gd name="connsiteY27" fmla="*/ 466725 h 514350"/>
                <a:gd name="connsiteX28" fmla="*/ 266700 w 1833562"/>
                <a:gd name="connsiteY28" fmla="*/ 488156 h 514350"/>
                <a:gd name="connsiteX29" fmla="*/ 300037 w 1833562"/>
                <a:gd name="connsiteY29" fmla="*/ 507206 h 514350"/>
                <a:gd name="connsiteX30" fmla="*/ 335756 w 1833562"/>
                <a:gd name="connsiteY30" fmla="*/ 514350 h 514350"/>
                <a:gd name="connsiteX31" fmla="*/ 366712 w 1833562"/>
                <a:gd name="connsiteY31" fmla="*/ 514350 h 514350"/>
                <a:gd name="connsiteX32" fmla="*/ 402431 w 1833562"/>
                <a:gd name="connsiteY32" fmla="*/ 507206 h 514350"/>
                <a:gd name="connsiteX33" fmla="*/ 438150 w 1833562"/>
                <a:gd name="connsiteY33" fmla="*/ 492918 h 514350"/>
                <a:gd name="connsiteX34" fmla="*/ 502443 w 1833562"/>
                <a:gd name="connsiteY34" fmla="*/ 478631 h 514350"/>
                <a:gd name="connsiteX35" fmla="*/ 633412 w 1833562"/>
                <a:gd name="connsiteY35" fmla="*/ 454818 h 514350"/>
                <a:gd name="connsiteX36" fmla="*/ 800100 w 1833562"/>
                <a:gd name="connsiteY36" fmla="*/ 414337 h 514350"/>
                <a:gd name="connsiteX37" fmla="*/ 964406 w 1833562"/>
                <a:gd name="connsiteY37" fmla="*/ 369093 h 514350"/>
                <a:gd name="connsiteX38" fmla="*/ 1171575 w 1833562"/>
                <a:gd name="connsiteY38" fmla="*/ 335756 h 514350"/>
                <a:gd name="connsiteX39" fmla="*/ 1300162 w 1833562"/>
                <a:gd name="connsiteY39" fmla="*/ 304800 h 514350"/>
                <a:gd name="connsiteX40" fmla="*/ 1414462 w 1833562"/>
                <a:gd name="connsiteY40" fmla="*/ 280987 h 514350"/>
                <a:gd name="connsiteX41" fmla="*/ 1493043 w 1833562"/>
                <a:gd name="connsiteY41" fmla="*/ 266700 h 514350"/>
                <a:gd name="connsiteX42" fmla="*/ 1638300 w 1833562"/>
                <a:gd name="connsiteY42" fmla="*/ 238125 h 514350"/>
                <a:gd name="connsiteX43" fmla="*/ 1754981 w 1833562"/>
                <a:gd name="connsiteY43" fmla="*/ 221456 h 514350"/>
                <a:gd name="connsiteX44" fmla="*/ 1793081 w 1833562"/>
                <a:gd name="connsiteY44" fmla="*/ 216693 h 514350"/>
                <a:gd name="connsiteX45" fmla="*/ 1812131 w 1833562"/>
                <a:gd name="connsiteY45" fmla="*/ 211931 h 514350"/>
                <a:gd name="connsiteX46" fmla="*/ 1824037 w 1833562"/>
                <a:gd name="connsiteY46" fmla="*/ 200025 h 514350"/>
                <a:gd name="connsiteX47" fmla="*/ 1833562 w 1833562"/>
                <a:gd name="connsiteY47" fmla="*/ 180975 h 514350"/>
                <a:gd name="connsiteX48" fmla="*/ 1833562 w 1833562"/>
                <a:gd name="connsiteY48" fmla="*/ 166687 h 514350"/>
                <a:gd name="connsiteX49" fmla="*/ 1833562 w 1833562"/>
                <a:gd name="connsiteY49" fmla="*/ 150018 h 514350"/>
                <a:gd name="connsiteX50" fmla="*/ 1826418 w 1833562"/>
                <a:gd name="connsiteY50" fmla="*/ 123825 h 514350"/>
                <a:gd name="connsiteX51" fmla="*/ 1814512 w 1833562"/>
                <a:gd name="connsiteY51" fmla="*/ 97631 h 514350"/>
                <a:gd name="connsiteX52" fmla="*/ 1795462 w 1833562"/>
                <a:gd name="connsiteY52" fmla="*/ 69056 h 514350"/>
                <a:gd name="connsiteX53" fmla="*/ 1766887 w 1833562"/>
                <a:gd name="connsiteY53" fmla="*/ 40481 h 514350"/>
                <a:gd name="connsiteX54" fmla="*/ 1740693 w 1833562"/>
                <a:gd name="connsiteY54" fmla="*/ 21431 h 514350"/>
                <a:gd name="connsiteX55" fmla="*/ 1714500 w 1833562"/>
                <a:gd name="connsiteY55" fmla="*/ 7143 h 514350"/>
                <a:gd name="connsiteX56" fmla="*/ 1695450 w 1833562"/>
                <a:gd name="connsiteY56" fmla="*/ 0 h 514350"/>
                <a:gd name="connsiteX57" fmla="*/ 1683543 w 1833562"/>
                <a:gd name="connsiteY57" fmla="*/ 0 h 514350"/>
                <a:gd name="connsiteX58" fmla="*/ 1654968 w 1833562"/>
                <a:gd name="connsiteY58" fmla="*/ 7143 h 514350"/>
                <a:gd name="connsiteX59" fmla="*/ 1604962 w 1833562"/>
                <a:gd name="connsiteY59" fmla="*/ 21431 h 514350"/>
                <a:gd name="connsiteX60" fmla="*/ 1564481 w 1833562"/>
                <a:gd name="connsiteY60" fmla="*/ 35718 h 514350"/>
                <a:gd name="connsiteX61" fmla="*/ 1524000 w 1833562"/>
                <a:gd name="connsiteY61" fmla="*/ 57150 h 514350"/>
                <a:gd name="connsiteX62" fmla="*/ 1473993 w 1833562"/>
                <a:gd name="connsiteY62" fmla="*/ 762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33562" h="514350">
                  <a:moveTo>
                    <a:pt x="1473993" y="76200"/>
                  </a:moveTo>
                  <a:lnTo>
                    <a:pt x="1352550" y="109537"/>
                  </a:lnTo>
                  <a:lnTo>
                    <a:pt x="1226343" y="142875"/>
                  </a:lnTo>
                  <a:lnTo>
                    <a:pt x="1159668" y="157162"/>
                  </a:lnTo>
                  <a:lnTo>
                    <a:pt x="985837" y="197643"/>
                  </a:lnTo>
                  <a:lnTo>
                    <a:pt x="859631" y="221456"/>
                  </a:lnTo>
                  <a:lnTo>
                    <a:pt x="757237" y="238125"/>
                  </a:lnTo>
                  <a:lnTo>
                    <a:pt x="657225" y="250031"/>
                  </a:lnTo>
                  <a:lnTo>
                    <a:pt x="578643" y="257175"/>
                  </a:lnTo>
                  <a:lnTo>
                    <a:pt x="514350" y="261937"/>
                  </a:lnTo>
                  <a:lnTo>
                    <a:pt x="454818" y="264318"/>
                  </a:lnTo>
                  <a:lnTo>
                    <a:pt x="392906" y="266700"/>
                  </a:lnTo>
                  <a:lnTo>
                    <a:pt x="304800" y="266700"/>
                  </a:lnTo>
                  <a:lnTo>
                    <a:pt x="226218" y="261937"/>
                  </a:lnTo>
                  <a:cubicBezTo>
                    <a:pt x="164313" y="256985"/>
                    <a:pt x="186594" y="257175"/>
                    <a:pt x="159543" y="257175"/>
                  </a:cubicBezTo>
                  <a:lnTo>
                    <a:pt x="102393" y="245268"/>
                  </a:lnTo>
                  <a:lnTo>
                    <a:pt x="73818" y="230981"/>
                  </a:lnTo>
                  <a:lnTo>
                    <a:pt x="52387" y="219075"/>
                  </a:lnTo>
                  <a:lnTo>
                    <a:pt x="30956" y="211931"/>
                  </a:lnTo>
                  <a:lnTo>
                    <a:pt x="14287" y="209550"/>
                  </a:lnTo>
                  <a:lnTo>
                    <a:pt x="2381" y="219075"/>
                  </a:lnTo>
                  <a:lnTo>
                    <a:pt x="0" y="228600"/>
                  </a:lnTo>
                  <a:lnTo>
                    <a:pt x="4762" y="252412"/>
                  </a:lnTo>
                  <a:lnTo>
                    <a:pt x="19050" y="273843"/>
                  </a:lnTo>
                  <a:lnTo>
                    <a:pt x="90487" y="342900"/>
                  </a:lnTo>
                  <a:lnTo>
                    <a:pt x="176212" y="416718"/>
                  </a:lnTo>
                  <a:lnTo>
                    <a:pt x="216693" y="450056"/>
                  </a:lnTo>
                  <a:lnTo>
                    <a:pt x="235743" y="466725"/>
                  </a:lnTo>
                  <a:lnTo>
                    <a:pt x="266700" y="488156"/>
                  </a:lnTo>
                  <a:lnTo>
                    <a:pt x="300037" y="507206"/>
                  </a:lnTo>
                  <a:lnTo>
                    <a:pt x="335756" y="514350"/>
                  </a:lnTo>
                  <a:lnTo>
                    <a:pt x="366712" y="514350"/>
                  </a:lnTo>
                  <a:lnTo>
                    <a:pt x="402431" y="507206"/>
                  </a:lnTo>
                  <a:lnTo>
                    <a:pt x="438150" y="492918"/>
                  </a:lnTo>
                  <a:lnTo>
                    <a:pt x="502443" y="478631"/>
                  </a:lnTo>
                  <a:lnTo>
                    <a:pt x="633412" y="454818"/>
                  </a:lnTo>
                  <a:lnTo>
                    <a:pt x="800100" y="414337"/>
                  </a:lnTo>
                  <a:lnTo>
                    <a:pt x="964406" y="369093"/>
                  </a:lnTo>
                  <a:lnTo>
                    <a:pt x="1171575" y="335756"/>
                  </a:lnTo>
                  <a:lnTo>
                    <a:pt x="1300162" y="304800"/>
                  </a:lnTo>
                  <a:lnTo>
                    <a:pt x="1414462" y="280987"/>
                  </a:lnTo>
                  <a:lnTo>
                    <a:pt x="1493043" y="266700"/>
                  </a:lnTo>
                  <a:lnTo>
                    <a:pt x="1638300" y="238125"/>
                  </a:lnTo>
                  <a:lnTo>
                    <a:pt x="1754981" y="221456"/>
                  </a:lnTo>
                  <a:lnTo>
                    <a:pt x="1793081" y="216693"/>
                  </a:lnTo>
                  <a:lnTo>
                    <a:pt x="1812131" y="211931"/>
                  </a:lnTo>
                  <a:lnTo>
                    <a:pt x="1824037" y="200025"/>
                  </a:lnTo>
                  <a:lnTo>
                    <a:pt x="1833562" y="180975"/>
                  </a:lnTo>
                  <a:lnTo>
                    <a:pt x="1833562" y="166687"/>
                  </a:lnTo>
                  <a:lnTo>
                    <a:pt x="1833562" y="150018"/>
                  </a:lnTo>
                  <a:lnTo>
                    <a:pt x="1826418" y="123825"/>
                  </a:lnTo>
                  <a:lnTo>
                    <a:pt x="1814512" y="97631"/>
                  </a:lnTo>
                  <a:lnTo>
                    <a:pt x="1795462" y="69056"/>
                  </a:lnTo>
                  <a:lnTo>
                    <a:pt x="1766887" y="40481"/>
                  </a:lnTo>
                  <a:lnTo>
                    <a:pt x="1740693" y="21431"/>
                  </a:lnTo>
                  <a:lnTo>
                    <a:pt x="1714500" y="7143"/>
                  </a:lnTo>
                  <a:lnTo>
                    <a:pt x="1695450" y="0"/>
                  </a:lnTo>
                  <a:lnTo>
                    <a:pt x="1683543" y="0"/>
                  </a:lnTo>
                  <a:lnTo>
                    <a:pt x="1654968" y="7143"/>
                  </a:lnTo>
                  <a:lnTo>
                    <a:pt x="1604962" y="21431"/>
                  </a:lnTo>
                  <a:lnTo>
                    <a:pt x="1564481" y="35718"/>
                  </a:lnTo>
                  <a:lnTo>
                    <a:pt x="1524000" y="57150"/>
                  </a:lnTo>
                  <a:lnTo>
                    <a:pt x="147399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9">
              <a:extLst>
                <a:ext uri="{FF2B5EF4-FFF2-40B4-BE49-F238E27FC236}">
                  <a16:creationId xmlns:a16="http://schemas.microsoft.com/office/drawing/2014/main" id="{DC252A03-C989-4A65-A086-9BA090F86F49}"/>
                </a:ext>
              </a:extLst>
            </p:cNvPr>
            <p:cNvSpPr/>
            <p:nvPr/>
          </p:nvSpPr>
          <p:spPr>
            <a:xfrm rot="16200000">
              <a:off x="1574007" y="3571081"/>
              <a:ext cx="4387850" cy="461963"/>
            </a:xfrm>
            <a:custGeom>
              <a:avLst/>
              <a:gdLst>
                <a:gd name="connsiteX0" fmla="*/ 1486341 w 4388414"/>
                <a:gd name="connsiteY0" fmla="*/ 116506 h 462495"/>
                <a:gd name="connsiteX1" fmla="*/ 1804086 w 4388414"/>
                <a:gd name="connsiteY1" fmla="*/ 116506 h 462495"/>
                <a:gd name="connsiteX2" fmla="*/ 2206563 w 4388414"/>
                <a:gd name="connsiteY2" fmla="*/ 116506 h 462495"/>
                <a:gd name="connsiteX3" fmla="*/ 2344253 w 4388414"/>
                <a:gd name="connsiteY3" fmla="*/ 116506 h 462495"/>
                <a:gd name="connsiteX4" fmla="*/ 2969152 w 4388414"/>
                <a:gd name="connsiteY4" fmla="*/ 137689 h 462495"/>
                <a:gd name="connsiteX5" fmla="*/ 3029170 w 4388414"/>
                <a:gd name="connsiteY5" fmla="*/ 148281 h 462495"/>
                <a:gd name="connsiteX6" fmla="*/ 3110372 w 4388414"/>
                <a:gd name="connsiteY6" fmla="*/ 158872 h 462495"/>
                <a:gd name="connsiteX7" fmla="*/ 3188043 w 4388414"/>
                <a:gd name="connsiteY7" fmla="*/ 158872 h 462495"/>
                <a:gd name="connsiteX8" fmla="*/ 3541093 w 4388414"/>
                <a:gd name="connsiteY8" fmla="*/ 158872 h 462495"/>
                <a:gd name="connsiteX9" fmla="*/ 3929448 w 4388414"/>
                <a:gd name="connsiteY9" fmla="*/ 158872 h 462495"/>
                <a:gd name="connsiteX10" fmla="*/ 4035363 w 4388414"/>
                <a:gd name="connsiteY10" fmla="*/ 158872 h 462495"/>
                <a:gd name="connsiteX11" fmla="*/ 4081260 w 4388414"/>
                <a:gd name="connsiteY11" fmla="*/ 158872 h 462495"/>
                <a:gd name="connsiteX12" fmla="*/ 4123626 w 4388414"/>
                <a:gd name="connsiteY12" fmla="*/ 151811 h 462495"/>
                <a:gd name="connsiteX13" fmla="*/ 4155401 w 4388414"/>
                <a:gd name="connsiteY13" fmla="*/ 141220 h 462495"/>
                <a:gd name="connsiteX14" fmla="*/ 4183645 w 4388414"/>
                <a:gd name="connsiteY14" fmla="*/ 127098 h 462495"/>
                <a:gd name="connsiteX15" fmla="*/ 4208358 w 4388414"/>
                <a:gd name="connsiteY15" fmla="*/ 109445 h 462495"/>
                <a:gd name="connsiteX16" fmla="*/ 4236602 w 4388414"/>
                <a:gd name="connsiteY16" fmla="*/ 88262 h 462495"/>
                <a:gd name="connsiteX17" fmla="*/ 4257785 w 4388414"/>
                <a:gd name="connsiteY17" fmla="*/ 63549 h 462495"/>
                <a:gd name="connsiteX18" fmla="*/ 4278968 w 4388414"/>
                <a:gd name="connsiteY18" fmla="*/ 31774 h 462495"/>
                <a:gd name="connsiteX19" fmla="*/ 4293090 w 4388414"/>
                <a:gd name="connsiteY19" fmla="*/ 21183 h 462495"/>
                <a:gd name="connsiteX20" fmla="*/ 4321334 w 4388414"/>
                <a:gd name="connsiteY20" fmla="*/ 10591 h 462495"/>
                <a:gd name="connsiteX21" fmla="*/ 4346048 w 4388414"/>
                <a:gd name="connsiteY21" fmla="*/ 3530 h 462495"/>
                <a:gd name="connsiteX22" fmla="*/ 4363700 w 4388414"/>
                <a:gd name="connsiteY22" fmla="*/ 0 h 462495"/>
                <a:gd name="connsiteX23" fmla="*/ 4370761 w 4388414"/>
                <a:gd name="connsiteY23" fmla="*/ 0 h 462495"/>
                <a:gd name="connsiteX24" fmla="*/ 4381353 w 4388414"/>
                <a:gd name="connsiteY24" fmla="*/ 3530 h 462495"/>
                <a:gd name="connsiteX25" fmla="*/ 4384883 w 4388414"/>
                <a:gd name="connsiteY25" fmla="*/ 7061 h 462495"/>
                <a:gd name="connsiteX26" fmla="*/ 4388414 w 4388414"/>
                <a:gd name="connsiteY26" fmla="*/ 14122 h 462495"/>
                <a:gd name="connsiteX27" fmla="*/ 4388414 w 4388414"/>
                <a:gd name="connsiteY27" fmla="*/ 28244 h 462495"/>
                <a:gd name="connsiteX28" fmla="*/ 4377822 w 4388414"/>
                <a:gd name="connsiteY28" fmla="*/ 67079 h 462495"/>
                <a:gd name="connsiteX29" fmla="*/ 4360170 w 4388414"/>
                <a:gd name="connsiteY29" fmla="*/ 127098 h 462495"/>
                <a:gd name="connsiteX30" fmla="*/ 4331926 w 4388414"/>
                <a:gd name="connsiteY30" fmla="*/ 204769 h 462495"/>
                <a:gd name="connsiteX31" fmla="*/ 4307212 w 4388414"/>
                <a:gd name="connsiteY31" fmla="*/ 261257 h 462495"/>
                <a:gd name="connsiteX32" fmla="*/ 4278968 w 4388414"/>
                <a:gd name="connsiteY32" fmla="*/ 310684 h 462495"/>
                <a:gd name="connsiteX33" fmla="*/ 4250724 w 4388414"/>
                <a:gd name="connsiteY33" fmla="*/ 349519 h 462495"/>
                <a:gd name="connsiteX34" fmla="*/ 4218950 w 4388414"/>
                <a:gd name="connsiteY34" fmla="*/ 395416 h 462495"/>
                <a:gd name="connsiteX35" fmla="*/ 4183645 w 4388414"/>
                <a:gd name="connsiteY35" fmla="*/ 430721 h 462495"/>
                <a:gd name="connsiteX36" fmla="*/ 4158931 w 4388414"/>
                <a:gd name="connsiteY36" fmla="*/ 448373 h 462495"/>
                <a:gd name="connsiteX37" fmla="*/ 4141279 w 4388414"/>
                <a:gd name="connsiteY37" fmla="*/ 455434 h 462495"/>
                <a:gd name="connsiteX38" fmla="*/ 4113035 w 4388414"/>
                <a:gd name="connsiteY38" fmla="*/ 462495 h 462495"/>
                <a:gd name="connsiteX39" fmla="*/ 4102443 w 4388414"/>
                <a:gd name="connsiteY39" fmla="*/ 462495 h 462495"/>
                <a:gd name="connsiteX40" fmla="*/ 4084791 w 4388414"/>
                <a:gd name="connsiteY40" fmla="*/ 458965 h 462495"/>
                <a:gd name="connsiteX41" fmla="*/ 4067138 w 4388414"/>
                <a:gd name="connsiteY41" fmla="*/ 448373 h 462495"/>
                <a:gd name="connsiteX42" fmla="*/ 4042424 w 4388414"/>
                <a:gd name="connsiteY42" fmla="*/ 430721 h 462495"/>
                <a:gd name="connsiteX43" fmla="*/ 4017711 w 4388414"/>
                <a:gd name="connsiteY43" fmla="*/ 413068 h 462495"/>
                <a:gd name="connsiteX44" fmla="*/ 3961223 w 4388414"/>
                <a:gd name="connsiteY44" fmla="*/ 384824 h 462495"/>
                <a:gd name="connsiteX45" fmla="*/ 3904735 w 4388414"/>
                <a:gd name="connsiteY45" fmla="*/ 367172 h 462495"/>
                <a:gd name="connsiteX46" fmla="*/ 3869430 w 4388414"/>
                <a:gd name="connsiteY46" fmla="*/ 360111 h 462495"/>
                <a:gd name="connsiteX47" fmla="*/ 3795289 w 4388414"/>
                <a:gd name="connsiteY47" fmla="*/ 353050 h 462495"/>
                <a:gd name="connsiteX48" fmla="*/ 3594051 w 4388414"/>
                <a:gd name="connsiteY48" fmla="*/ 342458 h 462495"/>
                <a:gd name="connsiteX49" fmla="*/ 3421056 w 4388414"/>
                <a:gd name="connsiteY49" fmla="*/ 338928 h 462495"/>
                <a:gd name="connsiteX50" fmla="*/ 3226879 w 4388414"/>
                <a:gd name="connsiteY50" fmla="*/ 338928 h 462495"/>
                <a:gd name="connsiteX51" fmla="*/ 3015048 w 4388414"/>
                <a:gd name="connsiteY51" fmla="*/ 338928 h 462495"/>
                <a:gd name="connsiteX52" fmla="*/ 2792627 w 4388414"/>
                <a:gd name="connsiteY52" fmla="*/ 338928 h 462495"/>
                <a:gd name="connsiteX53" fmla="*/ 2443107 w 4388414"/>
                <a:gd name="connsiteY53" fmla="*/ 338928 h 462495"/>
                <a:gd name="connsiteX54" fmla="*/ 2210094 w 4388414"/>
                <a:gd name="connsiteY54" fmla="*/ 331867 h 462495"/>
                <a:gd name="connsiteX55" fmla="*/ 1966489 w 4388414"/>
                <a:gd name="connsiteY55" fmla="*/ 328336 h 462495"/>
                <a:gd name="connsiteX56" fmla="*/ 1871166 w 4388414"/>
                <a:gd name="connsiteY56" fmla="*/ 328336 h 462495"/>
                <a:gd name="connsiteX57" fmla="*/ 1574604 w 4388414"/>
                <a:gd name="connsiteY57" fmla="*/ 328336 h 462495"/>
                <a:gd name="connsiteX58" fmla="*/ 1352182 w 4388414"/>
                <a:gd name="connsiteY58" fmla="*/ 328336 h 462495"/>
                <a:gd name="connsiteX59" fmla="*/ 1112108 w 4388414"/>
                <a:gd name="connsiteY59" fmla="*/ 331867 h 462495"/>
                <a:gd name="connsiteX60" fmla="*/ 924991 w 4388414"/>
                <a:gd name="connsiteY60" fmla="*/ 335397 h 462495"/>
                <a:gd name="connsiteX61" fmla="*/ 744936 w 4388414"/>
                <a:gd name="connsiteY61" fmla="*/ 338928 h 462495"/>
                <a:gd name="connsiteX62" fmla="*/ 550758 w 4388414"/>
                <a:gd name="connsiteY62" fmla="*/ 338928 h 462495"/>
                <a:gd name="connsiteX63" fmla="*/ 441313 w 4388414"/>
                <a:gd name="connsiteY63" fmla="*/ 345989 h 462495"/>
                <a:gd name="connsiteX64" fmla="*/ 356580 w 4388414"/>
                <a:gd name="connsiteY64" fmla="*/ 353050 h 462495"/>
                <a:gd name="connsiteX65" fmla="*/ 289501 w 4388414"/>
                <a:gd name="connsiteY65" fmla="*/ 360111 h 462495"/>
                <a:gd name="connsiteX66" fmla="*/ 247135 w 4388414"/>
                <a:gd name="connsiteY66" fmla="*/ 360111 h 462495"/>
                <a:gd name="connsiteX67" fmla="*/ 158872 w 4388414"/>
                <a:gd name="connsiteY67" fmla="*/ 345989 h 462495"/>
                <a:gd name="connsiteX68" fmla="*/ 120037 w 4388414"/>
                <a:gd name="connsiteY68" fmla="*/ 335397 h 462495"/>
                <a:gd name="connsiteX69" fmla="*/ 63549 w 4388414"/>
                <a:gd name="connsiteY69" fmla="*/ 314214 h 462495"/>
                <a:gd name="connsiteX70" fmla="*/ 38835 w 4388414"/>
                <a:gd name="connsiteY70" fmla="*/ 300092 h 462495"/>
                <a:gd name="connsiteX71" fmla="*/ 17652 w 4388414"/>
                <a:gd name="connsiteY71" fmla="*/ 278909 h 462495"/>
                <a:gd name="connsiteX72" fmla="*/ 7061 w 4388414"/>
                <a:gd name="connsiteY72" fmla="*/ 261257 h 462495"/>
                <a:gd name="connsiteX73" fmla="*/ 0 w 4388414"/>
                <a:gd name="connsiteY73" fmla="*/ 243604 h 462495"/>
                <a:gd name="connsiteX74" fmla="*/ 0 w 4388414"/>
                <a:gd name="connsiteY74" fmla="*/ 218891 h 462495"/>
                <a:gd name="connsiteX75" fmla="*/ 7061 w 4388414"/>
                <a:gd name="connsiteY75" fmla="*/ 190647 h 462495"/>
                <a:gd name="connsiteX76" fmla="*/ 17652 w 4388414"/>
                <a:gd name="connsiteY76" fmla="*/ 172994 h 462495"/>
                <a:gd name="connsiteX77" fmla="*/ 45896 w 4388414"/>
                <a:gd name="connsiteY77" fmla="*/ 148281 h 462495"/>
                <a:gd name="connsiteX78" fmla="*/ 91793 w 4388414"/>
                <a:gd name="connsiteY78" fmla="*/ 123567 h 462495"/>
                <a:gd name="connsiteX79" fmla="*/ 162403 w 4388414"/>
                <a:gd name="connsiteY79" fmla="*/ 91793 h 462495"/>
                <a:gd name="connsiteX80" fmla="*/ 243604 w 4388414"/>
                <a:gd name="connsiteY80" fmla="*/ 60018 h 462495"/>
                <a:gd name="connsiteX81" fmla="*/ 321275 w 4388414"/>
                <a:gd name="connsiteY81" fmla="*/ 35305 h 462495"/>
                <a:gd name="connsiteX82" fmla="*/ 416599 w 4388414"/>
                <a:gd name="connsiteY82" fmla="*/ 10591 h 462495"/>
                <a:gd name="connsiteX83" fmla="*/ 441313 w 4388414"/>
                <a:gd name="connsiteY83" fmla="*/ 7061 h 462495"/>
                <a:gd name="connsiteX84" fmla="*/ 455435 w 4388414"/>
                <a:gd name="connsiteY84" fmla="*/ 3530 h 462495"/>
                <a:gd name="connsiteX85" fmla="*/ 490740 w 4388414"/>
                <a:gd name="connsiteY85" fmla="*/ 17652 h 462495"/>
                <a:gd name="connsiteX86" fmla="*/ 603716 w 4388414"/>
                <a:gd name="connsiteY86" fmla="*/ 45896 h 462495"/>
                <a:gd name="connsiteX87" fmla="*/ 706100 w 4388414"/>
                <a:gd name="connsiteY87" fmla="*/ 63549 h 462495"/>
                <a:gd name="connsiteX88" fmla="*/ 769649 w 4388414"/>
                <a:gd name="connsiteY88" fmla="*/ 74140 h 462495"/>
                <a:gd name="connsiteX89" fmla="*/ 875564 w 4388414"/>
                <a:gd name="connsiteY89" fmla="*/ 81201 h 462495"/>
                <a:gd name="connsiteX90" fmla="*/ 1133291 w 4388414"/>
                <a:gd name="connsiteY90" fmla="*/ 98854 h 462495"/>
                <a:gd name="connsiteX91" fmla="*/ 1338060 w 4388414"/>
                <a:gd name="connsiteY91" fmla="*/ 112976 h 462495"/>
                <a:gd name="connsiteX92" fmla="*/ 1486341 w 4388414"/>
                <a:gd name="connsiteY92" fmla="*/ 116506 h 46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88414" h="462495">
                  <a:moveTo>
                    <a:pt x="1486341" y="116506"/>
                  </a:moveTo>
                  <a:lnTo>
                    <a:pt x="1804086" y="116506"/>
                  </a:lnTo>
                  <a:lnTo>
                    <a:pt x="2206563" y="116506"/>
                  </a:lnTo>
                  <a:lnTo>
                    <a:pt x="2344253" y="116506"/>
                  </a:lnTo>
                  <a:lnTo>
                    <a:pt x="2969152" y="137689"/>
                  </a:lnTo>
                  <a:lnTo>
                    <a:pt x="3029170" y="148281"/>
                  </a:lnTo>
                  <a:lnTo>
                    <a:pt x="3110372" y="158872"/>
                  </a:lnTo>
                  <a:lnTo>
                    <a:pt x="3188043" y="158872"/>
                  </a:lnTo>
                  <a:lnTo>
                    <a:pt x="3541093" y="158872"/>
                  </a:lnTo>
                  <a:lnTo>
                    <a:pt x="3929448" y="158872"/>
                  </a:lnTo>
                  <a:lnTo>
                    <a:pt x="4035363" y="158872"/>
                  </a:lnTo>
                  <a:lnTo>
                    <a:pt x="4081260" y="158872"/>
                  </a:lnTo>
                  <a:lnTo>
                    <a:pt x="4123626" y="151811"/>
                  </a:lnTo>
                  <a:lnTo>
                    <a:pt x="4155401" y="141220"/>
                  </a:lnTo>
                  <a:lnTo>
                    <a:pt x="4183645" y="127098"/>
                  </a:lnTo>
                  <a:lnTo>
                    <a:pt x="4208358" y="109445"/>
                  </a:lnTo>
                  <a:lnTo>
                    <a:pt x="4236602" y="88262"/>
                  </a:lnTo>
                  <a:lnTo>
                    <a:pt x="4257785" y="63549"/>
                  </a:lnTo>
                  <a:lnTo>
                    <a:pt x="4278968" y="31774"/>
                  </a:lnTo>
                  <a:lnTo>
                    <a:pt x="4293090" y="21183"/>
                  </a:lnTo>
                  <a:lnTo>
                    <a:pt x="4321334" y="10591"/>
                  </a:lnTo>
                  <a:lnTo>
                    <a:pt x="4346048" y="3530"/>
                  </a:lnTo>
                  <a:lnTo>
                    <a:pt x="4363700" y="0"/>
                  </a:lnTo>
                  <a:lnTo>
                    <a:pt x="4370761" y="0"/>
                  </a:lnTo>
                  <a:lnTo>
                    <a:pt x="4381353" y="3530"/>
                  </a:lnTo>
                  <a:lnTo>
                    <a:pt x="4384883" y="7061"/>
                  </a:lnTo>
                  <a:lnTo>
                    <a:pt x="4388414" y="14122"/>
                  </a:lnTo>
                  <a:lnTo>
                    <a:pt x="4388414" y="28244"/>
                  </a:lnTo>
                  <a:lnTo>
                    <a:pt x="4377822" y="67079"/>
                  </a:lnTo>
                  <a:lnTo>
                    <a:pt x="4360170" y="127098"/>
                  </a:lnTo>
                  <a:lnTo>
                    <a:pt x="4331926" y="204769"/>
                  </a:lnTo>
                  <a:lnTo>
                    <a:pt x="4307212" y="261257"/>
                  </a:lnTo>
                  <a:lnTo>
                    <a:pt x="4278968" y="310684"/>
                  </a:lnTo>
                  <a:lnTo>
                    <a:pt x="4250724" y="349519"/>
                  </a:lnTo>
                  <a:lnTo>
                    <a:pt x="4218950" y="395416"/>
                  </a:lnTo>
                  <a:lnTo>
                    <a:pt x="4183645" y="430721"/>
                  </a:lnTo>
                  <a:lnTo>
                    <a:pt x="4158931" y="448373"/>
                  </a:lnTo>
                  <a:lnTo>
                    <a:pt x="4141279" y="455434"/>
                  </a:lnTo>
                  <a:lnTo>
                    <a:pt x="4113035" y="462495"/>
                  </a:lnTo>
                  <a:lnTo>
                    <a:pt x="4102443" y="462495"/>
                  </a:lnTo>
                  <a:lnTo>
                    <a:pt x="4084791" y="458965"/>
                  </a:lnTo>
                  <a:lnTo>
                    <a:pt x="4067138" y="448373"/>
                  </a:lnTo>
                  <a:lnTo>
                    <a:pt x="4042424" y="430721"/>
                  </a:lnTo>
                  <a:lnTo>
                    <a:pt x="4017711" y="413068"/>
                  </a:lnTo>
                  <a:lnTo>
                    <a:pt x="3961223" y="384824"/>
                  </a:lnTo>
                  <a:lnTo>
                    <a:pt x="3904735" y="367172"/>
                  </a:lnTo>
                  <a:lnTo>
                    <a:pt x="3869430" y="360111"/>
                  </a:lnTo>
                  <a:lnTo>
                    <a:pt x="3795289" y="353050"/>
                  </a:lnTo>
                  <a:lnTo>
                    <a:pt x="3594051" y="342458"/>
                  </a:lnTo>
                  <a:lnTo>
                    <a:pt x="3421056" y="338928"/>
                  </a:lnTo>
                  <a:lnTo>
                    <a:pt x="3226879" y="338928"/>
                  </a:lnTo>
                  <a:lnTo>
                    <a:pt x="3015048" y="338928"/>
                  </a:lnTo>
                  <a:lnTo>
                    <a:pt x="2792627" y="338928"/>
                  </a:lnTo>
                  <a:lnTo>
                    <a:pt x="2443107" y="338928"/>
                  </a:lnTo>
                  <a:lnTo>
                    <a:pt x="2210094" y="331867"/>
                  </a:lnTo>
                  <a:lnTo>
                    <a:pt x="1966489" y="328336"/>
                  </a:lnTo>
                  <a:lnTo>
                    <a:pt x="1871166" y="328336"/>
                  </a:lnTo>
                  <a:lnTo>
                    <a:pt x="1574604" y="328336"/>
                  </a:lnTo>
                  <a:lnTo>
                    <a:pt x="1352182" y="328336"/>
                  </a:lnTo>
                  <a:lnTo>
                    <a:pt x="1112108" y="331867"/>
                  </a:lnTo>
                  <a:lnTo>
                    <a:pt x="924991" y="335397"/>
                  </a:lnTo>
                  <a:lnTo>
                    <a:pt x="744936" y="338928"/>
                  </a:lnTo>
                  <a:lnTo>
                    <a:pt x="550758" y="338928"/>
                  </a:lnTo>
                  <a:lnTo>
                    <a:pt x="441313" y="345989"/>
                  </a:lnTo>
                  <a:lnTo>
                    <a:pt x="356580" y="353050"/>
                  </a:lnTo>
                  <a:lnTo>
                    <a:pt x="289501" y="360111"/>
                  </a:lnTo>
                  <a:lnTo>
                    <a:pt x="247135" y="360111"/>
                  </a:lnTo>
                  <a:lnTo>
                    <a:pt x="158872" y="345989"/>
                  </a:lnTo>
                  <a:lnTo>
                    <a:pt x="120037" y="335397"/>
                  </a:lnTo>
                  <a:lnTo>
                    <a:pt x="63549" y="314214"/>
                  </a:lnTo>
                  <a:lnTo>
                    <a:pt x="38835" y="300092"/>
                  </a:lnTo>
                  <a:lnTo>
                    <a:pt x="17652" y="278909"/>
                  </a:lnTo>
                  <a:lnTo>
                    <a:pt x="7061" y="261257"/>
                  </a:lnTo>
                  <a:lnTo>
                    <a:pt x="0" y="243604"/>
                  </a:lnTo>
                  <a:lnTo>
                    <a:pt x="0" y="218891"/>
                  </a:lnTo>
                  <a:lnTo>
                    <a:pt x="7061" y="190647"/>
                  </a:lnTo>
                  <a:lnTo>
                    <a:pt x="17652" y="172994"/>
                  </a:lnTo>
                  <a:lnTo>
                    <a:pt x="45896" y="148281"/>
                  </a:lnTo>
                  <a:lnTo>
                    <a:pt x="91793" y="123567"/>
                  </a:lnTo>
                  <a:lnTo>
                    <a:pt x="162403" y="91793"/>
                  </a:lnTo>
                  <a:lnTo>
                    <a:pt x="243604" y="60018"/>
                  </a:lnTo>
                  <a:lnTo>
                    <a:pt x="321275" y="35305"/>
                  </a:lnTo>
                  <a:lnTo>
                    <a:pt x="416599" y="10591"/>
                  </a:lnTo>
                  <a:lnTo>
                    <a:pt x="441313" y="7061"/>
                  </a:lnTo>
                  <a:lnTo>
                    <a:pt x="455435" y="3530"/>
                  </a:lnTo>
                  <a:lnTo>
                    <a:pt x="490740" y="17652"/>
                  </a:lnTo>
                  <a:lnTo>
                    <a:pt x="603716" y="45896"/>
                  </a:lnTo>
                  <a:lnTo>
                    <a:pt x="706100" y="63549"/>
                  </a:lnTo>
                  <a:lnTo>
                    <a:pt x="769649" y="74140"/>
                  </a:lnTo>
                  <a:lnTo>
                    <a:pt x="875564" y="81201"/>
                  </a:lnTo>
                  <a:lnTo>
                    <a:pt x="1133291" y="98854"/>
                  </a:lnTo>
                  <a:lnTo>
                    <a:pt x="1338060" y="112976"/>
                  </a:lnTo>
                  <a:lnTo>
                    <a:pt x="1486341" y="116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1">
              <a:extLst>
                <a:ext uri="{FF2B5EF4-FFF2-40B4-BE49-F238E27FC236}">
                  <a16:creationId xmlns:a16="http://schemas.microsoft.com/office/drawing/2014/main" id="{E8FE835F-8983-4C98-A0FC-0B35885EFD13}"/>
                </a:ext>
              </a:extLst>
            </p:cNvPr>
            <p:cNvSpPr/>
            <p:nvPr/>
          </p:nvSpPr>
          <p:spPr>
            <a:xfrm rot="16200000">
              <a:off x="2231231" y="3452020"/>
              <a:ext cx="1844675" cy="1128712"/>
            </a:xfrm>
            <a:custGeom>
              <a:avLst/>
              <a:gdLst>
                <a:gd name="connsiteX0" fmla="*/ 1300163 w 1845469"/>
                <a:gd name="connsiteY0" fmla="*/ 823913 h 1128713"/>
                <a:gd name="connsiteX1" fmla="*/ 1440656 w 1845469"/>
                <a:gd name="connsiteY1" fmla="*/ 892969 h 1128713"/>
                <a:gd name="connsiteX2" fmla="*/ 1595438 w 1845469"/>
                <a:gd name="connsiteY2" fmla="*/ 966788 h 1128713"/>
                <a:gd name="connsiteX3" fmla="*/ 1707356 w 1845469"/>
                <a:gd name="connsiteY3" fmla="*/ 1016794 h 1128713"/>
                <a:gd name="connsiteX4" fmla="*/ 1828800 w 1845469"/>
                <a:gd name="connsiteY4" fmla="*/ 1071563 h 1128713"/>
                <a:gd name="connsiteX5" fmla="*/ 1845469 w 1845469"/>
                <a:gd name="connsiteY5" fmla="*/ 1128713 h 1128713"/>
                <a:gd name="connsiteX6" fmla="*/ 1314450 w 1845469"/>
                <a:gd name="connsiteY6" fmla="*/ 1100138 h 1128713"/>
                <a:gd name="connsiteX7" fmla="*/ 1200150 w 1845469"/>
                <a:gd name="connsiteY7" fmla="*/ 1028700 h 1128713"/>
                <a:gd name="connsiteX8" fmla="*/ 1143000 w 1845469"/>
                <a:gd name="connsiteY8" fmla="*/ 995363 h 1128713"/>
                <a:gd name="connsiteX9" fmla="*/ 1073944 w 1845469"/>
                <a:gd name="connsiteY9" fmla="*/ 952500 h 1128713"/>
                <a:gd name="connsiteX10" fmla="*/ 1000125 w 1845469"/>
                <a:gd name="connsiteY10" fmla="*/ 907256 h 1128713"/>
                <a:gd name="connsiteX11" fmla="*/ 940594 w 1845469"/>
                <a:gd name="connsiteY11" fmla="*/ 869156 h 1128713"/>
                <a:gd name="connsiteX12" fmla="*/ 847725 w 1845469"/>
                <a:gd name="connsiteY12" fmla="*/ 804863 h 1128713"/>
                <a:gd name="connsiteX13" fmla="*/ 766763 w 1845469"/>
                <a:gd name="connsiteY13" fmla="*/ 745331 h 1128713"/>
                <a:gd name="connsiteX14" fmla="*/ 664369 w 1845469"/>
                <a:gd name="connsiteY14" fmla="*/ 664369 h 1128713"/>
                <a:gd name="connsiteX15" fmla="*/ 597694 w 1845469"/>
                <a:gd name="connsiteY15" fmla="*/ 607219 h 1128713"/>
                <a:gd name="connsiteX16" fmla="*/ 514350 w 1845469"/>
                <a:gd name="connsiteY16" fmla="*/ 535781 h 1128713"/>
                <a:gd name="connsiteX17" fmla="*/ 395288 w 1845469"/>
                <a:gd name="connsiteY17" fmla="*/ 423863 h 1128713"/>
                <a:gd name="connsiteX18" fmla="*/ 304800 w 1845469"/>
                <a:gd name="connsiteY18" fmla="*/ 340519 h 1128713"/>
                <a:gd name="connsiteX19" fmla="*/ 226219 w 1845469"/>
                <a:gd name="connsiteY19" fmla="*/ 266700 h 1128713"/>
                <a:gd name="connsiteX20" fmla="*/ 133350 w 1845469"/>
                <a:gd name="connsiteY20" fmla="*/ 178594 h 1128713"/>
                <a:gd name="connsiteX21" fmla="*/ 83344 w 1845469"/>
                <a:gd name="connsiteY21" fmla="*/ 128588 h 1128713"/>
                <a:gd name="connsiteX22" fmla="*/ 33338 w 1845469"/>
                <a:gd name="connsiteY22" fmla="*/ 78581 h 1128713"/>
                <a:gd name="connsiteX23" fmla="*/ 11906 w 1845469"/>
                <a:gd name="connsiteY23" fmla="*/ 57150 h 1128713"/>
                <a:gd name="connsiteX24" fmla="*/ 4763 w 1845469"/>
                <a:gd name="connsiteY24" fmla="*/ 42863 h 1128713"/>
                <a:gd name="connsiteX25" fmla="*/ 0 w 1845469"/>
                <a:gd name="connsiteY25" fmla="*/ 28575 h 1128713"/>
                <a:gd name="connsiteX26" fmla="*/ 0 w 1845469"/>
                <a:gd name="connsiteY26" fmla="*/ 14288 h 1128713"/>
                <a:gd name="connsiteX27" fmla="*/ 4763 w 1845469"/>
                <a:gd name="connsiteY27" fmla="*/ 2381 h 1128713"/>
                <a:gd name="connsiteX28" fmla="*/ 14288 w 1845469"/>
                <a:gd name="connsiteY28" fmla="*/ 0 h 1128713"/>
                <a:gd name="connsiteX29" fmla="*/ 26194 w 1845469"/>
                <a:gd name="connsiteY29" fmla="*/ 0 h 1128713"/>
                <a:gd name="connsiteX30" fmla="*/ 40481 w 1845469"/>
                <a:gd name="connsiteY30" fmla="*/ 4763 h 1128713"/>
                <a:gd name="connsiteX31" fmla="*/ 54769 w 1845469"/>
                <a:gd name="connsiteY31" fmla="*/ 9525 h 1128713"/>
                <a:gd name="connsiteX32" fmla="*/ 92869 w 1845469"/>
                <a:gd name="connsiteY32" fmla="*/ 40481 h 1128713"/>
                <a:gd name="connsiteX33" fmla="*/ 192881 w 1845469"/>
                <a:gd name="connsiteY33" fmla="*/ 123825 h 1128713"/>
                <a:gd name="connsiteX34" fmla="*/ 292894 w 1845469"/>
                <a:gd name="connsiteY34" fmla="*/ 204788 h 1128713"/>
                <a:gd name="connsiteX35" fmla="*/ 364331 w 1845469"/>
                <a:gd name="connsiteY35" fmla="*/ 259556 h 1128713"/>
                <a:gd name="connsiteX36" fmla="*/ 452438 w 1845469"/>
                <a:gd name="connsiteY36" fmla="*/ 326231 h 1128713"/>
                <a:gd name="connsiteX37" fmla="*/ 557213 w 1845469"/>
                <a:gd name="connsiteY37" fmla="*/ 400050 h 1128713"/>
                <a:gd name="connsiteX38" fmla="*/ 647700 w 1845469"/>
                <a:gd name="connsiteY38" fmla="*/ 461963 h 1128713"/>
                <a:gd name="connsiteX39" fmla="*/ 735806 w 1845469"/>
                <a:gd name="connsiteY39" fmla="*/ 519113 h 1128713"/>
                <a:gd name="connsiteX40" fmla="*/ 847725 w 1845469"/>
                <a:gd name="connsiteY40" fmla="*/ 585788 h 1128713"/>
                <a:gd name="connsiteX41" fmla="*/ 942975 w 1845469"/>
                <a:gd name="connsiteY41" fmla="*/ 638175 h 1128713"/>
                <a:gd name="connsiteX42" fmla="*/ 1102519 w 1845469"/>
                <a:gd name="connsiteY42" fmla="*/ 723900 h 1128713"/>
                <a:gd name="connsiteX43" fmla="*/ 1300163 w 1845469"/>
                <a:gd name="connsiteY43" fmla="*/ 8239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5469" h="1128713">
                  <a:moveTo>
                    <a:pt x="1300163" y="823913"/>
                  </a:moveTo>
                  <a:lnTo>
                    <a:pt x="1440656" y="892969"/>
                  </a:lnTo>
                  <a:lnTo>
                    <a:pt x="1595438" y="966788"/>
                  </a:lnTo>
                  <a:lnTo>
                    <a:pt x="1707356" y="1016794"/>
                  </a:lnTo>
                  <a:lnTo>
                    <a:pt x="1828800" y="1071563"/>
                  </a:lnTo>
                  <a:lnTo>
                    <a:pt x="1845469" y="1128713"/>
                  </a:lnTo>
                  <a:lnTo>
                    <a:pt x="1314450" y="1100138"/>
                  </a:lnTo>
                  <a:lnTo>
                    <a:pt x="1200150" y="1028700"/>
                  </a:lnTo>
                  <a:lnTo>
                    <a:pt x="1143000" y="995363"/>
                  </a:lnTo>
                  <a:lnTo>
                    <a:pt x="1073944" y="952500"/>
                  </a:lnTo>
                  <a:lnTo>
                    <a:pt x="1000125" y="907256"/>
                  </a:lnTo>
                  <a:lnTo>
                    <a:pt x="940594" y="869156"/>
                  </a:lnTo>
                  <a:lnTo>
                    <a:pt x="847725" y="804863"/>
                  </a:lnTo>
                  <a:lnTo>
                    <a:pt x="766763" y="745331"/>
                  </a:lnTo>
                  <a:lnTo>
                    <a:pt x="664369" y="664369"/>
                  </a:lnTo>
                  <a:lnTo>
                    <a:pt x="597694" y="607219"/>
                  </a:lnTo>
                  <a:lnTo>
                    <a:pt x="514350" y="535781"/>
                  </a:lnTo>
                  <a:lnTo>
                    <a:pt x="395288" y="423863"/>
                  </a:lnTo>
                  <a:lnTo>
                    <a:pt x="304800" y="340519"/>
                  </a:lnTo>
                  <a:lnTo>
                    <a:pt x="226219" y="266700"/>
                  </a:lnTo>
                  <a:lnTo>
                    <a:pt x="133350" y="178594"/>
                  </a:lnTo>
                  <a:lnTo>
                    <a:pt x="83344" y="128588"/>
                  </a:lnTo>
                  <a:lnTo>
                    <a:pt x="33338" y="78581"/>
                  </a:lnTo>
                  <a:lnTo>
                    <a:pt x="11906" y="57150"/>
                  </a:lnTo>
                  <a:lnTo>
                    <a:pt x="4763" y="42863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0481" y="4763"/>
                  </a:lnTo>
                  <a:lnTo>
                    <a:pt x="54769" y="9525"/>
                  </a:lnTo>
                  <a:lnTo>
                    <a:pt x="92869" y="40481"/>
                  </a:lnTo>
                  <a:lnTo>
                    <a:pt x="192881" y="123825"/>
                  </a:lnTo>
                  <a:lnTo>
                    <a:pt x="292894" y="204788"/>
                  </a:lnTo>
                  <a:lnTo>
                    <a:pt x="364331" y="259556"/>
                  </a:lnTo>
                  <a:lnTo>
                    <a:pt x="452438" y="326231"/>
                  </a:lnTo>
                  <a:lnTo>
                    <a:pt x="557213" y="400050"/>
                  </a:lnTo>
                  <a:lnTo>
                    <a:pt x="647700" y="461963"/>
                  </a:lnTo>
                  <a:lnTo>
                    <a:pt x="735806" y="519113"/>
                  </a:lnTo>
                  <a:lnTo>
                    <a:pt x="847725" y="585788"/>
                  </a:lnTo>
                  <a:lnTo>
                    <a:pt x="942975" y="638175"/>
                  </a:lnTo>
                  <a:lnTo>
                    <a:pt x="1102519" y="723900"/>
                  </a:lnTo>
                  <a:lnTo>
                    <a:pt x="130016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6">
              <a:extLst>
                <a:ext uri="{FF2B5EF4-FFF2-40B4-BE49-F238E27FC236}">
                  <a16:creationId xmlns:a16="http://schemas.microsoft.com/office/drawing/2014/main" id="{CA885EF5-7A59-4F8D-A2D4-5ACA11654AB9}"/>
                </a:ext>
              </a:extLst>
            </p:cNvPr>
            <p:cNvSpPr/>
            <p:nvPr/>
          </p:nvSpPr>
          <p:spPr>
            <a:xfrm>
              <a:off x="3836988" y="3381375"/>
              <a:ext cx="573087" cy="808038"/>
            </a:xfrm>
            <a:custGeom>
              <a:avLst/>
              <a:gdLst>
                <a:gd name="connsiteX0" fmla="*/ 366712 w 573881"/>
                <a:gd name="connsiteY0" fmla="*/ 278606 h 807244"/>
                <a:gd name="connsiteX1" fmla="*/ 285750 w 573881"/>
                <a:gd name="connsiteY1" fmla="*/ 216694 h 807244"/>
                <a:gd name="connsiteX2" fmla="*/ 228600 w 573881"/>
                <a:gd name="connsiteY2" fmla="*/ 173831 h 807244"/>
                <a:gd name="connsiteX3" fmla="*/ 188119 w 573881"/>
                <a:gd name="connsiteY3" fmla="*/ 142875 h 807244"/>
                <a:gd name="connsiteX4" fmla="*/ 133350 w 573881"/>
                <a:gd name="connsiteY4" fmla="*/ 100013 h 807244"/>
                <a:gd name="connsiteX5" fmla="*/ 83344 w 573881"/>
                <a:gd name="connsiteY5" fmla="*/ 61913 h 807244"/>
                <a:gd name="connsiteX6" fmla="*/ 0 w 573881"/>
                <a:gd name="connsiteY6" fmla="*/ 0 h 807244"/>
                <a:gd name="connsiteX7" fmla="*/ 4762 w 573881"/>
                <a:gd name="connsiteY7" fmla="*/ 88106 h 807244"/>
                <a:gd name="connsiteX8" fmla="*/ 85725 w 573881"/>
                <a:gd name="connsiteY8" fmla="*/ 190500 h 807244"/>
                <a:gd name="connsiteX9" fmla="*/ 150019 w 573881"/>
                <a:gd name="connsiteY9" fmla="*/ 280988 h 807244"/>
                <a:gd name="connsiteX10" fmla="*/ 185737 w 573881"/>
                <a:gd name="connsiteY10" fmla="*/ 335756 h 807244"/>
                <a:gd name="connsiteX11" fmla="*/ 235744 w 573881"/>
                <a:gd name="connsiteY11" fmla="*/ 411956 h 807244"/>
                <a:gd name="connsiteX12" fmla="*/ 276225 w 573881"/>
                <a:gd name="connsiteY12" fmla="*/ 483394 h 807244"/>
                <a:gd name="connsiteX13" fmla="*/ 311944 w 573881"/>
                <a:gd name="connsiteY13" fmla="*/ 550069 h 807244"/>
                <a:gd name="connsiteX14" fmla="*/ 350044 w 573881"/>
                <a:gd name="connsiteY14" fmla="*/ 626269 h 807244"/>
                <a:gd name="connsiteX15" fmla="*/ 381000 w 573881"/>
                <a:gd name="connsiteY15" fmla="*/ 688181 h 807244"/>
                <a:gd name="connsiteX16" fmla="*/ 404812 w 573881"/>
                <a:gd name="connsiteY16" fmla="*/ 728663 h 807244"/>
                <a:gd name="connsiteX17" fmla="*/ 423862 w 573881"/>
                <a:gd name="connsiteY17" fmla="*/ 759619 h 807244"/>
                <a:gd name="connsiteX18" fmla="*/ 445294 w 573881"/>
                <a:gd name="connsiteY18" fmla="*/ 783431 h 807244"/>
                <a:gd name="connsiteX19" fmla="*/ 471487 w 573881"/>
                <a:gd name="connsiteY19" fmla="*/ 800100 h 807244"/>
                <a:gd name="connsiteX20" fmla="*/ 483394 w 573881"/>
                <a:gd name="connsiteY20" fmla="*/ 804863 h 807244"/>
                <a:gd name="connsiteX21" fmla="*/ 502444 w 573881"/>
                <a:gd name="connsiteY21" fmla="*/ 807244 h 807244"/>
                <a:gd name="connsiteX22" fmla="*/ 519112 w 573881"/>
                <a:gd name="connsiteY22" fmla="*/ 800100 h 807244"/>
                <a:gd name="connsiteX23" fmla="*/ 531019 w 573881"/>
                <a:gd name="connsiteY23" fmla="*/ 790575 h 807244"/>
                <a:gd name="connsiteX24" fmla="*/ 550069 w 573881"/>
                <a:gd name="connsiteY24" fmla="*/ 759619 h 807244"/>
                <a:gd name="connsiteX25" fmla="*/ 559594 w 573881"/>
                <a:gd name="connsiteY25" fmla="*/ 733425 h 807244"/>
                <a:gd name="connsiteX26" fmla="*/ 569119 w 573881"/>
                <a:gd name="connsiteY26" fmla="*/ 700088 h 807244"/>
                <a:gd name="connsiteX27" fmla="*/ 573881 w 573881"/>
                <a:gd name="connsiteY27" fmla="*/ 671513 h 807244"/>
                <a:gd name="connsiteX28" fmla="*/ 573881 w 573881"/>
                <a:gd name="connsiteY28" fmla="*/ 638175 h 807244"/>
                <a:gd name="connsiteX29" fmla="*/ 569119 w 573881"/>
                <a:gd name="connsiteY29" fmla="*/ 576263 h 807244"/>
                <a:gd name="connsiteX30" fmla="*/ 557212 w 573881"/>
                <a:gd name="connsiteY30" fmla="*/ 509588 h 807244"/>
                <a:gd name="connsiteX31" fmla="*/ 540544 w 573881"/>
                <a:gd name="connsiteY31" fmla="*/ 438150 h 807244"/>
                <a:gd name="connsiteX32" fmla="*/ 528637 w 573881"/>
                <a:gd name="connsiteY32" fmla="*/ 409575 h 807244"/>
                <a:gd name="connsiteX33" fmla="*/ 516731 w 573881"/>
                <a:gd name="connsiteY33" fmla="*/ 395288 h 807244"/>
                <a:gd name="connsiteX34" fmla="*/ 466725 w 573881"/>
                <a:gd name="connsiteY34" fmla="*/ 357188 h 807244"/>
                <a:gd name="connsiteX35" fmla="*/ 366712 w 573881"/>
                <a:gd name="connsiteY35" fmla="*/ 2786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7244">
                  <a:moveTo>
                    <a:pt x="366712" y="278606"/>
                  </a:moveTo>
                  <a:lnTo>
                    <a:pt x="285750" y="216694"/>
                  </a:lnTo>
                  <a:lnTo>
                    <a:pt x="228600" y="173831"/>
                  </a:lnTo>
                  <a:lnTo>
                    <a:pt x="188119" y="142875"/>
                  </a:lnTo>
                  <a:lnTo>
                    <a:pt x="133350" y="100013"/>
                  </a:lnTo>
                  <a:lnTo>
                    <a:pt x="83344" y="61913"/>
                  </a:lnTo>
                  <a:lnTo>
                    <a:pt x="0" y="0"/>
                  </a:lnTo>
                  <a:lnTo>
                    <a:pt x="4762" y="88106"/>
                  </a:lnTo>
                  <a:lnTo>
                    <a:pt x="85725" y="190500"/>
                  </a:lnTo>
                  <a:lnTo>
                    <a:pt x="150019" y="280988"/>
                  </a:lnTo>
                  <a:lnTo>
                    <a:pt x="185737" y="335756"/>
                  </a:lnTo>
                  <a:lnTo>
                    <a:pt x="235744" y="411956"/>
                  </a:lnTo>
                  <a:lnTo>
                    <a:pt x="276225" y="483394"/>
                  </a:lnTo>
                  <a:lnTo>
                    <a:pt x="311944" y="550069"/>
                  </a:lnTo>
                  <a:lnTo>
                    <a:pt x="350044" y="626269"/>
                  </a:lnTo>
                  <a:lnTo>
                    <a:pt x="381000" y="688181"/>
                  </a:lnTo>
                  <a:lnTo>
                    <a:pt x="404812" y="728663"/>
                  </a:lnTo>
                  <a:lnTo>
                    <a:pt x="423862" y="759619"/>
                  </a:lnTo>
                  <a:lnTo>
                    <a:pt x="445294" y="783431"/>
                  </a:lnTo>
                  <a:lnTo>
                    <a:pt x="471487" y="800100"/>
                  </a:lnTo>
                  <a:lnTo>
                    <a:pt x="483394" y="804863"/>
                  </a:lnTo>
                  <a:lnTo>
                    <a:pt x="502444" y="807244"/>
                  </a:lnTo>
                  <a:lnTo>
                    <a:pt x="519112" y="800100"/>
                  </a:lnTo>
                  <a:lnTo>
                    <a:pt x="531019" y="790575"/>
                  </a:lnTo>
                  <a:lnTo>
                    <a:pt x="550069" y="759619"/>
                  </a:lnTo>
                  <a:lnTo>
                    <a:pt x="559594" y="733425"/>
                  </a:lnTo>
                  <a:lnTo>
                    <a:pt x="569119" y="700088"/>
                  </a:lnTo>
                  <a:lnTo>
                    <a:pt x="573881" y="671513"/>
                  </a:lnTo>
                  <a:lnTo>
                    <a:pt x="573881" y="638175"/>
                  </a:lnTo>
                  <a:lnTo>
                    <a:pt x="569119" y="576263"/>
                  </a:lnTo>
                  <a:lnTo>
                    <a:pt x="557212" y="509588"/>
                  </a:lnTo>
                  <a:lnTo>
                    <a:pt x="540544" y="438150"/>
                  </a:lnTo>
                  <a:lnTo>
                    <a:pt x="528637" y="409575"/>
                  </a:lnTo>
                  <a:lnTo>
                    <a:pt x="516731" y="395288"/>
                  </a:lnTo>
                  <a:lnTo>
                    <a:pt x="466725" y="357188"/>
                  </a:lnTo>
                  <a:lnTo>
                    <a:pt x="366712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5DFDC235-014C-4AA6-BF48-2AF290F64971}"/>
                </a:ext>
              </a:extLst>
            </p:cNvPr>
            <p:cNvSpPr/>
            <p:nvPr/>
          </p:nvSpPr>
          <p:spPr>
            <a:xfrm>
              <a:off x="4945063" y="2293938"/>
              <a:ext cx="2209800" cy="430212"/>
            </a:xfrm>
            <a:custGeom>
              <a:avLst/>
              <a:gdLst>
                <a:gd name="connsiteX0" fmla="*/ 1574007 w 2209800"/>
                <a:gd name="connsiteY0" fmla="*/ 71437 h 431006"/>
                <a:gd name="connsiteX1" fmla="*/ 1431132 w 2209800"/>
                <a:gd name="connsiteY1" fmla="*/ 92869 h 431006"/>
                <a:gd name="connsiteX2" fmla="*/ 1264444 w 2209800"/>
                <a:gd name="connsiteY2" fmla="*/ 119062 h 431006"/>
                <a:gd name="connsiteX3" fmla="*/ 1169194 w 2209800"/>
                <a:gd name="connsiteY3" fmla="*/ 133350 h 431006"/>
                <a:gd name="connsiteX4" fmla="*/ 790575 w 2209800"/>
                <a:gd name="connsiteY4" fmla="*/ 176212 h 431006"/>
                <a:gd name="connsiteX5" fmla="*/ 528638 w 2209800"/>
                <a:gd name="connsiteY5" fmla="*/ 204787 h 431006"/>
                <a:gd name="connsiteX6" fmla="*/ 321469 w 2209800"/>
                <a:gd name="connsiteY6" fmla="*/ 233362 h 431006"/>
                <a:gd name="connsiteX7" fmla="*/ 135732 w 2209800"/>
                <a:gd name="connsiteY7" fmla="*/ 257175 h 431006"/>
                <a:gd name="connsiteX8" fmla="*/ 69057 w 2209800"/>
                <a:gd name="connsiteY8" fmla="*/ 264319 h 431006"/>
                <a:gd name="connsiteX9" fmla="*/ 52388 w 2209800"/>
                <a:gd name="connsiteY9" fmla="*/ 261937 h 431006"/>
                <a:gd name="connsiteX10" fmla="*/ 0 w 2209800"/>
                <a:gd name="connsiteY10" fmla="*/ 245269 h 431006"/>
                <a:gd name="connsiteX11" fmla="*/ 11907 w 2209800"/>
                <a:gd name="connsiteY11" fmla="*/ 431006 h 431006"/>
                <a:gd name="connsiteX12" fmla="*/ 233363 w 2209800"/>
                <a:gd name="connsiteY12" fmla="*/ 397669 h 431006"/>
                <a:gd name="connsiteX13" fmla="*/ 397669 w 2209800"/>
                <a:gd name="connsiteY13" fmla="*/ 373856 h 431006"/>
                <a:gd name="connsiteX14" fmla="*/ 590550 w 2209800"/>
                <a:gd name="connsiteY14" fmla="*/ 345281 h 431006"/>
                <a:gd name="connsiteX15" fmla="*/ 790575 w 2209800"/>
                <a:gd name="connsiteY15" fmla="*/ 314325 h 431006"/>
                <a:gd name="connsiteX16" fmla="*/ 1012032 w 2209800"/>
                <a:gd name="connsiteY16" fmla="*/ 285750 h 431006"/>
                <a:gd name="connsiteX17" fmla="*/ 1200150 w 2209800"/>
                <a:gd name="connsiteY17" fmla="*/ 264319 h 431006"/>
                <a:gd name="connsiteX18" fmla="*/ 1319213 w 2209800"/>
                <a:gd name="connsiteY18" fmla="*/ 261937 h 431006"/>
                <a:gd name="connsiteX19" fmla="*/ 1409700 w 2209800"/>
                <a:gd name="connsiteY19" fmla="*/ 257175 h 431006"/>
                <a:gd name="connsiteX20" fmla="*/ 1519238 w 2209800"/>
                <a:gd name="connsiteY20" fmla="*/ 247650 h 431006"/>
                <a:gd name="connsiteX21" fmla="*/ 1585913 w 2209800"/>
                <a:gd name="connsiteY21" fmla="*/ 240506 h 431006"/>
                <a:gd name="connsiteX22" fmla="*/ 1671638 w 2209800"/>
                <a:gd name="connsiteY22" fmla="*/ 235744 h 431006"/>
                <a:gd name="connsiteX23" fmla="*/ 1733550 w 2209800"/>
                <a:gd name="connsiteY23" fmla="*/ 233362 h 431006"/>
                <a:gd name="connsiteX24" fmla="*/ 1843088 w 2209800"/>
                <a:gd name="connsiteY24" fmla="*/ 233362 h 431006"/>
                <a:gd name="connsiteX25" fmla="*/ 1957388 w 2209800"/>
                <a:gd name="connsiteY25" fmla="*/ 235744 h 431006"/>
                <a:gd name="connsiteX26" fmla="*/ 2062163 w 2209800"/>
                <a:gd name="connsiteY26" fmla="*/ 242887 h 431006"/>
                <a:gd name="connsiteX27" fmla="*/ 2109788 w 2209800"/>
                <a:gd name="connsiteY27" fmla="*/ 238125 h 431006"/>
                <a:gd name="connsiteX28" fmla="*/ 2152650 w 2209800"/>
                <a:gd name="connsiteY28" fmla="*/ 228600 h 431006"/>
                <a:gd name="connsiteX29" fmla="*/ 2181225 w 2209800"/>
                <a:gd name="connsiteY29" fmla="*/ 219075 h 431006"/>
                <a:gd name="connsiteX30" fmla="*/ 2200275 w 2209800"/>
                <a:gd name="connsiteY30" fmla="*/ 207169 h 431006"/>
                <a:gd name="connsiteX31" fmla="*/ 2209800 w 2209800"/>
                <a:gd name="connsiteY31" fmla="*/ 195262 h 431006"/>
                <a:gd name="connsiteX32" fmla="*/ 2209800 w 2209800"/>
                <a:gd name="connsiteY32" fmla="*/ 183356 h 431006"/>
                <a:gd name="connsiteX33" fmla="*/ 2209800 w 2209800"/>
                <a:gd name="connsiteY33" fmla="*/ 176212 h 431006"/>
                <a:gd name="connsiteX34" fmla="*/ 2205038 w 2209800"/>
                <a:gd name="connsiteY34" fmla="*/ 159544 h 431006"/>
                <a:gd name="connsiteX35" fmla="*/ 2193132 w 2209800"/>
                <a:gd name="connsiteY35" fmla="*/ 140494 h 431006"/>
                <a:gd name="connsiteX36" fmla="*/ 2166938 w 2209800"/>
                <a:gd name="connsiteY36" fmla="*/ 114300 h 431006"/>
                <a:gd name="connsiteX37" fmla="*/ 2140744 w 2209800"/>
                <a:gd name="connsiteY37" fmla="*/ 90487 h 431006"/>
                <a:gd name="connsiteX38" fmla="*/ 2105025 w 2209800"/>
                <a:gd name="connsiteY38" fmla="*/ 69056 h 431006"/>
                <a:gd name="connsiteX39" fmla="*/ 2066925 w 2209800"/>
                <a:gd name="connsiteY39" fmla="*/ 50006 h 431006"/>
                <a:gd name="connsiteX40" fmla="*/ 1997869 w 2209800"/>
                <a:gd name="connsiteY40" fmla="*/ 21431 h 431006"/>
                <a:gd name="connsiteX41" fmla="*/ 1947863 w 2209800"/>
                <a:gd name="connsiteY41" fmla="*/ 9525 h 431006"/>
                <a:gd name="connsiteX42" fmla="*/ 1890713 w 2209800"/>
                <a:gd name="connsiteY42" fmla="*/ 0 h 431006"/>
                <a:gd name="connsiteX43" fmla="*/ 1857375 w 2209800"/>
                <a:gd name="connsiteY43" fmla="*/ 0 h 431006"/>
                <a:gd name="connsiteX44" fmla="*/ 1835944 w 2209800"/>
                <a:gd name="connsiteY44" fmla="*/ 2381 h 431006"/>
                <a:gd name="connsiteX45" fmla="*/ 1766888 w 2209800"/>
                <a:gd name="connsiteY45" fmla="*/ 19050 h 431006"/>
                <a:gd name="connsiteX46" fmla="*/ 1574007 w 2209800"/>
                <a:gd name="connsiteY46" fmla="*/ 7143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09800" h="431006">
                  <a:moveTo>
                    <a:pt x="1574007" y="71437"/>
                  </a:moveTo>
                  <a:lnTo>
                    <a:pt x="1431132" y="92869"/>
                  </a:lnTo>
                  <a:lnTo>
                    <a:pt x="1264444" y="119062"/>
                  </a:lnTo>
                  <a:lnTo>
                    <a:pt x="1169194" y="133350"/>
                  </a:lnTo>
                  <a:lnTo>
                    <a:pt x="790575" y="176212"/>
                  </a:lnTo>
                  <a:lnTo>
                    <a:pt x="528638" y="204787"/>
                  </a:lnTo>
                  <a:lnTo>
                    <a:pt x="321469" y="233362"/>
                  </a:lnTo>
                  <a:lnTo>
                    <a:pt x="135732" y="257175"/>
                  </a:lnTo>
                  <a:lnTo>
                    <a:pt x="69057" y="264319"/>
                  </a:lnTo>
                  <a:lnTo>
                    <a:pt x="52388" y="261937"/>
                  </a:lnTo>
                  <a:lnTo>
                    <a:pt x="0" y="245269"/>
                  </a:lnTo>
                  <a:lnTo>
                    <a:pt x="11907" y="431006"/>
                  </a:lnTo>
                  <a:lnTo>
                    <a:pt x="233363" y="397669"/>
                  </a:lnTo>
                  <a:lnTo>
                    <a:pt x="397669" y="373856"/>
                  </a:lnTo>
                  <a:lnTo>
                    <a:pt x="590550" y="345281"/>
                  </a:lnTo>
                  <a:lnTo>
                    <a:pt x="790575" y="314325"/>
                  </a:lnTo>
                  <a:lnTo>
                    <a:pt x="1012032" y="285750"/>
                  </a:lnTo>
                  <a:lnTo>
                    <a:pt x="1200150" y="264319"/>
                  </a:lnTo>
                  <a:lnTo>
                    <a:pt x="1319213" y="261937"/>
                  </a:lnTo>
                  <a:lnTo>
                    <a:pt x="1409700" y="257175"/>
                  </a:lnTo>
                  <a:lnTo>
                    <a:pt x="1519238" y="247650"/>
                  </a:lnTo>
                  <a:lnTo>
                    <a:pt x="1585913" y="240506"/>
                  </a:lnTo>
                  <a:lnTo>
                    <a:pt x="1671638" y="235744"/>
                  </a:lnTo>
                  <a:lnTo>
                    <a:pt x="1733550" y="233362"/>
                  </a:lnTo>
                  <a:lnTo>
                    <a:pt x="1843088" y="233362"/>
                  </a:lnTo>
                  <a:lnTo>
                    <a:pt x="1957388" y="235744"/>
                  </a:lnTo>
                  <a:lnTo>
                    <a:pt x="2062163" y="242887"/>
                  </a:lnTo>
                  <a:lnTo>
                    <a:pt x="2109788" y="238125"/>
                  </a:lnTo>
                  <a:lnTo>
                    <a:pt x="2152650" y="228600"/>
                  </a:lnTo>
                  <a:lnTo>
                    <a:pt x="2181225" y="219075"/>
                  </a:lnTo>
                  <a:lnTo>
                    <a:pt x="2200275" y="207169"/>
                  </a:lnTo>
                  <a:lnTo>
                    <a:pt x="2209800" y="195262"/>
                  </a:lnTo>
                  <a:lnTo>
                    <a:pt x="2209800" y="183356"/>
                  </a:lnTo>
                  <a:lnTo>
                    <a:pt x="2209800" y="176212"/>
                  </a:lnTo>
                  <a:lnTo>
                    <a:pt x="2205038" y="159544"/>
                  </a:lnTo>
                  <a:lnTo>
                    <a:pt x="2193132" y="140494"/>
                  </a:lnTo>
                  <a:lnTo>
                    <a:pt x="2166938" y="114300"/>
                  </a:lnTo>
                  <a:lnTo>
                    <a:pt x="2140744" y="90487"/>
                  </a:lnTo>
                  <a:lnTo>
                    <a:pt x="2105025" y="69056"/>
                  </a:lnTo>
                  <a:lnTo>
                    <a:pt x="2066925" y="50006"/>
                  </a:lnTo>
                  <a:lnTo>
                    <a:pt x="1997869" y="21431"/>
                  </a:lnTo>
                  <a:lnTo>
                    <a:pt x="1947863" y="9525"/>
                  </a:lnTo>
                  <a:lnTo>
                    <a:pt x="1890713" y="0"/>
                  </a:lnTo>
                  <a:lnTo>
                    <a:pt x="1857375" y="0"/>
                  </a:lnTo>
                  <a:lnTo>
                    <a:pt x="1835944" y="2381"/>
                  </a:lnTo>
                  <a:lnTo>
                    <a:pt x="1766888" y="19050"/>
                  </a:lnTo>
                  <a:lnTo>
                    <a:pt x="157400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0">
              <a:extLst>
                <a:ext uri="{FF2B5EF4-FFF2-40B4-BE49-F238E27FC236}">
                  <a16:creationId xmlns:a16="http://schemas.microsoft.com/office/drawing/2014/main" id="{D6EA8016-D788-4A10-8E29-02DADAA5E678}"/>
                </a:ext>
              </a:extLst>
            </p:cNvPr>
            <p:cNvSpPr/>
            <p:nvPr/>
          </p:nvSpPr>
          <p:spPr>
            <a:xfrm rot="16200000">
              <a:off x="3134519" y="3488532"/>
              <a:ext cx="2917825" cy="884237"/>
            </a:xfrm>
            <a:custGeom>
              <a:avLst/>
              <a:gdLst>
                <a:gd name="connsiteX0" fmla="*/ 2262187 w 2917031"/>
                <a:gd name="connsiteY0" fmla="*/ 659606 h 883444"/>
                <a:gd name="connsiteX1" fmla="*/ 2178844 w 2917031"/>
                <a:gd name="connsiteY1" fmla="*/ 657225 h 883444"/>
                <a:gd name="connsiteX2" fmla="*/ 2097881 w 2917031"/>
                <a:gd name="connsiteY2" fmla="*/ 652463 h 883444"/>
                <a:gd name="connsiteX3" fmla="*/ 1997869 w 2917031"/>
                <a:gd name="connsiteY3" fmla="*/ 645319 h 883444"/>
                <a:gd name="connsiteX4" fmla="*/ 1912144 w 2917031"/>
                <a:gd name="connsiteY4" fmla="*/ 635794 h 883444"/>
                <a:gd name="connsiteX5" fmla="*/ 1804987 w 2917031"/>
                <a:gd name="connsiteY5" fmla="*/ 623888 h 883444"/>
                <a:gd name="connsiteX6" fmla="*/ 1731169 w 2917031"/>
                <a:gd name="connsiteY6" fmla="*/ 614363 h 883444"/>
                <a:gd name="connsiteX7" fmla="*/ 1619250 w 2917031"/>
                <a:gd name="connsiteY7" fmla="*/ 597694 h 883444"/>
                <a:gd name="connsiteX8" fmla="*/ 1509712 w 2917031"/>
                <a:gd name="connsiteY8" fmla="*/ 578644 h 883444"/>
                <a:gd name="connsiteX9" fmla="*/ 1428750 w 2917031"/>
                <a:gd name="connsiteY9" fmla="*/ 564356 h 883444"/>
                <a:gd name="connsiteX10" fmla="*/ 1319212 w 2917031"/>
                <a:gd name="connsiteY10" fmla="*/ 540544 h 883444"/>
                <a:gd name="connsiteX11" fmla="*/ 1245394 w 2917031"/>
                <a:gd name="connsiteY11" fmla="*/ 521494 h 883444"/>
                <a:gd name="connsiteX12" fmla="*/ 1143000 w 2917031"/>
                <a:gd name="connsiteY12" fmla="*/ 495300 h 883444"/>
                <a:gd name="connsiteX13" fmla="*/ 1007269 w 2917031"/>
                <a:gd name="connsiteY13" fmla="*/ 450056 h 883444"/>
                <a:gd name="connsiteX14" fmla="*/ 890587 w 2917031"/>
                <a:gd name="connsiteY14" fmla="*/ 409575 h 883444"/>
                <a:gd name="connsiteX15" fmla="*/ 828675 w 2917031"/>
                <a:gd name="connsiteY15" fmla="*/ 385763 h 883444"/>
                <a:gd name="connsiteX16" fmla="*/ 762000 w 2917031"/>
                <a:gd name="connsiteY16" fmla="*/ 359569 h 883444"/>
                <a:gd name="connsiteX17" fmla="*/ 685800 w 2917031"/>
                <a:gd name="connsiteY17" fmla="*/ 328613 h 883444"/>
                <a:gd name="connsiteX18" fmla="*/ 604837 w 2917031"/>
                <a:gd name="connsiteY18" fmla="*/ 292894 h 883444"/>
                <a:gd name="connsiteX19" fmla="*/ 478631 w 2917031"/>
                <a:gd name="connsiteY19" fmla="*/ 233363 h 883444"/>
                <a:gd name="connsiteX20" fmla="*/ 376237 w 2917031"/>
                <a:gd name="connsiteY20" fmla="*/ 183356 h 883444"/>
                <a:gd name="connsiteX21" fmla="*/ 283369 w 2917031"/>
                <a:gd name="connsiteY21" fmla="*/ 135731 h 883444"/>
                <a:gd name="connsiteX22" fmla="*/ 185737 w 2917031"/>
                <a:gd name="connsiteY22" fmla="*/ 83344 h 883444"/>
                <a:gd name="connsiteX23" fmla="*/ 107156 w 2917031"/>
                <a:gd name="connsiteY23" fmla="*/ 38100 h 883444"/>
                <a:gd name="connsiteX24" fmla="*/ 64294 w 2917031"/>
                <a:gd name="connsiteY24" fmla="*/ 14288 h 883444"/>
                <a:gd name="connsiteX25" fmla="*/ 42862 w 2917031"/>
                <a:gd name="connsiteY25" fmla="*/ 4763 h 883444"/>
                <a:gd name="connsiteX26" fmla="*/ 21431 w 2917031"/>
                <a:gd name="connsiteY26" fmla="*/ 0 h 883444"/>
                <a:gd name="connsiteX27" fmla="*/ 14287 w 2917031"/>
                <a:gd name="connsiteY27" fmla="*/ 0 h 883444"/>
                <a:gd name="connsiteX28" fmla="*/ 2381 w 2917031"/>
                <a:gd name="connsiteY28" fmla="*/ 2381 h 883444"/>
                <a:gd name="connsiteX29" fmla="*/ 0 w 2917031"/>
                <a:gd name="connsiteY29" fmla="*/ 11906 h 883444"/>
                <a:gd name="connsiteX30" fmla="*/ 4762 w 2917031"/>
                <a:gd name="connsiteY30" fmla="*/ 28575 h 883444"/>
                <a:gd name="connsiteX31" fmla="*/ 19050 w 2917031"/>
                <a:gd name="connsiteY31" fmla="*/ 59531 h 883444"/>
                <a:gd name="connsiteX32" fmla="*/ 40481 w 2917031"/>
                <a:gd name="connsiteY32" fmla="*/ 78581 h 883444"/>
                <a:gd name="connsiteX33" fmla="*/ 116681 w 2917031"/>
                <a:gd name="connsiteY33" fmla="*/ 135731 h 883444"/>
                <a:gd name="connsiteX34" fmla="*/ 226219 w 2917031"/>
                <a:gd name="connsiteY34" fmla="*/ 214313 h 883444"/>
                <a:gd name="connsiteX35" fmla="*/ 304800 w 2917031"/>
                <a:gd name="connsiteY35" fmla="*/ 264319 h 883444"/>
                <a:gd name="connsiteX36" fmla="*/ 404812 w 2917031"/>
                <a:gd name="connsiteY36" fmla="*/ 326231 h 883444"/>
                <a:gd name="connsiteX37" fmla="*/ 464344 w 2917031"/>
                <a:gd name="connsiteY37" fmla="*/ 364331 h 883444"/>
                <a:gd name="connsiteX38" fmla="*/ 557212 w 2917031"/>
                <a:gd name="connsiteY38" fmla="*/ 414338 h 883444"/>
                <a:gd name="connsiteX39" fmla="*/ 650081 w 2917031"/>
                <a:gd name="connsiteY39" fmla="*/ 464344 h 883444"/>
                <a:gd name="connsiteX40" fmla="*/ 738187 w 2917031"/>
                <a:gd name="connsiteY40" fmla="*/ 507206 h 883444"/>
                <a:gd name="connsiteX41" fmla="*/ 840581 w 2917031"/>
                <a:gd name="connsiteY41" fmla="*/ 554831 h 883444"/>
                <a:gd name="connsiteX42" fmla="*/ 962025 w 2917031"/>
                <a:gd name="connsiteY42" fmla="*/ 607219 h 883444"/>
                <a:gd name="connsiteX43" fmla="*/ 1071562 w 2917031"/>
                <a:gd name="connsiteY43" fmla="*/ 650081 h 883444"/>
                <a:gd name="connsiteX44" fmla="*/ 1178719 w 2917031"/>
                <a:gd name="connsiteY44" fmla="*/ 688181 h 883444"/>
                <a:gd name="connsiteX45" fmla="*/ 1297781 w 2917031"/>
                <a:gd name="connsiteY45" fmla="*/ 728663 h 883444"/>
                <a:gd name="connsiteX46" fmla="*/ 1433512 w 2917031"/>
                <a:gd name="connsiteY46" fmla="*/ 769144 h 883444"/>
                <a:gd name="connsiteX47" fmla="*/ 1528762 w 2917031"/>
                <a:gd name="connsiteY47" fmla="*/ 792956 h 883444"/>
                <a:gd name="connsiteX48" fmla="*/ 1671637 w 2917031"/>
                <a:gd name="connsiteY48" fmla="*/ 819150 h 883444"/>
                <a:gd name="connsiteX49" fmla="*/ 1795462 w 2917031"/>
                <a:gd name="connsiteY49" fmla="*/ 831056 h 883444"/>
                <a:gd name="connsiteX50" fmla="*/ 1981200 w 2917031"/>
                <a:gd name="connsiteY50" fmla="*/ 847725 h 883444"/>
                <a:gd name="connsiteX51" fmla="*/ 2171700 w 2917031"/>
                <a:gd name="connsiteY51" fmla="*/ 859631 h 883444"/>
                <a:gd name="connsiteX52" fmla="*/ 2352675 w 2917031"/>
                <a:gd name="connsiteY52" fmla="*/ 873919 h 883444"/>
                <a:gd name="connsiteX53" fmla="*/ 2486025 w 2917031"/>
                <a:gd name="connsiteY53" fmla="*/ 878681 h 883444"/>
                <a:gd name="connsiteX54" fmla="*/ 2626519 w 2917031"/>
                <a:gd name="connsiteY54" fmla="*/ 883444 h 883444"/>
                <a:gd name="connsiteX55" fmla="*/ 2695575 w 2917031"/>
                <a:gd name="connsiteY55" fmla="*/ 883444 h 883444"/>
                <a:gd name="connsiteX56" fmla="*/ 2833687 w 2917031"/>
                <a:gd name="connsiteY56" fmla="*/ 850106 h 883444"/>
                <a:gd name="connsiteX57" fmla="*/ 2845594 w 2917031"/>
                <a:gd name="connsiteY57" fmla="*/ 819150 h 883444"/>
                <a:gd name="connsiteX58" fmla="*/ 2859881 w 2917031"/>
                <a:gd name="connsiteY58" fmla="*/ 776288 h 883444"/>
                <a:gd name="connsiteX59" fmla="*/ 2876550 w 2917031"/>
                <a:gd name="connsiteY59" fmla="*/ 723900 h 883444"/>
                <a:gd name="connsiteX60" fmla="*/ 2895600 w 2917031"/>
                <a:gd name="connsiteY60" fmla="*/ 659606 h 883444"/>
                <a:gd name="connsiteX61" fmla="*/ 2912269 w 2917031"/>
                <a:gd name="connsiteY61" fmla="*/ 590550 h 883444"/>
                <a:gd name="connsiteX62" fmla="*/ 2917031 w 2917031"/>
                <a:gd name="connsiteY62" fmla="*/ 564356 h 883444"/>
                <a:gd name="connsiteX63" fmla="*/ 2914650 w 2917031"/>
                <a:gd name="connsiteY63" fmla="*/ 547688 h 883444"/>
                <a:gd name="connsiteX64" fmla="*/ 2905125 w 2917031"/>
                <a:gd name="connsiteY64" fmla="*/ 531019 h 883444"/>
                <a:gd name="connsiteX65" fmla="*/ 2895600 w 2917031"/>
                <a:gd name="connsiteY65" fmla="*/ 528638 h 883444"/>
                <a:gd name="connsiteX66" fmla="*/ 2878931 w 2917031"/>
                <a:gd name="connsiteY66" fmla="*/ 540544 h 883444"/>
                <a:gd name="connsiteX67" fmla="*/ 2836069 w 2917031"/>
                <a:gd name="connsiteY67" fmla="*/ 573881 h 883444"/>
                <a:gd name="connsiteX68" fmla="*/ 2774156 w 2917031"/>
                <a:gd name="connsiteY68" fmla="*/ 609600 h 883444"/>
                <a:gd name="connsiteX69" fmla="*/ 2724150 w 2917031"/>
                <a:gd name="connsiteY69" fmla="*/ 626269 h 883444"/>
                <a:gd name="connsiteX70" fmla="*/ 2671762 w 2917031"/>
                <a:gd name="connsiteY70" fmla="*/ 640556 h 883444"/>
                <a:gd name="connsiteX71" fmla="*/ 2621756 w 2917031"/>
                <a:gd name="connsiteY71" fmla="*/ 652463 h 883444"/>
                <a:gd name="connsiteX72" fmla="*/ 2574131 w 2917031"/>
                <a:gd name="connsiteY72" fmla="*/ 657225 h 883444"/>
                <a:gd name="connsiteX73" fmla="*/ 2502694 w 2917031"/>
                <a:gd name="connsiteY73" fmla="*/ 661988 h 883444"/>
                <a:gd name="connsiteX74" fmla="*/ 2412206 w 2917031"/>
                <a:gd name="connsiteY74" fmla="*/ 661988 h 883444"/>
                <a:gd name="connsiteX75" fmla="*/ 2262187 w 2917031"/>
                <a:gd name="connsiteY75" fmla="*/ 65960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917031" h="883444">
                  <a:moveTo>
                    <a:pt x="2262187" y="659606"/>
                  </a:moveTo>
                  <a:lnTo>
                    <a:pt x="2178844" y="657225"/>
                  </a:lnTo>
                  <a:lnTo>
                    <a:pt x="2097881" y="652463"/>
                  </a:lnTo>
                  <a:lnTo>
                    <a:pt x="1997869" y="645319"/>
                  </a:lnTo>
                  <a:lnTo>
                    <a:pt x="1912144" y="635794"/>
                  </a:lnTo>
                  <a:lnTo>
                    <a:pt x="1804987" y="623888"/>
                  </a:lnTo>
                  <a:lnTo>
                    <a:pt x="1731169" y="614363"/>
                  </a:lnTo>
                  <a:lnTo>
                    <a:pt x="1619250" y="597694"/>
                  </a:lnTo>
                  <a:lnTo>
                    <a:pt x="1509712" y="578644"/>
                  </a:lnTo>
                  <a:lnTo>
                    <a:pt x="1428750" y="564356"/>
                  </a:lnTo>
                  <a:lnTo>
                    <a:pt x="1319212" y="540544"/>
                  </a:lnTo>
                  <a:lnTo>
                    <a:pt x="1245394" y="521494"/>
                  </a:lnTo>
                  <a:lnTo>
                    <a:pt x="1143000" y="495300"/>
                  </a:lnTo>
                  <a:lnTo>
                    <a:pt x="1007269" y="450056"/>
                  </a:lnTo>
                  <a:lnTo>
                    <a:pt x="890587" y="409575"/>
                  </a:lnTo>
                  <a:lnTo>
                    <a:pt x="828675" y="385763"/>
                  </a:lnTo>
                  <a:lnTo>
                    <a:pt x="762000" y="359569"/>
                  </a:lnTo>
                  <a:lnTo>
                    <a:pt x="685800" y="328613"/>
                  </a:lnTo>
                  <a:lnTo>
                    <a:pt x="604837" y="292894"/>
                  </a:lnTo>
                  <a:lnTo>
                    <a:pt x="478631" y="233363"/>
                  </a:lnTo>
                  <a:lnTo>
                    <a:pt x="376237" y="183356"/>
                  </a:lnTo>
                  <a:lnTo>
                    <a:pt x="283369" y="135731"/>
                  </a:lnTo>
                  <a:lnTo>
                    <a:pt x="185737" y="83344"/>
                  </a:lnTo>
                  <a:lnTo>
                    <a:pt x="107156" y="38100"/>
                  </a:lnTo>
                  <a:lnTo>
                    <a:pt x="64294" y="14288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4762" y="28575"/>
                  </a:lnTo>
                  <a:lnTo>
                    <a:pt x="19050" y="59531"/>
                  </a:lnTo>
                  <a:lnTo>
                    <a:pt x="40481" y="78581"/>
                  </a:lnTo>
                  <a:lnTo>
                    <a:pt x="116681" y="135731"/>
                  </a:lnTo>
                  <a:lnTo>
                    <a:pt x="226219" y="214313"/>
                  </a:lnTo>
                  <a:lnTo>
                    <a:pt x="304800" y="264319"/>
                  </a:lnTo>
                  <a:lnTo>
                    <a:pt x="404812" y="326231"/>
                  </a:lnTo>
                  <a:lnTo>
                    <a:pt x="464344" y="364331"/>
                  </a:lnTo>
                  <a:lnTo>
                    <a:pt x="557212" y="414338"/>
                  </a:lnTo>
                  <a:lnTo>
                    <a:pt x="650081" y="464344"/>
                  </a:lnTo>
                  <a:lnTo>
                    <a:pt x="738187" y="507206"/>
                  </a:lnTo>
                  <a:lnTo>
                    <a:pt x="840581" y="554831"/>
                  </a:lnTo>
                  <a:lnTo>
                    <a:pt x="962025" y="607219"/>
                  </a:lnTo>
                  <a:lnTo>
                    <a:pt x="1071562" y="650081"/>
                  </a:lnTo>
                  <a:lnTo>
                    <a:pt x="1178719" y="688181"/>
                  </a:lnTo>
                  <a:lnTo>
                    <a:pt x="1297781" y="728663"/>
                  </a:lnTo>
                  <a:lnTo>
                    <a:pt x="1433512" y="769144"/>
                  </a:lnTo>
                  <a:lnTo>
                    <a:pt x="1528762" y="792956"/>
                  </a:lnTo>
                  <a:lnTo>
                    <a:pt x="1671637" y="819150"/>
                  </a:lnTo>
                  <a:lnTo>
                    <a:pt x="1795462" y="831056"/>
                  </a:lnTo>
                  <a:lnTo>
                    <a:pt x="1981200" y="847725"/>
                  </a:lnTo>
                  <a:lnTo>
                    <a:pt x="2171700" y="859631"/>
                  </a:lnTo>
                  <a:lnTo>
                    <a:pt x="2352675" y="873919"/>
                  </a:lnTo>
                  <a:lnTo>
                    <a:pt x="2486025" y="878681"/>
                  </a:lnTo>
                  <a:lnTo>
                    <a:pt x="2626519" y="883444"/>
                  </a:lnTo>
                  <a:lnTo>
                    <a:pt x="2695575" y="883444"/>
                  </a:lnTo>
                  <a:lnTo>
                    <a:pt x="2833687" y="850106"/>
                  </a:lnTo>
                  <a:lnTo>
                    <a:pt x="2845594" y="819150"/>
                  </a:lnTo>
                  <a:lnTo>
                    <a:pt x="2859881" y="776288"/>
                  </a:lnTo>
                  <a:lnTo>
                    <a:pt x="2876550" y="723900"/>
                  </a:lnTo>
                  <a:lnTo>
                    <a:pt x="2895600" y="659606"/>
                  </a:lnTo>
                  <a:lnTo>
                    <a:pt x="2912269" y="590550"/>
                  </a:lnTo>
                  <a:lnTo>
                    <a:pt x="2917031" y="564356"/>
                  </a:lnTo>
                  <a:lnTo>
                    <a:pt x="2914650" y="547688"/>
                  </a:lnTo>
                  <a:lnTo>
                    <a:pt x="2905125" y="531019"/>
                  </a:lnTo>
                  <a:lnTo>
                    <a:pt x="2895600" y="528638"/>
                  </a:lnTo>
                  <a:lnTo>
                    <a:pt x="2878931" y="540544"/>
                  </a:lnTo>
                  <a:lnTo>
                    <a:pt x="2836069" y="573881"/>
                  </a:lnTo>
                  <a:lnTo>
                    <a:pt x="2774156" y="609600"/>
                  </a:lnTo>
                  <a:lnTo>
                    <a:pt x="2724150" y="626269"/>
                  </a:lnTo>
                  <a:lnTo>
                    <a:pt x="2671762" y="640556"/>
                  </a:lnTo>
                  <a:lnTo>
                    <a:pt x="2621756" y="652463"/>
                  </a:lnTo>
                  <a:lnTo>
                    <a:pt x="2574131" y="657225"/>
                  </a:lnTo>
                  <a:lnTo>
                    <a:pt x="2502694" y="661988"/>
                  </a:lnTo>
                  <a:lnTo>
                    <a:pt x="2412206" y="661988"/>
                  </a:lnTo>
                  <a:lnTo>
                    <a:pt x="2262187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9">
              <a:extLst>
                <a:ext uri="{FF2B5EF4-FFF2-40B4-BE49-F238E27FC236}">
                  <a16:creationId xmlns:a16="http://schemas.microsoft.com/office/drawing/2014/main" id="{1A7AB8C3-5A32-4830-B7BC-E34FD66E240D}"/>
                </a:ext>
              </a:extLst>
            </p:cNvPr>
            <p:cNvSpPr/>
            <p:nvPr/>
          </p:nvSpPr>
          <p:spPr>
            <a:xfrm>
              <a:off x="5132388" y="2938463"/>
              <a:ext cx="1952625" cy="1385887"/>
            </a:xfrm>
            <a:custGeom>
              <a:avLst/>
              <a:gdLst>
                <a:gd name="connsiteX0" fmla="*/ 1397794 w 1952625"/>
                <a:gd name="connsiteY0" fmla="*/ 228600 h 1385887"/>
                <a:gd name="connsiteX1" fmla="*/ 1335881 w 1952625"/>
                <a:gd name="connsiteY1" fmla="*/ 233362 h 1385887"/>
                <a:gd name="connsiteX2" fmla="*/ 1283494 w 1952625"/>
                <a:gd name="connsiteY2" fmla="*/ 238125 h 1385887"/>
                <a:gd name="connsiteX3" fmla="*/ 1214437 w 1952625"/>
                <a:gd name="connsiteY3" fmla="*/ 250031 h 1385887"/>
                <a:gd name="connsiteX4" fmla="*/ 1119187 w 1952625"/>
                <a:gd name="connsiteY4" fmla="*/ 266700 h 1385887"/>
                <a:gd name="connsiteX5" fmla="*/ 1042987 w 1952625"/>
                <a:gd name="connsiteY5" fmla="*/ 280987 h 1385887"/>
                <a:gd name="connsiteX6" fmla="*/ 973931 w 1952625"/>
                <a:gd name="connsiteY6" fmla="*/ 292893 h 1385887"/>
                <a:gd name="connsiteX7" fmla="*/ 773906 w 1952625"/>
                <a:gd name="connsiteY7" fmla="*/ 330993 h 1385887"/>
                <a:gd name="connsiteX8" fmla="*/ 700087 w 1952625"/>
                <a:gd name="connsiteY8" fmla="*/ 342900 h 1385887"/>
                <a:gd name="connsiteX9" fmla="*/ 600075 w 1952625"/>
                <a:gd name="connsiteY9" fmla="*/ 359568 h 1385887"/>
                <a:gd name="connsiteX10" fmla="*/ 504825 w 1952625"/>
                <a:gd name="connsiteY10" fmla="*/ 381000 h 1385887"/>
                <a:gd name="connsiteX11" fmla="*/ 421481 w 1952625"/>
                <a:gd name="connsiteY11" fmla="*/ 400050 h 1385887"/>
                <a:gd name="connsiteX12" fmla="*/ 411956 w 1952625"/>
                <a:gd name="connsiteY12" fmla="*/ 404812 h 1385887"/>
                <a:gd name="connsiteX13" fmla="*/ 392906 w 1952625"/>
                <a:gd name="connsiteY13" fmla="*/ 416718 h 1385887"/>
                <a:gd name="connsiteX14" fmla="*/ 376237 w 1952625"/>
                <a:gd name="connsiteY14" fmla="*/ 423862 h 1385887"/>
                <a:gd name="connsiteX15" fmla="*/ 345281 w 1952625"/>
                <a:gd name="connsiteY15" fmla="*/ 433387 h 1385887"/>
                <a:gd name="connsiteX16" fmla="*/ 321469 w 1952625"/>
                <a:gd name="connsiteY16" fmla="*/ 435768 h 1385887"/>
                <a:gd name="connsiteX17" fmla="*/ 290512 w 1952625"/>
                <a:gd name="connsiteY17" fmla="*/ 435768 h 1385887"/>
                <a:gd name="connsiteX18" fmla="*/ 257175 w 1952625"/>
                <a:gd name="connsiteY18" fmla="*/ 426243 h 1385887"/>
                <a:gd name="connsiteX19" fmla="*/ 211931 w 1952625"/>
                <a:gd name="connsiteY19" fmla="*/ 404812 h 1385887"/>
                <a:gd name="connsiteX20" fmla="*/ 173831 w 1952625"/>
                <a:gd name="connsiteY20" fmla="*/ 378618 h 1385887"/>
                <a:gd name="connsiteX21" fmla="*/ 133350 w 1952625"/>
                <a:gd name="connsiteY21" fmla="*/ 345281 h 1385887"/>
                <a:gd name="connsiteX22" fmla="*/ 116681 w 1952625"/>
                <a:gd name="connsiteY22" fmla="*/ 328612 h 1385887"/>
                <a:gd name="connsiteX23" fmla="*/ 90487 w 1952625"/>
                <a:gd name="connsiteY23" fmla="*/ 307181 h 1385887"/>
                <a:gd name="connsiteX24" fmla="*/ 64294 w 1952625"/>
                <a:gd name="connsiteY24" fmla="*/ 285750 h 1385887"/>
                <a:gd name="connsiteX25" fmla="*/ 40481 w 1952625"/>
                <a:gd name="connsiteY25" fmla="*/ 264318 h 1385887"/>
                <a:gd name="connsiteX26" fmla="*/ 28575 w 1952625"/>
                <a:gd name="connsiteY26" fmla="*/ 247650 h 1385887"/>
                <a:gd name="connsiteX27" fmla="*/ 9525 w 1952625"/>
                <a:gd name="connsiteY27" fmla="*/ 219075 h 1385887"/>
                <a:gd name="connsiteX28" fmla="*/ 0 w 1952625"/>
                <a:gd name="connsiteY28" fmla="*/ 195262 h 1385887"/>
                <a:gd name="connsiteX29" fmla="*/ 0 w 1952625"/>
                <a:gd name="connsiteY29" fmla="*/ 180975 h 1385887"/>
                <a:gd name="connsiteX30" fmla="*/ 4762 w 1952625"/>
                <a:gd name="connsiteY30" fmla="*/ 169068 h 1385887"/>
                <a:gd name="connsiteX31" fmla="*/ 11906 w 1952625"/>
                <a:gd name="connsiteY31" fmla="*/ 164306 h 1385887"/>
                <a:gd name="connsiteX32" fmla="*/ 28575 w 1952625"/>
                <a:gd name="connsiteY32" fmla="*/ 164306 h 1385887"/>
                <a:gd name="connsiteX33" fmla="*/ 54769 w 1952625"/>
                <a:gd name="connsiteY33" fmla="*/ 173831 h 1385887"/>
                <a:gd name="connsiteX34" fmla="*/ 90487 w 1952625"/>
                <a:gd name="connsiteY34" fmla="*/ 192881 h 1385887"/>
                <a:gd name="connsiteX35" fmla="*/ 135731 w 1952625"/>
                <a:gd name="connsiteY35" fmla="*/ 216693 h 1385887"/>
                <a:gd name="connsiteX36" fmla="*/ 161925 w 1952625"/>
                <a:gd name="connsiteY36" fmla="*/ 226218 h 1385887"/>
                <a:gd name="connsiteX37" fmla="*/ 197644 w 1952625"/>
                <a:gd name="connsiteY37" fmla="*/ 235743 h 1385887"/>
                <a:gd name="connsiteX38" fmla="*/ 235744 w 1952625"/>
                <a:gd name="connsiteY38" fmla="*/ 242887 h 1385887"/>
                <a:gd name="connsiteX39" fmla="*/ 264319 w 1952625"/>
                <a:gd name="connsiteY39" fmla="*/ 242887 h 1385887"/>
                <a:gd name="connsiteX40" fmla="*/ 307181 w 1952625"/>
                <a:gd name="connsiteY40" fmla="*/ 245268 h 1385887"/>
                <a:gd name="connsiteX41" fmla="*/ 411956 w 1952625"/>
                <a:gd name="connsiteY41" fmla="*/ 233362 h 1385887"/>
                <a:gd name="connsiteX42" fmla="*/ 642937 w 1952625"/>
                <a:gd name="connsiteY42" fmla="*/ 197643 h 1385887"/>
                <a:gd name="connsiteX43" fmla="*/ 776287 w 1952625"/>
                <a:gd name="connsiteY43" fmla="*/ 173831 h 1385887"/>
                <a:gd name="connsiteX44" fmla="*/ 976312 w 1952625"/>
                <a:gd name="connsiteY44" fmla="*/ 138112 h 1385887"/>
                <a:gd name="connsiteX45" fmla="*/ 1159669 w 1952625"/>
                <a:gd name="connsiteY45" fmla="*/ 107156 h 1385887"/>
                <a:gd name="connsiteX46" fmla="*/ 1352550 w 1952625"/>
                <a:gd name="connsiteY46" fmla="*/ 73818 h 1385887"/>
                <a:gd name="connsiteX47" fmla="*/ 1514475 w 1952625"/>
                <a:gd name="connsiteY47" fmla="*/ 42862 h 1385887"/>
                <a:gd name="connsiteX48" fmla="*/ 1624012 w 1952625"/>
                <a:gd name="connsiteY48" fmla="*/ 9525 h 1385887"/>
                <a:gd name="connsiteX49" fmla="*/ 1662112 w 1952625"/>
                <a:gd name="connsiteY49" fmla="*/ 0 h 1385887"/>
                <a:gd name="connsiteX50" fmla="*/ 1685925 w 1952625"/>
                <a:gd name="connsiteY50" fmla="*/ 9525 h 1385887"/>
                <a:gd name="connsiteX51" fmla="*/ 1759744 w 1952625"/>
                <a:gd name="connsiteY51" fmla="*/ 57150 h 1385887"/>
                <a:gd name="connsiteX52" fmla="*/ 1828800 w 1952625"/>
                <a:gd name="connsiteY52" fmla="*/ 111918 h 1385887"/>
                <a:gd name="connsiteX53" fmla="*/ 1866900 w 1952625"/>
                <a:gd name="connsiteY53" fmla="*/ 150018 h 1385887"/>
                <a:gd name="connsiteX54" fmla="*/ 1888331 w 1952625"/>
                <a:gd name="connsiteY54" fmla="*/ 173831 h 1385887"/>
                <a:gd name="connsiteX55" fmla="*/ 1914525 w 1952625"/>
                <a:gd name="connsiteY55" fmla="*/ 192881 h 1385887"/>
                <a:gd name="connsiteX56" fmla="*/ 1928812 w 1952625"/>
                <a:gd name="connsiteY56" fmla="*/ 204787 h 1385887"/>
                <a:gd name="connsiteX57" fmla="*/ 1945481 w 1952625"/>
                <a:gd name="connsiteY57" fmla="*/ 223837 h 1385887"/>
                <a:gd name="connsiteX58" fmla="*/ 1950244 w 1952625"/>
                <a:gd name="connsiteY58" fmla="*/ 235743 h 1385887"/>
                <a:gd name="connsiteX59" fmla="*/ 1952625 w 1952625"/>
                <a:gd name="connsiteY59" fmla="*/ 261937 h 1385887"/>
                <a:gd name="connsiteX60" fmla="*/ 1947862 w 1952625"/>
                <a:gd name="connsiteY60" fmla="*/ 288131 h 1385887"/>
                <a:gd name="connsiteX61" fmla="*/ 1935956 w 1952625"/>
                <a:gd name="connsiteY61" fmla="*/ 309562 h 1385887"/>
                <a:gd name="connsiteX62" fmla="*/ 1907381 w 1952625"/>
                <a:gd name="connsiteY62" fmla="*/ 350043 h 1385887"/>
                <a:gd name="connsiteX63" fmla="*/ 1871662 w 1952625"/>
                <a:gd name="connsiteY63" fmla="*/ 419100 h 1385887"/>
                <a:gd name="connsiteX64" fmla="*/ 1845469 w 1952625"/>
                <a:gd name="connsiteY64" fmla="*/ 481012 h 1385887"/>
                <a:gd name="connsiteX65" fmla="*/ 1814512 w 1952625"/>
                <a:gd name="connsiteY65" fmla="*/ 578643 h 1385887"/>
                <a:gd name="connsiteX66" fmla="*/ 1778794 w 1952625"/>
                <a:gd name="connsiteY66" fmla="*/ 769143 h 1385887"/>
                <a:gd name="connsiteX67" fmla="*/ 1740694 w 1952625"/>
                <a:gd name="connsiteY67" fmla="*/ 947737 h 1385887"/>
                <a:gd name="connsiteX68" fmla="*/ 1707356 w 1952625"/>
                <a:gd name="connsiteY68" fmla="*/ 1104900 h 1385887"/>
                <a:gd name="connsiteX69" fmla="*/ 1683544 w 1952625"/>
                <a:gd name="connsiteY69" fmla="*/ 1212056 h 1385887"/>
                <a:gd name="connsiteX70" fmla="*/ 1671637 w 1952625"/>
                <a:gd name="connsiteY70" fmla="*/ 1257300 h 1385887"/>
                <a:gd name="connsiteX71" fmla="*/ 1652587 w 1952625"/>
                <a:gd name="connsiteY71" fmla="*/ 1297781 h 1385887"/>
                <a:gd name="connsiteX72" fmla="*/ 1628775 w 1952625"/>
                <a:gd name="connsiteY72" fmla="*/ 1333500 h 1385887"/>
                <a:gd name="connsiteX73" fmla="*/ 1607344 w 1952625"/>
                <a:gd name="connsiteY73" fmla="*/ 1357312 h 1385887"/>
                <a:gd name="connsiteX74" fmla="*/ 1583531 w 1952625"/>
                <a:gd name="connsiteY74" fmla="*/ 1376362 h 1385887"/>
                <a:gd name="connsiteX75" fmla="*/ 1571625 w 1952625"/>
                <a:gd name="connsiteY75" fmla="*/ 1383506 h 1385887"/>
                <a:gd name="connsiteX76" fmla="*/ 1495425 w 1952625"/>
                <a:gd name="connsiteY76" fmla="*/ 1385887 h 1385887"/>
                <a:gd name="connsiteX77" fmla="*/ 1462087 w 1952625"/>
                <a:gd name="connsiteY77" fmla="*/ 1231106 h 1385887"/>
                <a:gd name="connsiteX78" fmla="*/ 1478756 w 1952625"/>
                <a:gd name="connsiteY78" fmla="*/ 1135856 h 1385887"/>
                <a:gd name="connsiteX79" fmla="*/ 1509712 w 1952625"/>
                <a:gd name="connsiteY79" fmla="*/ 992981 h 1385887"/>
                <a:gd name="connsiteX80" fmla="*/ 1533525 w 1952625"/>
                <a:gd name="connsiteY80" fmla="*/ 869156 h 1385887"/>
                <a:gd name="connsiteX81" fmla="*/ 1559719 w 1952625"/>
                <a:gd name="connsiteY81" fmla="*/ 731043 h 1385887"/>
                <a:gd name="connsiteX82" fmla="*/ 1576387 w 1952625"/>
                <a:gd name="connsiteY82" fmla="*/ 604837 h 1385887"/>
                <a:gd name="connsiteX83" fmla="*/ 1583531 w 1952625"/>
                <a:gd name="connsiteY83" fmla="*/ 538162 h 1385887"/>
                <a:gd name="connsiteX84" fmla="*/ 1590675 w 1952625"/>
                <a:gd name="connsiteY84" fmla="*/ 466725 h 1385887"/>
                <a:gd name="connsiteX85" fmla="*/ 1595437 w 1952625"/>
                <a:gd name="connsiteY85" fmla="*/ 397668 h 1385887"/>
                <a:gd name="connsiteX86" fmla="*/ 1600200 w 1952625"/>
                <a:gd name="connsiteY86" fmla="*/ 316706 h 1385887"/>
                <a:gd name="connsiteX87" fmla="*/ 1597819 w 1952625"/>
                <a:gd name="connsiteY87" fmla="*/ 264318 h 1385887"/>
                <a:gd name="connsiteX88" fmla="*/ 1597819 w 1952625"/>
                <a:gd name="connsiteY88" fmla="*/ 252412 h 1385887"/>
                <a:gd name="connsiteX89" fmla="*/ 1590675 w 1952625"/>
                <a:gd name="connsiteY89" fmla="*/ 240506 h 1385887"/>
                <a:gd name="connsiteX90" fmla="*/ 1581150 w 1952625"/>
                <a:gd name="connsiteY90" fmla="*/ 230981 h 1385887"/>
                <a:gd name="connsiteX91" fmla="*/ 1564481 w 1952625"/>
                <a:gd name="connsiteY91" fmla="*/ 219075 h 1385887"/>
                <a:gd name="connsiteX92" fmla="*/ 1540669 w 1952625"/>
                <a:gd name="connsiteY92" fmla="*/ 209550 h 1385887"/>
                <a:gd name="connsiteX93" fmla="*/ 1524000 w 1952625"/>
                <a:gd name="connsiteY93" fmla="*/ 209550 h 1385887"/>
                <a:gd name="connsiteX94" fmla="*/ 1504950 w 1952625"/>
                <a:gd name="connsiteY94" fmla="*/ 209550 h 1385887"/>
                <a:gd name="connsiteX95" fmla="*/ 1471612 w 1952625"/>
                <a:gd name="connsiteY95" fmla="*/ 214312 h 1385887"/>
                <a:gd name="connsiteX96" fmla="*/ 1397794 w 1952625"/>
                <a:gd name="connsiteY96" fmla="*/ 228600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952625" h="1385887">
                  <a:moveTo>
                    <a:pt x="1397794" y="228600"/>
                  </a:moveTo>
                  <a:lnTo>
                    <a:pt x="1335881" y="233362"/>
                  </a:lnTo>
                  <a:lnTo>
                    <a:pt x="1283494" y="238125"/>
                  </a:lnTo>
                  <a:lnTo>
                    <a:pt x="1214437" y="250031"/>
                  </a:lnTo>
                  <a:lnTo>
                    <a:pt x="1119187" y="266700"/>
                  </a:lnTo>
                  <a:lnTo>
                    <a:pt x="1042987" y="280987"/>
                  </a:lnTo>
                  <a:lnTo>
                    <a:pt x="973931" y="292893"/>
                  </a:lnTo>
                  <a:lnTo>
                    <a:pt x="773906" y="330993"/>
                  </a:lnTo>
                  <a:lnTo>
                    <a:pt x="700087" y="342900"/>
                  </a:lnTo>
                  <a:lnTo>
                    <a:pt x="600075" y="359568"/>
                  </a:lnTo>
                  <a:lnTo>
                    <a:pt x="504825" y="381000"/>
                  </a:lnTo>
                  <a:lnTo>
                    <a:pt x="421481" y="400050"/>
                  </a:lnTo>
                  <a:lnTo>
                    <a:pt x="411956" y="404812"/>
                  </a:lnTo>
                  <a:lnTo>
                    <a:pt x="392906" y="416718"/>
                  </a:lnTo>
                  <a:lnTo>
                    <a:pt x="376237" y="423862"/>
                  </a:lnTo>
                  <a:lnTo>
                    <a:pt x="345281" y="433387"/>
                  </a:lnTo>
                  <a:lnTo>
                    <a:pt x="321469" y="435768"/>
                  </a:lnTo>
                  <a:lnTo>
                    <a:pt x="290512" y="435768"/>
                  </a:lnTo>
                  <a:lnTo>
                    <a:pt x="257175" y="426243"/>
                  </a:lnTo>
                  <a:lnTo>
                    <a:pt x="211931" y="404812"/>
                  </a:lnTo>
                  <a:lnTo>
                    <a:pt x="173831" y="378618"/>
                  </a:lnTo>
                  <a:lnTo>
                    <a:pt x="133350" y="345281"/>
                  </a:lnTo>
                  <a:lnTo>
                    <a:pt x="116681" y="328612"/>
                  </a:lnTo>
                  <a:lnTo>
                    <a:pt x="90487" y="307181"/>
                  </a:lnTo>
                  <a:lnTo>
                    <a:pt x="64294" y="285750"/>
                  </a:lnTo>
                  <a:lnTo>
                    <a:pt x="40481" y="264318"/>
                  </a:lnTo>
                  <a:lnTo>
                    <a:pt x="28575" y="247650"/>
                  </a:lnTo>
                  <a:lnTo>
                    <a:pt x="9525" y="219075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2" y="169068"/>
                  </a:lnTo>
                  <a:lnTo>
                    <a:pt x="11906" y="164306"/>
                  </a:lnTo>
                  <a:lnTo>
                    <a:pt x="28575" y="164306"/>
                  </a:lnTo>
                  <a:lnTo>
                    <a:pt x="54769" y="173831"/>
                  </a:lnTo>
                  <a:lnTo>
                    <a:pt x="90487" y="192881"/>
                  </a:lnTo>
                  <a:lnTo>
                    <a:pt x="135731" y="216693"/>
                  </a:lnTo>
                  <a:lnTo>
                    <a:pt x="161925" y="226218"/>
                  </a:lnTo>
                  <a:lnTo>
                    <a:pt x="197644" y="235743"/>
                  </a:lnTo>
                  <a:lnTo>
                    <a:pt x="235744" y="242887"/>
                  </a:lnTo>
                  <a:lnTo>
                    <a:pt x="264319" y="242887"/>
                  </a:lnTo>
                  <a:lnTo>
                    <a:pt x="307181" y="245268"/>
                  </a:lnTo>
                  <a:lnTo>
                    <a:pt x="411956" y="233362"/>
                  </a:lnTo>
                  <a:lnTo>
                    <a:pt x="642937" y="197643"/>
                  </a:lnTo>
                  <a:lnTo>
                    <a:pt x="776287" y="173831"/>
                  </a:lnTo>
                  <a:lnTo>
                    <a:pt x="976312" y="138112"/>
                  </a:lnTo>
                  <a:lnTo>
                    <a:pt x="1159669" y="107156"/>
                  </a:lnTo>
                  <a:lnTo>
                    <a:pt x="1352550" y="73818"/>
                  </a:lnTo>
                  <a:lnTo>
                    <a:pt x="1514475" y="42862"/>
                  </a:lnTo>
                  <a:lnTo>
                    <a:pt x="1624012" y="9525"/>
                  </a:lnTo>
                  <a:lnTo>
                    <a:pt x="1662112" y="0"/>
                  </a:lnTo>
                  <a:lnTo>
                    <a:pt x="1685925" y="9525"/>
                  </a:lnTo>
                  <a:lnTo>
                    <a:pt x="1759744" y="57150"/>
                  </a:lnTo>
                  <a:lnTo>
                    <a:pt x="1828800" y="111918"/>
                  </a:lnTo>
                  <a:lnTo>
                    <a:pt x="1866900" y="150018"/>
                  </a:lnTo>
                  <a:lnTo>
                    <a:pt x="1888331" y="173831"/>
                  </a:lnTo>
                  <a:lnTo>
                    <a:pt x="1914525" y="192881"/>
                  </a:lnTo>
                  <a:lnTo>
                    <a:pt x="1928812" y="204787"/>
                  </a:lnTo>
                  <a:lnTo>
                    <a:pt x="1945481" y="223837"/>
                  </a:lnTo>
                  <a:lnTo>
                    <a:pt x="1950244" y="235743"/>
                  </a:lnTo>
                  <a:lnTo>
                    <a:pt x="1952625" y="261937"/>
                  </a:lnTo>
                  <a:lnTo>
                    <a:pt x="1947862" y="288131"/>
                  </a:lnTo>
                  <a:lnTo>
                    <a:pt x="1935956" y="309562"/>
                  </a:lnTo>
                  <a:lnTo>
                    <a:pt x="1907381" y="350043"/>
                  </a:lnTo>
                  <a:lnTo>
                    <a:pt x="1871662" y="419100"/>
                  </a:lnTo>
                  <a:lnTo>
                    <a:pt x="1845469" y="481012"/>
                  </a:lnTo>
                  <a:lnTo>
                    <a:pt x="1814512" y="578643"/>
                  </a:lnTo>
                  <a:lnTo>
                    <a:pt x="1778794" y="769143"/>
                  </a:lnTo>
                  <a:lnTo>
                    <a:pt x="1740694" y="947737"/>
                  </a:lnTo>
                  <a:lnTo>
                    <a:pt x="1707356" y="1104900"/>
                  </a:lnTo>
                  <a:lnTo>
                    <a:pt x="1683544" y="1212056"/>
                  </a:lnTo>
                  <a:lnTo>
                    <a:pt x="1671637" y="1257300"/>
                  </a:lnTo>
                  <a:lnTo>
                    <a:pt x="1652587" y="1297781"/>
                  </a:lnTo>
                  <a:lnTo>
                    <a:pt x="1628775" y="1333500"/>
                  </a:lnTo>
                  <a:lnTo>
                    <a:pt x="1607344" y="1357312"/>
                  </a:lnTo>
                  <a:lnTo>
                    <a:pt x="1583531" y="1376362"/>
                  </a:lnTo>
                  <a:lnTo>
                    <a:pt x="1571625" y="1383506"/>
                  </a:lnTo>
                  <a:lnTo>
                    <a:pt x="1495425" y="1385887"/>
                  </a:lnTo>
                  <a:lnTo>
                    <a:pt x="1462087" y="1231106"/>
                  </a:lnTo>
                  <a:lnTo>
                    <a:pt x="1478756" y="1135856"/>
                  </a:lnTo>
                  <a:lnTo>
                    <a:pt x="1509712" y="992981"/>
                  </a:lnTo>
                  <a:lnTo>
                    <a:pt x="1533525" y="869156"/>
                  </a:lnTo>
                  <a:lnTo>
                    <a:pt x="1559719" y="731043"/>
                  </a:lnTo>
                  <a:lnTo>
                    <a:pt x="1576387" y="604837"/>
                  </a:lnTo>
                  <a:lnTo>
                    <a:pt x="1583531" y="538162"/>
                  </a:lnTo>
                  <a:lnTo>
                    <a:pt x="1590675" y="466725"/>
                  </a:lnTo>
                  <a:lnTo>
                    <a:pt x="1595437" y="397668"/>
                  </a:lnTo>
                  <a:lnTo>
                    <a:pt x="1600200" y="316706"/>
                  </a:lnTo>
                  <a:lnTo>
                    <a:pt x="1597819" y="264318"/>
                  </a:lnTo>
                  <a:lnTo>
                    <a:pt x="1597819" y="252412"/>
                  </a:lnTo>
                  <a:lnTo>
                    <a:pt x="1590675" y="240506"/>
                  </a:lnTo>
                  <a:lnTo>
                    <a:pt x="1581150" y="230981"/>
                  </a:lnTo>
                  <a:lnTo>
                    <a:pt x="1564481" y="219075"/>
                  </a:lnTo>
                  <a:lnTo>
                    <a:pt x="1540669" y="209550"/>
                  </a:lnTo>
                  <a:lnTo>
                    <a:pt x="1524000" y="209550"/>
                  </a:lnTo>
                  <a:lnTo>
                    <a:pt x="1504950" y="209550"/>
                  </a:lnTo>
                  <a:lnTo>
                    <a:pt x="1471612" y="214312"/>
                  </a:lnTo>
                  <a:lnTo>
                    <a:pt x="13977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0">
              <a:extLst>
                <a:ext uri="{FF2B5EF4-FFF2-40B4-BE49-F238E27FC236}">
                  <a16:creationId xmlns:a16="http://schemas.microsoft.com/office/drawing/2014/main" id="{65352DDB-99EC-4A7E-9458-4E554182781A}"/>
                </a:ext>
              </a:extLst>
            </p:cNvPr>
            <p:cNvSpPr/>
            <p:nvPr/>
          </p:nvSpPr>
          <p:spPr>
            <a:xfrm>
              <a:off x="4887913" y="3475038"/>
              <a:ext cx="2543175" cy="463550"/>
            </a:xfrm>
            <a:custGeom>
              <a:avLst/>
              <a:gdLst>
                <a:gd name="connsiteX0" fmla="*/ 1662113 w 2543175"/>
                <a:gd name="connsiteY0" fmla="*/ 233362 h 464344"/>
                <a:gd name="connsiteX1" fmla="*/ 1581150 w 2543175"/>
                <a:gd name="connsiteY1" fmla="*/ 238125 h 464344"/>
                <a:gd name="connsiteX2" fmla="*/ 1493044 w 2543175"/>
                <a:gd name="connsiteY2" fmla="*/ 245269 h 464344"/>
                <a:gd name="connsiteX3" fmla="*/ 1390650 w 2543175"/>
                <a:gd name="connsiteY3" fmla="*/ 252412 h 464344"/>
                <a:gd name="connsiteX4" fmla="*/ 1300163 w 2543175"/>
                <a:gd name="connsiteY4" fmla="*/ 259556 h 464344"/>
                <a:gd name="connsiteX5" fmla="*/ 1193007 w 2543175"/>
                <a:gd name="connsiteY5" fmla="*/ 269081 h 464344"/>
                <a:gd name="connsiteX6" fmla="*/ 1019175 w 2543175"/>
                <a:gd name="connsiteY6" fmla="*/ 307181 h 464344"/>
                <a:gd name="connsiteX7" fmla="*/ 919163 w 2543175"/>
                <a:gd name="connsiteY7" fmla="*/ 330994 h 464344"/>
                <a:gd name="connsiteX8" fmla="*/ 797719 w 2543175"/>
                <a:gd name="connsiteY8" fmla="*/ 357187 h 464344"/>
                <a:gd name="connsiteX9" fmla="*/ 697707 w 2543175"/>
                <a:gd name="connsiteY9" fmla="*/ 376237 h 464344"/>
                <a:gd name="connsiteX10" fmla="*/ 583407 w 2543175"/>
                <a:gd name="connsiteY10" fmla="*/ 395287 h 464344"/>
                <a:gd name="connsiteX11" fmla="*/ 481013 w 2543175"/>
                <a:gd name="connsiteY11" fmla="*/ 414337 h 464344"/>
                <a:gd name="connsiteX12" fmla="*/ 416719 w 2543175"/>
                <a:gd name="connsiteY12" fmla="*/ 423862 h 464344"/>
                <a:gd name="connsiteX13" fmla="*/ 404813 w 2543175"/>
                <a:gd name="connsiteY13" fmla="*/ 431006 h 464344"/>
                <a:gd name="connsiteX14" fmla="*/ 383382 w 2543175"/>
                <a:gd name="connsiteY14" fmla="*/ 442912 h 464344"/>
                <a:gd name="connsiteX15" fmla="*/ 342900 w 2543175"/>
                <a:gd name="connsiteY15" fmla="*/ 459581 h 464344"/>
                <a:gd name="connsiteX16" fmla="*/ 321469 w 2543175"/>
                <a:gd name="connsiteY16" fmla="*/ 461962 h 464344"/>
                <a:gd name="connsiteX17" fmla="*/ 297657 w 2543175"/>
                <a:gd name="connsiteY17" fmla="*/ 464344 h 464344"/>
                <a:gd name="connsiteX18" fmla="*/ 276225 w 2543175"/>
                <a:gd name="connsiteY18" fmla="*/ 461962 h 464344"/>
                <a:gd name="connsiteX19" fmla="*/ 254794 w 2543175"/>
                <a:gd name="connsiteY19" fmla="*/ 459581 h 464344"/>
                <a:gd name="connsiteX20" fmla="*/ 207169 w 2543175"/>
                <a:gd name="connsiteY20" fmla="*/ 445294 h 464344"/>
                <a:gd name="connsiteX21" fmla="*/ 154782 w 2543175"/>
                <a:gd name="connsiteY21" fmla="*/ 421481 h 464344"/>
                <a:gd name="connsiteX22" fmla="*/ 0 w 2543175"/>
                <a:gd name="connsiteY22" fmla="*/ 357187 h 464344"/>
                <a:gd name="connsiteX23" fmla="*/ 28575 w 2543175"/>
                <a:gd name="connsiteY23" fmla="*/ 233362 h 464344"/>
                <a:gd name="connsiteX24" fmla="*/ 161925 w 2543175"/>
                <a:gd name="connsiteY24" fmla="*/ 271462 h 464344"/>
                <a:gd name="connsiteX25" fmla="*/ 214313 w 2543175"/>
                <a:gd name="connsiteY25" fmla="*/ 280987 h 464344"/>
                <a:gd name="connsiteX26" fmla="*/ 261938 w 2543175"/>
                <a:gd name="connsiteY26" fmla="*/ 285750 h 464344"/>
                <a:gd name="connsiteX27" fmla="*/ 314325 w 2543175"/>
                <a:gd name="connsiteY27" fmla="*/ 283369 h 464344"/>
                <a:gd name="connsiteX28" fmla="*/ 390525 w 2543175"/>
                <a:gd name="connsiteY28" fmla="*/ 269081 h 464344"/>
                <a:gd name="connsiteX29" fmla="*/ 483394 w 2543175"/>
                <a:gd name="connsiteY29" fmla="*/ 254794 h 464344"/>
                <a:gd name="connsiteX30" fmla="*/ 697707 w 2543175"/>
                <a:gd name="connsiteY30" fmla="*/ 216694 h 464344"/>
                <a:gd name="connsiteX31" fmla="*/ 952500 w 2543175"/>
                <a:gd name="connsiteY31" fmla="*/ 164306 h 464344"/>
                <a:gd name="connsiteX32" fmla="*/ 1021557 w 2543175"/>
                <a:gd name="connsiteY32" fmla="*/ 150019 h 464344"/>
                <a:gd name="connsiteX33" fmla="*/ 1197769 w 2543175"/>
                <a:gd name="connsiteY33" fmla="*/ 114300 h 464344"/>
                <a:gd name="connsiteX34" fmla="*/ 1390650 w 2543175"/>
                <a:gd name="connsiteY34" fmla="*/ 97631 h 464344"/>
                <a:gd name="connsiteX35" fmla="*/ 1576388 w 2543175"/>
                <a:gd name="connsiteY35" fmla="*/ 78581 h 464344"/>
                <a:gd name="connsiteX36" fmla="*/ 1740694 w 2543175"/>
                <a:gd name="connsiteY36" fmla="*/ 57150 h 464344"/>
                <a:gd name="connsiteX37" fmla="*/ 1843088 w 2543175"/>
                <a:gd name="connsiteY37" fmla="*/ 40481 h 464344"/>
                <a:gd name="connsiteX38" fmla="*/ 2045494 w 2543175"/>
                <a:gd name="connsiteY38" fmla="*/ 21431 h 464344"/>
                <a:gd name="connsiteX39" fmla="*/ 2135982 w 2543175"/>
                <a:gd name="connsiteY39" fmla="*/ 21431 h 464344"/>
                <a:gd name="connsiteX40" fmla="*/ 2207419 w 2543175"/>
                <a:gd name="connsiteY40" fmla="*/ 16669 h 464344"/>
                <a:gd name="connsiteX41" fmla="*/ 2281238 w 2543175"/>
                <a:gd name="connsiteY41" fmla="*/ 7144 h 464344"/>
                <a:gd name="connsiteX42" fmla="*/ 2312194 w 2543175"/>
                <a:gd name="connsiteY42" fmla="*/ 0 h 464344"/>
                <a:gd name="connsiteX43" fmla="*/ 2347913 w 2543175"/>
                <a:gd name="connsiteY43" fmla="*/ 7144 h 464344"/>
                <a:gd name="connsiteX44" fmla="*/ 2395538 w 2543175"/>
                <a:gd name="connsiteY44" fmla="*/ 21431 h 464344"/>
                <a:gd name="connsiteX45" fmla="*/ 2433638 w 2543175"/>
                <a:gd name="connsiteY45" fmla="*/ 40481 h 464344"/>
                <a:gd name="connsiteX46" fmla="*/ 2464594 w 2543175"/>
                <a:gd name="connsiteY46" fmla="*/ 61912 h 464344"/>
                <a:gd name="connsiteX47" fmla="*/ 2488407 w 2543175"/>
                <a:gd name="connsiteY47" fmla="*/ 83344 h 464344"/>
                <a:gd name="connsiteX48" fmla="*/ 2516982 w 2543175"/>
                <a:gd name="connsiteY48" fmla="*/ 111919 h 464344"/>
                <a:gd name="connsiteX49" fmla="*/ 2533650 w 2543175"/>
                <a:gd name="connsiteY49" fmla="*/ 140494 h 464344"/>
                <a:gd name="connsiteX50" fmla="*/ 2543175 w 2543175"/>
                <a:gd name="connsiteY50" fmla="*/ 164306 h 464344"/>
                <a:gd name="connsiteX51" fmla="*/ 2543175 w 2543175"/>
                <a:gd name="connsiteY51" fmla="*/ 173831 h 464344"/>
                <a:gd name="connsiteX52" fmla="*/ 2536032 w 2543175"/>
                <a:gd name="connsiteY52" fmla="*/ 188119 h 464344"/>
                <a:gd name="connsiteX53" fmla="*/ 2521744 w 2543175"/>
                <a:gd name="connsiteY53" fmla="*/ 197644 h 464344"/>
                <a:gd name="connsiteX54" fmla="*/ 2497932 w 2543175"/>
                <a:gd name="connsiteY54" fmla="*/ 200025 h 464344"/>
                <a:gd name="connsiteX55" fmla="*/ 2431257 w 2543175"/>
                <a:gd name="connsiteY55" fmla="*/ 200025 h 464344"/>
                <a:gd name="connsiteX56" fmla="*/ 2343150 w 2543175"/>
                <a:gd name="connsiteY56" fmla="*/ 202406 h 464344"/>
                <a:gd name="connsiteX57" fmla="*/ 2250282 w 2543175"/>
                <a:gd name="connsiteY57" fmla="*/ 204787 h 464344"/>
                <a:gd name="connsiteX58" fmla="*/ 2176463 w 2543175"/>
                <a:gd name="connsiteY58" fmla="*/ 211931 h 464344"/>
                <a:gd name="connsiteX59" fmla="*/ 2083594 w 2543175"/>
                <a:gd name="connsiteY59" fmla="*/ 219075 h 464344"/>
                <a:gd name="connsiteX60" fmla="*/ 2012157 w 2543175"/>
                <a:gd name="connsiteY60" fmla="*/ 223837 h 464344"/>
                <a:gd name="connsiteX61" fmla="*/ 1662113 w 2543175"/>
                <a:gd name="connsiteY61" fmla="*/ 23336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43175" h="464344">
                  <a:moveTo>
                    <a:pt x="1662113" y="233362"/>
                  </a:moveTo>
                  <a:lnTo>
                    <a:pt x="1581150" y="238125"/>
                  </a:lnTo>
                  <a:lnTo>
                    <a:pt x="1493044" y="245269"/>
                  </a:lnTo>
                  <a:lnTo>
                    <a:pt x="1390650" y="252412"/>
                  </a:lnTo>
                  <a:lnTo>
                    <a:pt x="1300163" y="259556"/>
                  </a:lnTo>
                  <a:lnTo>
                    <a:pt x="1193007" y="269081"/>
                  </a:lnTo>
                  <a:lnTo>
                    <a:pt x="1019175" y="307181"/>
                  </a:lnTo>
                  <a:lnTo>
                    <a:pt x="919163" y="330994"/>
                  </a:lnTo>
                  <a:lnTo>
                    <a:pt x="797719" y="357187"/>
                  </a:lnTo>
                  <a:lnTo>
                    <a:pt x="697707" y="376237"/>
                  </a:lnTo>
                  <a:lnTo>
                    <a:pt x="583407" y="395287"/>
                  </a:lnTo>
                  <a:lnTo>
                    <a:pt x="481013" y="414337"/>
                  </a:lnTo>
                  <a:lnTo>
                    <a:pt x="416719" y="423862"/>
                  </a:lnTo>
                  <a:lnTo>
                    <a:pt x="404813" y="431006"/>
                  </a:lnTo>
                  <a:lnTo>
                    <a:pt x="383382" y="442912"/>
                  </a:lnTo>
                  <a:lnTo>
                    <a:pt x="342900" y="459581"/>
                  </a:lnTo>
                  <a:lnTo>
                    <a:pt x="321469" y="461962"/>
                  </a:lnTo>
                  <a:lnTo>
                    <a:pt x="297657" y="464344"/>
                  </a:lnTo>
                  <a:lnTo>
                    <a:pt x="276225" y="461962"/>
                  </a:lnTo>
                  <a:lnTo>
                    <a:pt x="254794" y="459581"/>
                  </a:lnTo>
                  <a:lnTo>
                    <a:pt x="207169" y="445294"/>
                  </a:lnTo>
                  <a:lnTo>
                    <a:pt x="154782" y="421481"/>
                  </a:lnTo>
                  <a:lnTo>
                    <a:pt x="0" y="357187"/>
                  </a:lnTo>
                  <a:lnTo>
                    <a:pt x="28575" y="233362"/>
                  </a:lnTo>
                  <a:lnTo>
                    <a:pt x="161925" y="271462"/>
                  </a:lnTo>
                  <a:lnTo>
                    <a:pt x="214313" y="280987"/>
                  </a:lnTo>
                  <a:lnTo>
                    <a:pt x="261938" y="285750"/>
                  </a:lnTo>
                  <a:lnTo>
                    <a:pt x="314325" y="283369"/>
                  </a:lnTo>
                  <a:lnTo>
                    <a:pt x="390525" y="269081"/>
                  </a:lnTo>
                  <a:lnTo>
                    <a:pt x="483394" y="254794"/>
                  </a:lnTo>
                  <a:lnTo>
                    <a:pt x="697707" y="216694"/>
                  </a:lnTo>
                  <a:lnTo>
                    <a:pt x="952500" y="164306"/>
                  </a:lnTo>
                  <a:lnTo>
                    <a:pt x="1021557" y="150019"/>
                  </a:lnTo>
                  <a:lnTo>
                    <a:pt x="1197769" y="114300"/>
                  </a:lnTo>
                  <a:lnTo>
                    <a:pt x="1390650" y="97631"/>
                  </a:lnTo>
                  <a:lnTo>
                    <a:pt x="1576388" y="78581"/>
                  </a:lnTo>
                  <a:lnTo>
                    <a:pt x="1740694" y="57150"/>
                  </a:lnTo>
                  <a:lnTo>
                    <a:pt x="1843088" y="40481"/>
                  </a:lnTo>
                  <a:lnTo>
                    <a:pt x="2045494" y="21431"/>
                  </a:lnTo>
                  <a:lnTo>
                    <a:pt x="2135982" y="21431"/>
                  </a:lnTo>
                  <a:lnTo>
                    <a:pt x="2207419" y="16669"/>
                  </a:lnTo>
                  <a:lnTo>
                    <a:pt x="2281238" y="7144"/>
                  </a:lnTo>
                  <a:lnTo>
                    <a:pt x="2312194" y="0"/>
                  </a:lnTo>
                  <a:lnTo>
                    <a:pt x="2347913" y="7144"/>
                  </a:lnTo>
                  <a:lnTo>
                    <a:pt x="2395538" y="21431"/>
                  </a:lnTo>
                  <a:lnTo>
                    <a:pt x="2433638" y="40481"/>
                  </a:lnTo>
                  <a:lnTo>
                    <a:pt x="2464594" y="61912"/>
                  </a:lnTo>
                  <a:lnTo>
                    <a:pt x="2488407" y="83344"/>
                  </a:lnTo>
                  <a:lnTo>
                    <a:pt x="2516982" y="111919"/>
                  </a:lnTo>
                  <a:lnTo>
                    <a:pt x="2533650" y="140494"/>
                  </a:lnTo>
                  <a:lnTo>
                    <a:pt x="2543175" y="164306"/>
                  </a:lnTo>
                  <a:lnTo>
                    <a:pt x="2543175" y="173831"/>
                  </a:lnTo>
                  <a:lnTo>
                    <a:pt x="2536032" y="188119"/>
                  </a:lnTo>
                  <a:lnTo>
                    <a:pt x="2521744" y="197644"/>
                  </a:lnTo>
                  <a:lnTo>
                    <a:pt x="2497932" y="200025"/>
                  </a:lnTo>
                  <a:lnTo>
                    <a:pt x="2431257" y="200025"/>
                  </a:lnTo>
                  <a:lnTo>
                    <a:pt x="2343150" y="202406"/>
                  </a:lnTo>
                  <a:lnTo>
                    <a:pt x="2250282" y="204787"/>
                  </a:lnTo>
                  <a:lnTo>
                    <a:pt x="2176463" y="211931"/>
                  </a:lnTo>
                  <a:lnTo>
                    <a:pt x="2083594" y="219075"/>
                  </a:lnTo>
                  <a:lnTo>
                    <a:pt x="2012157" y="223837"/>
                  </a:lnTo>
                  <a:lnTo>
                    <a:pt x="166211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1">
              <a:extLst>
                <a:ext uri="{FF2B5EF4-FFF2-40B4-BE49-F238E27FC236}">
                  <a16:creationId xmlns:a16="http://schemas.microsoft.com/office/drawing/2014/main" id="{3AAF364F-3754-40CC-9314-BF614411D848}"/>
                </a:ext>
              </a:extLst>
            </p:cNvPr>
            <p:cNvSpPr/>
            <p:nvPr/>
          </p:nvSpPr>
          <p:spPr>
            <a:xfrm>
              <a:off x="5148263" y="4138613"/>
              <a:ext cx="1571625" cy="317500"/>
            </a:xfrm>
            <a:custGeom>
              <a:avLst/>
              <a:gdLst>
                <a:gd name="connsiteX0" fmla="*/ 807243 w 1571625"/>
                <a:gd name="connsiteY0" fmla="*/ 233362 h 316706"/>
                <a:gd name="connsiteX1" fmla="*/ 912018 w 1571625"/>
                <a:gd name="connsiteY1" fmla="*/ 214312 h 316706"/>
                <a:gd name="connsiteX2" fmla="*/ 983456 w 1571625"/>
                <a:gd name="connsiteY2" fmla="*/ 204787 h 316706"/>
                <a:gd name="connsiteX3" fmla="*/ 1066800 w 1571625"/>
                <a:gd name="connsiteY3" fmla="*/ 195262 h 316706"/>
                <a:gd name="connsiteX4" fmla="*/ 1162050 w 1571625"/>
                <a:gd name="connsiteY4" fmla="*/ 188118 h 316706"/>
                <a:gd name="connsiteX5" fmla="*/ 1257300 w 1571625"/>
                <a:gd name="connsiteY5" fmla="*/ 185737 h 316706"/>
                <a:gd name="connsiteX6" fmla="*/ 1397793 w 1571625"/>
                <a:gd name="connsiteY6" fmla="*/ 183356 h 316706"/>
                <a:gd name="connsiteX7" fmla="*/ 1478756 w 1571625"/>
                <a:gd name="connsiteY7" fmla="*/ 185737 h 316706"/>
                <a:gd name="connsiteX8" fmla="*/ 1545431 w 1571625"/>
                <a:gd name="connsiteY8" fmla="*/ 183356 h 316706"/>
                <a:gd name="connsiteX9" fmla="*/ 1571625 w 1571625"/>
                <a:gd name="connsiteY9" fmla="*/ 166687 h 316706"/>
                <a:gd name="connsiteX10" fmla="*/ 1519237 w 1571625"/>
                <a:gd name="connsiteY10" fmla="*/ 0 h 316706"/>
                <a:gd name="connsiteX11" fmla="*/ 1254918 w 1571625"/>
                <a:gd name="connsiteY11" fmla="*/ 26193 h 316706"/>
                <a:gd name="connsiteX12" fmla="*/ 1123950 w 1571625"/>
                <a:gd name="connsiteY12" fmla="*/ 35718 h 316706"/>
                <a:gd name="connsiteX13" fmla="*/ 1028700 w 1571625"/>
                <a:gd name="connsiteY13" fmla="*/ 42862 h 316706"/>
                <a:gd name="connsiteX14" fmla="*/ 912018 w 1571625"/>
                <a:gd name="connsiteY14" fmla="*/ 50006 h 316706"/>
                <a:gd name="connsiteX15" fmla="*/ 721518 w 1571625"/>
                <a:gd name="connsiteY15" fmla="*/ 76200 h 316706"/>
                <a:gd name="connsiteX16" fmla="*/ 583406 w 1571625"/>
                <a:gd name="connsiteY16" fmla="*/ 100012 h 316706"/>
                <a:gd name="connsiteX17" fmla="*/ 450056 w 1571625"/>
                <a:gd name="connsiteY17" fmla="*/ 121443 h 316706"/>
                <a:gd name="connsiteX18" fmla="*/ 390525 w 1571625"/>
                <a:gd name="connsiteY18" fmla="*/ 130968 h 316706"/>
                <a:gd name="connsiteX19" fmla="*/ 338137 w 1571625"/>
                <a:gd name="connsiteY19" fmla="*/ 135731 h 316706"/>
                <a:gd name="connsiteX20" fmla="*/ 297656 w 1571625"/>
                <a:gd name="connsiteY20" fmla="*/ 138112 h 316706"/>
                <a:gd name="connsiteX21" fmla="*/ 240506 w 1571625"/>
                <a:gd name="connsiteY21" fmla="*/ 140493 h 316706"/>
                <a:gd name="connsiteX22" fmla="*/ 204787 w 1571625"/>
                <a:gd name="connsiteY22" fmla="*/ 135731 h 316706"/>
                <a:gd name="connsiteX23" fmla="*/ 138112 w 1571625"/>
                <a:gd name="connsiteY23" fmla="*/ 116681 h 316706"/>
                <a:gd name="connsiteX24" fmla="*/ 52387 w 1571625"/>
                <a:gd name="connsiteY24" fmla="*/ 85725 h 316706"/>
                <a:gd name="connsiteX25" fmla="*/ 23812 w 1571625"/>
                <a:gd name="connsiteY25" fmla="*/ 76200 h 316706"/>
                <a:gd name="connsiteX26" fmla="*/ 11906 w 1571625"/>
                <a:gd name="connsiteY26" fmla="*/ 73818 h 316706"/>
                <a:gd name="connsiteX27" fmla="*/ 0 w 1571625"/>
                <a:gd name="connsiteY27" fmla="*/ 78581 h 316706"/>
                <a:gd name="connsiteX28" fmla="*/ 0 w 1571625"/>
                <a:gd name="connsiteY28" fmla="*/ 92868 h 316706"/>
                <a:gd name="connsiteX29" fmla="*/ 9525 w 1571625"/>
                <a:gd name="connsiteY29" fmla="*/ 114300 h 316706"/>
                <a:gd name="connsiteX30" fmla="*/ 38100 w 1571625"/>
                <a:gd name="connsiteY30" fmla="*/ 157162 h 316706"/>
                <a:gd name="connsiteX31" fmla="*/ 66675 w 1571625"/>
                <a:gd name="connsiteY31" fmla="*/ 195262 h 316706"/>
                <a:gd name="connsiteX32" fmla="*/ 100012 w 1571625"/>
                <a:gd name="connsiteY32" fmla="*/ 233362 h 316706"/>
                <a:gd name="connsiteX33" fmla="*/ 133350 w 1571625"/>
                <a:gd name="connsiteY33" fmla="*/ 261937 h 316706"/>
                <a:gd name="connsiteX34" fmla="*/ 164306 w 1571625"/>
                <a:gd name="connsiteY34" fmla="*/ 283368 h 316706"/>
                <a:gd name="connsiteX35" fmla="*/ 188118 w 1571625"/>
                <a:gd name="connsiteY35" fmla="*/ 297656 h 316706"/>
                <a:gd name="connsiteX36" fmla="*/ 214312 w 1571625"/>
                <a:gd name="connsiteY36" fmla="*/ 309562 h 316706"/>
                <a:gd name="connsiteX37" fmla="*/ 235743 w 1571625"/>
                <a:gd name="connsiteY37" fmla="*/ 314325 h 316706"/>
                <a:gd name="connsiteX38" fmla="*/ 261937 w 1571625"/>
                <a:gd name="connsiteY38" fmla="*/ 316706 h 316706"/>
                <a:gd name="connsiteX39" fmla="*/ 326231 w 1571625"/>
                <a:gd name="connsiteY39" fmla="*/ 314325 h 316706"/>
                <a:gd name="connsiteX40" fmla="*/ 442912 w 1571625"/>
                <a:gd name="connsiteY40" fmla="*/ 302418 h 316706"/>
                <a:gd name="connsiteX41" fmla="*/ 523875 w 1571625"/>
                <a:gd name="connsiteY41" fmla="*/ 288131 h 316706"/>
                <a:gd name="connsiteX42" fmla="*/ 652462 w 1571625"/>
                <a:gd name="connsiteY42" fmla="*/ 261937 h 316706"/>
                <a:gd name="connsiteX43" fmla="*/ 807243 w 1571625"/>
                <a:gd name="connsiteY43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1625" h="316706">
                  <a:moveTo>
                    <a:pt x="807243" y="233362"/>
                  </a:moveTo>
                  <a:lnTo>
                    <a:pt x="912018" y="214312"/>
                  </a:lnTo>
                  <a:lnTo>
                    <a:pt x="983456" y="204787"/>
                  </a:lnTo>
                  <a:lnTo>
                    <a:pt x="1066800" y="195262"/>
                  </a:lnTo>
                  <a:lnTo>
                    <a:pt x="1162050" y="188118"/>
                  </a:lnTo>
                  <a:lnTo>
                    <a:pt x="1257300" y="185737"/>
                  </a:lnTo>
                  <a:lnTo>
                    <a:pt x="1397793" y="183356"/>
                  </a:lnTo>
                  <a:lnTo>
                    <a:pt x="1478756" y="185737"/>
                  </a:lnTo>
                  <a:lnTo>
                    <a:pt x="1545431" y="183356"/>
                  </a:lnTo>
                  <a:lnTo>
                    <a:pt x="1571625" y="166687"/>
                  </a:lnTo>
                  <a:lnTo>
                    <a:pt x="1519237" y="0"/>
                  </a:lnTo>
                  <a:lnTo>
                    <a:pt x="1254918" y="26193"/>
                  </a:lnTo>
                  <a:lnTo>
                    <a:pt x="1123950" y="35718"/>
                  </a:lnTo>
                  <a:lnTo>
                    <a:pt x="1028700" y="42862"/>
                  </a:lnTo>
                  <a:lnTo>
                    <a:pt x="912018" y="50006"/>
                  </a:lnTo>
                  <a:lnTo>
                    <a:pt x="721518" y="76200"/>
                  </a:lnTo>
                  <a:lnTo>
                    <a:pt x="583406" y="100012"/>
                  </a:lnTo>
                  <a:lnTo>
                    <a:pt x="450056" y="121443"/>
                  </a:lnTo>
                  <a:lnTo>
                    <a:pt x="390525" y="130968"/>
                  </a:lnTo>
                  <a:lnTo>
                    <a:pt x="338137" y="135731"/>
                  </a:lnTo>
                  <a:lnTo>
                    <a:pt x="297656" y="138112"/>
                  </a:lnTo>
                  <a:lnTo>
                    <a:pt x="240506" y="140493"/>
                  </a:lnTo>
                  <a:lnTo>
                    <a:pt x="204787" y="135731"/>
                  </a:lnTo>
                  <a:lnTo>
                    <a:pt x="138112" y="116681"/>
                  </a:lnTo>
                  <a:lnTo>
                    <a:pt x="52387" y="85725"/>
                  </a:lnTo>
                  <a:lnTo>
                    <a:pt x="23812" y="76200"/>
                  </a:lnTo>
                  <a:lnTo>
                    <a:pt x="11906" y="73818"/>
                  </a:lnTo>
                  <a:lnTo>
                    <a:pt x="0" y="78581"/>
                  </a:lnTo>
                  <a:lnTo>
                    <a:pt x="0" y="92868"/>
                  </a:lnTo>
                  <a:lnTo>
                    <a:pt x="9525" y="114300"/>
                  </a:lnTo>
                  <a:lnTo>
                    <a:pt x="38100" y="157162"/>
                  </a:lnTo>
                  <a:lnTo>
                    <a:pt x="66675" y="195262"/>
                  </a:lnTo>
                  <a:lnTo>
                    <a:pt x="100012" y="233362"/>
                  </a:lnTo>
                  <a:lnTo>
                    <a:pt x="133350" y="261937"/>
                  </a:lnTo>
                  <a:lnTo>
                    <a:pt x="164306" y="283368"/>
                  </a:lnTo>
                  <a:lnTo>
                    <a:pt x="188118" y="297656"/>
                  </a:lnTo>
                  <a:lnTo>
                    <a:pt x="214312" y="309562"/>
                  </a:lnTo>
                  <a:lnTo>
                    <a:pt x="235743" y="314325"/>
                  </a:lnTo>
                  <a:lnTo>
                    <a:pt x="261937" y="316706"/>
                  </a:lnTo>
                  <a:lnTo>
                    <a:pt x="326231" y="314325"/>
                  </a:lnTo>
                  <a:lnTo>
                    <a:pt x="442912" y="302418"/>
                  </a:lnTo>
                  <a:lnTo>
                    <a:pt x="523875" y="288131"/>
                  </a:lnTo>
                  <a:lnTo>
                    <a:pt x="652462" y="261937"/>
                  </a:lnTo>
                  <a:lnTo>
                    <a:pt x="80724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2">
              <a:extLst>
                <a:ext uri="{FF2B5EF4-FFF2-40B4-BE49-F238E27FC236}">
                  <a16:creationId xmlns:a16="http://schemas.microsoft.com/office/drawing/2014/main" id="{AD76E063-67FB-4DD7-A3D5-7E3766824C61}"/>
                </a:ext>
              </a:extLst>
            </p:cNvPr>
            <p:cNvSpPr/>
            <p:nvPr/>
          </p:nvSpPr>
          <p:spPr>
            <a:xfrm>
              <a:off x="5743575" y="2776538"/>
              <a:ext cx="401638" cy="1514475"/>
            </a:xfrm>
            <a:custGeom>
              <a:avLst/>
              <a:gdLst>
                <a:gd name="connsiteX0" fmla="*/ 140494 w 402431"/>
                <a:gd name="connsiteY0" fmla="*/ 585787 h 1514475"/>
                <a:gd name="connsiteX1" fmla="*/ 140494 w 402431"/>
                <a:gd name="connsiteY1" fmla="*/ 859631 h 1514475"/>
                <a:gd name="connsiteX2" fmla="*/ 140494 w 402431"/>
                <a:gd name="connsiteY2" fmla="*/ 1216818 h 1514475"/>
                <a:gd name="connsiteX3" fmla="*/ 142875 w 402431"/>
                <a:gd name="connsiteY3" fmla="*/ 1514475 h 1514475"/>
                <a:gd name="connsiteX4" fmla="*/ 338138 w 402431"/>
                <a:gd name="connsiteY4" fmla="*/ 1483518 h 1514475"/>
                <a:gd name="connsiteX5" fmla="*/ 340519 w 402431"/>
                <a:gd name="connsiteY5" fmla="*/ 1373981 h 1514475"/>
                <a:gd name="connsiteX6" fmla="*/ 342900 w 402431"/>
                <a:gd name="connsiteY6" fmla="*/ 1283493 h 1514475"/>
                <a:gd name="connsiteX7" fmla="*/ 345281 w 402431"/>
                <a:gd name="connsiteY7" fmla="*/ 1209675 h 1514475"/>
                <a:gd name="connsiteX8" fmla="*/ 350044 w 402431"/>
                <a:gd name="connsiteY8" fmla="*/ 1123950 h 1514475"/>
                <a:gd name="connsiteX9" fmla="*/ 352425 w 402431"/>
                <a:gd name="connsiteY9" fmla="*/ 1066800 h 1514475"/>
                <a:gd name="connsiteX10" fmla="*/ 364331 w 402431"/>
                <a:gd name="connsiteY10" fmla="*/ 950118 h 1514475"/>
                <a:gd name="connsiteX11" fmla="*/ 364331 w 402431"/>
                <a:gd name="connsiteY11" fmla="*/ 781050 h 1514475"/>
                <a:gd name="connsiteX12" fmla="*/ 361950 w 402431"/>
                <a:gd name="connsiteY12" fmla="*/ 702468 h 1514475"/>
                <a:gd name="connsiteX13" fmla="*/ 366713 w 402431"/>
                <a:gd name="connsiteY13" fmla="*/ 631031 h 1514475"/>
                <a:gd name="connsiteX14" fmla="*/ 369094 w 402431"/>
                <a:gd name="connsiteY14" fmla="*/ 581025 h 1514475"/>
                <a:gd name="connsiteX15" fmla="*/ 376238 w 402431"/>
                <a:gd name="connsiteY15" fmla="*/ 511968 h 1514475"/>
                <a:gd name="connsiteX16" fmla="*/ 388144 w 402431"/>
                <a:gd name="connsiteY16" fmla="*/ 428625 h 1514475"/>
                <a:gd name="connsiteX17" fmla="*/ 385763 w 402431"/>
                <a:gd name="connsiteY17" fmla="*/ 245268 h 1514475"/>
                <a:gd name="connsiteX18" fmla="*/ 385763 w 402431"/>
                <a:gd name="connsiteY18" fmla="*/ 188118 h 1514475"/>
                <a:gd name="connsiteX19" fmla="*/ 385763 w 402431"/>
                <a:gd name="connsiteY19" fmla="*/ 180975 h 1514475"/>
                <a:gd name="connsiteX20" fmla="*/ 397669 w 402431"/>
                <a:gd name="connsiteY20" fmla="*/ 161925 h 1514475"/>
                <a:gd name="connsiteX21" fmla="*/ 402431 w 402431"/>
                <a:gd name="connsiteY21" fmla="*/ 150018 h 1514475"/>
                <a:gd name="connsiteX22" fmla="*/ 402431 w 402431"/>
                <a:gd name="connsiteY22" fmla="*/ 142875 h 1514475"/>
                <a:gd name="connsiteX23" fmla="*/ 402431 w 402431"/>
                <a:gd name="connsiteY23" fmla="*/ 130968 h 1514475"/>
                <a:gd name="connsiteX24" fmla="*/ 397669 w 402431"/>
                <a:gd name="connsiteY24" fmla="*/ 114300 h 1514475"/>
                <a:gd name="connsiteX25" fmla="*/ 390525 w 402431"/>
                <a:gd name="connsiteY25" fmla="*/ 104775 h 1514475"/>
                <a:gd name="connsiteX26" fmla="*/ 373856 w 402431"/>
                <a:gd name="connsiteY26" fmla="*/ 90487 h 1514475"/>
                <a:gd name="connsiteX27" fmla="*/ 354806 w 402431"/>
                <a:gd name="connsiteY27" fmla="*/ 78581 h 1514475"/>
                <a:gd name="connsiteX28" fmla="*/ 326231 w 402431"/>
                <a:gd name="connsiteY28" fmla="*/ 66675 h 1514475"/>
                <a:gd name="connsiteX29" fmla="*/ 288131 w 402431"/>
                <a:gd name="connsiteY29" fmla="*/ 57150 h 1514475"/>
                <a:gd name="connsiteX30" fmla="*/ 264319 w 402431"/>
                <a:gd name="connsiteY30" fmla="*/ 45243 h 1514475"/>
                <a:gd name="connsiteX31" fmla="*/ 228600 w 402431"/>
                <a:gd name="connsiteY31" fmla="*/ 30956 h 1514475"/>
                <a:gd name="connsiteX32" fmla="*/ 180975 w 402431"/>
                <a:gd name="connsiteY32" fmla="*/ 19050 h 1514475"/>
                <a:gd name="connsiteX33" fmla="*/ 133350 w 402431"/>
                <a:gd name="connsiteY33" fmla="*/ 11906 h 1514475"/>
                <a:gd name="connsiteX34" fmla="*/ 95250 w 402431"/>
                <a:gd name="connsiteY34" fmla="*/ 7143 h 1514475"/>
                <a:gd name="connsiteX35" fmla="*/ 57150 w 402431"/>
                <a:gd name="connsiteY35" fmla="*/ 7143 h 1514475"/>
                <a:gd name="connsiteX36" fmla="*/ 35719 w 402431"/>
                <a:gd name="connsiteY36" fmla="*/ 2381 h 1514475"/>
                <a:gd name="connsiteX37" fmla="*/ 14288 w 402431"/>
                <a:gd name="connsiteY37" fmla="*/ 0 h 1514475"/>
                <a:gd name="connsiteX38" fmla="*/ 2381 w 402431"/>
                <a:gd name="connsiteY38" fmla="*/ 4762 h 1514475"/>
                <a:gd name="connsiteX39" fmla="*/ 0 w 402431"/>
                <a:gd name="connsiteY39" fmla="*/ 16668 h 1514475"/>
                <a:gd name="connsiteX40" fmla="*/ 2381 w 402431"/>
                <a:gd name="connsiteY40" fmla="*/ 42862 h 1514475"/>
                <a:gd name="connsiteX41" fmla="*/ 16669 w 402431"/>
                <a:gd name="connsiteY41" fmla="*/ 54768 h 1514475"/>
                <a:gd name="connsiteX42" fmla="*/ 45244 w 402431"/>
                <a:gd name="connsiteY42" fmla="*/ 71437 h 1514475"/>
                <a:gd name="connsiteX43" fmla="*/ 64294 w 402431"/>
                <a:gd name="connsiteY43" fmla="*/ 85725 h 1514475"/>
                <a:gd name="connsiteX44" fmla="*/ 90488 w 402431"/>
                <a:gd name="connsiteY44" fmla="*/ 111918 h 1514475"/>
                <a:gd name="connsiteX45" fmla="*/ 123825 w 402431"/>
                <a:gd name="connsiteY45" fmla="*/ 154781 h 1514475"/>
                <a:gd name="connsiteX46" fmla="*/ 140494 w 402431"/>
                <a:gd name="connsiteY46" fmla="*/ 188118 h 1514475"/>
                <a:gd name="connsiteX47" fmla="*/ 140494 w 402431"/>
                <a:gd name="connsiteY47" fmla="*/ 354806 h 1514475"/>
                <a:gd name="connsiteX48" fmla="*/ 140494 w 402431"/>
                <a:gd name="connsiteY48" fmla="*/ 5857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2431" h="1514475">
                  <a:moveTo>
                    <a:pt x="140494" y="585787"/>
                  </a:moveTo>
                  <a:lnTo>
                    <a:pt x="140494" y="859631"/>
                  </a:lnTo>
                  <a:lnTo>
                    <a:pt x="140494" y="1216818"/>
                  </a:lnTo>
                  <a:cubicBezTo>
                    <a:pt x="141288" y="1316037"/>
                    <a:pt x="142081" y="1415256"/>
                    <a:pt x="142875" y="1514475"/>
                  </a:cubicBezTo>
                  <a:lnTo>
                    <a:pt x="338138" y="1483518"/>
                  </a:lnTo>
                  <a:cubicBezTo>
                    <a:pt x="338932" y="1447006"/>
                    <a:pt x="339725" y="1410493"/>
                    <a:pt x="340519" y="1373981"/>
                  </a:cubicBezTo>
                  <a:cubicBezTo>
                    <a:pt x="341313" y="1343818"/>
                    <a:pt x="342106" y="1313656"/>
                    <a:pt x="342900" y="1283493"/>
                  </a:cubicBezTo>
                  <a:cubicBezTo>
                    <a:pt x="343694" y="1258887"/>
                    <a:pt x="344487" y="1234281"/>
                    <a:pt x="345281" y="1209675"/>
                  </a:cubicBezTo>
                  <a:lnTo>
                    <a:pt x="350044" y="1123950"/>
                  </a:lnTo>
                  <a:cubicBezTo>
                    <a:pt x="350838" y="1104900"/>
                    <a:pt x="351631" y="1085850"/>
                    <a:pt x="352425" y="1066800"/>
                  </a:cubicBezTo>
                  <a:lnTo>
                    <a:pt x="364331" y="950118"/>
                  </a:lnTo>
                  <a:lnTo>
                    <a:pt x="364331" y="781050"/>
                  </a:lnTo>
                  <a:cubicBezTo>
                    <a:pt x="363537" y="754856"/>
                    <a:pt x="362744" y="728662"/>
                    <a:pt x="361950" y="702468"/>
                  </a:cubicBezTo>
                  <a:lnTo>
                    <a:pt x="366713" y="631031"/>
                  </a:lnTo>
                  <a:lnTo>
                    <a:pt x="369094" y="581025"/>
                  </a:lnTo>
                  <a:lnTo>
                    <a:pt x="376238" y="511968"/>
                  </a:lnTo>
                  <a:lnTo>
                    <a:pt x="388144" y="428625"/>
                  </a:lnTo>
                  <a:cubicBezTo>
                    <a:pt x="387350" y="367506"/>
                    <a:pt x="386557" y="306387"/>
                    <a:pt x="385763" y="245268"/>
                  </a:cubicBezTo>
                  <a:lnTo>
                    <a:pt x="385763" y="188118"/>
                  </a:lnTo>
                  <a:lnTo>
                    <a:pt x="385763" y="180975"/>
                  </a:lnTo>
                  <a:lnTo>
                    <a:pt x="397669" y="161925"/>
                  </a:lnTo>
                  <a:lnTo>
                    <a:pt x="402431" y="150018"/>
                  </a:lnTo>
                  <a:lnTo>
                    <a:pt x="402431" y="142875"/>
                  </a:lnTo>
                  <a:lnTo>
                    <a:pt x="402431" y="130968"/>
                  </a:lnTo>
                  <a:lnTo>
                    <a:pt x="397669" y="114300"/>
                  </a:lnTo>
                  <a:lnTo>
                    <a:pt x="390525" y="104775"/>
                  </a:lnTo>
                  <a:lnTo>
                    <a:pt x="373856" y="90487"/>
                  </a:lnTo>
                  <a:lnTo>
                    <a:pt x="354806" y="78581"/>
                  </a:lnTo>
                  <a:lnTo>
                    <a:pt x="326231" y="66675"/>
                  </a:lnTo>
                  <a:lnTo>
                    <a:pt x="288131" y="57150"/>
                  </a:lnTo>
                  <a:lnTo>
                    <a:pt x="264319" y="45243"/>
                  </a:lnTo>
                  <a:lnTo>
                    <a:pt x="228600" y="30956"/>
                  </a:lnTo>
                  <a:lnTo>
                    <a:pt x="180975" y="19050"/>
                  </a:lnTo>
                  <a:lnTo>
                    <a:pt x="133350" y="11906"/>
                  </a:lnTo>
                  <a:lnTo>
                    <a:pt x="95250" y="7143"/>
                  </a:lnTo>
                  <a:lnTo>
                    <a:pt x="57150" y="7143"/>
                  </a:lnTo>
                  <a:lnTo>
                    <a:pt x="35719" y="2381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2381" y="42862"/>
                  </a:lnTo>
                  <a:lnTo>
                    <a:pt x="16669" y="54768"/>
                  </a:lnTo>
                  <a:lnTo>
                    <a:pt x="45244" y="71437"/>
                  </a:lnTo>
                  <a:lnTo>
                    <a:pt x="64294" y="85725"/>
                  </a:lnTo>
                  <a:lnTo>
                    <a:pt x="90488" y="111918"/>
                  </a:lnTo>
                  <a:lnTo>
                    <a:pt x="123825" y="154781"/>
                  </a:lnTo>
                  <a:lnTo>
                    <a:pt x="140494" y="188118"/>
                  </a:lnTo>
                  <a:lnTo>
                    <a:pt x="140494" y="354806"/>
                  </a:lnTo>
                  <a:cubicBezTo>
                    <a:pt x="139700" y="426243"/>
                    <a:pt x="138907" y="497681"/>
                    <a:pt x="140494" y="5857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3">
              <a:extLst>
                <a:ext uri="{FF2B5EF4-FFF2-40B4-BE49-F238E27FC236}">
                  <a16:creationId xmlns:a16="http://schemas.microsoft.com/office/drawing/2014/main" id="{8E98857E-54EC-459B-BE94-1A1520B57691}"/>
                </a:ext>
              </a:extLst>
            </p:cNvPr>
            <p:cNvSpPr/>
            <p:nvPr/>
          </p:nvSpPr>
          <p:spPr>
            <a:xfrm>
              <a:off x="4992688" y="4810125"/>
              <a:ext cx="473075" cy="1166813"/>
            </a:xfrm>
            <a:custGeom>
              <a:avLst/>
              <a:gdLst>
                <a:gd name="connsiteX0" fmla="*/ 383382 w 471488"/>
                <a:gd name="connsiteY0" fmla="*/ 490538 h 1166813"/>
                <a:gd name="connsiteX1" fmla="*/ 371475 w 471488"/>
                <a:gd name="connsiteY1" fmla="*/ 423863 h 1166813"/>
                <a:gd name="connsiteX2" fmla="*/ 359569 w 471488"/>
                <a:gd name="connsiteY2" fmla="*/ 366713 h 1166813"/>
                <a:gd name="connsiteX3" fmla="*/ 350044 w 471488"/>
                <a:gd name="connsiteY3" fmla="*/ 321469 h 1166813"/>
                <a:gd name="connsiteX4" fmla="*/ 335757 w 471488"/>
                <a:gd name="connsiteY4" fmla="*/ 261938 h 1166813"/>
                <a:gd name="connsiteX5" fmla="*/ 328613 w 471488"/>
                <a:gd name="connsiteY5" fmla="*/ 223838 h 1166813"/>
                <a:gd name="connsiteX6" fmla="*/ 307182 w 471488"/>
                <a:gd name="connsiteY6" fmla="*/ 111919 h 1166813"/>
                <a:gd name="connsiteX7" fmla="*/ 278607 w 471488"/>
                <a:gd name="connsiteY7" fmla="*/ 95250 h 1166813"/>
                <a:gd name="connsiteX8" fmla="*/ 233363 w 471488"/>
                <a:gd name="connsiteY8" fmla="*/ 73819 h 1166813"/>
                <a:gd name="connsiteX9" fmla="*/ 195263 w 471488"/>
                <a:gd name="connsiteY9" fmla="*/ 59531 h 1166813"/>
                <a:gd name="connsiteX10" fmla="*/ 159544 w 471488"/>
                <a:gd name="connsiteY10" fmla="*/ 47625 h 1166813"/>
                <a:gd name="connsiteX11" fmla="*/ 116682 w 471488"/>
                <a:gd name="connsiteY11" fmla="*/ 35719 h 1166813"/>
                <a:gd name="connsiteX12" fmla="*/ 78582 w 471488"/>
                <a:gd name="connsiteY12" fmla="*/ 28575 h 1166813"/>
                <a:gd name="connsiteX13" fmla="*/ 61913 w 471488"/>
                <a:gd name="connsiteY13" fmla="*/ 21431 h 1166813"/>
                <a:gd name="connsiteX14" fmla="*/ 35719 w 471488"/>
                <a:gd name="connsiteY14" fmla="*/ 7144 h 1166813"/>
                <a:gd name="connsiteX15" fmla="*/ 23813 w 471488"/>
                <a:gd name="connsiteY15" fmla="*/ 2381 h 1166813"/>
                <a:gd name="connsiteX16" fmla="*/ 9525 w 471488"/>
                <a:gd name="connsiteY16" fmla="*/ 0 h 1166813"/>
                <a:gd name="connsiteX17" fmla="*/ 0 w 471488"/>
                <a:gd name="connsiteY17" fmla="*/ 7144 h 1166813"/>
                <a:gd name="connsiteX18" fmla="*/ 0 w 471488"/>
                <a:gd name="connsiteY18" fmla="*/ 21431 h 1166813"/>
                <a:gd name="connsiteX19" fmla="*/ 9525 w 471488"/>
                <a:gd name="connsiteY19" fmla="*/ 45244 h 1166813"/>
                <a:gd name="connsiteX20" fmla="*/ 23813 w 471488"/>
                <a:gd name="connsiteY20" fmla="*/ 69056 h 1166813"/>
                <a:gd name="connsiteX21" fmla="*/ 40482 w 471488"/>
                <a:gd name="connsiteY21" fmla="*/ 88106 h 1166813"/>
                <a:gd name="connsiteX22" fmla="*/ 64294 w 471488"/>
                <a:gd name="connsiteY22" fmla="*/ 111919 h 1166813"/>
                <a:gd name="connsiteX23" fmla="*/ 95250 w 471488"/>
                <a:gd name="connsiteY23" fmla="*/ 150019 h 1166813"/>
                <a:gd name="connsiteX24" fmla="*/ 116682 w 471488"/>
                <a:gd name="connsiteY24" fmla="*/ 190500 h 1166813"/>
                <a:gd name="connsiteX25" fmla="*/ 135732 w 471488"/>
                <a:gd name="connsiteY25" fmla="*/ 235744 h 1166813"/>
                <a:gd name="connsiteX26" fmla="*/ 150019 w 471488"/>
                <a:gd name="connsiteY26" fmla="*/ 290513 h 1166813"/>
                <a:gd name="connsiteX27" fmla="*/ 171450 w 471488"/>
                <a:gd name="connsiteY27" fmla="*/ 440531 h 1166813"/>
                <a:gd name="connsiteX28" fmla="*/ 197644 w 471488"/>
                <a:gd name="connsiteY28" fmla="*/ 631031 h 1166813"/>
                <a:gd name="connsiteX29" fmla="*/ 219075 w 471488"/>
                <a:gd name="connsiteY29" fmla="*/ 788194 h 1166813"/>
                <a:gd name="connsiteX30" fmla="*/ 233363 w 471488"/>
                <a:gd name="connsiteY30" fmla="*/ 890588 h 1166813"/>
                <a:gd name="connsiteX31" fmla="*/ 250032 w 471488"/>
                <a:gd name="connsiteY31" fmla="*/ 990600 h 1166813"/>
                <a:gd name="connsiteX32" fmla="*/ 266700 w 471488"/>
                <a:gd name="connsiteY32" fmla="*/ 1038225 h 1166813"/>
                <a:gd name="connsiteX33" fmla="*/ 280988 w 471488"/>
                <a:gd name="connsiteY33" fmla="*/ 1073944 h 1166813"/>
                <a:gd name="connsiteX34" fmla="*/ 297657 w 471488"/>
                <a:gd name="connsiteY34" fmla="*/ 1104900 h 1166813"/>
                <a:gd name="connsiteX35" fmla="*/ 316707 w 471488"/>
                <a:gd name="connsiteY35" fmla="*/ 1128713 h 1166813"/>
                <a:gd name="connsiteX36" fmla="*/ 335757 w 471488"/>
                <a:gd name="connsiteY36" fmla="*/ 1150144 h 1166813"/>
                <a:gd name="connsiteX37" fmla="*/ 352425 w 471488"/>
                <a:gd name="connsiteY37" fmla="*/ 1162050 h 1166813"/>
                <a:gd name="connsiteX38" fmla="*/ 366713 w 471488"/>
                <a:gd name="connsiteY38" fmla="*/ 1166813 h 1166813"/>
                <a:gd name="connsiteX39" fmla="*/ 388144 w 471488"/>
                <a:gd name="connsiteY39" fmla="*/ 1164431 h 1166813"/>
                <a:gd name="connsiteX40" fmla="*/ 407194 w 471488"/>
                <a:gd name="connsiteY40" fmla="*/ 1152525 h 1166813"/>
                <a:gd name="connsiteX41" fmla="*/ 421482 w 471488"/>
                <a:gd name="connsiteY41" fmla="*/ 1133475 h 1166813"/>
                <a:gd name="connsiteX42" fmla="*/ 438150 w 471488"/>
                <a:gd name="connsiteY42" fmla="*/ 1104900 h 1166813"/>
                <a:gd name="connsiteX43" fmla="*/ 452438 w 471488"/>
                <a:gd name="connsiteY43" fmla="*/ 1069181 h 1166813"/>
                <a:gd name="connsiteX44" fmla="*/ 471488 w 471488"/>
                <a:gd name="connsiteY44" fmla="*/ 1004888 h 1166813"/>
                <a:gd name="connsiteX45" fmla="*/ 450057 w 471488"/>
                <a:gd name="connsiteY45" fmla="*/ 897731 h 1166813"/>
                <a:gd name="connsiteX46" fmla="*/ 431007 w 471488"/>
                <a:gd name="connsiteY46" fmla="*/ 785813 h 1166813"/>
                <a:gd name="connsiteX47" fmla="*/ 383382 w 471488"/>
                <a:gd name="connsiteY47" fmla="*/ 490538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88" h="1166813">
                  <a:moveTo>
                    <a:pt x="383382" y="490538"/>
                  </a:moveTo>
                  <a:lnTo>
                    <a:pt x="371475" y="423863"/>
                  </a:lnTo>
                  <a:lnTo>
                    <a:pt x="359569" y="366713"/>
                  </a:lnTo>
                  <a:lnTo>
                    <a:pt x="350044" y="321469"/>
                  </a:lnTo>
                  <a:lnTo>
                    <a:pt x="335757" y="261938"/>
                  </a:lnTo>
                  <a:lnTo>
                    <a:pt x="328613" y="223838"/>
                  </a:lnTo>
                  <a:lnTo>
                    <a:pt x="307182" y="111919"/>
                  </a:lnTo>
                  <a:lnTo>
                    <a:pt x="278607" y="95250"/>
                  </a:lnTo>
                  <a:lnTo>
                    <a:pt x="233363" y="73819"/>
                  </a:lnTo>
                  <a:lnTo>
                    <a:pt x="195263" y="59531"/>
                  </a:lnTo>
                  <a:lnTo>
                    <a:pt x="159544" y="47625"/>
                  </a:lnTo>
                  <a:lnTo>
                    <a:pt x="116682" y="35719"/>
                  </a:lnTo>
                  <a:lnTo>
                    <a:pt x="78582" y="28575"/>
                  </a:lnTo>
                  <a:lnTo>
                    <a:pt x="61913" y="21431"/>
                  </a:lnTo>
                  <a:lnTo>
                    <a:pt x="35719" y="7144"/>
                  </a:lnTo>
                  <a:lnTo>
                    <a:pt x="23813" y="2381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9525" y="45244"/>
                  </a:lnTo>
                  <a:lnTo>
                    <a:pt x="23813" y="69056"/>
                  </a:lnTo>
                  <a:lnTo>
                    <a:pt x="40482" y="88106"/>
                  </a:lnTo>
                  <a:lnTo>
                    <a:pt x="64294" y="111919"/>
                  </a:lnTo>
                  <a:lnTo>
                    <a:pt x="95250" y="150019"/>
                  </a:lnTo>
                  <a:lnTo>
                    <a:pt x="116682" y="190500"/>
                  </a:lnTo>
                  <a:lnTo>
                    <a:pt x="135732" y="235744"/>
                  </a:lnTo>
                  <a:lnTo>
                    <a:pt x="150019" y="290513"/>
                  </a:lnTo>
                  <a:lnTo>
                    <a:pt x="171450" y="440531"/>
                  </a:lnTo>
                  <a:lnTo>
                    <a:pt x="197644" y="631031"/>
                  </a:lnTo>
                  <a:lnTo>
                    <a:pt x="219075" y="788194"/>
                  </a:lnTo>
                  <a:lnTo>
                    <a:pt x="233363" y="890588"/>
                  </a:lnTo>
                  <a:lnTo>
                    <a:pt x="250032" y="990600"/>
                  </a:lnTo>
                  <a:lnTo>
                    <a:pt x="266700" y="1038225"/>
                  </a:lnTo>
                  <a:lnTo>
                    <a:pt x="280988" y="1073944"/>
                  </a:lnTo>
                  <a:lnTo>
                    <a:pt x="297657" y="1104900"/>
                  </a:lnTo>
                  <a:lnTo>
                    <a:pt x="316707" y="1128713"/>
                  </a:lnTo>
                  <a:lnTo>
                    <a:pt x="335757" y="1150144"/>
                  </a:lnTo>
                  <a:lnTo>
                    <a:pt x="352425" y="1162050"/>
                  </a:lnTo>
                  <a:lnTo>
                    <a:pt x="366713" y="1166813"/>
                  </a:lnTo>
                  <a:lnTo>
                    <a:pt x="388144" y="1164431"/>
                  </a:lnTo>
                  <a:lnTo>
                    <a:pt x="407194" y="1152525"/>
                  </a:lnTo>
                  <a:lnTo>
                    <a:pt x="421482" y="1133475"/>
                  </a:lnTo>
                  <a:lnTo>
                    <a:pt x="438150" y="1104900"/>
                  </a:lnTo>
                  <a:lnTo>
                    <a:pt x="452438" y="1069181"/>
                  </a:lnTo>
                  <a:lnTo>
                    <a:pt x="471488" y="1004888"/>
                  </a:lnTo>
                  <a:lnTo>
                    <a:pt x="450057" y="897731"/>
                  </a:lnTo>
                  <a:lnTo>
                    <a:pt x="431007" y="785813"/>
                  </a:lnTo>
                  <a:lnTo>
                    <a:pt x="383382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4">
              <a:extLst>
                <a:ext uri="{FF2B5EF4-FFF2-40B4-BE49-F238E27FC236}">
                  <a16:creationId xmlns:a16="http://schemas.microsoft.com/office/drawing/2014/main" id="{AEED8476-E97E-43BB-B2C0-D92263DDFD46}"/>
                </a:ext>
              </a:extLst>
            </p:cNvPr>
            <p:cNvSpPr/>
            <p:nvPr/>
          </p:nvSpPr>
          <p:spPr>
            <a:xfrm>
              <a:off x="5240338" y="4748213"/>
              <a:ext cx="1844675" cy="1090612"/>
            </a:xfrm>
            <a:custGeom>
              <a:avLst/>
              <a:gdLst>
                <a:gd name="connsiteX0" fmla="*/ 938213 w 1843088"/>
                <a:gd name="connsiteY0" fmla="*/ 235743 h 1090612"/>
                <a:gd name="connsiteX1" fmla="*/ 1169194 w 1843088"/>
                <a:gd name="connsiteY1" fmla="*/ 216693 h 1090612"/>
                <a:gd name="connsiteX2" fmla="*/ 1283494 w 1843088"/>
                <a:gd name="connsiteY2" fmla="*/ 207168 h 1090612"/>
                <a:gd name="connsiteX3" fmla="*/ 1362075 w 1843088"/>
                <a:gd name="connsiteY3" fmla="*/ 197643 h 1090612"/>
                <a:gd name="connsiteX4" fmla="*/ 1402557 w 1843088"/>
                <a:gd name="connsiteY4" fmla="*/ 200025 h 1090612"/>
                <a:gd name="connsiteX5" fmla="*/ 1443038 w 1843088"/>
                <a:gd name="connsiteY5" fmla="*/ 209550 h 1090612"/>
                <a:gd name="connsiteX6" fmla="*/ 1462088 w 1843088"/>
                <a:gd name="connsiteY6" fmla="*/ 216693 h 1090612"/>
                <a:gd name="connsiteX7" fmla="*/ 1476375 w 1843088"/>
                <a:gd name="connsiteY7" fmla="*/ 226218 h 1090612"/>
                <a:gd name="connsiteX8" fmla="*/ 1483519 w 1843088"/>
                <a:gd name="connsiteY8" fmla="*/ 238125 h 1090612"/>
                <a:gd name="connsiteX9" fmla="*/ 1488282 w 1843088"/>
                <a:gd name="connsiteY9" fmla="*/ 252412 h 1090612"/>
                <a:gd name="connsiteX10" fmla="*/ 1490663 w 1843088"/>
                <a:gd name="connsiteY10" fmla="*/ 290512 h 1090612"/>
                <a:gd name="connsiteX11" fmla="*/ 1485900 w 1843088"/>
                <a:gd name="connsiteY11" fmla="*/ 421481 h 1090612"/>
                <a:gd name="connsiteX12" fmla="*/ 1481138 w 1843088"/>
                <a:gd name="connsiteY12" fmla="*/ 483393 h 1090612"/>
                <a:gd name="connsiteX13" fmla="*/ 1469232 w 1843088"/>
                <a:gd name="connsiteY13" fmla="*/ 569118 h 1090612"/>
                <a:gd name="connsiteX14" fmla="*/ 1450182 w 1843088"/>
                <a:gd name="connsiteY14" fmla="*/ 673893 h 1090612"/>
                <a:gd name="connsiteX15" fmla="*/ 1421607 w 1843088"/>
                <a:gd name="connsiteY15" fmla="*/ 871537 h 1090612"/>
                <a:gd name="connsiteX16" fmla="*/ 1426369 w 1843088"/>
                <a:gd name="connsiteY16" fmla="*/ 1026318 h 1090612"/>
                <a:gd name="connsiteX17" fmla="*/ 1440657 w 1843088"/>
                <a:gd name="connsiteY17" fmla="*/ 1052512 h 1090612"/>
                <a:gd name="connsiteX18" fmla="*/ 1457325 w 1843088"/>
                <a:gd name="connsiteY18" fmla="*/ 1073943 h 1090612"/>
                <a:gd name="connsiteX19" fmla="*/ 1473994 w 1843088"/>
                <a:gd name="connsiteY19" fmla="*/ 1083468 h 1090612"/>
                <a:gd name="connsiteX20" fmla="*/ 1488282 w 1843088"/>
                <a:gd name="connsiteY20" fmla="*/ 1088231 h 1090612"/>
                <a:gd name="connsiteX21" fmla="*/ 1502569 w 1843088"/>
                <a:gd name="connsiteY21" fmla="*/ 1090612 h 1090612"/>
                <a:gd name="connsiteX22" fmla="*/ 1519238 w 1843088"/>
                <a:gd name="connsiteY22" fmla="*/ 1090612 h 1090612"/>
                <a:gd name="connsiteX23" fmla="*/ 1540669 w 1843088"/>
                <a:gd name="connsiteY23" fmla="*/ 1081087 h 1090612"/>
                <a:gd name="connsiteX24" fmla="*/ 1564482 w 1843088"/>
                <a:gd name="connsiteY24" fmla="*/ 1066800 h 1090612"/>
                <a:gd name="connsiteX25" fmla="*/ 1583532 w 1843088"/>
                <a:gd name="connsiteY25" fmla="*/ 1047750 h 1090612"/>
                <a:gd name="connsiteX26" fmla="*/ 1597819 w 1843088"/>
                <a:gd name="connsiteY26" fmla="*/ 1028700 h 1090612"/>
                <a:gd name="connsiteX27" fmla="*/ 1614488 w 1843088"/>
                <a:gd name="connsiteY27" fmla="*/ 997743 h 1090612"/>
                <a:gd name="connsiteX28" fmla="*/ 1638300 w 1843088"/>
                <a:gd name="connsiteY28" fmla="*/ 923925 h 1090612"/>
                <a:gd name="connsiteX29" fmla="*/ 1676400 w 1843088"/>
                <a:gd name="connsiteY29" fmla="*/ 809625 h 1090612"/>
                <a:gd name="connsiteX30" fmla="*/ 1709738 w 1843088"/>
                <a:gd name="connsiteY30" fmla="*/ 702468 h 1090612"/>
                <a:gd name="connsiteX31" fmla="*/ 1735932 w 1843088"/>
                <a:gd name="connsiteY31" fmla="*/ 602456 h 1090612"/>
                <a:gd name="connsiteX32" fmla="*/ 1762125 w 1843088"/>
                <a:gd name="connsiteY32" fmla="*/ 488156 h 1090612"/>
                <a:gd name="connsiteX33" fmla="*/ 1781175 w 1843088"/>
                <a:gd name="connsiteY33" fmla="*/ 400050 h 1090612"/>
                <a:gd name="connsiteX34" fmla="*/ 1809750 w 1843088"/>
                <a:gd name="connsiteY34" fmla="*/ 366712 h 1090612"/>
                <a:gd name="connsiteX35" fmla="*/ 1824038 w 1843088"/>
                <a:gd name="connsiteY35" fmla="*/ 345281 h 1090612"/>
                <a:gd name="connsiteX36" fmla="*/ 1838325 w 1843088"/>
                <a:gd name="connsiteY36" fmla="*/ 314325 h 1090612"/>
                <a:gd name="connsiteX37" fmla="*/ 1843088 w 1843088"/>
                <a:gd name="connsiteY37" fmla="*/ 297656 h 1090612"/>
                <a:gd name="connsiteX38" fmla="*/ 1843088 w 1843088"/>
                <a:gd name="connsiteY38" fmla="*/ 280987 h 1090612"/>
                <a:gd name="connsiteX39" fmla="*/ 1840707 w 1843088"/>
                <a:gd name="connsiteY39" fmla="*/ 261937 h 1090612"/>
                <a:gd name="connsiteX40" fmla="*/ 1835944 w 1843088"/>
                <a:gd name="connsiteY40" fmla="*/ 242887 h 1090612"/>
                <a:gd name="connsiteX41" fmla="*/ 1826419 w 1843088"/>
                <a:gd name="connsiteY41" fmla="*/ 223837 h 1090612"/>
                <a:gd name="connsiteX42" fmla="*/ 1809750 w 1843088"/>
                <a:gd name="connsiteY42" fmla="*/ 202406 h 1090612"/>
                <a:gd name="connsiteX43" fmla="*/ 1776413 w 1843088"/>
                <a:gd name="connsiteY43" fmla="*/ 164306 h 1090612"/>
                <a:gd name="connsiteX44" fmla="*/ 1724025 w 1843088"/>
                <a:gd name="connsiteY44" fmla="*/ 121443 h 1090612"/>
                <a:gd name="connsiteX45" fmla="*/ 1666875 w 1843088"/>
                <a:gd name="connsiteY45" fmla="*/ 83343 h 1090612"/>
                <a:gd name="connsiteX46" fmla="*/ 1604963 w 1843088"/>
                <a:gd name="connsiteY46" fmla="*/ 45243 h 1090612"/>
                <a:gd name="connsiteX47" fmla="*/ 1543050 w 1843088"/>
                <a:gd name="connsiteY47" fmla="*/ 11906 h 1090612"/>
                <a:gd name="connsiteX48" fmla="*/ 1521619 w 1843088"/>
                <a:gd name="connsiteY48" fmla="*/ 0 h 1090612"/>
                <a:gd name="connsiteX49" fmla="*/ 1507332 w 1843088"/>
                <a:gd name="connsiteY49" fmla="*/ 0 h 1090612"/>
                <a:gd name="connsiteX50" fmla="*/ 1469232 w 1843088"/>
                <a:gd name="connsiteY50" fmla="*/ 14287 h 1090612"/>
                <a:gd name="connsiteX51" fmla="*/ 1390650 w 1843088"/>
                <a:gd name="connsiteY51" fmla="*/ 40481 h 1090612"/>
                <a:gd name="connsiteX52" fmla="*/ 1316832 w 1843088"/>
                <a:gd name="connsiteY52" fmla="*/ 57150 h 1090612"/>
                <a:gd name="connsiteX53" fmla="*/ 1257300 w 1843088"/>
                <a:gd name="connsiteY53" fmla="*/ 66675 h 1090612"/>
                <a:gd name="connsiteX54" fmla="*/ 1173957 w 1843088"/>
                <a:gd name="connsiteY54" fmla="*/ 71437 h 1090612"/>
                <a:gd name="connsiteX55" fmla="*/ 1014413 w 1843088"/>
                <a:gd name="connsiteY55" fmla="*/ 85725 h 1090612"/>
                <a:gd name="connsiteX56" fmla="*/ 802482 w 1843088"/>
                <a:gd name="connsiteY56" fmla="*/ 107156 h 1090612"/>
                <a:gd name="connsiteX57" fmla="*/ 564357 w 1843088"/>
                <a:gd name="connsiteY57" fmla="*/ 130968 h 1090612"/>
                <a:gd name="connsiteX58" fmla="*/ 311944 w 1843088"/>
                <a:gd name="connsiteY58" fmla="*/ 152400 h 1090612"/>
                <a:gd name="connsiteX59" fmla="*/ 83344 w 1843088"/>
                <a:gd name="connsiteY59" fmla="*/ 176212 h 1090612"/>
                <a:gd name="connsiteX60" fmla="*/ 61913 w 1843088"/>
                <a:gd name="connsiteY60" fmla="*/ 173831 h 1090612"/>
                <a:gd name="connsiteX61" fmla="*/ 38100 w 1843088"/>
                <a:gd name="connsiteY61" fmla="*/ 164306 h 1090612"/>
                <a:gd name="connsiteX62" fmla="*/ 0 w 1843088"/>
                <a:gd name="connsiteY62" fmla="*/ 145256 h 1090612"/>
                <a:gd name="connsiteX63" fmla="*/ 35719 w 1843088"/>
                <a:gd name="connsiteY63" fmla="*/ 314325 h 1090612"/>
                <a:gd name="connsiteX64" fmla="*/ 221457 w 1843088"/>
                <a:gd name="connsiteY64" fmla="*/ 300037 h 1090612"/>
                <a:gd name="connsiteX65" fmla="*/ 492919 w 1843088"/>
                <a:gd name="connsiteY65" fmla="*/ 273843 h 1090612"/>
                <a:gd name="connsiteX66" fmla="*/ 938213 w 1843088"/>
                <a:gd name="connsiteY66" fmla="*/ 235743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43088" h="1090612">
                  <a:moveTo>
                    <a:pt x="938213" y="235743"/>
                  </a:moveTo>
                  <a:lnTo>
                    <a:pt x="1169194" y="216693"/>
                  </a:lnTo>
                  <a:lnTo>
                    <a:pt x="1283494" y="207168"/>
                  </a:lnTo>
                  <a:lnTo>
                    <a:pt x="1362075" y="197643"/>
                  </a:lnTo>
                  <a:lnTo>
                    <a:pt x="1402557" y="200025"/>
                  </a:lnTo>
                  <a:lnTo>
                    <a:pt x="1443038" y="209550"/>
                  </a:lnTo>
                  <a:lnTo>
                    <a:pt x="1462088" y="216693"/>
                  </a:lnTo>
                  <a:lnTo>
                    <a:pt x="1476375" y="226218"/>
                  </a:lnTo>
                  <a:lnTo>
                    <a:pt x="1483519" y="238125"/>
                  </a:lnTo>
                  <a:lnTo>
                    <a:pt x="1488282" y="252412"/>
                  </a:lnTo>
                  <a:lnTo>
                    <a:pt x="1490663" y="290512"/>
                  </a:lnTo>
                  <a:lnTo>
                    <a:pt x="1485900" y="421481"/>
                  </a:lnTo>
                  <a:lnTo>
                    <a:pt x="1481138" y="483393"/>
                  </a:lnTo>
                  <a:lnTo>
                    <a:pt x="1469232" y="569118"/>
                  </a:lnTo>
                  <a:lnTo>
                    <a:pt x="1450182" y="673893"/>
                  </a:lnTo>
                  <a:lnTo>
                    <a:pt x="1421607" y="871537"/>
                  </a:lnTo>
                  <a:lnTo>
                    <a:pt x="1426369" y="1026318"/>
                  </a:lnTo>
                  <a:lnTo>
                    <a:pt x="1440657" y="1052512"/>
                  </a:lnTo>
                  <a:lnTo>
                    <a:pt x="1457325" y="1073943"/>
                  </a:lnTo>
                  <a:lnTo>
                    <a:pt x="1473994" y="1083468"/>
                  </a:lnTo>
                  <a:lnTo>
                    <a:pt x="1488282" y="1088231"/>
                  </a:lnTo>
                  <a:lnTo>
                    <a:pt x="1502569" y="1090612"/>
                  </a:lnTo>
                  <a:lnTo>
                    <a:pt x="1519238" y="1090612"/>
                  </a:lnTo>
                  <a:lnTo>
                    <a:pt x="1540669" y="1081087"/>
                  </a:lnTo>
                  <a:lnTo>
                    <a:pt x="1564482" y="1066800"/>
                  </a:lnTo>
                  <a:lnTo>
                    <a:pt x="1583532" y="1047750"/>
                  </a:lnTo>
                  <a:lnTo>
                    <a:pt x="1597819" y="1028700"/>
                  </a:lnTo>
                  <a:lnTo>
                    <a:pt x="1614488" y="997743"/>
                  </a:lnTo>
                  <a:lnTo>
                    <a:pt x="1638300" y="923925"/>
                  </a:lnTo>
                  <a:lnTo>
                    <a:pt x="1676400" y="809625"/>
                  </a:lnTo>
                  <a:lnTo>
                    <a:pt x="1709738" y="702468"/>
                  </a:lnTo>
                  <a:lnTo>
                    <a:pt x="1735932" y="602456"/>
                  </a:lnTo>
                  <a:lnTo>
                    <a:pt x="1762125" y="488156"/>
                  </a:lnTo>
                  <a:lnTo>
                    <a:pt x="1781175" y="400050"/>
                  </a:lnTo>
                  <a:lnTo>
                    <a:pt x="1809750" y="366712"/>
                  </a:lnTo>
                  <a:lnTo>
                    <a:pt x="1824038" y="345281"/>
                  </a:lnTo>
                  <a:lnTo>
                    <a:pt x="1838325" y="314325"/>
                  </a:lnTo>
                  <a:lnTo>
                    <a:pt x="1843088" y="297656"/>
                  </a:lnTo>
                  <a:lnTo>
                    <a:pt x="1843088" y="280987"/>
                  </a:lnTo>
                  <a:lnTo>
                    <a:pt x="1840707" y="261937"/>
                  </a:lnTo>
                  <a:lnTo>
                    <a:pt x="1835944" y="242887"/>
                  </a:lnTo>
                  <a:lnTo>
                    <a:pt x="1826419" y="223837"/>
                  </a:lnTo>
                  <a:lnTo>
                    <a:pt x="1809750" y="202406"/>
                  </a:lnTo>
                  <a:lnTo>
                    <a:pt x="1776413" y="164306"/>
                  </a:lnTo>
                  <a:lnTo>
                    <a:pt x="1724025" y="121443"/>
                  </a:lnTo>
                  <a:lnTo>
                    <a:pt x="1666875" y="83343"/>
                  </a:lnTo>
                  <a:lnTo>
                    <a:pt x="1604963" y="45243"/>
                  </a:lnTo>
                  <a:lnTo>
                    <a:pt x="1543050" y="11906"/>
                  </a:lnTo>
                  <a:lnTo>
                    <a:pt x="1521619" y="0"/>
                  </a:lnTo>
                  <a:lnTo>
                    <a:pt x="1507332" y="0"/>
                  </a:lnTo>
                  <a:lnTo>
                    <a:pt x="1469232" y="14287"/>
                  </a:lnTo>
                  <a:lnTo>
                    <a:pt x="1390650" y="40481"/>
                  </a:lnTo>
                  <a:lnTo>
                    <a:pt x="1316832" y="57150"/>
                  </a:lnTo>
                  <a:lnTo>
                    <a:pt x="1257300" y="66675"/>
                  </a:lnTo>
                  <a:lnTo>
                    <a:pt x="1173957" y="71437"/>
                  </a:lnTo>
                  <a:lnTo>
                    <a:pt x="1014413" y="85725"/>
                  </a:lnTo>
                  <a:lnTo>
                    <a:pt x="802482" y="107156"/>
                  </a:lnTo>
                  <a:lnTo>
                    <a:pt x="564357" y="130968"/>
                  </a:lnTo>
                  <a:lnTo>
                    <a:pt x="311944" y="152400"/>
                  </a:lnTo>
                  <a:lnTo>
                    <a:pt x="83344" y="176212"/>
                  </a:lnTo>
                  <a:lnTo>
                    <a:pt x="61913" y="173831"/>
                  </a:lnTo>
                  <a:lnTo>
                    <a:pt x="38100" y="164306"/>
                  </a:lnTo>
                  <a:lnTo>
                    <a:pt x="0" y="145256"/>
                  </a:lnTo>
                  <a:lnTo>
                    <a:pt x="35719" y="314325"/>
                  </a:lnTo>
                  <a:lnTo>
                    <a:pt x="221457" y="300037"/>
                  </a:lnTo>
                  <a:lnTo>
                    <a:pt x="492919" y="273843"/>
                  </a:lnTo>
                  <a:lnTo>
                    <a:pt x="938213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5">
              <a:extLst>
                <a:ext uri="{FF2B5EF4-FFF2-40B4-BE49-F238E27FC236}">
                  <a16:creationId xmlns:a16="http://schemas.microsoft.com/office/drawing/2014/main" id="{9A0B13D6-D305-4F3A-AB57-262BC0A4794A}"/>
                </a:ext>
              </a:extLst>
            </p:cNvPr>
            <p:cNvSpPr/>
            <p:nvPr/>
          </p:nvSpPr>
          <p:spPr>
            <a:xfrm>
              <a:off x="5364163" y="5589588"/>
              <a:ext cx="1381125" cy="254000"/>
            </a:xfrm>
            <a:custGeom>
              <a:avLst/>
              <a:gdLst>
                <a:gd name="connsiteX0" fmla="*/ 1052513 w 1381125"/>
                <a:gd name="connsiteY0" fmla="*/ 26194 h 254794"/>
                <a:gd name="connsiteX1" fmla="*/ 904875 w 1381125"/>
                <a:gd name="connsiteY1" fmla="*/ 38100 h 254794"/>
                <a:gd name="connsiteX2" fmla="*/ 783432 w 1381125"/>
                <a:gd name="connsiteY2" fmla="*/ 47625 h 254794"/>
                <a:gd name="connsiteX3" fmla="*/ 576263 w 1381125"/>
                <a:gd name="connsiteY3" fmla="*/ 61912 h 254794"/>
                <a:gd name="connsiteX4" fmla="*/ 409575 w 1381125"/>
                <a:gd name="connsiteY4" fmla="*/ 73819 h 254794"/>
                <a:gd name="connsiteX5" fmla="*/ 245269 w 1381125"/>
                <a:gd name="connsiteY5" fmla="*/ 83344 h 254794"/>
                <a:gd name="connsiteX6" fmla="*/ 0 w 1381125"/>
                <a:gd name="connsiteY6" fmla="*/ 102394 h 254794"/>
                <a:gd name="connsiteX7" fmla="*/ 21432 w 1381125"/>
                <a:gd name="connsiteY7" fmla="*/ 254794 h 254794"/>
                <a:gd name="connsiteX8" fmla="*/ 171450 w 1381125"/>
                <a:gd name="connsiteY8" fmla="*/ 242887 h 254794"/>
                <a:gd name="connsiteX9" fmla="*/ 373857 w 1381125"/>
                <a:gd name="connsiteY9" fmla="*/ 226219 h 254794"/>
                <a:gd name="connsiteX10" fmla="*/ 592932 w 1381125"/>
                <a:gd name="connsiteY10" fmla="*/ 209550 h 254794"/>
                <a:gd name="connsiteX11" fmla="*/ 766763 w 1381125"/>
                <a:gd name="connsiteY11" fmla="*/ 197644 h 254794"/>
                <a:gd name="connsiteX12" fmla="*/ 938213 w 1381125"/>
                <a:gd name="connsiteY12" fmla="*/ 190500 h 254794"/>
                <a:gd name="connsiteX13" fmla="*/ 1147763 w 1381125"/>
                <a:gd name="connsiteY13" fmla="*/ 183356 h 254794"/>
                <a:gd name="connsiteX14" fmla="*/ 1381125 w 1381125"/>
                <a:gd name="connsiteY14" fmla="*/ 185737 h 254794"/>
                <a:gd name="connsiteX15" fmla="*/ 1376363 w 1381125"/>
                <a:gd name="connsiteY15" fmla="*/ 0 h 254794"/>
                <a:gd name="connsiteX16" fmla="*/ 1052513 w 1381125"/>
                <a:gd name="connsiteY16" fmla="*/ 261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125" h="254794">
                  <a:moveTo>
                    <a:pt x="1052513" y="26194"/>
                  </a:moveTo>
                  <a:lnTo>
                    <a:pt x="904875" y="38100"/>
                  </a:lnTo>
                  <a:lnTo>
                    <a:pt x="783432" y="47625"/>
                  </a:lnTo>
                  <a:lnTo>
                    <a:pt x="576263" y="61912"/>
                  </a:lnTo>
                  <a:lnTo>
                    <a:pt x="409575" y="73819"/>
                  </a:lnTo>
                  <a:lnTo>
                    <a:pt x="245269" y="83344"/>
                  </a:lnTo>
                  <a:lnTo>
                    <a:pt x="0" y="102394"/>
                  </a:lnTo>
                  <a:lnTo>
                    <a:pt x="21432" y="254794"/>
                  </a:lnTo>
                  <a:lnTo>
                    <a:pt x="171450" y="242887"/>
                  </a:lnTo>
                  <a:lnTo>
                    <a:pt x="373857" y="226219"/>
                  </a:lnTo>
                  <a:lnTo>
                    <a:pt x="592932" y="209550"/>
                  </a:lnTo>
                  <a:lnTo>
                    <a:pt x="766763" y="197644"/>
                  </a:lnTo>
                  <a:lnTo>
                    <a:pt x="938213" y="190500"/>
                  </a:lnTo>
                  <a:lnTo>
                    <a:pt x="1147763" y="183356"/>
                  </a:lnTo>
                  <a:lnTo>
                    <a:pt x="1381125" y="185737"/>
                  </a:lnTo>
                  <a:lnTo>
                    <a:pt x="1376363" y="0"/>
                  </a:lnTo>
                  <a:lnTo>
                    <a:pt x="1052513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602" name="グループ化 1">
            <a:extLst>
              <a:ext uri="{FF2B5EF4-FFF2-40B4-BE49-F238E27FC236}">
                <a16:creationId xmlns:a16="http://schemas.microsoft.com/office/drawing/2014/main" id="{5299676F-A38D-470E-933B-D6C78EBECE71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608138"/>
            <a:ext cx="4841875" cy="4387850"/>
            <a:chOff x="2589213" y="1608138"/>
            <a:chExt cx="4841875" cy="4387850"/>
          </a:xfrm>
        </p:grpSpPr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D0C00816-1CA1-4969-B870-0337A98F74C6}"/>
                </a:ext>
              </a:extLst>
            </p:cNvPr>
            <p:cNvSpPr/>
            <p:nvPr/>
          </p:nvSpPr>
          <p:spPr>
            <a:xfrm>
              <a:off x="2757488" y="2093913"/>
              <a:ext cx="542925" cy="701675"/>
            </a:xfrm>
            <a:custGeom>
              <a:avLst/>
              <a:gdLst>
                <a:gd name="connsiteX0" fmla="*/ 233362 w 542925"/>
                <a:gd name="connsiteY0" fmla="*/ 135731 h 702469"/>
                <a:gd name="connsiteX1" fmla="*/ 311943 w 542925"/>
                <a:gd name="connsiteY1" fmla="*/ 190500 h 702469"/>
                <a:gd name="connsiteX2" fmla="*/ 352425 w 542925"/>
                <a:gd name="connsiteY2" fmla="*/ 219075 h 702469"/>
                <a:gd name="connsiteX3" fmla="*/ 400050 w 542925"/>
                <a:gd name="connsiteY3" fmla="*/ 259556 h 702469"/>
                <a:gd name="connsiteX4" fmla="*/ 431006 w 542925"/>
                <a:gd name="connsiteY4" fmla="*/ 285750 h 702469"/>
                <a:gd name="connsiteX5" fmla="*/ 452437 w 542925"/>
                <a:gd name="connsiteY5" fmla="*/ 309562 h 702469"/>
                <a:gd name="connsiteX6" fmla="*/ 471487 w 542925"/>
                <a:gd name="connsiteY6" fmla="*/ 333375 h 702469"/>
                <a:gd name="connsiteX7" fmla="*/ 492918 w 542925"/>
                <a:gd name="connsiteY7" fmla="*/ 364331 h 702469"/>
                <a:gd name="connsiteX8" fmla="*/ 511968 w 542925"/>
                <a:gd name="connsiteY8" fmla="*/ 404812 h 702469"/>
                <a:gd name="connsiteX9" fmla="*/ 523875 w 542925"/>
                <a:gd name="connsiteY9" fmla="*/ 447675 h 702469"/>
                <a:gd name="connsiteX10" fmla="*/ 533400 w 542925"/>
                <a:gd name="connsiteY10" fmla="*/ 492919 h 702469"/>
                <a:gd name="connsiteX11" fmla="*/ 538162 w 542925"/>
                <a:gd name="connsiteY11" fmla="*/ 540544 h 702469"/>
                <a:gd name="connsiteX12" fmla="*/ 542925 w 542925"/>
                <a:gd name="connsiteY12" fmla="*/ 585787 h 702469"/>
                <a:gd name="connsiteX13" fmla="*/ 538162 w 542925"/>
                <a:gd name="connsiteY13" fmla="*/ 628650 h 702469"/>
                <a:gd name="connsiteX14" fmla="*/ 528637 w 542925"/>
                <a:gd name="connsiteY14" fmla="*/ 659606 h 702469"/>
                <a:gd name="connsiteX15" fmla="*/ 514350 w 542925"/>
                <a:gd name="connsiteY15" fmla="*/ 676275 h 702469"/>
                <a:gd name="connsiteX16" fmla="*/ 492918 w 542925"/>
                <a:gd name="connsiteY16" fmla="*/ 690562 h 702469"/>
                <a:gd name="connsiteX17" fmla="*/ 464343 w 542925"/>
                <a:gd name="connsiteY17" fmla="*/ 700087 h 702469"/>
                <a:gd name="connsiteX18" fmla="*/ 447675 w 542925"/>
                <a:gd name="connsiteY18" fmla="*/ 702469 h 702469"/>
                <a:gd name="connsiteX19" fmla="*/ 431006 w 542925"/>
                <a:gd name="connsiteY19" fmla="*/ 702469 h 702469"/>
                <a:gd name="connsiteX20" fmla="*/ 404812 w 542925"/>
                <a:gd name="connsiteY20" fmla="*/ 695325 h 702469"/>
                <a:gd name="connsiteX21" fmla="*/ 366712 w 542925"/>
                <a:gd name="connsiteY21" fmla="*/ 671512 h 702469"/>
                <a:gd name="connsiteX22" fmla="*/ 340518 w 542925"/>
                <a:gd name="connsiteY22" fmla="*/ 650081 h 702469"/>
                <a:gd name="connsiteX23" fmla="*/ 328612 w 542925"/>
                <a:gd name="connsiteY23" fmla="*/ 628650 h 702469"/>
                <a:gd name="connsiteX24" fmla="*/ 307181 w 542925"/>
                <a:gd name="connsiteY24" fmla="*/ 578644 h 702469"/>
                <a:gd name="connsiteX25" fmla="*/ 288131 w 542925"/>
                <a:gd name="connsiteY25" fmla="*/ 528637 h 702469"/>
                <a:gd name="connsiteX26" fmla="*/ 259556 w 542925"/>
                <a:gd name="connsiteY26" fmla="*/ 466725 h 702469"/>
                <a:gd name="connsiteX27" fmla="*/ 235743 w 542925"/>
                <a:gd name="connsiteY27" fmla="*/ 416719 h 702469"/>
                <a:gd name="connsiteX28" fmla="*/ 221456 w 542925"/>
                <a:gd name="connsiteY28" fmla="*/ 381000 h 702469"/>
                <a:gd name="connsiteX29" fmla="*/ 200025 w 542925"/>
                <a:gd name="connsiteY29" fmla="*/ 342900 h 702469"/>
                <a:gd name="connsiteX30" fmla="*/ 169068 w 542925"/>
                <a:gd name="connsiteY30" fmla="*/ 285750 h 702469"/>
                <a:gd name="connsiteX31" fmla="*/ 145256 w 542925"/>
                <a:gd name="connsiteY31" fmla="*/ 245269 h 702469"/>
                <a:gd name="connsiteX32" fmla="*/ 114300 w 542925"/>
                <a:gd name="connsiteY32" fmla="*/ 190500 h 702469"/>
                <a:gd name="connsiteX33" fmla="*/ 90487 w 542925"/>
                <a:gd name="connsiteY33" fmla="*/ 154781 h 702469"/>
                <a:gd name="connsiteX34" fmla="*/ 61912 w 542925"/>
                <a:gd name="connsiteY34" fmla="*/ 114300 h 702469"/>
                <a:gd name="connsiteX35" fmla="*/ 35718 w 542925"/>
                <a:gd name="connsiteY35" fmla="*/ 80962 h 702469"/>
                <a:gd name="connsiteX36" fmla="*/ 16668 w 542925"/>
                <a:gd name="connsiteY36" fmla="*/ 59531 h 702469"/>
                <a:gd name="connsiteX37" fmla="*/ 2381 w 542925"/>
                <a:gd name="connsiteY37" fmla="*/ 45244 h 702469"/>
                <a:gd name="connsiteX38" fmla="*/ 0 w 542925"/>
                <a:gd name="connsiteY38" fmla="*/ 35719 h 702469"/>
                <a:gd name="connsiteX39" fmla="*/ 0 w 542925"/>
                <a:gd name="connsiteY39" fmla="*/ 19050 h 702469"/>
                <a:gd name="connsiteX40" fmla="*/ 4762 w 542925"/>
                <a:gd name="connsiteY40" fmla="*/ 7144 h 702469"/>
                <a:gd name="connsiteX41" fmla="*/ 14287 w 542925"/>
                <a:gd name="connsiteY41" fmla="*/ 0 h 702469"/>
                <a:gd name="connsiteX42" fmla="*/ 23812 w 542925"/>
                <a:gd name="connsiteY42" fmla="*/ 0 h 702469"/>
                <a:gd name="connsiteX43" fmla="*/ 38100 w 542925"/>
                <a:gd name="connsiteY43" fmla="*/ 2381 h 702469"/>
                <a:gd name="connsiteX44" fmla="*/ 78581 w 542925"/>
                <a:gd name="connsiteY44" fmla="*/ 30956 h 702469"/>
                <a:gd name="connsiteX45" fmla="*/ 233362 w 542925"/>
                <a:gd name="connsiteY45" fmla="*/ 1357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2925" h="702469">
                  <a:moveTo>
                    <a:pt x="233362" y="135731"/>
                  </a:moveTo>
                  <a:lnTo>
                    <a:pt x="311943" y="190500"/>
                  </a:lnTo>
                  <a:lnTo>
                    <a:pt x="352425" y="219075"/>
                  </a:lnTo>
                  <a:lnTo>
                    <a:pt x="400050" y="259556"/>
                  </a:lnTo>
                  <a:lnTo>
                    <a:pt x="431006" y="285750"/>
                  </a:lnTo>
                  <a:lnTo>
                    <a:pt x="452437" y="309562"/>
                  </a:lnTo>
                  <a:lnTo>
                    <a:pt x="471487" y="333375"/>
                  </a:lnTo>
                  <a:lnTo>
                    <a:pt x="492918" y="364331"/>
                  </a:lnTo>
                  <a:lnTo>
                    <a:pt x="511968" y="404812"/>
                  </a:lnTo>
                  <a:lnTo>
                    <a:pt x="523875" y="447675"/>
                  </a:lnTo>
                  <a:lnTo>
                    <a:pt x="533400" y="492919"/>
                  </a:lnTo>
                  <a:lnTo>
                    <a:pt x="538162" y="540544"/>
                  </a:lnTo>
                  <a:lnTo>
                    <a:pt x="542925" y="585787"/>
                  </a:lnTo>
                  <a:lnTo>
                    <a:pt x="538162" y="628650"/>
                  </a:lnTo>
                  <a:lnTo>
                    <a:pt x="528637" y="659606"/>
                  </a:lnTo>
                  <a:lnTo>
                    <a:pt x="514350" y="676275"/>
                  </a:lnTo>
                  <a:lnTo>
                    <a:pt x="492918" y="690562"/>
                  </a:lnTo>
                  <a:lnTo>
                    <a:pt x="464343" y="700087"/>
                  </a:lnTo>
                  <a:lnTo>
                    <a:pt x="447675" y="702469"/>
                  </a:lnTo>
                  <a:lnTo>
                    <a:pt x="431006" y="702469"/>
                  </a:lnTo>
                  <a:lnTo>
                    <a:pt x="404812" y="695325"/>
                  </a:lnTo>
                  <a:lnTo>
                    <a:pt x="366712" y="671512"/>
                  </a:lnTo>
                  <a:lnTo>
                    <a:pt x="340518" y="650081"/>
                  </a:lnTo>
                  <a:lnTo>
                    <a:pt x="328612" y="628650"/>
                  </a:lnTo>
                  <a:lnTo>
                    <a:pt x="307181" y="578644"/>
                  </a:lnTo>
                  <a:lnTo>
                    <a:pt x="288131" y="528637"/>
                  </a:lnTo>
                  <a:lnTo>
                    <a:pt x="259556" y="466725"/>
                  </a:lnTo>
                  <a:lnTo>
                    <a:pt x="235743" y="416719"/>
                  </a:lnTo>
                  <a:lnTo>
                    <a:pt x="221456" y="381000"/>
                  </a:lnTo>
                  <a:lnTo>
                    <a:pt x="200025" y="342900"/>
                  </a:lnTo>
                  <a:lnTo>
                    <a:pt x="169068" y="285750"/>
                  </a:lnTo>
                  <a:lnTo>
                    <a:pt x="145256" y="245269"/>
                  </a:lnTo>
                  <a:lnTo>
                    <a:pt x="114300" y="190500"/>
                  </a:lnTo>
                  <a:lnTo>
                    <a:pt x="90487" y="154781"/>
                  </a:lnTo>
                  <a:lnTo>
                    <a:pt x="61912" y="114300"/>
                  </a:lnTo>
                  <a:lnTo>
                    <a:pt x="35718" y="80962"/>
                  </a:lnTo>
                  <a:lnTo>
                    <a:pt x="16668" y="59531"/>
                  </a:lnTo>
                  <a:lnTo>
                    <a:pt x="2381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8100" y="2381"/>
                  </a:lnTo>
                  <a:lnTo>
                    <a:pt x="78581" y="30956"/>
                  </a:lnTo>
                  <a:lnTo>
                    <a:pt x="233362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11C5C5C8-F094-41A2-8763-D3E911D06425}"/>
                </a:ext>
              </a:extLst>
            </p:cNvPr>
            <p:cNvSpPr/>
            <p:nvPr/>
          </p:nvSpPr>
          <p:spPr>
            <a:xfrm>
              <a:off x="4192588" y="1827213"/>
              <a:ext cx="593725" cy="727075"/>
            </a:xfrm>
            <a:custGeom>
              <a:avLst/>
              <a:gdLst>
                <a:gd name="connsiteX0" fmla="*/ 426244 w 592932"/>
                <a:gd name="connsiteY0" fmla="*/ 411956 h 728662"/>
                <a:gd name="connsiteX1" fmla="*/ 309563 w 592932"/>
                <a:gd name="connsiteY1" fmla="*/ 511969 h 728662"/>
                <a:gd name="connsiteX2" fmla="*/ 211932 w 592932"/>
                <a:gd name="connsiteY2" fmla="*/ 592931 h 728662"/>
                <a:gd name="connsiteX3" fmla="*/ 107157 w 592932"/>
                <a:gd name="connsiteY3" fmla="*/ 676275 h 728662"/>
                <a:gd name="connsiteX4" fmla="*/ 47625 w 592932"/>
                <a:gd name="connsiteY4" fmla="*/ 723900 h 728662"/>
                <a:gd name="connsiteX5" fmla="*/ 35719 w 592932"/>
                <a:gd name="connsiteY5" fmla="*/ 728662 h 728662"/>
                <a:gd name="connsiteX6" fmla="*/ 23813 w 592932"/>
                <a:gd name="connsiteY6" fmla="*/ 728662 h 728662"/>
                <a:gd name="connsiteX7" fmla="*/ 9525 w 592932"/>
                <a:gd name="connsiteY7" fmla="*/ 723900 h 728662"/>
                <a:gd name="connsiteX8" fmla="*/ 2382 w 592932"/>
                <a:gd name="connsiteY8" fmla="*/ 716756 h 728662"/>
                <a:gd name="connsiteX9" fmla="*/ 0 w 592932"/>
                <a:gd name="connsiteY9" fmla="*/ 711994 h 728662"/>
                <a:gd name="connsiteX10" fmla="*/ 0 w 592932"/>
                <a:gd name="connsiteY10" fmla="*/ 702469 h 728662"/>
                <a:gd name="connsiteX11" fmla="*/ 14288 w 592932"/>
                <a:gd name="connsiteY11" fmla="*/ 676275 h 728662"/>
                <a:gd name="connsiteX12" fmla="*/ 71438 w 592932"/>
                <a:gd name="connsiteY12" fmla="*/ 585787 h 728662"/>
                <a:gd name="connsiteX13" fmla="*/ 116682 w 592932"/>
                <a:gd name="connsiteY13" fmla="*/ 507206 h 728662"/>
                <a:gd name="connsiteX14" fmla="*/ 152400 w 592932"/>
                <a:gd name="connsiteY14" fmla="*/ 440531 h 728662"/>
                <a:gd name="connsiteX15" fmla="*/ 176213 w 592932"/>
                <a:gd name="connsiteY15" fmla="*/ 392906 h 728662"/>
                <a:gd name="connsiteX16" fmla="*/ 195263 w 592932"/>
                <a:gd name="connsiteY16" fmla="*/ 347662 h 728662"/>
                <a:gd name="connsiteX17" fmla="*/ 223838 w 592932"/>
                <a:gd name="connsiteY17" fmla="*/ 283369 h 728662"/>
                <a:gd name="connsiteX18" fmla="*/ 238125 w 592932"/>
                <a:gd name="connsiteY18" fmla="*/ 242887 h 728662"/>
                <a:gd name="connsiteX19" fmla="*/ 247650 w 592932"/>
                <a:gd name="connsiteY19" fmla="*/ 209550 h 728662"/>
                <a:gd name="connsiteX20" fmla="*/ 252413 w 592932"/>
                <a:gd name="connsiteY20" fmla="*/ 178594 h 728662"/>
                <a:gd name="connsiteX21" fmla="*/ 252413 w 592932"/>
                <a:gd name="connsiteY21" fmla="*/ 161925 h 728662"/>
                <a:gd name="connsiteX22" fmla="*/ 250032 w 592932"/>
                <a:gd name="connsiteY22" fmla="*/ 135731 h 728662"/>
                <a:gd name="connsiteX23" fmla="*/ 242888 w 592932"/>
                <a:gd name="connsiteY23" fmla="*/ 109537 h 728662"/>
                <a:gd name="connsiteX24" fmla="*/ 233363 w 592932"/>
                <a:gd name="connsiteY24" fmla="*/ 90487 h 728662"/>
                <a:gd name="connsiteX25" fmla="*/ 211932 w 592932"/>
                <a:gd name="connsiteY25" fmla="*/ 73819 h 728662"/>
                <a:gd name="connsiteX26" fmla="*/ 200025 w 592932"/>
                <a:gd name="connsiteY26" fmla="*/ 66675 h 728662"/>
                <a:gd name="connsiteX27" fmla="*/ 185738 w 592932"/>
                <a:gd name="connsiteY27" fmla="*/ 45244 h 728662"/>
                <a:gd name="connsiteX28" fmla="*/ 178594 w 592932"/>
                <a:gd name="connsiteY28" fmla="*/ 26194 h 728662"/>
                <a:gd name="connsiteX29" fmla="*/ 180975 w 592932"/>
                <a:gd name="connsiteY29" fmla="*/ 14287 h 728662"/>
                <a:gd name="connsiteX30" fmla="*/ 185738 w 592932"/>
                <a:gd name="connsiteY30" fmla="*/ 4762 h 728662"/>
                <a:gd name="connsiteX31" fmla="*/ 195263 w 592932"/>
                <a:gd name="connsiteY31" fmla="*/ 0 h 728662"/>
                <a:gd name="connsiteX32" fmla="*/ 211932 w 592932"/>
                <a:gd name="connsiteY32" fmla="*/ 7144 h 728662"/>
                <a:gd name="connsiteX33" fmla="*/ 245269 w 592932"/>
                <a:gd name="connsiteY33" fmla="*/ 19050 h 728662"/>
                <a:gd name="connsiteX34" fmla="*/ 285750 w 592932"/>
                <a:gd name="connsiteY34" fmla="*/ 30956 h 728662"/>
                <a:gd name="connsiteX35" fmla="*/ 330994 w 592932"/>
                <a:gd name="connsiteY35" fmla="*/ 47625 h 728662"/>
                <a:gd name="connsiteX36" fmla="*/ 378619 w 592932"/>
                <a:gd name="connsiteY36" fmla="*/ 71437 h 728662"/>
                <a:gd name="connsiteX37" fmla="*/ 421482 w 592932"/>
                <a:gd name="connsiteY37" fmla="*/ 97631 h 728662"/>
                <a:gd name="connsiteX38" fmla="*/ 459582 w 592932"/>
                <a:gd name="connsiteY38" fmla="*/ 126206 h 728662"/>
                <a:gd name="connsiteX39" fmla="*/ 502444 w 592932"/>
                <a:gd name="connsiteY39" fmla="*/ 145256 h 728662"/>
                <a:gd name="connsiteX40" fmla="*/ 533400 w 592932"/>
                <a:gd name="connsiteY40" fmla="*/ 161925 h 728662"/>
                <a:gd name="connsiteX41" fmla="*/ 561975 w 592932"/>
                <a:gd name="connsiteY41" fmla="*/ 178594 h 728662"/>
                <a:gd name="connsiteX42" fmla="*/ 581025 w 592932"/>
                <a:gd name="connsiteY42" fmla="*/ 197644 h 728662"/>
                <a:gd name="connsiteX43" fmla="*/ 590550 w 592932"/>
                <a:gd name="connsiteY43" fmla="*/ 214312 h 728662"/>
                <a:gd name="connsiteX44" fmla="*/ 592932 w 592932"/>
                <a:gd name="connsiteY44" fmla="*/ 228600 h 728662"/>
                <a:gd name="connsiteX45" fmla="*/ 592932 w 592932"/>
                <a:gd name="connsiteY45" fmla="*/ 240506 h 728662"/>
                <a:gd name="connsiteX46" fmla="*/ 585788 w 592932"/>
                <a:gd name="connsiteY46" fmla="*/ 266700 h 728662"/>
                <a:gd name="connsiteX47" fmla="*/ 571500 w 592932"/>
                <a:gd name="connsiteY47" fmla="*/ 288131 h 728662"/>
                <a:gd name="connsiteX48" fmla="*/ 535782 w 592932"/>
                <a:gd name="connsiteY48" fmla="*/ 323850 h 728662"/>
                <a:gd name="connsiteX49" fmla="*/ 426244 w 592932"/>
                <a:gd name="connsiteY49" fmla="*/ 41195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2932" h="728662">
                  <a:moveTo>
                    <a:pt x="426244" y="411956"/>
                  </a:moveTo>
                  <a:lnTo>
                    <a:pt x="309563" y="511969"/>
                  </a:lnTo>
                  <a:lnTo>
                    <a:pt x="211932" y="592931"/>
                  </a:lnTo>
                  <a:lnTo>
                    <a:pt x="107157" y="676275"/>
                  </a:lnTo>
                  <a:lnTo>
                    <a:pt x="47625" y="723900"/>
                  </a:lnTo>
                  <a:lnTo>
                    <a:pt x="35719" y="728662"/>
                  </a:lnTo>
                  <a:lnTo>
                    <a:pt x="23813" y="728662"/>
                  </a:lnTo>
                  <a:lnTo>
                    <a:pt x="9525" y="723900"/>
                  </a:lnTo>
                  <a:lnTo>
                    <a:pt x="2382" y="716756"/>
                  </a:lnTo>
                  <a:lnTo>
                    <a:pt x="0" y="711994"/>
                  </a:lnTo>
                  <a:lnTo>
                    <a:pt x="0" y="702469"/>
                  </a:lnTo>
                  <a:lnTo>
                    <a:pt x="14288" y="676275"/>
                  </a:lnTo>
                  <a:lnTo>
                    <a:pt x="71438" y="585787"/>
                  </a:lnTo>
                  <a:lnTo>
                    <a:pt x="116682" y="507206"/>
                  </a:lnTo>
                  <a:lnTo>
                    <a:pt x="152400" y="440531"/>
                  </a:lnTo>
                  <a:lnTo>
                    <a:pt x="176213" y="392906"/>
                  </a:lnTo>
                  <a:lnTo>
                    <a:pt x="195263" y="347662"/>
                  </a:lnTo>
                  <a:lnTo>
                    <a:pt x="223838" y="283369"/>
                  </a:lnTo>
                  <a:lnTo>
                    <a:pt x="238125" y="242887"/>
                  </a:lnTo>
                  <a:lnTo>
                    <a:pt x="247650" y="209550"/>
                  </a:lnTo>
                  <a:lnTo>
                    <a:pt x="252413" y="178594"/>
                  </a:lnTo>
                  <a:lnTo>
                    <a:pt x="252413" y="161925"/>
                  </a:lnTo>
                  <a:lnTo>
                    <a:pt x="250032" y="135731"/>
                  </a:lnTo>
                  <a:lnTo>
                    <a:pt x="242888" y="109537"/>
                  </a:lnTo>
                  <a:lnTo>
                    <a:pt x="233363" y="90487"/>
                  </a:lnTo>
                  <a:lnTo>
                    <a:pt x="211932" y="73819"/>
                  </a:lnTo>
                  <a:lnTo>
                    <a:pt x="200025" y="66675"/>
                  </a:lnTo>
                  <a:lnTo>
                    <a:pt x="185738" y="45244"/>
                  </a:lnTo>
                  <a:lnTo>
                    <a:pt x="178594" y="26194"/>
                  </a:lnTo>
                  <a:lnTo>
                    <a:pt x="180975" y="14287"/>
                  </a:lnTo>
                  <a:lnTo>
                    <a:pt x="185738" y="4762"/>
                  </a:lnTo>
                  <a:lnTo>
                    <a:pt x="195263" y="0"/>
                  </a:lnTo>
                  <a:lnTo>
                    <a:pt x="211932" y="7144"/>
                  </a:lnTo>
                  <a:lnTo>
                    <a:pt x="245269" y="19050"/>
                  </a:lnTo>
                  <a:lnTo>
                    <a:pt x="285750" y="30956"/>
                  </a:lnTo>
                  <a:lnTo>
                    <a:pt x="330994" y="47625"/>
                  </a:lnTo>
                  <a:lnTo>
                    <a:pt x="378619" y="71437"/>
                  </a:lnTo>
                  <a:lnTo>
                    <a:pt x="421482" y="97631"/>
                  </a:lnTo>
                  <a:lnTo>
                    <a:pt x="459582" y="126206"/>
                  </a:lnTo>
                  <a:lnTo>
                    <a:pt x="502444" y="145256"/>
                  </a:lnTo>
                  <a:lnTo>
                    <a:pt x="533400" y="161925"/>
                  </a:lnTo>
                  <a:lnTo>
                    <a:pt x="561975" y="178594"/>
                  </a:lnTo>
                  <a:lnTo>
                    <a:pt x="581025" y="197644"/>
                  </a:lnTo>
                  <a:lnTo>
                    <a:pt x="590550" y="214312"/>
                  </a:lnTo>
                  <a:lnTo>
                    <a:pt x="592932" y="228600"/>
                  </a:lnTo>
                  <a:lnTo>
                    <a:pt x="592932" y="240506"/>
                  </a:lnTo>
                  <a:lnTo>
                    <a:pt x="585788" y="266700"/>
                  </a:lnTo>
                  <a:lnTo>
                    <a:pt x="571500" y="288131"/>
                  </a:lnTo>
                  <a:lnTo>
                    <a:pt x="535782" y="323850"/>
                  </a:lnTo>
                  <a:lnTo>
                    <a:pt x="4262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81F3EC45-329C-4B02-A9CB-8A8C90EE07C0}"/>
                </a:ext>
              </a:extLst>
            </p:cNvPr>
            <p:cNvSpPr/>
            <p:nvPr/>
          </p:nvSpPr>
          <p:spPr>
            <a:xfrm>
              <a:off x="5681663" y="1687513"/>
              <a:ext cx="538162" cy="835025"/>
            </a:xfrm>
            <a:custGeom>
              <a:avLst/>
              <a:gdLst>
                <a:gd name="connsiteX0" fmla="*/ 219075 w 538162"/>
                <a:gd name="connsiteY0" fmla="*/ 478632 h 833438"/>
                <a:gd name="connsiteX1" fmla="*/ 214312 w 538162"/>
                <a:gd name="connsiteY1" fmla="*/ 376238 h 833438"/>
                <a:gd name="connsiteX2" fmla="*/ 209550 w 538162"/>
                <a:gd name="connsiteY2" fmla="*/ 304800 h 833438"/>
                <a:gd name="connsiteX3" fmla="*/ 202406 w 538162"/>
                <a:gd name="connsiteY3" fmla="*/ 219075 h 833438"/>
                <a:gd name="connsiteX4" fmla="*/ 202406 w 538162"/>
                <a:gd name="connsiteY4" fmla="*/ 202407 h 833438"/>
                <a:gd name="connsiteX5" fmla="*/ 192881 w 538162"/>
                <a:gd name="connsiteY5" fmla="*/ 185738 h 833438"/>
                <a:gd name="connsiteX6" fmla="*/ 171450 w 538162"/>
                <a:gd name="connsiteY6" fmla="*/ 159544 h 833438"/>
                <a:gd name="connsiteX7" fmla="*/ 140493 w 538162"/>
                <a:gd name="connsiteY7" fmla="*/ 128588 h 833438"/>
                <a:gd name="connsiteX8" fmla="*/ 107156 w 538162"/>
                <a:gd name="connsiteY8" fmla="*/ 100013 h 833438"/>
                <a:gd name="connsiteX9" fmla="*/ 73818 w 538162"/>
                <a:gd name="connsiteY9" fmla="*/ 71438 h 833438"/>
                <a:gd name="connsiteX10" fmla="*/ 52387 w 538162"/>
                <a:gd name="connsiteY10" fmla="*/ 59532 h 833438"/>
                <a:gd name="connsiteX11" fmla="*/ 19050 w 538162"/>
                <a:gd name="connsiteY11" fmla="*/ 42863 h 833438"/>
                <a:gd name="connsiteX12" fmla="*/ 4762 w 538162"/>
                <a:gd name="connsiteY12" fmla="*/ 33338 h 833438"/>
                <a:gd name="connsiteX13" fmla="*/ 0 w 538162"/>
                <a:gd name="connsiteY13" fmla="*/ 23813 h 833438"/>
                <a:gd name="connsiteX14" fmla="*/ 4762 w 538162"/>
                <a:gd name="connsiteY14" fmla="*/ 11907 h 833438"/>
                <a:gd name="connsiteX15" fmla="*/ 16668 w 538162"/>
                <a:gd name="connsiteY15" fmla="*/ 7144 h 833438"/>
                <a:gd name="connsiteX16" fmla="*/ 50006 w 538162"/>
                <a:gd name="connsiteY16" fmla="*/ 2382 h 833438"/>
                <a:gd name="connsiteX17" fmla="*/ 104775 w 538162"/>
                <a:gd name="connsiteY17" fmla="*/ 0 h 833438"/>
                <a:gd name="connsiteX18" fmla="*/ 147637 w 538162"/>
                <a:gd name="connsiteY18" fmla="*/ 4763 h 833438"/>
                <a:gd name="connsiteX19" fmla="*/ 204787 w 538162"/>
                <a:gd name="connsiteY19" fmla="*/ 14288 h 833438"/>
                <a:gd name="connsiteX20" fmla="*/ 276225 w 538162"/>
                <a:gd name="connsiteY20" fmla="*/ 33338 h 833438"/>
                <a:gd name="connsiteX21" fmla="*/ 350043 w 538162"/>
                <a:gd name="connsiteY21" fmla="*/ 57150 h 833438"/>
                <a:gd name="connsiteX22" fmla="*/ 392906 w 538162"/>
                <a:gd name="connsiteY22" fmla="*/ 78582 h 833438"/>
                <a:gd name="connsiteX23" fmla="*/ 421481 w 538162"/>
                <a:gd name="connsiteY23" fmla="*/ 92869 h 833438"/>
                <a:gd name="connsiteX24" fmla="*/ 440531 w 538162"/>
                <a:gd name="connsiteY24" fmla="*/ 107157 h 833438"/>
                <a:gd name="connsiteX25" fmla="*/ 466725 w 538162"/>
                <a:gd name="connsiteY25" fmla="*/ 126207 h 833438"/>
                <a:gd name="connsiteX26" fmla="*/ 497681 w 538162"/>
                <a:gd name="connsiteY26" fmla="*/ 157163 h 833438"/>
                <a:gd name="connsiteX27" fmla="*/ 509587 w 538162"/>
                <a:gd name="connsiteY27" fmla="*/ 169069 h 833438"/>
                <a:gd name="connsiteX28" fmla="*/ 521493 w 538162"/>
                <a:gd name="connsiteY28" fmla="*/ 183357 h 833438"/>
                <a:gd name="connsiteX29" fmla="*/ 531018 w 538162"/>
                <a:gd name="connsiteY29" fmla="*/ 192882 h 833438"/>
                <a:gd name="connsiteX30" fmla="*/ 538162 w 538162"/>
                <a:gd name="connsiteY30" fmla="*/ 207169 h 833438"/>
                <a:gd name="connsiteX31" fmla="*/ 538162 w 538162"/>
                <a:gd name="connsiteY31" fmla="*/ 214313 h 833438"/>
                <a:gd name="connsiteX32" fmla="*/ 538162 w 538162"/>
                <a:gd name="connsiteY32" fmla="*/ 226219 h 833438"/>
                <a:gd name="connsiteX33" fmla="*/ 531018 w 538162"/>
                <a:gd name="connsiteY33" fmla="*/ 242888 h 833438"/>
                <a:gd name="connsiteX34" fmla="*/ 519112 w 538162"/>
                <a:gd name="connsiteY34" fmla="*/ 252413 h 833438"/>
                <a:gd name="connsiteX35" fmla="*/ 500062 w 538162"/>
                <a:gd name="connsiteY35" fmla="*/ 264319 h 833438"/>
                <a:gd name="connsiteX36" fmla="*/ 490537 w 538162"/>
                <a:gd name="connsiteY36" fmla="*/ 276225 h 833438"/>
                <a:gd name="connsiteX37" fmla="*/ 481012 w 538162"/>
                <a:gd name="connsiteY37" fmla="*/ 311944 h 833438"/>
                <a:gd name="connsiteX38" fmla="*/ 471487 w 538162"/>
                <a:gd name="connsiteY38" fmla="*/ 354807 h 833438"/>
                <a:gd name="connsiteX39" fmla="*/ 461962 w 538162"/>
                <a:gd name="connsiteY39" fmla="*/ 428625 h 833438"/>
                <a:gd name="connsiteX40" fmla="*/ 454818 w 538162"/>
                <a:gd name="connsiteY40" fmla="*/ 495300 h 833438"/>
                <a:gd name="connsiteX41" fmla="*/ 450056 w 538162"/>
                <a:gd name="connsiteY41" fmla="*/ 581025 h 833438"/>
                <a:gd name="connsiteX42" fmla="*/ 447675 w 538162"/>
                <a:gd name="connsiteY42" fmla="*/ 809625 h 833438"/>
                <a:gd name="connsiteX43" fmla="*/ 223837 w 538162"/>
                <a:gd name="connsiteY43" fmla="*/ 833438 h 833438"/>
                <a:gd name="connsiteX44" fmla="*/ 223837 w 538162"/>
                <a:gd name="connsiteY44" fmla="*/ 716757 h 833438"/>
                <a:gd name="connsiteX45" fmla="*/ 219075 w 538162"/>
                <a:gd name="connsiteY45" fmla="*/ 478632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8162" h="833438">
                  <a:moveTo>
                    <a:pt x="219075" y="478632"/>
                  </a:moveTo>
                  <a:lnTo>
                    <a:pt x="214312" y="376238"/>
                  </a:lnTo>
                  <a:lnTo>
                    <a:pt x="209550" y="304800"/>
                  </a:lnTo>
                  <a:lnTo>
                    <a:pt x="202406" y="219075"/>
                  </a:lnTo>
                  <a:lnTo>
                    <a:pt x="202406" y="202407"/>
                  </a:lnTo>
                  <a:lnTo>
                    <a:pt x="192881" y="185738"/>
                  </a:lnTo>
                  <a:lnTo>
                    <a:pt x="171450" y="159544"/>
                  </a:lnTo>
                  <a:lnTo>
                    <a:pt x="140493" y="128588"/>
                  </a:lnTo>
                  <a:lnTo>
                    <a:pt x="107156" y="100013"/>
                  </a:lnTo>
                  <a:lnTo>
                    <a:pt x="73818" y="71438"/>
                  </a:lnTo>
                  <a:lnTo>
                    <a:pt x="52387" y="59532"/>
                  </a:lnTo>
                  <a:lnTo>
                    <a:pt x="19050" y="42863"/>
                  </a:lnTo>
                  <a:lnTo>
                    <a:pt x="4762" y="33338"/>
                  </a:lnTo>
                  <a:lnTo>
                    <a:pt x="0" y="23813"/>
                  </a:lnTo>
                  <a:lnTo>
                    <a:pt x="4762" y="11907"/>
                  </a:lnTo>
                  <a:lnTo>
                    <a:pt x="16668" y="7144"/>
                  </a:lnTo>
                  <a:lnTo>
                    <a:pt x="50006" y="2382"/>
                  </a:lnTo>
                  <a:lnTo>
                    <a:pt x="104775" y="0"/>
                  </a:lnTo>
                  <a:lnTo>
                    <a:pt x="147637" y="4763"/>
                  </a:lnTo>
                  <a:lnTo>
                    <a:pt x="204787" y="14288"/>
                  </a:lnTo>
                  <a:lnTo>
                    <a:pt x="276225" y="33338"/>
                  </a:lnTo>
                  <a:lnTo>
                    <a:pt x="350043" y="57150"/>
                  </a:lnTo>
                  <a:lnTo>
                    <a:pt x="392906" y="78582"/>
                  </a:lnTo>
                  <a:lnTo>
                    <a:pt x="421481" y="92869"/>
                  </a:lnTo>
                  <a:lnTo>
                    <a:pt x="440531" y="107157"/>
                  </a:lnTo>
                  <a:lnTo>
                    <a:pt x="466725" y="126207"/>
                  </a:lnTo>
                  <a:lnTo>
                    <a:pt x="497681" y="157163"/>
                  </a:lnTo>
                  <a:lnTo>
                    <a:pt x="509587" y="169069"/>
                  </a:lnTo>
                  <a:lnTo>
                    <a:pt x="521493" y="183357"/>
                  </a:lnTo>
                  <a:lnTo>
                    <a:pt x="531018" y="192882"/>
                  </a:lnTo>
                  <a:lnTo>
                    <a:pt x="538162" y="207169"/>
                  </a:lnTo>
                  <a:lnTo>
                    <a:pt x="538162" y="214313"/>
                  </a:lnTo>
                  <a:lnTo>
                    <a:pt x="538162" y="226219"/>
                  </a:lnTo>
                  <a:lnTo>
                    <a:pt x="531018" y="242888"/>
                  </a:lnTo>
                  <a:lnTo>
                    <a:pt x="519112" y="252413"/>
                  </a:lnTo>
                  <a:lnTo>
                    <a:pt x="500062" y="264319"/>
                  </a:lnTo>
                  <a:lnTo>
                    <a:pt x="490537" y="276225"/>
                  </a:lnTo>
                  <a:lnTo>
                    <a:pt x="481012" y="311944"/>
                  </a:lnTo>
                  <a:lnTo>
                    <a:pt x="471487" y="354807"/>
                  </a:lnTo>
                  <a:lnTo>
                    <a:pt x="461962" y="428625"/>
                  </a:lnTo>
                  <a:lnTo>
                    <a:pt x="454818" y="495300"/>
                  </a:lnTo>
                  <a:lnTo>
                    <a:pt x="450056" y="581025"/>
                  </a:lnTo>
                  <a:cubicBezTo>
                    <a:pt x="449262" y="657225"/>
                    <a:pt x="448469" y="733425"/>
                    <a:pt x="447675" y="809625"/>
                  </a:cubicBezTo>
                  <a:lnTo>
                    <a:pt x="223837" y="833438"/>
                  </a:lnTo>
                  <a:lnTo>
                    <a:pt x="223837" y="716757"/>
                  </a:lnTo>
                  <a:cubicBezTo>
                    <a:pt x="222250" y="637382"/>
                    <a:pt x="220662" y="558007"/>
                    <a:pt x="219075" y="4786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980CD8C9-51BB-4E4E-98AF-ACC7709EEAF5}"/>
                </a:ext>
              </a:extLst>
            </p:cNvPr>
            <p:cNvSpPr/>
            <p:nvPr/>
          </p:nvSpPr>
          <p:spPr>
            <a:xfrm>
              <a:off x="2700338" y="2805113"/>
              <a:ext cx="1833562" cy="514350"/>
            </a:xfrm>
            <a:custGeom>
              <a:avLst/>
              <a:gdLst>
                <a:gd name="connsiteX0" fmla="*/ 1473993 w 1833562"/>
                <a:gd name="connsiteY0" fmla="*/ 76200 h 514350"/>
                <a:gd name="connsiteX1" fmla="*/ 1352550 w 1833562"/>
                <a:gd name="connsiteY1" fmla="*/ 109537 h 514350"/>
                <a:gd name="connsiteX2" fmla="*/ 1226343 w 1833562"/>
                <a:gd name="connsiteY2" fmla="*/ 142875 h 514350"/>
                <a:gd name="connsiteX3" fmla="*/ 1159668 w 1833562"/>
                <a:gd name="connsiteY3" fmla="*/ 157162 h 514350"/>
                <a:gd name="connsiteX4" fmla="*/ 985837 w 1833562"/>
                <a:gd name="connsiteY4" fmla="*/ 197643 h 514350"/>
                <a:gd name="connsiteX5" fmla="*/ 859631 w 1833562"/>
                <a:gd name="connsiteY5" fmla="*/ 221456 h 514350"/>
                <a:gd name="connsiteX6" fmla="*/ 757237 w 1833562"/>
                <a:gd name="connsiteY6" fmla="*/ 238125 h 514350"/>
                <a:gd name="connsiteX7" fmla="*/ 657225 w 1833562"/>
                <a:gd name="connsiteY7" fmla="*/ 250031 h 514350"/>
                <a:gd name="connsiteX8" fmla="*/ 578643 w 1833562"/>
                <a:gd name="connsiteY8" fmla="*/ 257175 h 514350"/>
                <a:gd name="connsiteX9" fmla="*/ 514350 w 1833562"/>
                <a:gd name="connsiteY9" fmla="*/ 261937 h 514350"/>
                <a:gd name="connsiteX10" fmla="*/ 454818 w 1833562"/>
                <a:gd name="connsiteY10" fmla="*/ 264318 h 514350"/>
                <a:gd name="connsiteX11" fmla="*/ 392906 w 1833562"/>
                <a:gd name="connsiteY11" fmla="*/ 266700 h 514350"/>
                <a:gd name="connsiteX12" fmla="*/ 304800 w 1833562"/>
                <a:gd name="connsiteY12" fmla="*/ 266700 h 514350"/>
                <a:gd name="connsiteX13" fmla="*/ 226218 w 1833562"/>
                <a:gd name="connsiteY13" fmla="*/ 261937 h 514350"/>
                <a:gd name="connsiteX14" fmla="*/ 159543 w 1833562"/>
                <a:gd name="connsiteY14" fmla="*/ 257175 h 514350"/>
                <a:gd name="connsiteX15" fmla="*/ 102393 w 1833562"/>
                <a:gd name="connsiteY15" fmla="*/ 245268 h 514350"/>
                <a:gd name="connsiteX16" fmla="*/ 73818 w 1833562"/>
                <a:gd name="connsiteY16" fmla="*/ 230981 h 514350"/>
                <a:gd name="connsiteX17" fmla="*/ 52387 w 1833562"/>
                <a:gd name="connsiteY17" fmla="*/ 219075 h 514350"/>
                <a:gd name="connsiteX18" fmla="*/ 30956 w 1833562"/>
                <a:gd name="connsiteY18" fmla="*/ 211931 h 514350"/>
                <a:gd name="connsiteX19" fmla="*/ 14287 w 1833562"/>
                <a:gd name="connsiteY19" fmla="*/ 209550 h 514350"/>
                <a:gd name="connsiteX20" fmla="*/ 2381 w 1833562"/>
                <a:gd name="connsiteY20" fmla="*/ 219075 h 514350"/>
                <a:gd name="connsiteX21" fmla="*/ 0 w 1833562"/>
                <a:gd name="connsiteY21" fmla="*/ 228600 h 514350"/>
                <a:gd name="connsiteX22" fmla="*/ 4762 w 1833562"/>
                <a:gd name="connsiteY22" fmla="*/ 252412 h 514350"/>
                <a:gd name="connsiteX23" fmla="*/ 19050 w 1833562"/>
                <a:gd name="connsiteY23" fmla="*/ 273843 h 514350"/>
                <a:gd name="connsiteX24" fmla="*/ 90487 w 1833562"/>
                <a:gd name="connsiteY24" fmla="*/ 342900 h 514350"/>
                <a:gd name="connsiteX25" fmla="*/ 176212 w 1833562"/>
                <a:gd name="connsiteY25" fmla="*/ 416718 h 514350"/>
                <a:gd name="connsiteX26" fmla="*/ 216693 w 1833562"/>
                <a:gd name="connsiteY26" fmla="*/ 450056 h 514350"/>
                <a:gd name="connsiteX27" fmla="*/ 235743 w 1833562"/>
                <a:gd name="connsiteY27" fmla="*/ 466725 h 514350"/>
                <a:gd name="connsiteX28" fmla="*/ 266700 w 1833562"/>
                <a:gd name="connsiteY28" fmla="*/ 488156 h 514350"/>
                <a:gd name="connsiteX29" fmla="*/ 300037 w 1833562"/>
                <a:gd name="connsiteY29" fmla="*/ 507206 h 514350"/>
                <a:gd name="connsiteX30" fmla="*/ 335756 w 1833562"/>
                <a:gd name="connsiteY30" fmla="*/ 514350 h 514350"/>
                <a:gd name="connsiteX31" fmla="*/ 366712 w 1833562"/>
                <a:gd name="connsiteY31" fmla="*/ 514350 h 514350"/>
                <a:gd name="connsiteX32" fmla="*/ 402431 w 1833562"/>
                <a:gd name="connsiteY32" fmla="*/ 507206 h 514350"/>
                <a:gd name="connsiteX33" fmla="*/ 438150 w 1833562"/>
                <a:gd name="connsiteY33" fmla="*/ 492918 h 514350"/>
                <a:gd name="connsiteX34" fmla="*/ 502443 w 1833562"/>
                <a:gd name="connsiteY34" fmla="*/ 478631 h 514350"/>
                <a:gd name="connsiteX35" fmla="*/ 633412 w 1833562"/>
                <a:gd name="connsiteY35" fmla="*/ 454818 h 514350"/>
                <a:gd name="connsiteX36" fmla="*/ 800100 w 1833562"/>
                <a:gd name="connsiteY36" fmla="*/ 414337 h 514350"/>
                <a:gd name="connsiteX37" fmla="*/ 964406 w 1833562"/>
                <a:gd name="connsiteY37" fmla="*/ 369093 h 514350"/>
                <a:gd name="connsiteX38" fmla="*/ 1171575 w 1833562"/>
                <a:gd name="connsiteY38" fmla="*/ 335756 h 514350"/>
                <a:gd name="connsiteX39" fmla="*/ 1300162 w 1833562"/>
                <a:gd name="connsiteY39" fmla="*/ 304800 h 514350"/>
                <a:gd name="connsiteX40" fmla="*/ 1414462 w 1833562"/>
                <a:gd name="connsiteY40" fmla="*/ 280987 h 514350"/>
                <a:gd name="connsiteX41" fmla="*/ 1493043 w 1833562"/>
                <a:gd name="connsiteY41" fmla="*/ 266700 h 514350"/>
                <a:gd name="connsiteX42" fmla="*/ 1638300 w 1833562"/>
                <a:gd name="connsiteY42" fmla="*/ 238125 h 514350"/>
                <a:gd name="connsiteX43" fmla="*/ 1754981 w 1833562"/>
                <a:gd name="connsiteY43" fmla="*/ 221456 h 514350"/>
                <a:gd name="connsiteX44" fmla="*/ 1793081 w 1833562"/>
                <a:gd name="connsiteY44" fmla="*/ 216693 h 514350"/>
                <a:gd name="connsiteX45" fmla="*/ 1812131 w 1833562"/>
                <a:gd name="connsiteY45" fmla="*/ 211931 h 514350"/>
                <a:gd name="connsiteX46" fmla="*/ 1824037 w 1833562"/>
                <a:gd name="connsiteY46" fmla="*/ 200025 h 514350"/>
                <a:gd name="connsiteX47" fmla="*/ 1833562 w 1833562"/>
                <a:gd name="connsiteY47" fmla="*/ 180975 h 514350"/>
                <a:gd name="connsiteX48" fmla="*/ 1833562 w 1833562"/>
                <a:gd name="connsiteY48" fmla="*/ 166687 h 514350"/>
                <a:gd name="connsiteX49" fmla="*/ 1833562 w 1833562"/>
                <a:gd name="connsiteY49" fmla="*/ 150018 h 514350"/>
                <a:gd name="connsiteX50" fmla="*/ 1826418 w 1833562"/>
                <a:gd name="connsiteY50" fmla="*/ 123825 h 514350"/>
                <a:gd name="connsiteX51" fmla="*/ 1814512 w 1833562"/>
                <a:gd name="connsiteY51" fmla="*/ 97631 h 514350"/>
                <a:gd name="connsiteX52" fmla="*/ 1795462 w 1833562"/>
                <a:gd name="connsiteY52" fmla="*/ 69056 h 514350"/>
                <a:gd name="connsiteX53" fmla="*/ 1766887 w 1833562"/>
                <a:gd name="connsiteY53" fmla="*/ 40481 h 514350"/>
                <a:gd name="connsiteX54" fmla="*/ 1740693 w 1833562"/>
                <a:gd name="connsiteY54" fmla="*/ 21431 h 514350"/>
                <a:gd name="connsiteX55" fmla="*/ 1714500 w 1833562"/>
                <a:gd name="connsiteY55" fmla="*/ 7143 h 514350"/>
                <a:gd name="connsiteX56" fmla="*/ 1695450 w 1833562"/>
                <a:gd name="connsiteY56" fmla="*/ 0 h 514350"/>
                <a:gd name="connsiteX57" fmla="*/ 1683543 w 1833562"/>
                <a:gd name="connsiteY57" fmla="*/ 0 h 514350"/>
                <a:gd name="connsiteX58" fmla="*/ 1654968 w 1833562"/>
                <a:gd name="connsiteY58" fmla="*/ 7143 h 514350"/>
                <a:gd name="connsiteX59" fmla="*/ 1604962 w 1833562"/>
                <a:gd name="connsiteY59" fmla="*/ 21431 h 514350"/>
                <a:gd name="connsiteX60" fmla="*/ 1564481 w 1833562"/>
                <a:gd name="connsiteY60" fmla="*/ 35718 h 514350"/>
                <a:gd name="connsiteX61" fmla="*/ 1524000 w 1833562"/>
                <a:gd name="connsiteY61" fmla="*/ 57150 h 514350"/>
                <a:gd name="connsiteX62" fmla="*/ 1473993 w 1833562"/>
                <a:gd name="connsiteY62" fmla="*/ 762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33562" h="514350">
                  <a:moveTo>
                    <a:pt x="1473993" y="76200"/>
                  </a:moveTo>
                  <a:lnTo>
                    <a:pt x="1352550" y="109537"/>
                  </a:lnTo>
                  <a:lnTo>
                    <a:pt x="1226343" y="142875"/>
                  </a:lnTo>
                  <a:lnTo>
                    <a:pt x="1159668" y="157162"/>
                  </a:lnTo>
                  <a:lnTo>
                    <a:pt x="985837" y="197643"/>
                  </a:lnTo>
                  <a:lnTo>
                    <a:pt x="859631" y="221456"/>
                  </a:lnTo>
                  <a:lnTo>
                    <a:pt x="757237" y="238125"/>
                  </a:lnTo>
                  <a:lnTo>
                    <a:pt x="657225" y="250031"/>
                  </a:lnTo>
                  <a:lnTo>
                    <a:pt x="578643" y="257175"/>
                  </a:lnTo>
                  <a:lnTo>
                    <a:pt x="514350" y="261937"/>
                  </a:lnTo>
                  <a:lnTo>
                    <a:pt x="454818" y="264318"/>
                  </a:lnTo>
                  <a:lnTo>
                    <a:pt x="392906" y="266700"/>
                  </a:lnTo>
                  <a:lnTo>
                    <a:pt x="304800" y="266700"/>
                  </a:lnTo>
                  <a:lnTo>
                    <a:pt x="226218" y="261937"/>
                  </a:lnTo>
                  <a:cubicBezTo>
                    <a:pt x="164313" y="256985"/>
                    <a:pt x="186594" y="257175"/>
                    <a:pt x="159543" y="257175"/>
                  </a:cubicBezTo>
                  <a:lnTo>
                    <a:pt x="102393" y="245268"/>
                  </a:lnTo>
                  <a:lnTo>
                    <a:pt x="73818" y="230981"/>
                  </a:lnTo>
                  <a:lnTo>
                    <a:pt x="52387" y="219075"/>
                  </a:lnTo>
                  <a:lnTo>
                    <a:pt x="30956" y="211931"/>
                  </a:lnTo>
                  <a:lnTo>
                    <a:pt x="14287" y="209550"/>
                  </a:lnTo>
                  <a:lnTo>
                    <a:pt x="2381" y="219075"/>
                  </a:lnTo>
                  <a:lnTo>
                    <a:pt x="0" y="228600"/>
                  </a:lnTo>
                  <a:lnTo>
                    <a:pt x="4762" y="252412"/>
                  </a:lnTo>
                  <a:lnTo>
                    <a:pt x="19050" y="273843"/>
                  </a:lnTo>
                  <a:lnTo>
                    <a:pt x="90487" y="342900"/>
                  </a:lnTo>
                  <a:lnTo>
                    <a:pt x="176212" y="416718"/>
                  </a:lnTo>
                  <a:lnTo>
                    <a:pt x="216693" y="450056"/>
                  </a:lnTo>
                  <a:lnTo>
                    <a:pt x="235743" y="466725"/>
                  </a:lnTo>
                  <a:lnTo>
                    <a:pt x="266700" y="488156"/>
                  </a:lnTo>
                  <a:lnTo>
                    <a:pt x="300037" y="507206"/>
                  </a:lnTo>
                  <a:lnTo>
                    <a:pt x="335756" y="514350"/>
                  </a:lnTo>
                  <a:lnTo>
                    <a:pt x="366712" y="514350"/>
                  </a:lnTo>
                  <a:lnTo>
                    <a:pt x="402431" y="507206"/>
                  </a:lnTo>
                  <a:lnTo>
                    <a:pt x="438150" y="492918"/>
                  </a:lnTo>
                  <a:lnTo>
                    <a:pt x="502443" y="478631"/>
                  </a:lnTo>
                  <a:lnTo>
                    <a:pt x="633412" y="454818"/>
                  </a:lnTo>
                  <a:lnTo>
                    <a:pt x="800100" y="414337"/>
                  </a:lnTo>
                  <a:lnTo>
                    <a:pt x="964406" y="369093"/>
                  </a:lnTo>
                  <a:lnTo>
                    <a:pt x="1171575" y="335756"/>
                  </a:lnTo>
                  <a:lnTo>
                    <a:pt x="1300162" y="304800"/>
                  </a:lnTo>
                  <a:lnTo>
                    <a:pt x="1414462" y="280987"/>
                  </a:lnTo>
                  <a:lnTo>
                    <a:pt x="1493043" y="266700"/>
                  </a:lnTo>
                  <a:lnTo>
                    <a:pt x="1638300" y="238125"/>
                  </a:lnTo>
                  <a:lnTo>
                    <a:pt x="1754981" y="221456"/>
                  </a:lnTo>
                  <a:lnTo>
                    <a:pt x="1793081" y="216693"/>
                  </a:lnTo>
                  <a:lnTo>
                    <a:pt x="1812131" y="211931"/>
                  </a:lnTo>
                  <a:lnTo>
                    <a:pt x="1824037" y="200025"/>
                  </a:lnTo>
                  <a:lnTo>
                    <a:pt x="1833562" y="180975"/>
                  </a:lnTo>
                  <a:lnTo>
                    <a:pt x="1833562" y="166687"/>
                  </a:lnTo>
                  <a:lnTo>
                    <a:pt x="1833562" y="150018"/>
                  </a:lnTo>
                  <a:lnTo>
                    <a:pt x="1826418" y="123825"/>
                  </a:lnTo>
                  <a:lnTo>
                    <a:pt x="1814512" y="97631"/>
                  </a:lnTo>
                  <a:lnTo>
                    <a:pt x="1795462" y="69056"/>
                  </a:lnTo>
                  <a:lnTo>
                    <a:pt x="1766887" y="40481"/>
                  </a:lnTo>
                  <a:lnTo>
                    <a:pt x="1740693" y="21431"/>
                  </a:lnTo>
                  <a:lnTo>
                    <a:pt x="1714500" y="7143"/>
                  </a:lnTo>
                  <a:lnTo>
                    <a:pt x="1695450" y="0"/>
                  </a:lnTo>
                  <a:lnTo>
                    <a:pt x="1683543" y="0"/>
                  </a:lnTo>
                  <a:lnTo>
                    <a:pt x="1654968" y="7143"/>
                  </a:lnTo>
                  <a:lnTo>
                    <a:pt x="1604962" y="21431"/>
                  </a:lnTo>
                  <a:lnTo>
                    <a:pt x="1564481" y="35718"/>
                  </a:lnTo>
                  <a:lnTo>
                    <a:pt x="1524000" y="57150"/>
                  </a:lnTo>
                  <a:lnTo>
                    <a:pt x="147399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0E6E7281-E300-40DA-A023-E96944D68282}"/>
                </a:ext>
              </a:extLst>
            </p:cNvPr>
            <p:cNvSpPr/>
            <p:nvPr/>
          </p:nvSpPr>
          <p:spPr>
            <a:xfrm rot="16200000">
              <a:off x="1574007" y="3571081"/>
              <a:ext cx="4387850" cy="461963"/>
            </a:xfrm>
            <a:custGeom>
              <a:avLst/>
              <a:gdLst>
                <a:gd name="connsiteX0" fmla="*/ 1486341 w 4388414"/>
                <a:gd name="connsiteY0" fmla="*/ 116506 h 462495"/>
                <a:gd name="connsiteX1" fmla="*/ 1804086 w 4388414"/>
                <a:gd name="connsiteY1" fmla="*/ 116506 h 462495"/>
                <a:gd name="connsiteX2" fmla="*/ 2206563 w 4388414"/>
                <a:gd name="connsiteY2" fmla="*/ 116506 h 462495"/>
                <a:gd name="connsiteX3" fmla="*/ 2344253 w 4388414"/>
                <a:gd name="connsiteY3" fmla="*/ 116506 h 462495"/>
                <a:gd name="connsiteX4" fmla="*/ 2969152 w 4388414"/>
                <a:gd name="connsiteY4" fmla="*/ 137689 h 462495"/>
                <a:gd name="connsiteX5" fmla="*/ 3029170 w 4388414"/>
                <a:gd name="connsiteY5" fmla="*/ 148281 h 462495"/>
                <a:gd name="connsiteX6" fmla="*/ 3110372 w 4388414"/>
                <a:gd name="connsiteY6" fmla="*/ 158872 h 462495"/>
                <a:gd name="connsiteX7" fmla="*/ 3188043 w 4388414"/>
                <a:gd name="connsiteY7" fmla="*/ 158872 h 462495"/>
                <a:gd name="connsiteX8" fmla="*/ 3541093 w 4388414"/>
                <a:gd name="connsiteY8" fmla="*/ 158872 h 462495"/>
                <a:gd name="connsiteX9" fmla="*/ 3929448 w 4388414"/>
                <a:gd name="connsiteY9" fmla="*/ 158872 h 462495"/>
                <a:gd name="connsiteX10" fmla="*/ 4035363 w 4388414"/>
                <a:gd name="connsiteY10" fmla="*/ 158872 h 462495"/>
                <a:gd name="connsiteX11" fmla="*/ 4081260 w 4388414"/>
                <a:gd name="connsiteY11" fmla="*/ 158872 h 462495"/>
                <a:gd name="connsiteX12" fmla="*/ 4123626 w 4388414"/>
                <a:gd name="connsiteY12" fmla="*/ 151811 h 462495"/>
                <a:gd name="connsiteX13" fmla="*/ 4155401 w 4388414"/>
                <a:gd name="connsiteY13" fmla="*/ 141220 h 462495"/>
                <a:gd name="connsiteX14" fmla="*/ 4183645 w 4388414"/>
                <a:gd name="connsiteY14" fmla="*/ 127098 h 462495"/>
                <a:gd name="connsiteX15" fmla="*/ 4208358 w 4388414"/>
                <a:gd name="connsiteY15" fmla="*/ 109445 h 462495"/>
                <a:gd name="connsiteX16" fmla="*/ 4236602 w 4388414"/>
                <a:gd name="connsiteY16" fmla="*/ 88262 h 462495"/>
                <a:gd name="connsiteX17" fmla="*/ 4257785 w 4388414"/>
                <a:gd name="connsiteY17" fmla="*/ 63549 h 462495"/>
                <a:gd name="connsiteX18" fmla="*/ 4278968 w 4388414"/>
                <a:gd name="connsiteY18" fmla="*/ 31774 h 462495"/>
                <a:gd name="connsiteX19" fmla="*/ 4293090 w 4388414"/>
                <a:gd name="connsiteY19" fmla="*/ 21183 h 462495"/>
                <a:gd name="connsiteX20" fmla="*/ 4321334 w 4388414"/>
                <a:gd name="connsiteY20" fmla="*/ 10591 h 462495"/>
                <a:gd name="connsiteX21" fmla="*/ 4346048 w 4388414"/>
                <a:gd name="connsiteY21" fmla="*/ 3530 h 462495"/>
                <a:gd name="connsiteX22" fmla="*/ 4363700 w 4388414"/>
                <a:gd name="connsiteY22" fmla="*/ 0 h 462495"/>
                <a:gd name="connsiteX23" fmla="*/ 4370761 w 4388414"/>
                <a:gd name="connsiteY23" fmla="*/ 0 h 462495"/>
                <a:gd name="connsiteX24" fmla="*/ 4381353 w 4388414"/>
                <a:gd name="connsiteY24" fmla="*/ 3530 h 462495"/>
                <a:gd name="connsiteX25" fmla="*/ 4384883 w 4388414"/>
                <a:gd name="connsiteY25" fmla="*/ 7061 h 462495"/>
                <a:gd name="connsiteX26" fmla="*/ 4388414 w 4388414"/>
                <a:gd name="connsiteY26" fmla="*/ 14122 h 462495"/>
                <a:gd name="connsiteX27" fmla="*/ 4388414 w 4388414"/>
                <a:gd name="connsiteY27" fmla="*/ 28244 h 462495"/>
                <a:gd name="connsiteX28" fmla="*/ 4377822 w 4388414"/>
                <a:gd name="connsiteY28" fmla="*/ 67079 h 462495"/>
                <a:gd name="connsiteX29" fmla="*/ 4360170 w 4388414"/>
                <a:gd name="connsiteY29" fmla="*/ 127098 h 462495"/>
                <a:gd name="connsiteX30" fmla="*/ 4331926 w 4388414"/>
                <a:gd name="connsiteY30" fmla="*/ 204769 h 462495"/>
                <a:gd name="connsiteX31" fmla="*/ 4307212 w 4388414"/>
                <a:gd name="connsiteY31" fmla="*/ 261257 h 462495"/>
                <a:gd name="connsiteX32" fmla="*/ 4278968 w 4388414"/>
                <a:gd name="connsiteY32" fmla="*/ 310684 h 462495"/>
                <a:gd name="connsiteX33" fmla="*/ 4250724 w 4388414"/>
                <a:gd name="connsiteY33" fmla="*/ 349519 h 462495"/>
                <a:gd name="connsiteX34" fmla="*/ 4218950 w 4388414"/>
                <a:gd name="connsiteY34" fmla="*/ 395416 h 462495"/>
                <a:gd name="connsiteX35" fmla="*/ 4183645 w 4388414"/>
                <a:gd name="connsiteY35" fmla="*/ 430721 h 462495"/>
                <a:gd name="connsiteX36" fmla="*/ 4158931 w 4388414"/>
                <a:gd name="connsiteY36" fmla="*/ 448373 h 462495"/>
                <a:gd name="connsiteX37" fmla="*/ 4141279 w 4388414"/>
                <a:gd name="connsiteY37" fmla="*/ 455434 h 462495"/>
                <a:gd name="connsiteX38" fmla="*/ 4113035 w 4388414"/>
                <a:gd name="connsiteY38" fmla="*/ 462495 h 462495"/>
                <a:gd name="connsiteX39" fmla="*/ 4102443 w 4388414"/>
                <a:gd name="connsiteY39" fmla="*/ 462495 h 462495"/>
                <a:gd name="connsiteX40" fmla="*/ 4084791 w 4388414"/>
                <a:gd name="connsiteY40" fmla="*/ 458965 h 462495"/>
                <a:gd name="connsiteX41" fmla="*/ 4067138 w 4388414"/>
                <a:gd name="connsiteY41" fmla="*/ 448373 h 462495"/>
                <a:gd name="connsiteX42" fmla="*/ 4042424 w 4388414"/>
                <a:gd name="connsiteY42" fmla="*/ 430721 h 462495"/>
                <a:gd name="connsiteX43" fmla="*/ 4017711 w 4388414"/>
                <a:gd name="connsiteY43" fmla="*/ 413068 h 462495"/>
                <a:gd name="connsiteX44" fmla="*/ 3961223 w 4388414"/>
                <a:gd name="connsiteY44" fmla="*/ 384824 h 462495"/>
                <a:gd name="connsiteX45" fmla="*/ 3904735 w 4388414"/>
                <a:gd name="connsiteY45" fmla="*/ 367172 h 462495"/>
                <a:gd name="connsiteX46" fmla="*/ 3869430 w 4388414"/>
                <a:gd name="connsiteY46" fmla="*/ 360111 h 462495"/>
                <a:gd name="connsiteX47" fmla="*/ 3795289 w 4388414"/>
                <a:gd name="connsiteY47" fmla="*/ 353050 h 462495"/>
                <a:gd name="connsiteX48" fmla="*/ 3594051 w 4388414"/>
                <a:gd name="connsiteY48" fmla="*/ 342458 h 462495"/>
                <a:gd name="connsiteX49" fmla="*/ 3421056 w 4388414"/>
                <a:gd name="connsiteY49" fmla="*/ 338928 h 462495"/>
                <a:gd name="connsiteX50" fmla="*/ 3226879 w 4388414"/>
                <a:gd name="connsiteY50" fmla="*/ 338928 h 462495"/>
                <a:gd name="connsiteX51" fmla="*/ 3015048 w 4388414"/>
                <a:gd name="connsiteY51" fmla="*/ 338928 h 462495"/>
                <a:gd name="connsiteX52" fmla="*/ 2792627 w 4388414"/>
                <a:gd name="connsiteY52" fmla="*/ 338928 h 462495"/>
                <a:gd name="connsiteX53" fmla="*/ 2443107 w 4388414"/>
                <a:gd name="connsiteY53" fmla="*/ 338928 h 462495"/>
                <a:gd name="connsiteX54" fmla="*/ 2210094 w 4388414"/>
                <a:gd name="connsiteY54" fmla="*/ 331867 h 462495"/>
                <a:gd name="connsiteX55" fmla="*/ 1966489 w 4388414"/>
                <a:gd name="connsiteY55" fmla="*/ 328336 h 462495"/>
                <a:gd name="connsiteX56" fmla="*/ 1871166 w 4388414"/>
                <a:gd name="connsiteY56" fmla="*/ 328336 h 462495"/>
                <a:gd name="connsiteX57" fmla="*/ 1574604 w 4388414"/>
                <a:gd name="connsiteY57" fmla="*/ 328336 h 462495"/>
                <a:gd name="connsiteX58" fmla="*/ 1352182 w 4388414"/>
                <a:gd name="connsiteY58" fmla="*/ 328336 h 462495"/>
                <a:gd name="connsiteX59" fmla="*/ 1112108 w 4388414"/>
                <a:gd name="connsiteY59" fmla="*/ 331867 h 462495"/>
                <a:gd name="connsiteX60" fmla="*/ 924991 w 4388414"/>
                <a:gd name="connsiteY60" fmla="*/ 335397 h 462495"/>
                <a:gd name="connsiteX61" fmla="*/ 744936 w 4388414"/>
                <a:gd name="connsiteY61" fmla="*/ 338928 h 462495"/>
                <a:gd name="connsiteX62" fmla="*/ 550758 w 4388414"/>
                <a:gd name="connsiteY62" fmla="*/ 338928 h 462495"/>
                <a:gd name="connsiteX63" fmla="*/ 441313 w 4388414"/>
                <a:gd name="connsiteY63" fmla="*/ 345989 h 462495"/>
                <a:gd name="connsiteX64" fmla="*/ 356580 w 4388414"/>
                <a:gd name="connsiteY64" fmla="*/ 353050 h 462495"/>
                <a:gd name="connsiteX65" fmla="*/ 289501 w 4388414"/>
                <a:gd name="connsiteY65" fmla="*/ 360111 h 462495"/>
                <a:gd name="connsiteX66" fmla="*/ 247135 w 4388414"/>
                <a:gd name="connsiteY66" fmla="*/ 360111 h 462495"/>
                <a:gd name="connsiteX67" fmla="*/ 158872 w 4388414"/>
                <a:gd name="connsiteY67" fmla="*/ 345989 h 462495"/>
                <a:gd name="connsiteX68" fmla="*/ 120037 w 4388414"/>
                <a:gd name="connsiteY68" fmla="*/ 335397 h 462495"/>
                <a:gd name="connsiteX69" fmla="*/ 63549 w 4388414"/>
                <a:gd name="connsiteY69" fmla="*/ 314214 h 462495"/>
                <a:gd name="connsiteX70" fmla="*/ 38835 w 4388414"/>
                <a:gd name="connsiteY70" fmla="*/ 300092 h 462495"/>
                <a:gd name="connsiteX71" fmla="*/ 17652 w 4388414"/>
                <a:gd name="connsiteY71" fmla="*/ 278909 h 462495"/>
                <a:gd name="connsiteX72" fmla="*/ 7061 w 4388414"/>
                <a:gd name="connsiteY72" fmla="*/ 261257 h 462495"/>
                <a:gd name="connsiteX73" fmla="*/ 0 w 4388414"/>
                <a:gd name="connsiteY73" fmla="*/ 243604 h 462495"/>
                <a:gd name="connsiteX74" fmla="*/ 0 w 4388414"/>
                <a:gd name="connsiteY74" fmla="*/ 218891 h 462495"/>
                <a:gd name="connsiteX75" fmla="*/ 7061 w 4388414"/>
                <a:gd name="connsiteY75" fmla="*/ 190647 h 462495"/>
                <a:gd name="connsiteX76" fmla="*/ 17652 w 4388414"/>
                <a:gd name="connsiteY76" fmla="*/ 172994 h 462495"/>
                <a:gd name="connsiteX77" fmla="*/ 45896 w 4388414"/>
                <a:gd name="connsiteY77" fmla="*/ 148281 h 462495"/>
                <a:gd name="connsiteX78" fmla="*/ 91793 w 4388414"/>
                <a:gd name="connsiteY78" fmla="*/ 123567 h 462495"/>
                <a:gd name="connsiteX79" fmla="*/ 162403 w 4388414"/>
                <a:gd name="connsiteY79" fmla="*/ 91793 h 462495"/>
                <a:gd name="connsiteX80" fmla="*/ 243604 w 4388414"/>
                <a:gd name="connsiteY80" fmla="*/ 60018 h 462495"/>
                <a:gd name="connsiteX81" fmla="*/ 321275 w 4388414"/>
                <a:gd name="connsiteY81" fmla="*/ 35305 h 462495"/>
                <a:gd name="connsiteX82" fmla="*/ 416599 w 4388414"/>
                <a:gd name="connsiteY82" fmla="*/ 10591 h 462495"/>
                <a:gd name="connsiteX83" fmla="*/ 441313 w 4388414"/>
                <a:gd name="connsiteY83" fmla="*/ 7061 h 462495"/>
                <a:gd name="connsiteX84" fmla="*/ 455435 w 4388414"/>
                <a:gd name="connsiteY84" fmla="*/ 3530 h 462495"/>
                <a:gd name="connsiteX85" fmla="*/ 490740 w 4388414"/>
                <a:gd name="connsiteY85" fmla="*/ 17652 h 462495"/>
                <a:gd name="connsiteX86" fmla="*/ 603716 w 4388414"/>
                <a:gd name="connsiteY86" fmla="*/ 45896 h 462495"/>
                <a:gd name="connsiteX87" fmla="*/ 706100 w 4388414"/>
                <a:gd name="connsiteY87" fmla="*/ 63549 h 462495"/>
                <a:gd name="connsiteX88" fmla="*/ 769649 w 4388414"/>
                <a:gd name="connsiteY88" fmla="*/ 74140 h 462495"/>
                <a:gd name="connsiteX89" fmla="*/ 875564 w 4388414"/>
                <a:gd name="connsiteY89" fmla="*/ 81201 h 462495"/>
                <a:gd name="connsiteX90" fmla="*/ 1133291 w 4388414"/>
                <a:gd name="connsiteY90" fmla="*/ 98854 h 462495"/>
                <a:gd name="connsiteX91" fmla="*/ 1338060 w 4388414"/>
                <a:gd name="connsiteY91" fmla="*/ 112976 h 462495"/>
                <a:gd name="connsiteX92" fmla="*/ 1486341 w 4388414"/>
                <a:gd name="connsiteY92" fmla="*/ 116506 h 46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88414" h="462495">
                  <a:moveTo>
                    <a:pt x="1486341" y="116506"/>
                  </a:moveTo>
                  <a:lnTo>
                    <a:pt x="1804086" y="116506"/>
                  </a:lnTo>
                  <a:lnTo>
                    <a:pt x="2206563" y="116506"/>
                  </a:lnTo>
                  <a:lnTo>
                    <a:pt x="2344253" y="116506"/>
                  </a:lnTo>
                  <a:lnTo>
                    <a:pt x="2969152" y="137689"/>
                  </a:lnTo>
                  <a:lnTo>
                    <a:pt x="3029170" y="148281"/>
                  </a:lnTo>
                  <a:lnTo>
                    <a:pt x="3110372" y="158872"/>
                  </a:lnTo>
                  <a:lnTo>
                    <a:pt x="3188043" y="158872"/>
                  </a:lnTo>
                  <a:lnTo>
                    <a:pt x="3541093" y="158872"/>
                  </a:lnTo>
                  <a:lnTo>
                    <a:pt x="3929448" y="158872"/>
                  </a:lnTo>
                  <a:lnTo>
                    <a:pt x="4035363" y="158872"/>
                  </a:lnTo>
                  <a:lnTo>
                    <a:pt x="4081260" y="158872"/>
                  </a:lnTo>
                  <a:lnTo>
                    <a:pt x="4123626" y="151811"/>
                  </a:lnTo>
                  <a:lnTo>
                    <a:pt x="4155401" y="141220"/>
                  </a:lnTo>
                  <a:lnTo>
                    <a:pt x="4183645" y="127098"/>
                  </a:lnTo>
                  <a:lnTo>
                    <a:pt x="4208358" y="109445"/>
                  </a:lnTo>
                  <a:lnTo>
                    <a:pt x="4236602" y="88262"/>
                  </a:lnTo>
                  <a:lnTo>
                    <a:pt x="4257785" y="63549"/>
                  </a:lnTo>
                  <a:lnTo>
                    <a:pt x="4278968" y="31774"/>
                  </a:lnTo>
                  <a:lnTo>
                    <a:pt x="4293090" y="21183"/>
                  </a:lnTo>
                  <a:lnTo>
                    <a:pt x="4321334" y="10591"/>
                  </a:lnTo>
                  <a:lnTo>
                    <a:pt x="4346048" y="3530"/>
                  </a:lnTo>
                  <a:lnTo>
                    <a:pt x="4363700" y="0"/>
                  </a:lnTo>
                  <a:lnTo>
                    <a:pt x="4370761" y="0"/>
                  </a:lnTo>
                  <a:lnTo>
                    <a:pt x="4381353" y="3530"/>
                  </a:lnTo>
                  <a:lnTo>
                    <a:pt x="4384883" y="7061"/>
                  </a:lnTo>
                  <a:lnTo>
                    <a:pt x="4388414" y="14122"/>
                  </a:lnTo>
                  <a:lnTo>
                    <a:pt x="4388414" y="28244"/>
                  </a:lnTo>
                  <a:lnTo>
                    <a:pt x="4377822" y="67079"/>
                  </a:lnTo>
                  <a:lnTo>
                    <a:pt x="4360170" y="127098"/>
                  </a:lnTo>
                  <a:lnTo>
                    <a:pt x="4331926" y="204769"/>
                  </a:lnTo>
                  <a:lnTo>
                    <a:pt x="4307212" y="261257"/>
                  </a:lnTo>
                  <a:lnTo>
                    <a:pt x="4278968" y="310684"/>
                  </a:lnTo>
                  <a:lnTo>
                    <a:pt x="4250724" y="349519"/>
                  </a:lnTo>
                  <a:lnTo>
                    <a:pt x="4218950" y="395416"/>
                  </a:lnTo>
                  <a:lnTo>
                    <a:pt x="4183645" y="430721"/>
                  </a:lnTo>
                  <a:lnTo>
                    <a:pt x="4158931" y="448373"/>
                  </a:lnTo>
                  <a:lnTo>
                    <a:pt x="4141279" y="455434"/>
                  </a:lnTo>
                  <a:lnTo>
                    <a:pt x="4113035" y="462495"/>
                  </a:lnTo>
                  <a:lnTo>
                    <a:pt x="4102443" y="462495"/>
                  </a:lnTo>
                  <a:lnTo>
                    <a:pt x="4084791" y="458965"/>
                  </a:lnTo>
                  <a:lnTo>
                    <a:pt x="4067138" y="448373"/>
                  </a:lnTo>
                  <a:lnTo>
                    <a:pt x="4042424" y="430721"/>
                  </a:lnTo>
                  <a:lnTo>
                    <a:pt x="4017711" y="413068"/>
                  </a:lnTo>
                  <a:lnTo>
                    <a:pt x="3961223" y="384824"/>
                  </a:lnTo>
                  <a:lnTo>
                    <a:pt x="3904735" y="367172"/>
                  </a:lnTo>
                  <a:lnTo>
                    <a:pt x="3869430" y="360111"/>
                  </a:lnTo>
                  <a:lnTo>
                    <a:pt x="3795289" y="353050"/>
                  </a:lnTo>
                  <a:lnTo>
                    <a:pt x="3594051" y="342458"/>
                  </a:lnTo>
                  <a:lnTo>
                    <a:pt x="3421056" y="338928"/>
                  </a:lnTo>
                  <a:lnTo>
                    <a:pt x="3226879" y="338928"/>
                  </a:lnTo>
                  <a:lnTo>
                    <a:pt x="3015048" y="338928"/>
                  </a:lnTo>
                  <a:lnTo>
                    <a:pt x="2792627" y="338928"/>
                  </a:lnTo>
                  <a:lnTo>
                    <a:pt x="2443107" y="338928"/>
                  </a:lnTo>
                  <a:lnTo>
                    <a:pt x="2210094" y="331867"/>
                  </a:lnTo>
                  <a:lnTo>
                    <a:pt x="1966489" y="328336"/>
                  </a:lnTo>
                  <a:lnTo>
                    <a:pt x="1871166" y="328336"/>
                  </a:lnTo>
                  <a:lnTo>
                    <a:pt x="1574604" y="328336"/>
                  </a:lnTo>
                  <a:lnTo>
                    <a:pt x="1352182" y="328336"/>
                  </a:lnTo>
                  <a:lnTo>
                    <a:pt x="1112108" y="331867"/>
                  </a:lnTo>
                  <a:lnTo>
                    <a:pt x="924991" y="335397"/>
                  </a:lnTo>
                  <a:lnTo>
                    <a:pt x="744936" y="338928"/>
                  </a:lnTo>
                  <a:lnTo>
                    <a:pt x="550758" y="338928"/>
                  </a:lnTo>
                  <a:lnTo>
                    <a:pt x="441313" y="345989"/>
                  </a:lnTo>
                  <a:lnTo>
                    <a:pt x="356580" y="353050"/>
                  </a:lnTo>
                  <a:lnTo>
                    <a:pt x="289501" y="360111"/>
                  </a:lnTo>
                  <a:lnTo>
                    <a:pt x="247135" y="360111"/>
                  </a:lnTo>
                  <a:lnTo>
                    <a:pt x="158872" y="345989"/>
                  </a:lnTo>
                  <a:lnTo>
                    <a:pt x="120037" y="335397"/>
                  </a:lnTo>
                  <a:lnTo>
                    <a:pt x="63549" y="314214"/>
                  </a:lnTo>
                  <a:lnTo>
                    <a:pt x="38835" y="300092"/>
                  </a:lnTo>
                  <a:lnTo>
                    <a:pt x="17652" y="278909"/>
                  </a:lnTo>
                  <a:lnTo>
                    <a:pt x="7061" y="261257"/>
                  </a:lnTo>
                  <a:lnTo>
                    <a:pt x="0" y="243604"/>
                  </a:lnTo>
                  <a:lnTo>
                    <a:pt x="0" y="218891"/>
                  </a:lnTo>
                  <a:lnTo>
                    <a:pt x="7061" y="190647"/>
                  </a:lnTo>
                  <a:lnTo>
                    <a:pt x="17652" y="172994"/>
                  </a:lnTo>
                  <a:lnTo>
                    <a:pt x="45896" y="148281"/>
                  </a:lnTo>
                  <a:lnTo>
                    <a:pt x="91793" y="123567"/>
                  </a:lnTo>
                  <a:lnTo>
                    <a:pt x="162403" y="91793"/>
                  </a:lnTo>
                  <a:lnTo>
                    <a:pt x="243604" y="60018"/>
                  </a:lnTo>
                  <a:lnTo>
                    <a:pt x="321275" y="35305"/>
                  </a:lnTo>
                  <a:lnTo>
                    <a:pt x="416599" y="10591"/>
                  </a:lnTo>
                  <a:lnTo>
                    <a:pt x="441313" y="7061"/>
                  </a:lnTo>
                  <a:lnTo>
                    <a:pt x="455435" y="3530"/>
                  </a:lnTo>
                  <a:lnTo>
                    <a:pt x="490740" y="17652"/>
                  </a:lnTo>
                  <a:lnTo>
                    <a:pt x="603716" y="45896"/>
                  </a:lnTo>
                  <a:lnTo>
                    <a:pt x="706100" y="63549"/>
                  </a:lnTo>
                  <a:lnTo>
                    <a:pt x="769649" y="74140"/>
                  </a:lnTo>
                  <a:lnTo>
                    <a:pt x="875564" y="81201"/>
                  </a:lnTo>
                  <a:lnTo>
                    <a:pt x="1133291" y="98854"/>
                  </a:lnTo>
                  <a:lnTo>
                    <a:pt x="1338060" y="112976"/>
                  </a:lnTo>
                  <a:lnTo>
                    <a:pt x="1486341" y="116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0D3176E-DF84-4402-B680-BC5C02A19A4B}"/>
                </a:ext>
              </a:extLst>
            </p:cNvPr>
            <p:cNvSpPr/>
            <p:nvPr/>
          </p:nvSpPr>
          <p:spPr>
            <a:xfrm rot="16200000">
              <a:off x="2231231" y="3452020"/>
              <a:ext cx="1844675" cy="1128712"/>
            </a:xfrm>
            <a:custGeom>
              <a:avLst/>
              <a:gdLst>
                <a:gd name="connsiteX0" fmla="*/ 1300163 w 1845469"/>
                <a:gd name="connsiteY0" fmla="*/ 823913 h 1128713"/>
                <a:gd name="connsiteX1" fmla="*/ 1440656 w 1845469"/>
                <a:gd name="connsiteY1" fmla="*/ 892969 h 1128713"/>
                <a:gd name="connsiteX2" fmla="*/ 1595438 w 1845469"/>
                <a:gd name="connsiteY2" fmla="*/ 966788 h 1128713"/>
                <a:gd name="connsiteX3" fmla="*/ 1707356 w 1845469"/>
                <a:gd name="connsiteY3" fmla="*/ 1016794 h 1128713"/>
                <a:gd name="connsiteX4" fmla="*/ 1828800 w 1845469"/>
                <a:gd name="connsiteY4" fmla="*/ 1071563 h 1128713"/>
                <a:gd name="connsiteX5" fmla="*/ 1845469 w 1845469"/>
                <a:gd name="connsiteY5" fmla="*/ 1128713 h 1128713"/>
                <a:gd name="connsiteX6" fmla="*/ 1314450 w 1845469"/>
                <a:gd name="connsiteY6" fmla="*/ 1100138 h 1128713"/>
                <a:gd name="connsiteX7" fmla="*/ 1200150 w 1845469"/>
                <a:gd name="connsiteY7" fmla="*/ 1028700 h 1128713"/>
                <a:gd name="connsiteX8" fmla="*/ 1143000 w 1845469"/>
                <a:gd name="connsiteY8" fmla="*/ 995363 h 1128713"/>
                <a:gd name="connsiteX9" fmla="*/ 1073944 w 1845469"/>
                <a:gd name="connsiteY9" fmla="*/ 952500 h 1128713"/>
                <a:gd name="connsiteX10" fmla="*/ 1000125 w 1845469"/>
                <a:gd name="connsiteY10" fmla="*/ 907256 h 1128713"/>
                <a:gd name="connsiteX11" fmla="*/ 940594 w 1845469"/>
                <a:gd name="connsiteY11" fmla="*/ 869156 h 1128713"/>
                <a:gd name="connsiteX12" fmla="*/ 847725 w 1845469"/>
                <a:gd name="connsiteY12" fmla="*/ 804863 h 1128713"/>
                <a:gd name="connsiteX13" fmla="*/ 766763 w 1845469"/>
                <a:gd name="connsiteY13" fmla="*/ 745331 h 1128713"/>
                <a:gd name="connsiteX14" fmla="*/ 664369 w 1845469"/>
                <a:gd name="connsiteY14" fmla="*/ 664369 h 1128713"/>
                <a:gd name="connsiteX15" fmla="*/ 597694 w 1845469"/>
                <a:gd name="connsiteY15" fmla="*/ 607219 h 1128713"/>
                <a:gd name="connsiteX16" fmla="*/ 514350 w 1845469"/>
                <a:gd name="connsiteY16" fmla="*/ 535781 h 1128713"/>
                <a:gd name="connsiteX17" fmla="*/ 395288 w 1845469"/>
                <a:gd name="connsiteY17" fmla="*/ 423863 h 1128713"/>
                <a:gd name="connsiteX18" fmla="*/ 304800 w 1845469"/>
                <a:gd name="connsiteY18" fmla="*/ 340519 h 1128713"/>
                <a:gd name="connsiteX19" fmla="*/ 226219 w 1845469"/>
                <a:gd name="connsiteY19" fmla="*/ 266700 h 1128713"/>
                <a:gd name="connsiteX20" fmla="*/ 133350 w 1845469"/>
                <a:gd name="connsiteY20" fmla="*/ 178594 h 1128713"/>
                <a:gd name="connsiteX21" fmla="*/ 83344 w 1845469"/>
                <a:gd name="connsiteY21" fmla="*/ 128588 h 1128713"/>
                <a:gd name="connsiteX22" fmla="*/ 33338 w 1845469"/>
                <a:gd name="connsiteY22" fmla="*/ 78581 h 1128713"/>
                <a:gd name="connsiteX23" fmla="*/ 11906 w 1845469"/>
                <a:gd name="connsiteY23" fmla="*/ 57150 h 1128713"/>
                <a:gd name="connsiteX24" fmla="*/ 4763 w 1845469"/>
                <a:gd name="connsiteY24" fmla="*/ 42863 h 1128713"/>
                <a:gd name="connsiteX25" fmla="*/ 0 w 1845469"/>
                <a:gd name="connsiteY25" fmla="*/ 28575 h 1128713"/>
                <a:gd name="connsiteX26" fmla="*/ 0 w 1845469"/>
                <a:gd name="connsiteY26" fmla="*/ 14288 h 1128713"/>
                <a:gd name="connsiteX27" fmla="*/ 4763 w 1845469"/>
                <a:gd name="connsiteY27" fmla="*/ 2381 h 1128713"/>
                <a:gd name="connsiteX28" fmla="*/ 14288 w 1845469"/>
                <a:gd name="connsiteY28" fmla="*/ 0 h 1128713"/>
                <a:gd name="connsiteX29" fmla="*/ 26194 w 1845469"/>
                <a:gd name="connsiteY29" fmla="*/ 0 h 1128713"/>
                <a:gd name="connsiteX30" fmla="*/ 40481 w 1845469"/>
                <a:gd name="connsiteY30" fmla="*/ 4763 h 1128713"/>
                <a:gd name="connsiteX31" fmla="*/ 54769 w 1845469"/>
                <a:gd name="connsiteY31" fmla="*/ 9525 h 1128713"/>
                <a:gd name="connsiteX32" fmla="*/ 92869 w 1845469"/>
                <a:gd name="connsiteY32" fmla="*/ 40481 h 1128713"/>
                <a:gd name="connsiteX33" fmla="*/ 192881 w 1845469"/>
                <a:gd name="connsiteY33" fmla="*/ 123825 h 1128713"/>
                <a:gd name="connsiteX34" fmla="*/ 292894 w 1845469"/>
                <a:gd name="connsiteY34" fmla="*/ 204788 h 1128713"/>
                <a:gd name="connsiteX35" fmla="*/ 364331 w 1845469"/>
                <a:gd name="connsiteY35" fmla="*/ 259556 h 1128713"/>
                <a:gd name="connsiteX36" fmla="*/ 452438 w 1845469"/>
                <a:gd name="connsiteY36" fmla="*/ 326231 h 1128713"/>
                <a:gd name="connsiteX37" fmla="*/ 557213 w 1845469"/>
                <a:gd name="connsiteY37" fmla="*/ 400050 h 1128713"/>
                <a:gd name="connsiteX38" fmla="*/ 647700 w 1845469"/>
                <a:gd name="connsiteY38" fmla="*/ 461963 h 1128713"/>
                <a:gd name="connsiteX39" fmla="*/ 735806 w 1845469"/>
                <a:gd name="connsiteY39" fmla="*/ 519113 h 1128713"/>
                <a:gd name="connsiteX40" fmla="*/ 847725 w 1845469"/>
                <a:gd name="connsiteY40" fmla="*/ 585788 h 1128713"/>
                <a:gd name="connsiteX41" fmla="*/ 942975 w 1845469"/>
                <a:gd name="connsiteY41" fmla="*/ 638175 h 1128713"/>
                <a:gd name="connsiteX42" fmla="*/ 1102519 w 1845469"/>
                <a:gd name="connsiteY42" fmla="*/ 723900 h 1128713"/>
                <a:gd name="connsiteX43" fmla="*/ 1300163 w 1845469"/>
                <a:gd name="connsiteY43" fmla="*/ 8239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5469" h="1128713">
                  <a:moveTo>
                    <a:pt x="1300163" y="823913"/>
                  </a:moveTo>
                  <a:lnTo>
                    <a:pt x="1440656" y="892969"/>
                  </a:lnTo>
                  <a:lnTo>
                    <a:pt x="1595438" y="966788"/>
                  </a:lnTo>
                  <a:lnTo>
                    <a:pt x="1707356" y="1016794"/>
                  </a:lnTo>
                  <a:lnTo>
                    <a:pt x="1828800" y="1071563"/>
                  </a:lnTo>
                  <a:lnTo>
                    <a:pt x="1845469" y="1128713"/>
                  </a:lnTo>
                  <a:lnTo>
                    <a:pt x="1314450" y="1100138"/>
                  </a:lnTo>
                  <a:lnTo>
                    <a:pt x="1200150" y="1028700"/>
                  </a:lnTo>
                  <a:lnTo>
                    <a:pt x="1143000" y="995363"/>
                  </a:lnTo>
                  <a:lnTo>
                    <a:pt x="1073944" y="952500"/>
                  </a:lnTo>
                  <a:lnTo>
                    <a:pt x="1000125" y="907256"/>
                  </a:lnTo>
                  <a:lnTo>
                    <a:pt x="940594" y="869156"/>
                  </a:lnTo>
                  <a:lnTo>
                    <a:pt x="847725" y="804863"/>
                  </a:lnTo>
                  <a:lnTo>
                    <a:pt x="766763" y="745331"/>
                  </a:lnTo>
                  <a:lnTo>
                    <a:pt x="664369" y="664369"/>
                  </a:lnTo>
                  <a:lnTo>
                    <a:pt x="597694" y="607219"/>
                  </a:lnTo>
                  <a:lnTo>
                    <a:pt x="514350" y="535781"/>
                  </a:lnTo>
                  <a:lnTo>
                    <a:pt x="395288" y="423863"/>
                  </a:lnTo>
                  <a:lnTo>
                    <a:pt x="304800" y="340519"/>
                  </a:lnTo>
                  <a:lnTo>
                    <a:pt x="226219" y="266700"/>
                  </a:lnTo>
                  <a:lnTo>
                    <a:pt x="133350" y="178594"/>
                  </a:lnTo>
                  <a:lnTo>
                    <a:pt x="83344" y="128588"/>
                  </a:lnTo>
                  <a:lnTo>
                    <a:pt x="33338" y="78581"/>
                  </a:lnTo>
                  <a:lnTo>
                    <a:pt x="11906" y="57150"/>
                  </a:lnTo>
                  <a:lnTo>
                    <a:pt x="4763" y="42863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0481" y="4763"/>
                  </a:lnTo>
                  <a:lnTo>
                    <a:pt x="54769" y="9525"/>
                  </a:lnTo>
                  <a:lnTo>
                    <a:pt x="92869" y="40481"/>
                  </a:lnTo>
                  <a:lnTo>
                    <a:pt x="192881" y="123825"/>
                  </a:lnTo>
                  <a:lnTo>
                    <a:pt x="292894" y="204788"/>
                  </a:lnTo>
                  <a:lnTo>
                    <a:pt x="364331" y="259556"/>
                  </a:lnTo>
                  <a:lnTo>
                    <a:pt x="452438" y="326231"/>
                  </a:lnTo>
                  <a:lnTo>
                    <a:pt x="557213" y="400050"/>
                  </a:lnTo>
                  <a:lnTo>
                    <a:pt x="647700" y="461963"/>
                  </a:lnTo>
                  <a:lnTo>
                    <a:pt x="735806" y="519113"/>
                  </a:lnTo>
                  <a:lnTo>
                    <a:pt x="847725" y="585788"/>
                  </a:lnTo>
                  <a:lnTo>
                    <a:pt x="942975" y="638175"/>
                  </a:lnTo>
                  <a:lnTo>
                    <a:pt x="1102519" y="723900"/>
                  </a:lnTo>
                  <a:lnTo>
                    <a:pt x="130016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7FB02BD3-4B0F-436B-97D7-F4A596A6C2DE}"/>
                </a:ext>
              </a:extLst>
            </p:cNvPr>
            <p:cNvSpPr/>
            <p:nvPr/>
          </p:nvSpPr>
          <p:spPr>
            <a:xfrm>
              <a:off x="3836988" y="3381375"/>
              <a:ext cx="573087" cy="808038"/>
            </a:xfrm>
            <a:custGeom>
              <a:avLst/>
              <a:gdLst>
                <a:gd name="connsiteX0" fmla="*/ 366712 w 573881"/>
                <a:gd name="connsiteY0" fmla="*/ 278606 h 807244"/>
                <a:gd name="connsiteX1" fmla="*/ 285750 w 573881"/>
                <a:gd name="connsiteY1" fmla="*/ 216694 h 807244"/>
                <a:gd name="connsiteX2" fmla="*/ 228600 w 573881"/>
                <a:gd name="connsiteY2" fmla="*/ 173831 h 807244"/>
                <a:gd name="connsiteX3" fmla="*/ 188119 w 573881"/>
                <a:gd name="connsiteY3" fmla="*/ 142875 h 807244"/>
                <a:gd name="connsiteX4" fmla="*/ 133350 w 573881"/>
                <a:gd name="connsiteY4" fmla="*/ 100013 h 807244"/>
                <a:gd name="connsiteX5" fmla="*/ 83344 w 573881"/>
                <a:gd name="connsiteY5" fmla="*/ 61913 h 807244"/>
                <a:gd name="connsiteX6" fmla="*/ 0 w 573881"/>
                <a:gd name="connsiteY6" fmla="*/ 0 h 807244"/>
                <a:gd name="connsiteX7" fmla="*/ 4762 w 573881"/>
                <a:gd name="connsiteY7" fmla="*/ 88106 h 807244"/>
                <a:gd name="connsiteX8" fmla="*/ 85725 w 573881"/>
                <a:gd name="connsiteY8" fmla="*/ 190500 h 807244"/>
                <a:gd name="connsiteX9" fmla="*/ 150019 w 573881"/>
                <a:gd name="connsiteY9" fmla="*/ 280988 h 807244"/>
                <a:gd name="connsiteX10" fmla="*/ 185737 w 573881"/>
                <a:gd name="connsiteY10" fmla="*/ 335756 h 807244"/>
                <a:gd name="connsiteX11" fmla="*/ 235744 w 573881"/>
                <a:gd name="connsiteY11" fmla="*/ 411956 h 807244"/>
                <a:gd name="connsiteX12" fmla="*/ 276225 w 573881"/>
                <a:gd name="connsiteY12" fmla="*/ 483394 h 807244"/>
                <a:gd name="connsiteX13" fmla="*/ 311944 w 573881"/>
                <a:gd name="connsiteY13" fmla="*/ 550069 h 807244"/>
                <a:gd name="connsiteX14" fmla="*/ 350044 w 573881"/>
                <a:gd name="connsiteY14" fmla="*/ 626269 h 807244"/>
                <a:gd name="connsiteX15" fmla="*/ 381000 w 573881"/>
                <a:gd name="connsiteY15" fmla="*/ 688181 h 807244"/>
                <a:gd name="connsiteX16" fmla="*/ 404812 w 573881"/>
                <a:gd name="connsiteY16" fmla="*/ 728663 h 807244"/>
                <a:gd name="connsiteX17" fmla="*/ 423862 w 573881"/>
                <a:gd name="connsiteY17" fmla="*/ 759619 h 807244"/>
                <a:gd name="connsiteX18" fmla="*/ 445294 w 573881"/>
                <a:gd name="connsiteY18" fmla="*/ 783431 h 807244"/>
                <a:gd name="connsiteX19" fmla="*/ 471487 w 573881"/>
                <a:gd name="connsiteY19" fmla="*/ 800100 h 807244"/>
                <a:gd name="connsiteX20" fmla="*/ 483394 w 573881"/>
                <a:gd name="connsiteY20" fmla="*/ 804863 h 807244"/>
                <a:gd name="connsiteX21" fmla="*/ 502444 w 573881"/>
                <a:gd name="connsiteY21" fmla="*/ 807244 h 807244"/>
                <a:gd name="connsiteX22" fmla="*/ 519112 w 573881"/>
                <a:gd name="connsiteY22" fmla="*/ 800100 h 807244"/>
                <a:gd name="connsiteX23" fmla="*/ 531019 w 573881"/>
                <a:gd name="connsiteY23" fmla="*/ 790575 h 807244"/>
                <a:gd name="connsiteX24" fmla="*/ 550069 w 573881"/>
                <a:gd name="connsiteY24" fmla="*/ 759619 h 807244"/>
                <a:gd name="connsiteX25" fmla="*/ 559594 w 573881"/>
                <a:gd name="connsiteY25" fmla="*/ 733425 h 807244"/>
                <a:gd name="connsiteX26" fmla="*/ 569119 w 573881"/>
                <a:gd name="connsiteY26" fmla="*/ 700088 h 807244"/>
                <a:gd name="connsiteX27" fmla="*/ 573881 w 573881"/>
                <a:gd name="connsiteY27" fmla="*/ 671513 h 807244"/>
                <a:gd name="connsiteX28" fmla="*/ 573881 w 573881"/>
                <a:gd name="connsiteY28" fmla="*/ 638175 h 807244"/>
                <a:gd name="connsiteX29" fmla="*/ 569119 w 573881"/>
                <a:gd name="connsiteY29" fmla="*/ 576263 h 807244"/>
                <a:gd name="connsiteX30" fmla="*/ 557212 w 573881"/>
                <a:gd name="connsiteY30" fmla="*/ 509588 h 807244"/>
                <a:gd name="connsiteX31" fmla="*/ 540544 w 573881"/>
                <a:gd name="connsiteY31" fmla="*/ 438150 h 807244"/>
                <a:gd name="connsiteX32" fmla="*/ 528637 w 573881"/>
                <a:gd name="connsiteY32" fmla="*/ 409575 h 807244"/>
                <a:gd name="connsiteX33" fmla="*/ 516731 w 573881"/>
                <a:gd name="connsiteY33" fmla="*/ 395288 h 807244"/>
                <a:gd name="connsiteX34" fmla="*/ 466725 w 573881"/>
                <a:gd name="connsiteY34" fmla="*/ 357188 h 807244"/>
                <a:gd name="connsiteX35" fmla="*/ 366712 w 573881"/>
                <a:gd name="connsiteY35" fmla="*/ 2786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7244">
                  <a:moveTo>
                    <a:pt x="366712" y="278606"/>
                  </a:moveTo>
                  <a:lnTo>
                    <a:pt x="285750" y="216694"/>
                  </a:lnTo>
                  <a:lnTo>
                    <a:pt x="228600" y="173831"/>
                  </a:lnTo>
                  <a:lnTo>
                    <a:pt x="188119" y="142875"/>
                  </a:lnTo>
                  <a:lnTo>
                    <a:pt x="133350" y="100013"/>
                  </a:lnTo>
                  <a:lnTo>
                    <a:pt x="83344" y="61913"/>
                  </a:lnTo>
                  <a:lnTo>
                    <a:pt x="0" y="0"/>
                  </a:lnTo>
                  <a:lnTo>
                    <a:pt x="4762" y="88106"/>
                  </a:lnTo>
                  <a:lnTo>
                    <a:pt x="85725" y="190500"/>
                  </a:lnTo>
                  <a:lnTo>
                    <a:pt x="150019" y="280988"/>
                  </a:lnTo>
                  <a:lnTo>
                    <a:pt x="185737" y="335756"/>
                  </a:lnTo>
                  <a:lnTo>
                    <a:pt x="235744" y="411956"/>
                  </a:lnTo>
                  <a:lnTo>
                    <a:pt x="276225" y="483394"/>
                  </a:lnTo>
                  <a:lnTo>
                    <a:pt x="311944" y="550069"/>
                  </a:lnTo>
                  <a:lnTo>
                    <a:pt x="350044" y="626269"/>
                  </a:lnTo>
                  <a:lnTo>
                    <a:pt x="381000" y="688181"/>
                  </a:lnTo>
                  <a:lnTo>
                    <a:pt x="404812" y="728663"/>
                  </a:lnTo>
                  <a:lnTo>
                    <a:pt x="423862" y="759619"/>
                  </a:lnTo>
                  <a:lnTo>
                    <a:pt x="445294" y="783431"/>
                  </a:lnTo>
                  <a:lnTo>
                    <a:pt x="471487" y="800100"/>
                  </a:lnTo>
                  <a:lnTo>
                    <a:pt x="483394" y="804863"/>
                  </a:lnTo>
                  <a:lnTo>
                    <a:pt x="502444" y="807244"/>
                  </a:lnTo>
                  <a:lnTo>
                    <a:pt x="519112" y="800100"/>
                  </a:lnTo>
                  <a:lnTo>
                    <a:pt x="531019" y="790575"/>
                  </a:lnTo>
                  <a:lnTo>
                    <a:pt x="550069" y="759619"/>
                  </a:lnTo>
                  <a:lnTo>
                    <a:pt x="559594" y="733425"/>
                  </a:lnTo>
                  <a:lnTo>
                    <a:pt x="569119" y="700088"/>
                  </a:lnTo>
                  <a:lnTo>
                    <a:pt x="573881" y="671513"/>
                  </a:lnTo>
                  <a:lnTo>
                    <a:pt x="573881" y="638175"/>
                  </a:lnTo>
                  <a:lnTo>
                    <a:pt x="569119" y="576263"/>
                  </a:lnTo>
                  <a:lnTo>
                    <a:pt x="557212" y="509588"/>
                  </a:lnTo>
                  <a:lnTo>
                    <a:pt x="540544" y="438150"/>
                  </a:lnTo>
                  <a:lnTo>
                    <a:pt x="528637" y="409575"/>
                  </a:lnTo>
                  <a:lnTo>
                    <a:pt x="516731" y="395288"/>
                  </a:lnTo>
                  <a:lnTo>
                    <a:pt x="466725" y="357188"/>
                  </a:lnTo>
                  <a:lnTo>
                    <a:pt x="366712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372E4E87-3320-4505-A820-41449E901787}"/>
                </a:ext>
              </a:extLst>
            </p:cNvPr>
            <p:cNvSpPr/>
            <p:nvPr/>
          </p:nvSpPr>
          <p:spPr>
            <a:xfrm>
              <a:off x="4945063" y="2293938"/>
              <a:ext cx="2209800" cy="430212"/>
            </a:xfrm>
            <a:custGeom>
              <a:avLst/>
              <a:gdLst>
                <a:gd name="connsiteX0" fmla="*/ 1574007 w 2209800"/>
                <a:gd name="connsiteY0" fmla="*/ 71437 h 431006"/>
                <a:gd name="connsiteX1" fmla="*/ 1431132 w 2209800"/>
                <a:gd name="connsiteY1" fmla="*/ 92869 h 431006"/>
                <a:gd name="connsiteX2" fmla="*/ 1264444 w 2209800"/>
                <a:gd name="connsiteY2" fmla="*/ 119062 h 431006"/>
                <a:gd name="connsiteX3" fmla="*/ 1169194 w 2209800"/>
                <a:gd name="connsiteY3" fmla="*/ 133350 h 431006"/>
                <a:gd name="connsiteX4" fmla="*/ 790575 w 2209800"/>
                <a:gd name="connsiteY4" fmla="*/ 176212 h 431006"/>
                <a:gd name="connsiteX5" fmla="*/ 528638 w 2209800"/>
                <a:gd name="connsiteY5" fmla="*/ 204787 h 431006"/>
                <a:gd name="connsiteX6" fmla="*/ 321469 w 2209800"/>
                <a:gd name="connsiteY6" fmla="*/ 233362 h 431006"/>
                <a:gd name="connsiteX7" fmla="*/ 135732 w 2209800"/>
                <a:gd name="connsiteY7" fmla="*/ 257175 h 431006"/>
                <a:gd name="connsiteX8" fmla="*/ 69057 w 2209800"/>
                <a:gd name="connsiteY8" fmla="*/ 264319 h 431006"/>
                <a:gd name="connsiteX9" fmla="*/ 52388 w 2209800"/>
                <a:gd name="connsiteY9" fmla="*/ 261937 h 431006"/>
                <a:gd name="connsiteX10" fmla="*/ 0 w 2209800"/>
                <a:gd name="connsiteY10" fmla="*/ 245269 h 431006"/>
                <a:gd name="connsiteX11" fmla="*/ 11907 w 2209800"/>
                <a:gd name="connsiteY11" fmla="*/ 431006 h 431006"/>
                <a:gd name="connsiteX12" fmla="*/ 233363 w 2209800"/>
                <a:gd name="connsiteY12" fmla="*/ 397669 h 431006"/>
                <a:gd name="connsiteX13" fmla="*/ 397669 w 2209800"/>
                <a:gd name="connsiteY13" fmla="*/ 373856 h 431006"/>
                <a:gd name="connsiteX14" fmla="*/ 590550 w 2209800"/>
                <a:gd name="connsiteY14" fmla="*/ 345281 h 431006"/>
                <a:gd name="connsiteX15" fmla="*/ 790575 w 2209800"/>
                <a:gd name="connsiteY15" fmla="*/ 314325 h 431006"/>
                <a:gd name="connsiteX16" fmla="*/ 1012032 w 2209800"/>
                <a:gd name="connsiteY16" fmla="*/ 285750 h 431006"/>
                <a:gd name="connsiteX17" fmla="*/ 1200150 w 2209800"/>
                <a:gd name="connsiteY17" fmla="*/ 264319 h 431006"/>
                <a:gd name="connsiteX18" fmla="*/ 1319213 w 2209800"/>
                <a:gd name="connsiteY18" fmla="*/ 261937 h 431006"/>
                <a:gd name="connsiteX19" fmla="*/ 1409700 w 2209800"/>
                <a:gd name="connsiteY19" fmla="*/ 257175 h 431006"/>
                <a:gd name="connsiteX20" fmla="*/ 1519238 w 2209800"/>
                <a:gd name="connsiteY20" fmla="*/ 247650 h 431006"/>
                <a:gd name="connsiteX21" fmla="*/ 1585913 w 2209800"/>
                <a:gd name="connsiteY21" fmla="*/ 240506 h 431006"/>
                <a:gd name="connsiteX22" fmla="*/ 1671638 w 2209800"/>
                <a:gd name="connsiteY22" fmla="*/ 235744 h 431006"/>
                <a:gd name="connsiteX23" fmla="*/ 1733550 w 2209800"/>
                <a:gd name="connsiteY23" fmla="*/ 233362 h 431006"/>
                <a:gd name="connsiteX24" fmla="*/ 1843088 w 2209800"/>
                <a:gd name="connsiteY24" fmla="*/ 233362 h 431006"/>
                <a:gd name="connsiteX25" fmla="*/ 1957388 w 2209800"/>
                <a:gd name="connsiteY25" fmla="*/ 235744 h 431006"/>
                <a:gd name="connsiteX26" fmla="*/ 2062163 w 2209800"/>
                <a:gd name="connsiteY26" fmla="*/ 242887 h 431006"/>
                <a:gd name="connsiteX27" fmla="*/ 2109788 w 2209800"/>
                <a:gd name="connsiteY27" fmla="*/ 238125 h 431006"/>
                <a:gd name="connsiteX28" fmla="*/ 2152650 w 2209800"/>
                <a:gd name="connsiteY28" fmla="*/ 228600 h 431006"/>
                <a:gd name="connsiteX29" fmla="*/ 2181225 w 2209800"/>
                <a:gd name="connsiteY29" fmla="*/ 219075 h 431006"/>
                <a:gd name="connsiteX30" fmla="*/ 2200275 w 2209800"/>
                <a:gd name="connsiteY30" fmla="*/ 207169 h 431006"/>
                <a:gd name="connsiteX31" fmla="*/ 2209800 w 2209800"/>
                <a:gd name="connsiteY31" fmla="*/ 195262 h 431006"/>
                <a:gd name="connsiteX32" fmla="*/ 2209800 w 2209800"/>
                <a:gd name="connsiteY32" fmla="*/ 183356 h 431006"/>
                <a:gd name="connsiteX33" fmla="*/ 2209800 w 2209800"/>
                <a:gd name="connsiteY33" fmla="*/ 176212 h 431006"/>
                <a:gd name="connsiteX34" fmla="*/ 2205038 w 2209800"/>
                <a:gd name="connsiteY34" fmla="*/ 159544 h 431006"/>
                <a:gd name="connsiteX35" fmla="*/ 2193132 w 2209800"/>
                <a:gd name="connsiteY35" fmla="*/ 140494 h 431006"/>
                <a:gd name="connsiteX36" fmla="*/ 2166938 w 2209800"/>
                <a:gd name="connsiteY36" fmla="*/ 114300 h 431006"/>
                <a:gd name="connsiteX37" fmla="*/ 2140744 w 2209800"/>
                <a:gd name="connsiteY37" fmla="*/ 90487 h 431006"/>
                <a:gd name="connsiteX38" fmla="*/ 2105025 w 2209800"/>
                <a:gd name="connsiteY38" fmla="*/ 69056 h 431006"/>
                <a:gd name="connsiteX39" fmla="*/ 2066925 w 2209800"/>
                <a:gd name="connsiteY39" fmla="*/ 50006 h 431006"/>
                <a:gd name="connsiteX40" fmla="*/ 1997869 w 2209800"/>
                <a:gd name="connsiteY40" fmla="*/ 21431 h 431006"/>
                <a:gd name="connsiteX41" fmla="*/ 1947863 w 2209800"/>
                <a:gd name="connsiteY41" fmla="*/ 9525 h 431006"/>
                <a:gd name="connsiteX42" fmla="*/ 1890713 w 2209800"/>
                <a:gd name="connsiteY42" fmla="*/ 0 h 431006"/>
                <a:gd name="connsiteX43" fmla="*/ 1857375 w 2209800"/>
                <a:gd name="connsiteY43" fmla="*/ 0 h 431006"/>
                <a:gd name="connsiteX44" fmla="*/ 1835944 w 2209800"/>
                <a:gd name="connsiteY44" fmla="*/ 2381 h 431006"/>
                <a:gd name="connsiteX45" fmla="*/ 1766888 w 2209800"/>
                <a:gd name="connsiteY45" fmla="*/ 19050 h 431006"/>
                <a:gd name="connsiteX46" fmla="*/ 1574007 w 2209800"/>
                <a:gd name="connsiteY46" fmla="*/ 7143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09800" h="431006">
                  <a:moveTo>
                    <a:pt x="1574007" y="71437"/>
                  </a:moveTo>
                  <a:lnTo>
                    <a:pt x="1431132" y="92869"/>
                  </a:lnTo>
                  <a:lnTo>
                    <a:pt x="1264444" y="119062"/>
                  </a:lnTo>
                  <a:lnTo>
                    <a:pt x="1169194" y="133350"/>
                  </a:lnTo>
                  <a:lnTo>
                    <a:pt x="790575" y="176212"/>
                  </a:lnTo>
                  <a:lnTo>
                    <a:pt x="528638" y="204787"/>
                  </a:lnTo>
                  <a:lnTo>
                    <a:pt x="321469" y="233362"/>
                  </a:lnTo>
                  <a:lnTo>
                    <a:pt x="135732" y="257175"/>
                  </a:lnTo>
                  <a:lnTo>
                    <a:pt x="69057" y="264319"/>
                  </a:lnTo>
                  <a:lnTo>
                    <a:pt x="52388" y="261937"/>
                  </a:lnTo>
                  <a:lnTo>
                    <a:pt x="0" y="245269"/>
                  </a:lnTo>
                  <a:lnTo>
                    <a:pt x="11907" y="431006"/>
                  </a:lnTo>
                  <a:lnTo>
                    <a:pt x="233363" y="397669"/>
                  </a:lnTo>
                  <a:lnTo>
                    <a:pt x="397669" y="373856"/>
                  </a:lnTo>
                  <a:lnTo>
                    <a:pt x="590550" y="345281"/>
                  </a:lnTo>
                  <a:lnTo>
                    <a:pt x="790575" y="314325"/>
                  </a:lnTo>
                  <a:lnTo>
                    <a:pt x="1012032" y="285750"/>
                  </a:lnTo>
                  <a:lnTo>
                    <a:pt x="1200150" y="264319"/>
                  </a:lnTo>
                  <a:lnTo>
                    <a:pt x="1319213" y="261937"/>
                  </a:lnTo>
                  <a:lnTo>
                    <a:pt x="1409700" y="257175"/>
                  </a:lnTo>
                  <a:lnTo>
                    <a:pt x="1519238" y="247650"/>
                  </a:lnTo>
                  <a:lnTo>
                    <a:pt x="1585913" y="240506"/>
                  </a:lnTo>
                  <a:lnTo>
                    <a:pt x="1671638" y="235744"/>
                  </a:lnTo>
                  <a:lnTo>
                    <a:pt x="1733550" y="233362"/>
                  </a:lnTo>
                  <a:lnTo>
                    <a:pt x="1843088" y="233362"/>
                  </a:lnTo>
                  <a:lnTo>
                    <a:pt x="1957388" y="235744"/>
                  </a:lnTo>
                  <a:lnTo>
                    <a:pt x="2062163" y="242887"/>
                  </a:lnTo>
                  <a:lnTo>
                    <a:pt x="2109788" y="238125"/>
                  </a:lnTo>
                  <a:lnTo>
                    <a:pt x="2152650" y="228600"/>
                  </a:lnTo>
                  <a:lnTo>
                    <a:pt x="2181225" y="219075"/>
                  </a:lnTo>
                  <a:lnTo>
                    <a:pt x="2200275" y="207169"/>
                  </a:lnTo>
                  <a:lnTo>
                    <a:pt x="2209800" y="195262"/>
                  </a:lnTo>
                  <a:lnTo>
                    <a:pt x="2209800" y="183356"/>
                  </a:lnTo>
                  <a:lnTo>
                    <a:pt x="2209800" y="176212"/>
                  </a:lnTo>
                  <a:lnTo>
                    <a:pt x="2205038" y="159544"/>
                  </a:lnTo>
                  <a:lnTo>
                    <a:pt x="2193132" y="140494"/>
                  </a:lnTo>
                  <a:lnTo>
                    <a:pt x="2166938" y="114300"/>
                  </a:lnTo>
                  <a:lnTo>
                    <a:pt x="2140744" y="90487"/>
                  </a:lnTo>
                  <a:lnTo>
                    <a:pt x="2105025" y="69056"/>
                  </a:lnTo>
                  <a:lnTo>
                    <a:pt x="2066925" y="50006"/>
                  </a:lnTo>
                  <a:lnTo>
                    <a:pt x="1997869" y="21431"/>
                  </a:lnTo>
                  <a:lnTo>
                    <a:pt x="1947863" y="9525"/>
                  </a:lnTo>
                  <a:lnTo>
                    <a:pt x="1890713" y="0"/>
                  </a:lnTo>
                  <a:lnTo>
                    <a:pt x="1857375" y="0"/>
                  </a:lnTo>
                  <a:lnTo>
                    <a:pt x="1835944" y="2381"/>
                  </a:lnTo>
                  <a:lnTo>
                    <a:pt x="1766888" y="19050"/>
                  </a:lnTo>
                  <a:lnTo>
                    <a:pt x="157400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277AF0E6-9178-4823-875E-11CCEC612D27}"/>
                </a:ext>
              </a:extLst>
            </p:cNvPr>
            <p:cNvSpPr/>
            <p:nvPr/>
          </p:nvSpPr>
          <p:spPr>
            <a:xfrm rot="16200000">
              <a:off x="3134519" y="3488532"/>
              <a:ext cx="2917825" cy="884237"/>
            </a:xfrm>
            <a:custGeom>
              <a:avLst/>
              <a:gdLst>
                <a:gd name="connsiteX0" fmla="*/ 2262187 w 2917031"/>
                <a:gd name="connsiteY0" fmla="*/ 659606 h 883444"/>
                <a:gd name="connsiteX1" fmla="*/ 2178844 w 2917031"/>
                <a:gd name="connsiteY1" fmla="*/ 657225 h 883444"/>
                <a:gd name="connsiteX2" fmla="*/ 2097881 w 2917031"/>
                <a:gd name="connsiteY2" fmla="*/ 652463 h 883444"/>
                <a:gd name="connsiteX3" fmla="*/ 1997869 w 2917031"/>
                <a:gd name="connsiteY3" fmla="*/ 645319 h 883444"/>
                <a:gd name="connsiteX4" fmla="*/ 1912144 w 2917031"/>
                <a:gd name="connsiteY4" fmla="*/ 635794 h 883444"/>
                <a:gd name="connsiteX5" fmla="*/ 1804987 w 2917031"/>
                <a:gd name="connsiteY5" fmla="*/ 623888 h 883444"/>
                <a:gd name="connsiteX6" fmla="*/ 1731169 w 2917031"/>
                <a:gd name="connsiteY6" fmla="*/ 614363 h 883444"/>
                <a:gd name="connsiteX7" fmla="*/ 1619250 w 2917031"/>
                <a:gd name="connsiteY7" fmla="*/ 597694 h 883444"/>
                <a:gd name="connsiteX8" fmla="*/ 1509712 w 2917031"/>
                <a:gd name="connsiteY8" fmla="*/ 578644 h 883444"/>
                <a:gd name="connsiteX9" fmla="*/ 1428750 w 2917031"/>
                <a:gd name="connsiteY9" fmla="*/ 564356 h 883444"/>
                <a:gd name="connsiteX10" fmla="*/ 1319212 w 2917031"/>
                <a:gd name="connsiteY10" fmla="*/ 540544 h 883444"/>
                <a:gd name="connsiteX11" fmla="*/ 1245394 w 2917031"/>
                <a:gd name="connsiteY11" fmla="*/ 521494 h 883444"/>
                <a:gd name="connsiteX12" fmla="*/ 1143000 w 2917031"/>
                <a:gd name="connsiteY12" fmla="*/ 495300 h 883444"/>
                <a:gd name="connsiteX13" fmla="*/ 1007269 w 2917031"/>
                <a:gd name="connsiteY13" fmla="*/ 450056 h 883444"/>
                <a:gd name="connsiteX14" fmla="*/ 890587 w 2917031"/>
                <a:gd name="connsiteY14" fmla="*/ 409575 h 883444"/>
                <a:gd name="connsiteX15" fmla="*/ 828675 w 2917031"/>
                <a:gd name="connsiteY15" fmla="*/ 385763 h 883444"/>
                <a:gd name="connsiteX16" fmla="*/ 762000 w 2917031"/>
                <a:gd name="connsiteY16" fmla="*/ 359569 h 883444"/>
                <a:gd name="connsiteX17" fmla="*/ 685800 w 2917031"/>
                <a:gd name="connsiteY17" fmla="*/ 328613 h 883444"/>
                <a:gd name="connsiteX18" fmla="*/ 604837 w 2917031"/>
                <a:gd name="connsiteY18" fmla="*/ 292894 h 883444"/>
                <a:gd name="connsiteX19" fmla="*/ 478631 w 2917031"/>
                <a:gd name="connsiteY19" fmla="*/ 233363 h 883444"/>
                <a:gd name="connsiteX20" fmla="*/ 376237 w 2917031"/>
                <a:gd name="connsiteY20" fmla="*/ 183356 h 883444"/>
                <a:gd name="connsiteX21" fmla="*/ 283369 w 2917031"/>
                <a:gd name="connsiteY21" fmla="*/ 135731 h 883444"/>
                <a:gd name="connsiteX22" fmla="*/ 185737 w 2917031"/>
                <a:gd name="connsiteY22" fmla="*/ 83344 h 883444"/>
                <a:gd name="connsiteX23" fmla="*/ 107156 w 2917031"/>
                <a:gd name="connsiteY23" fmla="*/ 38100 h 883444"/>
                <a:gd name="connsiteX24" fmla="*/ 64294 w 2917031"/>
                <a:gd name="connsiteY24" fmla="*/ 14288 h 883444"/>
                <a:gd name="connsiteX25" fmla="*/ 42862 w 2917031"/>
                <a:gd name="connsiteY25" fmla="*/ 4763 h 883444"/>
                <a:gd name="connsiteX26" fmla="*/ 21431 w 2917031"/>
                <a:gd name="connsiteY26" fmla="*/ 0 h 883444"/>
                <a:gd name="connsiteX27" fmla="*/ 14287 w 2917031"/>
                <a:gd name="connsiteY27" fmla="*/ 0 h 883444"/>
                <a:gd name="connsiteX28" fmla="*/ 2381 w 2917031"/>
                <a:gd name="connsiteY28" fmla="*/ 2381 h 883444"/>
                <a:gd name="connsiteX29" fmla="*/ 0 w 2917031"/>
                <a:gd name="connsiteY29" fmla="*/ 11906 h 883444"/>
                <a:gd name="connsiteX30" fmla="*/ 4762 w 2917031"/>
                <a:gd name="connsiteY30" fmla="*/ 28575 h 883444"/>
                <a:gd name="connsiteX31" fmla="*/ 19050 w 2917031"/>
                <a:gd name="connsiteY31" fmla="*/ 59531 h 883444"/>
                <a:gd name="connsiteX32" fmla="*/ 40481 w 2917031"/>
                <a:gd name="connsiteY32" fmla="*/ 78581 h 883444"/>
                <a:gd name="connsiteX33" fmla="*/ 116681 w 2917031"/>
                <a:gd name="connsiteY33" fmla="*/ 135731 h 883444"/>
                <a:gd name="connsiteX34" fmla="*/ 226219 w 2917031"/>
                <a:gd name="connsiteY34" fmla="*/ 214313 h 883444"/>
                <a:gd name="connsiteX35" fmla="*/ 304800 w 2917031"/>
                <a:gd name="connsiteY35" fmla="*/ 264319 h 883444"/>
                <a:gd name="connsiteX36" fmla="*/ 404812 w 2917031"/>
                <a:gd name="connsiteY36" fmla="*/ 326231 h 883444"/>
                <a:gd name="connsiteX37" fmla="*/ 464344 w 2917031"/>
                <a:gd name="connsiteY37" fmla="*/ 364331 h 883444"/>
                <a:gd name="connsiteX38" fmla="*/ 557212 w 2917031"/>
                <a:gd name="connsiteY38" fmla="*/ 414338 h 883444"/>
                <a:gd name="connsiteX39" fmla="*/ 650081 w 2917031"/>
                <a:gd name="connsiteY39" fmla="*/ 464344 h 883444"/>
                <a:gd name="connsiteX40" fmla="*/ 738187 w 2917031"/>
                <a:gd name="connsiteY40" fmla="*/ 507206 h 883444"/>
                <a:gd name="connsiteX41" fmla="*/ 840581 w 2917031"/>
                <a:gd name="connsiteY41" fmla="*/ 554831 h 883444"/>
                <a:gd name="connsiteX42" fmla="*/ 962025 w 2917031"/>
                <a:gd name="connsiteY42" fmla="*/ 607219 h 883444"/>
                <a:gd name="connsiteX43" fmla="*/ 1071562 w 2917031"/>
                <a:gd name="connsiteY43" fmla="*/ 650081 h 883444"/>
                <a:gd name="connsiteX44" fmla="*/ 1178719 w 2917031"/>
                <a:gd name="connsiteY44" fmla="*/ 688181 h 883444"/>
                <a:gd name="connsiteX45" fmla="*/ 1297781 w 2917031"/>
                <a:gd name="connsiteY45" fmla="*/ 728663 h 883444"/>
                <a:gd name="connsiteX46" fmla="*/ 1433512 w 2917031"/>
                <a:gd name="connsiteY46" fmla="*/ 769144 h 883444"/>
                <a:gd name="connsiteX47" fmla="*/ 1528762 w 2917031"/>
                <a:gd name="connsiteY47" fmla="*/ 792956 h 883444"/>
                <a:gd name="connsiteX48" fmla="*/ 1671637 w 2917031"/>
                <a:gd name="connsiteY48" fmla="*/ 819150 h 883444"/>
                <a:gd name="connsiteX49" fmla="*/ 1795462 w 2917031"/>
                <a:gd name="connsiteY49" fmla="*/ 831056 h 883444"/>
                <a:gd name="connsiteX50" fmla="*/ 1981200 w 2917031"/>
                <a:gd name="connsiteY50" fmla="*/ 847725 h 883444"/>
                <a:gd name="connsiteX51" fmla="*/ 2171700 w 2917031"/>
                <a:gd name="connsiteY51" fmla="*/ 859631 h 883444"/>
                <a:gd name="connsiteX52" fmla="*/ 2352675 w 2917031"/>
                <a:gd name="connsiteY52" fmla="*/ 873919 h 883444"/>
                <a:gd name="connsiteX53" fmla="*/ 2486025 w 2917031"/>
                <a:gd name="connsiteY53" fmla="*/ 878681 h 883444"/>
                <a:gd name="connsiteX54" fmla="*/ 2626519 w 2917031"/>
                <a:gd name="connsiteY54" fmla="*/ 883444 h 883444"/>
                <a:gd name="connsiteX55" fmla="*/ 2695575 w 2917031"/>
                <a:gd name="connsiteY55" fmla="*/ 883444 h 883444"/>
                <a:gd name="connsiteX56" fmla="*/ 2833687 w 2917031"/>
                <a:gd name="connsiteY56" fmla="*/ 850106 h 883444"/>
                <a:gd name="connsiteX57" fmla="*/ 2845594 w 2917031"/>
                <a:gd name="connsiteY57" fmla="*/ 819150 h 883444"/>
                <a:gd name="connsiteX58" fmla="*/ 2859881 w 2917031"/>
                <a:gd name="connsiteY58" fmla="*/ 776288 h 883444"/>
                <a:gd name="connsiteX59" fmla="*/ 2876550 w 2917031"/>
                <a:gd name="connsiteY59" fmla="*/ 723900 h 883444"/>
                <a:gd name="connsiteX60" fmla="*/ 2895600 w 2917031"/>
                <a:gd name="connsiteY60" fmla="*/ 659606 h 883444"/>
                <a:gd name="connsiteX61" fmla="*/ 2912269 w 2917031"/>
                <a:gd name="connsiteY61" fmla="*/ 590550 h 883444"/>
                <a:gd name="connsiteX62" fmla="*/ 2917031 w 2917031"/>
                <a:gd name="connsiteY62" fmla="*/ 564356 h 883444"/>
                <a:gd name="connsiteX63" fmla="*/ 2914650 w 2917031"/>
                <a:gd name="connsiteY63" fmla="*/ 547688 h 883444"/>
                <a:gd name="connsiteX64" fmla="*/ 2905125 w 2917031"/>
                <a:gd name="connsiteY64" fmla="*/ 531019 h 883444"/>
                <a:gd name="connsiteX65" fmla="*/ 2895600 w 2917031"/>
                <a:gd name="connsiteY65" fmla="*/ 528638 h 883444"/>
                <a:gd name="connsiteX66" fmla="*/ 2878931 w 2917031"/>
                <a:gd name="connsiteY66" fmla="*/ 540544 h 883444"/>
                <a:gd name="connsiteX67" fmla="*/ 2836069 w 2917031"/>
                <a:gd name="connsiteY67" fmla="*/ 573881 h 883444"/>
                <a:gd name="connsiteX68" fmla="*/ 2774156 w 2917031"/>
                <a:gd name="connsiteY68" fmla="*/ 609600 h 883444"/>
                <a:gd name="connsiteX69" fmla="*/ 2724150 w 2917031"/>
                <a:gd name="connsiteY69" fmla="*/ 626269 h 883444"/>
                <a:gd name="connsiteX70" fmla="*/ 2671762 w 2917031"/>
                <a:gd name="connsiteY70" fmla="*/ 640556 h 883444"/>
                <a:gd name="connsiteX71" fmla="*/ 2621756 w 2917031"/>
                <a:gd name="connsiteY71" fmla="*/ 652463 h 883444"/>
                <a:gd name="connsiteX72" fmla="*/ 2574131 w 2917031"/>
                <a:gd name="connsiteY72" fmla="*/ 657225 h 883444"/>
                <a:gd name="connsiteX73" fmla="*/ 2502694 w 2917031"/>
                <a:gd name="connsiteY73" fmla="*/ 661988 h 883444"/>
                <a:gd name="connsiteX74" fmla="*/ 2412206 w 2917031"/>
                <a:gd name="connsiteY74" fmla="*/ 661988 h 883444"/>
                <a:gd name="connsiteX75" fmla="*/ 2262187 w 2917031"/>
                <a:gd name="connsiteY75" fmla="*/ 65960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917031" h="883444">
                  <a:moveTo>
                    <a:pt x="2262187" y="659606"/>
                  </a:moveTo>
                  <a:lnTo>
                    <a:pt x="2178844" y="657225"/>
                  </a:lnTo>
                  <a:lnTo>
                    <a:pt x="2097881" y="652463"/>
                  </a:lnTo>
                  <a:lnTo>
                    <a:pt x="1997869" y="645319"/>
                  </a:lnTo>
                  <a:lnTo>
                    <a:pt x="1912144" y="635794"/>
                  </a:lnTo>
                  <a:lnTo>
                    <a:pt x="1804987" y="623888"/>
                  </a:lnTo>
                  <a:lnTo>
                    <a:pt x="1731169" y="614363"/>
                  </a:lnTo>
                  <a:lnTo>
                    <a:pt x="1619250" y="597694"/>
                  </a:lnTo>
                  <a:lnTo>
                    <a:pt x="1509712" y="578644"/>
                  </a:lnTo>
                  <a:lnTo>
                    <a:pt x="1428750" y="564356"/>
                  </a:lnTo>
                  <a:lnTo>
                    <a:pt x="1319212" y="540544"/>
                  </a:lnTo>
                  <a:lnTo>
                    <a:pt x="1245394" y="521494"/>
                  </a:lnTo>
                  <a:lnTo>
                    <a:pt x="1143000" y="495300"/>
                  </a:lnTo>
                  <a:lnTo>
                    <a:pt x="1007269" y="450056"/>
                  </a:lnTo>
                  <a:lnTo>
                    <a:pt x="890587" y="409575"/>
                  </a:lnTo>
                  <a:lnTo>
                    <a:pt x="828675" y="385763"/>
                  </a:lnTo>
                  <a:lnTo>
                    <a:pt x="762000" y="359569"/>
                  </a:lnTo>
                  <a:lnTo>
                    <a:pt x="685800" y="328613"/>
                  </a:lnTo>
                  <a:lnTo>
                    <a:pt x="604837" y="292894"/>
                  </a:lnTo>
                  <a:lnTo>
                    <a:pt x="478631" y="233363"/>
                  </a:lnTo>
                  <a:lnTo>
                    <a:pt x="376237" y="183356"/>
                  </a:lnTo>
                  <a:lnTo>
                    <a:pt x="283369" y="135731"/>
                  </a:lnTo>
                  <a:lnTo>
                    <a:pt x="185737" y="83344"/>
                  </a:lnTo>
                  <a:lnTo>
                    <a:pt x="107156" y="38100"/>
                  </a:lnTo>
                  <a:lnTo>
                    <a:pt x="64294" y="14288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4762" y="28575"/>
                  </a:lnTo>
                  <a:lnTo>
                    <a:pt x="19050" y="59531"/>
                  </a:lnTo>
                  <a:lnTo>
                    <a:pt x="40481" y="78581"/>
                  </a:lnTo>
                  <a:lnTo>
                    <a:pt x="116681" y="135731"/>
                  </a:lnTo>
                  <a:lnTo>
                    <a:pt x="226219" y="214313"/>
                  </a:lnTo>
                  <a:lnTo>
                    <a:pt x="304800" y="264319"/>
                  </a:lnTo>
                  <a:lnTo>
                    <a:pt x="404812" y="326231"/>
                  </a:lnTo>
                  <a:lnTo>
                    <a:pt x="464344" y="364331"/>
                  </a:lnTo>
                  <a:lnTo>
                    <a:pt x="557212" y="414338"/>
                  </a:lnTo>
                  <a:lnTo>
                    <a:pt x="650081" y="464344"/>
                  </a:lnTo>
                  <a:lnTo>
                    <a:pt x="738187" y="507206"/>
                  </a:lnTo>
                  <a:lnTo>
                    <a:pt x="840581" y="554831"/>
                  </a:lnTo>
                  <a:lnTo>
                    <a:pt x="962025" y="607219"/>
                  </a:lnTo>
                  <a:lnTo>
                    <a:pt x="1071562" y="650081"/>
                  </a:lnTo>
                  <a:lnTo>
                    <a:pt x="1178719" y="688181"/>
                  </a:lnTo>
                  <a:lnTo>
                    <a:pt x="1297781" y="728663"/>
                  </a:lnTo>
                  <a:lnTo>
                    <a:pt x="1433512" y="769144"/>
                  </a:lnTo>
                  <a:lnTo>
                    <a:pt x="1528762" y="792956"/>
                  </a:lnTo>
                  <a:lnTo>
                    <a:pt x="1671637" y="819150"/>
                  </a:lnTo>
                  <a:lnTo>
                    <a:pt x="1795462" y="831056"/>
                  </a:lnTo>
                  <a:lnTo>
                    <a:pt x="1981200" y="847725"/>
                  </a:lnTo>
                  <a:lnTo>
                    <a:pt x="2171700" y="859631"/>
                  </a:lnTo>
                  <a:lnTo>
                    <a:pt x="2352675" y="873919"/>
                  </a:lnTo>
                  <a:lnTo>
                    <a:pt x="2486025" y="878681"/>
                  </a:lnTo>
                  <a:lnTo>
                    <a:pt x="2626519" y="883444"/>
                  </a:lnTo>
                  <a:lnTo>
                    <a:pt x="2695575" y="883444"/>
                  </a:lnTo>
                  <a:lnTo>
                    <a:pt x="2833687" y="850106"/>
                  </a:lnTo>
                  <a:lnTo>
                    <a:pt x="2845594" y="819150"/>
                  </a:lnTo>
                  <a:lnTo>
                    <a:pt x="2859881" y="776288"/>
                  </a:lnTo>
                  <a:lnTo>
                    <a:pt x="2876550" y="723900"/>
                  </a:lnTo>
                  <a:lnTo>
                    <a:pt x="2895600" y="659606"/>
                  </a:lnTo>
                  <a:lnTo>
                    <a:pt x="2912269" y="590550"/>
                  </a:lnTo>
                  <a:lnTo>
                    <a:pt x="2917031" y="564356"/>
                  </a:lnTo>
                  <a:lnTo>
                    <a:pt x="2914650" y="547688"/>
                  </a:lnTo>
                  <a:lnTo>
                    <a:pt x="2905125" y="531019"/>
                  </a:lnTo>
                  <a:lnTo>
                    <a:pt x="2895600" y="528638"/>
                  </a:lnTo>
                  <a:lnTo>
                    <a:pt x="2878931" y="540544"/>
                  </a:lnTo>
                  <a:lnTo>
                    <a:pt x="2836069" y="573881"/>
                  </a:lnTo>
                  <a:lnTo>
                    <a:pt x="2774156" y="609600"/>
                  </a:lnTo>
                  <a:lnTo>
                    <a:pt x="2724150" y="626269"/>
                  </a:lnTo>
                  <a:lnTo>
                    <a:pt x="2671762" y="640556"/>
                  </a:lnTo>
                  <a:lnTo>
                    <a:pt x="2621756" y="652463"/>
                  </a:lnTo>
                  <a:lnTo>
                    <a:pt x="2574131" y="657225"/>
                  </a:lnTo>
                  <a:lnTo>
                    <a:pt x="2502694" y="661988"/>
                  </a:lnTo>
                  <a:lnTo>
                    <a:pt x="2412206" y="661988"/>
                  </a:lnTo>
                  <a:lnTo>
                    <a:pt x="2262187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200890C7-7EA9-4797-B49B-70EDF371E111}"/>
                </a:ext>
              </a:extLst>
            </p:cNvPr>
            <p:cNvSpPr/>
            <p:nvPr/>
          </p:nvSpPr>
          <p:spPr>
            <a:xfrm>
              <a:off x="5132388" y="2938463"/>
              <a:ext cx="1952625" cy="1385887"/>
            </a:xfrm>
            <a:custGeom>
              <a:avLst/>
              <a:gdLst>
                <a:gd name="connsiteX0" fmla="*/ 1397794 w 1952625"/>
                <a:gd name="connsiteY0" fmla="*/ 228600 h 1385887"/>
                <a:gd name="connsiteX1" fmla="*/ 1335881 w 1952625"/>
                <a:gd name="connsiteY1" fmla="*/ 233362 h 1385887"/>
                <a:gd name="connsiteX2" fmla="*/ 1283494 w 1952625"/>
                <a:gd name="connsiteY2" fmla="*/ 238125 h 1385887"/>
                <a:gd name="connsiteX3" fmla="*/ 1214437 w 1952625"/>
                <a:gd name="connsiteY3" fmla="*/ 250031 h 1385887"/>
                <a:gd name="connsiteX4" fmla="*/ 1119187 w 1952625"/>
                <a:gd name="connsiteY4" fmla="*/ 266700 h 1385887"/>
                <a:gd name="connsiteX5" fmla="*/ 1042987 w 1952625"/>
                <a:gd name="connsiteY5" fmla="*/ 280987 h 1385887"/>
                <a:gd name="connsiteX6" fmla="*/ 973931 w 1952625"/>
                <a:gd name="connsiteY6" fmla="*/ 292893 h 1385887"/>
                <a:gd name="connsiteX7" fmla="*/ 773906 w 1952625"/>
                <a:gd name="connsiteY7" fmla="*/ 330993 h 1385887"/>
                <a:gd name="connsiteX8" fmla="*/ 700087 w 1952625"/>
                <a:gd name="connsiteY8" fmla="*/ 342900 h 1385887"/>
                <a:gd name="connsiteX9" fmla="*/ 600075 w 1952625"/>
                <a:gd name="connsiteY9" fmla="*/ 359568 h 1385887"/>
                <a:gd name="connsiteX10" fmla="*/ 504825 w 1952625"/>
                <a:gd name="connsiteY10" fmla="*/ 381000 h 1385887"/>
                <a:gd name="connsiteX11" fmla="*/ 421481 w 1952625"/>
                <a:gd name="connsiteY11" fmla="*/ 400050 h 1385887"/>
                <a:gd name="connsiteX12" fmla="*/ 411956 w 1952625"/>
                <a:gd name="connsiteY12" fmla="*/ 404812 h 1385887"/>
                <a:gd name="connsiteX13" fmla="*/ 392906 w 1952625"/>
                <a:gd name="connsiteY13" fmla="*/ 416718 h 1385887"/>
                <a:gd name="connsiteX14" fmla="*/ 376237 w 1952625"/>
                <a:gd name="connsiteY14" fmla="*/ 423862 h 1385887"/>
                <a:gd name="connsiteX15" fmla="*/ 345281 w 1952625"/>
                <a:gd name="connsiteY15" fmla="*/ 433387 h 1385887"/>
                <a:gd name="connsiteX16" fmla="*/ 321469 w 1952625"/>
                <a:gd name="connsiteY16" fmla="*/ 435768 h 1385887"/>
                <a:gd name="connsiteX17" fmla="*/ 290512 w 1952625"/>
                <a:gd name="connsiteY17" fmla="*/ 435768 h 1385887"/>
                <a:gd name="connsiteX18" fmla="*/ 257175 w 1952625"/>
                <a:gd name="connsiteY18" fmla="*/ 426243 h 1385887"/>
                <a:gd name="connsiteX19" fmla="*/ 211931 w 1952625"/>
                <a:gd name="connsiteY19" fmla="*/ 404812 h 1385887"/>
                <a:gd name="connsiteX20" fmla="*/ 173831 w 1952625"/>
                <a:gd name="connsiteY20" fmla="*/ 378618 h 1385887"/>
                <a:gd name="connsiteX21" fmla="*/ 133350 w 1952625"/>
                <a:gd name="connsiteY21" fmla="*/ 345281 h 1385887"/>
                <a:gd name="connsiteX22" fmla="*/ 116681 w 1952625"/>
                <a:gd name="connsiteY22" fmla="*/ 328612 h 1385887"/>
                <a:gd name="connsiteX23" fmla="*/ 90487 w 1952625"/>
                <a:gd name="connsiteY23" fmla="*/ 307181 h 1385887"/>
                <a:gd name="connsiteX24" fmla="*/ 64294 w 1952625"/>
                <a:gd name="connsiteY24" fmla="*/ 285750 h 1385887"/>
                <a:gd name="connsiteX25" fmla="*/ 40481 w 1952625"/>
                <a:gd name="connsiteY25" fmla="*/ 264318 h 1385887"/>
                <a:gd name="connsiteX26" fmla="*/ 28575 w 1952625"/>
                <a:gd name="connsiteY26" fmla="*/ 247650 h 1385887"/>
                <a:gd name="connsiteX27" fmla="*/ 9525 w 1952625"/>
                <a:gd name="connsiteY27" fmla="*/ 219075 h 1385887"/>
                <a:gd name="connsiteX28" fmla="*/ 0 w 1952625"/>
                <a:gd name="connsiteY28" fmla="*/ 195262 h 1385887"/>
                <a:gd name="connsiteX29" fmla="*/ 0 w 1952625"/>
                <a:gd name="connsiteY29" fmla="*/ 180975 h 1385887"/>
                <a:gd name="connsiteX30" fmla="*/ 4762 w 1952625"/>
                <a:gd name="connsiteY30" fmla="*/ 169068 h 1385887"/>
                <a:gd name="connsiteX31" fmla="*/ 11906 w 1952625"/>
                <a:gd name="connsiteY31" fmla="*/ 164306 h 1385887"/>
                <a:gd name="connsiteX32" fmla="*/ 28575 w 1952625"/>
                <a:gd name="connsiteY32" fmla="*/ 164306 h 1385887"/>
                <a:gd name="connsiteX33" fmla="*/ 54769 w 1952625"/>
                <a:gd name="connsiteY33" fmla="*/ 173831 h 1385887"/>
                <a:gd name="connsiteX34" fmla="*/ 90487 w 1952625"/>
                <a:gd name="connsiteY34" fmla="*/ 192881 h 1385887"/>
                <a:gd name="connsiteX35" fmla="*/ 135731 w 1952625"/>
                <a:gd name="connsiteY35" fmla="*/ 216693 h 1385887"/>
                <a:gd name="connsiteX36" fmla="*/ 161925 w 1952625"/>
                <a:gd name="connsiteY36" fmla="*/ 226218 h 1385887"/>
                <a:gd name="connsiteX37" fmla="*/ 197644 w 1952625"/>
                <a:gd name="connsiteY37" fmla="*/ 235743 h 1385887"/>
                <a:gd name="connsiteX38" fmla="*/ 235744 w 1952625"/>
                <a:gd name="connsiteY38" fmla="*/ 242887 h 1385887"/>
                <a:gd name="connsiteX39" fmla="*/ 264319 w 1952625"/>
                <a:gd name="connsiteY39" fmla="*/ 242887 h 1385887"/>
                <a:gd name="connsiteX40" fmla="*/ 307181 w 1952625"/>
                <a:gd name="connsiteY40" fmla="*/ 245268 h 1385887"/>
                <a:gd name="connsiteX41" fmla="*/ 411956 w 1952625"/>
                <a:gd name="connsiteY41" fmla="*/ 233362 h 1385887"/>
                <a:gd name="connsiteX42" fmla="*/ 642937 w 1952625"/>
                <a:gd name="connsiteY42" fmla="*/ 197643 h 1385887"/>
                <a:gd name="connsiteX43" fmla="*/ 776287 w 1952625"/>
                <a:gd name="connsiteY43" fmla="*/ 173831 h 1385887"/>
                <a:gd name="connsiteX44" fmla="*/ 976312 w 1952625"/>
                <a:gd name="connsiteY44" fmla="*/ 138112 h 1385887"/>
                <a:gd name="connsiteX45" fmla="*/ 1159669 w 1952625"/>
                <a:gd name="connsiteY45" fmla="*/ 107156 h 1385887"/>
                <a:gd name="connsiteX46" fmla="*/ 1352550 w 1952625"/>
                <a:gd name="connsiteY46" fmla="*/ 73818 h 1385887"/>
                <a:gd name="connsiteX47" fmla="*/ 1514475 w 1952625"/>
                <a:gd name="connsiteY47" fmla="*/ 42862 h 1385887"/>
                <a:gd name="connsiteX48" fmla="*/ 1624012 w 1952625"/>
                <a:gd name="connsiteY48" fmla="*/ 9525 h 1385887"/>
                <a:gd name="connsiteX49" fmla="*/ 1662112 w 1952625"/>
                <a:gd name="connsiteY49" fmla="*/ 0 h 1385887"/>
                <a:gd name="connsiteX50" fmla="*/ 1685925 w 1952625"/>
                <a:gd name="connsiteY50" fmla="*/ 9525 h 1385887"/>
                <a:gd name="connsiteX51" fmla="*/ 1759744 w 1952625"/>
                <a:gd name="connsiteY51" fmla="*/ 57150 h 1385887"/>
                <a:gd name="connsiteX52" fmla="*/ 1828800 w 1952625"/>
                <a:gd name="connsiteY52" fmla="*/ 111918 h 1385887"/>
                <a:gd name="connsiteX53" fmla="*/ 1866900 w 1952625"/>
                <a:gd name="connsiteY53" fmla="*/ 150018 h 1385887"/>
                <a:gd name="connsiteX54" fmla="*/ 1888331 w 1952625"/>
                <a:gd name="connsiteY54" fmla="*/ 173831 h 1385887"/>
                <a:gd name="connsiteX55" fmla="*/ 1914525 w 1952625"/>
                <a:gd name="connsiteY55" fmla="*/ 192881 h 1385887"/>
                <a:gd name="connsiteX56" fmla="*/ 1928812 w 1952625"/>
                <a:gd name="connsiteY56" fmla="*/ 204787 h 1385887"/>
                <a:gd name="connsiteX57" fmla="*/ 1945481 w 1952625"/>
                <a:gd name="connsiteY57" fmla="*/ 223837 h 1385887"/>
                <a:gd name="connsiteX58" fmla="*/ 1950244 w 1952625"/>
                <a:gd name="connsiteY58" fmla="*/ 235743 h 1385887"/>
                <a:gd name="connsiteX59" fmla="*/ 1952625 w 1952625"/>
                <a:gd name="connsiteY59" fmla="*/ 261937 h 1385887"/>
                <a:gd name="connsiteX60" fmla="*/ 1947862 w 1952625"/>
                <a:gd name="connsiteY60" fmla="*/ 288131 h 1385887"/>
                <a:gd name="connsiteX61" fmla="*/ 1935956 w 1952625"/>
                <a:gd name="connsiteY61" fmla="*/ 309562 h 1385887"/>
                <a:gd name="connsiteX62" fmla="*/ 1907381 w 1952625"/>
                <a:gd name="connsiteY62" fmla="*/ 350043 h 1385887"/>
                <a:gd name="connsiteX63" fmla="*/ 1871662 w 1952625"/>
                <a:gd name="connsiteY63" fmla="*/ 419100 h 1385887"/>
                <a:gd name="connsiteX64" fmla="*/ 1845469 w 1952625"/>
                <a:gd name="connsiteY64" fmla="*/ 481012 h 1385887"/>
                <a:gd name="connsiteX65" fmla="*/ 1814512 w 1952625"/>
                <a:gd name="connsiteY65" fmla="*/ 578643 h 1385887"/>
                <a:gd name="connsiteX66" fmla="*/ 1778794 w 1952625"/>
                <a:gd name="connsiteY66" fmla="*/ 769143 h 1385887"/>
                <a:gd name="connsiteX67" fmla="*/ 1740694 w 1952625"/>
                <a:gd name="connsiteY67" fmla="*/ 947737 h 1385887"/>
                <a:gd name="connsiteX68" fmla="*/ 1707356 w 1952625"/>
                <a:gd name="connsiteY68" fmla="*/ 1104900 h 1385887"/>
                <a:gd name="connsiteX69" fmla="*/ 1683544 w 1952625"/>
                <a:gd name="connsiteY69" fmla="*/ 1212056 h 1385887"/>
                <a:gd name="connsiteX70" fmla="*/ 1671637 w 1952625"/>
                <a:gd name="connsiteY70" fmla="*/ 1257300 h 1385887"/>
                <a:gd name="connsiteX71" fmla="*/ 1652587 w 1952625"/>
                <a:gd name="connsiteY71" fmla="*/ 1297781 h 1385887"/>
                <a:gd name="connsiteX72" fmla="*/ 1628775 w 1952625"/>
                <a:gd name="connsiteY72" fmla="*/ 1333500 h 1385887"/>
                <a:gd name="connsiteX73" fmla="*/ 1607344 w 1952625"/>
                <a:gd name="connsiteY73" fmla="*/ 1357312 h 1385887"/>
                <a:gd name="connsiteX74" fmla="*/ 1583531 w 1952625"/>
                <a:gd name="connsiteY74" fmla="*/ 1376362 h 1385887"/>
                <a:gd name="connsiteX75" fmla="*/ 1571625 w 1952625"/>
                <a:gd name="connsiteY75" fmla="*/ 1383506 h 1385887"/>
                <a:gd name="connsiteX76" fmla="*/ 1495425 w 1952625"/>
                <a:gd name="connsiteY76" fmla="*/ 1385887 h 1385887"/>
                <a:gd name="connsiteX77" fmla="*/ 1462087 w 1952625"/>
                <a:gd name="connsiteY77" fmla="*/ 1231106 h 1385887"/>
                <a:gd name="connsiteX78" fmla="*/ 1478756 w 1952625"/>
                <a:gd name="connsiteY78" fmla="*/ 1135856 h 1385887"/>
                <a:gd name="connsiteX79" fmla="*/ 1509712 w 1952625"/>
                <a:gd name="connsiteY79" fmla="*/ 992981 h 1385887"/>
                <a:gd name="connsiteX80" fmla="*/ 1533525 w 1952625"/>
                <a:gd name="connsiteY80" fmla="*/ 869156 h 1385887"/>
                <a:gd name="connsiteX81" fmla="*/ 1559719 w 1952625"/>
                <a:gd name="connsiteY81" fmla="*/ 731043 h 1385887"/>
                <a:gd name="connsiteX82" fmla="*/ 1576387 w 1952625"/>
                <a:gd name="connsiteY82" fmla="*/ 604837 h 1385887"/>
                <a:gd name="connsiteX83" fmla="*/ 1583531 w 1952625"/>
                <a:gd name="connsiteY83" fmla="*/ 538162 h 1385887"/>
                <a:gd name="connsiteX84" fmla="*/ 1590675 w 1952625"/>
                <a:gd name="connsiteY84" fmla="*/ 466725 h 1385887"/>
                <a:gd name="connsiteX85" fmla="*/ 1595437 w 1952625"/>
                <a:gd name="connsiteY85" fmla="*/ 397668 h 1385887"/>
                <a:gd name="connsiteX86" fmla="*/ 1600200 w 1952625"/>
                <a:gd name="connsiteY86" fmla="*/ 316706 h 1385887"/>
                <a:gd name="connsiteX87" fmla="*/ 1597819 w 1952625"/>
                <a:gd name="connsiteY87" fmla="*/ 264318 h 1385887"/>
                <a:gd name="connsiteX88" fmla="*/ 1597819 w 1952625"/>
                <a:gd name="connsiteY88" fmla="*/ 252412 h 1385887"/>
                <a:gd name="connsiteX89" fmla="*/ 1590675 w 1952625"/>
                <a:gd name="connsiteY89" fmla="*/ 240506 h 1385887"/>
                <a:gd name="connsiteX90" fmla="*/ 1581150 w 1952625"/>
                <a:gd name="connsiteY90" fmla="*/ 230981 h 1385887"/>
                <a:gd name="connsiteX91" fmla="*/ 1564481 w 1952625"/>
                <a:gd name="connsiteY91" fmla="*/ 219075 h 1385887"/>
                <a:gd name="connsiteX92" fmla="*/ 1540669 w 1952625"/>
                <a:gd name="connsiteY92" fmla="*/ 209550 h 1385887"/>
                <a:gd name="connsiteX93" fmla="*/ 1524000 w 1952625"/>
                <a:gd name="connsiteY93" fmla="*/ 209550 h 1385887"/>
                <a:gd name="connsiteX94" fmla="*/ 1504950 w 1952625"/>
                <a:gd name="connsiteY94" fmla="*/ 209550 h 1385887"/>
                <a:gd name="connsiteX95" fmla="*/ 1471612 w 1952625"/>
                <a:gd name="connsiteY95" fmla="*/ 214312 h 1385887"/>
                <a:gd name="connsiteX96" fmla="*/ 1397794 w 1952625"/>
                <a:gd name="connsiteY96" fmla="*/ 228600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952625" h="1385887">
                  <a:moveTo>
                    <a:pt x="1397794" y="228600"/>
                  </a:moveTo>
                  <a:lnTo>
                    <a:pt x="1335881" y="233362"/>
                  </a:lnTo>
                  <a:lnTo>
                    <a:pt x="1283494" y="238125"/>
                  </a:lnTo>
                  <a:lnTo>
                    <a:pt x="1214437" y="250031"/>
                  </a:lnTo>
                  <a:lnTo>
                    <a:pt x="1119187" y="266700"/>
                  </a:lnTo>
                  <a:lnTo>
                    <a:pt x="1042987" y="280987"/>
                  </a:lnTo>
                  <a:lnTo>
                    <a:pt x="973931" y="292893"/>
                  </a:lnTo>
                  <a:lnTo>
                    <a:pt x="773906" y="330993"/>
                  </a:lnTo>
                  <a:lnTo>
                    <a:pt x="700087" y="342900"/>
                  </a:lnTo>
                  <a:lnTo>
                    <a:pt x="600075" y="359568"/>
                  </a:lnTo>
                  <a:lnTo>
                    <a:pt x="504825" y="381000"/>
                  </a:lnTo>
                  <a:lnTo>
                    <a:pt x="421481" y="400050"/>
                  </a:lnTo>
                  <a:lnTo>
                    <a:pt x="411956" y="404812"/>
                  </a:lnTo>
                  <a:lnTo>
                    <a:pt x="392906" y="416718"/>
                  </a:lnTo>
                  <a:lnTo>
                    <a:pt x="376237" y="423862"/>
                  </a:lnTo>
                  <a:lnTo>
                    <a:pt x="345281" y="433387"/>
                  </a:lnTo>
                  <a:lnTo>
                    <a:pt x="321469" y="435768"/>
                  </a:lnTo>
                  <a:lnTo>
                    <a:pt x="290512" y="435768"/>
                  </a:lnTo>
                  <a:lnTo>
                    <a:pt x="257175" y="426243"/>
                  </a:lnTo>
                  <a:lnTo>
                    <a:pt x="211931" y="404812"/>
                  </a:lnTo>
                  <a:lnTo>
                    <a:pt x="173831" y="378618"/>
                  </a:lnTo>
                  <a:lnTo>
                    <a:pt x="133350" y="345281"/>
                  </a:lnTo>
                  <a:lnTo>
                    <a:pt x="116681" y="328612"/>
                  </a:lnTo>
                  <a:lnTo>
                    <a:pt x="90487" y="307181"/>
                  </a:lnTo>
                  <a:lnTo>
                    <a:pt x="64294" y="285750"/>
                  </a:lnTo>
                  <a:lnTo>
                    <a:pt x="40481" y="264318"/>
                  </a:lnTo>
                  <a:lnTo>
                    <a:pt x="28575" y="247650"/>
                  </a:lnTo>
                  <a:lnTo>
                    <a:pt x="9525" y="219075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2" y="169068"/>
                  </a:lnTo>
                  <a:lnTo>
                    <a:pt x="11906" y="164306"/>
                  </a:lnTo>
                  <a:lnTo>
                    <a:pt x="28575" y="164306"/>
                  </a:lnTo>
                  <a:lnTo>
                    <a:pt x="54769" y="173831"/>
                  </a:lnTo>
                  <a:lnTo>
                    <a:pt x="90487" y="192881"/>
                  </a:lnTo>
                  <a:lnTo>
                    <a:pt x="135731" y="216693"/>
                  </a:lnTo>
                  <a:lnTo>
                    <a:pt x="161925" y="226218"/>
                  </a:lnTo>
                  <a:lnTo>
                    <a:pt x="197644" y="235743"/>
                  </a:lnTo>
                  <a:lnTo>
                    <a:pt x="235744" y="242887"/>
                  </a:lnTo>
                  <a:lnTo>
                    <a:pt x="264319" y="242887"/>
                  </a:lnTo>
                  <a:lnTo>
                    <a:pt x="307181" y="245268"/>
                  </a:lnTo>
                  <a:lnTo>
                    <a:pt x="411956" y="233362"/>
                  </a:lnTo>
                  <a:lnTo>
                    <a:pt x="642937" y="197643"/>
                  </a:lnTo>
                  <a:lnTo>
                    <a:pt x="776287" y="173831"/>
                  </a:lnTo>
                  <a:lnTo>
                    <a:pt x="976312" y="138112"/>
                  </a:lnTo>
                  <a:lnTo>
                    <a:pt x="1159669" y="107156"/>
                  </a:lnTo>
                  <a:lnTo>
                    <a:pt x="1352550" y="73818"/>
                  </a:lnTo>
                  <a:lnTo>
                    <a:pt x="1514475" y="42862"/>
                  </a:lnTo>
                  <a:lnTo>
                    <a:pt x="1624012" y="9525"/>
                  </a:lnTo>
                  <a:lnTo>
                    <a:pt x="1662112" y="0"/>
                  </a:lnTo>
                  <a:lnTo>
                    <a:pt x="1685925" y="9525"/>
                  </a:lnTo>
                  <a:lnTo>
                    <a:pt x="1759744" y="57150"/>
                  </a:lnTo>
                  <a:lnTo>
                    <a:pt x="1828800" y="111918"/>
                  </a:lnTo>
                  <a:lnTo>
                    <a:pt x="1866900" y="150018"/>
                  </a:lnTo>
                  <a:lnTo>
                    <a:pt x="1888331" y="173831"/>
                  </a:lnTo>
                  <a:lnTo>
                    <a:pt x="1914525" y="192881"/>
                  </a:lnTo>
                  <a:lnTo>
                    <a:pt x="1928812" y="204787"/>
                  </a:lnTo>
                  <a:lnTo>
                    <a:pt x="1945481" y="223837"/>
                  </a:lnTo>
                  <a:lnTo>
                    <a:pt x="1950244" y="235743"/>
                  </a:lnTo>
                  <a:lnTo>
                    <a:pt x="1952625" y="261937"/>
                  </a:lnTo>
                  <a:lnTo>
                    <a:pt x="1947862" y="288131"/>
                  </a:lnTo>
                  <a:lnTo>
                    <a:pt x="1935956" y="309562"/>
                  </a:lnTo>
                  <a:lnTo>
                    <a:pt x="1907381" y="350043"/>
                  </a:lnTo>
                  <a:lnTo>
                    <a:pt x="1871662" y="419100"/>
                  </a:lnTo>
                  <a:lnTo>
                    <a:pt x="1845469" y="481012"/>
                  </a:lnTo>
                  <a:lnTo>
                    <a:pt x="1814512" y="578643"/>
                  </a:lnTo>
                  <a:lnTo>
                    <a:pt x="1778794" y="769143"/>
                  </a:lnTo>
                  <a:lnTo>
                    <a:pt x="1740694" y="947737"/>
                  </a:lnTo>
                  <a:lnTo>
                    <a:pt x="1707356" y="1104900"/>
                  </a:lnTo>
                  <a:lnTo>
                    <a:pt x="1683544" y="1212056"/>
                  </a:lnTo>
                  <a:lnTo>
                    <a:pt x="1671637" y="1257300"/>
                  </a:lnTo>
                  <a:lnTo>
                    <a:pt x="1652587" y="1297781"/>
                  </a:lnTo>
                  <a:lnTo>
                    <a:pt x="1628775" y="1333500"/>
                  </a:lnTo>
                  <a:lnTo>
                    <a:pt x="1607344" y="1357312"/>
                  </a:lnTo>
                  <a:lnTo>
                    <a:pt x="1583531" y="1376362"/>
                  </a:lnTo>
                  <a:lnTo>
                    <a:pt x="1571625" y="1383506"/>
                  </a:lnTo>
                  <a:lnTo>
                    <a:pt x="1495425" y="1385887"/>
                  </a:lnTo>
                  <a:lnTo>
                    <a:pt x="1462087" y="1231106"/>
                  </a:lnTo>
                  <a:lnTo>
                    <a:pt x="1478756" y="1135856"/>
                  </a:lnTo>
                  <a:lnTo>
                    <a:pt x="1509712" y="992981"/>
                  </a:lnTo>
                  <a:lnTo>
                    <a:pt x="1533525" y="869156"/>
                  </a:lnTo>
                  <a:lnTo>
                    <a:pt x="1559719" y="731043"/>
                  </a:lnTo>
                  <a:lnTo>
                    <a:pt x="1576387" y="604837"/>
                  </a:lnTo>
                  <a:lnTo>
                    <a:pt x="1583531" y="538162"/>
                  </a:lnTo>
                  <a:lnTo>
                    <a:pt x="1590675" y="466725"/>
                  </a:lnTo>
                  <a:lnTo>
                    <a:pt x="1595437" y="397668"/>
                  </a:lnTo>
                  <a:lnTo>
                    <a:pt x="1600200" y="316706"/>
                  </a:lnTo>
                  <a:lnTo>
                    <a:pt x="1597819" y="264318"/>
                  </a:lnTo>
                  <a:lnTo>
                    <a:pt x="1597819" y="252412"/>
                  </a:lnTo>
                  <a:lnTo>
                    <a:pt x="1590675" y="240506"/>
                  </a:lnTo>
                  <a:lnTo>
                    <a:pt x="1581150" y="230981"/>
                  </a:lnTo>
                  <a:lnTo>
                    <a:pt x="1564481" y="219075"/>
                  </a:lnTo>
                  <a:lnTo>
                    <a:pt x="1540669" y="209550"/>
                  </a:lnTo>
                  <a:lnTo>
                    <a:pt x="1524000" y="209550"/>
                  </a:lnTo>
                  <a:lnTo>
                    <a:pt x="1504950" y="209550"/>
                  </a:lnTo>
                  <a:lnTo>
                    <a:pt x="1471612" y="214312"/>
                  </a:lnTo>
                  <a:lnTo>
                    <a:pt x="13977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467A3723-D9CF-4C56-ABA9-33939E13B7ED}"/>
                </a:ext>
              </a:extLst>
            </p:cNvPr>
            <p:cNvSpPr/>
            <p:nvPr/>
          </p:nvSpPr>
          <p:spPr>
            <a:xfrm>
              <a:off x="4887913" y="3475038"/>
              <a:ext cx="2543175" cy="463550"/>
            </a:xfrm>
            <a:custGeom>
              <a:avLst/>
              <a:gdLst>
                <a:gd name="connsiteX0" fmla="*/ 1662113 w 2543175"/>
                <a:gd name="connsiteY0" fmla="*/ 233362 h 464344"/>
                <a:gd name="connsiteX1" fmla="*/ 1581150 w 2543175"/>
                <a:gd name="connsiteY1" fmla="*/ 238125 h 464344"/>
                <a:gd name="connsiteX2" fmla="*/ 1493044 w 2543175"/>
                <a:gd name="connsiteY2" fmla="*/ 245269 h 464344"/>
                <a:gd name="connsiteX3" fmla="*/ 1390650 w 2543175"/>
                <a:gd name="connsiteY3" fmla="*/ 252412 h 464344"/>
                <a:gd name="connsiteX4" fmla="*/ 1300163 w 2543175"/>
                <a:gd name="connsiteY4" fmla="*/ 259556 h 464344"/>
                <a:gd name="connsiteX5" fmla="*/ 1193007 w 2543175"/>
                <a:gd name="connsiteY5" fmla="*/ 269081 h 464344"/>
                <a:gd name="connsiteX6" fmla="*/ 1019175 w 2543175"/>
                <a:gd name="connsiteY6" fmla="*/ 307181 h 464344"/>
                <a:gd name="connsiteX7" fmla="*/ 919163 w 2543175"/>
                <a:gd name="connsiteY7" fmla="*/ 330994 h 464344"/>
                <a:gd name="connsiteX8" fmla="*/ 797719 w 2543175"/>
                <a:gd name="connsiteY8" fmla="*/ 357187 h 464344"/>
                <a:gd name="connsiteX9" fmla="*/ 697707 w 2543175"/>
                <a:gd name="connsiteY9" fmla="*/ 376237 h 464344"/>
                <a:gd name="connsiteX10" fmla="*/ 583407 w 2543175"/>
                <a:gd name="connsiteY10" fmla="*/ 395287 h 464344"/>
                <a:gd name="connsiteX11" fmla="*/ 481013 w 2543175"/>
                <a:gd name="connsiteY11" fmla="*/ 414337 h 464344"/>
                <a:gd name="connsiteX12" fmla="*/ 416719 w 2543175"/>
                <a:gd name="connsiteY12" fmla="*/ 423862 h 464344"/>
                <a:gd name="connsiteX13" fmla="*/ 404813 w 2543175"/>
                <a:gd name="connsiteY13" fmla="*/ 431006 h 464344"/>
                <a:gd name="connsiteX14" fmla="*/ 383382 w 2543175"/>
                <a:gd name="connsiteY14" fmla="*/ 442912 h 464344"/>
                <a:gd name="connsiteX15" fmla="*/ 342900 w 2543175"/>
                <a:gd name="connsiteY15" fmla="*/ 459581 h 464344"/>
                <a:gd name="connsiteX16" fmla="*/ 321469 w 2543175"/>
                <a:gd name="connsiteY16" fmla="*/ 461962 h 464344"/>
                <a:gd name="connsiteX17" fmla="*/ 297657 w 2543175"/>
                <a:gd name="connsiteY17" fmla="*/ 464344 h 464344"/>
                <a:gd name="connsiteX18" fmla="*/ 276225 w 2543175"/>
                <a:gd name="connsiteY18" fmla="*/ 461962 h 464344"/>
                <a:gd name="connsiteX19" fmla="*/ 254794 w 2543175"/>
                <a:gd name="connsiteY19" fmla="*/ 459581 h 464344"/>
                <a:gd name="connsiteX20" fmla="*/ 207169 w 2543175"/>
                <a:gd name="connsiteY20" fmla="*/ 445294 h 464344"/>
                <a:gd name="connsiteX21" fmla="*/ 154782 w 2543175"/>
                <a:gd name="connsiteY21" fmla="*/ 421481 h 464344"/>
                <a:gd name="connsiteX22" fmla="*/ 0 w 2543175"/>
                <a:gd name="connsiteY22" fmla="*/ 357187 h 464344"/>
                <a:gd name="connsiteX23" fmla="*/ 28575 w 2543175"/>
                <a:gd name="connsiteY23" fmla="*/ 233362 h 464344"/>
                <a:gd name="connsiteX24" fmla="*/ 161925 w 2543175"/>
                <a:gd name="connsiteY24" fmla="*/ 271462 h 464344"/>
                <a:gd name="connsiteX25" fmla="*/ 214313 w 2543175"/>
                <a:gd name="connsiteY25" fmla="*/ 280987 h 464344"/>
                <a:gd name="connsiteX26" fmla="*/ 261938 w 2543175"/>
                <a:gd name="connsiteY26" fmla="*/ 285750 h 464344"/>
                <a:gd name="connsiteX27" fmla="*/ 314325 w 2543175"/>
                <a:gd name="connsiteY27" fmla="*/ 283369 h 464344"/>
                <a:gd name="connsiteX28" fmla="*/ 390525 w 2543175"/>
                <a:gd name="connsiteY28" fmla="*/ 269081 h 464344"/>
                <a:gd name="connsiteX29" fmla="*/ 483394 w 2543175"/>
                <a:gd name="connsiteY29" fmla="*/ 254794 h 464344"/>
                <a:gd name="connsiteX30" fmla="*/ 697707 w 2543175"/>
                <a:gd name="connsiteY30" fmla="*/ 216694 h 464344"/>
                <a:gd name="connsiteX31" fmla="*/ 952500 w 2543175"/>
                <a:gd name="connsiteY31" fmla="*/ 164306 h 464344"/>
                <a:gd name="connsiteX32" fmla="*/ 1021557 w 2543175"/>
                <a:gd name="connsiteY32" fmla="*/ 150019 h 464344"/>
                <a:gd name="connsiteX33" fmla="*/ 1197769 w 2543175"/>
                <a:gd name="connsiteY33" fmla="*/ 114300 h 464344"/>
                <a:gd name="connsiteX34" fmla="*/ 1390650 w 2543175"/>
                <a:gd name="connsiteY34" fmla="*/ 97631 h 464344"/>
                <a:gd name="connsiteX35" fmla="*/ 1576388 w 2543175"/>
                <a:gd name="connsiteY35" fmla="*/ 78581 h 464344"/>
                <a:gd name="connsiteX36" fmla="*/ 1740694 w 2543175"/>
                <a:gd name="connsiteY36" fmla="*/ 57150 h 464344"/>
                <a:gd name="connsiteX37" fmla="*/ 1843088 w 2543175"/>
                <a:gd name="connsiteY37" fmla="*/ 40481 h 464344"/>
                <a:gd name="connsiteX38" fmla="*/ 2045494 w 2543175"/>
                <a:gd name="connsiteY38" fmla="*/ 21431 h 464344"/>
                <a:gd name="connsiteX39" fmla="*/ 2135982 w 2543175"/>
                <a:gd name="connsiteY39" fmla="*/ 21431 h 464344"/>
                <a:gd name="connsiteX40" fmla="*/ 2207419 w 2543175"/>
                <a:gd name="connsiteY40" fmla="*/ 16669 h 464344"/>
                <a:gd name="connsiteX41" fmla="*/ 2281238 w 2543175"/>
                <a:gd name="connsiteY41" fmla="*/ 7144 h 464344"/>
                <a:gd name="connsiteX42" fmla="*/ 2312194 w 2543175"/>
                <a:gd name="connsiteY42" fmla="*/ 0 h 464344"/>
                <a:gd name="connsiteX43" fmla="*/ 2347913 w 2543175"/>
                <a:gd name="connsiteY43" fmla="*/ 7144 h 464344"/>
                <a:gd name="connsiteX44" fmla="*/ 2395538 w 2543175"/>
                <a:gd name="connsiteY44" fmla="*/ 21431 h 464344"/>
                <a:gd name="connsiteX45" fmla="*/ 2433638 w 2543175"/>
                <a:gd name="connsiteY45" fmla="*/ 40481 h 464344"/>
                <a:gd name="connsiteX46" fmla="*/ 2464594 w 2543175"/>
                <a:gd name="connsiteY46" fmla="*/ 61912 h 464344"/>
                <a:gd name="connsiteX47" fmla="*/ 2488407 w 2543175"/>
                <a:gd name="connsiteY47" fmla="*/ 83344 h 464344"/>
                <a:gd name="connsiteX48" fmla="*/ 2516982 w 2543175"/>
                <a:gd name="connsiteY48" fmla="*/ 111919 h 464344"/>
                <a:gd name="connsiteX49" fmla="*/ 2533650 w 2543175"/>
                <a:gd name="connsiteY49" fmla="*/ 140494 h 464344"/>
                <a:gd name="connsiteX50" fmla="*/ 2543175 w 2543175"/>
                <a:gd name="connsiteY50" fmla="*/ 164306 h 464344"/>
                <a:gd name="connsiteX51" fmla="*/ 2543175 w 2543175"/>
                <a:gd name="connsiteY51" fmla="*/ 173831 h 464344"/>
                <a:gd name="connsiteX52" fmla="*/ 2536032 w 2543175"/>
                <a:gd name="connsiteY52" fmla="*/ 188119 h 464344"/>
                <a:gd name="connsiteX53" fmla="*/ 2521744 w 2543175"/>
                <a:gd name="connsiteY53" fmla="*/ 197644 h 464344"/>
                <a:gd name="connsiteX54" fmla="*/ 2497932 w 2543175"/>
                <a:gd name="connsiteY54" fmla="*/ 200025 h 464344"/>
                <a:gd name="connsiteX55" fmla="*/ 2431257 w 2543175"/>
                <a:gd name="connsiteY55" fmla="*/ 200025 h 464344"/>
                <a:gd name="connsiteX56" fmla="*/ 2343150 w 2543175"/>
                <a:gd name="connsiteY56" fmla="*/ 202406 h 464344"/>
                <a:gd name="connsiteX57" fmla="*/ 2250282 w 2543175"/>
                <a:gd name="connsiteY57" fmla="*/ 204787 h 464344"/>
                <a:gd name="connsiteX58" fmla="*/ 2176463 w 2543175"/>
                <a:gd name="connsiteY58" fmla="*/ 211931 h 464344"/>
                <a:gd name="connsiteX59" fmla="*/ 2083594 w 2543175"/>
                <a:gd name="connsiteY59" fmla="*/ 219075 h 464344"/>
                <a:gd name="connsiteX60" fmla="*/ 2012157 w 2543175"/>
                <a:gd name="connsiteY60" fmla="*/ 223837 h 464344"/>
                <a:gd name="connsiteX61" fmla="*/ 1662113 w 2543175"/>
                <a:gd name="connsiteY61" fmla="*/ 23336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43175" h="464344">
                  <a:moveTo>
                    <a:pt x="1662113" y="233362"/>
                  </a:moveTo>
                  <a:lnTo>
                    <a:pt x="1581150" y="238125"/>
                  </a:lnTo>
                  <a:lnTo>
                    <a:pt x="1493044" y="245269"/>
                  </a:lnTo>
                  <a:lnTo>
                    <a:pt x="1390650" y="252412"/>
                  </a:lnTo>
                  <a:lnTo>
                    <a:pt x="1300163" y="259556"/>
                  </a:lnTo>
                  <a:lnTo>
                    <a:pt x="1193007" y="269081"/>
                  </a:lnTo>
                  <a:lnTo>
                    <a:pt x="1019175" y="307181"/>
                  </a:lnTo>
                  <a:lnTo>
                    <a:pt x="919163" y="330994"/>
                  </a:lnTo>
                  <a:lnTo>
                    <a:pt x="797719" y="357187"/>
                  </a:lnTo>
                  <a:lnTo>
                    <a:pt x="697707" y="376237"/>
                  </a:lnTo>
                  <a:lnTo>
                    <a:pt x="583407" y="395287"/>
                  </a:lnTo>
                  <a:lnTo>
                    <a:pt x="481013" y="414337"/>
                  </a:lnTo>
                  <a:lnTo>
                    <a:pt x="416719" y="423862"/>
                  </a:lnTo>
                  <a:lnTo>
                    <a:pt x="404813" y="431006"/>
                  </a:lnTo>
                  <a:lnTo>
                    <a:pt x="383382" y="442912"/>
                  </a:lnTo>
                  <a:lnTo>
                    <a:pt x="342900" y="459581"/>
                  </a:lnTo>
                  <a:lnTo>
                    <a:pt x="321469" y="461962"/>
                  </a:lnTo>
                  <a:lnTo>
                    <a:pt x="297657" y="464344"/>
                  </a:lnTo>
                  <a:lnTo>
                    <a:pt x="276225" y="461962"/>
                  </a:lnTo>
                  <a:lnTo>
                    <a:pt x="254794" y="459581"/>
                  </a:lnTo>
                  <a:lnTo>
                    <a:pt x="207169" y="445294"/>
                  </a:lnTo>
                  <a:lnTo>
                    <a:pt x="154782" y="421481"/>
                  </a:lnTo>
                  <a:lnTo>
                    <a:pt x="0" y="357187"/>
                  </a:lnTo>
                  <a:lnTo>
                    <a:pt x="28575" y="233362"/>
                  </a:lnTo>
                  <a:lnTo>
                    <a:pt x="161925" y="271462"/>
                  </a:lnTo>
                  <a:lnTo>
                    <a:pt x="214313" y="280987"/>
                  </a:lnTo>
                  <a:lnTo>
                    <a:pt x="261938" y="285750"/>
                  </a:lnTo>
                  <a:lnTo>
                    <a:pt x="314325" y="283369"/>
                  </a:lnTo>
                  <a:lnTo>
                    <a:pt x="390525" y="269081"/>
                  </a:lnTo>
                  <a:lnTo>
                    <a:pt x="483394" y="254794"/>
                  </a:lnTo>
                  <a:lnTo>
                    <a:pt x="697707" y="216694"/>
                  </a:lnTo>
                  <a:lnTo>
                    <a:pt x="952500" y="164306"/>
                  </a:lnTo>
                  <a:lnTo>
                    <a:pt x="1021557" y="150019"/>
                  </a:lnTo>
                  <a:lnTo>
                    <a:pt x="1197769" y="114300"/>
                  </a:lnTo>
                  <a:lnTo>
                    <a:pt x="1390650" y="97631"/>
                  </a:lnTo>
                  <a:lnTo>
                    <a:pt x="1576388" y="78581"/>
                  </a:lnTo>
                  <a:lnTo>
                    <a:pt x="1740694" y="57150"/>
                  </a:lnTo>
                  <a:lnTo>
                    <a:pt x="1843088" y="40481"/>
                  </a:lnTo>
                  <a:lnTo>
                    <a:pt x="2045494" y="21431"/>
                  </a:lnTo>
                  <a:lnTo>
                    <a:pt x="2135982" y="21431"/>
                  </a:lnTo>
                  <a:lnTo>
                    <a:pt x="2207419" y="16669"/>
                  </a:lnTo>
                  <a:lnTo>
                    <a:pt x="2281238" y="7144"/>
                  </a:lnTo>
                  <a:lnTo>
                    <a:pt x="2312194" y="0"/>
                  </a:lnTo>
                  <a:lnTo>
                    <a:pt x="2347913" y="7144"/>
                  </a:lnTo>
                  <a:lnTo>
                    <a:pt x="2395538" y="21431"/>
                  </a:lnTo>
                  <a:lnTo>
                    <a:pt x="2433638" y="40481"/>
                  </a:lnTo>
                  <a:lnTo>
                    <a:pt x="2464594" y="61912"/>
                  </a:lnTo>
                  <a:lnTo>
                    <a:pt x="2488407" y="83344"/>
                  </a:lnTo>
                  <a:lnTo>
                    <a:pt x="2516982" y="111919"/>
                  </a:lnTo>
                  <a:lnTo>
                    <a:pt x="2533650" y="140494"/>
                  </a:lnTo>
                  <a:lnTo>
                    <a:pt x="2543175" y="164306"/>
                  </a:lnTo>
                  <a:lnTo>
                    <a:pt x="2543175" y="173831"/>
                  </a:lnTo>
                  <a:lnTo>
                    <a:pt x="2536032" y="188119"/>
                  </a:lnTo>
                  <a:lnTo>
                    <a:pt x="2521744" y="197644"/>
                  </a:lnTo>
                  <a:lnTo>
                    <a:pt x="2497932" y="200025"/>
                  </a:lnTo>
                  <a:lnTo>
                    <a:pt x="2431257" y="200025"/>
                  </a:lnTo>
                  <a:lnTo>
                    <a:pt x="2343150" y="202406"/>
                  </a:lnTo>
                  <a:lnTo>
                    <a:pt x="2250282" y="204787"/>
                  </a:lnTo>
                  <a:lnTo>
                    <a:pt x="2176463" y="211931"/>
                  </a:lnTo>
                  <a:lnTo>
                    <a:pt x="2083594" y="219075"/>
                  </a:lnTo>
                  <a:lnTo>
                    <a:pt x="2012157" y="223837"/>
                  </a:lnTo>
                  <a:lnTo>
                    <a:pt x="166211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CFBC35C8-4FE2-4251-871E-7CDB2D30F5D1}"/>
                </a:ext>
              </a:extLst>
            </p:cNvPr>
            <p:cNvSpPr/>
            <p:nvPr/>
          </p:nvSpPr>
          <p:spPr>
            <a:xfrm>
              <a:off x="5148263" y="4138613"/>
              <a:ext cx="1571625" cy="317500"/>
            </a:xfrm>
            <a:custGeom>
              <a:avLst/>
              <a:gdLst>
                <a:gd name="connsiteX0" fmla="*/ 807243 w 1571625"/>
                <a:gd name="connsiteY0" fmla="*/ 233362 h 316706"/>
                <a:gd name="connsiteX1" fmla="*/ 912018 w 1571625"/>
                <a:gd name="connsiteY1" fmla="*/ 214312 h 316706"/>
                <a:gd name="connsiteX2" fmla="*/ 983456 w 1571625"/>
                <a:gd name="connsiteY2" fmla="*/ 204787 h 316706"/>
                <a:gd name="connsiteX3" fmla="*/ 1066800 w 1571625"/>
                <a:gd name="connsiteY3" fmla="*/ 195262 h 316706"/>
                <a:gd name="connsiteX4" fmla="*/ 1162050 w 1571625"/>
                <a:gd name="connsiteY4" fmla="*/ 188118 h 316706"/>
                <a:gd name="connsiteX5" fmla="*/ 1257300 w 1571625"/>
                <a:gd name="connsiteY5" fmla="*/ 185737 h 316706"/>
                <a:gd name="connsiteX6" fmla="*/ 1397793 w 1571625"/>
                <a:gd name="connsiteY6" fmla="*/ 183356 h 316706"/>
                <a:gd name="connsiteX7" fmla="*/ 1478756 w 1571625"/>
                <a:gd name="connsiteY7" fmla="*/ 185737 h 316706"/>
                <a:gd name="connsiteX8" fmla="*/ 1545431 w 1571625"/>
                <a:gd name="connsiteY8" fmla="*/ 183356 h 316706"/>
                <a:gd name="connsiteX9" fmla="*/ 1571625 w 1571625"/>
                <a:gd name="connsiteY9" fmla="*/ 166687 h 316706"/>
                <a:gd name="connsiteX10" fmla="*/ 1519237 w 1571625"/>
                <a:gd name="connsiteY10" fmla="*/ 0 h 316706"/>
                <a:gd name="connsiteX11" fmla="*/ 1254918 w 1571625"/>
                <a:gd name="connsiteY11" fmla="*/ 26193 h 316706"/>
                <a:gd name="connsiteX12" fmla="*/ 1123950 w 1571625"/>
                <a:gd name="connsiteY12" fmla="*/ 35718 h 316706"/>
                <a:gd name="connsiteX13" fmla="*/ 1028700 w 1571625"/>
                <a:gd name="connsiteY13" fmla="*/ 42862 h 316706"/>
                <a:gd name="connsiteX14" fmla="*/ 912018 w 1571625"/>
                <a:gd name="connsiteY14" fmla="*/ 50006 h 316706"/>
                <a:gd name="connsiteX15" fmla="*/ 721518 w 1571625"/>
                <a:gd name="connsiteY15" fmla="*/ 76200 h 316706"/>
                <a:gd name="connsiteX16" fmla="*/ 583406 w 1571625"/>
                <a:gd name="connsiteY16" fmla="*/ 100012 h 316706"/>
                <a:gd name="connsiteX17" fmla="*/ 450056 w 1571625"/>
                <a:gd name="connsiteY17" fmla="*/ 121443 h 316706"/>
                <a:gd name="connsiteX18" fmla="*/ 390525 w 1571625"/>
                <a:gd name="connsiteY18" fmla="*/ 130968 h 316706"/>
                <a:gd name="connsiteX19" fmla="*/ 338137 w 1571625"/>
                <a:gd name="connsiteY19" fmla="*/ 135731 h 316706"/>
                <a:gd name="connsiteX20" fmla="*/ 297656 w 1571625"/>
                <a:gd name="connsiteY20" fmla="*/ 138112 h 316706"/>
                <a:gd name="connsiteX21" fmla="*/ 240506 w 1571625"/>
                <a:gd name="connsiteY21" fmla="*/ 140493 h 316706"/>
                <a:gd name="connsiteX22" fmla="*/ 204787 w 1571625"/>
                <a:gd name="connsiteY22" fmla="*/ 135731 h 316706"/>
                <a:gd name="connsiteX23" fmla="*/ 138112 w 1571625"/>
                <a:gd name="connsiteY23" fmla="*/ 116681 h 316706"/>
                <a:gd name="connsiteX24" fmla="*/ 52387 w 1571625"/>
                <a:gd name="connsiteY24" fmla="*/ 85725 h 316706"/>
                <a:gd name="connsiteX25" fmla="*/ 23812 w 1571625"/>
                <a:gd name="connsiteY25" fmla="*/ 76200 h 316706"/>
                <a:gd name="connsiteX26" fmla="*/ 11906 w 1571625"/>
                <a:gd name="connsiteY26" fmla="*/ 73818 h 316706"/>
                <a:gd name="connsiteX27" fmla="*/ 0 w 1571625"/>
                <a:gd name="connsiteY27" fmla="*/ 78581 h 316706"/>
                <a:gd name="connsiteX28" fmla="*/ 0 w 1571625"/>
                <a:gd name="connsiteY28" fmla="*/ 92868 h 316706"/>
                <a:gd name="connsiteX29" fmla="*/ 9525 w 1571625"/>
                <a:gd name="connsiteY29" fmla="*/ 114300 h 316706"/>
                <a:gd name="connsiteX30" fmla="*/ 38100 w 1571625"/>
                <a:gd name="connsiteY30" fmla="*/ 157162 h 316706"/>
                <a:gd name="connsiteX31" fmla="*/ 66675 w 1571625"/>
                <a:gd name="connsiteY31" fmla="*/ 195262 h 316706"/>
                <a:gd name="connsiteX32" fmla="*/ 100012 w 1571625"/>
                <a:gd name="connsiteY32" fmla="*/ 233362 h 316706"/>
                <a:gd name="connsiteX33" fmla="*/ 133350 w 1571625"/>
                <a:gd name="connsiteY33" fmla="*/ 261937 h 316706"/>
                <a:gd name="connsiteX34" fmla="*/ 164306 w 1571625"/>
                <a:gd name="connsiteY34" fmla="*/ 283368 h 316706"/>
                <a:gd name="connsiteX35" fmla="*/ 188118 w 1571625"/>
                <a:gd name="connsiteY35" fmla="*/ 297656 h 316706"/>
                <a:gd name="connsiteX36" fmla="*/ 214312 w 1571625"/>
                <a:gd name="connsiteY36" fmla="*/ 309562 h 316706"/>
                <a:gd name="connsiteX37" fmla="*/ 235743 w 1571625"/>
                <a:gd name="connsiteY37" fmla="*/ 314325 h 316706"/>
                <a:gd name="connsiteX38" fmla="*/ 261937 w 1571625"/>
                <a:gd name="connsiteY38" fmla="*/ 316706 h 316706"/>
                <a:gd name="connsiteX39" fmla="*/ 326231 w 1571625"/>
                <a:gd name="connsiteY39" fmla="*/ 314325 h 316706"/>
                <a:gd name="connsiteX40" fmla="*/ 442912 w 1571625"/>
                <a:gd name="connsiteY40" fmla="*/ 302418 h 316706"/>
                <a:gd name="connsiteX41" fmla="*/ 523875 w 1571625"/>
                <a:gd name="connsiteY41" fmla="*/ 288131 h 316706"/>
                <a:gd name="connsiteX42" fmla="*/ 652462 w 1571625"/>
                <a:gd name="connsiteY42" fmla="*/ 261937 h 316706"/>
                <a:gd name="connsiteX43" fmla="*/ 807243 w 1571625"/>
                <a:gd name="connsiteY43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1625" h="316706">
                  <a:moveTo>
                    <a:pt x="807243" y="233362"/>
                  </a:moveTo>
                  <a:lnTo>
                    <a:pt x="912018" y="214312"/>
                  </a:lnTo>
                  <a:lnTo>
                    <a:pt x="983456" y="204787"/>
                  </a:lnTo>
                  <a:lnTo>
                    <a:pt x="1066800" y="195262"/>
                  </a:lnTo>
                  <a:lnTo>
                    <a:pt x="1162050" y="188118"/>
                  </a:lnTo>
                  <a:lnTo>
                    <a:pt x="1257300" y="185737"/>
                  </a:lnTo>
                  <a:lnTo>
                    <a:pt x="1397793" y="183356"/>
                  </a:lnTo>
                  <a:lnTo>
                    <a:pt x="1478756" y="185737"/>
                  </a:lnTo>
                  <a:lnTo>
                    <a:pt x="1545431" y="183356"/>
                  </a:lnTo>
                  <a:lnTo>
                    <a:pt x="1571625" y="166687"/>
                  </a:lnTo>
                  <a:lnTo>
                    <a:pt x="1519237" y="0"/>
                  </a:lnTo>
                  <a:lnTo>
                    <a:pt x="1254918" y="26193"/>
                  </a:lnTo>
                  <a:lnTo>
                    <a:pt x="1123950" y="35718"/>
                  </a:lnTo>
                  <a:lnTo>
                    <a:pt x="1028700" y="42862"/>
                  </a:lnTo>
                  <a:lnTo>
                    <a:pt x="912018" y="50006"/>
                  </a:lnTo>
                  <a:lnTo>
                    <a:pt x="721518" y="76200"/>
                  </a:lnTo>
                  <a:lnTo>
                    <a:pt x="583406" y="100012"/>
                  </a:lnTo>
                  <a:lnTo>
                    <a:pt x="450056" y="121443"/>
                  </a:lnTo>
                  <a:lnTo>
                    <a:pt x="390525" y="130968"/>
                  </a:lnTo>
                  <a:lnTo>
                    <a:pt x="338137" y="135731"/>
                  </a:lnTo>
                  <a:lnTo>
                    <a:pt x="297656" y="138112"/>
                  </a:lnTo>
                  <a:lnTo>
                    <a:pt x="240506" y="140493"/>
                  </a:lnTo>
                  <a:lnTo>
                    <a:pt x="204787" y="135731"/>
                  </a:lnTo>
                  <a:lnTo>
                    <a:pt x="138112" y="116681"/>
                  </a:lnTo>
                  <a:lnTo>
                    <a:pt x="52387" y="85725"/>
                  </a:lnTo>
                  <a:lnTo>
                    <a:pt x="23812" y="76200"/>
                  </a:lnTo>
                  <a:lnTo>
                    <a:pt x="11906" y="73818"/>
                  </a:lnTo>
                  <a:lnTo>
                    <a:pt x="0" y="78581"/>
                  </a:lnTo>
                  <a:lnTo>
                    <a:pt x="0" y="92868"/>
                  </a:lnTo>
                  <a:lnTo>
                    <a:pt x="9525" y="114300"/>
                  </a:lnTo>
                  <a:lnTo>
                    <a:pt x="38100" y="157162"/>
                  </a:lnTo>
                  <a:lnTo>
                    <a:pt x="66675" y="195262"/>
                  </a:lnTo>
                  <a:lnTo>
                    <a:pt x="100012" y="233362"/>
                  </a:lnTo>
                  <a:lnTo>
                    <a:pt x="133350" y="261937"/>
                  </a:lnTo>
                  <a:lnTo>
                    <a:pt x="164306" y="283368"/>
                  </a:lnTo>
                  <a:lnTo>
                    <a:pt x="188118" y="297656"/>
                  </a:lnTo>
                  <a:lnTo>
                    <a:pt x="214312" y="309562"/>
                  </a:lnTo>
                  <a:lnTo>
                    <a:pt x="235743" y="314325"/>
                  </a:lnTo>
                  <a:lnTo>
                    <a:pt x="261937" y="316706"/>
                  </a:lnTo>
                  <a:lnTo>
                    <a:pt x="326231" y="314325"/>
                  </a:lnTo>
                  <a:lnTo>
                    <a:pt x="442912" y="302418"/>
                  </a:lnTo>
                  <a:lnTo>
                    <a:pt x="523875" y="288131"/>
                  </a:lnTo>
                  <a:lnTo>
                    <a:pt x="652462" y="261937"/>
                  </a:lnTo>
                  <a:lnTo>
                    <a:pt x="80724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94EC0AB1-0F7D-4707-84F2-65C7DA15C8DE}"/>
                </a:ext>
              </a:extLst>
            </p:cNvPr>
            <p:cNvSpPr/>
            <p:nvPr/>
          </p:nvSpPr>
          <p:spPr>
            <a:xfrm>
              <a:off x="5743575" y="2776538"/>
              <a:ext cx="401638" cy="1514475"/>
            </a:xfrm>
            <a:custGeom>
              <a:avLst/>
              <a:gdLst>
                <a:gd name="connsiteX0" fmla="*/ 140494 w 402431"/>
                <a:gd name="connsiteY0" fmla="*/ 585787 h 1514475"/>
                <a:gd name="connsiteX1" fmla="*/ 140494 w 402431"/>
                <a:gd name="connsiteY1" fmla="*/ 859631 h 1514475"/>
                <a:gd name="connsiteX2" fmla="*/ 140494 w 402431"/>
                <a:gd name="connsiteY2" fmla="*/ 1216818 h 1514475"/>
                <a:gd name="connsiteX3" fmla="*/ 142875 w 402431"/>
                <a:gd name="connsiteY3" fmla="*/ 1514475 h 1514475"/>
                <a:gd name="connsiteX4" fmla="*/ 338138 w 402431"/>
                <a:gd name="connsiteY4" fmla="*/ 1483518 h 1514475"/>
                <a:gd name="connsiteX5" fmla="*/ 340519 w 402431"/>
                <a:gd name="connsiteY5" fmla="*/ 1373981 h 1514475"/>
                <a:gd name="connsiteX6" fmla="*/ 342900 w 402431"/>
                <a:gd name="connsiteY6" fmla="*/ 1283493 h 1514475"/>
                <a:gd name="connsiteX7" fmla="*/ 345281 w 402431"/>
                <a:gd name="connsiteY7" fmla="*/ 1209675 h 1514475"/>
                <a:gd name="connsiteX8" fmla="*/ 350044 w 402431"/>
                <a:gd name="connsiteY8" fmla="*/ 1123950 h 1514475"/>
                <a:gd name="connsiteX9" fmla="*/ 352425 w 402431"/>
                <a:gd name="connsiteY9" fmla="*/ 1066800 h 1514475"/>
                <a:gd name="connsiteX10" fmla="*/ 364331 w 402431"/>
                <a:gd name="connsiteY10" fmla="*/ 950118 h 1514475"/>
                <a:gd name="connsiteX11" fmla="*/ 364331 w 402431"/>
                <a:gd name="connsiteY11" fmla="*/ 781050 h 1514475"/>
                <a:gd name="connsiteX12" fmla="*/ 361950 w 402431"/>
                <a:gd name="connsiteY12" fmla="*/ 702468 h 1514475"/>
                <a:gd name="connsiteX13" fmla="*/ 366713 w 402431"/>
                <a:gd name="connsiteY13" fmla="*/ 631031 h 1514475"/>
                <a:gd name="connsiteX14" fmla="*/ 369094 w 402431"/>
                <a:gd name="connsiteY14" fmla="*/ 581025 h 1514475"/>
                <a:gd name="connsiteX15" fmla="*/ 376238 w 402431"/>
                <a:gd name="connsiteY15" fmla="*/ 511968 h 1514475"/>
                <a:gd name="connsiteX16" fmla="*/ 388144 w 402431"/>
                <a:gd name="connsiteY16" fmla="*/ 428625 h 1514475"/>
                <a:gd name="connsiteX17" fmla="*/ 385763 w 402431"/>
                <a:gd name="connsiteY17" fmla="*/ 245268 h 1514475"/>
                <a:gd name="connsiteX18" fmla="*/ 385763 w 402431"/>
                <a:gd name="connsiteY18" fmla="*/ 188118 h 1514475"/>
                <a:gd name="connsiteX19" fmla="*/ 385763 w 402431"/>
                <a:gd name="connsiteY19" fmla="*/ 180975 h 1514475"/>
                <a:gd name="connsiteX20" fmla="*/ 397669 w 402431"/>
                <a:gd name="connsiteY20" fmla="*/ 161925 h 1514475"/>
                <a:gd name="connsiteX21" fmla="*/ 402431 w 402431"/>
                <a:gd name="connsiteY21" fmla="*/ 150018 h 1514475"/>
                <a:gd name="connsiteX22" fmla="*/ 402431 w 402431"/>
                <a:gd name="connsiteY22" fmla="*/ 142875 h 1514475"/>
                <a:gd name="connsiteX23" fmla="*/ 402431 w 402431"/>
                <a:gd name="connsiteY23" fmla="*/ 130968 h 1514475"/>
                <a:gd name="connsiteX24" fmla="*/ 397669 w 402431"/>
                <a:gd name="connsiteY24" fmla="*/ 114300 h 1514475"/>
                <a:gd name="connsiteX25" fmla="*/ 390525 w 402431"/>
                <a:gd name="connsiteY25" fmla="*/ 104775 h 1514475"/>
                <a:gd name="connsiteX26" fmla="*/ 373856 w 402431"/>
                <a:gd name="connsiteY26" fmla="*/ 90487 h 1514475"/>
                <a:gd name="connsiteX27" fmla="*/ 354806 w 402431"/>
                <a:gd name="connsiteY27" fmla="*/ 78581 h 1514475"/>
                <a:gd name="connsiteX28" fmla="*/ 326231 w 402431"/>
                <a:gd name="connsiteY28" fmla="*/ 66675 h 1514475"/>
                <a:gd name="connsiteX29" fmla="*/ 288131 w 402431"/>
                <a:gd name="connsiteY29" fmla="*/ 57150 h 1514475"/>
                <a:gd name="connsiteX30" fmla="*/ 264319 w 402431"/>
                <a:gd name="connsiteY30" fmla="*/ 45243 h 1514475"/>
                <a:gd name="connsiteX31" fmla="*/ 228600 w 402431"/>
                <a:gd name="connsiteY31" fmla="*/ 30956 h 1514475"/>
                <a:gd name="connsiteX32" fmla="*/ 180975 w 402431"/>
                <a:gd name="connsiteY32" fmla="*/ 19050 h 1514475"/>
                <a:gd name="connsiteX33" fmla="*/ 133350 w 402431"/>
                <a:gd name="connsiteY33" fmla="*/ 11906 h 1514475"/>
                <a:gd name="connsiteX34" fmla="*/ 95250 w 402431"/>
                <a:gd name="connsiteY34" fmla="*/ 7143 h 1514475"/>
                <a:gd name="connsiteX35" fmla="*/ 57150 w 402431"/>
                <a:gd name="connsiteY35" fmla="*/ 7143 h 1514475"/>
                <a:gd name="connsiteX36" fmla="*/ 35719 w 402431"/>
                <a:gd name="connsiteY36" fmla="*/ 2381 h 1514475"/>
                <a:gd name="connsiteX37" fmla="*/ 14288 w 402431"/>
                <a:gd name="connsiteY37" fmla="*/ 0 h 1514475"/>
                <a:gd name="connsiteX38" fmla="*/ 2381 w 402431"/>
                <a:gd name="connsiteY38" fmla="*/ 4762 h 1514475"/>
                <a:gd name="connsiteX39" fmla="*/ 0 w 402431"/>
                <a:gd name="connsiteY39" fmla="*/ 16668 h 1514475"/>
                <a:gd name="connsiteX40" fmla="*/ 2381 w 402431"/>
                <a:gd name="connsiteY40" fmla="*/ 42862 h 1514475"/>
                <a:gd name="connsiteX41" fmla="*/ 16669 w 402431"/>
                <a:gd name="connsiteY41" fmla="*/ 54768 h 1514475"/>
                <a:gd name="connsiteX42" fmla="*/ 45244 w 402431"/>
                <a:gd name="connsiteY42" fmla="*/ 71437 h 1514475"/>
                <a:gd name="connsiteX43" fmla="*/ 64294 w 402431"/>
                <a:gd name="connsiteY43" fmla="*/ 85725 h 1514475"/>
                <a:gd name="connsiteX44" fmla="*/ 90488 w 402431"/>
                <a:gd name="connsiteY44" fmla="*/ 111918 h 1514475"/>
                <a:gd name="connsiteX45" fmla="*/ 123825 w 402431"/>
                <a:gd name="connsiteY45" fmla="*/ 154781 h 1514475"/>
                <a:gd name="connsiteX46" fmla="*/ 140494 w 402431"/>
                <a:gd name="connsiteY46" fmla="*/ 188118 h 1514475"/>
                <a:gd name="connsiteX47" fmla="*/ 140494 w 402431"/>
                <a:gd name="connsiteY47" fmla="*/ 354806 h 1514475"/>
                <a:gd name="connsiteX48" fmla="*/ 140494 w 402431"/>
                <a:gd name="connsiteY48" fmla="*/ 5857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2431" h="1514475">
                  <a:moveTo>
                    <a:pt x="140494" y="585787"/>
                  </a:moveTo>
                  <a:lnTo>
                    <a:pt x="140494" y="859631"/>
                  </a:lnTo>
                  <a:lnTo>
                    <a:pt x="140494" y="1216818"/>
                  </a:lnTo>
                  <a:cubicBezTo>
                    <a:pt x="141288" y="1316037"/>
                    <a:pt x="142081" y="1415256"/>
                    <a:pt x="142875" y="1514475"/>
                  </a:cubicBezTo>
                  <a:lnTo>
                    <a:pt x="338138" y="1483518"/>
                  </a:lnTo>
                  <a:cubicBezTo>
                    <a:pt x="338932" y="1447006"/>
                    <a:pt x="339725" y="1410493"/>
                    <a:pt x="340519" y="1373981"/>
                  </a:cubicBezTo>
                  <a:cubicBezTo>
                    <a:pt x="341313" y="1343818"/>
                    <a:pt x="342106" y="1313656"/>
                    <a:pt x="342900" y="1283493"/>
                  </a:cubicBezTo>
                  <a:cubicBezTo>
                    <a:pt x="343694" y="1258887"/>
                    <a:pt x="344487" y="1234281"/>
                    <a:pt x="345281" y="1209675"/>
                  </a:cubicBezTo>
                  <a:lnTo>
                    <a:pt x="350044" y="1123950"/>
                  </a:lnTo>
                  <a:cubicBezTo>
                    <a:pt x="350838" y="1104900"/>
                    <a:pt x="351631" y="1085850"/>
                    <a:pt x="352425" y="1066800"/>
                  </a:cubicBezTo>
                  <a:lnTo>
                    <a:pt x="364331" y="950118"/>
                  </a:lnTo>
                  <a:lnTo>
                    <a:pt x="364331" y="781050"/>
                  </a:lnTo>
                  <a:cubicBezTo>
                    <a:pt x="363537" y="754856"/>
                    <a:pt x="362744" y="728662"/>
                    <a:pt x="361950" y="702468"/>
                  </a:cubicBezTo>
                  <a:lnTo>
                    <a:pt x="366713" y="631031"/>
                  </a:lnTo>
                  <a:lnTo>
                    <a:pt x="369094" y="581025"/>
                  </a:lnTo>
                  <a:lnTo>
                    <a:pt x="376238" y="511968"/>
                  </a:lnTo>
                  <a:lnTo>
                    <a:pt x="388144" y="428625"/>
                  </a:lnTo>
                  <a:cubicBezTo>
                    <a:pt x="387350" y="367506"/>
                    <a:pt x="386557" y="306387"/>
                    <a:pt x="385763" y="245268"/>
                  </a:cubicBezTo>
                  <a:lnTo>
                    <a:pt x="385763" y="188118"/>
                  </a:lnTo>
                  <a:lnTo>
                    <a:pt x="385763" y="180975"/>
                  </a:lnTo>
                  <a:lnTo>
                    <a:pt x="397669" y="161925"/>
                  </a:lnTo>
                  <a:lnTo>
                    <a:pt x="402431" y="150018"/>
                  </a:lnTo>
                  <a:lnTo>
                    <a:pt x="402431" y="142875"/>
                  </a:lnTo>
                  <a:lnTo>
                    <a:pt x="402431" y="130968"/>
                  </a:lnTo>
                  <a:lnTo>
                    <a:pt x="397669" y="114300"/>
                  </a:lnTo>
                  <a:lnTo>
                    <a:pt x="390525" y="104775"/>
                  </a:lnTo>
                  <a:lnTo>
                    <a:pt x="373856" y="90487"/>
                  </a:lnTo>
                  <a:lnTo>
                    <a:pt x="354806" y="78581"/>
                  </a:lnTo>
                  <a:lnTo>
                    <a:pt x="326231" y="66675"/>
                  </a:lnTo>
                  <a:lnTo>
                    <a:pt x="288131" y="57150"/>
                  </a:lnTo>
                  <a:lnTo>
                    <a:pt x="264319" y="45243"/>
                  </a:lnTo>
                  <a:lnTo>
                    <a:pt x="228600" y="30956"/>
                  </a:lnTo>
                  <a:lnTo>
                    <a:pt x="180975" y="19050"/>
                  </a:lnTo>
                  <a:lnTo>
                    <a:pt x="133350" y="11906"/>
                  </a:lnTo>
                  <a:lnTo>
                    <a:pt x="95250" y="7143"/>
                  </a:lnTo>
                  <a:lnTo>
                    <a:pt x="57150" y="7143"/>
                  </a:lnTo>
                  <a:lnTo>
                    <a:pt x="35719" y="2381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2381" y="42862"/>
                  </a:lnTo>
                  <a:lnTo>
                    <a:pt x="16669" y="54768"/>
                  </a:lnTo>
                  <a:lnTo>
                    <a:pt x="45244" y="71437"/>
                  </a:lnTo>
                  <a:lnTo>
                    <a:pt x="64294" y="85725"/>
                  </a:lnTo>
                  <a:lnTo>
                    <a:pt x="90488" y="111918"/>
                  </a:lnTo>
                  <a:lnTo>
                    <a:pt x="123825" y="154781"/>
                  </a:lnTo>
                  <a:lnTo>
                    <a:pt x="140494" y="188118"/>
                  </a:lnTo>
                  <a:lnTo>
                    <a:pt x="140494" y="354806"/>
                  </a:lnTo>
                  <a:cubicBezTo>
                    <a:pt x="139700" y="426243"/>
                    <a:pt x="138907" y="497681"/>
                    <a:pt x="140494" y="5857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6BD8E8B7-03DB-4084-802A-EC0F3914EBF9}"/>
                </a:ext>
              </a:extLst>
            </p:cNvPr>
            <p:cNvSpPr/>
            <p:nvPr/>
          </p:nvSpPr>
          <p:spPr>
            <a:xfrm>
              <a:off x="4992688" y="4810125"/>
              <a:ext cx="473075" cy="1166813"/>
            </a:xfrm>
            <a:custGeom>
              <a:avLst/>
              <a:gdLst>
                <a:gd name="connsiteX0" fmla="*/ 383382 w 471488"/>
                <a:gd name="connsiteY0" fmla="*/ 490538 h 1166813"/>
                <a:gd name="connsiteX1" fmla="*/ 371475 w 471488"/>
                <a:gd name="connsiteY1" fmla="*/ 423863 h 1166813"/>
                <a:gd name="connsiteX2" fmla="*/ 359569 w 471488"/>
                <a:gd name="connsiteY2" fmla="*/ 366713 h 1166813"/>
                <a:gd name="connsiteX3" fmla="*/ 350044 w 471488"/>
                <a:gd name="connsiteY3" fmla="*/ 321469 h 1166813"/>
                <a:gd name="connsiteX4" fmla="*/ 335757 w 471488"/>
                <a:gd name="connsiteY4" fmla="*/ 261938 h 1166813"/>
                <a:gd name="connsiteX5" fmla="*/ 328613 w 471488"/>
                <a:gd name="connsiteY5" fmla="*/ 223838 h 1166813"/>
                <a:gd name="connsiteX6" fmla="*/ 307182 w 471488"/>
                <a:gd name="connsiteY6" fmla="*/ 111919 h 1166813"/>
                <a:gd name="connsiteX7" fmla="*/ 278607 w 471488"/>
                <a:gd name="connsiteY7" fmla="*/ 95250 h 1166813"/>
                <a:gd name="connsiteX8" fmla="*/ 233363 w 471488"/>
                <a:gd name="connsiteY8" fmla="*/ 73819 h 1166813"/>
                <a:gd name="connsiteX9" fmla="*/ 195263 w 471488"/>
                <a:gd name="connsiteY9" fmla="*/ 59531 h 1166813"/>
                <a:gd name="connsiteX10" fmla="*/ 159544 w 471488"/>
                <a:gd name="connsiteY10" fmla="*/ 47625 h 1166813"/>
                <a:gd name="connsiteX11" fmla="*/ 116682 w 471488"/>
                <a:gd name="connsiteY11" fmla="*/ 35719 h 1166813"/>
                <a:gd name="connsiteX12" fmla="*/ 78582 w 471488"/>
                <a:gd name="connsiteY12" fmla="*/ 28575 h 1166813"/>
                <a:gd name="connsiteX13" fmla="*/ 61913 w 471488"/>
                <a:gd name="connsiteY13" fmla="*/ 21431 h 1166813"/>
                <a:gd name="connsiteX14" fmla="*/ 35719 w 471488"/>
                <a:gd name="connsiteY14" fmla="*/ 7144 h 1166813"/>
                <a:gd name="connsiteX15" fmla="*/ 23813 w 471488"/>
                <a:gd name="connsiteY15" fmla="*/ 2381 h 1166813"/>
                <a:gd name="connsiteX16" fmla="*/ 9525 w 471488"/>
                <a:gd name="connsiteY16" fmla="*/ 0 h 1166813"/>
                <a:gd name="connsiteX17" fmla="*/ 0 w 471488"/>
                <a:gd name="connsiteY17" fmla="*/ 7144 h 1166813"/>
                <a:gd name="connsiteX18" fmla="*/ 0 w 471488"/>
                <a:gd name="connsiteY18" fmla="*/ 21431 h 1166813"/>
                <a:gd name="connsiteX19" fmla="*/ 9525 w 471488"/>
                <a:gd name="connsiteY19" fmla="*/ 45244 h 1166813"/>
                <a:gd name="connsiteX20" fmla="*/ 23813 w 471488"/>
                <a:gd name="connsiteY20" fmla="*/ 69056 h 1166813"/>
                <a:gd name="connsiteX21" fmla="*/ 40482 w 471488"/>
                <a:gd name="connsiteY21" fmla="*/ 88106 h 1166813"/>
                <a:gd name="connsiteX22" fmla="*/ 64294 w 471488"/>
                <a:gd name="connsiteY22" fmla="*/ 111919 h 1166813"/>
                <a:gd name="connsiteX23" fmla="*/ 95250 w 471488"/>
                <a:gd name="connsiteY23" fmla="*/ 150019 h 1166813"/>
                <a:gd name="connsiteX24" fmla="*/ 116682 w 471488"/>
                <a:gd name="connsiteY24" fmla="*/ 190500 h 1166813"/>
                <a:gd name="connsiteX25" fmla="*/ 135732 w 471488"/>
                <a:gd name="connsiteY25" fmla="*/ 235744 h 1166813"/>
                <a:gd name="connsiteX26" fmla="*/ 150019 w 471488"/>
                <a:gd name="connsiteY26" fmla="*/ 290513 h 1166813"/>
                <a:gd name="connsiteX27" fmla="*/ 171450 w 471488"/>
                <a:gd name="connsiteY27" fmla="*/ 440531 h 1166813"/>
                <a:gd name="connsiteX28" fmla="*/ 197644 w 471488"/>
                <a:gd name="connsiteY28" fmla="*/ 631031 h 1166813"/>
                <a:gd name="connsiteX29" fmla="*/ 219075 w 471488"/>
                <a:gd name="connsiteY29" fmla="*/ 788194 h 1166813"/>
                <a:gd name="connsiteX30" fmla="*/ 233363 w 471488"/>
                <a:gd name="connsiteY30" fmla="*/ 890588 h 1166813"/>
                <a:gd name="connsiteX31" fmla="*/ 250032 w 471488"/>
                <a:gd name="connsiteY31" fmla="*/ 990600 h 1166813"/>
                <a:gd name="connsiteX32" fmla="*/ 266700 w 471488"/>
                <a:gd name="connsiteY32" fmla="*/ 1038225 h 1166813"/>
                <a:gd name="connsiteX33" fmla="*/ 280988 w 471488"/>
                <a:gd name="connsiteY33" fmla="*/ 1073944 h 1166813"/>
                <a:gd name="connsiteX34" fmla="*/ 297657 w 471488"/>
                <a:gd name="connsiteY34" fmla="*/ 1104900 h 1166813"/>
                <a:gd name="connsiteX35" fmla="*/ 316707 w 471488"/>
                <a:gd name="connsiteY35" fmla="*/ 1128713 h 1166813"/>
                <a:gd name="connsiteX36" fmla="*/ 335757 w 471488"/>
                <a:gd name="connsiteY36" fmla="*/ 1150144 h 1166813"/>
                <a:gd name="connsiteX37" fmla="*/ 352425 w 471488"/>
                <a:gd name="connsiteY37" fmla="*/ 1162050 h 1166813"/>
                <a:gd name="connsiteX38" fmla="*/ 366713 w 471488"/>
                <a:gd name="connsiteY38" fmla="*/ 1166813 h 1166813"/>
                <a:gd name="connsiteX39" fmla="*/ 388144 w 471488"/>
                <a:gd name="connsiteY39" fmla="*/ 1164431 h 1166813"/>
                <a:gd name="connsiteX40" fmla="*/ 407194 w 471488"/>
                <a:gd name="connsiteY40" fmla="*/ 1152525 h 1166813"/>
                <a:gd name="connsiteX41" fmla="*/ 421482 w 471488"/>
                <a:gd name="connsiteY41" fmla="*/ 1133475 h 1166813"/>
                <a:gd name="connsiteX42" fmla="*/ 438150 w 471488"/>
                <a:gd name="connsiteY42" fmla="*/ 1104900 h 1166813"/>
                <a:gd name="connsiteX43" fmla="*/ 452438 w 471488"/>
                <a:gd name="connsiteY43" fmla="*/ 1069181 h 1166813"/>
                <a:gd name="connsiteX44" fmla="*/ 471488 w 471488"/>
                <a:gd name="connsiteY44" fmla="*/ 1004888 h 1166813"/>
                <a:gd name="connsiteX45" fmla="*/ 450057 w 471488"/>
                <a:gd name="connsiteY45" fmla="*/ 897731 h 1166813"/>
                <a:gd name="connsiteX46" fmla="*/ 431007 w 471488"/>
                <a:gd name="connsiteY46" fmla="*/ 785813 h 1166813"/>
                <a:gd name="connsiteX47" fmla="*/ 383382 w 471488"/>
                <a:gd name="connsiteY47" fmla="*/ 490538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88" h="1166813">
                  <a:moveTo>
                    <a:pt x="383382" y="490538"/>
                  </a:moveTo>
                  <a:lnTo>
                    <a:pt x="371475" y="423863"/>
                  </a:lnTo>
                  <a:lnTo>
                    <a:pt x="359569" y="366713"/>
                  </a:lnTo>
                  <a:lnTo>
                    <a:pt x="350044" y="321469"/>
                  </a:lnTo>
                  <a:lnTo>
                    <a:pt x="335757" y="261938"/>
                  </a:lnTo>
                  <a:lnTo>
                    <a:pt x="328613" y="223838"/>
                  </a:lnTo>
                  <a:lnTo>
                    <a:pt x="307182" y="111919"/>
                  </a:lnTo>
                  <a:lnTo>
                    <a:pt x="278607" y="95250"/>
                  </a:lnTo>
                  <a:lnTo>
                    <a:pt x="233363" y="73819"/>
                  </a:lnTo>
                  <a:lnTo>
                    <a:pt x="195263" y="59531"/>
                  </a:lnTo>
                  <a:lnTo>
                    <a:pt x="159544" y="47625"/>
                  </a:lnTo>
                  <a:lnTo>
                    <a:pt x="116682" y="35719"/>
                  </a:lnTo>
                  <a:lnTo>
                    <a:pt x="78582" y="28575"/>
                  </a:lnTo>
                  <a:lnTo>
                    <a:pt x="61913" y="21431"/>
                  </a:lnTo>
                  <a:lnTo>
                    <a:pt x="35719" y="7144"/>
                  </a:lnTo>
                  <a:lnTo>
                    <a:pt x="23813" y="2381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9525" y="45244"/>
                  </a:lnTo>
                  <a:lnTo>
                    <a:pt x="23813" y="69056"/>
                  </a:lnTo>
                  <a:lnTo>
                    <a:pt x="40482" y="88106"/>
                  </a:lnTo>
                  <a:lnTo>
                    <a:pt x="64294" y="111919"/>
                  </a:lnTo>
                  <a:lnTo>
                    <a:pt x="95250" y="150019"/>
                  </a:lnTo>
                  <a:lnTo>
                    <a:pt x="116682" y="190500"/>
                  </a:lnTo>
                  <a:lnTo>
                    <a:pt x="135732" y="235744"/>
                  </a:lnTo>
                  <a:lnTo>
                    <a:pt x="150019" y="290513"/>
                  </a:lnTo>
                  <a:lnTo>
                    <a:pt x="171450" y="440531"/>
                  </a:lnTo>
                  <a:lnTo>
                    <a:pt x="197644" y="631031"/>
                  </a:lnTo>
                  <a:lnTo>
                    <a:pt x="219075" y="788194"/>
                  </a:lnTo>
                  <a:lnTo>
                    <a:pt x="233363" y="890588"/>
                  </a:lnTo>
                  <a:lnTo>
                    <a:pt x="250032" y="990600"/>
                  </a:lnTo>
                  <a:lnTo>
                    <a:pt x="266700" y="1038225"/>
                  </a:lnTo>
                  <a:lnTo>
                    <a:pt x="280988" y="1073944"/>
                  </a:lnTo>
                  <a:lnTo>
                    <a:pt x="297657" y="1104900"/>
                  </a:lnTo>
                  <a:lnTo>
                    <a:pt x="316707" y="1128713"/>
                  </a:lnTo>
                  <a:lnTo>
                    <a:pt x="335757" y="1150144"/>
                  </a:lnTo>
                  <a:lnTo>
                    <a:pt x="352425" y="1162050"/>
                  </a:lnTo>
                  <a:lnTo>
                    <a:pt x="366713" y="1166813"/>
                  </a:lnTo>
                  <a:lnTo>
                    <a:pt x="388144" y="1164431"/>
                  </a:lnTo>
                  <a:lnTo>
                    <a:pt x="407194" y="1152525"/>
                  </a:lnTo>
                  <a:lnTo>
                    <a:pt x="421482" y="1133475"/>
                  </a:lnTo>
                  <a:lnTo>
                    <a:pt x="438150" y="1104900"/>
                  </a:lnTo>
                  <a:lnTo>
                    <a:pt x="452438" y="1069181"/>
                  </a:lnTo>
                  <a:lnTo>
                    <a:pt x="471488" y="1004888"/>
                  </a:lnTo>
                  <a:lnTo>
                    <a:pt x="450057" y="897731"/>
                  </a:lnTo>
                  <a:lnTo>
                    <a:pt x="431007" y="785813"/>
                  </a:lnTo>
                  <a:lnTo>
                    <a:pt x="383382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BBD63FE8-AA4F-4DDF-9A61-A44E51075FE5}"/>
                </a:ext>
              </a:extLst>
            </p:cNvPr>
            <p:cNvSpPr/>
            <p:nvPr/>
          </p:nvSpPr>
          <p:spPr>
            <a:xfrm>
              <a:off x="5240338" y="4748213"/>
              <a:ext cx="1844675" cy="1090612"/>
            </a:xfrm>
            <a:custGeom>
              <a:avLst/>
              <a:gdLst>
                <a:gd name="connsiteX0" fmla="*/ 938213 w 1843088"/>
                <a:gd name="connsiteY0" fmla="*/ 235743 h 1090612"/>
                <a:gd name="connsiteX1" fmla="*/ 1169194 w 1843088"/>
                <a:gd name="connsiteY1" fmla="*/ 216693 h 1090612"/>
                <a:gd name="connsiteX2" fmla="*/ 1283494 w 1843088"/>
                <a:gd name="connsiteY2" fmla="*/ 207168 h 1090612"/>
                <a:gd name="connsiteX3" fmla="*/ 1362075 w 1843088"/>
                <a:gd name="connsiteY3" fmla="*/ 197643 h 1090612"/>
                <a:gd name="connsiteX4" fmla="*/ 1402557 w 1843088"/>
                <a:gd name="connsiteY4" fmla="*/ 200025 h 1090612"/>
                <a:gd name="connsiteX5" fmla="*/ 1443038 w 1843088"/>
                <a:gd name="connsiteY5" fmla="*/ 209550 h 1090612"/>
                <a:gd name="connsiteX6" fmla="*/ 1462088 w 1843088"/>
                <a:gd name="connsiteY6" fmla="*/ 216693 h 1090612"/>
                <a:gd name="connsiteX7" fmla="*/ 1476375 w 1843088"/>
                <a:gd name="connsiteY7" fmla="*/ 226218 h 1090612"/>
                <a:gd name="connsiteX8" fmla="*/ 1483519 w 1843088"/>
                <a:gd name="connsiteY8" fmla="*/ 238125 h 1090612"/>
                <a:gd name="connsiteX9" fmla="*/ 1488282 w 1843088"/>
                <a:gd name="connsiteY9" fmla="*/ 252412 h 1090612"/>
                <a:gd name="connsiteX10" fmla="*/ 1490663 w 1843088"/>
                <a:gd name="connsiteY10" fmla="*/ 290512 h 1090612"/>
                <a:gd name="connsiteX11" fmla="*/ 1485900 w 1843088"/>
                <a:gd name="connsiteY11" fmla="*/ 421481 h 1090612"/>
                <a:gd name="connsiteX12" fmla="*/ 1481138 w 1843088"/>
                <a:gd name="connsiteY12" fmla="*/ 483393 h 1090612"/>
                <a:gd name="connsiteX13" fmla="*/ 1469232 w 1843088"/>
                <a:gd name="connsiteY13" fmla="*/ 569118 h 1090612"/>
                <a:gd name="connsiteX14" fmla="*/ 1450182 w 1843088"/>
                <a:gd name="connsiteY14" fmla="*/ 673893 h 1090612"/>
                <a:gd name="connsiteX15" fmla="*/ 1421607 w 1843088"/>
                <a:gd name="connsiteY15" fmla="*/ 871537 h 1090612"/>
                <a:gd name="connsiteX16" fmla="*/ 1426369 w 1843088"/>
                <a:gd name="connsiteY16" fmla="*/ 1026318 h 1090612"/>
                <a:gd name="connsiteX17" fmla="*/ 1440657 w 1843088"/>
                <a:gd name="connsiteY17" fmla="*/ 1052512 h 1090612"/>
                <a:gd name="connsiteX18" fmla="*/ 1457325 w 1843088"/>
                <a:gd name="connsiteY18" fmla="*/ 1073943 h 1090612"/>
                <a:gd name="connsiteX19" fmla="*/ 1473994 w 1843088"/>
                <a:gd name="connsiteY19" fmla="*/ 1083468 h 1090612"/>
                <a:gd name="connsiteX20" fmla="*/ 1488282 w 1843088"/>
                <a:gd name="connsiteY20" fmla="*/ 1088231 h 1090612"/>
                <a:gd name="connsiteX21" fmla="*/ 1502569 w 1843088"/>
                <a:gd name="connsiteY21" fmla="*/ 1090612 h 1090612"/>
                <a:gd name="connsiteX22" fmla="*/ 1519238 w 1843088"/>
                <a:gd name="connsiteY22" fmla="*/ 1090612 h 1090612"/>
                <a:gd name="connsiteX23" fmla="*/ 1540669 w 1843088"/>
                <a:gd name="connsiteY23" fmla="*/ 1081087 h 1090612"/>
                <a:gd name="connsiteX24" fmla="*/ 1564482 w 1843088"/>
                <a:gd name="connsiteY24" fmla="*/ 1066800 h 1090612"/>
                <a:gd name="connsiteX25" fmla="*/ 1583532 w 1843088"/>
                <a:gd name="connsiteY25" fmla="*/ 1047750 h 1090612"/>
                <a:gd name="connsiteX26" fmla="*/ 1597819 w 1843088"/>
                <a:gd name="connsiteY26" fmla="*/ 1028700 h 1090612"/>
                <a:gd name="connsiteX27" fmla="*/ 1614488 w 1843088"/>
                <a:gd name="connsiteY27" fmla="*/ 997743 h 1090612"/>
                <a:gd name="connsiteX28" fmla="*/ 1638300 w 1843088"/>
                <a:gd name="connsiteY28" fmla="*/ 923925 h 1090612"/>
                <a:gd name="connsiteX29" fmla="*/ 1676400 w 1843088"/>
                <a:gd name="connsiteY29" fmla="*/ 809625 h 1090612"/>
                <a:gd name="connsiteX30" fmla="*/ 1709738 w 1843088"/>
                <a:gd name="connsiteY30" fmla="*/ 702468 h 1090612"/>
                <a:gd name="connsiteX31" fmla="*/ 1735932 w 1843088"/>
                <a:gd name="connsiteY31" fmla="*/ 602456 h 1090612"/>
                <a:gd name="connsiteX32" fmla="*/ 1762125 w 1843088"/>
                <a:gd name="connsiteY32" fmla="*/ 488156 h 1090612"/>
                <a:gd name="connsiteX33" fmla="*/ 1781175 w 1843088"/>
                <a:gd name="connsiteY33" fmla="*/ 400050 h 1090612"/>
                <a:gd name="connsiteX34" fmla="*/ 1809750 w 1843088"/>
                <a:gd name="connsiteY34" fmla="*/ 366712 h 1090612"/>
                <a:gd name="connsiteX35" fmla="*/ 1824038 w 1843088"/>
                <a:gd name="connsiteY35" fmla="*/ 345281 h 1090612"/>
                <a:gd name="connsiteX36" fmla="*/ 1838325 w 1843088"/>
                <a:gd name="connsiteY36" fmla="*/ 314325 h 1090612"/>
                <a:gd name="connsiteX37" fmla="*/ 1843088 w 1843088"/>
                <a:gd name="connsiteY37" fmla="*/ 297656 h 1090612"/>
                <a:gd name="connsiteX38" fmla="*/ 1843088 w 1843088"/>
                <a:gd name="connsiteY38" fmla="*/ 280987 h 1090612"/>
                <a:gd name="connsiteX39" fmla="*/ 1840707 w 1843088"/>
                <a:gd name="connsiteY39" fmla="*/ 261937 h 1090612"/>
                <a:gd name="connsiteX40" fmla="*/ 1835944 w 1843088"/>
                <a:gd name="connsiteY40" fmla="*/ 242887 h 1090612"/>
                <a:gd name="connsiteX41" fmla="*/ 1826419 w 1843088"/>
                <a:gd name="connsiteY41" fmla="*/ 223837 h 1090612"/>
                <a:gd name="connsiteX42" fmla="*/ 1809750 w 1843088"/>
                <a:gd name="connsiteY42" fmla="*/ 202406 h 1090612"/>
                <a:gd name="connsiteX43" fmla="*/ 1776413 w 1843088"/>
                <a:gd name="connsiteY43" fmla="*/ 164306 h 1090612"/>
                <a:gd name="connsiteX44" fmla="*/ 1724025 w 1843088"/>
                <a:gd name="connsiteY44" fmla="*/ 121443 h 1090612"/>
                <a:gd name="connsiteX45" fmla="*/ 1666875 w 1843088"/>
                <a:gd name="connsiteY45" fmla="*/ 83343 h 1090612"/>
                <a:gd name="connsiteX46" fmla="*/ 1604963 w 1843088"/>
                <a:gd name="connsiteY46" fmla="*/ 45243 h 1090612"/>
                <a:gd name="connsiteX47" fmla="*/ 1543050 w 1843088"/>
                <a:gd name="connsiteY47" fmla="*/ 11906 h 1090612"/>
                <a:gd name="connsiteX48" fmla="*/ 1521619 w 1843088"/>
                <a:gd name="connsiteY48" fmla="*/ 0 h 1090612"/>
                <a:gd name="connsiteX49" fmla="*/ 1507332 w 1843088"/>
                <a:gd name="connsiteY49" fmla="*/ 0 h 1090612"/>
                <a:gd name="connsiteX50" fmla="*/ 1469232 w 1843088"/>
                <a:gd name="connsiteY50" fmla="*/ 14287 h 1090612"/>
                <a:gd name="connsiteX51" fmla="*/ 1390650 w 1843088"/>
                <a:gd name="connsiteY51" fmla="*/ 40481 h 1090612"/>
                <a:gd name="connsiteX52" fmla="*/ 1316832 w 1843088"/>
                <a:gd name="connsiteY52" fmla="*/ 57150 h 1090612"/>
                <a:gd name="connsiteX53" fmla="*/ 1257300 w 1843088"/>
                <a:gd name="connsiteY53" fmla="*/ 66675 h 1090612"/>
                <a:gd name="connsiteX54" fmla="*/ 1173957 w 1843088"/>
                <a:gd name="connsiteY54" fmla="*/ 71437 h 1090612"/>
                <a:gd name="connsiteX55" fmla="*/ 1014413 w 1843088"/>
                <a:gd name="connsiteY55" fmla="*/ 85725 h 1090612"/>
                <a:gd name="connsiteX56" fmla="*/ 802482 w 1843088"/>
                <a:gd name="connsiteY56" fmla="*/ 107156 h 1090612"/>
                <a:gd name="connsiteX57" fmla="*/ 564357 w 1843088"/>
                <a:gd name="connsiteY57" fmla="*/ 130968 h 1090612"/>
                <a:gd name="connsiteX58" fmla="*/ 311944 w 1843088"/>
                <a:gd name="connsiteY58" fmla="*/ 152400 h 1090612"/>
                <a:gd name="connsiteX59" fmla="*/ 83344 w 1843088"/>
                <a:gd name="connsiteY59" fmla="*/ 176212 h 1090612"/>
                <a:gd name="connsiteX60" fmla="*/ 61913 w 1843088"/>
                <a:gd name="connsiteY60" fmla="*/ 173831 h 1090612"/>
                <a:gd name="connsiteX61" fmla="*/ 38100 w 1843088"/>
                <a:gd name="connsiteY61" fmla="*/ 164306 h 1090612"/>
                <a:gd name="connsiteX62" fmla="*/ 0 w 1843088"/>
                <a:gd name="connsiteY62" fmla="*/ 145256 h 1090612"/>
                <a:gd name="connsiteX63" fmla="*/ 35719 w 1843088"/>
                <a:gd name="connsiteY63" fmla="*/ 314325 h 1090612"/>
                <a:gd name="connsiteX64" fmla="*/ 221457 w 1843088"/>
                <a:gd name="connsiteY64" fmla="*/ 300037 h 1090612"/>
                <a:gd name="connsiteX65" fmla="*/ 492919 w 1843088"/>
                <a:gd name="connsiteY65" fmla="*/ 273843 h 1090612"/>
                <a:gd name="connsiteX66" fmla="*/ 938213 w 1843088"/>
                <a:gd name="connsiteY66" fmla="*/ 235743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43088" h="1090612">
                  <a:moveTo>
                    <a:pt x="938213" y="235743"/>
                  </a:moveTo>
                  <a:lnTo>
                    <a:pt x="1169194" y="216693"/>
                  </a:lnTo>
                  <a:lnTo>
                    <a:pt x="1283494" y="207168"/>
                  </a:lnTo>
                  <a:lnTo>
                    <a:pt x="1362075" y="197643"/>
                  </a:lnTo>
                  <a:lnTo>
                    <a:pt x="1402557" y="200025"/>
                  </a:lnTo>
                  <a:lnTo>
                    <a:pt x="1443038" y="209550"/>
                  </a:lnTo>
                  <a:lnTo>
                    <a:pt x="1462088" y="216693"/>
                  </a:lnTo>
                  <a:lnTo>
                    <a:pt x="1476375" y="226218"/>
                  </a:lnTo>
                  <a:lnTo>
                    <a:pt x="1483519" y="238125"/>
                  </a:lnTo>
                  <a:lnTo>
                    <a:pt x="1488282" y="252412"/>
                  </a:lnTo>
                  <a:lnTo>
                    <a:pt x="1490663" y="290512"/>
                  </a:lnTo>
                  <a:lnTo>
                    <a:pt x="1485900" y="421481"/>
                  </a:lnTo>
                  <a:lnTo>
                    <a:pt x="1481138" y="483393"/>
                  </a:lnTo>
                  <a:lnTo>
                    <a:pt x="1469232" y="569118"/>
                  </a:lnTo>
                  <a:lnTo>
                    <a:pt x="1450182" y="673893"/>
                  </a:lnTo>
                  <a:lnTo>
                    <a:pt x="1421607" y="871537"/>
                  </a:lnTo>
                  <a:lnTo>
                    <a:pt x="1426369" y="1026318"/>
                  </a:lnTo>
                  <a:lnTo>
                    <a:pt x="1440657" y="1052512"/>
                  </a:lnTo>
                  <a:lnTo>
                    <a:pt x="1457325" y="1073943"/>
                  </a:lnTo>
                  <a:lnTo>
                    <a:pt x="1473994" y="1083468"/>
                  </a:lnTo>
                  <a:lnTo>
                    <a:pt x="1488282" y="1088231"/>
                  </a:lnTo>
                  <a:lnTo>
                    <a:pt x="1502569" y="1090612"/>
                  </a:lnTo>
                  <a:lnTo>
                    <a:pt x="1519238" y="1090612"/>
                  </a:lnTo>
                  <a:lnTo>
                    <a:pt x="1540669" y="1081087"/>
                  </a:lnTo>
                  <a:lnTo>
                    <a:pt x="1564482" y="1066800"/>
                  </a:lnTo>
                  <a:lnTo>
                    <a:pt x="1583532" y="1047750"/>
                  </a:lnTo>
                  <a:lnTo>
                    <a:pt x="1597819" y="1028700"/>
                  </a:lnTo>
                  <a:lnTo>
                    <a:pt x="1614488" y="997743"/>
                  </a:lnTo>
                  <a:lnTo>
                    <a:pt x="1638300" y="923925"/>
                  </a:lnTo>
                  <a:lnTo>
                    <a:pt x="1676400" y="809625"/>
                  </a:lnTo>
                  <a:lnTo>
                    <a:pt x="1709738" y="702468"/>
                  </a:lnTo>
                  <a:lnTo>
                    <a:pt x="1735932" y="602456"/>
                  </a:lnTo>
                  <a:lnTo>
                    <a:pt x="1762125" y="488156"/>
                  </a:lnTo>
                  <a:lnTo>
                    <a:pt x="1781175" y="400050"/>
                  </a:lnTo>
                  <a:lnTo>
                    <a:pt x="1809750" y="366712"/>
                  </a:lnTo>
                  <a:lnTo>
                    <a:pt x="1824038" y="345281"/>
                  </a:lnTo>
                  <a:lnTo>
                    <a:pt x="1838325" y="314325"/>
                  </a:lnTo>
                  <a:lnTo>
                    <a:pt x="1843088" y="297656"/>
                  </a:lnTo>
                  <a:lnTo>
                    <a:pt x="1843088" y="280987"/>
                  </a:lnTo>
                  <a:lnTo>
                    <a:pt x="1840707" y="261937"/>
                  </a:lnTo>
                  <a:lnTo>
                    <a:pt x="1835944" y="242887"/>
                  </a:lnTo>
                  <a:lnTo>
                    <a:pt x="1826419" y="223837"/>
                  </a:lnTo>
                  <a:lnTo>
                    <a:pt x="1809750" y="202406"/>
                  </a:lnTo>
                  <a:lnTo>
                    <a:pt x="1776413" y="164306"/>
                  </a:lnTo>
                  <a:lnTo>
                    <a:pt x="1724025" y="121443"/>
                  </a:lnTo>
                  <a:lnTo>
                    <a:pt x="1666875" y="83343"/>
                  </a:lnTo>
                  <a:lnTo>
                    <a:pt x="1604963" y="45243"/>
                  </a:lnTo>
                  <a:lnTo>
                    <a:pt x="1543050" y="11906"/>
                  </a:lnTo>
                  <a:lnTo>
                    <a:pt x="1521619" y="0"/>
                  </a:lnTo>
                  <a:lnTo>
                    <a:pt x="1507332" y="0"/>
                  </a:lnTo>
                  <a:lnTo>
                    <a:pt x="1469232" y="14287"/>
                  </a:lnTo>
                  <a:lnTo>
                    <a:pt x="1390650" y="40481"/>
                  </a:lnTo>
                  <a:lnTo>
                    <a:pt x="1316832" y="57150"/>
                  </a:lnTo>
                  <a:lnTo>
                    <a:pt x="1257300" y="66675"/>
                  </a:lnTo>
                  <a:lnTo>
                    <a:pt x="1173957" y="71437"/>
                  </a:lnTo>
                  <a:lnTo>
                    <a:pt x="1014413" y="85725"/>
                  </a:lnTo>
                  <a:lnTo>
                    <a:pt x="802482" y="107156"/>
                  </a:lnTo>
                  <a:lnTo>
                    <a:pt x="564357" y="130968"/>
                  </a:lnTo>
                  <a:lnTo>
                    <a:pt x="311944" y="152400"/>
                  </a:lnTo>
                  <a:lnTo>
                    <a:pt x="83344" y="176212"/>
                  </a:lnTo>
                  <a:lnTo>
                    <a:pt x="61913" y="173831"/>
                  </a:lnTo>
                  <a:lnTo>
                    <a:pt x="38100" y="164306"/>
                  </a:lnTo>
                  <a:lnTo>
                    <a:pt x="0" y="145256"/>
                  </a:lnTo>
                  <a:lnTo>
                    <a:pt x="35719" y="314325"/>
                  </a:lnTo>
                  <a:lnTo>
                    <a:pt x="221457" y="300037"/>
                  </a:lnTo>
                  <a:lnTo>
                    <a:pt x="492919" y="273843"/>
                  </a:lnTo>
                  <a:lnTo>
                    <a:pt x="938213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94A761BD-87E6-4EE6-927F-C37AD9115613}"/>
                </a:ext>
              </a:extLst>
            </p:cNvPr>
            <p:cNvSpPr/>
            <p:nvPr/>
          </p:nvSpPr>
          <p:spPr>
            <a:xfrm>
              <a:off x="5364163" y="5589588"/>
              <a:ext cx="1381125" cy="254000"/>
            </a:xfrm>
            <a:custGeom>
              <a:avLst/>
              <a:gdLst>
                <a:gd name="connsiteX0" fmla="*/ 1052513 w 1381125"/>
                <a:gd name="connsiteY0" fmla="*/ 26194 h 254794"/>
                <a:gd name="connsiteX1" fmla="*/ 904875 w 1381125"/>
                <a:gd name="connsiteY1" fmla="*/ 38100 h 254794"/>
                <a:gd name="connsiteX2" fmla="*/ 783432 w 1381125"/>
                <a:gd name="connsiteY2" fmla="*/ 47625 h 254794"/>
                <a:gd name="connsiteX3" fmla="*/ 576263 w 1381125"/>
                <a:gd name="connsiteY3" fmla="*/ 61912 h 254794"/>
                <a:gd name="connsiteX4" fmla="*/ 409575 w 1381125"/>
                <a:gd name="connsiteY4" fmla="*/ 73819 h 254794"/>
                <a:gd name="connsiteX5" fmla="*/ 245269 w 1381125"/>
                <a:gd name="connsiteY5" fmla="*/ 83344 h 254794"/>
                <a:gd name="connsiteX6" fmla="*/ 0 w 1381125"/>
                <a:gd name="connsiteY6" fmla="*/ 102394 h 254794"/>
                <a:gd name="connsiteX7" fmla="*/ 21432 w 1381125"/>
                <a:gd name="connsiteY7" fmla="*/ 254794 h 254794"/>
                <a:gd name="connsiteX8" fmla="*/ 171450 w 1381125"/>
                <a:gd name="connsiteY8" fmla="*/ 242887 h 254794"/>
                <a:gd name="connsiteX9" fmla="*/ 373857 w 1381125"/>
                <a:gd name="connsiteY9" fmla="*/ 226219 h 254794"/>
                <a:gd name="connsiteX10" fmla="*/ 592932 w 1381125"/>
                <a:gd name="connsiteY10" fmla="*/ 209550 h 254794"/>
                <a:gd name="connsiteX11" fmla="*/ 766763 w 1381125"/>
                <a:gd name="connsiteY11" fmla="*/ 197644 h 254794"/>
                <a:gd name="connsiteX12" fmla="*/ 938213 w 1381125"/>
                <a:gd name="connsiteY12" fmla="*/ 190500 h 254794"/>
                <a:gd name="connsiteX13" fmla="*/ 1147763 w 1381125"/>
                <a:gd name="connsiteY13" fmla="*/ 183356 h 254794"/>
                <a:gd name="connsiteX14" fmla="*/ 1381125 w 1381125"/>
                <a:gd name="connsiteY14" fmla="*/ 185737 h 254794"/>
                <a:gd name="connsiteX15" fmla="*/ 1376363 w 1381125"/>
                <a:gd name="connsiteY15" fmla="*/ 0 h 254794"/>
                <a:gd name="connsiteX16" fmla="*/ 1052513 w 1381125"/>
                <a:gd name="connsiteY16" fmla="*/ 261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125" h="254794">
                  <a:moveTo>
                    <a:pt x="1052513" y="26194"/>
                  </a:moveTo>
                  <a:lnTo>
                    <a:pt x="904875" y="38100"/>
                  </a:lnTo>
                  <a:lnTo>
                    <a:pt x="783432" y="47625"/>
                  </a:lnTo>
                  <a:lnTo>
                    <a:pt x="576263" y="61912"/>
                  </a:lnTo>
                  <a:lnTo>
                    <a:pt x="409575" y="73819"/>
                  </a:lnTo>
                  <a:lnTo>
                    <a:pt x="245269" y="83344"/>
                  </a:lnTo>
                  <a:lnTo>
                    <a:pt x="0" y="102394"/>
                  </a:lnTo>
                  <a:lnTo>
                    <a:pt x="21432" y="254794"/>
                  </a:lnTo>
                  <a:lnTo>
                    <a:pt x="171450" y="242887"/>
                  </a:lnTo>
                  <a:lnTo>
                    <a:pt x="373857" y="226219"/>
                  </a:lnTo>
                  <a:lnTo>
                    <a:pt x="592932" y="209550"/>
                  </a:lnTo>
                  <a:lnTo>
                    <a:pt x="766763" y="197644"/>
                  </a:lnTo>
                  <a:lnTo>
                    <a:pt x="938213" y="190500"/>
                  </a:lnTo>
                  <a:lnTo>
                    <a:pt x="1147763" y="183356"/>
                  </a:lnTo>
                  <a:lnTo>
                    <a:pt x="1381125" y="185737"/>
                  </a:lnTo>
                  <a:lnTo>
                    <a:pt x="1376363" y="0"/>
                  </a:lnTo>
                  <a:lnTo>
                    <a:pt x="1052513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5E39933-906B-4ADA-B6A7-5092581874EF}"/>
              </a:ext>
            </a:extLst>
          </p:cNvPr>
          <p:cNvSpPr/>
          <p:nvPr/>
        </p:nvSpPr>
        <p:spPr>
          <a:xfrm>
            <a:off x="2811463" y="1509713"/>
            <a:ext cx="1035050" cy="1371600"/>
          </a:xfrm>
          <a:custGeom>
            <a:avLst/>
            <a:gdLst>
              <a:gd name="connsiteX0" fmla="*/ 459582 w 1033463"/>
              <a:gd name="connsiteY0" fmla="*/ 640556 h 1371600"/>
              <a:gd name="connsiteX1" fmla="*/ 366713 w 1033463"/>
              <a:gd name="connsiteY1" fmla="*/ 790575 h 1371600"/>
              <a:gd name="connsiteX2" fmla="*/ 304800 w 1033463"/>
              <a:gd name="connsiteY2" fmla="*/ 885825 h 1371600"/>
              <a:gd name="connsiteX3" fmla="*/ 242888 w 1033463"/>
              <a:gd name="connsiteY3" fmla="*/ 981075 h 1371600"/>
              <a:gd name="connsiteX4" fmla="*/ 152400 w 1033463"/>
              <a:gd name="connsiteY4" fmla="*/ 1109662 h 1371600"/>
              <a:gd name="connsiteX5" fmla="*/ 71438 w 1033463"/>
              <a:gd name="connsiteY5" fmla="*/ 1221581 h 1371600"/>
              <a:gd name="connsiteX6" fmla="*/ 0 w 1033463"/>
              <a:gd name="connsiteY6" fmla="*/ 1335881 h 1371600"/>
              <a:gd name="connsiteX7" fmla="*/ 69057 w 1033463"/>
              <a:gd name="connsiteY7" fmla="*/ 1371600 h 1371600"/>
              <a:gd name="connsiteX8" fmla="*/ 228600 w 1033463"/>
              <a:gd name="connsiteY8" fmla="*/ 1228725 h 1371600"/>
              <a:gd name="connsiteX9" fmla="*/ 414338 w 1033463"/>
              <a:gd name="connsiteY9" fmla="*/ 1023937 h 1371600"/>
              <a:gd name="connsiteX10" fmla="*/ 611982 w 1033463"/>
              <a:gd name="connsiteY10" fmla="*/ 781050 h 1371600"/>
              <a:gd name="connsiteX11" fmla="*/ 764382 w 1033463"/>
              <a:gd name="connsiteY11" fmla="*/ 576262 h 1371600"/>
              <a:gd name="connsiteX12" fmla="*/ 816769 w 1033463"/>
              <a:gd name="connsiteY12" fmla="*/ 497681 h 1371600"/>
              <a:gd name="connsiteX13" fmla="*/ 854869 w 1033463"/>
              <a:gd name="connsiteY13" fmla="*/ 447675 h 1371600"/>
              <a:gd name="connsiteX14" fmla="*/ 876300 w 1033463"/>
              <a:gd name="connsiteY14" fmla="*/ 423862 h 1371600"/>
              <a:gd name="connsiteX15" fmla="*/ 900113 w 1033463"/>
              <a:gd name="connsiteY15" fmla="*/ 407193 h 1371600"/>
              <a:gd name="connsiteX16" fmla="*/ 928688 w 1033463"/>
              <a:gd name="connsiteY16" fmla="*/ 392906 h 1371600"/>
              <a:gd name="connsiteX17" fmla="*/ 976313 w 1033463"/>
              <a:gd name="connsiteY17" fmla="*/ 376237 h 1371600"/>
              <a:gd name="connsiteX18" fmla="*/ 1007269 w 1033463"/>
              <a:gd name="connsiteY18" fmla="*/ 364331 h 1371600"/>
              <a:gd name="connsiteX19" fmla="*/ 1021557 w 1033463"/>
              <a:gd name="connsiteY19" fmla="*/ 347662 h 1371600"/>
              <a:gd name="connsiteX20" fmla="*/ 1031082 w 1033463"/>
              <a:gd name="connsiteY20" fmla="*/ 326231 h 1371600"/>
              <a:gd name="connsiteX21" fmla="*/ 1033463 w 1033463"/>
              <a:gd name="connsiteY21" fmla="*/ 300037 h 1371600"/>
              <a:gd name="connsiteX22" fmla="*/ 1026319 w 1033463"/>
              <a:gd name="connsiteY22" fmla="*/ 266700 h 1371600"/>
              <a:gd name="connsiteX23" fmla="*/ 1004888 w 1033463"/>
              <a:gd name="connsiteY23" fmla="*/ 226218 h 1371600"/>
              <a:gd name="connsiteX24" fmla="*/ 957263 w 1033463"/>
              <a:gd name="connsiteY24" fmla="*/ 169068 h 1371600"/>
              <a:gd name="connsiteX25" fmla="*/ 909638 w 1033463"/>
              <a:gd name="connsiteY25" fmla="*/ 119062 h 1371600"/>
              <a:gd name="connsiteX26" fmla="*/ 862013 w 1033463"/>
              <a:gd name="connsiteY26" fmla="*/ 80962 h 1371600"/>
              <a:gd name="connsiteX27" fmla="*/ 807244 w 1033463"/>
              <a:gd name="connsiteY27" fmla="*/ 47625 h 1371600"/>
              <a:gd name="connsiteX28" fmla="*/ 742950 w 1033463"/>
              <a:gd name="connsiteY28" fmla="*/ 19050 h 1371600"/>
              <a:gd name="connsiteX29" fmla="*/ 683419 w 1033463"/>
              <a:gd name="connsiteY29" fmla="*/ 2381 h 1371600"/>
              <a:gd name="connsiteX30" fmla="*/ 645319 w 1033463"/>
              <a:gd name="connsiteY30" fmla="*/ 0 h 1371600"/>
              <a:gd name="connsiteX31" fmla="*/ 619125 w 1033463"/>
              <a:gd name="connsiteY31" fmla="*/ 2381 h 1371600"/>
              <a:gd name="connsiteX32" fmla="*/ 600075 w 1033463"/>
              <a:gd name="connsiteY32" fmla="*/ 7143 h 1371600"/>
              <a:gd name="connsiteX33" fmla="*/ 592932 w 1033463"/>
              <a:gd name="connsiteY33" fmla="*/ 16668 h 1371600"/>
              <a:gd name="connsiteX34" fmla="*/ 588169 w 1033463"/>
              <a:gd name="connsiteY34" fmla="*/ 30956 h 1371600"/>
              <a:gd name="connsiteX35" fmla="*/ 597694 w 1033463"/>
              <a:gd name="connsiteY35" fmla="*/ 50006 h 1371600"/>
              <a:gd name="connsiteX36" fmla="*/ 623888 w 1033463"/>
              <a:gd name="connsiteY36" fmla="*/ 73818 h 1371600"/>
              <a:gd name="connsiteX37" fmla="*/ 642938 w 1033463"/>
              <a:gd name="connsiteY37" fmla="*/ 90487 h 1371600"/>
              <a:gd name="connsiteX38" fmla="*/ 664369 w 1033463"/>
              <a:gd name="connsiteY38" fmla="*/ 119062 h 1371600"/>
              <a:gd name="connsiteX39" fmla="*/ 676275 w 1033463"/>
              <a:gd name="connsiteY39" fmla="*/ 138112 h 1371600"/>
              <a:gd name="connsiteX40" fmla="*/ 683419 w 1033463"/>
              <a:gd name="connsiteY40" fmla="*/ 157162 h 1371600"/>
              <a:gd name="connsiteX41" fmla="*/ 685800 w 1033463"/>
              <a:gd name="connsiteY41" fmla="*/ 180975 h 1371600"/>
              <a:gd name="connsiteX42" fmla="*/ 683419 w 1033463"/>
              <a:gd name="connsiteY42" fmla="*/ 202406 h 1371600"/>
              <a:gd name="connsiteX43" fmla="*/ 673894 w 1033463"/>
              <a:gd name="connsiteY43" fmla="*/ 247650 h 1371600"/>
              <a:gd name="connsiteX44" fmla="*/ 657225 w 1033463"/>
              <a:gd name="connsiteY44" fmla="*/ 297656 h 1371600"/>
              <a:gd name="connsiteX45" fmla="*/ 609600 w 1033463"/>
              <a:gd name="connsiteY45" fmla="*/ 388143 h 1371600"/>
              <a:gd name="connsiteX46" fmla="*/ 459582 w 1033463"/>
              <a:gd name="connsiteY46" fmla="*/ 640556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33463" h="1371600">
                <a:moveTo>
                  <a:pt x="459582" y="640556"/>
                </a:moveTo>
                <a:lnTo>
                  <a:pt x="366713" y="790575"/>
                </a:lnTo>
                <a:lnTo>
                  <a:pt x="304800" y="885825"/>
                </a:lnTo>
                <a:lnTo>
                  <a:pt x="242888" y="981075"/>
                </a:lnTo>
                <a:lnTo>
                  <a:pt x="152400" y="1109662"/>
                </a:lnTo>
                <a:lnTo>
                  <a:pt x="71438" y="1221581"/>
                </a:lnTo>
                <a:lnTo>
                  <a:pt x="0" y="1335881"/>
                </a:lnTo>
                <a:lnTo>
                  <a:pt x="69057" y="1371600"/>
                </a:lnTo>
                <a:lnTo>
                  <a:pt x="228600" y="1228725"/>
                </a:lnTo>
                <a:lnTo>
                  <a:pt x="414338" y="1023937"/>
                </a:lnTo>
                <a:lnTo>
                  <a:pt x="611982" y="781050"/>
                </a:lnTo>
                <a:lnTo>
                  <a:pt x="764382" y="576262"/>
                </a:lnTo>
                <a:lnTo>
                  <a:pt x="816769" y="497681"/>
                </a:lnTo>
                <a:lnTo>
                  <a:pt x="854869" y="447675"/>
                </a:lnTo>
                <a:lnTo>
                  <a:pt x="876300" y="423862"/>
                </a:lnTo>
                <a:lnTo>
                  <a:pt x="900113" y="407193"/>
                </a:lnTo>
                <a:lnTo>
                  <a:pt x="928688" y="392906"/>
                </a:lnTo>
                <a:lnTo>
                  <a:pt x="976313" y="376237"/>
                </a:lnTo>
                <a:lnTo>
                  <a:pt x="1007269" y="364331"/>
                </a:lnTo>
                <a:lnTo>
                  <a:pt x="1021557" y="347662"/>
                </a:lnTo>
                <a:lnTo>
                  <a:pt x="1031082" y="326231"/>
                </a:lnTo>
                <a:lnTo>
                  <a:pt x="1033463" y="300037"/>
                </a:lnTo>
                <a:lnTo>
                  <a:pt x="1026319" y="266700"/>
                </a:lnTo>
                <a:lnTo>
                  <a:pt x="1004888" y="226218"/>
                </a:lnTo>
                <a:lnTo>
                  <a:pt x="957263" y="169068"/>
                </a:lnTo>
                <a:lnTo>
                  <a:pt x="909638" y="119062"/>
                </a:lnTo>
                <a:lnTo>
                  <a:pt x="862013" y="80962"/>
                </a:lnTo>
                <a:lnTo>
                  <a:pt x="807244" y="47625"/>
                </a:lnTo>
                <a:lnTo>
                  <a:pt x="742950" y="19050"/>
                </a:lnTo>
                <a:lnTo>
                  <a:pt x="683419" y="2381"/>
                </a:lnTo>
                <a:lnTo>
                  <a:pt x="645319" y="0"/>
                </a:lnTo>
                <a:lnTo>
                  <a:pt x="619125" y="2381"/>
                </a:lnTo>
                <a:lnTo>
                  <a:pt x="600075" y="7143"/>
                </a:lnTo>
                <a:lnTo>
                  <a:pt x="592932" y="16668"/>
                </a:lnTo>
                <a:lnTo>
                  <a:pt x="588169" y="30956"/>
                </a:lnTo>
                <a:lnTo>
                  <a:pt x="597694" y="50006"/>
                </a:lnTo>
                <a:lnTo>
                  <a:pt x="623888" y="73818"/>
                </a:lnTo>
                <a:lnTo>
                  <a:pt x="642938" y="90487"/>
                </a:lnTo>
                <a:lnTo>
                  <a:pt x="664369" y="119062"/>
                </a:lnTo>
                <a:lnTo>
                  <a:pt x="676275" y="138112"/>
                </a:lnTo>
                <a:lnTo>
                  <a:pt x="683419" y="157162"/>
                </a:lnTo>
                <a:lnTo>
                  <a:pt x="685800" y="180975"/>
                </a:lnTo>
                <a:lnTo>
                  <a:pt x="683419" y="202406"/>
                </a:lnTo>
                <a:lnTo>
                  <a:pt x="673894" y="247650"/>
                </a:lnTo>
                <a:lnTo>
                  <a:pt x="657225" y="297656"/>
                </a:lnTo>
                <a:lnTo>
                  <a:pt x="609600" y="388143"/>
                </a:lnTo>
                <a:lnTo>
                  <a:pt x="459582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AE0FFAC-7FA2-438F-83B2-7C1A3D4599AD}"/>
              </a:ext>
            </a:extLst>
          </p:cNvPr>
          <p:cNvSpPr/>
          <p:nvPr/>
        </p:nvSpPr>
        <p:spPr>
          <a:xfrm>
            <a:off x="3960813" y="4148138"/>
            <a:ext cx="542925" cy="952500"/>
          </a:xfrm>
          <a:custGeom>
            <a:avLst/>
            <a:gdLst>
              <a:gd name="connsiteX0" fmla="*/ 171450 w 542925"/>
              <a:gd name="connsiteY0" fmla="*/ 492918 h 952500"/>
              <a:gd name="connsiteX1" fmla="*/ 114300 w 542925"/>
              <a:gd name="connsiteY1" fmla="*/ 347662 h 952500"/>
              <a:gd name="connsiteX2" fmla="*/ 61912 w 542925"/>
              <a:gd name="connsiteY2" fmla="*/ 202406 h 952500"/>
              <a:gd name="connsiteX3" fmla="*/ 9525 w 542925"/>
              <a:gd name="connsiteY3" fmla="*/ 57150 h 952500"/>
              <a:gd name="connsiteX4" fmla="*/ 0 w 542925"/>
              <a:gd name="connsiteY4" fmla="*/ 26193 h 952500"/>
              <a:gd name="connsiteX5" fmla="*/ 0 w 542925"/>
              <a:gd name="connsiteY5" fmla="*/ 16668 h 952500"/>
              <a:gd name="connsiteX6" fmla="*/ 2381 w 542925"/>
              <a:gd name="connsiteY6" fmla="*/ 2381 h 952500"/>
              <a:gd name="connsiteX7" fmla="*/ 9525 w 542925"/>
              <a:gd name="connsiteY7" fmla="*/ 0 h 952500"/>
              <a:gd name="connsiteX8" fmla="*/ 40481 w 542925"/>
              <a:gd name="connsiteY8" fmla="*/ 11906 h 952500"/>
              <a:gd name="connsiteX9" fmla="*/ 83344 w 542925"/>
              <a:gd name="connsiteY9" fmla="*/ 42862 h 952500"/>
              <a:gd name="connsiteX10" fmla="*/ 180975 w 542925"/>
              <a:gd name="connsiteY10" fmla="*/ 145256 h 952500"/>
              <a:gd name="connsiteX11" fmla="*/ 302419 w 542925"/>
              <a:gd name="connsiteY11" fmla="*/ 278606 h 952500"/>
              <a:gd name="connsiteX12" fmla="*/ 397669 w 542925"/>
              <a:gd name="connsiteY12" fmla="*/ 385762 h 952500"/>
              <a:gd name="connsiteX13" fmla="*/ 442912 w 542925"/>
              <a:gd name="connsiteY13" fmla="*/ 435768 h 952500"/>
              <a:gd name="connsiteX14" fmla="*/ 464344 w 542925"/>
              <a:gd name="connsiteY14" fmla="*/ 466725 h 952500"/>
              <a:gd name="connsiteX15" fmla="*/ 495300 w 542925"/>
              <a:gd name="connsiteY15" fmla="*/ 521493 h 952500"/>
              <a:gd name="connsiteX16" fmla="*/ 514350 w 542925"/>
              <a:gd name="connsiteY16" fmla="*/ 566737 h 952500"/>
              <a:gd name="connsiteX17" fmla="*/ 533400 w 542925"/>
              <a:gd name="connsiteY17" fmla="*/ 638175 h 952500"/>
              <a:gd name="connsiteX18" fmla="*/ 542925 w 542925"/>
              <a:gd name="connsiteY18" fmla="*/ 726281 h 952500"/>
              <a:gd name="connsiteX19" fmla="*/ 542925 w 542925"/>
              <a:gd name="connsiteY19" fmla="*/ 823912 h 952500"/>
              <a:gd name="connsiteX20" fmla="*/ 533400 w 542925"/>
              <a:gd name="connsiteY20" fmla="*/ 878681 h 952500"/>
              <a:gd name="connsiteX21" fmla="*/ 519112 w 542925"/>
              <a:gd name="connsiteY21" fmla="*/ 914400 h 952500"/>
              <a:gd name="connsiteX22" fmla="*/ 500062 w 542925"/>
              <a:gd name="connsiteY22" fmla="*/ 940593 h 952500"/>
              <a:gd name="connsiteX23" fmla="*/ 485775 w 542925"/>
              <a:gd name="connsiteY23" fmla="*/ 950118 h 952500"/>
              <a:gd name="connsiteX24" fmla="*/ 457200 w 542925"/>
              <a:gd name="connsiteY24" fmla="*/ 952500 h 952500"/>
              <a:gd name="connsiteX25" fmla="*/ 414337 w 542925"/>
              <a:gd name="connsiteY25" fmla="*/ 940593 h 952500"/>
              <a:gd name="connsiteX26" fmla="*/ 383381 w 542925"/>
              <a:gd name="connsiteY26" fmla="*/ 923925 h 952500"/>
              <a:gd name="connsiteX27" fmla="*/ 342900 w 542925"/>
              <a:gd name="connsiteY27" fmla="*/ 866775 h 952500"/>
              <a:gd name="connsiteX28" fmla="*/ 283369 w 542925"/>
              <a:gd name="connsiteY28" fmla="*/ 752475 h 952500"/>
              <a:gd name="connsiteX29" fmla="*/ 216694 w 542925"/>
              <a:gd name="connsiteY29" fmla="*/ 600075 h 952500"/>
              <a:gd name="connsiteX30" fmla="*/ 171450 w 542925"/>
              <a:gd name="connsiteY30" fmla="*/ 492918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42925" h="952500">
                <a:moveTo>
                  <a:pt x="171450" y="492918"/>
                </a:moveTo>
                <a:lnTo>
                  <a:pt x="114300" y="347662"/>
                </a:lnTo>
                <a:lnTo>
                  <a:pt x="61912" y="202406"/>
                </a:lnTo>
                <a:lnTo>
                  <a:pt x="9525" y="57150"/>
                </a:lnTo>
                <a:lnTo>
                  <a:pt x="0" y="26193"/>
                </a:lnTo>
                <a:lnTo>
                  <a:pt x="0" y="16668"/>
                </a:lnTo>
                <a:lnTo>
                  <a:pt x="2381" y="2381"/>
                </a:lnTo>
                <a:lnTo>
                  <a:pt x="9525" y="0"/>
                </a:lnTo>
                <a:lnTo>
                  <a:pt x="40481" y="11906"/>
                </a:lnTo>
                <a:lnTo>
                  <a:pt x="83344" y="42862"/>
                </a:lnTo>
                <a:lnTo>
                  <a:pt x="180975" y="145256"/>
                </a:lnTo>
                <a:lnTo>
                  <a:pt x="302419" y="278606"/>
                </a:lnTo>
                <a:lnTo>
                  <a:pt x="397669" y="385762"/>
                </a:lnTo>
                <a:lnTo>
                  <a:pt x="442912" y="435768"/>
                </a:lnTo>
                <a:lnTo>
                  <a:pt x="464344" y="466725"/>
                </a:lnTo>
                <a:lnTo>
                  <a:pt x="495300" y="521493"/>
                </a:lnTo>
                <a:lnTo>
                  <a:pt x="514350" y="566737"/>
                </a:lnTo>
                <a:lnTo>
                  <a:pt x="533400" y="638175"/>
                </a:lnTo>
                <a:lnTo>
                  <a:pt x="542925" y="726281"/>
                </a:lnTo>
                <a:lnTo>
                  <a:pt x="542925" y="823912"/>
                </a:lnTo>
                <a:lnTo>
                  <a:pt x="533400" y="878681"/>
                </a:lnTo>
                <a:lnTo>
                  <a:pt x="519112" y="914400"/>
                </a:lnTo>
                <a:lnTo>
                  <a:pt x="500062" y="940593"/>
                </a:lnTo>
                <a:lnTo>
                  <a:pt x="485775" y="950118"/>
                </a:lnTo>
                <a:lnTo>
                  <a:pt x="457200" y="952500"/>
                </a:lnTo>
                <a:lnTo>
                  <a:pt x="414337" y="940593"/>
                </a:lnTo>
                <a:lnTo>
                  <a:pt x="383381" y="923925"/>
                </a:lnTo>
                <a:lnTo>
                  <a:pt x="342900" y="866775"/>
                </a:lnTo>
                <a:lnTo>
                  <a:pt x="283369" y="752475"/>
                </a:lnTo>
                <a:lnTo>
                  <a:pt x="216694" y="600075"/>
                </a:lnTo>
                <a:lnTo>
                  <a:pt x="171450" y="492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41C292E-FBF7-491E-A440-80F859DA3397}"/>
              </a:ext>
            </a:extLst>
          </p:cNvPr>
          <p:cNvSpPr/>
          <p:nvPr/>
        </p:nvSpPr>
        <p:spPr>
          <a:xfrm>
            <a:off x="2544763" y="4364038"/>
            <a:ext cx="708025" cy="1098550"/>
          </a:xfrm>
          <a:custGeom>
            <a:avLst/>
            <a:gdLst>
              <a:gd name="connsiteX0" fmla="*/ 297657 w 707232"/>
              <a:gd name="connsiteY0" fmla="*/ 457200 h 1097757"/>
              <a:gd name="connsiteX1" fmla="*/ 221457 w 707232"/>
              <a:gd name="connsiteY1" fmla="*/ 631032 h 1097757"/>
              <a:gd name="connsiteX2" fmla="*/ 138113 w 707232"/>
              <a:gd name="connsiteY2" fmla="*/ 807244 h 1097757"/>
              <a:gd name="connsiteX3" fmla="*/ 59532 w 707232"/>
              <a:gd name="connsiteY3" fmla="*/ 962025 h 1097757"/>
              <a:gd name="connsiteX4" fmla="*/ 19050 w 707232"/>
              <a:gd name="connsiteY4" fmla="*/ 1040607 h 1097757"/>
              <a:gd name="connsiteX5" fmla="*/ 9525 w 707232"/>
              <a:gd name="connsiteY5" fmla="*/ 1057275 h 1097757"/>
              <a:gd name="connsiteX6" fmla="*/ 0 w 707232"/>
              <a:gd name="connsiteY6" fmla="*/ 1085850 h 1097757"/>
              <a:gd name="connsiteX7" fmla="*/ 7144 w 707232"/>
              <a:gd name="connsiteY7" fmla="*/ 1097757 h 1097757"/>
              <a:gd name="connsiteX8" fmla="*/ 26194 w 707232"/>
              <a:gd name="connsiteY8" fmla="*/ 1095375 h 1097757"/>
              <a:gd name="connsiteX9" fmla="*/ 59532 w 707232"/>
              <a:gd name="connsiteY9" fmla="*/ 1069182 h 1097757"/>
              <a:gd name="connsiteX10" fmla="*/ 135732 w 707232"/>
              <a:gd name="connsiteY10" fmla="*/ 995363 h 1097757"/>
              <a:gd name="connsiteX11" fmla="*/ 245269 w 707232"/>
              <a:gd name="connsiteY11" fmla="*/ 862013 h 1097757"/>
              <a:gd name="connsiteX12" fmla="*/ 354807 w 707232"/>
              <a:gd name="connsiteY12" fmla="*/ 716757 h 1097757"/>
              <a:gd name="connsiteX13" fmla="*/ 483394 w 707232"/>
              <a:gd name="connsiteY13" fmla="*/ 531019 h 1097757"/>
              <a:gd name="connsiteX14" fmla="*/ 573882 w 707232"/>
              <a:gd name="connsiteY14" fmla="*/ 397669 h 1097757"/>
              <a:gd name="connsiteX15" fmla="*/ 611982 w 707232"/>
              <a:gd name="connsiteY15" fmla="*/ 342900 h 1097757"/>
              <a:gd name="connsiteX16" fmla="*/ 633413 w 707232"/>
              <a:gd name="connsiteY16" fmla="*/ 302419 h 1097757"/>
              <a:gd name="connsiteX17" fmla="*/ 664369 w 707232"/>
              <a:gd name="connsiteY17" fmla="*/ 264319 h 1097757"/>
              <a:gd name="connsiteX18" fmla="*/ 697707 w 707232"/>
              <a:gd name="connsiteY18" fmla="*/ 230982 h 1097757"/>
              <a:gd name="connsiteX19" fmla="*/ 707232 w 707232"/>
              <a:gd name="connsiteY19" fmla="*/ 202407 h 1097757"/>
              <a:gd name="connsiteX20" fmla="*/ 702469 w 707232"/>
              <a:gd name="connsiteY20" fmla="*/ 176213 h 1097757"/>
              <a:gd name="connsiteX21" fmla="*/ 671513 w 707232"/>
              <a:gd name="connsiteY21" fmla="*/ 126207 h 1097757"/>
              <a:gd name="connsiteX22" fmla="*/ 623888 w 707232"/>
              <a:gd name="connsiteY22" fmla="*/ 80963 h 1097757"/>
              <a:gd name="connsiteX23" fmla="*/ 578644 w 707232"/>
              <a:gd name="connsiteY23" fmla="*/ 50007 h 1097757"/>
              <a:gd name="connsiteX24" fmla="*/ 538163 w 707232"/>
              <a:gd name="connsiteY24" fmla="*/ 30957 h 1097757"/>
              <a:gd name="connsiteX25" fmla="*/ 478632 w 707232"/>
              <a:gd name="connsiteY25" fmla="*/ 11907 h 1097757"/>
              <a:gd name="connsiteX26" fmla="*/ 421482 w 707232"/>
              <a:gd name="connsiteY26" fmla="*/ 2382 h 1097757"/>
              <a:gd name="connsiteX27" fmla="*/ 335757 w 707232"/>
              <a:gd name="connsiteY27" fmla="*/ 0 h 1097757"/>
              <a:gd name="connsiteX28" fmla="*/ 276225 w 707232"/>
              <a:gd name="connsiteY28" fmla="*/ 7144 h 1097757"/>
              <a:gd name="connsiteX29" fmla="*/ 259557 w 707232"/>
              <a:gd name="connsiteY29" fmla="*/ 14288 h 1097757"/>
              <a:gd name="connsiteX30" fmla="*/ 252413 w 707232"/>
              <a:gd name="connsiteY30" fmla="*/ 23813 h 1097757"/>
              <a:gd name="connsiteX31" fmla="*/ 252413 w 707232"/>
              <a:gd name="connsiteY31" fmla="*/ 40482 h 1097757"/>
              <a:gd name="connsiteX32" fmla="*/ 269082 w 707232"/>
              <a:gd name="connsiteY32" fmla="*/ 61913 h 1097757"/>
              <a:gd name="connsiteX33" fmla="*/ 335757 w 707232"/>
              <a:gd name="connsiteY33" fmla="*/ 116682 h 1097757"/>
              <a:gd name="connsiteX34" fmla="*/ 364332 w 707232"/>
              <a:gd name="connsiteY34" fmla="*/ 147638 h 1097757"/>
              <a:gd name="connsiteX35" fmla="*/ 383382 w 707232"/>
              <a:gd name="connsiteY35" fmla="*/ 173832 h 1097757"/>
              <a:gd name="connsiteX36" fmla="*/ 390525 w 707232"/>
              <a:gd name="connsiteY36" fmla="*/ 195263 h 1097757"/>
              <a:gd name="connsiteX37" fmla="*/ 388144 w 707232"/>
              <a:gd name="connsiteY37" fmla="*/ 235744 h 1097757"/>
              <a:gd name="connsiteX38" fmla="*/ 361950 w 707232"/>
              <a:gd name="connsiteY38" fmla="*/ 314325 h 1097757"/>
              <a:gd name="connsiteX39" fmla="*/ 297657 w 707232"/>
              <a:gd name="connsiteY39" fmla="*/ 457200 h 1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07232" h="1097757">
                <a:moveTo>
                  <a:pt x="297657" y="457200"/>
                </a:moveTo>
                <a:lnTo>
                  <a:pt x="221457" y="631032"/>
                </a:lnTo>
                <a:lnTo>
                  <a:pt x="138113" y="807244"/>
                </a:lnTo>
                <a:lnTo>
                  <a:pt x="59532" y="962025"/>
                </a:lnTo>
                <a:lnTo>
                  <a:pt x="19050" y="1040607"/>
                </a:lnTo>
                <a:lnTo>
                  <a:pt x="9525" y="1057275"/>
                </a:lnTo>
                <a:lnTo>
                  <a:pt x="0" y="1085850"/>
                </a:lnTo>
                <a:lnTo>
                  <a:pt x="7144" y="1097757"/>
                </a:lnTo>
                <a:lnTo>
                  <a:pt x="26194" y="1095375"/>
                </a:lnTo>
                <a:lnTo>
                  <a:pt x="59532" y="1069182"/>
                </a:lnTo>
                <a:lnTo>
                  <a:pt x="135732" y="995363"/>
                </a:lnTo>
                <a:lnTo>
                  <a:pt x="245269" y="862013"/>
                </a:lnTo>
                <a:lnTo>
                  <a:pt x="354807" y="716757"/>
                </a:lnTo>
                <a:lnTo>
                  <a:pt x="483394" y="531019"/>
                </a:lnTo>
                <a:lnTo>
                  <a:pt x="573882" y="397669"/>
                </a:lnTo>
                <a:lnTo>
                  <a:pt x="611982" y="342900"/>
                </a:lnTo>
                <a:lnTo>
                  <a:pt x="633413" y="302419"/>
                </a:lnTo>
                <a:lnTo>
                  <a:pt x="664369" y="264319"/>
                </a:lnTo>
                <a:lnTo>
                  <a:pt x="697707" y="230982"/>
                </a:lnTo>
                <a:lnTo>
                  <a:pt x="707232" y="202407"/>
                </a:lnTo>
                <a:lnTo>
                  <a:pt x="702469" y="176213"/>
                </a:lnTo>
                <a:lnTo>
                  <a:pt x="671513" y="126207"/>
                </a:lnTo>
                <a:lnTo>
                  <a:pt x="623888" y="80963"/>
                </a:lnTo>
                <a:lnTo>
                  <a:pt x="578644" y="50007"/>
                </a:lnTo>
                <a:lnTo>
                  <a:pt x="538163" y="30957"/>
                </a:lnTo>
                <a:lnTo>
                  <a:pt x="478632" y="11907"/>
                </a:lnTo>
                <a:lnTo>
                  <a:pt x="421482" y="2382"/>
                </a:lnTo>
                <a:lnTo>
                  <a:pt x="335757" y="0"/>
                </a:lnTo>
                <a:lnTo>
                  <a:pt x="276225" y="7144"/>
                </a:lnTo>
                <a:lnTo>
                  <a:pt x="259557" y="14288"/>
                </a:lnTo>
                <a:lnTo>
                  <a:pt x="252413" y="23813"/>
                </a:lnTo>
                <a:lnTo>
                  <a:pt x="252413" y="40482"/>
                </a:lnTo>
                <a:lnTo>
                  <a:pt x="269082" y="61913"/>
                </a:lnTo>
                <a:lnTo>
                  <a:pt x="335757" y="116682"/>
                </a:lnTo>
                <a:lnTo>
                  <a:pt x="364332" y="147638"/>
                </a:lnTo>
                <a:lnTo>
                  <a:pt x="383382" y="173832"/>
                </a:lnTo>
                <a:lnTo>
                  <a:pt x="390525" y="195263"/>
                </a:lnTo>
                <a:lnTo>
                  <a:pt x="388144" y="235744"/>
                </a:lnTo>
                <a:lnTo>
                  <a:pt x="361950" y="314325"/>
                </a:lnTo>
                <a:lnTo>
                  <a:pt x="297657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8C7AA2E-CF98-45A7-91BF-EBC67A17DB4A}"/>
              </a:ext>
            </a:extLst>
          </p:cNvPr>
          <p:cNvSpPr/>
          <p:nvPr/>
        </p:nvSpPr>
        <p:spPr>
          <a:xfrm>
            <a:off x="4665663" y="2576513"/>
            <a:ext cx="2273300" cy="500062"/>
          </a:xfrm>
          <a:custGeom>
            <a:avLst/>
            <a:gdLst>
              <a:gd name="connsiteX0" fmla="*/ 1026319 w 2274094"/>
              <a:gd name="connsiteY0" fmla="*/ 202406 h 500062"/>
              <a:gd name="connsiteX1" fmla="*/ 735806 w 2274094"/>
              <a:gd name="connsiteY1" fmla="*/ 238125 h 500062"/>
              <a:gd name="connsiteX2" fmla="*/ 578644 w 2274094"/>
              <a:gd name="connsiteY2" fmla="*/ 252412 h 500062"/>
              <a:gd name="connsiteX3" fmla="*/ 447675 w 2274094"/>
              <a:gd name="connsiteY3" fmla="*/ 264318 h 500062"/>
              <a:gd name="connsiteX4" fmla="*/ 388144 w 2274094"/>
              <a:gd name="connsiteY4" fmla="*/ 271462 h 500062"/>
              <a:gd name="connsiteX5" fmla="*/ 338137 w 2274094"/>
              <a:gd name="connsiteY5" fmla="*/ 271462 h 500062"/>
              <a:gd name="connsiteX6" fmla="*/ 269081 w 2274094"/>
              <a:gd name="connsiteY6" fmla="*/ 261937 h 500062"/>
              <a:gd name="connsiteX7" fmla="*/ 195262 w 2274094"/>
              <a:gd name="connsiteY7" fmla="*/ 240506 h 500062"/>
              <a:gd name="connsiteX8" fmla="*/ 135731 w 2274094"/>
              <a:gd name="connsiteY8" fmla="*/ 214312 h 500062"/>
              <a:gd name="connsiteX9" fmla="*/ 90487 w 2274094"/>
              <a:gd name="connsiteY9" fmla="*/ 188118 h 500062"/>
              <a:gd name="connsiteX10" fmla="*/ 52387 w 2274094"/>
              <a:gd name="connsiteY10" fmla="*/ 169068 h 500062"/>
              <a:gd name="connsiteX11" fmla="*/ 28575 w 2274094"/>
              <a:gd name="connsiteY11" fmla="*/ 161925 h 500062"/>
              <a:gd name="connsiteX12" fmla="*/ 11906 w 2274094"/>
              <a:gd name="connsiteY12" fmla="*/ 161925 h 500062"/>
              <a:gd name="connsiteX13" fmla="*/ 4762 w 2274094"/>
              <a:gd name="connsiteY13" fmla="*/ 169068 h 500062"/>
              <a:gd name="connsiteX14" fmla="*/ 0 w 2274094"/>
              <a:gd name="connsiteY14" fmla="*/ 188118 h 500062"/>
              <a:gd name="connsiteX15" fmla="*/ 16669 w 2274094"/>
              <a:gd name="connsiteY15" fmla="*/ 230981 h 500062"/>
              <a:gd name="connsiteX16" fmla="*/ 76200 w 2274094"/>
              <a:gd name="connsiteY16" fmla="*/ 311943 h 500062"/>
              <a:gd name="connsiteX17" fmla="*/ 119062 w 2274094"/>
              <a:gd name="connsiteY17" fmla="*/ 361950 h 500062"/>
              <a:gd name="connsiteX18" fmla="*/ 161925 w 2274094"/>
              <a:gd name="connsiteY18" fmla="*/ 407193 h 500062"/>
              <a:gd name="connsiteX19" fmla="*/ 188119 w 2274094"/>
              <a:gd name="connsiteY19" fmla="*/ 431006 h 500062"/>
              <a:gd name="connsiteX20" fmla="*/ 226219 w 2274094"/>
              <a:gd name="connsiteY20" fmla="*/ 459581 h 500062"/>
              <a:gd name="connsiteX21" fmla="*/ 266700 w 2274094"/>
              <a:gd name="connsiteY21" fmla="*/ 481012 h 500062"/>
              <a:gd name="connsiteX22" fmla="*/ 309562 w 2274094"/>
              <a:gd name="connsiteY22" fmla="*/ 495300 h 500062"/>
              <a:gd name="connsiteX23" fmla="*/ 345281 w 2274094"/>
              <a:gd name="connsiteY23" fmla="*/ 500062 h 500062"/>
              <a:gd name="connsiteX24" fmla="*/ 426244 w 2274094"/>
              <a:gd name="connsiteY24" fmla="*/ 483393 h 500062"/>
              <a:gd name="connsiteX25" fmla="*/ 545306 w 2274094"/>
              <a:gd name="connsiteY25" fmla="*/ 454818 h 500062"/>
              <a:gd name="connsiteX26" fmla="*/ 757237 w 2274094"/>
              <a:gd name="connsiteY26" fmla="*/ 416718 h 500062"/>
              <a:gd name="connsiteX27" fmla="*/ 992981 w 2274094"/>
              <a:gd name="connsiteY27" fmla="*/ 381000 h 500062"/>
              <a:gd name="connsiteX28" fmla="*/ 1240631 w 2274094"/>
              <a:gd name="connsiteY28" fmla="*/ 342900 h 500062"/>
              <a:gd name="connsiteX29" fmla="*/ 1533525 w 2274094"/>
              <a:gd name="connsiteY29" fmla="*/ 304800 h 500062"/>
              <a:gd name="connsiteX30" fmla="*/ 1857375 w 2274094"/>
              <a:gd name="connsiteY30" fmla="*/ 266700 h 500062"/>
              <a:gd name="connsiteX31" fmla="*/ 2040731 w 2274094"/>
              <a:gd name="connsiteY31" fmla="*/ 250031 h 500062"/>
              <a:gd name="connsiteX32" fmla="*/ 2105025 w 2274094"/>
              <a:gd name="connsiteY32" fmla="*/ 247650 h 500062"/>
              <a:gd name="connsiteX33" fmla="*/ 2171700 w 2274094"/>
              <a:gd name="connsiteY33" fmla="*/ 240506 h 500062"/>
              <a:gd name="connsiteX34" fmla="*/ 2221706 w 2274094"/>
              <a:gd name="connsiteY34" fmla="*/ 228600 h 500062"/>
              <a:gd name="connsiteX35" fmla="*/ 2252662 w 2274094"/>
              <a:gd name="connsiteY35" fmla="*/ 204787 h 500062"/>
              <a:gd name="connsiteX36" fmla="*/ 2264569 w 2274094"/>
              <a:gd name="connsiteY36" fmla="*/ 190500 h 500062"/>
              <a:gd name="connsiteX37" fmla="*/ 2271712 w 2274094"/>
              <a:gd name="connsiteY37" fmla="*/ 169068 h 500062"/>
              <a:gd name="connsiteX38" fmla="*/ 2274094 w 2274094"/>
              <a:gd name="connsiteY38" fmla="*/ 150018 h 500062"/>
              <a:gd name="connsiteX39" fmla="*/ 2264569 w 2274094"/>
              <a:gd name="connsiteY39" fmla="*/ 128587 h 500062"/>
              <a:gd name="connsiteX40" fmla="*/ 2243137 w 2274094"/>
              <a:gd name="connsiteY40" fmla="*/ 109537 h 500062"/>
              <a:gd name="connsiteX41" fmla="*/ 2197894 w 2274094"/>
              <a:gd name="connsiteY41" fmla="*/ 80962 h 500062"/>
              <a:gd name="connsiteX42" fmla="*/ 2150269 w 2274094"/>
              <a:gd name="connsiteY42" fmla="*/ 57150 h 500062"/>
              <a:gd name="connsiteX43" fmla="*/ 2107406 w 2274094"/>
              <a:gd name="connsiteY43" fmla="*/ 45243 h 500062"/>
              <a:gd name="connsiteX44" fmla="*/ 2002631 w 2274094"/>
              <a:gd name="connsiteY44" fmla="*/ 21431 h 500062"/>
              <a:gd name="connsiteX45" fmla="*/ 1909762 w 2274094"/>
              <a:gd name="connsiteY45" fmla="*/ 7143 h 500062"/>
              <a:gd name="connsiteX46" fmla="*/ 1838325 w 2274094"/>
              <a:gd name="connsiteY46" fmla="*/ 0 h 500062"/>
              <a:gd name="connsiteX47" fmla="*/ 1785937 w 2274094"/>
              <a:gd name="connsiteY47" fmla="*/ 0 h 500062"/>
              <a:gd name="connsiteX48" fmla="*/ 1764506 w 2274094"/>
              <a:gd name="connsiteY48" fmla="*/ 0 h 500062"/>
              <a:gd name="connsiteX49" fmla="*/ 1740694 w 2274094"/>
              <a:gd name="connsiteY49" fmla="*/ 11906 h 500062"/>
              <a:gd name="connsiteX50" fmla="*/ 1683544 w 2274094"/>
              <a:gd name="connsiteY50" fmla="*/ 50006 h 500062"/>
              <a:gd name="connsiteX51" fmla="*/ 1607344 w 2274094"/>
              <a:gd name="connsiteY51" fmla="*/ 90487 h 500062"/>
              <a:gd name="connsiteX52" fmla="*/ 1488281 w 2274094"/>
              <a:gd name="connsiteY52" fmla="*/ 116681 h 500062"/>
              <a:gd name="connsiteX53" fmla="*/ 1223962 w 2274094"/>
              <a:gd name="connsiteY53" fmla="*/ 169068 h 500062"/>
              <a:gd name="connsiteX54" fmla="*/ 1026319 w 2274094"/>
              <a:gd name="connsiteY54" fmla="*/ 202406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74094" h="500062">
                <a:moveTo>
                  <a:pt x="1026319" y="202406"/>
                </a:moveTo>
                <a:lnTo>
                  <a:pt x="735806" y="238125"/>
                </a:lnTo>
                <a:lnTo>
                  <a:pt x="578644" y="252412"/>
                </a:lnTo>
                <a:lnTo>
                  <a:pt x="447675" y="264318"/>
                </a:lnTo>
                <a:lnTo>
                  <a:pt x="388144" y="271462"/>
                </a:lnTo>
                <a:lnTo>
                  <a:pt x="338137" y="271462"/>
                </a:lnTo>
                <a:lnTo>
                  <a:pt x="269081" y="261937"/>
                </a:lnTo>
                <a:lnTo>
                  <a:pt x="195262" y="240506"/>
                </a:lnTo>
                <a:lnTo>
                  <a:pt x="135731" y="214312"/>
                </a:lnTo>
                <a:lnTo>
                  <a:pt x="90487" y="188118"/>
                </a:lnTo>
                <a:lnTo>
                  <a:pt x="52387" y="169068"/>
                </a:lnTo>
                <a:lnTo>
                  <a:pt x="28575" y="161925"/>
                </a:lnTo>
                <a:lnTo>
                  <a:pt x="11906" y="161925"/>
                </a:lnTo>
                <a:lnTo>
                  <a:pt x="4762" y="169068"/>
                </a:lnTo>
                <a:lnTo>
                  <a:pt x="0" y="188118"/>
                </a:lnTo>
                <a:lnTo>
                  <a:pt x="16669" y="230981"/>
                </a:lnTo>
                <a:lnTo>
                  <a:pt x="76200" y="311943"/>
                </a:lnTo>
                <a:lnTo>
                  <a:pt x="119062" y="361950"/>
                </a:lnTo>
                <a:lnTo>
                  <a:pt x="161925" y="407193"/>
                </a:lnTo>
                <a:lnTo>
                  <a:pt x="188119" y="431006"/>
                </a:lnTo>
                <a:lnTo>
                  <a:pt x="226219" y="459581"/>
                </a:lnTo>
                <a:lnTo>
                  <a:pt x="266700" y="481012"/>
                </a:lnTo>
                <a:lnTo>
                  <a:pt x="309562" y="495300"/>
                </a:lnTo>
                <a:lnTo>
                  <a:pt x="345281" y="500062"/>
                </a:lnTo>
                <a:lnTo>
                  <a:pt x="426244" y="483393"/>
                </a:lnTo>
                <a:lnTo>
                  <a:pt x="545306" y="454818"/>
                </a:lnTo>
                <a:lnTo>
                  <a:pt x="757237" y="416718"/>
                </a:lnTo>
                <a:lnTo>
                  <a:pt x="992981" y="381000"/>
                </a:lnTo>
                <a:lnTo>
                  <a:pt x="1240631" y="342900"/>
                </a:lnTo>
                <a:lnTo>
                  <a:pt x="1533525" y="304800"/>
                </a:lnTo>
                <a:lnTo>
                  <a:pt x="1857375" y="266700"/>
                </a:lnTo>
                <a:lnTo>
                  <a:pt x="2040731" y="250031"/>
                </a:lnTo>
                <a:lnTo>
                  <a:pt x="2105025" y="247650"/>
                </a:lnTo>
                <a:lnTo>
                  <a:pt x="2171700" y="240506"/>
                </a:lnTo>
                <a:lnTo>
                  <a:pt x="2221706" y="228600"/>
                </a:lnTo>
                <a:lnTo>
                  <a:pt x="2252662" y="204787"/>
                </a:lnTo>
                <a:lnTo>
                  <a:pt x="2264569" y="190500"/>
                </a:lnTo>
                <a:lnTo>
                  <a:pt x="2271712" y="169068"/>
                </a:lnTo>
                <a:lnTo>
                  <a:pt x="2274094" y="150018"/>
                </a:lnTo>
                <a:lnTo>
                  <a:pt x="2264569" y="128587"/>
                </a:lnTo>
                <a:lnTo>
                  <a:pt x="2243137" y="109537"/>
                </a:lnTo>
                <a:lnTo>
                  <a:pt x="2197894" y="80962"/>
                </a:lnTo>
                <a:lnTo>
                  <a:pt x="2150269" y="57150"/>
                </a:lnTo>
                <a:lnTo>
                  <a:pt x="2107406" y="45243"/>
                </a:lnTo>
                <a:lnTo>
                  <a:pt x="2002631" y="21431"/>
                </a:lnTo>
                <a:lnTo>
                  <a:pt x="1909762" y="7143"/>
                </a:lnTo>
                <a:lnTo>
                  <a:pt x="1838325" y="0"/>
                </a:lnTo>
                <a:lnTo>
                  <a:pt x="1785937" y="0"/>
                </a:lnTo>
                <a:lnTo>
                  <a:pt x="1764506" y="0"/>
                </a:lnTo>
                <a:lnTo>
                  <a:pt x="1740694" y="11906"/>
                </a:lnTo>
                <a:lnTo>
                  <a:pt x="1683544" y="50006"/>
                </a:lnTo>
                <a:lnTo>
                  <a:pt x="1607344" y="90487"/>
                </a:lnTo>
                <a:lnTo>
                  <a:pt x="1488281" y="116681"/>
                </a:lnTo>
                <a:lnTo>
                  <a:pt x="1223962" y="169068"/>
                </a:lnTo>
                <a:lnTo>
                  <a:pt x="1026319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4E012D0-AA10-4F41-AA6A-6D6BFE4D4B35}"/>
              </a:ext>
            </a:extLst>
          </p:cNvPr>
          <p:cNvSpPr/>
          <p:nvPr/>
        </p:nvSpPr>
        <p:spPr>
          <a:xfrm>
            <a:off x="2757488" y="2716213"/>
            <a:ext cx="739775" cy="542925"/>
          </a:xfrm>
          <a:custGeom>
            <a:avLst/>
            <a:gdLst>
              <a:gd name="connsiteX0" fmla="*/ 369093 w 740568"/>
              <a:gd name="connsiteY0" fmla="*/ 388144 h 542925"/>
              <a:gd name="connsiteX1" fmla="*/ 245268 w 740568"/>
              <a:gd name="connsiteY1" fmla="*/ 321469 h 542925"/>
              <a:gd name="connsiteX2" fmla="*/ 128587 w 740568"/>
              <a:gd name="connsiteY2" fmla="*/ 259557 h 542925"/>
              <a:gd name="connsiteX3" fmla="*/ 42862 w 740568"/>
              <a:gd name="connsiteY3" fmla="*/ 211932 h 542925"/>
              <a:gd name="connsiteX4" fmla="*/ 28575 w 740568"/>
              <a:gd name="connsiteY4" fmla="*/ 204788 h 542925"/>
              <a:gd name="connsiteX5" fmla="*/ 14287 w 740568"/>
              <a:gd name="connsiteY5" fmla="*/ 188119 h 542925"/>
              <a:gd name="connsiteX6" fmla="*/ 4762 w 740568"/>
              <a:gd name="connsiteY6" fmla="*/ 161925 h 542925"/>
              <a:gd name="connsiteX7" fmla="*/ 0 w 740568"/>
              <a:gd name="connsiteY7" fmla="*/ 130969 h 542925"/>
              <a:gd name="connsiteX8" fmla="*/ 4762 w 740568"/>
              <a:gd name="connsiteY8" fmla="*/ 100013 h 542925"/>
              <a:gd name="connsiteX9" fmla="*/ 23812 w 740568"/>
              <a:gd name="connsiteY9" fmla="*/ 59532 h 542925"/>
              <a:gd name="connsiteX10" fmla="*/ 38100 w 740568"/>
              <a:gd name="connsiteY10" fmla="*/ 42863 h 542925"/>
              <a:gd name="connsiteX11" fmla="*/ 61912 w 740568"/>
              <a:gd name="connsiteY11" fmla="*/ 26194 h 542925"/>
              <a:gd name="connsiteX12" fmla="*/ 102393 w 740568"/>
              <a:gd name="connsiteY12" fmla="*/ 9525 h 542925"/>
              <a:gd name="connsiteX13" fmla="*/ 161925 w 740568"/>
              <a:gd name="connsiteY13" fmla="*/ 0 h 542925"/>
              <a:gd name="connsiteX14" fmla="*/ 252412 w 740568"/>
              <a:gd name="connsiteY14" fmla="*/ 30957 h 542925"/>
              <a:gd name="connsiteX15" fmla="*/ 340518 w 740568"/>
              <a:gd name="connsiteY15" fmla="*/ 97632 h 542925"/>
              <a:gd name="connsiteX16" fmla="*/ 440531 w 740568"/>
              <a:gd name="connsiteY16" fmla="*/ 180975 h 542925"/>
              <a:gd name="connsiteX17" fmla="*/ 523875 w 740568"/>
              <a:gd name="connsiteY17" fmla="*/ 257175 h 542925"/>
              <a:gd name="connsiteX18" fmla="*/ 600075 w 740568"/>
              <a:gd name="connsiteY18" fmla="*/ 330994 h 542925"/>
              <a:gd name="connsiteX19" fmla="*/ 740568 w 740568"/>
              <a:gd name="connsiteY19" fmla="*/ 471488 h 542925"/>
              <a:gd name="connsiteX20" fmla="*/ 685800 w 740568"/>
              <a:gd name="connsiteY20" fmla="*/ 542925 h 542925"/>
              <a:gd name="connsiteX21" fmla="*/ 583406 w 740568"/>
              <a:gd name="connsiteY21" fmla="*/ 502444 h 542925"/>
              <a:gd name="connsiteX22" fmla="*/ 504825 w 740568"/>
              <a:gd name="connsiteY22" fmla="*/ 464344 h 542925"/>
              <a:gd name="connsiteX23" fmla="*/ 369093 w 740568"/>
              <a:gd name="connsiteY23" fmla="*/ 388144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40568" h="542925">
                <a:moveTo>
                  <a:pt x="369093" y="388144"/>
                </a:moveTo>
                <a:lnTo>
                  <a:pt x="245268" y="321469"/>
                </a:lnTo>
                <a:lnTo>
                  <a:pt x="128587" y="259557"/>
                </a:lnTo>
                <a:lnTo>
                  <a:pt x="42862" y="211932"/>
                </a:lnTo>
                <a:lnTo>
                  <a:pt x="28575" y="204788"/>
                </a:lnTo>
                <a:lnTo>
                  <a:pt x="14287" y="188119"/>
                </a:lnTo>
                <a:lnTo>
                  <a:pt x="4762" y="161925"/>
                </a:lnTo>
                <a:lnTo>
                  <a:pt x="0" y="130969"/>
                </a:lnTo>
                <a:lnTo>
                  <a:pt x="4762" y="100013"/>
                </a:lnTo>
                <a:lnTo>
                  <a:pt x="23812" y="59532"/>
                </a:lnTo>
                <a:lnTo>
                  <a:pt x="38100" y="42863"/>
                </a:lnTo>
                <a:lnTo>
                  <a:pt x="61912" y="26194"/>
                </a:lnTo>
                <a:lnTo>
                  <a:pt x="102393" y="9525"/>
                </a:lnTo>
                <a:lnTo>
                  <a:pt x="161925" y="0"/>
                </a:lnTo>
                <a:lnTo>
                  <a:pt x="252412" y="30957"/>
                </a:lnTo>
                <a:lnTo>
                  <a:pt x="340518" y="97632"/>
                </a:lnTo>
                <a:lnTo>
                  <a:pt x="440531" y="180975"/>
                </a:lnTo>
                <a:lnTo>
                  <a:pt x="523875" y="257175"/>
                </a:lnTo>
                <a:lnTo>
                  <a:pt x="600075" y="330994"/>
                </a:lnTo>
                <a:lnTo>
                  <a:pt x="740568" y="471488"/>
                </a:lnTo>
                <a:lnTo>
                  <a:pt x="685800" y="542925"/>
                </a:lnTo>
                <a:lnTo>
                  <a:pt x="583406" y="502444"/>
                </a:lnTo>
                <a:lnTo>
                  <a:pt x="504825" y="464344"/>
                </a:lnTo>
                <a:lnTo>
                  <a:pt x="369093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26B1D08-D70E-4235-BBD1-F7E793663317}"/>
              </a:ext>
            </a:extLst>
          </p:cNvPr>
          <p:cNvSpPr/>
          <p:nvPr/>
        </p:nvSpPr>
        <p:spPr>
          <a:xfrm>
            <a:off x="2716213" y="2144713"/>
            <a:ext cx="1565275" cy="1866900"/>
          </a:xfrm>
          <a:custGeom>
            <a:avLst/>
            <a:gdLst>
              <a:gd name="connsiteX0" fmla="*/ 985838 w 1564482"/>
              <a:gd name="connsiteY0" fmla="*/ 597694 h 1866900"/>
              <a:gd name="connsiteX1" fmla="*/ 821532 w 1564482"/>
              <a:gd name="connsiteY1" fmla="*/ 823913 h 1866900"/>
              <a:gd name="connsiteX2" fmla="*/ 700088 w 1564482"/>
              <a:gd name="connsiteY2" fmla="*/ 985838 h 1866900"/>
              <a:gd name="connsiteX3" fmla="*/ 654844 w 1564482"/>
              <a:gd name="connsiteY3" fmla="*/ 1069182 h 1866900"/>
              <a:gd name="connsiteX4" fmla="*/ 545307 w 1564482"/>
              <a:gd name="connsiteY4" fmla="*/ 1207294 h 1866900"/>
              <a:gd name="connsiteX5" fmla="*/ 388144 w 1564482"/>
              <a:gd name="connsiteY5" fmla="*/ 1400175 h 1866900"/>
              <a:gd name="connsiteX6" fmla="*/ 266700 w 1564482"/>
              <a:gd name="connsiteY6" fmla="*/ 1545432 h 1866900"/>
              <a:gd name="connsiteX7" fmla="*/ 216694 w 1564482"/>
              <a:gd name="connsiteY7" fmla="*/ 1600200 h 1866900"/>
              <a:gd name="connsiteX8" fmla="*/ 176213 w 1564482"/>
              <a:gd name="connsiteY8" fmla="*/ 1640682 h 1866900"/>
              <a:gd name="connsiteX9" fmla="*/ 116682 w 1564482"/>
              <a:gd name="connsiteY9" fmla="*/ 1693069 h 1866900"/>
              <a:gd name="connsiteX10" fmla="*/ 28575 w 1564482"/>
              <a:gd name="connsiteY10" fmla="*/ 1766888 h 1866900"/>
              <a:gd name="connsiteX11" fmla="*/ 4763 w 1564482"/>
              <a:gd name="connsiteY11" fmla="*/ 1790700 h 1866900"/>
              <a:gd name="connsiteX12" fmla="*/ 0 w 1564482"/>
              <a:gd name="connsiteY12" fmla="*/ 1804988 h 1866900"/>
              <a:gd name="connsiteX13" fmla="*/ 4763 w 1564482"/>
              <a:gd name="connsiteY13" fmla="*/ 1866900 h 1866900"/>
              <a:gd name="connsiteX14" fmla="*/ 195263 w 1564482"/>
              <a:gd name="connsiteY14" fmla="*/ 1840707 h 1866900"/>
              <a:gd name="connsiteX15" fmla="*/ 321469 w 1564482"/>
              <a:gd name="connsiteY15" fmla="*/ 1695450 h 1866900"/>
              <a:gd name="connsiteX16" fmla="*/ 490538 w 1564482"/>
              <a:gd name="connsiteY16" fmla="*/ 1521619 h 1866900"/>
              <a:gd name="connsiteX17" fmla="*/ 673894 w 1564482"/>
              <a:gd name="connsiteY17" fmla="*/ 1323975 h 1866900"/>
              <a:gd name="connsiteX18" fmla="*/ 840582 w 1564482"/>
              <a:gd name="connsiteY18" fmla="*/ 1133475 h 1866900"/>
              <a:gd name="connsiteX19" fmla="*/ 1002507 w 1564482"/>
              <a:gd name="connsiteY19" fmla="*/ 942975 h 1866900"/>
              <a:gd name="connsiteX20" fmla="*/ 1164432 w 1564482"/>
              <a:gd name="connsiteY20" fmla="*/ 742950 h 1866900"/>
              <a:gd name="connsiteX21" fmla="*/ 1302544 w 1564482"/>
              <a:gd name="connsiteY21" fmla="*/ 569119 h 1866900"/>
              <a:gd name="connsiteX22" fmla="*/ 1338263 w 1564482"/>
              <a:gd name="connsiteY22" fmla="*/ 523875 h 1866900"/>
              <a:gd name="connsiteX23" fmla="*/ 1383507 w 1564482"/>
              <a:gd name="connsiteY23" fmla="*/ 488157 h 1866900"/>
              <a:gd name="connsiteX24" fmla="*/ 1450182 w 1564482"/>
              <a:gd name="connsiteY24" fmla="*/ 438150 h 1866900"/>
              <a:gd name="connsiteX25" fmla="*/ 1497807 w 1564482"/>
              <a:gd name="connsiteY25" fmla="*/ 409575 h 1866900"/>
              <a:gd name="connsiteX26" fmla="*/ 1535907 w 1564482"/>
              <a:gd name="connsiteY26" fmla="*/ 388144 h 1866900"/>
              <a:gd name="connsiteX27" fmla="*/ 1557338 w 1564482"/>
              <a:gd name="connsiteY27" fmla="*/ 364332 h 1866900"/>
              <a:gd name="connsiteX28" fmla="*/ 1564482 w 1564482"/>
              <a:gd name="connsiteY28" fmla="*/ 340519 h 1866900"/>
              <a:gd name="connsiteX29" fmla="*/ 1564482 w 1564482"/>
              <a:gd name="connsiteY29" fmla="*/ 316707 h 1866900"/>
              <a:gd name="connsiteX30" fmla="*/ 1552575 w 1564482"/>
              <a:gd name="connsiteY30" fmla="*/ 283369 h 1866900"/>
              <a:gd name="connsiteX31" fmla="*/ 1500188 w 1564482"/>
              <a:gd name="connsiteY31" fmla="*/ 197644 h 1866900"/>
              <a:gd name="connsiteX32" fmla="*/ 1443038 w 1564482"/>
              <a:gd name="connsiteY32" fmla="*/ 126207 h 1866900"/>
              <a:gd name="connsiteX33" fmla="*/ 1407319 w 1564482"/>
              <a:gd name="connsiteY33" fmla="*/ 90488 h 1866900"/>
              <a:gd name="connsiteX34" fmla="*/ 1364457 w 1564482"/>
              <a:gd name="connsiteY34" fmla="*/ 54769 h 1866900"/>
              <a:gd name="connsiteX35" fmla="*/ 1316832 w 1564482"/>
              <a:gd name="connsiteY35" fmla="*/ 23813 h 1866900"/>
              <a:gd name="connsiteX36" fmla="*/ 1283494 w 1564482"/>
              <a:gd name="connsiteY36" fmla="*/ 9525 h 1866900"/>
              <a:gd name="connsiteX37" fmla="*/ 1247775 w 1564482"/>
              <a:gd name="connsiteY37" fmla="*/ 0 h 1866900"/>
              <a:gd name="connsiteX38" fmla="*/ 1226344 w 1564482"/>
              <a:gd name="connsiteY38" fmla="*/ 0 h 1866900"/>
              <a:gd name="connsiteX39" fmla="*/ 1219200 w 1564482"/>
              <a:gd name="connsiteY39" fmla="*/ 4763 h 1866900"/>
              <a:gd name="connsiteX40" fmla="*/ 1212057 w 1564482"/>
              <a:gd name="connsiteY40" fmla="*/ 14288 h 1866900"/>
              <a:gd name="connsiteX41" fmla="*/ 1214438 w 1564482"/>
              <a:gd name="connsiteY41" fmla="*/ 42863 h 1866900"/>
              <a:gd name="connsiteX42" fmla="*/ 1228725 w 1564482"/>
              <a:gd name="connsiteY42" fmla="*/ 85725 h 1866900"/>
              <a:gd name="connsiteX43" fmla="*/ 1240632 w 1564482"/>
              <a:gd name="connsiteY43" fmla="*/ 114300 h 1866900"/>
              <a:gd name="connsiteX44" fmla="*/ 1243013 w 1564482"/>
              <a:gd name="connsiteY44" fmla="*/ 145257 h 1866900"/>
              <a:gd name="connsiteX45" fmla="*/ 1243013 w 1564482"/>
              <a:gd name="connsiteY45" fmla="*/ 183357 h 1866900"/>
              <a:gd name="connsiteX46" fmla="*/ 1228725 w 1564482"/>
              <a:gd name="connsiteY46" fmla="*/ 228600 h 1866900"/>
              <a:gd name="connsiteX47" fmla="*/ 1166813 w 1564482"/>
              <a:gd name="connsiteY47" fmla="*/ 330994 h 1866900"/>
              <a:gd name="connsiteX48" fmla="*/ 985838 w 1564482"/>
              <a:gd name="connsiteY48" fmla="*/ 597694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64482" h="1866900">
                <a:moveTo>
                  <a:pt x="985838" y="597694"/>
                </a:moveTo>
                <a:lnTo>
                  <a:pt x="821532" y="823913"/>
                </a:lnTo>
                <a:lnTo>
                  <a:pt x="700088" y="985838"/>
                </a:lnTo>
                <a:lnTo>
                  <a:pt x="654844" y="1069182"/>
                </a:lnTo>
                <a:lnTo>
                  <a:pt x="545307" y="1207294"/>
                </a:lnTo>
                <a:lnTo>
                  <a:pt x="388144" y="1400175"/>
                </a:lnTo>
                <a:lnTo>
                  <a:pt x="266700" y="1545432"/>
                </a:lnTo>
                <a:lnTo>
                  <a:pt x="216694" y="1600200"/>
                </a:lnTo>
                <a:lnTo>
                  <a:pt x="176213" y="1640682"/>
                </a:lnTo>
                <a:lnTo>
                  <a:pt x="116682" y="1693069"/>
                </a:lnTo>
                <a:lnTo>
                  <a:pt x="28575" y="1766888"/>
                </a:lnTo>
                <a:lnTo>
                  <a:pt x="4763" y="1790700"/>
                </a:lnTo>
                <a:lnTo>
                  <a:pt x="0" y="1804988"/>
                </a:lnTo>
                <a:lnTo>
                  <a:pt x="4763" y="1866900"/>
                </a:lnTo>
                <a:lnTo>
                  <a:pt x="195263" y="1840707"/>
                </a:lnTo>
                <a:lnTo>
                  <a:pt x="321469" y="1695450"/>
                </a:lnTo>
                <a:lnTo>
                  <a:pt x="490538" y="1521619"/>
                </a:lnTo>
                <a:lnTo>
                  <a:pt x="673894" y="1323975"/>
                </a:lnTo>
                <a:lnTo>
                  <a:pt x="840582" y="1133475"/>
                </a:lnTo>
                <a:lnTo>
                  <a:pt x="1002507" y="942975"/>
                </a:lnTo>
                <a:lnTo>
                  <a:pt x="1164432" y="742950"/>
                </a:lnTo>
                <a:lnTo>
                  <a:pt x="1302544" y="569119"/>
                </a:lnTo>
                <a:lnTo>
                  <a:pt x="1338263" y="523875"/>
                </a:lnTo>
                <a:lnTo>
                  <a:pt x="1383507" y="488157"/>
                </a:lnTo>
                <a:lnTo>
                  <a:pt x="1450182" y="438150"/>
                </a:lnTo>
                <a:lnTo>
                  <a:pt x="1497807" y="409575"/>
                </a:lnTo>
                <a:lnTo>
                  <a:pt x="1535907" y="388144"/>
                </a:lnTo>
                <a:lnTo>
                  <a:pt x="1557338" y="364332"/>
                </a:lnTo>
                <a:lnTo>
                  <a:pt x="1564482" y="340519"/>
                </a:lnTo>
                <a:lnTo>
                  <a:pt x="1564482" y="316707"/>
                </a:lnTo>
                <a:lnTo>
                  <a:pt x="1552575" y="283369"/>
                </a:lnTo>
                <a:lnTo>
                  <a:pt x="1500188" y="197644"/>
                </a:lnTo>
                <a:lnTo>
                  <a:pt x="1443038" y="126207"/>
                </a:lnTo>
                <a:lnTo>
                  <a:pt x="1407319" y="90488"/>
                </a:lnTo>
                <a:lnTo>
                  <a:pt x="1364457" y="54769"/>
                </a:lnTo>
                <a:lnTo>
                  <a:pt x="1316832" y="23813"/>
                </a:lnTo>
                <a:lnTo>
                  <a:pt x="1283494" y="9525"/>
                </a:lnTo>
                <a:lnTo>
                  <a:pt x="1247775" y="0"/>
                </a:lnTo>
                <a:lnTo>
                  <a:pt x="1226344" y="0"/>
                </a:lnTo>
                <a:lnTo>
                  <a:pt x="1219200" y="4763"/>
                </a:lnTo>
                <a:lnTo>
                  <a:pt x="1212057" y="14288"/>
                </a:lnTo>
                <a:lnTo>
                  <a:pt x="1214438" y="42863"/>
                </a:lnTo>
                <a:lnTo>
                  <a:pt x="1228725" y="85725"/>
                </a:lnTo>
                <a:lnTo>
                  <a:pt x="1240632" y="114300"/>
                </a:lnTo>
                <a:lnTo>
                  <a:pt x="1243013" y="145257"/>
                </a:lnTo>
                <a:lnTo>
                  <a:pt x="1243013" y="183357"/>
                </a:lnTo>
                <a:lnTo>
                  <a:pt x="1228725" y="228600"/>
                </a:lnTo>
                <a:lnTo>
                  <a:pt x="1166813" y="330994"/>
                </a:lnTo>
                <a:lnTo>
                  <a:pt x="985838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A5A6158-EFB5-4525-B9E2-250985A7BA96}"/>
              </a:ext>
            </a:extLst>
          </p:cNvPr>
          <p:cNvSpPr/>
          <p:nvPr/>
        </p:nvSpPr>
        <p:spPr>
          <a:xfrm>
            <a:off x="2719388" y="3638550"/>
            <a:ext cx="1539875" cy="538163"/>
          </a:xfrm>
          <a:custGeom>
            <a:avLst/>
            <a:gdLst>
              <a:gd name="connsiteX0" fmla="*/ 1066800 w 1540668"/>
              <a:gd name="connsiteY0" fmla="*/ 109538 h 538163"/>
              <a:gd name="connsiteX1" fmla="*/ 790575 w 1540668"/>
              <a:gd name="connsiteY1" fmla="*/ 171450 h 538163"/>
              <a:gd name="connsiteX2" fmla="*/ 521493 w 1540668"/>
              <a:gd name="connsiteY2" fmla="*/ 223838 h 538163"/>
              <a:gd name="connsiteX3" fmla="*/ 340518 w 1540668"/>
              <a:gd name="connsiteY3" fmla="*/ 257175 h 538163"/>
              <a:gd name="connsiteX4" fmla="*/ 319087 w 1540668"/>
              <a:gd name="connsiteY4" fmla="*/ 259556 h 538163"/>
              <a:gd name="connsiteX5" fmla="*/ 302418 w 1540668"/>
              <a:gd name="connsiteY5" fmla="*/ 257175 h 538163"/>
              <a:gd name="connsiteX6" fmla="*/ 257175 w 1540668"/>
              <a:gd name="connsiteY6" fmla="*/ 226219 h 538163"/>
              <a:gd name="connsiteX7" fmla="*/ 0 w 1540668"/>
              <a:gd name="connsiteY7" fmla="*/ 309563 h 538163"/>
              <a:gd name="connsiteX8" fmla="*/ 0 w 1540668"/>
              <a:gd name="connsiteY8" fmla="*/ 376238 h 538163"/>
              <a:gd name="connsiteX9" fmla="*/ 9525 w 1540668"/>
              <a:gd name="connsiteY9" fmla="*/ 423863 h 538163"/>
              <a:gd name="connsiteX10" fmla="*/ 28575 w 1540668"/>
              <a:gd name="connsiteY10" fmla="*/ 476250 h 538163"/>
              <a:gd name="connsiteX11" fmla="*/ 45243 w 1540668"/>
              <a:gd name="connsiteY11" fmla="*/ 507206 h 538163"/>
              <a:gd name="connsiteX12" fmla="*/ 57150 w 1540668"/>
              <a:gd name="connsiteY12" fmla="*/ 521494 h 538163"/>
              <a:gd name="connsiteX13" fmla="*/ 71437 w 1540668"/>
              <a:gd name="connsiteY13" fmla="*/ 531019 h 538163"/>
              <a:gd name="connsiteX14" fmla="*/ 92868 w 1540668"/>
              <a:gd name="connsiteY14" fmla="*/ 538163 h 538163"/>
              <a:gd name="connsiteX15" fmla="*/ 116681 w 1540668"/>
              <a:gd name="connsiteY15" fmla="*/ 538163 h 538163"/>
              <a:gd name="connsiteX16" fmla="*/ 169068 w 1540668"/>
              <a:gd name="connsiteY16" fmla="*/ 519113 h 538163"/>
              <a:gd name="connsiteX17" fmla="*/ 300037 w 1540668"/>
              <a:gd name="connsiteY17" fmla="*/ 461963 h 538163"/>
              <a:gd name="connsiteX18" fmla="*/ 476250 w 1540668"/>
              <a:gd name="connsiteY18" fmla="*/ 409575 h 538163"/>
              <a:gd name="connsiteX19" fmla="*/ 754856 w 1540668"/>
              <a:gd name="connsiteY19" fmla="*/ 326231 h 538163"/>
              <a:gd name="connsiteX20" fmla="*/ 1035843 w 1540668"/>
              <a:gd name="connsiteY20" fmla="*/ 254794 h 538163"/>
              <a:gd name="connsiteX21" fmla="*/ 1288256 w 1540668"/>
              <a:gd name="connsiteY21" fmla="*/ 171450 h 538163"/>
              <a:gd name="connsiteX22" fmla="*/ 1540668 w 1540668"/>
              <a:gd name="connsiteY22" fmla="*/ 85725 h 538163"/>
              <a:gd name="connsiteX23" fmla="*/ 1502568 w 1540668"/>
              <a:gd name="connsiteY23" fmla="*/ 0 h 538163"/>
              <a:gd name="connsiteX24" fmla="*/ 1278731 w 1540668"/>
              <a:gd name="connsiteY24" fmla="*/ 57150 h 538163"/>
              <a:gd name="connsiteX25" fmla="*/ 1066800 w 1540668"/>
              <a:gd name="connsiteY25" fmla="*/ 109538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0668" h="538163">
                <a:moveTo>
                  <a:pt x="1066800" y="109538"/>
                </a:moveTo>
                <a:lnTo>
                  <a:pt x="790575" y="171450"/>
                </a:lnTo>
                <a:lnTo>
                  <a:pt x="521493" y="223838"/>
                </a:lnTo>
                <a:lnTo>
                  <a:pt x="340518" y="257175"/>
                </a:lnTo>
                <a:lnTo>
                  <a:pt x="319087" y="259556"/>
                </a:lnTo>
                <a:lnTo>
                  <a:pt x="302418" y="257175"/>
                </a:lnTo>
                <a:lnTo>
                  <a:pt x="257175" y="226219"/>
                </a:lnTo>
                <a:lnTo>
                  <a:pt x="0" y="309563"/>
                </a:lnTo>
                <a:lnTo>
                  <a:pt x="0" y="376238"/>
                </a:lnTo>
                <a:lnTo>
                  <a:pt x="9525" y="423863"/>
                </a:lnTo>
                <a:lnTo>
                  <a:pt x="28575" y="476250"/>
                </a:lnTo>
                <a:lnTo>
                  <a:pt x="45243" y="507206"/>
                </a:lnTo>
                <a:lnTo>
                  <a:pt x="57150" y="521494"/>
                </a:lnTo>
                <a:lnTo>
                  <a:pt x="71437" y="531019"/>
                </a:lnTo>
                <a:lnTo>
                  <a:pt x="92868" y="538163"/>
                </a:lnTo>
                <a:lnTo>
                  <a:pt x="116681" y="538163"/>
                </a:lnTo>
                <a:lnTo>
                  <a:pt x="169068" y="519113"/>
                </a:lnTo>
                <a:lnTo>
                  <a:pt x="300037" y="461963"/>
                </a:lnTo>
                <a:lnTo>
                  <a:pt x="476250" y="409575"/>
                </a:lnTo>
                <a:lnTo>
                  <a:pt x="754856" y="326231"/>
                </a:lnTo>
                <a:lnTo>
                  <a:pt x="1035843" y="254794"/>
                </a:lnTo>
                <a:lnTo>
                  <a:pt x="1288256" y="171450"/>
                </a:lnTo>
                <a:lnTo>
                  <a:pt x="1540668" y="85725"/>
                </a:lnTo>
                <a:lnTo>
                  <a:pt x="1502568" y="0"/>
                </a:lnTo>
                <a:lnTo>
                  <a:pt x="1278731" y="57150"/>
                </a:lnTo>
                <a:lnTo>
                  <a:pt x="1066800" y="109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DA3FDA77-6D57-45E2-B12F-F6393E3F547D}"/>
              </a:ext>
            </a:extLst>
          </p:cNvPr>
          <p:cNvSpPr/>
          <p:nvPr/>
        </p:nvSpPr>
        <p:spPr>
          <a:xfrm>
            <a:off x="3905250" y="3233738"/>
            <a:ext cx="571500" cy="841375"/>
          </a:xfrm>
          <a:custGeom>
            <a:avLst/>
            <a:gdLst>
              <a:gd name="connsiteX0" fmla="*/ 102394 w 571500"/>
              <a:gd name="connsiteY0" fmla="*/ 276225 h 840581"/>
              <a:gd name="connsiteX1" fmla="*/ 159544 w 571500"/>
              <a:gd name="connsiteY1" fmla="*/ 419100 h 840581"/>
              <a:gd name="connsiteX2" fmla="*/ 188119 w 571500"/>
              <a:gd name="connsiteY2" fmla="*/ 478631 h 840581"/>
              <a:gd name="connsiteX3" fmla="*/ 233363 w 571500"/>
              <a:gd name="connsiteY3" fmla="*/ 523875 h 840581"/>
              <a:gd name="connsiteX4" fmla="*/ 309563 w 571500"/>
              <a:gd name="connsiteY4" fmla="*/ 652462 h 840581"/>
              <a:gd name="connsiteX5" fmla="*/ 371475 w 571500"/>
              <a:gd name="connsiteY5" fmla="*/ 742950 h 840581"/>
              <a:gd name="connsiteX6" fmla="*/ 414338 w 571500"/>
              <a:gd name="connsiteY6" fmla="*/ 797718 h 840581"/>
              <a:gd name="connsiteX7" fmla="*/ 450056 w 571500"/>
              <a:gd name="connsiteY7" fmla="*/ 821531 h 840581"/>
              <a:gd name="connsiteX8" fmla="*/ 481013 w 571500"/>
              <a:gd name="connsiteY8" fmla="*/ 835818 h 840581"/>
              <a:gd name="connsiteX9" fmla="*/ 504825 w 571500"/>
              <a:gd name="connsiteY9" fmla="*/ 840581 h 840581"/>
              <a:gd name="connsiteX10" fmla="*/ 523875 w 571500"/>
              <a:gd name="connsiteY10" fmla="*/ 835818 h 840581"/>
              <a:gd name="connsiteX11" fmla="*/ 540544 w 571500"/>
              <a:gd name="connsiteY11" fmla="*/ 823912 h 840581"/>
              <a:gd name="connsiteX12" fmla="*/ 559594 w 571500"/>
              <a:gd name="connsiteY12" fmla="*/ 795337 h 840581"/>
              <a:gd name="connsiteX13" fmla="*/ 571500 w 571500"/>
              <a:gd name="connsiteY13" fmla="*/ 754856 h 840581"/>
              <a:gd name="connsiteX14" fmla="*/ 571500 w 571500"/>
              <a:gd name="connsiteY14" fmla="*/ 733425 h 840581"/>
              <a:gd name="connsiteX15" fmla="*/ 559594 w 571500"/>
              <a:gd name="connsiteY15" fmla="*/ 657225 h 840581"/>
              <a:gd name="connsiteX16" fmla="*/ 533400 w 571500"/>
              <a:gd name="connsiteY16" fmla="*/ 542925 h 840581"/>
              <a:gd name="connsiteX17" fmla="*/ 502444 w 571500"/>
              <a:gd name="connsiteY17" fmla="*/ 442912 h 840581"/>
              <a:gd name="connsiteX18" fmla="*/ 490538 w 571500"/>
              <a:gd name="connsiteY18" fmla="*/ 407193 h 840581"/>
              <a:gd name="connsiteX19" fmla="*/ 469106 w 571500"/>
              <a:gd name="connsiteY19" fmla="*/ 383381 h 840581"/>
              <a:gd name="connsiteX20" fmla="*/ 376238 w 571500"/>
              <a:gd name="connsiteY20" fmla="*/ 311943 h 840581"/>
              <a:gd name="connsiteX21" fmla="*/ 250031 w 571500"/>
              <a:gd name="connsiteY21" fmla="*/ 200025 h 840581"/>
              <a:gd name="connsiteX22" fmla="*/ 102394 w 571500"/>
              <a:gd name="connsiteY22" fmla="*/ 61912 h 840581"/>
              <a:gd name="connsiteX23" fmla="*/ 59531 w 571500"/>
              <a:gd name="connsiteY23" fmla="*/ 19050 h 840581"/>
              <a:gd name="connsiteX24" fmla="*/ 35719 w 571500"/>
              <a:gd name="connsiteY24" fmla="*/ 4762 h 840581"/>
              <a:gd name="connsiteX25" fmla="*/ 9525 w 571500"/>
              <a:gd name="connsiteY25" fmla="*/ 0 h 840581"/>
              <a:gd name="connsiteX26" fmla="*/ 0 w 571500"/>
              <a:gd name="connsiteY26" fmla="*/ 7143 h 840581"/>
              <a:gd name="connsiteX27" fmla="*/ 0 w 571500"/>
              <a:gd name="connsiteY27" fmla="*/ 21431 h 840581"/>
              <a:gd name="connsiteX28" fmla="*/ 30956 w 571500"/>
              <a:gd name="connsiteY28" fmla="*/ 102393 h 840581"/>
              <a:gd name="connsiteX29" fmla="*/ 102394 w 571500"/>
              <a:gd name="connsiteY29" fmla="*/ 276225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71500" h="840581">
                <a:moveTo>
                  <a:pt x="102394" y="276225"/>
                </a:moveTo>
                <a:lnTo>
                  <a:pt x="159544" y="419100"/>
                </a:lnTo>
                <a:lnTo>
                  <a:pt x="188119" y="478631"/>
                </a:lnTo>
                <a:lnTo>
                  <a:pt x="233363" y="523875"/>
                </a:lnTo>
                <a:lnTo>
                  <a:pt x="309563" y="652462"/>
                </a:lnTo>
                <a:lnTo>
                  <a:pt x="371475" y="742950"/>
                </a:lnTo>
                <a:lnTo>
                  <a:pt x="414338" y="797718"/>
                </a:lnTo>
                <a:lnTo>
                  <a:pt x="450056" y="821531"/>
                </a:lnTo>
                <a:lnTo>
                  <a:pt x="481013" y="835818"/>
                </a:lnTo>
                <a:lnTo>
                  <a:pt x="504825" y="840581"/>
                </a:lnTo>
                <a:lnTo>
                  <a:pt x="523875" y="835818"/>
                </a:lnTo>
                <a:lnTo>
                  <a:pt x="540544" y="823912"/>
                </a:lnTo>
                <a:lnTo>
                  <a:pt x="559594" y="795337"/>
                </a:lnTo>
                <a:lnTo>
                  <a:pt x="571500" y="754856"/>
                </a:lnTo>
                <a:lnTo>
                  <a:pt x="571500" y="733425"/>
                </a:lnTo>
                <a:lnTo>
                  <a:pt x="559594" y="657225"/>
                </a:lnTo>
                <a:lnTo>
                  <a:pt x="533400" y="542925"/>
                </a:lnTo>
                <a:lnTo>
                  <a:pt x="502444" y="442912"/>
                </a:lnTo>
                <a:lnTo>
                  <a:pt x="490538" y="407193"/>
                </a:lnTo>
                <a:lnTo>
                  <a:pt x="469106" y="383381"/>
                </a:lnTo>
                <a:lnTo>
                  <a:pt x="376238" y="311943"/>
                </a:lnTo>
                <a:lnTo>
                  <a:pt x="250031" y="200025"/>
                </a:lnTo>
                <a:lnTo>
                  <a:pt x="102394" y="61912"/>
                </a:lnTo>
                <a:lnTo>
                  <a:pt x="59531" y="19050"/>
                </a:lnTo>
                <a:lnTo>
                  <a:pt x="35719" y="4762"/>
                </a:lnTo>
                <a:lnTo>
                  <a:pt x="9525" y="0"/>
                </a:lnTo>
                <a:lnTo>
                  <a:pt x="0" y="7143"/>
                </a:lnTo>
                <a:lnTo>
                  <a:pt x="0" y="21431"/>
                </a:lnTo>
                <a:lnTo>
                  <a:pt x="30956" y="102393"/>
                </a:lnTo>
                <a:lnTo>
                  <a:pt x="102394" y="276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E6E7B3E-63F1-431B-9DE1-71B3402EEE39}"/>
              </a:ext>
            </a:extLst>
          </p:cNvPr>
          <p:cNvSpPr/>
          <p:nvPr/>
        </p:nvSpPr>
        <p:spPr>
          <a:xfrm>
            <a:off x="3421063" y="3825875"/>
            <a:ext cx="327025" cy="2098675"/>
          </a:xfrm>
          <a:custGeom>
            <a:avLst/>
            <a:gdLst>
              <a:gd name="connsiteX0" fmla="*/ 285750 w 326571"/>
              <a:gd name="connsiteY0" fmla="*/ 669471 h 2098221"/>
              <a:gd name="connsiteX1" fmla="*/ 296635 w 326571"/>
              <a:gd name="connsiteY1" fmla="*/ 432707 h 2098221"/>
              <a:gd name="connsiteX2" fmla="*/ 304800 w 326571"/>
              <a:gd name="connsiteY2" fmla="*/ 285750 h 2098221"/>
              <a:gd name="connsiteX3" fmla="*/ 312964 w 326571"/>
              <a:gd name="connsiteY3" fmla="*/ 144235 h 2098221"/>
              <a:gd name="connsiteX4" fmla="*/ 326571 w 326571"/>
              <a:gd name="connsiteY4" fmla="*/ 0 h 2098221"/>
              <a:gd name="connsiteX5" fmla="*/ 21771 w 326571"/>
              <a:gd name="connsiteY5" fmla="*/ 76200 h 2098221"/>
              <a:gd name="connsiteX6" fmla="*/ 59871 w 326571"/>
              <a:gd name="connsiteY6" fmla="*/ 157842 h 2098221"/>
              <a:gd name="connsiteX7" fmla="*/ 70757 w 326571"/>
              <a:gd name="connsiteY7" fmla="*/ 209550 h 2098221"/>
              <a:gd name="connsiteX8" fmla="*/ 78921 w 326571"/>
              <a:gd name="connsiteY8" fmla="*/ 337457 h 2098221"/>
              <a:gd name="connsiteX9" fmla="*/ 78921 w 326571"/>
              <a:gd name="connsiteY9" fmla="*/ 560614 h 2098221"/>
              <a:gd name="connsiteX10" fmla="*/ 68035 w 326571"/>
              <a:gd name="connsiteY10" fmla="*/ 876300 h 2098221"/>
              <a:gd name="connsiteX11" fmla="*/ 54428 w 326571"/>
              <a:gd name="connsiteY11" fmla="*/ 1178378 h 2098221"/>
              <a:gd name="connsiteX12" fmla="*/ 32657 w 326571"/>
              <a:gd name="connsiteY12" fmla="*/ 1499507 h 2098221"/>
              <a:gd name="connsiteX13" fmla="*/ 29935 w 326571"/>
              <a:gd name="connsiteY13" fmla="*/ 1548492 h 2098221"/>
              <a:gd name="connsiteX14" fmla="*/ 16328 w 326571"/>
              <a:gd name="connsiteY14" fmla="*/ 1600200 h 2098221"/>
              <a:gd name="connsiteX15" fmla="*/ 2721 w 326571"/>
              <a:gd name="connsiteY15" fmla="*/ 1668235 h 2098221"/>
              <a:gd name="connsiteX16" fmla="*/ 0 w 326571"/>
              <a:gd name="connsiteY16" fmla="*/ 1728107 h 2098221"/>
              <a:gd name="connsiteX17" fmla="*/ 5443 w 326571"/>
              <a:gd name="connsiteY17" fmla="*/ 1785257 h 2098221"/>
              <a:gd name="connsiteX18" fmla="*/ 8164 w 326571"/>
              <a:gd name="connsiteY18" fmla="*/ 1823357 h 2098221"/>
              <a:gd name="connsiteX19" fmla="*/ 16328 w 326571"/>
              <a:gd name="connsiteY19" fmla="*/ 1864178 h 2098221"/>
              <a:gd name="connsiteX20" fmla="*/ 46264 w 326571"/>
              <a:gd name="connsiteY20" fmla="*/ 1943100 h 2098221"/>
              <a:gd name="connsiteX21" fmla="*/ 76200 w 326571"/>
              <a:gd name="connsiteY21" fmla="*/ 2005692 h 2098221"/>
              <a:gd name="connsiteX22" fmla="*/ 117021 w 326571"/>
              <a:gd name="connsiteY22" fmla="*/ 2068285 h 2098221"/>
              <a:gd name="connsiteX23" fmla="*/ 146957 w 326571"/>
              <a:gd name="connsiteY23" fmla="*/ 2090057 h 2098221"/>
              <a:gd name="connsiteX24" fmla="*/ 174171 w 326571"/>
              <a:gd name="connsiteY24" fmla="*/ 2098221 h 2098221"/>
              <a:gd name="connsiteX25" fmla="*/ 198664 w 326571"/>
              <a:gd name="connsiteY25" fmla="*/ 2090057 h 2098221"/>
              <a:gd name="connsiteX26" fmla="*/ 223157 w 326571"/>
              <a:gd name="connsiteY26" fmla="*/ 2068285 h 2098221"/>
              <a:gd name="connsiteX27" fmla="*/ 247650 w 326571"/>
              <a:gd name="connsiteY27" fmla="*/ 2027464 h 2098221"/>
              <a:gd name="connsiteX28" fmla="*/ 253093 w 326571"/>
              <a:gd name="connsiteY28" fmla="*/ 1989364 h 2098221"/>
              <a:gd name="connsiteX29" fmla="*/ 255814 w 326571"/>
              <a:gd name="connsiteY29" fmla="*/ 1847850 h 2098221"/>
              <a:gd name="connsiteX30" fmla="*/ 258535 w 326571"/>
              <a:gd name="connsiteY30" fmla="*/ 1529442 h 2098221"/>
              <a:gd name="connsiteX31" fmla="*/ 269421 w 326571"/>
              <a:gd name="connsiteY31" fmla="*/ 1208314 h 2098221"/>
              <a:gd name="connsiteX32" fmla="*/ 285750 w 326571"/>
              <a:gd name="connsiteY32" fmla="*/ 669471 h 209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26571" h="2098221">
                <a:moveTo>
                  <a:pt x="285750" y="669471"/>
                </a:moveTo>
                <a:lnTo>
                  <a:pt x="296635" y="432707"/>
                </a:lnTo>
                <a:lnTo>
                  <a:pt x="304800" y="285750"/>
                </a:lnTo>
                <a:lnTo>
                  <a:pt x="312964" y="144235"/>
                </a:lnTo>
                <a:lnTo>
                  <a:pt x="326571" y="0"/>
                </a:lnTo>
                <a:lnTo>
                  <a:pt x="21771" y="76200"/>
                </a:lnTo>
                <a:lnTo>
                  <a:pt x="59871" y="157842"/>
                </a:lnTo>
                <a:lnTo>
                  <a:pt x="70757" y="209550"/>
                </a:lnTo>
                <a:lnTo>
                  <a:pt x="78921" y="337457"/>
                </a:lnTo>
                <a:lnTo>
                  <a:pt x="78921" y="560614"/>
                </a:lnTo>
                <a:lnTo>
                  <a:pt x="68035" y="876300"/>
                </a:lnTo>
                <a:lnTo>
                  <a:pt x="54428" y="1178378"/>
                </a:lnTo>
                <a:lnTo>
                  <a:pt x="32657" y="1499507"/>
                </a:lnTo>
                <a:lnTo>
                  <a:pt x="29935" y="1548492"/>
                </a:lnTo>
                <a:lnTo>
                  <a:pt x="16328" y="1600200"/>
                </a:lnTo>
                <a:lnTo>
                  <a:pt x="2721" y="1668235"/>
                </a:lnTo>
                <a:lnTo>
                  <a:pt x="0" y="1728107"/>
                </a:lnTo>
                <a:lnTo>
                  <a:pt x="5443" y="1785257"/>
                </a:lnTo>
                <a:lnTo>
                  <a:pt x="8164" y="1823357"/>
                </a:lnTo>
                <a:lnTo>
                  <a:pt x="16328" y="1864178"/>
                </a:lnTo>
                <a:lnTo>
                  <a:pt x="46264" y="1943100"/>
                </a:lnTo>
                <a:lnTo>
                  <a:pt x="76200" y="2005692"/>
                </a:lnTo>
                <a:lnTo>
                  <a:pt x="117021" y="2068285"/>
                </a:lnTo>
                <a:lnTo>
                  <a:pt x="146957" y="2090057"/>
                </a:lnTo>
                <a:lnTo>
                  <a:pt x="174171" y="2098221"/>
                </a:lnTo>
                <a:lnTo>
                  <a:pt x="198664" y="2090057"/>
                </a:lnTo>
                <a:lnTo>
                  <a:pt x="223157" y="2068285"/>
                </a:lnTo>
                <a:lnTo>
                  <a:pt x="247650" y="2027464"/>
                </a:lnTo>
                <a:lnTo>
                  <a:pt x="253093" y="1989364"/>
                </a:lnTo>
                <a:lnTo>
                  <a:pt x="255814" y="1847850"/>
                </a:lnTo>
                <a:lnTo>
                  <a:pt x="258535" y="1529442"/>
                </a:lnTo>
                <a:lnTo>
                  <a:pt x="269421" y="1208314"/>
                </a:lnTo>
                <a:lnTo>
                  <a:pt x="285750" y="66947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3A61BFB-17A4-40E1-8746-123ECD05E648}"/>
              </a:ext>
            </a:extLst>
          </p:cNvPr>
          <p:cNvSpPr/>
          <p:nvPr/>
        </p:nvSpPr>
        <p:spPr>
          <a:xfrm>
            <a:off x="5622925" y="2898775"/>
            <a:ext cx="434975" cy="2378075"/>
          </a:xfrm>
          <a:custGeom>
            <a:avLst/>
            <a:gdLst>
              <a:gd name="connsiteX0" fmla="*/ 371475 w 434975"/>
              <a:gd name="connsiteY0" fmla="*/ 977900 h 2378075"/>
              <a:gd name="connsiteX1" fmla="*/ 377825 w 434975"/>
              <a:gd name="connsiteY1" fmla="*/ 612775 h 2378075"/>
              <a:gd name="connsiteX2" fmla="*/ 381000 w 434975"/>
              <a:gd name="connsiteY2" fmla="*/ 504825 h 2378075"/>
              <a:gd name="connsiteX3" fmla="*/ 390525 w 434975"/>
              <a:gd name="connsiteY3" fmla="*/ 406400 h 2378075"/>
              <a:gd name="connsiteX4" fmla="*/ 396875 w 434975"/>
              <a:gd name="connsiteY4" fmla="*/ 390525 h 2378075"/>
              <a:gd name="connsiteX5" fmla="*/ 412750 w 434975"/>
              <a:gd name="connsiteY5" fmla="*/ 352425 h 2378075"/>
              <a:gd name="connsiteX6" fmla="*/ 428625 w 434975"/>
              <a:gd name="connsiteY6" fmla="*/ 311150 h 2378075"/>
              <a:gd name="connsiteX7" fmla="*/ 434975 w 434975"/>
              <a:gd name="connsiteY7" fmla="*/ 279400 h 2378075"/>
              <a:gd name="connsiteX8" fmla="*/ 431800 w 434975"/>
              <a:gd name="connsiteY8" fmla="*/ 241300 h 2378075"/>
              <a:gd name="connsiteX9" fmla="*/ 428625 w 434975"/>
              <a:gd name="connsiteY9" fmla="*/ 219075 h 2378075"/>
              <a:gd name="connsiteX10" fmla="*/ 412750 w 434975"/>
              <a:gd name="connsiteY10" fmla="*/ 196850 h 2378075"/>
              <a:gd name="connsiteX11" fmla="*/ 381000 w 434975"/>
              <a:gd name="connsiteY11" fmla="*/ 177800 h 2378075"/>
              <a:gd name="connsiteX12" fmla="*/ 333375 w 434975"/>
              <a:gd name="connsiteY12" fmla="*/ 139700 h 2378075"/>
              <a:gd name="connsiteX13" fmla="*/ 301625 w 434975"/>
              <a:gd name="connsiteY13" fmla="*/ 114300 h 2378075"/>
              <a:gd name="connsiteX14" fmla="*/ 266700 w 434975"/>
              <a:gd name="connsiteY14" fmla="*/ 88900 h 2378075"/>
              <a:gd name="connsiteX15" fmla="*/ 206375 w 434975"/>
              <a:gd name="connsiteY15" fmla="*/ 53975 h 2378075"/>
              <a:gd name="connsiteX16" fmla="*/ 111125 w 434975"/>
              <a:gd name="connsiteY16" fmla="*/ 0 h 2378075"/>
              <a:gd name="connsiteX17" fmla="*/ 0 w 434975"/>
              <a:gd name="connsiteY17" fmla="*/ 22225 h 2378075"/>
              <a:gd name="connsiteX18" fmla="*/ 47625 w 434975"/>
              <a:gd name="connsiteY18" fmla="*/ 111125 h 2378075"/>
              <a:gd name="connsiteX19" fmla="*/ 76200 w 434975"/>
              <a:gd name="connsiteY19" fmla="*/ 161925 h 2378075"/>
              <a:gd name="connsiteX20" fmla="*/ 107950 w 434975"/>
              <a:gd name="connsiteY20" fmla="*/ 234950 h 2378075"/>
              <a:gd name="connsiteX21" fmla="*/ 127000 w 434975"/>
              <a:gd name="connsiteY21" fmla="*/ 301625 h 2378075"/>
              <a:gd name="connsiteX22" fmla="*/ 142875 w 434975"/>
              <a:gd name="connsiteY22" fmla="*/ 390525 h 2378075"/>
              <a:gd name="connsiteX23" fmla="*/ 149225 w 434975"/>
              <a:gd name="connsiteY23" fmla="*/ 549275 h 2378075"/>
              <a:gd name="connsiteX24" fmla="*/ 142875 w 434975"/>
              <a:gd name="connsiteY24" fmla="*/ 968375 h 2378075"/>
              <a:gd name="connsiteX25" fmla="*/ 127000 w 434975"/>
              <a:gd name="connsiteY25" fmla="*/ 1336675 h 2378075"/>
              <a:gd name="connsiteX26" fmla="*/ 101600 w 434975"/>
              <a:gd name="connsiteY26" fmla="*/ 1701800 h 2378075"/>
              <a:gd name="connsiteX27" fmla="*/ 82550 w 434975"/>
              <a:gd name="connsiteY27" fmla="*/ 1885950 h 2378075"/>
              <a:gd name="connsiteX28" fmla="*/ 82550 w 434975"/>
              <a:gd name="connsiteY28" fmla="*/ 1939925 h 2378075"/>
              <a:gd name="connsiteX29" fmla="*/ 88900 w 434975"/>
              <a:gd name="connsiteY29" fmla="*/ 2000250 h 2378075"/>
              <a:gd name="connsiteX30" fmla="*/ 111125 w 434975"/>
              <a:gd name="connsiteY30" fmla="*/ 2117725 h 2378075"/>
              <a:gd name="connsiteX31" fmla="*/ 146050 w 434975"/>
              <a:gd name="connsiteY31" fmla="*/ 2251075 h 2378075"/>
              <a:gd name="connsiteX32" fmla="*/ 177800 w 434975"/>
              <a:gd name="connsiteY32" fmla="*/ 2378075 h 2378075"/>
              <a:gd name="connsiteX33" fmla="*/ 346075 w 434975"/>
              <a:gd name="connsiteY33" fmla="*/ 2355850 h 2378075"/>
              <a:gd name="connsiteX34" fmla="*/ 352425 w 434975"/>
              <a:gd name="connsiteY34" fmla="*/ 2085975 h 2378075"/>
              <a:gd name="connsiteX35" fmla="*/ 361950 w 434975"/>
              <a:gd name="connsiteY35" fmla="*/ 1676400 h 2378075"/>
              <a:gd name="connsiteX36" fmla="*/ 371475 w 434975"/>
              <a:gd name="connsiteY36" fmla="*/ 977900 h 237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4975" h="2378075">
                <a:moveTo>
                  <a:pt x="371475" y="977900"/>
                </a:moveTo>
                <a:lnTo>
                  <a:pt x="377825" y="612775"/>
                </a:lnTo>
                <a:cubicBezTo>
                  <a:pt x="378883" y="576792"/>
                  <a:pt x="379942" y="540808"/>
                  <a:pt x="381000" y="504825"/>
                </a:cubicBezTo>
                <a:lnTo>
                  <a:pt x="390525" y="406400"/>
                </a:lnTo>
                <a:lnTo>
                  <a:pt x="396875" y="390525"/>
                </a:lnTo>
                <a:lnTo>
                  <a:pt x="412750" y="352425"/>
                </a:lnTo>
                <a:lnTo>
                  <a:pt x="428625" y="311150"/>
                </a:lnTo>
                <a:lnTo>
                  <a:pt x="434975" y="279400"/>
                </a:lnTo>
                <a:lnTo>
                  <a:pt x="431800" y="241300"/>
                </a:lnTo>
                <a:lnTo>
                  <a:pt x="428625" y="219075"/>
                </a:lnTo>
                <a:lnTo>
                  <a:pt x="412750" y="196850"/>
                </a:lnTo>
                <a:lnTo>
                  <a:pt x="381000" y="177800"/>
                </a:lnTo>
                <a:lnTo>
                  <a:pt x="333375" y="139700"/>
                </a:lnTo>
                <a:lnTo>
                  <a:pt x="301625" y="114300"/>
                </a:lnTo>
                <a:lnTo>
                  <a:pt x="266700" y="88900"/>
                </a:lnTo>
                <a:lnTo>
                  <a:pt x="206375" y="53975"/>
                </a:lnTo>
                <a:lnTo>
                  <a:pt x="111125" y="0"/>
                </a:lnTo>
                <a:lnTo>
                  <a:pt x="0" y="22225"/>
                </a:lnTo>
                <a:lnTo>
                  <a:pt x="47625" y="111125"/>
                </a:lnTo>
                <a:lnTo>
                  <a:pt x="76200" y="161925"/>
                </a:lnTo>
                <a:lnTo>
                  <a:pt x="107950" y="234950"/>
                </a:lnTo>
                <a:lnTo>
                  <a:pt x="127000" y="301625"/>
                </a:lnTo>
                <a:lnTo>
                  <a:pt x="142875" y="390525"/>
                </a:lnTo>
                <a:lnTo>
                  <a:pt x="149225" y="549275"/>
                </a:lnTo>
                <a:cubicBezTo>
                  <a:pt x="147108" y="688975"/>
                  <a:pt x="144992" y="828675"/>
                  <a:pt x="142875" y="968375"/>
                </a:cubicBezTo>
                <a:lnTo>
                  <a:pt x="127000" y="1336675"/>
                </a:lnTo>
                <a:lnTo>
                  <a:pt x="101600" y="1701800"/>
                </a:lnTo>
                <a:lnTo>
                  <a:pt x="82550" y="1885950"/>
                </a:lnTo>
                <a:lnTo>
                  <a:pt x="82550" y="1939925"/>
                </a:lnTo>
                <a:lnTo>
                  <a:pt x="88900" y="2000250"/>
                </a:lnTo>
                <a:lnTo>
                  <a:pt x="111125" y="2117725"/>
                </a:lnTo>
                <a:lnTo>
                  <a:pt x="146050" y="2251075"/>
                </a:lnTo>
                <a:lnTo>
                  <a:pt x="177800" y="2378075"/>
                </a:lnTo>
                <a:lnTo>
                  <a:pt x="346075" y="2355850"/>
                </a:lnTo>
                <a:lnTo>
                  <a:pt x="352425" y="2085975"/>
                </a:lnTo>
                <a:lnTo>
                  <a:pt x="361950" y="1676400"/>
                </a:lnTo>
                <a:lnTo>
                  <a:pt x="371475" y="977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D3AA521D-7005-43DB-9FA5-62CAD1733558}"/>
              </a:ext>
            </a:extLst>
          </p:cNvPr>
          <p:cNvSpPr/>
          <p:nvPr/>
        </p:nvSpPr>
        <p:spPr>
          <a:xfrm>
            <a:off x="4213225" y="5060950"/>
            <a:ext cx="3162300" cy="496888"/>
          </a:xfrm>
          <a:custGeom>
            <a:avLst/>
            <a:gdLst>
              <a:gd name="connsiteX0" fmla="*/ 1511667 w 3163401"/>
              <a:gd name="connsiteY0" fmla="*/ 116282 h 496842"/>
              <a:gd name="connsiteX1" fmla="*/ 1176034 w 3163401"/>
              <a:gd name="connsiteY1" fmla="*/ 155924 h 496842"/>
              <a:gd name="connsiteX2" fmla="*/ 840402 w 3163401"/>
              <a:gd name="connsiteY2" fmla="*/ 198208 h 496842"/>
              <a:gd name="connsiteX3" fmla="*/ 634266 w 3163401"/>
              <a:gd name="connsiteY3" fmla="*/ 224636 h 496842"/>
              <a:gd name="connsiteX4" fmla="*/ 433415 w 3163401"/>
              <a:gd name="connsiteY4" fmla="*/ 253707 h 496842"/>
              <a:gd name="connsiteX5" fmla="*/ 351489 w 3163401"/>
              <a:gd name="connsiteY5" fmla="*/ 258992 h 496842"/>
              <a:gd name="connsiteX6" fmla="*/ 272205 w 3163401"/>
              <a:gd name="connsiteY6" fmla="*/ 256349 h 496842"/>
              <a:gd name="connsiteX7" fmla="*/ 237849 w 3163401"/>
              <a:gd name="connsiteY7" fmla="*/ 251064 h 496842"/>
              <a:gd name="connsiteX8" fmla="*/ 184994 w 3163401"/>
              <a:gd name="connsiteY8" fmla="*/ 240493 h 496842"/>
              <a:gd name="connsiteX9" fmla="*/ 145352 w 3163401"/>
              <a:gd name="connsiteY9" fmla="*/ 227279 h 496842"/>
              <a:gd name="connsiteX10" fmla="*/ 100425 w 3163401"/>
              <a:gd name="connsiteY10" fmla="*/ 206137 h 496842"/>
              <a:gd name="connsiteX11" fmla="*/ 60783 w 3163401"/>
              <a:gd name="connsiteY11" fmla="*/ 187637 h 496842"/>
              <a:gd name="connsiteX12" fmla="*/ 26427 w 3163401"/>
              <a:gd name="connsiteY12" fmla="*/ 174423 h 496842"/>
              <a:gd name="connsiteX13" fmla="*/ 13214 w 3163401"/>
              <a:gd name="connsiteY13" fmla="*/ 174423 h 496842"/>
              <a:gd name="connsiteX14" fmla="*/ 0 w 3163401"/>
              <a:gd name="connsiteY14" fmla="*/ 182352 h 496842"/>
              <a:gd name="connsiteX15" fmla="*/ 0 w 3163401"/>
              <a:gd name="connsiteY15" fmla="*/ 195566 h 496842"/>
              <a:gd name="connsiteX16" fmla="*/ 10571 w 3163401"/>
              <a:gd name="connsiteY16" fmla="*/ 227279 h 496842"/>
              <a:gd name="connsiteX17" fmla="*/ 63426 w 3163401"/>
              <a:gd name="connsiteY17" fmla="*/ 303919 h 496842"/>
              <a:gd name="connsiteX18" fmla="*/ 124210 w 3163401"/>
              <a:gd name="connsiteY18" fmla="*/ 375274 h 496842"/>
              <a:gd name="connsiteX19" fmla="*/ 166494 w 3163401"/>
              <a:gd name="connsiteY19" fmla="*/ 417559 h 496842"/>
              <a:gd name="connsiteX20" fmla="*/ 219350 w 3163401"/>
              <a:gd name="connsiteY20" fmla="*/ 459843 h 496842"/>
              <a:gd name="connsiteX21" fmla="*/ 253706 w 3163401"/>
              <a:gd name="connsiteY21" fmla="*/ 480985 h 496842"/>
              <a:gd name="connsiteX22" fmla="*/ 269563 w 3163401"/>
              <a:gd name="connsiteY22" fmla="*/ 488914 h 496842"/>
              <a:gd name="connsiteX23" fmla="*/ 311847 w 3163401"/>
              <a:gd name="connsiteY23" fmla="*/ 496842 h 496842"/>
              <a:gd name="connsiteX24" fmla="*/ 383202 w 3163401"/>
              <a:gd name="connsiteY24" fmla="*/ 483628 h 496842"/>
              <a:gd name="connsiteX25" fmla="*/ 589338 w 3163401"/>
              <a:gd name="connsiteY25" fmla="*/ 436058 h 496842"/>
              <a:gd name="connsiteX26" fmla="*/ 816617 w 3163401"/>
              <a:gd name="connsiteY26" fmla="*/ 385845 h 496842"/>
              <a:gd name="connsiteX27" fmla="*/ 1072966 w 3163401"/>
              <a:gd name="connsiteY27" fmla="*/ 340918 h 496842"/>
              <a:gd name="connsiteX28" fmla="*/ 1403313 w 3163401"/>
              <a:gd name="connsiteY28" fmla="*/ 293348 h 496842"/>
              <a:gd name="connsiteX29" fmla="*/ 1606807 w 3163401"/>
              <a:gd name="connsiteY29" fmla="*/ 274849 h 496842"/>
              <a:gd name="connsiteX30" fmla="*/ 1979438 w 3163401"/>
              <a:gd name="connsiteY30" fmla="*/ 245778 h 496842"/>
              <a:gd name="connsiteX31" fmla="*/ 2259572 w 3163401"/>
              <a:gd name="connsiteY31" fmla="*/ 243136 h 496842"/>
              <a:gd name="connsiteX32" fmla="*/ 2544992 w 3163401"/>
              <a:gd name="connsiteY32" fmla="*/ 240493 h 496842"/>
              <a:gd name="connsiteX33" fmla="*/ 2753771 w 3163401"/>
              <a:gd name="connsiteY33" fmla="*/ 256349 h 496842"/>
              <a:gd name="connsiteX34" fmla="*/ 2891195 w 3163401"/>
              <a:gd name="connsiteY34" fmla="*/ 264278 h 496842"/>
              <a:gd name="connsiteX35" fmla="*/ 3049762 w 3163401"/>
              <a:gd name="connsiteY35" fmla="*/ 282777 h 496842"/>
              <a:gd name="connsiteX36" fmla="*/ 3078832 w 3163401"/>
              <a:gd name="connsiteY36" fmla="*/ 285420 h 496842"/>
              <a:gd name="connsiteX37" fmla="*/ 3121116 w 3163401"/>
              <a:gd name="connsiteY37" fmla="*/ 272206 h 496842"/>
              <a:gd name="connsiteX38" fmla="*/ 3152830 w 3163401"/>
              <a:gd name="connsiteY38" fmla="*/ 251064 h 496842"/>
              <a:gd name="connsiteX39" fmla="*/ 3160758 w 3163401"/>
              <a:gd name="connsiteY39" fmla="*/ 237850 h 496842"/>
              <a:gd name="connsiteX40" fmla="*/ 3163401 w 3163401"/>
              <a:gd name="connsiteY40" fmla="*/ 227279 h 496842"/>
              <a:gd name="connsiteX41" fmla="*/ 3163401 w 3163401"/>
              <a:gd name="connsiteY41" fmla="*/ 216708 h 496842"/>
              <a:gd name="connsiteX42" fmla="*/ 3155472 w 3163401"/>
              <a:gd name="connsiteY42" fmla="*/ 187637 h 496842"/>
              <a:gd name="connsiteX43" fmla="*/ 3139616 w 3163401"/>
              <a:gd name="connsiteY43" fmla="*/ 163852 h 496842"/>
              <a:gd name="connsiteX44" fmla="*/ 3113188 w 3163401"/>
              <a:gd name="connsiteY44" fmla="*/ 137425 h 496842"/>
              <a:gd name="connsiteX45" fmla="*/ 3078832 w 3163401"/>
              <a:gd name="connsiteY45" fmla="*/ 105711 h 496842"/>
              <a:gd name="connsiteX46" fmla="*/ 3039190 w 3163401"/>
              <a:gd name="connsiteY46" fmla="*/ 79284 h 496842"/>
              <a:gd name="connsiteX47" fmla="*/ 2954622 w 3163401"/>
              <a:gd name="connsiteY47" fmla="*/ 39642 h 496842"/>
              <a:gd name="connsiteX48" fmla="*/ 2914980 w 3163401"/>
              <a:gd name="connsiteY48" fmla="*/ 23785 h 496842"/>
              <a:gd name="connsiteX49" fmla="*/ 2819840 w 3163401"/>
              <a:gd name="connsiteY49" fmla="*/ 0 h 496842"/>
              <a:gd name="connsiteX50" fmla="*/ 2774913 w 3163401"/>
              <a:gd name="connsiteY50" fmla="*/ 0 h 496842"/>
              <a:gd name="connsiteX51" fmla="*/ 2729986 w 3163401"/>
              <a:gd name="connsiteY51" fmla="*/ 15857 h 496842"/>
              <a:gd name="connsiteX52" fmla="*/ 2637489 w 3163401"/>
              <a:gd name="connsiteY52" fmla="*/ 42285 h 496842"/>
              <a:gd name="connsiteX53" fmla="*/ 2492136 w 3163401"/>
              <a:gd name="connsiteY53" fmla="*/ 52856 h 496842"/>
              <a:gd name="connsiteX54" fmla="*/ 2275429 w 3163401"/>
              <a:gd name="connsiteY54" fmla="*/ 66070 h 496842"/>
              <a:gd name="connsiteX55" fmla="*/ 1820871 w 3163401"/>
              <a:gd name="connsiteY55" fmla="*/ 87212 h 496842"/>
              <a:gd name="connsiteX56" fmla="*/ 1733660 w 3163401"/>
              <a:gd name="connsiteY56" fmla="*/ 87212 h 496842"/>
              <a:gd name="connsiteX57" fmla="*/ 1511667 w 3163401"/>
              <a:gd name="connsiteY57" fmla="*/ 116282 h 49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63401" h="496842">
                <a:moveTo>
                  <a:pt x="1511667" y="116282"/>
                </a:moveTo>
                <a:lnTo>
                  <a:pt x="1176034" y="155924"/>
                </a:lnTo>
                <a:lnTo>
                  <a:pt x="840402" y="198208"/>
                </a:lnTo>
                <a:lnTo>
                  <a:pt x="634266" y="224636"/>
                </a:lnTo>
                <a:lnTo>
                  <a:pt x="433415" y="253707"/>
                </a:lnTo>
                <a:lnTo>
                  <a:pt x="351489" y="258992"/>
                </a:lnTo>
                <a:lnTo>
                  <a:pt x="272205" y="256349"/>
                </a:lnTo>
                <a:lnTo>
                  <a:pt x="237849" y="251064"/>
                </a:lnTo>
                <a:lnTo>
                  <a:pt x="184994" y="240493"/>
                </a:lnTo>
                <a:lnTo>
                  <a:pt x="145352" y="227279"/>
                </a:lnTo>
                <a:lnTo>
                  <a:pt x="100425" y="206137"/>
                </a:lnTo>
                <a:lnTo>
                  <a:pt x="60783" y="187637"/>
                </a:lnTo>
                <a:lnTo>
                  <a:pt x="26427" y="174423"/>
                </a:lnTo>
                <a:lnTo>
                  <a:pt x="13214" y="174423"/>
                </a:lnTo>
                <a:lnTo>
                  <a:pt x="0" y="182352"/>
                </a:lnTo>
                <a:lnTo>
                  <a:pt x="0" y="195566"/>
                </a:lnTo>
                <a:lnTo>
                  <a:pt x="10571" y="227279"/>
                </a:lnTo>
                <a:lnTo>
                  <a:pt x="63426" y="303919"/>
                </a:lnTo>
                <a:lnTo>
                  <a:pt x="124210" y="375274"/>
                </a:lnTo>
                <a:lnTo>
                  <a:pt x="166494" y="417559"/>
                </a:lnTo>
                <a:lnTo>
                  <a:pt x="219350" y="459843"/>
                </a:lnTo>
                <a:lnTo>
                  <a:pt x="253706" y="480985"/>
                </a:lnTo>
                <a:lnTo>
                  <a:pt x="269563" y="488914"/>
                </a:lnTo>
                <a:lnTo>
                  <a:pt x="311847" y="496842"/>
                </a:lnTo>
                <a:lnTo>
                  <a:pt x="383202" y="483628"/>
                </a:lnTo>
                <a:lnTo>
                  <a:pt x="589338" y="436058"/>
                </a:lnTo>
                <a:lnTo>
                  <a:pt x="816617" y="385845"/>
                </a:lnTo>
                <a:lnTo>
                  <a:pt x="1072966" y="340918"/>
                </a:lnTo>
                <a:lnTo>
                  <a:pt x="1403313" y="293348"/>
                </a:lnTo>
                <a:lnTo>
                  <a:pt x="1606807" y="274849"/>
                </a:lnTo>
                <a:lnTo>
                  <a:pt x="1979438" y="245778"/>
                </a:lnTo>
                <a:lnTo>
                  <a:pt x="2259572" y="243136"/>
                </a:lnTo>
                <a:lnTo>
                  <a:pt x="2544992" y="240493"/>
                </a:lnTo>
                <a:lnTo>
                  <a:pt x="2753771" y="256349"/>
                </a:lnTo>
                <a:lnTo>
                  <a:pt x="2891195" y="264278"/>
                </a:lnTo>
                <a:lnTo>
                  <a:pt x="3049762" y="282777"/>
                </a:lnTo>
                <a:lnTo>
                  <a:pt x="3078832" y="285420"/>
                </a:lnTo>
                <a:lnTo>
                  <a:pt x="3121116" y="272206"/>
                </a:lnTo>
                <a:lnTo>
                  <a:pt x="3152830" y="251064"/>
                </a:lnTo>
                <a:lnTo>
                  <a:pt x="3160758" y="237850"/>
                </a:lnTo>
                <a:lnTo>
                  <a:pt x="3163401" y="227279"/>
                </a:lnTo>
                <a:lnTo>
                  <a:pt x="3163401" y="216708"/>
                </a:lnTo>
                <a:lnTo>
                  <a:pt x="3155472" y="187637"/>
                </a:lnTo>
                <a:lnTo>
                  <a:pt x="3139616" y="163852"/>
                </a:lnTo>
                <a:lnTo>
                  <a:pt x="3113188" y="137425"/>
                </a:lnTo>
                <a:lnTo>
                  <a:pt x="3078832" y="105711"/>
                </a:lnTo>
                <a:lnTo>
                  <a:pt x="3039190" y="79284"/>
                </a:lnTo>
                <a:lnTo>
                  <a:pt x="2954622" y="39642"/>
                </a:lnTo>
                <a:lnTo>
                  <a:pt x="2914980" y="23785"/>
                </a:lnTo>
                <a:lnTo>
                  <a:pt x="2819840" y="0"/>
                </a:lnTo>
                <a:lnTo>
                  <a:pt x="2774913" y="0"/>
                </a:lnTo>
                <a:lnTo>
                  <a:pt x="2729986" y="15857"/>
                </a:lnTo>
                <a:lnTo>
                  <a:pt x="2637489" y="42285"/>
                </a:lnTo>
                <a:lnTo>
                  <a:pt x="2492136" y="52856"/>
                </a:lnTo>
                <a:lnTo>
                  <a:pt x="2275429" y="66070"/>
                </a:lnTo>
                <a:lnTo>
                  <a:pt x="1820871" y="87212"/>
                </a:lnTo>
                <a:lnTo>
                  <a:pt x="1733660" y="87212"/>
                </a:lnTo>
                <a:lnTo>
                  <a:pt x="1511667" y="116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BA2994-04B6-477F-84B3-C3EC6A9495FF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09713"/>
            <a:ext cx="4829175" cy="4414837"/>
            <a:chOff x="2697163" y="1662113"/>
            <a:chExt cx="4830762" cy="4414837"/>
          </a:xfrm>
        </p:grpSpPr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75497D00-58AD-4267-B96B-C7902B127BC5}"/>
                </a:ext>
              </a:extLst>
            </p:cNvPr>
            <p:cNvSpPr/>
            <p:nvPr/>
          </p:nvSpPr>
          <p:spPr>
            <a:xfrm>
              <a:off x="2963951" y="1662113"/>
              <a:ext cx="1035390" cy="1371600"/>
            </a:xfrm>
            <a:custGeom>
              <a:avLst/>
              <a:gdLst>
                <a:gd name="connsiteX0" fmla="*/ 459582 w 1033463"/>
                <a:gd name="connsiteY0" fmla="*/ 640556 h 1371600"/>
                <a:gd name="connsiteX1" fmla="*/ 366713 w 1033463"/>
                <a:gd name="connsiteY1" fmla="*/ 790575 h 1371600"/>
                <a:gd name="connsiteX2" fmla="*/ 304800 w 1033463"/>
                <a:gd name="connsiteY2" fmla="*/ 885825 h 1371600"/>
                <a:gd name="connsiteX3" fmla="*/ 242888 w 1033463"/>
                <a:gd name="connsiteY3" fmla="*/ 981075 h 1371600"/>
                <a:gd name="connsiteX4" fmla="*/ 152400 w 1033463"/>
                <a:gd name="connsiteY4" fmla="*/ 1109662 h 1371600"/>
                <a:gd name="connsiteX5" fmla="*/ 71438 w 1033463"/>
                <a:gd name="connsiteY5" fmla="*/ 1221581 h 1371600"/>
                <a:gd name="connsiteX6" fmla="*/ 0 w 1033463"/>
                <a:gd name="connsiteY6" fmla="*/ 1335881 h 1371600"/>
                <a:gd name="connsiteX7" fmla="*/ 69057 w 1033463"/>
                <a:gd name="connsiteY7" fmla="*/ 1371600 h 1371600"/>
                <a:gd name="connsiteX8" fmla="*/ 228600 w 1033463"/>
                <a:gd name="connsiteY8" fmla="*/ 1228725 h 1371600"/>
                <a:gd name="connsiteX9" fmla="*/ 414338 w 1033463"/>
                <a:gd name="connsiteY9" fmla="*/ 1023937 h 1371600"/>
                <a:gd name="connsiteX10" fmla="*/ 611982 w 1033463"/>
                <a:gd name="connsiteY10" fmla="*/ 781050 h 1371600"/>
                <a:gd name="connsiteX11" fmla="*/ 764382 w 1033463"/>
                <a:gd name="connsiteY11" fmla="*/ 576262 h 1371600"/>
                <a:gd name="connsiteX12" fmla="*/ 816769 w 1033463"/>
                <a:gd name="connsiteY12" fmla="*/ 497681 h 1371600"/>
                <a:gd name="connsiteX13" fmla="*/ 854869 w 1033463"/>
                <a:gd name="connsiteY13" fmla="*/ 447675 h 1371600"/>
                <a:gd name="connsiteX14" fmla="*/ 876300 w 1033463"/>
                <a:gd name="connsiteY14" fmla="*/ 423862 h 1371600"/>
                <a:gd name="connsiteX15" fmla="*/ 900113 w 1033463"/>
                <a:gd name="connsiteY15" fmla="*/ 407193 h 1371600"/>
                <a:gd name="connsiteX16" fmla="*/ 928688 w 1033463"/>
                <a:gd name="connsiteY16" fmla="*/ 392906 h 1371600"/>
                <a:gd name="connsiteX17" fmla="*/ 976313 w 1033463"/>
                <a:gd name="connsiteY17" fmla="*/ 376237 h 1371600"/>
                <a:gd name="connsiteX18" fmla="*/ 1007269 w 1033463"/>
                <a:gd name="connsiteY18" fmla="*/ 364331 h 1371600"/>
                <a:gd name="connsiteX19" fmla="*/ 1021557 w 1033463"/>
                <a:gd name="connsiteY19" fmla="*/ 347662 h 1371600"/>
                <a:gd name="connsiteX20" fmla="*/ 1031082 w 1033463"/>
                <a:gd name="connsiteY20" fmla="*/ 326231 h 1371600"/>
                <a:gd name="connsiteX21" fmla="*/ 1033463 w 1033463"/>
                <a:gd name="connsiteY21" fmla="*/ 300037 h 1371600"/>
                <a:gd name="connsiteX22" fmla="*/ 1026319 w 1033463"/>
                <a:gd name="connsiteY22" fmla="*/ 266700 h 1371600"/>
                <a:gd name="connsiteX23" fmla="*/ 1004888 w 1033463"/>
                <a:gd name="connsiteY23" fmla="*/ 226218 h 1371600"/>
                <a:gd name="connsiteX24" fmla="*/ 957263 w 1033463"/>
                <a:gd name="connsiteY24" fmla="*/ 169068 h 1371600"/>
                <a:gd name="connsiteX25" fmla="*/ 909638 w 1033463"/>
                <a:gd name="connsiteY25" fmla="*/ 119062 h 1371600"/>
                <a:gd name="connsiteX26" fmla="*/ 862013 w 1033463"/>
                <a:gd name="connsiteY26" fmla="*/ 80962 h 1371600"/>
                <a:gd name="connsiteX27" fmla="*/ 807244 w 1033463"/>
                <a:gd name="connsiteY27" fmla="*/ 47625 h 1371600"/>
                <a:gd name="connsiteX28" fmla="*/ 742950 w 1033463"/>
                <a:gd name="connsiteY28" fmla="*/ 19050 h 1371600"/>
                <a:gd name="connsiteX29" fmla="*/ 683419 w 1033463"/>
                <a:gd name="connsiteY29" fmla="*/ 2381 h 1371600"/>
                <a:gd name="connsiteX30" fmla="*/ 645319 w 1033463"/>
                <a:gd name="connsiteY30" fmla="*/ 0 h 1371600"/>
                <a:gd name="connsiteX31" fmla="*/ 619125 w 1033463"/>
                <a:gd name="connsiteY31" fmla="*/ 2381 h 1371600"/>
                <a:gd name="connsiteX32" fmla="*/ 600075 w 1033463"/>
                <a:gd name="connsiteY32" fmla="*/ 7143 h 1371600"/>
                <a:gd name="connsiteX33" fmla="*/ 592932 w 1033463"/>
                <a:gd name="connsiteY33" fmla="*/ 16668 h 1371600"/>
                <a:gd name="connsiteX34" fmla="*/ 588169 w 1033463"/>
                <a:gd name="connsiteY34" fmla="*/ 30956 h 1371600"/>
                <a:gd name="connsiteX35" fmla="*/ 597694 w 1033463"/>
                <a:gd name="connsiteY35" fmla="*/ 50006 h 1371600"/>
                <a:gd name="connsiteX36" fmla="*/ 623888 w 1033463"/>
                <a:gd name="connsiteY36" fmla="*/ 73818 h 1371600"/>
                <a:gd name="connsiteX37" fmla="*/ 642938 w 1033463"/>
                <a:gd name="connsiteY37" fmla="*/ 90487 h 1371600"/>
                <a:gd name="connsiteX38" fmla="*/ 664369 w 1033463"/>
                <a:gd name="connsiteY38" fmla="*/ 119062 h 1371600"/>
                <a:gd name="connsiteX39" fmla="*/ 676275 w 1033463"/>
                <a:gd name="connsiteY39" fmla="*/ 138112 h 1371600"/>
                <a:gd name="connsiteX40" fmla="*/ 683419 w 1033463"/>
                <a:gd name="connsiteY40" fmla="*/ 157162 h 1371600"/>
                <a:gd name="connsiteX41" fmla="*/ 685800 w 1033463"/>
                <a:gd name="connsiteY41" fmla="*/ 180975 h 1371600"/>
                <a:gd name="connsiteX42" fmla="*/ 683419 w 1033463"/>
                <a:gd name="connsiteY42" fmla="*/ 202406 h 1371600"/>
                <a:gd name="connsiteX43" fmla="*/ 673894 w 1033463"/>
                <a:gd name="connsiteY43" fmla="*/ 247650 h 1371600"/>
                <a:gd name="connsiteX44" fmla="*/ 657225 w 1033463"/>
                <a:gd name="connsiteY44" fmla="*/ 297656 h 1371600"/>
                <a:gd name="connsiteX45" fmla="*/ 609600 w 1033463"/>
                <a:gd name="connsiteY45" fmla="*/ 388143 h 1371600"/>
                <a:gd name="connsiteX46" fmla="*/ 459582 w 1033463"/>
                <a:gd name="connsiteY46" fmla="*/ 6405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33463" h="1371600">
                  <a:moveTo>
                    <a:pt x="459582" y="640556"/>
                  </a:moveTo>
                  <a:lnTo>
                    <a:pt x="366713" y="790575"/>
                  </a:lnTo>
                  <a:lnTo>
                    <a:pt x="304800" y="885825"/>
                  </a:lnTo>
                  <a:lnTo>
                    <a:pt x="242888" y="981075"/>
                  </a:lnTo>
                  <a:lnTo>
                    <a:pt x="152400" y="1109662"/>
                  </a:lnTo>
                  <a:lnTo>
                    <a:pt x="71438" y="1221581"/>
                  </a:lnTo>
                  <a:lnTo>
                    <a:pt x="0" y="1335881"/>
                  </a:lnTo>
                  <a:lnTo>
                    <a:pt x="69057" y="1371600"/>
                  </a:lnTo>
                  <a:lnTo>
                    <a:pt x="228600" y="1228725"/>
                  </a:lnTo>
                  <a:lnTo>
                    <a:pt x="414338" y="1023937"/>
                  </a:lnTo>
                  <a:lnTo>
                    <a:pt x="611982" y="781050"/>
                  </a:lnTo>
                  <a:lnTo>
                    <a:pt x="764382" y="576262"/>
                  </a:lnTo>
                  <a:lnTo>
                    <a:pt x="816769" y="497681"/>
                  </a:lnTo>
                  <a:lnTo>
                    <a:pt x="854869" y="447675"/>
                  </a:lnTo>
                  <a:lnTo>
                    <a:pt x="876300" y="423862"/>
                  </a:lnTo>
                  <a:lnTo>
                    <a:pt x="900113" y="407193"/>
                  </a:lnTo>
                  <a:lnTo>
                    <a:pt x="928688" y="392906"/>
                  </a:lnTo>
                  <a:lnTo>
                    <a:pt x="976313" y="376237"/>
                  </a:lnTo>
                  <a:lnTo>
                    <a:pt x="1007269" y="364331"/>
                  </a:lnTo>
                  <a:lnTo>
                    <a:pt x="1021557" y="347662"/>
                  </a:lnTo>
                  <a:lnTo>
                    <a:pt x="1031082" y="326231"/>
                  </a:lnTo>
                  <a:lnTo>
                    <a:pt x="1033463" y="300037"/>
                  </a:lnTo>
                  <a:lnTo>
                    <a:pt x="1026319" y="266700"/>
                  </a:lnTo>
                  <a:lnTo>
                    <a:pt x="1004888" y="226218"/>
                  </a:lnTo>
                  <a:lnTo>
                    <a:pt x="957263" y="169068"/>
                  </a:lnTo>
                  <a:lnTo>
                    <a:pt x="909638" y="119062"/>
                  </a:lnTo>
                  <a:lnTo>
                    <a:pt x="862013" y="80962"/>
                  </a:lnTo>
                  <a:lnTo>
                    <a:pt x="807244" y="47625"/>
                  </a:lnTo>
                  <a:lnTo>
                    <a:pt x="742950" y="19050"/>
                  </a:lnTo>
                  <a:lnTo>
                    <a:pt x="683419" y="2381"/>
                  </a:lnTo>
                  <a:lnTo>
                    <a:pt x="645319" y="0"/>
                  </a:lnTo>
                  <a:lnTo>
                    <a:pt x="619125" y="2381"/>
                  </a:lnTo>
                  <a:lnTo>
                    <a:pt x="600075" y="7143"/>
                  </a:lnTo>
                  <a:lnTo>
                    <a:pt x="592932" y="16668"/>
                  </a:lnTo>
                  <a:lnTo>
                    <a:pt x="588169" y="30956"/>
                  </a:lnTo>
                  <a:lnTo>
                    <a:pt x="597694" y="50006"/>
                  </a:lnTo>
                  <a:lnTo>
                    <a:pt x="623888" y="73818"/>
                  </a:lnTo>
                  <a:lnTo>
                    <a:pt x="642938" y="90487"/>
                  </a:lnTo>
                  <a:lnTo>
                    <a:pt x="664369" y="119062"/>
                  </a:lnTo>
                  <a:lnTo>
                    <a:pt x="676275" y="138112"/>
                  </a:lnTo>
                  <a:lnTo>
                    <a:pt x="683419" y="157162"/>
                  </a:lnTo>
                  <a:lnTo>
                    <a:pt x="685800" y="180975"/>
                  </a:lnTo>
                  <a:lnTo>
                    <a:pt x="683419" y="202406"/>
                  </a:lnTo>
                  <a:lnTo>
                    <a:pt x="673894" y="247650"/>
                  </a:lnTo>
                  <a:lnTo>
                    <a:pt x="657225" y="297656"/>
                  </a:lnTo>
                  <a:lnTo>
                    <a:pt x="609600" y="388143"/>
                  </a:lnTo>
                  <a:lnTo>
                    <a:pt x="459582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EB920A91-06EA-4BF4-BEB1-8EE7FD5D4A79}"/>
                </a:ext>
              </a:extLst>
            </p:cNvPr>
            <p:cNvSpPr/>
            <p:nvPr/>
          </p:nvSpPr>
          <p:spPr>
            <a:xfrm>
              <a:off x="4113678" y="4300538"/>
              <a:ext cx="543103" cy="952500"/>
            </a:xfrm>
            <a:custGeom>
              <a:avLst/>
              <a:gdLst>
                <a:gd name="connsiteX0" fmla="*/ 171450 w 542925"/>
                <a:gd name="connsiteY0" fmla="*/ 492918 h 952500"/>
                <a:gd name="connsiteX1" fmla="*/ 114300 w 542925"/>
                <a:gd name="connsiteY1" fmla="*/ 347662 h 952500"/>
                <a:gd name="connsiteX2" fmla="*/ 61912 w 542925"/>
                <a:gd name="connsiteY2" fmla="*/ 202406 h 952500"/>
                <a:gd name="connsiteX3" fmla="*/ 9525 w 542925"/>
                <a:gd name="connsiteY3" fmla="*/ 57150 h 952500"/>
                <a:gd name="connsiteX4" fmla="*/ 0 w 542925"/>
                <a:gd name="connsiteY4" fmla="*/ 26193 h 952500"/>
                <a:gd name="connsiteX5" fmla="*/ 0 w 542925"/>
                <a:gd name="connsiteY5" fmla="*/ 16668 h 952500"/>
                <a:gd name="connsiteX6" fmla="*/ 2381 w 542925"/>
                <a:gd name="connsiteY6" fmla="*/ 2381 h 952500"/>
                <a:gd name="connsiteX7" fmla="*/ 9525 w 542925"/>
                <a:gd name="connsiteY7" fmla="*/ 0 h 952500"/>
                <a:gd name="connsiteX8" fmla="*/ 40481 w 542925"/>
                <a:gd name="connsiteY8" fmla="*/ 11906 h 952500"/>
                <a:gd name="connsiteX9" fmla="*/ 83344 w 542925"/>
                <a:gd name="connsiteY9" fmla="*/ 42862 h 952500"/>
                <a:gd name="connsiteX10" fmla="*/ 180975 w 542925"/>
                <a:gd name="connsiteY10" fmla="*/ 145256 h 952500"/>
                <a:gd name="connsiteX11" fmla="*/ 302419 w 542925"/>
                <a:gd name="connsiteY11" fmla="*/ 278606 h 952500"/>
                <a:gd name="connsiteX12" fmla="*/ 397669 w 542925"/>
                <a:gd name="connsiteY12" fmla="*/ 385762 h 952500"/>
                <a:gd name="connsiteX13" fmla="*/ 442912 w 542925"/>
                <a:gd name="connsiteY13" fmla="*/ 435768 h 952500"/>
                <a:gd name="connsiteX14" fmla="*/ 464344 w 542925"/>
                <a:gd name="connsiteY14" fmla="*/ 466725 h 952500"/>
                <a:gd name="connsiteX15" fmla="*/ 495300 w 542925"/>
                <a:gd name="connsiteY15" fmla="*/ 521493 h 952500"/>
                <a:gd name="connsiteX16" fmla="*/ 514350 w 542925"/>
                <a:gd name="connsiteY16" fmla="*/ 566737 h 952500"/>
                <a:gd name="connsiteX17" fmla="*/ 533400 w 542925"/>
                <a:gd name="connsiteY17" fmla="*/ 638175 h 952500"/>
                <a:gd name="connsiteX18" fmla="*/ 542925 w 542925"/>
                <a:gd name="connsiteY18" fmla="*/ 726281 h 952500"/>
                <a:gd name="connsiteX19" fmla="*/ 542925 w 542925"/>
                <a:gd name="connsiteY19" fmla="*/ 823912 h 952500"/>
                <a:gd name="connsiteX20" fmla="*/ 533400 w 542925"/>
                <a:gd name="connsiteY20" fmla="*/ 878681 h 952500"/>
                <a:gd name="connsiteX21" fmla="*/ 519112 w 542925"/>
                <a:gd name="connsiteY21" fmla="*/ 914400 h 952500"/>
                <a:gd name="connsiteX22" fmla="*/ 500062 w 542925"/>
                <a:gd name="connsiteY22" fmla="*/ 940593 h 952500"/>
                <a:gd name="connsiteX23" fmla="*/ 485775 w 542925"/>
                <a:gd name="connsiteY23" fmla="*/ 950118 h 952500"/>
                <a:gd name="connsiteX24" fmla="*/ 457200 w 542925"/>
                <a:gd name="connsiteY24" fmla="*/ 952500 h 952500"/>
                <a:gd name="connsiteX25" fmla="*/ 414337 w 542925"/>
                <a:gd name="connsiteY25" fmla="*/ 940593 h 952500"/>
                <a:gd name="connsiteX26" fmla="*/ 383381 w 542925"/>
                <a:gd name="connsiteY26" fmla="*/ 923925 h 952500"/>
                <a:gd name="connsiteX27" fmla="*/ 342900 w 542925"/>
                <a:gd name="connsiteY27" fmla="*/ 866775 h 952500"/>
                <a:gd name="connsiteX28" fmla="*/ 283369 w 542925"/>
                <a:gd name="connsiteY28" fmla="*/ 752475 h 952500"/>
                <a:gd name="connsiteX29" fmla="*/ 216694 w 542925"/>
                <a:gd name="connsiteY29" fmla="*/ 600075 h 952500"/>
                <a:gd name="connsiteX30" fmla="*/ 171450 w 542925"/>
                <a:gd name="connsiteY30" fmla="*/ 492918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2925" h="952500">
                  <a:moveTo>
                    <a:pt x="171450" y="492918"/>
                  </a:moveTo>
                  <a:lnTo>
                    <a:pt x="114300" y="347662"/>
                  </a:lnTo>
                  <a:lnTo>
                    <a:pt x="61912" y="202406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40481" y="11906"/>
                  </a:lnTo>
                  <a:lnTo>
                    <a:pt x="83344" y="42862"/>
                  </a:lnTo>
                  <a:lnTo>
                    <a:pt x="180975" y="145256"/>
                  </a:lnTo>
                  <a:lnTo>
                    <a:pt x="302419" y="278606"/>
                  </a:lnTo>
                  <a:lnTo>
                    <a:pt x="397669" y="385762"/>
                  </a:lnTo>
                  <a:lnTo>
                    <a:pt x="442912" y="435768"/>
                  </a:lnTo>
                  <a:lnTo>
                    <a:pt x="464344" y="466725"/>
                  </a:lnTo>
                  <a:lnTo>
                    <a:pt x="495300" y="521493"/>
                  </a:lnTo>
                  <a:lnTo>
                    <a:pt x="514350" y="566737"/>
                  </a:lnTo>
                  <a:lnTo>
                    <a:pt x="533400" y="638175"/>
                  </a:lnTo>
                  <a:lnTo>
                    <a:pt x="542925" y="726281"/>
                  </a:lnTo>
                  <a:lnTo>
                    <a:pt x="542925" y="823912"/>
                  </a:lnTo>
                  <a:lnTo>
                    <a:pt x="533400" y="878681"/>
                  </a:lnTo>
                  <a:lnTo>
                    <a:pt x="519112" y="914400"/>
                  </a:lnTo>
                  <a:lnTo>
                    <a:pt x="500062" y="940593"/>
                  </a:lnTo>
                  <a:lnTo>
                    <a:pt x="485775" y="950118"/>
                  </a:lnTo>
                  <a:lnTo>
                    <a:pt x="457200" y="952500"/>
                  </a:lnTo>
                  <a:lnTo>
                    <a:pt x="414337" y="940593"/>
                  </a:lnTo>
                  <a:lnTo>
                    <a:pt x="383381" y="923925"/>
                  </a:lnTo>
                  <a:lnTo>
                    <a:pt x="342900" y="866775"/>
                  </a:lnTo>
                  <a:lnTo>
                    <a:pt x="283369" y="752475"/>
                  </a:lnTo>
                  <a:lnTo>
                    <a:pt x="216694" y="600075"/>
                  </a:lnTo>
                  <a:lnTo>
                    <a:pt x="171450" y="492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DC13E1F6-F91B-4E96-A88F-8A075F2360F5}"/>
                </a:ext>
              </a:extLst>
            </p:cNvPr>
            <p:cNvSpPr/>
            <p:nvPr/>
          </p:nvSpPr>
          <p:spPr>
            <a:xfrm>
              <a:off x="2697163" y="4516438"/>
              <a:ext cx="708258" cy="1098550"/>
            </a:xfrm>
            <a:custGeom>
              <a:avLst/>
              <a:gdLst>
                <a:gd name="connsiteX0" fmla="*/ 297657 w 707232"/>
                <a:gd name="connsiteY0" fmla="*/ 457200 h 1097757"/>
                <a:gd name="connsiteX1" fmla="*/ 221457 w 707232"/>
                <a:gd name="connsiteY1" fmla="*/ 631032 h 1097757"/>
                <a:gd name="connsiteX2" fmla="*/ 138113 w 707232"/>
                <a:gd name="connsiteY2" fmla="*/ 807244 h 1097757"/>
                <a:gd name="connsiteX3" fmla="*/ 59532 w 707232"/>
                <a:gd name="connsiteY3" fmla="*/ 962025 h 1097757"/>
                <a:gd name="connsiteX4" fmla="*/ 19050 w 707232"/>
                <a:gd name="connsiteY4" fmla="*/ 1040607 h 1097757"/>
                <a:gd name="connsiteX5" fmla="*/ 9525 w 707232"/>
                <a:gd name="connsiteY5" fmla="*/ 1057275 h 1097757"/>
                <a:gd name="connsiteX6" fmla="*/ 0 w 707232"/>
                <a:gd name="connsiteY6" fmla="*/ 1085850 h 1097757"/>
                <a:gd name="connsiteX7" fmla="*/ 7144 w 707232"/>
                <a:gd name="connsiteY7" fmla="*/ 1097757 h 1097757"/>
                <a:gd name="connsiteX8" fmla="*/ 26194 w 707232"/>
                <a:gd name="connsiteY8" fmla="*/ 1095375 h 1097757"/>
                <a:gd name="connsiteX9" fmla="*/ 59532 w 707232"/>
                <a:gd name="connsiteY9" fmla="*/ 1069182 h 1097757"/>
                <a:gd name="connsiteX10" fmla="*/ 135732 w 707232"/>
                <a:gd name="connsiteY10" fmla="*/ 995363 h 1097757"/>
                <a:gd name="connsiteX11" fmla="*/ 245269 w 707232"/>
                <a:gd name="connsiteY11" fmla="*/ 862013 h 1097757"/>
                <a:gd name="connsiteX12" fmla="*/ 354807 w 707232"/>
                <a:gd name="connsiteY12" fmla="*/ 716757 h 1097757"/>
                <a:gd name="connsiteX13" fmla="*/ 483394 w 707232"/>
                <a:gd name="connsiteY13" fmla="*/ 531019 h 1097757"/>
                <a:gd name="connsiteX14" fmla="*/ 573882 w 707232"/>
                <a:gd name="connsiteY14" fmla="*/ 397669 h 1097757"/>
                <a:gd name="connsiteX15" fmla="*/ 611982 w 707232"/>
                <a:gd name="connsiteY15" fmla="*/ 342900 h 1097757"/>
                <a:gd name="connsiteX16" fmla="*/ 633413 w 707232"/>
                <a:gd name="connsiteY16" fmla="*/ 302419 h 1097757"/>
                <a:gd name="connsiteX17" fmla="*/ 664369 w 707232"/>
                <a:gd name="connsiteY17" fmla="*/ 264319 h 1097757"/>
                <a:gd name="connsiteX18" fmla="*/ 697707 w 707232"/>
                <a:gd name="connsiteY18" fmla="*/ 230982 h 1097757"/>
                <a:gd name="connsiteX19" fmla="*/ 707232 w 707232"/>
                <a:gd name="connsiteY19" fmla="*/ 202407 h 1097757"/>
                <a:gd name="connsiteX20" fmla="*/ 702469 w 707232"/>
                <a:gd name="connsiteY20" fmla="*/ 176213 h 1097757"/>
                <a:gd name="connsiteX21" fmla="*/ 671513 w 707232"/>
                <a:gd name="connsiteY21" fmla="*/ 126207 h 1097757"/>
                <a:gd name="connsiteX22" fmla="*/ 623888 w 707232"/>
                <a:gd name="connsiteY22" fmla="*/ 80963 h 1097757"/>
                <a:gd name="connsiteX23" fmla="*/ 578644 w 707232"/>
                <a:gd name="connsiteY23" fmla="*/ 50007 h 1097757"/>
                <a:gd name="connsiteX24" fmla="*/ 538163 w 707232"/>
                <a:gd name="connsiteY24" fmla="*/ 30957 h 1097757"/>
                <a:gd name="connsiteX25" fmla="*/ 478632 w 707232"/>
                <a:gd name="connsiteY25" fmla="*/ 11907 h 1097757"/>
                <a:gd name="connsiteX26" fmla="*/ 421482 w 707232"/>
                <a:gd name="connsiteY26" fmla="*/ 2382 h 1097757"/>
                <a:gd name="connsiteX27" fmla="*/ 335757 w 707232"/>
                <a:gd name="connsiteY27" fmla="*/ 0 h 1097757"/>
                <a:gd name="connsiteX28" fmla="*/ 276225 w 707232"/>
                <a:gd name="connsiteY28" fmla="*/ 7144 h 1097757"/>
                <a:gd name="connsiteX29" fmla="*/ 259557 w 707232"/>
                <a:gd name="connsiteY29" fmla="*/ 14288 h 1097757"/>
                <a:gd name="connsiteX30" fmla="*/ 252413 w 707232"/>
                <a:gd name="connsiteY30" fmla="*/ 23813 h 1097757"/>
                <a:gd name="connsiteX31" fmla="*/ 252413 w 707232"/>
                <a:gd name="connsiteY31" fmla="*/ 40482 h 1097757"/>
                <a:gd name="connsiteX32" fmla="*/ 269082 w 707232"/>
                <a:gd name="connsiteY32" fmla="*/ 61913 h 1097757"/>
                <a:gd name="connsiteX33" fmla="*/ 335757 w 707232"/>
                <a:gd name="connsiteY33" fmla="*/ 116682 h 1097757"/>
                <a:gd name="connsiteX34" fmla="*/ 364332 w 707232"/>
                <a:gd name="connsiteY34" fmla="*/ 147638 h 1097757"/>
                <a:gd name="connsiteX35" fmla="*/ 383382 w 707232"/>
                <a:gd name="connsiteY35" fmla="*/ 173832 h 1097757"/>
                <a:gd name="connsiteX36" fmla="*/ 390525 w 707232"/>
                <a:gd name="connsiteY36" fmla="*/ 195263 h 1097757"/>
                <a:gd name="connsiteX37" fmla="*/ 388144 w 707232"/>
                <a:gd name="connsiteY37" fmla="*/ 235744 h 1097757"/>
                <a:gd name="connsiteX38" fmla="*/ 361950 w 707232"/>
                <a:gd name="connsiteY38" fmla="*/ 314325 h 1097757"/>
                <a:gd name="connsiteX39" fmla="*/ 297657 w 707232"/>
                <a:gd name="connsiteY39" fmla="*/ 45720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7232" h="1097757">
                  <a:moveTo>
                    <a:pt x="297657" y="457200"/>
                  </a:moveTo>
                  <a:lnTo>
                    <a:pt x="221457" y="631032"/>
                  </a:lnTo>
                  <a:lnTo>
                    <a:pt x="138113" y="807244"/>
                  </a:lnTo>
                  <a:lnTo>
                    <a:pt x="59532" y="962025"/>
                  </a:lnTo>
                  <a:lnTo>
                    <a:pt x="19050" y="1040607"/>
                  </a:lnTo>
                  <a:lnTo>
                    <a:pt x="9525" y="1057275"/>
                  </a:lnTo>
                  <a:lnTo>
                    <a:pt x="0" y="1085850"/>
                  </a:lnTo>
                  <a:lnTo>
                    <a:pt x="7144" y="1097757"/>
                  </a:lnTo>
                  <a:lnTo>
                    <a:pt x="26194" y="1095375"/>
                  </a:lnTo>
                  <a:lnTo>
                    <a:pt x="59532" y="1069182"/>
                  </a:lnTo>
                  <a:lnTo>
                    <a:pt x="135732" y="995363"/>
                  </a:lnTo>
                  <a:lnTo>
                    <a:pt x="245269" y="862013"/>
                  </a:lnTo>
                  <a:lnTo>
                    <a:pt x="354807" y="716757"/>
                  </a:lnTo>
                  <a:lnTo>
                    <a:pt x="483394" y="531019"/>
                  </a:lnTo>
                  <a:lnTo>
                    <a:pt x="573882" y="397669"/>
                  </a:lnTo>
                  <a:lnTo>
                    <a:pt x="611982" y="342900"/>
                  </a:lnTo>
                  <a:lnTo>
                    <a:pt x="633413" y="302419"/>
                  </a:lnTo>
                  <a:lnTo>
                    <a:pt x="664369" y="264319"/>
                  </a:lnTo>
                  <a:lnTo>
                    <a:pt x="697707" y="230982"/>
                  </a:lnTo>
                  <a:lnTo>
                    <a:pt x="707232" y="202407"/>
                  </a:lnTo>
                  <a:lnTo>
                    <a:pt x="702469" y="176213"/>
                  </a:lnTo>
                  <a:lnTo>
                    <a:pt x="671513" y="126207"/>
                  </a:lnTo>
                  <a:lnTo>
                    <a:pt x="623888" y="80963"/>
                  </a:lnTo>
                  <a:lnTo>
                    <a:pt x="578644" y="50007"/>
                  </a:lnTo>
                  <a:lnTo>
                    <a:pt x="538163" y="30957"/>
                  </a:lnTo>
                  <a:lnTo>
                    <a:pt x="478632" y="11907"/>
                  </a:lnTo>
                  <a:lnTo>
                    <a:pt x="421482" y="2382"/>
                  </a:lnTo>
                  <a:lnTo>
                    <a:pt x="335757" y="0"/>
                  </a:lnTo>
                  <a:lnTo>
                    <a:pt x="276225" y="7144"/>
                  </a:lnTo>
                  <a:lnTo>
                    <a:pt x="259557" y="14288"/>
                  </a:lnTo>
                  <a:lnTo>
                    <a:pt x="252413" y="23813"/>
                  </a:lnTo>
                  <a:lnTo>
                    <a:pt x="252413" y="40482"/>
                  </a:lnTo>
                  <a:lnTo>
                    <a:pt x="269082" y="61913"/>
                  </a:lnTo>
                  <a:lnTo>
                    <a:pt x="335757" y="116682"/>
                  </a:lnTo>
                  <a:lnTo>
                    <a:pt x="364332" y="147638"/>
                  </a:lnTo>
                  <a:lnTo>
                    <a:pt x="383382" y="173832"/>
                  </a:lnTo>
                  <a:lnTo>
                    <a:pt x="390525" y="195263"/>
                  </a:lnTo>
                  <a:lnTo>
                    <a:pt x="388144" y="235744"/>
                  </a:lnTo>
                  <a:lnTo>
                    <a:pt x="361950" y="314325"/>
                  </a:lnTo>
                  <a:lnTo>
                    <a:pt x="297657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6321B6E2-CB22-40B4-8504-EC534E347D19}"/>
                </a:ext>
              </a:extLst>
            </p:cNvPr>
            <p:cNvSpPr/>
            <p:nvPr/>
          </p:nvSpPr>
          <p:spPr>
            <a:xfrm>
              <a:off x="4818760" y="2728913"/>
              <a:ext cx="2272459" cy="500062"/>
            </a:xfrm>
            <a:custGeom>
              <a:avLst/>
              <a:gdLst>
                <a:gd name="connsiteX0" fmla="*/ 1026319 w 2274094"/>
                <a:gd name="connsiteY0" fmla="*/ 202406 h 500062"/>
                <a:gd name="connsiteX1" fmla="*/ 735806 w 2274094"/>
                <a:gd name="connsiteY1" fmla="*/ 238125 h 500062"/>
                <a:gd name="connsiteX2" fmla="*/ 578644 w 2274094"/>
                <a:gd name="connsiteY2" fmla="*/ 252412 h 500062"/>
                <a:gd name="connsiteX3" fmla="*/ 447675 w 2274094"/>
                <a:gd name="connsiteY3" fmla="*/ 264318 h 500062"/>
                <a:gd name="connsiteX4" fmla="*/ 388144 w 2274094"/>
                <a:gd name="connsiteY4" fmla="*/ 271462 h 500062"/>
                <a:gd name="connsiteX5" fmla="*/ 338137 w 2274094"/>
                <a:gd name="connsiteY5" fmla="*/ 271462 h 500062"/>
                <a:gd name="connsiteX6" fmla="*/ 269081 w 2274094"/>
                <a:gd name="connsiteY6" fmla="*/ 261937 h 500062"/>
                <a:gd name="connsiteX7" fmla="*/ 195262 w 2274094"/>
                <a:gd name="connsiteY7" fmla="*/ 240506 h 500062"/>
                <a:gd name="connsiteX8" fmla="*/ 135731 w 2274094"/>
                <a:gd name="connsiteY8" fmla="*/ 214312 h 500062"/>
                <a:gd name="connsiteX9" fmla="*/ 90487 w 2274094"/>
                <a:gd name="connsiteY9" fmla="*/ 188118 h 500062"/>
                <a:gd name="connsiteX10" fmla="*/ 52387 w 2274094"/>
                <a:gd name="connsiteY10" fmla="*/ 169068 h 500062"/>
                <a:gd name="connsiteX11" fmla="*/ 28575 w 2274094"/>
                <a:gd name="connsiteY11" fmla="*/ 161925 h 500062"/>
                <a:gd name="connsiteX12" fmla="*/ 11906 w 2274094"/>
                <a:gd name="connsiteY12" fmla="*/ 161925 h 500062"/>
                <a:gd name="connsiteX13" fmla="*/ 4762 w 2274094"/>
                <a:gd name="connsiteY13" fmla="*/ 169068 h 500062"/>
                <a:gd name="connsiteX14" fmla="*/ 0 w 2274094"/>
                <a:gd name="connsiteY14" fmla="*/ 188118 h 500062"/>
                <a:gd name="connsiteX15" fmla="*/ 16669 w 2274094"/>
                <a:gd name="connsiteY15" fmla="*/ 230981 h 500062"/>
                <a:gd name="connsiteX16" fmla="*/ 76200 w 2274094"/>
                <a:gd name="connsiteY16" fmla="*/ 311943 h 500062"/>
                <a:gd name="connsiteX17" fmla="*/ 119062 w 2274094"/>
                <a:gd name="connsiteY17" fmla="*/ 361950 h 500062"/>
                <a:gd name="connsiteX18" fmla="*/ 161925 w 2274094"/>
                <a:gd name="connsiteY18" fmla="*/ 407193 h 500062"/>
                <a:gd name="connsiteX19" fmla="*/ 188119 w 2274094"/>
                <a:gd name="connsiteY19" fmla="*/ 431006 h 500062"/>
                <a:gd name="connsiteX20" fmla="*/ 226219 w 2274094"/>
                <a:gd name="connsiteY20" fmla="*/ 459581 h 500062"/>
                <a:gd name="connsiteX21" fmla="*/ 266700 w 2274094"/>
                <a:gd name="connsiteY21" fmla="*/ 481012 h 500062"/>
                <a:gd name="connsiteX22" fmla="*/ 309562 w 2274094"/>
                <a:gd name="connsiteY22" fmla="*/ 495300 h 500062"/>
                <a:gd name="connsiteX23" fmla="*/ 345281 w 2274094"/>
                <a:gd name="connsiteY23" fmla="*/ 500062 h 500062"/>
                <a:gd name="connsiteX24" fmla="*/ 426244 w 2274094"/>
                <a:gd name="connsiteY24" fmla="*/ 483393 h 500062"/>
                <a:gd name="connsiteX25" fmla="*/ 545306 w 2274094"/>
                <a:gd name="connsiteY25" fmla="*/ 454818 h 500062"/>
                <a:gd name="connsiteX26" fmla="*/ 757237 w 2274094"/>
                <a:gd name="connsiteY26" fmla="*/ 416718 h 500062"/>
                <a:gd name="connsiteX27" fmla="*/ 992981 w 2274094"/>
                <a:gd name="connsiteY27" fmla="*/ 381000 h 500062"/>
                <a:gd name="connsiteX28" fmla="*/ 1240631 w 2274094"/>
                <a:gd name="connsiteY28" fmla="*/ 342900 h 500062"/>
                <a:gd name="connsiteX29" fmla="*/ 1533525 w 2274094"/>
                <a:gd name="connsiteY29" fmla="*/ 304800 h 500062"/>
                <a:gd name="connsiteX30" fmla="*/ 1857375 w 2274094"/>
                <a:gd name="connsiteY30" fmla="*/ 266700 h 500062"/>
                <a:gd name="connsiteX31" fmla="*/ 2040731 w 2274094"/>
                <a:gd name="connsiteY31" fmla="*/ 250031 h 500062"/>
                <a:gd name="connsiteX32" fmla="*/ 2105025 w 2274094"/>
                <a:gd name="connsiteY32" fmla="*/ 247650 h 500062"/>
                <a:gd name="connsiteX33" fmla="*/ 2171700 w 2274094"/>
                <a:gd name="connsiteY33" fmla="*/ 240506 h 500062"/>
                <a:gd name="connsiteX34" fmla="*/ 2221706 w 2274094"/>
                <a:gd name="connsiteY34" fmla="*/ 228600 h 500062"/>
                <a:gd name="connsiteX35" fmla="*/ 2252662 w 2274094"/>
                <a:gd name="connsiteY35" fmla="*/ 204787 h 500062"/>
                <a:gd name="connsiteX36" fmla="*/ 2264569 w 2274094"/>
                <a:gd name="connsiteY36" fmla="*/ 190500 h 500062"/>
                <a:gd name="connsiteX37" fmla="*/ 2271712 w 2274094"/>
                <a:gd name="connsiteY37" fmla="*/ 169068 h 500062"/>
                <a:gd name="connsiteX38" fmla="*/ 2274094 w 2274094"/>
                <a:gd name="connsiteY38" fmla="*/ 150018 h 500062"/>
                <a:gd name="connsiteX39" fmla="*/ 2264569 w 2274094"/>
                <a:gd name="connsiteY39" fmla="*/ 128587 h 500062"/>
                <a:gd name="connsiteX40" fmla="*/ 2243137 w 2274094"/>
                <a:gd name="connsiteY40" fmla="*/ 109537 h 500062"/>
                <a:gd name="connsiteX41" fmla="*/ 2197894 w 2274094"/>
                <a:gd name="connsiteY41" fmla="*/ 80962 h 500062"/>
                <a:gd name="connsiteX42" fmla="*/ 2150269 w 2274094"/>
                <a:gd name="connsiteY42" fmla="*/ 57150 h 500062"/>
                <a:gd name="connsiteX43" fmla="*/ 2107406 w 2274094"/>
                <a:gd name="connsiteY43" fmla="*/ 45243 h 500062"/>
                <a:gd name="connsiteX44" fmla="*/ 2002631 w 2274094"/>
                <a:gd name="connsiteY44" fmla="*/ 21431 h 500062"/>
                <a:gd name="connsiteX45" fmla="*/ 1909762 w 2274094"/>
                <a:gd name="connsiteY45" fmla="*/ 7143 h 500062"/>
                <a:gd name="connsiteX46" fmla="*/ 1838325 w 2274094"/>
                <a:gd name="connsiteY46" fmla="*/ 0 h 500062"/>
                <a:gd name="connsiteX47" fmla="*/ 1785937 w 2274094"/>
                <a:gd name="connsiteY47" fmla="*/ 0 h 500062"/>
                <a:gd name="connsiteX48" fmla="*/ 1764506 w 2274094"/>
                <a:gd name="connsiteY48" fmla="*/ 0 h 500062"/>
                <a:gd name="connsiteX49" fmla="*/ 1740694 w 2274094"/>
                <a:gd name="connsiteY49" fmla="*/ 11906 h 500062"/>
                <a:gd name="connsiteX50" fmla="*/ 1683544 w 2274094"/>
                <a:gd name="connsiteY50" fmla="*/ 50006 h 500062"/>
                <a:gd name="connsiteX51" fmla="*/ 1607344 w 2274094"/>
                <a:gd name="connsiteY51" fmla="*/ 90487 h 500062"/>
                <a:gd name="connsiteX52" fmla="*/ 1488281 w 2274094"/>
                <a:gd name="connsiteY52" fmla="*/ 116681 h 500062"/>
                <a:gd name="connsiteX53" fmla="*/ 1223962 w 2274094"/>
                <a:gd name="connsiteY53" fmla="*/ 169068 h 500062"/>
                <a:gd name="connsiteX54" fmla="*/ 1026319 w 2274094"/>
                <a:gd name="connsiteY54" fmla="*/ 202406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4094" h="500062">
                  <a:moveTo>
                    <a:pt x="1026319" y="202406"/>
                  </a:moveTo>
                  <a:lnTo>
                    <a:pt x="735806" y="238125"/>
                  </a:lnTo>
                  <a:lnTo>
                    <a:pt x="578644" y="252412"/>
                  </a:lnTo>
                  <a:lnTo>
                    <a:pt x="447675" y="264318"/>
                  </a:lnTo>
                  <a:lnTo>
                    <a:pt x="388144" y="271462"/>
                  </a:lnTo>
                  <a:lnTo>
                    <a:pt x="338137" y="271462"/>
                  </a:lnTo>
                  <a:lnTo>
                    <a:pt x="269081" y="261937"/>
                  </a:lnTo>
                  <a:lnTo>
                    <a:pt x="195262" y="240506"/>
                  </a:lnTo>
                  <a:lnTo>
                    <a:pt x="135731" y="214312"/>
                  </a:lnTo>
                  <a:lnTo>
                    <a:pt x="90487" y="188118"/>
                  </a:lnTo>
                  <a:lnTo>
                    <a:pt x="52387" y="169068"/>
                  </a:lnTo>
                  <a:lnTo>
                    <a:pt x="28575" y="161925"/>
                  </a:lnTo>
                  <a:lnTo>
                    <a:pt x="11906" y="161925"/>
                  </a:lnTo>
                  <a:lnTo>
                    <a:pt x="4762" y="169068"/>
                  </a:lnTo>
                  <a:lnTo>
                    <a:pt x="0" y="188118"/>
                  </a:lnTo>
                  <a:lnTo>
                    <a:pt x="16669" y="230981"/>
                  </a:lnTo>
                  <a:lnTo>
                    <a:pt x="76200" y="311943"/>
                  </a:lnTo>
                  <a:lnTo>
                    <a:pt x="119062" y="361950"/>
                  </a:lnTo>
                  <a:lnTo>
                    <a:pt x="161925" y="407193"/>
                  </a:lnTo>
                  <a:lnTo>
                    <a:pt x="188119" y="431006"/>
                  </a:lnTo>
                  <a:lnTo>
                    <a:pt x="226219" y="459581"/>
                  </a:lnTo>
                  <a:lnTo>
                    <a:pt x="266700" y="481012"/>
                  </a:lnTo>
                  <a:lnTo>
                    <a:pt x="309562" y="495300"/>
                  </a:lnTo>
                  <a:lnTo>
                    <a:pt x="345281" y="500062"/>
                  </a:lnTo>
                  <a:lnTo>
                    <a:pt x="426244" y="483393"/>
                  </a:lnTo>
                  <a:lnTo>
                    <a:pt x="545306" y="454818"/>
                  </a:lnTo>
                  <a:lnTo>
                    <a:pt x="757237" y="416718"/>
                  </a:lnTo>
                  <a:lnTo>
                    <a:pt x="992981" y="381000"/>
                  </a:lnTo>
                  <a:lnTo>
                    <a:pt x="1240631" y="342900"/>
                  </a:lnTo>
                  <a:lnTo>
                    <a:pt x="1533525" y="304800"/>
                  </a:lnTo>
                  <a:lnTo>
                    <a:pt x="1857375" y="266700"/>
                  </a:lnTo>
                  <a:lnTo>
                    <a:pt x="2040731" y="250031"/>
                  </a:lnTo>
                  <a:lnTo>
                    <a:pt x="2105025" y="247650"/>
                  </a:lnTo>
                  <a:lnTo>
                    <a:pt x="2171700" y="240506"/>
                  </a:lnTo>
                  <a:lnTo>
                    <a:pt x="2221706" y="228600"/>
                  </a:lnTo>
                  <a:lnTo>
                    <a:pt x="2252662" y="204787"/>
                  </a:lnTo>
                  <a:lnTo>
                    <a:pt x="2264569" y="190500"/>
                  </a:lnTo>
                  <a:lnTo>
                    <a:pt x="2271712" y="169068"/>
                  </a:lnTo>
                  <a:lnTo>
                    <a:pt x="2274094" y="150018"/>
                  </a:lnTo>
                  <a:lnTo>
                    <a:pt x="2264569" y="128587"/>
                  </a:lnTo>
                  <a:lnTo>
                    <a:pt x="2243137" y="109537"/>
                  </a:lnTo>
                  <a:lnTo>
                    <a:pt x="2197894" y="80962"/>
                  </a:lnTo>
                  <a:lnTo>
                    <a:pt x="2150269" y="57150"/>
                  </a:lnTo>
                  <a:lnTo>
                    <a:pt x="2107406" y="45243"/>
                  </a:lnTo>
                  <a:lnTo>
                    <a:pt x="2002631" y="21431"/>
                  </a:lnTo>
                  <a:lnTo>
                    <a:pt x="1909762" y="7143"/>
                  </a:lnTo>
                  <a:lnTo>
                    <a:pt x="1838325" y="0"/>
                  </a:lnTo>
                  <a:lnTo>
                    <a:pt x="1785937" y="0"/>
                  </a:lnTo>
                  <a:lnTo>
                    <a:pt x="1764506" y="0"/>
                  </a:lnTo>
                  <a:lnTo>
                    <a:pt x="1740694" y="11906"/>
                  </a:lnTo>
                  <a:lnTo>
                    <a:pt x="1683544" y="50006"/>
                  </a:lnTo>
                  <a:lnTo>
                    <a:pt x="1607344" y="90487"/>
                  </a:lnTo>
                  <a:lnTo>
                    <a:pt x="1488281" y="116681"/>
                  </a:lnTo>
                  <a:lnTo>
                    <a:pt x="1223962" y="169068"/>
                  </a:lnTo>
                  <a:lnTo>
                    <a:pt x="1026319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6EB8A6FD-DE32-4BD5-AB6C-8101C114A3C6}"/>
                </a:ext>
              </a:extLst>
            </p:cNvPr>
            <p:cNvSpPr/>
            <p:nvPr/>
          </p:nvSpPr>
          <p:spPr>
            <a:xfrm>
              <a:off x="2909958" y="2868613"/>
              <a:ext cx="740018" cy="542925"/>
            </a:xfrm>
            <a:custGeom>
              <a:avLst/>
              <a:gdLst>
                <a:gd name="connsiteX0" fmla="*/ 369093 w 740568"/>
                <a:gd name="connsiteY0" fmla="*/ 388144 h 542925"/>
                <a:gd name="connsiteX1" fmla="*/ 245268 w 740568"/>
                <a:gd name="connsiteY1" fmla="*/ 321469 h 542925"/>
                <a:gd name="connsiteX2" fmla="*/ 128587 w 740568"/>
                <a:gd name="connsiteY2" fmla="*/ 259557 h 542925"/>
                <a:gd name="connsiteX3" fmla="*/ 42862 w 740568"/>
                <a:gd name="connsiteY3" fmla="*/ 211932 h 542925"/>
                <a:gd name="connsiteX4" fmla="*/ 28575 w 740568"/>
                <a:gd name="connsiteY4" fmla="*/ 204788 h 542925"/>
                <a:gd name="connsiteX5" fmla="*/ 14287 w 740568"/>
                <a:gd name="connsiteY5" fmla="*/ 188119 h 542925"/>
                <a:gd name="connsiteX6" fmla="*/ 4762 w 740568"/>
                <a:gd name="connsiteY6" fmla="*/ 161925 h 542925"/>
                <a:gd name="connsiteX7" fmla="*/ 0 w 740568"/>
                <a:gd name="connsiteY7" fmla="*/ 130969 h 542925"/>
                <a:gd name="connsiteX8" fmla="*/ 4762 w 740568"/>
                <a:gd name="connsiteY8" fmla="*/ 100013 h 542925"/>
                <a:gd name="connsiteX9" fmla="*/ 23812 w 740568"/>
                <a:gd name="connsiteY9" fmla="*/ 59532 h 542925"/>
                <a:gd name="connsiteX10" fmla="*/ 38100 w 740568"/>
                <a:gd name="connsiteY10" fmla="*/ 42863 h 542925"/>
                <a:gd name="connsiteX11" fmla="*/ 61912 w 740568"/>
                <a:gd name="connsiteY11" fmla="*/ 26194 h 542925"/>
                <a:gd name="connsiteX12" fmla="*/ 102393 w 740568"/>
                <a:gd name="connsiteY12" fmla="*/ 9525 h 542925"/>
                <a:gd name="connsiteX13" fmla="*/ 161925 w 740568"/>
                <a:gd name="connsiteY13" fmla="*/ 0 h 542925"/>
                <a:gd name="connsiteX14" fmla="*/ 252412 w 740568"/>
                <a:gd name="connsiteY14" fmla="*/ 30957 h 542925"/>
                <a:gd name="connsiteX15" fmla="*/ 340518 w 740568"/>
                <a:gd name="connsiteY15" fmla="*/ 97632 h 542925"/>
                <a:gd name="connsiteX16" fmla="*/ 440531 w 740568"/>
                <a:gd name="connsiteY16" fmla="*/ 180975 h 542925"/>
                <a:gd name="connsiteX17" fmla="*/ 523875 w 740568"/>
                <a:gd name="connsiteY17" fmla="*/ 257175 h 542925"/>
                <a:gd name="connsiteX18" fmla="*/ 600075 w 740568"/>
                <a:gd name="connsiteY18" fmla="*/ 330994 h 542925"/>
                <a:gd name="connsiteX19" fmla="*/ 740568 w 740568"/>
                <a:gd name="connsiteY19" fmla="*/ 471488 h 542925"/>
                <a:gd name="connsiteX20" fmla="*/ 685800 w 740568"/>
                <a:gd name="connsiteY20" fmla="*/ 542925 h 542925"/>
                <a:gd name="connsiteX21" fmla="*/ 583406 w 740568"/>
                <a:gd name="connsiteY21" fmla="*/ 502444 h 542925"/>
                <a:gd name="connsiteX22" fmla="*/ 504825 w 740568"/>
                <a:gd name="connsiteY22" fmla="*/ 464344 h 542925"/>
                <a:gd name="connsiteX23" fmla="*/ 369093 w 740568"/>
                <a:gd name="connsiteY23" fmla="*/ 388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568" h="542925">
                  <a:moveTo>
                    <a:pt x="369093" y="388144"/>
                  </a:moveTo>
                  <a:lnTo>
                    <a:pt x="245268" y="321469"/>
                  </a:lnTo>
                  <a:lnTo>
                    <a:pt x="128587" y="259557"/>
                  </a:lnTo>
                  <a:lnTo>
                    <a:pt x="42862" y="211932"/>
                  </a:lnTo>
                  <a:lnTo>
                    <a:pt x="28575" y="204788"/>
                  </a:lnTo>
                  <a:lnTo>
                    <a:pt x="14287" y="188119"/>
                  </a:lnTo>
                  <a:lnTo>
                    <a:pt x="4762" y="161925"/>
                  </a:lnTo>
                  <a:lnTo>
                    <a:pt x="0" y="130969"/>
                  </a:lnTo>
                  <a:lnTo>
                    <a:pt x="4762" y="100013"/>
                  </a:lnTo>
                  <a:lnTo>
                    <a:pt x="23812" y="59532"/>
                  </a:lnTo>
                  <a:lnTo>
                    <a:pt x="38100" y="42863"/>
                  </a:lnTo>
                  <a:lnTo>
                    <a:pt x="61912" y="26194"/>
                  </a:lnTo>
                  <a:lnTo>
                    <a:pt x="102393" y="9525"/>
                  </a:lnTo>
                  <a:lnTo>
                    <a:pt x="161925" y="0"/>
                  </a:lnTo>
                  <a:lnTo>
                    <a:pt x="252412" y="30957"/>
                  </a:lnTo>
                  <a:lnTo>
                    <a:pt x="340518" y="97632"/>
                  </a:lnTo>
                  <a:lnTo>
                    <a:pt x="440531" y="180975"/>
                  </a:lnTo>
                  <a:lnTo>
                    <a:pt x="523875" y="257175"/>
                  </a:lnTo>
                  <a:lnTo>
                    <a:pt x="600075" y="330994"/>
                  </a:lnTo>
                  <a:lnTo>
                    <a:pt x="740568" y="471488"/>
                  </a:lnTo>
                  <a:lnTo>
                    <a:pt x="685800" y="542925"/>
                  </a:lnTo>
                  <a:lnTo>
                    <a:pt x="583406" y="502444"/>
                  </a:lnTo>
                  <a:lnTo>
                    <a:pt x="504825" y="464344"/>
                  </a:lnTo>
                  <a:lnTo>
                    <a:pt x="369093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24392B95-4355-45F7-BFFB-58258F820ACC}"/>
                </a:ext>
              </a:extLst>
            </p:cNvPr>
            <p:cNvSpPr/>
            <p:nvPr/>
          </p:nvSpPr>
          <p:spPr>
            <a:xfrm>
              <a:off x="2868669" y="2297113"/>
              <a:ext cx="1565789" cy="1866900"/>
            </a:xfrm>
            <a:custGeom>
              <a:avLst/>
              <a:gdLst>
                <a:gd name="connsiteX0" fmla="*/ 985838 w 1564482"/>
                <a:gd name="connsiteY0" fmla="*/ 597694 h 1866900"/>
                <a:gd name="connsiteX1" fmla="*/ 821532 w 1564482"/>
                <a:gd name="connsiteY1" fmla="*/ 823913 h 1866900"/>
                <a:gd name="connsiteX2" fmla="*/ 700088 w 1564482"/>
                <a:gd name="connsiteY2" fmla="*/ 985838 h 1866900"/>
                <a:gd name="connsiteX3" fmla="*/ 654844 w 1564482"/>
                <a:gd name="connsiteY3" fmla="*/ 1069182 h 1866900"/>
                <a:gd name="connsiteX4" fmla="*/ 545307 w 1564482"/>
                <a:gd name="connsiteY4" fmla="*/ 1207294 h 1866900"/>
                <a:gd name="connsiteX5" fmla="*/ 388144 w 1564482"/>
                <a:gd name="connsiteY5" fmla="*/ 1400175 h 1866900"/>
                <a:gd name="connsiteX6" fmla="*/ 266700 w 1564482"/>
                <a:gd name="connsiteY6" fmla="*/ 1545432 h 1866900"/>
                <a:gd name="connsiteX7" fmla="*/ 216694 w 1564482"/>
                <a:gd name="connsiteY7" fmla="*/ 1600200 h 1866900"/>
                <a:gd name="connsiteX8" fmla="*/ 176213 w 1564482"/>
                <a:gd name="connsiteY8" fmla="*/ 1640682 h 1866900"/>
                <a:gd name="connsiteX9" fmla="*/ 116682 w 1564482"/>
                <a:gd name="connsiteY9" fmla="*/ 1693069 h 1866900"/>
                <a:gd name="connsiteX10" fmla="*/ 28575 w 1564482"/>
                <a:gd name="connsiteY10" fmla="*/ 1766888 h 1866900"/>
                <a:gd name="connsiteX11" fmla="*/ 4763 w 1564482"/>
                <a:gd name="connsiteY11" fmla="*/ 1790700 h 1866900"/>
                <a:gd name="connsiteX12" fmla="*/ 0 w 1564482"/>
                <a:gd name="connsiteY12" fmla="*/ 1804988 h 1866900"/>
                <a:gd name="connsiteX13" fmla="*/ 4763 w 1564482"/>
                <a:gd name="connsiteY13" fmla="*/ 1866900 h 1866900"/>
                <a:gd name="connsiteX14" fmla="*/ 195263 w 1564482"/>
                <a:gd name="connsiteY14" fmla="*/ 1840707 h 1866900"/>
                <a:gd name="connsiteX15" fmla="*/ 321469 w 1564482"/>
                <a:gd name="connsiteY15" fmla="*/ 1695450 h 1866900"/>
                <a:gd name="connsiteX16" fmla="*/ 490538 w 1564482"/>
                <a:gd name="connsiteY16" fmla="*/ 1521619 h 1866900"/>
                <a:gd name="connsiteX17" fmla="*/ 673894 w 1564482"/>
                <a:gd name="connsiteY17" fmla="*/ 1323975 h 1866900"/>
                <a:gd name="connsiteX18" fmla="*/ 840582 w 1564482"/>
                <a:gd name="connsiteY18" fmla="*/ 1133475 h 1866900"/>
                <a:gd name="connsiteX19" fmla="*/ 1002507 w 1564482"/>
                <a:gd name="connsiteY19" fmla="*/ 942975 h 1866900"/>
                <a:gd name="connsiteX20" fmla="*/ 1164432 w 1564482"/>
                <a:gd name="connsiteY20" fmla="*/ 742950 h 1866900"/>
                <a:gd name="connsiteX21" fmla="*/ 1302544 w 1564482"/>
                <a:gd name="connsiteY21" fmla="*/ 569119 h 1866900"/>
                <a:gd name="connsiteX22" fmla="*/ 1338263 w 1564482"/>
                <a:gd name="connsiteY22" fmla="*/ 523875 h 1866900"/>
                <a:gd name="connsiteX23" fmla="*/ 1383507 w 1564482"/>
                <a:gd name="connsiteY23" fmla="*/ 488157 h 1866900"/>
                <a:gd name="connsiteX24" fmla="*/ 1450182 w 1564482"/>
                <a:gd name="connsiteY24" fmla="*/ 438150 h 1866900"/>
                <a:gd name="connsiteX25" fmla="*/ 1497807 w 1564482"/>
                <a:gd name="connsiteY25" fmla="*/ 409575 h 1866900"/>
                <a:gd name="connsiteX26" fmla="*/ 1535907 w 1564482"/>
                <a:gd name="connsiteY26" fmla="*/ 388144 h 1866900"/>
                <a:gd name="connsiteX27" fmla="*/ 1557338 w 1564482"/>
                <a:gd name="connsiteY27" fmla="*/ 364332 h 1866900"/>
                <a:gd name="connsiteX28" fmla="*/ 1564482 w 1564482"/>
                <a:gd name="connsiteY28" fmla="*/ 340519 h 1866900"/>
                <a:gd name="connsiteX29" fmla="*/ 1564482 w 1564482"/>
                <a:gd name="connsiteY29" fmla="*/ 316707 h 1866900"/>
                <a:gd name="connsiteX30" fmla="*/ 1552575 w 1564482"/>
                <a:gd name="connsiteY30" fmla="*/ 283369 h 1866900"/>
                <a:gd name="connsiteX31" fmla="*/ 1500188 w 1564482"/>
                <a:gd name="connsiteY31" fmla="*/ 197644 h 1866900"/>
                <a:gd name="connsiteX32" fmla="*/ 1443038 w 1564482"/>
                <a:gd name="connsiteY32" fmla="*/ 126207 h 1866900"/>
                <a:gd name="connsiteX33" fmla="*/ 1407319 w 1564482"/>
                <a:gd name="connsiteY33" fmla="*/ 90488 h 1866900"/>
                <a:gd name="connsiteX34" fmla="*/ 1364457 w 1564482"/>
                <a:gd name="connsiteY34" fmla="*/ 54769 h 1866900"/>
                <a:gd name="connsiteX35" fmla="*/ 1316832 w 1564482"/>
                <a:gd name="connsiteY35" fmla="*/ 23813 h 1866900"/>
                <a:gd name="connsiteX36" fmla="*/ 1283494 w 1564482"/>
                <a:gd name="connsiteY36" fmla="*/ 9525 h 1866900"/>
                <a:gd name="connsiteX37" fmla="*/ 1247775 w 1564482"/>
                <a:gd name="connsiteY37" fmla="*/ 0 h 1866900"/>
                <a:gd name="connsiteX38" fmla="*/ 1226344 w 1564482"/>
                <a:gd name="connsiteY38" fmla="*/ 0 h 1866900"/>
                <a:gd name="connsiteX39" fmla="*/ 1219200 w 1564482"/>
                <a:gd name="connsiteY39" fmla="*/ 4763 h 1866900"/>
                <a:gd name="connsiteX40" fmla="*/ 1212057 w 1564482"/>
                <a:gd name="connsiteY40" fmla="*/ 14288 h 1866900"/>
                <a:gd name="connsiteX41" fmla="*/ 1214438 w 1564482"/>
                <a:gd name="connsiteY41" fmla="*/ 42863 h 1866900"/>
                <a:gd name="connsiteX42" fmla="*/ 1228725 w 1564482"/>
                <a:gd name="connsiteY42" fmla="*/ 85725 h 1866900"/>
                <a:gd name="connsiteX43" fmla="*/ 1240632 w 1564482"/>
                <a:gd name="connsiteY43" fmla="*/ 114300 h 1866900"/>
                <a:gd name="connsiteX44" fmla="*/ 1243013 w 1564482"/>
                <a:gd name="connsiteY44" fmla="*/ 145257 h 1866900"/>
                <a:gd name="connsiteX45" fmla="*/ 1243013 w 1564482"/>
                <a:gd name="connsiteY45" fmla="*/ 183357 h 1866900"/>
                <a:gd name="connsiteX46" fmla="*/ 1228725 w 1564482"/>
                <a:gd name="connsiteY46" fmla="*/ 228600 h 1866900"/>
                <a:gd name="connsiteX47" fmla="*/ 1166813 w 1564482"/>
                <a:gd name="connsiteY47" fmla="*/ 330994 h 1866900"/>
                <a:gd name="connsiteX48" fmla="*/ 985838 w 1564482"/>
                <a:gd name="connsiteY48" fmla="*/ 5976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64482" h="1866900">
                  <a:moveTo>
                    <a:pt x="985838" y="597694"/>
                  </a:moveTo>
                  <a:lnTo>
                    <a:pt x="821532" y="823913"/>
                  </a:lnTo>
                  <a:lnTo>
                    <a:pt x="700088" y="985838"/>
                  </a:lnTo>
                  <a:lnTo>
                    <a:pt x="654844" y="1069182"/>
                  </a:lnTo>
                  <a:lnTo>
                    <a:pt x="545307" y="1207294"/>
                  </a:lnTo>
                  <a:lnTo>
                    <a:pt x="388144" y="1400175"/>
                  </a:lnTo>
                  <a:lnTo>
                    <a:pt x="266700" y="1545432"/>
                  </a:lnTo>
                  <a:lnTo>
                    <a:pt x="216694" y="1600200"/>
                  </a:lnTo>
                  <a:lnTo>
                    <a:pt x="176213" y="1640682"/>
                  </a:lnTo>
                  <a:lnTo>
                    <a:pt x="116682" y="1693069"/>
                  </a:lnTo>
                  <a:lnTo>
                    <a:pt x="28575" y="1766888"/>
                  </a:lnTo>
                  <a:lnTo>
                    <a:pt x="4763" y="1790700"/>
                  </a:lnTo>
                  <a:lnTo>
                    <a:pt x="0" y="1804988"/>
                  </a:lnTo>
                  <a:lnTo>
                    <a:pt x="4763" y="1866900"/>
                  </a:lnTo>
                  <a:lnTo>
                    <a:pt x="195263" y="1840707"/>
                  </a:lnTo>
                  <a:lnTo>
                    <a:pt x="321469" y="1695450"/>
                  </a:lnTo>
                  <a:lnTo>
                    <a:pt x="490538" y="1521619"/>
                  </a:lnTo>
                  <a:lnTo>
                    <a:pt x="673894" y="1323975"/>
                  </a:lnTo>
                  <a:lnTo>
                    <a:pt x="840582" y="1133475"/>
                  </a:lnTo>
                  <a:lnTo>
                    <a:pt x="1002507" y="942975"/>
                  </a:lnTo>
                  <a:lnTo>
                    <a:pt x="1164432" y="742950"/>
                  </a:lnTo>
                  <a:lnTo>
                    <a:pt x="1302544" y="569119"/>
                  </a:lnTo>
                  <a:lnTo>
                    <a:pt x="1338263" y="523875"/>
                  </a:lnTo>
                  <a:lnTo>
                    <a:pt x="1383507" y="488157"/>
                  </a:lnTo>
                  <a:lnTo>
                    <a:pt x="1450182" y="438150"/>
                  </a:lnTo>
                  <a:lnTo>
                    <a:pt x="1497807" y="409575"/>
                  </a:lnTo>
                  <a:lnTo>
                    <a:pt x="1535907" y="388144"/>
                  </a:lnTo>
                  <a:lnTo>
                    <a:pt x="1557338" y="364332"/>
                  </a:lnTo>
                  <a:lnTo>
                    <a:pt x="1564482" y="340519"/>
                  </a:lnTo>
                  <a:lnTo>
                    <a:pt x="1564482" y="316707"/>
                  </a:lnTo>
                  <a:lnTo>
                    <a:pt x="1552575" y="283369"/>
                  </a:lnTo>
                  <a:lnTo>
                    <a:pt x="1500188" y="197644"/>
                  </a:lnTo>
                  <a:lnTo>
                    <a:pt x="1443038" y="126207"/>
                  </a:lnTo>
                  <a:lnTo>
                    <a:pt x="1407319" y="90488"/>
                  </a:lnTo>
                  <a:lnTo>
                    <a:pt x="1364457" y="54769"/>
                  </a:lnTo>
                  <a:lnTo>
                    <a:pt x="1316832" y="23813"/>
                  </a:lnTo>
                  <a:lnTo>
                    <a:pt x="1283494" y="9525"/>
                  </a:lnTo>
                  <a:lnTo>
                    <a:pt x="1247775" y="0"/>
                  </a:lnTo>
                  <a:lnTo>
                    <a:pt x="1226344" y="0"/>
                  </a:lnTo>
                  <a:lnTo>
                    <a:pt x="1219200" y="4763"/>
                  </a:lnTo>
                  <a:lnTo>
                    <a:pt x="1212057" y="14288"/>
                  </a:lnTo>
                  <a:lnTo>
                    <a:pt x="1214438" y="42863"/>
                  </a:lnTo>
                  <a:lnTo>
                    <a:pt x="1228725" y="85725"/>
                  </a:lnTo>
                  <a:lnTo>
                    <a:pt x="1240632" y="114300"/>
                  </a:lnTo>
                  <a:lnTo>
                    <a:pt x="1243013" y="145257"/>
                  </a:lnTo>
                  <a:lnTo>
                    <a:pt x="1243013" y="183357"/>
                  </a:lnTo>
                  <a:lnTo>
                    <a:pt x="1228725" y="228600"/>
                  </a:lnTo>
                  <a:lnTo>
                    <a:pt x="1166813" y="330994"/>
                  </a:lnTo>
                  <a:lnTo>
                    <a:pt x="985838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5A89D9F1-A4AD-49F8-9455-84D0537AE9B6}"/>
                </a:ext>
              </a:extLst>
            </p:cNvPr>
            <p:cNvSpPr/>
            <p:nvPr/>
          </p:nvSpPr>
          <p:spPr>
            <a:xfrm>
              <a:off x="2871845" y="3790950"/>
              <a:ext cx="1540381" cy="538163"/>
            </a:xfrm>
            <a:custGeom>
              <a:avLst/>
              <a:gdLst>
                <a:gd name="connsiteX0" fmla="*/ 1066800 w 1540668"/>
                <a:gd name="connsiteY0" fmla="*/ 109538 h 538163"/>
                <a:gd name="connsiteX1" fmla="*/ 790575 w 1540668"/>
                <a:gd name="connsiteY1" fmla="*/ 171450 h 538163"/>
                <a:gd name="connsiteX2" fmla="*/ 521493 w 1540668"/>
                <a:gd name="connsiteY2" fmla="*/ 223838 h 538163"/>
                <a:gd name="connsiteX3" fmla="*/ 340518 w 1540668"/>
                <a:gd name="connsiteY3" fmla="*/ 257175 h 538163"/>
                <a:gd name="connsiteX4" fmla="*/ 319087 w 1540668"/>
                <a:gd name="connsiteY4" fmla="*/ 259556 h 538163"/>
                <a:gd name="connsiteX5" fmla="*/ 302418 w 1540668"/>
                <a:gd name="connsiteY5" fmla="*/ 257175 h 538163"/>
                <a:gd name="connsiteX6" fmla="*/ 257175 w 1540668"/>
                <a:gd name="connsiteY6" fmla="*/ 226219 h 538163"/>
                <a:gd name="connsiteX7" fmla="*/ 0 w 1540668"/>
                <a:gd name="connsiteY7" fmla="*/ 309563 h 538163"/>
                <a:gd name="connsiteX8" fmla="*/ 0 w 1540668"/>
                <a:gd name="connsiteY8" fmla="*/ 376238 h 538163"/>
                <a:gd name="connsiteX9" fmla="*/ 9525 w 1540668"/>
                <a:gd name="connsiteY9" fmla="*/ 423863 h 538163"/>
                <a:gd name="connsiteX10" fmla="*/ 28575 w 1540668"/>
                <a:gd name="connsiteY10" fmla="*/ 476250 h 538163"/>
                <a:gd name="connsiteX11" fmla="*/ 45243 w 1540668"/>
                <a:gd name="connsiteY11" fmla="*/ 507206 h 538163"/>
                <a:gd name="connsiteX12" fmla="*/ 57150 w 1540668"/>
                <a:gd name="connsiteY12" fmla="*/ 521494 h 538163"/>
                <a:gd name="connsiteX13" fmla="*/ 71437 w 1540668"/>
                <a:gd name="connsiteY13" fmla="*/ 531019 h 538163"/>
                <a:gd name="connsiteX14" fmla="*/ 92868 w 1540668"/>
                <a:gd name="connsiteY14" fmla="*/ 538163 h 538163"/>
                <a:gd name="connsiteX15" fmla="*/ 116681 w 1540668"/>
                <a:gd name="connsiteY15" fmla="*/ 538163 h 538163"/>
                <a:gd name="connsiteX16" fmla="*/ 169068 w 1540668"/>
                <a:gd name="connsiteY16" fmla="*/ 519113 h 538163"/>
                <a:gd name="connsiteX17" fmla="*/ 300037 w 1540668"/>
                <a:gd name="connsiteY17" fmla="*/ 461963 h 538163"/>
                <a:gd name="connsiteX18" fmla="*/ 476250 w 1540668"/>
                <a:gd name="connsiteY18" fmla="*/ 409575 h 538163"/>
                <a:gd name="connsiteX19" fmla="*/ 754856 w 1540668"/>
                <a:gd name="connsiteY19" fmla="*/ 326231 h 538163"/>
                <a:gd name="connsiteX20" fmla="*/ 1035843 w 1540668"/>
                <a:gd name="connsiteY20" fmla="*/ 254794 h 538163"/>
                <a:gd name="connsiteX21" fmla="*/ 1288256 w 1540668"/>
                <a:gd name="connsiteY21" fmla="*/ 171450 h 538163"/>
                <a:gd name="connsiteX22" fmla="*/ 1540668 w 1540668"/>
                <a:gd name="connsiteY22" fmla="*/ 85725 h 538163"/>
                <a:gd name="connsiteX23" fmla="*/ 1502568 w 1540668"/>
                <a:gd name="connsiteY23" fmla="*/ 0 h 538163"/>
                <a:gd name="connsiteX24" fmla="*/ 1278731 w 1540668"/>
                <a:gd name="connsiteY24" fmla="*/ 57150 h 538163"/>
                <a:gd name="connsiteX25" fmla="*/ 1066800 w 1540668"/>
                <a:gd name="connsiteY25" fmla="*/ 109538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0668" h="538163">
                  <a:moveTo>
                    <a:pt x="1066800" y="109538"/>
                  </a:moveTo>
                  <a:lnTo>
                    <a:pt x="790575" y="171450"/>
                  </a:lnTo>
                  <a:lnTo>
                    <a:pt x="521493" y="223838"/>
                  </a:lnTo>
                  <a:lnTo>
                    <a:pt x="340518" y="257175"/>
                  </a:lnTo>
                  <a:lnTo>
                    <a:pt x="319087" y="259556"/>
                  </a:lnTo>
                  <a:lnTo>
                    <a:pt x="302418" y="257175"/>
                  </a:lnTo>
                  <a:lnTo>
                    <a:pt x="257175" y="226219"/>
                  </a:lnTo>
                  <a:lnTo>
                    <a:pt x="0" y="309563"/>
                  </a:lnTo>
                  <a:lnTo>
                    <a:pt x="0" y="376238"/>
                  </a:lnTo>
                  <a:lnTo>
                    <a:pt x="9525" y="423863"/>
                  </a:lnTo>
                  <a:lnTo>
                    <a:pt x="28575" y="476250"/>
                  </a:lnTo>
                  <a:lnTo>
                    <a:pt x="45243" y="507206"/>
                  </a:lnTo>
                  <a:lnTo>
                    <a:pt x="57150" y="521494"/>
                  </a:lnTo>
                  <a:lnTo>
                    <a:pt x="71437" y="531019"/>
                  </a:lnTo>
                  <a:lnTo>
                    <a:pt x="92868" y="538163"/>
                  </a:lnTo>
                  <a:lnTo>
                    <a:pt x="116681" y="538163"/>
                  </a:lnTo>
                  <a:lnTo>
                    <a:pt x="169068" y="519113"/>
                  </a:lnTo>
                  <a:lnTo>
                    <a:pt x="300037" y="461963"/>
                  </a:lnTo>
                  <a:lnTo>
                    <a:pt x="476250" y="409575"/>
                  </a:lnTo>
                  <a:lnTo>
                    <a:pt x="754856" y="326231"/>
                  </a:lnTo>
                  <a:lnTo>
                    <a:pt x="1035843" y="254794"/>
                  </a:lnTo>
                  <a:lnTo>
                    <a:pt x="1288256" y="171450"/>
                  </a:lnTo>
                  <a:lnTo>
                    <a:pt x="1540668" y="85725"/>
                  </a:lnTo>
                  <a:lnTo>
                    <a:pt x="1502568" y="0"/>
                  </a:lnTo>
                  <a:lnTo>
                    <a:pt x="1278731" y="57150"/>
                  </a:lnTo>
                  <a:lnTo>
                    <a:pt x="1066800" y="109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C4BAFEF5-F9DB-4CC0-90D8-C3E2F4374BF7}"/>
                </a:ext>
              </a:extLst>
            </p:cNvPr>
            <p:cNvSpPr/>
            <p:nvPr/>
          </p:nvSpPr>
          <p:spPr>
            <a:xfrm>
              <a:off x="4058097" y="3386138"/>
              <a:ext cx="571688" cy="841375"/>
            </a:xfrm>
            <a:custGeom>
              <a:avLst/>
              <a:gdLst>
                <a:gd name="connsiteX0" fmla="*/ 102394 w 571500"/>
                <a:gd name="connsiteY0" fmla="*/ 276225 h 840581"/>
                <a:gd name="connsiteX1" fmla="*/ 159544 w 571500"/>
                <a:gd name="connsiteY1" fmla="*/ 419100 h 840581"/>
                <a:gd name="connsiteX2" fmla="*/ 188119 w 571500"/>
                <a:gd name="connsiteY2" fmla="*/ 478631 h 840581"/>
                <a:gd name="connsiteX3" fmla="*/ 233363 w 571500"/>
                <a:gd name="connsiteY3" fmla="*/ 523875 h 840581"/>
                <a:gd name="connsiteX4" fmla="*/ 309563 w 571500"/>
                <a:gd name="connsiteY4" fmla="*/ 652462 h 840581"/>
                <a:gd name="connsiteX5" fmla="*/ 371475 w 571500"/>
                <a:gd name="connsiteY5" fmla="*/ 742950 h 840581"/>
                <a:gd name="connsiteX6" fmla="*/ 414338 w 571500"/>
                <a:gd name="connsiteY6" fmla="*/ 797718 h 840581"/>
                <a:gd name="connsiteX7" fmla="*/ 450056 w 571500"/>
                <a:gd name="connsiteY7" fmla="*/ 821531 h 840581"/>
                <a:gd name="connsiteX8" fmla="*/ 481013 w 571500"/>
                <a:gd name="connsiteY8" fmla="*/ 835818 h 840581"/>
                <a:gd name="connsiteX9" fmla="*/ 504825 w 571500"/>
                <a:gd name="connsiteY9" fmla="*/ 840581 h 840581"/>
                <a:gd name="connsiteX10" fmla="*/ 523875 w 571500"/>
                <a:gd name="connsiteY10" fmla="*/ 835818 h 840581"/>
                <a:gd name="connsiteX11" fmla="*/ 540544 w 571500"/>
                <a:gd name="connsiteY11" fmla="*/ 823912 h 840581"/>
                <a:gd name="connsiteX12" fmla="*/ 559594 w 571500"/>
                <a:gd name="connsiteY12" fmla="*/ 795337 h 840581"/>
                <a:gd name="connsiteX13" fmla="*/ 571500 w 571500"/>
                <a:gd name="connsiteY13" fmla="*/ 754856 h 840581"/>
                <a:gd name="connsiteX14" fmla="*/ 571500 w 571500"/>
                <a:gd name="connsiteY14" fmla="*/ 733425 h 840581"/>
                <a:gd name="connsiteX15" fmla="*/ 559594 w 571500"/>
                <a:gd name="connsiteY15" fmla="*/ 657225 h 840581"/>
                <a:gd name="connsiteX16" fmla="*/ 533400 w 571500"/>
                <a:gd name="connsiteY16" fmla="*/ 542925 h 840581"/>
                <a:gd name="connsiteX17" fmla="*/ 502444 w 571500"/>
                <a:gd name="connsiteY17" fmla="*/ 442912 h 840581"/>
                <a:gd name="connsiteX18" fmla="*/ 490538 w 571500"/>
                <a:gd name="connsiteY18" fmla="*/ 407193 h 840581"/>
                <a:gd name="connsiteX19" fmla="*/ 469106 w 571500"/>
                <a:gd name="connsiteY19" fmla="*/ 383381 h 840581"/>
                <a:gd name="connsiteX20" fmla="*/ 376238 w 571500"/>
                <a:gd name="connsiteY20" fmla="*/ 311943 h 840581"/>
                <a:gd name="connsiteX21" fmla="*/ 250031 w 571500"/>
                <a:gd name="connsiteY21" fmla="*/ 200025 h 840581"/>
                <a:gd name="connsiteX22" fmla="*/ 102394 w 571500"/>
                <a:gd name="connsiteY22" fmla="*/ 61912 h 840581"/>
                <a:gd name="connsiteX23" fmla="*/ 59531 w 571500"/>
                <a:gd name="connsiteY23" fmla="*/ 19050 h 840581"/>
                <a:gd name="connsiteX24" fmla="*/ 35719 w 571500"/>
                <a:gd name="connsiteY24" fmla="*/ 4762 h 840581"/>
                <a:gd name="connsiteX25" fmla="*/ 9525 w 571500"/>
                <a:gd name="connsiteY25" fmla="*/ 0 h 840581"/>
                <a:gd name="connsiteX26" fmla="*/ 0 w 571500"/>
                <a:gd name="connsiteY26" fmla="*/ 7143 h 840581"/>
                <a:gd name="connsiteX27" fmla="*/ 0 w 571500"/>
                <a:gd name="connsiteY27" fmla="*/ 21431 h 840581"/>
                <a:gd name="connsiteX28" fmla="*/ 30956 w 571500"/>
                <a:gd name="connsiteY28" fmla="*/ 102393 h 840581"/>
                <a:gd name="connsiteX29" fmla="*/ 102394 w 571500"/>
                <a:gd name="connsiteY29" fmla="*/ 276225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1500" h="840581">
                  <a:moveTo>
                    <a:pt x="102394" y="276225"/>
                  </a:moveTo>
                  <a:lnTo>
                    <a:pt x="159544" y="419100"/>
                  </a:lnTo>
                  <a:lnTo>
                    <a:pt x="188119" y="478631"/>
                  </a:lnTo>
                  <a:lnTo>
                    <a:pt x="233363" y="523875"/>
                  </a:lnTo>
                  <a:lnTo>
                    <a:pt x="309563" y="652462"/>
                  </a:lnTo>
                  <a:lnTo>
                    <a:pt x="371475" y="742950"/>
                  </a:lnTo>
                  <a:lnTo>
                    <a:pt x="414338" y="797718"/>
                  </a:lnTo>
                  <a:lnTo>
                    <a:pt x="450056" y="821531"/>
                  </a:lnTo>
                  <a:lnTo>
                    <a:pt x="481013" y="835818"/>
                  </a:lnTo>
                  <a:lnTo>
                    <a:pt x="504825" y="840581"/>
                  </a:lnTo>
                  <a:lnTo>
                    <a:pt x="523875" y="835818"/>
                  </a:lnTo>
                  <a:lnTo>
                    <a:pt x="540544" y="823912"/>
                  </a:lnTo>
                  <a:lnTo>
                    <a:pt x="559594" y="795337"/>
                  </a:lnTo>
                  <a:lnTo>
                    <a:pt x="571500" y="754856"/>
                  </a:lnTo>
                  <a:lnTo>
                    <a:pt x="571500" y="733425"/>
                  </a:lnTo>
                  <a:lnTo>
                    <a:pt x="559594" y="657225"/>
                  </a:lnTo>
                  <a:lnTo>
                    <a:pt x="533400" y="542925"/>
                  </a:lnTo>
                  <a:lnTo>
                    <a:pt x="502444" y="442912"/>
                  </a:lnTo>
                  <a:lnTo>
                    <a:pt x="490538" y="407193"/>
                  </a:lnTo>
                  <a:lnTo>
                    <a:pt x="469106" y="383381"/>
                  </a:lnTo>
                  <a:lnTo>
                    <a:pt x="376238" y="311943"/>
                  </a:lnTo>
                  <a:lnTo>
                    <a:pt x="250031" y="200025"/>
                  </a:lnTo>
                  <a:lnTo>
                    <a:pt x="102394" y="61912"/>
                  </a:lnTo>
                  <a:lnTo>
                    <a:pt x="59531" y="19050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30956" y="102393"/>
                  </a:lnTo>
                  <a:lnTo>
                    <a:pt x="102394" y="276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24D23AC7-CB98-46F9-AA4D-E4E5635DC016}"/>
                </a:ext>
              </a:extLst>
            </p:cNvPr>
            <p:cNvSpPr/>
            <p:nvPr/>
          </p:nvSpPr>
          <p:spPr>
            <a:xfrm>
              <a:off x="3573751" y="3978275"/>
              <a:ext cx="327132" cy="2098675"/>
            </a:xfrm>
            <a:custGeom>
              <a:avLst/>
              <a:gdLst>
                <a:gd name="connsiteX0" fmla="*/ 285750 w 326571"/>
                <a:gd name="connsiteY0" fmla="*/ 669471 h 2098221"/>
                <a:gd name="connsiteX1" fmla="*/ 296635 w 326571"/>
                <a:gd name="connsiteY1" fmla="*/ 432707 h 2098221"/>
                <a:gd name="connsiteX2" fmla="*/ 304800 w 326571"/>
                <a:gd name="connsiteY2" fmla="*/ 285750 h 2098221"/>
                <a:gd name="connsiteX3" fmla="*/ 312964 w 326571"/>
                <a:gd name="connsiteY3" fmla="*/ 144235 h 2098221"/>
                <a:gd name="connsiteX4" fmla="*/ 326571 w 326571"/>
                <a:gd name="connsiteY4" fmla="*/ 0 h 2098221"/>
                <a:gd name="connsiteX5" fmla="*/ 21771 w 326571"/>
                <a:gd name="connsiteY5" fmla="*/ 76200 h 2098221"/>
                <a:gd name="connsiteX6" fmla="*/ 59871 w 326571"/>
                <a:gd name="connsiteY6" fmla="*/ 157842 h 2098221"/>
                <a:gd name="connsiteX7" fmla="*/ 70757 w 326571"/>
                <a:gd name="connsiteY7" fmla="*/ 209550 h 2098221"/>
                <a:gd name="connsiteX8" fmla="*/ 78921 w 326571"/>
                <a:gd name="connsiteY8" fmla="*/ 337457 h 2098221"/>
                <a:gd name="connsiteX9" fmla="*/ 78921 w 326571"/>
                <a:gd name="connsiteY9" fmla="*/ 560614 h 2098221"/>
                <a:gd name="connsiteX10" fmla="*/ 68035 w 326571"/>
                <a:gd name="connsiteY10" fmla="*/ 876300 h 2098221"/>
                <a:gd name="connsiteX11" fmla="*/ 54428 w 326571"/>
                <a:gd name="connsiteY11" fmla="*/ 1178378 h 2098221"/>
                <a:gd name="connsiteX12" fmla="*/ 32657 w 326571"/>
                <a:gd name="connsiteY12" fmla="*/ 1499507 h 2098221"/>
                <a:gd name="connsiteX13" fmla="*/ 29935 w 326571"/>
                <a:gd name="connsiteY13" fmla="*/ 1548492 h 2098221"/>
                <a:gd name="connsiteX14" fmla="*/ 16328 w 326571"/>
                <a:gd name="connsiteY14" fmla="*/ 1600200 h 2098221"/>
                <a:gd name="connsiteX15" fmla="*/ 2721 w 326571"/>
                <a:gd name="connsiteY15" fmla="*/ 1668235 h 2098221"/>
                <a:gd name="connsiteX16" fmla="*/ 0 w 326571"/>
                <a:gd name="connsiteY16" fmla="*/ 1728107 h 2098221"/>
                <a:gd name="connsiteX17" fmla="*/ 5443 w 326571"/>
                <a:gd name="connsiteY17" fmla="*/ 1785257 h 2098221"/>
                <a:gd name="connsiteX18" fmla="*/ 8164 w 326571"/>
                <a:gd name="connsiteY18" fmla="*/ 1823357 h 2098221"/>
                <a:gd name="connsiteX19" fmla="*/ 16328 w 326571"/>
                <a:gd name="connsiteY19" fmla="*/ 1864178 h 2098221"/>
                <a:gd name="connsiteX20" fmla="*/ 46264 w 326571"/>
                <a:gd name="connsiteY20" fmla="*/ 1943100 h 2098221"/>
                <a:gd name="connsiteX21" fmla="*/ 76200 w 326571"/>
                <a:gd name="connsiteY21" fmla="*/ 2005692 h 2098221"/>
                <a:gd name="connsiteX22" fmla="*/ 117021 w 326571"/>
                <a:gd name="connsiteY22" fmla="*/ 2068285 h 2098221"/>
                <a:gd name="connsiteX23" fmla="*/ 146957 w 326571"/>
                <a:gd name="connsiteY23" fmla="*/ 2090057 h 2098221"/>
                <a:gd name="connsiteX24" fmla="*/ 174171 w 326571"/>
                <a:gd name="connsiteY24" fmla="*/ 2098221 h 2098221"/>
                <a:gd name="connsiteX25" fmla="*/ 198664 w 326571"/>
                <a:gd name="connsiteY25" fmla="*/ 2090057 h 2098221"/>
                <a:gd name="connsiteX26" fmla="*/ 223157 w 326571"/>
                <a:gd name="connsiteY26" fmla="*/ 2068285 h 2098221"/>
                <a:gd name="connsiteX27" fmla="*/ 247650 w 326571"/>
                <a:gd name="connsiteY27" fmla="*/ 2027464 h 2098221"/>
                <a:gd name="connsiteX28" fmla="*/ 253093 w 326571"/>
                <a:gd name="connsiteY28" fmla="*/ 1989364 h 2098221"/>
                <a:gd name="connsiteX29" fmla="*/ 255814 w 326571"/>
                <a:gd name="connsiteY29" fmla="*/ 1847850 h 2098221"/>
                <a:gd name="connsiteX30" fmla="*/ 258535 w 326571"/>
                <a:gd name="connsiteY30" fmla="*/ 1529442 h 2098221"/>
                <a:gd name="connsiteX31" fmla="*/ 269421 w 326571"/>
                <a:gd name="connsiteY31" fmla="*/ 1208314 h 2098221"/>
                <a:gd name="connsiteX32" fmla="*/ 285750 w 326571"/>
                <a:gd name="connsiteY32" fmla="*/ 66947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26571" h="2098221">
                  <a:moveTo>
                    <a:pt x="285750" y="669471"/>
                  </a:moveTo>
                  <a:lnTo>
                    <a:pt x="296635" y="432707"/>
                  </a:lnTo>
                  <a:lnTo>
                    <a:pt x="304800" y="285750"/>
                  </a:lnTo>
                  <a:lnTo>
                    <a:pt x="312964" y="144235"/>
                  </a:lnTo>
                  <a:lnTo>
                    <a:pt x="326571" y="0"/>
                  </a:lnTo>
                  <a:lnTo>
                    <a:pt x="21771" y="76200"/>
                  </a:lnTo>
                  <a:lnTo>
                    <a:pt x="59871" y="157842"/>
                  </a:lnTo>
                  <a:lnTo>
                    <a:pt x="70757" y="209550"/>
                  </a:lnTo>
                  <a:lnTo>
                    <a:pt x="78921" y="337457"/>
                  </a:lnTo>
                  <a:lnTo>
                    <a:pt x="78921" y="560614"/>
                  </a:lnTo>
                  <a:lnTo>
                    <a:pt x="68035" y="876300"/>
                  </a:lnTo>
                  <a:lnTo>
                    <a:pt x="54428" y="1178378"/>
                  </a:lnTo>
                  <a:lnTo>
                    <a:pt x="32657" y="1499507"/>
                  </a:lnTo>
                  <a:lnTo>
                    <a:pt x="29935" y="1548492"/>
                  </a:lnTo>
                  <a:lnTo>
                    <a:pt x="16328" y="1600200"/>
                  </a:lnTo>
                  <a:lnTo>
                    <a:pt x="2721" y="1668235"/>
                  </a:lnTo>
                  <a:lnTo>
                    <a:pt x="0" y="1728107"/>
                  </a:lnTo>
                  <a:lnTo>
                    <a:pt x="5443" y="1785257"/>
                  </a:lnTo>
                  <a:lnTo>
                    <a:pt x="8164" y="1823357"/>
                  </a:lnTo>
                  <a:lnTo>
                    <a:pt x="16328" y="1864178"/>
                  </a:lnTo>
                  <a:lnTo>
                    <a:pt x="46264" y="1943100"/>
                  </a:lnTo>
                  <a:lnTo>
                    <a:pt x="76200" y="2005692"/>
                  </a:lnTo>
                  <a:lnTo>
                    <a:pt x="117021" y="2068285"/>
                  </a:lnTo>
                  <a:lnTo>
                    <a:pt x="146957" y="2090057"/>
                  </a:lnTo>
                  <a:lnTo>
                    <a:pt x="174171" y="2098221"/>
                  </a:lnTo>
                  <a:lnTo>
                    <a:pt x="198664" y="2090057"/>
                  </a:lnTo>
                  <a:lnTo>
                    <a:pt x="223157" y="2068285"/>
                  </a:lnTo>
                  <a:lnTo>
                    <a:pt x="247650" y="2027464"/>
                  </a:lnTo>
                  <a:lnTo>
                    <a:pt x="253093" y="1989364"/>
                  </a:lnTo>
                  <a:lnTo>
                    <a:pt x="255814" y="1847850"/>
                  </a:lnTo>
                  <a:lnTo>
                    <a:pt x="258535" y="1529442"/>
                  </a:lnTo>
                  <a:lnTo>
                    <a:pt x="269421" y="1208314"/>
                  </a:lnTo>
                  <a:lnTo>
                    <a:pt x="285750" y="66947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BA68503A-F846-468F-B525-C59EF6B6D043}"/>
                </a:ext>
              </a:extLst>
            </p:cNvPr>
            <p:cNvSpPr/>
            <p:nvPr/>
          </p:nvSpPr>
          <p:spPr>
            <a:xfrm>
              <a:off x="5774749" y="3051175"/>
              <a:ext cx="435118" cy="2378075"/>
            </a:xfrm>
            <a:custGeom>
              <a:avLst/>
              <a:gdLst>
                <a:gd name="connsiteX0" fmla="*/ 371475 w 434975"/>
                <a:gd name="connsiteY0" fmla="*/ 977900 h 2378075"/>
                <a:gd name="connsiteX1" fmla="*/ 377825 w 434975"/>
                <a:gd name="connsiteY1" fmla="*/ 612775 h 2378075"/>
                <a:gd name="connsiteX2" fmla="*/ 381000 w 434975"/>
                <a:gd name="connsiteY2" fmla="*/ 504825 h 2378075"/>
                <a:gd name="connsiteX3" fmla="*/ 390525 w 434975"/>
                <a:gd name="connsiteY3" fmla="*/ 406400 h 2378075"/>
                <a:gd name="connsiteX4" fmla="*/ 396875 w 434975"/>
                <a:gd name="connsiteY4" fmla="*/ 390525 h 2378075"/>
                <a:gd name="connsiteX5" fmla="*/ 412750 w 434975"/>
                <a:gd name="connsiteY5" fmla="*/ 352425 h 2378075"/>
                <a:gd name="connsiteX6" fmla="*/ 428625 w 434975"/>
                <a:gd name="connsiteY6" fmla="*/ 311150 h 2378075"/>
                <a:gd name="connsiteX7" fmla="*/ 434975 w 434975"/>
                <a:gd name="connsiteY7" fmla="*/ 279400 h 2378075"/>
                <a:gd name="connsiteX8" fmla="*/ 431800 w 434975"/>
                <a:gd name="connsiteY8" fmla="*/ 241300 h 2378075"/>
                <a:gd name="connsiteX9" fmla="*/ 428625 w 434975"/>
                <a:gd name="connsiteY9" fmla="*/ 219075 h 2378075"/>
                <a:gd name="connsiteX10" fmla="*/ 412750 w 434975"/>
                <a:gd name="connsiteY10" fmla="*/ 196850 h 2378075"/>
                <a:gd name="connsiteX11" fmla="*/ 381000 w 434975"/>
                <a:gd name="connsiteY11" fmla="*/ 177800 h 2378075"/>
                <a:gd name="connsiteX12" fmla="*/ 333375 w 434975"/>
                <a:gd name="connsiteY12" fmla="*/ 139700 h 2378075"/>
                <a:gd name="connsiteX13" fmla="*/ 301625 w 434975"/>
                <a:gd name="connsiteY13" fmla="*/ 114300 h 2378075"/>
                <a:gd name="connsiteX14" fmla="*/ 266700 w 434975"/>
                <a:gd name="connsiteY14" fmla="*/ 88900 h 2378075"/>
                <a:gd name="connsiteX15" fmla="*/ 206375 w 434975"/>
                <a:gd name="connsiteY15" fmla="*/ 53975 h 2378075"/>
                <a:gd name="connsiteX16" fmla="*/ 111125 w 434975"/>
                <a:gd name="connsiteY16" fmla="*/ 0 h 2378075"/>
                <a:gd name="connsiteX17" fmla="*/ 0 w 434975"/>
                <a:gd name="connsiteY17" fmla="*/ 22225 h 2378075"/>
                <a:gd name="connsiteX18" fmla="*/ 47625 w 434975"/>
                <a:gd name="connsiteY18" fmla="*/ 111125 h 2378075"/>
                <a:gd name="connsiteX19" fmla="*/ 76200 w 434975"/>
                <a:gd name="connsiteY19" fmla="*/ 161925 h 2378075"/>
                <a:gd name="connsiteX20" fmla="*/ 107950 w 434975"/>
                <a:gd name="connsiteY20" fmla="*/ 234950 h 2378075"/>
                <a:gd name="connsiteX21" fmla="*/ 127000 w 434975"/>
                <a:gd name="connsiteY21" fmla="*/ 301625 h 2378075"/>
                <a:gd name="connsiteX22" fmla="*/ 142875 w 434975"/>
                <a:gd name="connsiteY22" fmla="*/ 390525 h 2378075"/>
                <a:gd name="connsiteX23" fmla="*/ 149225 w 434975"/>
                <a:gd name="connsiteY23" fmla="*/ 549275 h 2378075"/>
                <a:gd name="connsiteX24" fmla="*/ 142875 w 434975"/>
                <a:gd name="connsiteY24" fmla="*/ 968375 h 2378075"/>
                <a:gd name="connsiteX25" fmla="*/ 127000 w 434975"/>
                <a:gd name="connsiteY25" fmla="*/ 1336675 h 2378075"/>
                <a:gd name="connsiteX26" fmla="*/ 101600 w 434975"/>
                <a:gd name="connsiteY26" fmla="*/ 1701800 h 2378075"/>
                <a:gd name="connsiteX27" fmla="*/ 82550 w 434975"/>
                <a:gd name="connsiteY27" fmla="*/ 1885950 h 2378075"/>
                <a:gd name="connsiteX28" fmla="*/ 82550 w 434975"/>
                <a:gd name="connsiteY28" fmla="*/ 1939925 h 2378075"/>
                <a:gd name="connsiteX29" fmla="*/ 88900 w 434975"/>
                <a:gd name="connsiteY29" fmla="*/ 2000250 h 2378075"/>
                <a:gd name="connsiteX30" fmla="*/ 111125 w 434975"/>
                <a:gd name="connsiteY30" fmla="*/ 2117725 h 2378075"/>
                <a:gd name="connsiteX31" fmla="*/ 146050 w 434975"/>
                <a:gd name="connsiteY31" fmla="*/ 2251075 h 2378075"/>
                <a:gd name="connsiteX32" fmla="*/ 177800 w 434975"/>
                <a:gd name="connsiteY32" fmla="*/ 2378075 h 2378075"/>
                <a:gd name="connsiteX33" fmla="*/ 346075 w 434975"/>
                <a:gd name="connsiteY33" fmla="*/ 2355850 h 2378075"/>
                <a:gd name="connsiteX34" fmla="*/ 352425 w 434975"/>
                <a:gd name="connsiteY34" fmla="*/ 2085975 h 2378075"/>
                <a:gd name="connsiteX35" fmla="*/ 361950 w 434975"/>
                <a:gd name="connsiteY35" fmla="*/ 1676400 h 2378075"/>
                <a:gd name="connsiteX36" fmla="*/ 371475 w 434975"/>
                <a:gd name="connsiteY36" fmla="*/ 97790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4975" h="2378075">
                  <a:moveTo>
                    <a:pt x="371475" y="977900"/>
                  </a:moveTo>
                  <a:lnTo>
                    <a:pt x="377825" y="612775"/>
                  </a:lnTo>
                  <a:cubicBezTo>
                    <a:pt x="378883" y="576792"/>
                    <a:pt x="379942" y="540808"/>
                    <a:pt x="381000" y="504825"/>
                  </a:cubicBezTo>
                  <a:lnTo>
                    <a:pt x="390525" y="406400"/>
                  </a:lnTo>
                  <a:lnTo>
                    <a:pt x="396875" y="390525"/>
                  </a:lnTo>
                  <a:lnTo>
                    <a:pt x="412750" y="352425"/>
                  </a:lnTo>
                  <a:lnTo>
                    <a:pt x="428625" y="311150"/>
                  </a:lnTo>
                  <a:lnTo>
                    <a:pt x="434975" y="279400"/>
                  </a:lnTo>
                  <a:lnTo>
                    <a:pt x="431800" y="241300"/>
                  </a:lnTo>
                  <a:lnTo>
                    <a:pt x="428625" y="219075"/>
                  </a:lnTo>
                  <a:lnTo>
                    <a:pt x="412750" y="196850"/>
                  </a:lnTo>
                  <a:lnTo>
                    <a:pt x="381000" y="177800"/>
                  </a:lnTo>
                  <a:lnTo>
                    <a:pt x="333375" y="139700"/>
                  </a:lnTo>
                  <a:lnTo>
                    <a:pt x="301625" y="114300"/>
                  </a:lnTo>
                  <a:lnTo>
                    <a:pt x="266700" y="88900"/>
                  </a:lnTo>
                  <a:lnTo>
                    <a:pt x="206375" y="53975"/>
                  </a:lnTo>
                  <a:lnTo>
                    <a:pt x="111125" y="0"/>
                  </a:lnTo>
                  <a:lnTo>
                    <a:pt x="0" y="22225"/>
                  </a:lnTo>
                  <a:lnTo>
                    <a:pt x="47625" y="111125"/>
                  </a:lnTo>
                  <a:lnTo>
                    <a:pt x="76200" y="161925"/>
                  </a:lnTo>
                  <a:lnTo>
                    <a:pt x="107950" y="234950"/>
                  </a:lnTo>
                  <a:lnTo>
                    <a:pt x="127000" y="301625"/>
                  </a:lnTo>
                  <a:lnTo>
                    <a:pt x="142875" y="390525"/>
                  </a:lnTo>
                  <a:lnTo>
                    <a:pt x="149225" y="549275"/>
                  </a:lnTo>
                  <a:cubicBezTo>
                    <a:pt x="147108" y="688975"/>
                    <a:pt x="144992" y="828675"/>
                    <a:pt x="142875" y="968375"/>
                  </a:cubicBezTo>
                  <a:lnTo>
                    <a:pt x="127000" y="1336675"/>
                  </a:lnTo>
                  <a:lnTo>
                    <a:pt x="101600" y="1701800"/>
                  </a:lnTo>
                  <a:lnTo>
                    <a:pt x="82550" y="1885950"/>
                  </a:lnTo>
                  <a:lnTo>
                    <a:pt x="82550" y="1939925"/>
                  </a:lnTo>
                  <a:lnTo>
                    <a:pt x="88900" y="2000250"/>
                  </a:lnTo>
                  <a:lnTo>
                    <a:pt x="111125" y="2117725"/>
                  </a:lnTo>
                  <a:lnTo>
                    <a:pt x="146050" y="2251075"/>
                  </a:lnTo>
                  <a:lnTo>
                    <a:pt x="177800" y="2378075"/>
                  </a:lnTo>
                  <a:lnTo>
                    <a:pt x="346075" y="2355850"/>
                  </a:lnTo>
                  <a:lnTo>
                    <a:pt x="352425" y="2085975"/>
                  </a:lnTo>
                  <a:lnTo>
                    <a:pt x="361950" y="1676400"/>
                  </a:lnTo>
                  <a:lnTo>
                    <a:pt x="371475" y="977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1559697D-211C-4DBD-86A9-95DF306B9262}"/>
                </a:ext>
              </a:extLst>
            </p:cNvPr>
            <p:cNvSpPr/>
            <p:nvPr/>
          </p:nvSpPr>
          <p:spPr>
            <a:xfrm>
              <a:off x="4366173" y="5213350"/>
              <a:ext cx="3161752" cy="496888"/>
            </a:xfrm>
            <a:custGeom>
              <a:avLst/>
              <a:gdLst>
                <a:gd name="connsiteX0" fmla="*/ 1511667 w 3163401"/>
                <a:gd name="connsiteY0" fmla="*/ 116282 h 496842"/>
                <a:gd name="connsiteX1" fmla="*/ 1176034 w 3163401"/>
                <a:gd name="connsiteY1" fmla="*/ 155924 h 496842"/>
                <a:gd name="connsiteX2" fmla="*/ 840402 w 3163401"/>
                <a:gd name="connsiteY2" fmla="*/ 198208 h 496842"/>
                <a:gd name="connsiteX3" fmla="*/ 634266 w 3163401"/>
                <a:gd name="connsiteY3" fmla="*/ 224636 h 496842"/>
                <a:gd name="connsiteX4" fmla="*/ 433415 w 3163401"/>
                <a:gd name="connsiteY4" fmla="*/ 253707 h 496842"/>
                <a:gd name="connsiteX5" fmla="*/ 351489 w 3163401"/>
                <a:gd name="connsiteY5" fmla="*/ 258992 h 496842"/>
                <a:gd name="connsiteX6" fmla="*/ 272205 w 3163401"/>
                <a:gd name="connsiteY6" fmla="*/ 256349 h 496842"/>
                <a:gd name="connsiteX7" fmla="*/ 237849 w 3163401"/>
                <a:gd name="connsiteY7" fmla="*/ 251064 h 496842"/>
                <a:gd name="connsiteX8" fmla="*/ 184994 w 3163401"/>
                <a:gd name="connsiteY8" fmla="*/ 240493 h 496842"/>
                <a:gd name="connsiteX9" fmla="*/ 145352 w 3163401"/>
                <a:gd name="connsiteY9" fmla="*/ 227279 h 496842"/>
                <a:gd name="connsiteX10" fmla="*/ 100425 w 3163401"/>
                <a:gd name="connsiteY10" fmla="*/ 206137 h 496842"/>
                <a:gd name="connsiteX11" fmla="*/ 60783 w 3163401"/>
                <a:gd name="connsiteY11" fmla="*/ 187637 h 496842"/>
                <a:gd name="connsiteX12" fmla="*/ 26427 w 3163401"/>
                <a:gd name="connsiteY12" fmla="*/ 174423 h 496842"/>
                <a:gd name="connsiteX13" fmla="*/ 13214 w 3163401"/>
                <a:gd name="connsiteY13" fmla="*/ 174423 h 496842"/>
                <a:gd name="connsiteX14" fmla="*/ 0 w 3163401"/>
                <a:gd name="connsiteY14" fmla="*/ 182352 h 496842"/>
                <a:gd name="connsiteX15" fmla="*/ 0 w 3163401"/>
                <a:gd name="connsiteY15" fmla="*/ 195566 h 496842"/>
                <a:gd name="connsiteX16" fmla="*/ 10571 w 3163401"/>
                <a:gd name="connsiteY16" fmla="*/ 227279 h 496842"/>
                <a:gd name="connsiteX17" fmla="*/ 63426 w 3163401"/>
                <a:gd name="connsiteY17" fmla="*/ 303919 h 496842"/>
                <a:gd name="connsiteX18" fmla="*/ 124210 w 3163401"/>
                <a:gd name="connsiteY18" fmla="*/ 375274 h 496842"/>
                <a:gd name="connsiteX19" fmla="*/ 166494 w 3163401"/>
                <a:gd name="connsiteY19" fmla="*/ 417559 h 496842"/>
                <a:gd name="connsiteX20" fmla="*/ 219350 w 3163401"/>
                <a:gd name="connsiteY20" fmla="*/ 459843 h 496842"/>
                <a:gd name="connsiteX21" fmla="*/ 253706 w 3163401"/>
                <a:gd name="connsiteY21" fmla="*/ 480985 h 496842"/>
                <a:gd name="connsiteX22" fmla="*/ 269563 w 3163401"/>
                <a:gd name="connsiteY22" fmla="*/ 488914 h 496842"/>
                <a:gd name="connsiteX23" fmla="*/ 311847 w 3163401"/>
                <a:gd name="connsiteY23" fmla="*/ 496842 h 496842"/>
                <a:gd name="connsiteX24" fmla="*/ 383202 w 3163401"/>
                <a:gd name="connsiteY24" fmla="*/ 483628 h 496842"/>
                <a:gd name="connsiteX25" fmla="*/ 589338 w 3163401"/>
                <a:gd name="connsiteY25" fmla="*/ 436058 h 496842"/>
                <a:gd name="connsiteX26" fmla="*/ 816617 w 3163401"/>
                <a:gd name="connsiteY26" fmla="*/ 385845 h 496842"/>
                <a:gd name="connsiteX27" fmla="*/ 1072966 w 3163401"/>
                <a:gd name="connsiteY27" fmla="*/ 340918 h 496842"/>
                <a:gd name="connsiteX28" fmla="*/ 1403313 w 3163401"/>
                <a:gd name="connsiteY28" fmla="*/ 293348 h 496842"/>
                <a:gd name="connsiteX29" fmla="*/ 1606807 w 3163401"/>
                <a:gd name="connsiteY29" fmla="*/ 274849 h 496842"/>
                <a:gd name="connsiteX30" fmla="*/ 1979438 w 3163401"/>
                <a:gd name="connsiteY30" fmla="*/ 245778 h 496842"/>
                <a:gd name="connsiteX31" fmla="*/ 2259572 w 3163401"/>
                <a:gd name="connsiteY31" fmla="*/ 243136 h 496842"/>
                <a:gd name="connsiteX32" fmla="*/ 2544992 w 3163401"/>
                <a:gd name="connsiteY32" fmla="*/ 240493 h 496842"/>
                <a:gd name="connsiteX33" fmla="*/ 2753771 w 3163401"/>
                <a:gd name="connsiteY33" fmla="*/ 256349 h 496842"/>
                <a:gd name="connsiteX34" fmla="*/ 2891195 w 3163401"/>
                <a:gd name="connsiteY34" fmla="*/ 264278 h 496842"/>
                <a:gd name="connsiteX35" fmla="*/ 3049762 w 3163401"/>
                <a:gd name="connsiteY35" fmla="*/ 282777 h 496842"/>
                <a:gd name="connsiteX36" fmla="*/ 3078832 w 3163401"/>
                <a:gd name="connsiteY36" fmla="*/ 285420 h 496842"/>
                <a:gd name="connsiteX37" fmla="*/ 3121116 w 3163401"/>
                <a:gd name="connsiteY37" fmla="*/ 272206 h 496842"/>
                <a:gd name="connsiteX38" fmla="*/ 3152830 w 3163401"/>
                <a:gd name="connsiteY38" fmla="*/ 251064 h 496842"/>
                <a:gd name="connsiteX39" fmla="*/ 3160758 w 3163401"/>
                <a:gd name="connsiteY39" fmla="*/ 237850 h 496842"/>
                <a:gd name="connsiteX40" fmla="*/ 3163401 w 3163401"/>
                <a:gd name="connsiteY40" fmla="*/ 227279 h 496842"/>
                <a:gd name="connsiteX41" fmla="*/ 3163401 w 3163401"/>
                <a:gd name="connsiteY41" fmla="*/ 216708 h 496842"/>
                <a:gd name="connsiteX42" fmla="*/ 3155472 w 3163401"/>
                <a:gd name="connsiteY42" fmla="*/ 187637 h 496842"/>
                <a:gd name="connsiteX43" fmla="*/ 3139616 w 3163401"/>
                <a:gd name="connsiteY43" fmla="*/ 163852 h 496842"/>
                <a:gd name="connsiteX44" fmla="*/ 3113188 w 3163401"/>
                <a:gd name="connsiteY44" fmla="*/ 137425 h 496842"/>
                <a:gd name="connsiteX45" fmla="*/ 3078832 w 3163401"/>
                <a:gd name="connsiteY45" fmla="*/ 105711 h 496842"/>
                <a:gd name="connsiteX46" fmla="*/ 3039190 w 3163401"/>
                <a:gd name="connsiteY46" fmla="*/ 79284 h 496842"/>
                <a:gd name="connsiteX47" fmla="*/ 2954622 w 3163401"/>
                <a:gd name="connsiteY47" fmla="*/ 39642 h 496842"/>
                <a:gd name="connsiteX48" fmla="*/ 2914980 w 3163401"/>
                <a:gd name="connsiteY48" fmla="*/ 23785 h 496842"/>
                <a:gd name="connsiteX49" fmla="*/ 2819840 w 3163401"/>
                <a:gd name="connsiteY49" fmla="*/ 0 h 496842"/>
                <a:gd name="connsiteX50" fmla="*/ 2774913 w 3163401"/>
                <a:gd name="connsiteY50" fmla="*/ 0 h 496842"/>
                <a:gd name="connsiteX51" fmla="*/ 2729986 w 3163401"/>
                <a:gd name="connsiteY51" fmla="*/ 15857 h 496842"/>
                <a:gd name="connsiteX52" fmla="*/ 2637489 w 3163401"/>
                <a:gd name="connsiteY52" fmla="*/ 42285 h 496842"/>
                <a:gd name="connsiteX53" fmla="*/ 2492136 w 3163401"/>
                <a:gd name="connsiteY53" fmla="*/ 52856 h 496842"/>
                <a:gd name="connsiteX54" fmla="*/ 2275429 w 3163401"/>
                <a:gd name="connsiteY54" fmla="*/ 66070 h 496842"/>
                <a:gd name="connsiteX55" fmla="*/ 1820871 w 3163401"/>
                <a:gd name="connsiteY55" fmla="*/ 87212 h 496842"/>
                <a:gd name="connsiteX56" fmla="*/ 1733660 w 3163401"/>
                <a:gd name="connsiteY56" fmla="*/ 87212 h 496842"/>
                <a:gd name="connsiteX57" fmla="*/ 1511667 w 3163401"/>
                <a:gd name="connsiteY57" fmla="*/ 116282 h 4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63401" h="496842">
                  <a:moveTo>
                    <a:pt x="1511667" y="116282"/>
                  </a:moveTo>
                  <a:lnTo>
                    <a:pt x="1176034" y="155924"/>
                  </a:lnTo>
                  <a:lnTo>
                    <a:pt x="840402" y="198208"/>
                  </a:lnTo>
                  <a:lnTo>
                    <a:pt x="634266" y="224636"/>
                  </a:lnTo>
                  <a:lnTo>
                    <a:pt x="433415" y="253707"/>
                  </a:lnTo>
                  <a:lnTo>
                    <a:pt x="351489" y="258992"/>
                  </a:lnTo>
                  <a:lnTo>
                    <a:pt x="272205" y="256349"/>
                  </a:lnTo>
                  <a:lnTo>
                    <a:pt x="237849" y="251064"/>
                  </a:lnTo>
                  <a:lnTo>
                    <a:pt x="184994" y="240493"/>
                  </a:lnTo>
                  <a:lnTo>
                    <a:pt x="145352" y="227279"/>
                  </a:lnTo>
                  <a:lnTo>
                    <a:pt x="100425" y="206137"/>
                  </a:lnTo>
                  <a:lnTo>
                    <a:pt x="60783" y="187637"/>
                  </a:lnTo>
                  <a:lnTo>
                    <a:pt x="26427" y="174423"/>
                  </a:lnTo>
                  <a:lnTo>
                    <a:pt x="13214" y="174423"/>
                  </a:lnTo>
                  <a:lnTo>
                    <a:pt x="0" y="182352"/>
                  </a:lnTo>
                  <a:lnTo>
                    <a:pt x="0" y="195566"/>
                  </a:lnTo>
                  <a:lnTo>
                    <a:pt x="10571" y="227279"/>
                  </a:lnTo>
                  <a:lnTo>
                    <a:pt x="63426" y="303919"/>
                  </a:lnTo>
                  <a:lnTo>
                    <a:pt x="124210" y="375274"/>
                  </a:lnTo>
                  <a:lnTo>
                    <a:pt x="166494" y="417559"/>
                  </a:lnTo>
                  <a:lnTo>
                    <a:pt x="219350" y="459843"/>
                  </a:lnTo>
                  <a:lnTo>
                    <a:pt x="253706" y="480985"/>
                  </a:lnTo>
                  <a:lnTo>
                    <a:pt x="269563" y="488914"/>
                  </a:lnTo>
                  <a:lnTo>
                    <a:pt x="311847" y="496842"/>
                  </a:lnTo>
                  <a:lnTo>
                    <a:pt x="383202" y="483628"/>
                  </a:lnTo>
                  <a:lnTo>
                    <a:pt x="589338" y="436058"/>
                  </a:lnTo>
                  <a:lnTo>
                    <a:pt x="816617" y="385845"/>
                  </a:lnTo>
                  <a:lnTo>
                    <a:pt x="1072966" y="340918"/>
                  </a:lnTo>
                  <a:lnTo>
                    <a:pt x="1403313" y="293348"/>
                  </a:lnTo>
                  <a:lnTo>
                    <a:pt x="1606807" y="274849"/>
                  </a:lnTo>
                  <a:lnTo>
                    <a:pt x="1979438" y="245778"/>
                  </a:lnTo>
                  <a:lnTo>
                    <a:pt x="2259572" y="243136"/>
                  </a:lnTo>
                  <a:lnTo>
                    <a:pt x="2544992" y="240493"/>
                  </a:lnTo>
                  <a:lnTo>
                    <a:pt x="2753771" y="256349"/>
                  </a:lnTo>
                  <a:lnTo>
                    <a:pt x="2891195" y="264278"/>
                  </a:lnTo>
                  <a:lnTo>
                    <a:pt x="3049762" y="282777"/>
                  </a:lnTo>
                  <a:lnTo>
                    <a:pt x="3078832" y="285420"/>
                  </a:lnTo>
                  <a:lnTo>
                    <a:pt x="3121116" y="272206"/>
                  </a:lnTo>
                  <a:lnTo>
                    <a:pt x="3152830" y="251064"/>
                  </a:lnTo>
                  <a:lnTo>
                    <a:pt x="3160758" y="237850"/>
                  </a:lnTo>
                  <a:lnTo>
                    <a:pt x="3163401" y="227279"/>
                  </a:lnTo>
                  <a:lnTo>
                    <a:pt x="3163401" y="216708"/>
                  </a:lnTo>
                  <a:lnTo>
                    <a:pt x="3155472" y="187637"/>
                  </a:lnTo>
                  <a:lnTo>
                    <a:pt x="3139616" y="163852"/>
                  </a:lnTo>
                  <a:lnTo>
                    <a:pt x="3113188" y="137425"/>
                  </a:lnTo>
                  <a:lnTo>
                    <a:pt x="3078832" y="105711"/>
                  </a:lnTo>
                  <a:lnTo>
                    <a:pt x="3039190" y="79284"/>
                  </a:lnTo>
                  <a:lnTo>
                    <a:pt x="2954622" y="39642"/>
                  </a:lnTo>
                  <a:lnTo>
                    <a:pt x="2914980" y="23785"/>
                  </a:lnTo>
                  <a:lnTo>
                    <a:pt x="2819840" y="0"/>
                  </a:lnTo>
                  <a:lnTo>
                    <a:pt x="2774913" y="0"/>
                  </a:lnTo>
                  <a:lnTo>
                    <a:pt x="2729986" y="15857"/>
                  </a:lnTo>
                  <a:lnTo>
                    <a:pt x="2637489" y="42285"/>
                  </a:lnTo>
                  <a:lnTo>
                    <a:pt x="2492136" y="52856"/>
                  </a:lnTo>
                  <a:lnTo>
                    <a:pt x="2275429" y="66070"/>
                  </a:lnTo>
                  <a:lnTo>
                    <a:pt x="1820871" y="87212"/>
                  </a:lnTo>
                  <a:lnTo>
                    <a:pt x="1733660" y="87212"/>
                  </a:lnTo>
                  <a:lnTo>
                    <a:pt x="1511667" y="116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2556EAB-A9F9-4B95-9E75-43BD1D31F22B}"/>
              </a:ext>
            </a:extLst>
          </p:cNvPr>
          <p:cNvGrpSpPr>
            <a:grpSpLocks/>
          </p:cNvGrpSpPr>
          <p:nvPr/>
        </p:nvGrpSpPr>
        <p:grpSpPr bwMode="auto">
          <a:xfrm>
            <a:off x="2544763" y="1509713"/>
            <a:ext cx="4830762" cy="4414837"/>
            <a:chOff x="2544763" y="1509713"/>
            <a:chExt cx="4830762" cy="4414837"/>
          </a:xfrm>
        </p:grpSpPr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2E54E04C-90F2-4151-BBD9-32303179EDB5}"/>
                </a:ext>
              </a:extLst>
            </p:cNvPr>
            <p:cNvSpPr/>
            <p:nvPr/>
          </p:nvSpPr>
          <p:spPr>
            <a:xfrm>
              <a:off x="2811463" y="1509713"/>
              <a:ext cx="1035050" cy="1371600"/>
            </a:xfrm>
            <a:custGeom>
              <a:avLst/>
              <a:gdLst>
                <a:gd name="connsiteX0" fmla="*/ 459582 w 1033463"/>
                <a:gd name="connsiteY0" fmla="*/ 640556 h 1371600"/>
                <a:gd name="connsiteX1" fmla="*/ 366713 w 1033463"/>
                <a:gd name="connsiteY1" fmla="*/ 790575 h 1371600"/>
                <a:gd name="connsiteX2" fmla="*/ 304800 w 1033463"/>
                <a:gd name="connsiteY2" fmla="*/ 885825 h 1371600"/>
                <a:gd name="connsiteX3" fmla="*/ 242888 w 1033463"/>
                <a:gd name="connsiteY3" fmla="*/ 981075 h 1371600"/>
                <a:gd name="connsiteX4" fmla="*/ 152400 w 1033463"/>
                <a:gd name="connsiteY4" fmla="*/ 1109662 h 1371600"/>
                <a:gd name="connsiteX5" fmla="*/ 71438 w 1033463"/>
                <a:gd name="connsiteY5" fmla="*/ 1221581 h 1371600"/>
                <a:gd name="connsiteX6" fmla="*/ 0 w 1033463"/>
                <a:gd name="connsiteY6" fmla="*/ 1335881 h 1371600"/>
                <a:gd name="connsiteX7" fmla="*/ 69057 w 1033463"/>
                <a:gd name="connsiteY7" fmla="*/ 1371600 h 1371600"/>
                <a:gd name="connsiteX8" fmla="*/ 228600 w 1033463"/>
                <a:gd name="connsiteY8" fmla="*/ 1228725 h 1371600"/>
                <a:gd name="connsiteX9" fmla="*/ 414338 w 1033463"/>
                <a:gd name="connsiteY9" fmla="*/ 1023937 h 1371600"/>
                <a:gd name="connsiteX10" fmla="*/ 611982 w 1033463"/>
                <a:gd name="connsiteY10" fmla="*/ 781050 h 1371600"/>
                <a:gd name="connsiteX11" fmla="*/ 764382 w 1033463"/>
                <a:gd name="connsiteY11" fmla="*/ 576262 h 1371600"/>
                <a:gd name="connsiteX12" fmla="*/ 816769 w 1033463"/>
                <a:gd name="connsiteY12" fmla="*/ 497681 h 1371600"/>
                <a:gd name="connsiteX13" fmla="*/ 854869 w 1033463"/>
                <a:gd name="connsiteY13" fmla="*/ 447675 h 1371600"/>
                <a:gd name="connsiteX14" fmla="*/ 876300 w 1033463"/>
                <a:gd name="connsiteY14" fmla="*/ 423862 h 1371600"/>
                <a:gd name="connsiteX15" fmla="*/ 900113 w 1033463"/>
                <a:gd name="connsiteY15" fmla="*/ 407193 h 1371600"/>
                <a:gd name="connsiteX16" fmla="*/ 928688 w 1033463"/>
                <a:gd name="connsiteY16" fmla="*/ 392906 h 1371600"/>
                <a:gd name="connsiteX17" fmla="*/ 976313 w 1033463"/>
                <a:gd name="connsiteY17" fmla="*/ 376237 h 1371600"/>
                <a:gd name="connsiteX18" fmla="*/ 1007269 w 1033463"/>
                <a:gd name="connsiteY18" fmla="*/ 364331 h 1371600"/>
                <a:gd name="connsiteX19" fmla="*/ 1021557 w 1033463"/>
                <a:gd name="connsiteY19" fmla="*/ 347662 h 1371600"/>
                <a:gd name="connsiteX20" fmla="*/ 1031082 w 1033463"/>
                <a:gd name="connsiteY20" fmla="*/ 326231 h 1371600"/>
                <a:gd name="connsiteX21" fmla="*/ 1033463 w 1033463"/>
                <a:gd name="connsiteY21" fmla="*/ 300037 h 1371600"/>
                <a:gd name="connsiteX22" fmla="*/ 1026319 w 1033463"/>
                <a:gd name="connsiteY22" fmla="*/ 266700 h 1371600"/>
                <a:gd name="connsiteX23" fmla="*/ 1004888 w 1033463"/>
                <a:gd name="connsiteY23" fmla="*/ 226218 h 1371600"/>
                <a:gd name="connsiteX24" fmla="*/ 957263 w 1033463"/>
                <a:gd name="connsiteY24" fmla="*/ 169068 h 1371600"/>
                <a:gd name="connsiteX25" fmla="*/ 909638 w 1033463"/>
                <a:gd name="connsiteY25" fmla="*/ 119062 h 1371600"/>
                <a:gd name="connsiteX26" fmla="*/ 862013 w 1033463"/>
                <a:gd name="connsiteY26" fmla="*/ 80962 h 1371600"/>
                <a:gd name="connsiteX27" fmla="*/ 807244 w 1033463"/>
                <a:gd name="connsiteY27" fmla="*/ 47625 h 1371600"/>
                <a:gd name="connsiteX28" fmla="*/ 742950 w 1033463"/>
                <a:gd name="connsiteY28" fmla="*/ 19050 h 1371600"/>
                <a:gd name="connsiteX29" fmla="*/ 683419 w 1033463"/>
                <a:gd name="connsiteY29" fmla="*/ 2381 h 1371600"/>
                <a:gd name="connsiteX30" fmla="*/ 645319 w 1033463"/>
                <a:gd name="connsiteY30" fmla="*/ 0 h 1371600"/>
                <a:gd name="connsiteX31" fmla="*/ 619125 w 1033463"/>
                <a:gd name="connsiteY31" fmla="*/ 2381 h 1371600"/>
                <a:gd name="connsiteX32" fmla="*/ 600075 w 1033463"/>
                <a:gd name="connsiteY32" fmla="*/ 7143 h 1371600"/>
                <a:gd name="connsiteX33" fmla="*/ 592932 w 1033463"/>
                <a:gd name="connsiteY33" fmla="*/ 16668 h 1371600"/>
                <a:gd name="connsiteX34" fmla="*/ 588169 w 1033463"/>
                <a:gd name="connsiteY34" fmla="*/ 30956 h 1371600"/>
                <a:gd name="connsiteX35" fmla="*/ 597694 w 1033463"/>
                <a:gd name="connsiteY35" fmla="*/ 50006 h 1371600"/>
                <a:gd name="connsiteX36" fmla="*/ 623888 w 1033463"/>
                <a:gd name="connsiteY36" fmla="*/ 73818 h 1371600"/>
                <a:gd name="connsiteX37" fmla="*/ 642938 w 1033463"/>
                <a:gd name="connsiteY37" fmla="*/ 90487 h 1371600"/>
                <a:gd name="connsiteX38" fmla="*/ 664369 w 1033463"/>
                <a:gd name="connsiteY38" fmla="*/ 119062 h 1371600"/>
                <a:gd name="connsiteX39" fmla="*/ 676275 w 1033463"/>
                <a:gd name="connsiteY39" fmla="*/ 138112 h 1371600"/>
                <a:gd name="connsiteX40" fmla="*/ 683419 w 1033463"/>
                <a:gd name="connsiteY40" fmla="*/ 157162 h 1371600"/>
                <a:gd name="connsiteX41" fmla="*/ 685800 w 1033463"/>
                <a:gd name="connsiteY41" fmla="*/ 180975 h 1371600"/>
                <a:gd name="connsiteX42" fmla="*/ 683419 w 1033463"/>
                <a:gd name="connsiteY42" fmla="*/ 202406 h 1371600"/>
                <a:gd name="connsiteX43" fmla="*/ 673894 w 1033463"/>
                <a:gd name="connsiteY43" fmla="*/ 247650 h 1371600"/>
                <a:gd name="connsiteX44" fmla="*/ 657225 w 1033463"/>
                <a:gd name="connsiteY44" fmla="*/ 297656 h 1371600"/>
                <a:gd name="connsiteX45" fmla="*/ 609600 w 1033463"/>
                <a:gd name="connsiteY45" fmla="*/ 388143 h 1371600"/>
                <a:gd name="connsiteX46" fmla="*/ 459582 w 1033463"/>
                <a:gd name="connsiteY46" fmla="*/ 6405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33463" h="1371600">
                  <a:moveTo>
                    <a:pt x="459582" y="640556"/>
                  </a:moveTo>
                  <a:lnTo>
                    <a:pt x="366713" y="790575"/>
                  </a:lnTo>
                  <a:lnTo>
                    <a:pt x="304800" y="885825"/>
                  </a:lnTo>
                  <a:lnTo>
                    <a:pt x="242888" y="981075"/>
                  </a:lnTo>
                  <a:lnTo>
                    <a:pt x="152400" y="1109662"/>
                  </a:lnTo>
                  <a:lnTo>
                    <a:pt x="71438" y="1221581"/>
                  </a:lnTo>
                  <a:lnTo>
                    <a:pt x="0" y="1335881"/>
                  </a:lnTo>
                  <a:lnTo>
                    <a:pt x="69057" y="1371600"/>
                  </a:lnTo>
                  <a:lnTo>
                    <a:pt x="228600" y="1228725"/>
                  </a:lnTo>
                  <a:lnTo>
                    <a:pt x="414338" y="1023937"/>
                  </a:lnTo>
                  <a:lnTo>
                    <a:pt x="611982" y="781050"/>
                  </a:lnTo>
                  <a:lnTo>
                    <a:pt x="764382" y="576262"/>
                  </a:lnTo>
                  <a:lnTo>
                    <a:pt x="816769" y="497681"/>
                  </a:lnTo>
                  <a:lnTo>
                    <a:pt x="854869" y="447675"/>
                  </a:lnTo>
                  <a:lnTo>
                    <a:pt x="876300" y="423862"/>
                  </a:lnTo>
                  <a:lnTo>
                    <a:pt x="900113" y="407193"/>
                  </a:lnTo>
                  <a:lnTo>
                    <a:pt x="928688" y="392906"/>
                  </a:lnTo>
                  <a:lnTo>
                    <a:pt x="976313" y="376237"/>
                  </a:lnTo>
                  <a:lnTo>
                    <a:pt x="1007269" y="364331"/>
                  </a:lnTo>
                  <a:lnTo>
                    <a:pt x="1021557" y="347662"/>
                  </a:lnTo>
                  <a:lnTo>
                    <a:pt x="1031082" y="326231"/>
                  </a:lnTo>
                  <a:lnTo>
                    <a:pt x="1033463" y="300037"/>
                  </a:lnTo>
                  <a:lnTo>
                    <a:pt x="1026319" y="266700"/>
                  </a:lnTo>
                  <a:lnTo>
                    <a:pt x="1004888" y="226218"/>
                  </a:lnTo>
                  <a:lnTo>
                    <a:pt x="957263" y="169068"/>
                  </a:lnTo>
                  <a:lnTo>
                    <a:pt x="909638" y="119062"/>
                  </a:lnTo>
                  <a:lnTo>
                    <a:pt x="862013" y="80962"/>
                  </a:lnTo>
                  <a:lnTo>
                    <a:pt x="807244" y="47625"/>
                  </a:lnTo>
                  <a:lnTo>
                    <a:pt x="742950" y="19050"/>
                  </a:lnTo>
                  <a:lnTo>
                    <a:pt x="683419" y="2381"/>
                  </a:lnTo>
                  <a:lnTo>
                    <a:pt x="645319" y="0"/>
                  </a:lnTo>
                  <a:lnTo>
                    <a:pt x="619125" y="2381"/>
                  </a:lnTo>
                  <a:lnTo>
                    <a:pt x="600075" y="7143"/>
                  </a:lnTo>
                  <a:lnTo>
                    <a:pt x="592932" y="16668"/>
                  </a:lnTo>
                  <a:lnTo>
                    <a:pt x="588169" y="30956"/>
                  </a:lnTo>
                  <a:lnTo>
                    <a:pt x="597694" y="50006"/>
                  </a:lnTo>
                  <a:lnTo>
                    <a:pt x="623888" y="73818"/>
                  </a:lnTo>
                  <a:lnTo>
                    <a:pt x="642938" y="90487"/>
                  </a:lnTo>
                  <a:lnTo>
                    <a:pt x="664369" y="119062"/>
                  </a:lnTo>
                  <a:lnTo>
                    <a:pt x="676275" y="138112"/>
                  </a:lnTo>
                  <a:lnTo>
                    <a:pt x="683419" y="157162"/>
                  </a:lnTo>
                  <a:lnTo>
                    <a:pt x="685800" y="180975"/>
                  </a:lnTo>
                  <a:lnTo>
                    <a:pt x="683419" y="202406"/>
                  </a:lnTo>
                  <a:lnTo>
                    <a:pt x="673894" y="247650"/>
                  </a:lnTo>
                  <a:lnTo>
                    <a:pt x="657225" y="297656"/>
                  </a:lnTo>
                  <a:lnTo>
                    <a:pt x="609600" y="388143"/>
                  </a:lnTo>
                  <a:lnTo>
                    <a:pt x="4595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1">
              <a:extLst>
                <a:ext uri="{FF2B5EF4-FFF2-40B4-BE49-F238E27FC236}">
                  <a16:creationId xmlns:a16="http://schemas.microsoft.com/office/drawing/2014/main" id="{39BA5C12-7230-4B24-8A38-F96E5942600D}"/>
                </a:ext>
              </a:extLst>
            </p:cNvPr>
            <p:cNvSpPr/>
            <p:nvPr/>
          </p:nvSpPr>
          <p:spPr>
            <a:xfrm>
              <a:off x="3960813" y="4148138"/>
              <a:ext cx="542925" cy="952500"/>
            </a:xfrm>
            <a:custGeom>
              <a:avLst/>
              <a:gdLst>
                <a:gd name="connsiteX0" fmla="*/ 171450 w 542925"/>
                <a:gd name="connsiteY0" fmla="*/ 492918 h 952500"/>
                <a:gd name="connsiteX1" fmla="*/ 114300 w 542925"/>
                <a:gd name="connsiteY1" fmla="*/ 347662 h 952500"/>
                <a:gd name="connsiteX2" fmla="*/ 61912 w 542925"/>
                <a:gd name="connsiteY2" fmla="*/ 202406 h 952500"/>
                <a:gd name="connsiteX3" fmla="*/ 9525 w 542925"/>
                <a:gd name="connsiteY3" fmla="*/ 57150 h 952500"/>
                <a:gd name="connsiteX4" fmla="*/ 0 w 542925"/>
                <a:gd name="connsiteY4" fmla="*/ 26193 h 952500"/>
                <a:gd name="connsiteX5" fmla="*/ 0 w 542925"/>
                <a:gd name="connsiteY5" fmla="*/ 16668 h 952500"/>
                <a:gd name="connsiteX6" fmla="*/ 2381 w 542925"/>
                <a:gd name="connsiteY6" fmla="*/ 2381 h 952500"/>
                <a:gd name="connsiteX7" fmla="*/ 9525 w 542925"/>
                <a:gd name="connsiteY7" fmla="*/ 0 h 952500"/>
                <a:gd name="connsiteX8" fmla="*/ 40481 w 542925"/>
                <a:gd name="connsiteY8" fmla="*/ 11906 h 952500"/>
                <a:gd name="connsiteX9" fmla="*/ 83344 w 542925"/>
                <a:gd name="connsiteY9" fmla="*/ 42862 h 952500"/>
                <a:gd name="connsiteX10" fmla="*/ 180975 w 542925"/>
                <a:gd name="connsiteY10" fmla="*/ 145256 h 952500"/>
                <a:gd name="connsiteX11" fmla="*/ 302419 w 542925"/>
                <a:gd name="connsiteY11" fmla="*/ 278606 h 952500"/>
                <a:gd name="connsiteX12" fmla="*/ 397669 w 542925"/>
                <a:gd name="connsiteY12" fmla="*/ 385762 h 952500"/>
                <a:gd name="connsiteX13" fmla="*/ 442912 w 542925"/>
                <a:gd name="connsiteY13" fmla="*/ 435768 h 952500"/>
                <a:gd name="connsiteX14" fmla="*/ 464344 w 542925"/>
                <a:gd name="connsiteY14" fmla="*/ 466725 h 952500"/>
                <a:gd name="connsiteX15" fmla="*/ 495300 w 542925"/>
                <a:gd name="connsiteY15" fmla="*/ 521493 h 952500"/>
                <a:gd name="connsiteX16" fmla="*/ 514350 w 542925"/>
                <a:gd name="connsiteY16" fmla="*/ 566737 h 952500"/>
                <a:gd name="connsiteX17" fmla="*/ 533400 w 542925"/>
                <a:gd name="connsiteY17" fmla="*/ 638175 h 952500"/>
                <a:gd name="connsiteX18" fmla="*/ 542925 w 542925"/>
                <a:gd name="connsiteY18" fmla="*/ 726281 h 952500"/>
                <a:gd name="connsiteX19" fmla="*/ 542925 w 542925"/>
                <a:gd name="connsiteY19" fmla="*/ 823912 h 952500"/>
                <a:gd name="connsiteX20" fmla="*/ 533400 w 542925"/>
                <a:gd name="connsiteY20" fmla="*/ 878681 h 952500"/>
                <a:gd name="connsiteX21" fmla="*/ 519112 w 542925"/>
                <a:gd name="connsiteY21" fmla="*/ 914400 h 952500"/>
                <a:gd name="connsiteX22" fmla="*/ 500062 w 542925"/>
                <a:gd name="connsiteY22" fmla="*/ 940593 h 952500"/>
                <a:gd name="connsiteX23" fmla="*/ 485775 w 542925"/>
                <a:gd name="connsiteY23" fmla="*/ 950118 h 952500"/>
                <a:gd name="connsiteX24" fmla="*/ 457200 w 542925"/>
                <a:gd name="connsiteY24" fmla="*/ 952500 h 952500"/>
                <a:gd name="connsiteX25" fmla="*/ 414337 w 542925"/>
                <a:gd name="connsiteY25" fmla="*/ 940593 h 952500"/>
                <a:gd name="connsiteX26" fmla="*/ 383381 w 542925"/>
                <a:gd name="connsiteY26" fmla="*/ 923925 h 952500"/>
                <a:gd name="connsiteX27" fmla="*/ 342900 w 542925"/>
                <a:gd name="connsiteY27" fmla="*/ 866775 h 952500"/>
                <a:gd name="connsiteX28" fmla="*/ 283369 w 542925"/>
                <a:gd name="connsiteY28" fmla="*/ 752475 h 952500"/>
                <a:gd name="connsiteX29" fmla="*/ 216694 w 542925"/>
                <a:gd name="connsiteY29" fmla="*/ 600075 h 952500"/>
                <a:gd name="connsiteX30" fmla="*/ 171450 w 542925"/>
                <a:gd name="connsiteY30" fmla="*/ 492918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2925" h="952500">
                  <a:moveTo>
                    <a:pt x="171450" y="492918"/>
                  </a:moveTo>
                  <a:lnTo>
                    <a:pt x="114300" y="347662"/>
                  </a:lnTo>
                  <a:lnTo>
                    <a:pt x="61912" y="202406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40481" y="11906"/>
                  </a:lnTo>
                  <a:lnTo>
                    <a:pt x="83344" y="42862"/>
                  </a:lnTo>
                  <a:lnTo>
                    <a:pt x="180975" y="145256"/>
                  </a:lnTo>
                  <a:lnTo>
                    <a:pt x="302419" y="278606"/>
                  </a:lnTo>
                  <a:lnTo>
                    <a:pt x="397669" y="385762"/>
                  </a:lnTo>
                  <a:lnTo>
                    <a:pt x="442912" y="435768"/>
                  </a:lnTo>
                  <a:lnTo>
                    <a:pt x="464344" y="466725"/>
                  </a:lnTo>
                  <a:lnTo>
                    <a:pt x="495300" y="521493"/>
                  </a:lnTo>
                  <a:lnTo>
                    <a:pt x="514350" y="566737"/>
                  </a:lnTo>
                  <a:lnTo>
                    <a:pt x="533400" y="638175"/>
                  </a:lnTo>
                  <a:lnTo>
                    <a:pt x="542925" y="726281"/>
                  </a:lnTo>
                  <a:lnTo>
                    <a:pt x="542925" y="823912"/>
                  </a:lnTo>
                  <a:lnTo>
                    <a:pt x="533400" y="878681"/>
                  </a:lnTo>
                  <a:lnTo>
                    <a:pt x="519112" y="914400"/>
                  </a:lnTo>
                  <a:lnTo>
                    <a:pt x="500062" y="940593"/>
                  </a:lnTo>
                  <a:lnTo>
                    <a:pt x="485775" y="950118"/>
                  </a:lnTo>
                  <a:lnTo>
                    <a:pt x="457200" y="952500"/>
                  </a:lnTo>
                  <a:lnTo>
                    <a:pt x="414337" y="940593"/>
                  </a:lnTo>
                  <a:lnTo>
                    <a:pt x="383381" y="923925"/>
                  </a:lnTo>
                  <a:lnTo>
                    <a:pt x="342900" y="866775"/>
                  </a:lnTo>
                  <a:lnTo>
                    <a:pt x="283369" y="752475"/>
                  </a:lnTo>
                  <a:lnTo>
                    <a:pt x="216694" y="600075"/>
                  </a:lnTo>
                  <a:lnTo>
                    <a:pt x="171450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2">
              <a:extLst>
                <a:ext uri="{FF2B5EF4-FFF2-40B4-BE49-F238E27FC236}">
                  <a16:creationId xmlns:a16="http://schemas.microsoft.com/office/drawing/2014/main" id="{6A9C4FB3-7E9B-4D58-ABD2-857A1981DD69}"/>
                </a:ext>
              </a:extLst>
            </p:cNvPr>
            <p:cNvSpPr/>
            <p:nvPr/>
          </p:nvSpPr>
          <p:spPr>
            <a:xfrm>
              <a:off x="2544763" y="4364038"/>
              <a:ext cx="708025" cy="1098550"/>
            </a:xfrm>
            <a:custGeom>
              <a:avLst/>
              <a:gdLst>
                <a:gd name="connsiteX0" fmla="*/ 297657 w 707232"/>
                <a:gd name="connsiteY0" fmla="*/ 457200 h 1097757"/>
                <a:gd name="connsiteX1" fmla="*/ 221457 w 707232"/>
                <a:gd name="connsiteY1" fmla="*/ 631032 h 1097757"/>
                <a:gd name="connsiteX2" fmla="*/ 138113 w 707232"/>
                <a:gd name="connsiteY2" fmla="*/ 807244 h 1097757"/>
                <a:gd name="connsiteX3" fmla="*/ 59532 w 707232"/>
                <a:gd name="connsiteY3" fmla="*/ 962025 h 1097757"/>
                <a:gd name="connsiteX4" fmla="*/ 19050 w 707232"/>
                <a:gd name="connsiteY4" fmla="*/ 1040607 h 1097757"/>
                <a:gd name="connsiteX5" fmla="*/ 9525 w 707232"/>
                <a:gd name="connsiteY5" fmla="*/ 1057275 h 1097757"/>
                <a:gd name="connsiteX6" fmla="*/ 0 w 707232"/>
                <a:gd name="connsiteY6" fmla="*/ 1085850 h 1097757"/>
                <a:gd name="connsiteX7" fmla="*/ 7144 w 707232"/>
                <a:gd name="connsiteY7" fmla="*/ 1097757 h 1097757"/>
                <a:gd name="connsiteX8" fmla="*/ 26194 w 707232"/>
                <a:gd name="connsiteY8" fmla="*/ 1095375 h 1097757"/>
                <a:gd name="connsiteX9" fmla="*/ 59532 w 707232"/>
                <a:gd name="connsiteY9" fmla="*/ 1069182 h 1097757"/>
                <a:gd name="connsiteX10" fmla="*/ 135732 w 707232"/>
                <a:gd name="connsiteY10" fmla="*/ 995363 h 1097757"/>
                <a:gd name="connsiteX11" fmla="*/ 245269 w 707232"/>
                <a:gd name="connsiteY11" fmla="*/ 862013 h 1097757"/>
                <a:gd name="connsiteX12" fmla="*/ 354807 w 707232"/>
                <a:gd name="connsiteY12" fmla="*/ 716757 h 1097757"/>
                <a:gd name="connsiteX13" fmla="*/ 483394 w 707232"/>
                <a:gd name="connsiteY13" fmla="*/ 531019 h 1097757"/>
                <a:gd name="connsiteX14" fmla="*/ 573882 w 707232"/>
                <a:gd name="connsiteY14" fmla="*/ 397669 h 1097757"/>
                <a:gd name="connsiteX15" fmla="*/ 611982 w 707232"/>
                <a:gd name="connsiteY15" fmla="*/ 342900 h 1097757"/>
                <a:gd name="connsiteX16" fmla="*/ 633413 w 707232"/>
                <a:gd name="connsiteY16" fmla="*/ 302419 h 1097757"/>
                <a:gd name="connsiteX17" fmla="*/ 664369 w 707232"/>
                <a:gd name="connsiteY17" fmla="*/ 264319 h 1097757"/>
                <a:gd name="connsiteX18" fmla="*/ 697707 w 707232"/>
                <a:gd name="connsiteY18" fmla="*/ 230982 h 1097757"/>
                <a:gd name="connsiteX19" fmla="*/ 707232 w 707232"/>
                <a:gd name="connsiteY19" fmla="*/ 202407 h 1097757"/>
                <a:gd name="connsiteX20" fmla="*/ 702469 w 707232"/>
                <a:gd name="connsiteY20" fmla="*/ 176213 h 1097757"/>
                <a:gd name="connsiteX21" fmla="*/ 671513 w 707232"/>
                <a:gd name="connsiteY21" fmla="*/ 126207 h 1097757"/>
                <a:gd name="connsiteX22" fmla="*/ 623888 w 707232"/>
                <a:gd name="connsiteY22" fmla="*/ 80963 h 1097757"/>
                <a:gd name="connsiteX23" fmla="*/ 578644 w 707232"/>
                <a:gd name="connsiteY23" fmla="*/ 50007 h 1097757"/>
                <a:gd name="connsiteX24" fmla="*/ 538163 w 707232"/>
                <a:gd name="connsiteY24" fmla="*/ 30957 h 1097757"/>
                <a:gd name="connsiteX25" fmla="*/ 478632 w 707232"/>
                <a:gd name="connsiteY25" fmla="*/ 11907 h 1097757"/>
                <a:gd name="connsiteX26" fmla="*/ 421482 w 707232"/>
                <a:gd name="connsiteY26" fmla="*/ 2382 h 1097757"/>
                <a:gd name="connsiteX27" fmla="*/ 335757 w 707232"/>
                <a:gd name="connsiteY27" fmla="*/ 0 h 1097757"/>
                <a:gd name="connsiteX28" fmla="*/ 276225 w 707232"/>
                <a:gd name="connsiteY28" fmla="*/ 7144 h 1097757"/>
                <a:gd name="connsiteX29" fmla="*/ 259557 w 707232"/>
                <a:gd name="connsiteY29" fmla="*/ 14288 h 1097757"/>
                <a:gd name="connsiteX30" fmla="*/ 252413 w 707232"/>
                <a:gd name="connsiteY30" fmla="*/ 23813 h 1097757"/>
                <a:gd name="connsiteX31" fmla="*/ 252413 w 707232"/>
                <a:gd name="connsiteY31" fmla="*/ 40482 h 1097757"/>
                <a:gd name="connsiteX32" fmla="*/ 269082 w 707232"/>
                <a:gd name="connsiteY32" fmla="*/ 61913 h 1097757"/>
                <a:gd name="connsiteX33" fmla="*/ 335757 w 707232"/>
                <a:gd name="connsiteY33" fmla="*/ 116682 h 1097757"/>
                <a:gd name="connsiteX34" fmla="*/ 364332 w 707232"/>
                <a:gd name="connsiteY34" fmla="*/ 147638 h 1097757"/>
                <a:gd name="connsiteX35" fmla="*/ 383382 w 707232"/>
                <a:gd name="connsiteY35" fmla="*/ 173832 h 1097757"/>
                <a:gd name="connsiteX36" fmla="*/ 390525 w 707232"/>
                <a:gd name="connsiteY36" fmla="*/ 195263 h 1097757"/>
                <a:gd name="connsiteX37" fmla="*/ 388144 w 707232"/>
                <a:gd name="connsiteY37" fmla="*/ 235744 h 1097757"/>
                <a:gd name="connsiteX38" fmla="*/ 361950 w 707232"/>
                <a:gd name="connsiteY38" fmla="*/ 314325 h 1097757"/>
                <a:gd name="connsiteX39" fmla="*/ 297657 w 707232"/>
                <a:gd name="connsiteY39" fmla="*/ 45720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7232" h="1097757">
                  <a:moveTo>
                    <a:pt x="297657" y="457200"/>
                  </a:moveTo>
                  <a:lnTo>
                    <a:pt x="221457" y="631032"/>
                  </a:lnTo>
                  <a:lnTo>
                    <a:pt x="138113" y="807244"/>
                  </a:lnTo>
                  <a:lnTo>
                    <a:pt x="59532" y="962025"/>
                  </a:lnTo>
                  <a:lnTo>
                    <a:pt x="19050" y="1040607"/>
                  </a:lnTo>
                  <a:lnTo>
                    <a:pt x="9525" y="1057275"/>
                  </a:lnTo>
                  <a:lnTo>
                    <a:pt x="0" y="1085850"/>
                  </a:lnTo>
                  <a:lnTo>
                    <a:pt x="7144" y="1097757"/>
                  </a:lnTo>
                  <a:lnTo>
                    <a:pt x="26194" y="1095375"/>
                  </a:lnTo>
                  <a:lnTo>
                    <a:pt x="59532" y="1069182"/>
                  </a:lnTo>
                  <a:lnTo>
                    <a:pt x="135732" y="995363"/>
                  </a:lnTo>
                  <a:lnTo>
                    <a:pt x="245269" y="862013"/>
                  </a:lnTo>
                  <a:lnTo>
                    <a:pt x="354807" y="716757"/>
                  </a:lnTo>
                  <a:lnTo>
                    <a:pt x="483394" y="531019"/>
                  </a:lnTo>
                  <a:lnTo>
                    <a:pt x="573882" y="397669"/>
                  </a:lnTo>
                  <a:lnTo>
                    <a:pt x="611982" y="342900"/>
                  </a:lnTo>
                  <a:lnTo>
                    <a:pt x="633413" y="302419"/>
                  </a:lnTo>
                  <a:lnTo>
                    <a:pt x="664369" y="264319"/>
                  </a:lnTo>
                  <a:lnTo>
                    <a:pt x="697707" y="230982"/>
                  </a:lnTo>
                  <a:lnTo>
                    <a:pt x="707232" y="202407"/>
                  </a:lnTo>
                  <a:lnTo>
                    <a:pt x="702469" y="176213"/>
                  </a:lnTo>
                  <a:lnTo>
                    <a:pt x="671513" y="126207"/>
                  </a:lnTo>
                  <a:lnTo>
                    <a:pt x="623888" y="80963"/>
                  </a:lnTo>
                  <a:lnTo>
                    <a:pt x="578644" y="50007"/>
                  </a:lnTo>
                  <a:lnTo>
                    <a:pt x="538163" y="30957"/>
                  </a:lnTo>
                  <a:lnTo>
                    <a:pt x="478632" y="11907"/>
                  </a:lnTo>
                  <a:lnTo>
                    <a:pt x="421482" y="2382"/>
                  </a:lnTo>
                  <a:lnTo>
                    <a:pt x="335757" y="0"/>
                  </a:lnTo>
                  <a:lnTo>
                    <a:pt x="276225" y="7144"/>
                  </a:lnTo>
                  <a:lnTo>
                    <a:pt x="259557" y="14288"/>
                  </a:lnTo>
                  <a:lnTo>
                    <a:pt x="252413" y="23813"/>
                  </a:lnTo>
                  <a:lnTo>
                    <a:pt x="252413" y="40482"/>
                  </a:lnTo>
                  <a:lnTo>
                    <a:pt x="269082" y="61913"/>
                  </a:lnTo>
                  <a:lnTo>
                    <a:pt x="335757" y="116682"/>
                  </a:lnTo>
                  <a:lnTo>
                    <a:pt x="364332" y="147638"/>
                  </a:lnTo>
                  <a:lnTo>
                    <a:pt x="383382" y="173832"/>
                  </a:lnTo>
                  <a:lnTo>
                    <a:pt x="390525" y="195263"/>
                  </a:lnTo>
                  <a:lnTo>
                    <a:pt x="388144" y="235744"/>
                  </a:lnTo>
                  <a:lnTo>
                    <a:pt x="361950" y="314325"/>
                  </a:lnTo>
                  <a:lnTo>
                    <a:pt x="297657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5">
              <a:extLst>
                <a:ext uri="{FF2B5EF4-FFF2-40B4-BE49-F238E27FC236}">
                  <a16:creationId xmlns:a16="http://schemas.microsoft.com/office/drawing/2014/main" id="{4449C4F5-2CE5-46F3-8B6B-2D6C2E49EFF5}"/>
                </a:ext>
              </a:extLst>
            </p:cNvPr>
            <p:cNvSpPr/>
            <p:nvPr/>
          </p:nvSpPr>
          <p:spPr>
            <a:xfrm>
              <a:off x="4665663" y="2576513"/>
              <a:ext cx="2273300" cy="500062"/>
            </a:xfrm>
            <a:custGeom>
              <a:avLst/>
              <a:gdLst>
                <a:gd name="connsiteX0" fmla="*/ 1026319 w 2274094"/>
                <a:gd name="connsiteY0" fmla="*/ 202406 h 500062"/>
                <a:gd name="connsiteX1" fmla="*/ 735806 w 2274094"/>
                <a:gd name="connsiteY1" fmla="*/ 238125 h 500062"/>
                <a:gd name="connsiteX2" fmla="*/ 578644 w 2274094"/>
                <a:gd name="connsiteY2" fmla="*/ 252412 h 500062"/>
                <a:gd name="connsiteX3" fmla="*/ 447675 w 2274094"/>
                <a:gd name="connsiteY3" fmla="*/ 264318 h 500062"/>
                <a:gd name="connsiteX4" fmla="*/ 388144 w 2274094"/>
                <a:gd name="connsiteY4" fmla="*/ 271462 h 500062"/>
                <a:gd name="connsiteX5" fmla="*/ 338137 w 2274094"/>
                <a:gd name="connsiteY5" fmla="*/ 271462 h 500062"/>
                <a:gd name="connsiteX6" fmla="*/ 269081 w 2274094"/>
                <a:gd name="connsiteY6" fmla="*/ 261937 h 500062"/>
                <a:gd name="connsiteX7" fmla="*/ 195262 w 2274094"/>
                <a:gd name="connsiteY7" fmla="*/ 240506 h 500062"/>
                <a:gd name="connsiteX8" fmla="*/ 135731 w 2274094"/>
                <a:gd name="connsiteY8" fmla="*/ 214312 h 500062"/>
                <a:gd name="connsiteX9" fmla="*/ 90487 w 2274094"/>
                <a:gd name="connsiteY9" fmla="*/ 188118 h 500062"/>
                <a:gd name="connsiteX10" fmla="*/ 52387 w 2274094"/>
                <a:gd name="connsiteY10" fmla="*/ 169068 h 500062"/>
                <a:gd name="connsiteX11" fmla="*/ 28575 w 2274094"/>
                <a:gd name="connsiteY11" fmla="*/ 161925 h 500062"/>
                <a:gd name="connsiteX12" fmla="*/ 11906 w 2274094"/>
                <a:gd name="connsiteY12" fmla="*/ 161925 h 500062"/>
                <a:gd name="connsiteX13" fmla="*/ 4762 w 2274094"/>
                <a:gd name="connsiteY13" fmla="*/ 169068 h 500062"/>
                <a:gd name="connsiteX14" fmla="*/ 0 w 2274094"/>
                <a:gd name="connsiteY14" fmla="*/ 188118 h 500062"/>
                <a:gd name="connsiteX15" fmla="*/ 16669 w 2274094"/>
                <a:gd name="connsiteY15" fmla="*/ 230981 h 500062"/>
                <a:gd name="connsiteX16" fmla="*/ 76200 w 2274094"/>
                <a:gd name="connsiteY16" fmla="*/ 311943 h 500062"/>
                <a:gd name="connsiteX17" fmla="*/ 119062 w 2274094"/>
                <a:gd name="connsiteY17" fmla="*/ 361950 h 500062"/>
                <a:gd name="connsiteX18" fmla="*/ 161925 w 2274094"/>
                <a:gd name="connsiteY18" fmla="*/ 407193 h 500062"/>
                <a:gd name="connsiteX19" fmla="*/ 188119 w 2274094"/>
                <a:gd name="connsiteY19" fmla="*/ 431006 h 500062"/>
                <a:gd name="connsiteX20" fmla="*/ 226219 w 2274094"/>
                <a:gd name="connsiteY20" fmla="*/ 459581 h 500062"/>
                <a:gd name="connsiteX21" fmla="*/ 266700 w 2274094"/>
                <a:gd name="connsiteY21" fmla="*/ 481012 h 500062"/>
                <a:gd name="connsiteX22" fmla="*/ 309562 w 2274094"/>
                <a:gd name="connsiteY22" fmla="*/ 495300 h 500062"/>
                <a:gd name="connsiteX23" fmla="*/ 345281 w 2274094"/>
                <a:gd name="connsiteY23" fmla="*/ 500062 h 500062"/>
                <a:gd name="connsiteX24" fmla="*/ 426244 w 2274094"/>
                <a:gd name="connsiteY24" fmla="*/ 483393 h 500062"/>
                <a:gd name="connsiteX25" fmla="*/ 545306 w 2274094"/>
                <a:gd name="connsiteY25" fmla="*/ 454818 h 500062"/>
                <a:gd name="connsiteX26" fmla="*/ 757237 w 2274094"/>
                <a:gd name="connsiteY26" fmla="*/ 416718 h 500062"/>
                <a:gd name="connsiteX27" fmla="*/ 992981 w 2274094"/>
                <a:gd name="connsiteY27" fmla="*/ 381000 h 500062"/>
                <a:gd name="connsiteX28" fmla="*/ 1240631 w 2274094"/>
                <a:gd name="connsiteY28" fmla="*/ 342900 h 500062"/>
                <a:gd name="connsiteX29" fmla="*/ 1533525 w 2274094"/>
                <a:gd name="connsiteY29" fmla="*/ 304800 h 500062"/>
                <a:gd name="connsiteX30" fmla="*/ 1857375 w 2274094"/>
                <a:gd name="connsiteY30" fmla="*/ 266700 h 500062"/>
                <a:gd name="connsiteX31" fmla="*/ 2040731 w 2274094"/>
                <a:gd name="connsiteY31" fmla="*/ 250031 h 500062"/>
                <a:gd name="connsiteX32" fmla="*/ 2105025 w 2274094"/>
                <a:gd name="connsiteY32" fmla="*/ 247650 h 500062"/>
                <a:gd name="connsiteX33" fmla="*/ 2171700 w 2274094"/>
                <a:gd name="connsiteY33" fmla="*/ 240506 h 500062"/>
                <a:gd name="connsiteX34" fmla="*/ 2221706 w 2274094"/>
                <a:gd name="connsiteY34" fmla="*/ 228600 h 500062"/>
                <a:gd name="connsiteX35" fmla="*/ 2252662 w 2274094"/>
                <a:gd name="connsiteY35" fmla="*/ 204787 h 500062"/>
                <a:gd name="connsiteX36" fmla="*/ 2264569 w 2274094"/>
                <a:gd name="connsiteY36" fmla="*/ 190500 h 500062"/>
                <a:gd name="connsiteX37" fmla="*/ 2271712 w 2274094"/>
                <a:gd name="connsiteY37" fmla="*/ 169068 h 500062"/>
                <a:gd name="connsiteX38" fmla="*/ 2274094 w 2274094"/>
                <a:gd name="connsiteY38" fmla="*/ 150018 h 500062"/>
                <a:gd name="connsiteX39" fmla="*/ 2264569 w 2274094"/>
                <a:gd name="connsiteY39" fmla="*/ 128587 h 500062"/>
                <a:gd name="connsiteX40" fmla="*/ 2243137 w 2274094"/>
                <a:gd name="connsiteY40" fmla="*/ 109537 h 500062"/>
                <a:gd name="connsiteX41" fmla="*/ 2197894 w 2274094"/>
                <a:gd name="connsiteY41" fmla="*/ 80962 h 500062"/>
                <a:gd name="connsiteX42" fmla="*/ 2150269 w 2274094"/>
                <a:gd name="connsiteY42" fmla="*/ 57150 h 500062"/>
                <a:gd name="connsiteX43" fmla="*/ 2107406 w 2274094"/>
                <a:gd name="connsiteY43" fmla="*/ 45243 h 500062"/>
                <a:gd name="connsiteX44" fmla="*/ 2002631 w 2274094"/>
                <a:gd name="connsiteY44" fmla="*/ 21431 h 500062"/>
                <a:gd name="connsiteX45" fmla="*/ 1909762 w 2274094"/>
                <a:gd name="connsiteY45" fmla="*/ 7143 h 500062"/>
                <a:gd name="connsiteX46" fmla="*/ 1838325 w 2274094"/>
                <a:gd name="connsiteY46" fmla="*/ 0 h 500062"/>
                <a:gd name="connsiteX47" fmla="*/ 1785937 w 2274094"/>
                <a:gd name="connsiteY47" fmla="*/ 0 h 500062"/>
                <a:gd name="connsiteX48" fmla="*/ 1764506 w 2274094"/>
                <a:gd name="connsiteY48" fmla="*/ 0 h 500062"/>
                <a:gd name="connsiteX49" fmla="*/ 1740694 w 2274094"/>
                <a:gd name="connsiteY49" fmla="*/ 11906 h 500062"/>
                <a:gd name="connsiteX50" fmla="*/ 1683544 w 2274094"/>
                <a:gd name="connsiteY50" fmla="*/ 50006 h 500062"/>
                <a:gd name="connsiteX51" fmla="*/ 1607344 w 2274094"/>
                <a:gd name="connsiteY51" fmla="*/ 90487 h 500062"/>
                <a:gd name="connsiteX52" fmla="*/ 1488281 w 2274094"/>
                <a:gd name="connsiteY52" fmla="*/ 116681 h 500062"/>
                <a:gd name="connsiteX53" fmla="*/ 1223962 w 2274094"/>
                <a:gd name="connsiteY53" fmla="*/ 169068 h 500062"/>
                <a:gd name="connsiteX54" fmla="*/ 1026319 w 2274094"/>
                <a:gd name="connsiteY54" fmla="*/ 202406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4094" h="500062">
                  <a:moveTo>
                    <a:pt x="1026319" y="202406"/>
                  </a:moveTo>
                  <a:lnTo>
                    <a:pt x="735806" y="238125"/>
                  </a:lnTo>
                  <a:lnTo>
                    <a:pt x="578644" y="252412"/>
                  </a:lnTo>
                  <a:lnTo>
                    <a:pt x="447675" y="264318"/>
                  </a:lnTo>
                  <a:lnTo>
                    <a:pt x="388144" y="271462"/>
                  </a:lnTo>
                  <a:lnTo>
                    <a:pt x="338137" y="271462"/>
                  </a:lnTo>
                  <a:lnTo>
                    <a:pt x="269081" y="261937"/>
                  </a:lnTo>
                  <a:lnTo>
                    <a:pt x="195262" y="240506"/>
                  </a:lnTo>
                  <a:lnTo>
                    <a:pt x="135731" y="214312"/>
                  </a:lnTo>
                  <a:lnTo>
                    <a:pt x="90487" y="188118"/>
                  </a:lnTo>
                  <a:lnTo>
                    <a:pt x="52387" y="169068"/>
                  </a:lnTo>
                  <a:lnTo>
                    <a:pt x="28575" y="161925"/>
                  </a:lnTo>
                  <a:lnTo>
                    <a:pt x="11906" y="161925"/>
                  </a:lnTo>
                  <a:lnTo>
                    <a:pt x="4762" y="169068"/>
                  </a:lnTo>
                  <a:lnTo>
                    <a:pt x="0" y="188118"/>
                  </a:lnTo>
                  <a:lnTo>
                    <a:pt x="16669" y="230981"/>
                  </a:lnTo>
                  <a:lnTo>
                    <a:pt x="76200" y="311943"/>
                  </a:lnTo>
                  <a:lnTo>
                    <a:pt x="119062" y="361950"/>
                  </a:lnTo>
                  <a:lnTo>
                    <a:pt x="161925" y="407193"/>
                  </a:lnTo>
                  <a:lnTo>
                    <a:pt x="188119" y="431006"/>
                  </a:lnTo>
                  <a:lnTo>
                    <a:pt x="226219" y="459581"/>
                  </a:lnTo>
                  <a:lnTo>
                    <a:pt x="266700" y="481012"/>
                  </a:lnTo>
                  <a:lnTo>
                    <a:pt x="309562" y="495300"/>
                  </a:lnTo>
                  <a:lnTo>
                    <a:pt x="345281" y="500062"/>
                  </a:lnTo>
                  <a:lnTo>
                    <a:pt x="426244" y="483393"/>
                  </a:lnTo>
                  <a:lnTo>
                    <a:pt x="545306" y="454818"/>
                  </a:lnTo>
                  <a:lnTo>
                    <a:pt x="757237" y="416718"/>
                  </a:lnTo>
                  <a:lnTo>
                    <a:pt x="992981" y="381000"/>
                  </a:lnTo>
                  <a:lnTo>
                    <a:pt x="1240631" y="342900"/>
                  </a:lnTo>
                  <a:lnTo>
                    <a:pt x="1533525" y="304800"/>
                  </a:lnTo>
                  <a:lnTo>
                    <a:pt x="1857375" y="266700"/>
                  </a:lnTo>
                  <a:lnTo>
                    <a:pt x="2040731" y="250031"/>
                  </a:lnTo>
                  <a:lnTo>
                    <a:pt x="2105025" y="247650"/>
                  </a:lnTo>
                  <a:lnTo>
                    <a:pt x="2171700" y="240506"/>
                  </a:lnTo>
                  <a:lnTo>
                    <a:pt x="2221706" y="228600"/>
                  </a:lnTo>
                  <a:lnTo>
                    <a:pt x="2252662" y="204787"/>
                  </a:lnTo>
                  <a:lnTo>
                    <a:pt x="2264569" y="190500"/>
                  </a:lnTo>
                  <a:lnTo>
                    <a:pt x="2271712" y="169068"/>
                  </a:lnTo>
                  <a:lnTo>
                    <a:pt x="2274094" y="150018"/>
                  </a:lnTo>
                  <a:lnTo>
                    <a:pt x="2264569" y="128587"/>
                  </a:lnTo>
                  <a:lnTo>
                    <a:pt x="2243137" y="109537"/>
                  </a:lnTo>
                  <a:lnTo>
                    <a:pt x="2197894" y="80962"/>
                  </a:lnTo>
                  <a:lnTo>
                    <a:pt x="2150269" y="57150"/>
                  </a:lnTo>
                  <a:lnTo>
                    <a:pt x="2107406" y="45243"/>
                  </a:lnTo>
                  <a:lnTo>
                    <a:pt x="2002631" y="21431"/>
                  </a:lnTo>
                  <a:lnTo>
                    <a:pt x="1909762" y="7143"/>
                  </a:lnTo>
                  <a:lnTo>
                    <a:pt x="1838325" y="0"/>
                  </a:lnTo>
                  <a:lnTo>
                    <a:pt x="1785937" y="0"/>
                  </a:lnTo>
                  <a:lnTo>
                    <a:pt x="1764506" y="0"/>
                  </a:lnTo>
                  <a:lnTo>
                    <a:pt x="1740694" y="11906"/>
                  </a:lnTo>
                  <a:lnTo>
                    <a:pt x="1683544" y="50006"/>
                  </a:lnTo>
                  <a:lnTo>
                    <a:pt x="1607344" y="90487"/>
                  </a:lnTo>
                  <a:lnTo>
                    <a:pt x="1488281" y="116681"/>
                  </a:lnTo>
                  <a:lnTo>
                    <a:pt x="1223962" y="169068"/>
                  </a:lnTo>
                  <a:lnTo>
                    <a:pt x="102631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06AEB517-27CE-4F33-A739-B1E8E1D031C9}"/>
                </a:ext>
              </a:extLst>
            </p:cNvPr>
            <p:cNvSpPr/>
            <p:nvPr/>
          </p:nvSpPr>
          <p:spPr>
            <a:xfrm>
              <a:off x="2757488" y="2716213"/>
              <a:ext cx="739775" cy="542925"/>
            </a:xfrm>
            <a:custGeom>
              <a:avLst/>
              <a:gdLst>
                <a:gd name="connsiteX0" fmla="*/ 369093 w 740568"/>
                <a:gd name="connsiteY0" fmla="*/ 388144 h 542925"/>
                <a:gd name="connsiteX1" fmla="*/ 245268 w 740568"/>
                <a:gd name="connsiteY1" fmla="*/ 321469 h 542925"/>
                <a:gd name="connsiteX2" fmla="*/ 128587 w 740568"/>
                <a:gd name="connsiteY2" fmla="*/ 259557 h 542925"/>
                <a:gd name="connsiteX3" fmla="*/ 42862 w 740568"/>
                <a:gd name="connsiteY3" fmla="*/ 211932 h 542925"/>
                <a:gd name="connsiteX4" fmla="*/ 28575 w 740568"/>
                <a:gd name="connsiteY4" fmla="*/ 204788 h 542925"/>
                <a:gd name="connsiteX5" fmla="*/ 14287 w 740568"/>
                <a:gd name="connsiteY5" fmla="*/ 188119 h 542925"/>
                <a:gd name="connsiteX6" fmla="*/ 4762 w 740568"/>
                <a:gd name="connsiteY6" fmla="*/ 161925 h 542925"/>
                <a:gd name="connsiteX7" fmla="*/ 0 w 740568"/>
                <a:gd name="connsiteY7" fmla="*/ 130969 h 542925"/>
                <a:gd name="connsiteX8" fmla="*/ 4762 w 740568"/>
                <a:gd name="connsiteY8" fmla="*/ 100013 h 542925"/>
                <a:gd name="connsiteX9" fmla="*/ 23812 w 740568"/>
                <a:gd name="connsiteY9" fmla="*/ 59532 h 542925"/>
                <a:gd name="connsiteX10" fmla="*/ 38100 w 740568"/>
                <a:gd name="connsiteY10" fmla="*/ 42863 h 542925"/>
                <a:gd name="connsiteX11" fmla="*/ 61912 w 740568"/>
                <a:gd name="connsiteY11" fmla="*/ 26194 h 542925"/>
                <a:gd name="connsiteX12" fmla="*/ 102393 w 740568"/>
                <a:gd name="connsiteY12" fmla="*/ 9525 h 542925"/>
                <a:gd name="connsiteX13" fmla="*/ 161925 w 740568"/>
                <a:gd name="connsiteY13" fmla="*/ 0 h 542925"/>
                <a:gd name="connsiteX14" fmla="*/ 252412 w 740568"/>
                <a:gd name="connsiteY14" fmla="*/ 30957 h 542925"/>
                <a:gd name="connsiteX15" fmla="*/ 340518 w 740568"/>
                <a:gd name="connsiteY15" fmla="*/ 97632 h 542925"/>
                <a:gd name="connsiteX16" fmla="*/ 440531 w 740568"/>
                <a:gd name="connsiteY16" fmla="*/ 180975 h 542925"/>
                <a:gd name="connsiteX17" fmla="*/ 523875 w 740568"/>
                <a:gd name="connsiteY17" fmla="*/ 257175 h 542925"/>
                <a:gd name="connsiteX18" fmla="*/ 600075 w 740568"/>
                <a:gd name="connsiteY18" fmla="*/ 330994 h 542925"/>
                <a:gd name="connsiteX19" fmla="*/ 740568 w 740568"/>
                <a:gd name="connsiteY19" fmla="*/ 471488 h 542925"/>
                <a:gd name="connsiteX20" fmla="*/ 685800 w 740568"/>
                <a:gd name="connsiteY20" fmla="*/ 542925 h 542925"/>
                <a:gd name="connsiteX21" fmla="*/ 583406 w 740568"/>
                <a:gd name="connsiteY21" fmla="*/ 502444 h 542925"/>
                <a:gd name="connsiteX22" fmla="*/ 504825 w 740568"/>
                <a:gd name="connsiteY22" fmla="*/ 464344 h 542925"/>
                <a:gd name="connsiteX23" fmla="*/ 369093 w 740568"/>
                <a:gd name="connsiteY23" fmla="*/ 388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568" h="542925">
                  <a:moveTo>
                    <a:pt x="369093" y="388144"/>
                  </a:moveTo>
                  <a:lnTo>
                    <a:pt x="245268" y="321469"/>
                  </a:lnTo>
                  <a:lnTo>
                    <a:pt x="128587" y="259557"/>
                  </a:lnTo>
                  <a:lnTo>
                    <a:pt x="42862" y="211932"/>
                  </a:lnTo>
                  <a:lnTo>
                    <a:pt x="28575" y="204788"/>
                  </a:lnTo>
                  <a:lnTo>
                    <a:pt x="14287" y="188119"/>
                  </a:lnTo>
                  <a:lnTo>
                    <a:pt x="4762" y="161925"/>
                  </a:lnTo>
                  <a:lnTo>
                    <a:pt x="0" y="130969"/>
                  </a:lnTo>
                  <a:lnTo>
                    <a:pt x="4762" y="100013"/>
                  </a:lnTo>
                  <a:lnTo>
                    <a:pt x="23812" y="59532"/>
                  </a:lnTo>
                  <a:lnTo>
                    <a:pt x="38100" y="42863"/>
                  </a:lnTo>
                  <a:lnTo>
                    <a:pt x="61912" y="26194"/>
                  </a:lnTo>
                  <a:lnTo>
                    <a:pt x="102393" y="9525"/>
                  </a:lnTo>
                  <a:lnTo>
                    <a:pt x="161925" y="0"/>
                  </a:lnTo>
                  <a:lnTo>
                    <a:pt x="252412" y="30957"/>
                  </a:lnTo>
                  <a:lnTo>
                    <a:pt x="340518" y="97632"/>
                  </a:lnTo>
                  <a:lnTo>
                    <a:pt x="440531" y="180975"/>
                  </a:lnTo>
                  <a:lnTo>
                    <a:pt x="523875" y="257175"/>
                  </a:lnTo>
                  <a:lnTo>
                    <a:pt x="600075" y="330994"/>
                  </a:lnTo>
                  <a:lnTo>
                    <a:pt x="740568" y="471488"/>
                  </a:lnTo>
                  <a:lnTo>
                    <a:pt x="685800" y="542925"/>
                  </a:lnTo>
                  <a:lnTo>
                    <a:pt x="583406" y="502444"/>
                  </a:lnTo>
                  <a:lnTo>
                    <a:pt x="504825" y="464344"/>
                  </a:lnTo>
                  <a:lnTo>
                    <a:pt x="369093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98AAF94D-ADF4-4149-808C-AA0218D03054}"/>
                </a:ext>
              </a:extLst>
            </p:cNvPr>
            <p:cNvSpPr/>
            <p:nvPr/>
          </p:nvSpPr>
          <p:spPr>
            <a:xfrm>
              <a:off x="2716213" y="2144713"/>
              <a:ext cx="1565275" cy="1866900"/>
            </a:xfrm>
            <a:custGeom>
              <a:avLst/>
              <a:gdLst>
                <a:gd name="connsiteX0" fmla="*/ 985838 w 1564482"/>
                <a:gd name="connsiteY0" fmla="*/ 597694 h 1866900"/>
                <a:gd name="connsiteX1" fmla="*/ 821532 w 1564482"/>
                <a:gd name="connsiteY1" fmla="*/ 823913 h 1866900"/>
                <a:gd name="connsiteX2" fmla="*/ 700088 w 1564482"/>
                <a:gd name="connsiteY2" fmla="*/ 985838 h 1866900"/>
                <a:gd name="connsiteX3" fmla="*/ 654844 w 1564482"/>
                <a:gd name="connsiteY3" fmla="*/ 1069182 h 1866900"/>
                <a:gd name="connsiteX4" fmla="*/ 545307 w 1564482"/>
                <a:gd name="connsiteY4" fmla="*/ 1207294 h 1866900"/>
                <a:gd name="connsiteX5" fmla="*/ 388144 w 1564482"/>
                <a:gd name="connsiteY5" fmla="*/ 1400175 h 1866900"/>
                <a:gd name="connsiteX6" fmla="*/ 266700 w 1564482"/>
                <a:gd name="connsiteY6" fmla="*/ 1545432 h 1866900"/>
                <a:gd name="connsiteX7" fmla="*/ 216694 w 1564482"/>
                <a:gd name="connsiteY7" fmla="*/ 1600200 h 1866900"/>
                <a:gd name="connsiteX8" fmla="*/ 176213 w 1564482"/>
                <a:gd name="connsiteY8" fmla="*/ 1640682 h 1866900"/>
                <a:gd name="connsiteX9" fmla="*/ 116682 w 1564482"/>
                <a:gd name="connsiteY9" fmla="*/ 1693069 h 1866900"/>
                <a:gd name="connsiteX10" fmla="*/ 28575 w 1564482"/>
                <a:gd name="connsiteY10" fmla="*/ 1766888 h 1866900"/>
                <a:gd name="connsiteX11" fmla="*/ 4763 w 1564482"/>
                <a:gd name="connsiteY11" fmla="*/ 1790700 h 1866900"/>
                <a:gd name="connsiteX12" fmla="*/ 0 w 1564482"/>
                <a:gd name="connsiteY12" fmla="*/ 1804988 h 1866900"/>
                <a:gd name="connsiteX13" fmla="*/ 4763 w 1564482"/>
                <a:gd name="connsiteY13" fmla="*/ 1866900 h 1866900"/>
                <a:gd name="connsiteX14" fmla="*/ 195263 w 1564482"/>
                <a:gd name="connsiteY14" fmla="*/ 1840707 h 1866900"/>
                <a:gd name="connsiteX15" fmla="*/ 321469 w 1564482"/>
                <a:gd name="connsiteY15" fmla="*/ 1695450 h 1866900"/>
                <a:gd name="connsiteX16" fmla="*/ 490538 w 1564482"/>
                <a:gd name="connsiteY16" fmla="*/ 1521619 h 1866900"/>
                <a:gd name="connsiteX17" fmla="*/ 673894 w 1564482"/>
                <a:gd name="connsiteY17" fmla="*/ 1323975 h 1866900"/>
                <a:gd name="connsiteX18" fmla="*/ 840582 w 1564482"/>
                <a:gd name="connsiteY18" fmla="*/ 1133475 h 1866900"/>
                <a:gd name="connsiteX19" fmla="*/ 1002507 w 1564482"/>
                <a:gd name="connsiteY19" fmla="*/ 942975 h 1866900"/>
                <a:gd name="connsiteX20" fmla="*/ 1164432 w 1564482"/>
                <a:gd name="connsiteY20" fmla="*/ 742950 h 1866900"/>
                <a:gd name="connsiteX21" fmla="*/ 1302544 w 1564482"/>
                <a:gd name="connsiteY21" fmla="*/ 569119 h 1866900"/>
                <a:gd name="connsiteX22" fmla="*/ 1338263 w 1564482"/>
                <a:gd name="connsiteY22" fmla="*/ 523875 h 1866900"/>
                <a:gd name="connsiteX23" fmla="*/ 1383507 w 1564482"/>
                <a:gd name="connsiteY23" fmla="*/ 488157 h 1866900"/>
                <a:gd name="connsiteX24" fmla="*/ 1450182 w 1564482"/>
                <a:gd name="connsiteY24" fmla="*/ 438150 h 1866900"/>
                <a:gd name="connsiteX25" fmla="*/ 1497807 w 1564482"/>
                <a:gd name="connsiteY25" fmla="*/ 409575 h 1866900"/>
                <a:gd name="connsiteX26" fmla="*/ 1535907 w 1564482"/>
                <a:gd name="connsiteY26" fmla="*/ 388144 h 1866900"/>
                <a:gd name="connsiteX27" fmla="*/ 1557338 w 1564482"/>
                <a:gd name="connsiteY27" fmla="*/ 364332 h 1866900"/>
                <a:gd name="connsiteX28" fmla="*/ 1564482 w 1564482"/>
                <a:gd name="connsiteY28" fmla="*/ 340519 h 1866900"/>
                <a:gd name="connsiteX29" fmla="*/ 1564482 w 1564482"/>
                <a:gd name="connsiteY29" fmla="*/ 316707 h 1866900"/>
                <a:gd name="connsiteX30" fmla="*/ 1552575 w 1564482"/>
                <a:gd name="connsiteY30" fmla="*/ 283369 h 1866900"/>
                <a:gd name="connsiteX31" fmla="*/ 1500188 w 1564482"/>
                <a:gd name="connsiteY31" fmla="*/ 197644 h 1866900"/>
                <a:gd name="connsiteX32" fmla="*/ 1443038 w 1564482"/>
                <a:gd name="connsiteY32" fmla="*/ 126207 h 1866900"/>
                <a:gd name="connsiteX33" fmla="*/ 1407319 w 1564482"/>
                <a:gd name="connsiteY33" fmla="*/ 90488 h 1866900"/>
                <a:gd name="connsiteX34" fmla="*/ 1364457 w 1564482"/>
                <a:gd name="connsiteY34" fmla="*/ 54769 h 1866900"/>
                <a:gd name="connsiteX35" fmla="*/ 1316832 w 1564482"/>
                <a:gd name="connsiteY35" fmla="*/ 23813 h 1866900"/>
                <a:gd name="connsiteX36" fmla="*/ 1283494 w 1564482"/>
                <a:gd name="connsiteY36" fmla="*/ 9525 h 1866900"/>
                <a:gd name="connsiteX37" fmla="*/ 1247775 w 1564482"/>
                <a:gd name="connsiteY37" fmla="*/ 0 h 1866900"/>
                <a:gd name="connsiteX38" fmla="*/ 1226344 w 1564482"/>
                <a:gd name="connsiteY38" fmla="*/ 0 h 1866900"/>
                <a:gd name="connsiteX39" fmla="*/ 1219200 w 1564482"/>
                <a:gd name="connsiteY39" fmla="*/ 4763 h 1866900"/>
                <a:gd name="connsiteX40" fmla="*/ 1212057 w 1564482"/>
                <a:gd name="connsiteY40" fmla="*/ 14288 h 1866900"/>
                <a:gd name="connsiteX41" fmla="*/ 1214438 w 1564482"/>
                <a:gd name="connsiteY41" fmla="*/ 42863 h 1866900"/>
                <a:gd name="connsiteX42" fmla="*/ 1228725 w 1564482"/>
                <a:gd name="connsiteY42" fmla="*/ 85725 h 1866900"/>
                <a:gd name="connsiteX43" fmla="*/ 1240632 w 1564482"/>
                <a:gd name="connsiteY43" fmla="*/ 114300 h 1866900"/>
                <a:gd name="connsiteX44" fmla="*/ 1243013 w 1564482"/>
                <a:gd name="connsiteY44" fmla="*/ 145257 h 1866900"/>
                <a:gd name="connsiteX45" fmla="*/ 1243013 w 1564482"/>
                <a:gd name="connsiteY45" fmla="*/ 183357 h 1866900"/>
                <a:gd name="connsiteX46" fmla="*/ 1228725 w 1564482"/>
                <a:gd name="connsiteY46" fmla="*/ 228600 h 1866900"/>
                <a:gd name="connsiteX47" fmla="*/ 1166813 w 1564482"/>
                <a:gd name="connsiteY47" fmla="*/ 330994 h 1866900"/>
                <a:gd name="connsiteX48" fmla="*/ 985838 w 1564482"/>
                <a:gd name="connsiteY48" fmla="*/ 5976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64482" h="1866900">
                  <a:moveTo>
                    <a:pt x="985838" y="597694"/>
                  </a:moveTo>
                  <a:lnTo>
                    <a:pt x="821532" y="823913"/>
                  </a:lnTo>
                  <a:lnTo>
                    <a:pt x="700088" y="985838"/>
                  </a:lnTo>
                  <a:lnTo>
                    <a:pt x="654844" y="1069182"/>
                  </a:lnTo>
                  <a:lnTo>
                    <a:pt x="545307" y="1207294"/>
                  </a:lnTo>
                  <a:lnTo>
                    <a:pt x="388144" y="1400175"/>
                  </a:lnTo>
                  <a:lnTo>
                    <a:pt x="266700" y="1545432"/>
                  </a:lnTo>
                  <a:lnTo>
                    <a:pt x="216694" y="1600200"/>
                  </a:lnTo>
                  <a:lnTo>
                    <a:pt x="176213" y="1640682"/>
                  </a:lnTo>
                  <a:lnTo>
                    <a:pt x="116682" y="1693069"/>
                  </a:lnTo>
                  <a:lnTo>
                    <a:pt x="28575" y="1766888"/>
                  </a:lnTo>
                  <a:lnTo>
                    <a:pt x="4763" y="1790700"/>
                  </a:lnTo>
                  <a:lnTo>
                    <a:pt x="0" y="1804988"/>
                  </a:lnTo>
                  <a:lnTo>
                    <a:pt x="4763" y="1866900"/>
                  </a:lnTo>
                  <a:lnTo>
                    <a:pt x="195263" y="1840707"/>
                  </a:lnTo>
                  <a:lnTo>
                    <a:pt x="321469" y="1695450"/>
                  </a:lnTo>
                  <a:lnTo>
                    <a:pt x="490538" y="1521619"/>
                  </a:lnTo>
                  <a:lnTo>
                    <a:pt x="673894" y="1323975"/>
                  </a:lnTo>
                  <a:lnTo>
                    <a:pt x="840582" y="1133475"/>
                  </a:lnTo>
                  <a:lnTo>
                    <a:pt x="1002507" y="942975"/>
                  </a:lnTo>
                  <a:lnTo>
                    <a:pt x="1164432" y="742950"/>
                  </a:lnTo>
                  <a:lnTo>
                    <a:pt x="1302544" y="569119"/>
                  </a:lnTo>
                  <a:lnTo>
                    <a:pt x="1338263" y="523875"/>
                  </a:lnTo>
                  <a:lnTo>
                    <a:pt x="1383507" y="488157"/>
                  </a:lnTo>
                  <a:lnTo>
                    <a:pt x="1450182" y="438150"/>
                  </a:lnTo>
                  <a:lnTo>
                    <a:pt x="1497807" y="409575"/>
                  </a:lnTo>
                  <a:lnTo>
                    <a:pt x="1535907" y="388144"/>
                  </a:lnTo>
                  <a:lnTo>
                    <a:pt x="1557338" y="364332"/>
                  </a:lnTo>
                  <a:lnTo>
                    <a:pt x="1564482" y="340519"/>
                  </a:lnTo>
                  <a:lnTo>
                    <a:pt x="1564482" y="316707"/>
                  </a:lnTo>
                  <a:lnTo>
                    <a:pt x="1552575" y="283369"/>
                  </a:lnTo>
                  <a:lnTo>
                    <a:pt x="1500188" y="197644"/>
                  </a:lnTo>
                  <a:lnTo>
                    <a:pt x="1443038" y="126207"/>
                  </a:lnTo>
                  <a:lnTo>
                    <a:pt x="1407319" y="90488"/>
                  </a:lnTo>
                  <a:lnTo>
                    <a:pt x="1364457" y="54769"/>
                  </a:lnTo>
                  <a:lnTo>
                    <a:pt x="1316832" y="23813"/>
                  </a:lnTo>
                  <a:lnTo>
                    <a:pt x="1283494" y="9525"/>
                  </a:lnTo>
                  <a:lnTo>
                    <a:pt x="1247775" y="0"/>
                  </a:lnTo>
                  <a:lnTo>
                    <a:pt x="1226344" y="0"/>
                  </a:lnTo>
                  <a:lnTo>
                    <a:pt x="1219200" y="4763"/>
                  </a:lnTo>
                  <a:lnTo>
                    <a:pt x="1212057" y="14288"/>
                  </a:lnTo>
                  <a:lnTo>
                    <a:pt x="1214438" y="42863"/>
                  </a:lnTo>
                  <a:lnTo>
                    <a:pt x="1228725" y="85725"/>
                  </a:lnTo>
                  <a:lnTo>
                    <a:pt x="1240632" y="114300"/>
                  </a:lnTo>
                  <a:lnTo>
                    <a:pt x="1243013" y="145257"/>
                  </a:lnTo>
                  <a:lnTo>
                    <a:pt x="1243013" y="183357"/>
                  </a:lnTo>
                  <a:lnTo>
                    <a:pt x="1228725" y="228600"/>
                  </a:lnTo>
                  <a:lnTo>
                    <a:pt x="1166813" y="330994"/>
                  </a:lnTo>
                  <a:lnTo>
                    <a:pt x="985838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DA18164E-79E9-456E-B01F-CC245DFAF43B}"/>
                </a:ext>
              </a:extLst>
            </p:cNvPr>
            <p:cNvSpPr/>
            <p:nvPr/>
          </p:nvSpPr>
          <p:spPr>
            <a:xfrm>
              <a:off x="2719388" y="3638550"/>
              <a:ext cx="1539875" cy="538163"/>
            </a:xfrm>
            <a:custGeom>
              <a:avLst/>
              <a:gdLst>
                <a:gd name="connsiteX0" fmla="*/ 1066800 w 1540668"/>
                <a:gd name="connsiteY0" fmla="*/ 109538 h 538163"/>
                <a:gd name="connsiteX1" fmla="*/ 790575 w 1540668"/>
                <a:gd name="connsiteY1" fmla="*/ 171450 h 538163"/>
                <a:gd name="connsiteX2" fmla="*/ 521493 w 1540668"/>
                <a:gd name="connsiteY2" fmla="*/ 223838 h 538163"/>
                <a:gd name="connsiteX3" fmla="*/ 340518 w 1540668"/>
                <a:gd name="connsiteY3" fmla="*/ 257175 h 538163"/>
                <a:gd name="connsiteX4" fmla="*/ 319087 w 1540668"/>
                <a:gd name="connsiteY4" fmla="*/ 259556 h 538163"/>
                <a:gd name="connsiteX5" fmla="*/ 302418 w 1540668"/>
                <a:gd name="connsiteY5" fmla="*/ 257175 h 538163"/>
                <a:gd name="connsiteX6" fmla="*/ 257175 w 1540668"/>
                <a:gd name="connsiteY6" fmla="*/ 226219 h 538163"/>
                <a:gd name="connsiteX7" fmla="*/ 0 w 1540668"/>
                <a:gd name="connsiteY7" fmla="*/ 309563 h 538163"/>
                <a:gd name="connsiteX8" fmla="*/ 0 w 1540668"/>
                <a:gd name="connsiteY8" fmla="*/ 376238 h 538163"/>
                <a:gd name="connsiteX9" fmla="*/ 9525 w 1540668"/>
                <a:gd name="connsiteY9" fmla="*/ 423863 h 538163"/>
                <a:gd name="connsiteX10" fmla="*/ 28575 w 1540668"/>
                <a:gd name="connsiteY10" fmla="*/ 476250 h 538163"/>
                <a:gd name="connsiteX11" fmla="*/ 45243 w 1540668"/>
                <a:gd name="connsiteY11" fmla="*/ 507206 h 538163"/>
                <a:gd name="connsiteX12" fmla="*/ 57150 w 1540668"/>
                <a:gd name="connsiteY12" fmla="*/ 521494 h 538163"/>
                <a:gd name="connsiteX13" fmla="*/ 71437 w 1540668"/>
                <a:gd name="connsiteY13" fmla="*/ 531019 h 538163"/>
                <a:gd name="connsiteX14" fmla="*/ 92868 w 1540668"/>
                <a:gd name="connsiteY14" fmla="*/ 538163 h 538163"/>
                <a:gd name="connsiteX15" fmla="*/ 116681 w 1540668"/>
                <a:gd name="connsiteY15" fmla="*/ 538163 h 538163"/>
                <a:gd name="connsiteX16" fmla="*/ 169068 w 1540668"/>
                <a:gd name="connsiteY16" fmla="*/ 519113 h 538163"/>
                <a:gd name="connsiteX17" fmla="*/ 300037 w 1540668"/>
                <a:gd name="connsiteY17" fmla="*/ 461963 h 538163"/>
                <a:gd name="connsiteX18" fmla="*/ 476250 w 1540668"/>
                <a:gd name="connsiteY18" fmla="*/ 409575 h 538163"/>
                <a:gd name="connsiteX19" fmla="*/ 754856 w 1540668"/>
                <a:gd name="connsiteY19" fmla="*/ 326231 h 538163"/>
                <a:gd name="connsiteX20" fmla="*/ 1035843 w 1540668"/>
                <a:gd name="connsiteY20" fmla="*/ 254794 h 538163"/>
                <a:gd name="connsiteX21" fmla="*/ 1288256 w 1540668"/>
                <a:gd name="connsiteY21" fmla="*/ 171450 h 538163"/>
                <a:gd name="connsiteX22" fmla="*/ 1540668 w 1540668"/>
                <a:gd name="connsiteY22" fmla="*/ 85725 h 538163"/>
                <a:gd name="connsiteX23" fmla="*/ 1502568 w 1540668"/>
                <a:gd name="connsiteY23" fmla="*/ 0 h 538163"/>
                <a:gd name="connsiteX24" fmla="*/ 1278731 w 1540668"/>
                <a:gd name="connsiteY24" fmla="*/ 57150 h 538163"/>
                <a:gd name="connsiteX25" fmla="*/ 1066800 w 1540668"/>
                <a:gd name="connsiteY25" fmla="*/ 109538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0668" h="538163">
                  <a:moveTo>
                    <a:pt x="1066800" y="109538"/>
                  </a:moveTo>
                  <a:lnTo>
                    <a:pt x="790575" y="171450"/>
                  </a:lnTo>
                  <a:lnTo>
                    <a:pt x="521493" y="223838"/>
                  </a:lnTo>
                  <a:lnTo>
                    <a:pt x="340518" y="257175"/>
                  </a:lnTo>
                  <a:lnTo>
                    <a:pt x="319087" y="259556"/>
                  </a:lnTo>
                  <a:lnTo>
                    <a:pt x="302418" y="257175"/>
                  </a:lnTo>
                  <a:lnTo>
                    <a:pt x="257175" y="226219"/>
                  </a:lnTo>
                  <a:lnTo>
                    <a:pt x="0" y="309563"/>
                  </a:lnTo>
                  <a:lnTo>
                    <a:pt x="0" y="376238"/>
                  </a:lnTo>
                  <a:lnTo>
                    <a:pt x="9525" y="423863"/>
                  </a:lnTo>
                  <a:lnTo>
                    <a:pt x="28575" y="476250"/>
                  </a:lnTo>
                  <a:lnTo>
                    <a:pt x="45243" y="507206"/>
                  </a:lnTo>
                  <a:lnTo>
                    <a:pt x="57150" y="521494"/>
                  </a:lnTo>
                  <a:lnTo>
                    <a:pt x="71437" y="531019"/>
                  </a:lnTo>
                  <a:lnTo>
                    <a:pt x="92868" y="538163"/>
                  </a:lnTo>
                  <a:lnTo>
                    <a:pt x="116681" y="538163"/>
                  </a:lnTo>
                  <a:lnTo>
                    <a:pt x="169068" y="519113"/>
                  </a:lnTo>
                  <a:lnTo>
                    <a:pt x="300037" y="461963"/>
                  </a:lnTo>
                  <a:lnTo>
                    <a:pt x="476250" y="409575"/>
                  </a:lnTo>
                  <a:lnTo>
                    <a:pt x="754856" y="326231"/>
                  </a:lnTo>
                  <a:lnTo>
                    <a:pt x="1035843" y="254794"/>
                  </a:lnTo>
                  <a:lnTo>
                    <a:pt x="1288256" y="171450"/>
                  </a:lnTo>
                  <a:lnTo>
                    <a:pt x="1540668" y="85725"/>
                  </a:lnTo>
                  <a:lnTo>
                    <a:pt x="1502568" y="0"/>
                  </a:lnTo>
                  <a:lnTo>
                    <a:pt x="1278731" y="57150"/>
                  </a:lnTo>
                  <a:lnTo>
                    <a:pt x="1066800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FAAF26D5-32E7-4547-8B76-89547A05B3EC}"/>
                </a:ext>
              </a:extLst>
            </p:cNvPr>
            <p:cNvSpPr/>
            <p:nvPr/>
          </p:nvSpPr>
          <p:spPr>
            <a:xfrm>
              <a:off x="3905250" y="3233738"/>
              <a:ext cx="571500" cy="841375"/>
            </a:xfrm>
            <a:custGeom>
              <a:avLst/>
              <a:gdLst>
                <a:gd name="connsiteX0" fmla="*/ 102394 w 571500"/>
                <a:gd name="connsiteY0" fmla="*/ 276225 h 840581"/>
                <a:gd name="connsiteX1" fmla="*/ 159544 w 571500"/>
                <a:gd name="connsiteY1" fmla="*/ 419100 h 840581"/>
                <a:gd name="connsiteX2" fmla="*/ 188119 w 571500"/>
                <a:gd name="connsiteY2" fmla="*/ 478631 h 840581"/>
                <a:gd name="connsiteX3" fmla="*/ 233363 w 571500"/>
                <a:gd name="connsiteY3" fmla="*/ 523875 h 840581"/>
                <a:gd name="connsiteX4" fmla="*/ 309563 w 571500"/>
                <a:gd name="connsiteY4" fmla="*/ 652462 h 840581"/>
                <a:gd name="connsiteX5" fmla="*/ 371475 w 571500"/>
                <a:gd name="connsiteY5" fmla="*/ 742950 h 840581"/>
                <a:gd name="connsiteX6" fmla="*/ 414338 w 571500"/>
                <a:gd name="connsiteY6" fmla="*/ 797718 h 840581"/>
                <a:gd name="connsiteX7" fmla="*/ 450056 w 571500"/>
                <a:gd name="connsiteY7" fmla="*/ 821531 h 840581"/>
                <a:gd name="connsiteX8" fmla="*/ 481013 w 571500"/>
                <a:gd name="connsiteY8" fmla="*/ 835818 h 840581"/>
                <a:gd name="connsiteX9" fmla="*/ 504825 w 571500"/>
                <a:gd name="connsiteY9" fmla="*/ 840581 h 840581"/>
                <a:gd name="connsiteX10" fmla="*/ 523875 w 571500"/>
                <a:gd name="connsiteY10" fmla="*/ 835818 h 840581"/>
                <a:gd name="connsiteX11" fmla="*/ 540544 w 571500"/>
                <a:gd name="connsiteY11" fmla="*/ 823912 h 840581"/>
                <a:gd name="connsiteX12" fmla="*/ 559594 w 571500"/>
                <a:gd name="connsiteY12" fmla="*/ 795337 h 840581"/>
                <a:gd name="connsiteX13" fmla="*/ 571500 w 571500"/>
                <a:gd name="connsiteY13" fmla="*/ 754856 h 840581"/>
                <a:gd name="connsiteX14" fmla="*/ 571500 w 571500"/>
                <a:gd name="connsiteY14" fmla="*/ 733425 h 840581"/>
                <a:gd name="connsiteX15" fmla="*/ 559594 w 571500"/>
                <a:gd name="connsiteY15" fmla="*/ 657225 h 840581"/>
                <a:gd name="connsiteX16" fmla="*/ 533400 w 571500"/>
                <a:gd name="connsiteY16" fmla="*/ 542925 h 840581"/>
                <a:gd name="connsiteX17" fmla="*/ 502444 w 571500"/>
                <a:gd name="connsiteY17" fmla="*/ 442912 h 840581"/>
                <a:gd name="connsiteX18" fmla="*/ 490538 w 571500"/>
                <a:gd name="connsiteY18" fmla="*/ 407193 h 840581"/>
                <a:gd name="connsiteX19" fmla="*/ 469106 w 571500"/>
                <a:gd name="connsiteY19" fmla="*/ 383381 h 840581"/>
                <a:gd name="connsiteX20" fmla="*/ 376238 w 571500"/>
                <a:gd name="connsiteY20" fmla="*/ 311943 h 840581"/>
                <a:gd name="connsiteX21" fmla="*/ 250031 w 571500"/>
                <a:gd name="connsiteY21" fmla="*/ 200025 h 840581"/>
                <a:gd name="connsiteX22" fmla="*/ 102394 w 571500"/>
                <a:gd name="connsiteY22" fmla="*/ 61912 h 840581"/>
                <a:gd name="connsiteX23" fmla="*/ 59531 w 571500"/>
                <a:gd name="connsiteY23" fmla="*/ 19050 h 840581"/>
                <a:gd name="connsiteX24" fmla="*/ 35719 w 571500"/>
                <a:gd name="connsiteY24" fmla="*/ 4762 h 840581"/>
                <a:gd name="connsiteX25" fmla="*/ 9525 w 571500"/>
                <a:gd name="connsiteY25" fmla="*/ 0 h 840581"/>
                <a:gd name="connsiteX26" fmla="*/ 0 w 571500"/>
                <a:gd name="connsiteY26" fmla="*/ 7143 h 840581"/>
                <a:gd name="connsiteX27" fmla="*/ 0 w 571500"/>
                <a:gd name="connsiteY27" fmla="*/ 21431 h 840581"/>
                <a:gd name="connsiteX28" fmla="*/ 30956 w 571500"/>
                <a:gd name="connsiteY28" fmla="*/ 102393 h 840581"/>
                <a:gd name="connsiteX29" fmla="*/ 102394 w 571500"/>
                <a:gd name="connsiteY29" fmla="*/ 276225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1500" h="840581">
                  <a:moveTo>
                    <a:pt x="102394" y="276225"/>
                  </a:moveTo>
                  <a:lnTo>
                    <a:pt x="159544" y="419100"/>
                  </a:lnTo>
                  <a:lnTo>
                    <a:pt x="188119" y="478631"/>
                  </a:lnTo>
                  <a:lnTo>
                    <a:pt x="233363" y="523875"/>
                  </a:lnTo>
                  <a:lnTo>
                    <a:pt x="309563" y="652462"/>
                  </a:lnTo>
                  <a:lnTo>
                    <a:pt x="371475" y="742950"/>
                  </a:lnTo>
                  <a:lnTo>
                    <a:pt x="414338" y="797718"/>
                  </a:lnTo>
                  <a:lnTo>
                    <a:pt x="450056" y="821531"/>
                  </a:lnTo>
                  <a:lnTo>
                    <a:pt x="481013" y="835818"/>
                  </a:lnTo>
                  <a:lnTo>
                    <a:pt x="504825" y="840581"/>
                  </a:lnTo>
                  <a:lnTo>
                    <a:pt x="523875" y="835818"/>
                  </a:lnTo>
                  <a:lnTo>
                    <a:pt x="540544" y="823912"/>
                  </a:lnTo>
                  <a:lnTo>
                    <a:pt x="559594" y="795337"/>
                  </a:lnTo>
                  <a:lnTo>
                    <a:pt x="571500" y="754856"/>
                  </a:lnTo>
                  <a:lnTo>
                    <a:pt x="571500" y="733425"/>
                  </a:lnTo>
                  <a:lnTo>
                    <a:pt x="559594" y="657225"/>
                  </a:lnTo>
                  <a:lnTo>
                    <a:pt x="533400" y="542925"/>
                  </a:lnTo>
                  <a:lnTo>
                    <a:pt x="502444" y="442912"/>
                  </a:lnTo>
                  <a:lnTo>
                    <a:pt x="490538" y="407193"/>
                  </a:lnTo>
                  <a:lnTo>
                    <a:pt x="469106" y="383381"/>
                  </a:lnTo>
                  <a:lnTo>
                    <a:pt x="376238" y="311943"/>
                  </a:lnTo>
                  <a:lnTo>
                    <a:pt x="250031" y="200025"/>
                  </a:lnTo>
                  <a:lnTo>
                    <a:pt x="102394" y="61912"/>
                  </a:lnTo>
                  <a:lnTo>
                    <a:pt x="59531" y="19050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30956" y="102393"/>
                  </a:lnTo>
                  <a:lnTo>
                    <a:pt x="10239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3">
              <a:extLst>
                <a:ext uri="{FF2B5EF4-FFF2-40B4-BE49-F238E27FC236}">
                  <a16:creationId xmlns:a16="http://schemas.microsoft.com/office/drawing/2014/main" id="{24AD432C-93A7-48BB-9EB0-8F64EA9E0766}"/>
                </a:ext>
              </a:extLst>
            </p:cNvPr>
            <p:cNvSpPr/>
            <p:nvPr/>
          </p:nvSpPr>
          <p:spPr>
            <a:xfrm>
              <a:off x="3421063" y="3825875"/>
              <a:ext cx="327025" cy="2098675"/>
            </a:xfrm>
            <a:custGeom>
              <a:avLst/>
              <a:gdLst>
                <a:gd name="connsiteX0" fmla="*/ 285750 w 326571"/>
                <a:gd name="connsiteY0" fmla="*/ 669471 h 2098221"/>
                <a:gd name="connsiteX1" fmla="*/ 296635 w 326571"/>
                <a:gd name="connsiteY1" fmla="*/ 432707 h 2098221"/>
                <a:gd name="connsiteX2" fmla="*/ 304800 w 326571"/>
                <a:gd name="connsiteY2" fmla="*/ 285750 h 2098221"/>
                <a:gd name="connsiteX3" fmla="*/ 312964 w 326571"/>
                <a:gd name="connsiteY3" fmla="*/ 144235 h 2098221"/>
                <a:gd name="connsiteX4" fmla="*/ 326571 w 326571"/>
                <a:gd name="connsiteY4" fmla="*/ 0 h 2098221"/>
                <a:gd name="connsiteX5" fmla="*/ 21771 w 326571"/>
                <a:gd name="connsiteY5" fmla="*/ 76200 h 2098221"/>
                <a:gd name="connsiteX6" fmla="*/ 59871 w 326571"/>
                <a:gd name="connsiteY6" fmla="*/ 157842 h 2098221"/>
                <a:gd name="connsiteX7" fmla="*/ 70757 w 326571"/>
                <a:gd name="connsiteY7" fmla="*/ 209550 h 2098221"/>
                <a:gd name="connsiteX8" fmla="*/ 78921 w 326571"/>
                <a:gd name="connsiteY8" fmla="*/ 337457 h 2098221"/>
                <a:gd name="connsiteX9" fmla="*/ 78921 w 326571"/>
                <a:gd name="connsiteY9" fmla="*/ 560614 h 2098221"/>
                <a:gd name="connsiteX10" fmla="*/ 68035 w 326571"/>
                <a:gd name="connsiteY10" fmla="*/ 876300 h 2098221"/>
                <a:gd name="connsiteX11" fmla="*/ 54428 w 326571"/>
                <a:gd name="connsiteY11" fmla="*/ 1178378 h 2098221"/>
                <a:gd name="connsiteX12" fmla="*/ 32657 w 326571"/>
                <a:gd name="connsiteY12" fmla="*/ 1499507 h 2098221"/>
                <a:gd name="connsiteX13" fmla="*/ 29935 w 326571"/>
                <a:gd name="connsiteY13" fmla="*/ 1548492 h 2098221"/>
                <a:gd name="connsiteX14" fmla="*/ 16328 w 326571"/>
                <a:gd name="connsiteY14" fmla="*/ 1600200 h 2098221"/>
                <a:gd name="connsiteX15" fmla="*/ 2721 w 326571"/>
                <a:gd name="connsiteY15" fmla="*/ 1668235 h 2098221"/>
                <a:gd name="connsiteX16" fmla="*/ 0 w 326571"/>
                <a:gd name="connsiteY16" fmla="*/ 1728107 h 2098221"/>
                <a:gd name="connsiteX17" fmla="*/ 5443 w 326571"/>
                <a:gd name="connsiteY17" fmla="*/ 1785257 h 2098221"/>
                <a:gd name="connsiteX18" fmla="*/ 8164 w 326571"/>
                <a:gd name="connsiteY18" fmla="*/ 1823357 h 2098221"/>
                <a:gd name="connsiteX19" fmla="*/ 16328 w 326571"/>
                <a:gd name="connsiteY19" fmla="*/ 1864178 h 2098221"/>
                <a:gd name="connsiteX20" fmla="*/ 46264 w 326571"/>
                <a:gd name="connsiteY20" fmla="*/ 1943100 h 2098221"/>
                <a:gd name="connsiteX21" fmla="*/ 76200 w 326571"/>
                <a:gd name="connsiteY21" fmla="*/ 2005692 h 2098221"/>
                <a:gd name="connsiteX22" fmla="*/ 117021 w 326571"/>
                <a:gd name="connsiteY22" fmla="*/ 2068285 h 2098221"/>
                <a:gd name="connsiteX23" fmla="*/ 146957 w 326571"/>
                <a:gd name="connsiteY23" fmla="*/ 2090057 h 2098221"/>
                <a:gd name="connsiteX24" fmla="*/ 174171 w 326571"/>
                <a:gd name="connsiteY24" fmla="*/ 2098221 h 2098221"/>
                <a:gd name="connsiteX25" fmla="*/ 198664 w 326571"/>
                <a:gd name="connsiteY25" fmla="*/ 2090057 h 2098221"/>
                <a:gd name="connsiteX26" fmla="*/ 223157 w 326571"/>
                <a:gd name="connsiteY26" fmla="*/ 2068285 h 2098221"/>
                <a:gd name="connsiteX27" fmla="*/ 247650 w 326571"/>
                <a:gd name="connsiteY27" fmla="*/ 2027464 h 2098221"/>
                <a:gd name="connsiteX28" fmla="*/ 253093 w 326571"/>
                <a:gd name="connsiteY28" fmla="*/ 1989364 h 2098221"/>
                <a:gd name="connsiteX29" fmla="*/ 255814 w 326571"/>
                <a:gd name="connsiteY29" fmla="*/ 1847850 h 2098221"/>
                <a:gd name="connsiteX30" fmla="*/ 258535 w 326571"/>
                <a:gd name="connsiteY30" fmla="*/ 1529442 h 2098221"/>
                <a:gd name="connsiteX31" fmla="*/ 269421 w 326571"/>
                <a:gd name="connsiteY31" fmla="*/ 1208314 h 2098221"/>
                <a:gd name="connsiteX32" fmla="*/ 285750 w 326571"/>
                <a:gd name="connsiteY32" fmla="*/ 66947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26571" h="2098221">
                  <a:moveTo>
                    <a:pt x="285750" y="669471"/>
                  </a:moveTo>
                  <a:lnTo>
                    <a:pt x="296635" y="432707"/>
                  </a:lnTo>
                  <a:lnTo>
                    <a:pt x="304800" y="285750"/>
                  </a:lnTo>
                  <a:lnTo>
                    <a:pt x="312964" y="144235"/>
                  </a:lnTo>
                  <a:lnTo>
                    <a:pt x="326571" y="0"/>
                  </a:lnTo>
                  <a:lnTo>
                    <a:pt x="21771" y="76200"/>
                  </a:lnTo>
                  <a:lnTo>
                    <a:pt x="59871" y="157842"/>
                  </a:lnTo>
                  <a:lnTo>
                    <a:pt x="70757" y="209550"/>
                  </a:lnTo>
                  <a:lnTo>
                    <a:pt x="78921" y="337457"/>
                  </a:lnTo>
                  <a:lnTo>
                    <a:pt x="78921" y="560614"/>
                  </a:lnTo>
                  <a:lnTo>
                    <a:pt x="68035" y="876300"/>
                  </a:lnTo>
                  <a:lnTo>
                    <a:pt x="54428" y="1178378"/>
                  </a:lnTo>
                  <a:lnTo>
                    <a:pt x="32657" y="1499507"/>
                  </a:lnTo>
                  <a:lnTo>
                    <a:pt x="29935" y="1548492"/>
                  </a:lnTo>
                  <a:lnTo>
                    <a:pt x="16328" y="1600200"/>
                  </a:lnTo>
                  <a:lnTo>
                    <a:pt x="2721" y="1668235"/>
                  </a:lnTo>
                  <a:lnTo>
                    <a:pt x="0" y="1728107"/>
                  </a:lnTo>
                  <a:lnTo>
                    <a:pt x="5443" y="1785257"/>
                  </a:lnTo>
                  <a:lnTo>
                    <a:pt x="8164" y="1823357"/>
                  </a:lnTo>
                  <a:lnTo>
                    <a:pt x="16328" y="1864178"/>
                  </a:lnTo>
                  <a:lnTo>
                    <a:pt x="46264" y="1943100"/>
                  </a:lnTo>
                  <a:lnTo>
                    <a:pt x="76200" y="2005692"/>
                  </a:lnTo>
                  <a:lnTo>
                    <a:pt x="117021" y="2068285"/>
                  </a:lnTo>
                  <a:lnTo>
                    <a:pt x="146957" y="2090057"/>
                  </a:lnTo>
                  <a:lnTo>
                    <a:pt x="174171" y="2098221"/>
                  </a:lnTo>
                  <a:lnTo>
                    <a:pt x="198664" y="2090057"/>
                  </a:lnTo>
                  <a:lnTo>
                    <a:pt x="223157" y="2068285"/>
                  </a:lnTo>
                  <a:lnTo>
                    <a:pt x="247650" y="2027464"/>
                  </a:lnTo>
                  <a:lnTo>
                    <a:pt x="253093" y="1989364"/>
                  </a:lnTo>
                  <a:lnTo>
                    <a:pt x="255814" y="1847850"/>
                  </a:lnTo>
                  <a:lnTo>
                    <a:pt x="258535" y="1529442"/>
                  </a:lnTo>
                  <a:lnTo>
                    <a:pt x="269421" y="1208314"/>
                  </a:lnTo>
                  <a:lnTo>
                    <a:pt x="285750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6">
              <a:extLst>
                <a:ext uri="{FF2B5EF4-FFF2-40B4-BE49-F238E27FC236}">
                  <a16:creationId xmlns:a16="http://schemas.microsoft.com/office/drawing/2014/main" id="{53F15E86-8229-4B22-9D9B-D30188764999}"/>
                </a:ext>
              </a:extLst>
            </p:cNvPr>
            <p:cNvSpPr/>
            <p:nvPr/>
          </p:nvSpPr>
          <p:spPr>
            <a:xfrm>
              <a:off x="5622925" y="2898775"/>
              <a:ext cx="434975" cy="2378075"/>
            </a:xfrm>
            <a:custGeom>
              <a:avLst/>
              <a:gdLst>
                <a:gd name="connsiteX0" fmla="*/ 371475 w 434975"/>
                <a:gd name="connsiteY0" fmla="*/ 977900 h 2378075"/>
                <a:gd name="connsiteX1" fmla="*/ 377825 w 434975"/>
                <a:gd name="connsiteY1" fmla="*/ 612775 h 2378075"/>
                <a:gd name="connsiteX2" fmla="*/ 381000 w 434975"/>
                <a:gd name="connsiteY2" fmla="*/ 504825 h 2378075"/>
                <a:gd name="connsiteX3" fmla="*/ 390525 w 434975"/>
                <a:gd name="connsiteY3" fmla="*/ 406400 h 2378075"/>
                <a:gd name="connsiteX4" fmla="*/ 396875 w 434975"/>
                <a:gd name="connsiteY4" fmla="*/ 390525 h 2378075"/>
                <a:gd name="connsiteX5" fmla="*/ 412750 w 434975"/>
                <a:gd name="connsiteY5" fmla="*/ 352425 h 2378075"/>
                <a:gd name="connsiteX6" fmla="*/ 428625 w 434975"/>
                <a:gd name="connsiteY6" fmla="*/ 311150 h 2378075"/>
                <a:gd name="connsiteX7" fmla="*/ 434975 w 434975"/>
                <a:gd name="connsiteY7" fmla="*/ 279400 h 2378075"/>
                <a:gd name="connsiteX8" fmla="*/ 431800 w 434975"/>
                <a:gd name="connsiteY8" fmla="*/ 241300 h 2378075"/>
                <a:gd name="connsiteX9" fmla="*/ 428625 w 434975"/>
                <a:gd name="connsiteY9" fmla="*/ 219075 h 2378075"/>
                <a:gd name="connsiteX10" fmla="*/ 412750 w 434975"/>
                <a:gd name="connsiteY10" fmla="*/ 196850 h 2378075"/>
                <a:gd name="connsiteX11" fmla="*/ 381000 w 434975"/>
                <a:gd name="connsiteY11" fmla="*/ 177800 h 2378075"/>
                <a:gd name="connsiteX12" fmla="*/ 333375 w 434975"/>
                <a:gd name="connsiteY12" fmla="*/ 139700 h 2378075"/>
                <a:gd name="connsiteX13" fmla="*/ 301625 w 434975"/>
                <a:gd name="connsiteY13" fmla="*/ 114300 h 2378075"/>
                <a:gd name="connsiteX14" fmla="*/ 266700 w 434975"/>
                <a:gd name="connsiteY14" fmla="*/ 88900 h 2378075"/>
                <a:gd name="connsiteX15" fmla="*/ 206375 w 434975"/>
                <a:gd name="connsiteY15" fmla="*/ 53975 h 2378075"/>
                <a:gd name="connsiteX16" fmla="*/ 111125 w 434975"/>
                <a:gd name="connsiteY16" fmla="*/ 0 h 2378075"/>
                <a:gd name="connsiteX17" fmla="*/ 0 w 434975"/>
                <a:gd name="connsiteY17" fmla="*/ 22225 h 2378075"/>
                <a:gd name="connsiteX18" fmla="*/ 47625 w 434975"/>
                <a:gd name="connsiteY18" fmla="*/ 111125 h 2378075"/>
                <a:gd name="connsiteX19" fmla="*/ 76200 w 434975"/>
                <a:gd name="connsiteY19" fmla="*/ 161925 h 2378075"/>
                <a:gd name="connsiteX20" fmla="*/ 107950 w 434975"/>
                <a:gd name="connsiteY20" fmla="*/ 234950 h 2378075"/>
                <a:gd name="connsiteX21" fmla="*/ 127000 w 434975"/>
                <a:gd name="connsiteY21" fmla="*/ 301625 h 2378075"/>
                <a:gd name="connsiteX22" fmla="*/ 142875 w 434975"/>
                <a:gd name="connsiteY22" fmla="*/ 390525 h 2378075"/>
                <a:gd name="connsiteX23" fmla="*/ 149225 w 434975"/>
                <a:gd name="connsiteY23" fmla="*/ 549275 h 2378075"/>
                <a:gd name="connsiteX24" fmla="*/ 142875 w 434975"/>
                <a:gd name="connsiteY24" fmla="*/ 968375 h 2378075"/>
                <a:gd name="connsiteX25" fmla="*/ 127000 w 434975"/>
                <a:gd name="connsiteY25" fmla="*/ 1336675 h 2378075"/>
                <a:gd name="connsiteX26" fmla="*/ 101600 w 434975"/>
                <a:gd name="connsiteY26" fmla="*/ 1701800 h 2378075"/>
                <a:gd name="connsiteX27" fmla="*/ 82550 w 434975"/>
                <a:gd name="connsiteY27" fmla="*/ 1885950 h 2378075"/>
                <a:gd name="connsiteX28" fmla="*/ 82550 w 434975"/>
                <a:gd name="connsiteY28" fmla="*/ 1939925 h 2378075"/>
                <a:gd name="connsiteX29" fmla="*/ 88900 w 434975"/>
                <a:gd name="connsiteY29" fmla="*/ 2000250 h 2378075"/>
                <a:gd name="connsiteX30" fmla="*/ 111125 w 434975"/>
                <a:gd name="connsiteY30" fmla="*/ 2117725 h 2378075"/>
                <a:gd name="connsiteX31" fmla="*/ 146050 w 434975"/>
                <a:gd name="connsiteY31" fmla="*/ 2251075 h 2378075"/>
                <a:gd name="connsiteX32" fmla="*/ 177800 w 434975"/>
                <a:gd name="connsiteY32" fmla="*/ 2378075 h 2378075"/>
                <a:gd name="connsiteX33" fmla="*/ 346075 w 434975"/>
                <a:gd name="connsiteY33" fmla="*/ 2355850 h 2378075"/>
                <a:gd name="connsiteX34" fmla="*/ 352425 w 434975"/>
                <a:gd name="connsiteY34" fmla="*/ 2085975 h 2378075"/>
                <a:gd name="connsiteX35" fmla="*/ 361950 w 434975"/>
                <a:gd name="connsiteY35" fmla="*/ 1676400 h 2378075"/>
                <a:gd name="connsiteX36" fmla="*/ 371475 w 434975"/>
                <a:gd name="connsiteY36" fmla="*/ 97790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4975" h="2378075">
                  <a:moveTo>
                    <a:pt x="371475" y="977900"/>
                  </a:moveTo>
                  <a:lnTo>
                    <a:pt x="377825" y="612775"/>
                  </a:lnTo>
                  <a:cubicBezTo>
                    <a:pt x="378883" y="576792"/>
                    <a:pt x="379942" y="540808"/>
                    <a:pt x="381000" y="504825"/>
                  </a:cubicBezTo>
                  <a:lnTo>
                    <a:pt x="390525" y="406400"/>
                  </a:lnTo>
                  <a:lnTo>
                    <a:pt x="396875" y="390525"/>
                  </a:lnTo>
                  <a:lnTo>
                    <a:pt x="412750" y="352425"/>
                  </a:lnTo>
                  <a:lnTo>
                    <a:pt x="428625" y="311150"/>
                  </a:lnTo>
                  <a:lnTo>
                    <a:pt x="434975" y="279400"/>
                  </a:lnTo>
                  <a:lnTo>
                    <a:pt x="431800" y="241300"/>
                  </a:lnTo>
                  <a:lnTo>
                    <a:pt x="428625" y="219075"/>
                  </a:lnTo>
                  <a:lnTo>
                    <a:pt x="412750" y="196850"/>
                  </a:lnTo>
                  <a:lnTo>
                    <a:pt x="381000" y="177800"/>
                  </a:lnTo>
                  <a:lnTo>
                    <a:pt x="333375" y="139700"/>
                  </a:lnTo>
                  <a:lnTo>
                    <a:pt x="301625" y="114300"/>
                  </a:lnTo>
                  <a:lnTo>
                    <a:pt x="266700" y="88900"/>
                  </a:lnTo>
                  <a:lnTo>
                    <a:pt x="206375" y="53975"/>
                  </a:lnTo>
                  <a:lnTo>
                    <a:pt x="111125" y="0"/>
                  </a:lnTo>
                  <a:lnTo>
                    <a:pt x="0" y="22225"/>
                  </a:lnTo>
                  <a:lnTo>
                    <a:pt x="47625" y="111125"/>
                  </a:lnTo>
                  <a:lnTo>
                    <a:pt x="76200" y="161925"/>
                  </a:lnTo>
                  <a:lnTo>
                    <a:pt x="107950" y="234950"/>
                  </a:lnTo>
                  <a:lnTo>
                    <a:pt x="127000" y="301625"/>
                  </a:lnTo>
                  <a:lnTo>
                    <a:pt x="142875" y="390525"/>
                  </a:lnTo>
                  <a:lnTo>
                    <a:pt x="149225" y="549275"/>
                  </a:lnTo>
                  <a:cubicBezTo>
                    <a:pt x="147108" y="688975"/>
                    <a:pt x="144992" y="828675"/>
                    <a:pt x="142875" y="968375"/>
                  </a:cubicBezTo>
                  <a:lnTo>
                    <a:pt x="127000" y="1336675"/>
                  </a:lnTo>
                  <a:lnTo>
                    <a:pt x="101600" y="1701800"/>
                  </a:lnTo>
                  <a:lnTo>
                    <a:pt x="82550" y="1885950"/>
                  </a:lnTo>
                  <a:lnTo>
                    <a:pt x="82550" y="1939925"/>
                  </a:lnTo>
                  <a:lnTo>
                    <a:pt x="88900" y="2000250"/>
                  </a:lnTo>
                  <a:lnTo>
                    <a:pt x="111125" y="2117725"/>
                  </a:lnTo>
                  <a:lnTo>
                    <a:pt x="146050" y="2251075"/>
                  </a:lnTo>
                  <a:lnTo>
                    <a:pt x="177800" y="2378075"/>
                  </a:lnTo>
                  <a:lnTo>
                    <a:pt x="346075" y="2355850"/>
                  </a:lnTo>
                  <a:lnTo>
                    <a:pt x="352425" y="2085975"/>
                  </a:lnTo>
                  <a:lnTo>
                    <a:pt x="361950" y="1676400"/>
                  </a:lnTo>
                  <a:lnTo>
                    <a:pt x="371475" y="977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7">
              <a:extLst>
                <a:ext uri="{FF2B5EF4-FFF2-40B4-BE49-F238E27FC236}">
                  <a16:creationId xmlns:a16="http://schemas.microsoft.com/office/drawing/2014/main" id="{BF8D6CC9-870A-4790-84C2-FD21DB688C2E}"/>
                </a:ext>
              </a:extLst>
            </p:cNvPr>
            <p:cNvSpPr/>
            <p:nvPr/>
          </p:nvSpPr>
          <p:spPr>
            <a:xfrm>
              <a:off x="4213225" y="5060950"/>
              <a:ext cx="3162300" cy="496888"/>
            </a:xfrm>
            <a:custGeom>
              <a:avLst/>
              <a:gdLst>
                <a:gd name="connsiteX0" fmla="*/ 1511667 w 3163401"/>
                <a:gd name="connsiteY0" fmla="*/ 116282 h 496842"/>
                <a:gd name="connsiteX1" fmla="*/ 1176034 w 3163401"/>
                <a:gd name="connsiteY1" fmla="*/ 155924 h 496842"/>
                <a:gd name="connsiteX2" fmla="*/ 840402 w 3163401"/>
                <a:gd name="connsiteY2" fmla="*/ 198208 h 496842"/>
                <a:gd name="connsiteX3" fmla="*/ 634266 w 3163401"/>
                <a:gd name="connsiteY3" fmla="*/ 224636 h 496842"/>
                <a:gd name="connsiteX4" fmla="*/ 433415 w 3163401"/>
                <a:gd name="connsiteY4" fmla="*/ 253707 h 496842"/>
                <a:gd name="connsiteX5" fmla="*/ 351489 w 3163401"/>
                <a:gd name="connsiteY5" fmla="*/ 258992 h 496842"/>
                <a:gd name="connsiteX6" fmla="*/ 272205 w 3163401"/>
                <a:gd name="connsiteY6" fmla="*/ 256349 h 496842"/>
                <a:gd name="connsiteX7" fmla="*/ 237849 w 3163401"/>
                <a:gd name="connsiteY7" fmla="*/ 251064 h 496842"/>
                <a:gd name="connsiteX8" fmla="*/ 184994 w 3163401"/>
                <a:gd name="connsiteY8" fmla="*/ 240493 h 496842"/>
                <a:gd name="connsiteX9" fmla="*/ 145352 w 3163401"/>
                <a:gd name="connsiteY9" fmla="*/ 227279 h 496842"/>
                <a:gd name="connsiteX10" fmla="*/ 100425 w 3163401"/>
                <a:gd name="connsiteY10" fmla="*/ 206137 h 496842"/>
                <a:gd name="connsiteX11" fmla="*/ 60783 w 3163401"/>
                <a:gd name="connsiteY11" fmla="*/ 187637 h 496842"/>
                <a:gd name="connsiteX12" fmla="*/ 26427 w 3163401"/>
                <a:gd name="connsiteY12" fmla="*/ 174423 h 496842"/>
                <a:gd name="connsiteX13" fmla="*/ 13214 w 3163401"/>
                <a:gd name="connsiteY13" fmla="*/ 174423 h 496842"/>
                <a:gd name="connsiteX14" fmla="*/ 0 w 3163401"/>
                <a:gd name="connsiteY14" fmla="*/ 182352 h 496842"/>
                <a:gd name="connsiteX15" fmla="*/ 0 w 3163401"/>
                <a:gd name="connsiteY15" fmla="*/ 195566 h 496842"/>
                <a:gd name="connsiteX16" fmla="*/ 10571 w 3163401"/>
                <a:gd name="connsiteY16" fmla="*/ 227279 h 496842"/>
                <a:gd name="connsiteX17" fmla="*/ 63426 w 3163401"/>
                <a:gd name="connsiteY17" fmla="*/ 303919 h 496842"/>
                <a:gd name="connsiteX18" fmla="*/ 124210 w 3163401"/>
                <a:gd name="connsiteY18" fmla="*/ 375274 h 496842"/>
                <a:gd name="connsiteX19" fmla="*/ 166494 w 3163401"/>
                <a:gd name="connsiteY19" fmla="*/ 417559 h 496842"/>
                <a:gd name="connsiteX20" fmla="*/ 219350 w 3163401"/>
                <a:gd name="connsiteY20" fmla="*/ 459843 h 496842"/>
                <a:gd name="connsiteX21" fmla="*/ 253706 w 3163401"/>
                <a:gd name="connsiteY21" fmla="*/ 480985 h 496842"/>
                <a:gd name="connsiteX22" fmla="*/ 269563 w 3163401"/>
                <a:gd name="connsiteY22" fmla="*/ 488914 h 496842"/>
                <a:gd name="connsiteX23" fmla="*/ 311847 w 3163401"/>
                <a:gd name="connsiteY23" fmla="*/ 496842 h 496842"/>
                <a:gd name="connsiteX24" fmla="*/ 383202 w 3163401"/>
                <a:gd name="connsiteY24" fmla="*/ 483628 h 496842"/>
                <a:gd name="connsiteX25" fmla="*/ 589338 w 3163401"/>
                <a:gd name="connsiteY25" fmla="*/ 436058 h 496842"/>
                <a:gd name="connsiteX26" fmla="*/ 816617 w 3163401"/>
                <a:gd name="connsiteY26" fmla="*/ 385845 h 496842"/>
                <a:gd name="connsiteX27" fmla="*/ 1072966 w 3163401"/>
                <a:gd name="connsiteY27" fmla="*/ 340918 h 496842"/>
                <a:gd name="connsiteX28" fmla="*/ 1403313 w 3163401"/>
                <a:gd name="connsiteY28" fmla="*/ 293348 h 496842"/>
                <a:gd name="connsiteX29" fmla="*/ 1606807 w 3163401"/>
                <a:gd name="connsiteY29" fmla="*/ 274849 h 496842"/>
                <a:gd name="connsiteX30" fmla="*/ 1979438 w 3163401"/>
                <a:gd name="connsiteY30" fmla="*/ 245778 h 496842"/>
                <a:gd name="connsiteX31" fmla="*/ 2259572 w 3163401"/>
                <a:gd name="connsiteY31" fmla="*/ 243136 h 496842"/>
                <a:gd name="connsiteX32" fmla="*/ 2544992 w 3163401"/>
                <a:gd name="connsiteY32" fmla="*/ 240493 h 496842"/>
                <a:gd name="connsiteX33" fmla="*/ 2753771 w 3163401"/>
                <a:gd name="connsiteY33" fmla="*/ 256349 h 496842"/>
                <a:gd name="connsiteX34" fmla="*/ 2891195 w 3163401"/>
                <a:gd name="connsiteY34" fmla="*/ 264278 h 496842"/>
                <a:gd name="connsiteX35" fmla="*/ 3049762 w 3163401"/>
                <a:gd name="connsiteY35" fmla="*/ 282777 h 496842"/>
                <a:gd name="connsiteX36" fmla="*/ 3078832 w 3163401"/>
                <a:gd name="connsiteY36" fmla="*/ 285420 h 496842"/>
                <a:gd name="connsiteX37" fmla="*/ 3121116 w 3163401"/>
                <a:gd name="connsiteY37" fmla="*/ 272206 h 496842"/>
                <a:gd name="connsiteX38" fmla="*/ 3152830 w 3163401"/>
                <a:gd name="connsiteY38" fmla="*/ 251064 h 496842"/>
                <a:gd name="connsiteX39" fmla="*/ 3160758 w 3163401"/>
                <a:gd name="connsiteY39" fmla="*/ 237850 h 496842"/>
                <a:gd name="connsiteX40" fmla="*/ 3163401 w 3163401"/>
                <a:gd name="connsiteY40" fmla="*/ 227279 h 496842"/>
                <a:gd name="connsiteX41" fmla="*/ 3163401 w 3163401"/>
                <a:gd name="connsiteY41" fmla="*/ 216708 h 496842"/>
                <a:gd name="connsiteX42" fmla="*/ 3155472 w 3163401"/>
                <a:gd name="connsiteY42" fmla="*/ 187637 h 496842"/>
                <a:gd name="connsiteX43" fmla="*/ 3139616 w 3163401"/>
                <a:gd name="connsiteY43" fmla="*/ 163852 h 496842"/>
                <a:gd name="connsiteX44" fmla="*/ 3113188 w 3163401"/>
                <a:gd name="connsiteY44" fmla="*/ 137425 h 496842"/>
                <a:gd name="connsiteX45" fmla="*/ 3078832 w 3163401"/>
                <a:gd name="connsiteY45" fmla="*/ 105711 h 496842"/>
                <a:gd name="connsiteX46" fmla="*/ 3039190 w 3163401"/>
                <a:gd name="connsiteY46" fmla="*/ 79284 h 496842"/>
                <a:gd name="connsiteX47" fmla="*/ 2954622 w 3163401"/>
                <a:gd name="connsiteY47" fmla="*/ 39642 h 496842"/>
                <a:gd name="connsiteX48" fmla="*/ 2914980 w 3163401"/>
                <a:gd name="connsiteY48" fmla="*/ 23785 h 496842"/>
                <a:gd name="connsiteX49" fmla="*/ 2819840 w 3163401"/>
                <a:gd name="connsiteY49" fmla="*/ 0 h 496842"/>
                <a:gd name="connsiteX50" fmla="*/ 2774913 w 3163401"/>
                <a:gd name="connsiteY50" fmla="*/ 0 h 496842"/>
                <a:gd name="connsiteX51" fmla="*/ 2729986 w 3163401"/>
                <a:gd name="connsiteY51" fmla="*/ 15857 h 496842"/>
                <a:gd name="connsiteX52" fmla="*/ 2637489 w 3163401"/>
                <a:gd name="connsiteY52" fmla="*/ 42285 h 496842"/>
                <a:gd name="connsiteX53" fmla="*/ 2492136 w 3163401"/>
                <a:gd name="connsiteY53" fmla="*/ 52856 h 496842"/>
                <a:gd name="connsiteX54" fmla="*/ 2275429 w 3163401"/>
                <a:gd name="connsiteY54" fmla="*/ 66070 h 496842"/>
                <a:gd name="connsiteX55" fmla="*/ 1820871 w 3163401"/>
                <a:gd name="connsiteY55" fmla="*/ 87212 h 496842"/>
                <a:gd name="connsiteX56" fmla="*/ 1733660 w 3163401"/>
                <a:gd name="connsiteY56" fmla="*/ 87212 h 496842"/>
                <a:gd name="connsiteX57" fmla="*/ 1511667 w 3163401"/>
                <a:gd name="connsiteY57" fmla="*/ 116282 h 4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63401" h="496842">
                  <a:moveTo>
                    <a:pt x="1511667" y="116282"/>
                  </a:moveTo>
                  <a:lnTo>
                    <a:pt x="1176034" y="155924"/>
                  </a:lnTo>
                  <a:lnTo>
                    <a:pt x="840402" y="198208"/>
                  </a:lnTo>
                  <a:lnTo>
                    <a:pt x="634266" y="224636"/>
                  </a:lnTo>
                  <a:lnTo>
                    <a:pt x="433415" y="253707"/>
                  </a:lnTo>
                  <a:lnTo>
                    <a:pt x="351489" y="258992"/>
                  </a:lnTo>
                  <a:lnTo>
                    <a:pt x="272205" y="256349"/>
                  </a:lnTo>
                  <a:lnTo>
                    <a:pt x="237849" y="251064"/>
                  </a:lnTo>
                  <a:lnTo>
                    <a:pt x="184994" y="240493"/>
                  </a:lnTo>
                  <a:lnTo>
                    <a:pt x="145352" y="227279"/>
                  </a:lnTo>
                  <a:lnTo>
                    <a:pt x="100425" y="206137"/>
                  </a:lnTo>
                  <a:lnTo>
                    <a:pt x="60783" y="187637"/>
                  </a:lnTo>
                  <a:lnTo>
                    <a:pt x="26427" y="174423"/>
                  </a:lnTo>
                  <a:lnTo>
                    <a:pt x="13214" y="174423"/>
                  </a:lnTo>
                  <a:lnTo>
                    <a:pt x="0" y="182352"/>
                  </a:lnTo>
                  <a:lnTo>
                    <a:pt x="0" y="195566"/>
                  </a:lnTo>
                  <a:lnTo>
                    <a:pt x="10571" y="227279"/>
                  </a:lnTo>
                  <a:lnTo>
                    <a:pt x="63426" y="303919"/>
                  </a:lnTo>
                  <a:lnTo>
                    <a:pt x="124210" y="375274"/>
                  </a:lnTo>
                  <a:lnTo>
                    <a:pt x="166494" y="417559"/>
                  </a:lnTo>
                  <a:lnTo>
                    <a:pt x="219350" y="459843"/>
                  </a:lnTo>
                  <a:lnTo>
                    <a:pt x="253706" y="480985"/>
                  </a:lnTo>
                  <a:lnTo>
                    <a:pt x="269563" y="488914"/>
                  </a:lnTo>
                  <a:lnTo>
                    <a:pt x="311847" y="496842"/>
                  </a:lnTo>
                  <a:lnTo>
                    <a:pt x="383202" y="483628"/>
                  </a:lnTo>
                  <a:lnTo>
                    <a:pt x="589338" y="436058"/>
                  </a:lnTo>
                  <a:lnTo>
                    <a:pt x="816617" y="385845"/>
                  </a:lnTo>
                  <a:lnTo>
                    <a:pt x="1072966" y="340918"/>
                  </a:lnTo>
                  <a:lnTo>
                    <a:pt x="1403313" y="293348"/>
                  </a:lnTo>
                  <a:lnTo>
                    <a:pt x="1606807" y="274849"/>
                  </a:lnTo>
                  <a:lnTo>
                    <a:pt x="1979438" y="245778"/>
                  </a:lnTo>
                  <a:lnTo>
                    <a:pt x="2259572" y="243136"/>
                  </a:lnTo>
                  <a:lnTo>
                    <a:pt x="2544992" y="240493"/>
                  </a:lnTo>
                  <a:lnTo>
                    <a:pt x="2753771" y="256349"/>
                  </a:lnTo>
                  <a:lnTo>
                    <a:pt x="2891195" y="264278"/>
                  </a:lnTo>
                  <a:lnTo>
                    <a:pt x="3049762" y="282777"/>
                  </a:lnTo>
                  <a:lnTo>
                    <a:pt x="3078832" y="285420"/>
                  </a:lnTo>
                  <a:lnTo>
                    <a:pt x="3121116" y="272206"/>
                  </a:lnTo>
                  <a:lnTo>
                    <a:pt x="3152830" y="251064"/>
                  </a:lnTo>
                  <a:lnTo>
                    <a:pt x="3160758" y="237850"/>
                  </a:lnTo>
                  <a:lnTo>
                    <a:pt x="3163401" y="227279"/>
                  </a:lnTo>
                  <a:lnTo>
                    <a:pt x="3163401" y="216708"/>
                  </a:lnTo>
                  <a:lnTo>
                    <a:pt x="3155472" y="187637"/>
                  </a:lnTo>
                  <a:lnTo>
                    <a:pt x="3139616" y="163852"/>
                  </a:lnTo>
                  <a:lnTo>
                    <a:pt x="3113188" y="137425"/>
                  </a:lnTo>
                  <a:lnTo>
                    <a:pt x="3078832" y="105711"/>
                  </a:lnTo>
                  <a:lnTo>
                    <a:pt x="3039190" y="79284"/>
                  </a:lnTo>
                  <a:lnTo>
                    <a:pt x="2954622" y="39642"/>
                  </a:lnTo>
                  <a:lnTo>
                    <a:pt x="2914980" y="23785"/>
                  </a:lnTo>
                  <a:lnTo>
                    <a:pt x="2819840" y="0"/>
                  </a:lnTo>
                  <a:lnTo>
                    <a:pt x="2774913" y="0"/>
                  </a:lnTo>
                  <a:lnTo>
                    <a:pt x="2729986" y="15857"/>
                  </a:lnTo>
                  <a:lnTo>
                    <a:pt x="2637489" y="42285"/>
                  </a:lnTo>
                  <a:lnTo>
                    <a:pt x="2492136" y="52856"/>
                  </a:lnTo>
                  <a:lnTo>
                    <a:pt x="2275429" y="66070"/>
                  </a:lnTo>
                  <a:lnTo>
                    <a:pt x="1820871" y="87212"/>
                  </a:lnTo>
                  <a:lnTo>
                    <a:pt x="1733660" y="87212"/>
                  </a:lnTo>
                  <a:lnTo>
                    <a:pt x="1511667" y="11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698" name="グループ化 1">
            <a:extLst>
              <a:ext uri="{FF2B5EF4-FFF2-40B4-BE49-F238E27FC236}">
                <a16:creationId xmlns:a16="http://schemas.microsoft.com/office/drawing/2014/main" id="{5A6B4C55-FB08-41D6-A205-9DA807188291}"/>
              </a:ext>
            </a:extLst>
          </p:cNvPr>
          <p:cNvGrpSpPr>
            <a:grpSpLocks/>
          </p:cNvGrpSpPr>
          <p:nvPr/>
        </p:nvGrpSpPr>
        <p:grpSpPr bwMode="auto">
          <a:xfrm>
            <a:off x="2544763" y="1509713"/>
            <a:ext cx="4830762" cy="4414837"/>
            <a:chOff x="2544763" y="1509713"/>
            <a:chExt cx="4830762" cy="4414837"/>
          </a:xfrm>
        </p:grpSpPr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5AC01522-ADE5-4104-AC56-CD0EC19F7B6A}"/>
                </a:ext>
              </a:extLst>
            </p:cNvPr>
            <p:cNvSpPr/>
            <p:nvPr/>
          </p:nvSpPr>
          <p:spPr>
            <a:xfrm>
              <a:off x="2811463" y="1509713"/>
              <a:ext cx="1035050" cy="1371600"/>
            </a:xfrm>
            <a:custGeom>
              <a:avLst/>
              <a:gdLst>
                <a:gd name="connsiteX0" fmla="*/ 459582 w 1033463"/>
                <a:gd name="connsiteY0" fmla="*/ 640556 h 1371600"/>
                <a:gd name="connsiteX1" fmla="*/ 366713 w 1033463"/>
                <a:gd name="connsiteY1" fmla="*/ 790575 h 1371600"/>
                <a:gd name="connsiteX2" fmla="*/ 304800 w 1033463"/>
                <a:gd name="connsiteY2" fmla="*/ 885825 h 1371600"/>
                <a:gd name="connsiteX3" fmla="*/ 242888 w 1033463"/>
                <a:gd name="connsiteY3" fmla="*/ 981075 h 1371600"/>
                <a:gd name="connsiteX4" fmla="*/ 152400 w 1033463"/>
                <a:gd name="connsiteY4" fmla="*/ 1109662 h 1371600"/>
                <a:gd name="connsiteX5" fmla="*/ 71438 w 1033463"/>
                <a:gd name="connsiteY5" fmla="*/ 1221581 h 1371600"/>
                <a:gd name="connsiteX6" fmla="*/ 0 w 1033463"/>
                <a:gd name="connsiteY6" fmla="*/ 1335881 h 1371600"/>
                <a:gd name="connsiteX7" fmla="*/ 69057 w 1033463"/>
                <a:gd name="connsiteY7" fmla="*/ 1371600 h 1371600"/>
                <a:gd name="connsiteX8" fmla="*/ 228600 w 1033463"/>
                <a:gd name="connsiteY8" fmla="*/ 1228725 h 1371600"/>
                <a:gd name="connsiteX9" fmla="*/ 414338 w 1033463"/>
                <a:gd name="connsiteY9" fmla="*/ 1023937 h 1371600"/>
                <a:gd name="connsiteX10" fmla="*/ 611982 w 1033463"/>
                <a:gd name="connsiteY10" fmla="*/ 781050 h 1371600"/>
                <a:gd name="connsiteX11" fmla="*/ 764382 w 1033463"/>
                <a:gd name="connsiteY11" fmla="*/ 576262 h 1371600"/>
                <a:gd name="connsiteX12" fmla="*/ 816769 w 1033463"/>
                <a:gd name="connsiteY12" fmla="*/ 497681 h 1371600"/>
                <a:gd name="connsiteX13" fmla="*/ 854869 w 1033463"/>
                <a:gd name="connsiteY13" fmla="*/ 447675 h 1371600"/>
                <a:gd name="connsiteX14" fmla="*/ 876300 w 1033463"/>
                <a:gd name="connsiteY14" fmla="*/ 423862 h 1371600"/>
                <a:gd name="connsiteX15" fmla="*/ 900113 w 1033463"/>
                <a:gd name="connsiteY15" fmla="*/ 407193 h 1371600"/>
                <a:gd name="connsiteX16" fmla="*/ 928688 w 1033463"/>
                <a:gd name="connsiteY16" fmla="*/ 392906 h 1371600"/>
                <a:gd name="connsiteX17" fmla="*/ 976313 w 1033463"/>
                <a:gd name="connsiteY17" fmla="*/ 376237 h 1371600"/>
                <a:gd name="connsiteX18" fmla="*/ 1007269 w 1033463"/>
                <a:gd name="connsiteY18" fmla="*/ 364331 h 1371600"/>
                <a:gd name="connsiteX19" fmla="*/ 1021557 w 1033463"/>
                <a:gd name="connsiteY19" fmla="*/ 347662 h 1371600"/>
                <a:gd name="connsiteX20" fmla="*/ 1031082 w 1033463"/>
                <a:gd name="connsiteY20" fmla="*/ 326231 h 1371600"/>
                <a:gd name="connsiteX21" fmla="*/ 1033463 w 1033463"/>
                <a:gd name="connsiteY21" fmla="*/ 300037 h 1371600"/>
                <a:gd name="connsiteX22" fmla="*/ 1026319 w 1033463"/>
                <a:gd name="connsiteY22" fmla="*/ 266700 h 1371600"/>
                <a:gd name="connsiteX23" fmla="*/ 1004888 w 1033463"/>
                <a:gd name="connsiteY23" fmla="*/ 226218 h 1371600"/>
                <a:gd name="connsiteX24" fmla="*/ 957263 w 1033463"/>
                <a:gd name="connsiteY24" fmla="*/ 169068 h 1371600"/>
                <a:gd name="connsiteX25" fmla="*/ 909638 w 1033463"/>
                <a:gd name="connsiteY25" fmla="*/ 119062 h 1371600"/>
                <a:gd name="connsiteX26" fmla="*/ 862013 w 1033463"/>
                <a:gd name="connsiteY26" fmla="*/ 80962 h 1371600"/>
                <a:gd name="connsiteX27" fmla="*/ 807244 w 1033463"/>
                <a:gd name="connsiteY27" fmla="*/ 47625 h 1371600"/>
                <a:gd name="connsiteX28" fmla="*/ 742950 w 1033463"/>
                <a:gd name="connsiteY28" fmla="*/ 19050 h 1371600"/>
                <a:gd name="connsiteX29" fmla="*/ 683419 w 1033463"/>
                <a:gd name="connsiteY29" fmla="*/ 2381 h 1371600"/>
                <a:gd name="connsiteX30" fmla="*/ 645319 w 1033463"/>
                <a:gd name="connsiteY30" fmla="*/ 0 h 1371600"/>
                <a:gd name="connsiteX31" fmla="*/ 619125 w 1033463"/>
                <a:gd name="connsiteY31" fmla="*/ 2381 h 1371600"/>
                <a:gd name="connsiteX32" fmla="*/ 600075 w 1033463"/>
                <a:gd name="connsiteY32" fmla="*/ 7143 h 1371600"/>
                <a:gd name="connsiteX33" fmla="*/ 592932 w 1033463"/>
                <a:gd name="connsiteY33" fmla="*/ 16668 h 1371600"/>
                <a:gd name="connsiteX34" fmla="*/ 588169 w 1033463"/>
                <a:gd name="connsiteY34" fmla="*/ 30956 h 1371600"/>
                <a:gd name="connsiteX35" fmla="*/ 597694 w 1033463"/>
                <a:gd name="connsiteY35" fmla="*/ 50006 h 1371600"/>
                <a:gd name="connsiteX36" fmla="*/ 623888 w 1033463"/>
                <a:gd name="connsiteY36" fmla="*/ 73818 h 1371600"/>
                <a:gd name="connsiteX37" fmla="*/ 642938 w 1033463"/>
                <a:gd name="connsiteY37" fmla="*/ 90487 h 1371600"/>
                <a:gd name="connsiteX38" fmla="*/ 664369 w 1033463"/>
                <a:gd name="connsiteY38" fmla="*/ 119062 h 1371600"/>
                <a:gd name="connsiteX39" fmla="*/ 676275 w 1033463"/>
                <a:gd name="connsiteY39" fmla="*/ 138112 h 1371600"/>
                <a:gd name="connsiteX40" fmla="*/ 683419 w 1033463"/>
                <a:gd name="connsiteY40" fmla="*/ 157162 h 1371600"/>
                <a:gd name="connsiteX41" fmla="*/ 685800 w 1033463"/>
                <a:gd name="connsiteY41" fmla="*/ 180975 h 1371600"/>
                <a:gd name="connsiteX42" fmla="*/ 683419 w 1033463"/>
                <a:gd name="connsiteY42" fmla="*/ 202406 h 1371600"/>
                <a:gd name="connsiteX43" fmla="*/ 673894 w 1033463"/>
                <a:gd name="connsiteY43" fmla="*/ 247650 h 1371600"/>
                <a:gd name="connsiteX44" fmla="*/ 657225 w 1033463"/>
                <a:gd name="connsiteY44" fmla="*/ 297656 h 1371600"/>
                <a:gd name="connsiteX45" fmla="*/ 609600 w 1033463"/>
                <a:gd name="connsiteY45" fmla="*/ 388143 h 1371600"/>
                <a:gd name="connsiteX46" fmla="*/ 459582 w 1033463"/>
                <a:gd name="connsiteY46" fmla="*/ 6405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33463" h="1371600">
                  <a:moveTo>
                    <a:pt x="459582" y="640556"/>
                  </a:moveTo>
                  <a:lnTo>
                    <a:pt x="366713" y="790575"/>
                  </a:lnTo>
                  <a:lnTo>
                    <a:pt x="304800" y="885825"/>
                  </a:lnTo>
                  <a:lnTo>
                    <a:pt x="242888" y="981075"/>
                  </a:lnTo>
                  <a:lnTo>
                    <a:pt x="152400" y="1109662"/>
                  </a:lnTo>
                  <a:lnTo>
                    <a:pt x="71438" y="1221581"/>
                  </a:lnTo>
                  <a:lnTo>
                    <a:pt x="0" y="1335881"/>
                  </a:lnTo>
                  <a:lnTo>
                    <a:pt x="69057" y="1371600"/>
                  </a:lnTo>
                  <a:lnTo>
                    <a:pt x="228600" y="1228725"/>
                  </a:lnTo>
                  <a:lnTo>
                    <a:pt x="414338" y="1023937"/>
                  </a:lnTo>
                  <a:lnTo>
                    <a:pt x="611982" y="781050"/>
                  </a:lnTo>
                  <a:lnTo>
                    <a:pt x="764382" y="576262"/>
                  </a:lnTo>
                  <a:lnTo>
                    <a:pt x="816769" y="497681"/>
                  </a:lnTo>
                  <a:lnTo>
                    <a:pt x="854869" y="447675"/>
                  </a:lnTo>
                  <a:lnTo>
                    <a:pt x="876300" y="423862"/>
                  </a:lnTo>
                  <a:lnTo>
                    <a:pt x="900113" y="407193"/>
                  </a:lnTo>
                  <a:lnTo>
                    <a:pt x="928688" y="392906"/>
                  </a:lnTo>
                  <a:lnTo>
                    <a:pt x="976313" y="376237"/>
                  </a:lnTo>
                  <a:lnTo>
                    <a:pt x="1007269" y="364331"/>
                  </a:lnTo>
                  <a:lnTo>
                    <a:pt x="1021557" y="347662"/>
                  </a:lnTo>
                  <a:lnTo>
                    <a:pt x="1031082" y="326231"/>
                  </a:lnTo>
                  <a:lnTo>
                    <a:pt x="1033463" y="300037"/>
                  </a:lnTo>
                  <a:lnTo>
                    <a:pt x="1026319" y="266700"/>
                  </a:lnTo>
                  <a:lnTo>
                    <a:pt x="1004888" y="226218"/>
                  </a:lnTo>
                  <a:lnTo>
                    <a:pt x="957263" y="169068"/>
                  </a:lnTo>
                  <a:lnTo>
                    <a:pt x="909638" y="119062"/>
                  </a:lnTo>
                  <a:lnTo>
                    <a:pt x="862013" y="80962"/>
                  </a:lnTo>
                  <a:lnTo>
                    <a:pt x="807244" y="47625"/>
                  </a:lnTo>
                  <a:lnTo>
                    <a:pt x="742950" y="19050"/>
                  </a:lnTo>
                  <a:lnTo>
                    <a:pt x="683419" y="2381"/>
                  </a:lnTo>
                  <a:lnTo>
                    <a:pt x="645319" y="0"/>
                  </a:lnTo>
                  <a:lnTo>
                    <a:pt x="619125" y="2381"/>
                  </a:lnTo>
                  <a:lnTo>
                    <a:pt x="600075" y="7143"/>
                  </a:lnTo>
                  <a:lnTo>
                    <a:pt x="592932" y="16668"/>
                  </a:lnTo>
                  <a:lnTo>
                    <a:pt x="588169" y="30956"/>
                  </a:lnTo>
                  <a:lnTo>
                    <a:pt x="597694" y="50006"/>
                  </a:lnTo>
                  <a:lnTo>
                    <a:pt x="623888" y="73818"/>
                  </a:lnTo>
                  <a:lnTo>
                    <a:pt x="642938" y="90487"/>
                  </a:lnTo>
                  <a:lnTo>
                    <a:pt x="664369" y="119062"/>
                  </a:lnTo>
                  <a:lnTo>
                    <a:pt x="676275" y="138112"/>
                  </a:lnTo>
                  <a:lnTo>
                    <a:pt x="683419" y="157162"/>
                  </a:lnTo>
                  <a:lnTo>
                    <a:pt x="685800" y="180975"/>
                  </a:lnTo>
                  <a:lnTo>
                    <a:pt x="683419" y="202406"/>
                  </a:lnTo>
                  <a:lnTo>
                    <a:pt x="673894" y="247650"/>
                  </a:lnTo>
                  <a:lnTo>
                    <a:pt x="657225" y="297656"/>
                  </a:lnTo>
                  <a:lnTo>
                    <a:pt x="609600" y="388143"/>
                  </a:lnTo>
                  <a:lnTo>
                    <a:pt x="4595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013AD074-32EF-4018-99E0-84E8DDF7ACED}"/>
                </a:ext>
              </a:extLst>
            </p:cNvPr>
            <p:cNvSpPr/>
            <p:nvPr/>
          </p:nvSpPr>
          <p:spPr>
            <a:xfrm>
              <a:off x="3960813" y="4148138"/>
              <a:ext cx="542925" cy="952500"/>
            </a:xfrm>
            <a:custGeom>
              <a:avLst/>
              <a:gdLst>
                <a:gd name="connsiteX0" fmla="*/ 171450 w 542925"/>
                <a:gd name="connsiteY0" fmla="*/ 492918 h 952500"/>
                <a:gd name="connsiteX1" fmla="*/ 114300 w 542925"/>
                <a:gd name="connsiteY1" fmla="*/ 347662 h 952500"/>
                <a:gd name="connsiteX2" fmla="*/ 61912 w 542925"/>
                <a:gd name="connsiteY2" fmla="*/ 202406 h 952500"/>
                <a:gd name="connsiteX3" fmla="*/ 9525 w 542925"/>
                <a:gd name="connsiteY3" fmla="*/ 57150 h 952500"/>
                <a:gd name="connsiteX4" fmla="*/ 0 w 542925"/>
                <a:gd name="connsiteY4" fmla="*/ 26193 h 952500"/>
                <a:gd name="connsiteX5" fmla="*/ 0 w 542925"/>
                <a:gd name="connsiteY5" fmla="*/ 16668 h 952500"/>
                <a:gd name="connsiteX6" fmla="*/ 2381 w 542925"/>
                <a:gd name="connsiteY6" fmla="*/ 2381 h 952500"/>
                <a:gd name="connsiteX7" fmla="*/ 9525 w 542925"/>
                <a:gd name="connsiteY7" fmla="*/ 0 h 952500"/>
                <a:gd name="connsiteX8" fmla="*/ 40481 w 542925"/>
                <a:gd name="connsiteY8" fmla="*/ 11906 h 952500"/>
                <a:gd name="connsiteX9" fmla="*/ 83344 w 542925"/>
                <a:gd name="connsiteY9" fmla="*/ 42862 h 952500"/>
                <a:gd name="connsiteX10" fmla="*/ 180975 w 542925"/>
                <a:gd name="connsiteY10" fmla="*/ 145256 h 952500"/>
                <a:gd name="connsiteX11" fmla="*/ 302419 w 542925"/>
                <a:gd name="connsiteY11" fmla="*/ 278606 h 952500"/>
                <a:gd name="connsiteX12" fmla="*/ 397669 w 542925"/>
                <a:gd name="connsiteY12" fmla="*/ 385762 h 952500"/>
                <a:gd name="connsiteX13" fmla="*/ 442912 w 542925"/>
                <a:gd name="connsiteY13" fmla="*/ 435768 h 952500"/>
                <a:gd name="connsiteX14" fmla="*/ 464344 w 542925"/>
                <a:gd name="connsiteY14" fmla="*/ 466725 h 952500"/>
                <a:gd name="connsiteX15" fmla="*/ 495300 w 542925"/>
                <a:gd name="connsiteY15" fmla="*/ 521493 h 952500"/>
                <a:gd name="connsiteX16" fmla="*/ 514350 w 542925"/>
                <a:gd name="connsiteY16" fmla="*/ 566737 h 952500"/>
                <a:gd name="connsiteX17" fmla="*/ 533400 w 542925"/>
                <a:gd name="connsiteY17" fmla="*/ 638175 h 952500"/>
                <a:gd name="connsiteX18" fmla="*/ 542925 w 542925"/>
                <a:gd name="connsiteY18" fmla="*/ 726281 h 952500"/>
                <a:gd name="connsiteX19" fmla="*/ 542925 w 542925"/>
                <a:gd name="connsiteY19" fmla="*/ 823912 h 952500"/>
                <a:gd name="connsiteX20" fmla="*/ 533400 w 542925"/>
                <a:gd name="connsiteY20" fmla="*/ 878681 h 952500"/>
                <a:gd name="connsiteX21" fmla="*/ 519112 w 542925"/>
                <a:gd name="connsiteY21" fmla="*/ 914400 h 952500"/>
                <a:gd name="connsiteX22" fmla="*/ 500062 w 542925"/>
                <a:gd name="connsiteY22" fmla="*/ 940593 h 952500"/>
                <a:gd name="connsiteX23" fmla="*/ 485775 w 542925"/>
                <a:gd name="connsiteY23" fmla="*/ 950118 h 952500"/>
                <a:gd name="connsiteX24" fmla="*/ 457200 w 542925"/>
                <a:gd name="connsiteY24" fmla="*/ 952500 h 952500"/>
                <a:gd name="connsiteX25" fmla="*/ 414337 w 542925"/>
                <a:gd name="connsiteY25" fmla="*/ 940593 h 952500"/>
                <a:gd name="connsiteX26" fmla="*/ 383381 w 542925"/>
                <a:gd name="connsiteY26" fmla="*/ 923925 h 952500"/>
                <a:gd name="connsiteX27" fmla="*/ 342900 w 542925"/>
                <a:gd name="connsiteY27" fmla="*/ 866775 h 952500"/>
                <a:gd name="connsiteX28" fmla="*/ 283369 w 542925"/>
                <a:gd name="connsiteY28" fmla="*/ 752475 h 952500"/>
                <a:gd name="connsiteX29" fmla="*/ 216694 w 542925"/>
                <a:gd name="connsiteY29" fmla="*/ 600075 h 952500"/>
                <a:gd name="connsiteX30" fmla="*/ 171450 w 542925"/>
                <a:gd name="connsiteY30" fmla="*/ 492918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2925" h="952500">
                  <a:moveTo>
                    <a:pt x="171450" y="492918"/>
                  </a:moveTo>
                  <a:lnTo>
                    <a:pt x="114300" y="347662"/>
                  </a:lnTo>
                  <a:lnTo>
                    <a:pt x="61912" y="202406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40481" y="11906"/>
                  </a:lnTo>
                  <a:lnTo>
                    <a:pt x="83344" y="42862"/>
                  </a:lnTo>
                  <a:lnTo>
                    <a:pt x="180975" y="145256"/>
                  </a:lnTo>
                  <a:lnTo>
                    <a:pt x="302419" y="278606"/>
                  </a:lnTo>
                  <a:lnTo>
                    <a:pt x="397669" y="385762"/>
                  </a:lnTo>
                  <a:lnTo>
                    <a:pt x="442912" y="435768"/>
                  </a:lnTo>
                  <a:lnTo>
                    <a:pt x="464344" y="466725"/>
                  </a:lnTo>
                  <a:lnTo>
                    <a:pt x="495300" y="521493"/>
                  </a:lnTo>
                  <a:lnTo>
                    <a:pt x="514350" y="566737"/>
                  </a:lnTo>
                  <a:lnTo>
                    <a:pt x="533400" y="638175"/>
                  </a:lnTo>
                  <a:lnTo>
                    <a:pt x="542925" y="726281"/>
                  </a:lnTo>
                  <a:lnTo>
                    <a:pt x="542925" y="823912"/>
                  </a:lnTo>
                  <a:lnTo>
                    <a:pt x="533400" y="878681"/>
                  </a:lnTo>
                  <a:lnTo>
                    <a:pt x="519112" y="914400"/>
                  </a:lnTo>
                  <a:lnTo>
                    <a:pt x="500062" y="940593"/>
                  </a:lnTo>
                  <a:lnTo>
                    <a:pt x="485775" y="950118"/>
                  </a:lnTo>
                  <a:lnTo>
                    <a:pt x="457200" y="952500"/>
                  </a:lnTo>
                  <a:lnTo>
                    <a:pt x="414337" y="940593"/>
                  </a:lnTo>
                  <a:lnTo>
                    <a:pt x="383381" y="923925"/>
                  </a:lnTo>
                  <a:lnTo>
                    <a:pt x="342900" y="866775"/>
                  </a:lnTo>
                  <a:lnTo>
                    <a:pt x="283369" y="752475"/>
                  </a:lnTo>
                  <a:lnTo>
                    <a:pt x="216694" y="600075"/>
                  </a:lnTo>
                  <a:lnTo>
                    <a:pt x="171450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88E28B53-4FD5-453D-8A5A-93B88FE2C17F}"/>
                </a:ext>
              </a:extLst>
            </p:cNvPr>
            <p:cNvSpPr/>
            <p:nvPr/>
          </p:nvSpPr>
          <p:spPr>
            <a:xfrm>
              <a:off x="2544763" y="4364038"/>
              <a:ext cx="708025" cy="1098550"/>
            </a:xfrm>
            <a:custGeom>
              <a:avLst/>
              <a:gdLst>
                <a:gd name="connsiteX0" fmla="*/ 297657 w 707232"/>
                <a:gd name="connsiteY0" fmla="*/ 457200 h 1097757"/>
                <a:gd name="connsiteX1" fmla="*/ 221457 w 707232"/>
                <a:gd name="connsiteY1" fmla="*/ 631032 h 1097757"/>
                <a:gd name="connsiteX2" fmla="*/ 138113 w 707232"/>
                <a:gd name="connsiteY2" fmla="*/ 807244 h 1097757"/>
                <a:gd name="connsiteX3" fmla="*/ 59532 w 707232"/>
                <a:gd name="connsiteY3" fmla="*/ 962025 h 1097757"/>
                <a:gd name="connsiteX4" fmla="*/ 19050 w 707232"/>
                <a:gd name="connsiteY4" fmla="*/ 1040607 h 1097757"/>
                <a:gd name="connsiteX5" fmla="*/ 9525 w 707232"/>
                <a:gd name="connsiteY5" fmla="*/ 1057275 h 1097757"/>
                <a:gd name="connsiteX6" fmla="*/ 0 w 707232"/>
                <a:gd name="connsiteY6" fmla="*/ 1085850 h 1097757"/>
                <a:gd name="connsiteX7" fmla="*/ 7144 w 707232"/>
                <a:gd name="connsiteY7" fmla="*/ 1097757 h 1097757"/>
                <a:gd name="connsiteX8" fmla="*/ 26194 w 707232"/>
                <a:gd name="connsiteY8" fmla="*/ 1095375 h 1097757"/>
                <a:gd name="connsiteX9" fmla="*/ 59532 w 707232"/>
                <a:gd name="connsiteY9" fmla="*/ 1069182 h 1097757"/>
                <a:gd name="connsiteX10" fmla="*/ 135732 w 707232"/>
                <a:gd name="connsiteY10" fmla="*/ 995363 h 1097757"/>
                <a:gd name="connsiteX11" fmla="*/ 245269 w 707232"/>
                <a:gd name="connsiteY11" fmla="*/ 862013 h 1097757"/>
                <a:gd name="connsiteX12" fmla="*/ 354807 w 707232"/>
                <a:gd name="connsiteY12" fmla="*/ 716757 h 1097757"/>
                <a:gd name="connsiteX13" fmla="*/ 483394 w 707232"/>
                <a:gd name="connsiteY13" fmla="*/ 531019 h 1097757"/>
                <a:gd name="connsiteX14" fmla="*/ 573882 w 707232"/>
                <a:gd name="connsiteY14" fmla="*/ 397669 h 1097757"/>
                <a:gd name="connsiteX15" fmla="*/ 611982 w 707232"/>
                <a:gd name="connsiteY15" fmla="*/ 342900 h 1097757"/>
                <a:gd name="connsiteX16" fmla="*/ 633413 w 707232"/>
                <a:gd name="connsiteY16" fmla="*/ 302419 h 1097757"/>
                <a:gd name="connsiteX17" fmla="*/ 664369 w 707232"/>
                <a:gd name="connsiteY17" fmla="*/ 264319 h 1097757"/>
                <a:gd name="connsiteX18" fmla="*/ 697707 w 707232"/>
                <a:gd name="connsiteY18" fmla="*/ 230982 h 1097757"/>
                <a:gd name="connsiteX19" fmla="*/ 707232 w 707232"/>
                <a:gd name="connsiteY19" fmla="*/ 202407 h 1097757"/>
                <a:gd name="connsiteX20" fmla="*/ 702469 w 707232"/>
                <a:gd name="connsiteY20" fmla="*/ 176213 h 1097757"/>
                <a:gd name="connsiteX21" fmla="*/ 671513 w 707232"/>
                <a:gd name="connsiteY21" fmla="*/ 126207 h 1097757"/>
                <a:gd name="connsiteX22" fmla="*/ 623888 w 707232"/>
                <a:gd name="connsiteY22" fmla="*/ 80963 h 1097757"/>
                <a:gd name="connsiteX23" fmla="*/ 578644 w 707232"/>
                <a:gd name="connsiteY23" fmla="*/ 50007 h 1097757"/>
                <a:gd name="connsiteX24" fmla="*/ 538163 w 707232"/>
                <a:gd name="connsiteY24" fmla="*/ 30957 h 1097757"/>
                <a:gd name="connsiteX25" fmla="*/ 478632 w 707232"/>
                <a:gd name="connsiteY25" fmla="*/ 11907 h 1097757"/>
                <a:gd name="connsiteX26" fmla="*/ 421482 w 707232"/>
                <a:gd name="connsiteY26" fmla="*/ 2382 h 1097757"/>
                <a:gd name="connsiteX27" fmla="*/ 335757 w 707232"/>
                <a:gd name="connsiteY27" fmla="*/ 0 h 1097757"/>
                <a:gd name="connsiteX28" fmla="*/ 276225 w 707232"/>
                <a:gd name="connsiteY28" fmla="*/ 7144 h 1097757"/>
                <a:gd name="connsiteX29" fmla="*/ 259557 w 707232"/>
                <a:gd name="connsiteY29" fmla="*/ 14288 h 1097757"/>
                <a:gd name="connsiteX30" fmla="*/ 252413 w 707232"/>
                <a:gd name="connsiteY30" fmla="*/ 23813 h 1097757"/>
                <a:gd name="connsiteX31" fmla="*/ 252413 w 707232"/>
                <a:gd name="connsiteY31" fmla="*/ 40482 h 1097757"/>
                <a:gd name="connsiteX32" fmla="*/ 269082 w 707232"/>
                <a:gd name="connsiteY32" fmla="*/ 61913 h 1097757"/>
                <a:gd name="connsiteX33" fmla="*/ 335757 w 707232"/>
                <a:gd name="connsiteY33" fmla="*/ 116682 h 1097757"/>
                <a:gd name="connsiteX34" fmla="*/ 364332 w 707232"/>
                <a:gd name="connsiteY34" fmla="*/ 147638 h 1097757"/>
                <a:gd name="connsiteX35" fmla="*/ 383382 w 707232"/>
                <a:gd name="connsiteY35" fmla="*/ 173832 h 1097757"/>
                <a:gd name="connsiteX36" fmla="*/ 390525 w 707232"/>
                <a:gd name="connsiteY36" fmla="*/ 195263 h 1097757"/>
                <a:gd name="connsiteX37" fmla="*/ 388144 w 707232"/>
                <a:gd name="connsiteY37" fmla="*/ 235744 h 1097757"/>
                <a:gd name="connsiteX38" fmla="*/ 361950 w 707232"/>
                <a:gd name="connsiteY38" fmla="*/ 314325 h 1097757"/>
                <a:gd name="connsiteX39" fmla="*/ 297657 w 707232"/>
                <a:gd name="connsiteY39" fmla="*/ 45720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7232" h="1097757">
                  <a:moveTo>
                    <a:pt x="297657" y="457200"/>
                  </a:moveTo>
                  <a:lnTo>
                    <a:pt x="221457" y="631032"/>
                  </a:lnTo>
                  <a:lnTo>
                    <a:pt x="138113" y="807244"/>
                  </a:lnTo>
                  <a:lnTo>
                    <a:pt x="59532" y="962025"/>
                  </a:lnTo>
                  <a:lnTo>
                    <a:pt x="19050" y="1040607"/>
                  </a:lnTo>
                  <a:lnTo>
                    <a:pt x="9525" y="1057275"/>
                  </a:lnTo>
                  <a:lnTo>
                    <a:pt x="0" y="1085850"/>
                  </a:lnTo>
                  <a:lnTo>
                    <a:pt x="7144" y="1097757"/>
                  </a:lnTo>
                  <a:lnTo>
                    <a:pt x="26194" y="1095375"/>
                  </a:lnTo>
                  <a:lnTo>
                    <a:pt x="59532" y="1069182"/>
                  </a:lnTo>
                  <a:lnTo>
                    <a:pt x="135732" y="995363"/>
                  </a:lnTo>
                  <a:lnTo>
                    <a:pt x="245269" y="862013"/>
                  </a:lnTo>
                  <a:lnTo>
                    <a:pt x="354807" y="716757"/>
                  </a:lnTo>
                  <a:lnTo>
                    <a:pt x="483394" y="531019"/>
                  </a:lnTo>
                  <a:lnTo>
                    <a:pt x="573882" y="397669"/>
                  </a:lnTo>
                  <a:lnTo>
                    <a:pt x="611982" y="342900"/>
                  </a:lnTo>
                  <a:lnTo>
                    <a:pt x="633413" y="302419"/>
                  </a:lnTo>
                  <a:lnTo>
                    <a:pt x="664369" y="264319"/>
                  </a:lnTo>
                  <a:lnTo>
                    <a:pt x="697707" y="230982"/>
                  </a:lnTo>
                  <a:lnTo>
                    <a:pt x="707232" y="202407"/>
                  </a:lnTo>
                  <a:lnTo>
                    <a:pt x="702469" y="176213"/>
                  </a:lnTo>
                  <a:lnTo>
                    <a:pt x="671513" y="126207"/>
                  </a:lnTo>
                  <a:lnTo>
                    <a:pt x="623888" y="80963"/>
                  </a:lnTo>
                  <a:lnTo>
                    <a:pt x="578644" y="50007"/>
                  </a:lnTo>
                  <a:lnTo>
                    <a:pt x="538163" y="30957"/>
                  </a:lnTo>
                  <a:lnTo>
                    <a:pt x="478632" y="11907"/>
                  </a:lnTo>
                  <a:lnTo>
                    <a:pt x="421482" y="2382"/>
                  </a:lnTo>
                  <a:lnTo>
                    <a:pt x="335757" y="0"/>
                  </a:lnTo>
                  <a:lnTo>
                    <a:pt x="276225" y="7144"/>
                  </a:lnTo>
                  <a:lnTo>
                    <a:pt x="259557" y="14288"/>
                  </a:lnTo>
                  <a:lnTo>
                    <a:pt x="252413" y="23813"/>
                  </a:lnTo>
                  <a:lnTo>
                    <a:pt x="252413" y="40482"/>
                  </a:lnTo>
                  <a:lnTo>
                    <a:pt x="269082" y="61913"/>
                  </a:lnTo>
                  <a:lnTo>
                    <a:pt x="335757" y="116682"/>
                  </a:lnTo>
                  <a:lnTo>
                    <a:pt x="364332" y="147638"/>
                  </a:lnTo>
                  <a:lnTo>
                    <a:pt x="383382" y="173832"/>
                  </a:lnTo>
                  <a:lnTo>
                    <a:pt x="390525" y="195263"/>
                  </a:lnTo>
                  <a:lnTo>
                    <a:pt x="388144" y="235744"/>
                  </a:lnTo>
                  <a:lnTo>
                    <a:pt x="361950" y="314325"/>
                  </a:lnTo>
                  <a:lnTo>
                    <a:pt x="297657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6762114-4EE5-46BB-99B4-A8BDC35C52F5}"/>
                </a:ext>
              </a:extLst>
            </p:cNvPr>
            <p:cNvSpPr/>
            <p:nvPr/>
          </p:nvSpPr>
          <p:spPr>
            <a:xfrm>
              <a:off x="4665663" y="2576513"/>
              <a:ext cx="2273300" cy="500062"/>
            </a:xfrm>
            <a:custGeom>
              <a:avLst/>
              <a:gdLst>
                <a:gd name="connsiteX0" fmla="*/ 1026319 w 2274094"/>
                <a:gd name="connsiteY0" fmla="*/ 202406 h 500062"/>
                <a:gd name="connsiteX1" fmla="*/ 735806 w 2274094"/>
                <a:gd name="connsiteY1" fmla="*/ 238125 h 500062"/>
                <a:gd name="connsiteX2" fmla="*/ 578644 w 2274094"/>
                <a:gd name="connsiteY2" fmla="*/ 252412 h 500062"/>
                <a:gd name="connsiteX3" fmla="*/ 447675 w 2274094"/>
                <a:gd name="connsiteY3" fmla="*/ 264318 h 500062"/>
                <a:gd name="connsiteX4" fmla="*/ 388144 w 2274094"/>
                <a:gd name="connsiteY4" fmla="*/ 271462 h 500062"/>
                <a:gd name="connsiteX5" fmla="*/ 338137 w 2274094"/>
                <a:gd name="connsiteY5" fmla="*/ 271462 h 500062"/>
                <a:gd name="connsiteX6" fmla="*/ 269081 w 2274094"/>
                <a:gd name="connsiteY6" fmla="*/ 261937 h 500062"/>
                <a:gd name="connsiteX7" fmla="*/ 195262 w 2274094"/>
                <a:gd name="connsiteY7" fmla="*/ 240506 h 500062"/>
                <a:gd name="connsiteX8" fmla="*/ 135731 w 2274094"/>
                <a:gd name="connsiteY8" fmla="*/ 214312 h 500062"/>
                <a:gd name="connsiteX9" fmla="*/ 90487 w 2274094"/>
                <a:gd name="connsiteY9" fmla="*/ 188118 h 500062"/>
                <a:gd name="connsiteX10" fmla="*/ 52387 w 2274094"/>
                <a:gd name="connsiteY10" fmla="*/ 169068 h 500062"/>
                <a:gd name="connsiteX11" fmla="*/ 28575 w 2274094"/>
                <a:gd name="connsiteY11" fmla="*/ 161925 h 500062"/>
                <a:gd name="connsiteX12" fmla="*/ 11906 w 2274094"/>
                <a:gd name="connsiteY12" fmla="*/ 161925 h 500062"/>
                <a:gd name="connsiteX13" fmla="*/ 4762 w 2274094"/>
                <a:gd name="connsiteY13" fmla="*/ 169068 h 500062"/>
                <a:gd name="connsiteX14" fmla="*/ 0 w 2274094"/>
                <a:gd name="connsiteY14" fmla="*/ 188118 h 500062"/>
                <a:gd name="connsiteX15" fmla="*/ 16669 w 2274094"/>
                <a:gd name="connsiteY15" fmla="*/ 230981 h 500062"/>
                <a:gd name="connsiteX16" fmla="*/ 76200 w 2274094"/>
                <a:gd name="connsiteY16" fmla="*/ 311943 h 500062"/>
                <a:gd name="connsiteX17" fmla="*/ 119062 w 2274094"/>
                <a:gd name="connsiteY17" fmla="*/ 361950 h 500062"/>
                <a:gd name="connsiteX18" fmla="*/ 161925 w 2274094"/>
                <a:gd name="connsiteY18" fmla="*/ 407193 h 500062"/>
                <a:gd name="connsiteX19" fmla="*/ 188119 w 2274094"/>
                <a:gd name="connsiteY19" fmla="*/ 431006 h 500062"/>
                <a:gd name="connsiteX20" fmla="*/ 226219 w 2274094"/>
                <a:gd name="connsiteY20" fmla="*/ 459581 h 500062"/>
                <a:gd name="connsiteX21" fmla="*/ 266700 w 2274094"/>
                <a:gd name="connsiteY21" fmla="*/ 481012 h 500062"/>
                <a:gd name="connsiteX22" fmla="*/ 309562 w 2274094"/>
                <a:gd name="connsiteY22" fmla="*/ 495300 h 500062"/>
                <a:gd name="connsiteX23" fmla="*/ 345281 w 2274094"/>
                <a:gd name="connsiteY23" fmla="*/ 500062 h 500062"/>
                <a:gd name="connsiteX24" fmla="*/ 426244 w 2274094"/>
                <a:gd name="connsiteY24" fmla="*/ 483393 h 500062"/>
                <a:gd name="connsiteX25" fmla="*/ 545306 w 2274094"/>
                <a:gd name="connsiteY25" fmla="*/ 454818 h 500062"/>
                <a:gd name="connsiteX26" fmla="*/ 757237 w 2274094"/>
                <a:gd name="connsiteY26" fmla="*/ 416718 h 500062"/>
                <a:gd name="connsiteX27" fmla="*/ 992981 w 2274094"/>
                <a:gd name="connsiteY27" fmla="*/ 381000 h 500062"/>
                <a:gd name="connsiteX28" fmla="*/ 1240631 w 2274094"/>
                <a:gd name="connsiteY28" fmla="*/ 342900 h 500062"/>
                <a:gd name="connsiteX29" fmla="*/ 1533525 w 2274094"/>
                <a:gd name="connsiteY29" fmla="*/ 304800 h 500062"/>
                <a:gd name="connsiteX30" fmla="*/ 1857375 w 2274094"/>
                <a:gd name="connsiteY30" fmla="*/ 266700 h 500062"/>
                <a:gd name="connsiteX31" fmla="*/ 2040731 w 2274094"/>
                <a:gd name="connsiteY31" fmla="*/ 250031 h 500062"/>
                <a:gd name="connsiteX32" fmla="*/ 2105025 w 2274094"/>
                <a:gd name="connsiteY32" fmla="*/ 247650 h 500062"/>
                <a:gd name="connsiteX33" fmla="*/ 2171700 w 2274094"/>
                <a:gd name="connsiteY33" fmla="*/ 240506 h 500062"/>
                <a:gd name="connsiteX34" fmla="*/ 2221706 w 2274094"/>
                <a:gd name="connsiteY34" fmla="*/ 228600 h 500062"/>
                <a:gd name="connsiteX35" fmla="*/ 2252662 w 2274094"/>
                <a:gd name="connsiteY35" fmla="*/ 204787 h 500062"/>
                <a:gd name="connsiteX36" fmla="*/ 2264569 w 2274094"/>
                <a:gd name="connsiteY36" fmla="*/ 190500 h 500062"/>
                <a:gd name="connsiteX37" fmla="*/ 2271712 w 2274094"/>
                <a:gd name="connsiteY37" fmla="*/ 169068 h 500062"/>
                <a:gd name="connsiteX38" fmla="*/ 2274094 w 2274094"/>
                <a:gd name="connsiteY38" fmla="*/ 150018 h 500062"/>
                <a:gd name="connsiteX39" fmla="*/ 2264569 w 2274094"/>
                <a:gd name="connsiteY39" fmla="*/ 128587 h 500062"/>
                <a:gd name="connsiteX40" fmla="*/ 2243137 w 2274094"/>
                <a:gd name="connsiteY40" fmla="*/ 109537 h 500062"/>
                <a:gd name="connsiteX41" fmla="*/ 2197894 w 2274094"/>
                <a:gd name="connsiteY41" fmla="*/ 80962 h 500062"/>
                <a:gd name="connsiteX42" fmla="*/ 2150269 w 2274094"/>
                <a:gd name="connsiteY42" fmla="*/ 57150 h 500062"/>
                <a:gd name="connsiteX43" fmla="*/ 2107406 w 2274094"/>
                <a:gd name="connsiteY43" fmla="*/ 45243 h 500062"/>
                <a:gd name="connsiteX44" fmla="*/ 2002631 w 2274094"/>
                <a:gd name="connsiteY44" fmla="*/ 21431 h 500062"/>
                <a:gd name="connsiteX45" fmla="*/ 1909762 w 2274094"/>
                <a:gd name="connsiteY45" fmla="*/ 7143 h 500062"/>
                <a:gd name="connsiteX46" fmla="*/ 1838325 w 2274094"/>
                <a:gd name="connsiteY46" fmla="*/ 0 h 500062"/>
                <a:gd name="connsiteX47" fmla="*/ 1785937 w 2274094"/>
                <a:gd name="connsiteY47" fmla="*/ 0 h 500062"/>
                <a:gd name="connsiteX48" fmla="*/ 1764506 w 2274094"/>
                <a:gd name="connsiteY48" fmla="*/ 0 h 500062"/>
                <a:gd name="connsiteX49" fmla="*/ 1740694 w 2274094"/>
                <a:gd name="connsiteY49" fmla="*/ 11906 h 500062"/>
                <a:gd name="connsiteX50" fmla="*/ 1683544 w 2274094"/>
                <a:gd name="connsiteY50" fmla="*/ 50006 h 500062"/>
                <a:gd name="connsiteX51" fmla="*/ 1607344 w 2274094"/>
                <a:gd name="connsiteY51" fmla="*/ 90487 h 500062"/>
                <a:gd name="connsiteX52" fmla="*/ 1488281 w 2274094"/>
                <a:gd name="connsiteY52" fmla="*/ 116681 h 500062"/>
                <a:gd name="connsiteX53" fmla="*/ 1223962 w 2274094"/>
                <a:gd name="connsiteY53" fmla="*/ 169068 h 500062"/>
                <a:gd name="connsiteX54" fmla="*/ 1026319 w 2274094"/>
                <a:gd name="connsiteY54" fmla="*/ 202406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4094" h="500062">
                  <a:moveTo>
                    <a:pt x="1026319" y="202406"/>
                  </a:moveTo>
                  <a:lnTo>
                    <a:pt x="735806" y="238125"/>
                  </a:lnTo>
                  <a:lnTo>
                    <a:pt x="578644" y="252412"/>
                  </a:lnTo>
                  <a:lnTo>
                    <a:pt x="447675" y="264318"/>
                  </a:lnTo>
                  <a:lnTo>
                    <a:pt x="388144" y="271462"/>
                  </a:lnTo>
                  <a:lnTo>
                    <a:pt x="338137" y="271462"/>
                  </a:lnTo>
                  <a:lnTo>
                    <a:pt x="269081" y="261937"/>
                  </a:lnTo>
                  <a:lnTo>
                    <a:pt x="195262" y="240506"/>
                  </a:lnTo>
                  <a:lnTo>
                    <a:pt x="135731" y="214312"/>
                  </a:lnTo>
                  <a:lnTo>
                    <a:pt x="90487" y="188118"/>
                  </a:lnTo>
                  <a:lnTo>
                    <a:pt x="52387" y="169068"/>
                  </a:lnTo>
                  <a:lnTo>
                    <a:pt x="28575" y="161925"/>
                  </a:lnTo>
                  <a:lnTo>
                    <a:pt x="11906" y="161925"/>
                  </a:lnTo>
                  <a:lnTo>
                    <a:pt x="4762" y="169068"/>
                  </a:lnTo>
                  <a:lnTo>
                    <a:pt x="0" y="188118"/>
                  </a:lnTo>
                  <a:lnTo>
                    <a:pt x="16669" y="230981"/>
                  </a:lnTo>
                  <a:lnTo>
                    <a:pt x="76200" y="311943"/>
                  </a:lnTo>
                  <a:lnTo>
                    <a:pt x="119062" y="361950"/>
                  </a:lnTo>
                  <a:lnTo>
                    <a:pt x="161925" y="407193"/>
                  </a:lnTo>
                  <a:lnTo>
                    <a:pt x="188119" y="431006"/>
                  </a:lnTo>
                  <a:lnTo>
                    <a:pt x="226219" y="459581"/>
                  </a:lnTo>
                  <a:lnTo>
                    <a:pt x="266700" y="481012"/>
                  </a:lnTo>
                  <a:lnTo>
                    <a:pt x="309562" y="495300"/>
                  </a:lnTo>
                  <a:lnTo>
                    <a:pt x="345281" y="500062"/>
                  </a:lnTo>
                  <a:lnTo>
                    <a:pt x="426244" y="483393"/>
                  </a:lnTo>
                  <a:lnTo>
                    <a:pt x="545306" y="454818"/>
                  </a:lnTo>
                  <a:lnTo>
                    <a:pt x="757237" y="416718"/>
                  </a:lnTo>
                  <a:lnTo>
                    <a:pt x="992981" y="381000"/>
                  </a:lnTo>
                  <a:lnTo>
                    <a:pt x="1240631" y="342900"/>
                  </a:lnTo>
                  <a:lnTo>
                    <a:pt x="1533525" y="304800"/>
                  </a:lnTo>
                  <a:lnTo>
                    <a:pt x="1857375" y="266700"/>
                  </a:lnTo>
                  <a:lnTo>
                    <a:pt x="2040731" y="250031"/>
                  </a:lnTo>
                  <a:lnTo>
                    <a:pt x="2105025" y="247650"/>
                  </a:lnTo>
                  <a:lnTo>
                    <a:pt x="2171700" y="240506"/>
                  </a:lnTo>
                  <a:lnTo>
                    <a:pt x="2221706" y="228600"/>
                  </a:lnTo>
                  <a:lnTo>
                    <a:pt x="2252662" y="204787"/>
                  </a:lnTo>
                  <a:lnTo>
                    <a:pt x="2264569" y="190500"/>
                  </a:lnTo>
                  <a:lnTo>
                    <a:pt x="2271712" y="169068"/>
                  </a:lnTo>
                  <a:lnTo>
                    <a:pt x="2274094" y="150018"/>
                  </a:lnTo>
                  <a:lnTo>
                    <a:pt x="2264569" y="128587"/>
                  </a:lnTo>
                  <a:lnTo>
                    <a:pt x="2243137" y="109537"/>
                  </a:lnTo>
                  <a:lnTo>
                    <a:pt x="2197894" y="80962"/>
                  </a:lnTo>
                  <a:lnTo>
                    <a:pt x="2150269" y="57150"/>
                  </a:lnTo>
                  <a:lnTo>
                    <a:pt x="2107406" y="45243"/>
                  </a:lnTo>
                  <a:lnTo>
                    <a:pt x="2002631" y="21431"/>
                  </a:lnTo>
                  <a:lnTo>
                    <a:pt x="1909762" y="7143"/>
                  </a:lnTo>
                  <a:lnTo>
                    <a:pt x="1838325" y="0"/>
                  </a:lnTo>
                  <a:lnTo>
                    <a:pt x="1785937" y="0"/>
                  </a:lnTo>
                  <a:lnTo>
                    <a:pt x="1764506" y="0"/>
                  </a:lnTo>
                  <a:lnTo>
                    <a:pt x="1740694" y="11906"/>
                  </a:lnTo>
                  <a:lnTo>
                    <a:pt x="1683544" y="50006"/>
                  </a:lnTo>
                  <a:lnTo>
                    <a:pt x="1607344" y="90487"/>
                  </a:lnTo>
                  <a:lnTo>
                    <a:pt x="1488281" y="116681"/>
                  </a:lnTo>
                  <a:lnTo>
                    <a:pt x="1223962" y="169068"/>
                  </a:lnTo>
                  <a:lnTo>
                    <a:pt x="102631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58D18C0-B976-4D72-9689-76EB480D031B}"/>
                </a:ext>
              </a:extLst>
            </p:cNvPr>
            <p:cNvSpPr/>
            <p:nvPr/>
          </p:nvSpPr>
          <p:spPr>
            <a:xfrm>
              <a:off x="2757488" y="2716213"/>
              <a:ext cx="739775" cy="542925"/>
            </a:xfrm>
            <a:custGeom>
              <a:avLst/>
              <a:gdLst>
                <a:gd name="connsiteX0" fmla="*/ 369093 w 740568"/>
                <a:gd name="connsiteY0" fmla="*/ 388144 h 542925"/>
                <a:gd name="connsiteX1" fmla="*/ 245268 w 740568"/>
                <a:gd name="connsiteY1" fmla="*/ 321469 h 542925"/>
                <a:gd name="connsiteX2" fmla="*/ 128587 w 740568"/>
                <a:gd name="connsiteY2" fmla="*/ 259557 h 542925"/>
                <a:gd name="connsiteX3" fmla="*/ 42862 w 740568"/>
                <a:gd name="connsiteY3" fmla="*/ 211932 h 542925"/>
                <a:gd name="connsiteX4" fmla="*/ 28575 w 740568"/>
                <a:gd name="connsiteY4" fmla="*/ 204788 h 542925"/>
                <a:gd name="connsiteX5" fmla="*/ 14287 w 740568"/>
                <a:gd name="connsiteY5" fmla="*/ 188119 h 542925"/>
                <a:gd name="connsiteX6" fmla="*/ 4762 w 740568"/>
                <a:gd name="connsiteY6" fmla="*/ 161925 h 542925"/>
                <a:gd name="connsiteX7" fmla="*/ 0 w 740568"/>
                <a:gd name="connsiteY7" fmla="*/ 130969 h 542925"/>
                <a:gd name="connsiteX8" fmla="*/ 4762 w 740568"/>
                <a:gd name="connsiteY8" fmla="*/ 100013 h 542925"/>
                <a:gd name="connsiteX9" fmla="*/ 23812 w 740568"/>
                <a:gd name="connsiteY9" fmla="*/ 59532 h 542925"/>
                <a:gd name="connsiteX10" fmla="*/ 38100 w 740568"/>
                <a:gd name="connsiteY10" fmla="*/ 42863 h 542925"/>
                <a:gd name="connsiteX11" fmla="*/ 61912 w 740568"/>
                <a:gd name="connsiteY11" fmla="*/ 26194 h 542925"/>
                <a:gd name="connsiteX12" fmla="*/ 102393 w 740568"/>
                <a:gd name="connsiteY12" fmla="*/ 9525 h 542925"/>
                <a:gd name="connsiteX13" fmla="*/ 161925 w 740568"/>
                <a:gd name="connsiteY13" fmla="*/ 0 h 542925"/>
                <a:gd name="connsiteX14" fmla="*/ 252412 w 740568"/>
                <a:gd name="connsiteY14" fmla="*/ 30957 h 542925"/>
                <a:gd name="connsiteX15" fmla="*/ 340518 w 740568"/>
                <a:gd name="connsiteY15" fmla="*/ 97632 h 542925"/>
                <a:gd name="connsiteX16" fmla="*/ 440531 w 740568"/>
                <a:gd name="connsiteY16" fmla="*/ 180975 h 542925"/>
                <a:gd name="connsiteX17" fmla="*/ 523875 w 740568"/>
                <a:gd name="connsiteY17" fmla="*/ 257175 h 542925"/>
                <a:gd name="connsiteX18" fmla="*/ 600075 w 740568"/>
                <a:gd name="connsiteY18" fmla="*/ 330994 h 542925"/>
                <a:gd name="connsiteX19" fmla="*/ 740568 w 740568"/>
                <a:gd name="connsiteY19" fmla="*/ 471488 h 542925"/>
                <a:gd name="connsiteX20" fmla="*/ 685800 w 740568"/>
                <a:gd name="connsiteY20" fmla="*/ 542925 h 542925"/>
                <a:gd name="connsiteX21" fmla="*/ 583406 w 740568"/>
                <a:gd name="connsiteY21" fmla="*/ 502444 h 542925"/>
                <a:gd name="connsiteX22" fmla="*/ 504825 w 740568"/>
                <a:gd name="connsiteY22" fmla="*/ 464344 h 542925"/>
                <a:gd name="connsiteX23" fmla="*/ 369093 w 740568"/>
                <a:gd name="connsiteY23" fmla="*/ 388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568" h="542925">
                  <a:moveTo>
                    <a:pt x="369093" y="388144"/>
                  </a:moveTo>
                  <a:lnTo>
                    <a:pt x="245268" y="321469"/>
                  </a:lnTo>
                  <a:lnTo>
                    <a:pt x="128587" y="259557"/>
                  </a:lnTo>
                  <a:lnTo>
                    <a:pt x="42862" y="211932"/>
                  </a:lnTo>
                  <a:lnTo>
                    <a:pt x="28575" y="204788"/>
                  </a:lnTo>
                  <a:lnTo>
                    <a:pt x="14287" y="188119"/>
                  </a:lnTo>
                  <a:lnTo>
                    <a:pt x="4762" y="161925"/>
                  </a:lnTo>
                  <a:lnTo>
                    <a:pt x="0" y="130969"/>
                  </a:lnTo>
                  <a:lnTo>
                    <a:pt x="4762" y="100013"/>
                  </a:lnTo>
                  <a:lnTo>
                    <a:pt x="23812" y="59532"/>
                  </a:lnTo>
                  <a:lnTo>
                    <a:pt x="38100" y="42863"/>
                  </a:lnTo>
                  <a:lnTo>
                    <a:pt x="61912" y="26194"/>
                  </a:lnTo>
                  <a:lnTo>
                    <a:pt x="102393" y="9525"/>
                  </a:lnTo>
                  <a:lnTo>
                    <a:pt x="161925" y="0"/>
                  </a:lnTo>
                  <a:lnTo>
                    <a:pt x="252412" y="30957"/>
                  </a:lnTo>
                  <a:lnTo>
                    <a:pt x="340518" y="97632"/>
                  </a:lnTo>
                  <a:lnTo>
                    <a:pt x="440531" y="180975"/>
                  </a:lnTo>
                  <a:lnTo>
                    <a:pt x="523875" y="257175"/>
                  </a:lnTo>
                  <a:lnTo>
                    <a:pt x="600075" y="330994"/>
                  </a:lnTo>
                  <a:lnTo>
                    <a:pt x="740568" y="471488"/>
                  </a:lnTo>
                  <a:lnTo>
                    <a:pt x="685800" y="542925"/>
                  </a:lnTo>
                  <a:lnTo>
                    <a:pt x="583406" y="502444"/>
                  </a:lnTo>
                  <a:lnTo>
                    <a:pt x="504825" y="464344"/>
                  </a:lnTo>
                  <a:lnTo>
                    <a:pt x="369093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EDCD164F-9F3A-4A61-8813-7486AF380F0E}"/>
                </a:ext>
              </a:extLst>
            </p:cNvPr>
            <p:cNvSpPr/>
            <p:nvPr/>
          </p:nvSpPr>
          <p:spPr>
            <a:xfrm>
              <a:off x="2716213" y="2144713"/>
              <a:ext cx="1565275" cy="1866900"/>
            </a:xfrm>
            <a:custGeom>
              <a:avLst/>
              <a:gdLst>
                <a:gd name="connsiteX0" fmla="*/ 985838 w 1564482"/>
                <a:gd name="connsiteY0" fmla="*/ 597694 h 1866900"/>
                <a:gd name="connsiteX1" fmla="*/ 821532 w 1564482"/>
                <a:gd name="connsiteY1" fmla="*/ 823913 h 1866900"/>
                <a:gd name="connsiteX2" fmla="*/ 700088 w 1564482"/>
                <a:gd name="connsiteY2" fmla="*/ 985838 h 1866900"/>
                <a:gd name="connsiteX3" fmla="*/ 654844 w 1564482"/>
                <a:gd name="connsiteY3" fmla="*/ 1069182 h 1866900"/>
                <a:gd name="connsiteX4" fmla="*/ 545307 w 1564482"/>
                <a:gd name="connsiteY4" fmla="*/ 1207294 h 1866900"/>
                <a:gd name="connsiteX5" fmla="*/ 388144 w 1564482"/>
                <a:gd name="connsiteY5" fmla="*/ 1400175 h 1866900"/>
                <a:gd name="connsiteX6" fmla="*/ 266700 w 1564482"/>
                <a:gd name="connsiteY6" fmla="*/ 1545432 h 1866900"/>
                <a:gd name="connsiteX7" fmla="*/ 216694 w 1564482"/>
                <a:gd name="connsiteY7" fmla="*/ 1600200 h 1866900"/>
                <a:gd name="connsiteX8" fmla="*/ 176213 w 1564482"/>
                <a:gd name="connsiteY8" fmla="*/ 1640682 h 1866900"/>
                <a:gd name="connsiteX9" fmla="*/ 116682 w 1564482"/>
                <a:gd name="connsiteY9" fmla="*/ 1693069 h 1866900"/>
                <a:gd name="connsiteX10" fmla="*/ 28575 w 1564482"/>
                <a:gd name="connsiteY10" fmla="*/ 1766888 h 1866900"/>
                <a:gd name="connsiteX11" fmla="*/ 4763 w 1564482"/>
                <a:gd name="connsiteY11" fmla="*/ 1790700 h 1866900"/>
                <a:gd name="connsiteX12" fmla="*/ 0 w 1564482"/>
                <a:gd name="connsiteY12" fmla="*/ 1804988 h 1866900"/>
                <a:gd name="connsiteX13" fmla="*/ 4763 w 1564482"/>
                <a:gd name="connsiteY13" fmla="*/ 1866900 h 1866900"/>
                <a:gd name="connsiteX14" fmla="*/ 195263 w 1564482"/>
                <a:gd name="connsiteY14" fmla="*/ 1840707 h 1866900"/>
                <a:gd name="connsiteX15" fmla="*/ 321469 w 1564482"/>
                <a:gd name="connsiteY15" fmla="*/ 1695450 h 1866900"/>
                <a:gd name="connsiteX16" fmla="*/ 490538 w 1564482"/>
                <a:gd name="connsiteY16" fmla="*/ 1521619 h 1866900"/>
                <a:gd name="connsiteX17" fmla="*/ 673894 w 1564482"/>
                <a:gd name="connsiteY17" fmla="*/ 1323975 h 1866900"/>
                <a:gd name="connsiteX18" fmla="*/ 840582 w 1564482"/>
                <a:gd name="connsiteY18" fmla="*/ 1133475 h 1866900"/>
                <a:gd name="connsiteX19" fmla="*/ 1002507 w 1564482"/>
                <a:gd name="connsiteY19" fmla="*/ 942975 h 1866900"/>
                <a:gd name="connsiteX20" fmla="*/ 1164432 w 1564482"/>
                <a:gd name="connsiteY20" fmla="*/ 742950 h 1866900"/>
                <a:gd name="connsiteX21" fmla="*/ 1302544 w 1564482"/>
                <a:gd name="connsiteY21" fmla="*/ 569119 h 1866900"/>
                <a:gd name="connsiteX22" fmla="*/ 1338263 w 1564482"/>
                <a:gd name="connsiteY22" fmla="*/ 523875 h 1866900"/>
                <a:gd name="connsiteX23" fmla="*/ 1383507 w 1564482"/>
                <a:gd name="connsiteY23" fmla="*/ 488157 h 1866900"/>
                <a:gd name="connsiteX24" fmla="*/ 1450182 w 1564482"/>
                <a:gd name="connsiteY24" fmla="*/ 438150 h 1866900"/>
                <a:gd name="connsiteX25" fmla="*/ 1497807 w 1564482"/>
                <a:gd name="connsiteY25" fmla="*/ 409575 h 1866900"/>
                <a:gd name="connsiteX26" fmla="*/ 1535907 w 1564482"/>
                <a:gd name="connsiteY26" fmla="*/ 388144 h 1866900"/>
                <a:gd name="connsiteX27" fmla="*/ 1557338 w 1564482"/>
                <a:gd name="connsiteY27" fmla="*/ 364332 h 1866900"/>
                <a:gd name="connsiteX28" fmla="*/ 1564482 w 1564482"/>
                <a:gd name="connsiteY28" fmla="*/ 340519 h 1866900"/>
                <a:gd name="connsiteX29" fmla="*/ 1564482 w 1564482"/>
                <a:gd name="connsiteY29" fmla="*/ 316707 h 1866900"/>
                <a:gd name="connsiteX30" fmla="*/ 1552575 w 1564482"/>
                <a:gd name="connsiteY30" fmla="*/ 283369 h 1866900"/>
                <a:gd name="connsiteX31" fmla="*/ 1500188 w 1564482"/>
                <a:gd name="connsiteY31" fmla="*/ 197644 h 1866900"/>
                <a:gd name="connsiteX32" fmla="*/ 1443038 w 1564482"/>
                <a:gd name="connsiteY32" fmla="*/ 126207 h 1866900"/>
                <a:gd name="connsiteX33" fmla="*/ 1407319 w 1564482"/>
                <a:gd name="connsiteY33" fmla="*/ 90488 h 1866900"/>
                <a:gd name="connsiteX34" fmla="*/ 1364457 w 1564482"/>
                <a:gd name="connsiteY34" fmla="*/ 54769 h 1866900"/>
                <a:gd name="connsiteX35" fmla="*/ 1316832 w 1564482"/>
                <a:gd name="connsiteY35" fmla="*/ 23813 h 1866900"/>
                <a:gd name="connsiteX36" fmla="*/ 1283494 w 1564482"/>
                <a:gd name="connsiteY36" fmla="*/ 9525 h 1866900"/>
                <a:gd name="connsiteX37" fmla="*/ 1247775 w 1564482"/>
                <a:gd name="connsiteY37" fmla="*/ 0 h 1866900"/>
                <a:gd name="connsiteX38" fmla="*/ 1226344 w 1564482"/>
                <a:gd name="connsiteY38" fmla="*/ 0 h 1866900"/>
                <a:gd name="connsiteX39" fmla="*/ 1219200 w 1564482"/>
                <a:gd name="connsiteY39" fmla="*/ 4763 h 1866900"/>
                <a:gd name="connsiteX40" fmla="*/ 1212057 w 1564482"/>
                <a:gd name="connsiteY40" fmla="*/ 14288 h 1866900"/>
                <a:gd name="connsiteX41" fmla="*/ 1214438 w 1564482"/>
                <a:gd name="connsiteY41" fmla="*/ 42863 h 1866900"/>
                <a:gd name="connsiteX42" fmla="*/ 1228725 w 1564482"/>
                <a:gd name="connsiteY42" fmla="*/ 85725 h 1866900"/>
                <a:gd name="connsiteX43" fmla="*/ 1240632 w 1564482"/>
                <a:gd name="connsiteY43" fmla="*/ 114300 h 1866900"/>
                <a:gd name="connsiteX44" fmla="*/ 1243013 w 1564482"/>
                <a:gd name="connsiteY44" fmla="*/ 145257 h 1866900"/>
                <a:gd name="connsiteX45" fmla="*/ 1243013 w 1564482"/>
                <a:gd name="connsiteY45" fmla="*/ 183357 h 1866900"/>
                <a:gd name="connsiteX46" fmla="*/ 1228725 w 1564482"/>
                <a:gd name="connsiteY46" fmla="*/ 228600 h 1866900"/>
                <a:gd name="connsiteX47" fmla="*/ 1166813 w 1564482"/>
                <a:gd name="connsiteY47" fmla="*/ 330994 h 1866900"/>
                <a:gd name="connsiteX48" fmla="*/ 985838 w 1564482"/>
                <a:gd name="connsiteY48" fmla="*/ 5976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64482" h="1866900">
                  <a:moveTo>
                    <a:pt x="985838" y="597694"/>
                  </a:moveTo>
                  <a:lnTo>
                    <a:pt x="821532" y="823913"/>
                  </a:lnTo>
                  <a:lnTo>
                    <a:pt x="700088" y="985838"/>
                  </a:lnTo>
                  <a:lnTo>
                    <a:pt x="654844" y="1069182"/>
                  </a:lnTo>
                  <a:lnTo>
                    <a:pt x="545307" y="1207294"/>
                  </a:lnTo>
                  <a:lnTo>
                    <a:pt x="388144" y="1400175"/>
                  </a:lnTo>
                  <a:lnTo>
                    <a:pt x="266700" y="1545432"/>
                  </a:lnTo>
                  <a:lnTo>
                    <a:pt x="216694" y="1600200"/>
                  </a:lnTo>
                  <a:lnTo>
                    <a:pt x="176213" y="1640682"/>
                  </a:lnTo>
                  <a:lnTo>
                    <a:pt x="116682" y="1693069"/>
                  </a:lnTo>
                  <a:lnTo>
                    <a:pt x="28575" y="1766888"/>
                  </a:lnTo>
                  <a:lnTo>
                    <a:pt x="4763" y="1790700"/>
                  </a:lnTo>
                  <a:lnTo>
                    <a:pt x="0" y="1804988"/>
                  </a:lnTo>
                  <a:lnTo>
                    <a:pt x="4763" y="1866900"/>
                  </a:lnTo>
                  <a:lnTo>
                    <a:pt x="195263" y="1840707"/>
                  </a:lnTo>
                  <a:lnTo>
                    <a:pt x="321469" y="1695450"/>
                  </a:lnTo>
                  <a:lnTo>
                    <a:pt x="490538" y="1521619"/>
                  </a:lnTo>
                  <a:lnTo>
                    <a:pt x="673894" y="1323975"/>
                  </a:lnTo>
                  <a:lnTo>
                    <a:pt x="840582" y="1133475"/>
                  </a:lnTo>
                  <a:lnTo>
                    <a:pt x="1002507" y="942975"/>
                  </a:lnTo>
                  <a:lnTo>
                    <a:pt x="1164432" y="742950"/>
                  </a:lnTo>
                  <a:lnTo>
                    <a:pt x="1302544" y="569119"/>
                  </a:lnTo>
                  <a:lnTo>
                    <a:pt x="1338263" y="523875"/>
                  </a:lnTo>
                  <a:lnTo>
                    <a:pt x="1383507" y="488157"/>
                  </a:lnTo>
                  <a:lnTo>
                    <a:pt x="1450182" y="438150"/>
                  </a:lnTo>
                  <a:lnTo>
                    <a:pt x="1497807" y="409575"/>
                  </a:lnTo>
                  <a:lnTo>
                    <a:pt x="1535907" y="388144"/>
                  </a:lnTo>
                  <a:lnTo>
                    <a:pt x="1557338" y="364332"/>
                  </a:lnTo>
                  <a:lnTo>
                    <a:pt x="1564482" y="340519"/>
                  </a:lnTo>
                  <a:lnTo>
                    <a:pt x="1564482" y="316707"/>
                  </a:lnTo>
                  <a:lnTo>
                    <a:pt x="1552575" y="283369"/>
                  </a:lnTo>
                  <a:lnTo>
                    <a:pt x="1500188" y="197644"/>
                  </a:lnTo>
                  <a:lnTo>
                    <a:pt x="1443038" y="126207"/>
                  </a:lnTo>
                  <a:lnTo>
                    <a:pt x="1407319" y="90488"/>
                  </a:lnTo>
                  <a:lnTo>
                    <a:pt x="1364457" y="54769"/>
                  </a:lnTo>
                  <a:lnTo>
                    <a:pt x="1316832" y="23813"/>
                  </a:lnTo>
                  <a:lnTo>
                    <a:pt x="1283494" y="9525"/>
                  </a:lnTo>
                  <a:lnTo>
                    <a:pt x="1247775" y="0"/>
                  </a:lnTo>
                  <a:lnTo>
                    <a:pt x="1226344" y="0"/>
                  </a:lnTo>
                  <a:lnTo>
                    <a:pt x="1219200" y="4763"/>
                  </a:lnTo>
                  <a:lnTo>
                    <a:pt x="1212057" y="14288"/>
                  </a:lnTo>
                  <a:lnTo>
                    <a:pt x="1214438" y="42863"/>
                  </a:lnTo>
                  <a:lnTo>
                    <a:pt x="1228725" y="85725"/>
                  </a:lnTo>
                  <a:lnTo>
                    <a:pt x="1240632" y="114300"/>
                  </a:lnTo>
                  <a:lnTo>
                    <a:pt x="1243013" y="145257"/>
                  </a:lnTo>
                  <a:lnTo>
                    <a:pt x="1243013" y="183357"/>
                  </a:lnTo>
                  <a:lnTo>
                    <a:pt x="1228725" y="228600"/>
                  </a:lnTo>
                  <a:lnTo>
                    <a:pt x="1166813" y="330994"/>
                  </a:lnTo>
                  <a:lnTo>
                    <a:pt x="985838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53DF60C2-1AFF-4EAD-B3AA-BA25645B0038}"/>
                </a:ext>
              </a:extLst>
            </p:cNvPr>
            <p:cNvSpPr/>
            <p:nvPr/>
          </p:nvSpPr>
          <p:spPr>
            <a:xfrm>
              <a:off x="2719388" y="3638550"/>
              <a:ext cx="1539875" cy="538163"/>
            </a:xfrm>
            <a:custGeom>
              <a:avLst/>
              <a:gdLst>
                <a:gd name="connsiteX0" fmla="*/ 1066800 w 1540668"/>
                <a:gd name="connsiteY0" fmla="*/ 109538 h 538163"/>
                <a:gd name="connsiteX1" fmla="*/ 790575 w 1540668"/>
                <a:gd name="connsiteY1" fmla="*/ 171450 h 538163"/>
                <a:gd name="connsiteX2" fmla="*/ 521493 w 1540668"/>
                <a:gd name="connsiteY2" fmla="*/ 223838 h 538163"/>
                <a:gd name="connsiteX3" fmla="*/ 340518 w 1540668"/>
                <a:gd name="connsiteY3" fmla="*/ 257175 h 538163"/>
                <a:gd name="connsiteX4" fmla="*/ 319087 w 1540668"/>
                <a:gd name="connsiteY4" fmla="*/ 259556 h 538163"/>
                <a:gd name="connsiteX5" fmla="*/ 302418 w 1540668"/>
                <a:gd name="connsiteY5" fmla="*/ 257175 h 538163"/>
                <a:gd name="connsiteX6" fmla="*/ 257175 w 1540668"/>
                <a:gd name="connsiteY6" fmla="*/ 226219 h 538163"/>
                <a:gd name="connsiteX7" fmla="*/ 0 w 1540668"/>
                <a:gd name="connsiteY7" fmla="*/ 309563 h 538163"/>
                <a:gd name="connsiteX8" fmla="*/ 0 w 1540668"/>
                <a:gd name="connsiteY8" fmla="*/ 376238 h 538163"/>
                <a:gd name="connsiteX9" fmla="*/ 9525 w 1540668"/>
                <a:gd name="connsiteY9" fmla="*/ 423863 h 538163"/>
                <a:gd name="connsiteX10" fmla="*/ 28575 w 1540668"/>
                <a:gd name="connsiteY10" fmla="*/ 476250 h 538163"/>
                <a:gd name="connsiteX11" fmla="*/ 45243 w 1540668"/>
                <a:gd name="connsiteY11" fmla="*/ 507206 h 538163"/>
                <a:gd name="connsiteX12" fmla="*/ 57150 w 1540668"/>
                <a:gd name="connsiteY12" fmla="*/ 521494 h 538163"/>
                <a:gd name="connsiteX13" fmla="*/ 71437 w 1540668"/>
                <a:gd name="connsiteY13" fmla="*/ 531019 h 538163"/>
                <a:gd name="connsiteX14" fmla="*/ 92868 w 1540668"/>
                <a:gd name="connsiteY14" fmla="*/ 538163 h 538163"/>
                <a:gd name="connsiteX15" fmla="*/ 116681 w 1540668"/>
                <a:gd name="connsiteY15" fmla="*/ 538163 h 538163"/>
                <a:gd name="connsiteX16" fmla="*/ 169068 w 1540668"/>
                <a:gd name="connsiteY16" fmla="*/ 519113 h 538163"/>
                <a:gd name="connsiteX17" fmla="*/ 300037 w 1540668"/>
                <a:gd name="connsiteY17" fmla="*/ 461963 h 538163"/>
                <a:gd name="connsiteX18" fmla="*/ 476250 w 1540668"/>
                <a:gd name="connsiteY18" fmla="*/ 409575 h 538163"/>
                <a:gd name="connsiteX19" fmla="*/ 754856 w 1540668"/>
                <a:gd name="connsiteY19" fmla="*/ 326231 h 538163"/>
                <a:gd name="connsiteX20" fmla="*/ 1035843 w 1540668"/>
                <a:gd name="connsiteY20" fmla="*/ 254794 h 538163"/>
                <a:gd name="connsiteX21" fmla="*/ 1288256 w 1540668"/>
                <a:gd name="connsiteY21" fmla="*/ 171450 h 538163"/>
                <a:gd name="connsiteX22" fmla="*/ 1540668 w 1540668"/>
                <a:gd name="connsiteY22" fmla="*/ 85725 h 538163"/>
                <a:gd name="connsiteX23" fmla="*/ 1502568 w 1540668"/>
                <a:gd name="connsiteY23" fmla="*/ 0 h 538163"/>
                <a:gd name="connsiteX24" fmla="*/ 1278731 w 1540668"/>
                <a:gd name="connsiteY24" fmla="*/ 57150 h 538163"/>
                <a:gd name="connsiteX25" fmla="*/ 1066800 w 1540668"/>
                <a:gd name="connsiteY25" fmla="*/ 109538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0668" h="538163">
                  <a:moveTo>
                    <a:pt x="1066800" y="109538"/>
                  </a:moveTo>
                  <a:lnTo>
                    <a:pt x="790575" y="171450"/>
                  </a:lnTo>
                  <a:lnTo>
                    <a:pt x="521493" y="223838"/>
                  </a:lnTo>
                  <a:lnTo>
                    <a:pt x="340518" y="257175"/>
                  </a:lnTo>
                  <a:lnTo>
                    <a:pt x="319087" y="259556"/>
                  </a:lnTo>
                  <a:lnTo>
                    <a:pt x="302418" y="257175"/>
                  </a:lnTo>
                  <a:lnTo>
                    <a:pt x="257175" y="226219"/>
                  </a:lnTo>
                  <a:lnTo>
                    <a:pt x="0" y="309563"/>
                  </a:lnTo>
                  <a:lnTo>
                    <a:pt x="0" y="376238"/>
                  </a:lnTo>
                  <a:lnTo>
                    <a:pt x="9525" y="423863"/>
                  </a:lnTo>
                  <a:lnTo>
                    <a:pt x="28575" y="476250"/>
                  </a:lnTo>
                  <a:lnTo>
                    <a:pt x="45243" y="507206"/>
                  </a:lnTo>
                  <a:lnTo>
                    <a:pt x="57150" y="521494"/>
                  </a:lnTo>
                  <a:lnTo>
                    <a:pt x="71437" y="531019"/>
                  </a:lnTo>
                  <a:lnTo>
                    <a:pt x="92868" y="538163"/>
                  </a:lnTo>
                  <a:lnTo>
                    <a:pt x="116681" y="538163"/>
                  </a:lnTo>
                  <a:lnTo>
                    <a:pt x="169068" y="519113"/>
                  </a:lnTo>
                  <a:lnTo>
                    <a:pt x="300037" y="461963"/>
                  </a:lnTo>
                  <a:lnTo>
                    <a:pt x="476250" y="409575"/>
                  </a:lnTo>
                  <a:lnTo>
                    <a:pt x="754856" y="326231"/>
                  </a:lnTo>
                  <a:lnTo>
                    <a:pt x="1035843" y="254794"/>
                  </a:lnTo>
                  <a:lnTo>
                    <a:pt x="1288256" y="171450"/>
                  </a:lnTo>
                  <a:lnTo>
                    <a:pt x="1540668" y="85725"/>
                  </a:lnTo>
                  <a:lnTo>
                    <a:pt x="1502568" y="0"/>
                  </a:lnTo>
                  <a:lnTo>
                    <a:pt x="1278731" y="57150"/>
                  </a:lnTo>
                  <a:lnTo>
                    <a:pt x="1066800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8E89567-BCED-4704-B4D9-4F78E4CD53E0}"/>
                </a:ext>
              </a:extLst>
            </p:cNvPr>
            <p:cNvSpPr/>
            <p:nvPr/>
          </p:nvSpPr>
          <p:spPr>
            <a:xfrm>
              <a:off x="3905250" y="3233738"/>
              <a:ext cx="571500" cy="841375"/>
            </a:xfrm>
            <a:custGeom>
              <a:avLst/>
              <a:gdLst>
                <a:gd name="connsiteX0" fmla="*/ 102394 w 571500"/>
                <a:gd name="connsiteY0" fmla="*/ 276225 h 840581"/>
                <a:gd name="connsiteX1" fmla="*/ 159544 w 571500"/>
                <a:gd name="connsiteY1" fmla="*/ 419100 h 840581"/>
                <a:gd name="connsiteX2" fmla="*/ 188119 w 571500"/>
                <a:gd name="connsiteY2" fmla="*/ 478631 h 840581"/>
                <a:gd name="connsiteX3" fmla="*/ 233363 w 571500"/>
                <a:gd name="connsiteY3" fmla="*/ 523875 h 840581"/>
                <a:gd name="connsiteX4" fmla="*/ 309563 w 571500"/>
                <a:gd name="connsiteY4" fmla="*/ 652462 h 840581"/>
                <a:gd name="connsiteX5" fmla="*/ 371475 w 571500"/>
                <a:gd name="connsiteY5" fmla="*/ 742950 h 840581"/>
                <a:gd name="connsiteX6" fmla="*/ 414338 w 571500"/>
                <a:gd name="connsiteY6" fmla="*/ 797718 h 840581"/>
                <a:gd name="connsiteX7" fmla="*/ 450056 w 571500"/>
                <a:gd name="connsiteY7" fmla="*/ 821531 h 840581"/>
                <a:gd name="connsiteX8" fmla="*/ 481013 w 571500"/>
                <a:gd name="connsiteY8" fmla="*/ 835818 h 840581"/>
                <a:gd name="connsiteX9" fmla="*/ 504825 w 571500"/>
                <a:gd name="connsiteY9" fmla="*/ 840581 h 840581"/>
                <a:gd name="connsiteX10" fmla="*/ 523875 w 571500"/>
                <a:gd name="connsiteY10" fmla="*/ 835818 h 840581"/>
                <a:gd name="connsiteX11" fmla="*/ 540544 w 571500"/>
                <a:gd name="connsiteY11" fmla="*/ 823912 h 840581"/>
                <a:gd name="connsiteX12" fmla="*/ 559594 w 571500"/>
                <a:gd name="connsiteY12" fmla="*/ 795337 h 840581"/>
                <a:gd name="connsiteX13" fmla="*/ 571500 w 571500"/>
                <a:gd name="connsiteY13" fmla="*/ 754856 h 840581"/>
                <a:gd name="connsiteX14" fmla="*/ 571500 w 571500"/>
                <a:gd name="connsiteY14" fmla="*/ 733425 h 840581"/>
                <a:gd name="connsiteX15" fmla="*/ 559594 w 571500"/>
                <a:gd name="connsiteY15" fmla="*/ 657225 h 840581"/>
                <a:gd name="connsiteX16" fmla="*/ 533400 w 571500"/>
                <a:gd name="connsiteY16" fmla="*/ 542925 h 840581"/>
                <a:gd name="connsiteX17" fmla="*/ 502444 w 571500"/>
                <a:gd name="connsiteY17" fmla="*/ 442912 h 840581"/>
                <a:gd name="connsiteX18" fmla="*/ 490538 w 571500"/>
                <a:gd name="connsiteY18" fmla="*/ 407193 h 840581"/>
                <a:gd name="connsiteX19" fmla="*/ 469106 w 571500"/>
                <a:gd name="connsiteY19" fmla="*/ 383381 h 840581"/>
                <a:gd name="connsiteX20" fmla="*/ 376238 w 571500"/>
                <a:gd name="connsiteY20" fmla="*/ 311943 h 840581"/>
                <a:gd name="connsiteX21" fmla="*/ 250031 w 571500"/>
                <a:gd name="connsiteY21" fmla="*/ 200025 h 840581"/>
                <a:gd name="connsiteX22" fmla="*/ 102394 w 571500"/>
                <a:gd name="connsiteY22" fmla="*/ 61912 h 840581"/>
                <a:gd name="connsiteX23" fmla="*/ 59531 w 571500"/>
                <a:gd name="connsiteY23" fmla="*/ 19050 h 840581"/>
                <a:gd name="connsiteX24" fmla="*/ 35719 w 571500"/>
                <a:gd name="connsiteY24" fmla="*/ 4762 h 840581"/>
                <a:gd name="connsiteX25" fmla="*/ 9525 w 571500"/>
                <a:gd name="connsiteY25" fmla="*/ 0 h 840581"/>
                <a:gd name="connsiteX26" fmla="*/ 0 w 571500"/>
                <a:gd name="connsiteY26" fmla="*/ 7143 h 840581"/>
                <a:gd name="connsiteX27" fmla="*/ 0 w 571500"/>
                <a:gd name="connsiteY27" fmla="*/ 21431 h 840581"/>
                <a:gd name="connsiteX28" fmla="*/ 30956 w 571500"/>
                <a:gd name="connsiteY28" fmla="*/ 102393 h 840581"/>
                <a:gd name="connsiteX29" fmla="*/ 102394 w 571500"/>
                <a:gd name="connsiteY29" fmla="*/ 276225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1500" h="840581">
                  <a:moveTo>
                    <a:pt x="102394" y="276225"/>
                  </a:moveTo>
                  <a:lnTo>
                    <a:pt x="159544" y="419100"/>
                  </a:lnTo>
                  <a:lnTo>
                    <a:pt x="188119" y="478631"/>
                  </a:lnTo>
                  <a:lnTo>
                    <a:pt x="233363" y="523875"/>
                  </a:lnTo>
                  <a:lnTo>
                    <a:pt x="309563" y="652462"/>
                  </a:lnTo>
                  <a:lnTo>
                    <a:pt x="371475" y="742950"/>
                  </a:lnTo>
                  <a:lnTo>
                    <a:pt x="414338" y="797718"/>
                  </a:lnTo>
                  <a:lnTo>
                    <a:pt x="450056" y="821531"/>
                  </a:lnTo>
                  <a:lnTo>
                    <a:pt x="481013" y="835818"/>
                  </a:lnTo>
                  <a:lnTo>
                    <a:pt x="504825" y="840581"/>
                  </a:lnTo>
                  <a:lnTo>
                    <a:pt x="523875" y="835818"/>
                  </a:lnTo>
                  <a:lnTo>
                    <a:pt x="540544" y="823912"/>
                  </a:lnTo>
                  <a:lnTo>
                    <a:pt x="559594" y="795337"/>
                  </a:lnTo>
                  <a:lnTo>
                    <a:pt x="571500" y="754856"/>
                  </a:lnTo>
                  <a:lnTo>
                    <a:pt x="571500" y="733425"/>
                  </a:lnTo>
                  <a:lnTo>
                    <a:pt x="559594" y="657225"/>
                  </a:lnTo>
                  <a:lnTo>
                    <a:pt x="533400" y="542925"/>
                  </a:lnTo>
                  <a:lnTo>
                    <a:pt x="502444" y="442912"/>
                  </a:lnTo>
                  <a:lnTo>
                    <a:pt x="490538" y="407193"/>
                  </a:lnTo>
                  <a:lnTo>
                    <a:pt x="469106" y="383381"/>
                  </a:lnTo>
                  <a:lnTo>
                    <a:pt x="376238" y="311943"/>
                  </a:lnTo>
                  <a:lnTo>
                    <a:pt x="250031" y="200025"/>
                  </a:lnTo>
                  <a:lnTo>
                    <a:pt x="102394" y="61912"/>
                  </a:lnTo>
                  <a:lnTo>
                    <a:pt x="59531" y="19050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30956" y="102393"/>
                  </a:lnTo>
                  <a:lnTo>
                    <a:pt x="10239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DCDFC0B7-E154-4B6F-A7A8-D9CE8F7CF776}"/>
                </a:ext>
              </a:extLst>
            </p:cNvPr>
            <p:cNvSpPr/>
            <p:nvPr/>
          </p:nvSpPr>
          <p:spPr>
            <a:xfrm>
              <a:off x="3421063" y="3825875"/>
              <a:ext cx="327025" cy="2098675"/>
            </a:xfrm>
            <a:custGeom>
              <a:avLst/>
              <a:gdLst>
                <a:gd name="connsiteX0" fmla="*/ 285750 w 326571"/>
                <a:gd name="connsiteY0" fmla="*/ 669471 h 2098221"/>
                <a:gd name="connsiteX1" fmla="*/ 296635 w 326571"/>
                <a:gd name="connsiteY1" fmla="*/ 432707 h 2098221"/>
                <a:gd name="connsiteX2" fmla="*/ 304800 w 326571"/>
                <a:gd name="connsiteY2" fmla="*/ 285750 h 2098221"/>
                <a:gd name="connsiteX3" fmla="*/ 312964 w 326571"/>
                <a:gd name="connsiteY3" fmla="*/ 144235 h 2098221"/>
                <a:gd name="connsiteX4" fmla="*/ 326571 w 326571"/>
                <a:gd name="connsiteY4" fmla="*/ 0 h 2098221"/>
                <a:gd name="connsiteX5" fmla="*/ 21771 w 326571"/>
                <a:gd name="connsiteY5" fmla="*/ 76200 h 2098221"/>
                <a:gd name="connsiteX6" fmla="*/ 59871 w 326571"/>
                <a:gd name="connsiteY6" fmla="*/ 157842 h 2098221"/>
                <a:gd name="connsiteX7" fmla="*/ 70757 w 326571"/>
                <a:gd name="connsiteY7" fmla="*/ 209550 h 2098221"/>
                <a:gd name="connsiteX8" fmla="*/ 78921 w 326571"/>
                <a:gd name="connsiteY8" fmla="*/ 337457 h 2098221"/>
                <a:gd name="connsiteX9" fmla="*/ 78921 w 326571"/>
                <a:gd name="connsiteY9" fmla="*/ 560614 h 2098221"/>
                <a:gd name="connsiteX10" fmla="*/ 68035 w 326571"/>
                <a:gd name="connsiteY10" fmla="*/ 876300 h 2098221"/>
                <a:gd name="connsiteX11" fmla="*/ 54428 w 326571"/>
                <a:gd name="connsiteY11" fmla="*/ 1178378 h 2098221"/>
                <a:gd name="connsiteX12" fmla="*/ 32657 w 326571"/>
                <a:gd name="connsiteY12" fmla="*/ 1499507 h 2098221"/>
                <a:gd name="connsiteX13" fmla="*/ 29935 w 326571"/>
                <a:gd name="connsiteY13" fmla="*/ 1548492 h 2098221"/>
                <a:gd name="connsiteX14" fmla="*/ 16328 w 326571"/>
                <a:gd name="connsiteY14" fmla="*/ 1600200 h 2098221"/>
                <a:gd name="connsiteX15" fmla="*/ 2721 w 326571"/>
                <a:gd name="connsiteY15" fmla="*/ 1668235 h 2098221"/>
                <a:gd name="connsiteX16" fmla="*/ 0 w 326571"/>
                <a:gd name="connsiteY16" fmla="*/ 1728107 h 2098221"/>
                <a:gd name="connsiteX17" fmla="*/ 5443 w 326571"/>
                <a:gd name="connsiteY17" fmla="*/ 1785257 h 2098221"/>
                <a:gd name="connsiteX18" fmla="*/ 8164 w 326571"/>
                <a:gd name="connsiteY18" fmla="*/ 1823357 h 2098221"/>
                <a:gd name="connsiteX19" fmla="*/ 16328 w 326571"/>
                <a:gd name="connsiteY19" fmla="*/ 1864178 h 2098221"/>
                <a:gd name="connsiteX20" fmla="*/ 46264 w 326571"/>
                <a:gd name="connsiteY20" fmla="*/ 1943100 h 2098221"/>
                <a:gd name="connsiteX21" fmla="*/ 76200 w 326571"/>
                <a:gd name="connsiteY21" fmla="*/ 2005692 h 2098221"/>
                <a:gd name="connsiteX22" fmla="*/ 117021 w 326571"/>
                <a:gd name="connsiteY22" fmla="*/ 2068285 h 2098221"/>
                <a:gd name="connsiteX23" fmla="*/ 146957 w 326571"/>
                <a:gd name="connsiteY23" fmla="*/ 2090057 h 2098221"/>
                <a:gd name="connsiteX24" fmla="*/ 174171 w 326571"/>
                <a:gd name="connsiteY24" fmla="*/ 2098221 h 2098221"/>
                <a:gd name="connsiteX25" fmla="*/ 198664 w 326571"/>
                <a:gd name="connsiteY25" fmla="*/ 2090057 h 2098221"/>
                <a:gd name="connsiteX26" fmla="*/ 223157 w 326571"/>
                <a:gd name="connsiteY26" fmla="*/ 2068285 h 2098221"/>
                <a:gd name="connsiteX27" fmla="*/ 247650 w 326571"/>
                <a:gd name="connsiteY27" fmla="*/ 2027464 h 2098221"/>
                <a:gd name="connsiteX28" fmla="*/ 253093 w 326571"/>
                <a:gd name="connsiteY28" fmla="*/ 1989364 h 2098221"/>
                <a:gd name="connsiteX29" fmla="*/ 255814 w 326571"/>
                <a:gd name="connsiteY29" fmla="*/ 1847850 h 2098221"/>
                <a:gd name="connsiteX30" fmla="*/ 258535 w 326571"/>
                <a:gd name="connsiteY30" fmla="*/ 1529442 h 2098221"/>
                <a:gd name="connsiteX31" fmla="*/ 269421 w 326571"/>
                <a:gd name="connsiteY31" fmla="*/ 1208314 h 2098221"/>
                <a:gd name="connsiteX32" fmla="*/ 285750 w 326571"/>
                <a:gd name="connsiteY32" fmla="*/ 66947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26571" h="2098221">
                  <a:moveTo>
                    <a:pt x="285750" y="669471"/>
                  </a:moveTo>
                  <a:lnTo>
                    <a:pt x="296635" y="432707"/>
                  </a:lnTo>
                  <a:lnTo>
                    <a:pt x="304800" y="285750"/>
                  </a:lnTo>
                  <a:lnTo>
                    <a:pt x="312964" y="144235"/>
                  </a:lnTo>
                  <a:lnTo>
                    <a:pt x="326571" y="0"/>
                  </a:lnTo>
                  <a:lnTo>
                    <a:pt x="21771" y="76200"/>
                  </a:lnTo>
                  <a:lnTo>
                    <a:pt x="59871" y="157842"/>
                  </a:lnTo>
                  <a:lnTo>
                    <a:pt x="70757" y="209550"/>
                  </a:lnTo>
                  <a:lnTo>
                    <a:pt x="78921" y="337457"/>
                  </a:lnTo>
                  <a:lnTo>
                    <a:pt x="78921" y="560614"/>
                  </a:lnTo>
                  <a:lnTo>
                    <a:pt x="68035" y="876300"/>
                  </a:lnTo>
                  <a:lnTo>
                    <a:pt x="54428" y="1178378"/>
                  </a:lnTo>
                  <a:lnTo>
                    <a:pt x="32657" y="1499507"/>
                  </a:lnTo>
                  <a:lnTo>
                    <a:pt x="29935" y="1548492"/>
                  </a:lnTo>
                  <a:lnTo>
                    <a:pt x="16328" y="1600200"/>
                  </a:lnTo>
                  <a:lnTo>
                    <a:pt x="2721" y="1668235"/>
                  </a:lnTo>
                  <a:lnTo>
                    <a:pt x="0" y="1728107"/>
                  </a:lnTo>
                  <a:lnTo>
                    <a:pt x="5443" y="1785257"/>
                  </a:lnTo>
                  <a:lnTo>
                    <a:pt x="8164" y="1823357"/>
                  </a:lnTo>
                  <a:lnTo>
                    <a:pt x="16328" y="1864178"/>
                  </a:lnTo>
                  <a:lnTo>
                    <a:pt x="46264" y="1943100"/>
                  </a:lnTo>
                  <a:lnTo>
                    <a:pt x="76200" y="2005692"/>
                  </a:lnTo>
                  <a:lnTo>
                    <a:pt x="117021" y="2068285"/>
                  </a:lnTo>
                  <a:lnTo>
                    <a:pt x="146957" y="2090057"/>
                  </a:lnTo>
                  <a:lnTo>
                    <a:pt x="174171" y="2098221"/>
                  </a:lnTo>
                  <a:lnTo>
                    <a:pt x="198664" y="2090057"/>
                  </a:lnTo>
                  <a:lnTo>
                    <a:pt x="223157" y="2068285"/>
                  </a:lnTo>
                  <a:lnTo>
                    <a:pt x="247650" y="2027464"/>
                  </a:lnTo>
                  <a:lnTo>
                    <a:pt x="253093" y="1989364"/>
                  </a:lnTo>
                  <a:lnTo>
                    <a:pt x="255814" y="1847850"/>
                  </a:lnTo>
                  <a:lnTo>
                    <a:pt x="258535" y="1529442"/>
                  </a:lnTo>
                  <a:lnTo>
                    <a:pt x="269421" y="1208314"/>
                  </a:lnTo>
                  <a:lnTo>
                    <a:pt x="285750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1C9AFBB0-BB27-44D4-A21A-2FC4FA8A38C2}"/>
                </a:ext>
              </a:extLst>
            </p:cNvPr>
            <p:cNvSpPr/>
            <p:nvPr/>
          </p:nvSpPr>
          <p:spPr>
            <a:xfrm>
              <a:off x="5622925" y="2898775"/>
              <a:ext cx="434975" cy="2378075"/>
            </a:xfrm>
            <a:custGeom>
              <a:avLst/>
              <a:gdLst>
                <a:gd name="connsiteX0" fmla="*/ 371475 w 434975"/>
                <a:gd name="connsiteY0" fmla="*/ 977900 h 2378075"/>
                <a:gd name="connsiteX1" fmla="*/ 377825 w 434975"/>
                <a:gd name="connsiteY1" fmla="*/ 612775 h 2378075"/>
                <a:gd name="connsiteX2" fmla="*/ 381000 w 434975"/>
                <a:gd name="connsiteY2" fmla="*/ 504825 h 2378075"/>
                <a:gd name="connsiteX3" fmla="*/ 390525 w 434975"/>
                <a:gd name="connsiteY3" fmla="*/ 406400 h 2378075"/>
                <a:gd name="connsiteX4" fmla="*/ 396875 w 434975"/>
                <a:gd name="connsiteY4" fmla="*/ 390525 h 2378075"/>
                <a:gd name="connsiteX5" fmla="*/ 412750 w 434975"/>
                <a:gd name="connsiteY5" fmla="*/ 352425 h 2378075"/>
                <a:gd name="connsiteX6" fmla="*/ 428625 w 434975"/>
                <a:gd name="connsiteY6" fmla="*/ 311150 h 2378075"/>
                <a:gd name="connsiteX7" fmla="*/ 434975 w 434975"/>
                <a:gd name="connsiteY7" fmla="*/ 279400 h 2378075"/>
                <a:gd name="connsiteX8" fmla="*/ 431800 w 434975"/>
                <a:gd name="connsiteY8" fmla="*/ 241300 h 2378075"/>
                <a:gd name="connsiteX9" fmla="*/ 428625 w 434975"/>
                <a:gd name="connsiteY9" fmla="*/ 219075 h 2378075"/>
                <a:gd name="connsiteX10" fmla="*/ 412750 w 434975"/>
                <a:gd name="connsiteY10" fmla="*/ 196850 h 2378075"/>
                <a:gd name="connsiteX11" fmla="*/ 381000 w 434975"/>
                <a:gd name="connsiteY11" fmla="*/ 177800 h 2378075"/>
                <a:gd name="connsiteX12" fmla="*/ 333375 w 434975"/>
                <a:gd name="connsiteY12" fmla="*/ 139700 h 2378075"/>
                <a:gd name="connsiteX13" fmla="*/ 301625 w 434975"/>
                <a:gd name="connsiteY13" fmla="*/ 114300 h 2378075"/>
                <a:gd name="connsiteX14" fmla="*/ 266700 w 434975"/>
                <a:gd name="connsiteY14" fmla="*/ 88900 h 2378075"/>
                <a:gd name="connsiteX15" fmla="*/ 206375 w 434975"/>
                <a:gd name="connsiteY15" fmla="*/ 53975 h 2378075"/>
                <a:gd name="connsiteX16" fmla="*/ 111125 w 434975"/>
                <a:gd name="connsiteY16" fmla="*/ 0 h 2378075"/>
                <a:gd name="connsiteX17" fmla="*/ 0 w 434975"/>
                <a:gd name="connsiteY17" fmla="*/ 22225 h 2378075"/>
                <a:gd name="connsiteX18" fmla="*/ 47625 w 434975"/>
                <a:gd name="connsiteY18" fmla="*/ 111125 h 2378075"/>
                <a:gd name="connsiteX19" fmla="*/ 76200 w 434975"/>
                <a:gd name="connsiteY19" fmla="*/ 161925 h 2378075"/>
                <a:gd name="connsiteX20" fmla="*/ 107950 w 434975"/>
                <a:gd name="connsiteY20" fmla="*/ 234950 h 2378075"/>
                <a:gd name="connsiteX21" fmla="*/ 127000 w 434975"/>
                <a:gd name="connsiteY21" fmla="*/ 301625 h 2378075"/>
                <a:gd name="connsiteX22" fmla="*/ 142875 w 434975"/>
                <a:gd name="connsiteY22" fmla="*/ 390525 h 2378075"/>
                <a:gd name="connsiteX23" fmla="*/ 149225 w 434975"/>
                <a:gd name="connsiteY23" fmla="*/ 549275 h 2378075"/>
                <a:gd name="connsiteX24" fmla="*/ 142875 w 434975"/>
                <a:gd name="connsiteY24" fmla="*/ 968375 h 2378075"/>
                <a:gd name="connsiteX25" fmla="*/ 127000 w 434975"/>
                <a:gd name="connsiteY25" fmla="*/ 1336675 h 2378075"/>
                <a:gd name="connsiteX26" fmla="*/ 101600 w 434975"/>
                <a:gd name="connsiteY26" fmla="*/ 1701800 h 2378075"/>
                <a:gd name="connsiteX27" fmla="*/ 82550 w 434975"/>
                <a:gd name="connsiteY27" fmla="*/ 1885950 h 2378075"/>
                <a:gd name="connsiteX28" fmla="*/ 82550 w 434975"/>
                <a:gd name="connsiteY28" fmla="*/ 1939925 h 2378075"/>
                <a:gd name="connsiteX29" fmla="*/ 88900 w 434975"/>
                <a:gd name="connsiteY29" fmla="*/ 2000250 h 2378075"/>
                <a:gd name="connsiteX30" fmla="*/ 111125 w 434975"/>
                <a:gd name="connsiteY30" fmla="*/ 2117725 h 2378075"/>
                <a:gd name="connsiteX31" fmla="*/ 146050 w 434975"/>
                <a:gd name="connsiteY31" fmla="*/ 2251075 h 2378075"/>
                <a:gd name="connsiteX32" fmla="*/ 177800 w 434975"/>
                <a:gd name="connsiteY32" fmla="*/ 2378075 h 2378075"/>
                <a:gd name="connsiteX33" fmla="*/ 346075 w 434975"/>
                <a:gd name="connsiteY33" fmla="*/ 2355850 h 2378075"/>
                <a:gd name="connsiteX34" fmla="*/ 352425 w 434975"/>
                <a:gd name="connsiteY34" fmla="*/ 2085975 h 2378075"/>
                <a:gd name="connsiteX35" fmla="*/ 361950 w 434975"/>
                <a:gd name="connsiteY35" fmla="*/ 1676400 h 2378075"/>
                <a:gd name="connsiteX36" fmla="*/ 371475 w 434975"/>
                <a:gd name="connsiteY36" fmla="*/ 97790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4975" h="2378075">
                  <a:moveTo>
                    <a:pt x="371475" y="977900"/>
                  </a:moveTo>
                  <a:lnTo>
                    <a:pt x="377825" y="612775"/>
                  </a:lnTo>
                  <a:cubicBezTo>
                    <a:pt x="378883" y="576792"/>
                    <a:pt x="379942" y="540808"/>
                    <a:pt x="381000" y="504825"/>
                  </a:cubicBezTo>
                  <a:lnTo>
                    <a:pt x="390525" y="406400"/>
                  </a:lnTo>
                  <a:lnTo>
                    <a:pt x="396875" y="390525"/>
                  </a:lnTo>
                  <a:lnTo>
                    <a:pt x="412750" y="352425"/>
                  </a:lnTo>
                  <a:lnTo>
                    <a:pt x="428625" y="311150"/>
                  </a:lnTo>
                  <a:lnTo>
                    <a:pt x="434975" y="279400"/>
                  </a:lnTo>
                  <a:lnTo>
                    <a:pt x="431800" y="241300"/>
                  </a:lnTo>
                  <a:lnTo>
                    <a:pt x="428625" y="219075"/>
                  </a:lnTo>
                  <a:lnTo>
                    <a:pt x="412750" y="196850"/>
                  </a:lnTo>
                  <a:lnTo>
                    <a:pt x="381000" y="177800"/>
                  </a:lnTo>
                  <a:lnTo>
                    <a:pt x="333375" y="139700"/>
                  </a:lnTo>
                  <a:lnTo>
                    <a:pt x="301625" y="114300"/>
                  </a:lnTo>
                  <a:lnTo>
                    <a:pt x="266700" y="88900"/>
                  </a:lnTo>
                  <a:lnTo>
                    <a:pt x="206375" y="53975"/>
                  </a:lnTo>
                  <a:lnTo>
                    <a:pt x="111125" y="0"/>
                  </a:lnTo>
                  <a:lnTo>
                    <a:pt x="0" y="22225"/>
                  </a:lnTo>
                  <a:lnTo>
                    <a:pt x="47625" y="111125"/>
                  </a:lnTo>
                  <a:lnTo>
                    <a:pt x="76200" y="161925"/>
                  </a:lnTo>
                  <a:lnTo>
                    <a:pt x="107950" y="234950"/>
                  </a:lnTo>
                  <a:lnTo>
                    <a:pt x="127000" y="301625"/>
                  </a:lnTo>
                  <a:lnTo>
                    <a:pt x="142875" y="390525"/>
                  </a:lnTo>
                  <a:lnTo>
                    <a:pt x="149225" y="549275"/>
                  </a:lnTo>
                  <a:cubicBezTo>
                    <a:pt x="147108" y="688975"/>
                    <a:pt x="144992" y="828675"/>
                    <a:pt x="142875" y="968375"/>
                  </a:cubicBezTo>
                  <a:lnTo>
                    <a:pt x="127000" y="1336675"/>
                  </a:lnTo>
                  <a:lnTo>
                    <a:pt x="101600" y="1701800"/>
                  </a:lnTo>
                  <a:lnTo>
                    <a:pt x="82550" y="1885950"/>
                  </a:lnTo>
                  <a:lnTo>
                    <a:pt x="82550" y="1939925"/>
                  </a:lnTo>
                  <a:lnTo>
                    <a:pt x="88900" y="2000250"/>
                  </a:lnTo>
                  <a:lnTo>
                    <a:pt x="111125" y="2117725"/>
                  </a:lnTo>
                  <a:lnTo>
                    <a:pt x="146050" y="2251075"/>
                  </a:lnTo>
                  <a:lnTo>
                    <a:pt x="177800" y="2378075"/>
                  </a:lnTo>
                  <a:lnTo>
                    <a:pt x="346075" y="2355850"/>
                  </a:lnTo>
                  <a:lnTo>
                    <a:pt x="352425" y="2085975"/>
                  </a:lnTo>
                  <a:lnTo>
                    <a:pt x="361950" y="1676400"/>
                  </a:lnTo>
                  <a:lnTo>
                    <a:pt x="371475" y="977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11CDCF38-57BA-4CE7-BA02-989992E43546}"/>
                </a:ext>
              </a:extLst>
            </p:cNvPr>
            <p:cNvSpPr/>
            <p:nvPr/>
          </p:nvSpPr>
          <p:spPr>
            <a:xfrm>
              <a:off x="4213225" y="5060950"/>
              <a:ext cx="3162300" cy="496888"/>
            </a:xfrm>
            <a:custGeom>
              <a:avLst/>
              <a:gdLst>
                <a:gd name="connsiteX0" fmla="*/ 1511667 w 3163401"/>
                <a:gd name="connsiteY0" fmla="*/ 116282 h 496842"/>
                <a:gd name="connsiteX1" fmla="*/ 1176034 w 3163401"/>
                <a:gd name="connsiteY1" fmla="*/ 155924 h 496842"/>
                <a:gd name="connsiteX2" fmla="*/ 840402 w 3163401"/>
                <a:gd name="connsiteY2" fmla="*/ 198208 h 496842"/>
                <a:gd name="connsiteX3" fmla="*/ 634266 w 3163401"/>
                <a:gd name="connsiteY3" fmla="*/ 224636 h 496842"/>
                <a:gd name="connsiteX4" fmla="*/ 433415 w 3163401"/>
                <a:gd name="connsiteY4" fmla="*/ 253707 h 496842"/>
                <a:gd name="connsiteX5" fmla="*/ 351489 w 3163401"/>
                <a:gd name="connsiteY5" fmla="*/ 258992 h 496842"/>
                <a:gd name="connsiteX6" fmla="*/ 272205 w 3163401"/>
                <a:gd name="connsiteY6" fmla="*/ 256349 h 496842"/>
                <a:gd name="connsiteX7" fmla="*/ 237849 w 3163401"/>
                <a:gd name="connsiteY7" fmla="*/ 251064 h 496842"/>
                <a:gd name="connsiteX8" fmla="*/ 184994 w 3163401"/>
                <a:gd name="connsiteY8" fmla="*/ 240493 h 496842"/>
                <a:gd name="connsiteX9" fmla="*/ 145352 w 3163401"/>
                <a:gd name="connsiteY9" fmla="*/ 227279 h 496842"/>
                <a:gd name="connsiteX10" fmla="*/ 100425 w 3163401"/>
                <a:gd name="connsiteY10" fmla="*/ 206137 h 496842"/>
                <a:gd name="connsiteX11" fmla="*/ 60783 w 3163401"/>
                <a:gd name="connsiteY11" fmla="*/ 187637 h 496842"/>
                <a:gd name="connsiteX12" fmla="*/ 26427 w 3163401"/>
                <a:gd name="connsiteY12" fmla="*/ 174423 h 496842"/>
                <a:gd name="connsiteX13" fmla="*/ 13214 w 3163401"/>
                <a:gd name="connsiteY13" fmla="*/ 174423 h 496842"/>
                <a:gd name="connsiteX14" fmla="*/ 0 w 3163401"/>
                <a:gd name="connsiteY14" fmla="*/ 182352 h 496842"/>
                <a:gd name="connsiteX15" fmla="*/ 0 w 3163401"/>
                <a:gd name="connsiteY15" fmla="*/ 195566 h 496842"/>
                <a:gd name="connsiteX16" fmla="*/ 10571 w 3163401"/>
                <a:gd name="connsiteY16" fmla="*/ 227279 h 496842"/>
                <a:gd name="connsiteX17" fmla="*/ 63426 w 3163401"/>
                <a:gd name="connsiteY17" fmla="*/ 303919 h 496842"/>
                <a:gd name="connsiteX18" fmla="*/ 124210 w 3163401"/>
                <a:gd name="connsiteY18" fmla="*/ 375274 h 496842"/>
                <a:gd name="connsiteX19" fmla="*/ 166494 w 3163401"/>
                <a:gd name="connsiteY19" fmla="*/ 417559 h 496842"/>
                <a:gd name="connsiteX20" fmla="*/ 219350 w 3163401"/>
                <a:gd name="connsiteY20" fmla="*/ 459843 h 496842"/>
                <a:gd name="connsiteX21" fmla="*/ 253706 w 3163401"/>
                <a:gd name="connsiteY21" fmla="*/ 480985 h 496842"/>
                <a:gd name="connsiteX22" fmla="*/ 269563 w 3163401"/>
                <a:gd name="connsiteY22" fmla="*/ 488914 h 496842"/>
                <a:gd name="connsiteX23" fmla="*/ 311847 w 3163401"/>
                <a:gd name="connsiteY23" fmla="*/ 496842 h 496842"/>
                <a:gd name="connsiteX24" fmla="*/ 383202 w 3163401"/>
                <a:gd name="connsiteY24" fmla="*/ 483628 h 496842"/>
                <a:gd name="connsiteX25" fmla="*/ 589338 w 3163401"/>
                <a:gd name="connsiteY25" fmla="*/ 436058 h 496842"/>
                <a:gd name="connsiteX26" fmla="*/ 816617 w 3163401"/>
                <a:gd name="connsiteY26" fmla="*/ 385845 h 496842"/>
                <a:gd name="connsiteX27" fmla="*/ 1072966 w 3163401"/>
                <a:gd name="connsiteY27" fmla="*/ 340918 h 496842"/>
                <a:gd name="connsiteX28" fmla="*/ 1403313 w 3163401"/>
                <a:gd name="connsiteY28" fmla="*/ 293348 h 496842"/>
                <a:gd name="connsiteX29" fmla="*/ 1606807 w 3163401"/>
                <a:gd name="connsiteY29" fmla="*/ 274849 h 496842"/>
                <a:gd name="connsiteX30" fmla="*/ 1979438 w 3163401"/>
                <a:gd name="connsiteY30" fmla="*/ 245778 h 496842"/>
                <a:gd name="connsiteX31" fmla="*/ 2259572 w 3163401"/>
                <a:gd name="connsiteY31" fmla="*/ 243136 h 496842"/>
                <a:gd name="connsiteX32" fmla="*/ 2544992 w 3163401"/>
                <a:gd name="connsiteY32" fmla="*/ 240493 h 496842"/>
                <a:gd name="connsiteX33" fmla="*/ 2753771 w 3163401"/>
                <a:gd name="connsiteY33" fmla="*/ 256349 h 496842"/>
                <a:gd name="connsiteX34" fmla="*/ 2891195 w 3163401"/>
                <a:gd name="connsiteY34" fmla="*/ 264278 h 496842"/>
                <a:gd name="connsiteX35" fmla="*/ 3049762 w 3163401"/>
                <a:gd name="connsiteY35" fmla="*/ 282777 h 496842"/>
                <a:gd name="connsiteX36" fmla="*/ 3078832 w 3163401"/>
                <a:gd name="connsiteY36" fmla="*/ 285420 h 496842"/>
                <a:gd name="connsiteX37" fmla="*/ 3121116 w 3163401"/>
                <a:gd name="connsiteY37" fmla="*/ 272206 h 496842"/>
                <a:gd name="connsiteX38" fmla="*/ 3152830 w 3163401"/>
                <a:gd name="connsiteY38" fmla="*/ 251064 h 496842"/>
                <a:gd name="connsiteX39" fmla="*/ 3160758 w 3163401"/>
                <a:gd name="connsiteY39" fmla="*/ 237850 h 496842"/>
                <a:gd name="connsiteX40" fmla="*/ 3163401 w 3163401"/>
                <a:gd name="connsiteY40" fmla="*/ 227279 h 496842"/>
                <a:gd name="connsiteX41" fmla="*/ 3163401 w 3163401"/>
                <a:gd name="connsiteY41" fmla="*/ 216708 h 496842"/>
                <a:gd name="connsiteX42" fmla="*/ 3155472 w 3163401"/>
                <a:gd name="connsiteY42" fmla="*/ 187637 h 496842"/>
                <a:gd name="connsiteX43" fmla="*/ 3139616 w 3163401"/>
                <a:gd name="connsiteY43" fmla="*/ 163852 h 496842"/>
                <a:gd name="connsiteX44" fmla="*/ 3113188 w 3163401"/>
                <a:gd name="connsiteY44" fmla="*/ 137425 h 496842"/>
                <a:gd name="connsiteX45" fmla="*/ 3078832 w 3163401"/>
                <a:gd name="connsiteY45" fmla="*/ 105711 h 496842"/>
                <a:gd name="connsiteX46" fmla="*/ 3039190 w 3163401"/>
                <a:gd name="connsiteY46" fmla="*/ 79284 h 496842"/>
                <a:gd name="connsiteX47" fmla="*/ 2954622 w 3163401"/>
                <a:gd name="connsiteY47" fmla="*/ 39642 h 496842"/>
                <a:gd name="connsiteX48" fmla="*/ 2914980 w 3163401"/>
                <a:gd name="connsiteY48" fmla="*/ 23785 h 496842"/>
                <a:gd name="connsiteX49" fmla="*/ 2819840 w 3163401"/>
                <a:gd name="connsiteY49" fmla="*/ 0 h 496842"/>
                <a:gd name="connsiteX50" fmla="*/ 2774913 w 3163401"/>
                <a:gd name="connsiteY50" fmla="*/ 0 h 496842"/>
                <a:gd name="connsiteX51" fmla="*/ 2729986 w 3163401"/>
                <a:gd name="connsiteY51" fmla="*/ 15857 h 496842"/>
                <a:gd name="connsiteX52" fmla="*/ 2637489 w 3163401"/>
                <a:gd name="connsiteY52" fmla="*/ 42285 h 496842"/>
                <a:gd name="connsiteX53" fmla="*/ 2492136 w 3163401"/>
                <a:gd name="connsiteY53" fmla="*/ 52856 h 496842"/>
                <a:gd name="connsiteX54" fmla="*/ 2275429 w 3163401"/>
                <a:gd name="connsiteY54" fmla="*/ 66070 h 496842"/>
                <a:gd name="connsiteX55" fmla="*/ 1820871 w 3163401"/>
                <a:gd name="connsiteY55" fmla="*/ 87212 h 496842"/>
                <a:gd name="connsiteX56" fmla="*/ 1733660 w 3163401"/>
                <a:gd name="connsiteY56" fmla="*/ 87212 h 496842"/>
                <a:gd name="connsiteX57" fmla="*/ 1511667 w 3163401"/>
                <a:gd name="connsiteY57" fmla="*/ 116282 h 4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63401" h="496842">
                  <a:moveTo>
                    <a:pt x="1511667" y="116282"/>
                  </a:moveTo>
                  <a:lnTo>
                    <a:pt x="1176034" y="155924"/>
                  </a:lnTo>
                  <a:lnTo>
                    <a:pt x="840402" y="198208"/>
                  </a:lnTo>
                  <a:lnTo>
                    <a:pt x="634266" y="224636"/>
                  </a:lnTo>
                  <a:lnTo>
                    <a:pt x="433415" y="253707"/>
                  </a:lnTo>
                  <a:lnTo>
                    <a:pt x="351489" y="258992"/>
                  </a:lnTo>
                  <a:lnTo>
                    <a:pt x="272205" y="256349"/>
                  </a:lnTo>
                  <a:lnTo>
                    <a:pt x="237849" y="251064"/>
                  </a:lnTo>
                  <a:lnTo>
                    <a:pt x="184994" y="240493"/>
                  </a:lnTo>
                  <a:lnTo>
                    <a:pt x="145352" y="227279"/>
                  </a:lnTo>
                  <a:lnTo>
                    <a:pt x="100425" y="206137"/>
                  </a:lnTo>
                  <a:lnTo>
                    <a:pt x="60783" y="187637"/>
                  </a:lnTo>
                  <a:lnTo>
                    <a:pt x="26427" y="174423"/>
                  </a:lnTo>
                  <a:lnTo>
                    <a:pt x="13214" y="174423"/>
                  </a:lnTo>
                  <a:lnTo>
                    <a:pt x="0" y="182352"/>
                  </a:lnTo>
                  <a:lnTo>
                    <a:pt x="0" y="195566"/>
                  </a:lnTo>
                  <a:lnTo>
                    <a:pt x="10571" y="227279"/>
                  </a:lnTo>
                  <a:lnTo>
                    <a:pt x="63426" y="303919"/>
                  </a:lnTo>
                  <a:lnTo>
                    <a:pt x="124210" y="375274"/>
                  </a:lnTo>
                  <a:lnTo>
                    <a:pt x="166494" y="417559"/>
                  </a:lnTo>
                  <a:lnTo>
                    <a:pt x="219350" y="459843"/>
                  </a:lnTo>
                  <a:lnTo>
                    <a:pt x="253706" y="480985"/>
                  </a:lnTo>
                  <a:lnTo>
                    <a:pt x="269563" y="488914"/>
                  </a:lnTo>
                  <a:lnTo>
                    <a:pt x="311847" y="496842"/>
                  </a:lnTo>
                  <a:lnTo>
                    <a:pt x="383202" y="483628"/>
                  </a:lnTo>
                  <a:lnTo>
                    <a:pt x="589338" y="436058"/>
                  </a:lnTo>
                  <a:lnTo>
                    <a:pt x="816617" y="385845"/>
                  </a:lnTo>
                  <a:lnTo>
                    <a:pt x="1072966" y="340918"/>
                  </a:lnTo>
                  <a:lnTo>
                    <a:pt x="1403313" y="293348"/>
                  </a:lnTo>
                  <a:lnTo>
                    <a:pt x="1606807" y="274849"/>
                  </a:lnTo>
                  <a:lnTo>
                    <a:pt x="1979438" y="245778"/>
                  </a:lnTo>
                  <a:lnTo>
                    <a:pt x="2259572" y="243136"/>
                  </a:lnTo>
                  <a:lnTo>
                    <a:pt x="2544992" y="240493"/>
                  </a:lnTo>
                  <a:lnTo>
                    <a:pt x="2753771" y="256349"/>
                  </a:lnTo>
                  <a:lnTo>
                    <a:pt x="2891195" y="264278"/>
                  </a:lnTo>
                  <a:lnTo>
                    <a:pt x="3049762" y="282777"/>
                  </a:lnTo>
                  <a:lnTo>
                    <a:pt x="3078832" y="285420"/>
                  </a:lnTo>
                  <a:lnTo>
                    <a:pt x="3121116" y="272206"/>
                  </a:lnTo>
                  <a:lnTo>
                    <a:pt x="3152830" y="251064"/>
                  </a:lnTo>
                  <a:lnTo>
                    <a:pt x="3160758" y="237850"/>
                  </a:lnTo>
                  <a:lnTo>
                    <a:pt x="3163401" y="227279"/>
                  </a:lnTo>
                  <a:lnTo>
                    <a:pt x="3163401" y="216708"/>
                  </a:lnTo>
                  <a:lnTo>
                    <a:pt x="3155472" y="187637"/>
                  </a:lnTo>
                  <a:lnTo>
                    <a:pt x="3139616" y="163852"/>
                  </a:lnTo>
                  <a:lnTo>
                    <a:pt x="3113188" y="137425"/>
                  </a:lnTo>
                  <a:lnTo>
                    <a:pt x="3078832" y="105711"/>
                  </a:lnTo>
                  <a:lnTo>
                    <a:pt x="3039190" y="79284"/>
                  </a:lnTo>
                  <a:lnTo>
                    <a:pt x="2954622" y="39642"/>
                  </a:lnTo>
                  <a:lnTo>
                    <a:pt x="2914980" y="23785"/>
                  </a:lnTo>
                  <a:lnTo>
                    <a:pt x="2819840" y="0"/>
                  </a:lnTo>
                  <a:lnTo>
                    <a:pt x="2774913" y="0"/>
                  </a:lnTo>
                  <a:lnTo>
                    <a:pt x="2729986" y="15857"/>
                  </a:lnTo>
                  <a:lnTo>
                    <a:pt x="2637489" y="42285"/>
                  </a:lnTo>
                  <a:lnTo>
                    <a:pt x="2492136" y="52856"/>
                  </a:lnTo>
                  <a:lnTo>
                    <a:pt x="2275429" y="66070"/>
                  </a:lnTo>
                  <a:lnTo>
                    <a:pt x="1820871" y="87212"/>
                  </a:lnTo>
                  <a:lnTo>
                    <a:pt x="1733660" y="87212"/>
                  </a:lnTo>
                  <a:lnTo>
                    <a:pt x="1511667" y="11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36E1AF49-B443-40E6-A4B9-0EBB7777AA0B}"/>
              </a:ext>
            </a:extLst>
          </p:cNvPr>
          <p:cNvSpPr/>
          <p:nvPr/>
        </p:nvSpPr>
        <p:spPr>
          <a:xfrm>
            <a:off x="4687888" y="1500188"/>
            <a:ext cx="581025" cy="911225"/>
          </a:xfrm>
          <a:custGeom>
            <a:avLst/>
            <a:gdLst>
              <a:gd name="connsiteX0" fmla="*/ 228600 w 581025"/>
              <a:gd name="connsiteY0" fmla="*/ 485775 h 912018"/>
              <a:gd name="connsiteX1" fmla="*/ 238125 w 581025"/>
              <a:gd name="connsiteY1" fmla="*/ 619125 h 912018"/>
              <a:gd name="connsiteX2" fmla="*/ 245269 w 581025"/>
              <a:gd name="connsiteY2" fmla="*/ 714375 h 912018"/>
              <a:gd name="connsiteX3" fmla="*/ 264319 w 581025"/>
              <a:gd name="connsiteY3" fmla="*/ 912018 h 912018"/>
              <a:gd name="connsiteX4" fmla="*/ 500063 w 581025"/>
              <a:gd name="connsiteY4" fmla="*/ 878681 h 912018"/>
              <a:gd name="connsiteX5" fmla="*/ 502444 w 581025"/>
              <a:gd name="connsiteY5" fmla="*/ 781050 h 912018"/>
              <a:gd name="connsiteX6" fmla="*/ 502444 w 581025"/>
              <a:gd name="connsiteY6" fmla="*/ 692943 h 912018"/>
              <a:gd name="connsiteX7" fmla="*/ 502444 w 581025"/>
              <a:gd name="connsiteY7" fmla="*/ 611981 h 912018"/>
              <a:gd name="connsiteX8" fmla="*/ 502444 w 581025"/>
              <a:gd name="connsiteY8" fmla="*/ 550068 h 912018"/>
              <a:gd name="connsiteX9" fmla="*/ 504825 w 581025"/>
              <a:gd name="connsiteY9" fmla="*/ 509587 h 912018"/>
              <a:gd name="connsiteX10" fmla="*/ 507207 w 581025"/>
              <a:gd name="connsiteY10" fmla="*/ 478631 h 912018"/>
              <a:gd name="connsiteX11" fmla="*/ 511969 w 581025"/>
              <a:gd name="connsiteY11" fmla="*/ 442912 h 912018"/>
              <a:gd name="connsiteX12" fmla="*/ 519113 w 581025"/>
              <a:gd name="connsiteY12" fmla="*/ 409575 h 912018"/>
              <a:gd name="connsiteX13" fmla="*/ 531019 w 581025"/>
              <a:gd name="connsiteY13" fmla="*/ 369093 h 912018"/>
              <a:gd name="connsiteX14" fmla="*/ 550069 w 581025"/>
              <a:gd name="connsiteY14" fmla="*/ 321468 h 912018"/>
              <a:gd name="connsiteX15" fmla="*/ 564357 w 581025"/>
              <a:gd name="connsiteY15" fmla="*/ 288131 h 912018"/>
              <a:gd name="connsiteX16" fmla="*/ 576263 w 581025"/>
              <a:gd name="connsiteY16" fmla="*/ 257175 h 912018"/>
              <a:gd name="connsiteX17" fmla="*/ 581025 w 581025"/>
              <a:gd name="connsiteY17" fmla="*/ 221456 h 912018"/>
              <a:gd name="connsiteX18" fmla="*/ 578644 w 581025"/>
              <a:gd name="connsiteY18" fmla="*/ 197643 h 912018"/>
              <a:gd name="connsiteX19" fmla="*/ 564357 w 581025"/>
              <a:gd name="connsiteY19" fmla="*/ 161925 h 912018"/>
              <a:gd name="connsiteX20" fmla="*/ 547688 w 581025"/>
              <a:gd name="connsiteY20" fmla="*/ 140493 h 912018"/>
              <a:gd name="connsiteX21" fmla="*/ 526257 w 581025"/>
              <a:gd name="connsiteY21" fmla="*/ 123825 h 912018"/>
              <a:gd name="connsiteX22" fmla="*/ 497682 w 581025"/>
              <a:gd name="connsiteY22" fmla="*/ 107156 h 912018"/>
              <a:gd name="connsiteX23" fmla="*/ 461963 w 581025"/>
              <a:gd name="connsiteY23" fmla="*/ 88106 h 912018"/>
              <a:gd name="connsiteX24" fmla="*/ 426244 w 581025"/>
              <a:gd name="connsiteY24" fmla="*/ 71437 h 912018"/>
              <a:gd name="connsiteX25" fmla="*/ 376238 w 581025"/>
              <a:gd name="connsiteY25" fmla="*/ 50006 h 912018"/>
              <a:gd name="connsiteX26" fmla="*/ 316707 w 581025"/>
              <a:gd name="connsiteY26" fmla="*/ 28575 h 912018"/>
              <a:gd name="connsiteX27" fmla="*/ 276225 w 581025"/>
              <a:gd name="connsiteY27" fmla="*/ 16668 h 912018"/>
              <a:gd name="connsiteX28" fmla="*/ 221457 w 581025"/>
              <a:gd name="connsiteY28" fmla="*/ 7143 h 912018"/>
              <a:gd name="connsiteX29" fmla="*/ 161925 w 581025"/>
              <a:gd name="connsiteY29" fmla="*/ 0 h 912018"/>
              <a:gd name="connsiteX30" fmla="*/ 100013 w 581025"/>
              <a:gd name="connsiteY30" fmla="*/ 0 h 912018"/>
              <a:gd name="connsiteX31" fmla="*/ 54769 w 581025"/>
              <a:gd name="connsiteY31" fmla="*/ 4762 h 912018"/>
              <a:gd name="connsiteX32" fmla="*/ 30957 w 581025"/>
              <a:gd name="connsiteY32" fmla="*/ 9525 h 912018"/>
              <a:gd name="connsiteX33" fmla="*/ 19050 w 581025"/>
              <a:gd name="connsiteY33" fmla="*/ 16668 h 912018"/>
              <a:gd name="connsiteX34" fmla="*/ 7144 w 581025"/>
              <a:gd name="connsiteY34" fmla="*/ 30956 h 912018"/>
              <a:gd name="connsiteX35" fmla="*/ 0 w 581025"/>
              <a:gd name="connsiteY35" fmla="*/ 45243 h 912018"/>
              <a:gd name="connsiteX36" fmla="*/ 0 w 581025"/>
              <a:gd name="connsiteY36" fmla="*/ 59531 h 912018"/>
              <a:gd name="connsiteX37" fmla="*/ 4763 w 581025"/>
              <a:gd name="connsiteY37" fmla="*/ 69056 h 912018"/>
              <a:gd name="connsiteX38" fmla="*/ 21432 w 581025"/>
              <a:gd name="connsiteY38" fmla="*/ 88106 h 912018"/>
              <a:gd name="connsiteX39" fmla="*/ 40482 w 581025"/>
              <a:gd name="connsiteY39" fmla="*/ 97631 h 912018"/>
              <a:gd name="connsiteX40" fmla="*/ 71438 w 581025"/>
              <a:gd name="connsiteY40" fmla="*/ 111918 h 912018"/>
              <a:gd name="connsiteX41" fmla="*/ 111919 w 581025"/>
              <a:gd name="connsiteY41" fmla="*/ 130968 h 912018"/>
              <a:gd name="connsiteX42" fmla="*/ 142875 w 581025"/>
              <a:gd name="connsiteY42" fmla="*/ 150018 h 912018"/>
              <a:gd name="connsiteX43" fmla="*/ 161925 w 581025"/>
              <a:gd name="connsiteY43" fmla="*/ 164306 h 912018"/>
              <a:gd name="connsiteX44" fmla="*/ 180975 w 581025"/>
              <a:gd name="connsiteY44" fmla="*/ 178593 h 912018"/>
              <a:gd name="connsiteX45" fmla="*/ 197644 w 581025"/>
              <a:gd name="connsiteY45" fmla="*/ 200025 h 912018"/>
              <a:gd name="connsiteX46" fmla="*/ 207169 w 581025"/>
              <a:gd name="connsiteY46" fmla="*/ 221456 h 912018"/>
              <a:gd name="connsiteX47" fmla="*/ 211932 w 581025"/>
              <a:gd name="connsiteY47" fmla="*/ 250031 h 912018"/>
              <a:gd name="connsiteX48" fmla="*/ 228600 w 581025"/>
              <a:gd name="connsiteY48" fmla="*/ 485775 h 9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81025" h="912018">
                <a:moveTo>
                  <a:pt x="228600" y="485775"/>
                </a:moveTo>
                <a:lnTo>
                  <a:pt x="238125" y="619125"/>
                </a:lnTo>
                <a:lnTo>
                  <a:pt x="245269" y="714375"/>
                </a:lnTo>
                <a:lnTo>
                  <a:pt x="264319" y="912018"/>
                </a:lnTo>
                <a:lnTo>
                  <a:pt x="500063" y="878681"/>
                </a:lnTo>
                <a:cubicBezTo>
                  <a:pt x="500857" y="846137"/>
                  <a:pt x="501650" y="813594"/>
                  <a:pt x="502444" y="781050"/>
                </a:cubicBezTo>
                <a:lnTo>
                  <a:pt x="502444" y="692943"/>
                </a:lnTo>
                <a:lnTo>
                  <a:pt x="502444" y="611981"/>
                </a:lnTo>
                <a:lnTo>
                  <a:pt x="502444" y="550068"/>
                </a:lnTo>
                <a:lnTo>
                  <a:pt x="504825" y="509587"/>
                </a:lnTo>
                <a:lnTo>
                  <a:pt x="507207" y="478631"/>
                </a:lnTo>
                <a:lnTo>
                  <a:pt x="511969" y="442912"/>
                </a:lnTo>
                <a:lnTo>
                  <a:pt x="519113" y="409575"/>
                </a:lnTo>
                <a:lnTo>
                  <a:pt x="531019" y="369093"/>
                </a:lnTo>
                <a:lnTo>
                  <a:pt x="550069" y="321468"/>
                </a:lnTo>
                <a:lnTo>
                  <a:pt x="564357" y="288131"/>
                </a:lnTo>
                <a:lnTo>
                  <a:pt x="576263" y="257175"/>
                </a:lnTo>
                <a:lnTo>
                  <a:pt x="581025" y="221456"/>
                </a:lnTo>
                <a:lnTo>
                  <a:pt x="578644" y="197643"/>
                </a:lnTo>
                <a:lnTo>
                  <a:pt x="564357" y="161925"/>
                </a:lnTo>
                <a:lnTo>
                  <a:pt x="547688" y="140493"/>
                </a:lnTo>
                <a:lnTo>
                  <a:pt x="526257" y="123825"/>
                </a:lnTo>
                <a:lnTo>
                  <a:pt x="497682" y="107156"/>
                </a:lnTo>
                <a:lnTo>
                  <a:pt x="461963" y="88106"/>
                </a:lnTo>
                <a:lnTo>
                  <a:pt x="426244" y="71437"/>
                </a:lnTo>
                <a:lnTo>
                  <a:pt x="376238" y="50006"/>
                </a:lnTo>
                <a:lnTo>
                  <a:pt x="316707" y="28575"/>
                </a:lnTo>
                <a:lnTo>
                  <a:pt x="276225" y="16668"/>
                </a:lnTo>
                <a:lnTo>
                  <a:pt x="221457" y="7143"/>
                </a:lnTo>
                <a:lnTo>
                  <a:pt x="161925" y="0"/>
                </a:lnTo>
                <a:lnTo>
                  <a:pt x="100013" y="0"/>
                </a:lnTo>
                <a:lnTo>
                  <a:pt x="54769" y="4762"/>
                </a:lnTo>
                <a:lnTo>
                  <a:pt x="30957" y="9525"/>
                </a:lnTo>
                <a:lnTo>
                  <a:pt x="19050" y="16668"/>
                </a:lnTo>
                <a:lnTo>
                  <a:pt x="7144" y="30956"/>
                </a:lnTo>
                <a:lnTo>
                  <a:pt x="0" y="45243"/>
                </a:lnTo>
                <a:lnTo>
                  <a:pt x="0" y="59531"/>
                </a:lnTo>
                <a:lnTo>
                  <a:pt x="4763" y="69056"/>
                </a:lnTo>
                <a:lnTo>
                  <a:pt x="21432" y="88106"/>
                </a:lnTo>
                <a:lnTo>
                  <a:pt x="40482" y="97631"/>
                </a:lnTo>
                <a:lnTo>
                  <a:pt x="71438" y="111918"/>
                </a:lnTo>
                <a:lnTo>
                  <a:pt x="111919" y="130968"/>
                </a:lnTo>
                <a:lnTo>
                  <a:pt x="142875" y="150018"/>
                </a:lnTo>
                <a:lnTo>
                  <a:pt x="161925" y="164306"/>
                </a:lnTo>
                <a:lnTo>
                  <a:pt x="180975" y="178593"/>
                </a:lnTo>
                <a:lnTo>
                  <a:pt x="197644" y="200025"/>
                </a:lnTo>
                <a:lnTo>
                  <a:pt x="207169" y="221456"/>
                </a:lnTo>
                <a:lnTo>
                  <a:pt x="211932" y="250031"/>
                </a:lnTo>
                <a:lnTo>
                  <a:pt x="228600" y="485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7CB4E667-277D-4D05-91ED-D8F897E6BEB1}"/>
              </a:ext>
            </a:extLst>
          </p:cNvPr>
          <p:cNvSpPr/>
          <p:nvPr/>
        </p:nvSpPr>
        <p:spPr>
          <a:xfrm>
            <a:off x="3540125" y="2138363"/>
            <a:ext cx="3351213" cy="593725"/>
          </a:xfrm>
          <a:custGeom>
            <a:avLst/>
            <a:gdLst>
              <a:gd name="connsiteX0" fmla="*/ 2351314 w 3350078"/>
              <a:gd name="connsiteY0" fmla="*/ 111578 h 593271"/>
              <a:gd name="connsiteX1" fmla="*/ 2237014 w 3350078"/>
              <a:gd name="connsiteY1" fmla="*/ 122464 h 593271"/>
              <a:gd name="connsiteX2" fmla="*/ 2090057 w 3350078"/>
              <a:gd name="connsiteY2" fmla="*/ 136071 h 593271"/>
              <a:gd name="connsiteX3" fmla="*/ 1910442 w 3350078"/>
              <a:gd name="connsiteY3" fmla="*/ 152400 h 593271"/>
              <a:gd name="connsiteX4" fmla="*/ 1749878 w 3350078"/>
              <a:gd name="connsiteY4" fmla="*/ 166007 h 593271"/>
              <a:gd name="connsiteX5" fmla="*/ 1643742 w 3350078"/>
              <a:gd name="connsiteY5" fmla="*/ 176893 h 593271"/>
              <a:gd name="connsiteX6" fmla="*/ 1415142 w 3350078"/>
              <a:gd name="connsiteY6" fmla="*/ 195943 h 593271"/>
              <a:gd name="connsiteX7" fmla="*/ 1170214 w 3350078"/>
              <a:gd name="connsiteY7" fmla="*/ 231321 h 593271"/>
              <a:gd name="connsiteX8" fmla="*/ 895350 w 3350078"/>
              <a:gd name="connsiteY8" fmla="*/ 269421 h 593271"/>
              <a:gd name="connsiteX9" fmla="*/ 650421 w 3350078"/>
              <a:gd name="connsiteY9" fmla="*/ 302078 h 593271"/>
              <a:gd name="connsiteX10" fmla="*/ 468085 w 3350078"/>
              <a:gd name="connsiteY10" fmla="*/ 329293 h 593271"/>
              <a:gd name="connsiteX11" fmla="*/ 274864 w 3350078"/>
              <a:gd name="connsiteY11" fmla="*/ 356507 h 593271"/>
              <a:gd name="connsiteX12" fmla="*/ 92528 w 3350078"/>
              <a:gd name="connsiteY12" fmla="*/ 375557 h 593271"/>
              <a:gd name="connsiteX13" fmla="*/ 13607 w 3350078"/>
              <a:gd name="connsiteY13" fmla="*/ 375557 h 593271"/>
              <a:gd name="connsiteX14" fmla="*/ 0 w 3350078"/>
              <a:gd name="connsiteY14" fmla="*/ 593271 h 593271"/>
              <a:gd name="connsiteX15" fmla="*/ 195942 w 3350078"/>
              <a:gd name="connsiteY15" fmla="*/ 557893 h 593271"/>
              <a:gd name="connsiteX16" fmla="*/ 310242 w 3350078"/>
              <a:gd name="connsiteY16" fmla="*/ 536121 h 593271"/>
              <a:gd name="connsiteX17" fmla="*/ 473528 w 3350078"/>
              <a:gd name="connsiteY17" fmla="*/ 508907 h 593271"/>
              <a:gd name="connsiteX18" fmla="*/ 650421 w 3350078"/>
              <a:gd name="connsiteY18" fmla="*/ 476250 h 593271"/>
              <a:gd name="connsiteX19" fmla="*/ 846364 w 3350078"/>
              <a:gd name="connsiteY19" fmla="*/ 443593 h 593271"/>
              <a:gd name="connsiteX20" fmla="*/ 1017814 w 3350078"/>
              <a:gd name="connsiteY20" fmla="*/ 416378 h 593271"/>
              <a:gd name="connsiteX21" fmla="*/ 1170214 w 3350078"/>
              <a:gd name="connsiteY21" fmla="*/ 391886 h 593271"/>
              <a:gd name="connsiteX22" fmla="*/ 1303564 w 3350078"/>
              <a:gd name="connsiteY22" fmla="*/ 370114 h 593271"/>
              <a:gd name="connsiteX23" fmla="*/ 1417864 w 3350078"/>
              <a:gd name="connsiteY23" fmla="*/ 353786 h 593271"/>
              <a:gd name="connsiteX24" fmla="*/ 1600200 w 3350078"/>
              <a:gd name="connsiteY24" fmla="*/ 329293 h 593271"/>
              <a:gd name="connsiteX25" fmla="*/ 1730828 w 3350078"/>
              <a:gd name="connsiteY25" fmla="*/ 315686 h 593271"/>
              <a:gd name="connsiteX26" fmla="*/ 1877785 w 3350078"/>
              <a:gd name="connsiteY26" fmla="*/ 302078 h 593271"/>
              <a:gd name="connsiteX27" fmla="*/ 2002971 w 3350078"/>
              <a:gd name="connsiteY27" fmla="*/ 293914 h 593271"/>
              <a:gd name="connsiteX28" fmla="*/ 2160814 w 3350078"/>
              <a:gd name="connsiteY28" fmla="*/ 285750 h 593271"/>
              <a:gd name="connsiteX29" fmla="*/ 2288721 w 3350078"/>
              <a:gd name="connsiteY29" fmla="*/ 283028 h 593271"/>
              <a:gd name="connsiteX30" fmla="*/ 2479221 w 3350078"/>
              <a:gd name="connsiteY30" fmla="*/ 280307 h 593271"/>
              <a:gd name="connsiteX31" fmla="*/ 2726871 w 3350078"/>
              <a:gd name="connsiteY31" fmla="*/ 285750 h 593271"/>
              <a:gd name="connsiteX32" fmla="*/ 2993571 w 3350078"/>
              <a:gd name="connsiteY32" fmla="*/ 296636 h 593271"/>
              <a:gd name="connsiteX33" fmla="*/ 3154135 w 3350078"/>
              <a:gd name="connsiteY33" fmla="*/ 304800 h 593271"/>
              <a:gd name="connsiteX34" fmla="*/ 3203121 w 3350078"/>
              <a:gd name="connsiteY34" fmla="*/ 307521 h 593271"/>
              <a:gd name="connsiteX35" fmla="*/ 3252107 w 3350078"/>
              <a:gd name="connsiteY35" fmla="*/ 304800 h 593271"/>
              <a:gd name="connsiteX36" fmla="*/ 3273878 w 3350078"/>
              <a:gd name="connsiteY36" fmla="*/ 304800 h 593271"/>
              <a:gd name="connsiteX37" fmla="*/ 3309257 w 3350078"/>
              <a:gd name="connsiteY37" fmla="*/ 293914 h 593271"/>
              <a:gd name="connsiteX38" fmla="*/ 3333750 w 3350078"/>
              <a:gd name="connsiteY38" fmla="*/ 280307 h 593271"/>
              <a:gd name="connsiteX39" fmla="*/ 3344635 w 3350078"/>
              <a:gd name="connsiteY39" fmla="*/ 269421 h 593271"/>
              <a:gd name="connsiteX40" fmla="*/ 3350078 w 3350078"/>
              <a:gd name="connsiteY40" fmla="*/ 261257 h 593271"/>
              <a:gd name="connsiteX41" fmla="*/ 3350078 w 3350078"/>
              <a:gd name="connsiteY41" fmla="*/ 244928 h 593271"/>
              <a:gd name="connsiteX42" fmla="*/ 3341914 w 3350078"/>
              <a:gd name="connsiteY42" fmla="*/ 214993 h 593271"/>
              <a:gd name="connsiteX43" fmla="*/ 3325585 w 3350078"/>
              <a:gd name="connsiteY43" fmla="*/ 179614 h 593271"/>
              <a:gd name="connsiteX44" fmla="*/ 3309257 w 3350078"/>
              <a:gd name="connsiteY44" fmla="*/ 157843 h 593271"/>
              <a:gd name="connsiteX45" fmla="*/ 3287485 w 3350078"/>
              <a:gd name="connsiteY45" fmla="*/ 141514 h 593271"/>
              <a:gd name="connsiteX46" fmla="*/ 3246664 w 3350078"/>
              <a:gd name="connsiteY46" fmla="*/ 114300 h 593271"/>
              <a:gd name="connsiteX47" fmla="*/ 3156857 w 3350078"/>
              <a:gd name="connsiteY47" fmla="*/ 70757 h 593271"/>
              <a:gd name="connsiteX48" fmla="*/ 3048000 w 3350078"/>
              <a:gd name="connsiteY48" fmla="*/ 19050 h 593271"/>
              <a:gd name="connsiteX49" fmla="*/ 2996292 w 3350078"/>
              <a:gd name="connsiteY49" fmla="*/ 0 h 593271"/>
              <a:gd name="connsiteX50" fmla="*/ 2988128 w 3350078"/>
              <a:gd name="connsiteY50" fmla="*/ 0 h 593271"/>
              <a:gd name="connsiteX51" fmla="*/ 2947307 w 3350078"/>
              <a:gd name="connsiteY51" fmla="*/ 5443 h 593271"/>
              <a:gd name="connsiteX52" fmla="*/ 2901042 w 3350078"/>
              <a:gd name="connsiteY52" fmla="*/ 13607 h 593271"/>
              <a:gd name="connsiteX53" fmla="*/ 2835728 w 3350078"/>
              <a:gd name="connsiteY53" fmla="*/ 29936 h 593271"/>
              <a:gd name="connsiteX54" fmla="*/ 2748642 w 3350078"/>
              <a:gd name="connsiteY54" fmla="*/ 51707 h 593271"/>
              <a:gd name="connsiteX55" fmla="*/ 2661557 w 3350078"/>
              <a:gd name="connsiteY55" fmla="*/ 78921 h 593271"/>
              <a:gd name="connsiteX56" fmla="*/ 2626178 w 3350078"/>
              <a:gd name="connsiteY56" fmla="*/ 87086 h 593271"/>
              <a:gd name="connsiteX57" fmla="*/ 2503714 w 3350078"/>
              <a:gd name="connsiteY57" fmla="*/ 97971 h 593271"/>
              <a:gd name="connsiteX58" fmla="*/ 2351314 w 3350078"/>
              <a:gd name="connsiteY58" fmla="*/ 111578 h 593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350078" h="593271">
                <a:moveTo>
                  <a:pt x="2351314" y="111578"/>
                </a:moveTo>
                <a:lnTo>
                  <a:pt x="2237014" y="122464"/>
                </a:lnTo>
                <a:lnTo>
                  <a:pt x="2090057" y="136071"/>
                </a:lnTo>
                <a:lnTo>
                  <a:pt x="1910442" y="152400"/>
                </a:lnTo>
                <a:lnTo>
                  <a:pt x="1749878" y="166007"/>
                </a:lnTo>
                <a:lnTo>
                  <a:pt x="1643742" y="176893"/>
                </a:lnTo>
                <a:lnTo>
                  <a:pt x="1415142" y="195943"/>
                </a:lnTo>
                <a:lnTo>
                  <a:pt x="1170214" y="231321"/>
                </a:lnTo>
                <a:lnTo>
                  <a:pt x="895350" y="269421"/>
                </a:lnTo>
                <a:lnTo>
                  <a:pt x="650421" y="302078"/>
                </a:lnTo>
                <a:lnTo>
                  <a:pt x="468085" y="329293"/>
                </a:lnTo>
                <a:lnTo>
                  <a:pt x="274864" y="356507"/>
                </a:lnTo>
                <a:lnTo>
                  <a:pt x="92528" y="375557"/>
                </a:lnTo>
                <a:lnTo>
                  <a:pt x="13607" y="375557"/>
                </a:lnTo>
                <a:lnTo>
                  <a:pt x="0" y="593271"/>
                </a:lnTo>
                <a:lnTo>
                  <a:pt x="195942" y="557893"/>
                </a:lnTo>
                <a:lnTo>
                  <a:pt x="310242" y="536121"/>
                </a:lnTo>
                <a:lnTo>
                  <a:pt x="473528" y="508907"/>
                </a:lnTo>
                <a:lnTo>
                  <a:pt x="650421" y="476250"/>
                </a:lnTo>
                <a:lnTo>
                  <a:pt x="846364" y="443593"/>
                </a:lnTo>
                <a:lnTo>
                  <a:pt x="1017814" y="416378"/>
                </a:lnTo>
                <a:lnTo>
                  <a:pt x="1170214" y="391886"/>
                </a:lnTo>
                <a:lnTo>
                  <a:pt x="1303564" y="370114"/>
                </a:lnTo>
                <a:lnTo>
                  <a:pt x="1417864" y="353786"/>
                </a:lnTo>
                <a:lnTo>
                  <a:pt x="1600200" y="329293"/>
                </a:lnTo>
                <a:lnTo>
                  <a:pt x="1730828" y="315686"/>
                </a:lnTo>
                <a:lnTo>
                  <a:pt x="1877785" y="302078"/>
                </a:lnTo>
                <a:lnTo>
                  <a:pt x="2002971" y="293914"/>
                </a:lnTo>
                <a:lnTo>
                  <a:pt x="2160814" y="285750"/>
                </a:lnTo>
                <a:lnTo>
                  <a:pt x="2288721" y="283028"/>
                </a:lnTo>
                <a:lnTo>
                  <a:pt x="2479221" y="280307"/>
                </a:lnTo>
                <a:lnTo>
                  <a:pt x="2726871" y="285750"/>
                </a:lnTo>
                <a:lnTo>
                  <a:pt x="2993571" y="296636"/>
                </a:lnTo>
                <a:lnTo>
                  <a:pt x="3154135" y="304800"/>
                </a:lnTo>
                <a:lnTo>
                  <a:pt x="3203121" y="307521"/>
                </a:lnTo>
                <a:lnTo>
                  <a:pt x="3252107" y="304800"/>
                </a:lnTo>
                <a:lnTo>
                  <a:pt x="3273878" y="304800"/>
                </a:lnTo>
                <a:lnTo>
                  <a:pt x="3309257" y="293914"/>
                </a:lnTo>
                <a:lnTo>
                  <a:pt x="3333750" y="280307"/>
                </a:lnTo>
                <a:lnTo>
                  <a:pt x="3344635" y="269421"/>
                </a:lnTo>
                <a:lnTo>
                  <a:pt x="3350078" y="261257"/>
                </a:lnTo>
                <a:lnTo>
                  <a:pt x="3350078" y="244928"/>
                </a:lnTo>
                <a:lnTo>
                  <a:pt x="3341914" y="214993"/>
                </a:lnTo>
                <a:lnTo>
                  <a:pt x="3325585" y="179614"/>
                </a:lnTo>
                <a:lnTo>
                  <a:pt x="3309257" y="157843"/>
                </a:lnTo>
                <a:lnTo>
                  <a:pt x="3287485" y="141514"/>
                </a:lnTo>
                <a:lnTo>
                  <a:pt x="3246664" y="114300"/>
                </a:lnTo>
                <a:lnTo>
                  <a:pt x="3156857" y="70757"/>
                </a:lnTo>
                <a:lnTo>
                  <a:pt x="3048000" y="19050"/>
                </a:lnTo>
                <a:lnTo>
                  <a:pt x="2996292" y="0"/>
                </a:lnTo>
                <a:lnTo>
                  <a:pt x="2988128" y="0"/>
                </a:lnTo>
                <a:lnTo>
                  <a:pt x="2947307" y="5443"/>
                </a:lnTo>
                <a:lnTo>
                  <a:pt x="2901042" y="13607"/>
                </a:lnTo>
                <a:lnTo>
                  <a:pt x="2835728" y="29936"/>
                </a:lnTo>
                <a:lnTo>
                  <a:pt x="2748642" y="51707"/>
                </a:lnTo>
                <a:lnTo>
                  <a:pt x="2661557" y="78921"/>
                </a:lnTo>
                <a:lnTo>
                  <a:pt x="2626178" y="87086"/>
                </a:lnTo>
                <a:lnTo>
                  <a:pt x="2503714" y="97971"/>
                </a:lnTo>
                <a:lnTo>
                  <a:pt x="2351314" y="11157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07581F4D-4C57-4F83-9E8D-6E7C7C817098}"/>
              </a:ext>
            </a:extLst>
          </p:cNvPr>
          <p:cNvSpPr/>
          <p:nvPr/>
        </p:nvSpPr>
        <p:spPr>
          <a:xfrm rot="16200000">
            <a:off x="1518444" y="3429794"/>
            <a:ext cx="3227387" cy="993775"/>
          </a:xfrm>
          <a:custGeom>
            <a:avLst/>
            <a:gdLst>
              <a:gd name="connsiteX0" fmla="*/ 2090057 w 3227615"/>
              <a:gd name="connsiteY0" fmla="*/ 661307 h 993322"/>
              <a:gd name="connsiteX1" fmla="*/ 1973036 w 3227615"/>
              <a:gd name="connsiteY1" fmla="*/ 647700 h 993322"/>
              <a:gd name="connsiteX2" fmla="*/ 1853293 w 3227615"/>
              <a:gd name="connsiteY2" fmla="*/ 628650 h 993322"/>
              <a:gd name="connsiteX3" fmla="*/ 1749879 w 3227615"/>
              <a:gd name="connsiteY3" fmla="*/ 609600 h 993322"/>
              <a:gd name="connsiteX4" fmla="*/ 1638300 w 3227615"/>
              <a:gd name="connsiteY4" fmla="*/ 587829 h 993322"/>
              <a:gd name="connsiteX5" fmla="*/ 1537607 w 3227615"/>
              <a:gd name="connsiteY5" fmla="*/ 571500 h 993322"/>
              <a:gd name="connsiteX6" fmla="*/ 1442357 w 3227615"/>
              <a:gd name="connsiteY6" fmla="*/ 555172 h 993322"/>
              <a:gd name="connsiteX7" fmla="*/ 1292679 w 3227615"/>
              <a:gd name="connsiteY7" fmla="*/ 519793 h 993322"/>
              <a:gd name="connsiteX8" fmla="*/ 1175657 w 3227615"/>
              <a:gd name="connsiteY8" fmla="*/ 489857 h 993322"/>
              <a:gd name="connsiteX9" fmla="*/ 1028700 w 3227615"/>
              <a:gd name="connsiteY9" fmla="*/ 443593 h 993322"/>
              <a:gd name="connsiteX10" fmla="*/ 919843 w 3227615"/>
              <a:gd name="connsiteY10" fmla="*/ 408215 h 993322"/>
              <a:gd name="connsiteX11" fmla="*/ 840922 w 3227615"/>
              <a:gd name="connsiteY11" fmla="*/ 378279 h 993322"/>
              <a:gd name="connsiteX12" fmla="*/ 742950 w 3227615"/>
              <a:gd name="connsiteY12" fmla="*/ 342900 h 993322"/>
              <a:gd name="connsiteX13" fmla="*/ 628650 w 3227615"/>
              <a:gd name="connsiteY13" fmla="*/ 293915 h 993322"/>
              <a:gd name="connsiteX14" fmla="*/ 438150 w 3227615"/>
              <a:gd name="connsiteY14" fmla="*/ 209550 h 993322"/>
              <a:gd name="connsiteX15" fmla="*/ 244929 w 3227615"/>
              <a:gd name="connsiteY15" fmla="*/ 114300 h 993322"/>
              <a:gd name="connsiteX16" fmla="*/ 108857 w 3227615"/>
              <a:gd name="connsiteY16" fmla="*/ 40822 h 993322"/>
              <a:gd name="connsiteX17" fmla="*/ 59872 w 3227615"/>
              <a:gd name="connsiteY17" fmla="*/ 13607 h 993322"/>
              <a:gd name="connsiteX18" fmla="*/ 27215 w 3227615"/>
              <a:gd name="connsiteY18" fmla="*/ 0 h 993322"/>
              <a:gd name="connsiteX19" fmla="*/ 16329 w 3227615"/>
              <a:gd name="connsiteY19" fmla="*/ 0 h 993322"/>
              <a:gd name="connsiteX20" fmla="*/ 2722 w 3227615"/>
              <a:gd name="connsiteY20" fmla="*/ 2722 h 993322"/>
              <a:gd name="connsiteX21" fmla="*/ 0 w 3227615"/>
              <a:gd name="connsiteY21" fmla="*/ 13607 h 993322"/>
              <a:gd name="connsiteX22" fmla="*/ 2722 w 3227615"/>
              <a:gd name="connsiteY22" fmla="*/ 35379 h 993322"/>
              <a:gd name="connsiteX23" fmla="*/ 10886 w 3227615"/>
              <a:gd name="connsiteY23" fmla="*/ 54429 h 993322"/>
              <a:gd name="connsiteX24" fmla="*/ 32657 w 3227615"/>
              <a:gd name="connsiteY24" fmla="*/ 70757 h 993322"/>
              <a:gd name="connsiteX25" fmla="*/ 136072 w 3227615"/>
              <a:gd name="connsiteY25" fmla="*/ 138793 h 993322"/>
              <a:gd name="connsiteX26" fmla="*/ 283029 w 3227615"/>
              <a:gd name="connsiteY26" fmla="*/ 234043 h 993322"/>
              <a:gd name="connsiteX27" fmla="*/ 465365 w 3227615"/>
              <a:gd name="connsiteY27" fmla="*/ 342900 h 993322"/>
              <a:gd name="connsiteX28" fmla="*/ 677636 w 3227615"/>
              <a:gd name="connsiteY28" fmla="*/ 462643 h 993322"/>
              <a:gd name="connsiteX29" fmla="*/ 884465 w 3227615"/>
              <a:gd name="connsiteY29" fmla="*/ 566057 h 993322"/>
              <a:gd name="connsiteX30" fmla="*/ 1069522 w 3227615"/>
              <a:gd name="connsiteY30" fmla="*/ 647700 h 993322"/>
              <a:gd name="connsiteX31" fmla="*/ 1219200 w 3227615"/>
              <a:gd name="connsiteY31" fmla="*/ 707572 h 993322"/>
              <a:gd name="connsiteX32" fmla="*/ 1328057 w 3227615"/>
              <a:gd name="connsiteY32" fmla="*/ 748393 h 993322"/>
              <a:gd name="connsiteX33" fmla="*/ 1453243 w 3227615"/>
              <a:gd name="connsiteY33" fmla="*/ 789215 h 993322"/>
              <a:gd name="connsiteX34" fmla="*/ 1572986 w 3227615"/>
              <a:gd name="connsiteY34" fmla="*/ 821872 h 993322"/>
              <a:gd name="connsiteX35" fmla="*/ 1687286 w 3227615"/>
              <a:gd name="connsiteY35" fmla="*/ 849086 h 993322"/>
              <a:gd name="connsiteX36" fmla="*/ 1828800 w 3227615"/>
              <a:gd name="connsiteY36" fmla="*/ 879022 h 993322"/>
              <a:gd name="connsiteX37" fmla="*/ 1986643 w 3227615"/>
              <a:gd name="connsiteY37" fmla="*/ 906236 h 993322"/>
              <a:gd name="connsiteX38" fmla="*/ 2095500 w 3227615"/>
              <a:gd name="connsiteY38" fmla="*/ 925286 h 993322"/>
              <a:gd name="connsiteX39" fmla="*/ 2275115 w 3227615"/>
              <a:gd name="connsiteY39" fmla="*/ 947057 h 993322"/>
              <a:gd name="connsiteX40" fmla="*/ 2408465 w 3227615"/>
              <a:gd name="connsiteY40" fmla="*/ 963386 h 993322"/>
              <a:gd name="connsiteX41" fmla="*/ 2579915 w 3227615"/>
              <a:gd name="connsiteY41" fmla="*/ 976993 h 993322"/>
              <a:gd name="connsiteX42" fmla="*/ 2688772 w 3227615"/>
              <a:gd name="connsiteY42" fmla="*/ 985157 h 993322"/>
              <a:gd name="connsiteX43" fmla="*/ 2846615 w 3227615"/>
              <a:gd name="connsiteY43" fmla="*/ 993322 h 993322"/>
              <a:gd name="connsiteX44" fmla="*/ 3028950 w 3227615"/>
              <a:gd name="connsiteY44" fmla="*/ 990600 h 993322"/>
              <a:gd name="connsiteX45" fmla="*/ 3080657 w 3227615"/>
              <a:gd name="connsiteY45" fmla="*/ 925286 h 993322"/>
              <a:gd name="connsiteX46" fmla="*/ 3118757 w 3227615"/>
              <a:gd name="connsiteY46" fmla="*/ 870857 h 993322"/>
              <a:gd name="connsiteX47" fmla="*/ 3148693 w 3227615"/>
              <a:gd name="connsiteY47" fmla="*/ 821872 h 993322"/>
              <a:gd name="connsiteX48" fmla="*/ 3170465 w 3227615"/>
              <a:gd name="connsiteY48" fmla="*/ 783772 h 993322"/>
              <a:gd name="connsiteX49" fmla="*/ 3192236 w 3227615"/>
              <a:gd name="connsiteY49" fmla="*/ 737507 h 993322"/>
              <a:gd name="connsiteX50" fmla="*/ 3214007 w 3227615"/>
              <a:gd name="connsiteY50" fmla="*/ 680357 h 993322"/>
              <a:gd name="connsiteX51" fmla="*/ 3224893 w 3227615"/>
              <a:gd name="connsiteY51" fmla="*/ 639536 h 993322"/>
              <a:gd name="connsiteX52" fmla="*/ 3227615 w 3227615"/>
              <a:gd name="connsiteY52" fmla="*/ 615043 h 993322"/>
              <a:gd name="connsiteX53" fmla="*/ 3227615 w 3227615"/>
              <a:gd name="connsiteY53" fmla="*/ 595993 h 993322"/>
              <a:gd name="connsiteX54" fmla="*/ 3224893 w 3227615"/>
              <a:gd name="connsiteY54" fmla="*/ 585107 h 993322"/>
              <a:gd name="connsiteX55" fmla="*/ 3219450 w 3227615"/>
              <a:gd name="connsiteY55" fmla="*/ 571500 h 993322"/>
              <a:gd name="connsiteX56" fmla="*/ 3214007 w 3227615"/>
              <a:gd name="connsiteY56" fmla="*/ 568779 h 993322"/>
              <a:gd name="connsiteX57" fmla="*/ 3208565 w 3227615"/>
              <a:gd name="connsiteY57" fmla="*/ 566057 h 993322"/>
              <a:gd name="connsiteX58" fmla="*/ 3194957 w 3227615"/>
              <a:gd name="connsiteY58" fmla="*/ 568779 h 993322"/>
              <a:gd name="connsiteX59" fmla="*/ 3173186 w 3227615"/>
              <a:gd name="connsiteY59" fmla="*/ 579665 h 993322"/>
              <a:gd name="connsiteX60" fmla="*/ 3143250 w 3227615"/>
              <a:gd name="connsiteY60" fmla="*/ 604157 h 993322"/>
              <a:gd name="connsiteX61" fmla="*/ 3116036 w 3227615"/>
              <a:gd name="connsiteY61" fmla="*/ 625929 h 993322"/>
              <a:gd name="connsiteX62" fmla="*/ 3083379 w 3227615"/>
              <a:gd name="connsiteY62" fmla="*/ 644979 h 993322"/>
              <a:gd name="connsiteX63" fmla="*/ 3020786 w 3227615"/>
              <a:gd name="connsiteY63" fmla="*/ 669472 h 993322"/>
              <a:gd name="connsiteX64" fmla="*/ 2958193 w 3227615"/>
              <a:gd name="connsiteY64" fmla="*/ 691243 h 993322"/>
              <a:gd name="connsiteX65" fmla="*/ 2906486 w 3227615"/>
              <a:gd name="connsiteY65" fmla="*/ 702129 h 993322"/>
              <a:gd name="connsiteX66" fmla="*/ 2868386 w 3227615"/>
              <a:gd name="connsiteY66" fmla="*/ 702129 h 993322"/>
              <a:gd name="connsiteX67" fmla="*/ 2773136 w 3227615"/>
              <a:gd name="connsiteY67" fmla="*/ 702129 h 993322"/>
              <a:gd name="connsiteX68" fmla="*/ 2650672 w 3227615"/>
              <a:gd name="connsiteY68" fmla="*/ 699407 h 993322"/>
              <a:gd name="connsiteX69" fmla="*/ 2555422 w 3227615"/>
              <a:gd name="connsiteY69" fmla="*/ 696686 h 993322"/>
              <a:gd name="connsiteX70" fmla="*/ 2457450 w 3227615"/>
              <a:gd name="connsiteY70" fmla="*/ 691243 h 993322"/>
              <a:gd name="connsiteX71" fmla="*/ 2367643 w 3227615"/>
              <a:gd name="connsiteY71" fmla="*/ 685800 h 993322"/>
              <a:gd name="connsiteX72" fmla="*/ 2264229 w 3227615"/>
              <a:gd name="connsiteY72" fmla="*/ 677636 h 993322"/>
              <a:gd name="connsiteX73" fmla="*/ 2090057 w 3227615"/>
              <a:gd name="connsiteY73" fmla="*/ 661307 h 993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227615" h="993322">
                <a:moveTo>
                  <a:pt x="2090057" y="661307"/>
                </a:moveTo>
                <a:lnTo>
                  <a:pt x="1973036" y="647700"/>
                </a:lnTo>
                <a:lnTo>
                  <a:pt x="1853293" y="628650"/>
                </a:lnTo>
                <a:lnTo>
                  <a:pt x="1749879" y="609600"/>
                </a:lnTo>
                <a:lnTo>
                  <a:pt x="1638300" y="587829"/>
                </a:lnTo>
                <a:lnTo>
                  <a:pt x="1537607" y="571500"/>
                </a:lnTo>
                <a:lnTo>
                  <a:pt x="1442357" y="555172"/>
                </a:lnTo>
                <a:lnTo>
                  <a:pt x="1292679" y="519793"/>
                </a:lnTo>
                <a:lnTo>
                  <a:pt x="1175657" y="489857"/>
                </a:lnTo>
                <a:lnTo>
                  <a:pt x="1028700" y="443593"/>
                </a:lnTo>
                <a:lnTo>
                  <a:pt x="919843" y="408215"/>
                </a:lnTo>
                <a:lnTo>
                  <a:pt x="840922" y="378279"/>
                </a:lnTo>
                <a:lnTo>
                  <a:pt x="742950" y="342900"/>
                </a:lnTo>
                <a:lnTo>
                  <a:pt x="628650" y="293915"/>
                </a:lnTo>
                <a:lnTo>
                  <a:pt x="438150" y="209550"/>
                </a:lnTo>
                <a:lnTo>
                  <a:pt x="244929" y="114300"/>
                </a:lnTo>
                <a:lnTo>
                  <a:pt x="108857" y="40822"/>
                </a:lnTo>
                <a:lnTo>
                  <a:pt x="59872" y="13607"/>
                </a:lnTo>
                <a:lnTo>
                  <a:pt x="27215" y="0"/>
                </a:lnTo>
                <a:lnTo>
                  <a:pt x="16329" y="0"/>
                </a:lnTo>
                <a:lnTo>
                  <a:pt x="2722" y="2722"/>
                </a:lnTo>
                <a:lnTo>
                  <a:pt x="0" y="13607"/>
                </a:lnTo>
                <a:lnTo>
                  <a:pt x="2722" y="35379"/>
                </a:lnTo>
                <a:lnTo>
                  <a:pt x="10886" y="54429"/>
                </a:lnTo>
                <a:lnTo>
                  <a:pt x="32657" y="70757"/>
                </a:lnTo>
                <a:lnTo>
                  <a:pt x="136072" y="138793"/>
                </a:lnTo>
                <a:lnTo>
                  <a:pt x="283029" y="234043"/>
                </a:lnTo>
                <a:lnTo>
                  <a:pt x="465365" y="342900"/>
                </a:lnTo>
                <a:lnTo>
                  <a:pt x="677636" y="462643"/>
                </a:lnTo>
                <a:lnTo>
                  <a:pt x="884465" y="566057"/>
                </a:lnTo>
                <a:lnTo>
                  <a:pt x="1069522" y="647700"/>
                </a:lnTo>
                <a:lnTo>
                  <a:pt x="1219200" y="707572"/>
                </a:lnTo>
                <a:lnTo>
                  <a:pt x="1328057" y="748393"/>
                </a:lnTo>
                <a:lnTo>
                  <a:pt x="1453243" y="789215"/>
                </a:lnTo>
                <a:lnTo>
                  <a:pt x="1572986" y="821872"/>
                </a:lnTo>
                <a:lnTo>
                  <a:pt x="1687286" y="849086"/>
                </a:lnTo>
                <a:lnTo>
                  <a:pt x="1828800" y="879022"/>
                </a:lnTo>
                <a:lnTo>
                  <a:pt x="1986643" y="906236"/>
                </a:lnTo>
                <a:lnTo>
                  <a:pt x="2095500" y="925286"/>
                </a:lnTo>
                <a:lnTo>
                  <a:pt x="2275115" y="947057"/>
                </a:lnTo>
                <a:lnTo>
                  <a:pt x="2408465" y="963386"/>
                </a:lnTo>
                <a:lnTo>
                  <a:pt x="2579915" y="976993"/>
                </a:lnTo>
                <a:lnTo>
                  <a:pt x="2688772" y="985157"/>
                </a:lnTo>
                <a:lnTo>
                  <a:pt x="2846615" y="993322"/>
                </a:lnTo>
                <a:lnTo>
                  <a:pt x="3028950" y="990600"/>
                </a:lnTo>
                <a:lnTo>
                  <a:pt x="3080657" y="925286"/>
                </a:lnTo>
                <a:lnTo>
                  <a:pt x="3118757" y="870857"/>
                </a:lnTo>
                <a:lnTo>
                  <a:pt x="3148693" y="821872"/>
                </a:lnTo>
                <a:lnTo>
                  <a:pt x="3170465" y="783772"/>
                </a:lnTo>
                <a:lnTo>
                  <a:pt x="3192236" y="737507"/>
                </a:lnTo>
                <a:lnTo>
                  <a:pt x="3214007" y="680357"/>
                </a:lnTo>
                <a:lnTo>
                  <a:pt x="3224893" y="639536"/>
                </a:lnTo>
                <a:lnTo>
                  <a:pt x="3227615" y="615043"/>
                </a:lnTo>
                <a:lnTo>
                  <a:pt x="3227615" y="595993"/>
                </a:lnTo>
                <a:lnTo>
                  <a:pt x="3224893" y="585107"/>
                </a:lnTo>
                <a:lnTo>
                  <a:pt x="3219450" y="571500"/>
                </a:lnTo>
                <a:lnTo>
                  <a:pt x="3214007" y="568779"/>
                </a:lnTo>
                <a:lnTo>
                  <a:pt x="3208565" y="566057"/>
                </a:lnTo>
                <a:lnTo>
                  <a:pt x="3194957" y="568779"/>
                </a:lnTo>
                <a:lnTo>
                  <a:pt x="3173186" y="579665"/>
                </a:lnTo>
                <a:lnTo>
                  <a:pt x="3143250" y="604157"/>
                </a:lnTo>
                <a:lnTo>
                  <a:pt x="3116036" y="625929"/>
                </a:lnTo>
                <a:lnTo>
                  <a:pt x="3083379" y="644979"/>
                </a:lnTo>
                <a:lnTo>
                  <a:pt x="3020786" y="669472"/>
                </a:lnTo>
                <a:lnTo>
                  <a:pt x="2958193" y="691243"/>
                </a:lnTo>
                <a:lnTo>
                  <a:pt x="2906486" y="702129"/>
                </a:lnTo>
                <a:lnTo>
                  <a:pt x="2868386" y="702129"/>
                </a:lnTo>
                <a:lnTo>
                  <a:pt x="2773136" y="702129"/>
                </a:lnTo>
                <a:lnTo>
                  <a:pt x="2650672" y="699407"/>
                </a:lnTo>
                <a:lnTo>
                  <a:pt x="2555422" y="696686"/>
                </a:lnTo>
                <a:lnTo>
                  <a:pt x="2457450" y="691243"/>
                </a:lnTo>
                <a:lnTo>
                  <a:pt x="2367643" y="685800"/>
                </a:lnTo>
                <a:lnTo>
                  <a:pt x="2264229" y="677636"/>
                </a:lnTo>
                <a:lnTo>
                  <a:pt x="2090057" y="661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38EC757-A1B7-4ECF-BB84-F84C334F2CE1}"/>
              </a:ext>
            </a:extLst>
          </p:cNvPr>
          <p:cNvSpPr/>
          <p:nvPr/>
        </p:nvSpPr>
        <p:spPr>
          <a:xfrm>
            <a:off x="3690938" y="3028950"/>
            <a:ext cx="3198812" cy="631825"/>
          </a:xfrm>
          <a:custGeom>
            <a:avLst/>
            <a:gdLst>
              <a:gd name="connsiteX0" fmla="*/ 826824 w 3199112"/>
              <a:gd name="connsiteY0" fmla="*/ 311669 h 631065"/>
              <a:gd name="connsiteX1" fmla="*/ 646520 w 3199112"/>
              <a:gd name="connsiteY1" fmla="*/ 334851 h 631065"/>
              <a:gd name="connsiteX2" fmla="*/ 566670 w 3199112"/>
              <a:gd name="connsiteY2" fmla="*/ 345154 h 631065"/>
              <a:gd name="connsiteX3" fmla="*/ 520307 w 3199112"/>
              <a:gd name="connsiteY3" fmla="*/ 352881 h 631065"/>
              <a:gd name="connsiteX4" fmla="*/ 489397 w 3199112"/>
              <a:gd name="connsiteY4" fmla="*/ 355457 h 631065"/>
              <a:gd name="connsiteX5" fmla="*/ 450761 w 3199112"/>
              <a:gd name="connsiteY5" fmla="*/ 358033 h 631065"/>
              <a:gd name="connsiteX6" fmla="*/ 388942 w 3199112"/>
              <a:gd name="connsiteY6" fmla="*/ 358033 h 631065"/>
              <a:gd name="connsiteX7" fmla="*/ 340002 w 3199112"/>
              <a:gd name="connsiteY7" fmla="*/ 355457 h 631065"/>
              <a:gd name="connsiteX8" fmla="*/ 280760 w 3199112"/>
              <a:gd name="connsiteY8" fmla="*/ 350305 h 631065"/>
              <a:gd name="connsiteX9" fmla="*/ 221517 w 3199112"/>
              <a:gd name="connsiteY9" fmla="*/ 337426 h 631065"/>
              <a:gd name="connsiteX10" fmla="*/ 149395 w 3199112"/>
              <a:gd name="connsiteY10" fmla="*/ 314244 h 631065"/>
              <a:gd name="connsiteX11" fmla="*/ 110758 w 3199112"/>
              <a:gd name="connsiteY11" fmla="*/ 293638 h 631065"/>
              <a:gd name="connsiteX12" fmla="*/ 82425 w 3199112"/>
              <a:gd name="connsiteY12" fmla="*/ 273032 h 631065"/>
              <a:gd name="connsiteX13" fmla="*/ 61819 w 3199112"/>
              <a:gd name="connsiteY13" fmla="*/ 265305 h 631065"/>
              <a:gd name="connsiteX14" fmla="*/ 43788 w 3199112"/>
              <a:gd name="connsiteY14" fmla="*/ 262729 h 631065"/>
              <a:gd name="connsiteX15" fmla="*/ 28334 w 3199112"/>
              <a:gd name="connsiteY15" fmla="*/ 262729 h 631065"/>
              <a:gd name="connsiteX16" fmla="*/ 18030 w 3199112"/>
              <a:gd name="connsiteY16" fmla="*/ 265305 h 631065"/>
              <a:gd name="connsiteX17" fmla="*/ 2576 w 3199112"/>
              <a:gd name="connsiteY17" fmla="*/ 280759 h 631065"/>
              <a:gd name="connsiteX18" fmla="*/ 0 w 3199112"/>
              <a:gd name="connsiteY18" fmla="*/ 301366 h 631065"/>
              <a:gd name="connsiteX19" fmla="*/ 5152 w 3199112"/>
              <a:gd name="connsiteY19" fmla="*/ 327123 h 631065"/>
              <a:gd name="connsiteX20" fmla="*/ 36061 w 3199112"/>
              <a:gd name="connsiteY20" fmla="*/ 370912 h 631065"/>
              <a:gd name="connsiteX21" fmla="*/ 79849 w 3199112"/>
              <a:gd name="connsiteY21" fmla="*/ 422427 h 631065"/>
              <a:gd name="connsiteX22" fmla="*/ 128789 w 3199112"/>
              <a:gd name="connsiteY22" fmla="*/ 473943 h 631065"/>
              <a:gd name="connsiteX23" fmla="*/ 170001 w 3199112"/>
              <a:gd name="connsiteY23" fmla="*/ 515155 h 631065"/>
              <a:gd name="connsiteX24" fmla="*/ 226668 w 3199112"/>
              <a:gd name="connsiteY24" fmla="*/ 561519 h 631065"/>
              <a:gd name="connsiteX25" fmla="*/ 262729 w 3199112"/>
              <a:gd name="connsiteY25" fmla="*/ 587277 h 631065"/>
              <a:gd name="connsiteX26" fmla="*/ 301366 w 3199112"/>
              <a:gd name="connsiteY26" fmla="*/ 613034 h 631065"/>
              <a:gd name="connsiteX27" fmla="*/ 329699 w 3199112"/>
              <a:gd name="connsiteY27" fmla="*/ 625913 h 631065"/>
              <a:gd name="connsiteX28" fmla="*/ 352881 w 3199112"/>
              <a:gd name="connsiteY28" fmla="*/ 631065 h 631065"/>
              <a:gd name="connsiteX29" fmla="*/ 404397 w 3199112"/>
              <a:gd name="connsiteY29" fmla="*/ 628489 h 631065"/>
              <a:gd name="connsiteX30" fmla="*/ 468791 w 3199112"/>
              <a:gd name="connsiteY30" fmla="*/ 610459 h 631065"/>
              <a:gd name="connsiteX31" fmla="*/ 538337 w 3199112"/>
              <a:gd name="connsiteY31" fmla="*/ 587277 h 631065"/>
              <a:gd name="connsiteX32" fmla="*/ 721217 w 3199112"/>
              <a:gd name="connsiteY32" fmla="*/ 530610 h 631065"/>
              <a:gd name="connsiteX33" fmla="*/ 886067 w 3199112"/>
              <a:gd name="connsiteY33" fmla="*/ 484246 h 631065"/>
              <a:gd name="connsiteX34" fmla="*/ 1032886 w 3199112"/>
              <a:gd name="connsiteY34" fmla="*/ 448185 h 631065"/>
              <a:gd name="connsiteX35" fmla="*/ 1156523 w 3199112"/>
              <a:gd name="connsiteY35" fmla="*/ 425003 h 631065"/>
              <a:gd name="connsiteX36" fmla="*/ 1208038 w 3199112"/>
              <a:gd name="connsiteY36" fmla="*/ 422427 h 631065"/>
              <a:gd name="connsiteX37" fmla="*/ 1269857 w 3199112"/>
              <a:gd name="connsiteY37" fmla="*/ 422427 h 631065"/>
              <a:gd name="connsiteX38" fmla="*/ 1424403 w 3199112"/>
              <a:gd name="connsiteY38" fmla="*/ 381215 h 631065"/>
              <a:gd name="connsiteX39" fmla="*/ 1532586 w 3199112"/>
              <a:gd name="connsiteY39" fmla="*/ 370912 h 631065"/>
              <a:gd name="connsiteX40" fmla="*/ 1663950 w 3199112"/>
              <a:gd name="connsiteY40" fmla="*/ 355457 h 631065"/>
              <a:gd name="connsiteX41" fmla="*/ 1818497 w 3199112"/>
              <a:gd name="connsiteY41" fmla="*/ 340002 h 631065"/>
              <a:gd name="connsiteX42" fmla="*/ 1955013 w 3199112"/>
              <a:gd name="connsiteY42" fmla="*/ 329699 h 631065"/>
              <a:gd name="connsiteX43" fmla="*/ 2104408 w 3199112"/>
              <a:gd name="connsiteY43" fmla="*/ 319396 h 631065"/>
              <a:gd name="connsiteX44" fmla="*/ 2235772 w 3199112"/>
              <a:gd name="connsiteY44" fmla="*/ 314244 h 631065"/>
              <a:gd name="connsiteX45" fmla="*/ 2356834 w 3199112"/>
              <a:gd name="connsiteY45" fmla="*/ 309093 h 631065"/>
              <a:gd name="connsiteX46" fmla="*/ 2485623 w 3199112"/>
              <a:gd name="connsiteY46" fmla="*/ 306517 h 631065"/>
              <a:gd name="connsiteX47" fmla="*/ 2616987 w 3199112"/>
              <a:gd name="connsiteY47" fmla="*/ 309093 h 631065"/>
              <a:gd name="connsiteX48" fmla="*/ 2743200 w 3199112"/>
              <a:gd name="connsiteY48" fmla="*/ 311669 h 631065"/>
              <a:gd name="connsiteX49" fmla="*/ 2877140 w 3199112"/>
              <a:gd name="connsiteY49" fmla="*/ 319396 h 631065"/>
              <a:gd name="connsiteX50" fmla="*/ 2995626 w 3199112"/>
              <a:gd name="connsiteY50" fmla="*/ 327123 h 631065"/>
              <a:gd name="connsiteX51" fmla="*/ 3054869 w 3199112"/>
              <a:gd name="connsiteY51" fmla="*/ 332275 h 631065"/>
              <a:gd name="connsiteX52" fmla="*/ 3080627 w 3199112"/>
              <a:gd name="connsiteY52" fmla="*/ 329699 h 631065"/>
              <a:gd name="connsiteX53" fmla="*/ 3108960 w 3199112"/>
              <a:gd name="connsiteY53" fmla="*/ 327123 h 631065"/>
              <a:gd name="connsiteX54" fmla="*/ 3137294 w 3199112"/>
              <a:gd name="connsiteY54" fmla="*/ 319396 h 631065"/>
              <a:gd name="connsiteX55" fmla="*/ 3155324 w 3199112"/>
              <a:gd name="connsiteY55" fmla="*/ 311669 h 631065"/>
              <a:gd name="connsiteX56" fmla="*/ 3170779 w 3199112"/>
              <a:gd name="connsiteY56" fmla="*/ 298790 h 631065"/>
              <a:gd name="connsiteX57" fmla="*/ 3188809 w 3199112"/>
              <a:gd name="connsiteY57" fmla="*/ 275608 h 631065"/>
              <a:gd name="connsiteX58" fmla="*/ 3196536 w 3199112"/>
              <a:gd name="connsiteY58" fmla="*/ 257577 h 631065"/>
              <a:gd name="connsiteX59" fmla="*/ 3199112 w 3199112"/>
              <a:gd name="connsiteY59" fmla="*/ 239547 h 631065"/>
              <a:gd name="connsiteX60" fmla="*/ 3196536 w 3199112"/>
              <a:gd name="connsiteY60" fmla="*/ 224092 h 631065"/>
              <a:gd name="connsiteX61" fmla="*/ 3186233 w 3199112"/>
              <a:gd name="connsiteY61" fmla="*/ 198335 h 631065"/>
              <a:gd name="connsiteX62" fmla="*/ 3173354 w 3199112"/>
              <a:gd name="connsiteY62" fmla="*/ 177728 h 631065"/>
              <a:gd name="connsiteX63" fmla="*/ 3157900 w 3199112"/>
              <a:gd name="connsiteY63" fmla="*/ 164850 h 631065"/>
              <a:gd name="connsiteX64" fmla="*/ 3090930 w 3199112"/>
              <a:gd name="connsiteY64" fmla="*/ 131364 h 631065"/>
              <a:gd name="connsiteX65" fmla="*/ 3013656 w 3199112"/>
              <a:gd name="connsiteY65" fmla="*/ 95304 h 631065"/>
              <a:gd name="connsiteX66" fmla="*/ 2905474 w 3199112"/>
              <a:gd name="connsiteY66" fmla="*/ 48940 h 631065"/>
              <a:gd name="connsiteX67" fmla="*/ 2799867 w 3199112"/>
              <a:gd name="connsiteY67" fmla="*/ 7727 h 631065"/>
              <a:gd name="connsiteX68" fmla="*/ 2781837 w 3199112"/>
              <a:gd name="connsiteY68" fmla="*/ 0 h 631065"/>
              <a:gd name="connsiteX69" fmla="*/ 2766382 w 3199112"/>
              <a:gd name="connsiteY69" fmla="*/ 0 h 631065"/>
              <a:gd name="connsiteX70" fmla="*/ 2735473 w 3199112"/>
              <a:gd name="connsiteY70" fmla="*/ 7727 h 631065"/>
              <a:gd name="connsiteX71" fmla="*/ 2696836 w 3199112"/>
              <a:gd name="connsiteY71" fmla="*/ 20606 h 631065"/>
              <a:gd name="connsiteX72" fmla="*/ 2658200 w 3199112"/>
              <a:gd name="connsiteY72" fmla="*/ 36061 h 631065"/>
              <a:gd name="connsiteX73" fmla="*/ 2609260 w 3199112"/>
              <a:gd name="connsiteY73" fmla="*/ 56667 h 631065"/>
              <a:gd name="connsiteX74" fmla="*/ 2580926 w 3199112"/>
              <a:gd name="connsiteY74" fmla="*/ 66970 h 631065"/>
              <a:gd name="connsiteX75" fmla="*/ 2441834 w 3199112"/>
              <a:gd name="connsiteY75" fmla="*/ 87576 h 631065"/>
              <a:gd name="connsiteX76" fmla="*/ 2228045 w 3199112"/>
              <a:gd name="connsiteY76" fmla="*/ 115910 h 631065"/>
              <a:gd name="connsiteX77" fmla="*/ 2011680 w 3199112"/>
              <a:gd name="connsiteY77" fmla="*/ 146819 h 631065"/>
              <a:gd name="connsiteX78" fmla="*/ 1787588 w 3199112"/>
              <a:gd name="connsiteY78" fmla="*/ 180304 h 631065"/>
              <a:gd name="connsiteX79" fmla="*/ 1584101 w 3199112"/>
              <a:gd name="connsiteY79" fmla="*/ 206062 h 631065"/>
              <a:gd name="connsiteX80" fmla="*/ 1323948 w 3199112"/>
              <a:gd name="connsiteY80" fmla="*/ 242123 h 631065"/>
              <a:gd name="connsiteX81" fmla="*/ 1161674 w 3199112"/>
              <a:gd name="connsiteY81" fmla="*/ 262729 h 631065"/>
              <a:gd name="connsiteX82" fmla="*/ 929855 w 3199112"/>
              <a:gd name="connsiteY82" fmla="*/ 296214 h 631065"/>
              <a:gd name="connsiteX83" fmla="*/ 826824 w 3199112"/>
              <a:gd name="connsiteY83" fmla="*/ 311669 h 63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199112" h="631065">
                <a:moveTo>
                  <a:pt x="826824" y="311669"/>
                </a:moveTo>
                <a:lnTo>
                  <a:pt x="646520" y="334851"/>
                </a:lnTo>
                <a:lnTo>
                  <a:pt x="566670" y="345154"/>
                </a:lnTo>
                <a:lnTo>
                  <a:pt x="520307" y="352881"/>
                </a:lnTo>
                <a:lnTo>
                  <a:pt x="489397" y="355457"/>
                </a:lnTo>
                <a:lnTo>
                  <a:pt x="450761" y="358033"/>
                </a:lnTo>
                <a:lnTo>
                  <a:pt x="388942" y="358033"/>
                </a:lnTo>
                <a:lnTo>
                  <a:pt x="340002" y="355457"/>
                </a:lnTo>
                <a:lnTo>
                  <a:pt x="280760" y="350305"/>
                </a:lnTo>
                <a:lnTo>
                  <a:pt x="221517" y="337426"/>
                </a:lnTo>
                <a:lnTo>
                  <a:pt x="149395" y="314244"/>
                </a:lnTo>
                <a:lnTo>
                  <a:pt x="110758" y="293638"/>
                </a:lnTo>
                <a:lnTo>
                  <a:pt x="82425" y="273032"/>
                </a:lnTo>
                <a:lnTo>
                  <a:pt x="61819" y="265305"/>
                </a:lnTo>
                <a:lnTo>
                  <a:pt x="43788" y="262729"/>
                </a:lnTo>
                <a:lnTo>
                  <a:pt x="28334" y="262729"/>
                </a:lnTo>
                <a:lnTo>
                  <a:pt x="18030" y="265305"/>
                </a:lnTo>
                <a:lnTo>
                  <a:pt x="2576" y="280759"/>
                </a:lnTo>
                <a:lnTo>
                  <a:pt x="0" y="301366"/>
                </a:lnTo>
                <a:lnTo>
                  <a:pt x="5152" y="327123"/>
                </a:lnTo>
                <a:lnTo>
                  <a:pt x="36061" y="370912"/>
                </a:lnTo>
                <a:lnTo>
                  <a:pt x="79849" y="422427"/>
                </a:lnTo>
                <a:lnTo>
                  <a:pt x="128789" y="473943"/>
                </a:lnTo>
                <a:lnTo>
                  <a:pt x="170001" y="515155"/>
                </a:lnTo>
                <a:lnTo>
                  <a:pt x="226668" y="561519"/>
                </a:lnTo>
                <a:lnTo>
                  <a:pt x="262729" y="587277"/>
                </a:lnTo>
                <a:lnTo>
                  <a:pt x="301366" y="613034"/>
                </a:lnTo>
                <a:lnTo>
                  <a:pt x="329699" y="625913"/>
                </a:lnTo>
                <a:lnTo>
                  <a:pt x="352881" y="631065"/>
                </a:lnTo>
                <a:lnTo>
                  <a:pt x="404397" y="628489"/>
                </a:lnTo>
                <a:lnTo>
                  <a:pt x="468791" y="610459"/>
                </a:lnTo>
                <a:lnTo>
                  <a:pt x="538337" y="587277"/>
                </a:lnTo>
                <a:lnTo>
                  <a:pt x="721217" y="530610"/>
                </a:lnTo>
                <a:lnTo>
                  <a:pt x="886067" y="484246"/>
                </a:lnTo>
                <a:lnTo>
                  <a:pt x="1032886" y="448185"/>
                </a:lnTo>
                <a:lnTo>
                  <a:pt x="1156523" y="425003"/>
                </a:lnTo>
                <a:lnTo>
                  <a:pt x="1208038" y="422427"/>
                </a:lnTo>
                <a:lnTo>
                  <a:pt x="1269857" y="422427"/>
                </a:lnTo>
                <a:lnTo>
                  <a:pt x="1424403" y="381215"/>
                </a:lnTo>
                <a:lnTo>
                  <a:pt x="1532586" y="370912"/>
                </a:lnTo>
                <a:lnTo>
                  <a:pt x="1663950" y="355457"/>
                </a:lnTo>
                <a:lnTo>
                  <a:pt x="1818497" y="340002"/>
                </a:lnTo>
                <a:lnTo>
                  <a:pt x="1955013" y="329699"/>
                </a:lnTo>
                <a:lnTo>
                  <a:pt x="2104408" y="319396"/>
                </a:lnTo>
                <a:lnTo>
                  <a:pt x="2235772" y="314244"/>
                </a:lnTo>
                <a:lnTo>
                  <a:pt x="2356834" y="309093"/>
                </a:lnTo>
                <a:lnTo>
                  <a:pt x="2485623" y="306517"/>
                </a:lnTo>
                <a:lnTo>
                  <a:pt x="2616987" y="309093"/>
                </a:lnTo>
                <a:lnTo>
                  <a:pt x="2743200" y="311669"/>
                </a:lnTo>
                <a:lnTo>
                  <a:pt x="2877140" y="319396"/>
                </a:lnTo>
                <a:lnTo>
                  <a:pt x="2995626" y="327123"/>
                </a:lnTo>
                <a:lnTo>
                  <a:pt x="3054869" y="332275"/>
                </a:lnTo>
                <a:lnTo>
                  <a:pt x="3080627" y="329699"/>
                </a:lnTo>
                <a:lnTo>
                  <a:pt x="3108960" y="327123"/>
                </a:lnTo>
                <a:lnTo>
                  <a:pt x="3137294" y="319396"/>
                </a:lnTo>
                <a:lnTo>
                  <a:pt x="3155324" y="311669"/>
                </a:lnTo>
                <a:lnTo>
                  <a:pt x="3170779" y="298790"/>
                </a:lnTo>
                <a:lnTo>
                  <a:pt x="3188809" y="275608"/>
                </a:lnTo>
                <a:lnTo>
                  <a:pt x="3196536" y="257577"/>
                </a:lnTo>
                <a:lnTo>
                  <a:pt x="3199112" y="239547"/>
                </a:lnTo>
                <a:lnTo>
                  <a:pt x="3196536" y="224092"/>
                </a:lnTo>
                <a:lnTo>
                  <a:pt x="3186233" y="198335"/>
                </a:lnTo>
                <a:lnTo>
                  <a:pt x="3173354" y="177728"/>
                </a:lnTo>
                <a:lnTo>
                  <a:pt x="3157900" y="164850"/>
                </a:lnTo>
                <a:lnTo>
                  <a:pt x="3090930" y="131364"/>
                </a:lnTo>
                <a:lnTo>
                  <a:pt x="3013656" y="95304"/>
                </a:lnTo>
                <a:lnTo>
                  <a:pt x="2905474" y="48940"/>
                </a:lnTo>
                <a:lnTo>
                  <a:pt x="2799867" y="7727"/>
                </a:lnTo>
                <a:lnTo>
                  <a:pt x="2781837" y="0"/>
                </a:lnTo>
                <a:lnTo>
                  <a:pt x="2766382" y="0"/>
                </a:lnTo>
                <a:lnTo>
                  <a:pt x="2735473" y="7727"/>
                </a:lnTo>
                <a:lnTo>
                  <a:pt x="2696836" y="20606"/>
                </a:lnTo>
                <a:lnTo>
                  <a:pt x="2658200" y="36061"/>
                </a:lnTo>
                <a:lnTo>
                  <a:pt x="2609260" y="56667"/>
                </a:lnTo>
                <a:lnTo>
                  <a:pt x="2580926" y="66970"/>
                </a:lnTo>
                <a:lnTo>
                  <a:pt x="2441834" y="87576"/>
                </a:lnTo>
                <a:lnTo>
                  <a:pt x="2228045" y="115910"/>
                </a:lnTo>
                <a:lnTo>
                  <a:pt x="2011680" y="146819"/>
                </a:lnTo>
                <a:lnTo>
                  <a:pt x="1787588" y="180304"/>
                </a:lnTo>
                <a:lnTo>
                  <a:pt x="1584101" y="206062"/>
                </a:lnTo>
                <a:lnTo>
                  <a:pt x="1323948" y="242123"/>
                </a:lnTo>
                <a:lnTo>
                  <a:pt x="1161674" y="262729"/>
                </a:lnTo>
                <a:lnTo>
                  <a:pt x="929855" y="296214"/>
                </a:lnTo>
                <a:lnTo>
                  <a:pt x="826824" y="311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E9C9383D-9F79-4D0C-BFA5-BA6A3D7AAA5C}"/>
              </a:ext>
            </a:extLst>
          </p:cNvPr>
          <p:cNvSpPr/>
          <p:nvPr/>
        </p:nvSpPr>
        <p:spPr>
          <a:xfrm rot="16200000">
            <a:off x="3806826" y="4386262"/>
            <a:ext cx="2659062" cy="608013"/>
          </a:xfrm>
          <a:custGeom>
            <a:avLst/>
            <a:gdLst>
              <a:gd name="connsiteX0" fmla="*/ 1997868 w 2659856"/>
              <a:gd name="connsiteY0" fmla="*/ 359568 h 607218"/>
              <a:gd name="connsiteX1" fmla="*/ 1774031 w 2659856"/>
              <a:gd name="connsiteY1" fmla="*/ 359568 h 607218"/>
              <a:gd name="connsiteX2" fmla="*/ 1483518 w 2659856"/>
              <a:gd name="connsiteY2" fmla="*/ 359568 h 607218"/>
              <a:gd name="connsiteX3" fmla="*/ 1231106 w 2659856"/>
              <a:gd name="connsiteY3" fmla="*/ 359568 h 607218"/>
              <a:gd name="connsiteX4" fmla="*/ 1062037 w 2659856"/>
              <a:gd name="connsiteY4" fmla="*/ 359568 h 607218"/>
              <a:gd name="connsiteX5" fmla="*/ 902493 w 2659856"/>
              <a:gd name="connsiteY5" fmla="*/ 359568 h 607218"/>
              <a:gd name="connsiteX6" fmla="*/ 809625 w 2659856"/>
              <a:gd name="connsiteY6" fmla="*/ 357187 h 607218"/>
              <a:gd name="connsiteX7" fmla="*/ 754856 w 2659856"/>
              <a:gd name="connsiteY7" fmla="*/ 352425 h 607218"/>
              <a:gd name="connsiteX8" fmla="*/ 690562 w 2659856"/>
              <a:gd name="connsiteY8" fmla="*/ 342900 h 607218"/>
              <a:gd name="connsiteX9" fmla="*/ 635793 w 2659856"/>
              <a:gd name="connsiteY9" fmla="*/ 328612 h 607218"/>
              <a:gd name="connsiteX10" fmla="*/ 57150 w 2659856"/>
              <a:gd name="connsiteY10" fmla="*/ 295275 h 607218"/>
              <a:gd name="connsiteX11" fmla="*/ 21431 w 2659856"/>
              <a:gd name="connsiteY11" fmla="*/ 314325 h 607218"/>
              <a:gd name="connsiteX12" fmla="*/ 9525 w 2659856"/>
              <a:gd name="connsiteY12" fmla="*/ 326231 h 607218"/>
              <a:gd name="connsiteX13" fmla="*/ 2381 w 2659856"/>
              <a:gd name="connsiteY13" fmla="*/ 342900 h 607218"/>
              <a:gd name="connsiteX14" fmla="*/ 0 w 2659856"/>
              <a:gd name="connsiteY14" fmla="*/ 359568 h 607218"/>
              <a:gd name="connsiteX15" fmla="*/ 2381 w 2659856"/>
              <a:gd name="connsiteY15" fmla="*/ 378618 h 607218"/>
              <a:gd name="connsiteX16" fmla="*/ 14287 w 2659856"/>
              <a:gd name="connsiteY16" fmla="*/ 414337 h 607218"/>
              <a:gd name="connsiteX17" fmla="*/ 28575 w 2659856"/>
              <a:gd name="connsiteY17" fmla="*/ 431006 h 607218"/>
              <a:gd name="connsiteX18" fmla="*/ 138112 w 2659856"/>
              <a:gd name="connsiteY18" fmla="*/ 490537 h 607218"/>
              <a:gd name="connsiteX19" fmla="*/ 223837 w 2659856"/>
              <a:gd name="connsiteY19" fmla="*/ 533400 h 607218"/>
              <a:gd name="connsiteX20" fmla="*/ 302418 w 2659856"/>
              <a:gd name="connsiteY20" fmla="*/ 564356 h 607218"/>
              <a:gd name="connsiteX21" fmla="*/ 347662 w 2659856"/>
              <a:gd name="connsiteY21" fmla="*/ 581025 h 607218"/>
              <a:gd name="connsiteX22" fmla="*/ 395287 w 2659856"/>
              <a:gd name="connsiteY22" fmla="*/ 597693 h 607218"/>
              <a:gd name="connsiteX23" fmla="*/ 445293 w 2659856"/>
              <a:gd name="connsiteY23" fmla="*/ 604837 h 607218"/>
              <a:gd name="connsiteX24" fmla="*/ 621506 w 2659856"/>
              <a:gd name="connsiteY24" fmla="*/ 607218 h 607218"/>
              <a:gd name="connsiteX25" fmla="*/ 850106 w 2659856"/>
              <a:gd name="connsiteY25" fmla="*/ 604837 h 607218"/>
              <a:gd name="connsiteX26" fmla="*/ 1143000 w 2659856"/>
              <a:gd name="connsiteY26" fmla="*/ 602456 h 607218"/>
              <a:gd name="connsiteX27" fmla="*/ 1640681 w 2659856"/>
              <a:gd name="connsiteY27" fmla="*/ 592931 h 607218"/>
              <a:gd name="connsiteX28" fmla="*/ 1933575 w 2659856"/>
              <a:gd name="connsiteY28" fmla="*/ 588168 h 607218"/>
              <a:gd name="connsiteX29" fmla="*/ 2159793 w 2659856"/>
              <a:gd name="connsiteY29" fmla="*/ 583406 h 607218"/>
              <a:gd name="connsiteX30" fmla="*/ 2290762 w 2659856"/>
              <a:gd name="connsiteY30" fmla="*/ 583406 h 607218"/>
              <a:gd name="connsiteX31" fmla="*/ 2328862 w 2659856"/>
              <a:gd name="connsiteY31" fmla="*/ 578643 h 607218"/>
              <a:gd name="connsiteX32" fmla="*/ 2352675 w 2659856"/>
              <a:gd name="connsiteY32" fmla="*/ 571500 h 607218"/>
              <a:gd name="connsiteX33" fmla="*/ 2395537 w 2659856"/>
              <a:gd name="connsiteY33" fmla="*/ 552450 h 607218"/>
              <a:gd name="connsiteX34" fmla="*/ 2424112 w 2659856"/>
              <a:gd name="connsiteY34" fmla="*/ 533400 h 607218"/>
              <a:gd name="connsiteX35" fmla="*/ 2462212 w 2659856"/>
              <a:gd name="connsiteY35" fmla="*/ 500062 h 607218"/>
              <a:gd name="connsiteX36" fmla="*/ 2514600 w 2659856"/>
              <a:gd name="connsiteY36" fmla="*/ 445293 h 607218"/>
              <a:gd name="connsiteX37" fmla="*/ 2574131 w 2659856"/>
              <a:gd name="connsiteY37" fmla="*/ 369093 h 607218"/>
              <a:gd name="connsiteX38" fmla="*/ 2621756 w 2659856"/>
              <a:gd name="connsiteY38" fmla="*/ 297656 h 607218"/>
              <a:gd name="connsiteX39" fmla="*/ 2659856 w 2659856"/>
              <a:gd name="connsiteY39" fmla="*/ 233362 h 607218"/>
              <a:gd name="connsiteX40" fmla="*/ 2626518 w 2659856"/>
              <a:gd name="connsiteY40" fmla="*/ 0 h 607218"/>
              <a:gd name="connsiteX41" fmla="*/ 2536031 w 2659856"/>
              <a:gd name="connsiteY41" fmla="*/ 161925 h 607218"/>
              <a:gd name="connsiteX42" fmla="*/ 2521743 w 2659856"/>
              <a:gd name="connsiteY42" fmla="*/ 185737 h 607218"/>
              <a:gd name="connsiteX43" fmla="*/ 2502693 w 2659856"/>
              <a:gd name="connsiteY43" fmla="*/ 211931 h 607218"/>
              <a:gd name="connsiteX44" fmla="*/ 2481262 w 2659856"/>
              <a:gd name="connsiteY44" fmla="*/ 233362 h 607218"/>
              <a:gd name="connsiteX45" fmla="*/ 2455068 w 2659856"/>
              <a:gd name="connsiteY45" fmla="*/ 254793 h 607218"/>
              <a:gd name="connsiteX46" fmla="*/ 2419350 w 2659856"/>
              <a:gd name="connsiteY46" fmla="*/ 276225 h 607218"/>
              <a:gd name="connsiteX47" fmla="*/ 2388393 w 2659856"/>
              <a:gd name="connsiteY47" fmla="*/ 292893 h 607218"/>
              <a:gd name="connsiteX48" fmla="*/ 2333625 w 2659856"/>
              <a:gd name="connsiteY48" fmla="*/ 311943 h 607218"/>
              <a:gd name="connsiteX49" fmla="*/ 2266950 w 2659856"/>
              <a:gd name="connsiteY49" fmla="*/ 330993 h 607218"/>
              <a:gd name="connsiteX50" fmla="*/ 2183606 w 2659856"/>
              <a:gd name="connsiteY50" fmla="*/ 345281 h 607218"/>
              <a:gd name="connsiteX51" fmla="*/ 2107406 w 2659856"/>
              <a:gd name="connsiteY51" fmla="*/ 354806 h 607218"/>
              <a:gd name="connsiteX52" fmla="*/ 1997868 w 2659856"/>
              <a:gd name="connsiteY52" fmla="*/ 359568 h 607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59856" h="607218">
                <a:moveTo>
                  <a:pt x="1997868" y="359568"/>
                </a:moveTo>
                <a:lnTo>
                  <a:pt x="1774031" y="359568"/>
                </a:lnTo>
                <a:lnTo>
                  <a:pt x="1483518" y="359568"/>
                </a:lnTo>
                <a:lnTo>
                  <a:pt x="1231106" y="359568"/>
                </a:lnTo>
                <a:lnTo>
                  <a:pt x="1062037" y="359568"/>
                </a:lnTo>
                <a:lnTo>
                  <a:pt x="902493" y="359568"/>
                </a:lnTo>
                <a:lnTo>
                  <a:pt x="809625" y="357187"/>
                </a:lnTo>
                <a:lnTo>
                  <a:pt x="754856" y="352425"/>
                </a:lnTo>
                <a:lnTo>
                  <a:pt x="690562" y="342900"/>
                </a:lnTo>
                <a:lnTo>
                  <a:pt x="635793" y="328612"/>
                </a:lnTo>
                <a:lnTo>
                  <a:pt x="57150" y="295275"/>
                </a:lnTo>
                <a:lnTo>
                  <a:pt x="21431" y="314325"/>
                </a:lnTo>
                <a:lnTo>
                  <a:pt x="9525" y="326231"/>
                </a:lnTo>
                <a:lnTo>
                  <a:pt x="2381" y="342900"/>
                </a:lnTo>
                <a:lnTo>
                  <a:pt x="0" y="359568"/>
                </a:lnTo>
                <a:lnTo>
                  <a:pt x="2381" y="378618"/>
                </a:lnTo>
                <a:lnTo>
                  <a:pt x="14287" y="414337"/>
                </a:lnTo>
                <a:lnTo>
                  <a:pt x="28575" y="431006"/>
                </a:lnTo>
                <a:lnTo>
                  <a:pt x="138112" y="490537"/>
                </a:lnTo>
                <a:lnTo>
                  <a:pt x="223837" y="533400"/>
                </a:lnTo>
                <a:lnTo>
                  <a:pt x="302418" y="564356"/>
                </a:lnTo>
                <a:lnTo>
                  <a:pt x="347662" y="581025"/>
                </a:lnTo>
                <a:lnTo>
                  <a:pt x="395287" y="597693"/>
                </a:lnTo>
                <a:lnTo>
                  <a:pt x="445293" y="604837"/>
                </a:lnTo>
                <a:lnTo>
                  <a:pt x="621506" y="607218"/>
                </a:lnTo>
                <a:lnTo>
                  <a:pt x="850106" y="604837"/>
                </a:lnTo>
                <a:lnTo>
                  <a:pt x="1143000" y="602456"/>
                </a:lnTo>
                <a:lnTo>
                  <a:pt x="1640681" y="592931"/>
                </a:lnTo>
                <a:lnTo>
                  <a:pt x="1933575" y="588168"/>
                </a:lnTo>
                <a:lnTo>
                  <a:pt x="2159793" y="583406"/>
                </a:lnTo>
                <a:lnTo>
                  <a:pt x="2290762" y="583406"/>
                </a:lnTo>
                <a:lnTo>
                  <a:pt x="2328862" y="578643"/>
                </a:lnTo>
                <a:lnTo>
                  <a:pt x="2352675" y="571500"/>
                </a:lnTo>
                <a:lnTo>
                  <a:pt x="2395537" y="552450"/>
                </a:lnTo>
                <a:lnTo>
                  <a:pt x="2424112" y="533400"/>
                </a:lnTo>
                <a:lnTo>
                  <a:pt x="2462212" y="500062"/>
                </a:lnTo>
                <a:lnTo>
                  <a:pt x="2514600" y="445293"/>
                </a:lnTo>
                <a:lnTo>
                  <a:pt x="2574131" y="369093"/>
                </a:lnTo>
                <a:lnTo>
                  <a:pt x="2621756" y="297656"/>
                </a:lnTo>
                <a:lnTo>
                  <a:pt x="2659856" y="233362"/>
                </a:lnTo>
                <a:lnTo>
                  <a:pt x="2626518" y="0"/>
                </a:lnTo>
                <a:lnTo>
                  <a:pt x="2536031" y="161925"/>
                </a:lnTo>
                <a:lnTo>
                  <a:pt x="2521743" y="185737"/>
                </a:lnTo>
                <a:lnTo>
                  <a:pt x="2502693" y="211931"/>
                </a:lnTo>
                <a:lnTo>
                  <a:pt x="2481262" y="233362"/>
                </a:lnTo>
                <a:lnTo>
                  <a:pt x="2455068" y="254793"/>
                </a:lnTo>
                <a:lnTo>
                  <a:pt x="2419350" y="276225"/>
                </a:lnTo>
                <a:lnTo>
                  <a:pt x="2388393" y="292893"/>
                </a:lnTo>
                <a:lnTo>
                  <a:pt x="2333625" y="311943"/>
                </a:lnTo>
                <a:lnTo>
                  <a:pt x="2266950" y="330993"/>
                </a:lnTo>
                <a:lnTo>
                  <a:pt x="2183606" y="345281"/>
                </a:lnTo>
                <a:lnTo>
                  <a:pt x="2107406" y="354806"/>
                </a:lnTo>
                <a:lnTo>
                  <a:pt x="1997868" y="3595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2BEB5770-5A19-4AD3-A56D-B88313845F87}"/>
              </a:ext>
            </a:extLst>
          </p:cNvPr>
          <p:cNvSpPr/>
          <p:nvPr/>
        </p:nvSpPr>
        <p:spPr>
          <a:xfrm>
            <a:off x="4462463" y="5278438"/>
            <a:ext cx="723900" cy="730250"/>
          </a:xfrm>
          <a:custGeom>
            <a:avLst/>
            <a:gdLst>
              <a:gd name="connsiteX0" fmla="*/ 228600 w 723900"/>
              <a:gd name="connsiteY0" fmla="*/ 138113 h 728663"/>
              <a:gd name="connsiteX1" fmla="*/ 433387 w 723900"/>
              <a:gd name="connsiteY1" fmla="*/ 202407 h 728663"/>
              <a:gd name="connsiteX2" fmla="*/ 535781 w 723900"/>
              <a:gd name="connsiteY2" fmla="*/ 235744 h 728663"/>
              <a:gd name="connsiteX3" fmla="*/ 557212 w 723900"/>
              <a:gd name="connsiteY3" fmla="*/ 238125 h 728663"/>
              <a:gd name="connsiteX4" fmla="*/ 576262 w 723900"/>
              <a:gd name="connsiteY4" fmla="*/ 238125 h 728663"/>
              <a:gd name="connsiteX5" fmla="*/ 604837 w 723900"/>
              <a:gd name="connsiteY5" fmla="*/ 226219 h 728663"/>
              <a:gd name="connsiteX6" fmla="*/ 626268 w 723900"/>
              <a:gd name="connsiteY6" fmla="*/ 211932 h 728663"/>
              <a:gd name="connsiteX7" fmla="*/ 650081 w 723900"/>
              <a:gd name="connsiteY7" fmla="*/ 190500 h 728663"/>
              <a:gd name="connsiteX8" fmla="*/ 669131 w 723900"/>
              <a:gd name="connsiteY8" fmla="*/ 164307 h 728663"/>
              <a:gd name="connsiteX9" fmla="*/ 685800 w 723900"/>
              <a:gd name="connsiteY9" fmla="*/ 135732 h 728663"/>
              <a:gd name="connsiteX10" fmla="*/ 697706 w 723900"/>
              <a:gd name="connsiteY10" fmla="*/ 100013 h 728663"/>
              <a:gd name="connsiteX11" fmla="*/ 714375 w 723900"/>
              <a:gd name="connsiteY11" fmla="*/ 45244 h 728663"/>
              <a:gd name="connsiteX12" fmla="*/ 723900 w 723900"/>
              <a:gd name="connsiteY12" fmla="*/ 0 h 728663"/>
              <a:gd name="connsiteX13" fmla="*/ 700087 w 723900"/>
              <a:gd name="connsiteY13" fmla="*/ 728663 h 728663"/>
              <a:gd name="connsiteX14" fmla="*/ 661987 w 723900"/>
              <a:gd name="connsiteY14" fmla="*/ 681038 h 728663"/>
              <a:gd name="connsiteX15" fmla="*/ 640556 w 723900"/>
              <a:gd name="connsiteY15" fmla="*/ 647700 h 728663"/>
              <a:gd name="connsiteX16" fmla="*/ 609600 w 723900"/>
              <a:gd name="connsiteY16" fmla="*/ 604838 h 728663"/>
              <a:gd name="connsiteX17" fmla="*/ 573881 w 723900"/>
              <a:gd name="connsiteY17" fmla="*/ 559594 h 728663"/>
              <a:gd name="connsiteX18" fmla="*/ 540543 w 723900"/>
              <a:gd name="connsiteY18" fmla="*/ 521494 h 728663"/>
              <a:gd name="connsiteX19" fmla="*/ 502443 w 723900"/>
              <a:gd name="connsiteY19" fmla="*/ 481013 h 728663"/>
              <a:gd name="connsiteX20" fmla="*/ 459581 w 723900"/>
              <a:gd name="connsiteY20" fmla="*/ 438150 h 728663"/>
              <a:gd name="connsiteX21" fmla="*/ 426243 w 723900"/>
              <a:gd name="connsiteY21" fmla="*/ 407194 h 728663"/>
              <a:gd name="connsiteX22" fmla="*/ 395287 w 723900"/>
              <a:gd name="connsiteY22" fmla="*/ 381000 h 728663"/>
              <a:gd name="connsiteX23" fmla="*/ 354806 w 723900"/>
              <a:gd name="connsiteY23" fmla="*/ 345282 h 728663"/>
              <a:gd name="connsiteX24" fmla="*/ 302418 w 723900"/>
              <a:gd name="connsiteY24" fmla="*/ 304800 h 728663"/>
              <a:gd name="connsiteX25" fmla="*/ 230981 w 723900"/>
              <a:gd name="connsiteY25" fmla="*/ 250032 h 728663"/>
              <a:gd name="connsiteX26" fmla="*/ 161925 w 723900"/>
              <a:gd name="connsiteY26" fmla="*/ 204788 h 728663"/>
              <a:gd name="connsiteX27" fmla="*/ 71437 w 723900"/>
              <a:gd name="connsiteY27" fmla="*/ 150019 h 728663"/>
              <a:gd name="connsiteX28" fmla="*/ 16668 w 723900"/>
              <a:gd name="connsiteY28" fmla="*/ 116682 h 728663"/>
              <a:gd name="connsiteX29" fmla="*/ 9525 w 723900"/>
              <a:gd name="connsiteY29" fmla="*/ 109538 h 728663"/>
              <a:gd name="connsiteX30" fmla="*/ 0 w 723900"/>
              <a:gd name="connsiteY30" fmla="*/ 90488 h 728663"/>
              <a:gd name="connsiteX31" fmla="*/ 0 w 723900"/>
              <a:gd name="connsiteY31" fmla="*/ 76200 h 728663"/>
              <a:gd name="connsiteX32" fmla="*/ 2381 w 723900"/>
              <a:gd name="connsiteY32" fmla="*/ 66675 h 728663"/>
              <a:gd name="connsiteX33" fmla="*/ 9525 w 723900"/>
              <a:gd name="connsiteY33" fmla="*/ 64294 h 728663"/>
              <a:gd name="connsiteX34" fmla="*/ 26193 w 723900"/>
              <a:gd name="connsiteY34" fmla="*/ 66675 h 728663"/>
              <a:gd name="connsiteX35" fmla="*/ 85725 w 723900"/>
              <a:gd name="connsiteY35" fmla="*/ 85725 h 728663"/>
              <a:gd name="connsiteX36" fmla="*/ 228600 w 723900"/>
              <a:gd name="connsiteY36" fmla="*/ 138113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23900" h="728663">
                <a:moveTo>
                  <a:pt x="228600" y="138113"/>
                </a:moveTo>
                <a:lnTo>
                  <a:pt x="433387" y="202407"/>
                </a:lnTo>
                <a:lnTo>
                  <a:pt x="535781" y="235744"/>
                </a:lnTo>
                <a:lnTo>
                  <a:pt x="557212" y="238125"/>
                </a:lnTo>
                <a:lnTo>
                  <a:pt x="576262" y="238125"/>
                </a:lnTo>
                <a:lnTo>
                  <a:pt x="604837" y="226219"/>
                </a:lnTo>
                <a:lnTo>
                  <a:pt x="626268" y="211932"/>
                </a:lnTo>
                <a:lnTo>
                  <a:pt x="650081" y="190500"/>
                </a:lnTo>
                <a:lnTo>
                  <a:pt x="669131" y="164307"/>
                </a:lnTo>
                <a:lnTo>
                  <a:pt x="685800" y="135732"/>
                </a:lnTo>
                <a:lnTo>
                  <a:pt x="697706" y="100013"/>
                </a:lnTo>
                <a:lnTo>
                  <a:pt x="714375" y="45244"/>
                </a:lnTo>
                <a:lnTo>
                  <a:pt x="723900" y="0"/>
                </a:lnTo>
                <a:lnTo>
                  <a:pt x="700087" y="728663"/>
                </a:lnTo>
                <a:lnTo>
                  <a:pt x="661987" y="681038"/>
                </a:lnTo>
                <a:lnTo>
                  <a:pt x="640556" y="647700"/>
                </a:lnTo>
                <a:lnTo>
                  <a:pt x="609600" y="604838"/>
                </a:lnTo>
                <a:lnTo>
                  <a:pt x="573881" y="559594"/>
                </a:lnTo>
                <a:lnTo>
                  <a:pt x="540543" y="521494"/>
                </a:lnTo>
                <a:lnTo>
                  <a:pt x="502443" y="481013"/>
                </a:lnTo>
                <a:lnTo>
                  <a:pt x="459581" y="438150"/>
                </a:lnTo>
                <a:lnTo>
                  <a:pt x="426243" y="407194"/>
                </a:lnTo>
                <a:lnTo>
                  <a:pt x="395287" y="381000"/>
                </a:lnTo>
                <a:lnTo>
                  <a:pt x="354806" y="345282"/>
                </a:lnTo>
                <a:lnTo>
                  <a:pt x="302418" y="304800"/>
                </a:lnTo>
                <a:lnTo>
                  <a:pt x="230981" y="250032"/>
                </a:lnTo>
                <a:lnTo>
                  <a:pt x="161925" y="204788"/>
                </a:lnTo>
                <a:lnTo>
                  <a:pt x="71437" y="150019"/>
                </a:lnTo>
                <a:lnTo>
                  <a:pt x="16668" y="116682"/>
                </a:lnTo>
                <a:lnTo>
                  <a:pt x="9525" y="109538"/>
                </a:lnTo>
                <a:lnTo>
                  <a:pt x="0" y="90488"/>
                </a:lnTo>
                <a:lnTo>
                  <a:pt x="0" y="76200"/>
                </a:lnTo>
                <a:lnTo>
                  <a:pt x="2381" y="66675"/>
                </a:lnTo>
                <a:lnTo>
                  <a:pt x="9525" y="64294"/>
                </a:lnTo>
                <a:lnTo>
                  <a:pt x="26193" y="66675"/>
                </a:lnTo>
                <a:lnTo>
                  <a:pt x="85725" y="85725"/>
                </a:lnTo>
                <a:lnTo>
                  <a:pt x="228600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91386C4-678C-46DE-8FAD-769ED9AB6913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498600"/>
            <a:ext cx="4256088" cy="4519613"/>
            <a:chOff x="2787650" y="1652588"/>
            <a:chExt cx="4256088" cy="4519612"/>
          </a:xfrm>
        </p:grpSpPr>
        <p:sp>
          <p:nvSpPr>
            <p:cNvPr id="8" name="フリーフォーム 161">
              <a:extLst>
                <a:ext uri="{FF2B5EF4-FFF2-40B4-BE49-F238E27FC236}">
                  <a16:creationId xmlns:a16="http://schemas.microsoft.com/office/drawing/2014/main" id="{219BE9B5-5506-454F-A5D6-09D312455C50}"/>
                </a:ext>
              </a:extLst>
            </p:cNvPr>
            <p:cNvSpPr/>
            <p:nvPr/>
          </p:nvSpPr>
          <p:spPr>
            <a:xfrm>
              <a:off x="4840288" y="1652588"/>
              <a:ext cx="581025" cy="911225"/>
            </a:xfrm>
            <a:custGeom>
              <a:avLst/>
              <a:gdLst>
                <a:gd name="connsiteX0" fmla="*/ 228600 w 581025"/>
                <a:gd name="connsiteY0" fmla="*/ 485775 h 912018"/>
                <a:gd name="connsiteX1" fmla="*/ 238125 w 581025"/>
                <a:gd name="connsiteY1" fmla="*/ 619125 h 912018"/>
                <a:gd name="connsiteX2" fmla="*/ 245269 w 581025"/>
                <a:gd name="connsiteY2" fmla="*/ 714375 h 912018"/>
                <a:gd name="connsiteX3" fmla="*/ 264319 w 581025"/>
                <a:gd name="connsiteY3" fmla="*/ 912018 h 912018"/>
                <a:gd name="connsiteX4" fmla="*/ 500063 w 581025"/>
                <a:gd name="connsiteY4" fmla="*/ 878681 h 912018"/>
                <a:gd name="connsiteX5" fmla="*/ 502444 w 581025"/>
                <a:gd name="connsiteY5" fmla="*/ 781050 h 912018"/>
                <a:gd name="connsiteX6" fmla="*/ 502444 w 581025"/>
                <a:gd name="connsiteY6" fmla="*/ 692943 h 912018"/>
                <a:gd name="connsiteX7" fmla="*/ 502444 w 581025"/>
                <a:gd name="connsiteY7" fmla="*/ 611981 h 912018"/>
                <a:gd name="connsiteX8" fmla="*/ 502444 w 581025"/>
                <a:gd name="connsiteY8" fmla="*/ 550068 h 912018"/>
                <a:gd name="connsiteX9" fmla="*/ 504825 w 581025"/>
                <a:gd name="connsiteY9" fmla="*/ 509587 h 912018"/>
                <a:gd name="connsiteX10" fmla="*/ 507207 w 581025"/>
                <a:gd name="connsiteY10" fmla="*/ 478631 h 912018"/>
                <a:gd name="connsiteX11" fmla="*/ 511969 w 581025"/>
                <a:gd name="connsiteY11" fmla="*/ 442912 h 912018"/>
                <a:gd name="connsiteX12" fmla="*/ 519113 w 581025"/>
                <a:gd name="connsiteY12" fmla="*/ 409575 h 912018"/>
                <a:gd name="connsiteX13" fmla="*/ 531019 w 581025"/>
                <a:gd name="connsiteY13" fmla="*/ 369093 h 912018"/>
                <a:gd name="connsiteX14" fmla="*/ 550069 w 581025"/>
                <a:gd name="connsiteY14" fmla="*/ 321468 h 912018"/>
                <a:gd name="connsiteX15" fmla="*/ 564357 w 581025"/>
                <a:gd name="connsiteY15" fmla="*/ 288131 h 912018"/>
                <a:gd name="connsiteX16" fmla="*/ 576263 w 581025"/>
                <a:gd name="connsiteY16" fmla="*/ 257175 h 912018"/>
                <a:gd name="connsiteX17" fmla="*/ 581025 w 581025"/>
                <a:gd name="connsiteY17" fmla="*/ 221456 h 912018"/>
                <a:gd name="connsiteX18" fmla="*/ 578644 w 581025"/>
                <a:gd name="connsiteY18" fmla="*/ 197643 h 912018"/>
                <a:gd name="connsiteX19" fmla="*/ 564357 w 581025"/>
                <a:gd name="connsiteY19" fmla="*/ 161925 h 912018"/>
                <a:gd name="connsiteX20" fmla="*/ 547688 w 581025"/>
                <a:gd name="connsiteY20" fmla="*/ 140493 h 912018"/>
                <a:gd name="connsiteX21" fmla="*/ 526257 w 581025"/>
                <a:gd name="connsiteY21" fmla="*/ 123825 h 912018"/>
                <a:gd name="connsiteX22" fmla="*/ 497682 w 581025"/>
                <a:gd name="connsiteY22" fmla="*/ 107156 h 912018"/>
                <a:gd name="connsiteX23" fmla="*/ 461963 w 581025"/>
                <a:gd name="connsiteY23" fmla="*/ 88106 h 912018"/>
                <a:gd name="connsiteX24" fmla="*/ 426244 w 581025"/>
                <a:gd name="connsiteY24" fmla="*/ 71437 h 912018"/>
                <a:gd name="connsiteX25" fmla="*/ 376238 w 581025"/>
                <a:gd name="connsiteY25" fmla="*/ 50006 h 912018"/>
                <a:gd name="connsiteX26" fmla="*/ 316707 w 581025"/>
                <a:gd name="connsiteY26" fmla="*/ 28575 h 912018"/>
                <a:gd name="connsiteX27" fmla="*/ 276225 w 581025"/>
                <a:gd name="connsiteY27" fmla="*/ 16668 h 912018"/>
                <a:gd name="connsiteX28" fmla="*/ 221457 w 581025"/>
                <a:gd name="connsiteY28" fmla="*/ 7143 h 912018"/>
                <a:gd name="connsiteX29" fmla="*/ 161925 w 581025"/>
                <a:gd name="connsiteY29" fmla="*/ 0 h 912018"/>
                <a:gd name="connsiteX30" fmla="*/ 100013 w 581025"/>
                <a:gd name="connsiteY30" fmla="*/ 0 h 912018"/>
                <a:gd name="connsiteX31" fmla="*/ 54769 w 581025"/>
                <a:gd name="connsiteY31" fmla="*/ 4762 h 912018"/>
                <a:gd name="connsiteX32" fmla="*/ 30957 w 581025"/>
                <a:gd name="connsiteY32" fmla="*/ 9525 h 912018"/>
                <a:gd name="connsiteX33" fmla="*/ 19050 w 581025"/>
                <a:gd name="connsiteY33" fmla="*/ 16668 h 912018"/>
                <a:gd name="connsiteX34" fmla="*/ 7144 w 581025"/>
                <a:gd name="connsiteY34" fmla="*/ 30956 h 912018"/>
                <a:gd name="connsiteX35" fmla="*/ 0 w 581025"/>
                <a:gd name="connsiteY35" fmla="*/ 45243 h 912018"/>
                <a:gd name="connsiteX36" fmla="*/ 0 w 581025"/>
                <a:gd name="connsiteY36" fmla="*/ 59531 h 912018"/>
                <a:gd name="connsiteX37" fmla="*/ 4763 w 581025"/>
                <a:gd name="connsiteY37" fmla="*/ 69056 h 912018"/>
                <a:gd name="connsiteX38" fmla="*/ 21432 w 581025"/>
                <a:gd name="connsiteY38" fmla="*/ 88106 h 912018"/>
                <a:gd name="connsiteX39" fmla="*/ 40482 w 581025"/>
                <a:gd name="connsiteY39" fmla="*/ 97631 h 912018"/>
                <a:gd name="connsiteX40" fmla="*/ 71438 w 581025"/>
                <a:gd name="connsiteY40" fmla="*/ 111918 h 912018"/>
                <a:gd name="connsiteX41" fmla="*/ 111919 w 581025"/>
                <a:gd name="connsiteY41" fmla="*/ 130968 h 912018"/>
                <a:gd name="connsiteX42" fmla="*/ 142875 w 581025"/>
                <a:gd name="connsiteY42" fmla="*/ 150018 h 912018"/>
                <a:gd name="connsiteX43" fmla="*/ 161925 w 581025"/>
                <a:gd name="connsiteY43" fmla="*/ 164306 h 912018"/>
                <a:gd name="connsiteX44" fmla="*/ 180975 w 581025"/>
                <a:gd name="connsiteY44" fmla="*/ 178593 h 912018"/>
                <a:gd name="connsiteX45" fmla="*/ 197644 w 581025"/>
                <a:gd name="connsiteY45" fmla="*/ 200025 h 912018"/>
                <a:gd name="connsiteX46" fmla="*/ 207169 w 581025"/>
                <a:gd name="connsiteY46" fmla="*/ 221456 h 912018"/>
                <a:gd name="connsiteX47" fmla="*/ 211932 w 581025"/>
                <a:gd name="connsiteY47" fmla="*/ 250031 h 912018"/>
                <a:gd name="connsiteX48" fmla="*/ 228600 w 581025"/>
                <a:gd name="connsiteY48" fmla="*/ 4857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81025" h="912018">
                  <a:moveTo>
                    <a:pt x="228600" y="485775"/>
                  </a:moveTo>
                  <a:lnTo>
                    <a:pt x="238125" y="619125"/>
                  </a:lnTo>
                  <a:lnTo>
                    <a:pt x="245269" y="714375"/>
                  </a:lnTo>
                  <a:lnTo>
                    <a:pt x="264319" y="912018"/>
                  </a:lnTo>
                  <a:lnTo>
                    <a:pt x="500063" y="878681"/>
                  </a:lnTo>
                  <a:cubicBezTo>
                    <a:pt x="500857" y="846137"/>
                    <a:pt x="501650" y="813594"/>
                    <a:pt x="502444" y="781050"/>
                  </a:cubicBezTo>
                  <a:lnTo>
                    <a:pt x="502444" y="692943"/>
                  </a:lnTo>
                  <a:lnTo>
                    <a:pt x="502444" y="611981"/>
                  </a:lnTo>
                  <a:lnTo>
                    <a:pt x="502444" y="550068"/>
                  </a:lnTo>
                  <a:lnTo>
                    <a:pt x="504825" y="509587"/>
                  </a:lnTo>
                  <a:lnTo>
                    <a:pt x="507207" y="478631"/>
                  </a:lnTo>
                  <a:lnTo>
                    <a:pt x="511969" y="442912"/>
                  </a:lnTo>
                  <a:lnTo>
                    <a:pt x="519113" y="409575"/>
                  </a:lnTo>
                  <a:lnTo>
                    <a:pt x="531019" y="369093"/>
                  </a:lnTo>
                  <a:lnTo>
                    <a:pt x="550069" y="321468"/>
                  </a:lnTo>
                  <a:lnTo>
                    <a:pt x="564357" y="288131"/>
                  </a:lnTo>
                  <a:lnTo>
                    <a:pt x="576263" y="257175"/>
                  </a:lnTo>
                  <a:lnTo>
                    <a:pt x="581025" y="221456"/>
                  </a:lnTo>
                  <a:lnTo>
                    <a:pt x="578644" y="197643"/>
                  </a:lnTo>
                  <a:lnTo>
                    <a:pt x="564357" y="161925"/>
                  </a:lnTo>
                  <a:lnTo>
                    <a:pt x="547688" y="140493"/>
                  </a:lnTo>
                  <a:lnTo>
                    <a:pt x="526257" y="123825"/>
                  </a:lnTo>
                  <a:lnTo>
                    <a:pt x="497682" y="107156"/>
                  </a:lnTo>
                  <a:lnTo>
                    <a:pt x="461963" y="88106"/>
                  </a:lnTo>
                  <a:lnTo>
                    <a:pt x="426244" y="71437"/>
                  </a:lnTo>
                  <a:lnTo>
                    <a:pt x="376238" y="50006"/>
                  </a:lnTo>
                  <a:lnTo>
                    <a:pt x="316707" y="28575"/>
                  </a:lnTo>
                  <a:lnTo>
                    <a:pt x="276225" y="16668"/>
                  </a:lnTo>
                  <a:lnTo>
                    <a:pt x="221457" y="7143"/>
                  </a:lnTo>
                  <a:lnTo>
                    <a:pt x="161925" y="0"/>
                  </a:lnTo>
                  <a:lnTo>
                    <a:pt x="100013" y="0"/>
                  </a:lnTo>
                  <a:lnTo>
                    <a:pt x="54769" y="4762"/>
                  </a:lnTo>
                  <a:lnTo>
                    <a:pt x="30957" y="9525"/>
                  </a:lnTo>
                  <a:lnTo>
                    <a:pt x="19050" y="16668"/>
                  </a:lnTo>
                  <a:lnTo>
                    <a:pt x="7144" y="30956"/>
                  </a:lnTo>
                  <a:lnTo>
                    <a:pt x="0" y="45243"/>
                  </a:lnTo>
                  <a:lnTo>
                    <a:pt x="0" y="59531"/>
                  </a:lnTo>
                  <a:lnTo>
                    <a:pt x="4763" y="69056"/>
                  </a:lnTo>
                  <a:lnTo>
                    <a:pt x="21432" y="88106"/>
                  </a:lnTo>
                  <a:lnTo>
                    <a:pt x="40482" y="97631"/>
                  </a:lnTo>
                  <a:lnTo>
                    <a:pt x="71438" y="111918"/>
                  </a:lnTo>
                  <a:lnTo>
                    <a:pt x="111919" y="130968"/>
                  </a:lnTo>
                  <a:lnTo>
                    <a:pt x="142875" y="150018"/>
                  </a:lnTo>
                  <a:lnTo>
                    <a:pt x="161925" y="164306"/>
                  </a:lnTo>
                  <a:lnTo>
                    <a:pt x="180975" y="178593"/>
                  </a:lnTo>
                  <a:lnTo>
                    <a:pt x="197644" y="200025"/>
                  </a:lnTo>
                  <a:lnTo>
                    <a:pt x="207169" y="221456"/>
                  </a:lnTo>
                  <a:lnTo>
                    <a:pt x="211932" y="250031"/>
                  </a:lnTo>
                  <a:lnTo>
                    <a:pt x="228600" y="485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62">
              <a:extLst>
                <a:ext uri="{FF2B5EF4-FFF2-40B4-BE49-F238E27FC236}">
                  <a16:creationId xmlns:a16="http://schemas.microsoft.com/office/drawing/2014/main" id="{CFD6E11F-43E3-44E5-A570-FF7000294A2B}"/>
                </a:ext>
              </a:extLst>
            </p:cNvPr>
            <p:cNvSpPr/>
            <p:nvPr/>
          </p:nvSpPr>
          <p:spPr>
            <a:xfrm>
              <a:off x="3692525" y="2290763"/>
              <a:ext cx="3351213" cy="593725"/>
            </a:xfrm>
            <a:custGeom>
              <a:avLst/>
              <a:gdLst>
                <a:gd name="connsiteX0" fmla="*/ 2351314 w 3350078"/>
                <a:gd name="connsiteY0" fmla="*/ 111578 h 593271"/>
                <a:gd name="connsiteX1" fmla="*/ 2237014 w 3350078"/>
                <a:gd name="connsiteY1" fmla="*/ 122464 h 593271"/>
                <a:gd name="connsiteX2" fmla="*/ 2090057 w 3350078"/>
                <a:gd name="connsiteY2" fmla="*/ 136071 h 593271"/>
                <a:gd name="connsiteX3" fmla="*/ 1910442 w 3350078"/>
                <a:gd name="connsiteY3" fmla="*/ 152400 h 593271"/>
                <a:gd name="connsiteX4" fmla="*/ 1749878 w 3350078"/>
                <a:gd name="connsiteY4" fmla="*/ 166007 h 593271"/>
                <a:gd name="connsiteX5" fmla="*/ 1643742 w 3350078"/>
                <a:gd name="connsiteY5" fmla="*/ 176893 h 593271"/>
                <a:gd name="connsiteX6" fmla="*/ 1415142 w 3350078"/>
                <a:gd name="connsiteY6" fmla="*/ 195943 h 593271"/>
                <a:gd name="connsiteX7" fmla="*/ 1170214 w 3350078"/>
                <a:gd name="connsiteY7" fmla="*/ 231321 h 593271"/>
                <a:gd name="connsiteX8" fmla="*/ 895350 w 3350078"/>
                <a:gd name="connsiteY8" fmla="*/ 269421 h 593271"/>
                <a:gd name="connsiteX9" fmla="*/ 650421 w 3350078"/>
                <a:gd name="connsiteY9" fmla="*/ 302078 h 593271"/>
                <a:gd name="connsiteX10" fmla="*/ 468085 w 3350078"/>
                <a:gd name="connsiteY10" fmla="*/ 329293 h 593271"/>
                <a:gd name="connsiteX11" fmla="*/ 274864 w 3350078"/>
                <a:gd name="connsiteY11" fmla="*/ 356507 h 593271"/>
                <a:gd name="connsiteX12" fmla="*/ 92528 w 3350078"/>
                <a:gd name="connsiteY12" fmla="*/ 375557 h 593271"/>
                <a:gd name="connsiteX13" fmla="*/ 13607 w 3350078"/>
                <a:gd name="connsiteY13" fmla="*/ 375557 h 593271"/>
                <a:gd name="connsiteX14" fmla="*/ 0 w 3350078"/>
                <a:gd name="connsiteY14" fmla="*/ 593271 h 593271"/>
                <a:gd name="connsiteX15" fmla="*/ 195942 w 3350078"/>
                <a:gd name="connsiteY15" fmla="*/ 557893 h 593271"/>
                <a:gd name="connsiteX16" fmla="*/ 310242 w 3350078"/>
                <a:gd name="connsiteY16" fmla="*/ 536121 h 593271"/>
                <a:gd name="connsiteX17" fmla="*/ 473528 w 3350078"/>
                <a:gd name="connsiteY17" fmla="*/ 508907 h 593271"/>
                <a:gd name="connsiteX18" fmla="*/ 650421 w 3350078"/>
                <a:gd name="connsiteY18" fmla="*/ 476250 h 593271"/>
                <a:gd name="connsiteX19" fmla="*/ 846364 w 3350078"/>
                <a:gd name="connsiteY19" fmla="*/ 443593 h 593271"/>
                <a:gd name="connsiteX20" fmla="*/ 1017814 w 3350078"/>
                <a:gd name="connsiteY20" fmla="*/ 416378 h 593271"/>
                <a:gd name="connsiteX21" fmla="*/ 1170214 w 3350078"/>
                <a:gd name="connsiteY21" fmla="*/ 391886 h 593271"/>
                <a:gd name="connsiteX22" fmla="*/ 1303564 w 3350078"/>
                <a:gd name="connsiteY22" fmla="*/ 370114 h 593271"/>
                <a:gd name="connsiteX23" fmla="*/ 1417864 w 3350078"/>
                <a:gd name="connsiteY23" fmla="*/ 353786 h 593271"/>
                <a:gd name="connsiteX24" fmla="*/ 1600200 w 3350078"/>
                <a:gd name="connsiteY24" fmla="*/ 329293 h 593271"/>
                <a:gd name="connsiteX25" fmla="*/ 1730828 w 3350078"/>
                <a:gd name="connsiteY25" fmla="*/ 315686 h 593271"/>
                <a:gd name="connsiteX26" fmla="*/ 1877785 w 3350078"/>
                <a:gd name="connsiteY26" fmla="*/ 302078 h 593271"/>
                <a:gd name="connsiteX27" fmla="*/ 2002971 w 3350078"/>
                <a:gd name="connsiteY27" fmla="*/ 293914 h 593271"/>
                <a:gd name="connsiteX28" fmla="*/ 2160814 w 3350078"/>
                <a:gd name="connsiteY28" fmla="*/ 285750 h 593271"/>
                <a:gd name="connsiteX29" fmla="*/ 2288721 w 3350078"/>
                <a:gd name="connsiteY29" fmla="*/ 283028 h 593271"/>
                <a:gd name="connsiteX30" fmla="*/ 2479221 w 3350078"/>
                <a:gd name="connsiteY30" fmla="*/ 280307 h 593271"/>
                <a:gd name="connsiteX31" fmla="*/ 2726871 w 3350078"/>
                <a:gd name="connsiteY31" fmla="*/ 285750 h 593271"/>
                <a:gd name="connsiteX32" fmla="*/ 2993571 w 3350078"/>
                <a:gd name="connsiteY32" fmla="*/ 296636 h 593271"/>
                <a:gd name="connsiteX33" fmla="*/ 3154135 w 3350078"/>
                <a:gd name="connsiteY33" fmla="*/ 304800 h 593271"/>
                <a:gd name="connsiteX34" fmla="*/ 3203121 w 3350078"/>
                <a:gd name="connsiteY34" fmla="*/ 307521 h 593271"/>
                <a:gd name="connsiteX35" fmla="*/ 3252107 w 3350078"/>
                <a:gd name="connsiteY35" fmla="*/ 304800 h 593271"/>
                <a:gd name="connsiteX36" fmla="*/ 3273878 w 3350078"/>
                <a:gd name="connsiteY36" fmla="*/ 304800 h 593271"/>
                <a:gd name="connsiteX37" fmla="*/ 3309257 w 3350078"/>
                <a:gd name="connsiteY37" fmla="*/ 293914 h 593271"/>
                <a:gd name="connsiteX38" fmla="*/ 3333750 w 3350078"/>
                <a:gd name="connsiteY38" fmla="*/ 280307 h 593271"/>
                <a:gd name="connsiteX39" fmla="*/ 3344635 w 3350078"/>
                <a:gd name="connsiteY39" fmla="*/ 269421 h 593271"/>
                <a:gd name="connsiteX40" fmla="*/ 3350078 w 3350078"/>
                <a:gd name="connsiteY40" fmla="*/ 261257 h 593271"/>
                <a:gd name="connsiteX41" fmla="*/ 3350078 w 3350078"/>
                <a:gd name="connsiteY41" fmla="*/ 244928 h 593271"/>
                <a:gd name="connsiteX42" fmla="*/ 3341914 w 3350078"/>
                <a:gd name="connsiteY42" fmla="*/ 214993 h 593271"/>
                <a:gd name="connsiteX43" fmla="*/ 3325585 w 3350078"/>
                <a:gd name="connsiteY43" fmla="*/ 179614 h 593271"/>
                <a:gd name="connsiteX44" fmla="*/ 3309257 w 3350078"/>
                <a:gd name="connsiteY44" fmla="*/ 157843 h 593271"/>
                <a:gd name="connsiteX45" fmla="*/ 3287485 w 3350078"/>
                <a:gd name="connsiteY45" fmla="*/ 141514 h 593271"/>
                <a:gd name="connsiteX46" fmla="*/ 3246664 w 3350078"/>
                <a:gd name="connsiteY46" fmla="*/ 114300 h 593271"/>
                <a:gd name="connsiteX47" fmla="*/ 3156857 w 3350078"/>
                <a:gd name="connsiteY47" fmla="*/ 70757 h 593271"/>
                <a:gd name="connsiteX48" fmla="*/ 3048000 w 3350078"/>
                <a:gd name="connsiteY48" fmla="*/ 19050 h 593271"/>
                <a:gd name="connsiteX49" fmla="*/ 2996292 w 3350078"/>
                <a:gd name="connsiteY49" fmla="*/ 0 h 593271"/>
                <a:gd name="connsiteX50" fmla="*/ 2988128 w 3350078"/>
                <a:gd name="connsiteY50" fmla="*/ 0 h 593271"/>
                <a:gd name="connsiteX51" fmla="*/ 2947307 w 3350078"/>
                <a:gd name="connsiteY51" fmla="*/ 5443 h 593271"/>
                <a:gd name="connsiteX52" fmla="*/ 2901042 w 3350078"/>
                <a:gd name="connsiteY52" fmla="*/ 13607 h 593271"/>
                <a:gd name="connsiteX53" fmla="*/ 2835728 w 3350078"/>
                <a:gd name="connsiteY53" fmla="*/ 29936 h 593271"/>
                <a:gd name="connsiteX54" fmla="*/ 2748642 w 3350078"/>
                <a:gd name="connsiteY54" fmla="*/ 51707 h 593271"/>
                <a:gd name="connsiteX55" fmla="*/ 2661557 w 3350078"/>
                <a:gd name="connsiteY55" fmla="*/ 78921 h 593271"/>
                <a:gd name="connsiteX56" fmla="*/ 2626178 w 3350078"/>
                <a:gd name="connsiteY56" fmla="*/ 87086 h 593271"/>
                <a:gd name="connsiteX57" fmla="*/ 2503714 w 3350078"/>
                <a:gd name="connsiteY57" fmla="*/ 97971 h 593271"/>
                <a:gd name="connsiteX58" fmla="*/ 2351314 w 3350078"/>
                <a:gd name="connsiteY58" fmla="*/ 111578 h 59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50078" h="593271">
                  <a:moveTo>
                    <a:pt x="2351314" y="111578"/>
                  </a:moveTo>
                  <a:lnTo>
                    <a:pt x="2237014" y="122464"/>
                  </a:lnTo>
                  <a:lnTo>
                    <a:pt x="2090057" y="136071"/>
                  </a:lnTo>
                  <a:lnTo>
                    <a:pt x="1910442" y="152400"/>
                  </a:lnTo>
                  <a:lnTo>
                    <a:pt x="1749878" y="166007"/>
                  </a:lnTo>
                  <a:lnTo>
                    <a:pt x="1643742" y="176893"/>
                  </a:lnTo>
                  <a:lnTo>
                    <a:pt x="1415142" y="195943"/>
                  </a:lnTo>
                  <a:lnTo>
                    <a:pt x="1170214" y="231321"/>
                  </a:lnTo>
                  <a:lnTo>
                    <a:pt x="895350" y="269421"/>
                  </a:lnTo>
                  <a:lnTo>
                    <a:pt x="650421" y="302078"/>
                  </a:lnTo>
                  <a:lnTo>
                    <a:pt x="468085" y="329293"/>
                  </a:lnTo>
                  <a:lnTo>
                    <a:pt x="274864" y="356507"/>
                  </a:lnTo>
                  <a:lnTo>
                    <a:pt x="92528" y="375557"/>
                  </a:lnTo>
                  <a:lnTo>
                    <a:pt x="13607" y="375557"/>
                  </a:lnTo>
                  <a:lnTo>
                    <a:pt x="0" y="593271"/>
                  </a:lnTo>
                  <a:lnTo>
                    <a:pt x="195942" y="557893"/>
                  </a:lnTo>
                  <a:lnTo>
                    <a:pt x="310242" y="536121"/>
                  </a:lnTo>
                  <a:lnTo>
                    <a:pt x="473528" y="508907"/>
                  </a:lnTo>
                  <a:lnTo>
                    <a:pt x="650421" y="476250"/>
                  </a:lnTo>
                  <a:lnTo>
                    <a:pt x="846364" y="443593"/>
                  </a:lnTo>
                  <a:lnTo>
                    <a:pt x="1017814" y="416378"/>
                  </a:lnTo>
                  <a:lnTo>
                    <a:pt x="1170214" y="391886"/>
                  </a:lnTo>
                  <a:lnTo>
                    <a:pt x="1303564" y="370114"/>
                  </a:lnTo>
                  <a:lnTo>
                    <a:pt x="1417864" y="353786"/>
                  </a:lnTo>
                  <a:lnTo>
                    <a:pt x="1600200" y="329293"/>
                  </a:lnTo>
                  <a:lnTo>
                    <a:pt x="1730828" y="315686"/>
                  </a:lnTo>
                  <a:lnTo>
                    <a:pt x="1877785" y="302078"/>
                  </a:lnTo>
                  <a:lnTo>
                    <a:pt x="2002971" y="293914"/>
                  </a:lnTo>
                  <a:lnTo>
                    <a:pt x="2160814" y="285750"/>
                  </a:lnTo>
                  <a:lnTo>
                    <a:pt x="2288721" y="283028"/>
                  </a:lnTo>
                  <a:lnTo>
                    <a:pt x="2479221" y="280307"/>
                  </a:lnTo>
                  <a:lnTo>
                    <a:pt x="2726871" y="285750"/>
                  </a:lnTo>
                  <a:lnTo>
                    <a:pt x="2993571" y="296636"/>
                  </a:lnTo>
                  <a:lnTo>
                    <a:pt x="3154135" y="304800"/>
                  </a:lnTo>
                  <a:lnTo>
                    <a:pt x="3203121" y="307521"/>
                  </a:lnTo>
                  <a:lnTo>
                    <a:pt x="3252107" y="304800"/>
                  </a:lnTo>
                  <a:lnTo>
                    <a:pt x="3273878" y="304800"/>
                  </a:lnTo>
                  <a:lnTo>
                    <a:pt x="3309257" y="293914"/>
                  </a:lnTo>
                  <a:lnTo>
                    <a:pt x="3333750" y="280307"/>
                  </a:lnTo>
                  <a:lnTo>
                    <a:pt x="3344635" y="269421"/>
                  </a:lnTo>
                  <a:lnTo>
                    <a:pt x="3350078" y="261257"/>
                  </a:lnTo>
                  <a:lnTo>
                    <a:pt x="3350078" y="244928"/>
                  </a:lnTo>
                  <a:lnTo>
                    <a:pt x="3341914" y="214993"/>
                  </a:lnTo>
                  <a:lnTo>
                    <a:pt x="3325585" y="179614"/>
                  </a:lnTo>
                  <a:lnTo>
                    <a:pt x="3309257" y="157843"/>
                  </a:lnTo>
                  <a:lnTo>
                    <a:pt x="3287485" y="141514"/>
                  </a:lnTo>
                  <a:lnTo>
                    <a:pt x="3246664" y="114300"/>
                  </a:lnTo>
                  <a:lnTo>
                    <a:pt x="3156857" y="70757"/>
                  </a:lnTo>
                  <a:lnTo>
                    <a:pt x="3048000" y="19050"/>
                  </a:lnTo>
                  <a:lnTo>
                    <a:pt x="2996292" y="0"/>
                  </a:lnTo>
                  <a:lnTo>
                    <a:pt x="2988128" y="0"/>
                  </a:lnTo>
                  <a:lnTo>
                    <a:pt x="2947307" y="5443"/>
                  </a:lnTo>
                  <a:lnTo>
                    <a:pt x="2901042" y="13607"/>
                  </a:lnTo>
                  <a:lnTo>
                    <a:pt x="2835728" y="29936"/>
                  </a:lnTo>
                  <a:lnTo>
                    <a:pt x="2748642" y="51707"/>
                  </a:lnTo>
                  <a:lnTo>
                    <a:pt x="2661557" y="78921"/>
                  </a:lnTo>
                  <a:lnTo>
                    <a:pt x="2626178" y="87086"/>
                  </a:lnTo>
                  <a:lnTo>
                    <a:pt x="2503714" y="97971"/>
                  </a:lnTo>
                  <a:lnTo>
                    <a:pt x="2351314" y="11157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58">
              <a:extLst>
                <a:ext uri="{FF2B5EF4-FFF2-40B4-BE49-F238E27FC236}">
                  <a16:creationId xmlns:a16="http://schemas.microsoft.com/office/drawing/2014/main" id="{37D54762-1119-44CD-9FEE-9F83DBC6AD86}"/>
                </a:ext>
              </a:extLst>
            </p:cNvPr>
            <p:cNvSpPr/>
            <p:nvPr/>
          </p:nvSpPr>
          <p:spPr>
            <a:xfrm rot="16200000">
              <a:off x="1670844" y="3582193"/>
              <a:ext cx="3227387" cy="993775"/>
            </a:xfrm>
            <a:custGeom>
              <a:avLst/>
              <a:gdLst>
                <a:gd name="connsiteX0" fmla="*/ 2090057 w 3227615"/>
                <a:gd name="connsiteY0" fmla="*/ 661307 h 993322"/>
                <a:gd name="connsiteX1" fmla="*/ 1973036 w 3227615"/>
                <a:gd name="connsiteY1" fmla="*/ 647700 h 993322"/>
                <a:gd name="connsiteX2" fmla="*/ 1853293 w 3227615"/>
                <a:gd name="connsiteY2" fmla="*/ 628650 h 993322"/>
                <a:gd name="connsiteX3" fmla="*/ 1749879 w 3227615"/>
                <a:gd name="connsiteY3" fmla="*/ 609600 h 993322"/>
                <a:gd name="connsiteX4" fmla="*/ 1638300 w 3227615"/>
                <a:gd name="connsiteY4" fmla="*/ 587829 h 993322"/>
                <a:gd name="connsiteX5" fmla="*/ 1537607 w 3227615"/>
                <a:gd name="connsiteY5" fmla="*/ 571500 h 993322"/>
                <a:gd name="connsiteX6" fmla="*/ 1442357 w 3227615"/>
                <a:gd name="connsiteY6" fmla="*/ 555172 h 993322"/>
                <a:gd name="connsiteX7" fmla="*/ 1292679 w 3227615"/>
                <a:gd name="connsiteY7" fmla="*/ 519793 h 993322"/>
                <a:gd name="connsiteX8" fmla="*/ 1175657 w 3227615"/>
                <a:gd name="connsiteY8" fmla="*/ 489857 h 993322"/>
                <a:gd name="connsiteX9" fmla="*/ 1028700 w 3227615"/>
                <a:gd name="connsiteY9" fmla="*/ 443593 h 993322"/>
                <a:gd name="connsiteX10" fmla="*/ 919843 w 3227615"/>
                <a:gd name="connsiteY10" fmla="*/ 408215 h 993322"/>
                <a:gd name="connsiteX11" fmla="*/ 840922 w 3227615"/>
                <a:gd name="connsiteY11" fmla="*/ 378279 h 993322"/>
                <a:gd name="connsiteX12" fmla="*/ 742950 w 3227615"/>
                <a:gd name="connsiteY12" fmla="*/ 342900 h 993322"/>
                <a:gd name="connsiteX13" fmla="*/ 628650 w 3227615"/>
                <a:gd name="connsiteY13" fmla="*/ 293915 h 993322"/>
                <a:gd name="connsiteX14" fmla="*/ 438150 w 3227615"/>
                <a:gd name="connsiteY14" fmla="*/ 209550 h 993322"/>
                <a:gd name="connsiteX15" fmla="*/ 244929 w 3227615"/>
                <a:gd name="connsiteY15" fmla="*/ 114300 h 993322"/>
                <a:gd name="connsiteX16" fmla="*/ 108857 w 3227615"/>
                <a:gd name="connsiteY16" fmla="*/ 40822 h 993322"/>
                <a:gd name="connsiteX17" fmla="*/ 59872 w 3227615"/>
                <a:gd name="connsiteY17" fmla="*/ 13607 h 993322"/>
                <a:gd name="connsiteX18" fmla="*/ 27215 w 3227615"/>
                <a:gd name="connsiteY18" fmla="*/ 0 h 993322"/>
                <a:gd name="connsiteX19" fmla="*/ 16329 w 3227615"/>
                <a:gd name="connsiteY19" fmla="*/ 0 h 993322"/>
                <a:gd name="connsiteX20" fmla="*/ 2722 w 3227615"/>
                <a:gd name="connsiteY20" fmla="*/ 2722 h 993322"/>
                <a:gd name="connsiteX21" fmla="*/ 0 w 3227615"/>
                <a:gd name="connsiteY21" fmla="*/ 13607 h 993322"/>
                <a:gd name="connsiteX22" fmla="*/ 2722 w 3227615"/>
                <a:gd name="connsiteY22" fmla="*/ 35379 h 993322"/>
                <a:gd name="connsiteX23" fmla="*/ 10886 w 3227615"/>
                <a:gd name="connsiteY23" fmla="*/ 54429 h 993322"/>
                <a:gd name="connsiteX24" fmla="*/ 32657 w 3227615"/>
                <a:gd name="connsiteY24" fmla="*/ 70757 h 993322"/>
                <a:gd name="connsiteX25" fmla="*/ 136072 w 3227615"/>
                <a:gd name="connsiteY25" fmla="*/ 138793 h 993322"/>
                <a:gd name="connsiteX26" fmla="*/ 283029 w 3227615"/>
                <a:gd name="connsiteY26" fmla="*/ 234043 h 993322"/>
                <a:gd name="connsiteX27" fmla="*/ 465365 w 3227615"/>
                <a:gd name="connsiteY27" fmla="*/ 342900 h 993322"/>
                <a:gd name="connsiteX28" fmla="*/ 677636 w 3227615"/>
                <a:gd name="connsiteY28" fmla="*/ 462643 h 993322"/>
                <a:gd name="connsiteX29" fmla="*/ 884465 w 3227615"/>
                <a:gd name="connsiteY29" fmla="*/ 566057 h 993322"/>
                <a:gd name="connsiteX30" fmla="*/ 1069522 w 3227615"/>
                <a:gd name="connsiteY30" fmla="*/ 647700 h 993322"/>
                <a:gd name="connsiteX31" fmla="*/ 1219200 w 3227615"/>
                <a:gd name="connsiteY31" fmla="*/ 707572 h 993322"/>
                <a:gd name="connsiteX32" fmla="*/ 1328057 w 3227615"/>
                <a:gd name="connsiteY32" fmla="*/ 748393 h 993322"/>
                <a:gd name="connsiteX33" fmla="*/ 1453243 w 3227615"/>
                <a:gd name="connsiteY33" fmla="*/ 789215 h 993322"/>
                <a:gd name="connsiteX34" fmla="*/ 1572986 w 3227615"/>
                <a:gd name="connsiteY34" fmla="*/ 821872 h 993322"/>
                <a:gd name="connsiteX35" fmla="*/ 1687286 w 3227615"/>
                <a:gd name="connsiteY35" fmla="*/ 849086 h 993322"/>
                <a:gd name="connsiteX36" fmla="*/ 1828800 w 3227615"/>
                <a:gd name="connsiteY36" fmla="*/ 879022 h 993322"/>
                <a:gd name="connsiteX37" fmla="*/ 1986643 w 3227615"/>
                <a:gd name="connsiteY37" fmla="*/ 906236 h 993322"/>
                <a:gd name="connsiteX38" fmla="*/ 2095500 w 3227615"/>
                <a:gd name="connsiteY38" fmla="*/ 925286 h 993322"/>
                <a:gd name="connsiteX39" fmla="*/ 2275115 w 3227615"/>
                <a:gd name="connsiteY39" fmla="*/ 947057 h 993322"/>
                <a:gd name="connsiteX40" fmla="*/ 2408465 w 3227615"/>
                <a:gd name="connsiteY40" fmla="*/ 963386 h 993322"/>
                <a:gd name="connsiteX41" fmla="*/ 2579915 w 3227615"/>
                <a:gd name="connsiteY41" fmla="*/ 976993 h 993322"/>
                <a:gd name="connsiteX42" fmla="*/ 2688772 w 3227615"/>
                <a:gd name="connsiteY42" fmla="*/ 985157 h 993322"/>
                <a:gd name="connsiteX43" fmla="*/ 2846615 w 3227615"/>
                <a:gd name="connsiteY43" fmla="*/ 993322 h 993322"/>
                <a:gd name="connsiteX44" fmla="*/ 3028950 w 3227615"/>
                <a:gd name="connsiteY44" fmla="*/ 990600 h 993322"/>
                <a:gd name="connsiteX45" fmla="*/ 3080657 w 3227615"/>
                <a:gd name="connsiteY45" fmla="*/ 925286 h 993322"/>
                <a:gd name="connsiteX46" fmla="*/ 3118757 w 3227615"/>
                <a:gd name="connsiteY46" fmla="*/ 870857 h 993322"/>
                <a:gd name="connsiteX47" fmla="*/ 3148693 w 3227615"/>
                <a:gd name="connsiteY47" fmla="*/ 821872 h 993322"/>
                <a:gd name="connsiteX48" fmla="*/ 3170465 w 3227615"/>
                <a:gd name="connsiteY48" fmla="*/ 783772 h 993322"/>
                <a:gd name="connsiteX49" fmla="*/ 3192236 w 3227615"/>
                <a:gd name="connsiteY49" fmla="*/ 737507 h 993322"/>
                <a:gd name="connsiteX50" fmla="*/ 3214007 w 3227615"/>
                <a:gd name="connsiteY50" fmla="*/ 680357 h 993322"/>
                <a:gd name="connsiteX51" fmla="*/ 3224893 w 3227615"/>
                <a:gd name="connsiteY51" fmla="*/ 639536 h 993322"/>
                <a:gd name="connsiteX52" fmla="*/ 3227615 w 3227615"/>
                <a:gd name="connsiteY52" fmla="*/ 615043 h 993322"/>
                <a:gd name="connsiteX53" fmla="*/ 3227615 w 3227615"/>
                <a:gd name="connsiteY53" fmla="*/ 595993 h 993322"/>
                <a:gd name="connsiteX54" fmla="*/ 3224893 w 3227615"/>
                <a:gd name="connsiteY54" fmla="*/ 585107 h 993322"/>
                <a:gd name="connsiteX55" fmla="*/ 3219450 w 3227615"/>
                <a:gd name="connsiteY55" fmla="*/ 571500 h 993322"/>
                <a:gd name="connsiteX56" fmla="*/ 3214007 w 3227615"/>
                <a:gd name="connsiteY56" fmla="*/ 568779 h 993322"/>
                <a:gd name="connsiteX57" fmla="*/ 3208565 w 3227615"/>
                <a:gd name="connsiteY57" fmla="*/ 566057 h 993322"/>
                <a:gd name="connsiteX58" fmla="*/ 3194957 w 3227615"/>
                <a:gd name="connsiteY58" fmla="*/ 568779 h 993322"/>
                <a:gd name="connsiteX59" fmla="*/ 3173186 w 3227615"/>
                <a:gd name="connsiteY59" fmla="*/ 579665 h 993322"/>
                <a:gd name="connsiteX60" fmla="*/ 3143250 w 3227615"/>
                <a:gd name="connsiteY60" fmla="*/ 604157 h 993322"/>
                <a:gd name="connsiteX61" fmla="*/ 3116036 w 3227615"/>
                <a:gd name="connsiteY61" fmla="*/ 625929 h 993322"/>
                <a:gd name="connsiteX62" fmla="*/ 3083379 w 3227615"/>
                <a:gd name="connsiteY62" fmla="*/ 644979 h 993322"/>
                <a:gd name="connsiteX63" fmla="*/ 3020786 w 3227615"/>
                <a:gd name="connsiteY63" fmla="*/ 669472 h 993322"/>
                <a:gd name="connsiteX64" fmla="*/ 2958193 w 3227615"/>
                <a:gd name="connsiteY64" fmla="*/ 691243 h 993322"/>
                <a:gd name="connsiteX65" fmla="*/ 2906486 w 3227615"/>
                <a:gd name="connsiteY65" fmla="*/ 702129 h 993322"/>
                <a:gd name="connsiteX66" fmla="*/ 2868386 w 3227615"/>
                <a:gd name="connsiteY66" fmla="*/ 702129 h 993322"/>
                <a:gd name="connsiteX67" fmla="*/ 2773136 w 3227615"/>
                <a:gd name="connsiteY67" fmla="*/ 702129 h 993322"/>
                <a:gd name="connsiteX68" fmla="*/ 2650672 w 3227615"/>
                <a:gd name="connsiteY68" fmla="*/ 699407 h 993322"/>
                <a:gd name="connsiteX69" fmla="*/ 2555422 w 3227615"/>
                <a:gd name="connsiteY69" fmla="*/ 696686 h 993322"/>
                <a:gd name="connsiteX70" fmla="*/ 2457450 w 3227615"/>
                <a:gd name="connsiteY70" fmla="*/ 691243 h 993322"/>
                <a:gd name="connsiteX71" fmla="*/ 2367643 w 3227615"/>
                <a:gd name="connsiteY71" fmla="*/ 685800 h 993322"/>
                <a:gd name="connsiteX72" fmla="*/ 2264229 w 3227615"/>
                <a:gd name="connsiteY72" fmla="*/ 677636 h 993322"/>
                <a:gd name="connsiteX73" fmla="*/ 2090057 w 3227615"/>
                <a:gd name="connsiteY73" fmla="*/ 661307 h 99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7615" h="993322">
                  <a:moveTo>
                    <a:pt x="2090057" y="661307"/>
                  </a:moveTo>
                  <a:lnTo>
                    <a:pt x="1973036" y="647700"/>
                  </a:lnTo>
                  <a:lnTo>
                    <a:pt x="1853293" y="628650"/>
                  </a:lnTo>
                  <a:lnTo>
                    <a:pt x="1749879" y="609600"/>
                  </a:lnTo>
                  <a:lnTo>
                    <a:pt x="1638300" y="587829"/>
                  </a:lnTo>
                  <a:lnTo>
                    <a:pt x="1537607" y="571500"/>
                  </a:lnTo>
                  <a:lnTo>
                    <a:pt x="1442357" y="555172"/>
                  </a:lnTo>
                  <a:lnTo>
                    <a:pt x="1292679" y="519793"/>
                  </a:lnTo>
                  <a:lnTo>
                    <a:pt x="1175657" y="489857"/>
                  </a:lnTo>
                  <a:lnTo>
                    <a:pt x="1028700" y="443593"/>
                  </a:lnTo>
                  <a:lnTo>
                    <a:pt x="919843" y="408215"/>
                  </a:lnTo>
                  <a:lnTo>
                    <a:pt x="840922" y="378279"/>
                  </a:lnTo>
                  <a:lnTo>
                    <a:pt x="742950" y="342900"/>
                  </a:lnTo>
                  <a:lnTo>
                    <a:pt x="628650" y="293915"/>
                  </a:lnTo>
                  <a:lnTo>
                    <a:pt x="438150" y="209550"/>
                  </a:lnTo>
                  <a:lnTo>
                    <a:pt x="244929" y="114300"/>
                  </a:lnTo>
                  <a:lnTo>
                    <a:pt x="108857" y="40822"/>
                  </a:lnTo>
                  <a:lnTo>
                    <a:pt x="59872" y="13607"/>
                  </a:lnTo>
                  <a:lnTo>
                    <a:pt x="27215" y="0"/>
                  </a:lnTo>
                  <a:lnTo>
                    <a:pt x="16329" y="0"/>
                  </a:lnTo>
                  <a:lnTo>
                    <a:pt x="2722" y="2722"/>
                  </a:lnTo>
                  <a:lnTo>
                    <a:pt x="0" y="13607"/>
                  </a:lnTo>
                  <a:lnTo>
                    <a:pt x="2722" y="35379"/>
                  </a:lnTo>
                  <a:lnTo>
                    <a:pt x="10886" y="54429"/>
                  </a:lnTo>
                  <a:lnTo>
                    <a:pt x="32657" y="70757"/>
                  </a:lnTo>
                  <a:lnTo>
                    <a:pt x="136072" y="138793"/>
                  </a:lnTo>
                  <a:lnTo>
                    <a:pt x="283029" y="234043"/>
                  </a:lnTo>
                  <a:lnTo>
                    <a:pt x="465365" y="342900"/>
                  </a:lnTo>
                  <a:lnTo>
                    <a:pt x="677636" y="462643"/>
                  </a:lnTo>
                  <a:lnTo>
                    <a:pt x="884465" y="566057"/>
                  </a:lnTo>
                  <a:lnTo>
                    <a:pt x="1069522" y="647700"/>
                  </a:lnTo>
                  <a:lnTo>
                    <a:pt x="1219200" y="707572"/>
                  </a:lnTo>
                  <a:lnTo>
                    <a:pt x="1328057" y="748393"/>
                  </a:lnTo>
                  <a:lnTo>
                    <a:pt x="1453243" y="789215"/>
                  </a:lnTo>
                  <a:lnTo>
                    <a:pt x="1572986" y="821872"/>
                  </a:lnTo>
                  <a:lnTo>
                    <a:pt x="1687286" y="849086"/>
                  </a:lnTo>
                  <a:lnTo>
                    <a:pt x="1828800" y="879022"/>
                  </a:lnTo>
                  <a:lnTo>
                    <a:pt x="1986643" y="906236"/>
                  </a:lnTo>
                  <a:lnTo>
                    <a:pt x="2095500" y="925286"/>
                  </a:lnTo>
                  <a:lnTo>
                    <a:pt x="2275115" y="947057"/>
                  </a:lnTo>
                  <a:lnTo>
                    <a:pt x="2408465" y="963386"/>
                  </a:lnTo>
                  <a:lnTo>
                    <a:pt x="2579915" y="976993"/>
                  </a:lnTo>
                  <a:lnTo>
                    <a:pt x="2688772" y="985157"/>
                  </a:lnTo>
                  <a:lnTo>
                    <a:pt x="2846615" y="993322"/>
                  </a:lnTo>
                  <a:lnTo>
                    <a:pt x="3028950" y="990600"/>
                  </a:lnTo>
                  <a:lnTo>
                    <a:pt x="3080657" y="925286"/>
                  </a:lnTo>
                  <a:lnTo>
                    <a:pt x="3118757" y="870857"/>
                  </a:lnTo>
                  <a:lnTo>
                    <a:pt x="3148693" y="821872"/>
                  </a:lnTo>
                  <a:lnTo>
                    <a:pt x="3170465" y="783772"/>
                  </a:lnTo>
                  <a:lnTo>
                    <a:pt x="3192236" y="737507"/>
                  </a:lnTo>
                  <a:lnTo>
                    <a:pt x="3214007" y="680357"/>
                  </a:lnTo>
                  <a:lnTo>
                    <a:pt x="3224893" y="639536"/>
                  </a:lnTo>
                  <a:lnTo>
                    <a:pt x="3227615" y="615043"/>
                  </a:lnTo>
                  <a:lnTo>
                    <a:pt x="3227615" y="595993"/>
                  </a:lnTo>
                  <a:lnTo>
                    <a:pt x="3224893" y="585107"/>
                  </a:lnTo>
                  <a:lnTo>
                    <a:pt x="3219450" y="571500"/>
                  </a:lnTo>
                  <a:lnTo>
                    <a:pt x="3214007" y="568779"/>
                  </a:lnTo>
                  <a:lnTo>
                    <a:pt x="3208565" y="566057"/>
                  </a:lnTo>
                  <a:lnTo>
                    <a:pt x="3194957" y="568779"/>
                  </a:lnTo>
                  <a:lnTo>
                    <a:pt x="3173186" y="579665"/>
                  </a:lnTo>
                  <a:lnTo>
                    <a:pt x="3143250" y="604157"/>
                  </a:lnTo>
                  <a:lnTo>
                    <a:pt x="3116036" y="625929"/>
                  </a:lnTo>
                  <a:lnTo>
                    <a:pt x="3083379" y="644979"/>
                  </a:lnTo>
                  <a:lnTo>
                    <a:pt x="3020786" y="669472"/>
                  </a:lnTo>
                  <a:lnTo>
                    <a:pt x="2958193" y="691243"/>
                  </a:lnTo>
                  <a:lnTo>
                    <a:pt x="2906486" y="702129"/>
                  </a:lnTo>
                  <a:lnTo>
                    <a:pt x="2868386" y="702129"/>
                  </a:lnTo>
                  <a:lnTo>
                    <a:pt x="2773136" y="702129"/>
                  </a:lnTo>
                  <a:lnTo>
                    <a:pt x="2650672" y="699407"/>
                  </a:lnTo>
                  <a:lnTo>
                    <a:pt x="2555422" y="696686"/>
                  </a:lnTo>
                  <a:lnTo>
                    <a:pt x="2457450" y="691243"/>
                  </a:lnTo>
                  <a:lnTo>
                    <a:pt x="2367643" y="685800"/>
                  </a:lnTo>
                  <a:lnTo>
                    <a:pt x="2264229" y="677636"/>
                  </a:lnTo>
                  <a:lnTo>
                    <a:pt x="2090057" y="661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63">
              <a:extLst>
                <a:ext uri="{FF2B5EF4-FFF2-40B4-BE49-F238E27FC236}">
                  <a16:creationId xmlns:a16="http://schemas.microsoft.com/office/drawing/2014/main" id="{765A39EE-88CB-40BD-916C-8FA8E0CCFA69}"/>
                </a:ext>
              </a:extLst>
            </p:cNvPr>
            <p:cNvSpPr/>
            <p:nvPr/>
          </p:nvSpPr>
          <p:spPr>
            <a:xfrm>
              <a:off x="3843338" y="3181351"/>
              <a:ext cx="3198812" cy="631825"/>
            </a:xfrm>
            <a:custGeom>
              <a:avLst/>
              <a:gdLst>
                <a:gd name="connsiteX0" fmla="*/ 826824 w 3199112"/>
                <a:gd name="connsiteY0" fmla="*/ 311669 h 631065"/>
                <a:gd name="connsiteX1" fmla="*/ 646520 w 3199112"/>
                <a:gd name="connsiteY1" fmla="*/ 334851 h 631065"/>
                <a:gd name="connsiteX2" fmla="*/ 566670 w 3199112"/>
                <a:gd name="connsiteY2" fmla="*/ 345154 h 631065"/>
                <a:gd name="connsiteX3" fmla="*/ 520307 w 3199112"/>
                <a:gd name="connsiteY3" fmla="*/ 352881 h 631065"/>
                <a:gd name="connsiteX4" fmla="*/ 489397 w 3199112"/>
                <a:gd name="connsiteY4" fmla="*/ 355457 h 631065"/>
                <a:gd name="connsiteX5" fmla="*/ 450761 w 3199112"/>
                <a:gd name="connsiteY5" fmla="*/ 358033 h 631065"/>
                <a:gd name="connsiteX6" fmla="*/ 388942 w 3199112"/>
                <a:gd name="connsiteY6" fmla="*/ 358033 h 631065"/>
                <a:gd name="connsiteX7" fmla="*/ 340002 w 3199112"/>
                <a:gd name="connsiteY7" fmla="*/ 355457 h 631065"/>
                <a:gd name="connsiteX8" fmla="*/ 280760 w 3199112"/>
                <a:gd name="connsiteY8" fmla="*/ 350305 h 631065"/>
                <a:gd name="connsiteX9" fmla="*/ 221517 w 3199112"/>
                <a:gd name="connsiteY9" fmla="*/ 337426 h 631065"/>
                <a:gd name="connsiteX10" fmla="*/ 149395 w 3199112"/>
                <a:gd name="connsiteY10" fmla="*/ 314244 h 631065"/>
                <a:gd name="connsiteX11" fmla="*/ 110758 w 3199112"/>
                <a:gd name="connsiteY11" fmla="*/ 293638 h 631065"/>
                <a:gd name="connsiteX12" fmla="*/ 82425 w 3199112"/>
                <a:gd name="connsiteY12" fmla="*/ 273032 h 631065"/>
                <a:gd name="connsiteX13" fmla="*/ 61819 w 3199112"/>
                <a:gd name="connsiteY13" fmla="*/ 265305 h 631065"/>
                <a:gd name="connsiteX14" fmla="*/ 43788 w 3199112"/>
                <a:gd name="connsiteY14" fmla="*/ 262729 h 631065"/>
                <a:gd name="connsiteX15" fmla="*/ 28334 w 3199112"/>
                <a:gd name="connsiteY15" fmla="*/ 262729 h 631065"/>
                <a:gd name="connsiteX16" fmla="*/ 18030 w 3199112"/>
                <a:gd name="connsiteY16" fmla="*/ 265305 h 631065"/>
                <a:gd name="connsiteX17" fmla="*/ 2576 w 3199112"/>
                <a:gd name="connsiteY17" fmla="*/ 280759 h 631065"/>
                <a:gd name="connsiteX18" fmla="*/ 0 w 3199112"/>
                <a:gd name="connsiteY18" fmla="*/ 301366 h 631065"/>
                <a:gd name="connsiteX19" fmla="*/ 5152 w 3199112"/>
                <a:gd name="connsiteY19" fmla="*/ 327123 h 631065"/>
                <a:gd name="connsiteX20" fmla="*/ 36061 w 3199112"/>
                <a:gd name="connsiteY20" fmla="*/ 370912 h 631065"/>
                <a:gd name="connsiteX21" fmla="*/ 79849 w 3199112"/>
                <a:gd name="connsiteY21" fmla="*/ 422427 h 631065"/>
                <a:gd name="connsiteX22" fmla="*/ 128789 w 3199112"/>
                <a:gd name="connsiteY22" fmla="*/ 473943 h 631065"/>
                <a:gd name="connsiteX23" fmla="*/ 170001 w 3199112"/>
                <a:gd name="connsiteY23" fmla="*/ 515155 h 631065"/>
                <a:gd name="connsiteX24" fmla="*/ 226668 w 3199112"/>
                <a:gd name="connsiteY24" fmla="*/ 561519 h 631065"/>
                <a:gd name="connsiteX25" fmla="*/ 262729 w 3199112"/>
                <a:gd name="connsiteY25" fmla="*/ 587277 h 631065"/>
                <a:gd name="connsiteX26" fmla="*/ 301366 w 3199112"/>
                <a:gd name="connsiteY26" fmla="*/ 613034 h 631065"/>
                <a:gd name="connsiteX27" fmla="*/ 329699 w 3199112"/>
                <a:gd name="connsiteY27" fmla="*/ 625913 h 631065"/>
                <a:gd name="connsiteX28" fmla="*/ 352881 w 3199112"/>
                <a:gd name="connsiteY28" fmla="*/ 631065 h 631065"/>
                <a:gd name="connsiteX29" fmla="*/ 404397 w 3199112"/>
                <a:gd name="connsiteY29" fmla="*/ 628489 h 631065"/>
                <a:gd name="connsiteX30" fmla="*/ 468791 w 3199112"/>
                <a:gd name="connsiteY30" fmla="*/ 610459 h 631065"/>
                <a:gd name="connsiteX31" fmla="*/ 538337 w 3199112"/>
                <a:gd name="connsiteY31" fmla="*/ 587277 h 631065"/>
                <a:gd name="connsiteX32" fmla="*/ 721217 w 3199112"/>
                <a:gd name="connsiteY32" fmla="*/ 530610 h 631065"/>
                <a:gd name="connsiteX33" fmla="*/ 886067 w 3199112"/>
                <a:gd name="connsiteY33" fmla="*/ 484246 h 631065"/>
                <a:gd name="connsiteX34" fmla="*/ 1032886 w 3199112"/>
                <a:gd name="connsiteY34" fmla="*/ 448185 h 631065"/>
                <a:gd name="connsiteX35" fmla="*/ 1156523 w 3199112"/>
                <a:gd name="connsiteY35" fmla="*/ 425003 h 631065"/>
                <a:gd name="connsiteX36" fmla="*/ 1208038 w 3199112"/>
                <a:gd name="connsiteY36" fmla="*/ 422427 h 631065"/>
                <a:gd name="connsiteX37" fmla="*/ 1269857 w 3199112"/>
                <a:gd name="connsiteY37" fmla="*/ 422427 h 631065"/>
                <a:gd name="connsiteX38" fmla="*/ 1424403 w 3199112"/>
                <a:gd name="connsiteY38" fmla="*/ 381215 h 631065"/>
                <a:gd name="connsiteX39" fmla="*/ 1532586 w 3199112"/>
                <a:gd name="connsiteY39" fmla="*/ 370912 h 631065"/>
                <a:gd name="connsiteX40" fmla="*/ 1663950 w 3199112"/>
                <a:gd name="connsiteY40" fmla="*/ 355457 h 631065"/>
                <a:gd name="connsiteX41" fmla="*/ 1818497 w 3199112"/>
                <a:gd name="connsiteY41" fmla="*/ 340002 h 631065"/>
                <a:gd name="connsiteX42" fmla="*/ 1955013 w 3199112"/>
                <a:gd name="connsiteY42" fmla="*/ 329699 h 631065"/>
                <a:gd name="connsiteX43" fmla="*/ 2104408 w 3199112"/>
                <a:gd name="connsiteY43" fmla="*/ 319396 h 631065"/>
                <a:gd name="connsiteX44" fmla="*/ 2235772 w 3199112"/>
                <a:gd name="connsiteY44" fmla="*/ 314244 h 631065"/>
                <a:gd name="connsiteX45" fmla="*/ 2356834 w 3199112"/>
                <a:gd name="connsiteY45" fmla="*/ 309093 h 631065"/>
                <a:gd name="connsiteX46" fmla="*/ 2485623 w 3199112"/>
                <a:gd name="connsiteY46" fmla="*/ 306517 h 631065"/>
                <a:gd name="connsiteX47" fmla="*/ 2616987 w 3199112"/>
                <a:gd name="connsiteY47" fmla="*/ 309093 h 631065"/>
                <a:gd name="connsiteX48" fmla="*/ 2743200 w 3199112"/>
                <a:gd name="connsiteY48" fmla="*/ 311669 h 631065"/>
                <a:gd name="connsiteX49" fmla="*/ 2877140 w 3199112"/>
                <a:gd name="connsiteY49" fmla="*/ 319396 h 631065"/>
                <a:gd name="connsiteX50" fmla="*/ 2995626 w 3199112"/>
                <a:gd name="connsiteY50" fmla="*/ 327123 h 631065"/>
                <a:gd name="connsiteX51" fmla="*/ 3054869 w 3199112"/>
                <a:gd name="connsiteY51" fmla="*/ 332275 h 631065"/>
                <a:gd name="connsiteX52" fmla="*/ 3080627 w 3199112"/>
                <a:gd name="connsiteY52" fmla="*/ 329699 h 631065"/>
                <a:gd name="connsiteX53" fmla="*/ 3108960 w 3199112"/>
                <a:gd name="connsiteY53" fmla="*/ 327123 h 631065"/>
                <a:gd name="connsiteX54" fmla="*/ 3137294 w 3199112"/>
                <a:gd name="connsiteY54" fmla="*/ 319396 h 631065"/>
                <a:gd name="connsiteX55" fmla="*/ 3155324 w 3199112"/>
                <a:gd name="connsiteY55" fmla="*/ 311669 h 631065"/>
                <a:gd name="connsiteX56" fmla="*/ 3170779 w 3199112"/>
                <a:gd name="connsiteY56" fmla="*/ 298790 h 631065"/>
                <a:gd name="connsiteX57" fmla="*/ 3188809 w 3199112"/>
                <a:gd name="connsiteY57" fmla="*/ 275608 h 631065"/>
                <a:gd name="connsiteX58" fmla="*/ 3196536 w 3199112"/>
                <a:gd name="connsiteY58" fmla="*/ 257577 h 631065"/>
                <a:gd name="connsiteX59" fmla="*/ 3199112 w 3199112"/>
                <a:gd name="connsiteY59" fmla="*/ 239547 h 631065"/>
                <a:gd name="connsiteX60" fmla="*/ 3196536 w 3199112"/>
                <a:gd name="connsiteY60" fmla="*/ 224092 h 631065"/>
                <a:gd name="connsiteX61" fmla="*/ 3186233 w 3199112"/>
                <a:gd name="connsiteY61" fmla="*/ 198335 h 631065"/>
                <a:gd name="connsiteX62" fmla="*/ 3173354 w 3199112"/>
                <a:gd name="connsiteY62" fmla="*/ 177728 h 631065"/>
                <a:gd name="connsiteX63" fmla="*/ 3157900 w 3199112"/>
                <a:gd name="connsiteY63" fmla="*/ 164850 h 631065"/>
                <a:gd name="connsiteX64" fmla="*/ 3090930 w 3199112"/>
                <a:gd name="connsiteY64" fmla="*/ 131364 h 631065"/>
                <a:gd name="connsiteX65" fmla="*/ 3013656 w 3199112"/>
                <a:gd name="connsiteY65" fmla="*/ 95304 h 631065"/>
                <a:gd name="connsiteX66" fmla="*/ 2905474 w 3199112"/>
                <a:gd name="connsiteY66" fmla="*/ 48940 h 631065"/>
                <a:gd name="connsiteX67" fmla="*/ 2799867 w 3199112"/>
                <a:gd name="connsiteY67" fmla="*/ 7727 h 631065"/>
                <a:gd name="connsiteX68" fmla="*/ 2781837 w 3199112"/>
                <a:gd name="connsiteY68" fmla="*/ 0 h 631065"/>
                <a:gd name="connsiteX69" fmla="*/ 2766382 w 3199112"/>
                <a:gd name="connsiteY69" fmla="*/ 0 h 631065"/>
                <a:gd name="connsiteX70" fmla="*/ 2735473 w 3199112"/>
                <a:gd name="connsiteY70" fmla="*/ 7727 h 631065"/>
                <a:gd name="connsiteX71" fmla="*/ 2696836 w 3199112"/>
                <a:gd name="connsiteY71" fmla="*/ 20606 h 631065"/>
                <a:gd name="connsiteX72" fmla="*/ 2658200 w 3199112"/>
                <a:gd name="connsiteY72" fmla="*/ 36061 h 631065"/>
                <a:gd name="connsiteX73" fmla="*/ 2609260 w 3199112"/>
                <a:gd name="connsiteY73" fmla="*/ 56667 h 631065"/>
                <a:gd name="connsiteX74" fmla="*/ 2580926 w 3199112"/>
                <a:gd name="connsiteY74" fmla="*/ 66970 h 631065"/>
                <a:gd name="connsiteX75" fmla="*/ 2441834 w 3199112"/>
                <a:gd name="connsiteY75" fmla="*/ 87576 h 631065"/>
                <a:gd name="connsiteX76" fmla="*/ 2228045 w 3199112"/>
                <a:gd name="connsiteY76" fmla="*/ 115910 h 631065"/>
                <a:gd name="connsiteX77" fmla="*/ 2011680 w 3199112"/>
                <a:gd name="connsiteY77" fmla="*/ 146819 h 631065"/>
                <a:gd name="connsiteX78" fmla="*/ 1787588 w 3199112"/>
                <a:gd name="connsiteY78" fmla="*/ 180304 h 631065"/>
                <a:gd name="connsiteX79" fmla="*/ 1584101 w 3199112"/>
                <a:gd name="connsiteY79" fmla="*/ 206062 h 631065"/>
                <a:gd name="connsiteX80" fmla="*/ 1323948 w 3199112"/>
                <a:gd name="connsiteY80" fmla="*/ 242123 h 631065"/>
                <a:gd name="connsiteX81" fmla="*/ 1161674 w 3199112"/>
                <a:gd name="connsiteY81" fmla="*/ 262729 h 631065"/>
                <a:gd name="connsiteX82" fmla="*/ 929855 w 3199112"/>
                <a:gd name="connsiteY82" fmla="*/ 296214 h 631065"/>
                <a:gd name="connsiteX83" fmla="*/ 826824 w 3199112"/>
                <a:gd name="connsiteY83" fmla="*/ 311669 h 63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99112" h="631065">
                  <a:moveTo>
                    <a:pt x="826824" y="311669"/>
                  </a:moveTo>
                  <a:lnTo>
                    <a:pt x="646520" y="334851"/>
                  </a:lnTo>
                  <a:lnTo>
                    <a:pt x="566670" y="345154"/>
                  </a:lnTo>
                  <a:lnTo>
                    <a:pt x="520307" y="352881"/>
                  </a:lnTo>
                  <a:lnTo>
                    <a:pt x="489397" y="355457"/>
                  </a:lnTo>
                  <a:lnTo>
                    <a:pt x="450761" y="358033"/>
                  </a:lnTo>
                  <a:lnTo>
                    <a:pt x="388942" y="358033"/>
                  </a:lnTo>
                  <a:lnTo>
                    <a:pt x="340002" y="355457"/>
                  </a:lnTo>
                  <a:lnTo>
                    <a:pt x="280760" y="350305"/>
                  </a:lnTo>
                  <a:lnTo>
                    <a:pt x="221517" y="337426"/>
                  </a:lnTo>
                  <a:lnTo>
                    <a:pt x="149395" y="314244"/>
                  </a:lnTo>
                  <a:lnTo>
                    <a:pt x="110758" y="293638"/>
                  </a:lnTo>
                  <a:lnTo>
                    <a:pt x="82425" y="273032"/>
                  </a:lnTo>
                  <a:lnTo>
                    <a:pt x="61819" y="265305"/>
                  </a:lnTo>
                  <a:lnTo>
                    <a:pt x="43788" y="262729"/>
                  </a:lnTo>
                  <a:lnTo>
                    <a:pt x="28334" y="262729"/>
                  </a:lnTo>
                  <a:lnTo>
                    <a:pt x="18030" y="265305"/>
                  </a:lnTo>
                  <a:lnTo>
                    <a:pt x="2576" y="280759"/>
                  </a:lnTo>
                  <a:lnTo>
                    <a:pt x="0" y="301366"/>
                  </a:lnTo>
                  <a:lnTo>
                    <a:pt x="5152" y="327123"/>
                  </a:lnTo>
                  <a:lnTo>
                    <a:pt x="36061" y="370912"/>
                  </a:lnTo>
                  <a:lnTo>
                    <a:pt x="79849" y="422427"/>
                  </a:lnTo>
                  <a:lnTo>
                    <a:pt x="128789" y="473943"/>
                  </a:lnTo>
                  <a:lnTo>
                    <a:pt x="170001" y="515155"/>
                  </a:lnTo>
                  <a:lnTo>
                    <a:pt x="226668" y="561519"/>
                  </a:lnTo>
                  <a:lnTo>
                    <a:pt x="262729" y="587277"/>
                  </a:lnTo>
                  <a:lnTo>
                    <a:pt x="301366" y="613034"/>
                  </a:lnTo>
                  <a:lnTo>
                    <a:pt x="329699" y="625913"/>
                  </a:lnTo>
                  <a:lnTo>
                    <a:pt x="352881" y="631065"/>
                  </a:lnTo>
                  <a:lnTo>
                    <a:pt x="404397" y="628489"/>
                  </a:lnTo>
                  <a:lnTo>
                    <a:pt x="468791" y="610459"/>
                  </a:lnTo>
                  <a:lnTo>
                    <a:pt x="538337" y="587277"/>
                  </a:lnTo>
                  <a:lnTo>
                    <a:pt x="721217" y="530610"/>
                  </a:lnTo>
                  <a:lnTo>
                    <a:pt x="886067" y="484246"/>
                  </a:lnTo>
                  <a:lnTo>
                    <a:pt x="1032886" y="448185"/>
                  </a:lnTo>
                  <a:lnTo>
                    <a:pt x="1156523" y="425003"/>
                  </a:lnTo>
                  <a:lnTo>
                    <a:pt x="1208038" y="422427"/>
                  </a:lnTo>
                  <a:lnTo>
                    <a:pt x="1269857" y="422427"/>
                  </a:lnTo>
                  <a:lnTo>
                    <a:pt x="1424403" y="381215"/>
                  </a:lnTo>
                  <a:lnTo>
                    <a:pt x="1532586" y="370912"/>
                  </a:lnTo>
                  <a:lnTo>
                    <a:pt x="1663950" y="355457"/>
                  </a:lnTo>
                  <a:lnTo>
                    <a:pt x="1818497" y="340002"/>
                  </a:lnTo>
                  <a:lnTo>
                    <a:pt x="1955013" y="329699"/>
                  </a:lnTo>
                  <a:lnTo>
                    <a:pt x="2104408" y="319396"/>
                  </a:lnTo>
                  <a:lnTo>
                    <a:pt x="2235772" y="314244"/>
                  </a:lnTo>
                  <a:lnTo>
                    <a:pt x="2356834" y="309093"/>
                  </a:lnTo>
                  <a:lnTo>
                    <a:pt x="2485623" y="306517"/>
                  </a:lnTo>
                  <a:lnTo>
                    <a:pt x="2616987" y="309093"/>
                  </a:lnTo>
                  <a:lnTo>
                    <a:pt x="2743200" y="311669"/>
                  </a:lnTo>
                  <a:lnTo>
                    <a:pt x="2877140" y="319396"/>
                  </a:lnTo>
                  <a:lnTo>
                    <a:pt x="2995626" y="327123"/>
                  </a:lnTo>
                  <a:lnTo>
                    <a:pt x="3054869" y="332275"/>
                  </a:lnTo>
                  <a:lnTo>
                    <a:pt x="3080627" y="329699"/>
                  </a:lnTo>
                  <a:lnTo>
                    <a:pt x="3108960" y="327123"/>
                  </a:lnTo>
                  <a:lnTo>
                    <a:pt x="3137294" y="319396"/>
                  </a:lnTo>
                  <a:lnTo>
                    <a:pt x="3155324" y="311669"/>
                  </a:lnTo>
                  <a:lnTo>
                    <a:pt x="3170779" y="298790"/>
                  </a:lnTo>
                  <a:lnTo>
                    <a:pt x="3188809" y="275608"/>
                  </a:lnTo>
                  <a:lnTo>
                    <a:pt x="3196536" y="257577"/>
                  </a:lnTo>
                  <a:lnTo>
                    <a:pt x="3199112" y="239547"/>
                  </a:lnTo>
                  <a:lnTo>
                    <a:pt x="3196536" y="224092"/>
                  </a:lnTo>
                  <a:lnTo>
                    <a:pt x="3186233" y="198335"/>
                  </a:lnTo>
                  <a:lnTo>
                    <a:pt x="3173354" y="177728"/>
                  </a:lnTo>
                  <a:lnTo>
                    <a:pt x="3157900" y="164850"/>
                  </a:lnTo>
                  <a:lnTo>
                    <a:pt x="3090930" y="131364"/>
                  </a:lnTo>
                  <a:lnTo>
                    <a:pt x="3013656" y="95304"/>
                  </a:lnTo>
                  <a:lnTo>
                    <a:pt x="2905474" y="48940"/>
                  </a:lnTo>
                  <a:lnTo>
                    <a:pt x="2799867" y="7727"/>
                  </a:lnTo>
                  <a:lnTo>
                    <a:pt x="2781837" y="0"/>
                  </a:lnTo>
                  <a:lnTo>
                    <a:pt x="2766382" y="0"/>
                  </a:lnTo>
                  <a:lnTo>
                    <a:pt x="2735473" y="7727"/>
                  </a:lnTo>
                  <a:lnTo>
                    <a:pt x="2696836" y="20606"/>
                  </a:lnTo>
                  <a:lnTo>
                    <a:pt x="2658200" y="36061"/>
                  </a:lnTo>
                  <a:lnTo>
                    <a:pt x="2609260" y="56667"/>
                  </a:lnTo>
                  <a:lnTo>
                    <a:pt x="2580926" y="66970"/>
                  </a:lnTo>
                  <a:lnTo>
                    <a:pt x="2441834" y="87576"/>
                  </a:lnTo>
                  <a:lnTo>
                    <a:pt x="2228045" y="115910"/>
                  </a:lnTo>
                  <a:lnTo>
                    <a:pt x="2011680" y="146819"/>
                  </a:lnTo>
                  <a:lnTo>
                    <a:pt x="1787588" y="180304"/>
                  </a:lnTo>
                  <a:lnTo>
                    <a:pt x="1584101" y="206062"/>
                  </a:lnTo>
                  <a:lnTo>
                    <a:pt x="1323948" y="242123"/>
                  </a:lnTo>
                  <a:lnTo>
                    <a:pt x="1161674" y="262729"/>
                  </a:lnTo>
                  <a:lnTo>
                    <a:pt x="929855" y="296214"/>
                  </a:lnTo>
                  <a:lnTo>
                    <a:pt x="826824" y="311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9">
              <a:extLst>
                <a:ext uri="{FF2B5EF4-FFF2-40B4-BE49-F238E27FC236}">
                  <a16:creationId xmlns:a16="http://schemas.microsoft.com/office/drawing/2014/main" id="{5641308F-9DCD-45EF-8A78-4721BAB83B13}"/>
                </a:ext>
              </a:extLst>
            </p:cNvPr>
            <p:cNvSpPr/>
            <p:nvPr/>
          </p:nvSpPr>
          <p:spPr>
            <a:xfrm rot="16200000">
              <a:off x="3959225" y="4538662"/>
              <a:ext cx="2659062" cy="608013"/>
            </a:xfrm>
            <a:custGeom>
              <a:avLst/>
              <a:gdLst>
                <a:gd name="connsiteX0" fmla="*/ 1997868 w 2659856"/>
                <a:gd name="connsiteY0" fmla="*/ 359568 h 607218"/>
                <a:gd name="connsiteX1" fmla="*/ 1774031 w 2659856"/>
                <a:gd name="connsiteY1" fmla="*/ 359568 h 607218"/>
                <a:gd name="connsiteX2" fmla="*/ 1483518 w 2659856"/>
                <a:gd name="connsiteY2" fmla="*/ 359568 h 607218"/>
                <a:gd name="connsiteX3" fmla="*/ 1231106 w 2659856"/>
                <a:gd name="connsiteY3" fmla="*/ 359568 h 607218"/>
                <a:gd name="connsiteX4" fmla="*/ 1062037 w 2659856"/>
                <a:gd name="connsiteY4" fmla="*/ 359568 h 607218"/>
                <a:gd name="connsiteX5" fmla="*/ 902493 w 2659856"/>
                <a:gd name="connsiteY5" fmla="*/ 359568 h 607218"/>
                <a:gd name="connsiteX6" fmla="*/ 809625 w 2659856"/>
                <a:gd name="connsiteY6" fmla="*/ 357187 h 607218"/>
                <a:gd name="connsiteX7" fmla="*/ 754856 w 2659856"/>
                <a:gd name="connsiteY7" fmla="*/ 352425 h 607218"/>
                <a:gd name="connsiteX8" fmla="*/ 690562 w 2659856"/>
                <a:gd name="connsiteY8" fmla="*/ 342900 h 607218"/>
                <a:gd name="connsiteX9" fmla="*/ 635793 w 2659856"/>
                <a:gd name="connsiteY9" fmla="*/ 328612 h 607218"/>
                <a:gd name="connsiteX10" fmla="*/ 57150 w 2659856"/>
                <a:gd name="connsiteY10" fmla="*/ 295275 h 607218"/>
                <a:gd name="connsiteX11" fmla="*/ 21431 w 2659856"/>
                <a:gd name="connsiteY11" fmla="*/ 314325 h 607218"/>
                <a:gd name="connsiteX12" fmla="*/ 9525 w 2659856"/>
                <a:gd name="connsiteY12" fmla="*/ 326231 h 607218"/>
                <a:gd name="connsiteX13" fmla="*/ 2381 w 2659856"/>
                <a:gd name="connsiteY13" fmla="*/ 342900 h 607218"/>
                <a:gd name="connsiteX14" fmla="*/ 0 w 2659856"/>
                <a:gd name="connsiteY14" fmla="*/ 359568 h 607218"/>
                <a:gd name="connsiteX15" fmla="*/ 2381 w 2659856"/>
                <a:gd name="connsiteY15" fmla="*/ 378618 h 607218"/>
                <a:gd name="connsiteX16" fmla="*/ 14287 w 2659856"/>
                <a:gd name="connsiteY16" fmla="*/ 414337 h 607218"/>
                <a:gd name="connsiteX17" fmla="*/ 28575 w 2659856"/>
                <a:gd name="connsiteY17" fmla="*/ 431006 h 607218"/>
                <a:gd name="connsiteX18" fmla="*/ 138112 w 2659856"/>
                <a:gd name="connsiteY18" fmla="*/ 490537 h 607218"/>
                <a:gd name="connsiteX19" fmla="*/ 223837 w 2659856"/>
                <a:gd name="connsiteY19" fmla="*/ 533400 h 607218"/>
                <a:gd name="connsiteX20" fmla="*/ 302418 w 2659856"/>
                <a:gd name="connsiteY20" fmla="*/ 564356 h 607218"/>
                <a:gd name="connsiteX21" fmla="*/ 347662 w 2659856"/>
                <a:gd name="connsiteY21" fmla="*/ 581025 h 607218"/>
                <a:gd name="connsiteX22" fmla="*/ 395287 w 2659856"/>
                <a:gd name="connsiteY22" fmla="*/ 597693 h 607218"/>
                <a:gd name="connsiteX23" fmla="*/ 445293 w 2659856"/>
                <a:gd name="connsiteY23" fmla="*/ 604837 h 607218"/>
                <a:gd name="connsiteX24" fmla="*/ 621506 w 2659856"/>
                <a:gd name="connsiteY24" fmla="*/ 607218 h 607218"/>
                <a:gd name="connsiteX25" fmla="*/ 850106 w 2659856"/>
                <a:gd name="connsiteY25" fmla="*/ 604837 h 607218"/>
                <a:gd name="connsiteX26" fmla="*/ 1143000 w 2659856"/>
                <a:gd name="connsiteY26" fmla="*/ 602456 h 607218"/>
                <a:gd name="connsiteX27" fmla="*/ 1640681 w 2659856"/>
                <a:gd name="connsiteY27" fmla="*/ 592931 h 607218"/>
                <a:gd name="connsiteX28" fmla="*/ 1933575 w 2659856"/>
                <a:gd name="connsiteY28" fmla="*/ 588168 h 607218"/>
                <a:gd name="connsiteX29" fmla="*/ 2159793 w 2659856"/>
                <a:gd name="connsiteY29" fmla="*/ 583406 h 607218"/>
                <a:gd name="connsiteX30" fmla="*/ 2290762 w 2659856"/>
                <a:gd name="connsiteY30" fmla="*/ 583406 h 607218"/>
                <a:gd name="connsiteX31" fmla="*/ 2328862 w 2659856"/>
                <a:gd name="connsiteY31" fmla="*/ 578643 h 607218"/>
                <a:gd name="connsiteX32" fmla="*/ 2352675 w 2659856"/>
                <a:gd name="connsiteY32" fmla="*/ 571500 h 607218"/>
                <a:gd name="connsiteX33" fmla="*/ 2395537 w 2659856"/>
                <a:gd name="connsiteY33" fmla="*/ 552450 h 607218"/>
                <a:gd name="connsiteX34" fmla="*/ 2424112 w 2659856"/>
                <a:gd name="connsiteY34" fmla="*/ 533400 h 607218"/>
                <a:gd name="connsiteX35" fmla="*/ 2462212 w 2659856"/>
                <a:gd name="connsiteY35" fmla="*/ 500062 h 607218"/>
                <a:gd name="connsiteX36" fmla="*/ 2514600 w 2659856"/>
                <a:gd name="connsiteY36" fmla="*/ 445293 h 607218"/>
                <a:gd name="connsiteX37" fmla="*/ 2574131 w 2659856"/>
                <a:gd name="connsiteY37" fmla="*/ 369093 h 607218"/>
                <a:gd name="connsiteX38" fmla="*/ 2621756 w 2659856"/>
                <a:gd name="connsiteY38" fmla="*/ 297656 h 607218"/>
                <a:gd name="connsiteX39" fmla="*/ 2659856 w 2659856"/>
                <a:gd name="connsiteY39" fmla="*/ 233362 h 607218"/>
                <a:gd name="connsiteX40" fmla="*/ 2626518 w 2659856"/>
                <a:gd name="connsiteY40" fmla="*/ 0 h 607218"/>
                <a:gd name="connsiteX41" fmla="*/ 2536031 w 2659856"/>
                <a:gd name="connsiteY41" fmla="*/ 161925 h 607218"/>
                <a:gd name="connsiteX42" fmla="*/ 2521743 w 2659856"/>
                <a:gd name="connsiteY42" fmla="*/ 185737 h 607218"/>
                <a:gd name="connsiteX43" fmla="*/ 2502693 w 2659856"/>
                <a:gd name="connsiteY43" fmla="*/ 211931 h 607218"/>
                <a:gd name="connsiteX44" fmla="*/ 2481262 w 2659856"/>
                <a:gd name="connsiteY44" fmla="*/ 233362 h 607218"/>
                <a:gd name="connsiteX45" fmla="*/ 2455068 w 2659856"/>
                <a:gd name="connsiteY45" fmla="*/ 254793 h 607218"/>
                <a:gd name="connsiteX46" fmla="*/ 2419350 w 2659856"/>
                <a:gd name="connsiteY46" fmla="*/ 276225 h 607218"/>
                <a:gd name="connsiteX47" fmla="*/ 2388393 w 2659856"/>
                <a:gd name="connsiteY47" fmla="*/ 292893 h 607218"/>
                <a:gd name="connsiteX48" fmla="*/ 2333625 w 2659856"/>
                <a:gd name="connsiteY48" fmla="*/ 311943 h 607218"/>
                <a:gd name="connsiteX49" fmla="*/ 2266950 w 2659856"/>
                <a:gd name="connsiteY49" fmla="*/ 330993 h 607218"/>
                <a:gd name="connsiteX50" fmla="*/ 2183606 w 2659856"/>
                <a:gd name="connsiteY50" fmla="*/ 345281 h 607218"/>
                <a:gd name="connsiteX51" fmla="*/ 2107406 w 2659856"/>
                <a:gd name="connsiteY51" fmla="*/ 354806 h 607218"/>
                <a:gd name="connsiteX52" fmla="*/ 1997868 w 2659856"/>
                <a:gd name="connsiteY52" fmla="*/ 359568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9856" h="607218">
                  <a:moveTo>
                    <a:pt x="1997868" y="359568"/>
                  </a:moveTo>
                  <a:lnTo>
                    <a:pt x="1774031" y="359568"/>
                  </a:lnTo>
                  <a:lnTo>
                    <a:pt x="1483518" y="359568"/>
                  </a:lnTo>
                  <a:lnTo>
                    <a:pt x="1231106" y="359568"/>
                  </a:lnTo>
                  <a:lnTo>
                    <a:pt x="1062037" y="359568"/>
                  </a:lnTo>
                  <a:lnTo>
                    <a:pt x="902493" y="359568"/>
                  </a:lnTo>
                  <a:lnTo>
                    <a:pt x="809625" y="357187"/>
                  </a:lnTo>
                  <a:lnTo>
                    <a:pt x="754856" y="352425"/>
                  </a:lnTo>
                  <a:lnTo>
                    <a:pt x="690562" y="342900"/>
                  </a:lnTo>
                  <a:lnTo>
                    <a:pt x="635793" y="328612"/>
                  </a:lnTo>
                  <a:lnTo>
                    <a:pt x="57150" y="295275"/>
                  </a:lnTo>
                  <a:lnTo>
                    <a:pt x="21431" y="314325"/>
                  </a:lnTo>
                  <a:lnTo>
                    <a:pt x="9525" y="326231"/>
                  </a:lnTo>
                  <a:lnTo>
                    <a:pt x="2381" y="342900"/>
                  </a:lnTo>
                  <a:lnTo>
                    <a:pt x="0" y="359568"/>
                  </a:lnTo>
                  <a:lnTo>
                    <a:pt x="2381" y="378618"/>
                  </a:lnTo>
                  <a:lnTo>
                    <a:pt x="14287" y="414337"/>
                  </a:lnTo>
                  <a:lnTo>
                    <a:pt x="28575" y="431006"/>
                  </a:lnTo>
                  <a:lnTo>
                    <a:pt x="138112" y="490537"/>
                  </a:lnTo>
                  <a:lnTo>
                    <a:pt x="223837" y="533400"/>
                  </a:lnTo>
                  <a:lnTo>
                    <a:pt x="302418" y="564356"/>
                  </a:lnTo>
                  <a:lnTo>
                    <a:pt x="347662" y="581025"/>
                  </a:lnTo>
                  <a:lnTo>
                    <a:pt x="395287" y="597693"/>
                  </a:lnTo>
                  <a:lnTo>
                    <a:pt x="445293" y="604837"/>
                  </a:lnTo>
                  <a:lnTo>
                    <a:pt x="621506" y="607218"/>
                  </a:lnTo>
                  <a:lnTo>
                    <a:pt x="850106" y="604837"/>
                  </a:lnTo>
                  <a:lnTo>
                    <a:pt x="1143000" y="602456"/>
                  </a:lnTo>
                  <a:lnTo>
                    <a:pt x="1640681" y="592931"/>
                  </a:lnTo>
                  <a:lnTo>
                    <a:pt x="1933575" y="588168"/>
                  </a:lnTo>
                  <a:lnTo>
                    <a:pt x="2159793" y="583406"/>
                  </a:lnTo>
                  <a:lnTo>
                    <a:pt x="2290762" y="583406"/>
                  </a:lnTo>
                  <a:lnTo>
                    <a:pt x="2328862" y="578643"/>
                  </a:lnTo>
                  <a:lnTo>
                    <a:pt x="2352675" y="571500"/>
                  </a:lnTo>
                  <a:lnTo>
                    <a:pt x="2395537" y="552450"/>
                  </a:lnTo>
                  <a:lnTo>
                    <a:pt x="2424112" y="533400"/>
                  </a:lnTo>
                  <a:lnTo>
                    <a:pt x="2462212" y="500062"/>
                  </a:lnTo>
                  <a:lnTo>
                    <a:pt x="2514600" y="445293"/>
                  </a:lnTo>
                  <a:lnTo>
                    <a:pt x="2574131" y="369093"/>
                  </a:lnTo>
                  <a:lnTo>
                    <a:pt x="2621756" y="297656"/>
                  </a:lnTo>
                  <a:lnTo>
                    <a:pt x="2659856" y="233362"/>
                  </a:lnTo>
                  <a:lnTo>
                    <a:pt x="2626518" y="0"/>
                  </a:lnTo>
                  <a:lnTo>
                    <a:pt x="2536031" y="161925"/>
                  </a:lnTo>
                  <a:lnTo>
                    <a:pt x="2521743" y="185737"/>
                  </a:lnTo>
                  <a:lnTo>
                    <a:pt x="2502693" y="211931"/>
                  </a:lnTo>
                  <a:lnTo>
                    <a:pt x="2481262" y="233362"/>
                  </a:lnTo>
                  <a:lnTo>
                    <a:pt x="2455068" y="254793"/>
                  </a:lnTo>
                  <a:lnTo>
                    <a:pt x="2419350" y="276225"/>
                  </a:lnTo>
                  <a:lnTo>
                    <a:pt x="2388393" y="292893"/>
                  </a:lnTo>
                  <a:lnTo>
                    <a:pt x="2333625" y="311943"/>
                  </a:lnTo>
                  <a:lnTo>
                    <a:pt x="2266950" y="330993"/>
                  </a:lnTo>
                  <a:lnTo>
                    <a:pt x="2183606" y="345281"/>
                  </a:lnTo>
                  <a:lnTo>
                    <a:pt x="2107406" y="354806"/>
                  </a:lnTo>
                  <a:lnTo>
                    <a:pt x="1997868" y="3595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4">
              <a:extLst>
                <a:ext uri="{FF2B5EF4-FFF2-40B4-BE49-F238E27FC236}">
                  <a16:creationId xmlns:a16="http://schemas.microsoft.com/office/drawing/2014/main" id="{58AEDA5B-2A36-4985-BACC-7DDA34E25934}"/>
                </a:ext>
              </a:extLst>
            </p:cNvPr>
            <p:cNvSpPr/>
            <p:nvPr/>
          </p:nvSpPr>
          <p:spPr>
            <a:xfrm>
              <a:off x="4614863" y="5430837"/>
              <a:ext cx="723900" cy="730250"/>
            </a:xfrm>
            <a:custGeom>
              <a:avLst/>
              <a:gdLst>
                <a:gd name="connsiteX0" fmla="*/ 228600 w 723900"/>
                <a:gd name="connsiteY0" fmla="*/ 138113 h 728663"/>
                <a:gd name="connsiteX1" fmla="*/ 433387 w 723900"/>
                <a:gd name="connsiteY1" fmla="*/ 202407 h 728663"/>
                <a:gd name="connsiteX2" fmla="*/ 535781 w 723900"/>
                <a:gd name="connsiteY2" fmla="*/ 235744 h 728663"/>
                <a:gd name="connsiteX3" fmla="*/ 557212 w 723900"/>
                <a:gd name="connsiteY3" fmla="*/ 238125 h 728663"/>
                <a:gd name="connsiteX4" fmla="*/ 576262 w 723900"/>
                <a:gd name="connsiteY4" fmla="*/ 238125 h 728663"/>
                <a:gd name="connsiteX5" fmla="*/ 604837 w 723900"/>
                <a:gd name="connsiteY5" fmla="*/ 226219 h 728663"/>
                <a:gd name="connsiteX6" fmla="*/ 626268 w 723900"/>
                <a:gd name="connsiteY6" fmla="*/ 211932 h 728663"/>
                <a:gd name="connsiteX7" fmla="*/ 650081 w 723900"/>
                <a:gd name="connsiteY7" fmla="*/ 190500 h 728663"/>
                <a:gd name="connsiteX8" fmla="*/ 669131 w 723900"/>
                <a:gd name="connsiteY8" fmla="*/ 164307 h 728663"/>
                <a:gd name="connsiteX9" fmla="*/ 685800 w 723900"/>
                <a:gd name="connsiteY9" fmla="*/ 135732 h 728663"/>
                <a:gd name="connsiteX10" fmla="*/ 697706 w 723900"/>
                <a:gd name="connsiteY10" fmla="*/ 100013 h 728663"/>
                <a:gd name="connsiteX11" fmla="*/ 714375 w 723900"/>
                <a:gd name="connsiteY11" fmla="*/ 45244 h 728663"/>
                <a:gd name="connsiteX12" fmla="*/ 723900 w 723900"/>
                <a:gd name="connsiteY12" fmla="*/ 0 h 728663"/>
                <a:gd name="connsiteX13" fmla="*/ 700087 w 723900"/>
                <a:gd name="connsiteY13" fmla="*/ 728663 h 728663"/>
                <a:gd name="connsiteX14" fmla="*/ 661987 w 723900"/>
                <a:gd name="connsiteY14" fmla="*/ 681038 h 728663"/>
                <a:gd name="connsiteX15" fmla="*/ 640556 w 723900"/>
                <a:gd name="connsiteY15" fmla="*/ 647700 h 728663"/>
                <a:gd name="connsiteX16" fmla="*/ 609600 w 723900"/>
                <a:gd name="connsiteY16" fmla="*/ 604838 h 728663"/>
                <a:gd name="connsiteX17" fmla="*/ 573881 w 723900"/>
                <a:gd name="connsiteY17" fmla="*/ 559594 h 728663"/>
                <a:gd name="connsiteX18" fmla="*/ 540543 w 723900"/>
                <a:gd name="connsiteY18" fmla="*/ 521494 h 728663"/>
                <a:gd name="connsiteX19" fmla="*/ 502443 w 723900"/>
                <a:gd name="connsiteY19" fmla="*/ 481013 h 728663"/>
                <a:gd name="connsiteX20" fmla="*/ 459581 w 723900"/>
                <a:gd name="connsiteY20" fmla="*/ 438150 h 728663"/>
                <a:gd name="connsiteX21" fmla="*/ 426243 w 723900"/>
                <a:gd name="connsiteY21" fmla="*/ 407194 h 728663"/>
                <a:gd name="connsiteX22" fmla="*/ 395287 w 723900"/>
                <a:gd name="connsiteY22" fmla="*/ 381000 h 728663"/>
                <a:gd name="connsiteX23" fmla="*/ 354806 w 723900"/>
                <a:gd name="connsiteY23" fmla="*/ 345282 h 728663"/>
                <a:gd name="connsiteX24" fmla="*/ 302418 w 723900"/>
                <a:gd name="connsiteY24" fmla="*/ 304800 h 728663"/>
                <a:gd name="connsiteX25" fmla="*/ 230981 w 723900"/>
                <a:gd name="connsiteY25" fmla="*/ 250032 h 728663"/>
                <a:gd name="connsiteX26" fmla="*/ 161925 w 723900"/>
                <a:gd name="connsiteY26" fmla="*/ 204788 h 728663"/>
                <a:gd name="connsiteX27" fmla="*/ 71437 w 723900"/>
                <a:gd name="connsiteY27" fmla="*/ 150019 h 728663"/>
                <a:gd name="connsiteX28" fmla="*/ 16668 w 723900"/>
                <a:gd name="connsiteY28" fmla="*/ 116682 h 728663"/>
                <a:gd name="connsiteX29" fmla="*/ 9525 w 723900"/>
                <a:gd name="connsiteY29" fmla="*/ 109538 h 728663"/>
                <a:gd name="connsiteX30" fmla="*/ 0 w 723900"/>
                <a:gd name="connsiteY30" fmla="*/ 90488 h 728663"/>
                <a:gd name="connsiteX31" fmla="*/ 0 w 723900"/>
                <a:gd name="connsiteY31" fmla="*/ 76200 h 728663"/>
                <a:gd name="connsiteX32" fmla="*/ 2381 w 723900"/>
                <a:gd name="connsiteY32" fmla="*/ 66675 h 728663"/>
                <a:gd name="connsiteX33" fmla="*/ 9525 w 723900"/>
                <a:gd name="connsiteY33" fmla="*/ 64294 h 728663"/>
                <a:gd name="connsiteX34" fmla="*/ 26193 w 723900"/>
                <a:gd name="connsiteY34" fmla="*/ 66675 h 728663"/>
                <a:gd name="connsiteX35" fmla="*/ 85725 w 723900"/>
                <a:gd name="connsiteY35" fmla="*/ 85725 h 728663"/>
                <a:gd name="connsiteX36" fmla="*/ 228600 w 723900"/>
                <a:gd name="connsiteY36" fmla="*/ 1381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900" h="728663">
                  <a:moveTo>
                    <a:pt x="228600" y="138113"/>
                  </a:moveTo>
                  <a:lnTo>
                    <a:pt x="433387" y="202407"/>
                  </a:lnTo>
                  <a:lnTo>
                    <a:pt x="535781" y="235744"/>
                  </a:lnTo>
                  <a:lnTo>
                    <a:pt x="557212" y="238125"/>
                  </a:lnTo>
                  <a:lnTo>
                    <a:pt x="576262" y="238125"/>
                  </a:lnTo>
                  <a:lnTo>
                    <a:pt x="604837" y="226219"/>
                  </a:lnTo>
                  <a:lnTo>
                    <a:pt x="626268" y="211932"/>
                  </a:lnTo>
                  <a:lnTo>
                    <a:pt x="650081" y="190500"/>
                  </a:lnTo>
                  <a:lnTo>
                    <a:pt x="669131" y="164307"/>
                  </a:lnTo>
                  <a:lnTo>
                    <a:pt x="685800" y="135732"/>
                  </a:lnTo>
                  <a:lnTo>
                    <a:pt x="697706" y="100013"/>
                  </a:lnTo>
                  <a:lnTo>
                    <a:pt x="714375" y="45244"/>
                  </a:lnTo>
                  <a:lnTo>
                    <a:pt x="723900" y="0"/>
                  </a:lnTo>
                  <a:lnTo>
                    <a:pt x="700087" y="728663"/>
                  </a:lnTo>
                  <a:lnTo>
                    <a:pt x="661987" y="681038"/>
                  </a:lnTo>
                  <a:lnTo>
                    <a:pt x="640556" y="647700"/>
                  </a:lnTo>
                  <a:lnTo>
                    <a:pt x="609600" y="604838"/>
                  </a:lnTo>
                  <a:lnTo>
                    <a:pt x="573881" y="559594"/>
                  </a:lnTo>
                  <a:lnTo>
                    <a:pt x="540543" y="521494"/>
                  </a:lnTo>
                  <a:lnTo>
                    <a:pt x="502443" y="481013"/>
                  </a:lnTo>
                  <a:lnTo>
                    <a:pt x="459581" y="438150"/>
                  </a:lnTo>
                  <a:lnTo>
                    <a:pt x="426243" y="407194"/>
                  </a:lnTo>
                  <a:lnTo>
                    <a:pt x="395287" y="381000"/>
                  </a:lnTo>
                  <a:lnTo>
                    <a:pt x="354806" y="345282"/>
                  </a:lnTo>
                  <a:lnTo>
                    <a:pt x="302418" y="304800"/>
                  </a:lnTo>
                  <a:lnTo>
                    <a:pt x="230981" y="250032"/>
                  </a:lnTo>
                  <a:lnTo>
                    <a:pt x="161925" y="204788"/>
                  </a:lnTo>
                  <a:lnTo>
                    <a:pt x="71437" y="150019"/>
                  </a:lnTo>
                  <a:lnTo>
                    <a:pt x="16668" y="116682"/>
                  </a:lnTo>
                  <a:lnTo>
                    <a:pt x="9525" y="109538"/>
                  </a:lnTo>
                  <a:lnTo>
                    <a:pt x="0" y="90488"/>
                  </a:lnTo>
                  <a:lnTo>
                    <a:pt x="0" y="76200"/>
                  </a:lnTo>
                  <a:lnTo>
                    <a:pt x="2381" y="66675"/>
                  </a:lnTo>
                  <a:lnTo>
                    <a:pt x="9525" y="64294"/>
                  </a:lnTo>
                  <a:lnTo>
                    <a:pt x="26193" y="66675"/>
                  </a:lnTo>
                  <a:lnTo>
                    <a:pt x="85725" y="85725"/>
                  </a:lnTo>
                  <a:lnTo>
                    <a:pt x="228600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88ED266-CC55-450C-8140-42C45C832A4E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500188"/>
            <a:ext cx="4256088" cy="4519612"/>
            <a:chOff x="2635250" y="1500188"/>
            <a:chExt cx="4256088" cy="4519612"/>
          </a:xfrm>
        </p:grpSpPr>
        <p:sp>
          <p:nvSpPr>
            <p:cNvPr id="16" name="フリーフォーム 161">
              <a:extLst>
                <a:ext uri="{FF2B5EF4-FFF2-40B4-BE49-F238E27FC236}">
                  <a16:creationId xmlns:a16="http://schemas.microsoft.com/office/drawing/2014/main" id="{64E30928-E2DF-4C47-8128-39F4715ED536}"/>
                </a:ext>
              </a:extLst>
            </p:cNvPr>
            <p:cNvSpPr/>
            <p:nvPr/>
          </p:nvSpPr>
          <p:spPr>
            <a:xfrm>
              <a:off x="4687888" y="1500188"/>
              <a:ext cx="581025" cy="911225"/>
            </a:xfrm>
            <a:custGeom>
              <a:avLst/>
              <a:gdLst>
                <a:gd name="connsiteX0" fmla="*/ 228600 w 581025"/>
                <a:gd name="connsiteY0" fmla="*/ 485775 h 912018"/>
                <a:gd name="connsiteX1" fmla="*/ 238125 w 581025"/>
                <a:gd name="connsiteY1" fmla="*/ 619125 h 912018"/>
                <a:gd name="connsiteX2" fmla="*/ 245269 w 581025"/>
                <a:gd name="connsiteY2" fmla="*/ 714375 h 912018"/>
                <a:gd name="connsiteX3" fmla="*/ 264319 w 581025"/>
                <a:gd name="connsiteY3" fmla="*/ 912018 h 912018"/>
                <a:gd name="connsiteX4" fmla="*/ 500063 w 581025"/>
                <a:gd name="connsiteY4" fmla="*/ 878681 h 912018"/>
                <a:gd name="connsiteX5" fmla="*/ 502444 w 581025"/>
                <a:gd name="connsiteY5" fmla="*/ 781050 h 912018"/>
                <a:gd name="connsiteX6" fmla="*/ 502444 w 581025"/>
                <a:gd name="connsiteY6" fmla="*/ 692943 h 912018"/>
                <a:gd name="connsiteX7" fmla="*/ 502444 w 581025"/>
                <a:gd name="connsiteY7" fmla="*/ 611981 h 912018"/>
                <a:gd name="connsiteX8" fmla="*/ 502444 w 581025"/>
                <a:gd name="connsiteY8" fmla="*/ 550068 h 912018"/>
                <a:gd name="connsiteX9" fmla="*/ 504825 w 581025"/>
                <a:gd name="connsiteY9" fmla="*/ 509587 h 912018"/>
                <a:gd name="connsiteX10" fmla="*/ 507207 w 581025"/>
                <a:gd name="connsiteY10" fmla="*/ 478631 h 912018"/>
                <a:gd name="connsiteX11" fmla="*/ 511969 w 581025"/>
                <a:gd name="connsiteY11" fmla="*/ 442912 h 912018"/>
                <a:gd name="connsiteX12" fmla="*/ 519113 w 581025"/>
                <a:gd name="connsiteY12" fmla="*/ 409575 h 912018"/>
                <a:gd name="connsiteX13" fmla="*/ 531019 w 581025"/>
                <a:gd name="connsiteY13" fmla="*/ 369093 h 912018"/>
                <a:gd name="connsiteX14" fmla="*/ 550069 w 581025"/>
                <a:gd name="connsiteY14" fmla="*/ 321468 h 912018"/>
                <a:gd name="connsiteX15" fmla="*/ 564357 w 581025"/>
                <a:gd name="connsiteY15" fmla="*/ 288131 h 912018"/>
                <a:gd name="connsiteX16" fmla="*/ 576263 w 581025"/>
                <a:gd name="connsiteY16" fmla="*/ 257175 h 912018"/>
                <a:gd name="connsiteX17" fmla="*/ 581025 w 581025"/>
                <a:gd name="connsiteY17" fmla="*/ 221456 h 912018"/>
                <a:gd name="connsiteX18" fmla="*/ 578644 w 581025"/>
                <a:gd name="connsiteY18" fmla="*/ 197643 h 912018"/>
                <a:gd name="connsiteX19" fmla="*/ 564357 w 581025"/>
                <a:gd name="connsiteY19" fmla="*/ 161925 h 912018"/>
                <a:gd name="connsiteX20" fmla="*/ 547688 w 581025"/>
                <a:gd name="connsiteY20" fmla="*/ 140493 h 912018"/>
                <a:gd name="connsiteX21" fmla="*/ 526257 w 581025"/>
                <a:gd name="connsiteY21" fmla="*/ 123825 h 912018"/>
                <a:gd name="connsiteX22" fmla="*/ 497682 w 581025"/>
                <a:gd name="connsiteY22" fmla="*/ 107156 h 912018"/>
                <a:gd name="connsiteX23" fmla="*/ 461963 w 581025"/>
                <a:gd name="connsiteY23" fmla="*/ 88106 h 912018"/>
                <a:gd name="connsiteX24" fmla="*/ 426244 w 581025"/>
                <a:gd name="connsiteY24" fmla="*/ 71437 h 912018"/>
                <a:gd name="connsiteX25" fmla="*/ 376238 w 581025"/>
                <a:gd name="connsiteY25" fmla="*/ 50006 h 912018"/>
                <a:gd name="connsiteX26" fmla="*/ 316707 w 581025"/>
                <a:gd name="connsiteY26" fmla="*/ 28575 h 912018"/>
                <a:gd name="connsiteX27" fmla="*/ 276225 w 581025"/>
                <a:gd name="connsiteY27" fmla="*/ 16668 h 912018"/>
                <a:gd name="connsiteX28" fmla="*/ 221457 w 581025"/>
                <a:gd name="connsiteY28" fmla="*/ 7143 h 912018"/>
                <a:gd name="connsiteX29" fmla="*/ 161925 w 581025"/>
                <a:gd name="connsiteY29" fmla="*/ 0 h 912018"/>
                <a:gd name="connsiteX30" fmla="*/ 100013 w 581025"/>
                <a:gd name="connsiteY30" fmla="*/ 0 h 912018"/>
                <a:gd name="connsiteX31" fmla="*/ 54769 w 581025"/>
                <a:gd name="connsiteY31" fmla="*/ 4762 h 912018"/>
                <a:gd name="connsiteX32" fmla="*/ 30957 w 581025"/>
                <a:gd name="connsiteY32" fmla="*/ 9525 h 912018"/>
                <a:gd name="connsiteX33" fmla="*/ 19050 w 581025"/>
                <a:gd name="connsiteY33" fmla="*/ 16668 h 912018"/>
                <a:gd name="connsiteX34" fmla="*/ 7144 w 581025"/>
                <a:gd name="connsiteY34" fmla="*/ 30956 h 912018"/>
                <a:gd name="connsiteX35" fmla="*/ 0 w 581025"/>
                <a:gd name="connsiteY35" fmla="*/ 45243 h 912018"/>
                <a:gd name="connsiteX36" fmla="*/ 0 w 581025"/>
                <a:gd name="connsiteY36" fmla="*/ 59531 h 912018"/>
                <a:gd name="connsiteX37" fmla="*/ 4763 w 581025"/>
                <a:gd name="connsiteY37" fmla="*/ 69056 h 912018"/>
                <a:gd name="connsiteX38" fmla="*/ 21432 w 581025"/>
                <a:gd name="connsiteY38" fmla="*/ 88106 h 912018"/>
                <a:gd name="connsiteX39" fmla="*/ 40482 w 581025"/>
                <a:gd name="connsiteY39" fmla="*/ 97631 h 912018"/>
                <a:gd name="connsiteX40" fmla="*/ 71438 w 581025"/>
                <a:gd name="connsiteY40" fmla="*/ 111918 h 912018"/>
                <a:gd name="connsiteX41" fmla="*/ 111919 w 581025"/>
                <a:gd name="connsiteY41" fmla="*/ 130968 h 912018"/>
                <a:gd name="connsiteX42" fmla="*/ 142875 w 581025"/>
                <a:gd name="connsiteY42" fmla="*/ 150018 h 912018"/>
                <a:gd name="connsiteX43" fmla="*/ 161925 w 581025"/>
                <a:gd name="connsiteY43" fmla="*/ 164306 h 912018"/>
                <a:gd name="connsiteX44" fmla="*/ 180975 w 581025"/>
                <a:gd name="connsiteY44" fmla="*/ 178593 h 912018"/>
                <a:gd name="connsiteX45" fmla="*/ 197644 w 581025"/>
                <a:gd name="connsiteY45" fmla="*/ 200025 h 912018"/>
                <a:gd name="connsiteX46" fmla="*/ 207169 w 581025"/>
                <a:gd name="connsiteY46" fmla="*/ 221456 h 912018"/>
                <a:gd name="connsiteX47" fmla="*/ 211932 w 581025"/>
                <a:gd name="connsiteY47" fmla="*/ 250031 h 912018"/>
                <a:gd name="connsiteX48" fmla="*/ 228600 w 581025"/>
                <a:gd name="connsiteY48" fmla="*/ 4857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81025" h="912018">
                  <a:moveTo>
                    <a:pt x="228600" y="485775"/>
                  </a:moveTo>
                  <a:lnTo>
                    <a:pt x="238125" y="619125"/>
                  </a:lnTo>
                  <a:lnTo>
                    <a:pt x="245269" y="714375"/>
                  </a:lnTo>
                  <a:lnTo>
                    <a:pt x="264319" y="912018"/>
                  </a:lnTo>
                  <a:lnTo>
                    <a:pt x="500063" y="878681"/>
                  </a:lnTo>
                  <a:cubicBezTo>
                    <a:pt x="500857" y="846137"/>
                    <a:pt x="501650" y="813594"/>
                    <a:pt x="502444" y="781050"/>
                  </a:cubicBezTo>
                  <a:lnTo>
                    <a:pt x="502444" y="692943"/>
                  </a:lnTo>
                  <a:lnTo>
                    <a:pt x="502444" y="611981"/>
                  </a:lnTo>
                  <a:lnTo>
                    <a:pt x="502444" y="550068"/>
                  </a:lnTo>
                  <a:lnTo>
                    <a:pt x="504825" y="509587"/>
                  </a:lnTo>
                  <a:lnTo>
                    <a:pt x="507207" y="478631"/>
                  </a:lnTo>
                  <a:lnTo>
                    <a:pt x="511969" y="442912"/>
                  </a:lnTo>
                  <a:lnTo>
                    <a:pt x="519113" y="409575"/>
                  </a:lnTo>
                  <a:lnTo>
                    <a:pt x="531019" y="369093"/>
                  </a:lnTo>
                  <a:lnTo>
                    <a:pt x="550069" y="321468"/>
                  </a:lnTo>
                  <a:lnTo>
                    <a:pt x="564357" y="288131"/>
                  </a:lnTo>
                  <a:lnTo>
                    <a:pt x="576263" y="257175"/>
                  </a:lnTo>
                  <a:lnTo>
                    <a:pt x="581025" y="221456"/>
                  </a:lnTo>
                  <a:lnTo>
                    <a:pt x="578644" y="197643"/>
                  </a:lnTo>
                  <a:lnTo>
                    <a:pt x="564357" y="161925"/>
                  </a:lnTo>
                  <a:lnTo>
                    <a:pt x="547688" y="140493"/>
                  </a:lnTo>
                  <a:lnTo>
                    <a:pt x="526257" y="123825"/>
                  </a:lnTo>
                  <a:lnTo>
                    <a:pt x="497682" y="107156"/>
                  </a:lnTo>
                  <a:lnTo>
                    <a:pt x="461963" y="88106"/>
                  </a:lnTo>
                  <a:lnTo>
                    <a:pt x="426244" y="71437"/>
                  </a:lnTo>
                  <a:lnTo>
                    <a:pt x="376238" y="50006"/>
                  </a:lnTo>
                  <a:lnTo>
                    <a:pt x="316707" y="28575"/>
                  </a:lnTo>
                  <a:lnTo>
                    <a:pt x="276225" y="16668"/>
                  </a:lnTo>
                  <a:lnTo>
                    <a:pt x="221457" y="7143"/>
                  </a:lnTo>
                  <a:lnTo>
                    <a:pt x="161925" y="0"/>
                  </a:lnTo>
                  <a:lnTo>
                    <a:pt x="100013" y="0"/>
                  </a:lnTo>
                  <a:lnTo>
                    <a:pt x="54769" y="4762"/>
                  </a:lnTo>
                  <a:lnTo>
                    <a:pt x="30957" y="9525"/>
                  </a:lnTo>
                  <a:lnTo>
                    <a:pt x="19050" y="16668"/>
                  </a:lnTo>
                  <a:lnTo>
                    <a:pt x="7144" y="30956"/>
                  </a:lnTo>
                  <a:lnTo>
                    <a:pt x="0" y="45243"/>
                  </a:lnTo>
                  <a:lnTo>
                    <a:pt x="0" y="59531"/>
                  </a:lnTo>
                  <a:lnTo>
                    <a:pt x="4763" y="69056"/>
                  </a:lnTo>
                  <a:lnTo>
                    <a:pt x="21432" y="88106"/>
                  </a:lnTo>
                  <a:lnTo>
                    <a:pt x="40482" y="97631"/>
                  </a:lnTo>
                  <a:lnTo>
                    <a:pt x="71438" y="111918"/>
                  </a:lnTo>
                  <a:lnTo>
                    <a:pt x="111919" y="130968"/>
                  </a:lnTo>
                  <a:lnTo>
                    <a:pt x="142875" y="150018"/>
                  </a:lnTo>
                  <a:lnTo>
                    <a:pt x="161925" y="164306"/>
                  </a:lnTo>
                  <a:lnTo>
                    <a:pt x="180975" y="178593"/>
                  </a:lnTo>
                  <a:lnTo>
                    <a:pt x="197644" y="200025"/>
                  </a:lnTo>
                  <a:lnTo>
                    <a:pt x="207169" y="221456"/>
                  </a:lnTo>
                  <a:lnTo>
                    <a:pt x="211932" y="250031"/>
                  </a:lnTo>
                  <a:lnTo>
                    <a:pt x="228600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2">
              <a:extLst>
                <a:ext uri="{FF2B5EF4-FFF2-40B4-BE49-F238E27FC236}">
                  <a16:creationId xmlns:a16="http://schemas.microsoft.com/office/drawing/2014/main" id="{5950016A-CE3E-424F-9633-B2B86197C487}"/>
                </a:ext>
              </a:extLst>
            </p:cNvPr>
            <p:cNvSpPr/>
            <p:nvPr/>
          </p:nvSpPr>
          <p:spPr>
            <a:xfrm>
              <a:off x="3540125" y="2138363"/>
              <a:ext cx="3351213" cy="593725"/>
            </a:xfrm>
            <a:custGeom>
              <a:avLst/>
              <a:gdLst>
                <a:gd name="connsiteX0" fmla="*/ 2351314 w 3350078"/>
                <a:gd name="connsiteY0" fmla="*/ 111578 h 593271"/>
                <a:gd name="connsiteX1" fmla="*/ 2237014 w 3350078"/>
                <a:gd name="connsiteY1" fmla="*/ 122464 h 593271"/>
                <a:gd name="connsiteX2" fmla="*/ 2090057 w 3350078"/>
                <a:gd name="connsiteY2" fmla="*/ 136071 h 593271"/>
                <a:gd name="connsiteX3" fmla="*/ 1910442 w 3350078"/>
                <a:gd name="connsiteY3" fmla="*/ 152400 h 593271"/>
                <a:gd name="connsiteX4" fmla="*/ 1749878 w 3350078"/>
                <a:gd name="connsiteY4" fmla="*/ 166007 h 593271"/>
                <a:gd name="connsiteX5" fmla="*/ 1643742 w 3350078"/>
                <a:gd name="connsiteY5" fmla="*/ 176893 h 593271"/>
                <a:gd name="connsiteX6" fmla="*/ 1415142 w 3350078"/>
                <a:gd name="connsiteY6" fmla="*/ 195943 h 593271"/>
                <a:gd name="connsiteX7" fmla="*/ 1170214 w 3350078"/>
                <a:gd name="connsiteY7" fmla="*/ 231321 h 593271"/>
                <a:gd name="connsiteX8" fmla="*/ 895350 w 3350078"/>
                <a:gd name="connsiteY8" fmla="*/ 269421 h 593271"/>
                <a:gd name="connsiteX9" fmla="*/ 650421 w 3350078"/>
                <a:gd name="connsiteY9" fmla="*/ 302078 h 593271"/>
                <a:gd name="connsiteX10" fmla="*/ 468085 w 3350078"/>
                <a:gd name="connsiteY10" fmla="*/ 329293 h 593271"/>
                <a:gd name="connsiteX11" fmla="*/ 274864 w 3350078"/>
                <a:gd name="connsiteY11" fmla="*/ 356507 h 593271"/>
                <a:gd name="connsiteX12" fmla="*/ 92528 w 3350078"/>
                <a:gd name="connsiteY12" fmla="*/ 375557 h 593271"/>
                <a:gd name="connsiteX13" fmla="*/ 13607 w 3350078"/>
                <a:gd name="connsiteY13" fmla="*/ 375557 h 593271"/>
                <a:gd name="connsiteX14" fmla="*/ 0 w 3350078"/>
                <a:gd name="connsiteY14" fmla="*/ 593271 h 593271"/>
                <a:gd name="connsiteX15" fmla="*/ 195942 w 3350078"/>
                <a:gd name="connsiteY15" fmla="*/ 557893 h 593271"/>
                <a:gd name="connsiteX16" fmla="*/ 310242 w 3350078"/>
                <a:gd name="connsiteY16" fmla="*/ 536121 h 593271"/>
                <a:gd name="connsiteX17" fmla="*/ 473528 w 3350078"/>
                <a:gd name="connsiteY17" fmla="*/ 508907 h 593271"/>
                <a:gd name="connsiteX18" fmla="*/ 650421 w 3350078"/>
                <a:gd name="connsiteY18" fmla="*/ 476250 h 593271"/>
                <a:gd name="connsiteX19" fmla="*/ 846364 w 3350078"/>
                <a:gd name="connsiteY19" fmla="*/ 443593 h 593271"/>
                <a:gd name="connsiteX20" fmla="*/ 1017814 w 3350078"/>
                <a:gd name="connsiteY20" fmla="*/ 416378 h 593271"/>
                <a:gd name="connsiteX21" fmla="*/ 1170214 w 3350078"/>
                <a:gd name="connsiteY21" fmla="*/ 391886 h 593271"/>
                <a:gd name="connsiteX22" fmla="*/ 1303564 w 3350078"/>
                <a:gd name="connsiteY22" fmla="*/ 370114 h 593271"/>
                <a:gd name="connsiteX23" fmla="*/ 1417864 w 3350078"/>
                <a:gd name="connsiteY23" fmla="*/ 353786 h 593271"/>
                <a:gd name="connsiteX24" fmla="*/ 1600200 w 3350078"/>
                <a:gd name="connsiteY24" fmla="*/ 329293 h 593271"/>
                <a:gd name="connsiteX25" fmla="*/ 1730828 w 3350078"/>
                <a:gd name="connsiteY25" fmla="*/ 315686 h 593271"/>
                <a:gd name="connsiteX26" fmla="*/ 1877785 w 3350078"/>
                <a:gd name="connsiteY26" fmla="*/ 302078 h 593271"/>
                <a:gd name="connsiteX27" fmla="*/ 2002971 w 3350078"/>
                <a:gd name="connsiteY27" fmla="*/ 293914 h 593271"/>
                <a:gd name="connsiteX28" fmla="*/ 2160814 w 3350078"/>
                <a:gd name="connsiteY28" fmla="*/ 285750 h 593271"/>
                <a:gd name="connsiteX29" fmla="*/ 2288721 w 3350078"/>
                <a:gd name="connsiteY29" fmla="*/ 283028 h 593271"/>
                <a:gd name="connsiteX30" fmla="*/ 2479221 w 3350078"/>
                <a:gd name="connsiteY30" fmla="*/ 280307 h 593271"/>
                <a:gd name="connsiteX31" fmla="*/ 2726871 w 3350078"/>
                <a:gd name="connsiteY31" fmla="*/ 285750 h 593271"/>
                <a:gd name="connsiteX32" fmla="*/ 2993571 w 3350078"/>
                <a:gd name="connsiteY32" fmla="*/ 296636 h 593271"/>
                <a:gd name="connsiteX33" fmla="*/ 3154135 w 3350078"/>
                <a:gd name="connsiteY33" fmla="*/ 304800 h 593271"/>
                <a:gd name="connsiteX34" fmla="*/ 3203121 w 3350078"/>
                <a:gd name="connsiteY34" fmla="*/ 307521 h 593271"/>
                <a:gd name="connsiteX35" fmla="*/ 3252107 w 3350078"/>
                <a:gd name="connsiteY35" fmla="*/ 304800 h 593271"/>
                <a:gd name="connsiteX36" fmla="*/ 3273878 w 3350078"/>
                <a:gd name="connsiteY36" fmla="*/ 304800 h 593271"/>
                <a:gd name="connsiteX37" fmla="*/ 3309257 w 3350078"/>
                <a:gd name="connsiteY37" fmla="*/ 293914 h 593271"/>
                <a:gd name="connsiteX38" fmla="*/ 3333750 w 3350078"/>
                <a:gd name="connsiteY38" fmla="*/ 280307 h 593271"/>
                <a:gd name="connsiteX39" fmla="*/ 3344635 w 3350078"/>
                <a:gd name="connsiteY39" fmla="*/ 269421 h 593271"/>
                <a:gd name="connsiteX40" fmla="*/ 3350078 w 3350078"/>
                <a:gd name="connsiteY40" fmla="*/ 261257 h 593271"/>
                <a:gd name="connsiteX41" fmla="*/ 3350078 w 3350078"/>
                <a:gd name="connsiteY41" fmla="*/ 244928 h 593271"/>
                <a:gd name="connsiteX42" fmla="*/ 3341914 w 3350078"/>
                <a:gd name="connsiteY42" fmla="*/ 214993 h 593271"/>
                <a:gd name="connsiteX43" fmla="*/ 3325585 w 3350078"/>
                <a:gd name="connsiteY43" fmla="*/ 179614 h 593271"/>
                <a:gd name="connsiteX44" fmla="*/ 3309257 w 3350078"/>
                <a:gd name="connsiteY44" fmla="*/ 157843 h 593271"/>
                <a:gd name="connsiteX45" fmla="*/ 3287485 w 3350078"/>
                <a:gd name="connsiteY45" fmla="*/ 141514 h 593271"/>
                <a:gd name="connsiteX46" fmla="*/ 3246664 w 3350078"/>
                <a:gd name="connsiteY46" fmla="*/ 114300 h 593271"/>
                <a:gd name="connsiteX47" fmla="*/ 3156857 w 3350078"/>
                <a:gd name="connsiteY47" fmla="*/ 70757 h 593271"/>
                <a:gd name="connsiteX48" fmla="*/ 3048000 w 3350078"/>
                <a:gd name="connsiteY48" fmla="*/ 19050 h 593271"/>
                <a:gd name="connsiteX49" fmla="*/ 2996292 w 3350078"/>
                <a:gd name="connsiteY49" fmla="*/ 0 h 593271"/>
                <a:gd name="connsiteX50" fmla="*/ 2988128 w 3350078"/>
                <a:gd name="connsiteY50" fmla="*/ 0 h 593271"/>
                <a:gd name="connsiteX51" fmla="*/ 2947307 w 3350078"/>
                <a:gd name="connsiteY51" fmla="*/ 5443 h 593271"/>
                <a:gd name="connsiteX52" fmla="*/ 2901042 w 3350078"/>
                <a:gd name="connsiteY52" fmla="*/ 13607 h 593271"/>
                <a:gd name="connsiteX53" fmla="*/ 2835728 w 3350078"/>
                <a:gd name="connsiteY53" fmla="*/ 29936 h 593271"/>
                <a:gd name="connsiteX54" fmla="*/ 2748642 w 3350078"/>
                <a:gd name="connsiteY54" fmla="*/ 51707 h 593271"/>
                <a:gd name="connsiteX55" fmla="*/ 2661557 w 3350078"/>
                <a:gd name="connsiteY55" fmla="*/ 78921 h 593271"/>
                <a:gd name="connsiteX56" fmla="*/ 2626178 w 3350078"/>
                <a:gd name="connsiteY56" fmla="*/ 87086 h 593271"/>
                <a:gd name="connsiteX57" fmla="*/ 2503714 w 3350078"/>
                <a:gd name="connsiteY57" fmla="*/ 97971 h 593271"/>
                <a:gd name="connsiteX58" fmla="*/ 2351314 w 3350078"/>
                <a:gd name="connsiteY58" fmla="*/ 111578 h 59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50078" h="593271">
                  <a:moveTo>
                    <a:pt x="2351314" y="111578"/>
                  </a:moveTo>
                  <a:lnTo>
                    <a:pt x="2237014" y="122464"/>
                  </a:lnTo>
                  <a:lnTo>
                    <a:pt x="2090057" y="136071"/>
                  </a:lnTo>
                  <a:lnTo>
                    <a:pt x="1910442" y="152400"/>
                  </a:lnTo>
                  <a:lnTo>
                    <a:pt x="1749878" y="166007"/>
                  </a:lnTo>
                  <a:lnTo>
                    <a:pt x="1643742" y="176893"/>
                  </a:lnTo>
                  <a:lnTo>
                    <a:pt x="1415142" y="195943"/>
                  </a:lnTo>
                  <a:lnTo>
                    <a:pt x="1170214" y="231321"/>
                  </a:lnTo>
                  <a:lnTo>
                    <a:pt x="895350" y="269421"/>
                  </a:lnTo>
                  <a:lnTo>
                    <a:pt x="650421" y="302078"/>
                  </a:lnTo>
                  <a:lnTo>
                    <a:pt x="468085" y="329293"/>
                  </a:lnTo>
                  <a:lnTo>
                    <a:pt x="274864" y="356507"/>
                  </a:lnTo>
                  <a:lnTo>
                    <a:pt x="92528" y="375557"/>
                  </a:lnTo>
                  <a:lnTo>
                    <a:pt x="13607" y="375557"/>
                  </a:lnTo>
                  <a:lnTo>
                    <a:pt x="0" y="593271"/>
                  </a:lnTo>
                  <a:lnTo>
                    <a:pt x="195942" y="557893"/>
                  </a:lnTo>
                  <a:lnTo>
                    <a:pt x="310242" y="536121"/>
                  </a:lnTo>
                  <a:lnTo>
                    <a:pt x="473528" y="508907"/>
                  </a:lnTo>
                  <a:lnTo>
                    <a:pt x="650421" y="476250"/>
                  </a:lnTo>
                  <a:lnTo>
                    <a:pt x="846364" y="443593"/>
                  </a:lnTo>
                  <a:lnTo>
                    <a:pt x="1017814" y="416378"/>
                  </a:lnTo>
                  <a:lnTo>
                    <a:pt x="1170214" y="391886"/>
                  </a:lnTo>
                  <a:lnTo>
                    <a:pt x="1303564" y="370114"/>
                  </a:lnTo>
                  <a:lnTo>
                    <a:pt x="1417864" y="353786"/>
                  </a:lnTo>
                  <a:lnTo>
                    <a:pt x="1600200" y="329293"/>
                  </a:lnTo>
                  <a:lnTo>
                    <a:pt x="1730828" y="315686"/>
                  </a:lnTo>
                  <a:lnTo>
                    <a:pt x="1877785" y="302078"/>
                  </a:lnTo>
                  <a:lnTo>
                    <a:pt x="2002971" y="293914"/>
                  </a:lnTo>
                  <a:lnTo>
                    <a:pt x="2160814" y="285750"/>
                  </a:lnTo>
                  <a:lnTo>
                    <a:pt x="2288721" y="283028"/>
                  </a:lnTo>
                  <a:lnTo>
                    <a:pt x="2479221" y="280307"/>
                  </a:lnTo>
                  <a:lnTo>
                    <a:pt x="2726871" y="285750"/>
                  </a:lnTo>
                  <a:lnTo>
                    <a:pt x="2993571" y="296636"/>
                  </a:lnTo>
                  <a:lnTo>
                    <a:pt x="3154135" y="304800"/>
                  </a:lnTo>
                  <a:lnTo>
                    <a:pt x="3203121" y="307521"/>
                  </a:lnTo>
                  <a:lnTo>
                    <a:pt x="3252107" y="304800"/>
                  </a:lnTo>
                  <a:lnTo>
                    <a:pt x="3273878" y="304800"/>
                  </a:lnTo>
                  <a:lnTo>
                    <a:pt x="3309257" y="293914"/>
                  </a:lnTo>
                  <a:lnTo>
                    <a:pt x="3333750" y="280307"/>
                  </a:lnTo>
                  <a:lnTo>
                    <a:pt x="3344635" y="269421"/>
                  </a:lnTo>
                  <a:lnTo>
                    <a:pt x="3350078" y="261257"/>
                  </a:lnTo>
                  <a:lnTo>
                    <a:pt x="3350078" y="244928"/>
                  </a:lnTo>
                  <a:lnTo>
                    <a:pt x="3341914" y="214993"/>
                  </a:lnTo>
                  <a:lnTo>
                    <a:pt x="3325585" y="179614"/>
                  </a:lnTo>
                  <a:lnTo>
                    <a:pt x="3309257" y="157843"/>
                  </a:lnTo>
                  <a:lnTo>
                    <a:pt x="3287485" y="141514"/>
                  </a:lnTo>
                  <a:lnTo>
                    <a:pt x="3246664" y="114300"/>
                  </a:lnTo>
                  <a:lnTo>
                    <a:pt x="3156857" y="70757"/>
                  </a:lnTo>
                  <a:lnTo>
                    <a:pt x="3048000" y="19050"/>
                  </a:lnTo>
                  <a:lnTo>
                    <a:pt x="2996292" y="0"/>
                  </a:lnTo>
                  <a:lnTo>
                    <a:pt x="2988128" y="0"/>
                  </a:lnTo>
                  <a:lnTo>
                    <a:pt x="2947307" y="5443"/>
                  </a:lnTo>
                  <a:lnTo>
                    <a:pt x="2901042" y="13607"/>
                  </a:lnTo>
                  <a:lnTo>
                    <a:pt x="2835728" y="29936"/>
                  </a:lnTo>
                  <a:lnTo>
                    <a:pt x="2748642" y="51707"/>
                  </a:lnTo>
                  <a:lnTo>
                    <a:pt x="2661557" y="78921"/>
                  </a:lnTo>
                  <a:lnTo>
                    <a:pt x="2626178" y="87086"/>
                  </a:lnTo>
                  <a:lnTo>
                    <a:pt x="2503714" y="97971"/>
                  </a:lnTo>
                  <a:lnTo>
                    <a:pt x="2351314" y="111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58">
              <a:extLst>
                <a:ext uri="{FF2B5EF4-FFF2-40B4-BE49-F238E27FC236}">
                  <a16:creationId xmlns:a16="http://schemas.microsoft.com/office/drawing/2014/main" id="{5C1686AC-4AAA-4D9E-9CAB-49919CC43428}"/>
                </a:ext>
              </a:extLst>
            </p:cNvPr>
            <p:cNvSpPr/>
            <p:nvPr/>
          </p:nvSpPr>
          <p:spPr>
            <a:xfrm rot="16200000">
              <a:off x="1518444" y="3429794"/>
              <a:ext cx="3227387" cy="993775"/>
            </a:xfrm>
            <a:custGeom>
              <a:avLst/>
              <a:gdLst>
                <a:gd name="connsiteX0" fmla="*/ 2090057 w 3227615"/>
                <a:gd name="connsiteY0" fmla="*/ 661307 h 993322"/>
                <a:gd name="connsiteX1" fmla="*/ 1973036 w 3227615"/>
                <a:gd name="connsiteY1" fmla="*/ 647700 h 993322"/>
                <a:gd name="connsiteX2" fmla="*/ 1853293 w 3227615"/>
                <a:gd name="connsiteY2" fmla="*/ 628650 h 993322"/>
                <a:gd name="connsiteX3" fmla="*/ 1749879 w 3227615"/>
                <a:gd name="connsiteY3" fmla="*/ 609600 h 993322"/>
                <a:gd name="connsiteX4" fmla="*/ 1638300 w 3227615"/>
                <a:gd name="connsiteY4" fmla="*/ 587829 h 993322"/>
                <a:gd name="connsiteX5" fmla="*/ 1537607 w 3227615"/>
                <a:gd name="connsiteY5" fmla="*/ 571500 h 993322"/>
                <a:gd name="connsiteX6" fmla="*/ 1442357 w 3227615"/>
                <a:gd name="connsiteY6" fmla="*/ 555172 h 993322"/>
                <a:gd name="connsiteX7" fmla="*/ 1292679 w 3227615"/>
                <a:gd name="connsiteY7" fmla="*/ 519793 h 993322"/>
                <a:gd name="connsiteX8" fmla="*/ 1175657 w 3227615"/>
                <a:gd name="connsiteY8" fmla="*/ 489857 h 993322"/>
                <a:gd name="connsiteX9" fmla="*/ 1028700 w 3227615"/>
                <a:gd name="connsiteY9" fmla="*/ 443593 h 993322"/>
                <a:gd name="connsiteX10" fmla="*/ 919843 w 3227615"/>
                <a:gd name="connsiteY10" fmla="*/ 408215 h 993322"/>
                <a:gd name="connsiteX11" fmla="*/ 840922 w 3227615"/>
                <a:gd name="connsiteY11" fmla="*/ 378279 h 993322"/>
                <a:gd name="connsiteX12" fmla="*/ 742950 w 3227615"/>
                <a:gd name="connsiteY12" fmla="*/ 342900 h 993322"/>
                <a:gd name="connsiteX13" fmla="*/ 628650 w 3227615"/>
                <a:gd name="connsiteY13" fmla="*/ 293915 h 993322"/>
                <a:gd name="connsiteX14" fmla="*/ 438150 w 3227615"/>
                <a:gd name="connsiteY14" fmla="*/ 209550 h 993322"/>
                <a:gd name="connsiteX15" fmla="*/ 244929 w 3227615"/>
                <a:gd name="connsiteY15" fmla="*/ 114300 h 993322"/>
                <a:gd name="connsiteX16" fmla="*/ 108857 w 3227615"/>
                <a:gd name="connsiteY16" fmla="*/ 40822 h 993322"/>
                <a:gd name="connsiteX17" fmla="*/ 59872 w 3227615"/>
                <a:gd name="connsiteY17" fmla="*/ 13607 h 993322"/>
                <a:gd name="connsiteX18" fmla="*/ 27215 w 3227615"/>
                <a:gd name="connsiteY18" fmla="*/ 0 h 993322"/>
                <a:gd name="connsiteX19" fmla="*/ 16329 w 3227615"/>
                <a:gd name="connsiteY19" fmla="*/ 0 h 993322"/>
                <a:gd name="connsiteX20" fmla="*/ 2722 w 3227615"/>
                <a:gd name="connsiteY20" fmla="*/ 2722 h 993322"/>
                <a:gd name="connsiteX21" fmla="*/ 0 w 3227615"/>
                <a:gd name="connsiteY21" fmla="*/ 13607 h 993322"/>
                <a:gd name="connsiteX22" fmla="*/ 2722 w 3227615"/>
                <a:gd name="connsiteY22" fmla="*/ 35379 h 993322"/>
                <a:gd name="connsiteX23" fmla="*/ 10886 w 3227615"/>
                <a:gd name="connsiteY23" fmla="*/ 54429 h 993322"/>
                <a:gd name="connsiteX24" fmla="*/ 32657 w 3227615"/>
                <a:gd name="connsiteY24" fmla="*/ 70757 h 993322"/>
                <a:gd name="connsiteX25" fmla="*/ 136072 w 3227615"/>
                <a:gd name="connsiteY25" fmla="*/ 138793 h 993322"/>
                <a:gd name="connsiteX26" fmla="*/ 283029 w 3227615"/>
                <a:gd name="connsiteY26" fmla="*/ 234043 h 993322"/>
                <a:gd name="connsiteX27" fmla="*/ 465365 w 3227615"/>
                <a:gd name="connsiteY27" fmla="*/ 342900 h 993322"/>
                <a:gd name="connsiteX28" fmla="*/ 677636 w 3227615"/>
                <a:gd name="connsiteY28" fmla="*/ 462643 h 993322"/>
                <a:gd name="connsiteX29" fmla="*/ 884465 w 3227615"/>
                <a:gd name="connsiteY29" fmla="*/ 566057 h 993322"/>
                <a:gd name="connsiteX30" fmla="*/ 1069522 w 3227615"/>
                <a:gd name="connsiteY30" fmla="*/ 647700 h 993322"/>
                <a:gd name="connsiteX31" fmla="*/ 1219200 w 3227615"/>
                <a:gd name="connsiteY31" fmla="*/ 707572 h 993322"/>
                <a:gd name="connsiteX32" fmla="*/ 1328057 w 3227615"/>
                <a:gd name="connsiteY32" fmla="*/ 748393 h 993322"/>
                <a:gd name="connsiteX33" fmla="*/ 1453243 w 3227615"/>
                <a:gd name="connsiteY33" fmla="*/ 789215 h 993322"/>
                <a:gd name="connsiteX34" fmla="*/ 1572986 w 3227615"/>
                <a:gd name="connsiteY34" fmla="*/ 821872 h 993322"/>
                <a:gd name="connsiteX35" fmla="*/ 1687286 w 3227615"/>
                <a:gd name="connsiteY35" fmla="*/ 849086 h 993322"/>
                <a:gd name="connsiteX36" fmla="*/ 1828800 w 3227615"/>
                <a:gd name="connsiteY36" fmla="*/ 879022 h 993322"/>
                <a:gd name="connsiteX37" fmla="*/ 1986643 w 3227615"/>
                <a:gd name="connsiteY37" fmla="*/ 906236 h 993322"/>
                <a:gd name="connsiteX38" fmla="*/ 2095500 w 3227615"/>
                <a:gd name="connsiteY38" fmla="*/ 925286 h 993322"/>
                <a:gd name="connsiteX39" fmla="*/ 2275115 w 3227615"/>
                <a:gd name="connsiteY39" fmla="*/ 947057 h 993322"/>
                <a:gd name="connsiteX40" fmla="*/ 2408465 w 3227615"/>
                <a:gd name="connsiteY40" fmla="*/ 963386 h 993322"/>
                <a:gd name="connsiteX41" fmla="*/ 2579915 w 3227615"/>
                <a:gd name="connsiteY41" fmla="*/ 976993 h 993322"/>
                <a:gd name="connsiteX42" fmla="*/ 2688772 w 3227615"/>
                <a:gd name="connsiteY42" fmla="*/ 985157 h 993322"/>
                <a:gd name="connsiteX43" fmla="*/ 2846615 w 3227615"/>
                <a:gd name="connsiteY43" fmla="*/ 993322 h 993322"/>
                <a:gd name="connsiteX44" fmla="*/ 3028950 w 3227615"/>
                <a:gd name="connsiteY44" fmla="*/ 990600 h 993322"/>
                <a:gd name="connsiteX45" fmla="*/ 3080657 w 3227615"/>
                <a:gd name="connsiteY45" fmla="*/ 925286 h 993322"/>
                <a:gd name="connsiteX46" fmla="*/ 3118757 w 3227615"/>
                <a:gd name="connsiteY46" fmla="*/ 870857 h 993322"/>
                <a:gd name="connsiteX47" fmla="*/ 3148693 w 3227615"/>
                <a:gd name="connsiteY47" fmla="*/ 821872 h 993322"/>
                <a:gd name="connsiteX48" fmla="*/ 3170465 w 3227615"/>
                <a:gd name="connsiteY48" fmla="*/ 783772 h 993322"/>
                <a:gd name="connsiteX49" fmla="*/ 3192236 w 3227615"/>
                <a:gd name="connsiteY49" fmla="*/ 737507 h 993322"/>
                <a:gd name="connsiteX50" fmla="*/ 3214007 w 3227615"/>
                <a:gd name="connsiteY50" fmla="*/ 680357 h 993322"/>
                <a:gd name="connsiteX51" fmla="*/ 3224893 w 3227615"/>
                <a:gd name="connsiteY51" fmla="*/ 639536 h 993322"/>
                <a:gd name="connsiteX52" fmla="*/ 3227615 w 3227615"/>
                <a:gd name="connsiteY52" fmla="*/ 615043 h 993322"/>
                <a:gd name="connsiteX53" fmla="*/ 3227615 w 3227615"/>
                <a:gd name="connsiteY53" fmla="*/ 595993 h 993322"/>
                <a:gd name="connsiteX54" fmla="*/ 3224893 w 3227615"/>
                <a:gd name="connsiteY54" fmla="*/ 585107 h 993322"/>
                <a:gd name="connsiteX55" fmla="*/ 3219450 w 3227615"/>
                <a:gd name="connsiteY55" fmla="*/ 571500 h 993322"/>
                <a:gd name="connsiteX56" fmla="*/ 3214007 w 3227615"/>
                <a:gd name="connsiteY56" fmla="*/ 568779 h 993322"/>
                <a:gd name="connsiteX57" fmla="*/ 3208565 w 3227615"/>
                <a:gd name="connsiteY57" fmla="*/ 566057 h 993322"/>
                <a:gd name="connsiteX58" fmla="*/ 3194957 w 3227615"/>
                <a:gd name="connsiteY58" fmla="*/ 568779 h 993322"/>
                <a:gd name="connsiteX59" fmla="*/ 3173186 w 3227615"/>
                <a:gd name="connsiteY59" fmla="*/ 579665 h 993322"/>
                <a:gd name="connsiteX60" fmla="*/ 3143250 w 3227615"/>
                <a:gd name="connsiteY60" fmla="*/ 604157 h 993322"/>
                <a:gd name="connsiteX61" fmla="*/ 3116036 w 3227615"/>
                <a:gd name="connsiteY61" fmla="*/ 625929 h 993322"/>
                <a:gd name="connsiteX62" fmla="*/ 3083379 w 3227615"/>
                <a:gd name="connsiteY62" fmla="*/ 644979 h 993322"/>
                <a:gd name="connsiteX63" fmla="*/ 3020786 w 3227615"/>
                <a:gd name="connsiteY63" fmla="*/ 669472 h 993322"/>
                <a:gd name="connsiteX64" fmla="*/ 2958193 w 3227615"/>
                <a:gd name="connsiteY64" fmla="*/ 691243 h 993322"/>
                <a:gd name="connsiteX65" fmla="*/ 2906486 w 3227615"/>
                <a:gd name="connsiteY65" fmla="*/ 702129 h 993322"/>
                <a:gd name="connsiteX66" fmla="*/ 2868386 w 3227615"/>
                <a:gd name="connsiteY66" fmla="*/ 702129 h 993322"/>
                <a:gd name="connsiteX67" fmla="*/ 2773136 w 3227615"/>
                <a:gd name="connsiteY67" fmla="*/ 702129 h 993322"/>
                <a:gd name="connsiteX68" fmla="*/ 2650672 w 3227615"/>
                <a:gd name="connsiteY68" fmla="*/ 699407 h 993322"/>
                <a:gd name="connsiteX69" fmla="*/ 2555422 w 3227615"/>
                <a:gd name="connsiteY69" fmla="*/ 696686 h 993322"/>
                <a:gd name="connsiteX70" fmla="*/ 2457450 w 3227615"/>
                <a:gd name="connsiteY70" fmla="*/ 691243 h 993322"/>
                <a:gd name="connsiteX71" fmla="*/ 2367643 w 3227615"/>
                <a:gd name="connsiteY71" fmla="*/ 685800 h 993322"/>
                <a:gd name="connsiteX72" fmla="*/ 2264229 w 3227615"/>
                <a:gd name="connsiteY72" fmla="*/ 677636 h 993322"/>
                <a:gd name="connsiteX73" fmla="*/ 2090057 w 3227615"/>
                <a:gd name="connsiteY73" fmla="*/ 661307 h 99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7615" h="993322">
                  <a:moveTo>
                    <a:pt x="2090057" y="661307"/>
                  </a:moveTo>
                  <a:lnTo>
                    <a:pt x="1973036" y="647700"/>
                  </a:lnTo>
                  <a:lnTo>
                    <a:pt x="1853293" y="628650"/>
                  </a:lnTo>
                  <a:lnTo>
                    <a:pt x="1749879" y="609600"/>
                  </a:lnTo>
                  <a:lnTo>
                    <a:pt x="1638300" y="587829"/>
                  </a:lnTo>
                  <a:lnTo>
                    <a:pt x="1537607" y="571500"/>
                  </a:lnTo>
                  <a:lnTo>
                    <a:pt x="1442357" y="555172"/>
                  </a:lnTo>
                  <a:lnTo>
                    <a:pt x="1292679" y="519793"/>
                  </a:lnTo>
                  <a:lnTo>
                    <a:pt x="1175657" y="489857"/>
                  </a:lnTo>
                  <a:lnTo>
                    <a:pt x="1028700" y="443593"/>
                  </a:lnTo>
                  <a:lnTo>
                    <a:pt x="919843" y="408215"/>
                  </a:lnTo>
                  <a:lnTo>
                    <a:pt x="840922" y="378279"/>
                  </a:lnTo>
                  <a:lnTo>
                    <a:pt x="742950" y="342900"/>
                  </a:lnTo>
                  <a:lnTo>
                    <a:pt x="628650" y="293915"/>
                  </a:lnTo>
                  <a:lnTo>
                    <a:pt x="438150" y="209550"/>
                  </a:lnTo>
                  <a:lnTo>
                    <a:pt x="244929" y="114300"/>
                  </a:lnTo>
                  <a:lnTo>
                    <a:pt x="108857" y="40822"/>
                  </a:lnTo>
                  <a:lnTo>
                    <a:pt x="59872" y="13607"/>
                  </a:lnTo>
                  <a:lnTo>
                    <a:pt x="27215" y="0"/>
                  </a:lnTo>
                  <a:lnTo>
                    <a:pt x="16329" y="0"/>
                  </a:lnTo>
                  <a:lnTo>
                    <a:pt x="2722" y="2722"/>
                  </a:lnTo>
                  <a:lnTo>
                    <a:pt x="0" y="13607"/>
                  </a:lnTo>
                  <a:lnTo>
                    <a:pt x="2722" y="35379"/>
                  </a:lnTo>
                  <a:lnTo>
                    <a:pt x="10886" y="54429"/>
                  </a:lnTo>
                  <a:lnTo>
                    <a:pt x="32657" y="70757"/>
                  </a:lnTo>
                  <a:lnTo>
                    <a:pt x="136072" y="138793"/>
                  </a:lnTo>
                  <a:lnTo>
                    <a:pt x="283029" y="234043"/>
                  </a:lnTo>
                  <a:lnTo>
                    <a:pt x="465365" y="342900"/>
                  </a:lnTo>
                  <a:lnTo>
                    <a:pt x="677636" y="462643"/>
                  </a:lnTo>
                  <a:lnTo>
                    <a:pt x="884465" y="566057"/>
                  </a:lnTo>
                  <a:lnTo>
                    <a:pt x="1069522" y="647700"/>
                  </a:lnTo>
                  <a:lnTo>
                    <a:pt x="1219200" y="707572"/>
                  </a:lnTo>
                  <a:lnTo>
                    <a:pt x="1328057" y="748393"/>
                  </a:lnTo>
                  <a:lnTo>
                    <a:pt x="1453243" y="789215"/>
                  </a:lnTo>
                  <a:lnTo>
                    <a:pt x="1572986" y="821872"/>
                  </a:lnTo>
                  <a:lnTo>
                    <a:pt x="1687286" y="849086"/>
                  </a:lnTo>
                  <a:lnTo>
                    <a:pt x="1828800" y="879022"/>
                  </a:lnTo>
                  <a:lnTo>
                    <a:pt x="1986643" y="906236"/>
                  </a:lnTo>
                  <a:lnTo>
                    <a:pt x="2095500" y="925286"/>
                  </a:lnTo>
                  <a:lnTo>
                    <a:pt x="2275115" y="947057"/>
                  </a:lnTo>
                  <a:lnTo>
                    <a:pt x="2408465" y="963386"/>
                  </a:lnTo>
                  <a:lnTo>
                    <a:pt x="2579915" y="976993"/>
                  </a:lnTo>
                  <a:lnTo>
                    <a:pt x="2688772" y="985157"/>
                  </a:lnTo>
                  <a:lnTo>
                    <a:pt x="2846615" y="993322"/>
                  </a:lnTo>
                  <a:lnTo>
                    <a:pt x="3028950" y="990600"/>
                  </a:lnTo>
                  <a:lnTo>
                    <a:pt x="3080657" y="925286"/>
                  </a:lnTo>
                  <a:lnTo>
                    <a:pt x="3118757" y="870857"/>
                  </a:lnTo>
                  <a:lnTo>
                    <a:pt x="3148693" y="821872"/>
                  </a:lnTo>
                  <a:lnTo>
                    <a:pt x="3170465" y="783772"/>
                  </a:lnTo>
                  <a:lnTo>
                    <a:pt x="3192236" y="737507"/>
                  </a:lnTo>
                  <a:lnTo>
                    <a:pt x="3214007" y="680357"/>
                  </a:lnTo>
                  <a:lnTo>
                    <a:pt x="3224893" y="639536"/>
                  </a:lnTo>
                  <a:lnTo>
                    <a:pt x="3227615" y="615043"/>
                  </a:lnTo>
                  <a:lnTo>
                    <a:pt x="3227615" y="595993"/>
                  </a:lnTo>
                  <a:lnTo>
                    <a:pt x="3224893" y="585107"/>
                  </a:lnTo>
                  <a:lnTo>
                    <a:pt x="3219450" y="571500"/>
                  </a:lnTo>
                  <a:lnTo>
                    <a:pt x="3214007" y="568779"/>
                  </a:lnTo>
                  <a:lnTo>
                    <a:pt x="3208565" y="566057"/>
                  </a:lnTo>
                  <a:lnTo>
                    <a:pt x="3194957" y="568779"/>
                  </a:lnTo>
                  <a:lnTo>
                    <a:pt x="3173186" y="579665"/>
                  </a:lnTo>
                  <a:lnTo>
                    <a:pt x="3143250" y="604157"/>
                  </a:lnTo>
                  <a:lnTo>
                    <a:pt x="3116036" y="625929"/>
                  </a:lnTo>
                  <a:lnTo>
                    <a:pt x="3083379" y="644979"/>
                  </a:lnTo>
                  <a:lnTo>
                    <a:pt x="3020786" y="669472"/>
                  </a:lnTo>
                  <a:lnTo>
                    <a:pt x="2958193" y="691243"/>
                  </a:lnTo>
                  <a:lnTo>
                    <a:pt x="2906486" y="702129"/>
                  </a:lnTo>
                  <a:lnTo>
                    <a:pt x="2868386" y="702129"/>
                  </a:lnTo>
                  <a:lnTo>
                    <a:pt x="2773136" y="702129"/>
                  </a:lnTo>
                  <a:lnTo>
                    <a:pt x="2650672" y="699407"/>
                  </a:lnTo>
                  <a:lnTo>
                    <a:pt x="2555422" y="696686"/>
                  </a:lnTo>
                  <a:lnTo>
                    <a:pt x="2457450" y="691243"/>
                  </a:lnTo>
                  <a:lnTo>
                    <a:pt x="2367643" y="685800"/>
                  </a:lnTo>
                  <a:lnTo>
                    <a:pt x="2264229" y="677636"/>
                  </a:lnTo>
                  <a:lnTo>
                    <a:pt x="2090057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3">
              <a:extLst>
                <a:ext uri="{FF2B5EF4-FFF2-40B4-BE49-F238E27FC236}">
                  <a16:creationId xmlns:a16="http://schemas.microsoft.com/office/drawing/2014/main" id="{A0D20DE3-0C92-4C91-8976-B17FA763EAC6}"/>
                </a:ext>
              </a:extLst>
            </p:cNvPr>
            <p:cNvSpPr/>
            <p:nvPr/>
          </p:nvSpPr>
          <p:spPr>
            <a:xfrm>
              <a:off x="3690938" y="3028950"/>
              <a:ext cx="3198812" cy="631825"/>
            </a:xfrm>
            <a:custGeom>
              <a:avLst/>
              <a:gdLst>
                <a:gd name="connsiteX0" fmla="*/ 826824 w 3199112"/>
                <a:gd name="connsiteY0" fmla="*/ 311669 h 631065"/>
                <a:gd name="connsiteX1" fmla="*/ 646520 w 3199112"/>
                <a:gd name="connsiteY1" fmla="*/ 334851 h 631065"/>
                <a:gd name="connsiteX2" fmla="*/ 566670 w 3199112"/>
                <a:gd name="connsiteY2" fmla="*/ 345154 h 631065"/>
                <a:gd name="connsiteX3" fmla="*/ 520307 w 3199112"/>
                <a:gd name="connsiteY3" fmla="*/ 352881 h 631065"/>
                <a:gd name="connsiteX4" fmla="*/ 489397 w 3199112"/>
                <a:gd name="connsiteY4" fmla="*/ 355457 h 631065"/>
                <a:gd name="connsiteX5" fmla="*/ 450761 w 3199112"/>
                <a:gd name="connsiteY5" fmla="*/ 358033 h 631065"/>
                <a:gd name="connsiteX6" fmla="*/ 388942 w 3199112"/>
                <a:gd name="connsiteY6" fmla="*/ 358033 h 631065"/>
                <a:gd name="connsiteX7" fmla="*/ 340002 w 3199112"/>
                <a:gd name="connsiteY7" fmla="*/ 355457 h 631065"/>
                <a:gd name="connsiteX8" fmla="*/ 280760 w 3199112"/>
                <a:gd name="connsiteY8" fmla="*/ 350305 h 631065"/>
                <a:gd name="connsiteX9" fmla="*/ 221517 w 3199112"/>
                <a:gd name="connsiteY9" fmla="*/ 337426 h 631065"/>
                <a:gd name="connsiteX10" fmla="*/ 149395 w 3199112"/>
                <a:gd name="connsiteY10" fmla="*/ 314244 h 631065"/>
                <a:gd name="connsiteX11" fmla="*/ 110758 w 3199112"/>
                <a:gd name="connsiteY11" fmla="*/ 293638 h 631065"/>
                <a:gd name="connsiteX12" fmla="*/ 82425 w 3199112"/>
                <a:gd name="connsiteY12" fmla="*/ 273032 h 631065"/>
                <a:gd name="connsiteX13" fmla="*/ 61819 w 3199112"/>
                <a:gd name="connsiteY13" fmla="*/ 265305 h 631065"/>
                <a:gd name="connsiteX14" fmla="*/ 43788 w 3199112"/>
                <a:gd name="connsiteY14" fmla="*/ 262729 h 631065"/>
                <a:gd name="connsiteX15" fmla="*/ 28334 w 3199112"/>
                <a:gd name="connsiteY15" fmla="*/ 262729 h 631065"/>
                <a:gd name="connsiteX16" fmla="*/ 18030 w 3199112"/>
                <a:gd name="connsiteY16" fmla="*/ 265305 h 631065"/>
                <a:gd name="connsiteX17" fmla="*/ 2576 w 3199112"/>
                <a:gd name="connsiteY17" fmla="*/ 280759 h 631065"/>
                <a:gd name="connsiteX18" fmla="*/ 0 w 3199112"/>
                <a:gd name="connsiteY18" fmla="*/ 301366 h 631065"/>
                <a:gd name="connsiteX19" fmla="*/ 5152 w 3199112"/>
                <a:gd name="connsiteY19" fmla="*/ 327123 h 631065"/>
                <a:gd name="connsiteX20" fmla="*/ 36061 w 3199112"/>
                <a:gd name="connsiteY20" fmla="*/ 370912 h 631065"/>
                <a:gd name="connsiteX21" fmla="*/ 79849 w 3199112"/>
                <a:gd name="connsiteY21" fmla="*/ 422427 h 631065"/>
                <a:gd name="connsiteX22" fmla="*/ 128789 w 3199112"/>
                <a:gd name="connsiteY22" fmla="*/ 473943 h 631065"/>
                <a:gd name="connsiteX23" fmla="*/ 170001 w 3199112"/>
                <a:gd name="connsiteY23" fmla="*/ 515155 h 631065"/>
                <a:gd name="connsiteX24" fmla="*/ 226668 w 3199112"/>
                <a:gd name="connsiteY24" fmla="*/ 561519 h 631065"/>
                <a:gd name="connsiteX25" fmla="*/ 262729 w 3199112"/>
                <a:gd name="connsiteY25" fmla="*/ 587277 h 631065"/>
                <a:gd name="connsiteX26" fmla="*/ 301366 w 3199112"/>
                <a:gd name="connsiteY26" fmla="*/ 613034 h 631065"/>
                <a:gd name="connsiteX27" fmla="*/ 329699 w 3199112"/>
                <a:gd name="connsiteY27" fmla="*/ 625913 h 631065"/>
                <a:gd name="connsiteX28" fmla="*/ 352881 w 3199112"/>
                <a:gd name="connsiteY28" fmla="*/ 631065 h 631065"/>
                <a:gd name="connsiteX29" fmla="*/ 404397 w 3199112"/>
                <a:gd name="connsiteY29" fmla="*/ 628489 h 631065"/>
                <a:gd name="connsiteX30" fmla="*/ 468791 w 3199112"/>
                <a:gd name="connsiteY30" fmla="*/ 610459 h 631065"/>
                <a:gd name="connsiteX31" fmla="*/ 538337 w 3199112"/>
                <a:gd name="connsiteY31" fmla="*/ 587277 h 631065"/>
                <a:gd name="connsiteX32" fmla="*/ 721217 w 3199112"/>
                <a:gd name="connsiteY32" fmla="*/ 530610 h 631065"/>
                <a:gd name="connsiteX33" fmla="*/ 886067 w 3199112"/>
                <a:gd name="connsiteY33" fmla="*/ 484246 h 631065"/>
                <a:gd name="connsiteX34" fmla="*/ 1032886 w 3199112"/>
                <a:gd name="connsiteY34" fmla="*/ 448185 h 631065"/>
                <a:gd name="connsiteX35" fmla="*/ 1156523 w 3199112"/>
                <a:gd name="connsiteY35" fmla="*/ 425003 h 631065"/>
                <a:gd name="connsiteX36" fmla="*/ 1208038 w 3199112"/>
                <a:gd name="connsiteY36" fmla="*/ 422427 h 631065"/>
                <a:gd name="connsiteX37" fmla="*/ 1269857 w 3199112"/>
                <a:gd name="connsiteY37" fmla="*/ 422427 h 631065"/>
                <a:gd name="connsiteX38" fmla="*/ 1424403 w 3199112"/>
                <a:gd name="connsiteY38" fmla="*/ 381215 h 631065"/>
                <a:gd name="connsiteX39" fmla="*/ 1532586 w 3199112"/>
                <a:gd name="connsiteY39" fmla="*/ 370912 h 631065"/>
                <a:gd name="connsiteX40" fmla="*/ 1663950 w 3199112"/>
                <a:gd name="connsiteY40" fmla="*/ 355457 h 631065"/>
                <a:gd name="connsiteX41" fmla="*/ 1818497 w 3199112"/>
                <a:gd name="connsiteY41" fmla="*/ 340002 h 631065"/>
                <a:gd name="connsiteX42" fmla="*/ 1955013 w 3199112"/>
                <a:gd name="connsiteY42" fmla="*/ 329699 h 631065"/>
                <a:gd name="connsiteX43" fmla="*/ 2104408 w 3199112"/>
                <a:gd name="connsiteY43" fmla="*/ 319396 h 631065"/>
                <a:gd name="connsiteX44" fmla="*/ 2235772 w 3199112"/>
                <a:gd name="connsiteY44" fmla="*/ 314244 h 631065"/>
                <a:gd name="connsiteX45" fmla="*/ 2356834 w 3199112"/>
                <a:gd name="connsiteY45" fmla="*/ 309093 h 631065"/>
                <a:gd name="connsiteX46" fmla="*/ 2485623 w 3199112"/>
                <a:gd name="connsiteY46" fmla="*/ 306517 h 631065"/>
                <a:gd name="connsiteX47" fmla="*/ 2616987 w 3199112"/>
                <a:gd name="connsiteY47" fmla="*/ 309093 h 631065"/>
                <a:gd name="connsiteX48" fmla="*/ 2743200 w 3199112"/>
                <a:gd name="connsiteY48" fmla="*/ 311669 h 631065"/>
                <a:gd name="connsiteX49" fmla="*/ 2877140 w 3199112"/>
                <a:gd name="connsiteY49" fmla="*/ 319396 h 631065"/>
                <a:gd name="connsiteX50" fmla="*/ 2995626 w 3199112"/>
                <a:gd name="connsiteY50" fmla="*/ 327123 h 631065"/>
                <a:gd name="connsiteX51" fmla="*/ 3054869 w 3199112"/>
                <a:gd name="connsiteY51" fmla="*/ 332275 h 631065"/>
                <a:gd name="connsiteX52" fmla="*/ 3080627 w 3199112"/>
                <a:gd name="connsiteY52" fmla="*/ 329699 h 631065"/>
                <a:gd name="connsiteX53" fmla="*/ 3108960 w 3199112"/>
                <a:gd name="connsiteY53" fmla="*/ 327123 h 631065"/>
                <a:gd name="connsiteX54" fmla="*/ 3137294 w 3199112"/>
                <a:gd name="connsiteY54" fmla="*/ 319396 h 631065"/>
                <a:gd name="connsiteX55" fmla="*/ 3155324 w 3199112"/>
                <a:gd name="connsiteY55" fmla="*/ 311669 h 631065"/>
                <a:gd name="connsiteX56" fmla="*/ 3170779 w 3199112"/>
                <a:gd name="connsiteY56" fmla="*/ 298790 h 631065"/>
                <a:gd name="connsiteX57" fmla="*/ 3188809 w 3199112"/>
                <a:gd name="connsiteY57" fmla="*/ 275608 h 631065"/>
                <a:gd name="connsiteX58" fmla="*/ 3196536 w 3199112"/>
                <a:gd name="connsiteY58" fmla="*/ 257577 h 631065"/>
                <a:gd name="connsiteX59" fmla="*/ 3199112 w 3199112"/>
                <a:gd name="connsiteY59" fmla="*/ 239547 h 631065"/>
                <a:gd name="connsiteX60" fmla="*/ 3196536 w 3199112"/>
                <a:gd name="connsiteY60" fmla="*/ 224092 h 631065"/>
                <a:gd name="connsiteX61" fmla="*/ 3186233 w 3199112"/>
                <a:gd name="connsiteY61" fmla="*/ 198335 h 631065"/>
                <a:gd name="connsiteX62" fmla="*/ 3173354 w 3199112"/>
                <a:gd name="connsiteY62" fmla="*/ 177728 h 631065"/>
                <a:gd name="connsiteX63" fmla="*/ 3157900 w 3199112"/>
                <a:gd name="connsiteY63" fmla="*/ 164850 h 631065"/>
                <a:gd name="connsiteX64" fmla="*/ 3090930 w 3199112"/>
                <a:gd name="connsiteY64" fmla="*/ 131364 h 631065"/>
                <a:gd name="connsiteX65" fmla="*/ 3013656 w 3199112"/>
                <a:gd name="connsiteY65" fmla="*/ 95304 h 631065"/>
                <a:gd name="connsiteX66" fmla="*/ 2905474 w 3199112"/>
                <a:gd name="connsiteY66" fmla="*/ 48940 h 631065"/>
                <a:gd name="connsiteX67" fmla="*/ 2799867 w 3199112"/>
                <a:gd name="connsiteY67" fmla="*/ 7727 h 631065"/>
                <a:gd name="connsiteX68" fmla="*/ 2781837 w 3199112"/>
                <a:gd name="connsiteY68" fmla="*/ 0 h 631065"/>
                <a:gd name="connsiteX69" fmla="*/ 2766382 w 3199112"/>
                <a:gd name="connsiteY69" fmla="*/ 0 h 631065"/>
                <a:gd name="connsiteX70" fmla="*/ 2735473 w 3199112"/>
                <a:gd name="connsiteY70" fmla="*/ 7727 h 631065"/>
                <a:gd name="connsiteX71" fmla="*/ 2696836 w 3199112"/>
                <a:gd name="connsiteY71" fmla="*/ 20606 h 631065"/>
                <a:gd name="connsiteX72" fmla="*/ 2658200 w 3199112"/>
                <a:gd name="connsiteY72" fmla="*/ 36061 h 631065"/>
                <a:gd name="connsiteX73" fmla="*/ 2609260 w 3199112"/>
                <a:gd name="connsiteY73" fmla="*/ 56667 h 631065"/>
                <a:gd name="connsiteX74" fmla="*/ 2580926 w 3199112"/>
                <a:gd name="connsiteY74" fmla="*/ 66970 h 631065"/>
                <a:gd name="connsiteX75" fmla="*/ 2441834 w 3199112"/>
                <a:gd name="connsiteY75" fmla="*/ 87576 h 631065"/>
                <a:gd name="connsiteX76" fmla="*/ 2228045 w 3199112"/>
                <a:gd name="connsiteY76" fmla="*/ 115910 h 631065"/>
                <a:gd name="connsiteX77" fmla="*/ 2011680 w 3199112"/>
                <a:gd name="connsiteY77" fmla="*/ 146819 h 631065"/>
                <a:gd name="connsiteX78" fmla="*/ 1787588 w 3199112"/>
                <a:gd name="connsiteY78" fmla="*/ 180304 h 631065"/>
                <a:gd name="connsiteX79" fmla="*/ 1584101 w 3199112"/>
                <a:gd name="connsiteY79" fmla="*/ 206062 h 631065"/>
                <a:gd name="connsiteX80" fmla="*/ 1323948 w 3199112"/>
                <a:gd name="connsiteY80" fmla="*/ 242123 h 631065"/>
                <a:gd name="connsiteX81" fmla="*/ 1161674 w 3199112"/>
                <a:gd name="connsiteY81" fmla="*/ 262729 h 631065"/>
                <a:gd name="connsiteX82" fmla="*/ 929855 w 3199112"/>
                <a:gd name="connsiteY82" fmla="*/ 296214 h 631065"/>
                <a:gd name="connsiteX83" fmla="*/ 826824 w 3199112"/>
                <a:gd name="connsiteY83" fmla="*/ 311669 h 63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99112" h="631065">
                  <a:moveTo>
                    <a:pt x="826824" y="311669"/>
                  </a:moveTo>
                  <a:lnTo>
                    <a:pt x="646520" y="334851"/>
                  </a:lnTo>
                  <a:lnTo>
                    <a:pt x="566670" y="345154"/>
                  </a:lnTo>
                  <a:lnTo>
                    <a:pt x="520307" y="352881"/>
                  </a:lnTo>
                  <a:lnTo>
                    <a:pt x="489397" y="355457"/>
                  </a:lnTo>
                  <a:lnTo>
                    <a:pt x="450761" y="358033"/>
                  </a:lnTo>
                  <a:lnTo>
                    <a:pt x="388942" y="358033"/>
                  </a:lnTo>
                  <a:lnTo>
                    <a:pt x="340002" y="355457"/>
                  </a:lnTo>
                  <a:lnTo>
                    <a:pt x="280760" y="350305"/>
                  </a:lnTo>
                  <a:lnTo>
                    <a:pt x="221517" y="337426"/>
                  </a:lnTo>
                  <a:lnTo>
                    <a:pt x="149395" y="314244"/>
                  </a:lnTo>
                  <a:lnTo>
                    <a:pt x="110758" y="293638"/>
                  </a:lnTo>
                  <a:lnTo>
                    <a:pt x="82425" y="273032"/>
                  </a:lnTo>
                  <a:lnTo>
                    <a:pt x="61819" y="265305"/>
                  </a:lnTo>
                  <a:lnTo>
                    <a:pt x="43788" y="262729"/>
                  </a:lnTo>
                  <a:lnTo>
                    <a:pt x="28334" y="262729"/>
                  </a:lnTo>
                  <a:lnTo>
                    <a:pt x="18030" y="265305"/>
                  </a:lnTo>
                  <a:lnTo>
                    <a:pt x="2576" y="280759"/>
                  </a:lnTo>
                  <a:lnTo>
                    <a:pt x="0" y="301366"/>
                  </a:lnTo>
                  <a:lnTo>
                    <a:pt x="5152" y="327123"/>
                  </a:lnTo>
                  <a:lnTo>
                    <a:pt x="36061" y="370912"/>
                  </a:lnTo>
                  <a:lnTo>
                    <a:pt x="79849" y="422427"/>
                  </a:lnTo>
                  <a:lnTo>
                    <a:pt x="128789" y="473943"/>
                  </a:lnTo>
                  <a:lnTo>
                    <a:pt x="170001" y="515155"/>
                  </a:lnTo>
                  <a:lnTo>
                    <a:pt x="226668" y="561519"/>
                  </a:lnTo>
                  <a:lnTo>
                    <a:pt x="262729" y="587277"/>
                  </a:lnTo>
                  <a:lnTo>
                    <a:pt x="301366" y="613034"/>
                  </a:lnTo>
                  <a:lnTo>
                    <a:pt x="329699" y="625913"/>
                  </a:lnTo>
                  <a:lnTo>
                    <a:pt x="352881" y="631065"/>
                  </a:lnTo>
                  <a:lnTo>
                    <a:pt x="404397" y="628489"/>
                  </a:lnTo>
                  <a:lnTo>
                    <a:pt x="468791" y="610459"/>
                  </a:lnTo>
                  <a:lnTo>
                    <a:pt x="538337" y="587277"/>
                  </a:lnTo>
                  <a:lnTo>
                    <a:pt x="721217" y="530610"/>
                  </a:lnTo>
                  <a:lnTo>
                    <a:pt x="886067" y="484246"/>
                  </a:lnTo>
                  <a:lnTo>
                    <a:pt x="1032886" y="448185"/>
                  </a:lnTo>
                  <a:lnTo>
                    <a:pt x="1156523" y="425003"/>
                  </a:lnTo>
                  <a:lnTo>
                    <a:pt x="1208038" y="422427"/>
                  </a:lnTo>
                  <a:lnTo>
                    <a:pt x="1269857" y="422427"/>
                  </a:lnTo>
                  <a:lnTo>
                    <a:pt x="1424403" y="381215"/>
                  </a:lnTo>
                  <a:lnTo>
                    <a:pt x="1532586" y="370912"/>
                  </a:lnTo>
                  <a:lnTo>
                    <a:pt x="1663950" y="355457"/>
                  </a:lnTo>
                  <a:lnTo>
                    <a:pt x="1818497" y="340002"/>
                  </a:lnTo>
                  <a:lnTo>
                    <a:pt x="1955013" y="329699"/>
                  </a:lnTo>
                  <a:lnTo>
                    <a:pt x="2104408" y="319396"/>
                  </a:lnTo>
                  <a:lnTo>
                    <a:pt x="2235772" y="314244"/>
                  </a:lnTo>
                  <a:lnTo>
                    <a:pt x="2356834" y="309093"/>
                  </a:lnTo>
                  <a:lnTo>
                    <a:pt x="2485623" y="306517"/>
                  </a:lnTo>
                  <a:lnTo>
                    <a:pt x="2616987" y="309093"/>
                  </a:lnTo>
                  <a:lnTo>
                    <a:pt x="2743200" y="311669"/>
                  </a:lnTo>
                  <a:lnTo>
                    <a:pt x="2877140" y="319396"/>
                  </a:lnTo>
                  <a:lnTo>
                    <a:pt x="2995626" y="327123"/>
                  </a:lnTo>
                  <a:lnTo>
                    <a:pt x="3054869" y="332275"/>
                  </a:lnTo>
                  <a:lnTo>
                    <a:pt x="3080627" y="329699"/>
                  </a:lnTo>
                  <a:lnTo>
                    <a:pt x="3108960" y="327123"/>
                  </a:lnTo>
                  <a:lnTo>
                    <a:pt x="3137294" y="319396"/>
                  </a:lnTo>
                  <a:lnTo>
                    <a:pt x="3155324" y="311669"/>
                  </a:lnTo>
                  <a:lnTo>
                    <a:pt x="3170779" y="298790"/>
                  </a:lnTo>
                  <a:lnTo>
                    <a:pt x="3188809" y="275608"/>
                  </a:lnTo>
                  <a:lnTo>
                    <a:pt x="3196536" y="257577"/>
                  </a:lnTo>
                  <a:lnTo>
                    <a:pt x="3199112" y="239547"/>
                  </a:lnTo>
                  <a:lnTo>
                    <a:pt x="3196536" y="224092"/>
                  </a:lnTo>
                  <a:lnTo>
                    <a:pt x="3186233" y="198335"/>
                  </a:lnTo>
                  <a:lnTo>
                    <a:pt x="3173354" y="177728"/>
                  </a:lnTo>
                  <a:lnTo>
                    <a:pt x="3157900" y="164850"/>
                  </a:lnTo>
                  <a:lnTo>
                    <a:pt x="3090930" y="131364"/>
                  </a:lnTo>
                  <a:lnTo>
                    <a:pt x="3013656" y="95304"/>
                  </a:lnTo>
                  <a:lnTo>
                    <a:pt x="2905474" y="48940"/>
                  </a:lnTo>
                  <a:lnTo>
                    <a:pt x="2799867" y="7727"/>
                  </a:lnTo>
                  <a:lnTo>
                    <a:pt x="2781837" y="0"/>
                  </a:lnTo>
                  <a:lnTo>
                    <a:pt x="2766382" y="0"/>
                  </a:lnTo>
                  <a:lnTo>
                    <a:pt x="2735473" y="7727"/>
                  </a:lnTo>
                  <a:lnTo>
                    <a:pt x="2696836" y="20606"/>
                  </a:lnTo>
                  <a:lnTo>
                    <a:pt x="2658200" y="36061"/>
                  </a:lnTo>
                  <a:lnTo>
                    <a:pt x="2609260" y="56667"/>
                  </a:lnTo>
                  <a:lnTo>
                    <a:pt x="2580926" y="66970"/>
                  </a:lnTo>
                  <a:lnTo>
                    <a:pt x="2441834" y="87576"/>
                  </a:lnTo>
                  <a:lnTo>
                    <a:pt x="2228045" y="115910"/>
                  </a:lnTo>
                  <a:lnTo>
                    <a:pt x="2011680" y="146819"/>
                  </a:lnTo>
                  <a:lnTo>
                    <a:pt x="1787588" y="180304"/>
                  </a:lnTo>
                  <a:lnTo>
                    <a:pt x="1584101" y="206062"/>
                  </a:lnTo>
                  <a:lnTo>
                    <a:pt x="1323948" y="242123"/>
                  </a:lnTo>
                  <a:lnTo>
                    <a:pt x="1161674" y="262729"/>
                  </a:lnTo>
                  <a:lnTo>
                    <a:pt x="929855" y="296214"/>
                  </a:lnTo>
                  <a:lnTo>
                    <a:pt x="826824" y="311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9">
              <a:extLst>
                <a:ext uri="{FF2B5EF4-FFF2-40B4-BE49-F238E27FC236}">
                  <a16:creationId xmlns:a16="http://schemas.microsoft.com/office/drawing/2014/main" id="{FA974866-7F04-43EB-A42A-35C6229D2020}"/>
                </a:ext>
              </a:extLst>
            </p:cNvPr>
            <p:cNvSpPr/>
            <p:nvPr/>
          </p:nvSpPr>
          <p:spPr>
            <a:xfrm rot="16200000">
              <a:off x="3806826" y="4386262"/>
              <a:ext cx="2659062" cy="608013"/>
            </a:xfrm>
            <a:custGeom>
              <a:avLst/>
              <a:gdLst>
                <a:gd name="connsiteX0" fmla="*/ 1997868 w 2659856"/>
                <a:gd name="connsiteY0" fmla="*/ 359568 h 607218"/>
                <a:gd name="connsiteX1" fmla="*/ 1774031 w 2659856"/>
                <a:gd name="connsiteY1" fmla="*/ 359568 h 607218"/>
                <a:gd name="connsiteX2" fmla="*/ 1483518 w 2659856"/>
                <a:gd name="connsiteY2" fmla="*/ 359568 h 607218"/>
                <a:gd name="connsiteX3" fmla="*/ 1231106 w 2659856"/>
                <a:gd name="connsiteY3" fmla="*/ 359568 h 607218"/>
                <a:gd name="connsiteX4" fmla="*/ 1062037 w 2659856"/>
                <a:gd name="connsiteY4" fmla="*/ 359568 h 607218"/>
                <a:gd name="connsiteX5" fmla="*/ 902493 w 2659856"/>
                <a:gd name="connsiteY5" fmla="*/ 359568 h 607218"/>
                <a:gd name="connsiteX6" fmla="*/ 809625 w 2659856"/>
                <a:gd name="connsiteY6" fmla="*/ 357187 h 607218"/>
                <a:gd name="connsiteX7" fmla="*/ 754856 w 2659856"/>
                <a:gd name="connsiteY7" fmla="*/ 352425 h 607218"/>
                <a:gd name="connsiteX8" fmla="*/ 690562 w 2659856"/>
                <a:gd name="connsiteY8" fmla="*/ 342900 h 607218"/>
                <a:gd name="connsiteX9" fmla="*/ 635793 w 2659856"/>
                <a:gd name="connsiteY9" fmla="*/ 328612 h 607218"/>
                <a:gd name="connsiteX10" fmla="*/ 57150 w 2659856"/>
                <a:gd name="connsiteY10" fmla="*/ 295275 h 607218"/>
                <a:gd name="connsiteX11" fmla="*/ 21431 w 2659856"/>
                <a:gd name="connsiteY11" fmla="*/ 314325 h 607218"/>
                <a:gd name="connsiteX12" fmla="*/ 9525 w 2659856"/>
                <a:gd name="connsiteY12" fmla="*/ 326231 h 607218"/>
                <a:gd name="connsiteX13" fmla="*/ 2381 w 2659856"/>
                <a:gd name="connsiteY13" fmla="*/ 342900 h 607218"/>
                <a:gd name="connsiteX14" fmla="*/ 0 w 2659856"/>
                <a:gd name="connsiteY14" fmla="*/ 359568 h 607218"/>
                <a:gd name="connsiteX15" fmla="*/ 2381 w 2659856"/>
                <a:gd name="connsiteY15" fmla="*/ 378618 h 607218"/>
                <a:gd name="connsiteX16" fmla="*/ 14287 w 2659856"/>
                <a:gd name="connsiteY16" fmla="*/ 414337 h 607218"/>
                <a:gd name="connsiteX17" fmla="*/ 28575 w 2659856"/>
                <a:gd name="connsiteY17" fmla="*/ 431006 h 607218"/>
                <a:gd name="connsiteX18" fmla="*/ 138112 w 2659856"/>
                <a:gd name="connsiteY18" fmla="*/ 490537 h 607218"/>
                <a:gd name="connsiteX19" fmla="*/ 223837 w 2659856"/>
                <a:gd name="connsiteY19" fmla="*/ 533400 h 607218"/>
                <a:gd name="connsiteX20" fmla="*/ 302418 w 2659856"/>
                <a:gd name="connsiteY20" fmla="*/ 564356 h 607218"/>
                <a:gd name="connsiteX21" fmla="*/ 347662 w 2659856"/>
                <a:gd name="connsiteY21" fmla="*/ 581025 h 607218"/>
                <a:gd name="connsiteX22" fmla="*/ 395287 w 2659856"/>
                <a:gd name="connsiteY22" fmla="*/ 597693 h 607218"/>
                <a:gd name="connsiteX23" fmla="*/ 445293 w 2659856"/>
                <a:gd name="connsiteY23" fmla="*/ 604837 h 607218"/>
                <a:gd name="connsiteX24" fmla="*/ 621506 w 2659856"/>
                <a:gd name="connsiteY24" fmla="*/ 607218 h 607218"/>
                <a:gd name="connsiteX25" fmla="*/ 850106 w 2659856"/>
                <a:gd name="connsiteY25" fmla="*/ 604837 h 607218"/>
                <a:gd name="connsiteX26" fmla="*/ 1143000 w 2659856"/>
                <a:gd name="connsiteY26" fmla="*/ 602456 h 607218"/>
                <a:gd name="connsiteX27" fmla="*/ 1640681 w 2659856"/>
                <a:gd name="connsiteY27" fmla="*/ 592931 h 607218"/>
                <a:gd name="connsiteX28" fmla="*/ 1933575 w 2659856"/>
                <a:gd name="connsiteY28" fmla="*/ 588168 h 607218"/>
                <a:gd name="connsiteX29" fmla="*/ 2159793 w 2659856"/>
                <a:gd name="connsiteY29" fmla="*/ 583406 h 607218"/>
                <a:gd name="connsiteX30" fmla="*/ 2290762 w 2659856"/>
                <a:gd name="connsiteY30" fmla="*/ 583406 h 607218"/>
                <a:gd name="connsiteX31" fmla="*/ 2328862 w 2659856"/>
                <a:gd name="connsiteY31" fmla="*/ 578643 h 607218"/>
                <a:gd name="connsiteX32" fmla="*/ 2352675 w 2659856"/>
                <a:gd name="connsiteY32" fmla="*/ 571500 h 607218"/>
                <a:gd name="connsiteX33" fmla="*/ 2395537 w 2659856"/>
                <a:gd name="connsiteY33" fmla="*/ 552450 h 607218"/>
                <a:gd name="connsiteX34" fmla="*/ 2424112 w 2659856"/>
                <a:gd name="connsiteY34" fmla="*/ 533400 h 607218"/>
                <a:gd name="connsiteX35" fmla="*/ 2462212 w 2659856"/>
                <a:gd name="connsiteY35" fmla="*/ 500062 h 607218"/>
                <a:gd name="connsiteX36" fmla="*/ 2514600 w 2659856"/>
                <a:gd name="connsiteY36" fmla="*/ 445293 h 607218"/>
                <a:gd name="connsiteX37" fmla="*/ 2574131 w 2659856"/>
                <a:gd name="connsiteY37" fmla="*/ 369093 h 607218"/>
                <a:gd name="connsiteX38" fmla="*/ 2621756 w 2659856"/>
                <a:gd name="connsiteY38" fmla="*/ 297656 h 607218"/>
                <a:gd name="connsiteX39" fmla="*/ 2659856 w 2659856"/>
                <a:gd name="connsiteY39" fmla="*/ 233362 h 607218"/>
                <a:gd name="connsiteX40" fmla="*/ 2626518 w 2659856"/>
                <a:gd name="connsiteY40" fmla="*/ 0 h 607218"/>
                <a:gd name="connsiteX41" fmla="*/ 2536031 w 2659856"/>
                <a:gd name="connsiteY41" fmla="*/ 161925 h 607218"/>
                <a:gd name="connsiteX42" fmla="*/ 2521743 w 2659856"/>
                <a:gd name="connsiteY42" fmla="*/ 185737 h 607218"/>
                <a:gd name="connsiteX43" fmla="*/ 2502693 w 2659856"/>
                <a:gd name="connsiteY43" fmla="*/ 211931 h 607218"/>
                <a:gd name="connsiteX44" fmla="*/ 2481262 w 2659856"/>
                <a:gd name="connsiteY44" fmla="*/ 233362 h 607218"/>
                <a:gd name="connsiteX45" fmla="*/ 2455068 w 2659856"/>
                <a:gd name="connsiteY45" fmla="*/ 254793 h 607218"/>
                <a:gd name="connsiteX46" fmla="*/ 2419350 w 2659856"/>
                <a:gd name="connsiteY46" fmla="*/ 276225 h 607218"/>
                <a:gd name="connsiteX47" fmla="*/ 2388393 w 2659856"/>
                <a:gd name="connsiteY47" fmla="*/ 292893 h 607218"/>
                <a:gd name="connsiteX48" fmla="*/ 2333625 w 2659856"/>
                <a:gd name="connsiteY48" fmla="*/ 311943 h 607218"/>
                <a:gd name="connsiteX49" fmla="*/ 2266950 w 2659856"/>
                <a:gd name="connsiteY49" fmla="*/ 330993 h 607218"/>
                <a:gd name="connsiteX50" fmla="*/ 2183606 w 2659856"/>
                <a:gd name="connsiteY50" fmla="*/ 345281 h 607218"/>
                <a:gd name="connsiteX51" fmla="*/ 2107406 w 2659856"/>
                <a:gd name="connsiteY51" fmla="*/ 354806 h 607218"/>
                <a:gd name="connsiteX52" fmla="*/ 1997868 w 2659856"/>
                <a:gd name="connsiteY52" fmla="*/ 359568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9856" h="607218">
                  <a:moveTo>
                    <a:pt x="1997868" y="359568"/>
                  </a:moveTo>
                  <a:lnTo>
                    <a:pt x="1774031" y="359568"/>
                  </a:lnTo>
                  <a:lnTo>
                    <a:pt x="1483518" y="359568"/>
                  </a:lnTo>
                  <a:lnTo>
                    <a:pt x="1231106" y="359568"/>
                  </a:lnTo>
                  <a:lnTo>
                    <a:pt x="1062037" y="359568"/>
                  </a:lnTo>
                  <a:lnTo>
                    <a:pt x="902493" y="359568"/>
                  </a:lnTo>
                  <a:lnTo>
                    <a:pt x="809625" y="357187"/>
                  </a:lnTo>
                  <a:lnTo>
                    <a:pt x="754856" y="352425"/>
                  </a:lnTo>
                  <a:lnTo>
                    <a:pt x="690562" y="342900"/>
                  </a:lnTo>
                  <a:lnTo>
                    <a:pt x="635793" y="328612"/>
                  </a:lnTo>
                  <a:lnTo>
                    <a:pt x="57150" y="295275"/>
                  </a:lnTo>
                  <a:lnTo>
                    <a:pt x="21431" y="314325"/>
                  </a:lnTo>
                  <a:lnTo>
                    <a:pt x="9525" y="326231"/>
                  </a:lnTo>
                  <a:lnTo>
                    <a:pt x="2381" y="342900"/>
                  </a:lnTo>
                  <a:lnTo>
                    <a:pt x="0" y="359568"/>
                  </a:lnTo>
                  <a:lnTo>
                    <a:pt x="2381" y="378618"/>
                  </a:lnTo>
                  <a:lnTo>
                    <a:pt x="14287" y="414337"/>
                  </a:lnTo>
                  <a:lnTo>
                    <a:pt x="28575" y="431006"/>
                  </a:lnTo>
                  <a:lnTo>
                    <a:pt x="138112" y="490537"/>
                  </a:lnTo>
                  <a:lnTo>
                    <a:pt x="223837" y="533400"/>
                  </a:lnTo>
                  <a:lnTo>
                    <a:pt x="302418" y="564356"/>
                  </a:lnTo>
                  <a:lnTo>
                    <a:pt x="347662" y="581025"/>
                  </a:lnTo>
                  <a:lnTo>
                    <a:pt x="395287" y="597693"/>
                  </a:lnTo>
                  <a:lnTo>
                    <a:pt x="445293" y="604837"/>
                  </a:lnTo>
                  <a:lnTo>
                    <a:pt x="621506" y="607218"/>
                  </a:lnTo>
                  <a:lnTo>
                    <a:pt x="850106" y="604837"/>
                  </a:lnTo>
                  <a:lnTo>
                    <a:pt x="1143000" y="602456"/>
                  </a:lnTo>
                  <a:lnTo>
                    <a:pt x="1640681" y="592931"/>
                  </a:lnTo>
                  <a:lnTo>
                    <a:pt x="1933575" y="588168"/>
                  </a:lnTo>
                  <a:lnTo>
                    <a:pt x="2159793" y="583406"/>
                  </a:lnTo>
                  <a:lnTo>
                    <a:pt x="2290762" y="583406"/>
                  </a:lnTo>
                  <a:lnTo>
                    <a:pt x="2328862" y="578643"/>
                  </a:lnTo>
                  <a:lnTo>
                    <a:pt x="2352675" y="571500"/>
                  </a:lnTo>
                  <a:lnTo>
                    <a:pt x="2395537" y="552450"/>
                  </a:lnTo>
                  <a:lnTo>
                    <a:pt x="2424112" y="533400"/>
                  </a:lnTo>
                  <a:lnTo>
                    <a:pt x="2462212" y="500062"/>
                  </a:lnTo>
                  <a:lnTo>
                    <a:pt x="2514600" y="445293"/>
                  </a:lnTo>
                  <a:lnTo>
                    <a:pt x="2574131" y="369093"/>
                  </a:lnTo>
                  <a:lnTo>
                    <a:pt x="2621756" y="297656"/>
                  </a:lnTo>
                  <a:lnTo>
                    <a:pt x="2659856" y="233362"/>
                  </a:lnTo>
                  <a:lnTo>
                    <a:pt x="2626518" y="0"/>
                  </a:lnTo>
                  <a:lnTo>
                    <a:pt x="2536031" y="161925"/>
                  </a:lnTo>
                  <a:lnTo>
                    <a:pt x="2521743" y="185737"/>
                  </a:lnTo>
                  <a:lnTo>
                    <a:pt x="2502693" y="211931"/>
                  </a:lnTo>
                  <a:lnTo>
                    <a:pt x="2481262" y="233362"/>
                  </a:lnTo>
                  <a:lnTo>
                    <a:pt x="2455068" y="254793"/>
                  </a:lnTo>
                  <a:lnTo>
                    <a:pt x="2419350" y="276225"/>
                  </a:lnTo>
                  <a:lnTo>
                    <a:pt x="2388393" y="292893"/>
                  </a:lnTo>
                  <a:lnTo>
                    <a:pt x="2333625" y="311943"/>
                  </a:lnTo>
                  <a:lnTo>
                    <a:pt x="2266950" y="330993"/>
                  </a:lnTo>
                  <a:lnTo>
                    <a:pt x="2183606" y="345281"/>
                  </a:lnTo>
                  <a:lnTo>
                    <a:pt x="2107406" y="354806"/>
                  </a:lnTo>
                  <a:lnTo>
                    <a:pt x="1997868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64">
              <a:extLst>
                <a:ext uri="{FF2B5EF4-FFF2-40B4-BE49-F238E27FC236}">
                  <a16:creationId xmlns:a16="http://schemas.microsoft.com/office/drawing/2014/main" id="{BC96C8C8-C2F4-4CC1-AC0A-570A7C406CE0}"/>
                </a:ext>
              </a:extLst>
            </p:cNvPr>
            <p:cNvSpPr/>
            <p:nvPr/>
          </p:nvSpPr>
          <p:spPr>
            <a:xfrm>
              <a:off x="4462463" y="5278438"/>
              <a:ext cx="723900" cy="730250"/>
            </a:xfrm>
            <a:custGeom>
              <a:avLst/>
              <a:gdLst>
                <a:gd name="connsiteX0" fmla="*/ 228600 w 723900"/>
                <a:gd name="connsiteY0" fmla="*/ 138113 h 728663"/>
                <a:gd name="connsiteX1" fmla="*/ 433387 w 723900"/>
                <a:gd name="connsiteY1" fmla="*/ 202407 h 728663"/>
                <a:gd name="connsiteX2" fmla="*/ 535781 w 723900"/>
                <a:gd name="connsiteY2" fmla="*/ 235744 h 728663"/>
                <a:gd name="connsiteX3" fmla="*/ 557212 w 723900"/>
                <a:gd name="connsiteY3" fmla="*/ 238125 h 728663"/>
                <a:gd name="connsiteX4" fmla="*/ 576262 w 723900"/>
                <a:gd name="connsiteY4" fmla="*/ 238125 h 728663"/>
                <a:gd name="connsiteX5" fmla="*/ 604837 w 723900"/>
                <a:gd name="connsiteY5" fmla="*/ 226219 h 728663"/>
                <a:gd name="connsiteX6" fmla="*/ 626268 w 723900"/>
                <a:gd name="connsiteY6" fmla="*/ 211932 h 728663"/>
                <a:gd name="connsiteX7" fmla="*/ 650081 w 723900"/>
                <a:gd name="connsiteY7" fmla="*/ 190500 h 728663"/>
                <a:gd name="connsiteX8" fmla="*/ 669131 w 723900"/>
                <a:gd name="connsiteY8" fmla="*/ 164307 h 728663"/>
                <a:gd name="connsiteX9" fmla="*/ 685800 w 723900"/>
                <a:gd name="connsiteY9" fmla="*/ 135732 h 728663"/>
                <a:gd name="connsiteX10" fmla="*/ 697706 w 723900"/>
                <a:gd name="connsiteY10" fmla="*/ 100013 h 728663"/>
                <a:gd name="connsiteX11" fmla="*/ 714375 w 723900"/>
                <a:gd name="connsiteY11" fmla="*/ 45244 h 728663"/>
                <a:gd name="connsiteX12" fmla="*/ 723900 w 723900"/>
                <a:gd name="connsiteY12" fmla="*/ 0 h 728663"/>
                <a:gd name="connsiteX13" fmla="*/ 700087 w 723900"/>
                <a:gd name="connsiteY13" fmla="*/ 728663 h 728663"/>
                <a:gd name="connsiteX14" fmla="*/ 661987 w 723900"/>
                <a:gd name="connsiteY14" fmla="*/ 681038 h 728663"/>
                <a:gd name="connsiteX15" fmla="*/ 640556 w 723900"/>
                <a:gd name="connsiteY15" fmla="*/ 647700 h 728663"/>
                <a:gd name="connsiteX16" fmla="*/ 609600 w 723900"/>
                <a:gd name="connsiteY16" fmla="*/ 604838 h 728663"/>
                <a:gd name="connsiteX17" fmla="*/ 573881 w 723900"/>
                <a:gd name="connsiteY17" fmla="*/ 559594 h 728663"/>
                <a:gd name="connsiteX18" fmla="*/ 540543 w 723900"/>
                <a:gd name="connsiteY18" fmla="*/ 521494 h 728663"/>
                <a:gd name="connsiteX19" fmla="*/ 502443 w 723900"/>
                <a:gd name="connsiteY19" fmla="*/ 481013 h 728663"/>
                <a:gd name="connsiteX20" fmla="*/ 459581 w 723900"/>
                <a:gd name="connsiteY20" fmla="*/ 438150 h 728663"/>
                <a:gd name="connsiteX21" fmla="*/ 426243 w 723900"/>
                <a:gd name="connsiteY21" fmla="*/ 407194 h 728663"/>
                <a:gd name="connsiteX22" fmla="*/ 395287 w 723900"/>
                <a:gd name="connsiteY22" fmla="*/ 381000 h 728663"/>
                <a:gd name="connsiteX23" fmla="*/ 354806 w 723900"/>
                <a:gd name="connsiteY23" fmla="*/ 345282 h 728663"/>
                <a:gd name="connsiteX24" fmla="*/ 302418 w 723900"/>
                <a:gd name="connsiteY24" fmla="*/ 304800 h 728663"/>
                <a:gd name="connsiteX25" fmla="*/ 230981 w 723900"/>
                <a:gd name="connsiteY25" fmla="*/ 250032 h 728663"/>
                <a:gd name="connsiteX26" fmla="*/ 161925 w 723900"/>
                <a:gd name="connsiteY26" fmla="*/ 204788 h 728663"/>
                <a:gd name="connsiteX27" fmla="*/ 71437 w 723900"/>
                <a:gd name="connsiteY27" fmla="*/ 150019 h 728663"/>
                <a:gd name="connsiteX28" fmla="*/ 16668 w 723900"/>
                <a:gd name="connsiteY28" fmla="*/ 116682 h 728663"/>
                <a:gd name="connsiteX29" fmla="*/ 9525 w 723900"/>
                <a:gd name="connsiteY29" fmla="*/ 109538 h 728663"/>
                <a:gd name="connsiteX30" fmla="*/ 0 w 723900"/>
                <a:gd name="connsiteY30" fmla="*/ 90488 h 728663"/>
                <a:gd name="connsiteX31" fmla="*/ 0 w 723900"/>
                <a:gd name="connsiteY31" fmla="*/ 76200 h 728663"/>
                <a:gd name="connsiteX32" fmla="*/ 2381 w 723900"/>
                <a:gd name="connsiteY32" fmla="*/ 66675 h 728663"/>
                <a:gd name="connsiteX33" fmla="*/ 9525 w 723900"/>
                <a:gd name="connsiteY33" fmla="*/ 64294 h 728663"/>
                <a:gd name="connsiteX34" fmla="*/ 26193 w 723900"/>
                <a:gd name="connsiteY34" fmla="*/ 66675 h 728663"/>
                <a:gd name="connsiteX35" fmla="*/ 85725 w 723900"/>
                <a:gd name="connsiteY35" fmla="*/ 85725 h 728663"/>
                <a:gd name="connsiteX36" fmla="*/ 228600 w 723900"/>
                <a:gd name="connsiteY36" fmla="*/ 1381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900" h="728663">
                  <a:moveTo>
                    <a:pt x="228600" y="138113"/>
                  </a:moveTo>
                  <a:lnTo>
                    <a:pt x="433387" y="202407"/>
                  </a:lnTo>
                  <a:lnTo>
                    <a:pt x="535781" y="235744"/>
                  </a:lnTo>
                  <a:lnTo>
                    <a:pt x="557212" y="238125"/>
                  </a:lnTo>
                  <a:lnTo>
                    <a:pt x="576262" y="238125"/>
                  </a:lnTo>
                  <a:lnTo>
                    <a:pt x="604837" y="226219"/>
                  </a:lnTo>
                  <a:lnTo>
                    <a:pt x="626268" y="211932"/>
                  </a:lnTo>
                  <a:lnTo>
                    <a:pt x="650081" y="190500"/>
                  </a:lnTo>
                  <a:lnTo>
                    <a:pt x="669131" y="164307"/>
                  </a:lnTo>
                  <a:lnTo>
                    <a:pt x="685800" y="135732"/>
                  </a:lnTo>
                  <a:lnTo>
                    <a:pt x="697706" y="100013"/>
                  </a:lnTo>
                  <a:lnTo>
                    <a:pt x="714375" y="45244"/>
                  </a:lnTo>
                  <a:lnTo>
                    <a:pt x="723900" y="0"/>
                  </a:lnTo>
                  <a:lnTo>
                    <a:pt x="700087" y="728663"/>
                  </a:lnTo>
                  <a:lnTo>
                    <a:pt x="661987" y="681038"/>
                  </a:lnTo>
                  <a:lnTo>
                    <a:pt x="640556" y="647700"/>
                  </a:lnTo>
                  <a:lnTo>
                    <a:pt x="609600" y="604838"/>
                  </a:lnTo>
                  <a:lnTo>
                    <a:pt x="573881" y="559594"/>
                  </a:lnTo>
                  <a:lnTo>
                    <a:pt x="540543" y="521494"/>
                  </a:lnTo>
                  <a:lnTo>
                    <a:pt x="502443" y="481013"/>
                  </a:lnTo>
                  <a:lnTo>
                    <a:pt x="459581" y="438150"/>
                  </a:lnTo>
                  <a:lnTo>
                    <a:pt x="426243" y="407194"/>
                  </a:lnTo>
                  <a:lnTo>
                    <a:pt x="395287" y="381000"/>
                  </a:lnTo>
                  <a:lnTo>
                    <a:pt x="354806" y="345282"/>
                  </a:lnTo>
                  <a:lnTo>
                    <a:pt x="302418" y="304800"/>
                  </a:lnTo>
                  <a:lnTo>
                    <a:pt x="230981" y="250032"/>
                  </a:lnTo>
                  <a:lnTo>
                    <a:pt x="161925" y="204788"/>
                  </a:lnTo>
                  <a:lnTo>
                    <a:pt x="71437" y="150019"/>
                  </a:lnTo>
                  <a:lnTo>
                    <a:pt x="16668" y="116682"/>
                  </a:lnTo>
                  <a:lnTo>
                    <a:pt x="9525" y="109538"/>
                  </a:lnTo>
                  <a:lnTo>
                    <a:pt x="0" y="90488"/>
                  </a:lnTo>
                  <a:lnTo>
                    <a:pt x="0" y="76200"/>
                  </a:lnTo>
                  <a:lnTo>
                    <a:pt x="2381" y="66675"/>
                  </a:lnTo>
                  <a:lnTo>
                    <a:pt x="9525" y="64294"/>
                  </a:lnTo>
                  <a:lnTo>
                    <a:pt x="26193" y="66675"/>
                  </a:lnTo>
                  <a:lnTo>
                    <a:pt x="85725" y="85725"/>
                  </a:lnTo>
                  <a:lnTo>
                    <a:pt x="228600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362" name="グループ化 1">
            <a:extLst>
              <a:ext uri="{FF2B5EF4-FFF2-40B4-BE49-F238E27FC236}">
                <a16:creationId xmlns:a16="http://schemas.microsoft.com/office/drawing/2014/main" id="{95D90AAE-A666-4DEF-9E65-74BFF60C4080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500188"/>
            <a:ext cx="4256088" cy="4519612"/>
            <a:chOff x="2635250" y="1500188"/>
            <a:chExt cx="4256088" cy="4519612"/>
          </a:xfrm>
        </p:grpSpPr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8F3284DE-EC55-4F33-9207-362CC4E0FF5B}"/>
                </a:ext>
              </a:extLst>
            </p:cNvPr>
            <p:cNvSpPr/>
            <p:nvPr/>
          </p:nvSpPr>
          <p:spPr>
            <a:xfrm>
              <a:off x="4687888" y="1500188"/>
              <a:ext cx="581025" cy="911225"/>
            </a:xfrm>
            <a:custGeom>
              <a:avLst/>
              <a:gdLst>
                <a:gd name="connsiteX0" fmla="*/ 228600 w 581025"/>
                <a:gd name="connsiteY0" fmla="*/ 485775 h 912018"/>
                <a:gd name="connsiteX1" fmla="*/ 238125 w 581025"/>
                <a:gd name="connsiteY1" fmla="*/ 619125 h 912018"/>
                <a:gd name="connsiteX2" fmla="*/ 245269 w 581025"/>
                <a:gd name="connsiteY2" fmla="*/ 714375 h 912018"/>
                <a:gd name="connsiteX3" fmla="*/ 264319 w 581025"/>
                <a:gd name="connsiteY3" fmla="*/ 912018 h 912018"/>
                <a:gd name="connsiteX4" fmla="*/ 500063 w 581025"/>
                <a:gd name="connsiteY4" fmla="*/ 878681 h 912018"/>
                <a:gd name="connsiteX5" fmla="*/ 502444 w 581025"/>
                <a:gd name="connsiteY5" fmla="*/ 781050 h 912018"/>
                <a:gd name="connsiteX6" fmla="*/ 502444 w 581025"/>
                <a:gd name="connsiteY6" fmla="*/ 692943 h 912018"/>
                <a:gd name="connsiteX7" fmla="*/ 502444 w 581025"/>
                <a:gd name="connsiteY7" fmla="*/ 611981 h 912018"/>
                <a:gd name="connsiteX8" fmla="*/ 502444 w 581025"/>
                <a:gd name="connsiteY8" fmla="*/ 550068 h 912018"/>
                <a:gd name="connsiteX9" fmla="*/ 504825 w 581025"/>
                <a:gd name="connsiteY9" fmla="*/ 509587 h 912018"/>
                <a:gd name="connsiteX10" fmla="*/ 507207 w 581025"/>
                <a:gd name="connsiteY10" fmla="*/ 478631 h 912018"/>
                <a:gd name="connsiteX11" fmla="*/ 511969 w 581025"/>
                <a:gd name="connsiteY11" fmla="*/ 442912 h 912018"/>
                <a:gd name="connsiteX12" fmla="*/ 519113 w 581025"/>
                <a:gd name="connsiteY12" fmla="*/ 409575 h 912018"/>
                <a:gd name="connsiteX13" fmla="*/ 531019 w 581025"/>
                <a:gd name="connsiteY13" fmla="*/ 369093 h 912018"/>
                <a:gd name="connsiteX14" fmla="*/ 550069 w 581025"/>
                <a:gd name="connsiteY14" fmla="*/ 321468 h 912018"/>
                <a:gd name="connsiteX15" fmla="*/ 564357 w 581025"/>
                <a:gd name="connsiteY15" fmla="*/ 288131 h 912018"/>
                <a:gd name="connsiteX16" fmla="*/ 576263 w 581025"/>
                <a:gd name="connsiteY16" fmla="*/ 257175 h 912018"/>
                <a:gd name="connsiteX17" fmla="*/ 581025 w 581025"/>
                <a:gd name="connsiteY17" fmla="*/ 221456 h 912018"/>
                <a:gd name="connsiteX18" fmla="*/ 578644 w 581025"/>
                <a:gd name="connsiteY18" fmla="*/ 197643 h 912018"/>
                <a:gd name="connsiteX19" fmla="*/ 564357 w 581025"/>
                <a:gd name="connsiteY19" fmla="*/ 161925 h 912018"/>
                <a:gd name="connsiteX20" fmla="*/ 547688 w 581025"/>
                <a:gd name="connsiteY20" fmla="*/ 140493 h 912018"/>
                <a:gd name="connsiteX21" fmla="*/ 526257 w 581025"/>
                <a:gd name="connsiteY21" fmla="*/ 123825 h 912018"/>
                <a:gd name="connsiteX22" fmla="*/ 497682 w 581025"/>
                <a:gd name="connsiteY22" fmla="*/ 107156 h 912018"/>
                <a:gd name="connsiteX23" fmla="*/ 461963 w 581025"/>
                <a:gd name="connsiteY23" fmla="*/ 88106 h 912018"/>
                <a:gd name="connsiteX24" fmla="*/ 426244 w 581025"/>
                <a:gd name="connsiteY24" fmla="*/ 71437 h 912018"/>
                <a:gd name="connsiteX25" fmla="*/ 376238 w 581025"/>
                <a:gd name="connsiteY25" fmla="*/ 50006 h 912018"/>
                <a:gd name="connsiteX26" fmla="*/ 316707 w 581025"/>
                <a:gd name="connsiteY26" fmla="*/ 28575 h 912018"/>
                <a:gd name="connsiteX27" fmla="*/ 276225 w 581025"/>
                <a:gd name="connsiteY27" fmla="*/ 16668 h 912018"/>
                <a:gd name="connsiteX28" fmla="*/ 221457 w 581025"/>
                <a:gd name="connsiteY28" fmla="*/ 7143 h 912018"/>
                <a:gd name="connsiteX29" fmla="*/ 161925 w 581025"/>
                <a:gd name="connsiteY29" fmla="*/ 0 h 912018"/>
                <a:gd name="connsiteX30" fmla="*/ 100013 w 581025"/>
                <a:gd name="connsiteY30" fmla="*/ 0 h 912018"/>
                <a:gd name="connsiteX31" fmla="*/ 54769 w 581025"/>
                <a:gd name="connsiteY31" fmla="*/ 4762 h 912018"/>
                <a:gd name="connsiteX32" fmla="*/ 30957 w 581025"/>
                <a:gd name="connsiteY32" fmla="*/ 9525 h 912018"/>
                <a:gd name="connsiteX33" fmla="*/ 19050 w 581025"/>
                <a:gd name="connsiteY33" fmla="*/ 16668 h 912018"/>
                <a:gd name="connsiteX34" fmla="*/ 7144 w 581025"/>
                <a:gd name="connsiteY34" fmla="*/ 30956 h 912018"/>
                <a:gd name="connsiteX35" fmla="*/ 0 w 581025"/>
                <a:gd name="connsiteY35" fmla="*/ 45243 h 912018"/>
                <a:gd name="connsiteX36" fmla="*/ 0 w 581025"/>
                <a:gd name="connsiteY36" fmla="*/ 59531 h 912018"/>
                <a:gd name="connsiteX37" fmla="*/ 4763 w 581025"/>
                <a:gd name="connsiteY37" fmla="*/ 69056 h 912018"/>
                <a:gd name="connsiteX38" fmla="*/ 21432 w 581025"/>
                <a:gd name="connsiteY38" fmla="*/ 88106 h 912018"/>
                <a:gd name="connsiteX39" fmla="*/ 40482 w 581025"/>
                <a:gd name="connsiteY39" fmla="*/ 97631 h 912018"/>
                <a:gd name="connsiteX40" fmla="*/ 71438 w 581025"/>
                <a:gd name="connsiteY40" fmla="*/ 111918 h 912018"/>
                <a:gd name="connsiteX41" fmla="*/ 111919 w 581025"/>
                <a:gd name="connsiteY41" fmla="*/ 130968 h 912018"/>
                <a:gd name="connsiteX42" fmla="*/ 142875 w 581025"/>
                <a:gd name="connsiteY42" fmla="*/ 150018 h 912018"/>
                <a:gd name="connsiteX43" fmla="*/ 161925 w 581025"/>
                <a:gd name="connsiteY43" fmla="*/ 164306 h 912018"/>
                <a:gd name="connsiteX44" fmla="*/ 180975 w 581025"/>
                <a:gd name="connsiteY44" fmla="*/ 178593 h 912018"/>
                <a:gd name="connsiteX45" fmla="*/ 197644 w 581025"/>
                <a:gd name="connsiteY45" fmla="*/ 200025 h 912018"/>
                <a:gd name="connsiteX46" fmla="*/ 207169 w 581025"/>
                <a:gd name="connsiteY46" fmla="*/ 221456 h 912018"/>
                <a:gd name="connsiteX47" fmla="*/ 211932 w 581025"/>
                <a:gd name="connsiteY47" fmla="*/ 250031 h 912018"/>
                <a:gd name="connsiteX48" fmla="*/ 228600 w 581025"/>
                <a:gd name="connsiteY48" fmla="*/ 4857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81025" h="912018">
                  <a:moveTo>
                    <a:pt x="228600" y="485775"/>
                  </a:moveTo>
                  <a:lnTo>
                    <a:pt x="238125" y="619125"/>
                  </a:lnTo>
                  <a:lnTo>
                    <a:pt x="245269" y="714375"/>
                  </a:lnTo>
                  <a:lnTo>
                    <a:pt x="264319" y="912018"/>
                  </a:lnTo>
                  <a:lnTo>
                    <a:pt x="500063" y="878681"/>
                  </a:lnTo>
                  <a:cubicBezTo>
                    <a:pt x="500857" y="846137"/>
                    <a:pt x="501650" y="813594"/>
                    <a:pt x="502444" y="781050"/>
                  </a:cubicBezTo>
                  <a:lnTo>
                    <a:pt x="502444" y="692943"/>
                  </a:lnTo>
                  <a:lnTo>
                    <a:pt x="502444" y="611981"/>
                  </a:lnTo>
                  <a:lnTo>
                    <a:pt x="502444" y="550068"/>
                  </a:lnTo>
                  <a:lnTo>
                    <a:pt x="504825" y="509587"/>
                  </a:lnTo>
                  <a:lnTo>
                    <a:pt x="507207" y="478631"/>
                  </a:lnTo>
                  <a:lnTo>
                    <a:pt x="511969" y="442912"/>
                  </a:lnTo>
                  <a:lnTo>
                    <a:pt x="519113" y="409575"/>
                  </a:lnTo>
                  <a:lnTo>
                    <a:pt x="531019" y="369093"/>
                  </a:lnTo>
                  <a:lnTo>
                    <a:pt x="550069" y="321468"/>
                  </a:lnTo>
                  <a:lnTo>
                    <a:pt x="564357" y="288131"/>
                  </a:lnTo>
                  <a:lnTo>
                    <a:pt x="576263" y="257175"/>
                  </a:lnTo>
                  <a:lnTo>
                    <a:pt x="581025" y="221456"/>
                  </a:lnTo>
                  <a:lnTo>
                    <a:pt x="578644" y="197643"/>
                  </a:lnTo>
                  <a:lnTo>
                    <a:pt x="564357" y="161925"/>
                  </a:lnTo>
                  <a:lnTo>
                    <a:pt x="547688" y="140493"/>
                  </a:lnTo>
                  <a:lnTo>
                    <a:pt x="526257" y="123825"/>
                  </a:lnTo>
                  <a:lnTo>
                    <a:pt x="497682" y="107156"/>
                  </a:lnTo>
                  <a:lnTo>
                    <a:pt x="461963" y="88106"/>
                  </a:lnTo>
                  <a:lnTo>
                    <a:pt x="426244" y="71437"/>
                  </a:lnTo>
                  <a:lnTo>
                    <a:pt x="376238" y="50006"/>
                  </a:lnTo>
                  <a:lnTo>
                    <a:pt x="316707" y="28575"/>
                  </a:lnTo>
                  <a:lnTo>
                    <a:pt x="276225" y="16668"/>
                  </a:lnTo>
                  <a:lnTo>
                    <a:pt x="221457" y="7143"/>
                  </a:lnTo>
                  <a:lnTo>
                    <a:pt x="161925" y="0"/>
                  </a:lnTo>
                  <a:lnTo>
                    <a:pt x="100013" y="0"/>
                  </a:lnTo>
                  <a:lnTo>
                    <a:pt x="54769" y="4762"/>
                  </a:lnTo>
                  <a:lnTo>
                    <a:pt x="30957" y="9525"/>
                  </a:lnTo>
                  <a:lnTo>
                    <a:pt x="19050" y="16668"/>
                  </a:lnTo>
                  <a:lnTo>
                    <a:pt x="7144" y="30956"/>
                  </a:lnTo>
                  <a:lnTo>
                    <a:pt x="0" y="45243"/>
                  </a:lnTo>
                  <a:lnTo>
                    <a:pt x="0" y="59531"/>
                  </a:lnTo>
                  <a:lnTo>
                    <a:pt x="4763" y="69056"/>
                  </a:lnTo>
                  <a:lnTo>
                    <a:pt x="21432" y="88106"/>
                  </a:lnTo>
                  <a:lnTo>
                    <a:pt x="40482" y="97631"/>
                  </a:lnTo>
                  <a:lnTo>
                    <a:pt x="71438" y="111918"/>
                  </a:lnTo>
                  <a:lnTo>
                    <a:pt x="111919" y="130968"/>
                  </a:lnTo>
                  <a:lnTo>
                    <a:pt x="142875" y="150018"/>
                  </a:lnTo>
                  <a:lnTo>
                    <a:pt x="161925" y="164306"/>
                  </a:lnTo>
                  <a:lnTo>
                    <a:pt x="180975" y="178593"/>
                  </a:lnTo>
                  <a:lnTo>
                    <a:pt x="197644" y="200025"/>
                  </a:lnTo>
                  <a:lnTo>
                    <a:pt x="207169" y="221456"/>
                  </a:lnTo>
                  <a:lnTo>
                    <a:pt x="211932" y="250031"/>
                  </a:lnTo>
                  <a:lnTo>
                    <a:pt x="228600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D2CEDFFF-9604-4C05-BAFF-DDC003B02DAB}"/>
                </a:ext>
              </a:extLst>
            </p:cNvPr>
            <p:cNvSpPr/>
            <p:nvPr/>
          </p:nvSpPr>
          <p:spPr>
            <a:xfrm>
              <a:off x="3540125" y="2138363"/>
              <a:ext cx="3351213" cy="593725"/>
            </a:xfrm>
            <a:custGeom>
              <a:avLst/>
              <a:gdLst>
                <a:gd name="connsiteX0" fmla="*/ 2351314 w 3350078"/>
                <a:gd name="connsiteY0" fmla="*/ 111578 h 593271"/>
                <a:gd name="connsiteX1" fmla="*/ 2237014 w 3350078"/>
                <a:gd name="connsiteY1" fmla="*/ 122464 h 593271"/>
                <a:gd name="connsiteX2" fmla="*/ 2090057 w 3350078"/>
                <a:gd name="connsiteY2" fmla="*/ 136071 h 593271"/>
                <a:gd name="connsiteX3" fmla="*/ 1910442 w 3350078"/>
                <a:gd name="connsiteY3" fmla="*/ 152400 h 593271"/>
                <a:gd name="connsiteX4" fmla="*/ 1749878 w 3350078"/>
                <a:gd name="connsiteY4" fmla="*/ 166007 h 593271"/>
                <a:gd name="connsiteX5" fmla="*/ 1643742 w 3350078"/>
                <a:gd name="connsiteY5" fmla="*/ 176893 h 593271"/>
                <a:gd name="connsiteX6" fmla="*/ 1415142 w 3350078"/>
                <a:gd name="connsiteY6" fmla="*/ 195943 h 593271"/>
                <a:gd name="connsiteX7" fmla="*/ 1170214 w 3350078"/>
                <a:gd name="connsiteY7" fmla="*/ 231321 h 593271"/>
                <a:gd name="connsiteX8" fmla="*/ 895350 w 3350078"/>
                <a:gd name="connsiteY8" fmla="*/ 269421 h 593271"/>
                <a:gd name="connsiteX9" fmla="*/ 650421 w 3350078"/>
                <a:gd name="connsiteY9" fmla="*/ 302078 h 593271"/>
                <a:gd name="connsiteX10" fmla="*/ 468085 w 3350078"/>
                <a:gd name="connsiteY10" fmla="*/ 329293 h 593271"/>
                <a:gd name="connsiteX11" fmla="*/ 274864 w 3350078"/>
                <a:gd name="connsiteY11" fmla="*/ 356507 h 593271"/>
                <a:gd name="connsiteX12" fmla="*/ 92528 w 3350078"/>
                <a:gd name="connsiteY12" fmla="*/ 375557 h 593271"/>
                <a:gd name="connsiteX13" fmla="*/ 13607 w 3350078"/>
                <a:gd name="connsiteY13" fmla="*/ 375557 h 593271"/>
                <a:gd name="connsiteX14" fmla="*/ 0 w 3350078"/>
                <a:gd name="connsiteY14" fmla="*/ 593271 h 593271"/>
                <a:gd name="connsiteX15" fmla="*/ 195942 w 3350078"/>
                <a:gd name="connsiteY15" fmla="*/ 557893 h 593271"/>
                <a:gd name="connsiteX16" fmla="*/ 310242 w 3350078"/>
                <a:gd name="connsiteY16" fmla="*/ 536121 h 593271"/>
                <a:gd name="connsiteX17" fmla="*/ 473528 w 3350078"/>
                <a:gd name="connsiteY17" fmla="*/ 508907 h 593271"/>
                <a:gd name="connsiteX18" fmla="*/ 650421 w 3350078"/>
                <a:gd name="connsiteY18" fmla="*/ 476250 h 593271"/>
                <a:gd name="connsiteX19" fmla="*/ 846364 w 3350078"/>
                <a:gd name="connsiteY19" fmla="*/ 443593 h 593271"/>
                <a:gd name="connsiteX20" fmla="*/ 1017814 w 3350078"/>
                <a:gd name="connsiteY20" fmla="*/ 416378 h 593271"/>
                <a:gd name="connsiteX21" fmla="*/ 1170214 w 3350078"/>
                <a:gd name="connsiteY21" fmla="*/ 391886 h 593271"/>
                <a:gd name="connsiteX22" fmla="*/ 1303564 w 3350078"/>
                <a:gd name="connsiteY22" fmla="*/ 370114 h 593271"/>
                <a:gd name="connsiteX23" fmla="*/ 1417864 w 3350078"/>
                <a:gd name="connsiteY23" fmla="*/ 353786 h 593271"/>
                <a:gd name="connsiteX24" fmla="*/ 1600200 w 3350078"/>
                <a:gd name="connsiteY24" fmla="*/ 329293 h 593271"/>
                <a:gd name="connsiteX25" fmla="*/ 1730828 w 3350078"/>
                <a:gd name="connsiteY25" fmla="*/ 315686 h 593271"/>
                <a:gd name="connsiteX26" fmla="*/ 1877785 w 3350078"/>
                <a:gd name="connsiteY26" fmla="*/ 302078 h 593271"/>
                <a:gd name="connsiteX27" fmla="*/ 2002971 w 3350078"/>
                <a:gd name="connsiteY27" fmla="*/ 293914 h 593271"/>
                <a:gd name="connsiteX28" fmla="*/ 2160814 w 3350078"/>
                <a:gd name="connsiteY28" fmla="*/ 285750 h 593271"/>
                <a:gd name="connsiteX29" fmla="*/ 2288721 w 3350078"/>
                <a:gd name="connsiteY29" fmla="*/ 283028 h 593271"/>
                <a:gd name="connsiteX30" fmla="*/ 2479221 w 3350078"/>
                <a:gd name="connsiteY30" fmla="*/ 280307 h 593271"/>
                <a:gd name="connsiteX31" fmla="*/ 2726871 w 3350078"/>
                <a:gd name="connsiteY31" fmla="*/ 285750 h 593271"/>
                <a:gd name="connsiteX32" fmla="*/ 2993571 w 3350078"/>
                <a:gd name="connsiteY32" fmla="*/ 296636 h 593271"/>
                <a:gd name="connsiteX33" fmla="*/ 3154135 w 3350078"/>
                <a:gd name="connsiteY33" fmla="*/ 304800 h 593271"/>
                <a:gd name="connsiteX34" fmla="*/ 3203121 w 3350078"/>
                <a:gd name="connsiteY34" fmla="*/ 307521 h 593271"/>
                <a:gd name="connsiteX35" fmla="*/ 3252107 w 3350078"/>
                <a:gd name="connsiteY35" fmla="*/ 304800 h 593271"/>
                <a:gd name="connsiteX36" fmla="*/ 3273878 w 3350078"/>
                <a:gd name="connsiteY36" fmla="*/ 304800 h 593271"/>
                <a:gd name="connsiteX37" fmla="*/ 3309257 w 3350078"/>
                <a:gd name="connsiteY37" fmla="*/ 293914 h 593271"/>
                <a:gd name="connsiteX38" fmla="*/ 3333750 w 3350078"/>
                <a:gd name="connsiteY38" fmla="*/ 280307 h 593271"/>
                <a:gd name="connsiteX39" fmla="*/ 3344635 w 3350078"/>
                <a:gd name="connsiteY39" fmla="*/ 269421 h 593271"/>
                <a:gd name="connsiteX40" fmla="*/ 3350078 w 3350078"/>
                <a:gd name="connsiteY40" fmla="*/ 261257 h 593271"/>
                <a:gd name="connsiteX41" fmla="*/ 3350078 w 3350078"/>
                <a:gd name="connsiteY41" fmla="*/ 244928 h 593271"/>
                <a:gd name="connsiteX42" fmla="*/ 3341914 w 3350078"/>
                <a:gd name="connsiteY42" fmla="*/ 214993 h 593271"/>
                <a:gd name="connsiteX43" fmla="*/ 3325585 w 3350078"/>
                <a:gd name="connsiteY43" fmla="*/ 179614 h 593271"/>
                <a:gd name="connsiteX44" fmla="*/ 3309257 w 3350078"/>
                <a:gd name="connsiteY44" fmla="*/ 157843 h 593271"/>
                <a:gd name="connsiteX45" fmla="*/ 3287485 w 3350078"/>
                <a:gd name="connsiteY45" fmla="*/ 141514 h 593271"/>
                <a:gd name="connsiteX46" fmla="*/ 3246664 w 3350078"/>
                <a:gd name="connsiteY46" fmla="*/ 114300 h 593271"/>
                <a:gd name="connsiteX47" fmla="*/ 3156857 w 3350078"/>
                <a:gd name="connsiteY47" fmla="*/ 70757 h 593271"/>
                <a:gd name="connsiteX48" fmla="*/ 3048000 w 3350078"/>
                <a:gd name="connsiteY48" fmla="*/ 19050 h 593271"/>
                <a:gd name="connsiteX49" fmla="*/ 2996292 w 3350078"/>
                <a:gd name="connsiteY49" fmla="*/ 0 h 593271"/>
                <a:gd name="connsiteX50" fmla="*/ 2988128 w 3350078"/>
                <a:gd name="connsiteY50" fmla="*/ 0 h 593271"/>
                <a:gd name="connsiteX51" fmla="*/ 2947307 w 3350078"/>
                <a:gd name="connsiteY51" fmla="*/ 5443 h 593271"/>
                <a:gd name="connsiteX52" fmla="*/ 2901042 w 3350078"/>
                <a:gd name="connsiteY52" fmla="*/ 13607 h 593271"/>
                <a:gd name="connsiteX53" fmla="*/ 2835728 w 3350078"/>
                <a:gd name="connsiteY53" fmla="*/ 29936 h 593271"/>
                <a:gd name="connsiteX54" fmla="*/ 2748642 w 3350078"/>
                <a:gd name="connsiteY54" fmla="*/ 51707 h 593271"/>
                <a:gd name="connsiteX55" fmla="*/ 2661557 w 3350078"/>
                <a:gd name="connsiteY55" fmla="*/ 78921 h 593271"/>
                <a:gd name="connsiteX56" fmla="*/ 2626178 w 3350078"/>
                <a:gd name="connsiteY56" fmla="*/ 87086 h 593271"/>
                <a:gd name="connsiteX57" fmla="*/ 2503714 w 3350078"/>
                <a:gd name="connsiteY57" fmla="*/ 97971 h 593271"/>
                <a:gd name="connsiteX58" fmla="*/ 2351314 w 3350078"/>
                <a:gd name="connsiteY58" fmla="*/ 111578 h 59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50078" h="593271">
                  <a:moveTo>
                    <a:pt x="2351314" y="111578"/>
                  </a:moveTo>
                  <a:lnTo>
                    <a:pt x="2237014" y="122464"/>
                  </a:lnTo>
                  <a:lnTo>
                    <a:pt x="2090057" y="136071"/>
                  </a:lnTo>
                  <a:lnTo>
                    <a:pt x="1910442" y="152400"/>
                  </a:lnTo>
                  <a:lnTo>
                    <a:pt x="1749878" y="166007"/>
                  </a:lnTo>
                  <a:lnTo>
                    <a:pt x="1643742" y="176893"/>
                  </a:lnTo>
                  <a:lnTo>
                    <a:pt x="1415142" y="195943"/>
                  </a:lnTo>
                  <a:lnTo>
                    <a:pt x="1170214" y="231321"/>
                  </a:lnTo>
                  <a:lnTo>
                    <a:pt x="895350" y="269421"/>
                  </a:lnTo>
                  <a:lnTo>
                    <a:pt x="650421" y="302078"/>
                  </a:lnTo>
                  <a:lnTo>
                    <a:pt x="468085" y="329293"/>
                  </a:lnTo>
                  <a:lnTo>
                    <a:pt x="274864" y="356507"/>
                  </a:lnTo>
                  <a:lnTo>
                    <a:pt x="92528" y="375557"/>
                  </a:lnTo>
                  <a:lnTo>
                    <a:pt x="13607" y="375557"/>
                  </a:lnTo>
                  <a:lnTo>
                    <a:pt x="0" y="593271"/>
                  </a:lnTo>
                  <a:lnTo>
                    <a:pt x="195942" y="557893"/>
                  </a:lnTo>
                  <a:lnTo>
                    <a:pt x="310242" y="536121"/>
                  </a:lnTo>
                  <a:lnTo>
                    <a:pt x="473528" y="508907"/>
                  </a:lnTo>
                  <a:lnTo>
                    <a:pt x="650421" y="476250"/>
                  </a:lnTo>
                  <a:lnTo>
                    <a:pt x="846364" y="443593"/>
                  </a:lnTo>
                  <a:lnTo>
                    <a:pt x="1017814" y="416378"/>
                  </a:lnTo>
                  <a:lnTo>
                    <a:pt x="1170214" y="391886"/>
                  </a:lnTo>
                  <a:lnTo>
                    <a:pt x="1303564" y="370114"/>
                  </a:lnTo>
                  <a:lnTo>
                    <a:pt x="1417864" y="353786"/>
                  </a:lnTo>
                  <a:lnTo>
                    <a:pt x="1600200" y="329293"/>
                  </a:lnTo>
                  <a:lnTo>
                    <a:pt x="1730828" y="315686"/>
                  </a:lnTo>
                  <a:lnTo>
                    <a:pt x="1877785" y="302078"/>
                  </a:lnTo>
                  <a:lnTo>
                    <a:pt x="2002971" y="293914"/>
                  </a:lnTo>
                  <a:lnTo>
                    <a:pt x="2160814" y="285750"/>
                  </a:lnTo>
                  <a:lnTo>
                    <a:pt x="2288721" y="283028"/>
                  </a:lnTo>
                  <a:lnTo>
                    <a:pt x="2479221" y="280307"/>
                  </a:lnTo>
                  <a:lnTo>
                    <a:pt x="2726871" y="285750"/>
                  </a:lnTo>
                  <a:lnTo>
                    <a:pt x="2993571" y="296636"/>
                  </a:lnTo>
                  <a:lnTo>
                    <a:pt x="3154135" y="304800"/>
                  </a:lnTo>
                  <a:lnTo>
                    <a:pt x="3203121" y="307521"/>
                  </a:lnTo>
                  <a:lnTo>
                    <a:pt x="3252107" y="304800"/>
                  </a:lnTo>
                  <a:lnTo>
                    <a:pt x="3273878" y="304800"/>
                  </a:lnTo>
                  <a:lnTo>
                    <a:pt x="3309257" y="293914"/>
                  </a:lnTo>
                  <a:lnTo>
                    <a:pt x="3333750" y="280307"/>
                  </a:lnTo>
                  <a:lnTo>
                    <a:pt x="3344635" y="269421"/>
                  </a:lnTo>
                  <a:lnTo>
                    <a:pt x="3350078" y="261257"/>
                  </a:lnTo>
                  <a:lnTo>
                    <a:pt x="3350078" y="244928"/>
                  </a:lnTo>
                  <a:lnTo>
                    <a:pt x="3341914" y="214993"/>
                  </a:lnTo>
                  <a:lnTo>
                    <a:pt x="3325585" y="179614"/>
                  </a:lnTo>
                  <a:lnTo>
                    <a:pt x="3309257" y="157843"/>
                  </a:lnTo>
                  <a:lnTo>
                    <a:pt x="3287485" y="141514"/>
                  </a:lnTo>
                  <a:lnTo>
                    <a:pt x="3246664" y="114300"/>
                  </a:lnTo>
                  <a:lnTo>
                    <a:pt x="3156857" y="70757"/>
                  </a:lnTo>
                  <a:lnTo>
                    <a:pt x="3048000" y="19050"/>
                  </a:lnTo>
                  <a:lnTo>
                    <a:pt x="2996292" y="0"/>
                  </a:lnTo>
                  <a:lnTo>
                    <a:pt x="2988128" y="0"/>
                  </a:lnTo>
                  <a:lnTo>
                    <a:pt x="2947307" y="5443"/>
                  </a:lnTo>
                  <a:lnTo>
                    <a:pt x="2901042" y="13607"/>
                  </a:lnTo>
                  <a:lnTo>
                    <a:pt x="2835728" y="29936"/>
                  </a:lnTo>
                  <a:lnTo>
                    <a:pt x="2748642" y="51707"/>
                  </a:lnTo>
                  <a:lnTo>
                    <a:pt x="2661557" y="78921"/>
                  </a:lnTo>
                  <a:lnTo>
                    <a:pt x="2626178" y="87086"/>
                  </a:lnTo>
                  <a:lnTo>
                    <a:pt x="2503714" y="97971"/>
                  </a:lnTo>
                  <a:lnTo>
                    <a:pt x="2351314" y="111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E87933C0-D0F9-4026-9334-5BAD01094AFD}"/>
                </a:ext>
              </a:extLst>
            </p:cNvPr>
            <p:cNvSpPr/>
            <p:nvPr/>
          </p:nvSpPr>
          <p:spPr>
            <a:xfrm rot="16200000">
              <a:off x="1518444" y="3429794"/>
              <a:ext cx="3227387" cy="993775"/>
            </a:xfrm>
            <a:custGeom>
              <a:avLst/>
              <a:gdLst>
                <a:gd name="connsiteX0" fmla="*/ 2090057 w 3227615"/>
                <a:gd name="connsiteY0" fmla="*/ 661307 h 993322"/>
                <a:gd name="connsiteX1" fmla="*/ 1973036 w 3227615"/>
                <a:gd name="connsiteY1" fmla="*/ 647700 h 993322"/>
                <a:gd name="connsiteX2" fmla="*/ 1853293 w 3227615"/>
                <a:gd name="connsiteY2" fmla="*/ 628650 h 993322"/>
                <a:gd name="connsiteX3" fmla="*/ 1749879 w 3227615"/>
                <a:gd name="connsiteY3" fmla="*/ 609600 h 993322"/>
                <a:gd name="connsiteX4" fmla="*/ 1638300 w 3227615"/>
                <a:gd name="connsiteY4" fmla="*/ 587829 h 993322"/>
                <a:gd name="connsiteX5" fmla="*/ 1537607 w 3227615"/>
                <a:gd name="connsiteY5" fmla="*/ 571500 h 993322"/>
                <a:gd name="connsiteX6" fmla="*/ 1442357 w 3227615"/>
                <a:gd name="connsiteY6" fmla="*/ 555172 h 993322"/>
                <a:gd name="connsiteX7" fmla="*/ 1292679 w 3227615"/>
                <a:gd name="connsiteY7" fmla="*/ 519793 h 993322"/>
                <a:gd name="connsiteX8" fmla="*/ 1175657 w 3227615"/>
                <a:gd name="connsiteY8" fmla="*/ 489857 h 993322"/>
                <a:gd name="connsiteX9" fmla="*/ 1028700 w 3227615"/>
                <a:gd name="connsiteY9" fmla="*/ 443593 h 993322"/>
                <a:gd name="connsiteX10" fmla="*/ 919843 w 3227615"/>
                <a:gd name="connsiteY10" fmla="*/ 408215 h 993322"/>
                <a:gd name="connsiteX11" fmla="*/ 840922 w 3227615"/>
                <a:gd name="connsiteY11" fmla="*/ 378279 h 993322"/>
                <a:gd name="connsiteX12" fmla="*/ 742950 w 3227615"/>
                <a:gd name="connsiteY12" fmla="*/ 342900 h 993322"/>
                <a:gd name="connsiteX13" fmla="*/ 628650 w 3227615"/>
                <a:gd name="connsiteY13" fmla="*/ 293915 h 993322"/>
                <a:gd name="connsiteX14" fmla="*/ 438150 w 3227615"/>
                <a:gd name="connsiteY14" fmla="*/ 209550 h 993322"/>
                <a:gd name="connsiteX15" fmla="*/ 244929 w 3227615"/>
                <a:gd name="connsiteY15" fmla="*/ 114300 h 993322"/>
                <a:gd name="connsiteX16" fmla="*/ 108857 w 3227615"/>
                <a:gd name="connsiteY16" fmla="*/ 40822 h 993322"/>
                <a:gd name="connsiteX17" fmla="*/ 59872 w 3227615"/>
                <a:gd name="connsiteY17" fmla="*/ 13607 h 993322"/>
                <a:gd name="connsiteX18" fmla="*/ 27215 w 3227615"/>
                <a:gd name="connsiteY18" fmla="*/ 0 h 993322"/>
                <a:gd name="connsiteX19" fmla="*/ 16329 w 3227615"/>
                <a:gd name="connsiteY19" fmla="*/ 0 h 993322"/>
                <a:gd name="connsiteX20" fmla="*/ 2722 w 3227615"/>
                <a:gd name="connsiteY20" fmla="*/ 2722 h 993322"/>
                <a:gd name="connsiteX21" fmla="*/ 0 w 3227615"/>
                <a:gd name="connsiteY21" fmla="*/ 13607 h 993322"/>
                <a:gd name="connsiteX22" fmla="*/ 2722 w 3227615"/>
                <a:gd name="connsiteY22" fmla="*/ 35379 h 993322"/>
                <a:gd name="connsiteX23" fmla="*/ 10886 w 3227615"/>
                <a:gd name="connsiteY23" fmla="*/ 54429 h 993322"/>
                <a:gd name="connsiteX24" fmla="*/ 32657 w 3227615"/>
                <a:gd name="connsiteY24" fmla="*/ 70757 h 993322"/>
                <a:gd name="connsiteX25" fmla="*/ 136072 w 3227615"/>
                <a:gd name="connsiteY25" fmla="*/ 138793 h 993322"/>
                <a:gd name="connsiteX26" fmla="*/ 283029 w 3227615"/>
                <a:gd name="connsiteY26" fmla="*/ 234043 h 993322"/>
                <a:gd name="connsiteX27" fmla="*/ 465365 w 3227615"/>
                <a:gd name="connsiteY27" fmla="*/ 342900 h 993322"/>
                <a:gd name="connsiteX28" fmla="*/ 677636 w 3227615"/>
                <a:gd name="connsiteY28" fmla="*/ 462643 h 993322"/>
                <a:gd name="connsiteX29" fmla="*/ 884465 w 3227615"/>
                <a:gd name="connsiteY29" fmla="*/ 566057 h 993322"/>
                <a:gd name="connsiteX30" fmla="*/ 1069522 w 3227615"/>
                <a:gd name="connsiteY30" fmla="*/ 647700 h 993322"/>
                <a:gd name="connsiteX31" fmla="*/ 1219200 w 3227615"/>
                <a:gd name="connsiteY31" fmla="*/ 707572 h 993322"/>
                <a:gd name="connsiteX32" fmla="*/ 1328057 w 3227615"/>
                <a:gd name="connsiteY32" fmla="*/ 748393 h 993322"/>
                <a:gd name="connsiteX33" fmla="*/ 1453243 w 3227615"/>
                <a:gd name="connsiteY33" fmla="*/ 789215 h 993322"/>
                <a:gd name="connsiteX34" fmla="*/ 1572986 w 3227615"/>
                <a:gd name="connsiteY34" fmla="*/ 821872 h 993322"/>
                <a:gd name="connsiteX35" fmla="*/ 1687286 w 3227615"/>
                <a:gd name="connsiteY35" fmla="*/ 849086 h 993322"/>
                <a:gd name="connsiteX36" fmla="*/ 1828800 w 3227615"/>
                <a:gd name="connsiteY36" fmla="*/ 879022 h 993322"/>
                <a:gd name="connsiteX37" fmla="*/ 1986643 w 3227615"/>
                <a:gd name="connsiteY37" fmla="*/ 906236 h 993322"/>
                <a:gd name="connsiteX38" fmla="*/ 2095500 w 3227615"/>
                <a:gd name="connsiteY38" fmla="*/ 925286 h 993322"/>
                <a:gd name="connsiteX39" fmla="*/ 2275115 w 3227615"/>
                <a:gd name="connsiteY39" fmla="*/ 947057 h 993322"/>
                <a:gd name="connsiteX40" fmla="*/ 2408465 w 3227615"/>
                <a:gd name="connsiteY40" fmla="*/ 963386 h 993322"/>
                <a:gd name="connsiteX41" fmla="*/ 2579915 w 3227615"/>
                <a:gd name="connsiteY41" fmla="*/ 976993 h 993322"/>
                <a:gd name="connsiteX42" fmla="*/ 2688772 w 3227615"/>
                <a:gd name="connsiteY42" fmla="*/ 985157 h 993322"/>
                <a:gd name="connsiteX43" fmla="*/ 2846615 w 3227615"/>
                <a:gd name="connsiteY43" fmla="*/ 993322 h 993322"/>
                <a:gd name="connsiteX44" fmla="*/ 3028950 w 3227615"/>
                <a:gd name="connsiteY44" fmla="*/ 990600 h 993322"/>
                <a:gd name="connsiteX45" fmla="*/ 3080657 w 3227615"/>
                <a:gd name="connsiteY45" fmla="*/ 925286 h 993322"/>
                <a:gd name="connsiteX46" fmla="*/ 3118757 w 3227615"/>
                <a:gd name="connsiteY46" fmla="*/ 870857 h 993322"/>
                <a:gd name="connsiteX47" fmla="*/ 3148693 w 3227615"/>
                <a:gd name="connsiteY47" fmla="*/ 821872 h 993322"/>
                <a:gd name="connsiteX48" fmla="*/ 3170465 w 3227615"/>
                <a:gd name="connsiteY48" fmla="*/ 783772 h 993322"/>
                <a:gd name="connsiteX49" fmla="*/ 3192236 w 3227615"/>
                <a:gd name="connsiteY49" fmla="*/ 737507 h 993322"/>
                <a:gd name="connsiteX50" fmla="*/ 3214007 w 3227615"/>
                <a:gd name="connsiteY50" fmla="*/ 680357 h 993322"/>
                <a:gd name="connsiteX51" fmla="*/ 3224893 w 3227615"/>
                <a:gd name="connsiteY51" fmla="*/ 639536 h 993322"/>
                <a:gd name="connsiteX52" fmla="*/ 3227615 w 3227615"/>
                <a:gd name="connsiteY52" fmla="*/ 615043 h 993322"/>
                <a:gd name="connsiteX53" fmla="*/ 3227615 w 3227615"/>
                <a:gd name="connsiteY53" fmla="*/ 595993 h 993322"/>
                <a:gd name="connsiteX54" fmla="*/ 3224893 w 3227615"/>
                <a:gd name="connsiteY54" fmla="*/ 585107 h 993322"/>
                <a:gd name="connsiteX55" fmla="*/ 3219450 w 3227615"/>
                <a:gd name="connsiteY55" fmla="*/ 571500 h 993322"/>
                <a:gd name="connsiteX56" fmla="*/ 3214007 w 3227615"/>
                <a:gd name="connsiteY56" fmla="*/ 568779 h 993322"/>
                <a:gd name="connsiteX57" fmla="*/ 3208565 w 3227615"/>
                <a:gd name="connsiteY57" fmla="*/ 566057 h 993322"/>
                <a:gd name="connsiteX58" fmla="*/ 3194957 w 3227615"/>
                <a:gd name="connsiteY58" fmla="*/ 568779 h 993322"/>
                <a:gd name="connsiteX59" fmla="*/ 3173186 w 3227615"/>
                <a:gd name="connsiteY59" fmla="*/ 579665 h 993322"/>
                <a:gd name="connsiteX60" fmla="*/ 3143250 w 3227615"/>
                <a:gd name="connsiteY60" fmla="*/ 604157 h 993322"/>
                <a:gd name="connsiteX61" fmla="*/ 3116036 w 3227615"/>
                <a:gd name="connsiteY61" fmla="*/ 625929 h 993322"/>
                <a:gd name="connsiteX62" fmla="*/ 3083379 w 3227615"/>
                <a:gd name="connsiteY62" fmla="*/ 644979 h 993322"/>
                <a:gd name="connsiteX63" fmla="*/ 3020786 w 3227615"/>
                <a:gd name="connsiteY63" fmla="*/ 669472 h 993322"/>
                <a:gd name="connsiteX64" fmla="*/ 2958193 w 3227615"/>
                <a:gd name="connsiteY64" fmla="*/ 691243 h 993322"/>
                <a:gd name="connsiteX65" fmla="*/ 2906486 w 3227615"/>
                <a:gd name="connsiteY65" fmla="*/ 702129 h 993322"/>
                <a:gd name="connsiteX66" fmla="*/ 2868386 w 3227615"/>
                <a:gd name="connsiteY66" fmla="*/ 702129 h 993322"/>
                <a:gd name="connsiteX67" fmla="*/ 2773136 w 3227615"/>
                <a:gd name="connsiteY67" fmla="*/ 702129 h 993322"/>
                <a:gd name="connsiteX68" fmla="*/ 2650672 w 3227615"/>
                <a:gd name="connsiteY68" fmla="*/ 699407 h 993322"/>
                <a:gd name="connsiteX69" fmla="*/ 2555422 w 3227615"/>
                <a:gd name="connsiteY69" fmla="*/ 696686 h 993322"/>
                <a:gd name="connsiteX70" fmla="*/ 2457450 w 3227615"/>
                <a:gd name="connsiteY70" fmla="*/ 691243 h 993322"/>
                <a:gd name="connsiteX71" fmla="*/ 2367643 w 3227615"/>
                <a:gd name="connsiteY71" fmla="*/ 685800 h 993322"/>
                <a:gd name="connsiteX72" fmla="*/ 2264229 w 3227615"/>
                <a:gd name="connsiteY72" fmla="*/ 677636 h 993322"/>
                <a:gd name="connsiteX73" fmla="*/ 2090057 w 3227615"/>
                <a:gd name="connsiteY73" fmla="*/ 661307 h 99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7615" h="993322">
                  <a:moveTo>
                    <a:pt x="2090057" y="661307"/>
                  </a:moveTo>
                  <a:lnTo>
                    <a:pt x="1973036" y="647700"/>
                  </a:lnTo>
                  <a:lnTo>
                    <a:pt x="1853293" y="628650"/>
                  </a:lnTo>
                  <a:lnTo>
                    <a:pt x="1749879" y="609600"/>
                  </a:lnTo>
                  <a:lnTo>
                    <a:pt x="1638300" y="587829"/>
                  </a:lnTo>
                  <a:lnTo>
                    <a:pt x="1537607" y="571500"/>
                  </a:lnTo>
                  <a:lnTo>
                    <a:pt x="1442357" y="555172"/>
                  </a:lnTo>
                  <a:lnTo>
                    <a:pt x="1292679" y="519793"/>
                  </a:lnTo>
                  <a:lnTo>
                    <a:pt x="1175657" y="489857"/>
                  </a:lnTo>
                  <a:lnTo>
                    <a:pt x="1028700" y="443593"/>
                  </a:lnTo>
                  <a:lnTo>
                    <a:pt x="919843" y="408215"/>
                  </a:lnTo>
                  <a:lnTo>
                    <a:pt x="840922" y="378279"/>
                  </a:lnTo>
                  <a:lnTo>
                    <a:pt x="742950" y="342900"/>
                  </a:lnTo>
                  <a:lnTo>
                    <a:pt x="628650" y="293915"/>
                  </a:lnTo>
                  <a:lnTo>
                    <a:pt x="438150" y="209550"/>
                  </a:lnTo>
                  <a:lnTo>
                    <a:pt x="244929" y="114300"/>
                  </a:lnTo>
                  <a:lnTo>
                    <a:pt x="108857" y="40822"/>
                  </a:lnTo>
                  <a:lnTo>
                    <a:pt x="59872" y="13607"/>
                  </a:lnTo>
                  <a:lnTo>
                    <a:pt x="27215" y="0"/>
                  </a:lnTo>
                  <a:lnTo>
                    <a:pt x="16329" y="0"/>
                  </a:lnTo>
                  <a:lnTo>
                    <a:pt x="2722" y="2722"/>
                  </a:lnTo>
                  <a:lnTo>
                    <a:pt x="0" y="13607"/>
                  </a:lnTo>
                  <a:lnTo>
                    <a:pt x="2722" y="35379"/>
                  </a:lnTo>
                  <a:lnTo>
                    <a:pt x="10886" y="54429"/>
                  </a:lnTo>
                  <a:lnTo>
                    <a:pt x="32657" y="70757"/>
                  </a:lnTo>
                  <a:lnTo>
                    <a:pt x="136072" y="138793"/>
                  </a:lnTo>
                  <a:lnTo>
                    <a:pt x="283029" y="234043"/>
                  </a:lnTo>
                  <a:lnTo>
                    <a:pt x="465365" y="342900"/>
                  </a:lnTo>
                  <a:lnTo>
                    <a:pt x="677636" y="462643"/>
                  </a:lnTo>
                  <a:lnTo>
                    <a:pt x="884465" y="566057"/>
                  </a:lnTo>
                  <a:lnTo>
                    <a:pt x="1069522" y="647700"/>
                  </a:lnTo>
                  <a:lnTo>
                    <a:pt x="1219200" y="707572"/>
                  </a:lnTo>
                  <a:lnTo>
                    <a:pt x="1328057" y="748393"/>
                  </a:lnTo>
                  <a:lnTo>
                    <a:pt x="1453243" y="789215"/>
                  </a:lnTo>
                  <a:lnTo>
                    <a:pt x="1572986" y="821872"/>
                  </a:lnTo>
                  <a:lnTo>
                    <a:pt x="1687286" y="849086"/>
                  </a:lnTo>
                  <a:lnTo>
                    <a:pt x="1828800" y="879022"/>
                  </a:lnTo>
                  <a:lnTo>
                    <a:pt x="1986643" y="906236"/>
                  </a:lnTo>
                  <a:lnTo>
                    <a:pt x="2095500" y="925286"/>
                  </a:lnTo>
                  <a:lnTo>
                    <a:pt x="2275115" y="947057"/>
                  </a:lnTo>
                  <a:lnTo>
                    <a:pt x="2408465" y="963386"/>
                  </a:lnTo>
                  <a:lnTo>
                    <a:pt x="2579915" y="976993"/>
                  </a:lnTo>
                  <a:lnTo>
                    <a:pt x="2688772" y="985157"/>
                  </a:lnTo>
                  <a:lnTo>
                    <a:pt x="2846615" y="993322"/>
                  </a:lnTo>
                  <a:lnTo>
                    <a:pt x="3028950" y="990600"/>
                  </a:lnTo>
                  <a:lnTo>
                    <a:pt x="3080657" y="925286"/>
                  </a:lnTo>
                  <a:lnTo>
                    <a:pt x="3118757" y="870857"/>
                  </a:lnTo>
                  <a:lnTo>
                    <a:pt x="3148693" y="821872"/>
                  </a:lnTo>
                  <a:lnTo>
                    <a:pt x="3170465" y="783772"/>
                  </a:lnTo>
                  <a:lnTo>
                    <a:pt x="3192236" y="737507"/>
                  </a:lnTo>
                  <a:lnTo>
                    <a:pt x="3214007" y="680357"/>
                  </a:lnTo>
                  <a:lnTo>
                    <a:pt x="3224893" y="639536"/>
                  </a:lnTo>
                  <a:lnTo>
                    <a:pt x="3227615" y="615043"/>
                  </a:lnTo>
                  <a:lnTo>
                    <a:pt x="3227615" y="595993"/>
                  </a:lnTo>
                  <a:lnTo>
                    <a:pt x="3224893" y="585107"/>
                  </a:lnTo>
                  <a:lnTo>
                    <a:pt x="3219450" y="571500"/>
                  </a:lnTo>
                  <a:lnTo>
                    <a:pt x="3214007" y="568779"/>
                  </a:lnTo>
                  <a:lnTo>
                    <a:pt x="3208565" y="566057"/>
                  </a:lnTo>
                  <a:lnTo>
                    <a:pt x="3194957" y="568779"/>
                  </a:lnTo>
                  <a:lnTo>
                    <a:pt x="3173186" y="579665"/>
                  </a:lnTo>
                  <a:lnTo>
                    <a:pt x="3143250" y="604157"/>
                  </a:lnTo>
                  <a:lnTo>
                    <a:pt x="3116036" y="625929"/>
                  </a:lnTo>
                  <a:lnTo>
                    <a:pt x="3083379" y="644979"/>
                  </a:lnTo>
                  <a:lnTo>
                    <a:pt x="3020786" y="669472"/>
                  </a:lnTo>
                  <a:lnTo>
                    <a:pt x="2958193" y="691243"/>
                  </a:lnTo>
                  <a:lnTo>
                    <a:pt x="2906486" y="702129"/>
                  </a:lnTo>
                  <a:lnTo>
                    <a:pt x="2868386" y="702129"/>
                  </a:lnTo>
                  <a:lnTo>
                    <a:pt x="2773136" y="702129"/>
                  </a:lnTo>
                  <a:lnTo>
                    <a:pt x="2650672" y="699407"/>
                  </a:lnTo>
                  <a:lnTo>
                    <a:pt x="2555422" y="696686"/>
                  </a:lnTo>
                  <a:lnTo>
                    <a:pt x="2457450" y="691243"/>
                  </a:lnTo>
                  <a:lnTo>
                    <a:pt x="2367643" y="685800"/>
                  </a:lnTo>
                  <a:lnTo>
                    <a:pt x="2264229" y="677636"/>
                  </a:lnTo>
                  <a:lnTo>
                    <a:pt x="2090057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D3FCD208-063E-4F7F-AC56-A15CE8C7191D}"/>
                </a:ext>
              </a:extLst>
            </p:cNvPr>
            <p:cNvSpPr/>
            <p:nvPr/>
          </p:nvSpPr>
          <p:spPr>
            <a:xfrm>
              <a:off x="3690938" y="3028950"/>
              <a:ext cx="3198812" cy="631825"/>
            </a:xfrm>
            <a:custGeom>
              <a:avLst/>
              <a:gdLst>
                <a:gd name="connsiteX0" fmla="*/ 826824 w 3199112"/>
                <a:gd name="connsiteY0" fmla="*/ 311669 h 631065"/>
                <a:gd name="connsiteX1" fmla="*/ 646520 w 3199112"/>
                <a:gd name="connsiteY1" fmla="*/ 334851 h 631065"/>
                <a:gd name="connsiteX2" fmla="*/ 566670 w 3199112"/>
                <a:gd name="connsiteY2" fmla="*/ 345154 h 631065"/>
                <a:gd name="connsiteX3" fmla="*/ 520307 w 3199112"/>
                <a:gd name="connsiteY3" fmla="*/ 352881 h 631065"/>
                <a:gd name="connsiteX4" fmla="*/ 489397 w 3199112"/>
                <a:gd name="connsiteY4" fmla="*/ 355457 h 631065"/>
                <a:gd name="connsiteX5" fmla="*/ 450761 w 3199112"/>
                <a:gd name="connsiteY5" fmla="*/ 358033 h 631065"/>
                <a:gd name="connsiteX6" fmla="*/ 388942 w 3199112"/>
                <a:gd name="connsiteY6" fmla="*/ 358033 h 631065"/>
                <a:gd name="connsiteX7" fmla="*/ 340002 w 3199112"/>
                <a:gd name="connsiteY7" fmla="*/ 355457 h 631065"/>
                <a:gd name="connsiteX8" fmla="*/ 280760 w 3199112"/>
                <a:gd name="connsiteY8" fmla="*/ 350305 h 631065"/>
                <a:gd name="connsiteX9" fmla="*/ 221517 w 3199112"/>
                <a:gd name="connsiteY9" fmla="*/ 337426 h 631065"/>
                <a:gd name="connsiteX10" fmla="*/ 149395 w 3199112"/>
                <a:gd name="connsiteY10" fmla="*/ 314244 h 631065"/>
                <a:gd name="connsiteX11" fmla="*/ 110758 w 3199112"/>
                <a:gd name="connsiteY11" fmla="*/ 293638 h 631065"/>
                <a:gd name="connsiteX12" fmla="*/ 82425 w 3199112"/>
                <a:gd name="connsiteY12" fmla="*/ 273032 h 631065"/>
                <a:gd name="connsiteX13" fmla="*/ 61819 w 3199112"/>
                <a:gd name="connsiteY13" fmla="*/ 265305 h 631065"/>
                <a:gd name="connsiteX14" fmla="*/ 43788 w 3199112"/>
                <a:gd name="connsiteY14" fmla="*/ 262729 h 631065"/>
                <a:gd name="connsiteX15" fmla="*/ 28334 w 3199112"/>
                <a:gd name="connsiteY15" fmla="*/ 262729 h 631065"/>
                <a:gd name="connsiteX16" fmla="*/ 18030 w 3199112"/>
                <a:gd name="connsiteY16" fmla="*/ 265305 h 631065"/>
                <a:gd name="connsiteX17" fmla="*/ 2576 w 3199112"/>
                <a:gd name="connsiteY17" fmla="*/ 280759 h 631065"/>
                <a:gd name="connsiteX18" fmla="*/ 0 w 3199112"/>
                <a:gd name="connsiteY18" fmla="*/ 301366 h 631065"/>
                <a:gd name="connsiteX19" fmla="*/ 5152 w 3199112"/>
                <a:gd name="connsiteY19" fmla="*/ 327123 h 631065"/>
                <a:gd name="connsiteX20" fmla="*/ 36061 w 3199112"/>
                <a:gd name="connsiteY20" fmla="*/ 370912 h 631065"/>
                <a:gd name="connsiteX21" fmla="*/ 79849 w 3199112"/>
                <a:gd name="connsiteY21" fmla="*/ 422427 h 631065"/>
                <a:gd name="connsiteX22" fmla="*/ 128789 w 3199112"/>
                <a:gd name="connsiteY22" fmla="*/ 473943 h 631065"/>
                <a:gd name="connsiteX23" fmla="*/ 170001 w 3199112"/>
                <a:gd name="connsiteY23" fmla="*/ 515155 h 631065"/>
                <a:gd name="connsiteX24" fmla="*/ 226668 w 3199112"/>
                <a:gd name="connsiteY24" fmla="*/ 561519 h 631065"/>
                <a:gd name="connsiteX25" fmla="*/ 262729 w 3199112"/>
                <a:gd name="connsiteY25" fmla="*/ 587277 h 631065"/>
                <a:gd name="connsiteX26" fmla="*/ 301366 w 3199112"/>
                <a:gd name="connsiteY26" fmla="*/ 613034 h 631065"/>
                <a:gd name="connsiteX27" fmla="*/ 329699 w 3199112"/>
                <a:gd name="connsiteY27" fmla="*/ 625913 h 631065"/>
                <a:gd name="connsiteX28" fmla="*/ 352881 w 3199112"/>
                <a:gd name="connsiteY28" fmla="*/ 631065 h 631065"/>
                <a:gd name="connsiteX29" fmla="*/ 404397 w 3199112"/>
                <a:gd name="connsiteY29" fmla="*/ 628489 h 631065"/>
                <a:gd name="connsiteX30" fmla="*/ 468791 w 3199112"/>
                <a:gd name="connsiteY30" fmla="*/ 610459 h 631065"/>
                <a:gd name="connsiteX31" fmla="*/ 538337 w 3199112"/>
                <a:gd name="connsiteY31" fmla="*/ 587277 h 631065"/>
                <a:gd name="connsiteX32" fmla="*/ 721217 w 3199112"/>
                <a:gd name="connsiteY32" fmla="*/ 530610 h 631065"/>
                <a:gd name="connsiteX33" fmla="*/ 886067 w 3199112"/>
                <a:gd name="connsiteY33" fmla="*/ 484246 h 631065"/>
                <a:gd name="connsiteX34" fmla="*/ 1032886 w 3199112"/>
                <a:gd name="connsiteY34" fmla="*/ 448185 h 631065"/>
                <a:gd name="connsiteX35" fmla="*/ 1156523 w 3199112"/>
                <a:gd name="connsiteY35" fmla="*/ 425003 h 631065"/>
                <a:gd name="connsiteX36" fmla="*/ 1208038 w 3199112"/>
                <a:gd name="connsiteY36" fmla="*/ 422427 h 631065"/>
                <a:gd name="connsiteX37" fmla="*/ 1269857 w 3199112"/>
                <a:gd name="connsiteY37" fmla="*/ 422427 h 631065"/>
                <a:gd name="connsiteX38" fmla="*/ 1424403 w 3199112"/>
                <a:gd name="connsiteY38" fmla="*/ 381215 h 631065"/>
                <a:gd name="connsiteX39" fmla="*/ 1532586 w 3199112"/>
                <a:gd name="connsiteY39" fmla="*/ 370912 h 631065"/>
                <a:gd name="connsiteX40" fmla="*/ 1663950 w 3199112"/>
                <a:gd name="connsiteY40" fmla="*/ 355457 h 631065"/>
                <a:gd name="connsiteX41" fmla="*/ 1818497 w 3199112"/>
                <a:gd name="connsiteY41" fmla="*/ 340002 h 631065"/>
                <a:gd name="connsiteX42" fmla="*/ 1955013 w 3199112"/>
                <a:gd name="connsiteY42" fmla="*/ 329699 h 631065"/>
                <a:gd name="connsiteX43" fmla="*/ 2104408 w 3199112"/>
                <a:gd name="connsiteY43" fmla="*/ 319396 h 631065"/>
                <a:gd name="connsiteX44" fmla="*/ 2235772 w 3199112"/>
                <a:gd name="connsiteY44" fmla="*/ 314244 h 631065"/>
                <a:gd name="connsiteX45" fmla="*/ 2356834 w 3199112"/>
                <a:gd name="connsiteY45" fmla="*/ 309093 h 631065"/>
                <a:gd name="connsiteX46" fmla="*/ 2485623 w 3199112"/>
                <a:gd name="connsiteY46" fmla="*/ 306517 h 631065"/>
                <a:gd name="connsiteX47" fmla="*/ 2616987 w 3199112"/>
                <a:gd name="connsiteY47" fmla="*/ 309093 h 631065"/>
                <a:gd name="connsiteX48" fmla="*/ 2743200 w 3199112"/>
                <a:gd name="connsiteY48" fmla="*/ 311669 h 631065"/>
                <a:gd name="connsiteX49" fmla="*/ 2877140 w 3199112"/>
                <a:gd name="connsiteY49" fmla="*/ 319396 h 631065"/>
                <a:gd name="connsiteX50" fmla="*/ 2995626 w 3199112"/>
                <a:gd name="connsiteY50" fmla="*/ 327123 h 631065"/>
                <a:gd name="connsiteX51" fmla="*/ 3054869 w 3199112"/>
                <a:gd name="connsiteY51" fmla="*/ 332275 h 631065"/>
                <a:gd name="connsiteX52" fmla="*/ 3080627 w 3199112"/>
                <a:gd name="connsiteY52" fmla="*/ 329699 h 631065"/>
                <a:gd name="connsiteX53" fmla="*/ 3108960 w 3199112"/>
                <a:gd name="connsiteY53" fmla="*/ 327123 h 631065"/>
                <a:gd name="connsiteX54" fmla="*/ 3137294 w 3199112"/>
                <a:gd name="connsiteY54" fmla="*/ 319396 h 631065"/>
                <a:gd name="connsiteX55" fmla="*/ 3155324 w 3199112"/>
                <a:gd name="connsiteY55" fmla="*/ 311669 h 631065"/>
                <a:gd name="connsiteX56" fmla="*/ 3170779 w 3199112"/>
                <a:gd name="connsiteY56" fmla="*/ 298790 h 631065"/>
                <a:gd name="connsiteX57" fmla="*/ 3188809 w 3199112"/>
                <a:gd name="connsiteY57" fmla="*/ 275608 h 631065"/>
                <a:gd name="connsiteX58" fmla="*/ 3196536 w 3199112"/>
                <a:gd name="connsiteY58" fmla="*/ 257577 h 631065"/>
                <a:gd name="connsiteX59" fmla="*/ 3199112 w 3199112"/>
                <a:gd name="connsiteY59" fmla="*/ 239547 h 631065"/>
                <a:gd name="connsiteX60" fmla="*/ 3196536 w 3199112"/>
                <a:gd name="connsiteY60" fmla="*/ 224092 h 631065"/>
                <a:gd name="connsiteX61" fmla="*/ 3186233 w 3199112"/>
                <a:gd name="connsiteY61" fmla="*/ 198335 h 631065"/>
                <a:gd name="connsiteX62" fmla="*/ 3173354 w 3199112"/>
                <a:gd name="connsiteY62" fmla="*/ 177728 h 631065"/>
                <a:gd name="connsiteX63" fmla="*/ 3157900 w 3199112"/>
                <a:gd name="connsiteY63" fmla="*/ 164850 h 631065"/>
                <a:gd name="connsiteX64" fmla="*/ 3090930 w 3199112"/>
                <a:gd name="connsiteY64" fmla="*/ 131364 h 631065"/>
                <a:gd name="connsiteX65" fmla="*/ 3013656 w 3199112"/>
                <a:gd name="connsiteY65" fmla="*/ 95304 h 631065"/>
                <a:gd name="connsiteX66" fmla="*/ 2905474 w 3199112"/>
                <a:gd name="connsiteY66" fmla="*/ 48940 h 631065"/>
                <a:gd name="connsiteX67" fmla="*/ 2799867 w 3199112"/>
                <a:gd name="connsiteY67" fmla="*/ 7727 h 631065"/>
                <a:gd name="connsiteX68" fmla="*/ 2781837 w 3199112"/>
                <a:gd name="connsiteY68" fmla="*/ 0 h 631065"/>
                <a:gd name="connsiteX69" fmla="*/ 2766382 w 3199112"/>
                <a:gd name="connsiteY69" fmla="*/ 0 h 631065"/>
                <a:gd name="connsiteX70" fmla="*/ 2735473 w 3199112"/>
                <a:gd name="connsiteY70" fmla="*/ 7727 h 631065"/>
                <a:gd name="connsiteX71" fmla="*/ 2696836 w 3199112"/>
                <a:gd name="connsiteY71" fmla="*/ 20606 h 631065"/>
                <a:gd name="connsiteX72" fmla="*/ 2658200 w 3199112"/>
                <a:gd name="connsiteY72" fmla="*/ 36061 h 631065"/>
                <a:gd name="connsiteX73" fmla="*/ 2609260 w 3199112"/>
                <a:gd name="connsiteY73" fmla="*/ 56667 h 631065"/>
                <a:gd name="connsiteX74" fmla="*/ 2580926 w 3199112"/>
                <a:gd name="connsiteY74" fmla="*/ 66970 h 631065"/>
                <a:gd name="connsiteX75" fmla="*/ 2441834 w 3199112"/>
                <a:gd name="connsiteY75" fmla="*/ 87576 h 631065"/>
                <a:gd name="connsiteX76" fmla="*/ 2228045 w 3199112"/>
                <a:gd name="connsiteY76" fmla="*/ 115910 h 631065"/>
                <a:gd name="connsiteX77" fmla="*/ 2011680 w 3199112"/>
                <a:gd name="connsiteY77" fmla="*/ 146819 h 631065"/>
                <a:gd name="connsiteX78" fmla="*/ 1787588 w 3199112"/>
                <a:gd name="connsiteY78" fmla="*/ 180304 h 631065"/>
                <a:gd name="connsiteX79" fmla="*/ 1584101 w 3199112"/>
                <a:gd name="connsiteY79" fmla="*/ 206062 h 631065"/>
                <a:gd name="connsiteX80" fmla="*/ 1323948 w 3199112"/>
                <a:gd name="connsiteY80" fmla="*/ 242123 h 631065"/>
                <a:gd name="connsiteX81" fmla="*/ 1161674 w 3199112"/>
                <a:gd name="connsiteY81" fmla="*/ 262729 h 631065"/>
                <a:gd name="connsiteX82" fmla="*/ 929855 w 3199112"/>
                <a:gd name="connsiteY82" fmla="*/ 296214 h 631065"/>
                <a:gd name="connsiteX83" fmla="*/ 826824 w 3199112"/>
                <a:gd name="connsiteY83" fmla="*/ 311669 h 63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99112" h="631065">
                  <a:moveTo>
                    <a:pt x="826824" y="311669"/>
                  </a:moveTo>
                  <a:lnTo>
                    <a:pt x="646520" y="334851"/>
                  </a:lnTo>
                  <a:lnTo>
                    <a:pt x="566670" y="345154"/>
                  </a:lnTo>
                  <a:lnTo>
                    <a:pt x="520307" y="352881"/>
                  </a:lnTo>
                  <a:lnTo>
                    <a:pt x="489397" y="355457"/>
                  </a:lnTo>
                  <a:lnTo>
                    <a:pt x="450761" y="358033"/>
                  </a:lnTo>
                  <a:lnTo>
                    <a:pt x="388942" y="358033"/>
                  </a:lnTo>
                  <a:lnTo>
                    <a:pt x="340002" y="355457"/>
                  </a:lnTo>
                  <a:lnTo>
                    <a:pt x="280760" y="350305"/>
                  </a:lnTo>
                  <a:lnTo>
                    <a:pt x="221517" y="337426"/>
                  </a:lnTo>
                  <a:lnTo>
                    <a:pt x="149395" y="314244"/>
                  </a:lnTo>
                  <a:lnTo>
                    <a:pt x="110758" y="293638"/>
                  </a:lnTo>
                  <a:lnTo>
                    <a:pt x="82425" y="273032"/>
                  </a:lnTo>
                  <a:lnTo>
                    <a:pt x="61819" y="265305"/>
                  </a:lnTo>
                  <a:lnTo>
                    <a:pt x="43788" y="262729"/>
                  </a:lnTo>
                  <a:lnTo>
                    <a:pt x="28334" y="262729"/>
                  </a:lnTo>
                  <a:lnTo>
                    <a:pt x="18030" y="265305"/>
                  </a:lnTo>
                  <a:lnTo>
                    <a:pt x="2576" y="280759"/>
                  </a:lnTo>
                  <a:lnTo>
                    <a:pt x="0" y="301366"/>
                  </a:lnTo>
                  <a:lnTo>
                    <a:pt x="5152" y="327123"/>
                  </a:lnTo>
                  <a:lnTo>
                    <a:pt x="36061" y="370912"/>
                  </a:lnTo>
                  <a:lnTo>
                    <a:pt x="79849" y="422427"/>
                  </a:lnTo>
                  <a:lnTo>
                    <a:pt x="128789" y="473943"/>
                  </a:lnTo>
                  <a:lnTo>
                    <a:pt x="170001" y="515155"/>
                  </a:lnTo>
                  <a:lnTo>
                    <a:pt x="226668" y="561519"/>
                  </a:lnTo>
                  <a:lnTo>
                    <a:pt x="262729" y="587277"/>
                  </a:lnTo>
                  <a:lnTo>
                    <a:pt x="301366" y="613034"/>
                  </a:lnTo>
                  <a:lnTo>
                    <a:pt x="329699" y="625913"/>
                  </a:lnTo>
                  <a:lnTo>
                    <a:pt x="352881" y="631065"/>
                  </a:lnTo>
                  <a:lnTo>
                    <a:pt x="404397" y="628489"/>
                  </a:lnTo>
                  <a:lnTo>
                    <a:pt x="468791" y="610459"/>
                  </a:lnTo>
                  <a:lnTo>
                    <a:pt x="538337" y="587277"/>
                  </a:lnTo>
                  <a:lnTo>
                    <a:pt x="721217" y="530610"/>
                  </a:lnTo>
                  <a:lnTo>
                    <a:pt x="886067" y="484246"/>
                  </a:lnTo>
                  <a:lnTo>
                    <a:pt x="1032886" y="448185"/>
                  </a:lnTo>
                  <a:lnTo>
                    <a:pt x="1156523" y="425003"/>
                  </a:lnTo>
                  <a:lnTo>
                    <a:pt x="1208038" y="422427"/>
                  </a:lnTo>
                  <a:lnTo>
                    <a:pt x="1269857" y="422427"/>
                  </a:lnTo>
                  <a:lnTo>
                    <a:pt x="1424403" y="381215"/>
                  </a:lnTo>
                  <a:lnTo>
                    <a:pt x="1532586" y="370912"/>
                  </a:lnTo>
                  <a:lnTo>
                    <a:pt x="1663950" y="355457"/>
                  </a:lnTo>
                  <a:lnTo>
                    <a:pt x="1818497" y="340002"/>
                  </a:lnTo>
                  <a:lnTo>
                    <a:pt x="1955013" y="329699"/>
                  </a:lnTo>
                  <a:lnTo>
                    <a:pt x="2104408" y="319396"/>
                  </a:lnTo>
                  <a:lnTo>
                    <a:pt x="2235772" y="314244"/>
                  </a:lnTo>
                  <a:lnTo>
                    <a:pt x="2356834" y="309093"/>
                  </a:lnTo>
                  <a:lnTo>
                    <a:pt x="2485623" y="306517"/>
                  </a:lnTo>
                  <a:lnTo>
                    <a:pt x="2616987" y="309093"/>
                  </a:lnTo>
                  <a:lnTo>
                    <a:pt x="2743200" y="311669"/>
                  </a:lnTo>
                  <a:lnTo>
                    <a:pt x="2877140" y="319396"/>
                  </a:lnTo>
                  <a:lnTo>
                    <a:pt x="2995626" y="327123"/>
                  </a:lnTo>
                  <a:lnTo>
                    <a:pt x="3054869" y="332275"/>
                  </a:lnTo>
                  <a:lnTo>
                    <a:pt x="3080627" y="329699"/>
                  </a:lnTo>
                  <a:lnTo>
                    <a:pt x="3108960" y="327123"/>
                  </a:lnTo>
                  <a:lnTo>
                    <a:pt x="3137294" y="319396"/>
                  </a:lnTo>
                  <a:lnTo>
                    <a:pt x="3155324" y="311669"/>
                  </a:lnTo>
                  <a:lnTo>
                    <a:pt x="3170779" y="298790"/>
                  </a:lnTo>
                  <a:lnTo>
                    <a:pt x="3188809" y="275608"/>
                  </a:lnTo>
                  <a:lnTo>
                    <a:pt x="3196536" y="257577"/>
                  </a:lnTo>
                  <a:lnTo>
                    <a:pt x="3199112" y="239547"/>
                  </a:lnTo>
                  <a:lnTo>
                    <a:pt x="3196536" y="224092"/>
                  </a:lnTo>
                  <a:lnTo>
                    <a:pt x="3186233" y="198335"/>
                  </a:lnTo>
                  <a:lnTo>
                    <a:pt x="3173354" y="177728"/>
                  </a:lnTo>
                  <a:lnTo>
                    <a:pt x="3157900" y="164850"/>
                  </a:lnTo>
                  <a:lnTo>
                    <a:pt x="3090930" y="131364"/>
                  </a:lnTo>
                  <a:lnTo>
                    <a:pt x="3013656" y="95304"/>
                  </a:lnTo>
                  <a:lnTo>
                    <a:pt x="2905474" y="48940"/>
                  </a:lnTo>
                  <a:lnTo>
                    <a:pt x="2799867" y="7727"/>
                  </a:lnTo>
                  <a:lnTo>
                    <a:pt x="2781837" y="0"/>
                  </a:lnTo>
                  <a:lnTo>
                    <a:pt x="2766382" y="0"/>
                  </a:lnTo>
                  <a:lnTo>
                    <a:pt x="2735473" y="7727"/>
                  </a:lnTo>
                  <a:lnTo>
                    <a:pt x="2696836" y="20606"/>
                  </a:lnTo>
                  <a:lnTo>
                    <a:pt x="2658200" y="36061"/>
                  </a:lnTo>
                  <a:lnTo>
                    <a:pt x="2609260" y="56667"/>
                  </a:lnTo>
                  <a:lnTo>
                    <a:pt x="2580926" y="66970"/>
                  </a:lnTo>
                  <a:lnTo>
                    <a:pt x="2441834" y="87576"/>
                  </a:lnTo>
                  <a:lnTo>
                    <a:pt x="2228045" y="115910"/>
                  </a:lnTo>
                  <a:lnTo>
                    <a:pt x="2011680" y="146819"/>
                  </a:lnTo>
                  <a:lnTo>
                    <a:pt x="1787588" y="180304"/>
                  </a:lnTo>
                  <a:lnTo>
                    <a:pt x="1584101" y="206062"/>
                  </a:lnTo>
                  <a:lnTo>
                    <a:pt x="1323948" y="242123"/>
                  </a:lnTo>
                  <a:lnTo>
                    <a:pt x="1161674" y="262729"/>
                  </a:lnTo>
                  <a:lnTo>
                    <a:pt x="929855" y="296214"/>
                  </a:lnTo>
                  <a:lnTo>
                    <a:pt x="826824" y="311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66740887-3177-481E-B3F4-5652897E18D0}"/>
                </a:ext>
              </a:extLst>
            </p:cNvPr>
            <p:cNvSpPr/>
            <p:nvPr/>
          </p:nvSpPr>
          <p:spPr>
            <a:xfrm rot="16200000">
              <a:off x="3806826" y="4386262"/>
              <a:ext cx="2659062" cy="608013"/>
            </a:xfrm>
            <a:custGeom>
              <a:avLst/>
              <a:gdLst>
                <a:gd name="connsiteX0" fmla="*/ 1997868 w 2659856"/>
                <a:gd name="connsiteY0" fmla="*/ 359568 h 607218"/>
                <a:gd name="connsiteX1" fmla="*/ 1774031 w 2659856"/>
                <a:gd name="connsiteY1" fmla="*/ 359568 h 607218"/>
                <a:gd name="connsiteX2" fmla="*/ 1483518 w 2659856"/>
                <a:gd name="connsiteY2" fmla="*/ 359568 h 607218"/>
                <a:gd name="connsiteX3" fmla="*/ 1231106 w 2659856"/>
                <a:gd name="connsiteY3" fmla="*/ 359568 h 607218"/>
                <a:gd name="connsiteX4" fmla="*/ 1062037 w 2659856"/>
                <a:gd name="connsiteY4" fmla="*/ 359568 h 607218"/>
                <a:gd name="connsiteX5" fmla="*/ 902493 w 2659856"/>
                <a:gd name="connsiteY5" fmla="*/ 359568 h 607218"/>
                <a:gd name="connsiteX6" fmla="*/ 809625 w 2659856"/>
                <a:gd name="connsiteY6" fmla="*/ 357187 h 607218"/>
                <a:gd name="connsiteX7" fmla="*/ 754856 w 2659856"/>
                <a:gd name="connsiteY7" fmla="*/ 352425 h 607218"/>
                <a:gd name="connsiteX8" fmla="*/ 690562 w 2659856"/>
                <a:gd name="connsiteY8" fmla="*/ 342900 h 607218"/>
                <a:gd name="connsiteX9" fmla="*/ 635793 w 2659856"/>
                <a:gd name="connsiteY9" fmla="*/ 328612 h 607218"/>
                <a:gd name="connsiteX10" fmla="*/ 57150 w 2659856"/>
                <a:gd name="connsiteY10" fmla="*/ 295275 h 607218"/>
                <a:gd name="connsiteX11" fmla="*/ 21431 w 2659856"/>
                <a:gd name="connsiteY11" fmla="*/ 314325 h 607218"/>
                <a:gd name="connsiteX12" fmla="*/ 9525 w 2659856"/>
                <a:gd name="connsiteY12" fmla="*/ 326231 h 607218"/>
                <a:gd name="connsiteX13" fmla="*/ 2381 w 2659856"/>
                <a:gd name="connsiteY13" fmla="*/ 342900 h 607218"/>
                <a:gd name="connsiteX14" fmla="*/ 0 w 2659856"/>
                <a:gd name="connsiteY14" fmla="*/ 359568 h 607218"/>
                <a:gd name="connsiteX15" fmla="*/ 2381 w 2659856"/>
                <a:gd name="connsiteY15" fmla="*/ 378618 h 607218"/>
                <a:gd name="connsiteX16" fmla="*/ 14287 w 2659856"/>
                <a:gd name="connsiteY16" fmla="*/ 414337 h 607218"/>
                <a:gd name="connsiteX17" fmla="*/ 28575 w 2659856"/>
                <a:gd name="connsiteY17" fmla="*/ 431006 h 607218"/>
                <a:gd name="connsiteX18" fmla="*/ 138112 w 2659856"/>
                <a:gd name="connsiteY18" fmla="*/ 490537 h 607218"/>
                <a:gd name="connsiteX19" fmla="*/ 223837 w 2659856"/>
                <a:gd name="connsiteY19" fmla="*/ 533400 h 607218"/>
                <a:gd name="connsiteX20" fmla="*/ 302418 w 2659856"/>
                <a:gd name="connsiteY20" fmla="*/ 564356 h 607218"/>
                <a:gd name="connsiteX21" fmla="*/ 347662 w 2659856"/>
                <a:gd name="connsiteY21" fmla="*/ 581025 h 607218"/>
                <a:gd name="connsiteX22" fmla="*/ 395287 w 2659856"/>
                <a:gd name="connsiteY22" fmla="*/ 597693 h 607218"/>
                <a:gd name="connsiteX23" fmla="*/ 445293 w 2659856"/>
                <a:gd name="connsiteY23" fmla="*/ 604837 h 607218"/>
                <a:gd name="connsiteX24" fmla="*/ 621506 w 2659856"/>
                <a:gd name="connsiteY24" fmla="*/ 607218 h 607218"/>
                <a:gd name="connsiteX25" fmla="*/ 850106 w 2659856"/>
                <a:gd name="connsiteY25" fmla="*/ 604837 h 607218"/>
                <a:gd name="connsiteX26" fmla="*/ 1143000 w 2659856"/>
                <a:gd name="connsiteY26" fmla="*/ 602456 h 607218"/>
                <a:gd name="connsiteX27" fmla="*/ 1640681 w 2659856"/>
                <a:gd name="connsiteY27" fmla="*/ 592931 h 607218"/>
                <a:gd name="connsiteX28" fmla="*/ 1933575 w 2659856"/>
                <a:gd name="connsiteY28" fmla="*/ 588168 h 607218"/>
                <a:gd name="connsiteX29" fmla="*/ 2159793 w 2659856"/>
                <a:gd name="connsiteY29" fmla="*/ 583406 h 607218"/>
                <a:gd name="connsiteX30" fmla="*/ 2290762 w 2659856"/>
                <a:gd name="connsiteY30" fmla="*/ 583406 h 607218"/>
                <a:gd name="connsiteX31" fmla="*/ 2328862 w 2659856"/>
                <a:gd name="connsiteY31" fmla="*/ 578643 h 607218"/>
                <a:gd name="connsiteX32" fmla="*/ 2352675 w 2659856"/>
                <a:gd name="connsiteY32" fmla="*/ 571500 h 607218"/>
                <a:gd name="connsiteX33" fmla="*/ 2395537 w 2659856"/>
                <a:gd name="connsiteY33" fmla="*/ 552450 h 607218"/>
                <a:gd name="connsiteX34" fmla="*/ 2424112 w 2659856"/>
                <a:gd name="connsiteY34" fmla="*/ 533400 h 607218"/>
                <a:gd name="connsiteX35" fmla="*/ 2462212 w 2659856"/>
                <a:gd name="connsiteY35" fmla="*/ 500062 h 607218"/>
                <a:gd name="connsiteX36" fmla="*/ 2514600 w 2659856"/>
                <a:gd name="connsiteY36" fmla="*/ 445293 h 607218"/>
                <a:gd name="connsiteX37" fmla="*/ 2574131 w 2659856"/>
                <a:gd name="connsiteY37" fmla="*/ 369093 h 607218"/>
                <a:gd name="connsiteX38" fmla="*/ 2621756 w 2659856"/>
                <a:gd name="connsiteY38" fmla="*/ 297656 h 607218"/>
                <a:gd name="connsiteX39" fmla="*/ 2659856 w 2659856"/>
                <a:gd name="connsiteY39" fmla="*/ 233362 h 607218"/>
                <a:gd name="connsiteX40" fmla="*/ 2626518 w 2659856"/>
                <a:gd name="connsiteY40" fmla="*/ 0 h 607218"/>
                <a:gd name="connsiteX41" fmla="*/ 2536031 w 2659856"/>
                <a:gd name="connsiteY41" fmla="*/ 161925 h 607218"/>
                <a:gd name="connsiteX42" fmla="*/ 2521743 w 2659856"/>
                <a:gd name="connsiteY42" fmla="*/ 185737 h 607218"/>
                <a:gd name="connsiteX43" fmla="*/ 2502693 w 2659856"/>
                <a:gd name="connsiteY43" fmla="*/ 211931 h 607218"/>
                <a:gd name="connsiteX44" fmla="*/ 2481262 w 2659856"/>
                <a:gd name="connsiteY44" fmla="*/ 233362 h 607218"/>
                <a:gd name="connsiteX45" fmla="*/ 2455068 w 2659856"/>
                <a:gd name="connsiteY45" fmla="*/ 254793 h 607218"/>
                <a:gd name="connsiteX46" fmla="*/ 2419350 w 2659856"/>
                <a:gd name="connsiteY46" fmla="*/ 276225 h 607218"/>
                <a:gd name="connsiteX47" fmla="*/ 2388393 w 2659856"/>
                <a:gd name="connsiteY47" fmla="*/ 292893 h 607218"/>
                <a:gd name="connsiteX48" fmla="*/ 2333625 w 2659856"/>
                <a:gd name="connsiteY48" fmla="*/ 311943 h 607218"/>
                <a:gd name="connsiteX49" fmla="*/ 2266950 w 2659856"/>
                <a:gd name="connsiteY49" fmla="*/ 330993 h 607218"/>
                <a:gd name="connsiteX50" fmla="*/ 2183606 w 2659856"/>
                <a:gd name="connsiteY50" fmla="*/ 345281 h 607218"/>
                <a:gd name="connsiteX51" fmla="*/ 2107406 w 2659856"/>
                <a:gd name="connsiteY51" fmla="*/ 354806 h 607218"/>
                <a:gd name="connsiteX52" fmla="*/ 1997868 w 2659856"/>
                <a:gd name="connsiteY52" fmla="*/ 359568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9856" h="607218">
                  <a:moveTo>
                    <a:pt x="1997868" y="359568"/>
                  </a:moveTo>
                  <a:lnTo>
                    <a:pt x="1774031" y="359568"/>
                  </a:lnTo>
                  <a:lnTo>
                    <a:pt x="1483518" y="359568"/>
                  </a:lnTo>
                  <a:lnTo>
                    <a:pt x="1231106" y="359568"/>
                  </a:lnTo>
                  <a:lnTo>
                    <a:pt x="1062037" y="359568"/>
                  </a:lnTo>
                  <a:lnTo>
                    <a:pt x="902493" y="359568"/>
                  </a:lnTo>
                  <a:lnTo>
                    <a:pt x="809625" y="357187"/>
                  </a:lnTo>
                  <a:lnTo>
                    <a:pt x="754856" y="352425"/>
                  </a:lnTo>
                  <a:lnTo>
                    <a:pt x="690562" y="342900"/>
                  </a:lnTo>
                  <a:lnTo>
                    <a:pt x="635793" y="328612"/>
                  </a:lnTo>
                  <a:lnTo>
                    <a:pt x="57150" y="295275"/>
                  </a:lnTo>
                  <a:lnTo>
                    <a:pt x="21431" y="314325"/>
                  </a:lnTo>
                  <a:lnTo>
                    <a:pt x="9525" y="326231"/>
                  </a:lnTo>
                  <a:lnTo>
                    <a:pt x="2381" y="342900"/>
                  </a:lnTo>
                  <a:lnTo>
                    <a:pt x="0" y="359568"/>
                  </a:lnTo>
                  <a:lnTo>
                    <a:pt x="2381" y="378618"/>
                  </a:lnTo>
                  <a:lnTo>
                    <a:pt x="14287" y="414337"/>
                  </a:lnTo>
                  <a:lnTo>
                    <a:pt x="28575" y="431006"/>
                  </a:lnTo>
                  <a:lnTo>
                    <a:pt x="138112" y="490537"/>
                  </a:lnTo>
                  <a:lnTo>
                    <a:pt x="223837" y="533400"/>
                  </a:lnTo>
                  <a:lnTo>
                    <a:pt x="302418" y="564356"/>
                  </a:lnTo>
                  <a:lnTo>
                    <a:pt x="347662" y="581025"/>
                  </a:lnTo>
                  <a:lnTo>
                    <a:pt x="395287" y="597693"/>
                  </a:lnTo>
                  <a:lnTo>
                    <a:pt x="445293" y="604837"/>
                  </a:lnTo>
                  <a:lnTo>
                    <a:pt x="621506" y="607218"/>
                  </a:lnTo>
                  <a:lnTo>
                    <a:pt x="850106" y="604837"/>
                  </a:lnTo>
                  <a:lnTo>
                    <a:pt x="1143000" y="602456"/>
                  </a:lnTo>
                  <a:lnTo>
                    <a:pt x="1640681" y="592931"/>
                  </a:lnTo>
                  <a:lnTo>
                    <a:pt x="1933575" y="588168"/>
                  </a:lnTo>
                  <a:lnTo>
                    <a:pt x="2159793" y="583406"/>
                  </a:lnTo>
                  <a:lnTo>
                    <a:pt x="2290762" y="583406"/>
                  </a:lnTo>
                  <a:lnTo>
                    <a:pt x="2328862" y="578643"/>
                  </a:lnTo>
                  <a:lnTo>
                    <a:pt x="2352675" y="571500"/>
                  </a:lnTo>
                  <a:lnTo>
                    <a:pt x="2395537" y="552450"/>
                  </a:lnTo>
                  <a:lnTo>
                    <a:pt x="2424112" y="533400"/>
                  </a:lnTo>
                  <a:lnTo>
                    <a:pt x="2462212" y="500062"/>
                  </a:lnTo>
                  <a:lnTo>
                    <a:pt x="2514600" y="445293"/>
                  </a:lnTo>
                  <a:lnTo>
                    <a:pt x="2574131" y="369093"/>
                  </a:lnTo>
                  <a:lnTo>
                    <a:pt x="2621756" y="297656"/>
                  </a:lnTo>
                  <a:lnTo>
                    <a:pt x="2659856" y="233362"/>
                  </a:lnTo>
                  <a:lnTo>
                    <a:pt x="2626518" y="0"/>
                  </a:lnTo>
                  <a:lnTo>
                    <a:pt x="2536031" y="161925"/>
                  </a:lnTo>
                  <a:lnTo>
                    <a:pt x="2521743" y="185737"/>
                  </a:lnTo>
                  <a:lnTo>
                    <a:pt x="2502693" y="211931"/>
                  </a:lnTo>
                  <a:lnTo>
                    <a:pt x="2481262" y="233362"/>
                  </a:lnTo>
                  <a:lnTo>
                    <a:pt x="2455068" y="254793"/>
                  </a:lnTo>
                  <a:lnTo>
                    <a:pt x="2419350" y="276225"/>
                  </a:lnTo>
                  <a:lnTo>
                    <a:pt x="2388393" y="292893"/>
                  </a:lnTo>
                  <a:lnTo>
                    <a:pt x="2333625" y="311943"/>
                  </a:lnTo>
                  <a:lnTo>
                    <a:pt x="2266950" y="330993"/>
                  </a:lnTo>
                  <a:lnTo>
                    <a:pt x="2183606" y="345281"/>
                  </a:lnTo>
                  <a:lnTo>
                    <a:pt x="2107406" y="354806"/>
                  </a:lnTo>
                  <a:lnTo>
                    <a:pt x="1997868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5E2FA65C-8811-4DB8-A8A0-CA5A3438EDB8}"/>
                </a:ext>
              </a:extLst>
            </p:cNvPr>
            <p:cNvSpPr/>
            <p:nvPr/>
          </p:nvSpPr>
          <p:spPr>
            <a:xfrm>
              <a:off x="4462463" y="5278438"/>
              <a:ext cx="723900" cy="730250"/>
            </a:xfrm>
            <a:custGeom>
              <a:avLst/>
              <a:gdLst>
                <a:gd name="connsiteX0" fmla="*/ 228600 w 723900"/>
                <a:gd name="connsiteY0" fmla="*/ 138113 h 728663"/>
                <a:gd name="connsiteX1" fmla="*/ 433387 w 723900"/>
                <a:gd name="connsiteY1" fmla="*/ 202407 h 728663"/>
                <a:gd name="connsiteX2" fmla="*/ 535781 w 723900"/>
                <a:gd name="connsiteY2" fmla="*/ 235744 h 728663"/>
                <a:gd name="connsiteX3" fmla="*/ 557212 w 723900"/>
                <a:gd name="connsiteY3" fmla="*/ 238125 h 728663"/>
                <a:gd name="connsiteX4" fmla="*/ 576262 w 723900"/>
                <a:gd name="connsiteY4" fmla="*/ 238125 h 728663"/>
                <a:gd name="connsiteX5" fmla="*/ 604837 w 723900"/>
                <a:gd name="connsiteY5" fmla="*/ 226219 h 728663"/>
                <a:gd name="connsiteX6" fmla="*/ 626268 w 723900"/>
                <a:gd name="connsiteY6" fmla="*/ 211932 h 728663"/>
                <a:gd name="connsiteX7" fmla="*/ 650081 w 723900"/>
                <a:gd name="connsiteY7" fmla="*/ 190500 h 728663"/>
                <a:gd name="connsiteX8" fmla="*/ 669131 w 723900"/>
                <a:gd name="connsiteY8" fmla="*/ 164307 h 728663"/>
                <a:gd name="connsiteX9" fmla="*/ 685800 w 723900"/>
                <a:gd name="connsiteY9" fmla="*/ 135732 h 728663"/>
                <a:gd name="connsiteX10" fmla="*/ 697706 w 723900"/>
                <a:gd name="connsiteY10" fmla="*/ 100013 h 728663"/>
                <a:gd name="connsiteX11" fmla="*/ 714375 w 723900"/>
                <a:gd name="connsiteY11" fmla="*/ 45244 h 728663"/>
                <a:gd name="connsiteX12" fmla="*/ 723900 w 723900"/>
                <a:gd name="connsiteY12" fmla="*/ 0 h 728663"/>
                <a:gd name="connsiteX13" fmla="*/ 700087 w 723900"/>
                <a:gd name="connsiteY13" fmla="*/ 728663 h 728663"/>
                <a:gd name="connsiteX14" fmla="*/ 661987 w 723900"/>
                <a:gd name="connsiteY14" fmla="*/ 681038 h 728663"/>
                <a:gd name="connsiteX15" fmla="*/ 640556 w 723900"/>
                <a:gd name="connsiteY15" fmla="*/ 647700 h 728663"/>
                <a:gd name="connsiteX16" fmla="*/ 609600 w 723900"/>
                <a:gd name="connsiteY16" fmla="*/ 604838 h 728663"/>
                <a:gd name="connsiteX17" fmla="*/ 573881 w 723900"/>
                <a:gd name="connsiteY17" fmla="*/ 559594 h 728663"/>
                <a:gd name="connsiteX18" fmla="*/ 540543 w 723900"/>
                <a:gd name="connsiteY18" fmla="*/ 521494 h 728663"/>
                <a:gd name="connsiteX19" fmla="*/ 502443 w 723900"/>
                <a:gd name="connsiteY19" fmla="*/ 481013 h 728663"/>
                <a:gd name="connsiteX20" fmla="*/ 459581 w 723900"/>
                <a:gd name="connsiteY20" fmla="*/ 438150 h 728663"/>
                <a:gd name="connsiteX21" fmla="*/ 426243 w 723900"/>
                <a:gd name="connsiteY21" fmla="*/ 407194 h 728663"/>
                <a:gd name="connsiteX22" fmla="*/ 395287 w 723900"/>
                <a:gd name="connsiteY22" fmla="*/ 381000 h 728663"/>
                <a:gd name="connsiteX23" fmla="*/ 354806 w 723900"/>
                <a:gd name="connsiteY23" fmla="*/ 345282 h 728663"/>
                <a:gd name="connsiteX24" fmla="*/ 302418 w 723900"/>
                <a:gd name="connsiteY24" fmla="*/ 304800 h 728663"/>
                <a:gd name="connsiteX25" fmla="*/ 230981 w 723900"/>
                <a:gd name="connsiteY25" fmla="*/ 250032 h 728663"/>
                <a:gd name="connsiteX26" fmla="*/ 161925 w 723900"/>
                <a:gd name="connsiteY26" fmla="*/ 204788 h 728663"/>
                <a:gd name="connsiteX27" fmla="*/ 71437 w 723900"/>
                <a:gd name="connsiteY27" fmla="*/ 150019 h 728663"/>
                <a:gd name="connsiteX28" fmla="*/ 16668 w 723900"/>
                <a:gd name="connsiteY28" fmla="*/ 116682 h 728663"/>
                <a:gd name="connsiteX29" fmla="*/ 9525 w 723900"/>
                <a:gd name="connsiteY29" fmla="*/ 109538 h 728663"/>
                <a:gd name="connsiteX30" fmla="*/ 0 w 723900"/>
                <a:gd name="connsiteY30" fmla="*/ 90488 h 728663"/>
                <a:gd name="connsiteX31" fmla="*/ 0 w 723900"/>
                <a:gd name="connsiteY31" fmla="*/ 76200 h 728663"/>
                <a:gd name="connsiteX32" fmla="*/ 2381 w 723900"/>
                <a:gd name="connsiteY32" fmla="*/ 66675 h 728663"/>
                <a:gd name="connsiteX33" fmla="*/ 9525 w 723900"/>
                <a:gd name="connsiteY33" fmla="*/ 64294 h 728663"/>
                <a:gd name="connsiteX34" fmla="*/ 26193 w 723900"/>
                <a:gd name="connsiteY34" fmla="*/ 66675 h 728663"/>
                <a:gd name="connsiteX35" fmla="*/ 85725 w 723900"/>
                <a:gd name="connsiteY35" fmla="*/ 85725 h 728663"/>
                <a:gd name="connsiteX36" fmla="*/ 228600 w 723900"/>
                <a:gd name="connsiteY36" fmla="*/ 1381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900" h="728663">
                  <a:moveTo>
                    <a:pt x="228600" y="138113"/>
                  </a:moveTo>
                  <a:lnTo>
                    <a:pt x="433387" y="202407"/>
                  </a:lnTo>
                  <a:lnTo>
                    <a:pt x="535781" y="235744"/>
                  </a:lnTo>
                  <a:lnTo>
                    <a:pt x="557212" y="238125"/>
                  </a:lnTo>
                  <a:lnTo>
                    <a:pt x="576262" y="238125"/>
                  </a:lnTo>
                  <a:lnTo>
                    <a:pt x="604837" y="226219"/>
                  </a:lnTo>
                  <a:lnTo>
                    <a:pt x="626268" y="211932"/>
                  </a:lnTo>
                  <a:lnTo>
                    <a:pt x="650081" y="190500"/>
                  </a:lnTo>
                  <a:lnTo>
                    <a:pt x="669131" y="164307"/>
                  </a:lnTo>
                  <a:lnTo>
                    <a:pt x="685800" y="135732"/>
                  </a:lnTo>
                  <a:lnTo>
                    <a:pt x="697706" y="100013"/>
                  </a:lnTo>
                  <a:lnTo>
                    <a:pt x="714375" y="45244"/>
                  </a:lnTo>
                  <a:lnTo>
                    <a:pt x="723900" y="0"/>
                  </a:lnTo>
                  <a:lnTo>
                    <a:pt x="700087" y="728663"/>
                  </a:lnTo>
                  <a:lnTo>
                    <a:pt x="661987" y="681038"/>
                  </a:lnTo>
                  <a:lnTo>
                    <a:pt x="640556" y="647700"/>
                  </a:lnTo>
                  <a:lnTo>
                    <a:pt x="609600" y="604838"/>
                  </a:lnTo>
                  <a:lnTo>
                    <a:pt x="573881" y="559594"/>
                  </a:lnTo>
                  <a:lnTo>
                    <a:pt x="540543" y="521494"/>
                  </a:lnTo>
                  <a:lnTo>
                    <a:pt x="502443" y="481013"/>
                  </a:lnTo>
                  <a:lnTo>
                    <a:pt x="459581" y="438150"/>
                  </a:lnTo>
                  <a:lnTo>
                    <a:pt x="426243" y="407194"/>
                  </a:lnTo>
                  <a:lnTo>
                    <a:pt x="395287" y="381000"/>
                  </a:lnTo>
                  <a:lnTo>
                    <a:pt x="354806" y="345282"/>
                  </a:lnTo>
                  <a:lnTo>
                    <a:pt x="302418" y="304800"/>
                  </a:lnTo>
                  <a:lnTo>
                    <a:pt x="230981" y="250032"/>
                  </a:lnTo>
                  <a:lnTo>
                    <a:pt x="161925" y="204788"/>
                  </a:lnTo>
                  <a:lnTo>
                    <a:pt x="71437" y="150019"/>
                  </a:lnTo>
                  <a:lnTo>
                    <a:pt x="16668" y="116682"/>
                  </a:lnTo>
                  <a:lnTo>
                    <a:pt x="9525" y="109538"/>
                  </a:lnTo>
                  <a:lnTo>
                    <a:pt x="0" y="90488"/>
                  </a:lnTo>
                  <a:lnTo>
                    <a:pt x="0" y="76200"/>
                  </a:lnTo>
                  <a:lnTo>
                    <a:pt x="2381" y="66675"/>
                  </a:lnTo>
                  <a:lnTo>
                    <a:pt x="9525" y="64294"/>
                  </a:lnTo>
                  <a:lnTo>
                    <a:pt x="26193" y="66675"/>
                  </a:lnTo>
                  <a:lnTo>
                    <a:pt x="85725" y="85725"/>
                  </a:lnTo>
                  <a:lnTo>
                    <a:pt x="228600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B859B7EF-1FAB-40C0-BDB2-748DAAEBA891}"/>
              </a:ext>
            </a:extLst>
          </p:cNvPr>
          <p:cNvSpPr/>
          <p:nvPr/>
        </p:nvSpPr>
        <p:spPr>
          <a:xfrm>
            <a:off x="2967038" y="1585913"/>
            <a:ext cx="995362" cy="504825"/>
          </a:xfrm>
          <a:custGeom>
            <a:avLst/>
            <a:gdLst>
              <a:gd name="connsiteX0" fmla="*/ 395287 w 995362"/>
              <a:gd name="connsiteY0" fmla="*/ 354806 h 504825"/>
              <a:gd name="connsiteX1" fmla="*/ 328612 w 995362"/>
              <a:gd name="connsiteY1" fmla="*/ 311943 h 504825"/>
              <a:gd name="connsiteX2" fmla="*/ 242887 w 995362"/>
              <a:gd name="connsiteY2" fmla="*/ 252412 h 504825"/>
              <a:gd name="connsiteX3" fmla="*/ 152400 w 995362"/>
              <a:gd name="connsiteY3" fmla="*/ 180975 h 504825"/>
              <a:gd name="connsiteX4" fmla="*/ 61912 w 995362"/>
              <a:gd name="connsiteY4" fmla="*/ 104775 h 504825"/>
              <a:gd name="connsiteX5" fmla="*/ 16668 w 995362"/>
              <a:gd name="connsiteY5" fmla="*/ 61912 h 504825"/>
              <a:gd name="connsiteX6" fmla="*/ 2381 w 995362"/>
              <a:gd name="connsiteY6" fmla="*/ 33337 h 504825"/>
              <a:gd name="connsiteX7" fmla="*/ 0 w 995362"/>
              <a:gd name="connsiteY7" fmla="*/ 14287 h 504825"/>
              <a:gd name="connsiteX8" fmla="*/ 4762 w 995362"/>
              <a:gd name="connsiteY8" fmla="*/ 2381 h 504825"/>
              <a:gd name="connsiteX9" fmla="*/ 11906 w 995362"/>
              <a:gd name="connsiteY9" fmla="*/ 0 h 504825"/>
              <a:gd name="connsiteX10" fmla="*/ 28575 w 995362"/>
              <a:gd name="connsiteY10" fmla="*/ 0 h 504825"/>
              <a:gd name="connsiteX11" fmla="*/ 45243 w 995362"/>
              <a:gd name="connsiteY11" fmla="*/ 4762 h 504825"/>
              <a:gd name="connsiteX12" fmla="*/ 80962 w 995362"/>
              <a:gd name="connsiteY12" fmla="*/ 26193 h 504825"/>
              <a:gd name="connsiteX13" fmla="*/ 142875 w 995362"/>
              <a:gd name="connsiteY13" fmla="*/ 69056 h 504825"/>
              <a:gd name="connsiteX14" fmla="*/ 235743 w 995362"/>
              <a:gd name="connsiteY14" fmla="*/ 121443 h 504825"/>
              <a:gd name="connsiteX15" fmla="*/ 307181 w 995362"/>
              <a:gd name="connsiteY15" fmla="*/ 157162 h 504825"/>
              <a:gd name="connsiteX16" fmla="*/ 423862 w 995362"/>
              <a:gd name="connsiteY16" fmla="*/ 202406 h 504825"/>
              <a:gd name="connsiteX17" fmla="*/ 514350 w 995362"/>
              <a:gd name="connsiteY17" fmla="*/ 223837 h 504825"/>
              <a:gd name="connsiteX18" fmla="*/ 597693 w 995362"/>
              <a:gd name="connsiteY18" fmla="*/ 240506 h 504825"/>
              <a:gd name="connsiteX19" fmla="*/ 692943 w 995362"/>
              <a:gd name="connsiteY19" fmla="*/ 252412 h 504825"/>
              <a:gd name="connsiteX20" fmla="*/ 814387 w 995362"/>
              <a:gd name="connsiteY20" fmla="*/ 257175 h 504825"/>
              <a:gd name="connsiteX21" fmla="*/ 850106 w 995362"/>
              <a:gd name="connsiteY21" fmla="*/ 257175 h 504825"/>
              <a:gd name="connsiteX22" fmla="*/ 873918 w 995362"/>
              <a:gd name="connsiteY22" fmla="*/ 261937 h 504825"/>
              <a:gd name="connsiteX23" fmla="*/ 907256 w 995362"/>
              <a:gd name="connsiteY23" fmla="*/ 273843 h 504825"/>
              <a:gd name="connsiteX24" fmla="*/ 940593 w 995362"/>
              <a:gd name="connsiteY24" fmla="*/ 292893 h 504825"/>
              <a:gd name="connsiteX25" fmla="*/ 957262 w 995362"/>
              <a:gd name="connsiteY25" fmla="*/ 307181 h 504825"/>
              <a:gd name="connsiteX26" fmla="*/ 976312 w 995362"/>
              <a:gd name="connsiteY26" fmla="*/ 326231 h 504825"/>
              <a:gd name="connsiteX27" fmla="*/ 985837 w 995362"/>
              <a:gd name="connsiteY27" fmla="*/ 340518 h 504825"/>
              <a:gd name="connsiteX28" fmla="*/ 990600 w 995362"/>
              <a:gd name="connsiteY28" fmla="*/ 357187 h 504825"/>
              <a:gd name="connsiteX29" fmla="*/ 995362 w 995362"/>
              <a:gd name="connsiteY29" fmla="*/ 378618 h 504825"/>
              <a:gd name="connsiteX30" fmla="*/ 995362 w 995362"/>
              <a:gd name="connsiteY30" fmla="*/ 400050 h 504825"/>
              <a:gd name="connsiteX31" fmla="*/ 990600 w 995362"/>
              <a:gd name="connsiteY31" fmla="*/ 431006 h 504825"/>
              <a:gd name="connsiteX32" fmla="*/ 971550 w 995362"/>
              <a:gd name="connsiteY32" fmla="*/ 461962 h 504825"/>
              <a:gd name="connsiteX33" fmla="*/ 947737 w 995362"/>
              <a:gd name="connsiteY33" fmla="*/ 483393 h 504825"/>
              <a:gd name="connsiteX34" fmla="*/ 921543 w 995362"/>
              <a:gd name="connsiteY34" fmla="*/ 495300 h 504825"/>
              <a:gd name="connsiteX35" fmla="*/ 890587 w 995362"/>
              <a:gd name="connsiteY35" fmla="*/ 504825 h 504825"/>
              <a:gd name="connsiteX36" fmla="*/ 847725 w 995362"/>
              <a:gd name="connsiteY36" fmla="*/ 504825 h 504825"/>
              <a:gd name="connsiteX37" fmla="*/ 762000 w 995362"/>
              <a:gd name="connsiteY37" fmla="*/ 495300 h 504825"/>
              <a:gd name="connsiteX38" fmla="*/ 690562 w 995362"/>
              <a:gd name="connsiteY38" fmla="*/ 478631 h 504825"/>
              <a:gd name="connsiteX39" fmla="*/ 609600 w 995362"/>
              <a:gd name="connsiteY39" fmla="*/ 454818 h 504825"/>
              <a:gd name="connsiteX40" fmla="*/ 519112 w 995362"/>
              <a:gd name="connsiteY40" fmla="*/ 416718 h 504825"/>
              <a:gd name="connsiteX41" fmla="*/ 395287 w 995362"/>
              <a:gd name="connsiteY41" fmla="*/ 354806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95362" h="504825">
                <a:moveTo>
                  <a:pt x="395287" y="354806"/>
                </a:moveTo>
                <a:lnTo>
                  <a:pt x="328612" y="311943"/>
                </a:lnTo>
                <a:lnTo>
                  <a:pt x="242887" y="252412"/>
                </a:lnTo>
                <a:lnTo>
                  <a:pt x="152400" y="180975"/>
                </a:lnTo>
                <a:lnTo>
                  <a:pt x="61912" y="104775"/>
                </a:lnTo>
                <a:lnTo>
                  <a:pt x="16668" y="61912"/>
                </a:lnTo>
                <a:lnTo>
                  <a:pt x="2381" y="33337"/>
                </a:lnTo>
                <a:lnTo>
                  <a:pt x="0" y="14287"/>
                </a:lnTo>
                <a:lnTo>
                  <a:pt x="4762" y="2381"/>
                </a:lnTo>
                <a:lnTo>
                  <a:pt x="11906" y="0"/>
                </a:lnTo>
                <a:lnTo>
                  <a:pt x="28575" y="0"/>
                </a:lnTo>
                <a:lnTo>
                  <a:pt x="45243" y="4762"/>
                </a:lnTo>
                <a:lnTo>
                  <a:pt x="80962" y="26193"/>
                </a:lnTo>
                <a:lnTo>
                  <a:pt x="142875" y="69056"/>
                </a:lnTo>
                <a:lnTo>
                  <a:pt x="235743" y="121443"/>
                </a:lnTo>
                <a:lnTo>
                  <a:pt x="307181" y="157162"/>
                </a:lnTo>
                <a:lnTo>
                  <a:pt x="423862" y="202406"/>
                </a:lnTo>
                <a:lnTo>
                  <a:pt x="514350" y="223837"/>
                </a:lnTo>
                <a:lnTo>
                  <a:pt x="597693" y="240506"/>
                </a:lnTo>
                <a:lnTo>
                  <a:pt x="692943" y="252412"/>
                </a:lnTo>
                <a:lnTo>
                  <a:pt x="814387" y="257175"/>
                </a:lnTo>
                <a:lnTo>
                  <a:pt x="850106" y="257175"/>
                </a:lnTo>
                <a:lnTo>
                  <a:pt x="873918" y="261937"/>
                </a:lnTo>
                <a:lnTo>
                  <a:pt x="907256" y="273843"/>
                </a:lnTo>
                <a:lnTo>
                  <a:pt x="940593" y="292893"/>
                </a:lnTo>
                <a:lnTo>
                  <a:pt x="957262" y="307181"/>
                </a:lnTo>
                <a:lnTo>
                  <a:pt x="976312" y="326231"/>
                </a:lnTo>
                <a:lnTo>
                  <a:pt x="985837" y="340518"/>
                </a:lnTo>
                <a:lnTo>
                  <a:pt x="990600" y="357187"/>
                </a:lnTo>
                <a:lnTo>
                  <a:pt x="995362" y="378618"/>
                </a:lnTo>
                <a:lnTo>
                  <a:pt x="995362" y="400050"/>
                </a:lnTo>
                <a:lnTo>
                  <a:pt x="990600" y="431006"/>
                </a:lnTo>
                <a:lnTo>
                  <a:pt x="971550" y="461962"/>
                </a:lnTo>
                <a:lnTo>
                  <a:pt x="947737" y="483393"/>
                </a:lnTo>
                <a:lnTo>
                  <a:pt x="921543" y="495300"/>
                </a:lnTo>
                <a:lnTo>
                  <a:pt x="890587" y="504825"/>
                </a:lnTo>
                <a:lnTo>
                  <a:pt x="847725" y="504825"/>
                </a:lnTo>
                <a:lnTo>
                  <a:pt x="762000" y="495300"/>
                </a:lnTo>
                <a:lnTo>
                  <a:pt x="690562" y="478631"/>
                </a:lnTo>
                <a:lnTo>
                  <a:pt x="609600" y="454818"/>
                </a:lnTo>
                <a:lnTo>
                  <a:pt x="519112" y="416718"/>
                </a:lnTo>
                <a:lnTo>
                  <a:pt x="395287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E034D265-CDBF-422C-89EB-5B3E062C793C}"/>
              </a:ext>
            </a:extLst>
          </p:cNvPr>
          <p:cNvSpPr/>
          <p:nvPr/>
        </p:nvSpPr>
        <p:spPr>
          <a:xfrm>
            <a:off x="2476500" y="2335213"/>
            <a:ext cx="2195513" cy="577850"/>
          </a:xfrm>
          <a:custGeom>
            <a:avLst/>
            <a:gdLst>
              <a:gd name="connsiteX0" fmla="*/ 1047750 w 2195513"/>
              <a:gd name="connsiteY0" fmla="*/ 197644 h 576263"/>
              <a:gd name="connsiteX1" fmla="*/ 804863 w 2195513"/>
              <a:gd name="connsiteY1" fmla="*/ 250032 h 576263"/>
              <a:gd name="connsiteX2" fmla="*/ 604838 w 2195513"/>
              <a:gd name="connsiteY2" fmla="*/ 295275 h 576263"/>
              <a:gd name="connsiteX3" fmla="*/ 531019 w 2195513"/>
              <a:gd name="connsiteY3" fmla="*/ 311944 h 576263"/>
              <a:gd name="connsiteX4" fmla="*/ 492919 w 2195513"/>
              <a:gd name="connsiteY4" fmla="*/ 314325 h 576263"/>
              <a:gd name="connsiteX5" fmla="*/ 426244 w 2195513"/>
              <a:gd name="connsiteY5" fmla="*/ 314325 h 576263"/>
              <a:gd name="connsiteX6" fmla="*/ 366713 w 2195513"/>
              <a:gd name="connsiteY6" fmla="*/ 309563 h 576263"/>
              <a:gd name="connsiteX7" fmla="*/ 307181 w 2195513"/>
              <a:gd name="connsiteY7" fmla="*/ 302419 h 576263"/>
              <a:gd name="connsiteX8" fmla="*/ 223838 w 2195513"/>
              <a:gd name="connsiteY8" fmla="*/ 280988 h 576263"/>
              <a:gd name="connsiteX9" fmla="*/ 173831 w 2195513"/>
              <a:gd name="connsiteY9" fmla="*/ 261938 h 576263"/>
              <a:gd name="connsiteX10" fmla="*/ 114300 w 2195513"/>
              <a:gd name="connsiteY10" fmla="*/ 233363 h 576263"/>
              <a:gd name="connsiteX11" fmla="*/ 85725 w 2195513"/>
              <a:gd name="connsiteY11" fmla="*/ 219075 h 576263"/>
              <a:gd name="connsiteX12" fmla="*/ 52388 w 2195513"/>
              <a:gd name="connsiteY12" fmla="*/ 197644 h 576263"/>
              <a:gd name="connsiteX13" fmla="*/ 23813 w 2195513"/>
              <a:gd name="connsiteY13" fmla="*/ 185738 h 576263"/>
              <a:gd name="connsiteX14" fmla="*/ 11906 w 2195513"/>
              <a:gd name="connsiteY14" fmla="*/ 185738 h 576263"/>
              <a:gd name="connsiteX15" fmla="*/ 2381 w 2195513"/>
              <a:gd name="connsiteY15" fmla="*/ 188119 h 576263"/>
              <a:gd name="connsiteX16" fmla="*/ 0 w 2195513"/>
              <a:gd name="connsiteY16" fmla="*/ 200025 h 576263"/>
              <a:gd name="connsiteX17" fmla="*/ 4763 w 2195513"/>
              <a:gd name="connsiteY17" fmla="*/ 226219 h 576263"/>
              <a:gd name="connsiteX18" fmla="*/ 26194 w 2195513"/>
              <a:gd name="connsiteY18" fmla="*/ 266700 h 576263"/>
              <a:gd name="connsiteX19" fmla="*/ 45244 w 2195513"/>
              <a:gd name="connsiteY19" fmla="*/ 295275 h 576263"/>
              <a:gd name="connsiteX20" fmla="*/ 76200 w 2195513"/>
              <a:gd name="connsiteY20" fmla="*/ 328613 h 576263"/>
              <a:gd name="connsiteX21" fmla="*/ 135731 w 2195513"/>
              <a:gd name="connsiteY21" fmla="*/ 378619 h 576263"/>
              <a:gd name="connsiteX22" fmla="*/ 238125 w 2195513"/>
              <a:gd name="connsiteY22" fmla="*/ 454819 h 576263"/>
              <a:gd name="connsiteX23" fmla="*/ 340519 w 2195513"/>
              <a:gd name="connsiteY23" fmla="*/ 519113 h 576263"/>
              <a:gd name="connsiteX24" fmla="*/ 411956 w 2195513"/>
              <a:gd name="connsiteY24" fmla="*/ 564357 h 576263"/>
              <a:gd name="connsiteX25" fmla="*/ 438150 w 2195513"/>
              <a:gd name="connsiteY25" fmla="*/ 576263 h 576263"/>
              <a:gd name="connsiteX26" fmla="*/ 461963 w 2195513"/>
              <a:gd name="connsiteY26" fmla="*/ 566738 h 576263"/>
              <a:gd name="connsiteX27" fmla="*/ 507206 w 2195513"/>
              <a:gd name="connsiteY27" fmla="*/ 542925 h 576263"/>
              <a:gd name="connsiteX28" fmla="*/ 616744 w 2195513"/>
              <a:gd name="connsiteY28" fmla="*/ 500063 h 576263"/>
              <a:gd name="connsiteX29" fmla="*/ 735806 w 2195513"/>
              <a:gd name="connsiteY29" fmla="*/ 466725 h 576263"/>
              <a:gd name="connsiteX30" fmla="*/ 835819 w 2195513"/>
              <a:gd name="connsiteY30" fmla="*/ 435769 h 576263"/>
              <a:gd name="connsiteX31" fmla="*/ 995363 w 2195513"/>
              <a:gd name="connsiteY31" fmla="*/ 390525 h 576263"/>
              <a:gd name="connsiteX32" fmla="*/ 1138238 w 2195513"/>
              <a:gd name="connsiteY32" fmla="*/ 354807 h 576263"/>
              <a:gd name="connsiteX33" fmla="*/ 1309688 w 2195513"/>
              <a:gd name="connsiteY33" fmla="*/ 321469 h 576263"/>
              <a:gd name="connsiteX34" fmla="*/ 1500188 w 2195513"/>
              <a:gd name="connsiteY34" fmla="*/ 285750 h 576263"/>
              <a:gd name="connsiteX35" fmla="*/ 1709738 w 2195513"/>
              <a:gd name="connsiteY35" fmla="*/ 257175 h 576263"/>
              <a:gd name="connsiteX36" fmla="*/ 1864519 w 2195513"/>
              <a:gd name="connsiteY36" fmla="*/ 242888 h 576263"/>
              <a:gd name="connsiteX37" fmla="*/ 2028825 w 2195513"/>
              <a:gd name="connsiteY37" fmla="*/ 228600 h 576263"/>
              <a:gd name="connsiteX38" fmla="*/ 2112169 w 2195513"/>
              <a:gd name="connsiteY38" fmla="*/ 221457 h 576263"/>
              <a:gd name="connsiteX39" fmla="*/ 2133600 w 2195513"/>
              <a:gd name="connsiteY39" fmla="*/ 214313 h 576263"/>
              <a:gd name="connsiteX40" fmla="*/ 2159794 w 2195513"/>
              <a:gd name="connsiteY40" fmla="*/ 200025 h 576263"/>
              <a:gd name="connsiteX41" fmla="*/ 2181225 w 2195513"/>
              <a:gd name="connsiteY41" fmla="*/ 180975 h 576263"/>
              <a:gd name="connsiteX42" fmla="*/ 2193131 w 2195513"/>
              <a:gd name="connsiteY42" fmla="*/ 157163 h 576263"/>
              <a:gd name="connsiteX43" fmla="*/ 2195513 w 2195513"/>
              <a:gd name="connsiteY43" fmla="*/ 133350 h 576263"/>
              <a:gd name="connsiteX44" fmla="*/ 2188369 w 2195513"/>
              <a:gd name="connsiteY44" fmla="*/ 102394 h 576263"/>
              <a:gd name="connsiteX45" fmla="*/ 2183606 w 2195513"/>
              <a:gd name="connsiteY45" fmla="*/ 90488 h 576263"/>
              <a:gd name="connsiteX46" fmla="*/ 2162175 w 2195513"/>
              <a:gd name="connsiteY46" fmla="*/ 78582 h 576263"/>
              <a:gd name="connsiteX47" fmla="*/ 2090738 w 2195513"/>
              <a:gd name="connsiteY47" fmla="*/ 54769 h 576263"/>
              <a:gd name="connsiteX48" fmla="*/ 1990725 w 2195513"/>
              <a:gd name="connsiteY48" fmla="*/ 23813 h 576263"/>
              <a:gd name="connsiteX49" fmla="*/ 1900238 w 2195513"/>
              <a:gd name="connsiteY49" fmla="*/ 7144 h 576263"/>
              <a:gd name="connsiteX50" fmla="*/ 1809750 w 2195513"/>
              <a:gd name="connsiteY50" fmla="*/ 0 h 576263"/>
              <a:gd name="connsiteX51" fmla="*/ 1774031 w 2195513"/>
              <a:gd name="connsiteY51" fmla="*/ 7144 h 576263"/>
              <a:gd name="connsiteX52" fmla="*/ 1695450 w 2195513"/>
              <a:gd name="connsiteY52" fmla="*/ 45244 h 576263"/>
              <a:gd name="connsiteX53" fmla="*/ 1626394 w 2195513"/>
              <a:gd name="connsiteY53" fmla="*/ 85725 h 576263"/>
              <a:gd name="connsiteX54" fmla="*/ 1583531 w 2195513"/>
              <a:gd name="connsiteY54" fmla="*/ 97632 h 576263"/>
              <a:gd name="connsiteX55" fmla="*/ 1297781 w 2195513"/>
              <a:gd name="connsiteY55" fmla="*/ 147638 h 576263"/>
              <a:gd name="connsiteX56" fmla="*/ 1047750 w 2195513"/>
              <a:gd name="connsiteY56" fmla="*/ 197644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95513" h="576263">
                <a:moveTo>
                  <a:pt x="1047750" y="197644"/>
                </a:moveTo>
                <a:lnTo>
                  <a:pt x="804863" y="250032"/>
                </a:lnTo>
                <a:lnTo>
                  <a:pt x="604838" y="295275"/>
                </a:lnTo>
                <a:lnTo>
                  <a:pt x="531019" y="311944"/>
                </a:lnTo>
                <a:lnTo>
                  <a:pt x="492919" y="314325"/>
                </a:lnTo>
                <a:lnTo>
                  <a:pt x="426244" y="314325"/>
                </a:lnTo>
                <a:lnTo>
                  <a:pt x="366713" y="309563"/>
                </a:lnTo>
                <a:lnTo>
                  <a:pt x="307181" y="302419"/>
                </a:lnTo>
                <a:lnTo>
                  <a:pt x="223838" y="280988"/>
                </a:lnTo>
                <a:lnTo>
                  <a:pt x="173831" y="261938"/>
                </a:lnTo>
                <a:lnTo>
                  <a:pt x="114300" y="233363"/>
                </a:lnTo>
                <a:lnTo>
                  <a:pt x="85725" y="219075"/>
                </a:lnTo>
                <a:lnTo>
                  <a:pt x="52388" y="197644"/>
                </a:lnTo>
                <a:lnTo>
                  <a:pt x="23813" y="185738"/>
                </a:lnTo>
                <a:lnTo>
                  <a:pt x="11906" y="185738"/>
                </a:lnTo>
                <a:lnTo>
                  <a:pt x="2381" y="188119"/>
                </a:lnTo>
                <a:lnTo>
                  <a:pt x="0" y="200025"/>
                </a:lnTo>
                <a:lnTo>
                  <a:pt x="4763" y="226219"/>
                </a:lnTo>
                <a:lnTo>
                  <a:pt x="26194" y="266700"/>
                </a:lnTo>
                <a:lnTo>
                  <a:pt x="45244" y="295275"/>
                </a:lnTo>
                <a:lnTo>
                  <a:pt x="76200" y="328613"/>
                </a:lnTo>
                <a:lnTo>
                  <a:pt x="135731" y="378619"/>
                </a:lnTo>
                <a:lnTo>
                  <a:pt x="238125" y="454819"/>
                </a:lnTo>
                <a:lnTo>
                  <a:pt x="340519" y="519113"/>
                </a:lnTo>
                <a:lnTo>
                  <a:pt x="411956" y="564357"/>
                </a:lnTo>
                <a:lnTo>
                  <a:pt x="438150" y="576263"/>
                </a:lnTo>
                <a:lnTo>
                  <a:pt x="461963" y="566738"/>
                </a:lnTo>
                <a:lnTo>
                  <a:pt x="507206" y="542925"/>
                </a:lnTo>
                <a:lnTo>
                  <a:pt x="616744" y="500063"/>
                </a:lnTo>
                <a:lnTo>
                  <a:pt x="735806" y="466725"/>
                </a:lnTo>
                <a:lnTo>
                  <a:pt x="835819" y="435769"/>
                </a:lnTo>
                <a:lnTo>
                  <a:pt x="995363" y="390525"/>
                </a:lnTo>
                <a:lnTo>
                  <a:pt x="1138238" y="354807"/>
                </a:lnTo>
                <a:lnTo>
                  <a:pt x="1309688" y="321469"/>
                </a:lnTo>
                <a:lnTo>
                  <a:pt x="1500188" y="285750"/>
                </a:lnTo>
                <a:lnTo>
                  <a:pt x="1709738" y="257175"/>
                </a:lnTo>
                <a:lnTo>
                  <a:pt x="1864519" y="242888"/>
                </a:lnTo>
                <a:lnTo>
                  <a:pt x="2028825" y="228600"/>
                </a:lnTo>
                <a:lnTo>
                  <a:pt x="2112169" y="221457"/>
                </a:lnTo>
                <a:lnTo>
                  <a:pt x="2133600" y="214313"/>
                </a:lnTo>
                <a:lnTo>
                  <a:pt x="2159794" y="200025"/>
                </a:lnTo>
                <a:lnTo>
                  <a:pt x="2181225" y="180975"/>
                </a:lnTo>
                <a:lnTo>
                  <a:pt x="2193131" y="157163"/>
                </a:lnTo>
                <a:lnTo>
                  <a:pt x="2195513" y="133350"/>
                </a:lnTo>
                <a:lnTo>
                  <a:pt x="2188369" y="102394"/>
                </a:lnTo>
                <a:lnTo>
                  <a:pt x="2183606" y="90488"/>
                </a:lnTo>
                <a:lnTo>
                  <a:pt x="2162175" y="78582"/>
                </a:lnTo>
                <a:lnTo>
                  <a:pt x="2090738" y="54769"/>
                </a:lnTo>
                <a:lnTo>
                  <a:pt x="1990725" y="23813"/>
                </a:lnTo>
                <a:lnTo>
                  <a:pt x="1900238" y="7144"/>
                </a:lnTo>
                <a:lnTo>
                  <a:pt x="1809750" y="0"/>
                </a:lnTo>
                <a:lnTo>
                  <a:pt x="1774031" y="7144"/>
                </a:lnTo>
                <a:lnTo>
                  <a:pt x="1695450" y="45244"/>
                </a:lnTo>
                <a:lnTo>
                  <a:pt x="1626394" y="85725"/>
                </a:lnTo>
                <a:lnTo>
                  <a:pt x="1583531" y="97632"/>
                </a:lnTo>
                <a:lnTo>
                  <a:pt x="1297781" y="147638"/>
                </a:lnTo>
                <a:lnTo>
                  <a:pt x="1047750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2D019D1F-DBD3-4166-9A55-10FDBEA5A40C}"/>
              </a:ext>
            </a:extLst>
          </p:cNvPr>
          <p:cNvSpPr/>
          <p:nvPr/>
        </p:nvSpPr>
        <p:spPr>
          <a:xfrm>
            <a:off x="3036888" y="3124200"/>
            <a:ext cx="1146175" cy="350838"/>
          </a:xfrm>
          <a:custGeom>
            <a:avLst/>
            <a:gdLst>
              <a:gd name="connsiteX0" fmla="*/ 576262 w 1147762"/>
              <a:gd name="connsiteY0" fmla="*/ 130969 h 350044"/>
              <a:gd name="connsiteX1" fmla="*/ 459581 w 1147762"/>
              <a:gd name="connsiteY1" fmla="*/ 166688 h 350044"/>
              <a:gd name="connsiteX2" fmla="*/ 388144 w 1147762"/>
              <a:gd name="connsiteY2" fmla="*/ 183356 h 350044"/>
              <a:gd name="connsiteX3" fmla="*/ 323850 w 1147762"/>
              <a:gd name="connsiteY3" fmla="*/ 190500 h 350044"/>
              <a:gd name="connsiteX4" fmla="*/ 264319 w 1147762"/>
              <a:gd name="connsiteY4" fmla="*/ 195263 h 350044"/>
              <a:gd name="connsiteX5" fmla="*/ 233362 w 1147762"/>
              <a:gd name="connsiteY5" fmla="*/ 192881 h 350044"/>
              <a:gd name="connsiteX6" fmla="*/ 173831 w 1147762"/>
              <a:gd name="connsiteY6" fmla="*/ 183356 h 350044"/>
              <a:gd name="connsiteX7" fmla="*/ 126206 w 1147762"/>
              <a:gd name="connsiteY7" fmla="*/ 166688 h 350044"/>
              <a:gd name="connsiteX8" fmla="*/ 100012 w 1147762"/>
              <a:gd name="connsiteY8" fmla="*/ 154781 h 350044"/>
              <a:gd name="connsiteX9" fmla="*/ 66675 w 1147762"/>
              <a:gd name="connsiteY9" fmla="*/ 133350 h 350044"/>
              <a:gd name="connsiteX10" fmla="*/ 30956 w 1147762"/>
              <a:gd name="connsiteY10" fmla="*/ 116681 h 350044"/>
              <a:gd name="connsiteX11" fmla="*/ 7144 w 1147762"/>
              <a:gd name="connsiteY11" fmla="*/ 114300 h 350044"/>
              <a:gd name="connsiteX12" fmla="*/ 2381 w 1147762"/>
              <a:gd name="connsiteY12" fmla="*/ 119063 h 350044"/>
              <a:gd name="connsiteX13" fmla="*/ 0 w 1147762"/>
              <a:gd name="connsiteY13" fmla="*/ 135731 h 350044"/>
              <a:gd name="connsiteX14" fmla="*/ 9525 w 1147762"/>
              <a:gd name="connsiteY14" fmla="*/ 164306 h 350044"/>
              <a:gd name="connsiteX15" fmla="*/ 26194 w 1147762"/>
              <a:gd name="connsiteY15" fmla="*/ 190500 h 350044"/>
              <a:gd name="connsiteX16" fmla="*/ 71437 w 1147762"/>
              <a:gd name="connsiteY16" fmla="*/ 240506 h 350044"/>
              <a:gd name="connsiteX17" fmla="*/ 114300 w 1147762"/>
              <a:gd name="connsiteY17" fmla="*/ 276225 h 350044"/>
              <a:gd name="connsiteX18" fmla="*/ 157162 w 1147762"/>
              <a:gd name="connsiteY18" fmla="*/ 304800 h 350044"/>
              <a:gd name="connsiteX19" fmla="*/ 200025 w 1147762"/>
              <a:gd name="connsiteY19" fmla="*/ 326231 h 350044"/>
              <a:gd name="connsiteX20" fmla="*/ 245269 w 1147762"/>
              <a:gd name="connsiteY20" fmla="*/ 340519 h 350044"/>
              <a:gd name="connsiteX21" fmla="*/ 290512 w 1147762"/>
              <a:gd name="connsiteY21" fmla="*/ 350044 h 350044"/>
              <a:gd name="connsiteX22" fmla="*/ 409575 w 1147762"/>
              <a:gd name="connsiteY22" fmla="*/ 347663 h 350044"/>
              <a:gd name="connsiteX23" fmla="*/ 557212 w 1147762"/>
              <a:gd name="connsiteY23" fmla="*/ 333375 h 350044"/>
              <a:gd name="connsiteX24" fmla="*/ 690562 w 1147762"/>
              <a:gd name="connsiteY24" fmla="*/ 309563 h 350044"/>
              <a:gd name="connsiteX25" fmla="*/ 857250 w 1147762"/>
              <a:gd name="connsiteY25" fmla="*/ 266700 h 350044"/>
              <a:gd name="connsiteX26" fmla="*/ 969169 w 1147762"/>
              <a:gd name="connsiteY26" fmla="*/ 233363 h 350044"/>
              <a:gd name="connsiteX27" fmla="*/ 1040606 w 1147762"/>
              <a:gd name="connsiteY27" fmla="*/ 214313 h 350044"/>
              <a:gd name="connsiteX28" fmla="*/ 1097756 w 1147762"/>
              <a:gd name="connsiteY28" fmla="*/ 188119 h 350044"/>
              <a:gd name="connsiteX29" fmla="*/ 1128712 w 1147762"/>
              <a:gd name="connsiteY29" fmla="*/ 171450 h 350044"/>
              <a:gd name="connsiteX30" fmla="*/ 1138237 w 1147762"/>
              <a:gd name="connsiteY30" fmla="*/ 161925 h 350044"/>
              <a:gd name="connsiteX31" fmla="*/ 1145381 w 1147762"/>
              <a:gd name="connsiteY31" fmla="*/ 147638 h 350044"/>
              <a:gd name="connsiteX32" fmla="*/ 1147762 w 1147762"/>
              <a:gd name="connsiteY32" fmla="*/ 126206 h 350044"/>
              <a:gd name="connsiteX33" fmla="*/ 1145381 w 1147762"/>
              <a:gd name="connsiteY33" fmla="*/ 114300 h 350044"/>
              <a:gd name="connsiteX34" fmla="*/ 1135856 w 1147762"/>
              <a:gd name="connsiteY34" fmla="*/ 100013 h 350044"/>
              <a:gd name="connsiteX35" fmla="*/ 1114425 w 1147762"/>
              <a:gd name="connsiteY35" fmla="*/ 76200 h 350044"/>
              <a:gd name="connsiteX36" fmla="*/ 1090612 w 1147762"/>
              <a:gd name="connsiteY36" fmla="*/ 61913 h 350044"/>
              <a:gd name="connsiteX37" fmla="*/ 1031081 w 1147762"/>
              <a:gd name="connsiteY37" fmla="*/ 35719 h 350044"/>
              <a:gd name="connsiteX38" fmla="*/ 978694 w 1147762"/>
              <a:gd name="connsiteY38" fmla="*/ 16669 h 350044"/>
              <a:gd name="connsiteX39" fmla="*/ 940594 w 1147762"/>
              <a:gd name="connsiteY39" fmla="*/ 7144 h 350044"/>
              <a:gd name="connsiteX40" fmla="*/ 897731 w 1147762"/>
              <a:gd name="connsiteY40" fmla="*/ 0 h 350044"/>
              <a:gd name="connsiteX41" fmla="*/ 862012 w 1147762"/>
              <a:gd name="connsiteY41" fmla="*/ 2381 h 350044"/>
              <a:gd name="connsiteX42" fmla="*/ 828675 w 1147762"/>
              <a:gd name="connsiteY42" fmla="*/ 9525 h 350044"/>
              <a:gd name="connsiteX43" fmla="*/ 792956 w 1147762"/>
              <a:gd name="connsiteY43" fmla="*/ 26194 h 350044"/>
              <a:gd name="connsiteX44" fmla="*/ 757237 w 1147762"/>
              <a:gd name="connsiteY44" fmla="*/ 54769 h 350044"/>
              <a:gd name="connsiteX45" fmla="*/ 685800 w 1147762"/>
              <a:gd name="connsiteY45" fmla="*/ 88106 h 350044"/>
              <a:gd name="connsiteX46" fmla="*/ 576262 w 1147762"/>
              <a:gd name="connsiteY46" fmla="*/ 130969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47762" h="350044">
                <a:moveTo>
                  <a:pt x="576262" y="130969"/>
                </a:moveTo>
                <a:lnTo>
                  <a:pt x="459581" y="166688"/>
                </a:lnTo>
                <a:lnTo>
                  <a:pt x="388144" y="183356"/>
                </a:lnTo>
                <a:lnTo>
                  <a:pt x="323850" y="190500"/>
                </a:lnTo>
                <a:lnTo>
                  <a:pt x="264319" y="195263"/>
                </a:lnTo>
                <a:lnTo>
                  <a:pt x="233362" y="192881"/>
                </a:lnTo>
                <a:lnTo>
                  <a:pt x="173831" y="183356"/>
                </a:lnTo>
                <a:lnTo>
                  <a:pt x="126206" y="166688"/>
                </a:lnTo>
                <a:lnTo>
                  <a:pt x="100012" y="154781"/>
                </a:lnTo>
                <a:lnTo>
                  <a:pt x="66675" y="133350"/>
                </a:lnTo>
                <a:lnTo>
                  <a:pt x="30956" y="116681"/>
                </a:lnTo>
                <a:lnTo>
                  <a:pt x="7144" y="114300"/>
                </a:lnTo>
                <a:lnTo>
                  <a:pt x="2381" y="119063"/>
                </a:lnTo>
                <a:lnTo>
                  <a:pt x="0" y="135731"/>
                </a:lnTo>
                <a:lnTo>
                  <a:pt x="9525" y="164306"/>
                </a:lnTo>
                <a:lnTo>
                  <a:pt x="26194" y="190500"/>
                </a:lnTo>
                <a:lnTo>
                  <a:pt x="71437" y="240506"/>
                </a:lnTo>
                <a:lnTo>
                  <a:pt x="114300" y="276225"/>
                </a:lnTo>
                <a:lnTo>
                  <a:pt x="157162" y="304800"/>
                </a:lnTo>
                <a:lnTo>
                  <a:pt x="200025" y="326231"/>
                </a:lnTo>
                <a:lnTo>
                  <a:pt x="245269" y="340519"/>
                </a:lnTo>
                <a:lnTo>
                  <a:pt x="290512" y="350044"/>
                </a:lnTo>
                <a:lnTo>
                  <a:pt x="409575" y="347663"/>
                </a:lnTo>
                <a:lnTo>
                  <a:pt x="557212" y="333375"/>
                </a:lnTo>
                <a:lnTo>
                  <a:pt x="690562" y="309563"/>
                </a:lnTo>
                <a:lnTo>
                  <a:pt x="857250" y="266700"/>
                </a:lnTo>
                <a:lnTo>
                  <a:pt x="969169" y="233363"/>
                </a:lnTo>
                <a:lnTo>
                  <a:pt x="1040606" y="214313"/>
                </a:lnTo>
                <a:lnTo>
                  <a:pt x="1097756" y="188119"/>
                </a:lnTo>
                <a:lnTo>
                  <a:pt x="1128712" y="171450"/>
                </a:lnTo>
                <a:lnTo>
                  <a:pt x="1138237" y="161925"/>
                </a:lnTo>
                <a:lnTo>
                  <a:pt x="1145381" y="147638"/>
                </a:lnTo>
                <a:lnTo>
                  <a:pt x="1147762" y="126206"/>
                </a:lnTo>
                <a:lnTo>
                  <a:pt x="1145381" y="114300"/>
                </a:lnTo>
                <a:lnTo>
                  <a:pt x="1135856" y="100013"/>
                </a:lnTo>
                <a:lnTo>
                  <a:pt x="1114425" y="76200"/>
                </a:lnTo>
                <a:lnTo>
                  <a:pt x="1090612" y="61913"/>
                </a:lnTo>
                <a:lnTo>
                  <a:pt x="1031081" y="35719"/>
                </a:lnTo>
                <a:lnTo>
                  <a:pt x="978694" y="16669"/>
                </a:lnTo>
                <a:lnTo>
                  <a:pt x="940594" y="7144"/>
                </a:lnTo>
                <a:lnTo>
                  <a:pt x="897731" y="0"/>
                </a:lnTo>
                <a:lnTo>
                  <a:pt x="862012" y="2381"/>
                </a:lnTo>
                <a:lnTo>
                  <a:pt x="828675" y="9525"/>
                </a:lnTo>
                <a:lnTo>
                  <a:pt x="792956" y="26194"/>
                </a:lnTo>
                <a:lnTo>
                  <a:pt x="757237" y="54769"/>
                </a:lnTo>
                <a:lnTo>
                  <a:pt x="685800" y="88106"/>
                </a:lnTo>
                <a:lnTo>
                  <a:pt x="576262" y="130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6ED85742-AD25-41F3-AC26-D35814E5F8AD}"/>
              </a:ext>
            </a:extLst>
          </p:cNvPr>
          <p:cNvSpPr/>
          <p:nvPr/>
        </p:nvSpPr>
        <p:spPr>
          <a:xfrm>
            <a:off x="3030538" y="3783013"/>
            <a:ext cx="1179512" cy="339725"/>
          </a:xfrm>
          <a:custGeom>
            <a:avLst/>
            <a:gdLst>
              <a:gd name="connsiteX0" fmla="*/ 845344 w 1178719"/>
              <a:gd name="connsiteY0" fmla="*/ 257175 h 338138"/>
              <a:gd name="connsiteX1" fmla="*/ 709613 w 1178719"/>
              <a:gd name="connsiteY1" fmla="*/ 288132 h 338138"/>
              <a:gd name="connsiteX2" fmla="*/ 607219 w 1178719"/>
              <a:gd name="connsiteY2" fmla="*/ 309563 h 338138"/>
              <a:gd name="connsiteX3" fmla="*/ 495300 w 1178719"/>
              <a:gd name="connsiteY3" fmla="*/ 330994 h 338138"/>
              <a:gd name="connsiteX4" fmla="*/ 411957 w 1178719"/>
              <a:gd name="connsiteY4" fmla="*/ 338138 h 338138"/>
              <a:gd name="connsiteX5" fmla="*/ 357188 w 1178719"/>
              <a:gd name="connsiteY5" fmla="*/ 338138 h 338138"/>
              <a:gd name="connsiteX6" fmla="*/ 314325 w 1178719"/>
              <a:gd name="connsiteY6" fmla="*/ 330994 h 338138"/>
              <a:gd name="connsiteX7" fmla="*/ 233363 w 1178719"/>
              <a:gd name="connsiteY7" fmla="*/ 307182 h 338138"/>
              <a:gd name="connsiteX8" fmla="*/ 195263 w 1178719"/>
              <a:gd name="connsiteY8" fmla="*/ 290513 h 338138"/>
              <a:gd name="connsiteX9" fmla="*/ 142875 w 1178719"/>
              <a:gd name="connsiteY9" fmla="*/ 261938 h 338138"/>
              <a:gd name="connsiteX10" fmla="*/ 92869 w 1178719"/>
              <a:gd name="connsiteY10" fmla="*/ 228600 h 338138"/>
              <a:gd name="connsiteX11" fmla="*/ 47625 w 1178719"/>
              <a:gd name="connsiteY11" fmla="*/ 192882 h 338138"/>
              <a:gd name="connsiteX12" fmla="*/ 19050 w 1178719"/>
              <a:gd name="connsiteY12" fmla="*/ 164307 h 338138"/>
              <a:gd name="connsiteX13" fmla="*/ 4763 w 1178719"/>
              <a:gd name="connsiteY13" fmla="*/ 138113 h 338138"/>
              <a:gd name="connsiteX14" fmla="*/ 0 w 1178719"/>
              <a:gd name="connsiteY14" fmla="*/ 111919 h 338138"/>
              <a:gd name="connsiteX15" fmla="*/ 7144 w 1178719"/>
              <a:gd name="connsiteY15" fmla="*/ 100013 h 338138"/>
              <a:gd name="connsiteX16" fmla="*/ 19050 w 1178719"/>
              <a:gd name="connsiteY16" fmla="*/ 100013 h 338138"/>
              <a:gd name="connsiteX17" fmla="*/ 54769 w 1178719"/>
              <a:gd name="connsiteY17" fmla="*/ 111919 h 338138"/>
              <a:gd name="connsiteX18" fmla="*/ 140494 w 1178719"/>
              <a:gd name="connsiteY18" fmla="*/ 133350 h 338138"/>
              <a:gd name="connsiteX19" fmla="*/ 221457 w 1178719"/>
              <a:gd name="connsiteY19" fmla="*/ 147638 h 338138"/>
              <a:gd name="connsiteX20" fmla="*/ 304800 w 1178719"/>
              <a:gd name="connsiteY20" fmla="*/ 157163 h 338138"/>
              <a:gd name="connsiteX21" fmla="*/ 366713 w 1178719"/>
              <a:gd name="connsiteY21" fmla="*/ 159544 h 338138"/>
              <a:gd name="connsiteX22" fmla="*/ 469107 w 1178719"/>
              <a:gd name="connsiteY22" fmla="*/ 152400 h 338138"/>
              <a:gd name="connsiteX23" fmla="*/ 569119 w 1178719"/>
              <a:gd name="connsiteY23" fmla="*/ 128588 h 338138"/>
              <a:gd name="connsiteX24" fmla="*/ 664369 w 1178719"/>
              <a:gd name="connsiteY24" fmla="*/ 100013 h 338138"/>
              <a:gd name="connsiteX25" fmla="*/ 778669 w 1178719"/>
              <a:gd name="connsiteY25" fmla="*/ 54769 h 338138"/>
              <a:gd name="connsiteX26" fmla="*/ 840582 w 1178719"/>
              <a:gd name="connsiteY26" fmla="*/ 21432 h 338138"/>
              <a:gd name="connsiteX27" fmla="*/ 862013 w 1178719"/>
              <a:gd name="connsiteY27" fmla="*/ 7144 h 338138"/>
              <a:gd name="connsiteX28" fmla="*/ 888207 w 1178719"/>
              <a:gd name="connsiteY28" fmla="*/ 0 h 338138"/>
              <a:gd name="connsiteX29" fmla="*/ 973932 w 1178719"/>
              <a:gd name="connsiteY29" fmla="*/ 0 h 338138"/>
              <a:gd name="connsiteX30" fmla="*/ 1033463 w 1178719"/>
              <a:gd name="connsiteY30" fmla="*/ 11907 h 338138"/>
              <a:gd name="connsiteX31" fmla="*/ 1088232 w 1178719"/>
              <a:gd name="connsiteY31" fmla="*/ 30957 h 338138"/>
              <a:gd name="connsiteX32" fmla="*/ 1126332 w 1178719"/>
              <a:gd name="connsiteY32" fmla="*/ 50007 h 338138"/>
              <a:gd name="connsiteX33" fmla="*/ 1143000 w 1178719"/>
              <a:gd name="connsiteY33" fmla="*/ 57150 h 338138"/>
              <a:gd name="connsiteX34" fmla="*/ 1162050 w 1178719"/>
              <a:gd name="connsiteY34" fmla="*/ 73819 h 338138"/>
              <a:gd name="connsiteX35" fmla="*/ 1173957 w 1178719"/>
              <a:gd name="connsiteY35" fmla="*/ 97632 h 338138"/>
              <a:gd name="connsiteX36" fmla="*/ 1178719 w 1178719"/>
              <a:gd name="connsiteY36" fmla="*/ 130969 h 338138"/>
              <a:gd name="connsiteX37" fmla="*/ 1173957 w 1178719"/>
              <a:gd name="connsiteY37" fmla="*/ 154782 h 338138"/>
              <a:gd name="connsiteX38" fmla="*/ 1159669 w 1178719"/>
              <a:gd name="connsiteY38" fmla="*/ 178594 h 338138"/>
              <a:gd name="connsiteX39" fmla="*/ 1121569 w 1178719"/>
              <a:gd name="connsiteY39" fmla="*/ 192882 h 338138"/>
              <a:gd name="connsiteX40" fmla="*/ 845344 w 1178719"/>
              <a:gd name="connsiteY40" fmla="*/ 257175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78719" h="338138">
                <a:moveTo>
                  <a:pt x="845344" y="257175"/>
                </a:moveTo>
                <a:lnTo>
                  <a:pt x="709613" y="288132"/>
                </a:lnTo>
                <a:lnTo>
                  <a:pt x="607219" y="309563"/>
                </a:lnTo>
                <a:lnTo>
                  <a:pt x="495300" y="330994"/>
                </a:lnTo>
                <a:lnTo>
                  <a:pt x="411957" y="338138"/>
                </a:lnTo>
                <a:lnTo>
                  <a:pt x="357188" y="338138"/>
                </a:lnTo>
                <a:lnTo>
                  <a:pt x="314325" y="330994"/>
                </a:lnTo>
                <a:lnTo>
                  <a:pt x="233363" y="307182"/>
                </a:lnTo>
                <a:lnTo>
                  <a:pt x="195263" y="290513"/>
                </a:lnTo>
                <a:lnTo>
                  <a:pt x="142875" y="261938"/>
                </a:lnTo>
                <a:lnTo>
                  <a:pt x="92869" y="228600"/>
                </a:lnTo>
                <a:lnTo>
                  <a:pt x="47625" y="192882"/>
                </a:lnTo>
                <a:lnTo>
                  <a:pt x="19050" y="164307"/>
                </a:lnTo>
                <a:lnTo>
                  <a:pt x="4763" y="138113"/>
                </a:lnTo>
                <a:lnTo>
                  <a:pt x="0" y="111919"/>
                </a:lnTo>
                <a:lnTo>
                  <a:pt x="7144" y="100013"/>
                </a:lnTo>
                <a:lnTo>
                  <a:pt x="19050" y="100013"/>
                </a:lnTo>
                <a:lnTo>
                  <a:pt x="54769" y="111919"/>
                </a:lnTo>
                <a:lnTo>
                  <a:pt x="140494" y="133350"/>
                </a:lnTo>
                <a:lnTo>
                  <a:pt x="221457" y="147638"/>
                </a:lnTo>
                <a:lnTo>
                  <a:pt x="304800" y="157163"/>
                </a:lnTo>
                <a:lnTo>
                  <a:pt x="366713" y="159544"/>
                </a:lnTo>
                <a:lnTo>
                  <a:pt x="469107" y="152400"/>
                </a:lnTo>
                <a:lnTo>
                  <a:pt x="569119" y="128588"/>
                </a:lnTo>
                <a:lnTo>
                  <a:pt x="664369" y="100013"/>
                </a:lnTo>
                <a:lnTo>
                  <a:pt x="778669" y="54769"/>
                </a:lnTo>
                <a:lnTo>
                  <a:pt x="840582" y="21432"/>
                </a:lnTo>
                <a:lnTo>
                  <a:pt x="862013" y="7144"/>
                </a:lnTo>
                <a:lnTo>
                  <a:pt x="888207" y="0"/>
                </a:lnTo>
                <a:lnTo>
                  <a:pt x="973932" y="0"/>
                </a:lnTo>
                <a:lnTo>
                  <a:pt x="1033463" y="11907"/>
                </a:lnTo>
                <a:lnTo>
                  <a:pt x="1088232" y="30957"/>
                </a:lnTo>
                <a:lnTo>
                  <a:pt x="1126332" y="50007"/>
                </a:lnTo>
                <a:lnTo>
                  <a:pt x="1143000" y="57150"/>
                </a:lnTo>
                <a:lnTo>
                  <a:pt x="1162050" y="73819"/>
                </a:lnTo>
                <a:lnTo>
                  <a:pt x="1173957" y="97632"/>
                </a:lnTo>
                <a:lnTo>
                  <a:pt x="1178719" y="130969"/>
                </a:lnTo>
                <a:lnTo>
                  <a:pt x="1173957" y="154782"/>
                </a:lnTo>
                <a:lnTo>
                  <a:pt x="1159669" y="178594"/>
                </a:lnTo>
                <a:lnTo>
                  <a:pt x="1121569" y="192882"/>
                </a:lnTo>
                <a:lnTo>
                  <a:pt x="845344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DB466D80-FEFD-47E5-AC4A-BA07CF7C9C76}"/>
              </a:ext>
            </a:extLst>
          </p:cNvPr>
          <p:cNvSpPr/>
          <p:nvPr/>
        </p:nvSpPr>
        <p:spPr>
          <a:xfrm>
            <a:off x="2767013" y="4579938"/>
            <a:ext cx="561975" cy="1203325"/>
          </a:xfrm>
          <a:custGeom>
            <a:avLst/>
            <a:gdLst>
              <a:gd name="connsiteX0" fmla="*/ 423862 w 561975"/>
              <a:gd name="connsiteY0" fmla="*/ 502444 h 1204912"/>
              <a:gd name="connsiteX1" fmla="*/ 364331 w 561975"/>
              <a:gd name="connsiteY1" fmla="*/ 233362 h 1204912"/>
              <a:gd name="connsiteX2" fmla="*/ 304800 w 561975"/>
              <a:gd name="connsiteY2" fmla="*/ 126206 h 1204912"/>
              <a:gd name="connsiteX3" fmla="*/ 280987 w 561975"/>
              <a:gd name="connsiteY3" fmla="*/ 102394 h 1204912"/>
              <a:gd name="connsiteX4" fmla="*/ 245268 w 561975"/>
              <a:gd name="connsiteY4" fmla="*/ 73819 h 1204912"/>
              <a:gd name="connsiteX5" fmla="*/ 219075 w 561975"/>
              <a:gd name="connsiteY5" fmla="*/ 57150 h 1204912"/>
              <a:gd name="connsiteX6" fmla="*/ 185737 w 561975"/>
              <a:gd name="connsiteY6" fmla="*/ 38100 h 1204912"/>
              <a:gd name="connsiteX7" fmla="*/ 147637 w 561975"/>
              <a:gd name="connsiteY7" fmla="*/ 23812 h 1204912"/>
              <a:gd name="connsiteX8" fmla="*/ 97631 w 561975"/>
              <a:gd name="connsiteY8" fmla="*/ 11906 h 1204912"/>
              <a:gd name="connsiteX9" fmla="*/ 59531 w 561975"/>
              <a:gd name="connsiteY9" fmla="*/ 9525 h 1204912"/>
              <a:gd name="connsiteX10" fmla="*/ 42862 w 561975"/>
              <a:gd name="connsiteY10" fmla="*/ 4762 h 1204912"/>
              <a:gd name="connsiteX11" fmla="*/ 14287 w 561975"/>
              <a:gd name="connsiteY11" fmla="*/ 0 h 1204912"/>
              <a:gd name="connsiteX12" fmla="*/ 2381 w 561975"/>
              <a:gd name="connsiteY12" fmla="*/ 4762 h 1204912"/>
              <a:gd name="connsiteX13" fmla="*/ 0 w 561975"/>
              <a:gd name="connsiteY13" fmla="*/ 14287 h 1204912"/>
              <a:gd name="connsiteX14" fmla="*/ 7143 w 561975"/>
              <a:gd name="connsiteY14" fmla="*/ 38100 h 1204912"/>
              <a:gd name="connsiteX15" fmla="*/ 28575 w 561975"/>
              <a:gd name="connsiteY15" fmla="*/ 66675 h 1204912"/>
              <a:gd name="connsiteX16" fmla="*/ 59531 w 561975"/>
              <a:gd name="connsiteY16" fmla="*/ 102394 h 1204912"/>
              <a:gd name="connsiteX17" fmla="*/ 88106 w 561975"/>
              <a:gd name="connsiteY17" fmla="*/ 147637 h 1204912"/>
              <a:gd name="connsiteX18" fmla="*/ 116681 w 561975"/>
              <a:gd name="connsiteY18" fmla="*/ 195262 h 1204912"/>
              <a:gd name="connsiteX19" fmla="*/ 142875 w 561975"/>
              <a:gd name="connsiteY19" fmla="*/ 242887 h 1204912"/>
              <a:gd name="connsiteX20" fmla="*/ 180975 w 561975"/>
              <a:gd name="connsiteY20" fmla="*/ 361950 h 1204912"/>
              <a:gd name="connsiteX21" fmla="*/ 202406 w 561975"/>
              <a:gd name="connsiteY21" fmla="*/ 454819 h 1204912"/>
              <a:gd name="connsiteX22" fmla="*/ 238125 w 561975"/>
              <a:gd name="connsiteY22" fmla="*/ 619125 h 1204912"/>
              <a:gd name="connsiteX23" fmla="*/ 269081 w 561975"/>
              <a:gd name="connsiteY23" fmla="*/ 781050 h 1204912"/>
              <a:gd name="connsiteX24" fmla="*/ 295275 w 561975"/>
              <a:gd name="connsiteY24" fmla="*/ 935831 h 1204912"/>
              <a:gd name="connsiteX25" fmla="*/ 302418 w 561975"/>
              <a:gd name="connsiteY25" fmla="*/ 969169 h 1204912"/>
              <a:gd name="connsiteX26" fmla="*/ 333375 w 561975"/>
              <a:gd name="connsiteY26" fmla="*/ 1031081 h 1204912"/>
              <a:gd name="connsiteX27" fmla="*/ 383381 w 561975"/>
              <a:gd name="connsiteY27" fmla="*/ 1097756 h 1204912"/>
              <a:gd name="connsiteX28" fmla="*/ 428625 w 561975"/>
              <a:gd name="connsiteY28" fmla="*/ 1147762 h 1204912"/>
              <a:gd name="connsiteX29" fmla="*/ 481012 w 561975"/>
              <a:gd name="connsiteY29" fmla="*/ 1193006 h 1204912"/>
              <a:gd name="connsiteX30" fmla="*/ 502443 w 561975"/>
              <a:gd name="connsiteY30" fmla="*/ 1202531 h 1204912"/>
              <a:gd name="connsiteX31" fmla="*/ 516731 w 561975"/>
              <a:gd name="connsiteY31" fmla="*/ 1204912 h 1204912"/>
              <a:gd name="connsiteX32" fmla="*/ 531018 w 561975"/>
              <a:gd name="connsiteY32" fmla="*/ 1204912 h 1204912"/>
              <a:gd name="connsiteX33" fmla="*/ 540543 w 561975"/>
              <a:gd name="connsiteY33" fmla="*/ 1197769 h 1204912"/>
              <a:gd name="connsiteX34" fmla="*/ 554831 w 561975"/>
              <a:gd name="connsiteY34" fmla="*/ 1181100 h 1204912"/>
              <a:gd name="connsiteX35" fmla="*/ 559593 w 561975"/>
              <a:gd name="connsiteY35" fmla="*/ 1162050 h 1204912"/>
              <a:gd name="connsiteX36" fmla="*/ 561975 w 561975"/>
              <a:gd name="connsiteY36" fmla="*/ 1119187 h 1204912"/>
              <a:gd name="connsiteX37" fmla="*/ 559593 w 561975"/>
              <a:gd name="connsiteY37" fmla="*/ 1066800 h 1204912"/>
              <a:gd name="connsiteX38" fmla="*/ 547687 w 561975"/>
              <a:gd name="connsiteY38" fmla="*/ 978694 h 1204912"/>
              <a:gd name="connsiteX39" fmla="*/ 502443 w 561975"/>
              <a:gd name="connsiteY39" fmla="*/ 847725 h 1204912"/>
              <a:gd name="connsiteX40" fmla="*/ 423862 w 561975"/>
              <a:gd name="connsiteY40" fmla="*/ 502444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1975" h="1204912">
                <a:moveTo>
                  <a:pt x="423862" y="502444"/>
                </a:moveTo>
                <a:lnTo>
                  <a:pt x="364331" y="233362"/>
                </a:lnTo>
                <a:lnTo>
                  <a:pt x="304800" y="126206"/>
                </a:lnTo>
                <a:lnTo>
                  <a:pt x="280987" y="102394"/>
                </a:lnTo>
                <a:lnTo>
                  <a:pt x="245268" y="73819"/>
                </a:lnTo>
                <a:lnTo>
                  <a:pt x="219075" y="57150"/>
                </a:lnTo>
                <a:lnTo>
                  <a:pt x="185737" y="38100"/>
                </a:lnTo>
                <a:lnTo>
                  <a:pt x="147637" y="23812"/>
                </a:lnTo>
                <a:lnTo>
                  <a:pt x="97631" y="11906"/>
                </a:lnTo>
                <a:lnTo>
                  <a:pt x="59531" y="9525"/>
                </a:lnTo>
                <a:lnTo>
                  <a:pt x="42862" y="4762"/>
                </a:lnTo>
                <a:lnTo>
                  <a:pt x="14287" y="0"/>
                </a:lnTo>
                <a:lnTo>
                  <a:pt x="2381" y="4762"/>
                </a:lnTo>
                <a:lnTo>
                  <a:pt x="0" y="14287"/>
                </a:lnTo>
                <a:lnTo>
                  <a:pt x="7143" y="38100"/>
                </a:lnTo>
                <a:lnTo>
                  <a:pt x="28575" y="66675"/>
                </a:lnTo>
                <a:lnTo>
                  <a:pt x="59531" y="102394"/>
                </a:lnTo>
                <a:lnTo>
                  <a:pt x="88106" y="147637"/>
                </a:lnTo>
                <a:lnTo>
                  <a:pt x="116681" y="195262"/>
                </a:lnTo>
                <a:lnTo>
                  <a:pt x="142875" y="242887"/>
                </a:lnTo>
                <a:lnTo>
                  <a:pt x="180975" y="361950"/>
                </a:lnTo>
                <a:lnTo>
                  <a:pt x="202406" y="454819"/>
                </a:lnTo>
                <a:lnTo>
                  <a:pt x="238125" y="619125"/>
                </a:lnTo>
                <a:lnTo>
                  <a:pt x="269081" y="781050"/>
                </a:lnTo>
                <a:lnTo>
                  <a:pt x="295275" y="935831"/>
                </a:lnTo>
                <a:lnTo>
                  <a:pt x="302418" y="969169"/>
                </a:lnTo>
                <a:lnTo>
                  <a:pt x="333375" y="1031081"/>
                </a:lnTo>
                <a:lnTo>
                  <a:pt x="383381" y="1097756"/>
                </a:lnTo>
                <a:lnTo>
                  <a:pt x="428625" y="1147762"/>
                </a:lnTo>
                <a:lnTo>
                  <a:pt x="481012" y="1193006"/>
                </a:lnTo>
                <a:lnTo>
                  <a:pt x="502443" y="1202531"/>
                </a:lnTo>
                <a:lnTo>
                  <a:pt x="516731" y="1204912"/>
                </a:lnTo>
                <a:lnTo>
                  <a:pt x="531018" y="1204912"/>
                </a:lnTo>
                <a:lnTo>
                  <a:pt x="540543" y="1197769"/>
                </a:lnTo>
                <a:lnTo>
                  <a:pt x="554831" y="1181100"/>
                </a:lnTo>
                <a:lnTo>
                  <a:pt x="559593" y="1162050"/>
                </a:lnTo>
                <a:lnTo>
                  <a:pt x="561975" y="1119187"/>
                </a:lnTo>
                <a:lnTo>
                  <a:pt x="559593" y="1066800"/>
                </a:lnTo>
                <a:lnTo>
                  <a:pt x="547687" y="978694"/>
                </a:lnTo>
                <a:lnTo>
                  <a:pt x="502443" y="847725"/>
                </a:lnTo>
                <a:lnTo>
                  <a:pt x="423862" y="502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82ADB61F-A904-427E-A8C0-4806EAAACB52}"/>
              </a:ext>
            </a:extLst>
          </p:cNvPr>
          <p:cNvSpPr/>
          <p:nvPr/>
        </p:nvSpPr>
        <p:spPr>
          <a:xfrm>
            <a:off x="3021013" y="4411663"/>
            <a:ext cx="1466850" cy="1108075"/>
          </a:xfrm>
          <a:custGeom>
            <a:avLst/>
            <a:gdLst>
              <a:gd name="connsiteX0" fmla="*/ 621507 w 1466850"/>
              <a:gd name="connsiteY0" fmla="*/ 164307 h 1107282"/>
              <a:gd name="connsiteX1" fmla="*/ 395288 w 1466850"/>
              <a:gd name="connsiteY1" fmla="*/ 216694 h 1107282"/>
              <a:gd name="connsiteX2" fmla="*/ 0 w 1466850"/>
              <a:gd name="connsiteY2" fmla="*/ 302419 h 1107282"/>
              <a:gd name="connsiteX3" fmla="*/ 61913 w 1466850"/>
              <a:gd name="connsiteY3" fmla="*/ 435769 h 1107282"/>
              <a:gd name="connsiteX4" fmla="*/ 345282 w 1466850"/>
              <a:gd name="connsiteY4" fmla="*/ 376238 h 1107282"/>
              <a:gd name="connsiteX5" fmla="*/ 664369 w 1466850"/>
              <a:gd name="connsiteY5" fmla="*/ 302419 h 1107282"/>
              <a:gd name="connsiteX6" fmla="*/ 964407 w 1466850"/>
              <a:gd name="connsiteY6" fmla="*/ 228600 h 1107282"/>
              <a:gd name="connsiteX7" fmla="*/ 1004888 w 1466850"/>
              <a:gd name="connsiteY7" fmla="*/ 221457 h 1107282"/>
              <a:gd name="connsiteX8" fmla="*/ 1026319 w 1466850"/>
              <a:gd name="connsiteY8" fmla="*/ 221457 h 1107282"/>
              <a:gd name="connsiteX9" fmla="*/ 1040607 w 1466850"/>
              <a:gd name="connsiteY9" fmla="*/ 223838 h 1107282"/>
              <a:gd name="connsiteX10" fmla="*/ 1052513 w 1466850"/>
              <a:gd name="connsiteY10" fmla="*/ 233363 h 1107282"/>
              <a:gd name="connsiteX11" fmla="*/ 1062038 w 1466850"/>
              <a:gd name="connsiteY11" fmla="*/ 242888 h 1107282"/>
              <a:gd name="connsiteX12" fmla="*/ 1071563 w 1466850"/>
              <a:gd name="connsiteY12" fmla="*/ 271463 h 1107282"/>
              <a:gd name="connsiteX13" fmla="*/ 1073944 w 1466850"/>
              <a:gd name="connsiteY13" fmla="*/ 304800 h 1107282"/>
              <a:gd name="connsiteX14" fmla="*/ 1066800 w 1466850"/>
              <a:gd name="connsiteY14" fmla="*/ 361950 h 1107282"/>
              <a:gd name="connsiteX15" fmla="*/ 1023938 w 1466850"/>
              <a:gd name="connsiteY15" fmla="*/ 635794 h 1107282"/>
              <a:gd name="connsiteX16" fmla="*/ 981075 w 1466850"/>
              <a:gd name="connsiteY16" fmla="*/ 904875 h 1107282"/>
              <a:gd name="connsiteX17" fmla="*/ 1023938 w 1466850"/>
              <a:gd name="connsiteY17" fmla="*/ 1081088 h 1107282"/>
              <a:gd name="connsiteX18" fmla="*/ 1035844 w 1466850"/>
              <a:gd name="connsiteY18" fmla="*/ 1092994 h 1107282"/>
              <a:gd name="connsiteX19" fmla="*/ 1050132 w 1466850"/>
              <a:gd name="connsiteY19" fmla="*/ 1102519 h 1107282"/>
              <a:gd name="connsiteX20" fmla="*/ 1071563 w 1466850"/>
              <a:gd name="connsiteY20" fmla="*/ 1107282 h 1107282"/>
              <a:gd name="connsiteX21" fmla="*/ 1090613 w 1466850"/>
              <a:gd name="connsiteY21" fmla="*/ 1104900 h 1107282"/>
              <a:gd name="connsiteX22" fmla="*/ 1112044 w 1466850"/>
              <a:gd name="connsiteY22" fmla="*/ 1095375 h 1107282"/>
              <a:gd name="connsiteX23" fmla="*/ 1135857 w 1466850"/>
              <a:gd name="connsiteY23" fmla="*/ 1069182 h 1107282"/>
              <a:gd name="connsiteX24" fmla="*/ 1162050 w 1466850"/>
              <a:gd name="connsiteY24" fmla="*/ 1026319 h 1107282"/>
              <a:gd name="connsiteX25" fmla="*/ 1188244 w 1466850"/>
              <a:gd name="connsiteY25" fmla="*/ 952500 h 1107282"/>
              <a:gd name="connsiteX26" fmla="*/ 1245394 w 1466850"/>
              <a:gd name="connsiteY26" fmla="*/ 778669 h 1107282"/>
              <a:gd name="connsiteX27" fmla="*/ 1307307 w 1466850"/>
              <a:gd name="connsiteY27" fmla="*/ 559594 h 1107282"/>
              <a:gd name="connsiteX28" fmla="*/ 1364457 w 1466850"/>
              <a:gd name="connsiteY28" fmla="*/ 340519 h 1107282"/>
              <a:gd name="connsiteX29" fmla="*/ 1373982 w 1466850"/>
              <a:gd name="connsiteY29" fmla="*/ 333375 h 1107282"/>
              <a:gd name="connsiteX30" fmla="*/ 1397794 w 1466850"/>
              <a:gd name="connsiteY30" fmla="*/ 323850 h 1107282"/>
              <a:gd name="connsiteX31" fmla="*/ 1428750 w 1466850"/>
              <a:gd name="connsiteY31" fmla="*/ 311944 h 1107282"/>
              <a:gd name="connsiteX32" fmla="*/ 1452563 w 1466850"/>
              <a:gd name="connsiteY32" fmla="*/ 295275 h 1107282"/>
              <a:gd name="connsiteX33" fmla="*/ 1464469 w 1466850"/>
              <a:gd name="connsiteY33" fmla="*/ 280988 h 1107282"/>
              <a:gd name="connsiteX34" fmla="*/ 1466850 w 1466850"/>
              <a:gd name="connsiteY34" fmla="*/ 259557 h 1107282"/>
              <a:gd name="connsiteX35" fmla="*/ 1464469 w 1466850"/>
              <a:gd name="connsiteY35" fmla="*/ 240507 h 1107282"/>
              <a:gd name="connsiteX36" fmla="*/ 1457325 w 1466850"/>
              <a:gd name="connsiteY36" fmla="*/ 221457 h 1107282"/>
              <a:gd name="connsiteX37" fmla="*/ 1428750 w 1466850"/>
              <a:gd name="connsiteY37" fmla="*/ 190500 h 1107282"/>
              <a:gd name="connsiteX38" fmla="*/ 1343025 w 1466850"/>
              <a:gd name="connsiteY38" fmla="*/ 121444 h 1107282"/>
              <a:gd name="connsiteX39" fmla="*/ 1273969 w 1466850"/>
              <a:gd name="connsiteY39" fmla="*/ 71438 h 1107282"/>
              <a:gd name="connsiteX40" fmla="*/ 1185863 w 1466850"/>
              <a:gd name="connsiteY40" fmla="*/ 11907 h 1107282"/>
              <a:gd name="connsiteX41" fmla="*/ 1164432 w 1466850"/>
              <a:gd name="connsiteY41" fmla="*/ 0 h 1107282"/>
              <a:gd name="connsiteX42" fmla="*/ 1119188 w 1466850"/>
              <a:gd name="connsiteY42" fmla="*/ 11907 h 1107282"/>
              <a:gd name="connsiteX43" fmla="*/ 921544 w 1466850"/>
              <a:gd name="connsiteY43" fmla="*/ 78582 h 1107282"/>
              <a:gd name="connsiteX44" fmla="*/ 802482 w 1466850"/>
              <a:gd name="connsiteY44" fmla="*/ 119063 h 1107282"/>
              <a:gd name="connsiteX45" fmla="*/ 621507 w 1466850"/>
              <a:gd name="connsiteY45" fmla="*/ 164307 h 1107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66850" h="1107282">
                <a:moveTo>
                  <a:pt x="621507" y="164307"/>
                </a:moveTo>
                <a:lnTo>
                  <a:pt x="395288" y="216694"/>
                </a:lnTo>
                <a:lnTo>
                  <a:pt x="0" y="302419"/>
                </a:lnTo>
                <a:lnTo>
                  <a:pt x="61913" y="435769"/>
                </a:lnTo>
                <a:lnTo>
                  <a:pt x="345282" y="376238"/>
                </a:lnTo>
                <a:lnTo>
                  <a:pt x="664369" y="302419"/>
                </a:lnTo>
                <a:lnTo>
                  <a:pt x="964407" y="228600"/>
                </a:lnTo>
                <a:lnTo>
                  <a:pt x="1004888" y="221457"/>
                </a:lnTo>
                <a:lnTo>
                  <a:pt x="1026319" y="221457"/>
                </a:lnTo>
                <a:lnTo>
                  <a:pt x="1040607" y="223838"/>
                </a:lnTo>
                <a:lnTo>
                  <a:pt x="1052513" y="233363"/>
                </a:lnTo>
                <a:lnTo>
                  <a:pt x="1062038" y="242888"/>
                </a:lnTo>
                <a:lnTo>
                  <a:pt x="1071563" y="271463"/>
                </a:lnTo>
                <a:lnTo>
                  <a:pt x="1073944" y="304800"/>
                </a:lnTo>
                <a:lnTo>
                  <a:pt x="1066800" y="361950"/>
                </a:lnTo>
                <a:lnTo>
                  <a:pt x="1023938" y="635794"/>
                </a:lnTo>
                <a:lnTo>
                  <a:pt x="981075" y="904875"/>
                </a:lnTo>
                <a:lnTo>
                  <a:pt x="1023938" y="1081088"/>
                </a:lnTo>
                <a:lnTo>
                  <a:pt x="1035844" y="1092994"/>
                </a:lnTo>
                <a:lnTo>
                  <a:pt x="1050132" y="1102519"/>
                </a:lnTo>
                <a:lnTo>
                  <a:pt x="1071563" y="1107282"/>
                </a:lnTo>
                <a:lnTo>
                  <a:pt x="1090613" y="1104900"/>
                </a:lnTo>
                <a:lnTo>
                  <a:pt x="1112044" y="1095375"/>
                </a:lnTo>
                <a:lnTo>
                  <a:pt x="1135857" y="1069182"/>
                </a:lnTo>
                <a:lnTo>
                  <a:pt x="1162050" y="1026319"/>
                </a:lnTo>
                <a:lnTo>
                  <a:pt x="1188244" y="952500"/>
                </a:lnTo>
                <a:lnTo>
                  <a:pt x="1245394" y="778669"/>
                </a:lnTo>
                <a:lnTo>
                  <a:pt x="1307307" y="559594"/>
                </a:lnTo>
                <a:lnTo>
                  <a:pt x="1364457" y="340519"/>
                </a:lnTo>
                <a:lnTo>
                  <a:pt x="1373982" y="333375"/>
                </a:lnTo>
                <a:lnTo>
                  <a:pt x="1397794" y="323850"/>
                </a:lnTo>
                <a:lnTo>
                  <a:pt x="1428750" y="311944"/>
                </a:lnTo>
                <a:lnTo>
                  <a:pt x="1452563" y="295275"/>
                </a:lnTo>
                <a:lnTo>
                  <a:pt x="1464469" y="280988"/>
                </a:lnTo>
                <a:lnTo>
                  <a:pt x="1466850" y="259557"/>
                </a:lnTo>
                <a:lnTo>
                  <a:pt x="1464469" y="240507"/>
                </a:lnTo>
                <a:lnTo>
                  <a:pt x="1457325" y="221457"/>
                </a:lnTo>
                <a:lnTo>
                  <a:pt x="1428750" y="190500"/>
                </a:lnTo>
                <a:lnTo>
                  <a:pt x="1343025" y="121444"/>
                </a:lnTo>
                <a:lnTo>
                  <a:pt x="1273969" y="71438"/>
                </a:lnTo>
                <a:lnTo>
                  <a:pt x="1185863" y="11907"/>
                </a:lnTo>
                <a:lnTo>
                  <a:pt x="1164432" y="0"/>
                </a:lnTo>
                <a:lnTo>
                  <a:pt x="1119188" y="11907"/>
                </a:lnTo>
                <a:lnTo>
                  <a:pt x="921544" y="78582"/>
                </a:lnTo>
                <a:lnTo>
                  <a:pt x="802482" y="119063"/>
                </a:lnTo>
                <a:lnTo>
                  <a:pt x="621507" y="164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20E8E2AF-E7F2-4A42-AD29-CC8D42571618}"/>
              </a:ext>
            </a:extLst>
          </p:cNvPr>
          <p:cNvSpPr/>
          <p:nvPr/>
        </p:nvSpPr>
        <p:spPr>
          <a:xfrm>
            <a:off x="3186113" y="5259388"/>
            <a:ext cx="928687" cy="327025"/>
          </a:xfrm>
          <a:custGeom>
            <a:avLst/>
            <a:gdLst>
              <a:gd name="connsiteX0" fmla="*/ 452437 w 928687"/>
              <a:gd name="connsiteY0" fmla="*/ 80963 h 326232"/>
              <a:gd name="connsiteX1" fmla="*/ 0 w 928687"/>
              <a:gd name="connsiteY1" fmla="*/ 200025 h 326232"/>
              <a:gd name="connsiteX2" fmla="*/ 50006 w 928687"/>
              <a:gd name="connsiteY2" fmla="*/ 326232 h 326232"/>
              <a:gd name="connsiteX3" fmla="*/ 419100 w 928687"/>
              <a:gd name="connsiteY3" fmla="*/ 261938 h 326232"/>
              <a:gd name="connsiteX4" fmla="*/ 738187 w 928687"/>
              <a:gd name="connsiteY4" fmla="*/ 195263 h 326232"/>
              <a:gd name="connsiteX5" fmla="*/ 778668 w 928687"/>
              <a:gd name="connsiteY5" fmla="*/ 197644 h 326232"/>
              <a:gd name="connsiteX6" fmla="*/ 807243 w 928687"/>
              <a:gd name="connsiteY6" fmla="*/ 204788 h 326232"/>
              <a:gd name="connsiteX7" fmla="*/ 833437 w 928687"/>
              <a:gd name="connsiteY7" fmla="*/ 216694 h 326232"/>
              <a:gd name="connsiteX8" fmla="*/ 847725 w 928687"/>
              <a:gd name="connsiteY8" fmla="*/ 228600 h 326232"/>
              <a:gd name="connsiteX9" fmla="*/ 864393 w 928687"/>
              <a:gd name="connsiteY9" fmla="*/ 242888 h 326232"/>
              <a:gd name="connsiteX10" fmla="*/ 895350 w 928687"/>
              <a:gd name="connsiteY10" fmla="*/ 254794 h 326232"/>
              <a:gd name="connsiteX11" fmla="*/ 928687 w 928687"/>
              <a:gd name="connsiteY11" fmla="*/ 252413 h 326232"/>
              <a:gd name="connsiteX12" fmla="*/ 888206 w 928687"/>
              <a:gd name="connsiteY12" fmla="*/ 45244 h 326232"/>
              <a:gd name="connsiteX13" fmla="*/ 807243 w 928687"/>
              <a:gd name="connsiteY13" fmla="*/ 9525 h 326232"/>
              <a:gd name="connsiteX14" fmla="*/ 773906 w 928687"/>
              <a:gd name="connsiteY14" fmla="*/ 0 h 326232"/>
              <a:gd name="connsiteX15" fmla="*/ 754856 w 928687"/>
              <a:gd name="connsiteY15" fmla="*/ 0 h 326232"/>
              <a:gd name="connsiteX16" fmla="*/ 685800 w 928687"/>
              <a:gd name="connsiteY16" fmla="*/ 19050 h 326232"/>
              <a:gd name="connsiteX17" fmla="*/ 452437 w 928687"/>
              <a:gd name="connsiteY17" fmla="*/ 80963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28687" h="326232">
                <a:moveTo>
                  <a:pt x="452437" y="80963"/>
                </a:moveTo>
                <a:lnTo>
                  <a:pt x="0" y="200025"/>
                </a:lnTo>
                <a:lnTo>
                  <a:pt x="50006" y="326232"/>
                </a:lnTo>
                <a:lnTo>
                  <a:pt x="419100" y="261938"/>
                </a:lnTo>
                <a:lnTo>
                  <a:pt x="738187" y="195263"/>
                </a:lnTo>
                <a:lnTo>
                  <a:pt x="778668" y="197644"/>
                </a:lnTo>
                <a:lnTo>
                  <a:pt x="807243" y="204788"/>
                </a:lnTo>
                <a:lnTo>
                  <a:pt x="833437" y="216694"/>
                </a:lnTo>
                <a:lnTo>
                  <a:pt x="847725" y="228600"/>
                </a:lnTo>
                <a:lnTo>
                  <a:pt x="864393" y="242888"/>
                </a:lnTo>
                <a:lnTo>
                  <a:pt x="895350" y="254794"/>
                </a:lnTo>
                <a:lnTo>
                  <a:pt x="928687" y="252413"/>
                </a:lnTo>
                <a:lnTo>
                  <a:pt x="888206" y="45244"/>
                </a:lnTo>
                <a:lnTo>
                  <a:pt x="807243" y="9525"/>
                </a:lnTo>
                <a:lnTo>
                  <a:pt x="773906" y="0"/>
                </a:lnTo>
                <a:lnTo>
                  <a:pt x="754856" y="0"/>
                </a:lnTo>
                <a:lnTo>
                  <a:pt x="685800" y="19050"/>
                </a:lnTo>
                <a:lnTo>
                  <a:pt x="452437" y="809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197398AC-90C4-4151-93C3-64C9C13E99CD}"/>
              </a:ext>
            </a:extLst>
          </p:cNvPr>
          <p:cNvSpPr/>
          <p:nvPr/>
        </p:nvSpPr>
        <p:spPr>
          <a:xfrm>
            <a:off x="5116513" y="2001838"/>
            <a:ext cx="1765300" cy="1389062"/>
          </a:xfrm>
          <a:custGeom>
            <a:avLst/>
            <a:gdLst>
              <a:gd name="connsiteX0" fmla="*/ 835819 w 1764507"/>
              <a:gd name="connsiteY0" fmla="*/ 342900 h 1388269"/>
              <a:gd name="connsiteX1" fmla="*/ 464344 w 1764507"/>
              <a:gd name="connsiteY1" fmla="*/ 397669 h 1388269"/>
              <a:gd name="connsiteX2" fmla="*/ 14288 w 1764507"/>
              <a:gd name="connsiteY2" fmla="*/ 457200 h 1388269"/>
              <a:gd name="connsiteX3" fmla="*/ 0 w 1764507"/>
              <a:gd name="connsiteY3" fmla="*/ 264319 h 1388269"/>
              <a:gd name="connsiteX4" fmla="*/ 85725 w 1764507"/>
              <a:gd name="connsiteY4" fmla="*/ 280988 h 1388269"/>
              <a:gd name="connsiteX5" fmla="*/ 159544 w 1764507"/>
              <a:gd name="connsiteY5" fmla="*/ 285750 h 1388269"/>
              <a:gd name="connsiteX6" fmla="*/ 228600 w 1764507"/>
              <a:gd name="connsiteY6" fmla="*/ 288132 h 1388269"/>
              <a:gd name="connsiteX7" fmla="*/ 371475 w 1764507"/>
              <a:gd name="connsiteY7" fmla="*/ 257175 h 1388269"/>
              <a:gd name="connsiteX8" fmla="*/ 754857 w 1764507"/>
              <a:gd name="connsiteY8" fmla="*/ 173832 h 1388269"/>
              <a:gd name="connsiteX9" fmla="*/ 1078707 w 1764507"/>
              <a:gd name="connsiteY9" fmla="*/ 100013 h 1388269"/>
              <a:gd name="connsiteX10" fmla="*/ 1233488 w 1764507"/>
              <a:gd name="connsiteY10" fmla="*/ 64294 h 1388269"/>
              <a:gd name="connsiteX11" fmla="*/ 1257300 w 1764507"/>
              <a:gd name="connsiteY11" fmla="*/ 45244 h 1388269"/>
              <a:gd name="connsiteX12" fmla="*/ 1290638 w 1764507"/>
              <a:gd name="connsiteY12" fmla="*/ 28575 h 1388269"/>
              <a:gd name="connsiteX13" fmla="*/ 1345407 w 1764507"/>
              <a:gd name="connsiteY13" fmla="*/ 9525 h 1388269"/>
              <a:gd name="connsiteX14" fmla="*/ 1393032 w 1764507"/>
              <a:gd name="connsiteY14" fmla="*/ 0 h 1388269"/>
              <a:gd name="connsiteX15" fmla="*/ 1409700 w 1764507"/>
              <a:gd name="connsiteY15" fmla="*/ 4763 h 1388269"/>
              <a:gd name="connsiteX16" fmla="*/ 1488282 w 1764507"/>
              <a:gd name="connsiteY16" fmla="*/ 45244 h 1388269"/>
              <a:gd name="connsiteX17" fmla="*/ 1535907 w 1764507"/>
              <a:gd name="connsiteY17" fmla="*/ 73819 h 1388269"/>
              <a:gd name="connsiteX18" fmla="*/ 1593057 w 1764507"/>
              <a:gd name="connsiteY18" fmla="*/ 116682 h 1388269"/>
              <a:gd name="connsiteX19" fmla="*/ 1666875 w 1764507"/>
              <a:gd name="connsiteY19" fmla="*/ 173832 h 1388269"/>
              <a:gd name="connsiteX20" fmla="*/ 1726407 w 1764507"/>
              <a:gd name="connsiteY20" fmla="*/ 226219 h 1388269"/>
              <a:gd name="connsiteX21" fmla="*/ 1757363 w 1764507"/>
              <a:gd name="connsiteY21" fmla="*/ 264319 h 1388269"/>
              <a:gd name="connsiteX22" fmla="*/ 1764507 w 1764507"/>
              <a:gd name="connsiteY22" fmla="*/ 278607 h 1388269"/>
              <a:gd name="connsiteX23" fmla="*/ 1764507 w 1764507"/>
              <a:gd name="connsiteY23" fmla="*/ 285750 h 1388269"/>
              <a:gd name="connsiteX24" fmla="*/ 1759744 w 1764507"/>
              <a:gd name="connsiteY24" fmla="*/ 297657 h 1388269"/>
              <a:gd name="connsiteX25" fmla="*/ 1733550 w 1764507"/>
              <a:gd name="connsiteY25" fmla="*/ 323850 h 1388269"/>
              <a:gd name="connsiteX26" fmla="*/ 1681163 w 1764507"/>
              <a:gd name="connsiteY26" fmla="*/ 390525 h 1388269"/>
              <a:gd name="connsiteX27" fmla="*/ 1654969 w 1764507"/>
              <a:gd name="connsiteY27" fmla="*/ 428625 h 1388269"/>
              <a:gd name="connsiteX28" fmla="*/ 1628775 w 1764507"/>
              <a:gd name="connsiteY28" fmla="*/ 519113 h 1388269"/>
              <a:gd name="connsiteX29" fmla="*/ 1585913 w 1764507"/>
              <a:gd name="connsiteY29" fmla="*/ 685800 h 1388269"/>
              <a:gd name="connsiteX30" fmla="*/ 1540669 w 1764507"/>
              <a:gd name="connsiteY30" fmla="*/ 881063 h 1388269"/>
              <a:gd name="connsiteX31" fmla="*/ 1493044 w 1764507"/>
              <a:gd name="connsiteY31" fmla="*/ 1100138 h 1388269"/>
              <a:gd name="connsiteX32" fmla="*/ 1466850 w 1764507"/>
              <a:gd name="connsiteY32" fmla="*/ 1212057 h 1388269"/>
              <a:gd name="connsiteX33" fmla="*/ 1443038 w 1764507"/>
              <a:gd name="connsiteY33" fmla="*/ 1269207 h 1388269"/>
              <a:gd name="connsiteX34" fmla="*/ 1414463 w 1764507"/>
              <a:gd name="connsiteY34" fmla="*/ 1312069 h 1388269"/>
              <a:gd name="connsiteX35" fmla="*/ 1395413 w 1764507"/>
              <a:gd name="connsiteY35" fmla="*/ 1338263 h 1388269"/>
              <a:gd name="connsiteX36" fmla="*/ 1364457 w 1764507"/>
              <a:gd name="connsiteY36" fmla="*/ 1364457 h 1388269"/>
              <a:gd name="connsiteX37" fmla="*/ 1343025 w 1764507"/>
              <a:gd name="connsiteY37" fmla="*/ 1376363 h 1388269"/>
              <a:gd name="connsiteX38" fmla="*/ 1312069 w 1764507"/>
              <a:gd name="connsiteY38" fmla="*/ 1388269 h 1388269"/>
              <a:gd name="connsiteX39" fmla="*/ 1281113 w 1764507"/>
              <a:gd name="connsiteY39" fmla="*/ 1388269 h 1388269"/>
              <a:gd name="connsiteX40" fmla="*/ 1240632 w 1764507"/>
              <a:gd name="connsiteY40" fmla="*/ 1381125 h 1388269"/>
              <a:gd name="connsiteX41" fmla="*/ 1259682 w 1764507"/>
              <a:gd name="connsiteY41" fmla="*/ 1119188 h 1388269"/>
              <a:gd name="connsiteX42" fmla="*/ 1290638 w 1764507"/>
              <a:gd name="connsiteY42" fmla="*/ 938213 h 1388269"/>
              <a:gd name="connsiteX43" fmla="*/ 1312069 w 1764507"/>
              <a:gd name="connsiteY43" fmla="*/ 792957 h 1388269"/>
              <a:gd name="connsiteX44" fmla="*/ 1338263 w 1764507"/>
              <a:gd name="connsiteY44" fmla="*/ 597694 h 1388269"/>
              <a:gd name="connsiteX45" fmla="*/ 1362075 w 1764507"/>
              <a:gd name="connsiteY45" fmla="*/ 423863 h 1388269"/>
              <a:gd name="connsiteX46" fmla="*/ 1369219 w 1764507"/>
              <a:gd name="connsiteY46" fmla="*/ 352425 h 1388269"/>
              <a:gd name="connsiteX47" fmla="*/ 1366838 w 1764507"/>
              <a:gd name="connsiteY47" fmla="*/ 328613 h 1388269"/>
              <a:gd name="connsiteX48" fmla="*/ 1359694 w 1764507"/>
              <a:gd name="connsiteY48" fmla="*/ 300038 h 1388269"/>
              <a:gd name="connsiteX49" fmla="*/ 1345407 w 1764507"/>
              <a:gd name="connsiteY49" fmla="*/ 280988 h 1388269"/>
              <a:gd name="connsiteX50" fmla="*/ 1323975 w 1764507"/>
              <a:gd name="connsiteY50" fmla="*/ 269082 h 1388269"/>
              <a:gd name="connsiteX51" fmla="*/ 1285875 w 1764507"/>
              <a:gd name="connsiteY51" fmla="*/ 271463 h 1388269"/>
              <a:gd name="connsiteX52" fmla="*/ 1173957 w 1764507"/>
              <a:gd name="connsiteY52" fmla="*/ 290513 h 1388269"/>
              <a:gd name="connsiteX53" fmla="*/ 835819 w 1764507"/>
              <a:gd name="connsiteY53" fmla="*/ 342900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64507" h="1388269">
                <a:moveTo>
                  <a:pt x="835819" y="342900"/>
                </a:moveTo>
                <a:lnTo>
                  <a:pt x="464344" y="397669"/>
                </a:lnTo>
                <a:lnTo>
                  <a:pt x="14288" y="457200"/>
                </a:lnTo>
                <a:lnTo>
                  <a:pt x="0" y="264319"/>
                </a:lnTo>
                <a:lnTo>
                  <a:pt x="85725" y="280988"/>
                </a:lnTo>
                <a:lnTo>
                  <a:pt x="159544" y="285750"/>
                </a:lnTo>
                <a:lnTo>
                  <a:pt x="228600" y="288132"/>
                </a:lnTo>
                <a:lnTo>
                  <a:pt x="371475" y="257175"/>
                </a:lnTo>
                <a:lnTo>
                  <a:pt x="754857" y="173832"/>
                </a:lnTo>
                <a:lnTo>
                  <a:pt x="1078707" y="100013"/>
                </a:lnTo>
                <a:lnTo>
                  <a:pt x="1233488" y="64294"/>
                </a:lnTo>
                <a:lnTo>
                  <a:pt x="1257300" y="45244"/>
                </a:lnTo>
                <a:lnTo>
                  <a:pt x="1290638" y="28575"/>
                </a:lnTo>
                <a:lnTo>
                  <a:pt x="1345407" y="9525"/>
                </a:lnTo>
                <a:lnTo>
                  <a:pt x="1393032" y="0"/>
                </a:lnTo>
                <a:lnTo>
                  <a:pt x="1409700" y="4763"/>
                </a:lnTo>
                <a:lnTo>
                  <a:pt x="1488282" y="45244"/>
                </a:lnTo>
                <a:lnTo>
                  <a:pt x="1535907" y="73819"/>
                </a:lnTo>
                <a:lnTo>
                  <a:pt x="1593057" y="116682"/>
                </a:lnTo>
                <a:lnTo>
                  <a:pt x="1666875" y="173832"/>
                </a:lnTo>
                <a:lnTo>
                  <a:pt x="1726407" y="226219"/>
                </a:lnTo>
                <a:lnTo>
                  <a:pt x="1757363" y="264319"/>
                </a:lnTo>
                <a:lnTo>
                  <a:pt x="1764507" y="278607"/>
                </a:lnTo>
                <a:lnTo>
                  <a:pt x="1764507" y="285750"/>
                </a:lnTo>
                <a:lnTo>
                  <a:pt x="1759744" y="297657"/>
                </a:lnTo>
                <a:lnTo>
                  <a:pt x="1733550" y="323850"/>
                </a:lnTo>
                <a:lnTo>
                  <a:pt x="1681163" y="390525"/>
                </a:lnTo>
                <a:lnTo>
                  <a:pt x="1654969" y="428625"/>
                </a:lnTo>
                <a:lnTo>
                  <a:pt x="1628775" y="519113"/>
                </a:lnTo>
                <a:lnTo>
                  <a:pt x="1585913" y="685800"/>
                </a:lnTo>
                <a:lnTo>
                  <a:pt x="1540669" y="881063"/>
                </a:lnTo>
                <a:lnTo>
                  <a:pt x="1493044" y="1100138"/>
                </a:lnTo>
                <a:lnTo>
                  <a:pt x="1466850" y="1212057"/>
                </a:lnTo>
                <a:lnTo>
                  <a:pt x="1443038" y="1269207"/>
                </a:lnTo>
                <a:lnTo>
                  <a:pt x="1414463" y="1312069"/>
                </a:lnTo>
                <a:lnTo>
                  <a:pt x="1395413" y="1338263"/>
                </a:lnTo>
                <a:lnTo>
                  <a:pt x="1364457" y="1364457"/>
                </a:lnTo>
                <a:lnTo>
                  <a:pt x="1343025" y="1376363"/>
                </a:lnTo>
                <a:lnTo>
                  <a:pt x="1312069" y="1388269"/>
                </a:lnTo>
                <a:lnTo>
                  <a:pt x="1281113" y="1388269"/>
                </a:lnTo>
                <a:lnTo>
                  <a:pt x="1240632" y="1381125"/>
                </a:lnTo>
                <a:lnTo>
                  <a:pt x="1259682" y="1119188"/>
                </a:lnTo>
                <a:lnTo>
                  <a:pt x="1290638" y="938213"/>
                </a:lnTo>
                <a:lnTo>
                  <a:pt x="1312069" y="792957"/>
                </a:lnTo>
                <a:lnTo>
                  <a:pt x="1338263" y="597694"/>
                </a:lnTo>
                <a:lnTo>
                  <a:pt x="1362075" y="423863"/>
                </a:lnTo>
                <a:lnTo>
                  <a:pt x="1369219" y="352425"/>
                </a:lnTo>
                <a:lnTo>
                  <a:pt x="1366838" y="328613"/>
                </a:lnTo>
                <a:lnTo>
                  <a:pt x="1359694" y="300038"/>
                </a:lnTo>
                <a:lnTo>
                  <a:pt x="1345407" y="280988"/>
                </a:lnTo>
                <a:lnTo>
                  <a:pt x="1323975" y="269082"/>
                </a:lnTo>
                <a:lnTo>
                  <a:pt x="1285875" y="271463"/>
                </a:lnTo>
                <a:lnTo>
                  <a:pt x="1173957" y="290513"/>
                </a:lnTo>
                <a:lnTo>
                  <a:pt x="835819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BE16077D-D228-4606-93F3-02DE875DB7FC}"/>
              </a:ext>
            </a:extLst>
          </p:cNvPr>
          <p:cNvSpPr/>
          <p:nvPr/>
        </p:nvSpPr>
        <p:spPr>
          <a:xfrm>
            <a:off x="5124450" y="3124200"/>
            <a:ext cx="1309688" cy="360363"/>
          </a:xfrm>
          <a:custGeom>
            <a:avLst/>
            <a:gdLst>
              <a:gd name="connsiteX0" fmla="*/ 588169 w 1309688"/>
              <a:gd name="connsiteY0" fmla="*/ 140494 h 359569"/>
              <a:gd name="connsiteX1" fmla="*/ 876300 w 1309688"/>
              <a:gd name="connsiteY1" fmla="*/ 85725 h 359569"/>
              <a:gd name="connsiteX2" fmla="*/ 995363 w 1309688"/>
              <a:gd name="connsiteY2" fmla="*/ 61913 h 359569"/>
              <a:gd name="connsiteX3" fmla="*/ 1009650 w 1309688"/>
              <a:gd name="connsiteY3" fmla="*/ 54769 h 359569"/>
              <a:gd name="connsiteX4" fmla="*/ 1026319 w 1309688"/>
              <a:gd name="connsiteY4" fmla="*/ 40481 h 359569"/>
              <a:gd name="connsiteX5" fmla="*/ 1047750 w 1309688"/>
              <a:gd name="connsiteY5" fmla="*/ 28575 h 359569"/>
              <a:gd name="connsiteX6" fmla="*/ 1095375 w 1309688"/>
              <a:gd name="connsiteY6" fmla="*/ 9525 h 359569"/>
              <a:gd name="connsiteX7" fmla="*/ 1150144 w 1309688"/>
              <a:gd name="connsiteY7" fmla="*/ 0 h 359569"/>
              <a:gd name="connsiteX8" fmla="*/ 1193006 w 1309688"/>
              <a:gd name="connsiteY8" fmla="*/ 2381 h 359569"/>
              <a:gd name="connsiteX9" fmla="*/ 1226344 w 1309688"/>
              <a:gd name="connsiteY9" fmla="*/ 9525 h 359569"/>
              <a:gd name="connsiteX10" fmla="*/ 1309688 w 1309688"/>
              <a:gd name="connsiteY10" fmla="*/ 30956 h 359569"/>
              <a:gd name="connsiteX11" fmla="*/ 1300163 w 1309688"/>
              <a:gd name="connsiteY11" fmla="*/ 264319 h 359569"/>
              <a:gd name="connsiteX12" fmla="*/ 1231106 w 1309688"/>
              <a:gd name="connsiteY12" fmla="*/ 257175 h 359569"/>
              <a:gd name="connsiteX13" fmla="*/ 1207294 w 1309688"/>
              <a:gd name="connsiteY13" fmla="*/ 242888 h 359569"/>
              <a:gd name="connsiteX14" fmla="*/ 1176338 w 1309688"/>
              <a:gd name="connsiteY14" fmla="*/ 226219 h 359569"/>
              <a:gd name="connsiteX15" fmla="*/ 1143000 w 1309688"/>
              <a:gd name="connsiteY15" fmla="*/ 214313 h 359569"/>
              <a:gd name="connsiteX16" fmla="*/ 1100138 w 1309688"/>
              <a:gd name="connsiteY16" fmla="*/ 209550 h 359569"/>
              <a:gd name="connsiteX17" fmla="*/ 1040606 w 1309688"/>
              <a:gd name="connsiteY17" fmla="*/ 214313 h 359569"/>
              <a:gd name="connsiteX18" fmla="*/ 902494 w 1309688"/>
              <a:gd name="connsiteY18" fmla="*/ 240506 h 359569"/>
              <a:gd name="connsiteX19" fmla="*/ 652463 w 1309688"/>
              <a:gd name="connsiteY19" fmla="*/ 283369 h 359569"/>
              <a:gd name="connsiteX20" fmla="*/ 516731 w 1309688"/>
              <a:gd name="connsiteY20" fmla="*/ 307181 h 359569"/>
              <a:gd name="connsiteX21" fmla="*/ 438150 w 1309688"/>
              <a:gd name="connsiteY21" fmla="*/ 328613 h 359569"/>
              <a:gd name="connsiteX22" fmla="*/ 309563 w 1309688"/>
              <a:gd name="connsiteY22" fmla="*/ 350044 h 359569"/>
              <a:gd name="connsiteX23" fmla="*/ 195263 w 1309688"/>
              <a:gd name="connsiteY23" fmla="*/ 359569 h 359569"/>
              <a:gd name="connsiteX24" fmla="*/ 126206 w 1309688"/>
              <a:gd name="connsiteY24" fmla="*/ 354806 h 359569"/>
              <a:gd name="connsiteX25" fmla="*/ 0 w 1309688"/>
              <a:gd name="connsiteY25" fmla="*/ 333375 h 359569"/>
              <a:gd name="connsiteX26" fmla="*/ 4763 w 1309688"/>
              <a:gd name="connsiteY26" fmla="*/ 235744 h 359569"/>
              <a:gd name="connsiteX27" fmla="*/ 326231 w 1309688"/>
              <a:gd name="connsiteY27" fmla="*/ 183356 h 359569"/>
              <a:gd name="connsiteX28" fmla="*/ 588169 w 1309688"/>
              <a:gd name="connsiteY28" fmla="*/ 140494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09688" h="359569">
                <a:moveTo>
                  <a:pt x="588169" y="140494"/>
                </a:moveTo>
                <a:lnTo>
                  <a:pt x="876300" y="85725"/>
                </a:lnTo>
                <a:lnTo>
                  <a:pt x="995363" y="61913"/>
                </a:lnTo>
                <a:lnTo>
                  <a:pt x="1009650" y="54769"/>
                </a:lnTo>
                <a:lnTo>
                  <a:pt x="1026319" y="40481"/>
                </a:lnTo>
                <a:lnTo>
                  <a:pt x="1047750" y="28575"/>
                </a:lnTo>
                <a:lnTo>
                  <a:pt x="1095375" y="9525"/>
                </a:lnTo>
                <a:lnTo>
                  <a:pt x="1150144" y="0"/>
                </a:lnTo>
                <a:lnTo>
                  <a:pt x="1193006" y="2381"/>
                </a:lnTo>
                <a:lnTo>
                  <a:pt x="1226344" y="9525"/>
                </a:lnTo>
                <a:lnTo>
                  <a:pt x="1309688" y="30956"/>
                </a:lnTo>
                <a:lnTo>
                  <a:pt x="1300163" y="264319"/>
                </a:lnTo>
                <a:lnTo>
                  <a:pt x="1231106" y="257175"/>
                </a:lnTo>
                <a:lnTo>
                  <a:pt x="1207294" y="242888"/>
                </a:lnTo>
                <a:lnTo>
                  <a:pt x="1176338" y="226219"/>
                </a:lnTo>
                <a:lnTo>
                  <a:pt x="1143000" y="214313"/>
                </a:lnTo>
                <a:lnTo>
                  <a:pt x="1100138" y="209550"/>
                </a:lnTo>
                <a:lnTo>
                  <a:pt x="1040606" y="214313"/>
                </a:lnTo>
                <a:lnTo>
                  <a:pt x="902494" y="240506"/>
                </a:lnTo>
                <a:lnTo>
                  <a:pt x="652463" y="283369"/>
                </a:lnTo>
                <a:lnTo>
                  <a:pt x="516731" y="307181"/>
                </a:lnTo>
                <a:lnTo>
                  <a:pt x="438150" y="328613"/>
                </a:lnTo>
                <a:lnTo>
                  <a:pt x="309563" y="350044"/>
                </a:lnTo>
                <a:lnTo>
                  <a:pt x="195263" y="359569"/>
                </a:lnTo>
                <a:lnTo>
                  <a:pt x="126206" y="354806"/>
                </a:lnTo>
                <a:lnTo>
                  <a:pt x="0" y="333375"/>
                </a:lnTo>
                <a:lnTo>
                  <a:pt x="4763" y="235744"/>
                </a:lnTo>
                <a:lnTo>
                  <a:pt x="326231" y="183356"/>
                </a:lnTo>
                <a:lnTo>
                  <a:pt x="588169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380D0F57-FC06-4085-A033-E0FD9DA457BF}"/>
              </a:ext>
            </a:extLst>
          </p:cNvPr>
          <p:cNvSpPr/>
          <p:nvPr/>
        </p:nvSpPr>
        <p:spPr>
          <a:xfrm>
            <a:off x="4422775" y="2149475"/>
            <a:ext cx="850900" cy="3527425"/>
          </a:xfrm>
          <a:custGeom>
            <a:avLst/>
            <a:gdLst>
              <a:gd name="connsiteX0" fmla="*/ 583948 w 851026"/>
              <a:gd name="connsiteY0" fmla="*/ 1077362 h 3526325"/>
              <a:gd name="connsiteX1" fmla="*/ 593002 w 851026"/>
              <a:gd name="connsiteY1" fmla="*/ 810285 h 3526325"/>
              <a:gd name="connsiteX2" fmla="*/ 588475 w 851026"/>
              <a:gd name="connsiteY2" fmla="*/ 615636 h 3526325"/>
              <a:gd name="connsiteX3" fmla="*/ 583948 w 851026"/>
              <a:gd name="connsiteY3" fmla="*/ 529628 h 3526325"/>
              <a:gd name="connsiteX4" fmla="*/ 574895 w 851026"/>
              <a:gd name="connsiteY4" fmla="*/ 434566 h 3526325"/>
              <a:gd name="connsiteX5" fmla="*/ 561315 w 851026"/>
              <a:gd name="connsiteY5" fmla="*/ 325925 h 3526325"/>
              <a:gd name="connsiteX6" fmla="*/ 543208 w 851026"/>
              <a:gd name="connsiteY6" fmla="*/ 267077 h 3526325"/>
              <a:gd name="connsiteX7" fmla="*/ 520574 w 851026"/>
              <a:gd name="connsiteY7" fmla="*/ 221810 h 3526325"/>
              <a:gd name="connsiteX8" fmla="*/ 493414 w 851026"/>
              <a:gd name="connsiteY8" fmla="*/ 176543 h 3526325"/>
              <a:gd name="connsiteX9" fmla="*/ 466253 w 851026"/>
              <a:gd name="connsiteY9" fmla="*/ 135802 h 3526325"/>
              <a:gd name="connsiteX10" fmla="*/ 439093 w 851026"/>
              <a:gd name="connsiteY10" fmla="*/ 104115 h 3526325"/>
              <a:gd name="connsiteX11" fmla="*/ 407406 w 851026"/>
              <a:gd name="connsiteY11" fmla="*/ 67901 h 3526325"/>
              <a:gd name="connsiteX12" fmla="*/ 398352 w 851026"/>
              <a:gd name="connsiteY12" fmla="*/ 27160 h 3526325"/>
              <a:gd name="connsiteX13" fmla="*/ 402879 w 851026"/>
              <a:gd name="connsiteY13" fmla="*/ 13580 h 3526325"/>
              <a:gd name="connsiteX14" fmla="*/ 416459 w 851026"/>
              <a:gd name="connsiteY14" fmla="*/ 0 h 3526325"/>
              <a:gd name="connsiteX15" fmla="*/ 430039 w 851026"/>
              <a:gd name="connsiteY15" fmla="*/ 0 h 3526325"/>
              <a:gd name="connsiteX16" fmla="*/ 452673 w 851026"/>
              <a:gd name="connsiteY16" fmla="*/ 4527 h 3526325"/>
              <a:gd name="connsiteX17" fmla="*/ 493414 w 851026"/>
              <a:gd name="connsiteY17" fmla="*/ 31687 h 3526325"/>
              <a:gd name="connsiteX18" fmla="*/ 556788 w 851026"/>
              <a:gd name="connsiteY18" fmla="*/ 67901 h 3526325"/>
              <a:gd name="connsiteX19" fmla="*/ 615635 w 851026"/>
              <a:gd name="connsiteY19" fmla="*/ 90535 h 3526325"/>
              <a:gd name="connsiteX20" fmla="*/ 706170 w 851026"/>
              <a:gd name="connsiteY20" fmla="*/ 117695 h 3526325"/>
              <a:gd name="connsiteX21" fmla="*/ 792178 w 851026"/>
              <a:gd name="connsiteY21" fmla="*/ 140329 h 3526325"/>
              <a:gd name="connsiteX22" fmla="*/ 828392 w 851026"/>
              <a:gd name="connsiteY22" fmla="*/ 330452 h 3526325"/>
              <a:gd name="connsiteX23" fmla="*/ 837445 w 851026"/>
              <a:gd name="connsiteY23" fmla="*/ 389299 h 3526325"/>
              <a:gd name="connsiteX24" fmla="*/ 841972 w 851026"/>
              <a:gd name="connsiteY24" fmla="*/ 484360 h 3526325"/>
              <a:gd name="connsiteX25" fmla="*/ 851026 w 851026"/>
              <a:gd name="connsiteY25" fmla="*/ 715224 h 3526325"/>
              <a:gd name="connsiteX26" fmla="*/ 846499 w 851026"/>
              <a:gd name="connsiteY26" fmla="*/ 1009461 h 3526325"/>
              <a:gd name="connsiteX27" fmla="*/ 832919 w 851026"/>
              <a:gd name="connsiteY27" fmla="*/ 1235798 h 3526325"/>
              <a:gd name="connsiteX28" fmla="*/ 819338 w 851026"/>
              <a:gd name="connsiteY28" fmla="*/ 1303699 h 3526325"/>
              <a:gd name="connsiteX29" fmla="*/ 792178 w 851026"/>
              <a:gd name="connsiteY29" fmla="*/ 1516455 h 3526325"/>
              <a:gd name="connsiteX30" fmla="*/ 760491 w 851026"/>
              <a:gd name="connsiteY30" fmla="*/ 1733739 h 3526325"/>
              <a:gd name="connsiteX31" fmla="*/ 710697 w 851026"/>
              <a:gd name="connsiteY31" fmla="*/ 1996289 h 3526325"/>
              <a:gd name="connsiteX32" fmla="*/ 642796 w 851026"/>
              <a:gd name="connsiteY32" fmla="*/ 2263366 h 3526325"/>
              <a:gd name="connsiteX33" fmla="*/ 570368 w 851026"/>
              <a:gd name="connsiteY33" fmla="*/ 2503283 h 3526325"/>
              <a:gd name="connsiteX34" fmla="*/ 479833 w 851026"/>
              <a:gd name="connsiteY34" fmla="*/ 2743200 h 3526325"/>
              <a:gd name="connsiteX35" fmla="*/ 402879 w 851026"/>
              <a:gd name="connsiteY35" fmla="*/ 2915216 h 3526325"/>
              <a:gd name="connsiteX36" fmla="*/ 348558 w 851026"/>
              <a:gd name="connsiteY36" fmla="*/ 3028384 h 3526325"/>
              <a:gd name="connsiteX37" fmla="*/ 221810 w 851026"/>
              <a:gd name="connsiteY37" fmla="*/ 3263774 h 3526325"/>
              <a:gd name="connsiteX38" fmla="*/ 90534 w 851026"/>
              <a:gd name="connsiteY38" fmla="*/ 3462951 h 3526325"/>
              <a:gd name="connsiteX39" fmla="*/ 54321 w 851026"/>
              <a:gd name="connsiteY39" fmla="*/ 3512745 h 3526325"/>
              <a:gd name="connsiteX40" fmla="*/ 27160 w 851026"/>
              <a:gd name="connsiteY40" fmla="*/ 3526325 h 3526325"/>
              <a:gd name="connsiteX41" fmla="*/ 9053 w 851026"/>
              <a:gd name="connsiteY41" fmla="*/ 3526325 h 3526325"/>
              <a:gd name="connsiteX42" fmla="*/ 0 w 851026"/>
              <a:gd name="connsiteY42" fmla="*/ 3512745 h 3526325"/>
              <a:gd name="connsiteX43" fmla="*/ 0 w 851026"/>
              <a:gd name="connsiteY43" fmla="*/ 3490111 h 3526325"/>
              <a:gd name="connsiteX44" fmla="*/ 40740 w 851026"/>
              <a:gd name="connsiteY44" fmla="*/ 3408630 h 3526325"/>
              <a:gd name="connsiteX45" fmla="*/ 113168 w 851026"/>
              <a:gd name="connsiteY45" fmla="*/ 3254721 h 3526325"/>
              <a:gd name="connsiteX46" fmla="*/ 221810 w 851026"/>
              <a:gd name="connsiteY46" fmla="*/ 2992170 h 3526325"/>
              <a:gd name="connsiteX47" fmla="*/ 285184 w 851026"/>
              <a:gd name="connsiteY47" fmla="*/ 2811101 h 3526325"/>
              <a:gd name="connsiteX48" fmla="*/ 334978 w 851026"/>
              <a:gd name="connsiteY48" fmla="*/ 2648139 h 3526325"/>
              <a:gd name="connsiteX49" fmla="*/ 380245 w 851026"/>
              <a:gd name="connsiteY49" fmla="*/ 2494230 h 3526325"/>
              <a:gd name="connsiteX50" fmla="*/ 416459 w 851026"/>
              <a:gd name="connsiteY50" fmla="*/ 2349374 h 3526325"/>
              <a:gd name="connsiteX51" fmla="*/ 448146 w 851026"/>
              <a:gd name="connsiteY51" fmla="*/ 2227152 h 3526325"/>
              <a:gd name="connsiteX52" fmla="*/ 493414 w 851026"/>
              <a:gd name="connsiteY52" fmla="*/ 1991762 h 3526325"/>
              <a:gd name="connsiteX53" fmla="*/ 520574 w 851026"/>
              <a:gd name="connsiteY53" fmla="*/ 1828800 h 3526325"/>
              <a:gd name="connsiteX54" fmla="*/ 534154 w 851026"/>
              <a:gd name="connsiteY54" fmla="*/ 1729212 h 3526325"/>
              <a:gd name="connsiteX55" fmla="*/ 556788 w 851026"/>
              <a:gd name="connsiteY55" fmla="*/ 1534562 h 3526325"/>
              <a:gd name="connsiteX56" fmla="*/ 574895 w 851026"/>
              <a:gd name="connsiteY56" fmla="*/ 1335386 h 3526325"/>
              <a:gd name="connsiteX57" fmla="*/ 583948 w 851026"/>
              <a:gd name="connsiteY57" fmla="*/ 1077362 h 352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851026" h="3526325">
                <a:moveTo>
                  <a:pt x="583948" y="1077362"/>
                </a:moveTo>
                <a:lnTo>
                  <a:pt x="593002" y="810285"/>
                </a:lnTo>
                <a:lnTo>
                  <a:pt x="588475" y="615636"/>
                </a:lnTo>
                <a:lnTo>
                  <a:pt x="583948" y="529628"/>
                </a:lnTo>
                <a:lnTo>
                  <a:pt x="574895" y="434566"/>
                </a:lnTo>
                <a:lnTo>
                  <a:pt x="561315" y="325925"/>
                </a:lnTo>
                <a:lnTo>
                  <a:pt x="543208" y="267077"/>
                </a:lnTo>
                <a:lnTo>
                  <a:pt x="520574" y="221810"/>
                </a:lnTo>
                <a:lnTo>
                  <a:pt x="493414" y="176543"/>
                </a:lnTo>
                <a:lnTo>
                  <a:pt x="466253" y="135802"/>
                </a:lnTo>
                <a:lnTo>
                  <a:pt x="439093" y="104115"/>
                </a:lnTo>
                <a:lnTo>
                  <a:pt x="407406" y="67901"/>
                </a:lnTo>
                <a:lnTo>
                  <a:pt x="398352" y="27160"/>
                </a:lnTo>
                <a:lnTo>
                  <a:pt x="402879" y="13580"/>
                </a:lnTo>
                <a:lnTo>
                  <a:pt x="416459" y="0"/>
                </a:lnTo>
                <a:lnTo>
                  <a:pt x="430039" y="0"/>
                </a:lnTo>
                <a:lnTo>
                  <a:pt x="452673" y="4527"/>
                </a:lnTo>
                <a:lnTo>
                  <a:pt x="493414" y="31687"/>
                </a:lnTo>
                <a:lnTo>
                  <a:pt x="556788" y="67901"/>
                </a:lnTo>
                <a:lnTo>
                  <a:pt x="615635" y="90535"/>
                </a:lnTo>
                <a:lnTo>
                  <a:pt x="706170" y="117695"/>
                </a:lnTo>
                <a:lnTo>
                  <a:pt x="792178" y="140329"/>
                </a:lnTo>
                <a:lnTo>
                  <a:pt x="828392" y="330452"/>
                </a:lnTo>
                <a:lnTo>
                  <a:pt x="837445" y="389299"/>
                </a:lnTo>
                <a:lnTo>
                  <a:pt x="841972" y="484360"/>
                </a:lnTo>
                <a:lnTo>
                  <a:pt x="851026" y="715224"/>
                </a:lnTo>
                <a:lnTo>
                  <a:pt x="846499" y="1009461"/>
                </a:lnTo>
                <a:lnTo>
                  <a:pt x="832919" y="1235798"/>
                </a:lnTo>
                <a:lnTo>
                  <a:pt x="819338" y="1303699"/>
                </a:lnTo>
                <a:lnTo>
                  <a:pt x="792178" y="1516455"/>
                </a:lnTo>
                <a:lnTo>
                  <a:pt x="760491" y="1733739"/>
                </a:lnTo>
                <a:lnTo>
                  <a:pt x="710697" y="1996289"/>
                </a:lnTo>
                <a:lnTo>
                  <a:pt x="642796" y="2263366"/>
                </a:lnTo>
                <a:lnTo>
                  <a:pt x="570368" y="2503283"/>
                </a:lnTo>
                <a:lnTo>
                  <a:pt x="479833" y="2743200"/>
                </a:lnTo>
                <a:lnTo>
                  <a:pt x="402879" y="2915216"/>
                </a:lnTo>
                <a:lnTo>
                  <a:pt x="348558" y="3028384"/>
                </a:lnTo>
                <a:lnTo>
                  <a:pt x="221810" y="3263774"/>
                </a:lnTo>
                <a:lnTo>
                  <a:pt x="90534" y="3462951"/>
                </a:lnTo>
                <a:lnTo>
                  <a:pt x="54321" y="3512745"/>
                </a:lnTo>
                <a:lnTo>
                  <a:pt x="27160" y="3526325"/>
                </a:lnTo>
                <a:lnTo>
                  <a:pt x="9053" y="3526325"/>
                </a:lnTo>
                <a:lnTo>
                  <a:pt x="0" y="3512745"/>
                </a:lnTo>
                <a:lnTo>
                  <a:pt x="0" y="3490111"/>
                </a:lnTo>
                <a:lnTo>
                  <a:pt x="40740" y="3408630"/>
                </a:lnTo>
                <a:lnTo>
                  <a:pt x="113168" y="3254721"/>
                </a:lnTo>
                <a:lnTo>
                  <a:pt x="221810" y="2992170"/>
                </a:lnTo>
                <a:lnTo>
                  <a:pt x="285184" y="2811101"/>
                </a:lnTo>
                <a:lnTo>
                  <a:pt x="334978" y="2648139"/>
                </a:lnTo>
                <a:lnTo>
                  <a:pt x="380245" y="2494230"/>
                </a:lnTo>
                <a:lnTo>
                  <a:pt x="416459" y="2349374"/>
                </a:lnTo>
                <a:lnTo>
                  <a:pt x="448146" y="2227152"/>
                </a:lnTo>
                <a:lnTo>
                  <a:pt x="493414" y="1991762"/>
                </a:lnTo>
                <a:lnTo>
                  <a:pt x="520574" y="1828800"/>
                </a:lnTo>
                <a:lnTo>
                  <a:pt x="534154" y="1729212"/>
                </a:lnTo>
                <a:lnTo>
                  <a:pt x="556788" y="1534562"/>
                </a:lnTo>
                <a:lnTo>
                  <a:pt x="574895" y="1335386"/>
                </a:lnTo>
                <a:lnTo>
                  <a:pt x="583948" y="1077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1BA04D3E-C9C4-4DB4-9C90-3B385A5D0B54}"/>
              </a:ext>
            </a:extLst>
          </p:cNvPr>
          <p:cNvSpPr/>
          <p:nvPr/>
        </p:nvSpPr>
        <p:spPr>
          <a:xfrm>
            <a:off x="5600700" y="3402013"/>
            <a:ext cx="2063750" cy="2184400"/>
          </a:xfrm>
          <a:custGeom>
            <a:avLst/>
            <a:gdLst>
              <a:gd name="connsiteX0" fmla="*/ 485775 w 2063750"/>
              <a:gd name="connsiteY0" fmla="*/ 911225 h 2184400"/>
              <a:gd name="connsiteX1" fmla="*/ 365125 w 2063750"/>
              <a:gd name="connsiteY1" fmla="*/ 688975 h 2184400"/>
              <a:gd name="connsiteX2" fmla="*/ 260350 w 2063750"/>
              <a:gd name="connsiteY2" fmla="*/ 498475 h 2184400"/>
              <a:gd name="connsiteX3" fmla="*/ 155575 w 2063750"/>
              <a:gd name="connsiteY3" fmla="*/ 304800 h 2184400"/>
              <a:gd name="connsiteX4" fmla="*/ 0 w 2063750"/>
              <a:gd name="connsiteY4" fmla="*/ 19050 h 2184400"/>
              <a:gd name="connsiteX5" fmla="*/ 85725 w 2063750"/>
              <a:gd name="connsiteY5" fmla="*/ 0 h 2184400"/>
              <a:gd name="connsiteX6" fmla="*/ 196850 w 2063750"/>
              <a:gd name="connsiteY6" fmla="*/ 155575 h 2184400"/>
              <a:gd name="connsiteX7" fmla="*/ 387350 w 2063750"/>
              <a:gd name="connsiteY7" fmla="*/ 419100 h 2184400"/>
              <a:gd name="connsiteX8" fmla="*/ 536575 w 2063750"/>
              <a:gd name="connsiteY8" fmla="*/ 628650 h 2184400"/>
              <a:gd name="connsiteX9" fmla="*/ 692150 w 2063750"/>
              <a:gd name="connsiteY9" fmla="*/ 844550 h 2184400"/>
              <a:gd name="connsiteX10" fmla="*/ 850900 w 2063750"/>
              <a:gd name="connsiteY10" fmla="*/ 1066800 h 2184400"/>
              <a:gd name="connsiteX11" fmla="*/ 987425 w 2063750"/>
              <a:gd name="connsiteY11" fmla="*/ 1260475 h 2184400"/>
              <a:gd name="connsiteX12" fmla="*/ 1114425 w 2063750"/>
              <a:gd name="connsiteY12" fmla="*/ 1431925 h 2184400"/>
              <a:gd name="connsiteX13" fmla="*/ 1193800 w 2063750"/>
              <a:gd name="connsiteY13" fmla="*/ 1527175 h 2184400"/>
              <a:gd name="connsiteX14" fmla="*/ 1273175 w 2063750"/>
              <a:gd name="connsiteY14" fmla="*/ 1606550 h 2184400"/>
              <a:gd name="connsiteX15" fmla="*/ 1381125 w 2063750"/>
              <a:gd name="connsiteY15" fmla="*/ 1708150 h 2184400"/>
              <a:gd name="connsiteX16" fmla="*/ 1577975 w 2063750"/>
              <a:gd name="connsiteY16" fmla="*/ 1857375 h 2184400"/>
              <a:gd name="connsiteX17" fmla="*/ 1752600 w 2063750"/>
              <a:gd name="connsiteY17" fmla="*/ 1978025 h 2184400"/>
              <a:gd name="connsiteX18" fmla="*/ 1949450 w 2063750"/>
              <a:gd name="connsiteY18" fmla="*/ 2095500 h 2184400"/>
              <a:gd name="connsiteX19" fmla="*/ 2044700 w 2063750"/>
              <a:gd name="connsiteY19" fmla="*/ 2146300 h 2184400"/>
              <a:gd name="connsiteX20" fmla="*/ 2060575 w 2063750"/>
              <a:gd name="connsiteY20" fmla="*/ 2155825 h 2184400"/>
              <a:gd name="connsiteX21" fmla="*/ 2063750 w 2063750"/>
              <a:gd name="connsiteY21" fmla="*/ 2162175 h 2184400"/>
              <a:gd name="connsiteX22" fmla="*/ 2057400 w 2063750"/>
              <a:gd name="connsiteY22" fmla="*/ 2178050 h 2184400"/>
              <a:gd name="connsiteX23" fmla="*/ 2035175 w 2063750"/>
              <a:gd name="connsiteY23" fmla="*/ 2184400 h 2184400"/>
              <a:gd name="connsiteX24" fmla="*/ 1958975 w 2063750"/>
              <a:gd name="connsiteY24" fmla="*/ 2184400 h 2184400"/>
              <a:gd name="connsiteX25" fmla="*/ 1717675 w 2063750"/>
              <a:gd name="connsiteY25" fmla="*/ 2165350 h 2184400"/>
              <a:gd name="connsiteX26" fmla="*/ 1428750 w 2063750"/>
              <a:gd name="connsiteY26" fmla="*/ 2136775 h 2184400"/>
              <a:gd name="connsiteX27" fmla="*/ 1327150 w 2063750"/>
              <a:gd name="connsiteY27" fmla="*/ 2124075 h 2184400"/>
              <a:gd name="connsiteX28" fmla="*/ 1279525 w 2063750"/>
              <a:gd name="connsiteY28" fmla="*/ 2111375 h 2184400"/>
              <a:gd name="connsiteX29" fmla="*/ 1200150 w 2063750"/>
              <a:gd name="connsiteY29" fmla="*/ 2073275 h 2184400"/>
              <a:gd name="connsiteX30" fmla="*/ 1155700 w 2063750"/>
              <a:gd name="connsiteY30" fmla="*/ 2044700 h 2184400"/>
              <a:gd name="connsiteX31" fmla="*/ 1130300 w 2063750"/>
              <a:gd name="connsiteY31" fmla="*/ 2016125 h 2184400"/>
              <a:gd name="connsiteX32" fmla="*/ 1041400 w 2063750"/>
              <a:gd name="connsiteY32" fmla="*/ 1885950 h 2184400"/>
              <a:gd name="connsiteX33" fmla="*/ 914400 w 2063750"/>
              <a:gd name="connsiteY33" fmla="*/ 1682750 h 2184400"/>
              <a:gd name="connsiteX34" fmla="*/ 800100 w 2063750"/>
              <a:gd name="connsiteY34" fmla="*/ 1479550 h 2184400"/>
              <a:gd name="connsiteX35" fmla="*/ 730250 w 2063750"/>
              <a:gd name="connsiteY35" fmla="*/ 1339850 h 2184400"/>
              <a:gd name="connsiteX36" fmla="*/ 647700 w 2063750"/>
              <a:gd name="connsiteY36" fmla="*/ 1200150 h 2184400"/>
              <a:gd name="connsiteX37" fmla="*/ 485775 w 2063750"/>
              <a:gd name="connsiteY37" fmla="*/ 911225 h 21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63750" h="2184400">
                <a:moveTo>
                  <a:pt x="485775" y="911225"/>
                </a:moveTo>
                <a:lnTo>
                  <a:pt x="365125" y="688975"/>
                </a:lnTo>
                <a:lnTo>
                  <a:pt x="260350" y="498475"/>
                </a:lnTo>
                <a:lnTo>
                  <a:pt x="155575" y="304800"/>
                </a:lnTo>
                <a:lnTo>
                  <a:pt x="0" y="19050"/>
                </a:lnTo>
                <a:lnTo>
                  <a:pt x="85725" y="0"/>
                </a:lnTo>
                <a:lnTo>
                  <a:pt x="196850" y="155575"/>
                </a:lnTo>
                <a:lnTo>
                  <a:pt x="387350" y="419100"/>
                </a:lnTo>
                <a:lnTo>
                  <a:pt x="536575" y="628650"/>
                </a:lnTo>
                <a:lnTo>
                  <a:pt x="692150" y="844550"/>
                </a:lnTo>
                <a:lnTo>
                  <a:pt x="850900" y="1066800"/>
                </a:lnTo>
                <a:lnTo>
                  <a:pt x="987425" y="1260475"/>
                </a:lnTo>
                <a:lnTo>
                  <a:pt x="1114425" y="1431925"/>
                </a:lnTo>
                <a:lnTo>
                  <a:pt x="1193800" y="1527175"/>
                </a:lnTo>
                <a:lnTo>
                  <a:pt x="1273175" y="1606550"/>
                </a:lnTo>
                <a:lnTo>
                  <a:pt x="1381125" y="1708150"/>
                </a:lnTo>
                <a:lnTo>
                  <a:pt x="1577975" y="1857375"/>
                </a:lnTo>
                <a:lnTo>
                  <a:pt x="1752600" y="1978025"/>
                </a:lnTo>
                <a:lnTo>
                  <a:pt x="1949450" y="2095500"/>
                </a:lnTo>
                <a:lnTo>
                  <a:pt x="2044700" y="2146300"/>
                </a:lnTo>
                <a:lnTo>
                  <a:pt x="2060575" y="2155825"/>
                </a:lnTo>
                <a:lnTo>
                  <a:pt x="2063750" y="2162175"/>
                </a:lnTo>
                <a:lnTo>
                  <a:pt x="2057400" y="2178050"/>
                </a:lnTo>
                <a:lnTo>
                  <a:pt x="2035175" y="2184400"/>
                </a:lnTo>
                <a:lnTo>
                  <a:pt x="1958975" y="2184400"/>
                </a:lnTo>
                <a:lnTo>
                  <a:pt x="1717675" y="2165350"/>
                </a:lnTo>
                <a:lnTo>
                  <a:pt x="1428750" y="2136775"/>
                </a:lnTo>
                <a:lnTo>
                  <a:pt x="1327150" y="2124075"/>
                </a:lnTo>
                <a:lnTo>
                  <a:pt x="1279525" y="2111375"/>
                </a:lnTo>
                <a:lnTo>
                  <a:pt x="1200150" y="2073275"/>
                </a:lnTo>
                <a:lnTo>
                  <a:pt x="1155700" y="2044700"/>
                </a:lnTo>
                <a:lnTo>
                  <a:pt x="1130300" y="2016125"/>
                </a:lnTo>
                <a:lnTo>
                  <a:pt x="1041400" y="1885950"/>
                </a:lnTo>
                <a:lnTo>
                  <a:pt x="914400" y="1682750"/>
                </a:lnTo>
                <a:lnTo>
                  <a:pt x="800100" y="1479550"/>
                </a:lnTo>
                <a:lnTo>
                  <a:pt x="730250" y="1339850"/>
                </a:lnTo>
                <a:lnTo>
                  <a:pt x="647700" y="1200150"/>
                </a:lnTo>
                <a:lnTo>
                  <a:pt x="485775" y="911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708D09-3A01-4CE9-91F8-84C222598FA1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1585913"/>
            <a:ext cx="5187950" cy="4197350"/>
            <a:chOff x="2628900" y="1738313"/>
            <a:chExt cx="5187950" cy="4197350"/>
          </a:xfrm>
        </p:grpSpPr>
        <p:sp>
          <p:nvSpPr>
            <p:cNvPr id="13" name="フリーフォーム 101">
              <a:extLst>
                <a:ext uri="{FF2B5EF4-FFF2-40B4-BE49-F238E27FC236}">
                  <a16:creationId xmlns:a16="http://schemas.microsoft.com/office/drawing/2014/main" id="{FE76F274-C597-41FC-9AB5-E1324EBC7198}"/>
                </a:ext>
              </a:extLst>
            </p:cNvPr>
            <p:cNvSpPr/>
            <p:nvPr/>
          </p:nvSpPr>
          <p:spPr>
            <a:xfrm>
              <a:off x="3119437" y="1738313"/>
              <a:ext cx="995363" cy="504825"/>
            </a:xfrm>
            <a:custGeom>
              <a:avLst/>
              <a:gdLst>
                <a:gd name="connsiteX0" fmla="*/ 395287 w 995362"/>
                <a:gd name="connsiteY0" fmla="*/ 354806 h 504825"/>
                <a:gd name="connsiteX1" fmla="*/ 328612 w 995362"/>
                <a:gd name="connsiteY1" fmla="*/ 311943 h 504825"/>
                <a:gd name="connsiteX2" fmla="*/ 242887 w 995362"/>
                <a:gd name="connsiteY2" fmla="*/ 252412 h 504825"/>
                <a:gd name="connsiteX3" fmla="*/ 152400 w 995362"/>
                <a:gd name="connsiteY3" fmla="*/ 180975 h 504825"/>
                <a:gd name="connsiteX4" fmla="*/ 61912 w 995362"/>
                <a:gd name="connsiteY4" fmla="*/ 104775 h 504825"/>
                <a:gd name="connsiteX5" fmla="*/ 16668 w 995362"/>
                <a:gd name="connsiteY5" fmla="*/ 61912 h 504825"/>
                <a:gd name="connsiteX6" fmla="*/ 2381 w 995362"/>
                <a:gd name="connsiteY6" fmla="*/ 33337 h 504825"/>
                <a:gd name="connsiteX7" fmla="*/ 0 w 995362"/>
                <a:gd name="connsiteY7" fmla="*/ 14287 h 504825"/>
                <a:gd name="connsiteX8" fmla="*/ 4762 w 995362"/>
                <a:gd name="connsiteY8" fmla="*/ 2381 h 504825"/>
                <a:gd name="connsiteX9" fmla="*/ 11906 w 995362"/>
                <a:gd name="connsiteY9" fmla="*/ 0 h 504825"/>
                <a:gd name="connsiteX10" fmla="*/ 28575 w 995362"/>
                <a:gd name="connsiteY10" fmla="*/ 0 h 504825"/>
                <a:gd name="connsiteX11" fmla="*/ 45243 w 995362"/>
                <a:gd name="connsiteY11" fmla="*/ 4762 h 504825"/>
                <a:gd name="connsiteX12" fmla="*/ 80962 w 995362"/>
                <a:gd name="connsiteY12" fmla="*/ 26193 h 504825"/>
                <a:gd name="connsiteX13" fmla="*/ 142875 w 995362"/>
                <a:gd name="connsiteY13" fmla="*/ 69056 h 504825"/>
                <a:gd name="connsiteX14" fmla="*/ 235743 w 995362"/>
                <a:gd name="connsiteY14" fmla="*/ 121443 h 504825"/>
                <a:gd name="connsiteX15" fmla="*/ 307181 w 995362"/>
                <a:gd name="connsiteY15" fmla="*/ 157162 h 504825"/>
                <a:gd name="connsiteX16" fmla="*/ 423862 w 995362"/>
                <a:gd name="connsiteY16" fmla="*/ 202406 h 504825"/>
                <a:gd name="connsiteX17" fmla="*/ 514350 w 995362"/>
                <a:gd name="connsiteY17" fmla="*/ 223837 h 504825"/>
                <a:gd name="connsiteX18" fmla="*/ 597693 w 995362"/>
                <a:gd name="connsiteY18" fmla="*/ 240506 h 504825"/>
                <a:gd name="connsiteX19" fmla="*/ 692943 w 995362"/>
                <a:gd name="connsiteY19" fmla="*/ 252412 h 504825"/>
                <a:gd name="connsiteX20" fmla="*/ 814387 w 995362"/>
                <a:gd name="connsiteY20" fmla="*/ 257175 h 504825"/>
                <a:gd name="connsiteX21" fmla="*/ 850106 w 995362"/>
                <a:gd name="connsiteY21" fmla="*/ 257175 h 504825"/>
                <a:gd name="connsiteX22" fmla="*/ 873918 w 995362"/>
                <a:gd name="connsiteY22" fmla="*/ 261937 h 504825"/>
                <a:gd name="connsiteX23" fmla="*/ 907256 w 995362"/>
                <a:gd name="connsiteY23" fmla="*/ 273843 h 504825"/>
                <a:gd name="connsiteX24" fmla="*/ 940593 w 995362"/>
                <a:gd name="connsiteY24" fmla="*/ 292893 h 504825"/>
                <a:gd name="connsiteX25" fmla="*/ 957262 w 995362"/>
                <a:gd name="connsiteY25" fmla="*/ 307181 h 504825"/>
                <a:gd name="connsiteX26" fmla="*/ 976312 w 995362"/>
                <a:gd name="connsiteY26" fmla="*/ 326231 h 504825"/>
                <a:gd name="connsiteX27" fmla="*/ 985837 w 995362"/>
                <a:gd name="connsiteY27" fmla="*/ 340518 h 504825"/>
                <a:gd name="connsiteX28" fmla="*/ 990600 w 995362"/>
                <a:gd name="connsiteY28" fmla="*/ 357187 h 504825"/>
                <a:gd name="connsiteX29" fmla="*/ 995362 w 995362"/>
                <a:gd name="connsiteY29" fmla="*/ 378618 h 504825"/>
                <a:gd name="connsiteX30" fmla="*/ 995362 w 995362"/>
                <a:gd name="connsiteY30" fmla="*/ 400050 h 504825"/>
                <a:gd name="connsiteX31" fmla="*/ 990600 w 995362"/>
                <a:gd name="connsiteY31" fmla="*/ 431006 h 504825"/>
                <a:gd name="connsiteX32" fmla="*/ 971550 w 995362"/>
                <a:gd name="connsiteY32" fmla="*/ 461962 h 504825"/>
                <a:gd name="connsiteX33" fmla="*/ 947737 w 995362"/>
                <a:gd name="connsiteY33" fmla="*/ 483393 h 504825"/>
                <a:gd name="connsiteX34" fmla="*/ 921543 w 995362"/>
                <a:gd name="connsiteY34" fmla="*/ 495300 h 504825"/>
                <a:gd name="connsiteX35" fmla="*/ 890587 w 995362"/>
                <a:gd name="connsiteY35" fmla="*/ 504825 h 504825"/>
                <a:gd name="connsiteX36" fmla="*/ 847725 w 995362"/>
                <a:gd name="connsiteY36" fmla="*/ 504825 h 504825"/>
                <a:gd name="connsiteX37" fmla="*/ 762000 w 995362"/>
                <a:gd name="connsiteY37" fmla="*/ 495300 h 504825"/>
                <a:gd name="connsiteX38" fmla="*/ 690562 w 995362"/>
                <a:gd name="connsiteY38" fmla="*/ 478631 h 504825"/>
                <a:gd name="connsiteX39" fmla="*/ 609600 w 995362"/>
                <a:gd name="connsiteY39" fmla="*/ 454818 h 504825"/>
                <a:gd name="connsiteX40" fmla="*/ 519112 w 995362"/>
                <a:gd name="connsiteY40" fmla="*/ 416718 h 504825"/>
                <a:gd name="connsiteX41" fmla="*/ 395287 w 995362"/>
                <a:gd name="connsiteY41" fmla="*/ 3548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5362" h="504825">
                  <a:moveTo>
                    <a:pt x="395287" y="354806"/>
                  </a:moveTo>
                  <a:lnTo>
                    <a:pt x="328612" y="311943"/>
                  </a:lnTo>
                  <a:lnTo>
                    <a:pt x="242887" y="252412"/>
                  </a:lnTo>
                  <a:lnTo>
                    <a:pt x="152400" y="180975"/>
                  </a:lnTo>
                  <a:lnTo>
                    <a:pt x="61912" y="104775"/>
                  </a:lnTo>
                  <a:lnTo>
                    <a:pt x="16668" y="61912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5243" y="4762"/>
                  </a:lnTo>
                  <a:lnTo>
                    <a:pt x="80962" y="26193"/>
                  </a:lnTo>
                  <a:lnTo>
                    <a:pt x="142875" y="69056"/>
                  </a:lnTo>
                  <a:lnTo>
                    <a:pt x="235743" y="121443"/>
                  </a:lnTo>
                  <a:lnTo>
                    <a:pt x="307181" y="157162"/>
                  </a:lnTo>
                  <a:lnTo>
                    <a:pt x="423862" y="202406"/>
                  </a:lnTo>
                  <a:lnTo>
                    <a:pt x="514350" y="223837"/>
                  </a:lnTo>
                  <a:lnTo>
                    <a:pt x="597693" y="240506"/>
                  </a:lnTo>
                  <a:lnTo>
                    <a:pt x="692943" y="252412"/>
                  </a:lnTo>
                  <a:lnTo>
                    <a:pt x="814387" y="257175"/>
                  </a:lnTo>
                  <a:lnTo>
                    <a:pt x="850106" y="257175"/>
                  </a:lnTo>
                  <a:lnTo>
                    <a:pt x="873918" y="261937"/>
                  </a:lnTo>
                  <a:lnTo>
                    <a:pt x="907256" y="273843"/>
                  </a:lnTo>
                  <a:lnTo>
                    <a:pt x="940593" y="292893"/>
                  </a:lnTo>
                  <a:lnTo>
                    <a:pt x="957262" y="307181"/>
                  </a:lnTo>
                  <a:lnTo>
                    <a:pt x="976312" y="326231"/>
                  </a:lnTo>
                  <a:lnTo>
                    <a:pt x="985837" y="340518"/>
                  </a:lnTo>
                  <a:lnTo>
                    <a:pt x="990600" y="357187"/>
                  </a:lnTo>
                  <a:lnTo>
                    <a:pt x="995362" y="378618"/>
                  </a:lnTo>
                  <a:lnTo>
                    <a:pt x="995362" y="400050"/>
                  </a:lnTo>
                  <a:lnTo>
                    <a:pt x="990600" y="431006"/>
                  </a:lnTo>
                  <a:lnTo>
                    <a:pt x="971550" y="461962"/>
                  </a:lnTo>
                  <a:lnTo>
                    <a:pt x="947737" y="483393"/>
                  </a:lnTo>
                  <a:lnTo>
                    <a:pt x="921543" y="495300"/>
                  </a:lnTo>
                  <a:lnTo>
                    <a:pt x="890587" y="504825"/>
                  </a:lnTo>
                  <a:lnTo>
                    <a:pt x="847725" y="504825"/>
                  </a:lnTo>
                  <a:lnTo>
                    <a:pt x="762000" y="495300"/>
                  </a:lnTo>
                  <a:lnTo>
                    <a:pt x="690562" y="478631"/>
                  </a:lnTo>
                  <a:lnTo>
                    <a:pt x="609600" y="454818"/>
                  </a:lnTo>
                  <a:lnTo>
                    <a:pt x="519112" y="416718"/>
                  </a:lnTo>
                  <a:lnTo>
                    <a:pt x="395287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2">
              <a:extLst>
                <a:ext uri="{FF2B5EF4-FFF2-40B4-BE49-F238E27FC236}">
                  <a16:creationId xmlns:a16="http://schemas.microsoft.com/office/drawing/2014/main" id="{B8EF094D-12AF-435C-906E-74D7C6AAF96D}"/>
                </a:ext>
              </a:extLst>
            </p:cNvPr>
            <p:cNvSpPr/>
            <p:nvPr/>
          </p:nvSpPr>
          <p:spPr>
            <a:xfrm>
              <a:off x="2628900" y="2487613"/>
              <a:ext cx="2195512" cy="577850"/>
            </a:xfrm>
            <a:custGeom>
              <a:avLst/>
              <a:gdLst>
                <a:gd name="connsiteX0" fmla="*/ 1047750 w 2195513"/>
                <a:gd name="connsiteY0" fmla="*/ 197644 h 576263"/>
                <a:gd name="connsiteX1" fmla="*/ 804863 w 2195513"/>
                <a:gd name="connsiteY1" fmla="*/ 250032 h 576263"/>
                <a:gd name="connsiteX2" fmla="*/ 604838 w 2195513"/>
                <a:gd name="connsiteY2" fmla="*/ 295275 h 576263"/>
                <a:gd name="connsiteX3" fmla="*/ 531019 w 2195513"/>
                <a:gd name="connsiteY3" fmla="*/ 311944 h 576263"/>
                <a:gd name="connsiteX4" fmla="*/ 492919 w 2195513"/>
                <a:gd name="connsiteY4" fmla="*/ 314325 h 576263"/>
                <a:gd name="connsiteX5" fmla="*/ 426244 w 2195513"/>
                <a:gd name="connsiteY5" fmla="*/ 314325 h 576263"/>
                <a:gd name="connsiteX6" fmla="*/ 366713 w 2195513"/>
                <a:gd name="connsiteY6" fmla="*/ 309563 h 576263"/>
                <a:gd name="connsiteX7" fmla="*/ 307181 w 2195513"/>
                <a:gd name="connsiteY7" fmla="*/ 302419 h 576263"/>
                <a:gd name="connsiteX8" fmla="*/ 223838 w 2195513"/>
                <a:gd name="connsiteY8" fmla="*/ 280988 h 576263"/>
                <a:gd name="connsiteX9" fmla="*/ 173831 w 2195513"/>
                <a:gd name="connsiteY9" fmla="*/ 261938 h 576263"/>
                <a:gd name="connsiteX10" fmla="*/ 114300 w 2195513"/>
                <a:gd name="connsiteY10" fmla="*/ 233363 h 576263"/>
                <a:gd name="connsiteX11" fmla="*/ 85725 w 2195513"/>
                <a:gd name="connsiteY11" fmla="*/ 219075 h 576263"/>
                <a:gd name="connsiteX12" fmla="*/ 52388 w 2195513"/>
                <a:gd name="connsiteY12" fmla="*/ 197644 h 576263"/>
                <a:gd name="connsiteX13" fmla="*/ 23813 w 2195513"/>
                <a:gd name="connsiteY13" fmla="*/ 185738 h 576263"/>
                <a:gd name="connsiteX14" fmla="*/ 11906 w 2195513"/>
                <a:gd name="connsiteY14" fmla="*/ 185738 h 576263"/>
                <a:gd name="connsiteX15" fmla="*/ 2381 w 2195513"/>
                <a:gd name="connsiteY15" fmla="*/ 188119 h 576263"/>
                <a:gd name="connsiteX16" fmla="*/ 0 w 2195513"/>
                <a:gd name="connsiteY16" fmla="*/ 200025 h 576263"/>
                <a:gd name="connsiteX17" fmla="*/ 4763 w 2195513"/>
                <a:gd name="connsiteY17" fmla="*/ 226219 h 576263"/>
                <a:gd name="connsiteX18" fmla="*/ 26194 w 2195513"/>
                <a:gd name="connsiteY18" fmla="*/ 266700 h 576263"/>
                <a:gd name="connsiteX19" fmla="*/ 45244 w 2195513"/>
                <a:gd name="connsiteY19" fmla="*/ 295275 h 576263"/>
                <a:gd name="connsiteX20" fmla="*/ 76200 w 2195513"/>
                <a:gd name="connsiteY20" fmla="*/ 328613 h 576263"/>
                <a:gd name="connsiteX21" fmla="*/ 135731 w 2195513"/>
                <a:gd name="connsiteY21" fmla="*/ 378619 h 576263"/>
                <a:gd name="connsiteX22" fmla="*/ 238125 w 2195513"/>
                <a:gd name="connsiteY22" fmla="*/ 454819 h 576263"/>
                <a:gd name="connsiteX23" fmla="*/ 340519 w 2195513"/>
                <a:gd name="connsiteY23" fmla="*/ 519113 h 576263"/>
                <a:gd name="connsiteX24" fmla="*/ 411956 w 2195513"/>
                <a:gd name="connsiteY24" fmla="*/ 564357 h 576263"/>
                <a:gd name="connsiteX25" fmla="*/ 438150 w 2195513"/>
                <a:gd name="connsiteY25" fmla="*/ 576263 h 576263"/>
                <a:gd name="connsiteX26" fmla="*/ 461963 w 2195513"/>
                <a:gd name="connsiteY26" fmla="*/ 566738 h 576263"/>
                <a:gd name="connsiteX27" fmla="*/ 507206 w 2195513"/>
                <a:gd name="connsiteY27" fmla="*/ 542925 h 576263"/>
                <a:gd name="connsiteX28" fmla="*/ 616744 w 2195513"/>
                <a:gd name="connsiteY28" fmla="*/ 500063 h 576263"/>
                <a:gd name="connsiteX29" fmla="*/ 735806 w 2195513"/>
                <a:gd name="connsiteY29" fmla="*/ 466725 h 576263"/>
                <a:gd name="connsiteX30" fmla="*/ 835819 w 2195513"/>
                <a:gd name="connsiteY30" fmla="*/ 435769 h 576263"/>
                <a:gd name="connsiteX31" fmla="*/ 995363 w 2195513"/>
                <a:gd name="connsiteY31" fmla="*/ 390525 h 576263"/>
                <a:gd name="connsiteX32" fmla="*/ 1138238 w 2195513"/>
                <a:gd name="connsiteY32" fmla="*/ 354807 h 576263"/>
                <a:gd name="connsiteX33" fmla="*/ 1309688 w 2195513"/>
                <a:gd name="connsiteY33" fmla="*/ 321469 h 576263"/>
                <a:gd name="connsiteX34" fmla="*/ 1500188 w 2195513"/>
                <a:gd name="connsiteY34" fmla="*/ 285750 h 576263"/>
                <a:gd name="connsiteX35" fmla="*/ 1709738 w 2195513"/>
                <a:gd name="connsiteY35" fmla="*/ 257175 h 576263"/>
                <a:gd name="connsiteX36" fmla="*/ 1864519 w 2195513"/>
                <a:gd name="connsiteY36" fmla="*/ 242888 h 576263"/>
                <a:gd name="connsiteX37" fmla="*/ 2028825 w 2195513"/>
                <a:gd name="connsiteY37" fmla="*/ 228600 h 576263"/>
                <a:gd name="connsiteX38" fmla="*/ 2112169 w 2195513"/>
                <a:gd name="connsiteY38" fmla="*/ 221457 h 576263"/>
                <a:gd name="connsiteX39" fmla="*/ 2133600 w 2195513"/>
                <a:gd name="connsiteY39" fmla="*/ 214313 h 576263"/>
                <a:gd name="connsiteX40" fmla="*/ 2159794 w 2195513"/>
                <a:gd name="connsiteY40" fmla="*/ 200025 h 576263"/>
                <a:gd name="connsiteX41" fmla="*/ 2181225 w 2195513"/>
                <a:gd name="connsiteY41" fmla="*/ 180975 h 576263"/>
                <a:gd name="connsiteX42" fmla="*/ 2193131 w 2195513"/>
                <a:gd name="connsiteY42" fmla="*/ 157163 h 576263"/>
                <a:gd name="connsiteX43" fmla="*/ 2195513 w 2195513"/>
                <a:gd name="connsiteY43" fmla="*/ 133350 h 576263"/>
                <a:gd name="connsiteX44" fmla="*/ 2188369 w 2195513"/>
                <a:gd name="connsiteY44" fmla="*/ 102394 h 576263"/>
                <a:gd name="connsiteX45" fmla="*/ 2183606 w 2195513"/>
                <a:gd name="connsiteY45" fmla="*/ 90488 h 576263"/>
                <a:gd name="connsiteX46" fmla="*/ 2162175 w 2195513"/>
                <a:gd name="connsiteY46" fmla="*/ 78582 h 576263"/>
                <a:gd name="connsiteX47" fmla="*/ 2090738 w 2195513"/>
                <a:gd name="connsiteY47" fmla="*/ 54769 h 576263"/>
                <a:gd name="connsiteX48" fmla="*/ 1990725 w 2195513"/>
                <a:gd name="connsiteY48" fmla="*/ 23813 h 576263"/>
                <a:gd name="connsiteX49" fmla="*/ 1900238 w 2195513"/>
                <a:gd name="connsiteY49" fmla="*/ 7144 h 576263"/>
                <a:gd name="connsiteX50" fmla="*/ 1809750 w 2195513"/>
                <a:gd name="connsiteY50" fmla="*/ 0 h 576263"/>
                <a:gd name="connsiteX51" fmla="*/ 1774031 w 2195513"/>
                <a:gd name="connsiteY51" fmla="*/ 7144 h 576263"/>
                <a:gd name="connsiteX52" fmla="*/ 1695450 w 2195513"/>
                <a:gd name="connsiteY52" fmla="*/ 45244 h 576263"/>
                <a:gd name="connsiteX53" fmla="*/ 1626394 w 2195513"/>
                <a:gd name="connsiteY53" fmla="*/ 85725 h 576263"/>
                <a:gd name="connsiteX54" fmla="*/ 1583531 w 2195513"/>
                <a:gd name="connsiteY54" fmla="*/ 97632 h 576263"/>
                <a:gd name="connsiteX55" fmla="*/ 1297781 w 2195513"/>
                <a:gd name="connsiteY55" fmla="*/ 147638 h 576263"/>
                <a:gd name="connsiteX56" fmla="*/ 1047750 w 2195513"/>
                <a:gd name="connsiteY56" fmla="*/ 1976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5513" h="576263">
                  <a:moveTo>
                    <a:pt x="1047750" y="197644"/>
                  </a:moveTo>
                  <a:lnTo>
                    <a:pt x="804863" y="250032"/>
                  </a:lnTo>
                  <a:lnTo>
                    <a:pt x="604838" y="295275"/>
                  </a:lnTo>
                  <a:lnTo>
                    <a:pt x="531019" y="311944"/>
                  </a:lnTo>
                  <a:lnTo>
                    <a:pt x="492919" y="314325"/>
                  </a:lnTo>
                  <a:lnTo>
                    <a:pt x="426244" y="314325"/>
                  </a:lnTo>
                  <a:lnTo>
                    <a:pt x="366713" y="309563"/>
                  </a:lnTo>
                  <a:lnTo>
                    <a:pt x="307181" y="302419"/>
                  </a:lnTo>
                  <a:lnTo>
                    <a:pt x="223838" y="280988"/>
                  </a:lnTo>
                  <a:lnTo>
                    <a:pt x="173831" y="261938"/>
                  </a:lnTo>
                  <a:lnTo>
                    <a:pt x="114300" y="233363"/>
                  </a:lnTo>
                  <a:lnTo>
                    <a:pt x="85725" y="219075"/>
                  </a:lnTo>
                  <a:lnTo>
                    <a:pt x="52388" y="197644"/>
                  </a:lnTo>
                  <a:lnTo>
                    <a:pt x="23813" y="185738"/>
                  </a:lnTo>
                  <a:lnTo>
                    <a:pt x="11906" y="185738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4763" y="226219"/>
                  </a:lnTo>
                  <a:lnTo>
                    <a:pt x="26194" y="266700"/>
                  </a:lnTo>
                  <a:lnTo>
                    <a:pt x="45244" y="295275"/>
                  </a:lnTo>
                  <a:lnTo>
                    <a:pt x="76200" y="328613"/>
                  </a:lnTo>
                  <a:lnTo>
                    <a:pt x="135731" y="378619"/>
                  </a:lnTo>
                  <a:lnTo>
                    <a:pt x="238125" y="454819"/>
                  </a:lnTo>
                  <a:lnTo>
                    <a:pt x="340519" y="519113"/>
                  </a:lnTo>
                  <a:lnTo>
                    <a:pt x="411956" y="564357"/>
                  </a:lnTo>
                  <a:lnTo>
                    <a:pt x="438150" y="576263"/>
                  </a:lnTo>
                  <a:lnTo>
                    <a:pt x="461963" y="566738"/>
                  </a:lnTo>
                  <a:lnTo>
                    <a:pt x="507206" y="542925"/>
                  </a:lnTo>
                  <a:lnTo>
                    <a:pt x="616744" y="500063"/>
                  </a:lnTo>
                  <a:lnTo>
                    <a:pt x="735806" y="466725"/>
                  </a:lnTo>
                  <a:lnTo>
                    <a:pt x="835819" y="435769"/>
                  </a:lnTo>
                  <a:lnTo>
                    <a:pt x="995363" y="390525"/>
                  </a:lnTo>
                  <a:lnTo>
                    <a:pt x="1138238" y="354807"/>
                  </a:lnTo>
                  <a:lnTo>
                    <a:pt x="1309688" y="321469"/>
                  </a:lnTo>
                  <a:lnTo>
                    <a:pt x="1500188" y="285750"/>
                  </a:lnTo>
                  <a:lnTo>
                    <a:pt x="1709738" y="257175"/>
                  </a:lnTo>
                  <a:lnTo>
                    <a:pt x="1864519" y="242888"/>
                  </a:lnTo>
                  <a:lnTo>
                    <a:pt x="2028825" y="228600"/>
                  </a:lnTo>
                  <a:lnTo>
                    <a:pt x="2112169" y="221457"/>
                  </a:lnTo>
                  <a:lnTo>
                    <a:pt x="2133600" y="214313"/>
                  </a:lnTo>
                  <a:lnTo>
                    <a:pt x="2159794" y="200025"/>
                  </a:lnTo>
                  <a:lnTo>
                    <a:pt x="2181225" y="180975"/>
                  </a:lnTo>
                  <a:lnTo>
                    <a:pt x="2193131" y="157163"/>
                  </a:lnTo>
                  <a:lnTo>
                    <a:pt x="2195513" y="133350"/>
                  </a:lnTo>
                  <a:lnTo>
                    <a:pt x="2188369" y="102394"/>
                  </a:lnTo>
                  <a:lnTo>
                    <a:pt x="2183606" y="90488"/>
                  </a:lnTo>
                  <a:lnTo>
                    <a:pt x="2162175" y="78582"/>
                  </a:lnTo>
                  <a:lnTo>
                    <a:pt x="2090738" y="54769"/>
                  </a:lnTo>
                  <a:lnTo>
                    <a:pt x="1990725" y="23813"/>
                  </a:lnTo>
                  <a:lnTo>
                    <a:pt x="1900238" y="7144"/>
                  </a:lnTo>
                  <a:lnTo>
                    <a:pt x="1809750" y="0"/>
                  </a:lnTo>
                  <a:lnTo>
                    <a:pt x="1774031" y="7144"/>
                  </a:lnTo>
                  <a:lnTo>
                    <a:pt x="1695450" y="45244"/>
                  </a:lnTo>
                  <a:lnTo>
                    <a:pt x="1626394" y="85725"/>
                  </a:lnTo>
                  <a:lnTo>
                    <a:pt x="1583531" y="97632"/>
                  </a:lnTo>
                  <a:lnTo>
                    <a:pt x="1297781" y="147638"/>
                  </a:lnTo>
                  <a:lnTo>
                    <a:pt x="1047750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3">
              <a:extLst>
                <a:ext uri="{FF2B5EF4-FFF2-40B4-BE49-F238E27FC236}">
                  <a16:creationId xmlns:a16="http://schemas.microsoft.com/office/drawing/2014/main" id="{AA75A0CC-ADF9-412A-AA87-113DEF635B1D}"/>
                </a:ext>
              </a:extLst>
            </p:cNvPr>
            <p:cNvSpPr/>
            <p:nvPr/>
          </p:nvSpPr>
          <p:spPr>
            <a:xfrm>
              <a:off x="3189287" y="3276600"/>
              <a:ext cx="1146175" cy="350838"/>
            </a:xfrm>
            <a:custGeom>
              <a:avLst/>
              <a:gdLst>
                <a:gd name="connsiteX0" fmla="*/ 576262 w 1147762"/>
                <a:gd name="connsiteY0" fmla="*/ 130969 h 350044"/>
                <a:gd name="connsiteX1" fmla="*/ 459581 w 1147762"/>
                <a:gd name="connsiteY1" fmla="*/ 166688 h 350044"/>
                <a:gd name="connsiteX2" fmla="*/ 388144 w 1147762"/>
                <a:gd name="connsiteY2" fmla="*/ 183356 h 350044"/>
                <a:gd name="connsiteX3" fmla="*/ 323850 w 1147762"/>
                <a:gd name="connsiteY3" fmla="*/ 190500 h 350044"/>
                <a:gd name="connsiteX4" fmla="*/ 264319 w 1147762"/>
                <a:gd name="connsiteY4" fmla="*/ 195263 h 350044"/>
                <a:gd name="connsiteX5" fmla="*/ 233362 w 1147762"/>
                <a:gd name="connsiteY5" fmla="*/ 192881 h 350044"/>
                <a:gd name="connsiteX6" fmla="*/ 173831 w 1147762"/>
                <a:gd name="connsiteY6" fmla="*/ 183356 h 350044"/>
                <a:gd name="connsiteX7" fmla="*/ 126206 w 1147762"/>
                <a:gd name="connsiteY7" fmla="*/ 166688 h 350044"/>
                <a:gd name="connsiteX8" fmla="*/ 100012 w 1147762"/>
                <a:gd name="connsiteY8" fmla="*/ 154781 h 350044"/>
                <a:gd name="connsiteX9" fmla="*/ 66675 w 1147762"/>
                <a:gd name="connsiteY9" fmla="*/ 133350 h 350044"/>
                <a:gd name="connsiteX10" fmla="*/ 30956 w 1147762"/>
                <a:gd name="connsiteY10" fmla="*/ 116681 h 350044"/>
                <a:gd name="connsiteX11" fmla="*/ 7144 w 1147762"/>
                <a:gd name="connsiteY11" fmla="*/ 114300 h 350044"/>
                <a:gd name="connsiteX12" fmla="*/ 2381 w 1147762"/>
                <a:gd name="connsiteY12" fmla="*/ 119063 h 350044"/>
                <a:gd name="connsiteX13" fmla="*/ 0 w 1147762"/>
                <a:gd name="connsiteY13" fmla="*/ 135731 h 350044"/>
                <a:gd name="connsiteX14" fmla="*/ 9525 w 1147762"/>
                <a:gd name="connsiteY14" fmla="*/ 164306 h 350044"/>
                <a:gd name="connsiteX15" fmla="*/ 26194 w 1147762"/>
                <a:gd name="connsiteY15" fmla="*/ 190500 h 350044"/>
                <a:gd name="connsiteX16" fmla="*/ 71437 w 1147762"/>
                <a:gd name="connsiteY16" fmla="*/ 240506 h 350044"/>
                <a:gd name="connsiteX17" fmla="*/ 114300 w 1147762"/>
                <a:gd name="connsiteY17" fmla="*/ 276225 h 350044"/>
                <a:gd name="connsiteX18" fmla="*/ 157162 w 1147762"/>
                <a:gd name="connsiteY18" fmla="*/ 304800 h 350044"/>
                <a:gd name="connsiteX19" fmla="*/ 200025 w 1147762"/>
                <a:gd name="connsiteY19" fmla="*/ 326231 h 350044"/>
                <a:gd name="connsiteX20" fmla="*/ 245269 w 1147762"/>
                <a:gd name="connsiteY20" fmla="*/ 340519 h 350044"/>
                <a:gd name="connsiteX21" fmla="*/ 290512 w 1147762"/>
                <a:gd name="connsiteY21" fmla="*/ 350044 h 350044"/>
                <a:gd name="connsiteX22" fmla="*/ 409575 w 1147762"/>
                <a:gd name="connsiteY22" fmla="*/ 347663 h 350044"/>
                <a:gd name="connsiteX23" fmla="*/ 557212 w 1147762"/>
                <a:gd name="connsiteY23" fmla="*/ 333375 h 350044"/>
                <a:gd name="connsiteX24" fmla="*/ 690562 w 1147762"/>
                <a:gd name="connsiteY24" fmla="*/ 309563 h 350044"/>
                <a:gd name="connsiteX25" fmla="*/ 857250 w 1147762"/>
                <a:gd name="connsiteY25" fmla="*/ 266700 h 350044"/>
                <a:gd name="connsiteX26" fmla="*/ 969169 w 1147762"/>
                <a:gd name="connsiteY26" fmla="*/ 233363 h 350044"/>
                <a:gd name="connsiteX27" fmla="*/ 1040606 w 1147762"/>
                <a:gd name="connsiteY27" fmla="*/ 214313 h 350044"/>
                <a:gd name="connsiteX28" fmla="*/ 1097756 w 1147762"/>
                <a:gd name="connsiteY28" fmla="*/ 188119 h 350044"/>
                <a:gd name="connsiteX29" fmla="*/ 1128712 w 1147762"/>
                <a:gd name="connsiteY29" fmla="*/ 171450 h 350044"/>
                <a:gd name="connsiteX30" fmla="*/ 1138237 w 1147762"/>
                <a:gd name="connsiteY30" fmla="*/ 161925 h 350044"/>
                <a:gd name="connsiteX31" fmla="*/ 1145381 w 1147762"/>
                <a:gd name="connsiteY31" fmla="*/ 147638 h 350044"/>
                <a:gd name="connsiteX32" fmla="*/ 1147762 w 1147762"/>
                <a:gd name="connsiteY32" fmla="*/ 126206 h 350044"/>
                <a:gd name="connsiteX33" fmla="*/ 1145381 w 1147762"/>
                <a:gd name="connsiteY33" fmla="*/ 114300 h 350044"/>
                <a:gd name="connsiteX34" fmla="*/ 1135856 w 1147762"/>
                <a:gd name="connsiteY34" fmla="*/ 100013 h 350044"/>
                <a:gd name="connsiteX35" fmla="*/ 1114425 w 1147762"/>
                <a:gd name="connsiteY35" fmla="*/ 76200 h 350044"/>
                <a:gd name="connsiteX36" fmla="*/ 1090612 w 1147762"/>
                <a:gd name="connsiteY36" fmla="*/ 61913 h 350044"/>
                <a:gd name="connsiteX37" fmla="*/ 1031081 w 1147762"/>
                <a:gd name="connsiteY37" fmla="*/ 35719 h 350044"/>
                <a:gd name="connsiteX38" fmla="*/ 978694 w 1147762"/>
                <a:gd name="connsiteY38" fmla="*/ 16669 h 350044"/>
                <a:gd name="connsiteX39" fmla="*/ 940594 w 1147762"/>
                <a:gd name="connsiteY39" fmla="*/ 7144 h 350044"/>
                <a:gd name="connsiteX40" fmla="*/ 897731 w 1147762"/>
                <a:gd name="connsiteY40" fmla="*/ 0 h 350044"/>
                <a:gd name="connsiteX41" fmla="*/ 862012 w 1147762"/>
                <a:gd name="connsiteY41" fmla="*/ 2381 h 350044"/>
                <a:gd name="connsiteX42" fmla="*/ 828675 w 1147762"/>
                <a:gd name="connsiteY42" fmla="*/ 9525 h 350044"/>
                <a:gd name="connsiteX43" fmla="*/ 792956 w 1147762"/>
                <a:gd name="connsiteY43" fmla="*/ 26194 h 350044"/>
                <a:gd name="connsiteX44" fmla="*/ 757237 w 1147762"/>
                <a:gd name="connsiteY44" fmla="*/ 54769 h 350044"/>
                <a:gd name="connsiteX45" fmla="*/ 685800 w 1147762"/>
                <a:gd name="connsiteY45" fmla="*/ 88106 h 350044"/>
                <a:gd name="connsiteX46" fmla="*/ 576262 w 1147762"/>
                <a:gd name="connsiteY46" fmla="*/ 130969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7762" h="350044">
                  <a:moveTo>
                    <a:pt x="576262" y="130969"/>
                  </a:moveTo>
                  <a:lnTo>
                    <a:pt x="459581" y="166688"/>
                  </a:lnTo>
                  <a:lnTo>
                    <a:pt x="388144" y="183356"/>
                  </a:lnTo>
                  <a:lnTo>
                    <a:pt x="323850" y="190500"/>
                  </a:lnTo>
                  <a:lnTo>
                    <a:pt x="264319" y="195263"/>
                  </a:lnTo>
                  <a:lnTo>
                    <a:pt x="233362" y="192881"/>
                  </a:lnTo>
                  <a:lnTo>
                    <a:pt x="173831" y="183356"/>
                  </a:lnTo>
                  <a:lnTo>
                    <a:pt x="126206" y="166688"/>
                  </a:lnTo>
                  <a:lnTo>
                    <a:pt x="100012" y="154781"/>
                  </a:lnTo>
                  <a:lnTo>
                    <a:pt x="66675" y="133350"/>
                  </a:lnTo>
                  <a:lnTo>
                    <a:pt x="30956" y="116681"/>
                  </a:lnTo>
                  <a:lnTo>
                    <a:pt x="7144" y="114300"/>
                  </a:lnTo>
                  <a:lnTo>
                    <a:pt x="2381" y="119063"/>
                  </a:lnTo>
                  <a:lnTo>
                    <a:pt x="0" y="135731"/>
                  </a:lnTo>
                  <a:lnTo>
                    <a:pt x="9525" y="164306"/>
                  </a:lnTo>
                  <a:lnTo>
                    <a:pt x="26194" y="190500"/>
                  </a:lnTo>
                  <a:lnTo>
                    <a:pt x="71437" y="240506"/>
                  </a:lnTo>
                  <a:lnTo>
                    <a:pt x="114300" y="276225"/>
                  </a:lnTo>
                  <a:lnTo>
                    <a:pt x="157162" y="304800"/>
                  </a:lnTo>
                  <a:lnTo>
                    <a:pt x="200025" y="326231"/>
                  </a:lnTo>
                  <a:lnTo>
                    <a:pt x="245269" y="340519"/>
                  </a:lnTo>
                  <a:lnTo>
                    <a:pt x="290512" y="350044"/>
                  </a:lnTo>
                  <a:lnTo>
                    <a:pt x="409575" y="347663"/>
                  </a:lnTo>
                  <a:lnTo>
                    <a:pt x="557212" y="333375"/>
                  </a:lnTo>
                  <a:lnTo>
                    <a:pt x="690562" y="309563"/>
                  </a:lnTo>
                  <a:lnTo>
                    <a:pt x="857250" y="266700"/>
                  </a:lnTo>
                  <a:lnTo>
                    <a:pt x="969169" y="233363"/>
                  </a:lnTo>
                  <a:lnTo>
                    <a:pt x="1040606" y="214313"/>
                  </a:lnTo>
                  <a:lnTo>
                    <a:pt x="1097756" y="188119"/>
                  </a:lnTo>
                  <a:lnTo>
                    <a:pt x="1128712" y="171450"/>
                  </a:lnTo>
                  <a:lnTo>
                    <a:pt x="1138237" y="161925"/>
                  </a:lnTo>
                  <a:lnTo>
                    <a:pt x="1145381" y="147638"/>
                  </a:lnTo>
                  <a:lnTo>
                    <a:pt x="1147762" y="126206"/>
                  </a:lnTo>
                  <a:lnTo>
                    <a:pt x="1145381" y="114300"/>
                  </a:lnTo>
                  <a:lnTo>
                    <a:pt x="1135856" y="100013"/>
                  </a:lnTo>
                  <a:lnTo>
                    <a:pt x="1114425" y="76200"/>
                  </a:lnTo>
                  <a:lnTo>
                    <a:pt x="1090612" y="61913"/>
                  </a:lnTo>
                  <a:lnTo>
                    <a:pt x="1031081" y="35719"/>
                  </a:lnTo>
                  <a:lnTo>
                    <a:pt x="978694" y="16669"/>
                  </a:lnTo>
                  <a:lnTo>
                    <a:pt x="940594" y="7144"/>
                  </a:lnTo>
                  <a:lnTo>
                    <a:pt x="897731" y="0"/>
                  </a:lnTo>
                  <a:lnTo>
                    <a:pt x="862012" y="2381"/>
                  </a:lnTo>
                  <a:lnTo>
                    <a:pt x="828675" y="9525"/>
                  </a:lnTo>
                  <a:lnTo>
                    <a:pt x="792956" y="26194"/>
                  </a:lnTo>
                  <a:lnTo>
                    <a:pt x="757237" y="54769"/>
                  </a:lnTo>
                  <a:lnTo>
                    <a:pt x="685800" y="88106"/>
                  </a:lnTo>
                  <a:lnTo>
                    <a:pt x="576262" y="130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4">
              <a:extLst>
                <a:ext uri="{FF2B5EF4-FFF2-40B4-BE49-F238E27FC236}">
                  <a16:creationId xmlns:a16="http://schemas.microsoft.com/office/drawing/2014/main" id="{C1919A8D-30F4-4291-828C-712B3A1D905D}"/>
                </a:ext>
              </a:extLst>
            </p:cNvPr>
            <p:cNvSpPr/>
            <p:nvPr/>
          </p:nvSpPr>
          <p:spPr>
            <a:xfrm>
              <a:off x="3182937" y="3935413"/>
              <a:ext cx="1179513" cy="339725"/>
            </a:xfrm>
            <a:custGeom>
              <a:avLst/>
              <a:gdLst>
                <a:gd name="connsiteX0" fmla="*/ 845344 w 1178719"/>
                <a:gd name="connsiteY0" fmla="*/ 257175 h 338138"/>
                <a:gd name="connsiteX1" fmla="*/ 709613 w 1178719"/>
                <a:gd name="connsiteY1" fmla="*/ 288132 h 338138"/>
                <a:gd name="connsiteX2" fmla="*/ 607219 w 1178719"/>
                <a:gd name="connsiteY2" fmla="*/ 309563 h 338138"/>
                <a:gd name="connsiteX3" fmla="*/ 495300 w 1178719"/>
                <a:gd name="connsiteY3" fmla="*/ 330994 h 338138"/>
                <a:gd name="connsiteX4" fmla="*/ 411957 w 1178719"/>
                <a:gd name="connsiteY4" fmla="*/ 338138 h 338138"/>
                <a:gd name="connsiteX5" fmla="*/ 357188 w 1178719"/>
                <a:gd name="connsiteY5" fmla="*/ 338138 h 338138"/>
                <a:gd name="connsiteX6" fmla="*/ 314325 w 1178719"/>
                <a:gd name="connsiteY6" fmla="*/ 330994 h 338138"/>
                <a:gd name="connsiteX7" fmla="*/ 233363 w 1178719"/>
                <a:gd name="connsiteY7" fmla="*/ 307182 h 338138"/>
                <a:gd name="connsiteX8" fmla="*/ 195263 w 1178719"/>
                <a:gd name="connsiteY8" fmla="*/ 290513 h 338138"/>
                <a:gd name="connsiteX9" fmla="*/ 142875 w 1178719"/>
                <a:gd name="connsiteY9" fmla="*/ 261938 h 338138"/>
                <a:gd name="connsiteX10" fmla="*/ 92869 w 1178719"/>
                <a:gd name="connsiteY10" fmla="*/ 228600 h 338138"/>
                <a:gd name="connsiteX11" fmla="*/ 47625 w 1178719"/>
                <a:gd name="connsiteY11" fmla="*/ 192882 h 338138"/>
                <a:gd name="connsiteX12" fmla="*/ 19050 w 1178719"/>
                <a:gd name="connsiteY12" fmla="*/ 164307 h 338138"/>
                <a:gd name="connsiteX13" fmla="*/ 4763 w 1178719"/>
                <a:gd name="connsiteY13" fmla="*/ 138113 h 338138"/>
                <a:gd name="connsiteX14" fmla="*/ 0 w 1178719"/>
                <a:gd name="connsiteY14" fmla="*/ 111919 h 338138"/>
                <a:gd name="connsiteX15" fmla="*/ 7144 w 1178719"/>
                <a:gd name="connsiteY15" fmla="*/ 100013 h 338138"/>
                <a:gd name="connsiteX16" fmla="*/ 19050 w 1178719"/>
                <a:gd name="connsiteY16" fmla="*/ 100013 h 338138"/>
                <a:gd name="connsiteX17" fmla="*/ 54769 w 1178719"/>
                <a:gd name="connsiteY17" fmla="*/ 111919 h 338138"/>
                <a:gd name="connsiteX18" fmla="*/ 140494 w 1178719"/>
                <a:gd name="connsiteY18" fmla="*/ 133350 h 338138"/>
                <a:gd name="connsiteX19" fmla="*/ 221457 w 1178719"/>
                <a:gd name="connsiteY19" fmla="*/ 147638 h 338138"/>
                <a:gd name="connsiteX20" fmla="*/ 304800 w 1178719"/>
                <a:gd name="connsiteY20" fmla="*/ 157163 h 338138"/>
                <a:gd name="connsiteX21" fmla="*/ 366713 w 1178719"/>
                <a:gd name="connsiteY21" fmla="*/ 159544 h 338138"/>
                <a:gd name="connsiteX22" fmla="*/ 469107 w 1178719"/>
                <a:gd name="connsiteY22" fmla="*/ 152400 h 338138"/>
                <a:gd name="connsiteX23" fmla="*/ 569119 w 1178719"/>
                <a:gd name="connsiteY23" fmla="*/ 128588 h 338138"/>
                <a:gd name="connsiteX24" fmla="*/ 664369 w 1178719"/>
                <a:gd name="connsiteY24" fmla="*/ 100013 h 338138"/>
                <a:gd name="connsiteX25" fmla="*/ 778669 w 1178719"/>
                <a:gd name="connsiteY25" fmla="*/ 54769 h 338138"/>
                <a:gd name="connsiteX26" fmla="*/ 840582 w 1178719"/>
                <a:gd name="connsiteY26" fmla="*/ 21432 h 338138"/>
                <a:gd name="connsiteX27" fmla="*/ 862013 w 1178719"/>
                <a:gd name="connsiteY27" fmla="*/ 7144 h 338138"/>
                <a:gd name="connsiteX28" fmla="*/ 888207 w 1178719"/>
                <a:gd name="connsiteY28" fmla="*/ 0 h 338138"/>
                <a:gd name="connsiteX29" fmla="*/ 973932 w 1178719"/>
                <a:gd name="connsiteY29" fmla="*/ 0 h 338138"/>
                <a:gd name="connsiteX30" fmla="*/ 1033463 w 1178719"/>
                <a:gd name="connsiteY30" fmla="*/ 11907 h 338138"/>
                <a:gd name="connsiteX31" fmla="*/ 1088232 w 1178719"/>
                <a:gd name="connsiteY31" fmla="*/ 30957 h 338138"/>
                <a:gd name="connsiteX32" fmla="*/ 1126332 w 1178719"/>
                <a:gd name="connsiteY32" fmla="*/ 50007 h 338138"/>
                <a:gd name="connsiteX33" fmla="*/ 1143000 w 1178719"/>
                <a:gd name="connsiteY33" fmla="*/ 57150 h 338138"/>
                <a:gd name="connsiteX34" fmla="*/ 1162050 w 1178719"/>
                <a:gd name="connsiteY34" fmla="*/ 73819 h 338138"/>
                <a:gd name="connsiteX35" fmla="*/ 1173957 w 1178719"/>
                <a:gd name="connsiteY35" fmla="*/ 97632 h 338138"/>
                <a:gd name="connsiteX36" fmla="*/ 1178719 w 1178719"/>
                <a:gd name="connsiteY36" fmla="*/ 130969 h 338138"/>
                <a:gd name="connsiteX37" fmla="*/ 1173957 w 1178719"/>
                <a:gd name="connsiteY37" fmla="*/ 154782 h 338138"/>
                <a:gd name="connsiteX38" fmla="*/ 1159669 w 1178719"/>
                <a:gd name="connsiteY38" fmla="*/ 178594 h 338138"/>
                <a:gd name="connsiteX39" fmla="*/ 1121569 w 1178719"/>
                <a:gd name="connsiteY39" fmla="*/ 192882 h 338138"/>
                <a:gd name="connsiteX40" fmla="*/ 845344 w 1178719"/>
                <a:gd name="connsiteY40" fmla="*/ 25717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8719" h="338138">
                  <a:moveTo>
                    <a:pt x="845344" y="257175"/>
                  </a:moveTo>
                  <a:lnTo>
                    <a:pt x="709613" y="288132"/>
                  </a:lnTo>
                  <a:lnTo>
                    <a:pt x="607219" y="309563"/>
                  </a:lnTo>
                  <a:lnTo>
                    <a:pt x="495300" y="330994"/>
                  </a:lnTo>
                  <a:lnTo>
                    <a:pt x="411957" y="338138"/>
                  </a:lnTo>
                  <a:lnTo>
                    <a:pt x="357188" y="338138"/>
                  </a:lnTo>
                  <a:lnTo>
                    <a:pt x="314325" y="330994"/>
                  </a:lnTo>
                  <a:lnTo>
                    <a:pt x="233363" y="307182"/>
                  </a:lnTo>
                  <a:lnTo>
                    <a:pt x="195263" y="290513"/>
                  </a:lnTo>
                  <a:lnTo>
                    <a:pt x="142875" y="261938"/>
                  </a:lnTo>
                  <a:lnTo>
                    <a:pt x="92869" y="228600"/>
                  </a:lnTo>
                  <a:lnTo>
                    <a:pt x="47625" y="192882"/>
                  </a:lnTo>
                  <a:lnTo>
                    <a:pt x="19050" y="164307"/>
                  </a:lnTo>
                  <a:lnTo>
                    <a:pt x="4763" y="138113"/>
                  </a:lnTo>
                  <a:lnTo>
                    <a:pt x="0" y="111919"/>
                  </a:lnTo>
                  <a:lnTo>
                    <a:pt x="7144" y="100013"/>
                  </a:lnTo>
                  <a:lnTo>
                    <a:pt x="19050" y="100013"/>
                  </a:lnTo>
                  <a:lnTo>
                    <a:pt x="54769" y="111919"/>
                  </a:lnTo>
                  <a:lnTo>
                    <a:pt x="140494" y="133350"/>
                  </a:lnTo>
                  <a:lnTo>
                    <a:pt x="221457" y="147638"/>
                  </a:lnTo>
                  <a:lnTo>
                    <a:pt x="304800" y="157163"/>
                  </a:lnTo>
                  <a:lnTo>
                    <a:pt x="366713" y="159544"/>
                  </a:lnTo>
                  <a:lnTo>
                    <a:pt x="469107" y="152400"/>
                  </a:lnTo>
                  <a:lnTo>
                    <a:pt x="569119" y="128588"/>
                  </a:lnTo>
                  <a:lnTo>
                    <a:pt x="664369" y="100013"/>
                  </a:lnTo>
                  <a:lnTo>
                    <a:pt x="778669" y="54769"/>
                  </a:lnTo>
                  <a:lnTo>
                    <a:pt x="840582" y="21432"/>
                  </a:lnTo>
                  <a:lnTo>
                    <a:pt x="862013" y="7144"/>
                  </a:lnTo>
                  <a:lnTo>
                    <a:pt x="888207" y="0"/>
                  </a:lnTo>
                  <a:lnTo>
                    <a:pt x="973932" y="0"/>
                  </a:lnTo>
                  <a:lnTo>
                    <a:pt x="1033463" y="11907"/>
                  </a:lnTo>
                  <a:lnTo>
                    <a:pt x="1088232" y="30957"/>
                  </a:lnTo>
                  <a:lnTo>
                    <a:pt x="1126332" y="50007"/>
                  </a:lnTo>
                  <a:lnTo>
                    <a:pt x="1143000" y="57150"/>
                  </a:lnTo>
                  <a:lnTo>
                    <a:pt x="1162050" y="73819"/>
                  </a:lnTo>
                  <a:lnTo>
                    <a:pt x="1173957" y="97632"/>
                  </a:lnTo>
                  <a:lnTo>
                    <a:pt x="1178719" y="130969"/>
                  </a:lnTo>
                  <a:lnTo>
                    <a:pt x="1173957" y="154782"/>
                  </a:lnTo>
                  <a:lnTo>
                    <a:pt x="1159669" y="178594"/>
                  </a:lnTo>
                  <a:lnTo>
                    <a:pt x="1121569" y="192882"/>
                  </a:lnTo>
                  <a:lnTo>
                    <a:pt x="845344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5">
              <a:extLst>
                <a:ext uri="{FF2B5EF4-FFF2-40B4-BE49-F238E27FC236}">
                  <a16:creationId xmlns:a16="http://schemas.microsoft.com/office/drawing/2014/main" id="{2A58BEB8-CC03-4CF0-8C97-AE55856FA414}"/>
                </a:ext>
              </a:extLst>
            </p:cNvPr>
            <p:cNvSpPr/>
            <p:nvPr/>
          </p:nvSpPr>
          <p:spPr>
            <a:xfrm>
              <a:off x="2919412" y="4732338"/>
              <a:ext cx="561975" cy="1203325"/>
            </a:xfrm>
            <a:custGeom>
              <a:avLst/>
              <a:gdLst>
                <a:gd name="connsiteX0" fmla="*/ 423862 w 561975"/>
                <a:gd name="connsiteY0" fmla="*/ 502444 h 1204912"/>
                <a:gd name="connsiteX1" fmla="*/ 364331 w 561975"/>
                <a:gd name="connsiteY1" fmla="*/ 233362 h 1204912"/>
                <a:gd name="connsiteX2" fmla="*/ 304800 w 561975"/>
                <a:gd name="connsiteY2" fmla="*/ 126206 h 1204912"/>
                <a:gd name="connsiteX3" fmla="*/ 280987 w 561975"/>
                <a:gd name="connsiteY3" fmla="*/ 102394 h 1204912"/>
                <a:gd name="connsiteX4" fmla="*/ 245268 w 561975"/>
                <a:gd name="connsiteY4" fmla="*/ 73819 h 1204912"/>
                <a:gd name="connsiteX5" fmla="*/ 219075 w 561975"/>
                <a:gd name="connsiteY5" fmla="*/ 57150 h 1204912"/>
                <a:gd name="connsiteX6" fmla="*/ 185737 w 561975"/>
                <a:gd name="connsiteY6" fmla="*/ 38100 h 1204912"/>
                <a:gd name="connsiteX7" fmla="*/ 147637 w 561975"/>
                <a:gd name="connsiteY7" fmla="*/ 23812 h 1204912"/>
                <a:gd name="connsiteX8" fmla="*/ 97631 w 561975"/>
                <a:gd name="connsiteY8" fmla="*/ 11906 h 1204912"/>
                <a:gd name="connsiteX9" fmla="*/ 59531 w 561975"/>
                <a:gd name="connsiteY9" fmla="*/ 9525 h 1204912"/>
                <a:gd name="connsiteX10" fmla="*/ 42862 w 561975"/>
                <a:gd name="connsiteY10" fmla="*/ 4762 h 1204912"/>
                <a:gd name="connsiteX11" fmla="*/ 14287 w 561975"/>
                <a:gd name="connsiteY11" fmla="*/ 0 h 1204912"/>
                <a:gd name="connsiteX12" fmla="*/ 2381 w 561975"/>
                <a:gd name="connsiteY12" fmla="*/ 4762 h 1204912"/>
                <a:gd name="connsiteX13" fmla="*/ 0 w 561975"/>
                <a:gd name="connsiteY13" fmla="*/ 14287 h 1204912"/>
                <a:gd name="connsiteX14" fmla="*/ 7143 w 561975"/>
                <a:gd name="connsiteY14" fmla="*/ 38100 h 1204912"/>
                <a:gd name="connsiteX15" fmla="*/ 28575 w 561975"/>
                <a:gd name="connsiteY15" fmla="*/ 66675 h 1204912"/>
                <a:gd name="connsiteX16" fmla="*/ 59531 w 561975"/>
                <a:gd name="connsiteY16" fmla="*/ 102394 h 1204912"/>
                <a:gd name="connsiteX17" fmla="*/ 88106 w 561975"/>
                <a:gd name="connsiteY17" fmla="*/ 147637 h 1204912"/>
                <a:gd name="connsiteX18" fmla="*/ 116681 w 561975"/>
                <a:gd name="connsiteY18" fmla="*/ 195262 h 1204912"/>
                <a:gd name="connsiteX19" fmla="*/ 142875 w 561975"/>
                <a:gd name="connsiteY19" fmla="*/ 242887 h 1204912"/>
                <a:gd name="connsiteX20" fmla="*/ 180975 w 561975"/>
                <a:gd name="connsiteY20" fmla="*/ 361950 h 1204912"/>
                <a:gd name="connsiteX21" fmla="*/ 202406 w 561975"/>
                <a:gd name="connsiteY21" fmla="*/ 454819 h 1204912"/>
                <a:gd name="connsiteX22" fmla="*/ 238125 w 561975"/>
                <a:gd name="connsiteY22" fmla="*/ 619125 h 1204912"/>
                <a:gd name="connsiteX23" fmla="*/ 269081 w 561975"/>
                <a:gd name="connsiteY23" fmla="*/ 781050 h 1204912"/>
                <a:gd name="connsiteX24" fmla="*/ 295275 w 561975"/>
                <a:gd name="connsiteY24" fmla="*/ 935831 h 1204912"/>
                <a:gd name="connsiteX25" fmla="*/ 302418 w 561975"/>
                <a:gd name="connsiteY25" fmla="*/ 969169 h 1204912"/>
                <a:gd name="connsiteX26" fmla="*/ 333375 w 561975"/>
                <a:gd name="connsiteY26" fmla="*/ 1031081 h 1204912"/>
                <a:gd name="connsiteX27" fmla="*/ 383381 w 561975"/>
                <a:gd name="connsiteY27" fmla="*/ 1097756 h 1204912"/>
                <a:gd name="connsiteX28" fmla="*/ 428625 w 561975"/>
                <a:gd name="connsiteY28" fmla="*/ 1147762 h 1204912"/>
                <a:gd name="connsiteX29" fmla="*/ 481012 w 561975"/>
                <a:gd name="connsiteY29" fmla="*/ 1193006 h 1204912"/>
                <a:gd name="connsiteX30" fmla="*/ 502443 w 561975"/>
                <a:gd name="connsiteY30" fmla="*/ 1202531 h 1204912"/>
                <a:gd name="connsiteX31" fmla="*/ 516731 w 561975"/>
                <a:gd name="connsiteY31" fmla="*/ 1204912 h 1204912"/>
                <a:gd name="connsiteX32" fmla="*/ 531018 w 561975"/>
                <a:gd name="connsiteY32" fmla="*/ 1204912 h 1204912"/>
                <a:gd name="connsiteX33" fmla="*/ 540543 w 561975"/>
                <a:gd name="connsiteY33" fmla="*/ 1197769 h 1204912"/>
                <a:gd name="connsiteX34" fmla="*/ 554831 w 561975"/>
                <a:gd name="connsiteY34" fmla="*/ 1181100 h 1204912"/>
                <a:gd name="connsiteX35" fmla="*/ 559593 w 561975"/>
                <a:gd name="connsiteY35" fmla="*/ 1162050 h 1204912"/>
                <a:gd name="connsiteX36" fmla="*/ 561975 w 561975"/>
                <a:gd name="connsiteY36" fmla="*/ 1119187 h 1204912"/>
                <a:gd name="connsiteX37" fmla="*/ 559593 w 561975"/>
                <a:gd name="connsiteY37" fmla="*/ 1066800 h 1204912"/>
                <a:gd name="connsiteX38" fmla="*/ 547687 w 561975"/>
                <a:gd name="connsiteY38" fmla="*/ 978694 h 1204912"/>
                <a:gd name="connsiteX39" fmla="*/ 502443 w 561975"/>
                <a:gd name="connsiteY39" fmla="*/ 847725 h 1204912"/>
                <a:gd name="connsiteX40" fmla="*/ 423862 w 561975"/>
                <a:gd name="connsiteY40" fmla="*/ 502444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04912">
                  <a:moveTo>
                    <a:pt x="423862" y="502444"/>
                  </a:moveTo>
                  <a:lnTo>
                    <a:pt x="364331" y="233362"/>
                  </a:lnTo>
                  <a:lnTo>
                    <a:pt x="304800" y="126206"/>
                  </a:lnTo>
                  <a:lnTo>
                    <a:pt x="280987" y="102394"/>
                  </a:lnTo>
                  <a:lnTo>
                    <a:pt x="245268" y="73819"/>
                  </a:lnTo>
                  <a:lnTo>
                    <a:pt x="219075" y="57150"/>
                  </a:lnTo>
                  <a:lnTo>
                    <a:pt x="185737" y="38100"/>
                  </a:lnTo>
                  <a:lnTo>
                    <a:pt x="147637" y="23812"/>
                  </a:lnTo>
                  <a:lnTo>
                    <a:pt x="97631" y="11906"/>
                  </a:lnTo>
                  <a:lnTo>
                    <a:pt x="59531" y="9525"/>
                  </a:lnTo>
                  <a:lnTo>
                    <a:pt x="42862" y="4762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7143" y="38100"/>
                  </a:lnTo>
                  <a:lnTo>
                    <a:pt x="28575" y="66675"/>
                  </a:lnTo>
                  <a:lnTo>
                    <a:pt x="59531" y="102394"/>
                  </a:lnTo>
                  <a:lnTo>
                    <a:pt x="88106" y="147637"/>
                  </a:lnTo>
                  <a:lnTo>
                    <a:pt x="116681" y="195262"/>
                  </a:lnTo>
                  <a:lnTo>
                    <a:pt x="142875" y="242887"/>
                  </a:lnTo>
                  <a:lnTo>
                    <a:pt x="180975" y="361950"/>
                  </a:lnTo>
                  <a:lnTo>
                    <a:pt x="202406" y="454819"/>
                  </a:lnTo>
                  <a:lnTo>
                    <a:pt x="238125" y="619125"/>
                  </a:lnTo>
                  <a:lnTo>
                    <a:pt x="269081" y="781050"/>
                  </a:lnTo>
                  <a:lnTo>
                    <a:pt x="295275" y="935831"/>
                  </a:lnTo>
                  <a:lnTo>
                    <a:pt x="302418" y="969169"/>
                  </a:lnTo>
                  <a:lnTo>
                    <a:pt x="333375" y="1031081"/>
                  </a:lnTo>
                  <a:lnTo>
                    <a:pt x="383381" y="1097756"/>
                  </a:lnTo>
                  <a:lnTo>
                    <a:pt x="428625" y="1147762"/>
                  </a:lnTo>
                  <a:lnTo>
                    <a:pt x="481012" y="1193006"/>
                  </a:lnTo>
                  <a:lnTo>
                    <a:pt x="502443" y="1202531"/>
                  </a:lnTo>
                  <a:lnTo>
                    <a:pt x="516731" y="1204912"/>
                  </a:lnTo>
                  <a:lnTo>
                    <a:pt x="531018" y="1204912"/>
                  </a:lnTo>
                  <a:lnTo>
                    <a:pt x="540543" y="1197769"/>
                  </a:lnTo>
                  <a:lnTo>
                    <a:pt x="554831" y="1181100"/>
                  </a:lnTo>
                  <a:lnTo>
                    <a:pt x="559593" y="1162050"/>
                  </a:lnTo>
                  <a:lnTo>
                    <a:pt x="561975" y="1119187"/>
                  </a:lnTo>
                  <a:lnTo>
                    <a:pt x="559593" y="1066800"/>
                  </a:lnTo>
                  <a:lnTo>
                    <a:pt x="547687" y="978694"/>
                  </a:lnTo>
                  <a:lnTo>
                    <a:pt x="502443" y="847725"/>
                  </a:lnTo>
                  <a:lnTo>
                    <a:pt x="423862" y="502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6">
              <a:extLst>
                <a:ext uri="{FF2B5EF4-FFF2-40B4-BE49-F238E27FC236}">
                  <a16:creationId xmlns:a16="http://schemas.microsoft.com/office/drawing/2014/main" id="{F94E120A-3C09-4EAA-A0C2-2863C530B626}"/>
                </a:ext>
              </a:extLst>
            </p:cNvPr>
            <p:cNvSpPr/>
            <p:nvPr/>
          </p:nvSpPr>
          <p:spPr>
            <a:xfrm>
              <a:off x="3173412" y="4564063"/>
              <a:ext cx="1466850" cy="1108075"/>
            </a:xfrm>
            <a:custGeom>
              <a:avLst/>
              <a:gdLst>
                <a:gd name="connsiteX0" fmla="*/ 621507 w 1466850"/>
                <a:gd name="connsiteY0" fmla="*/ 164307 h 1107282"/>
                <a:gd name="connsiteX1" fmla="*/ 395288 w 1466850"/>
                <a:gd name="connsiteY1" fmla="*/ 216694 h 1107282"/>
                <a:gd name="connsiteX2" fmla="*/ 0 w 1466850"/>
                <a:gd name="connsiteY2" fmla="*/ 302419 h 1107282"/>
                <a:gd name="connsiteX3" fmla="*/ 61913 w 1466850"/>
                <a:gd name="connsiteY3" fmla="*/ 435769 h 1107282"/>
                <a:gd name="connsiteX4" fmla="*/ 345282 w 1466850"/>
                <a:gd name="connsiteY4" fmla="*/ 376238 h 1107282"/>
                <a:gd name="connsiteX5" fmla="*/ 664369 w 1466850"/>
                <a:gd name="connsiteY5" fmla="*/ 302419 h 1107282"/>
                <a:gd name="connsiteX6" fmla="*/ 964407 w 1466850"/>
                <a:gd name="connsiteY6" fmla="*/ 228600 h 1107282"/>
                <a:gd name="connsiteX7" fmla="*/ 1004888 w 1466850"/>
                <a:gd name="connsiteY7" fmla="*/ 221457 h 1107282"/>
                <a:gd name="connsiteX8" fmla="*/ 1026319 w 1466850"/>
                <a:gd name="connsiteY8" fmla="*/ 221457 h 1107282"/>
                <a:gd name="connsiteX9" fmla="*/ 1040607 w 1466850"/>
                <a:gd name="connsiteY9" fmla="*/ 223838 h 1107282"/>
                <a:gd name="connsiteX10" fmla="*/ 1052513 w 1466850"/>
                <a:gd name="connsiteY10" fmla="*/ 233363 h 1107282"/>
                <a:gd name="connsiteX11" fmla="*/ 1062038 w 1466850"/>
                <a:gd name="connsiteY11" fmla="*/ 242888 h 1107282"/>
                <a:gd name="connsiteX12" fmla="*/ 1071563 w 1466850"/>
                <a:gd name="connsiteY12" fmla="*/ 271463 h 1107282"/>
                <a:gd name="connsiteX13" fmla="*/ 1073944 w 1466850"/>
                <a:gd name="connsiteY13" fmla="*/ 304800 h 1107282"/>
                <a:gd name="connsiteX14" fmla="*/ 1066800 w 1466850"/>
                <a:gd name="connsiteY14" fmla="*/ 361950 h 1107282"/>
                <a:gd name="connsiteX15" fmla="*/ 1023938 w 1466850"/>
                <a:gd name="connsiteY15" fmla="*/ 635794 h 1107282"/>
                <a:gd name="connsiteX16" fmla="*/ 981075 w 1466850"/>
                <a:gd name="connsiteY16" fmla="*/ 904875 h 1107282"/>
                <a:gd name="connsiteX17" fmla="*/ 1023938 w 1466850"/>
                <a:gd name="connsiteY17" fmla="*/ 1081088 h 1107282"/>
                <a:gd name="connsiteX18" fmla="*/ 1035844 w 1466850"/>
                <a:gd name="connsiteY18" fmla="*/ 1092994 h 1107282"/>
                <a:gd name="connsiteX19" fmla="*/ 1050132 w 1466850"/>
                <a:gd name="connsiteY19" fmla="*/ 1102519 h 1107282"/>
                <a:gd name="connsiteX20" fmla="*/ 1071563 w 1466850"/>
                <a:gd name="connsiteY20" fmla="*/ 1107282 h 1107282"/>
                <a:gd name="connsiteX21" fmla="*/ 1090613 w 1466850"/>
                <a:gd name="connsiteY21" fmla="*/ 1104900 h 1107282"/>
                <a:gd name="connsiteX22" fmla="*/ 1112044 w 1466850"/>
                <a:gd name="connsiteY22" fmla="*/ 1095375 h 1107282"/>
                <a:gd name="connsiteX23" fmla="*/ 1135857 w 1466850"/>
                <a:gd name="connsiteY23" fmla="*/ 1069182 h 1107282"/>
                <a:gd name="connsiteX24" fmla="*/ 1162050 w 1466850"/>
                <a:gd name="connsiteY24" fmla="*/ 1026319 h 1107282"/>
                <a:gd name="connsiteX25" fmla="*/ 1188244 w 1466850"/>
                <a:gd name="connsiteY25" fmla="*/ 952500 h 1107282"/>
                <a:gd name="connsiteX26" fmla="*/ 1245394 w 1466850"/>
                <a:gd name="connsiteY26" fmla="*/ 778669 h 1107282"/>
                <a:gd name="connsiteX27" fmla="*/ 1307307 w 1466850"/>
                <a:gd name="connsiteY27" fmla="*/ 559594 h 1107282"/>
                <a:gd name="connsiteX28" fmla="*/ 1364457 w 1466850"/>
                <a:gd name="connsiteY28" fmla="*/ 340519 h 1107282"/>
                <a:gd name="connsiteX29" fmla="*/ 1373982 w 1466850"/>
                <a:gd name="connsiteY29" fmla="*/ 333375 h 1107282"/>
                <a:gd name="connsiteX30" fmla="*/ 1397794 w 1466850"/>
                <a:gd name="connsiteY30" fmla="*/ 323850 h 1107282"/>
                <a:gd name="connsiteX31" fmla="*/ 1428750 w 1466850"/>
                <a:gd name="connsiteY31" fmla="*/ 311944 h 1107282"/>
                <a:gd name="connsiteX32" fmla="*/ 1452563 w 1466850"/>
                <a:gd name="connsiteY32" fmla="*/ 295275 h 1107282"/>
                <a:gd name="connsiteX33" fmla="*/ 1464469 w 1466850"/>
                <a:gd name="connsiteY33" fmla="*/ 280988 h 1107282"/>
                <a:gd name="connsiteX34" fmla="*/ 1466850 w 1466850"/>
                <a:gd name="connsiteY34" fmla="*/ 259557 h 1107282"/>
                <a:gd name="connsiteX35" fmla="*/ 1464469 w 1466850"/>
                <a:gd name="connsiteY35" fmla="*/ 240507 h 1107282"/>
                <a:gd name="connsiteX36" fmla="*/ 1457325 w 1466850"/>
                <a:gd name="connsiteY36" fmla="*/ 221457 h 1107282"/>
                <a:gd name="connsiteX37" fmla="*/ 1428750 w 1466850"/>
                <a:gd name="connsiteY37" fmla="*/ 190500 h 1107282"/>
                <a:gd name="connsiteX38" fmla="*/ 1343025 w 1466850"/>
                <a:gd name="connsiteY38" fmla="*/ 121444 h 1107282"/>
                <a:gd name="connsiteX39" fmla="*/ 1273969 w 1466850"/>
                <a:gd name="connsiteY39" fmla="*/ 71438 h 1107282"/>
                <a:gd name="connsiteX40" fmla="*/ 1185863 w 1466850"/>
                <a:gd name="connsiteY40" fmla="*/ 11907 h 1107282"/>
                <a:gd name="connsiteX41" fmla="*/ 1164432 w 1466850"/>
                <a:gd name="connsiteY41" fmla="*/ 0 h 1107282"/>
                <a:gd name="connsiteX42" fmla="*/ 1119188 w 1466850"/>
                <a:gd name="connsiteY42" fmla="*/ 11907 h 1107282"/>
                <a:gd name="connsiteX43" fmla="*/ 921544 w 1466850"/>
                <a:gd name="connsiteY43" fmla="*/ 78582 h 1107282"/>
                <a:gd name="connsiteX44" fmla="*/ 802482 w 1466850"/>
                <a:gd name="connsiteY44" fmla="*/ 119063 h 1107282"/>
                <a:gd name="connsiteX45" fmla="*/ 621507 w 1466850"/>
                <a:gd name="connsiteY45" fmla="*/ 164307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850" h="1107282">
                  <a:moveTo>
                    <a:pt x="621507" y="164307"/>
                  </a:moveTo>
                  <a:lnTo>
                    <a:pt x="395288" y="216694"/>
                  </a:lnTo>
                  <a:lnTo>
                    <a:pt x="0" y="302419"/>
                  </a:lnTo>
                  <a:lnTo>
                    <a:pt x="61913" y="435769"/>
                  </a:lnTo>
                  <a:lnTo>
                    <a:pt x="345282" y="376238"/>
                  </a:lnTo>
                  <a:lnTo>
                    <a:pt x="664369" y="302419"/>
                  </a:lnTo>
                  <a:lnTo>
                    <a:pt x="964407" y="228600"/>
                  </a:lnTo>
                  <a:lnTo>
                    <a:pt x="1004888" y="221457"/>
                  </a:lnTo>
                  <a:lnTo>
                    <a:pt x="1026319" y="221457"/>
                  </a:lnTo>
                  <a:lnTo>
                    <a:pt x="1040607" y="223838"/>
                  </a:lnTo>
                  <a:lnTo>
                    <a:pt x="1052513" y="233363"/>
                  </a:lnTo>
                  <a:lnTo>
                    <a:pt x="1062038" y="242888"/>
                  </a:lnTo>
                  <a:lnTo>
                    <a:pt x="1071563" y="271463"/>
                  </a:lnTo>
                  <a:lnTo>
                    <a:pt x="1073944" y="304800"/>
                  </a:lnTo>
                  <a:lnTo>
                    <a:pt x="1066800" y="361950"/>
                  </a:lnTo>
                  <a:lnTo>
                    <a:pt x="1023938" y="635794"/>
                  </a:lnTo>
                  <a:lnTo>
                    <a:pt x="981075" y="904875"/>
                  </a:lnTo>
                  <a:lnTo>
                    <a:pt x="1023938" y="1081088"/>
                  </a:lnTo>
                  <a:lnTo>
                    <a:pt x="1035844" y="1092994"/>
                  </a:lnTo>
                  <a:lnTo>
                    <a:pt x="1050132" y="1102519"/>
                  </a:lnTo>
                  <a:lnTo>
                    <a:pt x="1071563" y="1107282"/>
                  </a:lnTo>
                  <a:lnTo>
                    <a:pt x="1090613" y="1104900"/>
                  </a:lnTo>
                  <a:lnTo>
                    <a:pt x="1112044" y="1095375"/>
                  </a:lnTo>
                  <a:lnTo>
                    <a:pt x="1135857" y="1069182"/>
                  </a:lnTo>
                  <a:lnTo>
                    <a:pt x="1162050" y="1026319"/>
                  </a:lnTo>
                  <a:lnTo>
                    <a:pt x="1188244" y="952500"/>
                  </a:lnTo>
                  <a:lnTo>
                    <a:pt x="1245394" y="778669"/>
                  </a:lnTo>
                  <a:lnTo>
                    <a:pt x="1307307" y="559594"/>
                  </a:lnTo>
                  <a:lnTo>
                    <a:pt x="1364457" y="340519"/>
                  </a:lnTo>
                  <a:lnTo>
                    <a:pt x="1373982" y="333375"/>
                  </a:lnTo>
                  <a:lnTo>
                    <a:pt x="1397794" y="323850"/>
                  </a:lnTo>
                  <a:lnTo>
                    <a:pt x="1428750" y="311944"/>
                  </a:lnTo>
                  <a:lnTo>
                    <a:pt x="1452563" y="295275"/>
                  </a:lnTo>
                  <a:lnTo>
                    <a:pt x="1464469" y="280988"/>
                  </a:lnTo>
                  <a:lnTo>
                    <a:pt x="1466850" y="259557"/>
                  </a:lnTo>
                  <a:lnTo>
                    <a:pt x="1464469" y="240507"/>
                  </a:lnTo>
                  <a:lnTo>
                    <a:pt x="1457325" y="221457"/>
                  </a:lnTo>
                  <a:lnTo>
                    <a:pt x="1428750" y="190500"/>
                  </a:lnTo>
                  <a:lnTo>
                    <a:pt x="1343025" y="121444"/>
                  </a:lnTo>
                  <a:lnTo>
                    <a:pt x="1273969" y="71438"/>
                  </a:lnTo>
                  <a:lnTo>
                    <a:pt x="1185863" y="11907"/>
                  </a:lnTo>
                  <a:lnTo>
                    <a:pt x="1164432" y="0"/>
                  </a:lnTo>
                  <a:lnTo>
                    <a:pt x="1119188" y="11907"/>
                  </a:lnTo>
                  <a:lnTo>
                    <a:pt x="921544" y="78582"/>
                  </a:lnTo>
                  <a:lnTo>
                    <a:pt x="802482" y="119063"/>
                  </a:lnTo>
                  <a:lnTo>
                    <a:pt x="621507" y="164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7">
              <a:extLst>
                <a:ext uri="{FF2B5EF4-FFF2-40B4-BE49-F238E27FC236}">
                  <a16:creationId xmlns:a16="http://schemas.microsoft.com/office/drawing/2014/main" id="{251ED860-AF20-48EA-87FF-960461520B33}"/>
                </a:ext>
              </a:extLst>
            </p:cNvPr>
            <p:cNvSpPr/>
            <p:nvPr/>
          </p:nvSpPr>
          <p:spPr>
            <a:xfrm>
              <a:off x="3338512" y="5411788"/>
              <a:ext cx="928688" cy="327025"/>
            </a:xfrm>
            <a:custGeom>
              <a:avLst/>
              <a:gdLst>
                <a:gd name="connsiteX0" fmla="*/ 452437 w 928687"/>
                <a:gd name="connsiteY0" fmla="*/ 80963 h 326232"/>
                <a:gd name="connsiteX1" fmla="*/ 0 w 928687"/>
                <a:gd name="connsiteY1" fmla="*/ 200025 h 326232"/>
                <a:gd name="connsiteX2" fmla="*/ 50006 w 928687"/>
                <a:gd name="connsiteY2" fmla="*/ 326232 h 326232"/>
                <a:gd name="connsiteX3" fmla="*/ 419100 w 928687"/>
                <a:gd name="connsiteY3" fmla="*/ 261938 h 326232"/>
                <a:gd name="connsiteX4" fmla="*/ 738187 w 928687"/>
                <a:gd name="connsiteY4" fmla="*/ 195263 h 326232"/>
                <a:gd name="connsiteX5" fmla="*/ 778668 w 928687"/>
                <a:gd name="connsiteY5" fmla="*/ 197644 h 326232"/>
                <a:gd name="connsiteX6" fmla="*/ 807243 w 928687"/>
                <a:gd name="connsiteY6" fmla="*/ 204788 h 326232"/>
                <a:gd name="connsiteX7" fmla="*/ 833437 w 928687"/>
                <a:gd name="connsiteY7" fmla="*/ 216694 h 326232"/>
                <a:gd name="connsiteX8" fmla="*/ 847725 w 928687"/>
                <a:gd name="connsiteY8" fmla="*/ 228600 h 326232"/>
                <a:gd name="connsiteX9" fmla="*/ 864393 w 928687"/>
                <a:gd name="connsiteY9" fmla="*/ 242888 h 326232"/>
                <a:gd name="connsiteX10" fmla="*/ 895350 w 928687"/>
                <a:gd name="connsiteY10" fmla="*/ 254794 h 326232"/>
                <a:gd name="connsiteX11" fmla="*/ 928687 w 928687"/>
                <a:gd name="connsiteY11" fmla="*/ 252413 h 326232"/>
                <a:gd name="connsiteX12" fmla="*/ 888206 w 928687"/>
                <a:gd name="connsiteY12" fmla="*/ 45244 h 326232"/>
                <a:gd name="connsiteX13" fmla="*/ 807243 w 928687"/>
                <a:gd name="connsiteY13" fmla="*/ 9525 h 326232"/>
                <a:gd name="connsiteX14" fmla="*/ 773906 w 928687"/>
                <a:gd name="connsiteY14" fmla="*/ 0 h 326232"/>
                <a:gd name="connsiteX15" fmla="*/ 754856 w 928687"/>
                <a:gd name="connsiteY15" fmla="*/ 0 h 326232"/>
                <a:gd name="connsiteX16" fmla="*/ 685800 w 928687"/>
                <a:gd name="connsiteY16" fmla="*/ 19050 h 326232"/>
                <a:gd name="connsiteX17" fmla="*/ 452437 w 928687"/>
                <a:gd name="connsiteY17" fmla="*/ 80963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8687" h="326232">
                  <a:moveTo>
                    <a:pt x="452437" y="80963"/>
                  </a:moveTo>
                  <a:lnTo>
                    <a:pt x="0" y="200025"/>
                  </a:lnTo>
                  <a:lnTo>
                    <a:pt x="50006" y="326232"/>
                  </a:lnTo>
                  <a:lnTo>
                    <a:pt x="419100" y="261938"/>
                  </a:lnTo>
                  <a:lnTo>
                    <a:pt x="738187" y="195263"/>
                  </a:lnTo>
                  <a:lnTo>
                    <a:pt x="778668" y="197644"/>
                  </a:lnTo>
                  <a:lnTo>
                    <a:pt x="807243" y="204788"/>
                  </a:lnTo>
                  <a:lnTo>
                    <a:pt x="833437" y="216694"/>
                  </a:lnTo>
                  <a:lnTo>
                    <a:pt x="847725" y="228600"/>
                  </a:lnTo>
                  <a:lnTo>
                    <a:pt x="864393" y="242888"/>
                  </a:lnTo>
                  <a:lnTo>
                    <a:pt x="895350" y="254794"/>
                  </a:lnTo>
                  <a:lnTo>
                    <a:pt x="928687" y="252413"/>
                  </a:lnTo>
                  <a:lnTo>
                    <a:pt x="888206" y="45244"/>
                  </a:lnTo>
                  <a:lnTo>
                    <a:pt x="807243" y="9525"/>
                  </a:lnTo>
                  <a:lnTo>
                    <a:pt x="773906" y="0"/>
                  </a:lnTo>
                  <a:lnTo>
                    <a:pt x="754856" y="0"/>
                  </a:lnTo>
                  <a:lnTo>
                    <a:pt x="685800" y="19050"/>
                  </a:lnTo>
                  <a:lnTo>
                    <a:pt x="452437" y="809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8">
              <a:extLst>
                <a:ext uri="{FF2B5EF4-FFF2-40B4-BE49-F238E27FC236}">
                  <a16:creationId xmlns:a16="http://schemas.microsoft.com/office/drawing/2014/main" id="{0F836DBF-F914-4641-83B1-1306A0C34A8C}"/>
                </a:ext>
              </a:extLst>
            </p:cNvPr>
            <p:cNvSpPr/>
            <p:nvPr/>
          </p:nvSpPr>
          <p:spPr>
            <a:xfrm>
              <a:off x="5268912" y="2154238"/>
              <a:ext cx="1765300" cy="1389062"/>
            </a:xfrm>
            <a:custGeom>
              <a:avLst/>
              <a:gdLst>
                <a:gd name="connsiteX0" fmla="*/ 835819 w 1764507"/>
                <a:gd name="connsiteY0" fmla="*/ 342900 h 1388269"/>
                <a:gd name="connsiteX1" fmla="*/ 464344 w 1764507"/>
                <a:gd name="connsiteY1" fmla="*/ 397669 h 1388269"/>
                <a:gd name="connsiteX2" fmla="*/ 14288 w 1764507"/>
                <a:gd name="connsiteY2" fmla="*/ 457200 h 1388269"/>
                <a:gd name="connsiteX3" fmla="*/ 0 w 1764507"/>
                <a:gd name="connsiteY3" fmla="*/ 264319 h 1388269"/>
                <a:gd name="connsiteX4" fmla="*/ 85725 w 1764507"/>
                <a:gd name="connsiteY4" fmla="*/ 280988 h 1388269"/>
                <a:gd name="connsiteX5" fmla="*/ 159544 w 1764507"/>
                <a:gd name="connsiteY5" fmla="*/ 285750 h 1388269"/>
                <a:gd name="connsiteX6" fmla="*/ 228600 w 1764507"/>
                <a:gd name="connsiteY6" fmla="*/ 288132 h 1388269"/>
                <a:gd name="connsiteX7" fmla="*/ 371475 w 1764507"/>
                <a:gd name="connsiteY7" fmla="*/ 257175 h 1388269"/>
                <a:gd name="connsiteX8" fmla="*/ 754857 w 1764507"/>
                <a:gd name="connsiteY8" fmla="*/ 173832 h 1388269"/>
                <a:gd name="connsiteX9" fmla="*/ 1078707 w 1764507"/>
                <a:gd name="connsiteY9" fmla="*/ 100013 h 1388269"/>
                <a:gd name="connsiteX10" fmla="*/ 1233488 w 1764507"/>
                <a:gd name="connsiteY10" fmla="*/ 64294 h 1388269"/>
                <a:gd name="connsiteX11" fmla="*/ 1257300 w 1764507"/>
                <a:gd name="connsiteY11" fmla="*/ 45244 h 1388269"/>
                <a:gd name="connsiteX12" fmla="*/ 1290638 w 1764507"/>
                <a:gd name="connsiteY12" fmla="*/ 28575 h 1388269"/>
                <a:gd name="connsiteX13" fmla="*/ 1345407 w 1764507"/>
                <a:gd name="connsiteY13" fmla="*/ 9525 h 1388269"/>
                <a:gd name="connsiteX14" fmla="*/ 1393032 w 1764507"/>
                <a:gd name="connsiteY14" fmla="*/ 0 h 1388269"/>
                <a:gd name="connsiteX15" fmla="*/ 1409700 w 1764507"/>
                <a:gd name="connsiteY15" fmla="*/ 4763 h 1388269"/>
                <a:gd name="connsiteX16" fmla="*/ 1488282 w 1764507"/>
                <a:gd name="connsiteY16" fmla="*/ 45244 h 1388269"/>
                <a:gd name="connsiteX17" fmla="*/ 1535907 w 1764507"/>
                <a:gd name="connsiteY17" fmla="*/ 73819 h 1388269"/>
                <a:gd name="connsiteX18" fmla="*/ 1593057 w 1764507"/>
                <a:gd name="connsiteY18" fmla="*/ 116682 h 1388269"/>
                <a:gd name="connsiteX19" fmla="*/ 1666875 w 1764507"/>
                <a:gd name="connsiteY19" fmla="*/ 173832 h 1388269"/>
                <a:gd name="connsiteX20" fmla="*/ 1726407 w 1764507"/>
                <a:gd name="connsiteY20" fmla="*/ 226219 h 1388269"/>
                <a:gd name="connsiteX21" fmla="*/ 1757363 w 1764507"/>
                <a:gd name="connsiteY21" fmla="*/ 264319 h 1388269"/>
                <a:gd name="connsiteX22" fmla="*/ 1764507 w 1764507"/>
                <a:gd name="connsiteY22" fmla="*/ 278607 h 1388269"/>
                <a:gd name="connsiteX23" fmla="*/ 1764507 w 1764507"/>
                <a:gd name="connsiteY23" fmla="*/ 285750 h 1388269"/>
                <a:gd name="connsiteX24" fmla="*/ 1759744 w 1764507"/>
                <a:gd name="connsiteY24" fmla="*/ 297657 h 1388269"/>
                <a:gd name="connsiteX25" fmla="*/ 1733550 w 1764507"/>
                <a:gd name="connsiteY25" fmla="*/ 323850 h 1388269"/>
                <a:gd name="connsiteX26" fmla="*/ 1681163 w 1764507"/>
                <a:gd name="connsiteY26" fmla="*/ 390525 h 1388269"/>
                <a:gd name="connsiteX27" fmla="*/ 1654969 w 1764507"/>
                <a:gd name="connsiteY27" fmla="*/ 428625 h 1388269"/>
                <a:gd name="connsiteX28" fmla="*/ 1628775 w 1764507"/>
                <a:gd name="connsiteY28" fmla="*/ 519113 h 1388269"/>
                <a:gd name="connsiteX29" fmla="*/ 1585913 w 1764507"/>
                <a:gd name="connsiteY29" fmla="*/ 685800 h 1388269"/>
                <a:gd name="connsiteX30" fmla="*/ 1540669 w 1764507"/>
                <a:gd name="connsiteY30" fmla="*/ 881063 h 1388269"/>
                <a:gd name="connsiteX31" fmla="*/ 1493044 w 1764507"/>
                <a:gd name="connsiteY31" fmla="*/ 1100138 h 1388269"/>
                <a:gd name="connsiteX32" fmla="*/ 1466850 w 1764507"/>
                <a:gd name="connsiteY32" fmla="*/ 1212057 h 1388269"/>
                <a:gd name="connsiteX33" fmla="*/ 1443038 w 1764507"/>
                <a:gd name="connsiteY33" fmla="*/ 1269207 h 1388269"/>
                <a:gd name="connsiteX34" fmla="*/ 1414463 w 1764507"/>
                <a:gd name="connsiteY34" fmla="*/ 1312069 h 1388269"/>
                <a:gd name="connsiteX35" fmla="*/ 1395413 w 1764507"/>
                <a:gd name="connsiteY35" fmla="*/ 1338263 h 1388269"/>
                <a:gd name="connsiteX36" fmla="*/ 1364457 w 1764507"/>
                <a:gd name="connsiteY36" fmla="*/ 1364457 h 1388269"/>
                <a:gd name="connsiteX37" fmla="*/ 1343025 w 1764507"/>
                <a:gd name="connsiteY37" fmla="*/ 1376363 h 1388269"/>
                <a:gd name="connsiteX38" fmla="*/ 1312069 w 1764507"/>
                <a:gd name="connsiteY38" fmla="*/ 1388269 h 1388269"/>
                <a:gd name="connsiteX39" fmla="*/ 1281113 w 1764507"/>
                <a:gd name="connsiteY39" fmla="*/ 1388269 h 1388269"/>
                <a:gd name="connsiteX40" fmla="*/ 1240632 w 1764507"/>
                <a:gd name="connsiteY40" fmla="*/ 1381125 h 1388269"/>
                <a:gd name="connsiteX41" fmla="*/ 1259682 w 1764507"/>
                <a:gd name="connsiteY41" fmla="*/ 1119188 h 1388269"/>
                <a:gd name="connsiteX42" fmla="*/ 1290638 w 1764507"/>
                <a:gd name="connsiteY42" fmla="*/ 938213 h 1388269"/>
                <a:gd name="connsiteX43" fmla="*/ 1312069 w 1764507"/>
                <a:gd name="connsiteY43" fmla="*/ 792957 h 1388269"/>
                <a:gd name="connsiteX44" fmla="*/ 1338263 w 1764507"/>
                <a:gd name="connsiteY44" fmla="*/ 597694 h 1388269"/>
                <a:gd name="connsiteX45" fmla="*/ 1362075 w 1764507"/>
                <a:gd name="connsiteY45" fmla="*/ 423863 h 1388269"/>
                <a:gd name="connsiteX46" fmla="*/ 1369219 w 1764507"/>
                <a:gd name="connsiteY46" fmla="*/ 352425 h 1388269"/>
                <a:gd name="connsiteX47" fmla="*/ 1366838 w 1764507"/>
                <a:gd name="connsiteY47" fmla="*/ 328613 h 1388269"/>
                <a:gd name="connsiteX48" fmla="*/ 1359694 w 1764507"/>
                <a:gd name="connsiteY48" fmla="*/ 300038 h 1388269"/>
                <a:gd name="connsiteX49" fmla="*/ 1345407 w 1764507"/>
                <a:gd name="connsiteY49" fmla="*/ 280988 h 1388269"/>
                <a:gd name="connsiteX50" fmla="*/ 1323975 w 1764507"/>
                <a:gd name="connsiteY50" fmla="*/ 269082 h 1388269"/>
                <a:gd name="connsiteX51" fmla="*/ 1285875 w 1764507"/>
                <a:gd name="connsiteY51" fmla="*/ 271463 h 1388269"/>
                <a:gd name="connsiteX52" fmla="*/ 1173957 w 1764507"/>
                <a:gd name="connsiteY52" fmla="*/ 290513 h 1388269"/>
                <a:gd name="connsiteX53" fmla="*/ 835819 w 1764507"/>
                <a:gd name="connsiteY53" fmla="*/ 34290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4507" h="1388269">
                  <a:moveTo>
                    <a:pt x="835819" y="342900"/>
                  </a:moveTo>
                  <a:lnTo>
                    <a:pt x="464344" y="397669"/>
                  </a:lnTo>
                  <a:lnTo>
                    <a:pt x="14288" y="457200"/>
                  </a:lnTo>
                  <a:lnTo>
                    <a:pt x="0" y="264319"/>
                  </a:lnTo>
                  <a:lnTo>
                    <a:pt x="85725" y="280988"/>
                  </a:lnTo>
                  <a:lnTo>
                    <a:pt x="159544" y="285750"/>
                  </a:lnTo>
                  <a:lnTo>
                    <a:pt x="228600" y="288132"/>
                  </a:lnTo>
                  <a:lnTo>
                    <a:pt x="371475" y="257175"/>
                  </a:lnTo>
                  <a:lnTo>
                    <a:pt x="754857" y="173832"/>
                  </a:lnTo>
                  <a:lnTo>
                    <a:pt x="1078707" y="100013"/>
                  </a:lnTo>
                  <a:lnTo>
                    <a:pt x="1233488" y="64294"/>
                  </a:lnTo>
                  <a:lnTo>
                    <a:pt x="1257300" y="45244"/>
                  </a:lnTo>
                  <a:lnTo>
                    <a:pt x="1290638" y="28575"/>
                  </a:lnTo>
                  <a:lnTo>
                    <a:pt x="1345407" y="9525"/>
                  </a:lnTo>
                  <a:lnTo>
                    <a:pt x="1393032" y="0"/>
                  </a:lnTo>
                  <a:lnTo>
                    <a:pt x="1409700" y="4763"/>
                  </a:lnTo>
                  <a:lnTo>
                    <a:pt x="1488282" y="45244"/>
                  </a:lnTo>
                  <a:lnTo>
                    <a:pt x="1535907" y="73819"/>
                  </a:lnTo>
                  <a:lnTo>
                    <a:pt x="1593057" y="116682"/>
                  </a:lnTo>
                  <a:lnTo>
                    <a:pt x="1666875" y="173832"/>
                  </a:lnTo>
                  <a:lnTo>
                    <a:pt x="1726407" y="226219"/>
                  </a:lnTo>
                  <a:lnTo>
                    <a:pt x="1757363" y="264319"/>
                  </a:lnTo>
                  <a:lnTo>
                    <a:pt x="1764507" y="278607"/>
                  </a:lnTo>
                  <a:lnTo>
                    <a:pt x="1764507" y="285750"/>
                  </a:lnTo>
                  <a:lnTo>
                    <a:pt x="1759744" y="297657"/>
                  </a:lnTo>
                  <a:lnTo>
                    <a:pt x="1733550" y="323850"/>
                  </a:lnTo>
                  <a:lnTo>
                    <a:pt x="1681163" y="390525"/>
                  </a:lnTo>
                  <a:lnTo>
                    <a:pt x="1654969" y="428625"/>
                  </a:lnTo>
                  <a:lnTo>
                    <a:pt x="1628775" y="519113"/>
                  </a:lnTo>
                  <a:lnTo>
                    <a:pt x="1585913" y="685800"/>
                  </a:lnTo>
                  <a:lnTo>
                    <a:pt x="1540669" y="881063"/>
                  </a:lnTo>
                  <a:lnTo>
                    <a:pt x="1493044" y="1100138"/>
                  </a:lnTo>
                  <a:lnTo>
                    <a:pt x="1466850" y="1212057"/>
                  </a:lnTo>
                  <a:lnTo>
                    <a:pt x="1443038" y="1269207"/>
                  </a:lnTo>
                  <a:lnTo>
                    <a:pt x="1414463" y="1312069"/>
                  </a:lnTo>
                  <a:lnTo>
                    <a:pt x="1395413" y="1338263"/>
                  </a:lnTo>
                  <a:lnTo>
                    <a:pt x="1364457" y="1364457"/>
                  </a:lnTo>
                  <a:lnTo>
                    <a:pt x="1343025" y="1376363"/>
                  </a:lnTo>
                  <a:lnTo>
                    <a:pt x="1312069" y="1388269"/>
                  </a:lnTo>
                  <a:lnTo>
                    <a:pt x="1281113" y="1388269"/>
                  </a:lnTo>
                  <a:lnTo>
                    <a:pt x="1240632" y="1381125"/>
                  </a:lnTo>
                  <a:lnTo>
                    <a:pt x="1259682" y="1119188"/>
                  </a:lnTo>
                  <a:lnTo>
                    <a:pt x="1290638" y="938213"/>
                  </a:lnTo>
                  <a:lnTo>
                    <a:pt x="1312069" y="792957"/>
                  </a:lnTo>
                  <a:lnTo>
                    <a:pt x="1338263" y="597694"/>
                  </a:lnTo>
                  <a:lnTo>
                    <a:pt x="1362075" y="423863"/>
                  </a:lnTo>
                  <a:lnTo>
                    <a:pt x="1369219" y="352425"/>
                  </a:lnTo>
                  <a:lnTo>
                    <a:pt x="1366838" y="328613"/>
                  </a:lnTo>
                  <a:lnTo>
                    <a:pt x="1359694" y="300038"/>
                  </a:lnTo>
                  <a:lnTo>
                    <a:pt x="1345407" y="280988"/>
                  </a:lnTo>
                  <a:lnTo>
                    <a:pt x="1323975" y="269082"/>
                  </a:lnTo>
                  <a:lnTo>
                    <a:pt x="1285875" y="271463"/>
                  </a:lnTo>
                  <a:lnTo>
                    <a:pt x="1173957" y="290513"/>
                  </a:lnTo>
                  <a:lnTo>
                    <a:pt x="835819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9">
              <a:extLst>
                <a:ext uri="{FF2B5EF4-FFF2-40B4-BE49-F238E27FC236}">
                  <a16:creationId xmlns:a16="http://schemas.microsoft.com/office/drawing/2014/main" id="{025F1B46-D219-4659-A6D6-9880D9074786}"/>
                </a:ext>
              </a:extLst>
            </p:cNvPr>
            <p:cNvSpPr/>
            <p:nvPr/>
          </p:nvSpPr>
          <p:spPr>
            <a:xfrm>
              <a:off x="5276850" y="3276600"/>
              <a:ext cx="1309687" cy="360363"/>
            </a:xfrm>
            <a:custGeom>
              <a:avLst/>
              <a:gdLst>
                <a:gd name="connsiteX0" fmla="*/ 588169 w 1309688"/>
                <a:gd name="connsiteY0" fmla="*/ 140494 h 359569"/>
                <a:gd name="connsiteX1" fmla="*/ 876300 w 1309688"/>
                <a:gd name="connsiteY1" fmla="*/ 85725 h 359569"/>
                <a:gd name="connsiteX2" fmla="*/ 995363 w 1309688"/>
                <a:gd name="connsiteY2" fmla="*/ 61913 h 359569"/>
                <a:gd name="connsiteX3" fmla="*/ 1009650 w 1309688"/>
                <a:gd name="connsiteY3" fmla="*/ 54769 h 359569"/>
                <a:gd name="connsiteX4" fmla="*/ 1026319 w 1309688"/>
                <a:gd name="connsiteY4" fmla="*/ 40481 h 359569"/>
                <a:gd name="connsiteX5" fmla="*/ 1047750 w 1309688"/>
                <a:gd name="connsiteY5" fmla="*/ 28575 h 359569"/>
                <a:gd name="connsiteX6" fmla="*/ 1095375 w 1309688"/>
                <a:gd name="connsiteY6" fmla="*/ 9525 h 359569"/>
                <a:gd name="connsiteX7" fmla="*/ 1150144 w 1309688"/>
                <a:gd name="connsiteY7" fmla="*/ 0 h 359569"/>
                <a:gd name="connsiteX8" fmla="*/ 1193006 w 1309688"/>
                <a:gd name="connsiteY8" fmla="*/ 2381 h 359569"/>
                <a:gd name="connsiteX9" fmla="*/ 1226344 w 1309688"/>
                <a:gd name="connsiteY9" fmla="*/ 9525 h 359569"/>
                <a:gd name="connsiteX10" fmla="*/ 1309688 w 1309688"/>
                <a:gd name="connsiteY10" fmla="*/ 30956 h 359569"/>
                <a:gd name="connsiteX11" fmla="*/ 1300163 w 1309688"/>
                <a:gd name="connsiteY11" fmla="*/ 264319 h 359569"/>
                <a:gd name="connsiteX12" fmla="*/ 1231106 w 1309688"/>
                <a:gd name="connsiteY12" fmla="*/ 257175 h 359569"/>
                <a:gd name="connsiteX13" fmla="*/ 1207294 w 1309688"/>
                <a:gd name="connsiteY13" fmla="*/ 242888 h 359569"/>
                <a:gd name="connsiteX14" fmla="*/ 1176338 w 1309688"/>
                <a:gd name="connsiteY14" fmla="*/ 226219 h 359569"/>
                <a:gd name="connsiteX15" fmla="*/ 1143000 w 1309688"/>
                <a:gd name="connsiteY15" fmla="*/ 214313 h 359569"/>
                <a:gd name="connsiteX16" fmla="*/ 1100138 w 1309688"/>
                <a:gd name="connsiteY16" fmla="*/ 209550 h 359569"/>
                <a:gd name="connsiteX17" fmla="*/ 1040606 w 1309688"/>
                <a:gd name="connsiteY17" fmla="*/ 214313 h 359569"/>
                <a:gd name="connsiteX18" fmla="*/ 902494 w 1309688"/>
                <a:gd name="connsiteY18" fmla="*/ 240506 h 359569"/>
                <a:gd name="connsiteX19" fmla="*/ 652463 w 1309688"/>
                <a:gd name="connsiteY19" fmla="*/ 283369 h 359569"/>
                <a:gd name="connsiteX20" fmla="*/ 516731 w 1309688"/>
                <a:gd name="connsiteY20" fmla="*/ 307181 h 359569"/>
                <a:gd name="connsiteX21" fmla="*/ 438150 w 1309688"/>
                <a:gd name="connsiteY21" fmla="*/ 328613 h 359569"/>
                <a:gd name="connsiteX22" fmla="*/ 309563 w 1309688"/>
                <a:gd name="connsiteY22" fmla="*/ 350044 h 359569"/>
                <a:gd name="connsiteX23" fmla="*/ 195263 w 1309688"/>
                <a:gd name="connsiteY23" fmla="*/ 359569 h 359569"/>
                <a:gd name="connsiteX24" fmla="*/ 126206 w 1309688"/>
                <a:gd name="connsiteY24" fmla="*/ 354806 h 359569"/>
                <a:gd name="connsiteX25" fmla="*/ 0 w 1309688"/>
                <a:gd name="connsiteY25" fmla="*/ 333375 h 359569"/>
                <a:gd name="connsiteX26" fmla="*/ 4763 w 1309688"/>
                <a:gd name="connsiteY26" fmla="*/ 235744 h 359569"/>
                <a:gd name="connsiteX27" fmla="*/ 326231 w 1309688"/>
                <a:gd name="connsiteY27" fmla="*/ 183356 h 359569"/>
                <a:gd name="connsiteX28" fmla="*/ 588169 w 1309688"/>
                <a:gd name="connsiteY28" fmla="*/ 140494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688" h="359569">
                  <a:moveTo>
                    <a:pt x="588169" y="140494"/>
                  </a:moveTo>
                  <a:lnTo>
                    <a:pt x="876300" y="85725"/>
                  </a:lnTo>
                  <a:lnTo>
                    <a:pt x="995363" y="61913"/>
                  </a:lnTo>
                  <a:lnTo>
                    <a:pt x="1009650" y="54769"/>
                  </a:lnTo>
                  <a:lnTo>
                    <a:pt x="1026319" y="40481"/>
                  </a:lnTo>
                  <a:lnTo>
                    <a:pt x="1047750" y="28575"/>
                  </a:lnTo>
                  <a:lnTo>
                    <a:pt x="1095375" y="9525"/>
                  </a:lnTo>
                  <a:lnTo>
                    <a:pt x="1150144" y="0"/>
                  </a:lnTo>
                  <a:lnTo>
                    <a:pt x="1193006" y="2381"/>
                  </a:lnTo>
                  <a:lnTo>
                    <a:pt x="1226344" y="9525"/>
                  </a:lnTo>
                  <a:lnTo>
                    <a:pt x="1309688" y="30956"/>
                  </a:lnTo>
                  <a:lnTo>
                    <a:pt x="1300163" y="264319"/>
                  </a:lnTo>
                  <a:lnTo>
                    <a:pt x="1231106" y="257175"/>
                  </a:lnTo>
                  <a:lnTo>
                    <a:pt x="1207294" y="242888"/>
                  </a:lnTo>
                  <a:lnTo>
                    <a:pt x="1176338" y="226219"/>
                  </a:lnTo>
                  <a:lnTo>
                    <a:pt x="1143000" y="214313"/>
                  </a:lnTo>
                  <a:lnTo>
                    <a:pt x="1100138" y="209550"/>
                  </a:lnTo>
                  <a:lnTo>
                    <a:pt x="1040606" y="214313"/>
                  </a:lnTo>
                  <a:lnTo>
                    <a:pt x="902494" y="240506"/>
                  </a:lnTo>
                  <a:lnTo>
                    <a:pt x="652463" y="283369"/>
                  </a:lnTo>
                  <a:lnTo>
                    <a:pt x="516731" y="307181"/>
                  </a:lnTo>
                  <a:lnTo>
                    <a:pt x="438150" y="328613"/>
                  </a:lnTo>
                  <a:lnTo>
                    <a:pt x="309563" y="350044"/>
                  </a:lnTo>
                  <a:lnTo>
                    <a:pt x="195263" y="359569"/>
                  </a:lnTo>
                  <a:lnTo>
                    <a:pt x="126206" y="354806"/>
                  </a:lnTo>
                  <a:lnTo>
                    <a:pt x="0" y="333375"/>
                  </a:lnTo>
                  <a:lnTo>
                    <a:pt x="4763" y="235744"/>
                  </a:lnTo>
                  <a:lnTo>
                    <a:pt x="326231" y="183356"/>
                  </a:lnTo>
                  <a:lnTo>
                    <a:pt x="588169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0">
              <a:extLst>
                <a:ext uri="{FF2B5EF4-FFF2-40B4-BE49-F238E27FC236}">
                  <a16:creationId xmlns:a16="http://schemas.microsoft.com/office/drawing/2014/main" id="{4ACF699A-5E93-420B-95DA-757480748C45}"/>
                </a:ext>
              </a:extLst>
            </p:cNvPr>
            <p:cNvSpPr/>
            <p:nvPr/>
          </p:nvSpPr>
          <p:spPr>
            <a:xfrm>
              <a:off x="4575175" y="2301875"/>
              <a:ext cx="850900" cy="3527425"/>
            </a:xfrm>
            <a:custGeom>
              <a:avLst/>
              <a:gdLst>
                <a:gd name="connsiteX0" fmla="*/ 583948 w 851026"/>
                <a:gd name="connsiteY0" fmla="*/ 1077362 h 3526325"/>
                <a:gd name="connsiteX1" fmla="*/ 593002 w 851026"/>
                <a:gd name="connsiteY1" fmla="*/ 810285 h 3526325"/>
                <a:gd name="connsiteX2" fmla="*/ 588475 w 851026"/>
                <a:gd name="connsiteY2" fmla="*/ 615636 h 3526325"/>
                <a:gd name="connsiteX3" fmla="*/ 583948 w 851026"/>
                <a:gd name="connsiteY3" fmla="*/ 529628 h 3526325"/>
                <a:gd name="connsiteX4" fmla="*/ 574895 w 851026"/>
                <a:gd name="connsiteY4" fmla="*/ 434566 h 3526325"/>
                <a:gd name="connsiteX5" fmla="*/ 561315 w 851026"/>
                <a:gd name="connsiteY5" fmla="*/ 325925 h 3526325"/>
                <a:gd name="connsiteX6" fmla="*/ 543208 w 851026"/>
                <a:gd name="connsiteY6" fmla="*/ 267077 h 3526325"/>
                <a:gd name="connsiteX7" fmla="*/ 520574 w 851026"/>
                <a:gd name="connsiteY7" fmla="*/ 221810 h 3526325"/>
                <a:gd name="connsiteX8" fmla="*/ 493414 w 851026"/>
                <a:gd name="connsiteY8" fmla="*/ 176543 h 3526325"/>
                <a:gd name="connsiteX9" fmla="*/ 466253 w 851026"/>
                <a:gd name="connsiteY9" fmla="*/ 135802 h 3526325"/>
                <a:gd name="connsiteX10" fmla="*/ 439093 w 851026"/>
                <a:gd name="connsiteY10" fmla="*/ 104115 h 3526325"/>
                <a:gd name="connsiteX11" fmla="*/ 407406 w 851026"/>
                <a:gd name="connsiteY11" fmla="*/ 67901 h 3526325"/>
                <a:gd name="connsiteX12" fmla="*/ 398352 w 851026"/>
                <a:gd name="connsiteY12" fmla="*/ 27160 h 3526325"/>
                <a:gd name="connsiteX13" fmla="*/ 402879 w 851026"/>
                <a:gd name="connsiteY13" fmla="*/ 13580 h 3526325"/>
                <a:gd name="connsiteX14" fmla="*/ 416459 w 851026"/>
                <a:gd name="connsiteY14" fmla="*/ 0 h 3526325"/>
                <a:gd name="connsiteX15" fmla="*/ 430039 w 851026"/>
                <a:gd name="connsiteY15" fmla="*/ 0 h 3526325"/>
                <a:gd name="connsiteX16" fmla="*/ 452673 w 851026"/>
                <a:gd name="connsiteY16" fmla="*/ 4527 h 3526325"/>
                <a:gd name="connsiteX17" fmla="*/ 493414 w 851026"/>
                <a:gd name="connsiteY17" fmla="*/ 31687 h 3526325"/>
                <a:gd name="connsiteX18" fmla="*/ 556788 w 851026"/>
                <a:gd name="connsiteY18" fmla="*/ 67901 h 3526325"/>
                <a:gd name="connsiteX19" fmla="*/ 615635 w 851026"/>
                <a:gd name="connsiteY19" fmla="*/ 90535 h 3526325"/>
                <a:gd name="connsiteX20" fmla="*/ 706170 w 851026"/>
                <a:gd name="connsiteY20" fmla="*/ 117695 h 3526325"/>
                <a:gd name="connsiteX21" fmla="*/ 792178 w 851026"/>
                <a:gd name="connsiteY21" fmla="*/ 140329 h 3526325"/>
                <a:gd name="connsiteX22" fmla="*/ 828392 w 851026"/>
                <a:gd name="connsiteY22" fmla="*/ 330452 h 3526325"/>
                <a:gd name="connsiteX23" fmla="*/ 837445 w 851026"/>
                <a:gd name="connsiteY23" fmla="*/ 389299 h 3526325"/>
                <a:gd name="connsiteX24" fmla="*/ 841972 w 851026"/>
                <a:gd name="connsiteY24" fmla="*/ 484360 h 3526325"/>
                <a:gd name="connsiteX25" fmla="*/ 851026 w 851026"/>
                <a:gd name="connsiteY25" fmla="*/ 715224 h 3526325"/>
                <a:gd name="connsiteX26" fmla="*/ 846499 w 851026"/>
                <a:gd name="connsiteY26" fmla="*/ 1009461 h 3526325"/>
                <a:gd name="connsiteX27" fmla="*/ 832919 w 851026"/>
                <a:gd name="connsiteY27" fmla="*/ 1235798 h 3526325"/>
                <a:gd name="connsiteX28" fmla="*/ 819338 w 851026"/>
                <a:gd name="connsiteY28" fmla="*/ 1303699 h 3526325"/>
                <a:gd name="connsiteX29" fmla="*/ 792178 w 851026"/>
                <a:gd name="connsiteY29" fmla="*/ 1516455 h 3526325"/>
                <a:gd name="connsiteX30" fmla="*/ 760491 w 851026"/>
                <a:gd name="connsiteY30" fmla="*/ 1733739 h 3526325"/>
                <a:gd name="connsiteX31" fmla="*/ 710697 w 851026"/>
                <a:gd name="connsiteY31" fmla="*/ 1996289 h 3526325"/>
                <a:gd name="connsiteX32" fmla="*/ 642796 w 851026"/>
                <a:gd name="connsiteY32" fmla="*/ 2263366 h 3526325"/>
                <a:gd name="connsiteX33" fmla="*/ 570368 w 851026"/>
                <a:gd name="connsiteY33" fmla="*/ 2503283 h 3526325"/>
                <a:gd name="connsiteX34" fmla="*/ 479833 w 851026"/>
                <a:gd name="connsiteY34" fmla="*/ 2743200 h 3526325"/>
                <a:gd name="connsiteX35" fmla="*/ 402879 w 851026"/>
                <a:gd name="connsiteY35" fmla="*/ 2915216 h 3526325"/>
                <a:gd name="connsiteX36" fmla="*/ 348558 w 851026"/>
                <a:gd name="connsiteY36" fmla="*/ 3028384 h 3526325"/>
                <a:gd name="connsiteX37" fmla="*/ 221810 w 851026"/>
                <a:gd name="connsiteY37" fmla="*/ 3263774 h 3526325"/>
                <a:gd name="connsiteX38" fmla="*/ 90534 w 851026"/>
                <a:gd name="connsiteY38" fmla="*/ 3462951 h 3526325"/>
                <a:gd name="connsiteX39" fmla="*/ 54321 w 851026"/>
                <a:gd name="connsiteY39" fmla="*/ 3512745 h 3526325"/>
                <a:gd name="connsiteX40" fmla="*/ 27160 w 851026"/>
                <a:gd name="connsiteY40" fmla="*/ 3526325 h 3526325"/>
                <a:gd name="connsiteX41" fmla="*/ 9053 w 851026"/>
                <a:gd name="connsiteY41" fmla="*/ 3526325 h 3526325"/>
                <a:gd name="connsiteX42" fmla="*/ 0 w 851026"/>
                <a:gd name="connsiteY42" fmla="*/ 3512745 h 3526325"/>
                <a:gd name="connsiteX43" fmla="*/ 0 w 851026"/>
                <a:gd name="connsiteY43" fmla="*/ 3490111 h 3526325"/>
                <a:gd name="connsiteX44" fmla="*/ 40740 w 851026"/>
                <a:gd name="connsiteY44" fmla="*/ 3408630 h 3526325"/>
                <a:gd name="connsiteX45" fmla="*/ 113168 w 851026"/>
                <a:gd name="connsiteY45" fmla="*/ 3254721 h 3526325"/>
                <a:gd name="connsiteX46" fmla="*/ 221810 w 851026"/>
                <a:gd name="connsiteY46" fmla="*/ 2992170 h 3526325"/>
                <a:gd name="connsiteX47" fmla="*/ 285184 w 851026"/>
                <a:gd name="connsiteY47" fmla="*/ 2811101 h 3526325"/>
                <a:gd name="connsiteX48" fmla="*/ 334978 w 851026"/>
                <a:gd name="connsiteY48" fmla="*/ 2648139 h 3526325"/>
                <a:gd name="connsiteX49" fmla="*/ 380245 w 851026"/>
                <a:gd name="connsiteY49" fmla="*/ 2494230 h 3526325"/>
                <a:gd name="connsiteX50" fmla="*/ 416459 w 851026"/>
                <a:gd name="connsiteY50" fmla="*/ 2349374 h 3526325"/>
                <a:gd name="connsiteX51" fmla="*/ 448146 w 851026"/>
                <a:gd name="connsiteY51" fmla="*/ 2227152 h 3526325"/>
                <a:gd name="connsiteX52" fmla="*/ 493414 w 851026"/>
                <a:gd name="connsiteY52" fmla="*/ 1991762 h 3526325"/>
                <a:gd name="connsiteX53" fmla="*/ 520574 w 851026"/>
                <a:gd name="connsiteY53" fmla="*/ 1828800 h 3526325"/>
                <a:gd name="connsiteX54" fmla="*/ 534154 w 851026"/>
                <a:gd name="connsiteY54" fmla="*/ 1729212 h 3526325"/>
                <a:gd name="connsiteX55" fmla="*/ 556788 w 851026"/>
                <a:gd name="connsiteY55" fmla="*/ 1534562 h 3526325"/>
                <a:gd name="connsiteX56" fmla="*/ 574895 w 851026"/>
                <a:gd name="connsiteY56" fmla="*/ 1335386 h 3526325"/>
                <a:gd name="connsiteX57" fmla="*/ 583948 w 851026"/>
                <a:gd name="connsiteY57" fmla="*/ 1077362 h 352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51026" h="3526325">
                  <a:moveTo>
                    <a:pt x="583948" y="1077362"/>
                  </a:moveTo>
                  <a:lnTo>
                    <a:pt x="593002" y="810285"/>
                  </a:lnTo>
                  <a:lnTo>
                    <a:pt x="588475" y="615636"/>
                  </a:lnTo>
                  <a:lnTo>
                    <a:pt x="583948" y="529628"/>
                  </a:lnTo>
                  <a:lnTo>
                    <a:pt x="574895" y="434566"/>
                  </a:lnTo>
                  <a:lnTo>
                    <a:pt x="561315" y="325925"/>
                  </a:lnTo>
                  <a:lnTo>
                    <a:pt x="543208" y="267077"/>
                  </a:lnTo>
                  <a:lnTo>
                    <a:pt x="520574" y="221810"/>
                  </a:lnTo>
                  <a:lnTo>
                    <a:pt x="493414" y="176543"/>
                  </a:lnTo>
                  <a:lnTo>
                    <a:pt x="466253" y="135802"/>
                  </a:lnTo>
                  <a:lnTo>
                    <a:pt x="439093" y="104115"/>
                  </a:lnTo>
                  <a:lnTo>
                    <a:pt x="407406" y="67901"/>
                  </a:lnTo>
                  <a:lnTo>
                    <a:pt x="398352" y="27160"/>
                  </a:lnTo>
                  <a:lnTo>
                    <a:pt x="402879" y="13580"/>
                  </a:lnTo>
                  <a:lnTo>
                    <a:pt x="416459" y="0"/>
                  </a:lnTo>
                  <a:lnTo>
                    <a:pt x="430039" y="0"/>
                  </a:lnTo>
                  <a:lnTo>
                    <a:pt x="452673" y="4527"/>
                  </a:lnTo>
                  <a:lnTo>
                    <a:pt x="493414" y="31687"/>
                  </a:lnTo>
                  <a:lnTo>
                    <a:pt x="556788" y="67901"/>
                  </a:lnTo>
                  <a:lnTo>
                    <a:pt x="615635" y="90535"/>
                  </a:lnTo>
                  <a:lnTo>
                    <a:pt x="706170" y="117695"/>
                  </a:lnTo>
                  <a:lnTo>
                    <a:pt x="792178" y="140329"/>
                  </a:lnTo>
                  <a:lnTo>
                    <a:pt x="828392" y="330452"/>
                  </a:lnTo>
                  <a:lnTo>
                    <a:pt x="837445" y="389299"/>
                  </a:lnTo>
                  <a:lnTo>
                    <a:pt x="841972" y="484360"/>
                  </a:lnTo>
                  <a:lnTo>
                    <a:pt x="851026" y="715224"/>
                  </a:lnTo>
                  <a:lnTo>
                    <a:pt x="846499" y="1009461"/>
                  </a:lnTo>
                  <a:lnTo>
                    <a:pt x="832919" y="1235798"/>
                  </a:lnTo>
                  <a:lnTo>
                    <a:pt x="819338" y="1303699"/>
                  </a:lnTo>
                  <a:lnTo>
                    <a:pt x="792178" y="1516455"/>
                  </a:lnTo>
                  <a:lnTo>
                    <a:pt x="760491" y="1733739"/>
                  </a:lnTo>
                  <a:lnTo>
                    <a:pt x="710697" y="1996289"/>
                  </a:lnTo>
                  <a:lnTo>
                    <a:pt x="642796" y="2263366"/>
                  </a:lnTo>
                  <a:lnTo>
                    <a:pt x="570368" y="2503283"/>
                  </a:lnTo>
                  <a:lnTo>
                    <a:pt x="479833" y="2743200"/>
                  </a:lnTo>
                  <a:lnTo>
                    <a:pt x="402879" y="2915216"/>
                  </a:lnTo>
                  <a:lnTo>
                    <a:pt x="348558" y="3028384"/>
                  </a:lnTo>
                  <a:lnTo>
                    <a:pt x="221810" y="3263774"/>
                  </a:lnTo>
                  <a:lnTo>
                    <a:pt x="90534" y="3462951"/>
                  </a:lnTo>
                  <a:lnTo>
                    <a:pt x="54321" y="3512745"/>
                  </a:lnTo>
                  <a:lnTo>
                    <a:pt x="27160" y="3526325"/>
                  </a:lnTo>
                  <a:lnTo>
                    <a:pt x="9053" y="3526325"/>
                  </a:lnTo>
                  <a:lnTo>
                    <a:pt x="0" y="3512745"/>
                  </a:lnTo>
                  <a:lnTo>
                    <a:pt x="0" y="3490111"/>
                  </a:lnTo>
                  <a:lnTo>
                    <a:pt x="40740" y="3408630"/>
                  </a:lnTo>
                  <a:lnTo>
                    <a:pt x="113168" y="3254721"/>
                  </a:lnTo>
                  <a:lnTo>
                    <a:pt x="221810" y="2992170"/>
                  </a:lnTo>
                  <a:lnTo>
                    <a:pt x="285184" y="2811101"/>
                  </a:lnTo>
                  <a:lnTo>
                    <a:pt x="334978" y="2648139"/>
                  </a:lnTo>
                  <a:lnTo>
                    <a:pt x="380245" y="2494230"/>
                  </a:lnTo>
                  <a:lnTo>
                    <a:pt x="416459" y="2349374"/>
                  </a:lnTo>
                  <a:lnTo>
                    <a:pt x="448146" y="2227152"/>
                  </a:lnTo>
                  <a:lnTo>
                    <a:pt x="493414" y="1991762"/>
                  </a:lnTo>
                  <a:lnTo>
                    <a:pt x="520574" y="1828800"/>
                  </a:lnTo>
                  <a:lnTo>
                    <a:pt x="534154" y="1729212"/>
                  </a:lnTo>
                  <a:lnTo>
                    <a:pt x="556788" y="1534562"/>
                  </a:lnTo>
                  <a:lnTo>
                    <a:pt x="574895" y="1335386"/>
                  </a:lnTo>
                  <a:lnTo>
                    <a:pt x="583948" y="1077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1">
              <a:extLst>
                <a:ext uri="{FF2B5EF4-FFF2-40B4-BE49-F238E27FC236}">
                  <a16:creationId xmlns:a16="http://schemas.microsoft.com/office/drawing/2014/main" id="{353833DB-663E-451D-8551-C7B43ACDA6C7}"/>
                </a:ext>
              </a:extLst>
            </p:cNvPr>
            <p:cNvSpPr/>
            <p:nvPr/>
          </p:nvSpPr>
          <p:spPr>
            <a:xfrm>
              <a:off x="5753100" y="3554413"/>
              <a:ext cx="2063750" cy="2184400"/>
            </a:xfrm>
            <a:custGeom>
              <a:avLst/>
              <a:gdLst>
                <a:gd name="connsiteX0" fmla="*/ 485775 w 2063750"/>
                <a:gd name="connsiteY0" fmla="*/ 911225 h 2184400"/>
                <a:gd name="connsiteX1" fmla="*/ 365125 w 2063750"/>
                <a:gd name="connsiteY1" fmla="*/ 688975 h 2184400"/>
                <a:gd name="connsiteX2" fmla="*/ 260350 w 2063750"/>
                <a:gd name="connsiteY2" fmla="*/ 498475 h 2184400"/>
                <a:gd name="connsiteX3" fmla="*/ 155575 w 2063750"/>
                <a:gd name="connsiteY3" fmla="*/ 304800 h 2184400"/>
                <a:gd name="connsiteX4" fmla="*/ 0 w 2063750"/>
                <a:gd name="connsiteY4" fmla="*/ 19050 h 2184400"/>
                <a:gd name="connsiteX5" fmla="*/ 85725 w 2063750"/>
                <a:gd name="connsiteY5" fmla="*/ 0 h 2184400"/>
                <a:gd name="connsiteX6" fmla="*/ 196850 w 2063750"/>
                <a:gd name="connsiteY6" fmla="*/ 155575 h 2184400"/>
                <a:gd name="connsiteX7" fmla="*/ 387350 w 2063750"/>
                <a:gd name="connsiteY7" fmla="*/ 419100 h 2184400"/>
                <a:gd name="connsiteX8" fmla="*/ 536575 w 2063750"/>
                <a:gd name="connsiteY8" fmla="*/ 628650 h 2184400"/>
                <a:gd name="connsiteX9" fmla="*/ 692150 w 2063750"/>
                <a:gd name="connsiteY9" fmla="*/ 844550 h 2184400"/>
                <a:gd name="connsiteX10" fmla="*/ 850900 w 2063750"/>
                <a:gd name="connsiteY10" fmla="*/ 1066800 h 2184400"/>
                <a:gd name="connsiteX11" fmla="*/ 987425 w 2063750"/>
                <a:gd name="connsiteY11" fmla="*/ 1260475 h 2184400"/>
                <a:gd name="connsiteX12" fmla="*/ 1114425 w 2063750"/>
                <a:gd name="connsiteY12" fmla="*/ 1431925 h 2184400"/>
                <a:gd name="connsiteX13" fmla="*/ 1193800 w 2063750"/>
                <a:gd name="connsiteY13" fmla="*/ 1527175 h 2184400"/>
                <a:gd name="connsiteX14" fmla="*/ 1273175 w 2063750"/>
                <a:gd name="connsiteY14" fmla="*/ 1606550 h 2184400"/>
                <a:gd name="connsiteX15" fmla="*/ 1381125 w 2063750"/>
                <a:gd name="connsiteY15" fmla="*/ 1708150 h 2184400"/>
                <a:gd name="connsiteX16" fmla="*/ 1577975 w 2063750"/>
                <a:gd name="connsiteY16" fmla="*/ 1857375 h 2184400"/>
                <a:gd name="connsiteX17" fmla="*/ 1752600 w 2063750"/>
                <a:gd name="connsiteY17" fmla="*/ 1978025 h 2184400"/>
                <a:gd name="connsiteX18" fmla="*/ 1949450 w 2063750"/>
                <a:gd name="connsiteY18" fmla="*/ 2095500 h 2184400"/>
                <a:gd name="connsiteX19" fmla="*/ 2044700 w 2063750"/>
                <a:gd name="connsiteY19" fmla="*/ 2146300 h 2184400"/>
                <a:gd name="connsiteX20" fmla="*/ 2060575 w 2063750"/>
                <a:gd name="connsiteY20" fmla="*/ 2155825 h 2184400"/>
                <a:gd name="connsiteX21" fmla="*/ 2063750 w 2063750"/>
                <a:gd name="connsiteY21" fmla="*/ 2162175 h 2184400"/>
                <a:gd name="connsiteX22" fmla="*/ 2057400 w 2063750"/>
                <a:gd name="connsiteY22" fmla="*/ 2178050 h 2184400"/>
                <a:gd name="connsiteX23" fmla="*/ 2035175 w 2063750"/>
                <a:gd name="connsiteY23" fmla="*/ 2184400 h 2184400"/>
                <a:gd name="connsiteX24" fmla="*/ 1958975 w 2063750"/>
                <a:gd name="connsiteY24" fmla="*/ 2184400 h 2184400"/>
                <a:gd name="connsiteX25" fmla="*/ 1717675 w 2063750"/>
                <a:gd name="connsiteY25" fmla="*/ 2165350 h 2184400"/>
                <a:gd name="connsiteX26" fmla="*/ 1428750 w 2063750"/>
                <a:gd name="connsiteY26" fmla="*/ 2136775 h 2184400"/>
                <a:gd name="connsiteX27" fmla="*/ 1327150 w 2063750"/>
                <a:gd name="connsiteY27" fmla="*/ 2124075 h 2184400"/>
                <a:gd name="connsiteX28" fmla="*/ 1279525 w 2063750"/>
                <a:gd name="connsiteY28" fmla="*/ 2111375 h 2184400"/>
                <a:gd name="connsiteX29" fmla="*/ 1200150 w 2063750"/>
                <a:gd name="connsiteY29" fmla="*/ 2073275 h 2184400"/>
                <a:gd name="connsiteX30" fmla="*/ 1155700 w 2063750"/>
                <a:gd name="connsiteY30" fmla="*/ 2044700 h 2184400"/>
                <a:gd name="connsiteX31" fmla="*/ 1130300 w 2063750"/>
                <a:gd name="connsiteY31" fmla="*/ 2016125 h 2184400"/>
                <a:gd name="connsiteX32" fmla="*/ 1041400 w 2063750"/>
                <a:gd name="connsiteY32" fmla="*/ 1885950 h 2184400"/>
                <a:gd name="connsiteX33" fmla="*/ 914400 w 2063750"/>
                <a:gd name="connsiteY33" fmla="*/ 1682750 h 2184400"/>
                <a:gd name="connsiteX34" fmla="*/ 800100 w 2063750"/>
                <a:gd name="connsiteY34" fmla="*/ 1479550 h 2184400"/>
                <a:gd name="connsiteX35" fmla="*/ 730250 w 2063750"/>
                <a:gd name="connsiteY35" fmla="*/ 1339850 h 2184400"/>
                <a:gd name="connsiteX36" fmla="*/ 647700 w 2063750"/>
                <a:gd name="connsiteY36" fmla="*/ 1200150 h 2184400"/>
                <a:gd name="connsiteX37" fmla="*/ 485775 w 2063750"/>
                <a:gd name="connsiteY37" fmla="*/ 911225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3750" h="2184400">
                  <a:moveTo>
                    <a:pt x="485775" y="911225"/>
                  </a:moveTo>
                  <a:lnTo>
                    <a:pt x="365125" y="688975"/>
                  </a:lnTo>
                  <a:lnTo>
                    <a:pt x="260350" y="498475"/>
                  </a:lnTo>
                  <a:lnTo>
                    <a:pt x="155575" y="304800"/>
                  </a:lnTo>
                  <a:lnTo>
                    <a:pt x="0" y="19050"/>
                  </a:lnTo>
                  <a:lnTo>
                    <a:pt x="85725" y="0"/>
                  </a:lnTo>
                  <a:lnTo>
                    <a:pt x="196850" y="155575"/>
                  </a:lnTo>
                  <a:lnTo>
                    <a:pt x="387350" y="419100"/>
                  </a:lnTo>
                  <a:lnTo>
                    <a:pt x="536575" y="628650"/>
                  </a:lnTo>
                  <a:lnTo>
                    <a:pt x="692150" y="844550"/>
                  </a:lnTo>
                  <a:lnTo>
                    <a:pt x="850900" y="1066800"/>
                  </a:lnTo>
                  <a:lnTo>
                    <a:pt x="987425" y="1260475"/>
                  </a:lnTo>
                  <a:lnTo>
                    <a:pt x="1114425" y="1431925"/>
                  </a:lnTo>
                  <a:lnTo>
                    <a:pt x="1193800" y="1527175"/>
                  </a:lnTo>
                  <a:lnTo>
                    <a:pt x="1273175" y="1606550"/>
                  </a:lnTo>
                  <a:lnTo>
                    <a:pt x="1381125" y="1708150"/>
                  </a:lnTo>
                  <a:lnTo>
                    <a:pt x="1577975" y="1857375"/>
                  </a:lnTo>
                  <a:lnTo>
                    <a:pt x="1752600" y="1978025"/>
                  </a:lnTo>
                  <a:lnTo>
                    <a:pt x="1949450" y="2095500"/>
                  </a:lnTo>
                  <a:lnTo>
                    <a:pt x="2044700" y="2146300"/>
                  </a:lnTo>
                  <a:lnTo>
                    <a:pt x="2060575" y="2155825"/>
                  </a:lnTo>
                  <a:lnTo>
                    <a:pt x="2063750" y="2162175"/>
                  </a:lnTo>
                  <a:lnTo>
                    <a:pt x="2057400" y="2178050"/>
                  </a:lnTo>
                  <a:lnTo>
                    <a:pt x="2035175" y="2184400"/>
                  </a:lnTo>
                  <a:lnTo>
                    <a:pt x="1958975" y="2184400"/>
                  </a:lnTo>
                  <a:lnTo>
                    <a:pt x="1717675" y="2165350"/>
                  </a:lnTo>
                  <a:lnTo>
                    <a:pt x="1428750" y="2136775"/>
                  </a:lnTo>
                  <a:lnTo>
                    <a:pt x="1327150" y="2124075"/>
                  </a:lnTo>
                  <a:lnTo>
                    <a:pt x="1279525" y="2111375"/>
                  </a:lnTo>
                  <a:lnTo>
                    <a:pt x="1200150" y="2073275"/>
                  </a:lnTo>
                  <a:lnTo>
                    <a:pt x="1155700" y="2044700"/>
                  </a:lnTo>
                  <a:lnTo>
                    <a:pt x="1130300" y="2016125"/>
                  </a:lnTo>
                  <a:lnTo>
                    <a:pt x="1041400" y="1885950"/>
                  </a:lnTo>
                  <a:lnTo>
                    <a:pt x="914400" y="1682750"/>
                  </a:lnTo>
                  <a:lnTo>
                    <a:pt x="800100" y="1479550"/>
                  </a:lnTo>
                  <a:lnTo>
                    <a:pt x="730250" y="1339850"/>
                  </a:lnTo>
                  <a:lnTo>
                    <a:pt x="647700" y="1200150"/>
                  </a:lnTo>
                  <a:lnTo>
                    <a:pt x="485775" y="911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C058A6F9-725B-4753-B676-F8900ECAA6E0}"/>
              </a:ext>
            </a:extLst>
          </p:cNvPr>
          <p:cNvGrpSpPr>
            <a:grpSpLocks/>
          </p:cNvGrpSpPr>
          <p:nvPr/>
        </p:nvGrpSpPr>
        <p:grpSpPr bwMode="auto">
          <a:xfrm>
            <a:off x="2473325" y="1585913"/>
            <a:ext cx="5130800" cy="4197350"/>
            <a:chOff x="2476500" y="1585913"/>
            <a:chExt cx="5130800" cy="4197350"/>
          </a:xfrm>
        </p:grpSpPr>
        <p:sp>
          <p:nvSpPr>
            <p:cNvPr id="26" name="フリーフォーム 101">
              <a:extLst>
                <a:ext uri="{FF2B5EF4-FFF2-40B4-BE49-F238E27FC236}">
                  <a16:creationId xmlns:a16="http://schemas.microsoft.com/office/drawing/2014/main" id="{EFA06BCB-4F1B-4E43-B843-4E37E21D5A60}"/>
                </a:ext>
              </a:extLst>
            </p:cNvPr>
            <p:cNvSpPr/>
            <p:nvPr/>
          </p:nvSpPr>
          <p:spPr>
            <a:xfrm>
              <a:off x="2967038" y="1585913"/>
              <a:ext cx="995362" cy="504825"/>
            </a:xfrm>
            <a:custGeom>
              <a:avLst/>
              <a:gdLst>
                <a:gd name="connsiteX0" fmla="*/ 395287 w 995362"/>
                <a:gd name="connsiteY0" fmla="*/ 354806 h 504825"/>
                <a:gd name="connsiteX1" fmla="*/ 328612 w 995362"/>
                <a:gd name="connsiteY1" fmla="*/ 311943 h 504825"/>
                <a:gd name="connsiteX2" fmla="*/ 242887 w 995362"/>
                <a:gd name="connsiteY2" fmla="*/ 252412 h 504825"/>
                <a:gd name="connsiteX3" fmla="*/ 152400 w 995362"/>
                <a:gd name="connsiteY3" fmla="*/ 180975 h 504825"/>
                <a:gd name="connsiteX4" fmla="*/ 61912 w 995362"/>
                <a:gd name="connsiteY4" fmla="*/ 104775 h 504825"/>
                <a:gd name="connsiteX5" fmla="*/ 16668 w 995362"/>
                <a:gd name="connsiteY5" fmla="*/ 61912 h 504825"/>
                <a:gd name="connsiteX6" fmla="*/ 2381 w 995362"/>
                <a:gd name="connsiteY6" fmla="*/ 33337 h 504825"/>
                <a:gd name="connsiteX7" fmla="*/ 0 w 995362"/>
                <a:gd name="connsiteY7" fmla="*/ 14287 h 504825"/>
                <a:gd name="connsiteX8" fmla="*/ 4762 w 995362"/>
                <a:gd name="connsiteY8" fmla="*/ 2381 h 504825"/>
                <a:gd name="connsiteX9" fmla="*/ 11906 w 995362"/>
                <a:gd name="connsiteY9" fmla="*/ 0 h 504825"/>
                <a:gd name="connsiteX10" fmla="*/ 28575 w 995362"/>
                <a:gd name="connsiteY10" fmla="*/ 0 h 504825"/>
                <a:gd name="connsiteX11" fmla="*/ 45243 w 995362"/>
                <a:gd name="connsiteY11" fmla="*/ 4762 h 504825"/>
                <a:gd name="connsiteX12" fmla="*/ 80962 w 995362"/>
                <a:gd name="connsiteY12" fmla="*/ 26193 h 504825"/>
                <a:gd name="connsiteX13" fmla="*/ 142875 w 995362"/>
                <a:gd name="connsiteY13" fmla="*/ 69056 h 504825"/>
                <a:gd name="connsiteX14" fmla="*/ 235743 w 995362"/>
                <a:gd name="connsiteY14" fmla="*/ 121443 h 504825"/>
                <a:gd name="connsiteX15" fmla="*/ 307181 w 995362"/>
                <a:gd name="connsiteY15" fmla="*/ 157162 h 504825"/>
                <a:gd name="connsiteX16" fmla="*/ 423862 w 995362"/>
                <a:gd name="connsiteY16" fmla="*/ 202406 h 504825"/>
                <a:gd name="connsiteX17" fmla="*/ 514350 w 995362"/>
                <a:gd name="connsiteY17" fmla="*/ 223837 h 504825"/>
                <a:gd name="connsiteX18" fmla="*/ 597693 w 995362"/>
                <a:gd name="connsiteY18" fmla="*/ 240506 h 504825"/>
                <a:gd name="connsiteX19" fmla="*/ 692943 w 995362"/>
                <a:gd name="connsiteY19" fmla="*/ 252412 h 504825"/>
                <a:gd name="connsiteX20" fmla="*/ 814387 w 995362"/>
                <a:gd name="connsiteY20" fmla="*/ 257175 h 504825"/>
                <a:gd name="connsiteX21" fmla="*/ 850106 w 995362"/>
                <a:gd name="connsiteY21" fmla="*/ 257175 h 504825"/>
                <a:gd name="connsiteX22" fmla="*/ 873918 w 995362"/>
                <a:gd name="connsiteY22" fmla="*/ 261937 h 504825"/>
                <a:gd name="connsiteX23" fmla="*/ 907256 w 995362"/>
                <a:gd name="connsiteY23" fmla="*/ 273843 h 504825"/>
                <a:gd name="connsiteX24" fmla="*/ 940593 w 995362"/>
                <a:gd name="connsiteY24" fmla="*/ 292893 h 504825"/>
                <a:gd name="connsiteX25" fmla="*/ 957262 w 995362"/>
                <a:gd name="connsiteY25" fmla="*/ 307181 h 504825"/>
                <a:gd name="connsiteX26" fmla="*/ 976312 w 995362"/>
                <a:gd name="connsiteY26" fmla="*/ 326231 h 504825"/>
                <a:gd name="connsiteX27" fmla="*/ 985837 w 995362"/>
                <a:gd name="connsiteY27" fmla="*/ 340518 h 504825"/>
                <a:gd name="connsiteX28" fmla="*/ 990600 w 995362"/>
                <a:gd name="connsiteY28" fmla="*/ 357187 h 504825"/>
                <a:gd name="connsiteX29" fmla="*/ 995362 w 995362"/>
                <a:gd name="connsiteY29" fmla="*/ 378618 h 504825"/>
                <a:gd name="connsiteX30" fmla="*/ 995362 w 995362"/>
                <a:gd name="connsiteY30" fmla="*/ 400050 h 504825"/>
                <a:gd name="connsiteX31" fmla="*/ 990600 w 995362"/>
                <a:gd name="connsiteY31" fmla="*/ 431006 h 504825"/>
                <a:gd name="connsiteX32" fmla="*/ 971550 w 995362"/>
                <a:gd name="connsiteY32" fmla="*/ 461962 h 504825"/>
                <a:gd name="connsiteX33" fmla="*/ 947737 w 995362"/>
                <a:gd name="connsiteY33" fmla="*/ 483393 h 504825"/>
                <a:gd name="connsiteX34" fmla="*/ 921543 w 995362"/>
                <a:gd name="connsiteY34" fmla="*/ 495300 h 504825"/>
                <a:gd name="connsiteX35" fmla="*/ 890587 w 995362"/>
                <a:gd name="connsiteY35" fmla="*/ 504825 h 504825"/>
                <a:gd name="connsiteX36" fmla="*/ 847725 w 995362"/>
                <a:gd name="connsiteY36" fmla="*/ 504825 h 504825"/>
                <a:gd name="connsiteX37" fmla="*/ 762000 w 995362"/>
                <a:gd name="connsiteY37" fmla="*/ 495300 h 504825"/>
                <a:gd name="connsiteX38" fmla="*/ 690562 w 995362"/>
                <a:gd name="connsiteY38" fmla="*/ 478631 h 504825"/>
                <a:gd name="connsiteX39" fmla="*/ 609600 w 995362"/>
                <a:gd name="connsiteY39" fmla="*/ 454818 h 504825"/>
                <a:gd name="connsiteX40" fmla="*/ 519112 w 995362"/>
                <a:gd name="connsiteY40" fmla="*/ 416718 h 504825"/>
                <a:gd name="connsiteX41" fmla="*/ 395287 w 995362"/>
                <a:gd name="connsiteY41" fmla="*/ 3548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5362" h="504825">
                  <a:moveTo>
                    <a:pt x="395287" y="354806"/>
                  </a:moveTo>
                  <a:lnTo>
                    <a:pt x="328612" y="311943"/>
                  </a:lnTo>
                  <a:lnTo>
                    <a:pt x="242887" y="252412"/>
                  </a:lnTo>
                  <a:lnTo>
                    <a:pt x="152400" y="180975"/>
                  </a:lnTo>
                  <a:lnTo>
                    <a:pt x="61912" y="104775"/>
                  </a:lnTo>
                  <a:lnTo>
                    <a:pt x="16668" y="61912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5243" y="4762"/>
                  </a:lnTo>
                  <a:lnTo>
                    <a:pt x="80962" y="26193"/>
                  </a:lnTo>
                  <a:lnTo>
                    <a:pt x="142875" y="69056"/>
                  </a:lnTo>
                  <a:lnTo>
                    <a:pt x="235743" y="121443"/>
                  </a:lnTo>
                  <a:lnTo>
                    <a:pt x="307181" y="157162"/>
                  </a:lnTo>
                  <a:lnTo>
                    <a:pt x="423862" y="202406"/>
                  </a:lnTo>
                  <a:lnTo>
                    <a:pt x="514350" y="223837"/>
                  </a:lnTo>
                  <a:lnTo>
                    <a:pt x="597693" y="240506"/>
                  </a:lnTo>
                  <a:lnTo>
                    <a:pt x="692943" y="252412"/>
                  </a:lnTo>
                  <a:lnTo>
                    <a:pt x="814387" y="257175"/>
                  </a:lnTo>
                  <a:lnTo>
                    <a:pt x="850106" y="257175"/>
                  </a:lnTo>
                  <a:lnTo>
                    <a:pt x="873918" y="261937"/>
                  </a:lnTo>
                  <a:lnTo>
                    <a:pt x="907256" y="273843"/>
                  </a:lnTo>
                  <a:lnTo>
                    <a:pt x="940593" y="292893"/>
                  </a:lnTo>
                  <a:lnTo>
                    <a:pt x="957262" y="307181"/>
                  </a:lnTo>
                  <a:lnTo>
                    <a:pt x="976312" y="326231"/>
                  </a:lnTo>
                  <a:lnTo>
                    <a:pt x="985837" y="340518"/>
                  </a:lnTo>
                  <a:lnTo>
                    <a:pt x="990600" y="357187"/>
                  </a:lnTo>
                  <a:lnTo>
                    <a:pt x="995362" y="378618"/>
                  </a:lnTo>
                  <a:lnTo>
                    <a:pt x="995362" y="400050"/>
                  </a:lnTo>
                  <a:lnTo>
                    <a:pt x="990600" y="431006"/>
                  </a:lnTo>
                  <a:lnTo>
                    <a:pt x="971550" y="461962"/>
                  </a:lnTo>
                  <a:lnTo>
                    <a:pt x="947737" y="483393"/>
                  </a:lnTo>
                  <a:lnTo>
                    <a:pt x="921543" y="495300"/>
                  </a:lnTo>
                  <a:lnTo>
                    <a:pt x="890587" y="504825"/>
                  </a:lnTo>
                  <a:lnTo>
                    <a:pt x="847725" y="504825"/>
                  </a:lnTo>
                  <a:lnTo>
                    <a:pt x="762000" y="495300"/>
                  </a:lnTo>
                  <a:lnTo>
                    <a:pt x="690562" y="478631"/>
                  </a:lnTo>
                  <a:lnTo>
                    <a:pt x="609600" y="454818"/>
                  </a:lnTo>
                  <a:lnTo>
                    <a:pt x="519112" y="416718"/>
                  </a:lnTo>
                  <a:lnTo>
                    <a:pt x="395287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2">
              <a:extLst>
                <a:ext uri="{FF2B5EF4-FFF2-40B4-BE49-F238E27FC236}">
                  <a16:creationId xmlns:a16="http://schemas.microsoft.com/office/drawing/2014/main" id="{1D892392-6DC1-4B32-BC2D-E8C6884F58F7}"/>
                </a:ext>
              </a:extLst>
            </p:cNvPr>
            <p:cNvSpPr/>
            <p:nvPr/>
          </p:nvSpPr>
          <p:spPr>
            <a:xfrm>
              <a:off x="2476500" y="2335213"/>
              <a:ext cx="2195513" cy="577850"/>
            </a:xfrm>
            <a:custGeom>
              <a:avLst/>
              <a:gdLst>
                <a:gd name="connsiteX0" fmla="*/ 1047750 w 2195513"/>
                <a:gd name="connsiteY0" fmla="*/ 197644 h 576263"/>
                <a:gd name="connsiteX1" fmla="*/ 804863 w 2195513"/>
                <a:gd name="connsiteY1" fmla="*/ 250032 h 576263"/>
                <a:gd name="connsiteX2" fmla="*/ 604838 w 2195513"/>
                <a:gd name="connsiteY2" fmla="*/ 295275 h 576263"/>
                <a:gd name="connsiteX3" fmla="*/ 531019 w 2195513"/>
                <a:gd name="connsiteY3" fmla="*/ 311944 h 576263"/>
                <a:gd name="connsiteX4" fmla="*/ 492919 w 2195513"/>
                <a:gd name="connsiteY4" fmla="*/ 314325 h 576263"/>
                <a:gd name="connsiteX5" fmla="*/ 426244 w 2195513"/>
                <a:gd name="connsiteY5" fmla="*/ 314325 h 576263"/>
                <a:gd name="connsiteX6" fmla="*/ 366713 w 2195513"/>
                <a:gd name="connsiteY6" fmla="*/ 309563 h 576263"/>
                <a:gd name="connsiteX7" fmla="*/ 307181 w 2195513"/>
                <a:gd name="connsiteY7" fmla="*/ 302419 h 576263"/>
                <a:gd name="connsiteX8" fmla="*/ 223838 w 2195513"/>
                <a:gd name="connsiteY8" fmla="*/ 280988 h 576263"/>
                <a:gd name="connsiteX9" fmla="*/ 173831 w 2195513"/>
                <a:gd name="connsiteY9" fmla="*/ 261938 h 576263"/>
                <a:gd name="connsiteX10" fmla="*/ 114300 w 2195513"/>
                <a:gd name="connsiteY10" fmla="*/ 233363 h 576263"/>
                <a:gd name="connsiteX11" fmla="*/ 85725 w 2195513"/>
                <a:gd name="connsiteY11" fmla="*/ 219075 h 576263"/>
                <a:gd name="connsiteX12" fmla="*/ 52388 w 2195513"/>
                <a:gd name="connsiteY12" fmla="*/ 197644 h 576263"/>
                <a:gd name="connsiteX13" fmla="*/ 23813 w 2195513"/>
                <a:gd name="connsiteY13" fmla="*/ 185738 h 576263"/>
                <a:gd name="connsiteX14" fmla="*/ 11906 w 2195513"/>
                <a:gd name="connsiteY14" fmla="*/ 185738 h 576263"/>
                <a:gd name="connsiteX15" fmla="*/ 2381 w 2195513"/>
                <a:gd name="connsiteY15" fmla="*/ 188119 h 576263"/>
                <a:gd name="connsiteX16" fmla="*/ 0 w 2195513"/>
                <a:gd name="connsiteY16" fmla="*/ 200025 h 576263"/>
                <a:gd name="connsiteX17" fmla="*/ 4763 w 2195513"/>
                <a:gd name="connsiteY17" fmla="*/ 226219 h 576263"/>
                <a:gd name="connsiteX18" fmla="*/ 26194 w 2195513"/>
                <a:gd name="connsiteY18" fmla="*/ 266700 h 576263"/>
                <a:gd name="connsiteX19" fmla="*/ 45244 w 2195513"/>
                <a:gd name="connsiteY19" fmla="*/ 295275 h 576263"/>
                <a:gd name="connsiteX20" fmla="*/ 76200 w 2195513"/>
                <a:gd name="connsiteY20" fmla="*/ 328613 h 576263"/>
                <a:gd name="connsiteX21" fmla="*/ 135731 w 2195513"/>
                <a:gd name="connsiteY21" fmla="*/ 378619 h 576263"/>
                <a:gd name="connsiteX22" fmla="*/ 238125 w 2195513"/>
                <a:gd name="connsiteY22" fmla="*/ 454819 h 576263"/>
                <a:gd name="connsiteX23" fmla="*/ 340519 w 2195513"/>
                <a:gd name="connsiteY23" fmla="*/ 519113 h 576263"/>
                <a:gd name="connsiteX24" fmla="*/ 411956 w 2195513"/>
                <a:gd name="connsiteY24" fmla="*/ 564357 h 576263"/>
                <a:gd name="connsiteX25" fmla="*/ 438150 w 2195513"/>
                <a:gd name="connsiteY25" fmla="*/ 576263 h 576263"/>
                <a:gd name="connsiteX26" fmla="*/ 461963 w 2195513"/>
                <a:gd name="connsiteY26" fmla="*/ 566738 h 576263"/>
                <a:gd name="connsiteX27" fmla="*/ 507206 w 2195513"/>
                <a:gd name="connsiteY27" fmla="*/ 542925 h 576263"/>
                <a:gd name="connsiteX28" fmla="*/ 616744 w 2195513"/>
                <a:gd name="connsiteY28" fmla="*/ 500063 h 576263"/>
                <a:gd name="connsiteX29" fmla="*/ 735806 w 2195513"/>
                <a:gd name="connsiteY29" fmla="*/ 466725 h 576263"/>
                <a:gd name="connsiteX30" fmla="*/ 835819 w 2195513"/>
                <a:gd name="connsiteY30" fmla="*/ 435769 h 576263"/>
                <a:gd name="connsiteX31" fmla="*/ 995363 w 2195513"/>
                <a:gd name="connsiteY31" fmla="*/ 390525 h 576263"/>
                <a:gd name="connsiteX32" fmla="*/ 1138238 w 2195513"/>
                <a:gd name="connsiteY32" fmla="*/ 354807 h 576263"/>
                <a:gd name="connsiteX33" fmla="*/ 1309688 w 2195513"/>
                <a:gd name="connsiteY33" fmla="*/ 321469 h 576263"/>
                <a:gd name="connsiteX34" fmla="*/ 1500188 w 2195513"/>
                <a:gd name="connsiteY34" fmla="*/ 285750 h 576263"/>
                <a:gd name="connsiteX35" fmla="*/ 1709738 w 2195513"/>
                <a:gd name="connsiteY35" fmla="*/ 257175 h 576263"/>
                <a:gd name="connsiteX36" fmla="*/ 1864519 w 2195513"/>
                <a:gd name="connsiteY36" fmla="*/ 242888 h 576263"/>
                <a:gd name="connsiteX37" fmla="*/ 2028825 w 2195513"/>
                <a:gd name="connsiteY37" fmla="*/ 228600 h 576263"/>
                <a:gd name="connsiteX38" fmla="*/ 2112169 w 2195513"/>
                <a:gd name="connsiteY38" fmla="*/ 221457 h 576263"/>
                <a:gd name="connsiteX39" fmla="*/ 2133600 w 2195513"/>
                <a:gd name="connsiteY39" fmla="*/ 214313 h 576263"/>
                <a:gd name="connsiteX40" fmla="*/ 2159794 w 2195513"/>
                <a:gd name="connsiteY40" fmla="*/ 200025 h 576263"/>
                <a:gd name="connsiteX41" fmla="*/ 2181225 w 2195513"/>
                <a:gd name="connsiteY41" fmla="*/ 180975 h 576263"/>
                <a:gd name="connsiteX42" fmla="*/ 2193131 w 2195513"/>
                <a:gd name="connsiteY42" fmla="*/ 157163 h 576263"/>
                <a:gd name="connsiteX43" fmla="*/ 2195513 w 2195513"/>
                <a:gd name="connsiteY43" fmla="*/ 133350 h 576263"/>
                <a:gd name="connsiteX44" fmla="*/ 2188369 w 2195513"/>
                <a:gd name="connsiteY44" fmla="*/ 102394 h 576263"/>
                <a:gd name="connsiteX45" fmla="*/ 2183606 w 2195513"/>
                <a:gd name="connsiteY45" fmla="*/ 90488 h 576263"/>
                <a:gd name="connsiteX46" fmla="*/ 2162175 w 2195513"/>
                <a:gd name="connsiteY46" fmla="*/ 78582 h 576263"/>
                <a:gd name="connsiteX47" fmla="*/ 2090738 w 2195513"/>
                <a:gd name="connsiteY47" fmla="*/ 54769 h 576263"/>
                <a:gd name="connsiteX48" fmla="*/ 1990725 w 2195513"/>
                <a:gd name="connsiteY48" fmla="*/ 23813 h 576263"/>
                <a:gd name="connsiteX49" fmla="*/ 1900238 w 2195513"/>
                <a:gd name="connsiteY49" fmla="*/ 7144 h 576263"/>
                <a:gd name="connsiteX50" fmla="*/ 1809750 w 2195513"/>
                <a:gd name="connsiteY50" fmla="*/ 0 h 576263"/>
                <a:gd name="connsiteX51" fmla="*/ 1774031 w 2195513"/>
                <a:gd name="connsiteY51" fmla="*/ 7144 h 576263"/>
                <a:gd name="connsiteX52" fmla="*/ 1695450 w 2195513"/>
                <a:gd name="connsiteY52" fmla="*/ 45244 h 576263"/>
                <a:gd name="connsiteX53" fmla="*/ 1626394 w 2195513"/>
                <a:gd name="connsiteY53" fmla="*/ 85725 h 576263"/>
                <a:gd name="connsiteX54" fmla="*/ 1583531 w 2195513"/>
                <a:gd name="connsiteY54" fmla="*/ 97632 h 576263"/>
                <a:gd name="connsiteX55" fmla="*/ 1297781 w 2195513"/>
                <a:gd name="connsiteY55" fmla="*/ 147638 h 576263"/>
                <a:gd name="connsiteX56" fmla="*/ 1047750 w 2195513"/>
                <a:gd name="connsiteY56" fmla="*/ 1976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5513" h="576263">
                  <a:moveTo>
                    <a:pt x="1047750" y="197644"/>
                  </a:moveTo>
                  <a:lnTo>
                    <a:pt x="804863" y="250032"/>
                  </a:lnTo>
                  <a:lnTo>
                    <a:pt x="604838" y="295275"/>
                  </a:lnTo>
                  <a:lnTo>
                    <a:pt x="531019" y="311944"/>
                  </a:lnTo>
                  <a:lnTo>
                    <a:pt x="492919" y="314325"/>
                  </a:lnTo>
                  <a:lnTo>
                    <a:pt x="426244" y="314325"/>
                  </a:lnTo>
                  <a:lnTo>
                    <a:pt x="366713" y="309563"/>
                  </a:lnTo>
                  <a:lnTo>
                    <a:pt x="307181" y="302419"/>
                  </a:lnTo>
                  <a:lnTo>
                    <a:pt x="223838" y="280988"/>
                  </a:lnTo>
                  <a:lnTo>
                    <a:pt x="173831" y="261938"/>
                  </a:lnTo>
                  <a:lnTo>
                    <a:pt x="114300" y="233363"/>
                  </a:lnTo>
                  <a:lnTo>
                    <a:pt x="85725" y="219075"/>
                  </a:lnTo>
                  <a:lnTo>
                    <a:pt x="52388" y="197644"/>
                  </a:lnTo>
                  <a:lnTo>
                    <a:pt x="23813" y="185738"/>
                  </a:lnTo>
                  <a:lnTo>
                    <a:pt x="11906" y="185738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4763" y="226219"/>
                  </a:lnTo>
                  <a:lnTo>
                    <a:pt x="26194" y="266700"/>
                  </a:lnTo>
                  <a:lnTo>
                    <a:pt x="45244" y="295275"/>
                  </a:lnTo>
                  <a:lnTo>
                    <a:pt x="76200" y="328613"/>
                  </a:lnTo>
                  <a:lnTo>
                    <a:pt x="135731" y="378619"/>
                  </a:lnTo>
                  <a:lnTo>
                    <a:pt x="238125" y="454819"/>
                  </a:lnTo>
                  <a:lnTo>
                    <a:pt x="340519" y="519113"/>
                  </a:lnTo>
                  <a:lnTo>
                    <a:pt x="411956" y="564357"/>
                  </a:lnTo>
                  <a:lnTo>
                    <a:pt x="438150" y="576263"/>
                  </a:lnTo>
                  <a:lnTo>
                    <a:pt x="461963" y="566738"/>
                  </a:lnTo>
                  <a:lnTo>
                    <a:pt x="507206" y="542925"/>
                  </a:lnTo>
                  <a:lnTo>
                    <a:pt x="616744" y="500063"/>
                  </a:lnTo>
                  <a:lnTo>
                    <a:pt x="735806" y="466725"/>
                  </a:lnTo>
                  <a:lnTo>
                    <a:pt x="835819" y="435769"/>
                  </a:lnTo>
                  <a:lnTo>
                    <a:pt x="995363" y="390525"/>
                  </a:lnTo>
                  <a:lnTo>
                    <a:pt x="1138238" y="354807"/>
                  </a:lnTo>
                  <a:lnTo>
                    <a:pt x="1309688" y="321469"/>
                  </a:lnTo>
                  <a:lnTo>
                    <a:pt x="1500188" y="285750"/>
                  </a:lnTo>
                  <a:lnTo>
                    <a:pt x="1709738" y="257175"/>
                  </a:lnTo>
                  <a:lnTo>
                    <a:pt x="1864519" y="242888"/>
                  </a:lnTo>
                  <a:lnTo>
                    <a:pt x="2028825" y="228600"/>
                  </a:lnTo>
                  <a:lnTo>
                    <a:pt x="2112169" y="221457"/>
                  </a:lnTo>
                  <a:lnTo>
                    <a:pt x="2133600" y="214313"/>
                  </a:lnTo>
                  <a:lnTo>
                    <a:pt x="2159794" y="200025"/>
                  </a:lnTo>
                  <a:lnTo>
                    <a:pt x="2181225" y="180975"/>
                  </a:lnTo>
                  <a:lnTo>
                    <a:pt x="2193131" y="157163"/>
                  </a:lnTo>
                  <a:lnTo>
                    <a:pt x="2195513" y="133350"/>
                  </a:lnTo>
                  <a:lnTo>
                    <a:pt x="2188369" y="102394"/>
                  </a:lnTo>
                  <a:lnTo>
                    <a:pt x="2183606" y="90488"/>
                  </a:lnTo>
                  <a:lnTo>
                    <a:pt x="2162175" y="78582"/>
                  </a:lnTo>
                  <a:lnTo>
                    <a:pt x="2090738" y="54769"/>
                  </a:lnTo>
                  <a:lnTo>
                    <a:pt x="1990725" y="23813"/>
                  </a:lnTo>
                  <a:lnTo>
                    <a:pt x="1900238" y="7144"/>
                  </a:lnTo>
                  <a:lnTo>
                    <a:pt x="1809750" y="0"/>
                  </a:lnTo>
                  <a:lnTo>
                    <a:pt x="1774031" y="7144"/>
                  </a:lnTo>
                  <a:lnTo>
                    <a:pt x="1695450" y="45244"/>
                  </a:lnTo>
                  <a:lnTo>
                    <a:pt x="1626394" y="85725"/>
                  </a:lnTo>
                  <a:lnTo>
                    <a:pt x="1583531" y="97632"/>
                  </a:lnTo>
                  <a:lnTo>
                    <a:pt x="1297781" y="147638"/>
                  </a:lnTo>
                  <a:lnTo>
                    <a:pt x="104775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3">
              <a:extLst>
                <a:ext uri="{FF2B5EF4-FFF2-40B4-BE49-F238E27FC236}">
                  <a16:creationId xmlns:a16="http://schemas.microsoft.com/office/drawing/2014/main" id="{8D887A2D-FA65-4351-8843-5B714631611C}"/>
                </a:ext>
              </a:extLst>
            </p:cNvPr>
            <p:cNvSpPr/>
            <p:nvPr/>
          </p:nvSpPr>
          <p:spPr>
            <a:xfrm>
              <a:off x="3036888" y="3124200"/>
              <a:ext cx="1146175" cy="350838"/>
            </a:xfrm>
            <a:custGeom>
              <a:avLst/>
              <a:gdLst>
                <a:gd name="connsiteX0" fmla="*/ 576262 w 1147762"/>
                <a:gd name="connsiteY0" fmla="*/ 130969 h 350044"/>
                <a:gd name="connsiteX1" fmla="*/ 459581 w 1147762"/>
                <a:gd name="connsiteY1" fmla="*/ 166688 h 350044"/>
                <a:gd name="connsiteX2" fmla="*/ 388144 w 1147762"/>
                <a:gd name="connsiteY2" fmla="*/ 183356 h 350044"/>
                <a:gd name="connsiteX3" fmla="*/ 323850 w 1147762"/>
                <a:gd name="connsiteY3" fmla="*/ 190500 h 350044"/>
                <a:gd name="connsiteX4" fmla="*/ 264319 w 1147762"/>
                <a:gd name="connsiteY4" fmla="*/ 195263 h 350044"/>
                <a:gd name="connsiteX5" fmla="*/ 233362 w 1147762"/>
                <a:gd name="connsiteY5" fmla="*/ 192881 h 350044"/>
                <a:gd name="connsiteX6" fmla="*/ 173831 w 1147762"/>
                <a:gd name="connsiteY6" fmla="*/ 183356 h 350044"/>
                <a:gd name="connsiteX7" fmla="*/ 126206 w 1147762"/>
                <a:gd name="connsiteY7" fmla="*/ 166688 h 350044"/>
                <a:gd name="connsiteX8" fmla="*/ 100012 w 1147762"/>
                <a:gd name="connsiteY8" fmla="*/ 154781 h 350044"/>
                <a:gd name="connsiteX9" fmla="*/ 66675 w 1147762"/>
                <a:gd name="connsiteY9" fmla="*/ 133350 h 350044"/>
                <a:gd name="connsiteX10" fmla="*/ 30956 w 1147762"/>
                <a:gd name="connsiteY10" fmla="*/ 116681 h 350044"/>
                <a:gd name="connsiteX11" fmla="*/ 7144 w 1147762"/>
                <a:gd name="connsiteY11" fmla="*/ 114300 h 350044"/>
                <a:gd name="connsiteX12" fmla="*/ 2381 w 1147762"/>
                <a:gd name="connsiteY12" fmla="*/ 119063 h 350044"/>
                <a:gd name="connsiteX13" fmla="*/ 0 w 1147762"/>
                <a:gd name="connsiteY13" fmla="*/ 135731 h 350044"/>
                <a:gd name="connsiteX14" fmla="*/ 9525 w 1147762"/>
                <a:gd name="connsiteY14" fmla="*/ 164306 h 350044"/>
                <a:gd name="connsiteX15" fmla="*/ 26194 w 1147762"/>
                <a:gd name="connsiteY15" fmla="*/ 190500 h 350044"/>
                <a:gd name="connsiteX16" fmla="*/ 71437 w 1147762"/>
                <a:gd name="connsiteY16" fmla="*/ 240506 h 350044"/>
                <a:gd name="connsiteX17" fmla="*/ 114300 w 1147762"/>
                <a:gd name="connsiteY17" fmla="*/ 276225 h 350044"/>
                <a:gd name="connsiteX18" fmla="*/ 157162 w 1147762"/>
                <a:gd name="connsiteY18" fmla="*/ 304800 h 350044"/>
                <a:gd name="connsiteX19" fmla="*/ 200025 w 1147762"/>
                <a:gd name="connsiteY19" fmla="*/ 326231 h 350044"/>
                <a:gd name="connsiteX20" fmla="*/ 245269 w 1147762"/>
                <a:gd name="connsiteY20" fmla="*/ 340519 h 350044"/>
                <a:gd name="connsiteX21" fmla="*/ 290512 w 1147762"/>
                <a:gd name="connsiteY21" fmla="*/ 350044 h 350044"/>
                <a:gd name="connsiteX22" fmla="*/ 409575 w 1147762"/>
                <a:gd name="connsiteY22" fmla="*/ 347663 h 350044"/>
                <a:gd name="connsiteX23" fmla="*/ 557212 w 1147762"/>
                <a:gd name="connsiteY23" fmla="*/ 333375 h 350044"/>
                <a:gd name="connsiteX24" fmla="*/ 690562 w 1147762"/>
                <a:gd name="connsiteY24" fmla="*/ 309563 h 350044"/>
                <a:gd name="connsiteX25" fmla="*/ 857250 w 1147762"/>
                <a:gd name="connsiteY25" fmla="*/ 266700 h 350044"/>
                <a:gd name="connsiteX26" fmla="*/ 969169 w 1147762"/>
                <a:gd name="connsiteY26" fmla="*/ 233363 h 350044"/>
                <a:gd name="connsiteX27" fmla="*/ 1040606 w 1147762"/>
                <a:gd name="connsiteY27" fmla="*/ 214313 h 350044"/>
                <a:gd name="connsiteX28" fmla="*/ 1097756 w 1147762"/>
                <a:gd name="connsiteY28" fmla="*/ 188119 h 350044"/>
                <a:gd name="connsiteX29" fmla="*/ 1128712 w 1147762"/>
                <a:gd name="connsiteY29" fmla="*/ 171450 h 350044"/>
                <a:gd name="connsiteX30" fmla="*/ 1138237 w 1147762"/>
                <a:gd name="connsiteY30" fmla="*/ 161925 h 350044"/>
                <a:gd name="connsiteX31" fmla="*/ 1145381 w 1147762"/>
                <a:gd name="connsiteY31" fmla="*/ 147638 h 350044"/>
                <a:gd name="connsiteX32" fmla="*/ 1147762 w 1147762"/>
                <a:gd name="connsiteY32" fmla="*/ 126206 h 350044"/>
                <a:gd name="connsiteX33" fmla="*/ 1145381 w 1147762"/>
                <a:gd name="connsiteY33" fmla="*/ 114300 h 350044"/>
                <a:gd name="connsiteX34" fmla="*/ 1135856 w 1147762"/>
                <a:gd name="connsiteY34" fmla="*/ 100013 h 350044"/>
                <a:gd name="connsiteX35" fmla="*/ 1114425 w 1147762"/>
                <a:gd name="connsiteY35" fmla="*/ 76200 h 350044"/>
                <a:gd name="connsiteX36" fmla="*/ 1090612 w 1147762"/>
                <a:gd name="connsiteY36" fmla="*/ 61913 h 350044"/>
                <a:gd name="connsiteX37" fmla="*/ 1031081 w 1147762"/>
                <a:gd name="connsiteY37" fmla="*/ 35719 h 350044"/>
                <a:gd name="connsiteX38" fmla="*/ 978694 w 1147762"/>
                <a:gd name="connsiteY38" fmla="*/ 16669 h 350044"/>
                <a:gd name="connsiteX39" fmla="*/ 940594 w 1147762"/>
                <a:gd name="connsiteY39" fmla="*/ 7144 h 350044"/>
                <a:gd name="connsiteX40" fmla="*/ 897731 w 1147762"/>
                <a:gd name="connsiteY40" fmla="*/ 0 h 350044"/>
                <a:gd name="connsiteX41" fmla="*/ 862012 w 1147762"/>
                <a:gd name="connsiteY41" fmla="*/ 2381 h 350044"/>
                <a:gd name="connsiteX42" fmla="*/ 828675 w 1147762"/>
                <a:gd name="connsiteY42" fmla="*/ 9525 h 350044"/>
                <a:gd name="connsiteX43" fmla="*/ 792956 w 1147762"/>
                <a:gd name="connsiteY43" fmla="*/ 26194 h 350044"/>
                <a:gd name="connsiteX44" fmla="*/ 757237 w 1147762"/>
                <a:gd name="connsiteY44" fmla="*/ 54769 h 350044"/>
                <a:gd name="connsiteX45" fmla="*/ 685800 w 1147762"/>
                <a:gd name="connsiteY45" fmla="*/ 88106 h 350044"/>
                <a:gd name="connsiteX46" fmla="*/ 576262 w 1147762"/>
                <a:gd name="connsiteY46" fmla="*/ 130969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7762" h="350044">
                  <a:moveTo>
                    <a:pt x="576262" y="130969"/>
                  </a:moveTo>
                  <a:lnTo>
                    <a:pt x="459581" y="166688"/>
                  </a:lnTo>
                  <a:lnTo>
                    <a:pt x="388144" y="183356"/>
                  </a:lnTo>
                  <a:lnTo>
                    <a:pt x="323850" y="190500"/>
                  </a:lnTo>
                  <a:lnTo>
                    <a:pt x="264319" y="195263"/>
                  </a:lnTo>
                  <a:lnTo>
                    <a:pt x="233362" y="192881"/>
                  </a:lnTo>
                  <a:lnTo>
                    <a:pt x="173831" y="183356"/>
                  </a:lnTo>
                  <a:lnTo>
                    <a:pt x="126206" y="166688"/>
                  </a:lnTo>
                  <a:lnTo>
                    <a:pt x="100012" y="154781"/>
                  </a:lnTo>
                  <a:lnTo>
                    <a:pt x="66675" y="133350"/>
                  </a:lnTo>
                  <a:lnTo>
                    <a:pt x="30956" y="116681"/>
                  </a:lnTo>
                  <a:lnTo>
                    <a:pt x="7144" y="114300"/>
                  </a:lnTo>
                  <a:lnTo>
                    <a:pt x="2381" y="119063"/>
                  </a:lnTo>
                  <a:lnTo>
                    <a:pt x="0" y="135731"/>
                  </a:lnTo>
                  <a:lnTo>
                    <a:pt x="9525" y="164306"/>
                  </a:lnTo>
                  <a:lnTo>
                    <a:pt x="26194" y="190500"/>
                  </a:lnTo>
                  <a:lnTo>
                    <a:pt x="71437" y="240506"/>
                  </a:lnTo>
                  <a:lnTo>
                    <a:pt x="114300" y="276225"/>
                  </a:lnTo>
                  <a:lnTo>
                    <a:pt x="157162" y="304800"/>
                  </a:lnTo>
                  <a:lnTo>
                    <a:pt x="200025" y="326231"/>
                  </a:lnTo>
                  <a:lnTo>
                    <a:pt x="245269" y="340519"/>
                  </a:lnTo>
                  <a:lnTo>
                    <a:pt x="290512" y="350044"/>
                  </a:lnTo>
                  <a:lnTo>
                    <a:pt x="409575" y="347663"/>
                  </a:lnTo>
                  <a:lnTo>
                    <a:pt x="557212" y="333375"/>
                  </a:lnTo>
                  <a:lnTo>
                    <a:pt x="690562" y="309563"/>
                  </a:lnTo>
                  <a:lnTo>
                    <a:pt x="857250" y="266700"/>
                  </a:lnTo>
                  <a:lnTo>
                    <a:pt x="969169" y="233363"/>
                  </a:lnTo>
                  <a:lnTo>
                    <a:pt x="1040606" y="214313"/>
                  </a:lnTo>
                  <a:lnTo>
                    <a:pt x="1097756" y="188119"/>
                  </a:lnTo>
                  <a:lnTo>
                    <a:pt x="1128712" y="171450"/>
                  </a:lnTo>
                  <a:lnTo>
                    <a:pt x="1138237" y="161925"/>
                  </a:lnTo>
                  <a:lnTo>
                    <a:pt x="1145381" y="147638"/>
                  </a:lnTo>
                  <a:lnTo>
                    <a:pt x="1147762" y="126206"/>
                  </a:lnTo>
                  <a:lnTo>
                    <a:pt x="1145381" y="114300"/>
                  </a:lnTo>
                  <a:lnTo>
                    <a:pt x="1135856" y="100013"/>
                  </a:lnTo>
                  <a:lnTo>
                    <a:pt x="1114425" y="76200"/>
                  </a:lnTo>
                  <a:lnTo>
                    <a:pt x="1090612" y="61913"/>
                  </a:lnTo>
                  <a:lnTo>
                    <a:pt x="1031081" y="35719"/>
                  </a:lnTo>
                  <a:lnTo>
                    <a:pt x="978694" y="16669"/>
                  </a:lnTo>
                  <a:lnTo>
                    <a:pt x="940594" y="7144"/>
                  </a:lnTo>
                  <a:lnTo>
                    <a:pt x="897731" y="0"/>
                  </a:lnTo>
                  <a:lnTo>
                    <a:pt x="862012" y="2381"/>
                  </a:lnTo>
                  <a:lnTo>
                    <a:pt x="828675" y="9525"/>
                  </a:lnTo>
                  <a:lnTo>
                    <a:pt x="792956" y="26194"/>
                  </a:lnTo>
                  <a:lnTo>
                    <a:pt x="757237" y="54769"/>
                  </a:lnTo>
                  <a:lnTo>
                    <a:pt x="685800" y="88106"/>
                  </a:lnTo>
                  <a:lnTo>
                    <a:pt x="576262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4">
              <a:extLst>
                <a:ext uri="{FF2B5EF4-FFF2-40B4-BE49-F238E27FC236}">
                  <a16:creationId xmlns:a16="http://schemas.microsoft.com/office/drawing/2014/main" id="{619A7386-03D3-46B9-BA18-BE9197B44720}"/>
                </a:ext>
              </a:extLst>
            </p:cNvPr>
            <p:cNvSpPr/>
            <p:nvPr/>
          </p:nvSpPr>
          <p:spPr>
            <a:xfrm>
              <a:off x="3030538" y="3783013"/>
              <a:ext cx="1179512" cy="339725"/>
            </a:xfrm>
            <a:custGeom>
              <a:avLst/>
              <a:gdLst>
                <a:gd name="connsiteX0" fmla="*/ 845344 w 1178719"/>
                <a:gd name="connsiteY0" fmla="*/ 257175 h 338138"/>
                <a:gd name="connsiteX1" fmla="*/ 709613 w 1178719"/>
                <a:gd name="connsiteY1" fmla="*/ 288132 h 338138"/>
                <a:gd name="connsiteX2" fmla="*/ 607219 w 1178719"/>
                <a:gd name="connsiteY2" fmla="*/ 309563 h 338138"/>
                <a:gd name="connsiteX3" fmla="*/ 495300 w 1178719"/>
                <a:gd name="connsiteY3" fmla="*/ 330994 h 338138"/>
                <a:gd name="connsiteX4" fmla="*/ 411957 w 1178719"/>
                <a:gd name="connsiteY4" fmla="*/ 338138 h 338138"/>
                <a:gd name="connsiteX5" fmla="*/ 357188 w 1178719"/>
                <a:gd name="connsiteY5" fmla="*/ 338138 h 338138"/>
                <a:gd name="connsiteX6" fmla="*/ 314325 w 1178719"/>
                <a:gd name="connsiteY6" fmla="*/ 330994 h 338138"/>
                <a:gd name="connsiteX7" fmla="*/ 233363 w 1178719"/>
                <a:gd name="connsiteY7" fmla="*/ 307182 h 338138"/>
                <a:gd name="connsiteX8" fmla="*/ 195263 w 1178719"/>
                <a:gd name="connsiteY8" fmla="*/ 290513 h 338138"/>
                <a:gd name="connsiteX9" fmla="*/ 142875 w 1178719"/>
                <a:gd name="connsiteY9" fmla="*/ 261938 h 338138"/>
                <a:gd name="connsiteX10" fmla="*/ 92869 w 1178719"/>
                <a:gd name="connsiteY10" fmla="*/ 228600 h 338138"/>
                <a:gd name="connsiteX11" fmla="*/ 47625 w 1178719"/>
                <a:gd name="connsiteY11" fmla="*/ 192882 h 338138"/>
                <a:gd name="connsiteX12" fmla="*/ 19050 w 1178719"/>
                <a:gd name="connsiteY12" fmla="*/ 164307 h 338138"/>
                <a:gd name="connsiteX13" fmla="*/ 4763 w 1178719"/>
                <a:gd name="connsiteY13" fmla="*/ 138113 h 338138"/>
                <a:gd name="connsiteX14" fmla="*/ 0 w 1178719"/>
                <a:gd name="connsiteY14" fmla="*/ 111919 h 338138"/>
                <a:gd name="connsiteX15" fmla="*/ 7144 w 1178719"/>
                <a:gd name="connsiteY15" fmla="*/ 100013 h 338138"/>
                <a:gd name="connsiteX16" fmla="*/ 19050 w 1178719"/>
                <a:gd name="connsiteY16" fmla="*/ 100013 h 338138"/>
                <a:gd name="connsiteX17" fmla="*/ 54769 w 1178719"/>
                <a:gd name="connsiteY17" fmla="*/ 111919 h 338138"/>
                <a:gd name="connsiteX18" fmla="*/ 140494 w 1178719"/>
                <a:gd name="connsiteY18" fmla="*/ 133350 h 338138"/>
                <a:gd name="connsiteX19" fmla="*/ 221457 w 1178719"/>
                <a:gd name="connsiteY19" fmla="*/ 147638 h 338138"/>
                <a:gd name="connsiteX20" fmla="*/ 304800 w 1178719"/>
                <a:gd name="connsiteY20" fmla="*/ 157163 h 338138"/>
                <a:gd name="connsiteX21" fmla="*/ 366713 w 1178719"/>
                <a:gd name="connsiteY21" fmla="*/ 159544 h 338138"/>
                <a:gd name="connsiteX22" fmla="*/ 469107 w 1178719"/>
                <a:gd name="connsiteY22" fmla="*/ 152400 h 338138"/>
                <a:gd name="connsiteX23" fmla="*/ 569119 w 1178719"/>
                <a:gd name="connsiteY23" fmla="*/ 128588 h 338138"/>
                <a:gd name="connsiteX24" fmla="*/ 664369 w 1178719"/>
                <a:gd name="connsiteY24" fmla="*/ 100013 h 338138"/>
                <a:gd name="connsiteX25" fmla="*/ 778669 w 1178719"/>
                <a:gd name="connsiteY25" fmla="*/ 54769 h 338138"/>
                <a:gd name="connsiteX26" fmla="*/ 840582 w 1178719"/>
                <a:gd name="connsiteY26" fmla="*/ 21432 h 338138"/>
                <a:gd name="connsiteX27" fmla="*/ 862013 w 1178719"/>
                <a:gd name="connsiteY27" fmla="*/ 7144 h 338138"/>
                <a:gd name="connsiteX28" fmla="*/ 888207 w 1178719"/>
                <a:gd name="connsiteY28" fmla="*/ 0 h 338138"/>
                <a:gd name="connsiteX29" fmla="*/ 973932 w 1178719"/>
                <a:gd name="connsiteY29" fmla="*/ 0 h 338138"/>
                <a:gd name="connsiteX30" fmla="*/ 1033463 w 1178719"/>
                <a:gd name="connsiteY30" fmla="*/ 11907 h 338138"/>
                <a:gd name="connsiteX31" fmla="*/ 1088232 w 1178719"/>
                <a:gd name="connsiteY31" fmla="*/ 30957 h 338138"/>
                <a:gd name="connsiteX32" fmla="*/ 1126332 w 1178719"/>
                <a:gd name="connsiteY32" fmla="*/ 50007 h 338138"/>
                <a:gd name="connsiteX33" fmla="*/ 1143000 w 1178719"/>
                <a:gd name="connsiteY33" fmla="*/ 57150 h 338138"/>
                <a:gd name="connsiteX34" fmla="*/ 1162050 w 1178719"/>
                <a:gd name="connsiteY34" fmla="*/ 73819 h 338138"/>
                <a:gd name="connsiteX35" fmla="*/ 1173957 w 1178719"/>
                <a:gd name="connsiteY35" fmla="*/ 97632 h 338138"/>
                <a:gd name="connsiteX36" fmla="*/ 1178719 w 1178719"/>
                <a:gd name="connsiteY36" fmla="*/ 130969 h 338138"/>
                <a:gd name="connsiteX37" fmla="*/ 1173957 w 1178719"/>
                <a:gd name="connsiteY37" fmla="*/ 154782 h 338138"/>
                <a:gd name="connsiteX38" fmla="*/ 1159669 w 1178719"/>
                <a:gd name="connsiteY38" fmla="*/ 178594 h 338138"/>
                <a:gd name="connsiteX39" fmla="*/ 1121569 w 1178719"/>
                <a:gd name="connsiteY39" fmla="*/ 192882 h 338138"/>
                <a:gd name="connsiteX40" fmla="*/ 845344 w 1178719"/>
                <a:gd name="connsiteY40" fmla="*/ 25717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8719" h="338138">
                  <a:moveTo>
                    <a:pt x="845344" y="257175"/>
                  </a:moveTo>
                  <a:lnTo>
                    <a:pt x="709613" y="288132"/>
                  </a:lnTo>
                  <a:lnTo>
                    <a:pt x="607219" y="309563"/>
                  </a:lnTo>
                  <a:lnTo>
                    <a:pt x="495300" y="330994"/>
                  </a:lnTo>
                  <a:lnTo>
                    <a:pt x="411957" y="338138"/>
                  </a:lnTo>
                  <a:lnTo>
                    <a:pt x="357188" y="338138"/>
                  </a:lnTo>
                  <a:lnTo>
                    <a:pt x="314325" y="330994"/>
                  </a:lnTo>
                  <a:lnTo>
                    <a:pt x="233363" y="307182"/>
                  </a:lnTo>
                  <a:lnTo>
                    <a:pt x="195263" y="290513"/>
                  </a:lnTo>
                  <a:lnTo>
                    <a:pt x="142875" y="261938"/>
                  </a:lnTo>
                  <a:lnTo>
                    <a:pt x="92869" y="228600"/>
                  </a:lnTo>
                  <a:lnTo>
                    <a:pt x="47625" y="192882"/>
                  </a:lnTo>
                  <a:lnTo>
                    <a:pt x="19050" y="164307"/>
                  </a:lnTo>
                  <a:lnTo>
                    <a:pt x="4763" y="138113"/>
                  </a:lnTo>
                  <a:lnTo>
                    <a:pt x="0" y="111919"/>
                  </a:lnTo>
                  <a:lnTo>
                    <a:pt x="7144" y="100013"/>
                  </a:lnTo>
                  <a:lnTo>
                    <a:pt x="19050" y="100013"/>
                  </a:lnTo>
                  <a:lnTo>
                    <a:pt x="54769" y="111919"/>
                  </a:lnTo>
                  <a:lnTo>
                    <a:pt x="140494" y="133350"/>
                  </a:lnTo>
                  <a:lnTo>
                    <a:pt x="221457" y="147638"/>
                  </a:lnTo>
                  <a:lnTo>
                    <a:pt x="304800" y="157163"/>
                  </a:lnTo>
                  <a:lnTo>
                    <a:pt x="366713" y="159544"/>
                  </a:lnTo>
                  <a:lnTo>
                    <a:pt x="469107" y="152400"/>
                  </a:lnTo>
                  <a:lnTo>
                    <a:pt x="569119" y="128588"/>
                  </a:lnTo>
                  <a:lnTo>
                    <a:pt x="664369" y="100013"/>
                  </a:lnTo>
                  <a:lnTo>
                    <a:pt x="778669" y="54769"/>
                  </a:lnTo>
                  <a:lnTo>
                    <a:pt x="840582" y="21432"/>
                  </a:lnTo>
                  <a:lnTo>
                    <a:pt x="862013" y="7144"/>
                  </a:lnTo>
                  <a:lnTo>
                    <a:pt x="888207" y="0"/>
                  </a:lnTo>
                  <a:lnTo>
                    <a:pt x="973932" y="0"/>
                  </a:lnTo>
                  <a:lnTo>
                    <a:pt x="1033463" y="11907"/>
                  </a:lnTo>
                  <a:lnTo>
                    <a:pt x="1088232" y="30957"/>
                  </a:lnTo>
                  <a:lnTo>
                    <a:pt x="1126332" y="50007"/>
                  </a:lnTo>
                  <a:lnTo>
                    <a:pt x="1143000" y="57150"/>
                  </a:lnTo>
                  <a:lnTo>
                    <a:pt x="1162050" y="73819"/>
                  </a:lnTo>
                  <a:lnTo>
                    <a:pt x="1173957" y="97632"/>
                  </a:lnTo>
                  <a:lnTo>
                    <a:pt x="1178719" y="130969"/>
                  </a:lnTo>
                  <a:lnTo>
                    <a:pt x="1173957" y="154782"/>
                  </a:lnTo>
                  <a:lnTo>
                    <a:pt x="1159669" y="178594"/>
                  </a:lnTo>
                  <a:lnTo>
                    <a:pt x="1121569" y="192882"/>
                  </a:lnTo>
                  <a:lnTo>
                    <a:pt x="845344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5">
              <a:extLst>
                <a:ext uri="{FF2B5EF4-FFF2-40B4-BE49-F238E27FC236}">
                  <a16:creationId xmlns:a16="http://schemas.microsoft.com/office/drawing/2014/main" id="{FDEA0F97-B1AB-4ABA-B3B2-07094AD387D1}"/>
                </a:ext>
              </a:extLst>
            </p:cNvPr>
            <p:cNvSpPr/>
            <p:nvPr/>
          </p:nvSpPr>
          <p:spPr>
            <a:xfrm>
              <a:off x="2767013" y="4579938"/>
              <a:ext cx="561975" cy="1203325"/>
            </a:xfrm>
            <a:custGeom>
              <a:avLst/>
              <a:gdLst>
                <a:gd name="connsiteX0" fmla="*/ 423862 w 561975"/>
                <a:gd name="connsiteY0" fmla="*/ 502444 h 1204912"/>
                <a:gd name="connsiteX1" fmla="*/ 364331 w 561975"/>
                <a:gd name="connsiteY1" fmla="*/ 233362 h 1204912"/>
                <a:gd name="connsiteX2" fmla="*/ 304800 w 561975"/>
                <a:gd name="connsiteY2" fmla="*/ 126206 h 1204912"/>
                <a:gd name="connsiteX3" fmla="*/ 280987 w 561975"/>
                <a:gd name="connsiteY3" fmla="*/ 102394 h 1204912"/>
                <a:gd name="connsiteX4" fmla="*/ 245268 w 561975"/>
                <a:gd name="connsiteY4" fmla="*/ 73819 h 1204912"/>
                <a:gd name="connsiteX5" fmla="*/ 219075 w 561975"/>
                <a:gd name="connsiteY5" fmla="*/ 57150 h 1204912"/>
                <a:gd name="connsiteX6" fmla="*/ 185737 w 561975"/>
                <a:gd name="connsiteY6" fmla="*/ 38100 h 1204912"/>
                <a:gd name="connsiteX7" fmla="*/ 147637 w 561975"/>
                <a:gd name="connsiteY7" fmla="*/ 23812 h 1204912"/>
                <a:gd name="connsiteX8" fmla="*/ 97631 w 561975"/>
                <a:gd name="connsiteY8" fmla="*/ 11906 h 1204912"/>
                <a:gd name="connsiteX9" fmla="*/ 59531 w 561975"/>
                <a:gd name="connsiteY9" fmla="*/ 9525 h 1204912"/>
                <a:gd name="connsiteX10" fmla="*/ 42862 w 561975"/>
                <a:gd name="connsiteY10" fmla="*/ 4762 h 1204912"/>
                <a:gd name="connsiteX11" fmla="*/ 14287 w 561975"/>
                <a:gd name="connsiteY11" fmla="*/ 0 h 1204912"/>
                <a:gd name="connsiteX12" fmla="*/ 2381 w 561975"/>
                <a:gd name="connsiteY12" fmla="*/ 4762 h 1204912"/>
                <a:gd name="connsiteX13" fmla="*/ 0 w 561975"/>
                <a:gd name="connsiteY13" fmla="*/ 14287 h 1204912"/>
                <a:gd name="connsiteX14" fmla="*/ 7143 w 561975"/>
                <a:gd name="connsiteY14" fmla="*/ 38100 h 1204912"/>
                <a:gd name="connsiteX15" fmla="*/ 28575 w 561975"/>
                <a:gd name="connsiteY15" fmla="*/ 66675 h 1204912"/>
                <a:gd name="connsiteX16" fmla="*/ 59531 w 561975"/>
                <a:gd name="connsiteY16" fmla="*/ 102394 h 1204912"/>
                <a:gd name="connsiteX17" fmla="*/ 88106 w 561975"/>
                <a:gd name="connsiteY17" fmla="*/ 147637 h 1204912"/>
                <a:gd name="connsiteX18" fmla="*/ 116681 w 561975"/>
                <a:gd name="connsiteY18" fmla="*/ 195262 h 1204912"/>
                <a:gd name="connsiteX19" fmla="*/ 142875 w 561975"/>
                <a:gd name="connsiteY19" fmla="*/ 242887 h 1204912"/>
                <a:gd name="connsiteX20" fmla="*/ 180975 w 561975"/>
                <a:gd name="connsiteY20" fmla="*/ 361950 h 1204912"/>
                <a:gd name="connsiteX21" fmla="*/ 202406 w 561975"/>
                <a:gd name="connsiteY21" fmla="*/ 454819 h 1204912"/>
                <a:gd name="connsiteX22" fmla="*/ 238125 w 561975"/>
                <a:gd name="connsiteY22" fmla="*/ 619125 h 1204912"/>
                <a:gd name="connsiteX23" fmla="*/ 269081 w 561975"/>
                <a:gd name="connsiteY23" fmla="*/ 781050 h 1204912"/>
                <a:gd name="connsiteX24" fmla="*/ 295275 w 561975"/>
                <a:gd name="connsiteY24" fmla="*/ 935831 h 1204912"/>
                <a:gd name="connsiteX25" fmla="*/ 302418 w 561975"/>
                <a:gd name="connsiteY25" fmla="*/ 969169 h 1204912"/>
                <a:gd name="connsiteX26" fmla="*/ 333375 w 561975"/>
                <a:gd name="connsiteY26" fmla="*/ 1031081 h 1204912"/>
                <a:gd name="connsiteX27" fmla="*/ 383381 w 561975"/>
                <a:gd name="connsiteY27" fmla="*/ 1097756 h 1204912"/>
                <a:gd name="connsiteX28" fmla="*/ 428625 w 561975"/>
                <a:gd name="connsiteY28" fmla="*/ 1147762 h 1204912"/>
                <a:gd name="connsiteX29" fmla="*/ 481012 w 561975"/>
                <a:gd name="connsiteY29" fmla="*/ 1193006 h 1204912"/>
                <a:gd name="connsiteX30" fmla="*/ 502443 w 561975"/>
                <a:gd name="connsiteY30" fmla="*/ 1202531 h 1204912"/>
                <a:gd name="connsiteX31" fmla="*/ 516731 w 561975"/>
                <a:gd name="connsiteY31" fmla="*/ 1204912 h 1204912"/>
                <a:gd name="connsiteX32" fmla="*/ 531018 w 561975"/>
                <a:gd name="connsiteY32" fmla="*/ 1204912 h 1204912"/>
                <a:gd name="connsiteX33" fmla="*/ 540543 w 561975"/>
                <a:gd name="connsiteY33" fmla="*/ 1197769 h 1204912"/>
                <a:gd name="connsiteX34" fmla="*/ 554831 w 561975"/>
                <a:gd name="connsiteY34" fmla="*/ 1181100 h 1204912"/>
                <a:gd name="connsiteX35" fmla="*/ 559593 w 561975"/>
                <a:gd name="connsiteY35" fmla="*/ 1162050 h 1204912"/>
                <a:gd name="connsiteX36" fmla="*/ 561975 w 561975"/>
                <a:gd name="connsiteY36" fmla="*/ 1119187 h 1204912"/>
                <a:gd name="connsiteX37" fmla="*/ 559593 w 561975"/>
                <a:gd name="connsiteY37" fmla="*/ 1066800 h 1204912"/>
                <a:gd name="connsiteX38" fmla="*/ 547687 w 561975"/>
                <a:gd name="connsiteY38" fmla="*/ 978694 h 1204912"/>
                <a:gd name="connsiteX39" fmla="*/ 502443 w 561975"/>
                <a:gd name="connsiteY39" fmla="*/ 847725 h 1204912"/>
                <a:gd name="connsiteX40" fmla="*/ 423862 w 561975"/>
                <a:gd name="connsiteY40" fmla="*/ 502444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04912">
                  <a:moveTo>
                    <a:pt x="423862" y="502444"/>
                  </a:moveTo>
                  <a:lnTo>
                    <a:pt x="364331" y="233362"/>
                  </a:lnTo>
                  <a:lnTo>
                    <a:pt x="304800" y="126206"/>
                  </a:lnTo>
                  <a:lnTo>
                    <a:pt x="280987" y="102394"/>
                  </a:lnTo>
                  <a:lnTo>
                    <a:pt x="245268" y="73819"/>
                  </a:lnTo>
                  <a:lnTo>
                    <a:pt x="219075" y="57150"/>
                  </a:lnTo>
                  <a:lnTo>
                    <a:pt x="185737" y="38100"/>
                  </a:lnTo>
                  <a:lnTo>
                    <a:pt x="147637" y="23812"/>
                  </a:lnTo>
                  <a:lnTo>
                    <a:pt x="97631" y="11906"/>
                  </a:lnTo>
                  <a:lnTo>
                    <a:pt x="59531" y="9525"/>
                  </a:lnTo>
                  <a:lnTo>
                    <a:pt x="42862" y="4762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7143" y="38100"/>
                  </a:lnTo>
                  <a:lnTo>
                    <a:pt x="28575" y="66675"/>
                  </a:lnTo>
                  <a:lnTo>
                    <a:pt x="59531" y="102394"/>
                  </a:lnTo>
                  <a:lnTo>
                    <a:pt x="88106" y="147637"/>
                  </a:lnTo>
                  <a:lnTo>
                    <a:pt x="116681" y="195262"/>
                  </a:lnTo>
                  <a:lnTo>
                    <a:pt x="142875" y="242887"/>
                  </a:lnTo>
                  <a:lnTo>
                    <a:pt x="180975" y="361950"/>
                  </a:lnTo>
                  <a:lnTo>
                    <a:pt x="202406" y="454819"/>
                  </a:lnTo>
                  <a:lnTo>
                    <a:pt x="238125" y="619125"/>
                  </a:lnTo>
                  <a:lnTo>
                    <a:pt x="269081" y="781050"/>
                  </a:lnTo>
                  <a:lnTo>
                    <a:pt x="295275" y="935831"/>
                  </a:lnTo>
                  <a:lnTo>
                    <a:pt x="302418" y="969169"/>
                  </a:lnTo>
                  <a:lnTo>
                    <a:pt x="333375" y="1031081"/>
                  </a:lnTo>
                  <a:lnTo>
                    <a:pt x="383381" y="1097756"/>
                  </a:lnTo>
                  <a:lnTo>
                    <a:pt x="428625" y="1147762"/>
                  </a:lnTo>
                  <a:lnTo>
                    <a:pt x="481012" y="1193006"/>
                  </a:lnTo>
                  <a:lnTo>
                    <a:pt x="502443" y="1202531"/>
                  </a:lnTo>
                  <a:lnTo>
                    <a:pt x="516731" y="1204912"/>
                  </a:lnTo>
                  <a:lnTo>
                    <a:pt x="531018" y="1204912"/>
                  </a:lnTo>
                  <a:lnTo>
                    <a:pt x="540543" y="1197769"/>
                  </a:lnTo>
                  <a:lnTo>
                    <a:pt x="554831" y="1181100"/>
                  </a:lnTo>
                  <a:lnTo>
                    <a:pt x="559593" y="1162050"/>
                  </a:lnTo>
                  <a:lnTo>
                    <a:pt x="561975" y="1119187"/>
                  </a:lnTo>
                  <a:lnTo>
                    <a:pt x="559593" y="1066800"/>
                  </a:lnTo>
                  <a:lnTo>
                    <a:pt x="547687" y="978694"/>
                  </a:lnTo>
                  <a:lnTo>
                    <a:pt x="502443" y="847725"/>
                  </a:lnTo>
                  <a:lnTo>
                    <a:pt x="42386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6">
              <a:extLst>
                <a:ext uri="{FF2B5EF4-FFF2-40B4-BE49-F238E27FC236}">
                  <a16:creationId xmlns:a16="http://schemas.microsoft.com/office/drawing/2014/main" id="{84F38653-1E3B-4008-ADCD-2B72F8E75BC4}"/>
                </a:ext>
              </a:extLst>
            </p:cNvPr>
            <p:cNvSpPr/>
            <p:nvPr/>
          </p:nvSpPr>
          <p:spPr>
            <a:xfrm>
              <a:off x="3021013" y="4411663"/>
              <a:ext cx="1466850" cy="1108075"/>
            </a:xfrm>
            <a:custGeom>
              <a:avLst/>
              <a:gdLst>
                <a:gd name="connsiteX0" fmla="*/ 621507 w 1466850"/>
                <a:gd name="connsiteY0" fmla="*/ 164307 h 1107282"/>
                <a:gd name="connsiteX1" fmla="*/ 395288 w 1466850"/>
                <a:gd name="connsiteY1" fmla="*/ 216694 h 1107282"/>
                <a:gd name="connsiteX2" fmla="*/ 0 w 1466850"/>
                <a:gd name="connsiteY2" fmla="*/ 302419 h 1107282"/>
                <a:gd name="connsiteX3" fmla="*/ 61913 w 1466850"/>
                <a:gd name="connsiteY3" fmla="*/ 435769 h 1107282"/>
                <a:gd name="connsiteX4" fmla="*/ 345282 w 1466850"/>
                <a:gd name="connsiteY4" fmla="*/ 376238 h 1107282"/>
                <a:gd name="connsiteX5" fmla="*/ 664369 w 1466850"/>
                <a:gd name="connsiteY5" fmla="*/ 302419 h 1107282"/>
                <a:gd name="connsiteX6" fmla="*/ 964407 w 1466850"/>
                <a:gd name="connsiteY6" fmla="*/ 228600 h 1107282"/>
                <a:gd name="connsiteX7" fmla="*/ 1004888 w 1466850"/>
                <a:gd name="connsiteY7" fmla="*/ 221457 h 1107282"/>
                <a:gd name="connsiteX8" fmla="*/ 1026319 w 1466850"/>
                <a:gd name="connsiteY8" fmla="*/ 221457 h 1107282"/>
                <a:gd name="connsiteX9" fmla="*/ 1040607 w 1466850"/>
                <a:gd name="connsiteY9" fmla="*/ 223838 h 1107282"/>
                <a:gd name="connsiteX10" fmla="*/ 1052513 w 1466850"/>
                <a:gd name="connsiteY10" fmla="*/ 233363 h 1107282"/>
                <a:gd name="connsiteX11" fmla="*/ 1062038 w 1466850"/>
                <a:gd name="connsiteY11" fmla="*/ 242888 h 1107282"/>
                <a:gd name="connsiteX12" fmla="*/ 1071563 w 1466850"/>
                <a:gd name="connsiteY12" fmla="*/ 271463 h 1107282"/>
                <a:gd name="connsiteX13" fmla="*/ 1073944 w 1466850"/>
                <a:gd name="connsiteY13" fmla="*/ 304800 h 1107282"/>
                <a:gd name="connsiteX14" fmla="*/ 1066800 w 1466850"/>
                <a:gd name="connsiteY14" fmla="*/ 361950 h 1107282"/>
                <a:gd name="connsiteX15" fmla="*/ 1023938 w 1466850"/>
                <a:gd name="connsiteY15" fmla="*/ 635794 h 1107282"/>
                <a:gd name="connsiteX16" fmla="*/ 981075 w 1466850"/>
                <a:gd name="connsiteY16" fmla="*/ 904875 h 1107282"/>
                <a:gd name="connsiteX17" fmla="*/ 1023938 w 1466850"/>
                <a:gd name="connsiteY17" fmla="*/ 1081088 h 1107282"/>
                <a:gd name="connsiteX18" fmla="*/ 1035844 w 1466850"/>
                <a:gd name="connsiteY18" fmla="*/ 1092994 h 1107282"/>
                <a:gd name="connsiteX19" fmla="*/ 1050132 w 1466850"/>
                <a:gd name="connsiteY19" fmla="*/ 1102519 h 1107282"/>
                <a:gd name="connsiteX20" fmla="*/ 1071563 w 1466850"/>
                <a:gd name="connsiteY20" fmla="*/ 1107282 h 1107282"/>
                <a:gd name="connsiteX21" fmla="*/ 1090613 w 1466850"/>
                <a:gd name="connsiteY21" fmla="*/ 1104900 h 1107282"/>
                <a:gd name="connsiteX22" fmla="*/ 1112044 w 1466850"/>
                <a:gd name="connsiteY22" fmla="*/ 1095375 h 1107282"/>
                <a:gd name="connsiteX23" fmla="*/ 1135857 w 1466850"/>
                <a:gd name="connsiteY23" fmla="*/ 1069182 h 1107282"/>
                <a:gd name="connsiteX24" fmla="*/ 1162050 w 1466850"/>
                <a:gd name="connsiteY24" fmla="*/ 1026319 h 1107282"/>
                <a:gd name="connsiteX25" fmla="*/ 1188244 w 1466850"/>
                <a:gd name="connsiteY25" fmla="*/ 952500 h 1107282"/>
                <a:gd name="connsiteX26" fmla="*/ 1245394 w 1466850"/>
                <a:gd name="connsiteY26" fmla="*/ 778669 h 1107282"/>
                <a:gd name="connsiteX27" fmla="*/ 1307307 w 1466850"/>
                <a:gd name="connsiteY27" fmla="*/ 559594 h 1107282"/>
                <a:gd name="connsiteX28" fmla="*/ 1364457 w 1466850"/>
                <a:gd name="connsiteY28" fmla="*/ 340519 h 1107282"/>
                <a:gd name="connsiteX29" fmla="*/ 1373982 w 1466850"/>
                <a:gd name="connsiteY29" fmla="*/ 333375 h 1107282"/>
                <a:gd name="connsiteX30" fmla="*/ 1397794 w 1466850"/>
                <a:gd name="connsiteY30" fmla="*/ 323850 h 1107282"/>
                <a:gd name="connsiteX31" fmla="*/ 1428750 w 1466850"/>
                <a:gd name="connsiteY31" fmla="*/ 311944 h 1107282"/>
                <a:gd name="connsiteX32" fmla="*/ 1452563 w 1466850"/>
                <a:gd name="connsiteY32" fmla="*/ 295275 h 1107282"/>
                <a:gd name="connsiteX33" fmla="*/ 1464469 w 1466850"/>
                <a:gd name="connsiteY33" fmla="*/ 280988 h 1107282"/>
                <a:gd name="connsiteX34" fmla="*/ 1466850 w 1466850"/>
                <a:gd name="connsiteY34" fmla="*/ 259557 h 1107282"/>
                <a:gd name="connsiteX35" fmla="*/ 1464469 w 1466850"/>
                <a:gd name="connsiteY35" fmla="*/ 240507 h 1107282"/>
                <a:gd name="connsiteX36" fmla="*/ 1457325 w 1466850"/>
                <a:gd name="connsiteY36" fmla="*/ 221457 h 1107282"/>
                <a:gd name="connsiteX37" fmla="*/ 1428750 w 1466850"/>
                <a:gd name="connsiteY37" fmla="*/ 190500 h 1107282"/>
                <a:gd name="connsiteX38" fmla="*/ 1343025 w 1466850"/>
                <a:gd name="connsiteY38" fmla="*/ 121444 h 1107282"/>
                <a:gd name="connsiteX39" fmla="*/ 1273969 w 1466850"/>
                <a:gd name="connsiteY39" fmla="*/ 71438 h 1107282"/>
                <a:gd name="connsiteX40" fmla="*/ 1185863 w 1466850"/>
                <a:gd name="connsiteY40" fmla="*/ 11907 h 1107282"/>
                <a:gd name="connsiteX41" fmla="*/ 1164432 w 1466850"/>
                <a:gd name="connsiteY41" fmla="*/ 0 h 1107282"/>
                <a:gd name="connsiteX42" fmla="*/ 1119188 w 1466850"/>
                <a:gd name="connsiteY42" fmla="*/ 11907 h 1107282"/>
                <a:gd name="connsiteX43" fmla="*/ 921544 w 1466850"/>
                <a:gd name="connsiteY43" fmla="*/ 78582 h 1107282"/>
                <a:gd name="connsiteX44" fmla="*/ 802482 w 1466850"/>
                <a:gd name="connsiteY44" fmla="*/ 119063 h 1107282"/>
                <a:gd name="connsiteX45" fmla="*/ 621507 w 1466850"/>
                <a:gd name="connsiteY45" fmla="*/ 164307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850" h="1107282">
                  <a:moveTo>
                    <a:pt x="621507" y="164307"/>
                  </a:moveTo>
                  <a:lnTo>
                    <a:pt x="395288" y="216694"/>
                  </a:lnTo>
                  <a:lnTo>
                    <a:pt x="0" y="302419"/>
                  </a:lnTo>
                  <a:lnTo>
                    <a:pt x="61913" y="435769"/>
                  </a:lnTo>
                  <a:lnTo>
                    <a:pt x="345282" y="376238"/>
                  </a:lnTo>
                  <a:lnTo>
                    <a:pt x="664369" y="302419"/>
                  </a:lnTo>
                  <a:lnTo>
                    <a:pt x="964407" y="228600"/>
                  </a:lnTo>
                  <a:lnTo>
                    <a:pt x="1004888" y="221457"/>
                  </a:lnTo>
                  <a:lnTo>
                    <a:pt x="1026319" y="221457"/>
                  </a:lnTo>
                  <a:lnTo>
                    <a:pt x="1040607" y="223838"/>
                  </a:lnTo>
                  <a:lnTo>
                    <a:pt x="1052513" y="233363"/>
                  </a:lnTo>
                  <a:lnTo>
                    <a:pt x="1062038" y="242888"/>
                  </a:lnTo>
                  <a:lnTo>
                    <a:pt x="1071563" y="271463"/>
                  </a:lnTo>
                  <a:lnTo>
                    <a:pt x="1073944" y="304800"/>
                  </a:lnTo>
                  <a:lnTo>
                    <a:pt x="1066800" y="361950"/>
                  </a:lnTo>
                  <a:lnTo>
                    <a:pt x="1023938" y="635794"/>
                  </a:lnTo>
                  <a:lnTo>
                    <a:pt x="981075" y="904875"/>
                  </a:lnTo>
                  <a:lnTo>
                    <a:pt x="1023938" y="1081088"/>
                  </a:lnTo>
                  <a:lnTo>
                    <a:pt x="1035844" y="1092994"/>
                  </a:lnTo>
                  <a:lnTo>
                    <a:pt x="1050132" y="1102519"/>
                  </a:lnTo>
                  <a:lnTo>
                    <a:pt x="1071563" y="1107282"/>
                  </a:lnTo>
                  <a:lnTo>
                    <a:pt x="1090613" y="1104900"/>
                  </a:lnTo>
                  <a:lnTo>
                    <a:pt x="1112044" y="1095375"/>
                  </a:lnTo>
                  <a:lnTo>
                    <a:pt x="1135857" y="1069182"/>
                  </a:lnTo>
                  <a:lnTo>
                    <a:pt x="1162050" y="1026319"/>
                  </a:lnTo>
                  <a:lnTo>
                    <a:pt x="1188244" y="952500"/>
                  </a:lnTo>
                  <a:lnTo>
                    <a:pt x="1245394" y="778669"/>
                  </a:lnTo>
                  <a:lnTo>
                    <a:pt x="1307307" y="559594"/>
                  </a:lnTo>
                  <a:lnTo>
                    <a:pt x="1364457" y="340519"/>
                  </a:lnTo>
                  <a:lnTo>
                    <a:pt x="1373982" y="333375"/>
                  </a:lnTo>
                  <a:lnTo>
                    <a:pt x="1397794" y="323850"/>
                  </a:lnTo>
                  <a:lnTo>
                    <a:pt x="1428750" y="311944"/>
                  </a:lnTo>
                  <a:lnTo>
                    <a:pt x="1452563" y="295275"/>
                  </a:lnTo>
                  <a:lnTo>
                    <a:pt x="1464469" y="280988"/>
                  </a:lnTo>
                  <a:lnTo>
                    <a:pt x="1466850" y="259557"/>
                  </a:lnTo>
                  <a:lnTo>
                    <a:pt x="1464469" y="240507"/>
                  </a:lnTo>
                  <a:lnTo>
                    <a:pt x="1457325" y="221457"/>
                  </a:lnTo>
                  <a:lnTo>
                    <a:pt x="1428750" y="190500"/>
                  </a:lnTo>
                  <a:lnTo>
                    <a:pt x="1343025" y="121444"/>
                  </a:lnTo>
                  <a:lnTo>
                    <a:pt x="1273969" y="71438"/>
                  </a:lnTo>
                  <a:lnTo>
                    <a:pt x="1185863" y="11907"/>
                  </a:lnTo>
                  <a:lnTo>
                    <a:pt x="1164432" y="0"/>
                  </a:lnTo>
                  <a:lnTo>
                    <a:pt x="1119188" y="11907"/>
                  </a:lnTo>
                  <a:lnTo>
                    <a:pt x="921544" y="78582"/>
                  </a:lnTo>
                  <a:lnTo>
                    <a:pt x="802482" y="119063"/>
                  </a:lnTo>
                  <a:lnTo>
                    <a:pt x="62150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7">
              <a:extLst>
                <a:ext uri="{FF2B5EF4-FFF2-40B4-BE49-F238E27FC236}">
                  <a16:creationId xmlns:a16="http://schemas.microsoft.com/office/drawing/2014/main" id="{0B82E2AC-0422-458F-BEC2-A6A7C89D5785}"/>
                </a:ext>
              </a:extLst>
            </p:cNvPr>
            <p:cNvSpPr/>
            <p:nvPr/>
          </p:nvSpPr>
          <p:spPr>
            <a:xfrm>
              <a:off x="3186113" y="5259388"/>
              <a:ext cx="928687" cy="327025"/>
            </a:xfrm>
            <a:custGeom>
              <a:avLst/>
              <a:gdLst>
                <a:gd name="connsiteX0" fmla="*/ 452437 w 928687"/>
                <a:gd name="connsiteY0" fmla="*/ 80963 h 326232"/>
                <a:gd name="connsiteX1" fmla="*/ 0 w 928687"/>
                <a:gd name="connsiteY1" fmla="*/ 200025 h 326232"/>
                <a:gd name="connsiteX2" fmla="*/ 50006 w 928687"/>
                <a:gd name="connsiteY2" fmla="*/ 326232 h 326232"/>
                <a:gd name="connsiteX3" fmla="*/ 419100 w 928687"/>
                <a:gd name="connsiteY3" fmla="*/ 261938 h 326232"/>
                <a:gd name="connsiteX4" fmla="*/ 738187 w 928687"/>
                <a:gd name="connsiteY4" fmla="*/ 195263 h 326232"/>
                <a:gd name="connsiteX5" fmla="*/ 778668 w 928687"/>
                <a:gd name="connsiteY5" fmla="*/ 197644 h 326232"/>
                <a:gd name="connsiteX6" fmla="*/ 807243 w 928687"/>
                <a:gd name="connsiteY6" fmla="*/ 204788 h 326232"/>
                <a:gd name="connsiteX7" fmla="*/ 833437 w 928687"/>
                <a:gd name="connsiteY7" fmla="*/ 216694 h 326232"/>
                <a:gd name="connsiteX8" fmla="*/ 847725 w 928687"/>
                <a:gd name="connsiteY8" fmla="*/ 228600 h 326232"/>
                <a:gd name="connsiteX9" fmla="*/ 864393 w 928687"/>
                <a:gd name="connsiteY9" fmla="*/ 242888 h 326232"/>
                <a:gd name="connsiteX10" fmla="*/ 895350 w 928687"/>
                <a:gd name="connsiteY10" fmla="*/ 254794 h 326232"/>
                <a:gd name="connsiteX11" fmla="*/ 928687 w 928687"/>
                <a:gd name="connsiteY11" fmla="*/ 252413 h 326232"/>
                <a:gd name="connsiteX12" fmla="*/ 888206 w 928687"/>
                <a:gd name="connsiteY12" fmla="*/ 45244 h 326232"/>
                <a:gd name="connsiteX13" fmla="*/ 807243 w 928687"/>
                <a:gd name="connsiteY13" fmla="*/ 9525 h 326232"/>
                <a:gd name="connsiteX14" fmla="*/ 773906 w 928687"/>
                <a:gd name="connsiteY14" fmla="*/ 0 h 326232"/>
                <a:gd name="connsiteX15" fmla="*/ 754856 w 928687"/>
                <a:gd name="connsiteY15" fmla="*/ 0 h 326232"/>
                <a:gd name="connsiteX16" fmla="*/ 685800 w 928687"/>
                <a:gd name="connsiteY16" fmla="*/ 19050 h 326232"/>
                <a:gd name="connsiteX17" fmla="*/ 452437 w 928687"/>
                <a:gd name="connsiteY17" fmla="*/ 80963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8687" h="326232">
                  <a:moveTo>
                    <a:pt x="452437" y="80963"/>
                  </a:moveTo>
                  <a:lnTo>
                    <a:pt x="0" y="200025"/>
                  </a:lnTo>
                  <a:lnTo>
                    <a:pt x="50006" y="326232"/>
                  </a:lnTo>
                  <a:lnTo>
                    <a:pt x="419100" y="261938"/>
                  </a:lnTo>
                  <a:lnTo>
                    <a:pt x="738187" y="195263"/>
                  </a:lnTo>
                  <a:lnTo>
                    <a:pt x="778668" y="197644"/>
                  </a:lnTo>
                  <a:lnTo>
                    <a:pt x="807243" y="204788"/>
                  </a:lnTo>
                  <a:lnTo>
                    <a:pt x="833437" y="216694"/>
                  </a:lnTo>
                  <a:lnTo>
                    <a:pt x="847725" y="228600"/>
                  </a:lnTo>
                  <a:lnTo>
                    <a:pt x="864393" y="242888"/>
                  </a:lnTo>
                  <a:lnTo>
                    <a:pt x="895350" y="254794"/>
                  </a:lnTo>
                  <a:lnTo>
                    <a:pt x="928687" y="252413"/>
                  </a:lnTo>
                  <a:lnTo>
                    <a:pt x="888206" y="45244"/>
                  </a:lnTo>
                  <a:lnTo>
                    <a:pt x="807243" y="9525"/>
                  </a:lnTo>
                  <a:lnTo>
                    <a:pt x="773906" y="0"/>
                  </a:lnTo>
                  <a:lnTo>
                    <a:pt x="754856" y="0"/>
                  </a:lnTo>
                  <a:lnTo>
                    <a:pt x="685800" y="19050"/>
                  </a:lnTo>
                  <a:lnTo>
                    <a:pt x="45243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071E5C85-0A67-4D90-A9A6-755550D0BA8D}"/>
                </a:ext>
              </a:extLst>
            </p:cNvPr>
            <p:cNvSpPr/>
            <p:nvPr/>
          </p:nvSpPr>
          <p:spPr>
            <a:xfrm>
              <a:off x="5116513" y="2001838"/>
              <a:ext cx="1765300" cy="1389062"/>
            </a:xfrm>
            <a:custGeom>
              <a:avLst/>
              <a:gdLst>
                <a:gd name="connsiteX0" fmla="*/ 835819 w 1764507"/>
                <a:gd name="connsiteY0" fmla="*/ 342900 h 1388269"/>
                <a:gd name="connsiteX1" fmla="*/ 464344 w 1764507"/>
                <a:gd name="connsiteY1" fmla="*/ 397669 h 1388269"/>
                <a:gd name="connsiteX2" fmla="*/ 14288 w 1764507"/>
                <a:gd name="connsiteY2" fmla="*/ 457200 h 1388269"/>
                <a:gd name="connsiteX3" fmla="*/ 0 w 1764507"/>
                <a:gd name="connsiteY3" fmla="*/ 264319 h 1388269"/>
                <a:gd name="connsiteX4" fmla="*/ 85725 w 1764507"/>
                <a:gd name="connsiteY4" fmla="*/ 280988 h 1388269"/>
                <a:gd name="connsiteX5" fmla="*/ 159544 w 1764507"/>
                <a:gd name="connsiteY5" fmla="*/ 285750 h 1388269"/>
                <a:gd name="connsiteX6" fmla="*/ 228600 w 1764507"/>
                <a:gd name="connsiteY6" fmla="*/ 288132 h 1388269"/>
                <a:gd name="connsiteX7" fmla="*/ 371475 w 1764507"/>
                <a:gd name="connsiteY7" fmla="*/ 257175 h 1388269"/>
                <a:gd name="connsiteX8" fmla="*/ 754857 w 1764507"/>
                <a:gd name="connsiteY8" fmla="*/ 173832 h 1388269"/>
                <a:gd name="connsiteX9" fmla="*/ 1078707 w 1764507"/>
                <a:gd name="connsiteY9" fmla="*/ 100013 h 1388269"/>
                <a:gd name="connsiteX10" fmla="*/ 1233488 w 1764507"/>
                <a:gd name="connsiteY10" fmla="*/ 64294 h 1388269"/>
                <a:gd name="connsiteX11" fmla="*/ 1257300 w 1764507"/>
                <a:gd name="connsiteY11" fmla="*/ 45244 h 1388269"/>
                <a:gd name="connsiteX12" fmla="*/ 1290638 w 1764507"/>
                <a:gd name="connsiteY12" fmla="*/ 28575 h 1388269"/>
                <a:gd name="connsiteX13" fmla="*/ 1345407 w 1764507"/>
                <a:gd name="connsiteY13" fmla="*/ 9525 h 1388269"/>
                <a:gd name="connsiteX14" fmla="*/ 1393032 w 1764507"/>
                <a:gd name="connsiteY14" fmla="*/ 0 h 1388269"/>
                <a:gd name="connsiteX15" fmla="*/ 1409700 w 1764507"/>
                <a:gd name="connsiteY15" fmla="*/ 4763 h 1388269"/>
                <a:gd name="connsiteX16" fmla="*/ 1488282 w 1764507"/>
                <a:gd name="connsiteY16" fmla="*/ 45244 h 1388269"/>
                <a:gd name="connsiteX17" fmla="*/ 1535907 w 1764507"/>
                <a:gd name="connsiteY17" fmla="*/ 73819 h 1388269"/>
                <a:gd name="connsiteX18" fmla="*/ 1593057 w 1764507"/>
                <a:gd name="connsiteY18" fmla="*/ 116682 h 1388269"/>
                <a:gd name="connsiteX19" fmla="*/ 1666875 w 1764507"/>
                <a:gd name="connsiteY19" fmla="*/ 173832 h 1388269"/>
                <a:gd name="connsiteX20" fmla="*/ 1726407 w 1764507"/>
                <a:gd name="connsiteY20" fmla="*/ 226219 h 1388269"/>
                <a:gd name="connsiteX21" fmla="*/ 1757363 w 1764507"/>
                <a:gd name="connsiteY21" fmla="*/ 264319 h 1388269"/>
                <a:gd name="connsiteX22" fmla="*/ 1764507 w 1764507"/>
                <a:gd name="connsiteY22" fmla="*/ 278607 h 1388269"/>
                <a:gd name="connsiteX23" fmla="*/ 1764507 w 1764507"/>
                <a:gd name="connsiteY23" fmla="*/ 285750 h 1388269"/>
                <a:gd name="connsiteX24" fmla="*/ 1759744 w 1764507"/>
                <a:gd name="connsiteY24" fmla="*/ 297657 h 1388269"/>
                <a:gd name="connsiteX25" fmla="*/ 1733550 w 1764507"/>
                <a:gd name="connsiteY25" fmla="*/ 323850 h 1388269"/>
                <a:gd name="connsiteX26" fmla="*/ 1681163 w 1764507"/>
                <a:gd name="connsiteY26" fmla="*/ 390525 h 1388269"/>
                <a:gd name="connsiteX27" fmla="*/ 1654969 w 1764507"/>
                <a:gd name="connsiteY27" fmla="*/ 428625 h 1388269"/>
                <a:gd name="connsiteX28" fmla="*/ 1628775 w 1764507"/>
                <a:gd name="connsiteY28" fmla="*/ 519113 h 1388269"/>
                <a:gd name="connsiteX29" fmla="*/ 1585913 w 1764507"/>
                <a:gd name="connsiteY29" fmla="*/ 685800 h 1388269"/>
                <a:gd name="connsiteX30" fmla="*/ 1540669 w 1764507"/>
                <a:gd name="connsiteY30" fmla="*/ 881063 h 1388269"/>
                <a:gd name="connsiteX31" fmla="*/ 1493044 w 1764507"/>
                <a:gd name="connsiteY31" fmla="*/ 1100138 h 1388269"/>
                <a:gd name="connsiteX32" fmla="*/ 1466850 w 1764507"/>
                <a:gd name="connsiteY32" fmla="*/ 1212057 h 1388269"/>
                <a:gd name="connsiteX33" fmla="*/ 1443038 w 1764507"/>
                <a:gd name="connsiteY33" fmla="*/ 1269207 h 1388269"/>
                <a:gd name="connsiteX34" fmla="*/ 1414463 w 1764507"/>
                <a:gd name="connsiteY34" fmla="*/ 1312069 h 1388269"/>
                <a:gd name="connsiteX35" fmla="*/ 1395413 w 1764507"/>
                <a:gd name="connsiteY35" fmla="*/ 1338263 h 1388269"/>
                <a:gd name="connsiteX36" fmla="*/ 1364457 w 1764507"/>
                <a:gd name="connsiteY36" fmla="*/ 1364457 h 1388269"/>
                <a:gd name="connsiteX37" fmla="*/ 1343025 w 1764507"/>
                <a:gd name="connsiteY37" fmla="*/ 1376363 h 1388269"/>
                <a:gd name="connsiteX38" fmla="*/ 1312069 w 1764507"/>
                <a:gd name="connsiteY38" fmla="*/ 1388269 h 1388269"/>
                <a:gd name="connsiteX39" fmla="*/ 1281113 w 1764507"/>
                <a:gd name="connsiteY39" fmla="*/ 1388269 h 1388269"/>
                <a:gd name="connsiteX40" fmla="*/ 1240632 w 1764507"/>
                <a:gd name="connsiteY40" fmla="*/ 1381125 h 1388269"/>
                <a:gd name="connsiteX41" fmla="*/ 1259682 w 1764507"/>
                <a:gd name="connsiteY41" fmla="*/ 1119188 h 1388269"/>
                <a:gd name="connsiteX42" fmla="*/ 1290638 w 1764507"/>
                <a:gd name="connsiteY42" fmla="*/ 938213 h 1388269"/>
                <a:gd name="connsiteX43" fmla="*/ 1312069 w 1764507"/>
                <a:gd name="connsiteY43" fmla="*/ 792957 h 1388269"/>
                <a:gd name="connsiteX44" fmla="*/ 1338263 w 1764507"/>
                <a:gd name="connsiteY44" fmla="*/ 597694 h 1388269"/>
                <a:gd name="connsiteX45" fmla="*/ 1362075 w 1764507"/>
                <a:gd name="connsiteY45" fmla="*/ 423863 h 1388269"/>
                <a:gd name="connsiteX46" fmla="*/ 1369219 w 1764507"/>
                <a:gd name="connsiteY46" fmla="*/ 352425 h 1388269"/>
                <a:gd name="connsiteX47" fmla="*/ 1366838 w 1764507"/>
                <a:gd name="connsiteY47" fmla="*/ 328613 h 1388269"/>
                <a:gd name="connsiteX48" fmla="*/ 1359694 w 1764507"/>
                <a:gd name="connsiteY48" fmla="*/ 300038 h 1388269"/>
                <a:gd name="connsiteX49" fmla="*/ 1345407 w 1764507"/>
                <a:gd name="connsiteY49" fmla="*/ 280988 h 1388269"/>
                <a:gd name="connsiteX50" fmla="*/ 1323975 w 1764507"/>
                <a:gd name="connsiteY50" fmla="*/ 269082 h 1388269"/>
                <a:gd name="connsiteX51" fmla="*/ 1285875 w 1764507"/>
                <a:gd name="connsiteY51" fmla="*/ 271463 h 1388269"/>
                <a:gd name="connsiteX52" fmla="*/ 1173957 w 1764507"/>
                <a:gd name="connsiteY52" fmla="*/ 290513 h 1388269"/>
                <a:gd name="connsiteX53" fmla="*/ 835819 w 1764507"/>
                <a:gd name="connsiteY53" fmla="*/ 34290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4507" h="1388269">
                  <a:moveTo>
                    <a:pt x="835819" y="342900"/>
                  </a:moveTo>
                  <a:lnTo>
                    <a:pt x="464344" y="397669"/>
                  </a:lnTo>
                  <a:lnTo>
                    <a:pt x="14288" y="457200"/>
                  </a:lnTo>
                  <a:lnTo>
                    <a:pt x="0" y="264319"/>
                  </a:lnTo>
                  <a:lnTo>
                    <a:pt x="85725" y="280988"/>
                  </a:lnTo>
                  <a:lnTo>
                    <a:pt x="159544" y="285750"/>
                  </a:lnTo>
                  <a:lnTo>
                    <a:pt x="228600" y="288132"/>
                  </a:lnTo>
                  <a:lnTo>
                    <a:pt x="371475" y="257175"/>
                  </a:lnTo>
                  <a:lnTo>
                    <a:pt x="754857" y="173832"/>
                  </a:lnTo>
                  <a:lnTo>
                    <a:pt x="1078707" y="100013"/>
                  </a:lnTo>
                  <a:lnTo>
                    <a:pt x="1233488" y="64294"/>
                  </a:lnTo>
                  <a:lnTo>
                    <a:pt x="1257300" y="45244"/>
                  </a:lnTo>
                  <a:lnTo>
                    <a:pt x="1290638" y="28575"/>
                  </a:lnTo>
                  <a:lnTo>
                    <a:pt x="1345407" y="9525"/>
                  </a:lnTo>
                  <a:lnTo>
                    <a:pt x="1393032" y="0"/>
                  </a:lnTo>
                  <a:lnTo>
                    <a:pt x="1409700" y="4763"/>
                  </a:lnTo>
                  <a:lnTo>
                    <a:pt x="1488282" y="45244"/>
                  </a:lnTo>
                  <a:lnTo>
                    <a:pt x="1535907" y="73819"/>
                  </a:lnTo>
                  <a:lnTo>
                    <a:pt x="1593057" y="116682"/>
                  </a:lnTo>
                  <a:lnTo>
                    <a:pt x="1666875" y="173832"/>
                  </a:lnTo>
                  <a:lnTo>
                    <a:pt x="1726407" y="226219"/>
                  </a:lnTo>
                  <a:lnTo>
                    <a:pt x="1757363" y="264319"/>
                  </a:lnTo>
                  <a:lnTo>
                    <a:pt x="1764507" y="278607"/>
                  </a:lnTo>
                  <a:lnTo>
                    <a:pt x="1764507" y="285750"/>
                  </a:lnTo>
                  <a:lnTo>
                    <a:pt x="1759744" y="297657"/>
                  </a:lnTo>
                  <a:lnTo>
                    <a:pt x="1733550" y="323850"/>
                  </a:lnTo>
                  <a:lnTo>
                    <a:pt x="1681163" y="390525"/>
                  </a:lnTo>
                  <a:lnTo>
                    <a:pt x="1654969" y="428625"/>
                  </a:lnTo>
                  <a:lnTo>
                    <a:pt x="1628775" y="519113"/>
                  </a:lnTo>
                  <a:lnTo>
                    <a:pt x="1585913" y="685800"/>
                  </a:lnTo>
                  <a:lnTo>
                    <a:pt x="1540669" y="881063"/>
                  </a:lnTo>
                  <a:lnTo>
                    <a:pt x="1493044" y="1100138"/>
                  </a:lnTo>
                  <a:lnTo>
                    <a:pt x="1466850" y="1212057"/>
                  </a:lnTo>
                  <a:lnTo>
                    <a:pt x="1443038" y="1269207"/>
                  </a:lnTo>
                  <a:lnTo>
                    <a:pt x="1414463" y="1312069"/>
                  </a:lnTo>
                  <a:lnTo>
                    <a:pt x="1395413" y="1338263"/>
                  </a:lnTo>
                  <a:lnTo>
                    <a:pt x="1364457" y="1364457"/>
                  </a:lnTo>
                  <a:lnTo>
                    <a:pt x="1343025" y="1376363"/>
                  </a:lnTo>
                  <a:lnTo>
                    <a:pt x="1312069" y="1388269"/>
                  </a:lnTo>
                  <a:lnTo>
                    <a:pt x="1281113" y="1388269"/>
                  </a:lnTo>
                  <a:lnTo>
                    <a:pt x="1240632" y="1381125"/>
                  </a:lnTo>
                  <a:lnTo>
                    <a:pt x="1259682" y="1119188"/>
                  </a:lnTo>
                  <a:lnTo>
                    <a:pt x="1290638" y="938213"/>
                  </a:lnTo>
                  <a:lnTo>
                    <a:pt x="1312069" y="792957"/>
                  </a:lnTo>
                  <a:lnTo>
                    <a:pt x="1338263" y="597694"/>
                  </a:lnTo>
                  <a:lnTo>
                    <a:pt x="1362075" y="423863"/>
                  </a:lnTo>
                  <a:lnTo>
                    <a:pt x="1369219" y="352425"/>
                  </a:lnTo>
                  <a:lnTo>
                    <a:pt x="1366838" y="328613"/>
                  </a:lnTo>
                  <a:lnTo>
                    <a:pt x="1359694" y="300038"/>
                  </a:lnTo>
                  <a:lnTo>
                    <a:pt x="1345407" y="280988"/>
                  </a:lnTo>
                  <a:lnTo>
                    <a:pt x="1323975" y="269082"/>
                  </a:lnTo>
                  <a:lnTo>
                    <a:pt x="1285875" y="271463"/>
                  </a:lnTo>
                  <a:lnTo>
                    <a:pt x="1173957" y="290513"/>
                  </a:lnTo>
                  <a:lnTo>
                    <a:pt x="83581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9">
              <a:extLst>
                <a:ext uri="{FF2B5EF4-FFF2-40B4-BE49-F238E27FC236}">
                  <a16:creationId xmlns:a16="http://schemas.microsoft.com/office/drawing/2014/main" id="{71863F79-6E9C-416D-B9FA-283716582C9D}"/>
                </a:ext>
              </a:extLst>
            </p:cNvPr>
            <p:cNvSpPr/>
            <p:nvPr/>
          </p:nvSpPr>
          <p:spPr>
            <a:xfrm>
              <a:off x="5124450" y="3124200"/>
              <a:ext cx="1309688" cy="360363"/>
            </a:xfrm>
            <a:custGeom>
              <a:avLst/>
              <a:gdLst>
                <a:gd name="connsiteX0" fmla="*/ 588169 w 1309688"/>
                <a:gd name="connsiteY0" fmla="*/ 140494 h 359569"/>
                <a:gd name="connsiteX1" fmla="*/ 876300 w 1309688"/>
                <a:gd name="connsiteY1" fmla="*/ 85725 h 359569"/>
                <a:gd name="connsiteX2" fmla="*/ 995363 w 1309688"/>
                <a:gd name="connsiteY2" fmla="*/ 61913 h 359569"/>
                <a:gd name="connsiteX3" fmla="*/ 1009650 w 1309688"/>
                <a:gd name="connsiteY3" fmla="*/ 54769 h 359569"/>
                <a:gd name="connsiteX4" fmla="*/ 1026319 w 1309688"/>
                <a:gd name="connsiteY4" fmla="*/ 40481 h 359569"/>
                <a:gd name="connsiteX5" fmla="*/ 1047750 w 1309688"/>
                <a:gd name="connsiteY5" fmla="*/ 28575 h 359569"/>
                <a:gd name="connsiteX6" fmla="*/ 1095375 w 1309688"/>
                <a:gd name="connsiteY6" fmla="*/ 9525 h 359569"/>
                <a:gd name="connsiteX7" fmla="*/ 1150144 w 1309688"/>
                <a:gd name="connsiteY7" fmla="*/ 0 h 359569"/>
                <a:gd name="connsiteX8" fmla="*/ 1193006 w 1309688"/>
                <a:gd name="connsiteY8" fmla="*/ 2381 h 359569"/>
                <a:gd name="connsiteX9" fmla="*/ 1226344 w 1309688"/>
                <a:gd name="connsiteY9" fmla="*/ 9525 h 359569"/>
                <a:gd name="connsiteX10" fmla="*/ 1309688 w 1309688"/>
                <a:gd name="connsiteY10" fmla="*/ 30956 h 359569"/>
                <a:gd name="connsiteX11" fmla="*/ 1300163 w 1309688"/>
                <a:gd name="connsiteY11" fmla="*/ 264319 h 359569"/>
                <a:gd name="connsiteX12" fmla="*/ 1231106 w 1309688"/>
                <a:gd name="connsiteY12" fmla="*/ 257175 h 359569"/>
                <a:gd name="connsiteX13" fmla="*/ 1207294 w 1309688"/>
                <a:gd name="connsiteY13" fmla="*/ 242888 h 359569"/>
                <a:gd name="connsiteX14" fmla="*/ 1176338 w 1309688"/>
                <a:gd name="connsiteY14" fmla="*/ 226219 h 359569"/>
                <a:gd name="connsiteX15" fmla="*/ 1143000 w 1309688"/>
                <a:gd name="connsiteY15" fmla="*/ 214313 h 359569"/>
                <a:gd name="connsiteX16" fmla="*/ 1100138 w 1309688"/>
                <a:gd name="connsiteY16" fmla="*/ 209550 h 359569"/>
                <a:gd name="connsiteX17" fmla="*/ 1040606 w 1309688"/>
                <a:gd name="connsiteY17" fmla="*/ 214313 h 359569"/>
                <a:gd name="connsiteX18" fmla="*/ 902494 w 1309688"/>
                <a:gd name="connsiteY18" fmla="*/ 240506 h 359569"/>
                <a:gd name="connsiteX19" fmla="*/ 652463 w 1309688"/>
                <a:gd name="connsiteY19" fmla="*/ 283369 h 359569"/>
                <a:gd name="connsiteX20" fmla="*/ 516731 w 1309688"/>
                <a:gd name="connsiteY20" fmla="*/ 307181 h 359569"/>
                <a:gd name="connsiteX21" fmla="*/ 438150 w 1309688"/>
                <a:gd name="connsiteY21" fmla="*/ 328613 h 359569"/>
                <a:gd name="connsiteX22" fmla="*/ 309563 w 1309688"/>
                <a:gd name="connsiteY22" fmla="*/ 350044 h 359569"/>
                <a:gd name="connsiteX23" fmla="*/ 195263 w 1309688"/>
                <a:gd name="connsiteY23" fmla="*/ 359569 h 359569"/>
                <a:gd name="connsiteX24" fmla="*/ 126206 w 1309688"/>
                <a:gd name="connsiteY24" fmla="*/ 354806 h 359569"/>
                <a:gd name="connsiteX25" fmla="*/ 0 w 1309688"/>
                <a:gd name="connsiteY25" fmla="*/ 333375 h 359569"/>
                <a:gd name="connsiteX26" fmla="*/ 4763 w 1309688"/>
                <a:gd name="connsiteY26" fmla="*/ 235744 h 359569"/>
                <a:gd name="connsiteX27" fmla="*/ 326231 w 1309688"/>
                <a:gd name="connsiteY27" fmla="*/ 183356 h 359569"/>
                <a:gd name="connsiteX28" fmla="*/ 588169 w 1309688"/>
                <a:gd name="connsiteY28" fmla="*/ 140494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688" h="359569">
                  <a:moveTo>
                    <a:pt x="588169" y="140494"/>
                  </a:moveTo>
                  <a:lnTo>
                    <a:pt x="876300" y="85725"/>
                  </a:lnTo>
                  <a:lnTo>
                    <a:pt x="995363" y="61913"/>
                  </a:lnTo>
                  <a:lnTo>
                    <a:pt x="1009650" y="54769"/>
                  </a:lnTo>
                  <a:lnTo>
                    <a:pt x="1026319" y="40481"/>
                  </a:lnTo>
                  <a:lnTo>
                    <a:pt x="1047750" y="28575"/>
                  </a:lnTo>
                  <a:lnTo>
                    <a:pt x="1095375" y="9525"/>
                  </a:lnTo>
                  <a:lnTo>
                    <a:pt x="1150144" y="0"/>
                  </a:lnTo>
                  <a:lnTo>
                    <a:pt x="1193006" y="2381"/>
                  </a:lnTo>
                  <a:lnTo>
                    <a:pt x="1226344" y="9525"/>
                  </a:lnTo>
                  <a:lnTo>
                    <a:pt x="1309688" y="30956"/>
                  </a:lnTo>
                  <a:lnTo>
                    <a:pt x="1300163" y="264319"/>
                  </a:lnTo>
                  <a:lnTo>
                    <a:pt x="1231106" y="257175"/>
                  </a:lnTo>
                  <a:lnTo>
                    <a:pt x="1207294" y="242888"/>
                  </a:lnTo>
                  <a:lnTo>
                    <a:pt x="1176338" y="226219"/>
                  </a:lnTo>
                  <a:lnTo>
                    <a:pt x="1143000" y="214313"/>
                  </a:lnTo>
                  <a:lnTo>
                    <a:pt x="1100138" y="209550"/>
                  </a:lnTo>
                  <a:lnTo>
                    <a:pt x="1040606" y="214313"/>
                  </a:lnTo>
                  <a:lnTo>
                    <a:pt x="902494" y="240506"/>
                  </a:lnTo>
                  <a:lnTo>
                    <a:pt x="652463" y="283369"/>
                  </a:lnTo>
                  <a:lnTo>
                    <a:pt x="516731" y="307181"/>
                  </a:lnTo>
                  <a:lnTo>
                    <a:pt x="438150" y="328613"/>
                  </a:lnTo>
                  <a:lnTo>
                    <a:pt x="309563" y="350044"/>
                  </a:lnTo>
                  <a:lnTo>
                    <a:pt x="195263" y="359569"/>
                  </a:lnTo>
                  <a:lnTo>
                    <a:pt x="126206" y="354806"/>
                  </a:lnTo>
                  <a:lnTo>
                    <a:pt x="0" y="333375"/>
                  </a:lnTo>
                  <a:lnTo>
                    <a:pt x="4763" y="235744"/>
                  </a:lnTo>
                  <a:lnTo>
                    <a:pt x="326231" y="183356"/>
                  </a:lnTo>
                  <a:lnTo>
                    <a:pt x="5881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0">
              <a:extLst>
                <a:ext uri="{FF2B5EF4-FFF2-40B4-BE49-F238E27FC236}">
                  <a16:creationId xmlns:a16="http://schemas.microsoft.com/office/drawing/2014/main" id="{CA9FCFF9-7C5C-4936-BC47-F7E9E600797C}"/>
                </a:ext>
              </a:extLst>
            </p:cNvPr>
            <p:cNvSpPr/>
            <p:nvPr/>
          </p:nvSpPr>
          <p:spPr>
            <a:xfrm>
              <a:off x="4422775" y="2149475"/>
              <a:ext cx="850900" cy="3527425"/>
            </a:xfrm>
            <a:custGeom>
              <a:avLst/>
              <a:gdLst>
                <a:gd name="connsiteX0" fmla="*/ 583948 w 851026"/>
                <a:gd name="connsiteY0" fmla="*/ 1077362 h 3526325"/>
                <a:gd name="connsiteX1" fmla="*/ 593002 w 851026"/>
                <a:gd name="connsiteY1" fmla="*/ 810285 h 3526325"/>
                <a:gd name="connsiteX2" fmla="*/ 588475 w 851026"/>
                <a:gd name="connsiteY2" fmla="*/ 615636 h 3526325"/>
                <a:gd name="connsiteX3" fmla="*/ 583948 w 851026"/>
                <a:gd name="connsiteY3" fmla="*/ 529628 h 3526325"/>
                <a:gd name="connsiteX4" fmla="*/ 574895 w 851026"/>
                <a:gd name="connsiteY4" fmla="*/ 434566 h 3526325"/>
                <a:gd name="connsiteX5" fmla="*/ 561315 w 851026"/>
                <a:gd name="connsiteY5" fmla="*/ 325925 h 3526325"/>
                <a:gd name="connsiteX6" fmla="*/ 543208 w 851026"/>
                <a:gd name="connsiteY6" fmla="*/ 267077 h 3526325"/>
                <a:gd name="connsiteX7" fmla="*/ 520574 w 851026"/>
                <a:gd name="connsiteY7" fmla="*/ 221810 h 3526325"/>
                <a:gd name="connsiteX8" fmla="*/ 493414 w 851026"/>
                <a:gd name="connsiteY8" fmla="*/ 176543 h 3526325"/>
                <a:gd name="connsiteX9" fmla="*/ 466253 w 851026"/>
                <a:gd name="connsiteY9" fmla="*/ 135802 h 3526325"/>
                <a:gd name="connsiteX10" fmla="*/ 439093 w 851026"/>
                <a:gd name="connsiteY10" fmla="*/ 104115 h 3526325"/>
                <a:gd name="connsiteX11" fmla="*/ 407406 w 851026"/>
                <a:gd name="connsiteY11" fmla="*/ 67901 h 3526325"/>
                <a:gd name="connsiteX12" fmla="*/ 398352 w 851026"/>
                <a:gd name="connsiteY12" fmla="*/ 27160 h 3526325"/>
                <a:gd name="connsiteX13" fmla="*/ 402879 w 851026"/>
                <a:gd name="connsiteY13" fmla="*/ 13580 h 3526325"/>
                <a:gd name="connsiteX14" fmla="*/ 416459 w 851026"/>
                <a:gd name="connsiteY14" fmla="*/ 0 h 3526325"/>
                <a:gd name="connsiteX15" fmla="*/ 430039 w 851026"/>
                <a:gd name="connsiteY15" fmla="*/ 0 h 3526325"/>
                <a:gd name="connsiteX16" fmla="*/ 452673 w 851026"/>
                <a:gd name="connsiteY16" fmla="*/ 4527 h 3526325"/>
                <a:gd name="connsiteX17" fmla="*/ 493414 w 851026"/>
                <a:gd name="connsiteY17" fmla="*/ 31687 h 3526325"/>
                <a:gd name="connsiteX18" fmla="*/ 556788 w 851026"/>
                <a:gd name="connsiteY18" fmla="*/ 67901 h 3526325"/>
                <a:gd name="connsiteX19" fmla="*/ 615635 w 851026"/>
                <a:gd name="connsiteY19" fmla="*/ 90535 h 3526325"/>
                <a:gd name="connsiteX20" fmla="*/ 706170 w 851026"/>
                <a:gd name="connsiteY20" fmla="*/ 117695 h 3526325"/>
                <a:gd name="connsiteX21" fmla="*/ 792178 w 851026"/>
                <a:gd name="connsiteY21" fmla="*/ 140329 h 3526325"/>
                <a:gd name="connsiteX22" fmla="*/ 828392 w 851026"/>
                <a:gd name="connsiteY22" fmla="*/ 330452 h 3526325"/>
                <a:gd name="connsiteX23" fmla="*/ 837445 w 851026"/>
                <a:gd name="connsiteY23" fmla="*/ 389299 h 3526325"/>
                <a:gd name="connsiteX24" fmla="*/ 841972 w 851026"/>
                <a:gd name="connsiteY24" fmla="*/ 484360 h 3526325"/>
                <a:gd name="connsiteX25" fmla="*/ 851026 w 851026"/>
                <a:gd name="connsiteY25" fmla="*/ 715224 h 3526325"/>
                <a:gd name="connsiteX26" fmla="*/ 846499 w 851026"/>
                <a:gd name="connsiteY26" fmla="*/ 1009461 h 3526325"/>
                <a:gd name="connsiteX27" fmla="*/ 832919 w 851026"/>
                <a:gd name="connsiteY27" fmla="*/ 1235798 h 3526325"/>
                <a:gd name="connsiteX28" fmla="*/ 819338 w 851026"/>
                <a:gd name="connsiteY28" fmla="*/ 1303699 h 3526325"/>
                <a:gd name="connsiteX29" fmla="*/ 792178 w 851026"/>
                <a:gd name="connsiteY29" fmla="*/ 1516455 h 3526325"/>
                <a:gd name="connsiteX30" fmla="*/ 760491 w 851026"/>
                <a:gd name="connsiteY30" fmla="*/ 1733739 h 3526325"/>
                <a:gd name="connsiteX31" fmla="*/ 710697 w 851026"/>
                <a:gd name="connsiteY31" fmla="*/ 1996289 h 3526325"/>
                <a:gd name="connsiteX32" fmla="*/ 642796 w 851026"/>
                <a:gd name="connsiteY32" fmla="*/ 2263366 h 3526325"/>
                <a:gd name="connsiteX33" fmla="*/ 570368 w 851026"/>
                <a:gd name="connsiteY33" fmla="*/ 2503283 h 3526325"/>
                <a:gd name="connsiteX34" fmla="*/ 479833 w 851026"/>
                <a:gd name="connsiteY34" fmla="*/ 2743200 h 3526325"/>
                <a:gd name="connsiteX35" fmla="*/ 402879 w 851026"/>
                <a:gd name="connsiteY35" fmla="*/ 2915216 h 3526325"/>
                <a:gd name="connsiteX36" fmla="*/ 348558 w 851026"/>
                <a:gd name="connsiteY36" fmla="*/ 3028384 h 3526325"/>
                <a:gd name="connsiteX37" fmla="*/ 221810 w 851026"/>
                <a:gd name="connsiteY37" fmla="*/ 3263774 h 3526325"/>
                <a:gd name="connsiteX38" fmla="*/ 90534 w 851026"/>
                <a:gd name="connsiteY38" fmla="*/ 3462951 h 3526325"/>
                <a:gd name="connsiteX39" fmla="*/ 54321 w 851026"/>
                <a:gd name="connsiteY39" fmla="*/ 3512745 h 3526325"/>
                <a:gd name="connsiteX40" fmla="*/ 27160 w 851026"/>
                <a:gd name="connsiteY40" fmla="*/ 3526325 h 3526325"/>
                <a:gd name="connsiteX41" fmla="*/ 9053 w 851026"/>
                <a:gd name="connsiteY41" fmla="*/ 3526325 h 3526325"/>
                <a:gd name="connsiteX42" fmla="*/ 0 w 851026"/>
                <a:gd name="connsiteY42" fmla="*/ 3512745 h 3526325"/>
                <a:gd name="connsiteX43" fmla="*/ 0 w 851026"/>
                <a:gd name="connsiteY43" fmla="*/ 3490111 h 3526325"/>
                <a:gd name="connsiteX44" fmla="*/ 40740 w 851026"/>
                <a:gd name="connsiteY44" fmla="*/ 3408630 h 3526325"/>
                <a:gd name="connsiteX45" fmla="*/ 113168 w 851026"/>
                <a:gd name="connsiteY45" fmla="*/ 3254721 h 3526325"/>
                <a:gd name="connsiteX46" fmla="*/ 221810 w 851026"/>
                <a:gd name="connsiteY46" fmla="*/ 2992170 h 3526325"/>
                <a:gd name="connsiteX47" fmla="*/ 285184 w 851026"/>
                <a:gd name="connsiteY47" fmla="*/ 2811101 h 3526325"/>
                <a:gd name="connsiteX48" fmla="*/ 334978 w 851026"/>
                <a:gd name="connsiteY48" fmla="*/ 2648139 h 3526325"/>
                <a:gd name="connsiteX49" fmla="*/ 380245 w 851026"/>
                <a:gd name="connsiteY49" fmla="*/ 2494230 h 3526325"/>
                <a:gd name="connsiteX50" fmla="*/ 416459 w 851026"/>
                <a:gd name="connsiteY50" fmla="*/ 2349374 h 3526325"/>
                <a:gd name="connsiteX51" fmla="*/ 448146 w 851026"/>
                <a:gd name="connsiteY51" fmla="*/ 2227152 h 3526325"/>
                <a:gd name="connsiteX52" fmla="*/ 493414 w 851026"/>
                <a:gd name="connsiteY52" fmla="*/ 1991762 h 3526325"/>
                <a:gd name="connsiteX53" fmla="*/ 520574 w 851026"/>
                <a:gd name="connsiteY53" fmla="*/ 1828800 h 3526325"/>
                <a:gd name="connsiteX54" fmla="*/ 534154 w 851026"/>
                <a:gd name="connsiteY54" fmla="*/ 1729212 h 3526325"/>
                <a:gd name="connsiteX55" fmla="*/ 556788 w 851026"/>
                <a:gd name="connsiteY55" fmla="*/ 1534562 h 3526325"/>
                <a:gd name="connsiteX56" fmla="*/ 574895 w 851026"/>
                <a:gd name="connsiteY56" fmla="*/ 1335386 h 3526325"/>
                <a:gd name="connsiteX57" fmla="*/ 583948 w 851026"/>
                <a:gd name="connsiteY57" fmla="*/ 1077362 h 352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51026" h="3526325">
                  <a:moveTo>
                    <a:pt x="583948" y="1077362"/>
                  </a:moveTo>
                  <a:lnTo>
                    <a:pt x="593002" y="810285"/>
                  </a:lnTo>
                  <a:lnTo>
                    <a:pt x="588475" y="615636"/>
                  </a:lnTo>
                  <a:lnTo>
                    <a:pt x="583948" y="529628"/>
                  </a:lnTo>
                  <a:lnTo>
                    <a:pt x="574895" y="434566"/>
                  </a:lnTo>
                  <a:lnTo>
                    <a:pt x="561315" y="325925"/>
                  </a:lnTo>
                  <a:lnTo>
                    <a:pt x="543208" y="267077"/>
                  </a:lnTo>
                  <a:lnTo>
                    <a:pt x="520574" y="221810"/>
                  </a:lnTo>
                  <a:lnTo>
                    <a:pt x="493414" y="176543"/>
                  </a:lnTo>
                  <a:lnTo>
                    <a:pt x="466253" y="135802"/>
                  </a:lnTo>
                  <a:lnTo>
                    <a:pt x="439093" y="104115"/>
                  </a:lnTo>
                  <a:lnTo>
                    <a:pt x="407406" y="67901"/>
                  </a:lnTo>
                  <a:lnTo>
                    <a:pt x="398352" y="27160"/>
                  </a:lnTo>
                  <a:lnTo>
                    <a:pt x="402879" y="13580"/>
                  </a:lnTo>
                  <a:lnTo>
                    <a:pt x="416459" y="0"/>
                  </a:lnTo>
                  <a:lnTo>
                    <a:pt x="430039" y="0"/>
                  </a:lnTo>
                  <a:lnTo>
                    <a:pt x="452673" y="4527"/>
                  </a:lnTo>
                  <a:lnTo>
                    <a:pt x="493414" y="31687"/>
                  </a:lnTo>
                  <a:lnTo>
                    <a:pt x="556788" y="67901"/>
                  </a:lnTo>
                  <a:lnTo>
                    <a:pt x="615635" y="90535"/>
                  </a:lnTo>
                  <a:lnTo>
                    <a:pt x="706170" y="117695"/>
                  </a:lnTo>
                  <a:lnTo>
                    <a:pt x="792178" y="140329"/>
                  </a:lnTo>
                  <a:lnTo>
                    <a:pt x="828392" y="330452"/>
                  </a:lnTo>
                  <a:lnTo>
                    <a:pt x="837445" y="389299"/>
                  </a:lnTo>
                  <a:lnTo>
                    <a:pt x="841972" y="484360"/>
                  </a:lnTo>
                  <a:lnTo>
                    <a:pt x="851026" y="715224"/>
                  </a:lnTo>
                  <a:lnTo>
                    <a:pt x="846499" y="1009461"/>
                  </a:lnTo>
                  <a:lnTo>
                    <a:pt x="832919" y="1235798"/>
                  </a:lnTo>
                  <a:lnTo>
                    <a:pt x="819338" y="1303699"/>
                  </a:lnTo>
                  <a:lnTo>
                    <a:pt x="792178" y="1516455"/>
                  </a:lnTo>
                  <a:lnTo>
                    <a:pt x="760491" y="1733739"/>
                  </a:lnTo>
                  <a:lnTo>
                    <a:pt x="710697" y="1996289"/>
                  </a:lnTo>
                  <a:lnTo>
                    <a:pt x="642796" y="2263366"/>
                  </a:lnTo>
                  <a:lnTo>
                    <a:pt x="570368" y="2503283"/>
                  </a:lnTo>
                  <a:lnTo>
                    <a:pt x="479833" y="2743200"/>
                  </a:lnTo>
                  <a:lnTo>
                    <a:pt x="402879" y="2915216"/>
                  </a:lnTo>
                  <a:lnTo>
                    <a:pt x="348558" y="3028384"/>
                  </a:lnTo>
                  <a:lnTo>
                    <a:pt x="221810" y="3263774"/>
                  </a:lnTo>
                  <a:lnTo>
                    <a:pt x="90534" y="3462951"/>
                  </a:lnTo>
                  <a:lnTo>
                    <a:pt x="54321" y="3512745"/>
                  </a:lnTo>
                  <a:lnTo>
                    <a:pt x="27160" y="3526325"/>
                  </a:lnTo>
                  <a:lnTo>
                    <a:pt x="9053" y="3526325"/>
                  </a:lnTo>
                  <a:lnTo>
                    <a:pt x="0" y="3512745"/>
                  </a:lnTo>
                  <a:lnTo>
                    <a:pt x="0" y="3490111"/>
                  </a:lnTo>
                  <a:lnTo>
                    <a:pt x="40740" y="3408630"/>
                  </a:lnTo>
                  <a:lnTo>
                    <a:pt x="113168" y="3254721"/>
                  </a:lnTo>
                  <a:lnTo>
                    <a:pt x="221810" y="2992170"/>
                  </a:lnTo>
                  <a:lnTo>
                    <a:pt x="285184" y="2811101"/>
                  </a:lnTo>
                  <a:lnTo>
                    <a:pt x="334978" y="2648139"/>
                  </a:lnTo>
                  <a:lnTo>
                    <a:pt x="380245" y="2494230"/>
                  </a:lnTo>
                  <a:lnTo>
                    <a:pt x="416459" y="2349374"/>
                  </a:lnTo>
                  <a:lnTo>
                    <a:pt x="448146" y="2227152"/>
                  </a:lnTo>
                  <a:lnTo>
                    <a:pt x="493414" y="1991762"/>
                  </a:lnTo>
                  <a:lnTo>
                    <a:pt x="520574" y="1828800"/>
                  </a:lnTo>
                  <a:lnTo>
                    <a:pt x="534154" y="1729212"/>
                  </a:lnTo>
                  <a:lnTo>
                    <a:pt x="556788" y="1534562"/>
                  </a:lnTo>
                  <a:lnTo>
                    <a:pt x="574895" y="1335386"/>
                  </a:lnTo>
                  <a:lnTo>
                    <a:pt x="583948" y="1077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1">
              <a:extLst>
                <a:ext uri="{FF2B5EF4-FFF2-40B4-BE49-F238E27FC236}">
                  <a16:creationId xmlns:a16="http://schemas.microsoft.com/office/drawing/2014/main" id="{D54B2713-C0A6-4023-B3F4-1DD8AB187B8C}"/>
                </a:ext>
              </a:extLst>
            </p:cNvPr>
            <p:cNvSpPr/>
            <p:nvPr/>
          </p:nvSpPr>
          <p:spPr>
            <a:xfrm>
              <a:off x="5543550" y="3384550"/>
              <a:ext cx="2063750" cy="2184400"/>
            </a:xfrm>
            <a:custGeom>
              <a:avLst/>
              <a:gdLst>
                <a:gd name="connsiteX0" fmla="*/ 485775 w 2063750"/>
                <a:gd name="connsiteY0" fmla="*/ 911225 h 2184400"/>
                <a:gd name="connsiteX1" fmla="*/ 365125 w 2063750"/>
                <a:gd name="connsiteY1" fmla="*/ 688975 h 2184400"/>
                <a:gd name="connsiteX2" fmla="*/ 260350 w 2063750"/>
                <a:gd name="connsiteY2" fmla="*/ 498475 h 2184400"/>
                <a:gd name="connsiteX3" fmla="*/ 155575 w 2063750"/>
                <a:gd name="connsiteY3" fmla="*/ 304800 h 2184400"/>
                <a:gd name="connsiteX4" fmla="*/ 0 w 2063750"/>
                <a:gd name="connsiteY4" fmla="*/ 19050 h 2184400"/>
                <a:gd name="connsiteX5" fmla="*/ 85725 w 2063750"/>
                <a:gd name="connsiteY5" fmla="*/ 0 h 2184400"/>
                <a:gd name="connsiteX6" fmla="*/ 196850 w 2063750"/>
                <a:gd name="connsiteY6" fmla="*/ 155575 h 2184400"/>
                <a:gd name="connsiteX7" fmla="*/ 387350 w 2063750"/>
                <a:gd name="connsiteY7" fmla="*/ 419100 h 2184400"/>
                <a:gd name="connsiteX8" fmla="*/ 536575 w 2063750"/>
                <a:gd name="connsiteY8" fmla="*/ 628650 h 2184400"/>
                <a:gd name="connsiteX9" fmla="*/ 692150 w 2063750"/>
                <a:gd name="connsiteY9" fmla="*/ 844550 h 2184400"/>
                <a:gd name="connsiteX10" fmla="*/ 850900 w 2063750"/>
                <a:gd name="connsiteY10" fmla="*/ 1066800 h 2184400"/>
                <a:gd name="connsiteX11" fmla="*/ 987425 w 2063750"/>
                <a:gd name="connsiteY11" fmla="*/ 1260475 h 2184400"/>
                <a:gd name="connsiteX12" fmla="*/ 1114425 w 2063750"/>
                <a:gd name="connsiteY12" fmla="*/ 1431925 h 2184400"/>
                <a:gd name="connsiteX13" fmla="*/ 1193800 w 2063750"/>
                <a:gd name="connsiteY13" fmla="*/ 1527175 h 2184400"/>
                <a:gd name="connsiteX14" fmla="*/ 1273175 w 2063750"/>
                <a:gd name="connsiteY14" fmla="*/ 1606550 h 2184400"/>
                <a:gd name="connsiteX15" fmla="*/ 1381125 w 2063750"/>
                <a:gd name="connsiteY15" fmla="*/ 1708150 h 2184400"/>
                <a:gd name="connsiteX16" fmla="*/ 1577975 w 2063750"/>
                <a:gd name="connsiteY16" fmla="*/ 1857375 h 2184400"/>
                <a:gd name="connsiteX17" fmla="*/ 1752600 w 2063750"/>
                <a:gd name="connsiteY17" fmla="*/ 1978025 h 2184400"/>
                <a:gd name="connsiteX18" fmla="*/ 1949450 w 2063750"/>
                <a:gd name="connsiteY18" fmla="*/ 2095500 h 2184400"/>
                <a:gd name="connsiteX19" fmla="*/ 2044700 w 2063750"/>
                <a:gd name="connsiteY19" fmla="*/ 2146300 h 2184400"/>
                <a:gd name="connsiteX20" fmla="*/ 2060575 w 2063750"/>
                <a:gd name="connsiteY20" fmla="*/ 2155825 h 2184400"/>
                <a:gd name="connsiteX21" fmla="*/ 2063750 w 2063750"/>
                <a:gd name="connsiteY21" fmla="*/ 2162175 h 2184400"/>
                <a:gd name="connsiteX22" fmla="*/ 2057400 w 2063750"/>
                <a:gd name="connsiteY22" fmla="*/ 2178050 h 2184400"/>
                <a:gd name="connsiteX23" fmla="*/ 2035175 w 2063750"/>
                <a:gd name="connsiteY23" fmla="*/ 2184400 h 2184400"/>
                <a:gd name="connsiteX24" fmla="*/ 1958975 w 2063750"/>
                <a:gd name="connsiteY24" fmla="*/ 2184400 h 2184400"/>
                <a:gd name="connsiteX25" fmla="*/ 1717675 w 2063750"/>
                <a:gd name="connsiteY25" fmla="*/ 2165350 h 2184400"/>
                <a:gd name="connsiteX26" fmla="*/ 1428750 w 2063750"/>
                <a:gd name="connsiteY26" fmla="*/ 2136775 h 2184400"/>
                <a:gd name="connsiteX27" fmla="*/ 1327150 w 2063750"/>
                <a:gd name="connsiteY27" fmla="*/ 2124075 h 2184400"/>
                <a:gd name="connsiteX28" fmla="*/ 1279525 w 2063750"/>
                <a:gd name="connsiteY28" fmla="*/ 2111375 h 2184400"/>
                <a:gd name="connsiteX29" fmla="*/ 1200150 w 2063750"/>
                <a:gd name="connsiteY29" fmla="*/ 2073275 h 2184400"/>
                <a:gd name="connsiteX30" fmla="*/ 1155700 w 2063750"/>
                <a:gd name="connsiteY30" fmla="*/ 2044700 h 2184400"/>
                <a:gd name="connsiteX31" fmla="*/ 1130300 w 2063750"/>
                <a:gd name="connsiteY31" fmla="*/ 2016125 h 2184400"/>
                <a:gd name="connsiteX32" fmla="*/ 1041400 w 2063750"/>
                <a:gd name="connsiteY32" fmla="*/ 1885950 h 2184400"/>
                <a:gd name="connsiteX33" fmla="*/ 914400 w 2063750"/>
                <a:gd name="connsiteY33" fmla="*/ 1682750 h 2184400"/>
                <a:gd name="connsiteX34" fmla="*/ 800100 w 2063750"/>
                <a:gd name="connsiteY34" fmla="*/ 1479550 h 2184400"/>
                <a:gd name="connsiteX35" fmla="*/ 730250 w 2063750"/>
                <a:gd name="connsiteY35" fmla="*/ 1339850 h 2184400"/>
                <a:gd name="connsiteX36" fmla="*/ 647700 w 2063750"/>
                <a:gd name="connsiteY36" fmla="*/ 1200150 h 2184400"/>
                <a:gd name="connsiteX37" fmla="*/ 485775 w 2063750"/>
                <a:gd name="connsiteY37" fmla="*/ 911225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3750" h="2184400">
                  <a:moveTo>
                    <a:pt x="485775" y="911225"/>
                  </a:moveTo>
                  <a:lnTo>
                    <a:pt x="365125" y="688975"/>
                  </a:lnTo>
                  <a:lnTo>
                    <a:pt x="260350" y="498475"/>
                  </a:lnTo>
                  <a:lnTo>
                    <a:pt x="155575" y="304800"/>
                  </a:lnTo>
                  <a:lnTo>
                    <a:pt x="0" y="19050"/>
                  </a:lnTo>
                  <a:lnTo>
                    <a:pt x="85725" y="0"/>
                  </a:lnTo>
                  <a:lnTo>
                    <a:pt x="196850" y="155575"/>
                  </a:lnTo>
                  <a:lnTo>
                    <a:pt x="387350" y="419100"/>
                  </a:lnTo>
                  <a:lnTo>
                    <a:pt x="536575" y="628650"/>
                  </a:lnTo>
                  <a:lnTo>
                    <a:pt x="692150" y="844550"/>
                  </a:lnTo>
                  <a:lnTo>
                    <a:pt x="850900" y="1066800"/>
                  </a:lnTo>
                  <a:lnTo>
                    <a:pt x="987425" y="1260475"/>
                  </a:lnTo>
                  <a:lnTo>
                    <a:pt x="1114425" y="1431925"/>
                  </a:lnTo>
                  <a:lnTo>
                    <a:pt x="1193800" y="1527175"/>
                  </a:lnTo>
                  <a:lnTo>
                    <a:pt x="1273175" y="1606550"/>
                  </a:lnTo>
                  <a:lnTo>
                    <a:pt x="1381125" y="1708150"/>
                  </a:lnTo>
                  <a:lnTo>
                    <a:pt x="1577975" y="1857375"/>
                  </a:lnTo>
                  <a:lnTo>
                    <a:pt x="1752600" y="1978025"/>
                  </a:lnTo>
                  <a:lnTo>
                    <a:pt x="1949450" y="2095500"/>
                  </a:lnTo>
                  <a:lnTo>
                    <a:pt x="2044700" y="2146300"/>
                  </a:lnTo>
                  <a:lnTo>
                    <a:pt x="2060575" y="2155825"/>
                  </a:lnTo>
                  <a:lnTo>
                    <a:pt x="2063750" y="2162175"/>
                  </a:lnTo>
                  <a:lnTo>
                    <a:pt x="2057400" y="2178050"/>
                  </a:lnTo>
                  <a:lnTo>
                    <a:pt x="2035175" y="2184400"/>
                  </a:lnTo>
                  <a:lnTo>
                    <a:pt x="1958975" y="2184400"/>
                  </a:lnTo>
                  <a:lnTo>
                    <a:pt x="1717675" y="2165350"/>
                  </a:lnTo>
                  <a:lnTo>
                    <a:pt x="1428750" y="2136775"/>
                  </a:lnTo>
                  <a:lnTo>
                    <a:pt x="1327150" y="2124075"/>
                  </a:lnTo>
                  <a:lnTo>
                    <a:pt x="1279525" y="2111375"/>
                  </a:lnTo>
                  <a:lnTo>
                    <a:pt x="1200150" y="2073275"/>
                  </a:lnTo>
                  <a:lnTo>
                    <a:pt x="1155700" y="2044700"/>
                  </a:lnTo>
                  <a:lnTo>
                    <a:pt x="1130300" y="2016125"/>
                  </a:lnTo>
                  <a:lnTo>
                    <a:pt x="1041400" y="1885950"/>
                  </a:lnTo>
                  <a:lnTo>
                    <a:pt x="914400" y="1682750"/>
                  </a:lnTo>
                  <a:lnTo>
                    <a:pt x="800100" y="1479550"/>
                  </a:lnTo>
                  <a:lnTo>
                    <a:pt x="730250" y="1339850"/>
                  </a:lnTo>
                  <a:lnTo>
                    <a:pt x="647700" y="1200150"/>
                  </a:lnTo>
                  <a:lnTo>
                    <a:pt x="485775" y="911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458" name="グループ化 1">
            <a:extLst>
              <a:ext uri="{FF2B5EF4-FFF2-40B4-BE49-F238E27FC236}">
                <a16:creationId xmlns:a16="http://schemas.microsoft.com/office/drawing/2014/main" id="{0E995CBC-28BC-4284-A6F8-0C6AE1B376DF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85913"/>
            <a:ext cx="5130800" cy="4197350"/>
            <a:chOff x="2476500" y="1585913"/>
            <a:chExt cx="5130800" cy="4197350"/>
          </a:xfrm>
        </p:grpSpPr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A580E948-EE86-47A5-AC6B-5AF1238E180B}"/>
                </a:ext>
              </a:extLst>
            </p:cNvPr>
            <p:cNvSpPr/>
            <p:nvPr/>
          </p:nvSpPr>
          <p:spPr>
            <a:xfrm>
              <a:off x="2967038" y="1585913"/>
              <a:ext cx="995362" cy="504825"/>
            </a:xfrm>
            <a:custGeom>
              <a:avLst/>
              <a:gdLst>
                <a:gd name="connsiteX0" fmla="*/ 395287 w 995362"/>
                <a:gd name="connsiteY0" fmla="*/ 354806 h 504825"/>
                <a:gd name="connsiteX1" fmla="*/ 328612 w 995362"/>
                <a:gd name="connsiteY1" fmla="*/ 311943 h 504825"/>
                <a:gd name="connsiteX2" fmla="*/ 242887 w 995362"/>
                <a:gd name="connsiteY2" fmla="*/ 252412 h 504825"/>
                <a:gd name="connsiteX3" fmla="*/ 152400 w 995362"/>
                <a:gd name="connsiteY3" fmla="*/ 180975 h 504825"/>
                <a:gd name="connsiteX4" fmla="*/ 61912 w 995362"/>
                <a:gd name="connsiteY4" fmla="*/ 104775 h 504825"/>
                <a:gd name="connsiteX5" fmla="*/ 16668 w 995362"/>
                <a:gd name="connsiteY5" fmla="*/ 61912 h 504825"/>
                <a:gd name="connsiteX6" fmla="*/ 2381 w 995362"/>
                <a:gd name="connsiteY6" fmla="*/ 33337 h 504825"/>
                <a:gd name="connsiteX7" fmla="*/ 0 w 995362"/>
                <a:gd name="connsiteY7" fmla="*/ 14287 h 504825"/>
                <a:gd name="connsiteX8" fmla="*/ 4762 w 995362"/>
                <a:gd name="connsiteY8" fmla="*/ 2381 h 504825"/>
                <a:gd name="connsiteX9" fmla="*/ 11906 w 995362"/>
                <a:gd name="connsiteY9" fmla="*/ 0 h 504825"/>
                <a:gd name="connsiteX10" fmla="*/ 28575 w 995362"/>
                <a:gd name="connsiteY10" fmla="*/ 0 h 504825"/>
                <a:gd name="connsiteX11" fmla="*/ 45243 w 995362"/>
                <a:gd name="connsiteY11" fmla="*/ 4762 h 504825"/>
                <a:gd name="connsiteX12" fmla="*/ 80962 w 995362"/>
                <a:gd name="connsiteY12" fmla="*/ 26193 h 504825"/>
                <a:gd name="connsiteX13" fmla="*/ 142875 w 995362"/>
                <a:gd name="connsiteY13" fmla="*/ 69056 h 504825"/>
                <a:gd name="connsiteX14" fmla="*/ 235743 w 995362"/>
                <a:gd name="connsiteY14" fmla="*/ 121443 h 504825"/>
                <a:gd name="connsiteX15" fmla="*/ 307181 w 995362"/>
                <a:gd name="connsiteY15" fmla="*/ 157162 h 504825"/>
                <a:gd name="connsiteX16" fmla="*/ 423862 w 995362"/>
                <a:gd name="connsiteY16" fmla="*/ 202406 h 504825"/>
                <a:gd name="connsiteX17" fmla="*/ 514350 w 995362"/>
                <a:gd name="connsiteY17" fmla="*/ 223837 h 504825"/>
                <a:gd name="connsiteX18" fmla="*/ 597693 w 995362"/>
                <a:gd name="connsiteY18" fmla="*/ 240506 h 504825"/>
                <a:gd name="connsiteX19" fmla="*/ 692943 w 995362"/>
                <a:gd name="connsiteY19" fmla="*/ 252412 h 504825"/>
                <a:gd name="connsiteX20" fmla="*/ 814387 w 995362"/>
                <a:gd name="connsiteY20" fmla="*/ 257175 h 504825"/>
                <a:gd name="connsiteX21" fmla="*/ 850106 w 995362"/>
                <a:gd name="connsiteY21" fmla="*/ 257175 h 504825"/>
                <a:gd name="connsiteX22" fmla="*/ 873918 w 995362"/>
                <a:gd name="connsiteY22" fmla="*/ 261937 h 504825"/>
                <a:gd name="connsiteX23" fmla="*/ 907256 w 995362"/>
                <a:gd name="connsiteY23" fmla="*/ 273843 h 504825"/>
                <a:gd name="connsiteX24" fmla="*/ 940593 w 995362"/>
                <a:gd name="connsiteY24" fmla="*/ 292893 h 504825"/>
                <a:gd name="connsiteX25" fmla="*/ 957262 w 995362"/>
                <a:gd name="connsiteY25" fmla="*/ 307181 h 504825"/>
                <a:gd name="connsiteX26" fmla="*/ 976312 w 995362"/>
                <a:gd name="connsiteY26" fmla="*/ 326231 h 504825"/>
                <a:gd name="connsiteX27" fmla="*/ 985837 w 995362"/>
                <a:gd name="connsiteY27" fmla="*/ 340518 h 504825"/>
                <a:gd name="connsiteX28" fmla="*/ 990600 w 995362"/>
                <a:gd name="connsiteY28" fmla="*/ 357187 h 504825"/>
                <a:gd name="connsiteX29" fmla="*/ 995362 w 995362"/>
                <a:gd name="connsiteY29" fmla="*/ 378618 h 504825"/>
                <a:gd name="connsiteX30" fmla="*/ 995362 w 995362"/>
                <a:gd name="connsiteY30" fmla="*/ 400050 h 504825"/>
                <a:gd name="connsiteX31" fmla="*/ 990600 w 995362"/>
                <a:gd name="connsiteY31" fmla="*/ 431006 h 504825"/>
                <a:gd name="connsiteX32" fmla="*/ 971550 w 995362"/>
                <a:gd name="connsiteY32" fmla="*/ 461962 h 504825"/>
                <a:gd name="connsiteX33" fmla="*/ 947737 w 995362"/>
                <a:gd name="connsiteY33" fmla="*/ 483393 h 504825"/>
                <a:gd name="connsiteX34" fmla="*/ 921543 w 995362"/>
                <a:gd name="connsiteY34" fmla="*/ 495300 h 504825"/>
                <a:gd name="connsiteX35" fmla="*/ 890587 w 995362"/>
                <a:gd name="connsiteY35" fmla="*/ 504825 h 504825"/>
                <a:gd name="connsiteX36" fmla="*/ 847725 w 995362"/>
                <a:gd name="connsiteY36" fmla="*/ 504825 h 504825"/>
                <a:gd name="connsiteX37" fmla="*/ 762000 w 995362"/>
                <a:gd name="connsiteY37" fmla="*/ 495300 h 504825"/>
                <a:gd name="connsiteX38" fmla="*/ 690562 w 995362"/>
                <a:gd name="connsiteY38" fmla="*/ 478631 h 504825"/>
                <a:gd name="connsiteX39" fmla="*/ 609600 w 995362"/>
                <a:gd name="connsiteY39" fmla="*/ 454818 h 504825"/>
                <a:gd name="connsiteX40" fmla="*/ 519112 w 995362"/>
                <a:gd name="connsiteY40" fmla="*/ 416718 h 504825"/>
                <a:gd name="connsiteX41" fmla="*/ 395287 w 995362"/>
                <a:gd name="connsiteY41" fmla="*/ 3548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5362" h="504825">
                  <a:moveTo>
                    <a:pt x="395287" y="354806"/>
                  </a:moveTo>
                  <a:lnTo>
                    <a:pt x="328612" y="311943"/>
                  </a:lnTo>
                  <a:lnTo>
                    <a:pt x="242887" y="252412"/>
                  </a:lnTo>
                  <a:lnTo>
                    <a:pt x="152400" y="180975"/>
                  </a:lnTo>
                  <a:lnTo>
                    <a:pt x="61912" y="104775"/>
                  </a:lnTo>
                  <a:lnTo>
                    <a:pt x="16668" y="61912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5243" y="4762"/>
                  </a:lnTo>
                  <a:lnTo>
                    <a:pt x="80962" y="26193"/>
                  </a:lnTo>
                  <a:lnTo>
                    <a:pt x="142875" y="69056"/>
                  </a:lnTo>
                  <a:lnTo>
                    <a:pt x="235743" y="121443"/>
                  </a:lnTo>
                  <a:lnTo>
                    <a:pt x="307181" y="157162"/>
                  </a:lnTo>
                  <a:lnTo>
                    <a:pt x="423862" y="202406"/>
                  </a:lnTo>
                  <a:lnTo>
                    <a:pt x="514350" y="223837"/>
                  </a:lnTo>
                  <a:lnTo>
                    <a:pt x="597693" y="240506"/>
                  </a:lnTo>
                  <a:lnTo>
                    <a:pt x="692943" y="252412"/>
                  </a:lnTo>
                  <a:lnTo>
                    <a:pt x="814387" y="257175"/>
                  </a:lnTo>
                  <a:lnTo>
                    <a:pt x="850106" y="257175"/>
                  </a:lnTo>
                  <a:lnTo>
                    <a:pt x="873918" y="261937"/>
                  </a:lnTo>
                  <a:lnTo>
                    <a:pt x="907256" y="273843"/>
                  </a:lnTo>
                  <a:lnTo>
                    <a:pt x="940593" y="292893"/>
                  </a:lnTo>
                  <a:lnTo>
                    <a:pt x="957262" y="307181"/>
                  </a:lnTo>
                  <a:lnTo>
                    <a:pt x="976312" y="326231"/>
                  </a:lnTo>
                  <a:lnTo>
                    <a:pt x="985837" y="340518"/>
                  </a:lnTo>
                  <a:lnTo>
                    <a:pt x="990600" y="357187"/>
                  </a:lnTo>
                  <a:lnTo>
                    <a:pt x="995362" y="378618"/>
                  </a:lnTo>
                  <a:lnTo>
                    <a:pt x="995362" y="400050"/>
                  </a:lnTo>
                  <a:lnTo>
                    <a:pt x="990600" y="431006"/>
                  </a:lnTo>
                  <a:lnTo>
                    <a:pt x="971550" y="461962"/>
                  </a:lnTo>
                  <a:lnTo>
                    <a:pt x="947737" y="483393"/>
                  </a:lnTo>
                  <a:lnTo>
                    <a:pt x="921543" y="495300"/>
                  </a:lnTo>
                  <a:lnTo>
                    <a:pt x="890587" y="504825"/>
                  </a:lnTo>
                  <a:lnTo>
                    <a:pt x="847725" y="504825"/>
                  </a:lnTo>
                  <a:lnTo>
                    <a:pt x="762000" y="495300"/>
                  </a:lnTo>
                  <a:lnTo>
                    <a:pt x="690562" y="478631"/>
                  </a:lnTo>
                  <a:lnTo>
                    <a:pt x="609600" y="454818"/>
                  </a:lnTo>
                  <a:lnTo>
                    <a:pt x="519112" y="416718"/>
                  </a:lnTo>
                  <a:lnTo>
                    <a:pt x="395287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D14E13A5-4EE7-42A9-B0C5-394E6C698D25}"/>
                </a:ext>
              </a:extLst>
            </p:cNvPr>
            <p:cNvSpPr/>
            <p:nvPr/>
          </p:nvSpPr>
          <p:spPr>
            <a:xfrm>
              <a:off x="2476500" y="2335213"/>
              <a:ext cx="2195513" cy="577850"/>
            </a:xfrm>
            <a:custGeom>
              <a:avLst/>
              <a:gdLst>
                <a:gd name="connsiteX0" fmla="*/ 1047750 w 2195513"/>
                <a:gd name="connsiteY0" fmla="*/ 197644 h 576263"/>
                <a:gd name="connsiteX1" fmla="*/ 804863 w 2195513"/>
                <a:gd name="connsiteY1" fmla="*/ 250032 h 576263"/>
                <a:gd name="connsiteX2" fmla="*/ 604838 w 2195513"/>
                <a:gd name="connsiteY2" fmla="*/ 295275 h 576263"/>
                <a:gd name="connsiteX3" fmla="*/ 531019 w 2195513"/>
                <a:gd name="connsiteY3" fmla="*/ 311944 h 576263"/>
                <a:gd name="connsiteX4" fmla="*/ 492919 w 2195513"/>
                <a:gd name="connsiteY4" fmla="*/ 314325 h 576263"/>
                <a:gd name="connsiteX5" fmla="*/ 426244 w 2195513"/>
                <a:gd name="connsiteY5" fmla="*/ 314325 h 576263"/>
                <a:gd name="connsiteX6" fmla="*/ 366713 w 2195513"/>
                <a:gd name="connsiteY6" fmla="*/ 309563 h 576263"/>
                <a:gd name="connsiteX7" fmla="*/ 307181 w 2195513"/>
                <a:gd name="connsiteY7" fmla="*/ 302419 h 576263"/>
                <a:gd name="connsiteX8" fmla="*/ 223838 w 2195513"/>
                <a:gd name="connsiteY8" fmla="*/ 280988 h 576263"/>
                <a:gd name="connsiteX9" fmla="*/ 173831 w 2195513"/>
                <a:gd name="connsiteY9" fmla="*/ 261938 h 576263"/>
                <a:gd name="connsiteX10" fmla="*/ 114300 w 2195513"/>
                <a:gd name="connsiteY10" fmla="*/ 233363 h 576263"/>
                <a:gd name="connsiteX11" fmla="*/ 85725 w 2195513"/>
                <a:gd name="connsiteY11" fmla="*/ 219075 h 576263"/>
                <a:gd name="connsiteX12" fmla="*/ 52388 w 2195513"/>
                <a:gd name="connsiteY12" fmla="*/ 197644 h 576263"/>
                <a:gd name="connsiteX13" fmla="*/ 23813 w 2195513"/>
                <a:gd name="connsiteY13" fmla="*/ 185738 h 576263"/>
                <a:gd name="connsiteX14" fmla="*/ 11906 w 2195513"/>
                <a:gd name="connsiteY14" fmla="*/ 185738 h 576263"/>
                <a:gd name="connsiteX15" fmla="*/ 2381 w 2195513"/>
                <a:gd name="connsiteY15" fmla="*/ 188119 h 576263"/>
                <a:gd name="connsiteX16" fmla="*/ 0 w 2195513"/>
                <a:gd name="connsiteY16" fmla="*/ 200025 h 576263"/>
                <a:gd name="connsiteX17" fmla="*/ 4763 w 2195513"/>
                <a:gd name="connsiteY17" fmla="*/ 226219 h 576263"/>
                <a:gd name="connsiteX18" fmla="*/ 26194 w 2195513"/>
                <a:gd name="connsiteY18" fmla="*/ 266700 h 576263"/>
                <a:gd name="connsiteX19" fmla="*/ 45244 w 2195513"/>
                <a:gd name="connsiteY19" fmla="*/ 295275 h 576263"/>
                <a:gd name="connsiteX20" fmla="*/ 76200 w 2195513"/>
                <a:gd name="connsiteY20" fmla="*/ 328613 h 576263"/>
                <a:gd name="connsiteX21" fmla="*/ 135731 w 2195513"/>
                <a:gd name="connsiteY21" fmla="*/ 378619 h 576263"/>
                <a:gd name="connsiteX22" fmla="*/ 238125 w 2195513"/>
                <a:gd name="connsiteY22" fmla="*/ 454819 h 576263"/>
                <a:gd name="connsiteX23" fmla="*/ 340519 w 2195513"/>
                <a:gd name="connsiteY23" fmla="*/ 519113 h 576263"/>
                <a:gd name="connsiteX24" fmla="*/ 411956 w 2195513"/>
                <a:gd name="connsiteY24" fmla="*/ 564357 h 576263"/>
                <a:gd name="connsiteX25" fmla="*/ 438150 w 2195513"/>
                <a:gd name="connsiteY25" fmla="*/ 576263 h 576263"/>
                <a:gd name="connsiteX26" fmla="*/ 461963 w 2195513"/>
                <a:gd name="connsiteY26" fmla="*/ 566738 h 576263"/>
                <a:gd name="connsiteX27" fmla="*/ 507206 w 2195513"/>
                <a:gd name="connsiteY27" fmla="*/ 542925 h 576263"/>
                <a:gd name="connsiteX28" fmla="*/ 616744 w 2195513"/>
                <a:gd name="connsiteY28" fmla="*/ 500063 h 576263"/>
                <a:gd name="connsiteX29" fmla="*/ 735806 w 2195513"/>
                <a:gd name="connsiteY29" fmla="*/ 466725 h 576263"/>
                <a:gd name="connsiteX30" fmla="*/ 835819 w 2195513"/>
                <a:gd name="connsiteY30" fmla="*/ 435769 h 576263"/>
                <a:gd name="connsiteX31" fmla="*/ 995363 w 2195513"/>
                <a:gd name="connsiteY31" fmla="*/ 390525 h 576263"/>
                <a:gd name="connsiteX32" fmla="*/ 1138238 w 2195513"/>
                <a:gd name="connsiteY32" fmla="*/ 354807 h 576263"/>
                <a:gd name="connsiteX33" fmla="*/ 1309688 w 2195513"/>
                <a:gd name="connsiteY33" fmla="*/ 321469 h 576263"/>
                <a:gd name="connsiteX34" fmla="*/ 1500188 w 2195513"/>
                <a:gd name="connsiteY34" fmla="*/ 285750 h 576263"/>
                <a:gd name="connsiteX35" fmla="*/ 1709738 w 2195513"/>
                <a:gd name="connsiteY35" fmla="*/ 257175 h 576263"/>
                <a:gd name="connsiteX36" fmla="*/ 1864519 w 2195513"/>
                <a:gd name="connsiteY36" fmla="*/ 242888 h 576263"/>
                <a:gd name="connsiteX37" fmla="*/ 2028825 w 2195513"/>
                <a:gd name="connsiteY37" fmla="*/ 228600 h 576263"/>
                <a:gd name="connsiteX38" fmla="*/ 2112169 w 2195513"/>
                <a:gd name="connsiteY38" fmla="*/ 221457 h 576263"/>
                <a:gd name="connsiteX39" fmla="*/ 2133600 w 2195513"/>
                <a:gd name="connsiteY39" fmla="*/ 214313 h 576263"/>
                <a:gd name="connsiteX40" fmla="*/ 2159794 w 2195513"/>
                <a:gd name="connsiteY40" fmla="*/ 200025 h 576263"/>
                <a:gd name="connsiteX41" fmla="*/ 2181225 w 2195513"/>
                <a:gd name="connsiteY41" fmla="*/ 180975 h 576263"/>
                <a:gd name="connsiteX42" fmla="*/ 2193131 w 2195513"/>
                <a:gd name="connsiteY42" fmla="*/ 157163 h 576263"/>
                <a:gd name="connsiteX43" fmla="*/ 2195513 w 2195513"/>
                <a:gd name="connsiteY43" fmla="*/ 133350 h 576263"/>
                <a:gd name="connsiteX44" fmla="*/ 2188369 w 2195513"/>
                <a:gd name="connsiteY44" fmla="*/ 102394 h 576263"/>
                <a:gd name="connsiteX45" fmla="*/ 2183606 w 2195513"/>
                <a:gd name="connsiteY45" fmla="*/ 90488 h 576263"/>
                <a:gd name="connsiteX46" fmla="*/ 2162175 w 2195513"/>
                <a:gd name="connsiteY46" fmla="*/ 78582 h 576263"/>
                <a:gd name="connsiteX47" fmla="*/ 2090738 w 2195513"/>
                <a:gd name="connsiteY47" fmla="*/ 54769 h 576263"/>
                <a:gd name="connsiteX48" fmla="*/ 1990725 w 2195513"/>
                <a:gd name="connsiteY48" fmla="*/ 23813 h 576263"/>
                <a:gd name="connsiteX49" fmla="*/ 1900238 w 2195513"/>
                <a:gd name="connsiteY49" fmla="*/ 7144 h 576263"/>
                <a:gd name="connsiteX50" fmla="*/ 1809750 w 2195513"/>
                <a:gd name="connsiteY50" fmla="*/ 0 h 576263"/>
                <a:gd name="connsiteX51" fmla="*/ 1774031 w 2195513"/>
                <a:gd name="connsiteY51" fmla="*/ 7144 h 576263"/>
                <a:gd name="connsiteX52" fmla="*/ 1695450 w 2195513"/>
                <a:gd name="connsiteY52" fmla="*/ 45244 h 576263"/>
                <a:gd name="connsiteX53" fmla="*/ 1626394 w 2195513"/>
                <a:gd name="connsiteY53" fmla="*/ 85725 h 576263"/>
                <a:gd name="connsiteX54" fmla="*/ 1583531 w 2195513"/>
                <a:gd name="connsiteY54" fmla="*/ 97632 h 576263"/>
                <a:gd name="connsiteX55" fmla="*/ 1297781 w 2195513"/>
                <a:gd name="connsiteY55" fmla="*/ 147638 h 576263"/>
                <a:gd name="connsiteX56" fmla="*/ 1047750 w 2195513"/>
                <a:gd name="connsiteY56" fmla="*/ 1976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5513" h="576263">
                  <a:moveTo>
                    <a:pt x="1047750" y="197644"/>
                  </a:moveTo>
                  <a:lnTo>
                    <a:pt x="804863" y="250032"/>
                  </a:lnTo>
                  <a:lnTo>
                    <a:pt x="604838" y="295275"/>
                  </a:lnTo>
                  <a:lnTo>
                    <a:pt x="531019" y="311944"/>
                  </a:lnTo>
                  <a:lnTo>
                    <a:pt x="492919" y="314325"/>
                  </a:lnTo>
                  <a:lnTo>
                    <a:pt x="426244" y="314325"/>
                  </a:lnTo>
                  <a:lnTo>
                    <a:pt x="366713" y="309563"/>
                  </a:lnTo>
                  <a:lnTo>
                    <a:pt x="307181" y="302419"/>
                  </a:lnTo>
                  <a:lnTo>
                    <a:pt x="223838" y="280988"/>
                  </a:lnTo>
                  <a:lnTo>
                    <a:pt x="173831" y="261938"/>
                  </a:lnTo>
                  <a:lnTo>
                    <a:pt x="114300" y="233363"/>
                  </a:lnTo>
                  <a:lnTo>
                    <a:pt x="85725" y="219075"/>
                  </a:lnTo>
                  <a:lnTo>
                    <a:pt x="52388" y="197644"/>
                  </a:lnTo>
                  <a:lnTo>
                    <a:pt x="23813" y="185738"/>
                  </a:lnTo>
                  <a:lnTo>
                    <a:pt x="11906" y="185738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4763" y="226219"/>
                  </a:lnTo>
                  <a:lnTo>
                    <a:pt x="26194" y="266700"/>
                  </a:lnTo>
                  <a:lnTo>
                    <a:pt x="45244" y="295275"/>
                  </a:lnTo>
                  <a:lnTo>
                    <a:pt x="76200" y="328613"/>
                  </a:lnTo>
                  <a:lnTo>
                    <a:pt x="135731" y="378619"/>
                  </a:lnTo>
                  <a:lnTo>
                    <a:pt x="238125" y="454819"/>
                  </a:lnTo>
                  <a:lnTo>
                    <a:pt x="340519" y="519113"/>
                  </a:lnTo>
                  <a:lnTo>
                    <a:pt x="411956" y="564357"/>
                  </a:lnTo>
                  <a:lnTo>
                    <a:pt x="438150" y="576263"/>
                  </a:lnTo>
                  <a:lnTo>
                    <a:pt x="461963" y="566738"/>
                  </a:lnTo>
                  <a:lnTo>
                    <a:pt x="507206" y="542925"/>
                  </a:lnTo>
                  <a:lnTo>
                    <a:pt x="616744" y="500063"/>
                  </a:lnTo>
                  <a:lnTo>
                    <a:pt x="735806" y="466725"/>
                  </a:lnTo>
                  <a:lnTo>
                    <a:pt x="835819" y="435769"/>
                  </a:lnTo>
                  <a:lnTo>
                    <a:pt x="995363" y="390525"/>
                  </a:lnTo>
                  <a:lnTo>
                    <a:pt x="1138238" y="354807"/>
                  </a:lnTo>
                  <a:lnTo>
                    <a:pt x="1309688" y="321469"/>
                  </a:lnTo>
                  <a:lnTo>
                    <a:pt x="1500188" y="285750"/>
                  </a:lnTo>
                  <a:lnTo>
                    <a:pt x="1709738" y="257175"/>
                  </a:lnTo>
                  <a:lnTo>
                    <a:pt x="1864519" y="242888"/>
                  </a:lnTo>
                  <a:lnTo>
                    <a:pt x="2028825" y="228600"/>
                  </a:lnTo>
                  <a:lnTo>
                    <a:pt x="2112169" y="221457"/>
                  </a:lnTo>
                  <a:lnTo>
                    <a:pt x="2133600" y="214313"/>
                  </a:lnTo>
                  <a:lnTo>
                    <a:pt x="2159794" y="200025"/>
                  </a:lnTo>
                  <a:lnTo>
                    <a:pt x="2181225" y="180975"/>
                  </a:lnTo>
                  <a:lnTo>
                    <a:pt x="2193131" y="157163"/>
                  </a:lnTo>
                  <a:lnTo>
                    <a:pt x="2195513" y="133350"/>
                  </a:lnTo>
                  <a:lnTo>
                    <a:pt x="2188369" y="102394"/>
                  </a:lnTo>
                  <a:lnTo>
                    <a:pt x="2183606" y="90488"/>
                  </a:lnTo>
                  <a:lnTo>
                    <a:pt x="2162175" y="78582"/>
                  </a:lnTo>
                  <a:lnTo>
                    <a:pt x="2090738" y="54769"/>
                  </a:lnTo>
                  <a:lnTo>
                    <a:pt x="1990725" y="23813"/>
                  </a:lnTo>
                  <a:lnTo>
                    <a:pt x="1900238" y="7144"/>
                  </a:lnTo>
                  <a:lnTo>
                    <a:pt x="1809750" y="0"/>
                  </a:lnTo>
                  <a:lnTo>
                    <a:pt x="1774031" y="7144"/>
                  </a:lnTo>
                  <a:lnTo>
                    <a:pt x="1695450" y="45244"/>
                  </a:lnTo>
                  <a:lnTo>
                    <a:pt x="1626394" y="85725"/>
                  </a:lnTo>
                  <a:lnTo>
                    <a:pt x="1583531" y="97632"/>
                  </a:lnTo>
                  <a:lnTo>
                    <a:pt x="1297781" y="147638"/>
                  </a:lnTo>
                  <a:lnTo>
                    <a:pt x="104775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FEE146B3-B25C-4E3C-A10A-05B86CA914AA}"/>
                </a:ext>
              </a:extLst>
            </p:cNvPr>
            <p:cNvSpPr/>
            <p:nvPr/>
          </p:nvSpPr>
          <p:spPr>
            <a:xfrm>
              <a:off x="3036888" y="3124200"/>
              <a:ext cx="1146175" cy="350838"/>
            </a:xfrm>
            <a:custGeom>
              <a:avLst/>
              <a:gdLst>
                <a:gd name="connsiteX0" fmla="*/ 576262 w 1147762"/>
                <a:gd name="connsiteY0" fmla="*/ 130969 h 350044"/>
                <a:gd name="connsiteX1" fmla="*/ 459581 w 1147762"/>
                <a:gd name="connsiteY1" fmla="*/ 166688 h 350044"/>
                <a:gd name="connsiteX2" fmla="*/ 388144 w 1147762"/>
                <a:gd name="connsiteY2" fmla="*/ 183356 h 350044"/>
                <a:gd name="connsiteX3" fmla="*/ 323850 w 1147762"/>
                <a:gd name="connsiteY3" fmla="*/ 190500 h 350044"/>
                <a:gd name="connsiteX4" fmla="*/ 264319 w 1147762"/>
                <a:gd name="connsiteY4" fmla="*/ 195263 h 350044"/>
                <a:gd name="connsiteX5" fmla="*/ 233362 w 1147762"/>
                <a:gd name="connsiteY5" fmla="*/ 192881 h 350044"/>
                <a:gd name="connsiteX6" fmla="*/ 173831 w 1147762"/>
                <a:gd name="connsiteY6" fmla="*/ 183356 h 350044"/>
                <a:gd name="connsiteX7" fmla="*/ 126206 w 1147762"/>
                <a:gd name="connsiteY7" fmla="*/ 166688 h 350044"/>
                <a:gd name="connsiteX8" fmla="*/ 100012 w 1147762"/>
                <a:gd name="connsiteY8" fmla="*/ 154781 h 350044"/>
                <a:gd name="connsiteX9" fmla="*/ 66675 w 1147762"/>
                <a:gd name="connsiteY9" fmla="*/ 133350 h 350044"/>
                <a:gd name="connsiteX10" fmla="*/ 30956 w 1147762"/>
                <a:gd name="connsiteY10" fmla="*/ 116681 h 350044"/>
                <a:gd name="connsiteX11" fmla="*/ 7144 w 1147762"/>
                <a:gd name="connsiteY11" fmla="*/ 114300 h 350044"/>
                <a:gd name="connsiteX12" fmla="*/ 2381 w 1147762"/>
                <a:gd name="connsiteY12" fmla="*/ 119063 h 350044"/>
                <a:gd name="connsiteX13" fmla="*/ 0 w 1147762"/>
                <a:gd name="connsiteY13" fmla="*/ 135731 h 350044"/>
                <a:gd name="connsiteX14" fmla="*/ 9525 w 1147762"/>
                <a:gd name="connsiteY14" fmla="*/ 164306 h 350044"/>
                <a:gd name="connsiteX15" fmla="*/ 26194 w 1147762"/>
                <a:gd name="connsiteY15" fmla="*/ 190500 h 350044"/>
                <a:gd name="connsiteX16" fmla="*/ 71437 w 1147762"/>
                <a:gd name="connsiteY16" fmla="*/ 240506 h 350044"/>
                <a:gd name="connsiteX17" fmla="*/ 114300 w 1147762"/>
                <a:gd name="connsiteY17" fmla="*/ 276225 h 350044"/>
                <a:gd name="connsiteX18" fmla="*/ 157162 w 1147762"/>
                <a:gd name="connsiteY18" fmla="*/ 304800 h 350044"/>
                <a:gd name="connsiteX19" fmla="*/ 200025 w 1147762"/>
                <a:gd name="connsiteY19" fmla="*/ 326231 h 350044"/>
                <a:gd name="connsiteX20" fmla="*/ 245269 w 1147762"/>
                <a:gd name="connsiteY20" fmla="*/ 340519 h 350044"/>
                <a:gd name="connsiteX21" fmla="*/ 290512 w 1147762"/>
                <a:gd name="connsiteY21" fmla="*/ 350044 h 350044"/>
                <a:gd name="connsiteX22" fmla="*/ 409575 w 1147762"/>
                <a:gd name="connsiteY22" fmla="*/ 347663 h 350044"/>
                <a:gd name="connsiteX23" fmla="*/ 557212 w 1147762"/>
                <a:gd name="connsiteY23" fmla="*/ 333375 h 350044"/>
                <a:gd name="connsiteX24" fmla="*/ 690562 w 1147762"/>
                <a:gd name="connsiteY24" fmla="*/ 309563 h 350044"/>
                <a:gd name="connsiteX25" fmla="*/ 857250 w 1147762"/>
                <a:gd name="connsiteY25" fmla="*/ 266700 h 350044"/>
                <a:gd name="connsiteX26" fmla="*/ 969169 w 1147762"/>
                <a:gd name="connsiteY26" fmla="*/ 233363 h 350044"/>
                <a:gd name="connsiteX27" fmla="*/ 1040606 w 1147762"/>
                <a:gd name="connsiteY27" fmla="*/ 214313 h 350044"/>
                <a:gd name="connsiteX28" fmla="*/ 1097756 w 1147762"/>
                <a:gd name="connsiteY28" fmla="*/ 188119 h 350044"/>
                <a:gd name="connsiteX29" fmla="*/ 1128712 w 1147762"/>
                <a:gd name="connsiteY29" fmla="*/ 171450 h 350044"/>
                <a:gd name="connsiteX30" fmla="*/ 1138237 w 1147762"/>
                <a:gd name="connsiteY30" fmla="*/ 161925 h 350044"/>
                <a:gd name="connsiteX31" fmla="*/ 1145381 w 1147762"/>
                <a:gd name="connsiteY31" fmla="*/ 147638 h 350044"/>
                <a:gd name="connsiteX32" fmla="*/ 1147762 w 1147762"/>
                <a:gd name="connsiteY32" fmla="*/ 126206 h 350044"/>
                <a:gd name="connsiteX33" fmla="*/ 1145381 w 1147762"/>
                <a:gd name="connsiteY33" fmla="*/ 114300 h 350044"/>
                <a:gd name="connsiteX34" fmla="*/ 1135856 w 1147762"/>
                <a:gd name="connsiteY34" fmla="*/ 100013 h 350044"/>
                <a:gd name="connsiteX35" fmla="*/ 1114425 w 1147762"/>
                <a:gd name="connsiteY35" fmla="*/ 76200 h 350044"/>
                <a:gd name="connsiteX36" fmla="*/ 1090612 w 1147762"/>
                <a:gd name="connsiteY36" fmla="*/ 61913 h 350044"/>
                <a:gd name="connsiteX37" fmla="*/ 1031081 w 1147762"/>
                <a:gd name="connsiteY37" fmla="*/ 35719 h 350044"/>
                <a:gd name="connsiteX38" fmla="*/ 978694 w 1147762"/>
                <a:gd name="connsiteY38" fmla="*/ 16669 h 350044"/>
                <a:gd name="connsiteX39" fmla="*/ 940594 w 1147762"/>
                <a:gd name="connsiteY39" fmla="*/ 7144 h 350044"/>
                <a:gd name="connsiteX40" fmla="*/ 897731 w 1147762"/>
                <a:gd name="connsiteY40" fmla="*/ 0 h 350044"/>
                <a:gd name="connsiteX41" fmla="*/ 862012 w 1147762"/>
                <a:gd name="connsiteY41" fmla="*/ 2381 h 350044"/>
                <a:gd name="connsiteX42" fmla="*/ 828675 w 1147762"/>
                <a:gd name="connsiteY42" fmla="*/ 9525 h 350044"/>
                <a:gd name="connsiteX43" fmla="*/ 792956 w 1147762"/>
                <a:gd name="connsiteY43" fmla="*/ 26194 h 350044"/>
                <a:gd name="connsiteX44" fmla="*/ 757237 w 1147762"/>
                <a:gd name="connsiteY44" fmla="*/ 54769 h 350044"/>
                <a:gd name="connsiteX45" fmla="*/ 685800 w 1147762"/>
                <a:gd name="connsiteY45" fmla="*/ 88106 h 350044"/>
                <a:gd name="connsiteX46" fmla="*/ 576262 w 1147762"/>
                <a:gd name="connsiteY46" fmla="*/ 130969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7762" h="350044">
                  <a:moveTo>
                    <a:pt x="576262" y="130969"/>
                  </a:moveTo>
                  <a:lnTo>
                    <a:pt x="459581" y="166688"/>
                  </a:lnTo>
                  <a:lnTo>
                    <a:pt x="388144" y="183356"/>
                  </a:lnTo>
                  <a:lnTo>
                    <a:pt x="323850" y="190500"/>
                  </a:lnTo>
                  <a:lnTo>
                    <a:pt x="264319" y="195263"/>
                  </a:lnTo>
                  <a:lnTo>
                    <a:pt x="233362" y="192881"/>
                  </a:lnTo>
                  <a:lnTo>
                    <a:pt x="173831" y="183356"/>
                  </a:lnTo>
                  <a:lnTo>
                    <a:pt x="126206" y="166688"/>
                  </a:lnTo>
                  <a:lnTo>
                    <a:pt x="100012" y="154781"/>
                  </a:lnTo>
                  <a:lnTo>
                    <a:pt x="66675" y="133350"/>
                  </a:lnTo>
                  <a:lnTo>
                    <a:pt x="30956" y="116681"/>
                  </a:lnTo>
                  <a:lnTo>
                    <a:pt x="7144" y="114300"/>
                  </a:lnTo>
                  <a:lnTo>
                    <a:pt x="2381" y="119063"/>
                  </a:lnTo>
                  <a:lnTo>
                    <a:pt x="0" y="135731"/>
                  </a:lnTo>
                  <a:lnTo>
                    <a:pt x="9525" y="164306"/>
                  </a:lnTo>
                  <a:lnTo>
                    <a:pt x="26194" y="190500"/>
                  </a:lnTo>
                  <a:lnTo>
                    <a:pt x="71437" y="240506"/>
                  </a:lnTo>
                  <a:lnTo>
                    <a:pt x="114300" y="276225"/>
                  </a:lnTo>
                  <a:lnTo>
                    <a:pt x="157162" y="304800"/>
                  </a:lnTo>
                  <a:lnTo>
                    <a:pt x="200025" y="326231"/>
                  </a:lnTo>
                  <a:lnTo>
                    <a:pt x="245269" y="340519"/>
                  </a:lnTo>
                  <a:lnTo>
                    <a:pt x="290512" y="350044"/>
                  </a:lnTo>
                  <a:lnTo>
                    <a:pt x="409575" y="347663"/>
                  </a:lnTo>
                  <a:lnTo>
                    <a:pt x="557212" y="333375"/>
                  </a:lnTo>
                  <a:lnTo>
                    <a:pt x="690562" y="309563"/>
                  </a:lnTo>
                  <a:lnTo>
                    <a:pt x="857250" y="266700"/>
                  </a:lnTo>
                  <a:lnTo>
                    <a:pt x="969169" y="233363"/>
                  </a:lnTo>
                  <a:lnTo>
                    <a:pt x="1040606" y="214313"/>
                  </a:lnTo>
                  <a:lnTo>
                    <a:pt x="1097756" y="188119"/>
                  </a:lnTo>
                  <a:lnTo>
                    <a:pt x="1128712" y="171450"/>
                  </a:lnTo>
                  <a:lnTo>
                    <a:pt x="1138237" y="161925"/>
                  </a:lnTo>
                  <a:lnTo>
                    <a:pt x="1145381" y="147638"/>
                  </a:lnTo>
                  <a:lnTo>
                    <a:pt x="1147762" y="126206"/>
                  </a:lnTo>
                  <a:lnTo>
                    <a:pt x="1145381" y="114300"/>
                  </a:lnTo>
                  <a:lnTo>
                    <a:pt x="1135856" y="100013"/>
                  </a:lnTo>
                  <a:lnTo>
                    <a:pt x="1114425" y="76200"/>
                  </a:lnTo>
                  <a:lnTo>
                    <a:pt x="1090612" y="61913"/>
                  </a:lnTo>
                  <a:lnTo>
                    <a:pt x="1031081" y="35719"/>
                  </a:lnTo>
                  <a:lnTo>
                    <a:pt x="978694" y="16669"/>
                  </a:lnTo>
                  <a:lnTo>
                    <a:pt x="940594" y="7144"/>
                  </a:lnTo>
                  <a:lnTo>
                    <a:pt x="897731" y="0"/>
                  </a:lnTo>
                  <a:lnTo>
                    <a:pt x="862012" y="2381"/>
                  </a:lnTo>
                  <a:lnTo>
                    <a:pt x="828675" y="9525"/>
                  </a:lnTo>
                  <a:lnTo>
                    <a:pt x="792956" y="26194"/>
                  </a:lnTo>
                  <a:lnTo>
                    <a:pt x="757237" y="54769"/>
                  </a:lnTo>
                  <a:lnTo>
                    <a:pt x="685800" y="88106"/>
                  </a:lnTo>
                  <a:lnTo>
                    <a:pt x="576262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9AB3B6C3-C168-4616-9A59-4E87C9DE87DD}"/>
                </a:ext>
              </a:extLst>
            </p:cNvPr>
            <p:cNvSpPr/>
            <p:nvPr/>
          </p:nvSpPr>
          <p:spPr>
            <a:xfrm>
              <a:off x="3030538" y="3783013"/>
              <a:ext cx="1179512" cy="339725"/>
            </a:xfrm>
            <a:custGeom>
              <a:avLst/>
              <a:gdLst>
                <a:gd name="connsiteX0" fmla="*/ 845344 w 1178719"/>
                <a:gd name="connsiteY0" fmla="*/ 257175 h 338138"/>
                <a:gd name="connsiteX1" fmla="*/ 709613 w 1178719"/>
                <a:gd name="connsiteY1" fmla="*/ 288132 h 338138"/>
                <a:gd name="connsiteX2" fmla="*/ 607219 w 1178719"/>
                <a:gd name="connsiteY2" fmla="*/ 309563 h 338138"/>
                <a:gd name="connsiteX3" fmla="*/ 495300 w 1178719"/>
                <a:gd name="connsiteY3" fmla="*/ 330994 h 338138"/>
                <a:gd name="connsiteX4" fmla="*/ 411957 w 1178719"/>
                <a:gd name="connsiteY4" fmla="*/ 338138 h 338138"/>
                <a:gd name="connsiteX5" fmla="*/ 357188 w 1178719"/>
                <a:gd name="connsiteY5" fmla="*/ 338138 h 338138"/>
                <a:gd name="connsiteX6" fmla="*/ 314325 w 1178719"/>
                <a:gd name="connsiteY6" fmla="*/ 330994 h 338138"/>
                <a:gd name="connsiteX7" fmla="*/ 233363 w 1178719"/>
                <a:gd name="connsiteY7" fmla="*/ 307182 h 338138"/>
                <a:gd name="connsiteX8" fmla="*/ 195263 w 1178719"/>
                <a:gd name="connsiteY8" fmla="*/ 290513 h 338138"/>
                <a:gd name="connsiteX9" fmla="*/ 142875 w 1178719"/>
                <a:gd name="connsiteY9" fmla="*/ 261938 h 338138"/>
                <a:gd name="connsiteX10" fmla="*/ 92869 w 1178719"/>
                <a:gd name="connsiteY10" fmla="*/ 228600 h 338138"/>
                <a:gd name="connsiteX11" fmla="*/ 47625 w 1178719"/>
                <a:gd name="connsiteY11" fmla="*/ 192882 h 338138"/>
                <a:gd name="connsiteX12" fmla="*/ 19050 w 1178719"/>
                <a:gd name="connsiteY12" fmla="*/ 164307 h 338138"/>
                <a:gd name="connsiteX13" fmla="*/ 4763 w 1178719"/>
                <a:gd name="connsiteY13" fmla="*/ 138113 h 338138"/>
                <a:gd name="connsiteX14" fmla="*/ 0 w 1178719"/>
                <a:gd name="connsiteY14" fmla="*/ 111919 h 338138"/>
                <a:gd name="connsiteX15" fmla="*/ 7144 w 1178719"/>
                <a:gd name="connsiteY15" fmla="*/ 100013 h 338138"/>
                <a:gd name="connsiteX16" fmla="*/ 19050 w 1178719"/>
                <a:gd name="connsiteY16" fmla="*/ 100013 h 338138"/>
                <a:gd name="connsiteX17" fmla="*/ 54769 w 1178719"/>
                <a:gd name="connsiteY17" fmla="*/ 111919 h 338138"/>
                <a:gd name="connsiteX18" fmla="*/ 140494 w 1178719"/>
                <a:gd name="connsiteY18" fmla="*/ 133350 h 338138"/>
                <a:gd name="connsiteX19" fmla="*/ 221457 w 1178719"/>
                <a:gd name="connsiteY19" fmla="*/ 147638 h 338138"/>
                <a:gd name="connsiteX20" fmla="*/ 304800 w 1178719"/>
                <a:gd name="connsiteY20" fmla="*/ 157163 h 338138"/>
                <a:gd name="connsiteX21" fmla="*/ 366713 w 1178719"/>
                <a:gd name="connsiteY21" fmla="*/ 159544 h 338138"/>
                <a:gd name="connsiteX22" fmla="*/ 469107 w 1178719"/>
                <a:gd name="connsiteY22" fmla="*/ 152400 h 338138"/>
                <a:gd name="connsiteX23" fmla="*/ 569119 w 1178719"/>
                <a:gd name="connsiteY23" fmla="*/ 128588 h 338138"/>
                <a:gd name="connsiteX24" fmla="*/ 664369 w 1178719"/>
                <a:gd name="connsiteY24" fmla="*/ 100013 h 338138"/>
                <a:gd name="connsiteX25" fmla="*/ 778669 w 1178719"/>
                <a:gd name="connsiteY25" fmla="*/ 54769 h 338138"/>
                <a:gd name="connsiteX26" fmla="*/ 840582 w 1178719"/>
                <a:gd name="connsiteY26" fmla="*/ 21432 h 338138"/>
                <a:gd name="connsiteX27" fmla="*/ 862013 w 1178719"/>
                <a:gd name="connsiteY27" fmla="*/ 7144 h 338138"/>
                <a:gd name="connsiteX28" fmla="*/ 888207 w 1178719"/>
                <a:gd name="connsiteY28" fmla="*/ 0 h 338138"/>
                <a:gd name="connsiteX29" fmla="*/ 973932 w 1178719"/>
                <a:gd name="connsiteY29" fmla="*/ 0 h 338138"/>
                <a:gd name="connsiteX30" fmla="*/ 1033463 w 1178719"/>
                <a:gd name="connsiteY30" fmla="*/ 11907 h 338138"/>
                <a:gd name="connsiteX31" fmla="*/ 1088232 w 1178719"/>
                <a:gd name="connsiteY31" fmla="*/ 30957 h 338138"/>
                <a:gd name="connsiteX32" fmla="*/ 1126332 w 1178719"/>
                <a:gd name="connsiteY32" fmla="*/ 50007 h 338138"/>
                <a:gd name="connsiteX33" fmla="*/ 1143000 w 1178719"/>
                <a:gd name="connsiteY33" fmla="*/ 57150 h 338138"/>
                <a:gd name="connsiteX34" fmla="*/ 1162050 w 1178719"/>
                <a:gd name="connsiteY34" fmla="*/ 73819 h 338138"/>
                <a:gd name="connsiteX35" fmla="*/ 1173957 w 1178719"/>
                <a:gd name="connsiteY35" fmla="*/ 97632 h 338138"/>
                <a:gd name="connsiteX36" fmla="*/ 1178719 w 1178719"/>
                <a:gd name="connsiteY36" fmla="*/ 130969 h 338138"/>
                <a:gd name="connsiteX37" fmla="*/ 1173957 w 1178719"/>
                <a:gd name="connsiteY37" fmla="*/ 154782 h 338138"/>
                <a:gd name="connsiteX38" fmla="*/ 1159669 w 1178719"/>
                <a:gd name="connsiteY38" fmla="*/ 178594 h 338138"/>
                <a:gd name="connsiteX39" fmla="*/ 1121569 w 1178719"/>
                <a:gd name="connsiteY39" fmla="*/ 192882 h 338138"/>
                <a:gd name="connsiteX40" fmla="*/ 845344 w 1178719"/>
                <a:gd name="connsiteY40" fmla="*/ 25717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8719" h="338138">
                  <a:moveTo>
                    <a:pt x="845344" y="257175"/>
                  </a:moveTo>
                  <a:lnTo>
                    <a:pt x="709613" y="288132"/>
                  </a:lnTo>
                  <a:lnTo>
                    <a:pt x="607219" y="309563"/>
                  </a:lnTo>
                  <a:lnTo>
                    <a:pt x="495300" y="330994"/>
                  </a:lnTo>
                  <a:lnTo>
                    <a:pt x="411957" y="338138"/>
                  </a:lnTo>
                  <a:lnTo>
                    <a:pt x="357188" y="338138"/>
                  </a:lnTo>
                  <a:lnTo>
                    <a:pt x="314325" y="330994"/>
                  </a:lnTo>
                  <a:lnTo>
                    <a:pt x="233363" y="307182"/>
                  </a:lnTo>
                  <a:lnTo>
                    <a:pt x="195263" y="290513"/>
                  </a:lnTo>
                  <a:lnTo>
                    <a:pt x="142875" y="261938"/>
                  </a:lnTo>
                  <a:lnTo>
                    <a:pt x="92869" y="228600"/>
                  </a:lnTo>
                  <a:lnTo>
                    <a:pt x="47625" y="192882"/>
                  </a:lnTo>
                  <a:lnTo>
                    <a:pt x="19050" y="164307"/>
                  </a:lnTo>
                  <a:lnTo>
                    <a:pt x="4763" y="138113"/>
                  </a:lnTo>
                  <a:lnTo>
                    <a:pt x="0" y="111919"/>
                  </a:lnTo>
                  <a:lnTo>
                    <a:pt x="7144" y="100013"/>
                  </a:lnTo>
                  <a:lnTo>
                    <a:pt x="19050" y="100013"/>
                  </a:lnTo>
                  <a:lnTo>
                    <a:pt x="54769" y="111919"/>
                  </a:lnTo>
                  <a:lnTo>
                    <a:pt x="140494" y="133350"/>
                  </a:lnTo>
                  <a:lnTo>
                    <a:pt x="221457" y="147638"/>
                  </a:lnTo>
                  <a:lnTo>
                    <a:pt x="304800" y="157163"/>
                  </a:lnTo>
                  <a:lnTo>
                    <a:pt x="366713" y="159544"/>
                  </a:lnTo>
                  <a:lnTo>
                    <a:pt x="469107" y="152400"/>
                  </a:lnTo>
                  <a:lnTo>
                    <a:pt x="569119" y="128588"/>
                  </a:lnTo>
                  <a:lnTo>
                    <a:pt x="664369" y="100013"/>
                  </a:lnTo>
                  <a:lnTo>
                    <a:pt x="778669" y="54769"/>
                  </a:lnTo>
                  <a:lnTo>
                    <a:pt x="840582" y="21432"/>
                  </a:lnTo>
                  <a:lnTo>
                    <a:pt x="862013" y="7144"/>
                  </a:lnTo>
                  <a:lnTo>
                    <a:pt x="888207" y="0"/>
                  </a:lnTo>
                  <a:lnTo>
                    <a:pt x="973932" y="0"/>
                  </a:lnTo>
                  <a:lnTo>
                    <a:pt x="1033463" y="11907"/>
                  </a:lnTo>
                  <a:lnTo>
                    <a:pt x="1088232" y="30957"/>
                  </a:lnTo>
                  <a:lnTo>
                    <a:pt x="1126332" y="50007"/>
                  </a:lnTo>
                  <a:lnTo>
                    <a:pt x="1143000" y="57150"/>
                  </a:lnTo>
                  <a:lnTo>
                    <a:pt x="1162050" y="73819"/>
                  </a:lnTo>
                  <a:lnTo>
                    <a:pt x="1173957" y="97632"/>
                  </a:lnTo>
                  <a:lnTo>
                    <a:pt x="1178719" y="130969"/>
                  </a:lnTo>
                  <a:lnTo>
                    <a:pt x="1173957" y="154782"/>
                  </a:lnTo>
                  <a:lnTo>
                    <a:pt x="1159669" y="178594"/>
                  </a:lnTo>
                  <a:lnTo>
                    <a:pt x="1121569" y="192882"/>
                  </a:lnTo>
                  <a:lnTo>
                    <a:pt x="845344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96CCA215-47DD-410C-A44F-068C6987C8A0}"/>
                </a:ext>
              </a:extLst>
            </p:cNvPr>
            <p:cNvSpPr/>
            <p:nvPr/>
          </p:nvSpPr>
          <p:spPr>
            <a:xfrm>
              <a:off x="2767013" y="4579938"/>
              <a:ext cx="561975" cy="1203325"/>
            </a:xfrm>
            <a:custGeom>
              <a:avLst/>
              <a:gdLst>
                <a:gd name="connsiteX0" fmla="*/ 423862 w 561975"/>
                <a:gd name="connsiteY0" fmla="*/ 502444 h 1204912"/>
                <a:gd name="connsiteX1" fmla="*/ 364331 w 561975"/>
                <a:gd name="connsiteY1" fmla="*/ 233362 h 1204912"/>
                <a:gd name="connsiteX2" fmla="*/ 304800 w 561975"/>
                <a:gd name="connsiteY2" fmla="*/ 126206 h 1204912"/>
                <a:gd name="connsiteX3" fmla="*/ 280987 w 561975"/>
                <a:gd name="connsiteY3" fmla="*/ 102394 h 1204912"/>
                <a:gd name="connsiteX4" fmla="*/ 245268 w 561975"/>
                <a:gd name="connsiteY4" fmla="*/ 73819 h 1204912"/>
                <a:gd name="connsiteX5" fmla="*/ 219075 w 561975"/>
                <a:gd name="connsiteY5" fmla="*/ 57150 h 1204912"/>
                <a:gd name="connsiteX6" fmla="*/ 185737 w 561975"/>
                <a:gd name="connsiteY6" fmla="*/ 38100 h 1204912"/>
                <a:gd name="connsiteX7" fmla="*/ 147637 w 561975"/>
                <a:gd name="connsiteY7" fmla="*/ 23812 h 1204912"/>
                <a:gd name="connsiteX8" fmla="*/ 97631 w 561975"/>
                <a:gd name="connsiteY8" fmla="*/ 11906 h 1204912"/>
                <a:gd name="connsiteX9" fmla="*/ 59531 w 561975"/>
                <a:gd name="connsiteY9" fmla="*/ 9525 h 1204912"/>
                <a:gd name="connsiteX10" fmla="*/ 42862 w 561975"/>
                <a:gd name="connsiteY10" fmla="*/ 4762 h 1204912"/>
                <a:gd name="connsiteX11" fmla="*/ 14287 w 561975"/>
                <a:gd name="connsiteY11" fmla="*/ 0 h 1204912"/>
                <a:gd name="connsiteX12" fmla="*/ 2381 w 561975"/>
                <a:gd name="connsiteY12" fmla="*/ 4762 h 1204912"/>
                <a:gd name="connsiteX13" fmla="*/ 0 w 561975"/>
                <a:gd name="connsiteY13" fmla="*/ 14287 h 1204912"/>
                <a:gd name="connsiteX14" fmla="*/ 7143 w 561975"/>
                <a:gd name="connsiteY14" fmla="*/ 38100 h 1204912"/>
                <a:gd name="connsiteX15" fmla="*/ 28575 w 561975"/>
                <a:gd name="connsiteY15" fmla="*/ 66675 h 1204912"/>
                <a:gd name="connsiteX16" fmla="*/ 59531 w 561975"/>
                <a:gd name="connsiteY16" fmla="*/ 102394 h 1204912"/>
                <a:gd name="connsiteX17" fmla="*/ 88106 w 561975"/>
                <a:gd name="connsiteY17" fmla="*/ 147637 h 1204912"/>
                <a:gd name="connsiteX18" fmla="*/ 116681 w 561975"/>
                <a:gd name="connsiteY18" fmla="*/ 195262 h 1204912"/>
                <a:gd name="connsiteX19" fmla="*/ 142875 w 561975"/>
                <a:gd name="connsiteY19" fmla="*/ 242887 h 1204912"/>
                <a:gd name="connsiteX20" fmla="*/ 180975 w 561975"/>
                <a:gd name="connsiteY20" fmla="*/ 361950 h 1204912"/>
                <a:gd name="connsiteX21" fmla="*/ 202406 w 561975"/>
                <a:gd name="connsiteY21" fmla="*/ 454819 h 1204912"/>
                <a:gd name="connsiteX22" fmla="*/ 238125 w 561975"/>
                <a:gd name="connsiteY22" fmla="*/ 619125 h 1204912"/>
                <a:gd name="connsiteX23" fmla="*/ 269081 w 561975"/>
                <a:gd name="connsiteY23" fmla="*/ 781050 h 1204912"/>
                <a:gd name="connsiteX24" fmla="*/ 295275 w 561975"/>
                <a:gd name="connsiteY24" fmla="*/ 935831 h 1204912"/>
                <a:gd name="connsiteX25" fmla="*/ 302418 w 561975"/>
                <a:gd name="connsiteY25" fmla="*/ 969169 h 1204912"/>
                <a:gd name="connsiteX26" fmla="*/ 333375 w 561975"/>
                <a:gd name="connsiteY26" fmla="*/ 1031081 h 1204912"/>
                <a:gd name="connsiteX27" fmla="*/ 383381 w 561975"/>
                <a:gd name="connsiteY27" fmla="*/ 1097756 h 1204912"/>
                <a:gd name="connsiteX28" fmla="*/ 428625 w 561975"/>
                <a:gd name="connsiteY28" fmla="*/ 1147762 h 1204912"/>
                <a:gd name="connsiteX29" fmla="*/ 481012 w 561975"/>
                <a:gd name="connsiteY29" fmla="*/ 1193006 h 1204912"/>
                <a:gd name="connsiteX30" fmla="*/ 502443 w 561975"/>
                <a:gd name="connsiteY30" fmla="*/ 1202531 h 1204912"/>
                <a:gd name="connsiteX31" fmla="*/ 516731 w 561975"/>
                <a:gd name="connsiteY31" fmla="*/ 1204912 h 1204912"/>
                <a:gd name="connsiteX32" fmla="*/ 531018 w 561975"/>
                <a:gd name="connsiteY32" fmla="*/ 1204912 h 1204912"/>
                <a:gd name="connsiteX33" fmla="*/ 540543 w 561975"/>
                <a:gd name="connsiteY33" fmla="*/ 1197769 h 1204912"/>
                <a:gd name="connsiteX34" fmla="*/ 554831 w 561975"/>
                <a:gd name="connsiteY34" fmla="*/ 1181100 h 1204912"/>
                <a:gd name="connsiteX35" fmla="*/ 559593 w 561975"/>
                <a:gd name="connsiteY35" fmla="*/ 1162050 h 1204912"/>
                <a:gd name="connsiteX36" fmla="*/ 561975 w 561975"/>
                <a:gd name="connsiteY36" fmla="*/ 1119187 h 1204912"/>
                <a:gd name="connsiteX37" fmla="*/ 559593 w 561975"/>
                <a:gd name="connsiteY37" fmla="*/ 1066800 h 1204912"/>
                <a:gd name="connsiteX38" fmla="*/ 547687 w 561975"/>
                <a:gd name="connsiteY38" fmla="*/ 978694 h 1204912"/>
                <a:gd name="connsiteX39" fmla="*/ 502443 w 561975"/>
                <a:gd name="connsiteY39" fmla="*/ 847725 h 1204912"/>
                <a:gd name="connsiteX40" fmla="*/ 423862 w 561975"/>
                <a:gd name="connsiteY40" fmla="*/ 502444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04912">
                  <a:moveTo>
                    <a:pt x="423862" y="502444"/>
                  </a:moveTo>
                  <a:lnTo>
                    <a:pt x="364331" y="233362"/>
                  </a:lnTo>
                  <a:lnTo>
                    <a:pt x="304800" y="126206"/>
                  </a:lnTo>
                  <a:lnTo>
                    <a:pt x="280987" y="102394"/>
                  </a:lnTo>
                  <a:lnTo>
                    <a:pt x="245268" y="73819"/>
                  </a:lnTo>
                  <a:lnTo>
                    <a:pt x="219075" y="57150"/>
                  </a:lnTo>
                  <a:lnTo>
                    <a:pt x="185737" y="38100"/>
                  </a:lnTo>
                  <a:lnTo>
                    <a:pt x="147637" y="23812"/>
                  </a:lnTo>
                  <a:lnTo>
                    <a:pt x="97631" y="11906"/>
                  </a:lnTo>
                  <a:lnTo>
                    <a:pt x="59531" y="9525"/>
                  </a:lnTo>
                  <a:lnTo>
                    <a:pt x="42862" y="4762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7143" y="38100"/>
                  </a:lnTo>
                  <a:lnTo>
                    <a:pt x="28575" y="66675"/>
                  </a:lnTo>
                  <a:lnTo>
                    <a:pt x="59531" y="102394"/>
                  </a:lnTo>
                  <a:lnTo>
                    <a:pt x="88106" y="147637"/>
                  </a:lnTo>
                  <a:lnTo>
                    <a:pt x="116681" y="195262"/>
                  </a:lnTo>
                  <a:lnTo>
                    <a:pt x="142875" y="242887"/>
                  </a:lnTo>
                  <a:lnTo>
                    <a:pt x="180975" y="361950"/>
                  </a:lnTo>
                  <a:lnTo>
                    <a:pt x="202406" y="454819"/>
                  </a:lnTo>
                  <a:lnTo>
                    <a:pt x="238125" y="619125"/>
                  </a:lnTo>
                  <a:lnTo>
                    <a:pt x="269081" y="781050"/>
                  </a:lnTo>
                  <a:lnTo>
                    <a:pt x="295275" y="935831"/>
                  </a:lnTo>
                  <a:lnTo>
                    <a:pt x="302418" y="969169"/>
                  </a:lnTo>
                  <a:lnTo>
                    <a:pt x="333375" y="1031081"/>
                  </a:lnTo>
                  <a:lnTo>
                    <a:pt x="383381" y="1097756"/>
                  </a:lnTo>
                  <a:lnTo>
                    <a:pt x="428625" y="1147762"/>
                  </a:lnTo>
                  <a:lnTo>
                    <a:pt x="481012" y="1193006"/>
                  </a:lnTo>
                  <a:lnTo>
                    <a:pt x="502443" y="1202531"/>
                  </a:lnTo>
                  <a:lnTo>
                    <a:pt x="516731" y="1204912"/>
                  </a:lnTo>
                  <a:lnTo>
                    <a:pt x="531018" y="1204912"/>
                  </a:lnTo>
                  <a:lnTo>
                    <a:pt x="540543" y="1197769"/>
                  </a:lnTo>
                  <a:lnTo>
                    <a:pt x="554831" y="1181100"/>
                  </a:lnTo>
                  <a:lnTo>
                    <a:pt x="559593" y="1162050"/>
                  </a:lnTo>
                  <a:lnTo>
                    <a:pt x="561975" y="1119187"/>
                  </a:lnTo>
                  <a:lnTo>
                    <a:pt x="559593" y="1066800"/>
                  </a:lnTo>
                  <a:lnTo>
                    <a:pt x="547687" y="978694"/>
                  </a:lnTo>
                  <a:lnTo>
                    <a:pt x="502443" y="847725"/>
                  </a:lnTo>
                  <a:lnTo>
                    <a:pt x="42386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9F130A97-A687-49A8-AB3A-D9226400BE1F}"/>
                </a:ext>
              </a:extLst>
            </p:cNvPr>
            <p:cNvSpPr/>
            <p:nvPr/>
          </p:nvSpPr>
          <p:spPr>
            <a:xfrm>
              <a:off x="3021013" y="4411663"/>
              <a:ext cx="1466850" cy="1108075"/>
            </a:xfrm>
            <a:custGeom>
              <a:avLst/>
              <a:gdLst>
                <a:gd name="connsiteX0" fmla="*/ 621507 w 1466850"/>
                <a:gd name="connsiteY0" fmla="*/ 164307 h 1107282"/>
                <a:gd name="connsiteX1" fmla="*/ 395288 w 1466850"/>
                <a:gd name="connsiteY1" fmla="*/ 216694 h 1107282"/>
                <a:gd name="connsiteX2" fmla="*/ 0 w 1466850"/>
                <a:gd name="connsiteY2" fmla="*/ 302419 h 1107282"/>
                <a:gd name="connsiteX3" fmla="*/ 61913 w 1466850"/>
                <a:gd name="connsiteY3" fmla="*/ 435769 h 1107282"/>
                <a:gd name="connsiteX4" fmla="*/ 345282 w 1466850"/>
                <a:gd name="connsiteY4" fmla="*/ 376238 h 1107282"/>
                <a:gd name="connsiteX5" fmla="*/ 664369 w 1466850"/>
                <a:gd name="connsiteY5" fmla="*/ 302419 h 1107282"/>
                <a:gd name="connsiteX6" fmla="*/ 964407 w 1466850"/>
                <a:gd name="connsiteY6" fmla="*/ 228600 h 1107282"/>
                <a:gd name="connsiteX7" fmla="*/ 1004888 w 1466850"/>
                <a:gd name="connsiteY7" fmla="*/ 221457 h 1107282"/>
                <a:gd name="connsiteX8" fmla="*/ 1026319 w 1466850"/>
                <a:gd name="connsiteY8" fmla="*/ 221457 h 1107282"/>
                <a:gd name="connsiteX9" fmla="*/ 1040607 w 1466850"/>
                <a:gd name="connsiteY9" fmla="*/ 223838 h 1107282"/>
                <a:gd name="connsiteX10" fmla="*/ 1052513 w 1466850"/>
                <a:gd name="connsiteY10" fmla="*/ 233363 h 1107282"/>
                <a:gd name="connsiteX11" fmla="*/ 1062038 w 1466850"/>
                <a:gd name="connsiteY11" fmla="*/ 242888 h 1107282"/>
                <a:gd name="connsiteX12" fmla="*/ 1071563 w 1466850"/>
                <a:gd name="connsiteY12" fmla="*/ 271463 h 1107282"/>
                <a:gd name="connsiteX13" fmla="*/ 1073944 w 1466850"/>
                <a:gd name="connsiteY13" fmla="*/ 304800 h 1107282"/>
                <a:gd name="connsiteX14" fmla="*/ 1066800 w 1466850"/>
                <a:gd name="connsiteY14" fmla="*/ 361950 h 1107282"/>
                <a:gd name="connsiteX15" fmla="*/ 1023938 w 1466850"/>
                <a:gd name="connsiteY15" fmla="*/ 635794 h 1107282"/>
                <a:gd name="connsiteX16" fmla="*/ 981075 w 1466850"/>
                <a:gd name="connsiteY16" fmla="*/ 904875 h 1107282"/>
                <a:gd name="connsiteX17" fmla="*/ 1023938 w 1466850"/>
                <a:gd name="connsiteY17" fmla="*/ 1081088 h 1107282"/>
                <a:gd name="connsiteX18" fmla="*/ 1035844 w 1466850"/>
                <a:gd name="connsiteY18" fmla="*/ 1092994 h 1107282"/>
                <a:gd name="connsiteX19" fmla="*/ 1050132 w 1466850"/>
                <a:gd name="connsiteY19" fmla="*/ 1102519 h 1107282"/>
                <a:gd name="connsiteX20" fmla="*/ 1071563 w 1466850"/>
                <a:gd name="connsiteY20" fmla="*/ 1107282 h 1107282"/>
                <a:gd name="connsiteX21" fmla="*/ 1090613 w 1466850"/>
                <a:gd name="connsiteY21" fmla="*/ 1104900 h 1107282"/>
                <a:gd name="connsiteX22" fmla="*/ 1112044 w 1466850"/>
                <a:gd name="connsiteY22" fmla="*/ 1095375 h 1107282"/>
                <a:gd name="connsiteX23" fmla="*/ 1135857 w 1466850"/>
                <a:gd name="connsiteY23" fmla="*/ 1069182 h 1107282"/>
                <a:gd name="connsiteX24" fmla="*/ 1162050 w 1466850"/>
                <a:gd name="connsiteY24" fmla="*/ 1026319 h 1107282"/>
                <a:gd name="connsiteX25" fmla="*/ 1188244 w 1466850"/>
                <a:gd name="connsiteY25" fmla="*/ 952500 h 1107282"/>
                <a:gd name="connsiteX26" fmla="*/ 1245394 w 1466850"/>
                <a:gd name="connsiteY26" fmla="*/ 778669 h 1107282"/>
                <a:gd name="connsiteX27" fmla="*/ 1307307 w 1466850"/>
                <a:gd name="connsiteY27" fmla="*/ 559594 h 1107282"/>
                <a:gd name="connsiteX28" fmla="*/ 1364457 w 1466850"/>
                <a:gd name="connsiteY28" fmla="*/ 340519 h 1107282"/>
                <a:gd name="connsiteX29" fmla="*/ 1373982 w 1466850"/>
                <a:gd name="connsiteY29" fmla="*/ 333375 h 1107282"/>
                <a:gd name="connsiteX30" fmla="*/ 1397794 w 1466850"/>
                <a:gd name="connsiteY30" fmla="*/ 323850 h 1107282"/>
                <a:gd name="connsiteX31" fmla="*/ 1428750 w 1466850"/>
                <a:gd name="connsiteY31" fmla="*/ 311944 h 1107282"/>
                <a:gd name="connsiteX32" fmla="*/ 1452563 w 1466850"/>
                <a:gd name="connsiteY32" fmla="*/ 295275 h 1107282"/>
                <a:gd name="connsiteX33" fmla="*/ 1464469 w 1466850"/>
                <a:gd name="connsiteY33" fmla="*/ 280988 h 1107282"/>
                <a:gd name="connsiteX34" fmla="*/ 1466850 w 1466850"/>
                <a:gd name="connsiteY34" fmla="*/ 259557 h 1107282"/>
                <a:gd name="connsiteX35" fmla="*/ 1464469 w 1466850"/>
                <a:gd name="connsiteY35" fmla="*/ 240507 h 1107282"/>
                <a:gd name="connsiteX36" fmla="*/ 1457325 w 1466850"/>
                <a:gd name="connsiteY36" fmla="*/ 221457 h 1107282"/>
                <a:gd name="connsiteX37" fmla="*/ 1428750 w 1466850"/>
                <a:gd name="connsiteY37" fmla="*/ 190500 h 1107282"/>
                <a:gd name="connsiteX38" fmla="*/ 1343025 w 1466850"/>
                <a:gd name="connsiteY38" fmla="*/ 121444 h 1107282"/>
                <a:gd name="connsiteX39" fmla="*/ 1273969 w 1466850"/>
                <a:gd name="connsiteY39" fmla="*/ 71438 h 1107282"/>
                <a:gd name="connsiteX40" fmla="*/ 1185863 w 1466850"/>
                <a:gd name="connsiteY40" fmla="*/ 11907 h 1107282"/>
                <a:gd name="connsiteX41" fmla="*/ 1164432 w 1466850"/>
                <a:gd name="connsiteY41" fmla="*/ 0 h 1107282"/>
                <a:gd name="connsiteX42" fmla="*/ 1119188 w 1466850"/>
                <a:gd name="connsiteY42" fmla="*/ 11907 h 1107282"/>
                <a:gd name="connsiteX43" fmla="*/ 921544 w 1466850"/>
                <a:gd name="connsiteY43" fmla="*/ 78582 h 1107282"/>
                <a:gd name="connsiteX44" fmla="*/ 802482 w 1466850"/>
                <a:gd name="connsiteY44" fmla="*/ 119063 h 1107282"/>
                <a:gd name="connsiteX45" fmla="*/ 621507 w 1466850"/>
                <a:gd name="connsiteY45" fmla="*/ 164307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850" h="1107282">
                  <a:moveTo>
                    <a:pt x="621507" y="164307"/>
                  </a:moveTo>
                  <a:lnTo>
                    <a:pt x="395288" y="216694"/>
                  </a:lnTo>
                  <a:lnTo>
                    <a:pt x="0" y="302419"/>
                  </a:lnTo>
                  <a:lnTo>
                    <a:pt x="61913" y="435769"/>
                  </a:lnTo>
                  <a:lnTo>
                    <a:pt x="345282" y="376238"/>
                  </a:lnTo>
                  <a:lnTo>
                    <a:pt x="664369" y="302419"/>
                  </a:lnTo>
                  <a:lnTo>
                    <a:pt x="964407" y="228600"/>
                  </a:lnTo>
                  <a:lnTo>
                    <a:pt x="1004888" y="221457"/>
                  </a:lnTo>
                  <a:lnTo>
                    <a:pt x="1026319" y="221457"/>
                  </a:lnTo>
                  <a:lnTo>
                    <a:pt x="1040607" y="223838"/>
                  </a:lnTo>
                  <a:lnTo>
                    <a:pt x="1052513" y="233363"/>
                  </a:lnTo>
                  <a:lnTo>
                    <a:pt x="1062038" y="242888"/>
                  </a:lnTo>
                  <a:lnTo>
                    <a:pt x="1071563" y="271463"/>
                  </a:lnTo>
                  <a:lnTo>
                    <a:pt x="1073944" y="304800"/>
                  </a:lnTo>
                  <a:lnTo>
                    <a:pt x="1066800" y="361950"/>
                  </a:lnTo>
                  <a:lnTo>
                    <a:pt x="1023938" y="635794"/>
                  </a:lnTo>
                  <a:lnTo>
                    <a:pt x="981075" y="904875"/>
                  </a:lnTo>
                  <a:lnTo>
                    <a:pt x="1023938" y="1081088"/>
                  </a:lnTo>
                  <a:lnTo>
                    <a:pt x="1035844" y="1092994"/>
                  </a:lnTo>
                  <a:lnTo>
                    <a:pt x="1050132" y="1102519"/>
                  </a:lnTo>
                  <a:lnTo>
                    <a:pt x="1071563" y="1107282"/>
                  </a:lnTo>
                  <a:lnTo>
                    <a:pt x="1090613" y="1104900"/>
                  </a:lnTo>
                  <a:lnTo>
                    <a:pt x="1112044" y="1095375"/>
                  </a:lnTo>
                  <a:lnTo>
                    <a:pt x="1135857" y="1069182"/>
                  </a:lnTo>
                  <a:lnTo>
                    <a:pt x="1162050" y="1026319"/>
                  </a:lnTo>
                  <a:lnTo>
                    <a:pt x="1188244" y="952500"/>
                  </a:lnTo>
                  <a:lnTo>
                    <a:pt x="1245394" y="778669"/>
                  </a:lnTo>
                  <a:lnTo>
                    <a:pt x="1307307" y="559594"/>
                  </a:lnTo>
                  <a:lnTo>
                    <a:pt x="1364457" y="340519"/>
                  </a:lnTo>
                  <a:lnTo>
                    <a:pt x="1373982" y="333375"/>
                  </a:lnTo>
                  <a:lnTo>
                    <a:pt x="1397794" y="323850"/>
                  </a:lnTo>
                  <a:lnTo>
                    <a:pt x="1428750" y="311944"/>
                  </a:lnTo>
                  <a:lnTo>
                    <a:pt x="1452563" y="295275"/>
                  </a:lnTo>
                  <a:lnTo>
                    <a:pt x="1464469" y="280988"/>
                  </a:lnTo>
                  <a:lnTo>
                    <a:pt x="1466850" y="259557"/>
                  </a:lnTo>
                  <a:lnTo>
                    <a:pt x="1464469" y="240507"/>
                  </a:lnTo>
                  <a:lnTo>
                    <a:pt x="1457325" y="221457"/>
                  </a:lnTo>
                  <a:lnTo>
                    <a:pt x="1428750" y="190500"/>
                  </a:lnTo>
                  <a:lnTo>
                    <a:pt x="1343025" y="121444"/>
                  </a:lnTo>
                  <a:lnTo>
                    <a:pt x="1273969" y="71438"/>
                  </a:lnTo>
                  <a:lnTo>
                    <a:pt x="1185863" y="11907"/>
                  </a:lnTo>
                  <a:lnTo>
                    <a:pt x="1164432" y="0"/>
                  </a:lnTo>
                  <a:lnTo>
                    <a:pt x="1119188" y="11907"/>
                  </a:lnTo>
                  <a:lnTo>
                    <a:pt x="921544" y="78582"/>
                  </a:lnTo>
                  <a:lnTo>
                    <a:pt x="802482" y="119063"/>
                  </a:lnTo>
                  <a:lnTo>
                    <a:pt x="62150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E4A9B7D4-6A93-400E-BB05-148B5B95C35D}"/>
                </a:ext>
              </a:extLst>
            </p:cNvPr>
            <p:cNvSpPr/>
            <p:nvPr/>
          </p:nvSpPr>
          <p:spPr>
            <a:xfrm>
              <a:off x="3186113" y="5259388"/>
              <a:ext cx="928687" cy="327025"/>
            </a:xfrm>
            <a:custGeom>
              <a:avLst/>
              <a:gdLst>
                <a:gd name="connsiteX0" fmla="*/ 452437 w 928687"/>
                <a:gd name="connsiteY0" fmla="*/ 80963 h 326232"/>
                <a:gd name="connsiteX1" fmla="*/ 0 w 928687"/>
                <a:gd name="connsiteY1" fmla="*/ 200025 h 326232"/>
                <a:gd name="connsiteX2" fmla="*/ 50006 w 928687"/>
                <a:gd name="connsiteY2" fmla="*/ 326232 h 326232"/>
                <a:gd name="connsiteX3" fmla="*/ 419100 w 928687"/>
                <a:gd name="connsiteY3" fmla="*/ 261938 h 326232"/>
                <a:gd name="connsiteX4" fmla="*/ 738187 w 928687"/>
                <a:gd name="connsiteY4" fmla="*/ 195263 h 326232"/>
                <a:gd name="connsiteX5" fmla="*/ 778668 w 928687"/>
                <a:gd name="connsiteY5" fmla="*/ 197644 h 326232"/>
                <a:gd name="connsiteX6" fmla="*/ 807243 w 928687"/>
                <a:gd name="connsiteY6" fmla="*/ 204788 h 326232"/>
                <a:gd name="connsiteX7" fmla="*/ 833437 w 928687"/>
                <a:gd name="connsiteY7" fmla="*/ 216694 h 326232"/>
                <a:gd name="connsiteX8" fmla="*/ 847725 w 928687"/>
                <a:gd name="connsiteY8" fmla="*/ 228600 h 326232"/>
                <a:gd name="connsiteX9" fmla="*/ 864393 w 928687"/>
                <a:gd name="connsiteY9" fmla="*/ 242888 h 326232"/>
                <a:gd name="connsiteX10" fmla="*/ 895350 w 928687"/>
                <a:gd name="connsiteY10" fmla="*/ 254794 h 326232"/>
                <a:gd name="connsiteX11" fmla="*/ 928687 w 928687"/>
                <a:gd name="connsiteY11" fmla="*/ 252413 h 326232"/>
                <a:gd name="connsiteX12" fmla="*/ 888206 w 928687"/>
                <a:gd name="connsiteY12" fmla="*/ 45244 h 326232"/>
                <a:gd name="connsiteX13" fmla="*/ 807243 w 928687"/>
                <a:gd name="connsiteY13" fmla="*/ 9525 h 326232"/>
                <a:gd name="connsiteX14" fmla="*/ 773906 w 928687"/>
                <a:gd name="connsiteY14" fmla="*/ 0 h 326232"/>
                <a:gd name="connsiteX15" fmla="*/ 754856 w 928687"/>
                <a:gd name="connsiteY15" fmla="*/ 0 h 326232"/>
                <a:gd name="connsiteX16" fmla="*/ 685800 w 928687"/>
                <a:gd name="connsiteY16" fmla="*/ 19050 h 326232"/>
                <a:gd name="connsiteX17" fmla="*/ 452437 w 928687"/>
                <a:gd name="connsiteY17" fmla="*/ 80963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8687" h="326232">
                  <a:moveTo>
                    <a:pt x="452437" y="80963"/>
                  </a:moveTo>
                  <a:lnTo>
                    <a:pt x="0" y="200025"/>
                  </a:lnTo>
                  <a:lnTo>
                    <a:pt x="50006" y="326232"/>
                  </a:lnTo>
                  <a:lnTo>
                    <a:pt x="419100" y="261938"/>
                  </a:lnTo>
                  <a:lnTo>
                    <a:pt x="738187" y="195263"/>
                  </a:lnTo>
                  <a:lnTo>
                    <a:pt x="778668" y="197644"/>
                  </a:lnTo>
                  <a:lnTo>
                    <a:pt x="807243" y="204788"/>
                  </a:lnTo>
                  <a:lnTo>
                    <a:pt x="833437" y="216694"/>
                  </a:lnTo>
                  <a:lnTo>
                    <a:pt x="847725" y="228600"/>
                  </a:lnTo>
                  <a:lnTo>
                    <a:pt x="864393" y="242888"/>
                  </a:lnTo>
                  <a:lnTo>
                    <a:pt x="895350" y="254794"/>
                  </a:lnTo>
                  <a:lnTo>
                    <a:pt x="928687" y="252413"/>
                  </a:lnTo>
                  <a:lnTo>
                    <a:pt x="888206" y="45244"/>
                  </a:lnTo>
                  <a:lnTo>
                    <a:pt x="807243" y="9525"/>
                  </a:lnTo>
                  <a:lnTo>
                    <a:pt x="773906" y="0"/>
                  </a:lnTo>
                  <a:lnTo>
                    <a:pt x="754856" y="0"/>
                  </a:lnTo>
                  <a:lnTo>
                    <a:pt x="685800" y="19050"/>
                  </a:lnTo>
                  <a:lnTo>
                    <a:pt x="45243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5470DB05-CED0-4667-AB65-F5D16188DF84}"/>
                </a:ext>
              </a:extLst>
            </p:cNvPr>
            <p:cNvSpPr/>
            <p:nvPr/>
          </p:nvSpPr>
          <p:spPr>
            <a:xfrm>
              <a:off x="5116513" y="2001838"/>
              <a:ext cx="1765300" cy="1389062"/>
            </a:xfrm>
            <a:custGeom>
              <a:avLst/>
              <a:gdLst>
                <a:gd name="connsiteX0" fmla="*/ 835819 w 1764507"/>
                <a:gd name="connsiteY0" fmla="*/ 342900 h 1388269"/>
                <a:gd name="connsiteX1" fmla="*/ 464344 w 1764507"/>
                <a:gd name="connsiteY1" fmla="*/ 397669 h 1388269"/>
                <a:gd name="connsiteX2" fmla="*/ 14288 w 1764507"/>
                <a:gd name="connsiteY2" fmla="*/ 457200 h 1388269"/>
                <a:gd name="connsiteX3" fmla="*/ 0 w 1764507"/>
                <a:gd name="connsiteY3" fmla="*/ 264319 h 1388269"/>
                <a:gd name="connsiteX4" fmla="*/ 85725 w 1764507"/>
                <a:gd name="connsiteY4" fmla="*/ 280988 h 1388269"/>
                <a:gd name="connsiteX5" fmla="*/ 159544 w 1764507"/>
                <a:gd name="connsiteY5" fmla="*/ 285750 h 1388269"/>
                <a:gd name="connsiteX6" fmla="*/ 228600 w 1764507"/>
                <a:gd name="connsiteY6" fmla="*/ 288132 h 1388269"/>
                <a:gd name="connsiteX7" fmla="*/ 371475 w 1764507"/>
                <a:gd name="connsiteY7" fmla="*/ 257175 h 1388269"/>
                <a:gd name="connsiteX8" fmla="*/ 754857 w 1764507"/>
                <a:gd name="connsiteY8" fmla="*/ 173832 h 1388269"/>
                <a:gd name="connsiteX9" fmla="*/ 1078707 w 1764507"/>
                <a:gd name="connsiteY9" fmla="*/ 100013 h 1388269"/>
                <a:gd name="connsiteX10" fmla="*/ 1233488 w 1764507"/>
                <a:gd name="connsiteY10" fmla="*/ 64294 h 1388269"/>
                <a:gd name="connsiteX11" fmla="*/ 1257300 w 1764507"/>
                <a:gd name="connsiteY11" fmla="*/ 45244 h 1388269"/>
                <a:gd name="connsiteX12" fmla="*/ 1290638 w 1764507"/>
                <a:gd name="connsiteY12" fmla="*/ 28575 h 1388269"/>
                <a:gd name="connsiteX13" fmla="*/ 1345407 w 1764507"/>
                <a:gd name="connsiteY13" fmla="*/ 9525 h 1388269"/>
                <a:gd name="connsiteX14" fmla="*/ 1393032 w 1764507"/>
                <a:gd name="connsiteY14" fmla="*/ 0 h 1388269"/>
                <a:gd name="connsiteX15" fmla="*/ 1409700 w 1764507"/>
                <a:gd name="connsiteY15" fmla="*/ 4763 h 1388269"/>
                <a:gd name="connsiteX16" fmla="*/ 1488282 w 1764507"/>
                <a:gd name="connsiteY16" fmla="*/ 45244 h 1388269"/>
                <a:gd name="connsiteX17" fmla="*/ 1535907 w 1764507"/>
                <a:gd name="connsiteY17" fmla="*/ 73819 h 1388269"/>
                <a:gd name="connsiteX18" fmla="*/ 1593057 w 1764507"/>
                <a:gd name="connsiteY18" fmla="*/ 116682 h 1388269"/>
                <a:gd name="connsiteX19" fmla="*/ 1666875 w 1764507"/>
                <a:gd name="connsiteY19" fmla="*/ 173832 h 1388269"/>
                <a:gd name="connsiteX20" fmla="*/ 1726407 w 1764507"/>
                <a:gd name="connsiteY20" fmla="*/ 226219 h 1388269"/>
                <a:gd name="connsiteX21" fmla="*/ 1757363 w 1764507"/>
                <a:gd name="connsiteY21" fmla="*/ 264319 h 1388269"/>
                <a:gd name="connsiteX22" fmla="*/ 1764507 w 1764507"/>
                <a:gd name="connsiteY22" fmla="*/ 278607 h 1388269"/>
                <a:gd name="connsiteX23" fmla="*/ 1764507 w 1764507"/>
                <a:gd name="connsiteY23" fmla="*/ 285750 h 1388269"/>
                <a:gd name="connsiteX24" fmla="*/ 1759744 w 1764507"/>
                <a:gd name="connsiteY24" fmla="*/ 297657 h 1388269"/>
                <a:gd name="connsiteX25" fmla="*/ 1733550 w 1764507"/>
                <a:gd name="connsiteY25" fmla="*/ 323850 h 1388269"/>
                <a:gd name="connsiteX26" fmla="*/ 1681163 w 1764507"/>
                <a:gd name="connsiteY26" fmla="*/ 390525 h 1388269"/>
                <a:gd name="connsiteX27" fmla="*/ 1654969 w 1764507"/>
                <a:gd name="connsiteY27" fmla="*/ 428625 h 1388269"/>
                <a:gd name="connsiteX28" fmla="*/ 1628775 w 1764507"/>
                <a:gd name="connsiteY28" fmla="*/ 519113 h 1388269"/>
                <a:gd name="connsiteX29" fmla="*/ 1585913 w 1764507"/>
                <a:gd name="connsiteY29" fmla="*/ 685800 h 1388269"/>
                <a:gd name="connsiteX30" fmla="*/ 1540669 w 1764507"/>
                <a:gd name="connsiteY30" fmla="*/ 881063 h 1388269"/>
                <a:gd name="connsiteX31" fmla="*/ 1493044 w 1764507"/>
                <a:gd name="connsiteY31" fmla="*/ 1100138 h 1388269"/>
                <a:gd name="connsiteX32" fmla="*/ 1466850 w 1764507"/>
                <a:gd name="connsiteY32" fmla="*/ 1212057 h 1388269"/>
                <a:gd name="connsiteX33" fmla="*/ 1443038 w 1764507"/>
                <a:gd name="connsiteY33" fmla="*/ 1269207 h 1388269"/>
                <a:gd name="connsiteX34" fmla="*/ 1414463 w 1764507"/>
                <a:gd name="connsiteY34" fmla="*/ 1312069 h 1388269"/>
                <a:gd name="connsiteX35" fmla="*/ 1395413 w 1764507"/>
                <a:gd name="connsiteY35" fmla="*/ 1338263 h 1388269"/>
                <a:gd name="connsiteX36" fmla="*/ 1364457 w 1764507"/>
                <a:gd name="connsiteY36" fmla="*/ 1364457 h 1388269"/>
                <a:gd name="connsiteX37" fmla="*/ 1343025 w 1764507"/>
                <a:gd name="connsiteY37" fmla="*/ 1376363 h 1388269"/>
                <a:gd name="connsiteX38" fmla="*/ 1312069 w 1764507"/>
                <a:gd name="connsiteY38" fmla="*/ 1388269 h 1388269"/>
                <a:gd name="connsiteX39" fmla="*/ 1281113 w 1764507"/>
                <a:gd name="connsiteY39" fmla="*/ 1388269 h 1388269"/>
                <a:gd name="connsiteX40" fmla="*/ 1240632 w 1764507"/>
                <a:gd name="connsiteY40" fmla="*/ 1381125 h 1388269"/>
                <a:gd name="connsiteX41" fmla="*/ 1259682 w 1764507"/>
                <a:gd name="connsiteY41" fmla="*/ 1119188 h 1388269"/>
                <a:gd name="connsiteX42" fmla="*/ 1290638 w 1764507"/>
                <a:gd name="connsiteY42" fmla="*/ 938213 h 1388269"/>
                <a:gd name="connsiteX43" fmla="*/ 1312069 w 1764507"/>
                <a:gd name="connsiteY43" fmla="*/ 792957 h 1388269"/>
                <a:gd name="connsiteX44" fmla="*/ 1338263 w 1764507"/>
                <a:gd name="connsiteY44" fmla="*/ 597694 h 1388269"/>
                <a:gd name="connsiteX45" fmla="*/ 1362075 w 1764507"/>
                <a:gd name="connsiteY45" fmla="*/ 423863 h 1388269"/>
                <a:gd name="connsiteX46" fmla="*/ 1369219 w 1764507"/>
                <a:gd name="connsiteY46" fmla="*/ 352425 h 1388269"/>
                <a:gd name="connsiteX47" fmla="*/ 1366838 w 1764507"/>
                <a:gd name="connsiteY47" fmla="*/ 328613 h 1388269"/>
                <a:gd name="connsiteX48" fmla="*/ 1359694 w 1764507"/>
                <a:gd name="connsiteY48" fmla="*/ 300038 h 1388269"/>
                <a:gd name="connsiteX49" fmla="*/ 1345407 w 1764507"/>
                <a:gd name="connsiteY49" fmla="*/ 280988 h 1388269"/>
                <a:gd name="connsiteX50" fmla="*/ 1323975 w 1764507"/>
                <a:gd name="connsiteY50" fmla="*/ 269082 h 1388269"/>
                <a:gd name="connsiteX51" fmla="*/ 1285875 w 1764507"/>
                <a:gd name="connsiteY51" fmla="*/ 271463 h 1388269"/>
                <a:gd name="connsiteX52" fmla="*/ 1173957 w 1764507"/>
                <a:gd name="connsiteY52" fmla="*/ 290513 h 1388269"/>
                <a:gd name="connsiteX53" fmla="*/ 835819 w 1764507"/>
                <a:gd name="connsiteY53" fmla="*/ 34290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4507" h="1388269">
                  <a:moveTo>
                    <a:pt x="835819" y="342900"/>
                  </a:moveTo>
                  <a:lnTo>
                    <a:pt x="464344" y="397669"/>
                  </a:lnTo>
                  <a:lnTo>
                    <a:pt x="14288" y="457200"/>
                  </a:lnTo>
                  <a:lnTo>
                    <a:pt x="0" y="264319"/>
                  </a:lnTo>
                  <a:lnTo>
                    <a:pt x="85725" y="280988"/>
                  </a:lnTo>
                  <a:lnTo>
                    <a:pt x="159544" y="285750"/>
                  </a:lnTo>
                  <a:lnTo>
                    <a:pt x="228600" y="288132"/>
                  </a:lnTo>
                  <a:lnTo>
                    <a:pt x="371475" y="257175"/>
                  </a:lnTo>
                  <a:lnTo>
                    <a:pt x="754857" y="173832"/>
                  </a:lnTo>
                  <a:lnTo>
                    <a:pt x="1078707" y="100013"/>
                  </a:lnTo>
                  <a:lnTo>
                    <a:pt x="1233488" y="64294"/>
                  </a:lnTo>
                  <a:lnTo>
                    <a:pt x="1257300" y="45244"/>
                  </a:lnTo>
                  <a:lnTo>
                    <a:pt x="1290638" y="28575"/>
                  </a:lnTo>
                  <a:lnTo>
                    <a:pt x="1345407" y="9525"/>
                  </a:lnTo>
                  <a:lnTo>
                    <a:pt x="1393032" y="0"/>
                  </a:lnTo>
                  <a:lnTo>
                    <a:pt x="1409700" y="4763"/>
                  </a:lnTo>
                  <a:lnTo>
                    <a:pt x="1488282" y="45244"/>
                  </a:lnTo>
                  <a:lnTo>
                    <a:pt x="1535907" y="73819"/>
                  </a:lnTo>
                  <a:lnTo>
                    <a:pt x="1593057" y="116682"/>
                  </a:lnTo>
                  <a:lnTo>
                    <a:pt x="1666875" y="173832"/>
                  </a:lnTo>
                  <a:lnTo>
                    <a:pt x="1726407" y="226219"/>
                  </a:lnTo>
                  <a:lnTo>
                    <a:pt x="1757363" y="264319"/>
                  </a:lnTo>
                  <a:lnTo>
                    <a:pt x="1764507" y="278607"/>
                  </a:lnTo>
                  <a:lnTo>
                    <a:pt x="1764507" y="285750"/>
                  </a:lnTo>
                  <a:lnTo>
                    <a:pt x="1759744" y="297657"/>
                  </a:lnTo>
                  <a:lnTo>
                    <a:pt x="1733550" y="323850"/>
                  </a:lnTo>
                  <a:lnTo>
                    <a:pt x="1681163" y="390525"/>
                  </a:lnTo>
                  <a:lnTo>
                    <a:pt x="1654969" y="428625"/>
                  </a:lnTo>
                  <a:lnTo>
                    <a:pt x="1628775" y="519113"/>
                  </a:lnTo>
                  <a:lnTo>
                    <a:pt x="1585913" y="685800"/>
                  </a:lnTo>
                  <a:lnTo>
                    <a:pt x="1540669" y="881063"/>
                  </a:lnTo>
                  <a:lnTo>
                    <a:pt x="1493044" y="1100138"/>
                  </a:lnTo>
                  <a:lnTo>
                    <a:pt x="1466850" y="1212057"/>
                  </a:lnTo>
                  <a:lnTo>
                    <a:pt x="1443038" y="1269207"/>
                  </a:lnTo>
                  <a:lnTo>
                    <a:pt x="1414463" y="1312069"/>
                  </a:lnTo>
                  <a:lnTo>
                    <a:pt x="1395413" y="1338263"/>
                  </a:lnTo>
                  <a:lnTo>
                    <a:pt x="1364457" y="1364457"/>
                  </a:lnTo>
                  <a:lnTo>
                    <a:pt x="1343025" y="1376363"/>
                  </a:lnTo>
                  <a:lnTo>
                    <a:pt x="1312069" y="1388269"/>
                  </a:lnTo>
                  <a:lnTo>
                    <a:pt x="1281113" y="1388269"/>
                  </a:lnTo>
                  <a:lnTo>
                    <a:pt x="1240632" y="1381125"/>
                  </a:lnTo>
                  <a:lnTo>
                    <a:pt x="1259682" y="1119188"/>
                  </a:lnTo>
                  <a:lnTo>
                    <a:pt x="1290638" y="938213"/>
                  </a:lnTo>
                  <a:lnTo>
                    <a:pt x="1312069" y="792957"/>
                  </a:lnTo>
                  <a:lnTo>
                    <a:pt x="1338263" y="597694"/>
                  </a:lnTo>
                  <a:lnTo>
                    <a:pt x="1362075" y="423863"/>
                  </a:lnTo>
                  <a:lnTo>
                    <a:pt x="1369219" y="352425"/>
                  </a:lnTo>
                  <a:lnTo>
                    <a:pt x="1366838" y="328613"/>
                  </a:lnTo>
                  <a:lnTo>
                    <a:pt x="1359694" y="300038"/>
                  </a:lnTo>
                  <a:lnTo>
                    <a:pt x="1345407" y="280988"/>
                  </a:lnTo>
                  <a:lnTo>
                    <a:pt x="1323975" y="269082"/>
                  </a:lnTo>
                  <a:lnTo>
                    <a:pt x="1285875" y="271463"/>
                  </a:lnTo>
                  <a:lnTo>
                    <a:pt x="1173957" y="290513"/>
                  </a:lnTo>
                  <a:lnTo>
                    <a:pt x="83581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D3326052-5CA5-4D46-BEAD-486F4C910A79}"/>
                </a:ext>
              </a:extLst>
            </p:cNvPr>
            <p:cNvSpPr/>
            <p:nvPr/>
          </p:nvSpPr>
          <p:spPr>
            <a:xfrm>
              <a:off x="5124450" y="3124200"/>
              <a:ext cx="1309688" cy="360363"/>
            </a:xfrm>
            <a:custGeom>
              <a:avLst/>
              <a:gdLst>
                <a:gd name="connsiteX0" fmla="*/ 588169 w 1309688"/>
                <a:gd name="connsiteY0" fmla="*/ 140494 h 359569"/>
                <a:gd name="connsiteX1" fmla="*/ 876300 w 1309688"/>
                <a:gd name="connsiteY1" fmla="*/ 85725 h 359569"/>
                <a:gd name="connsiteX2" fmla="*/ 995363 w 1309688"/>
                <a:gd name="connsiteY2" fmla="*/ 61913 h 359569"/>
                <a:gd name="connsiteX3" fmla="*/ 1009650 w 1309688"/>
                <a:gd name="connsiteY3" fmla="*/ 54769 h 359569"/>
                <a:gd name="connsiteX4" fmla="*/ 1026319 w 1309688"/>
                <a:gd name="connsiteY4" fmla="*/ 40481 h 359569"/>
                <a:gd name="connsiteX5" fmla="*/ 1047750 w 1309688"/>
                <a:gd name="connsiteY5" fmla="*/ 28575 h 359569"/>
                <a:gd name="connsiteX6" fmla="*/ 1095375 w 1309688"/>
                <a:gd name="connsiteY6" fmla="*/ 9525 h 359569"/>
                <a:gd name="connsiteX7" fmla="*/ 1150144 w 1309688"/>
                <a:gd name="connsiteY7" fmla="*/ 0 h 359569"/>
                <a:gd name="connsiteX8" fmla="*/ 1193006 w 1309688"/>
                <a:gd name="connsiteY8" fmla="*/ 2381 h 359569"/>
                <a:gd name="connsiteX9" fmla="*/ 1226344 w 1309688"/>
                <a:gd name="connsiteY9" fmla="*/ 9525 h 359569"/>
                <a:gd name="connsiteX10" fmla="*/ 1309688 w 1309688"/>
                <a:gd name="connsiteY10" fmla="*/ 30956 h 359569"/>
                <a:gd name="connsiteX11" fmla="*/ 1300163 w 1309688"/>
                <a:gd name="connsiteY11" fmla="*/ 264319 h 359569"/>
                <a:gd name="connsiteX12" fmla="*/ 1231106 w 1309688"/>
                <a:gd name="connsiteY12" fmla="*/ 257175 h 359569"/>
                <a:gd name="connsiteX13" fmla="*/ 1207294 w 1309688"/>
                <a:gd name="connsiteY13" fmla="*/ 242888 h 359569"/>
                <a:gd name="connsiteX14" fmla="*/ 1176338 w 1309688"/>
                <a:gd name="connsiteY14" fmla="*/ 226219 h 359569"/>
                <a:gd name="connsiteX15" fmla="*/ 1143000 w 1309688"/>
                <a:gd name="connsiteY15" fmla="*/ 214313 h 359569"/>
                <a:gd name="connsiteX16" fmla="*/ 1100138 w 1309688"/>
                <a:gd name="connsiteY16" fmla="*/ 209550 h 359569"/>
                <a:gd name="connsiteX17" fmla="*/ 1040606 w 1309688"/>
                <a:gd name="connsiteY17" fmla="*/ 214313 h 359569"/>
                <a:gd name="connsiteX18" fmla="*/ 902494 w 1309688"/>
                <a:gd name="connsiteY18" fmla="*/ 240506 h 359569"/>
                <a:gd name="connsiteX19" fmla="*/ 652463 w 1309688"/>
                <a:gd name="connsiteY19" fmla="*/ 283369 h 359569"/>
                <a:gd name="connsiteX20" fmla="*/ 516731 w 1309688"/>
                <a:gd name="connsiteY20" fmla="*/ 307181 h 359569"/>
                <a:gd name="connsiteX21" fmla="*/ 438150 w 1309688"/>
                <a:gd name="connsiteY21" fmla="*/ 328613 h 359569"/>
                <a:gd name="connsiteX22" fmla="*/ 309563 w 1309688"/>
                <a:gd name="connsiteY22" fmla="*/ 350044 h 359569"/>
                <a:gd name="connsiteX23" fmla="*/ 195263 w 1309688"/>
                <a:gd name="connsiteY23" fmla="*/ 359569 h 359569"/>
                <a:gd name="connsiteX24" fmla="*/ 126206 w 1309688"/>
                <a:gd name="connsiteY24" fmla="*/ 354806 h 359569"/>
                <a:gd name="connsiteX25" fmla="*/ 0 w 1309688"/>
                <a:gd name="connsiteY25" fmla="*/ 333375 h 359569"/>
                <a:gd name="connsiteX26" fmla="*/ 4763 w 1309688"/>
                <a:gd name="connsiteY26" fmla="*/ 235744 h 359569"/>
                <a:gd name="connsiteX27" fmla="*/ 326231 w 1309688"/>
                <a:gd name="connsiteY27" fmla="*/ 183356 h 359569"/>
                <a:gd name="connsiteX28" fmla="*/ 588169 w 1309688"/>
                <a:gd name="connsiteY28" fmla="*/ 140494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688" h="359569">
                  <a:moveTo>
                    <a:pt x="588169" y="140494"/>
                  </a:moveTo>
                  <a:lnTo>
                    <a:pt x="876300" y="85725"/>
                  </a:lnTo>
                  <a:lnTo>
                    <a:pt x="995363" y="61913"/>
                  </a:lnTo>
                  <a:lnTo>
                    <a:pt x="1009650" y="54769"/>
                  </a:lnTo>
                  <a:lnTo>
                    <a:pt x="1026319" y="40481"/>
                  </a:lnTo>
                  <a:lnTo>
                    <a:pt x="1047750" y="28575"/>
                  </a:lnTo>
                  <a:lnTo>
                    <a:pt x="1095375" y="9525"/>
                  </a:lnTo>
                  <a:lnTo>
                    <a:pt x="1150144" y="0"/>
                  </a:lnTo>
                  <a:lnTo>
                    <a:pt x="1193006" y="2381"/>
                  </a:lnTo>
                  <a:lnTo>
                    <a:pt x="1226344" y="9525"/>
                  </a:lnTo>
                  <a:lnTo>
                    <a:pt x="1309688" y="30956"/>
                  </a:lnTo>
                  <a:lnTo>
                    <a:pt x="1300163" y="264319"/>
                  </a:lnTo>
                  <a:lnTo>
                    <a:pt x="1231106" y="257175"/>
                  </a:lnTo>
                  <a:lnTo>
                    <a:pt x="1207294" y="242888"/>
                  </a:lnTo>
                  <a:lnTo>
                    <a:pt x="1176338" y="226219"/>
                  </a:lnTo>
                  <a:lnTo>
                    <a:pt x="1143000" y="214313"/>
                  </a:lnTo>
                  <a:lnTo>
                    <a:pt x="1100138" y="209550"/>
                  </a:lnTo>
                  <a:lnTo>
                    <a:pt x="1040606" y="214313"/>
                  </a:lnTo>
                  <a:lnTo>
                    <a:pt x="902494" y="240506"/>
                  </a:lnTo>
                  <a:lnTo>
                    <a:pt x="652463" y="283369"/>
                  </a:lnTo>
                  <a:lnTo>
                    <a:pt x="516731" y="307181"/>
                  </a:lnTo>
                  <a:lnTo>
                    <a:pt x="438150" y="328613"/>
                  </a:lnTo>
                  <a:lnTo>
                    <a:pt x="309563" y="350044"/>
                  </a:lnTo>
                  <a:lnTo>
                    <a:pt x="195263" y="359569"/>
                  </a:lnTo>
                  <a:lnTo>
                    <a:pt x="126206" y="354806"/>
                  </a:lnTo>
                  <a:lnTo>
                    <a:pt x="0" y="333375"/>
                  </a:lnTo>
                  <a:lnTo>
                    <a:pt x="4763" y="235744"/>
                  </a:lnTo>
                  <a:lnTo>
                    <a:pt x="326231" y="183356"/>
                  </a:lnTo>
                  <a:lnTo>
                    <a:pt x="5881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90838CAF-74F2-42EE-AB83-BA94A66663B4}"/>
                </a:ext>
              </a:extLst>
            </p:cNvPr>
            <p:cNvSpPr/>
            <p:nvPr/>
          </p:nvSpPr>
          <p:spPr>
            <a:xfrm>
              <a:off x="4422775" y="2149475"/>
              <a:ext cx="850900" cy="3527425"/>
            </a:xfrm>
            <a:custGeom>
              <a:avLst/>
              <a:gdLst>
                <a:gd name="connsiteX0" fmla="*/ 583948 w 851026"/>
                <a:gd name="connsiteY0" fmla="*/ 1077362 h 3526325"/>
                <a:gd name="connsiteX1" fmla="*/ 593002 w 851026"/>
                <a:gd name="connsiteY1" fmla="*/ 810285 h 3526325"/>
                <a:gd name="connsiteX2" fmla="*/ 588475 w 851026"/>
                <a:gd name="connsiteY2" fmla="*/ 615636 h 3526325"/>
                <a:gd name="connsiteX3" fmla="*/ 583948 w 851026"/>
                <a:gd name="connsiteY3" fmla="*/ 529628 h 3526325"/>
                <a:gd name="connsiteX4" fmla="*/ 574895 w 851026"/>
                <a:gd name="connsiteY4" fmla="*/ 434566 h 3526325"/>
                <a:gd name="connsiteX5" fmla="*/ 561315 w 851026"/>
                <a:gd name="connsiteY5" fmla="*/ 325925 h 3526325"/>
                <a:gd name="connsiteX6" fmla="*/ 543208 w 851026"/>
                <a:gd name="connsiteY6" fmla="*/ 267077 h 3526325"/>
                <a:gd name="connsiteX7" fmla="*/ 520574 w 851026"/>
                <a:gd name="connsiteY7" fmla="*/ 221810 h 3526325"/>
                <a:gd name="connsiteX8" fmla="*/ 493414 w 851026"/>
                <a:gd name="connsiteY8" fmla="*/ 176543 h 3526325"/>
                <a:gd name="connsiteX9" fmla="*/ 466253 w 851026"/>
                <a:gd name="connsiteY9" fmla="*/ 135802 h 3526325"/>
                <a:gd name="connsiteX10" fmla="*/ 439093 w 851026"/>
                <a:gd name="connsiteY10" fmla="*/ 104115 h 3526325"/>
                <a:gd name="connsiteX11" fmla="*/ 407406 w 851026"/>
                <a:gd name="connsiteY11" fmla="*/ 67901 h 3526325"/>
                <a:gd name="connsiteX12" fmla="*/ 398352 w 851026"/>
                <a:gd name="connsiteY12" fmla="*/ 27160 h 3526325"/>
                <a:gd name="connsiteX13" fmla="*/ 402879 w 851026"/>
                <a:gd name="connsiteY13" fmla="*/ 13580 h 3526325"/>
                <a:gd name="connsiteX14" fmla="*/ 416459 w 851026"/>
                <a:gd name="connsiteY14" fmla="*/ 0 h 3526325"/>
                <a:gd name="connsiteX15" fmla="*/ 430039 w 851026"/>
                <a:gd name="connsiteY15" fmla="*/ 0 h 3526325"/>
                <a:gd name="connsiteX16" fmla="*/ 452673 w 851026"/>
                <a:gd name="connsiteY16" fmla="*/ 4527 h 3526325"/>
                <a:gd name="connsiteX17" fmla="*/ 493414 w 851026"/>
                <a:gd name="connsiteY17" fmla="*/ 31687 h 3526325"/>
                <a:gd name="connsiteX18" fmla="*/ 556788 w 851026"/>
                <a:gd name="connsiteY18" fmla="*/ 67901 h 3526325"/>
                <a:gd name="connsiteX19" fmla="*/ 615635 w 851026"/>
                <a:gd name="connsiteY19" fmla="*/ 90535 h 3526325"/>
                <a:gd name="connsiteX20" fmla="*/ 706170 w 851026"/>
                <a:gd name="connsiteY20" fmla="*/ 117695 h 3526325"/>
                <a:gd name="connsiteX21" fmla="*/ 792178 w 851026"/>
                <a:gd name="connsiteY21" fmla="*/ 140329 h 3526325"/>
                <a:gd name="connsiteX22" fmla="*/ 828392 w 851026"/>
                <a:gd name="connsiteY22" fmla="*/ 330452 h 3526325"/>
                <a:gd name="connsiteX23" fmla="*/ 837445 w 851026"/>
                <a:gd name="connsiteY23" fmla="*/ 389299 h 3526325"/>
                <a:gd name="connsiteX24" fmla="*/ 841972 w 851026"/>
                <a:gd name="connsiteY24" fmla="*/ 484360 h 3526325"/>
                <a:gd name="connsiteX25" fmla="*/ 851026 w 851026"/>
                <a:gd name="connsiteY25" fmla="*/ 715224 h 3526325"/>
                <a:gd name="connsiteX26" fmla="*/ 846499 w 851026"/>
                <a:gd name="connsiteY26" fmla="*/ 1009461 h 3526325"/>
                <a:gd name="connsiteX27" fmla="*/ 832919 w 851026"/>
                <a:gd name="connsiteY27" fmla="*/ 1235798 h 3526325"/>
                <a:gd name="connsiteX28" fmla="*/ 819338 w 851026"/>
                <a:gd name="connsiteY28" fmla="*/ 1303699 h 3526325"/>
                <a:gd name="connsiteX29" fmla="*/ 792178 w 851026"/>
                <a:gd name="connsiteY29" fmla="*/ 1516455 h 3526325"/>
                <a:gd name="connsiteX30" fmla="*/ 760491 w 851026"/>
                <a:gd name="connsiteY30" fmla="*/ 1733739 h 3526325"/>
                <a:gd name="connsiteX31" fmla="*/ 710697 w 851026"/>
                <a:gd name="connsiteY31" fmla="*/ 1996289 h 3526325"/>
                <a:gd name="connsiteX32" fmla="*/ 642796 w 851026"/>
                <a:gd name="connsiteY32" fmla="*/ 2263366 h 3526325"/>
                <a:gd name="connsiteX33" fmla="*/ 570368 w 851026"/>
                <a:gd name="connsiteY33" fmla="*/ 2503283 h 3526325"/>
                <a:gd name="connsiteX34" fmla="*/ 479833 w 851026"/>
                <a:gd name="connsiteY34" fmla="*/ 2743200 h 3526325"/>
                <a:gd name="connsiteX35" fmla="*/ 402879 w 851026"/>
                <a:gd name="connsiteY35" fmla="*/ 2915216 h 3526325"/>
                <a:gd name="connsiteX36" fmla="*/ 348558 w 851026"/>
                <a:gd name="connsiteY36" fmla="*/ 3028384 h 3526325"/>
                <a:gd name="connsiteX37" fmla="*/ 221810 w 851026"/>
                <a:gd name="connsiteY37" fmla="*/ 3263774 h 3526325"/>
                <a:gd name="connsiteX38" fmla="*/ 90534 w 851026"/>
                <a:gd name="connsiteY38" fmla="*/ 3462951 h 3526325"/>
                <a:gd name="connsiteX39" fmla="*/ 54321 w 851026"/>
                <a:gd name="connsiteY39" fmla="*/ 3512745 h 3526325"/>
                <a:gd name="connsiteX40" fmla="*/ 27160 w 851026"/>
                <a:gd name="connsiteY40" fmla="*/ 3526325 h 3526325"/>
                <a:gd name="connsiteX41" fmla="*/ 9053 w 851026"/>
                <a:gd name="connsiteY41" fmla="*/ 3526325 h 3526325"/>
                <a:gd name="connsiteX42" fmla="*/ 0 w 851026"/>
                <a:gd name="connsiteY42" fmla="*/ 3512745 h 3526325"/>
                <a:gd name="connsiteX43" fmla="*/ 0 w 851026"/>
                <a:gd name="connsiteY43" fmla="*/ 3490111 h 3526325"/>
                <a:gd name="connsiteX44" fmla="*/ 40740 w 851026"/>
                <a:gd name="connsiteY44" fmla="*/ 3408630 h 3526325"/>
                <a:gd name="connsiteX45" fmla="*/ 113168 w 851026"/>
                <a:gd name="connsiteY45" fmla="*/ 3254721 h 3526325"/>
                <a:gd name="connsiteX46" fmla="*/ 221810 w 851026"/>
                <a:gd name="connsiteY46" fmla="*/ 2992170 h 3526325"/>
                <a:gd name="connsiteX47" fmla="*/ 285184 w 851026"/>
                <a:gd name="connsiteY47" fmla="*/ 2811101 h 3526325"/>
                <a:gd name="connsiteX48" fmla="*/ 334978 w 851026"/>
                <a:gd name="connsiteY48" fmla="*/ 2648139 h 3526325"/>
                <a:gd name="connsiteX49" fmla="*/ 380245 w 851026"/>
                <a:gd name="connsiteY49" fmla="*/ 2494230 h 3526325"/>
                <a:gd name="connsiteX50" fmla="*/ 416459 w 851026"/>
                <a:gd name="connsiteY50" fmla="*/ 2349374 h 3526325"/>
                <a:gd name="connsiteX51" fmla="*/ 448146 w 851026"/>
                <a:gd name="connsiteY51" fmla="*/ 2227152 h 3526325"/>
                <a:gd name="connsiteX52" fmla="*/ 493414 w 851026"/>
                <a:gd name="connsiteY52" fmla="*/ 1991762 h 3526325"/>
                <a:gd name="connsiteX53" fmla="*/ 520574 w 851026"/>
                <a:gd name="connsiteY53" fmla="*/ 1828800 h 3526325"/>
                <a:gd name="connsiteX54" fmla="*/ 534154 w 851026"/>
                <a:gd name="connsiteY54" fmla="*/ 1729212 h 3526325"/>
                <a:gd name="connsiteX55" fmla="*/ 556788 w 851026"/>
                <a:gd name="connsiteY55" fmla="*/ 1534562 h 3526325"/>
                <a:gd name="connsiteX56" fmla="*/ 574895 w 851026"/>
                <a:gd name="connsiteY56" fmla="*/ 1335386 h 3526325"/>
                <a:gd name="connsiteX57" fmla="*/ 583948 w 851026"/>
                <a:gd name="connsiteY57" fmla="*/ 1077362 h 352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51026" h="3526325">
                  <a:moveTo>
                    <a:pt x="583948" y="1077362"/>
                  </a:moveTo>
                  <a:lnTo>
                    <a:pt x="593002" y="810285"/>
                  </a:lnTo>
                  <a:lnTo>
                    <a:pt x="588475" y="615636"/>
                  </a:lnTo>
                  <a:lnTo>
                    <a:pt x="583948" y="529628"/>
                  </a:lnTo>
                  <a:lnTo>
                    <a:pt x="574895" y="434566"/>
                  </a:lnTo>
                  <a:lnTo>
                    <a:pt x="561315" y="325925"/>
                  </a:lnTo>
                  <a:lnTo>
                    <a:pt x="543208" y="267077"/>
                  </a:lnTo>
                  <a:lnTo>
                    <a:pt x="520574" y="221810"/>
                  </a:lnTo>
                  <a:lnTo>
                    <a:pt x="493414" y="176543"/>
                  </a:lnTo>
                  <a:lnTo>
                    <a:pt x="466253" y="135802"/>
                  </a:lnTo>
                  <a:lnTo>
                    <a:pt x="439093" y="104115"/>
                  </a:lnTo>
                  <a:lnTo>
                    <a:pt x="407406" y="67901"/>
                  </a:lnTo>
                  <a:lnTo>
                    <a:pt x="398352" y="27160"/>
                  </a:lnTo>
                  <a:lnTo>
                    <a:pt x="402879" y="13580"/>
                  </a:lnTo>
                  <a:lnTo>
                    <a:pt x="416459" y="0"/>
                  </a:lnTo>
                  <a:lnTo>
                    <a:pt x="430039" y="0"/>
                  </a:lnTo>
                  <a:lnTo>
                    <a:pt x="452673" y="4527"/>
                  </a:lnTo>
                  <a:lnTo>
                    <a:pt x="493414" y="31687"/>
                  </a:lnTo>
                  <a:lnTo>
                    <a:pt x="556788" y="67901"/>
                  </a:lnTo>
                  <a:lnTo>
                    <a:pt x="615635" y="90535"/>
                  </a:lnTo>
                  <a:lnTo>
                    <a:pt x="706170" y="117695"/>
                  </a:lnTo>
                  <a:lnTo>
                    <a:pt x="792178" y="140329"/>
                  </a:lnTo>
                  <a:lnTo>
                    <a:pt x="828392" y="330452"/>
                  </a:lnTo>
                  <a:lnTo>
                    <a:pt x="837445" y="389299"/>
                  </a:lnTo>
                  <a:lnTo>
                    <a:pt x="841972" y="484360"/>
                  </a:lnTo>
                  <a:lnTo>
                    <a:pt x="851026" y="715224"/>
                  </a:lnTo>
                  <a:lnTo>
                    <a:pt x="846499" y="1009461"/>
                  </a:lnTo>
                  <a:lnTo>
                    <a:pt x="832919" y="1235798"/>
                  </a:lnTo>
                  <a:lnTo>
                    <a:pt x="819338" y="1303699"/>
                  </a:lnTo>
                  <a:lnTo>
                    <a:pt x="792178" y="1516455"/>
                  </a:lnTo>
                  <a:lnTo>
                    <a:pt x="760491" y="1733739"/>
                  </a:lnTo>
                  <a:lnTo>
                    <a:pt x="710697" y="1996289"/>
                  </a:lnTo>
                  <a:lnTo>
                    <a:pt x="642796" y="2263366"/>
                  </a:lnTo>
                  <a:lnTo>
                    <a:pt x="570368" y="2503283"/>
                  </a:lnTo>
                  <a:lnTo>
                    <a:pt x="479833" y="2743200"/>
                  </a:lnTo>
                  <a:lnTo>
                    <a:pt x="402879" y="2915216"/>
                  </a:lnTo>
                  <a:lnTo>
                    <a:pt x="348558" y="3028384"/>
                  </a:lnTo>
                  <a:lnTo>
                    <a:pt x="221810" y="3263774"/>
                  </a:lnTo>
                  <a:lnTo>
                    <a:pt x="90534" y="3462951"/>
                  </a:lnTo>
                  <a:lnTo>
                    <a:pt x="54321" y="3512745"/>
                  </a:lnTo>
                  <a:lnTo>
                    <a:pt x="27160" y="3526325"/>
                  </a:lnTo>
                  <a:lnTo>
                    <a:pt x="9053" y="3526325"/>
                  </a:lnTo>
                  <a:lnTo>
                    <a:pt x="0" y="3512745"/>
                  </a:lnTo>
                  <a:lnTo>
                    <a:pt x="0" y="3490111"/>
                  </a:lnTo>
                  <a:lnTo>
                    <a:pt x="40740" y="3408630"/>
                  </a:lnTo>
                  <a:lnTo>
                    <a:pt x="113168" y="3254721"/>
                  </a:lnTo>
                  <a:lnTo>
                    <a:pt x="221810" y="2992170"/>
                  </a:lnTo>
                  <a:lnTo>
                    <a:pt x="285184" y="2811101"/>
                  </a:lnTo>
                  <a:lnTo>
                    <a:pt x="334978" y="2648139"/>
                  </a:lnTo>
                  <a:lnTo>
                    <a:pt x="380245" y="2494230"/>
                  </a:lnTo>
                  <a:lnTo>
                    <a:pt x="416459" y="2349374"/>
                  </a:lnTo>
                  <a:lnTo>
                    <a:pt x="448146" y="2227152"/>
                  </a:lnTo>
                  <a:lnTo>
                    <a:pt x="493414" y="1991762"/>
                  </a:lnTo>
                  <a:lnTo>
                    <a:pt x="520574" y="1828800"/>
                  </a:lnTo>
                  <a:lnTo>
                    <a:pt x="534154" y="1729212"/>
                  </a:lnTo>
                  <a:lnTo>
                    <a:pt x="556788" y="1534562"/>
                  </a:lnTo>
                  <a:lnTo>
                    <a:pt x="574895" y="1335386"/>
                  </a:lnTo>
                  <a:lnTo>
                    <a:pt x="583948" y="1077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16E76D80-81D6-49F6-B5BF-5D6C6ECD03AC}"/>
                </a:ext>
              </a:extLst>
            </p:cNvPr>
            <p:cNvSpPr/>
            <p:nvPr/>
          </p:nvSpPr>
          <p:spPr>
            <a:xfrm>
              <a:off x="5543550" y="3384550"/>
              <a:ext cx="2063750" cy="2184400"/>
            </a:xfrm>
            <a:custGeom>
              <a:avLst/>
              <a:gdLst>
                <a:gd name="connsiteX0" fmla="*/ 485775 w 2063750"/>
                <a:gd name="connsiteY0" fmla="*/ 911225 h 2184400"/>
                <a:gd name="connsiteX1" fmla="*/ 365125 w 2063750"/>
                <a:gd name="connsiteY1" fmla="*/ 688975 h 2184400"/>
                <a:gd name="connsiteX2" fmla="*/ 260350 w 2063750"/>
                <a:gd name="connsiteY2" fmla="*/ 498475 h 2184400"/>
                <a:gd name="connsiteX3" fmla="*/ 155575 w 2063750"/>
                <a:gd name="connsiteY3" fmla="*/ 304800 h 2184400"/>
                <a:gd name="connsiteX4" fmla="*/ 0 w 2063750"/>
                <a:gd name="connsiteY4" fmla="*/ 19050 h 2184400"/>
                <a:gd name="connsiteX5" fmla="*/ 85725 w 2063750"/>
                <a:gd name="connsiteY5" fmla="*/ 0 h 2184400"/>
                <a:gd name="connsiteX6" fmla="*/ 196850 w 2063750"/>
                <a:gd name="connsiteY6" fmla="*/ 155575 h 2184400"/>
                <a:gd name="connsiteX7" fmla="*/ 387350 w 2063750"/>
                <a:gd name="connsiteY7" fmla="*/ 419100 h 2184400"/>
                <a:gd name="connsiteX8" fmla="*/ 536575 w 2063750"/>
                <a:gd name="connsiteY8" fmla="*/ 628650 h 2184400"/>
                <a:gd name="connsiteX9" fmla="*/ 692150 w 2063750"/>
                <a:gd name="connsiteY9" fmla="*/ 844550 h 2184400"/>
                <a:gd name="connsiteX10" fmla="*/ 850900 w 2063750"/>
                <a:gd name="connsiteY10" fmla="*/ 1066800 h 2184400"/>
                <a:gd name="connsiteX11" fmla="*/ 987425 w 2063750"/>
                <a:gd name="connsiteY11" fmla="*/ 1260475 h 2184400"/>
                <a:gd name="connsiteX12" fmla="*/ 1114425 w 2063750"/>
                <a:gd name="connsiteY12" fmla="*/ 1431925 h 2184400"/>
                <a:gd name="connsiteX13" fmla="*/ 1193800 w 2063750"/>
                <a:gd name="connsiteY13" fmla="*/ 1527175 h 2184400"/>
                <a:gd name="connsiteX14" fmla="*/ 1273175 w 2063750"/>
                <a:gd name="connsiteY14" fmla="*/ 1606550 h 2184400"/>
                <a:gd name="connsiteX15" fmla="*/ 1381125 w 2063750"/>
                <a:gd name="connsiteY15" fmla="*/ 1708150 h 2184400"/>
                <a:gd name="connsiteX16" fmla="*/ 1577975 w 2063750"/>
                <a:gd name="connsiteY16" fmla="*/ 1857375 h 2184400"/>
                <a:gd name="connsiteX17" fmla="*/ 1752600 w 2063750"/>
                <a:gd name="connsiteY17" fmla="*/ 1978025 h 2184400"/>
                <a:gd name="connsiteX18" fmla="*/ 1949450 w 2063750"/>
                <a:gd name="connsiteY18" fmla="*/ 2095500 h 2184400"/>
                <a:gd name="connsiteX19" fmla="*/ 2044700 w 2063750"/>
                <a:gd name="connsiteY19" fmla="*/ 2146300 h 2184400"/>
                <a:gd name="connsiteX20" fmla="*/ 2060575 w 2063750"/>
                <a:gd name="connsiteY20" fmla="*/ 2155825 h 2184400"/>
                <a:gd name="connsiteX21" fmla="*/ 2063750 w 2063750"/>
                <a:gd name="connsiteY21" fmla="*/ 2162175 h 2184400"/>
                <a:gd name="connsiteX22" fmla="*/ 2057400 w 2063750"/>
                <a:gd name="connsiteY22" fmla="*/ 2178050 h 2184400"/>
                <a:gd name="connsiteX23" fmla="*/ 2035175 w 2063750"/>
                <a:gd name="connsiteY23" fmla="*/ 2184400 h 2184400"/>
                <a:gd name="connsiteX24" fmla="*/ 1958975 w 2063750"/>
                <a:gd name="connsiteY24" fmla="*/ 2184400 h 2184400"/>
                <a:gd name="connsiteX25" fmla="*/ 1717675 w 2063750"/>
                <a:gd name="connsiteY25" fmla="*/ 2165350 h 2184400"/>
                <a:gd name="connsiteX26" fmla="*/ 1428750 w 2063750"/>
                <a:gd name="connsiteY26" fmla="*/ 2136775 h 2184400"/>
                <a:gd name="connsiteX27" fmla="*/ 1327150 w 2063750"/>
                <a:gd name="connsiteY27" fmla="*/ 2124075 h 2184400"/>
                <a:gd name="connsiteX28" fmla="*/ 1279525 w 2063750"/>
                <a:gd name="connsiteY28" fmla="*/ 2111375 h 2184400"/>
                <a:gd name="connsiteX29" fmla="*/ 1200150 w 2063750"/>
                <a:gd name="connsiteY29" fmla="*/ 2073275 h 2184400"/>
                <a:gd name="connsiteX30" fmla="*/ 1155700 w 2063750"/>
                <a:gd name="connsiteY30" fmla="*/ 2044700 h 2184400"/>
                <a:gd name="connsiteX31" fmla="*/ 1130300 w 2063750"/>
                <a:gd name="connsiteY31" fmla="*/ 2016125 h 2184400"/>
                <a:gd name="connsiteX32" fmla="*/ 1041400 w 2063750"/>
                <a:gd name="connsiteY32" fmla="*/ 1885950 h 2184400"/>
                <a:gd name="connsiteX33" fmla="*/ 914400 w 2063750"/>
                <a:gd name="connsiteY33" fmla="*/ 1682750 h 2184400"/>
                <a:gd name="connsiteX34" fmla="*/ 800100 w 2063750"/>
                <a:gd name="connsiteY34" fmla="*/ 1479550 h 2184400"/>
                <a:gd name="connsiteX35" fmla="*/ 730250 w 2063750"/>
                <a:gd name="connsiteY35" fmla="*/ 1339850 h 2184400"/>
                <a:gd name="connsiteX36" fmla="*/ 647700 w 2063750"/>
                <a:gd name="connsiteY36" fmla="*/ 1200150 h 2184400"/>
                <a:gd name="connsiteX37" fmla="*/ 485775 w 2063750"/>
                <a:gd name="connsiteY37" fmla="*/ 911225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3750" h="2184400">
                  <a:moveTo>
                    <a:pt x="485775" y="911225"/>
                  </a:moveTo>
                  <a:lnTo>
                    <a:pt x="365125" y="688975"/>
                  </a:lnTo>
                  <a:lnTo>
                    <a:pt x="260350" y="498475"/>
                  </a:lnTo>
                  <a:lnTo>
                    <a:pt x="155575" y="304800"/>
                  </a:lnTo>
                  <a:lnTo>
                    <a:pt x="0" y="19050"/>
                  </a:lnTo>
                  <a:lnTo>
                    <a:pt x="85725" y="0"/>
                  </a:lnTo>
                  <a:lnTo>
                    <a:pt x="196850" y="155575"/>
                  </a:lnTo>
                  <a:lnTo>
                    <a:pt x="387350" y="419100"/>
                  </a:lnTo>
                  <a:lnTo>
                    <a:pt x="536575" y="628650"/>
                  </a:lnTo>
                  <a:lnTo>
                    <a:pt x="692150" y="844550"/>
                  </a:lnTo>
                  <a:lnTo>
                    <a:pt x="850900" y="1066800"/>
                  </a:lnTo>
                  <a:lnTo>
                    <a:pt x="987425" y="1260475"/>
                  </a:lnTo>
                  <a:lnTo>
                    <a:pt x="1114425" y="1431925"/>
                  </a:lnTo>
                  <a:lnTo>
                    <a:pt x="1193800" y="1527175"/>
                  </a:lnTo>
                  <a:lnTo>
                    <a:pt x="1273175" y="1606550"/>
                  </a:lnTo>
                  <a:lnTo>
                    <a:pt x="1381125" y="1708150"/>
                  </a:lnTo>
                  <a:lnTo>
                    <a:pt x="1577975" y="1857375"/>
                  </a:lnTo>
                  <a:lnTo>
                    <a:pt x="1752600" y="1978025"/>
                  </a:lnTo>
                  <a:lnTo>
                    <a:pt x="1949450" y="2095500"/>
                  </a:lnTo>
                  <a:lnTo>
                    <a:pt x="2044700" y="2146300"/>
                  </a:lnTo>
                  <a:lnTo>
                    <a:pt x="2060575" y="2155825"/>
                  </a:lnTo>
                  <a:lnTo>
                    <a:pt x="2063750" y="2162175"/>
                  </a:lnTo>
                  <a:lnTo>
                    <a:pt x="2057400" y="2178050"/>
                  </a:lnTo>
                  <a:lnTo>
                    <a:pt x="2035175" y="2184400"/>
                  </a:lnTo>
                  <a:lnTo>
                    <a:pt x="1958975" y="2184400"/>
                  </a:lnTo>
                  <a:lnTo>
                    <a:pt x="1717675" y="2165350"/>
                  </a:lnTo>
                  <a:lnTo>
                    <a:pt x="1428750" y="2136775"/>
                  </a:lnTo>
                  <a:lnTo>
                    <a:pt x="1327150" y="2124075"/>
                  </a:lnTo>
                  <a:lnTo>
                    <a:pt x="1279525" y="2111375"/>
                  </a:lnTo>
                  <a:lnTo>
                    <a:pt x="1200150" y="2073275"/>
                  </a:lnTo>
                  <a:lnTo>
                    <a:pt x="1155700" y="2044700"/>
                  </a:lnTo>
                  <a:lnTo>
                    <a:pt x="1130300" y="2016125"/>
                  </a:lnTo>
                  <a:lnTo>
                    <a:pt x="1041400" y="1885950"/>
                  </a:lnTo>
                  <a:lnTo>
                    <a:pt x="914400" y="1682750"/>
                  </a:lnTo>
                  <a:lnTo>
                    <a:pt x="800100" y="1479550"/>
                  </a:lnTo>
                  <a:lnTo>
                    <a:pt x="730250" y="1339850"/>
                  </a:lnTo>
                  <a:lnTo>
                    <a:pt x="647700" y="1200150"/>
                  </a:lnTo>
                  <a:lnTo>
                    <a:pt x="485775" y="911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03" y="713546"/>
            <a:ext cx="7562749" cy="603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帰り道視　　　　　　　　　　　　　　　　穴 砂 腹 段 並 降 認 洗 異 純 射 背 舌 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地域の施設を活用しよう　　　　　　　　　域 蔵 展 訪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漢字の形と音・意味　　　　　　　　　　　我 承 蒸 処 就 干 層 恩 裁 律 脳 臓 肺 胃 腸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聞いて、考えを深めよう　　　　　　　　　映 幕 補 裏 沿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笑うから楽しい　　　　　　　　　　　　　私 密 呼 吸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時計の時間と心の時間　　　　　　　　　　存 刻 激 簡 机 難 疑</a:t>
            </a:r>
            <a:endParaRPr lang="en-US" altLang="ja-JP" sz="14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話し言葉と書き言葉　　　　　　　　　　　卵 乳 創 敬 除 誤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たのしみは　　　　　　　　　　　　　　　暮 探 座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文の組み立て　　　　　　　　　　　　　　券 障 派 警 署 銭 庁 訳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私たちにできること　　　　　　　　　　　源 策 忘 討 供 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私と本　森へ　　　　　　　　　　　　　　冊 宅 推 宇 宙 装 姿 潮 樹 割 垂 胸 骨 厳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利用案内を読もう　　　　　　　　　　　　勤 誌 延 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熟語の成り立ち　　　　　　　　　　　　　熟 収 納 縦 頂 忠 誠 敵 蚕 仁 泉 系 盟 臨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やまなし　イーハトーヴの夢　　　　　　　枚 縮 棒 寸 暖 揮 晩 痛 批 傷 若 劇 閉 遺 翌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みんなで楽しく過ごすために　　　　　　　論 班 危 優 善 否 専 捨 窓 至 糖 紅</a:t>
            </a:r>
          </a:p>
          <a:p>
            <a:pPr>
              <a:spcBef>
                <a:spcPct val="0"/>
              </a:spcBef>
              <a:buNone/>
            </a:pPr>
            <a:endParaRPr lang="ja-JP" altLang="en-US" sz="14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『</a:t>
            </a: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鳥獣戯画</a:t>
            </a:r>
            <a:r>
              <a:rPr lang="en-US" altLang="ja-JP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』</a:t>
            </a: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を読む　　　　　　　　　　　筋 盛 巻 宝 貴 著 権 尊 担 秘 従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カンジー博士の漢字学習の秘伝　　　　　　奏 郵 拡 操 絹 俵 拝 聖 賃 孝 預 覧 鋼 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狂言　柿山伏　　　　　　　　　　　　　　己 届 困 看 尺 染 退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詩を朗読してしょうかいしよう　　　　　　朗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仮名の由来　　　　　　　　　　　　　　　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大切な人と深くつながるために　　　　　　欲 誕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漢字を正しく使えるように　　　　　　　　穀 郷 株 諸 衆 磁 皇 后 陛 憲 党 閣 革 宗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人を引きつける表現　　　　　　　　　　　宣 詞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思い出に言葉に　　　　　　　　　　　　　値 俳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今、私は、ぼくは　　　　　　　　　　　　将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海の命　　　　　　　　　　　　　　　　　針 灰 奮 済</a:t>
            </a:r>
            <a:endParaRPr lang="en-US" altLang="ja-JP" sz="14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421" y="260648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10140518-4DA8-4D8B-8D0B-47EBD1E222C3}"/>
              </a:ext>
            </a:extLst>
          </p:cNvPr>
          <p:cNvSpPr/>
          <p:nvPr/>
        </p:nvSpPr>
        <p:spPr>
          <a:xfrm>
            <a:off x="453634" y="2530577"/>
            <a:ext cx="8747837" cy="1618504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3884548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私たちにできることは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源 策 忘 討 供 模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4297226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B878DA-B0C5-4E0D-8A0C-850A77C5B682}"/>
              </a:ext>
            </a:extLst>
          </p:cNvPr>
          <p:cNvSpPr/>
          <p:nvPr/>
        </p:nvSpPr>
        <p:spPr>
          <a:xfrm>
            <a:off x="2900363" y="1741488"/>
            <a:ext cx="914400" cy="549275"/>
          </a:xfrm>
          <a:custGeom>
            <a:avLst/>
            <a:gdLst>
              <a:gd name="connsiteX0" fmla="*/ 488156 w 914400"/>
              <a:gd name="connsiteY0" fmla="*/ 421481 h 550069"/>
              <a:gd name="connsiteX1" fmla="*/ 357187 w 914400"/>
              <a:gd name="connsiteY1" fmla="*/ 328612 h 550069"/>
              <a:gd name="connsiteX2" fmla="*/ 238125 w 914400"/>
              <a:gd name="connsiteY2" fmla="*/ 238125 h 550069"/>
              <a:gd name="connsiteX3" fmla="*/ 102393 w 914400"/>
              <a:gd name="connsiteY3" fmla="*/ 133350 h 550069"/>
              <a:gd name="connsiteX4" fmla="*/ 33337 w 914400"/>
              <a:gd name="connsiteY4" fmla="*/ 78581 h 550069"/>
              <a:gd name="connsiteX5" fmla="*/ 16668 w 914400"/>
              <a:gd name="connsiteY5" fmla="*/ 61912 h 550069"/>
              <a:gd name="connsiteX6" fmla="*/ 4762 w 914400"/>
              <a:gd name="connsiteY6" fmla="*/ 47625 h 550069"/>
              <a:gd name="connsiteX7" fmla="*/ 0 w 914400"/>
              <a:gd name="connsiteY7" fmla="*/ 30956 h 550069"/>
              <a:gd name="connsiteX8" fmla="*/ 0 w 914400"/>
              <a:gd name="connsiteY8" fmla="*/ 14287 h 550069"/>
              <a:gd name="connsiteX9" fmla="*/ 4762 w 914400"/>
              <a:gd name="connsiteY9" fmla="*/ 2381 h 550069"/>
              <a:gd name="connsiteX10" fmla="*/ 33337 w 914400"/>
              <a:gd name="connsiteY10" fmla="*/ 0 h 550069"/>
              <a:gd name="connsiteX11" fmla="*/ 64293 w 914400"/>
              <a:gd name="connsiteY11" fmla="*/ 11906 h 550069"/>
              <a:gd name="connsiteX12" fmla="*/ 100012 w 914400"/>
              <a:gd name="connsiteY12" fmla="*/ 28575 h 550069"/>
              <a:gd name="connsiteX13" fmla="*/ 150018 w 914400"/>
              <a:gd name="connsiteY13" fmla="*/ 47625 h 550069"/>
              <a:gd name="connsiteX14" fmla="*/ 223837 w 914400"/>
              <a:gd name="connsiteY14" fmla="*/ 66675 h 550069"/>
              <a:gd name="connsiteX15" fmla="*/ 314325 w 914400"/>
              <a:gd name="connsiteY15" fmla="*/ 83344 h 550069"/>
              <a:gd name="connsiteX16" fmla="*/ 407193 w 914400"/>
              <a:gd name="connsiteY16" fmla="*/ 97631 h 550069"/>
              <a:gd name="connsiteX17" fmla="*/ 528637 w 914400"/>
              <a:gd name="connsiteY17" fmla="*/ 104775 h 550069"/>
              <a:gd name="connsiteX18" fmla="*/ 590550 w 914400"/>
              <a:gd name="connsiteY18" fmla="*/ 104775 h 550069"/>
              <a:gd name="connsiteX19" fmla="*/ 628650 w 914400"/>
              <a:gd name="connsiteY19" fmla="*/ 107156 h 550069"/>
              <a:gd name="connsiteX20" fmla="*/ 673893 w 914400"/>
              <a:gd name="connsiteY20" fmla="*/ 116681 h 550069"/>
              <a:gd name="connsiteX21" fmla="*/ 714375 w 914400"/>
              <a:gd name="connsiteY21" fmla="*/ 130969 h 550069"/>
              <a:gd name="connsiteX22" fmla="*/ 759618 w 914400"/>
              <a:gd name="connsiteY22" fmla="*/ 159544 h 550069"/>
              <a:gd name="connsiteX23" fmla="*/ 804862 w 914400"/>
              <a:gd name="connsiteY23" fmla="*/ 202406 h 550069"/>
              <a:gd name="connsiteX24" fmla="*/ 845343 w 914400"/>
              <a:gd name="connsiteY24" fmla="*/ 252412 h 550069"/>
              <a:gd name="connsiteX25" fmla="*/ 878681 w 914400"/>
              <a:gd name="connsiteY25" fmla="*/ 304800 h 550069"/>
              <a:gd name="connsiteX26" fmla="*/ 897731 w 914400"/>
              <a:gd name="connsiteY26" fmla="*/ 345281 h 550069"/>
              <a:gd name="connsiteX27" fmla="*/ 909637 w 914400"/>
              <a:gd name="connsiteY27" fmla="*/ 383381 h 550069"/>
              <a:gd name="connsiteX28" fmla="*/ 914400 w 914400"/>
              <a:gd name="connsiteY28" fmla="*/ 419100 h 550069"/>
              <a:gd name="connsiteX29" fmla="*/ 907256 w 914400"/>
              <a:gd name="connsiteY29" fmla="*/ 466725 h 550069"/>
              <a:gd name="connsiteX30" fmla="*/ 890587 w 914400"/>
              <a:gd name="connsiteY30" fmla="*/ 504825 h 550069"/>
              <a:gd name="connsiteX31" fmla="*/ 871537 w 914400"/>
              <a:gd name="connsiteY31" fmla="*/ 531019 h 550069"/>
              <a:gd name="connsiteX32" fmla="*/ 857250 w 914400"/>
              <a:gd name="connsiteY32" fmla="*/ 542925 h 550069"/>
              <a:gd name="connsiteX33" fmla="*/ 833437 w 914400"/>
              <a:gd name="connsiteY33" fmla="*/ 550069 h 550069"/>
              <a:gd name="connsiteX34" fmla="*/ 807243 w 914400"/>
              <a:gd name="connsiteY34" fmla="*/ 550069 h 550069"/>
              <a:gd name="connsiteX35" fmla="*/ 776287 w 914400"/>
              <a:gd name="connsiteY35" fmla="*/ 547687 h 550069"/>
              <a:gd name="connsiteX36" fmla="*/ 714375 w 914400"/>
              <a:gd name="connsiteY36" fmla="*/ 535781 h 550069"/>
              <a:gd name="connsiteX37" fmla="*/ 650081 w 914400"/>
              <a:gd name="connsiteY37" fmla="*/ 507206 h 550069"/>
              <a:gd name="connsiteX38" fmla="*/ 588168 w 914400"/>
              <a:gd name="connsiteY38" fmla="*/ 476250 h 550069"/>
              <a:gd name="connsiteX39" fmla="*/ 488156 w 914400"/>
              <a:gd name="connsiteY39" fmla="*/ 421481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" h="550069">
                <a:moveTo>
                  <a:pt x="488156" y="421481"/>
                </a:moveTo>
                <a:lnTo>
                  <a:pt x="357187" y="328612"/>
                </a:lnTo>
                <a:lnTo>
                  <a:pt x="238125" y="238125"/>
                </a:lnTo>
                <a:lnTo>
                  <a:pt x="102393" y="133350"/>
                </a:lnTo>
                <a:lnTo>
                  <a:pt x="33337" y="78581"/>
                </a:lnTo>
                <a:lnTo>
                  <a:pt x="16668" y="61912"/>
                </a:lnTo>
                <a:lnTo>
                  <a:pt x="4762" y="47625"/>
                </a:lnTo>
                <a:lnTo>
                  <a:pt x="0" y="30956"/>
                </a:lnTo>
                <a:lnTo>
                  <a:pt x="0" y="14287"/>
                </a:lnTo>
                <a:lnTo>
                  <a:pt x="4762" y="2381"/>
                </a:lnTo>
                <a:lnTo>
                  <a:pt x="33337" y="0"/>
                </a:lnTo>
                <a:lnTo>
                  <a:pt x="64293" y="11906"/>
                </a:lnTo>
                <a:lnTo>
                  <a:pt x="100012" y="28575"/>
                </a:lnTo>
                <a:lnTo>
                  <a:pt x="150018" y="47625"/>
                </a:lnTo>
                <a:lnTo>
                  <a:pt x="223837" y="66675"/>
                </a:lnTo>
                <a:lnTo>
                  <a:pt x="314325" y="83344"/>
                </a:lnTo>
                <a:lnTo>
                  <a:pt x="407193" y="97631"/>
                </a:lnTo>
                <a:lnTo>
                  <a:pt x="528637" y="104775"/>
                </a:lnTo>
                <a:lnTo>
                  <a:pt x="590550" y="104775"/>
                </a:lnTo>
                <a:lnTo>
                  <a:pt x="628650" y="107156"/>
                </a:lnTo>
                <a:lnTo>
                  <a:pt x="673893" y="116681"/>
                </a:lnTo>
                <a:lnTo>
                  <a:pt x="714375" y="130969"/>
                </a:lnTo>
                <a:lnTo>
                  <a:pt x="759618" y="159544"/>
                </a:lnTo>
                <a:lnTo>
                  <a:pt x="804862" y="202406"/>
                </a:lnTo>
                <a:lnTo>
                  <a:pt x="845343" y="252412"/>
                </a:lnTo>
                <a:lnTo>
                  <a:pt x="878681" y="304800"/>
                </a:lnTo>
                <a:lnTo>
                  <a:pt x="897731" y="345281"/>
                </a:lnTo>
                <a:lnTo>
                  <a:pt x="909637" y="383381"/>
                </a:lnTo>
                <a:lnTo>
                  <a:pt x="914400" y="419100"/>
                </a:lnTo>
                <a:cubicBezTo>
                  <a:pt x="906995" y="463528"/>
                  <a:pt x="907256" y="447478"/>
                  <a:pt x="907256" y="466725"/>
                </a:cubicBezTo>
                <a:lnTo>
                  <a:pt x="890587" y="504825"/>
                </a:lnTo>
                <a:lnTo>
                  <a:pt x="871537" y="531019"/>
                </a:lnTo>
                <a:lnTo>
                  <a:pt x="857250" y="542925"/>
                </a:lnTo>
                <a:lnTo>
                  <a:pt x="833437" y="550069"/>
                </a:lnTo>
                <a:lnTo>
                  <a:pt x="807243" y="550069"/>
                </a:lnTo>
                <a:lnTo>
                  <a:pt x="776287" y="547687"/>
                </a:lnTo>
                <a:lnTo>
                  <a:pt x="714375" y="535781"/>
                </a:lnTo>
                <a:lnTo>
                  <a:pt x="650081" y="507206"/>
                </a:lnTo>
                <a:lnTo>
                  <a:pt x="588168" y="476250"/>
                </a:lnTo>
                <a:lnTo>
                  <a:pt x="488156" y="421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E70C8C1-7D64-4E65-B8C5-608C6DBC3992}"/>
              </a:ext>
            </a:extLst>
          </p:cNvPr>
          <p:cNvSpPr/>
          <p:nvPr/>
        </p:nvSpPr>
        <p:spPr>
          <a:xfrm>
            <a:off x="2590800" y="2971800"/>
            <a:ext cx="795338" cy="633413"/>
          </a:xfrm>
          <a:custGeom>
            <a:avLst/>
            <a:gdLst>
              <a:gd name="connsiteX0" fmla="*/ 471488 w 795338"/>
              <a:gd name="connsiteY0" fmla="*/ 495300 h 633413"/>
              <a:gd name="connsiteX1" fmla="*/ 311944 w 795338"/>
              <a:gd name="connsiteY1" fmla="*/ 352425 h 633413"/>
              <a:gd name="connsiteX2" fmla="*/ 154781 w 795338"/>
              <a:gd name="connsiteY2" fmla="*/ 197644 h 633413"/>
              <a:gd name="connsiteX3" fmla="*/ 50006 w 795338"/>
              <a:gd name="connsiteY3" fmla="*/ 100013 h 633413"/>
              <a:gd name="connsiteX4" fmla="*/ 9525 w 795338"/>
              <a:gd name="connsiteY4" fmla="*/ 59531 h 633413"/>
              <a:gd name="connsiteX5" fmla="*/ 0 w 795338"/>
              <a:gd name="connsiteY5" fmla="*/ 40481 h 633413"/>
              <a:gd name="connsiteX6" fmla="*/ 0 w 795338"/>
              <a:gd name="connsiteY6" fmla="*/ 26194 h 633413"/>
              <a:gd name="connsiteX7" fmla="*/ 0 w 795338"/>
              <a:gd name="connsiteY7" fmla="*/ 14288 h 633413"/>
              <a:gd name="connsiteX8" fmla="*/ 9525 w 795338"/>
              <a:gd name="connsiteY8" fmla="*/ 4763 h 633413"/>
              <a:gd name="connsiteX9" fmla="*/ 28575 w 795338"/>
              <a:gd name="connsiteY9" fmla="*/ 0 h 633413"/>
              <a:gd name="connsiteX10" fmla="*/ 61913 w 795338"/>
              <a:gd name="connsiteY10" fmla="*/ 7144 h 633413"/>
              <a:gd name="connsiteX11" fmla="*/ 150019 w 795338"/>
              <a:gd name="connsiteY11" fmla="*/ 50006 h 633413"/>
              <a:gd name="connsiteX12" fmla="*/ 250031 w 795338"/>
              <a:gd name="connsiteY12" fmla="*/ 90488 h 633413"/>
              <a:gd name="connsiteX13" fmla="*/ 378619 w 795338"/>
              <a:gd name="connsiteY13" fmla="*/ 138113 h 633413"/>
              <a:gd name="connsiteX14" fmla="*/ 466725 w 795338"/>
              <a:gd name="connsiteY14" fmla="*/ 164306 h 633413"/>
              <a:gd name="connsiteX15" fmla="*/ 571500 w 795338"/>
              <a:gd name="connsiteY15" fmla="*/ 192881 h 633413"/>
              <a:gd name="connsiteX16" fmla="*/ 659606 w 795338"/>
              <a:gd name="connsiteY16" fmla="*/ 211931 h 633413"/>
              <a:gd name="connsiteX17" fmla="*/ 688181 w 795338"/>
              <a:gd name="connsiteY17" fmla="*/ 240506 h 633413"/>
              <a:gd name="connsiteX18" fmla="*/ 731044 w 795338"/>
              <a:gd name="connsiteY18" fmla="*/ 297656 h 633413"/>
              <a:gd name="connsiteX19" fmla="*/ 754856 w 795338"/>
              <a:gd name="connsiteY19" fmla="*/ 340519 h 633413"/>
              <a:gd name="connsiteX20" fmla="*/ 773906 w 795338"/>
              <a:gd name="connsiteY20" fmla="*/ 383381 h 633413"/>
              <a:gd name="connsiteX21" fmla="*/ 790575 w 795338"/>
              <a:gd name="connsiteY21" fmla="*/ 423863 h 633413"/>
              <a:gd name="connsiteX22" fmla="*/ 795338 w 795338"/>
              <a:gd name="connsiteY22" fmla="*/ 466725 h 633413"/>
              <a:gd name="connsiteX23" fmla="*/ 792956 w 795338"/>
              <a:gd name="connsiteY23" fmla="*/ 500063 h 633413"/>
              <a:gd name="connsiteX24" fmla="*/ 776288 w 795338"/>
              <a:gd name="connsiteY24" fmla="*/ 540544 h 633413"/>
              <a:gd name="connsiteX25" fmla="*/ 740569 w 795338"/>
              <a:gd name="connsiteY25" fmla="*/ 597694 h 633413"/>
              <a:gd name="connsiteX26" fmla="*/ 721519 w 795338"/>
              <a:gd name="connsiteY26" fmla="*/ 621506 h 633413"/>
              <a:gd name="connsiteX27" fmla="*/ 697706 w 795338"/>
              <a:gd name="connsiteY27" fmla="*/ 633413 h 633413"/>
              <a:gd name="connsiteX28" fmla="*/ 669131 w 795338"/>
              <a:gd name="connsiteY28" fmla="*/ 633413 h 633413"/>
              <a:gd name="connsiteX29" fmla="*/ 640556 w 795338"/>
              <a:gd name="connsiteY29" fmla="*/ 626269 h 633413"/>
              <a:gd name="connsiteX30" fmla="*/ 597694 w 795338"/>
              <a:gd name="connsiteY30" fmla="*/ 597694 h 633413"/>
              <a:gd name="connsiteX31" fmla="*/ 538163 w 795338"/>
              <a:gd name="connsiteY31" fmla="*/ 552450 h 633413"/>
              <a:gd name="connsiteX32" fmla="*/ 471488 w 795338"/>
              <a:gd name="connsiteY32" fmla="*/ 495300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95338" h="633413">
                <a:moveTo>
                  <a:pt x="471488" y="495300"/>
                </a:moveTo>
                <a:lnTo>
                  <a:pt x="311944" y="352425"/>
                </a:lnTo>
                <a:lnTo>
                  <a:pt x="154781" y="197644"/>
                </a:lnTo>
                <a:lnTo>
                  <a:pt x="50006" y="100013"/>
                </a:lnTo>
                <a:lnTo>
                  <a:pt x="9525" y="59531"/>
                </a:lnTo>
                <a:lnTo>
                  <a:pt x="0" y="40481"/>
                </a:lnTo>
                <a:lnTo>
                  <a:pt x="0" y="26194"/>
                </a:lnTo>
                <a:lnTo>
                  <a:pt x="0" y="14288"/>
                </a:lnTo>
                <a:lnTo>
                  <a:pt x="9525" y="4763"/>
                </a:lnTo>
                <a:lnTo>
                  <a:pt x="28575" y="0"/>
                </a:lnTo>
                <a:lnTo>
                  <a:pt x="61913" y="7144"/>
                </a:lnTo>
                <a:lnTo>
                  <a:pt x="150019" y="50006"/>
                </a:lnTo>
                <a:lnTo>
                  <a:pt x="250031" y="90488"/>
                </a:lnTo>
                <a:lnTo>
                  <a:pt x="378619" y="138113"/>
                </a:lnTo>
                <a:lnTo>
                  <a:pt x="466725" y="164306"/>
                </a:lnTo>
                <a:lnTo>
                  <a:pt x="571500" y="192881"/>
                </a:lnTo>
                <a:lnTo>
                  <a:pt x="659606" y="211931"/>
                </a:lnTo>
                <a:lnTo>
                  <a:pt x="688181" y="240506"/>
                </a:lnTo>
                <a:lnTo>
                  <a:pt x="731044" y="297656"/>
                </a:lnTo>
                <a:lnTo>
                  <a:pt x="754856" y="340519"/>
                </a:lnTo>
                <a:lnTo>
                  <a:pt x="773906" y="383381"/>
                </a:lnTo>
                <a:lnTo>
                  <a:pt x="790575" y="423863"/>
                </a:lnTo>
                <a:lnTo>
                  <a:pt x="795338" y="466725"/>
                </a:lnTo>
                <a:lnTo>
                  <a:pt x="792956" y="500063"/>
                </a:lnTo>
                <a:lnTo>
                  <a:pt x="776288" y="540544"/>
                </a:lnTo>
                <a:lnTo>
                  <a:pt x="740569" y="597694"/>
                </a:lnTo>
                <a:lnTo>
                  <a:pt x="721519" y="621506"/>
                </a:lnTo>
                <a:lnTo>
                  <a:pt x="697706" y="633413"/>
                </a:lnTo>
                <a:lnTo>
                  <a:pt x="669131" y="633413"/>
                </a:lnTo>
                <a:lnTo>
                  <a:pt x="640556" y="626269"/>
                </a:lnTo>
                <a:lnTo>
                  <a:pt x="597694" y="597694"/>
                </a:lnTo>
                <a:lnTo>
                  <a:pt x="538163" y="552450"/>
                </a:lnTo>
                <a:lnTo>
                  <a:pt x="471488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9A426F5-7369-4E61-9C52-B2CB46DF0ECB}"/>
              </a:ext>
            </a:extLst>
          </p:cNvPr>
          <p:cNvSpPr/>
          <p:nvPr/>
        </p:nvSpPr>
        <p:spPr>
          <a:xfrm>
            <a:off x="2476500" y="5310188"/>
            <a:ext cx="517525" cy="555625"/>
          </a:xfrm>
          <a:custGeom>
            <a:avLst/>
            <a:gdLst>
              <a:gd name="connsiteX0" fmla="*/ 219075 w 516731"/>
              <a:gd name="connsiteY0" fmla="*/ 369093 h 554831"/>
              <a:gd name="connsiteX1" fmla="*/ 147638 w 516731"/>
              <a:gd name="connsiteY1" fmla="*/ 271462 h 554831"/>
              <a:gd name="connsiteX2" fmla="*/ 85725 w 516731"/>
              <a:gd name="connsiteY2" fmla="*/ 180975 h 554831"/>
              <a:gd name="connsiteX3" fmla="*/ 28575 w 516731"/>
              <a:gd name="connsiteY3" fmla="*/ 90487 h 554831"/>
              <a:gd name="connsiteX4" fmla="*/ 9525 w 516731"/>
              <a:gd name="connsiteY4" fmla="*/ 54768 h 554831"/>
              <a:gd name="connsiteX5" fmla="*/ 2381 w 516731"/>
              <a:gd name="connsiteY5" fmla="*/ 33337 h 554831"/>
              <a:gd name="connsiteX6" fmla="*/ 0 w 516731"/>
              <a:gd name="connsiteY6" fmla="*/ 16668 h 554831"/>
              <a:gd name="connsiteX7" fmla="*/ 4763 w 516731"/>
              <a:gd name="connsiteY7" fmla="*/ 4762 h 554831"/>
              <a:gd name="connsiteX8" fmla="*/ 16669 w 516731"/>
              <a:gd name="connsiteY8" fmla="*/ 0 h 554831"/>
              <a:gd name="connsiteX9" fmla="*/ 33338 w 516731"/>
              <a:gd name="connsiteY9" fmla="*/ 0 h 554831"/>
              <a:gd name="connsiteX10" fmla="*/ 71438 w 516731"/>
              <a:gd name="connsiteY10" fmla="*/ 19050 h 554831"/>
              <a:gd name="connsiteX11" fmla="*/ 111919 w 516731"/>
              <a:gd name="connsiteY11" fmla="*/ 42862 h 554831"/>
              <a:gd name="connsiteX12" fmla="*/ 145256 w 516731"/>
              <a:gd name="connsiteY12" fmla="*/ 57150 h 554831"/>
              <a:gd name="connsiteX13" fmla="*/ 183356 w 516731"/>
              <a:gd name="connsiteY13" fmla="*/ 69056 h 554831"/>
              <a:gd name="connsiteX14" fmla="*/ 235744 w 516731"/>
              <a:gd name="connsiteY14" fmla="*/ 80962 h 554831"/>
              <a:gd name="connsiteX15" fmla="*/ 266700 w 516731"/>
              <a:gd name="connsiteY15" fmla="*/ 85725 h 554831"/>
              <a:gd name="connsiteX16" fmla="*/ 516731 w 516731"/>
              <a:gd name="connsiteY16" fmla="*/ 435768 h 554831"/>
              <a:gd name="connsiteX17" fmla="*/ 509588 w 516731"/>
              <a:gd name="connsiteY17" fmla="*/ 488156 h 554831"/>
              <a:gd name="connsiteX18" fmla="*/ 497681 w 516731"/>
              <a:gd name="connsiteY18" fmla="*/ 528637 h 554831"/>
              <a:gd name="connsiteX19" fmla="*/ 478631 w 516731"/>
              <a:gd name="connsiteY19" fmla="*/ 550068 h 554831"/>
              <a:gd name="connsiteX20" fmla="*/ 459581 w 516731"/>
              <a:gd name="connsiteY20" fmla="*/ 554831 h 554831"/>
              <a:gd name="connsiteX21" fmla="*/ 428625 w 516731"/>
              <a:gd name="connsiteY21" fmla="*/ 547687 h 554831"/>
              <a:gd name="connsiteX22" fmla="*/ 388144 w 516731"/>
              <a:gd name="connsiteY22" fmla="*/ 528637 h 554831"/>
              <a:gd name="connsiteX23" fmla="*/ 323850 w 516731"/>
              <a:gd name="connsiteY23" fmla="*/ 481012 h 554831"/>
              <a:gd name="connsiteX24" fmla="*/ 283369 w 516731"/>
              <a:gd name="connsiteY24" fmla="*/ 440531 h 554831"/>
              <a:gd name="connsiteX25" fmla="*/ 219075 w 516731"/>
              <a:gd name="connsiteY25" fmla="*/ 369093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16731" h="554831">
                <a:moveTo>
                  <a:pt x="219075" y="369093"/>
                </a:moveTo>
                <a:lnTo>
                  <a:pt x="147638" y="271462"/>
                </a:lnTo>
                <a:lnTo>
                  <a:pt x="85725" y="180975"/>
                </a:lnTo>
                <a:lnTo>
                  <a:pt x="28575" y="90487"/>
                </a:lnTo>
                <a:lnTo>
                  <a:pt x="9525" y="54768"/>
                </a:lnTo>
                <a:lnTo>
                  <a:pt x="2381" y="33337"/>
                </a:lnTo>
                <a:lnTo>
                  <a:pt x="0" y="16668"/>
                </a:lnTo>
                <a:lnTo>
                  <a:pt x="4763" y="4762"/>
                </a:lnTo>
                <a:lnTo>
                  <a:pt x="16669" y="0"/>
                </a:lnTo>
                <a:lnTo>
                  <a:pt x="33338" y="0"/>
                </a:lnTo>
                <a:lnTo>
                  <a:pt x="71438" y="19050"/>
                </a:lnTo>
                <a:lnTo>
                  <a:pt x="111919" y="42862"/>
                </a:lnTo>
                <a:lnTo>
                  <a:pt x="145256" y="57150"/>
                </a:lnTo>
                <a:lnTo>
                  <a:pt x="183356" y="69056"/>
                </a:lnTo>
                <a:lnTo>
                  <a:pt x="235744" y="80962"/>
                </a:lnTo>
                <a:lnTo>
                  <a:pt x="266700" y="85725"/>
                </a:lnTo>
                <a:lnTo>
                  <a:pt x="516731" y="435768"/>
                </a:lnTo>
                <a:lnTo>
                  <a:pt x="509588" y="488156"/>
                </a:lnTo>
                <a:lnTo>
                  <a:pt x="497681" y="528637"/>
                </a:lnTo>
                <a:lnTo>
                  <a:pt x="478631" y="550068"/>
                </a:lnTo>
                <a:lnTo>
                  <a:pt x="459581" y="554831"/>
                </a:lnTo>
                <a:lnTo>
                  <a:pt x="428625" y="547687"/>
                </a:lnTo>
                <a:lnTo>
                  <a:pt x="388144" y="528637"/>
                </a:lnTo>
                <a:lnTo>
                  <a:pt x="323850" y="481012"/>
                </a:lnTo>
                <a:lnTo>
                  <a:pt x="283369" y="440531"/>
                </a:lnTo>
                <a:lnTo>
                  <a:pt x="219075" y="3690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C13B1E2-9943-4BC7-A0CC-63631065B069}"/>
              </a:ext>
            </a:extLst>
          </p:cNvPr>
          <p:cNvSpPr/>
          <p:nvPr/>
        </p:nvSpPr>
        <p:spPr>
          <a:xfrm>
            <a:off x="4572000" y="1684338"/>
            <a:ext cx="2452688" cy="527050"/>
          </a:xfrm>
          <a:custGeom>
            <a:avLst/>
            <a:gdLst>
              <a:gd name="connsiteX0" fmla="*/ 450056 w 2452688"/>
              <a:gd name="connsiteY0" fmla="*/ 490537 h 528637"/>
              <a:gd name="connsiteX1" fmla="*/ 59531 w 2452688"/>
              <a:gd name="connsiteY1" fmla="*/ 528637 h 528637"/>
              <a:gd name="connsiteX2" fmla="*/ 0 w 2452688"/>
              <a:gd name="connsiteY2" fmla="*/ 397669 h 528637"/>
              <a:gd name="connsiteX3" fmla="*/ 185738 w 2452688"/>
              <a:gd name="connsiteY3" fmla="*/ 366712 h 528637"/>
              <a:gd name="connsiteX4" fmla="*/ 633413 w 2452688"/>
              <a:gd name="connsiteY4" fmla="*/ 300037 h 528637"/>
              <a:gd name="connsiteX5" fmla="*/ 985838 w 2452688"/>
              <a:gd name="connsiteY5" fmla="*/ 245269 h 528637"/>
              <a:gd name="connsiteX6" fmla="*/ 1462088 w 2452688"/>
              <a:gd name="connsiteY6" fmla="*/ 161925 h 528637"/>
              <a:gd name="connsiteX7" fmla="*/ 1652588 w 2452688"/>
              <a:gd name="connsiteY7" fmla="*/ 123825 h 528637"/>
              <a:gd name="connsiteX8" fmla="*/ 1807369 w 2452688"/>
              <a:gd name="connsiteY8" fmla="*/ 90487 h 528637"/>
              <a:gd name="connsiteX9" fmla="*/ 1931194 w 2452688"/>
              <a:gd name="connsiteY9" fmla="*/ 52387 h 528637"/>
              <a:gd name="connsiteX10" fmla="*/ 2047875 w 2452688"/>
              <a:gd name="connsiteY10" fmla="*/ 2381 h 528637"/>
              <a:gd name="connsiteX11" fmla="*/ 2076450 w 2452688"/>
              <a:gd name="connsiteY11" fmla="*/ 0 h 528637"/>
              <a:gd name="connsiteX12" fmla="*/ 2178844 w 2452688"/>
              <a:gd name="connsiteY12" fmla="*/ 14287 h 528637"/>
              <a:gd name="connsiteX13" fmla="*/ 2297906 w 2452688"/>
              <a:gd name="connsiteY13" fmla="*/ 45244 h 528637"/>
              <a:gd name="connsiteX14" fmla="*/ 2357438 w 2452688"/>
              <a:gd name="connsiteY14" fmla="*/ 61912 h 528637"/>
              <a:gd name="connsiteX15" fmla="*/ 2397919 w 2452688"/>
              <a:gd name="connsiteY15" fmla="*/ 78581 h 528637"/>
              <a:gd name="connsiteX16" fmla="*/ 2424113 w 2452688"/>
              <a:gd name="connsiteY16" fmla="*/ 97631 h 528637"/>
              <a:gd name="connsiteX17" fmla="*/ 2445544 w 2452688"/>
              <a:gd name="connsiteY17" fmla="*/ 123825 h 528637"/>
              <a:gd name="connsiteX18" fmla="*/ 2452688 w 2452688"/>
              <a:gd name="connsiteY18" fmla="*/ 147637 h 528637"/>
              <a:gd name="connsiteX19" fmla="*/ 2450306 w 2452688"/>
              <a:gd name="connsiteY19" fmla="*/ 161925 h 528637"/>
              <a:gd name="connsiteX20" fmla="*/ 2440781 w 2452688"/>
              <a:gd name="connsiteY20" fmla="*/ 183356 h 528637"/>
              <a:gd name="connsiteX21" fmla="*/ 2405063 w 2452688"/>
              <a:gd name="connsiteY21" fmla="*/ 214312 h 528637"/>
              <a:gd name="connsiteX22" fmla="*/ 2345531 w 2452688"/>
              <a:gd name="connsiteY22" fmla="*/ 245269 h 528637"/>
              <a:gd name="connsiteX23" fmla="*/ 2302669 w 2452688"/>
              <a:gd name="connsiteY23" fmla="*/ 257175 h 528637"/>
              <a:gd name="connsiteX24" fmla="*/ 2040731 w 2452688"/>
              <a:gd name="connsiteY24" fmla="*/ 292894 h 528637"/>
              <a:gd name="connsiteX25" fmla="*/ 1702594 w 2452688"/>
              <a:gd name="connsiteY25" fmla="*/ 340519 h 528637"/>
              <a:gd name="connsiteX26" fmla="*/ 1250156 w 2452688"/>
              <a:gd name="connsiteY26" fmla="*/ 411956 h 528637"/>
              <a:gd name="connsiteX27" fmla="*/ 1119188 w 2452688"/>
              <a:gd name="connsiteY27" fmla="*/ 426244 h 528637"/>
              <a:gd name="connsiteX28" fmla="*/ 826294 w 2452688"/>
              <a:gd name="connsiteY28" fmla="*/ 452437 h 528637"/>
              <a:gd name="connsiteX29" fmla="*/ 450056 w 2452688"/>
              <a:gd name="connsiteY29" fmla="*/ 49053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52688" h="528637">
                <a:moveTo>
                  <a:pt x="450056" y="490537"/>
                </a:moveTo>
                <a:lnTo>
                  <a:pt x="59531" y="528637"/>
                </a:lnTo>
                <a:lnTo>
                  <a:pt x="0" y="397669"/>
                </a:lnTo>
                <a:lnTo>
                  <a:pt x="185738" y="366712"/>
                </a:lnTo>
                <a:lnTo>
                  <a:pt x="633413" y="300037"/>
                </a:lnTo>
                <a:lnTo>
                  <a:pt x="985838" y="245269"/>
                </a:lnTo>
                <a:lnTo>
                  <a:pt x="1462088" y="161925"/>
                </a:lnTo>
                <a:lnTo>
                  <a:pt x="1652588" y="123825"/>
                </a:lnTo>
                <a:lnTo>
                  <a:pt x="1807369" y="90487"/>
                </a:lnTo>
                <a:lnTo>
                  <a:pt x="1931194" y="52387"/>
                </a:lnTo>
                <a:lnTo>
                  <a:pt x="2047875" y="2381"/>
                </a:lnTo>
                <a:lnTo>
                  <a:pt x="2076450" y="0"/>
                </a:lnTo>
                <a:lnTo>
                  <a:pt x="2178844" y="14287"/>
                </a:lnTo>
                <a:lnTo>
                  <a:pt x="2297906" y="45244"/>
                </a:lnTo>
                <a:lnTo>
                  <a:pt x="2357438" y="61912"/>
                </a:lnTo>
                <a:lnTo>
                  <a:pt x="2397919" y="78581"/>
                </a:lnTo>
                <a:lnTo>
                  <a:pt x="2424113" y="97631"/>
                </a:lnTo>
                <a:lnTo>
                  <a:pt x="2445544" y="123825"/>
                </a:lnTo>
                <a:lnTo>
                  <a:pt x="2452688" y="147637"/>
                </a:lnTo>
                <a:lnTo>
                  <a:pt x="2450306" y="161925"/>
                </a:lnTo>
                <a:lnTo>
                  <a:pt x="2440781" y="183356"/>
                </a:lnTo>
                <a:lnTo>
                  <a:pt x="2405063" y="214312"/>
                </a:lnTo>
                <a:lnTo>
                  <a:pt x="2345531" y="245269"/>
                </a:lnTo>
                <a:lnTo>
                  <a:pt x="2302669" y="257175"/>
                </a:lnTo>
                <a:lnTo>
                  <a:pt x="2040731" y="292894"/>
                </a:lnTo>
                <a:lnTo>
                  <a:pt x="1702594" y="340519"/>
                </a:lnTo>
                <a:lnTo>
                  <a:pt x="1250156" y="411956"/>
                </a:lnTo>
                <a:lnTo>
                  <a:pt x="1119188" y="426244"/>
                </a:lnTo>
                <a:lnTo>
                  <a:pt x="826294" y="452437"/>
                </a:lnTo>
                <a:lnTo>
                  <a:pt x="450056" y="490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43ED83A-7AC0-4C89-940B-3588ED7814B5}"/>
              </a:ext>
            </a:extLst>
          </p:cNvPr>
          <p:cNvSpPr/>
          <p:nvPr/>
        </p:nvSpPr>
        <p:spPr>
          <a:xfrm>
            <a:off x="5581650" y="2068513"/>
            <a:ext cx="560388" cy="850900"/>
          </a:xfrm>
          <a:custGeom>
            <a:avLst/>
            <a:gdLst>
              <a:gd name="connsiteX0" fmla="*/ 266700 w 559594"/>
              <a:gd name="connsiteY0" fmla="*/ 609600 h 850107"/>
              <a:gd name="connsiteX1" fmla="*/ 111919 w 559594"/>
              <a:gd name="connsiteY1" fmla="*/ 840582 h 850107"/>
              <a:gd name="connsiteX2" fmla="*/ 11906 w 559594"/>
              <a:gd name="connsiteY2" fmla="*/ 850107 h 850107"/>
              <a:gd name="connsiteX3" fmla="*/ 50006 w 559594"/>
              <a:gd name="connsiteY3" fmla="*/ 733425 h 850107"/>
              <a:gd name="connsiteX4" fmla="*/ 138113 w 559594"/>
              <a:gd name="connsiteY4" fmla="*/ 478632 h 850107"/>
              <a:gd name="connsiteX5" fmla="*/ 192881 w 559594"/>
              <a:gd name="connsiteY5" fmla="*/ 326232 h 850107"/>
              <a:gd name="connsiteX6" fmla="*/ 209550 w 559594"/>
              <a:gd name="connsiteY6" fmla="*/ 271463 h 850107"/>
              <a:gd name="connsiteX7" fmla="*/ 214313 w 559594"/>
              <a:gd name="connsiteY7" fmla="*/ 235744 h 850107"/>
              <a:gd name="connsiteX8" fmla="*/ 214313 w 559594"/>
              <a:gd name="connsiteY8" fmla="*/ 197644 h 850107"/>
              <a:gd name="connsiteX9" fmla="*/ 204788 w 559594"/>
              <a:gd name="connsiteY9" fmla="*/ 152400 h 850107"/>
              <a:gd name="connsiteX10" fmla="*/ 185738 w 559594"/>
              <a:gd name="connsiteY10" fmla="*/ 119063 h 850107"/>
              <a:gd name="connsiteX11" fmla="*/ 154781 w 559594"/>
              <a:gd name="connsiteY11" fmla="*/ 95250 h 850107"/>
              <a:gd name="connsiteX12" fmla="*/ 121444 w 559594"/>
              <a:gd name="connsiteY12" fmla="*/ 73819 h 850107"/>
              <a:gd name="connsiteX13" fmla="*/ 0 w 559594"/>
              <a:gd name="connsiteY13" fmla="*/ 2382 h 850107"/>
              <a:gd name="connsiteX14" fmla="*/ 245269 w 559594"/>
              <a:gd name="connsiteY14" fmla="*/ 0 h 850107"/>
              <a:gd name="connsiteX15" fmla="*/ 342900 w 559594"/>
              <a:gd name="connsiteY15" fmla="*/ 40482 h 850107"/>
              <a:gd name="connsiteX16" fmla="*/ 409575 w 559594"/>
              <a:gd name="connsiteY16" fmla="*/ 64294 h 850107"/>
              <a:gd name="connsiteX17" fmla="*/ 457200 w 559594"/>
              <a:gd name="connsiteY17" fmla="*/ 85725 h 850107"/>
              <a:gd name="connsiteX18" fmla="*/ 497681 w 559594"/>
              <a:gd name="connsiteY18" fmla="*/ 107157 h 850107"/>
              <a:gd name="connsiteX19" fmla="*/ 521494 w 559594"/>
              <a:gd name="connsiteY19" fmla="*/ 123825 h 850107"/>
              <a:gd name="connsiteX20" fmla="*/ 542925 w 559594"/>
              <a:gd name="connsiteY20" fmla="*/ 147638 h 850107"/>
              <a:gd name="connsiteX21" fmla="*/ 557213 w 559594"/>
              <a:gd name="connsiteY21" fmla="*/ 169069 h 850107"/>
              <a:gd name="connsiteX22" fmla="*/ 559594 w 559594"/>
              <a:gd name="connsiteY22" fmla="*/ 188119 h 850107"/>
              <a:gd name="connsiteX23" fmla="*/ 542925 w 559594"/>
              <a:gd name="connsiteY23" fmla="*/ 221457 h 850107"/>
              <a:gd name="connsiteX24" fmla="*/ 507206 w 559594"/>
              <a:gd name="connsiteY24" fmla="*/ 264319 h 850107"/>
              <a:gd name="connsiteX25" fmla="*/ 457200 w 559594"/>
              <a:gd name="connsiteY25" fmla="*/ 309563 h 850107"/>
              <a:gd name="connsiteX26" fmla="*/ 266700 w 559594"/>
              <a:gd name="connsiteY26" fmla="*/ 609600 h 85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59594" h="850107">
                <a:moveTo>
                  <a:pt x="266700" y="609600"/>
                </a:moveTo>
                <a:lnTo>
                  <a:pt x="111919" y="840582"/>
                </a:lnTo>
                <a:lnTo>
                  <a:pt x="11906" y="850107"/>
                </a:lnTo>
                <a:lnTo>
                  <a:pt x="50006" y="733425"/>
                </a:lnTo>
                <a:lnTo>
                  <a:pt x="138113" y="478632"/>
                </a:lnTo>
                <a:lnTo>
                  <a:pt x="192881" y="326232"/>
                </a:lnTo>
                <a:lnTo>
                  <a:pt x="209550" y="271463"/>
                </a:lnTo>
                <a:lnTo>
                  <a:pt x="214313" y="235744"/>
                </a:lnTo>
                <a:lnTo>
                  <a:pt x="214313" y="197644"/>
                </a:lnTo>
                <a:lnTo>
                  <a:pt x="204788" y="152400"/>
                </a:lnTo>
                <a:lnTo>
                  <a:pt x="185738" y="119063"/>
                </a:lnTo>
                <a:lnTo>
                  <a:pt x="154781" y="95250"/>
                </a:lnTo>
                <a:lnTo>
                  <a:pt x="121444" y="73819"/>
                </a:lnTo>
                <a:lnTo>
                  <a:pt x="0" y="2382"/>
                </a:lnTo>
                <a:lnTo>
                  <a:pt x="245269" y="0"/>
                </a:lnTo>
                <a:lnTo>
                  <a:pt x="342900" y="40482"/>
                </a:lnTo>
                <a:lnTo>
                  <a:pt x="409575" y="64294"/>
                </a:lnTo>
                <a:lnTo>
                  <a:pt x="457200" y="85725"/>
                </a:lnTo>
                <a:lnTo>
                  <a:pt x="497681" y="107157"/>
                </a:lnTo>
                <a:lnTo>
                  <a:pt x="521494" y="123825"/>
                </a:lnTo>
                <a:lnTo>
                  <a:pt x="542925" y="147638"/>
                </a:lnTo>
                <a:lnTo>
                  <a:pt x="557213" y="169069"/>
                </a:lnTo>
                <a:lnTo>
                  <a:pt x="559594" y="188119"/>
                </a:lnTo>
                <a:lnTo>
                  <a:pt x="542925" y="221457"/>
                </a:lnTo>
                <a:lnTo>
                  <a:pt x="507206" y="264319"/>
                </a:lnTo>
                <a:lnTo>
                  <a:pt x="457200" y="309563"/>
                </a:lnTo>
                <a:lnTo>
                  <a:pt x="266700" y="609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6D83DA4-8059-4B95-AECC-C62950248445}"/>
              </a:ext>
            </a:extLst>
          </p:cNvPr>
          <p:cNvSpPr/>
          <p:nvPr/>
        </p:nvSpPr>
        <p:spPr>
          <a:xfrm>
            <a:off x="4795838" y="2887663"/>
            <a:ext cx="488950" cy="1463675"/>
          </a:xfrm>
          <a:custGeom>
            <a:avLst/>
            <a:gdLst>
              <a:gd name="connsiteX0" fmla="*/ 226218 w 488156"/>
              <a:gd name="connsiteY0" fmla="*/ 676275 h 1462088"/>
              <a:gd name="connsiteX1" fmla="*/ 209550 w 488156"/>
              <a:gd name="connsiteY1" fmla="*/ 423863 h 1462088"/>
              <a:gd name="connsiteX2" fmla="*/ 202406 w 488156"/>
              <a:gd name="connsiteY2" fmla="*/ 333375 h 1462088"/>
              <a:gd name="connsiteX3" fmla="*/ 192881 w 488156"/>
              <a:gd name="connsiteY3" fmla="*/ 288132 h 1462088"/>
              <a:gd name="connsiteX4" fmla="*/ 180975 w 488156"/>
              <a:gd name="connsiteY4" fmla="*/ 250032 h 1462088"/>
              <a:gd name="connsiteX5" fmla="*/ 157162 w 488156"/>
              <a:gd name="connsiteY5" fmla="*/ 200025 h 1462088"/>
              <a:gd name="connsiteX6" fmla="*/ 138112 w 488156"/>
              <a:gd name="connsiteY6" fmla="*/ 166688 h 1462088"/>
              <a:gd name="connsiteX7" fmla="*/ 107156 w 488156"/>
              <a:gd name="connsiteY7" fmla="*/ 133350 h 1462088"/>
              <a:gd name="connsiteX8" fmla="*/ 85725 w 488156"/>
              <a:gd name="connsiteY8" fmla="*/ 109538 h 1462088"/>
              <a:gd name="connsiteX9" fmla="*/ 54768 w 488156"/>
              <a:gd name="connsiteY9" fmla="*/ 80963 h 1462088"/>
              <a:gd name="connsiteX10" fmla="*/ 26193 w 488156"/>
              <a:gd name="connsiteY10" fmla="*/ 59532 h 1462088"/>
              <a:gd name="connsiteX11" fmla="*/ 9525 w 488156"/>
              <a:gd name="connsiteY11" fmla="*/ 45244 h 1462088"/>
              <a:gd name="connsiteX12" fmla="*/ 0 w 488156"/>
              <a:gd name="connsiteY12" fmla="*/ 28575 h 1462088"/>
              <a:gd name="connsiteX13" fmla="*/ 4762 w 488156"/>
              <a:gd name="connsiteY13" fmla="*/ 11907 h 1462088"/>
              <a:gd name="connsiteX14" fmla="*/ 23812 w 488156"/>
              <a:gd name="connsiteY14" fmla="*/ 2382 h 1462088"/>
              <a:gd name="connsiteX15" fmla="*/ 64293 w 488156"/>
              <a:gd name="connsiteY15" fmla="*/ 0 h 1462088"/>
              <a:gd name="connsiteX16" fmla="*/ 126206 w 488156"/>
              <a:gd name="connsiteY16" fmla="*/ 4763 h 1462088"/>
              <a:gd name="connsiteX17" fmla="*/ 223837 w 488156"/>
              <a:gd name="connsiteY17" fmla="*/ 16669 h 1462088"/>
              <a:gd name="connsiteX18" fmla="*/ 338137 w 488156"/>
              <a:gd name="connsiteY18" fmla="*/ 30957 h 1462088"/>
              <a:gd name="connsiteX19" fmla="*/ 383381 w 488156"/>
              <a:gd name="connsiteY19" fmla="*/ 40482 h 1462088"/>
              <a:gd name="connsiteX20" fmla="*/ 390525 w 488156"/>
              <a:gd name="connsiteY20" fmla="*/ 133350 h 1462088"/>
              <a:gd name="connsiteX21" fmla="*/ 414337 w 488156"/>
              <a:gd name="connsiteY21" fmla="*/ 269082 h 1462088"/>
              <a:gd name="connsiteX22" fmla="*/ 433387 w 488156"/>
              <a:gd name="connsiteY22" fmla="*/ 442913 h 1462088"/>
              <a:gd name="connsiteX23" fmla="*/ 442912 w 488156"/>
              <a:gd name="connsiteY23" fmla="*/ 588169 h 1462088"/>
              <a:gd name="connsiteX24" fmla="*/ 464343 w 488156"/>
              <a:gd name="connsiteY24" fmla="*/ 716757 h 1462088"/>
              <a:gd name="connsiteX25" fmla="*/ 476250 w 488156"/>
              <a:gd name="connsiteY25" fmla="*/ 988219 h 1462088"/>
              <a:gd name="connsiteX26" fmla="*/ 488156 w 488156"/>
              <a:gd name="connsiteY26" fmla="*/ 1193007 h 1462088"/>
              <a:gd name="connsiteX27" fmla="*/ 485775 w 488156"/>
              <a:gd name="connsiteY27" fmla="*/ 1297782 h 1462088"/>
              <a:gd name="connsiteX28" fmla="*/ 473868 w 488156"/>
              <a:gd name="connsiteY28" fmla="*/ 1359694 h 1462088"/>
              <a:gd name="connsiteX29" fmla="*/ 464343 w 488156"/>
              <a:gd name="connsiteY29" fmla="*/ 1395413 h 1462088"/>
              <a:gd name="connsiteX30" fmla="*/ 445293 w 488156"/>
              <a:gd name="connsiteY30" fmla="*/ 1435894 h 1462088"/>
              <a:gd name="connsiteX31" fmla="*/ 431006 w 488156"/>
              <a:gd name="connsiteY31" fmla="*/ 1452563 h 1462088"/>
              <a:gd name="connsiteX32" fmla="*/ 404812 w 488156"/>
              <a:gd name="connsiteY32" fmla="*/ 1462088 h 1462088"/>
              <a:gd name="connsiteX33" fmla="*/ 381000 w 488156"/>
              <a:gd name="connsiteY33" fmla="*/ 1459707 h 1462088"/>
              <a:gd name="connsiteX34" fmla="*/ 364331 w 488156"/>
              <a:gd name="connsiteY34" fmla="*/ 1445419 h 1462088"/>
              <a:gd name="connsiteX35" fmla="*/ 335756 w 488156"/>
              <a:gd name="connsiteY35" fmla="*/ 1412082 h 1462088"/>
              <a:gd name="connsiteX36" fmla="*/ 302418 w 488156"/>
              <a:gd name="connsiteY36" fmla="*/ 1357313 h 1462088"/>
              <a:gd name="connsiteX37" fmla="*/ 269081 w 488156"/>
              <a:gd name="connsiteY37" fmla="*/ 1288257 h 1462088"/>
              <a:gd name="connsiteX38" fmla="*/ 238125 w 488156"/>
              <a:gd name="connsiteY38" fmla="*/ 1216819 h 1462088"/>
              <a:gd name="connsiteX39" fmla="*/ 221456 w 488156"/>
              <a:gd name="connsiteY39" fmla="*/ 1150144 h 1462088"/>
              <a:gd name="connsiteX40" fmla="*/ 228600 w 488156"/>
              <a:gd name="connsiteY40" fmla="*/ 1097757 h 1462088"/>
              <a:gd name="connsiteX41" fmla="*/ 238125 w 488156"/>
              <a:gd name="connsiteY41" fmla="*/ 1014413 h 1462088"/>
              <a:gd name="connsiteX42" fmla="*/ 238125 w 488156"/>
              <a:gd name="connsiteY42" fmla="*/ 921544 h 1462088"/>
              <a:gd name="connsiteX43" fmla="*/ 226218 w 488156"/>
              <a:gd name="connsiteY43" fmla="*/ 676275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8156" h="1462088">
                <a:moveTo>
                  <a:pt x="226218" y="676275"/>
                </a:moveTo>
                <a:lnTo>
                  <a:pt x="209550" y="423863"/>
                </a:lnTo>
                <a:lnTo>
                  <a:pt x="202406" y="333375"/>
                </a:lnTo>
                <a:lnTo>
                  <a:pt x="192881" y="288132"/>
                </a:lnTo>
                <a:lnTo>
                  <a:pt x="180975" y="250032"/>
                </a:lnTo>
                <a:lnTo>
                  <a:pt x="157162" y="200025"/>
                </a:lnTo>
                <a:lnTo>
                  <a:pt x="138112" y="166688"/>
                </a:lnTo>
                <a:lnTo>
                  <a:pt x="107156" y="133350"/>
                </a:lnTo>
                <a:lnTo>
                  <a:pt x="85725" y="109538"/>
                </a:lnTo>
                <a:lnTo>
                  <a:pt x="54768" y="80963"/>
                </a:lnTo>
                <a:lnTo>
                  <a:pt x="26193" y="59532"/>
                </a:lnTo>
                <a:lnTo>
                  <a:pt x="9525" y="45244"/>
                </a:lnTo>
                <a:lnTo>
                  <a:pt x="0" y="28575"/>
                </a:lnTo>
                <a:lnTo>
                  <a:pt x="4762" y="11907"/>
                </a:lnTo>
                <a:lnTo>
                  <a:pt x="23812" y="2382"/>
                </a:lnTo>
                <a:lnTo>
                  <a:pt x="64293" y="0"/>
                </a:lnTo>
                <a:lnTo>
                  <a:pt x="126206" y="4763"/>
                </a:lnTo>
                <a:lnTo>
                  <a:pt x="223837" y="16669"/>
                </a:lnTo>
                <a:lnTo>
                  <a:pt x="338137" y="30957"/>
                </a:lnTo>
                <a:lnTo>
                  <a:pt x="383381" y="40482"/>
                </a:lnTo>
                <a:lnTo>
                  <a:pt x="390525" y="133350"/>
                </a:lnTo>
                <a:lnTo>
                  <a:pt x="414337" y="269082"/>
                </a:lnTo>
                <a:lnTo>
                  <a:pt x="433387" y="442913"/>
                </a:lnTo>
                <a:lnTo>
                  <a:pt x="442912" y="588169"/>
                </a:lnTo>
                <a:lnTo>
                  <a:pt x="464343" y="716757"/>
                </a:lnTo>
                <a:lnTo>
                  <a:pt x="476250" y="988219"/>
                </a:lnTo>
                <a:lnTo>
                  <a:pt x="488156" y="1193007"/>
                </a:lnTo>
                <a:cubicBezTo>
                  <a:pt x="487362" y="1227932"/>
                  <a:pt x="486569" y="1262857"/>
                  <a:pt x="485775" y="1297782"/>
                </a:cubicBezTo>
                <a:lnTo>
                  <a:pt x="473868" y="1359694"/>
                </a:lnTo>
                <a:lnTo>
                  <a:pt x="464343" y="1395413"/>
                </a:lnTo>
                <a:lnTo>
                  <a:pt x="445293" y="1435894"/>
                </a:lnTo>
                <a:lnTo>
                  <a:pt x="431006" y="1452563"/>
                </a:lnTo>
                <a:lnTo>
                  <a:pt x="404812" y="1462088"/>
                </a:lnTo>
                <a:lnTo>
                  <a:pt x="381000" y="1459707"/>
                </a:lnTo>
                <a:lnTo>
                  <a:pt x="364331" y="1445419"/>
                </a:lnTo>
                <a:lnTo>
                  <a:pt x="335756" y="1412082"/>
                </a:lnTo>
                <a:lnTo>
                  <a:pt x="302418" y="1357313"/>
                </a:lnTo>
                <a:lnTo>
                  <a:pt x="269081" y="1288257"/>
                </a:lnTo>
                <a:lnTo>
                  <a:pt x="238125" y="1216819"/>
                </a:lnTo>
                <a:lnTo>
                  <a:pt x="221456" y="1150144"/>
                </a:lnTo>
                <a:lnTo>
                  <a:pt x="228600" y="1097757"/>
                </a:lnTo>
                <a:lnTo>
                  <a:pt x="238125" y="1014413"/>
                </a:lnTo>
                <a:lnTo>
                  <a:pt x="238125" y="921544"/>
                </a:lnTo>
                <a:lnTo>
                  <a:pt x="226218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F5895CE-303C-40E6-98E5-FF697C72F03D}"/>
              </a:ext>
            </a:extLst>
          </p:cNvPr>
          <p:cNvSpPr/>
          <p:nvPr/>
        </p:nvSpPr>
        <p:spPr>
          <a:xfrm>
            <a:off x="4060825" y="4491038"/>
            <a:ext cx="1139825" cy="1162050"/>
          </a:xfrm>
          <a:custGeom>
            <a:avLst/>
            <a:gdLst>
              <a:gd name="connsiteX0" fmla="*/ 695325 w 1140619"/>
              <a:gd name="connsiteY0" fmla="*/ 676275 h 1162050"/>
              <a:gd name="connsiteX1" fmla="*/ 497682 w 1140619"/>
              <a:gd name="connsiteY1" fmla="*/ 833437 h 1162050"/>
              <a:gd name="connsiteX2" fmla="*/ 361950 w 1140619"/>
              <a:gd name="connsiteY2" fmla="*/ 940593 h 1162050"/>
              <a:gd name="connsiteX3" fmla="*/ 204788 w 1140619"/>
              <a:gd name="connsiteY3" fmla="*/ 1052512 h 1162050"/>
              <a:gd name="connsiteX4" fmla="*/ 69057 w 1140619"/>
              <a:gd name="connsiteY4" fmla="*/ 1145381 h 1162050"/>
              <a:gd name="connsiteX5" fmla="*/ 38100 w 1140619"/>
              <a:gd name="connsiteY5" fmla="*/ 1159668 h 1162050"/>
              <a:gd name="connsiteX6" fmla="*/ 16669 w 1140619"/>
              <a:gd name="connsiteY6" fmla="*/ 1162050 h 1162050"/>
              <a:gd name="connsiteX7" fmla="*/ 4763 w 1140619"/>
              <a:gd name="connsiteY7" fmla="*/ 1159668 h 1162050"/>
              <a:gd name="connsiteX8" fmla="*/ 0 w 1140619"/>
              <a:gd name="connsiteY8" fmla="*/ 1143000 h 1162050"/>
              <a:gd name="connsiteX9" fmla="*/ 9525 w 1140619"/>
              <a:gd name="connsiteY9" fmla="*/ 1109662 h 1162050"/>
              <a:gd name="connsiteX10" fmla="*/ 59532 w 1140619"/>
              <a:gd name="connsiteY10" fmla="*/ 1064418 h 1162050"/>
              <a:gd name="connsiteX11" fmla="*/ 147638 w 1140619"/>
              <a:gd name="connsiteY11" fmla="*/ 978693 h 1162050"/>
              <a:gd name="connsiteX12" fmla="*/ 254794 w 1140619"/>
              <a:gd name="connsiteY12" fmla="*/ 876300 h 1162050"/>
              <a:gd name="connsiteX13" fmla="*/ 359569 w 1140619"/>
              <a:gd name="connsiteY13" fmla="*/ 773906 h 1162050"/>
              <a:gd name="connsiteX14" fmla="*/ 459582 w 1140619"/>
              <a:gd name="connsiteY14" fmla="*/ 669131 h 1162050"/>
              <a:gd name="connsiteX15" fmla="*/ 557213 w 1140619"/>
              <a:gd name="connsiteY15" fmla="*/ 561975 h 1162050"/>
              <a:gd name="connsiteX16" fmla="*/ 595313 w 1140619"/>
              <a:gd name="connsiteY16" fmla="*/ 514350 h 1162050"/>
              <a:gd name="connsiteX17" fmla="*/ 638175 w 1140619"/>
              <a:gd name="connsiteY17" fmla="*/ 457200 h 1162050"/>
              <a:gd name="connsiteX18" fmla="*/ 697707 w 1140619"/>
              <a:gd name="connsiteY18" fmla="*/ 371475 h 1162050"/>
              <a:gd name="connsiteX19" fmla="*/ 745332 w 1140619"/>
              <a:gd name="connsiteY19" fmla="*/ 297656 h 1162050"/>
              <a:gd name="connsiteX20" fmla="*/ 764382 w 1140619"/>
              <a:gd name="connsiteY20" fmla="*/ 257175 h 1162050"/>
              <a:gd name="connsiteX21" fmla="*/ 771525 w 1140619"/>
              <a:gd name="connsiteY21" fmla="*/ 233362 h 1162050"/>
              <a:gd name="connsiteX22" fmla="*/ 771525 w 1140619"/>
              <a:gd name="connsiteY22" fmla="*/ 211931 h 1162050"/>
              <a:gd name="connsiteX23" fmla="*/ 762000 w 1140619"/>
              <a:gd name="connsiteY23" fmla="*/ 185737 h 1162050"/>
              <a:gd name="connsiteX24" fmla="*/ 733425 w 1140619"/>
              <a:gd name="connsiteY24" fmla="*/ 147637 h 1162050"/>
              <a:gd name="connsiteX25" fmla="*/ 697707 w 1140619"/>
              <a:gd name="connsiteY25" fmla="*/ 107156 h 1162050"/>
              <a:gd name="connsiteX26" fmla="*/ 654844 w 1140619"/>
              <a:gd name="connsiteY26" fmla="*/ 69056 h 1162050"/>
              <a:gd name="connsiteX27" fmla="*/ 640557 w 1140619"/>
              <a:gd name="connsiteY27" fmla="*/ 57150 h 1162050"/>
              <a:gd name="connsiteX28" fmla="*/ 631032 w 1140619"/>
              <a:gd name="connsiteY28" fmla="*/ 45243 h 1162050"/>
              <a:gd name="connsiteX29" fmla="*/ 626269 w 1140619"/>
              <a:gd name="connsiteY29" fmla="*/ 30956 h 1162050"/>
              <a:gd name="connsiteX30" fmla="*/ 626269 w 1140619"/>
              <a:gd name="connsiteY30" fmla="*/ 16668 h 1162050"/>
              <a:gd name="connsiteX31" fmla="*/ 628650 w 1140619"/>
              <a:gd name="connsiteY31" fmla="*/ 9525 h 1162050"/>
              <a:gd name="connsiteX32" fmla="*/ 638175 w 1140619"/>
              <a:gd name="connsiteY32" fmla="*/ 2381 h 1162050"/>
              <a:gd name="connsiteX33" fmla="*/ 661988 w 1140619"/>
              <a:gd name="connsiteY33" fmla="*/ 0 h 1162050"/>
              <a:gd name="connsiteX34" fmla="*/ 726282 w 1140619"/>
              <a:gd name="connsiteY34" fmla="*/ 16668 h 1162050"/>
              <a:gd name="connsiteX35" fmla="*/ 785813 w 1140619"/>
              <a:gd name="connsiteY35" fmla="*/ 33337 h 1162050"/>
              <a:gd name="connsiteX36" fmla="*/ 866775 w 1140619"/>
              <a:gd name="connsiteY36" fmla="*/ 61912 h 1162050"/>
              <a:gd name="connsiteX37" fmla="*/ 926307 w 1140619"/>
              <a:gd name="connsiteY37" fmla="*/ 85725 h 1162050"/>
              <a:gd name="connsiteX38" fmla="*/ 981075 w 1140619"/>
              <a:gd name="connsiteY38" fmla="*/ 109537 h 1162050"/>
              <a:gd name="connsiteX39" fmla="*/ 1026319 w 1140619"/>
              <a:gd name="connsiteY39" fmla="*/ 133350 h 1162050"/>
              <a:gd name="connsiteX40" fmla="*/ 1071563 w 1140619"/>
              <a:gd name="connsiteY40" fmla="*/ 166687 h 1162050"/>
              <a:gd name="connsiteX41" fmla="*/ 1107282 w 1140619"/>
              <a:gd name="connsiteY41" fmla="*/ 197643 h 1162050"/>
              <a:gd name="connsiteX42" fmla="*/ 1126332 w 1140619"/>
              <a:gd name="connsiteY42" fmla="*/ 223837 h 1162050"/>
              <a:gd name="connsiteX43" fmla="*/ 1135857 w 1140619"/>
              <a:gd name="connsiteY43" fmla="*/ 240506 h 1162050"/>
              <a:gd name="connsiteX44" fmla="*/ 1140619 w 1140619"/>
              <a:gd name="connsiteY44" fmla="*/ 266700 h 1162050"/>
              <a:gd name="connsiteX45" fmla="*/ 1135857 w 1140619"/>
              <a:gd name="connsiteY45" fmla="*/ 297656 h 1162050"/>
              <a:gd name="connsiteX46" fmla="*/ 1119188 w 1140619"/>
              <a:gd name="connsiteY46" fmla="*/ 321468 h 1162050"/>
              <a:gd name="connsiteX47" fmla="*/ 1092994 w 1140619"/>
              <a:gd name="connsiteY47" fmla="*/ 340518 h 1162050"/>
              <a:gd name="connsiteX48" fmla="*/ 1050132 w 1140619"/>
              <a:gd name="connsiteY48" fmla="*/ 364331 h 1162050"/>
              <a:gd name="connsiteX49" fmla="*/ 997744 w 1140619"/>
              <a:gd name="connsiteY49" fmla="*/ 390525 h 1162050"/>
              <a:gd name="connsiteX50" fmla="*/ 904875 w 1140619"/>
              <a:gd name="connsiteY50" fmla="*/ 478631 h 1162050"/>
              <a:gd name="connsiteX51" fmla="*/ 821532 w 1140619"/>
              <a:gd name="connsiteY51" fmla="*/ 557212 h 1162050"/>
              <a:gd name="connsiteX52" fmla="*/ 695325 w 1140619"/>
              <a:gd name="connsiteY52" fmla="*/ 676275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40619" h="1162050">
                <a:moveTo>
                  <a:pt x="695325" y="676275"/>
                </a:moveTo>
                <a:lnTo>
                  <a:pt x="497682" y="833437"/>
                </a:lnTo>
                <a:lnTo>
                  <a:pt x="361950" y="940593"/>
                </a:lnTo>
                <a:lnTo>
                  <a:pt x="204788" y="1052512"/>
                </a:lnTo>
                <a:lnTo>
                  <a:pt x="69057" y="1145381"/>
                </a:lnTo>
                <a:lnTo>
                  <a:pt x="38100" y="1159668"/>
                </a:lnTo>
                <a:lnTo>
                  <a:pt x="16669" y="1162050"/>
                </a:lnTo>
                <a:lnTo>
                  <a:pt x="4763" y="1159668"/>
                </a:lnTo>
                <a:lnTo>
                  <a:pt x="0" y="1143000"/>
                </a:lnTo>
                <a:lnTo>
                  <a:pt x="9525" y="1109662"/>
                </a:lnTo>
                <a:lnTo>
                  <a:pt x="59532" y="1064418"/>
                </a:lnTo>
                <a:lnTo>
                  <a:pt x="147638" y="978693"/>
                </a:lnTo>
                <a:lnTo>
                  <a:pt x="254794" y="876300"/>
                </a:lnTo>
                <a:lnTo>
                  <a:pt x="359569" y="773906"/>
                </a:lnTo>
                <a:lnTo>
                  <a:pt x="459582" y="669131"/>
                </a:lnTo>
                <a:lnTo>
                  <a:pt x="557213" y="561975"/>
                </a:lnTo>
                <a:lnTo>
                  <a:pt x="595313" y="514350"/>
                </a:lnTo>
                <a:lnTo>
                  <a:pt x="638175" y="457200"/>
                </a:lnTo>
                <a:lnTo>
                  <a:pt x="697707" y="371475"/>
                </a:lnTo>
                <a:lnTo>
                  <a:pt x="745332" y="297656"/>
                </a:lnTo>
                <a:lnTo>
                  <a:pt x="764382" y="257175"/>
                </a:lnTo>
                <a:lnTo>
                  <a:pt x="771525" y="233362"/>
                </a:lnTo>
                <a:lnTo>
                  <a:pt x="771525" y="211931"/>
                </a:lnTo>
                <a:lnTo>
                  <a:pt x="762000" y="185737"/>
                </a:lnTo>
                <a:lnTo>
                  <a:pt x="733425" y="147637"/>
                </a:lnTo>
                <a:lnTo>
                  <a:pt x="697707" y="107156"/>
                </a:lnTo>
                <a:lnTo>
                  <a:pt x="654844" y="69056"/>
                </a:lnTo>
                <a:lnTo>
                  <a:pt x="640557" y="57150"/>
                </a:lnTo>
                <a:lnTo>
                  <a:pt x="631032" y="45243"/>
                </a:lnTo>
                <a:lnTo>
                  <a:pt x="626269" y="30956"/>
                </a:lnTo>
                <a:lnTo>
                  <a:pt x="626269" y="16668"/>
                </a:lnTo>
                <a:lnTo>
                  <a:pt x="628650" y="9525"/>
                </a:lnTo>
                <a:lnTo>
                  <a:pt x="638175" y="2381"/>
                </a:lnTo>
                <a:lnTo>
                  <a:pt x="661988" y="0"/>
                </a:lnTo>
                <a:lnTo>
                  <a:pt x="726282" y="16668"/>
                </a:lnTo>
                <a:lnTo>
                  <a:pt x="785813" y="33337"/>
                </a:lnTo>
                <a:lnTo>
                  <a:pt x="866775" y="61912"/>
                </a:lnTo>
                <a:lnTo>
                  <a:pt x="926307" y="85725"/>
                </a:lnTo>
                <a:lnTo>
                  <a:pt x="981075" y="109537"/>
                </a:lnTo>
                <a:lnTo>
                  <a:pt x="1026319" y="133350"/>
                </a:lnTo>
                <a:lnTo>
                  <a:pt x="1071563" y="166687"/>
                </a:lnTo>
                <a:lnTo>
                  <a:pt x="1107282" y="197643"/>
                </a:lnTo>
                <a:lnTo>
                  <a:pt x="1126332" y="223837"/>
                </a:lnTo>
                <a:lnTo>
                  <a:pt x="1135857" y="240506"/>
                </a:lnTo>
                <a:lnTo>
                  <a:pt x="1140619" y="266700"/>
                </a:lnTo>
                <a:lnTo>
                  <a:pt x="1135857" y="297656"/>
                </a:lnTo>
                <a:lnTo>
                  <a:pt x="1119188" y="321468"/>
                </a:lnTo>
                <a:lnTo>
                  <a:pt x="1092994" y="340518"/>
                </a:lnTo>
                <a:lnTo>
                  <a:pt x="1050132" y="364331"/>
                </a:lnTo>
                <a:lnTo>
                  <a:pt x="997744" y="390525"/>
                </a:lnTo>
                <a:lnTo>
                  <a:pt x="904875" y="478631"/>
                </a:lnTo>
                <a:lnTo>
                  <a:pt x="821532" y="557212"/>
                </a:lnTo>
                <a:lnTo>
                  <a:pt x="695325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0C3F6B4-85AC-4CF7-A5BA-138FD3EBFADE}"/>
              </a:ext>
            </a:extLst>
          </p:cNvPr>
          <p:cNvSpPr/>
          <p:nvPr/>
        </p:nvSpPr>
        <p:spPr>
          <a:xfrm>
            <a:off x="6448425" y="4484688"/>
            <a:ext cx="862013" cy="1120775"/>
          </a:xfrm>
          <a:custGeom>
            <a:avLst/>
            <a:gdLst>
              <a:gd name="connsiteX0" fmla="*/ 416719 w 862013"/>
              <a:gd name="connsiteY0" fmla="*/ 616744 h 1121569"/>
              <a:gd name="connsiteX1" fmla="*/ 330994 w 862013"/>
              <a:gd name="connsiteY1" fmla="*/ 469106 h 1121569"/>
              <a:gd name="connsiteX2" fmla="*/ 269081 w 862013"/>
              <a:gd name="connsiteY2" fmla="*/ 378619 h 1121569"/>
              <a:gd name="connsiteX3" fmla="*/ 209550 w 862013"/>
              <a:gd name="connsiteY3" fmla="*/ 297656 h 1121569"/>
              <a:gd name="connsiteX4" fmla="*/ 150019 w 862013"/>
              <a:gd name="connsiteY4" fmla="*/ 228600 h 1121569"/>
              <a:gd name="connsiteX5" fmla="*/ 90488 w 862013"/>
              <a:gd name="connsiteY5" fmla="*/ 159544 h 1121569"/>
              <a:gd name="connsiteX6" fmla="*/ 35719 w 862013"/>
              <a:gd name="connsiteY6" fmla="*/ 107156 h 1121569"/>
              <a:gd name="connsiteX7" fmla="*/ 16669 w 862013"/>
              <a:gd name="connsiteY7" fmla="*/ 88106 h 1121569"/>
              <a:gd name="connsiteX8" fmla="*/ 7144 w 862013"/>
              <a:gd name="connsiteY8" fmla="*/ 71437 h 1121569"/>
              <a:gd name="connsiteX9" fmla="*/ 0 w 862013"/>
              <a:gd name="connsiteY9" fmla="*/ 33337 h 1121569"/>
              <a:gd name="connsiteX10" fmla="*/ 0 w 862013"/>
              <a:gd name="connsiteY10" fmla="*/ 14287 h 1121569"/>
              <a:gd name="connsiteX11" fmla="*/ 4763 w 862013"/>
              <a:gd name="connsiteY11" fmla="*/ 4762 h 1121569"/>
              <a:gd name="connsiteX12" fmla="*/ 23813 w 862013"/>
              <a:gd name="connsiteY12" fmla="*/ 0 h 1121569"/>
              <a:gd name="connsiteX13" fmla="*/ 64294 w 862013"/>
              <a:gd name="connsiteY13" fmla="*/ 19050 h 1121569"/>
              <a:gd name="connsiteX14" fmla="*/ 152400 w 862013"/>
              <a:gd name="connsiteY14" fmla="*/ 71437 h 1121569"/>
              <a:gd name="connsiteX15" fmla="*/ 211931 w 862013"/>
              <a:gd name="connsiteY15" fmla="*/ 114300 h 1121569"/>
              <a:gd name="connsiteX16" fmla="*/ 283369 w 862013"/>
              <a:gd name="connsiteY16" fmla="*/ 169069 h 1121569"/>
              <a:gd name="connsiteX17" fmla="*/ 376238 w 862013"/>
              <a:gd name="connsiteY17" fmla="*/ 240506 h 1121569"/>
              <a:gd name="connsiteX18" fmla="*/ 488156 w 862013"/>
              <a:gd name="connsiteY18" fmla="*/ 340519 h 1121569"/>
              <a:gd name="connsiteX19" fmla="*/ 604838 w 862013"/>
              <a:gd name="connsiteY19" fmla="*/ 445294 h 1121569"/>
              <a:gd name="connsiteX20" fmla="*/ 702469 w 862013"/>
              <a:gd name="connsiteY20" fmla="*/ 545306 h 1121569"/>
              <a:gd name="connsiteX21" fmla="*/ 740569 w 862013"/>
              <a:gd name="connsiteY21" fmla="*/ 585787 h 1121569"/>
              <a:gd name="connsiteX22" fmla="*/ 776288 w 862013"/>
              <a:gd name="connsiteY22" fmla="*/ 664369 h 1121569"/>
              <a:gd name="connsiteX23" fmla="*/ 812006 w 862013"/>
              <a:gd name="connsiteY23" fmla="*/ 752475 h 1121569"/>
              <a:gd name="connsiteX24" fmla="*/ 840581 w 862013"/>
              <a:gd name="connsiteY24" fmla="*/ 845344 h 1121569"/>
              <a:gd name="connsiteX25" fmla="*/ 862013 w 862013"/>
              <a:gd name="connsiteY25" fmla="*/ 942975 h 1121569"/>
              <a:gd name="connsiteX26" fmla="*/ 862013 w 862013"/>
              <a:gd name="connsiteY26" fmla="*/ 983456 h 1121569"/>
              <a:gd name="connsiteX27" fmla="*/ 845344 w 862013"/>
              <a:gd name="connsiteY27" fmla="*/ 1038225 h 1121569"/>
              <a:gd name="connsiteX28" fmla="*/ 814388 w 862013"/>
              <a:gd name="connsiteY28" fmla="*/ 1090612 h 1121569"/>
              <a:gd name="connsiteX29" fmla="*/ 785813 w 862013"/>
              <a:gd name="connsiteY29" fmla="*/ 1114425 h 1121569"/>
              <a:gd name="connsiteX30" fmla="*/ 766763 w 862013"/>
              <a:gd name="connsiteY30" fmla="*/ 1121569 h 1121569"/>
              <a:gd name="connsiteX31" fmla="*/ 745331 w 862013"/>
              <a:gd name="connsiteY31" fmla="*/ 1121569 h 1121569"/>
              <a:gd name="connsiteX32" fmla="*/ 721519 w 862013"/>
              <a:gd name="connsiteY32" fmla="*/ 1114425 h 1121569"/>
              <a:gd name="connsiteX33" fmla="*/ 695325 w 862013"/>
              <a:gd name="connsiteY33" fmla="*/ 1097756 h 1121569"/>
              <a:gd name="connsiteX34" fmla="*/ 659606 w 862013"/>
              <a:gd name="connsiteY34" fmla="*/ 1064419 h 1121569"/>
              <a:gd name="connsiteX35" fmla="*/ 626269 w 862013"/>
              <a:gd name="connsiteY35" fmla="*/ 1012031 h 1121569"/>
              <a:gd name="connsiteX36" fmla="*/ 578644 w 862013"/>
              <a:gd name="connsiteY36" fmla="*/ 931069 h 1121569"/>
              <a:gd name="connsiteX37" fmla="*/ 538163 w 862013"/>
              <a:gd name="connsiteY37" fmla="*/ 840581 h 1121569"/>
              <a:gd name="connsiteX38" fmla="*/ 492919 w 862013"/>
              <a:gd name="connsiteY38" fmla="*/ 747712 h 1121569"/>
              <a:gd name="connsiteX39" fmla="*/ 452438 w 862013"/>
              <a:gd name="connsiteY39" fmla="*/ 671512 h 1121569"/>
              <a:gd name="connsiteX40" fmla="*/ 416719 w 862013"/>
              <a:gd name="connsiteY40" fmla="*/ 616744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62013" h="1121569">
                <a:moveTo>
                  <a:pt x="416719" y="616744"/>
                </a:moveTo>
                <a:lnTo>
                  <a:pt x="330994" y="469106"/>
                </a:lnTo>
                <a:lnTo>
                  <a:pt x="269081" y="378619"/>
                </a:lnTo>
                <a:lnTo>
                  <a:pt x="209550" y="297656"/>
                </a:lnTo>
                <a:lnTo>
                  <a:pt x="150019" y="228600"/>
                </a:lnTo>
                <a:lnTo>
                  <a:pt x="90488" y="159544"/>
                </a:lnTo>
                <a:lnTo>
                  <a:pt x="35719" y="107156"/>
                </a:lnTo>
                <a:lnTo>
                  <a:pt x="16669" y="88106"/>
                </a:lnTo>
                <a:lnTo>
                  <a:pt x="7144" y="71437"/>
                </a:lnTo>
                <a:lnTo>
                  <a:pt x="0" y="33337"/>
                </a:lnTo>
                <a:lnTo>
                  <a:pt x="0" y="14287"/>
                </a:lnTo>
                <a:lnTo>
                  <a:pt x="4763" y="4762"/>
                </a:lnTo>
                <a:lnTo>
                  <a:pt x="23813" y="0"/>
                </a:lnTo>
                <a:lnTo>
                  <a:pt x="64294" y="19050"/>
                </a:lnTo>
                <a:lnTo>
                  <a:pt x="152400" y="71437"/>
                </a:lnTo>
                <a:lnTo>
                  <a:pt x="211931" y="114300"/>
                </a:lnTo>
                <a:lnTo>
                  <a:pt x="283369" y="169069"/>
                </a:lnTo>
                <a:lnTo>
                  <a:pt x="376238" y="240506"/>
                </a:lnTo>
                <a:lnTo>
                  <a:pt x="488156" y="340519"/>
                </a:lnTo>
                <a:lnTo>
                  <a:pt x="604838" y="445294"/>
                </a:lnTo>
                <a:lnTo>
                  <a:pt x="702469" y="545306"/>
                </a:lnTo>
                <a:lnTo>
                  <a:pt x="740569" y="585787"/>
                </a:lnTo>
                <a:lnTo>
                  <a:pt x="776288" y="664369"/>
                </a:lnTo>
                <a:lnTo>
                  <a:pt x="812006" y="752475"/>
                </a:lnTo>
                <a:lnTo>
                  <a:pt x="840581" y="845344"/>
                </a:lnTo>
                <a:lnTo>
                  <a:pt x="862013" y="942975"/>
                </a:lnTo>
                <a:lnTo>
                  <a:pt x="862013" y="983456"/>
                </a:lnTo>
                <a:lnTo>
                  <a:pt x="845344" y="1038225"/>
                </a:lnTo>
                <a:lnTo>
                  <a:pt x="814388" y="1090612"/>
                </a:lnTo>
                <a:lnTo>
                  <a:pt x="785813" y="1114425"/>
                </a:lnTo>
                <a:lnTo>
                  <a:pt x="766763" y="1121569"/>
                </a:lnTo>
                <a:lnTo>
                  <a:pt x="745331" y="1121569"/>
                </a:lnTo>
                <a:lnTo>
                  <a:pt x="721519" y="1114425"/>
                </a:lnTo>
                <a:lnTo>
                  <a:pt x="695325" y="1097756"/>
                </a:lnTo>
                <a:lnTo>
                  <a:pt x="659606" y="1064419"/>
                </a:lnTo>
                <a:lnTo>
                  <a:pt x="626269" y="1012031"/>
                </a:lnTo>
                <a:lnTo>
                  <a:pt x="578644" y="931069"/>
                </a:lnTo>
                <a:lnTo>
                  <a:pt x="538163" y="840581"/>
                </a:lnTo>
                <a:lnTo>
                  <a:pt x="492919" y="747712"/>
                </a:lnTo>
                <a:lnTo>
                  <a:pt x="452438" y="671512"/>
                </a:lnTo>
                <a:lnTo>
                  <a:pt x="416719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EF6127-0324-47F5-BA7B-F06502DB027F}"/>
              </a:ext>
            </a:extLst>
          </p:cNvPr>
          <p:cNvSpPr/>
          <p:nvPr/>
        </p:nvSpPr>
        <p:spPr>
          <a:xfrm>
            <a:off x="2657475" y="3841750"/>
            <a:ext cx="1101725" cy="1936750"/>
          </a:xfrm>
          <a:custGeom>
            <a:avLst/>
            <a:gdLst>
              <a:gd name="connsiteX0" fmla="*/ 577850 w 1101725"/>
              <a:gd name="connsiteY0" fmla="*/ 1336675 h 1936750"/>
              <a:gd name="connsiteX1" fmla="*/ 488950 w 1101725"/>
              <a:gd name="connsiteY1" fmla="*/ 1520825 h 1936750"/>
              <a:gd name="connsiteX2" fmla="*/ 422275 w 1101725"/>
              <a:gd name="connsiteY2" fmla="*/ 1651000 h 1936750"/>
              <a:gd name="connsiteX3" fmla="*/ 368300 w 1101725"/>
              <a:gd name="connsiteY3" fmla="*/ 1755775 h 1936750"/>
              <a:gd name="connsiteX4" fmla="*/ 330200 w 1101725"/>
              <a:gd name="connsiteY4" fmla="*/ 1936750 h 1936750"/>
              <a:gd name="connsiteX5" fmla="*/ 0 w 1101725"/>
              <a:gd name="connsiteY5" fmla="*/ 1574800 h 1936750"/>
              <a:gd name="connsiteX6" fmla="*/ 79375 w 1101725"/>
              <a:gd name="connsiteY6" fmla="*/ 1552575 h 1936750"/>
              <a:gd name="connsiteX7" fmla="*/ 158750 w 1101725"/>
              <a:gd name="connsiteY7" fmla="*/ 1466850 h 1936750"/>
              <a:gd name="connsiteX8" fmla="*/ 257175 w 1101725"/>
              <a:gd name="connsiteY8" fmla="*/ 1349375 h 1936750"/>
              <a:gd name="connsiteX9" fmla="*/ 314325 w 1101725"/>
              <a:gd name="connsiteY9" fmla="*/ 1266825 h 1936750"/>
              <a:gd name="connsiteX10" fmla="*/ 409575 w 1101725"/>
              <a:gd name="connsiteY10" fmla="*/ 1127125 h 1936750"/>
              <a:gd name="connsiteX11" fmla="*/ 504825 w 1101725"/>
              <a:gd name="connsiteY11" fmla="*/ 984250 h 1936750"/>
              <a:gd name="connsiteX12" fmla="*/ 606425 w 1101725"/>
              <a:gd name="connsiteY12" fmla="*/ 815975 h 1936750"/>
              <a:gd name="connsiteX13" fmla="*/ 701675 w 1101725"/>
              <a:gd name="connsiteY13" fmla="*/ 657225 h 1936750"/>
              <a:gd name="connsiteX14" fmla="*/ 809625 w 1101725"/>
              <a:gd name="connsiteY14" fmla="*/ 469900 h 1936750"/>
              <a:gd name="connsiteX15" fmla="*/ 882650 w 1101725"/>
              <a:gd name="connsiteY15" fmla="*/ 336550 h 1936750"/>
              <a:gd name="connsiteX16" fmla="*/ 958850 w 1101725"/>
              <a:gd name="connsiteY16" fmla="*/ 200025 h 1936750"/>
              <a:gd name="connsiteX17" fmla="*/ 1035050 w 1101725"/>
              <a:gd name="connsiteY17" fmla="*/ 57150 h 1936750"/>
              <a:gd name="connsiteX18" fmla="*/ 1057275 w 1101725"/>
              <a:gd name="connsiteY18" fmla="*/ 15875 h 1936750"/>
              <a:gd name="connsiteX19" fmla="*/ 1073150 w 1101725"/>
              <a:gd name="connsiteY19" fmla="*/ 3175 h 1936750"/>
              <a:gd name="connsiteX20" fmla="*/ 1085850 w 1101725"/>
              <a:gd name="connsiteY20" fmla="*/ 0 h 1936750"/>
              <a:gd name="connsiteX21" fmla="*/ 1095375 w 1101725"/>
              <a:gd name="connsiteY21" fmla="*/ 6350 h 1936750"/>
              <a:gd name="connsiteX22" fmla="*/ 1101725 w 1101725"/>
              <a:gd name="connsiteY22" fmla="*/ 25400 h 1936750"/>
              <a:gd name="connsiteX23" fmla="*/ 1101725 w 1101725"/>
              <a:gd name="connsiteY23" fmla="*/ 60325 h 1936750"/>
              <a:gd name="connsiteX24" fmla="*/ 1057275 w 1101725"/>
              <a:gd name="connsiteY24" fmla="*/ 231775 h 1936750"/>
              <a:gd name="connsiteX25" fmla="*/ 977900 w 1101725"/>
              <a:gd name="connsiteY25" fmla="*/ 460375 h 1936750"/>
              <a:gd name="connsiteX26" fmla="*/ 892175 w 1101725"/>
              <a:gd name="connsiteY26" fmla="*/ 676275 h 1936750"/>
              <a:gd name="connsiteX27" fmla="*/ 803275 w 1101725"/>
              <a:gd name="connsiteY27" fmla="*/ 873125 h 1936750"/>
              <a:gd name="connsiteX28" fmla="*/ 733425 w 1101725"/>
              <a:gd name="connsiteY28" fmla="*/ 1025525 h 1936750"/>
              <a:gd name="connsiteX29" fmla="*/ 650875 w 1101725"/>
              <a:gd name="connsiteY29" fmla="*/ 1193800 h 1936750"/>
              <a:gd name="connsiteX30" fmla="*/ 577850 w 1101725"/>
              <a:gd name="connsiteY30" fmla="*/ 1336675 h 193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01725" h="1936750">
                <a:moveTo>
                  <a:pt x="577850" y="1336675"/>
                </a:moveTo>
                <a:lnTo>
                  <a:pt x="488950" y="1520825"/>
                </a:lnTo>
                <a:lnTo>
                  <a:pt x="422275" y="1651000"/>
                </a:lnTo>
                <a:lnTo>
                  <a:pt x="368300" y="1755775"/>
                </a:lnTo>
                <a:lnTo>
                  <a:pt x="330200" y="1936750"/>
                </a:lnTo>
                <a:lnTo>
                  <a:pt x="0" y="1574800"/>
                </a:lnTo>
                <a:lnTo>
                  <a:pt x="79375" y="1552575"/>
                </a:lnTo>
                <a:lnTo>
                  <a:pt x="158750" y="1466850"/>
                </a:lnTo>
                <a:lnTo>
                  <a:pt x="257175" y="1349375"/>
                </a:lnTo>
                <a:lnTo>
                  <a:pt x="314325" y="1266825"/>
                </a:lnTo>
                <a:lnTo>
                  <a:pt x="409575" y="1127125"/>
                </a:lnTo>
                <a:lnTo>
                  <a:pt x="504825" y="984250"/>
                </a:lnTo>
                <a:lnTo>
                  <a:pt x="606425" y="815975"/>
                </a:lnTo>
                <a:lnTo>
                  <a:pt x="701675" y="657225"/>
                </a:lnTo>
                <a:lnTo>
                  <a:pt x="809625" y="469900"/>
                </a:lnTo>
                <a:lnTo>
                  <a:pt x="882650" y="336550"/>
                </a:lnTo>
                <a:lnTo>
                  <a:pt x="958850" y="200025"/>
                </a:lnTo>
                <a:lnTo>
                  <a:pt x="1035050" y="57150"/>
                </a:lnTo>
                <a:lnTo>
                  <a:pt x="1057275" y="15875"/>
                </a:lnTo>
                <a:lnTo>
                  <a:pt x="1073150" y="3175"/>
                </a:lnTo>
                <a:lnTo>
                  <a:pt x="1085850" y="0"/>
                </a:lnTo>
                <a:lnTo>
                  <a:pt x="1095375" y="6350"/>
                </a:lnTo>
                <a:lnTo>
                  <a:pt x="1101725" y="25400"/>
                </a:lnTo>
                <a:lnTo>
                  <a:pt x="1101725" y="60325"/>
                </a:lnTo>
                <a:lnTo>
                  <a:pt x="1057275" y="231775"/>
                </a:lnTo>
                <a:lnTo>
                  <a:pt x="977900" y="460375"/>
                </a:lnTo>
                <a:lnTo>
                  <a:pt x="892175" y="676275"/>
                </a:lnTo>
                <a:lnTo>
                  <a:pt x="803275" y="873125"/>
                </a:lnTo>
                <a:lnTo>
                  <a:pt x="733425" y="1025525"/>
                </a:lnTo>
                <a:lnTo>
                  <a:pt x="650875" y="1193800"/>
                </a:lnTo>
                <a:lnTo>
                  <a:pt x="577850" y="1336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1CB8D81-CF8C-495F-B389-92F5181FF365}"/>
              </a:ext>
            </a:extLst>
          </p:cNvPr>
          <p:cNvSpPr/>
          <p:nvPr/>
        </p:nvSpPr>
        <p:spPr>
          <a:xfrm rot="16200000">
            <a:off x="2363788" y="3027363"/>
            <a:ext cx="3498850" cy="1219200"/>
          </a:xfrm>
          <a:custGeom>
            <a:avLst/>
            <a:gdLst>
              <a:gd name="connsiteX0" fmla="*/ 2003425 w 3498850"/>
              <a:gd name="connsiteY0" fmla="*/ 1019175 h 1219200"/>
              <a:gd name="connsiteX1" fmla="*/ 1812925 w 3498850"/>
              <a:gd name="connsiteY1" fmla="*/ 968375 h 1219200"/>
              <a:gd name="connsiteX2" fmla="*/ 1612900 w 3498850"/>
              <a:gd name="connsiteY2" fmla="*/ 908050 h 1219200"/>
              <a:gd name="connsiteX3" fmla="*/ 1333500 w 3498850"/>
              <a:gd name="connsiteY3" fmla="*/ 815975 h 1219200"/>
              <a:gd name="connsiteX4" fmla="*/ 1120775 w 3498850"/>
              <a:gd name="connsiteY4" fmla="*/ 736600 h 1219200"/>
              <a:gd name="connsiteX5" fmla="*/ 942975 w 3498850"/>
              <a:gd name="connsiteY5" fmla="*/ 663575 h 1219200"/>
              <a:gd name="connsiteX6" fmla="*/ 787400 w 3498850"/>
              <a:gd name="connsiteY6" fmla="*/ 587375 h 1219200"/>
              <a:gd name="connsiteX7" fmla="*/ 673100 w 3498850"/>
              <a:gd name="connsiteY7" fmla="*/ 523875 h 1219200"/>
              <a:gd name="connsiteX8" fmla="*/ 552450 w 3498850"/>
              <a:gd name="connsiteY8" fmla="*/ 450850 h 1219200"/>
              <a:gd name="connsiteX9" fmla="*/ 422275 w 3498850"/>
              <a:gd name="connsiteY9" fmla="*/ 368300 h 1219200"/>
              <a:gd name="connsiteX10" fmla="*/ 295275 w 3498850"/>
              <a:gd name="connsiteY10" fmla="*/ 279400 h 1219200"/>
              <a:gd name="connsiteX11" fmla="*/ 161925 w 3498850"/>
              <a:gd name="connsiteY11" fmla="*/ 180975 h 1219200"/>
              <a:gd name="connsiteX12" fmla="*/ 69850 w 3498850"/>
              <a:gd name="connsiteY12" fmla="*/ 107950 h 1219200"/>
              <a:gd name="connsiteX13" fmla="*/ 19050 w 3498850"/>
              <a:gd name="connsiteY13" fmla="*/ 66675 h 1219200"/>
              <a:gd name="connsiteX14" fmla="*/ 6350 w 3498850"/>
              <a:gd name="connsiteY14" fmla="*/ 53975 h 1219200"/>
              <a:gd name="connsiteX15" fmla="*/ 0 w 3498850"/>
              <a:gd name="connsiteY15" fmla="*/ 38100 h 1219200"/>
              <a:gd name="connsiteX16" fmla="*/ 0 w 3498850"/>
              <a:gd name="connsiteY16" fmla="*/ 19050 h 1219200"/>
              <a:gd name="connsiteX17" fmla="*/ 3175 w 3498850"/>
              <a:gd name="connsiteY17" fmla="*/ 9525 h 1219200"/>
              <a:gd name="connsiteX18" fmla="*/ 12700 w 3498850"/>
              <a:gd name="connsiteY18" fmla="*/ 0 h 1219200"/>
              <a:gd name="connsiteX19" fmla="*/ 25400 w 3498850"/>
              <a:gd name="connsiteY19" fmla="*/ 0 h 1219200"/>
              <a:gd name="connsiteX20" fmla="*/ 60325 w 3498850"/>
              <a:gd name="connsiteY20" fmla="*/ 6350 h 1219200"/>
              <a:gd name="connsiteX21" fmla="*/ 117475 w 3498850"/>
              <a:gd name="connsiteY21" fmla="*/ 50800 h 1219200"/>
              <a:gd name="connsiteX22" fmla="*/ 203200 w 3498850"/>
              <a:gd name="connsiteY22" fmla="*/ 104775 h 1219200"/>
              <a:gd name="connsiteX23" fmla="*/ 311150 w 3498850"/>
              <a:gd name="connsiteY23" fmla="*/ 171450 h 1219200"/>
              <a:gd name="connsiteX24" fmla="*/ 403225 w 3498850"/>
              <a:gd name="connsiteY24" fmla="*/ 225425 h 1219200"/>
              <a:gd name="connsiteX25" fmla="*/ 473075 w 3498850"/>
              <a:gd name="connsiteY25" fmla="*/ 263525 h 1219200"/>
              <a:gd name="connsiteX26" fmla="*/ 574675 w 3498850"/>
              <a:gd name="connsiteY26" fmla="*/ 314325 h 1219200"/>
              <a:gd name="connsiteX27" fmla="*/ 688975 w 3498850"/>
              <a:gd name="connsiteY27" fmla="*/ 371475 h 1219200"/>
              <a:gd name="connsiteX28" fmla="*/ 815975 w 3498850"/>
              <a:gd name="connsiteY28" fmla="*/ 428625 h 1219200"/>
              <a:gd name="connsiteX29" fmla="*/ 1000125 w 3498850"/>
              <a:gd name="connsiteY29" fmla="*/ 501650 h 1219200"/>
              <a:gd name="connsiteX30" fmla="*/ 1149350 w 3498850"/>
              <a:gd name="connsiteY30" fmla="*/ 552450 h 1219200"/>
              <a:gd name="connsiteX31" fmla="*/ 1349375 w 3498850"/>
              <a:gd name="connsiteY31" fmla="*/ 619125 h 1219200"/>
              <a:gd name="connsiteX32" fmla="*/ 1463675 w 3498850"/>
              <a:gd name="connsiteY32" fmla="*/ 647700 h 1219200"/>
              <a:gd name="connsiteX33" fmla="*/ 1625600 w 3498850"/>
              <a:gd name="connsiteY33" fmla="*/ 692150 h 1219200"/>
              <a:gd name="connsiteX34" fmla="*/ 1787525 w 3498850"/>
              <a:gd name="connsiteY34" fmla="*/ 730250 h 1219200"/>
              <a:gd name="connsiteX35" fmla="*/ 1971675 w 3498850"/>
              <a:gd name="connsiteY35" fmla="*/ 768350 h 1219200"/>
              <a:gd name="connsiteX36" fmla="*/ 2174875 w 3498850"/>
              <a:gd name="connsiteY36" fmla="*/ 812800 h 1219200"/>
              <a:gd name="connsiteX37" fmla="*/ 2393950 w 3498850"/>
              <a:gd name="connsiteY37" fmla="*/ 850900 h 1219200"/>
              <a:gd name="connsiteX38" fmla="*/ 2651125 w 3498850"/>
              <a:gd name="connsiteY38" fmla="*/ 892175 h 1219200"/>
              <a:gd name="connsiteX39" fmla="*/ 2860675 w 3498850"/>
              <a:gd name="connsiteY39" fmla="*/ 917575 h 1219200"/>
              <a:gd name="connsiteX40" fmla="*/ 3006725 w 3498850"/>
              <a:gd name="connsiteY40" fmla="*/ 930275 h 1219200"/>
              <a:gd name="connsiteX41" fmla="*/ 3117850 w 3498850"/>
              <a:gd name="connsiteY41" fmla="*/ 930275 h 1219200"/>
              <a:gd name="connsiteX42" fmla="*/ 3178175 w 3498850"/>
              <a:gd name="connsiteY42" fmla="*/ 920750 h 1219200"/>
              <a:gd name="connsiteX43" fmla="*/ 3244850 w 3498850"/>
              <a:gd name="connsiteY43" fmla="*/ 889000 h 1219200"/>
              <a:gd name="connsiteX44" fmla="*/ 3330575 w 3498850"/>
              <a:gd name="connsiteY44" fmla="*/ 831850 h 1219200"/>
              <a:gd name="connsiteX45" fmla="*/ 3394075 w 3498850"/>
              <a:gd name="connsiteY45" fmla="*/ 768350 h 1219200"/>
              <a:gd name="connsiteX46" fmla="*/ 3422650 w 3498850"/>
              <a:gd name="connsiteY46" fmla="*/ 736600 h 1219200"/>
              <a:gd name="connsiteX47" fmla="*/ 3444875 w 3498850"/>
              <a:gd name="connsiteY47" fmla="*/ 717550 h 1219200"/>
              <a:gd name="connsiteX48" fmla="*/ 3467100 w 3498850"/>
              <a:gd name="connsiteY48" fmla="*/ 708025 h 1219200"/>
              <a:gd name="connsiteX49" fmla="*/ 3482975 w 3498850"/>
              <a:gd name="connsiteY49" fmla="*/ 714375 h 1219200"/>
              <a:gd name="connsiteX50" fmla="*/ 3492500 w 3498850"/>
              <a:gd name="connsiteY50" fmla="*/ 727075 h 1219200"/>
              <a:gd name="connsiteX51" fmla="*/ 3498850 w 3498850"/>
              <a:gd name="connsiteY51" fmla="*/ 752475 h 1219200"/>
              <a:gd name="connsiteX52" fmla="*/ 3489325 w 3498850"/>
              <a:gd name="connsiteY52" fmla="*/ 809625 h 1219200"/>
              <a:gd name="connsiteX53" fmla="*/ 3448050 w 3498850"/>
              <a:gd name="connsiteY53" fmla="*/ 914400 h 1219200"/>
              <a:gd name="connsiteX54" fmla="*/ 3387725 w 3498850"/>
              <a:gd name="connsiteY54" fmla="*/ 1044575 h 1219200"/>
              <a:gd name="connsiteX55" fmla="*/ 3292475 w 3498850"/>
              <a:gd name="connsiteY55" fmla="*/ 1196975 h 1219200"/>
              <a:gd name="connsiteX56" fmla="*/ 3190875 w 3498850"/>
              <a:gd name="connsiteY56" fmla="*/ 1219200 h 1219200"/>
              <a:gd name="connsiteX57" fmla="*/ 2924175 w 3498850"/>
              <a:gd name="connsiteY57" fmla="*/ 1190625 h 1219200"/>
              <a:gd name="connsiteX58" fmla="*/ 2740025 w 3498850"/>
              <a:gd name="connsiteY58" fmla="*/ 1168400 h 1219200"/>
              <a:gd name="connsiteX59" fmla="*/ 2568575 w 3498850"/>
              <a:gd name="connsiteY59" fmla="*/ 1139825 h 1219200"/>
              <a:gd name="connsiteX60" fmla="*/ 2371725 w 3498850"/>
              <a:gd name="connsiteY60" fmla="*/ 1101725 h 1219200"/>
              <a:gd name="connsiteX61" fmla="*/ 2130425 w 3498850"/>
              <a:gd name="connsiteY61" fmla="*/ 1050925 h 1219200"/>
              <a:gd name="connsiteX62" fmla="*/ 2003425 w 3498850"/>
              <a:gd name="connsiteY62" fmla="*/ 1019175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98850" h="1219200">
                <a:moveTo>
                  <a:pt x="2003425" y="1019175"/>
                </a:moveTo>
                <a:lnTo>
                  <a:pt x="1812925" y="968375"/>
                </a:lnTo>
                <a:lnTo>
                  <a:pt x="1612900" y="908050"/>
                </a:lnTo>
                <a:lnTo>
                  <a:pt x="1333500" y="815975"/>
                </a:lnTo>
                <a:lnTo>
                  <a:pt x="1120775" y="736600"/>
                </a:lnTo>
                <a:lnTo>
                  <a:pt x="942975" y="663575"/>
                </a:lnTo>
                <a:lnTo>
                  <a:pt x="787400" y="587375"/>
                </a:lnTo>
                <a:lnTo>
                  <a:pt x="673100" y="523875"/>
                </a:lnTo>
                <a:lnTo>
                  <a:pt x="552450" y="450850"/>
                </a:lnTo>
                <a:lnTo>
                  <a:pt x="422275" y="368300"/>
                </a:lnTo>
                <a:lnTo>
                  <a:pt x="295275" y="279400"/>
                </a:lnTo>
                <a:lnTo>
                  <a:pt x="161925" y="180975"/>
                </a:lnTo>
                <a:lnTo>
                  <a:pt x="69850" y="107950"/>
                </a:lnTo>
                <a:lnTo>
                  <a:pt x="19050" y="66675"/>
                </a:lnTo>
                <a:lnTo>
                  <a:pt x="6350" y="53975"/>
                </a:lnTo>
                <a:lnTo>
                  <a:pt x="0" y="38100"/>
                </a:lnTo>
                <a:lnTo>
                  <a:pt x="0" y="19050"/>
                </a:lnTo>
                <a:lnTo>
                  <a:pt x="3175" y="9525"/>
                </a:lnTo>
                <a:lnTo>
                  <a:pt x="12700" y="0"/>
                </a:lnTo>
                <a:lnTo>
                  <a:pt x="25400" y="0"/>
                </a:lnTo>
                <a:lnTo>
                  <a:pt x="60325" y="6350"/>
                </a:lnTo>
                <a:lnTo>
                  <a:pt x="117475" y="50800"/>
                </a:lnTo>
                <a:lnTo>
                  <a:pt x="203200" y="104775"/>
                </a:lnTo>
                <a:lnTo>
                  <a:pt x="311150" y="171450"/>
                </a:lnTo>
                <a:lnTo>
                  <a:pt x="403225" y="225425"/>
                </a:lnTo>
                <a:lnTo>
                  <a:pt x="473075" y="263525"/>
                </a:lnTo>
                <a:lnTo>
                  <a:pt x="574675" y="314325"/>
                </a:lnTo>
                <a:lnTo>
                  <a:pt x="688975" y="371475"/>
                </a:lnTo>
                <a:lnTo>
                  <a:pt x="815975" y="428625"/>
                </a:lnTo>
                <a:lnTo>
                  <a:pt x="1000125" y="501650"/>
                </a:lnTo>
                <a:lnTo>
                  <a:pt x="1149350" y="552450"/>
                </a:lnTo>
                <a:lnTo>
                  <a:pt x="1349375" y="619125"/>
                </a:lnTo>
                <a:lnTo>
                  <a:pt x="1463675" y="647700"/>
                </a:lnTo>
                <a:lnTo>
                  <a:pt x="1625600" y="692150"/>
                </a:lnTo>
                <a:lnTo>
                  <a:pt x="1787525" y="730250"/>
                </a:lnTo>
                <a:lnTo>
                  <a:pt x="1971675" y="768350"/>
                </a:lnTo>
                <a:lnTo>
                  <a:pt x="2174875" y="812800"/>
                </a:lnTo>
                <a:lnTo>
                  <a:pt x="2393950" y="850900"/>
                </a:lnTo>
                <a:lnTo>
                  <a:pt x="2651125" y="892175"/>
                </a:lnTo>
                <a:lnTo>
                  <a:pt x="2860675" y="917575"/>
                </a:lnTo>
                <a:lnTo>
                  <a:pt x="3006725" y="930275"/>
                </a:lnTo>
                <a:lnTo>
                  <a:pt x="3117850" y="930275"/>
                </a:lnTo>
                <a:lnTo>
                  <a:pt x="3178175" y="920750"/>
                </a:lnTo>
                <a:lnTo>
                  <a:pt x="3244850" y="889000"/>
                </a:lnTo>
                <a:lnTo>
                  <a:pt x="3330575" y="831850"/>
                </a:lnTo>
                <a:lnTo>
                  <a:pt x="3394075" y="768350"/>
                </a:lnTo>
                <a:lnTo>
                  <a:pt x="3422650" y="736600"/>
                </a:lnTo>
                <a:lnTo>
                  <a:pt x="3444875" y="717550"/>
                </a:lnTo>
                <a:lnTo>
                  <a:pt x="3467100" y="708025"/>
                </a:lnTo>
                <a:lnTo>
                  <a:pt x="3482975" y="714375"/>
                </a:lnTo>
                <a:lnTo>
                  <a:pt x="3492500" y="727075"/>
                </a:lnTo>
                <a:lnTo>
                  <a:pt x="3498850" y="752475"/>
                </a:lnTo>
                <a:lnTo>
                  <a:pt x="3489325" y="809625"/>
                </a:lnTo>
                <a:lnTo>
                  <a:pt x="3448050" y="914400"/>
                </a:lnTo>
                <a:lnTo>
                  <a:pt x="3387725" y="1044575"/>
                </a:lnTo>
                <a:lnTo>
                  <a:pt x="3292475" y="1196975"/>
                </a:lnTo>
                <a:lnTo>
                  <a:pt x="3190875" y="1219200"/>
                </a:lnTo>
                <a:lnTo>
                  <a:pt x="2924175" y="1190625"/>
                </a:lnTo>
                <a:lnTo>
                  <a:pt x="2740025" y="1168400"/>
                </a:lnTo>
                <a:lnTo>
                  <a:pt x="2568575" y="1139825"/>
                </a:lnTo>
                <a:lnTo>
                  <a:pt x="2371725" y="1101725"/>
                </a:lnTo>
                <a:lnTo>
                  <a:pt x="2130425" y="1050925"/>
                </a:lnTo>
                <a:lnTo>
                  <a:pt x="2003425" y="1019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4C0789D-51F3-42B4-94CB-2AC1CB172CDD}"/>
              </a:ext>
            </a:extLst>
          </p:cNvPr>
          <p:cNvSpPr/>
          <p:nvPr/>
        </p:nvSpPr>
        <p:spPr>
          <a:xfrm>
            <a:off x="5027613" y="2668588"/>
            <a:ext cx="1963737" cy="1492250"/>
          </a:xfrm>
          <a:custGeom>
            <a:avLst/>
            <a:gdLst>
              <a:gd name="connsiteX0" fmla="*/ 481012 w 1964531"/>
              <a:gd name="connsiteY0" fmla="*/ 345282 h 1490663"/>
              <a:gd name="connsiteX1" fmla="*/ 76200 w 1964531"/>
              <a:gd name="connsiteY1" fmla="*/ 392907 h 1490663"/>
              <a:gd name="connsiteX2" fmla="*/ 0 w 1964531"/>
              <a:gd name="connsiteY2" fmla="*/ 257175 h 1490663"/>
              <a:gd name="connsiteX3" fmla="*/ 426244 w 1964531"/>
              <a:gd name="connsiteY3" fmla="*/ 202407 h 1490663"/>
              <a:gd name="connsiteX4" fmla="*/ 604837 w 1964531"/>
              <a:gd name="connsiteY4" fmla="*/ 176213 h 1490663"/>
              <a:gd name="connsiteX5" fmla="*/ 716756 w 1964531"/>
              <a:gd name="connsiteY5" fmla="*/ 159544 h 1490663"/>
              <a:gd name="connsiteX6" fmla="*/ 1088231 w 1964531"/>
              <a:gd name="connsiteY6" fmla="*/ 107157 h 1490663"/>
              <a:gd name="connsiteX7" fmla="*/ 1459706 w 1964531"/>
              <a:gd name="connsiteY7" fmla="*/ 50007 h 1490663"/>
              <a:gd name="connsiteX8" fmla="*/ 1519237 w 1964531"/>
              <a:gd name="connsiteY8" fmla="*/ 33338 h 1490663"/>
              <a:gd name="connsiteX9" fmla="*/ 1595437 w 1964531"/>
              <a:gd name="connsiteY9" fmla="*/ 0 h 1490663"/>
              <a:gd name="connsiteX10" fmla="*/ 1619250 w 1964531"/>
              <a:gd name="connsiteY10" fmla="*/ 0 h 1490663"/>
              <a:gd name="connsiteX11" fmla="*/ 1671637 w 1964531"/>
              <a:gd name="connsiteY11" fmla="*/ 11907 h 1490663"/>
              <a:gd name="connsiteX12" fmla="*/ 1731169 w 1964531"/>
              <a:gd name="connsiteY12" fmla="*/ 35719 h 1490663"/>
              <a:gd name="connsiteX13" fmla="*/ 1783556 w 1964531"/>
              <a:gd name="connsiteY13" fmla="*/ 66675 h 1490663"/>
              <a:gd name="connsiteX14" fmla="*/ 1845469 w 1964531"/>
              <a:gd name="connsiteY14" fmla="*/ 104775 h 1490663"/>
              <a:gd name="connsiteX15" fmla="*/ 1897856 w 1964531"/>
              <a:gd name="connsiteY15" fmla="*/ 142875 h 1490663"/>
              <a:gd name="connsiteX16" fmla="*/ 1938337 w 1964531"/>
              <a:gd name="connsiteY16" fmla="*/ 180975 h 1490663"/>
              <a:gd name="connsiteX17" fmla="*/ 1955006 w 1964531"/>
              <a:gd name="connsiteY17" fmla="*/ 207169 h 1490663"/>
              <a:gd name="connsiteX18" fmla="*/ 1964531 w 1964531"/>
              <a:gd name="connsiteY18" fmla="*/ 233363 h 1490663"/>
              <a:gd name="connsiteX19" fmla="*/ 1955006 w 1964531"/>
              <a:gd name="connsiteY19" fmla="*/ 264319 h 1490663"/>
              <a:gd name="connsiteX20" fmla="*/ 1935956 w 1964531"/>
              <a:gd name="connsiteY20" fmla="*/ 300038 h 1490663"/>
              <a:gd name="connsiteX21" fmla="*/ 1905000 w 1964531"/>
              <a:gd name="connsiteY21" fmla="*/ 478632 h 1490663"/>
              <a:gd name="connsiteX22" fmla="*/ 1857375 w 1964531"/>
              <a:gd name="connsiteY22" fmla="*/ 797719 h 1490663"/>
              <a:gd name="connsiteX23" fmla="*/ 1812131 w 1964531"/>
              <a:gd name="connsiteY23" fmla="*/ 1119188 h 1490663"/>
              <a:gd name="connsiteX24" fmla="*/ 1785937 w 1964531"/>
              <a:gd name="connsiteY24" fmla="*/ 1271588 h 1490663"/>
              <a:gd name="connsiteX25" fmla="*/ 1766887 w 1964531"/>
              <a:gd name="connsiteY25" fmla="*/ 1345407 h 1490663"/>
              <a:gd name="connsiteX26" fmla="*/ 1747837 w 1964531"/>
              <a:gd name="connsiteY26" fmla="*/ 1395413 h 1490663"/>
              <a:gd name="connsiteX27" fmla="*/ 1724025 w 1964531"/>
              <a:gd name="connsiteY27" fmla="*/ 1433513 h 1490663"/>
              <a:gd name="connsiteX28" fmla="*/ 1688306 w 1964531"/>
              <a:gd name="connsiteY28" fmla="*/ 1469232 h 1490663"/>
              <a:gd name="connsiteX29" fmla="*/ 1657350 w 1964531"/>
              <a:gd name="connsiteY29" fmla="*/ 1483519 h 1490663"/>
              <a:gd name="connsiteX30" fmla="*/ 1626394 w 1964531"/>
              <a:gd name="connsiteY30" fmla="*/ 1490663 h 1490663"/>
              <a:gd name="connsiteX31" fmla="*/ 1581150 w 1964531"/>
              <a:gd name="connsiteY31" fmla="*/ 1485900 h 1490663"/>
              <a:gd name="connsiteX32" fmla="*/ 1514475 w 1964531"/>
              <a:gd name="connsiteY32" fmla="*/ 1466850 h 1490663"/>
              <a:gd name="connsiteX33" fmla="*/ 1485900 w 1964531"/>
              <a:gd name="connsiteY33" fmla="*/ 1457325 h 1490663"/>
              <a:gd name="connsiteX34" fmla="*/ 1521619 w 1964531"/>
              <a:gd name="connsiteY34" fmla="*/ 1281113 h 1490663"/>
              <a:gd name="connsiteX35" fmla="*/ 1566862 w 1964531"/>
              <a:gd name="connsiteY35" fmla="*/ 995363 h 1490663"/>
              <a:gd name="connsiteX36" fmla="*/ 1597819 w 1964531"/>
              <a:gd name="connsiteY36" fmla="*/ 821532 h 1490663"/>
              <a:gd name="connsiteX37" fmla="*/ 1616869 w 1964531"/>
              <a:gd name="connsiteY37" fmla="*/ 671513 h 1490663"/>
              <a:gd name="connsiteX38" fmla="*/ 1628775 w 1964531"/>
              <a:gd name="connsiteY38" fmla="*/ 438150 h 1490663"/>
              <a:gd name="connsiteX39" fmla="*/ 1638300 w 1964531"/>
              <a:gd name="connsiteY39" fmla="*/ 278607 h 1490663"/>
              <a:gd name="connsiteX40" fmla="*/ 1633537 w 1964531"/>
              <a:gd name="connsiteY40" fmla="*/ 242888 h 1490663"/>
              <a:gd name="connsiteX41" fmla="*/ 1614487 w 1964531"/>
              <a:gd name="connsiteY41" fmla="*/ 226219 h 1490663"/>
              <a:gd name="connsiteX42" fmla="*/ 1583531 w 1964531"/>
              <a:gd name="connsiteY42" fmla="*/ 219075 h 1490663"/>
              <a:gd name="connsiteX43" fmla="*/ 1514475 w 1964531"/>
              <a:gd name="connsiteY43" fmla="*/ 223838 h 1490663"/>
              <a:gd name="connsiteX44" fmla="*/ 1176337 w 1964531"/>
              <a:gd name="connsiteY44" fmla="*/ 264319 h 1490663"/>
              <a:gd name="connsiteX45" fmla="*/ 778669 w 1964531"/>
              <a:gd name="connsiteY45" fmla="*/ 314325 h 1490663"/>
              <a:gd name="connsiteX46" fmla="*/ 481012 w 1964531"/>
              <a:gd name="connsiteY46" fmla="*/ 345282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64531" h="1490663">
                <a:moveTo>
                  <a:pt x="481012" y="345282"/>
                </a:moveTo>
                <a:lnTo>
                  <a:pt x="76200" y="392907"/>
                </a:lnTo>
                <a:lnTo>
                  <a:pt x="0" y="257175"/>
                </a:lnTo>
                <a:lnTo>
                  <a:pt x="426244" y="202407"/>
                </a:lnTo>
                <a:lnTo>
                  <a:pt x="604837" y="176213"/>
                </a:lnTo>
                <a:lnTo>
                  <a:pt x="716756" y="159544"/>
                </a:lnTo>
                <a:lnTo>
                  <a:pt x="1088231" y="107157"/>
                </a:lnTo>
                <a:lnTo>
                  <a:pt x="1459706" y="50007"/>
                </a:lnTo>
                <a:lnTo>
                  <a:pt x="1519237" y="33338"/>
                </a:lnTo>
                <a:lnTo>
                  <a:pt x="1595437" y="0"/>
                </a:lnTo>
                <a:lnTo>
                  <a:pt x="1619250" y="0"/>
                </a:lnTo>
                <a:lnTo>
                  <a:pt x="1671637" y="11907"/>
                </a:lnTo>
                <a:lnTo>
                  <a:pt x="1731169" y="35719"/>
                </a:lnTo>
                <a:lnTo>
                  <a:pt x="1783556" y="66675"/>
                </a:lnTo>
                <a:lnTo>
                  <a:pt x="1845469" y="104775"/>
                </a:lnTo>
                <a:lnTo>
                  <a:pt x="1897856" y="142875"/>
                </a:lnTo>
                <a:lnTo>
                  <a:pt x="1938337" y="180975"/>
                </a:lnTo>
                <a:lnTo>
                  <a:pt x="1955006" y="207169"/>
                </a:lnTo>
                <a:lnTo>
                  <a:pt x="1964531" y="233363"/>
                </a:lnTo>
                <a:lnTo>
                  <a:pt x="1955006" y="264319"/>
                </a:lnTo>
                <a:lnTo>
                  <a:pt x="1935956" y="300038"/>
                </a:lnTo>
                <a:lnTo>
                  <a:pt x="1905000" y="478632"/>
                </a:lnTo>
                <a:lnTo>
                  <a:pt x="1857375" y="797719"/>
                </a:lnTo>
                <a:lnTo>
                  <a:pt x="1812131" y="1119188"/>
                </a:lnTo>
                <a:lnTo>
                  <a:pt x="1785937" y="1271588"/>
                </a:lnTo>
                <a:lnTo>
                  <a:pt x="1766887" y="1345407"/>
                </a:lnTo>
                <a:lnTo>
                  <a:pt x="1747837" y="1395413"/>
                </a:lnTo>
                <a:lnTo>
                  <a:pt x="1724025" y="1433513"/>
                </a:lnTo>
                <a:lnTo>
                  <a:pt x="1688306" y="1469232"/>
                </a:lnTo>
                <a:lnTo>
                  <a:pt x="1657350" y="1483519"/>
                </a:lnTo>
                <a:lnTo>
                  <a:pt x="1626394" y="1490663"/>
                </a:lnTo>
                <a:lnTo>
                  <a:pt x="1581150" y="1485900"/>
                </a:lnTo>
                <a:lnTo>
                  <a:pt x="1514475" y="1466850"/>
                </a:lnTo>
                <a:lnTo>
                  <a:pt x="1485900" y="1457325"/>
                </a:lnTo>
                <a:lnTo>
                  <a:pt x="1521619" y="1281113"/>
                </a:lnTo>
                <a:lnTo>
                  <a:pt x="1566862" y="995363"/>
                </a:lnTo>
                <a:lnTo>
                  <a:pt x="1597819" y="821532"/>
                </a:lnTo>
                <a:lnTo>
                  <a:pt x="1616869" y="671513"/>
                </a:lnTo>
                <a:lnTo>
                  <a:pt x="1628775" y="438150"/>
                </a:lnTo>
                <a:lnTo>
                  <a:pt x="1638300" y="278607"/>
                </a:lnTo>
                <a:lnTo>
                  <a:pt x="1633537" y="242888"/>
                </a:lnTo>
                <a:lnTo>
                  <a:pt x="1614487" y="226219"/>
                </a:lnTo>
                <a:lnTo>
                  <a:pt x="1583531" y="219075"/>
                </a:lnTo>
                <a:lnTo>
                  <a:pt x="1514475" y="223838"/>
                </a:lnTo>
                <a:lnTo>
                  <a:pt x="1176337" y="264319"/>
                </a:lnTo>
                <a:lnTo>
                  <a:pt x="778669" y="314325"/>
                </a:lnTo>
                <a:lnTo>
                  <a:pt x="481012" y="345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CA5CCBD-7308-4113-8AC5-1B2815363F73}"/>
              </a:ext>
            </a:extLst>
          </p:cNvPr>
          <p:cNvSpPr/>
          <p:nvPr/>
        </p:nvSpPr>
        <p:spPr>
          <a:xfrm>
            <a:off x="5157788" y="3286125"/>
            <a:ext cx="1543050" cy="357188"/>
          </a:xfrm>
          <a:custGeom>
            <a:avLst/>
            <a:gdLst>
              <a:gd name="connsiteX0" fmla="*/ 433387 w 1543050"/>
              <a:gd name="connsiteY0" fmla="*/ 297656 h 357188"/>
              <a:gd name="connsiteX1" fmla="*/ 40481 w 1543050"/>
              <a:gd name="connsiteY1" fmla="*/ 357188 h 357188"/>
              <a:gd name="connsiteX2" fmla="*/ 0 w 1543050"/>
              <a:gd name="connsiteY2" fmla="*/ 176213 h 357188"/>
              <a:gd name="connsiteX3" fmla="*/ 226218 w 1543050"/>
              <a:gd name="connsiteY3" fmla="*/ 147638 h 357188"/>
              <a:gd name="connsiteX4" fmla="*/ 590550 w 1543050"/>
              <a:gd name="connsiteY4" fmla="*/ 102394 h 357188"/>
              <a:gd name="connsiteX5" fmla="*/ 931068 w 1543050"/>
              <a:gd name="connsiteY5" fmla="*/ 54769 h 357188"/>
              <a:gd name="connsiteX6" fmla="*/ 1154906 w 1543050"/>
              <a:gd name="connsiteY6" fmla="*/ 19050 h 357188"/>
              <a:gd name="connsiteX7" fmla="*/ 1185862 w 1543050"/>
              <a:gd name="connsiteY7" fmla="*/ 11906 h 357188"/>
              <a:gd name="connsiteX8" fmla="*/ 1221581 w 1543050"/>
              <a:gd name="connsiteY8" fmla="*/ 4763 h 357188"/>
              <a:gd name="connsiteX9" fmla="*/ 1269206 w 1543050"/>
              <a:gd name="connsiteY9" fmla="*/ 0 h 357188"/>
              <a:gd name="connsiteX10" fmla="*/ 1312068 w 1543050"/>
              <a:gd name="connsiteY10" fmla="*/ 0 h 357188"/>
              <a:gd name="connsiteX11" fmla="*/ 1343025 w 1543050"/>
              <a:gd name="connsiteY11" fmla="*/ 0 h 357188"/>
              <a:gd name="connsiteX12" fmla="*/ 1397793 w 1543050"/>
              <a:gd name="connsiteY12" fmla="*/ 7144 h 357188"/>
              <a:gd name="connsiteX13" fmla="*/ 1440656 w 1543050"/>
              <a:gd name="connsiteY13" fmla="*/ 16669 h 357188"/>
              <a:gd name="connsiteX14" fmla="*/ 1543050 w 1543050"/>
              <a:gd name="connsiteY14" fmla="*/ 59531 h 357188"/>
              <a:gd name="connsiteX15" fmla="*/ 1524000 w 1543050"/>
              <a:gd name="connsiteY15" fmla="*/ 242888 h 357188"/>
              <a:gd name="connsiteX16" fmla="*/ 1369218 w 1543050"/>
              <a:gd name="connsiteY16" fmla="*/ 223838 h 357188"/>
              <a:gd name="connsiteX17" fmla="*/ 1259681 w 1543050"/>
              <a:gd name="connsiteY17" fmla="*/ 223838 h 357188"/>
              <a:gd name="connsiteX18" fmla="*/ 1092993 w 1543050"/>
              <a:gd name="connsiteY18" fmla="*/ 230981 h 357188"/>
              <a:gd name="connsiteX19" fmla="*/ 873918 w 1543050"/>
              <a:gd name="connsiteY19" fmla="*/ 250031 h 357188"/>
              <a:gd name="connsiteX20" fmla="*/ 433387 w 1543050"/>
              <a:gd name="connsiteY20" fmla="*/ 297656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43050" h="357188">
                <a:moveTo>
                  <a:pt x="433387" y="297656"/>
                </a:moveTo>
                <a:lnTo>
                  <a:pt x="40481" y="357188"/>
                </a:lnTo>
                <a:lnTo>
                  <a:pt x="0" y="176213"/>
                </a:lnTo>
                <a:lnTo>
                  <a:pt x="226218" y="147638"/>
                </a:lnTo>
                <a:lnTo>
                  <a:pt x="590550" y="102394"/>
                </a:lnTo>
                <a:lnTo>
                  <a:pt x="931068" y="54769"/>
                </a:lnTo>
                <a:lnTo>
                  <a:pt x="1154906" y="19050"/>
                </a:lnTo>
                <a:lnTo>
                  <a:pt x="1185862" y="11906"/>
                </a:lnTo>
                <a:lnTo>
                  <a:pt x="1221581" y="4763"/>
                </a:lnTo>
                <a:lnTo>
                  <a:pt x="1269206" y="0"/>
                </a:lnTo>
                <a:lnTo>
                  <a:pt x="1312068" y="0"/>
                </a:lnTo>
                <a:lnTo>
                  <a:pt x="1343025" y="0"/>
                </a:lnTo>
                <a:lnTo>
                  <a:pt x="1397793" y="7144"/>
                </a:lnTo>
                <a:lnTo>
                  <a:pt x="1440656" y="16669"/>
                </a:lnTo>
                <a:lnTo>
                  <a:pt x="1543050" y="59531"/>
                </a:lnTo>
                <a:lnTo>
                  <a:pt x="1524000" y="242888"/>
                </a:lnTo>
                <a:lnTo>
                  <a:pt x="1369218" y="223838"/>
                </a:lnTo>
                <a:lnTo>
                  <a:pt x="1259681" y="223838"/>
                </a:lnTo>
                <a:lnTo>
                  <a:pt x="1092993" y="230981"/>
                </a:lnTo>
                <a:lnTo>
                  <a:pt x="873918" y="250031"/>
                </a:lnTo>
                <a:lnTo>
                  <a:pt x="433387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9E3C67B-7776-4A27-954B-015F699F0662}"/>
              </a:ext>
            </a:extLst>
          </p:cNvPr>
          <p:cNvSpPr/>
          <p:nvPr/>
        </p:nvSpPr>
        <p:spPr>
          <a:xfrm>
            <a:off x="5224463" y="3919538"/>
            <a:ext cx="1409700" cy="298450"/>
          </a:xfrm>
          <a:custGeom>
            <a:avLst/>
            <a:gdLst>
              <a:gd name="connsiteX0" fmla="*/ 814387 w 1409700"/>
              <a:gd name="connsiteY0" fmla="*/ 204787 h 297656"/>
              <a:gd name="connsiteX1" fmla="*/ 588168 w 1409700"/>
              <a:gd name="connsiteY1" fmla="*/ 226218 h 297656"/>
              <a:gd name="connsiteX2" fmla="*/ 481012 w 1409700"/>
              <a:gd name="connsiteY2" fmla="*/ 240506 h 297656"/>
              <a:gd name="connsiteX3" fmla="*/ 197643 w 1409700"/>
              <a:gd name="connsiteY3" fmla="*/ 273843 h 297656"/>
              <a:gd name="connsiteX4" fmla="*/ 7143 w 1409700"/>
              <a:gd name="connsiteY4" fmla="*/ 297656 h 297656"/>
              <a:gd name="connsiteX5" fmla="*/ 0 w 1409700"/>
              <a:gd name="connsiteY5" fmla="*/ 142875 h 297656"/>
              <a:gd name="connsiteX6" fmla="*/ 238125 w 1409700"/>
              <a:gd name="connsiteY6" fmla="*/ 107156 h 297656"/>
              <a:gd name="connsiteX7" fmla="*/ 719137 w 1409700"/>
              <a:gd name="connsiteY7" fmla="*/ 45243 h 297656"/>
              <a:gd name="connsiteX8" fmla="*/ 1088231 w 1409700"/>
              <a:gd name="connsiteY8" fmla="*/ 7143 h 297656"/>
              <a:gd name="connsiteX9" fmla="*/ 1195387 w 1409700"/>
              <a:gd name="connsiteY9" fmla="*/ 0 h 297656"/>
              <a:gd name="connsiteX10" fmla="*/ 1300162 w 1409700"/>
              <a:gd name="connsiteY10" fmla="*/ 0 h 297656"/>
              <a:gd name="connsiteX11" fmla="*/ 1409700 w 1409700"/>
              <a:gd name="connsiteY11" fmla="*/ 11906 h 297656"/>
              <a:gd name="connsiteX12" fmla="*/ 1373981 w 1409700"/>
              <a:gd name="connsiteY12" fmla="*/ 219075 h 297656"/>
              <a:gd name="connsiteX13" fmla="*/ 1285875 w 1409700"/>
              <a:gd name="connsiteY13" fmla="*/ 207168 h 297656"/>
              <a:gd name="connsiteX14" fmla="*/ 1143000 w 1409700"/>
              <a:gd name="connsiteY14" fmla="*/ 197643 h 297656"/>
              <a:gd name="connsiteX15" fmla="*/ 945356 w 1409700"/>
              <a:gd name="connsiteY15" fmla="*/ 197643 h 297656"/>
              <a:gd name="connsiteX16" fmla="*/ 814387 w 1409700"/>
              <a:gd name="connsiteY16" fmla="*/ 204787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09700" h="297656">
                <a:moveTo>
                  <a:pt x="814387" y="204787"/>
                </a:moveTo>
                <a:lnTo>
                  <a:pt x="588168" y="226218"/>
                </a:lnTo>
                <a:lnTo>
                  <a:pt x="481012" y="240506"/>
                </a:lnTo>
                <a:lnTo>
                  <a:pt x="197643" y="273843"/>
                </a:lnTo>
                <a:lnTo>
                  <a:pt x="7143" y="297656"/>
                </a:lnTo>
                <a:lnTo>
                  <a:pt x="0" y="142875"/>
                </a:lnTo>
                <a:lnTo>
                  <a:pt x="238125" y="107156"/>
                </a:lnTo>
                <a:lnTo>
                  <a:pt x="719137" y="45243"/>
                </a:lnTo>
                <a:lnTo>
                  <a:pt x="1088231" y="7143"/>
                </a:lnTo>
                <a:lnTo>
                  <a:pt x="1195387" y="0"/>
                </a:lnTo>
                <a:lnTo>
                  <a:pt x="1300162" y="0"/>
                </a:lnTo>
                <a:lnTo>
                  <a:pt x="1409700" y="11906"/>
                </a:lnTo>
                <a:lnTo>
                  <a:pt x="1373981" y="219075"/>
                </a:lnTo>
                <a:lnTo>
                  <a:pt x="1285875" y="207168"/>
                </a:lnTo>
                <a:lnTo>
                  <a:pt x="1143000" y="197643"/>
                </a:lnTo>
                <a:lnTo>
                  <a:pt x="945356" y="197643"/>
                </a:lnTo>
                <a:lnTo>
                  <a:pt x="814387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C03163C-2A2D-4AFC-BDC9-2790C329C8D1}"/>
              </a:ext>
            </a:extLst>
          </p:cNvPr>
          <p:cNvSpPr/>
          <p:nvPr/>
        </p:nvSpPr>
        <p:spPr>
          <a:xfrm rot="16200000">
            <a:off x="4860131" y="4907757"/>
            <a:ext cx="1976437" cy="387350"/>
          </a:xfrm>
          <a:custGeom>
            <a:avLst/>
            <a:gdLst>
              <a:gd name="connsiteX0" fmla="*/ 950119 w 1976438"/>
              <a:gd name="connsiteY0" fmla="*/ 364331 h 388144"/>
              <a:gd name="connsiteX1" fmla="*/ 628650 w 1976438"/>
              <a:gd name="connsiteY1" fmla="*/ 364331 h 388144"/>
              <a:gd name="connsiteX2" fmla="*/ 383382 w 1976438"/>
              <a:gd name="connsiteY2" fmla="*/ 366712 h 388144"/>
              <a:gd name="connsiteX3" fmla="*/ 261938 w 1976438"/>
              <a:gd name="connsiteY3" fmla="*/ 364331 h 388144"/>
              <a:gd name="connsiteX4" fmla="*/ 207169 w 1976438"/>
              <a:gd name="connsiteY4" fmla="*/ 359569 h 388144"/>
              <a:gd name="connsiteX5" fmla="*/ 152400 w 1976438"/>
              <a:gd name="connsiteY5" fmla="*/ 350044 h 388144"/>
              <a:gd name="connsiteX6" fmla="*/ 97632 w 1976438"/>
              <a:gd name="connsiteY6" fmla="*/ 333375 h 388144"/>
              <a:gd name="connsiteX7" fmla="*/ 61913 w 1976438"/>
              <a:gd name="connsiteY7" fmla="*/ 314325 h 388144"/>
              <a:gd name="connsiteX8" fmla="*/ 38100 w 1976438"/>
              <a:gd name="connsiteY8" fmla="*/ 297656 h 388144"/>
              <a:gd name="connsiteX9" fmla="*/ 23813 w 1976438"/>
              <a:gd name="connsiteY9" fmla="*/ 283369 h 388144"/>
              <a:gd name="connsiteX10" fmla="*/ 7144 w 1976438"/>
              <a:gd name="connsiteY10" fmla="*/ 254794 h 388144"/>
              <a:gd name="connsiteX11" fmla="*/ 0 w 1976438"/>
              <a:gd name="connsiteY11" fmla="*/ 211931 h 388144"/>
              <a:gd name="connsiteX12" fmla="*/ 0 w 1976438"/>
              <a:gd name="connsiteY12" fmla="*/ 188119 h 388144"/>
              <a:gd name="connsiteX13" fmla="*/ 4763 w 1976438"/>
              <a:gd name="connsiteY13" fmla="*/ 173831 h 388144"/>
              <a:gd name="connsiteX14" fmla="*/ 38100 w 1976438"/>
              <a:gd name="connsiteY14" fmla="*/ 147637 h 388144"/>
              <a:gd name="connsiteX15" fmla="*/ 119063 w 1976438"/>
              <a:gd name="connsiteY15" fmla="*/ 100012 h 388144"/>
              <a:gd name="connsiteX16" fmla="*/ 207169 w 1976438"/>
              <a:gd name="connsiteY16" fmla="*/ 47625 h 388144"/>
              <a:gd name="connsiteX17" fmla="*/ 526257 w 1976438"/>
              <a:gd name="connsiteY17" fmla="*/ 104775 h 388144"/>
              <a:gd name="connsiteX18" fmla="*/ 552450 w 1976438"/>
              <a:gd name="connsiteY18" fmla="*/ 116681 h 388144"/>
              <a:gd name="connsiteX19" fmla="*/ 583407 w 1976438"/>
              <a:gd name="connsiteY19" fmla="*/ 121444 h 388144"/>
              <a:gd name="connsiteX20" fmla="*/ 714375 w 1976438"/>
              <a:gd name="connsiteY20" fmla="*/ 133350 h 388144"/>
              <a:gd name="connsiteX21" fmla="*/ 907257 w 1976438"/>
              <a:gd name="connsiteY21" fmla="*/ 142875 h 388144"/>
              <a:gd name="connsiteX22" fmla="*/ 1209675 w 1976438"/>
              <a:gd name="connsiteY22" fmla="*/ 142875 h 388144"/>
              <a:gd name="connsiteX23" fmla="*/ 1483519 w 1976438"/>
              <a:gd name="connsiteY23" fmla="*/ 135731 h 388144"/>
              <a:gd name="connsiteX24" fmla="*/ 1652588 w 1976438"/>
              <a:gd name="connsiteY24" fmla="*/ 128587 h 388144"/>
              <a:gd name="connsiteX25" fmla="*/ 1728788 w 1976438"/>
              <a:gd name="connsiteY25" fmla="*/ 116681 h 388144"/>
              <a:gd name="connsiteX26" fmla="*/ 1790700 w 1976438"/>
              <a:gd name="connsiteY26" fmla="*/ 97631 h 388144"/>
              <a:gd name="connsiteX27" fmla="*/ 1840707 w 1976438"/>
              <a:gd name="connsiteY27" fmla="*/ 78581 h 388144"/>
              <a:gd name="connsiteX28" fmla="*/ 1976438 w 1976438"/>
              <a:gd name="connsiteY28" fmla="*/ 0 h 388144"/>
              <a:gd name="connsiteX29" fmla="*/ 1962150 w 1976438"/>
              <a:gd name="connsiteY29" fmla="*/ 166687 h 388144"/>
              <a:gd name="connsiteX30" fmla="*/ 1919288 w 1976438"/>
              <a:gd name="connsiteY30" fmla="*/ 233362 h 388144"/>
              <a:gd name="connsiteX31" fmla="*/ 1864519 w 1976438"/>
              <a:gd name="connsiteY31" fmla="*/ 314325 h 388144"/>
              <a:gd name="connsiteX32" fmla="*/ 1826419 w 1976438"/>
              <a:gd name="connsiteY32" fmla="*/ 361950 h 388144"/>
              <a:gd name="connsiteX33" fmla="*/ 1802607 w 1976438"/>
              <a:gd name="connsiteY33" fmla="*/ 376237 h 388144"/>
              <a:gd name="connsiteX34" fmla="*/ 1778794 w 1976438"/>
              <a:gd name="connsiteY34" fmla="*/ 388144 h 388144"/>
              <a:gd name="connsiteX35" fmla="*/ 1747838 w 1976438"/>
              <a:gd name="connsiteY35" fmla="*/ 388144 h 388144"/>
              <a:gd name="connsiteX36" fmla="*/ 1662113 w 1976438"/>
              <a:gd name="connsiteY36" fmla="*/ 373856 h 388144"/>
              <a:gd name="connsiteX37" fmla="*/ 1569244 w 1976438"/>
              <a:gd name="connsiteY37" fmla="*/ 364331 h 388144"/>
              <a:gd name="connsiteX38" fmla="*/ 1352550 w 1976438"/>
              <a:gd name="connsiteY38" fmla="*/ 366712 h 388144"/>
              <a:gd name="connsiteX39" fmla="*/ 950119 w 1976438"/>
              <a:gd name="connsiteY39" fmla="*/ 36433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976438" h="388144">
                <a:moveTo>
                  <a:pt x="950119" y="364331"/>
                </a:moveTo>
                <a:lnTo>
                  <a:pt x="628650" y="364331"/>
                </a:lnTo>
                <a:lnTo>
                  <a:pt x="383382" y="366712"/>
                </a:lnTo>
                <a:lnTo>
                  <a:pt x="261938" y="364331"/>
                </a:lnTo>
                <a:lnTo>
                  <a:pt x="207169" y="359569"/>
                </a:lnTo>
                <a:lnTo>
                  <a:pt x="152400" y="350044"/>
                </a:lnTo>
                <a:lnTo>
                  <a:pt x="97632" y="333375"/>
                </a:lnTo>
                <a:lnTo>
                  <a:pt x="61913" y="314325"/>
                </a:lnTo>
                <a:lnTo>
                  <a:pt x="38100" y="297656"/>
                </a:lnTo>
                <a:lnTo>
                  <a:pt x="23813" y="283369"/>
                </a:lnTo>
                <a:lnTo>
                  <a:pt x="7144" y="254794"/>
                </a:lnTo>
                <a:lnTo>
                  <a:pt x="0" y="211931"/>
                </a:lnTo>
                <a:lnTo>
                  <a:pt x="0" y="188119"/>
                </a:lnTo>
                <a:lnTo>
                  <a:pt x="4763" y="173831"/>
                </a:lnTo>
                <a:lnTo>
                  <a:pt x="38100" y="147637"/>
                </a:lnTo>
                <a:lnTo>
                  <a:pt x="119063" y="100012"/>
                </a:lnTo>
                <a:lnTo>
                  <a:pt x="207169" y="47625"/>
                </a:lnTo>
                <a:lnTo>
                  <a:pt x="526257" y="104775"/>
                </a:lnTo>
                <a:lnTo>
                  <a:pt x="552450" y="116681"/>
                </a:lnTo>
                <a:lnTo>
                  <a:pt x="583407" y="121444"/>
                </a:lnTo>
                <a:lnTo>
                  <a:pt x="714375" y="133350"/>
                </a:lnTo>
                <a:lnTo>
                  <a:pt x="907257" y="142875"/>
                </a:lnTo>
                <a:lnTo>
                  <a:pt x="1209675" y="142875"/>
                </a:lnTo>
                <a:lnTo>
                  <a:pt x="1483519" y="135731"/>
                </a:lnTo>
                <a:lnTo>
                  <a:pt x="1652588" y="128587"/>
                </a:lnTo>
                <a:lnTo>
                  <a:pt x="1728788" y="116681"/>
                </a:lnTo>
                <a:lnTo>
                  <a:pt x="1790700" y="97631"/>
                </a:lnTo>
                <a:lnTo>
                  <a:pt x="1840707" y="78581"/>
                </a:lnTo>
                <a:lnTo>
                  <a:pt x="1976438" y="0"/>
                </a:lnTo>
                <a:lnTo>
                  <a:pt x="1962150" y="166687"/>
                </a:lnTo>
                <a:lnTo>
                  <a:pt x="1919288" y="233362"/>
                </a:lnTo>
                <a:lnTo>
                  <a:pt x="1864519" y="314325"/>
                </a:lnTo>
                <a:lnTo>
                  <a:pt x="1826419" y="361950"/>
                </a:lnTo>
                <a:lnTo>
                  <a:pt x="1802607" y="376237"/>
                </a:lnTo>
                <a:lnTo>
                  <a:pt x="1778794" y="388144"/>
                </a:lnTo>
                <a:lnTo>
                  <a:pt x="1747838" y="388144"/>
                </a:lnTo>
                <a:lnTo>
                  <a:pt x="1662113" y="373856"/>
                </a:lnTo>
                <a:lnTo>
                  <a:pt x="1569244" y="364331"/>
                </a:lnTo>
                <a:lnTo>
                  <a:pt x="1352550" y="366712"/>
                </a:lnTo>
                <a:lnTo>
                  <a:pt x="950119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FB87668-0551-45B5-AAA6-085A1D336B22}"/>
              </a:ext>
            </a:extLst>
          </p:cNvPr>
          <p:cNvSpPr/>
          <p:nvPr/>
        </p:nvSpPr>
        <p:spPr>
          <a:xfrm>
            <a:off x="5154613" y="5429250"/>
            <a:ext cx="666750" cy="477838"/>
          </a:xfrm>
          <a:custGeom>
            <a:avLst/>
            <a:gdLst>
              <a:gd name="connsiteX0" fmla="*/ 316707 w 666750"/>
              <a:gd name="connsiteY0" fmla="*/ 97631 h 478631"/>
              <a:gd name="connsiteX1" fmla="*/ 464344 w 666750"/>
              <a:gd name="connsiteY1" fmla="*/ 145256 h 478631"/>
              <a:gd name="connsiteX2" fmla="*/ 504825 w 666750"/>
              <a:gd name="connsiteY2" fmla="*/ 154781 h 478631"/>
              <a:gd name="connsiteX3" fmla="*/ 533400 w 666750"/>
              <a:gd name="connsiteY3" fmla="*/ 157163 h 478631"/>
              <a:gd name="connsiteX4" fmla="*/ 557213 w 666750"/>
              <a:gd name="connsiteY4" fmla="*/ 152400 h 478631"/>
              <a:gd name="connsiteX5" fmla="*/ 590550 w 666750"/>
              <a:gd name="connsiteY5" fmla="*/ 138113 h 478631"/>
              <a:gd name="connsiteX6" fmla="*/ 666750 w 666750"/>
              <a:gd name="connsiteY6" fmla="*/ 100013 h 478631"/>
              <a:gd name="connsiteX7" fmla="*/ 585788 w 666750"/>
              <a:gd name="connsiteY7" fmla="*/ 478631 h 478631"/>
              <a:gd name="connsiteX8" fmla="*/ 545307 w 666750"/>
              <a:gd name="connsiteY8" fmla="*/ 452438 h 478631"/>
              <a:gd name="connsiteX9" fmla="*/ 442913 w 666750"/>
              <a:gd name="connsiteY9" fmla="*/ 354806 h 478631"/>
              <a:gd name="connsiteX10" fmla="*/ 259557 w 666750"/>
              <a:gd name="connsiteY10" fmla="*/ 219075 h 478631"/>
              <a:gd name="connsiteX11" fmla="*/ 111919 w 666750"/>
              <a:gd name="connsiteY11" fmla="*/ 121444 h 478631"/>
              <a:gd name="connsiteX12" fmla="*/ 33338 w 666750"/>
              <a:gd name="connsiteY12" fmla="*/ 71438 h 478631"/>
              <a:gd name="connsiteX13" fmla="*/ 14288 w 666750"/>
              <a:gd name="connsiteY13" fmla="*/ 54769 h 478631"/>
              <a:gd name="connsiteX14" fmla="*/ 4763 w 666750"/>
              <a:gd name="connsiteY14" fmla="*/ 40481 h 478631"/>
              <a:gd name="connsiteX15" fmla="*/ 0 w 666750"/>
              <a:gd name="connsiteY15" fmla="*/ 26194 h 478631"/>
              <a:gd name="connsiteX16" fmla="*/ 0 w 666750"/>
              <a:gd name="connsiteY16" fmla="*/ 16669 h 478631"/>
              <a:gd name="connsiteX17" fmla="*/ 4763 w 666750"/>
              <a:gd name="connsiteY17" fmla="*/ 7144 h 478631"/>
              <a:gd name="connsiteX18" fmla="*/ 23813 w 666750"/>
              <a:gd name="connsiteY18" fmla="*/ 0 h 478631"/>
              <a:gd name="connsiteX19" fmla="*/ 76200 w 666750"/>
              <a:gd name="connsiteY19" fmla="*/ 11906 h 478631"/>
              <a:gd name="connsiteX20" fmla="*/ 316707 w 666750"/>
              <a:gd name="connsiteY20" fmla="*/ 97631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6750" h="478631">
                <a:moveTo>
                  <a:pt x="316707" y="97631"/>
                </a:moveTo>
                <a:lnTo>
                  <a:pt x="464344" y="145256"/>
                </a:lnTo>
                <a:lnTo>
                  <a:pt x="504825" y="154781"/>
                </a:lnTo>
                <a:lnTo>
                  <a:pt x="533400" y="157163"/>
                </a:lnTo>
                <a:lnTo>
                  <a:pt x="557213" y="152400"/>
                </a:lnTo>
                <a:lnTo>
                  <a:pt x="590550" y="138113"/>
                </a:lnTo>
                <a:lnTo>
                  <a:pt x="666750" y="100013"/>
                </a:lnTo>
                <a:lnTo>
                  <a:pt x="585788" y="478631"/>
                </a:lnTo>
                <a:lnTo>
                  <a:pt x="545307" y="452438"/>
                </a:lnTo>
                <a:lnTo>
                  <a:pt x="442913" y="354806"/>
                </a:lnTo>
                <a:lnTo>
                  <a:pt x="259557" y="219075"/>
                </a:lnTo>
                <a:lnTo>
                  <a:pt x="111919" y="121444"/>
                </a:lnTo>
                <a:lnTo>
                  <a:pt x="33338" y="71438"/>
                </a:lnTo>
                <a:lnTo>
                  <a:pt x="14288" y="54769"/>
                </a:lnTo>
                <a:lnTo>
                  <a:pt x="4763" y="40481"/>
                </a:lnTo>
                <a:lnTo>
                  <a:pt x="0" y="26194"/>
                </a:lnTo>
                <a:lnTo>
                  <a:pt x="0" y="16669"/>
                </a:lnTo>
                <a:lnTo>
                  <a:pt x="4763" y="7144"/>
                </a:lnTo>
                <a:lnTo>
                  <a:pt x="23813" y="0"/>
                </a:lnTo>
                <a:lnTo>
                  <a:pt x="76200" y="11906"/>
                </a:lnTo>
                <a:lnTo>
                  <a:pt x="316707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02AF4FB-EECA-40B2-B3BC-4E61215A06C9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684338"/>
            <a:ext cx="4833938" cy="4405312"/>
            <a:chOff x="2628900" y="1836738"/>
            <a:chExt cx="4833938" cy="440531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AEDE18AC-1E3C-43D7-9AA6-8683C7517DC3}"/>
                </a:ext>
              </a:extLst>
            </p:cNvPr>
            <p:cNvSpPr/>
            <p:nvPr/>
          </p:nvSpPr>
          <p:spPr>
            <a:xfrm>
              <a:off x="3052763" y="1893888"/>
              <a:ext cx="914400" cy="549275"/>
            </a:xfrm>
            <a:custGeom>
              <a:avLst/>
              <a:gdLst>
                <a:gd name="connsiteX0" fmla="*/ 488156 w 914400"/>
                <a:gd name="connsiteY0" fmla="*/ 421481 h 550069"/>
                <a:gd name="connsiteX1" fmla="*/ 357187 w 914400"/>
                <a:gd name="connsiteY1" fmla="*/ 328612 h 550069"/>
                <a:gd name="connsiteX2" fmla="*/ 238125 w 914400"/>
                <a:gd name="connsiteY2" fmla="*/ 238125 h 550069"/>
                <a:gd name="connsiteX3" fmla="*/ 102393 w 914400"/>
                <a:gd name="connsiteY3" fmla="*/ 133350 h 550069"/>
                <a:gd name="connsiteX4" fmla="*/ 33337 w 914400"/>
                <a:gd name="connsiteY4" fmla="*/ 78581 h 550069"/>
                <a:gd name="connsiteX5" fmla="*/ 16668 w 914400"/>
                <a:gd name="connsiteY5" fmla="*/ 61912 h 550069"/>
                <a:gd name="connsiteX6" fmla="*/ 4762 w 914400"/>
                <a:gd name="connsiteY6" fmla="*/ 47625 h 550069"/>
                <a:gd name="connsiteX7" fmla="*/ 0 w 914400"/>
                <a:gd name="connsiteY7" fmla="*/ 30956 h 550069"/>
                <a:gd name="connsiteX8" fmla="*/ 0 w 914400"/>
                <a:gd name="connsiteY8" fmla="*/ 14287 h 550069"/>
                <a:gd name="connsiteX9" fmla="*/ 4762 w 914400"/>
                <a:gd name="connsiteY9" fmla="*/ 2381 h 550069"/>
                <a:gd name="connsiteX10" fmla="*/ 33337 w 914400"/>
                <a:gd name="connsiteY10" fmla="*/ 0 h 550069"/>
                <a:gd name="connsiteX11" fmla="*/ 64293 w 914400"/>
                <a:gd name="connsiteY11" fmla="*/ 11906 h 550069"/>
                <a:gd name="connsiteX12" fmla="*/ 100012 w 914400"/>
                <a:gd name="connsiteY12" fmla="*/ 28575 h 550069"/>
                <a:gd name="connsiteX13" fmla="*/ 150018 w 914400"/>
                <a:gd name="connsiteY13" fmla="*/ 47625 h 550069"/>
                <a:gd name="connsiteX14" fmla="*/ 223837 w 914400"/>
                <a:gd name="connsiteY14" fmla="*/ 66675 h 550069"/>
                <a:gd name="connsiteX15" fmla="*/ 314325 w 914400"/>
                <a:gd name="connsiteY15" fmla="*/ 83344 h 550069"/>
                <a:gd name="connsiteX16" fmla="*/ 407193 w 914400"/>
                <a:gd name="connsiteY16" fmla="*/ 97631 h 550069"/>
                <a:gd name="connsiteX17" fmla="*/ 528637 w 914400"/>
                <a:gd name="connsiteY17" fmla="*/ 104775 h 550069"/>
                <a:gd name="connsiteX18" fmla="*/ 590550 w 914400"/>
                <a:gd name="connsiteY18" fmla="*/ 104775 h 550069"/>
                <a:gd name="connsiteX19" fmla="*/ 628650 w 914400"/>
                <a:gd name="connsiteY19" fmla="*/ 107156 h 550069"/>
                <a:gd name="connsiteX20" fmla="*/ 673893 w 914400"/>
                <a:gd name="connsiteY20" fmla="*/ 116681 h 550069"/>
                <a:gd name="connsiteX21" fmla="*/ 714375 w 914400"/>
                <a:gd name="connsiteY21" fmla="*/ 130969 h 550069"/>
                <a:gd name="connsiteX22" fmla="*/ 759618 w 914400"/>
                <a:gd name="connsiteY22" fmla="*/ 159544 h 550069"/>
                <a:gd name="connsiteX23" fmla="*/ 804862 w 914400"/>
                <a:gd name="connsiteY23" fmla="*/ 202406 h 550069"/>
                <a:gd name="connsiteX24" fmla="*/ 845343 w 914400"/>
                <a:gd name="connsiteY24" fmla="*/ 252412 h 550069"/>
                <a:gd name="connsiteX25" fmla="*/ 878681 w 914400"/>
                <a:gd name="connsiteY25" fmla="*/ 304800 h 550069"/>
                <a:gd name="connsiteX26" fmla="*/ 897731 w 914400"/>
                <a:gd name="connsiteY26" fmla="*/ 345281 h 550069"/>
                <a:gd name="connsiteX27" fmla="*/ 909637 w 914400"/>
                <a:gd name="connsiteY27" fmla="*/ 383381 h 550069"/>
                <a:gd name="connsiteX28" fmla="*/ 914400 w 914400"/>
                <a:gd name="connsiteY28" fmla="*/ 419100 h 550069"/>
                <a:gd name="connsiteX29" fmla="*/ 907256 w 914400"/>
                <a:gd name="connsiteY29" fmla="*/ 466725 h 550069"/>
                <a:gd name="connsiteX30" fmla="*/ 890587 w 914400"/>
                <a:gd name="connsiteY30" fmla="*/ 504825 h 550069"/>
                <a:gd name="connsiteX31" fmla="*/ 871537 w 914400"/>
                <a:gd name="connsiteY31" fmla="*/ 531019 h 550069"/>
                <a:gd name="connsiteX32" fmla="*/ 857250 w 914400"/>
                <a:gd name="connsiteY32" fmla="*/ 542925 h 550069"/>
                <a:gd name="connsiteX33" fmla="*/ 833437 w 914400"/>
                <a:gd name="connsiteY33" fmla="*/ 550069 h 550069"/>
                <a:gd name="connsiteX34" fmla="*/ 807243 w 914400"/>
                <a:gd name="connsiteY34" fmla="*/ 550069 h 550069"/>
                <a:gd name="connsiteX35" fmla="*/ 776287 w 914400"/>
                <a:gd name="connsiteY35" fmla="*/ 547687 h 550069"/>
                <a:gd name="connsiteX36" fmla="*/ 714375 w 914400"/>
                <a:gd name="connsiteY36" fmla="*/ 535781 h 550069"/>
                <a:gd name="connsiteX37" fmla="*/ 650081 w 914400"/>
                <a:gd name="connsiteY37" fmla="*/ 507206 h 550069"/>
                <a:gd name="connsiteX38" fmla="*/ 588168 w 914400"/>
                <a:gd name="connsiteY38" fmla="*/ 476250 h 550069"/>
                <a:gd name="connsiteX39" fmla="*/ 488156 w 914400"/>
                <a:gd name="connsiteY39" fmla="*/ 4214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4400" h="550069">
                  <a:moveTo>
                    <a:pt x="488156" y="421481"/>
                  </a:moveTo>
                  <a:lnTo>
                    <a:pt x="357187" y="328612"/>
                  </a:lnTo>
                  <a:lnTo>
                    <a:pt x="238125" y="238125"/>
                  </a:lnTo>
                  <a:lnTo>
                    <a:pt x="102393" y="133350"/>
                  </a:lnTo>
                  <a:lnTo>
                    <a:pt x="33337" y="78581"/>
                  </a:lnTo>
                  <a:lnTo>
                    <a:pt x="16668" y="61912"/>
                  </a:lnTo>
                  <a:lnTo>
                    <a:pt x="4762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33337" y="0"/>
                  </a:lnTo>
                  <a:lnTo>
                    <a:pt x="64293" y="11906"/>
                  </a:lnTo>
                  <a:lnTo>
                    <a:pt x="100012" y="28575"/>
                  </a:lnTo>
                  <a:lnTo>
                    <a:pt x="150018" y="47625"/>
                  </a:lnTo>
                  <a:lnTo>
                    <a:pt x="223837" y="66675"/>
                  </a:lnTo>
                  <a:lnTo>
                    <a:pt x="314325" y="83344"/>
                  </a:lnTo>
                  <a:lnTo>
                    <a:pt x="407193" y="97631"/>
                  </a:lnTo>
                  <a:lnTo>
                    <a:pt x="528637" y="104775"/>
                  </a:lnTo>
                  <a:lnTo>
                    <a:pt x="590550" y="104775"/>
                  </a:lnTo>
                  <a:lnTo>
                    <a:pt x="628650" y="107156"/>
                  </a:lnTo>
                  <a:lnTo>
                    <a:pt x="673893" y="116681"/>
                  </a:lnTo>
                  <a:lnTo>
                    <a:pt x="714375" y="130969"/>
                  </a:lnTo>
                  <a:lnTo>
                    <a:pt x="759618" y="159544"/>
                  </a:lnTo>
                  <a:lnTo>
                    <a:pt x="804862" y="202406"/>
                  </a:lnTo>
                  <a:lnTo>
                    <a:pt x="845343" y="252412"/>
                  </a:lnTo>
                  <a:lnTo>
                    <a:pt x="878681" y="304800"/>
                  </a:lnTo>
                  <a:lnTo>
                    <a:pt x="897731" y="345281"/>
                  </a:lnTo>
                  <a:lnTo>
                    <a:pt x="909637" y="383381"/>
                  </a:lnTo>
                  <a:lnTo>
                    <a:pt x="914400" y="419100"/>
                  </a:lnTo>
                  <a:cubicBezTo>
                    <a:pt x="906995" y="463528"/>
                    <a:pt x="907256" y="447478"/>
                    <a:pt x="907256" y="466725"/>
                  </a:cubicBezTo>
                  <a:lnTo>
                    <a:pt x="890587" y="504825"/>
                  </a:lnTo>
                  <a:lnTo>
                    <a:pt x="871537" y="531019"/>
                  </a:lnTo>
                  <a:lnTo>
                    <a:pt x="857250" y="542925"/>
                  </a:lnTo>
                  <a:lnTo>
                    <a:pt x="833437" y="550069"/>
                  </a:lnTo>
                  <a:lnTo>
                    <a:pt x="807243" y="550069"/>
                  </a:lnTo>
                  <a:lnTo>
                    <a:pt x="776287" y="547687"/>
                  </a:lnTo>
                  <a:lnTo>
                    <a:pt x="714375" y="535781"/>
                  </a:lnTo>
                  <a:lnTo>
                    <a:pt x="650081" y="507206"/>
                  </a:lnTo>
                  <a:lnTo>
                    <a:pt x="588168" y="476250"/>
                  </a:lnTo>
                  <a:lnTo>
                    <a:pt x="488156" y="421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A13F58B1-7744-4004-A08D-FC5A7568B787}"/>
                </a:ext>
              </a:extLst>
            </p:cNvPr>
            <p:cNvSpPr/>
            <p:nvPr/>
          </p:nvSpPr>
          <p:spPr>
            <a:xfrm>
              <a:off x="2743200" y="3124200"/>
              <a:ext cx="795338" cy="633413"/>
            </a:xfrm>
            <a:custGeom>
              <a:avLst/>
              <a:gdLst>
                <a:gd name="connsiteX0" fmla="*/ 471488 w 795338"/>
                <a:gd name="connsiteY0" fmla="*/ 495300 h 633413"/>
                <a:gd name="connsiteX1" fmla="*/ 311944 w 795338"/>
                <a:gd name="connsiteY1" fmla="*/ 352425 h 633413"/>
                <a:gd name="connsiteX2" fmla="*/ 154781 w 795338"/>
                <a:gd name="connsiteY2" fmla="*/ 197644 h 633413"/>
                <a:gd name="connsiteX3" fmla="*/ 50006 w 795338"/>
                <a:gd name="connsiteY3" fmla="*/ 100013 h 633413"/>
                <a:gd name="connsiteX4" fmla="*/ 9525 w 795338"/>
                <a:gd name="connsiteY4" fmla="*/ 59531 h 633413"/>
                <a:gd name="connsiteX5" fmla="*/ 0 w 795338"/>
                <a:gd name="connsiteY5" fmla="*/ 40481 h 633413"/>
                <a:gd name="connsiteX6" fmla="*/ 0 w 795338"/>
                <a:gd name="connsiteY6" fmla="*/ 26194 h 633413"/>
                <a:gd name="connsiteX7" fmla="*/ 0 w 795338"/>
                <a:gd name="connsiteY7" fmla="*/ 14288 h 633413"/>
                <a:gd name="connsiteX8" fmla="*/ 9525 w 795338"/>
                <a:gd name="connsiteY8" fmla="*/ 4763 h 633413"/>
                <a:gd name="connsiteX9" fmla="*/ 28575 w 795338"/>
                <a:gd name="connsiteY9" fmla="*/ 0 h 633413"/>
                <a:gd name="connsiteX10" fmla="*/ 61913 w 795338"/>
                <a:gd name="connsiteY10" fmla="*/ 7144 h 633413"/>
                <a:gd name="connsiteX11" fmla="*/ 150019 w 795338"/>
                <a:gd name="connsiteY11" fmla="*/ 50006 h 633413"/>
                <a:gd name="connsiteX12" fmla="*/ 250031 w 795338"/>
                <a:gd name="connsiteY12" fmla="*/ 90488 h 633413"/>
                <a:gd name="connsiteX13" fmla="*/ 378619 w 795338"/>
                <a:gd name="connsiteY13" fmla="*/ 138113 h 633413"/>
                <a:gd name="connsiteX14" fmla="*/ 466725 w 795338"/>
                <a:gd name="connsiteY14" fmla="*/ 164306 h 633413"/>
                <a:gd name="connsiteX15" fmla="*/ 571500 w 795338"/>
                <a:gd name="connsiteY15" fmla="*/ 192881 h 633413"/>
                <a:gd name="connsiteX16" fmla="*/ 659606 w 795338"/>
                <a:gd name="connsiteY16" fmla="*/ 211931 h 633413"/>
                <a:gd name="connsiteX17" fmla="*/ 688181 w 795338"/>
                <a:gd name="connsiteY17" fmla="*/ 240506 h 633413"/>
                <a:gd name="connsiteX18" fmla="*/ 731044 w 795338"/>
                <a:gd name="connsiteY18" fmla="*/ 297656 h 633413"/>
                <a:gd name="connsiteX19" fmla="*/ 754856 w 795338"/>
                <a:gd name="connsiteY19" fmla="*/ 340519 h 633413"/>
                <a:gd name="connsiteX20" fmla="*/ 773906 w 795338"/>
                <a:gd name="connsiteY20" fmla="*/ 383381 h 633413"/>
                <a:gd name="connsiteX21" fmla="*/ 790575 w 795338"/>
                <a:gd name="connsiteY21" fmla="*/ 423863 h 633413"/>
                <a:gd name="connsiteX22" fmla="*/ 795338 w 795338"/>
                <a:gd name="connsiteY22" fmla="*/ 466725 h 633413"/>
                <a:gd name="connsiteX23" fmla="*/ 792956 w 795338"/>
                <a:gd name="connsiteY23" fmla="*/ 500063 h 633413"/>
                <a:gd name="connsiteX24" fmla="*/ 776288 w 795338"/>
                <a:gd name="connsiteY24" fmla="*/ 540544 h 633413"/>
                <a:gd name="connsiteX25" fmla="*/ 740569 w 795338"/>
                <a:gd name="connsiteY25" fmla="*/ 597694 h 633413"/>
                <a:gd name="connsiteX26" fmla="*/ 721519 w 795338"/>
                <a:gd name="connsiteY26" fmla="*/ 621506 h 633413"/>
                <a:gd name="connsiteX27" fmla="*/ 697706 w 795338"/>
                <a:gd name="connsiteY27" fmla="*/ 633413 h 633413"/>
                <a:gd name="connsiteX28" fmla="*/ 669131 w 795338"/>
                <a:gd name="connsiteY28" fmla="*/ 633413 h 633413"/>
                <a:gd name="connsiteX29" fmla="*/ 640556 w 795338"/>
                <a:gd name="connsiteY29" fmla="*/ 626269 h 633413"/>
                <a:gd name="connsiteX30" fmla="*/ 597694 w 795338"/>
                <a:gd name="connsiteY30" fmla="*/ 597694 h 633413"/>
                <a:gd name="connsiteX31" fmla="*/ 538163 w 795338"/>
                <a:gd name="connsiteY31" fmla="*/ 552450 h 633413"/>
                <a:gd name="connsiteX32" fmla="*/ 471488 w 795338"/>
                <a:gd name="connsiteY32" fmla="*/ 495300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95338" h="633413">
                  <a:moveTo>
                    <a:pt x="471488" y="495300"/>
                  </a:moveTo>
                  <a:lnTo>
                    <a:pt x="311944" y="352425"/>
                  </a:lnTo>
                  <a:lnTo>
                    <a:pt x="154781" y="197644"/>
                  </a:lnTo>
                  <a:lnTo>
                    <a:pt x="50006" y="100013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61913" y="7144"/>
                  </a:lnTo>
                  <a:lnTo>
                    <a:pt x="150019" y="50006"/>
                  </a:lnTo>
                  <a:lnTo>
                    <a:pt x="250031" y="90488"/>
                  </a:lnTo>
                  <a:lnTo>
                    <a:pt x="378619" y="138113"/>
                  </a:lnTo>
                  <a:lnTo>
                    <a:pt x="466725" y="164306"/>
                  </a:lnTo>
                  <a:lnTo>
                    <a:pt x="571500" y="192881"/>
                  </a:lnTo>
                  <a:lnTo>
                    <a:pt x="659606" y="211931"/>
                  </a:lnTo>
                  <a:lnTo>
                    <a:pt x="688181" y="240506"/>
                  </a:lnTo>
                  <a:lnTo>
                    <a:pt x="731044" y="297656"/>
                  </a:lnTo>
                  <a:lnTo>
                    <a:pt x="754856" y="340519"/>
                  </a:lnTo>
                  <a:lnTo>
                    <a:pt x="773906" y="383381"/>
                  </a:lnTo>
                  <a:lnTo>
                    <a:pt x="790575" y="423863"/>
                  </a:lnTo>
                  <a:lnTo>
                    <a:pt x="795338" y="466725"/>
                  </a:lnTo>
                  <a:lnTo>
                    <a:pt x="792956" y="500063"/>
                  </a:lnTo>
                  <a:lnTo>
                    <a:pt x="776288" y="540544"/>
                  </a:lnTo>
                  <a:lnTo>
                    <a:pt x="740569" y="597694"/>
                  </a:lnTo>
                  <a:lnTo>
                    <a:pt x="721519" y="621506"/>
                  </a:lnTo>
                  <a:lnTo>
                    <a:pt x="697706" y="633413"/>
                  </a:lnTo>
                  <a:lnTo>
                    <a:pt x="669131" y="633413"/>
                  </a:lnTo>
                  <a:lnTo>
                    <a:pt x="640556" y="626269"/>
                  </a:lnTo>
                  <a:lnTo>
                    <a:pt x="597694" y="597694"/>
                  </a:lnTo>
                  <a:lnTo>
                    <a:pt x="538163" y="552450"/>
                  </a:lnTo>
                  <a:lnTo>
                    <a:pt x="471488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32D3A35-CC5C-458C-A12E-B1B03155FC77}"/>
                </a:ext>
              </a:extLst>
            </p:cNvPr>
            <p:cNvSpPr/>
            <p:nvPr/>
          </p:nvSpPr>
          <p:spPr>
            <a:xfrm>
              <a:off x="2628900" y="5462588"/>
              <a:ext cx="517525" cy="555625"/>
            </a:xfrm>
            <a:custGeom>
              <a:avLst/>
              <a:gdLst>
                <a:gd name="connsiteX0" fmla="*/ 219075 w 516731"/>
                <a:gd name="connsiteY0" fmla="*/ 369093 h 554831"/>
                <a:gd name="connsiteX1" fmla="*/ 147638 w 516731"/>
                <a:gd name="connsiteY1" fmla="*/ 271462 h 554831"/>
                <a:gd name="connsiteX2" fmla="*/ 85725 w 516731"/>
                <a:gd name="connsiteY2" fmla="*/ 180975 h 554831"/>
                <a:gd name="connsiteX3" fmla="*/ 28575 w 516731"/>
                <a:gd name="connsiteY3" fmla="*/ 90487 h 554831"/>
                <a:gd name="connsiteX4" fmla="*/ 9525 w 516731"/>
                <a:gd name="connsiteY4" fmla="*/ 54768 h 554831"/>
                <a:gd name="connsiteX5" fmla="*/ 2381 w 516731"/>
                <a:gd name="connsiteY5" fmla="*/ 33337 h 554831"/>
                <a:gd name="connsiteX6" fmla="*/ 0 w 516731"/>
                <a:gd name="connsiteY6" fmla="*/ 16668 h 554831"/>
                <a:gd name="connsiteX7" fmla="*/ 4763 w 516731"/>
                <a:gd name="connsiteY7" fmla="*/ 4762 h 554831"/>
                <a:gd name="connsiteX8" fmla="*/ 16669 w 516731"/>
                <a:gd name="connsiteY8" fmla="*/ 0 h 554831"/>
                <a:gd name="connsiteX9" fmla="*/ 33338 w 516731"/>
                <a:gd name="connsiteY9" fmla="*/ 0 h 554831"/>
                <a:gd name="connsiteX10" fmla="*/ 71438 w 516731"/>
                <a:gd name="connsiteY10" fmla="*/ 19050 h 554831"/>
                <a:gd name="connsiteX11" fmla="*/ 111919 w 516731"/>
                <a:gd name="connsiteY11" fmla="*/ 42862 h 554831"/>
                <a:gd name="connsiteX12" fmla="*/ 145256 w 516731"/>
                <a:gd name="connsiteY12" fmla="*/ 57150 h 554831"/>
                <a:gd name="connsiteX13" fmla="*/ 183356 w 516731"/>
                <a:gd name="connsiteY13" fmla="*/ 69056 h 554831"/>
                <a:gd name="connsiteX14" fmla="*/ 235744 w 516731"/>
                <a:gd name="connsiteY14" fmla="*/ 80962 h 554831"/>
                <a:gd name="connsiteX15" fmla="*/ 266700 w 516731"/>
                <a:gd name="connsiteY15" fmla="*/ 85725 h 554831"/>
                <a:gd name="connsiteX16" fmla="*/ 516731 w 516731"/>
                <a:gd name="connsiteY16" fmla="*/ 435768 h 554831"/>
                <a:gd name="connsiteX17" fmla="*/ 509588 w 516731"/>
                <a:gd name="connsiteY17" fmla="*/ 488156 h 554831"/>
                <a:gd name="connsiteX18" fmla="*/ 497681 w 516731"/>
                <a:gd name="connsiteY18" fmla="*/ 528637 h 554831"/>
                <a:gd name="connsiteX19" fmla="*/ 478631 w 516731"/>
                <a:gd name="connsiteY19" fmla="*/ 550068 h 554831"/>
                <a:gd name="connsiteX20" fmla="*/ 459581 w 516731"/>
                <a:gd name="connsiteY20" fmla="*/ 554831 h 554831"/>
                <a:gd name="connsiteX21" fmla="*/ 428625 w 516731"/>
                <a:gd name="connsiteY21" fmla="*/ 547687 h 554831"/>
                <a:gd name="connsiteX22" fmla="*/ 388144 w 516731"/>
                <a:gd name="connsiteY22" fmla="*/ 528637 h 554831"/>
                <a:gd name="connsiteX23" fmla="*/ 323850 w 516731"/>
                <a:gd name="connsiteY23" fmla="*/ 481012 h 554831"/>
                <a:gd name="connsiteX24" fmla="*/ 283369 w 516731"/>
                <a:gd name="connsiteY24" fmla="*/ 440531 h 554831"/>
                <a:gd name="connsiteX25" fmla="*/ 219075 w 516731"/>
                <a:gd name="connsiteY25" fmla="*/ 369093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1" h="554831">
                  <a:moveTo>
                    <a:pt x="219075" y="369093"/>
                  </a:moveTo>
                  <a:lnTo>
                    <a:pt x="147638" y="271462"/>
                  </a:lnTo>
                  <a:lnTo>
                    <a:pt x="85725" y="180975"/>
                  </a:lnTo>
                  <a:lnTo>
                    <a:pt x="28575" y="90487"/>
                  </a:lnTo>
                  <a:lnTo>
                    <a:pt x="9525" y="54768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71438" y="19050"/>
                  </a:lnTo>
                  <a:lnTo>
                    <a:pt x="111919" y="42862"/>
                  </a:lnTo>
                  <a:lnTo>
                    <a:pt x="145256" y="57150"/>
                  </a:lnTo>
                  <a:lnTo>
                    <a:pt x="183356" y="69056"/>
                  </a:lnTo>
                  <a:lnTo>
                    <a:pt x="235744" y="80962"/>
                  </a:lnTo>
                  <a:lnTo>
                    <a:pt x="266700" y="85725"/>
                  </a:lnTo>
                  <a:lnTo>
                    <a:pt x="516731" y="435768"/>
                  </a:lnTo>
                  <a:lnTo>
                    <a:pt x="509588" y="488156"/>
                  </a:lnTo>
                  <a:lnTo>
                    <a:pt x="497681" y="528637"/>
                  </a:lnTo>
                  <a:lnTo>
                    <a:pt x="478631" y="550068"/>
                  </a:lnTo>
                  <a:lnTo>
                    <a:pt x="459581" y="554831"/>
                  </a:lnTo>
                  <a:lnTo>
                    <a:pt x="428625" y="547687"/>
                  </a:lnTo>
                  <a:lnTo>
                    <a:pt x="388144" y="528637"/>
                  </a:lnTo>
                  <a:lnTo>
                    <a:pt x="323850" y="481012"/>
                  </a:lnTo>
                  <a:lnTo>
                    <a:pt x="283369" y="440531"/>
                  </a:lnTo>
                  <a:lnTo>
                    <a:pt x="219075" y="3690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4A06587F-F7BD-4748-99A9-7B3AABC2756F}"/>
                </a:ext>
              </a:extLst>
            </p:cNvPr>
            <p:cNvSpPr/>
            <p:nvPr/>
          </p:nvSpPr>
          <p:spPr>
            <a:xfrm>
              <a:off x="4724400" y="1836738"/>
              <a:ext cx="2452688" cy="527050"/>
            </a:xfrm>
            <a:custGeom>
              <a:avLst/>
              <a:gdLst>
                <a:gd name="connsiteX0" fmla="*/ 450056 w 2452688"/>
                <a:gd name="connsiteY0" fmla="*/ 490537 h 528637"/>
                <a:gd name="connsiteX1" fmla="*/ 59531 w 2452688"/>
                <a:gd name="connsiteY1" fmla="*/ 528637 h 528637"/>
                <a:gd name="connsiteX2" fmla="*/ 0 w 2452688"/>
                <a:gd name="connsiteY2" fmla="*/ 397669 h 528637"/>
                <a:gd name="connsiteX3" fmla="*/ 185738 w 2452688"/>
                <a:gd name="connsiteY3" fmla="*/ 366712 h 528637"/>
                <a:gd name="connsiteX4" fmla="*/ 633413 w 2452688"/>
                <a:gd name="connsiteY4" fmla="*/ 300037 h 528637"/>
                <a:gd name="connsiteX5" fmla="*/ 985838 w 2452688"/>
                <a:gd name="connsiteY5" fmla="*/ 245269 h 528637"/>
                <a:gd name="connsiteX6" fmla="*/ 1462088 w 2452688"/>
                <a:gd name="connsiteY6" fmla="*/ 161925 h 528637"/>
                <a:gd name="connsiteX7" fmla="*/ 1652588 w 2452688"/>
                <a:gd name="connsiteY7" fmla="*/ 123825 h 528637"/>
                <a:gd name="connsiteX8" fmla="*/ 1807369 w 2452688"/>
                <a:gd name="connsiteY8" fmla="*/ 90487 h 528637"/>
                <a:gd name="connsiteX9" fmla="*/ 1931194 w 2452688"/>
                <a:gd name="connsiteY9" fmla="*/ 52387 h 528637"/>
                <a:gd name="connsiteX10" fmla="*/ 2047875 w 2452688"/>
                <a:gd name="connsiteY10" fmla="*/ 2381 h 528637"/>
                <a:gd name="connsiteX11" fmla="*/ 2076450 w 2452688"/>
                <a:gd name="connsiteY11" fmla="*/ 0 h 528637"/>
                <a:gd name="connsiteX12" fmla="*/ 2178844 w 2452688"/>
                <a:gd name="connsiteY12" fmla="*/ 14287 h 528637"/>
                <a:gd name="connsiteX13" fmla="*/ 2297906 w 2452688"/>
                <a:gd name="connsiteY13" fmla="*/ 45244 h 528637"/>
                <a:gd name="connsiteX14" fmla="*/ 2357438 w 2452688"/>
                <a:gd name="connsiteY14" fmla="*/ 61912 h 528637"/>
                <a:gd name="connsiteX15" fmla="*/ 2397919 w 2452688"/>
                <a:gd name="connsiteY15" fmla="*/ 78581 h 528637"/>
                <a:gd name="connsiteX16" fmla="*/ 2424113 w 2452688"/>
                <a:gd name="connsiteY16" fmla="*/ 97631 h 528637"/>
                <a:gd name="connsiteX17" fmla="*/ 2445544 w 2452688"/>
                <a:gd name="connsiteY17" fmla="*/ 123825 h 528637"/>
                <a:gd name="connsiteX18" fmla="*/ 2452688 w 2452688"/>
                <a:gd name="connsiteY18" fmla="*/ 147637 h 528637"/>
                <a:gd name="connsiteX19" fmla="*/ 2450306 w 2452688"/>
                <a:gd name="connsiteY19" fmla="*/ 161925 h 528637"/>
                <a:gd name="connsiteX20" fmla="*/ 2440781 w 2452688"/>
                <a:gd name="connsiteY20" fmla="*/ 183356 h 528637"/>
                <a:gd name="connsiteX21" fmla="*/ 2405063 w 2452688"/>
                <a:gd name="connsiteY21" fmla="*/ 214312 h 528637"/>
                <a:gd name="connsiteX22" fmla="*/ 2345531 w 2452688"/>
                <a:gd name="connsiteY22" fmla="*/ 245269 h 528637"/>
                <a:gd name="connsiteX23" fmla="*/ 2302669 w 2452688"/>
                <a:gd name="connsiteY23" fmla="*/ 257175 h 528637"/>
                <a:gd name="connsiteX24" fmla="*/ 2040731 w 2452688"/>
                <a:gd name="connsiteY24" fmla="*/ 292894 h 528637"/>
                <a:gd name="connsiteX25" fmla="*/ 1702594 w 2452688"/>
                <a:gd name="connsiteY25" fmla="*/ 340519 h 528637"/>
                <a:gd name="connsiteX26" fmla="*/ 1250156 w 2452688"/>
                <a:gd name="connsiteY26" fmla="*/ 411956 h 528637"/>
                <a:gd name="connsiteX27" fmla="*/ 1119188 w 2452688"/>
                <a:gd name="connsiteY27" fmla="*/ 426244 h 528637"/>
                <a:gd name="connsiteX28" fmla="*/ 826294 w 2452688"/>
                <a:gd name="connsiteY28" fmla="*/ 452437 h 528637"/>
                <a:gd name="connsiteX29" fmla="*/ 450056 w 2452688"/>
                <a:gd name="connsiteY29" fmla="*/ 4905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688" h="528637">
                  <a:moveTo>
                    <a:pt x="450056" y="490537"/>
                  </a:moveTo>
                  <a:lnTo>
                    <a:pt x="59531" y="528637"/>
                  </a:lnTo>
                  <a:lnTo>
                    <a:pt x="0" y="397669"/>
                  </a:lnTo>
                  <a:lnTo>
                    <a:pt x="185738" y="366712"/>
                  </a:lnTo>
                  <a:lnTo>
                    <a:pt x="633413" y="300037"/>
                  </a:lnTo>
                  <a:lnTo>
                    <a:pt x="985838" y="245269"/>
                  </a:lnTo>
                  <a:lnTo>
                    <a:pt x="1462088" y="161925"/>
                  </a:lnTo>
                  <a:lnTo>
                    <a:pt x="1652588" y="123825"/>
                  </a:lnTo>
                  <a:lnTo>
                    <a:pt x="1807369" y="90487"/>
                  </a:lnTo>
                  <a:lnTo>
                    <a:pt x="1931194" y="52387"/>
                  </a:lnTo>
                  <a:lnTo>
                    <a:pt x="2047875" y="2381"/>
                  </a:lnTo>
                  <a:lnTo>
                    <a:pt x="2076450" y="0"/>
                  </a:lnTo>
                  <a:lnTo>
                    <a:pt x="2178844" y="14287"/>
                  </a:lnTo>
                  <a:lnTo>
                    <a:pt x="2297906" y="45244"/>
                  </a:lnTo>
                  <a:lnTo>
                    <a:pt x="2357438" y="61912"/>
                  </a:lnTo>
                  <a:lnTo>
                    <a:pt x="2397919" y="78581"/>
                  </a:lnTo>
                  <a:lnTo>
                    <a:pt x="2424113" y="97631"/>
                  </a:lnTo>
                  <a:lnTo>
                    <a:pt x="2445544" y="123825"/>
                  </a:lnTo>
                  <a:lnTo>
                    <a:pt x="2452688" y="147637"/>
                  </a:lnTo>
                  <a:lnTo>
                    <a:pt x="2450306" y="161925"/>
                  </a:lnTo>
                  <a:lnTo>
                    <a:pt x="2440781" y="183356"/>
                  </a:lnTo>
                  <a:lnTo>
                    <a:pt x="2405063" y="214312"/>
                  </a:lnTo>
                  <a:lnTo>
                    <a:pt x="2345531" y="245269"/>
                  </a:lnTo>
                  <a:lnTo>
                    <a:pt x="2302669" y="257175"/>
                  </a:lnTo>
                  <a:lnTo>
                    <a:pt x="2040731" y="292894"/>
                  </a:lnTo>
                  <a:lnTo>
                    <a:pt x="1702594" y="340519"/>
                  </a:lnTo>
                  <a:lnTo>
                    <a:pt x="1250156" y="411956"/>
                  </a:lnTo>
                  <a:lnTo>
                    <a:pt x="1119188" y="426244"/>
                  </a:lnTo>
                  <a:lnTo>
                    <a:pt x="826294" y="452437"/>
                  </a:lnTo>
                  <a:lnTo>
                    <a:pt x="450056" y="490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6ED3EF1C-1F21-4D4C-BEA1-A6C468CD5559}"/>
                </a:ext>
              </a:extLst>
            </p:cNvPr>
            <p:cNvSpPr/>
            <p:nvPr/>
          </p:nvSpPr>
          <p:spPr>
            <a:xfrm>
              <a:off x="5734050" y="2220913"/>
              <a:ext cx="560388" cy="850900"/>
            </a:xfrm>
            <a:custGeom>
              <a:avLst/>
              <a:gdLst>
                <a:gd name="connsiteX0" fmla="*/ 266700 w 559594"/>
                <a:gd name="connsiteY0" fmla="*/ 609600 h 850107"/>
                <a:gd name="connsiteX1" fmla="*/ 111919 w 559594"/>
                <a:gd name="connsiteY1" fmla="*/ 840582 h 850107"/>
                <a:gd name="connsiteX2" fmla="*/ 11906 w 559594"/>
                <a:gd name="connsiteY2" fmla="*/ 850107 h 850107"/>
                <a:gd name="connsiteX3" fmla="*/ 50006 w 559594"/>
                <a:gd name="connsiteY3" fmla="*/ 733425 h 850107"/>
                <a:gd name="connsiteX4" fmla="*/ 138113 w 559594"/>
                <a:gd name="connsiteY4" fmla="*/ 478632 h 850107"/>
                <a:gd name="connsiteX5" fmla="*/ 192881 w 559594"/>
                <a:gd name="connsiteY5" fmla="*/ 326232 h 850107"/>
                <a:gd name="connsiteX6" fmla="*/ 209550 w 559594"/>
                <a:gd name="connsiteY6" fmla="*/ 271463 h 850107"/>
                <a:gd name="connsiteX7" fmla="*/ 214313 w 559594"/>
                <a:gd name="connsiteY7" fmla="*/ 235744 h 850107"/>
                <a:gd name="connsiteX8" fmla="*/ 214313 w 559594"/>
                <a:gd name="connsiteY8" fmla="*/ 197644 h 850107"/>
                <a:gd name="connsiteX9" fmla="*/ 204788 w 559594"/>
                <a:gd name="connsiteY9" fmla="*/ 152400 h 850107"/>
                <a:gd name="connsiteX10" fmla="*/ 185738 w 559594"/>
                <a:gd name="connsiteY10" fmla="*/ 119063 h 850107"/>
                <a:gd name="connsiteX11" fmla="*/ 154781 w 559594"/>
                <a:gd name="connsiteY11" fmla="*/ 95250 h 850107"/>
                <a:gd name="connsiteX12" fmla="*/ 121444 w 559594"/>
                <a:gd name="connsiteY12" fmla="*/ 73819 h 850107"/>
                <a:gd name="connsiteX13" fmla="*/ 0 w 559594"/>
                <a:gd name="connsiteY13" fmla="*/ 2382 h 850107"/>
                <a:gd name="connsiteX14" fmla="*/ 245269 w 559594"/>
                <a:gd name="connsiteY14" fmla="*/ 0 h 850107"/>
                <a:gd name="connsiteX15" fmla="*/ 342900 w 559594"/>
                <a:gd name="connsiteY15" fmla="*/ 40482 h 850107"/>
                <a:gd name="connsiteX16" fmla="*/ 409575 w 559594"/>
                <a:gd name="connsiteY16" fmla="*/ 64294 h 850107"/>
                <a:gd name="connsiteX17" fmla="*/ 457200 w 559594"/>
                <a:gd name="connsiteY17" fmla="*/ 85725 h 850107"/>
                <a:gd name="connsiteX18" fmla="*/ 497681 w 559594"/>
                <a:gd name="connsiteY18" fmla="*/ 107157 h 850107"/>
                <a:gd name="connsiteX19" fmla="*/ 521494 w 559594"/>
                <a:gd name="connsiteY19" fmla="*/ 123825 h 850107"/>
                <a:gd name="connsiteX20" fmla="*/ 542925 w 559594"/>
                <a:gd name="connsiteY20" fmla="*/ 147638 h 850107"/>
                <a:gd name="connsiteX21" fmla="*/ 557213 w 559594"/>
                <a:gd name="connsiteY21" fmla="*/ 169069 h 850107"/>
                <a:gd name="connsiteX22" fmla="*/ 559594 w 559594"/>
                <a:gd name="connsiteY22" fmla="*/ 188119 h 850107"/>
                <a:gd name="connsiteX23" fmla="*/ 542925 w 559594"/>
                <a:gd name="connsiteY23" fmla="*/ 221457 h 850107"/>
                <a:gd name="connsiteX24" fmla="*/ 507206 w 559594"/>
                <a:gd name="connsiteY24" fmla="*/ 264319 h 850107"/>
                <a:gd name="connsiteX25" fmla="*/ 457200 w 559594"/>
                <a:gd name="connsiteY25" fmla="*/ 309563 h 850107"/>
                <a:gd name="connsiteX26" fmla="*/ 266700 w 559594"/>
                <a:gd name="connsiteY26" fmla="*/ 609600 h 8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9594" h="850107">
                  <a:moveTo>
                    <a:pt x="266700" y="609600"/>
                  </a:moveTo>
                  <a:lnTo>
                    <a:pt x="111919" y="840582"/>
                  </a:lnTo>
                  <a:lnTo>
                    <a:pt x="11906" y="850107"/>
                  </a:lnTo>
                  <a:lnTo>
                    <a:pt x="50006" y="733425"/>
                  </a:lnTo>
                  <a:lnTo>
                    <a:pt x="138113" y="478632"/>
                  </a:lnTo>
                  <a:lnTo>
                    <a:pt x="192881" y="326232"/>
                  </a:lnTo>
                  <a:lnTo>
                    <a:pt x="209550" y="271463"/>
                  </a:lnTo>
                  <a:lnTo>
                    <a:pt x="214313" y="235744"/>
                  </a:lnTo>
                  <a:lnTo>
                    <a:pt x="214313" y="197644"/>
                  </a:lnTo>
                  <a:lnTo>
                    <a:pt x="204788" y="152400"/>
                  </a:lnTo>
                  <a:lnTo>
                    <a:pt x="185738" y="119063"/>
                  </a:lnTo>
                  <a:lnTo>
                    <a:pt x="154781" y="95250"/>
                  </a:lnTo>
                  <a:lnTo>
                    <a:pt x="121444" y="73819"/>
                  </a:lnTo>
                  <a:lnTo>
                    <a:pt x="0" y="2382"/>
                  </a:lnTo>
                  <a:lnTo>
                    <a:pt x="245269" y="0"/>
                  </a:lnTo>
                  <a:lnTo>
                    <a:pt x="342900" y="40482"/>
                  </a:lnTo>
                  <a:lnTo>
                    <a:pt x="409575" y="64294"/>
                  </a:lnTo>
                  <a:lnTo>
                    <a:pt x="457200" y="85725"/>
                  </a:lnTo>
                  <a:lnTo>
                    <a:pt x="497681" y="107157"/>
                  </a:lnTo>
                  <a:lnTo>
                    <a:pt x="521494" y="123825"/>
                  </a:lnTo>
                  <a:lnTo>
                    <a:pt x="542925" y="147638"/>
                  </a:lnTo>
                  <a:lnTo>
                    <a:pt x="557213" y="169069"/>
                  </a:lnTo>
                  <a:lnTo>
                    <a:pt x="559594" y="188119"/>
                  </a:lnTo>
                  <a:lnTo>
                    <a:pt x="542925" y="221457"/>
                  </a:lnTo>
                  <a:lnTo>
                    <a:pt x="507206" y="264319"/>
                  </a:lnTo>
                  <a:lnTo>
                    <a:pt x="457200" y="309563"/>
                  </a:lnTo>
                  <a:lnTo>
                    <a:pt x="266700" y="609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43F0F3CD-4649-46D8-91BA-D9B025F40D1C}"/>
                </a:ext>
              </a:extLst>
            </p:cNvPr>
            <p:cNvSpPr/>
            <p:nvPr/>
          </p:nvSpPr>
          <p:spPr>
            <a:xfrm>
              <a:off x="4948238" y="3040063"/>
              <a:ext cx="488950" cy="1463675"/>
            </a:xfrm>
            <a:custGeom>
              <a:avLst/>
              <a:gdLst>
                <a:gd name="connsiteX0" fmla="*/ 226218 w 488156"/>
                <a:gd name="connsiteY0" fmla="*/ 676275 h 1462088"/>
                <a:gd name="connsiteX1" fmla="*/ 209550 w 488156"/>
                <a:gd name="connsiteY1" fmla="*/ 423863 h 1462088"/>
                <a:gd name="connsiteX2" fmla="*/ 202406 w 488156"/>
                <a:gd name="connsiteY2" fmla="*/ 333375 h 1462088"/>
                <a:gd name="connsiteX3" fmla="*/ 192881 w 488156"/>
                <a:gd name="connsiteY3" fmla="*/ 288132 h 1462088"/>
                <a:gd name="connsiteX4" fmla="*/ 180975 w 488156"/>
                <a:gd name="connsiteY4" fmla="*/ 250032 h 1462088"/>
                <a:gd name="connsiteX5" fmla="*/ 157162 w 488156"/>
                <a:gd name="connsiteY5" fmla="*/ 200025 h 1462088"/>
                <a:gd name="connsiteX6" fmla="*/ 138112 w 488156"/>
                <a:gd name="connsiteY6" fmla="*/ 166688 h 1462088"/>
                <a:gd name="connsiteX7" fmla="*/ 107156 w 488156"/>
                <a:gd name="connsiteY7" fmla="*/ 133350 h 1462088"/>
                <a:gd name="connsiteX8" fmla="*/ 85725 w 488156"/>
                <a:gd name="connsiteY8" fmla="*/ 109538 h 1462088"/>
                <a:gd name="connsiteX9" fmla="*/ 54768 w 488156"/>
                <a:gd name="connsiteY9" fmla="*/ 80963 h 1462088"/>
                <a:gd name="connsiteX10" fmla="*/ 26193 w 488156"/>
                <a:gd name="connsiteY10" fmla="*/ 59532 h 1462088"/>
                <a:gd name="connsiteX11" fmla="*/ 9525 w 488156"/>
                <a:gd name="connsiteY11" fmla="*/ 45244 h 1462088"/>
                <a:gd name="connsiteX12" fmla="*/ 0 w 488156"/>
                <a:gd name="connsiteY12" fmla="*/ 28575 h 1462088"/>
                <a:gd name="connsiteX13" fmla="*/ 4762 w 488156"/>
                <a:gd name="connsiteY13" fmla="*/ 11907 h 1462088"/>
                <a:gd name="connsiteX14" fmla="*/ 23812 w 488156"/>
                <a:gd name="connsiteY14" fmla="*/ 2382 h 1462088"/>
                <a:gd name="connsiteX15" fmla="*/ 64293 w 488156"/>
                <a:gd name="connsiteY15" fmla="*/ 0 h 1462088"/>
                <a:gd name="connsiteX16" fmla="*/ 126206 w 488156"/>
                <a:gd name="connsiteY16" fmla="*/ 4763 h 1462088"/>
                <a:gd name="connsiteX17" fmla="*/ 223837 w 488156"/>
                <a:gd name="connsiteY17" fmla="*/ 16669 h 1462088"/>
                <a:gd name="connsiteX18" fmla="*/ 338137 w 488156"/>
                <a:gd name="connsiteY18" fmla="*/ 30957 h 1462088"/>
                <a:gd name="connsiteX19" fmla="*/ 383381 w 488156"/>
                <a:gd name="connsiteY19" fmla="*/ 40482 h 1462088"/>
                <a:gd name="connsiteX20" fmla="*/ 390525 w 488156"/>
                <a:gd name="connsiteY20" fmla="*/ 133350 h 1462088"/>
                <a:gd name="connsiteX21" fmla="*/ 414337 w 488156"/>
                <a:gd name="connsiteY21" fmla="*/ 269082 h 1462088"/>
                <a:gd name="connsiteX22" fmla="*/ 433387 w 488156"/>
                <a:gd name="connsiteY22" fmla="*/ 442913 h 1462088"/>
                <a:gd name="connsiteX23" fmla="*/ 442912 w 488156"/>
                <a:gd name="connsiteY23" fmla="*/ 588169 h 1462088"/>
                <a:gd name="connsiteX24" fmla="*/ 464343 w 488156"/>
                <a:gd name="connsiteY24" fmla="*/ 716757 h 1462088"/>
                <a:gd name="connsiteX25" fmla="*/ 476250 w 488156"/>
                <a:gd name="connsiteY25" fmla="*/ 988219 h 1462088"/>
                <a:gd name="connsiteX26" fmla="*/ 488156 w 488156"/>
                <a:gd name="connsiteY26" fmla="*/ 1193007 h 1462088"/>
                <a:gd name="connsiteX27" fmla="*/ 485775 w 488156"/>
                <a:gd name="connsiteY27" fmla="*/ 1297782 h 1462088"/>
                <a:gd name="connsiteX28" fmla="*/ 473868 w 488156"/>
                <a:gd name="connsiteY28" fmla="*/ 1359694 h 1462088"/>
                <a:gd name="connsiteX29" fmla="*/ 464343 w 488156"/>
                <a:gd name="connsiteY29" fmla="*/ 1395413 h 1462088"/>
                <a:gd name="connsiteX30" fmla="*/ 445293 w 488156"/>
                <a:gd name="connsiteY30" fmla="*/ 1435894 h 1462088"/>
                <a:gd name="connsiteX31" fmla="*/ 431006 w 488156"/>
                <a:gd name="connsiteY31" fmla="*/ 1452563 h 1462088"/>
                <a:gd name="connsiteX32" fmla="*/ 404812 w 488156"/>
                <a:gd name="connsiteY32" fmla="*/ 1462088 h 1462088"/>
                <a:gd name="connsiteX33" fmla="*/ 381000 w 488156"/>
                <a:gd name="connsiteY33" fmla="*/ 1459707 h 1462088"/>
                <a:gd name="connsiteX34" fmla="*/ 364331 w 488156"/>
                <a:gd name="connsiteY34" fmla="*/ 1445419 h 1462088"/>
                <a:gd name="connsiteX35" fmla="*/ 335756 w 488156"/>
                <a:gd name="connsiteY35" fmla="*/ 1412082 h 1462088"/>
                <a:gd name="connsiteX36" fmla="*/ 302418 w 488156"/>
                <a:gd name="connsiteY36" fmla="*/ 1357313 h 1462088"/>
                <a:gd name="connsiteX37" fmla="*/ 269081 w 488156"/>
                <a:gd name="connsiteY37" fmla="*/ 1288257 h 1462088"/>
                <a:gd name="connsiteX38" fmla="*/ 238125 w 488156"/>
                <a:gd name="connsiteY38" fmla="*/ 1216819 h 1462088"/>
                <a:gd name="connsiteX39" fmla="*/ 221456 w 488156"/>
                <a:gd name="connsiteY39" fmla="*/ 1150144 h 1462088"/>
                <a:gd name="connsiteX40" fmla="*/ 228600 w 488156"/>
                <a:gd name="connsiteY40" fmla="*/ 1097757 h 1462088"/>
                <a:gd name="connsiteX41" fmla="*/ 238125 w 488156"/>
                <a:gd name="connsiteY41" fmla="*/ 1014413 h 1462088"/>
                <a:gd name="connsiteX42" fmla="*/ 238125 w 488156"/>
                <a:gd name="connsiteY42" fmla="*/ 921544 h 1462088"/>
                <a:gd name="connsiteX43" fmla="*/ 226218 w 488156"/>
                <a:gd name="connsiteY43" fmla="*/ 676275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8156" h="1462088">
                  <a:moveTo>
                    <a:pt x="226218" y="676275"/>
                  </a:moveTo>
                  <a:lnTo>
                    <a:pt x="209550" y="423863"/>
                  </a:lnTo>
                  <a:lnTo>
                    <a:pt x="202406" y="333375"/>
                  </a:lnTo>
                  <a:lnTo>
                    <a:pt x="192881" y="288132"/>
                  </a:lnTo>
                  <a:lnTo>
                    <a:pt x="180975" y="250032"/>
                  </a:lnTo>
                  <a:lnTo>
                    <a:pt x="157162" y="200025"/>
                  </a:lnTo>
                  <a:lnTo>
                    <a:pt x="138112" y="166688"/>
                  </a:lnTo>
                  <a:lnTo>
                    <a:pt x="107156" y="133350"/>
                  </a:lnTo>
                  <a:lnTo>
                    <a:pt x="85725" y="109538"/>
                  </a:lnTo>
                  <a:lnTo>
                    <a:pt x="54768" y="80963"/>
                  </a:lnTo>
                  <a:lnTo>
                    <a:pt x="26193" y="59532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4762" y="11907"/>
                  </a:lnTo>
                  <a:lnTo>
                    <a:pt x="23812" y="2382"/>
                  </a:lnTo>
                  <a:lnTo>
                    <a:pt x="64293" y="0"/>
                  </a:lnTo>
                  <a:lnTo>
                    <a:pt x="126206" y="4763"/>
                  </a:lnTo>
                  <a:lnTo>
                    <a:pt x="223837" y="16669"/>
                  </a:lnTo>
                  <a:lnTo>
                    <a:pt x="338137" y="30957"/>
                  </a:lnTo>
                  <a:lnTo>
                    <a:pt x="383381" y="40482"/>
                  </a:lnTo>
                  <a:lnTo>
                    <a:pt x="390525" y="133350"/>
                  </a:lnTo>
                  <a:lnTo>
                    <a:pt x="414337" y="269082"/>
                  </a:lnTo>
                  <a:lnTo>
                    <a:pt x="433387" y="442913"/>
                  </a:lnTo>
                  <a:lnTo>
                    <a:pt x="442912" y="588169"/>
                  </a:lnTo>
                  <a:lnTo>
                    <a:pt x="464343" y="716757"/>
                  </a:lnTo>
                  <a:lnTo>
                    <a:pt x="476250" y="988219"/>
                  </a:lnTo>
                  <a:lnTo>
                    <a:pt x="488156" y="1193007"/>
                  </a:lnTo>
                  <a:cubicBezTo>
                    <a:pt x="487362" y="1227932"/>
                    <a:pt x="486569" y="1262857"/>
                    <a:pt x="485775" y="1297782"/>
                  </a:cubicBezTo>
                  <a:lnTo>
                    <a:pt x="473868" y="1359694"/>
                  </a:lnTo>
                  <a:lnTo>
                    <a:pt x="464343" y="1395413"/>
                  </a:lnTo>
                  <a:lnTo>
                    <a:pt x="445293" y="1435894"/>
                  </a:lnTo>
                  <a:lnTo>
                    <a:pt x="431006" y="1452563"/>
                  </a:lnTo>
                  <a:lnTo>
                    <a:pt x="404812" y="1462088"/>
                  </a:lnTo>
                  <a:lnTo>
                    <a:pt x="381000" y="1459707"/>
                  </a:lnTo>
                  <a:lnTo>
                    <a:pt x="364331" y="1445419"/>
                  </a:lnTo>
                  <a:lnTo>
                    <a:pt x="335756" y="1412082"/>
                  </a:lnTo>
                  <a:lnTo>
                    <a:pt x="302418" y="1357313"/>
                  </a:lnTo>
                  <a:lnTo>
                    <a:pt x="269081" y="1288257"/>
                  </a:lnTo>
                  <a:lnTo>
                    <a:pt x="238125" y="1216819"/>
                  </a:lnTo>
                  <a:lnTo>
                    <a:pt x="221456" y="1150144"/>
                  </a:lnTo>
                  <a:lnTo>
                    <a:pt x="228600" y="1097757"/>
                  </a:lnTo>
                  <a:lnTo>
                    <a:pt x="238125" y="1014413"/>
                  </a:lnTo>
                  <a:lnTo>
                    <a:pt x="238125" y="921544"/>
                  </a:lnTo>
                  <a:lnTo>
                    <a:pt x="226218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3B505A72-C08E-4C47-BAA0-DFF115172BE1}"/>
                </a:ext>
              </a:extLst>
            </p:cNvPr>
            <p:cNvSpPr/>
            <p:nvPr/>
          </p:nvSpPr>
          <p:spPr>
            <a:xfrm>
              <a:off x="4213225" y="4643438"/>
              <a:ext cx="1139825" cy="1162050"/>
            </a:xfrm>
            <a:custGeom>
              <a:avLst/>
              <a:gdLst>
                <a:gd name="connsiteX0" fmla="*/ 695325 w 1140619"/>
                <a:gd name="connsiteY0" fmla="*/ 676275 h 1162050"/>
                <a:gd name="connsiteX1" fmla="*/ 497682 w 1140619"/>
                <a:gd name="connsiteY1" fmla="*/ 833437 h 1162050"/>
                <a:gd name="connsiteX2" fmla="*/ 361950 w 1140619"/>
                <a:gd name="connsiteY2" fmla="*/ 940593 h 1162050"/>
                <a:gd name="connsiteX3" fmla="*/ 204788 w 1140619"/>
                <a:gd name="connsiteY3" fmla="*/ 1052512 h 1162050"/>
                <a:gd name="connsiteX4" fmla="*/ 69057 w 1140619"/>
                <a:gd name="connsiteY4" fmla="*/ 1145381 h 1162050"/>
                <a:gd name="connsiteX5" fmla="*/ 38100 w 1140619"/>
                <a:gd name="connsiteY5" fmla="*/ 1159668 h 1162050"/>
                <a:gd name="connsiteX6" fmla="*/ 16669 w 1140619"/>
                <a:gd name="connsiteY6" fmla="*/ 1162050 h 1162050"/>
                <a:gd name="connsiteX7" fmla="*/ 4763 w 1140619"/>
                <a:gd name="connsiteY7" fmla="*/ 1159668 h 1162050"/>
                <a:gd name="connsiteX8" fmla="*/ 0 w 1140619"/>
                <a:gd name="connsiteY8" fmla="*/ 1143000 h 1162050"/>
                <a:gd name="connsiteX9" fmla="*/ 9525 w 1140619"/>
                <a:gd name="connsiteY9" fmla="*/ 1109662 h 1162050"/>
                <a:gd name="connsiteX10" fmla="*/ 59532 w 1140619"/>
                <a:gd name="connsiteY10" fmla="*/ 1064418 h 1162050"/>
                <a:gd name="connsiteX11" fmla="*/ 147638 w 1140619"/>
                <a:gd name="connsiteY11" fmla="*/ 978693 h 1162050"/>
                <a:gd name="connsiteX12" fmla="*/ 254794 w 1140619"/>
                <a:gd name="connsiteY12" fmla="*/ 876300 h 1162050"/>
                <a:gd name="connsiteX13" fmla="*/ 359569 w 1140619"/>
                <a:gd name="connsiteY13" fmla="*/ 773906 h 1162050"/>
                <a:gd name="connsiteX14" fmla="*/ 459582 w 1140619"/>
                <a:gd name="connsiteY14" fmla="*/ 669131 h 1162050"/>
                <a:gd name="connsiteX15" fmla="*/ 557213 w 1140619"/>
                <a:gd name="connsiteY15" fmla="*/ 561975 h 1162050"/>
                <a:gd name="connsiteX16" fmla="*/ 595313 w 1140619"/>
                <a:gd name="connsiteY16" fmla="*/ 514350 h 1162050"/>
                <a:gd name="connsiteX17" fmla="*/ 638175 w 1140619"/>
                <a:gd name="connsiteY17" fmla="*/ 457200 h 1162050"/>
                <a:gd name="connsiteX18" fmla="*/ 697707 w 1140619"/>
                <a:gd name="connsiteY18" fmla="*/ 371475 h 1162050"/>
                <a:gd name="connsiteX19" fmla="*/ 745332 w 1140619"/>
                <a:gd name="connsiteY19" fmla="*/ 297656 h 1162050"/>
                <a:gd name="connsiteX20" fmla="*/ 764382 w 1140619"/>
                <a:gd name="connsiteY20" fmla="*/ 257175 h 1162050"/>
                <a:gd name="connsiteX21" fmla="*/ 771525 w 1140619"/>
                <a:gd name="connsiteY21" fmla="*/ 233362 h 1162050"/>
                <a:gd name="connsiteX22" fmla="*/ 771525 w 1140619"/>
                <a:gd name="connsiteY22" fmla="*/ 211931 h 1162050"/>
                <a:gd name="connsiteX23" fmla="*/ 762000 w 1140619"/>
                <a:gd name="connsiteY23" fmla="*/ 185737 h 1162050"/>
                <a:gd name="connsiteX24" fmla="*/ 733425 w 1140619"/>
                <a:gd name="connsiteY24" fmla="*/ 147637 h 1162050"/>
                <a:gd name="connsiteX25" fmla="*/ 697707 w 1140619"/>
                <a:gd name="connsiteY25" fmla="*/ 107156 h 1162050"/>
                <a:gd name="connsiteX26" fmla="*/ 654844 w 1140619"/>
                <a:gd name="connsiteY26" fmla="*/ 69056 h 1162050"/>
                <a:gd name="connsiteX27" fmla="*/ 640557 w 1140619"/>
                <a:gd name="connsiteY27" fmla="*/ 57150 h 1162050"/>
                <a:gd name="connsiteX28" fmla="*/ 631032 w 1140619"/>
                <a:gd name="connsiteY28" fmla="*/ 45243 h 1162050"/>
                <a:gd name="connsiteX29" fmla="*/ 626269 w 1140619"/>
                <a:gd name="connsiteY29" fmla="*/ 30956 h 1162050"/>
                <a:gd name="connsiteX30" fmla="*/ 626269 w 1140619"/>
                <a:gd name="connsiteY30" fmla="*/ 16668 h 1162050"/>
                <a:gd name="connsiteX31" fmla="*/ 628650 w 1140619"/>
                <a:gd name="connsiteY31" fmla="*/ 9525 h 1162050"/>
                <a:gd name="connsiteX32" fmla="*/ 638175 w 1140619"/>
                <a:gd name="connsiteY32" fmla="*/ 2381 h 1162050"/>
                <a:gd name="connsiteX33" fmla="*/ 661988 w 1140619"/>
                <a:gd name="connsiteY33" fmla="*/ 0 h 1162050"/>
                <a:gd name="connsiteX34" fmla="*/ 726282 w 1140619"/>
                <a:gd name="connsiteY34" fmla="*/ 16668 h 1162050"/>
                <a:gd name="connsiteX35" fmla="*/ 785813 w 1140619"/>
                <a:gd name="connsiteY35" fmla="*/ 33337 h 1162050"/>
                <a:gd name="connsiteX36" fmla="*/ 866775 w 1140619"/>
                <a:gd name="connsiteY36" fmla="*/ 61912 h 1162050"/>
                <a:gd name="connsiteX37" fmla="*/ 926307 w 1140619"/>
                <a:gd name="connsiteY37" fmla="*/ 85725 h 1162050"/>
                <a:gd name="connsiteX38" fmla="*/ 981075 w 1140619"/>
                <a:gd name="connsiteY38" fmla="*/ 109537 h 1162050"/>
                <a:gd name="connsiteX39" fmla="*/ 1026319 w 1140619"/>
                <a:gd name="connsiteY39" fmla="*/ 133350 h 1162050"/>
                <a:gd name="connsiteX40" fmla="*/ 1071563 w 1140619"/>
                <a:gd name="connsiteY40" fmla="*/ 166687 h 1162050"/>
                <a:gd name="connsiteX41" fmla="*/ 1107282 w 1140619"/>
                <a:gd name="connsiteY41" fmla="*/ 197643 h 1162050"/>
                <a:gd name="connsiteX42" fmla="*/ 1126332 w 1140619"/>
                <a:gd name="connsiteY42" fmla="*/ 223837 h 1162050"/>
                <a:gd name="connsiteX43" fmla="*/ 1135857 w 1140619"/>
                <a:gd name="connsiteY43" fmla="*/ 240506 h 1162050"/>
                <a:gd name="connsiteX44" fmla="*/ 1140619 w 1140619"/>
                <a:gd name="connsiteY44" fmla="*/ 266700 h 1162050"/>
                <a:gd name="connsiteX45" fmla="*/ 1135857 w 1140619"/>
                <a:gd name="connsiteY45" fmla="*/ 297656 h 1162050"/>
                <a:gd name="connsiteX46" fmla="*/ 1119188 w 1140619"/>
                <a:gd name="connsiteY46" fmla="*/ 321468 h 1162050"/>
                <a:gd name="connsiteX47" fmla="*/ 1092994 w 1140619"/>
                <a:gd name="connsiteY47" fmla="*/ 340518 h 1162050"/>
                <a:gd name="connsiteX48" fmla="*/ 1050132 w 1140619"/>
                <a:gd name="connsiteY48" fmla="*/ 364331 h 1162050"/>
                <a:gd name="connsiteX49" fmla="*/ 997744 w 1140619"/>
                <a:gd name="connsiteY49" fmla="*/ 390525 h 1162050"/>
                <a:gd name="connsiteX50" fmla="*/ 904875 w 1140619"/>
                <a:gd name="connsiteY50" fmla="*/ 478631 h 1162050"/>
                <a:gd name="connsiteX51" fmla="*/ 821532 w 1140619"/>
                <a:gd name="connsiteY51" fmla="*/ 557212 h 1162050"/>
                <a:gd name="connsiteX52" fmla="*/ 695325 w 1140619"/>
                <a:gd name="connsiteY52" fmla="*/ 67627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0619" h="1162050">
                  <a:moveTo>
                    <a:pt x="695325" y="676275"/>
                  </a:moveTo>
                  <a:lnTo>
                    <a:pt x="497682" y="833437"/>
                  </a:lnTo>
                  <a:lnTo>
                    <a:pt x="361950" y="940593"/>
                  </a:lnTo>
                  <a:lnTo>
                    <a:pt x="204788" y="1052512"/>
                  </a:lnTo>
                  <a:lnTo>
                    <a:pt x="69057" y="1145381"/>
                  </a:lnTo>
                  <a:lnTo>
                    <a:pt x="38100" y="1159668"/>
                  </a:lnTo>
                  <a:lnTo>
                    <a:pt x="16669" y="1162050"/>
                  </a:lnTo>
                  <a:lnTo>
                    <a:pt x="4763" y="1159668"/>
                  </a:lnTo>
                  <a:lnTo>
                    <a:pt x="0" y="1143000"/>
                  </a:lnTo>
                  <a:lnTo>
                    <a:pt x="9525" y="1109662"/>
                  </a:lnTo>
                  <a:lnTo>
                    <a:pt x="59532" y="1064418"/>
                  </a:lnTo>
                  <a:lnTo>
                    <a:pt x="147638" y="978693"/>
                  </a:lnTo>
                  <a:lnTo>
                    <a:pt x="254794" y="876300"/>
                  </a:lnTo>
                  <a:lnTo>
                    <a:pt x="359569" y="773906"/>
                  </a:lnTo>
                  <a:lnTo>
                    <a:pt x="459582" y="669131"/>
                  </a:lnTo>
                  <a:lnTo>
                    <a:pt x="557213" y="561975"/>
                  </a:lnTo>
                  <a:lnTo>
                    <a:pt x="595313" y="514350"/>
                  </a:lnTo>
                  <a:lnTo>
                    <a:pt x="638175" y="457200"/>
                  </a:lnTo>
                  <a:lnTo>
                    <a:pt x="697707" y="371475"/>
                  </a:lnTo>
                  <a:lnTo>
                    <a:pt x="745332" y="297656"/>
                  </a:lnTo>
                  <a:lnTo>
                    <a:pt x="764382" y="257175"/>
                  </a:lnTo>
                  <a:lnTo>
                    <a:pt x="771525" y="233362"/>
                  </a:lnTo>
                  <a:lnTo>
                    <a:pt x="771525" y="211931"/>
                  </a:lnTo>
                  <a:lnTo>
                    <a:pt x="762000" y="185737"/>
                  </a:lnTo>
                  <a:lnTo>
                    <a:pt x="733425" y="147637"/>
                  </a:lnTo>
                  <a:lnTo>
                    <a:pt x="697707" y="107156"/>
                  </a:lnTo>
                  <a:lnTo>
                    <a:pt x="654844" y="69056"/>
                  </a:lnTo>
                  <a:lnTo>
                    <a:pt x="640557" y="57150"/>
                  </a:lnTo>
                  <a:lnTo>
                    <a:pt x="631032" y="45243"/>
                  </a:lnTo>
                  <a:lnTo>
                    <a:pt x="626269" y="30956"/>
                  </a:lnTo>
                  <a:lnTo>
                    <a:pt x="626269" y="16668"/>
                  </a:lnTo>
                  <a:lnTo>
                    <a:pt x="628650" y="9525"/>
                  </a:lnTo>
                  <a:lnTo>
                    <a:pt x="638175" y="2381"/>
                  </a:lnTo>
                  <a:lnTo>
                    <a:pt x="661988" y="0"/>
                  </a:lnTo>
                  <a:lnTo>
                    <a:pt x="726282" y="16668"/>
                  </a:lnTo>
                  <a:lnTo>
                    <a:pt x="785813" y="33337"/>
                  </a:lnTo>
                  <a:lnTo>
                    <a:pt x="866775" y="61912"/>
                  </a:lnTo>
                  <a:lnTo>
                    <a:pt x="926307" y="85725"/>
                  </a:lnTo>
                  <a:lnTo>
                    <a:pt x="981075" y="109537"/>
                  </a:lnTo>
                  <a:lnTo>
                    <a:pt x="1026319" y="133350"/>
                  </a:lnTo>
                  <a:lnTo>
                    <a:pt x="1071563" y="166687"/>
                  </a:lnTo>
                  <a:lnTo>
                    <a:pt x="1107282" y="197643"/>
                  </a:lnTo>
                  <a:lnTo>
                    <a:pt x="1126332" y="223837"/>
                  </a:lnTo>
                  <a:lnTo>
                    <a:pt x="1135857" y="240506"/>
                  </a:lnTo>
                  <a:lnTo>
                    <a:pt x="1140619" y="266700"/>
                  </a:lnTo>
                  <a:lnTo>
                    <a:pt x="1135857" y="297656"/>
                  </a:lnTo>
                  <a:lnTo>
                    <a:pt x="1119188" y="321468"/>
                  </a:lnTo>
                  <a:lnTo>
                    <a:pt x="1092994" y="340518"/>
                  </a:lnTo>
                  <a:lnTo>
                    <a:pt x="1050132" y="364331"/>
                  </a:lnTo>
                  <a:lnTo>
                    <a:pt x="997744" y="390525"/>
                  </a:lnTo>
                  <a:lnTo>
                    <a:pt x="904875" y="478631"/>
                  </a:lnTo>
                  <a:lnTo>
                    <a:pt x="821532" y="557212"/>
                  </a:lnTo>
                  <a:lnTo>
                    <a:pt x="695325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DDB87F11-3050-4050-B85E-657435BD70FD}"/>
                </a:ext>
              </a:extLst>
            </p:cNvPr>
            <p:cNvSpPr/>
            <p:nvPr/>
          </p:nvSpPr>
          <p:spPr>
            <a:xfrm>
              <a:off x="6600825" y="4637088"/>
              <a:ext cx="862013" cy="1120775"/>
            </a:xfrm>
            <a:custGeom>
              <a:avLst/>
              <a:gdLst>
                <a:gd name="connsiteX0" fmla="*/ 416719 w 862013"/>
                <a:gd name="connsiteY0" fmla="*/ 616744 h 1121569"/>
                <a:gd name="connsiteX1" fmla="*/ 330994 w 862013"/>
                <a:gd name="connsiteY1" fmla="*/ 469106 h 1121569"/>
                <a:gd name="connsiteX2" fmla="*/ 269081 w 862013"/>
                <a:gd name="connsiteY2" fmla="*/ 378619 h 1121569"/>
                <a:gd name="connsiteX3" fmla="*/ 209550 w 862013"/>
                <a:gd name="connsiteY3" fmla="*/ 297656 h 1121569"/>
                <a:gd name="connsiteX4" fmla="*/ 150019 w 862013"/>
                <a:gd name="connsiteY4" fmla="*/ 228600 h 1121569"/>
                <a:gd name="connsiteX5" fmla="*/ 90488 w 862013"/>
                <a:gd name="connsiteY5" fmla="*/ 159544 h 1121569"/>
                <a:gd name="connsiteX6" fmla="*/ 35719 w 862013"/>
                <a:gd name="connsiteY6" fmla="*/ 107156 h 1121569"/>
                <a:gd name="connsiteX7" fmla="*/ 16669 w 862013"/>
                <a:gd name="connsiteY7" fmla="*/ 88106 h 1121569"/>
                <a:gd name="connsiteX8" fmla="*/ 7144 w 862013"/>
                <a:gd name="connsiteY8" fmla="*/ 71437 h 1121569"/>
                <a:gd name="connsiteX9" fmla="*/ 0 w 862013"/>
                <a:gd name="connsiteY9" fmla="*/ 33337 h 1121569"/>
                <a:gd name="connsiteX10" fmla="*/ 0 w 862013"/>
                <a:gd name="connsiteY10" fmla="*/ 14287 h 1121569"/>
                <a:gd name="connsiteX11" fmla="*/ 4763 w 862013"/>
                <a:gd name="connsiteY11" fmla="*/ 4762 h 1121569"/>
                <a:gd name="connsiteX12" fmla="*/ 23813 w 862013"/>
                <a:gd name="connsiteY12" fmla="*/ 0 h 1121569"/>
                <a:gd name="connsiteX13" fmla="*/ 64294 w 862013"/>
                <a:gd name="connsiteY13" fmla="*/ 19050 h 1121569"/>
                <a:gd name="connsiteX14" fmla="*/ 152400 w 862013"/>
                <a:gd name="connsiteY14" fmla="*/ 71437 h 1121569"/>
                <a:gd name="connsiteX15" fmla="*/ 211931 w 862013"/>
                <a:gd name="connsiteY15" fmla="*/ 114300 h 1121569"/>
                <a:gd name="connsiteX16" fmla="*/ 283369 w 862013"/>
                <a:gd name="connsiteY16" fmla="*/ 169069 h 1121569"/>
                <a:gd name="connsiteX17" fmla="*/ 376238 w 862013"/>
                <a:gd name="connsiteY17" fmla="*/ 240506 h 1121569"/>
                <a:gd name="connsiteX18" fmla="*/ 488156 w 862013"/>
                <a:gd name="connsiteY18" fmla="*/ 340519 h 1121569"/>
                <a:gd name="connsiteX19" fmla="*/ 604838 w 862013"/>
                <a:gd name="connsiteY19" fmla="*/ 445294 h 1121569"/>
                <a:gd name="connsiteX20" fmla="*/ 702469 w 862013"/>
                <a:gd name="connsiteY20" fmla="*/ 545306 h 1121569"/>
                <a:gd name="connsiteX21" fmla="*/ 740569 w 862013"/>
                <a:gd name="connsiteY21" fmla="*/ 585787 h 1121569"/>
                <a:gd name="connsiteX22" fmla="*/ 776288 w 862013"/>
                <a:gd name="connsiteY22" fmla="*/ 664369 h 1121569"/>
                <a:gd name="connsiteX23" fmla="*/ 812006 w 862013"/>
                <a:gd name="connsiteY23" fmla="*/ 752475 h 1121569"/>
                <a:gd name="connsiteX24" fmla="*/ 840581 w 862013"/>
                <a:gd name="connsiteY24" fmla="*/ 845344 h 1121569"/>
                <a:gd name="connsiteX25" fmla="*/ 862013 w 862013"/>
                <a:gd name="connsiteY25" fmla="*/ 942975 h 1121569"/>
                <a:gd name="connsiteX26" fmla="*/ 862013 w 862013"/>
                <a:gd name="connsiteY26" fmla="*/ 983456 h 1121569"/>
                <a:gd name="connsiteX27" fmla="*/ 845344 w 862013"/>
                <a:gd name="connsiteY27" fmla="*/ 1038225 h 1121569"/>
                <a:gd name="connsiteX28" fmla="*/ 814388 w 862013"/>
                <a:gd name="connsiteY28" fmla="*/ 1090612 h 1121569"/>
                <a:gd name="connsiteX29" fmla="*/ 785813 w 862013"/>
                <a:gd name="connsiteY29" fmla="*/ 1114425 h 1121569"/>
                <a:gd name="connsiteX30" fmla="*/ 766763 w 862013"/>
                <a:gd name="connsiteY30" fmla="*/ 1121569 h 1121569"/>
                <a:gd name="connsiteX31" fmla="*/ 745331 w 862013"/>
                <a:gd name="connsiteY31" fmla="*/ 1121569 h 1121569"/>
                <a:gd name="connsiteX32" fmla="*/ 721519 w 862013"/>
                <a:gd name="connsiteY32" fmla="*/ 1114425 h 1121569"/>
                <a:gd name="connsiteX33" fmla="*/ 695325 w 862013"/>
                <a:gd name="connsiteY33" fmla="*/ 1097756 h 1121569"/>
                <a:gd name="connsiteX34" fmla="*/ 659606 w 862013"/>
                <a:gd name="connsiteY34" fmla="*/ 1064419 h 1121569"/>
                <a:gd name="connsiteX35" fmla="*/ 626269 w 862013"/>
                <a:gd name="connsiteY35" fmla="*/ 1012031 h 1121569"/>
                <a:gd name="connsiteX36" fmla="*/ 578644 w 862013"/>
                <a:gd name="connsiteY36" fmla="*/ 931069 h 1121569"/>
                <a:gd name="connsiteX37" fmla="*/ 538163 w 862013"/>
                <a:gd name="connsiteY37" fmla="*/ 840581 h 1121569"/>
                <a:gd name="connsiteX38" fmla="*/ 492919 w 862013"/>
                <a:gd name="connsiteY38" fmla="*/ 747712 h 1121569"/>
                <a:gd name="connsiteX39" fmla="*/ 452438 w 862013"/>
                <a:gd name="connsiteY39" fmla="*/ 671512 h 1121569"/>
                <a:gd name="connsiteX40" fmla="*/ 416719 w 862013"/>
                <a:gd name="connsiteY40" fmla="*/ 616744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2013" h="1121569">
                  <a:moveTo>
                    <a:pt x="416719" y="616744"/>
                  </a:moveTo>
                  <a:lnTo>
                    <a:pt x="330994" y="469106"/>
                  </a:lnTo>
                  <a:lnTo>
                    <a:pt x="269081" y="378619"/>
                  </a:lnTo>
                  <a:lnTo>
                    <a:pt x="209550" y="297656"/>
                  </a:lnTo>
                  <a:lnTo>
                    <a:pt x="150019" y="228600"/>
                  </a:lnTo>
                  <a:lnTo>
                    <a:pt x="90488" y="159544"/>
                  </a:lnTo>
                  <a:lnTo>
                    <a:pt x="35719" y="107156"/>
                  </a:lnTo>
                  <a:lnTo>
                    <a:pt x="16669" y="88106"/>
                  </a:lnTo>
                  <a:lnTo>
                    <a:pt x="7144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4294" y="19050"/>
                  </a:lnTo>
                  <a:lnTo>
                    <a:pt x="152400" y="71437"/>
                  </a:lnTo>
                  <a:lnTo>
                    <a:pt x="211931" y="114300"/>
                  </a:lnTo>
                  <a:lnTo>
                    <a:pt x="283369" y="169069"/>
                  </a:lnTo>
                  <a:lnTo>
                    <a:pt x="376238" y="240506"/>
                  </a:lnTo>
                  <a:lnTo>
                    <a:pt x="488156" y="340519"/>
                  </a:lnTo>
                  <a:lnTo>
                    <a:pt x="604838" y="445294"/>
                  </a:lnTo>
                  <a:lnTo>
                    <a:pt x="702469" y="545306"/>
                  </a:lnTo>
                  <a:lnTo>
                    <a:pt x="740569" y="585787"/>
                  </a:lnTo>
                  <a:lnTo>
                    <a:pt x="776288" y="664369"/>
                  </a:lnTo>
                  <a:lnTo>
                    <a:pt x="812006" y="752475"/>
                  </a:lnTo>
                  <a:lnTo>
                    <a:pt x="840581" y="845344"/>
                  </a:lnTo>
                  <a:lnTo>
                    <a:pt x="862013" y="942975"/>
                  </a:lnTo>
                  <a:lnTo>
                    <a:pt x="862013" y="983456"/>
                  </a:lnTo>
                  <a:lnTo>
                    <a:pt x="845344" y="1038225"/>
                  </a:lnTo>
                  <a:lnTo>
                    <a:pt x="814388" y="1090612"/>
                  </a:lnTo>
                  <a:lnTo>
                    <a:pt x="785813" y="1114425"/>
                  </a:lnTo>
                  <a:lnTo>
                    <a:pt x="766763" y="1121569"/>
                  </a:lnTo>
                  <a:lnTo>
                    <a:pt x="745331" y="1121569"/>
                  </a:lnTo>
                  <a:lnTo>
                    <a:pt x="721519" y="1114425"/>
                  </a:lnTo>
                  <a:lnTo>
                    <a:pt x="695325" y="1097756"/>
                  </a:lnTo>
                  <a:lnTo>
                    <a:pt x="659606" y="1064419"/>
                  </a:lnTo>
                  <a:lnTo>
                    <a:pt x="626269" y="1012031"/>
                  </a:lnTo>
                  <a:lnTo>
                    <a:pt x="578644" y="931069"/>
                  </a:lnTo>
                  <a:lnTo>
                    <a:pt x="538163" y="840581"/>
                  </a:lnTo>
                  <a:lnTo>
                    <a:pt x="492919" y="747712"/>
                  </a:lnTo>
                  <a:lnTo>
                    <a:pt x="452438" y="671512"/>
                  </a:lnTo>
                  <a:lnTo>
                    <a:pt x="416719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67E3A0FF-361F-445A-B7DD-A55FE58C28F9}"/>
                </a:ext>
              </a:extLst>
            </p:cNvPr>
            <p:cNvSpPr/>
            <p:nvPr/>
          </p:nvSpPr>
          <p:spPr>
            <a:xfrm>
              <a:off x="2809875" y="3994150"/>
              <a:ext cx="1101725" cy="1936750"/>
            </a:xfrm>
            <a:custGeom>
              <a:avLst/>
              <a:gdLst>
                <a:gd name="connsiteX0" fmla="*/ 577850 w 1101725"/>
                <a:gd name="connsiteY0" fmla="*/ 1336675 h 1936750"/>
                <a:gd name="connsiteX1" fmla="*/ 488950 w 1101725"/>
                <a:gd name="connsiteY1" fmla="*/ 1520825 h 1936750"/>
                <a:gd name="connsiteX2" fmla="*/ 422275 w 1101725"/>
                <a:gd name="connsiteY2" fmla="*/ 1651000 h 1936750"/>
                <a:gd name="connsiteX3" fmla="*/ 368300 w 1101725"/>
                <a:gd name="connsiteY3" fmla="*/ 1755775 h 1936750"/>
                <a:gd name="connsiteX4" fmla="*/ 330200 w 1101725"/>
                <a:gd name="connsiteY4" fmla="*/ 1936750 h 1936750"/>
                <a:gd name="connsiteX5" fmla="*/ 0 w 1101725"/>
                <a:gd name="connsiteY5" fmla="*/ 1574800 h 1936750"/>
                <a:gd name="connsiteX6" fmla="*/ 79375 w 1101725"/>
                <a:gd name="connsiteY6" fmla="*/ 1552575 h 1936750"/>
                <a:gd name="connsiteX7" fmla="*/ 158750 w 1101725"/>
                <a:gd name="connsiteY7" fmla="*/ 1466850 h 1936750"/>
                <a:gd name="connsiteX8" fmla="*/ 257175 w 1101725"/>
                <a:gd name="connsiteY8" fmla="*/ 1349375 h 1936750"/>
                <a:gd name="connsiteX9" fmla="*/ 314325 w 1101725"/>
                <a:gd name="connsiteY9" fmla="*/ 1266825 h 1936750"/>
                <a:gd name="connsiteX10" fmla="*/ 409575 w 1101725"/>
                <a:gd name="connsiteY10" fmla="*/ 1127125 h 1936750"/>
                <a:gd name="connsiteX11" fmla="*/ 504825 w 1101725"/>
                <a:gd name="connsiteY11" fmla="*/ 984250 h 1936750"/>
                <a:gd name="connsiteX12" fmla="*/ 606425 w 1101725"/>
                <a:gd name="connsiteY12" fmla="*/ 815975 h 1936750"/>
                <a:gd name="connsiteX13" fmla="*/ 701675 w 1101725"/>
                <a:gd name="connsiteY13" fmla="*/ 657225 h 1936750"/>
                <a:gd name="connsiteX14" fmla="*/ 809625 w 1101725"/>
                <a:gd name="connsiteY14" fmla="*/ 469900 h 1936750"/>
                <a:gd name="connsiteX15" fmla="*/ 882650 w 1101725"/>
                <a:gd name="connsiteY15" fmla="*/ 336550 h 1936750"/>
                <a:gd name="connsiteX16" fmla="*/ 958850 w 1101725"/>
                <a:gd name="connsiteY16" fmla="*/ 200025 h 1936750"/>
                <a:gd name="connsiteX17" fmla="*/ 1035050 w 1101725"/>
                <a:gd name="connsiteY17" fmla="*/ 57150 h 1936750"/>
                <a:gd name="connsiteX18" fmla="*/ 1057275 w 1101725"/>
                <a:gd name="connsiteY18" fmla="*/ 15875 h 1936750"/>
                <a:gd name="connsiteX19" fmla="*/ 1073150 w 1101725"/>
                <a:gd name="connsiteY19" fmla="*/ 3175 h 1936750"/>
                <a:gd name="connsiteX20" fmla="*/ 1085850 w 1101725"/>
                <a:gd name="connsiteY20" fmla="*/ 0 h 1936750"/>
                <a:gd name="connsiteX21" fmla="*/ 1095375 w 1101725"/>
                <a:gd name="connsiteY21" fmla="*/ 6350 h 1936750"/>
                <a:gd name="connsiteX22" fmla="*/ 1101725 w 1101725"/>
                <a:gd name="connsiteY22" fmla="*/ 25400 h 1936750"/>
                <a:gd name="connsiteX23" fmla="*/ 1101725 w 1101725"/>
                <a:gd name="connsiteY23" fmla="*/ 60325 h 1936750"/>
                <a:gd name="connsiteX24" fmla="*/ 1057275 w 1101725"/>
                <a:gd name="connsiteY24" fmla="*/ 231775 h 1936750"/>
                <a:gd name="connsiteX25" fmla="*/ 977900 w 1101725"/>
                <a:gd name="connsiteY25" fmla="*/ 460375 h 1936750"/>
                <a:gd name="connsiteX26" fmla="*/ 892175 w 1101725"/>
                <a:gd name="connsiteY26" fmla="*/ 676275 h 1936750"/>
                <a:gd name="connsiteX27" fmla="*/ 803275 w 1101725"/>
                <a:gd name="connsiteY27" fmla="*/ 873125 h 1936750"/>
                <a:gd name="connsiteX28" fmla="*/ 733425 w 1101725"/>
                <a:gd name="connsiteY28" fmla="*/ 1025525 h 1936750"/>
                <a:gd name="connsiteX29" fmla="*/ 650875 w 1101725"/>
                <a:gd name="connsiteY29" fmla="*/ 1193800 h 1936750"/>
                <a:gd name="connsiteX30" fmla="*/ 577850 w 1101725"/>
                <a:gd name="connsiteY30" fmla="*/ 1336675 h 193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1725" h="1936750">
                  <a:moveTo>
                    <a:pt x="577850" y="1336675"/>
                  </a:moveTo>
                  <a:lnTo>
                    <a:pt x="488950" y="1520825"/>
                  </a:lnTo>
                  <a:lnTo>
                    <a:pt x="422275" y="1651000"/>
                  </a:lnTo>
                  <a:lnTo>
                    <a:pt x="368300" y="1755775"/>
                  </a:lnTo>
                  <a:lnTo>
                    <a:pt x="330200" y="1936750"/>
                  </a:lnTo>
                  <a:lnTo>
                    <a:pt x="0" y="1574800"/>
                  </a:lnTo>
                  <a:lnTo>
                    <a:pt x="79375" y="1552575"/>
                  </a:lnTo>
                  <a:lnTo>
                    <a:pt x="158750" y="1466850"/>
                  </a:lnTo>
                  <a:lnTo>
                    <a:pt x="257175" y="1349375"/>
                  </a:lnTo>
                  <a:lnTo>
                    <a:pt x="314325" y="1266825"/>
                  </a:lnTo>
                  <a:lnTo>
                    <a:pt x="409575" y="1127125"/>
                  </a:lnTo>
                  <a:lnTo>
                    <a:pt x="504825" y="984250"/>
                  </a:lnTo>
                  <a:lnTo>
                    <a:pt x="606425" y="815975"/>
                  </a:lnTo>
                  <a:lnTo>
                    <a:pt x="701675" y="657225"/>
                  </a:lnTo>
                  <a:lnTo>
                    <a:pt x="809625" y="469900"/>
                  </a:lnTo>
                  <a:lnTo>
                    <a:pt x="882650" y="336550"/>
                  </a:lnTo>
                  <a:lnTo>
                    <a:pt x="958850" y="200025"/>
                  </a:lnTo>
                  <a:lnTo>
                    <a:pt x="1035050" y="57150"/>
                  </a:lnTo>
                  <a:lnTo>
                    <a:pt x="1057275" y="15875"/>
                  </a:lnTo>
                  <a:lnTo>
                    <a:pt x="1073150" y="3175"/>
                  </a:lnTo>
                  <a:lnTo>
                    <a:pt x="1085850" y="0"/>
                  </a:lnTo>
                  <a:lnTo>
                    <a:pt x="1095375" y="6350"/>
                  </a:lnTo>
                  <a:lnTo>
                    <a:pt x="1101725" y="25400"/>
                  </a:lnTo>
                  <a:lnTo>
                    <a:pt x="1101725" y="60325"/>
                  </a:lnTo>
                  <a:lnTo>
                    <a:pt x="1057275" y="231775"/>
                  </a:lnTo>
                  <a:lnTo>
                    <a:pt x="977900" y="460375"/>
                  </a:lnTo>
                  <a:lnTo>
                    <a:pt x="892175" y="676275"/>
                  </a:lnTo>
                  <a:lnTo>
                    <a:pt x="803275" y="873125"/>
                  </a:lnTo>
                  <a:lnTo>
                    <a:pt x="733425" y="1025525"/>
                  </a:lnTo>
                  <a:lnTo>
                    <a:pt x="650875" y="1193800"/>
                  </a:lnTo>
                  <a:lnTo>
                    <a:pt x="577850" y="1336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6786E18F-FED7-4CD2-9AD0-69169D15755E}"/>
                </a:ext>
              </a:extLst>
            </p:cNvPr>
            <p:cNvSpPr/>
            <p:nvPr/>
          </p:nvSpPr>
          <p:spPr>
            <a:xfrm rot="16200000">
              <a:off x="2516188" y="3179763"/>
              <a:ext cx="3498850" cy="1219200"/>
            </a:xfrm>
            <a:custGeom>
              <a:avLst/>
              <a:gdLst>
                <a:gd name="connsiteX0" fmla="*/ 2003425 w 3498850"/>
                <a:gd name="connsiteY0" fmla="*/ 1019175 h 1219200"/>
                <a:gd name="connsiteX1" fmla="*/ 1812925 w 3498850"/>
                <a:gd name="connsiteY1" fmla="*/ 968375 h 1219200"/>
                <a:gd name="connsiteX2" fmla="*/ 1612900 w 3498850"/>
                <a:gd name="connsiteY2" fmla="*/ 908050 h 1219200"/>
                <a:gd name="connsiteX3" fmla="*/ 1333500 w 3498850"/>
                <a:gd name="connsiteY3" fmla="*/ 815975 h 1219200"/>
                <a:gd name="connsiteX4" fmla="*/ 1120775 w 3498850"/>
                <a:gd name="connsiteY4" fmla="*/ 736600 h 1219200"/>
                <a:gd name="connsiteX5" fmla="*/ 942975 w 3498850"/>
                <a:gd name="connsiteY5" fmla="*/ 663575 h 1219200"/>
                <a:gd name="connsiteX6" fmla="*/ 787400 w 3498850"/>
                <a:gd name="connsiteY6" fmla="*/ 587375 h 1219200"/>
                <a:gd name="connsiteX7" fmla="*/ 673100 w 3498850"/>
                <a:gd name="connsiteY7" fmla="*/ 523875 h 1219200"/>
                <a:gd name="connsiteX8" fmla="*/ 552450 w 3498850"/>
                <a:gd name="connsiteY8" fmla="*/ 450850 h 1219200"/>
                <a:gd name="connsiteX9" fmla="*/ 422275 w 3498850"/>
                <a:gd name="connsiteY9" fmla="*/ 368300 h 1219200"/>
                <a:gd name="connsiteX10" fmla="*/ 295275 w 3498850"/>
                <a:gd name="connsiteY10" fmla="*/ 279400 h 1219200"/>
                <a:gd name="connsiteX11" fmla="*/ 161925 w 3498850"/>
                <a:gd name="connsiteY11" fmla="*/ 180975 h 1219200"/>
                <a:gd name="connsiteX12" fmla="*/ 69850 w 3498850"/>
                <a:gd name="connsiteY12" fmla="*/ 107950 h 1219200"/>
                <a:gd name="connsiteX13" fmla="*/ 19050 w 3498850"/>
                <a:gd name="connsiteY13" fmla="*/ 66675 h 1219200"/>
                <a:gd name="connsiteX14" fmla="*/ 6350 w 3498850"/>
                <a:gd name="connsiteY14" fmla="*/ 53975 h 1219200"/>
                <a:gd name="connsiteX15" fmla="*/ 0 w 3498850"/>
                <a:gd name="connsiteY15" fmla="*/ 38100 h 1219200"/>
                <a:gd name="connsiteX16" fmla="*/ 0 w 3498850"/>
                <a:gd name="connsiteY16" fmla="*/ 19050 h 1219200"/>
                <a:gd name="connsiteX17" fmla="*/ 3175 w 3498850"/>
                <a:gd name="connsiteY17" fmla="*/ 9525 h 1219200"/>
                <a:gd name="connsiteX18" fmla="*/ 12700 w 3498850"/>
                <a:gd name="connsiteY18" fmla="*/ 0 h 1219200"/>
                <a:gd name="connsiteX19" fmla="*/ 25400 w 3498850"/>
                <a:gd name="connsiteY19" fmla="*/ 0 h 1219200"/>
                <a:gd name="connsiteX20" fmla="*/ 60325 w 3498850"/>
                <a:gd name="connsiteY20" fmla="*/ 6350 h 1219200"/>
                <a:gd name="connsiteX21" fmla="*/ 117475 w 3498850"/>
                <a:gd name="connsiteY21" fmla="*/ 50800 h 1219200"/>
                <a:gd name="connsiteX22" fmla="*/ 203200 w 3498850"/>
                <a:gd name="connsiteY22" fmla="*/ 104775 h 1219200"/>
                <a:gd name="connsiteX23" fmla="*/ 311150 w 3498850"/>
                <a:gd name="connsiteY23" fmla="*/ 171450 h 1219200"/>
                <a:gd name="connsiteX24" fmla="*/ 403225 w 3498850"/>
                <a:gd name="connsiteY24" fmla="*/ 225425 h 1219200"/>
                <a:gd name="connsiteX25" fmla="*/ 473075 w 3498850"/>
                <a:gd name="connsiteY25" fmla="*/ 263525 h 1219200"/>
                <a:gd name="connsiteX26" fmla="*/ 574675 w 3498850"/>
                <a:gd name="connsiteY26" fmla="*/ 314325 h 1219200"/>
                <a:gd name="connsiteX27" fmla="*/ 688975 w 3498850"/>
                <a:gd name="connsiteY27" fmla="*/ 371475 h 1219200"/>
                <a:gd name="connsiteX28" fmla="*/ 815975 w 3498850"/>
                <a:gd name="connsiteY28" fmla="*/ 428625 h 1219200"/>
                <a:gd name="connsiteX29" fmla="*/ 1000125 w 3498850"/>
                <a:gd name="connsiteY29" fmla="*/ 501650 h 1219200"/>
                <a:gd name="connsiteX30" fmla="*/ 1149350 w 3498850"/>
                <a:gd name="connsiteY30" fmla="*/ 552450 h 1219200"/>
                <a:gd name="connsiteX31" fmla="*/ 1349375 w 3498850"/>
                <a:gd name="connsiteY31" fmla="*/ 619125 h 1219200"/>
                <a:gd name="connsiteX32" fmla="*/ 1463675 w 3498850"/>
                <a:gd name="connsiteY32" fmla="*/ 647700 h 1219200"/>
                <a:gd name="connsiteX33" fmla="*/ 1625600 w 3498850"/>
                <a:gd name="connsiteY33" fmla="*/ 692150 h 1219200"/>
                <a:gd name="connsiteX34" fmla="*/ 1787525 w 3498850"/>
                <a:gd name="connsiteY34" fmla="*/ 730250 h 1219200"/>
                <a:gd name="connsiteX35" fmla="*/ 1971675 w 3498850"/>
                <a:gd name="connsiteY35" fmla="*/ 768350 h 1219200"/>
                <a:gd name="connsiteX36" fmla="*/ 2174875 w 3498850"/>
                <a:gd name="connsiteY36" fmla="*/ 812800 h 1219200"/>
                <a:gd name="connsiteX37" fmla="*/ 2393950 w 3498850"/>
                <a:gd name="connsiteY37" fmla="*/ 850900 h 1219200"/>
                <a:gd name="connsiteX38" fmla="*/ 2651125 w 3498850"/>
                <a:gd name="connsiteY38" fmla="*/ 892175 h 1219200"/>
                <a:gd name="connsiteX39" fmla="*/ 2860675 w 3498850"/>
                <a:gd name="connsiteY39" fmla="*/ 917575 h 1219200"/>
                <a:gd name="connsiteX40" fmla="*/ 3006725 w 3498850"/>
                <a:gd name="connsiteY40" fmla="*/ 930275 h 1219200"/>
                <a:gd name="connsiteX41" fmla="*/ 3117850 w 3498850"/>
                <a:gd name="connsiteY41" fmla="*/ 930275 h 1219200"/>
                <a:gd name="connsiteX42" fmla="*/ 3178175 w 3498850"/>
                <a:gd name="connsiteY42" fmla="*/ 920750 h 1219200"/>
                <a:gd name="connsiteX43" fmla="*/ 3244850 w 3498850"/>
                <a:gd name="connsiteY43" fmla="*/ 889000 h 1219200"/>
                <a:gd name="connsiteX44" fmla="*/ 3330575 w 3498850"/>
                <a:gd name="connsiteY44" fmla="*/ 831850 h 1219200"/>
                <a:gd name="connsiteX45" fmla="*/ 3394075 w 3498850"/>
                <a:gd name="connsiteY45" fmla="*/ 768350 h 1219200"/>
                <a:gd name="connsiteX46" fmla="*/ 3422650 w 3498850"/>
                <a:gd name="connsiteY46" fmla="*/ 736600 h 1219200"/>
                <a:gd name="connsiteX47" fmla="*/ 3444875 w 3498850"/>
                <a:gd name="connsiteY47" fmla="*/ 717550 h 1219200"/>
                <a:gd name="connsiteX48" fmla="*/ 3467100 w 3498850"/>
                <a:gd name="connsiteY48" fmla="*/ 708025 h 1219200"/>
                <a:gd name="connsiteX49" fmla="*/ 3482975 w 3498850"/>
                <a:gd name="connsiteY49" fmla="*/ 714375 h 1219200"/>
                <a:gd name="connsiteX50" fmla="*/ 3492500 w 3498850"/>
                <a:gd name="connsiteY50" fmla="*/ 727075 h 1219200"/>
                <a:gd name="connsiteX51" fmla="*/ 3498850 w 3498850"/>
                <a:gd name="connsiteY51" fmla="*/ 752475 h 1219200"/>
                <a:gd name="connsiteX52" fmla="*/ 3489325 w 3498850"/>
                <a:gd name="connsiteY52" fmla="*/ 809625 h 1219200"/>
                <a:gd name="connsiteX53" fmla="*/ 3448050 w 3498850"/>
                <a:gd name="connsiteY53" fmla="*/ 914400 h 1219200"/>
                <a:gd name="connsiteX54" fmla="*/ 3387725 w 3498850"/>
                <a:gd name="connsiteY54" fmla="*/ 1044575 h 1219200"/>
                <a:gd name="connsiteX55" fmla="*/ 3292475 w 3498850"/>
                <a:gd name="connsiteY55" fmla="*/ 1196975 h 1219200"/>
                <a:gd name="connsiteX56" fmla="*/ 3190875 w 3498850"/>
                <a:gd name="connsiteY56" fmla="*/ 1219200 h 1219200"/>
                <a:gd name="connsiteX57" fmla="*/ 2924175 w 3498850"/>
                <a:gd name="connsiteY57" fmla="*/ 1190625 h 1219200"/>
                <a:gd name="connsiteX58" fmla="*/ 2740025 w 3498850"/>
                <a:gd name="connsiteY58" fmla="*/ 1168400 h 1219200"/>
                <a:gd name="connsiteX59" fmla="*/ 2568575 w 3498850"/>
                <a:gd name="connsiteY59" fmla="*/ 1139825 h 1219200"/>
                <a:gd name="connsiteX60" fmla="*/ 2371725 w 3498850"/>
                <a:gd name="connsiteY60" fmla="*/ 1101725 h 1219200"/>
                <a:gd name="connsiteX61" fmla="*/ 2130425 w 3498850"/>
                <a:gd name="connsiteY61" fmla="*/ 1050925 h 1219200"/>
                <a:gd name="connsiteX62" fmla="*/ 2003425 w 3498850"/>
                <a:gd name="connsiteY62" fmla="*/ 101917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98850" h="1219200">
                  <a:moveTo>
                    <a:pt x="2003425" y="1019175"/>
                  </a:moveTo>
                  <a:lnTo>
                    <a:pt x="1812925" y="968375"/>
                  </a:lnTo>
                  <a:lnTo>
                    <a:pt x="1612900" y="908050"/>
                  </a:lnTo>
                  <a:lnTo>
                    <a:pt x="1333500" y="815975"/>
                  </a:lnTo>
                  <a:lnTo>
                    <a:pt x="1120775" y="736600"/>
                  </a:lnTo>
                  <a:lnTo>
                    <a:pt x="942975" y="663575"/>
                  </a:lnTo>
                  <a:lnTo>
                    <a:pt x="787400" y="587375"/>
                  </a:lnTo>
                  <a:lnTo>
                    <a:pt x="673100" y="523875"/>
                  </a:lnTo>
                  <a:lnTo>
                    <a:pt x="552450" y="450850"/>
                  </a:lnTo>
                  <a:lnTo>
                    <a:pt x="422275" y="368300"/>
                  </a:lnTo>
                  <a:lnTo>
                    <a:pt x="295275" y="279400"/>
                  </a:lnTo>
                  <a:lnTo>
                    <a:pt x="161925" y="180975"/>
                  </a:lnTo>
                  <a:lnTo>
                    <a:pt x="69850" y="107950"/>
                  </a:lnTo>
                  <a:lnTo>
                    <a:pt x="19050" y="66675"/>
                  </a:lnTo>
                  <a:lnTo>
                    <a:pt x="6350" y="53975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9525"/>
                  </a:lnTo>
                  <a:lnTo>
                    <a:pt x="12700" y="0"/>
                  </a:lnTo>
                  <a:lnTo>
                    <a:pt x="25400" y="0"/>
                  </a:lnTo>
                  <a:lnTo>
                    <a:pt x="60325" y="6350"/>
                  </a:lnTo>
                  <a:lnTo>
                    <a:pt x="117475" y="50800"/>
                  </a:lnTo>
                  <a:lnTo>
                    <a:pt x="203200" y="104775"/>
                  </a:lnTo>
                  <a:lnTo>
                    <a:pt x="311150" y="171450"/>
                  </a:lnTo>
                  <a:lnTo>
                    <a:pt x="403225" y="225425"/>
                  </a:lnTo>
                  <a:lnTo>
                    <a:pt x="473075" y="263525"/>
                  </a:lnTo>
                  <a:lnTo>
                    <a:pt x="574675" y="314325"/>
                  </a:lnTo>
                  <a:lnTo>
                    <a:pt x="688975" y="371475"/>
                  </a:lnTo>
                  <a:lnTo>
                    <a:pt x="815975" y="428625"/>
                  </a:lnTo>
                  <a:lnTo>
                    <a:pt x="1000125" y="501650"/>
                  </a:lnTo>
                  <a:lnTo>
                    <a:pt x="1149350" y="552450"/>
                  </a:lnTo>
                  <a:lnTo>
                    <a:pt x="1349375" y="619125"/>
                  </a:lnTo>
                  <a:lnTo>
                    <a:pt x="1463675" y="647700"/>
                  </a:lnTo>
                  <a:lnTo>
                    <a:pt x="1625600" y="692150"/>
                  </a:lnTo>
                  <a:lnTo>
                    <a:pt x="1787525" y="730250"/>
                  </a:lnTo>
                  <a:lnTo>
                    <a:pt x="1971675" y="768350"/>
                  </a:lnTo>
                  <a:lnTo>
                    <a:pt x="2174875" y="812800"/>
                  </a:lnTo>
                  <a:lnTo>
                    <a:pt x="2393950" y="850900"/>
                  </a:lnTo>
                  <a:lnTo>
                    <a:pt x="2651125" y="892175"/>
                  </a:lnTo>
                  <a:lnTo>
                    <a:pt x="2860675" y="917575"/>
                  </a:lnTo>
                  <a:lnTo>
                    <a:pt x="3006725" y="930275"/>
                  </a:lnTo>
                  <a:lnTo>
                    <a:pt x="3117850" y="930275"/>
                  </a:lnTo>
                  <a:lnTo>
                    <a:pt x="3178175" y="920750"/>
                  </a:lnTo>
                  <a:lnTo>
                    <a:pt x="3244850" y="889000"/>
                  </a:lnTo>
                  <a:lnTo>
                    <a:pt x="3330575" y="831850"/>
                  </a:lnTo>
                  <a:lnTo>
                    <a:pt x="3394075" y="768350"/>
                  </a:lnTo>
                  <a:lnTo>
                    <a:pt x="3422650" y="736600"/>
                  </a:lnTo>
                  <a:lnTo>
                    <a:pt x="3444875" y="717550"/>
                  </a:lnTo>
                  <a:lnTo>
                    <a:pt x="3467100" y="708025"/>
                  </a:lnTo>
                  <a:lnTo>
                    <a:pt x="3482975" y="714375"/>
                  </a:lnTo>
                  <a:lnTo>
                    <a:pt x="3492500" y="727075"/>
                  </a:lnTo>
                  <a:lnTo>
                    <a:pt x="3498850" y="752475"/>
                  </a:lnTo>
                  <a:lnTo>
                    <a:pt x="3489325" y="809625"/>
                  </a:lnTo>
                  <a:lnTo>
                    <a:pt x="3448050" y="914400"/>
                  </a:lnTo>
                  <a:lnTo>
                    <a:pt x="3387725" y="1044575"/>
                  </a:lnTo>
                  <a:lnTo>
                    <a:pt x="3292475" y="1196975"/>
                  </a:lnTo>
                  <a:lnTo>
                    <a:pt x="3190875" y="1219200"/>
                  </a:lnTo>
                  <a:lnTo>
                    <a:pt x="2924175" y="1190625"/>
                  </a:lnTo>
                  <a:lnTo>
                    <a:pt x="2740025" y="1168400"/>
                  </a:lnTo>
                  <a:lnTo>
                    <a:pt x="2568575" y="1139825"/>
                  </a:lnTo>
                  <a:lnTo>
                    <a:pt x="2371725" y="1101725"/>
                  </a:lnTo>
                  <a:lnTo>
                    <a:pt x="2130425" y="1050925"/>
                  </a:lnTo>
                  <a:lnTo>
                    <a:pt x="2003425" y="1019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01A17D3D-A68C-4470-AABA-E59E543364A9}"/>
                </a:ext>
              </a:extLst>
            </p:cNvPr>
            <p:cNvSpPr/>
            <p:nvPr/>
          </p:nvSpPr>
          <p:spPr>
            <a:xfrm>
              <a:off x="5180013" y="2820988"/>
              <a:ext cx="1963737" cy="1492250"/>
            </a:xfrm>
            <a:custGeom>
              <a:avLst/>
              <a:gdLst>
                <a:gd name="connsiteX0" fmla="*/ 481012 w 1964531"/>
                <a:gd name="connsiteY0" fmla="*/ 345282 h 1490663"/>
                <a:gd name="connsiteX1" fmla="*/ 76200 w 1964531"/>
                <a:gd name="connsiteY1" fmla="*/ 392907 h 1490663"/>
                <a:gd name="connsiteX2" fmla="*/ 0 w 1964531"/>
                <a:gd name="connsiteY2" fmla="*/ 257175 h 1490663"/>
                <a:gd name="connsiteX3" fmla="*/ 426244 w 1964531"/>
                <a:gd name="connsiteY3" fmla="*/ 202407 h 1490663"/>
                <a:gd name="connsiteX4" fmla="*/ 604837 w 1964531"/>
                <a:gd name="connsiteY4" fmla="*/ 176213 h 1490663"/>
                <a:gd name="connsiteX5" fmla="*/ 716756 w 1964531"/>
                <a:gd name="connsiteY5" fmla="*/ 159544 h 1490663"/>
                <a:gd name="connsiteX6" fmla="*/ 1088231 w 1964531"/>
                <a:gd name="connsiteY6" fmla="*/ 107157 h 1490663"/>
                <a:gd name="connsiteX7" fmla="*/ 1459706 w 1964531"/>
                <a:gd name="connsiteY7" fmla="*/ 50007 h 1490663"/>
                <a:gd name="connsiteX8" fmla="*/ 1519237 w 1964531"/>
                <a:gd name="connsiteY8" fmla="*/ 33338 h 1490663"/>
                <a:gd name="connsiteX9" fmla="*/ 1595437 w 1964531"/>
                <a:gd name="connsiteY9" fmla="*/ 0 h 1490663"/>
                <a:gd name="connsiteX10" fmla="*/ 1619250 w 1964531"/>
                <a:gd name="connsiteY10" fmla="*/ 0 h 1490663"/>
                <a:gd name="connsiteX11" fmla="*/ 1671637 w 1964531"/>
                <a:gd name="connsiteY11" fmla="*/ 11907 h 1490663"/>
                <a:gd name="connsiteX12" fmla="*/ 1731169 w 1964531"/>
                <a:gd name="connsiteY12" fmla="*/ 35719 h 1490663"/>
                <a:gd name="connsiteX13" fmla="*/ 1783556 w 1964531"/>
                <a:gd name="connsiteY13" fmla="*/ 66675 h 1490663"/>
                <a:gd name="connsiteX14" fmla="*/ 1845469 w 1964531"/>
                <a:gd name="connsiteY14" fmla="*/ 104775 h 1490663"/>
                <a:gd name="connsiteX15" fmla="*/ 1897856 w 1964531"/>
                <a:gd name="connsiteY15" fmla="*/ 142875 h 1490663"/>
                <a:gd name="connsiteX16" fmla="*/ 1938337 w 1964531"/>
                <a:gd name="connsiteY16" fmla="*/ 180975 h 1490663"/>
                <a:gd name="connsiteX17" fmla="*/ 1955006 w 1964531"/>
                <a:gd name="connsiteY17" fmla="*/ 207169 h 1490663"/>
                <a:gd name="connsiteX18" fmla="*/ 1964531 w 1964531"/>
                <a:gd name="connsiteY18" fmla="*/ 233363 h 1490663"/>
                <a:gd name="connsiteX19" fmla="*/ 1955006 w 1964531"/>
                <a:gd name="connsiteY19" fmla="*/ 264319 h 1490663"/>
                <a:gd name="connsiteX20" fmla="*/ 1935956 w 1964531"/>
                <a:gd name="connsiteY20" fmla="*/ 300038 h 1490663"/>
                <a:gd name="connsiteX21" fmla="*/ 1905000 w 1964531"/>
                <a:gd name="connsiteY21" fmla="*/ 478632 h 1490663"/>
                <a:gd name="connsiteX22" fmla="*/ 1857375 w 1964531"/>
                <a:gd name="connsiteY22" fmla="*/ 797719 h 1490663"/>
                <a:gd name="connsiteX23" fmla="*/ 1812131 w 1964531"/>
                <a:gd name="connsiteY23" fmla="*/ 1119188 h 1490663"/>
                <a:gd name="connsiteX24" fmla="*/ 1785937 w 1964531"/>
                <a:gd name="connsiteY24" fmla="*/ 1271588 h 1490663"/>
                <a:gd name="connsiteX25" fmla="*/ 1766887 w 1964531"/>
                <a:gd name="connsiteY25" fmla="*/ 1345407 h 1490663"/>
                <a:gd name="connsiteX26" fmla="*/ 1747837 w 1964531"/>
                <a:gd name="connsiteY26" fmla="*/ 1395413 h 1490663"/>
                <a:gd name="connsiteX27" fmla="*/ 1724025 w 1964531"/>
                <a:gd name="connsiteY27" fmla="*/ 1433513 h 1490663"/>
                <a:gd name="connsiteX28" fmla="*/ 1688306 w 1964531"/>
                <a:gd name="connsiteY28" fmla="*/ 1469232 h 1490663"/>
                <a:gd name="connsiteX29" fmla="*/ 1657350 w 1964531"/>
                <a:gd name="connsiteY29" fmla="*/ 1483519 h 1490663"/>
                <a:gd name="connsiteX30" fmla="*/ 1626394 w 1964531"/>
                <a:gd name="connsiteY30" fmla="*/ 1490663 h 1490663"/>
                <a:gd name="connsiteX31" fmla="*/ 1581150 w 1964531"/>
                <a:gd name="connsiteY31" fmla="*/ 1485900 h 1490663"/>
                <a:gd name="connsiteX32" fmla="*/ 1514475 w 1964531"/>
                <a:gd name="connsiteY32" fmla="*/ 1466850 h 1490663"/>
                <a:gd name="connsiteX33" fmla="*/ 1485900 w 1964531"/>
                <a:gd name="connsiteY33" fmla="*/ 1457325 h 1490663"/>
                <a:gd name="connsiteX34" fmla="*/ 1521619 w 1964531"/>
                <a:gd name="connsiteY34" fmla="*/ 1281113 h 1490663"/>
                <a:gd name="connsiteX35" fmla="*/ 1566862 w 1964531"/>
                <a:gd name="connsiteY35" fmla="*/ 995363 h 1490663"/>
                <a:gd name="connsiteX36" fmla="*/ 1597819 w 1964531"/>
                <a:gd name="connsiteY36" fmla="*/ 821532 h 1490663"/>
                <a:gd name="connsiteX37" fmla="*/ 1616869 w 1964531"/>
                <a:gd name="connsiteY37" fmla="*/ 671513 h 1490663"/>
                <a:gd name="connsiteX38" fmla="*/ 1628775 w 1964531"/>
                <a:gd name="connsiteY38" fmla="*/ 438150 h 1490663"/>
                <a:gd name="connsiteX39" fmla="*/ 1638300 w 1964531"/>
                <a:gd name="connsiteY39" fmla="*/ 278607 h 1490663"/>
                <a:gd name="connsiteX40" fmla="*/ 1633537 w 1964531"/>
                <a:gd name="connsiteY40" fmla="*/ 242888 h 1490663"/>
                <a:gd name="connsiteX41" fmla="*/ 1614487 w 1964531"/>
                <a:gd name="connsiteY41" fmla="*/ 226219 h 1490663"/>
                <a:gd name="connsiteX42" fmla="*/ 1583531 w 1964531"/>
                <a:gd name="connsiteY42" fmla="*/ 219075 h 1490663"/>
                <a:gd name="connsiteX43" fmla="*/ 1514475 w 1964531"/>
                <a:gd name="connsiteY43" fmla="*/ 223838 h 1490663"/>
                <a:gd name="connsiteX44" fmla="*/ 1176337 w 1964531"/>
                <a:gd name="connsiteY44" fmla="*/ 264319 h 1490663"/>
                <a:gd name="connsiteX45" fmla="*/ 778669 w 1964531"/>
                <a:gd name="connsiteY45" fmla="*/ 314325 h 1490663"/>
                <a:gd name="connsiteX46" fmla="*/ 481012 w 1964531"/>
                <a:gd name="connsiteY46" fmla="*/ 345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64531" h="1490663">
                  <a:moveTo>
                    <a:pt x="481012" y="345282"/>
                  </a:moveTo>
                  <a:lnTo>
                    <a:pt x="76200" y="392907"/>
                  </a:lnTo>
                  <a:lnTo>
                    <a:pt x="0" y="257175"/>
                  </a:lnTo>
                  <a:lnTo>
                    <a:pt x="426244" y="202407"/>
                  </a:lnTo>
                  <a:lnTo>
                    <a:pt x="604837" y="176213"/>
                  </a:lnTo>
                  <a:lnTo>
                    <a:pt x="716756" y="159544"/>
                  </a:lnTo>
                  <a:lnTo>
                    <a:pt x="1088231" y="107157"/>
                  </a:lnTo>
                  <a:lnTo>
                    <a:pt x="1459706" y="50007"/>
                  </a:lnTo>
                  <a:lnTo>
                    <a:pt x="1519237" y="33338"/>
                  </a:lnTo>
                  <a:lnTo>
                    <a:pt x="1595437" y="0"/>
                  </a:lnTo>
                  <a:lnTo>
                    <a:pt x="1619250" y="0"/>
                  </a:lnTo>
                  <a:lnTo>
                    <a:pt x="1671637" y="11907"/>
                  </a:lnTo>
                  <a:lnTo>
                    <a:pt x="1731169" y="35719"/>
                  </a:lnTo>
                  <a:lnTo>
                    <a:pt x="1783556" y="66675"/>
                  </a:lnTo>
                  <a:lnTo>
                    <a:pt x="1845469" y="104775"/>
                  </a:lnTo>
                  <a:lnTo>
                    <a:pt x="1897856" y="142875"/>
                  </a:lnTo>
                  <a:lnTo>
                    <a:pt x="1938337" y="180975"/>
                  </a:lnTo>
                  <a:lnTo>
                    <a:pt x="1955006" y="207169"/>
                  </a:lnTo>
                  <a:lnTo>
                    <a:pt x="1964531" y="233363"/>
                  </a:lnTo>
                  <a:lnTo>
                    <a:pt x="1955006" y="264319"/>
                  </a:lnTo>
                  <a:lnTo>
                    <a:pt x="1935956" y="300038"/>
                  </a:lnTo>
                  <a:lnTo>
                    <a:pt x="1905000" y="478632"/>
                  </a:lnTo>
                  <a:lnTo>
                    <a:pt x="1857375" y="797719"/>
                  </a:lnTo>
                  <a:lnTo>
                    <a:pt x="1812131" y="1119188"/>
                  </a:lnTo>
                  <a:lnTo>
                    <a:pt x="1785937" y="1271588"/>
                  </a:lnTo>
                  <a:lnTo>
                    <a:pt x="1766887" y="1345407"/>
                  </a:lnTo>
                  <a:lnTo>
                    <a:pt x="1747837" y="1395413"/>
                  </a:lnTo>
                  <a:lnTo>
                    <a:pt x="1724025" y="1433513"/>
                  </a:lnTo>
                  <a:lnTo>
                    <a:pt x="1688306" y="1469232"/>
                  </a:lnTo>
                  <a:lnTo>
                    <a:pt x="1657350" y="1483519"/>
                  </a:lnTo>
                  <a:lnTo>
                    <a:pt x="1626394" y="1490663"/>
                  </a:lnTo>
                  <a:lnTo>
                    <a:pt x="1581150" y="1485900"/>
                  </a:lnTo>
                  <a:lnTo>
                    <a:pt x="1514475" y="1466850"/>
                  </a:lnTo>
                  <a:lnTo>
                    <a:pt x="1485900" y="1457325"/>
                  </a:lnTo>
                  <a:lnTo>
                    <a:pt x="1521619" y="1281113"/>
                  </a:lnTo>
                  <a:lnTo>
                    <a:pt x="1566862" y="995363"/>
                  </a:lnTo>
                  <a:lnTo>
                    <a:pt x="1597819" y="821532"/>
                  </a:lnTo>
                  <a:lnTo>
                    <a:pt x="1616869" y="671513"/>
                  </a:lnTo>
                  <a:lnTo>
                    <a:pt x="1628775" y="438150"/>
                  </a:lnTo>
                  <a:lnTo>
                    <a:pt x="1638300" y="278607"/>
                  </a:lnTo>
                  <a:lnTo>
                    <a:pt x="1633537" y="242888"/>
                  </a:lnTo>
                  <a:lnTo>
                    <a:pt x="1614487" y="226219"/>
                  </a:lnTo>
                  <a:lnTo>
                    <a:pt x="1583531" y="219075"/>
                  </a:lnTo>
                  <a:lnTo>
                    <a:pt x="1514475" y="223838"/>
                  </a:lnTo>
                  <a:lnTo>
                    <a:pt x="1176337" y="264319"/>
                  </a:lnTo>
                  <a:lnTo>
                    <a:pt x="778669" y="314325"/>
                  </a:lnTo>
                  <a:lnTo>
                    <a:pt x="481012" y="345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BD071C41-5647-4410-877C-6066FB3B1726}"/>
                </a:ext>
              </a:extLst>
            </p:cNvPr>
            <p:cNvSpPr/>
            <p:nvPr/>
          </p:nvSpPr>
          <p:spPr>
            <a:xfrm>
              <a:off x="5310188" y="3438525"/>
              <a:ext cx="1543050" cy="357188"/>
            </a:xfrm>
            <a:custGeom>
              <a:avLst/>
              <a:gdLst>
                <a:gd name="connsiteX0" fmla="*/ 433387 w 1543050"/>
                <a:gd name="connsiteY0" fmla="*/ 297656 h 357188"/>
                <a:gd name="connsiteX1" fmla="*/ 40481 w 1543050"/>
                <a:gd name="connsiteY1" fmla="*/ 357188 h 357188"/>
                <a:gd name="connsiteX2" fmla="*/ 0 w 1543050"/>
                <a:gd name="connsiteY2" fmla="*/ 176213 h 357188"/>
                <a:gd name="connsiteX3" fmla="*/ 226218 w 1543050"/>
                <a:gd name="connsiteY3" fmla="*/ 147638 h 357188"/>
                <a:gd name="connsiteX4" fmla="*/ 590550 w 1543050"/>
                <a:gd name="connsiteY4" fmla="*/ 102394 h 357188"/>
                <a:gd name="connsiteX5" fmla="*/ 931068 w 1543050"/>
                <a:gd name="connsiteY5" fmla="*/ 54769 h 357188"/>
                <a:gd name="connsiteX6" fmla="*/ 1154906 w 1543050"/>
                <a:gd name="connsiteY6" fmla="*/ 19050 h 357188"/>
                <a:gd name="connsiteX7" fmla="*/ 1185862 w 1543050"/>
                <a:gd name="connsiteY7" fmla="*/ 11906 h 357188"/>
                <a:gd name="connsiteX8" fmla="*/ 1221581 w 1543050"/>
                <a:gd name="connsiteY8" fmla="*/ 4763 h 357188"/>
                <a:gd name="connsiteX9" fmla="*/ 1269206 w 1543050"/>
                <a:gd name="connsiteY9" fmla="*/ 0 h 357188"/>
                <a:gd name="connsiteX10" fmla="*/ 1312068 w 1543050"/>
                <a:gd name="connsiteY10" fmla="*/ 0 h 357188"/>
                <a:gd name="connsiteX11" fmla="*/ 1343025 w 1543050"/>
                <a:gd name="connsiteY11" fmla="*/ 0 h 357188"/>
                <a:gd name="connsiteX12" fmla="*/ 1397793 w 1543050"/>
                <a:gd name="connsiteY12" fmla="*/ 7144 h 357188"/>
                <a:gd name="connsiteX13" fmla="*/ 1440656 w 1543050"/>
                <a:gd name="connsiteY13" fmla="*/ 16669 h 357188"/>
                <a:gd name="connsiteX14" fmla="*/ 1543050 w 1543050"/>
                <a:gd name="connsiteY14" fmla="*/ 59531 h 357188"/>
                <a:gd name="connsiteX15" fmla="*/ 1524000 w 1543050"/>
                <a:gd name="connsiteY15" fmla="*/ 242888 h 357188"/>
                <a:gd name="connsiteX16" fmla="*/ 1369218 w 1543050"/>
                <a:gd name="connsiteY16" fmla="*/ 223838 h 357188"/>
                <a:gd name="connsiteX17" fmla="*/ 1259681 w 1543050"/>
                <a:gd name="connsiteY17" fmla="*/ 223838 h 357188"/>
                <a:gd name="connsiteX18" fmla="*/ 1092993 w 1543050"/>
                <a:gd name="connsiteY18" fmla="*/ 230981 h 357188"/>
                <a:gd name="connsiteX19" fmla="*/ 873918 w 1543050"/>
                <a:gd name="connsiteY19" fmla="*/ 250031 h 357188"/>
                <a:gd name="connsiteX20" fmla="*/ 433387 w 1543050"/>
                <a:gd name="connsiteY20" fmla="*/ 29765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357188">
                  <a:moveTo>
                    <a:pt x="433387" y="297656"/>
                  </a:moveTo>
                  <a:lnTo>
                    <a:pt x="40481" y="357188"/>
                  </a:lnTo>
                  <a:lnTo>
                    <a:pt x="0" y="176213"/>
                  </a:lnTo>
                  <a:lnTo>
                    <a:pt x="226218" y="147638"/>
                  </a:lnTo>
                  <a:lnTo>
                    <a:pt x="590550" y="102394"/>
                  </a:lnTo>
                  <a:lnTo>
                    <a:pt x="931068" y="54769"/>
                  </a:lnTo>
                  <a:lnTo>
                    <a:pt x="1154906" y="19050"/>
                  </a:lnTo>
                  <a:lnTo>
                    <a:pt x="1185862" y="11906"/>
                  </a:lnTo>
                  <a:lnTo>
                    <a:pt x="1221581" y="4763"/>
                  </a:lnTo>
                  <a:lnTo>
                    <a:pt x="1269206" y="0"/>
                  </a:lnTo>
                  <a:lnTo>
                    <a:pt x="1312068" y="0"/>
                  </a:lnTo>
                  <a:lnTo>
                    <a:pt x="1343025" y="0"/>
                  </a:lnTo>
                  <a:lnTo>
                    <a:pt x="1397793" y="7144"/>
                  </a:lnTo>
                  <a:lnTo>
                    <a:pt x="1440656" y="16669"/>
                  </a:lnTo>
                  <a:lnTo>
                    <a:pt x="1543050" y="59531"/>
                  </a:lnTo>
                  <a:lnTo>
                    <a:pt x="1524000" y="242888"/>
                  </a:lnTo>
                  <a:lnTo>
                    <a:pt x="1369218" y="223838"/>
                  </a:lnTo>
                  <a:lnTo>
                    <a:pt x="1259681" y="223838"/>
                  </a:lnTo>
                  <a:lnTo>
                    <a:pt x="1092993" y="230981"/>
                  </a:lnTo>
                  <a:lnTo>
                    <a:pt x="873918" y="250031"/>
                  </a:lnTo>
                  <a:lnTo>
                    <a:pt x="433387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6FDCC1C6-7BA0-439D-8540-7FA1CCB806E8}"/>
                </a:ext>
              </a:extLst>
            </p:cNvPr>
            <p:cNvSpPr/>
            <p:nvPr/>
          </p:nvSpPr>
          <p:spPr>
            <a:xfrm>
              <a:off x="5376863" y="4071938"/>
              <a:ext cx="1409700" cy="298450"/>
            </a:xfrm>
            <a:custGeom>
              <a:avLst/>
              <a:gdLst>
                <a:gd name="connsiteX0" fmla="*/ 814387 w 1409700"/>
                <a:gd name="connsiteY0" fmla="*/ 204787 h 297656"/>
                <a:gd name="connsiteX1" fmla="*/ 588168 w 1409700"/>
                <a:gd name="connsiteY1" fmla="*/ 226218 h 297656"/>
                <a:gd name="connsiteX2" fmla="*/ 481012 w 1409700"/>
                <a:gd name="connsiteY2" fmla="*/ 240506 h 297656"/>
                <a:gd name="connsiteX3" fmla="*/ 197643 w 1409700"/>
                <a:gd name="connsiteY3" fmla="*/ 273843 h 297656"/>
                <a:gd name="connsiteX4" fmla="*/ 7143 w 1409700"/>
                <a:gd name="connsiteY4" fmla="*/ 297656 h 297656"/>
                <a:gd name="connsiteX5" fmla="*/ 0 w 1409700"/>
                <a:gd name="connsiteY5" fmla="*/ 142875 h 297656"/>
                <a:gd name="connsiteX6" fmla="*/ 238125 w 1409700"/>
                <a:gd name="connsiteY6" fmla="*/ 107156 h 297656"/>
                <a:gd name="connsiteX7" fmla="*/ 719137 w 1409700"/>
                <a:gd name="connsiteY7" fmla="*/ 45243 h 297656"/>
                <a:gd name="connsiteX8" fmla="*/ 1088231 w 1409700"/>
                <a:gd name="connsiteY8" fmla="*/ 7143 h 297656"/>
                <a:gd name="connsiteX9" fmla="*/ 1195387 w 1409700"/>
                <a:gd name="connsiteY9" fmla="*/ 0 h 297656"/>
                <a:gd name="connsiteX10" fmla="*/ 1300162 w 1409700"/>
                <a:gd name="connsiteY10" fmla="*/ 0 h 297656"/>
                <a:gd name="connsiteX11" fmla="*/ 1409700 w 1409700"/>
                <a:gd name="connsiteY11" fmla="*/ 11906 h 297656"/>
                <a:gd name="connsiteX12" fmla="*/ 1373981 w 1409700"/>
                <a:gd name="connsiteY12" fmla="*/ 219075 h 297656"/>
                <a:gd name="connsiteX13" fmla="*/ 1285875 w 1409700"/>
                <a:gd name="connsiteY13" fmla="*/ 207168 h 297656"/>
                <a:gd name="connsiteX14" fmla="*/ 1143000 w 1409700"/>
                <a:gd name="connsiteY14" fmla="*/ 197643 h 297656"/>
                <a:gd name="connsiteX15" fmla="*/ 945356 w 1409700"/>
                <a:gd name="connsiteY15" fmla="*/ 197643 h 297656"/>
                <a:gd name="connsiteX16" fmla="*/ 814387 w 1409700"/>
                <a:gd name="connsiteY16" fmla="*/ 204787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700" h="297656">
                  <a:moveTo>
                    <a:pt x="814387" y="204787"/>
                  </a:moveTo>
                  <a:lnTo>
                    <a:pt x="588168" y="226218"/>
                  </a:lnTo>
                  <a:lnTo>
                    <a:pt x="481012" y="240506"/>
                  </a:lnTo>
                  <a:lnTo>
                    <a:pt x="197643" y="273843"/>
                  </a:lnTo>
                  <a:lnTo>
                    <a:pt x="7143" y="297656"/>
                  </a:lnTo>
                  <a:lnTo>
                    <a:pt x="0" y="142875"/>
                  </a:lnTo>
                  <a:lnTo>
                    <a:pt x="238125" y="107156"/>
                  </a:lnTo>
                  <a:lnTo>
                    <a:pt x="719137" y="45243"/>
                  </a:lnTo>
                  <a:lnTo>
                    <a:pt x="1088231" y="7143"/>
                  </a:lnTo>
                  <a:lnTo>
                    <a:pt x="1195387" y="0"/>
                  </a:lnTo>
                  <a:lnTo>
                    <a:pt x="1300162" y="0"/>
                  </a:lnTo>
                  <a:lnTo>
                    <a:pt x="1409700" y="11906"/>
                  </a:lnTo>
                  <a:lnTo>
                    <a:pt x="1373981" y="219075"/>
                  </a:lnTo>
                  <a:lnTo>
                    <a:pt x="1285875" y="207168"/>
                  </a:lnTo>
                  <a:lnTo>
                    <a:pt x="1143000" y="197643"/>
                  </a:lnTo>
                  <a:lnTo>
                    <a:pt x="945356" y="197643"/>
                  </a:lnTo>
                  <a:lnTo>
                    <a:pt x="814387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E8949EED-1CF9-4F25-A4A0-878E0A2546A7}"/>
                </a:ext>
              </a:extLst>
            </p:cNvPr>
            <p:cNvSpPr/>
            <p:nvPr/>
          </p:nvSpPr>
          <p:spPr>
            <a:xfrm rot="16200000">
              <a:off x="5012531" y="5060157"/>
              <a:ext cx="1976437" cy="387350"/>
            </a:xfrm>
            <a:custGeom>
              <a:avLst/>
              <a:gdLst>
                <a:gd name="connsiteX0" fmla="*/ 950119 w 1976438"/>
                <a:gd name="connsiteY0" fmla="*/ 364331 h 388144"/>
                <a:gd name="connsiteX1" fmla="*/ 628650 w 1976438"/>
                <a:gd name="connsiteY1" fmla="*/ 364331 h 388144"/>
                <a:gd name="connsiteX2" fmla="*/ 383382 w 1976438"/>
                <a:gd name="connsiteY2" fmla="*/ 366712 h 388144"/>
                <a:gd name="connsiteX3" fmla="*/ 261938 w 1976438"/>
                <a:gd name="connsiteY3" fmla="*/ 364331 h 388144"/>
                <a:gd name="connsiteX4" fmla="*/ 207169 w 1976438"/>
                <a:gd name="connsiteY4" fmla="*/ 359569 h 388144"/>
                <a:gd name="connsiteX5" fmla="*/ 152400 w 1976438"/>
                <a:gd name="connsiteY5" fmla="*/ 350044 h 388144"/>
                <a:gd name="connsiteX6" fmla="*/ 97632 w 1976438"/>
                <a:gd name="connsiteY6" fmla="*/ 333375 h 388144"/>
                <a:gd name="connsiteX7" fmla="*/ 61913 w 1976438"/>
                <a:gd name="connsiteY7" fmla="*/ 314325 h 388144"/>
                <a:gd name="connsiteX8" fmla="*/ 38100 w 1976438"/>
                <a:gd name="connsiteY8" fmla="*/ 297656 h 388144"/>
                <a:gd name="connsiteX9" fmla="*/ 23813 w 1976438"/>
                <a:gd name="connsiteY9" fmla="*/ 283369 h 388144"/>
                <a:gd name="connsiteX10" fmla="*/ 7144 w 1976438"/>
                <a:gd name="connsiteY10" fmla="*/ 254794 h 388144"/>
                <a:gd name="connsiteX11" fmla="*/ 0 w 1976438"/>
                <a:gd name="connsiteY11" fmla="*/ 211931 h 388144"/>
                <a:gd name="connsiteX12" fmla="*/ 0 w 1976438"/>
                <a:gd name="connsiteY12" fmla="*/ 188119 h 388144"/>
                <a:gd name="connsiteX13" fmla="*/ 4763 w 1976438"/>
                <a:gd name="connsiteY13" fmla="*/ 173831 h 388144"/>
                <a:gd name="connsiteX14" fmla="*/ 38100 w 1976438"/>
                <a:gd name="connsiteY14" fmla="*/ 147637 h 388144"/>
                <a:gd name="connsiteX15" fmla="*/ 119063 w 1976438"/>
                <a:gd name="connsiteY15" fmla="*/ 100012 h 388144"/>
                <a:gd name="connsiteX16" fmla="*/ 207169 w 1976438"/>
                <a:gd name="connsiteY16" fmla="*/ 47625 h 388144"/>
                <a:gd name="connsiteX17" fmla="*/ 526257 w 1976438"/>
                <a:gd name="connsiteY17" fmla="*/ 104775 h 388144"/>
                <a:gd name="connsiteX18" fmla="*/ 552450 w 1976438"/>
                <a:gd name="connsiteY18" fmla="*/ 116681 h 388144"/>
                <a:gd name="connsiteX19" fmla="*/ 583407 w 1976438"/>
                <a:gd name="connsiteY19" fmla="*/ 121444 h 388144"/>
                <a:gd name="connsiteX20" fmla="*/ 714375 w 1976438"/>
                <a:gd name="connsiteY20" fmla="*/ 133350 h 388144"/>
                <a:gd name="connsiteX21" fmla="*/ 907257 w 1976438"/>
                <a:gd name="connsiteY21" fmla="*/ 142875 h 388144"/>
                <a:gd name="connsiteX22" fmla="*/ 1209675 w 1976438"/>
                <a:gd name="connsiteY22" fmla="*/ 142875 h 388144"/>
                <a:gd name="connsiteX23" fmla="*/ 1483519 w 1976438"/>
                <a:gd name="connsiteY23" fmla="*/ 135731 h 388144"/>
                <a:gd name="connsiteX24" fmla="*/ 1652588 w 1976438"/>
                <a:gd name="connsiteY24" fmla="*/ 128587 h 388144"/>
                <a:gd name="connsiteX25" fmla="*/ 1728788 w 1976438"/>
                <a:gd name="connsiteY25" fmla="*/ 116681 h 388144"/>
                <a:gd name="connsiteX26" fmla="*/ 1790700 w 1976438"/>
                <a:gd name="connsiteY26" fmla="*/ 97631 h 388144"/>
                <a:gd name="connsiteX27" fmla="*/ 1840707 w 1976438"/>
                <a:gd name="connsiteY27" fmla="*/ 78581 h 388144"/>
                <a:gd name="connsiteX28" fmla="*/ 1976438 w 1976438"/>
                <a:gd name="connsiteY28" fmla="*/ 0 h 388144"/>
                <a:gd name="connsiteX29" fmla="*/ 1962150 w 1976438"/>
                <a:gd name="connsiteY29" fmla="*/ 166687 h 388144"/>
                <a:gd name="connsiteX30" fmla="*/ 1919288 w 1976438"/>
                <a:gd name="connsiteY30" fmla="*/ 233362 h 388144"/>
                <a:gd name="connsiteX31" fmla="*/ 1864519 w 1976438"/>
                <a:gd name="connsiteY31" fmla="*/ 314325 h 388144"/>
                <a:gd name="connsiteX32" fmla="*/ 1826419 w 1976438"/>
                <a:gd name="connsiteY32" fmla="*/ 361950 h 388144"/>
                <a:gd name="connsiteX33" fmla="*/ 1802607 w 1976438"/>
                <a:gd name="connsiteY33" fmla="*/ 376237 h 388144"/>
                <a:gd name="connsiteX34" fmla="*/ 1778794 w 1976438"/>
                <a:gd name="connsiteY34" fmla="*/ 388144 h 388144"/>
                <a:gd name="connsiteX35" fmla="*/ 1747838 w 1976438"/>
                <a:gd name="connsiteY35" fmla="*/ 388144 h 388144"/>
                <a:gd name="connsiteX36" fmla="*/ 1662113 w 1976438"/>
                <a:gd name="connsiteY36" fmla="*/ 373856 h 388144"/>
                <a:gd name="connsiteX37" fmla="*/ 1569244 w 1976438"/>
                <a:gd name="connsiteY37" fmla="*/ 364331 h 388144"/>
                <a:gd name="connsiteX38" fmla="*/ 1352550 w 1976438"/>
                <a:gd name="connsiteY38" fmla="*/ 366712 h 388144"/>
                <a:gd name="connsiteX39" fmla="*/ 950119 w 1976438"/>
                <a:gd name="connsiteY39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6438" h="388144">
                  <a:moveTo>
                    <a:pt x="950119" y="364331"/>
                  </a:moveTo>
                  <a:lnTo>
                    <a:pt x="628650" y="364331"/>
                  </a:lnTo>
                  <a:lnTo>
                    <a:pt x="383382" y="366712"/>
                  </a:lnTo>
                  <a:lnTo>
                    <a:pt x="261938" y="364331"/>
                  </a:lnTo>
                  <a:lnTo>
                    <a:pt x="207169" y="359569"/>
                  </a:lnTo>
                  <a:lnTo>
                    <a:pt x="152400" y="350044"/>
                  </a:lnTo>
                  <a:lnTo>
                    <a:pt x="97632" y="333375"/>
                  </a:lnTo>
                  <a:lnTo>
                    <a:pt x="61913" y="314325"/>
                  </a:lnTo>
                  <a:lnTo>
                    <a:pt x="38100" y="297656"/>
                  </a:lnTo>
                  <a:lnTo>
                    <a:pt x="23813" y="283369"/>
                  </a:lnTo>
                  <a:lnTo>
                    <a:pt x="7144" y="254794"/>
                  </a:lnTo>
                  <a:lnTo>
                    <a:pt x="0" y="211931"/>
                  </a:lnTo>
                  <a:lnTo>
                    <a:pt x="0" y="188119"/>
                  </a:lnTo>
                  <a:lnTo>
                    <a:pt x="4763" y="173831"/>
                  </a:lnTo>
                  <a:lnTo>
                    <a:pt x="38100" y="147637"/>
                  </a:lnTo>
                  <a:lnTo>
                    <a:pt x="119063" y="100012"/>
                  </a:lnTo>
                  <a:lnTo>
                    <a:pt x="207169" y="47625"/>
                  </a:lnTo>
                  <a:lnTo>
                    <a:pt x="526257" y="104775"/>
                  </a:lnTo>
                  <a:lnTo>
                    <a:pt x="552450" y="116681"/>
                  </a:lnTo>
                  <a:lnTo>
                    <a:pt x="583407" y="121444"/>
                  </a:lnTo>
                  <a:lnTo>
                    <a:pt x="714375" y="133350"/>
                  </a:lnTo>
                  <a:lnTo>
                    <a:pt x="907257" y="142875"/>
                  </a:lnTo>
                  <a:lnTo>
                    <a:pt x="1209675" y="142875"/>
                  </a:lnTo>
                  <a:lnTo>
                    <a:pt x="1483519" y="135731"/>
                  </a:lnTo>
                  <a:lnTo>
                    <a:pt x="1652588" y="128587"/>
                  </a:lnTo>
                  <a:lnTo>
                    <a:pt x="1728788" y="116681"/>
                  </a:lnTo>
                  <a:lnTo>
                    <a:pt x="1790700" y="97631"/>
                  </a:lnTo>
                  <a:lnTo>
                    <a:pt x="1840707" y="78581"/>
                  </a:lnTo>
                  <a:lnTo>
                    <a:pt x="1976438" y="0"/>
                  </a:lnTo>
                  <a:lnTo>
                    <a:pt x="1962150" y="166687"/>
                  </a:lnTo>
                  <a:lnTo>
                    <a:pt x="1919288" y="233362"/>
                  </a:lnTo>
                  <a:lnTo>
                    <a:pt x="1864519" y="314325"/>
                  </a:lnTo>
                  <a:lnTo>
                    <a:pt x="1826419" y="361950"/>
                  </a:lnTo>
                  <a:lnTo>
                    <a:pt x="1802607" y="376237"/>
                  </a:lnTo>
                  <a:lnTo>
                    <a:pt x="1778794" y="388144"/>
                  </a:lnTo>
                  <a:lnTo>
                    <a:pt x="1747838" y="388144"/>
                  </a:lnTo>
                  <a:lnTo>
                    <a:pt x="1662113" y="373856"/>
                  </a:lnTo>
                  <a:lnTo>
                    <a:pt x="1569244" y="364331"/>
                  </a:lnTo>
                  <a:lnTo>
                    <a:pt x="1352550" y="366712"/>
                  </a:lnTo>
                  <a:lnTo>
                    <a:pt x="950119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921F80FA-0920-4FC4-803F-482DC734AB69}"/>
                </a:ext>
              </a:extLst>
            </p:cNvPr>
            <p:cNvSpPr/>
            <p:nvPr/>
          </p:nvSpPr>
          <p:spPr>
            <a:xfrm>
              <a:off x="5307013" y="5581650"/>
              <a:ext cx="666750" cy="477838"/>
            </a:xfrm>
            <a:custGeom>
              <a:avLst/>
              <a:gdLst>
                <a:gd name="connsiteX0" fmla="*/ 316707 w 666750"/>
                <a:gd name="connsiteY0" fmla="*/ 97631 h 478631"/>
                <a:gd name="connsiteX1" fmla="*/ 464344 w 666750"/>
                <a:gd name="connsiteY1" fmla="*/ 145256 h 478631"/>
                <a:gd name="connsiteX2" fmla="*/ 504825 w 666750"/>
                <a:gd name="connsiteY2" fmla="*/ 154781 h 478631"/>
                <a:gd name="connsiteX3" fmla="*/ 533400 w 666750"/>
                <a:gd name="connsiteY3" fmla="*/ 157163 h 478631"/>
                <a:gd name="connsiteX4" fmla="*/ 557213 w 666750"/>
                <a:gd name="connsiteY4" fmla="*/ 152400 h 478631"/>
                <a:gd name="connsiteX5" fmla="*/ 590550 w 666750"/>
                <a:gd name="connsiteY5" fmla="*/ 138113 h 478631"/>
                <a:gd name="connsiteX6" fmla="*/ 666750 w 666750"/>
                <a:gd name="connsiteY6" fmla="*/ 100013 h 478631"/>
                <a:gd name="connsiteX7" fmla="*/ 585788 w 666750"/>
                <a:gd name="connsiteY7" fmla="*/ 478631 h 478631"/>
                <a:gd name="connsiteX8" fmla="*/ 545307 w 666750"/>
                <a:gd name="connsiteY8" fmla="*/ 452438 h 478631"/>
                <a:gd name="connsiteX9" fmla="*/ 442913 w 666750"/>
                <a:gd name="connsiteY9" fmla="*/ 354806 h 478631"/>
                <a:gd name="connsiteX10" fmla="*/ 259557 w 666750"/>
                <a:gd name="connsiteY10" fmla="*/ 219075 h 478631"/>
                <a:gd name="connsiteX11" fmla="*/ 111919 w 666750"/>
                <a:gd name="connsiteY11" fmla="*/ 121444 h 478631"/>
                <a:gd name="connsiteX12" fmla="*/ 33338 w 666750"/>
                <a:gd name="connsiteY12" fmla="*/ 71438 h 478631"/>
                <a:gd name="connsiteX13" fmla="*/ 14288 w 666750"/>
                <a:gd name="connsiteY13" fmla="*/ 54769 h 478631"/>
                <a:gd name="connsiteX14" fmla="*/ 4763 w 666750"/>
                <a:gd name="connsiteY14" fmla="*/ 40481 h 478631"/>
                <a:gd name="connsiteX15" fmla="*/ 0 w 666750"/>
                <a:gd name="connsiteY15" fmla="*/ 26194 h 478631"/>
                <a:gd name="connsiteX16" fmla="*/ 0 w 666750"/>
                <a:gd name="connsiteY16" fmla="*/ 16669 h 478631"/>
                <a:gd name="connsiteX17" fmla="*/ 4763 w 666750"/>
                <a:gd name="connsiteY17" fmla="*/ 7144 h 478631"/>
                <a:gd name="connsiteX18" fmla="*/ 23813 w 666750"/>
                <a:gd name="connsiteY18" fmla="*/ 0 h 478631"/>
                <a:gd name="connsiteX19" fmla="*/ 76200 w 666750"/>
                <a:gd name="connsiteY19" fmla="*/ 11906 h 478631"/>
                <a:gd name="connsiteX20" fmla="*/ 316707 w 666750"/>
                <a:gd name="connsiteY20" fmla="*/ 976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6750" h="478631">
                  <a:moveTo>
                    <a:pt x="316707" y="97631"/>
                  </a:moveTo>
                  <a:lnTo>
                    <a:pt x="464344" y="145256"/>
                  </a:lnTo>
                  <a:lnTo>
                    <a:pt x="504825" y="154781"/>
                  </a:lnTo>
                  <a:lnTo>
                    <a:pt x="533400" y="157163"/>
                  </a:lnTo>
                  <a:lnTo>
                    <a:pt x="557213" y="152400"/>
                  </a:lnTo>
                  <a:lnTo>
                    <a:pt x="590550" y="138113"/>
                  </a:lnTo>
                  <a:lnTo>
                    <a:pt x="666750" y="100013"/>
                  </a:lnTo>
                  <a:lnTo>
                    <a:pt x="585788" y="478631"/>
                  </a:lnTo>
                  <a:lnTo>
                    <a:pt x="545307" y="452438"/>
                  </a:lnTo>
                  <a:lnTo>
                    <a:pt x="442913" y="354806"/>
                  </a:lnTo>
                  <a:lnTo>
                    <a:pt x="259557" y="219075"/>
                  </a:lnTo>
                  <a:lnTo>
                    <a:pt x="111919" y="121444"/>
                  </a:lnTo>
                  <a:lnTo>
                    <a:pt x="33338" y="71438"/>
                  </a:lnTo>
                  <a:lnTo>
                    <a:pt x="14288" y="54769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76200" y="11906"/>
                  </a:lnTo>
                  <a:lnTo>
                    <a:pt x="316707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8600BE2C-221B-45A7-A23A-B77CC1138EED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684338"/>
            <a:ext cx="4833938" cy="4405312"/>
            <a:chOff x="2476500" y="1684338"/>
            <a:chExt cx="4833938" cy="440531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4A4B4B52-5513-4788-AC52-165398F5A292}"/>
                </a:ext>
              </a:extLst>
            </p:cNvPr>
            <p:cNvSpPr/>
            <p:nvPr/>
          </p:nvSpPr>
          <p:spPr>
            <a:xfrm>
              <a:off x="2900363" y="1741488"/>
              <a:ext cx="914400" cy="549275"/>
            </a:xfrm>
            <a:custGeom>
              <a:avLst/>
              <a:gdLst>
                <a:gd name="connsiteX0" fmla="*/ 488156 w 914400"/>
                <a:gd name="connsiteY0" fmla="*/ 421481 h 550069"/>
                <a:gd name="connsiteX1" fmla="*/ 357187 w 914400"/>
                <a:gd name="connsiteY1" fmla="*/ 328612 h 550069"/>
                <a:gd name="connsiteX2" fmla="*/ 238125 w 914400"/>
                <a:gd name="connsiteY2" fmla="*/ 238125 h 550069"/>
                <a:gd name="connsiteX3" fmla="*/ 102393 w 914400"/>
                <a:gd name="connsiteY3" fmla="*/ 133350 h 550069"/>
                <a:gd name="connsiteX4" fmla="*/ 33337 w 914400"/>
                <a:gd name="connsiteY4" fmla="*/ 78581 h 550069"/>
                <a:gd name="connsiteX5" fmla="*/ 16668 w 914400"/>
                <a:gd name="connsiteY5" fmla="*/ 61912 h 550069"/>
                <a:gd name="connsiteX6" fmla="*/ 4762 w 914400"/>
                <a:gd name="connsiteY6" fmla="*/ 47625 h 550069"/>
                <a:gd name="connsiteX7" fmla="*/ 0 w 914400"/>
                <a:gd name="connsiteY7" fmla="*/ 30956 h 550069"/>
                <a:gd name="connsiteX8" fmla="*/ 0 w 914400"/>
                <a:gd name="connsiteY8" fmla="*/ 14287 h 550069"/>
                <a:gd name="connsiteX9" fmla="*/ 4762 w 914400"/>
                <a:gd name="connsiteY9" fmla="*/ 2381 h 550069"/>
                <a:gd name="connsiteX10" fmla="*/ 33337 w 914400"/>
                <a:gd name="connsiteY10" fmla="*/ 0 h 550069"/>
                <a:gd name="connsiteX11" fmla="*/ 64293 w 914400"/>
                <a:gd name="connsiteY11" fmla="*/ 11906 h 550069"/>
                <a:gd name="connsiteX12" fmla="*/ 100012 w 914400"/>
                <a:gd name="connsiteY12" fmla="*/ 28575 h 550069"/>
                <a:gd name="connsiteX13" fmla="*/ 150018 w 914400"/>
                <a:gd name="connsiteY13" fmla="*/ 47625 h 550069"/>
                <a:gd name="connsiteX14" fmla="*/ 223837 w 914400"/>
                <a:gd name="connsiteY14" fmla="*/ 66675 h 550069"/>
                <a:gd name="connsiteX15" fmla="*/ 314325 w 914400"/>
                <a:gd name="connsiteY15" fmla="*/ 83344 h 550069"/>
                <a:gd name="connsiteX16" fmla="*/ 407193 w 914400"/>
                <a:gd name="connsiteY16" fmla="*/ 97631 h 550069"/>
                <a:gd name="connsiteX17" fmla="*/ 528637 w 914400"/>
                <a:gd name="connsiteY17" fmla="*/ 104775 h 550069"/>
                <a:gd name="connsiteX18" fmla="*/ 590550 w 914400"/>
                <a:gd name="connsiteY18" fmla="*/ 104775 h 550069"/>
                <a:gd name="connsiteX19" fmla="*/ 628650 w 914400"/>
                <a:gd name="connsiteY19" fmla="*/ 107156 h 550069"/>
                <a:gd name="connsiteX20" fmla="*/ 673893 w 914400"/>
                <a:gd name="connsiteY20" fmla="*/ 116681 h 550069"/>
                <a:gd name="connsiteX21" fmla="*/ 714375 w 914400"/>
                <a:gd name="connsiteY21" fmla="*/ 130969 h 550069"/>
                <a:gd name="connsiteX22" fmla="*/ 759618 w 914400"/>
                <a:gd name="connsiteY22" fmla="*/ 159544 h 550069"/>
                <a:gd name="connsiteX23" fmla="*/ 804862 w 914400"/>
                <a:gd name="connsiteY23" fmla="*/ 202406 h 550069"/>
                <a:gd name="connsiteX24" fmla="*/ 845343 w 914400"/>
                <a:gd name="connsiteY24" fmla="*/ 252412 h 550069"/>
                <a:gd name="connsiteX25" fmla="*/ 878681 w 914400"/>
                <a:gd name="connsiteY25" fmla="*/ 304800 h 550069"/>
                <a:gd name="connsiteX26" fmla="*/ 897731 w 914400"/>
                <a:gd name="connsiteY26" fmla="*/ 345281 h 550069"/>
                <a:gd name="connsiteX27" fmla="*/ 909637 w 914400"/>
                <a:gd name="connsiteY27" fmla="*/ 383381 h 550069"/>
                <a:gd name="connsiteX28" fmla="*/ 914400 w 914400"/>
                <a:gd name="connsiteY28" fmla="*/ 419100 h 550069"/>
                <a:gd name="connsiteX29" fmla="*/ 907256 w 914400"/>
                <a:gd name="connsiteY29" fmla="*/ 466725 h 550069"/>
                <a:gd name="connsiteX30" fmla="*/ 890587 w 914400"/>
                <a:gd name="connsiteY30" fmla="*/ 504825 h 550069"/>
                <a:gd name="connsiteX31" fmla="*/ 871537 w 914400"/>
                <a:gd name="connsiteY31" fmla="*/ 531019 h 550069"/>
                <a:gd name="connsiteX32" fmla="*/ 857250 w 914400"/>
                <a:gd name="connsiteY32" fmla="*/ 542925 h 550069"/>
                <a:gd name="connsiteX33" fmla="*/ 833437 w 914400"/>
                <a:gd name="connsiteY33" fmla="*/ 550069 h 550069"/>
                <a:gd name="connsiteX34" fmla="*/ 807243 w 914400"/>
                <a:gd name="connsiteY34" fmla="*/ 550069 h 550069"/>
                <a:gd name="connsiteX35" fmla="*/ 776287 w 914400"/>
                <a:gd name="connsiteY35" fmla="*/ 547687 h 550069"/>
                <a:gd name="connsiteX36" fmla="*/ 714375 w 914400"/>
                <a:gd name="connsiteY36" fmla="*/ 535781 h 550069"/>
                <a:gd name="connsiteX37" fmla="*/ 650081 w 914400"/>
                <a:gd name="connsiteY37" fmla="*/ 507206 h 550069"/>
                <a:gd name="connsiteX38" fmla="*/ 588168 w 914400"/>
                <a:gd name="connsiteY38" fmla="*/ 476250 h 550069"/>
                <a:gd name="connsiteX39" fmla="*/ 488156 w 914400"/>
                <a:gd name="connsiteY39" fmla="*/ 4214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4400" h="550069">
                  <a:moveTo>
                    <a:pt x="488156" y="421481"/>
                  </a:moveTo>
                  <a:lnTo>
                    <a:pt x="357187" y="328612"/>
                  </a:lnTo>
                  <a:lnTo>
                    <a:pt x="238125" y="238125"/>
                  </a:lnTo>
                  <a:lnTo>
                    <a:pt x="102393" y="133350"/>
                  </a:lnTo>
                  <a:lnTo>
                    <a:pt x="33337" y="78581"/>
                  </a:lnTo>
                  <a:lnTo>
                    <a:pt x="16668" y="61912"/>
                  </a:lnTo>
                  <a:lnTo>
                    <a:pt x="4762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33337" y="0"/>
                  </a:lnTo>
                  <a:lnTo>
                    <a:pt x="64293" y="11906"/>
                  </a:lnTo>
                  <a:lnTo>
                    <a:pt x="100012" y="28575"/>
                  </a:lnTo>
                  <a:lnTo>
                    <a:pt x="150018" y="47625"/>
                  </a:lnTo>
                  <a:lnTo>
                    <a:pt x="223837" y="66675"/>
                  </a:lnTo>
                  <a:lnTo>
                    <a:pt x="314325" y="83344"/>
                  </a:lnTo>
                  <a:lnTo>
                    <a:pt x="407193" y="97631"/>
                  </a:lnTo>
                  <a:lnTo>
                    <a:pt x="528637" y="104775"/>
                  </a:lnTo>
                  <a:lnTo>
                    <a:pt x="590550" y="104775"/>
                  </a:lnTo>
                  <a:lnTo>
                    <a:pt x="628650" y="107156"/>
                  </a:lnTo>
                  <a:lnTo>
                    <a:pt x="673893" y="116681"/>
                  </a:lnTo>
                  <a:lnTo>
                    <a:pt x="714375" y="130969"/>
                  </a:lnTo>
                  <a:lnTo>
                    <a:pt x="759618" y="159544"/>
                  </a:lnTo>
                  <a:lnTo>
                    <a:pt x="804862" y="202406"/>
                  </a:lnTo>
                  <a:lnTo>
                    <a:pt x="845343" y="252412"/>
                  </a:lnTo>
                  <a:lnTo>
                    <a:pt x="878681" y="304800"/>
                  </a:lnTo>
                  <a:lnTo>
                    <a:pt x="897731" y="345281"/>
                  </a:lnTo>
                  <a:lnTo>
                    <a:pt x="909637" y="383381"/>
                  </a:lnTo>
                  <a:lnTo>
                    <a:pt x="914400" y="419100"/>
                  </a:lnTo>
                  <a:cubicBezTo>
                    <a:pt x="906995" y="463528"/>
                    <a:pt x="907256" y="447478"/>
                    <a:pt x="907256" y="466725"/>
                  </a:cubicBezTo>
                  <a:lnTo>
                    <a:pt x="890587" y="504825"/>
                  </a:lnTo>
                  <a:lnTo>
                    <a:pt x="871537" y="531019"/>
                  </a:lnTo>
                  <a:lnTo>
                    <a:pt x="857250" y="542925"/>
                  </a:lnTo>
                  <a:lnTo>
                    <a:pt x="833437" y="550069"/>
                  </a:lnTo>
                  <a:lnTo>
                    <a:pt x="807243" y="550069"/>
                  </a:lnTo>
                  <a:lnTo>
                    <a:pt x="776287" y="547687"/>
                  </a:lnTo>
                  <a:lnTo>
                    <a:pt x="714375" y="535781"/>
                  </a:lnTo>
                  <a:lnTo>
                    <a:pt x="650081" y="507206"/>
                  </a:lnTo>
                  <a:lnTo>
                    <a:pt x="588168" y="476250"/>
                  </a:lnTo>
                  <a:lnTo>
                    <a:pt x="488156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FC11B69D-74D4-41C8-BF1D-EFD47DA7B9FB}"/>
                </a:ext>
              </a:extLst>
            </p:cNvPr>
            <p:cNvSpPr/>
            <p:nvPr/>
          </p:nvSpPr>
          <p:spPr>
            <a:xfrm>
              <a:off x="2590800" y="2971800"/>
              <a:ext cx="795338" cy="633413"/>
            </a:xfrm>
            <a:custGeom>
              <a:avLst/>
              <a:gdLst>
                <a:gd name="connsiteX0" fmla="*/ 471488 w 795338"/>
                <a:gd name="connsiteY0" fmla="*/ 495300 h 633413"/>
                <a:gd name="connsiteX1" fmla="*/ 311944 w 795338"/>
                <a:gd name="connsiteY1" fmla="*/ 352425 h 633413"/>
                <a:gd name="connsiteX2" fmla="*/ 154781 w 795338"/>
                <a:gd name="connsiteY2" fmla="*/ 197644 h 633413"/>
                <a:gd name="connsiteX3" fmla="*/ 50006 w 795338"/>
                <a:gd name="connsiteY3" fmla="*/ 100013 h 633413"/>
                <a:gd name="connsiteX4" fmla="*/ 9525 w 795338"/>
                <a:gd name="connsiteY4" fmla="*/ 59531 h 633413"/>
                <a:gd name="connsiteX5" fmla="*/ 0 w 795338"/>
                <a:gd name="connsiteY5" fmla="*/ 40481 h 633413"/>
                <a:gd name="connsiteX6" fmla="*/ 0 w 795338"/>
                <a:gd name="connsiteY6" fmla="*/ 26194 h 633413"/>
                <a:gd name="connsiteX7" fmla="*/ 0 w 795338"/>
                <a:gd name="connsiteY7" fmla="*/ 14288 h 633413"/>
                <a:gd name="connsiteX8" fmla="*/ 9525 w 795338"/>
                <a:gd name="connsiteY8" fmla="*/ 4763 h 633413"/>
                <a:gd name="connsiteX9" fmla="*/ 28575 w 795338"/>
                <a:gd name="connsiteY9" fmla="*/ 0 h 633413"/>
                <a:gd name="connsiteX10" fmla="*/ 61913 w 795338"/>
                <a:gd name="connsiteY10" fmla="*/ 7144 h 633413"/>
                <a:gd name="connsiteX11" fmla="*/ 150019 w 795338"/>
                <a:gd name="connsiteY11" fmla="*/ 50006 h 633413"/>
                <a:gd name="connsiteX12" fmla="*/ 250031 w 795338"/>
                <a:gd name="connsiteY12" fmla="*/ 90488 h 633413"/>
                <a:gd name="connsiteX13" fmla="*/ 378619 w 795338"/>
                <a:gd name="connsiteY13" fmla="*/ 138113 h 633413"/>
                <a:gd name="connsiteX14" fmla="*/ 466725 w 795338"/>
                <a:gd name="connsiteY14" fmla="*/ 164306 h 633413"/>
                <a:gd name="connsiteX15" fmla="*/ 571500 w 795338"/>
                <a:gd name="connsiteY15" fmla="*/ 192881 h 633413"/>
                <a:gd name="connsiteX16" fmla="*/ 659606 w 795338"/>
                <a:gd name="connsiteY16" fmla="*/ 211931 h 633413"/>
                <a:gd name="connsiteX17" fmla="*/ 688181 w 795338"/>
                <a:gd name="connsiteY17" fmla="*/ 240506 h 633413"/>
                <a:gd name="connsiteX18" fmla="*/ 731044 w 795338"/>
                <a:gd name="connsiteY18" fmla="*/ 297656 h 633413"/>
                <a:gd name="connsiteX19" fmla="*/ 754856 w 795338"/>
                <a:gd name="connsiteY19" fmla="*/ 340519 h 633413"/>
                <a:gd name="connsiteX20" fmla="*/ 773906 w 795338"/>
                <a:gd name="connsiteY20" fmla="*/ 383381 h 633413"/>
                <a:gd name="connsiteX21" fmla="*/ 790575 w 795338"/>
                <a:gd name="connsiteY21" fmla="*/ 423863 h 633413"/>
                <a:gd name="connsiteX22" fmla="*/ 795338 w 795338"/>
                <a:gd name="connsiteY22" fmla="*/ 466725 h 633413"/>
                <a:gd name="connsiteX23" fmla="*/ 792956 w 795338"/>
                <a:gd name="connsiteY23" fmla="*/ 500063 h 633413"/>
                <a:gd name="connsiteX24" fmla="*/ 776288 w 795338"/>
                <a:gd name="connsiteY24" fmla="*/ 540544 h 633413"/>
                <a:gd name="connsiteX25" fmla="*/ 740569 w 795338"/>
                <a:gd name="connsiteY25" fmla="*/ 597694 h 633413"/>
                <a:gd name="connsiteX26" fmla="*/ 721519 w 795338"/>
                <a:gd name="connsiteY26" fmla="*/ 621506 h 633413"/>
                <a:gd name="connsiteX27" fmla="*/ 697706 w 795338"/>
                <a:gd name="connsiteY27" fmla="*/ 633413 h 633413"/>
                <a:gd name="connsiteX28" fmla="*/ 669131 w 795338"/>
                <a:gd name="connsiteY28" fmla="*/ 633413 h 633413"/>
                <a:gd name="connsiteX29" fmla="*/ 640556 w 795338"/>
                <a:gd name="connsiteY29" fmla="*/ 626269 h 633413"/>
                <a:gd name="connsiteX30" fmla="*/ 597694 w 795338"/>
                <a:gd name="connsiteY30" fmla="*/ 597694 h 633413"/>
                <a:gd name="connsiteX31" fmla="*/ 538163 w 795338"/>
                <a:gd name="connsiteY31" fmla="*/ 552450 h 633413"/>
                <a:gd name="connsiteX32" fmla="*/ 471488 w 795338"/>
                <a:gd name="connsiteY32" fmla="*/ 495300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95338" h="633413">
                  <a:moveTo>
                    <a:pt x="471488" y="495300"/>
                  </a:moveTo>
                  <a:lnTo>
                    <a:pt x="311944" y="352425"/>
                  </a:lnTo>
                  <a:lnTo>
                    <a:pt x="154781" y="197644"/>
                  </a:lnTo>
                  <a:lnTo>
                    <a:pt x="50006" y="100013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61913" y="7144"/>
                  </a:lnTo>
                  <a:lnTo>
                    <a:pt x="150019" y="50006"/>
                  </a:lnTo>
                  <a:lnTo>
                    <a:pt x="250031" y="90488"/>
                  </a:lnTo>
                  <a:lnTo>
                    <a:pt x="378619" y="138113"/>
                  </a:lnTo>
                  <a:lnTo>
                    <a:pt x="466725" y="164306"/>
                  </a:lnTo>
                  <a:lnTo>
                    <a:pt x="571500" y="192881"/>
                  </a:lnTo>
                  <a:lnTo>
                    <a:pt x="659606" y="211931"/>
                  </a:lnTo>
                  <a:lnTo>
                    <a:pt x="688181" y="240506"/>
                  </a:lnTo>
                  <a:lnTo>
                    <a:pt x="731044" y="297656"/>
                  </a:lnTo>
                  <a:lnTo>
                    <a:pt x="754856" y="340519"/>
                  </a:lnTo>
                  <a:lnTo>
                    <a:pt x="773906" y="383381"/>
                  </a:lnTo>
                  <a:lnTo>
                    <a:pt x="790575" y="423863"/>
                  </a:lnTo>
                  <a:lnTo>
                    <a:pt x="795338" y="466725"/>
                  </a:lnTo>
                  <a:lnTo>
                    <a:pt x="792956" y="500063"/>
                  </a:lnTo>
                  <a:lnTo>
                    <a:pt x="776288" y="540544"/>
                  </a:lnTo>
                  <a:lnTo>
                    <a:pt x="740569" y="597694"/>
                  </a:lnTo>
                  <a:lnTo>
                    <a:pt x="721519" y="621506"/>
                  </a:lnTo>
                  <a:lnTo>
                    <a:pt x="697706" y="633413"/>
                  </a:lnTo>
                  <a:lnTo>
                    <a:pt x="669131" y="633413"/>
                  </a:lnTo>
                  <a:lnTo>
                    <a:pt x="640556" y="626269"/>
                  </a:lnTo>
                  <a:lnTo>
                    <a:pt x="597694" y="597694"/>
                  </a:lnTo>
                  <a:lnTo>
                    <a:pt x="538163" y="552450"/>
                  </a:lnTo>
                  <a:lnTo>
                    <a:pt x="47148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B99062E1-0A19-44E6-8FE5-1520978DDA64}"/>
                </a:ext>
              </a:extLst>
            </p:cNvPr>
            <p:cNvSpPr/>
            <p:nvPr/>
          </p:nvSpPr>
          <p:spPr>
            <a:xfrm>
              <a:off x="2476500" y="5310188"/>
              <a:ext cx="517525" cy="555625"/>
            </a:xfrm>
            <a:custGeom>
              <a:avLst/>
              <a:gdLst>
                <a:gd name="connsiteX0" fmla="*/ 219075 w 516731"/>
                <a:gd name="connsiteY0" fmla="*/ 369093 h 554831"/>
                <a:gd name="connsiteX1" fmla="*/ 147638 w 516731"/>
                <a:gd name="connsiteY1" fmla="*/ 271462 h 554831"/>
                <a:gd name="connsiteX2" fmla="*/ 85725 w 516731"/>
                <a:gd name="connsiteY2" fmla="*/ 180975 h 554831"/>
                <a:gd name="connsiteX3" fmla="*/ 28575 w 516731"/>
                <a:gd name="connsiteY3" fmla="*/ 90487 h 554831"/>
                <a:gd name="connsiteX4" fmla="*/ 9525 w 516731"/>
                <a:gd name="connsiteY4" fmla="*/ 54768 h 554831"/>
                <a:gd name="connsiteX5" fmla="*/ 2381 w 516731"/>
                <a:gd name="connsiteY5" fmla="*/ 33337 h 554831"/>
                <a:gd name="connsiteX6" fmla="*/ 0 w 516731"/>
                <a:gd name="connsiteY6" fmla="*/ 16668 h 554831"/>
                <a:gd name="connsiteX7" fmla="*/ 4763 w 516731"/>
                <a:gd name="connsiteY7" fmla="*/ 4762 h 554831"/>
                <a:gd name="connsiteX8" fmla="*/ 16669 w 516731"/>
                <a:gd name="connsiteY8" fmla="*/ 0 h 554831"/>
                <a:gd name="connsiteX9" fmla="*/ 33338 w 516731"/>
                <a:gd name="connsiteY9" fmla="*/ 0 h 554831"/>
                <a:gd name="connsiteX10" fmla="*/ 71438 w 516731"/>
                <a:gd name="connsiteY10" fmla="*/ 19050 h 554831"/>
                <a:gd name="connsiteX11" fmla="*/ 111919 w 516731"/>
                <a:gd name="connsiteY11" fmla="*/ 42862 h 554831"/>
                <a:gd name="connsiteX12" fmla="*/ 145256 w 516731"/>
                <a:gd name="connsiteY12" fmla="*/ 57150 h 554831"/>
                <a:gd name="connsiteX13" fmla="*/ 183356 w 516731"/>
                <a:gd name="connsiteY13" fmla="*/ 69056 h 554831"/>
                <a:gd name="connsiteX14" fmla="*/ 235744 w 516731"/>
                <a:gd name="connsiteY14" fmla="*/ 80962 h 554831"/>
                <a:gd name="connsiteX15" fmla="*/ 266700 w 516731"/>
                <a:gd name="connsiteY15" fmla="*/ 85725 h 554831"/>
                <a:gd name="connsiteX16" fmla="*/ 516731 w 516731"/>
                <a:gd name="connsiteY16" fmla="*/ 435768 h 554831"/>
                <a:gd name="connsiteX17" fmla="*/ 509588 w 516731"/>
                <a:gd name="connsiteY17" fmla="*/ 488156 h 554831"/>
                <a:gd name="connsiteX18" fmla="*/ 497681 w 516731"/>
                <a:gd name="connsiteY18" fmla="*/ 528637 h 554831"/>
                <a:gd name="connsiteX19" fmla="*/ 478631 w 516731"/>
                <a:gd name="connsiteY19" fmla="*/ 550068 h 554831"/>
                <a:gd name="connsiteX20" fmla="*/ 459581 w 516731"/>
                <a:gd name="connsiteY20" fmla="*/ 554831 h 554831"/>
                <a:gd name="connsiteX21" fmla="*/ 428625 w 516731"/>
                <a:gd name="connsiteY21" fmla="*/ 547687 h 554831"/>
                <a:gd name="connsiteX22" fmla="*/ 388144 w 516731"/>
                <a:gd name="connsiteY22" fmla="*/ 528637 h 554831"/>
                <a:gd name="connsiteX23" fmla="*/ 323850 w 516731"/>
                <a:gd name="connsiteY23" fmla="*/ 481012 h 554831"/>
                <a:gd name="connsiteX24" fmla="*/ 283369 w 516731"/>
                <a:gd name="connsiteY24" fmla="*/ 440531 h 554831"/>
                <a:gd name="connsiteX25" fmla="*/ 219075 w 516731"/>
                <a:gd name="connsiteY25" fmla="*/ 369093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1" h="554831">
                  <a:moveTo>
                    <a:pt x="219075" y="369093"/>
                  </a:moveTo>
                  <a:lnTo>
                    <a:pt x="147638" y="271462"/>
                  </a:lnTo>
                  <a:lnTo>
                    <a:pt x="85725" y="180975"/>
                  </a:lnTo>
                  <a:lnTo>
                    <a:pt x="28575" y="90487"/>
                  </a:lnTo>
                  <a:lnTo>
                    <a:pt x="9525" y="54768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71438" y="19050"/>
                  </a:lnTo>
                  <a:lnTo>
                    <a:pt x="111919" y="42862"/>
                  </a:lnTo>
                  <a:lnTo>
                    <a:pt x="145256" y="57150"/>
                  </a:lnTo>
                  <a:lnTo>
                    <a:pt x="183356" y="69056"/>
                  </a:lnTo>
                  <a:lnTo>
                    <a:pt x="235744" y="80962"/>
                  </a:lnTo>
                  <a:lnTo>
                    <a:pt x="266700" y="85725"/>
                  </a:lnTo>
                  <a:lnTo>
                    <a:pt x="516731" y="435768"/>
                  </a:lnTo>
                  <a:lnTo>
                    <a:pt x="509588" y="488156"/>
                  </a:lnTo>
                  <a:lnTo>
                    <a:pt x="497681" y="528637"/>
                  </a:lnTo>
                  <a:lnTo>
                    <a:pt x="478631" y="550068"/>
                  </a:lnTo>
                  <a:lnTo>
                    <a:pt x="459581" y="554831"/>
                  </a:lnTo>
                  <a:lnTo>
                    <a:pt x="428625" y="547687"/>
                  </a:lnTo>
                  <a:lnTo>
                    <a:pt x="388144" y="528637"/>
                  </a:lnTo>
                  <a:lnTo>
                    <a:pt x="323850" y="481012"/>
                  </a:lnTo>
                  <a:lnTo>
                    <a:pt x="283369" y="440531"/>
                  </a:lnTo>
                  <a:lnTo>
                    <a:pt x="219075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887C3244-340D-40C0-A18C-EBFD75468AAD}"/>
                </a:ext>
              </a:extLst>
            </p:cNvPr>
            <p:cNvSpPr/>
            <p:nvPr/>
          </p:nvSpPr>
          <p:spPr>
            <a:xfrm>
              <a:off x="4572000" y="1684338"/>
              <a:ext cx="2452688" cy="527050"/>
            </a:xfrm>
            <a:custGeom>
              <a:avLst/>
              <a:gdLst>
                <a:gd name="connsiteX0" fmla="*/ 450056 w 2452688"/>
                <a:gd name="connsiteY0" fmla="*/ 490537 h 528637"/>
                <a:gd name="connsiteX1" fmla="*/ 59531 w 2452688"/>
                <a:gd name="connsiteY1" fmla="*/ 528637 h 528637"/>
                <a:gd name="connsiteX2" fmla="*/ 0 w 2452688"/>
                <a:gd name="connsiteY2" fmla="*/ 397669 h 528637"/>
                <a:gd name="connsiteX3" fmla="*/ 185738 w 2452688"/>
                <a:gd name="connsiteY3" fmla="*/ 366712 h 528637"/>
                <a:gd name="connsiteX4" fmla="*/ 633413 w 2452688"/>
                <a:gd name="connsiteY4" fmla="*/ 300037 h 528637"/>
                <a:gd name="connsiteX5" fmla="*/ 985838 w 2452688"/>
                <a:gd name="connsiteY5" fmla="*/ 245269 h 528637"/>
                <a:gd name="connsiteX6" fmla="*/ 1462088 w 2452688"/>
                <a:gd name="connsiteY6" fmla="*/ 161925 h 528637"/>
                <a:gd name="connsiteX7" fmla="*/ 1652588 w 2452688"/>
                <a:gd name="connsiteY7" fmla="*/ 123825 h 528637"/>
                <a:gd name="connsiteX8" fmla="*/ 1807369 w 2452688"/>
                <a:gd name="connsiteY8" fmla="*/ 90487 h 528637"/>
                <a:gd name="connsiteX9" fmla="*/ 1931194 w 2452688"/>
                <a:gd name="connsiteY9" fmla="*/ 52387 h 528637"/>
                <a:gd name="connsiteX10" fmla="*/ 2047875 w 2452688"/>
                <a:gd name="connsiteY10" fmla="*/ 2381 h 528637"/>
                <a:gd name="connsiteX11" fmla="*/ 2076450 w 2452688"/>
                <a:gd name="connsiteY11" fmla="*/ 0 h 528637"/>
                <a:gd name="connsiteX12" fmla="*/ 2178844 w 2452688"/>
                <a:gd name="connsiteY12" fmla="*/ 14287 h 528637"/>
                <a:gd name="connsiteX13" fmla="*/ 2297906 w 2452688"/>
                <a:gd name="connsiteY13" fmla="*/ 45244 h 528637"/>
                <a:gd name="connsiteX14" fmla="*/ 2357438 w 2452688"/>
                <a:gd name="connsiteY14" fmla="*/ 61912 h 528637"/>
                <a:gd name="connsiteX15" fmla="*/ 2397919 w 2452688"/>
                <a:gd name="connsiteY15" fmla="*/ 78581 h 528637"/>
                <a:gd name="connsiteX16" fmla="*/ 2424113 w 2452688"/>
                <a:gd name="connsiteY16" fmla="*/ 97631 h 528637"/>
                <a:gd name="connsiteX17" fmla="*/ 2445544 w 2452688"/>
                <a:gd name="connsiteY17" fmla="*/ 123825 h 528637"/>
                <a:gd name="connsiteX18" fmla="*/ 2452688 w 2452688"/>
                <a:gd name="connsiteY18" fmla="*/ 147637 h 528637"/>
                <a:gd name="connsiteX19" fmla="*/ 2450306 w 2452688"/>
                <a:gd name="connsiteY19" fmla="*/ 161925 h 528637"/>
                <a:gd name="connsiteX20" fmla="*/ 2440781 w 2452688"/>
                <a:gd name="connsiteY20" fmla="*/ 183356 h 528637"/>
                <a:gd name="connsiteX21" fmla="*/ 2405063 w 2452688"/>
                <a:gd name="connsiteY21" fmla="*/ 214312 h 528637"/>
                <a:gd name="connsiteX22" fmla="*/ 2345531 w 2452688"/>
                <a:gd name="connsiteY22" fmla="*/ 245269 h 528637"/>
                <a:gd name="connsiteX23" fmla="*/ 2302669 w 2452688"/>
                <a:gd name="connsiteY23" fmla="*/ 257175 h 528637"/>
                <a:gd name="connsiteX24" fmla="*/ 2040731 w 2452688"/>
                <a:gd name="connsiteY24" fmla="*/ 292894 h 528637"/>
                <a:gd name="connsiteX25" fmla="*/ 1702594 w 2452688"/>
                <a:gd name="connsiteY25" fmla="*/ 340519 h 528637"/>
                <a:gd name="connsiteX26" fmla="*/ 1250156 w 2452688"/>
                <a:gd name="connsiteY26" fmla="*/ 411956 h 528637"/>
                <a:gd name="connsiteX27" fmla="*/ 1119188 w 2452688"/>
                <a:gd name="connsiteY27" fmla="*/ 426244 h 528637"/>
                <a:gd name="connsiteX28" fmla="*/ 826294 w 2452688"/>
                <a:gd name="connsiteY28" fmla="*/ 452437 h 528637"/>
                <a:gd name="connsiteX29" fmla="*/ 450056 w 2452688"/>
                <a:gd name="connsiteY29" fmla="*/ 4905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688" h="528637">
                  <a:moveTo>
                    <a:pt x="450056" y="490537"/>
                  </a:moveTo>
                  <a:lnTo>
                    <a:pt x="59531" y="528637"/>
                  </a:lnTo>
                  <a:lnTo>
                    <a:pt x="0" y="397669"/>
                  </a:lnTo>
                  <a:lnTo>
                    <a:pt x="185738" y="366712"/>
                  </a:lnTo>
                  <a:lnTo>
                    <a:pt x="633413" y="300037"/>
                  </a:lnTo>
                  <a:lnTo>
                    <a:pt x="985838" y="245269"/>
                  </a:lnTo>
                  <a:lnTo>
                    <a:pt x="1462088" y="161925"/>
                  </a:lnTo>
                  <a:lnTo>
                    <a:pt x="1652588" y="123825"/>
                  </a:lnTo>
                  <a:lnTo>
                    <a:pt x="1807369" y="90487"/>
                  </a:lnTo>
                  <a:lnTo>
                    <a:pt x="1931194" y="52387"/>
                  </a:lnTo>
                  <a:lnTo>
                    <a:pt x="2047875" y="2381"/>
                  </a:lnTo>
                  <a:lnTo>
                    <a:pt x="2076450" y="0"/>
                  </a:lnTo>
                  <a:lnTo>
                    <a:pt x="2178844" y="14287"/>
                  </a:lnTo>
                  <a:lnTo>
                    <a:pt x="2297906" y="45244"/>
                  </a:lnTo>
                  <a:lnTo>
                    <a:pt x="2357438" y="61912"/>
                  </a:lnTo>
                  <a:lnTo>
                    <a:pt x="2397919" y="78581"/>
                  </a:lnTo>
                  <a:lnTo>
                    <a:pt x="2424113" y="97631"/>
                  </a:lnTo>
                  <a:lnTo>
                    <a:pt x="2445544" y="123825"/>
                  </a:lnTo>
                  <a:lnTo>
                    <a:pt x="2452688" y="147637"/>
                  </a:lnTo>
                  <a:lnTo>
                    <a:pt x="2450306" y="161925"/>
                  </a:lnTo>
                  <a:lnTo>
                    <a:pt x="2440781" y="183356"/>
                  </a:lnTo>
                  <a:lnTo>
                    <a:pt x="2405063" y="214312"/>
                  </a:lnTo>
                  <a:lnTo>
                    <a:pt x="2345531" y="245269"/>
                  </a:lnTo>
                  <a:lnTo>
                    <a:pt x="2302669" y="257175"/>
                  </a:lnTo>
                  <a:lnTo>
                    <a:pt x="2040731" y="292894"/>
                  </a:lnTo>
                  <a:lnTo>
                    <a:pt x="1702594" y="340519"/>
                  </a:lnTo>
                  <a:lnTo>
                    <a:pt x="1250156" y="411956"/>
                  </a:lnTo>
                  <a:lnTo>
                    <a:pt x="1119188" y="426244"/>
                  </a:lnTo>
                  <a:lnTo>
                    <a:pt x="826294" y="452437"/>
                  </a:lnTo>
                  <a:lnTo>
                    <a:pt x="450056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">
              <a:extLst>
                <a:ext uri="{FF2B5EF4-FFF2-40B4-BE49-F238E27FC236}">
                  <a16:creationId xmlns:a16="http://schemas.microsoft.com/office/drawing/2014/main" id="{79B1D4F2-3C0E-4A2F-9981-56963339E41B}"/>
                </a:ext>
              </a:extLst>
            </p:cNvPr>
            <p:cNvSpPr/>
            <p:nvPr/>
          </p:nvSpPr>
          <p:spPr>
            <a:xfrm>
              <a:off x="5581650" y="2068513"/>
              <a:ext cx="560388" cy="850900"/>
            </a:xfrm>
            <a:custGeom>
              <a:avLst/>
              <a:gdLst>
                <a:gd name="connsiteX0" fmla="*/ 266700 w 559594"/>
                <a:gd name="connsiteY0" fmla="*/ 609600 h 850107"/>
                <a:gd name="connsiteX1" fmla="*/ 111919 w 559594"/>
                <a:gd name="connsiteY1" fmla="*/ 840582 h 850107"/>
                <a:gd name="connsiteX2" fmla="*/ 11906 w 559594"/>
                <a:gd name="connsiteY2" fmla="*/ 850107 h 850107"/>
                <a:gd name="connsiteX3" fmla="*/ 50006 w 559594"/>
                <a:gd name="connsiteY3" fmla="*/ 733425 h 850107"/>
                <a:gd name="connsiteX4" fmla="*/ 138113 w 559594"/>
                <a:gd name="connsiteY4" fmla="*/ 478632 h 850107"/>
                <a:gd name="connsiteX5" fmla="*/ 192881 w 559594"/>
                <a:gd name="connsiteY5" fmla="*/ 326232 h 850107"/>
                <a:gd name="connsiteX6" fmla="*/ 209550 w 559594"/>
                <a:gd name="connsiteY6" fmla="*/ 271463 h 850107"/>
                <a:gd name="connsiteX7" fmla="*/ 214313 w 559594"/>
                <a:gd name="connsiteY7" fmla="*/ 235744 h 850107"/>
                <a:gd name="connsiteX8" fmla="*/ 214313 w 559594"/>
                <a:gd name="connsiteY8" fmla="*/ 197644 h 850107"/>
                <a:gd name="connsiteX9" fmla="*/ 204788 w 559594"/>
                <a:gd name="connsiteY9" fmla="*/ 152400 h 850107"/>
                <a:gd name="connsiteX10" fmla="*/ 185738 w 559594"/>
                <a:gd name="connsiteY10" fmla="*/ 119063 h 850107"/>
                <a:gd name="connsiteX11" fmla="*/ 154781 w 559594"/>
                <a:gd name="connsiteY11" fmla="*/ 95250 h 850107"/>
                <a:gd name="connsiteX12" fmla="*/ 121444 w 559594"/>
                <a:gd name="connsiteY12" fmla="*/ 73819 h 850107"/>
                <a:gd name="connsiteX13" fmla="*/ 0 w 559594"/>
                <a:gd name="connsiteY13" fmla="*/ 2382 h 850107"/>
                <a:gd name="connsiteX14" fmla="*/ 245269 w 559594"/>
                <a:gd name="connsiteY14" fmla="*/ 0 h 850107"/>
                <a:gd name="connsiteX15" fmla="*/ 342900 w 559594"/>
                <a:gd name="connsiteY15" fmla="*/ 40482 h 850107"/>
                <a:gd name="connsiteX16" fmla="*/ 409575 w 559594"/>
                <a:gd name="connsiteY16" fmla="*/ 64294 h 850107"/>
                <a:gd name="connsiteX17" fmla="*/ 457200 w 559594"/>
                <a:gd name="connsiteY17" fmla="*/ 85725 h 850107"/>
                <a:gd name="connsiteX18" fmla="*/ 497681 w 559594"/>
                <a:gd name="connsiteY18" fmla="*/ 107157 h 850107"/>
                <a:gd name="connsiteX19" fmla="*/ 521494 w 559594"/>
                <a:gd name="connsiteY19" fmla="*/ 123825 h 850107"/>
                <a:gd name="connsiteX20" fmla="*/ 542925 w 559594"/>
                <a:gd name="connsiteY20" fmla="*/ 147638 h 850107"/>
                <a:gd name="connsiteX21" fmla="*/ 557213 w 559594"/>
                <a:gd name="connsiteY21" fmla="*/ 169069 h 850107"/>
                <a:gd name="connsiteX22" fmla="*/ 559594 w 559594"/>
                <a:gd name="connsiteY22" fmla="*/ 188119 h 850107"/>
                <a:gd name="connsiteX23" fmla="*/ 542925 w 559594"/>
                <a:gd name="connsiteY23" fmla="*/ 221457 h 850107"/>
                <a:gd name="connsiteX24" fmla="*/ 507206 w 559594"/>
                <a:gd name="connsiteY24" fmla="*/ 264319 h 850107"/>
                <a:gd name="connsiteX25" fmla="*/ 457200 w 559594"/>
                <a:gd name="connsiteY25" fmla="*/ 309563 h 850107"/>
                <a:gd name="connsiteX26" fmla="*/ 266700 w 559594"/>
                <a:gd name="connsiteY26" fmla="*/ 609600 h 8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9594" h="850107">
                  <a:moveTo>
                    <a:pt x="266700" y="609600"/>
                  </a:moveTo>
                  <a:lnTo>
                    <a:pt x="111919" y="840582"/>
                  </a:lnTo>
                  <a:lnTo>
                    <a:pt x="11906" y="850107"/>
                  </a:lnTo>
                  <a:lnTo>
                    <a:pt x="50006" y="733425"/>
                  </a:lnTo>
                  <a:lnTo>
                    <a:pt x="138113" y="478632"/>
                  </a:lnTo>
                  <a:lnTo>
                    <a:pt x="192881" y="326232"/>
                  </a:lnTo>
                  <a:lnTo>
                    <a:pt x="209550" y="271463"/>
                  </a:lnTo>
                  <a:lnTo>
                    <a:pt x="214313" y="235744"/>
                  </a:lnTo>
                  <a:lnTo>
                    <a:pt x="214313" y="197644"/>
                  </a:lnTo>
                  <a:lnTo>
                    <a:pt x="204788" y="152400"/>
                  </a:lnTo>
                  <a:lnTo>
                    <a:pt x="185738" y="119063"/>
                  </a:lnTo>
                  <a:lnTo>
                    <a:pt x="154781" y="95250"/>
                  </a:lnTo>
                  <a:lnTo>
                    <a:pt x="121444" y="73819"/>
                  </a:lnTo>
                  <a:lnTo>
                    <a:pt x="0" y="2382"/>
                  </a:lnTo>
                  <a:lnTo>
                    <a:pt x="245269" y="0"/>
                  </a:lnTo>
                  <a:lnTo>
                    <a:pt x="342900" y="40482"/>
                  </a:lnTo>
                  <a:lnTo>
                    <a:pt x="409575" y="64294"/>
                  </a:lnTo>
                  <a:lnTo>
                    <a:pt x="457200" y="85725"/>
                  </a:lnTo>
                  <a:lnTo>
                    <a:pt x="497681" y="107157"/>
                  </a:lnTo>
                  <a:lnTo>
                    <a:pt x="521494" y="123825"/>
                  </a:lnTo>
                  <a:lnTo>
                    <a:pt x="542925" y="147638"/>
                  </a:lnTo>
                  <a:lnTo>
                    <a:pt x="557213" y="169069"/>
                  </a:lnTo>
                  <a:lnTo>
                    <a:pt x="559594" y="188119"/>
                  </a:lnTo>
                  <a:lnTo>
                    <a:pt x="542925" y="221457"/>
                  </a:lnTo>
                  <a:lnTo>
                    <a:pt x="507206" y="264319"/>
                  </a:lnTo>
                  <a:lnTo>
                    <a:pt x="457200" y="309563"/>
                  </a:lnTo>
                  <a:lnTo>
                    <a:pt x="266700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8B31CFA5-F633-4EBE-8D51-0F4BD72A8306}"/>
                </a:ext>
              </a:extLst>
            </p:cNvPr>
            <p:cNvSpPr/>
            <p:nvPr/>
          </p:nvSpPr>
          <p:spPr>
            <a:xfrm>
              <a:off x="4795838" y="2887663"/>
              <a:ext cx="488950" cy="1463675"/>
            </a:xfrm>
            <a:custGeom>
              <a:avLst/>
              <a:gdLst>
                <a:gd name="connsiteX0" fmla="*/ 226218 w 488156"/>
                <a:gd name="connsiteY0" fmla="*/ 676275 h 1462088"/>
                <a:gd name="connsiteX1" fmla="*/ 209550 w 488156"/>
                <a:gd name="connsiteY1" fmla="*/ 423863 h 1462088"/>
                <a:gd name="connsiteX2" fmla="*/ 202406 w 488156"/>
                <a:gd name="connsiteY2" fmla="*/ 333375 h 1462088"/>
                <a:gd name="connsiteX3" fmla="*/ 192881 w 488156"/>
                <a:gd name="connsiteY3" fmla="*/ 288132 h 1462088"/>
                <a:gd name="connsiteX4" fmla="*/ 180975 w 488156"/>
                <a:gd name="connsiteY4" fmla="*/ 250032 h 1462088"/>
                <a:gd name="connsiteX5" fmla="*/ 157162 w 488156"/>
                <a:gd name="connsiteY5" fmla="*/ 200025 h 1462088"/>
                <a:gd name="connsiteX6" fmla="*/ 138112 w 488156"/>
                <a:gd name="connsiteY6" fmla="*/ 166688 h 1462088"/>
                <a:gd name="connsiteX7" fmla="*/ 107156 w 488156"/>
                <a:gd name="connsiteY7" fmla="*/ 133350 h 1462088"/>
                <a:gd name="connsiteX8" fmla="*/ 85725 w 488156"/>
                <a:gd name="connsiteY8" fmla="*/ 109538 h 1462088"/>
                <a:gd name="connsiteX9" fmla="*/ 54768 w 488156"/>
                <a:gd name="connsiteY9" fmla="*/ 80963 h 1462088"/>
                <a:gd name="connsiteX10" fmla="*/ 26193 w 488156"/>
                <a:gd name="connsiteY10" fmla="*/ 59532 h 1462088"/>
                <a:gd name="connsiteX11" fmla="*/ 9525 w 488156"/>
                <a:gd name="connsiteY11" fmla="*/ 45244 h 1462088"/>
                <a:gd name="connsiteX12" fmla="*/ 0 w 488156"/>
                <a:gd name="connsiteY12" fmla="*/ 28575 h 1462088"/>
                <a:gd name="connsiteX13" fmla="*/ 4762 w 488156"/>
                <a:gd name="connsiteY13" fmla="*/ 11907 h 1462088"/>
                <a:gd name="connsiteX14" fmla="*/ 23812 w 488156"/>
                <a:gd name="connsiteY14" fmla="*/ 2382 h 1462088"/>
                <a:gd name="connsiteX15" fmla="*/ 64293 w 488156"/>
                <a:gd name="connsiteY15" fmla="*/ 0 h 1462088"/>
                <a:gd name="connsiteX16" fmla="*/ 126206 w 488156"/>
                <a:gd name="connsiteY16" fmla="*/ 4763 h 1462088"/>
                <a:gd name="connsiteX17" fmla="*/ 223837 w 488156"/>
                <a:gd name="connsiteY17" fmla="*/ 16669 h 1462088"/>
                <a:gd name="connsiteX18" fmla="*/ 338137 w 488156"/>
                <a:gd name="connsiteY18" fmla="*/ 30957 h 1462088"/>
                <a:gd name="connsiteX19" fmla="*/ 383381 w 488156"/>
                <a:gd name="connsiteY19" fmla="*/ 40482 h 1462088"/>
                <a:gd name="connsiteX20" fmla="*/ 390525 w 488156"/>
                <a:gd name="connsiteY20" fmla="*/ 133350 h 1462088"/>
                <a:gd name="connsiteX21" fmla="*/ 414337 w 488156"/>
                <a:gd name="connsiteY21" fmla="*/ 269082 h 1462088"/>
                <a:gd name="connsiteX22" fmla="*/ 433387 w 488156"/>
                <a:gd name="connsiteY22" fmla="*/ 442913 h 1462088"/>
                <a:gd name="connsiteX23" fmla="*/ 442912 w 488156"/>
                <a:gd name="connsiteY23" fmla="*/ 588169 h 1462088"/>
                <a:gd name="connsiteX24" fmla="*/ 464343 w 488156"/>
                <a:gd name="connsiteY24" fmla="*/ 716757 h 1462088"/>
                <a:gd name="connsiteX25" fmla="*/ 476250 w 488156"/>
                <a:gd name="connsiteY25" fmla="*/ 988219 h 1462088"/>
                <a:gd name="connsiteX26" fmla="*/ 488156 w 488156"/>
                <a:gd name="connsiteY26" fmla="*/ 1193007 h 1462088"/>
                <a:gd name="connsiteX27" fmla="*/ 485775 w 488156"/>
                <a:gd name="connsiteY27" fmla="*/ 1297782 h 1462088"/>
                <a:gd name="connsiteX28" fmla="*/ 473868 w 488156"/>
                <a:gd name="connsiteY28" fmla="*/ 1359694 h 1462088"/>
                <a:gd name="connsiteX29" fmla="*/ 464343 w 488156"/>
                <a:gd name="connsiteY29" fmla="*/ 1395413 h 1462088"/>
                <a:gd name="connsiteX30" fmla="*/ 445293 w 488156"/>
                <a:gd name="connsiteY30" fmla="*/ 1435894 h 1462088"/>
                <a:gd name="connsiteX31" fmla="*/ 431006 w 488156"/>
                <a:gd name="connsiteY31" fmla="*/ 1452563 h 1462088"/>
                <a:gd name="connsiteX32" fmla="*/ 404812 w 488156"/>
                <a:gd name="connsiteY32" fmla="*/ 1462088 h 1462088"/>
                <a:gd name="connsiteX33" fmla="*/ 381000 w 488156"/>
                <a:gd name="connsiteY33" fmla="*/ 1459707 h 1462088"/>
                <a:gd name="connsiteX34" fmla="*/ 364331 w 488156"/>
                <a:gd name="connsiteY34" fmla="*/ 1445419 h 1462088"/>
                <a:gd name="connsiteX35" fmla="*/ 335756 w 488156"/>
                <a:gd name="connsiteY35" fmla="*/ 1412082 h 1462088"/>
                <a:gd name="connsiteX36" fmla="*/ 302418 w 488156"/>
                <a:gd name="connsiteY36" fmla="*/ 1357313 h 1462088"/>
                <a:gd name="connsiteX37" fmla="*/ 269081 w 488156"/>
                <a:gd name="connsiteY37" fmla="*/ 1288257 h 1462088"/>
                <a:gd name="connsiteX38" fmla="*/ 238125 w 488156"/>
                <a:gd name="connsiteY38" fmla="*/ 1216819 h 1462088"/>
                <a:gd name="connsiteX39" fmla="*/ 221456 w 488156"/>
                <a:gd name="connsiteY39" fmla="*/ 1150144 h 1462088"/>
                <a:gd name="connsiteX40" fmla="*/ 228600 w 488156"/>
                <a:gd name="connsiteY40" fmla="*/ 1097757 h 1462088"/>
                <a:gd name="connsiteX41" fmla="*/ 238125 w 488156"/>
                <a:gd name="connsiteY41" fmla="*/ 1014413 h 1462088"/>
                <a:gd name="connsiteX42" fmla="*/ 238125 w 488156"/>
                <a:gd name="connsiteY42" fmla="*/ 921544 h 1462088"/>
                <a:gd name="connsiteX43" fmla="*/ 226218 w 488156"/>
                <a:gd name="connsiteY43" fmla="*/ 676275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8156" h="1462088">
                  <a:moveTo>
                    <a:pt x="226218" y="676275"/>
                  </a:moveTo>
                  <a:lnTo>
                    <a:pt x="209550" y="423863"/>
                  </a:lnTo>
                  <a:lnTo>
                    <a:pt x="202406" y="333375"/>
                  </a:lnTo>
                  <a:lnTo>
                    <a:pt x="192881" y="288132"/>
                  </a:lnTo>
                  <a:lnTo>
                    <a:pt x="180975" y="250032"/>
                  </a:lnTo>
                  <a:lnTo>
                    <a:pt x="157162" y="200025"/>
                  </a:lnTo>
                  <a:lnTo>
                    <a:pt x="138112" y="166688"/>
                  </a:lnTo>
                  <a:lnTo>
                    <a:pt x="107156" y="133350"/>
                  </a:lnTo>
                  <a:lnTo>
                    <a:pt x="85725" y="109538"/>
                  </a:lnTo>
                  <a:lnTo>
                    <a:pt x="54768" y="80963"/>
                  </a:lnTo>
                  <a:lnTo>
                    <a:pt x="26193" y="59532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4762" y="11907"/>
                  </a:lnTo>
                  <a:lnTo>
                    <a:pt x="23812" y="2382"/>
                  </a:lnTo>
                  <a:lnTo>
                    <a:pt x="64293" y="0"/>
                  </a:lnTo>
                  <a:lnTo>
                    <a:pt x="126206" y="4763"/>
                  </a:lnTo>
                  <a:lnTo>
                    <a:pt x="223837" y="16669"/>
                  </a:lnTo>
                  <a:lnTo>
                    <a:pt x="338137" y="30957"/>
                  </a:lnTo>
                  <a:lnTo>
                    <a:pt x="383381" y="40482"/>
                  </a:lnTo>
                  <a:lnTo>
                    <a:pt x="390525" y="133350"/>
                  </a:lnTo>
                  <a:lnTo>
                    <a:pt x="414337" y="269082"/>
                  </a:lnTo>
                  <a:lnTo>
                    <a:pt x="433387" y="442913"/>
                  </a:lnTo>
                  <a:lnTo>
                    <a:pt x="442912" y="588169"/>
                  </a:lnTo>
                  <a:lnTo>
                    <a:pt x="464343" y="716757"/>
                  </a:lnTo>
                  <a:lnTo>
                    <a:pt x="476250" y="988219"/>
                  </a:lnTo>
                  <a:lnTo>
                    <a:pt x="488156" y="1193007"/>
                  </a:lnTo>
                  <a:cubicBezTo>
                    <a:pt x="487362" y="1227932"/>
                    <a:pt x="486569" y="1262857"/>
                    <a:pt x="485775" y="1297782"/>
                  </a:cubicBezTo>
                  <a:lnTo>
                    <a:pt x="473868" y="1359694"/>
                  </a:lnTo>
                  <a:lnTo>
                    <a:pt x="464343" y="1395413"/>
                  </a:lnTo>
                  <a:lnTo>
                    <a:pt x="445293" y="1435894"/>
                  </a:lnTo>
                  <a:lnTo>
                    <a:pt x="431006" y="1452563"/>
                  </a:lnTo>
                  <a:lnTo>
                    <a:pt x="404812" y="1462088"/>
                  </a:lnTo>
                  <a:lnTo>
                    <a:pt x="381000" y="1459707"/>
                  </a:lnTo>
                  <a:lnTo>
                    <a:pt x="364331" y="1445419"/>
                  </a:lnTo>
                  <a:lnTo>
                    <a:pt x="335756" y="1412082"/>
                  </a:lnTo>
                  <a:lnTo>
                    <a:pt x="302418" y="1357313"/>
                  </a:lnTo>
                  <a:lnTo>
                    <a:pt x="269081" y="1288257"/>
                  </a:lnTo>
                  <a:lnTo>
                    <a:pt x="238125" y="1216819"/>
                  </a:lnTo>
                  <a:lnTo>
                    <a:pt x="221456" y="1150144"/>
                  </a:lnTo>
                  <a:lnTo>
                    <a:pt x="228600" y="1097757"/>
                  </a:lnTo>
                  <a:lnTo>
                    <a:pt x="238125" y="1014413"/>
                  </a:lnTo>
                  <a:lnTo>
                    <a:pt x="238125" y="921544"/>
                  </a:lnTo>
                  <a:lnTo>
                    <a:pt x="226218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EBBC655B-21B0-4781-B511-B817CC61F1A1}"/>
                </a:ext>
              </a:extLst>
            </p:cNvPr>
            <p:cNvSpPr/>
            <p:nvPr/>
          </p:nvSpPr>
          <p:spPr>
            <a:xfrm>
              <a:off x="4060825" y="4491038"/>
              <a:ext cx="1139825" cy="1162050"/>
            </a:xfrm>
            <a:custGeom>
              <a:avLst/>
              <a:gdLst>
                <a:gd name="connsiteX0" fmla="*/ 695325 w 1140619"/>
                <a:gd name="connsiteY0" fmla="*/ 676275 h 1162050"/>
                <a:gd name="connsiteX1" fmla="*/ 497682 w 1140619"/>
                <a:gd name="connsiteY1" fmla="*/ 833437 h 1162050"/>
                <a:gd name="connsiteX2" fmla="*/ 361950 w 1140619"/>
                <a:gd name="connsiteY2" fmla="*/ 940593 h 1162050"/>
                <a:gd name="connsiteX3" fmla="*/ 204788 w 1140619"/>
                <a:gd name="connsiteY3" fmla="*/ 1052512 h 1162050"/>
                <a:gd name="connsiteX4" fmla="*/ 69057 w 1140619"/>
                <a:gd name="connsiteY4" fmla="*/ 1145381 h 1162050"/>
                <a:gd name="connsiteX5" fmla="*/ 38100 w 1140619"/>
                <a:gd name="connsiteY5" fmla="*/ 1159668 h 1162050"/>
                <a:gd name="connsiteX6" fmla="*/ 16669 w 1140619"/>
                <a:gd name="connsiteY6" fmla="*/ 1162050 h 1162050"/>
                <a:gd name="connsiteX7" fmla="*/ 4763 w 1140619"/>
                <a:gd name="connsiteY7" fmla="*/ 1159668 h 1162050"/>
                <a:gd name="connsiteX8" fmla="*/ 0 w 1140619"/>
                <a:gd name="connsiteY8" fmla="*/ 1143000 h 1162050"/>
                <a:gd name="connsiteX9" fmla="*/ 9525 w 1140619"/>
                <a:gd name="connsiteY9" fmla="*/ 1109662 h 1162050"/>
                <a:gd name="connsiteX10" fmla="*/ 59532 w 1140619"/>
                <a:gd name="connsiteY10" fmla="*/ 1064418 h 1162050"/>
                <a:gd name="connsiteX11" fmla="*/ 147638 w 1140619"/>
                <a:gd name="connsiteY11" fmla="*/ 978693 h 1162050"/>
                <a:gd name="connsiteX12" fmla="*/ 254794 w 1140619"/>
                <a:gd name="connsiteY12" fmla="*/ 876300 h 1162050"/>
                <a:gd name="connsiteX13" fmla="*/ 359569 w 1140619"/>
                <a:gd name="connsiteY13" fmla="*/ 773906 h 1162050"/>
                <a:gd name="connsiteX14" fmla="*/ 459582 w 1140619"/>
                <a:gd name="connsiteY14" fmla="*/ 669131 h 1162050"/>
                <a:gd name="connsiteX15" fmla="*/ 557213 w 1140619"/>
                <a:gd name="connsiteY15" fmla="*/ 561975 h 1162050"/>
                <a:gd name="connsiteX16" fmla="*/ 595313 w 1140619"/>
                <a:gd name="connsiteY16" fmla="*/ 514350 h 1162050"/>
                <a:gd name="connsiteX17" fmla="*/ 638175 w 1140619"/>
                <a:gd name="connsiteY17" fmla="*/ 457200 h 1162050"/>
                <a:gd name="connsiteX18" fmla="*/ 697707 w 1140619"/>
                <a:gd name="connsiteY18" fmla="*/ 371475 h 1162050"/>
                <a:gd name="connsiteX19" fmla="*/ 745332 w 1140619"/>
                <a:gd name="connsiteY19" fmla="*/ 297656 h 1162050"/>
                <a:gd name="connsiteX20" fmla="*/ 764382 w 1140619"/>
                <a:gd name="connsiteY20" fmla="*/ 257175 h 1162050"/>
                <a:gd name="connsiteX21" fmla="*/ 771525 w 1140619"/>
                <a:gd name="connsiteY21" fmla="*/ 233362 h 1162050"/>
                <a:gd name="connsiteX22" fmla="*/ 771525 w 1140619"/>
                <a:gd name="connsiteY22" fmla="*/ 211931 h 1162050"/>
                <a:gd name="connsiteX23" fmla="*/ 762000 w 1140619"/>
                <a:gd name="connsiteY23" fmla="*/ 185737 h 1162050"/>
                <a:gd name="connsiteX24" fmla="*/ 733425 w 1140619"/>
                <a:gd name="connsiteY24" fmla="*/ 147637 h 1162050"/>
                <a:gd name="connsiteX25" fmla="*/ 697707 w 1140619"/>
                <a:gd name="connsiteY25" fmla="*/ 107156 h 1162050"/>
                <a:gd name="connsiteX26" fmla="*/ 654844 w 1140619"/>
                <a:gd name="connsiteY26" fmla="*/ 69056 h 1162050"/>
                <a:gd name="connsiteX27" fmla="*/ 640557 w 1140619"/>
                <a:gd name="connsiteY27" fmla="*/ 57150 h 1162050"/>
                <a:gd name="connsiteX28" fmla="*/ 631032 w 1140619"/>
                <a:gd name="connsiteY28" fmla="*/ 45243 h 1162050"/>
                <a:gd name="connsiteX29" fmla="*/ 626269 w 1140619"/>
                <a:gd name="connsiteY29" fmla="*/ 30956 h 1162050"/>
                <a:gd name="connsiteX30" fmla="*/ 626269 w 1140619"/>
                <a:gd name="connsiteY30" fmla="*/ 16668 h 1162050"/>
                <a:gd name="connsiteX31" fmla="*/ 628650 w 1140619"/>
                <a:gd name="connsiteY31" fmla="*/ 9525 h 1162050"/>
                <a:gd name="connsiteX32" fmla="*/ 638175 w 1140619"/>
                <a:gd name="connsiteY32" fmla="*/ 2381 h 1162050"/>
                <a:gd name="connsiteX33" fmla="*/ 661988 w 1140619"/>
                <a:gd name="connsiteY33" fmla="*/ 0 h 1162050"/>
                <a:gd name="connsiteX34" fmla="*/ 726282 w 1140619"/>
                <a:gd name="connsiteY34" fmla="*/ 16668 h 1162050"/>
                <a:gd name="connsiteX35" fmla="*/ 785813 w 1140619"/>
                <a:gd name="connsiteY35" fmla="*/ 33337 h 1162050"/>
                <a:gd name="connsiteX36" fmla="*/ 866775 w 1140619"/>
                <a:gd name="connsiteY36" fmla="*/ 61912 h 1162050"/>
                <a:gd name="connsiteX37" fmla="*/ 926307 w 1140619"/>
                <a:gd name="connsiteY37" fmla="*/ 85725 h 1162050"/>
                <a:gd name="connsiteX38" fmla="*/ 981075 w 1140619"/>
                <a:gd name="connsiteY38" fmla="*/ 109537 h 1162050"/>
                <a:gd name="connsiteX39" fmla="*/ 1026319 w 1140619"/>
                <a:gd name="connsiteY39" fmla="*/ 133350 h 1162050"/>
                <a:gd name="connsiteX40" fmla="*/ 1071563 w 1140619"/>
                <a:gd name="connsiteY40" fmla="*/ 166687 h 1162050"/>
                <a:gd name="connsiteX41" fmla="*/ 1107282 w 1140619"/>
                <a:gd name="connsiteY41" fmla="*/ 197643 h 1162050"/>
                <a:gd name="connsiteX42" fmla="*/ 1126332 w 1140619"/>
                <a:gd name="connsiteY42" fmla="*/ 223837 h 1162050"/>
                <a:gd name="connsiteX43" fmla="*/ 1135857 w 1140619"/>
                <a:gd name="connsiteY43" fmla="*/ 240506 h 1162050"/>
                <a:gd name="connsiteX44" fmla="*/ 1140619 w 1140619"/>
                <a:gd name="connsiteY44" fmla="*/ 266700 h 1162050"/>
                <a:gd name="connsiteX45" fmla="*/ 1135857 w 1140619"/>
                <a:gd name="connsiteY45" fmla="*/ 297656 h 1162050"/>
                <a:gd name="connsiteX46" fmla="*/ 1119188 w 1140619"/>
                <a:gd name="connsiteY46" fmla="*/ 321468 h 1162050"/>
                <a:gd name="connsiteX47" fmla="*/ 1092994 w 1140619"/>
                <a:gd name="connsiteY47" fmla="*/ 340518 h 1162050"/>
                <a:gd name="connsiteX48" fmla="*/ 1050132 w 1140619"/>
                <a:gd name="connsiteY48" fmla="*/ 364331 h 1162050"/>
                <a:gd name="connsiteX49" fmla="*/ 997744 w 1140619"/>
                <a:gd name="connsiteY49" fmla="*/ 390525 h 1162050"/>
                <a:gd name="connsiteX50" fmla="*/ 904875 w 1140619"/>
                <a:gd name="connsiteY50" fmla="*/ 478631 h 1162050"/>
                <a:gd name="connsiteX51" fmla="*/ 821532 w 1140619"/>
                <a:gd name="connsiteY51" fmla="*/ 557212 h 1162050"/>
                <a:gd name="connsiteX52" fmla="*/ 695325 w 1140619"/>
                <a:gd name="connsiteY52" fmla="*/ 67627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0619" h="1162050">
                  <a:moveTo>
                    <a:pt x="695325" y="676275"/>
                  </a:moveTo>
                  <a:lnTo>
                    <a:pt x="497682" y="833437"/>
                  </a:lnTo>
                  <a:lnTo>
                    <a:pt x="361950" y="940593"/>
                  </a:lnTo>
                  <a:lnTo>
                    <a:pt x="204788" y="1052512"/>
                  </a:lnTo>
                  <a:lnTo>
                    <a:pt x="69057" y="1145381"/>
                  </a:lnTo>
                  <a:lnTo>
                    <a:pt x="38100" y="1159668"/>
                  </a:lnTo>
                  <a:lnTo>
                    <a:pt x="16669" y="1162050"/>
                  </a:lnTo>
                  <a:lnTo>
                    <a:pt x="4763" y="1159668"/>
                  </a:lnTo>
                  <a:lnTo>
                    <a:pt x="0" y="1143000"/>
                  </a:lnTo>
                  <a:lnTo>
                    <a:pt x="9525" y="1109662"/>
                  </a:lnTo>
                  <a:lnTo>
                    <a:pt x="59532" y="1064418"/>
                  </a:lnTo>
                  <a:lnTo>
                    <a:pt x="147638" y="978693"/>
                  </a:lnTo>
                  <a:lnTo>
                    <a:pt x="254794" y="876300"/>
                  </a:lnTo>
                  <a:lnTo>
                    <a:pt x="359569" y="773906"/>
                  </a:lnTo>
                  <a:lnTo>
                    <a:pt x="459582" y="669131"/>
                  </a:lnTo>
                  <a:lnTo>
                    <a:pt x="557213" y="561975"/>
                  </a:lnTo>
                  <a:lnTo>
                    <a:pt x="595313" y="514350"/>
                  </a:lnTo>
                  <a:lnTo>
                    <a:pt x="638175" y="457200"/>
                  </a:lnTo>
                  <a:lnTo>
                    <a:pt x="697707" y="371475"/>
                  </a:lnTo>
                  <a:lnTo>
                    <a:pt x="745332" y="297656"/>
                  </a:lnTo>
                  <a:lnTo>
                    <a:pt x="764382" y="257175"/>
                  </a:lnTo>
                  <a:lnTo>
                    <a:pt x="771525" y="233362"/>
                  </a:lnTo>
                  <a:lnTo>
                    <a:pt x="771525" y="211931"/>
                  </a:lnTo>
                  <a:lnTo>
                    <a:pt x="762000" y="185737"/>
                  </a:lnTo>
                  <a:lnTo>
                    <a:pt x="733425" y="147637"/>
                  </a:lnTo>
                  <a:lnTo>
                    <a:pt x="697707" y="107156"/>
                  </a:lnTo>
                  <a:lnTo>
                    <a:pt x="654844" y="69056"/>
                  </a:lnTo>
                  <a:lnTo>
                    <a:pt x="640557" y="57150"/>
                  </a:lnTo>
                  <a:lnTo>
                    <a:pt x="631032" y="45243"/>
                  </a:lnTo>
                  <a:lnTo>
                    <a:pt x="626269" y="30956"/>
                  </a:lnTo>
                  <a:lnTo>
                    <a:pt x="626269" y="16668"/>
                  </a:lnTo>
                  <a:lnTo>
                    <a:pt x="628650" y="9525"/>
                  </a:lnTo>
                  <a:lnTo>
                    <a:pt x="638175" y="2381"/>
                  </a:lnTo>
                  <a:lnTo>
                    <a:pt x="661988" y="0"/>
                  </a:lnTo>
                  <a:lnTo>
                    <a:pt x="726282" y="16668"/>
                  </a:lnTo>
                  <a:lnTo>
                    <a:pt x="785813" y="33337"/>
                  </a:lnTo>
                  <a:lnTo>
                    <a:pt x="866775" y="61912"/>
                  </a:lnTo>
                  <a:lnTo>
                    <a:pt x="926307" y="85725"/>
                  </a:lnTo>
                  <a:lnTo>
                    <a:pt x="981075" y="109537"/>
                  </a:lnTo>
                  <a:lnTo>
                    <a:pt x="1026319" y="133350"/>
                  </a:lnTo>
                  <a:lnTo>
                    <a:pt x="1071563" y="166687"/>
                  </a:lnTo>
                  <a:lnTo>
                    <a:pt x="1107282" y="197643"/>
                  </a:lnTo>
                  <a:lnTo>
                    <a:pt x="1126332" y="223837"/>
                  </a:lnTo>
                  <a:lnTo>
                    <a:pt x="1135857" y="240506"/>
                  </a:lnTo>
                  <a:lnTo>
                    <a:pt x="1140619" y="266700"/>
                  </a:lnTo>
                  <a:lnTo>
                    <a:pt x="1135857" y="297656"/>
                  </a:lnTo>
                  <a:lnTo>
                    <a:pt x="1119188" y="321468"/>
                  </a:lnTo>
                  <a:lnTo>
                    <a:pt x="1092994" y="340518"/>
                  </a:lnTo>
                  <a:lnTo>
                    <a:pt x="1050132" y="364331"/>
                  </a:lnTo>
                  <a:lnTo>
                    <a:pt x="997744" y="390525"/>
                  </a:lnTo>
                  <a:lnTo>
                    <a:pt x="904875" y="478631"/>
                  </a:lnTo>
                  <a:lnTo>
                    <a:pt x="821532" y="557212"/>
                  </a:lnTo>
                  <a:lnTo>
                    <a:pt x="69532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6BBA7064-7D22-4E97-BAA1-6595C022FDF9}"/>
                </a:ext>
              </a:extLst>
            </p:cNvPr>
            <p:cNvSpPr/>
            <p:nvPr/>
          </p:nvSpPr>
          <p:spPr>
            <a:xfrm>
              <a:off x="6448425" y="4484688"/>
              <a:ext cx="862013" cy="1120775"/>
            </a:xfrm>
            <a:custGeom>
              <a:avLst/>
              <a:gdLst>
                <a:gd name="connsiteX0" fmla="*/ 416719 w 862013"/>
                <a:gd name="connsiteY0" fmla="*/ 616744 h 1121569"/>
                <a:gd name="connsiteX1" fmla="*/ 330994 w 862013"/>
                <a:gd name="connsiteY1" fmla="*/ 469106 h 1121569"/>
                <a:gd name="connsiteX2" fmla="*/ 269081 w 862013"/>
                <a:gd name="connsiteY2" fmla="*/ 378619 h 1121569"/>
                <a:gd name="connsiteX3" fmla="*/ 209550 w 862013"/>
                <a:gd name="connsiteY3" fmla="*/ 297656 h 1121569"/>
                <a:gd name="connsiteX4" fmla="*/ 150019 w 862013"/>
                <a:gd name="connsiteY4" fmla="*/ 228600 h 1121569"/>
                <a:gd name="connsiteX5" fmla="*/ 90488 w 862013"/>
                <a:gd name="connsiteY5" fmla="*/ 159544 h 1121569"/>
                <a:gd name="connsiteX6" fmla="*/ 35719 w 862013"/>
                <a:gd name="connsiteY6" fmla="*/ 107156 h 1121569"/>
                <a:gd name="connsiteX7" fmla="*/ 16669 w 862013"/>
                <a:gd name="connsiteY7" fmla="*/ 88106 h 1121569"/>
                <a:gd name="connsiteX8" fmla="*/ 7144 w 862013"/>
                <a:gd name="connsiteY8" fmla="*/ 71437 h 1121569"/>
                <a:gd name="connsiteX9" fmla="*/ 0 w 862013"/>
                <a:gd name="connsiteY9" fmla="*/ 33337 h 1121569"/>
                <a:gd name="connsiteX10" fmla="*/ 0 w 862013"/>
                <a:gd name="connsiteY10" fmla="*/ 14287 h 1121569"/>
                <a:gd name="connsiteX11" fmla="*/ 4763 w 862013"/>
                <a:gd name="connsiteY11" fmla="*/ 4762 h 1121569"/>
                <a:gd name="connsiteX12" fmla="*/ 23813 w 862013"/>
                <a:gd name="connsiteY12" fmla="*/ 0 h 1121569"/>
                <a:gd name="connsiteX13" fmla="*/ 64294 w 862013"/>
                <a:gd name="connsiteY13" fmla="*/ 19050 h 1121569"/>
                <a:gd name="connsiteX14" fmla="*/ 152400 w 862013"/>
                <a:gd name="connsiteY14" fmla="*/ 71437 h 1121569"/>
                <a:gd name="connsiteX15" fmla="*/ 211931 w 862013"/>
                <a:gd name="connsiteY15" fmla="*/ 114300 h 1121569"/>
                <a:gd name="connsiteX16" fmla="*/ 283369 w 862013"/>
                <a:gd name="connsiteY16" fmla="*/ 169069 h 1121569"/>
                <a:gd name="connsiteX17" fmla="*/ 376238 w 862013"/>
                <a:gd name="connsiteY17" fmla="*/ 240506 h 1121569"/>
                <a:gd name="connsiteX18" fmla="*/ 488156 w 862013"/>
                <a:gd name="connsiteY18" fmla="*/ 340519 h 1121569"/>
                <a:gd name="connsiteX19" fmla="*/ 604838 w 862013"/>
                <a:gd name="connsiteY19" fmla="*/ 445294 h 1121569"/>
                <a:gd name="connsiteX20" fmla="*/ 702469 w 862013"/>
                <a:gd name="connsiteY20" fmla="*/ 545306 h 1121569"/>
                <a:gd name="connsiteX21" fmla="*/ 740569 w 862013"/>
                <a:gd name="connsiteY21" fmla="*/ 585787 h 1121569"/>
                <a:gd name="connsiteX22" fmla="*/ 776288 w 862013"/>
                <a:gd name="connsiteY22" fmla="*/ 664369 h 1121569"/>
                <a:gd name="connsiteX23" fmla="*/ 812006 w 862013"/>
                <a:gd name="connsiteY23" fmla="*/ 752475 h 1121569"/>
                <a:gd name="connsiteX24" fmla="*/ 840581 w 862013"/>
                <a:gd name="connsiteY24" fmla="*/ 845344 h 1121569"/>
                <a:gd name="connsiteX25" fmla="*/ 862013 w 862013"/>
                <a:gd name="connsiteY25" fmla="*/ 942975 h 1121569"/>
                <a:gd name="connsiteX26" fmla="*/ 862013 w 862013"/>
                <a:gd name="connsiteY26" fmla="*/ 983456 h 1121569"/>
                <a:gd name="connsiteX27" fmla="*/ 845344 w 862013"/>
                <a:gd name="connsiteY27" fmla="*/ 1038225 h 1121569"/>
                <a:gd name="connsiteX28" fmla="*/ 814388 w 862013"/>
                <a:gd name="connsiteY28" fmla="*/ 1090612 h 1121569"/>
                <a:gd name="connsiteX29" fmla="*/ 785813 w 862013"/>
                <a:gd name="connsiteY29" fmla="*/ 1114425 h 1121569"/>
                <a:gd name="connsiteX30" fmla="*/ 766763 w 862013"/>
                <a:gd name="connsiteY30" fmla="*/ 1121569 h 1121569"/>
                <a:gd name="connsiteX31" fmla="*/ 745331 w 862013"/>
                <a:gd name="connsiteY31" fmla="*/ 1121569 h 1121569"/>
                <a:gd name="connsiteX32" fmla="*/ 721519 w 862013"/>
                <a:gd name="connsiteY32" fmla="*/ 1114425 h 1121569"/>
                <a:gd name="connsiteX33" fmla="*/ 695325 w 862013"/>
                <a:gd name="connsiteY33" fmla="*/ 1097756 h 1121569"/>
                <a:gd name="connsiteX34" fmla="*/ 659606 w 862013"/>
                <a:gd name="connsiteY34" fmla="*/ 1064419 h 1121569"/>
                <a:gd name="connsiteX35" fmla="*/ 626269 w 862013"/>
                <a:gd name="connsiteY35" fmla="*/ 1012031 h 1121569"/>
                <a:gd name="connsiteX36" fmla="*/ 578644 w 862013"/>
                <a:gd name="connsiteY36" fmla="*/ 931069 h 1121569"/>
                <a:gd name="connsiteX37" fmla="*/ 538163 w 862013"/>
                <a:gd name="connsiteY37" fmla="*/ 840581 h 1121569"/>
                <a:gd name="connsiteX38" fmla="*/ 492919 w 862013"/>
                <a:gd name="connsiteY38" fmla="*/ 747712 h 1121569"/>
                <a:gd name="connsiteX39" fmla="*/ 452438 w 862013"/>
                <a:gd name="connsiteY39" fmla="*/ 671512 h 1121569"/>
                <a:gd name="connsiteX40" fmla="*/ 416719 w 862013"/>
                <a:gd name="connsiteY40" fmla="*/ 616744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2013" h="1121569">
                  <a:moveTo>
                    <a:pt x="416719" y="616744"/>
                  </a:moveTo>
                  <a:lnTo>
                    <a:pt x="330994" y="469106"/>
                  </a:lnTo>
                  <a:lnTo>
                    <a:pt x="269081" y="378619"/>
                  </a:lnTo>
                  <a:lnTo>
                    <a:pt x="209550" y="297656"/>
                  </a:lnTo>
                  <a:lnTo>
                    <a:pt x="150019" y="228600"/>
                  </a:lnTo>
                  <a:lnTo>
                    <a:pt x="90488" y="159544"/>
                  </a:lnTo>
                  <a:lnTo>
                    <a:pt x="35719" y="107156"/>
                  </a:lnTo>
                  <a:lnTo>
                    <a:pt x="16669" y="88106"/>
                  </a:lnTo>
                  <a:lnTo>
                    <a:pt x="7144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4294" y="19050"/>
                  </a:lnTo>
                  <a:lnTo>
                    <a:pt x="152400" y="71437"/>
                  </a:lnTo>
                  <a:lnTo>
                    <a:pt x="211931" y="114300"/>
                  </a:lnTo>
                  <a:lnTo>
                    <a:pt x="283369" y="169069"/>
                  </a:lnTo>
                  <a:lnTo>
                    <a:pt x="376238" y="240506"/>
                  </a:lnTo>
                  <a:lnTo>
                    <a:pt x="488156" y="340519"/>
                  </a:lnTo>
                  <a:lnTo>
                    <a:pt x="604838" y="445294"/>
                  </a:lnTo>
                  <a:lnTo>
                    <a:pt x="702469" y="545306"/>
                  </a:lnTo>
                  <a:lnTo>
                    <a:pt x="740569" y="585787"/>
                  </a:lnTo>
                  <a:lnTo>
                    <a:pt x="776288" y="664369"/>
                  </a:lnTo>
                  <a:lnTo>
                    <a:pt x="812006" y="752475"/>
                  </a:lnTo>
                  <a:lnTo>
                    <a:pt x="840581" y="845344"/>
                  </a:lnTo>
                  <a:lnTo>
                    <a:pt x="862013" y="942975"/>
                  </a:lnTo>
                  <a:lnTo>
                    <a:pt x="862013" y="983456"/>
                  </a:lnTo>
                  <a:lnTo>
                    <a:pt x="845344" y="1038225"/>
                  </a:lnTo>
                  <a:lnTo>
                    <a:pt x="814388" y="1090612"/>
                  </a:lnTo>
                  <a:lnTo>
                    <a:pt x="785813" y="1114425"/>
                  </a:lnTo>
                  <a:lnTo>
                    <a:pt x="766763" y="1121569"/>
                  </a:lnTo>
                  <a:lnTo>
                    <a:pt x="745331" y="1121569"/>
                  </a:lnTo>
                  <a:lnTo>
                    <a:pt x="721519" y="1114425"/>
                  </a:lnTo>
                  <a:lnTo>
                    <a:pt x="695325" y="1097756"/>
                  </a:lnTo>
                  <a:lnTo>
                    <a:pt x="659606" y="1064419"/>
                  </a:lnTo>
                  <a:lnTo>
                    <a:pt x="626269" y="1012031"/>
                  </a:lnTo>
                  <a:lnTo>
                    <a:pt x="578644" y="931069"/>
                  </a:lnTo>
                  <a:lnTo>
                    <a:pt x="538163" y="840581"/>
                  </a:lnTo>
                  <a:lnTo>
                    <a:pt x="492919" y="747712"/>
                  </a:lnTo>
                  <a:lnTo>
                    <a:pt x="452438" y="671512"/>
                  </a:lnTo>
                  <a:lnTo>
                    <a:pt x="416719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550B1715-94E0-49FA-B68E-2C9A45A0A0D8}"/>
                </a:ext>
              </a:extLst>
            </p:cNvPr>
            <p:cNvSpPr/>
            <p:nvPr/>
          </p:nvSpPr>
          <p:spPr>
            <a:xfrm>
              <a:off x="2657475" y="3841750"/>
              <a:ext cx="1101725" cy="1936750"/>
            </a:xfrm>
            <a:custGeom>
              <a:avLst/>
              <a:gdLst>
                <a:gd name="connsiteX0" fmla="*/ 577850 w 1101725"/>
                <a:gd name="connsiteY0" fmla="*/ 1336675 h 1936750"/>
                <a:gd name="connsiteX1" fmla="*/ 488950 w 1101725"/>
                <a:gd name="connsiteY1" fmla="*/ 1520825 h 1936750"/>
                <a:gd name="connsiteX2" fmla="*/ 422275 w 1101725"/>
                <a:gd name="connsiteY2" fmla="*/ 1651000 h 1936750"/>
                <a:gd name="connsiteX3" fmla="*/ 368300 w 1101725"/>
                <a:gd name="connsiteY3" fmla="*/ 1755775 h 1936750"/>
                <a:gd name="connsiteX4" fmla="*/ 330200 w 1101725"/>
                <a:gd name="connsiteY4" fmla="*/ 1936750 h 1936750"/>
                <a:gd name="connsiteX5" fmla="*/ 0 w 1101725"/>
                <a:gd name="connsiteY5" fmla="*/ 1574800 h 1936750"/>
                <a:gd name="connsiteX6" fmla="*/ 79375 w 1101725"/>
                <a:gd name="connsiteY6" fmla="*/ 1552575 h 1936750"/>
                <a:gd name="connsiteX7" fmla="*/ 158750 w 1101725"/>
                <a:gd name="connsiteY7" fmla="*/ 1466850 h 1936750"/>
                <a:gd name="connsiteX8" fmla="*/ 257175 w 1101725"/>
                <a:gd name="connsiteY8" fmla="*/ 1349375 h 1936750"/>
                <a:gd name="connsiteX9" fmla="*/ 314325 w 1101725"/>
                <a:gd name="connsiteY9" fmla="*/ 1266825 h 1936750"/>
                <a:gd name="connsiteX10" fmla="*/ 409575 w 1101725"/>
                <a:gd name="connsiteY10" fmla="*/ 1127125 h 1936750"/>
                <a:gd name="connsiteX11" fmla="*/ 504825 w 1101725"/>
                <a:gd name="connsiteY11" fmla="*/ 984250 h 1936750"/>
                <a:gd name="connsiteX12" fmla="*/ 606425 w 1101725"/>
                <a:gd name="connsiteY12" fmla="*/ 815975 h 1936750"/>
                <a:gd name="connsiteX13" fmla="*/ 701675 w 1101725"/>
                <a:gd name="connsiteY13" fmla="*/ 657225 h 1936750"/>
                <a:gd name="connsiteX14" fmla="*/ 809625 w 1101725"/>
                <a:gd name="connsiteY14" fmla="*/ 469900 h 1936750"/>
                <a:gd name="connsiteX15" fmla="*/ 882650 w 1101725"/>
                <a:gd name="connsiteY15" fmla="*/ 336550 h 1936750"/>
                <a:gd name="connsiteX16" fmla="*/ 958850 w 1101725"/>
                <a:gd name="connsiteY16" fmla="*/ 200025 h 1936750"/>
                <a:gd name="connsiteX17" fmla="*/ 1035050 w 1101725"/>
                <a:gd name="connsiteY17" fmla="*/ 57150 h 1936750"/>
                <a:gd name="connsiteX18" fmla="*/ 1057275 w 1101725"/>
                <a:gd name="connsiteY18" fmla="*/ 15875 h 1936750"/>
                <a:gd name="connsiteX19" fmla="*/ 1073150 w 1101725"/>
                <a:gd name="connsiteY19" fmla="*/ 3175 h 1936750"/>
                <a:gd name="connsiteX20" fmla="*/ 1085850 w 1101725"/>
                <a:gd name="connsiteY20" fmla="*/ 0 h 1936750"/>
                <a:gd name="connsiteX21" fmla="*/ 1095375 w 1101725"/>
                <a:gd name="connsiteY21" fmla="*/ 6350 h 1936750"/>
                <a:gd name="connsiteX22" fmla="*/ 1101725 w 1101725"/>
                <a:gd name="connsiteY22" fmla="*/ 25400 h 1936750"/>
                <a:gd name="connsiteX23" fmla="*/ 1101725 w 1101725"/>
                <a:gd name="connsiteY23" fmla="*/ 60325 h 1936750"/>
                <a:gd name="connsiteX24" fmla="*/ 1057275 w 1101725"/>
                <a:gd name="connsiteY24" fmla="*/ 231775 h 1936750"/>
                <a:gd name="connsiteX25" fmla="*/ 977900 w 1101725"/>
                <a:gd name="connsiteY25" fmla="*/ 460375 h 1936750"/>
                <a:gd name="connsiteX26" fmla="*/ 892175 w 1101725"/>
                <a:gd name="connsiteY26" fmla="*/ 676275 h 1936750"/>
                <a:gd name="connsiteX27" fmla="*/ 803275 w 1101725"/>
                <a:gd name="connsiteY27" fmla="*/ 873125 h 1936750"/>
                <a:gd name="connsiteX28" fmla="*/ 733425 w 1101725"/>
                <a:gd name="connsiteY28" fmla="*/ 1025525 h 1936750"/>
                <a:gd name="connsiteX29" fmla="*/ 650875 w 1101725"/>
                <a:gd name="connsiteY29" fmla="*/ 1193800 h 1936750"/>
                <a:gd name="connsiteX30" fmla="*/ 577850 w 1101725"/>
                <a:gd name="connsiteY30" fmla="*/ 1336675 h 193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1725" h="1936750">
                  <a:moveTo>
                    <a:pt x="577850" y="1336675"/>
                  </a:moveTo>
                  <a:lnTo>
                    <a:pt x="488950" y="1520825"/>
                  </a:lnTo>
                  <a:lnTo>
                    <a:pt x="422275" y="1651000"/>
                  </a:lnTo>
                  <a:lnTo>
                    <a:pt x="368300" y="1755775"/>
                  </a:lnTo>
                  <a:lnTo>
                    <a:pt x="330200" y="1936750"/>
                  </a:lnTo>
                  <a:lnTo>
                    <a:pt x="0" y="1574800"/>
                  </a:lnTo>
                  <a:lnTo>
                    <a:pt x="79375" y="1552575"/>
                  </a:lnTo>
                  <a:lnTo>
                    <a:pt x="158750" y="1466850"/>
                  </a:lnTo>
                  <a:lnTo>
                    <a:pt x="257175" y="1349375"/>
                  </a:lnTo>
                  <a:lnTo>
                    <a:pt x="314325" y="1266825"/>
                  </a:lnTo>
                  <a:lnTo>
                    <a:pt x="409575" y="1127125"/>
                  </a:lnTo>
                  <a:lnTo>
                    <a:pt x="504825" y="984250"/>
                  </a:lnTo>
                  <a:lnTo>
                    <a:pt x="606425" y="815975"/>
                  </a:lnTo>
                  <a:lnTo>
                    <a:pt x="701675" y="657225"/>
                  </a:lnTo>
                  <a:lnTo>
                    <a:pt x="809625" y="469900"/>
                  </a:lnTo>
                  <a:lnTo>
                    <a:pt x="882650" y="336550"/>
                  </a:lnTo>
                  <a:lnTo>
                    <a:pt x="958850" y="200025"/>
                  </a:lnTo>
                  <a:lnTo>
                    <a:pt x="1035050" y="57150"/>
                  </a:lnTo>
                  <a:lnTo>
                    <a:pt x="1057275" y="15875"/>
                  </a:lnTo>
                  <a:lnTo>
                    <a:pt x="1073150" y="3175"/>
                  </a:lnTo>
                  <a:lnTo>
                    <a:pt x="1085850" y="0"/>
                  </a:lnTo>
                  <a:lnTo>
                    <a:pt x="1095375" y="6350"/>
                  </a:lnTo>
                  <a:lnTo>
                    <a:pt x="1101725" y="25400"/>
                  </a:lnTo>
                  <a:lnTo>
                    <a:pt x="1101725" y="60325"/>
                  </a:lnTo>
                  <a:lnTo>
                    <a:pt x="1057275" y="231775"/>
                  </a:lnTo>
                  <a:lnTo>
                    <a:pt x="977900" y="460375"/>
                  </a:lnTo>
                  <a:lnTo>
                    <a:pt x="892175" y="676275"/>
                  </a:lnTo>
                  <a:lnTo>
                    <a:pt x="803275" y="873125"/>
                  </a:lnTo>
                  <a:lnTo>
                    <a:pt x="733425" y="1025525"/>
                  </a:lnTo>
                  <a:lnTo>
                    <a:pt x="650875" y="1193800"/>
                  </a:lnTo>
                  <a:lnTo>
                    <a:pt x="577850" y="133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23EA1D1B-A93F-475F-9ED8-FCDC9709F4AE}"/>
                </a:ext>
              </a:extLst>
            </p:cNvPr>
            <p:cNvSpPr/>
            <p:nvPr/>
          </p:nvSpPr>
          <p:spPr>
            <a:xfrm rot="16200000">
              <a:off x="2363788" y="3027363"/>
              <a:ext cx="3498850" cy="1219200"/>
            </a:xfrm>
            <a:custGeom>
              <a:avLst/>
              <a:gdLst>
                <a:gd name="connsiteX0" fmla="*/ 2003425 w 3498850"/>
                <a:gd name="connsiteY0" fmla="*/ 1019175 h 1219200"/>
                <a:gd name="connsiteX1" fmla="*/ 1812925 w 3498850"/>
                <a:gd name="connsiteY1" fmla="*/ 968375 h 1219200"/>
                <a:gd name="connsiteX2" fmla="*/ 1612900 w 3498850"/>
                <a:gd name="connsiteY2" fmla="*/ 908050 h 1219200"/>
                <a:gd name="connsiteX3" fmla="*/ 1333500 w 3498850"/>
                <a:gd name="connsiteY3" fmla="*/ 815975 h 1219200"/>
                <a:gd name="connsiteX4" fmla="*/ 1120775 w 3498850"/>
                <a:gd name="connsiteY4" fmla="*/ 736600 h 1219200"/>
                <a:gd name="connsiteX5" fmla="*/ 942975 w 3498850"/>
                <a:gd name="connsiteY5" fmla="*/ 663575 h 1219200"/>
                <a:gd name="connsiteX6" fmla="*/ 787400 w 3498850"/>
                <a:gd name="connsiteY6" fmla="*/ 587375 h 1219200"/>
                <a:gd name="connsiteX7" fmla="*/ 673100 w 3498850"/>
                <a:gd name="connsiteY7" fmla="*/ 523875 h 1219200"/>
                <a:gd name="connsiteX8" fmla="*/ 552450 w 3498850"/>
                <a:gd name="connsiteY8" fmla="*/ 450850 h 1219200"/>
                <a:gd name="connsiteX9" fmla="*/ 422275 w 3498850"/>
                <a:gd name="connsiteY9" fmla="*/ 368300 h 1219200"/>
                <a:gd name="connsiteX10" fmla="*/ 295275 w 3498850"/>
                <a:gd name="connsiteY10" fmla="*/ 279400 h 1219200"/>
                <a:gd name="connsiteX11" fmla="*/ 161925 w 3498850"/>
                <a:gd name="connsiteY11" fmla="*/ 180975 h 1219200"/>
                <a:gd name="connsiteX12" fmla="*/ 69850 w 3498850"/>
                <a:gd name="connsiteY12" fmla="*/ 107950 h 1219200"/>
                <a:gd name="connsiteX13" fmla="*/ 19050 w 3498850"/>
                <a:gd name="connsiteY13" fmla="*/ 66675 h 1219200"/>
                <a:gd name="connsiteX14" fmla="*/ 6350 w 3498850"/>
                <a:gd name="connsiteY14" fmla="*/ 53975 h 1219200"/>
                <a:gd name="connsiteX15" fmla="*/ 0 w 3498850"/>
                <a:gd name="connsiteY15" fmla="*/ 38100 h 1219200"/>
                <a:gd name="connsiteX16" fmla="*/ 0 w 3498850"/>
                <a:gd name="connsiteY16" fmla="*/ 19050 h 1219200"/>
                <a:gd name="connsiteX17" fmla="*/ 3175 w 3498850"/>
                <a:gd name="connsiteY17" fmla="*/ 9525 h 1219200"/>
                <a:gd name="connsiteX18" fmla="*/ 12700 w 3498850"/>
                <a:gd name="connsiteY18" fmla="*/ 0 h 1219200"/>
                <a:gd name="connsiteX19" fmla="*/ 25400 w 3498850"/>
                <a:gd name="connsiteY19" fmla="*/ 0 h 1219200"/>
                <a:gd name="connsiteX20" fmla="*/ 60325 w 3498850"/>
                <a:gd name="connsiteY20" fmla="*/ 6350 h 1219200"/>
                <a:gd name="connsiteX21" fmla="*/ 117475 w 3498850"/>
                <a:gd name="connsiteY21" fmla="*/ 50800 h 1219200"/>
                <a:gd name="connsiteX22" fmla="*/ 203200 w 3498850"/>
                <a:gd name="connsiteY22" fmla="*/ 104775 h 1219200"/>
                <a:gd name="connsiteX23" fmla="*/ 311150 w 3498850"/>
                <a:gd name="connsiteY23" fmla="*/ 171450 h 1219200"/>
                <a:gd name="connsiteX24" fmla="*/ 403225 w 3498850"/>
                <a:gd name="connsiteY24" fmla="*/ 225425 h 1219200"/>
                <a:gd name="connsiteX25" fmla="*/ 473075 w 3498850"/>
                <a:gd name="connsiteY25" fmla="*/ 263525 h 1219200"/>
                <a:gd name="connsiteX26" fmla="*/ 574675 w 3498850"/>
                <a:gd name="connsiteY26" fmla="*/ 314325 h 1219200"/>
                <a:gd name="connsiteX27" fmla="*/ 688975 w 3498850"/>
                <a:gd name="connsiteY27" fmla="*/ 371475 h 1219200"/>
                <a:gd name="connsiteX28" fmla="*/ 815975 w 3498850"/>
                <a:gd name="connsiteY28" fmla="*/ 428625 h 1219200"/>
                <a:gd name="connsiteX29" fmla="*/ 1000125 w 3498850"/>
                <a:gd name="connsiteY29" fmla="*/ 501650 h 1219200"/>
                <a:gd name="connsiteX30" fmla="*/ 1149350 w 3498850"/>
                <a:gd name="connsiteY30" fmla="*/ 552450 h 1219200"/>
                <a:gd name="connsiteX31" fmla="*/ 1349375 w 3498850"/>
                <a:gd name="connsiteY31" fmla="*/ 619125 h 1219200"/>
                <a:gd name="connsiteX32" fmla="*/ 1463675 w 3498850"/>
                <a:gd name="connsiteY32" fmla="*/ 647700 h 1219200"/>
                <a:gd name="connsiteX33" fmla="*/ 1625600 w 3498850"/>
                <a:gd name="connsiteY33" fmla="*/ 692150 h 1219200"/>
                <a:gd name="connsiteX34" fmla="*/ 1787525 w 3498850"/>
                <a:gd name="connsiteY34" fmla="*/ 730250 h 1219200"/>
                <a:gd name="connsiteX35" fmla="*/ 1971675 w 3498850"/>
                <a:gd name="connsiteY35" fmla="*/ 768350 h 1219200"/>
                <a:gd name="connsiteX36" fmla="*/ 2174875 w 3498850"/>
                <a:gd name="connsiteY36" fmla="*/ 812800 h 1219200"/>
                <a:gd name="connsiteX37" fmla="*/ 2393950 w 3498850"/>
                <a:gd name="connsiteY37" fmla="*/ 850900 h 1219200"/>
                <a:gd name="connsiteX38" fmla="*/ 2651125 w 3498850"/>
                <a:gd name="connsiteY38" fmla="*/ 892175 h 1219200"/>
                <a:gd name="connsiteX39" fmla="*/ 2860675 w 3498850"/>
                <a:gd name="connsiteY39" fmla="*/ 917575 h 1219200"/>
                <a:gd name="connsiteX40" fmla="*/ 3006725 w 3498850"/>
                <a:gd name="connsiteY40" fmla="*/ 930275 h 1219200"/>
                <a:gd name="connsiteX41" fmla="*/ 3117850 w 3498850"/>
                <a:gd name="connsiteY41" fmla="*/ 930275 h 1219200"/>
                <a:gd name="connsiteX42" fmla="*/ 3178175 w 3498850"/>
                <a:gd name="connsiteY42" fmla="*/ 920750 h 1219200"/>
                <a:gd name="connsiteX43" fmla="*/ 3244850 w 3498850"/>
                <a:gd name="connsiteY43" fmla="*/ 889000 h 1219200"/>
                <a:gd name="connsiteX44" fmla="*/ 3330575 w 3498850"/>
                <a:gd name="connsiteY44" fmla="*/ 831850 h 1219200"/>
                <a:gd name="connsiteX45" fmla="*/ 3394075 w 3498850"/>
                <a:gd name="connsiteY45" fmla="*/ 768350 h 1219200"/>
                <a:gd name="connsiteX46" fmla="*/ 3422650 w 3498850"/>
                <a:gd name="connsiteY46" fmla="*/ 736600 h 1219200"/>
                <a:gd name="connsiteX47" fmla="*/ 3444875 w 3498850"/>
                <a:gd name="connsiteY47" fmla="*/ 717550 h 1219200"/>
                <a:gd name="connsiteX48" fmla="*/ 3467100 w 3498850"/>
                <a:gd name="connsiteY48" fmla="*/ 708025 h 1219200"/>
                <a:gd name="connsiteX49" fmla="*/ 3482975 w 3498850"/>
                <a:gd name="connsiteY49" fmla="*/ 714375 h 1219200"/>
                <a:gd name="connsiteX50" fmla="*/ 3492500 w 3498850"/>
                <a:gd name="connsiteY50" fmla="*/ 727075 h 1219200"/>
                <a:gd name="connsiteX51" fmla="*/ 3498850 w 3498850"/>
                <a:gd name="connsiteY51" fmla="*/ 752475 h 1219200"/>
                <a:gd name="connsiteX52" fmla="*/ 3489325 w 3498850"/>
                <a:gd name="connsiteY52" fmla="*/ 809625 h 1219200"/>
                <a:gd name="connsiteX53" fmla="*/ 3448050 w 3498850"/>
                <a:gd name="connsiteY53" fmla="*/ 914400 h 1219200"/>
                <a:gd name="connsiteX54" fmla="*/ 3387725 w 3498850"/>
                <a:gd name="connsiteY54" fmla="*/ 1044575 h 1219200"/>
                <a:gd name="connsiteX55" fmla="*/ 3292475 w 3498850"/>
                <a:gd name="connsiteY55" fmla="*/ 1196975 h 1219200"/>
                <a:gd name="connsiteX56" fmla="*/ 3190875 w 3498850"/>
                <a:gd name="connsiteY56" fmla="*/ 1219200 h 1219200"/>
                <a:gd name="connsiteX57" fmla="*/ 2924175 w 3498850"/>
                <a:gd name="connsiteY57" fmla="*/ 1190625 h 1219200"/>
                <a:gd name="connsiteX58" fmla="*/ 2740025 w 3498850"/>
                <a:gd name="connsiteY58" fmla="*/ 1168400 h 1219200"/>
                <a:gd name="connsiteX59" fmla="*/ 2568575 w 3498850"/>
                <a:gd name="connsiteY59" fmla="*/ 1139825 h 1219200"/>
                <a:gd name="connsiteX60" fmla="*/ 2371725 w 3498850"/>
                <a:gd name="connsiteY60" fmla="*/ 1101725 h 1219200"/>
                <a:gd name="connsiteX61" fmla="*/ 2130425 w 3498850"/>
                <a:gd name="connsiteY61" fmla="*/ 1050925 h 1219200"/>
                <a:gd name="connsiteX62" fmla="*/ 2003425 w 3498850"/>
                <a:gd name="connsiteY62" fmla="*/ 101917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98850" h="1219200">
                  <a:moveTo>
                    <a:pt x="2003425" y="1019175"/>
                  </a:moveTo>
                  <a:lnTo>
                    <a:pt x="1812925" y="968375"/>
                  </a:lnTo>
                  <a:lnTo>
                    <a:pt x="1612900" y="908050"/>
                  </a:lnTo>
                  <a:lnTo>
                    <a:pt x="1333500" y="815975"/>
                  </a:lnTo>
                  <a:lnTo>
                    <a:pt x="1120775" y="736600"/>
                  </a:lnTo>
                  <a:lnTo>
                    <a:pt x="942975" y="663575"/>
                  </a:lnTo>
                  <a:lnTo>
                    <a:pt x="787400" y="587375"/>
                  </a:lnTo>
                  <a:lnTo>
                    <a:pt x="673100" y="523875"/>
                  </a:lnTo>
                  <a:lnTo>
                    <a:pt x="552450" y="450850"/>
                  </a:lnTo>
                  <a:lnTo>
                    <a:pt x="422275" y="368300"/>
                  </a:lnTo>
                  <a:lnTo>
                    <a:pt x="295275" y="279400"/>
                  </a:lnTo>
                  <a:lnTo>
                    <a:pt x="161925" y="180975"/>
                  </a:lnTo>
                  <a:lnTo>
                    <a:pt x="69850" y="107950"/>
                  </a:lnTo>
                  <a:lnTo>
                    <a:pt x="19050" y="66675"/>
                  </a:lnTo>
                  <a:lnTo>
                    <a:pt x="6350" y="53975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9525"/>
                  </a:lnTo>
                  <a:lnTo>
                    <a:pt x="12700" y="0"/>
                  </a:lnTo>
                  <a:lnTo>
                    <a:pt x="25400" y="0"/>
                  </a:lnTo>
                  <a:lnTo>
                    <a:pt x="60325" y="6350"/>
                  </a:lnTo>
                  <a:lnTo>
                    <a:pt x="117475" y="50800"/>
                  </a:lnTo>
                  <a:lnTo>
                    <a:pt x="203200" y="104775"/>
                  </a:lnTo>
                  <a:lnTo>
                    <a:pt x="311150" y="171450"/>
                  </a:lnTo>
                  <a:lnTo>
                    <a:pt x="403225" y="225425"/>
                  </a:lnTo>
                  <a:lnTo>
                    <a:pt x="473075" y="263525"/>
                  </a:lnTo>
                  <a:lnTo>
                    <a:pt x="574675" y="314325"/>
                  </a:lnTo>
                  <a:lnTo>
                    <a:pt x="688975" y="371475"/>
                  </a:lnTo>
                  <a:lnTo>
                    <a:pt x="815975" y="428625"/>
                  </a:lnTo>
                  <a:lnTo>
                    <a:pt x="1000125" y="501650"/>
                  </a:lnTo>
                  <a:lnTo>
                    <a:pt x="1149350" y="552450"/>
                  </a:lnTo>
                  <a:lnTo>
                    <a:pt x="1349375" y="619125"/>
                  </a:lnTo>
                  <a:lnTo>
                    <a:pt x="1463675" y="647700"/>
                  </a:lnTo>
                  <a:lnTo>
                    <a:pt x="1625600" y="692150"/>
                  </a:lnTo>
                  <a:lnTo>
                    <a:pt x="1787525" y="730250"/>
                  </a:lnTo>
                  <a:lnTo>
                    <a:pt x="1971675" y="768350"/>
                  </a:lnTo>
                  <a:lnTo>
                    <a:pt x="2174875" y="812800"/>
                  </a:lnTo>
                  <a:lnTo>
                    <a:pt x="2393950" y="850900"/>
                  </a:lnTo>
                  <a:lnTo>
                    <a:pt x="2651125" y="892175"/>
                  </a:lnTo>
                  <a:lnTo>
                    <a:pt x="2860675" y="917575"/>
                  </a:lnTo>
                  <a:lnTo>
                    <a:pt x="3006725" y="930275"/>
                  </a:lnTo>
                  <a:lnTo>
                    <a:pt x="3117850" y="930275"/>
                  </a:lnTo>
                  <a:lnTo>
                    <a:pt x="3178175" y="920750"/>
                  </a:lnTo>
                  <a:lnTo>
                    <a:pt x="3244850" y="889000"/>
                  </a:lnTo>
                  <a:lnTo>
                    <a:pt x="3330575" y="831850"/>
                  </a:lnTo>
                  <a:lnTo>
                    <a:pt x="3394075" y="768350"/>
                  </a:lnTo>
                  <a:lnTo>
                    <a:pt x="3422650" y="736600"/>
                  </a:lnTo>
                  <a:lnTo>
                    <a:pt x="3444875" y="717550"/>
                  </a:lnTo>
                  <a:lnTo>
                    <a:pt x="3467100" y="708025"/>
                  </a:lnTo>
                  <a:lnTo>
                    <a:pt x="3482975" y="714375"/>
                  </a:lnTo>
                  <a:lnTo>
                    <a:pt x="3492500" y="727075"/>
                  </a:lnTo>
                  <a:lnTo>
                    <a:pt x="3498850" y="752475"/>
                  </a:lnTo>
                  <a:lnTo>
                    <a:pt x="3489325" y="809625"/>
                  </a:lnTo>
                  <a:lnTo>
                    <a:pt x="3448050" y="914400"/>
                  </a:lnTo>
                  <a:lnTo>
                    <a:pt x="3387725" y="1044575"/>
                  </a:lnTo>
                  <a:lnTo>
                    <a:pt x="3292475" y="1196975"/>
                  </a:lnTo>
                  <a:lnTo>
                    <a:pt x="3190875" y="1219200"/>
                  </a:lnTo>
                  <a:lnTo>
                    <a:pt x="2924175" y="1190625"/>
                  </a:lnTo>
                  <a:lnTo>
                    <a:pt x="2740025" y="1168400"/>
                  </a:lnTo>
                  <a:lnTo>
                    <a:pt x="2568575" y="1139825"/>
                  </a:lnTo>
                  <a:lnTo>
                    <a:pt x="2371725" y="1101725"/>
                  </a:lnTo>
                  <a:lnTo>
                    <a:pt x="2130425" y="1050925"/>
                  </a:lnTo>
                  <a:lnTo>
                    <a:pt x="2003425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88CD2EA1-E46F-4843-AAC7-0174620DF338}"/>
                </a:ext>
              </a:extLst>
            </p:cNvPr>
            <p:cNvSpPr/>
            <p:nvPr/>
          </p:nvSpPr>
          <p:spPr>
            <a:xfrm>
              <a:off x="5027613" y="2668588"/>
              <a:ext cx="1963737" cy="1492250"/>
            </a:xfrm>
            <a:custGeom>
              <a:avLst/>
              <a:gdLst>
                <a:gd name="connsiteX0" fmla="*/ 481012 w 1964531"/>
                <a:gd name="connsiteY0" fmla="*/ 345282 h 1490663"/>
                <a:gd name="connsiteX1" fmla="*/ 76200 w 1964531"/>
                <a:gd name="connsiteY1" fmla="*/ 392907 h 1490663"/>
                <a:gd name="connsiteX2" fmla="*/ 0 w 1964531"/>
                <a:gd name="connsiteY2" fmla="*/ 257175 h 1490663"/>
                <a:gd name="connsiteX3" fmla="*/ 426244 w 1964531"/>
                <a:gd name="connsiteY3" fmla="*/ 202407 h 1490663"/>
                <a:gd name="connsiteX4" fmla="*/ 604837 w 1964531"/>
                <a:gd name="connsiteY4" fmla="*/ 176213 h 1490663"/>
                <a:gd name="connsiteX5" fmla="*/ 716756 w 1964531"/>
                <a:gd name="connsiteY5" fmla="*/ 159544 h 1490663"/>
                <a:gd name="connsiteX6" fmla="*/ 1088231 w 1964531"/>
                <a:gd name="connsiteY6" fmla="*/ 107157 h 1490663"/>
                <a:gd name="connsiteX7" fmla="*/ 1459706 w 1964531"/>
                <a:gd name="connsiteY7" fmla="*/ 50007 h 1490663"/>
                <a:gd name="connsiteX8" fmla="*/ 1519237 w 1964531"/>
                <a:gd name="connsiteY8" fmla="*/ 33338 h 1490663"/>
                <a:gd name="connsiteX9" fmla="*/ 1595437 w 1964531"/>
                <a:gd name="connsiteY9" fmla="*/ 0 h 1490663"/>
                <a:gd name="connsiteX10" fmla="*/ 1619250 w 1964531"/>
                <a:gd name="connsiteY10" fmla="*/ 0 h 1490663"/>
                <a:gd name="connsiteX11" fmla="*/ 1671637 w 1964531"/>
                <a:gd name="connsiteY11" fmla="*/ 11907 h 1490663"/>
                <a:gd name="connsiteX12" fmla="*/ 1731169 w 1964531"/>
                <a:gd name="connsiteY12" fmla="*/ 35719 h 1490663"/>
                <a:gd name="connsiteX13" fmla="*/ 1783556 w 1964531"/>
                <a:gd name="connsiteY13" fmla="*/ 66675 h 1490663"/>
                <a:gd name="connsiteX14" fmla="*/ 1845469 w 1964531"/>
                <a:gd name="connsiteY14" fmla="*/ 104775 h 1490663"/>
                <a:gd name="connsiteX15" fmla="*/ 1897856 w 1964531"/>
                <a:gd name="connsiteY15" fmla="*/ 142875 h 1490663"/>
                <a:gd name="connsiteX16" fmla="*/ 1938337 w 1964531"/>
                <a:gd name="connsiteY16" fmla="*/ 180975 h 1490663"/>
                <a:gd name="connsiteX17" fmla="*/ 1955006 w 1964531"/>
                <a:gd name="connsiteY17" fmla="*/ 207169 h 1490663"/>
                <a:gd name="connsiteX18" fmla="*/ 1964531 w 1964531"/>
                <a:gd name="connsiteY18" fmla="*/ 233363 h 1490663"/>
                <a:gd name="connsiteX19" fmla="*/ 1955006 w 1964531"/>
                <a:gd name="connsiteY19" fmla="*/ 264319 h 1490663"/>
                <a:gd name="connsiteX20" fmla="*/ 1935956 w 1964531"/>
                <a:gd name="connsiteY20" fmla="*/ 300038 h 1490663"/>
                <a:gd name="connsiteX21" fmla="*/ 1905000 w 1964531"/>
                <a:gd name="connsiteY21" fmla="*/ 478632 h 1490663"/>
                <a:gd name="connsiteX22" fmla="*/ 1857375 w 1964531"/>
                <a:gd name="connsiteY22" fmla="*/ 797719 h 1490663"/>
                <a:gd name="connsiteX23" fmla="*/ 1812131 w 1964531"/>
                <a:gd name="connsiteY23" fmla="*/ 1119188 h 1490663"/>
                <a:gd name="connsiteX24" fmla="*/ 1785937 w 1964531"/>
                <a:gd name="connsiteY24" fmla="*/ 1271588 h 1490663"/>
                <a:gd name="connsiteX25" fmla="*/ 1766887 w 1964531"/>
                <a:gd name="connsiteY25" fmla="*/ 1345407 h 1490663"/>
                <a:gd name="connsiteX26" fmla="*/ 1747837 w 1964531"/>
                <a:gd name="connsiteY26" fmla="*/ 1395413 h 1490663"/>
                <a:gd name="connsiteX27" fmla="*/ 1724025 w 1964531"/>
                <a:gd name="connsiteY27" fmla="*/ 1433513 h 1490663"/>
                <a:gd name="connsiteX28" fmla="*/ 1688306 w 1964531"/>
                <a:gd name="connsiteY28" fmla="*/ 1469232 h 1490663"/>
                <a:gd name="connsiteX29" fmla="*/ 1657350 w 1964531"/>
                <a:gd name="connsiteY29" fmla="*/ 1483519 h 1490663"/>
                <a:gd name="connsiteX30" fmla="*/ 1626394 w 1964531"/>
                <a:gd name="connsiteY30" fmla="*/ 1490663 h 1490663"/>
                <a:gd name="connsiteX31" fmla="*/ 1581150 w 1964531"/>
                <a:gd name="connsiteY31" fmla="*/ 1485900 h 1490663"/>
                <a:gd name="connsiteX32" fmla="*/ 1514475 w 1964531"/>
                <a:gd name="connsiteY32" fmla="*/ 1466850 h 1490663"/>
                <a:gd name="connsiteX33" fmla="*/ 1485900 w 1964531"/>
                <a:gd name="connsiteY33" fmla="*/ 1457325 h 1490663"/>
                <a:gd name="connsiteX34" fmla="*/ 1521619 w 1964531"/>
                <a:gd name="connsiteY34" fmla="*/ 1281113 h 1490663"/>
                <a:gd name="connsiteX35" fmla="*/ 1566862 w 1964531"/>
                <a:gd name="connsiteY35" fmla="*/ 995363 h 1490663"/>
                <a:gd name="connsiteX36" fmla="*/ 1597819 w 1964531"/>
                <a:gd name="connsiteY36" fmla="*/ 821532 h 1490663"/>
                <a:gd name="connsiteX37" fmla="*/ 1616869 w 1964531"/>
                <a:gd name="connsiteY37" fmla="*/ 671513 h 1490663"/>
                <a:gd name="connsiteX38" fmla="*/ 1628775 w 1964531"/>
                <a:gd name="connsiteY38" fmla="*/ 438150 h 1490663"/>
                <a:gd name="connsiteX39" fmla="*/ 1638300 w 1964531"/>
                <a:gd name="connsiteY39" fmla="*/ 278607 h 1490663"/>
                <a:gd name="connsiteX40" fmla="*/ 1633537 w 1964531"/>
                <a:gd name="connsiteY40" fmla="*/ 242888 h 1490663"/>
                <a:gd name="connsiteX41" fmla="*/ 1614487 w 1964531"/>
                <a:gd name="connsiteY41" fmla="*/ 226219 h 1490663"/>
                <a:gd name="connsiteX42" fmla="*/ 1583531 w 1964531"/>
                <a:gd name="connsiteY42" fmla="*/ 219075 h 1490663"/>
                <a:gd name="connsiteX43" fmla="*/ 1514475 w 1964531"/>
                <a:gd name="connsiteY43" fmla="*/ 223838 h 1490663"/>
                <a:gd name="connsiteX44" fmla="*/ 1176337 w 1964531"/>
                <a:gd name="connsiteY44" fmla="*/ 264319 h 1490663"/>
                <a:gd name="connsiteX45" fmla="*/ 778669 w 1964531"/>
                <a:gd name="connsiteY45" fmla="*/ 314325 h 1490663"/>
                <a:gd name="connsiteX46" fmla="*/ 481012 w 1964531"/>
                <a:gd name="connsiteY46" fmla="*/ 345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64531" h="1490663">
                  <a:moveTo>
                    <a:pt x="481012" y="345282"/>
                  </a:moveTo>
                  <a:lnTo>
                    <a:pt x="76200" y="392907"/>
                  </a:lnTo>
                  <a:lnTo>
                    <a:pt x="0" y="257175"/>
                  </a:lnTo>
                  <a:lnTo>
                    <a:pt x="426244" y="202407"/>
                  </a:lnTo>
                  <a:lnTo>
                    <a:pt x="604837" y="176213"/>
                  </a:lnTo>
                  <a:lnTo>
                    <a:pt x="716756" y="159544"/>
                  </a:lnTo>
                  <a:lnTo>
                    <a:pt x="1088231" y="107157"/>
                  </a:lnTo>
                  <a:lnTo>
                    <a:pt x="1459706" y="50007"/>
                  </a:lnTo>
                  <a:lnTo>
                    <a:pt x="1519237" y="33338"/>
                  </a:lnTo>
                  <a:lnTo>
                    <a:pt x="1595437" y="0"/>
                  </a:lnTo>
                  <a:lnTo>
                    <a:pt x="1619250" y="0"/>
                  </a:lnTo>
                  <a:lnTo>
                    <a:pt x="1671637" y="11907"/>
                  </a:lnTo>
                  <a:lnTo>
                    <a:pt x="1731169" y="35719"/>
                  </a:lnTo>
                  <a:lnTo>
                    <a:pt x="1783556" y="66675"/>
                  </a:lnTo>
                  <a:lnTo>
                    <a:pt x="1845469" y="104775"/>
                  </a:lnTo>
                  <a:lnTo>
                    <a:pt x="1897856" y="142875"/>
                  </a:lnTo>
                  <a:lnTo>
                    <a:pt x="1938337" y="180975"/>
                  </a:lnTo>
                  <a:lnTo>
                    <a:pt x="1955006" y="207169"/>
                  </a:lnTo>
                  <a:lnTo>
                    <a:pt x="1964531" y="233363"/>
                  </a:lnTo>
                  <a:lnTo>
                    <a:pt x="1955006" y="264319"/>
                  </a:lnTo>
                  <a:lnTo>
                    <a:pt x="1935956" y="300038"/>
                  </a:lnTo>
                  <a:lnTo>
                    <a:pt x="1905000" y="478632"/>
                  </a:lnTo>
                  <a:lnTo>
                    <a:pt x="1857375" y="797719"/>
                  </a:lnTo>
                  <a:lnTo>
                    <a:pt x="1812131" y="1119188"/>
                  </a:lnTo>
                  <a:lnTo>
                    <a:pt x="1785937" y="1271588"/>
                  </a:lnTo>
                  <a:lnTo>
                    <a:pt x="1766887" y="1345407"/>
                  </a:lnTo>
                  <a:lnTo>
                    <a:pt x="1747837" y="1395413"/>
                  </a:lnTo>
                  <a:lnTo>
                    <a:pt x="1724025" y="1433513"/>
                  </a:lnTo>
                  <a:lnTo>
                    <a:pt x="1688306" y="1469232"/>
                  </a:lnTo>
                  <a:lnTo>
                    <a:pt x="1657350" y="1483519"/>
                  </a:lnTo>
                  <a:lnTo>
                    <a:pt x="1626394" y="1490663"/>
                  </a:lnTo>
                  <a:lnTo>
                    <a:pt x="1581150" y="1485900"/>
                  </a:lnTo>
                  <a:lnTo>
                    <a:pt x="1514475" y="1466850"/>
                  </a:lnTo>
                  <a:lnTo>
                    <a:pt x="1485900" y="1457325"/>
                  </a:lnTo>
                  <a:lnTo>
                    <a:pt x="1521619" y="1281113"/>
                  </a:lnTo>
                  <a:lnTo>
                    <a:pt x="1566862" y="995363"/>
                  </a:lnTo>
                  <a:lnTo>
                    <a:pt x="1597819" y="821532"/>
                  </a:lnTo>
                  <a:lnTo>
                    <a:pt x="1616869" y="671513"/>
                  </a:lnTo>
                  <a:lnTo>
                    <a:pt x="1628775" y="438150"/>
                  </a:lnTo>
                  <a:lnTo>
                    <a:pt x="1638300" y="278607"/>
                  </a:lnTo>
                  <a:lnTo>
                    <a:pt x="1633537" y="242888"/>
                  </a:lnTo>
                  <a:lnTo>
                    <a:pt x="1614487" y="226219"/>
                  </a:lnTo>
                  <a:lnTo>
                    <a:pt x="1583531" y="219075"/>
                  </a:lnTo>
                  <a:lnTo>
                    <a:pt x="1514475" y="223838"/>
                  </a:lnTo>
                  <a:lnTo>
                    <a:pt x="1176337" y="264319"/>
                  </a:lnTo>
                  <a:lnTo>
                    <a:pt x="778669" y="314325"/>
                  </a:lnTo>
                  <a:lnTo>
                    <a:pt x="481012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852DB794-4ECA-49C7-BAA0-DDE9C9707540}"/>
                </a:ext>
              </a:extLst>
            </p:cNvPr>
            <p:cNvSpPr/>
            <p:nvPr/>
          </p:nvSpPr>
          <p:spPr>
            <a:xfrm>
              <a:off x="5157788" y="3286125"/>
              <a:ext cx="1543050" cy="357188"/>
            </a:xfrm>
            <a:custGeom>
              <a:avLst/>
              <a:gdLst>
                <a:gd name="connsiteX0" fmla="*/ 433387 w 1543050"/>
                <a:gd name="connsiteY0" fmla="*/ 297656 h 357188"/>
                <a:gd name="connsiteX1" fmla="*/ 40481 w 1543050"/>
                <a:gd name="connsiteY1" fmla="*/ 357188 h 357188"/>
                <a:gd name="connsiteX2" fmla="*/ 0 w 1543050"/>
                <a:gd name="connsiteY2" fmla="*/ 176213 h 357188"/>
                <a:gd name="connsiteX3" fmla="*/ 226218 w 1543050"/>
                <a:gd name="connsiteY3" fmla="*/ 147638 h 357188"/>
                <a:gd name="connsiteX4" fmla="*/ 590550 w 1543050"/>
                <a:gd name="connsiteY4" fmla="*/ 102394 h 357188"/>
                <a:gd name="connsiteX5" fmla="*/ 931068 w 1543050"/>
                <a:gd name="connsiteY5" fmla="*/ 54769 h 357188"/>
                <a:gd name="connsiteX6" fmla="*/ 1154906 w 1543050"/>
                <a:gd name="connsiteY6" fmla="*/ 19050 h 357188"/>
                <a:gd name="connsiteX7" fmla="*/ 1185862 w 1543050"/>
                <a:gd name="connsiteY7" fmla="*/ 11906 h 357188"/>
                <a:gd name="connsiteX8" fmla="*/ 1221581 w 1543050"/>
                <a:gd name="connsiteY8" fmla="*/ 4763 h 357188"/>
                <a:gd name="connsiteX9" fmla="*/ 1269206 w 1543050"/>
                <a:gd name="connsiteY9" fmla="*/ 0 h 357188"/>
                <a:gd name="connsiteX10" fmla="*/ 1312068 w 1543050"/>
                <a:gd name="connsiteY10" fmla="*/ 0 h 357188"/>
                <a:gd name="connsiteX11" fmla="*/ 1343025 w 1543050"/>
                <a:gd name="connsiteY11" fmla="*/ 0 h 357188"/>
                <a:gd name="connsiteX12" fmla="*/ 1397793 w 1543050"/>
                <a:gd name="connsiteY12" fmla="*/ 7144 h 357188"/>
                <a:gd name="connsiteX13" fmla="*/ 1440656 w 1543050"/>
                <a:gd name="connsiteY13" fmla="*/ 16669 h 357188"/>
                <a:gd name="connsiteX14" fmla="*/ 1543050 w 1543050"/>
                <a:gd name="connsiteY14" fmla="*/ 59531 h 357188"/>
                <a:gd name="connsiteX15" fmla="*/ 1524000 w 1543050"/>
                <a:gd name="connsiteY15" fmla="*/ 242888 h 357188"/>
                <a:gd name="connsiteX16" fmla="*/ 1369218 w 1543050"/>
                <a:gd name="connsiteY16" fmla="*/ 223838 h 357188"/>
                <a:gd name="connsiteX17" fmla="*/ 1259681 w 1543050"/>
                <a:gd name="connsiteY17" fmla="*/ 223838 h 357188"/>
                <a:gd name="connsiteX18" fmla="*/ 1092993 w 1543050"/>
                <a:gd name="connsiteY18" fmla="*/ 230981 h 357188"/>
                <a:gd name="connsiteX19" fmla="*/ 873918 w 1543050"/>
                <a:gd name="connsiteY19" fmla="*/ 250031 h 357188"/>
                <a:gd name="connsiteX20" fmla="*/ 433387 w 1543050"/>
                <a:gd name="connsiteY20" fmla="*/ 29765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357188">
                  <a:moveTo>
                    <a:pt x="433387" y="297656"/>
                  </a:moveTo>
                  <a:lnTo>
                    <a:pt x="40481" y="357188"/>
                  </a:lnTo>
                  <a:lnTo>
                    <a:pt x="0" y="176213"/>
                  </a:lnTo>
                  <a:lnTo>
                    <a:pt x="226218" y="147638"/>
                  </a:lnTo>
                  <a:lnTo>
                    <a:pt x="590550" y="102394"/>
                  </a:lnTo>
                  <a:lnTo>
                    <a:pt x="931068" y="54769"/>
                  </a:lnTo>
                  <a:lnTo>
                    <a:pt x="1154906" y="19050"/>
                  </a:lnTo>
                  <a:lnTo>
                    <a:pt x="1185862" y="11906"/>
                  </a:lnTo>
                  <a:lnTo>
                    <a:pt x="1221581" y="4763"/>
                  </a:lnTo>
                  <a:lnTo>
                    <a:pt x="1269206" y="0"/>
                  </a:lnTo>
                  <a:lnTo>
                    <a:pt x="1312068" y="0"/>
                  </a:lnTo>
                  <a:lnTo>
                    <a:pt x="1343025" y="0"/>
                  </a:lnTo>
                  <a:lnTo>
                    <a:pt x="1397793" y="7144"/>
                  </a:lnTo>
                  <a:lnTo>
                    <a:pt x="1440656" y="16669"/>
                  </a:lnTo>
                  <a:lnTo>
                    <a:pt x="1543050" y="59531"/>
                  </a:lnTo>
                  <a:lnTo>
                    <a:pt x="1524000" y="242888"/>
                  </a:lnTo>
                  <a:lnTo>
                    <a:pt x="1369218" y="223838"/>
                  </a:lnTo>
                  <a:lnTo>
                    <a:pt x="1259681" y="223838"/>
                  </a:lnTo>
                  <a:lnTo>
                    <a:pt x="1092993" y="230981"/>
                  </a:lnTo>
                  <a:lnTo>
                    <a:pt x="873918" y="250031"/>
                  </a:lnTo>
                  <a:lnTo>
                    <a:pt x="4333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E28253CF-CF80-478D-B87B-A5B39C611A63}"/>
                </a:ext>
              </a:extLst>
            </p:cNvPr>
            <p:cNvSpPr/>
            <p:nvPr/>
          </p:nvSpPr>
          <p:spPr>
            <a:xfrm>
              <a:off x="5224463" y="3919538"/>
              <a:ext cx="1409700" cy="298450"/>
            </a:xfrm>
            <a:custGeom>
              <a:avLst/>
              <a:gdLst>
                <a:gd name="connsiteX0" fmla="*/ 814387 w 1409700"/>
                <a:gd name="connsiteY0" fmla="*/ 204787 h 297656"/>
                <a:gd name="connsiteX1" fmla="*/ 588168 w 1409700"/>
                <a:gd name="connsiteY1" fmla="*/ 226218 h 297656"/>
                <a:gd name="connsiteX2" fmla="*/ 481012 w 1409700"/>
                <a:gd name="connsiteY2" fmla="*/ 240506 h 297656"/>
                <a:gd name="connsiteX3" fmla="*/ 197643 w 1409700"/>
                <a:gd name="connsiteY3" fmla="*/ 273843 h 297656"/>
                <a:gd name="connsiteX4" fmla="*/ 7143 w 1409700"/>
                <a:gd name="connsiteY4" fmla="*/ 297656 h 297656"/>
                <a:gd name="connsiteX5" fmla="*/ 0 w 1409700"/>
                <a:gd name="connsiteY5" fmla="*/ 142875 h 297656"/>
                <a:gd name="connsiteX6" fmla="*/ 238125 w 1409700"/>
                <a:gd name="connsiteY6" fmla="*/ 107156 h 297656"/>
                <a:gd name="connsiteX7" fmla="*/ 719137 w 1409700"/>
                <a:gd name="connsiteY7" fmla="*/ 45243 h 297656"/>
                <a:gd name="connsiteX8" fmla="*/ 1088231 w 1409700"/>
                <a:gd name="connsiteY8" fmla="*/ 7143 h 297656"/>
                <a:gd name="connsiteX9" fmla="*/ 1195387 w 1409700"/>
                <a:gd name="connsiteY9" fmla="*/ 0 h 297656"/>
                <a:gd name="connsiteX10" fmla="*/ 1300162 w 1409700"/>
                <a:gd name="connsiteY10" fmla="*/ 0 h 297656"/>
                <a:gd name="connsiteX11" fmla="*/ 1409700 w 1409700"/>
                <a:gd name="connsiteY11" fmla="*/ 11906 h 297656"/>
                <a:gd name="connsiteX12" fmla="*/ 1373981 w 1409700"/>
                <a:gd name="connsiteY12" fmla="*/ 219075 h 297656"/>
                <a:gd name="connsiteX13" fmla="*/ 1285875 w 1409700"/>
                <a:gd name="connsiteY13" fmla="*/ 207168 h 297656"/>
                <a:gd name="connsiteX14" fmla="*/ 1143000 w 1409700"/>
                <a:gd name="connsiteY14" fmla="*/ 197643 h 297656"/>
                <a:gd name="connsiteX15" fmla="*/ 945356 w 1409700"/>
                <a:gd name="connsiteY15" fmla="*/ 197643 h 297656"/>
                <a:gd name="connsiteX16" fmla="*/ 814387 w 1409700"/>
                <a:gd name="connsiteY16" fmla="*/ 204787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700" h="297656">
                  <a:moveTo>
                    <a:pt x="814387" y="204787"/>
                  </a:moveTo>
                  <a:lnTo>
                    <a:pt x="588168" y="226218"/>
                  </a:lnTo>
                  <a:lnTo>
                    <a:pt x="481012" y="240506"/>
                  </a:lnTo>
                  <a:lnTo>
                    <a:pt x="197643" y="273843"/>
                  </a:lnTo>
                  <a:lnTo>
                    <a:pt x="7143" y="297656"/>
                  </a:lnTo>
                  <a:lnTo>
                    <a:pt x="0" y="142875"/>
                  </a:lnTo>
                  <a:lnTo>
                    <a:pt x="238125" y="107156"/>
                  </a:lnTo>
                  <a:lnTo>
                    <a:pt x="719137" y="45243"/>
                  </a:lnTo>
                  <a:lnTo>
                    <a:pt x="1088231" y="7143"/>
                  </a:lnTo>
                  <a:lnTo>
                    <a:pt x="1195387" y="0"/>
                  </a:lnTo>
                  <a:lnTo>
                    <a:pt x="1300162" y="0"/>
                  </a:lnTo>
                  <a:lnTo>
                    <a:pt x="1409700" y="11906"/>
                  </a:lnTo>
                  <a:lnTo>
                    <a:pt x="1373981" y="219075"/>
                  </a:lnTo>
                  <a:lnTo>
                    <a:pt x="1285875" y="207168"/>
                  </a:lnTo>
                  <a:lnTo>
                    <a:pt x="1143000" y="197643"/>
                  </a:lnTo>
                  <a:lnTo>
                    <a:pt x="945356" y="197643"/>
                  </a:lnTo>
                  <a:lnTo>
                    <a:pt x="814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68133DD2-9716-41C1-83D6-D80803196531}"/>
                </a:ext>
              </a:extLst>
            </p:cNvPr>
            <p:cNvSpPr/>
            <p:nvPr/>
          </p:nvSpPr>
          <p:spPr>
            <a:xfrm rot="16200000">
              <a:off x="4860131" y="4907757"/>
              <a:ext cx="1976437" cy="387350"/>
            </a:xfrm>
            <a:custGeom>
              <a:avLst/>
              <a:gdLst>
                <a:gd name="connsiteX0" fmla="*/ 950119 w 1976438"/>
                <a:gd name="connsiteY0" fmla="*/ 364331 h 388144"/>
                <a:gd name="connsiteX1" fmla="*/ 628650 w 1976438"/>
                <a:gd name="connsiteY1" fmla="*/ 364331 h 388144"/>
                <a:gd name="connsiteX2" fmla="*/ 383382 w 1976438"/>
                <a:gd name="connsiteY2" fmla="*/ 366712 h 388144"/>
                <a:gd name="connsiteX3" fmla="*/ 261938 w 1976438"/>
                <a:gd name="connsiteY3" fmla="*/ 364331 h 388144"/>
                <a:gd name="connsiteX4" fmla="*/ 207169 w 1976438"/>
                <a:gd name="connsiteY4" fmla="*/ 359569 h 388144"/>
                <a:gd name="connsiteX5" fmla="*/ 152400 w 1976438"/>
                <a:gd name="connsiteY5" fmla="*/ 350044 h 388144"/>
                <a:gd name="connsiteX6" fmla="*/ 97632 w 1976438"/>
                <a:gd name="connsiteY6" fmla="*/ 333375 h 388144"/>
                <a:gd name="connsiteX7" fmla="*/ 61913 w 1976438"/>
                <a:gd name="connsiteY7" fmla="*/ 314325 h 388144"/>
                <a:gd name="connsiteX8" fmla="*/ 38100 w 1976438"/>
                <a:gd name="connsiteY8" fmla="*/ 297656 h 388144"/>
                <a:gd name="connsiteX9" fmla="*/ 23813 w 1976438"/>
                <a:gd name="connsiteY9" fmla="*/ 283369 h 388144"/>
                <a:gd name="connsiteX10" fmla="*/ 7144 w 1976438"/>
                <a:gd name="connsiteY10" fmla="*/ 254794 h 388144"/>
                <a:gd name="connsiteX11" fmla="*/ 0 w 1976438"/>
                <a:gd name="connsiteY11" fmla="*/ 211931 h 388144"/>
                <a:gd name="connsiteX12" fmla="*/ 0 w 1976438"/>
                <a:gd name="connsiteY12" fmla="*/ 188119 h 388144"/>
                <a:gd name="connsiteX13" fmla="*/ 4763 w 1976438"/>
                <a:gd name="connsiteY13" fmla="*/ 173831 h 388144"/>
                <a:gd name="connsiteX14" fmla="*/ 38100 w 1976438"/>
                <a:gd name="connsiteY14" fmla="*/ 147637 h 388144"/>
                <a:gd name="connsiteX15" fmla="*/ 119063 w 1976438"/>
                <a:gd name="connsiteY15" fmla="*/ 100012 h 388144"/>
                <a:gd name="connsiteX16" fmla="*/ 207169 w 1976438"/>
                <a:gd name="connsiteY16" fmla="*/ 47625 h 388144"/>
                <a:gd name="connsiteX17" fmla="*/ 526257 w 1976438"/>
                <a:gd name="connsiteY17" fmla="*/ 104775 h 388144"/>
                <a:gd name="connsiteX18" fmla="*/ 552450 w 1976438"/>
                <a:gd name="connsiteY18" fmla="*/ 116681 h 388144"/>
                <a:gd name="connsiteX19" fmla="*/ 583407 w 1976438"/>
                <a:gd name="connsiteY19" fmla="*/ 121444 h 388144"/>
                <a:gd name="connsiteX20" fmla="*/ 714375 w 1976438"/>
                <a:gd name="connsiteY20" fmla="*/ 133350 h 388144"/>
                <a:gd name="connsiteX21" fmla="*/ 907257 w 1976438"/>
                <a:gd name="connsiteY21" fmla="*/ 142875 h 388144"/>
                <a:gd name="connsiteX22" fmla="*/ 1209675 w 1976438"/>
                <a:gd name="connsiteY22" fmla="*/ 142875 h 388144"/>
                <a:gd name="connsiteX23" fmla="*/ 1483519 w 1976438"/>
                <a:gd name="connsiteY23" fmla="*/ 135731 h 388144"/>
                <a:gd name="connsiteX24" fmla="*/ 1652588 w 1976438"/>
                <a:gd name="connsiteY24" fmla="*/ 128587 h 388144"/>
                <a:gd name="connsiteX25" fmla="*/ 1728788 w 1976438"/>
                <a:gd name="connsiteY25" fmla="*/ 116681 h 388144"/>
                <a:gd name="connsiteX26" fmla="*/ 1790700 w 1976438"/>
                <a:gd name="connsiteY26" fmla="*/ 97631 h 388144"/>
                <a:gd name="connsiteX27" fmla="*/ 1840707 w 1976438"/>
                <a:gd name="connsiteY27" fmla="*/ 78581 h 388144"/>
                <a:gd name="connsiteX28" fmla="*/ 1976438 w 1976438"/>
                <a:gd name="connsiteY28" fmla="*/ 0 h 388144"/>
                <a:gd name="connsiteX29" fmla="*/ 1962150 w 1976438"/>
                <a:gd name="connsiteY29" fmla="*/ 166687 h 388144"/>
                <a:gd name="connsiteX30" fmla="*/ 1919288 w 1976438"/>
                <a:gd name="connsiteY30" fmla="*/ 233362 h 388144"/>
                <a:gd name="connsiteX31" fmla="*/ 1864519 w 1976438"/>
                <a:gd name="connsiteY31" fmla="*/ 314325 h 388144"/>
                <a:gd name="connsiteX32" fmla="*/ 1826419 w 1976438"/>
                <a:gd name="connsiteY32" fmla="*/ 361950 h 388144"/>
                <a:gd name="connsiteX33" fmla="*/ 1802607 w 1976438"/>
                <a:gd name="connsiteY33" fmla="*/ 376237 h 388144"/>
                <a:gd name="connsiteX34" fmla="*/ 1778794 w 1976438"/>
                <a:gd name="connsiteY34" fmla="*/ 388144 h 388144"/>
                <a:gd name="connsiteX35" fmla="*/ 1747838 w 1976438"/>
                <a:gd name="connsiteY35" fmla="*/ 388144 h 388144"/>
                <a:gd name="connsiteX36" fmla="*/ 1662113 w 1976438"/>
                <a:gd name="connsiteY36" fmla="*/ 373856 h 388144"/>
                <a:gd name="connsiteX37" fmla="*/ 1569244 w 1976438"/>
                <a:gd name="connsiteY37" fmla="*/ 364331 h 388144"/>
                <a:gd name="connsiteX38" fmla="*/ 1352550 w 1976438"/>
                <a:gd name="connsiteY38" fmla="*/ 366712 h 388144"/>
                <a:gd name="connsiteX39" fmla="*/ 950119 w 1976438"/>
                <a:gd name="connsiteY39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6438" h="388144">
                  <a:moveTo>
                    <a:pt x="950119" y="364331"/>
                  </a:moveTo>
                  <a:lnTo>
                    <a:pt x="628650" y="364331"/>
                  </a:lnTo>
                  <a:lnTo>
                    <a:pt x="383382" y="366712"/>
                  </a:lnTo>
                  <a:lnTo>
                    <a:pt x="261938" y="364331"/>
                  </a:lnTo>
                  <a:lnTo>
                    <a:pt x="207169" y="359569"/>
                  </a:lnTo>
                  <a:lnTo>
                    <a:pt x="152400" y="350044"/>
                  </a:lnTo>
                  <a:lnTo>
                    <a:pt x="97632" y="333375"/>
                  </a:lnTo>
                  <a:lnTo>
                    <a:pt x="61913" y="314325"/>
                  </a:lnTo>
                  <a:lnTo>
                    <a:pt x="38100" y="297656"/>
                  </a:lnTo>
                  <a:lnTo>
                    <a:pt x="23813" y="283369"/>
                  </a:lnTo>
                  <a:lnTo>
                    <a:pt x="7144" y="254794"/>
                  </a:lnTo>
                  <a:lnTo>
                    <a:pt x="0" y="211931"/>
                  </a:lnTo>
                  <a:lnTo>
                    <a:pt x="0" y="188119"/>
                  </a:lnTo>
                  <a:lnTo>
                    <a:pt x="4763" y="173831"/>
                  </a:lnTo>
                  <a:lnTo>
                    <a:pt x="38100" y="147637"/>
                  </a:lnTo>
                  <a:lnTo>
                    <a:pt x="119063" y="100012"/>
                  </a:lnTo>
                  <a:lnTo>
                    <a:pt x="207169" y="47625"/>
                  </a:lnTo>
                  <a:lnTo>
                    <a:pt x="526257" y="104775"/>
                  </a:lnTo>
                  <a:lnTo>
                    <a:pt x="552450" y="116681"/>
                  </a:lnTo>
                  <a:lnTo>
                    <a:pt x="583407" y="121444"/>
                  </a:lnTo>
                  <a:lnTo>
                    <a:pt x="714375" y="133350"/>
                  </a:lnTo>
                  <a:lnTo>
                    <a:pt x="907257" y="142875"/>
                  </a:lnTo>
                  <a:lnTo>
                    <a:pt x="1209675" y="142875"/>
                  </a:lnTo>
                  <a:lnTo>
                    <a:pt x="1483519" y="135731"/>
                  </a:lnTo>
                  <a:lnTo>
                    <a:pt x="1652588" y="128587"/>
                  </a:lnTo>
                  <a:lnTo>
                    <a:pt x="1728788" y="116681"/>
                  </a:lnTo>
                  <a:lnTo>
                    <a:pt x="1790700" y="97631"/>
                  </a:lnTo>
                  <a:lnTo>
                    <a:pt x="1840707" y="78581"/>
                  </a:lnTo>
                  <a:lnTo>
                    <a:pt x="1976438" y="0"/>
                  </a:lnTo>
                  <a:lnTo>
                    <a:pt x="1962150" y="166687"/>
                  </a:lnTo>
                  <a:lnTo>
                    <a:pt x="1919288" y="233362"/>
                  </a:lnTo>
                  <a:lnTo>
                    <a:pt x="1864519" y="314325"/>
                  </a:lnTo>
                  <a:lnTo>
                    <a:pt x="1826419" y="361950"/>
                  </a:lnTo>
                  <a:lnTo>
                    <a:pt x="1802607" y="376237"/>
                  </a:lnTo>
                  <a:lnTo>
                    <a:pt x="1778794" y="388144"/>
                  </a:lnTo>
                  <a:lnTo>
                    <a:pt x="1747838" y="388144"/>
                  </a:lnTo>
                  <a:lnTo>
                    <a:pt x="1662113" y="373856"/>
                  </a:lnTo>
                  <a:lnTo>
                    <a:pt x="1569244" y="364331"/>
                  </a:lnTo>
                  <a:lnTo>
                    <a:pt x="1352550" y="366712"/>
                  </a:lnTo>
                  <a:lnTo>
                    <a:pt x="9501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7">
              <a:extLst>
                <a:ext uri="{FF2B5EF4-FFF2-40B4-BE49-F238E27FC236}">
                  <a16:creationId xmlns:a16="http://schemas.microsoft.com/office/drawing/2014/main" id="{B83DCABC-134E-42E0-8267-BCDEAE4BF623}"/>
                </a:ext>
              </a:extLst>
            </p:cNvPr>
            <p:cNvSpPr/>
            <p:nvPr/>
          </p:nvSpPr>
          <p:spPr>
            <a:xfrm>
              <a:off x="5154613" y="5429250"/>
              <a:ext cx="666750" cy="477838"/>
            </a:xfrm>
            <a:custGeom>
              <a:avLst/>
              <a:gdLst>
                <a:gd name="connsiteX0" fmla="*/ 316707 w 666750"/>
                <a:gd name="connsiteY0" fmla="*/ 97631 h 478631"/>
                <a:gd name="connsiteX1" fmla="*/ 464344 w 666750"/>
                <a:gd name="connsiteY1" fmla="*/ 145256 h 478631"/>
                <a:gd name="connsiteX2" fmla="*/ 504825 w 666750"/>
                <a:gd name="connsiteY2" fmla="*/ 154781 h 478631"/>
                <a:gd name="connsiteX3" fmla="*/ 533400 w 666750"/>
                <a:gd name="connsiteY3" fmla="*/ 157163 h 478631"/>
                <a:gd name="connsiteX4" fmla="*/ 557213 w 666750"/>
                <a:gd name="connsiteY4" fmla="*/ 152400 h 478631"/>
                <a:gd name="connsiteX5" fmla="*/ 590550 w 666750"/>
                <a:gd name="connsiteY5" fmla="*/ 138113 h 478631"/>
                <a:gd name="connsiteX6" fmla="*/ 666750 w 666750"/>
                <a:gd name="connsiteY6" fmla="*/ 100013 h 478631"/>
                <a:gd name="connsiteX7" fmla="*/ 585788 w 666750"/>
                <a:gd name="connsiteY7" fmla="*/ 478631 h 478631"/>
                <a:gd name="connsiteX8" fmla="*/ 545307 w 666750"/>
                <a:gd name="connsiteY8" fmla="*/ 452438 h 478631"/>
                <a:gd name="connsiteX9" fmla="*/ 442913 w 666750"/>
                <a:gd name="connsiteY9" fmla="*/ 354806 h 478631"/>
                <a:gd name="connsiteX10" fmla="*/ 259557 w 666750"/>
                <a:gd name="connsiteY10" fmla="*/ 219075 h 478631"/>
                <a:gd name="connsiteX11" fmla="*/ 111919 w 666750"/>
                <a:gd name="connsiteY11" fmla="*/ 121444 h 478631"/>
                <a:gd name="connsiteX12" fmla="*/ 33338 w 666750"/>
                <a:gd name="connsiteY12" fmla="*/ 71438 h 478631"/>
                <a:gd name="connsiteX13" fmla="*/ 14288 w 666750"/>
                <a:gd name="connsiteY13" fmla="*/ 54769 h 478631"/>
                <a:gd name="connsiteX14" fmla="*/ 4763 w 666750"/>
                <a:gd name="connsiteY14" fmla="*/ 40481 h 478631"/>
                <a:gd name="connsiteX15" fmla="*/ 0 w 666750"/>
                <a:gd name="connsiteY15" fmla="*/ 26194 h 478631"/>
                <a:gd name="connsiteX16" fmla="*/ 0 w 666750"/>
                <a:gd name="connsiteY16" fmla="*/ 16669 h 478631"/>
                <a:gd name="connsiteX17" fmla="*/ 4763 w 666750"/>
                <a:gd name="connsiteY17" fmla="*/ 7144 h 478631"/>
                <a:gd name="connsiteX18" fmla="*/ 23813 w 666750"/>
                <a:gd name="connsiteY18" fmla="*/ 0 h 478631"/>
                <a:gd name="connsiteX19" fmla="*/ 76200 w 666750"/>
                <a:gd name="connsiteY19" fmla="*/ 11906 h 478631"/>
                <a:gd name="connsiteX20" fmla="*/ 316707 w 666750"/>
                <a:gd name="connsiteY20" fmla="*/ 976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6750" h="478631">
                  <a:moveTo>
                    <a:pt x="316707" y="97631"/>
                  </a:moveTo>
                  <a:lnTo>
                    <a:pt x="464344" y="145256"/>
                  </a:lnTo>
                  <a:lnTo>
                    <a:pt x="504825" y="154781"/>
                  </a:lnTo>
                  <a:lnTo>
                    <a:pt x="533400" y="157163"/>
                  </a:lnTo>
                  <a:lnTo>
                    <a:pt x="557213" y="152400"/>
                  </a:lnTo>
                  <a:lnTo>
                    <a:pt x="590550" y="138113"/>
                  </a:lnTo>
                  <a:lnTo>
                    <a:pt x="666750" y="100013"/>
                  </a:lnTo>
                  <a:lnTo>
                    <a:pt x="585788" y="478631"/>
                  </a:lnTo>
                  <a:lnTo>
                    <a:pt x="545307" y="452438"/>
                  </a:lnTo>
                  <a:lnTo>
                    <a:pt x="442913" y="354806"/>
                  </a:lnTo>
                  <a:lnTo>
                    <a:pt x="259557" y="219075"/>
                  </a:lnTo>
                  <a:lnTo>
                    <a:pt x="111919" y="121444"/>
                  </a:lnTo>
                  <a:lnTo>
                    <a:pt x="33338" y="71438"/>
                  </a:lnTo>
                  <a:lnTo>
                    <a:pt x="14288" y="54769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76200" y="11906"/>
                  </a:lnTo>
                  <a:lnTo>
                    <a:pt x="31670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554" name="グループ化 1">
            <a:extLst>
              <a:ext uri="{FF2B5EF4-FFF2-40B4-BE49-F238E27FC236}">
                <a16:creationId xmlns:a16="http://schemas.microsoft.com/office/drawing/2014/main" id="{EEF0A638-4D7C-4981-ACC7-663CA731EB1A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684338"/>
            <a:ext cx="4833938" cy="4405312"/>
            <a:chOff x="2476500" y="1684338"/>
            <a:chExt cx="4833938" cy="44053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55DE2EE-F5A4-41E3-A7BA-AE4DABAF0CDF}"/>
                </a:ext>
              </a:extLst>
            </p:cNvPr>
            <p:cNvSpPr/>
            <p:nvPr/>
          </p:nvSpPr>
          <p:spPr>
            <a:xfrm>
              <a:off x="2900363" y="1741488"/>
              <a:ext cx="914400" cy="549275"/>
            </a:xfrm>
            <a:custGeom>
              <a:avLst/>
              <a:gdLst>
                <a:gd name="connsiteX0" fmla="*/ 488156 w 914400"/>
                <a:gd name="connsiteY0" fmla="*/ 421481 h 550069"/>
                <a:gd name="connsiteX1" fmla="*/ 357187 w 914400"/>
                <a:gd name="connsiteY1" fmla="*/ 328612 h 550069"/>
                <a:gd name="connsiteX2" fmla="*/ 238125 w 914400"/>
                <a:gd name="connsiteY2" fmla="*/ 238125 h 550069"/>
                <a:gd name="connsiteX3" fmla="*/ 102393 w 914400"/>
                <a:gd name="connsiteY3" fmla="*/ 133350 h 550069"/>
                <a:gd name="connsiteX4" fmla="*/ 33337 w 914400"/>
                <a:gd name="connsiteY4" fmla="*/ 78581 h 550069"/>
                <a:gd name="connsiteX5" fmla="*/ 16668 w 914400"/>
                <a:gd name="connsiteY5" fmla="*/ 61912 h 550069"/>
                <a:gd name="connsiteX6" fmla="*/ 4762 w 914400"/>
                <a:gd name="connsiteY6" fmla="*/ 47625 h 550069"/>
                <a:gd name="connsiteX7" fmla="*/ 0 w 914400"/>
                <a:gd name="connsiteY7" fmla="*/ 30956 h 550069"/>
                <a:gd name="connsiteX8" fmla="*/ 0 w 914400"/>
                <a:gd name="connsiteY8" fmla="*/ 14287 h 550069"/>
                <a:gd name="connsiteX9" fmla="*/ 4762 w 914400"/>
                <a:gd name="connsiteY9" fmla="*/ 2381 h 550069"/>
                <a:gd name="connsiteX10" fmla="*/ 33337 w 914400"/>
                <a:gd name="connsiteY10" fmla="*/ 0 h 550069"/>
                <a:gd name="connsiteX11" fmla="*/ 64293 w 914400"/>
                <a:gd name="connsiteY11" fmla="*/ 11906 h 550069"/>
                <a:gd name="connsiteX12" fmla="*/ 100012 w 914400"/>
                <a:gd name="connsiteY12" fmla="*/ 28575 h 550069"/>
                <a:gd name="connsiteX13" fmla="*/ 150018 w 914400"/>
                <a:gd name="connsiteY13" fmla="*/ 47625 h 550069"/>
                <a:gd name="connsiteX14" fmla="*/ 223837 w 914400"/>
                <a:gd name="connsiteY14" fmla="*/ 66675 h 550069"/>
                <a:gd name="connsiteX15" fmla="*/ 314325 w 914400"/>
                <a:gd name="connsiteY15" fmla="*/ 83344 h 550069"/>
                <a:gd name="connsiteX16" fmla="*/ 407193 w 914400"/>
                <a:gd name="connsiteY16" fmla="*/ 97631 h 550069"/>
                <a:gd name="connsiteX17" fmla="*/ 528637 w 914400"/>
                <a:gd name="connsiteY17" fmla="*/ 104775 h 550069"/>
                <a:gd name="connsiteX18" fmla="*/ 590550 w 914400"/>
                <a:gd name="connsiteY18" fmla="*/ 104775 h 550069"/>
                <a:gd name="connsiteX19" fmla="*/ 628650 w 914400"/>
                <a:gd name="connsiteY19" fmla="*/ 107156 h 550069"/>
                <a:gd name="connsiteX20" fmla="*/ 673893 w 914400"/>
                <a:gd name="connsiteY20" fmla="*/ 116681 h 550069"/>
                <a:gd name="connsiteX21" fmla="*/ 714375 w 914400"/>
                <a:gd name="connsiteY21" fmla="*/ 130969 h 550069"/>
                <a:gd name="connsiteX22" fmla="*/ 759618 w 914400"/>
                <a:gd name="connsiteY22" fmla="*/ 159544 h 550069"/>
                <a:gd name="connsiteX23" fmla="*/ 804862 w 914400"/>
                <a:gd name="connsiteY23" fmla="*/ 202406 h 550069"/>
                <a:gd name="connsiteX24" fmla="*/ 845343 w 914400"/>
                <a:gd name="connsiteY24" fmla="*/ 252412 h 550069"/>
                <a:gd name="connsiteX25" fmla="*/ 878681 w 914400"/>
                <a:gd name="connsiteY25" fmla="*/ 304800 h 550069"/>
                <a:gd name="connsiteX26" fmla="*/ 897731 w 914400"/>
                <a:gd name="connsiteY26" fmla="*/ 345281 h 550069"/>
                <a:gd name="connsiteX27" fmla="*/ 909637 w 914400"/>
                <a:gd name="connsiteY27" fmla="*/ 383381 h 550069"/>
                <a:gd name="connsiteX28" fmla="*/ 914400 w 914400"/>
                <a:gd name="connsiteY28" fmla="*/ 419100 h 550069"/>
                <a:gd name="connsiteX29" fmla="*/ 907256 w 914400"/>
                <a:gd name="connsiteY29" fmla="*/ 466725 h 550069"/>
                <a:gd name="connsiteX30" fmla="*/ 890587 w 914400"/>
                <a:gd name="connsiteY30" fmla="*/ 504825 h 550069"/>
                <a:gd name="connsiteX31" fmla="*/ 871537 w 914400"/>
                <a:gd name="connsiteY31" fmla="*/ 531019 h 550069"/>
                <a:gd name="connsiteX32" fmla="*/ 857250 w 914400"/>
                <a:gd name="connsiteY32" fmla="*/ 542925 h 550069"/>
                <a:gd name="connsiteX33" fmla="*/ 833437 w 914400"/>
                <a:gd name="connsiteY33" fmla="*/ 550069 h 550069"/>
                <a:gd name="connsiteX34" fmla="*/ 807243 w 914400"/>
                <a:gd name="connsiteY34" fmla="*/ 550069 h 550069"/>
                <a:gd name="connsiteX35" fmla="*/ 776287 w 914400"/>
                <a:gd name="connsiteY35" fmla="*/ 547687 h 550069"/>
                <a:gd name="connsiteX36" fmla="*/ 714375 w 914400"/>
                <a:gd name="connsiteY36" fmla="*/ 535781 h 550069"/>
                <a:gd name="connsiteX37" fmla="*/ 650081 w 914400"/>
                <a:gd name="connsiteY37" fmla="*/ 507206 h 550069"/>
                <a:gd name="connsiteX38" fmla="*/ 588168 w 914400"/>
                <a:gd name="connsiteY38" fmla="*/ 476250 h 550069"/>
                <a:gd name="connsiteX39" fmla="*/ 488156 w 914400"/>
                <a:gd name="connsiteY39" fmla="*/ 4214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4400" h="550069">
                  <a:moveTo>
                    <a:pt x="488156" y="421481"/>
                  </a:moveTo>
                  <a:lnTo>
                    <a:pt x="357187" y="328612"/>
                  </a:lnTo>
                  <a:lnTo>
                    <a:pt x="238125" y="238125"/>
                  </a:lnTo>
                  <a:lnTo>
                    <a:pt x="102393" y="133350"/>
                  </a:lnTo>
                  <a:lnTo>
                    <a:pt x="33337" y="78581"/>
                  </a:lnTo>
                  <a:lnTo>
                    <a:pt x="16668" y="61912"/>
                  </a:lnTo>
                  <a:lnTo>
                    <a:pt x="4762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33337" y="0"/>
                  </a:lnTo>
                  <a:lnTo>
                    <a:pt x="64293" y="11906"/>
                  </a:lnTo>
                  <a:lnTo>
                    <a:pt x="100012" y="28575"/>
                  </a:lnTo>
                  <a:lnTo>
                    <a:pt x="150018" y="47625"/>
                  </a:lnTo>
                  <a:lnTo>
                    <a:pt x="223837" y="66675"/>
                  </a:lnTo>
                  <a:lnTo>
                    <a:pt x="314325" y="83344"/>
                  </a:lnTo>
                  <a:lnTo>
                    <a:pt x="407193" y="97631"/>
                  </a:lnTo>
                  <a:lnTo>
                    <a:pt x="528637" y="104775"/>
                  </a:lnTo>
                  <a:lnTo>
                    <a:pt x="590550" y="104775"/>
                  </a:lnTo>
                  <a:lnTo>
                    <a:pt x="628650" y="107156"/>
                  </a:lnTo>
                  <a:lnTo>
                    <a:pt x="673893" y="116681"/>
                  </a:lnTo>
                  <a:lnTo>
                    <a:pt x="714375" y="130969"/>
                  </a:lnTo>
                  <a:lnTo>
                    <a:pt x="759618" y="159544"/>
                  </a:lnTo>
                  <a:lnTo>
                    <a:pt x="804862" y="202406"/>
                  </a:lnTo>
                  <a:lnTo>
                    <a:pt x="845343" y="252412"/>
                  </a:lnTo>
                  <a:lnTo>
                    <a:pt x="878681" y="304800"/>
                  </a:lnTo>
                  <a:lnTo>
                    <a:pt x="897731" y="345281"/>
                  </a:lnTo>
                  <a:lnTo>
                    <a:pt x="909637" y="383381"/>
                  </a:lnTo>
                  <a:lnTo>
                    <a:pt x="914400" y="419100"/>
                  </a:lnTo>
                  <a:cubicBezTo>
                    <a:pt x="906995" y="463528"/>
                    <a:pt x="907256" y="447478"/>
                    <a:pt x="907256" y="466725"/>
                  </a:cubicBezTo>
                  <a:lnTo>
                    <a:pt x="890587" y="504825"/>
                  </a:lnTo>
                  <a:lnTo>
                    <a:pt x="871537" y="531019"/>
                  </a:lnTo>
                  <a:lnTo>
                    <a:pt x="857250" y="542925"/>
                  </a:lnTo>
                  <a:lnTo>
                    <a:pt x="833437" y="550069"/>
                  </a:lnTo>
                  <a:lnTo>
                    <a:pt x="807243" y="550069"/>
                  </a:lnTo>
                  <a:lnTo>
                    <a:pt x="776287" y="547687"/>
                  </a:lnTo>
                  <a:lnTo>
                    <a:pt x="714375" y="535781"/>
                  </a:lnTo>
                  <a:lnTo>
                    <a:pt x="650081" y="507206"/>
                  </a:lnTo>
                  <a:lnTo>
                    <a:pt x="588168" y="476250"/>
                  </a:lnTo>
                  <a:lnTo>
                    <a:pt x="488156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2D8C127-7D60-4BE0-9308-46C6FE659DA5}"/>
                </a:ext>
              </a:extLst>
            </p:cNvPr>
            <p:cNvSpPr/>
            <p:nvPr/>
          </p:nvSpPr>
          <p:spPr>
            <a:xfrm>
              <a:off x="2590800" y="2971800"/>
              <a:ext cx="795338" cy="633413"/>
            </a:xfrm>
            <a:custGeom>
              <a:avLst/>
              <a:gdLst>
                <a:gd name="connsiteX0" fmla="*/ 471488 w 795338"/>
                <a:gd name="connsiteY0" fmla="*/ 495300 h 633413"/>
                <a:gd name="connsiteX1" fmla="*/ 311944 w 795338"/>
                <a:gd name="connsiteY1" fmla="*/ 352425 h 633413"/>
                <a:gd name="connsiteX2" fmla="*/ 154781 w 795338"/>
                <a:gd name="connsiteY2" fmla="*/ 197644 h 633413"/>
                <a:gd name="connsiteX3" fmla="*/ 50006 w 795338"/>
                <a:gd name="connsiteY3" fmla="*/ 100013 h 633413"/>
                <a:gd name="connsiteX4" fmla="*/ 9525 w 795338"/>
                <a:gd name="connsiteY4" fmla="*/ 59531 h 633413"/>
                <a:gd name="connsiteX5" fmla="*/ 0 w 795338"/>
                <a:gd name="connsiteY5" fmla="*/ 40481 h 633413"/>
                <a:gd name="connsiteX6" fmla="*/ 0 w 795338"/>
                <a:gd name="connsiteY6" fmla="*/ 26194 h 633413"/>
                <a:gd name="connsiteX7" fmla="*/ 0 w 795338"/>
                <a:gd name="connsiteY7" fmla="*/ 14288 h 633413"/>
                <a:gd name="connsiteX8" fmla="*/ 9525 w 795338"/>
                <a:gd name="connsiteY8" fmla="*/ 4763 h 633413"/>
                <a:gd name="connsiteX9" fmla="*/ 28575 w 795338"/>
                <a:gd name="connsiteY9" fmla="*/ 0 h 633413"/>
                <a:gd name="connsiteX10" fmla="*/ 61913 w 795338"/>
                <a:gd name="connsiteY10" fmla="*/ 7144 h 633413"/>
                <a:gd name="connsiteX11" fmla="*/ 150019 w 795338"/>
                <a:gd name="connsiteY11" fmla="*/ 50006 h 633413"/>
                <a:gd name="connsiteX12" fmla="*/ 250031 w 795338"/>
                <a:gd name="connsiteY12" fmla="*/ 90488 h 633413"/>
                <a:gd name="connsiteX13" fmla="*/ 378619 w 795338"/>
                <a:gd name="connsiteY13" fmla="*/ 138113 h 633413"/>
                <a:gd name="connsiteX14" fmla="*/ 466725 w 795338"/>
                <a:gd name="connsiteY14" fmla="*/ 164306 h 633413"/>
                <a:gd name="connsiteX15" fmla="*/ 571500 w 795338"/>
                <a:gd name="connsiteY15" fmla="*/ 192881 h 633413"/>
                <a:gd name="connsiteX16" fmla="*/ 659606 w 795338"/>
                <a:gd name="connsiteY16" fmla="*/ 211931 h 633413"/>
                <a:gd name="connsiteX17" fmla="*/ 688181 w 795338"/>
                <a:gd name="connsiteY17" fmla="*/ 240506 h 633413"/>
                <a:gd name="connsiteX18" fmla="*/ 731044 w 795338"/>
                <a:gd name="connsiteY18" fmla="*/ 297656 h 633413"/>
                <a:gd name="connsiteX19" fmla="*/ 754856 w 795338"/>
                <a:gd name="connsiteY19" fmla="*/ 340519 h 633413"/>
                <a:gd name="connsiteX20" fmla="*/ 773906 w 795338"/>
                <a:gd name="connsiteY20" fmla="*/ 383381 h 633413"/>
                <a:gd name="connsiteX21" fmla="*/ 790575 w 795338"/>
                <a:gd name="connsiteY21" fmla="*/ 423863 h 633413"/>
                <a:gd name="connsiteX22" fmla="*/ 795338 w 795338"/>
                <a:gd name="connsiteY22" fmla="*/ 466725 h 633413"/>
                <a:gd name="connsiteX23" fmla="*/ 792956 w 795338"/>
                <a:gd name="connsiteY23" fmla="*/ 500063 h 633413"/>
                <a:gd name="connsiteX24" fmla="*/ 776288 w 795338"/>
                <a:gd name="connsiteY24" fmla="*/ 540544 h 633413"/>
                <a:gd name="connsiteX25" fmla="*/ 740569 w 795338"/>
                <a:gd name="connsiteY25" fmla="*/ 597694 h 633413"/>
                <a:gd name="connsiteX26" fmla="*/ 721519 w 795338"/>
                <a:gd name="connsiteY26" fmla="*/ 621506 h 633413"/>
                <a:gd name="connsiteX27" fmla="*/ 697706 w 795338"/>
                <a:gd name="connsiteY27" fmla="*/ 633413 h 633413"/>
                <a:gd name="connsiteX28" fmla="*/ 669131 w 795338"/>
                <a:gd name="connsiteY28" fmla="*/ 633413 h 633413"/>
                <a:gd name="connsiteX29" fmla="*/ 640556 w 795338"/>
                <a:gd name="connsiteY29" fmla="*/ 626269 h 633413"/>
                <a:gd name="connsiteX30" fmla="*/ 597694 w 795338"/>
                <a:gd name="connsiteY30" fmla="*/ 597694 h 633413"/>
                <a:gd name="connsiteX31" fmla="*/ 538163 w 795338"/>
                <a:gd name="connsiteY31" fmla="*/ 552450 h 633413"/>
                <a:gd name="connsiteX32" fmla="*/ 471488 w 795338"/>
                <a:gd name="connsiteY32" fmla="*/ 495300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95338" h="633413">
                  <a:moveTo>
                    <a:pt x="471488" y="495300"/>
                  </a:moveTo>
                  <a:lnTo>
                    <a:pt x="311944" y="352425"/>
                  </a:lnTo>
                  <a:lnTo>
                    <a:pt x="154781" y="197644"/>
                  </a:lnTo>
                  <a:lnTo>
                    <a:pt x="50006" y="100013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61913" y="7144"/>
                  </a:lnTo>
                  <a:lnTo>
                    <a:pt x="150019" y="50006"/>
                  </a:lnTo>
                  <a:lnTo>
                    <a:pt x="250031" y="90488"/>
                  </a:lnTo>
                  <a:lnTo>
                    <a:pt x="378619" y="138113"/>
                  </a:lnTo>
                  <a:lnTo>
                    <a:pt x="466725" y="164306"/>
                  </a:lnTo>
                  <a:lnTo>
                    <a:pt x="571500" y="192881"/>
                  </a:lnTo>
                  <a:lnTo>
                    <a:pt x="659606" y="211931"/>
                  </a:lnTo>
                  <a:lnTo>
                    <a:pt x="688181" y="240506"/>
                  </a:lnTo>
                  <a:lnTo>
                    <a:pt x="731044" y="297656"/>
                  </a:lnTo>
                  <a:lnTo>
                    <a:pt x="754856" y="340519"/>
                  </a:lnTo>
                  <a:lnTo>
                    <a:pt x="773906" y="383381"/>
                  </a:lnTo>
                  <a:lnTo>
                    <a:pt x="790575" y="423863"/>
                  </a:lnTo>
                  <a:lnTo>
                    <a:pt x="795338" y="466725"/>
                  </a:lnTo>
                  <a:lnTo>
                    <a:pt x="792956" y="500063"/>
                  </a:lnTo>
                  <a:lnTo>
                    <a:pt x="776288" y="540544"/>
                  </a:lnTo>
                  <a:lnTo>
                    <a:pt x="740569" y="597694"/>
                  </a:lnTo>
                  <a:lnTo>
                    <a:pt x="721519" y="621506"/>
                  </a:lnTo>
                  <a:lnTo>
                    <a:pt x="697706" y="633413"/>
                  </a:lnTo>
                  <a:lnTo>
                    <a:pt x="669131" y="633413"/>
                  </a:lnTo>
                  <a:lnTo>
                    <a:pt x="640556" y="626269"/>
                  </a:lnTo>
                  <a:lnTo>
                    <a:pt x="597694" y="597694"/>
                  </a:lnTo>
                  <a:lnTo>
                    <a:pt x="538163" y="552450"/>
                  </a:lnTo>
                  <a:lnTo>
                    <a:pt x="47148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975134C-DE4B-4F16-A4DF-FC164C49A900}"/>
                </a:ext>
              </a:extLst>
            </p:cNvPr>
            <p:cNvSpPr/>
            <p:nvPr/>
          </p:nvSpPr>
          <p:spPr>
            <a:xfrm>
              <a:off x="2476500" y="5310188"/>
              <a:ext cx="517525" cy="555625"/>
            </a:xfrm>
            <a:custGeom>
              <a:avLst/>
              <a:gdLst>
                <a:gd name="connsiteX0" fmla="*/ 219075 w 516731"/>
                <a:gd name="connsiteY0" fmla="*/ 369093 h 554831"/>
                <a:gd name="connsiteX1" fmla="*/ 147638 w 516731"/>
                <a:gd name="connsiteY1" fmla="*/ 271462 h 554831"/>
                <a:gd name="connsiteX2" fmla="*/ 85725 w 516731"/>
                <a:gd name="connsiteY2" fmla="*/ 180975 h 554831"/>
                <a:gd name="connsiteX3" fmla="*/ 28575 w 516731"/>
                <a:gd name="connsiteY3" fmla="*/ 90487 h 554831"/>
                <a:gd name="connsiteX4" fmla="*/ 9525 w 516731"/>
                <a:gd name="connsiteY4" fmla="*/ 54768 h 554831"/>
                <a:gd name="connsiteX5" fmla="*/ 2381 w 516731"/>
                <a:gd name="connsiteY5" fmla="*/ 33337 h 554831"/>
                <a:gd name="connsiteX6" fmla="*/ 0 w 516731"/>
                <a:gd name="connsiteY6" fmla="*/ 16668 h 554831"/>
                <a:gd name="connsiteX7" fmla="*/ 4763 w 516731"/>
                <a:gd name="connsiteY7" fmla="*/ 4762 h 554831"/>
                <a:gd name="connsiteX8" fmla="*/ 16669 w 516731"/>
                <a:gd name="connsiteY8" fmla="*/ 0 h 554831"/>
                <a:gd name="connsiteX9" fmla="*/ 33338 w 516731"/>
                <a:gd name="connsiteY9" fmla="*/ 0 h 554831"/>
                <a:gd name="connsiteX10" fmla="*/ 71438 w 516731"/>
                <a:gd name="connsiteY10" fmla="*/ 19050 h 554831"/>
                <a:gd name="connsiteX11" fmla="*/ 111919 w 516731"/>
                <a:gd name="connsiteY11" fmla="*/ 42862 h 554831"/>
                <a:gd name="connsiteX12" fmla="*/ 145256 w 516731"/>
                <a:gd name="connsiteY12" fmla="*/ 57150 h 554831"/>
                <a:gd name="connsiteX13" fmla="*/ 183356 w 516731"/>
                <a:gd name="connsiteY13" fmla="*/ 69056 h 554831"/>
                <a:gd name="connsiteX14" fmla="*/ 235744 w 516731"/>
                <a:gd name="connsiteY14" fmla="*/ 80962 h 554831"/>
                <a:gd name="connsiteX15" fmla="*/ 266700 w 516731"/>
                <a:gd name="connsiteY15" fmla="*/ 85725 h 554831"/>
                <a:gd name="connsiteX16" fmla="*/ 516731 w 516731"/>
                <a:gd name="connsiteY16" fmla="*/ 435768 h 554831"/>
                <a:gd name="connsiteX17" fmla="*/ 509588 w 516731"/>
                <a:gd name="connsiteY17" fmla="*/ 488156 h 554831"/>
                <a:gd name="connsiteX18" fmla="*/ 497681 w 516731"/>
                <a:gd name="connsiteY18" fmla="*/ 528637 h 554831"/>
                <a:gd name="connsiteX19" fmla="*/ 478631 w 516731"/>
                <a:gd name="connsiteY19" fmla="*/ 550068 h 554831"/>
                <a:gd name="connsiteX20" fmla="*/ 459581 w 516731"/>
                <a:gd name="connsiteY20" fmla="*/ 554831 h 554831"/>
                <a:gd name="connsiteX21" fmla="*/ 428625 w 516731"/>
                <a:gd name="connsiteY21" fmla="*/ 547687 h 554831"/>
                <a:gd name="connsiteX22" fmla="*/ 388144 w 516731"/>
                <a:gd name="connsiteY22" fmla="*/ 528637 h 554831"/>
                <a:gd name="connsiteX23" fmla="*/ 323850 w 516731"/>
                <a:gd name="connsiteY23" fmla="*/ 481012 h 554831"/>
                <a:gd name="connsiteX24" fmla="*/ 283369 w 516731"/>
                <a:gd name="connsiteY24" fmla="*/ 440531 h 554831"/>
                <a:gd name="connsiteX25" fmla="*/ 219075 w 516731"/>
                <a:gd name="connsiteY25" fmla="*/ 369093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1" h="554831">
                  <a:moveTo>
                    <a:pt x="219075" y="369093"/>
                  </a:moveTo>
                  <a:lnTo>
                    <a:pt x="147638" y="271462"/>
                  </a:lnTo>
                  <a:lnTo>
                    <a:pt x="85725" y="180975"/>
                  </a:lnTo>
                  <a:lnTo>
                    <a:pt x="28575" y="90487"/>
                  </a:lnTo>
                  <a:lnTo>
                    <a:pt x="9525" y="54768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71438" y="19050"/>
                  </a:lnTo>
                  <a:lnTo>
                    <a:pt x="111919" y="42862"/>
                  </a:lnTo>
                  <a:lnTo>
                    <a:pt x="145256" y="57150"/>
                  </a:lnTo>
                  <a:lnTo>
                    <a:pt x="183356" y="69056"/>
                  </a:lnTo>
                  <a:lnTo>
                    <a:pt x="235744" y="80962"/>
                  </a:lnTo>
                  <a:lnTo>
                    <a:pt x="266700" y="85725"/>
                  </a:lnTo>
                  <a:lnTo>
                    <a:pt x="516731" y="435768"/>
                  </a:lnTo>
                  <a:lnTo>
                    <a:pt x="509588" y="488156"/>
                  </a:lnTo>
                  <a:lnTo>
                    <a:pt x="497681" y="528637"/>
                  </a:lnTo>
                  <a:lnTo>
                    <a:pt x="478631" y="550068"/>
                  </a:lnTo>
                  <a:lnTo>
                    <a:pt x="459581" y="554831"/>
                  </a:lnTo>
                  <a:lnTo>
                    <a:pt x="428625" y="547687"/>
                  </a:lnTo>
                  <a:lnTo>
                    <a:pt x="388144" y="528637"/>
                  </a:lnTo>
                  <a:lnTo>
                    <a:pt x="323850" y="481012"/>
                  </a:lnTo>
                  <a:lnTo>
                    <a:pt x="283369" y="440531"/>
                  </a:lnTo>
                  <a:lnTo>
                    <a:pt x="219075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0010DF6-A701-4F40-97CB-F9214CA257A7}"/>
                </a:ext>
              </a:extLst>
            </p:cNvPr>
            <p:cNvSpPr/>
            <p:nvPr/>
          </p:nvSpPr>
          <p:spPr>
            <a:xfrm>
              <a:off x="4572000" y="1684338"/>
              <a:ext cx="2452688" cy="527050"/>
            </a:xfrm>
            <a:custGeom>
              <a:avLst/>
              <a:gdLst>
                <a:gd name="connsiteX0" fmla="*/ 450056 w 2452688"/>
                <a:gd name="connsiteY0" fmla="*/ 490537 h 528637"/>
                <a:gd name="connsiteX1" fmla="*/ 59531 w 2452688"/>
                <a:gd name="connsiteY1" fmla="*/ 528637 h 528637"/>
                <a:gd name="connsiteX2" fmla="*/ 0 w 2452688"/>
                <a:gd name="connsiteY2" fmla="*/ 397669 h 528637"/>
                <a:gd name="connsiteX3" fmla="*/ 185738 w 2452688"/>
                <a:gd name="connsiteY3" fmla="*/ 366712 h 528637"/>
                <a:gd name="connsiteX4" fmla="*/ 633413 w 2452688"/>
                <a:gd name="connsiteY4" fmla="*/ 300037 h 528637"/>
                <a:gd name="connsiteX5" fmla="*/ 985838 w 2452688"/>
                <a:gd name="connsiteY5" fmla="*/ 245269 h 528637"/>
                <a:gd name="connsiteX6" fmla="*/ 1462088 w 2452688"/>
                <a:gd name="connsiteY6" fmla="*/ 161925 h 528637"/>
                <a:gd name="connsiteX7" fmla="*/ 1652588 w 2452688"/>
                <a:gd name="connsiteY7" fmla="*/ 123825 h 528637"/>
                <a:gd name="connsiteX8" fmla="*/ 1807369 w 2452688"/>
                <a:gd name="connsiteY8" fmla="*/ 90487 h 528637"/>
                <a:gd name="connsiteX9" fmla="*/ 1931194 w 2452688"/>
                <a:gd name="connsiteY9" fmla="*/ 52387 h 528637"/>
                <a:gd name="connsiteX10" fmla="*/ 2047875 w 2452688"/>
                <a:gd name="connsiteY10" fmla="*/ 2381 h 528637"/>
                <a:gd name="connsiteX11" fmla="*/ 2076450 w 2452688"/>
                <a:gd name="connsiteY11" fmla="*/ 0 h 528637"/>
                <a:gd name="connsiteX12" fmla="*/ 2178844 w 2452688"/>
                <a:gd name="connsiteY12" fmla="*/ 14287 h 528637"/>
                <a:gd name="connsiteX13" fmla="*/ 2297906 w 2452688"/>
                <a:gd name="connsiteY13" fmla="*/ 45244 h 528637"/>
                <a:gd name="connsiteX14" fmla="*/ 2357438 w 2452688"/>
                <a:gd name="connsiteY14" fmla="*/ 61912 h 528637"/>
                <a:gd name="connsiteX15" fmla="*/ 2397919 w 2452688"/>
                <a:gd name="connsiteY15" fmla="*/ 78581 h 528637"/>
                <a:gd name="connsiteX16" fmla="*/ 2424113 w 2452688"/>
                <a:gd name="connsiteY16" fmla="*/ 97631 h 528637"/>
                <a:gd name="connsiteX17" fmla="*/ 2445544 w 2452688"/>
                <a:gd name="connsiteY17" fmla="*/ 123825 h 528637"/>
                <a:gd name="connsiteX18" fmla="*/ 2452688 w 2452688"/>
                <a:gd name="connsiteY18" fmla="*/ 147637 h 528637"/>
                <a:gd name="connsiteX19" fmla="*/ 2450306 w 2452688"/>
                <a:gd name="connsiteY19" fmla="*/ 161925 h 528637"/>
                <a:gd name="connsiteX20" fmla="*/ 2440781 w 2452688"/>
                <a:gd name="connsiteY20" fmla="*/ 183356 h 528637"/>
                <a:gd name="connsiteX21" fmla="*/ 2405063 w 2452688"/>
                <a:gd name="connsiteY21" fmla="*/ 214312 h 528637"/>
                <a:gd name="connsiteX22" fmla="*/ 2345531 w 2452688"/>
                <a:gd name="connsiteY22" fmla="*/ 245269 h 528637"/>
                <a:gd name="connsiteX23" fmla="*/ 2302669 w 2452688"/>
                <a:gd name="connsiteY23" fmla="*/ 257175 h 528637"/>
                <a:gd name="connsiteX24" fmla="*/ 2040731 w 2452688"/>
                <a:gd name="connsiteY24" fmla="*/ 292894 h 528637"/>
                <a:gd name="connsiteX25" fmla="*/ 1702594 w 2452688"/>
                <a:gd name="connsiteY25" fmla="*/ 340519 h 528637"/>
                <a:gd name="connsiteX26" fmla="*/ 1250156 w 2452688"/>
                <a:gd name="connsiteY26" fmla="*/ 411956 h 528637"/>
                <a:gd name="connsiteX27" fmla="*/ 1119188 w 2452688"/>
                <a:gd name="connsiteY27" fmla="*/ 426244 h 528637"/>
                <a:gd name="connsiteX28" fmla="*/ 826294 w 2452688"/>
                <a:gd name="connsiteY28" fmla="*/ 452437 h 528637"/>
                <a:gd name="connsiteX29" fmla="*/ 450056 w 2452688"/>
                <a:gd name="connsiteY29" fmla="*/ 4905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688" h="528637">
                  <a:moveTo>
                    <a:pt x="450056" y="490537"/>
                  </a:moveTo>
                  <a:lnTo>
                    <a:pt x="59531" y="528637"/>
                  </a:lnTo>
                  <a:lnTo>
                    <a:pt x="0" y="397669"/>
                  </a:lnTo>
                  <a:lnTo>
                    <a:pt x="185738" y="366712"/>
                  </a:lnTo>
                  <a:lnTo>
                    <a:pt x="633413" y="300037"/>
                  </a:lnTo>
                  <a:lnTo>
                    <a:pt x="985838" y="245269"/>
                  </a:lnTo>
                  <a:lnTo>
                    <a:pt x="1462088" y="161925"/>
                  </a:lnTo>
                  <a:lnTo>
                    <a:pt x="1652588" y="123825"/>
                  </a:lnTo>
                  <a:lnTo>
                    <a:pt x="1807369" y="90487"/>
                  </a:lnTo>
                  <a:lnTo>
                    <a:pt x="1931194" y="52387"/>
                  </a:lnTo>
                  <a:lnTo>
                    <a:pt x="2047875" y="2381"/>
                  </a:lnTo>
                  <a:lnTo>
                    <a:pt x="2076450" y="0"/>
                  </a:lnTo>
                  <a:lnTo>
                    <a:pt x="2178844" y="14287"/>
                  </a:lnTo>
                  <a:lnTo>
                    <a:pt x="2297906" y="45244"/>
                  </a:lnTo>
                  <a:lnTo>
                    <a:pt x="2357438" y="61912"/>
                  </a:lnTo>
                  <a:lnTo>
                    <a:pt x="2397919" y="78581"/>
                  </a:lnTo>
                  <a:lnTo>
                    <a:pt x="2424113" y="97631"/>
                  </a:lnTo>
                  <a:lnTo>
                    <a:pt x="2445544" y="123825"/>
                  </a:lnTo>
                  <a:lnTo>
                    <a:pt x="2452688" y="147637"/>
                  </a:lnTo>
                  <a:lnTo>
                    <a:pt x="2450306" y="161925"/>
                  </a:lnTo>
                  <a:lnTo>
                    <a:pt x="2440781" y="183356"/>
                  </a:lnTo>
                  <a:lnTo>
                    <a:pt x="2405063" y="214312"/>
                  </a:lnTo>
                  <a:lnTo>
                    <a:pt x="2345531" y="245269"/>
                  </a:lnTo>
                  <a:lnTo>
                    <a:pt x="2302669" y="257175"/>
                  </a:lnTo>
                  <a:lnTo>
                    <a:pt x="2040731" y="292894"/>
                  </a:lnTo>
                  <a:lnTo>
                    <a:pt x="1702594" y="340519"/>
                  </a:lnTo>
                  <a:lnTo>
                    <a:pt x="1250156" y="411956"/>
                  </a:lnTo>
                  <a:lnTo>
                    <a:pt x="1119188" y="426244"/>
                  </a:lnTo>
                  <a:lnTo>
                    <a:pt x="826294" y="452437"/>
                  </a:lnTo>
                  <a:lnTo>
                    <a:pt x="450056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365863C-1CE3-41F1-8232-8BE4AA42DE9B}"/>
                </a:ext>
              </a:extLst>
            </p:cNvPr>
            <p:cNvSpPr/>
            <p:nvPr/>
          </p:nvSpPr>
          <p:spPr>
            <a:xfrm>
              <a:off x="5581650" y="2068513"/>
              <a:ext cx="560388" cy="850900"/>
            </a:xfrm>
            <a:custGeom>
              <a:avLst/>
              <a:gdLst>
                <a:gd name="connsiteX0" fmla="*/ 266700 w 559594"/>
                <a:gd name="connsiteY0" fmla="*/ 609600 h 850107"/>
                <a:gd name="connsiteX1" fmla="*/ 111919 w 559594"/>
                <a:gd name="connsiteY1" fmla="*/ 840582 h 850107"/>
                <a:gd name="connsiteX2" fmla="*/ 11906 w 559594"/>
                <a:gd name="connsiteY2" fmla="*/ 850107 h 850107"/>
                <a:gd name="connsiteX3" fmla="*/ 50006 w 559594"/>
                <a:gd name="connsiteY3" fmla="*/ 733425 h 850107"/>
                <a:gd name="connsiteX4" fmla="*/ 138113 w 559594"/>
                <a:gd name="connsiteY4" fmla="*/ 478632 h 850107"/>
                <a:gd name="connsiteX5" fmla="*/ 192881 w 559594"/>
                <a:gd name="connsiteY5" fmla="*/ 326232 h 850107"/>
                <a:gd name="connsiteX6" fmla="*/ 209550 w 559594"/>
                <a:gd name="connsiteY6" fmla="*/ 271463 h 850107"/>
                <a:gd name="connsiteX7" fmla="*/ 214313 w 559594"/>
                <a:gd name="connsiteY7" fmla="*/ 235744 h 850107"/>
                <a:gd name="connsiteX8" fmla="*/ 214313 w 559594"/>
                <a:gd name="connsiteY8" fmla="*/ 197644 h 850107"/>
                <a:gd name="connsiteX9" fmla="*/ 204788 w 559594"/>
                <a:gd name="connsiteY9" fmla="*/ 152400 h 850107"/>
                <a:gd name="connsiteX10" fmla="*/ 185738 w 559594"/>
                <a:gd name="connsiteY10" fmla="*/ 119063 h 850107"/>
                <a:gd name="connsiteX11" fmla="*/ 154781 w 559594"/>
                <a:gd name="connsiteY11" fmla="*/ 95250 h 850107"/>
                <a:gd name="connsiteX12" fmla="*/ 121444 w 559594"/>
                <a:gd name="connsiteY12" fmla="*/ 73819 h 850107"/>
                <a:gd name="connsiteX13" fmla="*/ 0 w 559594"/>
                <a:gd name="connsiteY13" fmla="*/ 2382 h 850107"/>
                <a:gd name="connsiteX14" fmla="*/ 245269 w 559594"/>
                <a:gd name="connsiteY14" fmla="*/ 0 h 850107"/>
                <a:gd name="connsiteX15" fmla="*/ 342900 w 559594"/>
                <a:gd name="connsiteY15" fmla="*/ 40482 h 850107"/>
                <a:gd name="connsiteX16" fmla="*/ 409575 w 559594"/>
                <a:gd name="connsiteY16" fmla="*/ 64294 h 850107"/>
                <a:gd name="connsiteX17" fmla="*/ 457200 w 559594"/>
                <a:gd name="connsiteY17" fmla="*/ 85725 h 850107"/>
                <a:gd name="connsiteX18" fmla="*/ 497681 w 559594"/>
                <a:gd name="connsiteY18" fmla="*/ 107157 h 850107"/>
                <a:gd name="connsiteX19" fmla="*/ 521494 w 559594"/>
                <a:gd name="connsiteY19" fmla="*/ 123825 h 850107"/>
                <a:gd name="connsiteX20" fmla="*/ 542925 w 559594"/>
                <a:gd name="connsiteY20" fmla="*/ 147638 h 850107"/>
                <a:gd name="connsiteX21" fmla="*/ 557213 w 559594"/>
                <a:gd name="connsiteY21" fmla="*/ 169069 h 850107"/>
                <a:gd name="connsiteX22" fmla="*/ 559594 w 559594"/>
                <a:gd name="connsiteY22" fmla="*/ 188119 h 850107"/>
                <a:gd name="connsiteX23" fmla="*/ 542925 w 559594"/>
                <a:gd name="connsiteY23" fmla="*/ 221457 h 850107"/>
                <a:gd name="connsiteX24" fmla="*/ 507206 w 559594"/>
                <a:gd name="connsiteY24" fmla="*/ 264319 h 850107"/>
                <a:gd name="connsiteX25" fmla="*/ 457200 w 559594"/>
                <a:gd name="connsiteY25" fmla="*/ 309563 h 850107"/>
                <a:gd name="connsiteX26" fmla="*/ 266700 w 559594"/>
                <a:gd name="connsiteY26" fmla="*/ 609600 h 8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9594" h="850107">
                  <a:moveTo>
                    <a:pt x="266700" y="609600"/>
                  </a:moveTo>
                  <a:lnTo>
                    <a:pt x="111919" y="840582"/>
                  </a:lnTo>
                  <a:lnTo>
                    <a:pt x="11906" y="850107"/>
                  </a:lnTo>
                  <a:lnTo>
                    <a:pt x="50006" y="733425"/>
                  </a:lnTo>
                  <a:lnTo>
                    <a:pt x="138113" y="478632"/>
                  </a:lnTo>
                  <a:lnTo>
                    <a:pt x="192881" y="326232"/>
                  </a:lnTo>
                  <a:lnTo>
                    <a:pt x="209550" y="271463"/>
                  </a:lnTo>
                  <a:lnTo>
                    <a:pt x="214313" y="235744"/>
                  </a:lnTo>
                  <a:lnTo>
                    <a:pt x="214313" y="197644"/>
                  </a:lnTo>
                  <a:lnTo>
                    <a:pt x="204788" y="152400"/>
                  </a:lnTo>
                  <a:lnTo>
                    <a:pt x="185738" y="119063"/>
                  </a:lnTo>
                  <a:lnTo>
                    <a:pt x="154781" y="95250"/>
                  </a:lnTo>
                  <a:lnTo>
                    <a:pt x="121444" y="73819"/>
                  </a:lnTo>
                  <a:lnTo>
                    <a:pt x="0" y="2382"/>
                  </a:lnTo>
                  <a:lnTo>
                    <a:pt x="245269" y="0"/>
                  </a:lnTo>
                  <a:lnTo>
                    <a:pt x="342900" y="40482"/>
                  </a:lnTo>
                  <a:lnTo>
                    <a:pt x="409575" y="64294"/>
                  </a:lnTo>
                  <a:lnTo>
                    <a:pt x="457200" y="85725"/>
                  </a:lnTo>
                  <a:lnTo>
                    <a:pt x="497681" y="107157"/>
                  </a:lnTo>
                  <a:lnTo>
                    <a:pt x="521494" y="123825"/>
                  </a:lnTo>
                  <a:lnTo>
                    <a:pt x="542925" y="147638"/>
                  </a:lnTo>
                  <a:lnTo>
                    <a:pt x="557213" y="169069"/>
                  </a:lnTo>
                  <a:lnTo>
                    <a:pt x="559594" y="188119"/>
                  </a:lnTo>
                  <a:lnTo>
                    <a:pt x="542925" y="221457"/>
                  </a:lnTo>
                  <a:lnTo>
                    <a:pt x="507206" y="264319"/>
                  </a:lnTo>
                  <a:lnTo>
                    <a:pt x="457200" y="309563"/>
                  </a:lnTo>
                  <a:lnTo>
                    <a:pt x="266700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3FF2F02-B3DA-42C0-8C62-14FD606F7E28}"/>
                </a:ext>
              </a:extLst>
            </p:cNvPr>
            <p:cNvSpPr/>
            <p:nvPr/>
          </p:nvSpPr>
          <p:spPr>
            <a:xfrm>
              <a:off x="4795838" y="2887663"/>
              <a:ext cx="488950" cy="1463675"/>
            </a:xfrm>
            <a:custGeom>
              <a:avLst/>
              <a:gdLst>
                <a:gd name="connsiteX0" fmla="*/ 226218 w 488156"/>
                <a:gd name="connsiteY0" fmla="*/ 676275 h 1462088"/>
                <a:gd name="connsiteX1" fmla="*/ 209550 w 488156"/>
                <a:gd name="connsiteY1" fmla="*/ 423863 h 1462088"/>
                <a:gd name="connsiteX2" fmla="*/ 202406 w 488156"/>
                <a:gd name="connsiteY2" fmla="*/ 333375 h 1462088"/>
                <a:gd name="connsiteX3" fmla="*/ 192881 w 488156"/>
                <a:gd name="connsiteY3" fmla="*/ 288132 h 1462088"/>
                <a:gd name="connsiteX4" fmla="*/ 180975 w 488156"/>
                <a:gd name="connsiteY4" fmla="*/ 250032 h 1462088"/>
                <a:gd name="connsiteX5" fmla="*/ 157162 w 488156"/>
                <a:gd name="connsiteY5" fmla="*/ 200025 h 1462088"/>
                <a:gd name="connsiteX6" fmla="*/ 138112 w 488156"/>
                <a:gd name="connsiteY6" fmla="*/ 166688 h 1462088"/>
                <a:gd name="connsiteX7" fmla="*/ 107156 w 488156"/>
                <a:gd name="connsiteY7" fmla="*/ 133350 h 1462088"/>
                <a:gd name="connsiteX8" fmla="*/ 85725 w 488156"/>
                <a:gd name="connsiteY8" fmla="*/ 109538 h 1462088"/>
                <a:gd name="connsiteX9" fmla="*/ 54768 w 488156"/>
                <a:gd name="connsiteY9" fmla="*/ 80963 h 1462088"/>
                <a:gd name="connsiteX10" fmla="*/ 26193 w 488156"/>
                <a:gd name="connsiteY10" fmla="*/ 59532 h 1462088"/>
                <a:gd name="connsiteX11" fmla="*/ 9525 w 488156"/>
                <a:gd name="connsiteY11" fmla="*/ 45244 h 1462088"/>
                <a:gd name="connsiteX12" fmla="*/ 0 w 488156"/>
                <a:gd name="connsiteY12" fmla="*/ 28575 h 1462088"/>
                <a:gd name="connsiteX13" fmla="*/ 4762 w 488156"/>
                <a:gd name="connsiteY13" fmla="*/ 11907 h 1462088"/>
                <a:gd name="connsiteX14" fmla="*/ 23812 w 488156"/>
                <a:gd name="connsiteY14" fmla="*/ 2382 h 1462088"/>
                <a:gd name="connsiteX15" fmla="*/ 64293 w 488156"/>
                <a:gd name="connsiteY15" fmla="*/ 0 h 1462088"/>
                <a:gd name="connsiteX16" fmla="*/ 126206 w 488156"/>
                <a:gd name="connsiteY16" fmla="*/ 4763 h 1462088"/>
                <a:gd name="connsiteX17" fmla="*/ 223837 w 488156"/>
                <a:gd name="connsiteY17" fmla="*/ 16669 h 1462088"/>
                <a:gd name="connsiteX18" fmla="*/ 338137 w 488156"/>
                <a:gd name="connsiteY18" fmla="*/ 30957 h 1462088"/>
                <a:gd name="connsiteX19" fmla="*/ 383381 w 488156"/>
                <a:gd name="connsiteY19" fmla="*/ 40482 h 1462088"/>
                <a:gd name="connsiteX20" fmla="*/ 390525 w 488156"/>
                <a:gd name="connsiteY20" fmla="*/ 133350 h 1462088"/>
                <a:gd name="connsiteX21" fmla="*/ 414337 w 488156"/>
                <a:gd name="connsiteY21" fmla="*/ 269082 h 1462088"/>
                <a:gd name="connsiteX22" fmla="*/ 433387 w 488156"/>
                <a:gd name="connsiteY22" fmla="*/ 442913 h 1462088"/>
                <a:gd name="connsiteX23" fmla="*/ 442912 w 488156"/>
                <a:gd name="connsiteY23" fmla="*/ 588169 h 1462088"/>
                <a:gd name="connsiteX24" fmla="*/ 464343 w 488156"/>
                <a:gd name="connsiteY24" fmla="*/ 716757 h 1462088"/>
                <a:gd name="connsiteX25" fmla="*/ 476250 w 488156"/>
                <a:gd name="connsiteY25" fmla="*/ 988219 h 1462088"/>
                <a:gd name="connsiteX26" fmla="*/ 488156 w 488156"/>
                <a:gd name="connsiteY26" fmla="*/ 1193007 h 1462088"/>
                <a:gd name="connsiteX27" fmla="*/ 485775 w 488156"/>
                <a:gd name="connsiteY27" fmla="*/ 1297782 h 1462088"/>
                <a:gd name="connsiteX28" fmla="*/ 473868 w 488156"/>
                <a:gd name="connsiteY28" fmla="*/ 1359694 h 1462088"/>
                <a:gd name="connsiteX29" fmla="*/ 464343 w 488156"/>
                <a:gd name="connsiteY29" fmla="*/ 1395413 h 1462088"/>
                <a:gd name="connsiteX30" fmla="*/ 445293 w 488156"/>
                <a:gd name="connsiteY30" fmla="*/ 1435894 h 1462088"/>
                <a:gd name="connsiteX31" fmla="*/ 431006 w 488156"/>
                <a:gd name="connsiteY31" fmla="*/ 1452563 h 1462088"/>
                <a:gd name="connsiteX32" fmla="*/ 404812 w 488156"/>
                <a:gd name="connsiteY32" fmla="*/ 1462088 h 1462088"/>
                <a:gd name="connsiteX33" fmla="*/ 381000 w 488156"/>
                <a:gd name="connsiteY33" fmla="*/ 1459707 h 1462088"/>
                <a:gd name="connsiteX34" fmla="*/ 364331 w 488156"/>
                <a:gd name="connsiteY34" fmla="*/ 1445419 h 1462088"/>
                <a:gd name="connsiteX35" fmla="*/ 335756 w 488156"/>
                <a:gd name="connsiteY35" fmla="*/ 1412082 h 1462088"/>
                <a:gd name="connsiteX36" fmla="*/ 302418 w 488156"/>
                <a:gd name="connsiteY36" fmla="*/ 1357313 h 1462088"/>
                <a:gd name="connsiteX37" fmla="*/ 269081 w 488156"/>
                <a:gd name="connsiteY37" fmla="*/ 1288257 h 1462088"/>
                <a:gd name="connsiteX38" fmla="*/ 238125 w 488156"/>
                <a:gd name="connsiteY38" fmla="*/ 1216819 h 1462088"/>
                <a:gd name="connsiteX39" fmla="*/ 221456 w 488156"/>
                <a:gd name="connsiteY39" fmla="*/ 1150144 h 1462088"/>
                <a:gd name="connsiteX40" fmla="*/ 228600 w 488156"/>
                <a:gd name="connsiteY40" fmla="*/ 1097757 h 1462088"/>
                <a:gd name="connsiteX41" fmla="*/ 238125 w 488156"/>
                <a:gd name="connsiteY41" fmla="*/ 1014413 h 1462088"/>
                <a:gd name="connsiteX42" fmla="*/ 238125 w 488156"/>
                <a:gd name="connsiteY42" fmla="*/ 921544 h 1462088"/>
                <a:gd name="connsiteX43" fmla="*/ 226218 w 488156"/>
                <a:gd name="connsiteY43" fmla="*/ 676275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8156" h="1462088">
                  <a:moveTo>
                    <a:pt x="226218" y="676275"/>
                  </a:moveTo>
                  <a:lnTo>
                    <a:pt x="209550" y="423863"/>
                  </a:lnTo>
                  <a:lnTo>
                    <a:pt x="202406" y="333375"/>
                  </a:lnTo>
                  <a:lnTo>
                    <a:pt x="192881" y="288132"/>
                  </a:lnTo>
                  <a:lnTo>
                    <a:pt x="180975" y="250032"/>
                  </a:lnTo>
                  <a:lnTo>
                    <a:pt x="157162" y="200025"/>
                  </a:lnTo>
                  <a:lnTo>
                    <a:pt x="138112" y="166688"/>
                  </a:lnTo>
                  <a:lnTo>
                    <a:pt x="107156" y="133350"/>
                  </a:lnTo>
                  <a:lnTo>
                    <a:pt x="85725" y="109538"/>
                  </a:lnTo>
                  <a:lnTo>
                    <a:pt x="54768" y="80963"/>
                  </a:lnTo>
                  <a:lnTo>
                    <a:pt x="26193" y="59532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4762" y="11907"/>
                  </a:lnTo>
                  <a:lnTo>
                    <a:pt x="23812" y="2382"/>
                  </a:lnTo>
                  <a:lnTo>
                    <a:pt x="64293" y="0"/>
                  </a:lnTo>
                  <a:lnTo>
                    <a:pt x="126206" y="4763"/>
                  </a:lnTo>
                  <a:lnTo>
                    <a:pt x="223837" y="16669"/>
                  </a:lnTo>
                  <a:lnTo>
                    <a:pt x="338137" y="30957"/>
                  </a:lnTo>
                  <a:lnTo>
                    <a:pt x="383381" y="40482"/>
                  </a:lnTo>
                  <a:lnTo>
                    <a:pt x="390525" y="133350"/>
                  </a:lnTo>
                  <a:lnTo>
                    <a:pt x="414337" y="269082"/>
                  </a:lnTo>
                  <a:lnTo>
                    <a:pt x="433387" y="442913"/>
                  </a:lnTo>
                  <a:lnTo>
                    <a:pt x="442912" y="588169"/>
                  </a:lnTo>
                  <a:lnTo>
                    <a:pt x="464343" y="716757"/>
                  </a:lnTo>
                  <a:lnTo>
                    <a:pt x="476250" y="988219"/>
                  </a:lnTo>
                  <a:lnTo>
                    <a:pt x="488156" y="1193007"/>
                  </a:lnTo>
                  <a:cubicBezTo>
                    <a:pt x="487362" y="1227932"/>
                    <a:pt x="486569" y="1262857"/>
                    <a:pt x="485775" y="1297782"/>
                  </a:cubicBezTo>
                  <a:lnTo>
                    <a:pt x="473868" y="1359694"/>
                  </a:lnTo>
                  <a:lnTo>
                    <a:pt x="464343" y="1395413"/>
                  </a:lnTo>
                  <a:lnTo>
                    <a:pt x="445293" y="1435894"/>
                  </a:lnTo>
                  <a:lnTo>
                    <a:pt x="431006" y="1452563"/>
                  </a:lnTo>
                  <a:lnTo>
                    <a:pt x="404812" y="1462088"/>
                  </a:lnTo>
                  <a:lnTo>
                    <a:pt x="381000" y="1459707"/>
                  </a:lnTo>
                  <a:lnTo>
                    <a:pt x="364331" y="1445419"/>
                  </a:lnTo>
                  <a:lnTo>
                    <a:pt x="335756" y="1412082"/>
                  </a:lnTo>
                  <a:lnTo>
                    <a:pt x="302418" y="1357313"/>
                  </a:lnTo>
                  <a:lnTo>
                    <a:pt x="269081" y="1288257"/>
                  </a:lnTo>
                  <a:lnTo>
                    <a:pt x="238125" y="1216819"/>
                  </a:lnTo>
                  <a:lnTo>
                    <a:pt x="221456" y="1150144"/>
                  </a:lnTo>
                  <a:lnTo>
                    <a:pt x="228600" y="1097757"/>
                  </a:lnTo>
                  <a:lnTo>
                    <a:pt x="238125" y="1014413"/>
                  </a:lnTo>
                  <a:lnTo>
                    <a:pt x="238125" y="921544"/>
                  </a:lnTo>
                  <a:lnTo>
                    <a:pt x="226218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CEF036F-1CD0-49B7-875A-3E694C68942B}"/>
                </a:ext>
              </a:extLst>
            </p:cNvPr>
            <p:cNvSpPr/>
            <p:nvPr/>
          </p:nvSpPr>
          <p:spPr>
            <a:xfrm>
              <a:off x="4060825" y="4491038"/>
              <a:ext cx="1139825" cy="1162050"/>
            </a:xfrm>
            <a:custGeom>
              <a:avLst/>
              <a:gdLst>
                <a:gd name="connsiteX0" fmla="*/ 695325 w 1140619"/>
                <a:gd name="connsiteY0" fmla="*/ 676275 h 1162050"/>
                <a:gd name="connsiteX1" fmla="*/ 497682 w 1140619"/>
                <a:gd name="connsiteY1" fmla="*/ 833437 h 1162050"/>
                <a:gd name="connsiteX2" fmla="*/ 361950 w 1140619"/>
                <a:gd name="connsiteY2" fmla="*/ 940593 h 1162050"/>
                <a:gd name="connsiteX3" fmla="*/ 204788 w 1140619"/>
                <a:gd name="connsiteY3" fmla="*/ 1052512 h 1162050"/>
                <a:gd name="connsiteX4" fmla="*/ 69057 w 1140619"/>
                <a:gd name="connsiteY4" fmla="*/ 1145381 h 1162050"/>
                <a:gd name="connsiteX5" fmla="*/ 38100 w 1140619"/>
                <a:gd name="connsiteY5" fmla="*/ 1159668 h 1162050"/>
                <a:gd name="connsiteX6" fmla="*/ 16669 w 1140619"/>
                <a:gd name="connsiteY6" fmla="*/ 1162050 h 1162050"/>
                <a:gd name="connsiteX7" fmla="*/ 4763 w 1140619"/>
                <a:gd name="connsiteY7" fmla="*/ 1159668 h 1162050"/>
                <a:gd name="connsiteX8" fmla="*/ 0 w 1140619"/>
                <a:gd name="connsiteY8" fmla="*/ 1143000 h 1162050"/>
                <a:gd name="connsiteX9" fmla="*/ 9525 w 1140619"/>
                <a:gd name="connsiteY9" fmla="*/ 1109662 h 1162050"/>
                <a:gd name="connsiteX10" fmla="*/ 59532 w 1140619"/>
                <a:gd name="connsiteY10" fmla="*/ 1064418 h 1162050"/>
                <a:gd name="connsiteX11" fmla="*/ 147638 w 1140619"/>
                <a:gd name="connsiteY11" fmla="*/ 978693 h 1162050"/>
                <a:gd name="connsiteX12" fmla="*/ 254794 w 1140619"/>
                <a:gd name="connsiteY12" fmla="*/ 876300 h 1162050"/>
                <a:gd name="connsiteX13" fmla="*/ 359569 w 1140619"/>
                <a:gd name="connsiteY13" fmla="*/ 773906 h 1162050"/>
                <a:gd name="connsiteX14" fmla="*/ 459582 w 1140619"/>
                <a:gd name="connsiteY14" fmla="*/ 669131 h 1162050"/>
                <a:gd name="connsiteX15" fmla="*/ 557213 w 1140619"/>
                <a:gd name="connsiteY15" fmla="*/ 561975 h 1162050"/>
                <a:gd name="connsiteX16" fmla="*/ 595313 w 1140619"/>
                <a:gd name="connsiteY16" fmla="*/ 514350 h 1162050"/>
                <a:gd name="connsiteX17" fmla="*/ 638175 w 1140619"/>
                <a:gd name="connsiteY17" fmla="*/ 457200 h 1162050"/>
                <a:gd name="connsiteX18" fmla="*/ 697707 w 1140619"/>
                <a:gd name="connsiteY18" fmla="*/ 371475 h 1162050"/>
                <a:gd name="connsiteX19" fmla="*/ 745332 w 1140619"/>
                <a:gd name="connsiteY19" fmla="*/ 297656 h 1162050"/>
                <a:gd name="connsiteX20" fmla="*/ 764382 w 1140619"/>
                <a:gd name="connsiteY20" fmla="*/ 257175 h 1162050"/>
                <a:gd name="connsiteX21" fmla="*/ 771525 w 1140619"/>
                <a:gd name="connsiteY21" fmla="*/ 233362 h 1162050"/>
                <a:gd name="connsiteX22" fmla="*/ 771525 w 1140619"/>
                <a:gd name="connsiteY22" fmla="*/ 211931 h 1162050"/>
                <a:gd name="connsiteX23" fmla="*/ 762000 w 1140619"/>
                <a:gd name="connsiteY23" fmla="*/ 185737 h 1162050"/>
                <a:gd name="connsiteX24" fmla="*/ 733425 w 1140619"/>
                <a:gd name="connsiteY24" fmla="*/ 147637 h 1162050"/>
                <a:gd name="connsiteX25" fmla="*/ 697707 w 1140619"/>
                <a:gd name="connsiteY25" fmla="*/ 107156 h 1162050"/>
                <a:gd name="connsiteX26" fmla="*/ 654844 w 1140619"/>
                <a:gd name="connsiteY26" fmla="*/ 69056 h 1162050"/>
                <a:gd name="connsiteX27" fmla="*/ 640557 w 1140619"/>
                <a:gd name="connsiteY27" fmla="*/ 57150 h 1162050"/>
                <a:gd name="connsiteX28" fmla="*/ 631032 w 1140619"/>
                <a:gd name="connsiteY28" fmla="*/ 45243 h 1162050"/>
                <a:gd name="connsiteX29" fmla="*/ 626269 w 1140619"/>
                <a:gd name="connsiteY29" fmla="*/ 30956 h 1162050"/>
                <a:gd name="connsiteX30" fmla="*/ 626269 w 1140619"/>
                <a:gd name="connsiteY30" fmla="*/ 16668 h 1162050"/>
                <a:gd name="connsiteX31" fmla="*/ 628650 w 1140619"/>
                <a:gd name="connsiteY31" fmla="*/ 9525 h 1162050"/>
                <a:gd name="connsiteX32" fmla="*/ 638175 w 1140619"/>
                <a:gd name="connsiteY32" fmla="*/ 2381 h 1162050"/>
                <a:gd name="connsiteX33" fmla="*/ 661988 w 1140619"/>
                <a:gd name="connsiteY33" fmla="*/ 0 h 1162050"/>
                <a:gd name="connsiteX34" fmla="*/ 726282 w 1140619"/>
                <a:gd name="connsiteY34" fmla="*/ 16668 h 1162050"/>
                <a:gd name="connsiteX35" fmla="*/ 785813 w 1140619"/>
                <a:gd name="connsiteY35" fmla="*/ 33337 h 1162050"/>
                <a:gd name="connsiteX36" fmla="*/ 866775 w 1140619"/>
                <a:gd name="connsiteY36" fmla="*/ 61912 h 1162050"/>
                <a:gd name="connsiteX37" fmla="*/ 926307 w 1140619"/>
                <a:gd name="connsiteY37" fmla="*/ 85725 h 1162050"/>
                <a:gd name="connsiteX38" fmla="*/ 981075 w 1140619"/>
                <a:gd name="connsiteY38" fmla="*/ 109537 h 1162050"/>
                <a:gd name="connsiteX39" fmla="*/ 1026319 w 1140619"/>
                <a:gd name="connsiteY39" fmla="*/ 133350 h 1162050"/>
                <a:gd name="connsiteX40" fmla="*/ 1071563 w 1140619"/>
                <a:gd name="connsiteY40" fmla="*/ 166687 h 1162050"/>
                <a:gd name="connsiteX41" fmla="*/ 1107282 w 1140619"/>
                <a:gd name="connsiteY41" fmla="*/ 197643 h 1162050"/>
                <a:gd name="connsiteX42" fmla="*/ 1126332 w 1140619"/>
                <a:gd name="connsiteY42" fmla="*/ 223837 h 1162050"/>
                <a:gd name="connsiteX43" fmla="*/ 1135857 w 1140619"/>
                <a:gd name="connsiteY43" fmla="*/ 240506 h 1162050"/>
                <a:gd name="connsiteX44" fmla="*/ 1140619 w 1140619"/>
                <a:gd name="connsiteY44" fmla="*/ 266700 h 1162050"/>
                <a:gd name="connsiteX45" fmla="*/ 1135857 w 1140619"/>
                <a:gd name="connsiteY45" fmla="*/ 297656 h 1162050"/>
                <a:gd name="connsiteX46" fmla="*/ 1119188 w 1140619"/>
                <a:gd name="connsiteY46" fmla="*/ 321468 h 1162050"/>
                <a:gd name="connsiteX47" fmla="*/ 1092994 w 1140619"/>
                <a:gd name="connsiteY47" fmla="*/ 340518 h 1162050"/>
                <a:gd name="connsiteX48" fmla="*/ 1050132 w 1140619"/>
                <a:gd name="connsiteY48" fmla="*/ 364331 h 1162050"/>
                <a:gd name="connsiteX49" fmla="*/ 997744 w 1140619"/>
                <a:gd name="connsiteY49" fmla="*/ 390525 h 1162050"/>
                <a:gd name="connsiteX50" fmla="*/ 904875 w 1140619"/>
                <a:gd name="connsiteY50" fmla="*/ 478631 h 1162050"/>
                <a:gd name="connsiteX51" fmla="*/ 821532 w 1140619"/>
                <a:gd name="connsiteY51" fmla="*/ 557212 h 1162050"/>
                <a:gd name="connsiteX52" fmla="*/ 695325 w 1140619"/>
                <a:gd name="connsiteY52" fmla="*/ 67627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0619" h="1162050">
                  <a:moveTo>
                    <a:pt x="695325" y="676275"/>
                  </a:moveTo>
                  <a:lnTo>
                    <a:pt x="497682" y="833437"/>
                  </a:lnTo>
                  <a:lnTo>
                    <a:pt x="361950" y="940593"/>
                  </a:lnTo>
                  <a:lnTo>
                    <a:pt x="204788" y="1052512"/>
                  </a:lnTo>
                  <a:lnTo>
                    <a:pt x="69057" y="1145381"/>
                  </a:lnTo>
                  <a:lnTo>
                    <a:pt x="38100" y="1159668"/>
                  </a:lnTo>
                  <a:lnTo>
                    <a:pt x="16669" y="1162050"/>
                  </a:lnTo>
                  <a:lnTo>
                    <a:pt x="4763" y="1159668"/>
                  </a:lnTo>
                  <a:lnTo>
                    <a:pt x="0" y="1143000"/>
                  </a:lnTo>
                  <a:lnTo>
                    <a:pt x="9525" y="1109662"/>
                  </a:lnTo>
                  <a:lnTo>
                    <a:pt x="59532" y="1064418"/>
                  </a:lnTo>
                  <a:lnTo>
                    <a:pt x="147638" y="978693"/>
                  </a:lnTo>
                  <a:lnTo>
                    <a:pt x="254794" y="876300"/>
                  </a:lnTo>
                  <a:lnTo>
                    <a:pt x="359569" y="773906"/>
                  </a:lnTo>
                  <a:lnTo>
                    <a:pt x="459582" y="669131"/>
                  </a:lnTo>
                  <a:lnTo>
                    <a:pt x="557213" y="561975"/>
                  </a:lnTo>
                  <a:lnTo>
                    <a:pt x="595313" y="514350"/>
                  </a:lnTo>
                  <a:lnTo>
                    <a:pt x="638175" y="457200"/>
                  </a:lnTo>
                  <a:lnTo>
                    <a:pt x="697707" y="371475"/>
                  </a:lnTo>
                  <a:lnTo>
                    <a:pt x="745332" y="297656"/>
                  </a:lnTo>
                  <a:lnTo>
                    <a:pt x="764382" y="257175"/>
                  </a:lnTo>
                  <a:lnTo>
                    <a:pt x="771525" y="233362"/>
                  </a:lnTo>
                  <a:lnTo>
                    <a:pt x="771525" y="211931"/>
                  </a:lnTo>
                  <a:lnTo>
                    <a:pt x="762000" y="185737"/>
                  </a:lnTo>
                  <a:lnTo>
                    <a:pt x="733425" y="147637"/>
                  </a:lnTo>
                  <a:lnTo>
                    <a:pt x="697707" y="107156"/>
                  </a:lnTo>
                  <a:lnTo>
                    <a:pt x="654844" y="69056"/>
                  </a:lnTo>
                  <a:lnTo>
                    <a:pt x="640557" y="57150"/>
                  </a:lnTo>
                  <a:lnTo>
                    <a:pt x="631032" y="45243"/>
                  </a:lnTo>
                  <a:lnTo>
                    <a:pt x="626269" y="30956"/>
                  </a:lnTo>
                  <a:lnTo>
                    <a:pt x="626269" y="16668"/>
                  </a:lnTo>
                  <a:lnTo>
                    <a:pt x="628650" y="9525"/>
                  </a:lnTo>
                  <a:lnTo>
                    <a:pt x="638175" y="2381"/>
                  </a:lnTo>
                  <a:lnTo>
                    <a:pt x="661988" y="0"/>
                  </a:lnTo>
                  <a:lnTo>
                    <a:pt x="726282" y="16668"/>
                  </a:lnTo>
                  <a:lnTo>
                    <a:pt x="785813" y="33337"/>
                  </a:lnTo>
                  <a:lnTo>
                    <a:pt x="866775" y="61912"/>
                  </a:lnTo>
                  <a:lnTo>
                    <a:pt x="926307" y="85725"/>
                  </a:lnTo>
                  <a:lnTo>
                    <a:pt x="981075" y="109537"/>
                  </a:lnTo>
                  <a:lnTo>
                    <a:pt x="1026319" y="133350"/>
                  </a:lnTo>
                  <a:lnTo>
                    <a:pt x="1071563" y="166687"/>
                  </a:lnTo>
                  <a:lnTo>
                    <a:pt x="1107282" y="197643"/>
                  </a:lnTo>
                  <a:lnTo>
                    <a:pt x="1126332" y="223837"/>
                  </a:lnTo>
                  <a:lnTo>
                    <a:pt x="1135857" y="240506"/>
                  </a:lnTo>
                  <a:lnTo>
                    <a:pt x="1140619" y="266700"/>
                  </a:lnTo>
                  <a:lnTo>
                    <a:pt x="1135857" y="297656"/>
                  </a:lnTo>
                  <a:lnTo>
                    <a:pt x="1119188" y="321468"/>
                  </a:lnTo>
                  <a:lnTo>
                    <a:pt x="1092994" y="340518"/>
                  </a:lnTo>
                  <a:lnTo>
                    <a:pt x="1050132" y="364331"/>
                  </a:lnTo>
                  <a:lnTo>
                    <a:pt x="997744" y="390525"/>
                  </a:lnTo>
                  <a:lnTo>
                    <a:pt x="904875" y="478631"/>
                  </a:lnTo>
                  <a:lnTo>
                    <a:pt x="821532" y="557212"/>
                  </a:lnTo>
                  <a:lnTo>
                    <a:pt x="69532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D6D88EE-B208-4B14-88F7-525C245569C8}"/>
                </a:ext>
              </a:extLst>
            </p:cNvPr>
            <p:cNvSpPr/>
            <p:nvPr/>
          </p:nvSpPr>
          <p:spPr>
            <a:xfrm>
              <a:off x="6448425" y="4484688"/>
              <a:ext cx="862013" cy="1120775"/>
            </a:xfrm>
            <a:custGeom>
              <a:avLst/>
              <a:gdLst>
                <a:gd name="connsiteX0" fmla="*/ 416719 w 862013"/>
                <a:gd name="connsiteY0" fmla="*/ 616744 h 1121569"/>
                <a:gd name="connsiteX1" fmla="*/ 330994 w 862013"/>
                <a:gd name="connsiteY1" fmla="*/ 469106 h 1121569"/>
                <a:gd name="connsiteX2" fmla="*/ 269081 w 862013"/>
                <a:gd name="connsiteY2" fmla="*/ 378619 h 1121569"/>
                <a:gd name="connsiteX3" fmla="*/ 209550 w 862013"/>
                <a:gd name="connsiteY3" fmla="*/ 297656 h 1121569"/>
                <a:gd name="connsiteX4" fmla="*/ 150019 w 862013"/>
                <a:gd name="connsiteY4" fmla="*/ 228600 h 1121569"/>
                <a:gd name="connsiteX5" fmla="*/ 90488 w 862013"/>
                <a:gd name="connsiteY5" fmla="*/ 159544 h 1121569"/>
                <a:gd name="connsiteX6" fmla="*/ 35719 w 862013"/>
                <a:gd name="connsiteY6" fmla="*/ 107156 h 1121569"/>
                <a:gd name="connsiteX7" fmla="*/ 16669 w 862013"/>
                <a:gd name="connsiteY7" fmla="*/ 88106 h 1121569"/>
                <a:gd name="connsiteX8" fmla="*/ 7144 w 862013"/>
                <a:gd name="connsiteY8" fmla="*/ 71437 h 1121569"/>
                <a:gd name="connsiteX9" fmla="*/ 0 w 862013"/>
                <a:gd name="connsiteY9" fmla="*/ 33337 h 1121569"/>
                <a:gd name="connsiteX10" fmla="*/ 0 w 862013"/>
                <a:gd name="connsiteY10" fmla="*/ 14287 h 1121569"/>
                <a:gd name="connsiteX11" fmla="*/ 4763 w 862013"/>
                <a:gd name="connsiteY11" fmla="*/ 4762 h 1121569"/>
                <a:gd name="connsiteX12" fmla="*/ 23813 w 862013"/>
                <a:gd name="connsiteY12" fmla="*/ 0 h 1121569"/>
                <a:gd name="connsiteX13" fmla="*/ 64294 w 862013"/>
                <a:gd name="connsiteY13" fmla="*/ 19050 h 1121569"/>
                <a:gd name="connsiteX14" fmla="*/ 152400 w 862013"/>
                <a:gd name="connsiteY14" fmla="*/ 71437 h 1121569"/>
                <a:gd name="connsiteX15" fmla="*/ 211931 w 862013"/>
                <a:gd name="connsiteY15" fmla="*/ 114300 h 1121569"/>
                <a:gd name="connsiteX16" fmla="*/ 283369 w 862013"/>
                <a:gd name="connsiteY16" fmla="*/ 169069 h 1121569"/>
                <a:gd name="connsiteX17" fmla="*/ 376238 w 862013"/>
                <a:gd name="connsiteY17" fmla="*/ 240506 h 1121569"/>
                <a:gd name="connsiteX18" fmla="*/ 488156 w 862013"/>
                <a:gd name="connsiteY18" fmla="*/ 340519 h 1121569"/>
                <a:gd name="connsiteX19" fmla="*/ 604838 w 862013"/>
                <a:gd name="connsiteY19" fmla="*/ 445294 h 1121569"/>
                <a:gd name="connsiteX20" fmla="*/ 702469 w 862013"/>
                <a:gd name="connsiteY20" fmla="*/ 545306 h 1121569"/>
                <a:gd name="connsiteX21" fmla="*/ 740569 w 862013"/>
                <a:gd name="connsiteY21" fmla="*/ 585787 h 1121569"/>
                <a:gd name="connsiteX22" fmla="*/ 776288 w 862013"/>
                <a:gd name="connsiteY22" fmla="*/ 664369 h 1121569"/>
                <a:gd name="connsiteX23" fmla="*/ 812006 w 862013"/>
                <a:gd name="connsiteY23" fmla="*/ 752475 h 1121569"/>
                <a:gd name="connsiteX24" fmla="*/ 840581 w 862013"/>
                <a:gd name="connsiteY24" fmla="*/ 845344 h 1121569"/>
                <a:gd name="connsiteX25" fmla="*/ 862013 w 862013"/>
                <a:gd name="connsiteY25" fmla="*/ 942975 h 1121569"/>
                <a:gd name="connsiteX26" fmla="*/ 862013 w 862013"/>
                <a:gd name="connsiteY26" fmla="*/ 983456 h 1121569"/>
                <a:gd name="connsiteX27" fmla="*/ 845344 w 862013"/>
                <a:gd name="connsiteY27" fmla="*/ 1038225 h 1121569"/>
                <a:gd name="connsiteX28" fmla="*/ 814388 w 862013"/>
                <a:gd name="connsiteY28" fmla="*/ 1090612 h 1121569"/>
                <a:gd name="connsiteX29" fmla="*/ 785813 w 862013"/>
                <a:gd name="connsiteY29" fmla="*/ 1114425 h 1121569"/>
                <a:gd name="connsiteX30" fmla="*/ 766763 w 862013"/>
                <a:gd name="connsiteY30" fmla="*/ 1121569 h 1121569"/>
                <a:gd name="connsiteX31" fmla="*/ 745331 w 862013"/>
                <a:gd name="connsiteY31" fmla="*/ 1121569 h 1121569"/>
                <a:gd name="connsiteX32" fmla="*/ 721519 w 862013"/>
                <a:gd name="connsiteY32" fmla="*/ 1114425 h 1121569"/>
                <a:gd name="connsiteX33" fmla="*/ 695325 w 862013"/>
                <a:gd name="connsiteY33" fmla="*/ 1097756 h 1121569"/>
                <a:gd name="connsiteX34" fmla="*/ 659606 w 862013"/>
                <a:gd name="connsiteY34" fmla="*/ 1064419 h 1121569"/>
                <a:gd name="connsiteX35" fmla="*/ 626269 w 862013"/>
                <a:gd name="connsiteY35" fmla="*/ 1012031 h 1121569"/>
                <a:gd name="connsiteX36" fmla="*/ 578644 w 862013"/>
                <a:gd name="connsiteY36" fmla="*/ 931069 h 1121569"/>
                <a:gd name="connsiteX37" fmla="*/ 538163 w 862013"/>
                <a:gd name="connsiteY37" fmla="*/ 840581 h 1121569"/>
                <a:gd name="connsiteX38" fmla="*/ 492919 w 862013"/>
                <a:gd name="connsiteY38" fmla="*/ 747712 h 1121569"/>
                <a:gd name="connsiteX39" fmla="*/ 452438 w 862013"/>
                <a:gd name="connsiteY39" fmla="*/ 671512 h 1121569"/>
                <a:gd name="connsiteX40" fmla="*/ 416719 w 862013"/>
                <a:gd name="connsiteY40" fmla="*/ 616744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2013" h="1121569">
                  <a:moveTo>
                    <a:pt x="416719" y="616744"/>
                  </a:moveTo>
                  <a:lnTo>
                    <a:pt x="330994" y="469106"/>
                  </a:lnTo>
                  <a:lnTo>
                    <a:pt x="269081" y="378619"/>
                  </a:lnTo>
                  <a:lnTo>
                    <a:pt x="209550" y="297656"/>
                  </a:lnTo>
                  <a:lnTo>
                    <a:pt x="150019" y="228600"/>
                  </a:lnTo>
                  <a:lnTo>
                    <a:pt x="90488" y="159544"/>
                  </a:lnTo>
                  <a:lnTo>
                    <a:pt x="35719" y="107156"/>
                  </a:lnTo>
                  <a:lnTo>
                    <a:pt x="16669" y="88106"/>
                  </a:lnTo>
                  <a:lnTo>
                    <a:pt x="7144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4294" y="19050"/>
                  </a:lnTo>
                  <a:lnTo>
                    <a:pt x="152400" y="71437"/>
                  </a:lnTo>
                  <a:lnTo>
                    <a:pt x="211931" y="114300"/>
                  </a:lnTo>
                  <a:lnTo>
                    <a:pt x="283369" y="169069"/>
                  </a:lnTo>
                  <a:lnTo>
                    <a:pt x="376238" y="240506"/>
                  </a:lnTo>
                  <a:lnTo>
                    <a:pt x="488156" y="340519"/>
                  </a:lnTo>
                  <a:lnTo>
                    <a:pt x="604838" y="445294"/>
                  </a:lnTo>
                  <a:lnTo>
                    <a:pt x="702469" y="545306"/>
                  </a:lnTo>
                  <a:lnTo>
                    <a:pt x="740569" y="585787"/>
                  </a:lnTo>
                  <a:lnTo>
                    <a:pt x="776288" y="664369"/>
                  </a:lnTo>
                  <a:lnTo>
                    <a:pt x="812006" y="752475"/>
                  </a:lnTo>
                  <a:lnTo>
                    <a:pt x="840581" y="845344"/>
                  </a:lnTo>
                  <a:lnTo>
                    <a:pt x="862013" y="942975"/>
                  </a:lnTo>
                  <a:lnTo>
                    <a:pt x="862013" y="983456"/>
                  </a:lnTo>
                  <a:lnTo>
                    <a:pt x="845344" y="1038225"/>
                  </a:lnTo>
                  <a:lnTo>
                    <a:pt x="814388" y="1090612"/>
                  </a:lnTo>
                  <a:lnTo>
                    <a:pt x="785813" y="1114425"/>
                  </a:lnTo>
                  <a:lnTo>
                    <a:pt x="766763" y="1121569"/>
                  </a:lnTo>
                  <a:lnTo>
                    <a:pt x="745331" y="1121569"/>
                  </a:lnTo>
                  <a:lnTo>
                    <a:pt x="721519" y="1114425"/>
                  </a:lnTo>
                  <a:lnTo>
                    <a:pt x="695325" y="1097756"/>
                  </a:lnTo>
                  <a:lnTo>
                    <a:pt x="659606" y="1064419"/>
                  </a:lnTo>
                  <a:lnTo>
                    <a:pt x="626269" y="1012031"/>
                  </a:lnTo>
                  <a:lnTo>
                    <a:pt x="578644" y="931069"/>
                  </a:lnTo>
                  <a:lnTo>
                    <a:pt x="538163" y="840581"/>
                  </a:lnTo>
                  <a:lnTo>
                    <a:pt x="492919" y="747712"/>
                  </a:lnTo>
                  <a:lnTo>
                    <a:pt x="452438" y="671512"/>
                  </a:lnTo>
                  <a:lnTo>
                    <a:pt x="416719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C7EA69B-39F6-45F1-B715-D778F3A1A996}"/>
                </a:ext>
              </a:extLst>
            </p:cNvPr>
            <p:cNvSpPr/>
            <p:nvPr/>
          </p:nvSpPr>
          <p:spPr>
            <a:xfrm>
              <a:off x="2657475" y="3841750"/>
              <a:ext cx="1101725" cy="1936750"/>
            </a:xfrm>
            <a:custGeom>
              <a:avLst/>
              <a:gdLst>
                <a:gd name="connsiteX0" fmla="*/ 577850 w 1101725"/>
                <a:gd name="connsiteY0" fmla="*/ 1336675 h 1936750"/>
                <a:gd name="connsiteX1" fmla="*/ 488950 w 1101725"/>
                <a:gd name="connsiteY1" fmla="*/ 1520825 h 1936750"/>
                <a:gd name="connsiteX2" fmla="*/ 422275 w 1101725"/>
                <a:gd name="connsiteY2" fmla="*/ 1651000 h 1936750"/>
                <a:gd name="connsiteX3" fmla="*/ 368300 w 1101725"/>
                <a:gd name="connsiteY3" fmla="*/ 1755775 h 1936750"/>
                <a:gd name="connsiteX4" fmla="*/ 330200 w 1101725"/>
                <a:gd name="connsiteY4" fmla="*/ 1936750 h 1936750"/>
                <a:gd name="connsiteX5" fmla="*/ 0 w 1101725"/>
                <a:gd name="connsiteY5" fmla="*/ 1574800 h 1936750"/>
                <a:gd name="connsiteX6" fmla="*/ 79375 w 1101725"/>
                <a:gd name="connsiteY6" fmla="*/ 1552575 h 1936750"/>
                <a:gd name="connsiteX7" fmla="*/ 158750 w 1101725"/>
                <a:gd name="connsiteY7" fmla="*/ 1466850 h 1936750"/>
                <a:gd name="connsiteX8" fmla="*/ 257175 w 1101725"/>
                <a:gd name="connsiteY8" fmla="*/ 1349375 h 1936750"/>
                <a:gd name="connsiteX9" fmla="*/ 314325 w 1101725"/>
                <a:gd name="connsiteY9" fmla="*/ 1266825 h 1936750"/>
                <a:gd name="connsiteX10" fmla="*/ 409575 w 1101725"/>
                <a:gd name="connsiteY10" fmla="*/ 1127125 h 1936750"/>
                <a:gd name="connsiteX11" fmla="*/ 504825 w 1101725"/>
                <a:gd name="connsiteY11" fmla="*/ 984250 h 1936750"/>
                <a:gd name="connsiteX12" fmla="*/ 606425 w 1101725"/>
                <a:gd name="connsiteY12" fmla="*/ 815975 h 1936750"/>
                <a:gd name="connsiteX13" fmla="*/ 701675 w 1101725"/>
                <a:gd name="connsiteY13" fmla="*/ 657225 h 1936750"/>
                <a:gd name="connsiteX14" fmla="*/ 809625 w 1101725"/>
                <a:gd name="connsiteY14" fmla="*/ 469900 h 1936750"/>
                <a:gd name="connsiteX15" fmla="*/ 882650 w 1101725"/>
                <a:gd name="connsiteY15" fmla="*/ 336550 h 1936750"/>
                <a:gd name="connsiteX16" fmla="*/ 958850 w 1101725"/>
                <a:gd name="connsiteY16" fmla="*/ 200025 h 1936750"/>
                <a:gd name="connsiteX17" fmla="*/ 1035050 w 1101725"/>
                <a:gd name="connsiteY17" fmla="*/ 57150 h 1936750"/>
                <a:gd name="connsiteX18" fmla="*/ 1057275 w 1101725"/>
                <a:gd name="connsiteY18" fmla="*/ 15875 h 1936750"/>
                <a:gd name="connsiteX19" fmla="*/ 1073150 w 1101725"/>
                <a:gd name="connsiteY19" fmla="*/ 3175 h 1936750"/>
                <a:gd name="connsiteX20" fmla="*/ 1085850 w 1101725"/>
                <a:gd name="connsiteY20" fmla="*/ 0 h 1936750"/>
                <a:gd name="connsiteX21" fmla="*/ 1095375 w 1101725"/>
                <a:gd name="connsiteY21" fmla="*/ 6350 h 1936750"/>
                <a:gd name="connsiteX22" fmla="*/ 1101725 w 1101725"/>
                <a:gd name="connsiteY22" fmla="*/ 25400 h 1936750"/>
                <a:gd name="connsiteX23" fmla="*/ 1101725 w 1101725"/>
                <a:gd name="connsiteY23" fmla="*/ 60325 h 1936750"/>
                <a:gd name="connsiteX24" fmla="*/ 1057275 w 1101725"/>
                <a:gd name="connsiteY24" fmla="*/ 231775 h 1936750"/>
                <a:gd name="connsiteX25" fmla="*/ 977900 w 1101725"/>
                <a:gd name="connsiteY25" fmla="*/ 460375 h 1936750"/>
                <a:gd name="connsiteX26" fmla="*/ 892175 w 1101725"/>
                <a:gd name="connsiteY26" fmla="*/ 676275 h 1936750"/>
                <a:gd name="connsiteX27" fmla="*/ 803275 w 1101725"/>
                <a:gd name="connsiteY27" fmla="*/ 873125 h 1936750"/>
                <a:gd name="connsiteX28" fmla="*/ 733425 w 1101725"/>
                <a:gd name="connsiteY28" fmla="*/ 1025525 h 1936750"/>
                <a:gd name="connsiteX29" fmla="*/ 650875 w 1101725"/>
                <a:gd name="connsiteY29" fmla="*/ 1193800 h 1936750"/>
                <a:gd name="connsiteX30" fmla="*/ 577850 w 1101725"/>
                <a:gd name="connsiteY30" fmla="*/ 1336675 h 193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1725" h="1936750">
                  <a:moveTo>
                    <a:pt x="577850" y="1336675"/>
                  </a:moveTo>
                  <a:lnTo>
                    <a:pt x="488950" y="1520825"/>
                  </a:lnTo>
                  <a:lnTo>
                    <a:pt x="422275" y="1651000"/>
                  </a:lnTo>
                  <a:lnTo>
                    <a:pt x="368300" y="1755775"/>
                  </a:lnTo>
                  <a:lnTo>
                    <a:pt x="330200" y="1936750"/>
                  </a:lnTo>
                  <a:lnTo>
                    <a:pt x="0" y="1574800"/>
                  </a:lnTo>
                  <a:lnTo>
                    <a:pt x="79375" y="1552575"/>
                  </a:lnTo>
                  <a:lnTo>
                    <a:pt x="158750" y="1466850"/>
                  </a:lnTo>
                  <a:lnTo>
                    <a:pt x="257175" y="1349375"/>
                  </a:lnTo>
                  <a:lnTo>
                    <a:pt x="314325" y="1266825"/>
                  </a:lnTo>
                  <a:lnTo>
                    <a:pt x="409575" y="1127125"/>
                  </a:lnTo>
                  <a:lnTo>
                    <a:pt x="504825" y="984250"/>
                  </a:lnTo>
                  <a:lnTo>
                    <a:pt x="606425" y="815975"/>
                  </a:lnTo>
                  <a:lnTo>
                    <a:pt x="701675" y="657225"/>
                  </a:lnTo>
                  <a:lnTo>
                    <a:pt x="809625" y="469900"/>
                  </a:lnTo>
                  <a:lnTo>
                    <a:pt x="882650" y="336550"/>
                  </a:lnTo>
                  <a:lnTo>
                    <a:pt x="958850" y="200025"/>
                  </a:lnTo>
                  <a:lnTo>
                    <a:pt x="1035050" y="57150"/>
                  </a:lnTo>
                  <a:lnTo>
                    <a:pt x="1057275" y="15875"/>
                  </a:lnTo>
                  <a:lnTo>
                    <a:pt x="1073150" y="3175"/>
                  </a:lnTo>
                  <a:lnTo>
                    <a:pt x="1085850" y="0"/>
                  </a:lnTo>
                  <a:lnTo>
                    <a:pt x="1095375" y="6350"/>
                  </a:lnTo>
                  <a:lnTo>
                    <a:pt x="1101725" y="25400"/>
                  </a:lnTo>
                  <a:lnTo>
                    <a:pt x="1101725" y="60325"/>
                  </a:lnTo>
                  <a:lnTo>
                    <a:pt x="1057275" y="231775"/>
                  </a:lnTo>
                  <a:lnTo>
                    <a:pt x="977900" y="460375"/>
                  </a:lnTo>
                  <a:lnTo>
                    <a:pt x="892175" y="676275"/>
                  </a:lnTo>
                  <a:lnTo>
                    <a:pt x="803275" y="873125"/>
                  </a:lnTo>
                  <a:lnTo>
                    <a:pt x="733425" y="1025525"/>
                  </a:lnTo>
                  <a:lnTo>
                    <a:pt x="650875" y="1193800"/>
                  </a:lnTo>
                  <a:lnTo>
                    <a:pt x="577850" y="133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8BBF69C-F41E-409E-904A-DB476367B695}"/>
                </a:ext>
              </a:extLst>
            </p:cNvPr>
            <p:cNvSpPr/>
            <p:nvPr/>
          </p:nvSpPr>
          <p:spPr>
            <a:xfrm rot="16200000">
              <a:off x="2363788" y="3027363"/>
              <a:ext cx="3498850" cy="1219200"/>
            </a:xfrm>
            <a:custGeom>
              <a:avLst/>
              <a:gdLst>
                <a:gd name="connsiteX0" fmla="*/ 2003425 w 3498850"/>
                <a:gd name="connsiteY0" fmla="*/ 1019175 h 1219200"/>
                <a:gd name="connsiteX1" fmla="*/ 1812925 w 3498850"/>
                <a:gd name="connsiteY1" fmla="*/ 968375 h 1219200"/>
                <a:gd name="connsiteX2" fmla="*/ 1612900 w 3498850"/>
                <a:gd name="connsiteY2" fmla="*/ 908050 h 1219200"/>
                <a:gd name="connsiteX3" fmla="*/ 1333500 w 3498850"/>
                <a:gd name="connsiteY3" fmla="*/ 815975 h 1219200"/>
                <a:gd name="connsiteX4" fmla="*/ 1120775 w 3498850"/>
                <a:gd name="connsiteY4" fmla="*/ 736600 h 1219200"/>
                <a:gd name="connsiteX5" fmla="*/ 942975 w 3498850"/>
                <a:gd name="connsiteY5" fmla="*/ 663575 h 1219200"/>
                <a:gd name="connsiteX6" fmla="*/ 787400 w 3498850"/>
                <a:gd name="connsiteY6" fmla="*/ 587375 h 1219200"/>
                <a:gd name="connsiteX7" fmla="*/ 673100 w 3498850"/>
                <a:gd name="connsiteY7" fmla="*/ 523875 h 1219200"/>
                <a:gd name="connsiteX8" fmla="*/ 552450 w 3498850"/>
                <a:gd name="connsiteY8" fmla="*/ 450850 h 1219200"/>
                <a:gd name="connsiteX9" fmla="*/ 422275 w 3498850"/>
                <a:gd name="connsiteY9" fmla="*/ 368300 h 1219200"/>
                <a:gd name="connsiteX10" fmla="*/ 295275 w 3498850"/>
                <a:gd name="connsiteY10" fmla="*/ 279400 h 1219200"/>
                <a:gd name="connsiteX11" fmla="*/ 161925 w 3498850"/>
                <a:gd name="connsiteY11" fmla="*/ 180975 h 1219200"/>
                <a:gd name="connsiteX12" fmla="*/ 69850 w 3498850"/>
                <a:gd name="connsiteY12" fmla="*/ 107950 h 1219200"/>
                <a:gd name="connsiteX13" fmla="*/ 19050 w 3498850"/>
                <a:gd name="connsiteY13" fmla="*/ 66675 h 1219200"/>
                <a:gd name="connsiteX14" fmla="*/ 6350 w 3498850"/>
                <a:gd name="connsiteY14" fmla="*/ 53975 h 1219200"/>
                <a:gd name="connsiteX15" fmla="*/ 0 w 3498850"/>
                <a:gd name="connsiteY15" fmla="*/ 38100 h 1219200"/>
                <a:gd name="connsiteX16" fmla="*/ 0 w 3498850"/>
                <a:gd name="connsiteY16" fmla="*/ 19050 h 1219200"/>
                <a:gd name="connsiteX17" fmla="*/ 3175 w 3498850"/>
                <a:gd name="connsiteY17" fmla="*/ 9525 h 1219200"/>
                <a:gd name="connsiteX18" fmla="*/ 12700 w 3498850"/>
                <a:gd name="connsiteY18" fmla="*/ 0 h 1219200"/>
                <a:gd name="connsiteX19" fmla="*/ 25400 w 3498850"/>
                <a:gd name="connsiteY19" fmla="*/ 0 h 1219200"/>
                <a:gd name="connsiteX20" fmla="*/ 60325 w 3498850"/>
                <a:gd name="connsiteY20" fmla="*/ 6350 h 1219200"/>
                <a:gd name="connsiteX21" fmla="*/ 117475 w 3498850"/>
                <a:gd name="connsiteY21" fmla="*/ 50800 h 1219200"/>
                <a:gd name="connsiteX22" fmla="*/ 203200 w 3498850"/>
                <a:gd name="connsiteY22" fmla="*/ 104775 h 1219200"/>
                <a:gd name="connsiteX23" fmla="*/ 311150 w 3498850"/>
                <a:gd name="connsiteY23" fmla="*/ 171450 h 1219200"/>
                <a:gd name="connsiteX24" fmla="*/ 403225 w 3498850"/>
                <a:gd name="connsiteY24" fmla="*/ 225425 h 1219200"/>
                <a:gd name="connsiteX25" fmla="*/ 473075 w 3498850"/>
                <a:gd name="connsiteY25" fmla="*/ 263525 h 1219200"/>
                <a:gd name="connsiteX26" fmla="*/ 574675 w 3498850"/>
                <a:gd name="connsiteY26" fmla="*/ 314325 h 1219200"/>
                <a:gd name="connsiteX27" fmla="*/ 688975 w 3498850"/>
                <a:gd name="connsiteY27" fmla="*/ 371475 h 1219200"/>
                <a:gd name="connsiteX28" fmla="*/ 815975 w 3498850"/>
                <a:gd name="connsiteY28" fmla="*/ 428625 h 1219200"/>
                <a:gd name="connsiteX29" fmla="*/ 1000125 w 3498850"/>
                <a:gd name="connsiteY29" fmla="*/ 501650 h 1219200"/>
                <a:gd name="connsiteX30" fmla="*/ 1149350 w 3498850"/>
                <a:gd name="connsiteY30" fmla="*/ 552450 h 1219200"/>
                <a:gd name="connsiteX31" fmla="*/ 1349375 w 3498850"/>
                <a:gd name="connsiteY31" fmla="*/ 619125 h 1219200"/>
                <a:gd name="connsiteX32" fmla="*/ 1463675 w 3498850"/>
                <a:gd name="connsiteY32" fmla="*/ 647700 h 1219200"/>
                <a:gd name="connsiteX33" fmla="*/ 1625600 w 3498850"/>
                <a:gd name="connsiteY33" fmla="*/ 692150 h 1219200"/>
                <a:gd name="connsiteX34" fmla="*/ 1787525 w 3498850"/>
                <a:gd name="connsiteY34" fmla="*/ 730250 h 1219200"/>
                <a:gd name="connsiteX35" fmla="*/ 1971675 w 3498850"/>
                <a:gd name="connsiteY35" fmla="*/ 768350 h 1219200"/>
                <a:gd name="connsiteX36" fmla="*/ 2174875 w 3498850"/>
                <a:gd name="connsiteY36" fmla="*/ 812800 h 1219200"/>
                <a:gd name="connsiteX37" fmla="*/ 2393950 w 3498850"/>
                <a:gd name="connsiteY37" fmla="*/ 850900 h 1219200"/>
                <a:gd name="connsiteX38" fmla="*/ 2651125 w 3498850"/>
                <a:gd name="connsiteY38" fmla="*/ 892175 h 1219200"/>
                <a:gd name="connsiteX39" fmla="*/ 2860675 w 3498850"/>
                <a:gd name="connsiteY39" fmla="*/ 917575 h 1219200"/>
                <a:gd name="connsiteX40" fmla="*/ 3006725 w 3498850"/>
                <a:gd name="connsiteY40" fmla="*/ 930275 h 1219200"/>
                <a:gd name="connsiteX41" fmla="*/ 3117850 w 3498850"/>
                <a:gd name="connsiteY41" fmla="*/ 930275 h 1219200"/>
                <a:gd name="connsiteX42" fmla="*/ 3178175 w 3498850"/>
                <a:gd name="connsiteY42" fmla="*/ 920750 h 1219200"/>
                <a:gd name="connsiteX43" fmla="*/ 3244850 w 3498850"/>
                <a:gd name="connsiteY43" fmla="*/ 889000 h 1219200"/>
                <a:gd name="connsiteX44" fmla="*/ 3330575 w 3498850"/>
                <a:gd name="connsiteY44" fmla="*/ 831850 h 1219200"/>
                <a:gd name="connsiteX45" fmla="*/ 3394075 w 3498850"/>
                <a:gd name="connsiteY45" fmla="*/ 768350 h 1219200"/>
                <a:gd name="connsiteX46" fmla="*/ 3422650 w 3498850"/>
                <a:gd name="connsiteY46" fmla="*/ 736600 h 1219200"/>
                <a:gd name="connsiteX47" fmla="*/ 3444875 w 3498850"/>
                <a:gd name="connsiteY47" fmla="*/ 717550 h 1219200"/>
                <a:gd name="connsiteX48" fmla="*/ 3467100 w 3498850"/>
                <a:gd name="connsiteY48" fmla="*/ 708025 h 1219200"/>
                <a:gd name="connsiteX49" fmla="*/ 3482975 w 3498850"/>
                <a:gd name="connsiteY49" fmla="*/ 714375 h 1219200"/>
                <a:gd name="connsiteX50" fmla="*/ 3492500 w 3498850"/>
                <a:gd name="connsiteY50" fmla="*/ 727075 h 1219200"/>
                <a:gd name="connsiteX51" fmla="*/ 3498850 w 3498850"/>
                <a:gd name="connsiteY51" fmla="*/ 752475 h 1219200"/>
                <a:gd name="connsiteX52" fmla="*/ 3489325 w 3498850"/>
                <a:gd name="connsiteY52" fmla="*/ 809625 h 1219200"/>
                <a:gd name="connsiteX53" fmla="*/ 3448050 w 3498850"/>
                <a:gd name="connsiteY53" fmla="*/ 914400 h 1219200"/>
                <a:gd name="connsiteX54" fmla="*/ 3387725 w 3498850"/>
                <a:gd name="connsiteY54" fmla="*/ 1044575 h 1219200"/>
                <a:gd name="connsiteX55" fmla="*/ 3292475 w 3498850"/>
                <a:gd name="connsiteY55" fmla="*/ 1196975 h 1219200"/>
                <a:gd name="connsiteX56" fmla="*/ 3190875 w 3498850"/>
                <a:gd name="connsiteY56" fmla="*/ 1219200 h 1219200"/>
                <a:gd name="connsiteX57" fmla="*/ 2924175 w 3498850"/>
                <a:gd name="connsiteY57" fmla="*/ 1190625 h 1219200"/>
                <a:gd name="connsiteX58" fmla="*/ 2740025 w 3498850"/>
                <a:gd name="connsiteY58" fmla="*/ 1168400 h 1219200"/>
                <a:gd name="connsiteX59" fmla="*/ 2568575 w 3498850"/>
                <a:gd name="connsiteY59" fmla="*/ 1139825 h 1219200"/>
                <a:gd name="connsiteX60" fmla="*/ 2371725 w 3498850"/>
                <a:gd name="connsiteY60" fmla="*/ 1101725 h 1219200"/>
                <a:gd name="connsiteX61" fmla="*/ 2130425 w 3498850"/>
                <a:gd name="connsiteY61" fmla="*/ 1050925 h 1219200"/>
                <a:gd name="connsiteX62" fmla="*/ 2003425 w 3498850"/>
                <a:gd name="connsiteY62" fmla="*/ 101917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98850" h="1219200">
                  <a:moveTo>
                    <a:pt x="2003425" y="1019175"/>
                  </a:moveTo>
                  <a:lnTo>
                    <a:pt x="1812925" y="968375"/>
                  </a:lnTo>
                  <a:lnTo>
                    <a:pt x="1612900" y="908050"/>
                  </a:lnTo>
                  <a:lnTo>
                    <a:pt x="1333500" y="815975"/>
                  </a:lnTo>
                  <a:lnTo>
                    <a:pt x="1120775" y="736600"/>
                  </a:lnTo>
                  <a:lnTo>
                    <a:pt x="942975" y="663575"/>
                  </a:lnTo>
                  <a:lnTo>
                    <a:pt x="787400" y="587375"/>
                  </a:lnTo>
                  <a:lnTo>
                    <a:pt x="673100" y="523875"/>
                  </a:lnTo>
                  <a:lnTo>
                    <a:pt x="552450" y="450850"/>
                  </a:lnTo>
                  <a:lnTo>
                    <a:pt x="422275" y="368300"/>
                  </a:lnTo>
                  <a:lnTo>
                    <a:pt x="295275" y="279400"/>
                  </a:lnTo>
                  <a:lnTo>
                    <a:pt x="161925" y="180975"/>
                  </a:lnTo>
                  <a:lnTo>
                    <a:pt x="69850" y="107950"/>
                  </a:lnTo>
                  <a:lnTo>
                    <a:pt x="19050" y="66675"/>
                  </a:lnTo>
                  <a:lnTo>
                    <a:pt x="6350" y="53975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9525"/>
                  </a:lnTo>
                  <a:lnTo>
                    <a:pt x="12700" y="0"/>
                  </a:lnTo>
                  <a:lnTo>
                    <a:pt x="25400" y="0"/>
                  </a:lnTo>
                  <a:lnTo>
                    <a:pt x="60325" y="6350"/>
                  </a:lnTo>
                  <a:lnTo>
                    <a:pt x="117475" y="50800"/>
                  </a:lnTo>
                  <a:lnTo>
                    <a:pt x="203200" y="104775"/>
                  </a:lnTo>
                  <a:lnTo>
                    <a:pt x="311150" y="171450"/>
                  </a:lnTo>
                  <a:lnTo>
                    <a:pt x="403225" y="225425"/>
                  </a:lnTo>
                  <a:lnTo>
                    <a:pt x="473075" y="263525"/>
                  </a:lnTo>
                  <a:lnTo>
                    <a:pt x="574675" y="314325"/>
                  </a:lnTo>
                  <a:lnTo>
                    <a:pt x="688975" y="371475"/>
                  </a:lnTo>
                  <a:lnTo>
                    <a:pt x="815975" y="428625"/>
                  </a:lnTo>
                  <a:lnTo>
                    <a:pt x="1000125" y="501650"/>
                  </a:lnTo>
                  <a:lnTo>
                    <a:pt x="1149350" y="552450"/>
                  </a:lnTo>
                  <a:lnTo>
                    <a:pt x="1349375" y="619125"/>
                  </a:lnTo>
                  <a:lnTo>
                    <a:pt x="1463675" y="647700"/>
                  </a:lnTo>
                  <a:lnTo>
                    <a:pt x="1625600" y="692150"/>
                  </a:lnTo>
                  <a:lnTo>
                    <a:pt x="1787525" y="730250"/>
                  </a:lnTo>
                  <a:lnTo>
                    <a:pt x="1971675" y="768350"/>
                  </a:lnTo>
                  <a:lnTo>
                    <a:pt x="2174875" y="812800"/>
                  </a:lnTo>
                  <a:lnTo>
                    <a:pt x="2393950" y="850900"/>
                  </a:lnTo>
                  <a:lnTo>
                    <a:pt x="2651125" y="892175"/>
                  </a:lnTo>
                  <a:lnTo>
                    <a:pt x="2860675" y="917575"/>
                  </a:lnTo>
                  <a:lnTo>
                    <a:pt x="3006725" y="930275"/>
                  </a:lnTo>
                  <a:lnTo>
                    <a:pt x="3117850" y="930275"/>
                  </a:lnTo>
                  <a:lnTo>
                    <a:pt x="3178175" y="920750"/>
                  </a:lnTo>
                  <a:lnTo>
                    <a:pt x="3244850" y="889000"/>
                  </a:lnTo>
                  <a:lnTo>
                    <a:pt x="3330575" y="831850"/>
                  </a:lnTo>
                  <a:lnTo>
                    <a:pt x="3394075" y="768350"/>
                  </a:lnTo>
                  <a:lnTo>
                    <a:pt x="3422650" y="736600"/>
                  </a:lnTo>
                  <a:lnTo>
                    <a:pt x="3444875" y="717550"/>
                  </a:lnTo>
                  <a:lnTo>
                    <a:pt x="3467100" y="708025"/>
                  </a:lnTo>
                  <a:lnTo>
                    <a:pt x="3482975" y="714375"/>
                  </a:lnTo>
                  <a:lnTo>
                    <a:pt x="3492500" y="727075"/>
                  </a:lnTo>
                  <a:lnTo>
                    <a:pt x="3498850" y="752475"/>
                  </a:lnTo>
                  <a:lnTo>
                    <a:pt x="3489325" y="809625"/>
                  </a:lnTo>
                  <a:lnTo>
                    <a:pt x="3448050" y="914400"/>
                  </a:lnTo>
                  <a:lnTo>
                    <a:pt x="3387725" y="1044575"/>
                  </a:lnTo>
                  <a:lnTo>
                    <a:pt x="3292475" y="1196975"/>
                  </a:lnTo>
                  <a:lnTo>
                    <a:pt x="3190875" y="1219200"/>
                  </a:lnTo>
                  <a:lnTo>
                    <a:pt x="2924175" y="1190625"/>
                  </a:lnTo>
                  <a:lnTo>
                    <a:pt x="2740025" y="1168400"/>
                  </a:lnTo>
                  <a:lnTo>
                    <a:pt x="2568575" y="1139825"/>
                  </a:lnTo>
                  <a:lnTo>
                    <a:pt x="2371725" y="1101725"/>
                  </a:lnTo>
                  <a:lnTo>
                    <a:pt x="2130425" y="1050925"/>
                  </a:lnTo>
                  <a:lnTo>
                    <a:pt x="2003425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B73C78A-ACC7-4F37-8A18-18EEA2851253}"/>
                </a:ext>
              </a:extLst>
            </p:cNvPr>
            <p:cNvSpPr/>
            <p:nvPr/>
          </p:nvSpPr>
          <p:spPr>
            <a:xfrm>
              <a:off x="5027613" y="2668588"/>
              <a:ext cx="1963737" cy="1492250"/>
            </a:xfrm>
            <a:custGeom>
              <a:avLst/>
              <a:gdLst>
                <a:gd name="connsiteX0" fmla="*/ 481012 w 1964531"/>
                <a:gd name="connsiteY0" fmla="*/ 345282 h 1490663"/>
                <a:gd name="connsiteX1" fmla="*/ 76200 w 1964531"/>
                <a:gd name="connsiteY1" fmla="*/ 392907 h 1490663"/>
                <a:gd name="connsiteX2" fmla="*/ 0 w 1964531"/>
                <a:gd name="connsiteY2" fmla="*/ 257175 h 1490663"/>
                <a:gd name="connsiteX3" fmla="*/ 426244 w 1964531"/>
                <a:gd name="connsiteY3" fmla="*/ 202407 h 1490663"/>
                <a:gd name="connsiteX4" fmla="*/ 604837 w 1964531"/>
                <a:gd name="connsiteY4" fmla="*/ 176213 h 1490663"/>
                <a:gd name="connsiteX5" fmla="*/ 716756 w 1964531"/>
                <a:gd name="connsiteY5" fmla="*/ 159544 h 1490663"/>
                <a:gd name="connsiteX6" fmla="*/ 1088231 w 1964531"/>
                <a:gd name="connsiteY6" fmla="*/ 107157 h 1490663"/>
                <a:gd name="connsiteX7" fmla="*/ 1459706 w 1964531"/>
                <a:gd name="connsiteY7" fmla="*/ 50007 h 1490663"/>
                <a:gd name="connsiteX8" fmla="*/ 1519237 w 1964531"/>
                <a:gd name="connsiteY8" fmla="*/ 33338 h 1490663"/>
                <a:gd name="connsiteX9" fmla="*/ 1595437 w 1964531"/>
                <a:gd name="connsiteY9" fmla="*/ 0 h 1490663"/>
                <a:gd name="connsiteX10" fmla="*/ 1619250 w 1964531"/>
                <a:gd name="connsiteY10" fmla="*/ 0 h 1490663"/>
                <a:gd name="connsiteX11" fmla="*/ 1671637 w 1964531"/>
                <a:gd name="connsiteY11" fmla="*/ 11907 h 1490663"/>
                <a:gd name="connsiteX12" fmla="*/ 1731169 w 1964531"/>
                <a:gd name="connsiteY12" fmla="*/ 35719 h 1490663"/>
                <a:gd name="connsiteX13" fmla="*/ 1783556 w 1964531"/>
                <a:gd name="connsiteY13" fmla="*/ 66675 h 1490663"/>
                <a:gd name="connsiteX14" fmla="*/ 1845469 w 1964531"/>
                <a:gd name="connsiteY14" fmla="*/ 104775 h 1490663"/>
                <a:gd name="connsiteX15" fmla="*/ 1897856 w 1964531"/>
                <a:gd name="connsiteY15" fmla="*/ 142875 h 1490663"/>
                <a:gd name="connsiteX16" fmla="*/ 1938337 w 1964531"/>
                <a:gd name="connsiteY16" fmla="*/ 180975 h 1490663"/>
                <a:gd name="connsiteX17" fmla="*/ 1955006 w 1964531"/>
                <a:gd name="connsiteY17" fmla="*/ 207169 h 1490663"/>
                <a:gd name="connsiteX18" fmla="*/ 1964531 w 1964531"/>
                <a:gd name="connsiteY18" fmla="*/ 233363 h 1490663"/>
                <a:gd name="connsiteX19" fmla="*/ 1955006 w 1964531"/>
                <a:gd name="connsiteY19" fmla="*/ 264319 h 1490663"/>
                <a:gd name="connsiteX20" fmla="*/ 1935956 w 1964531"/>
                <a:gd name="connsiteY20" fmla="*/ 300038 h 1490663"/>
                <a:gd name="connsiteX21" fmla="*/ 1905000 w 1964531"/>
                <a:gd name="connsiteY21" fmla="*/ 478632 h 1490663"/>
                <a:gd name="connsiteX22" fmla="*/ 1857375 w 1964531"/>
                <a:gd name="connsiteY22" fmla="*/ 797719 h 1490663"/>
                <a:gd name="connsiteX23" fmla="*/ 1812131 w 1964531"/>
                <a:gd name="connsiteY23" fmla="*/ 1119188 h 1490663"/>
                <a:gd name="connsiteX24" fmla="*/ 1785937 w 1964531"/>
                <a:gd name="connsiteY24" fmla="*/ 1271588 h 1490663"/>
                <a:gd name="connsiteX25" fmla="*/ 1766887 w 1964531"/>
                <a:gd name="connsiteY25" fmla="*/ 1345407 h 1490663"/>
                <a:gd name="connsiteX26" fmla="*/ 1747837 w 1964531"/>
                <a:gd name="connsiteY26" fmla="*/ 1395413 h 1490663"/>
                <a:gd name="connsiteX27" fmla="*/ 1724025 w 1964531"/>
                <a:gd name="connsiteY27" fmla="*/ 1433513 h 1490663"/>
                <a:gd name="connsiteX28" fmla="*/ 1688306 w 1964531"/>
                <a:gd name="connsiteY28" fmla="*/ 1469232 h 1490663"/>
                <a:gd name="connsiteX29" fmla="*/ 1657350 w 1964531"/>
                <a:gd name="connsiteY29" fmla="*/ 1483519 h 1490663"/>
                <a:gd name="connsiteX30" fmla="*/ 1626394 w 1964531"/>
                <a:gd name="connsiteY30" fmla="*/ 1490663 h 1490663"/>
                <a:gd name="connsiteX31" fmla="*/ 1581150 w 1964531"/>
                <a:gd name="connsiteY31" fmla="*/ 1485900 h 1490663"/>
                <a:gd name="connsiteX32" fmla="*/ 1514475 w 1964531"/>
                <a:gd name="connsiteY32" fmla="*/ 1466850 h 1490663"/>
                <a:gd name="connsiteX33" fmla="*/ 1485900 w 1964531"/>
                <a:gd name="connsiteY33" fmla="*/ 1457325 h 1490663"/>
                <a:gd name="connsiteX34" fmla="*/ 1521619 w 1964531"/>
                <a:gd name="connsiteY34" fmla="*/ 1281113 h 1490663"/>
                <a:gd name="connsiteX35" fmla="*/ 1566862 w 1964531"/>
                <a:gd name="connsiteY35" fmla="*/ 995363 h 1490663"/>
                <a:gd name="connsiteX36" fmla="*/ 1597819 w 1964531"/>
                <a:gd name="connsiteY36" fmla="*/ 821532 h 1490663"/>
                <a:gd name="connsiteX37" fmla="*/ 1616869 w 1964531"/>
                <a:gd name="connsiteY37" fmla="*/ 671513 h 1490663"/>
                <a:gd name="connsiteX38" fmla="*/ 1628775 w 1964531"/>
                <a:gd name="connsiteY38" fmla="*/ 438150 h 1490663"/>
                <a:gd name="connsiteX39" fmla="*/ 1638300 w 1964531"/>
                <a:gd name="connsiteY39" fmla="*/ 278607 h 1490663"/>
                <a:gd name="connsiteX40" fmla="*/ 1633537 w 1964531"/>
                <a:gd name="connsiteY40" fmla="*/ 242888 h 1490663"/>
                <a:gd name="connsiteX41" fmla="*/ 1614487 w 1964531"/>
                <a:gd name="connsiteY41" fmla="*/ 226219 h 1490663"/>
                <a:gd name="connsiteX42" fmla="*/ 1583531 w 1964531"/>
                <a:gd name="connsiteY42" fmla="*/ 219075 h 1490663"/>
                <a:gd name="connsiteX43" fmla="*/ 1514475 w 1964531"/>
                <a:gd name="connsiteY43" fmla="*/ 223838 h 1490663"/>
                <a:gd name="connsiteX44" fmla="*/ 1176337 w 1964531"/>
                <a:gd name="connsiteY44" fmla="*/ 264319 h 1490663"/>
                <a:gd name="connsiteX45" fmla="*/ 778669 w 1964531"/>
                <a:gd name="connsiteY45" fmla="*/ 314325 h 1490663"/>
                <a:gd name="connsiteX46" fmla="*/ 481012 w 1964531"/>
                <a:gd name="connsiteY46" fmla="*/ 345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64531" h="1490663">
                  <a:moveTo>
                    <a:pt x="481012" y="345282"/>
                  </a:moveTo>
                  <a:lnTo>
                    <a:pt x="76200" y="392907"/>
                  </a:lnTo>
                  <a:lnTo>
                    <a:pt x="0" y="257175"/>
                  </a:lnTo>
                  <a:lnTo>
                    <a:pt x="426244" y="202407"/>
                  </a:lnTo>
                  <a:lnTo>
                    <a:pt x="604837" y="176213"/>
                  </a:lnTo>
                  <a:lnTo>
                    <a:pt x="716756" y="159544"/>
                  </a:lnTo>
                  <a:lnTo>
                    <a:pt x="1088231" y="107157"/>
                  </a:lnTo>
                  <a:lnTo>
                    <a:pt x="1459706" y="50007"/>
                  </a:lnTo>
                  <a:lnTo>
                    <a:pt x="1519237" y="33338"/>
                  </a:lnTo>
                  <a:lnTo>
                    <a:pt x="1595437" y="0"/>
                  </a:lnTo>
                  <a:lnTo>
                    <a:pt x="1619250" y="0"/>
                  </a:lnTo>
                  <a:lnTo>
                    <a:pt x="1671637" y="11907"/>
                  </a:lnTo>
                  <a:lnTo>
                    <a:pt x="1731169" y="35719"/>
                  </a:lnTo>
                  <a:lnTo>
                    <a:pt x="1783556" y="66675"/>
                  </a:lnTo>
                  <a:lnTo>
                    <a:pt x="1845469" y="104775"/>
                  </a:lnTo>
                  <a:lnTo>
                    <a:pt x="1897856" y="142875"/>
                  </a:lnTo>
                  <a:lnTo>
                    <a:pt x="1938337" y="180975"/>
                  </a:lnTo>
                  <a:lnTo>
                    <a:pt x="1955006" y="207169"/>
                  </a:lnTo>
                  <a:lnTo>
                    <a:pt x="1964531" y="233363"/>
                  </a:lnTo>
                  <a:lnTo>
                    <a:pt x="1955006" y="264319"/>
                  </a:lnTo>
                  <a:lnTo>
                    <a:pt x="1935956" y="300038"/>
                  </a:lnTo>
                  <a:lnTo>
                    <a:pt x="1905000" y="478632"/>
                  </a:lnTo>
                  <a:lnTo>
                    <a:pt x="1857375" y="797719"/>
                  </a:lnTo>
                  <a:lnTo>
                    <a:pt x="1812131" y="1119188"/>
                  </a:lnTo>
                  <a:lnTo>
                    <a:pt x="1785937" y="1271588"/>
                  </a:lnTo>
                  <a:lnTo>
                    <a:pt x="1766887" y="1345407"/>
                  </a:lnTo>
                  <a:lnTo>
                    <a:pt x="1747837" y="1395413"/>
                  </a:lnTo>
                  <a:lnTo>
                    <a:pt x="1724025" y="1433513"/>
                  </a:lnTo>
                  <a:lnTo>
                    <a:pt x="1688306" y="1469232"/>
                  </a:lnTo>
                  <a:lnTo>
                    <a:pt x="1657350" y="1483519"/>
                  </a:lnTo>
                  <a:lnTo>
                    <a:pt x="1626394" y="1490663"/>
                  </a:lnTo>
                  <a:lnTo>
                    <a:pt x="1581150" y="1485900"/>
                  </a:lnTo>
                  <a:lnTo>
                    <a:pt x="1514475" y="1466850"/>
                  </a:lnTo>
                  <a:lnTo>
                    <a:pt x="1485900" y="1457325"/>
                  </a:lnTo>
                  <a:lnTo>
                    <a:pt x="1521619" y="1281113"/>
                  </a:lnTo>
                  <a:lnTo>
                    <a:pt x="1566862" y="995363"/>
                  </a:lnTo>
                  <a:lnTo>
                    <a:pt x="1597819" y="821532"/>
                  </a:lnTo>
                  <a:lnTo>
                    <a:pt x="1616869" y="671513"/>
                  </a:lnTo>
                  <a:lnTo>
                    <a:pt x="1628775" y="438150"/>
                  </a:lnTo>
                  <a:lnTo>
                    <a:pt x="1638300" y="278607"/>
                  </a:lnTo>
                  <a:lnTo>
                    <a:pt x="1633537" y="242888"/>
                  </a:lnTo>
                  <a:lnTo>
                    <a:pt x="1614487" y="226219"/>
                  </a:lnTo>
                  <a:lnTo>
                    <a:pt x="1583531" y="219075"/>
                  </a:lnTo>
                  <a:lnTo>
                    <a:pt x="1514475" y="223838"/>
                  </a:lnTo>
                  <a:lnTo>
                    <a:pt x="1176337" y="264319"/>
                  </a:lnTo>
                  <a:lnTo>
                    <a:pt x="778669" y="314325"/>
                  </a:lnTo>
                  <a:lnTo>
                    <a:pt x="481012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73B09FF-98D2-47CB-8B09-FA83606C8C7F}"/>
                </a:ext>
              </a:extLst>
            </p:cNvPr>
            <p:cNvSpPr/>
            <p:nvPr/>
          </p:nvSpPr>
          <p:spPr>
            <a:xfrm>
              <a:off x="5157788" y="3286125"/>
              <a:ext cx="1543050" cy="357188"/>
            </a:xfrm>
            <a:custGeom>
              <a:avLst/>
              <a:gdLst>
                <a:gd name="connsiteX0" fmla="*/ 433387 w 1543050"/>
                <a:gd name="connsiteY0" fmla="*/ 297656 h 357188"/>
                <a:gd name="connsiteX1" fmla="*/ 40481 w 1543050"/>
                <a:gd name="connsiteY1" fmla="*/ 357188 h 357188"/>
                <a:gd name="connsiteX2" fmla="*/ 0 w 1543050"/>
                <a:gd name="connsiteY2" fmla="*/ 176213 h 357188"/>
                <a:gd name="connsiteX3" fmla="*/ 226218 w 1543050"/>
                <a:gd name="connsiteY3" fmla="*/ 147638 h 357188"/>
                <a:gd name="connsiteX4" fmla="*/ 590550 w 1543050"/>
                <a:gd name="connsiteY4" fmla="*/ 102394 h 357188"/>
                <a:gd name="connsiteX5" fmla="*/ 931068 w 1543050"/>
                <a:gd name="connsiteY5" fmla="*/ 54769 h 357188"/>
                <a:gd name="connsiteX6" fmla="*/ 1154906 w 1543050"/>
                <a:gd name="connsiteY6" fmla="*/ 19050 h 357188"/>
                <a:gd name="connsiteX7" fmla="*/ 1185862 w 1543050"/>
                <a:gd name="connsiteY7" fmla="*/ 11906 h 357188"/>
                <a:gd name="connsiteX8" fmla="*/ 1221581 w 1543050"/>
                <a:gd name="connsiteY8" fmla="*/ 4763 h 357188"/>
                <a:gd name="connsiteX9" fmla="*/ 1269206 w 1543050"/>
                <a:gd name="connsiteY9" fmla="*/ 0 h 357188"/>
                <a:gd name="connsiteX10" fmla="*/ 1312068 w 1543050"/>
                <a:gd name="connsiteY10" fmla="*/ 0 h 357188"/>
                <a:gd name="connsiteX11" fmla="*/ 1343025 w 1543050"/>
                <a:gd name="connsiteY11" fmla="*/ 0 h 357188"/>
                <a:gd name="connsiteX12" fmla="*/ 1397793 w 1543050"/>
                <a:gd name="connsiteY12" fmla="*/ 7144 h 357188"/>
                <a:gd name="connsiteX13" fmla="*/ 1440656 w 1543050"/>
                <a:gd name="connsiteY13" fmla="*/ 16669 h 357188"/>
                <a:gd name="connsiteX14" fmla="*/ 1543050 w 1543050"/>
                <a:gd name="connsiteY14" fmla="*/ 59531 h 357188"/>
                <a:gd name="connsiteX15" fmla="*/ 1524000 w 1543050"/>
                <a:gd name="connsiteY15" fmla="*/ 242888 h 357188"/>
                <a:gd name="connsiteX16" fmla="*/ 1369218 w 1543050"/>
                <a:gd name="connsiteY16" fmla="*/ 223838 h 357188"/>
                <a:gd name="connsiteX17" fmla="*/ 1259681 w 1543050"/>
                <a:gd name="connsiteY17" fmla="*/ 223838 h 357188"/>
                <a:gd name="connsiteX18" fmla="*/ 1092993 w 1543050"/>
                <a:gd name="connsiteY18" fmla="*/ 230981 h 357188"/>
                <a:gd name="connsiteX19" fmla="*/ 873918 w 1543050"/>
                <a:gd name="connsiteY19" fmla="*/ 250031 h 357188"/>
                <a:gd name="connsiteX20" fmla="*/ 433387 w 1543050"/>
                <a:gd name="connsiteY20" fmla="*/ 29765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357188">
                  <a:moveTo>
                    <a:pt x="433387" y="297656"/>
                  </a:moveTo>
                  <a:lnTo>
                    <a:pt x="40481" y="357188"/>
                  </a:lnTo>
                  <a:lnTo>
                    <a:pt x="0" y="176213"/>
                  </a:lnTo>
                  <a:lnTo>
                    <a:pt x="226218" y="147638"/>
                  </a:lnTo>
                  <a:lnTo>
                    <a:pt x="590550" y="102394"/>
                  </a:lnTo>
                  <a:lnTo>
                    <a:pt x="931068" y="54769"/>
                  </a:lnTo>
                  <a:lnTo>
                    <a:pt x="1154906" y="19050"/>
                  </a:lnTo>
                  <a:lnTo>
                    <a:pt x="1185862" y="11906"/>
                  </a:lnTo>
                  <a:lnTo>
                    <a:pt x="1221581" y="4763"/>
                  </a:lnTo>
                  <a:lnTo>
                    <a:pt x="1269206" y="0"/>
                  </a:lnTo>
                  <a:lnTo>
                    <a:pt x="1312068" y="0"/>
                  </a:lnTo>
                  <a:lnTo>
                    <a:pt x="1343025" y="0"/>
                  </a:lnTo>
                  <a:lnTo>
                    <a:pt x="1397793" y="7144"/>
                  </a:lnTo>
                  <a:lnTo>
                    <a:pt x="1440656" y="16669"/>
                  </a:lnTo>
                  <a:lnTo>
                    <a:pt x="1543050" y="59531"/>
                  </a:lnTo>
                  <a:lnTo>
                    <a:pt x="1524000" y="242888"/>
                  </a:lnTo>
                  <a:lnTo>
                    <a:pt x="1369218" y="223838"/>
                  </a:lnTo>
                  <a:lnTo>
                    <a:pt x="1259681" y="223838"/>
                  </a:lnTo>
                  <a:lnTo>
                    <a:pt x="1092993" y="230981"/>
                  </a:lnTo>
                  <a:lnTo>
                    <a:pt x="873918" y="250031"/>
                  </a:lnTo>
                  <a:lnTo>
                    <a:pt x="4333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B03BA1A-1E13-4FC3-938C-429D47BD49B1}"/>
                </a:ext>
              </a:extLst>
            </p:cNvPr>
            <p:cNvSpPr/>
            <p:nvPr/>
          </p:nvSpPr>
          <p:spPr>
            <a:xfrm>
              <a:off x="5224463" y="3919538"/>
              <a:ext cx="1409700" cy="298450"/>
            </a:xfrm>
            <a:custGeom>
              <a:avLst/>
              <a:gdLst>
                <a:gd name="connsiteX0" fmla="*/ 814387 w 1409700"/>
                <a:gd name="connsiteY0" fmla="*/ 204787 h 297656"/>
                <a:gd name="connsiteX1" fmla="*/ 588168 w 1409700"/>
                <a:gd name="connsiteY1" fmla="*/ 226218 h 297656"/>
                <a:gd name="connsiteX2" fmla="*/ 481012 w 1409700"/>
                <a:gd name="connsiteY2" fmla="*/ 240506 h 297656"/>
                <a:gd name="connsiteX3" fmla="*/ 197643 w 1409700"/>
                <a:gd name="connsiteY3" fmla="*/ 273843 h 297656"/>
                <a:gd name="connsiteX4" fmla="*/ 7143 w 1409700"/>
                <a:gd name="connsiteY4" fmla="*/ 297656 h 297656"/>
                <a:gd name="connsiteX5" fmla="*/ 0 w 1409700"/>
                <a:gd name="connsiteY5" fmla="*/ 142875 h 297656"/>
                <a:gd name="connsiteX6" fmla="*/ 238125 w 1409700"/>
                <a:gd name="connsiteY6" fmla="*/ 107156 h 297656"/>
                <a:gd name="connsiteX7" fmla="*/ 719137 w 1409700"/>
                <a:gd name="connsiteY7" fmla="*/ 45243 h 297656"/>
                <a:gd name="connsiteX8" fmla="*/ 1088231 w 1409700"/>
                <a:gd name="connsiteY8" fmla="*/ 7143 h 297656"/>
                <a:gd name="connsiteX9" fmla="*/ 1195387 w 1409700"/>
                <a:gd name="connsiteY9" fmla="*/ 0 h 297656"/>
                <a:gd name="connsiteX10" fmla="*/ 1300162 w 1409700"/>
                <a:gd name="connsiteY10" fmla="*/ 0 h 297656"/>
                <a:gd name="connsiteX11" fmla="*/ 1409700 w 1409700"/>
                <a:gd name="connsiteY11" fmla="*/ 11906 h 297656"/>
                <a:gd name="connsiteX12" fmla="*/ 1373981 w 1409700"/>
                <a:gd name="connsiteY12" fmla="*/ 219075 h 297656"/>
                <a:gd name="connsiteX13" fmla="*/ 1285875 w 1409700"/>
                <a:gd name="connsiteY13" fmla="*/ 207168 h 297656"/>
                <a:gd name="connsiteX14" fmla="*/ 1143000 w 1409700"/>
                <a:gd name="connsiteY14" fmla="*/ 197643 h 297656"/>
                <a:gd name="connsiteX15" fmla="*/ 945356 w 1409700"/>
                <a:gd name="connsiteY15" fmla="*/ 197643 h 297656"/>
                <a:gd name="connsiteX16" fmla="*/ 814387 w 1409700"/>
                <a:gd name="connsiteY16" fmla="*/ 204787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700" h="297656">
                  <a:moveTo>
                    <a:pt x="814387" y="204787"/>
                  </a:moveTo>
                  <a:lnTo>
                    <a:pt x="588168" y="226218"/>
                  </a:lnTo>
                  <a:lnTo>
                    <a:pt x="481012" y="240506"/>
                  </a:lnTo>
                  <a:lnTo>
                    <a:pt x="197643" y="273843"/>
                  </a:lnTo>
                  <a:lnTo>
                    <a:pt x="7143" y="297656"/>
                  </a:lnTo>
                  <a:lnTo>
                    <a:pt x="0" y="142875"/>
                  </a:lnTo>
                  <a:lnTo>
                    <a:pt x="238125" y="107156"/>
                  </a:lnTo>
                  <a:lnTo>
                    <a:pt x="719137" y="45243"/>
                  </a:lnTo>
                  <a:lnTo>
                    <a:pt x="1088231" y="7143"/>
                  </a:lnTo>
                  <a:lnTo>
                    <a:pt x="1195387" y="0"/>
                  </a:lnTo>
                  <a:lnTo>
                    <a:pt x="1300162" y="0"/>
                  </a:lnTo>
                  <a:lnTo>
                    <a:pt x="1409700" y="11906"/>
                  </a:lnTo>
                  <a:lnTo>
                    <a:pt x="1373981" y="219075"/>
                  </a:lnTo>
                  <a:lnTo>
                    <a:pt x="1285875" y="207168"/>
                  </a:lnTo>
                  <a:lnTo>
                    <a:pt x="1143000" y="197643"/>
                  </a:lnTo>
                  <a:lnTo>
                    <a:pt x="945356" y="197643"/>
                  </a:lnTo>
                  <a:lnTo>
                    <a:pt x="814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FEF84307-227E-42AF-8690-686D80ABC02F}"/>
                </a:ext>
              </a:extLst>
            </p:cNvPr>
            <p:cNvSpPr/>
            <p:nvPr/>
          </p:nvSpPr>
          <p:spPr>
            <a:xfrm rot="16200000">
              <a:off x="4860131" y="4907757"/>
              <a:ext cx="1976437" cy="387350"/>
            </a:xfrm>
            <a:custGeom>
              <a:avLst/>
              <a:gdLst>
                <a:gd name="connsiteX0" fmla="*/ 950119 w 1976438"/>
                <a:gd name="connsiteY0" fmla="*/ 364331 h 388144"/>
                <a:gd name="connsiteX1" fmla="*/ 628650 w 1976438"/>
                <a:gd name="connsiteY1" fmla="*/ 364331 h 388144"/>
                <a:gd name="connsiteX2" fmla="*/ 383382 w 1976438"/>
                <a:gd name="connsiteY2" fmla="*/ 366712 h 388144"/>
                <a:gd name="connsiteX3" fmla="*/ 261938 w 1976438"/>
                <a:gd name="connsiteY3" fmla="*/ 364331 h 388144"/>
                <a:gd name="connsiteX4" fmla="*/ 207169 w 1976438"/>
                <a:gd name="connsiteY4" fmla="*/ 359569 h 388144"/>
                <a:gd name="connsiteX5" fmla="*/ 152400 w 1976438"/>
                <a:gd name="connsiteY5" fmla="*/ 350044 h 388144"/>
                <a:gd name="connsiteX6" fmla="*/ 97632 w 1976438"/>
                <a:gd name="connsiteY6" fmla="*/ 333375 h 388144"/>
                <a:gd name="connsiteX7" fmla="*/ 61913 w 1976438"/>
                <a:gd name="connsiteY7" fmla="*/ 314325 h 388144"/>
                <a:gd name="connsiteX8" fmla="*/ 38100 w 1976438"/>
                <a:gd name="connsiteY8" fmla="*/ 297656 h 388144"/>
                <a:gd name="connsiteX9" fmla="*/ 23813 w 1976438"/>
                <a:gd name="connsiteY9" fmla="*/ 283369 h 388144"/>
                <a:gd name="connsiteX10" fmla="*/ 7144 w 1976438"/>
                <a:gd name="connsiteY10" fmla="*/ 254794 h 388144"/>
                <a:gd name="connsiteX11" fmla="*/ 0 w 1976438"/>
                <a:gd name="connsiteY11" fmla="*/ 211931 h 388144"/>
                <a:gd name="connsiteX12" fmla="*/ 0 w 1976438"/>
                <a:gd name="connsiteY12" fmla="*/ 188119 h 388144"/>
                <a:gd name="connsiteX13" fmla="*/ 4763 w 1976438"/>
                <a:gd name="connsiteY13" fmla="*/ 173831 h 388144"/>
                <a:gd name="connsiteX14" fmla="*/ 38100 w 1976438"/>
                <a:gd name="connsiteY14" fmla="*/ 147637 h 388144"/>
                <a:gd name="connsiteX15" fmla="*/ 119063 w 1976438"/>
                <a:gd name="connsiteY15" fmla="*/ 100012 h 388144"/>
                <a:gd name="connsiteX16" fmla="*/ 207169 w 1976438"/>
                <a:gd name="connsiteY16" fmla="*/ 47625 h 388144"/>
                <a:gd name="connsiteX17" fmla="*/ 526257 w 1976438"/>
                <a:gd name="connsiteY17" fmla="*/ 104775 h 388144"/>
                <a:gd name="connsiteX18" fmla="*/ 552450 w 1976438"/>
                <a:gd name="connsiteY18" fmla="*/ 116681 h 388144"/>
                <a:gd name="connsiteX19" fmla="*/ 583407 w 1976438"/>
                <a:gd name="connsiteY19" fmla="*/ 121444 h 388144"/>
                <a:gd name="connsiteX20" fmla="*/ 714375 w 1976438"/>
                <a:gd name="connsiteY20" fmla="*/ 133350 h 388144"/>
                <a:gd name="connsiteX21" fmla="*/ 907257 w 1976438"/>
                <a:gd name="connsiteY21" fmla="*/ 142875 h 388144"/>
                <a:gd name="connsiteX22" fmla="*/ 1209675 w 1976438"/>
                <a:gd name="connsiteY22" fmla="*/ 142875 h 388144"/>
                <a:gd name="connsiteX23" fmla="*/ 1483519 w 1976438"/>
                <a:gd name="connsiteY23" fmla="*/ 135731 h 388144"/>
                <a:gd name="connsiteX24" fmla="*/ 1652588 w 1976438"/>
                <a:gd name="connsiteY24" fmla="*/ 128587 h 388144"/>
                <a:gd name="connsiteX25" fmla="*/ 1728788 w 1976438"/>
                <a:gd name="connsiteY25" fmla="*/ 116681 h 388144"/>
                <a:gd name="connsiteX26" fmla="*/ 1790700 w 1976438"/>
                <a:gd name="connsiteY26" fmla="*/ 97631 h 388144"/>
                <a:gd name="connsiteX27" fmla="*/ 1840707 w 1976438"/>
                <a:gd name="connsiteY27" fmla="*/ 78581 h 388144"/>
                <a:gd name="connsiteX28" fmla="*/ 1976438 w 1976438"/>
                <a:gd name="connsiteY28" fmla="*/ 0 h 388144"/>
                <a:gd name="connsiteX29" fmla="*/ 1962150 w 1976438"/>
                <a:gd name="connsiteY29" fmla="*/ 166687 h 388144"/>
                <a:gd name="connsiteX30" fmla="*/ 1919288 w 1976438"/>
                <a:gd name="connsiteY30" fmla="*/ 233362 h 388144"/>
                <a:gd name="connsiteX31" fmla="*/ 1864519 w 1976438"/>
                <a:gd name="connsiteY31" fmla="*/ 314325 h 388144"/>
                <a:gd name="connsiteX32" fmla="*/ 1826419 w 1976438"/>
                <a:gd name="connsiteY32" fmla="*/ 361950 h 388144"/>
                <a:gd name="connsiteX33" fmla="*/ 1802607 w 1976438"/>
                <a:gd name="connsiteY33" fmla="*/ 376237 h 388144"/>
                <a:gd name="connsiteX34" fmla="*/ 1778794 w 1976438"/>
                <a:gd name="connsiteY34" fmla="*/ 388144 h 388144"/>
                <a:gd name="connsiteX35" fmla="*/ 1747838 w 1976438"/>
                <a:gd name="connsiteY35" fmla="*/ 388144 h 388144"/>
                <a:gd name="connsiteX36" fmla="*/ 1662113 w 1976438"/>
                <a:gd name="connsiteY36" fmla="*/ 373856 h 388144"/>
                <a:gd name="connsiteX37" fmla="*/ 1569244 w 1976438"/>
                <a:gd name="connsiteY37" fmla="*/ 364331 h 388144"/>
                <a:gd name="connsiteX38" fmla="*/ 1352550 w 1976438"/>
                <a:gd name="connsiteY38" fmla="*/ 366712 h 388144"/>
                <a:gd name="connsiteX39" fmla="*/ 950119 w 1976438"/>
                <a:gd name="connsiteY39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6438" h="388144">
                  <a:moveTo>
                    <a:pt x="950119" y="364331"/>
                  </a:moveTo>
                  <a:lnTo>
                    <a:pt x="628650" y="364331"/>
                  </a:lnTo>
                  <a:lnTo>
                    <a:pt x="383382" y="366712"/>
                  </a:lnTo>
                  <a:lnTo>
                    <a:pt x="261938" y="364331"/>
                  </a:lnTo>
                  <a:lnTo>
                    <a:pt x="207169" y="359569"/>
                  </a:lnTo>
                  <a:lnTo>
                    <a:pt x="152400" y="350044"/>
                  </a:lnTo>
                  <a:lnTo>
                    <a:pt x="97632" y="333375"/>
                  </a:lnTo>
                  <a:lnTo>
                    <a:pt x="61913" y="314325"/>
                  </a:lnTo>
                  <a:lnTo>
                    <a:pt x="38100" y="297656"/>
                  </a:lnTo>
                  <a:lnTo>
                    <a:pt x="23813" y="283369"/>
                  </a:lnTo>
                  <a:lnTo>
                    <a:pt x="7144" y="254794"/>
                  </a:lnTo>
                  <a:lnTo>
                    <a:pt x="0" y="211931"/>
                  </a:lnTo>
                  <a:lnTo>
                    <a:pt x="0" y="188119"/>
                  </a:lnTo>
                  <a:lnTo>
                    <a:pt x="4763" y="173831"/>
                  </a:lnTo>
                  <a:lnTo>
                    <a:pt x="38100" y="147637"/>
                  </a:lnTo>
                  <a:lnTo>
                    <a:pt x="119063" y="100012"/>
                  </a:lnTo>
                  <a:lnTo>
                    <a:pt x="207169" y="47625"/>
                  </a:lnTo>
                  <a:lnTo>
                    <a:pt x="526257" y="104775"/>
                  </a:lnTo>
                  <a:lnTo>
                    <a:pt x="552450" y="116681"/>
                  </a:lnTo>
                  <a:lnTo>
                    <a:pt x="583407" y="121444"/>
                  </a:lnTo>
                  <a:lnTo>
                    <a:pt x="714375" y="133350"/>
                  </a:lnTo>
                  <a:lnTo>
                    <a:pt x="907257" y="142875"/>
                  </a:lnTo>
                  <a:lnTo>
                    <a:pt x="1209675" y="142875"/>
                  </a:lnTo>
                  <a:lnTo>
                    <a:pt x="1483519" y="135731"/>
                  </a:lnTo>
                  <a:lnTo>
                    <a:pt x="1652588" y="128587"/>
                  </a:lnTo>
                  <a:lnTo>
                    <a:pt x="1728788" y="116681"/>
                  </a:lnTo>
                  <a:lnTo>
                    <a:pt x="1790700" y="97631"/>
                  </a:lnTo>
                  <a:lnTo>
                    <a:pt x="1840707" y="78581"/>
                  </a:lnTo>
                  <a:lnTo>
                    <a:pt x="1976438" y="0"/>
                  </a:lnTo>
                  <a:lnTo>
                    <a:pt x="1962150" y="166687"/>
                  </a:lnTo>
                  <a:lnTo>
                    <a:pt x="1919288" y="233362"/>
                  </a:lnTo>
                  <a:lnTo>
                    <a:pt x="1864519" y="314325"/>
                  </a:lnTo>
                  <a:lnTo>
                    <a:pt x="1826419" y="361950"/>
                  </a:lnTo>
                  <a:lnTo>
                    <a:pt x="1802607" y="376237"/>
                  </a:lnTo>
                  <a:lnTo>
                    <a:pt x="1778794" y="388144"/>
                  </a:lnTo>
                  <a:lnTo>
                    <a:pt x="1747838" y="388144"/>
                  </a:lnTo>
                  <a:lnTo>
                    <a:pt x="1662113" y="373856"/>
                  </a:lnTo>
                  <a:lnTo>
                    <a:pt x="1569244" y="364331"/>
                  </a:lnTo>
                  <a:lnTo>
                    <a:pt x="1352550" y="366712"/>
                  </a:lnTo>
                  <a:lnTo>
                    <a:pt x="9501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3EAA0E0E-78E7-4AF9-9C4F-DADD9289431B}"/>
                </a:ext>
              </a:extLst>
            </p:cNvPr>
            <p:cNvSpPr/>
            <p:nvPr/>
          </p:nvSpPr>
          <p:spPr>
            <a:xfrm>
              <a:off x="5154613" y="5429250"/>
              <a:ext cx="666750" cy="477838"/>
            </a:xfrm>
            <a:custGeom>
              <a:avLst/>
              <a:gdLst>
                <a:gd name="connsiteX0" fmla="*/ 316707 w 666750"/>
                <a:gd name="connsiteY0" fmla="*/ 97631 h 478631"/>
                <a:gd name="connsiteX1" fmla="*/ 464344 w 666750"/>
                <a:gd name="connsiteY1" fmla="*/ 145256 h 478631"/>
                <a:gd name="connsiteX2" fmla="*/ 504825 w 666750"/>
                <a:gd name="connsiteY2" fmla="*/ 154781 h 478631"/>
                <a:gd name="connsiteX3" fmla="*/ 533400 w 666750"/>
                <a:gd name="connsiteY3" fmla="*/ 157163 h 478631"/>
                <a:gd name="connsiteX4" fmla="*/ 557213 w 666750"/>
                <a:gd name="connsiteY4" fmla="*/ 152400 h 478631"/>
                <a:gd name="connsiteX5" fmla="*/ 590550 w 666750"/>
                <a:gd name="connsiteY5" fmla="*/ 138113 h 478631"/>
                <a:gd name="connsiteX6" fmla="*/ 666750 w 666750"/>
                <a:gd name="connsiteY6" fmla="*/ 100013 h 478631"/>
                <a:gd name="connsiteX7" fmla="*/ 585788 w 666750"/>
                <a:gd name="connsiteY7" fmla="*/ 478631 h 478631"/>
                <a:gd name="connsiteX8" fmla="*/ 545307 w 666750"/>
                <a:gd name="connsiteY8" fmla="*/ 452438 h 478631"/>
                <a:gd name="connsiteX9" fmla="*/ 442913 w 666750"/>
                <a:gd name="connsiteY9" fmla="*/ 354806 h 478631"/>
                <a:gd name="connsiteX10" fmla="*/ 259557 w 666750"/>
                <a:gd name="connsiteY10" fmla="*/ 219075 h 478631"/>
                <a:gd name="connsiteX11" fmla="*/ 111919 w 666750"/>
                <a:gd name="connsiteY11" fmla="*/ 121444 h 478631"/>
                <a:gd name="connsiteX12" fmla="*/ 33338 w 666750"/>
                <a:gd name="connsiteY12" fmla="*/ 71438 h 478631"/>
                <a:gd name="connsiteX13" fmla="*/ 14288 w 666750"/>
                <a:gd name="connsiteY13" fmla="*/ 54769 h 478631"/>
                <a:gd name="connsiteX14" fmla="*/ 4763 w 666750"/>
                <a:gd name="connsiteY14" fmla="*/ 40481 h 478631"/>
                <a:gd name="connsiteX15" fmla="*/ 0 w 666750"/>
                <a:gd name="connsiteY15" fmla="*/ 26194 h 478631"/>
                <a:gd name="connsiteX16" fmla="*/ 0 w 666750"/>
                <a:gd name="connsiteY16" fmla="*/ 16669 h 478631"/>
                <a:gd name="connsiteX17" fmla="*/ 4763 w 666750"/>
                <a:gd name="connsiteY17" fmla="*/ 7144 h 478631"/>
                <a:gd name="connsiteX18" fmla="*/ 23813 w 666750"/>
                <a:gd name="connsiteY18" fmla="*/ 0 h 478631"/>
                <a:gd name="connsiteX19" fmla="*/ 76200 w 666750"/>
                <a:gd name="connsiteY19" fmla="*/ 11906 h 478631"/>
                <a:gd name="connsiteX20" fmla="*/ 316707 w 666750"/>
                <a:gd name="connsiteY20" fmla="*/ 976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6750" h="478631">
                  <a:moveTo>
                    <a:pt x="316707" y="97631"/>
                  </a:moveTo>
                  <a:lnTo>
                    <a:pt x="464344" y="145256"/>
                  </a:lnTo>
                  <a:lnTo>
                    <a:pt x="504825" y="154781"/>
                  </a:lnTo>
                  <a:lnTo>
                    <a:pt x="533400" y="157163"/>
                  </a:lnTo>
                  <a:lnTo>
                    <a:pt x="557213" y="152400"/>
                  </a:lnTo>
                  <a:lnTo>
                    <a:pt x="590550" y="138113"/>
                  </a:lnTo>
                  <a:lnTo>
                    <a:pt x="666750" y="100013"/>
                  </a:lnTo>
                  <a:lnTo>
                    <a:pt x="585788" y="478631"/>
                  </a:lnTo>
                  <a:lnTo>
                    <a:pt x="545307" y="452438"/>
                  </a:lnTo>
                  <a:lnTo>
                    <a:pt x="442913" y="354806"/>
                  </a:lnTo>
                  <a:lnTo>
                    <a:pt x="259557" y="219075"/>
                  </a:lnTo>
                  <a:lnTo>
                    <a:pt x="111919" y="121444"/>
                  </a:lnTo>
                  <a:lnTo>
                    <a:pt x="33338" y="71438"/>
                  </a:lnTo>
                  <a:lnTo>
                    <a:pt x="14288" y="54769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76200" y="11906"/>
                  </a:lnTo>
                  <a:lnTo>
                    <a:pt x="31670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545B1D51-3E1D-49F0-AE4C-5D893D4695A6}"/>
              </a:ext>
            </a:extLst>
          </p:cNvPr>
          <p:cNvSpPr/>
          <p:nvPr/>
        </p:nvSpPr>
        <p:spPr>
          <a:xfrm>
            <a:off x="2686050" y="1458913"/>
            <a:ext cx="1141413" cy="1393825"/>
          </a:xfrm>
          <a:custGeom>
            <a:avLst/>
            <a:gdLst>
              <a:gd name="connsiteX0" fmla="*/ 673894 w 1140619"/>
              <a:gd name="connsiteY0" fmla="*/ 426244 h 1393032"/>
              <a:gd name="connsiteX1" fmla="*/ 607219 w 1140619"/>
              <a:gd name="connsiteY1" fmla="*/ 540544 h 1393032"/>
              <a:gd name="connsiteX2" fmla="*/ 540544 w 1140619"/>
              <a:gd name="connsiteY2" fmla="*/ 650082 h 1393032"/>
              <a:gd name="connsiteX3" fmla="*/ 452438 w 1140619"/>
              <a:gd name="connsiteY3" fmla="*/ 788194 h 1393032"/>
              <a:gd name="connsiteX4" fmla="*/ 354806 w 1140619"/>
              <a:gd name="connsiteY4" fmla="*/ 923925 h 1393032"/>
              <a:gd name="connsiteX5" fmla="*/ 264319 w 1140619"/>
              <a:gd name="connsiteY5" fmla="*/ 1040607 h 1393032"/>
              <a:gd name="connsiteX6" fmla="*/ 169069 w 1140619"/>
              <a:gd name="connsiteY6" fmla="*/ 1159669 h 1393032"/>
              <a:gd name="connsiteX7" fmla="*/ 38100 w 1140619"/>
              <a:gd name="connsiteY7" fmla="*/ 1307307 h 1393032"/>
              <a:gd name="connsiteX8" fmla="*/ 7144 w 1140619"/>
              <a:gd name="connsiteY8" fmla="*/ 1343025 h 1393032"/>
              <a:gd name="connsiteX9" fmla="*/ 0 w 1140619"/>
              <a:gd name="connsiteY9" fmla="*/ 1354932 h 1393032"/>
              <a:gd name="connsiteX10" fmla="*/ 0 w 1140619"/>
              <a:gd name="connsiteY10" fmla="*/ 1369219 h 1393032"/>
              <a:gd name="connsiteX11" fmla="*/ 2381 w 1140619"/>
              <a:gd name="connsiteY11" fmla="*/ 1385888 h 1393032"/>
              <a:gd name="connsiteX12" fmla="*/ 11906 w 1140619"/>
              <a:gd name="connsiteY12" fmla="*/ 1393032 h 1393032"/>
              <a:gd name="connsiteX13" fmla="*/ 30956 w 1140619"/>
              <a:gd name="connsiteY13" fmla="*/ 1393032 h 1393032"/>
              <a:gd name="connsiteX14" fmla="*/ 54769 w 1140619"/>
              <a:gd name="connsiteY14" fmla="*/ 1383507 h 1393032"/>
              <a:gd name="connsiteX15" fmla="*/ 121444 w 1140619"/>
              <a:gd name="connsiteY15" fmla="*/ 1326357 h 1393032"/>
              <a:gd name="connsiteX16" fmla="*/ 316706 w 1140619"/>
              <a:gd name="connsiteY16" fmla="*/ 1157288 h 1393032"/>
              <a:gd name="connsiteX17" fmla="*/ 464344 w 1140619"/>
              <a:gd name="connsiteY17" fmla="*/ 1021557 h 1393032"/>
              <a:gd name="connsiteX18" fmla="*/ 623888 w 1140619"/>
              <a:gd name="connsiteY18" fmla="*/ 864394 h 1393032"/>
              <a:gd name="connsiteX19" fmla="*/ 714375 w 1140619"/>
              <a:gd name="connsiteY19" fmla="*/ 769144 h 1393032"/>
              <a:gd name="connsiteX20" fmla="*/ 778669 w 1140619"/>
              <a:gd name="connsiteY20" fmla="*/ 683419 h 1393032"/>
              <a:gd name="connsiteX21" fmla="*/ 852488 w 1140619"/>
              <a:gd name="connsiteY21" fmla="*/ 595313 h 1393032"/>
              <a:gd name="connsiteX22" fmla="*/ 919163 w 1140619"/>
              <a:gd name="connsiteY22" fmla="*/ 519113 h 1393032"/>
              <a:gd name="connsiteX23" fmla="*/ 971550 w 1140619"/>
              <a:gd name="connsiteY23" fmla="*/ 457200 h 1393032"/>
              <a:gd name="connsiteX24" fmla="*/ 1016794 w 1140619"/>
              <a:gd name="connsiteY24" fmla="*/ 402432 h 1393032"/>
              <a:gd name="connsiteX25" fmla="*/ 1054894 w 1140619"/>
              <a:gd name="connsiteY25" fmla="*/ 361950 h 1393032"/>
              <a:gd name="connsiteX26" fmla="*/ 1092994 w 1140619"/>
              <a:gd name="connsiteY26" fmla="*/ 333375 h 1393032"/>
              <a:gd name="connsiteX27" fmla="*/ 1123950 w 1140619"/>
              <a:gd name="connsiteY27" fmla="*/ 316707 h 1393032"/>
              <a:gd name="connsiteX28" fmla="*/ 1138238 w 1140619"/>
              <a:gd name="connsiteY28" fmla="*/ 307182 h 1393032"/>
              <a:gd name="connsiteX29" fmla="*/ 1140619 w 1140619"/>
              <a:gd name="connsiteY29" fmla="*/ 295275 h 1393032"/>
              <a:gd name="connsiteX30" fmla="*/ 1138238 w 1140619"/>
              <a:gd name="connsiteY30" fmla="*/ 273844 h 1393032"/>
              <a:gd name="connsiteX31" fmla="*/ 1119188 w 1140619"/>
              <a:gd name="connsiteY31" fmla="*/ 245269 h 1393032"/>
              <a:gd name="connsiteX32" fmla="*/ 1073944 w 1140619"/>
              <a:gd name="connsiteY32" fmla="*/ 195263 h 1393032"/>
              <a:gd name="connsiteX33" fmla="*/ 1023938 w 1140619"/>
              <a:gd name="connsiteY33" fmla="*/ 152400 h 1393032"/>
              <a:gd name="connsiteX34" fmla="*/ 981075 w 1140619"/>
              <a:gd name="connsiteY34" fmla="*/ 116682 h 1393032"/>
              <a:gd name="connsiteX35" fmla="*/ 942975 w 1140619"/>
              <a:gd name="connsiteY35" fmla="*/ 90488 h 1393032"/>
              <a:gd name="connsiteX36" fmla="*/ 895350 w 1140619"/>
              <a:gd name="connsiteY36" fmla="*/ 61913 h 1393032"/>
              <a:gd name="connsiteX37" fmla="*/ 838200 w 1140619"/>
              <a:gd name="connsiteY37" fmla="*/ 35719 h 1393032"/>
              <a:gd name="connsiteX38" fmla="*/ 764381 w 1140619"/>
              <a:gd name="connsiteY38" fmla="*/ 11907 h 1393032"/>
              <a:gd name="connsiteX39" fmla="*/ 719138 w 1140619"/>
              <a:gd name="connsiteY39" fmla="*/ 0 h 1393032"/>
              <a:gd name="connsiteX40" fmla="*/ 709613 w 1140619"/>
              <a:gd name="connsiteY40" fmla="*/ 0 h 1393032"/>
              <a:gd name="connsiteX41" fmla="*/ 697706 w 1140619"/>
              <a:gd name="connsiteY41" fmla="*/ 4763 h 1393032"/>
              <a:gd name="connsiteX42" fmla="*/ 692944 w 1140619"/>
              <a:gd name="connsiteY42" fmla="*/ 16669 h 1393032"/>
              <a:gd name="connsiteX43" fmla="*/ 692944 w 1140619"/>
              <a:gd name="connsiteY43" fmla="*/ 38100 h 1393032"/>
              <a:gd name="connsiteX44" fmla="*/ 711994 w 1140619"/>
              <a:gd name="connsiteY44" fmla="*/ 76200 h 1393032"/>
              <a:gd name="connsiteX45" fmla="*/ 738188 w 1140619"/>
              <a:gd name="connsiteY45" fmla="*/ 128588 h 1393032"/>
              <a:gd name="connsiteX46" fmla="*/ 752475 w 1140619"/>
              <a:gd name="connsiteY46" fmla="*/ 166688 h 1393032"/>
              <a:gd name="connsiteX47" fmla="*/ 762000 w 1140619"/>
              <a:gd name="connsiteY47" fmla="*/ 209550 h 1393032"/>
              <a:gd name="connsiteX48" fmla="*/ 762000 w 1140619"/>
              <a:gd name="connsiteY48" fmla="*/ 240507 h 1393032"/>
              <a:gd name="connsiteX49" fmla="*/ 745331 w 1140619"/>
              <a:gd name="connsiteY49" fmla="*/ 295275 h 1393032"/>
              <a:gd name="connsiteX50" fmla="*/ 673894 w 1140619"/>
              <a:gd name="connsiteY50" fmla="*/ 426244 h 139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40619" h="1393032">
                <a:moveTo>
                  <a:pt x="673894" y="426244"/>
                </a:moveTo>
                <a:lnTo>
                  <a:pt x="607219" y="540544"/>
                </a:lnTo>
                <a:lnTo>
                  <a:pt x="540544" y="650082"/>
                </a:lnTo>
                <a:lnTo>
                  <a:pt x="452438" y="788194"/>
                </a:lnTo>
                <a:lnTo>
                  <a:pt x="354806" y="923925"/>
                </a:lnTo>
                <a:lnTo>
                  <a:pt x="264319" y="1040607"/>
                </a:lnTo>
                <a:lnTo>
                  <a:pt x="169069" y="1159669"/>
                </a:lnTo>
                <a:lnTo>
                  <a:pt x="38100" y="1307307"/>
                </a:lnTo>
                <a:lnTo>
                  <a:pt x="7144" y="1343025"/>
                </a:lnTo>
                <a:lnTo>
                  <a:pt x="0" y="1354932"/>
                </a:lnTo>
                <a:lnTo>
                  <a:pt x="0" y="1369219"/>
                </a:lnTo>
                <a:lnTo>
                  <a:pt x="2381" y="1385888"/>
                </a:lnTo>
                <a:lnTo>
                  <a:pt x="11906" y="1393032"/>
                </a:lnTo>
                <a:lnTo>
                  <a:pt x="30956" y="1393032"/>
                </a:lnTo>
                <a:lnTo>
                  <a:pt x="54769" y="1383507"/>
                </a:lnTo>
                <a:lnTo>
                  <a:pt x="121444" y="1326357"/>
                </a:lnTo>
                <a:lnTo>
                  <a:pt x="316706" y="1157288"/>
                </a:lnTo>
                <a:lnTo>
                  <a:pt x="464344" y="1021557"/>
                </a:lnTo>
                <a:lnTo>
                  <a:pt x="623888" y="864394"/>
                </a:lnTo>
                <a:lnTo>
                  <a:pt x="714375" y="769144"/>
                </a:lnTo>
                <a:lnTo>
                  <a:pt x="778669" y="683419"/>
                </a:lnTo>
                <a:lnTo>
                  <a:pt x="852488" y="595313"/>
                </a:lnTo>
                <a:lnTo>
                  <a:pt x="919163" y="519113"/>
                </a:lnTo>
                <a:lnTo>
                  <a:pt x="971550" y="457200"/>
                </a:lnTo>
                <a:lnTo>
                  <a:pt x="1016794" y="402432"/>
                </a:lnTo>
                <a:lnTo>
                  <a:pt x="1054894" y="361950"/>
                </a:lnTo>
                <a:lnTo>
                  <a:pt x="1092994" y="333375"/>
                </a:lnTo>
                <a:lnTo>
                  <a:pt x="1123950" y="316707"/>
                </a:lnTo>
                <a:lnTo>
                  <a:pt x="1138238" y="307182"/>
                </a:lnTo>
                <a:lnTo>
                  <a:pt x="1140619" y="295275"/>
                </a:lnTo>
                <a:lnTo>
                  <a:pt x="1138238" y="273844"/>
                </a:lnTo>
                <a:lnTo>
                  <a:pt x="1119188" y="245269"/>
                </a:lnTo>
                <a:lnTo>
                  <a:pt x="1073944" y="195263"/>
                </a:lnTo>
                <a:lnTo>
                  <a:pt x="1023938" y="152400"/>
                </a:lnTo>
                <a:lnTo>
                  <a:pt x="981075" y="116682"/>
                </a:lnTo>
                <a:lnTo>
                  <a:pt x="942975" y="90488"/>
                </a:lnTo>
                <a:lnTo>
                  <a:pt x="895350" y="61913"/>
                </a:lnTo>
                <a:lnTo>
                  <a:pt x="838200" y="35719"/>
                </a:lnTo>
                <a:lnTo>
                  <a:pt x="764381" y="11907"/>
                </a:lnTo>
                <a:lnTo>
                  <a:pt x="719138" y="0"/>
                </a:lnTo>
                <a:lnTo>
                  <a:pt x="709613" y="0"/>
                </a:lnTo>
                <a:lnTo>
                  <a:pt x="697706" y="4763"/>
                </a:lnTo>
                <a:lnTo>
                  <a:pt x="692944" y="16669"/>
                </a:lnTo>
                <a:lnTo>
                  <a:pt x="692944" y="38100"/>
                </a:lnTo>
                <a:lnTo>
                  <a:pt x="711994" y="76200"/>
                </a:lnTo>
                <a:lnTo>
                  <a:pt x="738188" y="128588"/>
                </a:lnTo>
                <a:lnTo>
                  <a:pt x="752475" y="166688"/>
                </a:lnTo>
                <a:lnTo>
                  <a:pt x="762000" y="209550"/>
                </a:lnTo>
                <a:lnTo>
                  <a:pt x="762000" y="240507"/>
                </a:lnTo>
                <a:lnTo>
                  <a:pt x="745331" y="295275"/>
                </a:lnTo>
                <a:lnTo>
                  <a:pt x="673894" y="4262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BE364B01-F6BE-48C4-8147-82F9D3B62217}"/>
              </a:ext>
            </a:extLst>
          </p:cNvPr>
          <p:cNvSpPr/>
          <p:nvPr/>
        </p:nvSpPr>
        <p:spPr>
          <a:xfrm>
            <a:off x="4857750" y="1350963"/>
            <a:ext cx="866775" cy="1158875"/>
          </a:xfrm>
          <a:custGeom>
            <a:avLst/>
            <a:gdLst>
              <a:gd name="connsiteX0" fmla="*/ 469106 w 866775"/>
              <a:gd name="connsiteY0" fmla="*/ 378619 h 1159669"/>
              <a:gd name="connsiteX1" fmla="*/ 407194 w 866775"/>
              <a:gd name="connsiteY1" fmla="*/ 497681 h 1159669"/>
              <a:gd name="connsiteX2" fmla="*/ 347663 w 866775"/>
              <a:gd name="connsiteY2" fmla="*/ 600075 h 1159669"/>
              <a:gd name="connsiteX3" fmla="*/ 264319 w 866775"/>
              <a:gd name="connsiteY3" fmla="*/ 735806 h 1159669"/>
              <a:gd name="connsiteX4" fmla="*/ 152400 w 866775"/>
              <a:gd name="connsiteY4" fmla="*/ 902494 h 1159669"/>
              <a:gd name="connsiteX5" fmla="*/ 9525 w 866775"/>
              <a:gd name="connsiteY5" fmla="*/ 1104900 h 1159669"/>
              <a:gd name="connsiteX6" fmla="*/ 0 w 866775"/>
              <a:gd name="connsiteY6" fmla="*/ 1131094 h 1159669"/>
              <a:gd name="connsiteX7" fmla="*/ 0 w 866775"/>
              <a:gd name="connsiteY7" fmla="*/ 1143000 h 1159669"/>
              <a:gd name="connsiteX8" fmla="*/ 9525 w 866775"/>
              <a:gd name="connsiteY8" fmla="*/ 1159669 h 1159669"/>
              <a:gd name="connsiteX9" fmla="*/ 19050 w 866775"/>
              <a:gd name="connsiteY9" fmla="*/ 1159669 h 1159669"/>
              <a:gd name="connsiteX10" fmla="*/ 42863 w 866775"/>
              <a:gd name="connsiteY10" fmla="*/ 1145381 h 1159669"/>
              <a:gd name="connsiteX11" fmla="*/ 130969 w 866775"/>
              <a:gd name="connsiteY11" fmla="*/ 1066800 h 1159669"/>
              <a:gd name="connsiteX12" fmla="*/ 226219 w 866775"/>
              <a:gd name="connsiteY12" fmla="*/ 978694 h 1159669"/>
              <a:gd name="connsiteX13" fmla="*/ 333375 w 866775"/>
              <a:gd name="connsiteY13" fmla="*/ 873919 h 1159669"/>
              <a:gd name="connsiteX14" fmla="*/ 371475 w 866775"/>
              <a:gd name="connsiteY14" fmla="*/ 831056 h 1159669"/>
              <a:gd name="connsiteX15" fmla="*/ 519113 w 866775"/>
              <a:gd name="connsiteY15" fmla="*/ 685800 h 1159669"/>
              <a:gd name="connsiteX16" fmla="*/ 611981 w 866775"/>
              <a:gd name="connsiteY16" fmla="*/ 573881 h 1159669"/>
              <a:gd name="connsiteX17" fmla="*/ 709613 w 866775"/>
              <a:gd name="connsiteY17" fmla="*/ 450056 h 1159669"/>
              <a:gd name="connsiteX18" fmla="*/ 757238 w 866775"/>
              <a:gd name="connsiteY18" fmla="*/ 383381 h 1159669"/>
              <a:gd name="connsiteX19" fmla="*/ 788194 w 866775"/>
              <a:gd name="connsiteY19" fmla="*/ 352425 h 1159669"/>
              <a:gd name="connsiteX20" fmla="*/ 854869 w 866775"/>
              <a:gd name="connsiteY20" fmla="*/ 283369 h 1159669"/>
              <a:gd name="connsiteX21" fmla="*/ 862013 w 866775"/>
              <a:gd name="connsiteY21" fmla="*/ 266700 h 1159669"/>
              <a:gd name="connsiteX22" fmla="*/ 866775 w 866775"/>
              <a:gd name="connsiteY22" fmla="*/ 250031 h 1159669"/>
              <a:gd name="connsiteX23" fmla="*/ 862013 w 866775"/>
              <a:gd name="connsiteY23" fmla="*/ 230981 h 1159669"/>
              <a:gd name="connsiteX24" fmla="*/ 842963 w 866775"/>
              <a:gd name="connsiteY24" fmla="*/ 204787 h 1159669"/>
              <a:gd name="connsiteX25" fmla="*/ 795338 w 866775"/>
              <a:gd name="connsiteY25" fmla="*/ 169069 h 1159669"/>
              <a:gd name="connsiteX26" fmla="*/ 752475 w 866775"/>
              <a:gd name="connsiteY26" fmla="*/ 145256 h 1159669"/>
              <a:gd name="connsiteX27" fmla="*/ 714375 w 866775"/>
              <a:gd name="connsiteY27" fmla="*/ 119062 h 1159669"/>
              <a:gd name="connsiteX28" fmla="*/ 621506 w 866775"/>
              <a:gd name="connsiteY28" fmla="*/ 59531 h 1159669"/>
              <a:gd name="connsiteX29" fmla="*/ 528638 w 866775"/>
              <a:gd name="connsiteY29" fmla="*/ 11906 h 1159669"/>
              <a:gd name="connsiteX30" fmla="*/ 495300 w 866775"/>
              <a:gd name="connsiteY30" fmla="*/ 0 h 1159669"/>
              <a:gd name="connsiteX31" fmla="*/ 485775 w 866775"/>
              <a:gd name="connsiteY31" fmla="*/ 0 h 1159669"/>
              <a:gd name="connsiteX32" fmla="*/ 471488 w 866775"/>
              <a:gd name="connsiteY32" fmla="*/ 2381 h 1159669"/>
              <a:gd name="connsiteX33" fmla="*/ 466725 w 866775"/>
              <a:gd name="connsiteY33" fmla="*/ 7144 h 1159669"/>
              <a:gd name="connsiteX34" fmla="*/ 464344 w 866775"/>
              <a:gd name="connsiteY34" fmla="*/ 16669 h 1159669"/>
              <a:gd name="connsiteX35" fmla="*/ 466725 w 866775"/>
              <a:gd name="connsiteY35" fmla="*/ 38100 h 1159669"/>
              <a:gd name="connsiteX36" fmla="*/ 478631 w 866775"/>
              <a:gd name="connsiteY36" fmla="*/ 57150 h 1159669"/>
              <a:gd name="connsiteX37" fmla="*/ 500063 w 866775"/>
              <a:gd name="connsiteY37" fmla="*/ 83344 h 1159669"/>
              <a:gd name="connsiteX38" fmla="*/ 516731 w 866775"/>
              <a:gd name="connsiteY38" fmla="*/ 109537 h 1159669"/>
              <a:gd name="connsiteX39" fmla="*/ 528638 w 866775"/>
              <a:gd name="connsiteY39" fmla="*/ 133350 h 1159669"/>
              <a:gd name="connsiteX40" fmla="*/ 535781 w 866775"/>
              <a:gd name="connsiteY40" fmla="*/ 166687 h 1159669"/>
              <a:gd name="connsiteX41" fmla="*/ 535781 w 866775"/>
              <a:gd name="connsiteY41" fmla="*/ 207169 h 1159669"/>
              <a:gd name="connsiteX42" fmla="*/ 526256 w 866775"/>
              <a:gd name="connsiteY42" fmla="*/ 242887 h 1159669"/>
              <a:gd name="connsiteX43" fmla="*/ 469106 w 866775"/>
              <a:gd name="connsiteY43" fmla="*/ 378619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66775" h="1159669">
                <a:moveTo>
                  <a:pt x="469106" y="378619"/>
                </a:moveTo>
                <a:lnTo>
                  <a:pt x="407194" y="497681"/>
                </a:lnTo>
                <a:lnTo>
                  <a:pt x="347663" y="600075"/>
                </a:lnTo>
                <a:lnTo>
                  <a:pt x="264319" y="735806"/>
                </a:lnTo>
                <a:lnTo>
                  <a:pt x="152400" y="902494"/>
                </a:lnTo>
                <a:lnTo>
                  <a:pt x="9525" y="1104900"/>
                </a:lnTo>
                <a:lnTo>
                  <a:pt x="0" y="1131094"/>
                </a:lnTo>
                <a:lnTo>
                  <a:pt x="0" y="1143000"/>
                </a:lnTo>
                <a:lnTo>
                  <a:pt x="9525" y="1159669"/>
                </a:lnTo>
                <a:lnTo>
                  <a:pt x="19050" y="1159669"/>
                </a:lnTo>
                <a:lnTo>
                  <a:pt x="42863" y="1145381"/>
                </a:lnTo>
                <a:lnTo>
                  <a:pt x="130969" y="1066800"/>
                </a:lnTo>
                <a:lnTo>
                  <a:pt x="226219" y="978694"/>
                </a:lnTo>
                <a:lnTo>
                  <a:pt x="333375" y="873919"/>
                </a:lnTo>
                <a:lnTo>
                  <a:pt x="371475" y="831056"/>
                </a:lnTo>
                <a:lnTo>
                  <a:pt x="519113" y="685800"/>
                </a:lnTo>
                <a:lnTo>
                  <a:pt x="611981" y="573881"/>
                </a:lnTo>
                <a:lnTo>
                  <a:pt x="709613" y="450056"/>
                </a:lnTo>
                <a:lnTo>
                  <a:pt x="757238" y="383381"/>
                </a:lnTo>
                <a:lnTo>
                  <a:pt x="788194" y="352425"/>
                </a:lnTo>
                <a:lnTo>
                  <a:pt x="854869" y="283369"/>
                </a:lnTo>
                <a:lnTo>
                  <a:pt x="862013" y="266700"/>
                </a:lnTo>
                <a:lnTo>
                  <a:pt x="866775" y="250031"/>
                </a:lnTo>
                <a:lnTo>
                  <a:pt x="862013" y="230981"/>
                </a:lnTo>
                <a:lnTo>
                  <a:pt x="842963" y="204787"/>
                </a:lnTo>
                <a:lnTo>
                  <a:pt x="795338" y="169069"/>
                </a:lnTo>
                <a:lnTo>
                  <a:pt x="752475" y="145256"/>
                </a:lnTo>
                <a:lnTo>
                  <a:pt x="714375" y="119062"/>
                </a:lnTo>
                <a:lnTo>
                  <a:pt x="621506" y="59531"/>
                </a:lnTo>
                <a:lnTo>
                  <a:pt x="528638" y="11906"/>
                </a:lnTo>
                <a:lnTo>
                  <a:pt x="495300" y="0"/>
                </a:lnTo>
                <a:lnTo>
                  <a:pt x="485775" y="0"/>
                </a:lnTo>
                <a:lnTo>
                  <a:pt x="471488" y="2381"/>
                </a:lnTo>
                <a:lnTo>
                  <a:pt x="466725" y="7144"/>
                </a:lnTo>
                <a:lnTo>
                  <a:pt x="464344" y="16669"/>
                </a:lnTo>
                <a:lnTo>
                  <a:pt x="466725" y="38100"/>
                </a:lnTo>
                <a:lnTo>
                  <a:pt x="478631" y="57150"/>
                </a:lnTo>
                <a:lnTo>
                  <a:pt x="500063" y="83344"/>
                </a:lnTo>
                <a:lnTo>
                  <a:pt x="516731" y="109537"/>
                </a:lnTo>
                <a:lnTo>
                  <a:pt x="528638" y="133350"/>
                </a:lnTo>
                <a:lnTo>
                  <a:pt x="535781" y="166687"/>
                </a:lnTo>
                <a:lnTo>
                  <a:pt x="535781" y="207169"/>
                </a:lnTo>
                <a:lnTo>
                  <a:pt x="526256" y="242887"/>
                </a:lnTo>
                <a:lnTo>
                  <a:pt x="469106" y="3786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5CB1CD91-3BEA-4E05-967B-7FBC3EBBA4EB}"/>
              </a:ext>
            </a:extLst>
          </p:cNvPr>
          <p:cNvSpPr/>
          <p:nvPr/>
        </p:nvSpPr>
        <p:spPr>
          <a:xfrm>
            <a:off x="3371850" y="2786063"/>
            <a:ext cx="2963863" cy="511175"/>
          </a:xfrm>
          <a:custGeom>
            <a:avLst/>
            <a:gdLst>
              <a:gd name="connsiteX0" fmla="*/ 1192477 w 2963658"/>
              <a:gd name="connsiteY0" fmla="*/ 210438 h 511062"/>
              <a:gd name="connsiteX1" fmla="*/ 1004587 w 2963658"/>
              <a:gd name="connsiteY1" fmla="*/ 237995 h 511062"/>
              <a:gd name="connsiteX2" fmla="*/ 844254 w 2963658"/>
              <a:gd name="connsiteY2" fmla="*/ 258037 h 511062"/>
              <a:gd name="connsiteX3" fmla="*/ 721499 w 2963658"/>
              <a:gd name="connsiteY3" fmla="*/ 270563 h 511062"/>
              <a:gd name="connsiteX4" fmla="*/ 613775 w 2963658"/>
              <a:gd name="connsiteY4" fmla="*/ 280584 h 511062"/>
              <a:gd name="connsiteX5" fmla="*/ 536114 w 2963658"/>
              <a:gd name="connsiteY5" fmla="*/ 285594 h 511062"/>
              <a:gd name="connsiteX6" fmla="*/ 463463 w 2963658"/>
              <a:gd name="connsiteY6" fmla="*/ 288099 h 511062"/>
              <a:gd name="connsiteX7" fmla="*/ 405843 w 2963658"/>
              <a:gd name="connsiteY7" fmla="*/ 288099 h 511062"/>
              <a:gd name="connsiteX8" fmla="*/ 345718 w 2963658"/>
              <a:gd name="connsiteY8" fmla="*/ 285594 h 511062"/>
              <a:gd name="connsiteX9" fmla="*/ 258036 w 2963658"/>
              <a:gd name="connsiteY9" fmla="*/ 278078 h 511062"/>
              <a:gd name="connsiteX10" fmla="*/ 175364 w 2963658"/>
              <a:gd name="connsiteY10" fmla="*/ 263047 h 511062"/>
              <a:gd name="connsiteX11" fmla="*/ 100208 w 2963658"/>
              <a:gd name="connsiteY11" fmla="*/ 240500 h 511062"/>
              <a:gd name="connsiteX12" fmla="*/ 47598 w 2963658"/>
              <a:gd name="connsiteY12" fmla="*/ 217953 h 511062"/>
              <a:gd name="connsiteX13" fmla="*/ 22546 w 2963658"/>
              <a:gd name="connsiteY13" fmla="*/ 207933 h 511062"/>
              <a:gd name="connsiteX14" fmla="*/ 10020 w 2963658"/>
              <a:gd name="connsiteY14" fmla="*/ 207933 h 511062"/>
              <a:gd name="connsiteX15" fmla="*/ 2505 w 2963658"/>
              <a:gd name="connsiteY15" fmla="*/ 212943 h 511062"/>
              <a:gd name="connsiteX16" fmla="*/ 0 w 2963658"/>
              <a:gd name="connsiteY16" fmla="*/ 230479 h 511062"/>
              <a:gd name="connsiteX17" fmla="*/ 12526 w 2963658"/>
              <a:gd name="connsiteY17" fmla="*/ 265552 h 511062"/>
              <a:gd name="connsiteX18" fmla="*/ 60125 w 2963658"/>
              <a:gd name="connsiteY18" fmla="*/ 315656 h 511062"/>
              <a:gd name="connsiteX19" fmla="*/ 122755 w 2963658"/>
              <a:gd name="connsiteY19" fmla="*/ 363255 h 511062"/>
              <a:gd name="connsiteX20" fmla="*/ 205426 w 2963658"/>
              <a:gd name="connsiteY20" fmla="*/ 418370 h 511062"/>
              <a:gd name="connsiteX21" fmla="*/ 273067 w 2963658"/>
              <a:gd name="connsiteY21" fmla="*/ 455948 h 511062"/>
              <a:gd name="connsiteX22" fmla="*/ 345718 w 2963658"/>
              <a:gd name="connsiteY22" fmla="*/ 488516 h 511062"/>
              <a:gd name="connsiteX23" fmla="*/ 408348 w 2963658"/>
              <a:gd name="connsiteY23" fmla="*/ 511062 h 511062"/>
              <a:gd name="connsiteX24" fmla="*/ 458452 w 2963658"/>
              <a:gd name="connsiteY24" fmla="*/ 503547 h 511062"/>
              <a:gd name="connsiteX25" fmla="*/ 593733 w 2963658"/>
              <a:gd name="connsiteY25" fmla="*/ 473484 h 511062"/>
              <a:gd name="connsiteX26" fmla="*/ 703962 w 2963658"/>
              <a:gd name="connsiteY26" fmla="*/ 443422 h 511062"/>
              <a:gd name="connsiteX27" fmla="*/ 854275 w 2963658"/>
              <a:gd name="connsiteY27" fmla="*/ 413359 h 511062"/>
              <a:gd name="connsiteX28" fmla="*/ 984545 w 2963658"/>
              <a:gd name="connsiteY28" fmla="*/ 388307 h 511062"/>
              <a:gd name="connsiteX29" fmla="*/ 1174941 w 2963658"/>
              <a:gd name="connsiteY29" fmla="*/ 360750 h 511062"/>
              <a:gd name="connsiteX30" fmla="*/ 1395399 w 2963658"/>
              <a:gd name="connsiteY30" fmla="*/ 335698 h 511062"/>
              <a:gd name="connsiteX31" fmla="*/ 1703539 w 2963658"/>
              <a:gd name="connsiteY31" fmla="*/ 305636 h 511062"/>
              <a:gd name="connsiteX32" fmla="*/ 1966586 w 2963658"/>
              <a:gd name="connsiteY32" fmla="*/ 278078 h 511062"/>
              <a:gd name="connsiteX33" fmla="*/ 2179528 w 2963658"/>
              <a:gd name="connsiteY33" fmla="*/ 263047 h 511062"/>
              <a:gd name="connsiteX34" fmla="*/ 2399986 w 2963658"/>
              <a:gd name="connsiteY34" fmla="*/ 250521 h 511062"/>
              <a:gd name="connsiteX35" fmla="*/ 2617939 w 2963658"/>
              <a:gd name="connsiteY35" fmla="*/ 253026 h 511062"/>
              <a:gd name="connsiteX36" fmla="*/ 2818356 w 2963658"/>
              <a:gd name="connsiteY36" fmla="*/ 263047 h 511062"/>
              <a:gd name="connsiteX37" fmla="*/ 2906038 w 2963658"/>
              <a:gd name="connsiteY37" fmla="*/ 268057 h 511062"/>
              <a:gd name="connsiteX38" fmla="*/ 2938606 w 2963658"/>
              <a:gd name="connsiteY38" fmla="*/ 263047 h 511062"/>
              <a:gd name="connsiteX39" fmla="*/ 2956142 w 2963658"/>
              <a:gd name="connsiteY39" fmla="*/ 248016 h 511062"/>
              <a:gd name="connsiteX40" fmla="*/ 2963658 w 2963658"/>
              <a:gd name="connsiteY40" fmla="*/ 220459 h 511062"/>
              <a:gd name="connsiteX41" fmla="*/ 2963658 w 2963658"/>
              <a:gd name="connsiteY41" fmla="*/ 200417 h 511062"/>
              <a:gd name="connsiteX42" fmla="*/ 2951132 w 2963658"/>
              <a:gd name="connsiteY42" fmla="*/ 157828 h 511062"/>
              <a:gd name="connsiteX43" fmla="*/ 2936100 w 2963658"/>
              <a:gd name="connsiteY43" fmla="*/ 132776 h 511062"/>
              <a:gd name="connsiteX44" fmla="*/ 2901028 w 2963658"/>
              <a:gd name="connsiteY44" fmla="*/ 110230 h 511062"/>
              <a:gd name="connsiteX45" fmla="*/ 2798314 w 2963658"/>
              <a:gd name="connsiteY45" fmla="*/ 62631 h 511062"/>
              <a:gd name="connsiteX46" fmla="*/ 2728168 w 2963658"/>
              <a:gd name="connsiteY46" fmla="*/ 35073 h 511062"/>
              <a:gd name="connsiteX47" fmla="*/ 2595392 w 2963658"/>
              <a:gd name="connsiteY47" fmla="*/ 0 h 511062"/>
              <a:gd name="connsiteX48" fmla="*/ 2577856 w 2963658"/>
              <a:gd name="connsiteY48" fmla="*/ 0 h 511062"/>
              <a:gd name="connsiteX49" fmla="*/ 2500195 w 2963658"/>
              <a:gd name="connsiteY49" fmla="*/ 20042 h 511062"/>
              <a:gd name="connsiteX50" fmla="*/ 2399986 w 2963658"/>
              <a:gd name="connsiteY50" fmla="*/ 45094 h 511062"/>
              <a:gd name="connsiteX51" fmla="*/ 2247169 w 2963658"/>
              <a:gd name="connsiteY51" fmla="*/ 77662 h 511062"/>
              <a:gd name="connsiteX52" fmla="*/ 2126919 w 2963658"/>
              <a:gd name="connsiteY52" fmla="*/ 97704 h 511062"/>
              <a:gd name="connsiteX53" fmla="*/ 1984122 w 2963658"/>
              <a:gd name="connsiteY53" fmla="*/ 120250 h 511062"/>
              <a:gd name="connsiteX54" fmla="*/ 1838820 w 2963658"/>
              <a:gd name="connsiteY54" fmla="*/ 137787 h 511062"/>
              <a:gd name="connsiteX55" fmla="*/ 1628383 w 2963658"/>
              <a:gd name="connsiteY55" fmla="*/ 155323 h 511062"/>
              <a:gd name="connsiteX56" fmla="*/ 1352811 w 2963658"/>
              <a:gd name="connsiteY56" fmla="*/ 185386 h 511062"/>
              <a:gd name="connsiteX57" fmla="*/ 1192477 w 2963658"/>
              <a:gd name="connsiteY57" fmla="*/ 210438 h 51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63658" h="511062">
                <a:moveTo>
                  <a:pt x="1192477" y="210438"/>
                </a:moveTo>
                <a:lnTo>
                  <a:pt x="1004587" y="237995"/>
                </a:lnTo>
                <a:lnTo>
                  <a:pt x="844254" y="258037"/>
                </a:lnTo>
                <a:lnTo>
                  <a:pt x="721499" y="270563"/>
                </a:lnTo>
                <a:lnTo>
                  <a:pt x="613775" y="280584"/>
                </a:lnTo>
                <a:lnTo>
                  <a:pt x="536114" y="285594"/>
                </a:lnTo>
                <a:lnTo>
                  <a:pt x="463463" y="288099"/>
                </a:lnTo>
                <a:lnTo>
                  <a:pt x="405843" y="288099"/>
                </a:lnTo>
                <a:lnTo>
                  <a:pt x="345718" y="285594"/>
                </a:lnTo>
                <a:lnTo>
                  <a:pt x="258036" y="278078"/>
                </a:lnTo>
                <a:lnTo>
                  <a:pt x="175364" y="263047"/>
                </a:lnTo>
                <a:lnTo>
                  <a:pt x="100208" y="240500"/>
                </a:lnTo>
                <a:lnTo>
                  <a:pt x="47598" y="217953"/>
                </a:lnTo>
                <a:lnTo>
                  <a:pt x="22546" y="207933"/>
                </a:lnTo>
                <a:lnTo>
                  <a:pt x="10020" y="207933"/>
                </a:lnTo>
                <a:lnTo>
                  <a:pt x="2505" y="212943"/>
                </a:lnTo>
                <a:lnTo>
                  <a:pt x="0" y="230479"/>
                </a:lnTo>
                <a:lnTo>
                  <a:pt x="12526" y="265552"/>
                </a:lnTo>
                <a:lnTo>
                  <a:pt x="60125" y="315656"/>
                </a:lnTo>
                <a:lnTo>
                  <a:pt x="122755" y="363255"/>
                </a:lnTo>
                <a:lnTo>
                  <a:pt x="205426" y="418370"/>
                </a:lnTo>
                <a:lnTo>
                  <a:pt x="273067" y="455948"/>
                </a:lnTo>
                <a:lnTo>
                  <a:pt x="345718" y="488516"/>
                </a:lnTo>
                <a:lnTo>
                  <a:pt x="408348" y="511062"/>
                </a:lnTo>
                <a:lnTo>
                  <a:pt x="458452" y="503547"/>
                </a:lnTo>
                <a:lnTo>
                  <a:pt x="593733" y="473484"/>
                </a:lnTo>
                <a:lnTo>
                  <a:pt x="703962" y="443422"/>
                </a:lnTo>
                <a:lnTo>
                  <a:pt x="854275" y="413359"/>
                </a:lnTo>
                <a:lnTo>
                  <a:pt x="984545" y="388307"/>
                </a:lnTo>
                <a:lnTo>
                  <a:pt x="1174941" y="360750"/>
                </a:lnTo>
                <a:lnTo>
                  <a:pt x="1395399" y="335698"/>
                </a:lnTo>
                <a:lnTo>
                  <a:pt x="1703539" y="305636"/>
                </a:lnTo>
                <a:lnTo>
                  <a:pt x="1966586" y="278078"/>
                </a:lnTo>
                <a:lnTo>
                  <a:pt x="2179528" y="263047"/>
                </a:lnTo>
                <a:lnTo>
                  <a:pt x="2399986" y="250521"/>
                </a:lnTo>
                <a:lnTo>
                  <a:pt x="2617939" y="253026"/>
                </a:lnTo>
                <a:lnTo>
                  <a:pt x="2818356" y="263047"/>
                </a:lnTo>
                <a:lnTo>
                  <a:pt x="2906038" y="268057"/>
                </a:lnTo>
                <a:lnTo>
                  <a:pt x="2938606" y="263047"/>
                </a:lnTo>
                <a:lnTo>
                  <a:pt x="2956142" y="248016"/>
                </a:lnTo>
                <a:lnTo>
                  <a:pt x="2963658" y="220459"/>
                </a:lnTo>
                <a:lnTo>
                  <a:pt x="2963658" y="200417"/>
                </a:lnTo>
                <a:lnTo>
                  <a:pt x="2951132" y="157828"/>
                </a:lnTo>
                <a:lnTo>
                  <a:pt x="2936100" y="132776"/>
                </a:lnTo>
                <a:lnTo>
                  <a:pt x="2901028" y="110230"/>
                </a:lnTo>
                <a:lnTo>
                  <a:pt x="2798314" y="62631"/>
                </a:lnTo>
                <a:lnTo>
                  <a:pt x="2728168" y="35073"/>
                </a:lnTo>
                <a:lnTo>
                  <a:pt x="2595392" y="0"/>
                </a:lnTo>
                <a:lnTo>
                  <a:pt x="2577856" y="0"/>
                </a:lnTo>
                <a:lnTo>
                  <a:pt x="2500195" y="20042"/>
                </a:lnTo>
                <a:lnTo>
                  <a:pt x="2399986" y="45094"/>
                </a:lnTo>
                <a:lnTo>
                  <a:pt x="2247169" y="77662"/>
                </a:lnTo>
                <a:lnTo>
                  <a:pt x="2126919" y="97704"/>
                </a:lnTo>
                <a:lnTo>
                  <a:pt x="1984122" y="120250"/>
                </a:lnTo>
                <a:lnTo>
                  <a:pt x="1838820" y="137787"/>
                </a:lnTo>
                <a:lnTo>
                  <a:pt x="1628383" y="155323"/>
                </a:lnTo>
                <a:lnTo>
                  <a:pt x="1352811" y="185386"/>
                </a:lnTo>
                <a:lnTo>
                  <a:pt x="1192477" y="2104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7E0AF8D-C9E9-4DA4-8158-067CE85F8248}"/>
              </a:ext>
            </a:extLst>
          </p:cNvPr>
          <p:cNvSpPr/>
          <p:nvPr/>
        </p:nvSpPr>
        <p:spPr>
          <a:xfrm>
            <a:off x="3486150" y="3571875"/>
            <a:ext cx="365125" cy="1201738"/>
          </a:xfrm>
          <a:custGeom>
            <a:avLst/>
            <a:gdLst>
              <a:gd name="connsiteX0" fmla="*/ 357188 w 364331"/>
              <a:gd name="connsiteY0" fmla="*/ 678656 h 1202531"/>
              <a:gd name="connsiteX1" fmla="*/ 352425 w 364331"/>
              <a:gd name="connsiteY1" fmla="*/ 602456 h 1202531"/>
              <a:gd name="connsiteX2" fmla="*/ 345281 w 364331"/>
              <a:gd name="connsiteY2" fmla="*/ 504825 h 1202531"/>
              <a:gd name="connsiteX3" fmla="*/ 335756 w 364331"/>
              <a:gd name="connsiteY3" fmla="*/ 419100 h 1202531"/>
              <a:gd name="connsiteX4" fmla="*/ 319088 w 364331"/>
              <a:gd name="connsiteY4" fmla="*/ 259556 h 1202531"/>
              <a:gd name="connsiteX5" fmla="*/ 252413 w 364331"/>
              <a:gd name="connsiteY5" fmla="*/ 126206 h 1202531"/>
              <a:gd name="connsiteX6" fmla="*/ 200025 w 364331"/>
              <a:gd name="connsiteY6" fmla="*/ 95250 h 1202531"/>
              <a:gd name="connsiteX7" fmla="*/ 119063 w 364331"/>
              <a:gd name="connsiteY7" fmla="*/ 50006 h 1202531"/>
              <a:gd name="connsiteX8" fmla="*/ 52388 w 364331"/>
              <a:gd name="connsiteY8" fmla="*/ 11906 h 1202531"/>
              <a:gd name="connsiteX9" fmla="*/ 28575 w 364331"/>
              <a:gd name="connsiteY9" fmla="*/ 0 h 1202531"/>
              <a:gd name="connsiteX10" fmla="*/ 11906 w 364331"/>
              <a:gd name="connsiteY10" fmla="*/ 0 h 1202531"/>
              <a:gd name="connsiteX11" fmla="*/ 2381 w 364331"/>
              <a:gd name="connsiteY11" fmla="*/ 7144 h 1202531"/>
              <a:gd name="connsiteX12" fmla="*/ 0 w 364331"/>
              <a:gd name="connsiteY12" fmla="*/ 28575 h 1202531"/>
              <a:gd name="connsiteX13" fmla="*/ 9525 w 364331"/>
              <a:gd name="connsiteY13" fmla="*/ 57150 h 1202531"/>
              <a:gd name="connsiteX14" fmla="*/ 64294 w 364331"/>
              <a:gd name="connsiteY14" fmla="*/ 142875 h 1202531"/>
              <a:gd name="connsiteX15" fmla="*/ 135731 w 364331"/>
              <a:gd name="connsiteY15" fmla="*/ 245269 h 1202531"/>
              <a:gd name="connsiteX16" fmla="*/ 140494 w 364331"/>
              <a:gd name="connsiteY16" fmla="*/ 261938 h 1202531"/>
              <a:gd name="connsiteX17" fmla="*/ 154781 w 364331"/>
              <a:gd name="connsiteY17" fmla="*/ 361950 h 1202531"/>
              <a:gd name="connsiteX18" fmla="*/ 164306 w 364331"/>
              <a:gd name="connsiteY18" fmla="*/ 509588 h 1202531"/>
              <a:gd name="connsiteX19" fmla="*/ 166688 w 364331"/>
              <a:gd name="connsiteY19" fmla="*/ 633413 h 1202531"/>
              <a:gd name="connsiteX20" fmla="*/ 152400 w 364331"/>
              <a:gd name="connsiteY20" fmla="*/ 688181 h 1202531"/>
              <a:gd name="connsiteX21" fmla="*/ 123825 w 364331"/>
              <a:gd name="connsiteY21" fmla="*/ 776288 h 1202531"/>
              <a:gd name="connsiteX22" fmla="*/ 100013 w 364331"/>
              <a:gd name="connsiteY22" fmla="*/ 838200 h 1202531"/>
              <a:gd name="connsiteX23" fmla="*/ 102394 w 364331"/>
              <a:gd name="connsiteY23" fmla="*/ 862013 h 1202531"/>
              <a:gd name="connsiteX24" fmla="*/ 121444 w 364331"/>
              <a:gd name="connsiteY24" fmla="*/ 952500 h 1202531"/>
              <a:gd name="connsiteX25" fmla="*/ 140494 w 364331"/>
              <a:gd name="connsiteY25" fmla="*/ 1014413 h 1202531"/>
              <a:gd name="connsiteX26" fmla="*/ 161925 w 364331"/>
              <a:gd name="connsiteY26" fmla="*/ 1076325 h 1202531"/>
              <a:gd name="connsiteX27" fmla="*/ 188119 w 364331"/>
              <a:gd name="connsiteY27" fmla="*/ 1119188 h 1202531"/>
              <a:gd name="connsiteX28" fmla="*/ 202406 w 364331"/>
              <a:gd name="connsiteY28" fmla="*/ 1140619 h 1202531"/>
              <a:gd name="connsiteX29" fmla="*/ 216694 w 364331"/>
              <a:gd name="connsiteY29" fmla="*/ 1164431 h 1202531"/>
              <a:gd name="connsiteX30" fmla="*/ 228600 w 364331"/>
              <a:gd name="connsiteY30" fmla="*/ 1181100 h 1202531"/>
              <a:gd name="connsiteX31" fmla="*/ 245269 w 364331"/>
              <a:gd name="connsiteY31" fmla="*/ 1197769 h 1202531"/>
              <a:gd name="connsiteX32" fmla="*/ 259556 w 364331"/>
              <a:gd name="connsiteY32" fmla="*/ 1202531 h 1202531"/>
              <a:gd name="connsiteX33" fmla="*/ 278606 w 364331"/>
              <a:gd name="connsiteY33" fmla="*/ 1200150 h 1202531"/>
              <a:gd name="connsiteX34" fmla="*/ 300038 w 364331"/>
              <a:gd name="connsiteY34" fmla="*/ 1193006 h 1202531"/>
              <a:gd name="connsiteX35" fmla="*/ 311944 w 364331"/>
              <a:gd name="connsiteY35" fmla="*/ 1183481 h 1202531"/>
              <a:gd name="connsiteX36" fmla="*/ 326231 w 364331"/>
              <a:gd name="connsiteY36" fmla="*/ 1166813 h 1202531"/>
              <a:gd name="connsiteX37" fmla="*/ 342900 w 364331"/>
              <a:gd name="connsiteY37" fmla="*/ 1131094 h 1202531"/>
              <a:gd name="connsiteX38" fmla="*/ 354806 w 364331"/>
              <a:gd name="connsiteY38" fmla="*/ 1083469 h 1202531"/>
              <a:gd name="connsiteX39" fmla="*/ 359569 w 364331"/>
              <a:gd name="connsiteY39" fmla="*/ 1042988 h 1202531"/>
              <a:gd name="connsiteX40" fmla="*/ 364331 w 364331"/>
              <a:gd name="connsiteY40" fmla="*/ 973931 h 1202531"/>
              <a:gd name="connsiteX41" fmla="*/ 364331 w 364331"/>
              <a:gd name="connsiteY41" fmla="*/ 902494 h 1202531"/>
              <a:gd name="connsiteX42" fmla="*/ 361950 w 364331"/>
              <a:gd name="connsiteY42" fmla="*/ 802481 h 1202531"/>
              <a:gd name="connsiteX43" fmla="*/ 357188 w 364331"/>
              <a:gd name="connsiteY43" fmla="*/ 678656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4331" h="1202531">
                <a:moveTo>
                  <a:pt x="357188" y="678656"/>
                </a:moveTo>
                <a:lnTo>
                  <a:pt x="352425" y="602456"/>
                </a:lnTo>
                <a:lnTo>
                  <a:pt x="345281" y="504825"/>
                </a:lnTo>
                <a:lnTo>
                  <a:pt x="335756" y="419100"/>
                </a:lnTo>
                <a:lnTo>
                  <a:pt x="319088" y="259556"/>
                </a:lnTo>
                <a:lnTo>
                  <a:pt x="252413" y="126206"/>
                </a:lnTo>
                <a:lnTo>
                  <a:pt x="200025" y="95250"/>
                </a:lnTo>
                <a:lnTo>
                  <a:pt x="119063" y="50006"/>
                </a:lnTo>
                <a:lnTo>
                  <a:pt x="52388" y="11906"/>
                </a:lnTo>
                <a:lnTo>
                  <a:pt x="28575" y="0"/>
                </a:lnTo>
                <a:lnTo>
                  <a:pt x="11906" y="0"/>
                </a:lnTo>
                <a:lnTo>
                  <a:pt x="2381" y="7144"/>
                </a:lnTo>
                <a:lnTo>
                  <a:pt x="0" y="28575"/>
                </a:lnTo>
                <a:lnTo>
                  <a:pt x="9525" y="57150"/>
                </a:lnTo>
                <a:lnTo>
                  <a:pt x="64294" y="142875"/>
                </a:lnTo>
                <a:lnTo>
                  <a:pt x="135731" y="245269"/>
                </a:lnTo>
                <a:lnTo>
                  <a:pt x="140494" y="261938"/>
                </a:lnTo>
                <a:lnTo>
                  <a:pt x="154781" y="361950"/>
                </a:lnTo>
                <a:lnTo>
                  <a:pt x="164306" y="509588"/>
                </a:lnTo>
                <a:lnTo>
                  <a:pt x="166688" y="633413"/>
                </a:lnTo>
                <a:lnTo>
                  <a:pt x="152400" y="688181"/>
                </a:lnTo>
                <a:lnTo>
                  <a:pt x="123825" y="776288"/>
                </a:lnTo>
                <a:lnTo>
                  <a:pt x="100013" y="838200"/>
                </a:lnTo>
                <a:lnTo>
                  <a:pt x="102394" y="862013"/>
                </a:lnTo>
                <a:lnTo>
                  <a:pt x="121444" y="952500"/>
                </a:lnTo>
                <a:lnTo>
                  <a:pt x="140494" y="1014413"/>
                </a:lnTo>
                <a:lnTo>
                  <a:pt x="161925" y="1076325"/>
                </a:lnTo>
                <a:lnTo>
                  <a:pt x="188119" y="1119188"/>
                </a:lnTo>
                <a:lnTo>
                  <a:pt x="202406" y="1140619"/>
                </a:lnTo>
                <a:lnTo>
                  <a:pt x="216694" y="1164431"/>
                </a:lnTo>
                <a:lnTo>
                  <a:pt x="228600" y="1181100"/>
                </a:lnTo>
                <a:lnTo>
                  <a:pt x="245269" y="1197769"/>
                </a:lnTo>
                <a:lnTo>
                  <a:pt x="259556" y="1202531"/>
                </a:lnTo>
                <a:lnTo>
                  <a:pt x="278606" y="1200150"/>
                </a:lnTo>
                <a:lnTo>
                  <a:pt x="300038" y="1193006"/>
                </a:lnTo>
                <a:lnTo>
                  <a:pt x="311944" y="1183481"/>
                </a:lnTo>
                <a:lnTo>
                  <a:pt x="326231" y="1166813"/>
                </a:lnTo>
                <a:lnTo>
                  <a:pt x="342900" y="1131094"/>
                </a:lnTo>
                <a:lnTo>
                  <a:pt x="354806" y="1083469"/>
                </a:lnTo>
                <a:lnTo>
                  <a:pt x="359569" y="1042988"/>
                </a:lnTo>
                <a:lnTo>
                  <a:pt x="364331" y="973931"/>
                </a:lnTo>
                <a:lnTo>
                  <a:pt x="364331" y="902494"/>
                </a:lnTo>
                <a:cubicBezTo>
                  <a:pt x="363537" y="869156"/>
                  <a:pt x="362744" y="835819"/>
                  <a:pt x="361950" y="802481"/>
                </a:cubicBezTo>
                <a:lnTo>
                  <a:pt x="357188" y="6786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7CD47F0B-FBC7-4DE7-B57C-79A99FF00E30}"/>
              </a:ext>
            </a:extLst>
          </p:cNvPr>
          <p:cNvSpPr/>
          <p:nvPr/>
        </p:nvSpPr>
        <p:spPr>
          <a:xfrm>
            <a:off x="3341688" y="1957388"/>
            <a:ext cx="1428750" cy="400050"/>
          </a:xfrm>
          <a:custGeom>
            <a:avLst/>
            <a:gdLst>
              <a:gd name="connsiteX0" fmla="*/ 821531 w 1428750"/>
              <a:gd name="connsiteY0" fmla="*/ 142875 h 400050"/>
              <a:gd name="connsiteX1" fmla="*/ 645319 w 1428750"/>
              <a:gd name="connsiteY1" fmla="*/ 178593 h 400050"/>
              <a:gd name="connsiteX2" fmla="*/ 445294 w 1428750"/>
              <a:gd name="connsiteY2" fmla="*/ 219075 h 400050"/>
              <a:gd name="connsiteX3" fmla="*/ 316706 w 1428750"/>
              <a:gd name="connsiteY3" fmla="*/ 242887 h 400050"/>
              <a:gd name="connsiteX4" fmla="*/ 266700 w 1428750"/>
              <a:gd name="connsiteY4" fmla="*/ 245268 h 400050"/>
              <a:gd name="connsiteX5" fmla="*/ 154781 w 1428750"/>
              <a:gd name="connsiteY5" fmla="*/ 245268 h 400050"/>
              <a:gd name="connsiteX6" fmla="*/ 135731 w 1428750"/>
              <a:gd name="connsiteY6" fmla="*/ 242887 h 400050"/>
              <a:gd name="connsiteX7" fmla="*/ 128587 w 1428750"/>
              <a:gd name="connsiteY7" fmla="*/ 238125 h 400050"/>
              <a:gd name="connsiteX8" fmla="*/ 92869 w 1428750"/>
              <a:gd name="connsiteY8" fmla="*/ 157162 h 400050"/>
              <a:gd name="connsiteX9" fmla="*/ 92869 w 1428750"/>
              <a:gd name="connsiteY9" fmla="*/ 154781 h 400050"/>
              <a:gd name="connsiteX10" fmla="*/ 0 w 1428750"/>
              <a:gd name="connsiteY10" fmla="*/ 261937 h 400050"/>
              <a:gd name="connsiteX11" fmla="*/ 83344 w 1428750"/>
              <a:gd name="connsiteY11" fmla="*/ 326231 h 400050"/>
              <a:gd name="connsiteX12" fmla="*/ 130969 w 1428750"/>
              <a:gd name="connsiteY12" fmla="*/ 359568 h 400050"/>
              <a:gd name="connsiteX13" fmla="*/ 173831 w 1428750"/>
              <a:gd name="connsiteY13" fmla="*/ 381000 h 400050"/>
              <a:gd name="connsiteX14" fmla="*/ 219075 w 1428750"/>
              <a:gd name="connsiteY14" fmla="*/ 395287 h 400050"/>
              <a:gd name="connsiteX15" fmla="*/ 273844 w 1428750"/>
              <a:gd name="connsiteY15" fmla="*/ 400050 h 400050"/>
              <a:gd name="connsiteX16" fmla="*/ 311944 w 1428750"/>
              <a:gd name="connsiteY16" fmla="*/ 400050 h 400050"/>
              <a:gd name="connsiteX17" fmla="*/ 447675 w 1428750"/>
              <a:gd name="connsiteY17" fmla="*/ 378618 h 400050"/>
              <a:gd name="connsiteX18" fmla="*/ 569119 w 1428750"/>
              <a:gd name="connsiteY18" fmla="*/ 354806 h 400050"/>
              <a:gd name="connsiteX19" fmla="*/ 740569 w 1428750"/>
              <a:gd name="connsiteY19" fmla="*/ 323850 h 400050"/>
              <a:gd name="connsiteX20" fmla="*/ 1012031 w 1428750"/>
              <a:gd name="connsiteY20" fmla="*/ 273843 h 400050"/>
              <a:gd name="connsiteX21" fmla="*/ 1150144 w 1428750"/>
              <a:gd name="connsiteY21" fmla="*/ 245268 h 400050"/>
              <a:gd name="connsiteX22" fmla="*/ 1257300 w 1428750"/>
              <a:gd name="connsiteY22" fmla="*/ 219075 h 400050"/>
              <a:gd name="connsiteX23" fmla="*/ 1295400 w 1428750"/>
              <a:gd name="connsiteY23" fmla="*/ 209550 h 400050"/>
              <a:gd name="connsiteX24" fmla="*/ 1335881 w 1428750"/>
              <a:gd name="connsiteY24" fmla="*/ 195262 h 400050"/>
              <a:gd name="connsiteX25" fmla="*/ 1376362 w 1428750"/>
              <a:gd name="connsiteY25" fmla="*/ 176212 h 400050"/>
              <a:gd name="connsiteX26" fmla="*/ 1402556 w 1428750"/>
              <a:gd name="connsiteY26" fmla="*/ 157162 h 400050"/>
              <a:gd name="connsiteX27" fmla="*/ 1419225 w 1428750"/>
              <a:gd name="connsiteY27" fmla="*/ 138112 h 400050"/>
              <a:gd name="connsiteX28" fmla="*/ 1426369 w 1428750"/>
              <a:gd name="connsiteY28" fmla="*/ 123825 h 400050"/>
              <a:gd name="connsiteX29" fmla="*/ 1428750 w 1428750"/>
              <a:gd name="connsiteY29" fmla="*/ 111918 h 400050"/>
              <a:gd name="connsiteX30" fmla="*/ 1414462 w 1428750"/>
              <a:gd name="connsiteY30" fmla="*/ 78581 h 400050"/>
              <a:gd name="connsiteX31" fmla="*/ 1393031 w 1428750"/>
              <a:gd name="connsiteY31" fmla="*/ 59531 h 400050"/>
              <a:gd name="connsiteX32" fmla="*/ 1373981 w 1428750"/>
              <a:gd name="connsiteY32" fmla="*/ 45243 h 400050"/>
              <a:gd name="connsiteX33" fmla="*/ 1333500 w 1428750"/>
              <a:gd name="connsiteY33" fmla="*/ 26193 h 400050"/>
              <a:gd name="connsiteX34" fmla="*/ 1281112 w 1428750"/>
              <a:gd name="connsiteY34" fmla="*/ 14287 h 400050"/>
              <a:gd name="connsiteX35" fmla="*/ 1238250 w 1428750"/>
              <a:gd name="connsiteY35" fmla="*/ 4762 h 400050"/>
              <a:gd name="connsiteX36" fmla="*/ 1195387 w 1428750"/>
              <a:gd name="connsiteY36" fmla="*/ 0 h 400050"/>
              <a:gd name="connsiteX37" fmla="*/ 1159669 w 1428750"/>
              <a:gd name="connsiteY37" fmla="*/ 4762 h 400050"/>
              <a:gd name="connsiteX38" fmla="*/ 1107281 w 1428750"/>
              <a:gd name="connsiteY38" fmla="*/ 23812 h 400050"/>
              <a:gd name="connsiteX39" fmla="*/ 1062037 w 1428750"/>
              <a:gd name="connsiteY39" fmla="*/ 45243 h 400050"/>
              <a:gd name="connsiteX40" fmla="*/ 1016794 w 1428750"/>
              <a:gd name="connsiteY40" fmla="*/ 71437 h 400050"/>
              <a:gd name="connsiteX41" fmla="*/ 976312 w 1428750"/>
              <a:gd name="connsiteY41" fmla="*/ 100012 h 400050"/>
              <a:gd name="connsiteX42" fmla="*/ 957262 w 1428750"/>
              <a:gd name="connsiteY42" fmla="*/ 111918 h 400050"/>
              <a:gd name="connsiteX43" fmla="*/ 821531 w 1428750"/>
              <a:gd name="connsiteY43" fmla="*/ 142875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28750" h="400050">
                <a:moveTo>
                  <a:pt x="821531" y="142875"/>
                </a:moveTo>
                <a:lnTo>
                  <a:pt x="645319" y="178593"/>
                </a:lnTo>
                <a:lnTo>
                  <a:pt x="445294" y="219075"/>
                </a:lnTo>
                <a:lnTo>
                  <a:pt x="316706" y="242887"/>
                </a:lnTo>
                <a:lnTo>
                  <a:pt x="266700" y="245268"/>
                </a:lnTo>
                <a:lnTo>
                  <a:pt x="154781" y="245268"/>
                </a:lnTo>
                <a:lnTo>
                  <a:pt x="135731" y="242887"/>
                </a:lnTo>
                <a:lnTo>
                  <a:pt x="128587" y="238125"/>
                </a:lnTo>
                <a:lnTo>
                  <a:pt x="92869" y="157162"/>
                </a:lnTo>
                <a:lnTo>
                  <a:pt x="92869" y="154781"/>
                </a:lnTo>
                <a:lnTo>
                  <a:pt x="0" y="261937"/>
                </a:lnTo>
                <a:lnTo>
                  <a:pt x="83344" y="326231"/>
                </a:lnTo>
                <a:lnTo>
                  <a:pt x="130969" y="359568"/>
                </a:lnTo>
                <a:lnTo>
                  <a:pt x="173831" y="381000"/>
                </a:lnTo>
                <a:lnTo>
                  <a:pt x="219075" y="395287"/>
                </a:lnTo>
                <a:lnTo>
                  <a:pt x="273844" y="400050"/>
                </a:lnTo>
                <a:lnTo>
                  <a:pt x="311944" y="400050"/>
                </a:lnTo>
                <a:lnTo>
                  <a:pt x="447675" y="378618"/>
                </a:lnTo>
                <a:lnTo>
                  <a:pt x="569119" y="354806"/>
                </a:lnTo>
                <a:lnTo>
                  <a:pt x="740569" y="323850"/>
                </a:lnTo>
                <a:lnTo>
                  <a:pt x="1012031" y="273843"/>
                </a:lnTo>
                <a:lnTo>
                  <a:pt x="1150144" y="245268"/>
                </a:lnTo>
                <a:lnTo>
                  <a:pt x="1257300" y="219075"/>
                </a:lnTo>
                <a:lnTo>
                  <a:pt x="1295400" y="209550"/>
                </a:lnTo>
                <a:lnTo>
                  <a:pt x="1335881" y="195262"/>
                </a:lnTo>
                <a:lnTo>
                  <a:pt x="1376362" y="176212"/>
                </a:lnTo>
                <a:lnTo>
                  <a:pt x="1402556" y="157162"/>
                </a:lnTo>
                <a:lnTo>
                  <a:pt x="1419225" y="138112"/>
                </a:lnTo>
                <a:lnTo>
                  <a:pt x="1426369" y="123825"/>
                </a:lnTo>
                <a:lnTo>
                  <a:pt x="1428750" y="111918"/>
                </a:lnTo>
                <a:lnTo>
                  <a:pt x="1414462" y="78581"/>
                </a:lnTo>
                <a:lnTo>
                  <a:pt x="1393031" y="59531"/>
                </a:lnTo>
                <a:lnTo>
                  <a:pt x="1373981" y="45243"/>
                </a:lnTo>
                <a:lnTo>
                  <a:pt x="1333500" y="26193"/>
                </a:lnTo>
                <a:lnTo>
                  <a:pt x="1281112" y="14287"/>
                </a:lnTo>
                <a:lnTo>
                  <a:pt x="1238250" y="4762"/>
                </a:lnTo>
                <a:lnTo>
                  <a:pt x="1195387" y="0"/>
                </a:lnTo>
                <a:lnTo>
                  <a:pt x="1159669" y="4762"/>
                </a:lnTo>
                <a:lnTo>
                  <a:pt x="1107281" y="23812"/>
                </a:lnTo>
                <a:lnTo>
                  <a:pt x="1062037" y="45243"/>
                </a:lnTo>
                <a:lnTo>
                  <a:pt x="1016794" y="71437"/>
                </a:lnTo>
                <a:lnTo>
                  <a:pt x="976312" y="100012"/>
                </a:lnTo>
                <a:lnTo>
                  <a:pt x="957262" y="111918"/>
                </a:lnTo>
                <a:lnTo>
                  <a:pt x="821531" y="142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7100A9DA-6121-4688-9D16-8C7035132BD1}"/>
              </a:ext>
            </a:extLst>
          </p:cNvPr>
          <p:cNvSpPr/>
          <p:nvPr/>
        </p:nvSpPr>
        <p:spPr>
          <a:xfrm>
            <a:off x="3859213" y="2252663"/>
            <a:ext cx="504825" cy="641350"/>
          </a:xfrm>
          <a:custGeom>
            <a:avLst/>
            <a:gdLst>
              <a:gd name="connsiteX0" fmla="*/ 235744 w 504825"/>
              <a:gd name="connsiteY0" fmla="*/ 390525 h 640556"/>
              <a:gd name="connsiteX1" fmla="*/ 214313 w 504825"/>
              <a:gd name="connsiteY1" fmla="*/ 335756 h 640556"/>
              <a:gd name="connsiteX2" fmla="*/ 185738 w 504825"/>
              <a:gd name="connsiteY2" fmla="*/ 276225 h 640556"/>
              <a:gd name="connsiteX3" fmla="*/ 152400 w 504825"/>
              <a:gd name="connsiteY3" fmla="*/ 202406 h 640556"/>
              <a:gd name="connsiteX4" fmla="*/ 135732 w 504825"/>
              <a:gd name="connsiteY4" fmla="*/ 178593 h 640556"/>
              <a:gd name="connsiteX5" fmla="*/ 95250 w 504825"/>
              <a:gd name="connsiteY5" fmla="*/ 130968 h 640556"/>
              <a:gd name="connsiteX6" fmla="*/ 0 w 504825"/>
              <a:gd name="connsiteY6" fmla="*/ 21431 h 640556"/>
              <a:gd name="connsiteX7" fmla="*/ 126207 w 504825"/>
              <a:gd name="connsiteY7" fmla="*/ 0 h 640556"/>
              <a:gd name="connsiteX8" fmla="*/ 238125 w 504825"/>
              <a:gd name="connsiteY8" fmla="*/ 90487 h 640556"/>
              <a:gd name="connsiteX9" fmla="*/ 357188 w 504825"/>
              <a:gd name="connsiteY9" fmla="*/ 183356 h 640556"/>
              <a:gd name="connsiteX10" fmla="*/ 409575 w 504825"/>
              <a:gd name="connsiteY10" fmla="*/ 233362 h 640556"/>
              <a:gd name="connsiteX11" fmla="*/ 442913 w 504825"/>
              <a:gd name="connsiteY11" fmla="*/ 269081 h 640556"/>
              <a:gd name="connsiteX12" fmla="*/ 464344 w 504825"/>
              <a:gd name="connsiteY12" fmla="*/ 297656 h 640556"/>
              <a:gd name="connsiteX13" fmla="*/ 478632 w 504825"/>
              <a:gd name="connsiteY13" fmla="*/ 328612 h 640556"/>
              <a:gd name="connsiteX14" fmla="*/ 490538 w 504825"/>
              <a:gd name="connsiteY14" fmla="*/ 361950 h 640556"/>
              <a:gd name="connsiteX15" fmla="*/ 497682 w 504825"/>
              <a:gd name="connsiteY15" fmla="*/ 400050 h 640556"/>
              <a:gd name="connsiteX16" fmla="*/ 504825 w 504825"/>
              <a:gd name="connsiteY16" fmla="*/ 450056 h 640556"/>
              <a:gd name="connsiteX17" fmla="*/ 504825 w 504825"/>
              <a:gd name="connsiteY17" fmla="*/ 488156 h 640556"/>
              <a:gd name="connsiteX18" fmla="*/ 500063 w 504825"/>
              <a:gd name="connsiteY18" fmla="*/ 526256 h 640556"/>
              <a:gd name="connsiteX19" fmla="*/ 490538 w 504825"/>
              <a:gd name="connsiteY19" fmla="*/ 566737 h 640556"/>
              <a:gd name="connsiteX20" fmla="*/ 471488 w 504825"/>
              <a:gd name="connsiteY20" fmla="*/ 609600 h 640556"/>
              <a:gd name="connsiteX21" fmla="*/ 445294 w 504825"/>
              <a:gd name="connsiteY21" fmla="*/ 633412 h 640556"/>
              <a:gd name="connsiteX22" fmla="*/ 431007 w 504825"/>
              <a:gd name="connsiteY22" fmla="*/ 640556 h 640556"/>
              <a:gd name="connsiteX23" fmla="*/ 404813 w 504825"/>
              <a:gd name="connsiteY23" fmla="*/ 638175 h 640556"/>
              <a:gd name="connsiteX24" fmla="*/ 361950 w 504825"/>
              <a:gd name="connsiteY24" fmla="*/ 626268 h 640556"/>
              <a:gd name="connsiteX25" fmla="*/ 328613 w 504825"/>
              <a:gd name="connsiteY25" fmla="*/ 604837 h 640556"/>
              <a:gd name="connsiteX26" fmla="*/ 307182 w 504825"/>
              <a:gd name="connsiteY26" fmla="*/ 576262 h 640556"/>
              <a:gd name="connsiteX27" fmla="*/ 285750 w 504825"/>
              <a:gd name="connsiteY27" fmla="*/ 538162 h 640556"/>
              <a:gd name="connsiteX28" fmla="*/ 264319 w 504825"/>
              <a:gd name="connsiteY28" fmla="*/ 476250 h 640556"/>
              <a:gd name="connsiteX29" fmla="*/ 235744 w 504825"/>
              <a:gd name="connsiteY29" fmla="*/ 390525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4825" h="640556">
                <a:moveTo>
                  <a:pt x="235744" y="390525"/>
                </a:moveTo>
                <a:lnTo>
                  <a:pt x="214313" y="335756"/>
                </a:lnTo>
                <a:lnTo>
                  <a:pt x="185738" y="276225"/>
                </a:lnTo>
                <a:lnTo>
                  <a:pt x="152400" y="202406"/>
                </a:lnTo>
                <a:lnTo>
                  <a:pt x="135732" y="178593"/>
                </a:lnTo>
                <a:lnTo>
                  <a:pt x="95250" y="130968"/>
                </a:lnTo>
                <a:lnTo>
                  <a:pt x="0" y="21431"/>
                </a:lnTo>
                <a:lnTo>
                  <a:pt x="126207" y="0"/>
                </a:lnTo>
                <a:lnTo>
                  <a:pt x="238125" y="90487"/>
                </a:lnTo>
                <a:lnTo>
                  <a:pt x="357188" y="183356"/>
                </a:lnTo>
                <a:lnTo>
                  <a:pt x="409575" y="233362"/>
                </a:lnTo>
                <a:lnTo>
                  <a:pt x="442913" y="269081"/>
                </a:lnTo>
                <a:lnTo>
                  <a:pt x="464344" y="297656"/>
                </a:lnTo>
                <a:lnTo>
                  <a:pt x="478632" y="328612"/>
                </a:lnTo>
                <a:lnTo>
                  <a:pt x="490538" y="361950"/>
                </a:lnTo>
                <a:lnTo>
                  <a:pt x="497682" y="400050"/>
                </a:lnTo>
                <a:lnTo>
                  <a:pt x="504825" y="450056"/>
                </a:lnTo>
                <a:lnTo>
                  <a:pt x="504825" y="488156"/>
                </a:lnTo>
                <a:lnTo>
                  <a:pt x="500063" y="526256"/>
                </a:lnTo>
                <a:lnTo>
                  <a:pt x="490538" y="566737"/>
                </a:lnTo>
                <a:lnTo>
                  <a:pt x="471488" y="609600"/>
                </a:lnTo>
                <a:lnTo>
                  <a:pt x="445294" y="633412"/>
                </a:lnTo>
                <a:lnTo>
                  <a:pt x="431007" y="640556"/>
                </a:lnTo>
                <a:lnTo>
                  <a:pt x="404813" y="638175"/>
                </a:lnTo>
                <a:lnTo>
                  <a:pt x="361950" y="626268"/>
                </a:lnTo>
                <a:lnTo>
                  <a:pt x="328613" y="604837"/>
                </a:lnTo>
                <a:lnTo>
                  <a:pt x="307182" y="576262"/>
                </a:lnTo>
                <a:lnTo>
                  <a:pt x="285750" y="538162"/>
                </a:lnTo>
                <a:lnTo>
                  <a:pt x="264319" y="476250"/>
                </a:lnTo>
                <a:lnTo>
                  <a:pt x="235744" y="390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F77DBDBF-2DE0-44DA-8B08-89ABDD74CF07}"/>
              </a:ext>
            </a:extLst>
          </p:cNvPr>
          <p:cNvSpPr/>
          <p:nvPr/>
        </p:nvSpPr>
        <p:spPr>
          <a:xfrm>
            <a:off x="5154613" y="1820863"/>
            <a:ext cx="1674812" cy="403225"/>
          </a:xfrm>
          <a:custGeom>
            <a:avLst/>
            <a:gdLst>
              <a:gd name="connsiteX0" fmla="*/ 985838 w 1674019"/>
              <a:gd name="connsiteY0" fmla="*/ 152400 h 402432"/>
              <a:gd name="connsiteX1" fmla="*/ 902494 w 1674019"/>
              <a:gd name="connsiteY1" fmla="*/ 173832 h 402432"/>
              <a:gd name="connsiteX2" fmla="*/ 819150 w 1674019"/>
              <a:gd name="connsiteY2" fmla="*/ 190500 h 402432"/>
              <a:gd name="connsiteX3" fmla="*/ 723900 w 1674019"/>
              <a:gd name="connsiteY3" fmla="*/ 209550 h 402432"/>
              <a:gd name="connsiteX4" fmla="*/ 559594 w 1674019"/>
              <a:gd name="connsiteY4" fmla="*/ 233363 h 402432"/>
              <a:gd name="connsiteX5" fmla="*/ 433388 w 1674019"/>
              <a:gd name="connsiteY5" fmla="*/ 247650 h 402432"/>
              <a:gd name="connsiteX6" fmla="*/ 276225 w 1674019"/>
              <a:gd name="connsiteY6" fmla="*/ 247650 h 402432"/>
              <a:gd name="connsiteX7" fmla="*/ 73819 w 1674019"/>
              <a:gd name="connsiteY7" fmla="*/ 240507 h 402432"/>
              <a:gd name="connsiteX8" fmla="*/ 0 w 1674019"/>
              <a:gd name="connsiteY8" fmla="*/ 369094 h 402432"/>
              <a:gd name="connsiteX9" fmla="*/ 111919 w 1674019"/>
              <a:gd name="connsiteY9" fmla="*/ 383382 h 402432"/>
              <a:gd name="connsiteX10" fmla="*/ 300038 w 1674019"/>
              <a:gd name="connsiteY10" fmla="*/ 397669 h 402432"/>
              <a:gd name="connsiteX11" fmla="*/ 492919 w 1674019"/>
              <a:gd name="connsiteY11" fmla="*/ 402432 h 402432"/>
              <a:gd name="connsiteX12" fmla="*/ 600075 w 1674019"/>
              <a:gd name="connsiteY12" fmla="*/ 402432 h 402432"/>
              <a:gd name="connsiteX13" fmla="*/ 773907 w 1674019"/>
              <a:gd name="connsiteY13" fmla="*/ 357188 h 402432"/>
              <a:gd name="connsiteX14" fmla="*/ 997744 w 1674019"/>
              <a:gd name="connsiteY14" fmla="*/ 321469 h 402432"/>
              <a:gd name="connsiteX15" fmla="*/ 1185863 w 1674019"/>
              <a:gd name="connsiteY15" fmla="*/ 288132 h 402432"/>
              <a:gd name="connsiteX16" fmla="*/ 1343025 w 1674019"/>
              <a:gd name="connsiteY16" fmla="*/ 254794 h 402432"/>
              <a:gd name="connsiteX17" fmla="*/ 1488282 w 1674019"/>
              <a:gd name="connsiteY17" fmla="*/ 219075 h 402432"/>
              <a:gd name="connsiteX18" fmla="*/ 1585913 w 1674019"/>
              <a:gd name="connsiteY18" fmla="*/ 185738 h 402432"/>
              <a:gd name="connsiteX19" fmla="*/ 1631157 w 1674019"/>
              <a:gd name="connsiteY19" fmla="*/ 166688 h 402432"/>
              <a:gd name="connsiteX20" fmla="*/ 1652588 w 1674019"/>
              <a:gd name="connsiteY20" fmla="*/ 150019 h 402432"/>
              <a:gd name="connsiteX21" fmla="*/ 1666875 w 1674019"/>
              <a:gd name="connsiteY21" fmla="*/ 128588 h 402432"/>
              <a:gd name="connsiteX22" fmla="*/ 1674019 w 1674019"/>
              <a:gd name="connsiteY22" fmla="*/ 109538 h 402432"/>
              <a:gd name="connsiteX23" fmla="*/ 1674019 w 1674019"/>
              <a:gd name="connsiteY23" fmla="*/ 100013 h 402432"/>
              <a:gd name="connsiteX24" fmla="*/ 1671638 w 1674019"/>
              <a:gd name="connsiteY24" fmla="*/ 90488 h 402432"/>
              <a:gd name="connsiteX25" fmla="*/ 1662113 w 1674019"/>
              <a:gd name="connsiteY25" fmla="*/ 76200 h 402432"/>
              <a:gd name="connsiteX26" fmla="*/ 1640682 w 1674019"/>
              <a:gd name="connsiteY26" fmla="*/ 57150 h 402432"/>
              <a:gd name="connsiteX27" fmla="*/ 1597819 w 1674019"/>
              <a:gd name="connsiteY27" fmla="*/ 38100 h 402432"/>
              <a:gd name="connsiteX28" fmla="*/ 1516857 w 1674019"/>
              <a:gd name="connsiteY28" fmla="*/ 14288 h 402432"/>
              <a:gd name="connsiteX29" fmla="*/ 1426369 w 1674019"/>
              <a:gd name="connsiteY29" fmla="*/ 0 h 402432"/>
              <a:gd name="connsiteX30" fmla="*/ 1397794 w 1674019"/>
              <a:gd name="connsiteY30" fmla="*/ 9525 h 402432"/>
              <a:gd name="connsiteX31" fmla="*/ 1307307 w 1674019"/>
              <a:gd name="connsiteY31" fmla="*/ 52388 h 402432"/>
              <a:gd name="connsiteX32" fmla="*/ 1183482 w 1674019"/>
              <a:gd name="connsiteY32" fmla="*/ 97632 h 402432"/>
              <a:gd name="connsiteX33" fmla="*/ 985838 w 1674019"/>
              <a:gd name="connsiteY33" fmla="*/ 152400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74019" h="402432">
                <a:moveTo>
                  <a:pt x="985838" y="152400"/>
                </a:moveTo>
                <a:lnTo>
                  <a:pt x="902494" y="173832"/>
                </a:lnTo>
                <a:lnTo>
                  <a:pt x="819150" y="190500"/>
                </a:lnTo>
                <a:lnTo>
                  <a:pt x="723900" y="209550"/>
                </a:lnTo>
                <a:lnTo>
                  <a:pt x="559594" y="233363"/>
                </a:lnTo>
                <a:lnTo>
                  <a:pt x="433388" y="247650"/>
                </a:lnTo>
                <a:lnTo>
                  <a:pt x="276225" y="247650"/>
                </a:lnTo>
                <a:lnTo>
                  <a:pt x="73819" y="240507"/>
                </a:lnTo>
                <a:lnTo>
                  <a:pt x="0" y="369094"/>
                </a:lnTo>
                <a:lnTo>
                  <a:pt x="111919" y="383382"/>
                </a:lnTo>
                <a:lnTo>
                  <a:pt x="300038" y="397669"/>
                </a:lnTo>
                <a:lnTo>
                  <a:pt x="492919" y="402432"/>
                </a:lnTo>
                <a:lnTo>
                  <a:pt x="600075" y="402432"/>
                </a:lnTo>
                <a:lnTo>
                  <a:pt x="773907" y="357188"/>
                </a:lnTo>
                <a:lnTo>
                  <a:pt x="997744" y="321469"/>
                </a:lnTo>
                <a:lnTo>
                  <a:pt x="1185863" y="288132"/>
                </a:lnTo>
                <a:lnTo>
                  <a:pt x="1343025" y="254794"/>
                </a:lnTo>
                <a:lnTo>
                  <a:pt x="1488282" y="219075"/>
                </a:lnTo>
                <a:lnTo>
                  <a:pt x="1585913" y="185738"/>
                </a:lnTo>
                <a:lnTo>
                  <a:pt x="1631157" y="166688"/>
                </a:lnTo>
                <a:lnTo>
                  <a:pt x="1652588" y="150019"/>
                </a:lnTo>
                <a:lnTo>
                  <a:pt x="1666875" y="128588"/>
                </a:lnTo>
                <a:lnTo>
                  <a:pt x="1674019" y="109538"/>
                </a:lnTo>
                <a:lnTo>
                  <a:pt x="1674019" y="100013"/>
                </a:lnTo>
                <a:lnTo>
                  <a:pt x="1671638" y="90488"/>
                </a:lnTo>
                <a:lnTo>
                  <a:pt x="1662113" y="76200"/>
                </a:lnTo>
                <a:lnTo>
                  <a:pt x="1640682" y="57150"/>
                </a:lnTo>
                <a:lnTo>
                  <a:pt x="1597819" y="38100"/>
                </a:lnTo>
                <a:lnTo>
                  <a:pt x="1516857" y="14288"/>
                </a:lnTo>
                <a:lnTo>
                  <a:pt x="1426369" y="0"/>
                </a:lnTo>
                <a:lnTo>
                  <a:pt x="1397794" y="9525"/>
                </a:lnTo>
                <a:lnTo>
                  <a:pt x="1307307" y="52388"/>
                </a:lnTo>
                <a:lnTo>
                  <a:pt x="1183482" y="97632"/>
                </a:lnTo>
                <a:lnTo>
                  <a:pt x="985838" y="152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580DF67E-3410-4B8A-9937-4FE7019A16EA}"/>
              </a:ext>
            </a:extLst>
          </p:cNvPr>
          <p:cNvSpPr/>
          <p:nvPr/>
        </p:nvSpPr>
        <p:spPr>
          <a:xfrm>
            <a:off x="5486400" y="2143125"/>
            <a:ext cx="576263" cy="609600"/>
          </a:xfrm>
          <a:custGeom>
            <a:avLst/>
            <a:gdLst>
              <a:gd name="connsiteX0" fmla="*/ 207169 w 576263"/>
              <a:gd name="connsiteY0" fmla="*/ 195263 h 609600"/>
              <a:gd name="connsiteX1" fmla="*/ 226219 w 576263"/>
              <a:gd name="connsiteY1" fmla="*/ 128588 h 609600"/>
              <a:gd name="connsiteX2" fmla="*/ 250031 w 576263"/>
              <a:gd name="connsiteY2" fmla="*/ 16669 h 609600"/>
              <a:gd name="connsiteX3" fmla="*/ 395288 w 576263"/>
              <a:gd name="connsiteY3" fmla="*/ 0 h 609600"/>
              <a:gd name="connsiteX4" fmla="*/ 511969 w 576263"/>
              <a:gd name="connsiteY4" fmla="*/ 76200 h 609600"/>
              <a:gd name="connsiteX5" fmla="*/ 552450 w 576263"/>
              <a:gd name="connsiteY5" fmla="*/ 100013 h 609600"/>
              <a:gd name="connsiteX6" fmla="*/ 566738 w 576263"/>
              <a:gd name="connsiteY6" fmla="*/ 111919 h 609600"/>
              <a:gd name="connsiteX7" fmla="*/ 573881 w 576263"/>
              <a:gd name="connsiteY7" fmla="*/ 126206 h 609600"/>
              <a:gd name="connsiteX8" fmla="*/ 576263 w 576263"/>
              <a:gd name="connsiteY8" fmla="*/ 140494 h 609600"/>
              <a:gd name="connsiteX9" fmla="*/ 571500 w 576263"/>
              <a:gd name="connsiteY9" fmla="*/ 157163 h 609600"/>
              <a:gd name="connsiteX10" fmla="*/ 554831 w 576263"/>
              <a:gd name="connsiteY10" fmla="*/ 185738 h 609600"/>
              <a:gd name="connsiteX11" fmla="*/ 492919 w 576263"/>
              <a:gd name="connsiteY11" fmla="*/ 233363 h 609600"/>
              <a:gd name="connsiteX12" fmla="*/ 433388 w 576263"/>
              <a:gd name="connsiteY12" fmla="*/ 283369 h 609600"/>
              <a:gd name="connsiteX13" fmla="*/ 321469 w 576263"/>
              <a:gd name="connsiteY13" fmla="*/ 378619 h 609600"/>
              <a:gd name="connsiteX14" fmla="*/ 173831 w 576263"/>
              <a:gd name="connsiteY14" fmla="*/ 500063 h 609600"/>
              <a:gd name="connsiteX15" fmla="*/ 64294 w 576263"/>
              <a:gd name="connsiteY15" fmla="*/ 592931 h 609600"/>
              <a:gd name="connsiteX16" fmla="*/ 45244 w 576263"/>
              <a:gd name="connsiteY16" fmla="*/ 604838 h 609600"/>
              <a:gd name="connsiteX17" fmla="*/ 28575 w 576263"/>
              <a:gd name="connsiteY17" fmla="*/ 609600 h 609600"/>
              <a:gd name="connsiteX18" fmla="*/ 11906 w 576263"/>
              <a:gd name="connsiteY18" fmla="*/ 609600 h 609600"/>
              <a:gd name="connsiteX19" fmla="*/ 0 w 576263"/>
              <a:gd name="connsiteY19" fmla="*/ 595313 h 609600"/>
              <a:gd name="connsiteX20" fmla="*/ 4763 w 576263"/>
              <a:gd name="connsiteY20" fmla="*/ 573881 h 609600"/>
              <a:gd name="connsiteX21" fmla="*/ 23813 w 576263"/>
              <a:gd name="connsiteY21" fmla="*/ 538163 h 609600"/>
              <a:gd name="connsiteX22" fmla="*/ 71438 w 576263"/>
              <a:gd name="connsiteY22" fmla="*/ 483394 h 609600"/>
              <a:gd name="connsiteX23" fmla="*/ 111919 w 576263"/>
              <a:gd name="connsiteY23" fmla="*/ 421481 h 609600"/>
              <a:gd name="connsiteX24" fmla="*/ 138113 w 576263"/>
              <a:gd name="connsiteY24" fmla="*/ 369094 h 609600"/>
              <a:gd name="connsiteX25" fmla="*/ 166688 w 576263"/>
              <a:gd name="connsiteY25" fmla="*/ 311944 h 609600"/>
              <a:gd name="connsiteX26" fmla="*/ 207169 w 576263"/>
              <a:gd name="connsiteY26" fmla="*/ 195263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6263" h="609600">
                <a:moveTo>
                  <a:pt x="207169" y="195263"/>
                </a:moveTo>
                <a:lnTo>
                  <a:pt x="226219" y="128588"/>
                </a:lnTo>
                <a:lnTo>
                  <a:pt x="250031" y="16669"/>
                </a:lnTo>
                <a:lnTo>
                  <a:pt x="395288" y="0"/>
                </a:lnTo>
                <a:lnTo>
                  <a:pt x="511969" y="76200"/>
                </a:lnTo>
                <a:lnTo>
                  <a:pt x="552450" y="100013"/>
                </a:lnTo>
                <a:lnTo>
                  <a:pt x="566738" y="111919"/>
                </a:lnTo>
                <a:lnTo>
                  <a:pt x="573881" y="126206"/>
                </a:lnTo>
                <a:lnTo>
                  <a:pt x="576263" y="140494"/>
                </a:lnTo>
                <a:lnTo>
                  <a:pt x="571500" y="157163"/>
                </a:lnTo>
                <a:lnTo>
                  <a:pt x="554831" y="185738"/>
                </a:lnTo>
                <a:lnTo>
                  <a:pt x="492919" y="233363"/>
                </a:lnTo>
                <a:lnTo>
                  <a:pt x="433388" y="283369"/>
                </a:lnTo>
                <a:lnTo>
                  <a:pt x="321469" y="378619"/>
                </a:lnTo>
                <a:lnTo>
                  <a:pt x="173831" y="500063"/>
                </a:lnTo>
                <a:lnTo>
                  <a:pt x="64294" y="592931"/>
                </a:lnTo>
                <a:lnTo>
                  <a:pt x="45244" y="604838"/>
                </a:lnTo>
                <a:lnTo>
                  <a:pt x="28575" y="609600"/>
                </a:lnTo>
                <a:lnTo>
                  <a:pt x="11906" y="609600"/>
                </a:lnTo>
                <a:lnTo>
                  <a:pt x="0" y="595313"/>
                </a:lnTo>
                <a:lnTo>
                  <a:pt x="4763" y="573881"/>
                </a:lnTo>
                <a:lnTo>
                  <a:pt x="23813" y="538163"/>
                </a:lnTo>
                <a:lnTo>
                  <a:pt x="71438" y="483394"/>
                </a:lnTo>
                <a:lnTo>
                  <a:pt x="111919" y="421481"/>
                </a:lnTo>
                <a:lnTo>
                  <a:pt x="138113" y="369094"/>
                </a:lnTo>
                <a:lnTo>
                  <a:pt x="166688" y="311944"/>
                </a:lnTo>
                <a:lnTo>
                  <a:pt x="207169" y="1952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CA0EBE8-2D42-4884-8241-AE350F9B63A9}"/>
              </a:ext>
            </a:extLst>
          </p:cNvPr>
          <p:cNvSpPr/>
          <p:nvPr/>
        </p:nvSpPr>
        <p:spPr>
          <a:xfrm>
            <a:off x="3671888" y="3405188"/>
            <a:ext cx="2798762" cy="454025"/>
          </a:xfrm>
          <a:custGeom>
            <a:avLst/>
            <a:gdLst>
              <a:gd name="connsiteX0" fmla="*/ 1647825 w 2797968"/>
              <a:gd name="connsiteY0" fmla="*/ 95250 h 454818"/>
              <a:gd name="connsiteX1" fmla="*/ 1316831 w 2797968"/>
              <a:gd name="connsiteY1" fmla="*/ 119062 h 454818"/>
              <a:gd name="connsiteX2" fmla="*/ 1140618 w 2797968"/>
              <a:gd name="connsiteY2" fmla="*/ 157162 h 454818"/>
              <a:gd name="connsiteX3" fmla="*/ 931068 w 2797968"/>
              <a:gd name="connsiteY3" fmla="*/ 183356 h 454818"/>
              <a:gd name="connsiteX4" fmla="*/ 640556 w 2797968"/>
              <a:gd name="connsiteY4" fmla="*/ 219075 h 454818"/>
              <a:gd name="connsiteX5" fmla="*/ 390525 w 2797968"/>
              <a:gd name="connsiteY5" fmla="*/ 252412 h 454818"/>
              <a:gd name="connsiteX6" fmla="*/ 171450 w 2797968"/>
              <a:gd name="connsiteY6" fmla="*/ 278606 h 454818"/>
              <a:gd name="connsiteX7" fmla="*/ 0 w 2797968"/>
              <a:gd name="connsiteY7" fmla="*/ 302418 h 454818"/>
              <a:gd name="connsiteX8" fmla="*/ 69056 w 2797968"/>
              <a:gd name="connsiteY8" fmla="*/ 454818 h 454818"/>
              <a:gd name="connsiteX9" fmla="*/ 240506 w 2797968"/>
              <a:gd name="connsiteY9" fmla="*/ 431006 h 454818"/>
              <a:gd name="connsiteX10" fmla="*/ 483393 w 2797968"/>
              <a:gd name="connsiteY10" fmla="*/ 392906 h 454818"/>
              <a:gd name="connsiteX11" fmla="*/ 695325 w 2797968"/>
              <a:gd name="connsiteY11" fmla="*/ 359568 h 454818"/>
              <a:gd name="connsiteX12" fmla="*/ 931068 w 2797968"/>
              <a:gd name="connsiteY12" fmla="*/ 321468 h 454818"/>
              <a:gd name="connsiteX13" fmla="*/ 1145381 w 2797968"/>
              <a:gd name="connsiteY13" fmla="*/ 288131 h 454818"/>
              <a:gd name="connsiteX14" fmla="*/ 1316831 w 2797968"/>
              <a:gd name="connsiteY14" fmla="*/ 271462 h 454818"/>
              <a:gd name="connsiteX15" fmla="*/ 1581150 w 2797968"/>
              <a:gd name="connsiteY15" fmla="*/ 254793 h 454818"/>
              <a:gd name="connsiteX16" fmla="*/ 1935956 w 2797968"/>
              <a:gd name="connsiteY16" fmla="*/ 230981 h 454818"/>
              <a:gd name="connsiteX17" fmla="*/ 2209800 w 2797968"/>
              <a:gd name="connsiteY17" fmla="*/ 214312 h 454818"/>
              <a:gd name="connsiteX18" fmla="*/ 2378868 w 2797968"/>
              <a:gd name="connsiteY18" fmla="*/ 202406 h 454818"/>
              <a:gd name="connsiteX19" fmla="*/ 2419350 w 2797968"/>
              <a:gd name="connsiteY19" fmla="*/ 204787 h 454818"/>
              <a:gd name="connsiteX20" fmla="*/ 2445543 w 2797968"/>
              <a:gd name="connsiteY20" fmla="*/ 209550 h 454818"/>
              <a:gd name="connsiteX21" fmla="*/ 2769393 w 2797968"/>
              <a:gd name="connsiteY21" fmla="*/ 311943 h 454818"/>
              <a:gd name="connsiteX22" fmla="*/ 2786062 w 2797968"/>
              <a:gd name="connsiteY22" fmla="*/ 295275 h 454818"/>
              <a:gd name="connsiteX23" fmla="*/ 2797968 w 2797968"/>
              <a:gd name="connsiteY23" fmla="*/ 271462 h 454818"/>
              <a:gd name="connsiteX24" fmla="*/ 2797968 w 2797968"/>
              <a:gd name="connsiteY24" fmla="*/ 257175 h 454818"/>
              <a:gd name="connsiteX25" fmla="*/ 2795587 w 2797968"/>
              <a:gd name="connsiteY25" fmla="*/ 235743 h 454818"/>
              <a:gd name="connsiteX26" fmla="*/ 2783681 w 2797968"/>
              <a:gd name="connsiteY26" fmla="*/ 211931 h 454818"/>
              <a:gd name="connsiteX27" fmla="*/ 2755106 w 2797968"/>
              <a:gd name="connsiteY27" fmla="*/ 185737 h 454818"/>
              <a:gd name="connsiteX28" fmla="*/ 2728912 w 2797968"/>
              <a:gd name="connsiteY28" fmla="*/ 157162 h 454818"/>
              <a:gd name="connsiteX29" fmla="*/ 2688431 w 2797968"/>
              <a:gd name="connsiteY29" fmla="*/ 111918 h 454818"/>
              <a:gd name="connsiteX30" fmla="*/ 2643187 w 2797968"/>
              <a:gd name="connsiteY30" fmla="*/ 64293 h 454818"/>
              <a:gd name="connsiteX31" fmla="*/ 2595562 w 2797968"/>
              <a:gd name="connsiteY31" fmla="*/ 23812 h 454818"/>
              <a:gd name="connsiteX32" fmla="*/ 2566987 w 2797968"/>
              <a:gd name="connsiteY32" fmla="*/ 7143 h 454818"/>
              <a:gd name="connsiteX33" fmla="*/ 2555081 w 2797968"/>
              <a:gd name="connsiteY33" fmla="*/ 2381 h 454818"/>
              <a:gd name="connsiteX34" fmla="*/ 2528887 w 2797968"/>
              <a:gd name="connsiteY34" fmla="*/ 0 h 454818"/>
              <a:gd name="connsiteX35" fmla="*/ 2464593 w 2797968"/>
              <a:gd name="connsiteY35" fmla="*/ 16668 h 454818"/>
              <a:gd name="connsiteX36" fmla="*/ 2352675 w 2797968"/>
              <a:gd name="connsiteY36" fmla="*/ 45243 h 454818"/>
              <a:gd name="connsiteX37" fmla="*/ 2316956 w 2797968"/>
              <a:gd name="connsiteY37" fmla="*/ 50006 h 454818"/>
              <a:gd name="connsiteX38" fmla="*/ 2169318 w 2797968"/>
              <a:gd name="connsiteY38" fmla="*/ 57150 h 454818"/>
              <a:gd name="connsiteX39" fmla="*/ 1943100 w 2797968"/>
              <a:gd name="connsiteY39" fmla="*/ 73818 h 454818"/>
              <a:gd name="connsiteX40" fmla="*/ 1647825 w 2797968"/>
              <a:gd name="connsiteY40" fmla="*/ 95250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97968" h="454818">
                <a:moveTo>
                  <a:pt x="1647825" y="95250"/>
                </a:moveTo>
                <a:lnTo>
                  <a:pt x="1316831" y="119062"/>
                </a:lnTo>
                <a:lnTo>
                  <a:pt x="1140618" y="157162"/>
                </a:lnTo>
                <a:lnTo>
                  <a:pt x="931068" y="183356"/>
                </a:lnTo>
                <a:lnTo>
                  <a:pt x="640556" y="219075"/>
                </a:lnTo>
                <a:lnTo>
                  <a:pt x="390525" y="252412"/>
                </a:lnTo>
                <a:lnTo>
                  <a:pt x="171450" y="278606"/>
                </a:lnTo>
                <a:lnTo>
                  <a:pt x="0" y="302418"/>
                </a:lnTo>
                <a:lnTo>
                  <a:pt x="69056" y="454818"/>
                </a:lnTo>
                <a:lnTo>
                  <a:pt x="240506" y="431006"/>
                </a:lnTo>
                <a:lnTo>
                  <a:pt x="483393" y="392906"/>
                </a:lnTo>
                <a:lnTo>
                  <a:pt x="695325" y="359568"/>
                </a:lnTo>
                <a:lnTo>
                  <a:pt x="931068" y="321468"/>
                </a:lnTo>
                <a:lnTo>
                  <a:pt x="1145381" y="288131"/>
                </a:lnTo>
                <a:lnTo>
                  <a:pt x="1316831" y="271462"/>
                </a:lnTo>
                <a:lnTo>
                  <a:pt x="1581150" y="254793"/>
                </a:lnTo>
                <a:lnTo>
                  <a:pt x="1935956" y="230981"/>
                </a:lnTo>
                <a:lnTo>
                  <a:pt x="2209800" y="214312"/>
                </a:lnTo>
                <a:lnTo>
                  <a:pt x="2378868" y="202406"/>
                </a:lnTo>
                <a:lnTo>
                  <a:pt x="2419350" y="204787"/>
                </a:lnTo>
                <a:lnTo>
                  <a:pt x="2445543" y="209550"/>
                </a:lnTo>
                <a:lnTo>
                  <a:pt x="2769393" y="311943"/>
                </a:lnTo>
                <a:lnTo>
                  <a:pt x="2786062" y="295275"/>
                </a:lnTo>
                <a:lnTo>
                  <a:pt x="2797968" y="271462"/>
                </a:lnTo>
                <a:lnTo>
                  <a:pt x="2797968" y="257175"/>
                </a:lnTo>
                <a:lnTo>
                  <a:pt x="2795587" y="235743"/>
                </a:lnTo>
                <a:lnTo>
                  <a:pt x="2783681" y="211931"/>
                </a:lnTo>
                <a:lnTo>
                  <a:pt x="2755106" y="185737"/>
                </a:lnTo>
                <a:lnTo>
                  <a:pt x="2728912" y="157162"/>
                </a:lnTo>
                <a:lnTo>
                  <a:pt x="2688431" y="111918"/>
                </a:lnTo>
                <a:lnTo>
                  <a:pt x="2643187" y="64293"/>
                </a:lnTo>
                <a:lnTo>
                  <a:pt x="2595562" y="23812"/>
                </a:lnTo>
                <a:lnTo>
                  <a:pt x="2566987" y="7143"/>
                </a:lnTo>
                <a:lnTo>
                  <a:pt x="2555081" y="2381"/>
                </a:lnTo>
                <a:lnTo>
                  <a:pt x="2528887" y="0"/>
                </a:lnTo>
                <a:lnTo>
                  <a:pt x="2464593" y="16668"/>
                </a:lnTo>
                <a:lnTo>
                  <a:pt x="2352675" y="45243"/>
                </a:lnTo>
                <a:lnTo>
                  <a:pt x="2316956" y="50006"/>
                </a:lnTo>
                <a:lnTo>
                  <a:pt x="2169318" y="57150"/>
                </a:lnTo>
                <a:lnTo>
                  <a:pt x="1943100" y="73818"/>
                </a:lnTo>
                <a:lnTo>
                  <a:pt x="1647825" y="95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640D6E9-AD62-42C2-9BA5-E058C469B409}"/>
              </a:ext>
            </a:extLst>
          </p:cNvPr>
          <p:cNvSpPr/>
          <p:nvPr/>
        </p:nvSpPr>
        <p:spPr>
          <a:xfrm>
            <a:off x="5842000" y="3557588"/>
            <a:ext cx="625475" cy="1166812"/>
          </a:xfrm>
          <a:custGeom>
            <a:avLst/>
            <a:gdLst>
              <a:gd name="connsiteX0" fmla="*/ 250032 w 626269"/>
              <a:gd name="connsiteY0" fmla="*/ 428625 h 1166812"/>
              <a:gd name="connsiteX1" fmla="*/ 273844 w 626269"/>
              <a:gd name="connsiteY1" fmla="*/ 335756 h 1166812"/>
              <a:gd name="connsiteX2" fmla="*/ 292894 w 626269"/>
              <a:gd name="connsiteY2" fmla="*/ 259556 h 1166812"/>
              <a:gd name="connsiteX3" fmla="*/ 311944 w 626269"/>
              <a:gd name="connsiteY3" fmla="*/ 173831 h 1166812"/>
              <a:gd name="connsiteX4" fmla="*/ 319088 w 626269"/>
              <a:gd name="connsiteY4" fmla="*/ 145256 h 1166812"/>
              <a:gd name="connsiteX5" fmla="*/ 319088 w 626269"/>
              <a:gd name="connsiteY5" fmla="*/ 114300 h 1166812"/>
              <a:gd name="connsiteX6" fmla="*/ 316707 w 626269"/>
              <a:gd name="connsiteY6" fmla="*/ 97631 h 1166812"/>
              <a:gd name="connsiteX7" fmla="*/ 307182 w 626269"/>
              <a:gd name="connsiteY7" fmla="*/ 78581 h 1166812"/>
              <a:gd name="connsiteX8" fmla="*/ 297657 w 626269"/>
              <a:gd name="connsiteY8" fmla="*/ 66675 h 1166812"/>
              <a:gd name="connsiteX9" fmla="*/ 285750 w 626269"/>
              <a:gd name="connsiteY9" fmla="*/ 54768 h 1166812"/>
              <a:gd name="connsiteX10" fmla="*/ 271463 w 626269"/>
              <a:gd name="connsiteY10" fmla="*/ 0 h 1166812"/>
              <a:gd name="connsiteX11" fmla="*/ 626269 w 626269"/>
              <a:gd name="connsiteY11" fmla="*/ 109537 h 1166812"/>
              <a:gd name="connsiteX12" fmla="*/ 616744 w 626269"/>
              <a:gd name="connsiteY12" fmla="*/ 138112 h 1166812"/>
              <a:gd name="connsiteX13" fmla="*/ 600075 w 626269"/>
              <a:gd name="connsiteY13" fmla="*/ 159543 h 1166812"/>
              <a:gd name="connsiteX14" fmla="*/ 571500 w 626269"/>
              <a:gd name="connsiteY14" fmla="*/ 195262 h 1166812"/>
              <a:gd name="connsiteX15" fmla="*/ 550069 w 626269"/>
              <a:gd name="connsiteY15" fmla="*/ 230981 h 1166812"/>
              <a:gd name="connsiteX16" fmla="*/ 531019 w 626269"/>
              <a:gd name="connsiteY16" fmla="*/ 280987 h 1166812"/>
              <a:gd name="connsiteX17" fmla="*/ 509588 w 626269"/>
              <a:gd name="connsiteY17" fmla="*/ 366712 h 1166812"/>
              <a:gd name="connsiteX18" fmla="*/ 469107 w 626269"/>
              <a:gd name="connsiteY18" fmla="*/ 533400 h 1166812"/>
              <a:gd name="connsiteX19" fmla="*/ 431007 w 626269"/>
              <a:gd name="connsiteY19" fmla="*/ 664368 h 1166812"/>
              <a:gd name="connsiteX20" fmla="*/ 383382 w 626269"/>
              <a:gd name="connsiteY20" fmla="*/ 807243 h 1166812"/>
              <a:gd name="connsiteX21" fmla="*/ 359569 w 626269"/>
              <a:gd name="connsiteY21" fmla="*/ 866775 h 1166812"/>
              <a:gd name="connsiteX22" fmla="*/ 326232 w 626269"/>
              <a:gd name="connsiteY22" fmla="*/ 940593 h 1166812"/>
              <a:gd name="connsiteX23" fmla="*/ 297657 w 626269"/>
              <a:gd name="connsiteY23" fmla="*/ 1000125 h 1166812"/>
              <a:gd name="connsiteX24" fmla="*/ 257175 w 626269"/>
              <a:gd name="connsiteY24" fmla="*/ 1069181 h 1166812"/>
              <a:gd name="connsiteX25" fmla="*/ 233363 w 626269"/>
              <a:gd name="connsiteY25" fmla="*/ 1102518 h 1166812"/>
              <a:gd name="connsiteX26" fmla="*/ 202407 w 626269"/>
              <a:gd name="connsiteY26" fmla="*/ 1131093 h 1166812"/>
              <a:gd name="connsiteX27" fmla="*/ 171450 w 626269"/>
              <a:gd name="connsiteY27" fmla="*/ 1152525 h 1166812"/>
              <a:gd name="connsiteX28" fmla="*/ 142875 w 626269"/>
              <a:gd name="connsiteY28" fmla="*/ 1162050 h 1166812"/>
              <a:gd name="connsiteX29" fmla="*/ 107157 w 626269"/>
              <a:gd name="connsiteY29" fmla="*/ 1166812 h 1166812"/>
              <a:gd name="connsiteX30" fmla="*/ 92869 w 626269"/>
              <a:gd name="connsiteY30" fmla="*/ 1162050 h 1166812"/>
              <a:gd name="connsiteX31" fmla="*/ 76200 w 626269"/>
              <a:gd name="connsiteY31" fmla="*/ 1147762 h 1166812"/>
              <a:gd name="connsiteX32" fmla="*/ 50007 w 626269"/>
              <a:gd name="connsiteY32" fmla="*/ 1109662 h 1166812"/>
              <a:gd name="connsiteX33" fmla="*/ 30957 w 626269"/>
              <a:gd name="connsiteY33" fmla="*/ 1069181 h 1166812"/>
              <a:gd name="connsiteX34" fmla="*/ 9525 w 626269"/>
              <a:gd name="connsiteY34" fmla="*/ 1021556 h 1166812"/>
              <a:gd name="connsiteX35" fmla="*/ 0 w 626269"/>
              <a:gd name="connsiteY35" fmla="*/ 995362 h 1166812"/>
              <a:gd name="connsiteX36" fmla="*/ 140494 w 626269"/>
              <a:gd name="connsiteY36" fmla="*/ 745331 h 1166812"/>
              <a:gd name="connsiteX37" fmla="*/ 161925 w 626269"/>
              <a:gd name="connsiteY37" fmla="*/ 700087 h 1166812"/>
              <a:gd name="connsiteX38" fmla="*/ 200025 w 626269"/>
              <a:gd name="connsiteY38" fmla="*/ 592931 h 1166812"/>
              <a:gd name="connsiteX39" fmla="*/ 250032 w 626269"/>
              <a:gd name="connsiteY39" fmla="*/ 428625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26269" h="1166812">
                <a:moveTo>
                  <a:pt x="250032" y="428625"/>
                </a:moveTo>
                <a:lnTo>
                  <a:pt x="273844" y="335756"/>
                </a:lnTo>
                <a:lnTo>
                  <a:pt x="292894" y="259556"/>
                </a:lnTo>
                <a:lnTo>
                  <a:pt x="311944" y="173831"/>
                </a:lnTo>
                <a:lnTo>
                  <a:pt x="319088" y="145256"/>
                </a:lnTo>
                <a:lnTo>
                  <a:pt x="319088" y="114300"/>
                </a:lnTo>
                <a:lnTo>
                  <a:pt x="316707" y="97631"/>
                </a:lnTo>
                <a:lnTo>
                  <a:pt x="307182" y="78581"/>
                </a:lnTo>
                <a:lnTo>
                  <a:pt x="297657" y="66675"/>
                </a:lnTo>
                <a:lnTo>
                  <a:pt x="285750" y="54768"/>
                </a:lnTo>
                <a:lnTo>
                  <a:pt x="271463" y="0"/>
                </a:lnTo>
                <a:lnTo>
                  <a:pt x="626269" y="109537"/>
                </a:lnTo>
                <a:lnTo>
                  <a:pt x="616744" y="138112"/>
                </a:lnTo>
                <a:lnTo>
                  <a:pt x="600075" y="159543"/>
                </a:lnTo>
                <a:lnTo>
                  <a:pt x="571500" y="195262"/>
                </a:lnTo>
                <a:lnTo>
                  <a:pt x="550069" y="230981"/>
                </a:lnTo>
                <a:lnTo>
                  <a:pt x="531019" y="280987"/>
                </a:lnTo>
                <a:lnTo>
                  <a:pt x="509588" y="366712"/>
                </a:lnTo>
                <a:lnTo>
                  <a:pt x="469107" y="533400"/>
                </a:lnTo>
                <a:lnTo>
                  <a:pt x="431007" y="664368"/>
                </a:lnTo>
                <a:lnTo>
                  <a:pt x="383382" y="807243"/>
                </a:lnTo>
                <a:lnTo>
                  <a:pt x="359569" y="866775"/>
                </a:lnTo>
                <a:lnTo>
                  <a:pt x="326232" y="940593"/>
                </a:lnTo>
                <a:lnTo>
                  <a:pt x="297657" y="1000125"/>
                </a:lnTo>
                <a:lnTo>
                  <a:pt x="257175" y="1069181"/>
                </a:lnTo>
                <a:lnTo>
                  <a:pt x="233363" y="1102518"/>
                </a:lnTo>
                <a:lnTo>
                  <a:pt x="202407" y="1131093"/>
                </a:lnTo>
                <a:lnTo>
                  <a:pt x="171450" y="1152525"/>
                </a:lnTo>
                <a:lnTo>
                  <a:pt x="142875" y="1162050"/>
                </a:lnTo>
                <a:lnTo>
                  <a:pt x="107157" y="1166812"/>
                </a:lnTo>
                <a:lnTo>
                  <a:pt x="92869" y="1162050"/>
                </a:lnTo>
                <a:lnTo>
                  <a:pt x="76200" y="1147762"/>
                </a:lnTo>
                <a:lnTo>
                  <a:pt x="50007" y="1109662"/>
                </a:lnTo>
                <a:lnTo>
                  <a:pt x="30957" y="1069181"/>
                </a:lnTo>
                <a:lnTo>
                  <a:pt x="9525" y="1021556"/>
                </a:lnTo>
                <a:lnTo>
                  <a:pt x="0" y="995362"/>
                </a:lnTo>
                <a:lnTo>
                  <a:pt x="140494" y="745331"/>
                </a:lnTo>
                <a:lnTo>
                  <a:pt x="161925" y="700087"/>
                </a:lnTo>
                <a:lnTo>
                  <a:pt x="200025" y="592931"/>
                </a:lnTo>
                <a:lnTo>
                  <a:pt x="250032" y="428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EF9902B-46BD-4F54-9E1F-31B854D48A07}"/>
              </a:ext>
            </a:extLst>
          </p:cNvPr>
          <p:cNvSpPr/>
          <p:nvPr/>
        </p:nvSpPr>
        <p:spPr>
          <a:xfrm>
            <a:off x="5427663" y="4205288"/>
            <a:ext cx="576262" cy="454025"/>
          </a:xfrm>
          <a:custGeom>
            <a:avLst/>
            <a:gdLst>
              <a:gd name="connsiteX0" fmla="*/ 171450 w 576262"/>
              <a:gd name="connsiteY0" fmla="*/ 176212 h 454818"/>
              <a:gd name="connsiteX1" fmla="*/ 240506 w 576262"/>
              <a:gd name="connsiteY1" fmla="*/ 228600 h 454818"/>
              <a:gd name="connsiteX2" fmla="*/ 311944 w 576262"/>
              <a:gd name="connsiteY2" fmla="*/ 278606 h 454818"/>
              <a:gd name="connsiteX3" fmla="*/ 390525 w 576262"/>
              <a:gd name="connsiteY3" fmla="*/ 326231 h 454818"/>
              <a:gd name="connsiteX4" fmla="*/ 407194 w 576262"/>
              <a:gd name="connsiteY4" fmla="*/ 338137 h 454818"/>
              <a:gd name="connsiteX5" fmla="*/ 411956 w 576262"/>
              <a:gd name="connsiteY5" fmla="*/ 345281 h 454818"/>
              <a:gd name="connsiteX6" fmla="*/ 438150 w 576262"/>
              <a:gd name="connsiteY6" fmla="*/ 400050 h 454818"/>
              <a:gd name="connsiteX7" fmla="*/ 464344 w 576262"/>
              <a:gd name="connsiteY7" fmla="*/ 454818 h 454818"/>
              <a:gd name="connsiteX8" fmla="*/ 576262 w 576262"/>
              <a:gd name="connsiteY8" fmla="*/ 57150 h 454818"/>
              <a:gd name="connsiteX9" fmla="*/ 554831 w 576262"/>
              <a:gd name="connsiteY9" fmla="*/ 90487 h 454818"/>
              <a:gd name="connsiteX10" fmla="*/ 533400 w 576262"/>
              <a:gd name="connsiteY10" fmla="*/ 114300 h 454818"/>
              <a:gd name="connsiteX11" fmla="*/ 507206 w 576262"/>
              <a:gd name="connsiteY11" fmla="*/ 130968 h 454818"/>
              <a:gd name="connsiteX12" fmla="*/ 478631 w 576262"/>
              <a:gd name="connsiteY12" fmla="*/ 133350 h 454818"/>
              <a:gd name="connsiteX13" fmla="*/ 431006 w 576262"/>
              <a:gd name="connsiteY13" fmla="*/ 123825 h 454818"/>
              <a:gd name="connsiteX14" fmla="*/ 335756 w 576262"/>
              <a:gd name="connsiteY14" fmla="*/ 97631 h 454818"/>
              <a:gd name="connsiteX15" fmla="*/ 211931 w 576262"/>
              <a:gd name="connsiteY15" fmla="*/ 59531 h 454818"/>
              <a:gd name="connsiteX16" fmla="*/ 100012 w 576262"/>
              <a:gd name="connsiteY16" fmla="*/ 21431 h 454818"/>
              <a:gd name="connsiteX17" fmla="*/ 64294 w 576262"/>
              <a:gd name="connsiteY17" fmla="*/ 9525 h 454818"/>
              <a:gd name="connsiteX18" fmla="*/ 35719 w 576262"/>
              <a:gd name="connsiteY18" fmla="*/ 2381 h 454818"/>
              <a:gd name="connsiteX19" fmla="*/ 16669 w 576262"/>
              <a:gd name="connsiteY19" fmla="*/ 0 h 454818"/>
              <a:gd name="connsiteX20" fmla="*/ 7144 w 576262"/>
              <a:gd name="connsiteY20" fmla="*/ 2381 h 454818"/>
              <a:gd name="connsiteX21" fmla="*/ 0 w 576262"/>
              <a:gd name="connsiteY21" fmla="*/ 7143 h 454818"/>
              <a:gd name="connsiteX22" fmla="*/ 0 w 576262"/>
              <a:gd name="connsiteY22" fmla="*/ 19050 h 454818"/>
              <a:gd name="connsiteX23" fmla="*/ 4762 w 576262"/>
              <a:gd name="connsiteY23" fmla="*/ 38100 h 454818"/>
              <a:gd name="connsiteX24" fmla="*/ 19050 w 576262"/>
              <a:gd name="connsiteY24" fmla="*/ 57150 h 454818"/>
              <a:gd name="connsiteX25" fmla="*/ 97631 w 576262"/>
              <a:gd name="connsiteY25" fmla="*/ 119062 h 454818"/>
              <a:gd name="connsiteX26" fmla="*/ 171450 w 576262"/>
              <a:gd name="connsiteY26" fmla="*/ 176212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6262" h="454818">
                <a:moveTo>
                  <a:pt x="171450" y="176212"/>
                </a:moveTo>
                <a:lnTo>
                  <a:pt x="240506" y="228600"/>
                </a:lnTo>
                <a:lnTo>
                  <a:pt x="311944" y="278606"/>
                </a:lnTo>
                <a:lnTo>
                  <a:pt x="390525" y="326231"/>
                </a:lnTo>
                <a:lnTo>
                  <a:pt x="407194" y="338137"/>
                </a:lnTo>
                <a:lnTo>
                  <a:pt x="411956" y="345281"/>
                </a:lnTo>
                <a:lnTo>
                  <a:pt x="438150" y="400050"/>
                </a:lnTo>
                <a:lnTo>
                  <a:pt x="464344" y="454818"/>
                </a:lnTo>
                <a:lnTo>
                  <a:pt x="576262" y="57150"/>
                </a:lnTo>
                <a:lnTo>
                  <a:pt x="554831" y="90487"/>
                </a:lnTo>
                <a:lnTo>
                  <a:pt x="533400" y="114300"/>
                </a:lnTo>
                <a:lnTo>
                  <a:pt x="507206" y="130968"/>
                </a:lnTo>
                <a:lnTo>
                  <a:pt x="478631" y="133350"/>
                </a:lnTo>
                <a:lnTo>
                  <a:pt x="431006" y="123825"/>
                </a:lnTo>
                <a:lnTo>
                  <a:pt x="335756" y="97631"/>
                </a:lnTo>
                <a:lnTo>
                  <a:pt x="211931" y="59531"/>
                </a:lnTo>
                <a:lnTo>
                  <a:pt x="100012" y="21431"/>
                </a:lnTo>
                <a:lnTo>
                  <a:pt x="64294" y="9525"/>
                </a:lnTo>
                <a:lnTo>
                  <a:pt x="35719" y="2381"/>
                </a:lnTo>
                <a:lnTo>
                  <a:pt x="16669" y="0"/>
                </a:lnTo>
                <a:lnTo>
                  <a:pt x="7144" y="2381"/>
                </a:lnTo>
                <a:lnTo>
                  <a:pt x="0" y="7143"/>
                </a:lnTo>
                <a:lnTo>
                  <a:pt x="0" y="19050"/>
                </a:lnTo>
                <a:lnTo>
                  <a:pt x="4762" y="38100"/>
                </a:lnTo>
                <a:lnTo>
                  <a:pt x="19050" y="57150"/>
                </a:lnTo>
                <a:lnTo>
                  <a:pt x="97631" y="119062"/>
                </a:lnTo>
                <a:lnTo>
                  <a:pt x="171450" y="1762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8D02ACDB-06E8-41A0-B9CD-79235125738F}"/>
              </a:ext>
            </a:extLst>
          </p:cNvPr>
          <p:cNvSpPr/>
          <p:nvPr/>
        </p:nvSpPr>
        <p:spPr>
          <a:xfrm rot="16200000">
            <a:off x="3051176" y="4064000"/>
            <a:ext cx="3657600" cy="473075"/>
          </a:xfrm>
          <a:custGeom>
            <a:avLst/>
            <a:gdLst>
              <a:gd name="connsiteX0" fmla="*/ 2135585 w 3657600"/>
              <a:gd name="connsiteY0" fmla="*/ 369334 h 473581"/>
              <a:gd name="connsiteX1" fmla="*/ 1828800 w 3657600"/>
              <a:gd name="connsiteY1" fmla="*/ 369334 h 473581"/>
              <a:gd name="connsiteX2" fmla="*/ 1653068 w 3657600"/>
              <a:gd name="connsiteY2" fmla="*/ 372312 h 473581"/>
              <a:gd name="connsiteX3" fmla="*/ 1376067 w 3657600"/>
              <a:gd name="connsiteY3" fmla="*/ 375291 h 473581"/>
              <a:gd name="connsiteX4" fmla="*/ 941206 w 3657600"/>
              <a:gd name="connsiteY4" fmla="*/ 381248 h 473581"/>
              <a:gd name="connsiteX5" fmla="*/ 634421 w 3657600"/>
              <a:gd name="connsiteY5" fmla="*/ 387205 h 473581"/>
              <a:gd name="connsiteX6" fmla="*/ 348484 w 3657600"/>
              <a:gd name="connsiteY6" fmla="*/ 390183 h 473581"/>
              <a:gd name="connsiteX7" fmla="*/ 226366 w 3657600"/>
              <a:gd name="connsiteY7" fmla="*/ 393162 h 473581"/>
              <a:gd name="connsiteX8" fmla="*/ 178710 w 3657600"/>
              <a:gd name="connsiteY8" fmla="*/ 390183 h 473581"/>
              <a:gd name="connsiteX9" fmla="*/ 134032 w 3657600"/>
              <a:gd name="connsiteY9" fmla="*/ 384226 h 473581"/>
              <a:gd name="connsiteX10" fmla="*/ 89355 w 3657600"/>
              <a:gd name="connsiteY10" fmla="*/ 369334 h 473581"/>
              <a:gd name="connsiteX11" fmla="*/ 47656 w 3657600"/>
              <a:gd name="connsiteY11" fmla="*/ 348484 h 473581"/>
              <a:gd name="connsiteX12" fmla="*/ 29785 w 3657600"/>
              <a:gd name="connsiteY12" fmla="*/ 333592 h 473581"/>
              <a:gd name="connsiteX13" fmla="*/ 14892 w 3657600"/>
              <a:gd name="connsiteY13" fmla="*/ 312742 h 473581"/>
              <a:gd name="connsiteX14" fmla="*/ 0 w 3657600"/>
              <a:gd name="connsiteY14" fmla="*/ 279979 h 473581"/>
              <a:gd name="connsiteX15" fmla="*/ 0 w 3657600"/>
              <a:gd name="connsiteY15" fmla="*/ 262108 h 473581"/>
              <a:gd name="connsiteX16" fmla="*/ 11914 w 3657600"/>
              <a:gd name="connsiteY16" fmla="*/ 250194 h 473581"/>
              <a:gd name="connsiteX17" fmla="*/ 53613 w 3657600"/>
              <a:gd name="connsiteY17" fmla="*/ 223387 h 473581"/>
              <a:gd name="connsiteX18" fmla="*/ 137011 w 3657600"/>
              <a:gd name="connsiteY18" fmla="*/ 187645 h 473581"/>
              <a:gd name="connsiteX19" fmla="*/ 205516 w 3657600"/>
              <a:gd name="connsiteY19" fmla="*/ 166796 h 473581"/>
              <a:gd name="connsiteX20" fmla="*/ 282957 w 3657600"/>
              <a:gd name="connsiteY20" fmla="*/ 151903 h 473581"/>
              <a:gd name="connsiteX21" fmla="*/ 345506 w 3657600"/>
              <a:gd name="connsiteY21" fmla="*/ 145946 h 473581"/>
              <a:gd name="connsiteX22" fmla="*/ 381248 w 3657600"/>
              <a:gd name="connsiteY22" fmla="*/ 145946 h 473581"/>
              <a:gd name="connsiteX23" fmla="*/ 414011 w 3657600"/>
              <a:gd name="connsiteY23" fmla="*/ 151903 h 473581"/>
              <a:gd name="connsiteX24" fmla="*/ 521237 w 3657600"/>
              <a:gd name="connsiteY24" fmla="*/ 166796 h 473581"/>
              <a:gd name="connsiteX25" fmla="*/ 670163 w 3657600"/>
              <a:gd name="connsiteY25" fmla="*/ 169774 h 473581"/>
              <a:gd name="connsiteX26" fmla="*/ 929292 w 3657600"/>
              <a:gd name="connsiteY26" fmla="*/ 169774 h 473581"/>
              <a:gd name="connsiteX27" fmla="*/ 1265863 w 3657600"/>
              <a:gd name="connsiteY27" fmla="*/ 169774 h 473581"/>
              <a:gd name="connsiteX28" fmla="*/ 1608391 w 3657600"/>
              <a:gd name="connsiteY28" fmla="*/ 169774 h 473581"/>
              <a:gd name="connsiteX29" fmla="*/ 1947940 w 3657600"/>
              <a:gd name="connsiteY29" fmla="*/ 145946 h 473581"/>
              <a:gd name="connsiteX30" fmla="*/ 2168349 w 3657600"/>
              <a:gd name="connsiteY30" fmla="*/ 145946 h 473581"/>
              <a:gd name="connsiteX31" fmla="*/ 2484070 w 3657600"/>
              <a:gd name="connsiteY31" fmla="*/ 145946 h 473581"/>
              <a:gd name="connsiteX32" fmla="*/ 3026157 w 3657600"/>
              <a:gd name="connsiteY32" fmla="*/ 145946 h 473581"/>
              <a:gd name="connsiteX33" fmla="*/ 3407406 w 3657600"/>
              <a:gd name="connsiteY33" fmla="*/ 145946 h 473581"/>
              <a:gd name="connsiteX34" fmla="*/ 3446126 w 3657600"/>
              <a:gd name="connsiteY34" fmla="*/ 139989 h 473581"/>
              <a:gd name="connsiteX35" fmla="*/ 3484847 w 3657600"/>
              <a:gd name="connsiteY35" fmla="*/ 122118 h 473581"/>
              <a:gd name="connsiteX36" fmla="*/ 3511653 w 3657600"/>
              <a:gd name="connsiteY36" fmla="*/ 104247 h 473581"/>
              <a:gd name="connsiteX37" fmla="*/ 3544417 w 3657600"/>
              <a:gd name="connsiteY37" fmla="*/ 74462 h 473581"/>
              <a:gd name="connsiteX38" fmla="*/ 3568245 w 3657600"/>
              <a:gd name="connsiteY38" fmla="*/ 44677 h 473581"/>
              <a:gd name="connsiteX39" fmla="*/ 3589094 w 3657600"/>
              <a:gd name="connsiteY39" fmla="*/ 14892 h 473581"/>
              <a:gd name="connsiteX40" fmla="*/ 3595051 w 3657600"/>
              <a:gd name="connsiteY40" fmla="*/ 8935 h 473581"/>
              <a:gd name="connsiteX41" fmla="*/ 3615901 w 3657600"/>
              <a:gd name="connsiteY41" fmla="*/ 0 h 473581"/>
              <a:gd name="connsiteX42" fmla="*/ 3633772 w 3657600"/>
              <a:gd name="connsiteY42" fmla="*/ 0 h 473581"/>
              <a:gd name="connsiteX43" fmla="*/ 3651643 w 3657600"/>
              <a:gd name="connsiteY43" fmla="*/ 5957 h 473581"/>
              <a:gd name="connsiteX44" fmla="*/ 3654621 w 3657600"/>
              <a:gd name="connsiteY44" fmla="*/ 17871 h 473581"/>
              <a:gd name="connsiteX45" fmla="*/ 3657600 w 3657600"/>
              <a:gd name="connsiteY45" fmla="*/ 41699 h 473581"/>
              <a:gd name="connsiteX46" fmla="*/ 3654621 w 3657600"/>
              <a:gd name="connsiteY46" fmla="*/ 71484 h 473581"/>
              <a:gd name="connsiteX47" fmla="*/ 3630793 w 3657600"/>
              <a:gd name="connsiteY47" fmla="*/ 151903 h 473581"/>
              <a:gd name="connsiteX48" fmla="*/ 3612922 w 3657600"/>
              <a:gd name="connsiteY48" fmla="*/ 223387 h 473581"/>
              <a:gd name="connsiteX49" fmla="*/ 3606965 w 3657600"/>
              <a:gd name="connsiteY49" fmla="*/ 247215 h 473581"/>
              <a:gd name="connsiteX50" fmla="*/ 3583137 w 3657600"/>
              <a:gd name="connsiteY50" fmla="*/ 285936 h 473581"/>
              <a:gd name="connsiteX51" fmla="*/ 3544417 w 3657600"/>
              <a:gd name="connsiteY51" fmla="*/ 342527 h 473581"/>
              <a:gd name="connsiteX52" fmla="*/ 3508675 w 3657600"/>
              <a:gd name="connsiteY52" fmla="*/ 387205 h 473581"/>
              <a:gd name="connsiteX53" fmla="*/ 3475911 w 3657600"/>
              <a:gd name="connsiteY53" fmla="*/ 425925 h 473581"/>
              <a:gd name="connsiteX54" fmla="*/ 3440169 w 3657600"/>
              <a:gd name="connsiteY54" fmla="*/ 455710 h 473581"/>
              <a:gd name="connsiteX55" fmla="*/ 3407406 w 3657600"/>
              <a:gd name="connsiteY55" fmla="*/ 470603 h 473581"/>
              <a:gd name="connsiteX56" fmla="*/ 3392513 w 3657600"/>
              <a:gd name="connsiteY56" fmla="*/ 473581 h 473581"/>
              <a:gd name="connsiteX57" fmla="*/ 3371664 w 3657600"/>
              <a:gd name="connsiteY57" fmla="*/ 464646 h 473581"/>
              <a:gd name="connsiteX58" fmla="*/ 3338900 w 3657600"/>
              <a:gd name="connsiteY58" fmla="*/ 440818 h 473581"/>
              <a:gd name="connsiteX59" fmla="*/ 3303158 w 3657600"/>
              <a:gd name="connsiteY59" fmla="*/ 422947 h 473581"/>
              <a:gd name="connsiteX60" fmla="*/ 3237631 w 3657600"/>
              <a:gd name="connsiteY60" fmla="*/ 402097 h 473581"/>
              <a:gd name="connsiteX61" fmla="*/ 3172104 w 3657600"/>
              <a:gd name="connsiteY61" fmla="*/ 390183 h 473581"/>
              <a:gd name="connsiteX62" fmla="*/ 3064878 w 3657600"/>
              <a:gd name="connsiteY62" fmla="*/ 393162 h 473581"/>
              <a:gd name="connsiteX63" fmla="*/ 2883189 w 3657600"/>
              <a:gd name="connsiteY63" fmla="*/ 384226 h 473581"/>
              <a:gd name="connsiteX64" fmla="*/ 2585339 w 3657600"/>
              <a:gd name="connsiteY64" fmla="*/ 369334 h 473581"/>
              <a:gd name="connsiteX65" fmla="*/ 2135585 w 3657600"/>
              <a:gd name="connsiteY65" fmla="*/ 369334 h 473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657600" h="473581">
                <a:moveTo>
                  <a:pt x="2135585" y="369334"/>
                </a:moveTo>
                <a:lnTo>
                  <a:pt x="1828800" y="369334"/>
                </a:lnTo>
                <a:lnTo>
                  <a:pt x="1653068" y="372312"/>
                </a:lnTo>
                <a:lnTo>
                  <a:pt x="1376067" y="375291"/>
                </a:lnTo>
                <a:lnTo>
                  <a:pt x="941206" y="381248"/>
                </a:lnTo>
                <a:lnTo>
                  <a:pt x="634421" y="387205"/>
                </a:lnTo>
                <a:lnTo>
                  <a:pt x="348484" y="390183"/>
                </a:lnTo>
                <a:lnTo>
                  <a:pt x="226366" y="393162"/>
                </a:lnTo>
                <a:lnTo>
                  <a:pt x="178710" y="390183"/>
                </a:lnTo>
                <a:lnTo>
                  <a:pt x="134032" y="384226"/>
                </a:lnTo>
                <a:lnTo>
                  <a:pt x="89355" y="369334"/>
                </a:lnTo>
                <a:lnTo>
                  <a:pt x="47656" y="348484"/>
                </a:lnTo>
                <a:lnTo>
                  <a:pt x="29785" y="333592"/>
                </a:lnTo>
                <a:lnTo>
                  <a:pt x="14892" y="312742"/>
                </a:lnTo>
                <a:lnTo>
                  <a:pt x="0" y="279979"/>
                </a:lnTo>
                <a:lnTo>
                  <a:pt x="0" y="262108"/>
                </a:lnTo>
                <a:lnTo>
                  <a:pt x="11914" y="250194"/>
                </a:lnTo>
                <a:lnTo>
                  <a:pt x="53613" y="223387"/>
                </a:lnTo>
                <a:lnTo>
                  <a:pt x="137011" y="187645"/>
                </a:lnTo>
                <a:lnTo>
                  <a:pt x="205516" y="166796"/>
                </a:lnTo>
                <a:lnTo>
                  <a:pt x="282957" y="151903"/>
                </a:lnTo>
                <a:lnTo>
                  <a:pt x="345506" y="145946"/>
                </a:lnTo>
                <a:lnTo>
                  <a:pt x="381248" y="145946"/>
                </a:lnTo>
                <a:lnTo>
                  <a:pt x="414011" y="151903"/>
                </a:lnTo>
                <a:lnTo>
                  <a:pt x="521237" y="166796"/>
                </a:lnTo>
                <a:lnTo>
                  <a:pt x="670163" y="169774"/>
                </a:lnTo>
                <a:lnTo>
                  <a:pt x="929292" y="169774"/>
                </a:lnTo>
                <a:lnTo>
                  <a:pt x="1265863" y="169774"/>
                </a:lnTo>
                <a:lnTo>
                  <a:pt x="1608391" y="169774"/>
                </a:lnTo>
                <a:lnTo>
                  <a:pt x="1947940" y="145946"/>
                </a:lnTo>
                <a:lnTo>
                  <a:pt x="2168349" y="145946"/>
                </a:lnTo>
                <a:lnTo>
                  <a:pt x="2484070" y="145946"/>
                </a:lnTo>
                <a:lnTo>
                  <a:pt x="3026157" y="145946"/>
                </a:lnTo>
                <a:lnTo>
                  <a:pt x="3407406" y="145946"/>
                </a:lnTo>
                <a:lnTo>
                  <a:pt x="3446126" y="139989"/>
                </a:lnTo>
                <a:lnTo>
                  <a:pt x="3484847" y="122118"/>
                </a:lnTo>
                <a:lnTo>
                  <a:pt x="3511653" y="104247"/>
                </a:lnTo>
                <a:lnTo>
                  <a:pt x="3544417" y="74462"/>
                </a:lnTo>
                <a:lnTo>
                  <a:pt x="3568245" y="44677"/>
                </a:lnTo>
                <a:lnTo>
                  <a:pt x="3589094" y="14892"/>
                </a:lnTo>
                <a:lnTo>
                  <a:pt x="3595051" y="8935"/>
                </a:lnTo>
                <a:lnTo>
                  <a:pt x="3615901" y="0"/>
                </a:lnTo>
                <a:lnTo>
                  <a:pt x="3633772" y="0"/>
                </a:lnTo>
                <a:lnTo>
                  <a:pt x="3651643" y="5957"/>
                </a:lnTo>
                <a:lnTo>
                  <a:pt x="3654621" y="17871"/>
                </a:lnTo>
                <a:lnTo>
                  <a:pt x="3657600" y="41699"/>
                </a:lnTo>
                <a:lnTo>
                  <a:pt x="3654621" y="71484"/>
                </a:lnTo>
                <a:lnTo>
                  <a:pt x="3630793" y="151903"/>
                </a:lnTo>
                <a:lnTo>
                  <a:pt x="3612922" y="223387"/>
                </a:lnTo>
                <a:lnTo>
                  <a:pt x="3606965" y="247215"/>
                </a:lnTo>
                <a:lnTo>
                  <a:pt x="3583137" y="285936"/>
                </a:lnTo>
                <a:lnTo>
                  <a:pt x="3544417" y="342527"/>
                </a:lnTo>
                <a:lnTo>
                  <a:pt x="3508675" y="387205"/>
                </a:lnTo>
                <a:lnTo>
                  <a:pt x="3475911" y="425925"/>
                </a:lnTo>
                <a:lnTo>
                  <a:pt x="3440169" y="455710"/>
                </a:lnTo>
                <a:lnTo>
                  <a:pt x="3407406" y="470603"/>
                </a:lnTo>
                <a:lnTo>
                  <a:pt x="3392513" y="473581"/>
                </a:lnTo>
                <a:lnTo>
                  <a:pt x="3371664" y="464646"/>
                </a:lnTo>
                <a:lnTo>
                  <a:pt x="3338900" y="440818"/>
                </a:lnTo>
                <a:lnTo>
                  <a:pt x="3303158" y="422947"/>
                </a:lnTo>
                <a:lnTo>
                  <a:pt x="3237631" y="402097"/>
                </a:lnTo>
                <a:lnTo>
                  <a:pt x="3172104" y="390183"/>
                </a:lnTo>
                <a:lnTo>
                  <a:pt x="3064878" y="393162"/>
                </a:lnTo>
                <a:lnTo>
                  <a:pt x="2883189" y="384226"/>
                </a:lnTo>
                <a:lnTo>
                  <a:pt x="2585339" y="369334"/>
                </a:lnTo>
                <a:lnTo>
                  <a:pt x="2135585" y="36933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9E17749-70A8-4E83-B99C-DB19C6BF04F8}"/>
              </a:ext>
            </a:extLst>
          </p:cNvPr>
          <p:cNvSpPr/>
          <p:nvPr/>
        </p:nvSpPr>
        <p:spPr>
          <a:xfrm>
            <a:off x="2922588" y="4097338"/>
            <a:ext cx="1968500" cy="1679575"/>
          </a:xfrm>
          <a:custGeom>
            <a:avLst/>
            <a:gdLst>
              <a:gd name="connsiteX0" fmla="*/ 1664494 w 1969294"/>
              <a:gd name="connsiteY0" fmla="*/ 342900 h 1678782"/>
              <a:gd name="connsiteX1" fmla="*/ 1600200 w 1969294"/>
              <a:gd name="connsiteY1" fmla="*/ 423863 h 1678782"/>
              <a:gd name="connsiteX2" fmla="*/ 1526381 w 1969294"/>
              <a:gd name="connsiteY2" fmla="*/ 507207 h 1678782"/>
              <a:gd name="connsiteX3" fmla="*/ 1447800 w 1969294"/>
              <a:gd name="connsiteY3" fmla="*/ 590550 h 1678782"/>
              <a:gd name="connsiteX4" fmla="*/ 1340644 w 1969294"/>
              <a:gd name="connsiteY4" fmla="*/ 695325 h 1678782"/>
              <a:gd name="connsiteX5" fmla="*/ 1231106 w 1969294"/>
              <a:gd name="connsiteY5" fmla="*/ 795338 h 1678782"/>
              <a:gd name="connsiteX6" fmla="*/ 1114425 w 1969294"/>
              <a:gd name="connsiteY6" fmla="*/ 902494 h 1678782"/>
              <a:gd name="connsiteX7" fmla="*/ 983456 w 1969294"/>
              <a:gd name="connsiteY7" fmla="*/ 1019175 h 1678782"/>
              <a:gd name="connsiteX8" fmla="*/ 857250 w 1969294"/>
              <a:gd name="connsiteY8" fmla="*/ 1119188 h 1678782"/>
              <a:gd name="connsiteX9" fmla="*/ 697706 w 1969294"/>
              <a:gd name="connsiteY9" fmla="*/ 1240632 h 1678782"/>
              <a:gd name="connsiteX10" fmla="*/ 561975 w 1969294"/>
              <a:gd name="connsiteY10" fmla="*/ 1333500 h 1678782"/>
              <a:gd name="connsiteX11" fmla="*/ 421481 w 1969294"/>
              <a:gd name="connsiteY11" fmla="*/ 1423988 h 1678782"/>
              <a:gd name="connsiteX12" fmla="*/ 302419 w 1969294"/>
              <a:gd name="connsiteY12" fmla="*/ 1490663 h 1678782"/>
              <a:gd name="connsiteX13" fmla="*/ 173831 w 1969294"/>
              <a:gd name="connsiteY13" fmla="*/ 1559719 h 1678782"/>
              <a:gd name="connsiteX14" fmla="*/ 66675 w 1969294"/>
              <a:gd name="connsiteY14" fmla="*/ 1609725 h 1678782"/>
              <a:gd name="connsiteX15" fmla="*/ 14287 w 1969294"/>
              <a:gd name="connsiteY15" fmla="*/ 1633538 h 1678782"/>
              <a:gd name="connsiteX16" fmla="*/ 4762 w 1969294"/>
              <a:gd name="connsiteY16" fmla="*/ 1643063 h 1678782"/>
              <a:gd name="connsiteX17" fmla="*/ 0 w 1969294"/>
              <a:gd name="connsiteY17" fmla="*/ 1657350 h 1678782"/>
              <a:gd name="connsiteX18" fmla="*/ 9525 w 1969294"/>
              <a:gd name="connsiteY18" fmla="*/ 1669257 h 1678782"/>
              <a:gd name="connsiteX19" fmla="*/ 28575 w 1969294"/>
              <a:gd name="connsiteY19" fmla="*/ 1676400 h 1678782"/>
              <a:gd name="connsiteX20" fmla="*/ 57150 w 1969294"/>
              <a:gd name="connsiteY20" fmla="*/ 1678782 h 1678782"/>
              <a:gd name="connsiteX21" fmla="*/ 188119 w 1969294"/>
              <a:gd name="connsiteY21" fmla="*/ 1626394 h 1678782"/>
              <a:gd name="connsiteX22" fmla="*/ 366712 w 1969294"/>
              <a:gd name="connsiteY22" fmla="*/ 1552575 h 1678782"/>
              <a:gd name="connsiteX23" fmla="*/ 526256 w 1969294"/>
              <a:gd name="connsiteY23" fmla="*/ 1481138 h 1678782"/>
              <a:gd name="connsiteX24" fmla="*/ 650081 w 1969294"/>
              <a:gd name="connsiteY24" fmla="*/ 1421607 h 1678782"/>
              <a:gd name="connsiteX25" fmla="*/ 754856 w 1969294"/>
              <a:gd name="connsiteY25" fmla="*/ 1369219 h 1678782"/>
              <a:gd name="connsiteX26" fmla="*/ 881062 w 1969294"/>
              <a:gd name="connsiteY26" fmla="*/ 1295400 h 1678782"/>
              <a:gd name="connsiteX27" fmla="*/ 973931 w 1969294"/>
              <a:gd name="connsiteY27" fmla="*/ 1238250 h 1678782"/>
              <a:gd name="connsiteX28" fmla="*/ 1152525 w 1969294"/>
              <a:gd name="connsiteY28" fmla="*/ 1109663 h 1678782"/>
              <a:gd name="connsiteX29" fmla="*/ 1297781 w 1969294"/>
              <a:gd name="connsiteY29" fmla="*/ 995363 h 1678782"/>
              <a:gd name="connsiteX30" fmla="*/ 1388269 w 1969294"/>
              <a:gd name="connsiteY30" fmla="*/ 921544 h 1678782"/>
              <a:gd name="connsiteX31" fmla="*/ 1521619 w 1969294"/>
              <a:gd name="connsiteY31" fmla="*/ 807244 h 1678782"/>
              <a:gd name="connsiteX32" fmla="*/ 1650206 w 1969294"/>
              <a:gd name="connsiteY32" fmla="*/ 690563 h 1678782"/>
              <a:gd name="connsiteX33" fmla="*/ 1769269 w 1969294"/>
              <a:gd name="connsiteY33" fmla="*/ 583407 h 1678782"/>
              <a:gd name="connsiteX34" fmla="*/ 1912144 w 1969294"/>
              <a:gd name="connsiteY34" fmla="*/ 447675 h 1678782"/>
              <a:gd name="connsiteX35" fmla="*/ 1969294 w 1969294"/>
              <a:gd name="connsiteY35" fmla="*/ 383382 h 1678782"/>
              <a:gd name="connsiteX36" fmla="*/ 1964531 w 1969294"/>
              <a:gd name="connsiteY36" fmla="*/ 145257 h 1678782"/>
              <a:gd name="connsiteX37" fmla="*/ 1871662 w 1969294"/>
              <a:gd name="connsiteY37" fmla="*/ 64294 h 1678782"/>
              <a:gd name="connsiteX38" fmla="*/ 1816894 w 1969294"/>
              <a:gd name="connsiteY38" fmla="*/ 26194 h 1678782"/>
              <a:gd name="connsiteX39" fmla="*/ 1778794 w 1969294"/>
              <a:gd name="connsiteY39" fmla="*/ 4763 h 1678782"/>
              <a:gd name="connsiteX40" fmla="*/ 1762125 w 1969294"/>
              <a:gd name="connsiteY40" fmla="*/ 0 h 1678782"/>
              <a:gd name="connsiteX41" fmla="*/ 1757362 w 1969294"/>
              <a:gd name="connsiteY41" fmla="*/ 2382 h 1678782"/>
              <a:gd name="connsiteX42" fmla="*/ 1754981 w 1969294"/>
              <a:gd name="connsiteY42" fmla="*/ 9525 h 1678782"/>
              <a:gd name="connsiteX43" fmla="*/ 1754981 w 1969294"/>
              <a:gd name="connsiteY43" fmla="*/ 26194 h 1678782"/>
              <a:gd name="connsiteX44" fmla="*/ 1764506 w 1969294"/>
              <a:gd name="connsiteY44" fmla="*/ 76200 h 1678782"/>
              <a:gd name="connsiteX45" fmla="*/ 1776412 w 1969294"/>
              <a:gd name="connsiteY45" fmla="*/ 128588 h 1678782"/>
              <a:gd name="connsiteX46" fmla="*/ 1774031 w 1969294"/>
              <a:gd name="connsiteY46" fmla="*/ 157163 h 1678782"/>
              <a:gd name="connsiteX47" fmla="*/ 1757362 w 1969294"/>
              <a:gd name="connsiteY47" fmla="*/ 200025 h 1678782"/>
              <a:gd name="connsiteX48" fmla="*/ 1726406 w 1969294"/>
              <a:gd name="connsiteY48" fmla="*/ 254794 h 1678782"/>
              <a:gd name="connsiteX49" fmla="*/ 1664494 w 1969294"/>
              <a:gd name="connsiteY49" fmla="*/ 342900 h 167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69294" h="1678782">
                <a:moveTo>
                  <a:pt x="1664494" y="342900"/>
                </a:moveTo>
                <a:lnTo>
                  <a:pt x="1600200" y="423863"/>
                </a:lnTo>
                <a:lnTo>
                  <a:pt x="1526381" y="507207"/>
                </a:lnTo>
                <a:lnTo>
                  <a:pt x="1447800" y="590550"/>
                </a:lnTo>
                <a:lnTo>
                  <a:pt x="1340644" y="695325"/>
                </a:lnTo>
                <a:lnTo>
                  <a:pt x="1231106" y="795338"/>
                </a:lnTo>
                <a:lnTo>
                  <a:pt x="1114425" y="902494"/>
                </a:lnTo>
                <a:lnTo>
                  <a:pt x="983456" y="1019175"/>
                </a:lnTo>
                <a:lnTo>
                  <a:pt x="857250" y="1119188"/>
                </a:lnTo>
                <a:lnTo>
                  <a:pt x="697706" y="1240632"/>
                </a:lnTo>
                <a:lnTo>
                  <a:pt x="561975" y="1333500"/>
                </a:lnTo>
                <a:lnTo>
                  <a:pt x="421481" y="1423988"/>
                </a:lnTo>
                <a:lnTo>
                  <a:pt x="302419" y="1490663"/>
                </a:lnTo>
                <a:lnTo>
                  <a:pt x="173831" y="1559719"/>
                </a:lnTo>
                <a:lnTo>
                  <a:pt x="66675" y="1609725"/>
                </a:lnTo>
                <a:lnTo>
                  <a:pt x="14287" y="1633538"/>
                </a:lnTo>
                <a:lnTo>
                  <a:pt x="4762" y="1643063"/>
                </a:lnTo>
                <a:lnTo>
                  <a:pt x="0" y="1657350"/>
                </a:lnTo>
                <a:lnTo>
                  <a:pt x="9525" y="1669257"/>
                </a:lnTo>
                <a:lnTo>
                  <a:pt x="28575" y="1676400"/>
                </a:lnTo>
                <a:lnTo>
                  <a:pt x="57150" y="1678782"/>
                </a:lnTo>
                <a:lnTo>
                  <a:pt x="188119" y="1626394"/>
                </a:lnTo>
                <a:lnTo>
                  <a:pt x="366712" y="1552575"/>
                </a:lnTo>
                <a:lnTo>
                  <a:pt x="526256" y="1481138"/>
                </a:lnTo>
                <a:lnTo>
                  <a:pt x="650081" y="1421607"/>
                </a:lnTo>
                <a:lnTo>
                  <a:pt x="754856" y="1369219"/>
                </a:lnTo>
                <a:lnTo>
                  <a:pt x="881062" y="1295400"/>
                </a:lnTo>
                <a:lnTo>
                  <a:pt x="973931" y="1238250"/>
                </a:lnTo>
                <a:lnTo>
                  <a:pt x="1152525" y="1109663"/>
                </a:lnTo>
                <a:lnTo>
                  <a:pt x="1297781" y="995363"/>
                </a:lnTo>
                <a:lnTo>
                  <a:pt x="1388269" y="921544"/>
                </a:lnTo>
                <a:lnTo>
                  <a:pt x="1521619" y="807244"/>
                </a:lnTo>
                <a:lnTo>
                  <a:pt x="1650206" y="690563"/>
                </a:lnTo>
                <a:lnTo>
                  <a:pt x="1769269" y="583407"/>
                </a:lnTo>
                <a:lnTo>
                  <a:pt x="1912144" y="447675"/>
                </a:lnTo>
                <a:lnTo>
                  <a:pt x="1969294" y="383382"/>
                </a:lnTo>
                <a:cubicBezTo>
                  <a:pt x="1967706" y="304007"/>
                  <a:pt x="1966119" y="224632"/>
                  <a:pt x="1964531" y="145257"/>
                </a:cubicBezTo>
                <a:lnTo>
                  <a:pt x="1871662" y="64294"/>
                </a:lnTo>
                <a:lnTo>
                  <a:pt x="1816894" y="26194"/>
                </a:lnTo>
                <a:lnTo>
                  <a:pt x="1778794" y="4763"/>
                </a:lnTo>
                <a:lnTo>
                  <a:pt x="1762125" y="0"/>
                </a:lnTo>
                <a:lnTo>
                  <a:pt x="1757362" y="2382"/>
                </a:lnTo>
                <a:lnTo>
                  <a:pt x="1754981" y="9525"/>
                </a:lnTo>
                <a:lnTo>
                  <a:pt x="1754981" y="26194"/>
                </a:lnTo>
                <a:lnTo>
                  <a:pt x="1764506" y="76200"/>
                </a:lnTo>
                <a:lnTo>
                  <a:pt x="1776412" y="128588"/>
                </a:lnTo>
                <a:lnTo>
                  <a:pt x="1774031" y="157163"/>
                </a:lnTo>
                <a:lnTo>
                  <a:pt x="1757362" y="200025"/>
                </a:lnTo>
                <a:lnTo>
                  <a:pt x="1726406" y="254794"/>
                </a:lnTo>
                <a:lnTo>
                  <a:pt x="1664494" y="3429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02E2334-2381-4342-BF23-16DA4AAAF2A6}"/>
              </a:ext>
            </a:extLst>
          </p:cNvPr>
          <p:cNvSpPr/>
          <p:nvPr/>
        </p:nvSpPr>
        <p:spPr>
          <a:xfrm>
            <a:off x="4951413" y="4191000"/>
            <a:ext cx="2316162" cy="1581150"/>
          </a:xfrm>
          <a:custGeom>
            <a:avLst/>
            <a:gdLst>
              <a:gd name="connsiteX0" fmla="*/ 847725 w 2316956"/>
              <a:gd name="connsiteY0" fmla="*/ 731044 h 1581150"/>
              <a:gd name="connsiteX1" fmla="*/ 745331 w 2316956"/>
              <a:gd name="connsiteY1" fmla="*/ 650081 h 1581150"/>
              <a:gd name="connsiteX2" fmla="*/ 671512 w 2316956"/>
              <a:gd name="connsiteY2" fmla="*/ 590550 h 1581150"/>
              <a:gd name="connsiteX3" fmla="*/ 566737 w 2316956"/>
              <a:gd name="connsiteY3" fmla="*/ 504825 h 1581150"/>
              <a:gd name="connsiteX4" fmla="*/ 471487 w 2316956"/>
              <a:gd name="connsiteY4" fmla="*/ 423863 h 1581150"/>
              <a:gd name="connsiteX5" fmla="*/ 383381 w 2316956"/>
              <a:gd name="connsiteY5" fmla="*/ 350044 h 1581150"/>
              <a:gd name="connsiteX6" fmla="*/ 290512 w 2316956"/>
              <a:gd name="connsiteY6" fmla="*/ 269081 h 1581150"/>
              <a:gd name="connsiteX7" fmla="*/ 119062 w 2316956"/>
              <a:gd name="connsiteY7" fmla="*/ 116681 h 1581150"/>
              <a:gd name="connsiteX8" fmla="*/ 0 w 2316956"/>
              <a:gd name="connsiteY8" fmla="*/ 0 h 1581150"/>
              <a:gd name="connsiteX9" fmla="*/ 2381 w 2316956"/>
              <a:gd name="connsiteY9" fmla="*/ 157163 h 1581150"/>
              <a:gd name="connsiteX10" fmla="*/ 135731 w 2316956"/>
              <a:gd name="connsiteY10" fmla="*/ 266700 h 1581150"/>
              <a:gd name="connsiteX11" fmla="*/ 350044 w 2316956"/>
              <a:gd name="connsiteY11" fmla="*/ 481013 h 1581150"/>
              <a:gd name="connsiteX12" fmla="*/ 531019 w 2316956"/>
              <a:gd name="connsiteY12" fmla="*/ 664369 h 1581150"/>
              <a:gd name="connsiteX13" fmla="*/ 683419 w 2316956"/>
              <a:gd name="connsiteY13" fmla="*/ 816769 h 1581150"/>
              <a:gd name="connsiteX14" fmla="*/ 842962 w 2316956"/>
              <a:gd name="connsiteY14" fmla="*/ 983456 h 1581150"/>
              <a:gd name="connsiteX15" fmla="*/ 1012031 w 2316956"/>
              <a:gd name="connsiteY15" fmla="*/ 1164431 h 1581150"/>
              <a:gd name="connsiteX16" fmla="*/ 1145381 w 2316956"/>
              <a:gd name="connsiteY16" fmla="*/ 1304925 h 1581150"/>
              <a:gd name="connsiteX17" fmla="*/ 1257300 w 2316956"/>
              <a:gd name="connsiteY17" fmla="*/ 1426369 h 1581150"/>
              <a:gd name="connsiteX18" fmla="*/ 1302544 w 2316956"/>
              <a:gd name="connsiteY18" fmla="*/ 1476375 h 1581150"/>
              <a:gd name="connsiteX19" fmla="*/ 1343025 w 2316956"/>
              <a:gd name="connsiteY19" fmla="*/ 1526381 h 1581150"/>
              <a:gd name="connsiteX20" fmla="*/ 1364456 w 2316956"/>
              <a:gd name="connsiteY20" fmla="*/ 1547813 h 1581150"/>
              <a:gd name="connsiteX21" fmla="*/ 1383506 w 2316956"/>
              <a:gd name="connsiteY21" fmla="*/ 1559719 h 1581150"/>
              <a:gd name="connsiteX22" fmla="*/ 1412081 w 2316956"/>
              <a:gd name="connsiteY22" fmla="*/ 1571625 h 1581150"/>
              <a:gd name="connsiteX23" fmla="*/ 1450181 w 2316956"/>
              <a:gd name="connsiteY23" fmla="*/ 1578769 h 1581150"/>
              <a:gd name="connsiteX24" fmla="*/ 1490662 w 2316956"/>
              <a:gd name="connsiteY24" fmla="*/ 1581150 h 1581150"/>
              <a:gd name="connsiteX25" fmla="*/ 1621631 w 2316956"/>
              <a:gd name="connsiteY25" fmla="*/ 1571625 h 1581150"/>
              <a:gd name="connsiteX26" fmla="*/ 1926431 w 2316956"/>
              <a:gd name="connsiteY26" fmla="*/ 1545431 h 1581150"/>
              <a:gd name="connsiteX27" fmla="*/ 2255044 w 2316956"/>
              <a:gd name="connsiteY27" fmla="*/ 1516856 h 1581150"/>
              <a:gd name="connsiteX28" fmla="*/ 2286000 w 2316956"/>
              <a:gd name="connsiteY28" fmla="*/ 1509713 h 1581150"/>
              <a:gd name="connsiteX29" fmla="*/ 2309812 w 2316956"/>
              <a:gd name="connsiteY29" fmla="*/ 1493044 h 1581150"/>
              <a:gd name="connsiteX30" fmla="*/ 2316956 w 2316956"/>
              <a:gd name="connsiteY30" fmla="*/ 1471613 h 1581150"/>
              <a:gd name="connsiteX31" fmla="*/ 2305050 w 2316956"/>
              <a:gd name="connsiteY31" fmla="*/ 1459706 h 1581150"/>
              <a:gd name="connsiteX32" fmla="*/ 2278856 w 2316956"/>
              <a:gd name="connsiteY32" fmla="*/ 1452563 h 1581150"/>
              <a:gd name="connsiteX33" fmla="*/ 2200275 w 2316956"/>
              <a:gd name="connsiteY33" fmla="*/ 1438275 h 1581150"/>
              <a:gd name="connsiteX34" fmla="*/ 2088356 w 2316956"/>
              <a:gd name="connsiteY34" fmla="*/ 1412081 h 1581150"/>
              <a:gd name="connsiteX35" fmla="*/ 1974056 w 2316956"/>
              <a:gd name="connsiteY35" fmla="*/ 1381125 h 1581150"/>
              <a:gd name="connsiteX36" fmla="*/ 1874044 w 2316956"/>
              <a:gd name="connsiteY36" fmla="*/ 1350169 h 1581150"/>
              <a:gd name="connsiteX37" fmla="*/ 1766887 w 2316956"/>
              <a:gd name="connsiteY37" fmla="*/ 1309688 h 1581150"/>
              <a:gd name="connsiteX38" fmla="*/ 1674019 w 2316956"/>
              <a:gd name="connsiteY38" fmla="*/ 1271588 h 1581150"/>
              <a:gd name="connsiteX39" fmla="*/ 1571625 w 2316956"/>
              <a:gd name="connsiteY39" fmla="*/ 1221581 h 1581150"/>
              <a:gd name="connsiteX40" fmla="*/ 1497806 w 2316956"/>
              <a:gd name="connsiteY40" fmla="*/ 1183481 h 1581150"/>
              <a:gd name="connsiteX41" fmla="*/ 1414462 w 2316956"/>
              <a:gd name="connsiteY41" fmla="*/ 1135856 h 1581150"/>
              <a:gd name="connsiteX42" fmla="*/ 1338262 w 2316956"/>
              <a:gd name="connsiteY42" fmla="*/ 1088231 h 1581150"/>
              <a:gd name="connsiteX43" fmla="*/ 1233487 w 2316956"/>
              <a:gd name="connsiteY43" fmla="*/ 1016794 h 1581150"/>
              <a:gd name="connsiteX44" fmla="*/ 1128712 w 2316956"/>
              <a:gd name="connsiteY44" fmla="*/ 940594 h 1581150"/>
              <a:gd name="connsiteX45" fmla="*/ 1016794 w 2316956"/>
              <a:gd name="connsiteY45" fmla="*/ 859631 h 1581150"/>
              <a:gd name="connsiteX46" fmla="*/ 847725 w 2316956"/>
              <a:gd name="connsiteY46" fmla="*/ 731044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16956" h="1581150">
                <a:moveTo>
                  <a:pt x="847725" y="731044"/>
                </a:moveTo>
                <a:lnTo>
                  <a:pt x="745331" y="650081"/>
                </a:lnTo>
                <a:lnTo>
                  <a:pt x="671512" y="590550"/>
                </a:lnTo>
                <a:lnTo>
                  <a:pt x="566737" y="504825"/>
                </a:lnTo>
                <a:lnTo>
                  <a:pt x="471487" y="423863"/>
                </a:lnTo>
                <a:lnTo>
                  <a:pt x="383381" y="350044"/>
                </a:lnTo>
                <a:lnTo>
                  <a:pt x="290512" y="269081"/>
                </a:lnTo>
                <a:lnTo>
                  <a:pt x="119062" y="116681"/>
                </a:lnTo>
                <a:lnTo>
                  <a:pt x="0" y="0"/>
                </a:lnTo>
                <a:cubicBezTo>
                  <a:pt x="794" y="52388"/>
                  <a:pt x="1587" y="104775"/>
                  <a:pt x="2381" y="157163"/>
                </a:cubicBezTo>
                <a:lnTo>
                  <a:pt x="135731" y="266700"/>
                </a:lnTo>
                <a:lnTo>
                  <a:pt x="350044" y="481013"/>
                </a:lnTo>
                <a:lnTo>
                  <a:pt x="531019" y="664369"/>
                </a:lnTo>
                <a:lnTo>
                  <a:pt x="683419" y="816769"/>
                </a:lnTo>
                <a:lnTo>
                  <a:pt x="842962" y="983456"/>
                </a:lnTo>
                <a:lnTo>
                  <a:pt x="1012031" y="1164431"/>
                </a:lnTo>
                <a:lnTo>
                  <a:pt x="1145381" y="1304925"/>
                </a:lnTo>
                <a:lnTo>
                  <a:pt x="1257300" y="1426369"/>
                </a:lnTo>
                <a:lnTo>
                  <a:pt x="1302544" y="1476375"/>
                </a:lnTo>
                <a:lnTo>
                  <a:pt x="1343025" y="1526381"/>
                </a:lnTo>
                <a:lnTo>
                  <a:pt x="1364456" y="1547813"/>
                </a:lnTo>
                <a:lnTo>
                  <a:pt x="1383506" y="1559719"/>
                </a:lnTo>
                <a:lnTo>
                  <a:pt x="1412081" y="1571625"/>
                </a:lnTo>
                <a:lnTo>
                  <a:pt x="1450181" y="1578769"/>
                </a:lnTo>
                <a:lnTo>
                  <a:pt x="1490662" y="1581150"/>
                </a:lnTo>
                <a:lnTo>
                  <a:pt x="1621631" y="1571625"/>
                </a:lnTo>
                <a:lnTo>
                  <a:pt x="1926431" y="1545431"/>
                </a:lnTo>
                <a:lnTo>
                  <a:pt x="2255044" y="1516856"/>
                </a:lnTo>
                <a:lnTo>
                  <a:pt x="2286000" y="1509713"/>
                </a:lnTo>
                <a:lnTo>
                  <a:pt x="2309812" y="1493044"/>
                </a:lnTo>
                <a:lnTo>
                  <a:pt x="2316956" y="1471613"/>
                </a:lnTo>
                <a:lnTo>
                  <a:pt x="2305050" y="1459706"/>
                </a:lnTo>
                <a:lnTo>
                  <a:pt x="2278856" y="1452563"/>
                </a:lnTo>
                <a:lnTo>
                  <a:pt x="2200275" y="1438275"/>
                </a:lnTo>
                <a:lnTo>
                  <a:pt x="2088356" y="1412081"/>
                </a:lnTo>
                <a:lnTo>
                  <a:pt x="1974056" y="1381125"/>
                </a:lnTo>
                <a:lnTo>
                  <a:pt x="1874044" y="1350169"/>
                </a:lnTo>
                <a:lnTo>
                  <a:pt x="1766887" y="1309688"/>
                </a:lnTo>
                <a:lnTo>
                  <a:pt x="1674019" y="1271588"/>
                </a:lnTo>
                <a:lnTo>
                  <a:pt x="1571625" y="1221581"/>
                </a:lnTo>
                <a:lnTo>
                  <a:pt x="1497806" y="1183481"/>
                </a:lnTo>
                <a:lnTo>
                  <a:pt x="1414462" y="1135856"/>
                </a:lnTo>
                <a:lnTo>
                  <a:pt x="1338262" y="1088231"/>
                </a:lnTo>
                <a:lnTo>
                  <a:pt x="1233487" y="1016794"/>
                </a:lnTo>
                <a:lnTo>
                  <a:pt x="1128712" y="940594"/>
                </a:lnTo>
                <a:lnTo>
                  <a:pt x="1016794" y="859631"/>
                </a:lnTo>
                <a:lnTo>
                  <a:pt x="847725" y="7310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F5E3306-DD1F-4FFB-B5C9-0263FD316467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50963"/>
            <a:ext cx="4581525" cy="4778375"/>
            <a:chOff x="2838450" y="1503363"/>
            <a:chExt cx="4581525" cy="4778375"/>
          </a:xfrm>
        </p:grpSpPr>
        <p:sp>
          <p:nvSpPr>
            <p:cNvPr id="18" name="フリーフォーム 106">
              <a:extLst>
                <a:ext uri="{FF2B5EF4-FFF2-40B4-BE49-F238E27FC236}">
                  <a16:creationId xmlns:a16="http://schemas.microsoft.com/office/drawing/2014/main" id="{581D357E-3A3D-458B-A8A6-808B6D13AC9A}"/>
                </a:ext>
              </a:extLst>
            </p:cNvPr>
            <p:cNvSpPr/>
            <p:nvPr/>
          </p:nvSpPr>
          <p:spPr>
            <a:xfrm>
              <a:off x="2838450" y="1611313"/>
              <a:ext cx="1141413" cy="1393825"/>
            </a:xfrm>
            <a:custGeom>
              <a:avLst/>
              <a:gdLst>
                <a:gd name="connsiteX0" fmla="*/ 673894 w 1140619"/>
                <a:gd name="connsiteY0" fmla="*/ 426244 h 1393032"/>
                <a:gd name="connsiteX1" fmla="*/ 607219 w 1140619"/>
                <a:gd name="connsiteY1" fmla="*/ 540544 h 1393032"/>
                <a:gd name="connsiteX2" fmla="*/ 540544 w 1140619"/>
                <a:gd name="connsiteY2" fmla="*/ 650082 h 1393032"/>
                <a:gd name="connsiteX3" fmla="*/ 452438 w 1140619"/>
                <a:gd name="connsiteY3" fmla="*/ 788194 h 1393032"/>
                <a:gd name="connsiteX4" fmla="*/ 354806 w 1140619"/>
                <a:gd name="connsiteY4" fmla="*/ 923925 h 1393032"/>
                <a:gd name="connsiteX5" fmla="*/ 264319 w 1140619"/>
                <a:gd name="connsiteY5" fmla="*/ 1040607 h 1393032"/>
                <a:gd name="connsiteX6" fmla="*/ 169069 w 1140619"/>
                <a:gd name="connsiteY6" fmla="*/ 1159669 h 1393032"/>
                <a:gd name="connsiteX7" fmla="*/ 38100 w 1140619"/>
                <a:gd name="connsiteY7" fmla="*/ 1307307 h 1393032"/>
                <a:gd name="connsiteX8" fmla="*/ 7144 w 1140619"/>
                <a:gd name="connsiteY8" fmla="*/ 1343025 h 1393032"/>
                <a:gd name="connsiteX9" fmla="*/ 0 w 1140619"/>
                <a:gd name="connsiteY9" fmla="*/ 1354932 h 1393032"/>
                <a:gd name="connsiteX10" fmla="*/ 0 w 1140619"/>
                <a:gd name="connsiteY10" fmla="*/ 1369219 h 1393032"/>
                <a:gd name="connsiteX11" fmla="*/ 2381 w 1140619"/>
                <a:gd name="connsiteY11" fmla="*/ 1385888 h 1393032"/>
                <a:gd name="connsiteX12" fmla="*/ 11906 w 1140619"/>
                <a:gd name="connsiteY12" fmla="*/ 1393032 h 1393032"/>
                <a:gd name="connsiteX13" fmla="*/ 30956 w 1140619"/>
                <a:gd name="connsiteY13" fmla="*/ 1393032 h 1393032"/>
                <a:gd name="connsiteX14" fmla="*/ 54769 w 1140619"/>
                <a:gd name="connsiteY14" fmla="*/ 1383507 h 1393032"/>
                <a:gd name="connsiteX15" fmla="*/ 121444 w 1140619"/>
                <a:gd name="connsiteY15" fmla="*/ 1326357 h 1393032"/>
                <a:gd name="connsiteX16" fmla="*/ 316706 w 1140619"/>
                <a:gd name="connsiteY16" fmla="*/ 1157288 h 1393032"/>
                <a:gd name="connsiteX17" fmla="*/ 464344 w 1140619"/>
                <a:gd name="connsiteY17" fmla="*/ 1021557 h 1393032"/>
                <a:gd name="connsiteX18" fmla="*/ 623888 w 1140619"/>
                <a:gd name="connsiteY18" fmla="*/ 864394 h 1393032"/>
                <a:gd name="connsiteX19" fmla="*/ 714375 w 1140619"/>
                <a:gd name="connsiteY19" fmla="*/ 769144 h 1393032"/>
                <a:gd name="connsiteX20" fmla="*/ 778669 w 1140619"/>
                <a:gd name="connsiteY20" fmla="*/ 683419 h 1393032"/>
                <a:gd name="connsiteX21" fmla="*/ 852488 w 1140619"/>
                <a:gd name="connsiteY21" fmla="*/ 595313 h 1393032"/>
                <a:gd name="connsiteX22" fmla="*/ 919163 w 1140619"/>
                <a:gd name="connsiteY22" fmla="*/ 519113 h 1393032"/>
                <a:gd name="connsiteX23" fmla="*/ 971550 w 1140619"/>
                <a:gd name="connsiteY23" fmla="*/ 457200 h 1393032"/>
                <a:gd name="connsiteX24" fmla="*/ 1016794 w 1140619"/>
                <a:gd name="connsiteY24" fmla="*/ 402432 h 1393032"/>
                <a:gd name="connsiteX25" fmla="*/ 1054894 w 1140619"/>
                <a:gd name="connsiteY25" fmla="*/ 361950 h 1393032"/>
                <a:gd name="connsiteX26" fmla="*/ 1092994 w 1140619"/>
                <a:gd name="connsiteY26" fmla="*/ 333375 h 1393032"/>
                <a:gd name="connsiteX27" fmla="*/ 1123950 w 1140619"/>
                <a:gd name="connsiteY27" fmla="*/ 316707 h 1393032"/>
                <a:gd name="connsiteX28" fmla="*/ 1138238 w 1140619"/>
                <a:gd name="connsiteY28" fmla="*/ 307182 h 1393032"/>
                <a:gd name="connsiteX29" fmla="*/ 1140619 w 1140619"/>
                <a:gd name="connsiteY29" fmla="*/ 295275 h 1393032"/>
                <a:gd name="connsiteX30" fmla="*/ 1138238 w 1140619"/>
                <a:gd name="connsiteY30" fmla="*/ 273844 h 1393032"/>
                <a:gd name="connsiteX31" fmla="*/ 1119188 w 1140619"/>
                <a:gd name="connsiteY31" fmla="*/ 245269 h 1393032"/>
                <a:gd name="connsiteX32" fmla="*/ 1073944 w 1140619"/>
                <a:gd name="connsiteY32" fmla="*/ 195263 h 1393032"/>
                <a:gd name="connsiteX33" fmla="*/ 1023938 w 1140619"/>
                <a:gd name="connsiteY33" fmla="*/ 152400 h 1393032"/>
                <a:gd name="connsiteX34" fmla="*/ 981075 w 1140619"/>
                <a:gd name="connsiteY34" fmla="*/ 116682 h 1393032"/>
                <a:gd name="connsiteX35" fmla="*/ 942975 w 1140619"/>
                <a:gd name="connsiteY35" fmla="*/ 90488 h 1393032"/>
                <a:gd name="connsiteX36" fmla="*/ 895350 w 1140619"/>
                <a:gd name="connsiteY36" fmla="*/ 61913 h 1393032"/>
                <a:gd name="connsiteX37" fmla="*/ 838200 w 1140619"/>
                <a:gd name="connsiteY37" fmla="*/ 35719 h 1393032"/>
                <a:gd name="connsiteX38" fmla="*/ 764381 w 1140619"/>
                <a:gd name="connsiteY38" fmla="*/ 11907 h 1393032"/>
                <a:gd name="connsiteX39" fmla="*/ 719138 w 1140619"/>
                <a:gd name="connsiteY39" fmla="*/ 0 h 1393032"/>
                <a:gd name="connsiteX40" fmla="*/ 709613 w 1140619"/>
                <a:gd name="connsiteY40" fmla="*/ 0 h 1393032"/>
                <a:gd name="connsiteX41" fmla="*/ 697706 w 1140619"/>
                <a:gd name="connsiteY41" fmla="*/ 4763 h 1393032"/>
                <a:gd name="connsiteX42" fmla="*/ 692944 w 1140619"/>
                <a:gd name="connsiteY42" fmla="*/ 16669 h 1393032"/>
                <a:gd name="connsiteX43" fmla="*/ 692944 w 1140619"/>
                <a:gd name="connsiteY43" fmla="*/ 38100 h 1393032"/>
                <a:gd name="connsiteX44" fmla="*/ 711994 w 1140619"/>
                <a:gd name="connsiteY44" fmla="*/ 76200 h 1393032"/>
                <a:gd name="connsiteX45" fmla="*/ 738188 w 1140619"/>
                <a:gd name="connsiteY45" fmla="*/ 128588 h 1393032"/>
                <a:gd name="connsiteX46" fmla="*/ 752475 w 1140619"/>
                <a:gd name="connsiteY46" fmla="*/ 166688 h 1393032"/>
                <a:gd name="connsiteX47" fmla="*/ 762000 w 1140619"/>
                <a:gd name="connsiteY47" fmla="*/ 209550 h 1393032"/>
                <a:gd name="connsiteX48" fmla="*/ 762000 w 1140619"/>
                <a:gd name="connsiteY48" fmla="*/ 240507 h 1393032"/>
                <a:gd name="connsiteX49" fmla="*/ 745331 w 1140619"/>
                <a:gd name="connsiteY49" fmla="*/ 295275 h 1393032"/>
                <a:gd name="connsiteX50" fmla="*/ 673894 w 1140619"/>
                <a:gd name="connsiteY50" fmla="*/ 426244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0619" h="1393032">
                  <a:moveTo>
                    <a:pt x="673894" y="426244"/>
                  </a:moveTo>
                  <a:lnTo>
                    <a:pt x="607219" y="540544"/>
                  </a:lnTo>
                  <a:lnTo>
                    <a:pt x="540544" y="650082"/>
                  </a:lnTo>
                  <a:lnTo>
                    <a:pt x="452438" y="788194"/>
                  </a:lnTo>
                  <a:lnTo>
                    <a:pt x="354806" y="923925"/>
                  </a:lnTo>
                  <a:lnTo>
                    <a:pt x="264319" y="1040607"/>
                  </a:lnTo>
                  <a:lnTo>
                    <a:pt x="169069" y="1159669"/>
                  </a:lnTo>
                  <a:lnTo>
                    <a:pt x="38100" y="1307307"/>
                  </a:lnTo>
                  <a:lnTo>
                    <a:pt x="7144" y="1343025"/>
                  </a:lnTo>
                  <a:lnTo>
                    <a:pt x="0" y="1354932"/>
                  </a:lnTo>
                  <a:lnTo>
                    <a:pt x="0" y="1369219"/>
                  </a:lnTo>
                  <a:lnTo>
                    <a:pt x="2381" y="1385888"/>
                  </a:lnTo>
                  <a:lnTo>
                    <a:pt x="11906" y="1393032"/>
                  </a:lnTo>
                  <a:lnTo>
                    <a:pt x="30956" y="1393032"/>
                  </a:lnTo>
                  <a:lnTo>
                    <a:pt x="54769" y="1383507"/>
                  </a:lnTo>
                  <a:lnTo>
                    <a:pt x="121444" y="1326357"/>
                  </a:lnTo>
                  <a:lnTo>
                    <a:pt x="316706" y="1157288"/>
                  </a:lnTo>
                  <a:lnTo>
                    <a:pt x="464344" y="1021557"/>
                  </a:lnTo>
                  <a:lnTo>
                    <a:pt x="623888" y="864394"/>
                  </a:lnTo>
                  <a:lnTo>
                    <a:pt x="714375" y="769144"/>
                  </a:lnTo>
                  <a:lnTo>
                    <a:pt x="778669" y="683419"/>
                  </a:lnTo>
                  <a:lnTo>
                    <a:pt x="852488" y="595313"/>
                  </a:lnTo>
                  <a:lnTo>
                    <a:pt x="919163" y="519113"/>
                  </a:lnTo>
                  <a:lnTo>
                    <a:pt x="971550" y="457200"/>
                  </a:lnTo>
                  <a:lnTo>
                    <a:pt x="1016794" y="402432"/>
                  </a:lnTo>
                  <a:lnTo>
                    <a:pt x="1054894" y="361950"/>
                  </a:lnTo>
                  <a:lnTo>
                    <a:pt x="1092994" y="333375"/>
                  </a:lnTo>
                  <a:lnTo>
                    <a:pt x="1123950" y="316707"/>
                  </a:lnTo>
                  <a:lnTo>
                    <a:pt x="1138238" y="307182"/>
                  </a:lnTo>
                  <a:lnTo>
                    <a:pt x="1140619" y="295275"/>
                  </a:lnTo>
                  <a:lnTo>
                    <a:pt x="1138238" y="273844"/>
                  </a:lnTo>
                  <a:lnTo>
                    <a:pt x="1119188" y="245269"/>
                  </a:lnTo>
                  <a:lnTo>
                    <a:pt x="1073944" y="195263"/>
                  </a:lnTo>
                  <a:lnTo>
                    <a:pt x="1023938" y="152400"/>
                  </a:lnTo>
                  <a:lnTo>
                    <a:pt x="981075" y="116682"/>
                  </a:lnTo>
                  <a:lnTo>
                    <a:pt x="942975" y="90488"/>
                  </a:lnTo>
                  <a:lnTo>
                    <a:pt x="895350" y="61913"/>
                  </a:lnTo>
                  <a:lnTo>
                    <a:pt x="838200" y="35719"/>
                  </a:lnTo>
                  <a:lnTo>
                    <a:pt x="764381" y="11907"/>
                  </a:lnTo>
                  <a:lnTo>
                    <a:pt x="719138" y="0"/>
                  </a:lnTo>
                  <a:lnTo>
                    <a:pt x="709613" y="0"/>
                  </a:lnTo>
                  <a:lnTo>
                    <a:pt x="697706" y="4763"/>
                  </a:lnTo>
                  <a:lnTo>
                    <a:pt x="692944" y="16669"/>
                  </a:lnTo>
                  <a:lnTo>
                    <a:pt x="692944" y="38100"/>
                  </a:lnTo>
                  <a:lnTo>
                    <a:pt x="711994" y="76200"/>
                  </a:lnTo>
                  <a:lnTo>
                    <a:pt x="738188" y="128588"/>
                  </a:lnTo>
                  <a:lnTo>
                    <a:pt x="752475" y="166688"/>
                  </a:lnTo>
                  <a:lnTo>
                    <a:pt x="762000" y="209550"/>
                  </a:lnTo>
                  <a:lnTo>
                    <a:pt x="762000" y="240507"/>
                  </a:lnTo>
                  <a:lnTo>
                    <a:pt x="745331" y="295275"/>
                  </a:lnTo>
                  <a:lnTo>
                    <a:pt x="673894" y="4262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9">
              <a:extLst>
                <a:ext uri="{FF2B5EF4-FFF2-40B4-BE49-F238E27FC236}">
                  <a16:creationId xmlns:a16="http://schemas.microsoft.com/office/drawing/2014/main" id="{CBF8B5ED-793A-4931-8CCB-10773D776228}"/>
                </a:ext>
              </a:extLst>
            </p:cNvPr>
            <p:cNvSpPr/>
            <p:nvPr/>
          </p:nvSpPr>
          <p:spPr>
            <a:xfrm>
              <a:off x="5010150" y="1503363"/>
              <a:ext cx="866775" cy="1158875"/>
            </a:xfrm>
            <a:custGeom>
              <a:avLst/>
              <a:gdLst>
                <a:gd name="connsiteX0" fmla="*/ 469106 w 866775"/>
                <a:gd name="connsiteY0" fmla="*/ 378619 h 1159669"/>
                <a:gd name="connsiteX1" fmla="*/ 407194 w 866775"/>
                <a:gd name="connsiteY1" fmla="*/ 497681 h 1159669"/>
                <a:gd name="connsiteX2" fmla="*/ 347663 w 866775"/>
                <a:gd name="connsiteY2" fmla="*/ 600075 h 1159669"/>
                <a:gd name="connsiteX3" fmla="*/ 264319 w 866775"/>
                <a:gd name="connsiteY3" fmla="*/ 735806 h 1159669"/>
                <a:gd name="connsiteX4" fmla="*/ 152400 w 866775"/>
                <a:gd name="connsiteY4" fmla="*/ 902494 h 1159669"/>
                <a:gd name="connsiteX5" fmla="*/ 9525 w 866775"/>
                <a:gd name="connsiteY5" fmla="*/ 1104900 h 1159669"/>
                <a:gd name="connsiteX6" fmla="*/ 0 w 866775"/>
                <a:gd name="connsiteY6" fmla="*/ 1131094 h 1159669"/>
                <a:gd name="connsiteX7" fmla="*/ 0 w 866775"/>
                <a:gd name="connsiteY7" fmla="*/ 1143000 h 1159669"/>
                <a:gd name="connsiteX8" fmla="*/ 9525 w 866775"/>
                <a:gd name="connsiteY8" fmla="*/ 1159669 h 1159669"/>
                <a:gd name="connsiteX9" fmla="*/ 19050 w 866775"/>
                <a:gd name="connsiteY9" fmla="*/ 1159669 h 1159669"/>
                <a:gd name="connsiteX10" fmla="*/ 42863 w 866775"/>
                <a:gd name="connsiteY10" fmla="*/ 1145381 h 1159669"/>
                <a:gd name="connsiteX11" fmla="*/ 130969 w 866775"/>
                <a:gd name="connsiteY11" fmla="*/ 1066800 h 1159669"/>
                <a:gd name="connsiteX12" fmla="*/ 226219 w 866775"/>
                <a:gd name="connsiteY12" fmla="*/ 978694 h 1159669"/>
                <a:gd name="connsiteX13" fmla="*/ 333375 w 866775"/>
                <a:gd name="connsiteY13" fmla="*/ 873919 h 1159669"/>
                <a:gd name="connsiteX14" fmla="*/ 371475 w 866775"/>
                <a:gd name="connsiteY14" fmla="*/ 831056 h 1159669"/>
                <a:gd name="connsiteX15" fmla="*/ 519113 w 866775"/>
                <a:gd name="connsiteY15" fmla="*/ 685800 h 1159669"/>
                <a:gd name="connsiteX16" fmla="*/ 611981 w 866775"/>
                <a:gd name="connsiteY16" fmla="*/ 573881 h 1159669"/>
                <a:gd name="connsiteX17" fmla="*/ 709613 w 866775"/>
                <a:gd name="connsiteY17" fmla="*/ 450056 h 1159669"/>
                <a:gd name="connsiteX18" fmla="*/ 757238 w 866775"/>
                <a:gd name="connsiteY18" fmla="*/ 383381 h 1159669"/>
                <a:gd name="connsiteX19" fmla="*/ 788194 w 866775"/>
                <a:gd name="connsiteY19" fmla="*/ 352425 h 1159669"/>
                <a:gd name="connsiteX20" fmla="*/ 854869 w 866775"/>
                <a:gd name="connsiteY20" fmla="*/ 283369 h 1159669"/>
                <a:gd name="connsiteX21" fmla="*/ 862013 w 866775"/>
                <a:gd name="connsiteY21" fmla="*/ 266700 h 1159669"/>
                <a:gd name="connsiteX22" fmla="*/ 866775 w 866775"/>
                <a:gd name="connsiteY22" fmla="*/ 250031 h 1159669"/>
                <a:gd name="connsiteX23" fmla="*/ 862013 w 866775"/>
                <a:gd name="connsiteY23" fmla="*/ 230981 h 1159669"/>
                <a:gd name="connsiteX24" fmla="*/ 842963 w 866775"/>
                <a:gd name="connsiteY24" fmla="*/ 204787 h 1159669"/>
                <a:gd name="connsiteX25" fmla="*/ 795338 w 866775"/>
                <a:gd name="connsiteY25" fmla="*/ 169069 h 1159669"/>
                <a:gd name="connsiteX26" fmla="*/ 752475 w 866775"/>
                <a:gd name="connsiteY26" fmla="*/ 145256 h 1159669"/>
                <a:gd name="connsiteX27" fmla="*/ 714375 w 866775"/>
                <a:gd name="connsiteY27" fmla="*/ 119062 h 1159669"/>
                <a:gd name="connsiteX28" fmla="*/ 621506 w 866775"/>
                <a:gd name="connsiteY28" fmla="*/ 59531 h 1159669"/>
                <a:gd name="connsiteX29" fmla="*/ 528638 w 866775"/>
                <a:gd name="connsiteY29" fmla="*/ 11906 h 1159669"/>
                <a:gd name="connsiteX30" fmla="*/ 495300 w 866775"/>
                <a:gd name="connsiteY30" fmla="*/ 0 h 1159669"/>
                <a:gd name="connsiteX31" fmla="*/ 485775 w 866775"/>
                <a:gd name="connsiteY31" fmla="*/ 0 h 1159669"/>
                <a:gd name="connsiteX32" fmla="*/ 471488 w 866775"/>
                <a:gd name="connsiteY32" fmla="*/ 2381 h 1159669"/>
                <a:gd name="connsiteX33" fmla="*/ 466725 w 866775"/>
                <a:gd name="connsiteY33" fmla="*/ 7144 h 1159669"/>
                <a:gd name="connsiteX34" fmla="*/ 464344 w 866775"/>
                <a:gd name="connsiteY34" fmla="*/ 16669 h 1159669"/>
                <a:gd name="connsiteX35" fmla="*/ 466725 w 866775"/>
                <a:gd name="connsiteY35" fmla="*/ 38100 h 1159669"/>
                <a:gd name="connsiteX36" fmla="*/ 478631 w 866775"/>
                <a:gd name="connsiteY36" fmla="*/ 57150 h 1159669"/>
                <a:gd name="connsiteX37" fmla="*/ 500063 w 866775"/>
                <a:gd name="connsiteY37" fmla="*/ 83344 h 1159669"/>
                <a:gd name="connsiteX38" fmla="*/ 516731 w 866775"/>
                <a:gd name="connsiteY38" fmla="*/ 109537 h 1159669"/>
                <a:gd name="connsiteX39" fmla="*/ 528638 w 866775"/>
                <a:gd name="connsiteY39" fmla="*/ 133350 h 1159669"/>
                <a:gd name="connsiteX40" fmla="*/ 535781 w 866775"/>
                <a:gd name="connsiteY40" fmla="*/ 166687 h 1159669"/>
                <a:gd name="connsiteX41" fmla="*/ 535781 w 866775"/>
                <a:gd name="connsiteY41" fmla="*/ 207169 h 1159669"/>
                <a:gd name="connsiteX42" fmla="*/ 526256 w 866775"/>
                <a:gd name="connsiteY42" fmla="*/ 242887 h 1159669"/>
                <a:gd name="connsiteX43" fmla="*/ 469106 w 866775"/>
                <a:gd name="connsiteY43" fmla="*/ 378619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66775" h="1159669">
                  <a:moveTo>
                    <a:pt x="469106" y="378619"/>
                  </a:moveTo>
                  <a:lnTo>
                    <a:pt x="407194" y="497681"/>
                  </a:lnTo>
                  <a:lnTo>
                    <a:pt x="347663" y="600075"/>
                  </a:lnTo>
                  <a:lnTo>
                    <a:pt x="264319" y="735806"/>
                  </a:lnTo>
                  <a:lnTo>
                    <a:pt x="152400" y="902494"/>
                  </a:lnTo>
                  <a:lnTo>
                    <a:pt x="9525" y="1104900"/>
                  </a:lnTo>
                  <a:lnTo>
                    <a:pt x="0" y="1131094"/>
                  </a:lnTo>
                  <a:lnTo>
                    <a:pt x="0" y="1143000"/>
                  </a:lnTo>
                  <a:lnTo>
                    <a:pt x="9525" y="1159669"/>
                  </a:lnTo>
                  <a:lnTo>
                    <a:pt x="19050" y="1159669"/>
                  </a:lnTo>
                  <a:lnTo>
                    <a:pt x="42863" y="1145381"/>
                  </a:lnTo>
                  <a:lnTo>
                    <a:pt x="130969" y="1066800"/>
                  </a:lnTo>
                  <a:lnTo>
                    <a:pt x="226219" y="978694"/>
                  </a:lnTo>
                  <a:lnTo>
                    <a:pt x="333375" y="873919"/>
                  </a:lnTo>
                  <a:lnTo>
                    <a:pt x="371475" y="831056"/>
                  </a:lnTo>
                  <a:lnTo>
                    <a:pt x="519113" y="685800"/>
                  </a:lnTo>
                  <a:lnTo>
                    <a:pt x="611981" y="573881"/>
                  </a:lnTo>
                  <a:lnTo>
                    <a:pt x="709613" y="450056"/>
                  </a:lnTo>
                  <a:lnTo>
                    <a:pt x="757238" y="383381"/>
                  </a:lnTo>
                  <a:lnTo>
                    <a:pt x="788194" y="352425"/>
                  </a:lnTo>
                  <a:lnTo>
                    <a:pt x="854869" y="283369"/>
                  </a:lnTo>
                  <a:lnTo>
                    <a:pt x="862013" y="266700"/>
                  </a:lnTo>
                  <a:lnTo>
                    <a:pt x="866775" y="250031"/>
                  </a:lnTo>
                  <a:lnTo>
                    <a:pt x="862013" y="230981"/>
                  </a:lnTo>
                  <a:lnTo>
                    <a:pt x="842963" y="204787"/>
                  </a:lnTo>
                  <a:lnTo>
                    <a:pt x="795338" y="169069"/>
                  </a:lnTo>
                  <a:lnTo>
                    <a:pt x="752475" y="145256"/>
                  </a:lnTo>
                  <a:lnTo>
                    <a:pt x="714375" y="119062"/>
                  </a:lnTo>
                  <a:lnTo>
                    <a:pt x="621506" y="59531"/>
                  </a:lnTo>
                  <a:lnTo>
                    <a:pt x="528638" y="11906"/>
                  </a:lnTo>
                  <a:lnTo>
                    <a:pt x="495300" y="0"/>
                  </a:lnTo>
                  <a:lnTo>
                    <a:pt x="485775" y="0"/>
                  </a:lnTo>
                  <a:lnTo>
                    <a:pt x="471488" y="2381"/>
                  </a:lnTo>
                  <a:lnTo>
                    <a:pt x="466725" y="7144"/>
                  </a:lnTo>
                  <a:lnTo>
                    <a:pt x="464344" y="16669"/>
                  </a:lnTo>
                  <a:lnTo>
                    <a:pt x="466725" y="38100"/>
                  </a:lnTo>
                  <a:lnTo>
                    <a:pt x="478631" y="57150"/>
                  </a:lnTo>
                  <a:lnTo>
                    <a:pt x="500063" y="83344"/>
                  </a:lnTo>
                  <a:lnTo>
                    <a:pt x="516731" y="109537"/>
                  </a:lnTo>
                  <a:lnTo>
                    <a:pt x="528638" y="133350"/>
                  </a:lnTo>
                  <a:lnTo>
                    <a:pt x="535781" y="166687"/>
                  </a:lnTo>
                  <a:lnTo>
                    <a:pt x="535781" y="207169"/>
                  </a:lnTo>
                  <a:lnTo>
                    <a:pt x="526256" y="242887"/>
                  </a:lnTo>
                  <a:lnTo>
                    <a:pt x="469106" y="3786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2">
              <a:extLst>
                <a:ext uri="{FF2B5EF4-FFF2-40B4-BE49-F238E27FC236}">
                  <a16:creationId xmlns:a16="http://schemas.microsoft.com/office/drawing/2014/main" id="{4594984E-EE33-4E53-8916-3A688D74209E}"/>
                </a:ext>
              </a:extLst>
            </p:cNvPr>
            <p:cNvSpPr/>
            <p:nvPr/>
          </p:nvSpPr>
          <p:spPr>
            <a:xfrm>
              <a:off x="3524250" y="2938463"/>
              <a:ext cx="2963863" cy="511175"/>
            </a:xfrm>
            <a:custGeom>
              <a:avLst/>
              <a:gdLst>
                <a:gd name="connsiteX0" fmla="*/ 1192477 w 2963658"/>
                <a:gd name="connsiteY0" fmla="*/ 210438 h 511062"/>
                <a:gd name="connsiteX1" fmla="*/ 1004587 w 2963658"/>
                <a:gd name="connsiteY1" fmla="*/ 237995 h 511062"/>
                <a:gd name="connsiteX2" fmla="*/ 844254 w 2963658"/>
                <a:gd name="connsiteY2" fmla="*/ 258037 h 511062"/>
                <a:gd name="connsiteX3" fmla="*/ 721499 w 2963658"/>
                <a:gd name="connsiteY3" fmla="*/ 270563 h 511062"/>
                <a:gd name="connsiteX4" fmla="*/ 613775 w 2963658"/>
                <a:gd name="connsiteY4" fmla="*/ 280584 h 511062"/>
                <a:gd name="connsiteX5" fmla="*/ 536114 w 2963658"/>
                <a:gd name="connsiteY5" fmla="*/ 285594 h 511062"/>
                <a:gd name="connsiteX6" fmla="*/ 463463 w 2963658"/>
                <a:gd name="connsiteY6" fmla="*/ 288099 h 511062"/>
                <a:gd name="connsiteX7" fmla="*/ 405843 w 2963658"/>
                <a:gd name="connsiteY7" fmla="*/ 288099 h 511062"/>
                <a:gd name="connsiteX8" fmla="*/ 345718 w 2963658"/>
                <a:gd name="connsiteY8" fmla="*/ 285594 h 511062"/>
                <a:gd name="connsiteX9" fmla="*/ 258036 w 2963658"/>
                <a:gd name="connsiteY9" fmla="*/ 278078 h 511062"/>
                <a:gd name="connsiteX10" fmla="*/ 175364 w 2963658"/>
                <a:gd name="connsiteY10" fmla="*/ 263047 h 511062"/>
                <a:gd name="connsiteX11" fmla="*/ 100208 w 2963658"/>
                <a:gd name="connsiteY11" fmla="*/ 240500 h 511062"/>
                <a:gd name="connsiteX12" fmla="*/ 47598 w 2963658"/>
                <a:gd name="connsiteY12" fmla="*/ 217953 h 511062"/>
                <a:gd name="connsiteX13" fmla="*/ 22546 w 2963658"/>
                <a:gd name="connsiteY13" fmla="*/ 207933 h 511062"/>
                <a:gd name="connsiteX14" fmla="*/ 10020 w 2963658"/>
                <a:gd name="connsiteY14" fmla="*/ 207933 h 511062"/>
                <a:gd name="connsiteX15" fmla="*/ 2505 w 2963658"/>
                <a:gd name="connsiteY15" fmla="*/ 212943 h 511062"/>
                <a:gd name="connsiteX16" fmla="*/ 0 w 2963658"/>
                <a:gd name="connsiteY16" fmla="*/ 230479 h 511062"/>
                <a:gd name="connsiteX17" fmla="*/ 12526 w 2963658"/>
                <a:gd name="connsiteY17" fmla="*/ 265552 h 511062"/>
                <a:gd name="connsiteX18" fmla="*/ 60125 w 2963658"/>
                <a:gd name="connsiteY18" fmla="*/ 315656 h 511062"/>
                <a:gd name="connsiteX19" fmla="*/ 122755 w 2963658"/>
                <a:gd name="connsiteY19" fmla="*/ 363255 h 511062"/>
                <a:gd name="connsiteX20" fmla="*/ 205426 w 2963658"/>
                <a:gd name="connsiteY20" fmla="*/ 418370 h 511062"/>
                <a:gd name="connsiteX21" fmla="*/ 273067 w 2963658"/>
                <a:gd name="connsiteY21" fmla="*/ 455948 h 511062"/>
                <a:gd name="connsiteX22" fmla="*/ 345718 w 2963658"/>
                <a:gd name="connsiteY22" fmla="*/ 488516 h 511062"/>
                <a:gd name="connsiteX23" fmla="*/ 408348 w 2963658"/>
                <a:gd name="connsiteY23" fmla="*/ 511062 h 511062"/>
                <a:gd name="connsiteX24" fmla="*/ 458452 w 2963658"/>
                <a:gd name="connsiteY24" fmla="*/ 503547 h 511062"/>
                <a:gd name="connsiteX25" fmla="*/ 593733 w 2963658"/>
                <a:gd name="connsiteY25" fmla="*/ 473484 h 511062"/>
                <a:gd name="connsiteX26" fmla="*/ 703962 w 2963658"/>
                <a:gd name="connsiteY26" fmla="*/ 443422 h 511062"/>
                <a:gd name="connsiteX27" fmla="*/ 854275 w 2963658"/>
                <a:gd name="connsiteY27" fmla="*/ 413359 h 511062"/>
                <a:gd name="connsiteX28" fmla="*/ 984545 w 2963658"/>
                <a:gd name="connsiteY28" fmla="*/ 388307 h 511062"/>
                <a:gd name="connsiteX29" fmla="*/ 1174941 w 2963658"/>
                <a:gd name="connsiteY29" fmla="*/ 360750 h 511062"/>
                <a:gd name="connsiteX30" fmla="*/ 1395399 w 2963658"/>
                <a:gd name="connsiteY30" fmla="*/ 335698 h 511062"/>
                <a:gd name="connsiteX31" fmla="*/ 1703539 w 2963658"/>
                <a:gd name="connsiteY31" fmla="*/ 305636 h 511062"/>
                <a:gd name="connsiteX32" fmla="*/ 1966586 w 2963658"/>
                <a:gd name="connsiteY32" fmla="*/ 278078 h 511062"/>
                <a:gd name="connsiteX33" fmla="*/ 2179528 w 2963658"/>
                <a:gd name="connsiteY33" fmla="*/ 263047 h 511062"/>
                <a:gd name="connsiteX34" fmla="*/ 2399986 w 2963658"/>
                <a:gd name="connsiteY34" fmla="*/ 250521 h 511062"/>
                <a:gd name="connsiteX35" fmla="*/ 2617939 w 2963658"/>
                <a:gd name="connsiteY35" fmla="*/ 253026 h 511062"/>
                <a:gd name="connsiteX36" fmla="*/ 2818356 w 2963658"/>
                <a:gd name="connsiteY36" fmla="*/ 263047 h 511062"/>
                <a:gd name="connsiteX37" fmla="*/ 2906038 w 2963658"/>
                <a:gd name="connsiteY37" fmla="*/ 268057 h 511062"/>
                <a:gd name="connsiteX38" fmla="*/ 2938606 w 2963658"/>
                <a:gd name="connsiteY38" fmla="*/ 263047 h 511062"/>
                <a:gd name="connsiteX39" fmla="*/ 2956142 w 2963658"/>
                <a:gd name="connsiteY39" fmla="*/ 248016 h 511062"/>
                <a:gd name="connsiteX40" fmla="*/ 2963658 w 2963658"/>
                <a:gd name="connsiteY40" fmla="*/ 220459 h 511062"/>
                <a:gd name="connsiteX41" fmla="*/ 2963658 w 2963658"/>
                <a:gd name="connsiteY41" fmla="*/ 200417 h 511062"/>
                <a:gd name="connsiteX42" fmla="*/ 2951132 w 2963658"/>
                <a:gd name="connsiteY42" fmla="*/ 157828 h 511062"/>
                <a:gd name="connsiteX43" fmla="*/ 2936100 w 2963658"/>
                <a:gd name="connsiteY43" fmla="*/ 132776 h 511062"/>
                <a:gd name="connsiteX44" fmla="*/ 2901028 w 2963658"/>
                <a:gd name="connsiteY44" fmla="*/ 110230 h 511062"/>
                <a:gd name="connsiteX45" fmla="*/ 2798314 w 2963658"/>
                <a:gd name="connsiteY45" fmla="*/ 62631 h 511062"/>
                <a:gd name="connsiteX46" fmla="*/ 2728168 w 2963658"/>
                <a:gd name="connsiteY46" fmla="*/ 35073 h 511062"/>
                <a:gd name="connsiteX47" fmla="*/ 2595392 w 2963658"/>
                <a:gd name="connsiteY47" fmla="*/ 0 h 511062"/>
                <a:gd name="connsiteX48" fmla="*/ 2577856 w 2963658"/>
                <a:gd name="connsiteY48" fmla="*/ 0 h 511062"/>
                <a:gd name="connsiteX49" fmla="*/ 2500195 w 2963658"/>
                <a:gd name="connsiteY49" fmla="*/ 20042 h 511062"/>
                <a:gd name="connsiteX50" fmla="*/ 2399986 w 2963658"/>
                <a:gd name="connsiteY50" fmla="*/ 45094 h 511062"/>
                <a:gd name="connsiteX51" fmla="*/ 2247169 w 2963658"/>
                <a:gd name="connsiteY51" fmla="*/ 77662 h 511062"/>
                <a:gd name="connsiteX52" fmla="*/ 2126919 w 2963658"/>
                <a:gd name="connsiteY52" fmla="*/ 97704 h 511062"/>
                <a:gd name="connsiteX53" fmla="*/ 1984122 w 2963658"/>
                <a:gd name="connsiteY53" fmla="*/ 120250 h 511062"/>
                <a:gd name="connsiteX54" fmla="*/ 1838820 w 2963658"/>
                <a:gd name="connsiteY54" fmla="*/ 137787 h 511062"/>
                <a:gd name="connsiteX55" fmla="*/ 1628383 w 2963658"/>
                <a:gd name="connsiteY55" fmla="*/ 155323 h 511062"/>
                <a:gd name="connsiteX56" fmla="*/ 1352811 w 2963658"/>
                <a:gd name="connsiteY56" fmla="*/ 185386 h 511062"/>
                <a:gd name="connsiteX57" fmla="*/ 1192477 w 2963658"/>
                <a:gd name="connsiteY57" fmla="*/ 210438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511062">
                  <a:moveTo>
                    <a:pt x="1192477" y="210438"/>
                  </a:moveTo>
                  <a:lnTo>
                    <a:pt x="1004587" y="237995"/>
                  </a:lnTo>
                  <a:lnTo>
                    <a:pt x="844254" y="258037"/>
                  </a:lnTo>
                  <a:lnTo>
                    <a:pt x="721499" y="270563"/>
                  </a:lnTo>
                  <a:lnTo>
                    <a:pt x="613775" y="280584"/>
                  </a:lnTo>
                  <a:lnTo>
                    <a:pt x="536114" y="285594"/>
                  </a:lnTo>
                  <a:lnTo>
                    <a:pt x="463463" y="288099"/>
                  </a:lnTo>
                  <a:lnTo>
                    <a:pt x="405843" y="288099"/>
                  </a:lnTo>
                  <a:lnTo>
                    <a:pt x="345718" y="285594"/>
                  </a:lnTo>
                  <a:lnTo>
                    <a:pt x="258036" y="278078"/>
                  </a:lnTo>
                  <a:lnTo>
                    <a:pt x="175364" y="263047"/>
                  </a:lnTo>
                  <a:lnTo>
                    <a:pt x="100208" y="240500"/>
                  </a:lnTo>
                  <a:lnTo>
                    <a:pt x="47598" y="217953"/>
                  </a:lnTo>
                  <a:lnTo>
                    <a:pt x="22546" y="207933"/>
                  </a:lnTo>
                  <a:lnTo>
                    <a:pt x="10020" y="207933"/>
                  </a:lnTo>
                  <a:lnTo>
                    <a:pt x="2505" y="212943"/>
                  </a:lnTo>
                  <a:lnTo>
                    <a:pt x="0" y="230479"/>
                  </a:lnTo>
                  <a:lnTo>
                    <a:pt x="12526" y="265552"/>
                  </a:lnTo>
                  <a:lnTo>
                    <a:pt x="60125" y="315656"/>
                  </a:lnTo>
                  <a:lnTo>
                    <a:pt x="122755" y="363255"/>
                  </a:lnTo>
                  <a:lnTo>
                    <a:pt x="205426" y="418370"/>
                  </a:lnTo>
                  <a:lnTo>
                    <a:pt x="273067" y="455948"/>
                  </a:lnTo>
                  <a:lnTo>
                    <a:pt x="345718" y="488516"/>
                  </a:lnTo>
                  <a:lnTo>
                    <a:pt x="408348" y="511062"/>
                  </a:lnTo>
                  <a:lnTo>
                    <a:pt x="458452" y="503547"/>
                  </a:lnTo>
                  <a:lnTo>
                    <a:pt x="593733" y="473484"/>
                  </a:lnTo>
                  <a:lnTo>
                    <a:pt x="703962" y="443422"/>
                  </a:lnTo>
                  <a:lnTo>
                    <a:pt x="854275" y="413359"/>
                  </a:lnTo>
                  <a:lnTo>
                    <a:pt x="984545" y="388307"/>
                  </a:lnTo>
                  <a:lnTo>
                    <a:pt x="1174941" y="360750"/>
                  </a:lnTo>
                  <a:lnTo>
                    <a:pt x="1395399" y="335698"/>
                  </a:lnTo>
                  <a:lnTo>
                    <a:pt x="1703539" y="305636"/>
                  </a:lnTo>
                  <a:lnTo>
                    <a:pt x="1966586" y="278078"/>
                  </a:lnTo>
                  <a:lnTo>
                    <a:pt x="2179528" y="263047"/>
                  </a:lnTo>
                  <a:lnTo>
                    <a:pt x="2399986" y="250521"/>
                  </a:lnTo>
                  <a:lnTo>
                    <a:pt x="2617939" y="253026"/>
                  </a:lnTo>
                  <a:lnTo>
                    <a:pt x="2818356" y="263047"/>
                  </a:lnTo>
                  <a:lnTo>
                    <a:pt x="2906038" y="268057"/>
                  </a:lnTo>
                  <a:lnTo>
                    <a:pt x="2938606" y="263047"/>
                  </a:lnTo>
                  <a:lnTo>
                    <a:pt x="2956142" y="248016"/>
                  </a:lnTo>
                  <a:lnTo>
                    <a:pt x="2963658" y="220459"/>
                  </a:lnTo>
                  <a:lnTo>
                    <a:pt x="2963658" y="200417"/>
                  </a:lnTo>
                  <a:lnTo>
                    <a:pt x="2951132" y="157828"/>
                  </a:lnTo>
                  <a:lnTo>
                    <a:pt x="2936100" y="132776"/>
                  </a:lnTo>
                  <a:lnTo>
                    <a:pt x="2901028" y="110230"/>
                  </a:lnTo>
                  <a:lnTo>
                    <a:pt x="2798314" y="62631"/>
                  </a:lnTo>
                  <a:lnTo>
                    <a:pt x="2728168" y="35073"/>
                  </a:lnTo>
                  <a:lnTo>
                    <a:pt x="2595392" y="0"/>
                  </a:lnTo>
                  <a:lnTo>
                    <a:pt x="2577856" y="0"/>
                  </a:lnTo>
                  <a:lnTo>
                    <a:pt x="2500195" y="20042"/>
                  </a:lnTo>
                  <a:lnTo>
                    <a:pt x="2399986" y="45094"/>
                  </a:lnTo>
                  <a:lnTo>
                    <a:pt x="2247169" y="77662"/>
                  </a:lnTo>
                  <a:lnTo>
                    <a:pt x="2126919" y="97704"/>
                  </a:lnTo>
                  <a:lnTo>
                    <a:pt x="1984122" y="120250"/>
                  </a:lnTo>
                  <a:lnTo>
                    <a:pt x="1838820" y="137787"/>
                  </a:lnTo>
                  <a:lnTo>
                    <a:pt x="1628383" y="155323"/>
                  </a:lnTo>
                  <a:lnTo>
                    <a:pt x="1352811" y="185386"/>
                  </a:lnTo>
                  <a:lnTo>
                    <a:pt x="1192477" y="2104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A1079BE7-38DA-4CFC-B87B-32DA3C1C476A}"/>
                </a:ext>
              </a:extLst>
            </p:cNvPr>
            <p:cNvSpPr/>
            <p:nvPr/>
          </p:nvSpPr>
          <p:spPr>
            <a:xfrm>
              <a:off x="3638550" y="3724275"/>
              <a:ext cx="365125" cy="1201738"/>
            </a:xfrm>
            <a:custGeom>
              <a:avLst/>
              <a:gdLst>
                <a:gd name="connsiteX0" fmla="*/ 357188 w 364331"/>
                <a:gd name="connsiteY0" fmla="*/ 678656 h 1202531"/>
                <a:gd name="connsiteX1" fmla="*/ 352425 w 364331"/>
                <a:gd name="connsiteY1" fmla="*/ 602456 h 1202531"/>
                <a:gd name="connsiteX2" fmla="*/ 345281 w 364331"/>
                <a:gd name="connsiteY2" fmla="*/ 504825 h 1202531"/>
                <a:gd name="connsiteX3" fmla="*/ 335756 w 364331"/>
                <a:gd name="connsiteY3" fmla="*/ 419100 h 1202531"/>
                <a:gd name="connsiteX4" fmla="*/ 319088 w 364331"/>
                <a:gd name="connsiteY4" fmla="*/ 259556 h 1202531"/>
                <a:gd name="connsiteX5" fmla="*/ 252413 w 364331"/>
                <a:gd name="connsiteY5" fmla="*/ 126206 h 1202531"/>
                <a:gd name="connsiteX6" fmla="*/ 200025 w 364331"/>
                <a:gd name="connsiteY6" fmla="*/ 95250 h 1202531"/>
                <a:gd name="connsiteX7" fmla="*/ 119063 w 364331"/>
                <a:gd name="connsiteY7" fmla="*/ 50006 h 1202531"/>
                <a:gd name="connsiteX8" fmla="*/ 52388 w 364331"/>
                <a:gd name="connsiteY8" fmla="*/ 11906 h 1202531"/>
                <a:gd name="connsiteX9" fmla="*/ 28575 w 364331"/>
                <a:gd name="connsiteY9" fmla="*/ 0 h 1202531"/>
                <a:gd name="connsiteX10" fmla="*/ 11906 w 364331"/>
                <a:gd name="connsiteY10" fmla="*/ 0 h 1202531"/>
                <a:gd name="connsiteX11" fmla="*/ 2381 w 364331"/>
                <a:gd name="connsiteY11" fmla="*/ 7144 h 1202531"/>
                <a:gd name="connsiteX12" fmla="*/ 0 w 364331"/>
                <a:gd name="connsiteY12" fmla="*/ 28575 h 1202531"/>
                <a:gd name="connsiteX13" fmla="*/ 9525 w 364331"/>
                <a:gd name="connsiteY13" fmla="*/ 57150 h 1202531"/>
                <a:gd name="connsiteX14" fmla="*/ 64294 w 364331"/>
                <a:gd name="connsiteY14" fmla="*/ 142875 h 1202531"/>
                <a:gd name="connsiteX15" fmla="*/ 135731 w 364331"/>
                <a:gd name="connsiteY15" fmla="*/ 245269 h 1202531"/>
                <a:gd name="connsiteX16" fmla="*/ 140494 w 364331"/>
                <a:gd name="connsiteY16" fmla="*/ 261938 h 1202531"/>
                <a:gd name="connsiteX17" fmla="*/ 154781 w 364331"/>
                <a:gd name="connsiteY17" fmla="*/ 361950 h 1202531"/>
                <a:gd name="connsiteX18" fmla="*/ 164306 w 364331"/>
                <a:gd name="connsiteY18" fmla="*/ 509588 h 1202531"/>
                <a:gd name="connsiteX19" fmla="*/ 166688 w 364331"/>
                <a:gd name="connsiteY19" fmla="*/ 633413 h 1202531"/>
                <a:gd name="connsiteX20" fmla="*/ 152400 w 364331"/>
                <a:gd name="connsiteY20" fmla="*/ 688181 h 1202531"/>
                <a:gd name="connsiteX21" fmla="*/ 123825 w 364331"/>
                <a:gd name="connsiteY21" fmla="*/ 776288 h 1202531"/>
                <a:gd name="connsiteX22" fmla="*/ 100013 w 364331"/>
                <a:gd name="connsiteY22" fmla="*/ 838200 h 1202531"/>
                <a:gd name="connsiteX23" fmla="*/ 102394 w 364331"/>
                <a:gd name="connsiteY23" fmla="*/ 862013 h 1202531"/>
                <a:gd name="connsiteX24" fmla="*/ 121444 w 364331"/>
                <a:gd name="connsiteY24" fmla="*/ 952500 h 1202531"/>
                <a:gd name="connsiteX25" fmla="*/ 140494 w 364331"/>
                <a:gd name="connsiteY25" fmla="*/ 1014413 h 1202531"/>
                <a:gd name="connsiteX26" fmla="*/ 161925 w 364331"/>
                <a:gd name="connsiteY26" fmla="*/ 1076325 h 1202531"/>
                <a:gd name="connsiteX27" fmla="*/ 188119 w 364331"/>
                <a:gd name="connsiteY27" fmla="*/ 1119188 h 1202531"/>
                <a:gd name="connsiteX28" fmla="*/ 202406 w 364331"/>
                <a:gd name="connsiteY28" fmla="*/ 1140619 h 1202531"/>
                <a:gd name="connsiteX29" fmla="*/ 216694 w 364331"/>
                <a:gd name="connsiteY29" fmla="*/ 1164431 h 1202531"/>
                <a:gd name="connsiteX30" fmla="*/ 228600 w 364331"/>
                <a:gd name="connsiteY30" fmla="*/ 1181100 h 1202531"/>
                <a:gd name="connsiteX31" fmla="*/ 245269 w 364331"/>
                <a:gd name="connsiteY31" fmla="*/ 1197769 h 1202531"/>
                <a:gd name="connsiteX32" fmla="*/ 259556 w 364331"/>
                <a:gd name="connsiteY32" fmla="*/ 1202531 h 1202531"/>
                <a:gd name="connsiteX33" fmla="*/ 278606 w 364331"/>
                <a:gd name="connsiteY33" fmla="*/ 1200150 h 1202531"/>
                <a:gd name="connsiteX34" fmla="*/ 300038 w 364331"/>
                <a:gd name="connsiteY34" fmla="*/ 1193006 h 1202531"/>
                <a:gd name="connsiteX35" fmla="*/ 311944 w 364331"/>
                <a:gd name="connsiteY35" fmla="*/ 1183481 h 1202531"/>
                <a:gd name="connsiteX36" fmla="*/ 326231 w 364331"/>
                <a:gd name="connsiteY36" fmla="*/ 1166813 h 1202531"/>
                <a:gd name="connsiteX37" fmla="*/ 342900 w 364331"/>
                <a:gd name="connsiteY37" fmla="*/ 1131094 h 1202531"/>
                <a:gd name="connsiteX38" fmla="*/ 354806 w 364331"/>
                <a:gd name="connsiteY38" fmla="*/ 1083469 h 1202531"/>
                <a:gd name="connsiteX39" fmla="*/ 359569 w 364331"/>
                <a:gd name="connsiteY39" fmla="*/ 1042988 h 1202531"/>
                <a:gd name="connsiteX40" fmla="*/ 364331 w 364331"/>
                <a:gd name="connsiteY40" fmla="*/ 973931 h 1202531"/>
                <a:gd name="connsiteX41" fmla="*/ 364331 w 364331"/>
                <a:gd name="connsiteY41" fmla="*/ 902494 h 1202531"/>
                <a:gd name="connsiteX42" fmla="*/ 361950 w 364331"/>
                <a:gd name="connsiteY42" fmla="*/ 802481 h 1202531"/>
                <a:gd name="connsiteX43" fmla="*/ 357188 w 364331"/>
                <a:gd name="connsiteY43" fmla="*/ 6786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4331" h="1202531">
                  <a:moveTo>
                    <a:pt x="357188" y="678656"/>
                  </a:moveTo>
                  <a:lnTo>
                    <a:pt x="352425" y="602456"/>
                  </a:lnTo>
                  <a:lnTo>
                    <a:pt x="345281" y="504825"/>
                  </a:lnTo>
                  <a:lnTo>
                    <a:pt x="335756" y="419100"/>
                  </a:lnTo>
                  <a:lnTo>
                    <a:pt x="319088" y="259556"/>
                  </a:lnTo>
                  <a:lnTo>
                    <a:pt x="252413" y="126206"/>
                  </a:lnTo>
                  <a:lnTo>
                    <a:pt x="200025" y="95250"/>
                  </a:lnTo>
                  <a:lnTo>
                    <a:pt x="119063" y="50006"/>
                  </a:lnTo>
                  <a:lnTo>
                    <a:pt x="52388" y="11906"/>
                  </a:lnTo>
                  <a:lnTo>
                    <a:pt x="28575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28575"/>
                  </a:lnTo>
                  <a:lnTo>
                    <a:pt x="9525" y="57150"/>
                  </a:lnTo>
                  <a:lnTo>
                    <a:pt x="64294" y="142875"/>
                  </a:lnTo>
                  <a:lnTo>
                    <a:pt x="135731" y="245269"/>
                  </a:lnTo>
                  <a:lnTo>
                    <a:pt x="140494" y="261938"/>
                  </a:lnTo>
                  <a:lnTo>
                    <a:pt x="154781" y="361950"/>
                  </a:lnTo>
                  <a:lnTo>
                    <a:pt x="164306" y="509588"/>
                  </a:lnTo>
                  <a:lnTo>
                    <a:pt x="166688" y="633413"/>
                  </a:lnTo>
                  <a:lnTo>
                    <a:pt x="152400" y="688181"/>
                  </a:lnTo>
                  <a:lnTo>
                    <a:pt x="123825" y="776288"/>
                  </a:lnTo>
                  <a:lnTo>
                    <a:pt x="100013" y="838200"/>
                  </a:lnTo>
                  <a:lnTo>
                    <a:pt x="102394" y="862013"/>
                  </a:lnTo>
                  <a:lnTo>
                    <a:pt x="121444" y="952500"/>
                  </a:lnTo>
                  <a:lnTo>
                    <a:pt x="140494" y="1014413"/>
                  </a:lnTo>
                  <a:lnTo>
                    <a:pt x="161925" y="1076325"/>
                  </a:lnTo>
                  <a:lnTo>
                    <a:pt x="188119" y="1119188"/>
                  </a:lnTo>
                  <a:lnTo>
                    <a:pt x="202406" y="1140619"/>
                  </a:lnTo>
                  <a:lnTo>
                    <a:pt x="216694" y="1164431"/>
                  </a:lnTo>
                  <a:lnTo>
                    <a:pt x="228600" y="1181100"/>
                  </a:lnTo>
                  <a:lnTo>
                    <a:pt x="245269" y="1197769"/>
                  </a:lnTo>
                  <a:lnTo>
                    <a:pt x="259556" y="1202531"/>
                  </a:lnTo>
                  <a:lnTo>
                    <a:pt x="278606" y="1200150"/>
                  </a:lnTo>
                  <a:lnTo>
                    <a:pt x="300038" y="1193006"/>
                  </a:lnTo>
                  <a:lnTo>
                    <a:pt x="311944" y="1183481"/>
                  </a:lnTo>
                  <a:lnTo>
                    <a:pt x="326231" y="1166813"/>
                  </a:lnTo>
                  <a:lnTo>
                    <a:pt x="342900" y="1131094"/>
                  </a:lnTo>
                  <a:lnTo>
                    <a:pt x="354806" y="1083469"/>
                  </a:lnTo>
                  <a:lnTo>
                    <a:pt x="359569" y="1042988"/>
                  </a:lnTo>
                  <a:lnTo>
                    <a:pt x="364331" y="973931"/>
                  </a:lnTo>
                  <a:lnTo>
                    <a:pt x="364331" y="902494"/>
                  </a:lnTo>
                  <a:cubicBezTo>
                    <a:pt x="363537" y="869156"/>
                    <a:pt x="362744" y="835819"/>
                    <a:pt x="361950" y="802481"/>
                  </a:cubicBezTo>
                  <a:lnTo>
                    <a:pt x="357188" y="6786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7">
              <a:extLst>
                <a:ext uri="{FF2B5EF4-FFF2-40B4-BE49-F238E27FC236}">
                  <a16:creationId xmlns:a16="http://schemas.microsoft.com/office/drawing/2014/main" id="{14307113-D9FD-452F-9700-031E654EA0DD}"/>
                </a:ext>
              </a:extLst>
            </p:cNvPr>
            <p:cNvSpPr/>
            <p:nvPr/>
          </p:nvSpPr>
          <p:spPr>
            <a:xfrm>
              <a:off x="3494088" y="2109788"/>
              <a:ext cx="1428750" cy="400050"/>
            </a:xfrm>
            <a:custGeom>
              <a:avLst/>
              <a:gdLst>
                <a:gd name="connsiteX0" fmla="*/ 821531 w 1428750"/>
                <a:gd name="connsiteY0" fmla="*/ 142875 h 400050"/>
                <a:gd name="connsiteX1" fmla="*/ 645319 w 1428750"/>
                <a:gd name="connsiteY1" fmla="*/ 178593 h 400050"/>
                <a:gd name="connsiteX2" fmla="*/ 445294 w 1428750"/>
                <a:gd name="connsiteY2" fmla="*/ 219075 h 400050"/>
                <a:gd name="connsiteX3" fmla="*/ 316706 w 1428750"/>
                <a:gd name="connsiteY3" fmla="*/ 242887 h 400050"/>
                <a:gd name="connsiteX4" fmla="*/ 266700 w 1428750"/>
                <a:gd name="connsiteY4" fmla="*/ 245268 h 400050"/>
                <a:gd name="connsiteX5" fmla="*/ 154781 w 1428750"/>
                <a:gd name="connsiteY5" fmla="*/ 245268 h 400050"/>
                <a:gd name="connsiteX6" fmla="*/ 135731 w 1428750"/>
                <a:gd name="connsiteY6" fmla="*/ 242887 h 400050"/>
                <a:gd name="connsiteX7" fmla="*/ 128587 w 1428750"/>
                <a:gd name="connsiteY7" fmla="*/ 238125 h 400050"/>
                <a:gd name="connsiteX8" fmla="*/ 92869 w 1428750"/>
                <a:gd name="connsiteY8" fmla="*/ 157162 h 400050"/>
                <a:gd name="connsiteX9" fmla="*/ 92869 w 1428750"/>
                <a:gd name="connsiteY9" fmla="*/ 154781 h 400050"/>
                <a:gd name="connsiteX10" fmla="*/ 0 w 1428750"/>
                <a:gd name="connsiteY10" fmla="*/ 261937 h 400050"/>
                <a:gd name="connsiteX11" fmla="*/ 83344 w 1428750"/>
                <a:gd name="connsiteY11" fmla="*/ 326231 h 400050"/>
                <a:gd name="connsiteX12" fmla="*/ 130969 w 1428750"/>
                <a:gd name="connsiteY12" fmla="*/ 359568 h 400050"/>
                <a:gd name="connsiteX13" fmla="*/ 173831 w 1428750"/>
                <a:gd name="connsiteY13" fmla="*/ 381000 h 400050"/>
                <a:gd name="connsiteX14" fmla="*/ 219075 w 1428750"/>
                <a:gd name="connsiteY14" fmla="*/ 395287 h 400050"/>
                <a:gd name="connsiteX15" fmla="*/ 273844 w 1428750"/>
                <a:gd name="connsiteY15" fmla="*/ 400050 h 400050"/>
                <a:gd name="connsiteX16" fmla="*/ 311944 w 1428750"/>
                <a:gd name="connsiteY16" fmla="*/ 400050 h 400050"/>
                <a:gd name="connsiteX17" fmla="*/ 447675 w 1428750"/>
                <a:gd name="connsiteY17" fmla="*/ 378618 h 400050"/>
                <a:gd name="connsiteX18" fmla="*/ 569119 w 1428750"/>
                <a:gd name="connsiteY18" fmla="*/ 354806 h 400050"/>
                <a:gd name="connsiteX19" fmla="*/ 740569 w 1428750"/>
                <a:gd name="connsiteY19" fmla="*/ 323850 h 400050"/>
                <a:gd name="connsiteX20" fmla="*/ 1012031 w 1428750"/>
                <a:gd name="connsiteY20" fmla="*/ 273843 h 400050"/>
                <a:gd name="connsiteX21" fmla="*/ 1150144 w 1428750"/>
                <a:gd name="connsiteY21" fmla="*/ 245268 h 400050"/>
                <a:gd name="connsiteX22" fmla="*/ 1257300 w 1428750"/>
                <a:gd name="connsiteY22" fmla="*/ 219075 h 400050"/>
                <a:gd name="connsiteX23" fmla="*/ 1295400 w 1428750"/>
                <a:gd name="connsiteY23" fmla="*/ 209550 h 400050"/>
                <a:gd name="connsiteX24" fmla="*/ 1335881 w 1428750"/>
                <a:gd name="connsiteY24" fmla="*/ 195262 h 400050"/>
                <a:gd name="connsiteX25" fmla="*/ 1376362 w 1428750"/>
                <a:gd name="connsiteY25" fmla="*/ 176212 h 400050"/>
                <a:gd name="connsiteX26" fmla="*/ 1402556 w 1428750"/>
                <a:gd name="connsiteY26" fmla="*/ 157162 h 400050"/>
                <a:gd name="connsiteX27" fmla="*/ 1419225 w 1428750"/>
                <a:gd name="connsiteY27" fmla="*/ 138112 h 400050"/>
                <a:gd name="connsiteX28" fmla="*/ 1426369 w 1428750"/>
                <a:gd name="connsiteY28" fmla="*/ 123825 h 400050"/>
                <a:gd name="connsiteX29" fmla="*/ 1428750 w 1428750"/>
                <a:gd name="connsiteY29" fmla="*/ 111918 h 400050"/>
                <a:gd name="connsiteX30" fmla="*/ 1414462 w 1428750"/>
                <a:gd name="connsiteY30" fmla="*/ 78581 h 400050"/>
                <a:gd name="connsiteX31" fmla="*/ 1393031 w 1428750"/>
                <a:gd name="connsiteY31" fmla="*/ 59531 h 400050"/>
                <a:gd name="connsiteX32" fmla="*/ 1373981 w 1428750"/>
                <a:gd name="connsiteY32" fmla="*/ 45243 h 400050"/>
                <a:gd name="connsiteX33" fmla="*/ 1333500 w 1428750"/>
                <a:gd name="connsiteY33" fmla="*/ 26193 h 400050"/>
                <a:gd name="connsiteX34" fmla="*/ 1281112 w 1428750"/>
                <a:gd name="connsiteY34" fmla="*/ 14287 h 400050"/>
                <a:gd name="connsiteX35" fmla="*/ 1238250 w 1428750"/>
                <a:gd name="connsiteY35" fmla="*/ 4762 h 400050"/>
                <a:gd name="connsiteX36" fmla="*/ 1195387 w 1428750"/>
                <a:gd name="connsiteY36" fmla="*/ 0 h 400050"/>
                <a:gd name="connsiteX37" fmla="*/ 1159669 w 1428750"/>
                <a:gd name="connsiteY37" fmla="*/ 4762 h 400050"/>
                <a:gd name="connsiteX38" fmla="*/ 1107281 w 1428750"/>
                <a:gd name="connsiteY38" fmla="*/ 23812 h 400050"/>
                <a:gd name="connsiteX39" fmla="*/ 1062037 w 1428750"/>
                <a:gd name="connsiteY39" fmla="*/ 45243 h 400050"/>
                <a:gd name="connsiteX40" fmla="*/ 1016794 w 1428750"/>
                <a:gd name="connsiteY40" fmla="*/ 71437 h 400050"/>
                <a:gd name="connsiteX41" fmla="*/ 976312 w 1428750"/>
                <a:gd name="connsiteY41" fmla="*/ 100012 h 400050"/>
                <a:gd name="connsiteX42" fmla="*/ 957262 w 1428750"/>
                <a:gd name="connsiteY42" fmla="*/ 111918 h 400050"/>
                <a:gd name="connsiteX43" fmla="*/ 821531 w 1428750"/>
                <a:gd name="connsiteY43" fmla="*/ 1428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28750" h="400050">
                  <a:moveTo>
                    <a:pt x="821531" y="142875"/>
                  </a:moveTo>
                  <a:lnTo>
                    <a:pt x="645319" y="178593"/>
                  </a:lnTo>
                  <a:lnTo>
                    <a:pt x="445294" y="219075"/>
                  </a:lnTo>
                  <a:lnTo>
                    <a:pt x="316706" y="242887"/>
                  </a:lnTo>
                  <a:lnTo>
                    <a:pt x="266700" y="245268"/>
                  </a:lnTo>
                  <a:lnTo>
                    <a:pt x="154781" y="245268"/>
                  </a:lnTo>
                  <a:lnTo>
                    <a:pt x="135731" y="242887"/>
                  </a:lnTo>
                  <a:lnTo>
                    <a:pt x="128587" y="238125"/>
                  </a:lnTo>
                  <a:lnTo>
                    <a:pt x="92869" y="157162"/>
                  </a:lnTo>
                  <a:lnTo>
                    <a:pt x="92869" y="154781"/>
                  </a:lnTo>
                  <a:lnTo>
                    <a:pt x="0" y="261937"/>
                  </a:lnTo>
                  <a:lnTo>
                    <a:pt x="83344" y="326231"/>
                  </a:lnTo>
                  <a:lnTo>
                    <a:pt x="130969" y="359568"/>
                  </a:lnTo>
                  <a:lnTo>
                    <a:pt x="173831" y="381000"/>
                  </a:lnTo>
                  <a:lnTo>
                    <a:pt x="219075" y="395287"/>
                  </a:lnTo>
                  <a:lnTo>
                    <a:pt x="273844" y="400050"/>
                  </a:lnTo>
                  <a:lnTo>
                    <a:pt x="311944" y="400050"/>
                  </a:lnTo>
                  <a:lnTo>
                    <a:pt x="447675" y="378618"/>
                  </a:lnTo>
                  <a:lnTo>
                    <a:pt x="569119" y="354806"/>
                  </a:lnTo>
                  <a:lnTo>
                    <a:pt x="740569" y="323850"/>
                  </a:lnTo>
                  <a:lnTo>
                    <a:pt x="1012031" y="273843"/>
                  </a:lnTo>
                  <a:lnTo>
                    <a:pt x="1150144" y="245268"/>
                  </a:lnTo>
                  <a:lnTo>
                    <a:pt x="1257300" y="219075"/>
                  </a:lnTo>
                  <a:lnTo>
                    <a:pt x="1295400" y="209550"/>
                  </a:lnTo>
                  <a:lnTo>
                    <a:pt x="1335881" y="195262"/>
                  </a:lnTo>
                  <a:lnTo>
                    <a:pt x="1376362" y="176212"/>
                  </a:lnTo>
                  <a:lnTo>
                    <a:pt x="1402556" y="157162"/>
                  </a:lnTo>
                  <a:lnTo>
                    <a:pt x="1419225" y="138112"/>
                  </a:lnTo>
                  <a:lnTo>
                    <a:pt x="1426369" y="123825"/>
                  </a:lnTo>
                  <a:lnTo>
                    <a:pt x="1428750" y="111918"/>
                  </a:lnTo>
                  <a:lnTo>
                    <a:pt x="1414462" y="78581"/>
                  </a:lnTo>
                  <a:lnTo>
                    <a:pt x="1393031" y="59531"/>
                  </a:lnTo>
                  <a:lnTo>
                    <a:pt x="1373981" y="45243"/>
                  </a:lnTo>
                  <a:lnTo>
                    <a:pt x="1333500" y="26193"/>
                  </a:lnTo>
                  <a:lnTo>
                    <a:pt x="1281112" y="14287"/>
                  </a:lnTo>
                  <a:lnTo>
                    <a:pt x="1238250" y="4762"/>
                  </a:lnTo>
                  <a:lnTo>
                    <a:pt x="1195387" y="0"/>
                  </a:lnTo>
                  <a:lnTo>
                    <a:pt x="1159669" y="4762"/>
                  </a:lnTo>
                  <a:lnTo>
                    <a:pt x="1107281" y="23812"/>
                  </a:lnTo>
                  <a:lnTo>
                    <a:pt x="1062037" y="45243"/>
                  </a:lnTo>
                  <a:lnTo>
                    <a:pt x="1016794" y="71437"/>
                  </a:lnTo>
                  <a:lnTo>
                    <a:pt x="976312" y="100012"/>
                  </a:lnTo>
                  <a:lnTo>
                    <a:pt x="957262" y="111918"/>
                  </a:lnTo>
                  <a:lnTo>
                    <a:pt x="821531" y="142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8">
              <a:extLst>
                <a:ext uri="{FF2B5EF4-FFF2-40B4-BE49-F238E27FC236}">
                  <a16:creationId xmlns:a16="http://schemas.microsoft.com/office/drawing/2014/main" id="{47098D37-0D32-4801-A2A2-E220A0125EC7}"/>
                </a:ext>
              </a:extLst>
            </p:cNvPr>
            <p:cNvSpPr/>
            <p:nvPr/>
          </p:nvSpPr>
          <p:spPr>
            <a:xfrm>
              <a:off x="4011613" y="2405063"/>
              <a:ext cx="504825" cy="641350"/>
            </a:xfrm>
            <a:custGeom>
              <a:avLst/>
              <a:gdLst>
                <a:gd name="connsiteX0" fmla="*/ 235744 w 504825"/>
                <a:gd name="connsiteY0" fmla="*/ 390525 h 640556"/>
                <a:gd name="connsiteX1" fmla="*/ 214313 w 504825"/>
                <a:gd name="connsiteY1" fmla="*/ 335756 h 640556"/>
                <a:gd name="connsiteX2" fmla="*/ 185738 w 504825"/>
                <a:gd name="connsiteY2" fmla="*/ 276225 h 640556"/>
                <a:gd name="connsiteX3" fmla="*/ 152400 w 504825"/>
                <a:gd name="connsiteY3" fmla="*/ 202406 h 640556"/>
                <a:gd name="connsiteX4" fmla="*/ 135732 w 504825"/>
                <a:gd name="connsiteY4" fmla="*/ 178593 h 640556"/>
                <a:gd name="connsiteX5" fmla="*/ 95250 w 504825"/>
                <a:gd name="connsiteY5" fmla="*/ 130968 h 640556"/>
                <a:gd name="connsiteX6" fmla="*/ 0 w 504825"/>
                <a:gd name="connsiteY6" fmla="*/ 21431 h 640556"/>
                <a:gd name="connsiteX7" fmla="*/ 126207 w 504825"/>
                <a:gd name="connsiteY7" fmla="*/ 0 h 640556"/>
                <a:gd name="connsiteX8" fmla="*/ 238125 w 504825"/>
                <a:gd name="connsiteY8" fmla="*/ 90487 h 640556"/>
                <a:gd name="connsiteX9" fmla="*/ 357188 w 504825"/>
                <a:gd name="connsiteY9" fmla="*/ 183356 h 640556"/>
                <a:gd name="connsiteX10" fmla="*/ 409575 w 504825"/>
                <a:gd name="connsiteY10" fmla="*/ 233362 h 640556"/>
                <a:gd name="connsiteX11" fmla="*/ 442913 w 504825"/>
                <a:gd name="connsiteY11" fmla="*/ 269081 h 640556"/>
                <a:gd name="connsiteX12" fmla="*/ 464344 w 504825"/>
                <a:gd name="connsiteY12" fmla="*/ 297656 h 640556"/>
                <a:gd name="connsiteX13" fmla="*/ 478632 w 504825"/>
                <a:gd name="connsiteY13" fmla="*/ 328612 h 640556"/>
                <a:gd name="connsiteX14" fmla="*/ 490538 w 504825"/>
                <a:gd name="connsiteY14" fmla="*/ 361950 h 640556"/>
                <a:gd name="connsiteX15" fmla="*/ 497682 w 504825"/>
                <a:gd name="connsiteY15" fmla="*/ 400050 h 640556"/>
                <a:gd name="connsiteX16" fmla="*/ 504825 w 504825"/>
                <a:gd name="connsiteY16" fmla="*/ 450056 h 640556"/>
                <a:gd name="connsiteX17" fmla="*/ 504825 w 504825"/>
                <a:gd name="connsiteY17" fmla="*/ 488156 h 640556"/>
                <a:gd name="connsiteX18" fmla="*/ 500063 w 504825"/>
                <a:gd name="connsiteY18" fmla="*/ 526256 h 640556"/>
                <a:gd name="connsiteX19" fmla="*/ 490538 w 504825"/>
                <a:gd name="connsiteY19" fmla="*/ 566737 h 640556"/>
                <a:gd name="connsiteX20" fmla="*/ 471488 w 504825"/>
                <a:gd name="connsiteY20" fmla="*/ 609600 h 640556"/>
                <a:gd name="connsiteX21" fmla="*/ 445294 w 504825"/>
                <a:gd name="connsiteY21" fmla="*/ 633412 h 640556"/>
                <a:gd name="connsiteX22" fmla="*/ 431007 w 504825"/>
                <a:gd name="connsiteY22" fmla="*/ 640556 h 640556"/>
                <a:gd name="connsiteX23" fmla="*/ 404813 w 504825"/>
                <a:gd name="connsiteY23" fmla="*/ 638175 h 640556"/>
                <a:gd name="connsiteX24" fmla="*/ 361950 w 504825"/>
                <a:gd name="connsiteY24" fmla="*/ 626268 h 640556"/>
                <a:gd name="connsiteX25" fmla="*/ 328613 w 504825"/>
                <a:gd name="connsiteY25" fmla="*/ 604837 h 640556"/>
                <a:gd name="connsiteX26" fmla="*/ 307182 w 504825"/>
                <a:gd name="connsiteY26" fmla="*/ 576262 h 640556"/>
                <a:gd name="connsiteX27" fmla="*/ 285750 w 504825"/>
                <a:gd name="connsiteY27" fmla="*/ 538162 h 640556"/>
                <a:gd name="connsiteX28" fmla="*/ 264319 w 504825"/>
                <a:gd name="connsiteY28" fmla="*/ 476250 h 640556"/>
                <a:gd name="connsiteX29" fmla="*/ 235744 w 504825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640556">
                  <a:moveTo>
                    <a:pt x="235744" y="390525"/>
                  </a:moveTo>
                  <a:lnTo>
                    <a:pt x="214313" y="335756"/>
                  </a:lnTo>
                  <a:lnTo>
                    <a:pt x="185738" y="276225"/>
                  </a:lnTo>
                  <a:lnTo>
                    <a:pt x="152400" y="202406"/>
                  </a:lnTo>
                  <a:lnTo>
                    <a:pt x="135732" y="178593"/>
                  </a:lnTo>
                  <a:lnTo>
                    <a:pt x="95250" y="130968"/>
                  </a:lnTo>
                  <a:lnTo>
                    <a:pt x="0" y="21431"/>
                  </a:lnTo>
                  <a:lnTo>
                    <a:pt x="126207" y="0"/>
                  </a:lnTo>
                  <a:lnTo>
                    <a:pt x="238125" y="90487"/>
                  </a:lnTo>
                  <a:lnTo>
                    <a:pt x="357188" y="183356"/>
                  </a:lnTo>
                  <a:lnTo>
                    <a:pt x="409575" y="233362"/>
                  </a:lnTo>
                  <a:lnTo>
                    <a:pt x="442913" y="269081"/>
                  </a:lnTo>
                  <a:lnTo>
                    <a:pt x="464344" y="297656"/>
                  </a:lnTo>
                  <a:lnTo>
                    <a:pt x="478632" y="328612"/>
                  </a:lnTo>
                  <a:lnTo>
                    <a:pt x="490538" y="361950"/>
                  </a:lnTo>
                  <a:lnTo>
                    <a:pt x="497682" y="400050"/>
                  </a:lnTo>
                  <a:lnTo>
                    <a:pt x="504825" y="450056"/>
                  </a:lnTo>
                  <a:lnTo>
                    <a:pt x="504825" y="488156"/>
                  </a:lnTo>
                  <a:lnTo>
                    <a:pt x="500063" y="526256"/>
                  </a:lnTo>
                  <a:lnTo>
                    <a:pt x="490538" y="566737"/>
                  </a:lnTo>
                  <a:lnTo>
                    <a:pt x="471488" y="609600"/>
                  </a:lnTo>
                  <a:lnTo>
                    <a:pt x="445294" y="633412"/>
                  </a:lnTo>
                  <a:lnTo>
                    <a:pt x="431007" y="640556"/>
                  </a:lnTo>
                  <a:lnTo>
                    <a:pt x="404813" y="638175"/>
                  </a:lnTo>
                  <a:lnTo>
                    <a:pt x="361950" y="626268"/>
                  </a:lnTo>
                  <a:lnTo>
                    <a:pt x="328613" y="604837"/>
                  </a:lnTo>
                  <a:lnTo>
                    <a:pt x="307182" y="576262"/>
                  </a:lnTo>
                  <a:lnTo>
                    <a:pt x="285750" y="538162"/>
                  </a:lnTo>
                  <a:lnTo>
                    <a:pt x="264319" y="476250"/>
                  </a:lnTo>
                  <a:lnTo>
                    <a:pt x="235744" y="390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0">
              <a:extLst>
                <a:ext uri="{FF2B5EF4-FFF2-40B4-BE49-F238E27FC236}">
                  <a16:creationId xmlns:a16="http://schemas.microsoft.com/office/drawing/2014/main" id="{362301EA-DD7E-4AAC-8966-3C6E6B4D9027}"/>
                </a:ext>
              </a:extLst>
            </p:cNvPr>
            <p:cNvSpPr/>
            <p:nvPr/>
          </p:nvSpPr>
          <p:spPr>
            <a:xfrm>
              <a:off x="5307013" y="1973263"/>
              <a:ext cx="1674812" cy="403225"/>
            </a:xfrm>
            <a:custGeom>
              <a:avLst/>
              <a:gdLst>
                <a:gd name="connsiteX0" fmla="*/ 985838 w 1674019"/>
                <a:gd name="connsiteY0" fmla="*/ 152400 h 402432"/>
                <a:gd name="connsiteX1" fmla="*/ 902494 w 1674019"/>
                <a:gd name="connsiteY1" fmla="*/ 173832 h 402432"/>
                <a:gd name="connsiteX2" fmla="*/ 819150 w 1674019"/>
                <a:gd name="connsiteY2" fmla="*/ 190500 h 402432"/>
                <a:gd name="connsiteX3" fmla="*/ 723900 w 1674019"/>
                <a:gd name="connsiteY3" fmla="*/ 209550 h 402432"/>
                <a:gd name="connsiteX4" fmla="*/ 559594 w 1674019"/>
                <a:gd name="connsiteY4" fmla="*/ 233363 h 402432"/>
                <a:gd name="connsiteX5" fmla="*/ 433388 w 1674019"/>
                <a:gd name="connsiteY5" fmla="*/ 247650 h 402432"/>
                <a:gd name="connsiteX6" fmla="*/ 276225 w 1674019"/>
                <a:gd name="connsiteY6" fmla="*/ 247650 h 402432"/>
                <a:gd name="connsiteX7" fmla="*/ 73819 w 1674019"/>
                <a:gd name="connsiteY7" fmla="*/ 240507 h 402432"/>
                <a:gd name="connsiteX8" fmla="*/ 0 w 1674019"/>
                <a:gd name="connsiteY8" fmla="*/ 369094 h 402432"/>
                <a:gd name="connsiteX9" fmla="*/ 111919 w 1674019"/>
                <a:gd name="connsiteY9" fmla="*/ 383382 h 402432"/>
                <a:gd name="connsiteX10" fmla="*/ 300038 w 1674019"/>
                <a:gd name="connsiteY10" fmla="*/ 397669 h 402432"/>
                <a:gd name="connsiteX11" fmla="*/ 492919 w 1674019"/>
                <a:gd name="connsiteY11" fmla="*/ 402432 h 402432"/>
                <a:gd name="connsiteX12" fmla="*/ 600075 w 1674019"/>
                <a:gd name="connsiteY12" fmla="*/ 402432 h 402432"/>
                <a:gd name="connsiteX13" fmla="*/ 773907 w 1674019"/>
                <a:gd name="connsiteY13" fmla="*/ 357188 h 402432"/>
                <a:gd name="connsiteX14" fmla="*/ 997744 w 1674019"/>
                <a:gd name="connsiteY14" fmla="*/ 321469 h 402432"/>
                <a:gd name="connsiteX15" fmla="*/ 1185863 w 1674019"/>
                <a:gd name="connsiteY15" fmla="*/ 288132 h 402432"/>
                <a:gd name="connsiteX16" fmla="*/ 1343025 w 1674019"/>
                <a:gd name="connsiteY16" fmla="*/ 254794 h 402432"/>
                <a:gd name="connsiteX17" fmla="*/ 1488282 w 1674019"/>
                <a:gd name="connsiteY17" fmla="*/ 219075 h 402432"/>
                <a:gd name="connsiteX18" fmla="*/ 1585913 w 1674019"/>
                <a:gd name="connsiteY18" fmla="*/ 185738 h 402432"/>
                <a:gd name="connsiteX19" fmla="*/ 1631157 w 1674019"/>
                <a:gd name="connsiteY19" fmla="*/ 166688 h 402432"/>
                <a:gd name="connsiteX20" fmla="*/ 1652588 w 1674019"/>
                <a:gd name="connsiteY20" fmla="*/ 150019 h 402432"/>
                <a:gd name="connsiteX21" fmla="*/ 1666875 w 1674019"/>
                <a:gd name="connsiteY21" fmla="*/ 128588 h 402432"/>
                <a:gd name="connsiteX22" fmla="*/ 1674019 w 1674019"/>
                <a:gd name="connsiteY22" fmla="*/ 109538 h 402432"/>
                <a:gd name="connsiteX23" fmla="*/ 1674019 w 1674019"/>
                <a:gd name="connsiteY23" fmla="*/ 100013 h 402432"/>
                <a:gd name="connsiteX24" fmla="*/ 1671638 w 1674019"/>
                <a:gd name="connsiteY24" fmla="*/ 90488 h 402432"/>
                <a:gd name="connsiteX25" fmla="*/ 1662113 w 1674019"/>
                <a:gd name="connsiteY25" fmla="*/ 76200 h 402432"/>
                <a:gd name="connsiteX26" fmla="*/ 1640682 w 1674019"/>
                <a:gd name="connsiteY26" fmla="*/ 57150 h 402432"/>
                <a:gd name="connsiteX27" fmla="*/ 1597819 w 1674019"/>
                <a:gd name="connsiteY27" fmla="*/ 38100 h 402432"/>
                <a:gd name="connsiteX28" fmla="*/ 1516857 w 1674019"/>
                <a:gd name="connsiteY28" fmla="*/ 14288 h 402432"/>
                <a:gd name="connsiteX29" fmla="*/ 1426369 w 1674019"/>
                <a:gd name="connsiteY29" fmla="*/ 0 h 402432"/>
                <a:gd name="connsiteX30" fmla="*/ 1397794 w 1674019"/>
                <a:gd name="connsiteY30" fmla="*/ 9525 h 402432"/>
                <a:gd name="connsiteX31" fmla="*/ 1307307 w 1674019"/>
                <a:gd name="connsiteY31" fmla="*/ 52388 h 402432"/>
                <a:gd name="connsiteX32" fmla="*/ 1183482 w 1674019"/>
                <a:gd name="connsiteY32" fmla="*/ 97632 h 402432"/>
                <a:gd name="connsiteX33" fmla="*/ 985838 w 1674019"/>
                <a:gd name="connsiteY33" fmla="*/ 15240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74019" h="402432">
                  <a:moveTo>
                    <a:pt x="985838" y="152400"/>
                  </a:moveTo>
                  <a:lnTo>
                    <a:pt x="902494" y="173832"/>
                  </a:lnTo>
                  <a:lnTo>
                    <a:pt x="819150" y="190500"/>
                  </a:lnTo>
                  <a:lnTo>
                    <a:pt x="723900" y="209550"/>
                  </a:lnTo>
                  <a:lnTo>
                    <a:pt x="559594" y="233363"/>
                  </a:lnTo>
                  <a:lnTo>
                    <a:pt x="433388" y="247650"/>
                  </a:lnTo>
                  <a:lnTo>
                    <a:pt x="276225" y="247650"/>
                  </a:lnTo>
                  <a:lnTo>
                    <a:pt x="73819" y="240507"/>
                  </a:lnTo>
                  <a:lnTo>
                    <a:pt x="0" y="369094"/>
                  </a:lnTo>
                  <a:lnTo>
                    <a:pt x="111919" y="383382"/>
                  </a:lnTo>
                  <a:lnTo>
                    <a:pt x="300038" y="397669"/>
                  </a:lnTo>
                  <a:lnTo>
                    <a:pt x="492919" y="402432"/>
                  </a:lnTo>
                  <a:lnTo>
                    <a:pt x="600075" y="402432"/>
                  </a:lnTo>
                  <a:lnTo>
                    <a:pt x="773907" y="357188"/>
                  </a:lnTo>
                  <a:lnTo>
                    <a:pt x="997744" y="321469"/>
                  </a:lnTo>
                  <a:lnTo>
                    <a:pt x="1185863" y="288132"/>
                  </a:lnTo>
                  <a:lnTo>
                    <a:pt x="1343025" y="254794"/>
                  </a:lnTo>
                  <a:lnTo>
                    <a:pt x="1488282" y="219075"/>
                  </a:lnTo>
                  <a:lnTo>
                    <a:pt x="1585913" y="185738"/>
                  </a:lnTo>
                  <a:lnTo>
                    <a:pt x="1631157" y="166688"/>
                  </a:lnTo>
                  <a:lnTo>
                    <a:pt x="1652588" y="150019"/>
                  </a:lnTo>
                  <a:lnTo>
                    <a:pt x="1666875" y="128588"/>
                  </a:lnTo>
                  <a:lnTo>
                    <a:pt x="1674019" y="109538"/>
                  </a:lnTo>
                  <a:lnTo>
                    <a:pt x="1674019" y="100013"/>
                  </a:lnTo>
                  <a:lnTo>
                    <a:pt x="1671638" y="90488"/>
                  </a:lnTo>
                  <a:lnTo>
                    <a:pt x="1662113" y="76200"/>
                  </a:lnTo>
                  <a:lnTo>
                    <a:pt x="1640682" y="57150"/>
                  </a:lnTo>
                  <a:lnTo>
                    <a:pt x="1597819" y="38100"/>
                  </a:lnTo>
                  <a:lnTo>
                    <a:pt x="1516857" y="14288"/>
                  </a:lnTo>
                  <a:lnTo>
                    <a:pt x="1426369" y="0"/>
                  </a:lnTo>
                  <a:lnTo>
                    <a:pt x="1397794" y="9525"/>
                  </a:lnTo>
                  <a:lnTo>
                    <a:pt x="1307307" y="52388"/>
                  </a:lnTo>
                  <a:lnTo>
                    <a:pt x="1183482" y="97632"/>
                  </a:lnTo>
                  <a:lnTo>
                    <a:pt x="985838" y="152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1">
              <a:extLst>
                <a:ext uri="{FF2B5EF4-FFF2-40B4-BE49-F238E27FC236}">
                  <a16:creationId xmlns:a16="http://schemas.microsoft.com/office/drawing/2014/main" id="{AEA91EBF-A499-4EFA-9F63-C0041858F884}"/>
                </a:ext>
              </a:extLst>
            </p:cNvPr>
            <p:cNvSpPr/>
            <p:nvPr/>
          </p:nvSpPr>
          <p:spPr>
            <a:xfrm>
              <a:off x="5638800" y="2295525"/>
              <a:ext cx="576263" cy="609600"/>
            </a:xfrm>
            <a:custGeom>
              <a:avLst/>
              <a:gdLst>
                <a:gd name="connsiteX0" fmla="*/ 207169 w 576263"/>
                <a:gd name="connsiteY0" fmla="*/ 195263 h 609600"/>
                <a:gd name="connsiteX1" fmla="*/ 226219 w 576263"/>
                <a:gd name="connsiteY1" fmla="*/ 128588 h 609600"/>
                <a:gd name="connsiteX2" fmla="*/ 250031 w 576263"/>
                <a:gd name="connsiteY2" fmla="*/ 16669 h 609600"/>
                <a:gd name="connsiteX3" fmla="*/ 395288 w 576263"/>
                <a:gd name="connsiteY3" fmla="*/ 0 h 609600"/>
                <a:gd name="connsiteX4" fmla="*/ 511969 w 576263"/>
                <a:gd name="connsiteY4" fmla="*/ 76200 h 609600"/>
                <a:gd name="connsiteX5" fmla="*/ 552450 w 576263"/>
                <a:gd name="connsiteY5" fmla="*/ 100013 h 609600"/>
                <a:gd name="connsiteX6" fmla="*/ 566738 w 576263"/>
                <a:gd name="connsiteY6" fmla="*/ 111919 h 609600"/>
                <a:gd name="connsiteX7" fmla="*/ 573881 w 576263"/>
                <a:gd name="connsiteY7" fmla="*/ 126206 h 609600"/>
                <a:gd name="connsiteX8" fmla="*/ 576263 w 576263"/>
                <a:gd name="connsiteY8" fmla="*/ 140494 h 609600"/>
                <a:gd name="connsiteX9" fmla="*/ 571500 w 576263"/>
                <a:gd name="connsiteY9" fmla="*/ 157163 h 609600"/>
                <a:gd name="connsiteX10" fmla="*/ 554831 w 576263"/>
                <a:gd name="connsiteY10" fmla="*/ 185738 h 609600"/>
                <a:gd name="connsiteX11" fmla="*/ 492919 w 576263"/>
                <a:gd name="connsiteY11" fmla="*/ 233363 h 609600"/>
                <a:gd name="connsiteX12" fmla="*/ 433388 w 576263"/>
                <a:gd name="connsiteY12" fmla="*/ 283369 h 609600"/>
                <a:gd name="connsiteX13" fmla="*/ 321469 w 576263"/>
                <a:gd name="connsiteY13" fmla="*/ 378619 h 609600"/>
                <a:gd name="connsiteX14" fmla="*/ 173831 w 576263"/>
                <a:gd name="connsiteY14" fmla="*/ 500063 h 609600"/>
                <a:gd name="connsiteX15" fmla="*/ 64294 w 576263"/>
                <a:gd name="connsiteY15" fmla="*/ 592931 h 609600"/>
                <a:gd name="connsiteX16" fmla="*/ 45244 w 576263"/>
                <a:gd name="connsiteY16" fmla="*/ 604838 h 609600"/>
                <a:gd name="connsiteX17" fmla="*/ 28575 w 576263"/>
                <a:gd name="connsiteY17" fmla="*/ 609600 h 609600"/>
                <a:gd name="connsiteX18" fmla="*/ 11906 w 576263"/>
                <a:gd name="connsiteY18" fmla="*/ 609600 h 609600"/>
                <a:gd name="connsiteX19" fmla="*/ 0 w 576263"/>
                <a:gd name="connsiteY19" fmla="*/ 595313 h 609600"/>
                <a:gd name="connsiteX20" fmla="*/ 4763 w 576263"/>
                <a:gd name="connsiteY20" fmla="*/ 573881 h 609600"/>
                <a:gd name="connsiteX21" fmla="*/ 23813 w 576263"/>
                <a:gd name="connsiteY21" fmla="*/ 538163 h 609600"/>
                <a:gd name="connsiteX22" fmla="*/ 71438 w 576263"/>
                <a:gd name="connsiteY22" fmla="*/ 483394 h 609600"/>
                <a:gd name="connsiteX23" fmla="*/ 111919 w 576263"/>
                <a:gd name="connsiteY23" fmla="*/ 421481 h 609600"/>
                <a:gd name="connsiteX24" fmla="*/ 138113 w 576263"/>
                <a:gd name="connsiteY24" fmla="*/ 369094 h 609600"/>
                <a:gd name="connsiteX25" fmla="*/ 166688 w 576263"/>
                <a:gd name="connsiteY25" fmla="*/ 311944 h 609600"/>
                <a:gd name="connsiteX26" fmla="*/ 207169 w 576263"/>
                <a:gd name="connsiteY26" fmla="*/ 19526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3" h="609600">
                  <a:moveTo>
                    <a:pt x="207169" y="195263"/>
                  </a:moveTo>
                  <a:lnTo>
                    <a:pt x="226219" y="128588"/>
                  </a:lnTo>
                  <a:lnTo>
                    <a:pt x="250031" y="16669"/>
                  </a:lnTo>
                  <a:lnTo>
                    <a:pt x="395288" y="0"/>
                  </a:lnTo>
                  <a:lnTo>
                    <a:pt x="511969" y="76200"/>
                  </a:lnTo>
                  <a:lnTo>
                    <a:pt x="552450" y="100013"/>
                  </a:lnTo>
                  <a:lnTo>
                    <a:pt x="566738" y="111919"/>
                  </a:lnTo>
                  <a:lnTo>
                    <a:pt x="573881" y="126206"/>
                  </a:lnTo>
                  <a:lnTo>
                    <a:pt x="576263" y="140494"/>
                  </a:lnTo>
                  <a:lnTo>
                    <a:pt x="571500" y="157163"/>
                  </a:lnTo>
                  <a:lnTo>
                    <a:pt x="554831" y="185738"/>
                  </a:lnTo>
                  <a:lnTo>
                    <a:pt x="492919" y="233363"/>
                  </a:lnTo>
                  <a:lnTo>
                    <a:pt x="433388" y="283369"/>
                  </a:lnTo>
                  <a:lnTo>
                    <a:pt x="321469" y="378619"/>
                  </a:lnTo>
                  <a:lnTo>
                    <a:pt x="173831" y="500063"/>
                  </a:lnTo>
                  <a:lnTo>
                    <a:pt x="64294" y="592931"/>
                  </a:lnTo>
                  <a:lnTo>
                    <a:pt x="45244" y="604838"/>
                  </a:lnTo>
                  <a:lnTo>
                    <a:pt x="28575" y="609600"/>
                  </a:lnTo>
                  <a:lnTo>
                    <a:pt x="11906" y="609600"/>
                  </a:lnTo>
                  <a:lnTo>
                    <a:pt x="0" y="595313"/>
                  </a:lnTo>
                  <a:lnTo>
                    <a:pt x="4763" y="573881"/>
                  </a:lnTo>
                  <a:lnTo>
                    <a:pt x="23813" y="538163"/>
                  </a:lnTo>
                  <a:lnTo>
                    <a:pt x="71438" y="483394"/>
                  </a:lnTo>
                  <a:lnTo>
                    <a:pt x="111919" y="421481"/>
                  </a:lnTo>
                  <a:lnTo>
                    <a:pt x="138113" y="369094"/>
                  </a:lnTo>
                  <a:lnTo>
                    <a:pt x="166688" y="311944"/>
                  </a:lnTo>
                  <a:lnTo>
                    <a:pt x="207169" y="1952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394BBD6C-9172-4087-824C-1AA605636325}"/>
                </a:ext>
              </a:extLst>
            </p:cNvPr>
            <p:cNvSpPr/>
            <p:nvPr/>
          </p:nvSpPr>
          <p:spPr>
            <a:xfrm>
              <a:off x="3824288" y="3557588"/>
              <a:ext cx="2798762" cy="454025"/>
            </a:xfrm>
            <a:custGeom>
              <a:avLst/>
              <a:gdLst>
                <a:gd name="connsiteX0" fmla="*/ 1647825 w 2797968"/>
                <a:gd name="connsiteY0" fmla="*/ 95250 h 454818"/>
                <a:gd name="connsiteX1" fmla="*/ 1316831 w 2797968"/>
                <a:gd name="connsiteY1" fmla="*/ 119062 h 454818"/>
                <a:gd name="connsiteX2" fmla="*/ 1140618 w 2797968"/>
                <a:gd name="connsiteY2" fmla="*/ 157162 h 454818"/>
                <a:gd name="connsiteX3" fmla="*/ 931068 w 2797968"/>
                <a:gd name="connsiteY3" fmla="*/ 183356 h 454818"/>
                <a:gd name="connsiteX4" fmla="*/ 640556 w 2797968"/>
                <a:gd name="connsiteY4" fmla="*/ 219075 h 454818"/>
                <a:gd name="connsiteX5" fmla="*/ 390525 w 2797968"/>
                <a:gd name="connsiteY5" fmla="*/ 252412 h 454818"/>
                <a:gd name="connsiteX6" fmla="*/ 171450 w 2797968"/>
                <a:gd name="connsiteY6" fmla="*/ 278606 h 454818"/>
                <a:gd name="connsiteX7" fmla="*/ 0 w 2797968"/>
                <a:gd name="connsiteY7" fmla="*/ 302418 h 454818"/>
                <a:gd name="connsiteX8" fmla="*/ 69056 w 2797968"/>
                <a:gd name="connsiteY8" fmla="*/ 454818 h 454818"/>
                <a:gd name="connsiteX9" fmla="*/ 240506 w 2797968"/>
                <a:gd name="connsiteY9" fmla="*/ 431006 h 454818"/>
                <a:gd name="connsiteX10" fmla="*/ 483393 w 2797968"/>
                <a:gd name="connsiteY10" fmla="*/ 392906 h 454818"/>
                <a:gd name="connsiteX11" fmla="*/ 695325 w 2797968"/>
                <a:gd name="connsiteY11" fmla="*/ 359568 h 454818"/>
                <a:gd name="connsiteX12" fmla="*/ 931068 w 2797968"/>
                <a:gd name="connsiteY12" fmla="*/ 321468 h 454818"/>
                <a:gd name="connsiteX13" fmla="*/ 1145381 w 2797968"/>
                <a:gd name="connsiteY13" fmla="*/ 288131 h 454818"/>
                <a:gd name="connsiteX14" fmla="*/ 1316831 w 2797968"/>
                <a:gd name="connsiteY14" fmla="*/ 271462 h 454818"/>
                <a:gd name="connsiteX15" fmla="*/ 1581150 w 2797968"/>
                <a:gd name="connsiteY15" fmla="*/ 254793 h 454818"/>
                <a:gd name="connsiteX16" fmla="*/ 1935956 w 2797968"/>
                <a:gd name="connsiteY16" fmla="*/ 230981 h 454818"/>
                <a:gd name="connsiteX17" fmla="*/ 2209800 w 2797968"/>
                <a:gd name="connsiteY17" fmla="*/ 214312 h 454818"/>
                <a:gd name="connsiteX18" fmla="*/ 2378868 w 2797968"/>
                <a:gd name="connsiteY18" fmla="*/ 202406 h 454818"/>
                <a:gd name="connsiteX19" fmla="*/ 2419350 w 2797968"/>
                <a:gd name="connsiteY19" fmla="*/ 204787 h 454818"/>
                <a:gd name="connsiteX20" fmla="*/ 2445543 w 2797968"/>
                <a:gd name="connsiteY20" fmla="*/ 209550 h 454818"/>
                <a:gd name="connsiteX21" fmla="*/ 2769393 w 2797968"/>
                <a:gd name="connsiteY21" fmla="*/ 311943 h 454818"/>
                <a:gd name="connsiteX22" fmla="*/ 2786062 w 2797968"/>
                <a:gd name="connsiteY22" fmla="*/ 295275 h 454818"/>
                <a:gd name="connsiteX23" fmla="*/ 2797968 w 2797968"/>
                <a:gd name="connsiteY23" fmla="*/ 271462 h 454818"/>
                <a:gd name="connsiteX24" fmla="*/ 2797968 w 2797968"/>
                <a:gd name="connsiteY24" fmla="*/ 257175 h 454818"/>
                <a:gd name="connsiteX25" fmla="*/ 2795587 w 2797968"/>
                <a:gd name="connsiteY25" fmla="*/ 235743 h 454818"/>
                <a:gd name="connsiteX26" fmla="*/ 2783681 w 2797968"/>
                <a:gd name="connsiteY26" fmla="*/ 211931 h 454818"/>
                <a:gd name="connsiteX27" fmla="*/ 2755106 w 2797968"/>
                <a:gd name="connsiteY27" fmla="*/ 185737 h 454818"/>
                <a:gd name="connsiteX28" fmla="*/ 2728912 w 2797968"/>
                <a:gd name="connsiteY28" fmla="*/ 157162 h 454818"/>
                <a:gd name="connsiteX29" fmla="*/ 2688431 w 2797968"/>
                <a:gd name="connsiteY29" fmla="*/ 111918 h 454818"/>
                <a:gd name="connsiteX30" fmla="*/ 2643187 w 2797968"/>
                <a:gd name="connsiteY30" fmla="*/ 64293 h 454818"/>
                <a:gd name="connsiteX31" fmla="*/ 2595562 w 2797968"/>
                <a:gd name="connsiteY31" fmla="*/ 23812 h 454818"/>
                <a:gd name="connsiteX32" fmla="*/ 2566987 w 2797968"/>
                <a:gd name="connsiteY32" fmla="*/ 7143 h 454818"/>
                <a:gd name="connsiteX33" fmla="*/ 2555081 w 2797968"/>
                <a:gd name="connsiteY33" fmla="*/ 2381 h 454818"/>
                <a:gd name="connsiteX34" fmla="*/ 2528887 w 2797968"/>
                <a:gd name="connsiteY34" fmla="*/ 0 h 454818"/>
                <a:gd name="connsiteX35" fmla="*/ 2464593 w 2797968"/>
                <a:gd name="connsiteY35" fmla="*/ 16668 h 454818"/>
                <a:gd name="connsiteX36" fmla="*/ 2352675 w 2797968"/>
                <a:gd name="connsiteY36" fmla="*/ 45243 h 454818"/>
                <a:gd name="connsiteX37" fmla="*/ 2316956 w 2797968"/>
                <a:gd name="connsiteY37" fmla="*/ 50006 h 454818"/>
                <a:gd name="connsiteX38" fmla="*/ 2169318 w 2797968"/>
                <a:gd name="connsiteY38" fmla="*/ 57150 h 454818"/>
                <a:gd name="connsiteX39" fmla="*/ 1943100 w 2797968"/>
                <a:gd name="connsiteY39" fmla="*/ 73818 h 454818"/>
                <a:gd name="connsiteX40" fmla="*/ 1647825 w 2797968"/>
                <a:gd name="connsiteY40" fmla="*/ 95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97968" h="454818">
                  <a:moveTo>
                    <a:pt x="1647825" y="95250"/>
                  </a:moveTo>
                  <a:lnTo>
                    <a:pt x="1316831" y="119062"/>
                  </a:lnTo>
                  <a:lnTo>
                    <a:pt x="1140618" y="157162"/>
                  </a:lnTo>
                  <a:lnTo>
                    <a:pt x="931068" y="183356"/>
                  </a:lnTo>
                  <a:lnTo>
                    <a:pt x="640556" y="219075"/>
                  </a:lnTo>
                  <a:lnTo>
                    <a:pt x="390525" y="252412"/>
                  </a:lnTo>
                  <a:lnTo>
                    <a:pt x="171450" y="278606"/>
                  </a:lnTo>
                  <a:lnTo>
                    <a:pt x="0" y="302418"/>
                  </a:lnTo>
                  <a:lnTo>
                    <a:pt x="69056" y="454818"/>
                  </a:lnTo>
                  <a:lnTo>
                    <a:pt x="240506" y="431006"/>
                  </a:lnTo>
                  <a:lnTo>
                    <a:pt x="483393" y="392906"/>
                  </a:lnTo>
                  <a:lnTo>
                    <a:pt x="695325" y="359568"/>
                  </a:lnTo>
                  <a:lnTo>
                    <a:pt x="931068" y="321468"/>
                  </a:lnTo>
                  <a:lnTo>
                    <a:pt x="1145381" y="288131"/>
                  </a:lnTo>
                  <a:lnTo>
                    <a:pt x="1316831" y="271462"/>
                  </a:lnTo>
                  <a:lnTo>
                    <a:pt x="1581150" y="254793"/>
                  </a:lnTo>
                  <a:lnTo>
                    <a:pt x="1935956" y="230981"/>
                  </a:lnTo>
                  <a:lnTo>
                    <a:pt x="2209800" y="214312"/>
                  </a:lnTo>
                  <a:lnTo>
                    <a:pt x="2378868" y="202406"/>
                  </a:lnTo>
                  <a:lnTo>
                    <a:pt x="2419350" y="204787"/>
                  </a:lnTo>
                  <a:lnTo>
                    <a:pt x="2445543" y="209550"/>
                  </a:lnTo>
                  <a:lnTo>
                    <a:pt x="2769393" y="311943"/>
                  </a:lnTo>
                  <a:lnTo>
                    <a:pt x="2786062" y="295275"/>
                  </a:lnTo>
                  <a:lnTo>
                    <a:pt x="2797968" y="271462"/>
                  </a:lnTo>
                  <a:lnTo>
                    <a:pt x="2797968" y="257175"/>
                  </a:lnTo>
                  <a:lnTo>
                    <a:pt x="2795587" y="235743"/>
                  </a:lnTo>
                  <a:lnTo>
                    <a:pt x="2783681" y="211931"/>
                  </a:lnTo>
                  <a:lnTo>
                    <a:pt x="2755106" y="185737"/>
                  </a:lnTo>
                  <a:lnTo>
                    <a:pt x="2728912" y="157162"/>
                  </a:lnTo>
                  <a:lnTo>
                    <a:pt x="2688431" y="111918"/>
                  </a:lnTo>
                  <a:lnTo>
                    <a:pt x="2643187" y="64293"/>
                  </a:lnTo>
                  <a:lnTo>
                    <a:pt x="2595562" y="23812"/>
                  </a:lnTo>
                  <a:lnTo>
                    <a:pt x="2566987" y="7143"/>
                  </a:lnTo>
                  <a:lnTo>
                    <a:pt x="2555081" y="2381"/>
                  </a:lnTo>
                  <a:lnTo>
                    <a:pt x="2528887" y="0"/>
                  </a:lnTo>
                  <a:lnTo>
                    <a:pt x="2464593" y="16668"/>
                  </a:lnTo>
                  <a:lnTo>
                    <a:pt x="2352675" y="45243"/>
                  </a:lnTo>
                  <a:lnTo>
                    <a:pt x="2316956" y="50006"/>
                  </a:lnTo>
                  <a:lnTo>
                    <a:pt x="2169318" y="57150"/>
                  </a:lnTo>
                  <a:lnTo>
                    <a:pt x="1943100" y="73818"/>
                  </a:lnTo>
                  <a:lnTo>
                    <a:pt x="1647825" y="95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A97E0E05-EC4B-4A9D-BA89-25AC80EE403C}"/>
                </a:ext>
              </a:extLst>
            </p:cNvPr>
            <p:cNvSpPr/>
            <p:nvPr/>
          </p:nvSpPr>
          <p:spPr>
            <a:xfrm>
              <a:off x="5994400" y="3709988"/>
              <a:ext cx="625475" cy="1166812"/>
            </a:xfrm>
            <a:custGeom>
              <a:avLst/>
              <a:gdLst>
                <a:gd name="connsiteX0" fmla="*/ 250032 w 626269"/>
                <a:gd name="connsiteY0" fmla="*/ 428625 h 1166812"/>
                <a:gd name="connsiteX1" fmla="*/ 273844 w 626269"/>
                <a:gd name="connsiteY1" fmla="*/ 335756 h 1166812"/>
                <a:gd name="connsiteX2" fmla="*/ 292894 w 626269"/>
                <a:gd name="connsiteY2" fmla="*/ 259556 h 1166812"/>
                <a:gd name="connsiteX3" fmla="*/ 311944 w 626269"/>
                <a:gd name="connsiteY3" fmla="*/ 173831 h 1166812"/>
                <a:gd name="connsiteX4" fmla="*/ 319088 w 626269"/>
                <a:gd name="connsiteY4" fmla="*/ 145256 h 1166812"/>
                <a:gd name="connsiteX5" fmla="*/ 319088 w 626269"/>
                <a:gd name="connsiteY5" fmla="*/ 114300 h 1166812"/>
                <a:gd name="connsiteX6" fmla="*/ 316707 w 626269"/>
                <a:gd name="connsiteY6" fmla="*/ 97631 h 1166812"/>
                <a:gd name="connsiteX7" fmla="*/ 307182 w 626269"/>
                <a:gd name="connsiteY7" fmla="*/ 78581 h 1166812"/>
                <a:gd name="connsiteX8" fmla="*/ 297657 w 626269"/>
                <a:gd name="connsiteY8" fmla="*/ 66675 h 1166812"/>
                <a:gd name="connsiteX9" fmla="*/ 285750 w 626269"/>
                <a:gd name="connsiteY9" fmla="*/ 54768 h 1166812"/>
                <a:gd name="connsiteX10" fmla="*/ 271463 w 626269"/>
                <a:gd name="connsiteY10" fmla="*/ 0 h 1166812"/>
                <a:gd name="connsiteX11" fmla="*/ 626269 w 626269"/>
                <a:gd name="connsiteY11" fmla="*/ 109537 h 1166812"/>
                <a:gd name="connsiteX12" fmla="*/ 616744 w 626269"/>
                <a:gd name="connsiteY12" fmla="*/ 138112 h 1166812"/>
                <a:gd name="connsiteX13" fmla="*/ 600075 w 626269"/>
                <a:gd name="connsiteY13" fmla="*/ 159543 h 1166812"/>
                <a:gd name="connsiteX14" fmla="*/ 571500 w 626269"/>
                <a:gd name="connsiteY14" fmla="*/ 195262 h 1166812"/>
                <a:gd name="connsiteX15" fmla="*/ 550069 w 626269"/>
                <a:gd name="connsiteY15" fmla="*/ 230981 h 1166812"/>
                <a:gd name="connsiteX16" fmla="*/ 531019 w 626269"/>
                <a:gd name="connsiteY16" fmla="*/ 280987 h 1166812"/>
                <a:gd name="connsiteX17" fmla="*/ 509588 w 626269"/>
                <a:gd name="connsiteY17" fmla="*/ 366712 h 1166812"/>
                <a:gd name="connsiteX18" fmla="*/ 469107 w 626269"/>
                <a:gd name="connsiteY18" fmla="*/ 533400 h 1166812"/>
                <a:gd name="connsiteX19" fmla="*/ 431007 w 626269"/>
                <a:gd name="connsiteY19" fmla="*/ 664368 h 1166812"/>
                <a:gd name="connsiteX20" fmla="*/ 383382 w 626269"/>
                <a:gd name="connsiteY20" fmla="*/ 807243 h 1166812"/>
                <a:gd name="connsiteX21" fmla="*/ 359569 w 626269"/>
                <a:gd name="connsiteY21" fmla="*/ 866775 h 1166812"/>
                <a:gd name="connsiteX22" fmla="*/ 326232 w 626269"/>
                <a:gd name="connsiteY22" fmla="*/ 940593 h 1166812"/>
                <a:gd name="connsiteX23" fmla="*/ 297657 w 626269"/>
                <a:gd name="connsiteY23" fmla="*/ 1000125 h 1166812"/>
                <a:gd name="connsiteX24" fmla="*/ 257175 w 626269"/>
                <a:gd name="connsiteY24" fmla="*/ 1069181 h 1166812"/>
                <a:gd name="connsiteX25" fmla="*/ 233363 w 626269"/>
                <a:gd name="connsiteY25" fmla="*/ 1102518 h 1166812"/>
                <a:gd name="connsiteX26" fmla="*/ 202407 w 626269"/>
                <a:gd name="connsiteY26" fmla="*/ 1131093 h 1166812"/>
                <a:gd name="connsiteX27" fmla="*/ 171450 w 626269"/>
                <a:gd name="connsiteY27" fmla="*/ 1152525 h 1166812"/>
                <a:gd name="connsiteX28" fmla="*/ 142875 w 626269"/>
                <a:gd name="connsiteY28" fmla="*/ 1162050 h 1166812"/>
                <a:gd name="connsiteX29" fmla="*/ 107157 w 626269"/>
                <a:gd name="connsiteY29" fmla="*/ 1166812 h 1166812"/>
                <a:gd name="connsiteX30" fmla="*/ 92869 w 626269"/>
                <a:gd name="connsiteY30" fmla="*/ 1162050 h 1166812"/>
                <a:gd name="connsiteX31" fmla="*/ 76200 w 626269"/>
                <a:gd name="connsiteY31" fmla="*/ 1147762 h 1166812"/>
                <a:gd name="connsiteX32" fmla="*/ 50007 w 626269"/>
                <a:gd name="connsiteY32" fmla="*/ 1109662 h 1166812"/>
                <a:gd name="connsiteX33" fmla="*/ 30957 w 626269"/>
                <a:gd name="connsiteY33" fmla="*/ 1069181 h 1166812"/>
                <a:gd name="connsiteX34" fmla="*/ 9525 w 626269"/>
                <a:gd name="connsiteY34" fmla="*/ 1021556 h 1166812"/>
                <a:gd name="connsiteX35" fmla="*/ 0 w 626269"/>
                <a:gd name="connsiteY35" fmla="*/ 995362 h 1166812"/>
                <a:gd name="connsiteX36" fmla="*/ 140494 w 626269"/>
                <a:gd name="connsiteY36" fmla="*/ 745331 h 1166812"/>
                <a:gd name="connsiteX37" fmla="*/ 161925 w 626269"/>
                <a:gd name="connsiteY37" fmla="*/ 700087 h 1166812"/>
                <a:gd name="connsiteX38" fmla="*/ 200025 w 626269"/>
                <a:gd name="connsiteY38" fmla="*/ 592931 h 1166812"/>
                <a:gd name="connsiteX39" fmla="*/ 250032 w 626269"/>
                <a:gd name="connsiteY39" fmla="*/ 42862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166812">
                  <a:moveTo>
                    <a:pt x="250032" y="428625"/>
                  </a:moveTo>
                  <a:lnTo>
                    <a:pt x="273844" y="335756"/>
                  </a:lnTo>
                  <a:lnTo>
                    <a:pt x="292894" y="259556"/>
                  </a:lnTo>
                  <a:lnTo>
                    <a:pt x="311944" y="173831"/>
                  </a:lnTo>
                  <a:lnTo>
                    <a:pt x="319088" y="145256"/>
                  </a:lnTo>
                  <a:lnTo>
                    <a:pt x="319088" y="114300"/>
                  </a:lnTo>
                  <a:lnTo>
                    <a:pt x="316707" y="97631"/>
                  </a:lnTo>
                  <a:lnTo>
                    <a:pt x="307182" y="78581"/>
                  </a:lnTo>
                  <a:lnTo>
                    <a:pt x="297657" y="66675"/>
                  </a:lnTo>
                  <a:lnTo>
                    <a:pt x="285750" y="54768"/>
                  </a:lnTo>
                  <a:lnTo>
                    <a:pt x="271463" y="0"/>
                  </a:lnTo>
                  <a:lnTo>
                    <a:pt x="626269" y="109537"/>
                  </a:lnTo>
                  <a:lnTo>
                    <a:pt x="616744" y="138112"/>
                  </a:lnTo>
                  <a:lnTo>
                    <a:pt x="600075" y="159543"/>
                  </a:lnTo>
                  <a:lnTo>
                    <a:pt x="571500" y="195262"/>
                  </a:lnTo>
                  <a:lnTo>
                    <a:pt x="550069" y="230981"/>
                  </a:lnTo>
                  <a:lnTo>
                    <a:pt x="531019" y="280987"/>
                  </a:lnTo>
                  <a:lnTo>
                    <a:pt x="509588" y="366712"/>
                  </a:lnTo>
                  <a:lnTo>
                    <a:pt x="469107" y="533400"/>
                  </a:lnTo>
                  <a:lnTo>
                    <a:pt x="431007" y="664368"/>
                  </a:lnTo>
                  <a:lnTo>
                    <a:pt x="383382" y="807243"/>
                  </a:lnTo>
                  <a:lnTo>
                    <a:pt x="359569" y="866775"/>
                  </a:lnTo>
                  <a:lnTo>
                    <a:pt x="326232" y="940593"/>
                  </a:lnTo>
                  <a:lnTo>
                    <a:pt x="297657" y="1000125"/>
                  </a:lnTo>
                  <a:lnTo>
                    <a:pt x="257175" y="1069181"/>
                  </a:lnTo>
                  <a:lnTo>
                    <a:pt x="233363" y="1102518"/>
                  </a:lnTo>
                  <a:lnTo>
                    <a:pt x="202407" y="1131093"/>
                  </a:lnTo>
                  <a:lnTo>
                    <a:pt x="171450" y="1152525"/>
                  </a:lnTo>
                  <a:lnTo>
                    <a:pt x="142875" y="1162050"/>
                  </a:lnTo>
                  <a:lnTo>
                    <a:pt x="107157" y="1166812"/>
                  </a:lnTo>
                  <a:lnTo>
                    <a:pt x="92869" y="1162050"/>
                  </a:lnTo>
                  <a:lnTo>
                    <a:pt x="76200" y="1147762"/>
                  </a:lnTo>
                  <a:lnTo>
                    <a:pt x="50007" y="1109662"/>
                  </a:lnTo>
                  <a:lnTo>
                    <a:pt x="30957" y="1069181"/>
                  </a:lnTo>
                  <a:lnTo>
                    <a:pt x="9525" y="1021556"/>
                  </a:lnTo>
                  <a:lnTo>
                    <a:pt x="0" y="995362"/>
                  </a:lnTo>
                  <a:lnTo>
                    <a:pt x="140494" y="745331"/>
                  </a:lnTo>
                  <a:lnTo>
                    <a:pt x="161925" y="700087"/>
                  </a:lnTo>
                  <a:lnTo>
                    <a:pt x="200025" y="592931"/>
                  </a:lnTo>
                  <a:lnTo>
                    <a:pt x="250032" y="428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1F9B461-1C8C-44D4-9C98-372DF585FCF3}"/>
                </a:ext>
              </a:extLst>
            </p:cNvPr>
            <p:cNvSpPr/>
            <p:nvPr/>
          </p:nvSpPr>
          <p:spPr>
            <a:xfrm>
              <a:off x="5580063" y="4357688"/>
              <a:ext cx="576262" cy="454025"/>
            </a:xfrm>
            <a:custGeom>
              <a:avLst/>
              <a:gdLst>
                <a:gd name="connsiteX0" fmla="*/ 171450 w 576262"/>
                <a:gd name="connsiteY0" fmla="*/ 176212 h 454818"/>
                <a:gd name="connsiteX1" fmla="*/ 240506 w 576262"/>
                <a:gd name="connsiteY1" fmla="*/ 228600 h 454818"/>
                <a:gd name="connsiteX2" fmla="*/ 311944 w 576262"/>
                <a:gd name="connsiteY2" fmla="*/ 278606 h 454818"/>
                <a:gd name="connsiteX3" fmla="*/ 390525 w 576262"/>
                <a:gd name="connsiteY3" fmla="*/ 326231 h 454818"/>
                <a:gd name="connsiteX4" fmla="*/ 407194 w 576262"/>
                <a:gd name="connsiteY4" fmla="*/ 338137 h 454818"/>
                <a:gd name="connsiteX5" fmla="*/ 411956 w 576262"/>
                <a:gd name="connsiteY5" fmla="*/ 345281 h 454818"/>
                <a:gd name="connsiteX6" fmla="*/ 438150 w 576262"/>
                <a:gd name="connsiteY6" fmla="*/ 400050 h 454818"/>
                <a:gd name="connsiteX7" fmla="*/ 464344 w 576262"/>
                <a:gd name="connsiteY7" fmla="*/ 454818 h 454818"/>
                <a:gd name="connsiteX8" fmla="*/ 576262 w 576262"/>
                <a:gd name="connsiteY8" fmla="*/ 57150 h 454818"/>
                <a:gd name="connsiteX9" fmla="*/ 554831 w 576262"/>
                <a:gd name="connsiteY9" fmla="*/ 90487 h 454818"/>
                <a:gd name="connsiteX10" fmla="*/ 533400 w 576262"/>
                <a:gd name="connsiteY10" fmla="*/ 114300 h 454818"/>
                <a:gd name="connsiteX11" fmla="*/ 507206 w 576262"/>
                <a:gd name="connsiteY11" fmla="*/ 130968 h 454818"/>
                <a:gd name="connsiteX12" fmla="*/ 478631 w 576262"/>
                <a:gd name="connsiteY12" fmla="*/ 133350 h 454818"/>
                <a:gd name="connsiteX13" fmla="*/ 431006 w 576262"/>
                <a:gd name="connsiteY13" fmla="*/ 123825 h 454818"/>
                <a:gd name="connsiteX14" fmla="*/ 335756 w 576262"/>
                <a:gd name="connsiteY14" fmla="*/ 97631 h 454818"/>
                <a:gd name="connsiteX15" fmla="*/ 211931 w 576262"/>
                <a:gd name="connsiteY15" fmla="*/ 59531 h 454818"/>
                <a:gd name="connsiteX16" fmla="*/ 100012 w 576262"/>
                <a:gd name="connsiteY16" fmla="*/ 21431 h 454818"/>
                <a:gd name="connsiteX17" fmla="*/ 64294 w 576262"/>
                <a:gd name="connsiteY17" fmla="*/ 9525 h 454818"/>
                <a:gd name="connsiteX18" fmla="*/ 35719 w 576262"/>
                <a:gd name="connsiteY18" fmla="*/ 2381 h 454818"/>
                <a:gd name="connsiteX19" fmla="*/ 16669 w 576262"/>
                <a:gd name="connsiteY19" fmla="*/ 0 h 454818"/>
                <a:gd name="connsiteX20" fmla="*/ 7144 w 576262"/>
                <a:gd name="connsiteY20" fmla="*/ 2381 h 454818"/>
                <a:gd name="connsiteX21" fmla="*/ 0 w 576262"/>
                <a:gd name="connsiteY21" fmla="*/ 7143 h 454818"/>
                <a:gd name="connsiteX22" fmla="*/ 0 w 576262"/>
                <a:gd name="connsiteY22" fmla="*/ 19050 h 454818"/>
                <a:gd name="connsiteX23" fmla="*/ 4762 w 576262"/>
                <a:gd name="connsiteY23" fmla="*/ 38100 h 454818"/>
                <a:gd name="connsiteX24" fmla="*/ 19050 w 576262"/>
                <a:gd name="connsiteY24" fmla="*/ 57150 h 454818"/>
                <a:gd name="connsiteX25" fmla="*/ 97631 w 576262"/>
                <a:gd name="connsiteY25" fmla="*/ 119062 h 454818"/>
                <a:gd name="connsiteX26" fmla="*/ 171450 w 576262"/>
                <a:gd name="connsiteY26" fmla="*/ 176212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2" h="454818">
                  <a:moveTo>
                    <a:pt x="171450" y="176212"/>
                  </a:moveTo>
                  <a:lnTo>
                    <a:pt x="240506" y="228600"/>
                  </a:lnTo>
                  <a:lnTo>
                    <a:pt x="311944" y="278606"/>
                  </a:lnTo>
                  <a:lnTo>
                    <a:pt x="390525" y="326231"/>
                  </a:lnTo>
                  <a:lnTo>
                    <a:pt x="407194" y="338137"/>
                  </a:lnTo>
                  <a:lnTo>
                    <a:pt x="411956" y="345281"/>
                  </a:lnTo>
                  <a:lnTo>
                    <a:pt x="438150" y="400050"/>
                  </a:lnTo>
                  <a:lnTo>
                    <a:pt x="464344" y="454818"/>
                  </a:lnTo>
                  <a:lnTo>
                    <a:pt x="576262" y="57150"/>
                  </a:lnTo>
                  <a:lnTo>
                    <a:pt x="554831" y="90487"/>
                  </a:lnTo>
                  <a:lnTo>
                    <a:pt x="533400" y="114300"/>
                  </a:lnTo>
                  <a:lnTo>
                    <a:pt x="507206" y="130968"/>
                  </a:lnTo>
                  <a:lnTo>
                    <a:pt x="478631" y="133350"/>
                  </a:lnTo>
                  <a:lnTo>
                    <a:pt x="431006" y="123825"/>
                  </a:lnTo>
                  <a:lnTo>
                    <a:pt x="335756" y="97631"/>
                  </a:lnTo>
                  <a:lnTo>
                    <a:pt x="211931" y="59531"/>
                  </a:lnTo>
                  <a:lnTo>
                    <a:pt x="100012" y="21431"/>
                  </a:lnTo>
                  <a:lnTo>
                    <a:pt x="64294" y="9525"/>
                  </a:lnTo>
                  <a:lnTo>
                    <a:pt x="35719" y="2381"/>
                  </a:lnTo>
                  <a:lnTo>
                    <a:pt x="16669" y="0"/>
                  </a:lnTo>
                  <a:lnTo>
                    <a:pt x="7144" y="2381"/>
                  </a:lnTo>
                  <a:lnTo>
                    <a:pt x="0" y="7143"/>
                  </a:lnTo>
                  <a:lnTo>
                    <a:pt x="0" y="19050"/>
                  </a:lnTo>
                  <a:lnTo>
                    <a:pt x="4762" y="38100"/>
                  </a:lnTo>
                  <a:lnTo>
                    <a:pt x="19050" y="57150"/>
                  </a:lnTo>
                  <a:lnTo>
                    <a:pt x="97631" y="119062"/>
                  </a:lnTo>
                  <a:lnTo>
                    <a:pt x="171450" y="1762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">
              <a:extLst>
                <a:ext uri="{FF2B5EF4-FFF2-40B4-BE49-F238E27FC236}">
                  <a16:creationId xmlns:a16="http://schemas.microsoft.com/office/drawing/2014/main" id="{794A5162-8615-4473-8A8B-8DD3A34BC78E}"/>
                </a:ext>
              </a:extLst>
            </p:cNvPr>
            <p:cNvSpPr/>
            <p:nvPr/>
          </p:nvSpPr>
          <p:spPr>
            <a:xfrm rot="16200000">
              <a:off x="3203576" y="4216400"/>
              <a:ext cx="3657600" cy="473075"/>
            </a:xfrm>
            <a:custGeom>
              <a:avLst/>
              <a:gdLst>
                <a:gd name="connsiteX0" fmla="*/ 2135585 w 3657600"/>
                <a:gd name="connsiteY0" fmla="*/ 369334 h 473581"/>
                <a:gd name="connsiteX1" fmla="*/ 1828800 w 3657600"/>
                <a:gd name="connsiteY1" fmla="*/ 369334 h 473581"/>
                <a:gd name="connsiteX2" fmla="*/ 1653068 w 3657600"/>
                <a:gd name="connsiteY2" fmla="*/ 372312 h 473581"/>
                <a:gd name="connsiteX3" fmla="*/ 1376067 w 3657600"/>
                <a:gd name="connsiteY3" fmla="*/ 375291 h 473581"/>
                <a:gd name="connsiteX4" fmla="*/ 941206 w 3657600"/>
                <a:gd name="connsiteY4" fmla="*/ 381248 h 473581"/>
                <a:gd name="connsiteX5" fmla="*/ 634421 w 3657600"/>
                <a:gd name="connsiteY5" fmla="*/ 387205 h 473581"/>
                <a:gd name="connsiteX6" fmla="*/ 348484 w 3657600"/>
                <a:gd name="connsiteY6" fmla="*/ 390183 h 473581"/>
                <a:gd name="connsiteX7" fmla="*/ 226366 w 3657600"/>
                <a:gd name="connsiteY7" fmla="*/ 393162 h 473581"/>
                <a:gd name="connsiteX8" fmla="*/ 178710 w 3657600"/>
                <a:gd name="connsiteY8" fmla="*/ 390183 h 473581"/>
                <a:gd name="connsiteX9" fmla="*/ 134032 w 3657600"/>
                <a:gd name="connsiteY9" fmla="*/ 384226 h 473581"/>
                <a:gd name="connsiteX10" fmla="*/ 89355 w 3657600"/>
                <a:gd name="connsiteY10" fmla="*/ 369334 h 473581"/>
                <a:gd name="connsiteX11" fmla="*/ 47656 w 3657600"/>
                <a:gd name="connsiteY11" fmla="*/ 348484 h 473581"/>
                <a:gd name="connsiteX12" fmla="*/ 29785 w 3657600"/>
                <a:gd name="connsiteY12" fmla="*/ 333592 h 473581"/>
                <a:gd name="connsiteX13" fmla="*/ 14892 w 3657600"/>
                <a:gd name="connsiteY13" fmla="*/ 312742 h 473581"/>
                <a:gd name="connsiteX14" fmla="*/ 0 w 3657600"/>
                <a:gd name="connsiteY14" fmla="*/ 279979 h 473581"/>
                <a:gd name="connsiteX15" fmla="*/ 0 w 3657600"/>
                <a:gd name="connsiteY15" fmla="*/ 262108 h 473581"/>
                <a:gd name="connsiteX16" fmla="*/ 11914 w 3657600"/>
                <a:gd name="connsiteY16" fmla="*/ 250194 h 473581"/>
                <a:gd name="connsiteX17" fmla="*/ 53613 w 3657600"/>
                <a:gd name="connsiteY17" fmla="*/ 223387 h 473581"/>
                <a:gd name="connsiteX18" fmla="*/ 137011 w 3657600"/>
                <a:gd name="connsiteY18" fmla="*/ 187645 h 473581"/>
                <a:gd name="connsiteX19" fmla="*/ 205516 w 3657600"/>
                <a:gd name="connsiteY19" fmla="*/ 166796 h 473581"/>
                <a:gd name="connsiteX20" fmla="*/ 282957 w 3657600"/>
                <a:gd name="connsiteY20" fmla="*/ 151903 h 473581"/>
                <a:gd name="connsiteX21" fmla="*/ 345506 w 3657600"/>
                <a:gd name="connsiteY21" fmla="*/ 145946 h 473581"/>
                <a:gd name="connsiteX22" fmla="*/ 381248 w 3657600"/>
                <a:gd name="connsiteY22" fmla="*/ 145946 h 473581"/>
                <a:gd name="connsiteX23" fmla="*/ 414011 w 3657600"/>
                <a:gd name="connsiteY23" fmla="*/ 151903 h 473581"/>
                <a:gd name="connsiteX24" fmla="*/ 521237 w 3657600"/>
                <a:gd name="connsiteY24" fmla="*/ 166796 h 473581"/>
                <a:gd name="connsiteX25" fmla="*/ 670163 w 3657600"/>
                <a:gd name="connsiteY25" fmla="*/ 169774 h 473581"/>
                <a:gd name="connsiteX26" fmla="*/ 929292 w 3657600"/>
                <a:gd name="connsiteY26" fmla="*/ 169774 h 473581"/>
                <a:gd name="connsiteX27" fmla="*/ 1265863 w 3657600"/>
                <a:gd name="connsiteY27" fmla="*/ 169774 h 473581"/>
                <a:gd name="connsiteX28" fmla="*/ 1608391 w 3657600"/>
                <a:gd name="connsiteY28" fmla="*/ 169774 h 473581"/>
                <a:gd name="connsiteX29" fmla="*/ 1947940 w 3657600"/>
                <a:gd name="connsiteY29" fmla="*/ 145946 h 473581"/>
                <a:gd name="connsiteX30" fmla="*/ 2168349 w 3657600"/>
                <a:gd name="connsiteY30" fmla="*/ 145946 h 473581"/>
                <a:gd name="connsiteX31" fmla="*/ 2484070 w 3657600"/>
                <a:gd name="connsiteY31" fmla="*/ 145946 h 473581"/>
                <a:gd name="connsiteX32" fmla="*/ 3026157 w 3657600"/>
                <a:gd name="connsiteY32" fmla="*/ 145946 h 473581"/>
                <a:gd name="connsiteX33" fmla="*/ 3407406 w 3657600"/>
                <a:gd name="connsiteY33" fmla="*/ 145946 h 473581"/>
                <a:gd name="connsiteX34" fmla="*/ 3446126 w 3657600"/>
                <a:gd name="connsiteY34" fmla="*/ 139989 h 473581"/>
                <a:gd name="connsiteX35" fmla="*/ 3484847 w 3657600"/>
                <a:gd name="connsiteY35" fmla="*/ 122118 h 473581"/>
                <a:gd name="connsiteX36" fmla="*/ 3511653 w 3657600"/>
                <a:gd name="connsiteY36" fmla="*/ 104247 h 473581"/>
                <a:gd name="connsiteX37" fmla="*/ 3544417 w 3657600"/>
                <a:gd name="connsiteY37" fmla="*/ 74462 h 473581"/>
                <a:gd name="connsiteX38" fmla="*/ 3568245 w 3657600"/>
                <a:gd name="connsiteY38" fmla="*/ 44677 h 473581"/>
                <a:gd name="connsiteX39" fmla="*/ 3589094 w 3657600"/>
                <a:gd name="connsiteY39" fmla="*/ 14892 h 473581"/>
                <a:gd name="connsiteX40" fmla="*/ 3595051 w 3657600"/>
                <a:gd name="connsiteY40" fmla="*/ 8935 h 473581"/>
                <a:gd name="connsiteX41" fmla="*/ 3615901 w 3657600"/>
                <a:gd name="connsiteY41" fmla="*/ 0 h 473581"/>
                <a:gd name="connsiteX42" fmla="*/ 3633772 w 3657600"/>
                <a:gd name="connsiteY42" fmla="*/ 0 h 473581"/>
                <a:gd name="connsiteX43" fmla="*/ 3651643 w 3657600"/>
                <a:gd name="connsiteY43" fmla="*/ 5957 h 473581"/>
                <a:gd name="connsiteX44" fmla="*/ 3654621 w 3657600"/>
                <a:gd name="connsiteY44" fmla="*/ 17871 h 473581"/>
                <a:gd name="connsiteX45" fmla="*/ 3657600 w 3657600"/>
                <a:gd name="connsiteY45" fmla="*/ 41699 h 473581"/>
                <a:gd name="connsiteX46" fmla="*/ 3654621 w 3657600"/>
                <a:gd name="connsiteY46" fmla="*/ 71484 h 473581"/>
                <a:gd name="connsiteX47" fmla="*/ 3630793 w 3657600"/>
                <a:gd name="connsiteY47" fmla="*/ 151903 h 473581"/>
                <a:gd name="connsiteX48" fmla="*/ 3612922 w 3657600"/>
                <a:gd name="connsiteY48" fmla="*/ 223387 h 473581"/>
                <a:gd name="connsiteX49" fmla="*/ 3606965 w 3657600"/>
                <a:gd name="connsiteY49" fmla="*/ 247215 h 473581"/>
                <a:gd name="connsiteX50" fmla="*/ 3583137 w 3657600"/>
                <a:gd name="connsiteY50" fmla="*/ 285936 h 473581"/>
                <a:gd name="connsiteX51" fmla="*/ 3544417 w 3657600"/>
                <a:gd name="connsiteY51" fmla="*/ 342527 h 473581"/>
                <a:gd name="connsiteX52" fmla="*/ 3508675 w 3657600"/>
                <a:gd name="connsiteY52" fmla="*/ 387205 h 473581"/>
                <a:gd name="connsiteX53" fmla="*/ 3475911 w 3657600"/>
                <a:gd name="connsiteY53" fmla="*/ 425925 h 473581"/>
                <a:gd name="connsiteX54" fmla="*/ 3440169 w 3657600"/>
                <a:gd name="connsiteY54" fmla="*/ 455710 h 473581"/>
                <a:gd name="connsiteX55" fmla="*/ 3407406 w 3657600"/>
                <a:gd name="connsiteY55" fmla="*/ 470603 h 473581"/>
                <a:gd name="connsiteX56" fmla="*/ 3392513 w 3657600"/>
                <a:gd name="connsiteY56" fmla="*/ 473581 h 473581"/>
                <a:gd name="connsiteX57" fmla="*/ 3371664 w 3657600"/>
                <a:gd name="connsiteY57" fmla="*/ 464646 h 473581"/>
                <a:gd name="connsiteX58" fmla="*/ 3338900 w 3657600"/>
                <a:gd name="connsiteY58" fmla="*/ 440818 h 473581"/>
                <a:gd name="connsiteX59" fmla="*/ 3303158 w 3657600"/>
                <a:gd name="connsiteY59" fmla="*/ 422947 h 473581"/>
                <a:gd name="connsiteX60" fmla="*/ 3237631 w 3657600"/>
                <a:gd name="connsiteY60" fmla="*/ 402097 h 473581"/>
                <a:gd name="connsiteX61" fmla="*/ 3172104 w 3657600"/>
                <a:gd name="connsiteY61" fmla="*/ 390183 h 473581"/>
                <a:gd name="connsiteX62" fmla="*/ 3064878 w 3657600"/>
                <a:gd name="connsiteY62" fmla="*/ 393162 h 473581"/>
                <a:gd name="connsiteX63" fmla="*/ 2883189 w 3657600"/>
                <a:gd name="connsiteY63" fmla="*/ 384226 h 473581"/>
                <a:gd name="connsiteX64" fmla="*/ 2585339 w 3657600"/>
                <a:gd name="connsiteY64" fmla="*/ 369334 h 473581"/>
                <a:gd name="connsiteX65" fmla="*/ 2135585 w 3657600"/>
                <a:gd name="connsiteY65" fmla="*/ 369334 h 4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57600" h="473581">
                  <a:moveTo>
                    <a:pt x="2135585" y="369334"/>
                  </a:moveTo>
                  <a:lnTo>
                    <a:pt x="1828800" y="369334"/>
                  </a:lnTo>
                  <a:lnTo>
                    <a:pt x="1653068" y="372312"/>
                  </a:lnTo>
                  <a:lnTo>
                    <a:pt x="1376067" y="375291"/>
                  </a:lnTo>
                  <a:lnTo>
                    <a:pt x="941206" y="381248"/>
                  </a:lnTo>
                  <a:lnTo>
                    <a:pt x="634421" y="387205"/>
                  </a:lnTo>
                  <a:lnTo>
                    <a:pt x="348484" y="390183"/>
                  </a:lnTo>
                  <a:lnTo>
                    <a:pt x="226366" y="393162"/>
                  </a:lnTo>
                  <a:lnTo>
                    <a:pt x="178710" y="390183"/>
                  </a:lnTo>
                  <a:lnTo>
                    <a:pt x="134032" y="384226"/>
                  </a:lnTo>
                  <a:lnTo>
                    <a:pt x="89355" y="369334"/>
                  </a:lnTo>
                  <a:lnTo>
                    <a:pt x="47656" y="348484"/>
                  </a:lnTo>
                  <a:lnTo>
                    <a:pt x="29785" y="333592"/>
                  </a:lnTo>
                  <a:lnTo>
                    <a:pt x="14892" y="312742"/>
                  </a:lnTo>
                  <a:lnTo>
                    <a:pt x="0" y="279979"/>
                  </a:lnTo>
                  <a:lnTo>
                    <a:pt x="0" y="262108"/>
                  </a:lnTo>
                  <a:lnTo>
                    <a:pt x="11914" y="250194"/>
                  </a:lnTo>
                  <a:lnTo>
                    <a:pt x="53613" y="223387"/>
                  </a:lnTo>
                  <a:lnTo>
                    <a:pt x="137011" y="187645"/>
                  </a:lnTo>
                  <a:lnTo>
                    <a:pt x="205516" y="166796"/>
                  </a:lnTo>
                  <a:lnTo>
                    <a:pt x="282957" y="151903"/>
                  </a:lnTo>
                  <a:lnTo>
                    <a:pt x="345506" y="145946"/>
                  </a:lnTo>
                  <a:lnTo>
                    <a:pt x="381248" y="145946"/>
                  </a:lnTo>
                  <a:lnTo>
                    <a:pt x="414011" y="151903"/>
                  </a:lnTo>
                  <a:lnTo>
                    <a:pt x="521237" y="166796"/>
                  </a:lnTo>
                  <a:lnTo>
                    <a:pt x="670163" y="169774"/>
                  </a:lnTo>
                  <a:lnTo>
                    <a:pt x="929292" y="169774"/>
                  </a:lnTo>
                  <a:lnTo>
                    <a:pt x="1265863" y="169774"/>
                  </a:lnTo>
                  <a:lnTo>
                    <a:pt x="1608391" y="169774"/>
                  </a:lnTo>
                  <a:lnTo>
                    <a:pt x="1947940" y="145946"/>
                  </a:lnTo>
                  <a:lnTo>
                    <a:pt x="2168349" y="145946"/>
                  </a:lnTo>
                  <a:lnTo>
                    <a:pt x="2484070" y="145946"/>
                  </a:lnTo>
                  <a:lnTo>
                    <a:pt x="3026157" y="145946"/>
                  </a:lnTo>
                  <a:lnTo>
                    <a:pt x="3407406" y="145946"/>
                  </a:lnTo>
                  <a:lnTo>
                    <a:pt x="3446126" y="139989"/>
                  </a:lnTo>
                  <a:lnTo>
                    <a:pt x="3484847" y="122118"/>
                  </a:lnTo>
                  <a:lnTo>
                    <a:pt x="3511653" y="104247"/>
                  </a:lnTo>
                  <a:lnTo>
                    <a:pt x="3544417" y="74462"/>
                  </a:lnTo>
                  <a:lnTo>
                    <a:pt x="3568245" y="44677"/>
                  </a:lnTo>
                  <a:lnTo>
                    <a:pt x="3589094" y="14892"/>
                  </a:lnTo>
                  <a:lnTo>
                    <a:pt x="3595051" y="8935"/>
                  </a:lnTo>
                  <a:lnTo>
                    <a:pt x="3615901" y="0"/>
                  </a:lnTo>
                  <a:lnTo>
                    <a:pt x="3633772" y="0"/>
                  </a:lnTo>
                  <a:lnTo>
                    <a:pt x="3651643" y="5957"/>
                  </a:lnTo>
                  <a:lnTo>
                    <a:pt x="3654621" y="17871"/>
                  </a:lnTo>
                  <a:lnTo>
                    <a:pt x="3657600" y="41699"/>
                  </a:lnTo>
                  <a:lnTo>
                    <a:pt x="3654621" y="71484"/>
                  </a:lnTo>
                  <a:lnTo>
                    <a:pt x="3630793" y="151903"/>
                  </a:lnTo>
                  <a:lnTo>
                    <a:pt x="3612922" y="223387"/>
                  </a:lnTo>
                  <a:lnTo>
                    <a:pt x="3606965" y="247215"/>
                  </a:lnTo>
                  <a:lnTo>
                    <a:pt x="3583137" y="285936"/>
                  </a:lnTo>
                  <a:lnTo>
                    <a:pt x="3544417" y="342527"/>
                  </a:lnTo>
                  <a:lnTo>
                    <a:pt x="3508675" y="387205"/>
                  </a:lnTo>
                  <a:lnTo>
                    <a:pt x="3475911" y="425925"/>
                  </a:lnTo>
                  <a:lnTo>
                    <a:pt x="3440169" y="455710"/>
                  </a:lnTo>
                  <a:lnTo>
                    <a:pt x="3407406" y="470603"/>
                  </a:lnTo>
                  <a:lnTo>
                    <a:pt x="3392513" y="473581"/>
                  </a:lnTo>
                  <a:lnTo>
                    <a:pt x="3371664" y="464646"/>
                  </a:lnTo>
                  <a:lnTo>
                    <a:pt x="3338900" y="440818"/>
                  </a:lnTo>
                  <a:lnTo>
                    <a:pt x="3303158" y="422947"/>
                  </a:lnTo>
                  <a:lnTo>
                    <a:pt x="3237631" y="402097"/>
                  </a:lnTo>
                  <a:lnTo>
                    <a:pt x="3172104" y="390183"/>
                  </a:lnTo>
                  <a:lnTo>
                    <a:pt x="3064878" y="393162"/>
                  </a:lnTo>
                  <a:lnTo>
                    <a:pt x="2883189" y="384226"/>
                  </a:lnTo>
                  <a:lnTo>
                    <a:pt x="2585339" y="369334"/>
                  </a:lnTo>
                  <a:lnTo>
                    <a:pt x="2135585" y="36933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011B90CE-3227-41E0-B08E-4FC725C1686F}"/>
                </a:ext>
              </a:extLst>
            </p:cNvPr>
            <p:cNvSpPr/>
            <p:nvPr/>
          </p:nvSpPr>
          <p:spPr>
            <a:xfrm>
              <a:off x="3074988" y="4249738"/>
              <a:ext cx="1968500" cy="1679575"/>
            </a:xfrm>
            <a:custGeom>
              <a:avLst/>
              <a:gdLst>
                <a:gd name="connsiteX0" fmla="*/ 1664494 w 1969294"/>
                <a:gd name="connsiteY0" fmla="*/ 342900 h 1678782"/>
                <a:gd name="connsiteX1" fmla="*/ 1600200 w 1969294"/>
                <a:gd name="connsiteY1" fmla="*/ 423863 h 1678782"/>
                <a:gd name="connsiteX2" fmla="*/ 1526381 w 1969294"/>
                <a:gd name="connsiteY2" fmla="*/ 507207 h 1678782"/>
                <a:gd name="connsiteX3" fmla="*/ 1447800 w 1969294"/>
                <a:gd name="connsiteY3" fmla="*/ 590550 h 1678782"/>
                <a:gd name="connsiteX4" fmla="*/ 1340644 w 1969294"/>
                <a:gd name="connsiteY4" fmla="*/ 695325 h 1678782"/>
                <a:gd name="connsiteX5" fmla="*/ 1231106 w 1969294"/>
                <a:gd name="connsiteY5" fmla="*/ 795338 h 1678782"/>
                <a:gd name="connsiteX6" fmla="*/ 1114425 w 1969294"/>
                <a:gd name="connsiteY6" fmla="*/ 902494 h 1678782"/>
                <a:gd name="connsiteX7" fmla="*/ 983456 w 1969294"/>
                <a:gd name="connsiteY7" fmla="*/ 1019175 h 1678782"/>
                <a:gd name="connsiteX8" fmla="*/ 857250 w 1969294"/>
                <a:gd name="connsiteY8" fmla="*/ 1119188 h 1678782"/>
                <a:gd name="connsiteX9" fmla="*/ 697706 w 1969294"/>
                <a:gd name="connsiteY9" fmla="*/ 1240632 h 1678782"/>
                <a:gd name="connsiteX10" fmla="*/ 561975 w 1969294"/>
                <a:gd name="connsiteY10" fmla="*/ 1333500 h 1678782"/>
                <a:gd name="connsiteX11" fmla="*/ 421481 w 1969294"/>
                <a:gd name="connsiteY11" fmla="*/ 1423988 h 1678782"/>
                <a:gd name="connsiteX12" fmla="*/ 302419 w 1969294"/>
                <a:gd name="connsiteY12" fmla="*/ 1490663 h 1678782"/>
                <a:gd name="connsiteX13" fmla="*/ 173831 w 1969294"/>
                <a:gd name="connsiteY13" fmla="*/ 1559719 h 1678782"/>
                <a:gd name="connsiteX14" fmla="*/ 66675 w 1969294"/>
                <a:gd name="connsiteY14" fmla="*/ 1609725 h 1678782"/>
                <a:gd name="connsiteX15" fmla="*/ 14287 w 1969294"/>
                <a:gd name="connsiteY15" fmla="*/ 1633538 h 1678782"/>
                <a:gd name="connsiteX16" fmla="*/ 4762 w 1969294"/>
                <a:gd name="connsiteY16" fmla="*/ 1643063 h 1678782"/>
                <a:gd name="connsiteX17" fmla="*/ 0 w 1969294"/>
                <a:gd name="connsiteY17" fmla="*/ 1657350 h 1678782"/>
                <a:gd name="connsiteX18" fmla="*/ 9525 w 1969294"/>
                <a:gd name="connsiteY18" fmla="*/ 1669257 h 1678782"/>
                <a:gd name="connsiteX19" fmla="*/ 28575 w 1969294"/>
                <a:gd name="connsiteY19" fmla="*/ 1676400 h 1678782"/>
                <a:gd name="connsiteX20" fmla="*/ 57150 w 1969294"/>
                <a:gd name="connsiteY20" fmla="*/ 1678782 h 1678782"/>
                <a:gd name="connsiteX21" fmla="*/ 188119 w 1969294"/>
                <a:gd name="connsiteY21" fmla="*/ 1626394 h 1678782"/>
                <a:gd name="connsiteX22" fmla="*/ 366712 w 1969294"/>
                <a:gd name="connsiteY22" fmla="*/ 1552575 h 1678782"/>
                <a:gd name="connsiteX23" fmla="*/ 526256 w 1969294"/>
                <a:gd name="connsiteY23" fmla="*/ 1481138 h 1678782"/>
                <a:gd name="connsiteX24" fmla="*/ 650081 w 1969294"/>
                <a:gd name="connsiteY24" fmla="*/ 1421607 h 1678782"/>
                <a:gd name="connsiteX25" fmla="*/ 754856 w 1969294"/>
                <a:gd name="connsiteY25" fmla="*/ 1369219 h 1678782"/>
                <a:gd name="connsiteX26" fmla="*/ 881062 w 1969294"/>
                <a:gd name="connsiteY26" fmla="*/ 1295400 h 1678782"/>
                <a:gd name="connsiteX27" fmla="*/ 973931 w 1969294"/>
                <a:gd name="connsiteY27" fmla="*/ 1238250 h 1678782"/>
                <a:gd name="connsiteX28" fmla="*/ 1152525 w 1969294"/>
                <a:gd name="connsiteY28" fmla="*/ 1109663 h 1678782"/>
                <a:gd name="connsiteX29" fmla="*/ 1297781 w 1969294"/>
                <a:gd name="connsiteY29" fmla="*/ 995363 h 1678782"/>
                <a:gd name="connsiteX30" fmla="*/ 1388269 w 1969294"/>
                <a:gd name="connsiteY30" fmla="*/ 921544 h 1678782"/>
                <a:gd name="connsiteX31" fmla="*/ 1521619 w 1969294"/>
                <a:gd name="connsiteY31" fmla="*/ 807244 h 1678782"/>
                <a:gd name="connsiteX32" fmla="*/ 1650206 w 1969294"/>
                <a:gd name="connsiteY32" fmla="*/ 690563 h 1678782"/>
                <a:gd name="connsiteX33" fmla="*/ 1769269 w 1969294"/>
                <a:gd name="connsiteY33" fmla="*/ 583407 h 1678782"/>
                <a:gd name="connsiteX34" fmla="*/ 1912144 w 1969294"/>
                <a:gd name="connsiteY34" fmla="*/ 447675 h 1678782"/>
                <a:gd name="connsiteX35" fmla="*/ 1969294 w 1969294"/>
                <a:gd name="connsiteY35" fmla="*/ 383382 h 1678782"/>
                <a:gd name="connsiteX36" fmla="*/ 1964531 w 1969294"/>
                <a:gd name="connsiteY36" fmla="*/ 145257 h 1678782"/>
                <a:gd name="connsiteX37" fmla="*/ 1871662 w 1969294"/>
                <a:gd name="connsiteY37" fmla="*/ 64294 h 1678782"/>
                <a:gd name="connsiteX38" fmla="*/ 1816894 w 1969294"/>
                <a:gd name="connsiteY38" fmla="*/ 26194 h 1678782"/>
                <a:gd name="connsiteX39" fmla="*/ 1778794 w 1969294"/>
                <a:gd name="connsiteY39" fmla="*/ 4763 h 1678782"/>
                <a:gd name="connsiteX40" fmla="*/ 1762125 w 1969294"/>
                <a:gd name="connsiteY40" fmla="*/ 0 h 1678782"/>
                <a:gd name="connsiteX41" fmla="*/ 1757362 w 1969294"/>
                <a:gd name="connsiteY41" fmla="*/ 2382 h 1678782"/>
                <a:gd name="connsiteX42" fmla="*/ 1754981 w 1969294"/>
                <a:gd name="connsiteY42" fmla="*/ 9525 h 1678782"/>
                <a:gd name="connsiteX43" fmla="*/ 1754981 w 1969294"/>
                <a:gd name="connsiteY43" fmla="*/ 26194 h 1678782"/>
                <a:gd name="connsiteX44" fmla="*/ 1764506 w 1969294"/>
                <a:gd name="connsiteY44" fmla="*/ 76200 h 1678782"/>
                <a:gd name="connsiteX45" fmla="*/ 1776412 w 1969294"/>
                <a:gd name="connsiteY45" fmla="*/ 128588 h 1678782"/>
                <a:gd name="connsiteX46" fmla="*/ 1774031 w 1969294"/>
                <a:gd name="connsiteY46" fmla="*/ 157163 h 1678782"/>
                <a:gd name="connsiteX47" fmla="*/ 1757362 w 1969294"/>
                <a:gd name="connsiteY47" fmla="*/ 200025 h 1678782"/>
                <a:gd name="connsiteX48" fmla="*/ 1726406 w 1969294"/>
                <a:gd name="connsiteY48" fmla="*/ 254794 h 1678782"/>
                <a:gd name="connsiteX49" fmla="*/ 1664494 w 1969294"/>
                <a:gd name="connsiteY49" fmla="*/ 342900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69294" h="1678782">
                  <a:moveTo>
                    <a:pt x="1664494" y="342900"/>
                  </a:moveTo>
                  <a:lnTo>
                    <a:pt x="1600200" y="423863"/>
                  </a:lnTo>
                  <a:lnTo>
                    <a:pt x="1526381" y="507207"/>
                  </a:lnTo>
                  <a:lnTo>
                    <a:pt x="1447800" y="590550"/>
                  </a:lnTo>
                  <a:lnTo>
                    <a:pt x="1340644" y="695325"/>
                  </a:lnTo>
                  <a:lnTo>
                    <a:pt x="1231106" y="795338"/>
                  </a:lnTo>
                  <a:lnTo>
                    <a:pt x="1114425" y="902494"/>
                  </a:lnTo>
                  <a:lnTo>
                    <a:pt x="983456" y="1019175"/>
                  </a:lnTo>
                  <a:lnTo>
                    <a:pt x="857250" y="1119188"/>
                  </a:lnTo>
                  <a:lnTo>
                    <a:pt x="697706" y="1240632"/>
                  </a:lnTo>
                  <a:lnTo>
                    <a:pt x="561975" y="1333500"/>
                  </a:lnTo>
                  <a:lnTo>
                    <a:pt x="421481" y="1423988"/>
                  </a:lnTo>
                  <a:lnTo>
                    <a:pt x="302419" y="1490663"/>
                  </a:lnTo>
                  <a:lnTo>
                    <a:pt x="173831" y="1559719"/>
                  </a:lnTo>
                  <a:lnTo>
                    <a:pt x="66675" y="1609725"/>
                  </a:lnTo>
                  <a:lnTo>
                    <a:pt x="14287" y="1633538"/>
                  </a:lnTo>
                  <a:lnTo>
                    <a:pt x="4762" y="1643063"/>
                  </a:lnTo>
                  <a:lnTo>
                    <a:pt x="0" y="1657350"/>
                  </a:lnTo>
                  <a:lnTo>
                    <a:pt x="9525" y="1669257"/>
                  </a:lnTo>
                  <a:lnTo>
                    <a:pt x="28575" y="1676400"/>
                  </a:lnTo>
                  <a:lnTo>
                    <a:pt x="57150" y="1678782"/>
                  </a:lnTo>
                  <a:lnTo>
                    <a:pt x="188119" y="1626394"/>
                  </a:lnTo>
                  <a:lnTo>
                    <a:pt x="366712" y="1552575"/>
                  </a:lnTo>
                  <a:lnTo>
                    <a:pt x="526256" y="1481138"/>
                  </a:lnTo>
                  <a:lnTo>
                    <a:pt x="650081" y="1421607"/>
                  </a:lnTo>
                  <a:lnTo>
                    <a:pt x="754856" y="1369219"/>
                  </a:lnTo>
                  <a:lnTo>
                    <a:pt x="881062" y="1295400"/>
                  </a:lnTo>
                  <a:lnTo>
                    <a:pt x="973931" y="1238250"/>
                  </a:lnTo>
                  <a:lnTo>
                    <a:pt x="1152525" y="1109663"/>
                  </a:lnTo>
                  <a:lnTo>
                    <a:pt x="1297781" y="995363"/>
                  </a:lnTo>
                  <a:lnTo>
                    <a:pt x="1388269" y="921544"/>
                  </a:lnTo>
                  <a:lnTo>
                    <a:pt x="1521619" y="807244"/>
                  </a:lnTo>
                  <a:lnTo>
                    <a:pt x="1650206" y="690563"/>
                  </a:lnTo>
                  <a:lnTo>
                    <a:pt x="1769269" y="583407"/>
                  </a:lnTo>
                  <a:lnTo>
                    <a:pt x="1912144" y="447675"/>
                  </a:lnTo>
                  <a:lnTo>
                    <a:pt x="1969294" y="383382"/>
                  </a:lnTo>
                  <a:cubicBezTo>
                    <a:pt x="1967706" y="304007"/>
                    <a:pt x="1966119" y="224632"/>
                    <a:pt x="1964531" y="145257"/>
                  </a:cubicBezTo>
                  <a:lnTo>
                    <a:pt x="1871662" y="64294"/>
                  </a:lnTo>
                  <a:lnTo>
                    <a:pt x="1816894" y="26194"/>
                  </a:lnTo>
                  <a:lnTo>
                    <a:pt x="1778794" y="4763"/>
                  </a:lnTo>
                  <a:lnTo>
                    <a:pt x="1762125" y="0"/>
                  </a:lnTo>
                  <a:lnTo>
                    <a:pt x="1757362" y="2382"/>
                  </a:lnTo>
                  <a:lnTo>
                    <a:pt x="1754981" y="9525"/>
                  </a:lnTo>
                  <a:lnTo>
                    <a:pt x="1754981" y="26194"/>
                  </a:lnTo>
                  <a:lnTo>
                    <a:pt x="1764506" y="76200"/>
                  </a:lnTo>
                  <a:lnTo>
                    <a:pt x="1776412" y="128588"/>
                  </a:lnTo>
                  <a:lnTo>
                    <a:pt x="1774031" y="157163"/>
                  </a:lnTo>
                  <a:lnTo>
                    <a:pt x="1757362" y="200025"/>
                  </a:lnTo>
                  <a:lnTo>
                    <a:pt x="1726406" y="254794"/>
                  </a:lnTo>
                  <a:lnTo>
                    <a:pt x="1664494" y="3429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">
              <a:extLst>
                <a:ext uri="{FF2B5EF4-FFF2-40B4-BE49-F238E27FC236}">
                  <a16:creationId xmlns:a16="http://schemas.microsoft.com/office/drawing/2014/main" id="{4F45C343-8291-486B-9F01-9C21927395CD}"/>
                </a:ext>
              </a:extLst>
            </p:cNvPr>
            <p:cNvSpPr/>
            <p:nvPr/>
          </p:nvSpPr>
          <p:spPr>
            <a:xfrm>
              <a:off x="5103813" y="4343400"/>
              <a:ext cx="2316162" cy="1581150"/>
            </a:xfrm>
            <a:custGeom>
              <a:avLst/>
              <a:gdLst>
                <a:gd name="connsiteX0" fmla="*/ 847725 w 2316956"/>
                <a:gd name="connsiteY0" fmla="*/ 731044 h 1581150"/>
                <a:gd name="connsiteX1" fmla="*/ 745331 w 2316956"/>
                <a:gd name="connsiteY1" fmla="*/ 650081 h 1581150"/>
                <a:gd name="connsiteX2" fmla="*/ 671512 w 2316956"/>
                <a:gd name="connsiteY2" fmla="*/ 590550 h 1581150"/>
                <a:gd name="connsiteX3" fmla="*/ 566737 w 2316956"/>
                <a:gd name="connsiteY3" fmla="*/ 504825 h 1581150"/>
                <a:gd name="connsiteX4" fmla="*/ 471487 w 2316956"/>
                <a:gd name="connsiteY4" fmla="*/ 423863 h 1581150"/>
                <a:gd name="connsiteX5" fmla="*/ 383381 w 2316956"/>
                <a:gd name="connsiteY5" fmla="*/ 350044 h 1581150"/>
                <a:gd name="connsiteX6" fmla="*/ 290512 w 2316956"/>
                <a:gd name="connsiteY6" fmla="*/ 269081 h 1581150"/>
                <a:gd name="connsiteX7" fmla="*/ 119062 w 2316956"/>
                <a:gd name="connsiteY7" fmla="*/ 116681 h 1581150"/>
                <a:gd name="connsiteX8" fmla="*/ 0 w 2316956"/>
                <a:gd name="connsiteY8" fmla="*/ 0 h 1581150"/>
                <a:gd name="connsiteX9" fmla="*/ 2381 w 2316956"/>
                <a:gd name="connsiteY9" fmla="*/ 157163 h 1581150"/>
                <a:gd name="connsiteX10" fmla="*/ 135731 w 2316956"/>
                <a:gd name="connsiteY10" fmla="*/ 266700 h 1581150"/>
                <a:gd name="connsiteX11" fmla="*/ 350044 w 2316956"/>
                <a:gd name="connsiteY11" fmla="*/ 481013 h 1581150"/>
                <a:gd name="connsiteX12" fmla="*/ 531019 w 2316956"/>
                <a:gd name="connsiteY12" fmla="*/ 664369 h 1581150"/>
                <a:gd name="connsiteX13" fmla="*/ 683419 w 2316956"/>
                <a:gd name="connsiteY13" fmla="*/ 816769 h 1581150"/>
                <a:gd name="connsiteX14" fmla="*/ 842962 w 2316956"/>
                <a:gd name="connsiteY14" fmla="*/ 983456 h 1581150"/>
                <a:gd name="connsiteX15" fmla="*/ 1012031 w 2316956"/>
                <a:gd name="connsiteY15" fmla="*/ 1164431 h 1581150"/>
                <a:gd name="connsiteX16" fmla="*/ 1145381 w 2316956"/>
                <a:gd name="connsiteY16" fmla="*/ 1304925 h 1581150"/>
                <a:gd name="connsiteX17" fmla="*/ 1257300 w 2316956"/>
                <a:gd name="connsiteY17" fmla="*/ 1426369 h 1581150"/>
                <a:gd name="connsiteX18" fmla="*/ 1302544 w 2316956"/>
                <a:gd name="connsiteY18" fmla="*/ 1476375 h 1581150"/>
                <a:gd name="connsiteX19" fmla="*/ 1343025 w 2316956"/>
                <a:gd name="connsiteY19" fmla="*/ 1526381 h 1581150"/>
                <a:gd name="connsiteX20" fmla="*/ 1364456 w 2316956"/>
                <a:gd name="connsiteY20" fmla="*/ 1547813 h 1581150"/>
                <a:gd name="connsiteX21" fmla="*/ 1383506 w 2316956"/>
                <a:gd name="connsiteY21" fmla="*/ 1559719 h 1581150"/>
                <a:gd name="connsiteX22" fmla="*/ 1412081 w 2316956"/>
                <a:gd name="connsiteY22" fmla="*/ 1571625 h 1581150"/>
                <a:gd name="connsiteX23" fmla="*/ 1450181 w 2316956"/>
                <a:gd name="connsiteY23" fmla="*/ 1578769 h 1581150"/>
                <a:gd name="connsiteX24" fmla="*/ 1490662 w 2316956"/>
                <a:gd name="connsiteY24" fmla="*/ 1581150 h 1581150"/>
                <a:gd name="connsiteX25" fmla="*/ 1621631 w 2316956"/>
                <a:gd name="connsiteY25" fmla="*/ 1571625 h 1581150"/>
                <a:gd name="connsiteX26" fmla="*/ 1926431 w 2316956"/>
                <a:gd name="connsiteY26" fmla="*/ 1545431 h 1581150"/>
                <a:gd name="connsiteX27" fmla="*/ 2255044 w 2316956"/>
                <a:gd name="connsiteY27" fmla="*/ 1516856 h 1581150"/>
                <a:gd name="connsiteX28" fmla="*/ 2286000 w 2316956"/>
                <a:gd name="connsiteY28" fmla="*/ 1509713 h 1581150"/>
                <a:gd name="connsiteX29" fmla="*/ 2309812 w 2316956"/>
                <a:gd name="connsiteY29" fmla="*/ 1493044 h 1581150"/>
                <a:gd name="connsiteX30" fmla="*/ 2316956 w 2316956"/>
                <a:gd name="connsiteY30" fmla="*/ 1471613 h 1581150"/>
                <a:gd name="connsiteX31" fmla="*/ 2305050 w 2316956"/>
                <a:gd name="connsiteY31" fmla="*/ 1459706 h 1581150"/>
                <a:gd name="connsiteX32" fmla="*/ 2278856 w 2316956"/>
                <a:gd name="connsiteY32" fmla="*/ 1452563 h 1581150"/>
                <a:gd name="connsiteX33" fmla="*/ 2200275 w 2316956"/>
                <a:gd name="connsiteY33" fmla="*/ 1438275 h 1581150"/>
                <a:gd name="connsiteX34" fmla="*/ 2088356 w 2316956"/>
                <a:gd name="connsiteY34" fmla="*/ 1412081 h 1581150"/>
                <a:gd name="connsiteX35" fmla="*/ 1974056 w 2316956"/>
                <a:gd name="connsiteY35" fmla="*/ 1381125 h 1581150"/>
                <a:gd name="connsiteX36" fmla="*/ 1874044 w 2316956"/>
                <a:gd name="connsiteY36" fmla="*/ 1350169 h 1581150"/>
                <a:gd name="connsiteX37" fmla="*/ 1766887 w 2316956"/>
                <a:gd name="connsiteY37" fmla="*/ 1309688 h 1581150"/>
                <a:gd name="connsiteX38" fmla="*/ 1674019 w 2316956"/>
                <a:gd name="connsiteY38" fmla="*/ 1271588 h 1581150"/>
                <a:gd name="connsiteX39" fmla="*/ 1571625 w 2316956"/>
                <a:gd name="connsiteY39" fmla="*/ 1221581 h 1581150"/>
                <a:gd name="connsiteX40" fmla="*/ 1497806 w 2316956"/>
                <a:gd name="connsiteY40" fmla="*/ 1183481 h 1581150"/>
                <a:gd name="connsiteX41" fmla="*/ 1414462 w 2316956"/>
                <a:gd name="connsiteY41" fmla="*/ 1135856 h 1581150"/>
                <a:gd name="connsiteX42" fmla="*/ 1338262 w 2316956"/>
                <a:gd name="connsiteY42" fmla="*/ 1088231 h 1581150"/>
                <a:gd name="connsiteX43" fmla="*/ 1233487 w 2316956"/>
                <a:gd name="connsiteY43" fmla="*/ 1016794 h 1581150"/>
                <a:gd name="connsiteX44" fmla="*/ 1128712 w 2316956"/>
                <a:gd name="connsiteY44" fmla="*/ 940594 h 1581150"/>
                <a:gd name="connsiteX45" fmla="*/ 1016794 w 2316956"/>
                <a:gd name="connsiteY45" fmla="*/ 859631 h 1581150"/>
                <a:gd name="connsiteX46" fmla="*/ 847725 w 2316956"/>
                <a:gd name="connsiteY46" fmla="*/ 731044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16956" h="1581150">
                  <a:moveTo>
                    <a:pt x="847725" y="731044"/>
                  </a:moveTo>
                  <a:lnTo>
                    <a:pt x="745331" y="650081"/>
                  </a:lnTo>
                  <a:lnTo>
                    <a:pt x="671512" y="590550"/>
                  </a:lnTo>
                  <a:lnTo>
                    <a:pt x="566737" y="504825"/>
                  </a:lnTo>
                  <a:lnTo>
                    <a:pt x="471487" y="423863"/>
                  </a:lnTo>
                  <a:lnTo>
                    <a:pt x="383381" y="350044"/>
                  </a:lnTo>
                  <a:lnTo>
                    <a:pt x="290512" y="269081"/>
                  </a:lnTo>
                  <a:lnTo>
                    <a:pt x="119062" y="116681"/>
                  </a:lnTo>
                  <a:lnTo>
                    <a:pt x="0" y="0"/>
                  </a:lnTo>
                  <a:cubicBezTo>
                    <a:pt x="794" y="52388"/>
                    <a:pt x="1587" y="104775"/>
                    <a:pt x="2381" y="157163"/>
                  </a:cubicBezTo>
                  <a:lnTo>
                    <a:pt x="135731" y="266700"/>
                  </a:lnTo>
                  <a:lnTo>
                    <a:pt x="350044" y="481013"/>
                  </a:lnTo>
                  <a:lnTo>
                    <a:pt x="531019" y="664369"/>
                  </a:lnTo>
                  <a:lnTo>
                    <a:pt x="683419" y="816769"/>
                  </a:lnTo>
                  <a:lnTo>
                    <a:pt x="842962" y="983456"/>
                  </a:lnTo>
                  <a:lnTo>
                    <a:pt x="1012031" y="1164431"/>
                  </a:lnTo>
                  <a:lnTo>
                    <a:pt x="1145381" y="1304925"/>
                  </a:lnTo>
                  <a:lnTo>
                    <a:pt x="1257300" y="1426369"/>
                  </a:lnTo>
                  <a:lnTo>
                    <a:pt x="1302544" y="1476375"/>
                  </a:lnTo>
                  <a:lnTo>
                    <a:pt x="1343025" y="1526381"/>
                  </a:lnTo>
                  <a:lnTo>
                    <a:pt x="1364456" y="1547813"/>
                  </a:lnTo>
                  <a:lnTo>
                    <a:pt x="1383506" y="1559719"/>
                  </a:lnTo>
                  <a:lnTo>
                    <a:pt x="1412081" y="1571625"/>
                  </a:lnTo>
                  <a:lnTo>
                    <a:pt x="1450181" y="1578769"/>
                  </a:lnTo>
                  <a:lnTo>
                    <a:pt x="1490662" y="1581150"/>
                  </a:lnTo>
                  <a:lnTo>
                    <a:pt x="1621631" y="1571625"/>
                  </a:lnTo>
                  <a:lnTo>
                    <a:pt x="1926431" y="1545431"/>
                  </a:lnTo>
                  <a:lnTo>
                    <a:pt x="2255044" y="1516856"/>
                  </a:lnTo>
                  <a:lnTo>
                    <a:pt x="2286000" y="1509713"/>
                  </a:lnTo>
                  <a:lnTo>
                    <a:pt x="2309812" y="1493044"/>
                  </a:lnTo>
                  <a:lnTo>
                    <a:pt x="2316956" y="1471613"/>
                  </a:lnTo>
                  <a:lnTo>
                    <a:pt x="2305050" y="1459706"/>
                  </a:lnTo>
                  <a:lnTo>
                    <a:pt x="2278856" y="1452563"/>
                  </a:lnTo>
                  <a:lnTo>
                    <a:pt x="2200275" y="1438275"/>
                  </a:lnTo>
                  <a:lnTo>
                    <a:pt x="2088356" y="1412081"/>
                  </a:lnTo>
                  <a:lnTo>
                    <a:pt x="1974056" y="1381125"/>
                  </a:lnTo>
                  <a:lnTo>
                    <a:pt x="1874044" y="1350169"/>
                  </a:lnTo>
                  <a:lnTo>
                    <a:pt x="1766887" y="1309688"/>
                  </a:lnTo>
                  <a:lnTo>
                    <a:pt x="1674019" y="1271588"/>
                  </a:lnTo>
                  <a:lnTo>
                    <a:pt x="1571625" y="1221581"/>
                  </a:lnTo>
                  <a:lnTo>
                    <a:pt x="1497806" y="1183481"/>
                  </a:lnTo>
                  <a:lnTo>
                    <a:pt x="1414462" y="1135856"/>
                  </a:lnTo>
                  <a:lnTo>
                    <a:pt x="1338262" y="1088231"/>
                  </a:lnTo>
                  <a:lnTo>
                    <a:pt x="1233487" y="1016794"/>
                  </a:lnTo>
                  <a:lnTo>
                    <a:pt x="1128712" y="940594"/>
                  </a:lnTo>
                  <a:lnTo>
                    <a:pt x="1016794" y="859631"/>
                  </a:lnTo>
                  <a:lnTo>
                    <a:pt x="847725" y="7310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99430E48-7283-454D-863E-9EE08408E94F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50963"/>
            <a:ext cx="4581525" cy="4778375"/>
            <a:chOff x="2686050" y="1350963"/>
            <a:chExt cx="4581525" cy="4778375"/>
          </a:xfrm>
        </p:grpSpPr>
        <p:sp>
          <p:nvSpPr>
            <p:cNvPr id="33" name="フリーフォーム 106">
              <a:extLst>
                <a:ext uri="{FF2B5EF4-FFF2-40B4-BE49-F238E27FC236}">
                  <a16:creationId xmlns:a16="http://schemas.microsoft.com/office/drawing/2014/main" id="{AF5257B0-6E85-444A-87D0-026DA2D86DA2}"/>
                </a:ext>
              </a:extLst>
            </p:cNvPr>
            <p:cNvSpPr/>
            <p:nvPr/>
          </p:nvSpPr>
          <p:spPr>
            <a:xfrm>
              <a:off x="2686050" y="1458913"/>
              <a:ext cx="1141413" cy="1393825"/>
            </a:xfrm>
            <a:custGeom>
              <a:avLst/>
              <a:gdLst>
                <a:gd name="connsiteX0" fmla="*/ 673894 w 1140619"/>
                <a:gd name="connsiteY0" fmla="*/ 426244 h 1393032"/>
                <a:gd name="connsiteX1" fmla="*/ 607219 w 1140619"/>
                <a:gd name="connsiteY1" fmla="*/ 540544 h 1393032"/>
                <a:gd name="connsiteX2" fmla="*/ 540544 w 1140619"/>
                <a:gd name="connsiteY2" fmla="*/ 650082 h 1393032"/>
                <a:gd name="connsiteX3" fmla="*/ 452438 w 1140619"/>
                <a:gd name="connsiteY3" fmla="*/ 788194 h 1393032"/>
                <a:gd name="connsiteX4" fmla="*/ 354806 w 1140619"/>
                <a:gd name="connsiteY4" fmla="*/ 923925 h 1393032"/>
                <a:gd name="connsiteX5" fmla="*/ 264319 w 1140619"/>
                <a:gd name="connsiteY5" fmla="*/ 1040607 h 1393032"/>
                <a:gd name="connsiteX6" fmla="*/ 169069 w 1140619"/>
                <a:gd name="connsiteY6" fmla="*/ 1159669 h 1393032"/>
                <a:gd name="connsiteX7" fmla="*/ 38100 w 1140619"/>
                <a:gd name="connsiteY7" fmla="*/ 1307307 h 1393032"/>
                <a:gd name="connsiteX8" fmla="*/ 7144 w 1140619"/>
                <a:gd name="connsiteY8" fmla="*/ 1343025 h 1393032"/>
                <a:gd name="connsiteX9" fmla="*/ 0 w 1140619"/>
                <a:gd name="connsiteY9" fmla="*/ 1354932 h 1393032"/>
                <a:gd name="connsiteX10" fmla="*/ 0 w 1140619"/>
                <a:gd name="connsiteY10" fmla="*/ 1369219 h 1393032"/>
                <a:gd name="connsiteX11" fmla="*/ 2381 w 1140619"/>
                <a:gd name="connsiteY11" fmla="*/ 1385888 h 1393032"/>
                <a:gd name="connsiteX12" fmla="*/ 11906 w 1140619"/>
                <a:gd name="connsiteY12" fmla="*/ 1393032 h 1393032"/>
                <a:gd name="connsiteX13" fmla="*/ 30956 w 1140619"/>
                <a:gd name="connsiteY13" fmla="*/ 1393032 h 1393032"/>
                <a:gd name="connsiteX14" fmla="*/ 54769 w 1140619"/>
                <a:gd name="connsiteY14" fmla="*/ 1383507 h 1393032"/>
                <a:gd name="connsiteX15" fmla="*/ 121444 w 1140619"/>
                <a:gd name="connsiteY15" fmla="*/ 1326357 h 1393032"/>
                <a:gd name="connsiteX16" fmla="*/ 316706 w 1140619"/>
                <a:gd name="connsiteY16" fmla="*/ 1157288 h 1393032"/>
                <a:gd name="connsiteX17" fmla="*/ 464344 w 1140619"/>
                <a:gd name="connsiteY17" fmla="*/ 1021557 h 1393032"/>
                <a:gd name="connsiteX18" fmla="*/ 623888 w 1140619"/>
                <a:gd name="connsiteY18" fmla="*/ 864394 h 1393032"/>
                <a:gd name="connsiteX19" fmla="*/ 714375 w 1140619"/>
                <a:gd name="connsiteY19" fmla="*/ 769144 h 1393032"/>
                <a:gd name="connsiteX20" fmla="*/ 778669 w 1140619"/>
                <a:gd name="connsiteY20" fmla="*/ 683419 h 1393032"/>
                <a:gd name="connsiteX21" fmla="*/ 852488 w 1140619"/>
                <a:gd name="connsiteY21" fmla="*/ 595313 h 1393032"/>
                <a:gd name="connsiteX22" fmla="*/ 919163 w 1140619"/>
                <a:gd name="connsiteY22" fmla="*/ 519113 h 1393032"/>
                <a:gd name="connsiteX23" fmla="*/ 971550 w 1140619"/>
                <a:gd name="connsiteY23" fmla="*/ 457200 h 1393032"/>
                <a:gd name="connsiteX24" fmla="*/ 1016794 w 1140619"/>
                <a:gd name="connsiteY24" fmla="*/ 402432 h 1393032"/>
                <a:gd name="connsiteX25" fmla="*/ 1054894 w 1140619"/>
                <a:gd name="connsiteY25" fmla="*/ 361950 h 1393032"/>
                <a:gd name="connsiteX26" fmla="*/ 1092994 w 1140619"/>
                <a:gd name="connsiteY26" fmla="*/ 333375 h 1393032"/>
                <a:gd name="connsiteX27" fmla="*/ 1123950 w 1140619"/>
                <a:gd name="connsiteY27" fmla="*/ 316707 h 1393032"/>
                <a:gd name="connsiteX28" fmla="*/ 1138238 w 1140619"/>
                <a:gd name="connsiteY28" fmla="*/ 307182 h 1393032"/>
                <a:gd name="connsiteX29" fmla="*/ 1140619 w 1140619"/>
                <a:gd name="connsiteY29" fmla="*/ 295275 h 1393032"/>
                <a:gd name="connsiteX30" fmla="*/ 1138238 w 1140619"/>
                <a:gd name="connsiteY30" fmla="*/ 273844 h 1393032"/>
                <a:gd name="connsiteX31" fmla="*/ 1119188 w 1140619"/>
                <a:gd name="connsiteY31" fmla="*/ 245269 h 1393032"/>
                <a:gd name="connsiteX32" fmla="*/ 1073944 w 1140619"/>
                <a:gd name="connsiteY32" fmla="*/ 195263 h 1393032"/>
                <a:gd name="connsiteX33" fmla="*/ 1023938 w 1140619"/>
                <a:gd name="connsiteY33" fmla="*/ 152400 h 1393032"/>
                <a:gd name="connsiteX34" fmla="*/ 981075 w 1140619"/>
                <a:gd name="connsiteY34" fmla="*/ 116682 h 1393032"/>
                <a:gd name="connsiteX35" fmla="*/ 942975 w 1140619"/>
                <a:gd name="connsiteY35" fmla="*/ 90488 h 1393032"/>
                <a:gd name="connsiteX36" fmla="*/ 895350 w 1140619"/>
                <a:gd name="connsiteY36" fmla="*/ 61913 h 1393032"/>
                <a:gd name="connsiteX37" fmla="*/ 838200 w 1140619"/>
                <a:gd name="connsiteY37" fmla="*/ 35719 h 1393032"/>
                <a:gd name="connsiteX38" fmla="*/ 764381 w 1140619"/>
                <a:gd name="connsiteY38" fmla="*/ 11907 h 1393032"/>
                <a:gd name="connsiteX39" fmla="*/ 719138 w 1140619"/>
                <a:gd name="connsiteY39" fmla="*/ 0 h 1393032"/>
                <a:gd name="connsiteX40" fmla="*/ 709613 w 1140619"/>
                <a:gd name="connsiteY40" fmla="*/ 0 h 1393032"/>
                <a:gd name="connsiteX41" fmla="*/ 697706 w 1140619"/>
                <a:gd name="connsiteY41" fmla="*/ 4763 h 1393032"/>
                <a:gd name="connsiteX42" fmla="*/ 692944 w 1140619"/>
                <a:gd name="connsiteY42" fmla="*/ 16669 h 1393032"/>
                <a:gd name="connsiteX43" fmla="*/ 692944 w 1140619"/>
                <a:gd name="connsiteY43" fmla="*/ 38100 h 1393032"/>
                <a:gd name="connsiteX44" fmla="*/ 711994 w 1140619"/>
                <a:gd name="connsiteY44" fmla="*/ 76200 h 1393032"/>
                <a:gd name="connsiteX45" fmla="*/ 738188 w 1140619"/>
                <a:gd name="connsiteY45" fmla="*/ 128588 h 1393032"/>
                <a:gd name="connsiteX46" fmla="*/ 752475 w 1140619"/>
                <a:gd name="connsiteY46" fmla="*/ 166688 h 1393032"/>
                <a:gd name="connsiteX47" fmla="*/ 762000 w 1140619"/>
                <a:gd name="connsiteY47" fmla="*/ 209550 h 1393032"/>
                <a:gd name="connsiteX48" fmla="*/ 762000 w 1140619"/>
                <a:gd name="connsiteY48" fmla="*/ 240507 h 1393032"/>
                <a:gd name="connsiteX49" fmla="*/ 745331 w 1140619"/>
                <a:gd name="connsiteY49" fmla="*/ 295275 h 1393032"/>
                <a:gd name="connsiteX50" fmla="*/ 673894 w 1140619"/>
                <a:gd name="connsiteY50" fmla="*/ 426244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0619" h="1393032">
                  <a:moveTo>
                    <a:pt x="673894" y="426244"/>
                  </a:moveTo>
                  <a:lnTo>
                    <a:pt x="607219" y="540544"/>
                  </a:lnTo>
                  <a:lnTo>
                    <a:pt x="540544" y="650082"/>
                  </a:lnTo>
                  <a:lnTo>
                    <a:pt x="452438" y="788194"/>
                  </a:lnTo>
                  <a:lnTo>
                    <a:pt x="354806" y="923925"/>
                  </a:lnTo>
                  <a:lnTo>
                    <a:pt x="264319" y="1040607"/>
                  </a:lnTo>
                  <a:lnTo>
                    <a:pt x="169069" y="1159669"/>
                  </a:lnTo>
                  <a:lnTo>
                    <a:pt x="38100" y="1307307"/>
                  </a:lnTo>
                  <a:lnTo>
                    <a:pt x="7144" y="1343025"/>
                  </a:lnTo>
                  <a:lnTo>
                    <a:pt x="0" y="1354932"/>
                  </a:lnTo>
                  <a:lnTo>
                    <a:pt x="0" y="1369219"/>
                  </a:lnTo>
                  <a:lnTo>
                    <a:pt x="2381" y="1385888"/>
                  </a:lnTo>
                  <a:lnTo>
                    <a:pt x="11906" y="1393032"/>
                  </a:lnTo>
                  <a:lnTo>
                    <a:pt x="30956" y="1393032"/>
                  </a:lnTo>
                  <a:lnTo>
                    <a:pt x="54769" y="1383507"/>
                  </a:lnTo>
                  <a:lnTo>
                    <a:pt x="121444" y="1326357"/>
                  </a:lnTo>
                  <a:lnTo>
                    <a:pt x="316706" y="1157288"/>
                  </a:lnTo>
                  <a:lnTo>
                    <a:pt x="464344" y="1021557"/>
                  </a:lnTo>
                  <a:lnTo>
                    <a:pt x="623888" y="864394"/>
                  </a:lnTo>
                  <a:lnTo>
                    <a:pt x="714375" y="769144"/>
                  </a:lnTo>
                  <a:lnTo>
                    <a:pt x="778669" y="683419"/>
                  </a:lnTo>
                  <a:lnTo>
                    <a:pt x="852488" y="595313"/>
                  </a:lnTo>
                  <a:lnTo>
                    <a:pt x="919163" y="519113"/>
                  </a:lnTo>
                  <a:lnTo>
                    <a:pt x="971550" y="457200"/>
                  </a:lnTo>
                  <a:lnTo>
                    <a:pt x="1016794" y="402432"/>
                  </a:lnTo>
                  <a:lnTo>
                    <a:pt x="1054894" y="361950"/>
                  </a:lnTo>
                  <a:lnTo>
                    <a:pt x="1092994" y="333375"/>
                  </a:lnTo>
                  <a:lnTo>
                    <a:pt x="1123950" y="316707"/>
                  </a:lnTo>
                  <a:lnTo>
                    <a:pt x="1138238" y="307182"/>
                  </a:lnTo>
                  <a:lnTo>
                    <a:pt x="1140619" y="295275"/>
                  </a:lnTo>
                  <a:lnTo>
                    <a:pt x="1138238" y="273844"/>
                  </a:lnTo>
                  <a:lnTo>
                    <a:pt x="1119188" y="245269"/>
                  </a:lnTo>
                  <a:lnTo>
                    <a:pt x="1073944" y="195263"/>
                  </a:lnTo>
                  <a:lnTo>
                    <a:pt x="1023938" y="152400"/>
                  </a:lnTo>
                  <a:lnTo>
                    <a:pt x="981075" y="116682"/>
                  </a:lnTo>
                  <a:lnTo>
                    <a:pt x="942975" y="90488"/>
                  </a:lnTo>
                  <a:lnTo>
                    <a:pt x="895350" y="61913"/>
                  </a:lnTo>
                  <a:lnTo>
                    <a:pt x="838200" y="35719"/>
                  </a:lnTo>
                  <a:lnTo>
                    <a:pt x="764381" y="11907"/>
                  </a:lnTo>
                  <a:lnTo>
                    <a:pt x="719138" y="0"/>
                  </a:lnTo>
                  <a:lnTo>
                    <a:pt x="709613" y="0"/>
                  </a:lnTo>
                  <a:lnTo>
                    <a:pt x="697706" y="4763"/>
                  </a:lnTo>
                  <a:lnTo>
                    <a:pt x="692944" y="16669"/>
                  </a:lnTo>
                  <a:lnTo>
                    <a:pt x="692944" y="38100"/>
                  </a:lnTo>
                  <a:lnTo>
                    <a:pt x="711994" y="76200"/>
                  </a:lnTo>
                  <a:lnTo>
                    <a:pt x="738188" y="128588"/>
                  </a:lnTo>
                  <a:lnTo>
                    <a:pt x="752475" y="166688"/>
                  </a:lnTo>
                  <a:lnTo>
                    <a:pt x="762000" y="209550"/>
                  </a:lnTo>
                  <a:lnTo>
                    <a:pt x="762000" y="240507"/>
                  </a:lnTo>
                  <a:lnTo>
                    <a:pt x="745331" y="295275"/>
                  </a:lnTo>
                  <a:lnTo>
                    <a:pt x="673894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9">
              <a:extLst>
                <a:ext uri="{FF2B5EF4-FFF2-40B4-BE49-F238E27FC236}">
                  <a16:creationId xmlns:a16="http://schemas.microsoft.com/office/drawing/2014/main" id="{74B21299-C3BB-418F-A680-D33FD838F0F9}"/>
                </a:ext>
              </a:extLst>
            </p:cNvPr>
            <p:cNvSpPr/>
            <p:nvPr/>
          </p:nvSpPr>
          <p:spPr>
            <a:xfrm>
              <a:off x="4857750" y="1350963"/>
              <a:ext cx="866775" cy="1158875"/>
            </a:xfrm>
            <a:custGeom>
              <a:avLst/>
              <a:gdLst>
                <a:gd name="connsiteX0" fmla="*/ 469106 w 866775"/>
                <a:gd name="connsiteY0" fmla="*/ 378619 h 1159669"/>
                <a:gd name="connsiteX1" fmla="*/ 407194 w 866775"/>
                <a:gd name="connsiteY1" fmla="*/ 497681 h 1159669"/>
                <a:gd name="connsiteX2" fmla="*/ 347663 w 866775"/>
                <a:gd name="connsiteY2" fmla="*/ 600075 h 1159669"/>
                <a:gd name="connsiteX3" fmla="*/ 264319 w 866775"/>
                <a:gd name="connsiteY3" fmla="*/ 735806 h 1159669"/>
                <a:gd name="connsiteX4" fmla="*/ 152400 w 866775"/>
                <a:gd name="connsiteY4" fmla="*/ 902494 h 1159669"/>
                <a:gd name="connsiteX5" fmla="*/ 9525 w 866775"/>
                <a:gd name="connsiteY5" fmla="*/ 1104900 h 1159669"/>
                <a:gd name="connsiteX6" fmla="*/ 0 w 866775"/>
                <a:gd name="connsiteY6" fmla="*/ 1131094 h 1159669"/>
                <a:gd name="connsiteX7" fmla="*/ 0 w 866775"/>
                <a:gd name="connsiteY7" fmla="*/ 1143000 h 1159669"/>
                <a:gd name="connsiteX8" fmla="*/ 9525 w 866775"/>
                <a:gd name="connsiteY8" fmla="*/ 1159669 h 1159669"/>
                <a:gd name="connsiteX9" fmla="*/ 19050 w 866775"/>
                <a:gd name="connsiteY9" fmla="*/ 1159669 h 1159669"/>
                <a:gd name="connsiteX10" fmla="*/ 42863 w 866775"/>
                <a:gd name="connsiteY10" fmla="*/ 1145381 h 1159669"/>
                <a:gd name="connsiteX11" fmla="*/ 130969 w 866775"/>
                <a:gd name="connsiteY11" fmla="*/ 1066800 h 1159669"/>
                <a:gd name="connsiteX12" fmla="*/ 226219 w 866775"/>
                <a:gd name="connsiteY12" fmla="*/ 978694 h 1159669"/>
                <a:gd name="connsiteX13" fmla="*/ 333375 w 866775"/>
                <a:gd name="connsiteY13" fmla="*/ 873919 h 1159669"/>
                <a:gd name="connsiteX14" fmla="*/ 371475 w 866775"/>
                <a:gd name="connsiteY14" fmla="*/ 831056 h 1159669"/>
                <a:gd name="connsiteX15" fmla="*/ 519113 w 866775"/>
                <a:gd name="connsiteY15" fmla="*/ 685800 h 1159669"/>
                <a:gd name="connsiteX16" fmla="*/ 611981 w 866775"/>
                <a:gd name="connsiteY16" fmla="*/ 573881 h 1159669"/>
                <a:gd name="connsiteX17" fmla="*/ 709613 w 866775"/>
                <a:gd name="connsiteY17" fmla="*/ 450056 h 1159669"/>
                <a:gd name="connsiteX18" fmla="*/ 757238 w 866775"/>
                <a:gd name="connsiteY18" fmla="*/ 383381 h 1159669"/>
                <a:gd name="connsiteX19" fmla="*/ 788194 w 866775"/>
                <a:gd name="connsiteY19" fmla="*/ 352425 h 1159669"/>
                <a:gd name="connsiteX20" fmla="*/ 854869 w 866775"/>
                <a:gd name="connsiteY20" fmla="*/ 283369 h 1159669"/>
                <a:gd name="connsiteX21" fmla="*/ 862013 w 866775"/>
                <a:gd name="connsiteY21" fmla="*/ 266700 h 1159669"/>
                <a:gd name="connsiteX22" fmla="*/ 866775 w 866775"/>
                <a:gd name="connsiteY22" fmla="*/ 250031 h 1159669"/>
                <a:gd name="connsiteX23" fmla="*/ 862013 w 866775"/>
                <a:gd name="connsiteY23" fmla="*/ 230981 h 1159669"/>
                <a:gd name="connsiteX24" fmla="*/ 842963 w 866775"/>
                <a:gd name="connsiteY24" fmla="*/ 204787 h 1159669"/>
                <a:gd name="connsiteX25" fmla="*/ 795338 w 866775"/>
                <a:gd name="connsiteY25" fmla="*/ 169069 h 1159669"/>
                <a:gd name="connsiteX26" fmla="*/ 752475 w 866775"/>
                <a:gd name="connsiteY26" fmla="*/ 145256 h 1159669"/>
                <a:gd name="connsiteX27" fmla="*/ 714375 w 866775"/>
                <a:gd name="connsiteY27" fmla="*/ 119062 h 1159669"/>
                <a:gd name="connsiteX28" fmla="*/ 621506 w 866775"/>
                <a:gd name="connsiteY28" fmla="*/ 59531 h 1159669"/>
                <a:gd name="connsiteX29" fmla="*/ 528638 w 866775"/>
                <a:gd name="connsiteY29" fmla="*/ 11906 h 1159669"/>
                <a:gd name="connsiteX30" fmla="*/ 495300 w 866775"/>
                <a:gd name="connsiteY30" fmla="*/ 0 h 1159669"/>
                <a:gd name="connsiteX31" fmla="*/ 485775 w 866775"/>
                <a:gd name="connsiteY31" fmla="*/ 0 h 1159669"/>
                <a:gd name="connsiteX32" fmla="*/ 471488 w 866775"/>
                <a:gd name="connsiteY32" fmla="*/ 2381 h 1159669"/>
                <a:gd name="connsiteX33" fmla="*/ 466725 w 866775"/>
                <a:gd name="connsiteY33" fmla="*/ 7144 h 1159669"/>
                <a:gd name="connsiteX34" fmla="*/ 464344 w 866775"/>
                <a:gd name="connsiteY34" fmla="*/ 16669 h 1159669"/>
                <a:gd name="connsiteX35" fmla="*/ 466725 w 866775"/>
                <a:gd name="connsiteY35" fmla="*/ 38100 h 1159669"/>
                <a:gd name="connsiteX36" fmla="*/ 478631 w 866775"/>
                <a:gd name="connsiteY36" fmla="*/ 57150 h 1159669"/>
                <a:gd name="connsiteX37" fmla="*/ 500063 w 866775"/>
                <a:gd name="connsiteY37" fmla="*/ 83344 h 1159669"/>
                <a:gd name="connsiteX38" fmla="*/ 516731 w 866775"/>
                <a:gd name="connsiteY38" fmla="*/ 109537 h 1159669"/>
                <a:gd name="connsiteX39" fmla="*/ 528638 w 866775"/>
                <a:gd name="connsiteY39" fmla="*/ 133350 h 1159669"/>
                <a:gd name="connsiteX40" fmla="*/ 535781 w 866775"/>
                <a:gd name="connsiteY40" fmla="*/ 166687 h 1159669"/>
                <a:gd name="connsiteX41" fmla="*/ 535781 w 866775"/>
                <a:gd name="connsiteY41" fmla="*/ 207169 h 1159669"/>
                <a:gd name="connsiteX42" fmla="*/ 526256 w 866775"/>
                <a:gd name="connsiteY42" fmla="*/ 242887 h 1159669"/>
                <a:gd name="connsiteX43" fmla="*/ 469106 w 866775"/>
                <a:gd name="connsiteY43" fmla="*/ 378619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66775" h="1159669">
                  <a:moveTo>
                    <a:pt x="469106" y="378619"/>
                  </a:moveTo>
                  <a:lnTo>
                    <a:pt x="407194" y="497681"/>
                  </a:lnTo>
                  <a:lnTo>
                    <a:pt x="347663" y="600075"/>
                  </a:lnTo>
                  <a:lnTo>
                    <a:pt x="264319" y="735806"/>
                  </a:lnTo>
                  <a:lnTo>
                    <a:pt x="152400" y="902494"/>
                  </a:lnTo>
                  <a:lnTo>
                    <a:pt x="9525" y="1104900"/>
                  </a:lnTo>
                  <a:lnTo>
                    <a:pt x="0" y="1131094"/>
                  </a:lnTo>
                  <a:lnTo>
                    <a:pt x="0" y="1143000"/>
                  </a:lnTo>
                  <a:lnTo>
                    <a:pt x="9525" y="1159669"/>
                  </a:lnTo>
                  <a:lnTo>
                    <a:pt x="19050" y="1159669"/>
                  </a:lnTo>
                  <a:lnTo>
                    <a:pt x="42863" y="1145381"/>
                  </a:lnTo>
                  <a:lnTo>
                    <a:pt x="130969" y="1066800"/>
                  </a:lnTo>
                  <a:lnTo>
                    <a:pt x="226219" y="978694"/>
                  </a:lnTo>
                  <a:lnTo>
                    <a:pt x="333375" y="873919"/>
                  </a:lnTo>
                  <a:lnTo>
                    <a:pt x="371475" y="831056"/>
                  </a:lnTo>
                  <a:lnTo>
                    <a:pt x="519113" y="685800"/>
                  </a:lnTo>
                  <a:lnTo>
                    <a:pt x="611981" y="573881"/>
                  </a:lnTo>
                  <a:lnTo>
                    <a:pt x="709613" y="450056"/>
                  </a:lnTo>
                  <a:lnTo>
                    <a:pt x="757238" y="383381"/>
                  </a:lnTo>
                  <a:lnTo>
                    <a:pt x="788194" y="352425"/>
                  </a:lnTo>
                  <a:lnTo>
                    <a:pt x="854869" y="283369"/>
                  </a:lnTo>
                  <a:lnTo>
                    <a:pt x="862013" y="266700"/>
                  </a:lnTo>
                  <a:lnTo>
                    <a:pt x="866775" y="250031"/>
                  </a:lnTo>
                  <a:lnTo>
                    <a:pt x="862013" y="230981"/>
                  </a:lnTo>
                  <a:lnTo>
                    <a:pt x="842963" y="204787"/>
                  </a:lnTo>
                  <a:lnTo>
                    <a:pt x="795338" y="169069"/>
                  </a:lnTo>
                  <a:lnTo>
                    <a:pt x="752475" y="145256"/>
                  </a:lnTo>
                  <a:lnTo>
                    <a:pt x="714375" y="119062"/>
                  </a:lnTo>
                  <a:lnTo>
                    <a:pt x="621506" y="59531"/>
                  </a:lnTo>
                  <a:lnTo>
                    <a:pt x="528638" y="11906"/>
                  </a:lnTo>
                  <a:lnTo>
                    <a:pt x="495300" y="0"/>
                  </a:lnTo>
                  <a:lnTo>
                    <a:pt x="485775" y="0"/>
                  </a:lnTo>
                  <a:lnTo>
                    <a:pt x="471488" y="2381"/>
                  </a:lnTo>
                  <a:lnTo>
                    <a:pt x="466725" y="7144"/>
                  </a:lnTo>
                  <a:lnTo>
                    <a:pt x="464344" y="16669"/>
                  </a:lnTo>
                  <a:lnTo>
                    <a:pt x="466725" y="38100"/>
                  </a:lnTo>
                  <a:lnTo>
                    <a:pt x="478631" y="57150"/>
                  </a:lnTo>
                  <a:lnTo>
                    <a:pt x="500063" y="83344"/>
                  </a:lnTo>
                  <a:lnTo>
                    <a:pt x="516731" y="109537"/>
                  </a:lnTo>
                  <a:lnTo>
                    <a:pt x="528638" y="133350"/>
                  </a:lnTo>
                  <a:lnTo>
                    <a:pt x="535781" y="166687"/>
                  </a:lnTo>
                  <a:lnTo>
                    <a:pt x="535781" y="207169"/>
                  </a:lnTo>
                  <a:lnTo>
                    <a:pt x="526256" y="242887"/>
                  </a:lnTo>
                  <a:lnTo>
                    <a:pt x="4691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2">
              <a:extLst>
                <a:ext uri="{FF2B5EF4-FFF2-40B4-BE49-F238E27FC236}">
                  <a16:creationId xmlns:a16="http://schemas.microsoft.com/office/drawing/2014/main" id="{F9C1CE93-280D-4C13-8D42-04B0A78894BA}"/>
                </a:ext>
              </a:extLst>
            </p:cNvPr>
            <p:cNvSpPr/>
            <p:nvPr/>
          </p:nvSpPr>
          <p:spPr>
            <a:xfrm>
              <a:off x="3371850" y="2786063"/>
              <a:ext cx="2963863" cy="511175"/>
            </a:xfrm>
            <a:custGeom>
              <a:avLst/>
              <a:gdLst>
                <a:gd name="connsiteX0" fmla="*/ 1192477 w 2963658"/>
                <a:gd name="connsiteY0" fmla="*/ 210438 h 511062"/>
                <a:gd name="connsiteX1" fmla="*/ 1004587 w 2963658"/>
                <a:gd name="connsiteY1" fmla="*/ 237995 h 511062"/>
                <a:gd name="connsiteX2" fmla="*/ 844254 w 2963658"/>
                <a:gd name="connsiteY2" fmla="*/ 258037 h 511062"/>
                <a:gd name="connsiteX3" fmla="*/ 721499 w 2963658"/>
                <a:gd name="connsiteY3" fmla="*/ 270563 h 511062"/>
                <a:gd name="connsiteX4" fmla="*/ 613775 w 2963658"/>
                <a:gd name="connsiteY4" fmla="*/ 280584 h 511062"/>
                <a:gd name="connsiteX5" fmla="*/ 536114 w 2963658"/>
                <a:gd name="connsiteY5" fmla="*/ 285594 h 511062"/>
                <a:gd name="connsiteX6" fmla="*/ 463463 w 2963658"/>
                <a:gd name="connsiteY6" fmla="*/ 288099 h 511062"/>
                <a:gd name="connsiteX7" fmla="*/ 405843 w 2963658"/>
                <a:gd name="connsiteY7" fmla="*/ 288099 h 511062"/>
                <a:gd name="connsiteX8" fmla="*/ 345718 w 2963658"/>
                <a:gd name="connsiteY8" fmla="*/ 285594 h 511062"/>
                <a:gd name="connsiteX9" fmla="*/ 258036 w 2963658"/>
                <a:gd name="connsiteY9" fmla="*/ 278078 h 511062"/>
                <a:gd name="connsiteX10" fmla="*/ 175364 w 2963658"/>
                <a:gd name="connsiteY10" fmla="*/ 263047 h 511062"/>
                <a:gd name="connsiteX11" fmla="*/ 100208 w 2963658"/>
                <a:gd name="connsiteY11" fmla="*/ 240500 h 511062"/>
                <a:gd name="connsiteX12" fmla="*/ 47598 w 2963658"/>
                <a:gd name="connsiteY12" fmla="*/ 217953 h 511062"/>
                <a:gd name="connsiteX13" fmla="*/ 22546 w 2963658"/>
                <a:gd name="connsiteY13" fmla="*/ 207933 h 511062"/>
                <a:gd name="connsiteX14" fmla="*/ 10020 w 2963658"/>
                <a:gd name="connsiteY14" fmla="*/ 207933 h 511062"/>
                <a:gd name="connsiteX15" fmla="*/ 2505 w 2963658"/>
                <a:gd name="connsiteY15" fmla="*/ 212943 h 511062"/>
                <a:gd name="connsiteX16" fmla="*/ 0 w 2963658"/>
                <a:gd name="connsiteY16" fmla="*/ 230479 h 511062"/>
                <a:gd name="connsiteX17" fmla="*/ 12526 w 2963658"/>
                <a:gd name="connsiteY17" fmla="*/ 265552 h 511062"/>
                <a:gd name="connsiteX18" fmla="*/ 60125 w 2963658"/>
                <a:gd name="connsiteY18" fmla="*/ 315656 h 511062"/>
                <a:gd name="connsiteX19" fmla="*/ 122755 w 2963658"/>
                <a:gd name="connsiteY19" fmla="*/ 363255 h 511062"/>
                <a:gd name="connsiteX20" fmla="*/ 205426 w 2963658"/>
                <a:gd name="connsiteY20" fmla="*/ 418370 h 511062"/>
                <a:gd name="connsiteX21" fmla="*/ 273067 w 2963658"/>
                <a:gd name="connsiteY21" fmla="*/ 455948 h 511062"/>
                <a:gd name="connsiteX22" fmla="*/ 345718 w 2963658"/>
                <a:gd name="connsiteY22" fmla="*/ 488516 h 511062"/>
                <a:gd name="connsiteX23" fmla="*/ 408348 w 2963658"/>
                <a:gd name="connsiteY23" fmla="*/ 511062 h 511062"/>
                <a:gd name="connsiteX24" fmla="*/ 458452 w 2963658"/>
                <a:gd name="connsiteY24" fmla="*/ 503547 h 511062"/>
                <a:gd name="connsiteX25" fmla="*/ 593733 w 2963658"/>
                <a:gd name="connsiteY25" fmla="*/ 473484 h 511062"/>
                <a:gd name="connsiteX26" fmla="*/ 703962 w 2963658"/>
                <a:gd name="connsiteY26" fmla="*/ 443422 h 511062"/>
                <a:gd name="connsiteX27" fmla="*/ 854275 w 2963658"/>
                <a:gd name="connsiteY27" fmla="*/ 413359 h 511062"/>
                <a:gd name="connsiteX28" fmla="*/ 984545 w 2963658"/>
                <a:gd name="connsiteY28" fmla="*/ 388307 h 511062"/>
                <a:gd name="connsiteX29" fmla="*/ 1174941 w 2963658"/>
                <a:gd name="connsiteY29" fmla="*/ 360750 h 511062"/>
                <a:gd name="connsiteX30" fmla="*/ 1395399 w 2963658"/>
                <a:gd name="connsiteY30" fmla="*/ 335698 h 511062"/>
                <a:gd name="connsiteX31" fmla="*/ 1703539 w 2963658"/>
                <a:gd name="connsiteY31" fmla="*/ 305636 h 511062"/>
                <a:gd name="connsiteX32" fmla="*/ 1966586 w 2963658"/>
                <a:gd name="connsiteY32" fmla="*/ 278078 h 511062"/>
                <a:gd name="connsiteX33" fmla="*/ 2179528 w 2963658"/>
                <a:gd name="connsiteY33" fmla="*/ 263047 h 511062"/>
                <a:gd name="connsiteX34" fmla="*/ 2399986 w 2963658"/>
                <a:gd name="connsiteY34" fmla="*/ 250521 h 511062"/>
                <a:gd name="connsiteX35" fmla="*/ 2617939 w 2963658"/>
                <a:gd name="connsiteY35" fmla="*/ 253026 h 511062"/>
                <a:gd name="connsiteX36" fmla="*/ 2818356 w 2963658"/>
                <a:gd name="connsiteY36" fmla="*/ 263047 h 511062"/>
                <a:gd name="connsiteX37" fmla="*/ 2906038 w 2963658"/>
                <a:gd name="connsiteY37" fmla="*/ 268057 h 511062"/>
                <a:gd name="connsiteX38" fmla="*/ 2938606 w 2963658"/>
                <a:gd name="connsiteY38" fmla="*/ 263047 h 511062"/>
                <a:gd name="connsiteX39" fmla="*/ 2956142 w 2963658"/>
                <a:gd name="connsiteY39" fmla="*/ 248016 h 511062"/>
                <a:gd name="connsiteX40" fmla="*/ 2963658 w 2963658"/>
                <a:gd name="connsiteY40" fmla="*/ 220459 h 511062"/>
                <a:gd name="connsiteX41" fmla="*/ 2963658 w 2963658"/>
                <a:gd name="connsiteY41" fmla="*/ 200417 h 511062"/>
                <a:gd name="connsiteX42" fmla="*/ 2951132 w 2963658"/>
                <a:gd name="connsiteY42" fmla="*/ 157828 h 511062"/>
                <a:gd name="connsiteX43" fmla="*/ 2936100 w 2963658"/>
                <a:gd name="connsiteY43" fmla="*/ 132776 h 511062"/>
                <a:gd name="connsiteX44" fmla="*/ 2901028 w 2963658"/>
                <a:gd name="connsiteY44" fmla="*/ 110230 h 511062"/>
                <a:gd name="connsiteX45" fmla="*/ 2798314 w 2963658"/>
                <a:gd name="connsiteY45" fmla="*/ 62631 h 511062"/>
                <a:gd name="connsiteX46" fmla="*/ 2728168 w 2963658"/>
                <a:gd name="connsiteY46" fmla="*/ 35073 h 511062"/>
                <a:gd name="connsiteX47" fmla="*/ 2595392 w 2963658"/>
                <a:gd name="connsiteY47" fmla="*/ 0 h 511062"/>
                <a:gd name="connsiteX48" fmla="*/ 2577856 w 2963658"/>
                <a:gd name="connsiteY48" fmla="*/ 0 h 511062"/>
                <a:gd name="connsiteX49" fmla="*/ 2500195 w 2963658"/>
                <a:gd name="connsiteY49" fmla="*/ 20042 h 511062"/>
                <a:gd name="connsiteX50" fmla="*/ 2399986 w 2963658"/>
                <a:gd name="connsiteY50" fmla="*/ 45094 h 511062"/>
                <a:gd name="connsiteX51" fmla="*/ 2247169 w 2963658"/>
                <a:gd name="connsiteY51" fmla="*/ 77662 h 511062"/>
                <a:gd name="connsiteX52" fmla="*/ 2126919 w 2963658"/>
                <a:gd name="connsiteY52" fmla="*/ 97704 h 511062"/>
                <a:gd name="connsiteX53" fmla="*/ 1984122 w 2963658"/>
                <a:gd name="connsiteY53" fmla="*/ 120250 h 511062"/>
                <a:gd name="connsiteX54" fmla="*/ 1838820 w 2963658"/>
                <a:gd name="connsiteY54" fmla="*/ 137787 h 511062"/>
                <a:gd name="connsiteX55" fmla="*/ 1628383 w 2963658"/>
                <a:gd name="connsiteY55" fmla="*/ 155323 h 511062"/>
                <a:gd name="connsiteX56" fmla="*/ 1352811 w 2963658"/>
                <a:gd name="connsiteY56" fmla="*/ 185386 h 511062"/>
                <a:gd name="connsiteX57" fmla="*/ 1192477 w 2963658"/>
                <a:gd name="connsiteY57" fmla="*/ 210438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511062">
                  <a:moveTo>
                    <a:pt x="1192477" y="210438"/>
                  </a:moveTo>
                  <a:lnTo>
                    <a:pt x="1004587" y="237995"/>
                  </a:lnTo>
                  <a:lnTo>
                    <a:pt x="844254" y="258037"/>
                  </a:lnTo>
                  <a:lnTo>
                    <a:pt x="721499" y="270563"/>
                  </a:lnTo>
                  <a:lnTo>
                    <a:pt x="613775" y="280584"/>
                  </a:lnTo>
                  <a:lnTo>
                    <a:pt x="536114" y="285594"/>
                  </a:lnTo>
                  <a:lnTo>
                    <a:pt x="463463" y="288099"/>
                  </a:lnTo>
                  <a:lnTo>
                    <a:pt x="405843" y="288099"/>
                  </a:lnTo>
                  <a:lnTo>
                    <a:pt x="345718" y="285594"/>
                  </a:lnTo>
                  <a:lnTo>
                    <a:pt x="258036" y="278078"/>
                  </a:lnTo>
                  <a:lnTo>
                    <a:pt x="175364" y="263047"/>
                  </a:lnTo>
                  <a:lnTo>
                    <a:pt x="100208" y="240500"/>
                  </a:lnTo>
                  <a:lnTo>
                    <a:pt x="47598" y="217953"/>
                  </a:lnTo>
                  <a:lnTo>
                    <a:pt x="22546" y="207933"/>
                  </a:lnTo>
                  <a:lnTo>
                    <a:pt x="10020" y="207933"/>
                  </a:lnTo>
                  <a:lnTo>
                    <a:pt x="2505" y="212943"/>
                  </a:lnTo>
                  <a:lnTo>
                    <a:pt x="0" y="230479"/>
                  </a:lnTo>
                  <a:lnTo>
                    <a:pt x="12526" y="265552"/>
                  </a:lnTo>
                  <a:lnTo>
                    <a:pt x="60125" y="315656"/>
                  </a:lnTo>
                  <a:lnTo>
                    <a:pt x="122755" y="363255"/>
                  </a:lnTo>
                  <a:lnTo>
                    <a:pt x="205426" y="418370"/>
                  </a:lnTo>
                  <a:lnTo>
                    <a:pt x="273067" y="455948"/>
                  </a:lnTo>
                  <a:lnTo>
                    <a:pt x="345718" y="488516"/>
                  </a:lnTo>
                  <a:lnTo>
                    <a:pt x="408348" y="511062"/>
                  </a:lnTo>
                  <a:lnTo>
                    <a:pt x="458452" y="503547"/>
                  </a:lnTo>
                  <a:lnTo>
                    <a:pt x="593733" y="473484"/>
                  </a:lnTo>
                  <a:lnTo>
                    <a:pt x="703962" y="443422"/>
                  </a:lnTo>
                  <a:lnTo>
                    <a:pt x="854275" y="413359"/>
                  </a:lnTo>
                  <a:lnTo>
                    <a:pt x="984545" y="388307"/>
                  </a:lnTo>
                  <a:lnTo>
                    <a:pt x="1174941" y="360750"/>
                  </a:lnTo>
                  <a:lnTo>
                    <a:pt x="1395399" y="335698"/>
                  </a:lnTo>
                  <a:lnTo>
                    <a:pt x="1703539" y="305636"/>
                  </a:lnTo>
                  <a:lnTo>
                    <a:pt x="1966586" y="278078"/>
                  </a:lnTo>
                  <a:lnTo>
                    <a:pt x="2179528" y="263047"/>
                  </a:lnTo>
                  <a:lnTo>
                    <a:pt x="2399986" y="250521"/>
                  </a:lnTo>
                  <a:lnTo>
                    <a:pt x="2617939" y="253026"/>
                  </a:lnTo>
                  <a:lnTo>
                    <a:pt x="2818356" y="263047"/>
                  </a:lnTo>
                  <a:lnTo>
                    <a:pt x="2906038" y="268057"/>
                  </a:lnTo>
                  <a:lnTo>
                    <a:pt x="2938606" y="263047"/>
                  </a:lnTo>
                  <a:lnTo>
                    <a:pt x="2956142" y="248016"/>
                  </a:lnTo>
                  <a:lnTo>
                    <a:pt x="2963658" y="220459"/>
                  </a:lnTo>
                  <a:lnTo>
                    <a:pt x="2963658" y="200417"/>
                  </a:lnTo>
                  <a:lnTo>
                    <a:pt x="2951132" y="157828"/>
                  </a:lnTo>
                  <a:lnTo>
                    <a:pt x="2936100" y="132776"/>
                  </a:lnTo>
                  <a:lnTo>
                    <a:pt x="2901028" y="110230"/>
                  </a:lnTo>
                  <a:lnTo>
                    <a:pt x="2798314" y="62631"/>
                  </a:lnTo>
                  <a:lnTo>
                    <a:pt x="2728168" y="35073"/>
                  </a:lnTo>
                  <a:lnTo>
                    <a:pt x="2595392" y="0"/>
                  </a:lnTo>
                  <a:lnTo>
                    <a:pt x="2577856" y="0"/>
                  </a:lnTo>
                  <a:lnTo>
                    <a:pt x="2500195" y="20042"/>
                  </a:lnTo>
                  <a:lnTo>
                    <a:pt x="2399986" y="45094"/>
                  </a:lnTo>
                  <a:lnTo>
                    <a:pt x="2247169" y="77662"/>
                  </a:lnTo>
                  <a:lnTo>
                    <a:pt x="2126919" y="97704"/>
                  </a:lnTo>
                  <a:lnTo>
                    <a:pt x="1984122" y="120250"/>
                  </a:lnTo>
                  <a:lnTo>
                    <a:pt x="1838820" y="137787"/>
                  </a:lnTo>
                  <a:lnTo>
                    <a:pt x="1628383" y="155323"/>
                  </a:lnTo>
                  <a:lnTo>
                    <a:pt x="1352811" y="185386"/>
                  </a:lnTo>
                  <a:lnTo>
                    <a:pt x="1192477" y="210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2D50C93F-6517-462A-ADA8-F3679E96F9B5}"/>
                </a:ext>
              </a:extLst>
            </p:cNvPr>
            <p:cNvSpPr/>
            <p:nvPr/>
          </p:nvSpPr>
          <p:spPr>
            <a:xfrm>
              <a:off x="3486150" y="3571875"/>
              <a:ext cx="365125" cy="1201738"/>
            </a:xfrm>
            <a:custGeom>
              <a:avLst/>
              <a:gdLst>
                <a:gd name="connsiteX0" fmla="*/ 357188 w 364331"/>
                <a:gd name="connsiteY0" fmla="*/ 678656 h 1202531"/>
                <a:gd name="connsiteX1" fmla="*/ 352425 w 364331"/>
                <a:gd name="connsiteY1" fmla="*/ 602456 h 1202531"/>
                <a:gd name="connsiteX2" fmla="*/ 345281 w 364331"/>
                <a:gd name="connsiteY2" fmla="*/ 504825 h 1202531"/>
                <a:gd name="connsiteX3" fmla="*/ 335756 w 364331"/>
                <a:gd name="connsiteY3" fmla="*/ 419100 h 1202531"/>
                <a:gd name="connsiteX4" fmla="*/ 319088 w 364331"/>
                <a:gd name="connsiteY4" fmla="*/ 259556 h 1202531"/>
                <a:gd name="connsiteX5" fmla="*/ 252413 w 364331"/>
                <a:gd name="connsiteY5" fmla="*/ 126206 h 1202531"/>
                <a:gd name="connsiteX6" fmla="*/ 200025 w 364331"/>
                <a:gd name="connsiteY6" fmla="*/ 95250 h 1202531"/>
                <a:gd name="connsiteX7" fmla="*/ 119063 w 364331"/>
                <a:gd name="connsiteY7" fmla="*/ 50006 h 1202531"/>
                <a:gd name="connsiteX8" fmla="*/ 52388 w 364331"/>
                <a:gd name="connsiteY8" fmla="*/ 11906 h 1202531"/>
                <a:gd name="connsiteX9" fmla="*/ 28575 w 364331"/>
                <a:gd name="connsiteY9" fmla="*/ 0 h 1202531"/>
                <a:gd name="connsiteX10" fmla="*/ 11906 w 364331"/>
                <a:gd name="connsiteY10" fmla="*/ 0 h 1202531"/>
                <a:gd name="connsiteX11" fmla="*/ 2381 w 364331"/>
                <a:gd name="connsiteY11" fmla="*/ 7144 h 1202531"/>
                <a:gd name="connsiteX12" fmla="*/ 0 w 364331"/>
                <a:gd name="connsiteY12" fmla="*/ 28575 h 1202531"/>
                <a:gd name="connsiteX13" fmla="*/ 9525 w 364331"/>
                <a:gd name="connsiteY13" fmla="*/ 57150 h 1202531"/>
                <a:gd name="connsiteX14" fmla="*/ 64294 w 364331"/>
                <a:gd name="connsiteY14" fmla="*/ 142875 h 1202531"/>
                <a:gd name="connsiteX15" fmla="*/ 135731 w 364331"/>
                <a:gd name="connsiteY15" fmla="*/ 245269 h 1202531"/>
                <a:gd name="connsiteX16" fmla="*/ 140494 w 364331"/>
                <a:gd name="connsiteY16" fmla="*/ 261938 h 1202531"/>
                <a:gd name="connsiteX17" fmla="*/ 154781 w 364331"/>
                <a:gd name="connsiteY17" fmla="*/ 361950 h 1202531"/>
                <a:gd name="connsiteX18" fmla="*/ 164306 w 364331"/>
                <a:gd name="connsiteY18" fmla="*/ 509588 h 1202531"/>
                <a:gd name="connsiteX19" fmla="*/ 166688 w 364331"/>
                <a:gd name="connsiteY19" fmla="*/ 633413 h 1202531"/>
                <a:gd name="connsiteX20" fmla="*/ 152400 w 364331"/>
                <a:gd name="connsiteY20" fmla="*/ 688181 h 1202531"/>
                <a:gd name="connsiteX21" fmla="*/ 123825 w 364331"/>
                <a:gd name="connsiteY21" fmla="*/ 776288 h 1202531"/>
                <a:gd name="connsiteX22" fmla="*/ 100013 w 364331"/>
                <a:gd name="connsiteY22" fmla="*/ 838200 h 1202531"/>
                <a:gd name="connsiteX23" fmla="*/ 102394 w 364331"/>
                <a:gd name="connsiteY23" fmla="*/ 862013 h 1202531"/>
                <a:gd name="connsiteX24" fmla="*/ 121444 w 364331"/>
                <a:gd name="connsiteY24" fmla="*/ 952500 h 1202531"/>
                <a:gd name="connsiteX25" fmla="*/ 140494 w 364331"/>
                <a:gd name="connsiteY25" fmla="*/ 1014413 h 1202531"/>
                <a:gd name="connsiteX26" fmla="*/ 161925 w 364331"/>
                <a:gd name="connsiteY26" fmla="*/ 1076325 h 1202531"/>
                <a:gd name="connsiteX27" fmla="*/ 188119 w 364331"/>
                <a:gd name="connsiteY27" fmla="*/ 1119188 h 1202531"/>
                <a:gd name="connsiteX28" fmla="*/ 202406 w 364331"/>
                <a:gd name="connsiteY28" fmla="*/ 1140619 h 1202531"/>
                <a:gd name="connsiteX29" fmla="*/ 216694 w 364331"/>
                <a:gd name="connsiteY29" fmla="*/ 1164431 h 1202531"/>
                <a:gd name="connsiteX30" fmla="*/ 228600 w 364331"/>
                <a:gd name="connsiteY30" fmla="*/ 1181100 h 1202531"/>
                <a:gd name="connsiteX31" fmla="*/ 245269 w 364331"/>
                <a:gd name="connsiteY31" fmla="*/ 1197769 h 1202531"/>
                <a:gd name="connsiteX32" fmla="*/ 259556 w 364331"/>
                <a:gd name="connsiteY32" fmla="*/ 1202531 h 1202531"/>
                <a:gd name="connsiteX33" fmla="*/ 278606 w 364331"/>
                <a:gd name="connsiteY33" fmla="*/ 1200150 h 1202531"/>
                <a:gd name="connsiteX34" fmla="*/ 300038 w 364331"/>
                <a:gd name="connsiteY34" fmla="*/ 1193006 h 1202531"/>
                <a:gd name="connsiteX35" fmla="*/ 311944 w 364331"/>
                <a:gd name="connsiteY35" fmla="*/ 1183481 h 1202531"/>
                <a:gd name="connsiteX36" fmla="*/ 326231 w 364331"/>
                <a:gd name="connsiteY36" fmla="*/ 1166813 h 1202531"/>
                <a:gd name="connsiteX37" fmla="*/ 342900 w 364331"/>
                <a:gd name="connsiteY37" fmla="*/ 1131094 h 1202531"/>
                <a:gd name="connsiteX38" fmla="*/ 354806 w 364331"/>
                <a:gd name="connsiteY38" fmla="*/ 1083469 h 1202531"/>
                <a:gd name="connsiteX39" fmla="*/ 359569 w 364331"/>
                <a:gd name="connsiteY39" fmla="*/ 1042988 h 1202531"/>
                <a:gd name="connsiteX40" fmla="*/ 364331 w 364331"/>
                <a:gd name="connsiteY40" fmla="*/ 973931 h 1202531"/>
                <a:gd name="connsiteX41" fmla="*/ 364331 w 364331"/>
                <a:gd name="connsiteY41" fmla="*/ 902494 h 1202531"/>
                <a:gd name="connsiteX42" fmla="*/ 361950 w 364331"/>
                <a:gd name="connsiteY42" fmla="*/ 802481 h 1202531"/>
                <a:gd name="connsiteX43" fmla="*/ 357188 w 364331"/>
                <a:gd name="connsiteY43" fmla="*/ 6786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4331" h="1202531">
                  <a:moveTo>
                    <a:pt x="357188" y="678656"/>
                  </a:moveTo>
                  <a:lnTo>
                    <a:pt x="352425" y="602456"/>
                  </a:lnTo>
                  <a:lnTo>
                    <a:pt x="345281" y="504825"/>
                  </a:lnTo>
                  <a:lnTo>
                    <a:pt x="335756" y="419100"/>
                  </a:lnTo>
                  <a:lnTo>
                    <a:pt x="319088" y="259556"/>
                  </a:lnTo>
                  <a:lnTo>
                    <a:pt x="252413" y="126206"/>
                  </a:lnTo>
                  <a:lnTo>
                    <a:pt x="200025" y="95250"/>
                  </a:lnTo>
                  <a:lnTo>
                    <a:pt x="119063" y="50006"/>
                  </a:lnTo>
                  <a:lnTo>
                    <a:pt x="52388" y="11906"/>
                  </a:lnTo>
                  <a:lnTo>
                    <a:pt x="28575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28575"/>
                  </a:lnTo>
                  <a:lnTo>
                    <a:pt x="9525" y="57150"/>
                  </a:lnTo>
                  <a:lnTo>
                    <a:pt x="64294" y="142875"/>
                  </a:lnTo>
                  <a:lnTo>
                    <a:pt x="135731" y="245269"/>
                  </a:lnTo>
                  <a:lnTo>
                    <a:pt x="140494" y="261938"/>
                  </a:lnTo>
                  <a:lnTo>
                    <a:pt x="154781" y="361950"/>
                  </a:lnTo>
                  <a:lnTo>
                    <a:pt x="164306" y="509588"/>
                  </a:lnTo>
                  <a:lnTo>
                    <a:pt x="166688" y="633413"/>
                  </a:lnTo>
                  <a:lnTo>
                    <a:pt x="152400" y="688181"/>
                  </a:lnTo>
                  <a:lnTo>
                    <a:pt x="123825" y="776288"/>
                  </a:lnTo>
                  <a:lnTo>
                    <a:pt x="100013" y="838200"/>
                  </a:lnTo>
                  <a:lnTo>
                    <a:pt x="102394" y="862013"/>
                  </a:lnTo>
                  <a:lnTo>
                    <a:pt x="121444" y="952500"/>
                  </a:lnTo>
                  <a:lnTo>
                    <a:pt x="140494" y="1014413"/>
                  </a:lnTo>
                  <a:lnTo>
                    <a:pt x="161925" y="1076325"/>
                  </a:lnTo>
                  <a:lnTo>
                    <a:pt x="188119" y="1119188"/>
                  </a:lnTo>
                  <a:lnTo>
                    <a:pt x="202406" y="1140619"/>
                  </a:lnTo>
                  <a:lnTo>
                    <a:pt x="216694" y="1164431"/>
                  </a:lnTo>
                  <a:lnTo>
                    <a:pt x="228600" y="1181100"/>
                  </a:lnTo>
                  <a:lnTo>
                    <a:pt x="245269" y="1197769"/>
                  </a:lnTo>
                  <a:lnTo>
                    <a:pt x="259556" y="1202531"/>
                  </a:lnTo>
                  <a:lnTo>
                    <a:pt x="278606" y="1200150"/>
                  </a:lnTo>
                  <a:lnTo>
                    <a:pt x="300038" y="1193006"/>
                  </a:lnTo>
                  <a:lnTo>
                    <a:pt x="311944" y="1183481"/>
                  </a:lnTo>
                  <a:lnTo>
                    <a:pt x="326231" y="1166813"/>
                  </a:lnTo>
                  <a:lnTo>
                    <a:pt x="342900" y="1131094"/>
                  </a:lnTo>
                  <a:lnTo>
                    <a:pt x="354806" y="1083469"/>
                  </a:lnTo>
                  <a:lnTo>
                    <a:pt x="359569" y="1042988"/>
                  </a:lnTo>
                  <a:lnTo>
                    <a:pt x="364331" y="973931"/>
                  </a:lnTo>
                  <a:lnTo>
                    <a:pt x="364331" y="902494"/>
                  </a:lnTo>
                  <a:cubicBezTo>
                    <a:pt x="363537" y="869156"/>
                    <a:pt x="362744" y="835819"/>
                    <a:pt x="361950" y="802481"/>
                  </a:cubicBezTo>
                  <a:lnTo>
                    <a:pt x="357188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7">
              <a:extLst>
                <a:ext uri="{FF2B5EF4-FFF2-40B4-BE49-F238E27FC236}">
                  <a16:creationId xmlns:a16="http://schemas.microsoft.com/office/drawing/2014/main" id="{770DF3BF-3DFE-40DB-82A8-F7459C66090A}"/>
                </a:ext>
              </a:extLst>
            </p:cNvPr>
            <p:cNvSpPr/>
            <p:nvPr/>
          </p:nvSpPr>
          <p:spPr>
            <a:xfrm>
              <a:off x="3341688" y="1957388"/>
              <a:ext cx="1428750" cy="400050"/>
            </a:xfrm>
            <a:custGeom>
              <a:avLst/>
              <a:gdLst>
                <a:gd name="connsiteX0" fmla="*/ 821531 w 1428750"/>
                <a:gd name="connsiteY0" fmla="*/ 142875 h 400050"/>
                <a:gd name="connsiteX1" fmla="*/ 645319 w 1428750"/>
                <a:gd name="connsiteY1" fmla="*/ 178593 h 400050"/>
                <a:gd name="connsiteX2" fmla="*/ 445294 w 1428750"/>
                <a:gd name="connsiteY2" fmla="*/ 219075 h 400050"/>
                <a:gd name="connsiteX3" fmla="*/ 316706 w 1428750"/>
                <a:gd name="connsiteY3" fmla="*/ 242887 h 400050"/>
                <a:gd name="connsiteX4" fmla="*/ 266700 w 1428750"/>
                <a:gd name="connsiteY4" fmla="*/ 245268 h 400050"/>
                <a:gd name="connsiteX5" fmla="*/ 154781 w 1428750"/>
                <a:gd name="connsiteY5" fmla="*/ 245268 h 400050"/>
                <a:gd name="connsiteX6" fmla="*/ 135731 w 1428750"/>
                <a:gd name="connsiteY6" fmla="*/ 242887 h 400050"/>
                <a:gd name="connsiteX7" fmla="*/ 128587 w 1428750"/>
                <a:gd name="connsiteY7" fmla="*/ 238125 h 400050"/>
                <a:gd name="connsiteX8" fmla="*/ 92869 w 1428750"/>
                <a:gd name="connsiteY8" fmla="*/ 157162 h 400050"/>
                <a:gd name="connsiteX9" fmla="*/ 92869 w 1428750"/>
                <a:gd name="connsiteY9" fmla="*/ 154781 h 400050"/>
                <a:gd name="connsiteX10" fmla="*/ 0 w 1428750"/>
                <a:gd name="connsiteY10" fmla="*/ 261937 h 400050"/>
                <a:gd name="connsiteX11" fmla="*/ 83344 w 1428750"/>
                <a:gd name="connsiteY11" fmla="*/ 326231 h 400050"/>
                <a:gd name="connsiteX12" fmla="*/ 130969 w 1428750"/>
                <a:gd name="connsiteY12" fmla="*/ 359568 h 400050"/>
                <a:gd name="connsiteX13" fmla="*/ 173831 w 1428750"/>
                <a:gd name="connsiteY13" fmla="*/ 381000 h 400050"/>
                <a:gd name="connsiteX14" fmla="*/ 219075 w 1428750"/>
                <a:gd name="connsiteY14" fmla="*/ 395287 h 400050"/>
                <a:gd name="connsiteX15" fmla="*/ 273844 w 1428750"/>
                <a:gd name="connsiteY15" fmla="*/ 400050 h 400050"/>
                <a:gd name="connsiteX16" fmla="*/ 311944 w 1428750"/>
                <a:gd name="connsiteY16" fmla="*/ 400050 h 400050"/>
                <a:gd name="connsiteX17" fmla="*/ 447675 w 1428750"/>
                <a:gd name="connsiteY17" fmla="*/ 378618 h 400050"/>
                <a:gd name="connsiteX18" fmla="*/ 569119 w 1428750"/>
                <a:gd name="connsiteY18" fmla="*/ 354806 h 400050"/>
                <a:gd name="connsiteX19" fmla="*/ 740569 w 1428750"/>
                <a:gd name="connsiteY19" fmla="*/ 323850 h 400050"/>
                <a:gd name="connsiteX20" fmla="*/ 1012031 w 1428750"/>
                <a:gd name="connsiteY20" fmla="*/ 273843 h 400050"/>
                <a:gd name="connsiteX21" fmla="*/ 1150144 w 1428750"/>
                <a:gd name="connsiteY21" fmla="*/ 245268 h 400050"/>
                <a:gd name="connsiteX22" fmla="*/ 1257300 w 1428750"/>
                <a:gd name="connsiteY22" fmla="*/ 219075 h 400050"/>
                <a:gd name="connsiteX23" fmla="*/ 1295400 w 1428750"/>
                <a:gd name="connsiteY23" fmla="*/ 209550 h 400050"/>
                <a:gd name="connsiteX24" fmla="*/ 1335881 w 1428750"/>
                <a:gd name="connsiteY24" fmla="*/ 195262 h 400050"/>
                <a:gd name="connsiteX25" fmla="*/ 1376362 w 1428750"/>
                <a:gd name="connsiteY25" fmla="*/ 176212 h 400050"/>
                <a:gd name="connsiteX26" fmla="*/ 1402556 w 1428750"/>
                <a:gd name="connsiteY26" fmla="*/ 157162 h 400050"/>
                <a:gd name="connsiteX27" fmla="*/ 1419225 w 1428750"/>
                <a:gd name="connsiteY27" fmla="*/ 138112 h 400050"/>
                <a:gd name="connsiteX28" fmla="*/ 1426369 w 1428750"/>
                <a:gd name="connsiteY28" fmla="*/ 123825 h 400050"/>
                <a:gd name="connsiteX29" fmla="*/ 1428750 w 1428750"/>
                <a:gd name="connsiteY29" fmla="*/ 111918 h 400050"/>
                <a:gd name="connsiteX30" fmla="*/ 1414462 w 1428750"/>
                <a:gd name="connsiteY30" fmla="*/ 78581 h 400050"/>
                <a:gd name="connsiteX31" fmla="*/ 1393031 w 1428750"/>
                <a:gd name="connsiteY31" fmla="*/ 59531 h 400050"/>
                <a:gd name="connsiteX32" fmla="*/ 1373981 w 1428750"/>
                <a:gd name="connsiteY32" fmla="*/ 45243 h 400050"/>
                <a:gd name="connsiteX33" fmla="*/ 1333500 w 1428750"/>
                <a:gd name="connsiteY33" fmla="*/ 26193 h 400050"/>
                <a:gd name="connsiteX34" fmla="*/ 1281112 w 1428750"/>
                <a:gd name="connsiteY34" fmla="*/ 14287 h 400050"/>
                <a:gd name="connsiteX35" fmla="*/ 1238250 w 1428750"/>
                <a:gd name="connsiteY35" fmla="*/ 4762 h 400050"/>
                <a:gd name="connsiteX36" fmla="*/ 1195387 w 1428750"/>
                <a:gd name="connsiteY36" fmla="*/ 0 h 400050"/>
                <a:gd name="connsiteX37" fmla="*/ 1159669 w 1428750"/>
                <a:gd name="connsiteY37" fmla="*/ 4762 h 400050"/>
                <a:gd name="connsiteX38" fmla="*/ 1107281 w 1428750"/>
                <a:gd name="connsiteY38" fmla="*/ 23812 h 400050"/>
                <a:gd name="connsiteX39" fmla="*/ 1062037 w 1428750"/>
                <a:gd name="connsiteY39" fmla="*/ 45243 h 400050"/>
                <a:gd name="connsiteX40" fmla="*/ 1016794 w 1428750"/>
                <a:gd name="connsiteY40" fmla="*/ 71437 h 400050"/>
                <a:gd name="connsiteX41" fmla="*/ 976312 w 1428750"/>
                <a:gd name="connsiteY41" fmla="*/ 100012 h 400050"/>
                <a:gd name="connsiteX42" fmla="*/ 957262 w 1428750"/>
                <a:gd name="connsiteY42" fmla="*/ 111918 h 400050"/>
                <a:gd name="connsiteX43" fmla="*/ 821531 w 1428750"/>
                <a:gd name="connsiteY43" fmla="*/ 1428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28750" h="400050">
                  <a:moveTo>
                    <a:pt x="821531" y="142875"/>
                  </a:moveTo>
                  <a:lnTo>
                    <a:pt x="645319" y="178593"/>
                  </a:lnTo>
                  <a:lnTo>
                    <a:pt x="445294" y="219075"/>
                  </a:lnTo>
                  <a:lnTo>
                    <a:pt x="316706" y="242887"/>
                  </a:lnTo>
                  <a:lnTo>
                    <a:pt x="266700" y="245268"/>
                  </a:lnTo>
                  <a:lnTo>
                    <a:pt x="154781" y="245268"/>
                  </a:lnTo>
                  <a:lnTo>
                    <a:pt x="135731" y="242887"/>
                  </a:lnTo>
                  <a:lnTo>
                    <a:pt x="128587" y="238125"/>
                  </a:lnTo>
                  <a:lnTo>
                    <a:pt x="92869" y="157162"/>
                  </a:lnTo>
                  <a:lnTo>
                    <a:pt x="92869" y="154781"/>
                  </a:lnTo>
                  <a:lnTo>
                    <a:pt x="0" y="261937"/>
                  </a:lnTo>
                  <a:lnTo>
                    <a:pt x="83344" y="326231"/>
                  </a:lnTo>
                  <a:lnTo>
                    <a:pt x="130969" y="359568"/>
                  </a:lnTo>
                  <a:lnTo>
                    <a:pt x="173831" y="381000"/>
                  </a:lnTo>
                  <a:lnTo>
                    <a:pt x="219075" y="395287"/>
                  </a:lnTo>
                  <a:lnTo>
                    <a:pt x="273844" y="400050"/>
                  </a:lnTo>
                  <a:lnTo>
                    <a:pt x="311944" y="400050"/>
                  </a:lnTo>
                  <a:lnTo>
                    <a:pt x="447675" y="378618"/>
                  </a:lnTo>
                  <a:lnTo>
                    <a:pt x="569119" y="354806"/>
                  </a:lnTo>
                  <a:lnTo>
                    <a:pt x="740569" y="323850"/>
                  </a:lnTo>
                  <a:lnTo>
                    <a:pt x="1012031" y="273843"/>
                  </a:lnTo>
                  <a:lnTo>
                    <a:pt x="1150144" y="245268"/>
                  </a:lnTo>
                  <a:lnTo>
                    <a:pt x="1257300" y="219075"/>
                  </a:lnTo>
                  <a:lnTo>
                    <a:pt x="1295400" y="209550"/>
                  </a:lnTo>
                  <a:lnTo>
                    <a:pt x="1335881" y="195262"/>
                  </a:lnTo>
                  <a:lnTo>
                    <a:pt x="1376362" y="176212"/>
                  </a:lnTo>
                  <a:lnTo>
                    <a:pt x="1402556" y="157162"/>
                  </a:lnTo>
                  <a:lnTo>
                    <a:pt x="1419225" y="138112"/>
                  </a:lnTo>
                  <a:lnTo>
                    <a:pt x="1426369" y="123825"/>
                  </a:lnTo>
                  <a:lnTo>
                    <a:pt x="1428750" y="111918"/>
                  </a:lnTo>
                  <a:lnTo>
                    <a:pt x="1414462" y="78581"/>
                  </a:lnTo>
                  <a:lnTo>
                    <a:pt x="1393031" y="59531"/>
                  </a:lnTo>
                  <a:lnTo>
                    <a:pt x="1373981" y="45243"/>
                  </a:lnTo>
                  <a:lnTo>
                    <a:pt x="1333500" y="26193"/>
                  </a:lnTo>
                  <a:lnTo>
                    <a:pt x="1281112" y="14287"/>
                  </a:lnTo>
                  <a:lnTo>
                    <a:pt x="1238250" y="4762"/>
                  </a:lnTo>
                  <a:lnTo>
                    <a:pt x="1195387" y="0"/>
                  </a:lnTo>
                  <a:lnTo>
                    <a:pt x="1159669" y="4762"/>
                  </a:lnTo>
                  <a:lnTo>
                    <a:pt x="1107281" y="23812"/>
                  </a:lnTo>
                  <a:lnTo>
                    <a:pt x="1062037" y="45243"/>
                  </a:lnTo>
                  <a:lnTo>
                    <a:pt x="1016794" y="71437"/>
                  </a:lnTo>
                  <a:lnTo>
                    <a:pt x="976312" y="100012"/>
                  </a:lnTo>
                  <a:lnTo>
                    <a:pt x="957262" y="111918"/>
                  </a:lnTo>
                  <a:lnTo>
                    <a:pt x="821531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8">
              <a:extLst>
                <a:ext uri="{FF2B5EF4-FFF2-40B4-BE49-F238E27FC236}">
                  <a16:creationId xmlns:a16="http://schemas.microsoft.com/office/drawing/2014/main" id="{D9A8EBAA-D84D-4DDD-886D-2894E6F88A9E}"/>
                </a:ext>
              </a:extLst>
            </p:cNvPr>
            <p:cNvSpPr/>
            <p:nvPr/>
          </p:nvSpPr>
          <p:spPr>
            <a:xfrm>
              <a:off x="3859213" y="2252663"/>
              <a:ext cx="504825" cy="641350"/>
            </a:xfrm>
            <a:custGeom>
              <a:avLst/>
              <a:gdLst>
                <a:gd name="connsiteX0" fmla="*/ 235744 w 504825"/>
                <a:gd name="connsiteY0" fmla="*/ 390525 h 640556"/>
                <a:gd name="connsiteX1" fmla="*/ 214313 w 504825"/>
                <a:gd name="connsiteY1" fmla="*/ 335756 h 640556"/>
                <a:gd name="connsiteX2" fmla="*/ 185738 w 504825"/>
                <a:gd name="connsiteY2" fmla="*/ 276225 h 640556"/>
                <a:gd name="connsiteX3" fmla="*/ 152400 w 504825"/>
                <a:gd name="connsiteY3" fmla="*/ 202406 h 640556"/>
                <a:gd name="connsiteX4" fmla="*/ 135732 w 504825"/>
                <a:gd name="connsiteY4" fmla="*/ 178593 h 640556"/>
                <a:gd name="connsiteX5" fmla="*/ 95250 w 504825"/>
                <a:gd name="connsiteY5" fmla="*/ 130968 h 640556"/>
                <a:gd name="connsiteX6" fmla="*/ 0 w 504825"/>
                <a:gd name="connsiteY6" fmla="*/ 21431 h 640556"/>
                <a:gd name="connsiteX7" fmla="*/ 126207 w 504825"/>
                <a:gd name="connsiteY7" fmla="*/ 0 h 640556"/>
                <a:gd name="connsiteX8" fmla="*/ 238125 w 504825"/>
                <a:gd name="connsiteY8" fmla="*/ 90487 h 640556"/>
                <a:gd name="connsiteX9" fmla="*/ 357188 w 504825"/>
                <a:gd name="connsiteY9" fmla="*/ 183356 h 640556"/>
                <a:gd name="connsiteX10" fmla="*/ 409575 w 504825"/>
                <a:gd name="connsiteY10" fmla="*/ 233362 h 640556"/>
                <a:gd name="connsiteX11" fmla="*/ 442913 w 504825"/>
                <a:gd name="connsiteY11" fmla="*/ 269081 h 640556"/>
                <a:gd name="connsiteX12" fmla="*/ 464344 w 504825"/>
                <a:gd name="connsiteY12" fmla="*/ 297656 h 640556"/>
                <a:gd name="connsiteX13" fmla="*/ 478632 w 504825"/>
                <a:gd name="connsiteY13" fmla="*/ 328612 h 640556"/>
                <a:gd name="connsiteX14" fmla="*/ 490538 w 504825"/>
                <a:gd name="connsiteY14" fmla="*/ 361950 h 640556"/>
                <a:gd name="connsiteX15" fmla="*/ 497682 w 504825"/>
                <a:gd name="connsiteY15" fmla="*/ 400050 h 640556"/>
                <a:gd name="connsiteX16" fmla="*/ 504825 w 504825"/>
                <a:gd name="connsiteY16" fmla="*/ 450056 h 640556"/>
                <a:gd name="connsiteX17" fmla="*/ 504825 w 504825"/>
                <a:gd name="connsiteY17" fmla="*/ 488156 h 640556"/>
                <a:gd name="connsiteX18" fmla="*/ 500063 w 504825"/>
                <a:gd name="connsiteY18" fmla="*/ 526256 h 640556"/>
                <a:gd name="connsiteX19" fmla="*/ 490538 w 504825"/>
                <a:gd name="connsiteY19" fmla="*/ 566737 h 640556"/>
                <a:gd name="connsiteX20" fmla="*/ 471488 w 504825"/>
                <a:gd name="connsiteY20" fmla="*/ 609600 h 640556"/>
                <a:gd name="connsiteX21" fmla="*/ 445294 w 504825"/>
                <a:gd name="connsiteY21" fmla="*/ 633412 h 640556"/>
                <a:gd name="connsiteX22" fmla="*/ 431007 w 504825"/>
                <a:gd name="connsiteY22" fmla="*/ 640556 h 640556"/>
                <a:gd name="connsiteX23" fmla="*/ 404813 w 504825"/>
                <a:gd name="connsiteY23" fmla="*/ 638175 h 640556"/>
                <a:gd name="connsiteX24" fmla="*/ 361950 w 504825"/>
                <a:gd name="connsiteY24" fmla="*/ 626268 h 640556"/>
                <a:gd name="connsiteX25" fmla="*/ 328613 w 504825"/>
                <a:gd name="connsiteY25" fmla="*/ 604837 h 640556"/>
                <a:gd name="connsiteX26" fmla="*/ 307182 w 504825"/>
                <a:gd name="connsiteY26" fmla="*/ 576262 h 640556"/>
                <a:gd name="connsiteX27" fmla="*/ 285750 w 504825"/>
                <a:gd name="connsiteY27" fmla="*/ 538162 h 640556"/>
                <a:gd name="connsiteX28" fmla="*/ 264319 w 504825"/>
                <a:gd name="connsiteY28" fmla="*/ 476250 h 640556"/>
                <a:gd name="connsiteX29" fmla="*/ 235744 w 504825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640556">
                  <a:moveTo>
                    <a:pt x="235744" y="390525"/>
                  </a:moveTo>
                  <a:lnTo>
                    <a:pt x="214313" y="335756"/>
                  </a:lnTo>
                  <a:lnTo>
                    <a:pt x="185738" y="276225"/>
                  </a:lnTo>
                  <a:lnTo>
                    <a:pt x="152400" y="202406"/>
                  </a:lnTo>
                  <a:lnTo>
                    <a:pt x="135732" y="178593"/>
                  </a:lnTo>
                  <a:lnTo>
                    <a:pt x="95250" y="130968"/>
                  </a:lnTo>
                  <a:lnTo>
                    <a:pt x="0" y="21431"/>
                  </a:lnTo>
                  <a:lnTo>
                    <a:pt x="126207" y="0"/>
                  </a:lnTo>
                  <a:lnTo>
                    <a:pt x="238125" y="90487"/>
                  </a:lnTo>
                  <a:lnTo>
                    <a:pt x="357188" y="183356"/>
                  </a:lnTo>
                  <a:lnTo>
                    <a:pt x="409575" y="233362"/>
                  </a:lnTo>
                  <a:lnTo>
                    <a:pt x="442913" y="269081"/>
                  </a:lnTo>
                  <a:lnTo>
                    <a:pt x="464344" y="297656"/>
                  </a:lnTo>
                  <a:lnTo>
                    <a:pt x="478632" y="328612"/>
                  </a:lnTo>
                  <a:lnTo>
                    <a:pt x="490538" y="361950"/>
                  </a:lnTo>
                  <a:lnTo>
                    <a:pt x="497682" y="400050"/>
                  </a:lnTo>
                  <a:lnTo>
                    <a:pt x="504825" y="450056"/>
                  </a:lnTo>
                  <a:lnTo>
                    <a:pt x="504825" y="488156"/>
                  </a:lnTo>
                  <a:lnTo>
                    <a:pt x="500063" y="526256"/>
                  </a:lnTo>
                  <a:lnTo>
                    <a:pt x="490538" y="566737"/>
                  </a:lnTo>
                  <a:lnTo>
                    <a:pt x="471488" y="609600"/>
                  </a:lnTo>
                  <a:lnTo>
                    <a:pt x="445294" y="633412"/>
                  </a:lnTo>
                  <a:lnTo>
                    <a:pt x="431007" y="640556"/>
                  </a:lnTo>
                  <a:lnTo>
                    <a:pt x="404813" y="638175"/>
                  </a:lnTo>
                  <a:lnTo>
                    <a:pt x="361950" y="626268"/>
                  </a:lnTo>
                  <a:lnTo>
                    <a:pt x="328613" y="604837"/>
                  </a:lnTo>
                  <a:lnTo>
                    <a:pt x="307182" y="576262"/>
                  </a:lnTo>
                  <a:lnTo>
                    <a:pt x="285750" y="538162"/>
                  </a:lnTo>
                  <a:lnTo>
                    <a:pt x="264319" y="476250"/>
                  </a:lnTo>
                  <a:lnTo>
                    <a:pt x="235744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0">
              <a:extLst>
                <a:ext uri="{FF2B5EF4-FFF2-40B4-BE49-F238E27FC236}">
                  <a16:creationId xmlns:a16="http://schemas.microsoft.com/office/drawing/2014/main" id="{4AEDC4E3-4530-4D32-9782-613AB6BC03E1}"/>
                </a:ext>
              </a:extLst>
            </p:cNvPr>
            <p:cNvSpPr/>
            <p:nvPr/>
          </p:nvSpPr>
          <p:spPr>
            <a:xfrm>
              <a:off x="5154613" y="1820863"/>
              <a:ext cx="1674812" cy="403225"/>
            </a:xfrm>
            <a:custGeom>
              <a:avLst/>
              <a:gdLst>
                <a:gd name="connsiteX0" fmla="*/ 985838 w 1674019"/>
                <a:gd name="connsiteY0" fmla="*/ 152400 h 402432"/>
                <a:gd name="connsiteX1" fmla="*/ 902494 w 1674019"/>
                <a:gd name="connsiteY1" fmla="*/ 173832 h 402432"/>
                <a:gd name="connsiteX2" fmla="*/ 819150 w 1674019"/>
                <a:gd name="connsiteY2" fmla="*/ 190500 h 402432"/>
                <a:gd name="connsiteX3" fmla="*/ 723900 w 1674019"/>
                <a:gd name="connsiteY3" fmla="*/ 209550 h 402432"/>
                <a:gd name="connsiteX4" fmla="*/ 559594 w 1674019"/>
                <a:gd name="connsiteY4" fmla="*/ 233363 h 402432"/>
                <a:gd name="connsiteX5" fmla="*/ 433388 w 1674019"/>
                <a:gd name="connsiteY5" fmla="*/ 247650 h 402432"/>
                <a:gd name="connsiteX6" fmla="*/ 276225 w 1674019"/>
                <a:gd name="connsiteY6" fmla="*/ 247650 h 402432"/>
                <a:gd name="connsiteX7" fmla="*/ 73819 w 1674019"/>
                <a:gd name="connsiteY7" fmla="*/ 240507 h 402432"/>
                <a:gd name="connsiteX8" fmla="*/ 0 w 1674019"/>
                <a:gd name="connsiteY8" fmla="*/ 369094 h 402432"/>
                <a:gd name="connsiteX9" fmla="*/ 111919 w 1674019"/>
                <a:gd name="connsiteY9" fmla="*/ 383382 h 402432"/>
                <a:gd name="connsiteX10" fmla="*/ 300038 w 1674019"/>
                <a:gd name="connsiteY10" fmla="*/ 397669 h 402432"/>
                <a:gd name="connsiteX11" fmla="*/ 492919 w 1674019"/>
                <a:gd name="connsiteY11" fmla="*/ 402432 h 402432"/>
                <a:gd name="connsiteX12" fmla="*/ 600075 w 1674019"/>
                <a:gd name="connsiteY12" fmla="*/ 402432 h 402432"/>
                <a:gd name="connsiteX13" fmla="*/ 773907 w 1674019"/>
                <a:gd name="connsiteY13" fmla="*/ 357188 h 402432"/>
                <a:gd name="connsiteX14" fmla="*/ 997744 w 1674019"/>
                <a:gd name="connsiteY14" fmla="*/ 321469 h 402432"/>
                <a:gd name="connsiteX15" fmla="*/ 1185863 w 1674019"/>
                <a:gd name="connsiteY15" fmla="*/ 288132 h 402432"/>
                <a:gd name="connsiteX16" fmla="*/ 1343025 w 1674019"/>
                <a:gd name="connsiteY16" fmla="*/ 254794 h 402432"/>
                <a:gd name="connsiteX17" fmla="*/ 1488282 w 1674019"/>
                <a:gd name="connsiteY17" fmla="*/ 219075 h 402432"/>
                <a:gd name="connsiteX18" fmla="*/ 1585913 w 1674019"/>
                <a:gd name="connsiteY18" fmla="*/ 185738 h 402432"/>
                <a:gd name="connsiteX19" fmla="*/ 1631157 w 1674019"/>
                <a:gd name="connsiteY19" fmla="*/ 166688 h 402432"/>
                <a:gd name="connsiteX20" fmla="*/ 1652588 w 1674019"/>
                <a:gd name="connsiteY20" fmla="*/ 150019 h 402432"/>
                <a:gd name="connsiteX21" fmla="*/ 1666875 w 1674019"/>
                <a:gd name="connsiteY21" fmla="*/ 128588 h 402432"/>
                <a:gd name="connsiteX22" fmla="*/ 1674019 w 1674019"/>
                <a:gd name="connsiteY22" fmla="*/ 109538 h 402432"/>
                <a:gd name="connsiteX23" fmla="*/ 1674019 w 1674019"/>
                <a:gd name="connsiteY23" fmla="*/ 100013 h 402432"/>
                <a:gd name="connsiteX24" fmla="*/ 1671638 w 1674019"/>
                <a:gd name="connsiteY24" fmla="*/ 90488 h 402432"/>
                <a:gd name="connsiteX25" fmla="*/ 1662113 w 1674019"/>
                <a:gd name="connsiteY25" fmla="*/ 76200 h 402432"/>
                <a:gd name="connsiteX26" fmla="*/ 1640682 w 1674019"/>
                <a:gd name="connsiteY26" fmla="*/ 57150 h 402432"/>
                <a:gd name="connsiteX27" fmla="*/ 1597819 w 1674019"/>
                <a:gd name="connsiteY27" fmla="*/ 38100 h 402432"/>
                <a:gd name="connsiteX28" fmla="*/ 1516857 w 1674019"/>
                <a:gd name="connsiteY28" fmla="*/ 14288 h 402432"/>
                <a:gd name="connsiteX29" fmla="*/ 1426369 w 1674019"/>
                <a:gd name="connsiteY29" fmla="*/ 0 h 402432"/>
                <a:gd name="connsiteX30" fmla="*/ 1397794 w 1674019"/>
                <a:gd name="connsiteY30" fmla="*/ 9525 h 402432"/>
                <a:gd name="connsiteX31" fmla="*/ 1307307 w 1674019"/>
                <a:gd name="connsiteY31" fmla="*/ 52388 h 402432"/>
                <a:gd name="connsiteX32" fmla="*/ 1183482 w 1674019"/>
                <a:gd name="connsiteY32" fmla="*/ 97632 h 402432"/>
                <a:gd name="connsiteX33" fmla="*/ 985838 w 1674019"/>
                <a:gd name="connsiteY33" fmla="*/ 15240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74019" h="402432">
                  <a:moveTo>
                    <a:pt x="985838" y="152400"/>
                  </a:moveTo>
                  <a:lnTo>
                    <a:pt x="902494" y="173832"/>
                  </a:lnTo>
                  <a:lnTo>
                    <a:pt x="819150" y="190500"/>
                  </a:lnTo>
                  <a:lnTo>
                    <a:pt x="723900" y="209550"/>
                  </a:lnTo>
                  <a:lnTo>
                    <a:pt x="559594" y="233363"/>
                  </a:lnTo>
                  <a:lnTo>
                    <a:pt x="433388" y="247650"/>
                  </a:lnTo>
                  <a:lnTo>
                    <a:pt x="276225" y="247650"/>
                  </a:lnTo>
                  <a:lnTo>
                    <a:pt x="73819" y="240507"/>
                  </a:lnTo>
                  <a:lnTo>
                    <a:pt x="0" y="369094"/>
                  </a:lnTo>
                  <a:lnTo>
                    <a:pt x="111919" y="383382"/>
                  </a:lnTo>
                  <a:lnTo>
                    <a:pt x="300038" y="397669"/>
                  </a:lnTo>
                  <a:lnTo>
                    <a:pt x="492919" y="402432"/>
                  </a:lnTo>
                  <a:lnTo>
                    <a:pt x="600075" y="402432"/>
                  </a:lnTo>
                  <a:lnTo>
                    <a:pt x="773907" y="357188"/>
                  </a:lnTo>
                  <a:lnTo>
                    <a:pt x="997744" y="321469"/>
                  </a:lnTo>
                  <a:lnTo>
                    <a:pt x="1185863" y="288132"/>
                  </a:lnTo>
                  <a:lnTo>
                    <a:pt x="1343025" y="254794"/>
                  </a:lnTo>
                  <a:lnTo>
                    <a:pt x="1488282" y="219075"/>
                  </a:lnTo>
                  <a:lnTo>
                    <a:pt x="1585913" y="185738"/>
                  </a:lnTo>
                  <a:lnTo>
                    <a:pt x="1631157" y="166688"/>
                  </a:lnTo>
                  <a:lnTo>
                    <a:pt x="1652588" y="150019"/>
                  </a:lnTo>
                  <a:lnTo>
                    <a:pt x="1666875" y="128588"/>
                  </a:lnTo>
                  <a:lnTo>
                    <a:pt x="1674019" y="109538"/>
                  </a:lnTo>
                  <a:lnTo>
                    <a:pt x="1674019" y="100013"/>
                  </a:lnTo>
                  <a:lnTo>
                    <a:pt x="1671638" y="90488"/>
                  </a:lnTo>
                  <a:lnTo>
                    <a:pt x="1662113" y="76200"/>
                  </a:lnTo>
                  <a:lnTo>
                    <a:pt x="1640682" y="57150"/>
                  </a:lnTo>
                  <a:lnTo>
                    <a:pt x="1597819" y="38100"/>
                  </a:lnTo>
                  <a:lnTo>
                    <a:pt x="1516857" y="14288"/>
                  </a:lnTo>
                  <a:lnTo>
                    <a:pt x="1426369" y="0"/>
                  </a:lnTo>
                  <a:lnTo>
                    <a:pt x="1397794" y="9525"/>
                  </a:lnTo>
                  <a:lnTo>
                    <a:pt x="1307307" y="52388"/>
                  </a:lnTo>
                  <a:lnTo>
                    <a:pt x="1183482" y="97632"/>
                  </a:lnTo>
                  <a:lnTo>
                    <a:pt x="985838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1">
              <a:extLst>
                <a:ext uri="{FF2B5EF4-FFF2-40B4-BE49-F238E27FC236}">
                  <a16:creationId xmlns:a16="http://schemas.microsoft.com/office/drawing/2014/main" id="{30B6102D-7E99-46A4-8F7C-80F078889B4F}"/>
                </a:ext>
              </a:extLst>
            </p:cNvPr>
            <p:cNvSpPr/>
            <p:nvPr/>
          </p:nvSpPr>
          <p:spPr>
            <a:xfrm>
              <a:off x="5486400" y="2143125"/>
              <a:ext cx="576263" cy="609600"/>
            </a:xfrm>
            <a:custGeom>
              <a:avLst/>
              <a:gdLst>
                <a:gd name="connsiteX0" fmla="*/ 207169 w 576263"/>
                <a:gd name="connsiteY0" fmla="*/ 195263 h 609600"/>
                <a:gd name="connsiteX1" fmla="*/ 226219 w 576263"/>
                <a:gd name="connsiteY1" fmla="*/ 128588 h 609600"/>
                <a:gd name="connsiteX2" fmla="*/ 250031 w 576263"/>
                <a:gd name="connsiteY2" fmla="*/ 16669 h 609600"/>
                <a:gd name="connsiteX3" fmla="*/ 395288 w 576263"/>
                <a:gd name="connsiteY3" fmla="*/ 0 h 609600"/>
                <a:gd name="connsiteX4" fmla="*/ 511969 w 576263"/>
                <a:gd name="connsiteY4" fmla="*/ 76200 h 609600"/>
                <a:gd name="connsiteX5" fmla="*/ 552450 w 576263"/>
                <a:gd name="connsiteY5" fmla="*/ 100013 h 609600"/>
                <a:gd name="connsiteX6" fmla="*/ 566738 w 576263"/>
                <a:gd name="connsiteY6" fmla="*/ 111919 h 609600"/>
                <a:gd name="connsiteX7" fmla="*/ 573881 w 576263"/>
                <a:gd name="connsiteY7" fmla="*/ 126206 h 609600"/>
                <a:gd name="connsiteX8" fmla="*/ 576263 w 576263"/>
                <a:gd name="connsiteY8" fmla="*/ 140494 h 609600"/>
                <a:gd name="connsiteX9" fmla="*/ 571500 w 576263"/>
                <a:gd name="connsiteY9" fmla="*/ 157163 h 609600"/>
                <a:gd name="connsiteX10" fmla="*/ 554831 w 576263"/>
                <a:gd name="connsiteY10" fmla="*/ 185738 h 609600"/>
                <a:gd name="connsiteX11" fmla="*/ 492919 w 576263"/>
                <a:gd name="connsiteY11" fmla="*/ 233363 h 609600"/>
                <a:gd name="connsiteX12" fmla="*/ 433388 w 576263"/>
                <a:gd name="connsiteY12" fmla="*/ 283369 h 609600"/>
                <a:gd name="connsiteX13" fmla="*/ 321469 w 576263"/>
                <a:gd name="connsiteY13" fmla="*/ 378619 h 609600"/>
                <a:gd name="connsiteX14" fmla="*/ 173831 w 576263"/>
                <a:gd name="connsiteY14" fmla="*/ 500063 h 609600"/>
                <a:gd name="connsiteX15" fmla="*/ 64294 w 576263"/>
                <a:gd name="connsiteY15" fmla="*/ 592931 h 609600"/>
                <a:gd name="connsiteX16" fmla="*/ 45244 w 576263"/>
                <a:gd name="connsiteY16" fmla="*/ 604838 h 609600"/>
                <a:gd name="connsiteX17" fmla="*/ 28575 w 576263"/>
                <a:gd name="connsiteY17" fmla="*/ 609600 h 609600"/>
                <a:gd name="connsiteX18" fmla="*/ 11906 w 576263"/>
                <a:gd name="connsiteY18" fmla="*/ 609600 h 609600"/>
                <a:gd name="connsiteX19" fmla="*/ 0 w 576263"/>
                <a:gd name="connsiteY19" fmla="*/ 595313 h 609600"/>
                <a:gd name="connsiteX20" fmla="*/ 4763 w 576263"/>
                <a:gd name="connsiteY20" fmla="*/ 573881 h 609600"/>
                <a:gd name="connsiteX21" fmla="*/ 23813 w 576263"/>
                <a:gd name="connsiteY21" fmla="*/ 538163 h 609600"/>
                <a:gd name="connsiteX22" fmla="*/ 71438 w 576263"/>
                <a:gd name="connsiteY22" fmla="*/ 483394 h 609600"/>
                <a:gd name="connsiteX23" fmla="*/ 111919 w 576263"/>
                <a:gd name="connsiteY23" fmla="*/ 421481 h 609600"/>
                <a:gd name="connsiteX24" fmla="*/ 138113 w 576263"/>
                <a:gd name="connsiteY24" fmla="*/ 369094 h 609600"/>
                <a:gd name="connsiteX25" fmla="*/ 166688 w 576263"/>
                <a:gd name="connsiteY25" fmla="*/ 311944 h 609600"/>
                <a:gd name="connsiteX26" fmla="*/ 207169 w 576263"/>
                <a:gd name="connsiteY26" fmla="*/ 19526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3" h="609600">
                  <a:moveTo>
                    <a:pt x="207169" y="195263"/>
                  </a:moveTo>
                  <a:lnTo>
                    <a:pt x="226219" y="128588"/>
                  </a:lnTo>
                  <a:lnTo>
                    <a:pt x="250031" y="16669"/>
                  </a:lnTo>
                  <a:lnTo>
                    <a:pt x="395288" y="0"/>
                  </a:lnTo>
                  <a:lnTo>
                    <a:pt x="511969" y="76200"/>
                  </a:lnTo>
                  <a:lnTo>
                    <a:pt x="552450" y="100013"/>
                  </a:lnTo>
                  <a:lnTo>
                    <a:pt x="566738" y="111919"/>
                  </a:lnTo>
                  <a:lnTo>
                    <a:pt x="573881" y="126206"/>
                  </a:lnTo>
                  <a:lnTo>
                    <a:pt x="576263" y="140494"/>
                  </a:lnTo>
                  <a:lnTo>
                    <a:pt x="571500" y="157163"/>
                  </a:lnTo>
                  <a:lnTo>
                    <a:pt x="554831" y="185738"/>
                  </a:lnTo>
                  <a:lnTo>
                    <a:pt x="492919" y="233363"/>
                  </a:lnTo>
                  <a:lnTo>
                    <a:pt x="433388" y="283369"/>
                  </a:lnTo>
                  <a:lnTo>
                    <a:pt x="321469" y="378619"/>
                  </a:lnTo>
                  <a:lnTo>
                    <a:pt x="173831" y="500063"/>
                  </a:lnTo>
                  <a:lnTo>
                    <a:pt x="64294" y="592931"/>
                  </a:lnTo>
                  <a:lnTo>
                    <a:pt x="45244" y="604838"/>
                  </a:lnTo>
                  <a:lnTo>
                    <a:pt x="28575" y="609600"/>
                  </a:lnTo>
                  <a:lnTo>
                    <a:pt x="11906" y="609600"/>
                  </a:lnTo>
                  <a:lnTo>
                    <a:pt x="0" y="595313"/>
                  </a:lnTo>
                  <a:lnTo>
                    <a:pt x="4763" y="573881"/>
                  </a:lnTo>
                  <a:lnTo>
                    <a:pt x="23813" y="538163"/>
                  </a:lnTo>
                  <a:lnTo>
                    <a:pt x="71438" y="483394"/>
                  </a:lnTo>
                  <a:lnTo>
                    <a:pt x="111919" y="421481"/>
                  </a:lnTo>
                  <a:lnTo>
                    <a:pt x="138113" y="369094"/>
                  </a:lnTo>
                  <a:lnTo>
                    <a:pt x="166688" y="311944"/>
                  </a:lnTo>
                  <a:lnTo>
                    <a:pt x="207169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4E29CECC-BDD2-4BA5-8090-9C6B134990BB}"/>
                </a:ext>
              </a:extLst>
            </p:cNvPr>
            <p:cNvSpPr/>
            <p:nvPr/>
          </p:nvSpPr>
          <p:spPr>
            <a:xfrm>
              <a:off x="3671888" y="3405188"/>
              <a:ext cx="2798762" cy="454025"/>
            </a:xfrm>
            <a:custGeom>
              <a:avLst/>
              <a:gdLst>
                <a:gd name="connsiteX0" fmla="*/ 1647825 w 2797968"/>
                <a:gd name="connsiteY0" fmla="*/ 95250 h 454818"/>
                <a:gd name="connsiteX1" fmla="*/ 1316831 w 2797968"/>
                <a:gd name="connsiteY1" fmla="*/ 119062 h 454818"/>
                <a:gd name="connsiteX2" fmla="*/ 1140618 w 2797968"/>
                <a:gd name="connsiteY2" fmla="*/ 157162 h 454818"/>
                <a:gd name="connsiteX3" fmla="*/ 931068 w 2797968"/>
                <a:gd name="connsiteY3" fmla="*/ 183356 h 454818"/>
                <a:gd name="connsiteX4" fmla="*/ 640556 w 2797968"/>
                <a:gd name="connsiteY4" fmla="*/ 219075 h 454818"/>
                <a:gd name="connsiteX5" fmla="*/ 390525 w 2797968"/>
                <a:gd name="connsiteY5" fmla="*/ 252412 h 454818"/>
                <a:gd name="connsiteX6" fmla="*/ 171450 w 2797968"/>
                <a:gd name="connsiteY6" fmla="*/ 278606 h 454818"/>
                <a:gd name="connsiteX7" fmla="*/ 0 w 2797968"/>
                <a:gd name="connsiteY7" fmla="*/ 302418 h 454818"/>
                <a:gd name="connsiteX8" fmla="*/ 69056 w 2797968"/>
                <a:gd name="connsiteY8" fmla="*/ 454818 h 454818"/>
                <a:gd name="connsiteX9" fmla="*/ 240506 w 2797968"/>
                <a:gd name="connsiteY9" fmla="*/ 431006 h 454818"/>
                <a:gd name="connsiteX10" fmla="*/ 483393 w 2797968"/>
                <a:gd name="connsiteY10" fmla="*/ 392906 h 454818"/>
                <a:gd name="connsiteX11" fmla="*/ 695325 w 2797968"/>
                <a:gd name="connsiteY11" fmla="*/ 359568 h 454818"/>
                <a:gd name="connsiteX12" fmla="*/ 931068 w 2797968"/>
                <a:gd name="connsiteY12" fmla="*/ 321468 h 454818"/>
                <a:gd name="connsiteX13" fmla="*/ 1145381 w 2797968"/>
                <a:gd name="connsiteY13" fmla="*/ 288131 h 454818"/>
                <a:gd name="connsiteX14" fmla="*/ 1316831 w 2797968"/>
                <a:gd name="connsiteY14" fmla="*/ 271462 h 454818"/>
                <a:gd name="connsiteX15" fmla="*/ 1581150 w 2797968"/>
                <a:gd name="connsiteY15" fmla="*/ 254793 h 454818"/>
                <a:gd name="connsiteX16" fmla="*/ 1935956 w 2797968"/>
                <a:gd name="connsiteY16" fmla="*/ 230981 h 454818"/>
                <a:gd name="connsiteX17" fmla="*/ 2209800 w 2797968"/>
                <a:gd name="connsiteY17" fmla="*/ 214312 h 454818"/>
                <a:gd name="connsiteX18" fmla="*/ 2378868 w 2797968"/>
                <a:gd name="connsiteY18" fmla="*/ 202406 h 454818"/>
                <a:gd name="connsiteX19" fmla="*/ 2419350 w 2797968"/>
                <a:gd name="connsiteY19" fmla="*/ 204787 h 454818"/>
                <a:gd name="connsiteX20" fmla="*/ 2445543 w 2797968"/>
                <a:gd name="connsiteY20" fmla="*/ 209550 h 454818"/>
                <a:gd name="connsiteX21" fmla="*/ 2769393 w 2797968"/>
                <a:gd name="connsiteY21" fmla="*/ 311943 h 454818"/>
                <a:gd name="connsiteX22" fmla="*/ 2786062 w 2797968"/>
                <a:gd name="connsiteY22" fmla="*/ 295275 h 454818"/>
                <a:gd name="connsiteX23" fmla="*/ 2797968 w 2797968"/>
                <a:gd name="connsiteY23" fmla="*/ 271462 h 454818"/>
                <a:gd name="connsiteX24" fmla="*/ 2797968 w 2797968"/>
                <a:gd name="connsiteY24" fmla="*/ 257175 h 454818"/>
                <a:gd name="connsiteX25" fmla="*/ 2795587 w 2797968"/>
                <a:gd name="connsiteY25" fmla="*/ 235743 h 454818"/>
                <a:gd name="connsiteX26" fmla="*/ 2783681 w 2797968"/>
                <a:gd name="connsiteY26" fmla="*/ 211931 h 454818"/>
                <a:gd name="connsiteX27" fmla="*/ 2755106 w 2797968"/>
                <a:gd name="connsiteY27" fmla="*/ 185737 h 454818"/>
                <a:gd name="connsiteX28" fmla="*/ 2728912 w 2797968"/>
                <a:gd name="connsiteY28" fmla="*/ 157162 h 454818"/>
                <a:gd name="connsiteX29" fmla="*/ 2688431 w 2797968"/>
                <a:gd name="connsiteY29" fmla="*/ 111918 h 454818"/>
                <a:gd name="connsiteX30" fmla="*/ 2643187 w 2797968"/>
                <a:gd name="connsiteY30" fmla="*/ 64293 h 454818"/>
                <a:gd name="connsiteX31" fmla="*/ 2595562 w 2797968"/>
                <a:gd name="connsiteY31" fmla="*/ 23812 h 454818"/>
                <a:gd name="connsiteX32" fmla="*/ 2566987 w 2797968"/>
                <a:gd name="connsiteY32" fmla="*/ 7143 h 454818"/>
                <a:gd name="connsiteX33" fmla="*/ 2555081 w 2797968"/>
                <a:gd name="connsiteY33" fmla="*/ 2381 h 454818"/>
                <a:gd name="connsiteX34" fmla="*/ 2528887 w 2797968"/>
                <a:gd name="connsiteY34" fmla="*/ 0 h 454818"/>
                <a:gd name="connsiteX35" fmla="*/ 2464593 w 2797968"/>
                <a:gd name="connsiteY35" fmla="*/ 16668 h 454818"/>
                <a:gd name="connsiteX36" fmla="*/ 2352675 w 2797968"/>
                <a:gd name="connsiteY36" fmla="*/ 45243 h 454818"/>
                <a:gd name="connsiteX37" fmla="*/ 2316956 w 2797968"/>
                <a:gd name="connsiteY37" fmla="*/ 50006 h 454818"/>
                <a:gd name="connsiteX38" fmla="*/ 2169318 w 2797968"/>
                <a:gd name="connsiteY38" fmla="*/ 57150 h 454818"/>
                <a:gd name="connsiteX39" fmla="*/ 1943100 w 2797968"/>
                <a:gd name="connsiteY39" fmla="*/ 73818 h 454818"/>
                <a:gd name="connsiteX40" fmla="*/ 1647825 w 2797968"/>
                <a:gd name="connsiteY40" fmla="*/ 95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97968" h="454818">
                  <a:moveTo>
                    <a:pt x="1647825" y="95250"/>
                  </a:moveTo>
                  <a:lnTo>
                    <a:pt x="1316831" y="119062"/>
                  </a:lnTo>
                  <a:lnTo>
                    <a:pt x="1140618" y="157162"/>
                  </a:lnTo>
                  <a:lnTo>
                    <a:pt x="931068" y="183356"/>
                  </a:lnTo>
                  <a:lnTo>
                    <a:pt x="640556" y="219075"/>
                  </a:lnTo>
                  <a:lnTo>
                    <a:pt x="390525" y="252412"/>
                  </a:lnTo>
                  <a:lnTo>
                    <a:pt x="171450" y="278606"/>
                  </a:lnTo>
                  <a:lnTo>
                    <a:pt x="0" y="302418"/>
                  </a:lnTo>
                  <a:lnTo>
                    <a:pt x="69056" y="454818"/>
                  </a:lnTo>
                  <a:lnTo>
                    <a:pt x="240506" y="431006"/>
                  </a:lnTo>
                  <a:lnTo>
                    <a:pt x="483393" y="392906"/>
                  </a:lnTo>
                  <a:lnTo>
                    <a:pt x="695325" y="359568"/>
                  </a:lnTo>
                  <a:lnTo>
                    <a:pt x="931068" y="321468"/>
                  </a:lnTo>
                  <a:lnTo>
                    <a:pt x="1145381" y="288131"/>
                  </a:lnTo>
                  <a:lnTo>
                    <a:pt x="1316831" y="271462"/>
                  </a:lnTo>
                  <a:lnTo>
                    <a:pt x="1581150" y="254793"/>
                  </a:lnTo>
                  <a:lnTo>
                    <a:pt x="1935956" y="230981"/>
                  </a:lnTo>
                  <a:lnTo>
                    <a:pt x="2209800" y="214312"/>
                  </a:lnTo>
                  <a:lnTo>
                    <a:pt x="2378868" y="202406"/>
                  </a:lnTo>
                  <a:lnTo>
                    <a:pt x="2419350" y="204787"/>
                  </a:lnTo>
                  <a:lnTo>
                    <a:pt x="2445543" y="209550"/>
                  </a:lnTo>
                  <a:lnTo>
                    <a:pt x="2769393" y="311943"/>
                  </a:lnTo>
                  <a:lnTo>
                    <a:pt x="2786062" y="295275"/>
                  </a:lnTo>
                  <a:lnTo>
                    <a:pt x="2797968" y="271462"/>
                  </a:lnTo>
                  <a:lnTo>
                    <a:pt x="2797968" y="257175"/>
                  </a:lnTo>
                  <a:lnTo>
                    <a:pt x="2795587" y="235743"/>
                  </a:lnTo>
                  <a:lnTo>
                    <a:pt x="2783681" y="211931"/>
                  </a:lnTo>
                  <a:lnTo>
                    <a:pt x="2755106" y="185737"/>
                  </a:lnTo>
                  <a:lnTo>
                    <a:pt x="2728912" y="157162"/>
                  </a:lnTo>
                  <a:lnTo>
                    <a:pt x="2688431" y="111918"/>
                  </a:lnTo>
                  <a:lnTo>
                    <a:pt x="2643187" y="64293"/>
                  </a:lnTo>
                  <a:lnTo>
                    <a:pt x="2595562" y="23812"/>
                  </a:lnTo>
                  <a:lnTo>
                    <a:pt x="2566987" y="7143"/>
                  </a:lnTo>
                  <a:lnTo>
                    <a:pt x="2555081" y="2381"/>
                  </a:lnTo>
                  <a:lnTo>
                    <a:pt x="2528887" y="0"/>
                  </a:lnTo>
                  <a:lnTo>
                    <a:pt x="2464593" y="16668"/>
                  </a:lnTo>
                  <a:lnTo>
                    <a:pt x="2352675" y="45243"/>
                  </a:lnTo>
                  <a:lnTo>
                    <a:pt x="2316956" y="50006"/>
                  </a:lnTo>
                  <a:lnTo>
                    <a:pt x="2169318" y="57150"/>
                  </a:lnTo>
                  <a:lnTo>
                    <a:pt x="1943100" y="73818"/>
                  </a:lnTo>
                  <a:lnTo>
                    <a:pt x="1647825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14E0DB46-AD51-4469-8346-2D15247ED445}"/>
                </a:ext>
              </a:extLst>
            </p:cNvPr>
            <p:cNvSpPr/>
            <p:nvPr/>
          </p:nvSpPr>
          <p:spPr>
            <a:xfrm>
              <a:off x="5842000" y="3557588"/>
              <a:ext cx="625475" cy="1166812"/>
            </a:xfrm>
            <a:custGeom>
              <a:avLst/>
              <a:gdLst>
                <a:gd name="connsiteX0" fmla="*/ 250032 w 626269"/>
                <a:gd name="connsiteY0" fmla="*/ 428625 h 1166812"/>
                <a:gd name="connsiteX1" fmla="*/ 273844 w 626269"/>
                <a:gd name="connsiteY1" fmla="*/ 335756 h 1166812"/>
                <a:gd name="connsiteX2" fmla="*/ 292894 w 626269"/>
                <a:gd name="connsiteY2" fmla="*/ 259556 h 1166812"/>
                <a:gd name="connsiteX3" fmla="*/ 311944 w 626269"/>
                <a:gd name="connsiteY3" fmla="*/ 173831 h 1166812"/>
                <a:gd name="connsiteX4" fmla="*/ 319088 w 626269"/>
                <a:gd name="connsiteY4" fmla="*/ 145256 h 1166812"/>
                <a:gd name="connsiteX5" fmla="*/ 319088 w 626269"/>
                <a:gd name="connsiteY5" fmla="*/ 114300 h 1166812"/>
                <a:gd name="connsiteX6" fmla="*/ 316707 w 626269"/>
                <a:gd name="connsiteY6" fmla="*/ 97631 h 1166812"/>
                <a:gd name="connsiteX7" fmla="*/ 307182 w 626269"/>
                <a:gd name="connsiteY7" fmla="*/ 78581 h 1166812"/>
                <a:gd name="connsiteX8" fmla="*/ 297657 w 626269"/>
                <a:gd name="connsiteY8" fmla="*/ 66675 h 1166812"/>
                <a:gd name="connsiteX9" fmla="*/ 285750 w 626269"/>
                <a:gd name="connsiteY9" fmla="*/ 54768 h 1166812"/>
                <a:gd name="connsiteX10" fmla="*/ 271463 w 626269"/>
                <a:gd name="connsiteY10" fmla="*/ 0 h 1166812"/>
                <a:gd name="connsiteX11" fmla="*/ 626269 w 626269"/>
                <a:gd name="connsiteY11" fmla="*/ 109537 h 1166812"/>
                <a:gd name="connsiteX12" fmla="*/ 616744 w 626269"/>
                <a:gd name="connsiteY12" fmla="*/ 138112 h 1166812"/>
                <a:gd name="connsiteX13" fmla="*/ 600075 w 626269"/>
                <a:gd name="connsiteY13" fmla="*/ 159543 h 1166812"/>
                <a:gd name="connsiteX14" fmla="*/ 571500 w 626269"/>
                <a:gd name="connsiteY14" fmla="*/ 195262 h 1166812"/>
                <a:gd name="connsiteX15" fmla="*/ 550069 w 626269"/>
                <a:gd name="connsiteY15" fmla="*/ 230981 h 1166812"/>
                <a:gd name="connsiteX16" fmla="*/ 531019 w 626269"/>
                <a:gd name="connsiteY16" fmla="*/ 280987 h 1166812"/>
                <a:gd name="connsiteX17" fmla="*/ 509588 w 626269"/>
                <a:gd name="connsiteY17" fmla="*/ 366712 h 1166812"/>
                <a:gd name="connsiteX18" fmla="*/ 469107 w 626269"/>
                <a:gd name="connsiteY18" fmla="*/ 533400 h 1166812"/>
                <a:gd name="connsiteX19" fmla="*/ 431007 w 626269"/>
                <a:gd name="connsiteY19" fmla="*/ 664368 h 1166812"/>
                <a:gd name="connsiteX20" fmla="*/ 383382 w 626269"/>
                <a:gd name="connsiteY20" fmla="*/ 807243 h 1166812"/>
                <a:gd name="connsiteX21" fmla="*/ 359569 w 626269"/>
                <a:gd name="connsiteY21" fmla="*/ 866775 h 1166812"/>
                <a:gd name="connsiteX22" fmla="*/ 326232 w 626269"/>
                <a:gd name="connsiteY22" fmla="*/ 940593 h 1166812"/>
                <a:gd name="connsiteX23" fmla="*/ 297657 w 626269"/>
                <a:gd name="connsiteY23" fmla="*/ 1000125 h 1166812"/>
                <a:gd name="connsiteX24" fmla="*/ 257175 w 626269"/>
                <a:gd name="connsiteY24" fmla="*/ 1069181 h 1166812"/>
                <a:gd name="connsiteX25" fmla="*/ 233363 w 626269"/>
                <a:gd name="connsiteY25" fmla="*/ 1102518 h 1166812"/>
                <a:gd name="connsiteX26" fmla="*/ 202407 w 626269"/>
                <a:gd name="connsiteY26" fmla="*/ 1131093 h 1166812"/>
                <a:gd name="connsiteX27" fmla="*/ 171450 w 626269"/>
                <a:gd name="connsiteY27" fmla="*/ 1152525 h 1166812"/>
                <a:gd name="connsiteX28" fmla="*/ 142875 w 626269"/>
                <a:gd name="connsiteY28" fmla="*/ 1162050 h 1166812"/>
                <a:gd name="connsiteX29" fmla="*/ 107157 w 626269"/>
                <a:gd name="connsiteY29" fmla="*/ 1166812 h 1166812"/>
                <a:gd name="connsiteX30" fmla="*/ 92869 w 626269"/>
                <a:gd name="connsiteY30" fmla="*/ 1162050 h 1166812"/>
                <a:gd name="connsiteX31" fmla="*/ 76200 w 626269"/>
                <a:gd name="connsiteY31" fmla="*/ 1147762 h 1166812"/>
                <a:gd name="connsiteX32" fmla="*/ 50007 w 626269"/>
                <a:gd name="connsiteY32" fmla="*/ 1109662 h 1166812"/>
                <a:gd name="connsiteX33" fmla="*/ 30957 w 626269"/>
                <a:gd name="connsiteY33" fmla="*/ 1069181 h 1166812"/>
                <a:gd name="connsiteX34" fmla="*/ 9525 w 626269"/>
                <a:gd name="connsiteY34" fmla="*/ 1021556 h 1166812"/>
                <a:gd name="connsiteX35" fmla="*/ 0 w 626269"/>
                <a:gd name="connsiteY35" fmla="*/ 995362 h 1166812"/>
                <a:gd name="connsiteX36" fmla="*/ 140494 w 626269"/>
                <a:gd name="connsiteY36" fmla="*/ 745331 h 1166812"/>
                <a:gd name="connsiteX37" fmla="*/ 161925 w 626269"/>
                <a:gd name="connsiteY37" fmla="*/ 700087 h 1166812"/>
                <a:gd name="connsiteX38" fmla="*/ 200025 w 626269"/>
                <a:gd name="connsiteY38" fmla="*/ 592931 h 1166812"/>
                <a:gd name="connsiteX39" fmla="*/ 250032 w 626269"/>
                <a:gd name="connsiteY39" fmla="*/ 42862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166812">
                  <a:moveTo>
                    <a:pt x="250032" y="428625"/>
                  </a:moveTo>
                  <a:lnTo>
                    <a:pt x="273844" y="335756"/>
                  </a:lnTo>
                  <a:lnTo>
                    <a:pt x="292894" y="259556"/>
                  </a:lnTo>
                  <a:lnTo>
                    <a:pt x="311944" y="173831"/>
                  </a:lnTo>
                  <a:lnTo>
                    <a:pt x="319088" y="145256"/>
                  </a:lnTo>
                  <a:lnTo>
                    <a:pt x="319088" y="114300"/>
                  </a:lnTo>
                  <a:lnTo>
                    <a:pt x="316707" y="97631"/>
                  </a:lnTo>
                  <a:lnTo>
                    <a:pt x="307182" y="78581"/>
                  </a:lnTo>
                  <a:lnTo>
                    <a:pt x="297657" y="66675"/>
                  </a:lnTo>
                  <a:lnTo>
                    <a:pt x="285750" y="54768"/>
                  </a:lnTo>
                  <a:lnTo>
                    <a:pt x="271463" y="0"/>
                  </a:lnTo>
                  <a:lnTo>
                    <a:pt x="626269" y="109537"/>
                  </a:lnTo>
                  <a:lnTo>
                    <a:pt x="616744" y="138112"/>
                  </a:lnTo>
                  <a:lnTo>
                    <a:pt x="600075" y="159543"/>
                  </a:lnTo>
                  <a:lnTo>
                    <a:pt x="571500" y="195262"/>
                  </a:lnTo>
                  <a:lnTo>
                    <a:pt x="550069" y="230981"/>
                  </a:lnTo>
                  <a:lnTo>
                    <a:pt x="531019" y="280987"/>
                  </a:lnTo>
                  <a:lnTo>
                    <a:pt x="509588" y="366712"/>
                  </a:lnTo>
                  <a:lnTo>
                    <a:pt x="469107" y="533400"/>
                  </a:lnTo>
                  <a:lnTo>
                    <a:pt x="431007" y="664368"/>
                  </a:lnTo>
                  <a:lnTo>
                    <a:pt x="383382" y="807243"/>
                  </a:lnTo>
                  <a:lnTo>
                    <a:pt x="359569" y="866775"/>
                  </a:lnTo>
                  <a:lnTo>
                    <a:pt x="326232" y="940593"/>
                  </a:lnTo>
                  <a:lnTo>
                    <a:pt x="297657" y="1000125"/>
                  </a:lnTo>
                  <a:lnTo>
                    <a:pt x="257175" y="1069181"/>
                  </a:lnTo>
                  <a:lnTo>
                    <a:pt x="233363" y="1102518"/>
                  </a:lnTo>
                  <a:lnTo>
                    <a:pt x="202407" y="1131093"/>
                  </a:lnTo>
                  <a:lnTo>
                    <a:pt x="171450" y="1152525"/>
                  </a:lnTo>
                  <a:lnTo>
                    <a:pt x="142875" y="1162050"/>
                  </a:lnTo>
                  <a:lnTo>
                    <a:pt x="107157" y="1166812"/>
                  </a:lnTo>
                  <a:lnTo>
                    <a:pt x="92869" y="1162050"/>
                  </a:lnTo>
                  <a:lnTo>
                    <a:pt x="76200" y="1147762"/>
                  </a:lnTo>
                  <a:lnTo>
                    <a:pt x="50007" y="1109662"/>
                  </a:lnTo>
                  <a:lnTo>
                    <a:pt x="30957" y="1069181"/>
                  </a:lnTo>
                  <a:lnTo>
                    <a:pt x="9525" y="1021556"/>
                  </a:lnTo>
                  <a:lnTo>
                    <a:pt x="0" y="995362"/>
                  </a:lnTo>
                  <a:lnTo>
                    <a:pt x="140494" y="745331"/>
                  </a:lnTo>
                  <a:lnTo>
                    <a:pt x="161925" y="700087"/>
                  </a:lnTo>
                  <a:lnTo>
                    <a:pt x="200025" y="592931"/>
                  </a:lnTo>
                  <a:lnTo>
                    <a:pt x="250032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1D48347D-1C01-4CB0-81E1-1A3EB164D449}"/>
                </a:ext>
              </a:extLst>
            </p:cNvPr>
            <p:cNvSpPr/>
            <p:nvPr/>
          </p:nvSpPr>
          <p:spPr>
            <a:xfrm>
              <a:off x="5427663" y="4205288"/>
              <a:ext cx="576262" cy="454025"/>
            </a:xfrm>
            <a:custGeom>
              <a:avLst/>
              <a:gdLst>
                <a:gd name="connsiteX0" fmla="*/ 171450 w 576262"/>
                <a:gd name="connsiteY0" fmla="*/ 176212 h 454818"/>
                <a:gd name="connsiteX1" fmla="*/ 240506 w 576262"/>
                <a:gd name="connsiteY1" fmla="*/ 228600 h 454818"/>
                <a:gd name="connsiteX2" fmla="*/ 311944 w 576262"/>
                <a:gd name="connsiteY2" fmla="*/ 278606 h 454818"/>
                <a:gd name="connsiteX3" fmla="*/ 390525 w 576262"/>
                <a:gd name="connsiteY3" fmla="*/ 326231 h 454818"/>
                <a:gd name="connsiteX4" fmla="*/ 407194 w 576262"/>
                <a:gd name="connsiteY4" fmla="*/ 338137 h 454818"/>
                <a:gd name="connsiteX5" fmla="*/ 411956 w 576262"/>
                <a:gd name="connsiteY5" fmla="*/ 345281 h 454818"/>
                <a:gd name="connsiteX6" fmla="*/ 438150 w 576262"/>
                <a:gd name="connsiteY6" fmla="*/ 400050 h 454818"/>
                <a:gd name="connsiteX7" fmla="*/ 464344 w 576262"/>
                <a:gd name="connsiteY7" fmla="*/ 454818 h 454818"/>
                <a:gd name="connsiteX8" fmla="*/ 576262 w 576262"/>
                <a:gd name="connsiteY8" fmla="*/ 57150 h 454818"/>
                <a:gd name="connsiteX9" fmla="*/ 554831 w 576262"/>
                <a:gd name="connsiteY9" fmla="*/ 90487 h 454818"/>
                <a:gd name="connsiteX10" fmla="*/ 533400 w 576262"/>
                <a:gd name="connsiteY10" fmla="*/ 114300 h 454818"/>
                <a:gd name="connsiteX11" fmla="*/ 507206 w 576262"/>
                <a:gd name="connsiteY11" fmla="*/ 130968 h 454818"/>
                <a:gd name="connsiteX12" fmla="*/ 478631 w 576262"/>
                <a:gd name="connsiteY12" fmla="*/ 133350 h 454818"/>
                <a:gd name="connsiteX13" fmla="*/ 431006 w 576262"/>
                <a:gd name="connsiteY13" fmla="*/ 123825 h 454818"/>
                <a:gd name="connsiteX14" fmla="*/ 335756 w 576262"/>
                <a:gd name="connsiteY14" fmla="*/ 97631 h 454818"/>
                <a:gd name="connsiteX15" fmla="*/ 211931 w 576262"/>
                <a:gd name="connsiteY15" fmla="*/ 59531 h 454818"/>
                <a:gd name="connsiteX16" fmla="*/ 100012 w 576262"/>
                <a:gd name="connsiteY16" fmla="*/ 21431 h 454818"/>
                <a:gd name="connsiteX17" fmla="*/ 64294 w 576262"/>
                <a:gd name="connsiteY17" fmla="*/ 9525 h 454818"/>
                <a:gd name="connsiteX18" fmla="*/ 35719 w 576262"/>
                <a:gd name="connsiteY18" fmla="*/ 2381 h 454818"/>
                <a:gd name="connsiteX19" fmla="*/ 16669 w 576262"/>
                <a:gd name="connsiteY19" fmla="*/ 0 h 454818"/>
                <a:gd name="connsiteX20" fmla="*/ 7144 w 576262"/>
                <a:gd name="connsiteY20" fmla="*/ 2381 h 454818"/>
                <a:gd name="connsiteX21" fmla="*/ 0 w 576262"/>
                <a:gd name="connsiteY21" fmla="*/ 7143 h 454818"/>
                <a:gd name="connsiteX22" fmla="*/ 0 w 576262"/>
                <a:gd name="connsiteY22" fmla="*/ 19050 h 454818"/>
                <a:gd name="connsiteX23" fmla="*/ 4762 w 576262"/>
                <a:gd name="connsiteY23" fmla="*/ 38100 h 454818"/>
                <a:gd name="connsiteX24" fmla="*/ 19050 w 576262"/>
                <a:gd name="connsiteY24" fmla="*/ 57150 h 454818"/>
                <a:gd name="connsiteX25" fmla="*/ 97631 w 576262"/>
                <a:gd name="connsiteY25" fmla="*/ 119062 h 454818"/>
                <a:gd name="connsiteX26" fmla="*/ 171450 w 576262"/>
                <a:gd name="connsiteY26" fmla="*/ 176212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2" h="454818">
                  <a:moveTo>
                    <a:pt x="171450" y="176212"/>
                  </a:moveTo>
                  <a:lnTo>
                    <a:pt x="240506" y="228600"/>
                  </a:lnTo>
                  <a:lnTo>
                    <a:pt x="311944" y="278606"/>
                  </a:lnTo>
                  <a:lnTo>
                    <a:pt x="390525" y="326231"/>
                  </a:lnTo>
                  <a:lnTo>
                    <a:pt x="407194" y="338137"/>
                  </a:lnTo>
                  <a:lnTo>
                    <a:pt x="411956" y="345281"/>
                  </a:lnTo>
                  <a:lnTo>
                    <a:pt x="438150" y="400050"/>
                  </a:lnTo>
                  <a:lnTo>
                    <a:pt x="464344" y="454818"/>
                  </a:lnTo>
                  <a:lnTo>
                    <a:pt x="576262" y="57150"/>
                  </a:lnTo>
                  <a:lnTo>
                    <a:pt x="554831" y="90487"/>
                  </a:lnTo>
                  <a:lnTo>
                    <a:pt x="533400" y="114300"/>
                  </a:lnTo>
                  <a:lnTo>
                    <a:pt x="507206" y="130968"/>
                  </a:lnTo>
                  <a:lnTo>
                    <a:pt x="478631" y="133350"/>
                  </a:lnTo>
                  <a:lnTo>
                    <a:pt x="431006" y="123825"/>
                  </a:lnTo>
                  <a:lnTo>
                    <a:pt x="335756" y="97631"/>
                  </a:lnTo>
                  <a:lnTo>
                    <a:pt x="211931" y="59531"/>
                  </a:lnTo>
                  <a:lnTo>
                    <a:pt x="100012" y="21431"/>
                  </a:lnTo>
                  <a:lnTo>
                    <a:pt x="64294" y="9525"/>
                  </a:lnTo>
                  <a:lnTo>
                    <a:pt x="35719" y="2381"/>
                  </a:lnTo>
                  <a:lnTo>
                    <a:pt x="16669" y="0"/>
                  </a:lnTo>
                  <a:lnTo>
                    <a:pt x="7144" y="2381"/>
                  </a:lnTo>
                  <a:lnTo>
                    <a:pt x="0" y="7143"/>
                  </a:lnTo>
                  <a:lnTo>
                    <a:pt x="0" y="19050"/>
                  </a:lnTo>
                  <a:lnTo>
                    <a:pt x="4762" y="38100"/>
                  </a:lnTo>
                  <a:lnTo>
                    <a:pt x="19050" y="57150"/>
                  </a:lnTo>
                  <a:lnTo>
                    <a:pt x="97631" y="119062"/>
                  </a:lnTo>
                  <a:lnTo>
                    <a:pt x="171450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6">
              <a:extLst>
                <a:ext uri="{FF2B5EF4-FFF2-40B4-BE49-F238E27FC236}">
                  <a16:creationId xmlns:a16="http://schemas.microsoft.com/office/drawing/2014/main" id="{0EBCC3E9-B029-408F-ABF2-26D6EFDD4510}"/>
                </a:ext>
              </a:extLst>
            </p:cNvPr>
            <p:cNvSpPr/>
            <p:nvPr/>
          </p:nvSpPr>
          <p:spPr>
            <a:xfrm rot="16200000">
              <a:off x="3051176" y="4064000"/>
              <a:ext cx="3657600" cy="473075"/>
            </a:xfrm>
            <a:custGeom>
              <a:avLst/>
              <a:gdLst>
                <a:gd name="connsiteX0" fmla="*/ 2135585 w 3657600"/>
                <a:gd name="connsiteY0" fmla="*/ 369334 h 473581"/>
                <a:gd name="connsiteX1" fmla="*/ 1828800 w 3657600"/>
                <a:gd name="connsiteY1" fmla="*/ 369334 h 473581"/>
                <a:gd name="connsiteX2" fmla="*/ 1653068 w 3657600"/>
                <a:gd name="connsiteY2" fmla="*/ 372312 h 473581"/>
                <a:gd name="connsiteX3" fmla="*/ 1376067 w 3657600"/>
                <a:gd name="connsiteY3" fmla="*/ 375291 h 473581"/>
                <a:gd name="connsiteX4" fmla="*/ 941206 w 3657600"/>
                <a:gd name="connsiteY4" fmla="*/ 381248 h 473581"/>
                <a:gd name="connsiteX5" fmla="*/ 634421 w 3657600"/>
                <a:gd name="connsiteY5" fmla="*/ 387205 h 473581"/>
                <a:gd name="connsiteX6" fmla="*/ 348484 w 3657600"/>
                <a:gd name="connsiteY6" fmla="*/ 390183 h 473581"/>
                <a:gd name="connsiteX7" fmla="*/ 226366 w 3657600"/>
                <a:gd name="connsiteY7" fmla="*/ 393162 h 473581"/>
                <a:gd name="connsiteX8" fmla="*/ 178710 w 3657600"/>
                <a:gd name="connsiteY8" fmla="*/ 390183 h 473581"/>
                <a:gd name="connsiteX9" fmla="*/ 134032 w 3657600"/>
                <a:gd name="connsiteY9" fmla="*/ 384226 h 473581"/>
                <a:gd name="connsiteX10" fmla="*/ 89355 w 3657600"/>
                <a:gd name="connsiteY10" fmla="*/ 369334 h 473581"/>
                <a:gd name="connsiteX11" fmla="*/ 47656 w 3657600"/>
                <a:gd name="connsiteY11" fmla="*/ 348484 h 473581"/>
                <a:gd name="connsiteX12" fmla="*/ 29785 w 3657600"/>
                <a:gd name="connsiteY12" fmla="*/ 333592 h 473581"/>
                <a:gd name="connsiteX13" fmla="*/ 14892 w 3657600"/>
                <a:gd name="connsiteY13" fmla="*/ 312742 h 473581"/>
                <a:gd name="connsiteX14" fmla="*/ 0 w 3657600"/>
                <a:gd name="connsiteY14" fmla="*/ 279979 h 473581"/>
                <a:gd name="connsiteX15" fmla="*/ 0 w 3657600"/>
                <a:gd name="connsiteY15" fmla="*/ 262108 h 473581"/>
                <a:gd name="connsiteX16" fmla="*/ 11914 w 3657600"/>
                <a:gd name="connsiteY16" fmla="*/ 250194 h 473581"/>
                <a:gd name="connsiteX17" fmla="*/ 53613 w 3657600"/>
                <a:gd name="connsiteY17" fmla="*/ 223387 h 473581"/>
                <a:gd name="connsiteX18" fmla="*/ 137011 w 3657600"/>
                <a:gd name="connsiteY18" fmla="*/ 187645 h 473581"/>
                <a:gd name="connsiteX19" fmla="*/ 205516 w 3657600"/>
                <a:gd name="connsiteY19" fmla="*/ 166796 h 473581"/>
                <a:gd name="connsiteX20" fmla="*/ 282957 w 3657600"/>
                <a:gd name="connsiteY20" fmla="*/ 151903 h 473581"/>
                <a:gd name="connsiteX21" fmla="*/ 345506 w 3657600"/>
                <a:gd name="connsiteY21" fmla="*/ 145946 h 473581"/>
                <a:gd name="connsiteX22" fmla="*/ 381248 w 3657600"/>
                <a:gd name="connsiteY22" fmla="*/ 145946 h 473581"/>
                <a:gd name="connsiteX23" fmla="*/ 414011 w 3657600"/>
                <a:gd name="connsiteY23" fmla="*/ 151903 h 473581"/>
                <a:gd name="connsiteX24" fmla="*/ 521237 w 3657600"/>
                <a:gd name="connsiteY24" fmla="*/ 166796 h 473581"/>
                <a:gd name="connsiteX25" fmla="*/ 670163 w 3657600"/>
                <a:gd name="connsiteY25" fmla="*/ 169774 h 473581"/>
                <a:gd name="connsiteX26" fmla="*/ 929292 w 3657600"/>
                <a:gd name="connsiteY26" fmla="*/ 169774 h 473581"/>
                <a:gd name="connsiteX27" fmla="*/ 1265863 w 3657600"/>
                <a:gd name="connsiteY27" fmla="*/ 169774 h 473581"/>
                <a:gd name="connsiteX28" fmla="*/ 1608391 w 3657600"/>
                <a:gd name="connsiteY28" fmla="*/ 169774 h 473581"/>
                <a:gd name="connsiteX29" fmla="*/ 1947940 w 3657600"/>
                <a:gd name="connsiteY29" fmla="*/ 145946 h 473581"/>
                <a:gd name="connsiteX30" fmla="*/ 2168349 w 3657600"/>
                <a:gd name="connsiteY30" fmla="*/ 145946 h 473581"/>
                <a:gd name="connsiteX31" fmla="*/ 2484070 w 3657600"/>
                <a:gd name="connsiteY31" fmla="*/ 145946 h 473581"/>
                <a:gd name="connsiteX32" fmla="*/ 3026157 w 3657600"/>
                <a:gd name="connsiteY32" fmla="*/ 145946 h 473581"/>
                <a:gd name="connsiteX33" fmla="*/ 3407406 w 3657600"/>
                <a:gd name="connsiteY33" fmla="*/ 145946 h 473581"/>
                <a:gd name="connsiteX34" fmla="*/ 3446126 w 3657600"/>
                <a:gd name="connsiteY34" fmla="*/ 139989 h 473581"/>
                <a:gd name="connsiteX35" fmla="*/ 3484847 w 3657600"/>
                <a:gd name="connsiteY35" fmla="*/ 122118 h 473581"/>
                <a:gd name="connsiteX36" fmla="*/ 3511653 w 3657600"/>
                <a:gd name="connsiteY36" fmla="*/ 104247 h 473581"/>
                <a:gd name="connsiteX37" fmla="*/ 3544417 w 3657600"/>
                <a:gd name="connsiteY37" fmla="*/ 74462 h 473581"/>
                <a:gd name="connsiteX38" fmla="*/ 3568245 w 3657600"/>
                <a:gd name="connsiteY38" fmla="*/ 44677 h 473581"/>
                <a:gd name="connsiteX39" fmla="*/ 3589094 w 3657600"/>
                <a:gd name="connsiteY39" fmla="*/ 14892 h 473581"/>
                <a:gd name="connsiteX40" fmla="*/ 3595051 w 3657600"/>
                <a:gd name="connsiteY40" fmla="*/ 8935 h 473581"/>
                <a:gd name="connsiteX41" fmla="*/ 3615901 w 3657600"/>
                <a:gd name="connsiteY41" fmla="*/ 0 h 473581"/>
                <a:gd name="connsiteX42" fmla="*/ 3633772 w 3657600"/>
                <a:gd name="connsiteY42" fmla="*/ 0 h 473581"/>
                <a:gd name="connsiteX43" fmla="*/ 3651643 w 3657600"/>
                <a:gd name="connsiteY43" fmla="*/ 5957 h 473581"/>
                <a:gd name="connsiteX44" fmla="*/ 3654621 w 3657600"/>
                <a:gd name="connsiteY44" fmla="*/ 17871 h 473581"/>
                <a:gd name="connsiteX45" fmla="*/ 3657600 w 3657600"/>
                <a:gd name="connsiteY45" fmla="*/ 41699 h 473581"/>
                <a:gd name="connsiteX46" fmla="*/ 3654621 w 3657600"/>
                <a:gd name="connsiteY46" fmla="*/ 71484 h 473581"/>
                <a:gd name="connsiteX47" fmla="*/ 3630793 w 3657600"/>
                <a:gd name="connsiteY47" fmla="*/ 151903 h 473581"/>
                <a:gd name="connsiteX48" fmla="*/ 3612922 w 3657600"/>
                <a:gd name="connsiteY48" fmla="*/ 223387 h 473581"/>
                <a:gd name="connsiteX49" fmla="*/ 3606965 w 3657600"/>
                <a:gd name="connsiteY49" fmla="*/ 247215 h 473581"/>
                <a:gd name="connsiteX50" fmla="*/ 3583137 w 3657600"/>
                <a:gd name="connsiteY50" fmla="*/ 285936 h 473581"/>
                <a:gd name="connsiteX51" fmla="*/ 3544417 w 3657600"/>
                <a:gd name="connsiteY51" fmla="*/ 342527 h 473581"/>
                <a:gd name="connsiteX52" fmla="*/ 3508675 w 3657600"/>
                <a:gd name="connsiteY52" fmla="*/ 387205 h 473581"/>
                <a:gd name="connsiteX53" fmla="*/ 3475911 w 3657600"/>
                <a:gd name="connsiteY53" fmla="*/ 425925 h 473581"/>
                <a:gd name="connsiteX54" fmla="*/ 3440169 w 3657600"/>
                <a:gd name="connsiteY54" fmla="*/ 455710 h 473581"/>
                <a:gd name="connsiteX55" fmla="*/ 3407406 w 3657600"/>
                <a:gd name="connsiteY55" fmla="*/ 470603 h 473581"/>
                <a:gd name="connsiteX56" fmla="*/ 3392513 w 3657600"/>
                <a:gd name="connsiteY56" fmla="*/ 473581 h 473581"/>
                <a:gd name="connsiteX57" fmla="*/ 3371664 w 3657600"/>
                <a:gd name="connsiteY57" fmla="*/ 464646 h 473581"/>
                <a:gd name="connsiteX58" fmla="*/ 3338900 w 3657600"/>
                <a:gd name="connsiteY58" fmla="*/ 440818 h 473581"/>
                <a:gd name="connsiteX59" fmla="*/ 3303158 w 3657600"/>
                <a:gd name="connsiteY59" fmla="*/ 422947 h 473581"/>
                <a:gd name="connsiteX60" fmla="*/ 3237631 w 3657600"/>
                <a:gd name="connsiteY60" fmla="*/ 402097 h 473581"/>
                <a:gd name="connsiteX61" fmla="*/ 3172104 w 3657600"/>
                <a:gd name="connsiteY61" fmla="*/ 390183 h 473581"/>
                <a:gd name="connsiteX62" fmla="*/ 3064878 w 3657600"/>
                <a:gd name="connsiteY62" fmla="*/ 393162 h 473581"/>
                <a:gd name="connsiteX63" fmla="*/ 2883189 w 3657600"/>
                <a:gd name="connsiteY63" fmla="*/ 384226 h 473581"/>
                <a:gd name="connsiteX64" fmla="*/ 2585339 w 3657600"/>
                <a:gd name="connsiteY64" fmla="*/ 369334 h 473581"/>
                <a:gd name="connsiteX65" fmla="*/ 2135585 w 3657600"/>
                <a:gd name="connsiteY65" fmla="*/ 369334 h 4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57600" h="473581">
                  <a:moveTo>
                    <a:pt x="2135585" y="369334"/>
                  </a:moveTo>
                  <a:lnTo>
                    <a:pt x="1828800" y="369334"/>
                  </a:lnTo>
                  <a:lnTo>
                    <a:pt x="1653068" y="372312"/>
                  </a:lnTo>
                  <a:lnTo>
                    <a:pt x="1376067" y="375291"/>
                  </a:lnTo>
                  <a:lnTo>
                    <a:pt x="941206" y="381248"/>
                  </a:lnTo>
                  <a:lnTo>
                    <a:pt x="634421" y="387205"/>
                  </a:lnTo>
                  <a:lnTo>
                    <a:pt x="348484" y="390183"/>
                  </a:lnTo>
                  <a:lnTo>
                    <a:pt x="226366" y="393162"/>
                  </a:lnTo>
                  <a:lnTo>
                    <a:pt x="178710" y="390183"/>
                  </a:lnTo>
                  <a:lnTo>
                    <a:pt x="134032" y="384226"/>
                  </a:lnTo>
                  <a:lnTo>
                    <a:pt x="89355" y="369334"/>
                  </a:lnTo>
                  <a:lnTo>
                    <a:pt x="47656" y="348484"/>
                  </a:lnTo>
                  <a:lnTo>
                    <a:pt x="29785" y="333592"/>
                  </a:lnTo>
                  <a:lnTo>
                    <a:pt x="14892" y="312742"/>
                  </a:lnTo>
                  <a:lnTo>
                    <a:pt x="0" y="279979"/>
                  </a:lnTo>
                  <a:lnTo>
                    <a:pt x="0" y="262108"/>
                  </a:lnTo>
                  <a:lnTo>
                    <a:pt x="11914" y="250194"/>
                  </a:lnTo>
                  <a:lnTo>
                    <a:pt x="53613" y="223387"/>
                  </a:lnTo>
                  <a:lnTo>
                    <a:pt x="137011" y="187645"/>
                  </a:lnTo>
                  <a:lnTo>
                    <a:pt x="205516" y="166796"/>
                  </a:lnTo>
                  <a:lnTo>
                    <a:pt x="282957" y="151903"/>
                  </a:lnTo>
                  <a:lnTo>
                    <a:pt x="345506" y="145946"/>
                  </a:lnTo>
                  <a:lnTo>
                    <a:pt x="381248" y="145946"/>
                  </a:lnTo>
                  <a:lnTo>
                    <a:pt x="414011" y="151903"/>
                  </a:lnTo>
                  <a:lnTo>
                    <a:pt x="521237" y="166796"/>
                  </a:lnTo>
                  <a:lnTo>
                    <a:pt x="670163" y="169774"/>
                  </a:lnTo>
                  <a:lnTo>
                    <a:pt x="929292" y="169774"/>
                  </a:lnTo>
                  <a:lnTo>
                    <a:pt x="1265863" y="169774"/>
                  </a:lnTo>
                  <a:lnTo>
                    <a:pt x="1608391" y="169774"/>
                  </a:lnTo>
                  <a:lnTo>
                    <a:pt x="1947940" y="145946"/>
                  </a:lnTo>
                  <a:lnTo>
                    <a:pt x="2168349" y="145946"/>
                  </a:lnTo>
                  <a:lnTo>
                    <a:pt x="2484070" y="145946"/>
                  </a:lnTo>
                  <a:lnTo>
                    <a:pt x="3026157" y="145946"/>
                  </a:lnTo>
                  <a:lnTo>
                    <a:pt x="3407406" y="145946"/>
                  </a:lnTo>
                  <a:lnTo>
                    <a:pt x="3446126" y="139989"/>
                  </a:lnTo>
                  <a:lnTo>
                    <a:pt x="3484847" y="122118"/>
                  </a:lnTo>
                  <a:lnTo>
                    <a:pt x="3511653" y="104247"/>
                  </a:lnTo>
                  <a:lnTo>
                    <a:pt x="3544417" y="74462"/>
                  </a:lnTo>
                  <a:lnTo>
                    <a:pt x="3568245" y="44677"/>
                  </a:lnTo>
                  <a:lnTo>
                    <a:pt x="3589094" y="14892"/>
                  </a:lnTo>
                  <a:lnTo>
                    <a:pt x="3595051" y="8935"/>
                  </a:lnTo>
                  <a:lnTo>
                    <a:pt x="3615901" y="0"/>
                  </a:lnTo>
                  <a:lnTo>
                    <a:pt x="3633772" y="0"/>
                  </a:lnTo>
                  <a:lnTo>
                    <a:pt x="3651643" y="5957"/>
                  </a:lnTo>
                  <a:lnTo>
                    <a:pt x="3654621" y="17871"/>
                  </a:lnTo>
                  <a:lnTo>
                    <a:pt x="3657600" y="41699"/>
                  </a:lnTo>
                  <a:lnTo>
                    <a:pt x="3654621" y="71484"/>
                  </a:lnTo>
                  <a:lnTo>
                    <a:pt x="3630793" y="151903"/>
                  </a:lnTo>
                  <a:lnTo>
                    <a:pt x="3612922" y="223387"/>
                  </a:lnTo>
                  <a:lnTo>
                    <a:pt x="3606965" y="247215"/>
                  </a:lnTo>
                  <a:lnTo>
                    <a:pt x="3583137" y="285936"/>
                  </a:lnTo>
                  <a:lnTo>
                    <a:pt x="3544417" y="342527"/>
                  </a:lnTo>
                  <a:lnTo>
                    <a:pt x="3508675" y="387205"/>
                  </a:lnTo>
                  <a:lnTo>
                    <a:pt x="3475911" y="425925"/>
                  </a:lnTo>
                  <a:lnTo>
                    <a:pt x="3440169" y="455710"/>
                  </a:lnTo>
                  <a:lnTo>
                    <a:pt x="3407406" y="470603"/>
                  </a:lnTo>
                  <a:lnTo>
                    <a:pt x="3392513" y="473581"/>
                  </a:lnTo>
                  <a:lnTo>
                    <a:pt x="3371664" y="464646"/>
                  </a:lnTo>
                  <a:lnTo>
                    <a:pt x="3338900" y="440818"/>
                  </a:lnTo>
                  <a:lnTo>
                    <a:pt x="3303158" y="422947"/>
                  </a:lnTo>
                  <a:lnTo>
                    <a:pt x="3237631" y="402097"/>
                  </a:lnTo>
                  <a:lnTo>
                    <a:pt x="3172104" y="390183"/>
                  </a:lnTo>
                  <a:lnTo>
                    <a:pt x="3064878" y="393162"/>
                  </a:lnTo>
                  <a:lnTo>
                    <a:pt x="2883189" y="384226"/>
                  </a:lnTo>
                  <a:lnTo>
                    <a:pt x="2585339" y="369334"/>
                  </a:lnTo>
                  <a:lnTo>
                    <a:pt x="2135585" y="3693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97824064-3096-4463-ABB7-26241A3794FD}"/>
                </a:ext>
              </a:extLst>
            </p:cNvPr>
            <p:cNvSpPr/>
            <p:nvPr/>
          </p:nvSpPr>
          <p:spPr>
            <a:xfrm>
              <a:off x="2922588" y="4097338"/>
              <a:ext cx="1968500" cy="1679575"/>
            </a:xfrm>
            <a:custGeom>
              <a:avLst/>
              <a:gdLst>
                <a:gd name="connsiteX0" fmla="*/ 1664494 w 1969294"/>
                <a:gd name="connsiteY0" fmla="*/ 342900 h 1678782"/>
                <a:gd name="connsiteX1" fmla="*/ 1600200 w 1969294"/>
                <a:gd name="connsiteY1" fmla="*/ 423863 h 1678782"/>
                <a:gd name="connsiteX2" fmla="*/ 1526381 w 1969294"/>
                <a:gd name="connsiteY2" fmla="*/ 507207 h 1678782"/>
                <a:gd name="connsiteX3" fmla="*/ 1447800 w 1969294"/>
                <a:gd name="connsiteY3" fmla="*/ 590550 h 1678782"/>
                <a:gd name="connsiteX4" fmla="*/ 1340644 w 1969294"/>
                <a:gd name="connsiteY4" fmla="*/ 695325 h 1678782"/>
                <a:gd name="connsiteX5" fmla="*/ 1231106 w 1969294"/>
                <a:gd name="connsiteY5" fmla="*/ 795338 h 1678782"/>
                <a:gd name="connsiteX6" fmla="*/ 1114425 w 1969294"/>
                <a:gd name="connsiteY6" fmla="*/ 902494 h 1678782"/>
                <a:gd name="connsiteX7" fmla="*/ 983456 w 1969294"/>
                <a:gd name="connsiteY7" fmla="*/ 1019175 h 1678782"/>
                <a:gd name="connsiteX8" fmla="*/ 857250 w 1969294"/>
                <a:gd name="connsiteY8" fmla="*/ 1119188 h 1678782"/>
                <a:gd name="connsiteX9" fmla="*/ 697706 w 1969294"/>
                <a:gd name="connsiteY9" fmla="*/ 1240632 h 1678782"/>
                <a:gd name="connsiteX10" fmla="*/ 561975 w 1969294"/>
                <a:gd name="connsiteY10" fmla="*/ 1333500 h 1678782"/>
                <a:gd name="connsiteX11" fmla="*/ 421481 w 1969294"/>
                <a:gd name="connsiteY11" fmla="*/ 1423988 h 1678782"/>
                <a:gd name="connsiteX12" fmla="*/ 302419 w 1969294"/>
                <a:gd name="connsiteY12" fmla="*/ 1490663 h 1678782"/>
                <a:gd name="connsiteX13" fmla="*/ 173831 w 1969294"/>
                <a:gd name="connsiteY13" fmla="*/ 1559719 h 1678782"/>
                <a:gd name="connsiteX14" fmla="*/ 66675 w 1969294"/>
                <a:gd name="connsiteY14" fmla="*/ 1609725 h 1678782"/>
                <a:gd name="connsiteX15" fmla="*/ 14287 w 1969294"/>
                <a:gd name="connsiteY15" fmla="*/ 1633538 h 1678782"/>
                <a:gd name="connsiteX16" fmla="*/ 4762 w 1969294"/>
                <a:gd name="connsiteY16" fmla="*/ 1643063 h 1678782"/>
                <a:gd name="connsiteX17" fmla="*/ 0 w 1969294"/>
                <a:gd name="connsiteY17" fmla="*/ 1657350 h 1678782"/>
                <a:gd name="connsiteX18" fmla="*/ 9525 w 1969294"/>
                <a:gd name="connsiteY18" fmla="*/ 1669257 h 1678782"/>
                <a:gd name="connsiteX19" fmla="*/ 28575 w 1969294"/>
                <a:gd name="connsiteY19" fmla="*/ 1676400 h 1678782"/>
                <a:gd name="connsiteX20" fmla="*/ 57150 w 1969294"/>
                <a:gd name="connsiteY20" fmla="*/ 1678782 h 1678782"/>
                <a:gd name="connsiteX21" fmla="*/ 188119 w 1969294"/>
                <a:gd name="connsiteY21" fmla="*/ 1626394 h 1678782"/>
                <a:gd name="connsiteX22" fmla="*/ 366712 w 1969294"/>
                <a:gd name="connsiteY22" fmla="*/ 1552575 h 1678782"/>
                <a:gd name="connsiteX23" fmla="*/ 526256 w 1969294"/>
                <a:gd name="connsiteY23" fmla="*/ 1481138 h 1678782"/>
                <a:gd name="connsiteX24" fmla="*/ 650081 w 1969294"/>
                <a:gd name="connsiteY24" fmla="*/ 1421607 h 1678782"/>
                <a:gd name="connsiteX25" fmla="*/ 754856 w 1969294"/>
                <a:gd name="connsiteY25" fmla="*/ 1369219 h 1678782"/>
                <a:gd name="connsiteX26" fmla="*/ 881062 w 1969294"/>
                <a:gd name="connsiteY26" fmla="*/ 1295400 h 1678782"/>
                <a:gd name="connsiteX27" fmla="*/ 973931 w 1969294"/>
                <a:gd name="connsiteY27" fmla="*/ 1238250 h 1678782"/>
                <a:gd name="connsiteX28" fmla="*/ 1152525 w 1969294"/>
                <a:gd name="connsiteY28" fmla="*/ 1109663 h 1678782"/>
                <a:gd name="connsiteX29" fmla="*/ 1297781 w 1969294"/>
                <a:gd name="connsiteY29" fmla="*/ 995363 h 1678782"/>
                <a:gd name="connsiteX30" fmla="*/ 1388269 w 1969294"/>
                <a:gd name="connsiteY30" fmla="*/ 921544 h 1678782"/>
                <a:gd name="connsiteX31" fmla="*/ 1521619 w 1969294"/>
                <a:gd name="connsiteY31" fmla="*/ 807244 h 1678782"/>
                <a:gd name="connsiteX32" fmla="*/ 1650206 w 1969294"/>
                <a:gd name="connsiteY32" fmla="*/ 690563 h 1678782"/>
                <a:gd name="connsiteX33" fmla="*/ 1769269 w 1969294"/>
                <a:gd name="connsiteY33" fmla="*/ 583407 h 1678782"/>
                <a:gd name="connsiteX34" fmla="*/ 1912144 w 1969294"/>
                <a:gd name="connsiteY34" fmla="*/ 447675 h 1678782"/>
                <a:gd name="connsiteX35" fmla="*/ 1969294 w 1969294"/>
                <a:gd name="connsiteY35" fmla="*/ 383382 h 1678782"/>
                <a:gd name="connsiteX36" fmla="*/ 1964531 w 1969294"/>
                <a:gd name="connsiteY36" fmla="*/ 145257 h 1678782"/>
                <a:gd name="connsiteX37" fmla="*/ 1871662 w 1969294"/>
                <a:gd name="connsiteY37" fmla="*/ 64294 h 1678782"/>
                <a:gd name="connsiteX38" fmla="*/ 1816894 w 1969294"/>
                <a:gd name="connsiteY38" fmla="*/ 26194 h 1678782"/>
                <a:gd name="connsiteX39" fmla="*/ 1778794 w 1969294"/>
                <a:gd name="connsiteY39" fmla="*/ 4763 h 1678782"/>
                <a:gd name="connsiteX40" fmla="*/ 1762125 w 1969294"/>
                <a:gd name="connsiteY40" fmla="*/ 0 h 1678782"/>
                <a:gd name="connsiteX41" fmla="*/ 1757362 w 1969294"/>
                <a:gd name="connsiteY41" fmla="*/ 2382 h 1678782"/>
                <a:gd name="connsiteX42" fmla="*/ 1754981 w 1969294"/>
                <a:gd name="connsiteY42" fmla="*/ 9525 h 1678782"/>
                <a:gd name="connsiteX43" fmla="*/ 1754981 w 1969294"/>
                <a:gd name="connsiteY43" fmla="*/ 26194 h 1678782"/>
                <a:gd name="connsiteX44" fmla="*/ 1764506 w 1969294"/>
                <a:gd name="connsiteY44" fmla="*/ 76200 h 1678782"/>
                <a:gd name="connsiteX45" fmla="*/ 1776412 w 1969294"/>
                <a:gd name="connsiteY45" fmla="*/ 128588 h 1678782"/>
                <a:gd name="connsiteX46" fmla="*/ 1774031 w 1969294"/>
                <a:gd name="connsiteY46" fmla="*/ 157163 h 1678782"/>
                <a:gd name="connsiteX47" fmla="*/ 1757362 w 1969294"/>
                <a:gd name="connsiteY47" fmla="*/ 200025 h 1678782"/>
                <a:gd name="connsiteX48" fmla="*/ 1726406 w 1969294"/>
                <a:gd name="connsiteY48" fmla="*/ 254794 h 1678782"/>
                <a:gd name="connsiteX49" fmla="*/ 1664494 w 1969294"/>
                <a:gd name="connsiteY49" fmla="*/ 342900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69294" h="1678782">
                  <a:moveTo>
                    <a:pt x="1664494" y="342900"/>
                  </a:moveTo>
                  <a:lnTo>
                    <a:pt x="1600200" y="423863"/>
                  </a:lnTo>
                  <a:lnTo>
                    <a:pt x="1526381" y="507207"/>
                  </a:lnTo>
                  <a:lnTo>
                    <a:pt x="1447800" y="590550"/>
                  </a:lnTo>
                  <a:lnTo>
                    <a:pt x="1340644" y="695325"/>
                  </a:lnTo>
                  <a:lnTo>
                    <a:pt x="1231106" y="795338"/>
                  </a:lnTo>
                  <a:lnTo>
                    <a:pt x="1114425" y="902494"/>
                  </a:lnTo>
                  <a:lnTo>
                    <a:pt x="983456" y="1019175"/>
                  </a:lnTo>
                  <a:lnTo>
                    <a:pt x="857250" y="1119188"/>
                  </a:lnTo>
                  <a:lnTo>
                    <a:pt x="697706" y="1240632"/>
                  </a:lnTo>
                  <a:lnTo>
                    <a:pt x="561975" y="1333500"/>
                  </a:lnTo>
                  <a:lnTo>
                    <a:pt x="421481" y="1423988"/>
                  </a:lnTo>
                  <a:lnTo>
                    <a:pt x="302419" y="1490663"/>
                  </a:lnTo>
                  <a:lnTo>
                    <a:pt x="173831" y="1559719"/>
                  </a:lnTo>
                  <a:lnTo>
                    <a:pt x="66675" y="1609725"/>
                  </a:lnTo>
                  <a:lnTo>
                    <a:pt x="14287" y="1633538"/>
                  </a:lnTo>
                  <a:lnTo>
                    <a:pt x="4762" y="1643063"/>
                  </a:lnTo>
                  <a:lnTo>
                    <a:pt x="0" y="1657350"/>
                  </a:lnTo>
                  <a:lnTo>
                    <a:pt x="9525" y="1669257"/>
                  </a:lnTo>
                  <a:lnTo>
                    <a:pt x="28575" y="1676400"/>
                  </a:lnTo>
                  <a:lnTo>
                    <a:pt x="57150" y="1678782"/>
                  </a:lnTo>
                  <a:lnTo>
                    <a:pt x="188119" y="1626394"/>
                  </a:lnTo>
                  <a:lnTo>
                    <a:pt x="366712" y="1552575"/>
                  </a:lnTo>
                  <a:lnTo>
                    <a:pt x="526256" y="1481138"/>
                  </a:lnTo>
                  <a:lnTo>
                    <a:pt x="650081" y="1421607"/>
                  </a:lnTo>
                  <a:lnTo>
                    <a:pt x="754856" y="1369219"/>
                  </a:lnTo>
                  <a:lnTo>
                    <a:pt x="881062" y="1295400"/>
                  </a:lnTo>
                  <a:lnTo>
                    <a:pt x="973931" y="1238250"/>
                  </a:lnTo>
                  <a:lnTo>
                    <a:pt x="1152525" y="1109663"/>
                  </a:lnTo>
                  <a:lnTo>
                    <a:pt x="1297781" y="995363"/>
                  </a:lnTo>
                  <a:lnTo>
                    <a:pt x="1388269" y="921544"/>
                  </a:lnTo>
                  <a:lnTo>
                    <a:pt x="1521619" y="807244"/>
                  </a:lnTo>
                  <a:lnTo>
                    <a:pt x="1650206" y="690563"/>
                  </a:lnTo>
                  <a:lnTo>
                    <a:pt x="1769269" y="583407"/>
                  </a:lnTo>
                  <a:lnTo>
                    <a:pt x="1912144" y="447675"/>
                  </a:lnTo>
                  <a:lnTo>
                    <a:pt x="1969294" y="383382"/>
                  </a:lnTo>
                  <a:cubicBezTo>
                    <a:pt x="1967706" y="304007"/>
                    <a:pt x="1966119" y="224632"/>
                    <a:pt x="1964531" y="145257"/>
                  </a:cubicBezTo>
                  <a:lnTo>
                    <a:pt x="1871662" y="64294"/>
                  </a:lnTo>
                  <a:lnTo>
                    <a:pt x="1816894" y="26194"/>
                  </a:lnTo>
                  <a:lnTo>
                    <a:pt x="1778794" y="4763"/>
                  </a:lnTo>
                  <a:lnTo>
                    <a:pt x="1762125" y="0"/>
                  </a:lnTo>
                  <a:lnTo>
                    <a:pt x="1757362" y="2382"/>
                  </a:lnTo>
                  <a:lnTo>
                    <a:pt x="1754981" y="9525"/>
                  </a:lnTo>
                  <a:lnTo>
                    <a:pt x="1754981" y="26194"/>
                  </a:lnTo>
                  <a:lnTo>
                    <a:pt x="1764506" y="76200"/>
                  </a:lnTo>
                  <a:lnTo>
                    <a:pt x="1776412" y="128588"/>
                  </a:lnTo>
                  <a:lnTo>
                    <a:pt x="1774031" y="157163"/>
                  </a:lnTo>
                  <a:lnTo>
                    <a:pt x="1757362" y="200025"/>
                  </a:lnTo>
                  <a:lnTo>
                    <a:pt x="1726406" y="254794"/>
                  </a:lnTo>
                  <a:lnTo>
                    <a:pt x="166449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">
              <a:extLst>
                <a:ext uri="{FF2B5EF4-FFF2-40B4-BE49-F238E27FC236}">
                  <a16:creationId xmlns:a16="http://schemas.microsoft.com/office/drawing/2014/main" id="{9B7E89E2-AEF6-472F-88FC-207B0BD5B457}"/>
                </a:ext>
              </a:extLst>
            </p:cNvPr>
            <p:cNvSpPr/>
            <p:nvPr/>
          </p:nvSpPr>
          <p:spPr>
            <a:xfrm>
              <a:off x="4951413" y="4191000"/>
              <a:ext cx="2316162" cy="1581150"/>
            </a:xfrm>
            <a:custGeom>
              <a:avLst/>
              <a:gdLst>
                <a:gd name="connsiteX0" fmla="*/ 847725 w 2316956"/>
                <a:gd name="connsiteY0" fmla="*/ 731044 h 1581150"/>
                <a:gd name="connsiteX1" fmla="*/ 745331 w 2316956"/>
                <a:gd name="connsiteY1" fmla="*/ 650081 h 1581150"/>
                <a:gd name="connsiteX2" fmla="*/ 671512 w 2316956"/>
                <a:gd name="connsiteY2" fmla="*/ 590550 h 1581150"/>
                <a:gd name="connsiteX3" fmla="*/ 566737 w 2316956"/>
                <a:gd name="connsiteY3" fmla="*/ 504825 h 1581150"/>
                <a:gd name="connsiteX4" fmla="*/ 471487 w 2316956"/>
                <a:gd name="connsiteY4" fmla="*/ 423863 h 1581150"/>
                <a:gd name="connsiteX5" fmla="*/ 383381 w 2316956"/>
                <a:gd name="connsiteY5" fmla="*/ 350044 h 1581150"/>
                <a:gd name="connsiteX6" fmla="*/ 290512 w 2316956"/>
                <a:gd name="connsiteY6" fmla="*/ 269081 h 1581150"/>
                <a:gd name="connsiteX7" fmla="*/ 119062 w 2316956"/>
                <a:gd name="connsiteY7" fmla="*/ 116681 h 1581150"/>
                <a:gd name="connsiteX8" fmla="*/ 0 w 2316956"/>
                <a:gd name="connsiteY8" fmla="*/ 0 h 1581150"/>
                <a:gd name="connsiteX9" fmla="*/ 2381 w 2316956"/>
                <a:gd name="connsiteY9" fmla="*/ 157163 h 1581150"/>
                <a:gd name="connsiteX10" fmla="*/ 135731 w 2316956"/>
                <a:gd name="connsiteY10" fmla="*/ 266700 h 1581150"/>
                <a:gd name="connsiteX11" fmla="*/ 350044 w 2316956"/>
                <a:gd name="connsiteY11" fmla="*/ 481013 h 1581150"/>
                <a:gd name="connsiteX12" fmla="*/ 531019 w 2316956"/>
                <a:gd name="connsiteY12" fmla="*/ 664369 h 1581150"/>
                <a:gd name="connsiteX13" fmla="*/ 683419 w 2316956"/>
                <a:gd name="connsiteY13" fmla="*/ 816769 h 1581150"/>
                <a:gd name="connsiteX14" fmla="*/ 842962 w 2316956"/>
                <a:gd name="connsiteY14" fmla="*/ 983456 h 1581150"/>
                <a:gd name="connsiteX15" fmla="*/ 1012031 w 2316956"/>
                <a:gd name="connsiteY15" fmla="*/ 1164431 h 1581150"/>
                <a:gd name="connsiteX16" fmla="*/ 1145381 w 2316956"/>
                <a:gd name="connsiteY16" fmla="*/ 1304925 h 1581150"/>
                <a:gd name="connsiteX17" fmla="*/ 1257300 w 2316956"/>
                <a:gd name="connsiteY17" fmla="*/ 1426369 h 1581150"/>
                <a:gd name="connsiteX18" fmla="*/ 1302544 w 2316956"/>
                <a:gd name="connsiteY18" fmla="*/ 1476375 h 1581150"/>
                <a:gd name="connsiteX19" fmla="*/ 1343025 w 2316956"/>
                <a:gd name="connsiteY19" fmla="*/ 1526381 h 1581150"/>
                <a:gd name="connsiteX20" fmla="*/ 1364456 w 2316956"/>
                <a:gd name="connsiteY20" fmla="*/ 1547813 h 1581150"/>
                <a:gd name="connsiteX21" fmla="*/ 1383506 w 2316956"/>
                <a:gd name="connsiteY21" fmla="*/ 1559719 h 1581150"/>
                <a:gd name="connsiteX22" fmla="*/ 1412081 w 2316956"/>
                <a:gd name="connsiteY22" fmla="*/ 1571625 h 1581150"/>
                <a:gd name="connsiteX23" fmla="*/ 1450181 w 2316956"/>
                <a:gd name="connsiteY23" fmla="*/ 1578769 h 1581150"/>
                <a:gd name="connsiteX24" fmla="*/ 1490662 w 2316956"/>
                <a:gd name="connsiteY24" fmla="*/ 1581150 h 1581150"/>
                <a:gd name="connsiteX25" fmla="*/ 1621631 w 2316956"/>
                <a:gd name="connsiteY25" fmla="*/ 1571625 h 1581150"/>
                <a:gd name="connsiteX26" fmla="*/ 1926431 w 2316956"/>
                <a:gd name="connsiteY26" fmla="*/ 1545431 h 1581150"/>
                <a:gd name="connsiteX27" fmla="*/ 2255044 w 2316956"/>
                <a:gd name="connsiteY27" fmla="*/ 1516856 h 1581150"/>
                <a:gd name="connsiteX28" fmla="*/ 2286000 w 2316956"/>
                <a:gd name="connsiteY28" fmla="*/ 1509713 h 1581150"/>
                <a:gd name="connsiteX29" fmla="*/ 2309812 w 2316956"/>
                <a:gd name="connsiteY29" fmla="*/ 1493044 h 1581150"/>
                <a:gd name="connsiteX30" fmla="*/ 2316956 w 2316956"/>
                <a:gd name="connsiteY30" fmla="*/ 1471613 h 1581150"/>
                <a:gd name="connsiteX31" fmla="*/ 2305050 w 2316956"/>
                <a:gd name="connsiteY31" fmla="*/ 1459706 h 1581150"/>
                <a:gd name="connsiteX32" fmla="*/ 2278856 w 2316956"/>
                <a:gd name="connsiteY32" fmla="*/ 1452563 h 1581150"/>
                <a:gd name="connsiteX33" fmla="*/ 2200275 w 2316956"/>
                <a:gd name="connsiteY33" fmla="*/ 1438275 h 1581150"/>
                <a:gd name="connsiteX34" fmla="*/ 2088356 w 2316956"/>
                <a:gd name="connsiteY34" fmla="*/ 1412081 h 1581150"/>
                <a:gd name="connsiteX35" fmla="*/ 1974056 w 2316956"/>
                <a:gd name="connsiteY35" fmla="*/ 1381125 h 1581150"/>
                <a:gd name="connsiteX36" fmla="*/ 1874044 w 2316956"/>
                <a:gd name="connsiteY36" fmla="*/ 1350169 h 1581150"/>
                <a:gd name="connsiteX37" fmla="*/ 1766887 w 2316956"/>
                <a:gd name="connsiteY37" fmla="*/ 1309688 h 1581150"/>
                <a:gd name="connsiteX38" fmla="*/ 1674019 w 2316956"/>
                <a:gd name="connsiteY38" fmla="*/ 1271588 h 1581150"/>
                <a:gd name="connsiteX39" fmla="*/ 1571625 w 2316956"/>
                <a:gd name="connsiteY39" fmla="*/ 1221581 h 1581150"/>
                <a:gd name="connsiteX40" fmla="*/ 1497806 w 2316956"/>
                <a:gd name="connsiteY40" fmla="*/ 1183481 h 1581150"/>
                <a:gd name="connsiteX41" fmla="*/ 1414462 w 2316956"/>
                <a:gd name="connsiteY41" fmla="*/ 1135856 h 1581150"/>
                <a:gd name="connsiteX42" fmla="*/ 1338262 w 2316956"/>
                <a:gd name="connsiteY42" fmla="*/ 1088231 h 1581150"/>
                <a:gd name="connsiteX43" fmla="*/ 1233487 w 2316956"/>
                <a:gd name="connsiteY43" fmla="*/ 1016794 h 1581150"/>
                <a:gd name="connsiteX44" fmla="*/ 1128712 w 2316956"/>
                <a:gd name="connsiteY44" fmla="*/ 940594 h 1581150"/>
                <a:gd name="connsiteX45" fmla="*/ 1016794 w 2316956"/>
                <a:gd name="connsiteY45" fmla="*/ 859631 h 1581150"/>
                <a:gd name="connsiteX46" fmla="*/ 847725 w 2316956"/>
                <a:gd name="connsiteY46" fmla="*/ 731044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16956" h="1581150">
                  <a:moveTo>
                    <a:pt x="847725" y="731044"/>
                  </a:moveTo>
                  <a:lnTo>
                    <a:pt x="745331" y="650081"/>
                  </a:lnTo>
                  <a:lnTo>
                    <a:pt x="671512" y="590550"/>
                  </a:lnTo>
                  <a:lnTo>
                    <a:pt x="566737" y="504825"/>
                  </a:lnTo>
                  <a:lnTo>
                    <a:pt x="471487" y="423863"/>
                  </a:lnTo>
                  <a:lnTo>
                    <a:pt x="383381" y="350044"/>
                  </a:lnTo>
                  <a:lnTo>
                    <a:pt x="290512" y="269081"/>
                  </a:lnTo>
                  <a:lnTo>
                    <a:pt x="119062" y="116681"/>
                  </a:lnTo>
                  <a:lnTo>
                    <a:pt x="0" y="0"/>
                  </a:lnTo>
                  <a:cubicBezTo>
                    <a:pt x="794" y="52388"/>
                    <a:pt x="1587" y="104775"/>
                    <a:pt x="2381" y="157163"/>
                  </a:cubicBezTo>
                  <a:lnTo>
                    <a:pt x="135731" y="266700"/>
                  </a:lnTo>
                  <a:lnTo>
                    <a:pt x="350044" y="481013"/>
                  </a:lnTo>
                  <a:lnTo>
                    <a:pt x="531019" y="664369"/>
                  </a:lnTo>
                  <a:lnTo>
                    <a:pt x="683419" y="816769"/>
                  </a:lnTo>
                  <a:lnTo>
                    <a:pt x="842962" y="983456"/>
                  </a:lnTo>
                  <a:lnTo>
                    <a:pt x="1012031" y="1164431"/>
                  </a:lnTo>
                  <a:lnTo>
                    <a:pt x="1145381" y="1304925"/>
                  </a:lnTo>
                  <a:lnTo>
                    <a:pt x="1257300" y="1426369"/>
                  </a:lnTo>
                  <a:lnTo>
                    <a:pt x="1302544" y="1476375"/>
                  </a:lnTo>
                  <a:lnTo>
                    <a:pt x="1343025" y="1526381"/>
                  </a:lnTo>
                  <a:lnTo>
                    <a:pt x="1364456" y="1547813"/>
                  </a:lnTo>
                  <a:lnTo>
                    <a:pt x="1383506" y="1559719"/>
                  </a:lnTo>
                  <a:lnTo>
                    <a:pt x="1412081" y="1571625"/>
                  </a:lnTo>
                  <a:lnTo>
                    <a:pt x="1450181" y="1578769"/>
                  </a:lnTo>
                  <a:lnTo>
                    <a:pt x="1490662" y="1581150"/>
                  </a:lnTo>
                  <a:lnTo>
                    <a:pt x="1621631" y="1571625"/>
                  </a:lnTo>
                  <a:lnTo>
                    <a:pt x="1926431" y="1545431"/>
                  </a:lnTo>
                  <a:lnTo>
                    <a:pt x="2255044" y="1516856"/>
                  </a:lnTo>
                  <a:lnTo>
                    <a:pt x="2286000" y="1509713"/>
                  </a:lnTo>
                  <a:lnTo>
                    <a:pt x="2309812" y="1493044"/>
                  </a:lnTo>
                  <a:lnTo>
                    <a:pt x="2316956" y="1471613"/>
                  </a:lnTo>
                  <a:lnTo>
                    <a:pt x="2305050" y="1459706"/>
                  </a:lnTo>
                  <a:lnTo>
                    <a:pt x="2278856" y="1452563"/>
                  </a:lnTo>
                  <a:lnTo>
                    <a:pt x="2200275" y="1438275"/>
                  </a:lnTo>
                  <a:lnTo>
                    <a:pt x="2088356" y="1412081"/>
                  </a:lnTo>
                  <a:lnTo>
                    <a:pt x="1974056" y="1381125"/>
                  </a:lnTo>
                  <a:lnTo>
                    <a:pt x="1874044" y="1350169"/>
                  </a:lnTo>
                  <a:lnTo>
                    <a:pt x="1766887" y="1309688"/>
                  </a:lnTo>
                  <a:lnTo>
                    <a:pt x="1674019" y="1271588"/>
                  </a:lnTo>
                  <a:lnTo>
                    <a:pt x="1571625" y="1221581"/>
                  </a:lnTo>
                  <a:lnTo>
                    <a:pt x="1497806" y="1183481"/>
                  </a:lnTo>
                  <a:lnTo>
                    <a:pt x="1414462" y="1135856"/>
                  </a:lnTo>
                  <a:lnTo>
                    <a:pt x="1338262" y="1088231"/>
                  </a:lnTo>
                  <a:lnTo>
                    <a:pt x="1233487" y="1016794"/>
                  </a:lnTo>
                  <a:lnTo>
                    <a:pt x="1128712" y="940594"/>
                  </a:lnTo>
                  <a:lnTo>
                    <a:pt x="1016794" y="859631"/>
                  </a:lnTo>
                  <a:lnTo>
                    <a:pt x="847725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650" name="グループ化 1">
            <a:extLst>
              <a:ext uri="{FF2B5EF4-FFF2-40B4-BE49-F238E27FC236}">
                <a16:creationId xmlns:a16="http://schemas.microsoft.com/office/drawing/2014/main" id="{F21892AA-B3AD-4F7B-907C-FBAB642DA2C5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50963"/>
            <a:ext cx="4581525" cy="4778375"/>
            <a:chOff x="2686050" y="1350963"/>
            <a:chExt cx="4581525" cy="4778375"/>
          </a:xfrm>
        </p:grpSpPr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E2C169BD-CDD9-40ED-91F5-C81D142512D0}"/>
                </a:ext>
              </a:extLst>
            </p:cNvPr>
            <p:cNvSpPr/>
            <p:nvPr/>
          </p:nvSpPr>
          <p:spPr>
            <a:xfrm>
              <a:off x="2686050" y="1458913"/>
              <a:ext cx="1141413" cy="1393825"/>
            </a:xfrm>
            <a:custGeom>
              <a:avLst/>
              <a:gdLst>
                <a:gd name="connsiteX0" fmla="*/ 673894 w 1140619"/>
                <a:gd name="connsiteY0" fmla="*/ 426244 h 1393032"/>
                <a:gd name="connsiteX1" fmla="*/ 607219 w 1140619"/>
                <a:gd name="connsiteY1" fmla="*/ 540544 h 1393032"/>
                <a:gd name="connsiteX2" fmla="*/ 540544 w 1140619"/>
                <a:gd name="connsiteY2" fmla="*/ 650082 h 1393032"/>
                <a:gd name="connsiteX3" fmla="*/ 452438 w 1140619"/>
                <a:gd name="connsiteY3" fmla="*/ 788194 h 1393032"/>
                <a:gd name="connsiteX4" fmla="*/ 354806 w 1140619"/>
                <a:gd name="connsiteY4" fmla="*/ 923925 h 1393032"/>
                <a:gd name="connsiteX5" fmla="*/ 264319 w 1140619"/>
                <a:gd name="connsiteY5" fmla="*/ 1040607 h 1393032"/>
                <a:gd name="connsiteX6" fmla="*/ 169069 w 1140619"/>
                <a:gd name="connsiteY6" fmla="*/ 1159669 h 1393032"/>
                <a:gd name="connsiteX7" fmla="*/ 38100 w 1140619"/>
                <a:gd name="connsiteY7" fmla="*/ 1307307 h 1393032"/>
                <a:gd name="connsiteX8" fmla="*/ 7144 w 1140619"/>
                <a:gd name="connsiteY8" fmla="*/ 1343025 h 1393032"/>
                <a:gd name="connsiteX9" fmla="*/ 0 w 1140619"/>
                <a:gd name="connsiteY9" fmla="*/ 1354932 h 1393032"/>
                <a:gd name="connsiteX10" fmla="*/ 0 w 1140619"/>
                <a:gd name="connsiteY10" fmla="*/ 1369219 h 1393032"/>
                <a:gd name="connsiteX11" fmla="*/ 2381 w 1140619"/>
                <a:gd name="connsiteY11" fmla="*/ 1385888 h 1393032"/>
                <a:gd name="connsiteX12" fmla="*/ 11906 w 1140619"/>
                <a:gd name="connsiteY12" fmla="*/ 1393032 h 1393032"/>
                <a:gd name="connsiteX13" fmla="*/ 30956 w 1140619"/>
                <a:gd name="connsiteY13" fmla="*/ 1393032 h 1393032"/>
                <a:gd name="connsiteX14" fmla="*/ 54769 w 1140619"/>
                <a:gd name="connsiteY14" fmla="*/ 1383507 h 1393032"/>
                <a:gd name="connsiteX15" fmla="*/ 121444 w 1140619"/>
                <a:gd name="connsiteY15" fmla="*/ 1326357 h 1393032"/>
                <a:gd name="connsiteX16" fmla="*/ 316706 w 1140619"/>
                <a:gd name="connsiteY16" fmla="*/ 1157288 h 1393032"/>
                <a:gd name="connsiteX17" fmla="*/ 464344 w 1140619"/>
                <a:gd name="connsiteY17" fmla="*/ 1021557 h 1393032"/>
                <a:gd name="connsiteX18" fmla="*/ 623888 w 1140619"/>
                <a:gd name="connsiteY18" fmla="*/ 864394 h 1393032"/>
                <a:gd name="connsiteX19" fmla="*/ 714375 w 1140619"/>
                <a:gd name="connsiteY19" fmla="*/ 769144 h 1393032"/>
                <a:gd name="connsiteX20" fmla="*/ 778669 w 1140619"/>
                <a:gd name="connsiteY20" fmla="*/ 683419 h 1393032"/>
                <a:gd name="connsiteX21" fmla="*/ 852488 w 1140619"/>
                <a:gd name="connsiteY21" fmla="*/ 595313 h 1393032"/>
                <a:gd name="connsiteX22" fmla="*/ 919163 w 1140619"/>
                <a:gd name="connsiteY22" fmla="*/ 519113 h 1393032"/>
                <a:gd name="connsiteX23" fmla="*/ 971550 w 1140619"/>
                <a:gd name="connsiteY23" fmla="*/ 457200 h 1393032"/>
                <a:gd name="connsiteX24" fmla="*/ 1016794 w 1140619"/>
                <a:gd name="connsiteY24" fmla="*/ 402432 h 1393032"/>
                <a:gd name="connsiteX25" fmla="*/ 1054894 w 1140619"/>
                <a:gd name="connsiteY25" fmla="*/ 361950 h 1393032"/>
                <a:gd name="connsiteX26" fmla="*/ 1092994 w 1140619"/>
                <a:gd name="connsiteY26" fmla="*/ 333375 h 1393032"/>
                <a:gd name="connsiteX27" fmla="*/ 1123950 w 1140619"/>
                <a:gd name="connsiteY27" fmla="*/ 316707 h 1393032"/>
                <a:gd name="connsiteX28" fmla="*/ 1138238 w 1140619"/>
                <a:gd name="connsiteY28" fmla="*/ 307182 h 1393032"/>
                <a:gd name="connsiteX29" fmla="*/ 1140619 w 1140619"/>
                <a:gd name="connsiteY29" fmla="*/ 295275 h 1393032"/>
                <a:gd name="connsiteX30" fmla="*/ 1138238 w 1140619"/>
                <a:gd name="connsiteY30" fmla="*/ 273844 h 1393032"/>
                <a:gd name="connsiteX31" fmla="*/ 1119188 w 1140619"/>
                <a:gd name="connsiteY31" fmla="*/ 245269 h 1393032"/>
                <a:gd name="connsiteX32" fmla="*/ 1073944 w 1140619"/>
                <a:gd name="connsiteY32" fmla="*/ 195263 h 1393032"/>
                <a:gd name="connsiteX33" fmla="*/ 1023938 w 1140619"/>
                <a:gd name="connsiteY33" fmla="*/ 152400 h 1393032"/>
                <a:gd name="connsiteX34" fmla="*/ 981075 w 1140619"/>
                <a:gd name="connsiteY34" fmla="*/ 116682 h 1393032"/>
                <a:gd name="connsiteX35" fmla="*/ 942975 w 1140619"/>
                <a:gd name="connsiteY35" fmla="*/ 90488 h 1393032"/>
                <a:gd name="connsiteX36" fmla="*/ 895350 w 1140619"/>
                <a:gd name="connsiteY36" fmla="*/ 61913 h 1393032"/>
                <a:gd name="connsiteX37" fmla="*/ 838200 w 1140619"/>
                <a:gd name="connsiteY37" fmla="*/ 35719 h 1393032"/>
                <a:gd name="connsiteX38" fmla="*/ 764381 w 1140619"/>
                <a:gd name="connsiteY38" fmla="*/ 11907 h 1393032"/>
                <a:gd name="connsiteX39" fmla="*/ 719138 w 1140619"/>
                <a:gd name="connsiteY39" fmla="*/ 0 h 1393032"/>
                <a:gd name="connsiteX40" fmla="*/ 709613 w 1140619"/>
                <a:gd name="connsiteY40" fmla="*/ 0 h 1393032"/>
                <a:gd name="connsiteX41" fmla="*/ 697706 w 1140619"/>
                <a:gd name="connsiteY41" fmla="*/ 4763 h 1393032"/>
                <a:gd name="connsiteX42" fmla="*/ 692944 w 1140619"/>
                <a:gd name="connsiteY42" fmla="*/ 16669 h 1393032"/>
                <a:gd name="connsiteX43" fmla="*/ 692944 w 1140619"/>
                <a:gd name="connsiteY43" fmla="*/ 38100 h 1393032"/>
                <a:gd name="connsiteX44" fmla="*/ 711994 w 1140619"/>
                <a:gd name="connsiteY44" fmla="*/ 76200 h 1393032"/>
                <a:gd name="connsiteX45" fmla="*/ 738188 w 1140619"/>
                <a:gd name="connsiteY45" fmla="*/ 128588 h 1393032"/>
                <a:gd name="connsiteX46" fmla="*/ 752475 w 1140619"/>
                <a:gd name="connsiteY46" fmla="*/ 166688 h 1393032"/>
                <a:gd name="connsiteX47" fmla="*/ 762000 w 1140619"/>
                <a:gd name="connsiteY47" fmla="*/ 209550 h 1393032"/>
                <a:gd name="connsiteX48" fmla="*/ 762000 w 1140619"/>
                <a:gd name="connsiteY48" fmla="*/ 240507 h 1393032"/>
                <a:gd name="connsiteX49" fmla="*/ 745331 w 1140619"/>
                <a:gd name="connsiteY49" fmla="*/ 295275 h 1393032"/>
                <a:gd name="connsiteX50" fmla="*/ 673894 w 1140619"/>
                <a:gd name="connsiteY50" fmla="*/ 426244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0619" h="1393032">
                  <a:moveTo>
                    <a:pt x="673894" y="426244"/>
                  </a:moveTo>
                  <a:lnTo>
                    <a:pt x="607219" y="540544"/>
                  </a:lnTo>
                  <a:lnTo>
                    <a:pt x="540544" y="650082"/>
                  </a:lnTo>
                  <a:lnTo>
                    <a:pt x="452438" y="788194"/>
                  </a:lnTo>
                  <a:lnTo>
                    <a:pt x="354806" y="923925"/>
                  </a:lnTo>
                  <a:lnTo>
                    <a:pt x="264319" y="1040607"/>
                  </a:lnTo>
                  <a:lnTo>
                    <a:pt x="169069" y="1159669"/>
                  </a:lnTo>
                  <a:lnTo>
                    <a:pt x="38100" y="1307307"/>
                  </a:lnTo>
                  <a:lnTo>
                    <a:pt x="7144" y="1343025"/>
                  </a:lnTo>
                  <a:lnTo>
                    <a:pt x="0" y="1354932"/>
                  </a:lnTo>
                  <a:lnTo>
                    <a:pt x="0" y="1369219"/>
                  </a:lnTo>
                  <a:lnTo>
                    <a:pt x="2381" y="1385888"/>
                  </a:lnTo>
                  <a:lnTo>
                    <a:pt x="11906" y="1393032"/>
                  </a:lnTo>
                  <a:lnTo>
                    <a:pt x="30956" y="1393032"/>
                  </a:lnTo>
                  <a:lnTo>
                    <a:pt x="54769" y="1383507"/>
                  </a:lnTo>
                  <a:lnTo>
                    <a:pt x="121444" y="1326357"/>
                  </a:lnTo>
                  <a:lnTo>
                    <a:pt x="316706" y="1157288"/>
                  </a:lnTo>
                  <a:lnTo>
                    <a:pt x="464344" y="1021557"/>
                  </a:lnTo>
                  <a:lnTo>
                    <a:pt x="623888" y="864394"/>
                  </a:lnTo>
                  <a:lnTo>
                    <a:pt x="714375" y="769144"/>
                  </a:lnTo>
                  <a:lnTo>
                    <a:pt x="778669" y="683419"/>
                  </a:lnTo>
                  <a:lnTo>
                    <a:pt x="852488" y="595313"/>
                  </a:lnTo>
                  <a:lnTo>
                    <a:pt x="919163" y="519113"/>
                  </a:lnTo>
                  <a:lnTo>
                    <a:pt x="971550" y="457200"/>
                  </a:lnTo>
                  <a:lnTo>
                    <a:pt x="1016794" y="402432"/>
                  </a:lnTo>
                  <a:lnTo>
                    <a:pt x="1054894" y="361950"/>
                  </a:lnTo>
                  <a:lnTo>
                    <a:pt x="1092994" y="333375"/>
                  </a:lnTo>
                  <a:lnTo>
                    <a:pt x="1123950" y="316707"/>
                  </a:lnTo>
                  <a:lnTo>
                    <a:pt x="1138238" y="307182"/>
                  </a:lnTo>
                  <a:lnTo>
                    <a:pt x="1140619" y="295275"/>
                  </a:lnTo>
                  <a:lnTo>
                    <a:pt x="1138238" y="273844"/>
                  </a:lnTo>
                  <a:lnTo>
                    <a:pt x="1119188" y="245269"/>
                  </a:lnTo>
                  <a:lnTo>
                    <a:pt x="1073944" y="195263"/>
                  </a:lnTo>
                  <a:lnTo>
                    <a:pt x="1023938" y="152400"/>
                  </a:lnTo>
                  <a:lnTo>
                    <a:pt x="981075" y="116682"/>
                  </a:lnTo>
                  <a:lnTo>
                    <a:pt x="942975" y="90488"/>
                  </a:lnTo>
                  <a:lnTo>
                    <a:pt x="895350" y="61913"/>
                  </a:lnTo>
                  <a:lnTo>
                    <a:pt x="838200" y="35719"/>
                  </a:lnTo>
                  <a:lnTo>
                    <a:pt x="764381" y="11907"/>
                  </a:lnTo>
                  <a:lnTo>
                    <a:pt x="719138" y="0"/>
                  </a:lnTo>
                  <a:lnTo>
                    <a:pt x="709613" y="0"/>
                  </a:lnTo>
                  <a:lnTo>
                    <a:pt x="697706" y="4763"/>
                  </a:lnTo>
                  <a:lnTo>
                    <a:pt x="692944" y="16669"/>
                  </a:lnTo>
                  <a:lnTo>
                    <a:pt x="692944" y="38100"/>
                  </a:lnTo>
                  <a:lnTo>
                    <a:pt x="711994" y="76200"/>
                  </a:lnTo>
                  <a:lnTo>
                    <a:pt x="738188" y="128588"/>
                  </a:lnTo>
                  <a:lnTo>
                    <a:pt x="752475" y="166688"/>
                  </a:lnTo>
                  <a:lnTo>
                    <a:pt x="762000" y="209550"/>
                  </a:lnTo>
                  <a:lnTo>
                    <a:pt x="762000" y="240507"/>
                  </a:lnTo>
                  <a:lnTo>
                    <a:pt x="745331" y="295275"/>
                  </a:lnTo>
                  <a:lnTo>
                    <a:pt x="673894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4DC03737-3EF4-4700-98C3-04DCDF825F51}"/>
                </a:ext>
              </a:extLst>
            </p:cNvPr>
            <p:cNvSpPr/>
            <p:nvPr/>
          </p:nvSpPr>
          <p:spPr>
            <a:xfrm>
              <a:off x="4857750" y="1350963"/>
              <a:ext cx="866775" cy="1158875"/>
            </a:xfrm>
            <a:custGeom>
              <a:avLst/>
              <a:gdLst>
                <a:gd name="connsiteX0" fmla="*/ 469106 w 866775"/>
                <a:gd name="connsiteY0" fmla="*/ 378619 h 1159669"/>
                <a:gd name="connsiteX1" fmla="*/ 407194 w 866775"/>
                <a:gd name="connsiteY1" fmla="*/ 497681 h 1159669"/>
                <a:gd name="connsiteX2" fmla="*/ 347663 w 866775"/>
                <a:gd name="connsiteY2" fmla="*/ 600075 h 1159669"/>
                <a:gd name="connsiteX3" fmla="*/ 264319 w 866775"/>
                <a:gd name="connsiteY3" fmla="*/ 735806 h 1159669"/>
                <a:gd name="connsiteX4" fmla="*/ 152400 w 866775"/>
                <a:gd name="connsiteY4" fmla="*/ 902494 h 1159669"/>
                <a:gd name="connsiteX5" fmla="*/ 9525 w 866775"/>
                <a:gd name="connsiteY5" fmla="*/ 1104900 h 1159669"/>
                <a:gd name="connsiteX6" fmla="*/ 0 w 866775"/>
                <a:gd name="connsiteY6" fmla="*/ 1131094 h 1159669"/>
                <a:gd name="connsiteX7" fmla="*/ 0 w 866775"/>
                <a:gd name="connsiteY7" fmla="*/ 1143000 h 1159669"/>
                <a:gd name="connsiteX8" fmla="*/ 9525 w 866775"/>
                <a:gd name="connsiteY8" fmla="*/ 1159669 h 1159669"/>
                <a:gd name="connsiteX9" fmla="*/ 19050 w 866775"/>
                <a:gd name="connsiteY9" fmla="*/ 1159669 h 1159669"/>
                <a:gd name="connsiteX10" fmla="*/ 42863 w 866775"/>
                <a:gd name="connsiteY10" fmla="*/ 1145381 h 1159669"/>
                <a:gd name="connsiteX11" fmla="*/ 130969 w 866775"/>
                <a:gd name="connsiteY11" fmla="*/ 1066800 h 1159669"/>
                <a:gd name="connsiteX12" fmla="*/ 226219 w 866775"/>
                <a:gd name="connsiteY12" fmla="*/ 978694 h 1159669"/>
                <a:gd name="connsiteX13" fmla="*/ 333375 w 866775"/>
                <a:gd name="connsiteY13" fmla="*/ 873919 h 1159669"/>
                <a:gd name="connsiteX14" fmla="*/ 371475 w 866775"/>
                <a:gd name="connsiteY14" fmla="*/ 831056 h 1159669"/>
                <a:gd name="connsiteX15" fmla="*/ 519113 w 866775"/>
                <a:gd name="connsiteY15" fmla="*/ 685800 h 1159669"/>
                <a:gd name="connsiteX16" fmla="*/ 611981 w 866775"/>
                <a:gd name="connsiteY16" fmla="*/ 573881 h 1159669"/>
                <a:gd name="connsiteX17" fmla="*/ 709613 w 866775"/>
                <a:gd name="connsiteY17" fmla="*/ 450056 h 1159669"/>
                <a:gd name="connsiteX18" fmla="*/ 757238 w 866775"/>
                <a:gd name="connsiteY18" fmla="*/ 383381 h 1159669"/>
                <a:gd name="connsiteX19" fmla="*/ 788194 w 866775"/>
                <a:gd name="connsiteY19" fmla="*/ 352425 h 1159669"/>
                <a:gd name="connsiteX20" fmla="*/ 854869 w 866775"/>
                <a:gd name="connsiteY20" fmla="*/ 283369 h 1159669"/>
                <a:gd name="connsiteX21" fmla="*/ 862013 w 866775"/>
                <a:gd name="connsiteY21" fmla="*/ 266700 h 1159669"/>
                <a:gd name="connsiteX22" fmla="*/ 866775 w 866775"/>
                <a:gd name="connsiteY22" fmla="*/ 250031 h 1159669"/>
                <a:gd name="connsiteX23" fmla="*/ 862013 w 866775"/>
                <a:gd name="connsiteY23" fmla="*/ 230981 h 1159669"/>
                <a:gd name="connsiteX24" fmla="*/ 842963 w 866775"/>
                <a:gd name="connsiteY24" fmla="*/ 204787 h 1159669"/>
                <a:gd name="connsiteX25" fmla="*/ 795338 w 866775"/>
                <a:gd name="connsiteY25" fmla="*/ 169069 h 1159669"/>
                <a:gd name="connsiteX26" fmla="*/ 752475 w 866775"/>
                <a:gd name="connsiteY26" fmla="*/ 145256 h 1159669"/>
                <a:gd name="connsiteX27" fmla="*/ 714375 w 866775"/>
                <a:gd name="connsiteY27" fmla="*/ 119062 h 1159669"/>
                <a:gd name="connsiteX28" fmla="*/ 621506 w 866775"/>
                <a:gd name="connsiteY28" fmla="*/ 59531 h 1159669"/>
                <a:gd name="connsiteX29" fmla="*/ 528638 w 866775"/>
                <a:gd name="connsiteY29" fmla="*/ 11906 h 1159669"/>
                <a:gd name="connsiteX30" fmla="*/ 495300 w 866775"/>
                <a:gd name="connsiteY30" fmla="*/ 0 h 1159669"/>
                <a:gd name="connsiteX31" fmla="*/ 485775 w 866775"/>
                <a:gd name="connsiteY31" fmla="*/ 0 h 1159669"/>
                <a:gd name="connsiteX32" fmla="*/ 471488 w 866775"/>
                <a:gd name="connsiteY32" fmla="*/ 2381 h 1159669"/>
                <a:gd name="connsiteX33" fmla="*/ 466725 w 866775"/>
                <a:gd name="connsiteY33" fmla="*/ 7144 h 1159669"/>
                <a:gd name="connsiteX34" fmla="*/ 464344 w 866775"/>
                <a:gd name="connsiteY34" fmla="*/ 16669 h 1159669"/>
                <a:gd name="connsiteX35" fmla="*/ 466725 w 866775"/>
                <a:gd name="connsiteY35" fmla="*/ 38100 h 1159669"/>
                <a:gd name="connsiteX36" fmla="*/ 478631 w 866775"/>
                <a:gd name="connsiteY36" fmla="*/ 57150 h 1159669"/>
                <a:gd name="connsiteX37" fmla="*/ 500063 w 866775"/>
                <a:gd name="connsiteY37" fmla="*/ 83344 h 1159669"/>
                <a:gd name="connsiteX38" fmla="*/ 516731 w 866775"/>
                <a:gd name="connsiteY38" fmla="*/ 109537 h 1159669"/>
                <a:gd name="connsiteX39" fmla="*/ 528638 w 866775"/>
                <a:gd name="connsiteY39" fmla="*/ 133350 h 1159669"/>
                <a:gd name="connsiteX40" fmla="*/ 535781 w 866775"/>
                <a:gd name="connsiteY40" fmla="*/ 166687 h 1159669"/>
                <a:gd name="connsiteX41" fmla="*/ 535781 w 866775"/>
                <a:gd name="connsiteY41" fmla="*/ 207169 h 1159669"/>
                <a:gd name="connsiteX42" fmla="*/ 526256 w 866775"/>
                <a:gd name="connsiteY42" fmla="*/ 242887 h 1159669"/>
                <a:gd name="connsiteX43" fmla="*/ 469106 w 866775"/>
                <a:gd name="connsiteY43" fmla="*/ 378619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66775" h="1159669">
                  <a:moveTo>
                    <a:pt x="469106" y="378619"/>
                  </a:moveTo>
                  <a:lnTo>
                    <a:pt x="407194" y="497681"/>
                  </a:lnTo>
                  <a:lnTo>
                    <a:pt x="347663" y="600075"/>
                  </a:lnTo>
                  <a:lnTo>
                    <a:pt x="264319" y="735806"/>
                  </a:lnTo>
                  <a:lnTo>
                    <a:pt x="152400" y="902494"/>
                  </a:lnTo>
                  <a:lnTo>
                    <a:pt x="9525" y="1104900"/>
                  </a:lnTo>
                  <a:lnTo>
                    <a:pt x="0" y="1131094"/>
                  </a:lnTo>
                  <a:lnTo>
                    <a:pt x="0" y="1143000"/>
                  </a:lnTo>
                  <a:lnTo>
                    <a:pt x="9525" y="1159669"/>
                  </a:lnTo>
                  <a:lnTo>
                    <a:pt x="19050" y="1159669"/>
                  </a:lnTo>
                  <a:lnTo>
                    <a:pt x="42863" y="1145381"/>
                  </a:lnTo>
                  <a:lnTo>
                    <a:pt x="130969" y="1066800"/>
                  </a:lnTo>
                  <a:lnTo>
                    <a:pt x="226219" y="978694"/>
                  </a:lnTo>
                  <a:lnTo>
                    <a:pt x="333375" y="873919"/>
                  </a:lnTo>
                  <a:lnTo>
                    <a:pt x="371475" y="831056"/>
                  </a:lnTo>
                  <a:lnTo>
                    <a:pt x="519113" y="685800"/>
                  </a:lnTo>
                  <a:lnTo>
                    <a:pt x="611981" y="573881"/>
                  </a:lnTo>
                  <a:lnTo>
                    <a:pt x="709613" y="450056"/>
                  </a:lnTo>
                  <a:lnTo>
                    <a:pt x="757238" y="383381"/>
                  </a:lnTo>
                  <a:lnTo>
                    <a:pt x="788194" y="352425"/>
                  </a:lnTo>
                  <a:lnTo>
                    <a:pt x="854869" y="283369"/>
                  </a:lnTo>
                  <a:lnTo>
                    <a:pt x="862013" y="266700"/>
                  </a:lnTo>
                  <a:lnTo>
                    <a:pt x="866775" y="250031"/>
                  </a:lnTo>
                  <a:lnTo>
                    <a:pt x="862013" y="230981"/>
                  </a:lnTo>
                  <a:lnTo>
                    <a:pt x="842963" y="204787"/>
                  </a:lnTo>
                  <a:lnTo>
                    <a:pt x="795338" y="169069"/>
                  </a:lnTo>
                  <a:lnTo>
                    <a:pt x="752475" y="145256"/>
                  </a:lnTo>
                  <a:lnTo>
                    <a:pt x="714375" y="119062"/>
                  </a:lnTo>
                  <a:lnTo>
                    <a:pt x="621506" y="59531"/>
                  </a:lnTo>
                  <a:lnTo>
                    <a:pt x="528638" y="11906"/>
                  </a:lnTo>
                  <a:lnTo>
                    <a:pt x="495300" y="0"/>
                  </a:lnTo>
                  <a:lnTo>
                    <a:pt x="485775" y="0"/>
                  </a:lnTo>
                  <a:lnTo>
                    <a:pt x="471488" y="2381"/>
                  </a:lnTo>
                  <a:lnTo>
                    <a:pt x="466725" y="7144"/>
                  </a:lnTo>
                  <a:lnTo>
                    <a:pt x="464344" y="16669"/>
                  </a:lnTo>
                  <a:lnTo>
                    <a:pt x="466725" y="38100"/>
                  </a:lnTo>
                  <a:lnTo>
                    <a:pt x="478631" y="57150"/>
                  </a:lnTo>
                  <a:lnTo>
                    <a:pt x="500063" y="83344"/>
                  </a:lnTo>
                  <a:lnTo>
                    <a:pt x="516731" y="109537"/>
                  </a:lnTo>
                  <a:lnTo>
                    <a:pt x="528638" y="133350"/>
                  </a:lnTo>
                  <a:lnTo>
                    <a:pt x="535781" y="166687"/>
                  </a:lnTo>
                  <a:lnTo>
                    <a:pt x="535781" y="207169"/>
                  </a:lnTo>
                  <a:lnTo>
                    <a:pt x="526256" y="242887"/>
                  </a:lnTo>
                  <a:lnTo>
                    <a:pt x="4691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5F54EDC7-EB2A-42EA-AFB6-38D84467836F}"/>
                </a:ext>
              </a:extLst>
            </p:cNvPr>
            <p:cNvSpPr/>
            <p:nvPr/>
          </p:nvSpPr>
          <p:spPr>
            <a:xfrm>
              <a:off x="3371850" y="2786063"/>
              <a:ext cx="2963863" cy="511175"/>
            </a:xfrm>
            <a:custGeom>
              <a:avLst/>
              <a:gdLst>
                <a:gd name="connsiteX0" fmla="*/ 1192477 w 2963658"/>
                <a:gd name="connsiteY0" fmla="*/ 210438 h 511062"/>
                <a:gd name="connsiteX1" fmla="*/ 1004587 w 2963658"/>
                <a:gd name="connsiteY1" fmla="*/ 237995 h 511062"/>
                <a:gd name="connsiteX2" fmla="*/ 844254 w 2963658"/>
                <a:gd name="connsiteY2" fmla="*/ 258037 h 511062"/>
                <a:gd name="connsiteX3" fmla="*/ 721499 w 2963658"/>
                <a:gd name="connsiteY3" fmla="*/ 270563 h 511062"/>
                <a:gd name="connsiteX4" fmla="*/ 613775 w 2963658"/>
                <a:gd name="connsiteY4" fmla="*/ 280584 h 511062"/>
                <a:gd name="connsiteX5" fmla="*/ 536114 w 2963658"/>
                <a:gd name="connsiteY5" fmla="*/ 285594 h 511062"/>
                <a:gd name="connsiteX6" fmla="*/ 463463 w 2963658"/>
                <a:gd name="connsiteY6" fmla="*/ 288099 h 511062"/>
                <a:gd name="connsiteX7" fmla="*/ 405843 w 2963658"/>
                <a:gd name="connsiteY7" fmla="*/ 288099 h 511062"/>
                <a:gd name="connsiteX8" fmla="*/ 345718 w 2963658"/>
                <a:gd name="connsiteY8" fmla="*/ 285594 h 511062"/>
                <a:gd name="connsiteX9" fmla="*/ 258036 w 2963658"/>
                <a:gd name="connsiteY9" fmla="*/ 278078 h 511062"/>
                <a:gd name="connsiteX10" fmla="*/ 175364 w 2963658"/>
                <a:gd name="connsiteY10" fmla="*/ 263047 h 511062"/>
                <a:gd name="connsiteX11" fmla="*/ 100208 w 2963658"/>
                <a:gd name="connsiteY11" fmla="*/ 240500 h 511062"/>
                <a:gd name="connsiteX12" fmla="*/ 47598 w 2963658"/>
                <a:gd name="connsiteY12" fmla="*/ 217953 h 511062"/>
                <a:gd name="connsiteX13" fmla="*/ 22546 w 2963658"/>
                <a:gd name="connsiteY13" fmla="*/ 207933 h 511062"/>
                <a:gd name="connsiteX14" fmla="*/ 10020 w 2963658"/>
                <a:gd name="connsiteY14" fmla="*/ 207933 h 511062"/>
                <a:gd name="connsiteX15" fmla="*/ 2505 w 2963658"/>
                <a:gd name="connsiteY15" fmla="*/ 212943 h 511062"/>
                <a:gd name="connsiteX16" fmla="*/ 0 w 2963658"/>
                <a:gd name="connsiteY16" fmla="*/ 230479 h 511062"/>
                <a:gd name="connsiteX17" fmla="*/ 12526 w 2963658"/>
                <a:gd name="connsiteY17" fmla="*/ 265552 h 511062"/>
                <a:gd name="connsiteX18" fmla="*/ 60125 w 2963658"/>
                <a:gd name="connsiteY18" fmla="*/ 315656 h 511062"/>
                <a:gd name="connsiteX19" fmla="*/ 122755 w 2963658"/>
                <a:gd name="connsiteY19" fmla="*/ 363255 h 511062"/>
                <a:gd name="connsiteX20" fmla="*/ 205426 w 2963658"/>
                <a:gd name="connsiteY20" fmla="*/ 418370 h 511062"/>
                <a:gd name="connsiteX21" fmla="*/ 273067 w 2963658"/>
                <a:gd name="connsiteY21" fmla="*/ 455948 h 511062"/>
                <a:gd name="connsiteX22" fmla="*/ 345718 w 2963658"/>
                <a:gd name="connsiteY22" fmla="*/ 488516 h 511062"/>
                <a:gd name="connsiteX23" fmla="*/ 408348 w 2963658"/>
                <a:gd name="connsiteY23" fmla="*/ 511062 h 511062"/>
                <a:gd name="connsiteX24" fmla="*/ 458452 w 2963658"/>
                <a:gd name="connsiteY24" fmla="*/ 503547 h 511062"/>
                <a:gd name="connsiteX25" fmla="*/ 593733 w 2963658"/>
                <a:gd name="connsiteY25" fmla="*/ 473484 h 511062"/>
                <a:gd name="connsiteX26" fmla="*/ 703962 w 2963658"/>
                <a:gd name="connsiteY26" fmla="*/ 443422 h 511062"/>
                <a:gd name="connsiteX27" fmla="*/ 854275 w 2963658"/>
                <a:gd name="connsiteY27" fmla="*/ 413359 h 511062"/>
                <a:gd name="connsiteX28" fmla="*/ 984545 w 2963658"/>
                <a:gd name="connsiteY28" fmla="*/ 388307 h 511062"/>
                <a:gd name="connsiteX29" fmla="*/ 1174941 w 2963658"/>
                <a:gd name="connsiteY29" fmla="*/ 360750 h 511062"/>
                <a:gd name="connsiteX30" fmla="*/ 1395399 w 2963658"/>
                <a:gd name="connsiteY30" fmla="*/ 335698 h 511062"/>
                <a:gd name="connsiteX31" fmla="*/ 1703539 w 2963658"/>
                <a:gd name="connsiteY31" fmla="*/ 305636 h 511062"/>
                <a:gd name="connsiteX32" fmla="*/ 1966586 w 2963658"/>
                <a:gd name="connsiteY32" fmla="*/ 278078 h 511062"/>
                <a:gd name="connsiteX33" fmla="*/ 2179528 w 2963658"/>
                <a:gd name="connsiteY33" fmla="*/ 263047 h 511062"/>
                <a:gd name="connsiteX34" fmla="*/ 2399986 w 2963658"/>
                <a:gd name="connsiteY34" fmla="*/ 250521 h 511062"/>
                <a:gd name="connsiteX35" fmla="*/ 2617939 w 2963658"/>
                <a:gd name="connsiteY35" fmla="*/ 253026 h 511062"/>
                <a:gd name="connsiteX36" fmla="*/ 2818356 w 2963658"/>
                <a:gd name="connsiteY36" fmla="*/ 263047 h 511062"/>
                <a:gd name="connsiteX37" fmla="*/ 2906038 w 2963658"/>
                <a:gd name="connsiteY37" fmla="*/ 268057 h 511062"/>
                <a:gd name="connsiteX38" fmla="*/ 2938606 w 2963658"/>
                <a:gd name="connsiteY38" fmla="*/ 263047 h 511062"/>
                <a:gd name="connsiteX39" fmla="*/ 2956142 w 2963658"/>
                <a:gd name="connsiteY39" fmla="*/ 248016 h 511062"/>
                <a:gd name="connsiteX40" fmla="*/ 2963658 w 2963658"/>
                <a:gd name="connsiteY40" fmla="*/ 220459 h 511062"/>
                <a:gd name="connsiteX41" fmla="*/ 2963658 w 2963658"/>
                <a:gd name="connsiteY41" fmla="*/ 200417 h 511062"/>
                <a:gd name="connsiteX42" fmla="*/ 2951132 w 2963658"/>
                <a:gd name="connsiteY42" fmla="*/ 157828 h 511062"/>
                <a:gd name="connsiteX43" fmla="*/ 2936100 w 2963658"/>
                <a:gd name="connsiteY43" fmla="*/ 132776 h 511062"/>
                <a:gd name="connsiteX44" fmla="*/ 2901028 w 2963658"/>
                <a:gd name="connsiteY44" fmla="*/ 110230 h 511062"/>
                <a:gd name="connsiteX45" fmla="*/ 2798314 w 2963658"/>
                <a:gd name="connsiteY45" fmla="*/ 62631 h 511062"/>
                <a:gd name="connsiteX46" fmla="*/ 2728168 w 2963658"/>
                <a:gd name="connsiteY46" fmla="*/ 35073 h 511062"/>
                <a:gd name="connsiteX47" fmla="*/ 2595392 w 2963658"/>
                <a:gd name="connsiteY47" fmla="*/ 0 h 511062"/>
                <a:gd name="connsiteX48" fmla="*/ 2577856 w 2963658"/>
                <a:gd name="connsiteY48" fmla="*/ 0 h 511062"/>
                <a:gd name="connsiteX49" fmla="*/ 2500195 w 2963658"/>
                <a:gd name="connsiteY49" fmla="*/ 20042 h 511062"/>
                <a:gd name="connsiteX50" fmla="*/ 2399986 w 2963658"/>
                <a:gd name="connsiteY50" fmla="*/ 45094 h 511062"/>
                <a:gd name="connsiteX51" fmla="*/ 2247169 w 2963658"/>
                <a:gd name="connsiteY51" fmla="*/ 77662 h 511062"/>
                <a:gd name="connsiteX52" fmla="*/ 2126919 w 2963658"/>
                <a:gd name="connsiteY52" fmla="*/ 97704 h 511062"/>
                <a:gd name="connsiteX53" fmla="*/ 1984122 w 2963658"/>
                <a:gd name="connsiteY53" fmla="*/ 120250 h 511062"/>
                <a:gd name="connsiteX54" fmla="*/ 1838820 w 2963658"/>
                <a:gd name="connsiteY54" fmla="*/ 137787 h 511062"/>
                <a:gd name="connsiteX55" fmla="*/ 1628383 w 2963658"/>
                <a:gd name="connsiteY55" fmla="*/ 155323 h 511062"/>
                <a:gd name="connsiteX56" fmla="*/ 1352811 w 2963658"/>
                <a:gd name="connsiteY56" fmla="*/ 185386 h 511062"/>
                <a:gd name="connsiteX57" fmla="*/ 1192477 w 2963658"/>
                <a:gd name="connsiteY57" fmla="*/ 210438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511062">
                  <a:moveTo>
                    <a:pt x="1192477" y="210438"/>
                  </a:moveTo>
                  <a:lnTo>
                    <a:pt x="1004587" y="237995"/>
                  </a:lnTo>
                  <a:lnTo>
                    <a:pt x="844254" y="258037"/>
                  </a:lnTo>
                  <a:lnTo>
                    <a:pt x="721499" y="270563"/>
                  </a:lnTo>
                  <a:lnTo>
                    <a:pt x="613775" y="280584"/>
                  </a:lnTo>
                  <a:lnTo>
                    <a:pt x="536114" y="285594"/>
                  </a:lnTo>
                  <a:lnTo>
                    <a:pt x="463463" y="288099"/>
                  </a:lnTo>
                  <a:lnTo>
                    <a:pt x="405843" y="288099"/>
                  </a:lnTo>
                  <a:lnTo>
                    <a:pt x="345718" y="285594"/>
                  </a:lnTo>
                  <a:lnTo>
                    <a:pt x="258036" y="278078"/>
                  </a:lnTo>
                  <a:lnTo>
                    <a:pt x="175364" y="263047"/>
                  </a:lnTo>
                  <a:lnTo>
                    <a:pt x="100208" y="240500"/>
                  </a:lnTo>
                  <a:lnTo>
                    <a:pt x="47598" y="217953"/>
                  </a:lnTo>
                  <a:lnTo>
                    <a:pt x="22546" y="207933"/>
                  </a:lnTo>
                  <a:lnTo>
                    <a:pt x="10020" y="207933"/>
                  </a:lnTo>
                  <a:lnTo>
                    <a:pt x="2505" y="212943"/>
                  </a:lnTo>
                  <a:lnTo>
                    <a:pt x="0" y="230479"/>
                  </a:lnTo>
                  <a:lnTo>
                    <a:pt x="12526" y="265552"/>
                  </a:lnTo>
                  <a:lnTo>
                    <a:pt x="60125" y="315656"/>
                  </a:lnTo>
                  <a:lnTo>
                    <a:pt x="122755" y="363255"/>
                  </a:lnTo>
                  <a:lnTo>
                    <a:pt x="205426" y="418370"/>
                  </a:lnTo>
                  <a:lnTo>
                    <a:pt x="273067" y="455948"/>
                  </a:lnTo>
                  <a:lnTo>
                    <a:pt x="345718" y="488516"/>
                  </a:lnTo>
                  <a:lnTo>
                    <a:pt x="408348" y="511062"/>
                  </a:lnTo>
                  <a:lnTo>
                    <a:pt x="458452" y="503547"/>
                  </a:lnTo>
                  <a:lnTo>
                    <a:pt x="593733" y="473484"/>
                  </a:lnTo>
                  <a:lnTo>
                    <a:pt x="703962" y="443422"/>
                  </a:lnTo>
                  <a:lnTo>
                    <a:pt x="854275" y="413359"/>
                  </a:lnTo>
                  <a:lnTo>
                    <a:pt x="984545" y="388307"/>
                  </a:lnTo>
                  <a:lnTo>
                    <a:pt x="1174941" y="360750"/>
                  </a:lnTo>
                  <a:lnTo>
                    <a:pt x="1395399" y="335698"/>
                  </a:lnTo>
                  <a:lnTo>
                    <a:pt x="1703539" y="305636"/>
                  </a:lnTo>
                  <a:lnTo>
                    <a:pt x="1966586" y="278078"/>
                  </a:lnTo>
                  <a:lnTo>
                    <a:pt x="2179528" y="263047"/>
                  </a:lnTo>
                  <a:lnTo>
                    <a:pt x="2399986" y="250521"/>
                  </a:lnTo>
                  <a:lnTo>
                    <a:pt x="2617939" y="253026"/>
                  </a:lnTo>
                  <a:lnTo>
                    <a:pt x="2818356" y="263047"/>
                  </a:lnTo>
                  <a:lnTo>
                    <a:pt x="2906038" y="268057"/>
                  </a:lnTo>
                  <a:lnTo>
                    <a:pt x="2938606" y="263047"/>
                  </a:lnTo>
                  <a:lnTo>
                    <a:pt x="2956142" y="248016"/>
                  </a:lnTo>
                  <a:lnTo>
                    <a:pt x="2963658" y="220459"/>
                  </a:lnTo>
                  <a:lnTo>
                    <a:pt x="2963658" y="200417"/>
                  </a:lnTo>
                  <a:lnTo>
                    <a:pt x="2951132" y="157828"/>
                  </a:lnTo>
                  <a:lnTo>
                    <a:pt x="2936100" y="132776"/>
                  </a:lnTo>
                  <a:lnTo>
                    <a:pt x="2901028" y="110230"/>
                  </a:lnTo>
                  <a:lnTo>
                    <a:pt x="2798314" y="62631"/>
                  </a:lnTo>
                  <a:lnTo>
                    <a:pt x="2728168" y="35073"/>
                  </a:lnTo>
                  <a:lnTo>
                    <a:pt x="2595392" y="0"/>
                  </a:lnTo>
                  <a:lnTo>
                    <a:pt x="2577856" y="0"/>
                  </a:lnTo>
                  <a:lnTo>
                    <a:pt x="2500195" y="20042"/>
                  </a:lnTo>
                  <a:lnTo>
                    <a:pt x="2399986" y="45094"/>
                  </a:lnTo>
                  <a:lnTo>
                    <a:pt x="2247169" y="77662"/>
                  </a:lnTo>
                  <a:lnTo>
                    <a:pt x="2126919" y="97704"/>
                  </a:lnTo>
                  <a:lnTo>
                    <a:pt x="1984122" y="120250"/>
                  </a:lnTo>
                  <a:lnTo>
                    <a:pt x="1838820" y="137787"/>
                  </a:lnTo>
                  <a:lnTo>
                    <a:pt x="1628383" y="155323"/>
                  </a:lnTo>
                  <a:lnTo>
                    <a:pt x="1352811" y="185386"/>
                  </a:lnTo>
                  <a:lnTo>
                    <a:pt x="1192477" y="210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1E2383C-F10F-4EE2-A8E2-617DC8CEA53D}"/>
                </a:ext>
              </a:extLst>
            </p:cNvPr>
            <p:cNvSpPr/>
            <p:nvPr/>
          </p:nvSpPr>
          <p:spPr>
            <a:xfrm>
              <a:off x="3486150" y="3571875"/>
              <a:ext cx="365125" cy="1201738"/>
            </a:xfrm>
            <a:custGeom>
              <a:avLst/>
              <a:gdLst>
                <a:gd name="connsiteX0" fmla="*/ 357188 w 364331"/>
                <a:gd name="connsiteY0" fmla="*/ 678656 h 1202531"/>
                <a:gd name="connsiteX1" fmla="*/ 352425 w 364331"/>
                <a:gd name="connsiteY1" fmla="*/ 602456 h 1202531"/>
                <a:gd name="connsiteX2" fmla="*/ 345281 w 364331"/>
                <a:gd name="connsiteY2" fmla="*/ 504825 h 1202531"/>
                <a:gd name="connsiteX3" fmla="*/ 335756 w 364331"/>
                <a:gd name="connsiteY3" fmla="*/ 419100 h 1202531"/>
                <a:gd name="connsiteX4" fmla="*/ 319088 w 364331"/>
                <a:gd name="connsiteY4" fmla="*/ 259556 h 1202531"/>
                <a:gd name="connsiteX5" fmla="*/ 252413 w 364331"/>
                <a:gd name="connsiteY5" fmla="*/ 126206 h 1202531"/>
                <a:gd name="connsiteX6" fmla="*/ 200025 w 364331"/>
                <a:gd name="connsiteY6" fmla="*/ 95250 h 1202531"/>
                <a:gd name="connsiteX7" fmla="*/ 119063 w 364331"/>
                <a:gd name="connsiteY7" fmla="*/ 50006 h 1202531"/>
                <a:gd name="connsiteX8" fmla="*/ 52388 w 364331"/>
                <a:gd name="connsiteY8" fmla="*/ 11906 h 1202531"/>
                <a:gd name="connsiteX9" fmla="*/ 28575 w 364331"/>
                <a:gd name="connsiteY9" fmla="*/ 0 h 1202531"/>
                <a:gd name="connsiteX10" fmla="*/ 11906 w 364331"/>
                <a:gd name="connsiteY10" fmla="*/ 0 h 1202531"/>
                <a:gd name="connsiteX11" fmla="*/ 2381 w 364331"/>
                <a:gd name="connsiteY11" fmla="*/ 7144 h 1202531"/>
                <a:gd name="connsiteX12" fmla="*/ 0 w 364331"/>
                <a:gd name="connsiteY12" fmla="*/ 28575 h 1202531"/>
                <a:gd name="connsiteX13" fmla="*/ 9525 w 364331"/>
                <a:gd name="connsiteY13" fmla="*/ 57150 h 1202531"/>
                <a:gd name="connsiteX14" fmla="*/ 64294 w 364331"/>
                <a:gd name="connsiteY14" fmla="*/ 142875 h 1202531"/>
                <a:gd name="connsiteX15" fmla="*/ 135731 w 364331"/>
                <a:gd name="connsiteY15" fmla="*/ 245269 h 1202531"/>
                <a:gd name="connsiteX16" fmla="*/ 140494 w 364331"/>
                <a:gd name="connsiteY16" fmla="*/ 261938 h 1202531"/>
                <a:gd name="connsiteX17" fmla="*/ 154781 w 364331"/>
                <a:gd name="connsiteY17" fmla="*/ 361950 h 1202531"/>
                <a:gd name="connsiteX18" fmla="*/ 164306 w 364331"/>
                <a:gd name="connsiteY18" fmla="*/ 509588 h 1202531"/>
                <a:gd name="connsiteX19" fmla="*/ 166688 w 364331"/>
                <a:gd name="connsiteY19" fmla="*/ 633413 h 1202531"/>
                <a:gd name="connsiteX20" fmla="*/ 152400 w 364331"/>
                <a:gd name="connsiteY20" fmla="*/ 688181 h 1202531"/>
                <a:gd name="connsiteX21" fmla="*/ 123825 w 364331"/>
                <a:gd name="connsiteY21" fmla="*/ 776288 h 1202531"/>
                <a:gd name="connsiteX22" fmla="*/ 100013 w 364331"/>
                <a:gd name="connsiteY22" fmla="*/ 838200 h 1202531"/>
                <a:gd name="connsiteX23" fmla="*/ 102394 w 364331"/>
                <a:gd name="connsiteY23" fmla="*/ 862013 h 1202531"/>
                <a:gd name="connsiteX24" fmla="*/ 121444 w 364331"/>
                <a:gd name="connsiteY24" fmla="*/ 952500 h 1202531"/>
                <a:gd name="connsiteX25" fmla="*/ 140494 w 364331"/>
                <a:gd name="connsiteY25" fmla="*/ 1014413 h 1202531"/>
                <a:gd name="connsiteX26" fmla="*/ 161925 w 364331"/>
                <a:gd name="connsiteY26" fmla="*/ 1076325 h 1202531"/>
                <a:gd name="connsiteX27" fmla="*/ 188119 w 364331"/>
                <a:gd name="connsiteY27" fmla="*/ 1119188 h 1202531"/>
                <a:gd name="connsiteX28" fmla="*/ 202406 w 364331"/>
                <a:gd name="connsiteY28" fmla="*/ 1140619 h 1202531"/>
                <a:gd name="connsiteX29" fmla="*/ 216694 w 364331"/>
                <a:gd name="connsiteY29" fmla="*/ 1164431 h 1202531"/>
                <a:gd name="connsiteX30" fmla="*/ 228600 w 364331"/>
                <a:gd name="connsiteY30" fmla="*/ 1181100 h 1202531"/>
                <a:gd name="connsiteX31" fmla="*/ 245269 w 364331"/>
                <a:gd name="connsiteY31" fmla="*/ 1197769 h 1202531"/>
                <a:gd name="connsiteX32" fmla="*/ 259556 w 364331"/>
                <a:gd name="connsiteY32" fmla="*/ 1202531 h 1202531"/>
                <a:gd name="connsiteX33" fmla="*/ 278606 w 364331"/>
                <a:gd name="connsiteY33" fmla="*/ 1200150 h 1202531"/>
                <a:gd name="connsiteX34" fmla="*/ 300038 w 364331"/>
                <a:gd name="connsiteY34" fmla="*/ 1193006 h 1202531"/>
                <a:gd name="connsiteX35" fmla="*/ 311944 w 364331"/>
                <a:gd name="connsiteY35" fmla="*/ 1183481 h 1202531"/>
                <a:gd name="connsiteX36" fmla="*/ 326231 w 364331"/>
                <a:gd name="connsiteY36" fmla="*/ 1166813 h 1202531"/>
                <a:gd name="connsiteX37" fmla="*/ 342900 w 364331"/>
                <a:gd name="connsiteY37" fmla="*/ 1131094 h 1202531"/>
                <a:gd name="connsiteX38" fmla="*/ 354806 w 364331"/>
                <a:gd name="connsiteY38" fmla="*/ 1083469 h 1202531"/>
                <a:gd name="connsiteX39" fmla="*/ 359569 w 364331"/>
                <a:gd name="connsiteY39" fmla="*/ 1042988 h 1202531"/>
                <a:gd name="connsiteX40" fmla="*/ 364331 w 364331"/>
                <a:gd name="connsiteY40" fmla="*/ 973931 h 1202531"/>
                <a:gd name="connsiteX41" fmla="*/ 364331 w 364331"/>
                <a:gd name="connsiteY41" fmla="*/ 902494 h 1202531"/>
                <a:gd name="connsiteX42" fmla="*/ 361950 w 364331"/>
                <a:gd name="connsiteY42" fmla="*/ 802481 h 1202531"/>
                <a:gd name="connsiteX43" fmla="*/ 357188 w 364331"/>
                <a:gd name="connsiteY43" fmla="*/ 6786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4331" h="1202531">
                  <a:moveTo>
                    <a:pt x="357188" y="678656"/>
                  </a:moveTo>
                  <a:lnTo>
                    <a:pt x="352425" y="602456"/>
                  </a:lnTo>
                  <a:lnTo>
                    <a:pt x="345281" y="504825"/>
                  </a:lnTo>
                  <a:lnTo>
                    <a:pt x="335756" y="419100"/>
                  </a:lnTo>
                  <a:lnTo>
                    <a:pt x="319088" y="259556"/>
                  </a:lnTo>
                  <a:lnTo>
                    <a:pt x="252413" y="126206"/>
                  </a:lnTo>
                  <a:lnTo>
                    <a:pt x="200025" y="95250"/>
                  </a:lnTo>
                  <a:lnTo>
                    <a:pt x="119063" y="50006"/>
                  </a:lnTo>
                  <a:lnTo>
                    <a:pt x="52388" y="11906"/>
                  </a:lnTo>
                  <a:lnTo>
                    <a:pt x="28575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28575"/>
                  </a:lnTo>
                  <a:lnTo>
                    <a:pt x="9525" y="57150"/>
                  </a:lnTo>
                  <a:lnTo>
                    <a:pt x="64294" y="142875"/>
                  </a:lnTo>
                  <a:lnTo>
                    <a:pt x="135731" y="245269"/>
                  </a:lnTo>
                  <a:lnTo>
                    <a:pt x="140494" y="261938"/>
                  </a:lnTo>
                  <a:lnTo>
                    <a:pt x="154781" y="361950"/>
                  </a:lnTo>
                  <a:lnTo>
                    <a:pt x="164306" y="509588"/>
                  </a:lnTo>
                  <a:lnTo>
                    <a:pt x="166688" y="633413"/>
                  </a:lnTo>
                  <a:lnTo>
                    <a:pt x="152400" y="688181"/>
                  </a:lnTo>
                  <a:lnTo>
                    <a:pt x="123825" y="776288"/>
                  </a:lnTo>
                  <a:lnTo>
                    <a:pt x="100013" y="838200"/>
                  </a:lnTo>
                  <a:lnTo>
                    <a:pt x="102394" y="862013"/>
                  </a:lnTo>
                  <a:lnTo>
                    <a:pt x="121444" y="952500"/>
                  </a:lnTo>
                  <a:lnTo>
                    <a:pt x="140494" y="1014413"/>
                  </a:lnTo>
                  <a:lnTo>
                    <a:pt x="161925" y="1076325"/>
                  </a:lnTo>
                  <a:lnTo>
                    <a:pt x="188119" y="1119188"/>
                  </a:lnTo>
                  <a:lnTo>
                    <a:pt x="202406" y="1140619"/>
                  </a:lnTo>
                  <a:lnTo>
                    <a:pt x="216694" y="1164431"/>
                  </a:lnTo>
                  <a:lnTo>
                    <a:pt x="228600" y="1181100"/>
                  </a:lnTo>
                  <a:lnTo>
                    <a:pt x="245269" y="1197769"/>
                  </a:lnTo>
                  <a:lnTo>
                    <a:pt x="259556" y="1202531"/>
                  </a:lnTo>
                  <a:lnTo>
                    <a:pt x="278606" y="1200150"/>
                  </a:lnTo>
                  <a:lnTo>
                    <a:pt x="300038" y="1193006"/>
                  </a:lnTo>
                  <a:lnTo>
                    <a:pt x="311944" y="1183481"/>
                  </a:lnTo>
                  <a:lnTo>
                    <a:pt x="326231" y="1166813"/>
                  </a:lnTo>
                  <a:lnTo>
                    <a:pt x="342900" y="1131094"/>
                  </a:lnTo>
                  <a:lnTo>
                    <a:pt x="354806" y="1083469"/>
                  </a:lnTo>
                  <a:lnTo>
                    <a:pt x="359569" y="1042988"/>
                  </a:lnTo>
                  <a:lnTo>
                    <a:pt x="364331" y="973931"/>
                  </a:lnTo>
                  <a:lnTo>
                    <a:pt x="364331" y="902494"/>
                  </a:lnTo>
                  <a:cubicBezTo>
                    <a:pt x="363537" y="869156"/>
                    <a:pt x="362744" y="835819"/>
                    <a:pt x="361950" y="802481"/>
                  </a:cubicBezTo>
                  <a:lnTo>
                    <a:pt x="357188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A963C19B-91EF-488C-92E0-7436C4F796AC}"/>
                </a:ext>
              </a:extLst>
            </p:cNvPr>
            <p:cNvSpPr/>
            <p:nvPr/>
          </p:nvSpPr>
          <p:spPr>
            <a:xfrm>
              <a:off x="3341688" y="1957388"/>
              <a:ext cx="1428750" cy="400050"/>
            </a:xfrm>
            <a:custGeom>
              <a:avLst/>
              <a:gdLst>
                <a:gd name="connsiteX0" fmla="*/ 821531 w 1428750"/>
                <a:gd name="connsiteY0" fmla="*/ 142875 h 400050"/>
                <a:gd name="connsiteX1" fmla="*/ 645319 w 1428750"/>
                <a:gd name="connsiteY1" fmla="*/ 178593 h 400050"/>
                <a:gd name="connsiteX2" fmla="*/ 445294 w 1428750"/>
                <a:gd name="connsiteY2" fmla="*/ 219075 h 400050"/>
                <a:gd name="connsiteX3" fmla="*/ 316706 w 1428750"/>
                <a:gd name="connsiteY3" fmla="*/ 242887 h 400050"/>
                <a:gd name="connsiteX4" fmla="*/ 266700 w 1428750"/>
                <a:gd name="connsiteY4" fmla="*/ 245268 h 400050"/>
                <a:gd name="connsiteX5" fmla="*/ 154781 w 1428750"/>
                <a:gd name="connsiteY5" fmla="*/ 245268 h 400050"/>
                <a:gd name="connsiteX6" fmla="*/ 135731 w 1428750"/>
                <a:gd name="connsiteY6" fmla="*/ 242887 h 400050"/>
                <a:gd name="connsiteX7" fmla="*/ 128587 w 1428750"/>
                <a:gd name="connsiteY7" fmla="*/ 238125 h 400050"/>
                <a:gd name="connsiteX8" fmla="*/ 92869 w 1428750"/>
                <a:gd name="connsiteY8" fmla="*/ 157162 h 400050"/>
                <a:gd name="connsiteX9" fmla="*/ 92869 w 1428750"/>
                <a:gd name="connsiteY9" fmla="*/ 154781 h 400050"/>
                <a:gd name="connsiteX10" fmla="*/ 0 w 1428750"/>
                <a:gd name="connsiteY10" fmla="*/ 261937 h 400050"/>
                <a:gd name="connsiteX11" fmla="*/ 83344 w 1428750"/>
                <a:gd name="connsiteY11" fmla="*/ 326231 h 400050"/>
                <a:gd name="connsiteX12" fmla="*/ 130969 w 1428750"/>
                <a:gd name="connsiteY12" fmla="*/ 359568 h 400050"/>
                <a:gd name="connsiteX13" fmla="*/ 173831 w 1428750"/>
                <a:gd name="connsiteY13" fmla="*/ 381000 h 400050"/>
                <a:gd name="connsiteX14" fmla="*/ 219075 w 1428750"/>
                <a:gd name="connsiteY14" fmla="*/ 395287 h 400050"/>
                <a:gd name="connsiteX15" fmla="*/ 273844 w 1428750"/>
                <a:gd name="connsiteY15" fmla="*/ 400050 h 400050"/>
                <a:gd name="connsiteX16" fmla="*/ 311944 w 1428750"/>
                <a:gd name="connsiteY16" fmla="*/ 400050 h 400050"/>
                <a:gd name="connsiteX17" fmla="*/ 447675 w 1428750"/>
                <a:gd name="connsiteY17" fmla="*/ 378618 h 400050"/>
                <a:gd name="connsiteX18" fmla="*/ 569119 w 1428750"/>
                <a:gd name="connsiteY18" fmla="*/ 354806 h 400050"/>
                <a:gd name="connsiteX19" fmla="*/ 740569 w 1428750"/>
                <a:gd name="connsiteY19" fmla="*/ 323850 h 400050"/>
                <a:gd name="connsiteX20" fmla="*/ 1012031 w 1428750"/>
                <a:gd name="connsiteY20" fmla="*/ 273843 h 400050"/>
                <a:gd name="connsiteX21" fmla="*/ 1150144 w 1428750"/>
                <a:gd name="connsiteY21" fmla="*/ 245268 h 400050"/>
                <a:gd name="connsiteX22" fmla="*/ 1257300 w 1428750"/>
                <a:gd name="connsiteY22" fmla="*/ 219075 h 400050"/>
                <a:gd name="connsiteX23" fmla="*/ 1295400 w 1428750"/>
                <a:gd name="connsiteY23" fmla="*/ 209550 h 400050"/>
                <a:gd name="connsiteX24" fmla="*/ 1335881 w 1428750"/>
                <a:gd name="connsiteY24" fmla="*/ 195262 h 400050"/>
                <a:gd name="connsiteX25" fmla="*/ 1376362 w 1428750"/>
                <a:gd name="connsiteY25" fmla="*/ 176212 h 400050"/>
                <a:gd name="connsiteX26" fmla="*/ 1402556 w 1428750"/>
                <a:gd name="connsiteY26" fmla="*/ 157162 h 400050"/>
                <a:gd name="connsiteX27" fmla="*/ 1419225 w 1428750"/>
                <a:gd name="connsiteY27" fmla="*/ 138112 h 400050"/>
                <a:gd name="connsiteX28" fmla="*/ 1426369 w 1428750"/>
                <a:gd name="connsiteY28" fmla="*/ 123825 h 400050"/>
                <a:gd name="connsiteX29" fmla="*/ 1428750 w 1428750"/>
                <a:gd name="connsiteY29" fmla="*/ 111918 h 400050"/>
                <a:gd name="connsiteX30" fmla="*/ 1414462 w 1428750"/>
                <a:gd name="connsiteY30" fmla="*/ 78581 h 400050"/>
                <a:gd name="connsiteX31" fmla="*/ 1393031 w 1428750"/>
                <a:gd name="connsiteY31" fmla="*/ 59531 h 400050"/>
                <a:gd name="connsiteX32" fmla="*/ 1373981 w 1428750"/>
                <a:gd name="connsiteY32" fmla="*/ 45243 h 400050"/>
                <a:gd name="connsiteX33" fmla="*/ 1333500 w 1428750"/>
                <a:gd name="connsiteY33" fmla="*/ 26193 h 400050"/>
                <a:gd name="connsiteX34" fmla="*/ 1281112 w 1428750"/>
                <a:gd name="connsiteY34" fmla="*/ 14287 h 400050"/>
                <a:gd name="connsiteX35" fmla="*/ 1238250 w 1428750"/>
                <a:gd name="connsiteY35" fmla="*/ 4762 h 400050"/>
                <a:gd name="connsiteX36" fmla="*/ 1195387 w 1428750"/>
                <a:gd name="connsiteY36" fmla="*/ 0 h 400050"/>
                <a:gd name="connsiteX37" fmla="*/ 1159669 w 1428750"/>
                <a:gd name="connsiteY37" fmla="*/ 4762 h 400050"/>
                <a:gd name="connsiteX38" fmla="*/ 1107281 w 1428750"/>
                <a:gd name="connsiteY38" fmla="*/ 23812 h 400050"/>
                <a:gd name="connsiteX39" fmla="*/ 1062037 w 1428750"/>
                <a:gd name="connsiteY39" fmla="*/ 45243 h 400050"/>
                <a:gd name="connsiteX40" fmla="*/ 1016794 w 1428750"/>
                <a:gd name="connsiteY40" fmla="*/ 71437 h 400050"/>
                <a:gd name="connsiteX41" fmla="*/ 976312 w 1428750"/>
                <a:gd name="connsiteY41" fmla="*/ 100012 h 400050"/>
                <a:gd name="connsiteX42" fmla="*/ 957262 w 1428750"/>
                <a:gd name="connsiteY42" fmla="*/ 111918 h 400050"/>
                <a:gd name="connsiteX43" fmla="*/ 821531 w 1428750"/>
                <a:gd name="connsiteY43" fmla="*/ 1428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28750" h="400050">
                  <a:moveTo>
                    <a:pt x="821531" y="142875"/>
                  </a:moveTo>
                  <a:lnTo>
                    <a:pt x="645319" y="178593"/>
                  </a:lnTo>
                  <a:lnTo>
                    <a:pt x="445294" y="219075"/>
                  </a:lnTo>
                  <a:lnTo>
                    <a:pt x="316706" y="242887"/>
                  </a:lnTo>
                  <a:lnTo>
                    <a:pt x="266700" y="245268"/>
                  </a:lnTo>
                  <a:lnTo>
                    <a:pt x="154781" y="245268"/>
                  </a:lnTo>
                  <a:lnTo>
                    <a:pt x="135731" y="242887"/>
                  </a:lnTo>
                  <a:lnTo>
                    <a:pt x="128587" y="238125"/>
                  </a:lnTo>
                  <a:lnTo>
                    <a:pt x="92869" y="157162"/>
                  </a:lnTo>
                  <a:lnTo>
                    <a:pt x="92869" y="154781"/>
                  </a:lnTo>
                  <a:lnTo>
                    <a:pt x="0" y="261937"/>
                  </a:lnTo>
                  <a:lnTo>
                    <a:pt x="83344" y="326231"/>
                  </a:lnTo>
                  <a:lnTo>
                    <a:pt x="130969" y="359568"/>
                  </a:lnTo>
                  <a:lnTo>
                    <a:pt x="173831" y="381000"/>
                  </a:lnTo>
                  <a:lnTo>
                    <a:pt x="219075" y="395287"/>
                  </a:lnTo>
                  <a:lnTo>
                    <a:pt x="273844" y="400050"/>
                  </a:lnTo>
                  <a:lnTo>
                    <a:pt x="311944" y="400050"/>
                  </a:lnTo>
                  <a:lnTo>
                    <a:pt x="447675" y="378618"/>
                  </a:lnTo>
                  <a:lnTo>
                    <a:pt x="569119" y="354806"/>
                  </a:lnTo>
                  <a:lnTo>
                    <a:pt x="740569" y="323850"/>
                  </a:lnTo>
                  <a:lnTo>
                    <a:pt x="1012031" y="273843"/>
                  </a:lnTo>
                  <a:lnTo>
                    <a:pt x="1150144" y="245268"/>
                  </a:lnTo>
                  <a:lnTo>
                    <a:pt x="1257300" y="219075"/>
                  </a:lnTo>
                  <a:lnTo>
                    <a:pt x="1295400" y="209550"/>
                  </a:lnTo>
                  <a:lnTo>
                    <a:pt x="1335881" y="195262"/>
                  </a:lnTo>
                  <a:lnTo>
                    <a:pt x="1376362" y="176212"/>
                  </a:lnTo>
                  <a:lnTo>
                    <a:pt x="1402556" y="157162"/>
                  </a:lnTo>
                  <a:lnTo>
                    <a:pt x="1419225" y="138112"/>
                  </a:lnTo>
                  <a:lnTo>
                    <a:pt x="1426369" y="123825"/>
                  </a:lnTo>
                  <a:lnTo>
                    <a:pt x="1428750" y="111918"/>
                  </a:lnTo>
                  <a:lnTo>
                    <a:pt x="1414462" y="78581"/>
                  </a:lnTo>
                  <a:lnTo>
                    <a:pt x="1393031" y="59531"/>
                  </a:lnTo>
                  <a:lnTo>
                    <a:pt x="1373981" y="45243"/>
                  </a:lnTo>
                  <a:lnTo>
                    <a:pt x="1333500" y="26193"/>
                  </a:lnTo>
                  <a:lnTo>
                    <a:pt x="1281112" y="14287"/>
                  </a:lnTo>
                  <a:lnTo>
                    <a:pt x="1238250" y="4762"/>
                  </a:lnTo>
                  <a:lnTo>
                    <a:pt x="1195387" y="0"/>
                  </a:lnTo>
                  <a:lnTo>
                    <a:pt x="1159669" y="4762"/>
                  </a:lnTo>
                  <a:lnTo>
                    <a:pt x="1107281" y="23812"/>
                  </a:lnTo>
                  <a:lnTo>
                    <a:pt x="1062037" y="45243"/>
                  </a:lnTo>
                  <a:lnTo>
                    <a:pt x="1016794" y="71437"/>
                  </a:lnTo>
                  <a:lnTo>
                    <a:pt x="976312" y="100012"/>
                  </a:lnTo>
                  <a:lnTo>
                    <a:pt x="957262" y="111918"/>
                  </a:lnTo>
                  <a:lnTo>
                    <a:pt x="821531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0D07D458-ABA4-40F8-A4D4-D551EE6D78DA}"/>
                </a:ext>
              </a:extLst>
            </p:cNvPr>
            <p:cNvSpPr/>
            <p:nvPr/>
          </p:nvSpPr>
          <p:spPr>
            <a:xfrm>
              <a:off x="3859213" y="2252663"/>
              <a:ext cx="504825" cy="641350"/>
            </a:xfrm>
            <a:custGeom>
              <a:avLst/>
              <a:gdLst>
                <a:gd name="connsiteX0" fmla="*/ 235744 w 504825"/>
                <a:gd name="connsiteY0" fmla="*/ 390525 h 640556"/>
                <a:gd name="connsiteX1" fmla="*/ 214313 w 504825"/>
                <a:gd name="connsiteY1" fmla="*/ 335756 h 640556"/>
                <a:gd name="connsiteX2" fmla="*/ 185738 w 504825"/>
                <a:gd name="connsiteY2" fmla="*/ 276225 h 640556"/>
                <a:gd name="connsiteX3" fmla="*/ 152400 w 504825"/>
                <a:gd name="connsiteY3" fmla="*/ 202406 h 640556"/>
                <a:gd name="connsiteX4" fmla="*/ 135732 w 504825"/>
                <a:gd name="connsiteY4" fmla="*/ 178593 h 640556"/>
                <a:gd name="connsiteX5" fmla="*/ 95250 w 504825"/>
                <a:gd name="connsiteY5" fmla="*/ 130968 h 640556"/>
                <a:gd name="connsiteX6" fmla="*/ 0 w 504825"/>
                <a:gd name="connsiteY6" fmla="*/ 21431 h 640556"/>
                <a:gd name="connsiteX7" fmla="*/ 126207 w 504825"/>
                <a:gd name="connsiteY7" fmla="*/ 0 h 640556"/>
                <a:gd name="connsiteX8" fmla="*/ 238125 w 504825"/>
                <a:gd name="connsiteY8" fmla="*/ 90487 h 640556"/>
                <a:gd name="connsiteX9" fmla="*/ 357188 w 504825"/>
                <a:gd name="connsiteY9" fmla="*/ 183356 h 640556"/>
                <a:gd name="connsiteX10" fmla="*/ 409575 w 504825"/>
                <a:gd name="connsiteY10" fmla="*/ 233362 h 640556"/>
                <a:gd name="connsiteX11" fmla="*/ 442913 w 504825"/>
                <a:gd name="connsiteY11" fmla="*/ 269081 h 640556"/>
                <a:gd name="connsiteX12" fmla="*/ 464344 w 504825"/>
                <a:gd name="connsiteY12" fmla="*/ 297656 h 640556"/>
                <a:gd name="connsiteX13" fmla="*/ 478632 w 504825"/>
                <a:gd name="connsiteY13" fmla="*/ 328612 h 640556"/>
                <a:gd name="connsiteX14" fmla="*/ 490538 w 504825"/>
                <a:gd name="connsiteY14" fmla="*/ 361950 h 640556"/>
                <a:gd name="connsiteX15" fmla="*/ 497682 w 504825"/>
                <a:gd name="connsiteY15" fmla="*/ 400050 h 640556"/>
                <a:gd name="connsiteX16" fmla="*/ 504825 w 504825"/>
                <a:gd name="connsiteY16" fmla="*/ 450056 h 640556"/>
                <a:gd name="connsiteX17" fmla="*/ 504825 w 504825"/>
                <a:gd name="connsiteY17" fmla="*/ 488156 h 640556"/>
                <a:gd name="connsiteX18" fmla="*/ 500063 w 504825"/>
                <a:gd name="connsiteY18" fmla="*/ 526256 h 640556"/>
                <a:gd name="connsiteX19" fmla="*/ 490538 w 504825"/>
                <a:gd name="connsiteY19" fmla="*/ 566737 h 640556"/>
                <a:gd name="connsiteX20" fmla="*/ 471488 w 504825"/>
                <a:gd name="connsiteY20" fmla="*/ 609600 h 640556"/>
                <a:gd name="connsiteX21" fmla="*/ 445294 w 504825"/>
                <a:gd name="connsiteY21" fmla="*/ 633412 h 640556"/>
                <a:gd name="connsiteX22" fmla="*/ 431007 w 504825"/>
                <a:gd name="connsiteY22" fmla="*/ 640556 h 640556"/>
                <a:gd name="connsiteX23" fmla="*/ 404813 w 504825"/>
                <a:gd name="connsiteY23" fmla="*/ 638175 h 640556"/>
                <a:gd name="connsiteX24" fmla="*/ 361950 w 504825"/>
                <a:gd name="connsiteY24" fmla="*/ 626268 h 640556"/>
                <a:gd name="connsiteX25" fmla="*/ 328613 w 504825"/>
                <a:gd name="connsiteY25" fmla="*/ 604837 h 640556"/>
                <a:gd name="connsiteX26" fmla="*/ 307182 w 504825"/>
                <a:gd name="connsiteY26" fmla="*/ 576262 h 640556"/>
                <a:gd name="connsiteX27" fmla="*/ 285750 w 504825"/>
                <a:gd name="connsiteY27" fmla="*/ 538162 h 640556"/>
                <a:gd name="connsiteX28" fmla="*/ 264319 w 504825"/>
                <a:gd name="connsiteY28" fmla="*/ 476250 h 640556"/>
                <a:gd name="connsiteX29" fmla="*/ 235744 w 504825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640556">
                  <a:moveTo>
                    <a:pt x="235744" y="390525"/>
                  </a:moveTo>
                  <a:lnTo>
                    <a:pt x="214313" y="335756"/>
                  </a:lnTo>
                  <a:lnTo>
                    <a:pt x="185738" y="276225"/>
                  </a:lnTo>
                  <a:lnTo>
                    <a:pt x="152400" y="202406"/>
                  </a:lnTo>
                  <a:lnTo>
                    <a:pt x="135732" y="178593"/>
                  </a:lnTo>
                  <a:lnTo>
                    <a:pt x="95250" y="130968"/>
                  </a:lnTo>
                  <a:lnTo>
                    <a:pt x="0" y="21431"/>
                  </a:lnTo>
                  <a:lnTo>
                    <a:pt x="126207" y="0"/>
                  </a:lnTo>
                  <a:lnTo>
                    <a:pt x="238125" y="90487"/>
                  </a:lnTo>
                  <a:lnTo>
                    <a:pt x="357188" y="183356"/>
                  </a:lnTo>
                  <a:lnTo>
                    <a:pt x="409575" y="233362"/>
                  </a:lnTo>
                  <a:lnTo>
                    <a:pt x="442913" y="269081"/>
                  </a:lnTo>
                  <a:lnTo>
                    <a:pt x="464344" y="297656"/>
                  </a:lnTo>
                  <a:lnTo>
                    <a:pt x="478632" y="328612"/>
                  </a:lnTo>
                  <a:lnTo>
                    <a:pt x="490538" y="361950"/>
                  </a:lnTo>
                  <a:lnTo>
                    <a:pt x="497682" y="400050"/>
                  </a:lnTo>
                  <a:lnTo>
                    <a:pt x="504825" y="450056"/>
                  </a:lnTo>
                  <a:lnTo>
                    <a:pt x="504825" y="488156"/>
                  </a:lnTo>
                  <a:lnTo>
                    <a:pt x="500063" y="526256"/>
                  </a:lnTo>
                  <a:lnTo>
                    <a:pt x="490538" y="566737"/>
                  </a:lnTo>
                  <a:lnTo>
                    <a:pt x="471488" y="609600"/>
                  </a:lnTo>
                  <a:lnTo>
                    <a:pt x="445294" y="633412"/>
                  </a:lnTo>
                  <a:lnTo>
                    <a:pt x="431007" y="640556"/>
                  </a:lnTo>
                  <a:lnTo>
                    <a:pt x="404813" y="638175"/>
                  </a:lnTo>
                  <a:lnTo>
                    <a:pt x="361950" y="626268"/>
                  </a:lnTo>
                  <a:lnTo>
                    <a:pt x="328613" y="604837"/>
                  </a:lnTo>
                  <a:lnTo>
                    <a:pt x="307182" y="576262"/>
                  </a:lnTo>
                  <a:lnTo>
                    <a:pt x="285750" y="538162"/>
                  </a:lnTo>
                  <a:lnTo>
                    <a:pt x="264319" y="476250"/>
                  </a:lnTo>
                  <a:lnTo>
                    <a:pt x="235744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41FC0CFB-AA7E-43BA-B5E4-4130430A2357}"/>
                </a:ext>
              </a:extLst>
            </p:cNvPr>
            <p:cNvSpPr/>
            <p:nvPr/>
          </p:nvSpPr>
          <p:spPr>
            <a:xfrm>
              <a:off x="5154613" y="1820863"/>
              <a:ext cx="1674812" cy="403225"/>
            </a:xfrm>
            <a:custGeom>
              <a:avLst/>
              <a:gdLst>
                <a:gd name="connsiteX0" fmla="*/ 985838 w 1674019"/>
                <a:gd name="connsiteY0" fmla="*/ 152400 h 402432"/>
                <a:gd name="connsiteX1" fmla="*/ 902494 w 1674019"/>
                <a:gd name="connsiteY1" fmla="*/ 173832 h 402432"/>
                <a:gd name="connsiteX2" fmla="*/ 819150 w 1674019"/>
                <a:gd name="connsiteY2" fmla="*/ 190500 h 402432"/>
                <a:gd name="connsiteX3" fmla="*/ 723900 w 1674019"/>
                <a:gd name="connsiteY3" fmla="*/ 209550 h 402432"/>
                <a:gd name="connsiteX4" fmla="*/ 559594 w 1674019"/>
                <a:gd name="connsiteY4" fmla="*/ 233363 h 402432"/>
                <a:gd name="connsiteX5" fmla="*/ 433388 w 1674019"/>
                <a:gd name="connsiteY5" fmla="*/ 247650 h 402432"/>
                <a:gd name="connsiteX6" fmla="*/ 276225 w 1674019"/>
                <a:gd name="connsiteY6" fmla="*/ 247650 h 402432"/>
                <a:gd name="connsiteX7" fmla="*/ 73819 w 1674019"/>
                <a:gd name="connsiteY7" fmla="*/ 240507 h 402432"/>
                <a:gd name="connsiteX8" fmla="*/ 0 w 1674019"/>
                <a:gd name="connsiteY8" fmla="*/ 369094 h 402432"/>
                <a:gd name="connsiteX9" fmla="*/ 111919 w 1674019"/>
                <a:gd name="connsiteY9" fmla="*/ 383382 h 402432"/>
                <a:gd name="connsiteX10" fmla="*/ 300038 w 1674019"/>
                <a:gd name="connsiteY10" fmla="*/ 397669 h 402432"/>
                <a:gd name="connsiteX11" fmla="*/ 492919 w 1674019"/>
                <a:gd name="connsiteY11" fmla="*/ 402432 h 402432"/>
                <a:gd name="connsiteX12" fmla="*/ 600075 w 1674019"/>
                <a:gd name="connsiteY12" fmla="*/ 402432 h 402432"/>
                <a:gd name="connsiteX13" fmla="*/ 773907 w 1674019"/>
                <a:gd name="connsiteY13" fmla="*/ 357188 h 402432"/>
                <a:gd name="connsiteX14" fmla="*/ 997744 w 1674019"/>
                <a:gd name="connsiteY14" fmla="*/ 321469 h 402432"/>
                <a:gd name="connsiteX15" fmla="*/ 1185863 w 1674019"/>
                <a:gd name="connsiteY15" fmla="*/ 288132 h 402432"/>
                <a:gd name="connsiteX16" fmla="*/ 1343025 w 1674019"/>
                <a:gd name="connsiteY16" fmla="*/ 254794 h 402432"/>
                <a:gd name="connsiteX17" fmla="*/ 1488282 w 1674019"/>
                <a:gd name="connsiteY17" fmla="*/ 219075 h 402432"/>
                <a:gd name="connsiteX18" fmla="*/ 1585913 w 1674019"/>
                <a:gd name="connsiteY18" fmla="*/ 185738 h 402432"/>
                <a:gd name="connsiteX19" fmla="*/ 1631157 w 1674019"/>
                <a:gd name="connsiteY19" fmla="*/ 166688 h 402432"/>
                <a:gd name="connsiteX20" fmla="*/ 1652588 w 1674019"/>
                <a:gd name="connsiteY20" fmla="*/ 150019 h 402432"/>
                <a:gd name="connsiteX21" fmla="*/ 1666875 w 1674019"/>
                <a:gd name="connsiteY21" fmla="*/ 128588 h 402432"/>
                <a:gd name="connsiteX22" fmla="*/ 1674019 w 1674019"/>
                <a:gd name="connsiteY22" fmla="*/ 109538 h 402432"/>
                <a:gd name="connsiteX23" fmla="*/ 1674019 w 1674019"/>
                <a:gd name="connsiteY23" fmla="*/ 100013 h 402432"/>
                <a:gd name="connsiteX24" fmla="*/ 1671638 w 1674019"/>
                <a:gd name="connsiteY24" fmla="*/ 90488 h 402432"/>
                <a:gd name="connsiteX25" fmla="*/ 1662113 w 1674019"/>
                <a:gd name="connsiteY25" fmla="*/ 76200 h 402432"/>
                <a:gd name="connsiteX26" fmla="*/ 1640682 w 1674019"/>
                <a:gd name="connsiteY26" fmla="*/ 57150 h 402432"/>
                <a:gd name="connsiteX27" fmla="*/ 1597819 w 1674019"/>
                <a:gd name="connsiteY27" fmla="*/ 38100 h 402432"/>
                <a:gd name="connsiteX28" fmla="*/ 1516857 w 1674019"/>
                <a:gd name="connsiteY28" fmla="*/ 14288 h 402432"/>
                <a:gd name="connsiteX29" fmla="*/ 1426369 w 1674019"/>
                <a:gd name="connsiteY29" fmla="*/ 0 h 402432"/>
                <a:gd name="connsiteX30" fmla="*/ 1397794 w 1674019"/>
                <a:gd name="connsiteY30" fmla="*/ 9525 h 402432"/>
                <a:gd name="connsiteX31" fmla="*/ 1307307 w 1674019"/>
                <a:gd name="connsiteY31" fmla="*/ 52388 h 402432"/>
                <a:gd name="connsiteX32" fmla="*/ 1183482 w 1674019"/>
                <a:gd name="connsiteY32" fmla="*/ 97632 h 402432"/>
                <a:gd name="connsiteX33" fmla="*/ 985838 w 1674019"/>
                <a:gd name="connsiteY33" fmla="*/ 15240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74019" h="402432">
                  <a:moveTo>
                    <a:pt x="985838" y="152400"/>
                  </a:moveTo>
                  <a:lnTo>
                    <a:pt x="902494" y="173832"/>
                  </a:lnTo>
                  <a:lnTo>
                    <a:pt x="819150" y="190500"/>
                  </a:lnTo>
                  <a:lnTo>
                    <a:pt x="723900" y="209550"/>
                  </a:lnTo>
                  <a:lnTo>
                    <a:pt x="559594" y="233363"/>
                  </a:lnTo>
                  <a:lnTo>
                    <a:pt x="433388" y="247650"/>
                  </a:lnTo>
                  <a:lnTo>
                    <a:pt x="276225" y="247650"/>
                  </a:lnTo>
                  <a:lnTo>
                    <a:pt x="73819" y="240507"/>
                  </a:lnTo>
                  <a:lnTo>
                    <a:pt x="0" y="369094"/>
                  </a:lnTo>
                  <a:lnTo>
                    <a:pt x="111919" y="383382"/>
                  </a:lnTo>
                  <a:lnTo>
                    <a:pt x="300038" y="397669"/>
                  </a:lnTo>
                  <a:lnTo>
                    <a:pt x="492919" y="402432"/>
                  </a:lnTo>
                  <a:lnTo>
                    <a:pt x="600075" y="402432"/>
                  </a:lnTo>
                  <a:lnTo>
                    <a:pt x="773907" y="357188"/>
                  </a:lnTo>
                  <a:lnTo>
                    <a:pt x="997744" y="321469"/>
                  </a:lnTo>
                  <a:lnTo>
                    <a:pt x="1185863" y="288132"/>
                  </a:lnTo>
                  <a:lnTo>
                    <a:pt x="1343025" y="254794"/>
                  </a:lnTo>
                  <a:lnTo>
                    <a:pt x="1488282" y="219075"/>
                  </a:lnTo>
                  <a:lnTo>
                    <a:pt x="1585913" y="185738"/>
                  </a:lnTo>
                  <a:lnTo>
                    <a:pt x="1631157" y="166688"/>
                  </a:lnTo>
                  <a:lnTo>
                    <a:pt x="1652588" y="150019"/>
                  </a:lnTo>
                  <a:lnTo>
                    <a:pt x="1666875" y="128588"/>
                  </a:lnTo>
                  <a:lnTo>
                    <a:pt x="1674019" y="109538"/>
                  </a:lnTo>
                  <a:lnTo>
                    <a:pt x="1674019" y="100013"/>
                  </a:lnTo>
                  <a:lnTo>
                    <a:pt x="1671638" y="90488"/>
                  </a:lnTo>
                  <a:lnTo>
                    <a:pt x="1662113" y="76200"/>
                  </a:lnTo>
                  <a:lnTo>
                    <a:pt x="1640682" y="57150"/>
                  </a:lnTo>
                  <a:lnTo>
                    <a:pt x="1597819" y="38100"/>
                  </a:lnTo>
                  <a:lnTo>
                    <a:pt x="1516857" y="14288"/>
                  </a:lnTo>
                  <a:lnTo>
                    <a:pt x="1426369" y="0"/>
                  </a:lnTo>
                  <a:lnTo>
                    <a:pt x="1397794" y="9525"/>
                  </a:lnTo>
                  <a:lnTo>
                    <a:pt x="1307307" y="52388"/>
                  </a:lnTo>
                  <a:lnTo>
                    <a:pt x="1183482" y="97632"/>
                  </a:lnTo>
                  <a:lnTo>
                    <a:pt x="985838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91C27D79-A048-4779-8DD7-08C00E66DCC3}"/>
                </a:ext>
              </a:extLst>
            </p:cNvPr>
            <p:cNvSpPr/>
            <p:nvPr/>
          </p:nvSpPr>
          <p:spPr>
            <a:xfrm>
              <a:off x="5486400" y="2143125"/>
              <a:ext cx="576263" cy="609600"/>
            </a:xfrm>
            <a:custGeom>
              <a:avLst/>
              <a:gdLst>
                <a:gd name="connsiteX0" fmla="*/ 207169 w 576263"/>
                <a:gd name="connsiteY0" fmla="*/ 195263 h 609600"/>
                <a:gd name="connsiteX1" fmla="*/ 226219 w 576263"/>
                <a:gd name="connsiteY1" fmla="*/ 128588 h 609600"/>
                <a:gd name="connsiteX2" fmla="*/ 250031 w 576263"/>
                <a:gd name="connsiteY2" fmla="*/ 16669 h 609600"/>
                <a:gd name="connsiteX3" fmla="*/ 395288 w 576263"/>
                <a:gd name="connsiteY3" fmla="*/ 0 h 609600"/>
                <a:gd name="connsiteX4" fmla="*/ 511969 w 576263"/>
                <a:gd name="connsiteY4" fmla="*/ 76200 h 609600"/>
                <a:gd name="connsiteX5" fmla="*/ 552450 w 576263"/>
                <a:gd name="connsiteY5" fmla="*/ 100013 h 609600"/>
                <a:gd name="connsiteX6" fmla="*/ 566738 w 576263"/>
                <a:gd name="connsiteY6" fmla="*/ 111919 h 609600"/>
                <a:gd name="connsiteX7" fmla="*/ 573881 w 576263"/>
                <a:gd name="connsiteY7" fmla="*/ 126206 h 609600"/>
                <a:gd name="connsiteX8" fmla="*/ 576263 w 576263"/>
                <a:gd name="connsiteY8" fmla="*/ 140494 h 609600"/>
                <a:gd name="connsiteX9" fmla="*/ 571500 w 576263"/>
                <a:gd name="connsiteY9" fmla="*/ 157163 h 609600"/>
                <a:gd name="connsiteX10" fmla="*/ 554831 w 576263"/>
                <a:gd name="connsiteY10" fmla="*/ 185738 h 609600"/>
                <a:gd name="connsiteX11" fmla="*/ 492919 w 576263"/>
                <a:gd name="connsiteY11" fmla="*/ 233363 h 609600"/>
                <a:gd name="connsiteX12" fmla="*/ 433388 w 576263"/>
                <a:gd name="connsiteY12" fmla="*/ 283369 h 609600"/>
                <a:gd name="connsiteX13" fmla="*/ 321469 w 576263"/>
                <a:gd name="connsiteY13" fmla="*/ 378619 h 609600"/>
                <a:gd name="connsiteX14" fmla="*/ 173831 w 576263"/>
                <a:gd name="connsiteY14" fmla="*/ 500063 h 609600"/>
                <a:gd name="connsiteX15" fmla="*/ 64294 w 576263"/>
                <a:gd name="connsiteY15" fmla="*/ 592931 h 609600"/>
                <a:gd name="connsiteX16" fmla="*/ 45244 w 576263"/>
                <a:gd name="connsiteY16" fmla="*/ 604838 h 609600"/>
                <a:gd name="connsiteX17" fmla="*/ 28575 w 576263"/>
                <a:gd name="connsiteY17" fmla="*/ 609600 h 609600"/>
                <a:gd name="connsiteX18" fmla="*/ 11906 w 576263"/>
                <a:gd name="connsiteY18" fmla="*/ 609600 h 609600"/>
                <a:gd name="connsiteX19" fmla="*/ 0 w 576263"/>
                <a:gd name="connsiteY19" fmla="*/ 595313 h 609600"/>
                <a:gd name="connsiteX20" fmla="*/ 4763 w 576263"/>
                <a:gd name="connsiteY20" fmla="*/ 573881 h 609600"/>
                <a:gd name="connsiteX21" fmla="*/ 23813 w 576263"/>
                <a:gd name="connsiteY21" fmla="*/ 538163 h 609600"/>
                <a:gd name="connsiteX22" fmla="*/ 71438 w 576263"/>
                <a:gd name="connsiteY22" fmla="*/ 483394 h 609600"/>
                <a:gd name="connsiteX23" fmla="*/ 111919 w 576263"/>
                <a:gd name="connsiteY23" fmla="*/ 421481 h 609600"/>
                <a:gd name="connsiteX24" fmla="*/ 138113 w 576263"/>
                <a:gd name="connsiteY24" fmla="*/ 369094 h 609600"/>
                <a:gd name="connsiteX25" fmla="*/ 166688 w 576263"/>
                <a:gd name="connsiteY25" fmla="*/ 311944 h 609600"/>
                <a:gd name="connsiteX26" fmla="*/ 207169 w 576263"/>
                <a:gd name="connsiteY26" fmla="*/ 19526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3" h="609600">
                  <a:moveTo>
                    <a:pt x="207169" y="195263"/>
                  </a:moveTo>
                  <a:lnTo>
                    <a:pt x="226219" y="128588"/>
                  </a:lnTo>
                  <a:lnTo>
                    <a:pt x="250031" y="16669"/>
                  </a:lnTo>
                  <a:lnTo>
                    <a:pt x="395288" y="0"/>
                  </a:lnTo>
                  <a:lnTo>
                    <a:pt x="511969" y="76200"/>
                  </a:lnTo>
                  <a:lnTo>
                    <a:pt x="552450" y="100013"/>
                  </a:lnTo>
                  <a:lnTo>
                    <a:pt x="566738" y="111919"/>
                  </a:lnTo>
                  <a:lnTo>
                    <a:pt x="573881" y="126206"/>
                  </a:lnTo>
                  <a:lnTo>
                    <a:pt x="576263" y="140494"/>
                  </a:lnTo>
                  <a:lnTo>
                    <a:pt x="571500" y="157163"/>
                  </a:lnTo>
                  <a:lnTo>
                    <a:pt x="554831" y="185738"/>
                  </a:lnTo>
                  <a:lnTo>
                    <a:pt x="492919" y="233363"/>
                  </a:lnTo>
                  <a:lnTo>
                    <a:pt x="433388" y="283369"/>
                  </a:lnTo>
                  <a:lnTo>
                    <a:pt x="321469" y="378619"/>
                  </a:lnTo>
                  <a:lnTo>
                    <a:pt x="173831" y="500063"/>
                  </a:lnTo>
                  <a:lnTo>
                    <a:pt x="64294" y="592931"/>
                  </a:lnTo>
                  <a:lnTo>
                    <a:pt x="45244" y="604838"/>
                  </a:lnTo>
                  <a:lnTo>
                    <a:pt x="28575" y="609600"/>
                  </a:lnTo>
                  <a:lnTo>
                    <a:pt x="11906" y="609600"/>
                  </a:lnTo>
                  <a:lnTo>
                    <a:pt x="0" y="595313"/>
                  </a:lnTo>
                  <a:lnTo>
                    <a:pt x="4763" y="573881"/>
                  </a:lnTo>
                  <a:lnTo>
                    <a:pt x="23813" y="538163"/>
                  </a:lnTo>
                  <a:lnTo>
                    <a:pt x="71438" y="483394"/>
                  </a:lnTo>
                  <a:lnTo>
                    <a:pt x="111919" y="421481"/>
                  </a:lnTo>
                  <a:lnTo>
                    <a:pt x="138113" y="369094"/>
                  </a:lnTo>
                  <a:lnTo>
                    <a:pt x="166688" y="311944"/>
                  </a:lnTo>
                  <a:lnTo>
                    <a:pt x="207169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FBB59B0-CF2E-4717-8048-863FFB64F70C}"/>
                </a:ext>
              </a:extLst>
            </p:cNvPr>
            <p:cNvSpPr/>
            <p:nvPr/>
          </p:nvSpPr>
          <p:spPr>
            <a:xfrm>
              <a:off x="3671888" y="3405188"/>
              <a:ext cx="2798762" cy="454025"/>
            </a:xfrm>
            <a:custGeom>
              <a:avLst/>
              <a:gdLst>
                <a:gd name="connsiteX0" fmla="*/ 1647825 w 2797968"/>
                <a:gd name="connsiteY0" fmla="*/ 95250 h 454818"/>
                <a:gd name="connsiteX1" fmla="*/ 1316831 w 2797968"/>
                <a:gd name="connsiteY1" fmla="*/ 119062 h 454818"/>
                <a:gd name="connsiteX2" fmla="*/ 1140618 w 2797968"/>
                <a:gd name="connsiteY2" fmla="*/ 157162 h 454818"/>
                <a:gd name="connsiteX3" fmla="*/ 931068 w 2797968"/>
                <a:gd name="connsiteY3" fmla="*/ 183356 h 454818"/>
                <a:gd name="connsiteX4" fmla="*/ 640556 w 2797968"/>
                <a:gd name="connsiteY4" fmla="*/ 219075 h 454818"/>
                <a:gd name="connsiteX5" fmla="*/ 390525 w 2797968"/>
                <a:gd name="connsiteY5" fmla="*/ 252412 h 454818"/>
                <a:gd name="connsiteX6" fmla="*/ 171450 w 2797968"/>
                <a:gd name="connsiteY6" fmla="*/ 278606 h 454818"/>
                <a:gd name="connsiteX7" fmla="*/ 0 w 2797968"/>
                <a:gd name="connsiteY7" fmla="*/ 302418 h 454818"/>
                <a:gd name="connsiteX8" fmla="*/ 69056 w 2797968"/>
                <a:gd name="connsiteY8" fmla="*/ 454818 h 454818"/>
                <a:gd name="connsiteX9" fmla="*/ 240506 w 2797968"/>
                <a:gd name="connsiteY9" fmla="*/ 431006 h 454818"/>
                <a:gd name="connsiteX10" fmla="*/ 483393 w 2797968"/>
                <a:gd name="connsiteY10" fmla="*/ 392906 h 454818"/>
                <a:gd name="connsiteX11" fmla="*/ 695325 w 2797968"/>
                <a:gd name="connsiteY11" fmla="*/ 359568 h 454818"/>
                <a:gd name="connsiteX12" fmla="*/ 931068 w 2797968"/>
                <a:gd name="connsiteY12" fmla="*/ 321468 h 454818"/>
                <a:gd name="connsiteX13" fmla="*/ 1145381 w 2797968"/>
                <a:gd name="connsiteY13" fmla="*/ 288131 h 454818"/>
                <a:gd name="connsiteX14" fmla="*/ 1316831 w 2797968"/>
                <a:gd name="connsiteY14" fmla="*/ 271462 h 454818"/>
                <a:gd name="connsiteX15" fmla="*/ 1581150 w 2797968"/>
                <a:gd name="connsiteY15" fmla="*/ 254793 h 454818"/>
                <a:gd name="connsiteX16" fmla="*/ 1935956 w 2797968"/>
                <a:gd name="connsiteY16" fmla="*/ 230981 h 454818"/>
                <a:gd name="connsiteX17" fmla="*/ 2209800 w 2797968"/>
                <a:gd name="connsiteY17" fmla="*/ 214312 h 454818"/>
                <a:gd name="connsiteX18" fmla="*/ 2378868 w 2797968"/>
                <a:gd name="connsiteY18" fmla="*/ 202406 h 454818"/>
                <a:gd name="connsiteX19" fmla="*/ 2419350 w 2797968"/>
                <a:gd name="connsiteY19" fmla="*/ 204787 h 454818"/>
                <a:gd name="connsiteX20" fmla="*/ 2445543 w 2797968"/>
                <a:gd name="connsiteY20" fmla="*/ 209550 h 454818"/>
                <a:gd name="connsiteX21" fmla="*/ 2769393 w 2797968"/>
                <a:gd name="connsiteY21" fmla="*/ 311943 h 454818"/>
                <a:gd name="connsiteX22" fmla="*/ 2786062 w 2797968"/>
                <a:gd name="connsiteY22" fmla="*/ 295275 h 454818"/>
                <a:gd name="connsiteX23" fmla="*/ 2797968 w 2797968"/>
                <a:gd name="connsiteY23" fmla="*/ 271462 h 454818"/>
                <a:gd name="connsiteX24" fmla="*/ 2797968 w 2797968"/>
                <a:gd name="connsiteY24" fmla="*/ 257175 h 454818"/>
                <a:gd name="connsiteX25" fmla="*/ 2795587 w 2797968"/>
                <a:gd name="connsiteY25" fmla="*/ 235743 h 454818"/>
                <a:gd name="connsiteX26" fmla="*/ 2783681 w 2797968"/>
                <a:gd name="connsiteY26" fmla="*/ 211931 h 454818"/>
                <a:gd name="connsiteX27" fmla="*/ 2755106 w 2797968"/>
                <a:gd name="connsiteY27" fmla="*/ 185737 h 454818"/>
                <a:gd name="connsiteX28" fmla="*/ 2728912 w 2797968"/>
                <a:gd name="connsiteY28" fmla="*/ 157162 h 454818"/>
                <a:gd name="connsiteX29" fmla="*/ 2688431 w 2797968"/>
                <a:gd name="connsiteY29" fmla="*/ 111918 h 454818"/>
                <a:gd name="connsiteX30" fmla="*/ 2643187 w 2797968"/>
                <a:gd name="connsiteY30" fmla="*/ 64293 h 454818"/>
                <a:gd name="connsiteX31" fmla="*/ 2595562 w 2797968"/>
                <a:gd name="connsiteY31" fmla="*/ 23812 h 454818"/>
                <a:gd name="connsiteX32" fmla="*/ 2566987 w 2797968"/>
                <a:gd name="connsiteY32" fmla="*/ 7143 h 454818"/>
                <a:gd name="connsiteX33" fmla="*/ 2555081 w 2797968"/>
                <a:gd name="connsiteY33" fmla="*/ 2381 h 454818"/>
                <a:gd name="connsiteX34" fmla="*/ 2528887 w 2797968"/>
                <a:gd name="connsiteY34" fmla="*/ 0 h 454818"/>
                <a:gd name="connsiteX35" fmla="*/ 2464593 w 2797968"/>
                <a:gd name="connsiteY35" fmla="*/ 16668 h 454818"/>
                <a:gd name="connsiteX36" fmla="*/ 2352675 w 2797968"/>
                <a:gd name="connsiteY36" fmla="*/ 45243 h 454818"/>
                <a:gd name="connsiteX37" fmla="*/ 2316956 w 2797968"/>
                <a:gd name="connsiteY37" fmla="*/ 50006 h 454818"/>
                <a:gd name="connsiteX38" fmla="*/ 2169318 w 2797968"/>
                <a:gd name="connsiteY38" fmla="*/ 57150 h 454818"/>
                <a:gd name="connsiteX39" fmla="*/ 1943100 w 2797968"/>
                <a:gd name="connsiteY39" fmla="*/ 73818 h 454818"/>
                <a:gd name="connsiteX40" fmla="*/ 1647825 w 2797968"/>
                <a:gd name="connsiteY40" fmla="*/ 95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97968" h="454818">
                  <a:moveTo>
                    <a:pt x="1647825" y="95250"/>
                  </a:moveTo>
                  <a:lnTo>
                    <a:pt x="1316831" y="119062"/>
                  </a:lnTo>
                  <a:lnTo>
                    <a:pt x="1140618" y="157162"/>
                  </a:lnTo>
                  <a:lnTo>
                    <a:pt x="931068" y="183356"/>
                  </a:lnTo>
                  <a:lnTo>
                    <a:pt x="640556" y="219075"/>
                  </a:lnTo>
                  <a:lnTo>
                    <a:pt x="390525" y="252412"/>
                  </a:lnTo>
                  <a:lnTo>
                    <a:pt x="171450" y="278606"/>
                  </a:lnTo>
                  <a:lnTo>
                    <a:pt x="0" y="302418"/>
                  </a:lnTo>
                  <a:lnTo>
                    <a:pt x="69056" y="454818"/>
                  </a:lnTo>
                  <a:lnTo>
                    <a:pt x="240506" y="431006"/>
                  </a:lnTo>
                  <a:lnTo>
                    <a:pt x="483393" y="392906"/>
                  </a:lnTo>
                  <a:lnTo>
                    <a:pt x="695325" y="359568"/>
                  </a:lnTo>
                  <a:lnTo>
                    <a:pt x="931068" y="321468"/>
                  </a:lnTo>
                  <a:lnTo>
                    <a:pt x="1145381" y="288131"/>
                  </a:lnTo>
                  <a:lnTo>
                    <a:pt x="1316831" y="271462"/>
                  </a:lnTo>
                  <a:lnTo>
                    <a:pt x="1581150" y="254793"/>
                  </a:lnTo>
                  <a:lnTo>
                    <a:pt x="1935956" y="230981"/>
                  </a:lnTo>
                  <a:lnTo>
                    <a:pt x="2209800" y="214312"/>
                  </a:lnTo>
                  <a:lnTo>
                    <a:pt x="2378868" y="202406"/>
                  </a:lnTo>
                  <a:lnTo>
                    <a:pt x="2419350" y="204787"/>
                  </a:lnTo>
                  <a:lnTo>
                    <a:pt x="2445543" y="209550"/>
                  </a:lnTo>
                  <a:lnTo>
                    <a:pt x="2769393" y="311943"/>
                  </a:lnTo>
                  <a:lnTo>
                    <a:pt x="2786062" y="295275"/>
                  </a:lnTo>
                  <a:lnTo>
                    <a:pt x="2797968" y="271462"/>
                  </a:lnTo>
                  <a:lnTo>
                    <a:pt x="2797968" y="257175"/>
                  </a:lnTo>
                  <a:lnTo>
                    <a:pt x="2795587" y="235743"/>
                  </a:lnTo>
                  <a:lnTo>
                    <a:pt x="2783681" y="211931"/>
                  </a:lnTo>
                  <a:lnTo>
                    <a:pt x="2755106" y="185737"/>
                  </a:lnTo>
                  <a:lnTo>
                    <a:pt x="2728912" y="157162"/>
                  </a:lnTo>
                  <a:lnTo>
                    <a:pt x="2688431" y="111918"/>
                  </a:lnTo>
                  <a:lnTo>
                    <a:pt x="2643187" y="64293"/>
                  </a:lnTo>
                  <a:lnTo>
                    <a:pt x="2595562" y="23812"/>
                  </a:lnTo>
                  <a:lnTo>
                    <a:pt x="2566987" y="7143"/>
                  </a:lnTo>
                  <a:lnTo>
                    <a:pt x="2555081" y="2381"/>
                  </a:lnTo>
                  <a:lnTo>
                    <a:pt x="2528887" y="0"/>
                  </a:lnTo>
                  <a:lnTo>
                    <a:pt x="2464593" y="16668"/>
                  </a:lnTo>
                  <a:lnTo>
                    <a:pt x="2352675" y="45243"/>
                  </a:lnTo>
                  <a:lnTo>
                    <a:pt x="2316956" y="50006"/>
                  </a:lnTo>
                  <a:lnTo>
                    <a:pt x="2169318" y="57150"/>
                  </a:lnTo>
                  <a:lnTo>
                    <a:pt x="1943100" y="73818"/>
                  </a:lnTo>
                  <a:lnTo>
                    <a:pt x="1647825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20064AC-78EB-45AF-9D1C-C2D6DA969E85}"/>
                </a:ext>
              </a:extLst>
            </p:cNvPr>
            <p:cNvSpPr/>
            <p:nvPr/>
          </p:nvSpPr>
          <p:spPr>
            <a:xfrm>
              <a:off x="5842000" y="3557588"/>
              <a:ext cx="625475" cy="1166812"/>
            </a:xfrm>
            <a:custGeom>
              <a:avLst/>
              <a:gdLst>
                <a:gd name="connsiteX0" fmla="*/ 250032 w 626269"/>
                <a:gd name="connsiteY0" fmla="*/ 428625 h 1166812"/>
                <a:gd name="connsiteX1" fmla="*/ 273844 w 626269"/>
                <a:gd name="connsiteY1" fmla="*/ 335756 h 1166812"/>
                <a:gd name="connsiteX2" fmla="*/ 292894 w 626269"/>
                <a:gd name="connsiteY2" fmla="*/ 259556 h 1166812"/>
                <a:gd name="connsiteX3" fmla="*/ 311944 w 626269"/>
                <a:gd name="connsiteY3" fmla="*/ 173831 h 1166812"/>
                <a:gd name="connsiteX4" fmla="*/ 319088 w 626269"/>
                <a:gd name="connsiteY4" fmla="*/ 145256 h 1166812"/>
                <a:gd name="connsiteX5" fmla="*/ 319088 w 626269"/>
                <a:gd name="connsiteY5" fmla="*/ 114300 h 1166812"/>
                <a:gd name="connsiteX6" fmla="*/ 316707 w 626269"/>
                <a:gd name="connsiteY6" fmla="*/ 97631 h 1166812"/>
                <a:gd name="connsiteX7" fmla="*/ 307182 w 626269"/>
                <a:gd name="connsiteY7" fmla="*/ 78581 h 1166812"/>
                <a:gd name="connsiteX8" fmla="*/ 297657 w 626269"/>
                <a:gd name="connsiteY8" fmla="*/ 66675 h 1166812"/>
                <a:gd name="connsiteX9" fmla="*/ 285750 w 626269"/>
                <a:gd name="connsiteY9" fmla="*/ 54768 h 1166812"/>
                <a:gd name="connsiteX10" fmla="*/ 271463 w 626269"/>
                <a:gd name="connsiteY10" fmla="*/ 0 h 1166812"/>
                <a:gd name="connsiteX11" fmla="*/ 626269 w 626269"/>
                <a:gd name="connsiteY11" fmla="*/ 109537 h 1166812"/>
                <a:gd name="connsiteX12" fmla="*/ 616744 w 626269"/>
                <a:gd name="connsiteY12" fmla="*/ 138112 h 1166812"/>
                <a:gd name="connsiteX13" fmla="*/ 600075 w 626269"/>
                <a:gd name="connsiteY13" fmla="*/ 159543 h 1166812"/>
                <a:gd name="connsiteX14" fmla="*/ 571500 w 626269"/>
                <a:gd name="connsiteY14" fmla="*/ 195262 h 1166812"/>
                <a:gd name="connsiteX15" fmla="*/ 550069 w 626269"/>
                <a:gd name="connsiteY15" fmla="*/ 230981 h 1166812"/>
                <a:gd name="connsiteX16" fmla="*/ 531019 w 626269"/>
                <a:gd name="connsiteY16" fmla="*/ 280987 h 1166812"/>
                <a:gd name="connsiteX17" fmla="*/ 509588 w 626269"/>
                <a:gd name="connsiteY17" fmla="*/ 366712 h 1166812"/>
                <a:gd name="connsiteX18" fmla="*/ 469107 w 626269"/>
                <a:gd name="connsiteY18" fmla="*/ 533400 h 1166812"/>
                <a:gd name="connsiteX19" fmla="*/ 431007 w 626269"/>
                <a:gd name="connsiteY19" fmla="*/ 664368 h 1166812"/>
                <a:gd name="connsiteX20" fmla="*/ 383382 w 626269"/>
                <a:gd name="connsiteY20" fmla="*/ 807243 h 1166812"/>
                <a:gd name="connsiteX21" fmla="*/ 359569 w 626269"/>
                <a:gd name="connsiteY21" fmla="*/ 866775 h 1166812"/>
                <a:gd name="connsiteX22" fmla="*/ 326232 w 626269"/>
                <a:gd name="connsiteY22" fmla="*/ 940593 h 1166812"/>
                <a:gd name="connsiteX23" fmla="*/ 297657 w 626269"/>
                <a:gd name="connsiteY23" fmla="*/ 1000125 h 1166812"/>
                <a:gd name="connsiteX24" fmla="*/ 257175 w 626269"/>
                <a:gd name="connsiteY24" fmla="*/ 1069181 h 1166812"/>
                <a:gd name="connsiteX25" fmla="*/ 233363 w 626269"/>
                <a:gd name="connsiteY25" fmla="*/ 1102518 h 1166812"/>
                <a:gd name="connsiteX26" fmla="*/ 202407 w 626269"/>
                <a:gd name="connsiteY26" fmla="*/ 1131093 h 1166812"/>
                <a:gd name="connsiteX27" fmla="*/ 171450 w 626269"/>
                <a:gd name="connsiteY27" fmla="*/ 1152525 h 1166812"/>
                <a:gd name="connsiteX28" fmla="*/ 142875 w 626269"/>
                <a:gd name="connsiteY28" fmla="*/ 1162050 h 1166812"/>
                <a:gd name="connsiteX29" fmla="*/ 107157 w 626269"/>
                <a:gd name="connsiteY29" fmla="*/ 1166812 h 1166812"/>
                <a:gd name="connsiteX30" fmla="*/ 92869 w 626269"/>
                <a:gd name="connsiteY30" fmla="*/ 1162050 h 1166812"/>
                <a:gd name="connsiteX31" fmla="*/ 76200 w 626269"/>
                <a:gd name="connsiteY31" fmla="*/ 1147762 h 1166812"/>
                <a:gd name="connsiteX32" fmla="*/ 50007 w 626269"/>
                <a:gd name="connsiteY32" fmla="*/ 1109662 h 1166812"/>
                <a:gd name="connsiteX33" fmla="*/ 30957 w 626269"/>
                <a:gd name="connsiteY33" fmla="*/ 1069181 h 1166812"/>
                <a:gd name="connsiteX34" fmla="*/ 9525 w 626269"/>
                <a:gd name="connsiteY34" fmla="*/ 1021556 h 1166812"/>
                <a:gd name="connsiteX35" fmla="*/ 0 w 626269"/>
                <a:gd name="connsiteY35" fmla="*/ 995362 h 1166812"/>
                <a:gd name="connsiteX36" fmla="*/ 140494 w 626269"/>
                <a:gd name="connsiteY36" fmla="*/ 745331 h 1166812"/>
                <a:gd name="connsiteX37" fmla="*/ 161925 w 626269"/>
                <a:gd name="connsiteY37" fmla="*/ 700087 h 1166812"/>
                <a:gd name="connsiteX38" fmla="*/ 200025 w 626269"/>
                <a:gd name="connsiteY38" fmla="*/ 592931 h 1166812"/>
                <a:gd name="connsiteX39" fmla="*/ 250032 w 626269"/>
                <a:gd name="connsiteY39" fmla="*/ 42862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166812">
                  <a:moveTo>
                    <a:pt x="250032" y="428625"/>
                  </a:moveTo>
                  <a:lnTo>
                    <a:pt x="273844" y="335756"/>
                  </a:lnTo>
                  <a:lnTo>
                    <a:pt x="292894" y="259556"/>
                  </a:lnTo>
                  <a:lnTo>
                    <a:pt x="311944" y="173831"/>
                  </a:lnTo>
                  <a:lnTo>
                    <a:pt x="319088" y="145256"/>
                  </a:lnTo>
                  <a:lnTo>
                    <a:pt x="319088" y="114300"/>
                  </a:lnTo>
                  <a:lnTo>
                    <a:pt x="316707" y="97631"/>
                  </a:lnTo>
                  <a:lnTo>
                    <a:pt x="307182" y="78581"/>
                  </a:lnTo>
                  <a:lnTo>
                    <a:pt x="297657" y="66675"/>
                  </a:lnTo>
                  <a:lnTo>
                    <a:pt x="285750" y="54768"/>
                  </a:lnTo>
                  <a:lnTo>
                    <a:pt x="271463" y="0"/>
                  </a:lnTo>
                  <a:lnTo>
                    <a:pt x="626269" y="109537"/>
                  </a:lnTo>
                  <a:lnTo>
                    <a:pt x="616744" y="138112"/>
                  </a:lnTo>
                  <a:lnTo>
                    <a:pt x="600075" y="159543"/>
                  </a:lnTo>
                  <a:lnTo>
                    <a:pt x="571500" y="195262"/>
                  </a:lnTo>
                  <a:lnTo>
                    <a:pt x="550069" y="230981"/>
                  </a:lnTo>
                  <a:lnTo>
                    <a:pt x="531019" y="280987"/>
                  </a:lnTo>
                  <a:lnTo>
                    <a:pt x="509588" y="366712"/>
                  </a:lnTo>
                  <a:lnTo>
                    <a:pt x="469107" y="533400"/>
                  </a:lnTo>
                  <a:lnTo>
                    <a:pt x="431007" y="664368"/>
                  </a:lnTo>
                  <a:lnTo>
                    <a:pt x="383382" y="807243"/>
                  </a:lnTo>
                  <a:lnTo>
                    <a:pt x="359569" y="866775"/>
                  </a:lnTo>
                  <a:lnTo>
                    <a:pt x="326232" y="940593"/>
                  </a:lnTo>
                  <a:lnTo>
                    <a:pt x="297657" y="1000125"/>
                  </a:lnTo>
                  <a:lnTo>
                    <a:pt x="257175" y="1069181"/>
                  </a:lnTo>
                  <a:lnTo>
                    <a:pt x="233363" y="1102518"/>
                  </a:lnTo>
                  <a:lnTo>
                    <a:pt x="202407" y="1131093"/>
                  </a:lnTo>
                  <a:lnTo>
                    <a:pt x="171450" y="1152525"/>
                  </a:lnTo>
                  <a:lnTo>
                    <a:pt x="142875" y="1162050"/>
                  </a:lnTo>
                  <a:lnTo>
                    <a:pt x="107157" y="1166812"/>
                  </a:lnTo>
                  <a:lnTo>
                    <a:pt x="92869" y="1162050"/>
                  </a:lnTo>
                  <a:lnTo>
                    <a:pt x="76200" y="1147762"/>
                  </a:lnTo>
                  <a:lnTo>
                    <a:pt x="50007" y="1109662"/>
                  </a:lnTo>
                  <a:lnTo>
                    <a:pt x="30957" y="1069181"/>
                  </a:lnTo>
                  <a:lnTo>
                    <a:pt x="9525" y="1021556"/>
                  </a:lnTo>
                  <a:lnTo>
                    <a:pt x="0" y="995362"/>
                  </a:lnTo>
                  <a:lnTo>
                    <a:pt x="140494" y="745331"/>
                  </a:lnTo>
                  <a:lnTo>
                    <a:pt x="161925" y="700087"/>
                  </a:lnTo>
                  <a:lnTo>
                    <a:pt x="200025" y="592931"/>
                  </a:lnTo>
                  <a:lnTo>
                    <a:pt x="250032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2713469-E654-4C0B-ABAA-3FF35A931C22}"/>
                </a:ext>
              </a:extLst>
            </p:cNvPr>
            <p:cNvSpPr/>
            <p:nvPr/>
          </p:nvSpPr>
          <p:spPr>
            <a:xfrm>
              <a:off x="5427663" y="4205288"/>
              <a:ext cx="576262" cy="454025"/>
            </a:xfrm>
            <a:custGeom>
              <a:avLst/>
              <a:gdLst>
                <a:gd name="connsiteX0" fmla="*/ 171450 w 576262"/>
                <a:gd name="connsiteY0" fmla="*/ 176212 h 454818"/>
                <a:gd name="connsiteX1" fmla="*/ 240506 w 576262"/>
                <a:gd name="connsiteY1" fmla="*/ 228600 h 454818"/>
                <a:gd name="connsiteX2" fmla="*/ 311944 w 576262"/>
                <a:gd name="connsiteY2" fmla="*/ 278606 h 454818"/>
                <a:gd name="connsiteX3" fmla="*/ 390525 w 576262"/>
                <a:gd name="connsiteY3" fmla="*/ 326231 h 454818"/>
                <a:gd name="connsiteX4" fmla="*/ 407194 w 576262"/>
                <a:gd name="connsiteY4" fmla="*/ 338137 h 454818"/>
                <a:gd name="connsiteX5" fmla="*/ 411956 w 576262"/>
                <a:gd name="connsiteY5" fmla="*/ 345281 h 454818"/>
                <a:gd name="connsiteX6" fmla="*/ 438150 w 576262"/>
                <a:gd name="connsiteY6" fmla="*/ 400050 h 454818"/>
                <a:gd name="connsiteX7" fmla="*/ 464344 w 576262"/>
                <a:gd name="connsiteY7" fmla="*/ 454818 h 454818"/>
                <a:gd name="connsiteX8" fmla="*/ 576262 w 576262"/>
                <a:gd name="connsiteY8" fmla="*/ 57150 h 454818"/>
                <a:gd name="connsiteX9" fmla="*/ 554831 w 576262"/>
                <a:gd name="connsiteY9" fmla="*/ 90487 h 454818"/>
                <a:gd name="connsiteX10" fmla="*/ 533400 w 576262"/>
                <a:gd name="connsiteY10" fmla="*/ 114300 h 454818"/>
                <a:gd name="connsiteX11" fmla="*/ 507206 w 576262"/>
                <a:gd name="connsiteY11" fmla="*/ 130968 h 454818"/>
                <a:gd name="connsiteX12" fmla="*/ 478631 w 576262"/>
                <a:gd name="connsiteY12" fmla="*/ 133350 h 454818"/>
                <a:gd name="connsiteX13" fmla="*/ 431006 w 576262"/>
                <a:gd name="connsiteY13" fmla="*/ 123825 h 454818"/>
                <a:gd name="connsiteX14" fmla="*/ 335756 w 576262"/>
                <a:gd name="connsiteY14" fmla="*/ 97631 h 454818"/>
                <a:gd name="connsiteX15" fmla="*/ 211931 w 576262"/>
                <a:gd name="connsiteY15" fmla="*/ 59531 h 454818"/>
                <a:gd name="connsiteX16" fmla="*/ 100012 w 576262"/>
                <a:gd name="connsiteY16" fmla="*/ 21431 h 454818"/>
                <a:gd name="connsiteX17" fmla="*/ 64294 w 576262"/>
                <a:gd name="connsiteY17" fmla="*/ 9525 h 454818"/>
                <a:gd name="connsiteX18" fmla="*/ 35719 w 576262"/>
                <a:gd name="connsiteY18" fmla="*/ 2381 h 454818"/>
                <a:gd name="connsiteX19" fmla="*/ 16669 w 576262"/>
                <a:gd name="connsiteY19" fmla="*/ 0 h 454818"/>
                <a:gd name="connsiteX20" fmla="*/ 7144 w 576262"/>
                <a:gd name="connsiteY20" fmla="*/ 2381 h 454818"/>
                <a:gd name="connsiteX21" fmla="*/ 0 w 576262"/>
                <a:gd name="connsiteY21" fmla="*/ 7143 h 454818"/>
                <a:gd name="connsiteX22" fmla="*/ 0 w 576262"/>
                <a:gd name="connsiteY22" fmla="*/ 19050 h 454818"/>
                <a:gd name="connsiteX23" fmla="*/ 4762 w 576262"/>
                <a:gd name="connsiteY23" fmla="*/ 38100 h 454818"/>
                <a:gd name="connsiteX24" fmla="*/ 19050 w 576262"/>
                <a:gd name="connsiteY24" fmla="*/ 57150 h 454818"/>
                <a:gd name="connsiteX25" fmla="*/ 97631 w 576262"/>
                <a:gd name="connsiteY25" fmla="*/ 119062 h 454818"/>
                <a:gd name="connsiteX26" fmla="*/ 171450 w 576262"/>
                <a:gd name="connsiteY26" fmla="*/ 176212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2" h="454818">
                  <a:moveTo>
                    <a:pt x="171450" y="176212"/>
                  </a:moveTo>
                  <a:lnTo>
                    <a:pt x="240506" y="228600"/>
                  </a:lnTo>
                  <a:lnTo>
                    <a:pt x="311944" y="278606"/>
                  </a:lnTo>
                  <a:lnTo>
                    <a:pt x="390525" y="326231"/>
                  </a:lnTo>
                  <a:lnTo>
                    <a:pt x="407194" y="338137"/>
                  </a:lnTo>
                  <a:lnTo>
                    <a:pt x="411956" y="345281"/>
                  </a:lnTo>
                  <a:lnTo>
                    <a:pt x="438150" y="400050"/>
                  </a:lnTo>
                  <a:lnTo>
                    <a:pt x="464344" y="454818"/>
                  </a:lnTo>
                  <a:lnTo>
                    <a:pt x="576262" y="57150"/>
                  </a:lnTo>
                  <a:lnTo>
                    <a:pt x="554831" y="90487"/>
                  </a:lnTo>
                  <a:lnTo>
                    <a:pt x="533400" y="114300"/>
                  </a:lnTo>
                  <a:lnTo>
                    <a:pt x="507206" y="130968"/>
                  </a:lnTo>
                  <a:lnTo>
                    <a:pt x="478631" y="133350"/>
                  </a:lnTo>
                  <a:lnTo>
                    <a:pt x="431006" y="123825"/>
                  </a:lnTo>
                  <a:lnTo>
                    <a:pt x="335756" y="97631"/>
                  </a:lnTo>
                  <a:lnTo>
                    <a:pt x="211931" y="59531"/>
                  </a:lnTo>
                  <a:lnTo>
                    <a:pt x="100012" y="21431"/>
                  </a:lnTo>
                  <a:lnTo>
                    <a:pt x="64294" y="9525"/>
                  </a:lnTo>
                  <a:lnTo>
                    <a:pt x="35719" y="2381"/>
                  </a:lnTo>
                  <a:lnTo>
                    <a:pt x="16669" y="0"/>
                  </a:lnTo>
                  <a:lnTo>
                    <a:pt x="7144" y="2381"/>
                  </a:lnTo>
                  <a:lnTo>
                    <a:pt x="0" y="7143"/>
                  </a:lnTo>
                  <a:lnTo>
                    <a:pt x="0" y="19050"/>
                  </a:lnTo>
                  <a:lnTo>
                    <a:pt x="4762" y="38100"/>
                  </a:lnTo>
                  <a:lnTo>
                    <a:pt x="19050" y="57150"/>
                  </a:lnTo>
                  <a:lnTo>
                    <a:pt x="97631" y="119062"/>
                  </a:lnTo>
                  <a:lnTo>
                    <a:pt x="171450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C6B8167-0676-4ECA-8298-F1D7BE86B180}"/>
                </a:ext>
              </a:extLst>
            </p:cNvPr>
            <p:cNvSpPr/>
            <p:nvPr/>
          </p:nvSpPr>
          <p:spPr>
            <a:xfrm rot="16200000">
              <a:off x="3051176" y="4064000"/>
              <a:ext cx="3657600" cy="473075"/>
            </a:xfrm>
            <a:custGeom>
              <a:avLst/>
              <a:gdLst>
                <a:gd name="connsiteX0" fmla="*/ 2135585 w 3657600"/>
                <a:gd name="connsiteY0" fmla="*/ 369334 h 473581"/>
                <a:gd name="connsiteX1" fmla="*/ 1828800 w 3657600"/>
                <a:gd name="connsiteY1" fmla="*/ 369334 h 473581"/>
                <a:gd name="connsiteX2" fmla="*/ 1653068 w 3657600"/>
                <a:gd name="connsiteY2" fmla="*/ 372312 h 473581"/>
                <a:gd name="connsiteX3" fmla="*/ 1376067 w 3657600"/>
                <a:gd name="connsiteY3" fmla="*/ 375291 h 473581"/>
                <a:gd name="connsiteX4" fmla="*/ 941206 w 3657600"/>
                <a:gd name="connsiteY4" fmla="*/ 381248 h 473581"/>
                <a:gd name="connsiteX5" fmla="*/ 634421 w 3657600"/>
                <a:gd name="connsiteY5" fmla="*/ 387205 h 473581"/>
                <a:gd name="connsiteX6" fmla="*/ 348484 w 3657600"/>
                <a:gd name="connsiteY6" fmla="*/ 390183 h 473581"/>
                <a:gd name="connsiteX7" fmla="*/ 226366 w 3657600"/>
                <a:gd name="connsiteY7" fmla="*/ 393162 h 473581"/>
                <a:gd name="connsiteX8" fmla="*/ 178710 w 3657600"/>
                <a:gd name="connsiteY8" fmla="*/ 390183 h 473581"/>
                <a:gd name="connsiteX9" fmla="*/ 134032 w 3657600"/>
                <a:gd name="connsiteY9" fmla="*/ 384226 h 473581"/>
                <a:gd name="connsiteX10" fmla="*/ 89355 w 3657600"/>
                <a:gd name="connsiteY10" fmla="*/ 369334 h 473581"/>
                <a:gd name="connsiteX11" fmla="*/ 47656 w 3657600"/>
                <a:gd name="connsiteY11" fmla="*/ 348484 h 473581"/>
                <a:gd name="connsiteX12" fmla="*/ 29785 w 3657600"/>
                <a:gd name="connsiteY12" fmla="*/ 333592 h 473581"/>
                <a:gd name="connsiteX13" fmla="*/ 14892 w 3657600"/>
                <a:gd name="connsiteY13" fmla="*/ 312742 h 473581"/>
                <a:gd name="connsiteX14" fmla="*/ 0 w 3657600"/>
                <a:gd name="connsiteY14" fmla="*/ 279979 h 473581"/>
                <a:gd name="connsiteX15" fmla="*/ 0 w 3657600"/>
                <a:gd name="connsiteY15" fmla="*/ 262108 h 473581"/>
                <a:gd name="connsiteX16" fmla="*/ 11914 w 3657600"/>
                <a:gd name="connsiteY16" fmla="*/ 250194 h 473581"/>
                <a:gd name="connsiteX17" fmla="*/ 53613 w 3657600"/>
                <a:gd name="connsiteY17" fmla="*/ 223387 h 473581"/>
                <a:gd name="connsiteX18" fmla="*/ 137011 w 3657600"/>
                <a:gd name="connsiteY18" fmla="*/ 187645 h 473581"/>
                <a:gd name="connsiteX19" fmla="*/ 205516 w 3657600"/>
                <a:gd name="connsiteY19" fmla="*/ 166796 h 473581"/>
                <a:gd name="connsiteX20" fmla="*/ 282957 w 3657600"/>
                <a:gd name="connsiteY20" fmla="*/ 151903 h 473581"/>
                <a:gd name="connsiteX21" fmla="*/ 345506 w 3657600"/>
                <a:gd name="connsiteY21" fmla="*/ 145946 h 473581"/>
                <a:gd name="connsiteX22" fmla="*/ 381248 w 3657600"/>
                <a:gd name="connsiteY22" fmla="*/ 145946 h 473581"/>
                <a:gd name="connsiteX23" fmla="*/ 414011 w 3657600"/>
                <a:gd name="connsiteY23" fmla="*/ 151903 h 473581"/>
                <a:gd name="connsiteX24" fmla="*/ 521237 w 3657600"/>
                <a:gd name="connsiteY24" fmla="*/ 166796 h 473581"/>
                <a:gd name="connsiteX25" fmla="*/ 670163 w 3657600"/>
                <a:gd name="connsiteY25" fmla="*/ 169774 h 473581"/>
                <a:gd name="connsiteX26" fmla="*/ 929292 w 3657600"/>
                <a:gd name="connsiteY26" fmla="*/ 169774 h 473581"/>
                <a:gd name="connsiteX27" fmla="*/ 1265863 w 3657600"/>
                <a:gd name="connsiteY27" fmla="*/ 169774 h 473581"/>
                <a:gd name="connsiteX28" fmla="*/ 1608391 w 3657600"/>
                <a:gd name="connsiteY28" fmla="*/ 169774 h 473581"/>
                <a:gd name="connsiteX29" fmla="*/ 1947940 w 3657600"/>
                <a:gd name="connsiteY29" fmla="*/ 145946 h 473581"/>
                <a:gd name="connsiteX30" fmla="*/ 2168349 w 3657600"/>
                <a:gd name="connsiteY30" fmla="*/ 145946 h 473581"/>
                <a:gd name="connsiteX31" fmla="*/ 2484070 w 3657600"/>
                <a:gd name="connsiteY31" fmla="*/ 145946 h 473581"/>
                <a:gd name="connsiteX32" fmla="*/ 3026157 w 3657600"/>
                <a:gd name="connsiteY32" fmla="*/ 145946 h 473581"/>
                <a:gd name="connsiteX33" fmla="*/ 3407406 w 3657600"/>
                <a:gd name="connsiteY33" fmla="*/ 145946 h 473581"/>
                <a:gd name="connsiteX34" fmla="*/ 3446126 w 3657600"/>
                <a:gd name="connsiteY34" fmla="*/ 139989 h 473581"/>
                <a:gd name="connsiteX35" fmla="*/ 3484847 w 3657600"/>
                <a:gd name="connsiteY35" fmla="*/ 122118 h 473581"/>
                <a:gd name="connsiteX36" fmla="*/ 3511653 w 3657600"/>
                <a:gd name="connsiteY36" fmla="*/ 104247 h 473581"/>
                <a:gd name="connsiteX37" fmla="*/ 3544417 w 3657600"/>
                <a:gd name="connsiteY37" fmla="*/ 74462 h 473581"/>
                <a:gd name="connsiteX38" fmla="*/ 3568245 w 3657600"/>
                <a:gd name="connsiteY38" fmla="*/ 44677 h 473581"/>
                <a:gd name="connsiteX39" fmla="*/ 3589094 w 3657600"/>
                <a:gd name="connsiteY39" fmla="*/ 14892 h 473581"/>
                <a:gd name="connsiteX40" fmla="*/ 3595051 w 3657600"/>
                <a:gd name="connsiteY40" fmla="*/ 8935 h 473581"/>
                <a:gd name="connsiteX41" fmla="*/ 3615901 w 3657600"/>
                <a:gd name="connsiteY41" fmla="*/ 0 h 473581"/>
                <a:gd name="connsiteX42" fmla="*/ 3633772 w 3657600"/>
                <a:gd name="connsiteY42" fmla="*/ 0 h 473581"/>
                <a:gd name="connsiteX43" fmla="*/ 3651643 w 3657600"/>
                <a:gd name="connsiteY43" fmla="*/ 5957 h 473581"/>
                <a:gd name="connsiteX44" fmla="*/ 3654621 w 3657600"/>
                <a:gd name="connsiteY44" fmla="*/ 17871 h 473581"/>
                <a:gd name="connsiteX45" fmla="*/ 3657600 w 3657600"/>
                <a:gd name="connsiteY45" fmla="*/ 41699 h 473581"/>
                <a:gd name="connsiteX46" fmla="*/ 3654621 w 3657600"/>
                <a:gd name="connsiteY46" fmla="*/ 71484 h 473581"/>
                <a:gd name="connsiteX47" fmla="*/ 3630793 w 3657600"/>
                <a:gd name="connsiteY47" fmla="*/ 151903 h 473581"/>
                <a:gd name="connsiteX48" fmla="*/ 3612922 w 3657600"/>
                <a:gd name="connsiteY48" fmla="*/ 223387 h 473581"/>
                <a:gd name="connsiteX49" fmla="*/ 3606965 w 3657600"/>
                <a:gd name="connsiteY49" fmla="*/ 247215 h 473581"/>
                <a:gd name="connsiteX50" fmla="*/ 3583137 w 3657600"/>
                <a:gd name="connsiteY50" fmla="*/ 285936 h 473581"/>
                <a:gd name="connsiteX51" fmla="*/ 3544417 w 3657600"/>
                <a:gd name="connsiteY51" fmla="*/ 342527 h 473581"/>
                <a:gd name="connsiteX52" fmla="*/ 3508675 w 3657600"/>
                <a:gd name="connsiteY52" fmla="*/ 387205 h 473581"/>
                <a:gd name="connsiteX53" fmla="*/ 3475911 w 3657600"/>
                <a:gd name="connsiteY53" fmla="*/ 425925 h 473581"/>
                <a:gd name="connsiteX54" fmla="*/ 3440169 w 3657600"/>
                <a:gd name="connsiteY54" fmla="*/ 455710 h 473581"/>
                <a:gd name="connsiteX55" fmla="*/ 3407406 w 3657600"/>
                <a:gd name="connsiteY55" fmla="*/ 470603 h 473581"/>
                <a:gd name="connsiteX56" fmla="*/ 3392513 w 3657600"/>
                <a:gd name="connsiteY56" fmla="*/ 473581 h 473581"/>
                <a:gd name="connsiteX57" fmla="*/ 3371664 w 3657600"/>
                <a:gd name="connsiteY57" fmla="*/ 464646 h 473581"/>
                <a:gd name="connsiteX58" fmla="*/ 3338900 w 3657600"/>
                <a:gd name="connsiteY58" fmla="*/ 440818 h 473581"/>
                <a:gd name="connsiteX59" fmla="*/ 3303158 w 3657600"/>
                <a:gd name="connsiteY59" fmla="*/ 422947 h 473581"/>
                <a:gd name="connsiteX60" fmla="*/ 3237631 w 3657600"/>
                <a:gd name="connsiteY60" fmla="*/ 402097 h 473581"/>
                <a:gd name="connsiteX61" fmla="*/ 3172104 w 3657600"/>
                <a:gd name="connsiteY61" fmla="*/ 390183 h 473581"/>
                <a:gd name="connsiteX62" fmla="*/ 3064878 w 3657600"/>
                <a:gd name="connsiteY62" fmla="*/ 393162 h 473581"/>
                <a:gd name="connsiteX63" fmla="*/ 2883189 w 3657600"/>
                <a:gd name="connsiteY63" fmla="*/ 384226 h 473581"/>
                <a:gd name="connsiteX64" fmla="*/ 2585339 w 3657600"/>
                <a:gd name="connsiteY64" fmla="*/ 369334 h 473581"/>
                <a:gd name="connsiteX65" fmla="*/ 2135585 w 3657600"/>
                <a:gd name="connsiteY65" fmla="*/ 369334 h 4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57600" h="473581">
                  <a:moveTo>
                    <a:pt x="2135585" y="369334"/>
                  </a:moveTo>
                  <a:lnTo>
                    <a:pt x="1828800" y="369334"/>
                  </a:lnTo>
                  <a:lnTo>
                    <a:pt x="1653068" y="372312"/>
                  </a:lnTo>
                  <a:lnTo>
                    <a:pt x="1376067" y="375291"/>
                  </a:lnTo>
                  <a:lnTo>
                    <a:pt x="941206" y="381248"/>
                  </a:lnTo>
                  <a:lnTo>
                    <a:pt x="634421" y="387205"/>
                  </a:lnTo>
                  <a:lnTo>
                    <a:pt x="348484" y="390183"/>
                  </a:lnTo>
                  <a:lnTo>
                    <a:pt x="226366" y="393162"/>
                  </a:lnTo>
                  <a:lnTo>
                    <a:pt x="178710" y="390183"/>
                  </a:lnTo>
                  <a:lnTo>
                    <a:pt x="134032" y="384226"/>
                  </a:lnTo>
                  <a:lnTo>
                    <a:pt x="89355" y="369334"/>
                  </a:lnTo>
                  <a:lnTo>
                    <a:pt x="47656" y="348484"/>
                  </a:lnTo>
                  <a:lnTo>
                    <a:pt x="29785" y="333592"/>
                  </a:lnTo>
                  <a:lnTo>
                    <a:pt x="14892" y="312742"/>
                  </a:lnTo>
                  <a:lnTo>
                    <a:pt x="0" y="279979"/>
                  </a:lnTo>
                  <a:lnTo>
                    <a:pt x="0" y="262108"/>
                  </a:lnTo>
                  <a:lnTo>
                    <a:pt x="11914" y="250194"/>
                  </a:lnTo>
                  <a:lnTo>
                    <a:pt x="53613" y="223387"/>
                  </a:lnTo>
                  <a:lnTo>
                    <a:pt x="137011" y="187645"/>
                  </a:lnTo>
                  <a:lnTo>
                    <a:pt x="205516" y="166796"/>
                  </a:lnTo>
                  <a:lnTo>
                    <a:pt x="282957" y="151903"/>
                  </a:lnTo>
                  <a:lnTo>
                    <a:pt x="345506" y="145946"/>
                  </a:lnTo>
                  <a:lnTo>
                    <a:pt x="381248" y="145946"/>
                  </a:lnTo>
                  <a:lnTo>
                    <a:pt x="414011" y="151903"/>
                  </a:lnTo>
                  <a:lnTo>
                    <a:pt x="521237" y="166796"/>
                  </a:lnTo>
                  <a:lnTo>
                    <a:pt x="670163" y="169774"/>
                  </a:lnTo>
                  <a:lnTo>
                    <a:pt x="929292" y="169774"/>
                  </a:lnTo>
                  <a:lnTo>
                    <a:pt x="1265863" y="169774"/>
                  </a:lnTo>
                  <a:lnTo>
                    <a:pt x="1608391" y="169774"/>
                  </a:lnTo>
                  <a:lnTo>
                    <a:pt x="1947940" y="145946"/>
                  </a:lnTo>
                  <a:lnTo>
                    <a:pt x="2168349" y="145946"/>
                  </a:lnTo>
                  <a:lnTo>
                    <a:pt x="2484070" y="145946"/>
                  </a:lnTo>
                  <a:lnTo>
                    <a:pt x="3026157" y="145946"/>
                  </a:lnTo>
                  <a:lnTo>
                    <a:pt x="3407406" y="145946"/>
                  </a:lnTo>
                  <a:lnTo>
                    <a:pt x="3446126" y="139989"/>
                  </a:lnTo>
                  <a:lnTo>
                    <a:pt x="3484847" y="122118"/>
                  </a:lnTo>
                  <a:lnTo>
                    <a:pt x="3511653" y="104247"/>
                  </a:lnTo>
                  <a:lnTo>
                    <a:pt x="3544417" y="74462"/>
                  </a:lnTo>
                  <a:lnTo>
                    <a:pt x="3568245" y="44677"/>
                  </a:lnTo>
                  <a:lnTo>
                    <a:pt x="3589094" y="14892"/>
                  </a:lnTo>
                  <a:lnTo>
                    <a:pt x="3595051" y="8935"/>
                  </a:lnTo>
                  <a:lnTo>
                    <a:pt x="3615901" y="0"/>
                  </a:lnTo>
                  <a:lnTo>
                    <a:pt x="3633772" y="0"/>
                  </a:lnTo>
                  <a:lnTo>
                    <a:pt x="3651643" y="5957"/>
                  </a:lnTo>
                  <a:lnTo>
                    <a:pt x="3654621" y="17871"/>
                  </a:lnTo>
                  <a:lnTo>
                    <a:pt x="3657600" y="41699"/>
                  </a:lnTo>
                  <a:lnTo>
                    <a:pt x="3654621" y="71484"/>
                  </a:lnTo>
                  <a:lnTo>
                    <a:pt x="3630793" y="151903"/>
                  </a:lnTo>
                  <a:lnTo>
                    <a:pt x="3612922" y="223387"/>
                  </a:lnTo>
                  <a:lnTo>
                    <a:pt x="3606965" y="247215"/>
                  </a:lnTo>
                  <a:lnTo>
                    <a:pt x="3583137" y="285936"/>
                  </a:lnTo>
                  <a:lnTo>
                    <a:pt x="3544417" y="342527"/>
                  </a:lnTo>
                  <a:lnTo>
                    <a:pt x="3508675" y="387205"/>
                  </a:lnTo>
                  <a:lnTo>
                    <a:pt x="3475911" y="425925"/>
                  </a:lnTo>
                  <a:lnTo>
                    <a:pt x="3440169" y="455710"/>
                  </a:lnTo>
                  <a:lnTo>
                    <a:pt x="3407406" y="470603"/>
                  </a:lnTo>
                  <a:lnTo>
                    <a:pt x="3392513" y="473581"/>
                  </a:lnTo>
                  <a:lnTo>
                    <a:pt x="3371664" y="464646"/>
                  </a:lnTo>
                  <a:lnTo>
                    <a:pt x="3338900" y="440818"/>
                  </a:lnTo>
                  <a:lnTo>
                    <a:pt x="3303158" y="422947"/>
                  </a:lnTo>
                  <a:lnTo>
                    <a:pt x="3237631" y="402097"/>
                  </a:lnTo>
                  <a:lnTo>
                    <a:pt x="3172104" y="390183"/>
                  </a:lnTo>
                  <a:lnTo>
                    <a:pt x="3064878" y="393162"/>
                  </a:lnTo>
                  <a:lnTo>
                    <a:pt x="2883189" y="384226"/>
                  </a:lnTo>
                  <a:lnTo>
                    <a:pt x="2585339" y="369334"/>
                  </a:lnTo>
                  <a:lnTo>
                    <a:pt x="2135585" y="3693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4A1F3B3-FBA0-4A13-8BB8-3382B36F480E}"/>
                </a:ext>
              </a:extLst>
            </p:cNvPr>
            <p:cNvSpPr/>
            <p:nvPr/>
          </p:nvSpPr>
          <p:spPr>
            <a:xfrm>
              <a:off x="2922588" y="4097338"/>
              <a:ext cx="1968500" cy="1679575"/>
            </a:xfrm>
            <a:custGeom>
              <a:avLst/>
              <a:gdLst>
                <a:gd name="connsiteX0" fmla="*/ 1664494 w 1969294"/>
                <a:gd name="connsiteY0" fmla="*/ 342900 h 1678782"/>
                <a:gd name="connsiteX1" fmla="*/ 1600200 w 1969294"/>
                <a:gd name="connsiteY1" fmla="*/ 423863 h 1678782"/>
                <a:gd name="connsiteX2" fmla="*/ 1526381 w 1969294"/>
                <a:gd name="connsiteY2" fmla="*/ 507207 h 1678782"/>
                <a:gd name="connsiteX3" fmla="*/ 1447800 w 1969294"/>
                <a:gd name="connsiteY3" fmla="*/ 590550 h 1678782"/>
                <a:gd name="connsiteX4" fmla="*/ 1340644 w 1969294"/>
                <a:gd name="connsiteY4" fmla="*/ 695325 h 1678782"/>
                <a:gd name="connsiteX5" fmla="*/ 1231106 w 1969294"/>
                <a:gd name="connsiteY5" fmla="*/ 795338 h 1678782"/>
                <a:gd name="connsiteX6" fmla="*/ 1114425 w 1969294"/>
                <a:gd name="connsiteY6" fmla="*/ 902494 h 1678782"/>
                <a:gd name="connsiteX7" fmla="*/ 983456 w 1969294"/>
                <a:gd name="connsiteY7" fmla="*/ 1019175 h 1678782"/>
                <a:gd name="connsiteX8" fmla="*/ 857250 w 1969294"/>
                <a:gd name="connsiteY8" fmla="*/ 1119188 h 1678782"/>
                <a:gd name="connsiteX9" fmla="*/ 697706 w 1969294"/>
                <a:gd name="connsiteY9" fmla="*/ 1240632 h 1678782"/>
                <a:gd name="connsiteX10" fmla="*/ 561975 w 1969294"/>
                <a:gd name="connsiteY10" fmla="*/ 1333500 h 1678782"/>
                <a:gd name="connsiteX11" fmla="*/ 421481 w 1969294"/>
                <a:gd name="connsiteY11" fmla="*/ 1423988 h 1678782"/>
                <a:gd name="connsiteX12" fmla="*/ 302419 w 1969294"/>
                <a:gd name="connsiteY12" fmla="*/ 1490663 h 1678782"/>
                <a:gd name="connsiteX13" fmla="*/ 173831 w 1969294"/>
                <a:gd name="connsiteY13" fmla="*/ 1559719 h 1678782"/>
                <a:gd name="connsiteX14" fmla="*/ 66675 w 1969294"/>
                <a:gd name="connsiteY14" fmla="*/ 1609725 h 1678782"/>
                <a:gd name="connsiteX15" fmla="*/ 14287 w 1969294"/>
                <a:gd name="connsiteY15" fmla="*/ 1633538 h 1678782"/>
                <a:gd name="connsiteX16" fmla="*/ 4762 w 1969294"/>
                <a:gd name="connsiteY16" fmla="*/ 1643063 h 1678782"/>
                <a:gd name="connsiteX17" fmla="*/ 0 w 1969294"/>
                <a:gd name="connsiteY17" fmla="*/ 1657350 h 1678782"/>
                <a:gd name="connsiteX18" fmla="*/ 9525 w 1969294"/>
                <a:gd name="connsiteY18" fmla="*/ 1669257 h 1678782"/>
                <a:gd name="connsiteX19" fmla="*/ 28575 w 1969294"/>
                <a:gd name="connsiteY19" fmla="*/ 1676400 h 1678782"/>
                <a:gd name="connsiteX20" fmla="*/ 57150 w 1969294"/>
                <a:gd name="connsiteY20" fmla="*/ 1678782 h 1678782"/>
                <a:gd name="connsiteX21" fmla="*/ 188119 w 1969294"/>
                <a:gd name="connsiteY21" fmla="*/ 1626394 h 1678782"/>
                <a:gd name="connsiteX22" fmla="*/ 366712 w 1969294"/>
                <a:gd name="connsiteY22" fmla="*/ 1552575 h 1678782"/>
                <a:gd name="connsiteX23" fmla="*/ 526256 w 1969294"/>
                <a:gd name="connsiteY23" fmla="*/ 1481138 h 1678782"/>
                <a:gd name="connsiteX24" fmla="*/ 650081 w 1969294"/>
                <a:gd name="connsiteY24" fmla="*/ 1421607 h 1678782"/>
                <a:gd name="connsiteX25" fmla="*/ 754856 w 1969294"/>
                <a:gd name="connsiteY25" fmla="*/ 1369219 h 1678782"/>
                <a:gd name="connsiteX26" fmla="*/ 881062 w 1969294"/>
                <a:gd name="connsiteY26" fmla="*/ 1295400 h 1678782"/>
                <a:gd name="connsiteX27" fmla="*/ 973931 w 1969294"/>
                <a:gd name="connsiteY27" fmla="*/ 1238250 h 1678782"/>
                <a:gd name="connsiteX28" fmla="*/ 1152525 w 1969294"/>
                <a:gd name="connsiteY28" fmla="*/ 1109663 h 1678782"/>
                <a:gd name="connsiteX29" fmla="*/ 1297781 w 1969294"/>
                <a:gd name="connsiteY29" fmla="*/ 995363 h 1678782"/>
                <a:gd name="connsiteX30" fmla="*/ 1388269 w 1969294"/>
                <a:gd name="connsiteY30" fmla="*/ 921544 h 1678782"/>
                <a:gd name="connsiteX31" fmla="*/ 1521619 w 1969294"/>
                <a:gd name="connsiteY31" fmla="*/ 807244 h 1678782"/>
                <a:gd name="connsiteX32" fmla="*/ 1650206 w 1969294"/>
                <a:gd name="connsiteY32" fmla="*/ 690563 h 1678782"/>
                <a:gd name="connsiteX33" fmla="*/ 1769269 w 1969294"/>
                <a:gd name="connsiteY33" fmla="*/ 583407 h 1678782"/>
                <a:gd name="connsiteX34" fmla="*/ 1912144 w 1969294"/>
                <a:gd name="connsiteY34" fmla="*/ 447675 h 1678782"/>
                <a:gd name="connsiteX35" fmla="*/ 1969294 w 1969294"/>
                <a:gd name="connsiteY35" fmla="*/ 383382 h 1678782"/>
                <a:gd name="connsiteX36" fmla="*/ 1964531 w 1969294"/>
                <a:gd name="connsiteY36" fmla="*/ 145257 h 1678782"/>
                <a:gd name="connsiteX37" fmla="*/ 1871662 w 1969294"/>
                <a:gd name="connsiteY37" fmla="*/ 64294 h 1678782"/>
                <a:gd name="connsiteX38" fmla="*/ 1816894 w 1969294"/>
                <a:gd name="connsiteY38" fmla="*/ 26194 h 1678782"/>
                <a:gd name="connsiteX39" fmla="*/ 1778794 w 1969294"/>
                <a:gd name="connsiteY39" fmla="*/ 4763 h 1678782"/>
                <a:gd name="connsiteX40" fmla="*/ 1762125 w 1969294"/>
                <a:gd name="connsiteY40" fmla="*/ 0 h 1678782"/>
                <a:gd name="connsiteX41" fmla="*/ 1757362 w 1969294"/>
                <a:gd name="connsiteY41" fmla="*/ 2382 h 1678782"/>
                <a:gd name="connsiteX42" fmla="*/ 1754981 w 1969294"/>
                <a:gd name="connsiteY42" fmla="*/ 9525 h 1678782"/>
                <a:gd name="connsiteX43" fmla="*/ 1754981 w 1969294"/>
                <a:gd name="connsiteY43" fmla="*/ 26194 h 1678782"/>
                <a:gd name="connsiteX44" fmla="*/ 1764506 w 1969294"/>
                <a:gd name="connsiteY44" fmla="*/ 76200 h 1678782"/>
                <a:gd name="connsiteX45" fmla="*/ 1776412 w 1969294"/>
                <a:gd name="connsiteY45" fmla="*/ 128588 h 1678782"/>
                <a:gd name="connsiteX46" fmla="*/ 1774031 w 1969294"/>
                <a:gd name="connsiteY46" fmla="*/ 157163 h 1678782"/>
                <a:gd name="connsiteX47" fmla="*/ 1757362 w 1969294"/>
                <a:gd name="connsiteY47" fmla="*/ 200025 h 1678782"/>
                <a:gd name="connsiteX48" fmla="*/ 1726406 w 1969294"/>
                <a:gd name="connsiteY48" fmla="*/ 254794 h 1678782"/>
                <a:gd name="connsiteX49" fmla="*/ 1664494 w 1969294"/>
                <a:gd name="connsiteY49" fmla="*/ 342900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69294" h="1678782">
                  <a:moveTo>
                    <a:pt x="1664494" y="342900"/>
                  </a:moveTo>
                  <a:lnTo>
                    <a:pt x="1600200" y="423863"/>
                  </a:lnTo>
                  <a:lnTo>
                    <a:pt x="1526381" y="507207"/>
                  </a:lnTo>
                  <a:lnTo>
                    <a:pt x="1447800" y="590550"/>
                  </a:lnTo>
                  <a:lnTo>
                    <a:pt x="1340644" y="695325"/>
                  </a:lnTo>
                  <a:lnTo>
                    <a:pt x="1231106" y="795338"/>
                  </a:lnTo>
                  <a:lnTo>
                    <a:pt x="1114425" y="902494"/>
                  </a:lnTo>
                  <a:lnTo>
                    <a:pt x="983456" y="1019175"/>
                  </a:lnTo>
                  <a:lnTo>
                    <a:pt x="857250" y="1119188"/>
                  </a:lnTo>
                  <a:lnTo>
                    <a:pt x="697706" y="1240632"/>
                  </a:lnTo>
                  <a:lnTo>
                    <a:pt x="561975" y="1333500"/>
                  </a:lnTo>
                  <a:lnTo>
                    <a:pt x="421481" y="1423988"/>
                  </a:lnTo>
                  <a:lnTo>
                    <a:pt x="302419" y="1490663"/>
                  </a:lnTo>
                  <a:lnTo>
                    <a:pt x="173831" y="1559719"/>
                  </a:lnTo>
                  <a:lnTo>
                    <a:pt x="66675" y="1609725"/>
                  </a:lnTo>
                  <a:lnTo>
                    <a:pt x="14287" y="1633538"/>
                  </a:lnTo>
                  <a:lnTo>
                    <a:pt x="4762" y="1643063"/>
                  </a:lnTo>
                  <a:lnTo>
                    <a:pt x="0" y="1657350"/>
                  </a:lnTo>
                  <a:lnTo>
                    <a:pt x="9525" y="1669257"/>
                  </a:lnTo>
                  <a:lnTo>
                    <a:pt x="28575" y="1676400"/>
                  </a:lnTo>
                  <a:lnTo>
                    <a:pt x="57150" y="1678782"/>
                  </a:lnTo>
                  <a:lnTo>
                    <a:pt x="188119" y="1626394"/>
                  </a:lnTo>
                  <a:lnTo>
                    <a:pt x="366712" y="1552575"/>
                  </a:lnTo>
                  <a:lnTo>
                    <a:pt x="526256" y="1481138"/>
                  </a:lnTo>
                  <a:lnTo>
                    <a:pt x="650081" y="1421607"/>
                  </a:lnTo>
                  <a:lnTo>
                    <a:pt x="754856" y="1369219"/>
                  </a:lnTo>
                  <a:lnTo>
                    <a:pt x="881062" y="1295400"/>
                  </a:lnTo>
                  <a:lnTo>
                    <a:pt x="973931" y="1238250"/>
                  </a:lnTo>
                  <a:lnTo>
                    <a:pt x="1152525" y="1109663"/>
                  </a:lnTo>
                  <a:lnTo>
                    <a:pt x="1297781" y="995363"/>
                  </a:lnTo>
                  <a:lnTo>
                    <a:pt x="1388269" y="921544"/>
                  </a:lnTo>
                  <a:lnTo>
                    <a:pt x="1521619" y="807244"/>
                  </a:lnTo>
                  <a:lnTo>
                    <a:pt x="1650206" y="690563"/>
                  </a:lnTo>
                  <a:lnTo>
                    <a:pt x="1769269" y="583407"/>
                  </a:lnTo>
                  <a:lnTo>
                    <a:pt x="1912144" y="447675"/>
                  </a:lnTo>
                  <a:lnTo>
                    <a:pt x="1969294" y="383382"/>
                  </a:lnTo>
                  <a:cubicBezTo>
                    <a:pt x="1967706" y="304007"/>
                    <a:pt x="1966119" y="224632"/>
                    <a:pt x="1964531" y="145257"/>
                  </a:cubicBezTo>
                  <a:lnTo>
                    <a:pt x="1871662" y="64294"/>
                  </a:lnTo>
                  <a:lnTo>
                    <a:pt x="1816894" y="26194"/>
                  </a:lnTo>
                  <a:lnTo>
                    <a:pt x="1778794" y="4763"/>
                  </a:lnTo>
                  <a:lnTo>
                    <a:pt x="1762125" y="0"/>
                  </a:lnTo>
                  <a:lnTo>
                    <a:pt x="1757362" y="2382"/>
                  </a:lnTo>
                  <a:lnTo>
                    <a:pt x="1754981" y="9525"/>
                  </a:lnTo>
                  <a:lnTo>
                    <a:pt x="1754981" y="26194"/>
                  </a:lnTo>
                  <a:lnTo>
                    <a:pt x="1764506" y="76200"/>
                  </a:lnTo>
                  <a:lnTo>
                    <a:pt x="1776412" y="128588"/>
                  </a:lnTo>
                  <a:lnTo>
                    <a:pt x="1774031" y="157163"/>
                  </a:lnTo>
                  <a:lnTo>
                    <a:pt x="1757362" y="200025"/>
                  </a:lnTo>
                  <a:lnTo>
                    <a:pt x="1726406" y="254794"/>
                  </a:lnTo>
                  <a:lnTo>
                    <a:pt x="166449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BFDD6EB1-2486-46A7-8462-F9767643739F}"/>
                </a:ext>
              </a:extLst>
            </p:cNvPr>
            <p:cNvSpPr/>
            <p:nvPr/>
          </p:nvSpPr>
          <p:spPr>
            <a:xfrm>
              <a:off x="4951413" y="4191000"/>
              <a:ext cx="2316162" cy="1581150"/>
            </a:xfrm>
            <a:custGeom>
              <a:avLst/>
              <a:gdLst>
                <a:gd name="connsiteX0" fmla="*/ 847725 w 2316956"/>
                <a:gd name="connsiteY0" fmla="*/ 731044 h 1581150"/>
                <a:gd name="connsiteX1" fmla="*/ 745331 w 2316956"/>
                <a:gd name="connsiteY1" fmla="*/ 650081 h 1581150"/>
                <a:gd name="connsiteX2" fmla="*/ 671512 w 2316956"/>
                <a:gd name="connsiteY2" fmla="*/ 590550 h 1581150"/>
                <a:gd name="connsiteX3" fmla="*/ 566737 w 2316956"/>
                <a:gd name="connsiteY3" fmla="*/ 504825 h 1581150"/>
                <a:gd name="connsiteX4" fmla="*/ 471487 w 2316956"/>
                <a:gd name="connsiteY4" fmla="*/ 423863 h 1581150"/>
                <a:gd name="connsiteX5" fmla="*/ 383381 w 2316956"/>
                <a:gd name="connsiteY5" fmla="*/ 350044 h 1581150"/>
                <a:gd name="connsiteX6" fmla="*/ 290512 w 2316956"/>
                <a:gd name="connsiteY6" fmla="*/ 269081 h 1581150"/>
                <a:gd name="connsiteX7" fmla="*/ 119062 w 2316956"/>
                <a:gd name="connsiteY7" fmla="*/ 116681 h 1581150"/>
                <a:gd name="connsiteX8" fmla="*/ 0 w 2316956"/>
                <a:gd name="connsiteY8" fmla="*/ 0 h 1581150"/>
                <a:gd name="connsiteX9" fmla="*/ 2381 w 2316956"/>
                <a:gd name="connsiteY9" fmla="*/ 157163 h 1581150"/>
                <a:gd name="connsiteX10" fmla="*/ 135731 w 2316956"/>
                <a:gd name="connsiteY10" fmla="*/ 266700 h 1581150"/>
                <a:gd name="connsiteX11" fmla="*/ 350044 w 2316956"/>
                <a:gd name="connsiteY11" fmla="*/ 481013 h 1581150"/>
                <a:gd name="connsiteX12" fmla="*/ 531019 w 2316956"/>
                <a:gd name="connsiteY12" fmla="*/ 664369 h 1581150"/>
                <a:gd name="connsiteX13" fmla="*/ 683419 w 2316956"/>
                <a:gd name="connsiteY13" fmla="*/ 816769 h 1581150"/>
                <a:gd name="connsiteX14" fmla="*/ 842962 w 2316956"/>
                <a:gd name="connsiteY14" fmla="*/ 983456 h 1581150"/>
                <a:gd name="connsiteX15" fmla="*/ 1012031 w 2316956"/>
                <a:gd name="connsiteY15" fmla="*/ 1164431 h 1581150"/>
                <a:gd name="connsiteX16" fmla="*/ 1145381 w 2316956"/>
                <a:gd name="connsiteY16" fmla="*/ 1304925 h 1581150"/>
                <a:gd name="connsiteX17" fmla="*/ 1257300 w 2316956"/>
                <a:gd name="connsiteY17" fmla="*/ 1426369 h 1581150"/>
                <a:gd name="connsiteX18" fmla="*/ 1302544 w 2316956"/>
                <a:gd name="connsiteY18" fmla="*/ 1476375 h 1581150"/>
                <a:gd name="connsiteX19" fmla="*/ 1343025 w 2316956"/>
                <a:gd name="connsiteY19" fmla="*/ 1526381 h 1581150"/>
                <a:gd name="connsiteX20" fmla="*/ 1364456 w 2316956"/>
                <a:gd name="connsiteY20" fmla="*/ 1547813 h 1581150"/>
                <a:gd name="connsiteX21" fmla="*/ 1383506 w 2316956"/>
                <a:gd name="connsiteY21" fmla="*/ 1559719 h 1581150"/>
                <a:gd name="connsiteX22" fmla="*/ 1412081 w 2316956"/>
                <a:gd name="connsiteY22" fmla="*/ 1571625 h 1581150"/>
                <a:gd name="connsiteX23" fmla="*/ 1450181 w 2316956"/>
                <a:gd name="connsiteY23" fmla="*/ 1578769 h 1581150"/>
                <a:gd name="connsiteX24" fmla="*/ 1490662 w 2316956"/>
                <a:gd name="connsiteY24" fmla="*/ 1581150 h 1581150"/>
                <a:gd name="connsiteX25" fmla="*/ 1621631 w 2316956"/>
                <a:gd name="connsiteY25" fmla="*/ 1571625 h 1581150"/>
                <a:gd name="connsiteX26" fmla="*/ 1926431 w 2316956"/>
                <a:gd name="connsiteY26" fmla="*/ 1545431 h 1581150"/>
                <a:gd name="connsiteX27" fmla="*/ 2255044 w 2316956"/>
                <a:gd name="connsiteY27" fmla="*/ 1516856 h 1581150"/>
                <a:gd name="connsiteX28" fmla="*/ 2286000 w 2316956"/>
                <a:gd name="connsiteY28" fmla="*/ 1509713 h 1581150"/>
                <a:gd name="connsiteX29" fmla="*/ 2309812 w 2316956"/>
                <a:gd name="connsiteY29" fmla="*/ 1493044 h 1581150"/>
                <a:gd name="connsiteX30" fmla="*/ 2316956 w 2316956"/>
                <a:gd name="connsiteY30" fmla="*/ 1471613 h 1581150"/>
                <a:gd name="connsiteX31" fmla="*/ 2305050 w 2316956"/>
                <a:gd name="connsiteY31" fmla="*/ 1459706 h 1581150"/>
                <a:gd name="connsiteX32" fmla="*/ 2278856 w 2316956"/>
                <a:gd name="connsiteY32" fmla="*/ 1452563 h 1581150"/>
                <a:gd name="connsiteX33" fmla="*/ 2200275 w 2316956"/>
                <a:gd name="connsiteY33" fmla="*/ 1438275 h 1581150"/>
                <a:gd name="connsiteX34" fmla="*/ 2088356 w 2316956"/>
                <a:gd name="connsiteY34" fmla="*/ 1412081 h 1581150"/>
                <a:gd name="connsiteX35" fmla="*/ 1974056 w 2316956"/>
                <a:gd name="connsiteY35" fmla="*/ 1381125 h 1581150"/>
                <a:gd name="connsiteX36" fmla="*/ 1874044 w 2316956"/>
                <a:gd name="connsiteY36" fmla="*/ 1350169 h 1581150"/>
                <a:gd name="connsiteX37" fmla="*/ 1766887 w 2316956"/>
                <a:gd name="connsiteY37" fmla="*/ 1309688 h 1581150"/>
                <a:gd name="connsiteX38" fmla="*/ 1674019 w 2316956"/>
                <a:gd name="connsiteY38" fmla="*/ 1271588 h 1581150"/>
                <a:gd name="connsiteX39" fmla="*/ 1571625 w 2316956"/>
                <a:gd name="connsiteY39" fmla="*/ 1221581 h 1581150"/>
                <a:gd name="connsiteX40" fmla="*/ 1497806 w 2316956"/>
                <a:gd name="connsiteY40" fmla="*/ 1183481 h 1581150"/>
                <a:gd name="connsiteX41" fmla="*/ 1414462 w 2316956"/>
                <a:gd name="connsiteY41" fmla="*/ 1135856 h 1581150"/>
                <a:gd name="connsiteX42" fmla="*/ 1338262 w 2316956"/>
                <a:gd name="connsiteY42" fmla="*/ 1088231 h 1581150"/>
                <a:gd name="connsiteX43" fmla="*/ 1233487 w 2316956"/>
                <a:gd name="connsiteY43" fmla="*/ 1016794 h 1581150"/>
                <a:gd name="connsiteX44" fmla="*/ 1128712 w 2316956"/>
                <a:gd name="connsiteY44" fmla="*/ 940594 h 1581150"/>
                <a:gd name="connsiteX45" fmla="*/ 1016794 w 2316956"/>
                <a:gd name="connsiteY45" fmla="*/ 859631 h 1581150"/>
                <a:gd name="connsiteX46" fmla="*/ 847725 w 2316956"/>
                <a:gd name="connsiteY46" fmla="*/ 731044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16956" h="1581150">
                  <a:moveTo>
                    <a:pt x="847725" y="731044"/>
                  </a:moveTo>
                  <a:lnTo>
                    <a:pt x="745331" y="650081"/>
                  </a:lnTo>
                  <a:lnTo>
                    <a:pt x="671512" y="590550"/>
                  </a:lnTo>
                  <a:lnTo>
                    <a:pt x="566737" y="504825"/>
                  </a:lnTo>
                  <a:lnTo>
                    <a:pt x="471487" y="423863"/>
                  </a:lnTo>
                  <a:lnTo>
                    <a:pt x="383381" y="350044"/>
                  </a:lnTo>
                  <a:lnTo>
                    <a:pt x="290512" y="269081"/>
                  </a:lnTo>
                  <a:lnTo>
                    <a:pt x="119062" y="116681"/>
                  </a:lnTo>
                  <a:lnTo>
                    <a:pt x="0" y="0"/>
                  </a:lnTo>
                  <a:cubicBezTo>
                    <a:pt x="794" y="52388"/>
                    <a:pt x="1587" y="104775"/>
                    <a:pt x="2381" y="157163"/>
                  </a:cubicBezTo>
                  <a:lnTo>
                    <a:pt x="135731" y="266700"/>
                  </a:lnTo>
                  <a:lnTo>
                    <a:pt x="350044" y="481013"/>
                  </a:lnTo>
                  <a:lnTo>
                    <a:pt x="531019" y="664369"/>
                  </a:lnTo>
                  <a:lnTo>
                    <a:pt x="683419" y="816769"/>
                  </a:lnTo>
                  <a:lnTo>
                    <a:pt x="842962" y="983456"/>
                  </a:lnTo>
                  <a:lnTo>
                    <a:pt x="1012031" y="1164431"/>
                  </a:lnTo>
                  <a:lnTo>
                    <a:pt x="1145381" y="1304925"/>
                  </a:lnTo>
                  <a:lnTo>
                    <a:pt x="1257300" y="1426369"/>
                  </a:lnTo>
                  <a:lnTo>
                    <a:pt x="1302544" y="1476375"/>
                  </a:lnTo>
                  <a:lnTo>
                    <a:pt x="1343025" y="1526381"/>
                  </a:lnTo>
                  <a:lnTo>
                    <a:pt x="1364456" y="1547813"/>
                  </a:lnTo>
                  <a:lnTo>
                    <a:pt x="1383506" y="1559719"/>
                  </a:lnTo>
                  <a:lnTo>
                    <a:pt x="1412081" y="1571625"/>
                  </a:lnTo>
                  <a:lnTo>
                    <a:pt x="1450181" y="1578769"/>
                  </a:lnTo>
                  <a:lnTo>
                    <a:pt x="1490662" y="1581150"/>
                  </a:lnTo>
                  <a:lnTo>
                    <a:pt x="1621631" y="1571625"/>
                  </a:lnTo>
                  <a:lnTo>
                    <a:pt x="1926431" y="1545431"/>
                  </a:lnTo>
                  <a:lnTo>
                    <a:pt x="2255044" y="1516856"/>
                  </a:lnTo>
                  <a:lnTo>
                    <a:pt x="2286000" y="1509713"/>
                  </a:lnTo>
                  <a:lnTo>
                    <a:pt x="2309812" y="1493044"/>
                  </a:lnTo>
                  <a:lnTo>
                    <a:pt x="2316956" y="1471613"/>
                  </a:lnTo>
                  <a:lnTo>
                    <a:pt x="2305050" y="1459706"/>
                  </a:lnTo>
                  <a:lnTo>
                    <a:pt x="2278856" y="1452563"/>
                  </a:lnTo>
                  <a:lnTo>
                    <a:pt x="2200275" y="1438275"/>
                  </a:lnTo>
                  <a:lnTo>
                    <a:pt x="2088356" y="1412081"/>
                  </a:lnTo>
                  <a:lnTo>
                    <a:pt x="1974056" y="1381125"/>
                  </a:lnTo>
                  <a:lnTo>
                    <a:pt x="1874044" y="1350169"/>
                  </a:lnTo>
                  <a:lnTo>
                    <a:pt x="1766887" y="1309688"/>
                  </a:lnTo>
                  <a:lnTo>
                    <a:pt x="1674019" y="1271588"/>
                  </a:lnTo>
                  <a:lnTo>
                    <a:pt x="1571625" y="1221581"/>
                  </a:lnTo>
                  <a:lnTo>
                    <a:pt x="1497806" y="1183481"/>
                  </a:lnTo>
                  <a:lnTo>
                    <a:pt x="1414462" y="1135856"/>
                  </a:lnTo>
                  <a:lnTo>
                    <a:pt x="1338262" y="1088231"/>
                  </a:lnTo>
                  <a:lnTo>
                    <a:pt x="1233487" y="1016794"/>
                  </a:lnTo>
                  <a:lnTo>
                    <a:pt x="1128712" y="940594"/>
                  </a:lnTo>
                  <a:lnTo>
                    <a:pt x="1016794" y="859631"/>
                  </a:lnTo>
                  <a:lnTo>
                    <a:pt x="847725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481487B-B26D-4E04-9C2B-E3EA51DCA09E}"/>
              </a:ext>
            </a:extLst>
          </p:cNvPr>
          <p:cNvSpPr/>
          <p:nvPr/>
        </p:nvSpPr>
        <p:spPr>
          <a:xfrm>
            <a:off x="4538663" y="1376363"/>
            <a:ext cx="571500" cy="879475"/>
          </a:xfrm>
          <a:custGeom>
            <a:avLst/>
            <a:gdLst>
              <a:gd name="connsiteX0" fmla="*/ 228600 w 571500"/>
              <a:gd name="connsiteY0" fmla="*/ 552450 h 878681"/>
              <a:gd name="connsiteX1" fmla="*/ 228600 w 571500"/>
              <a:gd name="connsiteY1" fmla="*/ 311943 h 878681"/>
              <a:gd name="connsiteX2" fmla="*/ 223837 w 571500"/>
              <a:gd name="connsiteY2" fmla="*/ 280987 h 878681"/>
              <a:gd name="connsiteX3" fmla="*/ 216693 w 571500"/>
              <a:gd name="connsiteY3" fmla="*/ 245268 h 878681"/>
              <a:gd name="connsiteX4" fmla="*/ 207168 w 571500"/>
              <a:gd name="connsiteY4" fmla="*/ 219075 h 878681"/>
              <a:gd name="connsiteX5" fmla="*/ 190500 w 571500"/>
              <a:gd name="connsiteY5" fmla="*/ 190500 h 878681"/>
              <a:gd name="connsiteX6" fmla="*/ 166687 w 571500"/>
              <a:gd name="connsiteY6" fmla="*/ 159543 h 878681"/>
              <a:gd name="connsiteX7" fmla="*/ 128587 w 571500"/>
              <a:gd name="connsiteY7" fmla="*/ 123825 h 878681"/>
              <a:gd name="connsiteX8" fmla="*/ 88106 w 571500"/>
              <a:gd name="connsiteY8" fmla="*/ 95250 h 878681"/>
              <a:gd name="connsiteX9" fmla="*/ 47625 w 571500"/>
              <a:gd name="connsiteY9" fmla="*/ 76200 h 878681"/>
              <a:gd name="connsiteX10" fmla="*/ 28575 w 571500"/>
              <a:gd name="connsiteY10" fmla="*/ 69056 h 878681"/>
              <a:gd name="connsiteX11" fmla="*/ 9525 w 571500"/>
              <a:gd name="connsiteY11" fmla="*/ 52387 h 878681"/>
              <a:gd name="connsiteX12" fmla="*/ 0 w 571500"/>
              <a:gd name="connsiteY12" fmla="*/ 30956 h 878681"/>
              <a:gd name="connsiteX13" fmla="*/ 4762 w 571500"/>
              <a:gd name="connsiteY13" fmla="*/ 14287 h 878681"/>
              <a:gd name="connsiteX14" fmla="*/ 21431 w 571500"/>
              <a:gd name="connsiteY14" fmla="*/ 4762 h 878681"/>
              <a:gd name="connsiteX15" fmla="*/ 54768 w 571500"/>
              <a:gd name="connsiteY15" fmla="*/ 0 h 878681"/>
              <a:gd name="connsiteX16" fmla="*/ 123825 w 571500"/>
              <a:gd name="connsiteY16" fmla="*/ 4762 h 878681"/>
              <a:gd name="connsiteX17" fmla="*/ 228600 w 571500"/>
              <a:gd name="connsiteY17" fmla="*/ 19050 h 878681"/>
              <a:gd name="connsiteX18" fmla="*/ 302418 w 571500"/>
              <a:gd name="connsiteY18" fmla="*/ 33337 h 878681"/>
              <a:gd name="connsiteX19" fmla="*/ 376237 w 571500"/>
              <a:gd name="connsiteY19" fmla="*/ 54768 h 878681"/>
              <a:gd name="connsiteX20" fmla="*/ 447675 w 571500"/>
              <a:gd name="connsiteY20" fmla="*/ 85725 h 878681"/>
              <a:gd name="connsiteX21" fmla="*/ 495300 w 571500"/>
              <a:gd name="connsiteY21" fmla="*/ 107156 h 878681"/>
              <a:gd name="connsiteX22" fmla="*/ 533400 w 571500"/>
              <a:gd name="connsiteY22" fmla="*/ 126206 h 878681"/>
              <a:gd name="connsiteX23" fmla="*/ 554831 w 571500"/>
              <a:gd name="connsiteY23" fmla="*/ 145256 h 878681"/>
              <a:gd name="connsiteX24" fmla="*/ 566737 w 571500"/>
              <a:gd name="connsiteY24" fmla="*/ 161925 h 878681"/>
              <a:gd name="connsiteX25" fmla="*/ 571500 w 571500"/>
              <a:gd name="connsiteY25" fmla="*/ 183356 h 878681"/>
              <a:gd name="connsiteX26" fmla="*/ 566737 w 571500"/>
              <a:gd name="connsiteY26" fmla="*/ 211931 h 878681"/>
              <a:gd name="connsiteX27" fmla="*/ 542925 w 571500"/>
              <a:gd name="connsiteY27" fmla="*/ 242887 h 878681"/>
              <a:gd name="connsiteX28" fmla="*/ 509587 w 571500"/>
              <a:gd name="connsiteY28" fmla="*/ 283368 h 878681"/>
              <a:gd name="connsiteX29" fmla="*/ 485775 w 571500"/>
              <a:gd name="connsiteY29" fmla="*/ 326231 h 878681"/>
              <a:gd name="connsiteX30" fmla="*/ 473868 w 571500"/>
              <a:gd name="connsiteY30" fmla="*/ 364331 h 878681"/>
              <a:gd name="connsiteX31" fmla="*/ 461962 w 571500"/>
              <a:gd name="connsiteY31" fmla="*/ 588168 h 878681"/>
              <a:gd name="connsiteX32" fmla="*/ 447675 w 571500"/>
              <a:gd name="connsiteY32" fmla="*/ 852487 h 878681"/>
              <a:gd name="connsiteX33" fmla="*/ 226218 w 571500"/>
              <a:gd name="connsiteY33" fmla="*/ 878681 h 878681"/>
              <a:gd name="connsiteX34" fmla="*/ 228600 w 571500"/>
              <a:gd name="connsiteY34" fmla="*/ 552450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1500" h="878681">
                <a:moveTo>
                  <a:pt x="228600" y="552450"/>
                </a:moveTo>
                <a:lnTo>
                  <a:pt x="228600" y="311943"/>
                </a:lnTo>
                <a:lnTo>
                  <a:pt x="223837" y="280987"/>
                </a:lnTo>
                <a:lnTo>
                  <a:pt x="216693" y="245268"/>
                </a:lnTo>
                <a:lnTo>
                  <a:pt x="207168" y="219075"/>
                </a:lnTo>
                <a:lnTo>
                  <a:pt x="190500" y="190500"/>
                </a:lnTo>
                <a:lnTo>
                  <a:pt x="166687" y="159543"/>
                </a:lnTo>
                <a:lnTo>
                  <a:pt x="128587" y="123825"/>
                </a:lnTo>
                <a:lnTo>
                  <a:pt x="88106" y="95250"/>
                </a:lnTo>
                <a:lnTo>
                  <a:pt x="47625" y="76200"/>
                </a:lnTo>
                <a:lnTo>
                  <a:pt x="28575" y="69056"/>
                </a:lnTo>
                <a:lnTo>
                  <a:pt x="9525" y="52387"/>
                </a:lnTo>
                <a:lnTo>
                  <a:pt x="0" y="30956"/>
                </a:lnTo>
                <a:lnTo>
                  <a:pt x="4762" y="14287"/>
                </a:lnTo>
                <a:lnTo>
                  <a:pt x="21431" y="4762"/>
                </a:lnTo>
                <a:lnTo>
                  <a:pt x="54768" y="0"/>
                </a:lnTo>
                <a:lnTo>
                  <a:pt x="123825" y="4762"/>
                </a:lnTo>
                <a:lnTo>
                  <a:pt x="228600" y="19050"/>
                </a:lnTo>
                <a:lnTo>
                  <a:pt x="302418" y="33337"/>
                </a:lnTo>
                <a:lnTo>
                  <a:pt x="376237" y="54768"/>
                </a:lnTo>
                <a:lnTo>
                  <a:pt x="447675" y="85725"/>
                </a:lnTo>
                <a:lnTo>
                  <a:pt x="495300" y="107156"/>
                </a:lnTo>
                <a:lnTo>
                  <a:pt x="533400" y="126206"/>
                </a:lnTo>
                <a:lnTo>
                  <a:pt x="554831" y="145256"/>
                </a:lnTo>
                <a:lnTo>
                  <a:pt x="566737" y="161925"/>
                </a:lnTo>
                <a:lnTo>
                  <a:pt x="571500" y="183356"/>
                </a:lnTo>
                <a:lnTo>
                  <a:pt x="566737" y="211931"/>
                </a:lnTo>
                <a:lnTo>
                  <a:pt x="542925" y="242887"/>
                </a:lnTo>
                <a:lnTo>
                  <a:pt x="509587" y="283368"/>
                </a:lnTo>
                <a:lnTo>
                  <a:pt x="485775" y="326231"/>
                </a:lnTo>
                <a:lnTo>
                  <a:pt x="473868" y="364331"/>
                </a:lnTo>
                <a:lnTo>
                  <a:pt x="461962" y="588168"/>
                </a:lnTo>
                <a:lnTo>
                  <a:pt x="447675" y="852487"/>
                </a:lnTo>
                <a:lnTo>
                  <a:pt x="226218" y="878681"/>
                </a:lnTo>
                <a:lnTo>
                  <a:pt x="228600" y="552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844419E-EFE7-4E06-B174-FE98E948BC12}"/>
              </a:ext>
            </a:extLst>
          </p:cNvPr>
          <p:cNvSpPr/>
          <p:nvPr/>
        </p:nvSpPr>
        <p:spPr>
          <a:xfrm>
            <a:off x="2976563" y="1957388"/>
            <a:ext cx="3716337" cy="650875"/>
          </a:xfrm>
          <a:custGeom>
            <a:avLst/>
            <a:gdLst>
              <a:gd name="connsiteX0" fmla="*/ 1362394 w 3715900"/>
              <a:gd name="connsiteY0" fmla="*/ 263887 h 650513"/>
              <a:gd name="connsiteX1" fmla="*/ 1650829 w 3715900"/>
              <a:gd name="connsiteY1" fmla="*/ 220929 h 650513"/>
              <a:gd name="connsiteX2" fmla="*/ 1804252 w 3715900"/>
              <a:gd name="connsiteY2" fmla="*/ 199450 h 650513"/>
              <a:gd name="connsiteX3" fmla="*/ 2092687 w 3715900"/>
              <a:gd name="connsiteY3" fmla="*/ 171834 h 650513"/>
              <a:gd name="connsiteX4" fmla="*/ 2454765 w 3715900"/>
              <a:gd name="connsiteY4" fmla="*/ 141149 h 650513"/>
              <a:gd name="connsiteX5" fmla="*/ 2755474 w 3715900"/>
              <a:gd name="connsiteY5" fmla="*/ 113533 h 650513"/>
              <a:gd name="connsiteX6" fmla="*/ 3028566 w 3715900"/>
              <a:gd name="connsiteY6" fmla="*/ 92054 h 650513"/>
              <a:gd name="connsiteX7" fmla="*/ 3059251 w 3715900"/>
              <a:gd name="connsiteY7" fmla="*/ 79780 h 650513"/>
              <a:gd name="connsiteX8" fmla="*/ 3120620 w 3715900"/>
              <a:gd name="connsiteY8" fmla="*/ 46027 h 650513"/>
              <a:gd name="connsiteX9" fmla="*/ 3185057 w 3715900"/>
              <a:gd name="connsiteY9" fmla="*/ 6137 h 650513"/>
              <a:gd name="connsiteX10" fmla="*/ 3209605 w 3715900"/>
              <a:gd name="connsiteY10" fmla="*/ 0 h 650513"/>
              <a:gd name="connsiteX11" fmla="*/ 3307796 w 3715900"/>
              <a:gd name="connsiteY11" fmla="*/ 12274 h 650513"/>
              <a:gd name="connsiteX12" fmla="*/ 3479629 w 3715900"/>
              <a:gd name="connsiteY12" fmla="*/ 49095 h 650513"/>
              <a:gd name="connsiteX13" fmla="*/ 3623847 w 3715900"/>
              <a:gd name="connsiteY13" fmla="*/ 95122 h 650513"/>
              <a:gd name="connsiteX14" fmla="*/ 3669874 w 3715900"/>
              <a:gd name="connsiteY14" fmla="*/ 113533 h 650513"/>
              <a:gd name="connsiteX15" fmla="*/ 3691353 w 3715900"/>
              <a:gd name="connsiteY15" fmla="*/ 138081 h 650513"/>
              <a:gd name="connsiteX16" fmla="*/ 3712832 w 3715900"/>
              <a:gd name="connsiteY16" fmla="*/ 171834 h 650513"/>
              <a:gd name="connsiteX17" fmla="*/ 3715900 w 3715900"/>
              <a:gd name="connsiteY17" fmla="*/ 193313 h 650513"/>
              <a:gd name="connsiteX18" fmla="*/ 3715900 w 3715900"/>
              <a:gd name="connsiteY18" fmla="*/ 217861 h 650513"/>
              <a:gd name="connsiteX19" fmla="*/ 3703627 w 3715900"/>
              <a:gd name="connsiteY19" fmla="*/ 248545 h 650513"/>
              <a:gd name="connsiteX20" fmla="*/ 3682147 w 3715900"/>
              <a:gd name="connsiteY20" fmla="*/ 273093 h 650513"/>
              <a:gd name="connsiteX21" fmla="*/ 3651463 w 3715900"/>
              <a:gd name="connsiteY21" fmla="*/ 291504 h 650513"/>
              <a:gd name="connsiteX22" fmla="*/ 3617710 w 3715900"/>
              <a:gd name="connsiteY22" fmla="*/ 303777 h 650513"/>
              <a:gd name="connsiteX23" fmla="*/ 3559409 w 3715900"/>
              <a:gd name="connsiteY23" fmla="*/ 309914 h 650513"/>
              <a:gd name="connsiteX24" fmla="*/ 3476561 w 3715900"/>
              <a:gd name="connsiteY24" fmla="*/ 312983 h 650513"/>
              <a:gd name="connsiteX25" fmla="*/ 3295522 w 3715900"/>
              <a:gd name="connsiteY25" fmla="*/ 306846 h 650513"/>
              <a:gd name="connsiteX26" fmla="*/ 3114483 w 3715900"/>
              <a:gd name="connsiteY26" fmla="*/ 291504 h 650513"/>
              <a:gd name="connsiteX27" fmla="*/ 2939581 w 3715900"/>
              <a:gd name="connsiteY27" fmla="*/ 294572 h 650513"/>
              <a:gd name="connsiteX28" fmla="*/ 2700241 w 3715900"/>
              <a:gd name="connsiteY28" fmla="*/ 300709 h 650513"/>
              <a:gd name="connsiteX29" fmla="*/ 2353506 w 3715900"/>
              <a:gd name="connsiteY29" fmla="*/ 322188 h 650513"/>
              <a:gd name="connsiteX30" fmla="*/ 1936196 w 3715900"/>
              <a:gd name="connsiteY30" fmla="*/ 362078 h 650513"/>
              <a:gd name="connsiteX31" fmla="*/ 1592529 w 3715900"/>
              <a:gd name="connsiteY31" fmla="*/ 408105 h 650513"/>
              <a:gd name="connsiteX32" fmla="*/ 1288751 w 3715900"/>
              <a:gd name="connsiteY32" fmla="*/ 457200 h 650513"/>
              <a:gd name="connsiteX33" fmla="*/ 942016 w 3715900"/>
              <a:gd name="connsiteY33" fmla="*/ 521638 h 650513"/>
              <a:gd name="connsiteX34" fmla="*/ 837688 w 3715900"/>
              <a:gd name="connsiteY34" fmla="*/ 543117 h 650513"/>
              <a:gd name="connsiteX35" fmla="*/ 619828 w 3715900"/>
              <a:gd name="connsiteY35" fmla="*/ 601418 h 650513"/>
              <a:gd name="connsiteX36" fmla="*/ 481747 w 3715900"/>
              <a:gd name="connsiteY36" fmla="*/ 638239 h 650513"/>
              <a:gd name="connsiteX37" fmla="*/ 441857 w 3715900"/>
              <a:gd name="connsiteY37" fmla="*/ 650513 h 650513"/>
              <a:gd name="connsiteX38" fmla="*/ 405036 w 3715900"/>
              <a:gd name="connsiteY38" fmla="*/ 641308 h 650513"/>
              <a:gd name="connsiteX39" fmla="*/ 352872 w 3715900"/>
              <a:gd name="connsiteY39" fmla="*/ 616760 h 650513"/>
              <a:gd name="connsiteX40" fmla="*/ 297640 w 3715900"/>
              <a:gd name="connsiteY40" fmla="*/ 583007 h 650513"/>
              <a:gd name="connsiteX41" fmla="*/ 257750 w 3715900"/>
              <a:gd name="connsiteY41" fmla="*/ 549254 h 650513"/>
              <a:gd name="connsiteX42" fmla="*/ 174902 w 3715900"/>
              <a:gd name="connsiteY42" fmla="*/ 472542 h 650513"/>
              <a:gd name="connsiteX43" fmla="*/ 92053 w 3715900"/>
              <a:gd name="connsiteY43" fmla="*/ 386626 h 650513"/>
              <a:gd name="connsiteX44" fmla="*/ 42958 w 3715900"/>
              <a:gd name="connsiteY44" fmla="*/ 334462 h 650513"/>
              <a:gd name="connsiteX45" fmla="*/ 12274 w 3715900"/>
              <a:gd name="connsiteY45" fmla="*/ 297640 h 650513"/>
              <a:gd name="connsiteX46" fmla="*/ 0 w 3715900"/>
              <a:gd name="connsiteY46" fmla="*/ 276161 h 650513"/>
              <a:gd name="connsiteX47" fmla="*/ 0 w 3715900"/>
              <a:gd name="connsiteY47" fmla="*/ 254682 h 650513"/>
              <a:gd name="connsiteX48" fmla="*/ 9205 w 3715900"/>
              <a:gd name="connsiteY48" fmla="*/ 242408 h 650513"/>
              <a:gd name="connsiteX49" fmla="*/ 27616 w 3715900"/>
              <a:gd name="connsiteY49" fmla="*/ 242408 h 650513"/>
              <a:gd name="connsiteX50" fmla="*/ 52163 w 3715900"/>
              <a:gd name="connsiteY50" fmla="*/ 248545 h 650513"/>
              <a:gd name="connsiteX51" fmla="*/ 107396 w 3715900"/>
              <a:gd name="connsiteY51" fmla="*/ 279230 h 650513"/>
              <a:gd name="connsiteX52" fmla="*/ 174902 w 3715900"/>
              <a:gd name="connsiteY52" fmla="*/ 312983 h 650513"/>
              <a:gd name="connsiteX53" fmla="*/ 248545 w 3715900"/>
              <a:gd name="connsiteY53" fmla="*/ 346736 h 650513"/>
              <a:gd name="connsiteX54" fmla="*/ 297640 w 3715900"/>
              <a:gd name="connsiteY54" fmla="*/ 365146 h 650513"/>
              <a:gd name="connsiteX55" fmla="*/ 343667 w 3715900"/>
              <a:gd name="connsiteY55" fmla="*/ 374352 h 650513"/>
              <a:gd name="connsiteX56" fmla="*/ 405036 w 3715900"/>
              <a:gd name="connsiteY56" fmla="*/ 380489 h 650513"/>
              <a:gd name="connsiteX57" fmla="*/ 552322 w 3715900"/>
              <a:gd name="connsiteY57" fmla="*/ 368215 h 650513"/>
              <a:gd name="connsiteX58" fmla="*/ 699608 w 3715900"/>
              <a:gd name="connsiteY58" fmla="*/ 355941 h 650513"/>
              <a:gd name="connsiteX59" fmla="*/ 895989 w 3715900"/>
              <a:gd name="connsiteY59" fmla="*/ 328325 h 650513"/>
              <a:gd name="connsiteX60" fmla="*/ 1362394 w 3715900"/>
              <a:gd name="connsiteY60" fmla="*/ 263887 h 65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715900" h="650513">
                <a:moveTo>
                  <a:pt x="1362394" y="263887"/>
                </a:moveTo>
                <a:lnTo>
                  <a:pt x="1650829" y="220929"/>
                </a:lnTo>
                <a:lnTo>
                  <a:pt x="1804252" y="199450"/>
                </a:lnTo>
                <a:lnTo>
                  <a:pt x="2092687" y="171834"/>
                </a:lnTo>
                <a:lnTo>
                  <a:pt x="2454765" y="141149"/>
                </a:lnTo>
                <a:lnTo>
                  <a:pt x="2755474" y="113533"/>
                </a:lnTo>
                <a:lnTo>
                  <a:pt x="3028566" y="92054"/>
                </a:lnTo>
                <a:lnTo>
                  <a:pt x="3059251" y="79780"/>
                </a:lnTo>
                <a:lnTo>
                  <a:pt x="3120620" y="46027"/>
                </a:lnTo>
                <a:lnTo>
                  <a:pt x="3185057" y="6137"/>
                </a:lnTo>
                <a:lnTo>
                  <a:pt x="3209605" y="0"/>
                </a:lnTo>
                <a:lnTo>
                  <a:pt x="3307796" y="12274"/>
                </a:lnTo>
                <a:lnTo>
                  <a:pt x="3479629" y="49095"/>
                </a:lnTo>
                <a:lnTo>
                  <a:pt x="3623847" y="95122"/>
                </a:lnTo>
                <a:lnTo>
                  <a:pt x="3669874" y="113533"/>
                </a:lnTo>
                <a:lnTo>
                  <a:pt x="3691353" y="138081"/>
                </a:lnTo>
                <a:lnTo>
                  <a:pt x="3712832" y="171834"/>
                </a:lnTo>
                <a:lnTo>
                  <a:pt x="3715900" y="193313"/>
                </a:lnTo>
                <a:lnTo>
                  <a:pt x="3715900" y="217861"/>
                </a:lnTo>
                <a:lnTo>
                  <a:pt x="3703627" y="248545"/>
                </a:lnTo>
                <a:lnTo>
                  <a:pt x="3682147" y="273093"/>
                </a:lnTo>
                <a:lnTo>
                  <a:pt x="3651463" y="291504"/>
                </a:lnTo>
                <a:lnTo>
                  <a:pt x="3617710" y="303777"/>
                </a:lnTo>
                <a:lnTo>
                  <a:pt x="3559409" y="309914"/>
                </a:lnTo>
                <a:lnTo>
                  <a:pt x="3476561" y="312983"/>
                </a:lnTo>
                <a:lnTo>
                  <a:pt x="3295522" y="306846"/>
                </a:lnTo>
                <a:lnTo>
                  <a:pt x="3114483" y="291504"/>
                </a:lnTo>
                <a:lnTo>
                  <a:pt x="2939581" y="294572"/>
                </a:lnTo>
                <a:lnTo>
                  <a:pt x="2700241" y="300709"/>
                </a:lnTo>
                <a:lnTo>
                  <a:pt x="2353506" y="322188"/>
                </a:lnTo>
                <a:lnTo>
                  <a:pt x="1936196" y="362078"/>
                </a:lnTo>
                <a:lnTo>
                  <a:pt x="1592529" y="408105"/>
                </a:lnTo>
                <a:lnTo>
                  <a:pt x="1288751" y="457200"/>
                </a:lnTo>
                <a:lnTo>
                  <a:pt x="942016" y="521638"/>
                </a:lnTo>
                <a:lnTo>
                  <a:pt x="837688" y="543117"/>
                </a:lnTo>
                <a:lnTo>
                  <a:pt x="619828" y="601418"/>
                </a:lnTo>
                <a:lnTo>
                  <a:pt x="481747" y="638239"/>
                </a:lnTo>
                <a:lnTo>
                  <a:pt x="441857" y="650513"/>
                </a:lnTo>
                <a:lnTo>
                  <a:pt x="405036" y="641308"/>
                </a:lnTo>
                <a:lnTo>
                  <a:pt x="352872" y="616760"/>
                </a:lnTo>
                <a:lnTo>
                  <a:pt x="297640" y="583007"/>
                </a:lnTo>
                <a:lnTo>
                  <a:pt x="257750" y="549254"/>
                </a:lnTo>
                <a:lnTo>
                  <a:pt x="174902" y="472542"/>
                </a:lnTo>
                <a:lnTo>
                  <a:pt x="92053" y="386626"/>
                </a:lnTo>
                <a:lnTo>
                  <a:pt x="42958" y="334462"/>
                </a:lnTo>
                <a:lnTo>
                  <a:pt x="12274" y="297640"/>
                </a:lnTo>
                <a:lnTo>
                  <a:pt x="0" y="276161"/>
                </a:lnTo>
                <a:lnTo>
                  <a:pt x="0" y="254682"/>
                </a:lnTo>
                <a:lnTo>
                  <a:pt x="9205" y="242408"/>
                </a:lnTo>
                <a:lnTo>
                  <a:pt x="27616" y="242408"/>
                </a:lnTo>
                <a:lnTo>
                  <a:pt x="52163" y="248545"/>
                </a:lnTo>
                <a:lnTo>
                  <a:pt x="107396" y="279230"/>
                </a:lnTo>
                <a:lnTo>
                  <a:pt x="174902" y="312983"/>
                </a:lnTo>
                <a:lnTo>
                  <a:pt x="248545" y="346736"/>
                </a:lnTo>
                <a:lnTo>
                  <a:pt x="297640" y="365146"/>
                </a:lnTo>
                <a:lnTo>
                  <a:pt x="343667" y="374352"/>
                </a:lnTo>
                <a:lnTo>
                  <a:pt x="405036" y="380489"/>
                </a:lnTo>
                <a:lnTo>
                  <a:pt x="552322" y="368215"/>
                </a:lnTo>
                <a:lnTo>
                  <a:pt x="699608" y="355941"/>
                </a:lnTo>
                <a:lnTo>
                  <a:pt x="895989" y="328325"/>
                </a:lnTo>
                <a:lnTo>
                  <a:pt x="1362394" y="263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7AA295D-C830-47A4-AC85-3F0D61B086D5}"/>
              </a:ext>
            </a:extLst>
          </p:cNvPr>
          <p:cNvSpPr/>
          <p:nvPr/>
        </p:nvSpPr>
        <p:spPr>
          <a:xfrm>
            <a:off x="3509963" y="2449513"/>
            <a:ext cx="2689225" cy="1227137"/>
          </a:xfrm>
          <a:custGeom>
            <a:avLst/>
            <a:gdLst>
              <a:gd name="connsiteX0" fmla="*/ 1595437 w 2688431"/>
              <a:gd name="connsiteY0" fmla="*/ 1185863 h 1226344"/>
              <a:gd name="connsiteX1" fmla="*/ 1319212 w 2688431"/>
              <a:gd name="connsiteY1" fmla="*/ 1207294 h 1226344"/>
              <a:gd name="connsiteX2" fmla="*/ 1062037 w 2688431"/>
              <a:gd name="connsiteY2" fmla="*/ 1221582 h 1226344"/>
              <a:gd name="connsiteX3" fmla="*/ 823912 w 2688431"/>
              <a:gd name="connsiteY3" fmla="*/ 1226344 h 1226344"/>
              <a:gd name="connsiteX4" fmla="*/ 726281 w 2688431"/>
              <a:gd name="connsiteY4" fmla="*/ 1223963 h 1226344"/>
              <a:gd name="connsiteX5" fmla="*/ 640556 w 2688431"/>
              <a:gd name="connsiteY5" fmla="*/ 1216819 h 1226344"/>
              <a:gd name="connsiteX6" fmla="*/ 578643 w 2688431"/>
              <a:gd name="connsiteY6" fmla="*/ 1204913 h 1226344"/>
              <a:gd name="connsiteX7" fmla="*/ 531018 w 2688431"/>
              <a:gd name="connsiteY7" fmla="*/ 1193007 h 1226344"/>
              <a:gd name="connsiteX8" fmla="*/ 473868 w 2688431"/>
              <a:gd name="connsiteY8" fmla="*/ 1171575 h 1226344"/>
              <a:gd name="connsiteX9" fmla="*/ 445293 w 2688431"/>
              <a:gd name="connsiteY9" fmla="*/ 1159669 h 1226344"/>
              <a:gd name="connsiteX10" fmla="*/ 402431 w 2688431"/>
              <a:gd name="connsiteY10" fmla="*/ 1131094 h 1226344"/>
              <a:gd name="connsiteX11" fmla="*/ 373856 w 2688431"/>
              <a:gd name="connsiteY11" fmla="*/ 1102519 h 1226344"/>
              <a:gd name="connsiteX12" fmla="*/ 357187 w 2688431"/>
              <a:gd name="connsiteY12" fmla="*/ 1076325 h 1226344"/>
              <a:gd name="connsiteX13" fmla="*/ 333375 w 2688431"/>
              <a:gd name="connsiteY13" fmla="*/ 1026319 h 1226344"/>
              <a:gd name="connsiteX14" fmla="*/ 311943 w 2688431"/>
              <a:gd name="connsiteY14" fmla="*/ 957263 h 1226344"/>
              <a:gd name="connsiteX15" fmla="*/ 295275 w 2688431"/>
              <a:gd name="connsiteY15" fmla="*/ 881063 h 1226344"/>
              <a:gd name="connsiteX16" fmla="*/ 283368 w 2688431"/>
              <a:gd name="connsiteY16" fmla="*/ 769144 h 1226344"/>
              <a:gd name="connsiteX17" fmla="*/ 276225 w 2688431"/>
              <a:gd name="connsiteY17" fmla="*/ 638175 h 1226344"/>
              <a:gd name="connsiteX18" fmla="*/ 273843 w 2688431"/>
              <a:gd name="connsiteY18" fmla="*/ 504825 h 1226344"/>
              <a:gd name="connsiteX19" fmla="*/ 271462 w 2688431"/>
              <a:gd name="connsiteY19" fmla="*/ 397669 h 1226344"/>
              <a:gd name="connsiteX20" fmla="*/ 264318 w 2688431"/>
              <a:gd name="connsiteY20" fmla="*/ 321469 h 1226344"/>
              <a:gd name="connsiteX21" fmla="*/ 254793 w 2688431"/>
              <a:gd name="connsiteY21" fmla="*/ 266700 h 1226344"/>
              <a:gd name="connsiteX22" fmla="*/ 245268 w 2688431"/>
              <a:gd name="connsiteY22" fmla="*/ 228600 h 1226344"/>
              <a:gd name="connsiteX23" fmla="*/ 228600 w 2688431"/>
              <a:gd name="connsiteY23" fmla="*/ 190500 h 1226344"/>
              <a:gd name="connsiteX24" fmla="*/ 207168 w 2688431"/>
              <a:gd name="connsiteY24" fmla="*/ 161925 h 1226344"/>
              <a:gd name="connsiteX25" fmla="*/ 183356 w 2688431"/>
              <a:gd name="connsiteY25" fmla="*/ 140494 h 1226344"/>
              <a:gd name="connsiteX26" fmla="*/ 152400 w 2688431"/>
              <a:gd name="connsiteY26" fmla="*/ 121444 h 1226344"/>
              <a:gd name="connsiteX27" fmla="*/ 123825 w 2688431"/>
              <a:gd name="connsiteY27" fmla="*/ 114300 h 1226344"/>
              <a:gd name="connsiteX28" fmla="*/ 83343 w 2688431"/>
              <a:gd name="connsiteY28" fmla="*/ 111919 h 1226344"/>
              <a:gd name="connsiteX29" fmla="*/ 38100 w 2688431"/>
              <a:gd name="connsiteY29" fmla="*/ 116682 h 1226344"/>
              <a:gd name="connsiteX30" fmla="*/ 0 w 2688431"/>
              <a:gd name="connsiteY30" fmla="*/ 61913 h 1226344"/>
              <a:gd name="connsiteX31" fmla="*/ 288131 w 2688431"/>
              <a:gd name="connsiteY31" fmla="*/ 0 h 1226344"/>
              <a:gd name="connsiteX32" fmla="*/ 383381 w 2688431"/>
              <a:gd name="connsiteY32" fmla="*/ 66675 h 1226344"/>
              <a:gd name="connsiteX33" fmla="*/ 459581 w 2688431"/>
              <a:gd name="connsiteY33" fmla="*/ 123825 h 1226344"/>
              <a:gd name="connsiteX34" fmla="*/ 521493 w 2688431"/>
              <a:gd name="connsiteY34" fmla="*/ 173832 h 1226344"/>
              <a:gd name="connsiteX35" fmla="*/ 554831 w 2688431"/>
              <a:gd name="connsiteY35" fmla="*/ 204788 h 1226344"/>
              <a:gd name="connsiteX36" fmla="*/ 571500 w 2688431"/>
              <a:gd name="connsiteY36" fmla="*/ 228600 h 1226344"/>
              <a:gd name="connsiteX37" fmla="*/ 581025 w 2688431"/>
              <a:gd name="connsiteY37" fmla="*/ 250032 h 1226344"/>
              <a:gd name="connsiteX38" fmla="*/ 588168 w 2688431"/>
              <a:gd name="connsiteY38" fmla="*/ 278607 h 1226344"/>
              <a:gd name="connsiteX39" fmla="*/ 588168 w 2688431"/>
              <a:gd name="connsiteY39" fmla="*/ 304800 h 1226344"/>
              <a:gd name="connsiteX40" fmla="*/ 571500 w 2688431"/>
              <a:gd name="connsiteY40" fmla="*/ 352425 h 1226344"/>
              <a:gd name="connsiteX41" fmla="*/ 547687 w 2688431"/>
              <a:gd name="connsiteY41" fmla="*/ 423863 h 1226344"/>
              <a:gd name="connsiteX42" fmla="*/ 535781 w 2688431"/>
              <a:gd name="connsiteY42" fmla="*/ 471488 h 1226344"/>
              <a:gd name="connsiteX43" fmla="*/ 521493 w 2688431"/>
              <a:gd name="connsiteY43" fmla="*/ 538163 h 1226344"/>
              <a:gd name="connsiteX44" fmla="*/ 509587 w 2688431"/>
              <a:gd name="connsiteY44" fmla="*/ 607219 h 1226344"/>
              <a:gd name="connsiteX45" fmla="*/ 502443 w 2688431"/>
              <a:gd name="connsiteY45" fmla="*/ 685800 h 1226344"/>
              <a:gd name="connsiteX46" fmla="*/ 497681 w 2688431"/>
              <a:gd name="connsiteY46" fmla="*/ 757238 h 1226344"/>
              <a:gd name="connsiteX47" fmla="*/ 500062 w 2688431"/>
              <a:gd name="connsiteY47" fmla="*/ 840582 h 1226344"/>
              <a:gd name="connsiteX48" fmla="*/ 504825 w 2688431"/>
              <a:gd name="connsiteY48" fmla="*/ 869157 h 1226344"/>
              <a:gd name="connsiteX49" fmla="*/ 516731 w 2688431"/>
              <a:gd name="connsiteY49" fmla="*/ 902494 h 1226344"/>
              <a:gd name="connsiteX50" fmla="*/ 526256 w 2688431"/>
              <a:gd name="connsiteY50" fmla="*/ 921544 h 1226344"/>
              <a:gd name="connsiteX51" fmla="*/ 547687 w 2688431"/>
              <a:gd name="connsiteY51" fmla="*/ 947738 h 1226344"/>
              <a:gd name="connsiteX52" fmla="*/ 571500 w 2688431"/>
              <a:gd name="connsiteY52" fmla="*/ 969169 h 1226344"/>
              <a:gd name="connsiteX53" fmla="*/ 600075 w 2688431"/>
              <a:gd name="connsiteY53" fmla="*/ 985838 h 1226344"/>
              <a:gd name="connsiteX54" fmla="*/ 635793 w 2688431"/>
              <a:gd name="connsiteY54" fmla="*/ 1000125 h 1226344"/>
              <a:gd name="connsiteX55" fmla="*/ 688181 w 2688431"/>
              <a:gd name="connsiteY55" fmla="*/ 1009650 h 1226344"/>
              <a:gd name="connsiteX56" fmla="*/ 785812 w 2688431"/>
              <a:gd name="connsiteY56" fmla="*/ 1021557 h 1226344"/>
              <a:gd name="connsiteX57" fmla="*/ 1035843 w 2688431"/>
              <a:gd name="connsiteY57" fmla="*/ 1021557 h 1226344"/>
              <a:gd name="connsiteX58" fmla="*/ 1302543 w 2688431"/>
              <a:gd name="connsiteY58" fmla="*/ 1004888 h 1226344"/>
              <a:gd name="connsiteX59" fmla="*/ 1526381 w 2688431"/>
              <a:gd name="connsiteY59" fmla="*/ 981075 h 1226344"/>
              <a:gd name="connsiteX60" fmla="*/ 1754981 w 2688431"/>
              <a:gd name="connsiteY60" fmla="*/ 950119 h 1226344"/>
              <a:gd name="connsiteX61" fmla="*/ 2024062 w 2688431"/>
              <a:gd name="connsiteY61" fmla="*/ 904875 h 1226344"/>
              <a:gd name="connsiteX62" fmla="*/ 2109787 w 2688431"/>
              <a:gd name="connsiteY62" fmla="*/ 888207 h 1226344"/>
              <a:gd name="connsiteX63" fmla="*/ 2171700 w 2688431"/>
              <a:gd name="connsiteY63" fmla="*/ 859632 h 1226344"/>
              <a:gd name="connsiteX64" fmla="*/ 2243137 w 2688431"/>
              <a:gd name="connsiteY64" fmla="*/ 828675 h 1226344"/>
              <a:gd name="connsiteX65" fmla="*/ 2302668 w 2688431"/>
              <a:gd name="connsiteY65" fmla="*/ 802482 h 1226344"/>
              <a:gd name="connsiteX66" fmla="*/ 2326481 w 2688431"/>
              <a:gd name="connsiteY66" fmla="*/ 804863 h 1226344"/>
              <a:gd name="connsiteX67" fmla="*/ 2445543 w 2688431"/>
              <a:gd name="connsiteY67" fmla="*/ 838200 h 1226344"/>
              <a:gd name="connsiteX68" fmla="*/ 2509837 w 2688431"/>
              <a:gd name="connsiteY68" fmla="*/ 857250 h 1226344"/>
              <a:gd name="connsiteX69" fmla="*/ 2578893 w 2688431"/>
              <a:gd name="connsiteY69" fmla="*/ 885825 h 1226344"/>
              <a:gd name="connsiteX70" fmla="*/ 2628900 w 2688431"/>
              <a:gd name="connsiteY70" fmla="*/ 909638 h 1226344"/>
              <a:gd name="connsiteX71" fmla="*/ 2657475 w 2688431"/>
              <a:gd name="connsiteY71" fmla="*/ 928688 h 1226344"/>
              <a:gd name="connsiteX72" fmla="*/ 2678906 w 2688431"/>
              <a:gd name="connsiteY72" fmla="*/ 950119 h 1226344"/>
              <a:gd name="connsiteX73" fmla="*/ 2688431 w 2688431"/>
              <a:gd name="connsiteY73" fmla="*/ 966788 h 1226344"/>
              <a:gd name="connsiteX74" fmla="*/ 2683668 w 2688431"/>
              <a:gd name="connsiteY74" fmla="*/ 988219 h 1226344"/>
              <a:gd name="connsiteX75" fmla="*/ 2664618 w 2688431"/>
              <a:gd name="connsiteY75" fmla="*/ 1009650 h 1226344"/>
              <a:gd name="connsiteX76" fmla="*/ 2638425 w 2688431"/>
              <a:gd name="connsiteY76" fmla="*/ 1033463 h 1226344"/>
              <a:gd name="connsiteX77" fmla="*/ 2593181 w 2688431"/>
              <a:gd name="connsiteY77" fmla="*/ 1054894 h 1226344"/>
              <a:gd name="connsiteX78" fmla="*/ 2497931 w 2688431"/>
              <a:gd name="connsiteY78" fmla="*/ 1081088 h 1226344"/>
              <a:gd name="connsiteX79" fmla="*/ 2345531 w 2688431"/>
              <a:gd name="connsiteY79" fmla="*/ 1102519 h 1226344"/>
              <a:gd name="connsiteX80" fmla="*/ 1964531 w 2688431"/>
              <a:gd name="connsiteY80" fmla="*/ 1147763 h 1226344"/>
              <a:gd name="connsiteX81" fmla="*/ 1595437 w 2688431"/>
              <a:gd name="connsiteY81" fmla="*/ 1185863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688431" h="1226344">
                <a:moveTo>
                  <a:pt x="1595437" y="1185863"/>
                </a:moveTo>
                <a:lnTo>
                  <a:pt x="1319212" y="1207294"/>
                </a:lnTo>
                <a:lnTo>
                  <a:pt x="1062037" y="1221582"/>
                </a:lnTo>
                <a:lnTo>
                  <a:pt x="823912" y="1226344"/>
                </a:lnTo>
                <a:lnTo>
                  <a:pt x="726281" y="1223963"/>
                </a:lnTo>
                <a:lnTo>
                  <a:pt x="640556" y="1216819"/>
                </a:lnTo>
                <a:lnTo>
                  <a:pt x="578643" y="1204913"/>
                </a:lnTo>
                <a:lnTo>
                  <a:pt x="531018" y="1193007"/>
                </a:lnTo>
                <a:lnTo>
                  <a:pt x="473868" y="1171575"/>
                </a:lnTo>
                <a:lnTo>
                  <a:pt x="445293" y="1159669"/>
                </a:lnTo>
                <a:lnTo>
                  <a:pt x="402431" y="1131094"/>
                </a:lnTo>
                <a:lnTo>
                  <a:pt x="373856" y="1102519"/>
                </a:lnTo>
                <a:lnTo>
                  <a:pt x="357187" y="1076325"/>
                </a:lnTo>
                <a:lnTo>
                  <a:pt x="333375" y="1026319"/>
                </a:lnTo>
                <a:lnTo>
                  <a:pt x="311943" y="957263"/>
                </a:lnTo>
                <a:lnTo>
                  <a:pt x="295275" y="881063"/>
                </a:lnTo>
                <a:lnTo>
                  <a:pt x="283368" y="769144"/>
                </a:lnTo>
                <a:lnTo>
                  <a:pt x="276225" y="638175"/>
                </a:lnTo>
                <a:lnTo>
                  <a:pt x="273843" y="504825"/>
                </a:lnTo>
                <a:cubicBezTo>
                  <a:pt x="273049" y="469106"/>
                  <a:pt x="272256" y="433388"/>
                  <a:pt x="271462" y="397669"/>
                </a:cubicBezTo>
                <a:lnTo>
                  <a:pt x="264318" y="321469"/>
                </a:lnTo>
                <a:lnTo>
                  <a:pt x="254793" y="266700"/>
                </a:lnTo>
                <a:lnTo>
                  <a:pt x="245268" y="228600"/>
                </a:lnTo>
                <a:lnTo>
                  <a:pt x="228600" y="190500"/>
                </a:lnTo>
                <a:lnTo>
                  <a:pt x="207168" y="161925"/>
                </a:lnTo>
                <a:lnTo>
                  <a:pt x="183356" y="140494"/>
                </a:lnTo>
                <a:lnTo>
                  <a:pt x="152400" y="121444"/>
                </a:lnTo>
                <a:lnTo>
                  <a:pt x="123825" y="114300"/>
                </a:lnTo>
                <a:lnTo>
                  <a:pt x="83343" y="111919"/>
                </a:lnTo>
                <a:lnTo>
                  <a:pt x="38100" y="116682"/>
                </a:lnTo>
                <a:lnTo>
                  <a:pt x="0" y="61913"/>
                </a:lnTo>
                <a:lnTo>
                  <a:pt x="288131" y="0"/>
                </a:lnTo>
                <a:lnTo>
                  <a:pt x="383381" y="66675"/>
                </a:lnTo>
                <a:lnTo>
                  <a:pt x="459581" y="123825"/>
                </a:lnTo>
                <a:lnTo>
                  <a:pt x="521493" y="173832"/>
                </a:lnTo>
                <a:lnTo>
                  <a:pt x="554831" y="204788"/>
                </a:lnTo>
                <a:lnTo>
                  <a:pt x="571500" y="228600"/>
                </a:lnTo>
                <a:lnTo>
                  <a:pt x="581025" y="250032"/>
                </a:lnTo>
                <a:lnTo>
                  <a:pt x="588168" y="278607"/>
                </a:lnTo>
                <a:lnTo>
                  <a:pt x="588168" y="304800"/>
                </a:lnTo>
                <a:lnTo>
                  <a:pt x="571500" y="352425"/>
                </a:lnTo>
                <a:lnTo>
                  <a:pt x="547687" y="423863"/>
                </a:lnTo>
                <a:lnTo>
                  <a:pt x="535781" y="471488"/>
                </a:lnTo>
                <a:lnTo>
                  <a:pt x="521493" y="538163"/>
                </a:lnTo>
                <a:lnTo>
                  <a:pt x="509587" y="607219"/>
                </a:lnTo>
                <a:lnTo>
                  <a:pt x="502443" y="685800"/>
                </a:lnTo>
                <a:lnTo>
                  <a:pt x="497681" y="757238"/>
                </a:lnTo>
                <a:cubicBezTo>
                  <a:pt x="498475" y="785019"/>
                  <a:pt x="499268" y="812801"/>
                  <a:pt x="500062" y="840582"/>
                </a:cubicBezTo>
                <a:lnTo>
                  <a:pt x="504825" y="869157"/>
                </a:lnTo>
                <a:lnTo>
                  <a:pt x="516731" y="902494"/>
                </a:lnTo>
                <a:lnTo>
                  <a:pt x="526256" y="921544"/>
                </a:lnTo>
                <a:lnTo>
                  <a:pt x="547687" y="947738"/>
                </a:lnTo>
                <a:lnTo>
                  <a:pt x="571500" y="969169"/>
                </a:lnTo>
                <a:lnTo>
                  <a:pt x="600075" y="985838"/>
                </a:lnTo>
                <a:lnTo>
                  <a:pt x="635793" y="1000125"/>
                </a:lnTo>
                <a:lnTo>
                  <a:pt x="688181" y="1009650"/>
                </a:lnTo>
                <a:lnTo>
                  <a:pt x="785812" y="1021557"/>
                </a:lnTo>
                <a:lnTo>
                  <a:pt x="1035843" y="1021557"/>
                </a:lnTo>
                <a:lnTo>
                  <a:pt x="1302543" y="1004888"/>
                </a:lnTo>
                <a:lnTo>
                  <a:pt x="1526381" y="981075"/>
                </a:lnTo>
                <a:lnTo>
                  <a:pt x="1754981" y="950119"/>
                </a:lnTo>
                <a:lnTo>
                  <a:pt x="2024062" y="904875"/>
                </a:lnTo>
                <a:lnTo>
                  <a:pt x="2109787" y="888207"/>
                </a:lnTo>
                <a:lnTo>
                  <a:pt x="2171700" y="859632"/>
                </a:lnTo>
                <a:lnTo>
                  <a:pt x="2243137" y="828675"/>
                </a:lnTo>
                <a:lnTo>
                  <a:pt x="2302668" y="802482"/>
                </a:lnTo>
                <a:lnTo>
                  <a:pt x="2326481" y="804863"/>
                </a:lnTo>
                <a:lnTo>
                  <a:pt x="2445543" y="838200"/>
                </a:lnTo>
                <a:lnTo>
                  <a:pt x="2509837" y="857250"/>
                </a:lnTo>
                <a:lnTo>
                  <a:pt x="2578893" y="885825"/>
                </a:lnTo>
                <a:lnTo>
                  <a:pt x="2628900" y="909638"/>
                </a:lnTo>
                <a:lnTo>
                  <a:pt x="2657475" y="928688"/>
                </a:lnTo>
                <a:lnTo>
                  <a:pt x="2678906" y="950119"/>
                </a:lnTo>
                <a:lnTo>
                  <a:pt x="2688431" y="966788"/>
                </a:lnTo>
                <a:lnTo>
                  <a:pt x="2683668" y="988219"/>
                </a:lnTo>
                <a:lnTo>
                  <a:pt x="2664618" y="1009650"/>
                </a:lnTo>
                <a:lnTo>
                  <a:pt x="2638425" y="1033463"/>
                </a:lnTo>
                <a:lnTo>
                  <a:pt x="2593181" y="1054894"/>
                </a:lnTo>
                <a:lnTo>
                  <a:pt x="2497931" y="1081088"/>
                </a:lnTo>
                <a:lnTo>
                  <a:pt x="2345531" y="1102519"/>
                </a:lnTo>
                <a:lnTo>
                  <a:pt x="1964531" y="1147763"/>
                </a:lnTo>
                <a:lnTo>
                  <a:pt x="1595437" y="11858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18D5CE7E-16A1-43A5-B27E-3D0A19476DCA}"/>
              </a:ext>
            </a:extLst>
          </p:cNvPr>
          <p:cNvSpPr/>
          <p:nvPr/>
        </p:nvSpPr>
        <p:spPr>
          <a:xfrm>
            <a:off x="2820988" y="4151313"/>
            <a:ext cx="703262" cy="1511300"/>
          </a:xfrm>
          <a:custGeom>
            <a:avLst/>
            <a:gdLst>
              <a:gd name="connsiteX0" fmla="*/ 576263 w 702469"/>
              <a:gd name="connsiteY0" fmla="*/ 419100 h 1512094"/>
              <a:gd name="connsiteX1" fmla="*/ 521494 w 702469"/>
              <a:gd name="connsiteY1" fmla="*/ 581025 h 1512094"/>
              <a:gd name="connsiteX2" fmla="*/ 447675 w 702469"/>
              <a:gd name="connsiteY2" fmla="*/ 800100 h 1512094"/>
              <a:gd name="connsiteX3" fmla="*/ 400050 w 702469"/>
              <a:gd name="connsiteY3" fmla="*/ 933450 h 1512094"/>
              <a:gd name="connsiteX4" fmla="*/ 373857 w 702469"/>
              <a:gd name="connsiteY4" fmla="*/ 1014412 h 1512094"/>
              <a:gd name="connsiteX5" fmla="*/ 359569 w 702469"/>
              <a:gd name="connsiteY5" fmla="*/ 1076325 h 1512094"/>
              <a:gd name="connsiteX6" fmla="*/ 345282 w 702469"/>
              <a:gd name="connsiteY6" fmla="*/ 1140619 h 1512094"/>
              <a:gd name="connsiteX7" fmla="*/ 338138 w 702469"/>
              <a:gd name="connsiteY7" fmla="*/ 1185862 h 1512094"/>
              <a:gd name="connsiteX8" fmla="*/ 335757 w 702469"/>
              <a:gd name="connsiteY8" fmla="*/ 1245394 h 1512094"/>
              <a:gd name="connsiteX9" fmla="*/ 338138 w 702469"/>
              <a:gd name="connsiteY9" fmla="*/ 1276350 h 1512094"/>
              <a:gd name="connsiteX10" fmla="*/ 330994 w 702469"/>
              <a:gd name="connsiteY10" fmla="*/ 1302544 h 1512094"/>
              <a:gd name="connsiteX11" fmla="*/ 302419 w 702469"/>
              <a:gd name="connsiteY11" fmla="*/ 1354931 h 1512094"/>
              <a:gd name="connsiteX12" fmla="*/ 273844 w 702469"/>
              <a:gd name="connsiteY12" fmla="*/ 1400175 h 1512094"/>
              <a:gd name="connsiteX13" fmla="*/ 245269 w 702469"/>
              <a:gd name="connsiteY13" fmla="*/ 1438275 h 1512094"/>
              <a:gd name="connsiteX14" fmla="*/ 207169 w 702469"/>
              <a:gd name="connsiteY14" fmla="*/ 1476375 h 1512094"/>
              <a:gd name="connsiteX15" fmla="*/ 183357 w 702469"/>
              <a:gd name="connsiteY15" fmla="*/ 1493044 h 1512094"/>
              <a:gd name="connsiteX16" fmla="*/ 157163 w 702469"/>
              <a:gd name="connsiteY16" fmla="*/ 1504950 h 1512094"/>
              <a:gd name="connsiteX17" fmla="*/ 121444 w 702469"/>
              <a:gd name="connsiteY17" fmla="*/ 1512094 h 1512094"/>
              <a:gd name="connsiteX18" fmla="*/ 95250 w 702469"/>
              <a:gd name="connsiteY18" fmla="*/ 1509712 h 1512094"/>
              <a:gd name="connsiteX19" fmla="*/ 69057 w 702469"/>
              <a:gd name="connsiteY19" fmla="*/ 1500187 h 1512094"/>
              <a:gd name="connsiteX20" fmla="*/ 50007 w 702469"/>
              <a:gd name="connsiteY20" fmla="*/ 1485900 h 1512094"/>
              <a:gd name="connsiteX21" fmla="*/ 35719 w 702469"/>
              <a:gd name="connsiteY21" fmla="*/ 1469231 h 1512094"/>
              <a:gd name="connsiteX22" fmla="*/ 16669 w 702469"/>
              <a:gd name="connsiteY22" fmla="*/ 1431131 h 1512094"/>
              <a:gd name="connsiteX23" fmla="*/ 4763 w 702469"/>
              <a:gd name="connsiteY23" fmla="*/ 1383506 h 1512094"/>
              <a:gd name="connsiteX24" fmla="*/ 0 w 702469"/>
              <a:gd name="connsiteY24" fmla="*/ 1316831 h 1512094"/>
              <a:gd name="connsiteX25" fmla="*/ 0 w 702469"/>
              <a:gd name="connsiteY25" fmla="*/ 1238250 h 1512094"/>
              <a:gd name="connsiteX26" fmla="*/ 7144 w 702469"/>
              <a:gd name="connsiteY26" fmla="*/ 1150144 h 1512094"/>
              <a:gd name="connsiteX27" fmla="*/ 21432 w 702469"/>
              <a:gd name="connsiteY27" fmla="*/ 1054894 h 1512094"/>
              <a:gd name="connsiteX28" fmla="*/ 40482 w 702469"/>
              <a:gd name="connsiteY28" fmla="*/ 978694 h 1512094"/>
              <a:gd name="connsiteX29" fmla="*/ 69057 w 702469"/>
              <a:gd name="connsiteY29" fmla="*/ 904875 h 1512094"/>
              <a:gd name="connsiteX30" fmla="*/ 97632 w 702469"/>
              <a:gd name="connsiteY30" fmla="*/ 850106 h 1512094"/>
              <a:gd name="connsiteX31" fmla="*/ 138113 w 702469"/>
              <a:gd name="connsiteY31" fmla="*/ 795337 h 1512094"/>
              <a:gd name="connsiteX32" fmla="*/ 242888 w 702469"/>
              <a:gd name="connsiteY32" fmla="*/ 640556 h 1512094"/>
              <a:gd name="connsiteX33" fmla="*/ 421482 w 702469"/>
              <a:gd name="connsiteY33" fmla="*/ 366712 h 1512094"/>
              <a:gd name="connsiteX34" fmla="*/ 554832 w 702469"/>
              <a:gd name="connsiteY34" fmla="*/ 164306 h 1512094"/>
              <a:gd name="connsiteX35" fmla="*/ 645319 w 702469"/>
              <a:gd name="connsiteY35" fmla="*/ 21431 h 1512094"/>
              <a:gd name="connsiteX36" fmla="*/ 661988 w 702469"/>
              <a:gd name="connsiteY36" fmla="*/ 4762 h 1512094"/>
              <a:gd name="connsiteX37" fmla="*/ 678657 w 702469"/>
              <a:gd name="connsiteY37" fmla="*/ 0 h 1512094"/>
              <a:gd name="connsiteX38" fmla="*/ 692944 w 702469"/>
              <a:gd name="connsiteY38" fmla="*/ 0 h 1512094"/>
              <a:gd name="connsiteX39" fmla="*/ 697707 w 702469"/>
              <a:gd name="connsiteY39" fmla="*/ 4762 h 1512094"/>
              <a:gd name="connsiteX40" fmla="*/ 702469 w 702469"/>
              <a:gd name="connsiteY40" fmla="*/ 16669 h 1512094"/>
              <a:gd name="connsiteX41" fmla="*/ 697707 w 702469"/>
              <a:gd name="connsiteY41" fmla="*/ 45244 h 1512094"/>
              <a:gd name="connsiteX42" fmla="*/ 669132 w 702469"/>
              <a:gd name="connsiteY42" fmla="*/ 135731 h 1512094"/>
              <a:gd name="connsiteX43" fmla="*/ 616744 w 702469"/>
              <a:gd name="connsiteY43" fmla="*/ 297656 h 1512094"/>
              <a:gd name="connsiteX44" fmla="*/ 576263 w 702469"/>
              <a:gd name="connsiteY44" fmla="*/ 419100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02469" h="1512094">
                <a:moveTo>
                  <a:pt x="576263" y="419100"/>
                </a:moveTo>
                <a:lnTo>
                  <a:pt x="521494" y="581025"/>
                </a:lnTo>
                <a:lnTo>
                  <a:pt x="447675" y="800100"/>
                </a:lnTo>
                <a:lnTo>
                  <a:pt x="400050" y="933450"/>
                </a:lnTo>
                <a:lnTo>
                  <a:pt x="373857" y="1014412"/>
                </a:lnTo>
                <a:lnTo>
                  <a:pt x="359569" y="1076325"/>
                </a:lnTo>
                <a:lnTo>
                  <a:pt x="345282" y="1140619"/>
                </a:lnTo>
                <a:lnTo>
                  <a:pt x="338138" y="1185862"/>
                </a:lnTo>
                <a:cubicBezTo>
                  <a:pt x="337344" y="1205706"/>
                  <a:pt x="336551" y="1225550"/>
                  <a:pt x="335757" y="1245394"/>
                </a:cubicBezTo>
                <a:lnTo>
                  <a:pt x="338138" y="1276350"/>
                </a:lnTo>
                <a:lnTo>
                  <a:pt x="330994" y="1302544"/>
                </a:lnTo>
                <a:lnTo>
                  <a:pt x="302419" y="1354931"/>
                </a:lnTo>
                <a:lnTo>
                  <a:pt x="273844" y="1400175"/>
                </a:lnTo>
                <a:lnTo>
                  <a:pt x="245269" y="1438275"/>
                </a:lnTo>
                <a:lnTo>
                  <a:pt x="207169" y="1476375"/>
                </a:lnTo>
                <a:lnTo>
                  <a:pt x="183357" y="1493044"/>
                </a:lnTo>
                <a:lnTo>
                  <a:pt x="157163" y="1504950"/>
                </a:lnTo>
                <a:lnTo>
                  <a:pt x="121444" y="1512094"/>
                </a:lnTo>
                <a:lnTo>
                  <a:pt x="95250" y="1509712"/>
                </a:lnTo>
                <a:lnTo>
                  <a:pt x="69057" y="1500187"/>
                </a:lnTo>
                <a:lnTo>
                  <a:pt x="50007" y="1485900"/>
                </a:lnTo>
                <a:lnTo>
                  <a:pt x="35719" y="1469231"/>
                </a:lnTo>
                <a:lnTo>
                  <a:pt x="16669" y="1431131"/>
                </a:lnTo>
                <a:lnTo>
                  <a:pt x="4763" y="1383506"/>
                </a:lnTo>
                <a:lnTo>
                  <a:pt x="0" y="1316831"/>
                </a:lnTo>
                <a:lnTo>
                  <a:pt x="0" y="1238250"/>
                </a:lnTo>
                <a:lnTo>
                  <a:pt x="7144" y="1150144"/>
                </a:lnTo>
                <a:lnTo>
                  <a:pt x="21432" y="1054894"/>
                </a:lnTo>
                <a:lnTo>
                  <a:pt x="40482" y="978694"/>
                </a:lnTo>
                <a:lnTo>
                  <a:pt x="69057" y="904875"/>
                </a:lnTo>
                <a:lnTo>
                  <a:pt x="97632" y="850106"/>
                </a:lnTo>
                <a:lnTo>
                  <a:pt x="138113" y="795337"/>
                </a:lnTo>
                <a:lnTo>
                  <a:pt x="242888" y="640556"/>
                </a:lnTo>
                <a:lnTo>
                  <a:pt x="421482" y="366712"/>
                </a:lnTo>
                <a:lnTo>
                  <a:pt x="554832" y="164306"/>
                </a:lnTo>
                <a:lnTo>
                  <a:pt x="645319" y="21431"/>
                </a:lnTo>
                <a:lnTo>
                  <a:pt x="661988" y="4762"/>
                </a:lnTo>
                <a:lnTo>
                  <a:pt x="678657" y="0"/>
                </a:lnTo>
                <a:lnTo>
                  <a:pt x="692944" y="0"/>
                </a:lnTo>
                <a:lnTo>
                  <a:pt x="697707" y="4762"/>
                </a:lnTo>
                <a:lnTo>
                  <a:pt x="702469" y="16669"/>
                </a:lnTo>
                <a:lnTo>
                  <a:pt x="697707" y="45244"/>
                </a:lnTo>
                <a:lnTo>
                  <a:pt x="669132" y="135731"/>
                </a:lnTo>
                <a:lnTo>
                  <a:pt x="616744" y="297656"/>
                </a:lnTo>
                <a:lnTo>
                  <a:pt x="576263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5B6BCA1-7138-4AE3-89CA-C3410992B3CF}"/>
              </a:ext>
            </a:extLst>
          </p:cNvPr>
          <p:cNvSpPr/>
          <p:nvPr/>
        </p:nvSpPr>
        <p:spPr>
          <a:xfrm>
            <a:off x="3808413" y="4194175"/>
            <a:ext cx="3211512" cy="1646238"/>
          </a:xfrm>
          <a:custGeom>
            <a:avLst/>
            <a:gdLst>
              <a:gd name="connsiteX0" fmla="*/ 1509024 w 3210971"/>
              <a:gd name="connsiteY0" fmla="*/ 1363672 h 1646449"/>
              <a:gd name="connsiteX1" fmla="*/ 1432384 w 3210971"/>
              <a:gd name="connsiteY1" fmla="*/ 1350458 h 1646449"/>
              <a:gd name="connsiteX2" fmla="*/ 1337244 w 3210971"/>
              <a:gd name="connsiteY2" fmla="*/ 1331959 h 1646449"/>
              <a:gd name="connsiteX3" fmla="*/ 1252675 w 3210971"/>
              <a:gd name="connsiteY3" fmla="*/ 1310816 h 1646449"/>
              <a:gd name="connsiteX4" fmla="*/ 1176035 w 3210971"/>
              <a:gd name="connsiteY4" fmla="*/ 1289674 h 1646449"/>
              <a:gd name="connsiteX5" fmla="*/ 1075609 w 3210971"/>
              <a:gd name="connsiteY5" fmla="*/ 1252675 h 1646449"/>
              <a:gd name="connsiteX6" fmla="*/ 985755 w 3210971"/>
              <a:gd name="connsiteY6" fmla="*/ 1213034 h 1646449"/>
              <a:gd name="connsiteX7" fmla="*/ 914400 w 3210971"/>
              <a:gd name="connsiteY7" fmla="*/ 1176035 h 1646449"/>
              <a:gd name="connsiteX8" fmla="*/ 821903 w 3210971"/>
              <a:gd name="connsiteY8" fmla="*/ 1115251 h 1646449"/>
              <a:gd name="connsiteX9" fmla="*/ 732049 w 3210971"/>
              <a:gd name="connsiteY9" fmla="*/ 1041253 h 1646449"/>
              <a:gd name="connsiteX10" fmla="*/ 634266 w 3210971"/>
              <a:gd name="connsiteY10" fmla="*/ 948756 h 1646449"/>
              <a:gd name="connsiteX11" fmla="*/ 531198 w 3210971"/>
              <a:gd name="connsiteY11" fmla="*/ 837760 h 1646449"/>
              <a:gd name="connsiteX12" fmla="*/ 414916 w 3210971"/>
              <a:gd name="connsiteY12" fmla="*/ 692407 h 1646449"/>
              <a:gd name="connsiteX13" fmla="*/ 319776 w 3210971"/>
              <a:gd name="connsiteY13" fmla="*/ 547055 h 1646449"/>
              <a:gd name="connsiteX14" fmla="*/ 237850 w 3210971"/>
              <a:gd name="connsiteY14" fmla="*/ 404345 h 1646449"/>
              <a:gd name="connsiteX15" fmla="*/ 171780 w 3210971"/>
              <a:gd name="connsiteY15" fmla="*/ 269563 h 1646449"/>
              <a:gd name="connsiteX16" fmla="*/ 113639 w 3210971"/>
              <a:gd name="connsiteY16" fmla="*/ 134782 h 1646449"/>
              <a:gd name="connsiteX17" fmla="*/ 73998 w 3210971"/>
              <a:gd name="connsiteY17" fmla="*/ 31714 h 1646449"/>
              <a:gd name="connsiteX18" fmla="*/ 63427 w 3210971"/>
              <a:gd name="connsiteY18" fmla="*/ 15857 h 1646449"/>
              <a:gd name="connsiteX19" fmla="*/ 42285 w 3210971"/>
              <a:gd name="connsiteY19" fmla="*/ 2643 h 1646449"/>
              <a:gd name="connsiteX20" fmla="*/ 15857 w 3210971"/>
              <a:gd name="connsiteY20" fmla="*/ 0 h 1646449"/>
              <a:gd name="connsiteX21" fmla="*/ 5286 w 3210971"/>
              <a:gd name="connsiteY21" fmla="*/ 7929 h 1646449"/>
              <a:gd name="connsiteX22" fmla="*/ 0 w 3210971"/>
              <a:gd name="connsiteY22" fmla="*/ 21142 h 1646449"/>
              <a:gd name="connsiteX23" fmla="*/ 2643 w 3210971"/>
              <a:gd name="connsiteY23" fmla="*/ 52856 h 1646449"/>
              <a:gd name="connsiteX24" fmla="*/ 23785 w 3210971"/>
              <a:gd name="connsiteY24" fmla="*/ 129496 h 1646449"/>
              <a:gd name="connsiteX25" fmla="*/ 68712 w 3210971"/>
              <a:gd name="connsiteY25" fmla="*/ 288063 h 1646449"/>
              <a:gd name="connsiteX26" fmla="*/ 113639 w 3210971"/>
              <a:gd name="connsiteY26" fmla="*/ 412273 h 1646449"/>
              <a:gd name="connsiteX27" fmla="*/ 163852 w 3210971"/>
              <a:gd name="connsiteY27" fmla="*/ 536483 h 1646449"/>
              <a:gd name="connsiteX28" fmla="*/ 219350 w 3210971"/>
              <a:gd name="connsiteY28" fmla="*/ 650123 h 1646449"/>
              <a:gd name="connsiteX29" fmla="*/ 288063 w 3210971"/>
              <a:gd name="connsiteY29" fmla="*/ 771690 h 1646449"/>
              <a:gd name="connsiteX30" fmla="*/ 340918 w 3210971"/>
              <a:gd name="connsiteY30" fmla="*/ 858902 h 1646449"/>
              <a:gd name="connsiteX31" fmla="*/ 414916 w 3210971"/>
              <a:gd name="connsiteY31" fmla="*/ 964613 h 1646449"/>
              <a:gd name="connsiteX32" fmla="*/ 486271 w 3210971"/>
              <a:gd name="connsiteY32" fmla="*/ 1054467 h 1646449"/>
              <a:gd name="connsiteX33" fmla="*/ 565554 w 3210971"/>
              <a:gd name="connsiteY33" fmla="*/ 1141679 h 1646449"/>
              <a:gd name="connsiteX34" fmla="*/ 623695 w 3210971"/>
              <a:gd name="connsiteY34" fmla="*/ 1199820 h 1646449"/>
              <a:gd name="connsiteX35" fmla="*/ 684479 w 3210971"/>
              <a:gd name="connsiteY35" fmla="*/ 1257961 h 1646449"/>
              <a:gd name="connsiteX36" fmla="*/ 750548 w 3210971"/>
              <a:gd name="connsiteY36" fmla="*/ 1310816 h 1646449"/>
              <a:gd name="connsiteX37" fmla="*/ 813975 w 3210971"/>
              <a:gd name="connsiteY37" fmla="*/ 1353101 h 1646449"/>
              <a:gd name="connsiteX38" fmla="*/ 898544 w 3210971"/>
              <a:gd name="connsiteY38" fmla="*/ 1403314 h 1646449"/>
              <a:gd name="connsiteX39" fmla="*/ 1004254 w 3210971"/>
              <a:gd name="connsiteY39" fmla="*/ 1453526 h 1646449"/>
              <a:gd name="connsiteX40" fmla="*/ 1104680 w 3210971"/>
              <a:gd name="connsiteY40" fmla="*/ 1495811 h 1646449"/>
              <a:gd name="connsiteX41" fmla="*/ 1228890 w 3210971"/>
              <a:gd name="connsiteY41" fmla="*/ 1535452 h 1646449"/>
              <a:gd name="connsiteX42" fmla="*/ 1334601 w 3210971"/>
              <a:gd name="connsiteY42" fmla="*/ 1561880 h 1646449"/>
              <a:gd name="connsiteX43" fmla="*/ 1461454 w 3210971"/>
              <a:gd name="connsiteY43" fmla="*/ 1588308 h 1646449"/>
              <a:gd name="connsiteX44" fmla="*/ 1596236 w 3210971"/>
              <a:gd name="connsiteY44" fmla="*/ 1609450 h 1646449"/>
              <a:gd name="connsiteX45" fmla="*/ 1770659 w 3210971"/>
              <a:gd name="connsiteY45" fmla="*/ 1630592 h 1646449"/>
              <a:gd name="connsiteX46" fmla="*/ 2000580 w 3210971"/>
              <a:gd name="connsiteY46" fmla="*/ 1643806 h 1646449"/>
              <a:gd name="connsiteX47" fmla="*/ 2182932 w 3210971"/>
              <a:gd name="connsiteY47" fmla="*/ 1646449 h 1646449"/>
              <a:gd name="connsiteX48" fmla="*/ 2357355 w 3210971"/>
              <a:gd name="connsiteY48" fmla="*/ 1646449 h 1646449"/>
              <a:gd name="connsiteX49" fmla="*/ 2589919 w 3210971"/>
              <a:gd name="connsiteY49" fmla="*/ 1638520 h 1646449"/>
              <a:gd name="connsiteX50" fmla="*/ 2740557 w 3210971"/>
              <a:gd name="connsiteY50" fmla="*/ 1630592 h 1646449"/>
              <a:gd name="connsiteX51" fmla="*/ 2859482 w 3210971"/>
              <a:gd name="connsiteY51" fmla="*/ 1617378 h 1646449"/>
              <a:gd name="connsiteX52" fmla="*/ 3010120 w 3210971"/>
              <a:gd name="connsiteY52" fmla="*/ 1585665 h 1646449"/>
              <a:gd name="connsiteX53" fmla="*/ 3150187 w 3210971"/>
              <a:gd name="connsiteY53" fmla="*/ 1543381 h 1646449"/>
              <a:gd name="connsiteX54" fmla="*/ 3176615 w 3210971"/>
              <a:gd name="connsiteY54" fmla="*/ 1530167 h 1646449"/>
              <a:gd name="connsiteX55" fmla="*/ 3197757 w 3210971"/>
              <a:gd name="connsiteY55" fmla="*/ 1506382 h 1646449"/>
              <a:gd name="connsiteX56" fmla="*/ 3208328 w 3210971"/>
              <a:gd name="connsiteY56" fmla="*/ 1477311 h 1646449"/>
              <a:gd name="connsiteX57" fmla="*/ 3210971 w 3210971"/>
              <a:gd name="connsiteY57" fmla="*/ 1458812 h 1646449"/>
              <a:gd name="connsiteX58" fmla="*/ 3208328 w 3210971"/>
              <a:gd name="connsiteY58" fmla="*/ 1445598 h 1646449"/>
              <a:gd name="connsiteX59" fmla="*/ 3197757 w 3210971"/>
              <a:gd name="connsiteY59" fmla="*/ 1429741 h 1646449"/>
              <a:gd name="connsiteX60" fmla="*/ 3187186 w 3210971"/>
              <a:gd name="connsiteY60" fmla="*/ 1421813 h 1646449"/>
              <a:gd name="connsiteX61" fmla="*/ 3158116 w 3210971"/>
              <a:gd name="connsiteY61" fmla="*/ 1403314 h 1646449"/>
              <a:gd name="connsiteX62" fmla="*/ 3092046 w 3210971"/>
              <a:gd name="connsiteY62" fmla="*/ 1363672 h 1646449"/>
              <a:gd name="connsiteX63" fmla="*/ 2473637 w 3210971"/>
              <a:gd name="connsiteY63" fmla="*/ 1379529 h 1646449"/>
              <a:gd name="connsiteX64" fmla="*/ 2346784 w 3210971"/>
              <a:gd name="connsiteY64" fmla="*/ 1392742 h 1646449"/>
              <a:gd name="connsiteX65" fmla="*/ 2153861 w 3210971"/>
              <a:gd name="connsiteY65" fmla="*/ 1400671 h 1646449"/>
              <a:gd name="connsiteX66" fmla="*/ 2027008 w 3210971"/>
              <a:gd name="connsiteY66" fmla="*/ 1400671 h 1646449"/>
              <a:gd name="connsiteX67" fmla="*/ 1834086 w 3210971"/>
              <a:gd name="connsiteY67" fmla="*/ 1395385 h 1646449"/>
              <a:gd name="connsiteX68" fmla="*/ 1625307 w 3210971"/>
              <a:gd name="connsiteY68" fmla="*/ 1379529 h 1646449"/>
              <a:gd name="connsiteX69" fmla="*/ 1509024 w 3210971"/>
              <a:gd name="connsiteY69" fmla="*/ 1363672 h 1646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210971" h="1646449">
                <a:moveTo>
                  <a:pt x="1509024" y="1363672"/>
                </a:moveTo>
                <a:lnTo>
                  <a:pt x="1432384" y="1350458"/>
                </a:lnTo>
                <a:lnTo>
                  <a:pt x="1337244" y="1331959"/>
                </a:lnTo>
                <a:lnTo>
                  <a:pt x="1252675" y="1310816"/>
                </a:lnTo>
                <a:lnTo>
                  <a:pt x="1176035" y="1289674"/>
                </a:lnTo>
                <a:lnTo>
                  <a:pt x="1075609" y="1252675"/>
                </a:lnTo>
                <a:lnTo>
                  <a:pt x="985755" y="1213034"/>
                </a:lnTo>
                <a:lnTo>
                  <a:pt x="914400" y="1176035"/>
                </a:lnTo>
                <a:lnTo>
                  <a:pt x="821903" y="1115251"/>
                </a:lnTo>
                <a:lnTo>
                  <a:pt x="732049" y="1041253"/>
                </a:lnTo>
                <a:lnTo>
                  <a:pt x="634266" y="948756"/>
                </a:lnTo>
                <a:lnTo>
                  <a:pt x="531198" y="837760"/>
                </a:lnTo>
                <a:lnTo>
                  <a:pt x="414916" y="692407"/>
                </a:lnTo>
                <a:lnTo>
                  <a:pt x="319776" y="547055"/>
                </a:lnTo>
                <a:lnTo>
                  <a:pt x="237850" y="404345"/>
                </a:lnTo>
                <a:lnTo>
                  <a:pt x="171780" y="269563"/>
                </a:lnTo>
                <a:lnTo>
                  <a:pt x="113639" y="134782"/>
                </a:lnTo>
                <a:lnTo>
                  <a:pt x="73998" y="31714"/>
                </a:lnTo>
                <a:lnTo>
                  <a:pt x="63427" y="15857"/>
                </a:lnTo>
                <a:lnTo>
                  <a:pt x="42285" y="2643"/>
                </a:lnTo>
                <a:lnTo>
                  <a:pt x="15857" y="0"/>
                </a:lnTo>
                <a:lnTo>
                  <a:pt x="5286" y="7929"/>
                </a:lnTo>
                <a:lnTo>
                  <a:pt x="0" y="21142"/>
                </a:lnTo>
                <a:lnTo>
                  <a:pt x="2643" y="52856"/>
                </a:lnTo>
                <a:lnTo>
                  <a:pt x="23785" y="129496"/>
                </a:lnTo>
                <a:lnTo>
                  <a:pt x="68712" y="288063"/>
                </a:lnTo>
                <a:lnTo>
                  <a:pt x="113639" y="412273"/>
                </a:lnTo>
                <a:lnTo>
                  <a:pt x="163852" y="536483"/>
                </a:lnTo>
                <a:lnTo>
                  <a:pt x="219350" y="650123"/>
                </a:lnTo>
                <a:lnTo>
                  <a:pt x="288063" y="771690"/>
                </a:lnTo>
                <a:lnTo>
                  <a:pt x="340918" y="858902"/>
                </a:lnTo>
                <a:lnTo>
                  <a:pt x="414916" y="964613"/>
                </a:lnTo>
                <a:lnTo>
                  <a:pt x="486271" y="1054467"/>
                </a:lnTo>
                <a:lnTo>
                  <a:pt x="565554" y="1141679"/>
                </a:lnTo>
                <a:lnTo>
                  <a:pt x="623695" y="1199820"/>
                </a:lnTo>
                <a:lnTo>
                  <a:pt x="684479" y="1257961"/>
                </a:lnTo>
                <a:lnTo>
                  <a:pt x="750548" y="1310816"/>
                </a:lnTo>
                <a:lnTo>
                  <a:pt x="813975" y="1353101"/>
                </a:lnTo>
                <a:lnTo>
                  <a:pt x="898544" y="1403314"/>
                </a:lnTo>
                <a:lnTo>
                  <a:pt x="1004254" y="1453526"/>
                </a:lnTo>
                <a:lnTo>
                  <a:pt x="1104680" y="1495811"/>
                </a:lnTo>
                <a:lnTo>
                  <a:pt x="1228890" y="1535452"/>
                </a:lnTo>
                <a:lnTo>
                  <a:pt x="1334601" y="1561880"/>
                </a:lnTo>
                <a:lnTo>
                  <a:pt x="1461454" y="1588308"/>
                </a:lnTo>
                <a:lnTo>
                  <a:pt x="1596236" y="1609450"/>
                </a:lnTo>
                <a:lnTo>
                  <a:pt x="1770659" y="1630592"/>
                </a:lnTo>
                <a:lnTo>
                  <a:pt x="2000580" y="1643806"/>
                </a:lnTo>
                <a:lnTo>
                  <a:pt x="2182932" y="1646449"/>
                </a:lnTo>
                <a:lnTo>
                  <a:pt x="2357355" y="1646449"/>
                </a:lnTo>
                <a:lnTo>
                  <a:pt x="2589919" y="1638520"/>
                </a:lnTo>
                <a:lnTo>
                  <a:pt x="2740557" y="1630592"/>
                </a:lnTo>
                <a:lnTo>
                  <a:pt x="2859482" y="1617378"/>
                </a:lnTo>
                <a:lnTo>
                  <a:pt x="3010120" y="1585665"/>
                </a:lnTo>
                <a:lnTo>
                  <a:pt x="3150187" y="1543381"/>
                </a:lnTo>
                <a:lnTo>
                  <a:pt x="3176615" y="1530167"/>
                </a:lnTo>
                <a:lnTo>
                  <a:pt x="3197757" y="1506382"/>
                </a:lnTo>
                <a:lnTo>
                  <a:pt x="3208328" y="1477311"/>
                </a:lnTo>
                <a:lnTo>
                  <a:pt x="3210971" y="1458812"/>
                </a:lnTo>
                <a:lnTo>
                  <a:pt x="3208328" y="1445598"/>
                </a:lnTo>
                <a:lnTo>
                  <a:pt x="3197757" y="1429741"/>
                </a:lnTo>
                <a:lnTo>
                  <a:pt x="3187186" y="1421813"/>
                </a:lnTo>
                <a:lnTo>
                  <a:pt x="3158116" y="1403314"/>
                </a:lnTo>
                <a:lnTo>
                  <a:pt x="3092046" y="1363672"/>
                </a:lnTo>
                <a:lnTo>
                  <a:pt x="2473637" y="1379529"/>
                </a:lnTo>
                <a:lnTo>
                  <a:pt x="2346784" y="1392742"/>
                </a:lnTo>
                <a:lnTo>
                  <a:pt x="2153861" y="1400671"/>
                </a:lnTo>
                <a:lnTo>
                  <a:pt x="2027008" y="1400671"/>
                </a:lnTo>
                <a:lnTo>
                  <a:pt x="1834086" y="1395385"/>
                </a:lnTo>
                <a:lnTo>
                  <a:pt x="1625307" y="1379529"/>
                </a:lnTo>
                <a:lnTo>
                  <a:pt x="1509024" y="13636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2A9444D-CBEB-4B08-AEE5-A8F5DB482843}"/>
              </a:ext>
            </a:extLst>
          </p:cNvPr>
          <p:cNvSpPr/>
          <p:nvPr/>
        </p:nvSpPr>
        <p:spPr>
          <a:xfrm>
            <a:off x="6169025" y="4757738"/>
            <a:ext cx="828675" cy="866775"/>
          </a:xfrm>
          <a:custGeom>
            <a:avLst/>
            <a:gdLst>
              <a:gd name="connsiteX0" fmla="*/ 240492 w 829831"/>
              <a:gd name="connsiteY0" fmla="*/ 256349 h 866830"/>
              <a:gd name="connsiteX1" fmla="*/ 354132 w 829831"/>
              <a:gd name="connsiteY1" fmla="*/ 401702 h 866830"/>
              <a:gd name="connsiteX2" fmla="*/ 457200 w 829831"/>
              <a:gd name="connsiteY2" fmla="*/ 536483 h 866830"/>
              <a:gd name="connsiteX3" fmla="*/ 517984 w 829831"/>
              <a:gd name="connsiteY3" fmla="*/ 613124 h 866830"/>
              <a:gd name="connsiteX4" fmla="*/ 565554 w 829831"/>
              <a:gd name="connsiteY4" fmla="*/ 665979 h 866830"/>
              <a:gd name="connsiteX5" fmla="*/ 607838 w 829831"/>
              <a:gd name="connsiteY5" fmla="*/ 702978 h 866830"/>
              <a:gd name="connsiteX6" fmla="*/ 671265 w 829831"/>
              <a:gd name="connsiteY6" fmla="*/ 755834 h 866830"/>
              <a:gd name="connsiteX7" fmla="*/ 721477 w 829831"/>
              <a:gd name="connsiteY7" fmla="*/ 792833 h 866830"/>
              <a:gd name="connsiteX8" fmla="*/ 739977 w 829831"/>
              <a:gd name="connsiteY8" fmla="*/ 803404 h 866830"/>
              <a:gd name="connsiteX9" fmla="*/ 798118 w 829831"/>
              <a:gd name="connsiteY9" fmla="*/ 840403 h 866830"/>
              <a:gd name="connsiteX10" fmla="*/ 829831 w 829831"/>
              <a:gd name="connsiteY10" fmla="*/ 866830 h 866830"/>
              <a:gd name="connsiteX11" fmla="*/ 42284 w 829831"/>
              <a:gd name="connsiteY11" fmla="*/ 827189 h 866830"/>
              <a:gd name="connsiteX12" fmla="*/ 129496 w 829831"/>
              <a:gd name="connsiteY12" fmla="*/ 811332 h 866830"/>
              <a:gd name="connsiteX13" fmla="*/ 171780 w 829831"/>
              <a:gd name="connsiteY13" fmla="*/ 798118 h 866830"/>
              <a:gd name="connsiteX14" fmla="*/ 214065 w 829831"/>
              <a:gd name="connsiteY14" fmla="*/ 776976 h 866830"/>
              <a:gd name="connsiteX15" fmla="*/ 240492 w 829831"/>
              <a:gd name="connsiteY15" fmla="*/ 755834 h 866830"/>
              <a:gd name="connsiteX16" fmla="*/ 261635 w 829831"/>
              <a:gd name="connsiteY16" fmla="*/ 732049 h 866830"/>
              <a:gd name="connsiteX17" fmla="*/ 272206 w 829831"/>
              <a:gd name="connsiteY17" fmla="*/ 700335 h 866830"/>
              <a:gd name="connsiteX18" fmla="*/ 269563 w 829831"/>
              <a:gd name="connsiteY18" fmla="*/ 676551 h 866830"/>
              <a:gd name="connsiteX19" fmla="*/ 235207 w 829831"/>
              <a:gd name="connsiteY19" fmla="*/ 589339 h 866830"/>
              <a:gd name="connsiteX20" fmla="*/ 142710 w 829831"/>
              <a:gd name="connsiteY20" fmla="*/ 372631 h 866830"/>
              <a:gd name="connsiteX21" fmla="*/ 66069 w 829831"/>
              <a:gd name="connsiteY21" fmla="*/ 200851 h 866830"/>
              <a:gd name="connsiteX22" fmla="*/ 7928 w 829831"/>
              <a:gd name="connsiteY22" fmla="*/ 63427 h 866830"/>
              <a:gd name="connsiteX23" fmla="*/ 0 w 829831"/>
              <a:gd name="connsiteY23" fmla="*/ 23785 h 866830"/>
              <a:gd name="connsiteX24" fmla="*/ 2643 w 829831"/>
              <a:gd name="connsiteY24" fmla="*/ 13214 h 866830"/>
              <a:gd name="connsiteX25" fmla="*/ 7928 w 829831"/>
              <a:gd name="connsiteY25" fmla="*/ 2643 h 866830"/>
              <a:gd name="connsiteX26" fmla="*/ 15856 w 829831"/>
              <a:gd name="connsiteY26" fmla="*/ 0 h 866830"/>
              <a:gd name="connsiteX27" fmla="*/ 31713 w 829831"/>
              <a:gd name="connsiteY27" fmla="*/ 0 h 866830"/>
              <a:gd name="connsiteX28" fmla="*/ 50213 w 829831"/>
              <a:gd name="connsiteY28" fmla="*/ 7929 h 866830"/>
              <a:gd name="connsiteX29" fmla="*/ 76640 w 829831"/>
              <a:gd name="connsiteY29" fmla="*/ 42285 h 866830"/>
              <a:gd name="connsiteX30" fmla="*/ 150638 w 829831"/>
              <a:gd name="connsiteY30" fmla="*/ 137424 h 866830"/>
              <a:gd name="connsiteX31" fmla="*/ 240492 w 829831"/>
              <a:gd name="connsiteY31" fmla="*/ 256349 h 86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29831" h="866830">
                <a:moveTo>
                  <a:pt x="240492" y="256349"/>
                </a:moveTo>
                <a:lnTo>
                  <a:pt x="354132" y="401702"/>
                </a:lnTo>
                <a:lnTo>
                  <a:pt x="457200" y="536483"/>
                </a:lnTo>
                <a:lnTo>
                  <a:pt x="517984" y="613124"/>
                </a:lnTo>
                <a:lnTo>
                  <a:pt x="565554" y="665979"/>
                </a:lnTo>
                <a:lnTo>
                  <a:pt x="607838" y="702978"/>
                </a:lnTo>
                <a:lnTo>
                  <a:pt x="671265" y="755834"/>
                </a:lnTo>
                <a:lnTo>
                  <a:pt x="721477" y="792833"/>
                </a:lnTo>
                <a:lnTo>
                  <a:pt x="739977" y="803404"/>
                </a:lnTo>
                <a:lnTo>
                  <a:pt x="798118" y="840403"/>
                </a:lnTo>
                <a:lnTo>
                  <a:pt x="829831" y="866830"/>
                </a:lnTo>
                <a:lnTo>
                  <a:pt x="42284" y="827189"/>
                </a:lnTo>
                <a:lnTo>
                  <a:pt x="129496" y="811332"/>
                </a:lnTo>
                <a:lnTo>
                  <a:pt x="171780" y="798118"/>
                </a:lnTo>
                <a:lnTo>
                  <a:pt x="214065" y="776976"/>
                </a:lnTo>
                <a:lnTo>
                  <a:pt x="240492" y="755834"/>
                </a:lnTo>
                <a:lnTo>
                  <a:pt x="261635" y="732049"/>
                </a:lnTo>
                <a:lnTo>
                  <a:pt x="272206" y="700335"/>
                </a:lnTo>
                <a:lnTo>
                  <a:pt x="269563" y="676551"/>
                </a:lnTo>
                <a:lnTo>
                  <a:pt x="235207" y="589339"/>
                </a:lnTo>
                <a:lnTo>
                  <a:pt x="142710" y="372631"/>
                </a:lnTo>
                <a:lnTo>
                  <a:pt x="66069" y="200851"/>
                </a:lnTo>
                <a:lnTo>
                  <a:pt x="7928" y="63427"/>
                </a:lnTo>
                <a:lnTo>
                  <a:pt x="0" y="23785"/>
                </a:lnTo>
                <a:lnTo>
                  <a:pt x="2643" y="13214"/>
                </a:lnTo>
                <a:lnTo>
                  <a:pt x="7928" y="2643"/>
                </a:lnTo>
                <a:lnTo>
                  <a:pt x="15856" y="0"/>
                </a:lnTo>
                <a:lnTo>
                  <a:pt x="31713" y="0"/>
                </a:lnTo>
                <a:lnTo>
                  <a:pt x="50213" y="7929"/>
                </a:lnTo>
                <a:lnTo>
                  <a:pt x="76640" y="42285"/>
                </a:lnTo>
                <a:lnTo>
                  <a:pt x="150638" y="137424"/>
                </a:lnTo>
                <a:lnTo>
                  <a:pt x="240492" y="25634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84431F1-470F-4F97-9D0A-DA416D43B9EC}"/>
              </a:ext>
            </a:extLst>
          </p:cNvPr>
          <p:cNvSpPr/>
          <p:nvPr/>
        </p:nvSpPr>
        <p:spPr>
          <a:xfrm>
            <a:off x="4811713" y="4029075"/>
            <a:ext cx="473075" cy="923925"/>
          </a:xfrm>
          <a:custGeom>
            <a:avLst/>
            <a:gdLst>
              <a:gd name="connsiteX0" fmla="*/ 69057 w 471488"/>
              <a:gd name="connsiteY0" fmla="*/ 483394 h 923925"/>
              <a:gd name="connsiteX1" fmla="*/ 104775 w 471488"/>
              <a:gd name="connsiteY1" fmla="*/ 564356 h 923925"/>
              <a:gd name="connsiteX2" fmla="*/ 147638 w 471488"/>
              <a:gd name="connsiteY2" fmla="*/ 647700 h 923925"/>
              <a:gd name="connsiteX3" fmla="*/ 192882 w 471488"/>
              <a:gd name="connsiteY3" fmla="*/ 723900 h 923925"/>
              <a:gd name="connsiteX4" fmla="*/ 240507 w 471488"/>
              <a:gd name="connsiteY4" fmla="*/ 790575 h 923925"/>
              <a:gd name="connsiteX5" fmla="*/ 292894 w 471488"/>
              <a:gd name="connsiteY5" fmla="*/ 857250 h 923925"/>
              <a:gd name="connsiteX6" fmla="*/ 340519 w 471488"/>
              <a:gd name="connsiteY6" fmla="*/ 907256 h 923925"/>
              <a:gd name="connsiteX7" fmla="*/ 366713 w 471488"/>
              <a:gd name="connsiteY7" fmla="*/ 919163 h 923925"/>
              <a:gd name="connsiteX8" fmla="*/ 390525 w 471488"/>
              <a:gd name="connsiteY8" fmla="*/ 923925 h 923925"/>
              <a:gd name="connsiteX9" fmla="*/ 416719 w 471488"/>
              <a:gd name="connsiteY9" fmla="*/ 916781 h 923925"/>
              <a:gd name="connsiteX10" fmla="*/ 433388 w 471488"/>
              <a:gd name="connsiteY10" fmla="*/ 895350 h 923925"/>
              <a:gd name="connsiteX11" fmla="*/ 442913 w 471488"/>
              <a:gd name="connsiteY11" fmla="*/ 876300 h 923925"/>
              <a:gd name="connsiteX12" fmla="*/ 447675 w 471488"/>
              <a:gd name="connsiteY12" fmla="*/ 857250 h 923925"/>
              <a:gd name="connsiteX13" fmla="*/ 454819 w 471488"/>
              <a:gd name="connsiteY13" fmla="*/ 716756 h 923925"/>
              <a:gd name="connsiteX14" fmla="*/ 466725 w 471488"/>
              <a:gd name="connsiteY14" fmla="*/ 578644 h 923925"/>
              <a:gd name="connsiteX15" fmla="*/ 471488 w 471488"/>
              <a:gd name="connsiteY15" fmla="*/ 554831 h 923925"/>
              <a:gd name="connsiteX16" fmla="*/ 309563 w 471488"/>
              <a:gd name="connsiteY16" fmla="*/ 369094 h 923925"/>
              <a:gd name="connsiteX17" fmla="*/ 295275 w 471488"/>
              <a:gd name="connsiteY17" fmla="*/ 361950 h 923925"/>
              <a:gd name="connsiteX18" fmla="*/ 278607 w 471488"/>
              <a:gd name="connsiteY18" fmla="*/ 350044 h 923925"/>
              <a:gd name="connsiteX19" fmla="*/ 259557 w 471488"/>
              <a:gd name="connsiteY19" fmla="*/ 330994 h 923925"/>
              <a:gd name="connsiteX20" fmla="*/ 233363 w 471488"/>
              <a:gd name="connsiteY20" fmla="*/ 300038 h 923925"/>
              <a:gd name="connsiteX21" fmla="*/ 200025 w 471488"/>
              <a:gd name="connsiteY21" fmla="*/ 252413 h 923925"/>
              <a:gd name="connsiteX22" fmla="*/ 157163 w 471488"/>
              <a:gd name="connsiteY22" fmla="*/ 183356 h 923925"/>
              <a:gd name="connsiteX23" fmla="*/ 126207 w 471488"/>
              <a:gd name="connsiteY23" fmla="*/ 128588 h 923925"/>
              <a:gd name="connsiteX24" fmla="*/ 100013 w 471488"/>
              <a:gd name="connsiteY24" fmla="*/ 80963 h 923925"/>
              <a:gd name="connsiteX25" fmla="*/ 73819 w 471488"/>
              <a:gd name="connsiteY25" fmla="*/ 38100 h 923925"/>
              <a:gd name="connsiteX26" fmla="*/ 64294 w 471488"/>
              <a:gd name="connsiteY26" fmla="*/ 26194 h 923925"/>
              <a:gd name="connsiteX27" fmla="*/ 42863 w 471488"/>
              <a:gd name="connsiteY27" fmla="*/ 7144 h 923925"/>
              <a:gd name="connsiteX28" fmla="*/ 26194 w 471488"/>
              <a:gd name="connsiteY28" fmla="*/ 0 h 923925"/>
              <a:gd name="connsiteX29" fmla="*/ 19050 w 471488"/>
              <a:gd name="connsiteY29" fmla="*/ 0 h 923925"/>
              <a:gd name="connsiteX30" fmla="*/ 9525 w 471488"/>
              <a:gd name="connsiteY30" fmla="*/ 4763 h 923925"/>
              <a:gd name="connsiteX31" fmla="*/ 4763 w 471488"/>
              <a:gd name="connsiteY31" fmla="*/ 11906 h 923925"/>
              <a:gd name="connsiteX32" fmla="*/ 0 w 471488"/>
              <a:gd name="connsiteY32" fmla="*/ 28575 h 923925"/>
              <a:gd name="connsiteX33" fmla="*/ 0 w 471488"/>
              <a:gd name="connsiteY33" fmla="*/ 78581 h 923925"/>
              <a:gd name="connsiteX34" fmla="*/ 0 w 471488"/>
              <a:gd name="connsiteY34" fmla="*/ 150019 h 923925"/>
              <a:gd name="connsiteX35" fmla="*/ 2382 w 471488"/>
              <a:gd name="connsiteY35" fmla="*/ 211931 h 923925"/>
              <a:gd name="connsiteX36" fmla="*/ 14288 w 471488"/>
              <a:gd name="connsiteY36" fmla="*/ 273844 h 923925"/>
              <a:gd name="connsiteX37" fmla="*/ 38100 w 471488"/>
              <a:gd name="connsiteY37" fmla="*/ 388144 h 923925"/>
              <a:gd name="connsiteX38" fmla="*/ 50007 w 471488"/>
              <a:gd name="connsiteY38" fmla="*/ 433388 h 923925"/>
              <a:gd name="connsiteX39" fmla="*/ 69057 w 471488"/>
              <a:gd name="connsiteY39" fmla="*/ 483394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71488" h="923925">
                <a:moveTo>
                  <a:pt x="69057" y="483394"/>
                </a:moveTo>
                <a:lnTo>
                  <a:pt x="104775" y="564356"/>
                </a:lnTo>
                <a:lnTo>
                  <a:pt x="147638" y="647700"/>
                </a:lnTo>
                <a:lnTo>
                  <a:pt x="192882" y="723900"/>
                </a:lnTo>
                <a:lnTo>
                  <a:pt x="240507" y="790575"/>
                </a:lnTo>
                <a:lnTo>
                  <a:pt x="292894" y="857250"/>
                </a:lnTo>
                <a:lnTo>
                  <a:pt x="340519" y="907256"/>
                </a:lnTo>
                <a:lnTo>
                  <a:pt x="366713" y="919163"/>
                </a:lnTo>
                <a:lnTo>
                  <a:pt x="390525" y="923925"/>
                </a:lnTo>
                <a:lnTo>
                  <a:pt x="416719" y="916781"/>
                </a:lnTo>
                <a:lnTo>
                  <a:pt x="433388" y="895350"/>
                </a:lnTo>
                <a:lnTo>
                  <a:pt x="442913" y="876300"/>
                </a:lnTo>
                <a:lnTo>
                  <a:pt x="447675" y="857250"/>
                </a:lnTo>
                <a:lnTo>
                  <a:pt x="454819" y="716756"/>
                </a:lnTo>
                <a:lnTo>
                  <a:pt x="466725" y="578644"/>
                </a:lnTo>
                <a:lnTo>
                  <a:pt x="471488" y="554831"/>
                </a:lnTo>
                <a:lnTo>
                  <a:pt x="309563" y="369094"/>
                </a:lnTo>
                <a:lnTo>
                  <a:pt x="295275" y="361950"/>
                </a:lnTo>
                <a:lnTo>
                  <a:pt x="278607" y="350044"/>
                </a:lnTo>
                <a:lnTo>
                  <a:pt x="259557" y="330994"/>
                </a:lnTo>
                <a:lnTo>
                  <a:pt x="233363" y="300038"/>
                </a:lnTo>
                <a:lnTo>
                  <a:pt x="200025" y="252413"/>
                </a:lnTo>
                <a:lnTo>
                  <a:pt x="157163" y="183356"/>
                </a:lnTo>
                <a:lnTo>
                  <a:pt x="126207" y="128588"/>
                </a:lnTo>
                <a:lnTo>
                  <a:pt x="100013" y="80963"/>
                </a:lnTo>
                <a:lnTo>
                  <a:pt x="73819" y="38100"/>
                </a:lnTo>
                <a:lnTo>
                  <a:pt x="64294" y="26194"/>
                </a:lnTo>
                <a:lnTo>
                  <a:pt x="42863" y="7144"/>
                </a:lnTo>
                <a:lnTo>
                  <a:pt x="26194" y="0"/>
                </a:lnTo>
                <a:lnTo>
                  <a:pt x="19050" y="0"/>
                </a:lnTo>
                <a:lnTo>
                  <a:pt x="9525" y="4763"/>
                </a:lnTo>
                <a:lnTo>
                  <a:pt x="4763" y="11906"/>
                </a:lnTo>
                <a:lnTo>
                  <a:pt x="0" y="28575"/>
                </a:lnTo>
                <a:lnTo>
                  <a:pt x="0" y="78581"/>
                </a:lnTo>
                <a:lnTo>
                  <a:pt x="0" y="150019"/>
                </a:lnTo>
                <a:lnTo>
                  <a:pt x="2382" y="211931"/>
                </a:lnTo>
                <a:lnTo>
                  <a:pt x="14288" y="273844"/>
                </a:lnTo>
                <a:lnTo>
                  <a:pt x="38100" y="388144"/>
                </a:lnTo>
                <a:lnTo>
                  <a:pt x="50007" y="433388"/>
                </a:lnTo>
                <a:lnTo>
                  <a:pt x="69057" y="483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A3014F5-8765-4A4E-9EE9-919F13EEBBF4}"/>
              </a:ext>
            </a:extLst>
          </p:cNvPr>
          <p:cNvSpPr/>
          <p:nvPr/>
        </p:nvSpPr>
        <p:spPr>
          <a:xfrm>
            <a:off x="5105400" y="4306888"/>
            <a:ext cx="287338" cy="293687"/>
          </a:xfrm>
          <a:custGeom>
            <a:avLst/>
            <a:gdLst>
              <a:gd name="connsiteX0" fmla="*/ 235744 w 288131"/>
              <a:gd name="connsiteY0" fmla="*/ 166688 h 292894"/>
              <a:gd name="connsiteX1" fmla="*/ 266700 w 288131"/>
              <a:gd name="connsiteY1" fmla="*/ 100013 h 292894"/>
              <a:gd name="connsiteX2" fmla="*/ 283369 w 288131"/>
              <a:gd name="connsiteY2" fmla="*/ 64294 h 292894"/>
              <a:gd name="connsiteX3" fmla="*/ 285750 w 288131"/>
              <a:gd name="connsiteY3" fmla="*/ 52388 h 292894"/>
              <a:gd name="connsiteX4" fmla="*/ 288131 w 288131"/>
              <a:gd name="connsiteY4" fmla="*/ 23813 h 292894"/>
              <a:gd name="connsiteX5" fmla="*/ 288131 w 288131"/>
              <a:gd name="connsiteY5" fmla="*/ 14288 h 292894"/>
              <a:gd name="connsiteX6" fmla="*/ 283369 w 288131"/>
              <a:gd name="connsiteY6" fmla="*/ 0 h 292894"/>
              <a:gd name="connsiteX7" fmla="*/ 273844 w 288131"/>
              <a:gd name="connsiteY7" fmla="*/ 0 h 292894"/>
              <a:gd name="connsiteX8" fmla="*/ 259556 w 288131"/>
              <a:gd name="connsiteY8" fmla="*/ 2382 h 292894"/>
              <a:gd name="connsiteX9" fmla="*/ 240506 w 288131"/>
              <a:gd name="connsiteY9" fmla="*/ 16669 h 292894"/>
              <a:gd name="connsiteX10" fmla="*/ 226219 w 288131"/>
              <a:gd name="connsiteY10" fmla="*/ 33338 h 292894"/>
              <a:gd name="connsiteX11" fmla="*/ 209550 w 288131"/>
              <a:gd name="connsiteY11" fmla="*/ 47625 h 292894"/>
              <a:gd name="connsiteX12" fmla="*/ 188119 w 288131"/>
              <a:gd name="connsiteY12" fmla="*/ 61913 h 292894"/>
              <a:gd name="connsiteX13" fmla="*/ 154781 w 288131"/>
              <a:gd name="connsiteY13" fmla="*/ 78582 h 292894"/>
              <a:gd name="connsiteX14" fmla="*/ 121444 w 288131"/>
              <a:gd name="connsiteY14" fmla="*/ 92869 h 292894"/>
              <a:gd name="connsiteX15" fmla="*/ 100013 w 288131"/>
              <a:gd name="connsiteY15" fmla="*/ 100013 h 292894"/>
              <a:gd name="connsiteX16" fmla="*/ 83344 w 288131"/>
              <a:gd name="connsiteY16" fmla="*/ 102394 h 292894"/>
              <a:gd name="connsiteX17" fmla="*/ 71438 w 288131"/>
              <a:gd name="connsiteY17" fmla="*/ 102394 h 292894"/>
              <a:gd name="connsiteX18" fmla="*/ 42863 w 288131"/>
              <a:gd name="connsiteY18" fmla="*/ 97632 h 292894"/>
              <a:gd name="connsiteX19" fmla="*/ 30956 w 288131"/>
              <a:gd name="connsiteY19" fmla="*/ 95250 h 292894"/>
              <a:gd name="connsiteX20" fmla="*/ 0 w 288131"/>
              <a:gd name="connsiteY20" fmla="*/ 85725 h 292894"/>
              <a:gd name="connsiteX21" fmla="*/ 173831 w 288131"/>
              <a:gd name="connsiteY21" fmla="*/ 292894 h 292894"/>
              <a:gd name="connsiteX22" fmla="*/ 185738 w 288131"/>
              <a:gd name="connsiteY22" fmla="*/ 254794 h 292894"/>
              <a:gd name="connsiteX23" fmla="*/ 202406 w 288131"/>
              <a:gd name="connsiteY23" fmla="*/ 223838 h 292894"/>
              <a:gd name="connsiteX24" fmla="*/ 235744 w 288131"/>
              <a:gd name="connsiteY24" fmla="*/ 166688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88131" h="292894">
                <a:moveTo>
                  <a:pt x="235744" y="166688"/>
                </a:moveTo>
                <a:lnTo>
                  <a:pt x="266700" y="100013"/>
                </a:lnTo>
                <a:lnTo>
                  <a:pt x="283369" y="64294"/>
                </a:lnTo>
                <a:lnTo>
                  <a:pt x="285750" y="52388"/>
                </a:lnTo>
                <a:lnTo>
                  <a:pt x="288131" y="23813"/>
                </a:lnTo>
                <a:lnTo>
                  <a:pt x="288131" y="14288"/>
                </a:lnTo>
                <a:lnTo>
                  <a:pt x="283369" y="0"/>
                </a:lnTo>
                <a:lnTo>
                  <a:pt x="273844" y="0"/>
                </a:lnTo>
                <a:lnTo>
                  <a:pt x="259556" y="2382"/>
                </a:lnTo>
                <a:lnTo>
                  <a:pt x="240506" y="16669"/>
                </a:lnTo>
                <a:lnTo>
                  <a:pt x="226219" y="33338"/>
                </a:lnTo>
                <a:lnTo>
                  <a:pt x="209550" y="47625"/>
                </a:lnTo>
                <a:lnTo>
                  <a:pt x="188119" y="61913"/>
                </a:lnTo>
                <a:lnTo>
                  <a:pt x="154781" y="78582"/>
                </a:lnTo>
                <a:lnTo>
                  <a:pt x="121444" y="92869"/>
                </a:lnTo>
                <a:lnTo>
                  <a:pt x="100013" y="100013"/>
                </a:lnTo>
                <a:lnTo>
                  <a:pt x="83344" y="102394"/>
                </a:lnTo>
                <a:lnTo>
                  <a:pt x="71438" y="102394"/>
                </a:lnTo>
                <a:lnTo>
                  <a:pt x="42863" y="97632"/>
                </a:lnTo>
                <a:lnTo>
                  <a:pt x="30956" y="95250"/>
                </a:lnTo>
                <a:lnTo>
                  <a:pt x="0" y="85725"/>
                </a:lnTo>
                <a:lnTo>
                  <a:pt x="173831" y="292894"/>
                </a:lnTo>
                <a:lnTo>
                  <a:pt x="185738" y="254794"/>
                </a:lnTo>
                <a:lnTo>
                  <a:pt x="202406" y="223838"/>
                </a:lnTo>
                <a:lnTo>
                  <a:pt x="235744" y="1666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C1D0F35F-101F-4A3D-89FA-73EACF00AE41}"/>
              </a:ext>
            </a:extLst>
          </p:cNvPr>
          <p:cNvSpPr/>
          <p:nvPr/>
        </p:nvSpPr>
        <p:spPr>
          <a:xfrm>
            <a:off x="6334125" y="3990975"/>
            <a:ext cx="798513" cy="960438"/>
          </a:xfrm>
          <a:custGeom>
            <a:avLst/>
            <a:gdLst>
              <a:gd name="connsiteX0" fmla="*/ 328613 w 797719"/>
              <a:gd name="connsiteY0" fmla="*/ 185738 h 959644"/>
              <a:gd name="connsiteX1" fmla="*/ 247650 w 797719"/>
              <a:gd name="connsiteY1" fmla="*/ 130969 h 959644"/>
              <a:gd name="connsiteX2" fmla="*/ 147638 w 797719"/>
              <a:gd name="connsiteY2" fmla="*/ 64294 h 959644"/>
              <a:gd name="connsiteX3" fmla="*/ 61913 w 797719"/>
              <a:gd name="connsiteY3" fmla="*/ 9525 h 959644"/>
              <a:gd name="connsiteX4" fmla="*/ 42863 w 797719"/>
              <a:gd name="connsiteY4" fmla="*/ 0 h 959644"/>
              <a:gd name="connsiteX5" fmla="*/ 11906 w 797719"/>
              <a:gd name="connsiteY5" fmla="*/ 0 h 959644"/>
              <a:gd name="connsiteX6" fmla="*/ 2381 w 797719"/>
              <a:gd name="connsiteY6" fmla="*/ 4763 h 959644"/>
              <a:gd name="connsiteX7" fmla="*/ 0 w 797719"/>
              <a:gd name="connsiteY7" fmla="*/ 19050 h 959644"/>
              <a:gd name="connsiteX8" fmla="*/ 9525 w 797719"/>
              <a:gd name="connsiteY8" fmla="*/ 47625 h 959644"/>
              <a:gd name="connsiteX9" fmla="*/ 26194 w 797719"/>
              <a:gd name="connsiteY9" fmla="*/ 71438 h 959644"/>
              <a:gd name="connsiteX10" fmla="*/ 111919 w 797719"/>
              <a:gd name="connsiteY10" fmla="*/ 159544 h 959644"/>
              <a:gd name="connsiteX11" fmla="*/ 190500 w 797719"/>
              <a:gd name="connsiteY11" fmla="*/ 254794 h 959644"/>
              <a:gd name="connsiteX12" fmla="*/ 252413 w 797719"/>
              <a:gd name="connsiteY12" fmla="*/ 338138 h 959644"/>
              <a:gd name="connsiteX13" fmla="*/ 309563 w 797719"/>
              <a:gd name="connsiteY13" fmla="*/ 423863 h 959644"/>
              <a:gd name="connsiteX14" fmla="*/ 359569 w 797719"/>
              <a:gd name="connsiteY14" fmla="*/ 521494 h 959644"/>
              <a:gd name="connsiteX15" fmla="*/ 421481 w 797719"/>
              <a:gd name="connsiteY15" fmla="*/ 647700 h 959644"/>
              <a:gd name="connsiteX16" fmla="*/ 481013 w 797719"/>
              <a:gd name="connsiteY16" fmla="*/ 766763 h 959644"/>
              <a:gd name="connsiteX17" fmla="*/ 511969 w 797719"/>
              <a:gd name="connsiteY17" fmla="*/ 828675 h 959644"/>
              <a:gd name="connsiteX18" fmla="*/ 545306 w 797719"/>
              <a:gd name="connsiteY18" fmla="*/ 890588 h 959644"/>
              <a:gd name="connsiteX19" fmla="*/ 571500 w 797719"/>
              <a:gd name="connsiteY19" fmla="*/ 919163 h 959644"/>
              <a:gd name="connsiteX20" fmla="*/ 597694 w 797719"/>
              <a:gd name="connsiteY20" fmla="*/ 940594 h 959644"/>
              <a:gd name="connsiteX21" fmla="*/ 626269 w 797719"/>
              <a:gd name="connsiteY21" fmla="*/ 952500 h 959644"/>
              <a:gd name="connsiteX22" fmla="*/ 657225 w 797719"/>
              <a:gd name="connsiteY22" fmla="*/ 959644 h 959644"/>
              <a:gd name="connsiteX23" fmla="*/ 688181 w 797719"/>
              <a:gd name="connsiteY23" fmla="*/ 957263 h 959644"/>
              <a:gd name="connsiteX24" fmla="*/ 728663 w 797719"/>
              <a:gd name="connsiteY24" fmla="*/ 945356 h 959644"/>
              <a:gd name="connsiteX25" fmla="*/ 752475 w 797719"/>
              <a:gd name="connsiteY25" fmla="*/ 928688 h 959644"/>
              <a:gd name="connsiteX26" fmla="*/ 769144 w 797719"/>
              <a:gd name="connsiteY26" fmla="*/ 907256 h 959644"/>
              <a:gd name="connsiteX27" fmla="*/ 783431 w 797719"/>
              <a:gd name="connsiteY27" fmla="*/ 881063 h 959644"/>
              <a:gd name="connsiteX28" fmla="*/ 795338 w 797719"/>
              <a:gd name="connsiteY28" fmla="*/ 850106 h 959644"/>
              <a:gd name="connsiteX29" fmla="*/ 797719 w 797719"/>
              <a:gd name="connsiteY29" fmla="*/ 826294 h 959644"/>
              <a:gd name="connsiteX30" fmla="*/ 790575 w 797719"/>
              <a:gd name="connsiteY30" fmla="*/ 769144 h 959644"/>
              <a:gd name="connsiteX31" fmla="*/ 776288 w 797719"/>
              <a:gd name="connsiteY31" fmla="*/ 700088 h 959644"/>
              <a:gd name="connsiteX32" fmla="*/ 757238 w 797719"/>
              <a:gd name="connsiteY32" fmla="*/ 626269 h 959644"/>
              <a:gd name="connsiteX33" fmla="*/ 738188 w 797719"/>
              <a:gd name="connsiteY33" fmla="*/ 576263 h 959644"/>
              <a:gd name="connsiteX34" fmla="*/ 719138 w 797719"/>
              <a:gd name="connsiteY34" fmla="*/ 531019 h 959644"/>
              <a:gd name="connsiteX35" fmla="*/ 688181 w 797719"/>
              <a:gd name="connsiteY35" fmla="*/ 481013 h 959644"/>
              <a:gd name="connsiteX36" fmla="*/ 652463 w 797719"/>
              <a:gd name="connsiteY36" fmla="*/ 431006 h 959644"/>
              <a:gd name="connsiteX37" fmla="*/ 633413 w 797719"/>
              <a:gd name="connsiteY37" fmla="*/ 409575 h 959644"/>
              <a:gd name="connsiteX38" fmla="*/ 569119 w 797719"/>
              <a:gd name="connsiteY38" fmla="*/ 357188 h 959644"/>
              <a:gd name="connsiteX39" fmla="*/ 502444 w 797719"/>
              <a:gd name="connsiteY39" fmla="*/ 304800 h 959644"/>
              <a:gd name="connsiteX40" fmla="*/ 431006 w 797719"/>
              <a:gd name="connsiteY40" fmla="*/ 254794 h 959644"/>
              <a:gd name="connsiteX41" fmla="*/ 328613 w 797719"/>
              <a:gd name="connsiteY41" fmla="*/ 185738 h 95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7719" h="959644">
                <a:moveTo>
                  <a:pt x="328613" y="185738"/>
                </a:moveTo>
                <a:lnTo>
                  <a:pt x="247650" y="130969"/>
                </a:lnTo>
                <a:lnTo>
                  <a:pt x="147638" y="64294"/>
                </a:lnTo>
                <a:lnTo>
                  <a:pt x="61913" y="9525"/>
                </a:lnTo>
                <a:lnTo>
                  <a:pt x="42863" y="0"/>
                </a:lnTo>
                <a:lnTo>
                  <a:pt x="11906" y="0"/>
                </a:lnTo>
                <a:lnTo>
                  <a:pt x="2381" y="4763"/>
                </a:lnTo>
                <a:lnTo>
                  <a:pt x="0" y="19050"/>
                </a:lnTo>
                <a:lnTo>
                  <a:pt x="9525" y="47625"/>
                </a:lnTo>
                <a:lnTo>
                  <a:pt x="26194" y="71438"/>
                </a:lnTo>
                <a:lnTo>
                  <a:pt x="111919" y="159544"/>
                </a:lnTo>
                <a:lnTo>
                  <a:pt x="190500" y="254794"/>
                </a:lnTo>
                <a:lnTo>
                  <a:pt x="252413" y="338138"/>
                </a:lnTo>
                <a:lnTo>
                  <a:pt x="309563" y="423863"/>
                </a:lnTo>
                <a:lnTo>
                  <a:pt x="359569" y="521494"/>
                </a:lnTo>
                <a:lnTo>
                  <a:pt x="421481" y="647700"/>
                </a:lnTo>
                <a:lnTo>
                  <a:pt x="481013" y="766763"/>
                </a:lnTo>
                <a:lnTo>
                  <a:pt x="511969" y="828675"/>
                </a:lnTo>
                <a:lnTo>
                  <a:pt x="545306" y="890588"/>
                </a:lnTo>
                <a:lnTo>
                  <a:pt x="571500" y="919163"/>
                </a:lnTo>
                <a:lnTo>
                  <a:pt x="597694" y="940594"/>
                </a:lnTo>
                <a:lnTo>
                  <a:pt x="626269" y="952500"/>
                </a:lnTo>
                <a:lnTo>
                  <a:pt x="657225" y="959644"/>
                </a:lnTo>
                <a:lnTo>
                  <a:pt x="688181" y="957263"/>
                </a:lnTo>
                <a:lnTo>
                  <a:pt x="728663" y="945356"/>
                </a:lnTo>
                <a:lnTo>
                  <a:pt x="752475" y="928688"/>
                </a:lnTo>
                <a:lnTo>
                  <a:pt x="769144" y="907256"/>
                </a:lnTo>
                <a:lnTo>
                  <a:pt x="783431" y="881063"/>
                </a:lnTo>
                <a:lnTo>
                  <a:pt x="795338" y="850106"/>
                </a:lnTo>
                <a:lnTo>
                  <a:pt x="797719" y="826294"/>
                </a:lnTo>
                <a:lnTo>
                  <a:pt x="790575" y="769144"/>
                </a:lnTo>
                <a:lnTo>
                  <a:pt x="776288" y="700088"/>
                </a:lnTo>
                <a:lnTo>
                  <a:pt x="757238" y="626269"/>
                </a:lnTo>
                <a:lnTo>
                  <a:pt x="738188" y="576263"/>
                </a:lnTo>
                <a:lnTo>
                  <a:pt x="719138" y="531019"/>
                </a:lnTo>
                <a:lnTo>
                  <a:pt x="688181" y="481013"/>
                </a:lnTo>
                <a:lnTo>
                  <a:pt x="652463" y="431006"/>
                </a:lnTo>
                <a:lnTo>
                  <a:pt x="633413" y="409575"/>
                </a:lnTo>
                <a:lnTo>
                  <a:pt x="569119" y="357188"/>
                </a:lnTo>
                <a:lnTo>
                  <a:pt x="502444" y="304800"/>
                </a:lnTo>
                <a:lnTo>
                  <a:pt x="431006" y="254794"/>
                </a:lnTo>
                <a:lnTo>
                  <a:pt x="328613" y="1857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BCBA83-F1D1-4644-8695-B0A1B3628849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1376363"/>
            <a:ext cx="4311650" cy="4464050"/>
            <a:chOff x="2973388" y="1528763"/>
            <a:chExt cx="4311650" cy="4464050"/>
          </a:xfrm>
        </p:grpSpPr>
        <p:sp>
          <p:nvSpPr>
            <p:cNvPr id="12" name="フリーフォーム 31">
              <a:extLst>
                <a:ext uri="{FF2B5EF4-FFF2-40B4-BE49-F238E27FC236}">
                  <a16:creationId xmlns:a16="http://schemas.microsoft.com/office/drawing/2014/main" id="{44D835AB-9F1E-4103-B9B9-807CC5951AB2}"/>
                </a:ext>
              </a:extLst>
            </p:cNvPr>
            <p:cNvSpPr/>
            <p:nvPr/>
          </p:nvSpPr>
          <p:spPr>
            <a:xfrm>
              <a:off x="4691063" y="1528763"/>
              <a:ext cx="571500" cy="879475"/>
            </a:xfrm>
            <a:custGeom>
              <a:avLst/>
              <a:gdLst>
                <a:gd name="connsiteX0" fmla="*/ 228600 w 571500"/>
                <a:gd name="connsiteY0" fmla="*/ 552450 h 878681"/>
                <a:gd name="connsiteX1" fmla="*/ 228600 w 571500"/>
                <a:gd name="connsiteY1" fmla="*/ 311943 h 878681"/>
                <a:gd name="connsiteX2" fmla="*/ 223837 w 571500"/>
                <a:gd name="connsiteY2" fmla="*/ 280987 h 878681"/>
                <a:gd name="connsiteX3" fmla="*/ 216693 w 571500"/>
                <a:gd name="connsiteY3" fmla="*/ 245268 h 878681"/>
                <a:gd name="connsiteX4" fmla="*/ 207168 w 571500"/>
                <a:gd name="connsiteY4" fmla="*/ 219075 h 878681"/>
                <a:gd name="connsiteX5" fmla="*/ 190500 w 571500"/>
                <a:gd name="connsiteY5" fmla="*/ 190500 h 878681"/>
                <a:gd name="connsiteX6" fmla="*/ 166687 w 571500"/>
                <a:gd name="connsiteY6" fmla="*/ 159543 h 878681"/>
                <a:gd name="connsiteX7" fmla="*/ 128587 w 571500"/>
                <a:gd name="connsiteY7" fmla="*/ 123825 h 878681"/>
                <a:gd name="connsiteX8" fmla="*/ 88106 w 571500"/>
                <a:gd name="connsiteY8" fmla="*/ 95250 h 878681"/>
                <a:gd name="connsiteX9" fmla="*/ 47625 w 571500"/>
                <a:gd name="connsiteY9" fmla="*/ 76200 h 878681"/>
                <a:gd name="connsiteX10" fmla="*/ 28575 w 571500"/>
                <a:gd name="connsiteY10" fmla="*/ 69056 h 878681"/>
                <a:gd name="connsiteX11" fmla="*/ 9525 w 571500"/>
                <a:gd name="connsiteY11" fmla="*/ 52387 h 878681"/>
                <a:gd name="connsiteX12" fmla="*/ 0 w 571500"/>
                <a:gd name="connsiteY12" fmla="*/ 30956 h 878681"/>
                <a:gd name="connsiteX13" fmla="*/ 4762 w 571500"/>
                <a:gd name="connsiteY13" fmla="*/ 14287 h 878681"/>
                <a:gd name="connsiteX14" fmla="*/ 21431 w 571500"/>
                <a:gd name="connsiteY14" fmla="*/ 4762 h 878681"/>
                <a:gd name="connsiteX15" fmla="*/ 54768 w 571500"/>
                <a:gd name="connsiteY15" fmla="*/ 0 h 878681"/>
                <a:gd name="connsiteX16" fmla="*/ 123825 w 571500"/>
                <a:gd name="connsiteY16" fmla="*/ 4762 h 878681"/>
                <a:gd name="connsiteX17" fmla="*/ 228600 w 571500"/>
                <a:gd name="connsiteY17" fmla="*/ 19050 h 878681"/>
                <a:gd name="connsiteX18" fmla="*/ 302418 w 571500"/>
                <a:gd name="connsiteY18" fmla="*/ 33337 h 878681"/>
                <a:gd name="connsiteX19" fmla="*/ 376237 w 571500"/>
                <a:gd name="connsiteY19" fmla="*/ 54768 h 878681"/>
                <a:gd name="connsiteX20" fmla="*/ 447675 w 571500"/>
                <a:gd name="connsiteY20" fmla="*/ 85725 h 878681"/>
                <a:gd name="connsiteX21" fmla="*/ 495300 w 571500"/>
                <a:gd name="connsiteY21" fmla="*/ 107156 h 878681"/>
                <a:gd name="connsiteX22" fmla="*/ 533400 w 571500"/>
                <a:gd name="connsiteY22" fmla="*/ 126206 h 878681"/>
                <a:gd name="connsiteX23" fmla="*/ 554831 w 571500"/>
                <a:gd name="connsiteY23" fmla="*/ 145256 h 878681"/>
                <a:gd name="connsiteX24" fmla="*/ 566737 w 571500"/>
                <a:gd name="connsiteY24" fmla="*/ 161925 h 878681"/>
                <a:gd name="connsiteX25" fmla="*/ 571500 w 571500"/>
                <a:gd name="connsiteY25" fmla="*/ 183356 h 878681"/>
                <a:gd name="connsiteX26" fmla="*/ 566737 w 571500"/>
                <a:gd name="connsiteY26" fmla="*/ 211931 h 878681"/>
                <a:gd name="connsiteX27" fmla="*/ 542925 w 571500"/>
                <a:gd name="connsiteY27" fmla="*/ 242887 h 878681"/>
                <a:gd name="connsiteX28" fmla="*/ 509587 w 571500"/>
                <a:gd name="connsiteY28" fmla="*/ 283368 h 878681"/>
                <a:gd name="connsiteX29" fmla="*/ 485775 w 571500"/>
                <a:gd name="connsiteY29" fmla="*/ 326231 h 878681"/>
                <a:gd name="connsiteX30" fmla="*/ 473868 w 571500"/>
                <a:gd name="connsiteY30" fmla="*/ 364331 h 878681"/>
                <a:gd name="connsiteX31" fmla="*/ 461962 w 571500"/>
                <a:gd name="connsiteY31" fmla="*/ 588168 h 878681"/>
                <a:gd name="connsiteX32" fmla="*/ 447675 w 571500"/>
                <a:gd name="connsiteY32" fmla="*/ 852487 h 878681"/>
                <a:gd name="connsiteX33" fmla="*/ 226218 w 571500"/>
                <a:gd name="connsiteY33" fmla="*/ 878681 h 878681"/>
                <a:gd name="connsiteX34" fmla="*/ 228600 w 571500"/>
                <a:gd name="connsiteY34" fmla="*/ 552450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1500" h="878681">
                  <a:moveTo>
                    <a:pt x="228600" y="552450"/>
                  </a:moveTo>
                  <a:lnTo>
                    <a:pt x="228600" y="311943"/>
                  </a:lnTo>
                  <a:lnTo>
                    <a:pt x="223837" y="280987"/>
                  </a:lnTo>
                  <a:lnTo>
                    <a:pt x="216693" y="245268"/>
                  </a:lnTo>
                  <a:lnTo>
                    <a:pt x="207168" y="219075"/>
                  </a:lnTo>
                  <a:lnTo>
                    <a:pt x="190500" y="190500"/>
                  </a:lnTo>
                  <a:lnTo>
                    <a:pt x="166687" y="159543"/>
                  </a:lnTo>
                  <a:lnTo>
                    <a:pt x="128587" y="123825"/>
                  </a:lnTo>
                  <a:lnTo>
                    <a:pt x="88106" y="95250"/>
                  </a:lnTo>
                  <a:lnTo>
                    <a:pt x="47625" y="76200"/>
                  </a:lnTo>
                  <a:lnTo>
                    <a:pt x="28575" y="69056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8" y="0"/>
                  </a:lnTo>
                  <a:lnTo>
                    <a:pt x="123825" y="4762"/>
                  </a:lnTo>
                  <a:lnTo>
                    <a:pt x="228600" y="19050"/>
                  </a:lnTo>
                  <a:lnTo>
                    <a:pt x="302418" y="33337"/>
                  </a:lnTo>
                  <a:lnTo>
                    <a:pt x="376237" y="54768"/>
                  </a:lnTo>
                  <a:lnTo>
                    <a:pt x="447675" y="85725"/>
                  </a:lnTo>
                  <a:lnTo>
                    <a:pt x="495300" y="107156"/>
                  </a:lnTo>
                  <a:lnTo>
                    <a:pt x="533400" y="126206"/>
                  </a:lnTo>
                  <a:lnTo>
                    <a:pt x="554831" y="145256"/>
                  </a:lnTo>
                  <a:lnTo>
                    <a:pt x="566737" y="161925"/>
                  </a:lnTo>
                  <a:lnTo>
                    <a:pt x="571500" y="183356"/>
                  </a:lnTo>
                  <a:lnTo>
                    <a:pt x="566737" y="211931"/>
                  </a:lnTo>
                  <a:lnTo>
                    <a:pt x="542925" y="242887"/>
                  </a:lnTo>
                  <a:lnTo>
                    <a:pt x="509587" y="283368"/>
                  </a:lnTo>
                  <a:lnTo>
                    <a:pt x="485775" y="326231"/>
                  </a:lnTo>
                  <a:lnTo>
                    <a:pt x="473868" y="364331"/>
                  </a:lnTo>
                  <a:lnTo>
                    <a:pt x="461962" y="588168"/>
                  </a:lnTo>
                  <a:lnTo>
                    <a:pt x="447675" y="852487"/>
                  </a:lnTo>
                  <a:lnTo>
                    <a:pt x="226218" y="878681"/>
                  </a:lnTo>
                  <a:lnTo>
                    <a:pt x="228600" y="552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2">
              <a:extLst>
                <a:ext uri="{FF2B5EF4-FFF2-40B4-BE49-F238E27FC236}">
                  <a16:creationId xmlns:a16="http://schemas.microsoft.com/office/drawing/2014/main" id="{B8DC4598-B662-4753-BCB6-AA6B22460B5B}"/>
                </a:ext>
              </a:extLst>
            </p:cNvPr>
            <p:cNvSpPr/>
            <p:nvPr/>
          </p:nvSpPr>
          <p:spPr>
            <a:xfrm>
              <a:off x="3128963" y="2109788"/>
              <a:ext cx="3716337" cy="650875"/>
            </a:xfrm>
            <a:custGeom>
              <a:avLst/>
              <a:gdLst>
                <a:gd name="connsiteX0" fmla="*/ 1362394 w 3715900"/>
                <a:gd name="connsiteY0" fmla="*/ 263887 h 650513"/>
                <a:gd name="connsiteX1" fmla="*/ 1650829 w 3715900"/>
                <a:gd name="connsiteY1" fmla="*/ 220929 h 650513"/>
                <a:gd name="connsiteX2" fmla="*/ 1804252 w 3715900"/>
                <a:gd name="connsiteY2" fmla="*/ 199450 h 650513"/>
                <a:gd name="connsiteX3" fmla="*/ 2092687 w 3715900"/>
                <a:gd name="connsiteY3" fmla="*/ 171834 h 650513"/>
                <a:gd name="connsiteX4" fmla="*/ 2454765 w 3715900"/>
                <a:gd name="connsiteY4" fmla="*/ 141149 h 650513"/>
                <a:gd name="connsiteX5" fmla="*/ 2755474 w 3715900"/>
                <a:gd name="connsiteY5" fmla="*/ 113533 h 650513"/>
                <a:gd name="connsiteX6" fmla="*/ 3028566 w 3715900"/>
                <a:gd name="connsiteY6" fmla="*/ 92054 h 650513"/>
                <a:gd name="connsiteX7" fmla="*/ 3059251 w 3715900"/>
                <a:gd name="connsiteY7" fmla="*/ 79780 h 650513"/>
                <a:gd name="connsiteX8" fmla="*/ 3120620 w 3715900"/>
                <a:gd name="connsiteY8" fmla="*/ 46027 h 650513"/>
                <a:gd name="connsiteX9" fmla="*/ 3185057 w 3715900"/>
                <a:gd name="connsiteY9" fmla="*/ 6137 h 650513"/>
                <a:gd name="connsiteX10" fmla="*/ 3209605 w 3715900"/>
                <a:gd name="connsiteY10" fmla="*/ 0 h 650513"/>
                <a:gd name="connsiteX11" fmla="*/ 3307796 w 3715900"/>
                <a:gd name="connsiteY11" fmla="*/ 12274 h 650513"/>
                <a:gd name="connsiteX12" fmla="*/ 3479629 w 3715900"/>
                <a:gd name="connsiteY12" fmla="*/ 49095 h 650513"/>
                <a:gd name="connsiteX13" fmla="*/ 3623847 w 3715900"/>
                <a:gd name="connsiteY13" fmla="*/ 95122 h 650513"/>
                <a:gd name="connsiteX14" fmla="*/ 3669874 w 3715900"/>
                <a:gd name="connsiteY14" fmla="*/ 113533 h 650513"/>
                <a:gd name="connsiteX15" fmla="*/ 3691353 w 3715900"/>
                <a:gd name="connsiteY15" fmla="*/ 138081 h 650513"/>
                <a:gd name="connsiteX16" fmla="*/ 3712832 w 3715900"/>
                <a:gd name="connsiteY16" fmla="*/ 171834 h 650513"/>
                <a:gd name="connsiteX17" fmla="*/ 3715900 w 3715900"/>
                <a:gd name="connsiteY17" fmla="*/ 193313 h 650513"/>
                <a:gd name="connsiteX18" fmla="*/ 3715900 w 3715900"/>
                <a:gd name="connsiteY18" fmla="*/ 217861 h 650513"/>
                <a:gd name="connsiteX19" fmla="*/ 3703627 w 3715900"/>
                <a:gd name="connsiteY19" fmla="*/ 248545 h 650513"/>
                <a:gd name="connsiteX20" fmla="*/ 3682147 w 3715900"/>
                <a:gd name="connsiteY20" fmla="*/ 273093 h 650513"/>
                <a:gd name="connsiteX21" fmla="*/ 3651463 w 3715900"/>
                <a:gd name="connsiteY21" fmla="*/ 291504 h 650513"/>
                <a:gd name="connsiteX22" fmla="*/ 3617710 w 3715900"/>
                <a:gd name="connsiteY22" fmla="*/ 303777 h 650513"/>
                <a:gd name="connsiteX23" fmla="*/ 3559409 w 3715900"/>
                <a:gd name="connsiteY23" fmla="*/ 309914 h 650513"/>
                <a:gd name="connsiteX24" fmla="*/ 3476561 w 3715900"/>
                <a:gd name="connsiteY24" fmla="*/ 312983 h 650513"/>
                <a:gd name="connsiteX25" fmla="*/ 3295522 w 3715900"/>
                <a:gd name="connsiteY25" fmla="*/ 306846 h 650513"/>
                <a:gd name="connsiteX26" fmla="*/ 3114483 w 3715900"/>
                <a:gd name="connsiteY26" fmla="*/ 291504 h 650513"/>
                <a:gd name="connsiteX27" fmla="*/ 2939581 w 3715900"/>
                <a:gd name="connsiteY27" fmla="*/ 294572 h 650513"/>
                <a:gd name="connsiteX28" fmla="*/ 2700241 w 3715900"/>
                <a:gd name="connsiteY28" fmla="*/ 300709 h 650513"/>
                <a:gd name="connsiteX29" fmla="*/ 2353506 w 3715900"/>
                <a:gd name="connsiteY29" fmla="*/ 322188 h 650513"/>
                <a:gd name="connsiteX30" fmla="*/ 1936196 w 3715900"/>
                <a:gd name="connsiteY30" fmla="*/ 362078 h 650513"/>
                <a:gd name="connsiteX31" fmla="*/ 1592529 w 3715900"/>
                <a:gd name="connsiteY31" fmla="*/ 408105 h 650513"/>
                <a:gd name="connsiteX32" fmla="*/ 1288751 w 3715900"/>
                <a:gd name="connsiteY32" fmla="*/ 457200 h 650513"/>
                <a:gd name="connsiteX33" fmla="*/ 942016 w 3715900"/>
                <a:gd name="connsiteY33" fmla="*/ 521638 h 650513"/>
                <a:gd name="connsiteX34" fmla="*/ 837688 w 3715900"/>
                <a:gd name="connsiteY34" fmla="*/ 543117 h 650513"/>
                <a:gd name="connsiteX35" fmla="*/ 619828 w 3715900"/>
                <a:gd name="connsiteY35" fmla="*/ 601418 h 650513"/>
                <a:gd name="connsiteX36" fmla="*/ 481747 w 3715900"/>
                <a:gd name="connsiteY36" fmla="*/ 638239 h 650513"/>
                <a:gd name="connsiteX37" fmla="*/ 441857 w 3715900"/>
                <a:gd name="connsiteY37" fmla="*/ 650513 h 650513"/>
                <a:gd name="connsiteX38" fmla="*/ 405036 w 3715900"/>
                <a:gd name="connsiteY38" fmla="*/ 641308 h 650513"/>
                <a:gd name="connsiteX39" fmla="*/ 352872 w 3715900"/>
                <a:gd name="connsiteY39" fmla="*/ 616760 h 650513"/>
                <a:gd name="connsiteX40" fmla="*/ 297640 w 3715900"/>
                <a:gd name="connsiteY40" fmla="*/ 583007 h 650513"/>
                <a:gd name="connsiteX41" fmla="*/ 257750 w 3715900"/>
                <a:gd name="connsiteY41" fmla="*/ 549254 h 650513"/>
                <a:gd name="connsiteX42" fmla="*/ 174902 w 3715900"/>
                <a:gd name="connsiteY42" fmla="*/ 472542 h 650513"/>
                <a:gd name="connsiteX43" fmla="*/ 92053 w 3715900"/>
                <a:gd name="connsiteY43" fmla="*/ 386626 h 650513"/>
                <a:gd name="connsiteX44" fmla="*/ 42958 w 3715900"/>
                <a:gd name="connsiteY44" fmla="*/ 334462 h 650513"/>
                <a:gd name="connsiteX45" fmla="*/ 12274 w 3715900"/>
                <a:gd name="connsiteY45" fmla="*/ 297640 h 650513"/>
                <a:gd name="connsiteX46" fmla="*/ 0 w 3715900"/>
                <a:gd name="connsiteY46" fmla="*/ 276161 h 650513"/>
                <a:gd name="connsiteX47" fmla="*/ 0 w 3715900"/>
                <a:gd name="connsiteY47" fmla="*/ 254682 h 650513"/>
                <a:gd name="connsiteX48" fmla="*/ 9205 w 3715900"/>
                <a:gd name="connsiteY48" fmla="*/ 242408 h 650513"/>
                <a:gd name="connsiteX49" fmla="*/ 27616 w 3715900"/>
                <a:gd name="connsiteY49" fmla="*/ 242408 h 650513"/>
                <a:gd name="connsiteX50" fmla="*/ 52163 w 3715900"/>
                <a:gd name="connsiteY50" fmla="*/ 248545 h 650513"/>
                <a:gd name="connsiteX51" fmla="*/ 107396 w 3715900"/>
                <a:gd name="connsiteY51" fmla="*/ 279230 h 650513"/>
                <a:gd name="connsiteX52" fmla="*/ 174902 w 3715900"/>
                <a:gd name="connsiteY52" fmla="*/ 312983 h 650513"/>
                <a:gd name="connsiteX53" fmla="*/ 248545 w 3715900"/>
                <a:gd name="connsiteY53" fmla="*/ 346736 h 650513"/>
                <a:gd name="connsiteX54" fmla="*/ 297640 w 3715900"/>
                <a:gd name="connsiteY54" fmla="*/ 365146 h 650513"/>
                <a:gd name="connsiteX55" fmla="*/ 343667 w 3715900"/>
                <a:gd name="connsiteY55" fmla="*/ 374352 h 650513"/>
                <a:gd name="connsiteX56" fmla="*/ 405036 w 3715900"/>
                <a:gd name="connsiteY56" fmla="*/ 380489 h 650513"/>
                <a:gd name="connsiteX57" fmla="*/ 552322 w 3715900"/>
                <a:gd name="connsiteY57" fmla="*/ 368215 h 650513"/>
                <a:gd name="connsiteX58" fmla="*/ 699608 w 3715900"/>
                <a:gd name="connsiteY58" fmla="*/ 355941 h 650513"/>
                <a:gd name="connsiteX59" fmla="*/ 895989 w 3715900"/>
                <a:gd name="connsiteY59" fmla="*/ 328325 h 650513"/>
                <a:gd name="connsiteX60" fmla="*/ 1362394 w 3715900"/>
                <a:gd name="connsiteY60" fmla="*/ 263887 h 65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715900" h="650513">
                  <a:moveTo>
                    <a:pt x="1362394" y="263887"/>
                  </a:moveTo>
                  <a:lnTo>
                    <a:pt x="1650829" y="220929"/>
                  </a:lnTo>
                  <a:lnTo>
                    <a:pt x="1804252" y="199450"/>
                  </a:lnTo>
                  <a:lnTo>
                    <a:pt x="2092687" y="171834"/>
                  </a:lnTo>
                  <a:lnTo>
                    <a:pt x="2454765" y="141149"/>
                  </a:lnTo>
                  <a:lnTo>
                    <a:pt x="2755474" y="113533"/>
                  </a:lnTo>
                  <a:lnTo>
                    <a:pt x="3028566" y="92054"/>
                  </a:lnTo>
                  <a:lnTo>
                    <a:pt x="3059251" y="79780"/>
                  </a:lnTo>
                  <a:lnTo>
                    <a:pt x="3120620" y="46027"/>
                  </a:lnTo>
                  <a:lnTo>
                    <a:pt x="3185057" y="6137"/>
                  </a:lnTo>
                  <a:lnTo>
                    <a:pt x="3209605" y="0"/>
                  </a:lnTo>
                  <a:lnTo>
                    <a:pt x="3307796" y="12274"/>
                  </a:lnTo>
                  <a:lnTo>
                    <a:pt x="3479629" y="49095"/>
                  </a:lnTo>
                  <a:lnTo>
                    <a:pt x="3623847" y="95122"/>
                  </a:lnTo>
                  <a:lnTo>
                    <a:pt x="3669874" y="113533"/>
                  </a:lnTo>
                  <a:lnTo>
                    <a:pt x="3691353" y="138081"/>
                  </a:lnTo>
                  <a:lnTo>
                    <a:pt x="3712832" y="171834"/>
                  </a:lnTo>
                  <a:lnTo>
                    <a:pt x="3715900" y="193313"/>
                  </a:lnTo>
                  <a:lnTo>
                    <a:pt x="3715900" y="217861"/>
                  </a:lnTo>
                  <a:lnTo>
                    <a:pt x="3703627" y="248545"/>
                  </a:lnTo>
                  <a:lnTo>
                    <a:pt x="3682147" y="273093"/>
                  </a:lnTo>
                  <a:lnTo>
                    <a:pt x="3651463" y="291504"/>
                  </a:lnTo>
                  <a:lnTo>
                    <a:pt x="3617710" y="303777"/>
                  </a:lnTo>
                  <a:lnTo>
                    <a:pt x="3559409" y="309914"/>
                  </a:lnTo>
                  <a:lnTo>
                    <a:pt x="3476561" y="312983"/>
                  </a:lnTo>
                  <a:lnTo>
                    <a:pt x="3295522" y="306846"/>
                  </a:lnTo>
                  <a:lnTo>
                    <a:pt x="3114483" y="291504"/>
                  </a:lnTo>
                  <a:lnTo>
                    <a:pt x="2939581" y="294572"/>
                  </a:lnTo>
                  <a:lnTo>
                    <a:pt x="2700241" y="300709"/>
                  </a:lnTo>
                  <a:lnTo>
                    <a:pt x="2353506" y="322188"/>
                  </a:lnTo>
                  <a:lnTo>
                    <a:pt x="1936196" y="362078"/>
                  </a:lnTo>
                  <a:lnTo>
                    <a:pt x="1592529" y="408105"/>
                  </a:lnTo>
                  <a:lnTo>
                    <a:pt x="1288751" y="457200"/>
                  </a:lnTo>
                  <a:lnTo>
                    <a:pt x="942016" y="521638"/>
                  </a:lnTo>
                  <a:lnTo>
                    <a:pt x="837688" y="543117"/>
                  </a:lnTo>
                  <a:lnTo>
                    <a:pt x="619828" y="601418"/>
                  </a:lnTo>
                  <a:lnTo>
                    <a:pt x="481747" y="638239"/>
                  </a:lnTo>
                  <a:lnTo>
                    <a:pt x="441857" y="650513"/>
                  </a:lnTo>
                  <a:lnTo>
                    <a:pt x="405036" y="641308"/>
                  </a:lnTo>
                  <a:lnTo>
                    <a:pt x="352872" y="616760"/>
                  </a:lnTo>
                  <a:lnTo>
                    <a:pt x="297640" y="583007"/>
                  </a:lnTo>
                  <a:lnTo>
                    <a:pt x="257750" y="549254"/>
                  </a:lnTo>
                  <a:lnTo>
                    <a:pt x="174902" y="472542"/>
                  </a:lnTo>
                  <a:lnTo>
                    <a:pt x="92053" y="386626"/>
                  </a:lnTo>
                  <a:lnTo>
                    <a:pt x="42958" y="334462"/>
                  </a:lnTo>
                  <a:lnTo>
                    <a:pt x="12274" y="297640"/>
                  </a:lnTo>
                  <a:lnTo>
                    <a:pt x="0" y="276161"/>
                  </a:lnTo>
                  <a:lnTo>
                    <a:pt x="0" y="254682"/>
                  </a:lnTo>
                  <a:lnTo>
                    <a:pt x="9205" y="242408"/>
                  </a:lnTo>
                  <a:lnTo>
                    <a:pt x="27616" y="242408"/>
                  </a:lnTo>
                  <a:lnTo>
                    <a:pt x="52163" y="248545"/>
                  </a:lnTo>
                  <a:lnTo>
                    <a:pt x="107396" y="279230"/>
                  </a:lnTo>
                  <a:lnTo>
                    <a:pt x="174902" y="312983"/>
                  </a:lnTo>
                  <a:lnTo>
                    <a:pt x="248545" y="346736"/>
                  </a:lnTo>
                  <a:lnTo>
                    <a:pt x="297640" y="365146"/>
                  </a:lnTo>
                  <a:lnTo>
                    <a:pt x="343667" y="374352"/>
                  </a:lnTo>
                  <a:lnTo>
                    <a:pt x="405036" y="380489"/>
                  </a:lnTo>
                  <a:lnTo>
                    <a:pt x="552322" y="368215"/>
                  </a:lnTo>
                  <a:lnTo>
                    <a:pt x="699608" y="355941"/>
                  </a:lnTo>
                  <a:lnTo>
                    <a:pt x="895989" y="328325"/>
                  </a:lnTo>
                  <a:lnTo>
                    <a:pt x="1362394" y="263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3">
              <a:extLst>
                <a:ext uri="{FF2B5EF4-FFF2-40B4-BE49-F238E27FC236}">
                  <a16:creationId xmlns:a16="http://schemas.microsoft.com/office/drawing/2014/main" id="{54DF9976-1A25-448D-A1AB-A36B9594C63A}"/>
                </a:ext>
              </a:extLst>
            </p:cNvPr>
            <p:cNvSpPr/>
            <p:nvPr/>
          </p:nvSpPr>
          <p:spPr>
            <a:xfrm>
              <a:off x="3662363" y="2601913"/>
              <a:ext cx="2689225" cy="1227137"/>
            </a:xfrm>
            <a:custGeom>
              <a:avLst/>
              <a:gdLst>
                <a:gd name="connsiteX0" fmla="*/ 1595437 w 2688431"/>
                <a:gd name="connsiteY0" fmla="*/ 1185863 h 1226344"/>
                <a:gd name="connsiteX1" fmla="*/ 1319212 w 2688431"/>
                <a:gd name="connsiteY1" fmla="*/ 1207294 h 1226344"/>
                <a:gd name="connsiteX2" fmla="*/ 1062037 w 2688431"/>
                <a:gd name="connsiteY2" fmla="*/ 1221582 h 1226344"/>
                <a:gd name="connsiteX3" fmla="*/ 823912 w 2688431"/>
                <a:gd name="connsiteY3" fmla="*/ 1226344 h 1226344"/>
                <a:gd name="connsiteX4" fmla="*/ 726281 w 2688431"/>
                <a:gd name="connsiteY4" fmla="*/ 1223963 h 1226344"/>
                <a:gd name="connsiteX5" fmla="*/ 640556 w 2688431"/>
                <a:gd name="connsiteY5" fmla="*/ 1216819 h 1226344"/>
                <a:gd name="connsiteX6" fmla="*/ 578643 w 2688431"/>
                <a:gd name="connsiteY6" fmla="*/ 1204913 h 1226344"/>
                <a:gd name="connsiteX7" fmla="*/ 531018 w 2688431"/>
                <a:gd name="connsiteY7" fmla="*/ 1193007 h 1226344"/>
                <a:gd name="connsiteX8" fmla="*/ 473868 w 2688431"/>
                <a:gd name="connsiteY8" fmla="*/ 1171575 h 1226344"/>
                <a:gd name="connsiteX9" fmla="*/ 445293 w 2688431"/>
                <a:gd name="connsiteY9" fmla="*/ 1159669 h 1226344"/>
                <a:gd name="connsiteX10" fmla="*/ 402431 w 2688431"/>
                <a:gd name="connsiteY10" fmla="*/ 1131094 h 1226344"/>
                <a:gd name="connsiteX11" fmla="*/ 373856 w 2688431"/>
                <a:gd name="connsiteY11" fmla="*/ 1102519 h 1226344"/>
                <a:gd name="connsiteX12" fmla="*/ 357187 w 2688431"/>
                <a:gd name="connsiteY12" fmla="*/ 1076325 h 1226344"/>
                <a:gd name="connsiteX13" fmla="*/ 333375 w 2688431"/>
                <a:gd name="connsiteY13" fmla="*/ 1026319 h 1226344"/>
                <a:gd name="connsiteX14" fmla="*/ 311943 w 2688431"/>
                <a:gd name="connsiteY14" fmla="*/ 957263 h 1226344"/>
                <a:gd name="connsiteX15" fmla="*/ 295275 w 2688431"/>
                <a:gd name="connsiteY15" fmla="*/ 881063 h 1226344"/>
                <a:gd name="connsiteX16" fmla="*/ 283368 w 2688431"/>
                <a:gd name="connsiteY16" fmla="*/ 769144 h 1226344"/>
                <a:gd name="connsiteX17" fmla="*/ 276225 w 2688431"/>
                <a:gd name="connsiteY17" fmla="*/ 638175 h 1226344"/>
                <a:gd name="connsiteX18" fmla="*/ 273843 w 2688431"/>
                <a:gd name="connsiteY18" fmla="*/ 504825 h 1226344"/>
                <a:gd name="connsiteX19" fmla="*/ 271462 w 2688431"/>
                <a:gd name="connsiteY19" fmla="*/ 397669 h 1226344"/>
                <a:gd name="connsiteX20" fmla="*/ 264318 w 2688431"/>
                <a:gd name="connsiteY20" fmla="*/ 321469 h 1226344"/>
                <a:gd name="connsiteX21" fmla="*/ 254793 w 2688431"/>
                <a:gd name="connsiteY21" fmla="*/ 266700 h 1226344"/>
                <a:gd name="connsiteX22" fmla="*/ 245268 w 2688431"/>
                <a:gd name="connsiteY22" fmla="*/ 228600 h 1226344"/>
                <a:gd name="connsiteX23" fmla="*/ 228600 w 2688431"/>
                <a:gd name="connsiteY23" fmla="*/ 190500 h 1226344"/>
                <a:gd name="connsiteX24" fmla="*/ 207168 w 2688431"/>
                <a:gd name="connsiteY24" fmla="*/ 161925 h 1226344"/>
                <a:gd name="connsiteX25" fmla="*/ 183356 w 2688431"/>
                <a:gd name="connsiteY25" fmla="*/ 140494 h 1226344"/>
                <a:gd name="connsiteX26" fmla="*/ 152400 w 2688431"/>
                <a:gd name="connsiteY26" fmla="*/ 121444 h 1226344"/>
                <a:gd name="connsiteX27" fmla="*/ 123825 w 2688431"/>
                <a:gd name="connsiteY27" fmla="*/ 114300 h 1226344"/>
                <a:gd name="connsiteX28" fmla="*/ 83343 w 2688431"/>
                <a:gd name="connsiteY28" fmla="*/ 111919 h 1226344"/>
                <a:gd name="connsiteX29" fmla="*/ 38100 w 2688431"/>
                <a:gd name="connsiteY29" fmla="*/ 116682 h 1226344"/>
                <a:gd name="connsiteX30" fmla="*/ 0 w 2688431"/>
                <a:gd name="connsiteY30" fmla="*/ 61913 h 1226344"/>
                <a:gd name="connsiteX31" fmla="*/ 288131 w 2688431"/>
                <a:gd name="connsiteY31" fmla="*/ 0 h 1226344"/>
                <a:gd name="connsiteX32" fmla="*/ 383381 w 2688431"/>
                <a:gd name="connsiteY32" fmla="*/ 66675 h 1226344"/>
                <a:gd name="connsiteX33" fmla="*/ 459581 w 2688431"/>
                <a:gd name="connsiteY33" fmla="*/ 123825 h 1226344"/>
                <a:gd name="connsiteX34" fmla="*/ 521493 w 2688431"/>
                <a:gd name="connsiteY34" fmla="*/ 173832 h 1226344"/>
                <a:gd name="connsiteX35" fmla="*/ 554831 w 2688431"/>
                <a:gd name="connsiteY35" fmla="*/ 204788 h 1226344"/>
                <a:gd name="connsiteX36" fmla="*/ 571500 w 2688431"/>
                <a:gd name="connsiteY36" fmla="*/ 228600 h 1226344"/>
                <a:gd name="connsiteX37" fmla="*/ 581025 w 2688431"/>
                <a:gd name="connsiteY37" fmla="*/ 250032 h 1226344"/>
                <a:gd name="connsiteX38" fmla="*/ 588168 w 2688431"/>
                <a:gd name="connsiteY38" fmla="*/ 278607 h 1226344"/>
                <a:gd name="connsiteX39" fmla="*/ 588168 w 2688431"/>
                <a:gd name="connsiteY39" fmla="*/ 304800 h 1226344"/>
                <a:gd name="connsiteX40" fmla="*/ 571500 w 2688431"/>
                <a:gd name="connsiteY40" fmla="*/ 352425 h 1226344"/>
                <a:gd name="connsiteX41" fmla="*/ 547687 w 2688431"/>
                <a:gd name="connsiteY41" fmla="*/ 423863 h 1226344"/>
                <a:gd name="connsiteX42" fmla="*/ 535781 w 2688431"/>
                <a:gd name="connsiteY42" fmla="*/ 471488 h 1226344"/>
                <a:gd name="connsiteX43" fmla="*/ 521493 w 2688431"/>
                <a:gd name="connsiteY43" fmla="*/ 538163 h 1226344"/>
                <a:gd name="connsiteX44" fmla="*/ 509587 w 2688431"/>
                <a:gd name="connsiteY44" fmla="*/ 607219 h 1226344"/>
                <a:gd name="connsiteX45" fmla="*/ 502443 w 2688431"/>
                <a:gd name="connsiteY45" fmla="*/ 685800 h 1226344"/>
                <a:gd name="connsiteX46" fmla="*/ 497681 w 2688431"/>
                <a:gd name="connsiteY46" fmla="*/ 757238 h 1226344"/>
                <a:gd name="connsiteX47" fmla="*/ 500062 w 2688431"/>
                <a:gd name="connsiteY47" fmla="*/ 840582 h 1226344"/>
                <a:gd name="connsiteX48" fmla="*/ 504825 w 2688431"/>
                <a:gd name="connsiteY48" fmla="*/ 869157 h 1226344"/>
                <a:gd name="connsiteX49" fmla="*/ 516731 w 2688431"/>
                <a:gd name="connsiteY49" fmla="*/ 902494 h 1226344"/>
                <a:gd name="connsiteX50" fmla="*/ 526256 w 2688431"/>
                <a:gd name="connsiteY50" fmla="*/ 921544 h 1226344"/>
                <a:gd name="connsiteX51" fmla="*/ 547687 w 2688431"/>
                <a:gd name="connsiteY51" fmla="*/ 947738 h 1226344"/>
                <a:gd name="connsiteX52" fmla="*/ 571500 w 2688431"/>
                <a:gd name="connsiteY52" fmla="*/ 969169 h 1226344"/>
                <a:gd name="connsiteX53" fmla="*/ 600075 w 2688431"/>
                <a:gd name="connsiteY53" fmla="*/ 985838 h 1226344"/>
                <a:gd name="connsiteX54" fmla="*/ 635793 w 2688431"/>
                <a:gd name="connsiteY54" fmla="*/ 1000125 h 1226344"/>
                <a:gd name="connsiteX55" fmla="*/ 688181 w 2688431"/>
                <a:gd name="connsiteY55" fmla="*/ 1009650 h 1226344"/>
                <a:gd name="connsiteX56" fmla="*/ 785812 w 2688431"/>
                <a:gd name="connsiteY56" fmla="*/ 1021557 h 1226344"/>
                <a:gd name="connsiteX57" fmla="*/ 1035843 w 2688431"/>
                <a:gd name="connsiteY57" fmla="*/ 1021557 h 1226344"/>
                <a:gd name="connsiteX58" fmla="*/ 1302543 w 2688431"/>
                <a:gd name="connsiteY58" fmla="*/ 1004888 h 1226344"/>
                <a:gd name="connsiteX59" fmla="*/ 1526381 w 2688431"/>
                <a:gd name="connsiteY59" fmla="*/ 981075 h 1226344"/>
                <a:gd name="connsiteX60" fmla="*/ 1754981 w 2688431"/>
                <a:gd name="connsiteY60" fmla="*/ 950119 h 1226344"/>
                <a:gd name="connsiteX61" fmla="*/ 2024062 w 2688431"/>
                <a:gd name="connsiteY61" fmla="*/ 904875 h 1226344"/>
                <a:gd name="connsiteX62" fmla="*/ 2109787 w 2688431"/>
                <a:gd name="connsiteY62" fmla="*/ 888207 h 1226344"/>
                <a:gd name="connsiteX63" fmla="*/ 2171700 w 2688431"/>
                <a:gd name="connsiteY63" fmla="*/ 859632 h 1226344"/>
                <a:gd name="connsiteX64" fmla="*/ 2243137 w 2688431"/>
                <a:gd name="connsiteY64" fmla="*/ 828675 h 1226344"/>
                <a:gd name="connsiteX65" fmla="*/ 2302668 w 2688431"/>
                <a:gd name="connsiteY65" fmla="*/ 802482 h 1226344"/>
                <a:gd name="connsiteX66" fmla="*/ 2326481 w 2688431"/>
                <a:gd name="connsiteY66" fmla="*/ 804863 h 1226344"/>
                <a:gd name="connsiteX67" fmla="*/ 2445543 w 2688431"/>
                <a:gd name="connsiteY67" fmla="*/ 838200 h 1226344"/>
                <a:gd name="connsiteX68" fmla="*/ 2509837 w 2688431"/>
                <a:gd name="connsiteY68" fmla="*/ 857250 h 1226344"/>
                <a:gd name="connsiteX69" fmla="*/ 2578893 w 2688431"/>
                <a:gd name="connsiteY69" fmla="*/ 885825 h 1226344"/>
                <a:gd name="connsiteX70" fmla="*/ 2628900 w 2688431"/>
                <a:gd name="connsiteY70" fmla="*/ 909638 h 1226344"/>
                <a:gd name="connsiteX71" fmla="*/ 2657475 w 2688431"/>
                <a:gd name="connsiteY71" fmla="*/ 928688 h 1226344"/>
                <a:gd name="connsiteX72" fmla="*/ 2678906 w 2688431"/>
                <a:gd name="connsiteY72" fmla="*/ 950119 h 1226344"/>
                <a:gd name="connsiteX73" fmla="*/ 2688431 w 2688431"/>
                <a:gd name="connsiteY73" fmla="*/ 966788 h 1226344"/>
                <a:gd name="connsiteX74" fmla="*/ 2683668 w 2688431"/>
                <a:gd name="connsiteY74" fmla="*/ 988219 h 1226344"/>
                <a:gd name="connsiteX75" fmla="*/ 2664618 w 2688431"/>
                <a:gd name="connsiteY75" fmla="*/ 1009650 h 1226344"/>
                <a:gd name="connsiteX76" fmla="*/ 2638425 w 2688431"/>
                <a:gd name="connsiteY76" fmla="*/ 1033463 h 1226344"/>
                <a:gd name="connsiteX77" fmla="*/ 2593181 w 2688431"/>
                <a:gd name="connsiteY77" fmla="*/ 1054894 h 1226344"/>
                <a:gd name="connsiteX78" fmla="*/ 2497931 w 2688431"/>
                <a:gd name="connsiteY78" fmla="*/ 1081088 h 1226344"/>
                <a:gd name="connsiteX79" fmla="*/ 2345531 w 2688431"/>
                <a:gd name="connsiteY79" fmla="*/ 1102519 h 1226344"/>
                <a:gd name="connsiteX80" fmla="*/ 1964531 w 2688431"/>
                <a:gd name="connsiteY80" fmla="*/ 1147763 h 1226344"/>
                <a:gd name="connsiteX81" fmla="*/ 1595437 w 2688431"/>
                <a:gd name="connsiteY81" fmla="*/ 1185863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8431" h="1226344">
                  <a:moveTo>
                    <a:pt x="1595437" y="1185863"/>
                  </a:moveTo>
                  <a:lnTo>
                    <a:pt x="1319212" y="1207294"/>
                  </a:lnTo>
                  <a:lnTo>
                    <a:pt x="1062037" y="1221582"/>
                  </a:lnTo>
                  <a:lnTo>
                    <a:pt x="823912" y="1226344"/>
                  </a:lnTo>
                  <a:lnTo>
                    <a:pt x="726281" y="1223963"/>
                  </a:lnTo>
                  <a:lnTo>
                    <a:pt x="640556" y="1216819"/>
                  </a:lnTo>
                  <a:lnTo>
                    <a:pt x="578643" y="1204913"/>
                  </a:lnTo>
                  <a:lnTo>
                    <a:pt x="531018" y="1193007"/>
                  </a:lnTo>
                  <a:lnTo>
                    <a:pt x="473868" y="1171575"/>
                  </a:lnTo>
                  <a:lnTo>
                    <a:pt x="445293" y="1159669"/>
                  </a:lnTo>
                  <a:lnTo>
                    <a:pt x="402431" y="1131094"/>
                  </a:lnTo>
                  <a:lnTo>
                    <a:pt x="373856" y="1102519"/>
                  </a:lnTo>
                  <a:lnTo>
                    <a:pt x="357187" y="1076325"/>
                  </a:lnTo>
                  <a:lnTo>
                    <a:pt x="333375" y="1026319"/>
                  </a:lnTo>
                  <a:lnTo>
                    <a:pt x="311943" y="957263"/>
                  </a:lnTo>
                  <a:lnTo>
                    <a:pt x="295275" y="881063"/>
                  </a:lnTo>
                  <a:lnTo>
                    <a:pt x="283368" y="769144"/>
                  </a:lnTo>
                  <a:lnTo>
                    <a:pt x="276225" y="638175"/>
                  </a:lnTo>
                  <a:lnTo>
                    <a:pt x="273843" y="504825"/>
                  </a:lnTo>
                  <a:cubicBezTo>
                    <a:pt x="273049" y="469106"/>
                    <a:pt x="272256" y="433388"/>
                    <a:pt x="271462" y="397669"/>
                  </a:cubicBezTo>
                  <a:lnTo>
                    <a:pt x="264318" y="321469"/>
                  </a:lnTo>
                  <a:lnTo>
                    <a:pt x="254793" y="266700"/>
                  </a:lnTo>
                  <a:lnTo>
                    <a:pt x="245268" y="228600"/>
                  </a:lnTo>
                  <a:lnTo>
                    <a:pt x="228600" y="190500"/>
                  </a:lnTo>
                  <a:lnTo>
                    <a:pt x="207168" y="161925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14300"/>
                  </a:lnTo>
                  <a:lnTo>
                    <a:pt x="83343" y="111919"/>
                  </a:lnTo>
                  <a:lnTo>
                    <a:pt x="38100" y="116682"/>
                  </a:lnTo>
                  <a:lnTo>
                    <a:pt x="0" y="61913"/>
                  </a:lnTo>
                  <a:lnTo>
                    <a:pt x="288131" y="0"/>
                  </a:lnTo>
                  <a:lnTo>
                    <a:pt x="383381" y="66675"/>
                  </a:lnTo>
                  <a:lnTo>
                    <a:pt x="459581" y="123825"/>
                  </a:lnTo>
                  <a:lnTo>
                    <a:pt x="521493" y="173832"/>
                  </a:lnTo>
                  <a:lnTo>
                    <a:pt x="554831" y="204788"/>
                  </a:lnTo>
                  <a:lnTo>
                    <a:pt x="571500" y="228600"/>
                  </a:lnTo>
                  <a:lnTo>
                    <a:pt x="581025" y="250032"/>
                  </a:lnTo>
                  <a:lnTo>
                    <a:pt x="588168" y="278607"/>
                  </a:lnTo>
                  <a:lnTo>
                    <a:pt x="588168" y="304800"/>
                  </a:lnTo>
                  <a:lnTo>
                    <a:pt x="571500" y="352425"/>
                  </a:lnTo>
                  <a:lnTo>
                    <a:pt x="547687" y="423863"/>
                  </a:lnTo>
                  <a:lnTo>
                    <a:pt x="535781" y="471488"/>
                  </a:lnTo>
                  <a:lnTo>
                    <a:pt x="521493" y="538163"/>
                  </a:lnTo>
                  <a:lnTo>
                    <a:pt x="509587" y="607219"/>
                  </a:lnTo>
                  <a:lnTo>
                    <a:pt x="502443" y="685800"/>
                  </a:lnTo>
                  <a:lnTo>
                    <a:pt x="497681" y="757238"/>
                  </a:lnTo>
                  <a:cubicBezTo>
                    <a:pt x="498475" y="785019"/>
                    <a:pt x="499268" y="812801"/>
                    <a:pt x="500062" y="840582"/>
                  </a:cubicBezTo>
                  <a:lnTo>
                    <a:pt x="504825" y="869157"/>
                  </a:lnTo>
                  <a:lnTo>
                    <a:pt x="516731" y="902494"/>
                  </a:lnTo>
                  <a:lnTo>
                    <a:pt x="526256" y="921544"/>
                  </a:lnTo>
                  <a:lnTo>
                    <a:pt x="547687" y="947738"/>
                  </a:lnTo>
                  <a:lnTo>
                    <a:pt x="571500" y="969169"/>
                  </a:lnTo>
                  <a:lnTo>
                    <a:pt x="600075" y="985838"/>
                  </a:lnTo>
                  <a:lnTo>
                    <a:pt x="635793" y="1000125"/>
                  </a:lnTo>
                  <a:lnTo>
                    <a:pt x="688181" y="1009650"/>
                  </a:lnTo>
                  <a:lnTo>
                    <a:pt x="785812" y="1021557"/>
                  </a:lnTo>
                  <a:lnTo>
                    <a:pt x="1035843" y="1021557"/>
                  </a:lnTo>
                  <a:lnTo>
                    <a:pt x="1302543" y="1004888"/>
                  </a:lnTo>
                  <a:lnTo>
                    <a:pt x="1526381" y="981075"/>
                  </a:lnTo>
                  <a:lnTo>
                    <a:pt x="1754981" y="950119"/>
                  </a:lnTo>
                  <a:lnTo>
                    <a:pt x="2024062" y="904875"/>
                  </a:lnTo>
                  <a:lnTo>
                    <a:pt x="2109787" y="888207"/>
                  </a:lnTo>
                  <a:lnTo>
                    <a:pt x="2171700" y="859632"/>
                  </a:lnTo>
                  <a:lnTo>
                    <a:pt x="2243137" y="828675"/>
                  </a:lnTo>
                  <a:lnTo>
                    <a:pt x="2302668" y="802482"/>
                  </a:lnTo>
                  <a:lnTo>
                    <a:pt x="2326481" y="804863"/>
                  </a:lnTo>
                  <a:lnTo>
                    <a:pt x="2445543" y="838200"/>
                  </a:lnTo>
                  <a:lnTo>
                    <a:pt x="2509837" y="857250"/>
                  </a:lnTo>
                  <a:lnTo>
                    <a:pt x="2578893" y="885825"/>
                  </a:lnTo>
                  <a:lnTo>
                    <a:pt x="2628900" y="909638"/>
                  </a:lnTo>
                  <a:lnTo>
                    <a:pt x="2657475" y="928688"/>
                  </a:lnTo>
                  <a:lnTo>
                    <a:pt x="2678906" y="950119"/>
                  </a:lnTo>
                  <a:lnTo>
                    <a:pt x="2688431" y="966788"/>
                  </a:lnTo>
                  <a:lnTo>
                    <a:pt x="2683668" y="988219"/>
                  </a:lnTo>
                  <a:lnTo>
                    <a:pt x="2664618" y="1009650"/>
                  </a:lnTo>
                  <a:lnTo>
                    <a:pt x="2638425" y="1033463"/>
                  </a:lnTo>
                  <a:lnTo>
                    <a:pt x="2593181" y="1054894"/>
                  </a:lnTo>
                  <a:lnTo>
                    <a:pt x="2497931" y="1081088"/>
                  </a:lnTo>
                  <a:lnTo>
                    <a:pt x="2345531" y="1102519"/>
                  </a:lnTo>
                  <a:lnTo>
                    <a:pt x="1964531" y="1147763"/>
                  </a:lnTo>
                  <a:lnTo>
                    <a:pt x="1595437" y="11858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0FC616BF-DC0E-4BF6-B5A9-8F8AF171C9E6}"/>
                </a:ext>
              </a:extLst>
            </p:cNvPr>
            <p:cNvSpPr/>
            <p:nvPr/>
          </p:nvSpPr>
          <p:spPr>
            <a:xfrm>
              <a:off x="2973388" y="4303713"/>
              <a:ext cx="703262" cy="1511300"/>
            </a:xfrm>
            <a:custGeom>
              <a:avLst/>
              <a:gdLst>
                <a:gd name="connsiteX0" fmla="*/ 576263 w 702469"/>
                <a:gd name="connsiteY0" fmla="*/ 419100 h 1512094"/>
                <a:gd name="connsiteX1" fmla="*/ 521494 w 702469"/>
                <a:gd name="connsiteY1" fmla="*/ 581025 h 1512094"/>
                <a:gd name="connsiteX2" fmla="*/ 447675 w 702469"/>
                <a:gd name="connsiteY2" fmla="*/ 800100 h 1512094"/>
                <a:gd name="connsiteX3" fmla="*/ 400050 w 702469"/>
                <a:gd name="connsiteY3" fmla="*/ 933450 h 1512094"/>
                <a:gd name="connsiteX4" fmla="*/ 373857 w 702469"/>
                <a:gd name="connsiteY4" fmla="*/ 1014412 h 1512094"/>
                <a:gd name="connsiteX5" fmla="*/ 359569 w 702469"/>
                <a:gd name="connsiteY5" fmla="*/ 1076325 h 1512094"/>
                <a:gd name="connsiteX6" fmla="*/ 345282 w 702469"/>
                <a:gd name="connsiteY6" fmla="*/ 1140619 h 1512094"/>
                <a:gd name="connsiteX7" fmla="*/ 338138 w 702469"/>
                <a:gd name="connsiteY7" fmla="*/ 1185862 h 1512094"/>
                <a:gd name="connsiteX8" fmla="*/ 335757 w 702469"/>
                <a:gd name="connsiteY8" fmla="*/ 1245394 h 1512094"/>
                <a:gd name="connsiteX9" fmla="*/ 338138 w 702469"/>
                <a:gd name="connsiteY9" fmla="*/ 1276350 h 1512094"/>
                <a:gd name="connsiteX10" fmla="*/ 330994 w 702469"/>
                <a:gd name="connsiteY10" fmla="*/ 1302544 h 1512094"/>
                <a:gd name="connsiteX11" fmla="*/ 302419 w 702469"/>
                <a:gd name="connsiteY11" fmla="*/ 1354931 h 1512094"/>
                <a:gd name="connsiteX12" fmla="*/ 273844 w 702469"/>
                <a:gd name="connsiteY12" fmla="*/ 1400175 h 1512094"/>
                <a:gd name="connsiteX13" fmla="*/ 245269 w 702469"/>
                <a:gd name="connsiteY13" fmla="*/ 1438275 h 1512094"/>
                <a:gd name="connsiteX14" fmla="*/ 207169 w 702469"/>
                <a:gd name="connsiteY14" fmla="*/ 1476375 h 1512094"/>
                <a:gd name="connsiteX15" fmla="*/ 183357 w 702469"/>
                <a:gd name="connsiteY15" fmla="*/ 1493044 h 1512094"/>
                <a:gd name="connsiteX16" fmla="*/ 157163 w 702469"/>
                <a:gd name="connsiteY16" fmla="*/ 1504950 h 1512094"/>
                <a:gd name="connsiteX17" fmla="*/ 121444 w 702469"/>
                <a:gd name="connsiteY17" fmla="*/ 1512094 h 1512094"/>
                <a:gd name="connsiteX18" fmla="*/ 95250 w 702469"/>
                <a:gd name="connsiteY18" fmla="*/ 1509712 h 1512094"/>
                <a:gd name="connsiteX19" fmla="*/ 69057 w 702469"/>
                <a:gd name="connsiteY19" fmla="*/ 1500187 h 1512094"/>
                <a:gd name="connsiteX20" fmla="*/ 50007 w 702469"/>
                <a:gd name="connsiteY20" fmla="*/ 1485900 h 1512094"/>
                <a:gd name="connsiteX21" fmla="*/ 35719 w 702469"/>
                <a:gd name="connsiteY21" fmla="*/ 1469231 h 1512094"/>
                <a:gd name="connsiteX22" fmla="*/ 16669 w 702469"/>
                <a:gd name="connsiteY22" fmla="*/ 1431131 h 1512094"/>
                <a:gd name="connsiteX23" fmla="*/ 4763 w 702469"/>
                <a:gd name="connsiteY23" fmla="*/ 1383506 h 1512094"/>
                <a:gd name="connsiteX24" fmla="*/ 0 w 702469"/>
                <a:gd name="connsiteY24" fmla="*/ 1316831 h 1512094"/>
                <a:gd name="connsiteX25" fmla="*/ 0 w 702469"/>
                <a:gd name="connsiteY25" fmla="*/ 1238250 h 1512094"/>
                <a:gd name="connsiteX26" fmla="*/ 7144 w 702469"/>
                <a:gd name="connsiteY26" fmla="*/ 1150144 h 1512094"/>
                <a:gd name="connsiteX27" fmla="*/ 21432 w 702469"/>
                <a:gd name="connsiteY27" fmla="*/ 1054894 h 1512094"/>
                <a:gd name="connsiteX28" fmla="*/ 40482 w 702469"/>
                <a:gd name="connsiteY28" fmla="*/ 978694 h 1512094"/>
                <a:gd name="connsiteX29" fmla="*/ 69057 w 702469"/>
                <a:gd name="connsiteY29" fmla="*/ 904875 h 1512094"/>
                <a:gd name="connsiteX30" fmla="*/ 97632 w 702469"/>
                <a:gd name="connsiteY30" fmla="*/ 850106 h 1512094"/>
                <a:gd name="connsiteX31" fmla="*/ 138113 w 702469"/>
                <a:gd name="connsiteY31" fmla="*/ 795337 h 1512094"/>
                <a:gd name="connsiteX32" fmla="*/ 242888 w 702469"/>
                <a:gd name="connsiteY32" fmla="*/ 640556 h 1512094"/>
                <a:gd name="connsiteX33" fmla="*/ 421482 w 702469"/>
                <a:gd name="connsiteY33" fmla="*/ 366712 h 1512094"/>
                <a:gd name="connsiteX34" fmla="*/ 554832 w 702469"/>
                <a:gd name="connsiteY34" fmla="*/ 164306 h 1512094"/>
                <a:gd name="connsiteX35" fmla="*/ 645319 w 702469"/>
                <a:gd name="connsiteY35" fmla="*/ 21431 h 1512094"/>
                <a:gd name="connsiteX36" fmla="*/ 661988 w 702469"/>
                <a:gd name="connsiteY36" fmla="*/ 4762 h 1512094"/>
                <a:gd name="connsiteX37" fmla="*/ 678657 w 702469"/>
                <a:gd name="connsiteY37" fmla="*/ 0 h 1512094"/>
                <a:gd name="connsiteX38" fmla="*/ 692944 w 702469"/>
                <a:gd name="connsiteY38" fmla="*/ 0 h 1512094"/>
                <a:gd name="connsiteX39" fmla="*/ 697707 w 702469"/>
                <a:gd name="connsiteY39" fmla="*/ 4762 h 1512094"/>
                <a:gd name="connsiteX40" fmla="*/ 702469 w 702469"/>
                <a:gd name="connsiteY40" fmla="*/ 16669 h 1512094"/>
                <a:gd name="connsiteX41" fmla="*/ 697707 w 702469"/>
                <a:gd name="connsiteY41" fmla="*/ 45244 h 1512094"/>
                <a:gd name="connsiteX42" fmla="*/ 669132 w 702469"/>
                <a:gd name="connsiteY42" fmla="*/ 135731 h 1512094"/>
                <a:gd name="connsiteX43" fmla="*/ 616744 w 702469"/>
                <a:gd name="connsiteY43" fmla="*/ 297656 h 1512094"/>
                <a:gd name="connsiteX44" fmla="*/ 576263 w 702469"/>
                <a:gd name="connsiteY44" fmla="*/ 419100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1512094">
                  <a:moveTo>
                    <a:pt x="576263" y="419100"/>
                  </a:moveTo>
                  <a:lnTo>
                    <a:pt x="521494" y="581025"/>
                  </a:lnTo>
                  <a:lnTo>
                    <a:pt x="447675" y="800100"/>
                  </a:lnTo>
                  <a:lnTo>
                    <a:pt x="400050" y="933450"/>
                  </a:lnTo>
                  <a:lnTo>
                    <a:pt x="373857" y="1014412"/>
                  </a:lnTo>
                  <a:lnTo>
                    <a:pt x="359569" y="1076325"/>
                  </a:lnTo>
                  <a:lnTo>
                    <a:pt x="345282" y="1140619"/>
                  </a:lnTo>
                  <a:lnTo>
                    <a:pt x="338138" y="1185862"/>
                  </a:lnTo>
                  <a:cubicBezTo>
                    <a:pt x="337344" y="1205706"/>
                    <a:pt x="336551" y="1225550"/>
                    <a:pt x="335757" y="1245394"/>
                  </a:cubicBezTo>
                  <a:lnTo>
                    <a:pt x="338138" y="1276350"/>
                  </a:lnTo>
                  <a:lnTo>
                    <a:pt x="330994" y="1302544"/>
                  </a:lnTo>
                  <a:lnTo>
                    <a:pt x="302419" y="1354931"/>
                  </a:lnTo>
                  <a:lnTo>
                    <a:pt x="273844" y="1400175"/>
                  </a:lnTo>
                  <a:lnTo>
                    <a:pt x="245269" y="1438275"/>
                  </a:lnTo>
                  <a:lnTo>
                    <a:pt x="207169" y="1476375"/>
                  </a:lnTo>
                  <a:lnTo>
                    <a:pt x="183357" y="1493044"/>
                  </a:lnTo>
                  <a:lnTo>
                    <a:pt x="157163" y="1504950"/>
                  </a:lnTo>
                  <a:lnTo>
                    <a:pt x="121444" y="1512094"/>
                  </a:lnTo>
                  <a:lnTo>
                    <a:pt x="95250" y="1509712"/>
                  </a:lnTo>
                  <a:lnTo>
                    <a:pt x="69057" y="1500187"/>
                  </a:lnTo>
                  <a:lnTo>
                    <a:pt x="50007" y="1485900"/>
                  </a:lnTo>
                  <a:lnTo>
                    <a:pt x="35719" y="1469231"/>
                  </a:lnTo>
                  <a:lnTo>
                    <a:pt x="16669" y="1431131"/>
                  </a:lnTo>
                  <a:lnTo>
                    <a:pt x="4763" y="1383506"/>
                  </a:lnTo>
                  <a:lnTo>
                    <a:pt x="0" y="1316831"/>
                  </a:lnTo>
                  <a:lnTo>
                    <a:pt x="0" y="1238250"/>
                  </a:lnTo>
                  <a:lnTo>
                    <a:pt x="7144" y="1150144"/>
                  </a:lnTo>
                  <a:lnTo>
                    <a:pt x="21432" y="1054894"/>
                  </a:lnTo>
                  <a:lnTo>
                    <a:pt x="40482" y="978694"/>
                  </a:lnTo>
                  <a:lnTo>
                    <a:pt x="69057" y="904875"/>
                  </a:lnTo>
                  <a:lnTo>
                    <a:pt x="97632" y="850106"/>
                  </a:lnTo>
                  <a:lnTo>
                    <a:pt x="138113" y="795337"/>
                  </a:lnTo>
                  <a:lnTo>
                    <a:pt x="242888" y="640556"/>
                  </a:lnTo>
                  <a:lnTo>
                    <a:pt x="421482" y="366712"/>
                  </a:lnTo>
                  <a:lnTo>
                    <a:pt x="554832" y="164306"/>
                  </a:lnTo>
                  <a:lnTo>
                    <a:pt x="645319" y="21431"/>
                  </a:lnTo>
                  <a:lnTo>
                    <a:pt x="661988" y="4762"/>
                  </a:lnTo>
                  <a:lnTo>
                    <a:pt x="678657" y="0"/>
                  </a:lnTo>
                  <a:lnTo>
                    <a:pt x="692944" y="0"/>
                  </a:lnTo>
                  <a:lnTo>
                    <a:pt x="697707" y="4762"/>
                  </a:lnTo>
                  <a:lnTo>
                    <a:pt x="702469" y="16669"/>
                  </a:lnTo>
                  <a:lnTo>
                    <a:pt x="697707" y="45244"/>
                  </a:lnTo>
                  <a:lnTo>
                    <a:pt x="669132" y="135731"/>
                  </a:lnTo>
                  <a:lnTo>
                    <a:pt x="616744" y="297656"/>
                  </a:lnTo>
                  <a:lnTo>
                    <a:pt x="576263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7">
              <a:extLst>
                <a:ext uri="{FF2B5EF4-FFF2-40B4-BE49-F238E27FC236}">
                  <a16:creationId xmlns:a16="http://schemas.microsoft.com/office/drawing/2014/main" id="{90FF10BF-5197-41D5-AD8C-C37ACE97ABB6}"/>
                </a:ext>
              </a:extLst>
            </p:cNvPr>
            <p:cNvSpPr/>
            <p:nvPr/>
          </p:nvSpPr>
          <p:spPr>
            <a:xfrm>
              <a:off x="3960813" y="4346575"/>
              <a:ext cx="3211512" cy="1646238"/>
            </a:xfrm>
            <a:custGeom>
              <a:avLst/>
              <a:gdLst>
                <a:gd name="connsiteX0" fmla="*/ 1509024 w 3210971"/>
                <a:gd name="connsiteY0" fmla="*/ 1363672 h 1646449"/>
                <a:gd name="connsiteX1" fmla="*/ 1432384 w 3210971"/>
                <a:gd name="connsiteY1" fmla="*/ 1350458 h 1646449"/>
                <a:gd name="connsiteX2" fmla="*/ 1337244 w 3210971"/>
                <a:gd name="connsiteY2" fmla="*/ 1331959 h 1646449"/>
                <a:gd name="connsiteX3" fmla="*/ 1252675 w 3210971"/>
                <a:gd name="connsiteY3" fmla="*/ 1310816 h 1646449"/>
                <a:gd name="connsiteX4" fmla="*/ 1176035 w 3210971"/>
                <a:gd name="connsiteY4" fmla="*/ 1289674 h 1646449"/>
                <a:gd name="connsiteX5" fmla="*/ 1075609 w 3210971"/>
                <a:gd name="connsiteY5" fmla="*/ 1252675 h 1646449"/>
                <a:gd name="connsiteX6" fmla="*/ 985755 w 3210971"/>
                <a:gd name="connsiteY6" fmla="*/ 1213034 h 1646449"/>
                <a:gd name="connsiteX7" fmla="*/ 914400 w 3210971"/>
                <a:gd name="connsiteY7" fmla="*/ 1176035 h 1646449"/>
                <a:gd name="connsiteX8" fmla="*/ 821903 w 3210971"/>
                <a:gd name="connsiteY8" fmla="*/ 1115251 h 1646449"/>
                <a:gd name="connsiteX9" fmla="*/ 732049 w 3210971"/>
                <a:gd name="connsiteY9" fmla="*/ 1041253 h 1646449"/>
                <a:gd name="connsiteX10" fmla="*/ 634266 w 3210971"/>
                <a:gd name="connsiteY10" fmla="*/ 948756 h 1646449"/>
                <a:gd name="connsiteX11" fmla="*/ 531198 w 3210971"/>
                <a:gd name="connsiteY11" fmla="*/ 837760 h 1646449"/>
                <a:gd name="connsiteX12" fmla="*/ 414916 w 3210971"/>
                <a:gd name="connsiteY12" fmla="*/ 692407 h 1646449"/>
                <a:gd name="connsiteX13" fmla="*/ 319776 w 3210971"/>
                <a:gd name="connsiteY13" fmla="*/ 547055 h 1646449"/>
                <a:gd name="connsiteX14" fmla="*/ 237850 w 3210971"/>
                <a:gd name="connsiteY14" fmla="*/ 404345 h 1646449"/>
                <a:gd name="connsiteX15" fmla="*/ 171780 w 3210971"/>
                <a:gd name="connsiteY15" fmla="*/ 269563 h 1646449"/>
                <a:gd name="connsiteX16" fmla="*/ 113639 w 3210971"/>
                <a:gd name="connsiteY16" fmla="*/ 134782 h 1646449"/>
                <a:gd name="connsiteX17" fmla="*/ 73998 w 3210971"/>
                <a:gd name="connsiteY17" fmla="*/ 31714 h 1646449"/>
                <a:gd name="connsiteX18" fmla="*/ 63427 w 3210971"/>
                <a:gd name="connsiteY18" fmla="*/ 15857 h 1646449"/>
                <a:gd name="connsiteX19" fmla="*/ 42285 w 3210971"/>
                <a:gd name="connsiteY19" fmla="*/ 2643 h 1646449"/>
                <a:gd name="connsiteX20" fmla="*/ 15857 w 3210971"/>
                <a:gd name="connsiteY20" fmla="*/ 0 h 1646449"/>
                <a:gd name="connsiteX21" fmla="*/ 5286 w 3210971"/>
                <a:gd name="connsiteY21" fmla="*/ 7929 h 1646449"/>
                <a:gd name="connsiteX22" fmla="*/ 0 w 3210971"/>
                <a:gd name="connsiteY22" fmla="*/ 21142 h 1646449"/>
                <a:gd name="connsiteX23" fmla="*/ 2643 w 3210971"/>
                <a:gd name="connsiteY23" fmla="*/ 52856 h 1646449"/>
                <a:gd name="connsiteX24" fmla="*/ 23785 w 3210971"/>
                <a:gd name="connsiteY24" fmla="*/ 129496 h 1646449"/>
                <a:gd name="connsiteX25" fmla="*/ 68712 w 3210971"/>
                <a:gd name="connsiteY25" fmla="*/ 288063 h 1646449"/>
                <a:gd name="connsiteX26" fmla="*/ 113639 w 3210971"/>
                <a:gd name="connsiteY26" fmla="*/ 412273 h 1646449"/>
                <a:gd name="connsiteX27" fmla="*/ 163852 w 3210971"/>
                <a:gd name="connsiteY27" fmla="*/ 536483 h 1646449"/>
                <a:gd name="connsiteX28" fmla="*/ 219350 w 3210971"/>
                <a:gd name="connsiteY28" fmla="*/ 650123 h 1646449"/>
                <a:gd name="connsiteX29" fmla="*/ 288063 w 3210971"/>
                <a:gd name="connsiteY29" fmla="*/ 771690 h 1646449"/>
                <a:gd name="connsiteX30" fmla="*/ 340918 w 3210971"/>
                <a:gd name="connsiteY30" fmla="*/ 858902 h 1646449"/>
                <a:gd name="connsiteX31" fmla="*/ 414916 w 3210971"/>
                <a:gd name="connsiteY31" fmla="*/ 964613 h 1646449"/>
                <a:gd name="connsiteX32" fmla="*/ 486271 w 3210971"/>
                <a:gd name="connsiteY32" fmla="*/ 1054467 h 1646449"/>
                <a:gd name="connsiteX33" fmla="*/ 565554 w 3210971"/>
                <a:gd name="connsiteY33" fmla="*/ 1141679 h 1646449"/>
                <a:gd name="connsiteX34" fmla="*/ 623695 w 3210971"/>
                <a:gd name="connsiteY34" fmla="*/ 1199820 h 1646449"/>
                <a:gd name="connsiteX35" fmla="*/ 684479 w 3210971"/>
                <a:gd name="connsiteY35" fmla="*/ 1257961 h 1646449"/>
                <a:gd name="connsiteX36" fmla="*/ 750548 w 3210971"/>
                <a:gd name="connsiteY36" fmla="*/ 1310816 h 1646449"/>
                <a:gd name="connsiteX37" fmla="*/ 813975 w 3210971"/>
                <a:gd name="connsiteY37" fmla="*/ 1353101 h 1646449"/>
                <a:gd name="connsiteX38" fmla="*/ 898544 w 3210971"/>
                <a:gd name="connsiteY38" fmla="*/ 1403314 h 1646449"/>
                <a:gd name="connsiteX39" fmla="*/ 1004254 w 3210971"/>
                <a:gd name="connsiteY39" fmla="*/ 1453526 h 1646449"/>
                <a:gd name="connsiteX40" fmla="*/ 1104680 w 3210971"/>
                <a:gd name="connsiteY40" fmla="*/ 1495811 h 1646449"/>
                <a:gd name="connsiteX41" fmla="*/ 1228890 w 3210971"/>
                <a:gd name="connsiteY41" fmla="*/ 1535452 h 1646449"/>
                <a:gd name="connsiteX42" fmla="*/ 1334601 w 3210971"/>
                <a:gd name="connsiteY42" fmla="*/ 1561880 h 1646449"/>
                <a:gd name="connsiteX43" fmla="*/ 1461454 w 3210971"/>
                <a:gd name="connsiteY43" fmla="*/ 1588308 h 1646449"/>
                <a:gd name="connsiteX44" fmla="*/ 1596236 w 3210971"/>
                <a:gd name="connsiteY44" fmla="*/ 1609450 h 1646449"/>
                <a:gd name="connsiteX45" fmla="*/ 1770659 w 3210971"/>
                <a:gd name="connsiteY45" fmla="*/ 1630592 h 1646449"/>
                <a:gd name="connsiteX46" fmla="*/ 2000580 w 3210971"/>
                <a:gd name="connsiteY46" fmla="*/ 1643806 h 1646449"/>
                <a:gd name="connsiteX47" fmla="*/ 2182932 w 3210971"/>
                <a:gd name="connsiteY47" fmla="*/ 1646449 h 1646449"/>
                <a:gd name="connsiteX48" fmla="*/ 2357355 w 3210971"/>
                <a:gd name="connsiteY48" fmla="*/ 1646449 h 1646449"/>
                <a:gd name="connsiteX49" fmla="*/ 2589919 w 3210971"/>
                <a:gd name="connsiteY49" fmla="*/ 1638520 h 1646449"/>
                <a:gd name="connsiteX50" fmla="*/ 2740557 w 3210971"/>
                <a:gd name="connsiteY50" fmla="*/ 1630592 h 1646449"/>
                <a:gd name="connsiteX51" fmla="*/ 2859482 w 3210971"/>
                <a:gd name="connsiteY51" fmla="*/ 1617378 h 1646449"/>
                <a:gd name="connsiteX52" fmla="*/ 3010120 w 3210971"/>
                <a:gd name="connsiteY52" fmla="*/ 1585665 h 1646449"/>
                <a:gd name="connsiteX53" fmla="*/ 3150187 w 3210971"/>
                <a:gd name="connsiteY53" fmla="*/ 1543381 h 1646449"/>
                <a:gd name="connsiteX54" fmla="*/ 3176615 w 3210971"/>
                <a:gd name="connsiteY54" fmla="*/ 1530167 h 1646449"/>
                <a:gd name="connsiteX55" fmla="*/ 3197757 w 3210971"/>
                <a:gd name="connsiteY55" fmla="*/ 1506382 h 1646449"/>
                <a:gd name="connsiteX56" fmla="*/ 3208328 w 3210971"/>
                <a:gd name="connsiteY56" fmla="*/ 1477311 h 1646449"/>
                <a:gd name="connsiteX57" fmla="*/ 3210971 w 3210971"/>
                <a:gd name="connsiteY57" fmla="*/ 1458812 h 1646449"/>
                <a:gd name="connsiteX58" fmla="*/ 3208328 w 3210971"/>
                <a:gd name="connsiteY58" fmla="*/ 1445598 h 1646449"/>
                <a:gd name="connsiteX59" fmla="*/ 3197757 w 3210971"/>
                <a:gd name="connsiteY59" fmla="*/ 1429741 h 1646449"/>
                <a:gd name="connsiteX60" fmla="*/ 3187186 w 3210971"/>
                <a:gd name="connsiteY60" fmla="*/ 1421813 h 1646449"/>
                <a:gd name="connsiteX61" fmla="*/ 3158116 w 3210971"/>
                <a:gd name="connsiteY61" fmla="*/ 1403314 h 1646449"/>
                <a:gd name="connsiteX62" fmla="*/ 3092046 w 3210971"/>
                <a:gd name="connsiteY62" fmla="*/ 1363672 h 1646449"/>
                <a:gd name="connsiteX63" fmla="*/ 2473637 w 3210971"/>
                <a:gd name="connsiteY63" fmla="*/ 1379529 h 1646449"/>
                <a:gd name="connsiteX64" fmla="*/ 2346784 w 3210971"/>
                <a:gd name="connsiteY64" fmla="*/ 1392742 h 1646449"/>
                <a:gd name="connsiteX65" fmla="*/ 2153861 w 3210971"/>
                <a:gd name="connsiteY65" fmla="*/ 1400671 h 1646449"/>
                <a:gd name="connsiteX66" fmla="*/ 2027008 w 3210971"/>
                <a:gd name="connsiteY66" fmla="*/ 1400671 h 1646449"/>
                <a:gd name="connsiteX67" fmla="*/ 1834086 w 3210971"/>
                <a:gd name="connsiteY67" fmla="*/ 1395385 h 1646449"/>
                <a:gd name="connsiteX68" fmla="*/ 1625307 w 3210971"/>
                <a:gd name="connsiteY68" fmla="*/ 1379529 h 1646449"/>
                <a:gd name="connsiteX69" fmla="*/ 1509024 w 3210971"/>
                <a:gd name="connsiteY69" fmla="*/ 1363672 h 16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210971" h="1646449">
                  <a:moveTo>
                    <a:pt x="1509024" y="1363672"/>
                  </a:moveTo>
                  <a:lnTo>
                    <a:pt x="1432384" y="1350458"/>
                  </a:lnTo>
                  <a:lnTo>
                    <a:pt x="1337244" y="1331959"/>
                  </a:lnTo>
                  <a:lnTo>
                    <a:pt x="1252675" y="1310816"/>
                  </a:lnTo>
                  <a:lnTo>
                    <a:pt x="1176035" y="1289674"/>
                  </a:lnTo>
                  <a:lnTo>
                    <a:pt x="1075609" y="1252675"/>
                  </a:lnTo>
                  <a:lnTo>
                    <a:pt x="985755" y="1213034"/>
                  </a:lnTo>
                  <a:lnTo>
                    <a:pt x="914400" y="1176035"/>
                  </a:lnTo>
                  <a:lnTo>
                    <a:pt x="821903" y="1115251"/>
                  </a:lnTo>
                  <a:lnTo>
                    <a:pt x="732049" y="1041253"/>
                  </a:lnTo>
                  <a:lnTo>
                    <a:pt x="634266" y="948756"/>
                  </a:lnTo>
                  <a:lnTo>
                    <a:pt x="531198" y="837760"/>
                  </a:lnTo>
                  <a:lnTo>
                    <a:pt x="414916" y="692407"/>
                  </a:lnTo>
                  <a:lnTo>
                    <a:pt x="319776" y="547055"/>
                  </a:lnTo>
                  <a:lnTo>
                    <a:pt x="237850" y="404345"/>
                  </a:lnTo>
                  <a:lnTo>
                    <a:pt x="171780" y="269563"/>
                  </a:lnTo>
                  <a:lnTo>
                    <a:pt x="113639" y="134782"/>
                  </a:lnTo>
                  <a:lnTo>
                    <a:pt x="73998" y="31714"/>
                  </a:lnTo>
                  <a:lnTo>
                    <a:pt x="63427" y="15857"/>
                  </a:lnTo>
                  <a:lnTo>
                    <a:pt x="42285" y="2643"/>
                  </a:lnTo>
                  <a:lnTo>
                    <a:pt x="15857" y="0"/>
                  </a:lnTo>
                  <a:lnTo>
                    <a:pt x="5286" y="7929"/>
                  </a:lnTo>
                  <a:lnTo>
                    <a:pt x="0" y="21142"/>
                  </a:lnTo>
                  <a:lnTo>
                    <a:pt x="2643" y="52856"/>
                  </a:lnTo>
                  <a:lnTo>
                    <a:pt x="23785" y="129496"/>
                  </a:lnTo>
                  <a:lnTo>
                    <a:pt x="68712" y="288063"/>
                  </a:lnTo>
                  <a:lnTo>
                    <a:pt x="113639" y="412273"/>
                  </a:lnTo>
                  <a:lnTo>
                    <a:pt x="163852" y="536483"/>
                  </a:lnTo>
                  <a:lnTo>
                    <a:pt x="219350" y="650123"/>
                  </a:lnTo>
                  <a:lnTo>
                    <a:pt x="288063" y="771690"/>
                  </a:lnTo>
                  <a:lnTo>
                    <a:pt x="340918" y="858902"/>
                  </a:lnTo>
                  <a:lnTo>
                    <a:pt x="414916" y="964613"/>
                  </a:lnTo>
                  <a:lnTo>
                    <a:pt x="486271" y="1054467"/>
                  </a:lnTo>
                  <a:lnTo>
                    <a:pt x="565554" y="1141679"/>
                  </a:lnTo>
                  <a:lnTo>
                    <a:pt x="623695" y="1199820"/>
                  </a:lnTo>
                  <a:lnTo>
                    <a:pt x="684479" y="1257961"/>
                  </a:lnTo>
                  <a:lnTo>
                    <a:pt x="750548" y="1310816"/>
                  </a:lnTo>
                  <a:lnTo>
                    <a:pt x="813975" y="1353101"/>
                  </a:lnTo>
                  <a:lnTo>
                    <a:pt x="898544" y="1403314"/>
                  </a:lnTo>
                  <a:lnTo>
                    <a:pt x="1004254" y="1453526"/>
                  </a:lnTo>
                  <a:lnTo>
                    <a:pt x="1104680" y="1495811"/>
                  </a:lnTo>
                  <a:lnTo>
                    <a:pt x="1228890" y="1535452"/>
                  </a:lnTo>
                  <a:lnTo>
                    <a:pt x="1334601" y="1561880"/>
                  </a:lnTo>
                  <a:lnTo>
                    <a:pt x="1461454" y="1588308"/>
                  </a:lnTo>
                  <a:lnTo>
                    <a:pt x="1596236" y="1609450"/>
                  </a:lnTo>
                  <a:lnTo>
                    <a:pt x="1770659" y="1630592"/>
                  </a:lnTo>
                  <a:lnTo>
                    <a:pt x="2000580" y="1643806"/>
                  </a:lnTo>
                  <a:lnTo>
                    <a:pt x="2182932" y="1646449"/>
                  </a:lnTo>
                  <a:lnTo>
                    <a:pt x="2357355" y="1646449"/>
                  </a:lnTo>
                  <a:lnTo>
                    <a:pt x="2589919" y="1638520"/>
                  </a:lnTo>
                  <a:lnTo>
                    <a:pt x="2740557" y="1630592"/>
                  </a:lnTo>
                  <a:lnTo>
                    <a:pt x="2859482" y="1617378"/>
                  </a:lnTo>
                  <a:lnTo>
                    <a:pt x="3010120" y="1585665"/>
                  </a:lnTo>
                  <a:lnTo>
                    <a:pt x="3150187" y="1543381"/>
                  </a:lnTo>
                  <a:lnTo>
                    <a:pt x="3176615" y="1530167"/>
                  </a:lnTo>
                  <a:lnTo>
                    <a:pt x="3197757" y="1506382"/>
                  </a:lnTo>
                  <a:lnTo>
                    <a:pt x="3208328" y="1477311"/>
                  </a:lnTo>
                  <a:lnTo>
                    <a:pt x="3210971" y="1458812"/>
                  </a:lnTo>
                  <a:lnTo>
                    <a:pt x="3208328" y="1445598"/>
                  </a:lnTo>
                  <a:lnTo>
                    <a:pt x="3197757" y="1429741"/>
                  </a:lnTo>
                  <a:lnTo>
                    <a:pt x="3187186" y="1421813"/>
                  </a:lnTo>
                  <a:lnTo>
                    <a:pt x="3158116" y="1403314"/>
                  </a:lnTo>
                  <a:lnTo>
                    <a:pt x="3092046" y="1363672"/>
                  </a:lnTo>
                  <a:lnTo>
                    <a:pt x="2473637" y="1379529"/>
                  </a:lnTo>
                  <a:lnTo>
                    <a:pt x="2346784" y="1392742"/>
                  </a:lnTo>
                  <a:lnTo>
                    <a:pt x="2153861" y="1400671"/>
                  </a:lnTo>
                  <a:lnTo>
                    <a:pt x="2027008" y="1400671"/>
                  </a:lnTo>
                  <a:lnTo>
                    <a:pt x="1834086" y="1395385"/>
                  </a:lnTo>
                  <a:lnTo>
                    <a:pt x="1625307" y="1379529"/>
                  </a:lnTo>
                  <a:lnTo>
                    <a:pt x="1509024" y="13636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8">
              <a:extLst>
                <a:ext uri="{FF2B5EF4-FFF2-40B4-BE49-F238E27FC236}">
                  <a16:creationId xmlns:a16="http://schemas.microsoft.com/office/drawing/2014/main" id="{E6C85FD7-0CE5-4AA2-A66F-EA6E2ABE5A11}"/>
                </a:ext>
              </a:extLst>
            </p:cNvPr>
            <p:cNvSpPr/>
            <p:nvPr/>
          </p:nvSpPr>
          <p:spPr>
            <a:xfrm>
              <a:off x="6321425" y="4910138"/>
              <a:ext cx="828675" cy="866775"/>
            </a:xfrm>
            <a:custGeom>
              <a:avLst/>
              <a:gdLst>
                <a:gd name="connsiteX0" fmla="*/ 240492 w 829831"/>
                <a:gd name="connsiteY0" fmla="*/ 256349 h 866830"/>
                <a:gd name="connsiteX1" fmla="*/ 354132 w 829831"/>
                <a:gd name="connsiteY1" fmla="*/ 401702 h 866830"/>
                <a:gd name="connsiteX2" fmla="*/ 457200 w 829831"/>
                <a:gd name="connsiteY2" fmla="*/ 536483 h 866830"/>
                <a:gd name="connsiteX3" fmla="*/ 517984 w 829831"/>
                <a:gd name="connsiteY3" fmla="*/ 613124 h 866830"/>
                <a:gd name="connsiteX4" fmla="*/ 565554 w 829831"/>
                <a:gd name="connsiteY4" fmla="*/ 665979 h 866830"/>
                <a:gd name="connsiteX5" fmla="*/ 607838 w 829831"/>
                <a:gd name="connsiteY5" fmla="*/ 702978 h 866830"/>
                <a:gd name="connsiteX6" fmla="*/ 671265 w 829831"/>
                <a:gd name="connsiteY6" fmla="*/ 755834 h 866830"/>
                <a:gd name="connsiteX7" fmla="*/ 721477 w 829831"/>
                <a:gd name="connsiteY7" fmla="*/ 792833 h 866830"/>
                <a:gd name="connsiteX8" fmla="*/ 739977 w 829831"/>
                <a:gd name="connsiteY8" fmla="*/ 803404 h 866830"/>
                <a:gd name="connsiteX9" fmla="*/ 798118 w 829831"/>
                <a:gd name="connsiteY9" fmla="*/ 840403 h 866830"/>
                <a:gd name="connsiteX10" fmla="*/ 829831 w 829831"/>
                <a:gd name="connsiteY10" fmla="*/ 866830 h 866830"/>
                <a:gd name="connsiteX11" fmla="*/ 42284 w 829831"/>
                <a:gd name="connsiteY11" fmla="*/ 827189 h 866830"/>
                <a:gd name="connsiteX12" fmla="*/ 129496 w 829831"/>
                <a:gd name="connsiteY12" fmla="*/ 811332 h 866830"/>
                <a:gd name="connsiteX13" fmla="*/ 171780 w 829831"/>
                <a:gd name="connsiteY13" fmla="*/ 798118 h 866830"/>
                <a:gd name="connsiteX14" fmla="*/ 214065 w 829831"/>
                <a:gd name="connsiteY14" fmla="*/ 776976 h 866830"/>
                <a:gd name="connsiteX15" fmla="*/ 240492 w 829831"/>
                <a:gd name="connsiteY15" fmla="*/ 755834 h 866830"/>
                <a:gd name="connsiteX16" fmla="*/ 261635 w 829831"/>
                <a:gd name="connsiteY16" fmla="*/ 732049 h 866830"/>
                <a:gd name="connsiteX17" fmla="*/ 272206 w 829831"/>
                <a:gd name="connsiteY17" fmla="*/ 700335 h 866830"/>
                <a:gd name="connsiteX18" fmla="*/ 269563 w 829831"/>
                <a:gd name="connsiteY18" fmla="*/ 676551 h 866830"/>
                <a:gd name="connsiteX19" fmla="*/ 235207 w 829831"/>
                <a:gd name="connsiteY19" fmla="*/ 589339 h 866830"/>
                <a:gd name="connsiteX20" fmla="*/ 142710 w 829831"/>
                <a:gd name="connsiteY20" fmla="*/ 372631 h 866830"/>
                <a:gd name="connsiteX21" fmla="*/ 66069 w 829831"/>
                <a:gd name="connsiteY21" fmla="*/ 200851 h 866830"/>
                <a:gd name="connsiteX22" fmla="*/ 7928 w 829831"/>
                <a:gd name="connsiteY22" fmla="*/ 63427 h 866830"/>
                <a:gd name="connsiteX23" fmla="*/ 0 w 829831"/>
                <a:gd name="connsiteY23" fmla="*/ 23785 h 866830"/>
                <a:gd name="connsiteX24" fmla="*/ 2643 w 829831"/>
                <a:gd name="connsiteY24" fmla="*/ 13214 h 866830"/>
                <a:gd name="connsiteX25" fmla="*/ 7928 w 829831"/>
                <a:gd name="connsiteY25" fmla="*/ 2643 h 866830"/>
                <a:gd name="connsiteX26" fmla="*/ 15856 w 829831"/>
                <a:gd name="connsiteY26" fmla="*/ 0 h 866830"/>
                <a:gd name="connsiteX27" fmla="*/ 31713 w 829831"/>
                <a:gd name="connsiteY27" fmla="*/ 0 h 866830"/>
                <a:gd name="connsiteX28" fmla="*/ 50213 w 829831"/>
                <a:gd name="connsiteY28" fmla="*/ 7929 h 866830"/>
                <a:gd name="connsiteX29" fmla="*/ 76640 w 829831"/>
                <a:gd name="connsiteY29" fmla="*/ 42285 h 866830"/>
                <a:gd name="connsiteX30" fmla="*/ 150638 w 829831"/>
                <a:gd name="connsiteY30" fmla="*/ 137424 h 866830"/>
                <a:gd name="connsiteX31" fmla="*/ 240492 w 829831"/>
                <a:gd name="connsiteY31" fmla="*/ 256349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9831" h="866830">
                  <a:moveTo>
                    <a:pt x="240492" y="256349"/>
                  </a:moveTo>
                  <a:lnTo>
                    <a:pt x="354132" y="401702"/>
                  </a:lnTo>
                  <a:lnTo>
                    <a:pt x="457200" y="536483"/>
                  </a:lnTo>
                  <a:lnTo>
                    <a:pt x="517984" y="613124"/>
                  </a:lnTo>
                  <a:lnTo>
                    <a:pt x="565554" y="665979"/>
                  </a:lnTo>
                  <a:lnTo>
                    <a:pt x="607838" y="702978"/>
                  </a:lnTo>
                  <a:lnTo>
                    <a:pt x="671265" y="755834"/>
                  </a:lnTo>
                  <a:lnTo>
                    <a:pt x="721477" y="792833"/>
                  </a:lnTo>
                  <a:lnTo>
                    <a:pt x="739977" y="803404"/>
                  </a:lnTo>
                  <a:lnTo>
                    <a:pt x="798118" y="840403"/>
                  </a:lnTo>
                  <a:lnTo>
                    <a:pt x="829831" y="866830"/>
                  </a:lnTo>
                  <a:lnTo>
                    <a:pt x="42284" y="827189"/>
                  </a:lnTo>
                  <a:lnTo>
                    <a:pt x="129496" y="811332"/>
                  </a:lnTo>
                  <a:lnTo>
                    <a:pt x="171780" y="798118"/>
                  </a:lnTo>
                  <a:lnTo>
                    <a:pt x="214065" y="776976"/>
                  </a:lnTo>
                  <a:lnTo>
                    <a:pt x="240492" y="755834"/>
                  </a:lnTo>
                  <a:lnTo>
                    <a:pt x="261635" y="732049"/>
                  </a:lnTo>
                  <a:lnTo>
                    <a:pt x="272206" y="700335"/>
                  </a:lnTo>
                  <a:lnTo>
                    <a:pt x="269563" y="676551"/>
                  </a:lnTo>
                  <a:lnTo>
                    <a:pt x="235207" y="589339"/>
                  </a:lnTo>
                  <a:lnTo>
                    <a:pt x="142710" y="372631"/>
                  </a:lnTo>
                  <a:lnTo>
                    <a:pt x="66069" y="200851"/>
                  </a:lnTo>
                  <a:lnTo>
                    <a:pt x="7928" y="63427"/>
                  </a:lnTo>
                  <a:lnTo>
                    <a:pt x="0" y="23785"/>
                  </a:lnTo>
                  <a:lnTo>
                    <a:pt x="2643" y="13214"/>
                  </a:lnTo>
                  <a:lnTo>
                    <a:pt x="7928" y="2643"/>
                  </a:lnTo>
                  <a:lnTo>
                    <a:pt x="15856" y="0"/>
                  </a:lnTo>
                  <a:lnTo>
                    <a:pt x="31713" y="0"/>
                  </a:lnTo>
                  <a:lnTo>
                    <a:pt x="50213" y="7929"/>
                  </a:lnTo>
                  <a:lnTo>
                    <a:pt x="76640" y="42285"/>
                  </a:lnTo>
                  <a:lnTo>
                    <a:pt x="150638" y="137424"/>
                  </a:lnTo>
                  <a:lnTo>
                    <a:pt x="240492" y="25634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2F070235-2B5C-41BB-BD4D-4079898C78CB}"/>
                </a:ext>
              </a:extLst>
            </p:cNvPr>
            <p:cNvSpPr/>
            <p:nvPr/>
          </p:nvSpPr>
          <p:spPr>
            <a:xfrm>
              <a:off x="4964113" y="4181475"/>
              <a:ext cx="473075" cy="923925"/>
            </a:xfrm>
            <a:custGeom>
              <a:avLst/>
              <a:gdLst>
                <a:gd name="connsiteX0" fmla="*/ 69057 w 471488"/>
                <a:gd name="connsiteY0" fmla="*/ 483394 h 923925"/>
                <a:gd name="connsiteX1" fmla="*/ 104775 w 471488"/>
                <a:gd name="connsiteY1" fmla="*/ 564356 h 923925"/>
                <a:gd name="connsiteX2" fmla="*/ 147638 w 471488"/>
                <a:gd name="connsiteY2" fmla="*/ 647700 h 923925"/>
                <a:gd name="connsiteX3" fmla="*/ 192882 w 471488"/>
                <a:gd name="connsiteY3" fmla="*/ 723900 h 923925"/>
                <a:gd name="connsiteX4" fmla="*/ 240507 w 471488"/>
                <a:gd name="connsiteY4" fmla="*/ 790575 h 923925"/>
                <a:gd name="connsiteX5" fmla="*/ 292894 w 471488"/>
                <a:gd name="connsiteY5" fmla="*/ 857250 h 923925"/>
                <a:gd name="connsiteX6" fmla="*/ 340519 w 471488"/>
                <a:gd name="connsiteY6" fmla="*/ 907256 h 923925"/>
                <a:gd name="connsiteX7" fmla="*/ 366713 w 471488"/>
                <a:gd name="connsiteY7" fmla="*/ 919163 h 923925"/>
                <a:gd name="connsiteX8" fmla="*/ 390525 w 471488"/>
                <a:gd name="connsiteY8" fmla="*/ 923925 h 923925"/>
                <a:gd name="connsiteX9" fmla="*/ 416719 w 471488"/>
                <a:gd name="connsiteY9" fmla="*/ 916781 h 923925"/>
                <a:gd name="connsiteX10" fmla="*/ 433388 w 471488"/>
                <a:gd name="connsiteY10" fmla="*/ 895350 h 923925"/>
                <a:gd name="connsiteX11" fmla="*/ 442913 w 471488"/>
                <a:gd name="connsiteY11" fmla="*/ 876300 h 923925"/>
                <a:gd name="connsiteX12" fmla="*/ 447675 w 471488"/>
                <a:gd name="connsiteY12" fmla="*/ 857250 h 923925"/>
                <a:gd name="connsiteX13" fmla="*/ 454819 w 471488"/>
                <a:gd name="connsiteY13" fmla="*/ 716756 h 923925"/>
                <a:gd name="connsiteX14" fmla="*/ 466725 w 471488"/>
                <a:gd name="connsiteY14" fmla="*/ 578644 h 923925"/>
                <a:gd name="connsiteX15" fmla="*/ 471488 w 471488"/>
                <a:gd name="connsiteY15" fmla="*/ 554831 h 923925"/>
                <a:gd name="connsiteX16" fmla="*/ 309563 w 471488"/>
                <a:gd name="connsiteY16" fmla="*/ 369094 h 923925"/>
                <a:gd name="connsiteX17" fmla="*/ 295275 w 471488"/>
                <a:gd name="connsiteY17" fmla="*/ 361950 h 923925"/>
                <a:gd name="connsiteX18" fmla="*/ 278607 w 471488"/>
                <a:gd name="connsiteY18" fmla="*/ 350044 h 923925"/>
                <a:gd name="connsiteX19" fmla="*/ 259557 w 471488"/>
                <a:gd name="connsiteY19" fmla="*/ 330994 h 923925"/>
                <a:gd name="connsiteX20" fmla="*/ 233363 w 471488"/>
                <a:gd name="connsiteY20" fmla="*/ 300038 h 923925"/>
                <a:gd name="connsiteX21" fmla="*/ 200025 w 471488"/>
                <a:gd name="connsiteY21" fmla="*/ 252413 h 923925"/>
                <a:gd name="connsiteX22" fmla="*/ 157163 w 471488"/>
                <a:gd name="connsiteY22" fmla="*/ 183356 h 923925"/>
                <a:gd name="connsiteX23" fmla="*/ 126207 w 471488"/>
                <a:gd name="connsiteY23" fmla="*/ 128588 h 923925"/>
                <a:gd name="connsiteX24" fmla="*/ 100013 w 471488"/>
                <a:gd name="connsiteY24" fmla="*/ 80963 h 923925"/>
                <a:gd name="connsiteX25" fmla="*/ 73819 w 471488"/>
                <a:gd name="connsiteY25" fmla="*/ 38100 h 923925"/>
                <a:gd name="connsiteX26" fmla="*/ 64294 w 471488"/>
                <a:gd name="connsiteY26" fmla="*/ 26194 h 923925"/>
                <a:gd name="connsiteX27" fmla="*/ 42863 w 471488"/>
                <a:gd name="connsiteY27" fmla="*/ 7144 h 923925"/>
                <a:gd name="connsiteX28" fmla="*/ 26194 w 471488"/>
                <a:gd name="connsiteY28" fmla="*/ 0 h 923925"/>
                <a:gd name="connsiteX29" fmla="*/ 19050 w 471488"/>
                <a:gd name="connsiteY29" fmla="*/ 0 h 923925"/>
                <a:gd name="connsiteX30" fmla="*/ 9525 w 471488"/>
                <a:gd name="connsiteY30" fmla="*/ 4763 h 923925"/>
                <a:gd name="connsiteX31" fmla="*/ 4763 w 471488"/>
                <a:gd name="connsiteY31" fmla="*/ 11906 h 923925"/>
                <a:gd name="connsiteX32" fmla="*/ 0 w 471488"/>
                <a:gd name="connsiteY32" fmla="*/ 28575 h 923925"/>
                <a:gd name="connsiteX33" fmla="*/ 0 w 471488"/>
                <a:gd name="connsiteY33" fmla="*/ 78581 h 923925"/>
                <a:gd name="connsiteX34" fmla="*/ 0 w 471488"/>
                <a:gd name="connsiteY34" fmla="*/ 150019 h 923925"/>
                <a:gd name="connsiteX35" fmla="*/ 2382 w 471488"/>
                <a:gd name="connsiteY35" fmla="*/ 211931 h 923925"/>
                <a:gd name="connsiteX36" fmla="*/ 14288 w 471488"/>
                <a:gd name="connsiteY36" fmla="*/ 273844 h 923925"/>
                <a:gd name="connsiteX37" fmla="*/ 38100 w 471488"/>
                <a:gd name="connsiteY37" fmla="*/ 388144 h 923925"/>
                <a:gd name="connsiteX38" fmla="*/ 50007 w 471488"/>
                <a:gd name="connsiteY38" fmla="*/ 433388 h 923925"/>
                <a:gd name="connsiteX39" fmla="*/ 69057 w 471488"/>
                <a:gd name="connsiteY39" fmla="*/ 483394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1488" h="923925">
                  <a:moveTo>
                    <a:pt x="69057" y="483394"/>
                  </a:moveTo>
                  <a:lnTo>
                    <a:pt x="104775" y="564356"/>
                  </a:lnTo>
                  <a:lnTo>
                    <a:pt x="147638" y="647700"/>
                  </a:lnTo>
                  <a:lnTo>
                    <a:pt x="192882" y="723900"/>
                  </a:lnTo>
                  <a:lnTo>
                    <a:pt x="240507" y="790575"/>
                  </a:lnTo>
                  <a:lnTo>
                    <a:pt x="292894" y="857250"/>
                  </a:lnTo>
                  <a:lnTo>
                    <a:pt x="340519" y="907256"/>
                  </a:lnTo>
                  <a:lnTo>
                    <a:pt x="366713" y="919163"/>
                  </a:lnTo>
                  <a:lnTo>
                    <a:pt x="390525" y="923925"/>
                  </a:lnTo>
                  <a:lnTo>
                    <a:pt x="416719" y="916781"/>
                  </a:lnTo>
                  <a:lnTo>
                    <a:pt x="433388" y="895350"/>
                  </a:lnTo>
                  <a:lnTo>
                    <a:pt x="442913" y="876300"/>
                  </a:lnTo>
                  <a:lnTo>
                    <a:pt x="447675" y="857250"/>
                  </a:lnTo>
                  <a:lnTo>
                    <a:pt x="454819" y="716756"/>
                  </a:lnTo>
                  <a:lnTo>
                    <a:pt x="466725" y="578644"/>
                  </a:lnTo>
                  <a:lnTo>
                    <a:pt x="471488" y="554831"/>
                  </a:lnTo>
                  <a:lnTo>
                    <a:pt x="309563" y="369094"/>
                  </a:lnTo>
                  <a:lnTo>
                    <a:pt x="295275" y="361950"/>
                  </a:lnTo>
                  <a:lnTo>
                    <a:pt x="278607" y="350044"/>
                  </a:lnTo>
                  <a:lnTo>
                    <a:pt x="259557" y="330994"/>
                  </a:lnTo>
                  <a:lnTo>
                    <a:pt x="233363" y="300038"/>
                  </a:lnTo>
                  <a:lnTo>
                    <a:pt x="200025" y="252413"/>
                  </a:lnTo>
                  <a:lnTo>
                    <a:pt x="157163" y="183356"/>
                  </a:lnTo>
                  <a:lnTo>
                    <a:pt x="126207" y="128588"/>
                  </a:lnTo>
                  <a:lnTo>
                    <a:pt x="100013" y="80963"/>
                  </a:lnTo>
                  <a:lnTo>
                    <a:pt x="73819" y="38100"/>
                  </a:lnTo>
                  <a:lnTo>
                    <a:pt x="64294" y="26194"/>
                  </a:lnTo>
                  <a:lnTo>
                    <a:pt x="42863" y="7144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9525" y="4763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0" y="78581"/>
                  </a:lnTo>
                  <a:lnTo>
                    <a:pt x="0" y="150019"/>
                  </a:lnTo>
                  <a:lnTo>
                    <a:pt x="2382" y="211931"/>
                  </a:lnTo>
                  <a:lnTo>
                    <a:pt x="14288" y="273844"/>
                  </a:lnTo>
                  <a:lnTo>
                    <a:pt x="38100" y="388144"/>
                  </a:lnTo>
                  <a:lnTo>
                    <a:pt x="50007" y="433388"/>
                  </a:lnTo>
                  <a:lnTo>
                    <a:pt x="69057" y="483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01627225-F61E-4BB2-ABBC-9E097D4BC79C}"/>
                </a:ext>
              </a:extLst>
            </p:cNvPr>
            <p:cNvSpPr/>
            <p:nvPr/>
          </p:nvSpPr>
          <p:spPr>
            <a:xfrm>
              <a:off x="5257800" y="4459288"/>
              <a:ext cx="287338" cy="293687"/>
            </a:xfrm>
            <a:custGeom>
              <a:avLst/>
              <a:gdLst>
                <a:gd name="connsiteX0" fmla="*/ 235744 w 288131"/>
                <a:gd name="connsiteY0" fmla="*/ 166688 h 292894"/>
                <a:gd name="connsiteX1" fmla="*/ 266700 w 288131"/>
                <a:gd name="connsiteY1" fmla="*/ 100013 h 292894"/>
                <a:gd name="connsiteX2" fmla="*/ 283369 w 288131"/>
                <a:gd name="connsiteY2" fmla="*/ 64294 h 292894"/>
                <a:gd name="connsiteX3" fmla="*/ 285750 w 288131"/>
                <a:gd name="connsiteY3" fmla="*/ 52388 h 292894"/>
                <a:gd name="connsiteX4" fmla="*/ 288131 w 288131"/>
                <a:gd name="connsiteY4" fmla="*/ 23813 h 292894"/>
                <a:gd name="connsiteX5" fmla="*/ 288131 w 288131"/>
                <a:gd name="connsiteY5" fmla="*/ 14288 h 292894"/>
                <a:gd name="connsiteX6" fmla="*/ 283369 w 288131"/>
                <a:gd name="connsiteY6" fmla="*/ 0 h 292894"/>
                <a:gd name="connsiteX7" fmla="*/ 273844 w 288131"/>
                <a:gd name="connsiteY7" fmla="*/ 0 h 292894"/>
                <a:gd name="connsiteX8" fmla="*/ 259556 w 288131"/>
                <a:gd name="connsiteY8" fmla="*/ 2382 h 292894"/>
                <a:gd name="connsiteX9" fmla="*/ 240506 w 288131"/>
                <a:gd name="connsiteY9" fmla="*/ 16669 h 292894"/>
                <a:gd name="connsiteX10" fmla="*/ 226219 w 288131"/>
                <a:gd name="connsiteY10" fmla="*/ 33338 h 292894"/>
                <a:gd name="connsiteX11" fmla="*/ 209550 w 288131"/>
                <a:gd name="connsiteY11" fmla="*/ 47625 h 292894"/>
                <a:gd name="connsiteX12" fmla="*/ 188119 w 288131"/>
                <a:gd name="connsiteY12" fmla="*/ 61913 h 292894"/>
                <a:gd name="connsiteX13" fmla="*/ 154781 w 288131"/>
                <a:gd name="connsiteY13" fmla="*/ 78582 h 292894"/>
                <a:gd name="connsiteX14" fmla="*/ 121444 w 288131"/>
                <a:gd name="connsiteY14" fmla="*/ 92869 h 292894"/>
                <a:gd name="connsiteX15" fmla="*/ 100013 w 288131"/>
                <a:gd name="connsiteY15" fmla="*/ 100013 h 292894"/>
                <a:gd name="connsiteX16" fmla="*/ 83344 w 288131"/>
                <a:gd name="connsiteY16" fmla="*/ 102394 h 292894"/>
                <a:gd name="connsiteX17" fmla="*/ 71438 w 288131"/>
                <a:gd name="connsiteY17" fmla="*/ 102394 h 292894"/>
                <a:gd name="connsiteX18" fmla="*/ 42863 w 288131"/>
                <a:gd name="connsiteY18" fmla="*/ 97632 h 292894"/>
                <a:gd name="connsiteX19" fmla="*/ 30956 w 288131"/>
                <a:gd name="connsiteY19" fmla="*/ 95250 h 292894"/>
                <a:gd name="connsiteX20" fmla="*/ 0 w 288131"/>
                <a:gd name="connsiteY20" fmla="*/ 85725 h 292894"/>
                <a:gd name="connsiteX21" fmla="*/ 173831 w 288131"/>
                <a:gd name="connsiteY21" fmla="*/ 292894 h 292894"/>
                <a:gd name="connsiteX22" fmla="*/ 185738 w 288131"/>
                <a:gd name="connsiteY22" fmla="*/ 254794 h 292894"/>
                <a:gd name="connsiteX23" fmla="*/ 202406 w 288131"/>
                <a:gd name="connsiteY23" fmla="*/ 223838 h 292894"/>
                <a:gd name="connsiteX24" fmla="*/ 235744 w 288131"/>
                <a:gd name="connsiteY24" fmla="*/ 166688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131" h="292894">
                  <a:moveTo>
                    <a:pt x="235744" y="166688"/>
                  </a:moveTo>
                  <a:lnTo>
                    <a:pt x="266700" y="100013"/>
                  </a:lnTo>
                  <a:lnTo>
                    <a:pt x="283369" y="64294"/>
                  </a:lnTo>
                  <a:lnTo>
                    <a:pt x="285750" y="52388"/>
                  </a:lnTo>
                  <a:lnTo>
                    <a:pt x="288131" y="23813"/>
                  </a:lnTo>
                  <a:lnTo>
                    <a:pt x="288131" y="14288"/>
                  </a:lnTo>
                  <a:lnTo>
                    <a:pt x="283369" y="0"/>
                  </a:lnTo>
                  <a:lnTo>
                    <a:pt x="273844" y="0"/>
                  </a:lnTo>
                  <a:lnTo>
                    <a:pt x="259556" y="2382"/>
                  </a:lnTo>
                  <a:lnTo>
                    <a:pt x="240506" y="16669"/>
                  </a:lnTo>
                  <a:lnTo>
                    <a:pt x="226219" y="33338"/>
                  </a:lnTo>
                  <a:lnTo>
                    <a:pt x="209550" y="47625"/>
                  </a:lnTo>
                  <a:lnTo>
                    <a:pt x="188119" y="61913"/>
                  </a:lnTo>
                  <a:lnTo>
                    <a:pt x="154781" y="78582"/>
                  </a:lnTo>
                  <a:lnTo>
                    <a:pt x="121444" y="92869"/>
                  </a:lnTo>
                  <a:lnTo>
                    <a:pt x="100013" y="100013"/>
                  </a:lnTo>
                  <a:lnTo>
                    <a:pt x="83344" y="102394"/>
                  </a:lnTo>
                  <a:lnTo>
                    <a:pt x="71438" y="102394"/>
                  </a:lnTo>
                  <a:lnTo>
                    <a:pt x="42863" y="97632"/>
                  </a:lnTo>
                  <a:lnTo>
                    <a:pt x="30956" y="95250"/>
                  </a:lnTo>
                  <a:lnTo>
                    <a:pt x="0" y="85725"/>
                  </a:lnTo>
                  <a:lnTo>
                    <a:pt x="173831" y="292894"/>
                  </a:lnTo>
                  <a:lnTo>
                    <a:pt x="185738" y="254794"/>
                  </a:lnTo>
                  <a:lnTo>
                    <a:pt x="202406" y="223838"/>
                  </a:lnTo>
                  <a:lnTo>
                    <a:pt x="235744" y="1666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9">
              <a:extLst>
                <a:ext uri="{FF2B5EF4-FFF2-40B4-BE49-F238E27FC236}">
                  <a16:creationId xmlns:a16="http://schemas.microsoft.com/office/drawing/2014/main" id="{22C069C7-C44C-4419-8BA8-9DE093723560}"/>
                </a:ext>
              </a:extLst>
            </p:cNvPr>
            <p:cNvSpPr/>
            <p:nvPr/>
          </p:nvSpPr>
          <p:spPr>
            <a:xfrm>
              <a:off x="6486525" y="4143375"/>
              <a:ext cx="798513" cy="960438"/>
            </a:xfrm>
            <a:custGeom>
              <a:avLst/>
              <a:gdLst>
                <a:gd name="connsiteX0" fmla="*/ 328613 w 797719"/>
                <a:gd name="connsiteY0" fmla="*/ 185738 h 959644"/>
                <a:gd name="connsiteX1" fmla="*/ 247650 w 797719"/>
                <a:gd name="connsiteY1" fmla="*/ 130969 h 959644"/>
                <a:gd name="connsiteX2" fmla="*/ 147638 w 797719"/>
                <a:gd name="connsiteY2" fmla="*/ 64294 h 959644"/>
                <a:gd name="connsiteX3" fmla="*/ 61913 w 797719"/>
                <a:gd name="connsiteY3" fmla="*/ 9525 h 959644"/>
                <a:gd name="connsiteX4" fmla="*/ 42863 w 797719"/>
                <a:gd name="connsiteY4" fmla="*/ 0 h 959644"/>
                <a:gd name="connsiteX5" fmla="*/ 11906 w 797719"/>
                <a:gd name="connsiteY5" fmla="*/ 0 h 959644"/>
                <a:gd name="connsiteX6" fmla="*/ 2381 w 797719"/>
                <a:gd name="connsiteY6" fmla="*/ 4763 h 959644"/>
                <a:gd name="connsiteX7" fmla="*/ 0 w 797719"/>
                <a:gd name="connsiteY7" fmla="*/ 19050 h 959644"/>
                <a:gd name="connsiteX8" fmla="*/ 9525 w 797719"/>
                <a:gd name="connsiteY8" fmla="*/ 47625 h 959644"/>
                <a:gd name="connsiteX9" fmla="*/ 26194 w 797719"/>
                <a:gd name="connsiteY9" fmla="*/ 71438 h 959644"/>
                <a:gd name="connsiteX10" fmla="*/ 111919 w 797719"/>
                <a:gd name="connsiteY10" fmla="*/ 159544 h 959644"/>
                <a:gd name="connsiteX11" fmla="*/ 190500 w 797719"/>
                <a:gd name="connsiteY11" fmla="*/ 254794 h 959644"/>
                <a:gd name="connsiteX12" fmla="*/ 252413 w 797719"/>
                <a:gd name="connsiteY12" fmla="*/ 338138 h 959644"/>
                <a:gd name="connsiteX13" fmla="*/ 309563 w 797719"/>
                <a:gd name="connsiteY13" fmla="*/ 423863 h 959644"/>
                <a:gd name="connsiteX14" fmla="*/ 359569 w 797719"/>
                <a:gd name="connsiteY14" fmla="*/ 521494 h 959644"/>
                <a:gd name="connsiteX15" fmla="*/ 421481 w 797719"/>
                <a:gd name="connsiteY15" fmla="*/ 647700 h 959644"/>
                <a:gd name="connsiteX16" fmla="*/ 481013 w 797719"/>
                <a:gd name="connsiteY16" fmla="*/ 766763 h 959644"/>
                <a:gd name="connsiteX17" fmla="*/ 511969 w 797719"/>
                <a:gd name="connsiteY17" fmla="*/ 828675 h 959644"/>
                <a:gd name="connsiteX18" fmla="*/ 545306 w 797719"/>
                <a:gd name="connsiteY18" fmla="*/ 890588 h 959644"/>
                <a:gd name="connsiteX19" fmla="*/ 571500 w 797719"/>
                <a:gd name="connsiteY19" fmla="*/ 919163 h 959644"/>
                <a:gd name="connsiteX20" fmla="*/ 597694 w 797719"/>
                <a:gd name="connsiteY20" fmla="*/ 940594 h 959644"/>
                <a:gd name="connsiteX21" fmla="*/ 626269 w 797719"/>
                <a:gd name="connsiteY21" fmla="*/ 952500 h 959644"/>
                <a:gd name="connsiteX22" fmla="*/ 657225 w 797719"/>
                <a:gd name="connsiteY22" fmla="*/ 959644 h 959644"/>
                <a:gd name="connsiteX23" fmla="*/ 688181 w 797719"/>
                <a:gd name="connsiteY23" fmla="*/ 957263 h 959644"/>
                <a:gd name="connsiteX24" fmla="*/ 728663 w 797719"/>
                <a:gd name="connsiteY24" fmla="*/ 945356 h 959644"/>
                <a:gd name="connsiteX25" fmla="*/ 752475 w 797719"/>
                <a:gd name="connsiteY25" fmla="*/ 928688 h 959644"/>
                <a:gd name="connsiteX26" fmla="*/ 769144 w 797719"/>
                <a:gd name="connsiteY26" fmla="*/ 907256 h 959644"/>
                <a:gd name="connsiteX27" fmla="*/ 783431 w 797719"/>
                <a:gd name="connsiteY27" fmla="*/ 881063 h 959644"/>
                <a:gd name="connsiteX28" fmla="*/ 795338 w 797719"/>
                <a:gd name="connsiteY28" fmla="*/ 850106 h 959644"/>
                <a:gd name="connsiteX29" fmla="*/ 797719 w 797719"/>
                <a:gd name="connsiteY29" fmla="*/ 826294 h 959644"/>
                <a:gd name="connsiteX30" fmla="*/ 790575 w 797719"/>
                <a:gd name="connsiteY30" fmla="*/ 769144 h 959644"/>
                <a:gd name="connsiteX31" fmla="*/ 776288 w 797719"/>
                <a:gd name="connsiteY31" fmla="*/ 700088 h 959644"/>
                <a:gd name="connsiteX32" fmla="*/ 757238 w 797719"/>
                <a:gd name="connsiteY32" fmla="*/ 626269 h 959644"/>
                <a:gd name="connsiteX33" fmla="*/ 738188 w 797719"/>
                <a:gd name="connsiteY33" fmla="*/ 576263 h 959644"/>
                <a:gd name="connsiteX34" fmla="*/ 719138 w 797719"/>
                <a:gd name="connsiteY34" fmla="*/ 531019 h 959644"/>
                <a:gd name="connsiteX35" fmla="*/ 688181 w 797719"/>
                <a:gd name="connsiteY35" fmla="*/ 481013 h 959644"/>
                <a:gd name="connsiteX36" fmla="*/ 652463 w 797719"/>
                <a:gd name="connsiteY36" fmla="*/ 431006 h 959644"/>
                <a:gd name="connsiteX37" fmla="*/ 633413 w 797719"/>
                <a:gd name="connsiteY37" fmla="*/ 409575 h 959644"/>
                <a:gd name="connsiteX38" fmla="*/ 569119 w 797719"/>
                <a:gd name="connsiteY38" fmla="*/ 357188 h 959644"/>
                <a:gd name="connsiteX39" fmla="*/ 502444 w 797719"/>
                <a:gd name="connsiteY39" fmla="*/ 304800 h 959644"/>
                <a:gd name="connsiteX40" fmla="*/ 431006 w 797719"/>
                <a:gd name="connsiteY40" fmla="*/ 254794 h 959644"/>
                <a:gd name="connsiteX41" fmla="*/ 328613 w 797719"/>
                <a:gd name="connsiteY41" fmla="*/ 185738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719" h="959644">
                  <a:moveTo>
                    <a:pt x="328613" y="185738"/>
                  </a:moveTo>
                  <a:lnTo>
                    <a:pt x="247650" y="130969"/>
                  </a:lnTo>
                  <a:lnTo>
                    <a:pt x="147638" y="64294"/>
                  </a:lnTo>
                  <a:lnTo>
                    <a:pt x="61913" y="9525"/>
                  </a:lnTo>
                  <a:lnTo>
                    <a:pt x="42863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26194" y="71438"/>
                  </a:lnTo>
                  <a:lnTo>
                    <a:pt x="111919" y="159544"/>
                  </a:lnTo>
                  <a:lnTo>
                    <a:pt x="190500" y="254794"/>
                  </a:lnTo>
                  <a:lnTo>
                    <a:pt x="252413" y="338138"/>
                  </a:lnTo>
                  <a:lnTo>
                    <a:pt x="309563" y="423863"/>
                  </a:lnTo>
                  <a:lnTo>
                    <a:pt x="359569" y="521494"/>
                  </a:lnTo>
                  <a:lnTo>
                    <a:pt x="421481" y="647700"/>
                  </a:lnTo>
                  <a:lnTo>
                    <a:pt x="481013" y="766763"/>
                  </a:lnTo>
                  <a:lnTo>
                    <a:pt x="511969" y="828675"/>
                  </a:lnTo>
                  <a:lnTo>
                    <a:pt x="545306" y="890588"/>
                  </a:lnTo>
                  <a:lnTo>
                    <a:pt x="571500" y="919163"/>
                  </a:lnTo>
                  <a:lnTo>
                    <a:pt x="597694" y="940594"/>
                  </a:lnTo>
                  <a:lnTo>
                    <a:pt x="626269" y="952500"/>
                  </a:lnTo>
                  <a:lnTo>
                    <a:pt x="657225" y="959644"/>
                  </a:lnTo>
                  <a:lnTo>
                    <a:pt x="688181" y="957263"/>
                  </a:lnTo>
                  <a:lnTo>
                    <a:pt x="728663" y="945356"/>
                  </a:lnTo>
                  <a:lnTo>
                    <a:pt x="752475" y="928688"/>
                  </a:lnTo>
                  <a:lnTo>
                    <a:pt x="769144" y="907256"/>
                  </a:lnTo>
                  <a:lnTo>
                    <a:pt x="783431" y="881063"/>
                  </a:lnTo>
                  <a:lnTo>
                    <a:pt x="795338" y="850106"/>
                  </a:lnTo>
                  <a:lnTo>
                    <a:pt x="797719" y="826294"/>
                  </a:lnTo>
                  <a:lnTo>
                    <a:pt x="790575" y="769144"/>
                  </a:lnTo>
                  <a:lnTo>
                    <a:pt x="776288" y="700088"/>
                  </a:lnTo>
                  <a:lnTo>
                    <a:pt x="757238" y="626269"/>
                  </a:lnTo>
                  <a:lnTo>
                    <a:pt x="738188" y="576263"/>
                  </a:lnTo>
                  <a:lnTo>
                    <a:pt x="719138" y="531019"/>
                  </a:lnTo>
                  <a:lnTo>
                    <a:pt x="688181" y="481013"/>
                  </a:lnTo>
                  <a:lnTo>
                    <a:pt x="652463" y="431006"/>
                  </a:lnTo>
                  <a:lnTo>
                    <a:pt x="633413" y="409575"/>
                  </a:lnTo>
                  <a:lnTo>
                    <a:pt x="569119" y="357188"/>
                  </a:lnTo>
                  <a:lnTo>
                    <a:pt x="502444" y="304800"/>
                  </a:lnTo>
                  <a:lnTo>
                    <a:pt x="431006" y="254794"/>
                  </a:lnTo>
                  <a:lnTo>
                    <a:pt x="328613" y="1857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0DB88AB6-CB8B-490B-AB19-1A2958E80DE9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1376363"/>
            <a:ext cx="4311650" cy="4464050"/>
            <a:chOff x="2820988" y="1376363"/>
            <a:chExt cx="4311650" cy="4464050"/>
          </a:xfrm>
        </p:grpSpPr>
        <p:sp>
          <p:nvSpPr>
            <p:cNvPr id="23" name="フリーフォーム 31">
              <a:extLst>
                <a:ext uri="{FF2B5EF4-FFF2-40B4-BE49-F238E27FC236}">
                  <a16:creationId xmlns:a16="http://schemas.microsoft.com/office/drawing/2014/main" id="{151318CD-9485-4C86-828F-8D032F83F2F7}"/>
                </a:ext>
              </a:extLst>
            </p:cNvPr>
            <p:cNvSpPr/>
            <p:nvPr/>
          </p:nvSpPr>
          <p:spPr>
            <a:xfrm>
              <a:off x="4538663" y="1376363"/>
              <a:ext cx="571500" cy="879475"/>
            </a:xfrm>
            <a:custGeom>
              <a:avLst/>
              <a:gdLst>
                <a:gd name="connsiteX0" fmla="*/ 228600 w 571500"/>
                <a:gd name="connsiteY0" fmla="*/ 552450 h 878681"/>
                <a:gd name="connsiteX1" fmla="*/ 228600 w 571500"/>
                <a:gd name="connsiteY1" fmla="*/ 311943 h 878681"/>
                <a:gd name="connsiteX2" fmla="*/ 223837 w 571500"/>
                <a:gd name="connsiteY2" fmla="*/ 280987 h 878681"/>
                <a:gd name="connsiteX3" fmla="*/ 216693 w 571500"/>
                <a:gd name="connsiteY3" fmla="*/ 245268 h 878681"/>
                <a:gd name="connsiteX4" fmla="*/ 207168 w 571500"/>
                <a:gd name="connsiteY4" fmla="*/ 219075 h 878681"/>
                <a:gd name="connsiteX5" fmla="*/ 190500 w 571500"/>
                <a:gd name="connsiteY5" fmla="*/ 190500 h 878681"/>
                <a:gd name="connsiteX6" fmla="*/ 166687 w 571500"/>
                <a:gd name="connsiteY6" fmla="*/ 159543 h 878681"/>
                <a:gd name="connsiteX7" fmla="*/ 128587 w 571500"/>
                <a:gd name="connsiteY7" fmla="*/ 123825 h 878681"/>
                <a:gd name="connsiteX8" fmla="*/ 88106 w 571500"/>
                <a:gd name="connsiteY8" fmla="*/ 95250 h 878681"/>
                <a:gd name="connsiteX9" fmla="*/ 47625 w 571500"/>
                <a:gd name="connsiteY9" fmla="*/ 76200 h 878681"/>
                <a:gd name="connsiteX10" fmla="*/ 28575 w 571500"/>
                <a:gd name="connsiteY10" fmla="*/ 69056 h 878681"/>
                <a:gd name="connsiteX11" fmla="*/ 9525 w 571500"/>
                <a:gd name="connsiteY11" fmla="*/ 52387 h 878681"/>
                <a:gd name="connsiteX12" fmla="*/ 0 w 571500"/>
                <a:gd name="connsiteY12" fmla="*/ 30956 h 878681"/>
                <a:gd name="connsiteX13" fmla="*/ 4762 w 571500"/>
                <a:gd name="connsiteY13" fmla="*/ 14287 h 878681"/>
                <a:gd name="connsiteX14" fmla="*/ 21431 w 571500"/>
                <a:gd name="connsiteY14" fmla="*/ 4762 h 878681"/>
                <a:gd name="connsiteX15" fmla="*/ 54768 w 571500"/>
                <a:gd name="connsiteY15" fmla="*/ 0 h 878681"/>
                <a:gd name="connsiteX16" fmla="*/ 123825 w 571500"/>
                <a:gd name="connsiteY16" fmla="*/ 4762 h 878681"/>
                <a:gd name="connsiteX17" fmla="*/ 228600 w 571500"/>
                <a:gd name="connsiteY17" fmla="*/ 19050 h 878681"/>
                <a:gd name="connsiteX18" fmla="*/ 302418 w 571500"/>
                <a:gd name="connsiteY18" fmla="*/ 33337 h 878681"/>
                <a:gd name="connsiteX19" fmla="*/ 376237 w 571500"/>
                <a:gd name="connsiteY19" fmla="*/ 54768 h 878681"/>
                <a:gd name="connsiteX20" fmla="*/ 447675 w 571500"/>
                <a:gd name="connsiteY20" fmla="*/ 85725 h 878681"/>
                <a:gd name="connsiteX21" fmla="*/ 495300 w 571500"/>
                <a:gd name="connsiteY21" fmla="*/ 107156 h 878681"/>
                <a:gd name="connsiteX22" fmla="*/ 533400 w 571500"/>
                <a:gd name="connsiteY22" fmla="*/ 126206 h 878681"/>
                <a:gd name="connsiteX23" fmla="*/ 554831 w 571500"/>
                <a:gd name="connsiteY23" fmla="*/ 145256 h 878681"/>
                <a:gd name="connsiteX24" fmla="*/ 566737 w 571500"/>
                <a:gd name="connsiteY24" fmla="*/ 161925 h 878681"/>
                <a:gd name="connsiteX25" fmla="*/ 571500 w 571500"/>
                <a:gd name="connsiteY25" fmla="*/ 183356 h 878681"/>
                <a:gd name="connsiteX26" fmla="*/ 566737 w 571500"/>
                <a:gd name="connsiteY26" fmla="*/ 211931 h 878681"/>
                <a:gd name="connsiteX27" fmla="*/ 542925 w 571500"/>
                <a:gd name="connsiteY27" fmla="*/ 242887 h 878681"/>
                <a:gd name="connsiteX28" fmla="*/ 509587 w 571500"/>
                <a:gd name="connsiteY28" fmla="*/ 283368 h 878681"/>
                <a:gd name="connsiteX29" fmla="*/ 485775 w 571500"/>
                <a:gd name="connsiteY29" fmla="*/ 326231 h 878681"/>
                <a:gd name="connsiteX30" fmla="*/ 473868 w 571500"/>
                <a:gd name="connsiteY30" fmla="*/ 364331 h 878681"/>
                <a:gd name="connsiteX31" fmla="*/ 461962 w 571500"/>
                <a:gd name="connsiteY31" fmla="*/ 588168 h 878681"/>
                <a:gd name="connsiteX32" fmla="*/ 447675 w 571500"/>
                <a:gd name="connsiteY32" fmla="*/ 852487 h 878681"/>
                <a:gd name="connsiteX33" fmla="*/ 226218 w 571500"/>
                <a:gd name="connsiteY33" fmla="*/ 878681 h 878681"/>
                <a:gd name="connsiteX34" fmla="*/ 228600 w 571500"/>
                <a:gd name="connsiteY34" fmla="*/ 552450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1500" h="878681">
                  <a:moveTo>
                    <a:pt x="228600" y="552450"/>
                  </a:moveTo>
                  <a:lnTo>
                    <a:pt x="228600" y="311943"/>
                  </a:lnTo>
                  <a:lnTo>
                    <a:pt x="223837" y="280987"/>
                  </a:lnTo>
                  <a:lnTo>
                    <a:pt x="216693" y="245268"/>
                  </a:lnTo>
                  <a:lnTo>
                    <a:pt x="207168" y="219075"/>
                  </a:lnTo>
                  <a:lnTo>
                    <a:pt x="190500" y="190500"/>
                  </a:lnTo>
                  <a:lnTo>
                    <a:pt x="166687" y="159543"/>
                  </a:lnTo>
                  <a:lnTo>
                    <a:pt x="128587" y="123825"/>
                  </a:lnTo>
                  <a:lnTo>
                    <a:pt x="88106" y="95250"/>
                  </a:lnTo>
                  <a:lnTo>
                    <a:pt x="47625" y="76200"/>
                  </a:lnTo>
                  <a:lnTo>
                    <a:pt x="28575" y="69056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8" y="0"/>
                  </a:lnTo>
                  <a:lnTo>
                    <a:pt x="123825" y="4762"/>
                  </a:lnTo>
                  <a:lnTo>
                    <a:pt x="228600" y="19050"/>
                  </a:lnTo>
                  <a:lnTo>
                    <a:pt x="302418" y="33337"/>
                  </a:lnTo>
                  <a:lnTo>
                    <a:pt x="376237" y="54768"/>
                  </a:lnTo>
                  <a:lnTo>
                    <a:pt x="447675" y="85725"/>
                  </a:lnTo>
                  <a:lnTo>
                    <a:pt x="495300" y="107156"/>
                  </a:lnTo>
                  <a:lnTo>
                    <a:pt x="533400" y="126206"/>
                  </a:lnTo>
                  <a:lnTo>
                    <a:pt x="554831" y="145256"/>
                  </a:lnTo>
                  <a:lnTo>
                    <a:pt x="566737" y="161925"/>
                  </a:lnTo>
                  <a:lnTo>
                    <a:pt x="571500" y="183356"/>
                  </a:lnTo>
                  <a:lnTo>
                    <a:pt x="566737" y="211931"/>
                  </a:lnTo>
                  <a:lnTo>
                    <a:pt x="542925" y="242887"/>
                  </a:lnTo>
                  <a:lnTo>
                    <a:pt x="509587" y="283368"/>
                  </a:lnTo>
                  <a:lnTo>
                    <a:pt x="485775" y="326231"/>
                  </a:lnTo>
                  <a:lnTo>
                    <a:pt x="473868" y="364331"/>
                  </a:lnTo>
                  <a:lnTo>
                    <a:pt x="461962" y="588168"/>
                  </a:lnTo>
                  <a:lnTo>
                    <a:pt x="447675" y="852487"/>
                  </a:lnTo>
                  <a:lnTo>
                    <a:pt x="226218" y="878681"/>
                  </a:lnTo>
                  <a:lnTo>
                    <a:pt x="22860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2">
              <a:extLst>
                <a:ext uri="{FF2B5EF4-FFF2-40B4-BE49-F238E27FC236}">
                  <a16:creationId xmlns:a16="http://schemas.microsoft.com/office/drawing/2014/main" id="{07DF2ED8-4228-47DC-B63B-4ECD96EBBA05}"/>
                </a:ext>
              </a:extLst>
            </p:cNvPr>
            <p:cNvSpPr/>
            <p:nvPr/>
          </p:nvSpPr>
          <p:spPr>
            <a:xfrm>
              <a:off x="2976563" y="1957388"/>
              <a:ext cx="3716337" cy="650875"/>
            </a:xfrm>
            <a:custGeom>
              <a:avLst/>
              <a:gdLst>
                <a:gd name="connsiteX0" fmla="*/ 1362394 w 3715900"/>
                <a:gd name="connsiteY0" fmla="*/ 263887 h 650513"/>
                <a:gd name="connsiteX1" fmla="*/ 1650829 w 3715900"/>
                <a:gd name="connsiteY1" fmla="*/ 220929 h 650513"/>
                <a:gd name="connsiteX2" fmla="*/ 1804252 w 3715900"/>
                <a:gd name="connsiteY2" fmla="*/ 199450 h 650513"/>
                <a:gd name="connsiteX3" fmla="*/ 2092687 w 3715900"/>
                <a:gd name="connsiteY3" fmla="*/ 171834 h 650513"/>
                <a:gd name="connsiteX4" fmla="*/ 2454765 w 3715900"/>
                <a:gd name="connsiteY4" fmla="*/ 141149 h 650513"/>
                <a:gd name="connsiteX5" fmla="*/ 2755474 w 3715900"/>
                <a:gd name="connsiteY5" fmla="*/ 113533 h 650513"/>
                <a:gd name="connsiteX6" fmla="*/ 3028566 w 3715900"/>
                <a:gd name="connsiteY6" fmla="*/ 92054 h 650513"/>
                <a:gd name="connsiteX7" fmla="*/ 3059251 w 3715900"/>
                <a:gd name="connsiteY7" fmla="*/ 79780 h 650513"/>
                <a:gd name="connsiteX8" fmla="*/ 3120620 w 3715900"/>
                <a:gd name="connsiteY8" fmla="*/ 46027 h 650513"/>
                <a:gd name="connsiteX9" fmla="*/ 3185057 w 3715900"/>
                <a:gd name="connsiteY9" fmla="*/ 6137 h 650513"/>
                <a:gd name="connsiteX10" fmla="*/ 3209605 w 3715900"/>
                <a:gd name="connsiteY10" fmla="*/ 0 h 650513"/>
                <a:gd name="connsiteX11" fmla="*/ 3307796 w 3715900"/>
                <a:gd name="connsiteY11" fmla="*/ 12274 h 650513"/>
                <a:gd name="connsiteX12" fmla="*/ 3479629 w 3715900"/>
                <a:gd name="connsiteY12" fmla="*/ 49095 h 650513"/>
                <a:gd name="connsiteX13" fmla="*/ 3623847 w 3715900"/>
                <a:gd name="connsiteY13" fmla="*/ 95122 h 650513"/>
                <a:gd name="connsiteX14" fmla="*/ 3669874 w 3715900"/>
                <a:gd name="connsiteY14" fmla="*/ 113533 h 650513"/>
                <a:gd name="connsiteX15" fmla="*/ 3691353 w 3715900"/>
                <a:gd name="connsiteY15" fmla="*/ 138081 h 650513"/>
                <a:gd name="connsiteX16" fmla="*/ 3712832 w 3715900"/>
                <a:gd name="connsiteY16" fmla="*/ 171834 h 650513"/>
                <a:gd name="connsiteX17" fmla="*/ 3715900 w 3715900"/>
                <a:gd name="connsiteY17" fmla="*/ 193313 h 650513"/>
                <a:gd name="connsiteX18" fmla="*/ 3715900 w 3715900"/>
                <a:gd name="connsiteY18" fmla="*/ 217861 h 650513"/>
                <a:gd name="connsiteX19" fmla="*/ 3703627 w 3715900"/>
                <a:gd name="connsiteY19" fmla="*/ 248545 h 650513"/>
                <a:gd name="connsiteX20" fmla="*/ 3682147 w 3715900"/>
                <a:gd name="connsiteY20" fmla="*/ 273093 h 650513"/>
                <a:gd name="connsiteX21" fmla="*/ 3651463 w 3715900"/>
                <a:gd name="connsiteY21" fmla="*/ 291504 h 650513"/>
                <a:gd name="connsiteX22" fmla="*/ 3617710 w 3715900"/>
                <a:gd name="connsiteY22" fmla="*/ 303777 h 650513"/>
                <a:gd name="connsiteX23" fmla="*/ 3559409 w 3715900"/>
                <a:gd name="connsiteY23" fmla="*/ 309914 h 650513"/>
                <a:gd name="connsiteX24" fmla="*/ 3476561 w 3715900"/>
                <a:gd name="connsiteY24" fmla="*/ 312983 h 650513"/>
                <a:gd name="connsiteX25" fmla="*/ 3295522 w 3715900"/>
                <a:gd name="connsiteY25" fmla="*/ 306846 h 650513"/>
                <a:gd name="connsiteX26" fmla="*/ 3114483 w 3715900"/>
                <a:gd name="connsiteY26" fmla="*/ 291504 h 650513"/>
                <a:gd name="connsiteX27" fmla="*/ 2939581 w 3715900"/>
                <a:gd name="connsiteY27" fmla="*/ 294572 h 650513"/>
                <a:gd name="connsiteX28" fmla="*/ 2700241 w 3715900"/>
                <a:gd name="connsiteY28" fmla="*/ 300709 h 650513"/>
                <a:gd name="connsiteX29" fmla="*/ 2353506 w 3715900"/>
                <a:gd name="connsiteY29" fmla="*/ 322188 h 650513"/>
                <a:gd name="connsiteX30" fmla="*/ 1936196 w 3715900"/>
                <a:gd name="connsiteY30" fmla="*/ 362078 h 650513"/>
                <a:gd name="connsiteX31" fmla="*/ 1592529 w 3715900"/>
                <a:gd name="connsiteY31" fmla="*/ 408105 h 650513"/>
                <a:gd name="connsiteX32" fmla="*/ 1288751 w 3715900"/>
                <a:gd name="connsiteY32" fmla="*/ 457200 h 650513"/>
                <a:gd name="connsiteX33" fmla="*/ 942016 w 3715900"/>
                <a:gd name="connsiteY33" fmla="*/ 521638 h 650513"/>
                <a:gd name="connsiteX34" fmla="*/ 837688 w 3715900"/>
                <a:gd name="connsiteY34" fmla="*/ 543117 h 650513"/>
                <a:gd name="connsiteX35" fmla="*/ 619828 w 3715900"/>
                <a:gd name="connsiteY35" fmla="*/ 601418 h 650513"/>
                <a:gd name="connsiteX36" fmla="*/ 481747 w 3715900"/>
                <a:gd name="connsiteY36" fmla="*/ 638239 h 650513"/>
                <a:gd name="connsiteX37" fmla="*/ 441857 w 3715900"/>
                <a:gd name="connsiteY37" fmla="*/ 650513 h 650513"/>
                <a:gd name="connsiteX38" fmla="*/ 405036 w 3715900"/>
                <a:gd name="connsiteY38" fmla="*/ 641308 h 650513"/>
                <a:gd name="connsiteX39" fmla="*/ 352872 w 3715900"/>
                <a:gd name="connsiteY39" fmla="*/ 616760 h 650513"/>
                <a:gd name="connsiteX40" fmla="*/ 297640 w 3715900"/>
                <a:gd name="connsiteY40" fmla="*/ 583007 h 650513"/>
                <a:gd name="connsiteX41" fmla="*/ 257750 w 3715900"/>
                <a:gd name="connsiteY41" fmla="*/ 549254 h 650513"/>
                <a:gd name="connsiteX42" fmla="*/ 174902 w 3715900"/>
                <a:gd name="connsiteY42" fmla="*/ 472542 h 650513"/>
                <a:gd name="connsiteX43" fmla="*/ 92053 w 3715900"/>
                <a:gd name="connsiteY43" fmla="*/ 386626 h 650513"/>
                <a:gd name="connsiteX44" fmla="*/ 42958 w 3715900"/>
                <a:gd name="connsiteY44" fmla="*/ 334462 h 650513"/>
                <a:gd name="connsiteX45" fmla="*/ 12274 w 3715900"/>
                <a:gd name="connsiteY45" fmla="*/ 297640 h 650513"/>
                <a:gd name="connsiteX46" fmla="*/ 0 w 3715900"/>
                <a:gd name="connsiteY46" fmla="*/ 276161 h 650513"/>
                <a:gd name="connsiteX47" fmla="*/ 0 w 3715900"/>
                <a:gd name="connsiteY47" fmla="*/ 254682 h 650513"/>
                <a:gd name="connsiteX48" fmla="*/ 9205 w 3715900"/>
                <a:gd name="connsiteY48" fmla="*/ 242408 h 650513"/>
                <a:gd name="connsiteX49" fmla="*/ 27616 w 3715900"/>
                <a:gd name="connsiteY49" fmla="*/ 242408 h 650513"/>
                <a:gd name="connsiteX50" fmla="*/ 52163 w 3715900"/>
                <a:gd name="connsiteY50" fmla="*/ 248545 h 650513"/>
                <a:gd name="connsiteX51" fmla="*/ 107396 w 3715900"/>
                <a:gd name="connsiteY51" fmla="*/ 279230 h 650513"/>
                <a:gd name="connsiteX52" fmla="*/ 174902 w 3715900"/>
                <a:gd name="connsiteY52" fmla="*/ 312983 h 650513"/>
                <a:gd name="connsiteX53" fmla="*/ 248545 w 3715900"/>
                <a:gd name="connsiteY53" fmla="*/ 346736 h 650513"/>
                <a:gd name="connsiteX54" fmla="*/ 297640 w 3715900"/>
                <a:gd name="connsiteY54" fmla="*/ 365146 h 650513"/>
                <a:gd name="connsiteX55" fmla="*/ 343667 w 3715900"/>
                <a:gd name="connsiteY55" fmla="*/ 374352 h 650513"/>
                <a:gd name="connsiteX56" fmla="*/ 405036 w 3715900"/>
                <a:gd name="connsiteY56" fmla="*/ 380489 h 650513"/>
                <a:gd name="connsiteX57" fmla="*/ 552322 w 3715900"/>
                <a:gd name="connsiteY57" fmla="*/ 368215 h 650513"/>
                <a:gd name="connsiteX58" fmla="*/ 699608 w 3715900"/>
                <a:gd name="connsiteY58" fmla="*/ 355941 h 650513"/>
                <a:gd name="connsiteX59" fmla="*/ 895989 w 3715900"/>
                <a:gd name="connsiteY59" fmla="*/ 328325 h 650513"/>
                <a:gd name="connsiteX60" fmla="*/ 1362394 w 3715900"/>
                <a:gd name="connsiteY60" fmla="*/ 263887 h 65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715900" h="650513">
                  <a:moveTo>
                    <a:pt x="1362394" y="263887"/>
                  </a:moveTo>
                  <a:lnTo>
                    <a:pt x="1650829" y="220929"/>
                  </a:lnTo>
                  <a:lnTo>
                    <a:pt x="1804252" y="199450"/>
                  </a:lnTo>
                  <a:lnTo>
                    <a:pt x="2092687" y="171834"/>
                  </a:lnTo>
                  <a:lnTo>
                    <a:pt x="2454765" y="141149"/>
                  </a:lnTo>
                  <a:lnTo>
                    <a:pt x="2755474" y="113533"/>
                  </a:lnTo>
                  <a:lnTo>
                    <a:pt x="3028566" y="92054"/>
                  </a:lnTo>
                  <a:lnTo>
                    <a:pt x="3059251" y="79780"/>
                  </a:lnTo>
                  <a:lnTo>
                    <a:pt x="3120620" y="46027"/>
                  </a:lnTo>
                  <a:lnTo>
                    <a:pt x="3185057" y="6137"/>
                  </a:lnTo>
                  <a:lnTo>
                    <a:pt x="3209605" y="0"/>
                  </a:lnTo>
                  <a:lnTo>
                    <a:pt x="3307796" y="12274"/>
                  </a:lnTo>
                  <a:lnTo>
                    <a:pt x="3479629" y="49095"/>
                  </a:lnTo>
                  <a:lnTo>
                    <a:pt x="3623847" y="95122"/>
                  </a:lnTo>
                  <a:lnTo>
                    <a:pt x="3669874" y="113533"/>
                  </a:lnTo>
                  <a:lnTo>
                    <a:pt x="3691353" y="138081"/>
                  </a:lnTo>
                  <a:lnTo>
                    <a:pt x="3712832" y="171834"/>
                  </a:lnTo>
                  <a:lnTo>
                    <a:pt x="3715900" y="193313"/>
                  </a:lnTo>
                  <a:lnTo>
                    <a:pt x="3715900" y="217861"/>
                  </a:lnTo>
                  <a:lnTo>
                    <a:pt x="3703627" y="248545"/>
                  </a:lnTo>
                  <a:lnTo>
                    <a:pt x="3682147" y="273093"/>
                  </a:lnTo>
                  <a:lnTo>
                    <a:pt x="3651463" y="291504"/>
                  </a:lnTo>
                  <a:lnTo>
                    <a:pt x="3617710" y="303777"/>
                  </a:lnTo>
                  <a:lnTo>
                    <a:pt x="3559409" y="309914"/>
                  </a:lnTo>
                  <a:lnTo>
                    <a:pt x="3476561" y="312983"/>
                  </a:lnTo>
                  <a:lnTo>
                    <a:pt x="3295522" y="306846"/>
                  </a:lnTo>
                  <a:lnTo>
                    <a:pt x="3114483" y="291504"/>
                  </a:lnTo>
                  <a:lnTo>
                    <a:pt x="2939581" y="294572"/>
                  </a:lnTo>
                  <a:lnTo>
                    <a:pt x="2700241" y="300709"/>
                  </a:lnTo>
                  <a:lnTo>
                    <a:pt x="2353506" y="322188"/>
                  </a:lnTo>
                  <a:lnTo>
                    <a:pt x="1936196" y="362078"/>
                  </a:lnTo>
                  <a:lnTo>
                    <a:pt x="1592529" y="408105"/>
                  </a:lnTo>
                  <a:lnTo>
                    <a:pt x="1288751" y="457200"/>
                  </a:lnTo>
                  <a:lnTo>
                    <a:pt x="942016" y="521638"/>
                  </a:lnTo>
                  <a:lnTo>
                    <a:pt x="837688" y="543117"/>
                  </a:lnTo>
                  <a:lnTo>
                    <a:pt x="619828" y="601418"/>
                  </a:lnTo>
                  <a:lnTo>
                    <a:pt x="481747" y="638239"/>
                  </a:lnTo>
                  <a:lnTo>
                    <a:pt x="441857" y="650513"/>
                  </a:lnTo>
                  <a:lnTo>
                    <a:pt x="405036" y="641308"/>
                  </a:lnTo>
                  <a:lnTo>
                    <a:pt x="352872" y="616760"/>
                  </a:lnTo>
                  <a:lnTo>
                    <a:pt x="297640" y="583007"/>
                  </a:lnTo>
                  <a:lnTo>
                    <a:pt x="257750" y="549254"/>
                  </a:lnTo>
                  <a:lnTo>
                    <a:pt x="174902" y="472542"/>
                  </a:lnTo>
                  <a:lnTo>
                    <a:pt x="92053" y="386626"/>
                  </a:lnTo>
                  <a:lnTo>
                    <a:pt x="42958" y="334462"/>
                  </a:lnTo>
                  <a:lnTo>
                    <a:pt x="12274" y="297640"/>
                  </a:lnTo>
                  <a:lnTo>
                    <a:pt x="0" y="276161"/>
                  </a:lnTo>
                  <a:lnTo>
                    <a:pt x="0" y="254682"/>
                  </a:lnTo>
                  <a:lnTo>
                    <a:pt x="9205" y="242408"/>
                  </a:lnTo>
                  <a:lnTo>
                    <a:pt x="27616" y="242408"/>
                  </a:lnTo>
                  <a:lnTo>
                    <a:pt x="52163" y="248545"/>
                  </a:lnTo>
                  <a:lnTo>
                    <a:pt x="107396" y="279230"/>
                  </a:lnTo>
                  <a:lnTo>
                    <a:pt x="174902" y="312983"/>
                  </a:lnTo>
                  <a:lnTo>
                    <a:pt x="248545" y="346736"/>
                  </a:lnTo>
                  <a:lnTo>
                    <a:pt x="297640" y="365146"/>
                  </a:lnTo>
                  <a:lnTo>
                    <a:pt x="343667" y="374352"/>
                  </a:lnTo>
                  <a:lnTo>
                    <a:pt x="405036" y="380489"/>
                  </a:lnTo>
                  <a:lnTo>
                    <a:pt x="552322" y="368215"/>
                  </a:lnTo>
                  <a:lnTo>
                    <a:pt x="699608" y="355941"/>
                  </a:lnTo>
                  <a:lnTo>
                    <a:pt x="895989" y="328325"/>
                  </a:lnTo>
                  <a:lnTo>
                    <a:pt x="1362394" y="26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3">
              <a:extLst>
                <a:ext uri="{FF2B5EF4-FFF2-40B4-BE49-F238E27FC236}">
                  <a16:creationId xmlns:a16="http://schemas.microsoft.com/office/drawing/2014/main" id="{DEAF57F5-F56D-4045-B774-7C94EFF7FEB1}"/>
                </a:ext>
              </a:extLst>
            </p:cNvPr>
            <p:cNvSpPr/>
            <p:nvPr/>
          </p:nvSpPr>
          <p:spPr>
            <a:xfrm>
              <a:off x="3509963" y="2449513"/>
              <a:ext cx="2689225" cy="1227137"/>
            </a:xfrm>
            <a:custGeom>
              <a:avLst/>
              <a:gdLst>
                <a:gd name="connsiteX0" fmla="*/ 1595437 w 2688431"/>
                <a:gd name="connsiteY0" fmla="*/ 1185863 h 1226344"/>
                <a:gd name="connsiteX1" fmla="*/ 1319212 w 2688431"/>
                <a:gd name="connsiteY1" fmla="*/ 1207294 h 1226344"/>
                <a:gd name="connsiteX2" fmla="*/ 1062037 w 2688431"/>
                <a:gd name="connsiteY2" fmla="*/ 1221582 h 1226344"/>
                <a:gd name="connsiteX3" fmla="*/ 823912 w 2688431"/>
                <a:gd name="connsiteY3" fmla="*/ 1226344 h 1226344"/>
                <a:gd name="connsiteX4" fmla="*/ 726281 w 2688431"/>
                <a:gd name="connsiteY4" fmla="*/ 1223963 h 1226344"/>
                <a:gd name="connsiteX5" fmla="*/ 640556 w 2688431"/>
                <a:gd name="connsiteY5" fmla="*/ 1216819 h 1226344"/>
                <a:gd name="connsiteX6" fmla="*/ 578643 w 2688431"/>
                <a:gd name="connsiteY6" fmla="*/ 1204913 h 1226344"/>
                <a:gd name="connsiteX7" fmla="*/ 531018 w 2688431"/>
                <a:gd name="connsiteY7" fmla="*/ 1193007 h 1226344"/>
                <a:gd name="connsiteX8" fmla="*/ 473868 w 2688431"/>
                <a:gd name="connsiteY8" fmla="*/ 1171575 h 1226344"/>
                <a:gd name="connsiteX9" fmla="*/ 445293 w 2688431"/>
                <a:gd name="connsiteY9" fmla="*/ 1159669 h 1226344"/>
                <a:gd name="connsiteX10" fmla="*/ 402431 w 2688431"/>
                <a:gd name="connsiteY10" fmla="*/ 1131094 h 1226344"/>
                <a:gd name="connsiteX11" fmla="*/ 373856 w 2688431"/>
                <a:gd name="connsiteY11" fmla="*/ 1102519 h 1226344"/>
                <a:gd name="connsiteX12" fmla="*/ 357187 w 2688431"/>
                <a:gd name="connsiteY12" fmla="*/ 1076325 h 1226344"/>
                <a:gd name="connsiteX13" fmla="*/ 333375 w 2688431"/>
                <a:gd name="connsiteY13" fmla="*/ 1026319 h 1226344"/>
                <a:gd name="connsiteX14" fmla="*/ 311943 w 2688431"/>
                <a:gd name="connsiteY14" fmla="*/ 957263 h 1226344"/>
                <a:gd name="connsiteX15" fmla="*/ 295275 w 2688431"/>
                <a:gd name="connsiteY15" fmla="*/ 881063 h 1226344"/>
                <a:gd name="connsiteX16" fmla="*/ 283368 w 2688431"/>
                <a:gd name="connsiteY16" fmla="*/ 769144 h 1226344"/>
                <a:gd name="connsiteX17" fmla="*/ 276225 w 2688431"/>
                <a:gd name="connsiteY17" fmla="*/ 638175 h 1226344"/>
                <a:gd name="connsiteX18" fmla="*/ 273843 w 2688431"/>
                <a:gd name="connsiteY18" fmla="*/ 504825 h 1226344"/>
                <a:gd name="connsiteX19" fmla="*/ 271462 w 2688431"/>
                <a:gd name="connsiteY19" fmla="*/ 397669 h 1226344"/>
                <a:gd name="connsiteX20" fmla="*/ 264318 w 2688431"/>
                <a:gd name="connsiteY20" fmla="*/ 321469 h 1226344"/>
                <a:gd name="connsiteX21" fmla="*/ 254793 w 2688431"/>
                <a:gd name="connsiteY21" fmla="*/ 266700 h 1226344"/>
                <a:gd name="connsiteX22" fmla="*/ 245268 w 2688431"/>
                <a:gd name="connsiteY22" fmla="*/ 228600 h 1226344"/>
                <a:gd name="connsiteX23" fmla="*/ 228600 w 2688431"/>
                <a:gd name="connsiteY23" fmla="*/ 190500 h 1226344"/>
                <a:gd name="connsiteX24" fmla="*/ 207168 w 2688431"/>
                <a:gd name="connsiteY24" fmla="*/ 161925 h 1226344"/>
                <a:gd name="connsiteX25" fmla="*/ 183356 w 2688431"/>
                <a:gd name="connsiteY25" fmla="*/ 140494 h 1226344"/>
                <a:gd name="connsiteX26" fmla="*/ 152400 w 2688431"/>
                <a:gd name="connsiteY26" fmla="*/ 121444 h 1226344"/>
                <a:gd name="connsiteX27" fmla="*/ 123825 w 2688431"/>
                <a:gd name="connsiteY27" fmla="*/ 114300 h 1226344"/>
                <a:gd name="connsiteX28" fmla="*/ 83343 w 2688431"/>
                <a:gd name="connsiteY28" fmla="*/ 111919 h 1226344"/>
                <a:gd name="connsiteX29" fmla="*/ 38100 w 2688431"/>
                <a:gd name="connsiteY29" fmla="*/ 116682 h 1226344"/>
                <a:gd name="connsiteX30" fmla="*/ 0 w 2688431"/>
                <a:gd name="connsiteY30" fmla="*/ 61913 h 1226344"/>
                <a:gd name="connsiteX31" fmla="*/ 288131 w 2688431"/>
                <a:gd name="connsiteY31" fmla="*/ 0 h 1226344"/>
                <a:gd name="connsiteX32" fmla="*/ 383381 w 2688431"/>
                <a:gd name="connsiteY32" fmla="*/ 66675 h 1226344"/>
                <a:gd name="connsiteX33" fmla="*/ 459581 w 2688431"/>
                <a:gd name="connsiteY33" fmla="*/ 123825 h 1226344"/>
                <a:gd name="connsiteX34" fmla="*/ 521493 w 2688431"/>
                <a:gd name="connsiteY34" fmla="*/ 173832 h 1226344"/>
                <a:gd name="connsiteX35" fmla="*/ 554831 w 2688431"/>
                <a:gd name="connsiteY35" fmla="*/ 204788 h 1226344"/>
                <a:gd name="connsiteX36" fmla="*/ 571500 w 2688431"/>
                <a:gd name="connsiteY36" fmla="*/ 228600 h 1226344"/>
                <a:gd name="connsiteX37" fmla="*/ 581025 w 2688431"/>
                <a:gd name="connsiteY37" fmla="*/ 250032 h 1226344"/>
                <a:gd name="connsiteX38" fmla="*/ 588168 w 2688431"/>
                <a:gd name="connsiteY38" fmla="*/ 278607 h 1226344"/>
                <a:gd name="connsiteX39" fmla="*/ 588168 w 2688431"/>
                <a:gd name="connsiteY39" fmla="*/ 304800 h 1226344"/>
                <a:gd name="connsiteX40" fmla="*/ 571500 w 2688431"/>
                <a:gd name="connsiteY40" fmla="*/ 352425 h 1226344"/>
                <a:gd name="connsiteX41" fmla="*/ 547687 w 2688431"/>
                <a:gd name="connsiteY41" fmla="*/ 423863 h 1226344"/>
                <a:gd name="connsiteX42" fmla="*/ 535781 w 2688431"/>
                <a:gd name="connsiteY42" fmla="*/ 471488 h 1226344"/>
                <a:gd name="connsiteX43" fmla="*/ 521493 w 2688431"/>
                <a:gd name="connsiteY43" fmla="*/ 538163 h 1226344"/>
                <a:gd name="connsiteX44" fmla="*/ 509587 w 2688431"/>
                <a:gd name="connsiteY44" fmla="*/ 607219 h 1226344"/>
                <a:gd name="connsiteX45" fmla="*/ 502443 w 2688431"/>
                <a:gd name="connsiteY45" fmla="*/ 685800 h 1226344"/>
                <a:gd name="connsiteX46" fmla="*/ 497681 w 2688431"/>
                <a:gd name="connsiteY46" fmla="*/ 757238 h 1226344"/>
                <a:gd name="connsiteX47" fmla="*/ 500062 w 2688431"/>
                <a:gd name="connsiteY47" fmla="*/ 840582 h 1226344"/>
                <a:gd name="connsiteX48" fmla="*/ 504825 w 2688431"/>
                <a:gd name="connsiteY48" fmla="*/ 869157 h 1226344"/>
                <a:gd name="connsiteX49" fmla="*/ 516731 w 2688431"/>
                <a:gd name="connsiteY49" fmla="*/ 902494 h 1226344"/>
                <a:gd name="connsiteX50" fmla="*/ 526256 w 2688431"/>
                <a:gd name="connsiteY50" fmla="*/ 921544 h 1226344"/>
                <a:gd name="connsiteX51" fmla="*/ 547687 w 2688431"/>
                <a:gd name="connsiteY51" fmla="*/ 947738 h 1226344"/>
                <a:gd name="connsiteX52" fmla="*/ 571500 w 2688431"/>
                <a:gd name="connsiteY52" fmla="*/ 969169 h 1226344"/>
                <a:gd name="connsiteX53" fmla="*/ 600075 w 2688431"/>
                <a:gd name="connsiteY53" fmla="*/ 985838 h 1226344"/>
                <a:gd name="connsiteX54" fmla="*/ 635793 w 2688431"/>
                <a:gd name="connsiteY54" fmla="*/ 1000125 h 1226344"/>
                <a:gd name="connsiteX55" fmla="*/ 688181 w 2688431"/>
                <a:gd name="connsiteY55" fmla="*/ 1009650 h 1226344"/>
                <a:gd name="connsiteX56" fmla="*/ 785812 w 2688431"/>
                <a:gd name="connsiteY56" fmla="*/ 1021557 h 1226344"/>
                <a:gd name="connsiteX57" fmla="*/ 1035843 w 2688431"/>
                <a:gd name="connsiteY57" fmla="*/ 1021557 h 1226344"/>
                <a:gd name="connsiteX58" fmla="*/ 1302543 w 2688431"/>
                <a:gd name="connsiteY58" fmla="*/ 1004888 h 1226344"/>
                <a:gd name="connsiteX59" fmla="*/ 1526381 w 2688431"/>
                <a:gd name="connsiteY59" fmla="*/ 981075 h 1226344"/>
                <a:gd name="connsiteX60" fmla="*/ 1754981 w 2688431"/>
                <a:gd name="connsiteY60" fmla="*/ 950119 h 1226344"/>
                <a:gd name="connsiteX61" fmla="*/ 2024062 w 2688431"/>
                <a:gd name="connsiteY61" fmla="*/ 904875 h 1226344"/>
                <a:gd name="connsiteX62" fmla="*/ 2109787 w 2688431"/>
                <a:gd name="connsiteY62" fmla="*/ 888207 h 1226344"/>
                <a:gd name="connsiteX63" fmla="*/ 2171700 w 2688431"/>
                <a:gd name="connsiteY63" fmla="*/ 859632 h 1226344"/>
                <a:gd name="connsiteX64" fmla="*/ 2243137 w 2688431"/>
                <a:gd name="connsiteY64" fmla="*/ 828675 h 1226344"/>
                <a:gd name="connsiteX65" fmla="*/ 2302668 w 2688431"/>
                <a:gd name="connsiteY65" fmla="*/ 802482 h 1226344"/>
                <a:gd name="connsiteX66" fmla="*/ 2326481 w 2688431"/>
                <a:gd name="connsiteY66" fmla="*/ 804863 h 1226344"/>
                <a:gd name="connsiteX67" fmla="*/ 2445543 w 2688431"/>
                <a:gd name="connsiteY67" fmla="*/ 838200 h 1226344"/>
                <a:gd name="connsiteX68" fmla="*/ 2509837 w 2688431"/>
                <a:gd name="connsiteY68" fmla="*/ 857250 h 1226344"/>
                <a:gd name="connsiteX69" fmla="*/ 2578893 w 2688431"/>
                <a:gd name="connsiteY69" fmla="*/ 885825 h 1226344"/>
                <a:gd name="connsiteX70" fmla="*/ 2628900 w 2688431"/>
                <a:gd name="connsiteY70" fmla="*/ 909638 h 1226344"/>
                <a:gd name="connsiteX71" fmla="*/ 2657475 w 2688431"/>
                <a:gd name="connsiteY71" fmla="*/ 928688 h 1226344"/>
                <a:gd name="connsiteX72" fmla="*/ 2678906 w 2688431"/>
                <a:gd name="connsiteY72" fmla="*/ 950119 h 1226344"/>
                <a:gd name="connsiteX73" fmla="*/ 2688431 w 2688431"/>
                <a:gd name="connsiteY73" fmla="*/ 966788 h 1226344"/>
                <a:gd name="connsiteX74" fmla="*/ 2683668 w 2688431"/>
                <a:gd name="connsiteY74" fmla="*/ 988219 h 1226344"/>
                <a:gd name="connsiteX75" fmla="*/ 2664618 w 2688431"/>
                <a:gd name="connsiteY75" fmla="*/ 1009650 h 1226344"/>
                <a:gd name="connsiteX76" fmla="*/ 2638425 w 2688431"/>
                <a:gd name="connsiteY76" fmla="*/ 1033463 h 1226344"/>
                <a:gd name="connsiteX77" fmla="*/ 2593181 w 2688431"/>
                <a:gd name="connsiteY77" fmla="*/ 1054894 h 1226344"/>
                <a:gd name="connsiteX78" fmla="*/ 2497931 w 2688431"/>
                <a:gd name="connsiteY78" fmla="*/ 1081088 h 1226344"/>
                <a:gd name="connsiteX79" fmla="*/ 2345531 w 2688431"/>
                <a:gd name="connsiteY79" fmla="*/ 1102519 h 1226344"/>
                <a:gd name="connsiteX80" fmla="*/ 1964531 w 2688431"/>
                <a:gd name="connsiteY80" fmla="*/ 1147763 h 1226344"/>
                <a:gd name="connsiteX81" fmla="*/ 1595437 w 2688431"/>
                <a:gd name="connsiteY81" fmla="*/ 1185863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8431" h="1226344">
                  <a:moveTo>
                    <a:pt x="1595437" y="1185863"/>
                  </a:moveTo>
                  <a:lnTo>
                    <a:pt x="1319212" y="1207294"/>
                  </a:lnTo>
                  <a:lnTo>
                    <a:pt x="1062037" y="1221582"/>
                  </a:lnTo>
                  <a:lnTo>
                    <a:pt x="823912" y="1226344"/>
                  </a:lnTo>
                  <a:lnTo>
                    <a:pt x="726281" y="1223963"/>
                  </a:lnTo>
                  <a:lnTo>
                    <a:pt x="640556" y="1216819"/>
                  </a:lnTo>
                  <a:lnTo>
                    <a:pt x="578643" y="1204913"/>
                  </a:lnTo>
                  <a:lnTo>
                    <a:pt x="531018" y="1193007"/>
                  </a:lnTo>
                  <a:lnTo>
                    <a:pt x="473868" y="1171575"/>
                  </a:lnTo>
                  <a:lnTo>
                    <a:pt x="445293" y="1159669"/>
                  </a:lnTo>
                  <a:lnTo>
                    <a:pt x="402431" y="1131094"/>
                  </a:lnTo>
                  <a:lnTo>
                    <a:pt x="373856" y="1102519"/>
                  </a:lnTo>
                  <a:lnTo>
                    <a:pt x="357187" y="1076325"/>
                  </a:lnTo>
                  <a:lnTo>
                    <a:pt x="333375" y="1026319"/>
                  </a:lnTo>
                  <a:lnTo>
                    <a:pt x="311943" y="957263"/>
                  </a:lnTo>
                  <a:lnTo>
                    <a:pt x="295275" y="881063"/>
                  </a:lnTo>
                  <a:lnTo>
                    <a:pt x="283368" y="769144"/>
                  </a:lnTo>
                  <a:lnTo>
                    <a:pt x="276225" y="638175"/>
                  </a:lnTo>
                  <a:lnTo>
                    <a:pt x="273843" y="504825"/>
                  </a:lnTo>
                  <a:cubicBezTo>
                    <a:pt x="273049" y="469106"/>
                    <a:pt x="272256" y="433388"/>
                    <a:pt x="271462" y="397669"/>
                  </a:cubicBezTo>
                  <a:lnTo>
                    <a:pt x="264318" y="321469"/>
                  </a:lnTo>
                  <a:lnTo>
                    <a:pt x="254793" y="266700"/>
                  </a:lnTo>
                  <a:lnTo>
                    <a:pt x="245268" y="228600"/>
                  </a:lnTo>
                  <a:lnTo>
                    <a:pt x="228600" y="190500"/>
                  </a:lnTo>
                  <a:lnTo>
                    <a:pt x="207168" y="161925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14300"/>
                  </a:lnTo>
                  <a:lnTo>
                    <a:pt x="83343" y="111919"/>
                  </a:lnTo>
                  <a:lnTo>
                    <a:pt x="38100" y="116682"/>
                  </a:lnTo>
                  <a:lnTo>
                    <a:pt x="0" y="61913"/>
                  </a:lnTo>
                  <a:lnTo>
                    <a:pt x="288131" y="0"/>
                  </a:lnTo>
                  <a:lnTo>
                    <a:pt x="383381" y="66675"/>
                  </a:lnTo>
                  <a:lnTo>
                    <a:pt x="459581" y="123825"/>
                  </a:lnTo>
                  <a:lnTo>
                    <a:pt x="521493" y="173832"/>
                  </a:lnTo>
                  <a:lnTo>
                    <a:pt x="554831" y="204788"/>
                  </a:lnTo>
                  <a:lnTo>
                    <a:pt x="571500" y="228600"/>
                  </a:lnTo>
                  <a:lnTo>
                    <a:pt x="581025" y="250032"/>
                  </a:lnTo>
                  <a:lnTo>
                    <a:pt x="588168" y="278607"/>
                  </a:lnTo>
                  <a:lnTo>
                    <a:pt x="588168" y="304800"/>
                  </a:lnTo>
                  <a:lnTo>
                    <a:pt x="571500" y="352425"/>
                  </a:lnTo>
                  <a:lnTo>
                    <a:pt x="547687" y="423863"/>
                  </a:lnTo>
                  <a:lnTo>
                    <a:pt x="535781" y="471488"/>
                  </a:lnTo>
                  <a:lnTo>
                    <a:pt x="521493" y="538163"/>
                  </a:lnTo>
                  <a:lnTo>
                    <a:pt x="509587" y="607219"/>
                  </a:lnTo>
                  <a:lnTo>
                    <a:pt x="502443" y="685800"/>
                  </a:lnTo>
                  <a:lnTo>
                    <a:pt x="497681" y="757238"/>
                  </a:lnTo>
                  <a:cubicBezTo>
                    <a:pt x="498475" y="785019"/>
                    <a:pt x="499268" y="812801"/>
                    <a:pt x="500062" y="840582"/>
                  </a:cubicBezTo>
                  <a:lnTo>
                    <a:pt x="504825" y="869157"/>
                  </a:lnTo>
                  <a:lnTo>
                    <a:pt x="516731" y="902494"/>
                  </a:lnTo>
                  <a:lnTo>
                    <a:pt x="526256" y="921544"/>
                  </a:lnTo>
                  <a:lnTo>
                    <a:pt x="547687" y="947738"/>
                  </a:lnTo>
                  <a:lnTo>
                    <a:pt x="571500" y="969169"/>
                  </a:lnTo>
                  <a:lnTo>
                    <a:pt x="600075" y="985838"/>
                  </a:lnTo>
                  <a:lnTo>
                    <a:pt x="635793" y="1000125"/>
                  </a:lnTo>
                  <a:lnTo>
                    <a:pt x="688181" y="1009650"/>
                  </a:lnTo>
                  <a:lnTo>
                    <a:pt x="785812" y="1021557"/>
                  </a:lnTo>
                  <a:lnTo>
                    <a:pt x="1035843" y="1021557"/>
                  </a:lnTo>
                  <a:lnTo>
                    <a:pt x="1302543" y="1004888"/>
                  </a:lnTo>
                  <a:lnTo>
                    <a:pt x="1526381" y="981075"/>
                  </a:lnTo>
                  <a:lnTo>
                    <a:pt x="1754981" y="950119"/>
                  </a:lnTo>
                  <a:lnTo>
                    <a:pt x="2024062" y="904875"/>
                  </a:lnTo>
                  <a:lnTo>
                    <a:pt x="2109787" y="888207"/>
                  </a:lnTo>
                  <a:lnTo>
                    <a:pt x="2171700" y="859632"/>
                  </a:lnTo>
                  <a:lnTo>
                    <a:pt x="2243137" y="828675"/>
                  </a:lnTo>
                  <a:lnTo>
                    <a:pt x="2302668" y="802482"/>
                  </a:lnTo>
                  <a:lnTo>
                    <a:pt x="2326481" y="804863"/>
                  </a:lnTo>
                  <a:lnTo>
                    <a:pt x="2445543" y="838200"/>
                  </a:lnTo>
                  <a:lnTo>
                    <a:pt x="2509837" y="857250"/>
                  </a:lnTo>
                  <a:lnTo>
                    <a:pt x="2578893" y="885825"/>
                  </a:lnTo>
                  <a:lnTo>
                    <a:pt x="2628900" y="909638"/>
                  </a:lnTo>
                  <a:lnTo>
                    <a:pt x="2657475" y="928688"/>
                  </a:lnTo>
                  <a:lnTo>
                    <a:pt x="2678906" y="950119"/>
                  </a:lnTo>
                  <a:lnTo>
                    <a:pt x="2688431" y="966788"/>
                  </a:lnTo>
                  <a:lnTo>
                    <a:pt x="2683668" y="988219"/>
                  </a:lnTo>
                  <a:lnTo>
                    <a:pt x="2664618" y="1009650"/>
                  </a:lnTo>
                  <a:lnTo>
                    <a:pt x="2638425" y="1033463"/>
                  </a:lnTo>
                  <a:lnTo>
                    <a:pt x="2593181" y="1054894"/>
                  </a:lnTo>
                  <a:lnTo>
                    <a:pt x="2497931" y="1081088"/>
                  </a:lnTo>
                  <a:lnTo>
                    <a:pt x="2345531" y="1102519"/>
                  </a:lnTo>
                  <a:lnTo>
                    <a:pt x="1964531" y="1147763"/>
                  </a:lnTo>
                  <a:lnTo>
                    <a:pt x="1595437" y="1185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5">
              <a:extLst>
                <a:ext uri="{FF2B5EF4-FFF2-40B4-BE49-F238E27FC236}">
                  <a16:creationId xmlns:a16="http://schemas.microsoft.com/office/drawing/2014/main" id="{47DECCF3-F3E2-447C-B290-C9C5FC65DF40}"/>
                </a:ext>
              </a:extLst>
            </p:cNvPr>
            <p:cNvSpPr/>
            <p:nvPr/>
          </p:nvSpPr>
          <p:spPr>
            <a:xfrm>
              <a:off x="2820988" y="4151313"/>
              <a:ext cx="703262" cy="1511300"/>
            </a:xfrm>
            <a:custGeom>
              <a:avLst/>
              <a:gdLst>
                <a:gd name="connsiteX0" fmla="*/ 576263 w 702469"/>
                <a:gd name="connsiteY0" fmla="*/ 419100 h 1512094"/>
                <a:gd name="connsiteX1" fmla="*/ 521494 w 702469"/>
                <a:gd name="connsiteY1" fmla="*/ 581025 h 1512094"/>
                <a:gd name="connsiteX2" fmla="*/ 447675 w 702469"/>
                <a:gd name="connsiteY2" fmla="*/ 800100 h 1512094"/>
                <a:gd name="connsiteX3" fmla="*/ 400050 w 702469"/>
                <a:gd name="connsiteY3" fmla="*/ 933450 h 1512094"/>
                <a:gd name="connsiteX4" fmla="*/ 373857 w 702469"/>
                <a:gd name="connsiteY4" fmla="*/ 1014412 h 1512094"/>
                <a:gd name="connsiteX5" fmla="*/ 359569 w 702469"/>
                <a:gd name="connsiteY5" fmla="*/ 1076325 h 1512094"/>
                <a:gd name="connsiteX6" fmla="*/ 345282 w 702469"/>
                <a:gd name="connsiteY6" fmla="*/ 1140619 h 1512094"/>
                <a:gd name="connsiteX7" fmla="*/ 338138 w 702469"/>
                <a:gd name="connsiteY7" fmla="*/ 1185862 h 1512094"/>
                <a:gd name="connsiteX8" fmla="*/ 335757 w 702469"/>
                <a:gd name="connsiteY8" fmla="*/ 1245394 h 1512094"/>
                <a:gd name="connsiteX9" fmla="*/ 338138 w 702469"/>
                <a:gd name="connsiteY9" fmla="*/ 1276350 h 1512094"/>
                <a:gd name="connsiteX10" fmla="*/ 330994 w 702469"/>
                <a:gd name="connsiteY10" fmla="*/ 1302544 h 1512094"/>
                <a:gd name="connsiteX11" fmla="*/ 302419 w 702469"/>
                <a:gd name="connsiteY11" fmla="*/ 1354931 h 1512094"/>
                <a:gd name="connsiteX12" fmla="*/ 273844 w 702469"/>
                <a:gd name="connsiteY12" fmla="*/ 1400175 h 1512094"/>
                <a:gd name="connsiteX13" fmla="*/ 245269 w 702469"/>
                <a:gd name="connsiteY13" fmla="*/ 1438275 h 1512094"/>
                <a:gd name="connsiteX14" fmla="*/ 207169 w 702469"/>
                <a:gd name="connsiteY14" fmla="*/ 1476375 h 1512094"/>
                <a:gd name="connsiteX15" fmla="*/ 183357 w 702469"/>
                <a:gd name="connsiteY15" fmla="*/ 1493044 h 1512094"/>
                <a:gd name="connsiteX16" fmla="*/ 157163 w 702469"/>
                <a:gd name="connsiteY16" fmla="*/ 1504950 h 1512094"/>
                <a:gd name="connsiteX17" fmla="*/ 121444 w 702469"/>
                <a:gd name="connsiteY17" fmla="*/ 1512094 h 1512094"/>
                <a:gd name="connsiteX18" fmla="*/ 95250 w 702469"/>
                <a:gd name="connsiteY18" fmla="*/ 1509712 h 1512094"/>
                <a:gd name="connsiteX19" fmla="*/ 69057 w 702469"/>
                <a:gd name="connsiteY19" fmla="*/ 1500187 h 1512094"/>
                <a:gd name="connsiteX20" fmla="*/ 50007 w 702469"/>
                <a:gd name="connsiteY20" fmla="*/ 1485900 h 1512094"/>
                <a:gd name="connsiteX21" fmla="*/ 35719 w 702469"/>
                <a:gd name="connsiteY21" fmla="*/ 1469231 h 1512094"/>
                <a:gd name="connsiteX22" fmla="*/ 16669 w 702469"/>
                <a:gd name="connsiteY22" fmla="*/ 1431131 h 1512094"/>
                <a:gd name="connsiteX23" fmla="*/ 4763 w 702469"/>
                <a:gd name="connsiteY23" fmla="*/ 1383506 h 1512094"/>
                <a:gd name="connsiteX24" fmla="*/ 0 w 702469"/>
                <a:gd name="connsiteY24" fmla="*/ 1316831 h 1512094"/>
                <a:gd name="connsiteX25" fmla="*/ 0 w 702469"/>
                <a:gd name="connsiteY25" fmla="*/ 1238250 h 1512094"/>
                <a:gd name="connsiteX26" fmla="*/ 7144 w 702469"/>
                <a:gd name="connsiteY26" fmla="*/ 1150144 h 1512094"/>
                <a:gd name="connsiteX27" fmla="*/ 21432 w 702469"/>
                <a:gd name="connsiteY27" fmla="*/ 1054894 h 1512094"/>
                <a:gd name="connsiteX28" fmla="*/ 40482 w 702469"/>
                <a:gd name="connsiteY28" fmla="*/ 978694 h 1512094"/>
                <a:gd name="connsiteX29" fmla="*/ 69057 w 702469"/>
                <a:gd name="connsiteY29" fmla="*/ 904875 h 1512094"/>
                <a:gd name="connsiteX30" fmla="*/ 97632 w 702469"/>
                <a:gd name="connsiteY30" fmla="*/ 850106 h 1512094"/>
                <a:gd name="connsiteX31" fmla="*/ 138113 w 702469"/>
                <a:gd name="connsiteY31" fmla="*/ 795337 h 1512094"/>
                <a:gd name="connsiteX32" fmla="*/ 242888 w 702469"/>
                <a:gd name="connsiteY32" fmla="*/ 640556 h 1512094"/>
                <a:gd name="connsiteX33" fmla="*/ 421482 w 702469"/>
                <a:gd name="connsiteY33" fmla="*/ 366712 h 1512094"/>
                <a:gd name="connsiteX34" fmla="*/ 554832 w 702469"/>
                <a:gd name="connsiteY34" fmla="*/ 164306 h 1512094"/>
                <a:gd name="connsiteX35" fmla="*/ 645319 w 702469"/>
                <a:gd name="connsiteY35" fmla="*/ 21431 h 1512094"/>
                <a:gd name="connsiteX36" fmla="*/ 661988 w 702469"/>
                <a:gd name="connsiteY36" fmla="*/ 4762 h 1512094"/>
                <a:gd name="connsiteX37" fmla="*/ 678657 w 702469"/>
                <a:gd name="connsiteY37" fmla="*/ 0 h 1512094"/>
                <a:gd name="connsiteX38" fmla="*/ 692944 w 702469"/>
                <a:gd name="connsiteY38" fmla="*/ 0 h 1512094"/>
                <a:gd name="connsiteX39" fmla="*/ 697707 w 702469"/>
                <a:gd name="connsiteY39" fmla="*/ 4762 h 1512094"/>
                <a:gd name="connsiteX40" fmla="*/ 702469 w 702469"/>
                <a:gd name="connsiteY40" fmla="*/ 16669 h 1512094"/>
                <a:gd name="connsiteX41" fmla="*/ 697707 w 702469"/>
                <a:gd name="connsiteY41" fmla="*/ 45244 h 1512094"/>
                <a:gd name="connsiteX42" fmla="*/ 669132 w 702469"/>
                <a:gd name="connsiteY42" fmla="*/ 135731 h 1512094"/>
                <a:gd name="connsiteX43" fmla="*/ 616744 w 702469"/>
                <a:gd name="connsiteY43" fmla="*/ 297656 h 1512094"/>
                <a:gd name="connsiteX44" fmla="*/ 576263 w 702469"/>
                <a:gd name="connsiteY44" fmla="*/ 419100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1512094">
                  <a:moveTo>
                    <a:pt x="576263" y="419100"/>
                  </a:moveTo>
                  <a:lnTo>
                    <a:pt x="521494" y="581025"/>
                  </a:lnTo>
                  <a:lnTo>
                    <a:pt x="447675" y="800100"/>
                  </a:lnTo>
                  <a:lnTo>
                    <a:pt x="400050" y="933450"/>
                  </a:lnTo>
                  <a:lnTo>
                    <a:pt x="373857" y="1014412"/>
                  </a:lnTo>
                  <a:lnTo>
                    <a:pt x="359569" y="1076325"/>
                  </a:lnTo>
                  <a:lnTo>
                    <a:pt x="345282" y="1140619"/>
                  </a:lnTo>
                  <a:lnTo>
                    <a:pt x="338138" y="1185862"/>
                  </a:lnTo>
                  <a:cubicBezTo>
                    <a:pt x="337344" y="1205706"/>
                    <a:pt x="336551" y="1225550"/>
                    <a:pt x="335757" y="1245394"/>
                  </a:cubicBezTo>
                  <a:lnTo>
                    <a:pt x="338138" y="1276350"/>
                  </a:lnTo>
                  <a:lnTo>
                    <a:pt x="330994" y="1302544"/>
                  </a:lnTo>
                  <a:lnTo>
                    <a:pt x="302419" y="1354931"/>
                  </a:lnTo>
                  <a:lnTo>
                    <a:pt x="273844" y="1400175"/>
                  </a:lnTo>
                  <a:lnTo>
                    <a:pt x="245269" y="1438275"/>
                  </a:lnTo>
                  <a:lnTo>
                    <a:pt x="207169" y="1476375"/>
                  </a:lnTo>
                  <a:lnTo>
                    <a:pt x="183357" y="1493044"/>
                  </a:lnTo>
                  <a:lnTo>
                    <a:pt x="157163" y="1504950"/>
                  </a:lnTo>
                  <a:lnTo>
                    <a:pt x="121444" y="1512094"/>
                  </a:lnTo>
                  <a:lnTo>
                    <a:pt x="95250" y="1509712"/>
                  </a:lnTo>
                  <a:lnTo>
                    <a:pt x="69057" y="1500187"/>
                  </a:lnTo>
                  <a:lnTo>
                    <a:pt x="50007" y="1485900"/>
                  </a:lnTo>
                  <a:lnTo>
                    <a:pt x="35719" y="1469231"/>
                  </a:lnTo>
                  <a:lnTo>
                    <a:pt x="16669" y="1431131"/>
                  </a:lnTo>
                  <a:lnTo>
                    <a:pt x="4763" y="1383506"/>
                  </a:lnTo>
                  <a:lnTo>
                    <a:pt x="0" y="1316831"/>
                  </a:lnTo>
                  <a:lnTo>
                    <a:pt x="0" y="1238250"/>
                  </a:lnTo>
                  <a:lnTo>
                    <a:pt x="7144" y="1150144"/>
                  </a:lnTo>
                  <a:lnTo>
                    <a:pt x="21432" y="1054894"/>
                  </a:lnTo>
                  <a:lnTo>
                    <a:pt x="40482" y="978694"/>
                  </a:lnTo>
                  <a:lnTo>
                    <a:pt x="69057" y="904875"/>
                  </a:lnTo>
                  <a:lnTo>
                    <a:pt x="97632" y="850106"/>
                  </a:lnTo>
                  <a:lnTo>
                    <a:pt x="138113" y="795337"/>
                  </a:lnTo>
                  <a:lnTo>
                    <a:pt x="242888" y="640556"/>
                  </a:lnTo>
                  <a:lnTo>
                    <a:pt x="421482" y="366712"/>
                  </a:lnTo>
                  <a:lnTo>
                    <a:pt x="554832" y="164306"/>
                  </a:lnTo>
                  <a:lnTo>
                    <a:pt x="645319" y="21431"/>
                  </a:lnTo>
                  <a:lnTo>
                    <a:pt x="661988" y="4762"/>
                  </a:lnTo>
                  <a:lnTo>
                    <a:pt x="678657" y="0"/>
                  </a:lnTo>
                  <a:lnTo>
                    <a:pt x="692944" y="0"/>
                  </a:lnTo>
                  <a:lnTo>
                    <a:pt x="697707" y="4762"/>
                  </a:lnTo>
                  <a:lnTo>
                    <a:pt x="702469" y="16669"/>
                  </a:lnTo>
                  <a:lnTo>
                    <a:pt x="697707" y="45244"/>
                  </a:lnTo>
                  <a:lnTo>
                    <a:pt x="669132" y="135731"/>
                  </a:lnTo>
                  <a:lnTo>
                    <a:pt x="616744" y="297656"/>
                  </a:lnTo>
                  <a:lnTo>
                    <a:pt x="57626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7">
              <a:extLst>
                <a:ext uri="{FF2B5EF4-FFF2-40B4-BE49-F238E27FC236}">
                  <a16:creationId xmlns:a16="http://schemas.microsoft.com/office/drawing/2014/main" id="{0EEFD137-306E-43E1-B772-77871B945E82}"/>
                </a:ext>
              </a:extLst>
            </p:cNvPr>
            <p:cNvSpPr/>
            <p:nvPr/>
          </p:nvSpPr>
          <p:spPr>
            <a:xfrm>
              <a:off x="3808413" y="4194175"/>
              <a:ext cx="3211512" cy="1646238"/>
            </a:xfrm>
            <a:custGeom>
              <a:avLst/>
              <a:gdLst>
                <a:gd name="connsiteX0" fmla="*/ 1509024 w 3210971"/>
                <a:gd name="connsiteY0" fmla="*/ 1363672 h 1646449"/>
                <a:gd name="connsiteX1" fmla="*/ 1432384 w 3210971"/>
                <a:gd name="connsiteY1" fmla="*/ 1350458 h 1646449"/>
                <a:gd name="connsiteX2" fmla="*/ 1337244 w 3210971"/>
                <a:gd name="connsiteY2" fmla="*/ 1331959 h 1646449"/>
                <a:gd name="connsiteX3" fmla="*/ 1252675 w 3210971"/>
                <a:gd name="connsiteY3" fmla="*/ 1310816 h 1646449"/>
                <a:gd name="connsiteX4" fmla="*/ 1176035 w 3210971"/>
                <a:gd name="connsiteY4" fmla="*/ 1289674 h 1646449"/>
                <a:gd name="connsiteX5" fmla="*/ 1075609 w 3210971"/>
                <a:gd name="connsiteY5" fmla="*/ 1252675 h 1646449"/>
                <a:gd name="connsiteX6" fmla="*/ 985755 w 3210971"/>
                <a:gd name="connsiteY6" fmla="*/ 1213034 h 1646449"/>
                <a:gd name="connsiteX7" fmla="*/ 914400 w 3210971"/>
                <a:gd name="connsiteY7" fmla="*/ 1176035 h 1646449"/>
                <a:gd name="connsiteX8" fmla="*/ 821903 w 3210971"/>
                <a:gd name="connsiteY8" fmla="*/ 1115251 h 1646449"/>
                <a:gd name="connsiteX9" fmla="*/ 732049 w 3210971"/>
                <a:gd name="connsiteY9" fmla="*/ 1041253 h 1646449"/>
                <a:gd name="connsiteX10" fmla="*/ 634266 w 3210971"/>
                <a:gd name="connsiteY10" fmla="*/ 948756 h 1646449"/>
                <a:gd name="connsiteX11" fmla="*/ 531198 w 3210971"/>
                <a:gd name="connsiteY11" fmla="*/ 837760 h 1646449"/>
                <a:gd name="connsiteX12" fmla="*/ 414916 w 3210971"/>
                <a:gd name="connsiteY12" fmla="*/ 692407 h 1646449"/>
                <a:gd name="connsiteX13" fmla="*/ 319776 w 3210971"/>
                <a:gd name="connsiteY13" fmla="*/ 547055 h 1646449"/>
                <a:gd name="connsiteX14" fmla="*/ 237850 w 3210971"/>
                <a:gd name="connsiteY14" fmla="*/ 404345 h 1646449"/>
                <a:gd name="connsiteX15" fmla="*/ 171780 w 3210971"/>
                <a:gd name="connsiteY15" fmla="*/ 269563 h 1646449"/>
                <a:gd name="connsiteX16" fmla="*/ 113639 w 3210971"/>
                <a:gd name="connsiteY16" fmla="*/ 134782 h 1646449"/>
                <a:gd name="connsiteX17" fmla="*/ 73998 w 3210971"/>
                <a:gd name="connsiteY17" fmla="*/ 31714 h 1646449"/>
                <a:gd name="connsiteX18" fmla="*/ 63427 w 3210971"/>
                <a:gd name="connsiteY18" fmla="*/ 15857 h 1646449"/>
                <a:gd name="connsiteX19" fmla="*/ 42285 w 3210971"/>
                <a:gd name="connsiteY19" fmla="*/ 2643 h 1646449"/>
                <a:gd name="connsiteX20" fmla="*/ 15857 w 3210971"/>
                <a:gd name="connsiteY20" fmla="*/ 0 h 1646449"/>
                <a:gd name="connsiteX21" fmla="*/ 5286 w 3210971"/>
                <a:gd name="connsiteY21" fmla="*/ 7929 h 1646449"/>
                <a:gd name="connsiteX22" fmla="*/ 0 w 3210971"/>
                <a:gd name="connsiteY22" fmla="*/ 21142 h 1646449"/>
                <a:gd name="connsiteX23" fmla="*/ 2643 w 3210971"/>
                <a:gd name="connsiteY23" fmla="*/ 52856 h 1646449"/>
                <a:gd name="connsiteX24" fmla="*/ 23785 w 3210971"/>
                <a:gd name="connsiteY24" fmla="*/ 129496 h 1646449"/>
                <a:gd name="connsiteX25" fmla="*/ 68712 w 3210971"/>
                <a:gd name="connsiteY25" fmla="*/ 288063 h 1646449"/>
                <a:gd name="connsiteX26" fmla="*/ 113639 w 3210971"/>
                <a:gd name="connsiteY26" fmla="*/ 412273 h 1646449"/>
                <a:gd name="connsiteX27" fmla="*/ 163852 w 3210971"/>
                <a:gd name="connsiteY27" fmla="*/ 536483 h 1646449"/>
                <a:gd name="connsiteX28" fmla="*/ 219350 w 3210971"/>
                <a:gd name="connsiteY28" fmla="*/ 650123 h 1646449"/>
                <a:gd name="connsiteX29" fmla="*/ 288063 w 3210971"/>
                <a:gd name="connsiteY29" fmla="*/ 771690 h 1646449"/>
                <a:gd name="connsiteX30" fmla="*/ 340918 w 3210971"/>
                <a:gd name="connsiteY30" fmla="*/ 858902 h 1646449"/>
                <a:gd name="connsiteX31" fmla="*/ 414916 w 3210971"/>
                <a:gd name="connsiteY31" fmla="*/ 964613 h 1646449"/>
                <a:gd name="connsiteX32" fmla="*/ 486271 w 3210971"/>
                <a:gd name="connsiteY32" fmla="*/ 1054467 h 1646449"/>
                <a:gd name="connsiteX33" fmla="*/ 565554 w 3210971"/>
                <a:gd name="connsiteY33" fmla="*/ 1141679 h 1646449"/>
                <a:gd name="connsiteX34" fmla="*/ 623695 w 3210971"/>
                <a:gd name="connsiteY34" fmla="*/ 1199820 h 1646449"/>
                <a:gd name="connsiteX35" fmla="*/ 684479 w 3210971"/>
                <a:gd name="connsiteY35" fmla="*/ 1257961 h 1646449"/>
                <a:gd name="connsiteX36" fmla="*/ 750548 w 3210971"/>
                <a:gd name="connsiteY36" fmla="*/ 1310816 h 1646449"/>
                <a:gd name="connsiteX37" fmla="*/ 813975 w 3210971"/>
                <a:gd name="connsiteY37" fmla="*/ 1353101 h 1646449"/>
                <a:gd name="connsiteX38" fmla="*/ 898544 w 3210971"/>
                <a:gd name="connsiteY38" fmla="*/ 1403314 h 1646449"/>
                <a:gd name="connsiteX39" fmla="*/ 1004254 w 3210971"/>
                <a:gd name="connsiteY39" fmla="*/ 1453526 h 1646449"/>
                <a:gd name="connsiteX40" fmla="*/ 1104680 w 3210971"/>
                <a:gd name="connsiteY40" fmla="*/ 1495811 h 1646449"/>
                <a:gd name="connsiteX41" fmla="*/ 1228890 w 3210971"/>
                <a:gd name="connsiteY41" fmla="*/ 1535452 h 1646449"/>
                <a:gd name="connsiteX42" fmla="*/ 1334601 w 3210971"/>
                <a:gd name="connsiteY42" fmla="*/ 1561880 h 1646449"/>
                <a:gd name="connsiteX43" fmla="*/ 1461454 w 3210971"/>
                <a:gd name="connsiteY43" fmla="*/ 1588308 h 1646449"/>
                <a:gd name="connsiteX44" fmla="*/ 1596236 w 3210971"/>
                <a:gd name="connsiteY44" fmla="*/ 1609450 h 1646449"/>
                <a:gd name="connsiteX45" fmla="*/ 1770659 w 3210971"/>
                <a:gd name="connsiteY45" fmla="*/ 1630592 h 1646449"/>
                <a:gd name="connsiteX46" fmla="*/ 2000580 w 3210971"/>
                <a:gd name="connsiteY46" fmla="*/ 1643806 h 1646449"/>
                <a:gd name="connsiteX47" fmla="*/ 2182932 w 3210971"/>
                <a:gd name="connsiteY47" fmla="*/ 1646449 h 1646449"/>
                <a:gd name="connsiteX48" fmla="*/ 2357355 w 3210971"/>
                <a:gd name="connsiteY48" fmla="*/ 1646449 h 1646449"/>
                <a:gd name="connsiteX49" fmla="*/ 2589919 w 3210971"/>
                <a:gd name="connsiteY49" fmla="*/ 1638520 h 1646449"/>
                <a:gd name="connsiteX50" fmla="*/ 2740557 w 3210971"/>
                <a:gd name="connsiteY50" fmla="*/ 1630592 h 1646449"/>
                <a:gd name="connsiteX51" fmla="*/ 2859482 w 3210971"/>
                <a:gd name="connsiteY51" fmla="*/ 1617378 h 1646449"/>
                <a:gd name="connsiteX52" fmla="*/ 3010120 w 3210971"/>
                <a:gd name="connsiteY52" fmla="*/ 1585665 h 1646449"/>
                <a:gd name="connsiteX53" fmla="*/ 3150187 w 3210971"/>
                <a:gd name="connsiteY53" fmla="*/ 1543381 h 1646449"/>
                <a:gd name="connsiteX54" fmla="*/ 3176615 w 3210971"/>
                <a:gd name="connsiteY54" fmla="*/ 1530167 h 1646449"/>
                <a:gd name="connsiteX55" fmla="*/ 3197757 w 3210971"/>
                <a:gd name="connsiteY55" fmla="*/ 1506382 h 1646449"/>
                <a:gd name="connsiteX56" fmla="*/ 3208328 w 3210971"/>
                <a:gd name="connsiteY56" fmla="*/ 1477311 h 1646449"/>
                <a:gd name="connsiteX57" fmla="*/ 3210971 w 3210971"/>
                <a:gd name="connsiteY57" fmla="*/ 1458812 h 1646449"/>
                <a:gd name="connsiteX58" fmla="*/ 3208328 w 3210971"/>
                <a:gd name="connsiteY58" fmla="*/ 1445598 h 1646449"/>
                <a:gd name="connsiteX59" fmla="*/ 3197757 w 3210971"/>
                <a:gd name="connsiteY59" fmla="*/ 1429741 h 1646449"/>
                <a:gd name="connsiteX60" fmla="*/ 3187186 w 3210971"/>
                <a:gd name="connsiteY60" fmla="*/ 1421813 h 1646449"/>
                <a:gd name="connsiteX61" fmla="*/ 3158116 w 3210971"/>
                <a:gd name="connsiteY61" fmla="*/ 1403314 h 1646449"/>
                <a:gd name="connsiteX62" fmla="*/ 3092046 w 3210971"/>
                <a:gd name="connsiteY62" fmla="*/ 1363672 h 1646449"/>
                <a:gd name="connsiteX63" fmla="*/ 2473637 w 3210971"/>
                <a:gd name="connsiteY63" fmla="*/ 1379529 h 1646449"/>
                <a:gd name="connsiteX64" fmla="*/ 2346784 w 3210971"/>
                <a:gd name="connsiteY64" fmla="*/ 1392742 h 1646449"/>
                <a:gd name="connsiteX65" fmla="*/ 2153861 w 3210971"/>
                <a:gd name="connsiteY65" fmla="*/ 1400671 h 1646449"/>
                <a:gd name="connsiteX66" fmla="*/ 2027008 w 3210971"/>
                <a:gd name="connsiteY66" fmla="*/ 1400671 h 1646449"/>
                <a:gd name="connsiteX67" fmla="*/ 1834086 w 3210971"/>
                <a:gd name="connsiteY67" fmla="*/ 1395385 h 1646449"/>
                <a:gd name="connsiteX68" fmla="*/ 1625307 w 3210971"/>
                <a:gd name="connsiteY68" fmla="*/ 1379529 h 1646449"/>
                <a:gd name="connsiteX69" fmla="*/ 1509024 w 3210971"/>
                <a:gd name="connsiteY69" fmla="*/ 1363672 h 16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210971" h="1646449">
                  <a:moveTo>
                    <a:pt x="1509024" y="1363672"/>
                  </a:moveTo>
                  <a:lnTo>
                    <a:pt x="1432384" y="1350458"/>
                  </a:lnTo>
                  <a:lnTo>
                    <a:pt x="1337244" y="1331959"/>
                  </a:lnTo>
                  <a:lnTo>
                    <a:pt x="1252675" y="1310816"/>
                  </a:lnTo>
                  <a:lnTo>
                    <a:pt x="1176035" y="1289674"/>
                  </a:lnTo>
                  <a:lnTo>
                    <a:pt x="1075609" y="1252675"/>
                  </a:lnTo>
                  <a:lnTo>
                    <a:pt x="985755" y="1213034"/>
                  </a:lnTo>
                  <a:lnTo>
                    <a:pt x="914400" y="1176035"/>
                  </a:lnTo>
                  <a:lnTo>
                    <a:pt x="821903" y="1115251"/>
                  </a:lnTo>
                  <a:lnTo>
                    <a:pt x="732049" y="1041253"/>
                  </a:lnTo>
                  <a:lnTo>
                    <a:pt x="634266" y="948756"/>
                  </a:lnTo>
                  <a:lnTo>
                    <a:pt x="531198" y="837760"/>
                  </a:lnTo>
                  <a:lnTo>
                    <a:pt x="414916" y="692407"/>
                  </a:lnTo>
                  <a:lnTo>
                    <a:pt x="319776" y="547055"/>
                  </a:lnTo>
                  <a:lnTo>
                    <a:pt x="237850" y="404345"/>
                  </a:lnTo>
                  <a:lnTo>
                    <a:pt x="171780" y="269563"/>
                  </a:lnTo>
                  <a:lnTo>
                    <a:pt x="113639" y="134782"/>
                  </a:lnTo>
                  <a:lnTo>
                    <a:pt x="73998" y="31714"/>
                  </a:lnTo>
                  <a:lnTo>
                    <a:pt x="63427" y="15857"/>
                  </a:lnTo>
                  <a:lnTo>
                    <a:pt x="42285" y="2643"/>
                  </a:lnTo>
                  <a:lnTo>
                    <a:pt x="15857" y="0"/>
                  </a:lnTo>
                  <a:lnTo>
                    <a:pt x="5286" y="7929"/>
                  </a:lnTo>
                  <a:lnTo>
                    <a:pt x="0" y="21142"/>
                  </a:lnTo>
                  <a:lnTo>
                    <a:pt x="2643" y="52856"/>
                  </a:lnTo>
                  <a:lnTo>
                    <a:pt x="23785" y="129496"/>
                  </a:lnTo>
                  <a:lnTo>
                    <a:pt x="68712" y="288063"/>
                  </a:lnTo>
                  <a:lnTo>
                    <a:pt x="113639" y="412273"/>
                  </a:lnTo>
                  <a:lnTo>
                    <a:pt x="163852" y="536483"/>
                  </a:lnTo>
                  <a:lnTo>
                    <a:pt x="219350" y="650123"/>
                  </a:lnTo>
                  <a:lnTo>
                    <a:pt x="288063" y="771690"/>
                  </a:lnTo>
                  <a:lnTo>
                    <a:pt x="340918" y="858902"/>
                  </a:lnTo>
                  <a:lnTo>
                    <a:pt x="414916" y="964613"/>
                  </a:lnTo>
                  <a:lnTo>
                    <a:pt x="486271" y="1054467"/>
                  </a:lnTo>
                  <a:lnTo>
                    <a:pt x="565554" y="1141679"/>
                  </a:lnTo>
                  <a:lnTo>
                    <a:pt x="623695" y="1199820"/>
                  </a:lnTo>
                  <a:lnTo>
                    <a:pt x="684479" y="1257961"/>
                  </a:lnTo>
                  <a:lnTo>
                    <a:pt x="750548" y="1310816"/>
                  </a:lnTo>
                  <a:lnTo>
                    <a:pt x="813975" y="1353101"/>
                  </a:lnTo>
                  <a:lnTo>
                    <a:pt x="898544" y="1403314"/>
                  </a:lnTo>
                  <a:lnTo>
                    <a:pt x="1004254" y="1453526"/>
                  </a:lnTo>
                  <a:lnTo>
                    <a:pt x="1104680" y="1495811"/>
                  </a:lnTo>
                  <a:lnTo>
                    <a:pt x="1228890" y="1535452"/>
                  </a:lnTo>
                  <a:lnTo>
                    <a:pt x="1334601" y="1561880"/>
                  </a:lnTo>
                  <a:lnTo>
                    <a:pt x="1461454" y="1588308"/>
                  </a:lnTo>
                  <a:lnTo>
                    <a:pt x="1596236" y="1609450"/>
                  </a:lnTo>
                  <a:lnTo>
                    <a:pt x="1770659" y="1630592"/>
                  </a:lnTo>
                  <a:lnTo>
                    <a:pt x="2000580" y="1643806"/>
                  </a:lnTo>
                  <a:lnTo>
                    <a:pt x="2182932" y="1646449"/>
                  </a:lnTo>
                  <a:lnTo>
                    <a:pt x="2357355" y="1646449"/>
                  </a:lnTo>
                  <a:lnTo>
                    <a:pt x="2589919" y="1638520"/>
                  </a:lnTo>
                  <a:lnTo>
                    <a:pt x="2740557" y="1630592"/>
                  </a:lnTo>
                  <a:lnTo>
                    <a:pt x="2859482" y="1617378"/>
                  </a:lnTo>
                  <a:lnTo>
                    <a:pt x="3010120" y="1585665"/>
                  </a:lnTo>
                  <a:lnTo>
                    <a:pt x="3150187" y="1543381"/>
                  </a:lnTo>
                  <a:lnTo>
                    <a:pt x="3176615" y="1530167"/>
                  </a:lnTo>
                  <a:lnTo>
                    <a:pt x="3197757" y="1506382"/>
                  </a:lnTo>
                  <a:lnTo>
                    <a:pt x="3208328" y="1477311"/>
                  </a:lnTo>
                  <a:lnTo>
                    <a:pt x="3210971" y="1458812"/>
                  </a:lnTo>
                  <a:lnTo>
                    <a:pt x="3208328" y="1445598"/>
                  </a:lnTo>
                  <a:lnTo>
                    <a:pt x="3197757" y="1429741"/>
                  </a:lnTo>
                  <a:lnTo>
                    <a:pt x="3187186" y="1421813"/>
                  </a:lnTo>
                  <a:lnTo>
                    <a:pt x="3158116" y="1403314"/>
                  </a:lnTo>
                  <a:lnTo>
                    <a:pt x="3092046" y="1363672"/>
                  </a:lnTo>
                  <a:lnTo>
                    <a:pt x="2473637" y="1379529"/>
                  </a:lnTo>
                  <a:lnTo>
                    <a:pt x="2346784" y="1392742"/>
                  </a:lnTo>
                  <a:lnTo>
                    <a:pt x="2153861" y="1400671"/>
                  </a:lnTo>
                  <a:lnTo>
                    <a:pt x="2027008" y="1400671"/>
                  </a:lnTo>
                  <a:lnTo>
                    <a:pt x="1834086" y="1395385"/>
                  </a:lnTo>
                  <a:lnTo>
                    <a:pt x="1625307" y="1379529"/>
                  </a:lnTo>
                  <a:lnTo>
                    <a:pt x="1509024" y="13636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81BF90C5-2587-49F4-AD1E-38B975D6B217}"/>
                </a:ext>
              </a:extLst>
            </p:cNvPr>
            <p:cNvSpPr/>
            <p:nvPr/>
          </p:nvSpPr>
          <p:spPr>
            <a:xfrm>
              <a:off x="6169025" y="4757738"/>
              <a:ext cx="828675" cy="866775"/>
            </a:xfrm>
            <a:custGeom>
              <a:avLst/>
              <a:gdLst>
                <a:gd name="connsiteX0" fmla="*/ 240492 w 829831"/>
                <a:gd name="connsiteY0" fmla="*/ 256349 h 866830"/>
                <a:gd name="connsiteX1" fmla="*/ 354132 w 829831"/>
                <a:gd name="connsiteY1" fmla="*/ 401702 h 866830"/>
                <a:gd name="connsiteX2" fmla="*/ 457200 w 829831"/>
                <a:gd name="connsiteY2" fmla="*/ 536483 h 866830"/>
                <a:gd name="connsiteX3" fmla="*/ 517984 w 829831"/>
                <a:gd name="connsiteY3" fmla="*/ 613124 h 866830"/>
                <a:gd name="connsiteX4" fmla="*/ 565554 w 829831"/>
                <a:gd name="connsiteY4" fmla="*/ 665979 h 866830"/>
                <a:gd name="connsiteX5" fmla="*/ 607838 w 829831"/>
                <a:gd name="connsiteY5" fmla="*/ 702978 h 866830"/>
                <a:gd name="connsiteX6" fmla="*/ 671265 w 829831"/>
                <a:gd name="connsiteY6" fmla="*/ 755834 h 866830"/>
                <a:gd name="connsiteX7" fmla="*/ 721477 w 829831"/>
                <a:gd name="connsiteY7" fmla="*/ 792833 h 866830"/>
                <a:gd name="connsiteX8" fmla="*/ 739977 w 829831"/>
                <a:gd name="connsiteY8" fmla="*/ 803404 h 866830"/>
                <a:gd name="connsiteX9" fmla="*/ 798118 w 829831"/>
                <a:gd name="connsiteY9" fmla="*/ 840403 h 866830"/>
                <a:gd name="connsiteX10" fmla="*/ 829831 w 829831"/>
                <a:gd name="connsiteY10" fmla="*/ 866830 h 866830"/>
                <a:gd name="connsiteX11" fmla="*/ 42284 w 829831"/>
                <a:gd name="connsiteY11" fmla="*/ 827189 h 866830"/>
                <a:gd name="connsiteX12" fmla="*/ 129496 w 829831"/>
                <a:gd name="connsiteY12" fmla="*/ 811332 h 866830"/>
                <a:gd name="connsiteX13" fmla="*/ 171780 w 829831"/>
                <a:gd name="connsiteY13" fmla="*/ 798118 h 866830"/>
                <a:gd name="connsiteX14" fmla="*/ 214065 w 829831"/>
                <a:gd name="connsiteY14" fmla="*/ 776976 h 866830"/>
                <a:gd name="connsiteX15" fmla="*/ 240492 w 829831"/>
                <a:gd name="connsiteY15" fmla="*/ 755834 h 866830"/>
                <a:gd name="connsiteX16" fmla="*/ 261635 w 829831"/>
                <a:gd name="connsiteY16" fmla="*/ 732049 h 866830"/>
                <a:gd name="connsiteX17" fmla="*/ 272206 w 829831"/>
                <a:gd name="connsiteY17" fmla="*/ 700335 h 866830"/>
                <a:gd name="connsiteX18" fmla="*/ 269563 w 829831"/>
                <a:gd name="connsiteY18" fmla="*/ 676551 h 866830"/>
                <a:gd name="connsiteX19" fmla="*/ 235207 w 829831"/>
                <a:gd name="connsiteY19" fmla="*/ 589339 h 866830"/>
                <a:gd name="connsiteX20" fmla="*/ 142710 w 829831"/>
                <a:gd name="connsiteY20" fmla="*/ 372631 h 866830"/>
                <a:gd name="connsiteX21" fmla="*/ 66069 w 829831"/>
                <a:gd name="connsiteY21" fmla="*/ 200851 h 866830"/>
                <a:gd name="connsiteX22" fmla="*/ 7928 w 829831"/>
                <a:gd name="connsiteY22" fmla="*/ 63427 h 866830"/>
                <a:gd name="connsiteX23" fmla="*/ 0 w 829831"/>
                <a:gd name="connsiteY23" fmla="*/ 23785 h 866830"/>
                <a:gd name="connsiteX24" fmla="*/ 2643 w 829831"/>
                <a:gd name="connsiteY24" fmla="*/ 13214 h 866830"/>
                <a:gd name="connsiteX25" fmla="*/ 7928 w 829831"/>
                <a:gd name="connsiteY25" fmla="*/ 2643 h 866830"/>
                <a:gd name="connsiteX26" fmla="*/ 15856 w 829831"/>
                <a:gd name="connsiteY26" fmla="*/ 0 h 866830"/>
                <a:gd name="connsiteX27" fmla="*/ 31713 w 829831"/>
                <a:gd name="connsiteY27" fmla="*/ 0 h 866830"/>
                <a:gd name="connsiteX28" fmla="*/ 50213 w 829831"/>
                <a:gd name="connsiteY28" fmla="*/ 7929 h 866830"/>
                <a:gd name="connsiteX29" fmla="*/ 76640 w 829831"/>
                <a:gd name="connsiteY29" fmla="*/ 42285 h 866830"/>
                <a:gd name="connsiteX30" fmla="*/ 150638 w 829831"/>
                <a:gd name="connsiteY30" fmla="*/ 137424 h 866830"/>
                <a:gd name="connsiteX31" fmla="*/ 240492 w 829831"/>
                <a:gd name="connsiteY31" fmla="*/ 256349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9831" h="866830">
                  <a:moveTo>
                    <a:pt x="240492" y="256349"/>
                  </a:moveTo>
                  <a:lnTo>
                    <a:pt x="354132" y="401702"/>
                  </a:lnTo>
                  <a:lnTo>
                    <a:pt x="457200" y="536483"/>
                  </a:lnTo>
                  <a:lnTo>
                    <a:pt x="517984" y="613124"/>
                  </a:lnTo>
                  <a:lnTo>
                    <a:pt x="565554" y="665979"/>
                  </a:lnTo>
                  <a:lnTo>
                    <a:pt x="607838" y="702978"/>
                  </a:lnTo>
                  <a:lnTo>
                    <a:pt x="671265" y="755834"/>
                  </a:lnTo>
                  <a:lnTo>
                    <a:pt x="721477" y="792833"/>
                  </a:lnTo>
                  <a:lnTo>
                    <a:pt x="739977" y="803404"/>
                  </a:lnTo>
                  <a:lnTo>
                    <a:pt x="798118" y="840403"/>
                  </a:lnTo>
                  <a:lnTo>
                    <a:pt x="829831" y="866830"/>
                  </a:lnTo>
                  <a:lnTo>
                    <a:pt x="42284" y="827189"/>
                  </a:lnTo>
                  <a:lnTo>
                    <a:pt x="129496" y="811332"/>
                  </a:lnTo>
                  <a:lnTo>
                    <a:pt x="171780" y="798118"/>
                  </a:lnTo>
                  <a:lnTo>
                    <a:pt x="214065" y="776976"/>
                  </a:lnTo>
                  <a:lnTo>
                    <a:pt x="240492" y="755834"/>
                  </a:lnTo>
                  <a:lnTo>
                    <a:pt x="261635" y="732049"/>
                  </a:lnTo>
                  <a:lnTo>
                    <a:pt x="272206" y="700335"/>
                  </a:lnTo>
                  <a:lnTo>
                    <a:pt x="269563" y="676551"/>
                  </a:lnTo>
                  <a:lnTo>
                    <a:pt x="235207" y="589339"/>
                  </a:lnTo>
                  <a:lnTo>
                    <a:pt x="142710" y="372631"/>
                  </a:lnTo>
                  <a:lnTo>
                    <a:pt x="66069" y="200851"/>
                  </a:lnTo>
                  <a:lnTo>
                    <a:pt x="7928" y="63427"/>
                  </a:lnTo>
                  <a:lnTo>
                    <a:pt x="0" y="23785"/>
                  </a:lnTo>
                  <a:lnTo>
                    <a:pt x="2643" y="13214"/>
                  </a:lnTo>
                  <a:lnTo>
                    <a:pt x="7928" y="2643"/>
                  </a:lnTo>
                  <a:lnTo>
                    <a:pt x="15856" y="0"/>
                  </a:lnTo>
                  <a:lnTo>
                    <a:pt x="31713" y="0"/>
                  </a:lnTo>
                  <a:lnTo>
                    <a:pt x="50213" y="7929"/>
                  </a:lnTo>
                  <a:lnTo>
                    <a:pt x="76640" y="42285"/>
                  </a:lnTo>
                  <a:lnTo>
                    <a:pt x="150638" y="137424"/>
                  </a:lnTo>
                  <a:lnTo>
                    <a:pt x="240492" y="2563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0521E464-3AD4-41C0-9350-9A410DDEC744}"/>
                </a:ext>
              </a:extLst>
            </p:cNvPr>
            <p:cNvSpPr/>
            <p:nvPr/>
          </p:nvSpPr>
          <p:spPr>
            <a:xfrm>
              <a:off x="4811713" y="4029075"/>
              <a:ext cx="473075" cy="923925"/>
            </a:xfrm>
            <a:custGeom>
              <a:avLst/>
              <a:gdLst>
                <a:gd name="connsiteX0" fmla="*/ 69057 w 471488"/>
                <a:gd name="connsiteY0" fmla="*/ 483394 h 923925"/>
                <a:gd name="connsiteX1" fmla="*/ 104775 w 471488"/>
                <a:gd name="connsiteY1" fmla="*/ 564356 h 923925"/>
                <a:gd name="connsiteX2" fmla="*/ 147638 w 471488"/>
                <a:gd name="connsiteY2" fmla="*/ 647700 h 923925"/>
                <a:gd name="connsiteX3" fmla="*/ 192882 w 471488"/>
                <a:gd name="connsiteY3" fmla="*/ 723900 h 923925"/>
                <a:gd name="connsiteX4" fmla="*/ 240507 w 471488"/>
                <a:gd name="connsiteY4" fmla="*/ 790575 h 923925"/>
                <a:gd name="connsiteX5" fmla="*/ 292894 w 471488"/>
                <a:gd name="connsiteY5" fmla="*/ 857250 h 923925"/>
                <a:gd name="connsiteX6" fmla="*/ 340519 w 471488"/>
                <a:gd name="connsiteY6" fmla="*/ 907256 h 923925"/>
                <a:gd name="connsiteX7" fmla="*/ 366713 w 471488"/>
                <a:gd name="connsiteY7" fmla="*/ 919163 h 923925"/>
                <a:gd name="connsiteX8" fmla="*/ 390525 w 471488"/>
                <a:gd name="connsiteY8" fmla="*/ 923925 h 923925"/>
                <a:gd name="connsiteX9" fmla="*/ 416719 w 471488"/>
                <a:gd name="connsiteY9" fmla="*/ 916781 h 923925"/>
                <a:gd name="connsiteX10" fmla="*/ 433388 w 471488"/>
                <a:gd name="connsiteY10" fmla="*/ 895350 h 923925"/>
                <a:gd name="connsiteX11" fmla="*/ 442913 w 471488"/>
                <a:gd name="connsiteY11" fmla="*/ 876300 h 923925"/>
                <a:gd name="connsiteX12" fmla="*/ 447675 w 471488"/>
                <a:gd name="connsiteY12" fmla="*/ 857250 h 923925"/>
                <a:gd name="connsiteX13" fmla="*/ 454819 w 471488"/>
                <a:gd name="connsiteY13" fmla="*/ 716756 h 923925"/>
                <a:gd name="connsiteX14" fmla="*/ 466725 w 471488"/>
                <a:gd name="connsiteY14" fmla="*/ 578644 h 923925"/>
                <a:gd name="connsiteX15" fmla="*/ 471488 w 471488"/>
                <a:gd name="connsiteY15" fmla="*/ 554831 h 923925"/>
                <a:gd name="connsiteX16" fmla="*/ 309563 w 471488"/>
                <a:gd name="connsiteY16" fmla="*/ 369094 h 923925"/>
                <a:gd name="connsiteX17" fmla="*/ 295275 w 471488"/>
                <a:gd name="connsiteY17" fmla="*/ 361950 h 923925"/>
                <a:gd name="connsiteX18" fmla="*/ 278607 w 471488"/>
                <a:gd name="connsiteY18" fmla="*/ 350044 h 923925"/>
                <a:gd name="connsiteX19" fmla="*/ 259557 w 471488"/>
                <a:gd name="connsiteY19" fmla="*/ 330994 h 923925"/>
                <a:gd name="connsiteX20" fmla="*/ 233363 w 471488"/>
                <a:gd name="connsiteY20" fmla="*/ 300038 h 923925"/>
                <a:gd name="connsiteX21" fmla="*/ 200025 w 471488"/>
                <a:gd name="connsiteY21" fmla="*/ 252413 h 923925"/>
                <a:gd name="connsiteX22" fmla="*/ 157163 w 471488"/>
                <a:gd name="connsiteY22" fmla="*/ 183356 h 923925"/>
                <a:gd name="connsiteX23" fmla="*/ 126207 w 471488"/>
                <a:gd name="connsiteY23" fmla="*/ 128588 h 923925"/>
                <a:gd name="connsiteX24" fmla="*/ 100013 w 471488"/>
                <a:gd name="connsiteY24" fmla="*/ 80963 h 923925"/>
                <a:gd name="connsiteX25" fmla="*/ 73819 w 471488"/>
                <a:gd name="connsiteY25" fmla="*/ 38100 h 923925"/>
                <a:gd name="connsiteX26" fmla="*/ 64294 w 471488"/>
                <a:gd name="connsiteY26" fmla="*/ 26194 h 923925"/>
                <a:gd name="connsiteX27" fmla="*/ 42863 w 471488"/>
                <a:gd name="connsiteY27" fmla="*/ 7144 h 923925"/>
                <a:gd name="connsiteX28" fmla="*/ 26194 w 471488"/>
                <a:gd name="connsiteY28" fmla="*/ 0 h 923925"/>
                <a:gd name="connsiteX29" fmla="*/ 19050 w 471488"/>
                <a:gd name="connsiteY29" fmla="*/ 0 h 923925"/>
                <a:gd name="connsiteX30" fmla="*/ 9525 w 471488"/>
                <a:gd name="connsiteY30" fmla="*/ 4763 h 923925"/>
                <a:gd name="connsiteX31" fmla="*/ 4763 w 471488"/>
                <a:gd name="connsiteY31" fmla="*/ 11906 h 923925"/>
                <a:gd name="connsiteX32" fmla="*/ 0 w 471488"/>
                <a:gd name="connsiteY32" fmla="*/ 28575 h 923925"/>
                <a:gd name="connsiteX33" fmla="*/ 0 w 471488"/>
                <a:gd name="connsiteY33" fmla="*/ 78581 h 923925"/>
                <a:gd name="connsiteX34" fmla="*/ 0 w 471488"/>
                <a:gd name="connsiteY34" fmla="*/ 150019 h 923925"/>
                <a:gd name="connsiteX35" fmla="*/ 2382 w 471488"/>
                <a:gd name="connsiteY35" fmla="*/ 211931 h 923925"/>
                <a:gd name="connsiteX36" fmla="*/ 14288 w 471488"/>
                <a:gd name="connsiteY36" fmla="*/ 273844 h 923925"/>
                <a:gd name="connsiteX37" fmla="*/ 38100 w 471488"/>
                <a:gd name="connsiteY37" fmla="*/ 388144 h 923925"/>
                <a:gd name="connsiteX38" fmla="*/ 50007 w 471488"/>
                <a:gd name="connsiteY38" fmla="*/ 433388 h 923925"/>
                <a:gd name="connsiteX39" fmla="*/ 69057 w 471488"/>
                <a:gd name="connsiteY39" fmla="*/ 483394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1488" h="923925">
                  <a:moveTo>
                    <a:pt x="69057" y="483394"/>
                  </a:moveTo>
                  <a:lnTo>
                    <a:pt x="104775" y="564356"/>
                  </a:lnTo>
                  <a:lnTo>
                    <a:pt x="147638" y="647700"/>
                  </a:lnTo>
                  <a:lnTo>
                    <a:pt x="192882" y="723900"/>
                  </a:lnTo>
                  <a:lnTo>
                    <a:pt x="240507" y="790575"/>
                  </a:lnTo>
                  <a:lnTo>
                    <a:pt x="292894" y="857250"/>
                  </a:lnTo>
                  <a:lnTo>
                    <a:pt x="340519" y="907256"/>
                  </a:lnTo>
                  <a:lnTo>
                    <a:pt x="366713" y="919163"/>
                  </a:lnTo>
                  <a:lnTo>
                    <a:pt x="390525" y="923925"/>
                  </a:lnTo>
                  <a:lnTo>
                    <a:pt x="416719" y="916781"/>
                  </a:lnTo>
                  <a:lnTo>
                    <a:pt x="433388" y="895350"/>
                  </a:lnTo>
                  <a:lnTo>
                    <a:pt x="442913" y="876300"/>
                  </a:lnTo>
                  <a:lnTo>
                    <a:pt x="447675" y="857250"/>
                  </a:lnTo>
                  <a:lnTo>
                    <a:pt x="454819" y="716756"/>
                  </a:lnTo>
                  <a:lnTo>
                    <a:pt x="466725" y="578644"/>
                  </a:lnTo>
                  <a:lnTo>
                    <a:pt x="471488" y="554831"/>
                  </a:lnTo>
                  <a:lnTo>
                    <a:pt x="309563" y="369094"/>
                  </a:lnTo>
                  <a:lnTo>
                    <a:pt x="295275" y="361950"/>
                  </a:lnTo>
                  <a:lnTo>
                    <a:pt x="278607" y="350044"/>
                  </a:lnTo>
                  <a:lnTo>
                    <a:pt x="259557" y="330994"/>
                  </a:lnTo>
                  <a:lnTo>
                    <a:pt x="233363" y="300038"/>
                  </a:lnTo>
                  <a:lnTo>
                    <a:pt x="200025" y="252413"/>
                  </a:lnTo>
                  <a:lnTo>
                    <a:pt x="157163" y="183356"/>
                  </a:lnTo>
                  <a:lnTo>
                    <a:pt x="126207" y="128588"/>
                  </a:lnTo>
                  <a:lnTo>
                    <a:pt x="100013" y="80963"/>
                  </a:lnTo>
                  <a:lnTo>
                    <a:pt x="73819" y="38100"/>
                  </a:lnTo>
                  <a:lnTo>
                    <a:pt x="64294" y="26194"/>
                  </a:lnTo>
                  <a:lnTo>
                    <a:pt x="42863" y="7144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9525" y="4763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0" y="78581"/>
                  </a:lnTo>
                  <a:lnTo>
                    <a:pt x="0" y="150019"/>
                  </a:lnTo>
                  <a:lnTo>
                    <a:pt x="2382" y="211931"/>
                  </a:lnTo>
                  <a:lnTo>
                    <a:pt x="14288" y="273844"/>
                  </a:lnTo>
                  <a:lnTo>
                    <a:pt x="38100" y="388144"/>
                  </a:lnTo>
                  <a:lnTo>
                    <a:pt x="50007" y="433388"/>
                  </a:lnTo>
                  <a:lnTo>
                    <a:pt x="69057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9F59460B-E69F-484A-A9F2-CF8C15E71A9C}"/>
                </a:ext>
              </a:extLst>
            </p:cNvPr>
            <p:cNvSpPr/>
            <p:nvPr/>
          </p:nvSpPr>
          <p:spPr>
            <a:xfrm>
              <a:off x="5105400" y="4306888"/>
              <a:ext cx="287338" cy="293687"/>
            </a:xfrm>
            <a:custGeom>
              <a:avLst/>
              <a:gdLst>
                <a:gd name="connsiteX0" fmla="*/ 235744 w 288131"/>
                <a:gd name="connsiteY0" fmla="*/ 166688 h 292894"/>
                <a:gd name="connsiteX1" fmla="*/ 266700 w 288131"/>
                <a:gd name="connsiteY1" fmla="*/ 100013 h 292894"/>
                <a:gd name="connsiteX2" fmla="*/ 283369 w 288131"/>
                <a:gd name="connsiteY2" fmla="*/ 64294 h 292894"/>
                <a:gd name="connsiteX3" fmla="*/ 285750 w 288131"/>
                <a:gd name="connsiteY3" fmla="*/ 52388 h 292894"/>
                <a:gd name="connsiteX4" fmla="*/ 288131 w 288131"/>
                <a:gd name="connsiteY4" fmla="*/ 23813 h 292894"/>
                <a:gd name="connsiteX5" fmla="*/ 288131 w 288131"/>
                <a:gd name="connsiteY5" fmla="*/ 14288 h 292894"/>
                <a:gd name="connsiteX6" fmla="*/ 283369 w 288131"/>
                <a:gd name="connsiteY6" fmla="*/ 0 h 292894"/>
                <a:gd name="connsiteX7" fmla="*/ 273844 w 288131"/>
                <a:gd name="connsiteY7" fmla="*/ 0 h 292894"/>
                <a:gd name="connsiteX8" fmla="*/ 259556 w 288131"/>
                <a:gd name="connsiteY8" fmla="*/ 2382 h 292894"/>
                <a:gd name="connsiteX9" fmla="*/ 240506 w 288131"/>
                <a:gd name="connsiteY9" fmla="*/ 16669 h 292894"/>
                <a:gd name="connsiteX10" fmla="*/ 226219 w 288131"/>
                <a:gd name="connsiteY10" fmla="*/ 33338 h 292894"/>
                <a:gd name="connsiteX11" fmla="*/ 209550 w 288131"/>
                <a:gd name="connsiteY11" fmla="*/ 47625 h 292894"/>
                <a:gd name="connsiteX12" fmla="*/ 188119 w 288131"/>
                <a:gd name="connsiteY12" fmla="*/ 61913 h 292894"/>
                <a:gd name="connsiteX13" fmla="*/ 154781 w 288131"/>
                <a:gd name="connsiteY13" fmla="*/ 78582 h 292894"/>
                <a:gd name="connsiteX14" fmla="*/ 121444 w 288131"/>
                <a:gd name="connsiteY14" fmla="*/ 92869 h 292894"/>
                <a:gd name="connsiteX15" fmla="*/ 100013 w 288131"/>
                <a:gd name="connsiteY15" fmla="*/ 100013 h 292894"/>
                <a:gd name="connsiteX16" fmla="*/ 83344 w 288131"/>
                <a:gd name="connsiteY16" fmla="*/ 102394 h 292894"/>
                <a:gd name="connsiteX17" fmla="*/ 71438 w 288131"/>
                <a:gd name="connsiteY17" fmla="*/ 102394 h 292894"/>
                <a:gd name="connsiteX18" fmla="*/ 42863 w 288131"/>
                <a:gd name="connsiteY18" fmla="*/ 97632 h 292894"/>
                <a:gd name="connsiteX19" fmla="*/ 30956 w 288131"/>
                <a:gd name="connsiteY19" fmla="*/ 95250 h 292894"/>
                <a:gd name="connsiteX20" fmla="*/ 0 w 288131"/>
                <a:gd name="connsiteY20" fmla="*/ 85725 h 292894"/>
                <a:gd name="connsiteX21" fmla="*/ 173831 w 288131"/>
                <a:gd name="connsiteY21" fmla="*/ 292894 h 292894"/>
                <a:gd name="connsiteX22" fmla="*/ 185738 w 288131"/>
                <a:gd name="connsiteY22" fmla="*/ 254794 h 292894"/>
                <a:gd name="connsiteX23" fmla="*/ 202406 w 288131"/>
                <a:gd name="connsiteY23" fmla="*/ 223838 h 292894"/>
                <a:gd name="connsiteX24" fmla="*/ 235744 w 288131"/>
                <a:gd name="connsiteY24" fmla="*/ 166688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131" h="292894">
                  <a:moveTo>
                    <a:pt x="235744" y="166688"/>
                  </a:moveTo>
                  <a:lnTo>
                    <a:pt x="266700" y="100013"/>
                  </a:lnTo>
                  <a:lnTo>
                    <a:pt x="283369" y="64294"/>
                  </a:lnTo>
                  <a:lnTo>
                    <a:pt x="285750" y="52388"/>
                  </a:lnTo>
                  <a:lnTo>
                    <a:pt x="288131" y="23813"/>
                  </a:lnTo>
                  <a:lnTo>
                    <a:pt x="288131" y="14288"/>
                  </a:lnTo>
                  <a:lnTo>
                    <a:pt x="283369" y="0"/>
                  </a:lnTo>
                  <a:lnTo>
                    <a:pt x="273844" y="0"/>
                  </a:lnTo>
                  <a:lnTo>
                    <a:pt x="259556" y="2382"/>
                  </a:lnTo>
                  <a:lnTo>
                    <a:pt x="240506" y="16669"/>
                  </a:lnTo>
                  <a:lnTo>
                    <a:pt x="226219" y="33338"/>
                  </a:lnTo>
                  <a:lnTo>
                    <a:pt x="209550" y="47625"/>
                  </a:lnTo>
                  <a:lnTo>
                    <a:pt x="188119" y="61913"/>
                  </a:lnTo>
                  <a:lnTo>
                    <a:pt x="154781" y="78582"/>
                  </a:lnTo>
                  <a:lnTo>
                    <a:pt x="121444" y="92869"/>
                  </a:lnTo>
                  <a:lnTo>
                    <a:pt x="100013" y="100013"/>
                  </a:lnTo>
                  <a:lnTo>
                    <a:pt x="83344" y="102394"/>
                  </a:lnTo>
                  <a:lnTo>
                    <a:pt x="71438" y="102394"/>
                  </a:lnTo>
                  <a:lnTo>
                    <a:pt x="42863" y="97632"/>
                  </a:lnTo>
                  <a:lnTo>
                    <a:pt x="30956" y="95250"/>
                  </a:lnTo>
                  <a:lnTo>
                    <a:pt x="0" y="85725"/>
                  </a:lnTo>
                  <a:lnTo>
                    <a:pt x="173831" y="292894"/>
                  </a:lnTo>
                  <a:lnTo>
                    <a:pt x="185738" y="254794"/>
                  </a:lnTo>
                  <a:lnTo>
                    <a:pt x="202406" y="223838"/>
                  </a:lnTo>
                  <a:lnTo>
                    <a:pt x="235744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9">
              <a:extLst>
                <a:ext uri="{FF2B5EF4-FFF2-40B4-BE49-F238E27FC236}">
                  <a16:creationId xmlns:a16="http://schemas.microsoft.com/office/drawing/2014/main" id="{994B40AD-E09C-452E-A3EA-D7DF4303AB79}"/>
                </a:ext>
              </a:extLst>
            </p:cNvPr>
            <p:cNvSpPr/>
            <p:nvPr/>
          </p:nvSpPr>
          <p:spPr>
            <a:xfrm>
              <a:off x="6334125" y="3990975"/>
              <a:ext cx="798513" cy="960438"/>
            </a:xfrm>
            <a:custGeom>
              <a:avLst/>
              <a:gdLst>
                <a:gd name="connsiteX0" fmla="*/ 328613 w 797719"/>
                <a:gd name="connsiteY0" fmla="*/ 185738 h 959644"/>
                <a:gd name="connsiteX1" fmla="*/ 247650 w 797719"/>
                <a:gd name="connsiteY1" fmla="*/ 130969 h 959644"/>
                <a:gd name="connsiteX2" fmla="*/ 147638 w 797719"/>
                <a:gd name="connsiteY2" fmla="*/ 64294 h 959644"/>
                <a:gd name="connsiteX3" fmla="*/ 61913 w 797719"/>
                <a:gd name="connsiteY3" fmla="*/ 9525 h 959644"/>
                <a:gd name="connsiteX4" fmla="*/ 42863 w 797719"/>
                <a:gd name="connsiteY4" fmla="*/ 0 h 959644"/>
                <a:gd name="connsiteX5" fmla="*/ 11906 w 797719"/>
                <a:gd name="connsiteY5" fmla="*/ 0 h 959644"/>
                <a:gd name="connsiteX6" fmla="*/ 2381 w 797719"/>
                <a:gd name="connsiteY6" fmla="*/ 4763 h 959644"/>
                <a:gd name="connsiteX7" fmla="*/ 0 w 797719"/>
                <a:gd name="connsiteY7" fmla="*/ 19050 h 959644"/>
                <a:gd name="connsiteX8" fmla="*/ 9525 w 797719"/>
                <a:gd name="connsiteY8" fmla="*/ 47625 h 959644"/>
                <a:gd name="connsiteX9" fmla="*/ 26194 w 797719"/>
                <a:gd name="connsiteY9" fmla="*/ 71438 h 959644"/>
                <a:gd name="connsiteX10" fmla="*/ 111919 w 797719"/>
                <a:gd name="connsiteY10" fmla="*/ 159544 h 959644"/>
                <a:gd name="connsiteX11" fmla="*/ 190500 w 797719"/>
                <a:gd name="connsiteY11" fmla="*/ 254794 h 959644"/>
                <a:gd name="connsiteX12" fmla="*/ 252413 w 797719"/>
                <a:gd name="connsiteY12" fmla="*/ 338138 h 959644"/>
                <a:gd name="connsiteX13" fmla="*/ 309563 w 797719"/>
                <a:gd name="connsiteY13" fmla="*/ 423863 h 959644"/>
                <a:gd name="connsiteX14" fmla="*/ 359569 w 797719"/>
                <a:gd name="connsiteY14" fmla="*/ 521494 h 959644"/>
                <a:gd name="connsiteX15" fmla="*/ 421481 w 797719"/>
                <a:gd name="connsiteY15" fmla="*/ 647700 h 959644"/>
                <a:gd name="connsiteX16" fmla="*/ 481013 w 797719"/>
                <a:gd name="connsiteY16" fmla="*/ 766763 h 959644"/>
                <a:gd name="connsiteX17" fmla="*/ 511969 w 797719"/>
                <a:gd name="connsiteY17" fmla="*/ 828675 h 959644"/>
                <a:gd name="connsiteX18" fmla="*/ 545306 w 797719"/>
                <a:gd name="connsiteY18" fmla="*/ 890588 h 959644"/>
                <a:gd name="connsiteX19" fmla="*/ 571500 w 797719"/>
                <a:gd name="connsiteY19" fmla="*/ 919163 h 959644"/>
                <a:gd name="connsiteX20" fmla="*/ 597694 w 797719"/>
                <a:gd name="connsiteY20" fmla="*/ 940594 h 959644"/>
                <a:gd name="connsiteX21" fmla="*/ 626269 w 797719"/>
                <a:gd name="connsiteY21" fmla="*/ 952500 h 959644"/>
                <a:gd name="connsiteX22" fmla="*/ 657225 w 797719"/>
                <a:gd name="connsiteY22" fmla="*/ 959644 h 959644"/>
                <a:gd name="connsiteX23" fmla="*/ 688181 w 797719"/>
                <a:gd name="connsiteY23" fmla="*/ 957263 h 959644"/>
                <a:gd name="connsiteX24" fmla="*/ 728663 w 797719"/>
                <a:gd name="connsiteY24" fmla="*/ 945356 h 959644"/>
                <a:gd name="connsiteX25" fmla="*/ 752475 w 797719"/>
                <a:gd name="connsiteY25" fmla="*/ 928688 h 959644"/>
                <a:gd name="connsiteX26" fmla="*/ 769144 w 797719"/>
                <a:gd name="connsiteY26" fmla="*/ 907256 h 959644"/>
                <a:gd name="connsiteX27" fmla="*/ 783431 w 797719"/>
                <a:gd name="connsiteY27" fmla="*/ 881063 h 959644"/>
                <a:gd name="connsiteX28" fmla="*/ 795338 w 797719"/>
                <a:gd name="connsiteY28" fmla="*/ 850106 h 959644"/>
                <a:gd name="connsiteX29" fmla="*/ 797719 w 797719"/>
                <a:gd name="connsiteY29" fmla="*/ 826294 h 959644"/>
                <a:gd name="connsiteX30" fmla="*/ 790575 w 797719"/>
                <a:gd name="connsiteY30" fmla="*/ 769144 h 959644"/>
                <a:gd name="connsiteX31" fmla="*/ 776288 w 797719"/>
                <a:gd name="connsiteY31" fmla="*/ 700088 h 959644"/>
                <a:gd name="connsiteX32" fmla="*/ 757238 w 797719"/>
                <a:gd name="connsiteY32" fmla="*/ 626269 h 959644"/>
                <a:gd name="connsiteX33" fmla="*/ 738188 w 797719"/>
                <a:gd name="connsiteY33" fmla="*/ 576263 h 959644"/>
                <a:gd name="connsiteX34" fmla="*/ 719138 w 797719"/>
                <a:gd name="connsiteY34" fmla="*/ 531019 h 959644"/>
                <a:gd name="connsiteX35" fmla="*/ 688181 w 797719"/>
                <a:gd name="connsiteY35" fmla="*/ 481013 h 959644"/>
                <a:gd name="connsiteX36" fmla="*/ 652463 w 797719"/>
                <a:gd name="connsiteY36" fmla="*/ 431006 h 959644"/>
                <a:gd name="connsiteX37" fmla="*/ 633413 w 797719"/>
                <a:gd name="connsiteY37" fmla="*/ 409575 h 959644"/>
                <a:gd name="connsiteX38" fmla="*/ 569119 w 797719"/>
                <a:gd name="connsiteY38" fmla="*/ 357188 h 959644"/>
                <a:gd name="connsiteX39" fmla="*/ 502444 w 797719"/>
                <a:gd name="connsiteY39" fmla="*/ 304800 h 959644"/>
                <a:gd name="connsiteX40" fmla="*/ 431006 w 797719"/>
                <a:gd name="connsiteY40" fmla="*/ 254794 h 959644"/>
                <a:gd name="connsiteX41" fmla="*/ 328613 w 797719"/>
                <a:gd name="connsiteY41" fmla="*/ 185738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719" h="959644">
                  <a:moveTo>
                    <a:pt x="328613" y="185738"/>
                  </a:moveTo>
                  <a:lnTo>
                    <a:pt x="247650" y="130969"/>
                  </a:lnTo>
                  <a:lnTo>
                    <a:pt x="147638" y="64294"/>
                  </a:lnTo>
                  <a:lnTo>
                    <a:pt x="61913" y="9525"/>
                  </a:lnTo>
                  <a:lnTo>
                    <a:pt x="42863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26194" y="71438"/>
                  </a:lnTo>
                  <a:lnTo>
                    <a:pt x="111919" y="159544"/>
                  </a:lnTo>
                  <a:lnTo>
                    <a:pt x="190500" y="254794"/>
                  </a:lnTo>
                  <a:lnTo>
                    <a:pt x="252413" y="338138"/>
                  </a:lnTo>
                  <a:lnTo>
                    <a:pt x="309563" y="423863"/>
                  </a:lnTo>
                  <a:lnTo>
                    <a:pt x="359569" y="521494"/>
                  </a:lnTo>
                  <a:lnTo>
                    <a:pt x="421481" y="647700"/>
                  </a:lnTo>
                  <a:lnTo>
                    <a:pt x="481013" y="766763"/>
                  </a:lnTo>
                  <a:lnTo>
                    <a:pt x="511969" y="828675"/>
                  </a:lnTo>
                  <a:lnTo>
                    <a:pt x="545306" y="890588"/>
                  </a:lnTo>
                  <a:lnTo>
                    <a:pt x="571500" y="919163"/>
                  </a:lnTo>
                  <a:lnTo>
                    <a:pt x="597694" y="940594"/>
                  </a:lnTo>
                  <a:lnTo>
                    <a:pt x="626269" y="952500"/>
                  </a:lnTo>
                  <a:lnTo>
                    <a:pt x="657225" y="959644"/>
                  </a:lnTo>
                  <a:lnTo>
                    <a:pt x="688181" y="957263"/>
                  </a:lnTo>
                  <a:lnTo>
                    <a:pt x="728663" y="945356"/>
                  </a:lnTo>
                  <a:lnTo>
                    <a:pt x="752475" y="928688"/>
                  </a:lnTo>
                  <a:lnTo>
                    <a:pt x="769144" y="907256"/>
                  </a:lnTo>
                  <a:lnTo>
                    <a:pt x="783431" y="881063"/>
                  </a:lnTo>
                  <a:lnTo>
                    <a:pt x="795338" y="850106"/>
                  </a:lnTo>
                  <a:lnTo>
                    <a:pt x="797719" y="826294"/>
                  </a:lnTo>
                  <a:lnTo>
                    <a:pt x="790575" y="769144"/>
                  </a:lnTo>
                  <a:lnTo>
                    <a:pt x="776288" y="700088"/>
                  </a:lnTo>
                  <a:lnTo>
                    <a:pt x="757238" y="626269"/>
                  </a:lnTo>
                  <a:lnTo>
                    <a:pt x="738188" y="576263"/>
                  </a:lnTo>
                  <a:lnTo>
                    <a:pt x="719138" y="531019"/>
                  </a:lnTo>
                  <a:lnTo>
                    <a:pt x="688181" y="481013"/>
                  </a:lnTo>
                  <a:lnTo>
                    <a:pt x="652463" y="431006"/>
                  </a:lnTo>
                  <a:lnTo>
                    <a:pt x="633413" y="409575"/>
                  </a:lnTo>
                  <a:lnTo>
                    <a:pt x="569119" y="357188"/>
                  </a:lnTo>
                  <a:lnTo>
                    <a:pt x="502444" y="304800"/>
                  </a:lnTo>
                  <a:lnTo>
                    <a:pt x="431006" y="254794"/>
                  </a:lnTo>
                  <a:lnTo>
                    <a:pt x="328613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746" name="グループ化 1">
            <a:extLst>
              <a:ext uri="{FF2B5EF4-FFF2-40B4-BE49-F238E27FC236}">
                <a16:creationId xmlns:a16="http://schemas.microsoft.com/office/drawing/2014/main" id="{87903E07-1C33-4A2C-AD77-D768F58BB2CD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1376363"/>
            <a:ext cx="4311650" cy="4464050"/>
            <a:chOff x="2820988" y="1376363"/>
            <a:chExt cx="4311650" cy="4464050"/>
          </a:xfrm>
        </p:grpSpPr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5C6530E8-CDC9-47F0-80F3-8643E9791DCB}"/>
                </a:ext>
              </a:extLst>
            </p:cNvPr>
            <p:cNvSpPr/>
            <p:nvPr/>
          </p:nvSpPr>
          <p:spPr>
            <a:xfrm>
              <a:off x="4538663" y="1376363"/>
              <a:ext cx="571500" cy="879475"/>
            </a:xfrm>
            <a:custGeom>
              <a:avLst/>
              <a:gdLst>
                <a:gd name="connsiteX0" fmla="*/ 228600 w 571500"/>
                <a:gd name="connsiteY0" fmla="*/ 552450 h 878681"/>
                <a:gd name="connsiteX1" fmla="*/ 228600 w 571500"/>
                <a:gd name="connsiteY1" fmla="*/ 311943 h 878681"/>
                <a:gd name="connsiteX2" fmla="*/ 223837 w 571500"/>
                <a:gd name="connsiteY2" fmla="*/ 280987 h 878681"/>
                <a:gd name="connsiteX3" fmla="*/ 216693 w 571500"/>
                <a:gd name="connsiteY3" fmla="*/ 245268 h 878681"/>
                <a:gd name="connsiteX4" fmla="*/ 207168 w 571500"/>
                <a:gd name="connsiteY4" fmla="*/ 219075 h 878681"/>
                <a:gd name="connsiteX5" fmla="*/ 190500 w 571500"/>
                <a:gd name="connsiteY5" fmla="*/ 190500 h 878681"/>
                <a:gd name="connsiteX6" fmla="*/ 166687 w 571500"/>
                <a:gd name="connsiteY6" fmla="*/ 159543 h 878681"/>
                <a:gd name="connsiteX7" fmla="*/ 128587 w 571500"/>
                <a:gd name="connsiteY7" fmla="*/ 123825 h 878681"/>
                <a:gd name="connsiteX8" fmla="*/ 88106 w 571500"/>
                <a:gd name="connsiteY8" fmla="*/ 95250 h 878681"/>
                <a:gd name="connsiteX9" fmla="*/ 47625 w 571500"/>
                <a:gd name="connsiteY9" fmla="*/ 76200 h 878681"/>
                <a:gd name="connsiteX10" fmla="*/ 28575 w 571500"/>
                <a:gd name="connsiteY10" fmla="*/ 69056 h 878681"/>
                <a:gd name="connsiteX11" fmla="*/ 9525 w 571500"/>
                <a:gd name="connsiteY11" fmla="*/ 52387 h 878681"/>
                <a:gd name="connsiteX12" fmla="*/ 0 w 571500"/>
                <a:gd name="connsiteY12" fmla="*/ 30956 h 878681"/>
                <a:gd name="connsiteX13" fmla="*/ 4762 w 571500"/>
                <a:gd name="connsiteY13" fmla="*/ 14287 h 878681"/>
                <a:gd name="connsiteX14" fmla="*/ 21431 w 571500"/>
                <a:gd name="connsiteY14" fmla="*/ 4762 h 878681"/>
                <a:gd name="connsiteX15" fmla="*/ 54768 w 571500"/>
                <a:gd name="connsiteY15" fmla="*/ 0 h 878681"/>
                <a:gd name="connsiteX16" fmla="*/ 123825 w 571500"/>
                <a:gd name="connsiteY16" fmla="*/ 4762 h 878681"/>
                <a:gd name="connsiteX17" fmla="*/ 228600 w 571500"/>
                <a:gd name="connsiteY17" fmla="*/ 19050 h 878681"/>
                <a:gd name="connsiteX18" fmla="*/ 302418 w 571500"/>
                <a:gd name="connsiteY18" fmla="*/ 33337 h 878681"/>
                <a:gd name="connsiteX19" fmla="*/ 376237 w 571500"/>
                <a:gd name="connsiteY19" fmla="*/ 54768 h 878681"/>
                <a:gd name="connsiteX20" fmla="*/ 447675 w 571500"/>
                <a:gd name="connsiteY20" fmla="*/ 85725 h 878681"/>
                <a:gd name="connsiteX21" fmla="*/ 495300 w 571500"/>
                <a:gd name="connsiteY21" fmla="*/ 107156 h 878681"/>
                <a:gd name="connsiteX22" fmla="*/ 533400 w 571500"/>
                <a:gd name="connsiteY22" fmla="*/ 126206 h 878681"/>
                <a:gd name="connsiteX23" fmla="*/ 554831 w 571500"/>
                <a:gd name="connsiteY23" fmla="*/ 145256 h 878681"/>
                <a:gd name="connsiteX24" fmla="*/ 566737 w 571500"/>
                <a:gd name="connsiteY24" fmla="*/ 161925 h 878681"/>
                <a:gd name="connsiteX25" fmla="*/ 571500 w 571500"/>
                <a:gd name="connsiteY25" fmla="*/ 183356 h 878681"/>
                <a:gd name="connsiteX26" fmla="*/ 566737 w 571500"/>
                <a:gd name="connsiteY26" fmla="*/ 211931 h 878681"/>
                <a:gd name="connsiteX27" fmla="*/ 542925 w 571500"/>
                <a:gd name="connsiteY27" fmla="*/ 242887 h 878681"/>
                <a:gd name="connsiteX28" fmla="*/ 509587 w 571500"/>
                <a:gd name="connsiteY28" fmla="*/ 283368 h 878681"/>
                <a:gd name="connsiteX29" fmla="*/ 485775 w 571500"/>
                <a:gd name="connsiteY29" fmla="*/ 326231 h 878681"/>
                <a:gd name="connsiteX30" fmla="*/ 473868 w 571500"/>
                <a:gd name="connsiteY30" fmla="*/ 364331 h 878681"/>
                <a:gd name="connsiteX31" fmla="*/ 461962 w 571500"/>
                <a:gd name="connsiteY31" fmla="*/ 588168 h 878681"/>
                <a:gd name="connsiteX32" fmla="*/ 447675 w 571500"/>
                <a:gd name="connsiteY32" fmla="*/ 852487 h 878681"/>
                <a:gd name="connsiteX33" fmla="*/ 226218 w 571500"/>
                <a:gd name="connsiteY33" fmla="*/ 878681 h 878681"/>
                <a:gd name="connsiteX34" fmla="*/ 228600 w 571500"/>
                <a:gd name="connsiteY34" fmla="*/ 552450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1500" h="878681">
                  <a:moveTo>
                    <a:pt x="228600" y="552450"/>
                  </a:moveTo>
                  <a:lnTo>
                    <a:pt x="228600" y="311943"/>
                  </a:lnTo>
                  <a:lnTo>
                    <a:pt x="223837" y="280987"/>
                  </a:lnTo>
                  <a:lnTo>
                    <a:pt x="216693" y="245268"/>
                  </a:lnTo>
                  <a:lnTo>
                    <a:pt x="207168" y="219075"/>
                  </a:lnTo>
                  <a:lnTo>
                    <a:pt x="190500" y="190500"/>
                  </a:lnTo>
                  <a:lnTo>
                    <a:pt x="166687" y="159543"/>
                  </a:lnTo>
                  <a:lnTo>
                    <a:pt x="128587" y="123825"/>
                  </a:lnTo>
                  <a:lnTo>
                    <a:pt x="88106" y="95250"/>
                  </a:lnTo>
                  <a:lnTo>
                    <a:pt x="47625" y="76200"/>
                  </a:lnTo>
                  <a:lnTo>
                    <a:pt x="28575" y="69056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8" y="0"/>
                  </a:lnTo>
                  <a:lnTo>
                    <a:pt x="123825" y="4762"/>
                  </a:lnTo>
                  <a:lnTo>
                    <a:pt x="228600" y="19050"/>
                  </a:lnTo>
                  <a:lnTo>
                    <a:pt x="302418" y="33337"/>
                  </a:lnTo>
                  <a:lnTo>
                    <a:pt x="376237" y="54768"/>
                  </a:lnTo>
                  <a:lnTo>
                    <a:pt x="447675" y="85725"/>
                  </a:lnTo>
                  <a:lnTo>
                    <a:pt x="495300" y="107156"/>
                  </a:lnTo>
                  <a:lnTo>
                    <a:pt x="533400" y="126206"/>
                  </a:lnTo>
                  <a:lnTo>
                    <a:pt x="554831" y="145256"/>
                  </a:lnTo>
                  <a:lnTo>
                    <a:pt x="566737" y="161925"/>
                  </a:lnTo>
                  <a:lnTo>
                    <a:pt x="571500" y="183356"/>
                  </a:lnTo>
                  <a:lnTo>
                    <a:pt x="566737" y="211931"/>
                  </a:lnTo>
                  <a:lnTo>
                    <a:pt x="542925" y="242887"/>
                  </a:lnTo>
                  <a:lnTo>
                    <a:pt x="509587" y="283368"/>
                  </a:lnTo>
                  <a:lnTo>
                    <a:pt x="485775" y="326231"/>
                  </a:lnTo>
                  <a:lnTo>
                    <a:pt x="473868" y="364331"/>
                  </a:lnTo>
                  <a:lnTo>
                    <a:pt x="461962" y="588168"/>
                  </a:lnTo>
                  <a:lnTo>
                    <a:pt x="447675" y="852487"/>
                  </a:lnTo>
                  <a:lnTo>
                    <a:pt x="226218" y="878681"/>
                  </a:lnTo>
                  <a:lnTo>
                    <a:pt x="22860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3EE0477-6AAB-45B0-916F-539D7E088AB3}"/>
                </a:ext>
              </a:extLst>
            </p:cNvPr>
            <p:cNvSpPr/>
            <p:nvPr/>
          </p:nvSpPr>
          <p:spPr>
            <a:xfrm>
              <a:off x="2976563" y="1957388"/>
              <a:ext cx="3716337" cy="650875"/>
            </a:xfrm>
            <a:custGeom>
              <a:avLst/>
              <a:gdLst>
                <a:gd name="connsiteX0" fmla="*/ 1362394 w 3715900"/>
                <a:gd name="connsiteY0" fmla="*/ 263887 h 650513"/>
                <a:gd name="connsiteX1" fmla="*/ 1650829 w 3715900"/>
                <a:gd name="connsiteY1" fmla="*/ 220929 h 650513"/>
                <a:gd name="connsiteX2" fmla="*/ 1804252 w 3715900"/>
                <a:gd name="connsiteY2" fmla="*/ 199450 h 650513"/>
                <a:gd name="connsiteX3" fmla="*/ 2092687 w 3715900"/>
                <a:gd name="connsiteY3" fmla="*/ 171834 h 650513"/>
                <a:gd name="connsiteX4" fmla="*/ 2454765 w 3715900"/>
                <a:gd name="connsiteY4" fmla="*/ 141149 h 650513"/>
                <a:gd name="connsiteX5" fmla="*/ 2755474 w 3715900"/>
                <a:gd name="connsiteY5" fmla="*/ 113533 h 650513"/>
                <a:gd name="connsiteX6" fmla="*/ 3028566 w 3715900"/>
                <a:gd name="connsiteY6" fmla="*/ 92054 h 650513"/>
                <a:gd name="connsiteX7" fmla="*/ 3059251 w 3715900"/>
                <a:gd name="connsiteY7" fmla="*/ 79780 h 650513"/>
                <a:gd name="connsiteX8" fmla="*/ 3120620 w 3715900"/>
                <a:gd name="connsiteY8" fmla="*/ 46027 h 650513"/>
                <a:gd name="connsiteX9" fmla="*/ 3185057 w 3715900"/>
                <a:gd name="connsiteY9" fmla="*/ 6137 h 650513"/>
                <a:gd name="connsiteX10" fmla="*/ 3209605 w 3715900"/>
                <a:gd name="connsiteY10" fmla="*/ 0 h 650513"/>
                <a:gd name="connsiteX11" fmla="*/ 3307796 w 3715900"/>
                <a:gd name="connsiteY11" fmla="*/ 12274 h 650513"/>
                <a:gd name="connsiteX12" fmla="*/ 3479629 w 3715900"/>
                <a:gd name="connsiteY12" fmla="*/ 49095 h 650513"/>
                <a:gd name="connsiteX13" fmla="*/ 3623847 w 3715900"/>
                <a:gd name="connsiteY13" fmla="*/ 95122 h 650513"/>
                <a:gd name="connsiteX14" fmla="*/ 3669874 w 3715900"/>
                <a:gd name="connsiteY14" fmla="*/ 113533 h 650513"/>
                <a:gd name="connsiteX15" fmla="*/ 3691353 w 3715900"/>
                <a:gd name="connsiteY15" fmla="*/ 138081 h 650513"/>
                <a:gd name="connsiteX16" fmla="*/ 3712832 w 3715900"/>
                <a:gd name="connsiteY16" fmla="*/ 171834 h 650513"/>
                <a:gd name="connsiteX17" fmla="*/ 3715900 w 3715900"/>
                <a:gd name="connsiteY17" fmla="*/ 193313 h 650513"/>
                <a:gd name="connsiteX18" fmla="*/ 3715900 w 3715900"/>
                <a:gd name="connsiteY18" fmla="*/ 217861 h 650513"/>
                <a:gd name="connsiteX19" fmla="*/ 3703627 w 3715900"/>
                <a:gd name="connsiteY19" fmla="*/ 248545 h 650513"/>
                <a:gd name="connsiteX20" fmla="*/ 3682147 w 3715900"/>
                <a:gd name="connsiteY20" fmla="*/ 273093 h 650513"/>
                <a:gd name="connsiteX21" fmla="*/ 3651463 w 3715900"/>
                <a:gd name="connsiteY21" fmla="*/ 291504 h 650513"/>
                <a:gd name="connsiteX22" fmla="*/ 3617710 w 3715900"/>
                <a:gd name="connsiteY22" fmla="*/ 303777 h 650513"/>
                <a:gd name="connsiteX23" fmla="*/ 3559409 w 3715900"/>
                <a:gd name="connsiteY23" fmla="*/ 309914 h 650513"/>
                <a:gd name="connsiteX24" fmla="*/ 3476561 w 3715900"/>
                <a:gd name="connsiteY24" fmla="*/ 312983 h 650513"/>
                <a:gd name="connsiteX25" fmla="*/ 3295522 w 3715900"/>
                <a:gd name="connsiteY25" fmla="*/ 306846 h 650513"/>
                <a:gd name="connsiteX26" fmla="*/ 3114483 w 3715900"/>
                <a:gd name="connsiteY26" fmla="*/ 291504 h 650513"/>
                <a:gd name="connsiteX27" fmla="*/ 2939581 w 3715900"/>
                <a:gd name="connsiteY27" fmla="*/ 294572 h 650513"/>
                <a:gd name="connsiteX28" fmla="*/ 2700241 w 3715900"/>
                <a:gd name="connsiteY28" fmla="*/ 300709 h 650513"/>
                <a:gd name="connsiteX29" fmla="*/ 2353506 w 3715900"/>
                <a:gd name="connsiteY29" fmla="*/ 322188 h 650513"/>
                <a:gd name="connsiteX30" fmla="*/ 1936196 w 3715900"/>
                <a:gd name="connsiteY30" fmla="*/ 362078 h 650513"/>
                <a:gd name="connsiteX31" fmla="*/ 1592529 w 3715900"/>
                <a:gd name="connsiteY31" fmla="*/ 408105 h 650513"/>
                <a:gd name="connsiteX32" fmla="*/ 1288751 w 3715900"/>
                <a:gd name="connsiteY32" fmla="*/ 457200 h 650513"/>
                <a:gd name="connsiteX33" fmla="*/ 942016 w 3715900"/>
                <a:gd name="connsiteY33" fmla="*/ 521638 h 650513"/>
                <a:gd name="connsiteX34" fmla="*/ 837688 w 3715900"/>
                <a:gd name="connsiteY34" fmla="*/ 543117 h 650513"/>
                <a:gd name="connsiteX35" fmla="*/ 619828 w 3715900"/>
                <a:gd name="connsiteY35" fmla="*/ 601418 h 650513"/>
                <a:gd name="connsiteX36" fmla="*/ 481747 w 3715900"/>
                <a:gd name="connsiteY36" fmla="*/ 638239 h 650513"/>
                <a:gd name="connsiteX37" fmla="*/ 441857 w 3715900"/>
                <a:gd name="connsiteY37" fmla="*/ 650513 h 650513"/>
                <a:gd name="connsiteX38" fmla="*/ 405036 w 3715900"/>
                <a:gd name="connsiteY38" fmla="*/ 641308 h 650513"/>
                <a:gd name="connsiteX39" fmla="*/ 352872 w 3715900"/>
                <a:gd name="connsiteY39" fmla="*/ 616760 h 650513"/>
                <a:gd name="connsiteX40" fmla="*/ 297640 w 3715900"/>
                <a:gd name="connsiteY40" fmla="*/ 583007 h 650513"/>
                <a:gd name="connsiteX41" fmla="*/ 257750 w 3715900"/>
                <a:gd name="connsiteY41" fmla="*/ 549254 h 650513"/>
                <a:gd name="connsiteX42" fmla="*/ 174902 w 3715900"/>
                <a:gd name="connsiteY42" fmla="*/ 472542 h 650513"/>
                <a:gd name="connsiteX43" fmla="*/ 92053 w 3715900"/>
                <a:gd name="connsiteY43" fmla="*/ 386626 h 650513"/>
                <a:gd name="connsiteX44" fmla="*/ 42958 w 3715900"/>
                <a:gd name="connsiteY44" fmla="*/ 334462 h 650513"/>
                <a:gd name="connsiteX45" fmla="*/ 12274 w 3715900"/>
                <a:gd name="connsiteY45" fmla="*/ 297640 h 650513"/>
                <a:gd name="connsiteX46" fmla="*/ 0 w 3715900"/>
                <a:gd name="connsiteY46" fmla="*/ 276161 h 650513"/>
                <a:gd name="connsiteX47" fmla="*/ 0 w 3715900"/>
                <a:gd name="connsiteY47" fmla="*/ 254682 h 650513"/>
                <a:gd name="connsiteX48" fmla="*/ 9205 w 3715900"/>
                <a:gd name="connsiteY48" fmla="*/ 242408 h 650513"/>
                <a:gd name="connsiteX49" fmla="*/ 27616 w 3715900"/>
                <a:gd name="connsiteY49" fmla="*/ 242408 h 650513"/>
                <a:gd name="connsiteX50" fmla="*/ 52163 w 3715900"/>
                <a:gd name="connsiteY50" fmla="*/ 248545 h 650513"/>
                <a:gd name="connsiteX51" fmla="*/ 107396 w 3715900"/>
                <a:gd name="connsiteY51" fmla="*/ 279230 h 650513"/>
                <a:gd name="connsiteX52" fmla="*/ 174902 w 3715900"/>
                <a:gd name="connsiteY52" fmla="*/ 312983 h 650513"/>
                <a:gd name="connsiteX53" fmla="*/ 248545 w 3715900"/>
                <a:gd name="connsiteY53" fmla="*/ 346736 h 650513"/>
                <a:gd name="connsiteX54" fmla="*/ 297640 w 3715900"/>
                <a:gd name="connsiteY54" fmla="*/ 365146 h 650513"/>
                <a:gd name="connsiteX55" fmla="*/ 343667 w 3715900"/>
                <a:gd name="connsiteY55" fmla="*/ 374352 h 650513"/>
                <a:gd name="connsiteX56" fmla="*/ 405036 w 3715900"/>
                <a:gd name="connsiteY56" fmla="*/ 380489 h 650513"/>
                <a:gd name="connsiteX57" fmla="*/ 552322 w 3715900"/>
                <a:gd name="connsiteY57" fmla="*/ 368215 h 650513"/>
                <a:gd name="connsiteX58" fmla="*/ 699608 w 3715900"/>
                <a:gd name="connsiteY58" fmla="*/ 355941 h 650513"/>
                <a:gd name="connsiteX59" fmla="*/ 895989 w 3715900"/>
                <a:gd name="connsiteY59" fmla="*/ 328325 h 650513"/>
                <a:gd name="connsiteX60" fmla="*/ 1362394 w 3715900"/>
                <a:gd name="connsiteY60" fmla="*/ 263887 h 65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715900" h="650513">
                  <a:moveTo>
                    <a:pt x="1362394" y="263887"/>
                  </a:moveTo>
                  <a:lnTo>
                    <a:pt x="1650829" y="220929"/>
                  </a:lnTo>
                  <a:lnTo>
                    <a:pt x="1804252" y="199450"/>
                  </a:lnTo>
                  <a:lnTo>
                    <a:pt x="2092687" y="171834"/>
                  </a:lnTo>
                  <a:lnTo>
                    <a:pt x="2454765" y="141149"/>
                  </a:lnTo>
                  <a:lnTo>
                    <a:pt x="2755474" y="113533"/>
                  </a:lnTo>
                  <a:lnTo>
                    <a:pt x="3028566" y="92054"/>
                  </a:lnTo>
                  <a:lnTo>
                    <a:pt x="3059251" y="79780"/>
                  </a:lnTo>
                  <a:lnTo>
                    <a:pt x="3120620" y="46027"/>
                  </a:lnTo>
                  <a:lnTo>
                    <a:pt x="3185057" y="6137"/>
                  </a:lnTo>
                  <a:lnTo>
                    <a:pt x="3209605" y="0"/>
                  </a:lnTo>
                  <a:lnTo>
                    <a:pt x="3307796" y="12274"/>
                  </a:lnTo>
                  <a:lnTo>
                    <a:pt x="3479629" y="49095"/>
                  </a:lnTo>
                  <a:lnTo>
                    <a:pt x="3623847" y="95122"/>
                  </a:lnTo>
                  <a:lnTo>
                    <a:pt x="3669874" y="113533"/>
                  </a:lnTo>
                  <a:lnTo>
                    <a:pt x="3691353" y="138081"/>
                  </a:lnTo>
                  <a:lnTo>
                    <a:pt x="3712832" y="171834"/>
                  </a:lnTo>
                  <a:lnTo>
                    <a:pt x="3715900" y="193313"/>
                  </a:lnTo>
                  <a:lnTo>
                    <a:pt x="3715900" y="217861"/>
                  </a:lnTo>
                  <a:lnTo>
                    <a:pt x="3703627" y="248545"/>
                  </a:lnTo>
                  <a:lnTo>
                    <a:pt x="3682147" y="273093"/>
                  </a:lnTo>
                  <a:lnTo>
                    <a:pt x="3651463" y="291504"/>
                  </a:lnTo>
                  <a:lnTo>
                    <a:pt x="3617710" y="303777"/>
                  </a:lnTo>
                  <a:lnTo>
                    <a:pt x="3559409" y="309914"/>
                  </a:lnTo>
                  <a:lnTo>
                    <a:pt x="3476561" y="312983"/>
                  </a:lnTo>
                  <a:lnTo>
                    <a:pt x="3295522" y="306846"/>
                  </a:lnTo>
                  <a:lnTo>
                    <a:pt x="3114483" y="291504"/>
                  </a:lnTo>
                  <a:lnTo>
                    <a:pt x="2939581" y="294572"/>
                  </a:lnTo>
                  <a:lnTo>
                    <a:pt x="2700241" y="300709"/>
                  </a:lnTo>
                  <a:lnTo>
                    <a:pt x="2353506" y="322188"/>
                  </a:lnTo>
                  <a:lnTo>
                    <a:pt x="1936196" y="362078"/>
                  </a:lnTo>
                  <a:lnTo>
                    <a:pt x="1592529" y="408105"/>
                  </a:lnTo>
                  <a:lnTo>
                    <a:pt x="1288751" y="457200"/>
                  </a:lnTo>
                  <a:lnTo>
                    <a:pt x="942016" y="521638"/>
                  </a:lnTo>
                  <a:lnTo>
                    <a:pt x="837688" y="543117"/>
                  </a:lnTo>
                  <a:lnTo>
                    <a:pt x="619828" y="601418"/>
                  </a:lnTo>
                  <a:lnTo>
                    <a:pt x="481747" y="638239"/>
                  </a:lnTo>
                  <a:lnTo>
                    <a:pt x="441857" y="650513"/>
                  </a:lnTo>
                  <a:lnTo>
                    <a:pt x="405036" y="641308"/>
                  </a:lnTo>
                  <a:lnTo>
                    <a:pt x="352872" y="616760"/>
                  </a:lnTo>
                  <a:lnTo>
                    <a:pt x="297640" y="583007"/>
                  </a:lnTo>
                  <a:lnTo>
                    <a:pt x="257750" y="549254"/>
                  </a:lnTo>
                  <a:lnTo>
                    <a:pt x="174902" y="472542"/>
                  </a:lnTo>
                  <a:lnTo>
                    <a:pt x="92053" y="386626"/>
                  </a:lnTo>
                  <a:lnTo>
                    <a:pt x="42958" y="334462"/>
                  </a:lnTo>
                  <a:lnTo>
                    <a:pt x="12274" y="297640"/>
                  </a:lnTo>
                  <a:lnTo>
                    <a:pt x="0" y="276161"/>
                  </a:lnTo>
                  <a:lnTo>
                    <a:pt x="0" y="254682"/>
                  </a:lnTo>
                  <a:lnTo>
                    <a:pt x="9205" y="242408"/>
                  </a:lnTo>
                  <a:lnTo>
                    <a:pt x="27616" y="242408"/>
                  </a:lnTo>
                  <a:lnTo>
                    <a:pt x="52163" y="248545"/>
                  </a:lnTo>
                  <a:lnTo>
                    <a:pt x="107396" y="279230"/>
                  </a:lnTo>
                  <a:lnTo>
                    <a:pt x="174902" y="312983"/>
                  </a:lnTo>
                  <a:lnTo>
                    <a:pt x="248545" y="346736"/>
                  </a:lnTo>
                  <a:lnTo>
                    <a:pt x="297640" y="365146"/>
                  </a:lnTo>
                  <a:lnTo>
                    <a:pt x="343667" y="374352"/>
                  </a:lnTo>
                  <a:lnTo>
                    <a:pt x="405036" y="380489"/>
                  </a:lnTo>
                  <a:lnTo>
                    <a:pt x="552322" y="368215"/>
                  </a:lnTo>
                  <a:lnTo>
                    <a:pt x="699608" y="355941"/>
                  </a:lnTo>
                  <a:lnTo>
                    <a:pt x="895989" y="328325"/>
                  </a:lnTo>
                  <a:lnTo>
                    <a:pt x="1362394" y="26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51C9E207-1259-48F0-8909-0B976CE12680}"/>
                </a:ext>
              </a:extLst>
            </p:cNvPr>
            <p:cNvSpPr/>
            <p:nvPr/>
          </p:nvSpPr>
          <p:spPr>
            <a:xfrm>
              <a:off x="3509963" y="2449513"/>
              <a:ext cx="2689225" cy="1227137"/>
            </a:xfrm>
            <a:custGeom>
              <a:avLst/>
              <a:gdLst>
                <a:gd name="connsiteX0" fmla="*/ 1595437 w 2688431"/>
                <a:gd name="connsiteY0" fmla="*/ 1185863 h 1226344"/>
                <a:gd name="connsiteX1" fmla="*/ 1319212 w 2688431"/>
                <a:gd name="connsiteY1" fmla="*/ 1207294 h 1226344"/>
                <a:gd name="connsiteX2" fmla="*/ 1062037 w 2688431"/>
                <a:gd name="connsiteY2" fmla="*/ 1221582 h 1226344"/>
                <a:gd name="connsiteX3" fmla="*/ 823912 w 2688431"/>
                <a:gd name="connsiteY3" fmla="*/ 1226344 h 1226344"/>
                <a:gd name="connsiteX4" fmla="*/ 726281 w 2688431"/>
                <a:gd name="connsiteY4" fmla="*/ 1223963 h 1226344"/>
                <a:gd name="connsiteX5" fmla="*/ 640556 w 2688431"/>
                <a:gd name="connsiteY5" fmla="*/ 1216819 h 1226344"/>
                <a:gd name="connsiteX6" fmla="*/ 578643 w 2688431"/>
                <a:gd name="connsiteY6" fmla="*/ 1204913 h 1226344"/>
                <a:gd name="connsiteX7" fmla="*/ 531018 w 2688431"/>
                <a:gd name="connsiteY7" fmla="*/ 1193007 h 1226344"/>
                <a:gd name="connsiteX8" fmla="*/ 473868 w 2688431"/>
                <a:gd name="connsiteY8" fmla="*/ 1171575 h 1226344"/>
                <a:gd name="connsiteX9" fmla="*/ 445293 w 2688431"/>
                <a:gd name="connsiteY9" fmla="*/ 1159669 h 1226344"/>
                <a:gd name="connsiteX10" fmla="*/ 402431 w 2688431"/>
                <a:gd name="connsiteY10" fmla="*/ 1131094 h 1226344"/>
                <a:gd name="connsiteX11" fmla="*/ 373856 w 2688431"/>
                <a:gd name="connsiteY11" fmla="*/ 1102519 h 1226344"/>
                <a:gd name="connsiteX12" fmla="*/ 357187 w 2688431"/>
                <a:gd name="connsiteY12" fmla="*/ 1076325 h 1226344"/>
                <a:gd name="connsiteX13" fmla="*/ 333375 w 2688431"/>
                <a:gd name="connsiteY13" fmla="*/ 1026319 h 1226344"/>
                <a:gd name="connsiteX14" fmla="*/ 311943 w 2688431"/>
                <a:gd name="connsiteY14" fmla="*/ 957263 h 1226344"/>
                <a:gd name="connsiteX15" fmla="*/ 295275 w 2688431"/>
                <a:gd name="connsiteY15" fmla="*/ 881063 h 1226344"/>
                <a:gd name="connsiteX16" fmla="*/ 283368 w 2688431"/>
                <a:gd name="connsiteY16" fmla="*/ 769144 h 1226344"/>
                <a:gd name="connsiteX17" fmla="*/ 276225 w 2688431"/>
                <a:gd name="connsiteY17" fmla="*/ 638175 h 1226344"/>
                <a:gd name="connsiteX18" fmla="*/ 273843 w 2688431"/>
                <a:gd name="connsiteY18" fmla="*/ 504825 h 1226344"/>
                <a:gd name="connsiteX19" fmla="*/ 271462 w 2688431"/>
                <a:gd name="connsiteY19" fmla="*/ 397669 h 1226344"/>
                <a:gd name="connsiteX20" fmla="*/ 264318 w 2688431"/>
                <a:gd name="connsiteY20" fmla="*/ 321469 h 1226344"/>
                <a:gd name="connsiteX21" fmla="*/ 254793 w 2688431"/>
                <a:gd name="connsiteY21" fmla="*/ 266700 h 1226344"/>
                <a:gd name="connsiteX22" fmla="*/ 245268 w 2688431"/>
                <a:gd name="connsiteY22" fmla="*/ 228600 h 1226344"/>
                <a:gd name="connsiteX23" fmla="*/ 228600 w 2688431"/>
                <a:gd name="connsiteY23" fmla="*/ 190500 h 1226344"/>
                <a:gd name="connsiteX24" fmla="*/ 207168 w 2688431"/>
                <a:gd name="connsiteY24" fmla="*/ 161925 h 1226344"/>
                <a:gd name="connsiteX25" fmla="*/ 183356 w 2688431"/>
                <a:gd name="connsiteY25" fmla="*/ 140494 h 1226344"/>
                <a:gd name="connsiteX26" fmla="*/ 152400 w 2688431"/>
                <a:gd name="connsiteY26" fmla="*/ 121444 h 1226344"/>
                <a:gd name="connsiteX27" fmla="*/ 123825 w 2688431"/>
                <a:gd name="connsiteY27" fmla="*/ 114300 h 1226344"/>
                <a:gd name="connsiteX28" fmla="*/ 83343 w 2688431"/>
                <a:gd name="connsiteY28" fmla="*/ 111919 h 1226344"/>
                <a:gd name="connsiteX29" fmla="*/ 38100 w 2688431"/>
                <a:gd name="connsiteY29" fmla="*/ 116682 h 1226344"/>
                <a:gd name="connsiteX30" fmla="*/ 0 w 2688431"/>
                <a:gd name="connsiteY30" fmla="*/ 61913 h 1226344"/>
                <a:gd name="connsiteX31" fmla="*/ 288131 w 2688431"/>
                <a:gd name="connsiteY31" fmla="*/ 0 h 1226344"/>
                <a:gd name="connsiteX32" fmla="*/ 383381 w 2688431"/>
                <a:gd name="connsiteY32" fmla="*/ 66675 h 1226344"/>
                <a:gd name="connsiteX33" fmla="*/ 459581 w 2688431"/>
                <a:gd name="connsiteY33" fmla="*/ 123825 h 1226344"/>
                <a:gd name="connsiteX34" fmla="*/ 521493 w 2688431"/>
                <a:gd name="connsiteY34" fmla="*/ 173832 h 1226344"/>
                <a:gd name="connsiteX35" fmla="*/ 554831 w 2688431"/>
                <a:gd name="connsiteY35" fmla="*/ 204788 h 1226344"/>
                <a:gd name="connsiteX36" fmla="*/ 571500 w 2688431"/>
                <a:gd name="connsiteY36" fmla="*/ 228600 h 1226344"/>
                <a:gd name="connsiteX37" fmla="*/ 581025 w 2688431"/>
                <a:gd name="connsiteY37" fmla="*/ 250032 h 1226344"/>
                <a:gd name="connsiteX38" fmla="*/ 588168 w 2688431"/>
                <a:gd name="connsiteY38" fmla="*/ 278607 h 1226344"/>
                <a:gd name="connsiteX39" fmla="*/ 588168 w 2688431"/>
                <a:gd name="connsiteY39" fmla="*/ 304800 h 1226344"/>
                <a:gd name="connsiteX40" fmla="*/ 571500 w 2688431"/>
                <a:gd name="connsiteY40" fmla="*/ 352425 h 1226344"/>
                <a:gd name="connsiteX41" fmla="*/ 547687 w 2688431"/>
                <a:gd name="connsiteY41" fmla="*/ 423863 h 1226344"/>
                <a:gd name="connsiteX42" fmla="*/ 535781 w 2688431"/>
                <a:gd name="connsiteY42" fmla="*/ 471488 h 1226344"/>
                <a:gd name="connsiteX43" fmla="*/ 521493 w 2688431"/>
                <a:gd name="connsiteY43" fmla="*/ 538163 h 1226344"/>
                <a:gd name="connsiteX44" fmla="*/ 509587 w 2688431"/>
                <a:gd name="connsiteY44" fmla="*/ 607219 h 1226344"/>
                <a:gd name="connsiteX45" fmla="*/ 502443 w 2688431"/>
                <a:gd name="connsiteY45" fmla="*/ 685800 h 1226344"/>
                <a:gd name="connsiteX46" fmla="*/ 497681 w 2688431"/>
                <a:gd name="connsiteY46" fmla="*/ 757238 h 1226344"/>
                <a:gd name="connsiteX47" fmla="*/ 500062 w 2688431"/>
                <a:gd name="connsiteY47" fmla="*/ 840582 h 1226344"/>
                <a:gd name="connsiteX48" fmla="*/ 504825 w 2688431"/>
                <a:gd name="connsiteY48" fmla="*/ 869157 h 1226344"/>
                <a:gd name="connsiteX49" fmla="*/ 516731 w 2688431"/>
                <a:gd name="connsiteY49" fmla="*/ 902494 h 1226344"/>
                <a:gd name="connsiteX50" fmla="*/ 526256 w 2688431"/>
                <a:gd name="connsiteY50" fmla="*/ 921544 h 1226344"/>
                <a:gd name="connsiteX51" fmla="*/ 547687 w 2688431"/>
                <a:gd name="connsiteY51" fmla="*/ 947738 h 1226344"/>
                <a:gd name="connsiteX52" fmla="*/ 571500 w 2688431"/>
                <a:gd name="connsiteY52" fmla="*/ 969169 h 1226344"/>
                <a:gd name="connsiteX53" fmla="*/ 600075 w 2688431"/>
                <a:gd name="connsiteY53" fmla="*/ 985838 h 1226344"/>
                <a:gd name="connsiteX54" fmla="*/ 635793 w 2688431"/>
                <a:gd name="connsiteY54" fmla="*/ 1000125 h 1226344"/>
                <a:gd name="connsiteX55" fmla="*/ 688181 w 2688431"/>
                <a:gd name="connsiteY55" fmla="*/ 1009650 h 1226344"/>
                <a:gd name="connsiteX56" fmla="*/ 785812 w 2688431"/>
                <a:gd name="connsiteY56" fmla="*/ 1021557 h 1226344"/>
                <a:gd name="connsiteX57" fmla="*/ 1035843 w 2688431"/>
                <a:gd name="connsiteY57" fmla="*/ 1021557 h 1226344"/>
                <a:gd name="connsiteX58" fmla="*/ 1302543 w 2688431"/>
                <a:gd name="connsiteY58" fmla="*/ 1004888 h 1226344"/>
                <a:gd name="connsiteX59" fmla="*/ 1526381 w 2688431"/>
                <a:gd name="connsiteY59" fmla="*/ 981075 h 1226344"/>
                <a:gd name="connsiteX60" fmla="*/ 1754981 w 2688431"/>
                <a:gd name="connsiteY60" fmla="*/ 950119 h 1226344"/>
                <a:gd name="connsiteX61" fmla="*/ 2024062 w 2688431"/>
                <a:gd name="connsiteY61" fmla="*/ 904875 h 1226344"/>
                <a:gd name="connsiteX62" fmla="*/ 2109787 w 2688431"/>
                <a:gd name="connsiteY62" fmla="*/ 888207 h 1226344"/>
                <a:gd name="connsiteX63" fmla="*/ 2171700 w 2688431"/>
                <a:gd name="connsiteY63" fmla="*/ 859632 h 1226344"/>
                <a:gd name="connsiteX64" fmla="*/ 2243137 w 2688431"/>
                <a:gd name="connsiteY64" fmla="*/ 828675 h 1226344"/>
                <a:gd name="connsiteX65" fmla="*/ 2302668 w 2688431"/>
                <a:gd name="connsiteY65" fmla="*/ 802482 h 1226344"/>
                <a:gd name="connsiteX66" fmla="*/ 2326481 w 2688431"/>
                <a:gd name="connsiteY66" fmla="*/ 804863 h 1226344"/>
                <a:gd name="connsiteX67" fmla="*/ 2445543 w 2688431"/>
                <a:gd name="connsiteY67" fmla="*/ 838200 h 1226344"/>
                <a:gd name="connsiteX68" fmla="*/ 2509837 w 2688431"/>
                <a:gd name="connsiteY68" fmla="*/ 857250 h 1226344"/>
                <a:gd name="connsiteX69" fmla="*/ 2578893 w 2688431"/>
                <a:gd name="connsiteY69" fmla="*/ 885825 h 1226344"/>
                <a:gd name="connsiteX70" fmla="*/ 2628900 w 2688431"/>
                <a:gd name="connsiteY70" fmla="*/ 909638 h 1226344"/>
                <a:gd name="connsiteX71" fmla="*/ 2657475 w 2688431"/>
                <a:gd name="connsiteY71" fmla="*/ 928688 h 1226344"/>
                <a:gd name="connsiteX72" fmla="*/ 2678906 w 2688431"/>
                <a:gd name="connsiteY72" fmla="*/ 950119 h 1226344"/>
                <a:gd name="connsiteX73" fmla="*/ 2688431 w 2688431"/>
                <a:gd name="connsiteY73" fmla="*/ 966788 h 1226344"/>
                <a:gd name="connsiteX74" fmla="*/ 2683668 w 2688431"/>
                <a:gd name="connsiteY74" fmla="*/ 988219 h 1226344"/>
                <a:gd name="connsiteX75" fmla="*/ 2664618 w 2688431"/>
                <a:gd name="connsiteY75" fmla="*/ 1009650 h 1226344"/>
                <a:gd name="connsiteX76" fmla="*/ 2638425 w 2688431"/>
                <a:gd name="connsiteY76" fmla="*/ 1033463 h 1226344"/>
                <a:gd name="connsiteX77" fmla="*/ 2593181 w 2688431"/>
                <a:gd name="connsiteY77" fmla="*/ 1054894 h 1226344"/>
                <a:gd name="connsiteX78" fmla="*/ 2497931 w 2688431"/>
                <a:gd name="connsiteY78" fmla="*/ 1081088 h 1226344"/>
                <a:gd name="connsiteX79" fmla="*/ 2345531 w 2688431"/>
                <a:gd name="connsiteY79" fmla="*/ 1102519 h 1226344"/>
                <a:gd name="connsiteX80" fmla="*/ 1964531 w 2688431"/>
                <a:gd name="connsiteY80" fmla="*/ 1147763 h 1226344"/>
                <a:gd name="connsiteX81" fmla="*/ 1595437 w 2688431"/>
                <a:gd name="connsiteY81" fmla="*/ 1185863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8431" h="1226344">
                  <a:moveTo>
                    <a:pt x="1595437" y="1185863"/>
                  </a:moveTo>
                  <a:lnTo>
                    <a:pt x="1319212" y="1207294"/>
                  </a:lnTo>
                  <a:lnTo>
                    <a:pt x="1062037" y="1221582"/>
                  </a:lnTo>
                  <a:lnTo>
                    <a:pt x="823912" y="1226344"/>
                  </a:lnTo>
                  <a:lnTo>
                    <a:pt x="726281" y="1223963"/>
                  </a:lnTo>
                  <a:lnTo>
                    <a:pt x="640556" y="1216819"/>
                  </a:lnTo>
                  <a:lnTo>
                    <a:pt x="578643" y="1204913"/>
                  </a:lnTo>
                  <a:lnTo>
                    <a:pt x="531018" y="1193007"/>
                  </a:lnTo>
                  <a:lnTo>
                    <a:pt x="473868" y="1171575"/>
                  </a:lnTo>
                  <a:lnTo>
                    <a:pt x="445293" y="1159669"/>
                  </a:lnTo>
                  <a:lnTo>
                    <a:pt x="402431" y="1131094"/>
                  </a:lnTo>
                  <a:lnTo>
                    <a:pt x="373856" y="1102519"/>
                  </a:lnTo>
                  <a:lnTo>
                    <a:pt x="357187" y="1076325"/>
                  </a:lnTo>
                  <a:lnTo>
                    <a:pt x="333375" y="1026319"/>
                  </a:lnTo>
                  <a:lnTo>
                    <a:pt x="311943" y="957263"/>
                  </a:lnTo>
                  <a:lnTo>
                    <a:pt x="295275" y="881063"/>
                  </a:lnTo>
                  <a:lnTo>
                    <a:pt x="283368" y="769144"/>
                  </a:lnTo>
                  <a:lnTo>
                    <a:pt x="276225" y="638175"/>
                  </a:lnTo>
                  <a:lnTo>
                    <a:pt x="273843" y="504825"/>
                  </a:lnTo>
                  <a:cubicBezTo>
                    <a:pt x="273049" y="469106"/>
                    <a:pt x="272256" y="433388"/>
                    <a:pt x="271462" y="397669"/>
                  </a:cubicBezTo>
                  <a:lnTo>
                    <a:pt x="264318" y="321469"/>
                  </a:lnTo>
                  <a:lnTo>
                    <a:pt x="254793" y="266700"/>
                  </a:lnTo>
                  <a:lnTo>
                    <a:pt x="245268" y="228600"/>
                  </a:lnTo>
                  <a:lnTo>
                    <a:pt x="228600" y="190500"/>
                  </a:lnTo>
                  <a:lnTo>
                    <a:pt x="207168" y="161925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14300"/>
                  </a:lnTo>
                  <a:lnTo>
                    <a:pt x="83343" y="111919"/>
                  </a:lnTo>
                  <a:lnTo>
                    <a:pt x="38100" y="116682"/>
                  </a:lnTo>
                  <a:lnTo>
                    <a:pt x="0" y="61913"/>
                  </a:lnTo>
                  <a:lnTo>
                    <a:pt x="288131" y="0"/>
                  </a:lnTo>
                  <a:lnTo>
                    <a:pt x="383381" y="66675"/>
                  </a:lnTo>
                  <a:lnTo>
                    <a:pt x="459581" y="123825"/>
                  </a:lnTo>
                  <a:lnTo>
                    <a:pt x="521493" y="173832"/>
                  </a:lnTo>
                  <a:lnTo>
                    <a:pt x="554831" y="204788"/>
                  </a:lnTo>
                  <a:lnTo>
                    <a:pt x="571500" y="228600"/>
                  </a:lnTo>
                  <a:lnTo>
                    <a:pt x="581025" y="250032"/>
                  </a:lnTo>
                  <a:lnTo>
                    <a:pt x="588168" y="278607"/>
                  </a:lnTo>
                  <a:lnTo>
                    <a:pt x="588168" y="304800"/>
                  </a:lnTo>
                  <a:lnTo>
                    <a:pt x="571500" y="352425"/>
                  </a:lnTo>
                  <a:lnTo>
                    <a:pt x="547687" y="423863"/>
                  </a:lnTo>
                  <a:lnTo>
                    <a:pt x="535781" y="471488"/>
                  </a:lnTo>
                  <a:lnTo>
                    <a:pt x="521493" y="538163"/>
                  </a:lnTo>
                  <a:lnTo>
                    <a:pt x="509587" y="607219"/>
                  </a:lnTo>
                  <a:lnTo>
                    <a:pt x="502443" y="685800"/>
                  </a:lnTo>
                  <a:lnTo>
                    <a:pt x="497681" y="757238"/>
                  </a:lnTo>
                  <a:cubicBezTo>
                    <a:pt x="498475" y="785019"/>
                    <a:pt x="499268" y="812801"/>
                    <a:pt x="500062" y="840582"/>
                  </a:cubicBezTo>
                  <a:lnTo>
                    <a:pt x="504825" y="869157"/>
                  </a:lnTo>
                  <a:lnTo>
                    <a:pt x="516731" y="902494"/>
                  </a:lnTo>
                  <a:lnTo>
                    <a:pt x="526256" y="921544"/>
                  </a:lnTo>
                  <a:lnTo>
                    <a:pt x="547687" y="947738"/>
                  </a:lnTo>
                  <a:lnTo>
                    <a:pt x="571500" y="969169"/>
                  </a:lnTo>
                  <a:lnTo>
                    <a:pt x="600075" y="985838"/>
                  </a:lnTo>
                  <a:lnTo>
                    <a:pt x="635793" y="1000125"/>
                  </a:lnTo>
                  <a:lnTo>
                    <a:pt x="688181" y="1009650"/>
                  </a:lnTo>
                  <a:lnTo>
                    <a:pt x="785812" y="1021557"/>
                  </a:lnTo>
                  <a:lnTo>
                    <a:pt x="1035843" y="1021557"/>
                  </a:lnTo>
                  <a:lnTo>
                    <a:pt x="1302543" y="1004888"/>
                  </a:lnTo>
                  <a:lnTo>
                    <a:pt x="1526381" y="981075"/>
                  </a:lnTo>
                  <a:lnTo>
                    <a:pt x="1754981" y="950119"/>
                  </a:lnTo>
                  <a:lnTo>
                    <a:pt x="2024062" y="904875"/>
                  </a:lnTo>
                  <a:lnTo>
                    <a:pt x="2109787" y="888207"/>
                  </a:lnTo>
                  <a:lnTo>
                    <a:pt x="2171700" y="859632"/>
                  </a:lnTo>
                  <a:lnTo>
                    <a:pt x="2243137" y="828675"/>
                  </a:lnTo>
                  <a:lnTo>
                    <a:pt x="2302668" y="802482"/>
                  </a:lnTo>
                  <a:lnTo>
                    <a:pt x="2326481" y="804863"/>
                  </a:lnTo>
                  <a:lnTo>
                    <a:pt x="2445543" y="838200"/>
                  </a:lnTo>
                  <a:lnTo>
                    <a:pt x="2509837" y="857250"/>
                  </a:lnTo>
                  <a:lnTo>
                    <a:pt x="2578893" y="885825"/>
                  </a:lnTo>
                  <a:lnTo>
                    <a:pt x="2628900" y="909638"/>
                  </a:lnTo>
                  <a:lnTo>
                    <a:pt x="2657475" y="928688"/>
                  </a:lnTo>
                  <a:lnTo>
                    <a:pt x="2678906" y="950119"/>
                  </a:lnTo>
                  <a:lnTo>
                    <a:pt x="2688431" y="966788"/>
                  </a:lnTo>
                  <a:lnTo>
                    <a:pt x="2683668" y="988219"/>
                  </a:lnTo>
                  <a:lnTo>
                    <a:pt x="2664618" y="1009650"/>
                  </a:lnTo>
                  <a:lnTo>
                    <a:pt x="2638425" y="1033463"/>
                  </a:lnTo>
                  <a:lnTo>
                    <a:pt x="2593181" y="1054894"/>
                  </a:lnTo>
                  <a:lnTo>
                    <a:pt x="2497931" y="1081088"/>
                  </a:lnTo>
                  <a:lnTo>
                    <a:pt x="2345531" y="1102519"/>
                  </a:lnTo>
                  <a:lnTo>
                    <a:pt x="1964531" y="1147763"/>
                  </a:lnTo>
                  <a:lnTo>
                    <a:pt x="1595437" y="1185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D71BEC3A-2488-49F6-A036-B0549B0BCB84}"/>
                </a:ext>
              </a:extLst>
            </p:cNvPr>
            <p:cNvSpPr/>
            <p:nvPr/>
          </p:nvSpPr>
          <p:spPr>
            <a:xfrm>
              <a:off x="2820988" y="4151313"/>
              <a:ext cx="703262" cy="1511300"/>
            </a:xfrm>
            <a:custGeom>
              <a:avLst/>
              <a:gdLst>
                <a:gd name="connsiteX0" fmla="*/ 576263 w 702469"/>
                <a:gd name="connsiteY0" fmla="*/ 419100 h 1512094"/>
                <a:gd name="connsiteX1" fmla="*/ 521494 w 702469"/>
                <a:gd name="connsiteY1" fmla="*/ 581025 h 1512094"/>
                <a:gd name="connsiteX2" fmla="*/ 447675 w 702469"/>
                <a:gd name="connsiteY2" fmla="*/ 800100 h 1512094"/>
                <a:gd name="connsiteX3" fmla="*/ 400050 w 702469"/>
                <a:gd name="connsiteY3" fmla="*/ 933450 h 1512094"/>
                <a:gd name="connsiteX4" fmla="*/ 373857 w 702469"/>
                <a:gd name="connsiteY4" fmla="*/ 1014412 h 1512094"/>
                <a:gd name="connsiteX5" fmla="*/ 359569 w 702469"/>
                <a:gd name="connsiteY5" fmla="*/ 1076325 h 1512094"/>
                <a:gd name="connsiteX6" fmla="*/ 345282 w 702469"/>
                <a:gd name="connsiteY6" fmla="*/ 1140619 h 1512094"/>
                <a:gd name="connsiteX7" fmla="*/ 338138 w 702469"/>
                <a:gd name="connsiteY7" fmla="*/ 1185862 h 1512094"/>
                <a:gd name="connsiteX8" fmla="*/ 335757 w 702469"/>
                <a:gd name="connsiteY8" fmla="*/ 1245394 h 1512094"/>
                <a:gd name="connsiteX9" fmla="*/ 338138 w 702469"/>
                <a:gd name="connsiteY9" fmla="*/ 1276350 h 1512094"/>
                <a:gd name="connsiteX10" fmla="*/ 330994 w 702469"/>
                <a:gd name="connsiteY10" fmla="*/ 1302544 h 1512094"/>
                <a:gd name="connsiteX11" fmla="*/ 302419 w 702469"/>
                <a:gd name="connsiteY11" fmla="*/ 1354931 h 1512094"/>
                <a:gd name="connsiteX12" fmla="*/ 273844 w 702469"/>
                <a:gd name="connsiteY12" fmla="*/ 1400175 h 1512094"/>
                <a:gd name="connsiteX13" fmla="*/ 245269 w 702469"/>
                <a:gd name="connsiteY13" fmla="*/ 1438275 h 1512094"/>
                <a:gd name="connsiteX14" fmla="*/ 207169 w 702469"/>
                <a:gd name="connsiteY14" fmla="*/ 1476375 h 1512094"/>
                <a:gd name="connsiteX15" fmla="*/ 183357 w 702469"/>
                <a:gd name="connsiteY15" fmla="*/ 1493044 h 1512094"/>
                <a:gd name="connsiteX16" fmla="*/ 157163 w 702469"/>
                <a:gd name="connsiteY16" fmla="*/ 1504950 h 1512094"/>
                <a:gd name="connsiteX17" fmla="*/ 121444 w 702469"/>
                <a:gd name="connsiteY17" fmla="*/ 1512094 h 1512094"/>
                <a:gd name="connsiteX18" fmla="*/ 95250 w 702469"/>
                <a:gd name="connsiteY18" fmla="*/ 1509712 h 1512094"/>
                <a:gd name="connsiteX19" fmla="*/ 69057 w 702469"/>
                <a:gd name="connsiteY19" fmla="*/ 1500187 h 1512094"/>
                <a:gd name="connsiteX20" fmla="*/ 50007 w 702469"/>
                <a:gd name="connsiteY20" fmla="*/ 1485900 h 1512094"/>
                <a:gd name="connsiteX21" fmla="*/ 35719 w 702469"/>
                <a:gd name="connsiteY21" fmla="*/ 1469231 h 1512094"/>
                <a:gd name="connsiteX22" fmla="*/ 16669 w 702469"/>
                <a:gd name="connsiteY22" fmla="*/ 1431131 h 1512094"/>
                <a:gd name="connsiteX23" fmla="*/ 4763 w 702469"/>
                <a:gd name="connsiteY23" fmla="*/ 1383506 h 1512094"/>
                <a:gd name="connsiteX24" fmla="*/ 0 w 702469"/>
                <a:gd name="connsiteY24" fmla="*/ 1316831 h 1512094"/>
                <a:gd name="connsiteX25" fmla="*/ 0 w 702469"/>
                <a:gd name="connsiteY25" fmla="*/ 1238250 h 1512094"/>
                <a:gd name="connsiteX26" fmla="*/ 7144 w 702469"/>
                <a:gd name="connsiteY26" fmla="*/ 1150144 h 1512094"/>
                <a:gd name="connsiteX27" fmla="*/ 21432 w 702469"/>
                <a:gd name="connsiteY27" fmla="*/ 1054894 h 1512094"/>
                <a:gd name="connsiteX28" fmla="*/ 40482 w 702469"/>
                <a:gd name="connsiteY28" fmla="*/ 978694 h 1512094"/>
                <a:gd name="connsiteX29" fmla="*/ 69057 w 702469"/>
                <a:gd name="connsiteY29" fmla="*/ 904875 h 1512094"/>
                <a:gd name="connsiteX30" fmla="*/ 97632 w 702469"/>
                <a:gd name="connsiteY30" fmla="*/ 850106 h 1512094"/>
                <a:gd name="connsiteX31" fmla="*/ 138113 w 702469"/>
                <a:gd name="connsiteY31" fmla="*/ 795337 h 1512094"/>
                <a:gd name="connsiteX32" fmla="*/ 242888 w 702469"/>
                <a:gd name="connsiteY32" fmla="*/ 640556 h 1512094"/>
                <a:gd name="connsiteX33" fmla="*/ 421482 w 702469"/>
                <a:gd name="connsiteY33" fmla="*/ 366712 h 1512094"/>
                <a:gd name="connsiteX34" fmla="*/ 554832 w 702469"/>
                <a:gd name="connsiteY34" fmla="*/ 164306 h 1512094"/>
                <a:gd name="connsiteX35" fmla="*/ 645319 w 702469"/>
                <a:gd name="connsiteY35" fmla="*/ 21431 h 1512094"/>
                <a:gd name="connsiteX36" fmla="*/ 661988 w 702469"/>
                <a:gd name="connsiteY36" fmla="*/ 4762 h 1512094"/>
                <a:gd name="connsiteX37" fmla="*/ 678657 w 702469"/>
                <a:gd name="connsiteY37" fmla="*/ 0 h 1512094"/>
                <a:gd name="connsiteX38" fmla="*/ 692944 w 702469"/>
                <a:gd name="connsiteY38" fmla="*/ 0 h 1512094"/>
                <a:gd name="connsiteX39" fmla="*/ 697707 w 702469"/>
                <a:gd name="connsiteY39" fmla="*/ 4762 h 1512094"/>
                <a:gd name="connsiteX40" fmla="*/ 702469 w 702469"/>
                <a:gd name="connsiteY40" fmla="*/ 16669 h 1512094"/>
                <a:gd name="connsiteX41" fmla="*/ 697707 w 702469"/>
                <a:gd name="connsiteY41" fmla="*/ 45244 h 1512094"/>
                <a:gd name="connsiteX42" fmla="*/ 669132 w 702469"/>
                <a:gd name="connsiteY42" fmla="*/ 135731 h 1512094"/>
                <a:gd name="connsiteX43" fmla="*/ 616744 w 702469"/>
                <a:gd name="connsiteY43" fmla="*/ 297656 h 1512094"/>
                <a:gd name="connsiteX44" fmla="*/ 576263 w 702469"/>
                <a:gd name="connsiteY44" fmla="*/ 419100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1512094">
                  <a:moveTo>
                    <a:pt x="576263" y="419100"/>
                  </a:moveTo>
                  <a:lnTo>
                    <a:pt x="521494" y="581025"/>
                  </a:lnTo>
                  <a:lnTo>
                    <a:pt x="447675" y="800100"/>
                  </a:lnTo>
                  <a:lnTo>
                    <a:pt x="400050" y="933450"/>
                  </a:lnTo>
                  <a:lnTo>
                    <a:pt x="373857" y="1014412"/>
                  </a:lnTo>
                  <a:lnTo>
                    <a:pt x="359569" y="1076325"/>
                  </a:lnTo>
                  <a:lnTo>
                    <a:pt x="345282" y="1140619"/>
                  </a:lnTo>
                  <a:lnTo>
                    <a:pt x="338138" y="1185862"/>
                  </a:lnTo>
                  <a:cubicBezTo>
                    <a:pt x="337344" y="1205706"/>
                    <a:pt x="336551" y="1225550"/>
                    <a:pt x="335757" y="1245394"/>
                  </a:cubicBezTo>
                  <a:lnTo>
                    <a:pt x="338138" y="1276350"/>
                  </a:lnTo>
                  <a:lnTo>
                    <a:pt x="330994" y="1302544"/>
                  </a:lnTo>
                  <a:lnTo>
                    <a:pt x="302419" y="1354931"/>
                  </a:lnTo>
                  <a:lnTo>
                    <a:pt x="273844" y="1400175"/>
                  </a:lnTo>
                  <a:lnTo>
                    <a:pt x="245269" y="1438275"/>
                  </a:lnTo>
                  <a:lnTo>
                    <a:pt x="207169" y="1476375"/>
                  </a:lnTo>
                  <a:lnTo>
                    <a:pt x="183357" y="1493044"/>
                  </a:lnTo>
                  <a:lnTo>
                    <a:pt x="157163" y="1504950"/>
                  </a:lnTo>
                  <a:lnTo>
                    <a:pt x="121444" y="1512094"/>
                  </a:lnTo>
                  <a:lnTo>
                    <a:pt x="95250" y="1509712"/>
                  </a:lnTo>
                  <a:lnTo>
                    <a:pt x="69057" y="1500187"/>
                  </a:lnTo>
                  <a:lnTo>
                    <a:pt x="50007" y="1485900"/>
                  </a:lnTo>
                  <a:lnTo>
                    <a:pt x="35719" y="1469231"/>
                  </a:lnTo>
                  <a:lnTo>
                    <a:pt x="16669" y="1431131"/>
                  </a:lnTo>
                  <a:lnTo>
                    <a:pt x="4763" y="1383506"/>
                  </a:lnTo>
                  <a:lnTo>
                    <a:pt x="0" y="1316831"/>
                  </a:lnTo>
                  <a:lnTo>
                    <a:pt x="0" y="1238250"/>
                  </a:lnTo>
                  <a:lnTo>
                    <a:pt x="7144" y="1150144"/>
                  </a:lnTo>
                  <a:lnTo>
                    <a:pt x="21432" y="1054894"/>
                  </a:lnTo>
                  <a:lnTo>
                    <a:pt x="40482" y="978694"/>
                  </a:lnTo>
                  <a:lnTo>
                    <a:pt x="69057" y="904875"/>
                  </a:lnTo>
                  <a:lnTo>
                    <a:pt x="97632" y="850106"/>
                  </a:lnTo>
                  <a:lnTo>
                    <a:pt x="138113" y="795337"/>
                  </a:lnTo>
                  <a:lnTo>
                    <a:pt x="242888" y="640556"/>
                  </a:lnTo>
                  <a:lnTo>
                    <a:pt x="421482" y="366712"/>
                  </a:lnTo>
                  <a:lnTo>
                    <a:pt x="554832" y="164306"/>
                  </a:lnTo>
                  <a:lnTo>
                    <a:pt x="645319" y="21431"/>
                  </a:lnTo>
                  <a:lnTo>
                    <a:pt x="661988" y="4762"/>
                  </a:lnTo>
                  <a:lnTo>
                    <a:pt x="678657" y="0"/>
                  </a:lnTo>
                  <a:lnTo>
                    <a:pt x="692944" y="0"/>
                  </a:lnTo>
                  <a:lnTo>
                    <a:pt x="697707" y="4762"/>
                  </a:lnTo>
                  <a:lnTo>
                    <a:pt x="702469" y="16669"/>
                  </a:lnTo>
                  <a:lnTo>
                    <a:pt x="697707" y="45244"/>
                  </a:lnTo>
                  <a:lnTo>
                    <a:pt x="669132" y="135731"/>
                  </a:lnTo>
                  <a:lnTo>
                    <a:pt x="616744" y="297656"/>
                  </a:lnTo>
                  <a:lnTo>
                    <a:pt x="57626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C4E97664-B8BC-4993-A6B8-04A2D67A2744}"/>
                </a:ext>
              </a:extLst>
            </p:cNvPr>
            <p:cNvSpPr/>
            <p:nvPr/>
          </p:nvSpPr>
          <p:spPr>
            <a:xfrm>
              <a:off x="3808413" y="4194175"/>
              <a:ext cx="3211512" cy="1646238"/>
            </a:xfrm>
            <a:custGeom>
              <a:avLst/>
              <a:gdLst>
                <a:gd name="connsiteX0" fmla="*/ 1509024 w 3210971"/>
                <a:gd name="connsiteY0" fmla="*/ 1363672 h 1646449"/>
                <a:gd name="connsiteX1" fmla="*/ 1432384 w 3210971"/>
                <a:gd name="connsiteY1" fmla="*/ 1350458 h 1646449"/>
                <a:gd name="connsiteX2" fmla="*/ 1337244 w 3210971"/>
                <a:gd name="connsiteY2" fmla="*/ 1331959 h 1646449"/>
                <a:gd name="connsiteX3" fmla="*/ 1252675 w 3210971"/>
                <a:gd name="connsiteY3" fmla="*/ 1310816 h 1646449"/>
                <a:gd name="connsiteX4" fmla="*/ 1176035 w 3210971"/>
                <a:gd name="connsiteY4" fmla="*/ 1289674 h 1646449"/>
                <a:gd name="connsiteX5" fmla="*/ 1075609 w 3210971"/>
                <a:gd name="connsiteY5" fmla="*/ 1252675 h 1646449"/>
                <a:gd name="connsiteX6" fmla="*/ 985755 w 3210971"/>
                <a:gd name="connsiteY6" fmla="*/ 1213034 h 1646449"/>
                <a:gd name="connsiteX7" fmla="*/ 914400 w 3210971"/>
                <a:gd name="connsiteY7" fmla="*/ 1176035 h 1646449"/>
                <a:gd name="connsiteX8" fmla="*/ 821903 w 3210971"/>
                <a:gd name="connsiteY8" fmla="*/ 1115251 h 1646449"/>
                <a:gd name="connsiteX9" fmla="*/ 732049 w 3210971"/>
                <a:gd name="connsiteY9" fmla="*/ 1041253 h 1646449"/>
                <a:gd name="connsiteX10" fmla="*/ 634266 w 3210971"/>
                <a:gd name="connsiteY10" fmla="*/ 948756 h 1646449"/>
                <a:gd name="connsiteX11" fmla="*/ 531198 w 3210971"/>
                <a:gd name="connsiteY11" fmla="*/ 837760 h 1646449"/>
                <a:gd name="connsiteX12" fmla="*/ 414916 w 3210971"/>
                <a:gd name="connsiteY12" fmla="*/ 692407 h 1646449"/>
                <a:gd name="connsiteX13" fmla="*/ 319776 w 3210971"/>
                <a:gd name="connsiteY13" fmla="*/ 547055 h 1646449"/>
                <a:gd name="connsiteX14" fmla="*/ 237850 w 3210971"/>
                <a:gd name="connsiteY14" fmla="*/ 404345 h 1646449"/>
                <a:gd name="connsiteX15" fmla="*/ 171780 w 3210971"/>
                <a:gd name="connsiteY15" fmla="*/ 269563 h 1646449"/>
                <a:gd name="connsiteX16" fmla="*/ 113639 w 3210971"/>
                <a:gd name="connsiteY16" fmla="*/ 134782 h 1646449"/>
                <a:gd name="connsiteX17" fmla="*/ 73998 w 3210971"/>
                <a:gd name="connsiteY17" fmla="*/ 31714 h 1646449"/>
                <a:gd name="connsiteX18" fmla="*/ 63427 w 3210971"/>
                <a:gd name="connsiteY18" fmla="*/ 15857 h 1646449"/>
                <a:gd name="connsiteX19" fmla="*/ 42285 w 3210971"/>
                <a:gd name="connsiteY19" fmla="*/ 2643 h 1646449"/>
                <a:gd name="connsiteX20" fmla="*/ 15857 w 3210971"/>
                <a:gd name="connsiteY20" fmla="*/ 0 h 1646449"/>
                <a:gd name="connsiteX21" fmla="*/ 5286 w 3210971"/>
                <a:gd name="connsiteY21" fmla="*/ 7929 h 1646449"/>
                <a:gd name="connsiteX22" fmla="*/ 0 w 3210971"/>
                <a:gd name="connsiteY22" fmla="*/ 21142 h 1646449"/>
                <a:gd name="connsiteX23" fmla="*/ 2643 w 3210971"/>
                <a:gd name="connsiteY23" fmla="*/ 52856 h 1646449"/>
                <a:gd name="connsiteX24" fmla="*/ 23785 w 3210971"/>
                <a:gd name="connsiteY24" fmla="*/ 129496 h 1646449"/>
                <a:gd name="connsiteX25" fmla="*/ 68712 w 3210971"/>
                <a:gd name="connsiteY25" fmla="*/ 288063 h 1646449"/>
                <a:gd name="connsiteX26" fmla="*/ 113639 w 3210971"/>
                <a:gd name="connsiteY26" fmla="*/ 412273 h 1646449"/>
                <a:gd name="connsiteX27" fmla="*/ 163852 w 3210971"/>
                <a:gd name="connsiteY27" fmla="*/ 536483 h 1646449"/>
                <a:gd name="connsiteX28" fmla="*/ 219350 w 3210971"/>
                <a:gd name="connsiteY28" fmla="*/ 650123 h 1646449"/>
                <a:gd name="connsiteX29" fmla="*/ 288063 w 3210971"/>
                <a:gd name="connsiteY29" fmla="*/ 771690 h 1646449"/>
                <a:gd name="connsiteX30" fmla="*/ 340918 w 3210971"/>
                <a:gd name="connsiteY30" fmla="*/ 858902 h 1646449"/>
                <a:gd name="connsiteX31" fmla="*/ 414916 w 3210971"/>
                <a:gd name="connsiteY31" fmla="*/ 964613 h 1646449"/>
                <a:gd name="connsiteX32" fmla="*/ 486271 w 3210971"/>
                <a:gd name="connsiteY32" fmla="*/ 1054467 h 1646449"/>
                <a:gd name="connsiteX33" fmla="*/ 565554 w 3210971"/>
                <a:gd name="connsiteY33" fmla="*/ 1141679 h 1646449"/>
                <a:gd name="connsiteX34" fmla="*/ 623695 w 3210971"/>
                <a:gd name="connsiteY34" fmla="*/ 1199820 h 1646449"/>
                <a:gd name="connsiteX35" fmla="*/ 684479 w 3210971"/>
                <a:gd name="connsiteY35" fmla="*/ 1257961 h 1646449"/>
                <a:gd name="connsiteX36" fmla="*/ 750548 w 3210971"/>
                <a:gd name="connsiteY36" fmla="*/ 1310816 h 1646449"/>
                <a:gd name="connsiteX37" fmla="*/ 813975 w 3210971"/>
                <a:gd name="connsiteY37" fmla="*/ 1353101 h 1646449"/>
                <a:gd name="connsiteX38" fmla="*/ 898544 w 3210971"/>
                <a:gd name="connsiteY38" fmla="*/ 1403314 h 1646449"/>
                <a:gd name="connsiteX39" fmla="*/ 1004254 w 3210971"/>
                <a:gd name="connsiteY39" fmla="*/ 1453526 h 1646449"/>
                <a:gd name="connsiteX40" fmla="*/ 1104680 w 3210971"/>
                <a:gd name="connsiteY40" fmla="*/ 1495811 h 1646449"/>
                <a:gd name="connsiteX41" fmla="*/ 1228890 w 3210971"/>
                <a:gd name="connsiteY41" fmla="*/ 1535452 h 1646449"/>
                <a:gd name="connsiteX42" fmla="*/ 1334601 w 3210971"/>
                <a:gd name="connsiteY42" fmla="*/ 1561880 h 1646449"/>
                <a:gd name="connsiteX43" fmla="*/ 1461454 w 3210971"/>
                <a:gd name="connsiteY43" fmla="*/ 1588308 h 1646449"/>
                <a:gd name="connsiteX44" fmla="*/ 1596236 w 3210971"/>
                <a:gd name="connsiteY44" fmla="*/ 1609450 h 1646449"/>
                <a:gd name="connsiteX45" fmla="*/ 1770659 w 3210971"/>
                <a:gd name="connsiteY45" fmla="*/ 1630592 h 1646449"/>
                <a:gd name="connsiteX46" fmla="*/ 2000580 w 3210971"/>
                <a:gd name="connsiteY46" fmla="*/ 1643806 h 1646449"/>
                <a:gd name="connsiteX47" fmla="*/ 2182932 w 3210971"/>
                <a:gd name="connsiteY47" fmla="*/ 1646449 h 1646449"/>
                <a:gd name="connsiteX48" fmla="*/ 2357355 w 3210971"/>
                <a:gd name="connsiteY48" fmla="*/ 1646449 h 1646449"/>
                <a:gd name="connsiteX49" fmla="*/ 2589919 w 3210971"/>
                <a:gd name="connsiteY49" fmla="*/ 1638520 h 1646449"/>
                <a:gd name="connsiteX50" fmla="*/ 2740557 w 3210971"/>
                <a:gd name="connsiteY50" fmla="*/ 1630592 h 1646449"/>
                <a:gd name="connsiteX51" fmla="*/ 2859482 w 3210971"/>
                <a:gd name="connsiteY51" fmla="*/ 1617378 h 1646449"/>
                <a:gd name="connsiteX52" fmla="*/ 3010120 w 3210971"/>
                <a:gd name="connsiteY52" fmla="*/ 1585665 h 1646449"/>
                <a:gd name="connsiteX53" fmla="*/ 3150187 w 3210971"/>
                <a:gd name="connsiteY53" fmla="*/ 1543381 h 1646449"/>
                <a:gd name="connsiteX54" fmla="*/ 3176615 w 3210971"/>
                <a:gd name="connsiteY54" fmla="*/ 1530167 h 1646449"/>
                <a:gd name="connsiteX55" fmla="*/ 3197757 w 3210971"/>
                <a:gd name="connsiteY55" fmla="*/ 1506382 h 1646449"/>
                <a:gd name="connsiteX56" fmla="*/ 3208328 w 3210971"/>
                <a:gd name="connsiteY56" fmla="*/ 1477311 h 1646449"/>
                <a:gd name="connsiteX57" fmla="*/ 3210971 w 3210971"/>
                <a:gd name="connsiteY57" fmla="*/ 1458812 h 1646449"/>
                <a:gd name="connsiteX58" fmla="*/ 3208328 w 3210971"/>
                <a:gd name="connsiteY58" fmla="*/ 1445598 h 1646449"/>
                <a:gd name="connsiteX59" fmla="*/ 3197757 w 3210971"/>
                <a:gd name="connsiteY59" fmla="*/ 1429741 h 1646449"/>
                <a:gd name="connsiteX60" fmla="*/ 3187186 w 3210971"/>
                <a:gd name="connsiteY60" fmla="*/ 1421813 h 1646449"/>
                <a:gd name="connsiteX61" fmla="*/ 3158116 w 3210971"/>
                <a:gd name="connsiteY61" fmla="*/ 1403314 h 1646449"/>
                <a:gd name="connsiteX62" fmla="*/ 3092046 w 3210971"/>
                <a:gd name="connsiteY62" fmla="*/ 1363672 h 1646449"/>
                <a:gd name="connsiteX63" fmla="*/ 2473637 w 3210971"/>
                <a:gd name="connsiteY63" fmla="*/ 1379529 h 1646449"/>
                <a:gd name="connsiteX64" fmla="*/ 2346784 w 3210971"/>
                <a:gd name="connsiteY64" fmla="*/ 1392742 h 1646449"/>
                <a:gd name="connsiteX65" fmla="*/ 2153861 w 3210971"/>
                <a:gd name="connsiteY65" fmla="*/ 1400671 h 1646449"/>
                <a:gd name="connsiteX66" fmla="*/ 2027008 w 3210971"/>
                <a:gd name="connsiteY66" fmla="*/ 1400671 h 1646449"/>
                <a:gd name="connsiteX67" fmla="*/ 1834086 w 3210971"/>
                <a:gd name="connsiteY67" fmla="*/ 1395385 h 1646449"/>
                <a:gd name="connsiteX68" fmla="*/ 1625307 w 3210971"/>
                <a:gd name="connsiteY68" fmla="*/ 1379529 h 1646449"/>
                <a:gd name="connsiteX69" fmla="*/ 1509024 w 3210971"/>
                <a:gd name="connsiteY69" fmla="*/ 1363672 h 16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210971" h="1646449">
                  <a:moveTo>
                    <a:pt x="1509024" y="1363672"/>
                  </a:moveTo>
                  <a:lnTo>
                    <a:pt x="1432384" y="1350458"/>
                  </a:lnTo>
                  <a:lnTo>
                    <a:pt x="1337244" y="1331959"/>
                  </a:lnTo>
                  <a:lnTo>
                    <a:pt x="1252675" y="1310816"/>
                  </a:lnTo>
                  <a:lnTo>
                    <a:pt x="1176035" y="1289674"/>
                  </a:lnTo>
                  <a:lnTo>
                    <a:pt x="1075609" y="1252675"/>
                  </a:lnTo>
                  <a:lnTo>
                    <a:pt x="985755" y="1213034"/>
                  </a:lnTo>
                  <a:lnTo>
                    <a:pt x="914400" y="1176035"/>
                  </a:lnTo>
                  <a:lnTo>
                    <a:pt x="821903" y="1115251"/>
                  </a:lnTo>
                  <a:lnTo>
                    <a:pt x="732049" y="1041253"/>
                  </a:lnTo>
                  <a:lnTo>
                    <a:pt x="634266" y="948756"/>
                  </a:lnTo>
                  <a:lnTo>
                    <a:pt x="531198" y="837760"/>
                  </a:lnTo>
                  <a:lnTo>
                    <a:pt x="414916" y="692407"/>
                  </a:lnTo>
                  <a:lnTo>
                    <a:pt x="319776" y="547055"/>
                  </a:lnTo>
                  <a:lnTo>
                    <a:pt x="237850" y="404345"/>
                  </a:lnTo>
                  <a:lnTo>
                    <a:pt x="171780" y="269563"/>
                  </a:lnTo>
                  <a:lnTo>
                    <a:pt x="113639" y="134782"/>
                  </a:lnTo>
                  <a:lnTo>
                    <a:pt x="73998" y="31714"/>
                  </a:lnTo>
                  <a:lnTo>
                    <a:pt x="63427" y="15857"/>
                  </a:lnTo>
                  <a:lnTo>
                    <a:pt x="42285" y="2643"/>
                  </a:lnTo>
                  <a:lnTo>
                    <a:pt x="15857" y="0"/>
                  </a:lnTo>
                  <a:lnTo>
                    <a:pt x="5286" y="7929"/>
                  </a:lnTo>
                  <a:lnTo>
                    <a:pt x="0" y="21142"/>
                  </a:lnTo>
                  <a:lnTo>
                    <a:pt x="2643" y="52856"/>
                  </a:lnTo>
                  <a:lnTo>
                    <a:pt x="23785" y="129496"/>
                  </a:lnTo>
                  <a:lnTo>
                    <a:pt x="68712" y="288063"/>
                  </a:lnTo>
                  <a:lnTo>
                    <a:pt x="113639" y="412273"/>
                  </a:lnTo>
                  <a:lnTo>
                    <a:pt x="163852" y="536483"/>
                  </a:lnTo>
                  <a:lnTo>
                    <a:pt x="219350" y="650123"/>
                  </a:lnTo>
                  <a:lnTo>
                    <a:pt x="288063" y="771690"/>
                  </a:lnTo>
                  <a:lnTo>
                    <a:pt x="340918" y="858902"/>
                  </a:lnTo>
                  <a:lnTo>
                    <a:pt x="414916" y="964613"/>
                  </a:lnTo>
                  <a:lnTo>
                    <a:pt x="486271" y="1054467"/>
                  </a:lnTo>
                  <a:lnTo>
                    <a:pt x="565554" y="1141679"/>
                  </a:lnTo>
                  <a:lnTo>
                    <a:pt x="623695" y="1199820"/>
                  </a:lnTo>
                  <a:lnTo>
                    <a:pt x="684479" y="1257961"/>
                  </a:lnTo>
                  <a:lnTo>
                    <a:pt x="750548" y="1310816"/>
                  </a:lnTo>
                  <a:lnTo>
                    <a:pt x="813975" y="1353101"/>
                  </a:lnTo>
                  <a:lnTo>
                    <a:pt x="898544" y="1403314"/>
                  </a:lnTo>
                  <a:lnTo>
                    <a:pt x="1004254" y="1453526"/>
                  </a:lnTo>
                  <a:lnTo>
                    <a:pt x="1104680" y="1495811"/>
                  </a:lnTo>
                  <a:lnTo>
                    <a:pt x="1228890" y="1535452"/>
                  </a:lnTo>
                  <a:lnTo>
                    <a:pt x="1334601" y="1561880"/>
                  </a:lnTo>
                  <a:lnTo>
                    <a:pt x="1461454" y="1588308"/>
                  </a:lnTo>
                  <a:lnTo>
                    <a:pt x="1596236" y="1609450"/>
                  </a:lnTo>
                  <a:lnTo>
                    <a:pt x="1770659" y="1630592"/>
                  </a:lnTo>
                  <a:lnTo>
                    <a:pt x="2000580" y="1643806"/>
                  </a:lnTo>
                  <a:lnTo>
                    <a:pt x="2182932" y="1646449"/>
                  </a:lnTo>
                  <a:lnTo>
                    <a:pt x="2357355" y="1646449"/>
                  </a:lnTo>
                  <a:lnTo>
                    <a:pt x="2589919" y="1638520"/>
                  </a:lnTo>
                  <a:lnTo>
                    <a:pt x="2740557" y="1630592"/>
                  </a:lnTo>
                  <a:lnTo>
                    <a:pt x="2859482" y="1617378"/>
                  </a:lnTo>
                  <a:lnTo>
                    <a:pt x="3010120" y="1585665"/>
                  </a:lnTo>
                  <a:lnTo>
                    <a:pt x="3150187" y="1543381"/>
                  </a:lnTo>
                  <a:lnTo>
                    <a:pt x="3176615" y="1530167"/>
                  </a:lnTo>
                  <a:lnTo>
                    <a:pt x="3197757" y="1506382"/>
                  </a:lnTo>
                  <a:lnTo>
                    <a:pt x="3208328" y="1477311"/>
                  </a:lnTo>
                  <a:lnTo>
                    <a:pt x="3210971" y="1458812"/>
                  </a:lnTo>
                  <a:lnTo>
                    <a:pt x="3208328" y="1445598"/>
                  </a:lnTo>
                  <a:lnTo>
                    <a:pt x="3197757" y="1429741"/>
                  </a:lnTo>
                  <a:lnTo>
                    <a:pt x="3187186" y="1421813"/>
                  </a:lnTo>
                  <a:lnTo>
                    <a:pt x="3158116" y="1403314"/>
                  </a:lnTo>
                  <a:lnTo>
                    <a:pt x="3092046" y="1363672"/>
                  </a:lnTo>
                  <a:lnTo>
                    <a:pt x="2473637" y="1379529"/>
                  </a:lnTo>
                  <a:lnTo>
                    <a:pt x="2346784" y="1392742"/>
                  </a:lnTo>
                  <a:lnTo>
                    <a:pt x="2153861" y="1400671"/>
                  </a:lnTo>
                  <a:lnTo>
                    <a:pt x="2027008" y="1400671"/>
                  </a:lnTo>
                  <a:lnTo>
                    <a:pt x="1834086" y="1395385"/>
                  </a:lnTo>
                  <a:lnTo>
                    <a:pt x="1625307" y="1379529"/>
                  </a:lnTo>
                  <a:lnTo>
                    <a:pt x="1509024" y="13636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414C986A-EB6F-4809-9B1A-28DE74F0460B}"/>
                </a:ext>
              </a:extLst>
            </p:cNvPr>
            <p:cNvSpPr/>
            <p:nvPr/>
          </p:nvSpPr>
          <p:spPr>
            <a:xfrm>
              <a:off x="6169025" y="4757738"/>
              <a:ext cx="828675" cy="866775"/>
            </a:xfrm>
            <a:custGeom>
              <a:avLst/>
              <a:gdLst>
                <a:gd name="connsiteX0" fmla="*/ 240492 w 829831"/>
                <a:gd name="connsiteY0" fmla="*/ 256349 h 866830"/>
                <a:gd name="connsiteX1" fmla="*/ 354132 w 829831"/>
                <a:gd name="connsiteY1" fmla="*/ 401702 h 866830"/>
                <a:gd name="connsiteX2" fmla="*/ 457200 w 829831"/>
                <a:gd name="connsiteY2" fmla="*/ 536483 h 866830"/>
                <a:gd name="connsiteX3" fmla="*/ 517984 w 829831"/>
                <a:gd name="connsiteY3" fmla="*/ 613124 h 866830"/>
                <a:gd name="connsiteX4" fmla="*/ 565554 w 829831"/>
                <a:gd name="connsiteY4" fmla="*/ 665979 h 866830"/>
                <a:gd name="connsiteX5" fmla="*/ 607838 w 829831"/>
                <a:gd name="connsiteY5" fmla="*/ 702978 h 866830"/>
                <a:gd name="connsiteX6" fmla="*/ 671265 w 829831"/>
                <a:gd name="connsiteY6" fmla="*/ 755834 h 866830"/>
                <a:gd name="connsiteX7" fmla="*/ 721477 w 829831"/>
                <a:gd name="connsiteY7" fmla="*/ 792833 h 866830"/>
                <a:gd name="connsiteX8" fmla="*/ 739977 w 829831"/>
                <a:gd name="connsiteY8" fmla="*/ 803404 h 866830"/>
                <a:gd name="connsiteX9" fmla="*/ 798118 w 829831"/>
                <a:gd name="connsiteY9" fmla="*/ 840403 h 866830"/>
                <a:gd name="connsiteX10" fmla="*/ 829831 w 829831"/>
                <a:gd name="connsiteY10" fmla="*/ 866830 h 866830"/>
                <a:gd name="connsiteX11" fmla="*/ 42284 w 829831"/>
                <a:gd name="connsiteY11" fmla="*/ 827189 h 866830"/>
                <a:gd name="connsiteX12" fmla="*/ 129496 w 829831"/>
                <a:gd name="connsiteY12" fmla="*/ 811332 h 866830"/>
                <a:gd name="connsiteX13" fmla="*/ 171780 w 829831"/>
                <a:gd name="connsiteY13" fmla="*/ 798118 h 866830"/>
                <a:gd name="connsiteX14" fmla="*/ 214065 w 829831"/>
                <a:gd name="connsiteY14" fmla="*/ 776976 h 866830"/>
                <a:gd name="connsiteX15" fmla="*/ 240492 w 829831"/>
                <a:gd name="connsiteY15" fmla="*/ 755834 h 866830"/>
                <a:gd name="connsiteX16" fmla="*/ 261635 w 829831"/>
                <a:gd name="connsiteY16" fmla="*/ 732049 h 866830"/>
                <a:gd name="connsiteX17" fmla="*/ 272206 w 829831"/>
                <a:gd name="connsiteY17" fmla="*/ 700335 h 866830"/>
                <a:gd name="connsiteX18" fmla="*/ 269563 w 829831"/>
                <a:gd name="connsiteY18" fmla="*/ 676551 h 866830"/>
                <a:gd name="connsiteX19" fmla="*/ 235207 w 829831"/>
                <a:gd name="connsiteY19" fmla="*/ 589339 h 866830"/>
                <a:gd name="connsiteX20" fmla="*/ 142710 w 829831"/>
                <a:gd name="connsiteY20" fmla="*/ 372631 h 866830"/>
                <a:gd name="connsiteX21" fmla="*/ 66069 w 829831"/>
                <a:gd name="connsiteY21" fmla="*/ 200851 h 866830"/>
                <a:gd name="connsiteX22" fmla="*/ 7928 w 829831"/>
                <a:gd name="connsiteY22" fmla="*/ 63427 h 866830"/>
                <a:gd name="connsiteX23" fmla="*/ 0 w 829831"/>
                <a:gd name="connsiteY23" fmla="*/ 23785 h 866830"/>
                <a:gd name="connsiteX24" fmla="*/ 2643 w 829831"/>
                <a:gd name="connsiteY24" fmla="*/ 13214 h 866830"/>
                <a:gd name="connsiteX25" fmla="*/ 7928 w 829831"/>
                <a:gd name="connsiteY25" fmla="*/ 2643 h 866830"/>
                <a:gd name="connsiteX26" fmla="*/ 15856 w 829831"/>
                <a:gd name="connsiteY26" fmla="*/ 0 h 866830"/>
                <a:gd name="connsiteX27" fmla="*/ 31713 w 829831"/>
                <a:gd name="connsiteY27" fmla="*/ 0 h 866830"/>
                <a:gd name="connsiteX28" fmla="*/ 50213 w 829831"/>
                <a:gd name="connsiteY28" fmla="*/ 7929 h 866830"/>
                <a:gd name="connsiteX29" fmla="*/ 76640 w 829831"/>
                <a:gd name="connsiteY29" fmla="*/ 42285 h 866830"/>
                <a:gd name="connsiteX30" fmla="*/ 150638 w 829831"/>
                <a:gd name="connsiteY30" fmla="*/ 137424 h 866830"/>
                <a:gd name="connsiteX31" fmla="*/ 240492 w 829831"/>
                <a:gd name="connsiteY31" fmla="*/ 256349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9831" h="866830">
                  <a:moveTo>
                    <a:pt x="240492" y="256349"/>
                  </a:moveTo>
                  <a:lnTo>
                    <a:pt x="354132" y="401702"/>
                  </a:lnTo>
                  <a:lnTo>
                    <a:pt x="457200" y="536483"/>
                  </a:lnTo>
                  <a:lnTo>
                    <a:pt x="517984" y="613124"/>
                  </a:lnTo>
                  <a:lnTo>
                    <a:pt x="565554" y="665979"/>
                  </a:lnTo>
                  <a:lnTo>
                    <a:pt x="607838" y="702978"/>
                  </a:lnTo>
                  <a:lnTo>
                    <a:pt x="671265" y="755834"/>
                  </a:lnTo>
                  <a:lnTo>
                    <a:pt x="721477" y="792833"/>
                  </a:lnTo>
                  <a:lnTo>
                    <a:pt x="739977" y="803404"/>
                  </a:lnTo>
                  <a:lnTo>
                    <a:pt x="798118" y="840403"/>
                  </a:lnTo>
                  <a:lnTo>
                    <a:pt x="829831" y="866830"/>
                  </a:lnTo>
                  <a:lnTo>
                    <a:pt x="42284" y="827189"/>
                  </a:lnTo>
                  <a:lnTo>
                    <a:pt x="129496" y="811332"/>
                  </a:lnTo>
                  <a:lnTo>
                    <a:pt x="171780" y="798118"/>
                  </a:lnTo>
                  <a:lnTo>
                    <a:pt x="214065" y="776976"/>
                  </a:lnTo>
                  <a:lnTo>
                    <a:pt x="240492" y="755834"/>
                  </a:lnTo>
                  <a:lnTo>
                    <a:pt x="261635" y="732049"/>
                  </a:lnTo>
                  <a:lnTo>
                    <a:pt x="272206" y="700335"/>
                  </a:lnTo>
                  <a:lnTo>
                    <a:pt x="269563" y="676551"/>
                  </a:lnTo>
                  <a:lnTo>
                    <a:pt x="235207" y="589339"/>
                  </a:lnTo>
                  <a:lnTo>
                    <a:pt x="142710" y="372631"/>
                  </a:lnTo>
                  <a:lnTo>
                    <a:pt x="66069" y="200851"/>
                  </a:lnTo>
                  <a:lnTo>
                    <a:pt x="7928" y="63427"/>
                  </a:lnTo>
                  <a:lnTo>
                    <a:pt x="0" y="23785"/>
                  </a:lnTo>
                  <a:lnTo>
                    <a:pt x="2643" y="13214"/>
                  </a:lnTo>
                  <a:lnTo>
                    <a:pt x="7928" y="2643"/>
                  </a:lnTo>
                  <a:lnTo>
                    <a:pt x="15856" y="0"/>
                  </a:lnTo>
                  <a:lnTo>
                    <a:pt x="31713" y="0"/>
                  </a:lnTo>
                  <a:lnTo>
                    <a:pt x="50213" y="7929"/>
                  </a:lnTo>
                  <a:lnTo>
                    <a:pt x="76640" y="42285"/>
                  </a:lnTo>
                  <a:lnTo>
                    <a:pt x="150638" y="137424"/>
                  </a:lnTo>
                  <a:lnTo>
                    <a:pt x="240492" y="2563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34C61EF-5DEB-4DE8-B355-2CCE8B61103C}"/>
                </a:ext>
              </a:extLst>
            </p:cNvPr>
            <p:cNvSpPr/>
            <p:nvPr/>
          </p:nvSpPr>
          <p:spPr>
            <a:xfrm>
              <a:off x="4811713" y="4029075"/>
              <a:ext cx="473075" cy="923925"/>
            </a:xfrm>
            <a:custGeom>
              <a:avLst/>
              <a:gdLst>
                <a:gd name="connsiteX0" fmla="*/ 69057 w 471488"/>
                <a:gd name="connsiteY0" fmla="*/ 483394 h 923925"/>
                <a:gd name="connsiteX1" fmla="*/ 104775 w 471488"/>
                <a:gd name="connsiteY1" fmla="*/ 564356 h 923925"/>
                <a:gd name="connsiteX2" fmla="*/ 147638 w 471488"/>
                <a:gd name="connsiteY2" fmla="*/ 647700 h 923925"/>
                <a:gd name="connsiteX3" fmla="*/ 192882 w 471488"/>
                <a:gd name="connsiteY3" fmla="*/ 723900 h 923925"/>
                <a:gd name="connsiteX4" fmla="*/ 240507 w 471488"/>
                <a:gd name="connsiteY4" fmla="*/ 790575 h 923925"/>
                <a:gd name="connsiteX5" fmla="*/ 292894 w 471488"/>
                <a:gd name="connsiteY5" fmla="*/ 857250 h 923925"/>
                <a:gd name="connsiteX6" fmla="*/ 340519 w 471488"/>
                <a:gd name="connsiteY6" fmla="*/ 907256 h 923925"/>
                <a:gd name="connsiteX7" fmla="*/ 366713 w 471488"/>
                <a:gd name="connsiteY7" fmla="*/ 919163 h 923925"/>
                <a:gd name="connsiteX8" fmla="*/ 390525 w 471488"/>
                <a:gd name="connsiteY8" fmla="*/ 923925 h 923925"/>
                <a:gd name="connsiteX9" fmla="*/ 416719 w 471488"/>
                <a:gd name="connsiteY9" fmla="*/ 916781 h 923925"/>
                <a:gd name="connsiteX10" fmla="*/ 433388 w 471488"/>
                <a:gd name="connsiteY10" fmla="*/ 895350 h 923925"/>
                <a:gd name="connsiteX11" fmla="*/ 442913 w 471488"/>
                <a:gd name="connsiteY11" fmla="*/ 876300 h 923925"/>
                <a:gd name="connsiteX12" fmla="*/ 447675 w 471488"/>
                <a:gd name="connsiteY12" fmla="*/ 857250 h 923925"/>
                <a:gd name="connsiteX13" fmla="*/ 454819 w 471488"/>
                <a:gd name="connsiteY13" fmla="*/ 716756 h 923925"/>
                <a:gd name="connsiteX14" fmla="*/ 466725 w 471488"/>
                <a:gd name="connsiteY14" fmla="*/ 578644 h 923925"/>
                <a:gd name="connsiteX15" fmla="*/ 471488 w 471488"/>
                <a:gd name="connsiteY15" fmla="*/ 554831 h 923925"/>
                <a:gd name="connsiteX16" fmla="*/ 309563 w 471488"/>
                <a:gd name="connsiteY16" fmla="*/ 369094 h 923925"/>
                <a:gd name="connsiteX17" fmla="*/ 295275 w 471488"/>
                <a:gd name="connsiteY17" fmla="*/ 361950 h 923925"/>
                <a:gd name="connsiteX18" fmla="*/ 278607 w 471488"/>
                <a:gd name="connsiteY18" fmla="*/ 350044 h 923925"/>
                <a:gd name="connsiteX19" fmla="*/ 259557 w 471488"/>
                <a:gd name="connsiteY19" fmla="*/ 330994 h 923925"/>
                <a:gd name="connsiteX20" fmla="*/ 233363 w 471488"/>
                <a:gd name="connsiteY20" fmla="*/ 300038 h 923925"/>
                <a:gd name="connsiteX21" fmla="*/ 200025 w 471488"/>
                <a:gd name="connsiteY21" fmla="*/ 252413 h 923925"/>
                <a:gd name="connsiteX22" fmla="*/ 157163 w 471488"/>
                <a:gd name="connsiteY22" fmla="*/ 183356 h 923925"/>
                <a:gd name="connsiteX23" fmla="*/ 126207 w 471488"/>
                <a:gd name="connsiteY23" fmla="*/ 128588 h 923925"/>
                <a:gd name="connsiteX24" fmla="*/ 100013 w 471488"/>
                <a:gd name="connsiteY24" fmla="*/ 80963 h 923925"/>
                <a:gd name="connsiteX25" fmla="*/ 73819 w 471488"/>
                <a:gd name="connsiteY25" fmla="*/ 38100 h 923925"/>
                <a:gd name="connsiteX26" fmla="*/ 64294 w 471488"/>
                <a:gd name="connsiteY26" fmla="*/ 26194 h 923925"/>
                <a:gd name="connsiteX27" fmla="*/ 42863 w 471488"/>
                <a:gd name="connsiteY27" fmla="*/ 7144 h 923925"/>
                <a:gd name="connsiteX28" fmla="*/ 26194 w 471488"/>
                <a:gd name="connsiteY28" fmla="*/ 0 h 923925"/>
                <a:gd name="connsiteX29" fmla="*/ 19050 w 471488"/>
                <a:gd name="connsiteY29" fmla="*/ 0 h 923925"/>
                <a:gd name="connsiteX30" fmla="*/ 9525 w 471488"/>
                <a:gd name="connsiteY30" fmla="*/ 4763 h 923925"/>
                <a:gd name="connsiteX31" fmla="*/ 4763 w 471488"/>
                <a:gd name="connsiteY31" fmla="*/ 11906 h 923925"/>
                <a:gd name="connsiteX32" fmla="*/ 0 w 471488"/>
                <a:gd name="connsiteY32" fmla="*/ 28575 h 923925"/>
                <a:gd name="connsiteX33" fmla="*/ 0 w 471488"/>
                <a:gd name="connsiteY33" fmla="*/ 78581 h 923925"/>
                <a:gd name="connsiteX34" fmla="*/ 0 w 471488"/>
                <a:gd name="connsiteY34" fmla="*/ 150019 h 923925"/>
                <a:gd name="connsiteX35" fmla="*/ 2382 w 471488"/>
                <a:gd name="connsiteY35" fmla="*/ 211931 h 923925"/>
                <a:gd name="connsiteX36" fmla="*/ 14288 w 471488"/>
                <a:gd name="connsiteY36" fmla="*/ 273844 h 923925"/>
                <a:gd name="connsiteX37" fmla="*/ 38100 w 471488"/>
                <a:gd name="connsiteY37" fmla="*/ 388144 h 923925"/>
                <a:gd name="connsiteX38" fmla="*/ 50007 w 471488"/>
                <a:gd name="connsiteY38" fmla="*/ 433388 h 923925"/>
                <a:gd name="connsiteX39" fmla="*/ 69057 w 471488"/>
                <a:gd name="connsiteY39" fmla="*/ 483394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1488" h="923925">
                  <a:moveTo>
                    <a:pt x="69057" y="483394"/>
                  </a:moveTo>
                  <a:lnTo>
                    <a:pt x="104775" y="564356"/>
                  </a:lnTo>
                  <a:lnTo>
                    <a:pt x="147638" y="647700"/>
                  </a:lnTo>
                  <a:lnTo>
                    <a:pt x="192882" y="723900"/>
                  </a:lnTo>
                  <a:lnTo>
                    <a:pt x="240507" y="790575"/>
                  </a:lnTo>
                  <a:lnTo>
                    <a:pt x="292894" y="857250"/>
                  </a:lnTo>
                  <a:lnTo>
                    <a:pt x="340519" y="907256"/>
                  </a:lnTo>
                  <a:lnTo>
                    <a:pt x="366713" y="919163"/>
                  </a:lnTo>
                  <a:lnTo>
                    <a:pt x="390525" y="923925"/>
                  </a:lnTo>
                  <a:lnTo>
                    <a:pt x="416719" y="916781"/>
                  </a:lnTo>
                  <a:lnTo>
                    <a:pt x="433388" y="895350"/>
                  </a:lnTo>
                  <a:lnTo>
                    <a:pt x="442913" y="876300"/>
                  </a:lnTo>
                  <a:lnTo>
                    <a:pt x="447675" y="857250"/>
                  </a:lnTo>
                  <a:lnTo>
                    <a:pt x="454819" y="716756"/>
                  </a:lnTo>
                  <a:lnTo>
                    <a:pt x="466725" y="578644"/>
                  </a:lnTo>
                  <a:lnTo>
                    <a:pt x="471488" y="554831"/>
                  </a:lnTo>
                  <a:lnTo>
                    <a:pt x="309563" y="369094"/>
                  </a:lnTo>
                  <a:lnTo>
                    <a:pt x="295275" y="361950"/>
                  </a:lnTo>
                  <a:lnTo>
                    <a:pt x="278607" y="350044"/>
                  </a:lnTo>
                  <a:lnTo>
                    <a:pt x="259557" y="330994"/>
                  </a:lnTo>
                  <a:lnTo>
                    <a:pt x="233363" y="300038"/>
                  </a:lnTo>
                  <a:lnTo>
                    <a:pt x="200025" y="252413"/>
                  </a:lnTo>
                  <a:lnTo>
                    <a:pt x="157163" y="183356"/>
                  </a:lnTo>
                  <a:lnTo>
                    <a:pt x="126207" y="128588"/>
                  </a:lnTo>
                  <a:lnTo>
                    <a:pt x="100013" y="80963"/>
                  </a:lnTo>
                  <a:lnTo>
                    <a:pt x="73819" y="38100"/>
                  </a:lnTo>
                  <a:lnTo>
                    <a:pt x="64294" y="26194"/>
                  </a:lnTo>
                  <a:lnTo>
                    <a:pt x="42863" y="7144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9525" y="4763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0" y="78581"/>
                  </a:lnTo>
                  <a:lnTo>
                    <a:pt x="0" y="150019"/>
                  </a:lnTo>
                  <a:lnTo>
                    <a:pt x="2382" y="211931"/>
                  </a:lnTo>
                  <a:lnTo>
                    <a:pt x="14288" y="273844"/>
                  </a:lnTo>
                  <a:lnTo>
                    <a:pt x="38100" y="388144"/>
                  </a:lnTo>
                  <a:lnTo>
                    <a:pt x="50007" y="433388"/>
                  </a:lnTo>
                  <a:lnTo>
                    <a:pt x="69057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0EC3C5D-EB31-4A27-AB23-287C9CFB02D3}"/>
                </a:ext>
              </a:extLst>
            </p:cNvPr>
            <p:cNvSpPr/>
            <p:nvPr/>
          </p:nvSpPr>
          <p:spPr>
            <a:xfrm>
              <a:off x="5105400" y="4306888"/>
              <a:ext cx="287338" cy="293687"/>
            </a:xfrm>
            <a:custGeom>
              <a:avLst/>
              <a:gdLst>
                <a:gd name="connsiteX0" fmla="*/ 235744 w 288131"/>
                <a:gd name="connsiteY0" fmla="*/ 166688 h 292894"/>
                <a:gd name="connsiteX1" fmla="*/ 266700 w 288131"/>
                <a:gd name="connsiteY1" fmla="*/ 100013 h 292894"/>
                <a:gd name="connsiteX2" fmla="*/ 283369 w 288131"/>
                <a:gd name="connsiteY2" fmla="*/ 64294 h 292894"/>
                <a:gd name="connsiteX3" fmla="*/ 285750 w 288131"/>
                <a:gd name="connsiteY3" fmla="*/ 52388 h 292894"/>
                <a:gd name="connsiteX4" fmla="*/ 288131 w 288131"/>
                <a:gd name="connsiteY4" fmla="*/ 23813 h 292894"/>
                <a:gd name="connsiteX5" fmla="*/ 288131 w 288131"/>
                <a:gd name="connsiteY5" fmla="*/ 14288 h 292894"/>
                <a:gd name="connsiteX6" fmla="*/ 283369 w 288131"/>
                <a:gd name="connsiteY6" fmla="*/ 0 h 292894"/>
                <a:gd name="connsiteX7" fmla="*/ 273844 w 288131"/>
                <a:gd name="connsiteY7" fmla="*/ 0 h 292894"/>
                <a:gd name="connsiteX8" fmla="*/ 259556 w 288131"/>
                <a:gd name="connsiteY8" fmla="*/ 2382 h 292894"/>
                <a:gd name="connsiteX9" fmla="*/ 240506 w 288131"/>
                <a:gd name="connsiteY9" fmla="*/ 16669 h 292894"/>
                <a:gd name="connsiteX10" fmla="*/ 226219 w 288131"/>
                <a:gd name="connsiteY10" fmla="*/ 33338 h 292894"/>
                <a:gd name="connsiteX11" fmla="*/ 209550 w 288131"/>
                <a:gd name="connsiteY11" fmla="*/ 47625 h 292894"/>
                <a:gd name="connsiteX12" fmla="*/ 188119 w 288131"/>
                <a:gd name="connsiteY12" fmla="*/ 61913 h 292894"/>
                <a:gd name="connsiteX13" fmla="*/ 154781 w 288131"/>
                <a:gd name="connsiteY13" fmla="*/ 78582 h 292894"/>
                <a:gd name="connsiteX14" fmla="*/ 121444 w 288131"/>
                <a:gd name="connsiteY14" fmla="*/ 92869 h 292894"/>
                <a:gd name="connsiteX15" fmla="*/ 100013 w 288131"/>
                <a:gd name="connsiteY15" fmla="*/ 100013 h 292894"/>
                <a:gd name="connsiteX16" fmla="*/ 83344 w 288131"/>
                <a:gd name="connsiteY16" fmla="*/ 102394 h 292894"/>
                <a:gd name="connsiteX17" fmla="*/ 71438 w 288131"/>
                <a:gd name="connsiteY17" fmla="*/ 102394 h 292894"/>
                <a:gd name="connsiteX18" fmla="*/ 42863 w 288131"/>
                <a:gd name="connsiteY18" fmla="*/ 97632 h 292894"/>
                <a:gd name="connsiteX19" fmla="*/ 30956 w 288131"/>
                <a:gd name="connsiteY19" fmla="*/ 95250 h 292894"/>
                <a:gd name="connsiteX20" fmla="*/ 0 w 288131"/>
                <a:gd name="connsiteY20" fmla="*/ 85725 h 292894"/>
                <a:gd name="connsiteX21" fmla="*/ 173831 w 288131"/>
                <a:gd name="connsiteY21" fmla="*/ 292894 h 292894"/>
                <a:gd name="connsiteX22" fmla="*/ 185738 w 288131"/>
                <a:gd name="connsiteY22" fmla="*/ 254794 h 292894"/>
                <a:gd name="connsiteX23" fmla="*/ 202406 w 288131"/>
                <a:gd name="connsiteY23" fmla="*/ 223838 h 292894"/>
                <a:gd name="connsiteX24" fmla="*/ 235744 w 288131"/>
                <a:gd name="connsiteY24" fmla="*/ 166688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131" h="292894">
                  <a:moveTo>
                    <a:pt x="235744" y="166688"/>
                  </a:moveTo>
                  <a:lnTo>
                    <a:pt x="266700" y="100013"/>
                  </a:lnTo>
                  <a:lnTo>
                    <a:pt x="283369" y="64294"/>
                  </a:lnTo>
                  <a:lnTo>
                    <a:pt x="285750" y="52388"/>
                  </a:lnTo>
                  <a:lnTo>
                    <a:pt x="288131" y="23813"/>
                  </a:lnTo>
                  <a:lnTo>
                    <a:pt x="288131" y="14288"/>
                  </a:lnTo>
                  <a:lnTo>
                    <a:pt x="283369" y="0"/>
                  </a:lnTo>
                  <a:lnTo>
                    <a:pt x="273844" y="0"/>
                  </a:lnTo>
                  <a:lnTo>
                    <a:pt x="259556" y="2382"/>
                  </a:lnTo>
                  <a:lnTo>
                    <a:pt x="240506" y="16669"/>
                  </a:lnTo>
                  <a:lnTo>
                    <a:pt x="226219" y="33338"/>
                  </a:lnTo>
                  <a:lnTo>
                    <a:pt x="209550" y="47625"/>
                  </a:lnTo>
                  <a:lnTo>
                    <a:pt x="188119" y="61913"/>
                  </a:lnTo>
                  <a:lnTo>
                    <a:pt x="154781" y="78582"/>
                  </a:lnTo>
                  <a:lnTo>
                    <a:pt x="121444" y="92869"/>
                  </a:lnTo>
                  <a:lnTo>
                    <a:pt x="100013" y="100013"/>
                  </a:lnTo>
                  <a:lnTo>
                    <a:pt x="83344" y="102394"/>
                  </a:lnTo>
                  <a:lnTo>
                    <a:pt x="71438" y="102394"/>
                  </a:lnTo>
                  <a:lnTo>
                    <a:pt x="42863" y="97632"/>
                  </a:lnTo>
                  <a:lnTo>
                    <a:pt x="30956" y="95250"/>
                  </a:lnTo>
                  <a:lnTo>
                    <a:pt x="0" y="85725"/>
                  </a:lnTo>
                  <a:lnTo>
                    <a:pt x="173831" y="292894"/>
                  </a:lnTo>
                  <a:lnTo>
                    <a:pt x="185738" y="254794"/>
                  </a:lnTo>
                  <a:lnTo>
                    <a:pt x="202406" y="223838"/>
                  </a:lnTo>
                  <a:lnTo>
                    <a:pt x="235744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751DF674-78E9-4FBA-8259-0E82DE7AA819}"/>
                </a:ext>
              </a:extLst>
            </p:cNvPr>
            <p:cNvSpPr/>
            <p:nvPr/>
          </p:nvSpPr>
          <p:spPr>
            <a:xfrm>
              <a:off x="6334125" y="3990975"/>
              <a:ext cx="798513" cy="960438"/>
            </a:xfrm>
            <a:custGeom>
              <a:avLst/>
              <a:gdLst>
                <a:gd name="connsiteX0" fmla="*/ 328613 w 797719"/>
                <a:gd name="connsiteY0" fmla="*/ 185738 h 959644"/>
                <a:gd name="connsiteX1" fmla="*/ 247650 w 797719"/>
                <a:gd name="connsiteY1" fmla="*/ 130969 h 959644"/>
                <a:gd name="connsiteX2" fmla="*/ 147638 w 797719"/>
                <a:gd name="connsiteY2" fmla="*/ 64294 h 959644"/>
                <a:gd name="connsiteX3" fmla="*/ 61913 w 797719"/>
                <a:gd name="connsiteY3" fmla="*/ 9525 h 959644"/>
                <a:gd name="connsiteX4" fmla="*/ 42863 w 797719"/>
                <a:gd name="connsiteY4" fmla="*/ 0 h 959644"/>
                <a:gd name="connsiteX5" fmla="*/ 11906 w 797719"/>
                <a:gd name="connsiteY5" fmla="*/ 0 h 959644"/>
                <a:gd name="connsiteX6" fmla="*/ 2381 w 797719"/>
                <a:gd name="connsiteY6" fmla="*/ 4763 h 959644"/>
                <a:gd name="connsiteX7" fmla="*/ 0 w 797719"/>
                <a:gd name="connsiteY7" fmla="*/ 19050 h 959644"/>
                <a:gd name="connsiteX8" fmla="*/ 9525 w 797719"/>
                <a:gd name="connsiteY8" fmla="*/ 47625 h 959644"/>
                <a:gd name="connsiteX9" fmla="*/ 26194 w 797719"/>
                <a:gd name="connsiteY9" fmla="*/ 71438 h 959644"/>
                <a:gd name="connsiteX10" fmla="*/ 111919 w 797719"/>
                <a:gd name="connsiteY10" fmla="*/ 159544 h 959644"/>
                <a:gd name="connsiteX11" fmla="*/ 190500 w 797719"/>
                <a:gd name="connsiteY11" fmla="*/ 254794 h 959644"/>
                <a:gd name="connsiteX12" fmla="*/ 252413 w 797719"/>
                <a:gd name="connsiteY12" fmla="*/ 338138 h 959644"/>
                <a:gd name="connsiteX13" fmla="*/ 309563 w 797719"/>
                <a:gd name="connsiteY13" fmla="*/ 423863 h 959644"/>
                <a:gd name="connsiteX14" fmla="*/ 359569 w 797719"/>
                <a:gd name="connsiteY14" fmla="*/ 521494 h 959644"/>
                <a:gd name="connsiteX15" fmla="*/ 421481 w 797719"/>
                <a:gd name="connsiteY15" fmla="*/ 647700 h 959644"/>
                <a:gd name="connsiteX16" fmla="*/ 481013 w 797719"/>
                <a:gd name="connsiteY16" fmla="*/ 766763 h 959644"/>
                <a:gd name="connsiteX17" fmla="*/ 511969 w 797719"/>
                <a:gd name="connsiteY17" fmla="*/ 828675 h 959644"/>
                <a:gd name="connsiteX18" fmla="*/ 545306 w 797719"/>
                <a:gd name="connsiteY18" fmla="*/ 890588 h 959644"/>
                <a:gd name="connsiteX19" fmla="*/ 571500 w 797719"/>
                <a:gd name="connsiteY19" fmla="*/ 919163 h 959644"/>
                <a:gd name="connsiteX20" fmla="*/ 597694 w 797719"/>
                <a:gd name="connsiteY20" fmla="*/ 940594 h 959644"/>
                <a:gd name="connsiteX21" fmla="*/ 626269 w 797719"/>
                <a:gd name="connsiteY21" fmla="*/ 952500 h 959644"/>
                <a:gd name="connsiteX22" fmla="*/ 657225 w 797719"/>
                <a:gd name="connsiteY22" fmla="*/ 959644 h 959644"/>
                <a:gd name="connsiteX23" fmla="*/ 688181 w 797719"/>
                <a:gd name="connsiteY23" fmla="*/ 957263 h 959644"/>
                <a:gd name="connsiteX24" fmla="*/ 728663 w 797719"/>
                <a:gd name="connsiteY24" fmla="*/ 945356 h 959644"/>
                <a:gd name="connsiteX25" fmla="*/ 752475 w 797719"/>
                <a:gd name="connsiteY25" fmla="*/ 928688 h 959644"/>
                <a:gd name="connsiteX26" fmla="*/ 769144 w 797719"/>
                <a:gd name="connsiteY26" fmla="*/ 907256 h 959644"/>
                <a:gd name="connsiteX27" fmla="*/ 783431 w 797719"/>
                <a:gd name="connsiteY27" fmla="*/ 881063 h 959644"/>
                <a:gd name="connsiteX28" fmla="*/ 795338 w 797719"/>
                <a:gd name="connsiteY28" fmla="*/ 850106 h 959644"/>
                <a:gd name="connsiteX29" fmla="*/ 797719 w 797719"/>
                <a:gd name="connsiteY29" fmla="*/ 826294 h 959644"/>
                <a:gd name="connsiteX30" fmla="*/ 790575 w 797719"/>
                <a:gd name="connsiteY30" fmla="*/ 769144 h 959644"/>
                <a:gd name="connsiteX31" fmla="*/ 776288 w 797719"/>
                <a:gd name="connsiteY31" fmla="*/ 700088 h 959644"/>
                <a:gd name="connsiteX32" fmla="*/ 757238 w 797719"/>
                <a:gd name="connsiteY32" fmla="*/ 626269 h 959644"/>
                <a:gd name="connsiteX33" fmla="*/ 738188 w 797719"/>
                <a:gd name="connsiteY33" fmla="*/ 576263 h 959644"/>
                <a:gd name="connsiteX34" fmla="*/ 719138 w 797719"/>
                <a:gd name="connsiteY34" fmla="*/ 531019 h 959644"/>
                <a:gd name="connsiteX35" fmla="*/ 688181 w 797719"/>
                <a:gd name="connsiteY35" fmla="*/ 481013 h 959644"/>
                <a:gd name="connsiteX36" fmla="*/ 652463 w 797719"/>
                <a:gd name="connsiteY36" fmla="*/ 431006 h 959644"/>
                <a:gd name="connsiteX37" fmla="*/ 633413 w 797719"/>
                <a:gd name="connsiteY37" fmla="*/ 409575 h 959644"/>
                <a:gd name="connsiteX38" fmla="*/ 569119 w 797719"/>
                <a:gd name="connsiteY38" fmla="*/ 357188 h 959644"/>
                <a:gd name="connsiteX39" fmla="*/ 502444 w 797719"/>
                <a:gd name="connsiteY39" fmla="*/ 304800 h 959644"/>
                <a:gd name="connsiteX40" fmla="*/ 431006 w 797719"/>
                <a:gd name="connsiteY40" fmla="*/ 254794 h 959644"/>
                <a:gd name="connsiteX41" fmla="*/ 328613 w 797719"/>
                <a:gd name="connsiteY41" fmla="*/ 185738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719" h="959644">
                  <a:moveTo>
                    <a:pt x="328613" y="185738"/>
                  </a:moveTo>
                  <a:lnTo>
                    <a:pt x="247650" y="130969"/>
                  </a:lnTo>
                  <a:lnTo>
                    <a:pt x="147638" y="64294"/>
                  </a:lnTo>
                  <a:lnTo>
                    <a:pt x="61913" y="9525"/>
                  </a:lnTo>
                  <a:lnTo>
                    <a:pt x="42863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26194" y="71438"/>
                  </a:lnTo>
                  <a:lnTo>
                    <a:pt x="111919" y="159544"/>
                  </a:lnTo>
                  <a:lnTo>
                    <a:pt x="190500" y="254794"/>
                  </a:lnTo>
                  <a:lnTo>
                    <a:pt x="252413" y="338138"/>
                  </a:lnTo>
                  <a:lnTo>
                    <a:pt x="309563" y="423863"/>
                  </a:lnTo>
                  <a:lnTo>
                    <a:pt x="359569" y="521494"/>
                  </a:lnTo>
                  <a:lnTo>
                    <a:pt x="421481" y="647700"/>
                  </a:lnTo>
                  <a:lnTo>
                    <a:pt x="481013" y="766763"/>
                  </a:lnTo>
                  <a:lnTo>
                    <a:pt x="511969" y="828675"/>
                  </a:lnTo>
                  <a:lnTo>
                    <a:pt x="545306" y="890588"/>
                  </a:lnTo>
                  <a:lnTo>
                    <a:pt x="571500" y="919163"/>
                  </a:lnTo>
                  <a:lnTo>
                    <a:pt x="597694" y="940594"/>
                  </a:lnTo>
                  <a:lnTo>
                    <a:pt x="626269" y="952500"/>
                  </a:lnTo>
                  <a:lnTo>
                    <a:pt x="657225" y="959644"/>
                  </a:lnTo>
                  <a:lnTo>
                    <a:pt x="688181" y="957263"/>
                  </a:lnTo>
                  <a:lnTo>
                    <a:pt x="728663" y="945356"/>
                  </a:lnTo>
                  <a:lnTo>
                    <a:pt x="752475" y="928688"/>
                  </a:lnTo>
                  <a:lnTo>
                    <a:pt x="769144" y="907256"/>
                  </a:lnTo>
                  <a:lnTo>
                    <a:pt x="783431" y="881063"/>
                  </a:lnTo>
                  <a:lnTo>
                    <a:pt x="795338" y="850106"/>
                  </a:lnTo>
                  <a:lnTo>
                    <a:pt x="797719" y="826294"/>
                  </a:lnTo>
                  <a:lnTo>
                    <a:pt x="790575" y="769144"/>
                  </a:lnTo>
                  <a:lnTo>
                    <a:pt x="776288" y="700088"/>
                  </a:lnTo>
                  <a:lnTo>
                    <a:pt x="757238" y="626269"/>
                  </a:lnTo>
                  <a:lnTo>
                    <a:pt x="738188" y="576263"/>
                  </a:lnTo>
                  <a:lnTo>
                    <a:pt x="719138" y="531019"/>
                  </a:lnTo>
                  <a:lnTo>
                    <a:pt x="688181" y="481013"/>
                  </a:lnTo>
                  <a:lnTo>
                    <a:pt x="652463" y="431006"/>
                  </a:lnTo>
                  <a:lnTo>
                    <a:pt x="633413" y="409575"/>
                  </a:lnTo>
                  <a:lnTo>
                    <a:pt x="569119" y="357188"/>
                  </a:lnTo>
                  <a:lnTo>
                    <a:pt x="502444" y="304800"/>
                  </a:lnTo>
                  <a:lnTo>
                    <a:pt x="431006" y="254794"/>
                  </a:lnTo>
                  <a:lnTo>
                    <a:pt x="328613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26D69866-9E0B-400C-BE14-BD4EFADD69AB}"/>
              </a:ext>
            </a:extLst>
          </p:cNvPr>
          <p:cNvSpPr/>
          <p:nvPr/>
        </p:nvSpPr>
        <p:spPr>
          <a:xfrm>
            <a:off x="3233738" y="1471613"/>
            <a:ext cx="1063625" cy="612775"/>
          </a:xfrm>
          <a:custGeom>
            <a:avLst/>
            <a:gdLst>
              <a:gd name="connsiteX0" fmla="*/ 426243 w 1064418"/>
              <a:gd name="connsiteY0" fmla="*/ 190500 h 611981"/>
              <a:gd name="connsiteX1" fmla="*/ 509587 w 1064418"/>
              <a:gd name="connsiteY1" fmla="*/ 219075 h 611981"/>
              <a:gd name="connsiteX2" fmla="*/ 595312 w 1064418"/>
              <a:gd name="connsiteY2" fmla="*/ 247650 h 611981"/>
              <a:gd name="connsiteX3" fmla="*/ 642937 w 1064418"/>
              <a:gd name="connsiteY3" fmla="*/ 261937 h 611981"/>
              <a:gd name="connsiteX4" fmla="*/ 681037 w 1064418"/>
              <a:gd name="connsiteY4" fmla="*/ 266700 h 611981"/>
              <a:gd name="connsiteX5" fmla="*/ 738187 w 1064418"/>
              <a:gd name="connsiteY5" fmla="*/ 276225 h 611981"/>
              <a:gd name="connsiteX6" fmla="*/ 804862 w 1064418"/>
              <a:gd name="connsiteY6" fmla="*/ 290512 h 611981"/>
              <a:gd name="connsiteX7" fmla="*/ 857250 w 1064418"/>
              <a:gd name="connsiteY7" fmla="*/ 304800 h 611981"/>
              <a:gd name="connsiteX8" fmla="*/ 907256 w 1064418"/>
              <a:gd name="connsiteY8" fmla="*/ 323850 h 611981"/>
              <a:gd name="connsiteX9" fmla="*/ 945356 w 1064418"/>
              <a:gd name="connsiteY9" fmla="*/ 340518 h 611981"/>
              <a:gd name="connsiteX10" fmla="*/ 969168 w 1064418"/>
              <a:gd name="connsiteY10" fmla="*/ 354806 h 611981"/>
              <a:gd name="connsiteX11" fmla="*/ 990600 w 1064418"/>
              <a:gd name="connsiteY11" fmla="*/ 369093 h 611981"/>
              <a:gd name="connsiteX12" fmla="*/ 1016793 w 1064418"/>
              <a:gd name="connsiteY12" fmla="*/ 390525 h 611981"/>
              <a:gd name="connsiteX13" fmla="*/ 1035843 w 1064418"/>
              <a:gd name="connsiteY13" fmla="*/ 409575 h 611981"/>
              <a:gd name="connsiteX14" fmla="*/ 1052512 w 1064418"/>
              <a:gd name="connsiteY14" fmla="*/ 431006 h 611981"/>
              <a:gd name="connsiteX15" fmla="*/ 1062037 w 1064418"/>
              <a:gd name="connsiteY15" fmla="*/ 452437 h 611981"/>
              <a:gd name="connsiteX16" fmla="*/ 1064418 w 1064418"/>
              <a:gd name="connsiteY16" fmla="*/ 473868 h 611981"/>
              <a:gd name="connsiteX17" fmla="*/ 1064418 w 1064418"/>
              <a:gd name="connsiteY17" fmla="*/ 507206 h 611981"/>
              <a:gd name="connsiteX18" fmla="*/ 1057275 w 1064418"/>
              <a:gd name="connsiteY18" fmla="*/ 540543 h 611981"/>
              <a:gd name="connsiteX19" fmla="*/ 1045368 w 1064418"/>
              <a:gd name="connsiteY19" fmla="*/ 569118 h 611981"/>
              <a:gd name="connsiteX20" fmla="*/ 1031081 w 1064418"/>
              <a:gd name="connsiteY20" fmla="*/ 585787 h 611981"/>
              <a:gd name="connsiteX21" fmla="*/ 1007268 w 1064418"/>
              <a:gd name="connsiteY21" fmla="*/ 597693 h 611981"/>
              <a:gd name="connsiteX22" fmla="*/ 981075 w 1064418"/>
              <a:gd name="connsiteY22" fmla="*/ 607218 h 611981"/>
              <a:gd name="connsiteX23" fmla="*/ 952500 w 1064418"/>
              <a:gd name="connsiteY23" fmla="*/ 611981 h 611981"/>
              <a:gd name="connsiteX24" fmla="*/ 914400 w 1064418"/>
              <a:gd name="connsiteY24" fmla="*/ 611981 h 611981"/>
              <a:gd name="connsiteX25" fmla="*/ 878681 w 1064418"/>
              <a:gd name="connsiteY25" fmla="*/ 609600 h 611981"/>
              <a:gd name="connsiteX26" fmla="*/ 821531 w 1064418"/>
              <a:gd name="connsiteY26" fmla="*/ 595312 h 611981"/>
              <a:gd name="connsiteX27" fmla="*/ 754856 w 1064418"/>
              <a:gd name="connsiteY27" fmla="*/ 569118 h 611981"/>
              <a:gd name="connsiteX28" fmla="*/ 657225 w 1064418"/>
              <a:gd name="connsiteY28" fmla="*/ 526256 h 611981"/>
              <a:gd name="connsiteX29" fmla="*/ 559593 w 1064418"/>
              <a:gd name="connsiteY29" fmla="*/ 478631 h 611981"/>
              <a:gd name="connsiteX30" fmla="*/ 485775 w 1064418"/>
              <a:gd name="connsiteY30" fmla="*/ 438150 h 611981"/>
              <a:gd name="connsiteX31" fmla="*/ 397668 w 1064418"/>
              <a:gd name="connsiteY31" fmla="*/ 388143 h 611981"/>
              <a:gd name="connsiteX32" fmla="*/ 321468 w 1064418"/>
              <a:gd name="connsiteY32" fmla="*/ 338137 h 611981"/>
              <a:gd name="connsiteX33" fmla="*/ 271462 w 1064418"/>
              <a:gd name="connsiteY33" fmla="*/ 304800 h 611981"/>
              <a:gd name="connsiteX34" fmla="*/ 228600 w 1064418"/>
              <a:gd name="connsiteY34" fmla="*/ 271462 h 611981"/>
              <a:gd name="connsiteX35" fmla="*/ 183356 w 1064418"/>
              <a:gd name="connsiteY35" fmla="*/ 233362 h 611981"/>
              <a:gd name="connsiteX36" fmla="*/ 140493 w 1064418"/>
              <a:gd name="connsiteY36" fmla="*/ 197643 h 611981"/>
              <a:gd name="connsiteX37" fmla="*/ 100012 w 1064418"/>
              <a:gd name="connsiteY37" fmla="*/ 157162 h 611981"/>
              <a:gd name="connsiteX38" fmla="*/ 61912 w 1064418"/>
              <a:gd name="connsiteY38" fmla="*/ 116681 h 611981"/>
              <a:gd name="connsiteX39" fmla="*/ 30956 w 1064418"/>
              <a:gd name="connsiteY39" fmla="*/ 83343 h 611981"/>
              <a:gd name="connsiteX40" fmla="*/ 11906 w 1064418"/>
              <a:gd name="connsiteY40" fmla="*/ 57150 h 611981"/>
              <a:gd name="connsiteX41" fmla="*/ 2381 w 1064418"/>
              <a:gd name="connsiteY41" fmla="*/ 35718 h 611981"/>
              <a:gd name="connsiteX42" fmla="*/ 0 w 1064418"/>
              <a:gd name="connsiteY42" fmla="*/ 19050 h 611981"/>
              <a:gd name="connsiteX43" fmla="*/ 0 w 1064418"/>
              <a:gd name="connsiteY43" fmla="*/ 9525 h 611981"/>
              <a:gd name="connsiteX44" fmla="*/ 7143 w 1064418"/>
              <a:gd name="connsiteY44" fmla="*/ 0 h 611981"/>
              <a:gd name="connsiteX45" fmla="*/ 26193 w 1064418"/>
              <a:gd name="connsiteY45" fmla="*/ 0 h 611981"/>
              <a:gd name="connsiteX46" fmla="*/ 57150 w 1064418"/>
              <a:gd name="connsiteY46" fmla="*/ 14287 h 611981"/>
              <a:gd name="connsiteX47" fmla="*/ 145256 w 1064418"/>
              <a:gd name="connsiteY47" fmla="*/ 66675 h 611981"/>
              <a:gd name="connsiteX48" fmla="*/ 245268 w 1064418"/>
              <a:gd name="connsiteY48" fmla="*/ 116681 h 611981"/>
              <a:gd name="connsiteX49" fmla="*/ 359568 w 1064418"/>
              <a:gd name="connsiteY49" fmla="*/ 166687 h 611981"/>
              <a:gd name="connsiteX50" fmla="*/ 426243 w 1064418"/>
              <a:gd name="connsiteY50" fmla="*/ 190500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64418" h="611981">
                <a:moveTo>
                  <a:pt x="426243" y="190500"/>
                </a:moveTo>
                <a:lnTo>
                  <a:pt x="509587" y="219075"/>
                </a:lnTo>
                <a:lnTo>
                  <a:pt x="595312" y="247650"/>
                </a:lnTo>
                <a:lnTo>
                  <a:pt x="642937" y="261937"/>
                </a:lnTo>
                <a:lnTo>
                  <a:pt x="681037" y="266700"/>
                </a:lnTo>
                <a:lnTo>
                  <a:pt x="738187" y="276225"/>
                </a:lnTo>
                <a:lnTo>
                  <a:pt x="804862" y="290512"/>
                </a:lnTo>
                <a:lnTo>
                  <a:pt x="857250" y="304800"/>
                </a:lnTo>
                <a:lnTo>
                  <a:pt x="907256" y="323850"/>
                </a:lnTo>
                <a:lnTo>
                  <a:pt x="945356" y="340518"/>
                </a:lnTo>
                <a:lnTo>
                  <a:pt x="969168" y="354806"/>
                </a:lnTo>
                <a:lnTo>
                  <a:pt x="990600" y="369093"/>
                </a:lnTo>
                <a:lnTo>
                  <a:pt x="1016793" y="390525"/>
                </a:lnTo>
                <a:lnTo>
                  <a:pt x="1035843" y="409575"/>
                </a:lnTo>
                <a:lnTo>
                  <a:pt x="1052512" y="431006"/>
                </a:lnTo>
                <a:lnTo>
                  <a:pt x="1062037" y="452437"/>
                </a:lnTo>
                <a:lnTo>
                  <a:pt x="1064418" y="473868"/>
                </a:lnTo>
                <a:lnTo>
                  <a:pt x="1064418" y="507206"/>
                </a:lnTo>
                <a:lnTo>
                  <a:pt x="1057275" y="540543"/>
                </a:lnTo>
                <a:lnTo>
                  <a:pt x="1045368" y="569118"/>
                </a:lnTo>
                <a:lnTo>
                  <a:pt x="1031081" y="585787"/>
                </a:lnTo>
                <a:lnTo>
                  <a:pt x="1007268" y="597693"/>
                </a:lnTo>
                <a:lnTo>
                  <a:pt x="981075" y="607218"/>
                </a:lnTo>
                <a:lnTo>
                  <a:pt x="952500" y="611981"/>
                </a:lnTo>
                <a:lnTo>
                  <a:pt x="914400" y="611981"/>
                </a:lnTo>
                <a:lnTo>
                  <a:pt x="878681" y="609600"/>
                </a:lnTo>
                <a:lnTo>
                  <a:pt x="821531" y="595312"/>
                </a:lnTo>
                <a:lnTo>
                  <a:pt x="754856" y="569118"/>
                </a:lnTo>
                <a:lnTo>
                  <a:pt x="657225" y="526256"/>
                </a:lnTo>
                <a:lnTo>
                  <a:pt x="559593" y="478631"/>
                </a:lnTo>
                <a:lnTo>
                  <a:pt x="485775" y="438150"/>
                </a:lnTo>
                <a:lnTo>
                  <a:pt x="397668" y="388143"/>
                </a:lnTo>
                <a:lnTo>
                  <a:pt x="321468" y="338137"/>
                </a:lnTo>
                <a:lnTo>
                  <a:pt x="271462" y="304800"/>
                </a:lnTo>
                <a:lnTo>
                  <a:pt x="228600" y="271462"/>
                </a:lnTo>
                <a:lnTo>
                  <a:pt x="183356" y="233362"/>
                </a:lnTo>
                <a:lnTo>
                  <a:pt x="140493" y="197643"/>
                </a:lnTo>
                <a:lnTo>
                  <a:pt x="100012" y="157162"/>
                </a:lnTo>
                <a:lnTo>
                  <a:pt x="61912" y="116681"/>
                </a:lnTo>
                <a:lnTo>
                  <a:pt x="30956" y="83343"/>
                </a:lnTo>
                <a:lnTo>
                  <a:pt x="11906" y="57150"/>
                </a:lnTo>
                <a:lnTo>
                  <a:pt x="2381" y="35718"/>
                </a:lnTo>
                <a:lnTo>
                  <a:pt x="0" y="19050"/>
                </a:lnTo>
                <a:lnTo>
                  <a:pt x="0" y="9525"/>
                </a:lnTo>
                <a:lnTo>
                  <a:pt x="7143" y="0"/>
                </a:lnTo>
                <a:lnTo>
                  <a:pt x="26193" y="0"/>
                </a:lnTo>
                <a:lnTo>
                  <a:pt x="57150" y="14287"/>
                </a:lnTo>
                <a:lnTo>
                  <a:pt x="145256" y="66675"/>
                </a:lnTo>
                <a:lnTo>
                  <a:pt x="245268" y="116681"/>
                </a:lnTo>
                <a:lnTo>
                  <a:pt x="359568" y="166687"/>
                </a:lnTo>
                <a:lnTo>
                  <a:pt x="426243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571BD694-82BC-48A9-9D82-591F099E0D1A}"/>
              </a:ext>
            </a:extLst>
          </p:cNvPr>
          <p:cNvSpPr/>
          <p:nvPr/>
        </p:nvSpPr>
        <p:spPr>
          <a:xfrm>
            <a:off x="2566988" y="2401888"/>
            <a:ext cx="2368550" cy="558800"/>
          </a:xfrm>
          <a:custGeom>
            <a:avLst/>
            <a:gdLst>
              <a:gd name="connsiteX0" fmla="*/ 1983581 w 2369343"/>
              <a:gd name="connsiteY0" fmla="*/ 278607 h 557213"/>
              <a:gd name="connsiteX1" fmla="*/ 1890712 w 2369343"/>
              <a:gd name="connsiteY1" fmla="*/ 283369 h 557213"/>
              <a:gd name="connsiteX2" fmla="*/ 1790700 w 2369343"/>
              <a:gd name="connsiteY2" fmla="*/ 288132 h 557213"/>
              <a:gd name="connsiteX3" fmla="*/ 1704975 w 2369343"/>
              <a:gd name="connsiteY3" fmla="*/ 295275 h 557213"/>
              <a:gd name="connsiteX4" fmla="*/ 1602581 w 2369343"/>
              <a:gd name="connsiteY4" fmla="*/ 302419 h 557213"/>
              <a:gd name="connsiteX5" fmla="*/ 1438275 w 2369343"/>
              <a:gd name="connsiteY5" fmla="*/ 319088 h 557213"/>
              <a:gd name="connsiteX6" fmla="*/ 1316831 w 2369343"/>
              <a:gd name="connsiteY6" fmla="*/ 335757 h 557213"/>
              <a:gd name="connsiteX7" fmla="*/ 1209675 w 2369343"/>
              <a:gd name="connsiteY7" fmla="*/ 352425 h 557213"/>
              <a:gd name="connsiteX8" fmla="*/ 1104900 w 2369343"/>
              <a:gd name="connsiteY8" fmla="*/ 376238 h 557213"/>
              <a:gd name="connsiteX9" fmla="*/ 957262 w 2369343"/>
              <a:gd name="connsiteY9" fmla="*/ 416719 h 557213"/>
              <a:gd name="connsiteX10" fmla="*/ 783431 w 2369343"/>
              <a:gd name="connsiteY10" fmla="*/ 464344 h 557213"/>
              <a:gd name="connsiteX11" fmla="*/ 628650 w 2369343"/>
              <a:gd name="connsiteY11" fmla="*/ 511969 h 557213"/>
              <a:gd name="connsiteX12" fmla="*/ 519112 w 2369343"/>
              <a:gd name="connsiteY12" fmla="*/ 545307 h 557213"/>
              <a:gd name="connsiteX13" fmla="*/ 483393 w 2369343"/>
              <a:gd name="connsiteY13" fmla="*/ 554832 h 557213"/>
              <a:gd name="connsiteX14" fmla="*/ 464343 w 2369343"/>
              <a:gd name="connsiteY14" fmla="*/ 557213 h 557213"/>
              <a:gd name="connsiteX15" fmla="*/ 423862 w 2369343"/>
              <a:gd name="connsiteY15" fmla="*/ 552450 h 557213"/>
              <a:gd name="connsiteX16" fmla="*/ 373856 w 2369343"/>
              <a:gd name="connsiteY16" fmla="*/ 542925 h 557213"/>
              <a:gd name="connsiteX17" fmla="*/ 335756 w 2369343"/>
              <a:gd name="connsiteY17" fmla="*/ 531019 h 557213"/>
              <a:gd name="connsiteX18" fmla="*/ 300037 w 2369343"/>
              <a:gd name="connsiteY18" fmla="*/ 514350 h 557213"/>
              <a:gd name="connsiteX19" fmla="*/ 259556 w 2369343"/>
              <a:gd name="connsiteY19" fmla="*/ 490538 h 557213"/>
              <a:gd name="connsiteX20" fmla="*/ 226218 w 2369343"/>
              <a:gd name="connsiteY20" fmla="*/ 469107 h 557213"/>
              <a:gd name="connsiteX21" fmla="*/ 192881 w 2369343"/>
              <a:gd name="connsiteY21" fmla="*/ 442913 h 557213"/>
              <a:gd name="connsiteX22" fmla="*/ 157162 w 2369343"/>
              <a:gd name="connsiteY22" fmla="*/ 414338 h 557213"/>
              <a:gd name="connsiteX23" fmla="*/ 133350 w 2369343"/>
              <a:gd name="connsiteY23" fmla="*/ 390525 h 557213"/>
              <a:gd name="connsiteX24" fmla="*/ 104775 w 2369343"/>
              <a:gd name="connsiteY24" fmla="*/ 361950 h 557213"/>
              <a:gd name="connsiteX25" fmla="*/ 78581 w 2369343"/>
              <a:gd name="connsiteY25" fmla="*/ 333375 h 557213"/>
              <a:gd name="connsiteX26" fmla="*/ 45243 w 2369343"/>
              <a:gd name="connsiteY26" fmla="*/ 292894 h 557213"/>
              <a:gd name="connsiteX27" fmla="*/ 21431 w 2369343"/>
              <a:gd name="connsiteY27" fmla="*/ 261938 h 557213"/>
              <a:gd name="connsiteX28" fmla="*/ 7143 w 2369343"/>
              <a:gd name="connsiteY28" fmla="*/ 238125 h 557213"/>
              <a:gd name="connsiteX29" fmla="*/ 0 w 2369343"/>
              <a:gd name="connsiteY29" fmla="*/ 216694 h 557213"/>
              <a:gd name="connsiteX30" fmla="*/ 0 w 2369343"/>
              <a:gd name="connsiteY30" fmla="*/ 197644 h 557213"/>
              <a:gd name="connsiteX31" fmla="*/ 4762 w 2369343"/>
              <a:gd name="connsiteY31" fmla="*/ 190500 h 557213"/>
              <a:gd name="connsiteX32" fmla="*/ 11906 w 2369343"/>
              <a:gd name="connsiteY32" fmla="*/ 185738 h 557213"/>
              <a:gd name="connsiteX33" fmla="*/ 33337 w 2369343"/>
              <a:gd name="connsiteY33" fmla="*/ 190500 h 557213"/>
              <a:gd name="connsiteX34" fmla="*/ 59531 w 2369343"/>
              <a:gd name="connsiteY34" fmla="*/ 202407 h 557213"/>
              <a:gd name="connsiteX35" fmla="*/ 111918 w 2369343"/>
              <a:gd name="connsiteY35" fmla="*/ 233363 h 557213"/>
              <a:gd name="connsiteX36" fmla="*/ 157162 w 2369343"/>
              <a:gd name="connsiteY36" fmla="*/ 257175 h 557213"/>
              <a:gd name="connsiteX37" fmla="*/ 209550 w 2369343"/>
              <a:gd name="connsiteY37" fmla="*/ 278607 h 557213"/>
              <a:gd name="connsiteX38" fmla="*/ 259556 w 2369343"/>
              <a:gd name="connsiteY38" fmla="*/ 295275 h 557213"/>
              <a:gd name="connsiteX39" fmla="*/ 311943 w 2369343"/>
              <a:gd name="connsiteY39" fmla="*/ 307182 h 557213"/>
              <a:gd name="connsiteX40" fmla="*/ 364331 w 2369343"/>
              <a:gd name="connsiteY40" fmla="*/ 314325 h 557213"/>
              <a:gd name="connsiteX41" fmla="*/ 407193 w 2369343"/>
              <a:gd name="connsiteY41" fmla="*/ 314325 h 557213"/>
              <a:gd name="connsiteX42" fmla="*/ 473868 w 2369343"/>
              <a:gd name="connsiteY42" fmla="*/ 311944 h 557213"/>
              <a:gd name="connsiteX43" fmla="*/ 547687 w 2369343"/>
              <a:gd name="connsiteY43" fmla="*/ 304800 h 557213"/>
              <a:gd name="connsiteX44" fmla="*/ 681037 w 2369343"/>
              <a:gd name="connsiteY44" fmla="*/ 290513 h 557213"/>
              <a:gd name="connsiteX45" fmla="*/ 850106 w 2369343"/>
              <a:gd name="connsiteY45" fmla="*/ 266700 h 557213"/>
              <a:gd name="connsiteX46" fmla="*/ 1040606 w 2369343"/>
              <a:gd name="connsiteY46" fmla="*/ 238125 h 557213"/>
              <a:gd name="connsiteX47" fmla="*/ 1254918 w 2369343"/>
              <a:gd name="connsiteY47" fmla="*/ 200025 h 557213"/>
              <a:gd name="connsiteX48" fmla="*/ 1416843 w 2369343"/>
              <a:gd name="connsiteY48" fmla="*/ 169069 h 557213"/>
              <a:gd name="connsiteX49" fmla="*/ 1607343 w 2369343"/>
              <a:gd name="connsiteY49" fmla="*/ 128588 h 557213"/>
              <a:gd name="connsiteX50" fmla="*/ 1688306 w 2369343"/>
              <a:gd name="connsiteY50" fmla="*/ 109538 h 557213"/>
              <a:gd name="connsiteX51" fmla="*/ 1747837 w 2369343"/>
              <a:gd name="connsiteY51" fmla="*/ 88107 h 557213"/>
              <a:gd name="connsiteX52" fmla="*/ 1812131 w 2369343"/>
              <a:gd name="connsiteY52" fmla="*/ 61913 h 557213"/>
              <a:gd name="connsiteX53" fmla="*/ 1871662 w 2369343"/>
              <a:gd name="connsiteY53" fmla="*/ 33338 h 557213"/>
              <a:gd name="connsiteX54" fmla="*/ 1924050 w 2369343"/>
              <a:gd name="connsiteY54" fmla="*/ 4763 h 557213"/>
              <a:gd name="connsiteX55" fmla="*/ 1938337 w 2369343"/>
              <a:gd name="connsiteY55" fmla="*/ 0 h 557213"/>
              <a:gd name="connsiteX56" fmla="*/ 1978818 w 2369343"/>
              <a:gd name="connsiteY56" fmla="*/ 2382 h 557213"/>
              <a:gd name="connsiteX57" fmla="*/ 2045493 w 2369343"/>
              <a:gd name="connsiteY57" fmla="*/ 11907 h 557213"/>
              <a:gd name="connsiteX58" fmla="*/ 2109787 w 2369343"/>
              <a:gd name="connsiteY58" fmla="*/ 28575 h 557213"/>
              <a:gd name="connsiteX59" fmla="*/ 2178843 w 2369343"/>
              <a:gd name="connsiteY59" fmla="*/ 52388 h 557213"/>
              <a:gd name="connsiteX60" fmla="*/ 2245518 w 2369343"/>
              <a:gd name="connsiteY60" fmla="*/ 80963 h 557213"/>
              <a:gd name="connsiteX61" fmla="*/ 2309812 w 2369343"/>
              <a:gd name="connsiteY61" fmla="*/ 109538 h 557213"/>
              <a:gd name="connsiteX62" fmla="*/ 2326481 w 2369343"/>
              <a:gd name="connsiteY62" fmla="*/ 121444 h 557213"/>
              <a:gd name="connsiteX63" fmla="*/ 2340768 w 2369343"/>
              <a:gd name="connsiteY63" fmla="*/ 138113 h 557213"/>
              <a:gd name="connsiteX64" fmla="*/ 2352675 w 2369343"/>
              <a:gd name="connsiteY64" fmla="*/ 152400 h 557213"/>
              <a:gd name="connsiteX65" fmla="*/ 2362200 w 2369343"/>
              <a:gd name="connsiteY65" fmla="*/ 166688 h 557213"/>
              <a:gd name="connsiteX66" fmla="*/ 2369343 w 2369343"/>
              <a:gd name="connsiteY66" fmla="*/ 185738 h 557213"/>
              <a:gd name="connsiteX67" fmla="*/ 2364581 w 2369343"/>
              <a:gd name="connsiteY67" fmla="*/ 204788 h 557213"/>
              <a:gd name="connsiteX68" fmla="*/ 2350293 w 2369343"/>
              <a:gd name="connsiteY68" fmla="*/ 223838 h 557213"/>
              <a:gd name="connsiteX69" fmla="*/ 2328862 w 2369343"/>
              <a:gd name="connsiteY69" fmla="*/ 242888 h 557213"/>
              <a:gd name="connsiteX70" fmla="*/ 2288381 w 2369343"/>
              <a:gd name="connsiteY70" fmla="*/ 259557 h 557213"/>
              <a:gd name="connsiteX71" fmla="*/ 2243137 w 2369343"/>
              <a:gd name="connsiteY71" fmla="*/ 269082 h 557213"/>
              <a:gd name="connsiteX72" fmla="*/ 2209800 w 2369343"/>
              <a:gd name="connsiteY72" fmla="*/ 271463 h 557213"/>
              <a:gd name="connsiteX73" fmla="*/ 2107406 w 2369343"/>
              <a:gd name="connsiteY73" fmla="*/ 273844 h 557213"/>
              <a:gd name="connsiteX74" fmla="*/ 1983581 w 2369343"/>
              <a:gd name="connsiteY74" fmla="*/ 278607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369343" h="557213">
                <a:moveTo>
                  <a:pt x="1983581" y="278607"/>
                </a:moveTo>
                <a:lnTo>
                  <a:pt x="1890712" y="283369"/>
                </a:lnTo>
                <a:lnTo>
                  <a:pt x="1790700" y="288132"/>
                </a:lnTo>
                <a:lnTo>
                  <a:pt x="1704975" y="295275"/>
                </a:lnTo>
                <a:lnTo>
                  <a:pt x="1602581" y="302419"/>
                </a:lnTo>
                <a:lnTo>
                  <a:pt x="1438275" y="319088"/>
                </a:lnTo>
                <a:lnTo>
                  <a:pt x="1316831" y="335757"/>
                </a:lnTo>
                <a:lnTo>
                  <a:pt x="1209675" y="352425"/>
                </a:lnTo>
                <a:lnTo>
                  <a:pt x="1104900" y="376238"/>
                </a:lnTo>
                <a:lnTo>
                  <a:pt x="957262" y="416719"/>
                </a:lnTo>
                <a:lnTo>
                  <a:pt x="783431" y="464344"/>
                </a:lnTo>
                <a:lnTo>
                  <a:pt x="628650" y="511969"/>
                </a:lnTo>
                <a:lnTo>
                  <a:pt x="519112" y="545307"/>
                </a:lnTo>
                <a:lnTo>
                  <a:pt x="483393" y="554832"/>
                </a:lnTo>
                <a:lnTo>
                  <a:pt x="464343" y="557213"/>
                </a:lnTo>
                <a:lnTo>
                  <a:pt x="423862" y="552450"/>
                </a:lnTo>
                <a:lnTo>
                  <a:pt x="373856" y="542925"/>
                </a:lnTo>
                <a:lnTo>
                  <a:pt x="335756" y="531019"/>
                </a:lnTo>
                <a:lnTo>
                  <a:pt x="300037" y="514350"/>
                </a:lnTo>
                <a:lnTo>
                  <a:pt x="259556" y="490538"/>
                </a:lnTo>
                <a:lnTo>
                  <a:pt x="226218" y="469107"/>
                </a:lnTo>
                <a:lnTo>
                  <a:pt x="192881" y="442913"/>
                </a:lnTo>
                <a:lnTo>
                  <a:pt x="157162" y="414338"/>
                </a:lnTo>
                <a:lnTo>
                  <a:pt x="133350" y="390525"/>
                </a:lnTo>
                <a:lnTo>
                  <a:pt x="104775" y="361950"/>
                </a:lnTo>
                <a:lnTo>
                  <a:pt x="78581" y="333375"/>
                </a:lnTo>
                <a:lnTo>
                  <a:pt x="45243" y="292894"/>
                </a:lnTo>
                <a:lnTo>
                  <a:pt x="21431" y="261938"/>
                </a:lnTo>
                <a:lnTo>
                  <a:pt x="7143" y="238125"/>
                </a:lnTo>
                <a:lnTo>
                  <a:pt x="0" y="216694"/>
                </a:lnTo>
                <a:lnTo>
                  <a:pt x="0" y="197644"/>
                </a:lnTo>
                <a:lnTo>
                  <a:pt x="4762" y="190500"/>
                </a:lnTo>
                <a:lnTo>
                  <a:pt x="11906" y="185738"/>
                </a:lnTo>
                <a:lnTo>
                  <a:pt x="33337" y="190500"/>
                </a:lnTo>
                <a:lnTo>
                  <a:pt x="59531" y="202407"/>
                </a:lnTo>
                <a:lnTo>
                  <a:pt x="111918" y="233363"/>
                </a:lnTo>
                <a:lnTo>
                  <a:pt x="157162" y="257175"/>
                </a:lnTo>
                <a:lnTo>
                  <a:pt x="209550" y="278607"/>
                </a:lnTo>
                <a:lnTo>
                  <a:pt x="259556" y="295275"/>
                </a:lnTo>
                <a:lnTo>
                  <a:pt x="311943" y="307182"/>
                </a:lnTo>
                <a:lnTo>
                  <a:pt x="364331" y="314325"/>
                </a:lnTo>
                <a:lnTo>
                  <a:pt x="407193" y="314325"/>
                </a:lnTo>
                <a:lnTo>
                  <a:pt x="473868" y="311944"/>
                </a:lnTo>
                <a:lnTo>
                  <a:pt x="547687" y="304800"/>
                </a:lnTo>
                <a:lnTo>
                  <a:pt x="681037" y="290513"/>
                </a:lnTo>
                <a:lnTo>
                  <a:pt x="850106" y="266700"/>
                </a:lnTo>
                <a:lnTo>
                  <a:pt x="1040606" y="238125"/>
                </a:lnTo>
                <a:lnTo>
                  <a:pt x="1254918" y="200025"/>
                </a:lnTo>
                <a:lnTo>
                  <a:pt x="1416843" y="169069"/>
                </a:lnTo>
                <a:lnTo>
                  <a:pt x="1607343" y="128588"/>
                </a:lnTo>
                <a:lnTo>
                  <a:pt x="1688306" y="109538"/>
                </a:lnTo>
                <a:lnTo>
                  <a:pt x="1747837" y="88107"/>
                </a:lnTo>
                <a:lnTo>
                  <a:pt x="1812131" y="61913"/>
                </a:lnTo>
                <a:lnTo>
                  <a:pt x="1871662" y="33338"/>
                </a:lnTo>
                <a:lnTo>
                  <a:pt x="1924050" y="4763"/>
                </a:lnTo>
                <a:lnTo>
                  <a:pt x="1938337" y="0"/>
                </a:lnTo>
                <a:lnTo>
                  <a:pt x="1978818" y="2382"/>
                </a:lnTo>
                <a:lnTo>
                  <a:pt x="2045493" y="11907"/>
                </a:lnTo>
                <a:lnTo>
                  <a:pt x="2109787" y="28575"/>
                </a:lnTo>
                <a:lnTo>
                  <a:pt x="2178843" y="52388"/>
                </a:lnTo>
                <a:lnTo>
                  <a:pt x="2245518" y="80963"/>
                </a:lnTo>
                <a:lnTo>
                  <a:pt x="2309812" y="109538"/>
                </a:lnTo>
                <a:lnTo>
                  <a:pt x="2326481" y="121444"/>
                </a:lnTo>
                <a:lnTo>
                  <a:pt x="2340768" y="138113"/>
                </a:lnTo>
                <a:lnTo>
                  <a:pt x="2352675" y="152400"/>
                </a:lnTo>
                <a:lnTo>
                  <a:pt x="2362200" y="166688"/>
                </a:lnTo>
                <a:lnTo>
                  <a:pt x="2369343" y="185738"/>
                </a:lnTo>
                <a:lnTo>
                  <a:pt x="2364581" y="204788"/>
                </a:lnTo>
                <a:lnTo>
                  <a:pt x="2350293" y="223838"/>
                </a:lnTo>
                <a:lnTo>
                  <a:pt x="2328862" y="242888"/>
                </a:lnTo>
                <a:lnTo>
                  <a:pt x="2288381" y="259557"/>
                </a:lnTo>
                <a:lnTo>
                  <a:pt x="2243137" y="269082"/>
                </a:lnTo>
                <a:lnTo>
                  <a:pt x="2209800" y="271463"/>
                </a:lnTo>
                <a:lnTo>
                  <a:pt x="2107406" y="273844"/>
                </a:lnTo>
                <a:lnTo>
                  <a:pt x="1983581" y="2786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2AE821F2-977D-4578-915F-55EDC75ED111}"/>
              </a:ext>
            </a:extLst>
          </p:cNvPr>
          <p:cNvSpPr/>
          <p:nvPr/>
        </p:nvSpPr>
        <p:spPr>
          <a:xfrm>
            <a:off x="3138488" y="3071813"/>
            <a:ext cx="1314450" cy="377825"/>
          </a:xfrm>
          <a:custGeom>
            <a:avLst/>
            <a:gdLst>
              <a:gd name="connsiteX0" fmla="*/ 1083468 w 1314450"/>
              <a:gd name="connsiteY0" fmla="*/ 252412 h 378618"/>
              <a:gd name="connsiteX1" fmla="*/ 921543 w 1314450"/>
              <a:gd name="connsiteY1" fmla="*/ 280987 h 378618"/>
              <a:gd name="connsiteX2" fmla="*/ 747712 w 1314450"/>
              <a:gd name="connsiteY2" fmla="*/ 314325 h 378618"/>
              <a:gd name="connsiteX3" fmla="*/ 628650 w 1314450"/>
              <a:gd name="connsiteY3" fmla="*/ 335756 h 378618"/>
              <a:gd name="connsiteX4" fmla="*/ 545306 w 1314450"/>
              <a:gd name="connsiteY4" fmla="*/ 352425 h 378618"/>
              <a:gd name="connsiteX5" fmla="*/ 466725 w 1314450"/>
              <a:gd name="connsiteY5" fmla="*/ 364331 h 378618"/>
              <a:gd name="connsiteX6" fmla="*/ 388143 w 1314450"/>
              <a:gd name="connsiteY6" fmla="*/ 373856 h 378618"/>
              <a:gd name="connsiteX7" fmla="*/ 321468 w 1314450"/>
              <a:gd name="connsiteY7" fmla="*/ 378618 h 378618"/>
              <a:gd name="connsiteX8" fmla="*/ 278606 w 1314450"/>
              <a:gd name="connsiteY8" fmla="*/ 378618 h 378618"/>
              <a:gd name="connsiteX9" fmla="*/ 238125 w 1314450"/>
              <a:gd name="connsiteY9" fmla="*/ 373856 h 378618"/>
              <a:gd name="connsiteX10" fmla="*/ 195262 w 1314450"/>
              <a:gd name="connsiteY10" fmla="*/ 364331 h 378618"/>
              <a:gd name="connsiteX11" fmla="*/ 159543 w 1314450"/>
              <a:gd name="connsiteY11" fmla="*/ 350043 h 378618"/>
              <a:gd name="connsiteX12" fmla="*/ 128587 w 1314450"/>
              <a:gd name="connsiteY12" fmla="*/ 330993 h 378618"/>
              <a:gd name="connsiteX13" fmla="*/ 100012 w 1314450"/>
              <a:gd name="connsiteY13" fmla="*/ 311943 h 378618"/>
              <a:gd name="connsiteX14" fmla="*/ 73818 w 1314450"/>
              <a:gd name="connsiteY14" fmla="*/ 288131 h 378618"/>
              <a:gd name="connsiteX15" fmla="*/ 50006 w 1314450"/>
              <a:gd name="connsiteY15" fmla="*/ 264318 h 378618"/>
              <a:gd name="connsiteX16" fmla="*/ 26193 w 1314450"/>
              <a:gd name="connsiteY16" fmla="*/ 233362 h 378618"/>
              <a:gd name="connsiteX17" fmla="*/ 11906 w 1314450"/>
              <a:gd name="connsiteY17" fmla="*/ 209550 h 378618"/>
              <a:gd name="connsiteX18" fmla="*/ 2381 w 1314450"/>
              <a:gd name="connsiteY18" fmla="*/ 188118 h 378618"/>
              <a:gd name="connsiteX19" fmla="*/ 0 w 1314450"/>
              <a:gd name="connsiteY19" fmla="*/ 169068 h 378618"/>
              <a:gd name="connsiteX20" fmla="*/ 4762 w 1314450"/>
              <a:gd name="connsiteY20" fmla="*/ 154781 h 378618"/>
              <a:gd name="connsiteX21" fmla="*/ 16668 w 1314450"/>
              <a:gd name="connsiteY21" fmla="*/ 157162 h 378618"/>
              <a:gd name="connsiteX22" fmla="*/ 35718 w 1314450"/>
              <a:gd name="connsiteY22" fmla="*/ 164306 h 378618"/>
              <a:gd name="connsiteX23" fmla="*/ 107156 w 1314450"/>
              <a:gd name="connsiteY23" fmla="*/ 197643 h 378618"/>
              <a:gd name="connsiteX24" fmla="*/ 166687 w 1314450"/>
              <a:gd name="connsiteY24" fmla="*/ 219075 h 378618"/>
              <a:gd name="connsiteX25" fmla="*/ 207168 w 1314450"/>
              <a:gd name="connsiteY25" fmla="*/ 226218 h 378618"/>
              <a:gd name="connsiteX26" fmla="*/ 245268 w 1314450"/>
              <a:gd name="connsiteY26" fmla="*/ 230981 h 378618"/>
              <a:gd name="connsiteX27" fmla="*/ 307181 w 1314450"/>
              <a:gd name="connsiteY27" fmla="*/ 223837 h 378618"/>
              <a:gd name="connsiteX28" fmla="*/ 433387 w 1314450"/>
              <a:gd name="connsiteY28" fmla="*/ 200025 h 378618"/>
              <a:gd name="connsiteX29" fmla="*/ 581025 w 1314450"/>
              <a:gd name="connsiteY29" fmla="*/ 169068 h 378618"/>
              <a:gd name="connsiteX30" fmla="*/ 716756 w 1314450"/>
              <a:gd name="connsiteY30" fmla="*/ 135731 h 378618"/>
              <a:gd name="connsiteX31" fmla="*/ 828675 w 1314450"/>
              <a:gd name="connsiteY31" fmla="*/ 97631 h 378618"/>
              <a:gd name="connsiteX32" fmla="*/ 931068 w 1314450"/>
              <a:gd name="connsiteY32" fmla="*/ 54768 h 378618"/>
              <a:gd name="connsiteX33" fmla="*/ 1031081 w 1314450"/>
              <a:gd name="connsiteY33" fmla="*/ 7143 h 378618"/>
              <a:gd name="connsiteX34" fmla="*/ 1052512 w 1314450"/>
              <a:gd name="connsiteY34" fmla="*/ 0 h 378618"/>
              <a:gd name="connsiteX35" fmla="*/ 1085850 w 1314450"/>
              <a:gd name="connsiteY35" fmla="*/ 2381 h 378618"/>
              <a:gd name="connsiteX36" fmla="*/ 1145381 w 1314450"/>
              <a:gd name="connsiteY36" fmla="*/ 14287 h 378618"/>
              <a:gd name="connsiteX37" fmla="*/ 1185862 w 1314450"/>
              <a:gd name="connsiteY37" fmla="*/ 28575 h 378618"/>
              <a:gd name="connsiteX38" fmla="*/ 1254918 w 1314450"/>
              <a:gd name="connsiteY38" fmla="*/ 64293 h 378618"/>
              <a:gd name="connsiteX39" fmla="*/ 1288256 w 1314450"/>
              <a:gd name="connsiteY39" fmla="*/ 83343 h 378618"/>
              <a:gd name="connsiteX40" fmla="*/ 1302543 w 1314450"/>
              <a:gd name="connsiteY40" fmla="*/ 97631 h 378618"/>
              <a:gd name="connsiteX41" fmla="*/ 1312068 w 1314450"/>
              <a:gd name="connsiteY41" fmla="*/ 119062 h 378618"/>
              <a:gd name="connsiteX42" fmla="*/ 1314450 w 1314450"/>
              <a:gd name="connsiteY42" fmla="*/ 135731 h 378618"/>
              <a:gd name="connsiteX43" fmla="*/ 1314450 w 1314450"/>
              <a:gd name="connsiteY43" fmla="*/ 152400 h 378618"/>
              <a:gd name="connsiteX44" fmla="*/ 1307306 w 1314450"/>
              <a:gd name="connsiteY44" fmla="*/ 173831 h 378618"/>
              <a:gd name="connsiteX45" fmla="*/ 1290637 w 1314450"/>
              <a:gd name="connsiteY45" fmla="*/ 192881 h 378618"/>
              <a:gd name="connsiteX46" fmla="*/ 1259681 w 1314450"/>
              <a:gd name="connsiteY46" fmla="*/ 211931 h 378618"/>
              <a:gd name="connsiteX47" fmla="*/ 1221581 w 1314450"/>
              <a:gd name="connsiteY47" fmla="*/ 223837 h 378618"/>
              <a:gd name="connsiteX48" fmla="*/ 1083468 w 1314450"/>
              <a:gd name="connsiteY48" fmla="*/ 252412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14450" h="378618">
                <a:moveTo>
                  <a:pt x="1083468" y="252412"/>
                </a:moveTo>
                <a:lnTo>
                  <a:pt x="921543" y="280987"/>
                </a:lnTo>
                <a:lnTo>
                  <a:pt x="747712" y="314325"/>
                </a:lnTo>
                <a:lnTo>
                  <a:pt x="628650" y="335756"/>
                </a:lnTo>
                <a:lnTo>
                  <a:pt x="545306" y="352425"/>
                </a:lnTo>
                <a:lnTo>
                  <a:pt x="466725" y="364331"/>
                </a:lnTo>
                <a:lnTo>
                  <a:pt x="388143" y="373856"/>
                </a:lnTo>
                <a:lnTo>
                  <a:pt x="321468" y="378618"/>
                </a:lnTo>
                <a:lnTo>
                  <a:pt x="278606" y="378618"/>
                </a:lnTo>
                <a:lnTo>
                  <a:pt x="238125" y="373856"/>
                </a:lnTo>
                <a:lnTo>
                  <a:pt x="195262" y="364331"/>
                </a:lnTo>
                <a:lnTo>
                  <a:pt x="159543" y="350043"/>
                </a:lnTo>
                <a:lnTo>
                  <a:pt x="128587" y="330993"/>
                </a:lnTo>
                <a:lnTo>
                  <a:pt x="100012" y="311943"/>
                </a:lnTo>
                <a:lnTo>
                  <a:pt x="73818" y="288131"/>
                </a:lnTo>
                <a:lnTo>
                  <a:pt x="50006" y="264318"/>
                </a:lnTo>
                <a:lnTo>
                  <a:pt x="26193" y="233362"/>
                </a:lnTo>
                <a:lnTo>
                  <a:pt x="11906" y="209550"/>
                </a:lnTo>
                <a:lnTo>
                  <a:pt x="2381" y="188118"/>
                </a:lnTo>
                <a:lnTo>
                  <a:pt x="0" y="169068"/>
                </a:lnTo>
                <a:lnTo>
                  <a:pt x="4762" y="154781"/>
                </a:lnTo>
                <a:lnTo>
                  <a:pt x="16668" y="157162"/>
                </a:lnTo>
                <a:lnTo>
                  <a:pt x="35718" y="164306"/>
                </a:lnTo>
                <a:lnTo>
                  <a:pt x="107156" y="197643"/>
                </a:lnTo>
                <a:lnTo>
                  <a:pt x="166687" y="219075"/>
                </a:lnTo>
                <a:lnTo>
                  <a:pt x="207168" y="226218"/>
                </a:lnTo>
                <a:lnTo>
                  <a:pt x="245268" y="230981"/>
                </a:lnTo>
                <a:lnTo>
                  <a:pt x="307181" y="223837"/>
                </a:lnTo>
                <a:lnTo>
                  <a:pt x="433387" y="200025"/>
                </a:lnTo>
                <a:lnTo>
                  <a:pt x="581025" y="169068"/>
                </a:lnTo>
                <a:lnTo>
                  <a:pt x="716756" y="135731"/>
                </a:lnTo>
                <a:lnTo>
                  <a:pt x="828675" y="97631"/>
                </a:lnTo>
                <a:lnTo>
                  <a:pt x="931068" y="54768"/>
                </a:lnTo>
                <a:lnTo>
                  <a:pt x="1031081" y="7143"/>
                </a:lnTo>
                <a:lnTo>
                  <a:pt x="1052512" y="0"/>
                </a:lnTo>
                <a:lnTo>
                  <a:pt x="1085850" y="2381"/>
                </a:lnTo>
                <a:lnTo>
                  <a:pt x="1145381" y="14287"/>
                </a:lnTo>
                <a:lnTo>
                  <a:pt x="1185862" y="28575"/>
                </a:lnTo>
                <a:lnTo>
                  <a:pt x="1254918" y="64293"/>
                </a:lnTo>
                <a:lnTo>
                  <a:pt x="1288256" y="83343"/>
                </a:lnTo>
                <a:lnTo>
                  <a:pt x="1302543" y="97631"/>
                </a:lnTo>
                <a:lnTo>
                  <a:pt x="1312068" y="119062"/>
                </a:lnTo>
                <a:lnTo>
                  <a:pt x="1314450" y="135731"/>
                </a:lnTo>
                <a:lnTo>
                  <a:pt x="1314450" y="152400"/>
                </a:lnTo>
                <a:lnTo>
                  <a:pt x="1307306" y="173831"/>
                </a:lnTo>
                <a:lnTo>
                  <a:pt x="1290637" y="192881"/>
                </a:lnTo>
                <a:lnTo>
                  <a:pt x="1259681" y="211931"/>
                </a:lnTo>
                <a:lnTo>
                  <a:pt x="1221581" y="223837"/>
                </a:lnTo>
                <a:lnTo>
                  <a:pt x="1083468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71FFC73-04D2-45BC-9678-A0245FFC9349}"/>
              </a:ext>
            </a:extLst>
          </p:cNvPr>
          <p:cNvSpPr/>
          <p:nvPr/>
        </p:nvSpPr>
        <p:spPr>
          <a:xfrm>
            <a:off x="3087688" y="3700463"/>
            <a:ext cx="1398587" cy="376237"/>
          </a:xfrm>
          <a:custGeom>
            <a:avLst/>
            <a:gdLst>
              <a:gd name="connsiteX0" fmla="*/ 1140619 w 1397794"/>
              <a:gd name="connsiteY0" fmla="*/ 259556 h 376237"/>
              <a:gd name="connsiteX1" fmla="*/ 1021557 w 1397794"/>
              <a:gd name="connsiteY1" fmla="*/ 283368 h 376237"/>
              <a:gd name="connsiteX2" fmla="*/ 866775 w 1397794"/>
              <a:gd name="connsiteY2" fmla="*/ 311943 h 376237"/>
              <a:gd name="connsiteX3" fmla="*/ 764382 w 1397794"/>
              <a:gd name="connsiteY3" fmla="*/ 330993 h 376237"/>
              <a:gd name="connsiteX4" fmla="*/ 607219 w 1397794"/>
              <a:gd name="connsiteY4" fmla="*/ 357187 h 376237"/>
              <a:gd name="connsiteX5" fmla="*/ 495300 w 1397794"/>
              <a:gd name="connsiteY5" fmla="*/ 376237 h 376237"/>
              <a:gd name="connsiteX6" fmla="*/ 423863 w 1397794"/>
              <a:gd name="connsiteY6" fmla="*/ 376237 h 376237"/>
              <a:gd name="connsiteX7" fmla="*/ 335757 w 1397794"/>
              <a:gd name="connsiteY7" fmla="*/ 376237 h 376237"/>
              <a:gd name="connsiteX8" fmla="*/ 302419 w 1397794"/>
              <a:gd name="connsiteY8" fmla="*/ 373856 h 376237"/>
              <a:gd name="connsiteX9" fmla="*/ 290513 w 1397794"/>
              <a:gd name="connsiteY9" fmla="*/ 371475 h 376237"/>
              <a:gd name="connsiteX10" fmla="*/ 266700 w 1397794"/>
              <a:gd name="connsiteY10" fmla="*/ 364331 h 376237"/>
              <a:gd name="connsiteX11" fmla="*/ 228600 w 1397794"/>
              <a:gd name="connsiteY11" fmla="*/ 350043 h 376237"/>
              <a:gd name="connsiteX12" fmla="*/ 188119 w 1397794"/>
              <a:gd name="connsiteY12" fmla="*/ 328612 h 376237"/>
              <a:gd name="connsiteX13" fmla="*/ 142875 w 1397794"/>
              <a:gd name="connsiteY13" fmla="*/ 302418 h 376237"/>
              <a:gd name="connsiteX14" fmla="*/ 71438 w 1397794"/>
              <a:gd name="connsiteY14" fmla="*/ 257175 h 376237"/>
              <a:gd name="connsiteX15" fmla="*/ 38100 w 1397794"/>
              <a:gd name="connsiteY15" fmla="*/ 228600 h 376237"/>
              <a:gd name="connsiteX16" fmla="*/ 16669 w 1397794"/>
              <a:gd name="connsiteY16" fmla="*/ 207168 h 376237"/>
              <a:gd name="connsiteX17" fmla="*/ 0 w 1397794"/>
              <a:gd name="connsiteY17" fmla="*/ 183356 h 376237"/>
              <a:gd name="connsiteX18" fmla="*/ 0 w 1397794"/>
              <a:gd name="connsiteY18" fmla="*/ 169068 h 376237"/>
              <a:gd name="connsiteX19" fmla="*/ 4763 w 1397794"/>
              <a:gd name="connsiteY19" fmla="*/ 164306 h 376237"/>
              <a:gd name="connsiteX20" fmla="*/ 21432 w 1397794"/>
              <a:gd name="connsiteY20" fmla="*/ 164306 h 376237"/>
              <a:gd name="connsiteX21" fmla="*/ 59532 w 1397794"/>
              <a:gd name="connsiteY21" fmla="*/ 176212 h 376237"/>
              <a:gd name="connsiteX22" fmla="*/ 121444 w 1397794"/>
              <a:gd name="connsiteY22" fmla="*/ 197643 h 376237"/>
              <a:gd name="connsiteX23" fmla="*/ 200025 w 1397794"/>
              <a:gd name="connsiteY23" fmla="*/ 216693 h 376237"/>
              <a:gd name="connsiteX24" fmla="*/ 278607 w 1397794"/>
              <a:gd name="connsiteY24" fmla="*/ 223837 h 376237"/>
              <a:gd name="connsiteX25" fmla="*/ 333375 w 1397794"/>
              <a:gd name="connsiteY25" fmla="*/ 221456 h 376237"/>
              <a:gd name="connsiteX26" fmla="*/ 450057 w 1397794"/>
              <a:gd name="connsiteY26" fmla="*/ 207168 h 376237"/>
              <a:gd name="connsiteX27" fmla="*/ 600075 w 1397794"/>
              <a:gd name="connsiteY27" fmla="*/ 183356 h 376237"/>
              <a:gd name="connsiteX28" fmla="*/ 719138 w 1397794"/>
              <a:gd name="connsiteY28" fmla="*/ 157162 h 376237"/>
              <a:gd name="connsiteX29" fmla="*/ 814388 w 1397794"/>
              <a:gd name="connsiteY29" fmla="*/ 130968 h 376237"/>
              <a:gd name="connsiteX30" fmla="*/ 888207 w 1397794"/>
              <a:gd name="connsiteY30" fmla="*/ 102393 h 376237"/>
              <a:gd name="connsiteX31" fmla="*/ 938213 w 1397794"/>
              <a:gd name="connsiteY31" fmla="*/ 78581 h 376237"/>
              <a:gd name="connsiteX32" fmla="*/ 990600 w 1397794"/>
              <a:gd name="connsiteY32" fmla="*/ 50006 h 376237"/>
              <a:gd name="connsiteX33" fmla="*/ 1023938 w 1397794"/>
              <a:gd name="connsiteY33" fmla="*/ 23812 h 376237"/>
              <a:gd name="connsiteX34" fmla="*/ 1050132 w 1397794"/>
              <a:gd name="connsiteY34" fmla="*/ 2381 h 376237"/>
              <a:gd name="connsiteX35" fmla="*/ 1054894 w 1397794"/>
              <a:gd name="connsiteY35" fmla="*/ 0 h 376237"/>
              <a:gd name="connsiteX36" fmla="*/ 1090613 w 1397794"/>
              <a:gd name="connsiteY36" fmla="*/ 2381 h 376237"/>
              <a:gd name="connsiteX37" fmla="*/ 1176338 w 1397794"/>
              <a:gd name="connsiteY37" fmla="*/ 23812 h 376237"/>
              <a:gd name="connsiteX38" fmla="*/ 1228725 w 1397794"/>
              <a:gd name="connsiteY38" fmla="*/ 45243 h 376237"/>
              <a:gd name="connsiteX39" fmla="*/ 1293019 w 1397794"/>
              <a:gd name="connsiteY39" fmla="*/ 76200 h 376237"/>
              <a:gd name="connsiteX40" fmla="*/ 1333500 w 1397794"/>
              <a:gd name="connsiteY40" fmla="*/ 100012 h 376237"/>
              <a:gd name="connsiteX41" fmla="*/ 1362075 w 1397794"/>
              <a:gd name="connsiteY41" fmla="*/ 121443 h 376237"/>
              <a:gd name="connsiteX42" fmla="*/ 1381125 w 1397794"/>
              <a:gd name="connsiteY42" fmla="*/ 140493 h 376237"/>
              <a:gd name="connsiteX43" fmla="*/ 1388269 w 1397794"/>
              <a:gd name="connsiteY43" fmla="*/ 150018 h 376237"/>
              <a:gd name="connsiteX44" fmla="*/ 1397794 w 1397794"/>
              <a:gd name="connsiteY44" fmla="*/ 166687 h 376237"/>
              <a:gd name="connsiteX45" fmla="*/ 1397794 w 1397794"/>
              <a:gd name="connsiteY45" fmla="*/ 178593 h 376237"/>
              <a:gd name="connsiteX46" fmla="*/ 1390650 w 1397794"/>
              <a:gd name="connsiteY46" fmla="*/ 192881 h 376237"/>
              <a:gd name="connsiteX47" fmla="*/ 1371600 w 1397794"/>
              <a:gd name="connsiteY47" fmla="*/ 204787 h 376237"/>
              <a:gd name="connsiteX48" fmla="*/ 1331119 w 1397794"/>
              <a:gd name="connsiteY48" fmla="*/ 216693 h 376237"/>
              <a:gd name="connsiteX49" fmla="*/ 1238250 w 1397794"/>
              <a:gd name="connsiteY49" fmla="*/ 238125 h 376237"/>
              <a:gd name="connsiteX50" fmla="*/ 1140619 w 1397794"/>
              <a:gd name="connsiteY50" fmla="*/ 259556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97794" h="376237">
                <a:moveTo>
                  <a:pt x="1140619" y="259556"/>
                </a:moveTo>
                <a:lnTo>
                  <a:pt x="1021557" y="283368"/>
                </a:lnTo>
                <a:lnTo>
                  <a:pt x="866775" y="311943"/>
                </a:lnTo>
                <a:lnTo>
                  <a:pt x="764382" y="330993"/>
                </a:lnTo>
                <a:lnTo>
                  <a:pt x="607219" y="357187"/>
                </a:lnTo>
                <a:lnTo>
                  <a:pt x="495300" y="376237"/>
                </a:lnTo>
                <a:lnTo>
                  <a:pt x="423863" y="376237"/>
                </a:lnTo>
                <a:lnTo>
                  <a:pt x="335757" y="376237"/>
                </a:lnTo>
                <a:cubicBezTo>
                  <a:pt x="324644" y="375443"/>
                  <a:pt x="313499" y="375022"/>
                  <a:pt x="302419" y="373856"/>
                </a:cubicBezTo>
                <a:cubicBezTo>
                  <a:pt x="298394" y="373432"/>
                  <a:pt x="290513" y="371475"/>
                  <a:pt x="290513" y="371475"/>
                </a:cubicBezTo>
                <a:lnTo>
                  <a:pt x="266700" y="364331"/>
                </a:lnTo>
                <a:lnTo>
                  <a:pt x="228600" y="350043"/>
                </a:lnTo>
                <a:lnTo>
                  <a:pt x="188119" y="328612"/>
                </a:lnTo>
                <a:lnTo>
                  <a:pt x="142875" y="302418"/>
                </a:lnTo>
                <a:lnTo>
                  <a:pt x="71438" y="257175"/>
                </a:lnTo>
                <a:lnTo>
                  <a:pt x="38100" y="228600"/>
                </a:lnTo>
                <a:lnTo>
                  <a:pt x="16669" y="207168"/>
                </a:lnTo>
                <a:lnTo>
                  <a:pt x="0" y="183356"/>
                </a:lnTo>
                <a:lnTo>
                  <a:pt x="0" y="169068"/>
                </a:lnTo>
                <a:lnTo>
                  <a:pt x="4763" y="164306"/>
                </a:lnTo>
                <a:lnTo>
                  <a:pt x="21432" y="164306"/>
                </a:lnTo>
                <a:lnTo>
                  <a:pt x="59532" y="176212"/>
                </a:lnTo>
                <a:lnTo>
                  <a:pt x="121444" y="197643"/>
                </a:lnTo>
                <a:lnTo>
                  <a:pt x="200025" y="216693"/>
                </a:lnTo>
                <a:lnTo>
                  <a:pt x="278607" y="223837"/>
                </a:lnTo>
                <a:lnTo>
                  <a:pt x="333375" y="221456"/>
                </a:lnTo>
                <a:lnTo>
                  <a:pt x="450057" y="207168"/>
                </a:lnTo>
                <a:lnTo>
                  <a:pt x="600075" y="183356"/>
                </a:lnTo>
                <a:lnTo>
                  <a:pt x="719138" y="157162"/>
                </a:lnTo>
                <a:lnTo>
                  <a:pt x="814388" y="130968"/>
                </a:lnTo>
                <a:lnTo>
                  <a:pt x="888207" y="102393"/>
                </a:lnTo>
                <a:lnTo>
                  <a:pt x="938213" y="78581"/>
                </a:lnTo>
                <a:lnTo>
                  <a:pt x="990600" y="50006"/>
                </a:lnTo>
                <a:lnTo>
                  <a:pt x="1023938" y="23812"/>
                </a:lnTo>
                <a:lnTo>
                  <a:pt x="1050132" y="2381"/>
                </a:lnTo>
                <a:lnTo>
                  <a:pt x="1054894" y="0"/>
                </a:lnTo>
                <a:lnTo>
                  <a:pt x="1090613" y="2381"/>
                </a:lnTo>
                <a:lnTo>
                  <a:pt x="1176338" y="23812"/>
                </a:lnTo>
                <a:lnTo>
                  <a:pt x="1228725" y="45243"/>
                </a:lnTo>
                <a:lnTo>
                  <a:pt x="1293019" y="76200"/>
                </a:lnTo>
                <a:lnTo>
                  <a:pt x="1333500" y="100012"/>
                </a:lnTo>
                <a:lnTo>
                  <a:pt x="1362075" y="121443"/>
                </a:lnTo>
                <a:lnTo>
                  <a:pt x="1381125" y="140493"/>
                </a:lnTo>
                <a:lnTo>
                  <a:pt x="1388269" y="150018"/>
                </a:lnTo>
                <a:lnTo>
                  <a:pt x="1397794" y="166687"/>
                </a:lnTo>
                <a:lnTo>
                  <a:pt x="1397794" y="178593"/>
                </a:lnTo>
                <a:lnTo>
                  <a:pt x="1390650" y="192881"/>
                </a:lnTo>
                <a:lnTo>
                  <a:pt x="1371600" y="204787"/>
                </a:lnTo>
                <a:lnTo>
                  <a:pt x="1331119" y="216693"/>
                </a:lnTo>
                <a:lnTo>
                  <a:pt x="1238250" y="238125"/>
                </a:lnTo>
                <a:lnTo>
                  <a:pt x="1140619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C2377CDD-6B7C-45E9-B84C-9103F38DB9FE}"/>
              </a:ext>
            </a:extLst>
          </p:cNvPr>
          <p:cNvSpPr/>
          <p:nvPr/>
        </p:nvSpPr>
        <p:spPr>
          <a:xfrm>
            <a:off x="2906713" y="4586288"/>
            <a:ext cx="654050" cy="1146175"/>
          </a:xfrm>
          <a:custGeom>
            <a:avLst/>
            <a:gdLst>
              <a:gd name="connsiteX0" fmla="*/ 485775 w 652463"/>
              <a:gd name="connsiteY0" fmla="*/ 466725 h 1145381"/>
              <a:gd name="connsiteX1" fmla="*/ 557213 w 652463"/>
              <a:gd name="connsiteY1" fmla="*/ 690562 h 1145381"/>
              <a:gd name="connsiteX2" fmla="*/ 597694 w 652463"/>
              <a:gd name="connsiteY2" fmla="*/ 812006 h 1145381"/>
              <a:gd name="connsiteX3" fmla="*/ 650082 w 652463"/>
              <a:gd name="connsiteY3" fmla="*/ 952500 h 1145381"/>
              <a:gd name="connsiteX4" fmla="*/ 652463 w 652463"/>
              <a:gd name="connsiteY4" fmla="*/ 988218 h 1145381"/>
              <a:gd name="connsiteX5" fmla="*/ 650082 w 652463"/>
              <a:gd name="connsiteY5" fmla="*/ 1033462 h 1145381"/>
              <a:gd name="connsiteX6" fmla="*/ 642938 w 652463"/>
              <a:gd name="connsiteY6" fmla="*/ 1069181 h 1145381"/>
              <a:gd name="connsiteX7" fmla="*/ 633413 w 652463"/>
              <a:gd name="connsiteY7" fmla="*/ 1095375 h 1145381"/>
              <a:gd name="connsiteX8" fmla="*/ 621507 w 652463"/>
              <a:gd name="connsiteY8" fmla="*/ 1116806 h 1145381"/>
              <a:gd name="connsiteX9" fmla="*/ 609600 w 652463"/>
              <a:gd name="connsiteY9" fmla="*/ 1128712 h 1145381"/>
              <a:gd name="connsiteX10" fmla="*/ 595313 w 652463"/>
              <a:gd name="connsiteY10" fmla="*/ 1138237 h 1145381"/>
              <a:gd name="connsiteX11" fmla="*/ 578644 w 652463"/>
              <a:gd name="connsiteY11" fmla="*/ 1143000 h 1145381"/>
              <a:gd name="connsiteX12" fmla="*/ 569119 w 652463"/>
              <a:gd name="connsiteY12" fmla="*/ 1145381 h 1145381"/>
              <a:gd name="connsiteX13" fmla="*/ 554832 w 652463"/>
              <a:gd name="connsiteY13" fmla="*/ 1143000 h 1145381"/>
              <a:gd name="connsiteX14" fmla="*/ 542925 w 652463"/>
              <a:gd name="connsiteY14" fmla="*/ 1138237 h 1145381"/>
              <a:gd name="connsiteX15" fmla="*/ 523875 w 652463"/>
              <a:gd name="connsiteY15" fmla="*/ 1119187 h 1145381"/>
              <a:gd name="connsiteX16" fmla="*/ 507207 w 652463"/>
              <a:gd name="connsiteY16" fmla="*/ 1097756 h 1145381"/>
              <a:gd name="connsiteX17" fmla="*/ 485775 w 652463"/>
              <a:gd name="connsiteY17" fmla="*/ 1066800 h 1145381"/>
              <a:gd name="connsiteX18" fmla="*/ 461963 w 652463"/>
              <a:gd name="connsiteY18" fmla="*/ 1038225 h 1145381"/>
              <a:gd name="connsiteX19" fmla="*/ 447675 w 652463"/>
              <a:gd name="connsiteY19" fmla="*/ 1021556 h 1145381"/>
              <a:gd name="connsiteX20" fmla="*/ 431007 w 652463"/>
              <a:gd name="connsiteY20" fmla="*/ 997743 h 1145381"/>
              <a:gd name="connsiteX21" fmla="*/ 411957 w 652463"/>
              <a:gd name="connsiteY21" fmla="*/ 962025 h 1145381"/>
              <a:gd name="connsiteX22" fmla="*/ 395288 w 652463"/>
              <a:gd name="connsiteY22" fmla="*/ 919162 h 1145381"/>
              <a:gd name="connsiteX23" fmla="*/ 383382 w 652463"/>
              <a:gd name="connsiteY23" fmla="*/ 876300 h 1145381"/>
              <a:gd name="connsiteX24" fmla="*/ 381000 w 652463"/>
              <a:gd name="connsiteY24" fmla="*/ 842962 h 1145381"/>
              <a:gd name="connsiteX25" fmla="*/ 366713 w 652463"/>
              <a:gd name="connsiteY25" fmla="*/ 773906 h 1145381"/>
              <a:gd name="connsiteX26" fmla="*/ 340519 w 652463"/>
              <a:gd name="connsiteY26" fmla="*/ 650081 h 1145381"/>
              <a:gd name="connsiteX27" fmla="*/ 309563 w 652463"/>
              <a:gd name="connsiteY27" fmla="*/ 535781 h 1145381"/>
              <a:gd name="connsiteX28" fmla="*/ 278607 w 652463"/>
              <a:gd name="connsiteY28" fmla="*/ 431006 h 1145381"/>
              <a:gd name="connsiteX29" fmla="*/ 250032 w 652463"/>
              <a:gd name="connsiteY29" fmla="*/ 338137 h 1145381"/>
              <a:gd name="connsiteX30" fmla="*/ 230982 w 652463"/>
              <a:gd name="connsiteY30" fmla="*/ 271462 h 1145381"/>
              <a:gd name="connsiteX31" fmla="*/ 223838 w 652463"/>
              <a:gd name="connsiteY31" fmla="*/ 242887 h 1145381"/>
              <a:gd name="connsiteX32" fmla="*/ 214313 w 652463"/>
              <a:gd name="connsiteY32" fmla="*/ 214312 h 1145381"/>
              <a:gd name="connsiteX33" fmla="*/ 200025 w 652463"/>
              <a:gd name="connsiteY33" fmla="*/ 188118 h 1145381"/>
              <a:gd name="connsiteX34" fmla="*/ 190500 w 652463"/>
              <a:gd name="connsiteY34" fmla="*/ 169068 h 1145381"/>
              <a:gd name="connsiteX35" fmla="*/ 171450 w 652463"/>
              <a:gd name="connsiteY35" fmla="*/ 145256 h 1145381"/>
              <a:gd name="connsiteX36" fmla="*/ 154782 w 652463"/>
              <a:gd name="connsiteY36" fmla="*/ 130968 h 1145381"/>
              <a:gd name="connsiteX37" fmla="*/ 126207 w 652463"/>
              <a:gd name="connsiteY37" fmla="*/ 111918 h 1145381"/>
              <a:gd name="connsiteX38" fmla="*/ 92869 w 652463"/>
              <a:gd name="connsiteY38" fmla="*/ 95250 h 1145381"/>
              <a:gd name="connsiteX39" fmla="*/ 71438 w 652463"/>
              <a:gd name="connsiteY39" fmla="*/ 85725 h 1145381"/>
              <a:gd name="connsiteX40" fmla="*/ 38100 w 652463"/>
              <a:gd name="connsiteY40" fmla="*/ 76200 h 1145381"/>
              <a:gd name="connsiteX41" fmla="*/ 23813 w 652463"/>
              <a:gd name="connsiteY41" fmla="*/ 66675 h 1145381"/>
              <a:gd name="connsiteX42" fmla="*/ 7144 w 652463"/>
              <a:gd name="connsiteY42" fmla="*/ 45243 h 1145381"/>
              <a:gd name="connsiteX43" fmla="*/ 0 w 652463"/>
              <a:gd name="connsiteY43" fmla="*/ 28575 h 1145381"/>
              <a:gd name="connsiteX44" fmla="*/ 2382 w 652463"/>
              <a:gd name="connsiteY44" fmla="*/ 19050 h 1145381"/>
              <a:gd name="connsiteX45" fmla="*/ 14288 w 652463"/>
              <a:gd name="connsiteY45" fmla="*/ 9525 h 1145381"/>
              <a:gd name="connsiteX46" fmla="*/ 33338 w 652463"/>
              <a:gd name="connsiteY46" fmla="*/ 7143 h 1145381"/>
              <a:gd name="connsiteX47" fmla="*/ 71438 w 652463"/>
              <a:gd name="connsiteY47" fmla="*/ 0 h 1145381"/>
              <a:gd name="connsiteX48" fmla="*/ 116682 w 652463"/>
              <a:gd name="connsiteY48" fmla="*/ 0 h 1145381"/>
              <a:gd name="connsiteX49" fmla="*/ 166688 w 652463"/>
              <a:gd name="connsiteY49" fmla="*/ 4762 h 1145381"/>
              <a:gd name="connsiteX50" fmla="*/ 226219 w 652463"/>
              <a:gd name="connsiteY50" fmla="*/ 16668 h 1145381"/>
              <a:gd name="connsiteX51" fmla="*/ 288132 w 652463"/>
              <a:gd name="connsiteY51" fmla="*/ 35718 h 1145381"/>
              <a:gd name="connsiteX52" fmla="*/ 319088 w 652463"/>
              <a:gd name="connsiteY52" fmla="*/ 47625 h 1145381"/>
              <a:gd name="connsiteX53" fmla="*/ 400050 w 652463"/>
              <a:gd name="connsiteY53" fmla="*/ 202406 h 1145381"/>
              <a:gd name="connsiteX54" fmla="*/ 485775 w 652463"/>
              <a:gd name="connsiteY54" fmla="*/ 466725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52463" h="1145381">
                <a:moveTo>
                  <a:pt x="485775" y="466725"/>
                </a:moveTo>
                <a:lnTo>
                  <a:pt x="557213" y="690562"/>
                </a:lnTo>
                <a:lnTo>
                  <a:pt x="597694" y="812006"/>
                </a:lnTo>
                <a:lnTo>
                  <a:pt x="650082" y="952500"/>
                </a:lnTo>
                <a:lnTo>
                  <a:pt x="652463" y="988218"/>
                </a:lnTo>
                <a:lnTo>
                  <a:pt x="650082" y="1033462"/>
                </a:lnTo>
                <a:lnTo>
                  <a:pt x="642938" y="1069181"/>
                </a:lnTo>
                <a:lnTo>
                  <a:pt x="633413" y="1095375"/>
                </a:lnTo>
                <a:lnTo>
                  <a:pt x="621507" y="1116806"/>
                </a:lnTo>
                <a:lnTo>
                  <a:pt x="609600" y="1128712"/>
                </a:lnTo>
                <a:lnTo>
                  <a:pt x="595313" y="1138237"/>
                </a:lnTo>
                <a:lnTo>
                  <a:pt x="578644" y="1143000"/>
                </a:lnTo>
                <a:lnTo>
                  <a:pt x="569119" y="1145381"/>
                </a:lnTo>
                <a:lnTo>
                  <a:pt x="554832" y="1143000"/>
                </a:lnTo>
                <a:lnTo>
                  <a:pt x="542925" y="1138237"/>
                </a:lnTo>
                <a:lnTo>
                  <a:pt x="523875" y="1119187"/>
                </a:lnTo>
                <a:lnTo>
                  <a:pt x="507207" y="1097756"/>
                </a:lnTo>
                <a:lnTo>
                  <a:pt x="485775" y="1066800"/>
                </a:lnTo>
                <a:lnTo>
                  <a:pt x="461963" y="1038225"/>
                </a:lnTo>
                <a:lnTo>
                  <a:pt x="447675" y="1021556"/>
                </a:lnTo>
                <a:lnTo>
                  <a:pt x="431007" y="997743"/>
                </a:lnTo>
                <a:lnTo>
                  <a:pt x="411957" y="962025"/>
                </a:lnTo>
                <a:lnTo>
                  <a:pt x="395288" y="919162"/>
                </a:lnTo>
                <a:lnTo>
                  <a:pt x="383382" y="876300"/>
                </a:lnTo>
                <a:lnTo>
                  <a:pt x="381000" y="842962"/>
                </a:lnTo>
                <a:lnTo>
                  <a:pt x="366713" y="773906"/>
                </a:lnTo>
                <a:lnTo>
                  <a:pt x="340519" y="650081"/>
                </a:lnTo>
                <a:lnTo>
                  <a:pt x="309563" y="535781"/>
                </a:lnTo>
                <a:lnTo>
                  <a:pt x="278607" y="431006"/>
                </a:lnTo>
                <a:lnTo>
                  <a:pt x="250032" y="338137"/>
                </a:lnTo>
                <a:lnTo>
                  <a:pt x="230982" y="271462"/>
                </a:lnTo>
                <a:lnTo>
                  <a:pt x="223838" y="242887"/>
                </a:lnTo>
                <a:lnTo>
                  <a:pt x="214313" y="214312"/>
                </a:lnTo>
                <a:lnTo>
                  <a:pt x="200025" y="188118"/>
                </a:lnTo>
                <a:lnTo>
                  <a:pt x="190500" y="169068"/>
                </a:lnTo>
                <a:lnTo>
                  <a:pt x="171450" y="145256"/>
                </a:lnTo>
                <a:lnTo>
                  <a:pt x="154782" y="130968"/>
                </a:lnTo>
                <a:lnTo>
                  <a:pt x="126207" y="111918"/>
                </a:lnTo>
                <a:lnTo>
                  <a:pt x="92869" y="95250"/>
                </a:lnTo>
                <a:lnTo>
                  <a:pt x="71438" y="85725"/>
                </a:lnTo>
                <a:lnTo>
                  <a:pt x="38100" y="76200"/>
                </a:lnTo>
                <a:lnTo>
                  <a:pt x="23813" y="66675"/>
                </a:lnTo>
                <a:lnTo>
                  <a:pt x="7144" y="45243"/>
                </a:lnTo>
                <a:lnTo>
                  <a:pt x="0" y="28575"/>
                </a:lnTo>
                <a:lnTo>
                  <a:pt x="2382" y="19050"/>
                </a:lnTo>
                <a:lnTo>
                  <a:pt x="14288" y="9525"/>
                </a:lnTo>
                <a:lnTo>
                  <a:pt x="33338" y="7143"/>
                </a:lnTo>
                <a:lnTo>
                  <a:pt x="71438" y="0"/>
                </a:lnTo>
                <a:lnTo>
                  <a:pt x="116682" y="0"/>
                </a:lnTo>
                <a:lnTo>
                  <a:pt x="166688" y="4762"/>
                </a:lnTo>
                <a:lnTo>
                  <a:pt x="226219" y="16668"/>
                </a:lnTo>
                <a:lnTo>
                  <a:pt x="288132" y="35718"/>
                </a:lnTo>
                <a:lnTo>
                  <a:pt x="319088" y="47625"/>
                </a:lnTo>
                <a:lnTo>
                  <a:pt x="400050" y="202406"/>
                </a:lnTo>
                <a:lnTo>
                  <a:pt x="485775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C765B805-49D8-4036-B4BC-D143A9EA9382}"/>
              </a:ext>
            </a:extLst>
          </p:cNvPr>
          <p:cNvSpPr/>
          <p:nvPr/>
        </p:nvSpPr>
        <p:spPr>
          <a:xfrm>
            <a:off x="4710113" y="2582863"/>
            <a:ext cx="2784475" cy="666750"/>
          </a:xfrm>
          <a:custGeom>
            <a:avLst/>
            <a:gdLst>
              <a:gd name="connsiteX0" fmla="*/ 2183606 w 2783681"/>
              <a:gd name="connsiteY0" fmla="*/ 100013 h 666750"/>
              <a:gd name="connsiteX1" fmla="*/ 2116931 w 2783681"/>
              <a:gd name="connsiteY1" fmla="*/ 109538 h 666750"/>
              <a:gd name="connsiteX2" fmla="*/ 2035968 w 2783681"/>
              <a:gd name="connsiteY2" fmla="*/ 121444 h 666750"/>
              <a:gd name="connsiteX3" fmla="*/ 1950243 w 2783681"/>
              <a:gd name="connsiteY3" fmla="*/ 133350 h 666750"/>
              <a:gd name="connsiteX4" fmla="*/ 1628775 w 2783681"/>
              <a:gd name="connsiteY4" fmla="*/ 190500 h 666750"/>
              <a:gd name="connsiteX5" fmla="*/ 1443037 w 2783681"/>
              <a:gd name="connsiteY5" fmla="*/ 226219 h 666750"/>
              <a:gd name="connsiteX6" fmla="*/ 1266825 w 2783681"/>
              <a:gd name="connsiteY6" fmla="*/ 259557 h 666750"/>
              <a:gd name="connsiteX7" fmla="*/ 1062037 w 2783681"/>
              <a:gd name="connsiteY7" fmla="*/ 300038 h 666750"/>
              <a:gd name="connsiteX8" fmla="*/ 907256 w 2783681"/>
              <a:gd name="connsiteY8" fmla="*/ 330994 h 666750"/>
              <a:gd name="connsiteX9" fmla="*/ 645318 w 2783681"/>
              <a:gd name="connsiteY9" fmla="*/ 381000 h 666750"/>
              <a:gd name="connsiteX10" fmla="*/ 509587 w 2783681"/>
              <a:gd name="connsiteY10" fmla="*/ 407194 h 666750"/>
              <a:gd name="connsiteX11" fmla="*/ 464343 w 2783681"/>
              <a:gd name="connsiteY11" fmla="*/ 414338 h 666750"/>
              <a:gd name="connsiteX12" fmla="*/ 426243 w 2783681"/>
              <a:gd name="connsiteY12" fmla="*/ 419100 h 666750"/>
              <a:gd name="connsiteX13" fmla="*/ 383381 w 2783681"/>
              <a:gd name="connsiteY13" fmla="*/ 421482 h 666750"/>
              <a:gd name="connsiteX14" fmla="*/ 357187 w 2783681"/>
              <a:gd name="connsiteY14" fmla="*/ 419100 h 666750"/>
              <a:gd name="connsiteX15" fmla="*/ 295275 w 2783681"/>
              <a:gd name="connsiteY15" fmla="*/ 407194 h 666750"/>
              <a:gd name="connsiteX16" fmla="*/ 216693 w 2783681"/>
              <a:gd name="connsiteY16" fmla="*/ 388144 h 666750"/>
              <a:gd name="connsiteX17" fmla="*/ 154781 w 2783681"/>
              <a:gd name="connsiteY17" fmla="*/ 371475 h 666750"/>
              <a:gd name="connsiteX18" fmla="*/ 114300 w 2783681"/>
              <a:gd name="connsiteY18" fmla="*/ 357188 h 666750"/>
              <a:gd name="connsiteX19" fmla="*/ 73818 w 2783681"/>
              <a:gd name="connsiteY19" fmla="*/ 340519 h 666750"/>
              <a:gd name="connsiteX20" fmla="*/ 47625 w 2783681"/>
              <a:gd name="connsiteY20" fmla="*/ 326232 h 666750"/>
              <a:gd name="connsiteX21" fmla="*/ 28575 w 2783681"/>
              <a:gd name="connsiteY21" fmla="*/ 314325 h 666750"/>
              <a:gd name="connsiteX22" fmla="*/ 16668 w 2783681"/>
              <a:gd name="connsiteY22" fmla="*/ 309563 h 666750"/>
              <a:gd name="connsiteX23" fmla="*/ 9525 w 2783681"/>
              <a:gd name="connsiteY23" fmla="*/ 309563 h 666750"/>
              <a:gd name="connsiteX24" fmla="*/ 4762 w 2783681"/>
              <a:gd name="connsiteY24" fmla="*/ 309563 h 666750"/>
              <a:gd name="connsiteX25" fmla="*/ 0 w 2783681"/>
              <a:gd name="connsiteY25" fmla="*/ 314325 h 666750"/>
              <a:gd name="connsiteX26" fmla="*/ 0 w 2783681"/>
              <a:gd name="connsiteY26" fmla="*/ 321469 h 666750"/>
              <a:gd name="connsiteX27" fmla="*/ 11906 w 2783681"/>
              <a:gd name="connsiteY27" fmla="*/ 350044 h 666750"/>
              <a:gd name="connsiteX28" fmla="*/ 45243 w 2783681"/>
              <a:gd name="connsiteY28" fmla="*/ 407194 h 666750"/>
              <a:gd name="connsiteX29" fmla="*/ 95250 w 2783681"/>
              <a:gd name="connsiteY29" fmla="*/ 471488 h 666750"/>
              <a:gd name="connsiteX30" fmla="*/ 138112 w 2783681"/>
              <a:gd name="connsiteY30" fmla="*/ 516732 h 666750"/>
              <a:gd name="connsiteX31" fmla="*/ 178593 w 2783681"/>
              <a:gd name="connsiteY31" fmla="*/ 552450 h 666750"/>
              <a:gd name="connsiteX32" fmla="*/ 216693 w 2783681"/>
              <a:gd name="connsiteY32" fmla="*/ 578644 h 666750"/>
              <a:gd name="connsiteX33" fmla="*/ 261937 w 2783681"/>
              <a:gd name="connsiteY33" fmla="*/ 604838 h 666750"/>
              <a:gd name="connsiteX34" fmla="*/ 309562 w 2783681"/>
              <a:gd name="connsiteY34" fmla="*/ 623888 h 666750"/>
              <a:gd name="connsiteX35" fmla="*/ 347662 w 2783681"/>
              <a:gd name="connsiteY35" fmla="*/ 640557 h 666750"/>
              <a:gd name="connsiteX36" fmla="*/ 400050 w 2783681"/>
              <a:gd name="connsiteY36" fmla="*/ 654844 h 666750"/>
              <a:gd name="connsiteX37" fmla="*/ 452437 w 2783681"/>
              <a:gd name="connsiteY37" fmla="*/ 664369 h 666750"/>
              <a:gd name="connsiteX38" fmla="*/ 504825 w 2783681"/>
              <a:gd name="connsiteY38" fmla="*/ 666750 h 666750"/>
              <a:gd name="connsiteX39" fmla="*/ 542925 w 2783681"/>
              <a:gd name="connsiteY39" fmla="*/ 661988 h 666750"/>
              <a:gd name="connsiteX40" fmla="*/ 585787 w 2783681"/>
              <a:gd name="connsiteY40" fmla="*/ 650082 h 666750"/>
              <a:gd name="connsiteX41" fmla="*/ 621506 w 2783681"/>
              <a:gd name="connsiteY41" fmla="*/ 628650 h 666750"/>
              <a:gd name="connsiteX42" fmla="*/ 669131 w 2783681"/>
              <a:gd name="connsiteY42" fmla="*/ 609600 h 666750"/>
              <a:gd name="connsiteX43" fmla="*/ 771525 w 2783681"/>
              <a:gd name="connsiteY43" fmla="*/ 576263 h 666750"/>
              <a:gd name="connsiteX44" fmla="*/ 869156 w 2783681"/>
              <a:gd name="connsiteY44" fmla="*/ 550069 h 666750"/>
              <a:gd name="connsiteX45" fmla="*/ 1009650 w 2783681"/>
              <a:gd name="connsiteY45" fmla="*/ 519113 h 666750"/>
              <a:gd name="connsiteX46" fmla="*/ 1181100 w 2783681"/>
              <a:gd name="connsiteY46" fmla="*/ 481013 h 666750"/>
              <a:gd name="connsiteX47" fmla="*/ 1333500 w 2783681"/>
              <a:gd name="connsiteY47" fmla="*/ 450057 h 666750"/>
              <a:gd name="connsiteX48" fmla="*/ 1554956 w 2783681"/>
              <a:gd name="connsiteY48" fmla="*/ 404813 h 666750"/>
              <a:gd name="connsiteX49" fmla="*/ 1702593 w 2783681"/>
              <a:gd name="connsiteY49" fmla="*/ 376238 h 666750"/>
              <a:gd name="connsiteX50" fmla="*/ 1993106 w 2783681"/>
              <a:gd name="connsiteY50" fmla="*/ 323850 h 666750"/>
              <a:gd name="connsiteX51" fmla="*/ 2152650 w 2783681"/>
              <a:gd name="connsiteY51" fmla="*/ 297657 h 666750"/>
              <a:gd name="connsiteX52" fmla="*/ 2250281 w 2783681"/>
              <a:gd name="connsiteY52" fmla="*/ 285750 h 666750"/>
              <a:gd name="connsiteX53" fmla="*/ 2402681 w 2783681"/>
              <a:gd name="connsiteY53" fmla="*/ 273844 h 666750"/>
              <a:gd name="connsiteX54" fmla="*/ 2586037 w 2783681"/>
              <a:gd name="connsiteY54" fmla="*/ 266700 h 666750"/>
              <a:gd name="connsiteX55" fmla="*/ 2690812 w 2783681"/>
              <a:gd name="connsiteY55" fmla="*/ 264319 h 666750"/>
              <a:gd name="connsiteX56" fmla="*/ 2733675 w 2783681"/>
              <a:gd name="connsiteY56" fmla="*/ 257175 h 666750"/>
              <a:gd name="connsiteX57" fmla="*/ 2759868 w 2783681"/>
              <a:gd name="connsiteY57" fmla="*/ 247650 h 666750"/>
              <a:gd name="connsiteX58" fmla="*/ 2774156 w 2783681"/>
              <a:gd name="connsiteY58" fmla="*/ 235744 h 666750"/>
              <a:gd name="connsiteX59" fmla="*/ 2778918 w 2783681"/>
              <a:gd name="connsiteY59" fmla="*/ 226219 h 666750"/>
              <a:gd name="connsiteX60" fmla="*/ 2783681 w 2783681"/>
              <a:gd name="connsiteY60" fmla="*/ 214313 h 666750"/>
              <a:gd name="connsiteX61" fmla="*/ 2783681 w 2783681"/>
              <a:gd name="connsiteY61" fmla="*/ 204788 h 666750"/>
              <a:gd name="connsiteX62" fmla="*/ 2778918 w 2783681"/>
              <a:gd name="connsiteY62" fmla="*/ 190500 h 666750"/>
              <a:gd name="connsiteX63" fmla="*/ 2769393 w 2783681"/>
              <a:gd name="connsiteY63" fmla="*/ 166688 h 666750"/>
              <a:gd name="connsiteX64" fmla="*/ 2755106 w 2783681"/>
              <a:gd name="connsiteY64" fmla="*/ 145257 h 666750"/>
              <a:gd name="connsiteX65" fmla="*/ 2738437 w 2783681"/>
              <a:gd name="connsiteY65" fmla="*/ 130969 h 666750"/>
              <a:gd name="connsiteX66" fmla="*/ 2686050 w 2783681"/>
              <a:gd name="connsiteY66" fmla="*/ 104775 h 666750"/>
              <a:gd name="connsiteX67" fmla="*/ 2612231 w 2783681"/>
              <a:gd name="connsiteY67" fmla="*/ 69057 h 666750"/>
              <a:gd name="connsiteX68" fmla="*/ 2497931 w 2783681"/>
              <a:gd name="connsiteY68" fmla="*/ 26194 h 666750"/>
              <a:gd name="connsiteX69" fmla="*/ 2416968 w 2783681"/>
              <a:gd name="connsiteY69" fmla="*/ 2382 h 666750"/>
              <a:gd name="connsiteX70" fmla="*/ 2395537 w 2783681"/>
              <a:gd name="connsiteY70" fmla="*/ 0 h 666750"/>
              <a:gd name="connsiteX71" fmla="*/ 2376487 w 2783681"/>
              <a:gd name="connsiteY71" fmla="*/ 11907 h 666750"/>
              <a:gd name="connsiteX72" fmla="*/ 2316956 w 2783681"/>
              <a:gd name="connsiteY72" fmla="*/ 50007 h 666750"/>
              <a:gd name="connsiteX73" fmla="*/ 2252662 w 2783681"/>
              <a:gd name="connsiteY73" fmla="*/ 83344 h 666750"/>
              <a:gd name="connsiteX74" fmla="*/ 2183606 w 2783681"/>
              <a:gd name="connsiteY74" fmla="*/ 100013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783681" h="666750">
                <a:moveTo>
                  <a:pt x="2183606" y="100013"/>
                </a:moveTo>
                <a:lnTo>
                  <a:pt x="2116931" y="109538"/>
                </a:lnTo>
                <a:lnTo>
                  <a:pt x="2035968" y="121444"/>
                </a:lnTo>
                <a:lnTo>
                  <a:pt x="1950243" y="133350"/>
                </a:lnTo>
                <a:lnTo>
                  <a:pt x="1628775" y="190500"/>
                </a:lnTo>
                <a:lnTo>
                  <a:pt x="1443037" y="226219"/>
                </a:lnTo>
                <a:lnTo>
                  <a:pt x="1266825" y="259557"/>
                </a:lnTo>
                <a:lnTo>
                  <a:pt x="1062037" y="300038"/>
                </a:lnTo>
                <a:lnTo>
                  <a:pt x="907256" y="330994"/>
                </a:lnTo>
                <a:lnTo>
                  <a:pt x="645318" y="381000"/>
                </a:lnTo>
                <a:lnTo>
                  <a:pt x="509587" y="407194"/>
                </a:lnTo>
                <a:lnTo>
                  <a:pt x="464343" y="414338"/>
                </a:lnTo>
                <a:lnTo>
                  <a:pt x="426243" y="419100"/>
                </a:lnTo>
                <a:lnTo>
                  <a:pt x="383381" y="421482"/>
                </a:lnTo>
                <a:lnTo>
                  <a:pt x="357187" y="419100"/>
                </a:lnTo>
                <a:lnTo>
                  <a:pt x="295275" y="407194"/>
                </a:lnTo>
                <a:lnTo>
                  <a:pt x="216693" y="388144"/>
                </a:lnTo>
                <a:lnTo>
                  <a:pt x="154781" y="371475"/>
                </a:lnTo>
                <a:lnTo>
                  <a:pt x="114300" y="357188"/>
                </a:lnTo>
                <a:lnTo>
                  <a:pt x="73818" y="340519"/>
                </a:lnTo>
                <a:lnTo>
                  <a:pt x="47625" y="326232"/>
                </a:lnTo>
                <a:lnTo>
                  <a:pt x="28575" y="314325"/>
                </a:lnTo>
                <a:lnTo>
                  <a:pt x="16668" y="309563"/>
                </a:lnTo>
                <a:lnTo>
                  <a:pt x="9525" y="309563"/>
                </a:lnTo>
                <a:lnTo>
                  <a:pt x="4762" y="309563"/>
                </a:lnTo>
                <a:lnTo>
                  <a:pt x="0" y="314325"/>
                </a:lnTo>
                <a:lnTo>
                  <a:pt x="0" y="321469"/>
                </a:lnTo>
                <a:lnTo>
                  <a:pt x="11906" y="350044"/>
                </a:lnTo>
                <a:lnTo>
                  <a:pt x="45243" y="407194"/>
                </a:lnTo>
                <a:lnTo>
                  <a:pt x="95250" y="471488"/>
                </a:lnTo>
                <a:lnTo>
                  <a:pt x="138112" y="516732"/>
                </a:lnTo>
                <a:lnTo>
                  <a:pt x="178593" y="552450"/>
                </a:lnTo>
                <a:lnTo>
                  <a:pt x="216693" y="578644"/>
                </a:lnTo>
                <a:lnTo>
                  <a:pt x="261937" y="604838"/>
                </a:lnTo>
                <a:lnTo>
                  <a:pt x="309562" y="623888"/>
                </a:lnTo>
                <a:lnTo>
                  <a:pt x="347662" y="640557"/>
                </a:lnTo>
                <a:lnTo>
                  <a:pt x="400050" y="654844"/>
                </a:lnTo>
                <a:lnTo>
                  <a:pt x="452437" y="664369"/>
                </a:lnTo>
                <a:lnTo>
                  <a:pt x="504825" y="666750"/>
                </a:lnTo>
                <a:lnTo>
                  <a:pt x="542925" y="661988"/>
                </a:lnTo>
                <a:lnTo>
                  <a:pt x="585787" y="650082"/>
                </a:lnTo>
                <a:lnTo>
                  <a:pt x="621506" y="628650"/>
                </a:lnTo>
                <a:lnTo>
                  <a:pt x="669131" y="609600"/>
                </a:lnTo>
                <a:lnTo>
                  <a:pt x="771525" y="576263"/>
                </a:lnTo>
                <a:lnTo>
                  <a:pt x="869156" y="550069"/>
                </a:lnTo>
                <a:lnTo>
                  <a:pt x="1009650" y="519113"/>
                </a:lnTo>
                <a:lnTo>
                  <a:pt x="1181100" y="481013"/>
                </a:lnTo>
                <a:lnTo>
                  <a:pt x="1333500" y="450057"/>
                </a:lnTo>
                <a:lnTo>
                  <a:pt x="1554956" y="404813"/>
                </a:lnTo>
                <a:lnTo>
                  <a:pt x="1702593" y="376238"/>
                </a:lnTo>
                <a:lnTo>
                  <a:pt x="1993106" y="323850"/>
                </a:lnTo>
                <a:lnTo>
                  <a:pt x="2152650" y="297657"/>
                </a:lnTo>
                <a:lnTo>
                  <a:pt x="2250281" y="285750"/>
                </a:lnTo>
                <a:lnTo>
                  <a:pt x="2402681" y="273844"/>
                </a:lnTo>
                <a:lnTo>
                  <a:pt x="2586037" y="266700"/>
                </a:lnTo>
                <a:lnTo>
                  <a:pt x="2690812" y="264319"/>
                </a:lnTo>
                <a:lnTo>
                  <a:pt x="2733675" y="257175"/>
                </a:lnTo>
                <a:lnTo>
                  <a:pt x="2759868" y="247650"/>
                </a:lnTo>
                <a:lnTo>
                  <a:pt x="2774156" y="235744"/>
                </a:lnTo>
                <a:lnTo>
                  <a:pt x="2778918" y="226219"/>
                </a:lnTo>
                <a:lnTo>
                  <a:pt x="2783681" y="214313"/>
                </a:lnTo>
                <a:lnTo>
                  <a:pt x="2783681" y="204788"/>
                </a:lnTo>
                <a:lnTo>
                  <a:pt x="2778918" y="190500"/>
                </a:lnTo>
                <a:lnTo>
                  <a:pt x="2769393" y="166688"/>
                </a:lnTo>
                <a:lnTo>
                  <a:pt x="2755106" y="145257"/>
                </a:lnTo>
                <a:lnTo>
                  <a:pt x="2738437" y="130969"/>
                </a:lnTo>
                <a:lnTo>
                  <a:pt x="2686050" y="104775"/>
                </a:lnTo>
                <a:lnTo>
                  <a:pt x="2612231" y="69057"/>
                </a:lnTo>
                <a:lnTo>
                  <a:pt x="2497931" y="26194"/>
                </a:lnTo>
                <a:lnTo>
                  <a:pt x="2416968" y="2382"/>
                </a:lnTo>
                <a:lnTo>
                  <a:pt x="2395537" y="0"/>
                </a:lnTo>
                <a:lnTo>
                  <a:pt x="2376487" y="11907"/>
                </a:lnTo>
                <a:lnTo>
                  <a:pt x="2316956" y="50007"/>
                </a:lnTo>
                <a:lnTo>
                  <a:pt x="2252662" y="83344"/>
                </a:lnTo>
                <a:lnTo>
                  <a:pt x="2183606" y="100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B5CD7F4A-98E4-4802-9A98-550B0E8265B7}"/>
              </a:ext>
            </a:extLst>
          </p:cNvPr>
          <p:cNvSpPr/>
          <p:nvPr/>
        </p:nvSpPr>
        <p:spPr>
          <a:xfrm>
            <a:off x="5180013" y="3640138"/>
            <a:ext cx="658812" cy="885825"/>
          </a:xfrm>
          <a:custGeom>
            <a:avLst/>
            <a:gdLst>
              <a:gd name="connsiteX0" fmla="*/ 233362 w 659606"/>
              <a:gd name="connsiteY0" fmla="*/ 414338 h 885825"/>
              <a:gd name="connsiteX1" fmla="*/ 164306 w 659606"/>
              <a:gd name="connsiteY1" fmla="*/ 302419 h 885825"/>
              <a:gd name="connsiteX2" fmla="*/ 92869 w 659606"/>
              <a:gd name="connsiteY2" fmla="*/ 185738 h 885825"/>
              <a:gd name="connsiteX3" fmla="*/ 11906 w 659606"/>
              <a:gd name="connsiteY3" fmla="*/ 54769 h 885825"/>
              <a:gd name="connsiteX4" fmla="*/ 0 w 659606"/>
              <a:gd name="connsiteY4" fmla="*/ 28575 h 885825"/>
              <a:gd name="connsiteX5" fmla="*/ 0 w 659606"/>
              <a:gd name="connsiteY5" fmla="*/ 14288 h 885825"/>
              <a:gd name="connsiteX6" fmla="*/ 4762 w 659606"/>
              <a:gd name="connsiteY6" fmla="*/ 2382 h 885825"/>
              <a:gd name="connsiteX7" fmla="*/ 11906 w 659606"/>
              <a:gd name="connsiteY7" fmla="*/ 0 h 885825"/>
              <a:gd name="connsiteX8" fmla="*/ 23812 w 659606"/>
              <a:gd name="connsiteY8" fmla="*/ 0 h 885825"/>
              <a:gd name="connsiteX9" fmla="*/ 54769 w 659606"/>
              <a:gd name="connsiteY9" fmla="*/ 11907 h 885825"/>
              <a:gd name="connsiteX10" fmla="*/ 95250 w 659606"/>
              <a:gd name="connsiteY10" fmla="*/ 40482 h 885825"/>
              <a:gd name="connsiteX11" fmla="*/ 273844 w 659606"/>
              <a:gd name="connsiteY11" fmla="*/ 176213 h 885825"/>
              <a:gd name="connsiteX12" fmla="*/ 431006 w 659606"/>
              <a:gd name="connsiteY12" fmla="*/ 297657 h 885825"/>
              <a:gd name="connsiteX13" fmla="*/ 597694 w 659606"/>
              <a:gd name="connsiteY13" fmla="*/ 421482 h 885825"/>
              <a:gd name="connsiteX14" fmla="*/ 611981 w 659606"/>
              <a:gd name="connsiteY14" fmla="*/ 431007 h 885825"/>
              <a:gd name="connsiteX15" fmla="*/ 619125 w 659606"/>
              <a:gd name="connsiteY15" fmla="*/ 438150 h 885825"/>
              <a:gd name="connsiteX16" fmla="*/ 623887 w 659606"/>
              <a:gd name="connsiteY16" fmla="*/ 450057 h 885825"/>
              <a:gd name="connsiteX17" fmla="*/ 633412 w 659606"/>
              <a:gd name="connsiteY17" fmla="*/ 473869 h 885825"/>
              <a:gd name="connsiteX18" fmla="*/ 645319 w 659606"/>
              <a:gd name="connsiteY18" fmla="*/ 509588 h 885825"/>
              <a:gd name="connsiteX19" fmla="*/ 657225 w 659606"/>
              <a:gd name="connsiteY19" fmla="*/ 571500 h 885825"/>
              <a:gd name="connsiteX20" fmla="*/ 659606 w 659606"/>
              <a:gd name="connsiteY20" fmla="*/ 650082 h 885825"/>
              <a:gd name="connsiteX21" fmla="*/ 659606 w 659606"/>
              <a:gd name="connsiteY21" fmla="*/ 800100 h 885825"/>
              <a:gd name="connsiteX22" fmla="*/ 650081 w 659606"/>
              <a:gd name="connsiteY22" fmla="*/ 828675 h 885825"/>
              <a:gd name="connsiteX23" fmla="*/ 635794 w 659606"/>
              <a:gd name="connsiteY23" fmla="*/ 852488 h 885825"/>
              <a:gd name="connsiteX24" fmla="*/ 616744 w 659606"/>
              <a:gd name="connsiteY24" fmla="*/ 873919 h 885825"/>
              <a:gd name="connsiteX25" fmla="*/ 600075 w 659606"/>
              <a:gd name="connsiteY25" fmla="*/ 883444 h 885825"/>
              <a:gd name="connsiteX26" fmla="*/ 585787 w 659606"/>
              <a:gd name="connsiteY26" fmla="*/ 885825 h 885825"/>
              <a:gd name="connsiteX27" fmla="*/ 573881 w 659606"/>
              <a:gd name="connsiteY27" fmla="*/ 885825 h 885825"/>
              <a:gd name="connsiteX28" fmla="*/ 552450 w 659606"/>
              <a:gd name="connsiteY28" fmla="*/ 876300 h 885825"/>
              <a:gd name="connsiteX29" fmla="*/ 521494 w 659606"/>
              <a:gd name="connsiteY29" fmla="*/ 852488 h 885825"/>
              <a:gd name="connsiteX30" fmla="*/ 504825 w 659606"/>
              <a:gd name="connsiteY30" fmla="*/ 838200 h 885825"/>
              <a:gd name="connsiteX31" fmla="*/ 478631 w 659606"/>
              <a:gd name="connsiteY31" fmla="*/ 802482 h 885825"/>
              <a:gd name="connsiteX32" fmla="*/ 414337 w 659606"/>
              <a:gd name="connsiteY32" fmla="*/ 697707 h 885825"/>
              <a:gd name="connsiteX33" fmla="*/ 369094 w 659606"/>
              <a:gd name="connsiteY33" fmla="*/ 626269 h 885825"/>
              <a:gd name="connsiteX34" fmla="*/ 316706 w 659606"/>
              <a:gd name="connsiteY34" fmla="*/ 542925 h 885825"/>
              <a:gd name="connsiteX35" fmla="*/ 233362 w 659606"/>
              <a:gd name="connsiteY35" fmla="*/ 414338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9606" h="885825">
                <a:moveTo>
                  <a:pt x="233362" y="414338"/>
                </a:moveTo>
                <a:lnTo>
                  <a:pt x="164306" y="302419"/>
                </a:lnTo>
                <a:lnTo>
                  <a:pt x="92869" y="185738"/>
                </a:lnTo>
                <a:lnTo>
                  <a:pt x="11906" y="54769"/>
                </a:lnTo>
                <a:lnTo>
                  <a:pt x="0" y="28575"/>
                </a:lnTo>
                <a:lnTo>
                  <a:pt x="0" y="14288"/>
                </a:lnTo>
                <a:lnTo>
                  <a:pt x="4762" y="2382"/>
                </a:lnTo>
                <a:lnTo>
                  <a:pt x="11906" y="0"/>
                </a:lnTo>
                <a:lnTo>
                  <a:pt x="23812" y="0"/>
                </a:lnTo>
                <a:lnTo>
                  <a:pt x="54769" y="11907"/>
                </a:lnTo>
                <a:lnTo>
                  <a:pt x="95250" y="40482"/>
                </a:lnTo>
                <a:lnTo>
                  <a:pt x="273844" y="176213"/>
                </a:lnTo>
                <a:lnTo>
                  <a:pt x="431006" y="297657"/>
                </a:lnTo>
                <a:lnTo>
                  <a:pt x="597694" y="421482"/>
                </a:lnTo>
                <a:lnTo>
                  <a:pt x="611981" y="431007"/>
                </a:lnTo>
                <a:lnTo>
                  <a:pt x="619125" y="438150"/>
                </a:lnTo>
                <a:lnTo>
                  <a:pt x="623887" y="450057"/>
                </a:lnTo>
                <a:lnTo>
                  <a:pt x="633412" y="473869"/>
                </a:lnTo>
                <a:lnTo>
                  <a:pt x="645319" y="509588"/>
                </a:lnTo>
                <a:lnTo>
                  <a:pt x="657225" y="571500"/>
                </a:lnTo>
                <a:cubicBezTo>
                  <a:pt x="658019" y="597694"/>
                  <a:pt x="658812" y="623888"/>
                  <a:pt x="659606" y="650082"/>
                </a:cubicBezTo>
                <a:lnTo>
                  <a:pt x="659606" y="800100"/>
                </a:lnTo>
                <a:lnTo>
                  <a:pt x="650081" y="828675"/>
                </a:lnTo>
                <a:lnTo>
                  <a:pt x="635794" y="852488"/>
                </a:lnTo>
                <a:lnTo>
                  <a:pt x="616744" y="873919"/>
                </a:lnTo>
                <a:lnTo>
                  <a:pt x="600075" y="883444"/>
                </a:lnTo>
                <a:lnTo>
                  <a:pt x="585787" y="885825"/>
                </a:lnTo>
                <a:lnTo>
                  <a:pt x="573881" y="885825"/>
                </a:lnTo>
                <a:lnTo>
                  <a:pt x="552450" y="876300"/>
                </a:lnTo>
                <a:lnTo>
                  <a:pt x="521494" y="852488"/>
                </a:lnTo>
                <a:lnTo>
                  <a:pt x="504825" y="838200"/>
                </a:lnTo>
                <a:lnTo>
                  <a:pt x="478631" y="802482"/>
                </a:lnTo>
                <a:lnTo>
                  <a:pt x="414337" y="697707"/>
                </a:lnTo>
                <a:lnTo>
                  <a:pt x="369094" y="626269"/>
                </a:lnTo>
                <a:lnTo>
                  <a:pt x="316706" y="542925"/>
                </a:lnTo>
                <a:lnTo>
                  <a:pt x="233362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AA7A85A-DE38-44A4-AAE1-E8CDD41365B7}"/>
              </a:ext>
            </a:extLst>
          </p:cNvPr>
          <p:cNvSpPr/>
          <p:nvPr/>
        </p:nvSpPr>
        <p:spPr>
          <a:xfrm>
            <a:off x="3154363" y="4344988"/>
            <a:ext cx="1570037" cy="1181100"/>
          </a:xfrm>
          <a:custGeom>
            <a:avLst/>
            <a:gdLst>
              <a:gd name="connsiteX0" fmla="*/ 962025 w 1569244"/>
              <a:gd name="connsiteY0" fmla="*/ 107157 h 1181100"/>
              <a:gd name="connsiteX1" fmla="*/ 754857 w 1569244"/>
              <a:gd name="connsiteY1" fmla="*/ 159544 h 1181100"/>
              <a:gd name="connsiteX2" fmla="*/ 559594 w 1569244"/>
              <a:gd name="connsiteY2" fmla="*/ 207169 h 1181100"/>
              <a:gd name="connsiteX3" fmla="*/ 371475 w 1569244"/>
              <a:gd name="connsiteY3" fmla="*/ 254794 h 1181100"/>
              <a:gd name="connsiteX4" fmla="*/ 235744 w 1569244"/>
              <a:gd name="connsiteY4" fmla="*/ 288132 h 1181100"/>
              <a:gd name="connsiteX5" fmla="*/ 142875 w 1569244"/>
              <a:gd name="connsiteY5" fmla="*/ 309563 h 1181100"/>
              <a:gd name="connsiteX6" fmla="*/ 133350 w 1569244"/>
              <a:gd name="connsiteY6" fmla="*/ 309563 h 1181100"/>
              <a:gd name="connsiteX7" fmla="*/ 119063 w 1569244"/>
              <a:gd name="connsiteY7" fmla="*/ 304800 h 1181100"/>
              <a:gd name="connsiteX8" fmla="*/ 85725 w 1569244"/>
              <a:gd name="connsiteY8" fmla="*/ 292894 h 1181100"/>
              <a:gd name="connsiteX9" fmla="*/ 69057 w 1569244"/>
              <a:gd name="connsiteY9" fmla="*/ 285750 h 1181100"/>
              <a:gd name="connsiteX10" fmla="*/ 38100 w 1569244"/>
              <a:gd name="connsiteY10" fmla="*/ 276225 h 1181100"/>
              <a:gd name="connsiteX11" fmla="*/ 0 w 1569244"/>
              <a:gd name="connsiteY11" fmla="*/ 269082 h 1181100"/>
              <a:gd name="connsiteX12" fmla="*/ 85725 w 1569244"/>
              <a:gd name="connsiteY12" fmla="*/ 490538 h 1181100"/>
              <a:gd name="connsiteX13" fmla="*/ 214313 w 1569244"/>
              <a:gd name="connsiteY13" fmla="*/ 450057 h 1181100"/>
              <a:gd name="connsiteX14" fmla="*/ 292894 w 1569244"/>
              <a:gd name="connsiteY14" fmla="*/ 423863 h 1181100"/>
              <a:gd name="connsiteX15" fmla="*/ 428625 w 1569244"/>
              <a:gd name="connsiteY15" fmla="*/ 385763 h 1181100"/>
              <a:gd name="connsiteX16" fmla="*/ 590550 w 1569244"/>
              <a:gd name="connsiteY16" fmla="*/ 342900 h 1181100"/>
              <a:gd name="connsiteX17" fmla="*/ 700088 w 1569244"/>
              <a:gd name="connsiteY17" fmla="*/ 316707 h 1181100"/>
              <a:gd name="connsiteX18" fmla="*/ 852488 w 1569244"/>
              <a:gd name="connsiteY18" fmla="*/ 283369 h 1181100"/>
              <a:gd name="connsiteX19" fmla="*/ 985838 w 1569244"/>
              <a:gd name="connsiteY19" fmla="*/ 254794 h 1181100"/>
              <a:gd name="connsiteX20" fmla="*/ 1128713 w 1569244"/>
              <a:gd name="connsiteY20" fmla="*/ 223838 h 1181100"/>
              <a:gd name="connsiteX21" fmla="*/ 1150144 w 1569244"/>
              <a:gd name="connsiteY21" fmla="*/ 221457 h 1181100"/>
              <a:gd name="connsiteX22" fmla="*/ 1164432 w 1569244"/>
              <a:gd name="connsiteY22" fmla="*/ 223838 h 1181100"/>
              <a:gd name="connsiteX23" fmla="*/ 1176338 w 1569244"/>
              <a:gd name="connsiteY23" fmla="*/ 226219 h 1181100"/>
              <a:gd name="connsiteX24" fmla="*/ 1188244 w 1569244"/>
              <a:gd name="connsiteY24" fmla="*/ 230982 h 1181100"/>
              <a:gd name="connsiteX25" fmla="*/ 1197769 w 1569244"/>
              <a:gd name="connsiteY25" fmla="*/ 238125 h 1181100"/>
              <a:gd name="connsiteX26" fmla="*/ 1207294 w 1569244"/>
              <a:gd name="connsiteY26" fmla="*/ 247650 h 1181100"/>
              <a:gd name="connsiteX27" fmla="*/ 1212057 w 1569244"/>
              <a:gd name="connsiteY27" fmla="*/ 264319 h 1181100"/>
              <a:gd name="connsiteX28" fmla="*/ 1212057 w 1569244"/>
              <a:gd name="connsiteY28" fmla="*/ 280988 h 1181100"/>
              <a:gd name="connsiteX29" fmla="*/ 1185863 w 1569244"/>
              <a:gd name="connsiteY29" fmla="*/ 435769 h 1181100"/>
              <a:gd name="connsiteX30" fmla="*/ 1133475 w 1569244"/>
              <a:gd name="connsiteY30" fmla="*/ 704850 h 1181100"/>
              <a:gd name="connsiteX31" fmla="*/ 1092994 w 1569244"/>
              <a:gd name="connsiteY31" fmla="*/ 919163 h 1181100"/>
              <a:gd name="connsiteX32" fmla="*/ 1059657 w 1569244"/>
              <a:gd name="connsiteY32" fmla="*/ 1073944 h 1181100"/>
              <a:gd name="connsiteX33" fmla="*/ 1073944 w 1569244"/>
              <a:gd name="connsiteY33" fmla="*/ 1102519 h 1181100"/>
              <a:gd name="connsiteX34" fmla="*/ 1097757 w 1569244"/>
              <a:gd name="connsiteY34" fmla="*/ 1133475 h 1181100"/>
              <a:gd name="connsiteX35" fmla="*/ 1114425 w 1569244"/>
              <a:gd name="connsiteY35" fmla="*/ 1152525 h 1181100"/>
              <a:gd name="connsiteX36" fmla="*/ 1133475 w 1569244"/>
              <a:gd name="connsiteY36" fmla="*/ 1166813 h 1181100"/>
              <a:gd name="connsiteX37" fmla="*/ 1154907 w 1569244"/>
              <a:gd name="connsiteY37" fmla="*/ 1176338 h 1181100"/>
              <a:gd name="connsiteX38" fmla="*/ 1173957 w 1569244"/>
              <a:gd name="connsiteY38" fmla="*/ 1181100 h 1181100"/>
              <a:gd name="connsiteX39" fmla="*/ 1185863 w 1569244"/>
              <a:gd name="connsiteY39" fmla="*/ 1181100 h 1181100"/>
              <a:gd name="connsiteX40" fmla="*/ 1207294 w 1569244"/>
              <a:gd name="connsiteY40" fmla="*/ 1171575 h 1181100"/>
              <a:gd name="connsiteX41" fmla="*/ 1228725 w 1569244"/>
              <a:gd name="connsiteY41" fmla="*/ 1154907 h 1181100"/>
              <a:gd name="connsiteX42" fmla="*/ 1245394 w 1569244"/>
              <a:gd name="connsiteY42" fmla="*/ 1131094 h 1181100"/>
              <a:gd name="connsiteX43" fmla="*/ 1262063 w 1569244"/>
              <a:gd name="connsiteY43" fmla="*/ 1104900 h 1181100"/>
              <a:gd name="connsiteX44" fmla="*/ 1273969 w 1569244"/>
              <a:gd name="connsiteY44" fmla="*/ 1073944 h 1181100"/>
              <a:gd name="connsiteX45" fmla="*/ 1288257 w 1569244"/>
              <a:gd name="connsiteY45" fmla="*/ 1026319 h 1181100"/>
              <a:gd name="connsiteX46" fmla="*/ 1333500 w 1569244"/>
              <a:gd name="connsiteY46" fmla="*/ 866775 h 1181100"/>
              <a:gd name="connsiteX47" fmla="*/ 1388269 w 1569244"/>
              <a:gd name="connsiteY47" fmla="*/ 681038 h 1181100"/>
              <a:gd name="connsiteX48" fmla="*/ 1443038 w 1569244"/>
              <a:gd name="connsiteY48" fmla="*/ 488157 h 1181100"/>
              <a:gd name="connsiteX49" fmla="*/ 1457325 w 1569244"/>
              <a:gd name="connsiteY49" fmla="*/ 438150 h 1181100"/>
              <a:gd name="connsiteX50" fmla="*/ 1466850 w 1569244"/>
              <a:gd name="connsiteY50" fmla="*/ 400050 h 1181100"/>
              <a:gd name="connsiteX51" fmla="*/ 1473994 w 1569244"/>
              <a:gd name="connsiteY51" fmla="*/ 371475 h 1181100"/>
              <a:gd name="connsiteX52" fmla="*/ 1483519 w 1569244"/>
              <a:gd name="connsiteY52" fmla="*/ 345282 h 1181100"/>
              <a:gd name="connsiteX53" fmla="*/ 1502569 w 1569244"/>
              <a:gd name="connsiteY53" fmla="*/ 314325 h 1181100"/>
              <a:gd name="connsiteX54" fmla="*/ 1514475 w 1569244"/>
              <a:gd name="connsiteY54" fmla="*/ 297657 h 1181100"/>
              <a:gd name="connsiteX55" fmla="*/ 1531144 w 1569244"/>
              <a:gd name="connsiteY55" fmla="*/ 283369 h 1181100"/>
              <a:gd name="connsiteX56" fmla="*/ 1545432 w 1569244"/>
              <a:gd name="connsiteY56" fmla="*/ 271463 h 1181100"/>
              <a:gd name="connsiteX57" fmla="*/ 1562100 w 1569244"/>
              <a:gd name="connsiteY57" fmla="*/ 252413 h 1181100"/>
              <a:gd name="connsiteX58" fmla="*/ 1566863 w 1569244"/>
              <a:gd name="connsiteY58" fmla="*/ 240507 h 1181100"/>
              <a:gd name="connsiteX59" fmla="*/ 1569244 w 1569244"/>
              <a:gd name="connsiteY59" fmla="*/ 223838 h 1181100"/>
              <a:gd name="connsiteX60" fmla="*/ 1569244 w 1569244"/>
              <a:gd name="connsiteY60" fmla="*/ 209550 h 1181100"/>
              <a:gd name="connsiteX61" fmla="*/ 1564482 w 1569244"/>
              <a:gd name="connsiteY61" fmla="*/ 195263 h 1181100"/>
              <a:gd name="connsiteX62" fmla="*/ 1552575 w 1569244"/>
              <a:gd name="connsiteY62" fmla="*/ 176213 h 1181100"/>
              <a:gd name="connsiteX63" fmla="*/ 1538288 w 1569244"/>
              <a:gd name="connsiteY63" fmla="*/ 161925 h 1181100"/>
              <a:gd name="connsiteX64" fmla="*/ 1502569 w 1569244"/>
              <a:gd name="connsiteY64" fmla="*/ 135732 h 1181100"/>
              <a:gd name="connsiteX65" fmla="*/ 1445419 w 1569244"/>
              <a:gd name="connsiteY65" fmla="*/ 104775 h 1181100"/>
              <a:gd name="connsiteX66" fmla="*/ 1414463 w 1569244"/>
              <a:gd name="connsiteY66" fmla="*/ 90488 h 1181100"/>
              <a:gd name="connsiteX67" fmla="*/ 1383507 w 1569244"/>
              <a:gd name="connsiteY67" fmla="*/ 69057 h 1181100"/>
              <a:gd name="connsiteX68" fmla="*/ 1293019 w 1569244"/>
              <a:gd name="connsiteY68" fmla="*/ 16669 h 1181100"/>
              <a:gd name="connsiteX69" fmla="*/ 1257300 w 1569244"/>
              <a:gd name="connsiteY69" fmla="*/ 0 h 1181100"/>
              <a:gd name="connsiteX70" fmla="*/ 1245394 w 1569244"/>
              <a:gd name="connsiteY70" fmla="*/ 0 h 1181100"/>
              <a:gd name="connsiteX71" fmla="*/ 1188244 w 1569244"/>
              <a:gd name="connsiteY71" fmla="*/ 28575 h 1181100"/>
              <a:gd name="connsiteX72" fmla="*/ 1092994 w 1569244"/>
              <a:gd name="connsiteY72" fmla="*/ 66675 h 1181100"/>
              <a:gd name="connsiteX73" fmla="*/ 1031082 w 1569244"/>
              <a:gd name="connsiteY73" fmla="*/ 88107 h 1181100"/>
              <a:gd name="connsiteX74" fmla="*/ 962025 w 1569244"/>
              <a:gd name="connsiteY74" fmla="*/ 107157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569244" h="1181100">
                <a:moveTo>
                  <a:pt x="962025" y="107157"/>
                </a:moveTo>
                <a:lnTo>
                  <a:pt x="754857" y="159544"/>
                </a:lnTo>
                <a:lnTo>
                  <a:pt x="559594" y="207169"/>
                </a:lnTo>
                <a:lnTo>
                  <a:pt x="371475" y="254794"/>
                </a:lnTo>
                <a:lnTo>
                  <a:pt x="235744" y="288132"/>
                </a:lnTo>
                <a:lnTo>
                  <a:pt x="142875" y="309563"/>
                </a:lnTo>
                <a:lnTo>
                  <a:pt x="133350" y="309563"/>
                </a:lnTo>
                <a:lnTo>
                  <a:pt x="119063" y="304800"/>
                </a:lnTo>
                <a:lnTo>
                  <a:pt x="85725" y="292894"/>
                </a:lnTo>
                <a:lnTo>
                  <a:pt x="69057" y="285750"/>
                </a:lnTo>
                <a:lnTo>
                  <a:pt x="38100" y="276225"/>
                </a:lnTo>
                <a:lnTo>
                  <a:pt x="0" y="269082"/>
                </a:lnTo>
                <a:lnTo>
                  <a:pt x="85725" y="490538"/>
                </a:lnTo>
                <a:lnTo>
                  <a:pt x="214313" y="450057"/>
                </a:lnTo>
                <a:lnTo>
                  <a:pt x="292894" y="423863"/>
                </a:lnTo>
                <a:lnTo>
                  <a:pt x="428625" y="385763"/>
                </a:lnTo>
                <a:lnTo>
                  <a:pt x="590550" y="342900"/>
                </a:lnTo>
                <a:lnTo>
                  <a:pt x="700088" y="316707"/>
                </a:lnTo>
                <a:lnTo>
                  <a:pt x="852488" y="283369"/>
                </a:lnTo>
                <a:lnTo>
                  <a:pt x="985838" y="254794"/>
                </a:lnTo>
                <a:lnTo>
                  <a:pt x="1128713" y="223838"/>
                </a:lnTo>
                <a:lnTo>
                  <a:pt x="1150144" y="221457"/>
                </a:lnTo>
                <a:lnTo>
                  <a:pt x="1164432" y="223838"/>
                </a:lnTo>
                <a:lnTo>
                  <a:pt x="1176338" y="226219"/>
                </a:lnTo>
                <a:lnTo>
                  <a:pt x="1188244" y="230982"/>
                </a:lnTo>
                <a:lnTo>
                  <a:pt x="1197769" y="238125"/>
                </a:lnTo>
                <a:lnTo>
                  <a:pt x="1207294" y="247650"/>
                </a:lnTo>
                <a:lnTo>
                  <a:pt x="1212057" y="264319"/>
                </a:lnTo>
                <a:lnTo>
                  <a:pt x="1212057" y="280988"/>
                </a:lnTo>
                <a:lnTo>
                  <a:pt x="1185863" y="435769"/>
                </a:lnTo>
                <a:lnTo>
                  <a:pt x="1133475" y="704850"/>
                </a:lnTo>
                <a:lnTo>
                  <a:pt x="1092994" y="919163"/>
                </a:lnTo>
                <a:lnTo>
                  <a:pt x="1059657" y="1073944"/>
                </a:lnTo>
                <a:lnTo>
                  <a:pt x="1073944" y="1102519"/>
                </a:lnTo>
                <a:lnTo>
                  <a:pt x="1097757" y="1133475"/>
                </a:lnTo>
                <a:lnTo>
                  <a:pt x="1114425" y="1152525"/>
                </a:lnTo>
                <a:lnTo>
                  <a:pt x="1133475" y="1166813"/>
                </a:lnTo>
                <a:lnTo>
                  <a:pt x="1154907" y="1176338"/>
                </a:lnTo>
                <a:lnTo>
                  <a:pt x="1173957" y="1181100"/>
                </a:lnTo>
                <a:lnTo>
                  <a:pt x="1185863" y="1181100"/>
                </a:lnTo>
                <a:lnTo>
                  <a:pt x="1207294" y="1171575"/>
                </a:lnTo>
                <a:lnTo>
                  <a:pt x="1228725" y="1154907"/>
                </a:lnTo>
                <a:lnTo>
                  <a:pt x="1245394" y="1131094"/>
                </a:lnTo>
                <a:lnTo>
                  <a:pt x="1262063" y="1104900"/>
                </a:lnTo>
                <a:lnTo>
                  <a:pt x="1273969" y="1073944"/>
                </a:lnTo>
                <a:lnTo>
                  <a:pt x="1288257" y="1026319"/>
                </a:lnTo>
                <a:lnTo>
                  <a:pt x="1333500" y="866775"/>
                </a:lnTo>
                <a:lnTo>
                  <a:pt x="1388269" y="681038"/>
                </a:lnTo>
                <a:lnTo>
                  <a:pt x="1443038" y="488157"/>
                </a:lnTo>
                <a:lnTo>
                  <a:pt x="1457325" y="438150"/>
                </a:lnTo>
                <a:lnTo>
                  <a:pt x="1466850" y="400050"/>
                </a:lnTo>
                <a:lnTo>
                  <a:pt x="1473994" y="371475"/>
                </a:lnTo>
                <a:lnTo>
                  <a:pt x="1483519" y="345282"/>
                </a:lnTo>
                <a:lnTo>
                  <a:pt x="1502569" y="314325"/>
                </a:lnTo>
                <a:lnTo>
                  <a:pt x="1514475" y="297657"/>
                </a:lnTo>
                <a:lnTo>
                  <a:pt x="1531144" y="283369"/>
                </a:lnTo>
                <a:lnTo>
                  <a:pt x="1545432" y="271463"/>
                </a:lnTo>
                <a:lnTo>
                  <a:pt x="1562100" y="252413"/>
                </a:lnTo>
                <a:lnTo>
                  <a:pt x="1566863" y="240507"/>
                </a:lnTo>
                <a:lnTo>
                  <a:pt x="1569244" y="223838"/>
                </a:lnTo>
                <a:lnTo>
                  <a:pt x="1569244" y="209550"/>
                </a:lnTo>
                <a:lnTo>
                  <a:pt x="1564482" y="195263"/>
                </a:lnTo>
                <a:lnTo>
                  <a:pt x="1552575" y="176213"/>
                </a:lnTo>
                <a:lnTo>
                  <a:pt x="1538288" y="161925"/>
                </a:lnTo>
                <a:lnTo>
                  <a:pt x="1502569" y="135732"/>
                </a:lnTo>
                <a:lnTo>
                  <a:pt x="1445419" y="104775"/>
                </a:lnTo>
                <a:lnTo>
                  <a:pt x="1414463" y="90488"/>
                </a:lnTo>
                <a:lnTo>
                  <a:pt x="1383507" y="69057"/>
                </a:lnTo>
                <a:lnTo>
                  <a:pt x="1293019" y="16669"/>
                </a:lnTo>
                <a:lnTo>
                  <a:pt x="1257300" y="0"/>
                </a:lnTo>
                <a:lnTo>
                  <a:pt x="1245394" y="0"/>
                </a:lnTo>
                <a:lnTo>
                  <a:pt x="1188244" y="28575"/>
                </a:lnTo>
                <a:lnTo>
                  <a:pt x="1092994" y="66675"/>
                </a:lnTo>
                <a:lnTo>
                  <a:pt x="1031082" y="88107"/>
                </a:lnTo>
                <a:lnTo>
                  <a:pt x="962025" y="107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F2E417CC-8281-4D47-9A07-309A958F1608}"/>
              </a:ext>
            </a:extLst>
          </p:cNvPr>
          <p:cNvSpPr/>
          <p:nvPr/>
        </p:nvSpPr>
        <p:spPr>
          <a:xfrm>
            <a:off x="3429000" y="5224463"/>
            <a:ext cx="885825" cy="346075"/>
          </a:xfrm>
          <a:custGeom>
            <a:avLst/>
            <a:gdLst>
              <a:gd name="connsiteX0" fmla="*/ 697706 w 885825"/>
              <a:gd name="connsiteY0" fmla="*/ 47625 h 345281"/>
              <a:gd name="connsiteX1" fmla="*/ 885825 w 885825"/>
              <a:gd name="connsiteY1" fmla="*/ 0 h 345281"/>
              <a:gd name="connsiteX2" fmla="*/ 873919 w 885825"/>
              <a:gd name="connsiteY2" fmla="*/ 176212 h 345281"/>
              <a:gd name="connsiteX3" fmla="*/ 690563 w 885825"/>
              <a:gd name="connsiteY3" fmla="*/ 209550 h 345281"/>
              <a:gd name="connsiteX4" fmla="*/ 514350 w 885825"/>
              <a:gd name="connsiteY4" fmla="*/ 242887 h 345281"/>
              <a:gd name="connsiteX5" fmla="*/ 369094 w 885825"/>
              <a:gd name="connsiteY5" fmla="*/ 273843 h 345281"/>
              <a:gd name="connsiteX6" fmla="*/ 247650 w 885825"/>
              <a:gd name="connsiteY6" fmla="*/ 300037 h 345281"/>
              <a:gd name="connsiteX7" fmla="*/ 52388 w 885825"/>
              <a:gd name="connsiteY7" fmla="*/ 345281 h 345281"/>
              <a:gd name="connsiteX8" fmla="*/ 0 w 885825"/>
              <a:gd name="connsiteY8" fmla="*/ 147637 h 345281"/>
              <a:gd name="connsiteX9" fmla="*/ 126206 w 885825"/>
              <a:gd name="connsiteY9" fmla="*/ 147637 h 345281"/>
              <a:gd name="connsiteX10" fmla="*/ 219075 w 885825"/>
              <a:gd name="connsiteY10" fmla="*/ 147637 h 345281"/>
              <a:gd name="connsiteX11" fmla="*/ 319088 w 885825"/>
              <a:gd name="connsiteY11" fmla="*/ 128587 h 345281"/>
              <a:gd name="connsiteX12" fmla="*/ 495300 w 885825"/>
              <a:gd name="connsiteY12" fmla="*/ 90487 h 345281"/>
              <a:gd name="connsiteX13" fmla="*/ 697706 w 885825"/>
              <a:gd name="connsiteY13" fmla="*/ 47625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5825" h="345281">
                <a:moveTo>
                  <a:pt x="697706" y="47625"/>
                </a:moveTo>
                <a:lnTo>
                  <a:pt x="885825" y="0"/>
                </a:lnTo>
                <a:lnTo>
                  <a:pt x="873919" y="176212"/>
                </a:lnTo>
                <a:lnTo>
                  <a:pt x="690563" y="209550"/>
                </a:lnTo>
                <a:lnTo>
                  <a:pt x="514350" y="242887"/>
                </a:lnTo>
                <a:lnTo>
                  <a:pt x="369094" y="273843"/>
                </a:lnTo>
                <a:lnTo>
                  <a:pt x="247650" y="300037"/>
                </a:lnTo>
                <a:lnTo>
                  <a:pt x="52388" y="345281"/>
                </a:lnTo>
                <a:lnTo>
                  <a:pt x="0" y="147637"/>
                </a:lnTo>
                <a:lnTo>
                  <a:pt x="126206" y="147637"/>
                </a:lnTo>
                <a:lnTo>
                  <a:pt x="219075" y="147637"/>
                </a:lnTo>
                <a:lnTo>
                  <a:pt x="319088" y="128587"/>
                </a:lnTo>
                <a:lnTo>
                  <a:pt x="495300" y="90487"/>
                </a:lnTo>
                <a:lnTo>
                  <a:pt x="697706" y="47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474B0B5B-AABC-4825-9AA0-4C15159959C2}"/>
              </a:ext>
            </a:extLst>
          </p:cNvPr>
          <p:cNvSpPr/>
          <p:nvPr/>
        </p:nvSpPr>
        <p:spPr>
          <a:xfrm rot="16200000">
            <a:off x="4205287" y="3371851"/>
            <a:ext cx="4462463" cy="684212"/>
          </a:xfrm>
          <a:custGeom>
            <a:avLst/>
            <a:gdLst>
              <a:gd name="connsiteX0" fmla="*/ 2688336 w 4462272"/>
              <a:gd name="connsiteY0" fmla="*/ 332842 h 683972"/>
              <a:gd name="connsiteX1" fmla="*/ 2472538 w 4462272"/>
              <a:gd name="connsiteY1" fmla="*/ 336500 h 683972"/>
              <a:gd name="connsiteX2" fmla="*/ 2154327 w 4462272"/>
              <a:gd name="connsiteY2" fmla="*/ 343815 h 683972"/>
              <a:gd name="connsiteX3" fmla="*/ 1850746 w 4462272"/>
              <a:gd name="connsiteY3" fmla="*/ 351130 h 683972"/>
              <a:gd name="connsiteX4" fmla="*/ 1554480 w 4462272"/>
              <a:gd name="connsiteY4" fmla="*/ 354788 h 683972"/>
              <a:gd name="connsiteX5" fmla="*/ 1228954 w 4462272"/>
              <a:gd name="connsiteY5" fmla="*/ 362103 h 683972"/>
              <a:gd name="connsiteX6" fmla="*/ 940003 w 4462272"/>
              <a:gd name="connsiteY6" fmla="*/ 365760 h 683972"/>
              <a:gd name="connsiteX7" fmla="*/ 705917 w 4462272"/>
              <a:gd name="connsiteY7" fmla="*/ 369418 h 683972"/>
              <a:gd name="connsiteX8" fmla="*/ 643738 w 4462272"/>
              <a:gd name="connsiteY8" fmla="*/ 369418 h 683972"/>
              <a:gd name="connsiteX9" fmla="*/ 54864 w 4462272"/>
              <a:gd name="connsiteY9" fmla="*/ 365760 h 683972"/>
              <a:gd name="connsiteX10" fmla="*/ 25603 w 4462272"/>
              <a:gd name="connsiteY10" fmla="*/ 384048 h 683972"/>
              <a:gd name="connsiteX11" fmla="*/ 7315 w 4462272"/>
              <a:gd name="connsiteY11" fmla="*/ 398679 h 683972"/>
              <a:gd name="connsiteX12" fmla="*/ 3658 w 4462272"/>
              <a:gd name="connsiteY12" fmla="*/ 405994 h 683972"/>
              <a:gd name="connsiteX13" fmla="*/ 0 w 4462272"/>
              <a:gd name="connsiteY13" fmla="*/ 416967 h 683972"/>
              <a:gd name="connsiteX14" fmla="*/ 3658 w 4462272"/>
              <a:gd name="connsiteY14" fmla="*/ 431597 h 683972"/>
              <a:gd name="connsiteX15" fmla="*/ 21946 w 4462272"/>
              <a:gd name="connsiteY15" fmla="*/ 460858 h 683972"/>
              <a:gd name="connsiteX16" fmla="*/ 69495 w 4462272"/>
              <a:gd name="connsiteY16" fmla="*/ 508407 h 683972"/>
              <a:gd name="connsiteX17" fmla="*/ 124359 w 4462272"/>
              <a:gd name="connsiteY17" fmla="*/ 552298 h 683972"/>
              <a:gd name="connsiteX18" fmla="*/ 179223 w 4462272"/>
              <a:gd name="connsiteY18" fmla="*/ 585216 h 683972"/>
              <a:gd name="connsiteX19" fmla="*/ 212141 w 4462272"/>
              <a:gd name="connsiteY19" fmla="*/ 599847 h 683972"/>
              <a:gd name="connsiteX20" fmla="*/ 303581 w 4462272"/>
              <a:gd name="connsiteY20" fmla="*/ 632765 h 683972"/>
              <a:gd name="connsiteX21" fmla="*/ 395021 w 4462272"/>
              <a:gd name="connsiteY21" fmla="*/ 658368 h 683972"/>
              <a:gd name="connsiteX22" fmla="*/ 482803 w 4462272"/>
              <a:gd name="connsiteY22" fmla="*/ 680314 h 683972"/>
              <a:gd name="connsiteX23" fmla="*/ 515722 w 4462272"/>
              <a:gd name="connsiteY23" fmla="*/ 683972 h 683972"/>
              <a:gd name="connsiteX24" fmla="*/ 566928 w 4462272"/>
              <a:gd name="connsiteY24" fmla="*/ 672999 h 683972"/>
              <a:gd name="connsiteX25" fmla="*/ 680314 w 4462272"/>
              <a:gd name="connsiteY25" fmla="*/ 654711 h 683972"/>
              <a:gd name="connsiteX26" fmla="*/ 819303 w 4462272"/>
              <a:gd name="connsiteY26" fmla="*/ 636423 h 683972"/>
              <a:gd name="connsiteX27" fmla="*/ 961949 w 4462272"/>
              <a:gd name="connsiteY27" fmla="*/ 621792 h 683972"/>
              <a:gd name="connsiteX28" fmla="*/ 1119226 w 4462272"/>
              <a:gd name="connsiteY28" fmla="*/ 610820 h 683972"/>
              <a:gd name="connsiteX29" fmla="*/ 1261872 w 4462272"/>
              <a:gd name="connsiteY29" fmla="*/ 599847 h 683972"/>
              <a:gd name="connsiteX30" fmla="*/ 1495959 w 4462272"/>
              <a:gd name="connsiteY30" fmla="*/ 592532 h 683972"/>
              <a:gd name="connsiteX31" fmla="*/ 1770279 w 4462272"/>
              <a:gd name="connsiteY31" fmla="*/ 585216 h 683972"/>
              <a:gd name="connsiteX32" fmla="*/ 1975104 w 4462272"/>
              <a:gd name="connsiteY32" fmla="*/ 581559 h 683972"/>
              <a:gd name="connsiteX33" fmla="*/ 2231136 w 4462272"/>
              <a:gd name="connsiteY33" fmla="*/ 574244 h 683972"/>
              <a:gd name="connsiteX34" fmla="*/ 2468880 w 4462272"/>
              <a:gd name="connsiteY34" fmla="*/ 574244 h 683972"/>
              <a:gd name="connsiteX35" fmla="*/ 2735885 w 4462272"/>
              <a:gd name="connsiteY35" fmla="*/ 574244 h 683972"/>
              <a:gd name="connsiteX36" fmla="*/ 3006547 w 4462272"/>
              <a:gd name="connsiteY36" fmla="*/ 570586 h 683972"/>
              <a:gd name="connsiteX37" fmla="*/ 3251607 w 4462272"/>
              <a:gd name="connsiteY37" fmla="*/ 574244 h 683972"/>
              <a:gd name="connsiteX38" fmla="*/ 3529584 w 4462272"/>
              <a:gd name="connsiteY38" fmla="*/ 577901 h 683972"/>
              <a:gd name="connsiteX39" fmla="*/ 3760013 w 4462272"/>
              <a:gd name="connsiteY39" fmla="*/ 585216 h 683972"/>
              <a:gd name="connsiteX40" fmla="*/ 3880714 w 4462272"/>
              <a:gd name="connsiteY40" fmla="*/ 592532 h 683972"/>
              <a:gd name="connsiteX41" fmla="*/ 3994099 w 4462272"/>
              <a:gd name="connsiteY41" fmla="*/ 596189 h 683972"/>
              <a:gd name="connsiteX42" fmla="*/ 4048963 w 4462272"/>
              <a:gd name="connsiteY42" fmla="*/ 607162 h 683972"/>
              <a:gd name="connsiteX43" fmla="*/ 4089197 w 4462272"/>
              <a:gd name="connsiteY43" fmla="*/ 621792 h 683972"/>
              <a:gd name="connsiteX44" fmla="*/ 4125773 w 4462272"/>
              <a:gd name="connsiteY44" fmla="*/ 640080 h 683972"/>
              <a:gd name="connsiteX45" fmla="*/ 4140403 w 4462272"/>
              <a:gd name="connsiteY45" fmla="*/ 643738 h 683972"/>
              <a:gd name="connsiteX46" fmla="*/ 4158691 w 4462272"/>
              <a:gd name="connsiteY46" fmla="*/ 647396 h 683972"/>
              <a:gd name="connsiteX47" fmla="*/ 4191610 w 4462272"/>
              <a:gd name="connsiteY47" fmla="*/ 647396 h 683972"/>
              <a:gd name="connsiteX48" fmla="*/ 4228186 w 4462272"/>
              <a:gd name="connsiteY48" fmla="*/ 636423 h 683972"/>
              <a:gd name="connsiteX49" fmla="*/ 4253789 w 4462272"/>
              <a:gd name="connsiteY49" fmla="*/ 618135 h 683972"/>
              <a:gd name="connsiteX50" fmla="*/ 4279392 w 4462272"/>
              <a:gd name="connsiteY50" fmla="*/ 596189 h 683972"/>
              <a:gd name="connsiteX51" fmla="*/ 4297680 w 4462272"/>
              <a:gd name="connsiteY51" fmla="*/ 574244 h 683972"/>
              <a:gd name="connsiteX52" fmla="*/ 4319626 w 4462272"/>
              <a:gd name="connsiteY52" fmla="*/ 541325 h 683972"/>
              <a:gd name="connsiteX53" fmla="*/ 4341571 w 4462272"/>
              <a:gd name="connsiteY53" fmla="*/ 497434 h 683972"/>
              <a:gd name="connsiteX54" fmla="*/ 4356202 w 4462272"/>
              <a:gd name="connsiteY54" fmla="*/ 460858 h 683972"/>
              <a:gd name="connsiteX55" fmla="*/ 4385463 w 4462272"/>
              <a:gd name="connsiteY55" fmla="*/ 395021 h 683972"/>
              <a:gd name="connsiteX56" fmla="*/ 4403751 w 4462272"/>
              <a:gd name="connsiteY56" fmla="*/ 332842 h 683972"/>
              <a:gd name="connsiteX57" fmla="*/ 4422039 w 4462272"/>
              <a:gd name="connsiteY57" fmla="*/ 263348 h 683972"/>
              <a:gd name="connsiteX58" fmla="*/ 4436669 w 4462272"/>
              <a:gd name="connsiteY58" fmla="*/ 204826 h 683972"/>
              <a:gd name="connsiteX59" fmla="*/ 4447642 w 4462272"/>
              <a:gd name="connsiteY59" fmla="*/ 146304 h 683972"/>
              <a:gd name="connsiteX60" fmla="*/ 4454957 w 4462272"/>
              <a:gd name="connsiteY60" fmla="*/ 98756 h 683972"/>
              <a:gd name="connsiteX61" fmla="*/ 4462272 w 4462272"/>
              <a:gd name="connsiteY61" fmla="*/ 54864 h 683972"/>
              <a:gd name="connsiteX62" fmla="*/ 4462272 w 4462272"/>
              <a:gd name="connsiteY62" fmla="*/ 32919 h 683972"/>
              <a:gd name="connsiteX63" fmla="*/ 4454957 w 4462272"/>
              <a:gd name="connsiteY63" fmla="*/ 10973 h 683972"/>
              <a:gd name="connsiteX64" fmla="*/ 4443984 w 4462272"/>
              <a:gd name="connsiteY64" fmla="*/ 0 h 683972"/>
              <a:gd name="connsiteX65" fmla="*/ 4425696 w 4462272"/>
              <a:gd name="connsiteY65" fmla="*/ 0 h 683972"/>
              <a:gd name="connsiteX66" fmla="*/ 4407408 w 4462272"/>
              <a:gd name="connsiteY66" fmla="*/ 18288 h 683972"/>
              <a:gd name="connsiteX67" fmla="*/ 4378147 w 4462272"/>
              <a:gd name="connsiteY67" fmla="*/ 62180 h 683972"/>
              <a:gd name="connsiteX68" fmla="*/ 4330599 w 4462272"/>
              <a:gd name="connsiteY68" fmla="*/ 128016 h 683972"/>
              <a:gd name="connsiteX69" fmla="*/ 4279392 w 4462272"/>
              <a:gd name="connsiteY69" fmla="*/ 197511 h 683972"/>
              <a:gd name="connsiteX70" fmla="*/ 4235501 w 4462272"/>
              <a:gd name="connsiteY70" fmla="*/ 245060 h 683972"/>
              <a:gd name="connsiteX71" fmla="*/ 4198925 w 4462272"/>
              <a:gd name="connsiteY71" fmla="*/ 277978 h 683972"/>
              <a:gd name="connsiteX72" fmla="*/ 4158691 w 4462272"/>
              <a:gd name="connsiteY72" fmla="*/ 299924 h 683972"/>
              <a:gd name="connsiteX73" fmla="*/ 4118458 w 4462272"/>
              <a:gd name="connsiteY73" fmla="*/ 310896 h 683972"/>
              <a:gd name="connsiteX74" fmla="*/ 4037991 w 4462272"/>
              <a:gd name="connsiteY74" fmla="*/ 321869 h 683972"/>
              <a:gd name="connsiteX75" fmla="*/ 3909975 w 4462272"/>
              <a:gd name="connsiteY75" fmla="*/ 329184 h 683972"/>
              <a:gd name="connsiteX76" fmla="*/ 3679546 w 4462272"/>
              <a:gd name="connsiteY76" fmla="*/ 329184 h 683972"/>
              <a:gd name="connsiteX77" fmla="*/ 3357677 w 4462272"/>
              <a:gd name="connsiteY77" fmla="*/ 329184 h 683972"/>
              <a:gd name="connsiteX78" fmla="*/ 2911450 w 4462272"/>
              <a:gd name="connsiteY78" fmla="*/ 329184 h 683972"/>
              <a:gd name="connsiteX79" fmla="*/ 2688336 w 4462272"/>
              <a:gd name="connsiteY79" fmla="*/ 332842 h 683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462272" h="683972">
                <a:moveTo>
                  <a:pt x="2688336" y="332842"/>
                </a:moveTo>
                <a:lnTo>
                  <a:pt x="2472538" y="336500"/>
                </a:lnTo>
                <a:lnTo>
                  <a:pt x="2154327" y="343815"/>
                </a:lnTo>
                <a:lnTo>
                  <a:pt x="1850746" y="351130"/>
                </a:lnTo>
                <a:lnTo>
                  <a:pt x="1554480" y="354788"/>
                </a:lnTo>
                <a:lnTo>
                  <a:pt x="1228954" y="362103"/>
                </a:lnTo>
                <a:lnTo>
                  <a:pt x="940003" y="365760"/>
                </a:lnTo>
                <a:lnTo>
                  <a:pt x="705917" y="369418"/>
                </a:lnTo>
                <a:lnTo>
                  <a:pt x="643738" y="369418"/>
                </a:lnTo>
                <a:lnTo>
                  <a:pt x="54864" y="365760"/>
                </a:lnTo>
                <a:lnTo>
                  <a:pt x="25603" y="384048"/>
                </a:lnTo>
                <a:lnTo>
                  <a:pt x="7315" y="398679"/>
                </a:lnTo>
                <a:lnTo>
                  <a:pt x="3658" y="405994"/>
                </a:lnTo>
                <a:lnTo>
                  <a:pt x="0" y="416967"/>
                </a:lnTo>
                <a:lnTo>
                  <a:pt x="3658" y="431597"/>
                </a:lnTo>
                <a:lnTo>
                  <a:pt x="21946" y="460858"/>
                </a:lnTo>
                <a:lnTo>
                  <a:pt x="69495" y="508407"/>
                </a:lnTo>
                <a:lnTo>
                  <a:pt x="124359" y="552298"/>
                </a:lnTo>
                <a:lnTo>
                  <a:pt x="179223" y="585216"/>
                </a:lnTo>
                <a:lnTo>
                  <a:pt x="212141" y="599847"/>
                </a:lnTo>
                <a:lnTo>
                  <a:pt x="303581" y="632765"/>
                </a:lnTo>
                <a:lnTo>
                  <a:pt x="395021" y="658368"/>
                </a:lnTo>
                <a:lnTo>
                  <a:pt x="482803" y="680314"/>
                </a:lnTo>
                <a:lnTo>
                  <a:pt x="515722" y="683972"/>
                </a:lnTo>
                <a:lnTo>
                  <a:pt x="566928" y="672999"/>
                </a:lnTo>
                <a:lnTo>
                  <a:pt x="680314" y="654711"/>
                </a:lnTo>
                <a:lnTo>
                  <a:pt x="819303" y="636423"/>
                </a:lnTo>
                <a:lnTo>
                  <a:pt x="961949" y="621792"/>
                </a:lnTo>
                <a:lnTo>
                  <a:pt x="1119226" y="610820"/>
                </a:lnTo>
                <a:lnTo>
                  <a:pt x="1261872" y="599847"/>
                </a:lnTo>
                <a:lnTo>
                  <a:pt x="1495959" y="592532"/>
                </a:lnTo>
                <a:lnTo>
                  <a:pt x="1770279" y="585216"/>
                </a:lnTo>
                <a:lnTo>
                  <a:pt x="1975104" y="581559"/>
                </a:lnTo>
                <a:lnTo>
                  <a:pt x="2231136" y="574244"/>
                </a:lnTo>
                <a:lnTo>
                  <a:pt x="2468880" y="574244"/>
                </a:lnTo>
                <a:lnTo>
                  <a:pt x="2735885" y="574244"/>
                </a:lnTo>
                <a:lnTo>
                  <a:pt x="3006547" y="570586"/>
                </a:lnTo>
                <a:lnTo>
                  <a:pt x="3251607" y="574244"/>
                </a:lnTo>
                <a:lnTo>
                  <a:pt x="3529584" y="577901"/>
                </a:lnTo>
                <a:lnTo>
                  <a:pt x="3760013" y="585216"/>
                </a:lnTo>
                <a:lnTo>
                  <a:pt x="3880714" y="592532"/>
                </a:lnTo>
                <a:lnTo>
                  <a:pt x="3994099" y="596189"/>
                </a:lnTo>
                <a:lnTo>
                  <a:pt x="4048963" y="607162"/>
                </a:lnTo>
                <a:lnTo>
                  <a:pt x="4089197" y="621792"/>
                </a:lnTo>
                <a:lnTo>
                  <a:pt x="4125773" y="640080"/>
                </a:lnTo>
                <a:lnTo>
                  <a:pt x="4140403" y="643738"/>
                </a:lnTo>
                <a:lnTo>
                  <a:pt x="4158691" y="647396"/>
                </a:lnTo>
                <a:lnTo>
                  <a:pt x="4191610" y="647396"/>
                </a:lnTo>
                <a:lnTo>
                  <a:pt x="4228186" y="636423"/>
                </a:lnTo>
                <a:lnTo>
                  <a:pt x="4253789" y="618135"/>
                </a:lnTo>
                <a:lnTo>
                  <a:pt x="4279392" y="596189"/>
                </a:lnTo>
                <a:lnTo>
                  <a:pt x="4297680" y="574244"/>
                </a:lnTo>
                <a:lnTo>
                  <a:pt x="4319626" y="541325"/>
                </a:lnTo>
                <a:lnTo>
                  <a:pt x="4341571" y="497434"/>
                </a:lnTo>
                <a:lnTo>
                  <a:pt x="4356202" y="460858"/>
                </a:lnTo>
                <a:lnTo>
                  <a:pt x="4385463" y="395021"/>
                </a:lnTo>
                <a:lnTo>
                  <a:pt x="4403751" y="332842"/>
                </a:lnTo>
                <a:lnTo>
                  <a:pt x="4422039" y="263348"/>
                </a:lnTo>
                <a:lnTo>
                  <a:pt x="4436669" y="204826"/>
                </a:lnTo>
                <a:lnTo>
                  <a:pt x="4447642" y="146304"/>
                </a:lnTo>
                <a:lnTo>
                  <a:pt x="4454957" y="98756"/>
                </a:lnTo>
                <a:lnTo>
                  <a:pt x="4462272" y="54864"/>
                </a:lnTo>
                <a:lnTo>
                  <a:pt x="4462272" y="32919"/>
                </a:lnTo>
                <a:lnTo>
                  <a:pt x="4454957" y="10973"/>
                </a:lnTo>
                <a:lnTo>
                  <a:pt x="4443984" y="0"/>
                </a:lnTo>
                <a:lnTo>
                  <a:pt x="4425696" y="0"/>
                </a:lnTo>
                <a:lnTo>
                  <a:pt x="4407408" y="18288"/>
                </a:lnTo>
                <a:lnTo>
                  <a:pt x="4378147" y="62180"/>
                </a:lnTo>
                <a:lnTo>
                  <a:pt x="4330599" y="128016"/>
                </a:lnTo>
                <a:lnTo>
                  <a:pt x="4279392" y="197511"/>
                </a:lnTo>
                <a:lnTo>
                  <a:pt x="4235501" y="245060"/>
                </a:lnTo>
                <a:lnTo>
                  <a:pt x="4198925" y="277978"/>
                </a:lnTo>
                <a:lnTo>
                  <a:pt x="4158691" y="299924"/>
                </a:lnTo>
                <a:lnTo>
                  <a:pt x="4118458" y="310896"/>
                </a:lnTo>
                <a:lnTo>
                  <a:pt x="4037991" y="321869"/>
                </a:lnTo>
                <a:lnTo>
                  <a:pt x="3909975" y="329184"/>
                </a:lnTo>
                <a:lnTo>
                  <a:pt x="3679546" y="329184"/>
                </a:lnTo>
                <a:lnTo>
                  <a:pt x="3357677" y="329184"/>
                </a:lnTo>
                <a:lnTo>
                  <a:pt x="2911450" y="329184"/>
                </a:lnTo>
                <a:lnTo>
                  <a:pt x="2688336" y="3328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5DC08013-78DB-40F8-9CA3-A51FDA81E8C8}"/>
              </a:ext>
            </a:extLst>
          </p:cNvPr>
          <p:cNvSpPr/>
          <p:nvPr/>
        </p:nvSpPr>
        <p:spPr>
          <a:xfrm>
            <a:off x="5805488" y="5162550"/>
            <a:ext cx="700087" cy="779463"/>
          </a:xfrm>
          <a:custGeom>
            <a:avLst/>
            <a:gdLst>
              <a:gd name="connsiteX0" fmla="*/ 230981 w 700087"/>
              <a:gd name="connsiteY0" fmla="*/ 83344 h 778669"/>
              <a:gd name="connsiteX1" fmla="*/ 426243 w 700087"/>
              <a:gd name="connsiteY1" fmla="*/ 152400 h 778669"/>
              <a:gd name="connsiteX2" fmla="*/ 554831 w 700087"/>
              <a:gd name="connsiteY2" fmla="*/ 195263 h 778669"/>
              <a:gd name="connsiteX3" fmla="*/ 571500 w 700087"/>
              <a:gd name="connsiteY3" fmla="*/ 197644 h 778669"/>
              <a:gd name="connsiteX4" fmla="*/ 595312 w 700087"/>
              <a:gd name="connsiteY4" fmla="*/ 197644 h 778669"/>
              <a:gd name="connsiteX5" fmla="*/ 616743 w 700087"/>
              <a:gd name="connsiteY5" fmla="*/ 190500 h 778669"/>
              <a:gd name="connsiteX6" fmla="*/ 635793 w 700087"/>
              <a:gd name="connsiteY6" fmla="*/ 176213 h 778669"/>
              <a:gd name="connsiteX7" fmla="*/ 647700 w 700087"/>
              <a:gd name="connsiteY7" fmla="*/ 161925 h 778669"/>
              <a:gd name="connsiteX8" fmla="*/ 654843 w 700087"/>
              <a:gd name="connsiteY8" fmla="*/ 142875 h 778669"/>
              <a:gd name="connsiteX9" fmla="*/ 661987 w 700087"/>
              <a:gd name="connsiteY9" fmla="*/ 104775 h 778669"/>
              <a:gd name="connsiteX10" fmla="*/ 666750 w 700087"/>
              <a:gd name="connsiteY10" fmla="*/ 0 h 778669"/>
              <a:gd name="connsiteX11" fmla="*/ 700087 w 700087"/>
              <a:gd name="connsiteY11" fmla="*/ 778669 h 778669"/>
              <a:gd name="connsiteX12" fmla="*/ 678656 w 700087"/>
              <a:gd name="connsiteY12" fmla="*/ 764381 h 778669"/>
              <a:gd name="connsiteX13" fmla="*/ 652462 w 700087"/>
              <a:gd name="connsiteY13" fmla="*/ 733425 h 778669"/>
              <a:gd name="connsiteX14" fmla="*/ 628650 w 700087"/>
              <a:gd name="connsiteY14" fmla="*/ 709613 h 778669"/>
              <a:gd name="connsiteX15" fmla="*/ 609600 w 700087"/>
              <a:gd name="connsiteY15" fmla="*/ 683419 h 778669"/>
              <a:gd name="connsiteX16" fmla="*/ 578643 w 700087"/>
              <a:gd name="connsiteY16" fmla="*/ 640556 h 778669"/>
              <a:gd name="connsiteX17" fmla="*/ 547687 w 700087"/>
              <a:gd name="connsiteY17" fmla="*/ 585788 h 778669"/>
              <a:gd name="connsiteX18" fmla="*/ 521493 w 700087"/>
              <a:gd name="connsiteY18" fmla="*/ 538163 h 778669"/>
              <a:gd name="connsiteX19" fmla="*/ 502443 w 700087"/>
              <a:gd name="connsiteY19" fmla="*/ 504825 h 778669"/>
              <a:gd name="connsiteX20" fmla="*/ 478631 w 700087"/>
              <a:gd name="connsiteY20" fmla="*/ 469106 h 778669"/>
              <a:gd name="connsiteX21" fmla="*/ 447675 w 700087"/>
              <a:gd name="connsiteY21" fmla="*/ 431006 h 778669"/>
              <a:gd name="connsiteX22" fmla="*/ 392906 w 700087"/>
              <a:gd name="connsiteY22" fmla="*/ 371475 h 778669"/>
              <a:gd name="connsiteX23" fmla="*/ 345281 w 700087"/>
              <a:gd name="connsiteY23" fmla="*/ 326231 h 778669"/>
              <a:gd name="connsiteX24" fmla="*/ 285750 w 700087"/>
              <a:gd name="connsiteY24" fmla="*/ 271463 h 778669"/>
              <a:gd name="connsiteX25" fmla="*/ 226218 w 700087"/>
              <a:gd name="connsiteY25" fmla="*/ 221456 h 778669"/>
              <a:gd name="connsiteX26" fmla="*/ 161925 w 700087"/>
              <a:gd name="connsiteY26" fmla="*/ 171450 h 778669"/>
              <a:gd name="connsiteX27" fmla="*/ 61912 w 700087"/>
              <a:gd name="connsiteY27" fmla="*/ 97631 h 778669"/>
              <a:gd name="connsiteX28" fmla="*/ 19050 w 700087"/>
              <a:gd name="connsiteY28" fmla="*/ 61913 h 778669"/>
              <a:gd name="connsiteX29" fmla="*/ 4762 w 700087"/>
              <a:gd name="connsiteY29" fmla="*/ 42863 h 778669"/>
              <a:gd name="connsiteX30" fmla="*/ 0 w 700087"/>
              <a:gd name="connsiteY30" fmla="*/ 28575 h 778669"/>
              <a:gd name="connsiteX31" fmla="*/ 4762 w 700087"/>
              <a:gd name="connsiteY31" fmla="*/ 19050 h 778669"/>
              <a:gd name="connsiteX32" fmla="*/ 16668 w 700087"/>
              <a:gd name="connsiteY32" fmla="*/ 16669 h 778669"/>
              <a:gd name="connsiteX33" fmla="*/ 45243 w 700087"/>
              <a:gd name="connsiteY33" fmla="*/ 23813 h 778669"/>
              <a:gd name="connsiteX34" fmla="*/ 230981 w 700087"/>
              <a:gd name="connsiteY34" fmla="*/ 83344 h 77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0087" h="778669">
                <a:moveTo>
                  <a:pt x="230981" y="83344"/>
                </a:moveTo>
                <a:lnTo>
                  <a:pt x="426243" y="152400"/>
                </a:lnTo>
                <a:lnTo>
                  <a:pt x="554831" y="195263"/>
                </a:lnTo>
                <a:lnTo>
                  <a:pt x="571500" y="197644"/>
                </a:lnTo>
                <a:lnTo>
                  <a:pt x="595312" y="197644"/>
                </a:lnTo>
                <a:lnTo>
                  <a:pt x="616743" y="190500"/>
                </a:lnTo>
                <a:lnTo>
                  <a:pt x="635793" y="176213"/>
                </a:lnTo>
                <a:lnTo>
                  <a:pt x="647700" y="161925"/>
                </a:lnTo>
                <a:lnTo>
                  <a:pt x="654843" y="142875"/>
                </a:lnTo>
                <a:lnTo>
                  <a:pt x="661987" y="104775"/>
                </a:lnTo>
                <a:lnTo>
                  <a:pt x="666750" y="0"/>
                </a:lnTo>
                <a:lnTo>
                  <a:pt x="700087" y="778669"/>
                </a:lnTo>
                <a:lnTo>
                  <a:pt x="678656" y="764381"/>
                </a:lnTo>
                <a:lnTo>
                  <a:pt x="652462" y="733425"/>
                </a:lnTo>
                <a:lnTo>
                  <a:pt x="628650" y="709613"/>
                </a:lnTo>
                <a:lnTo>
                  <a:pt x="609600" y="683419"/>
                </a:lnTo>
                <a:lnTo>
                  <a:pt x="578643" y="640556"/>
                </a:lnTo>
                <a:lnTo>
                  <a:pt x="547687" y="585788"/>
                </a:lnTo>
                <a:lnTo>
                  <a:pt x="521493" y="538163"/>
                </a:lnTo>
                <a:lnTo>
                  <a:pt x="502443" y="504825"/>
                </a:lnTo>
                <a:lnTo>
                  <a:pt x="478631" y="469106"/>
                </a:lnTo>
                <a:lnTo>
                  <a:pt x="447675" y="431006"/>
                </a:lnTo>
                <a:lnTo>
                  <a:pt x="392906" y="371475"/>
                </a:lnTo>
                <a:lnTo>
                  <a:pt x="345281" y="326231"/>
                </a:lnTo>
                <a:lnTo>
                  <a:pt x="285750" y="271463"/>
                </a:lnTo>
                <a:lnTo>
                  <a:pt x="226218" y="221456"/>
                </a:lnTo>
                <a:lnTo>
                  <a:pt x="161925" y="171450"/>
                </a:lnTo>
                <a:lnTo>
                  <a:pt x="61912" y="97631"/>
                </a:lnTo>
                <a:lnTo>
                  <a:pt x="19050" y="61913"/>
                </a:lnTo>
                <a:lnTo>
                  <a:pt x="4762" y="42863"/>
                </a:lnTo>
                <a:lnTo>
                  <a:pt x="0" y="28575"/>
                </a:lnTo>
                <a:lnTo>
                  <a:pt x="4762" y="19050"/>
                </a:lnTo>
                <a:lnTo>
                  <a:pt x="16668" y="16669"/>
                </a:lnTo>
                <a:lnTo>
                  <a:pt x="45243" y="23813"/>
                </a:lnTo>
                <a:lnTo>
                  <a:pt x="230981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05150C7-3A40-4E7B-8C14-45EA0538B930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477963"/>
            <a:ext cx="4927600" cy="4473575"/>
            <a:chOff x="2719388" y="1624013"/>
            <a:chExt cx="4927600" cy="4473575"/>
          </a:xfrm>
        </p:grpSpPr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ECF0578C-2CA7-4C84-929E-8EF02DAC5776}"/>
                </a:ext>
              </a:extLst>
            </p:cNvPr>
            <p:cNvSpPr/>
            <p:nvPr/>
          </p:nvSpPr>
          <p:spPr>
            <a:xfrm>
              <a:off x="3386138" y="1624013"/>
              <a:ext cx="1063625" cy="612775"/>
            </a:xfrm>
            <a:custGeom>
              <a:avLst/>
              <a:gdLst>
                <a:gd name="connsiteX0" fmla="*/ 426243 w 1064418"/>
                <a:gd name="connsiteY0" fmla="*/ 190500 h 611981"/>
                <a:gd name="connsiteX1" fmla="*/ 509587 w 1064418"/>
                <a:gd name="connsiteY1" fmla="*/ 219075 h 611981"/>
                <a:gd name="connsiteX2" fmla="*/ 595312 w 1064418"/>
                <a:gd name="connsiteY2" fmla="*/ 247650 h 611981"/>
                <a:gd name="connsiteX3" fmla="*/ 642937 w 1064418"/>
                <a:gd name="connsiteY3" fmla="*/ 261937 h 611981"/>
                <a:gd name="connsiteX4" fmla="*/ 681037 w 1064418"/>
                <a:gd name="connsiteY4" fmla="*/ 266700 h 611981"/>
                <a:gd name="connsiteX5" fmla="*/ 738187 w 1064418"/>
                <a:gd name="connsiteY5" fmla="*/ 276225 h 611981"/>
                <a:gd name="connsiteX6" fmla="*/ 804862 w 1064418"/>
                <a:gd name="connsiteY6" fmla="*/ 290512 h 611981"/>
                <a:gd name="connsiteX7" fmla="*/ 857250 w 1064418"/>
                <a:gd name="connsiteY7" fmla="*/ 304800 h 611981"/>
                <a:gd name="connsiteX8" fmla="*/ 907256 w 1064418"/>
                <a:gd name="connsiteY8" fmla="*/ 323850 h 611981"/>
                <a:gd name="connsiteX9" fmla="*/ 945356 w 1064418"/>
                <a:gd name="connsiteY9" fmla="*/ 340518 h 611981"/>
                <a:gd name="connsiteX10" fmla="*/ 969168 w 1064418"/>
                <a:gd name="connsiteY10" fmla="*/ 354806 h 611981"/>
                <a:gd name="connsiteX11" fmla="*/ 990600 w 1064418"/>
                <a:gd name="connsiteY11" fmla="*/ 369093 h 611981"/>
                <a:gd name="connsiteX12" fmla="*/ 1016793 w 1064418"/>
                <a:gd name="connsiteY12" fmla="*/ 390525 h 611981"/>
                <a:gd name="connsiteX13" fmla="*/ 1035843 w 1064418"/>
                <a:gd name="connsiteY13" fmla="*/ 409575 h 611981"/>
                <a:gd name="connsiteX14" fmla="*/ 1052512 w 1064418"/>
                <a:gd name="connsiteY14" fmla="*/ 431006 h 611981"/>
                <a:gd name="connsiteX15" fmla="*/ 1062037 w 1064418"/>
                <a:gd name="connsiteY15" fmla="*/ 452437 h 611981"/>
                <a:gd name="connsiteX16" fmla="*/ 1064418 w 1064418"/>
                <a:gd name="connsiteY16" fmla="*/ 473868 h 611981"/>
                <a:gd name="connsiteX17" fmla="*/ 1064418 w 1064418"/>
                <a:gd name="connsiteY17" fmla="*/ 507206 h 611981"/>
                <a:gd name="connsiteX18" fmla="*/ 1057275 w 1064418"/>
                <a:gd name="connsiteY18" fmla="*/ 540543 h 611981"/>
                <a:gd name="connsiteX19" fmla="*/ 1045368 w 1064418"/>
                <a:gd name="connsiteY19" fmla="*/ 569118 h 611981"/>
                <a:gd name="connsiteX20" fmla="*/ 1031081 w 1064418"/>
                <a:gd name="connsiteY20" fmla="*/ 585787 h 611981"/>
                <a:gd name="connsiteX21" fmla="*/ 1007268 w 1064418"/>
                <a:gd name="connsiteY21" fmla="*/ 597693 h 611981"/>
                <a:gd name="connsiteX22" fmla="*/ 981075 w 1064418"/>
                <a:gd name="connsiteY22" fmla="*/ 607218 h 611981"/>
                <a:gd name="connsiteX23" fmla="*/ 952500 w 1064418"/>
                <a:gd name="connsiteY23" fmla="*/ 611981 h 611981"/>
                <a:gd name="connsiteX24" fmla="*/ 914400 w 1064418"/>
                <a:gd name="connsiteY24" fmla="*/ 611981 h 611981"/>
                <a:gd name="connsiteX25" fmla="*/ 878681 w 1064418"/>
                <a:gd name="connsiteY25" fmla="*/ 609600 h 611981"/>
                <a:gd name="connsiteX26" fmla="*/ 821531 w 1064418"/>
                <a:gd name="connsiteY26" fmla="*/ 595312 h 611981"/>
                <a:gd name="connsiteX27" fmla="*/ 754856 w 1064418"/>
                <a:gd name="connsiteY27" fmla="*/ 569118 h 611981"/>
                <a:gd name="connsiteX28" fmla="*/ 657225 w 1064418"/>
                <a:gd name="connsiteY28" fmla="*/ 526256 h 611981"/>
                <a:gd name="connsiteX29" fmla="*/ 559593 w 1064418"/>
                <a:gd name="connsiteY29" fmla="*/ 478631 h 611981"/>
                <a:gd name="connsiteX30" fmla="*/ 485775 w 1064418"/>
                <a:gd name="connsiteY30" fmla="*/ 438150 h 611981"/>
                <a:gd name="connsiteX31" fmla="*/ 397668 w 1064418"/>
                <a:gd name="connsiteY31" fmla="*/ 388143 h 611981"/>
                <a:gd name="connsiteX32" fmla="*/ 321468 w 1064418"/>
                <a:gd name="connsiteY32" fmla="*/ 338137 h 611981"/>
                <a:gd name="connsiteX33" fmla="*/ 271462 w 1064418"/>
                <a:gd name="connsiteY33" fmla="*/ 304800 h 611981"/>
                <a:gd name="connsiteX34" fmla="*/ 228600 w 1064418"/>
                <a:gd name="connsiteY34" fmla="*/ 271462 h 611981"/>
                <a:gd name="connsiteX35" fmla="*/ 183356 w 1064418"/>
                <a:gd name="connsiteY35" fmla="*/ 233362 h 611981"/>
                <a:gd name="connsiteX36" fmla="*/ 140493 w 1064418"/>
                <a:gd name="connsiteY36" fmla="*/ 197643 h 611981"/>
                <a:gd name="connsiteX37" fmla="*/ 100012 w 1064418"/>
                <a:gd name="connsiteY37" fmla="*/ 157162 h 611981"/>
                <a:gd name="connsiteX38" fmla="*/ 61912 w 1064418"/>
                <a:gd name="connsiteY38" fmla="*/ 116681 h 611981"/>
                <a:gd name="connsiteX39" fmla="*/ 30956 w 1064418"/>
                <a:gd name="connsiteY39" fmla="*/ 83343 h 611981"/>
                <a:gd name="connsiteX40" fmla="*/ 11906 w 1064418"/>
                <a:gd name="connsiteY40" fmla="*/ 57150 h 611981"/>
                <a:gd name="connsiteX41" fmla="*/ 2381 w 1064418"/>
                <a:gd name="connsiteY41" fmla="*/ 35718 h 611981"/>
                <a:gd name="connsiteX42" fmla="*/ 0 w 1064418"/>
                <a:gd name="connsiteY42" fmla="*/ 19050 h 611981"/>
                <a:gd name="connsiteX43" fmla="*/ 0 w 1064418"/>
                <a:gd name="connsiteY43" fmla="*/ 9525 h 611981"/>
                <a:gd name="connsiteX44" fmla="*/ 7143 w 1064418"/>
                <a:gd name="connsiteY44" fmla="*/ 0 h 611981"/>
                <a:gd name="connsiteX45" fmla="*/ 26193 w 1064418"/>
                <a:gd name="connsiteY45" fmla="*/ 0 h 611981"/>
                <a:gd name="connsiteX46" fmla="*/ 57150 w 1064418"/>
                <a:gd name="connsiteY46" fmla="*/ 14287 h 611981"/>
                <a:gd name="connsiteX47" fmla="*/ 145256 w 1064418"/>
                <a:gd name="connsiteY47" fmla="*/ 66675 h 611981"/>
                <a:gd name="connsiteX48" fmla="*/ 245268 w 1064418"/>
                <a:gd name="connsiteY48" fmla="*/ 116681 h 611981"/>
                <a:gd name="connsiteX49" fmla="*/ 359568 w 1064418"/>
                <a:gd name="connsiteY49" fmla="*/ 166687 h 611981"/>
                <a:gd name="connsiteX50" fmla="*/ 426243 w 1064418"/>
                <a:gd name="connsiteY50" fmla="*/ 19050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64418" h="611981">
                  <a:moveTo>
                    <a:pt x="426243" y="190500"/>
                  </a:moveTo>
                  <a:lnTo>
                    <a:pt x="509587" y="219075"/>
                  </a:lnTo>
                  <a:lnTo>
                    <a:pt x="595312" y="247650"/>
                  </a:lnTo>
                  <a:lnTo>
                    <a:pt x="642937" y="261937"/>
                  </a:lnTo>
                  <a:lnTo>
                    <a:pt x="681037" y="266700"/>
                  </a:lnTo>
                  <a:lnTo>
                    <a:pt x="738187" y="276225"/>
                  </a:lnTo>
                  <a:lnTo>
                    <a:pt x="804862" y="290512"/>
                  </a:lnTo>
                  <a:lnTo>
                    <a:pt x="857250" y="304800"/>
                  </a:lnTo>
                  <a:lnTo>
                    <a:pt x="907256" y="323850"/>
                  </a:lnTo>
                  <a:lnTo>
                    <a:pt x="945356" y="340518"/>
                  </a:lnTo>
                  <a:lnTo>
                    <a:pt x="969168" y="354806"/>
                  </a:lnTo>
                  <a:lnTo>
                    <a:pt x="990600" y="369093"/>
                  </a:lnTo>
                  <a:lnTo>
                    <a:pt x="1016793" y="390525"/>
                  </a:lnTo>
                  <a:lnTo>
                    <a:pt x="1035843" y="409575"/>
                  </a:lnTo>
                  <a:lnTo>
                    <a:pt x="1052512" y="431006"/>
                  </a:lnTo>
                  <a:lnTo>
                    <a:pt x="1062037" y="452437"/>
                  </a:lnTo>
                  <a:lnTo>
                    <a:pt x="1064418" y="473868"/>
                  </a:lnTo>
                  <a:lnTo>
                    <a:pt x="1064418" y="507206"/>
                  </a:lnTo>
                  <a:lnTo>
                    <a:pt x="1057275" y="540543"/>
                  </a:lnTo>
                  <a:lnTo>
                    <a:pt x="1045368" y="569118"/>
                  </a:lnTo>
                  <a:lnTo>
                    <a:pt x="1031081" y="585787"/>
                  </a:lnTo>
                  <a:lnTo>
                    <a:pt x="1007268" y="597693"/>
                  </a:lnTo>
                  <a:lnTo>
                    <a:pt x="981075" y="607218"/>
                  </a:lnTo>
                  <a:lnTo>
                    <a:pt x="952500" y="611981"/>
                  </a:lnTo>
                  <a:lnTo>
                    <a:pt x="914400" y="611981"/>
                  </a:lnTo>
                  <a:lnTo>
                    <a:pt x="878681" y="609600"/>
                  </a:lnTo>
                  <a:lnTo>
                    <a:pt x="821531" y="595312"/>
                  </a:lnTo>
                  <a:lnTo>
                    <a:pt x="754856" y="569118"/>
                  </a:lnTo>
                  <a:lnTo>
                    <a:pt x="657225" y="526256"/>
                  </a:lnTo>
                  <a:lnTo>
                    <a:pt x="559593" y="478631"/>
                  </a:lnTo>
                  <a:lnTo>
                    <a:pt x="485775" y="438150"/>
                  </a:lnTo>
                  <a:lnTo>
                    <a:pt x="397668" y="388143"/>
                  </a:lnTo>
                  <a:lnTo>
                    <a:pt x="321468" y="338137"/>
                  </a:lnTo>
                  <a:lnTo>
                    <a:pt x="271462" y="304800"/>
                  </a:lnTo>
                  <a:lnTo>
                    <a:pt x="228600" y="271462"/>
                  </a:lnTo>
                  <a:lnTo>
                    <a:pt x="183356" y="233362"/>
                  </a:lnTo>
                  <a:lnTo>
                    <a:pt x="140493" y="197643"/>
                  </a:lnTo>
                  <a:lnTo>
                    <a:pt x="100012" y="157162"/>
                  </a:lnTo>
                  <a:lnTo>
                    <a:pt x="61912" y="116681"/>
                  </a:lnTo>
                  <a:lnTo>
                    <a:pt x="30956" y="83343"/>
                  </a:lnTo>
                  <a:lnTo>
                    <a:pt x="11906" y="57150"/>
                  </a:lnTo>
                  <a:lnTo>
                    <a:pt x="2381" y="35718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0"/>
                  </a:lnTo>
                  <a:lnTo>
                    <a:pt x="57150" y="14287"/>
                  </a:lnTo>
                  <a:lnTo>
                    <a:pt x="145256" y="66675"/>
                  </a:lnTo>
                  <a:lnTo>
                    <a:pt x="245268" y="116681"/>
                  </a:lnTo>
                  <a:lnTo>
                    <a:pt x="359568" y="166687"/>
                  </a:lnTo>
                  <a:lnTo>
                    <a:pt x="426243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5">
              <a:extLst>
                <a:ext uri="{FF2B5EF4-FFF2-40B4-BE49-F238E27FC236}">
                  <a16:creationId xmlns:a16="http://schemas.microsoft.com/office/drawing/2014/main" id="{F5648720-EF2D-4519-A5FE-9D5C8187C5EE}"/>
                </a:ext>
              </a:extLst>
            </p:cNvPr>
            <p:cNvSpPr/>
            <p:nvPr/>
          </p:nvSpPr>
          <p:spPr>
            <a:xfrm>
              <a:off x="2719388" y="2554288"/>
              <a:ext cx="2368550" cy="558800"/>
            </a:xfrm>
            <a:custGeom>
              <a:avLst/>
              <a:gdLst>
                <a:gd name="connsiteX0" fmla="*/ 1983581 w 2369343"/>
                <a:gd name="connsiteY0" fmla="*/ 278607 h 557213"/>
                <a:gd name="connsiteX1" fmla="*/ 1890712 w 2369343"/>
                <a:gd name="connsiteY1" fmla="*/ 283369 h 557213"/>
                <a:gd name="connsiteX2" fmla="*/ 1790700 w 2369343"/>
                <a:gd name="connsiteY2" fmla="*/ 288132 h 557213"/>
                <a:gd name="connsiteX3" fmla="*/ 1704975 w 2369343"/>
                <a:gd name="connsiteY3" fmla="*/ 295275 h 557213"/>
                <a:gd name="connsiteX4" fmla="*/ 1602581 w 2369343"/>
                <a:gd name="connsiteY4" fmla="*/ 302419 h 557213"/>
                <a:gd name="connsiteX5" fmla="*/ 1438275 w 2369343"/>
                <a:gd name="connsiteY5" fmla="*/ 319088 h 557213"/>
                <a:gd name="connsiteX6" fmla="*/ 1316831 w 2369343"/>
                <a:gd name="connsiteY6" fmla="*/ 335757 h 557213"/>
                <a:gd name="connsiteX7" fmla="*/ 1209675 w 2369343"/>
                <a:gd name="connsiteY7" fmla="*/ 352425 h 557213"/>
                <a:gd name="connsiteX8" fmla="*/ 1104900 w 2369343"/>
                <a:gd name="connsiteY8" fmla="*/ 376238 h 557213"/>
                <a:gd name="connsiteX9" fmla="*/ 957262 w 2369343"/>
                <a:gd name="connsiteY9" fmla="*/ 416719 h 557213"/>
                <a:gd name="connsiteX10" fmla="*/ 783431 w 2369343"/>
                <a:gd name="connsiteY10" fmla="*/ 464344 h 557213"/>
                <a:gd name="connsiteX11" fmla="*/ 628650 w 2369343"/>
                <a:gd name="connsiteY11" fmla="*/ 511969 h 557213"/>
                <a:gd name="connsiteX12" fmla="*/ 519112 w 2369343"/>
                <a:gd name="connsiteY12" fmla="*/ 545307 h 557213"/>
                <a:gd name="connsiteX13" fmla="*/ 483393 w 2369343"/>
                <a:gd name="connsiteY13" fmla="*/ 554832 h 557213"/>
                <a:gd name="connsiteX14" fmla="*/ 464343 w 2369343"/>
                <a:gd name="connsiteY14" fmla="*/ 557213 h 557213"/>
                <a:gd name="connsiteX15" fmla="*/ 423862 w 2369343"/>
                <a:gd name="connsiteY15" fmla="*/ 552450 h 557213"/>
                <a:gd name="connsiteX16" fmla="*/ 373856 w 2369343"/>
                <a:gd name="connsiteY16" fmla="*/ 542925 h 557213"/>
                <a:gd name="connsiteX17" fmla="*/ 335756 w 2369343"/>
                <a:gd name="connsiteY17" fmla="*/ 531019 h 557213"/>
                <a:gd name="connsiteX18" fmla="*/ 300037 w 2369343"/>
                <a:gd name="connsiteY18" fmla="*/ 514350 h 557213"/>
                <a:gd name="connsiteX19" fmla="*/ 259556 w 2369343"/>
                <a:gd name="connsiteY19" fmla="*/ 490538 h 557213"/>
                <a:gd name="connsiteX20" fmla="*/ 226218 w 2369343"/>
                <a:gd name="connsiteY20" fmla="*/ 469107 h 557213"/>
                <a:gd name="connsiteX21" fmla="*/ 192881 w 2369343"/>
                <a:gd name="connsiteY21" fmla="*/ 442913 h 557213"/>
                <a:gd name="connsiteX22" fmla="*/ 157162 w 2369343"/>
                <a:gd name="connsiteY22" fmla="*/ 414338 h 557213"/>
                <a:gd name="connsiteX23" fmla="*/ 133350 w 2369343"/>
                <a:gd name="connsiteY23" fmla="*/ 390525 h 557213"/>
                <a:gd name="connsiteX24" fmla="*/ 104775 w 2369343"/>
                <a:gd name="connsiteY24" fmla="*/ 361950 h 557213"/>
                <a:gd name="connsiteX25" fmla="*/ 78581 w 2369343"/>
                <a:gd name="connsiteY25" fmla="*/ 333375 h 557213"/>
                <a:gd name="connsiteX26" fmla="*/ 45243 w 2369343"/>
                <a:gd name="connsiteY26" fmla="*/ 292894 h 557213"/>
                <a:gd name="connsiteX27" fmla="*/ 21431 w 2369343"/>
                <a:gd name="connsiteY27" fmla="*/ 261938 h 557213"/>
                <a:gd name="connsiteX28" fmla="*/ 7143 w 2369343"/>
                <a:gd name="connsiteY28" fmla="*/ 238125 h 557213"/>
                <a:gd name="connsiteX29" fmla="*/ 0 w 2369343"/>
                <a:gd name="connsiteY29" fmla="*/ 216694 h 557213"/>
                <a:gd name="connsiteX30" fmla="*/ 0 w 2369343"/>
                <a:gd name="connsiteY30" fmla="*/ 197644 h 557213"/>
                <a:gd name="connsiteX31" fmla="*/ 4762 w 2369343"/>
                <a:gd name="connsiteY31" fmla="*/ 190500 h 557213"/>
                <a:gd name="connsiteX32" fmla="*/ 11906 w 2369343"/>
                <a:gd name="connsiteY32" fmla="*/ 185738 h 557213"/>
                <a:gd name="connsiteX33" fmla="*/ 33337 w 2369343"/>
                <a:gd name="connsiteY33" fmla="*/ 190500 h 557213"/>
                <a:gd name="connsiteX34" fmla="*/ 59531 w 2369343"/>
                <a:gd name="connsiteY34" fmla="*/ 202407 h 557213"/>
                <a:gd name="connsiteX35" fmla="*/ 111918 w 2369343"/>
                <a:gd name="connsiteY35" fmla="*/ 233363 h 557213"/>
                <a:gd name="connsiteX36" fmla="*/ 157162 w 2369343"/>
                <a:gd name="connsiteY36" fmla="*/ 257175 h 557213"/>
                <a:gd name="connsiteX37" fmla="*/ 209550 w 2369343"/>
                <a:gd name="connsiteY37" fmla="*/ 278607 h 557213"/>
                <a:gd name="connsiteX38" fmla="*/ 259556 w 2369343"/>
                <a:gd name="connsiteY38" fmla="*/ 295275 h 557213"/>
                <a:gd name="connsiteX39" fmla="*/ 311943 w 2369343"/>
                <a:gd name="connsiteY39" fmla="*/ 307182 h 557213"/>
                <a:gd name="connsiteX40" fmla="*/ 364331 w 2369343"/>
                <a:gd name="connsiteY40" fmla="*/ 314325 h 557213"/>
                <a:gd name="connsiteX41" fmla="*/ 407193 w 2369343"/>
                <a:gd name="connsiteY41" fmla="*/ 314325 h 557213"/>
                <a:gd name="connsiteX42" fmla="*/ 473868 w 2369343"/>
                <a:gd name="connsiteY42" fmla="*/ 311944 h 557213"/>
                <a:gd name="connsiteX43" fmla="*/ 547687 w 2369343"/>
                <a:gd name="connsiteY43" fmla="*/ 304800 h 557213"/>
                <a:gd name="connsiteX44" fmla="*/ 681037 w 2369343"/>
                <a:gd name="connsiteY44" fmla="*/ 290513 h 557213"/>
                <a:gd name="connsiteX45" fmla="*/ 850106 w 2369343"/>
                <a:gd name="connsiteY45" fmla="*/ 266700 h 557213"/>
                <a:gd name="connsiteX46" fmla="*/ 1040606 w 2369343"/>
                <a:gd name="connsiteY46" fmla="*/ 238125 h 557213"/>
                <a:gd name="connsiteX47" fmla="*/ 1254918 w 2369343"/>
                <a:gd name="connsiteY47" fmla="*/ 200025 h 557213"/>
                <a:gd name="connsiteX48" fmla="*/ 1416843 w 2369343"/>
                <a:gd name="connsiteY48" fmla="*/ 169069 h 557213"/>
                <a:gd name="connsiteX49" fmla="*/ 1607343 w 2369343"/>
                <a:gd name="connsiteY49" fmla="*/ 128588 h 557213"/>
                <a:gd name="connsiteX50" fmla="*/ 1688306 w 2369343"/>
                <a:gd name="connsiteY50" fmla="*/ 109538 h 557213"/>
                <a:gd name="connsiteX51" fmla="*/ 1747837 w 2369343"/>
                <a:gd name="connsiteY51" fmla="*/ 88107 h 557213"/>
                <a:gd name="connsiteX52" fmla="*/ 1812131 w 2369343"/>
                <a:gd name="connsiteY52" fmla="*/ 61913 h 557213"/>
                <a:gd name="connsiteX53" fmla="*/ 1871662 w 2369343"/>
                <a:gd name="connsiteY53" fmla="*/ 33338 h 557213"/>
                <a:gd name="connsiteX54" fmla="*/ 1924050 w 2369343"/>
                <a:gd name="connsiteY54" fmla="*/ 4763 h 557213"/>
                <a:gd name="connsiteX55" fmla="*/ 1938337 w 2369343"/>
                <a:gd name="connsiteY55" fmla="*/ 0 h 557213"/>
                <a:gd name="connsiteX56" fmla="*/ 1978818 w 2369343"/>
                <a:gd name="connsiteY56" fmla="*/ 2382 h 557213"/>
                <a:gd name="connsiteX57" fmla="*/ 2045493 w 2369343"/>
                <a:gd name="connsiteY57" fmla="*/ 11907 h 557213"/>
                <a:gd name="connsiteX58" fmla="*/ 2109787 w 2369343"/>
                <a:gd name="connsiteY58" fmla="*/ 28575 h 557213"/>
                <a:gd name="connsiteX59" fmla="*/ 2178843 w 2369343"/>
                <a:gd name="connsiteY59" fmla="*/ 52388 h 557213"/>
                <a:gd name="connsiteX60" fmla="*/ 2245518 w 2369343"/>
                <a:gd name="connsiteY60" fmla="*/ 80963 h 557213"/>
                <a:gd name="connsiteX61" fmla="*/ 2309812 w 2369343"/>
                <a:gd name="connsiteY61" fmla="*/ 109538 h 557213"/>
                <a:gd name="connsiteX62" fmla="*/ 2326481 w 2369343"/>
                <a:gd name="connsiteY62" fmla="*/ 121444 h 557213"/>
                <a:gd name="connsiteX63" fmla="*/ 2340768 w 2369343"/>
                <a:gd name="connsiteY63" fmla="*/ 138113 h 557213"/>
                <a:gd name="connsiteX64" fmla="*/ 2352675 w 2369343"/>
                <a:gd name="connsiteY64" fmla="*/ 152400 h 557213"/>
                <a:gd name="connsiteX65" fmla="*/ 2362200 w 2369343"/>
                <a:gd name="connsiteY65" fmla="*/ 166688 h 557213"/>
                <a:gd name="connsiteX66" fmla="*/ 2369343 w 2369343"/>
                <a:gd name="connsiteY66" fmla="*/ 185738 h 557213"/>
                <a:gd name="connsiteX67" fmla="*/ 2364581 w 2369343"/>
                <a:gd name="connsiteY67" fmla="*/ 204788 h 557213"/>
                <a:gd name="connsiteX68" fmla="*/ 2350293 w 2369343"/>
                <a:gd name="connsiteY68" fmla="*/ 223838 h 557213"/>
                <a:gd name="connsiteX69" fmla="*/ 2328862 w 2369343"/>
                <a:gd name="connsiteY69" fmla="*/ 242888 h 557213"/>
                <a:gd name="connsiteX70" fmla="*/ 2288381 w 2369343"/>
                <a:gd name="connsiteY70" fmla="*/ 259557 h 557213"/>
                <a:gd name="connsiteX71" fmla="*/ 2243137 w 2369343"/>
                <a:gd name="connsiteY71" fmla="*/ 269082 h 557213"/>
                <a:gd name="connsiteX72" fmla="*/ 2209800 w 2369343"/>
                <a:gd name="connsiteY72" fmla="*/ 271463 h 557213"/>
                <a:gd name="connsiteX73" fmla="*/ 2107406 w 2369343"/>
                <a:gd name="connsiteY73" fmla="*/ 273844 h 557213"/>
                <a:gd name="connsiteX74" fmla="*/ 1983581 w 2369343"/>
                <a:gd name="connsiteY74" fmla="*/ 278607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69343" h="557213">
                  <a:moveTo>
                    <a:pt x="1983581" y="278607"/>
                  </a:moveTo>
                  <a:lnTo>
                    <a:pt x="1890712" y="283369"/>
                  </a:lnTo>
                  <a:lnTo>
                    <a:pt x="1790700" y="288132"/>
                  </a:lnTo>
                  <a:lnTo>
                    <a:pt x="1704975" y="295275"/>
                  </a:lnTo>
                  <a:lnTo>
                    <a:pt x="1602581" y="302419"/>
                  </a:lnTo>
                  <a:lnTo>
                    <a:pt x="1438275" y="319088"/>
                  </a:lnTo>
                  <a:lnTo>
                    <a:pt x="1316831" y="335757"/>
                  </a:lnTo>
                  <a:lnTo>
                    <a:pt x="1209675" y="352425"/>
                  </a:lnTo>
                  <a:lnTo>
                    <a:pt x="1104900" y="376238"/>
                  </a:lnTo>
                  <a:lnTo>
                    <a:pt x="957262" y="416719"/>
                  </a:lnTo>
                  <a:lnTo>
                    <a:pt x="783431" y="464344"/>
                  </a:lnTo>
                  <a:lnTo>
                    <a:pt x="628650" y="511969"/>
                  </a:lnTo>
                  <a:lnTo>
                    <a:pt x="519112" y="545307"/>
                  </a:lnTo>
                  <a:lnTo>
                    <a:pt x="483393" y="554832"/>
                  </a:lnTo>
                  <a:lnTo>
                    <a:pt x="464343" y="557213"/>
                  </a:lnTo>
                  <a:lnTo>
                    <a:pt x="423862" y="552450"/>
                  </a:lnTo>
                  <a:lnTo>
                    <a:pt x="373856" y="542925"/>
                  </a:lnTo>
                  <a:lnTo>
                    <a:pt x="335756" y="531019"/>
                  </a:lnTo>
                  <a:lnTo>
                    <a:pt x="300037" y="514350"/>
                  </a:lnTo>
                  <a:lnTo>
                    <a:pt x="259556" y="490538"/>
                  </a:lnTo>
                  <a:lnTo>
                    <a:pt x="226218" y="469107"/>
                  </a:lnTo>
                  <a:lnTo>
                    <a:pt x="192881" y="442913"/>
                  </a:lnTo>
                  <a:lnTo>
                    <a:pt x="157162" y="414338"/>
                  </a:lnTo>
                  <a:lnTo>
                    <a:pt x="133350" y="390525"/>
                  </a:lnTo>
                  <a:lnTo>
                    <a:pt x="104775" y="361950"/>
                  </a:lnTo>
                  <a:lnTo>
                    <a:pt x="78581" y="333375"/>
                  </a:lnTo>
                  <a:lnTo>
                    <a:pt x="45243" y="292894"/>
                  </a:lnTo>
                  <a:lnTo>
                    <a:pt x="21431" y="261938"/>
                  </a:lnTo>
                  <a:lnTo>
                    <a:pt x="7143" y="238125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2" y="190500"/>
                  </a:lnTo>
                  <a:lnTo>
                    <a:pt x="11906" y="185738"/>
                  </a:lnTo>
                  <a:lnTo>
                    <a:pt x="33337" y="190500"/>
                  </a:lnTo>
                  <a:lnTo>
                    <a:pt x="59531" y="202407"/>
                  </a:lnTo>
                  <a:lnTo>
                    <a:pt x="111918" y="233363"/>
                  </a:lnTo>
                  <a:lnTo>
                    <a:pt x="157162" y="257175"/>
                  </a:lnTo>
                  <a:lnTo>
                    <a:pt x="209550" y="278607"/>
                  </a:lnTo>
                  <a:lnTo>
                    <a:pt x="259556" y="295275"/>
                  </a:lnTo>
                  <a:lnTo>
                    <a:pt x="311943" y="307182"/>
                  </a:lnTo>
                  <a:lnTo>
                    <a:pt x="364331" y="314325"/>
                  </a:lnTo>
                  <a:lnTo>
                    <a:pt x="407193" y="314325"/>
                  </a:lnTo>
                  <a:lnTo>
                    <a:pt x="473868" y="311944"/>
                  </a:lnTo>
                  <a:lnTo>
                    <a:pt x="547687" y="304800"/>
                  </a:lnTo>
                  <a:lnTo>
                    <a:pt x="681037" y="290513"/>
                  </a:lnTo>
                  <a:lnTo>
                    <a:pt x="850106" y="266700"/>
                  </a:lnTo>
                  <a:lnTo>
                    <a:pt x="1040606" y="238125"/>
                  </a:lnTo>
                  <a:lnTo>
                    <a:pt x="1254918" y="200025"/>
                  </a:lnTo>
                  <a:lnTo>
                    <a:pt x="1416843" y="169069"/>
                  </a:lnTo>
                  <a:lnTo>
                    <a:pt x="1607343" y="128588"/>
                  </a:lnTo>
                  <a:lnTo>
                    <a:pt x="1688306" y="109538"/>
                  </a:lnTo>
                  <a:lnTo>
                    <a:pt x="1747837" y="88107"/>
                  </a:lnTo>
                  <a:lnTo>
                    <a:pt x="1812131" y="61913"/>
                  </a:lnTo>
                  <a:lnTo>
                    <a:pt x="1871662" y="33338"/>
                  </a:lnTo>
                  <a:lnTo>
                    <a:pt x="1924050" y="4763"/>
                  </a:lnTo>
                  <a:lnTo>
                    <a:pt x="1938337" y="0"/>
                  </a:lnTo>
                  <a:lnTo>
                    <a:pt x="1978818" y="2382"/>
                  </a:lnTo>
                  <a:lnTo>
                    <a:pt x="2045493" y="11907"/>
                  </a:lnTo>
                  <a:lnTo>
                    <a:pt x="2109787" y="28575"/>
                  </a:lnTo>
                  <a:lnTo>
                    <a:pt x="2178843" y="52388"/>
                  </a:lnTo>
                  <a:lnTo>
                    <a:pt x="2245518" y="80963"/>
                  </a:lnTo>
                  <a:lnTo>
                    <a:pt x="2309812" y="109538"/>
                  </a:lnTo>
                  <a:lnTo>
                    <a:pt x="2326481" y="121444"/>
                  </a:lnTo>
                  <a:lnTo>
                    <a:pt x="2340768" y="138113"/>
                  </a:lnTo>
                  <a:lnTo>
                    <a:pt x="2352675" y="152400"/>
                  </a:lnTo>
                  <a:lnTo>
                    <a:pt x="2362200" y="166688"/>
                  </a:lnTo>
                  <a:lnTo>
                    <a:pt x="2369343" y="185738"/>
                  </a:lnTo>
                  <a:lnTo>
                    <a:pt x="2364581" y="204788"/>
                  </a:lnTo>
                  <a:lnTo>
                    <a:pt x="2350293" y="223838"/>
                  </a:lnTo>
                  <a:lnTo>
                    <a:pt x="2328862" y="242888"/>
                  </a:lnTo>
                  <a:lnTo>
                    <a:pt x="2288381" y="259557"/>
                  </a:lnTo>
                  <a:lnTo>
                    <a:pt x="2243137" y="269082"/>
                  </a:lnTo>
                  <a:lnTo>
                    <a:pt x="2209800" y="271463"/>
                  </a:lnTo>
                  <a:lnTo>
                    <a:pt x="2107406" y="273844"/>
                  </a:lnTo>
                  <a:lnTo>
                    <a:pt x="1983581" y="2786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6">
              <a:extLst>
                <a:ext uri="{FF2B5EF4-FFF2-40B4-BE49-F238E27FC236}">
                  <a16:creationId xmlns:a16="http://schemas.microsoft.com/office/drawing/2014/main" id="{291ACF14-E820-494D-81ED-96B83024F2E3}"/>
                </a:ext>
              </a:extLst>
            </p:cNvPr>
            <p:cNvSpPr/>
            <p:nvPr/>
          </p:nvSpPr>
          <p:spPr>
            <a:xfrm>
              <a:off x="3290888" y="3224213"/>
              <a:ext cx="1314450" cy="377825"/>
            </a:xfrm>
            <a:custGeom>
              <a:avLst/>
              <a:gdLst>
                <a:gd name="connsiteX0" fmla="*/ 1083468 w 1314450"/>
                <a:gd name="connsiteY0" fmla="*/ 252412 h 378618"/>
                <a:gd name="connsiteX1" fmla="*/ 921543 w 1314450"/>
                <a:gd name="connsiteY1" fmla="*/ 280987 h 378618"/>
                <a:gd name="connsiteX2" fmla="*/ 747712 w 1314450"/>
                <a:gd name="connsiteY2" fmla="*/ 314325 h 378618"/>
                <a:gd name="connsiteX3" fmla="*/ 628650 w 1314450"/>
                <a:gd name="connsiteY3" fmla="*/ 335756 h 378618"/>
                <a:gd name="connsiteX4" fmla="*/ 545306 w 1314450"/>
                <a:gd name="connsiteY4" fmla="*/ 352425 h 378618"/>
                <a:gd name="connsiteX5" fmla="*/ 466725 w 1314450"/>
                <a:gd name="connsiteY5" fmla="*/ 364331 h 378618"/>
                <a:gd name="connsiteX6" fmla="*/ 388143 w 1314450"/>
                <a:gd name="connsiteY6" fmla="*/ 373856 h 378618"/>
                <a:gd name="connsiteX7" fmla="*/ 321468 w 1314450"/>
                <a:gd name="connsiteY7" fmla="*/ 378618 h 378618"/>
                <a:gd name="connsiteX8" fmla="*/ 278606 w 1314450"/>
                <a:gd name="connsiteY8" fmla="*/ 378618 h 378618"/>
                <a:gd name="connsiteX9" fmla="*/ 238125 w 1314450"/>
                <a:gd name="connsiteY9" fmla="*/ 373856 h 378618"/>
                <a:gd name="connsiteX10" fmla="*/ 195262 w 1314450"/>
                <a:gd name="connsiteY10" fmla="*/ 364331 h 378618"/>
                <a:gd name="connsiteX11" fmla="*/ 159543 w 1314450"/>
                <a:gd name="connsiteY11" fmla="*/ 350043 h 378618"/>
                <a:gd name="connsiteX12" fmla="*/ 128587 w 1314450"/>
                <a:gd name="connsiteY12" fmla="*/ 330993 h 378618"/>
                <a:gd name="connsiteX13" fmla="*/ 100012 w 1314450"/>
                <a:gd name="connsiteY13" fmla="*/ 311943 h 378618"/>
                <a:gd name="connsiteX14" fmla="*/ 73818 w 1314450"/>
                <a:gd name="connsiteY14" fmla="*/ 288131 h 378618"/>
                <a:gd name="connsiteX15" fmla="*/ 50006 w 1314450"/>
                <a:gd name="connsiteY15" fmla="*/ 264318 h 378618"/>
                <a:gd name="connsiteX16" fmla="*/ 26193 w 1314450"/>
                <a:gd name="connsiteY16" fmla="*/ 233362 h 378618"/>
                <a:gd name="connsiteX17" fmla="*/ 11906 w 1314450"/>
                <a:gd name="connsiteY17" fmla="*/ 209550 h 378618"/>
                <a:gd name="connsiteX18" fmla="*/ 2381 w 1314450"/>
                <a:gd name="connsiteY18" fmla="*/ 188118 h 378618"/>
                <a:gd name="connsiteX19" fmla="*/ 0 w 1314450"/>
                <a:gd name="connsiteY19" fmla="*/ 169068 h 378618"/>
                <a:gd name="connsiteX20" fmla="*/ 4762 w 1314450"/>
                <a:gd name="connsiteY20" fmla="*/ 154781 h 378618"/>
                <a:gd name="connsiteX21" fmla="*/ 16668 w 1314450"/>
                <a:gd name="connsiteY21" fmla="*/ 157162 h 378618"/>
                <a:gd name="connsiteX22" fmla="*/ 35718 w 1314450"/>
                <a:gd name="connsiteY22" fmla="*/ 164306 h 378618"/>
                <a:gd name="connsiteX23" fmla="*/ 107156 w 1314450"/>
                <a:gd name="connsiteY23" fmla="*/ 197643 h 378618"/>
                <a:gd name="connsiteX24" fmla="*/ 166687 w 1314450"/>
                <a:gd name="connsiteY24" fmla="*/ 219075 h 378618"/>
                <a:gd name="connsiteX25" fmla="*/ 207168 w 1314450"/>
                <a:gd name="connsiteY25" fmla="*/ 226218 h 378618"/>
                <a:gd name="connsiteX26" fmla="*/ 245268 w 1314450"/>
                <a:gd name="connsiteY26" fmla="*/ 230981 h 378618"/>
                <a:gd name="connsiteX27" fmla="*/ 307181 w 1314450"/>
                <a:gd name="connsiteY27" fmla="*/ 223837 h 378618"/>
                <a:gd name="connsiteX28" fmla="*/ 433387 w 1314450"/>
                <a:gd name="connsiteY28" fmla="*/ 200025 h 378618"/>
                <a:gd name="connsiteX29" fmla="*/ 581025 w 1314450"/>
                <a:gd name="connsiteY29" fmla="*/ 169068 h 378618"/>
                <a:gd name="connsiteX30" fmla="*/ 716756 w 1314450"/>
                <a:gd name="connsiteY30" fmla="*/ 135731 h 378618"/>
                <a:gd name="connsiteX31" fmla="*/ 828675 w 1314450"/>
                <a:gd name="connsiteY31" fmla="*/ 97631 h 378618"/>
                <a:gd name="connsiteX32" fmla="*/ 931068 w 1314450"/>
                <a:gd name="connsiteY32" fmla="*/ 54768 h 378618"/>
                <a:gd name="connsiteX33" fmla="*/ 1031081 w 1314450"/>
                <a:gd name="connsiteY33" fmla="*/ 7143 h 378618"/>
                <a:gd name="connsiteX34" fmla="*/ 1052512 w 1314450"/>
                <a:gd name="connsiteY34" fmla="*/ 0 h 378618"/>
                <a:gd name="connsiteX35" fmla="*/ 1085850 w 1314450"/>
                <a:gd name="connsiteY35" fmla="*/ 2381 h 378618"/>
                <a:gd name="connsiteX36" fmla="*/ 1145381 w 1314450"/>
                <a:gd name="connsiteY36" fmla="*/ 14287 h 378618"/>
                <a:gd name="connsiteX37" fmla="*/ 1185862 w 1314450"/>
                <a:gd name="connsiteY37" fmla="*/ 28575 h 378618"/>
                <a:gd name="connsiteX38" fmla="*/ 1254918 w 1314450"/>
                <a:gd name="connsiteY38" fmla="*/ 64293 h 378618"/>
                <a:gd name="connsiteX39" fmla="*/ 1288256 w 1314450"/>
                <a:gd name="connsiteY39" fmla="*/ 83343 h 378618"/>
                <a:gd name="connsiteX40" fmla="*/ 1302543 w 1314450"/>
                <a:gd name="connsiteY40" fmla="*/ 97631 h 378618"/>
                <a:gd name="connsiteX41" fmla="*/ 1312068 w 1314450"/>
                <a:gd name="connsiteY41" fmla="*/ 119062 h 378618"/>
                <a:gd name="connsiteX42" fmla="*/ 1314450 w 1314450"/>
                <a:gd name="connsiteY42" fmla="*/ 135731 h 378618"/>
                <a:gd name="connsiteX43" fmla="*/ 1314450 w 1314450"/>
                <a:gd name="connsiteY43" fmla="*/ 152400 h 378618"/>
                <a:gd name="connsiteX44" fmla="*/ 1307306 w 1314450"/>
                <a:gd name="connsiteY44" fmla="*/ 173831 h 378618"/>
                <a:gd name="connsiteX45" fmla="*/ 1290637 w 1314450"/>
                <a:gd name="connsiteY45" fmla="*/ 192881 h 378618"/>
                <a:gd name="connsiteX46" fmla="*/ 1259681 w 1314450"/>
                <a:gd name="connsiteY46" fmla="*/ 211931 h 378618"/>
                <a:gd name="connsiteX47" fmla="*/ 1221581 w 1314450"/>
                <a:gd name="connsiteY47" fmla="*/ 223837 h 378618"/>
                <a:gd name="connsiteX48" fmla="*/ 1083468 w 1314450"/>
                <a:gd name="connsiteY48" fmla="*/ 252412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14450" h="378618">
                  <a:moveTo>
                    <a:pt x="1083468" y="252412"/>
                  </a:moveTo>
                  <a:lnTo>
                    <a:pt x="921543" y="280987"/>
                  </a:lnTo>
                  <a:lnTo>
                    <a:pt x="747712" y="314325"/>
                  </a:lnTo>
                  <a:lnTo>
                    <a:pt x="628650" y="335756"/>
                  </a:lnTo>
                  <a:lnTo>
                    <a:pt x="545306" y="352425"/>
                  </a:lnTo>
                  <a:lnTo>
                    <a:pt x="466725" y="364331"/>
                  </a:lnTo>
                  <a:lnTo>
                    <a:pt x="388143" y="373856"/>
                  </a:lnTo>
                  <a:lnTo>
                    <a:pt x="321468" y="378618"/>
                  </a:lnTo>
                  <a:lnTo>
                    <a:pt x="278606" y="378618"/>
                  </a:lnTo>
                  <a:lnTo>
                    <a:pt x="238125" y="373856"/>
                  </a:lnTo>
                  <a:lnTo>
                    <a:pt x="195262" y="364331"/>
                  </a:lnTo>
                  <a:lnTo>
                    <a:pt x="159543" y="350043"/>
                  </a:lnTo>
                  <a:lnTo>
                    <a:pt x="128587" y="330993"/>
                  </a:lnTo>
                  <a:lnTo>
                    <a:pt x="100012" y="311943"/>
                  </a:lnTo>
                  <a:lnTo>
                    <a:pt x="73818" y="288131"/>
                  </a:lnTo>
                  <a:lnTo>
                    <a:pt x="50006" y="264318"/>
                  </a:lnTo>
                  <a:lnTo>
                    <a:pt x="26193" y="233362"/>
                  </a:lnTo>
                  <a:lnTo>
                    <a:pt x="11906" y="209550"/>
                  </a:lnTo>
                  <a:lnTo>
                    <a:pt x="2381" y="188118"/>
                  </a:lnTo>
                  <a:lnTo>
                    <a:pt x="0" y="169068"/>
                  </a:lnTo>
                  <a:lnTo>
                    <a:pt x="4762" y="154781"/>
                  </a:lnTo>
                  <a:lnTo>
                    <a:pt x="16668" y="157162"/>
                  </a:lnTo>
                  <a:lnTo>
                    <a:pt x="35718" y="164306"/>
                  </a:lnTo>
                  <a:lnTo>
                    <a:pt x="107156" y="197643"/>
                  </a:lnTo>
                  <a:lnTo>
                    <a:pt x="166687" y="219075"/>
                  </a:lnTo>
                  <a:lnTo>
                    <a:pt x="207168" y="226218"/>
                  </a:lnTo>
                  <a:lnTo>
                    <a:pt x="245268" y="230981"/>
                  </a:lnTo>
                  <a:lnTo>
                    <a:pt x="307181" y="223837"/>
                  </a:lnTo>
                  <a:lnTo>
                    <a:pt x="433387" y="200025"/>
                  </a:lnTo>
                  <a:lnTo>
                    <a:pt x="581025" y="169068"/>
                  </a:lnTo>
                  <a:lnTo>
                    <a:pt x="716756" y="135731"/>
                  </a:lnTo>
                  <a:lnTo>
                    <a:pt x="828675" y="97631"/>
                  </a:lnTo>
                  <a:lnTo>
                    <a:pt x="931068" y="54768"/>
                  </a:lnTo>
                  <a:lnTo>
                    <a:pt x="1031081" y="7143"/>
                  </a:lnTo>
                  <a:lnTo>
                    <a:pt x="1052512" y="0"/>
                  </a:lnTo>
                  <a:lnTo>
                    <a:pt x="1085850" y="2381"/>
                  </a:lnTo>
                  <a:lnTo>
                    <a:pt x="1145381" y="14287"/>
                  </a:lnTo>
                  <a:lnTo>
                    <a:pt x="1185862" y="28575"/>
                  </a:lnTo>
                  <a:lnTo>
                    <a:pt x="1254918" y="64293"/>
                  </a:lnTo>
                  <a:lnTo>
                    <a:pt x="1288256" y="83343"/>
                  </a:lnTo>
                  <a:lnTo>
                    <a:pt x="1302543" y="97631"/>
                  </a:lnTo>
                  <a:lnTo>
                    <a:pt x="1312068" y="119062"/>
                  </a:lnTo>
                  <a:lnTo>
                    <a:pt x="1314450" y="135731"/>
                  </a:lnTo>
                  <a:lnTo>
                    <a:pt x="1314450" y="152400"/>
                  </a:lnTo>
                  <a:lnTo>
                    <a:pt x="1307306" y="173831"/>
                  </a:lnTo>
                  <a:lnTo>
                    <a:pt x="1290637" y="192881"/>
                  </a:lnTo>
                  <a:lnTo>
                    <a:pt x="1259681" y="211931"/>
                  </a:lnTo>
                  <a:lnTo>
                    <a:pt x="1221581" y="223837"/>
                  </a:lnTo>
                  <a:lnTo>
                    <a:pt x="1083468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7">
              <a:extLst>
                <a:ext uri="{FF2B5EF4-FFF2-40B4-BE49-F238E27FC236}">
                  <a16:creationId xmlns:a16="http://schemas.microsoft.com/office/drawing/2014/main" id="{CBBFD63A-ED6B-4279-ABB9-0C2FA6E52F4C}"/>
                </a:ext>
              </a:extLst>
            </p:cNvPr>
            <p:cNvSpPr/>
            <p:nvPr/>
          </p:nvSpPr>
          <p:spPr>
            <a:xfrm>
              <a:off x="3240088" y="3852863"/>
              <a:ext cx="1398587" cy="376237"/>
            </a:xfrm>
            <a:custGeom>
              <a:avLst/>
              <a:gdLst>
                <a:gd name="connsiteX0" fmla="*/ 1140619 w 1397794"/>
                <a:gd name="connsiteY0" fmla="*/ 259556 h 376237"/>
                <a:gd name="connsiteX1" fmla="*/ 1021557 w 1397794"/>
                <a:gd name="connsiteY1" fmla="*/ 283368 h 376237"/>
                <a:gd name="connsiteX2" fmla="*/ 866775 w 1397794"/>
                <a:gd name="connsiteY2" fmla="*/ 311943 h 376237"/>
                <a:gd name="connsiteX3" fmla="*/ 764382 w 1397794"/>
                <a:gd name="connsiteY3" fmla="*/ 330993 h 376237"/>
                <a:gd name="connsiteX4" fmla="*/ 607219 w 1397794"/>
                <a:gd name="connsiteY4" fmla="*/ 357187 h 376237"/>
                <a:gd name="connsiteX5" fmla="*/ 495300 w 1397794"/>
                <a:gd name="connsiteY5" fmla="*/ 376237 h 376237"/>
                <a:gd name="connsiteX6" fmla="*/ 423863 w 1397794"/>
                <a:gd name="connsiteY6" fmla="*/ 376237 h 376237"/>
                <a:gd name="connsiteX7" fmla="*/ 335757 w 1397794"/>
                <a:gd name="connsiteY7" fmla="*/ 376237 h 376237"/>
                <a:gd name="connsiteX8" fmla="*/ 302419 w 1397794"/>
                <a:gd name="connsiteY8" fmla="*/ 373856 h 376237"/>
                <a:gd name="connsiteX9" fmla="*/ 290513 w 1397794"/>
                <a:gd name="connsiteY9" fmla="*/ 371475 h 376237"/>
                <a:gd name="connsiteX10" fmla="*/ 266700 w 1397794"/>
                <a:gd name="connsiteY10" fmla="*/ 364331 h 376237"/>
                <a:gd name="connsiteX11" fmla="*/ 228600 w 1397794"/>
                <a:gd name="connsiteY11" fmla="*/ 350043 h 376237"/>
                <a:gd name="connsiteX12" fmla="*/ 188119 w 1397794"/>
                <a:gd name="connsiteY12" fmla="*/ 328612 h 376237"/>
                <a:gd name="connsiteX13" fmla="*/ 142875 w 1397794"/>
                <a:gd name="connsiteY13" fmla="*/ 302418 h 376237"/>
                <a:gd name="connsiteX14" fmla="*/ 71438 w 1397794"/>
                <a:gd name="connsiteY14" fmla="*/ 257175 h 376237"/>
                <a:gd name="connsiteX15" fmla="*/ 38100 w 1397794"/>
                <a:gd name="connsiteY15" fmla="*/ 228600 h 376237"/>
                <a:gd name="connsiteX16" fmla="*/ 16669 w 1397794"/>
                <a:gd name="connsiteY16" fmla="*/ 207168 h 376237"/>
                <a:gd name="connsiteX17" fmla="*/ 0 w 1397794"/>
                <a:gd name="connsiteY17" fmla="*/ 183356 h 376237"/>
                <a:gd name="connsiteX18" fmla="*/ 0 w 1397794"/>
                <a:gd name="connsiteY18" fmla="*/ 169068 h 376237"/>
                <a:gd name="connsiteX19" fmla="*/ 4763 w 1397794"/>
                <a:gd name="connsiteY19" fmla="*/ 164306 h 376237"/>
                <a:gd name="connsiteX20" fmla="*/ 21432 w 1397794"/>
                <a:gd name="connsiteY20" fmla="*/ 164306 h 376237"/>
                <a:gd name="connsiteX21" fmla="*/ 59532 w 1397794"/>
                <a:gd name="connsiteY21" fmla="*/ 176212 h 376237"/>
                <a:gd name="connsiteX22" fmla="*/ 121444 w 1397794"/>
                <a:gd name="connsiteY22" fmla="*/ 197643 h 376237"/>
                <a:gd name="connsiteX23" fmla="*/ 200025 w 1397794"/>
                <a:gd name="connsiteY23" fmla="*/ 216693 h 376237"/>
                <a:gd name="connsiteX24" fmla="*/ 278607 w 1397794"/>
                <a:gd name="connsiteY24" fmla="*/ 223837 h 376237"/>
                <a:gd name="connsiteX25" fmla="*/ 333375 w 1397794"/>
                <a:gd name="connsiteY25" fmla="*/ 221456 h 376237"/>
                <a:gd name="connsiteX26" fmla="*/ 450057 w 1397794"/>
                <a:gd name="connsiteY26" fmla="*/ 207168 h 376237"/>
                <a:gd name="connsiteX27" fmla="*/ 600075 w 1397794"/>
                <a:gd name="connsiteY27" fmla="*/ 183356 h 376237"/>
                <a:gd name="connsiteX28" fmla="*/ 719138 w 1397794"/>
                <a:gd name="connsiteY28" fmla="*/ 157162 h 376237"/>
                <a:gd name="connsiteX29" fmla="*/ 814388 w 1397794"/>
                <a:gd name="connsiteY29" fmla="*/ 130968 h 376237"/>
                <a:gd name="connsiteX30" fmla="*/ 888207 w 1397794"/>
                <a:gd name="connsiteY30" fmla="*/ 102393 h 376237"/>
                <a:gd name="connsiteX31" fmla="*/ 938213 w 1397794"/>
                <a:gd name="connsiteY31" fmla="*/ 78581 h 376237"/>
                <a:gd name="connsiteX32" fmla="*/ 990600 w 1397794"/>
                <a:gd name="connsiteY32" fmla="*/ 50006 h 376237"/>
                <a:gd name="connsiteX33" fmla="*/ 1023938 w 1397794"/>
                <a:gd name="connsiteY33" fmla="*/ 23812 h 376237"/>
                <a:gd name="connsiteX34" fmla="*/ 1050132 w 1397794"/>
                <a:gd name="connsiteY34" fmla="*/ 2381 h 376237"/>
                <a:gd name="connsiteX35" fmla="*/ 1054894 w 1397794"/>
                <a:gd name="connsiteY35" fmla="*/ 0 h 376237"/>
                <a:gd name="connsiteX36" fmla="*/ 1090613 w 1397794"/>
                <a:gd name="connsiteY36" fmla="*/ 2381 h 376237"/>
                <a:gd name="connsiteX37" fmla="*/ 1176338 w 1397794"/>
                <a:gd name="connsiteY37" fmla="*/ 23812 h 376237"/>
                <a:gd name="connsiteX38" fmla="*/ 1228725 w 1397794"/>
                <a:gd name="connsiteY38" fmla="*/ 45243 h 376237"/>
                <a:gd name="connsiteX39" fmla="*/ 1293019 w 1397794"/>
                <a:gd name="connsiteY39" fmla="*/ 76200 h 376237"/>
                <a:gd name="connsiteX40" fmla="*/ 1333500 w 1397794"/>
                <a:gd name="connsiteY40" fmla="*/ 100012 h 376237"/>
                <a:gd name="connsiteX41" fmla="*/ 1362075 w 1397794"/>
                <a:gd name="connsiteY41" fmla="*/ 121443 h 376237"/>
                <a:gd name="connsiteX42" fmla="*/ 1381125 w 1397794"/>
                <a:gd name="connsiteY42" fmla="*/ 140493 h 376237"/>
                <a:gd name="connsiteX43" fmla="*/ 1388269 w 1397794"/>
                <a:gd name="connsiteY43" fmla="*/ 150018 h 376237"/>
                <a:gd name="connsiteX44" fmla="*/ 1397794 w 1397794"/>
                <a:gd name="connsiteY44" fmla="*/ 166687 h 376237"/>
                <a:gd name="connsiteX45" fmla="*/ 1397794 w 1397794"/>
                <a:gd name="connsiteY45" fmla="*/ 178593 h 376237"/>
                <a:gd name="connsiteX46" fmla="*/ 1390650 w 1397794"/>
                <a:gd name="connsiteY46" fmla="*/ 192881 h 376237"/>
                <a:gd name="connsiteX47" fmla="*/ 1371600 w 1397794"/>
                <a:gd name="connsiteY47" fmla="*/ 204787 h 376237"/>
                <a:gd name="connsiteX48" fmla="*/ 1331119 w 1397794"/>
                <a:gd name="connsiteY48" fmla="*/ 216693 h 376237"/>
                <a:gd name="connsiteX49" fmla="*/ 1238250 w 1397794"/>
                <a:gd name="connsiteY49" fmla="*/ 238125 h 376237"/>
                <a:gd name="connsiteX50" fmla="*/ 1140619 w 1397794"/>
                <a:gd name="connsiteY50" fmla="*/ 259556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97794" h="376237">
                  <a:moveTo>
                    <a:pt x="1140619" y="259556"/>
                  </a:moveTo>
                  <a:lnTo>
                    <a:pt x="1021557" y="283368"/>
                  </a:lnTo>
                  <a:lnTo>
                    <a:pt x="866775" y="311943"/>
                  </a:lnTo>
                  <a:lnTo>
                    <a:pt x="764382" y="330993"/>
                  </a:lnTo>
                  <a:lnTo>
                    <a:pt x="607219" y="357187"/>
                  </a:lnTo>
                  <a:lnTo>
                    <a:pt x="495300" y="376237"/>
                  </a:lnTo>
                  <a:lnTo>
                    <a:pt x="423863" y="376237"/>
                  </a:lnTo>
                  <a:lnTo>
                    <a:pt x="335757" y="376237"/>
                  </a:lnTo>
                  <a:cubicBezTo>
                    <a:pt x="324644" y="375443"/>
                    <a:pt x="313499" y="375022"/>
                    <a:pt x="302419" y="373856"/>
                  </a:cubicBezTo>
                  <a:cubicBezTo>
                    <a:pt x="298394" y="373432"/>
                    <a:pt x="290513" y="371475"/>
                    <a:pt x="290513" y="371475"/>
                  </a:cubicBezTo>
                  <a:lnTo>
                    <a:pt x="266700" y="364331"/>
                  </a:lnTo>
                  <a:lnTo>
                    <a:pt x="228600" y="350043"/>
                  </a:lnTo>
                  <a:lnTo>
                    <a:pt x="188119" y="328612"/>
                  </a:lnTo>
                  <a:lnTo>
                    <a:pt x="142875" y="302418"/>
                  </a:lnTo>
                  <a:lnTo>
                    <a:pt x="71438" y="257175"/>
                  </a:lnTo>
                  <a:lnTo>
                    <a:pt x="38100" y="228600"/>
                  </a:lnTo>
                  <a:lnTo>
                    <a:pt x="16669" y="207168"/>
                  </a:lnTo>
                  <a:lnTo>
                    <a:pt x="0" y="183356"/>
                  </a:lnTo>
                  <a:lnTo>
                    <a:pt x="0" y="169068"/>
                  </a:lnTo>
                  <a:lnTo>
                    <a:pt x="4763" y="164306"/>
                  </a:lnTo>
                  <a:lnTo>
                    <a:pt x="21432" y="164306"/>
                  </a:lnTo>
                  <a:lnTo>
                    <a:pt x="59532" y="176212"/>
                  </a:lnTo>
                  <a:lnTo>
                    <a:pt x="121444" y="197643"/>
                  </a:lnTo>
                  <a:lnTo>
                    <a:pt x="200025" y="216693"/>
                  </a:lnTo>
                  <a:lnTo>
                    <a:pt x="278607" y="223837"/>
                  </a:lnTo>
                  <a:lnTo>
                    <a:pt x="333375" y="221456"/>
                  </a:lnTo>
                  <a:lnTo>
                    <a:pt x="450057" y="207168"/>
                  </a:lnTo>
                  <a:lnTo>
                    <a:pt x="600075" y="183356"/>
                  </a:lnTo>
                  <a:lnTo>
                    <a:pt x="719138" y="157162"/>
                  </a:lnTo>
                  <a:lnTo>
                    <a:pt x="814388" y="130968"/>
                  </a:lnTo>
                  <a:lnTo>
                    <a:pt x="888207" y="102393"/>
                  </a:lnTo>
                  <a:lnTo>
                    <a:pt x="938213" y="78581"/>
                  </a:lnTo>
                  <a:lnTo>
                    <a:pt x="990600" y="50006"/>
                  </a:lnTo>
                  <a:lnTo>
                    <a:pt x="1023938" y="23812"/>
                  </a:lnTo>
                  <a:lnTo>
                    <a:pt x="1050132" y="2381"/>
                  </a:lnTo>
                  <a:lnTo>
                    <a:pt x="1054894" y="0"/>
                  </a:lnTo>
                  <a:lnTo>
                    <a:pt x="1090613" y="2381"/>
                  </a:lnTo>
                  <a:lnTo>
                    <a:pt x="1176338" y="23812"/>
                  </a:lnTo>
                  <a:lnTo>
                    <a:pt x="1228725" y="45243"/>
                  </a:lnTo>
                  <a:lnTo>
                    <a:pt x="1293019" y="76200"/>
                  </a:lnTo>
                  <a:lnTo>
                    <a:pt x="1333500" y="100012"/>
                  </a:lnTo>
                  <a:lnTo>
                    <a:pt x="1362075" y="121443"/>
                  </a:lnTo>
                  <a:lnTo>
                    <a:pt x="1381125" y="140493"/>
                  </a:lnTo>
                  <a:lnTo>
                    <a:pt x="1388269" y="150018"/>
                  </a:lnTo>
                  <a:lnTo>
                    <a:pt x="1397794" y="166687"/>
                  </a:lnTo>
                  <a:lnTo>
                    <a:pt x="1397794" y="178593"/>
                  </a:lnTo>
                  <a:lnTo>
                    <a:pt x="1390650" y="192881"/>
                  </a:lnTo>
                  <a:lnTo>
                    <a:pt x="1371600" y="204787"/>
                  </a:lnTo>
                  <a:lnTo>
                    <a:pt x="1331119" y="216693"/>
                  </a:lnTo>
                  <a:lnTo>
                    <a:pt x="1238250" y="238125"/>
                  </a:lnTo>
                  <a:lnTo>
                    <a:pt x="1140619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8">
              <a:extLst>
                <a:ext uri="{FF2B5EF4-FFF2-40B4-BE49-F238E27FC236}">
                  <a16:creationId xmlns:a16="http://schemas.microsoft.com/office/drawing/2014/main" id="{DBAA7D11-D8EB-48D4-A14A-2878511BD251}"/>
                </a:ext>
              </a:extLst>
            </p:cNvPr>
            <p:cNvSpPr/>
            <p:nvPr/>
          </p:nvSpPr>
          <p:spPr>
            <a:xfrm>
              <a:off x="3059113" y="4738688"/>
              <a:ext cx="654050" cy="1146175"/>
            </a:xfrm>
            <a:custGeom>
              <a:avLst/>
              <a:gdLst>
                <a:gd name="connsiteX0" fmla="*/ 485775 w 652463"/>
                <a:gd name="connsiteY0" fmla="*/ 466725 h 1145381"/>
                <a:gd name="connsiteX1" fmla="*/ 557213 w 652463"/>
                <a:gd name="connsiteY1" fmla="*/ 690562 h 1145381"/>
                <a:gd name="connsiteX2" fmla="*/ 597694 w 652463"/>
                <a:gd name="connsiteY2" fmla="*/ 812006 h 1145381"/>
                <a:gd name="connsiteX3" fmla="*/ 650082 w 652463"/>
                <a:gd name="connsiteY3" fmla="*/ 952500 h 1145381"/>
                <a:gd name="connsiteX4" fmla="*/ 652463 w 652463"/>
                <a:gd name="connsiteY4" fmla="*/ 988218 h 1145381"/>
                <a:gd name="connsiteX5" fmla="*/ 650082 w 652463"/>
                <a:gd name="connsiteY5" fmla="*/ 1033462 h 1145381"/>
                <a:gd name="connsiteX6" fmla="*/ 642938 w 652463"/>
                <a:gd name="connsiteY6" fmla="*/ 1069181 h 1145381"/>
                <a:gd name="connsiteX7" fmla="*/ 633413 w 652463"/>
                <a:gd name="connsiteY7" fmla="*/ 1095375 h 1145381"/>
                <a:gd name="connsiteX8" fmla="*/ 621507 w 652463"/>
                <a:gd name="connsiteY8" fmla="*/ 1116806 h 1145381"/>
                <a:gd name="connsiteX9" fmla="*/ 609600 w 652463"/>
                <a:gd name="connsiteY9" fmla="*/ 1128712 h 1145381"/>
                <a:gd name="connsiteX10" fmla="*/ 595313 w 652463"/>
                <a:gd name="connsiteY10" fmla="*/ 1138237 h 1145381"/>
                <a:gd name="connsiteX11" fmla="*/ 578644 w 652463"/>
                <a:gd name="connsiteY11" fmla="*/ 1143000 h 1145381"/>
                <a:gd name="connsiteX12" fmla="*/ 569119 w 652463"/>
                <a:gd name="connsiteY12" fmla="*/ 1145381 h 1145381"/>
                <a:gd name="connsiteX13" fmla="*/ 554832 w 652463"/>
                <a:gd name="connsiteY13" fmla="*/ 1143000 h 1145381"/>
                <a:gd name="connsiteX14" fmla="*/ 542925 w 652463"/>
                <a:gd name="connsiteY14" fmla="*/ 1138237 h 1145381"/>
                <a:gd name="connsiteX15" fmla="*/ 523875 w 652463"/>
                <a:gd name="connsiteY15" fmla="*/ 1119187 h 1145381"/>
                <a:gd name="connsiteX16" fmla="*/ 507207 w 652463"/>
                <a:gd name="connsiteY16" fmla="*/ 1097756 h 1145381"/>
                <a:gd name="connsiteX17" fmla="*/ 485775 w 652463"/>
                <a:gd name="connsiteY17" fmla="*/ 1066800 h 1145381"/>
                <a:gd name="connsiteX18" fmla="*/ 461963 w 652463"/>
                <a:gd name="connsiteY18" fmla="*/ 1038225 h 1145381"/>
                <a:gd name="connsiteX19" fmla="*/ 447675 w 652463"/>
                <a:gd name="connsiteY19" fmla="*/ 1021556 h 1145381"/>
                <a:gd name="connsiteX20" fmla="*/ 431007 w 652463"/>
                <a:gd name="connsiteY20" fmla="*/ 997743 h 1145381"/>
                <a:gd name="connsiteX21" fmla="*/ 411957 w 652463"/>
                <a:gd name="connsiteY21" fmla="*/ 962025 h 1145381"/>
                <a:gd name="connsiteX22" fmla="*/ 395288 w 652463"/>
                <a:gd name="connsiteY22" fmla="*/ 919162 h 1145381"/>
                <a:gd name="connsiteX23" fmla="*/ 383382 w 652463"/>
                <a:gd name="connsiteY23" fmla="*/ 876300 h 1145381"/>
                <a:gd name="connsiteX24" fmla="*/ 381000 w 652463"/>
                <a:gd name="connsiteY24" fmla="*/ 842962 h 1145381"/>
                <a:gd name="connsiteX25" fmla="*/ 366713 w 652463"/>
                <a:gd name="connsiteY25" fmla="*/ 773906 h 1145381"/>
                <a:gd name="connsiteX26" fmla="*/ 340519 w 652463"/>
                <a:gd name="connsiteY26" fmla="*/ 650081 h 1145381"/>
                <a:gd name="connsiteX27" fmla="*/ 309563 w 652463"/>
                <a:gd name="connsiteY27" fmla="*/ 535781 h 1145381"/>
                <a:gd name="connsiteX28" fmla="*/ 278607 w 652463"/>
                <a:gd name="connsiteY28" fmla="*/ 431006 h 1145381"/>
                <a:gd name="connsiteX29" fmla="*/ 250032 w 652463"/>
                <a:gd name="connsiteY29" fmla="*/ 338137 h 1145381"/>
                <a:gd name="connsiteX30" fmla="*/ 230982 w 652463"/>
                <a:gd name="connsiteY30" fmla="*/ 271462 h 1145381"/>
                <a:gd name="connsiteX31" fmla="*/ 223838 w 652463"/>
                <a:gd name="connsiteY31" fmla="*/ 242887 h 1145381"/>
                <a:gd name="connsiteX32" fmla="*/ 214313 w 652463"/>
                <a:gd name="connsiteY32" fmla="*/ 214312 h 1145381"/>
                <a:gd name="connsiteX33" fmla="*/ 200025 w 652463"/>
                <a:gd name="connsiteY33" fmla="*/ 188118 h 1145381"/>
                <a:gd name="connsiteX34" fmla="*/ 190500 w 652463"/>
                <a:gd name="connsiteY34" fmla="*/ 169068 h 1145381"/>
                <a:gd name="connsiteX35" fmla="*/ 171450 w 652463"/>
                <a:gd name="connsiteY35" fmla="*/ 145256 h 1145381"/>
                <a:gd name="connsiteX36" fmla="*/ 154782 w 652463"/>
                <a:gd name="connsiteY36" fmla="*/ 130968 h 1145381"/>
                <a:gd name="connsiteX37" fmla="*/ 126207 w 652463"/>
                <a:gd name="connsiteY37" fmla="*/ 111918 h 1145381"/>
                <a:gd name="connsiteX38" fmla="*/ 92869 w 652463"/>
                <a:gd name="connsiteY38" fmla="*/ 95250 h 1145381"/>
                <a:gd name="connsiteX39" fmla="*/ 71438 w 652463"/>
                <a:gd name="connsiteY39" fmla="*/ 85725 h 1145381"/>
                <a:gd name="connsiteX40" fmla="*/ 38100 w 652463"/>
                <a:gd name="connsiteY40" fmla="*/ 76200 h 1145381"/>
                <a:gd name="connsiteX41" fmla="*/ 23813 w 652463"/>
                <a:gd name="connsiteY41" fmla="*/ 66675 h 1145381"/>
                <a:gd name="connsiteX42" fmla="*/ 7144 w 652463"/>
                <a:gd name="connsiteY42" fmla="*/ 45243 h 1145381"/>
                <a:gd name="connsiteX43" fmla="*/ 0 w 652463"/>
                <a:gd name="connsiteY43" fmla="*/ 28575 h 1145381"/>
                <a:gd name="connsiteX44" fmla="*/ 2382 w 652463"/>
                <a:gd name="connsiteY44" fmla="*/ 19050 h 1145381"/>
                <a:gd name="connsiteX45" fmla="*/ 14288 w 652463"/>
                <a:gd name="connsiteY45" fmla="*/ 9525 h 1145381"/>
                <a:gd name="connsiteX46" fmla="*/ 33338 w 652463"/>
                <a:gd name="connsiteY46" fmla="*/ 7143 h 1145381"/>
                <a:gd name="connsiteX47" fmla="*/ 71438 w 652463"/>
                <a:gd name="connsiteY47" fmla="*/ 0 h 1145381"/>
                <a:gd name="connsiteX48" fmla="*/ 116682 w 652463"/>
                <a:gd name="connsiteY48" fmla="*/ 0 h 1145381"/>
                <a:gd name="connsiteX49" fmla="*/ 166688 w 652463"/>
                <a:gd name="connsiteY49" fmla="*/ 4762 h 1145381"/>
                <a:gd name="connsiteX50" fmla="*/ 226219 w 652463"/>
                <a:gd name="connsiteY50" fmla="*/ 16668 h 1145381"/>
                <a:gd name="connsiteX51" fmla="*/ 288132 w 652463"/>
                <a:gd name="connsiteY51" fmla="*/ 35718 h 1145381"/>
                <a:gd name="connsiteX52" fmla="*/ 319088 w 652463"/>
                <a:gd name="connsiteY52" fmla="*/ 47625 h 1145381"/>
                <a:gd name="connsiteX53" fmla="*/ 400050 w 652463"/>
                <a:gd name="connsiteY53" fmla="*/ 202406 h 1145381"/>
                <a:gd name="connsiteX54" fmla="*/ 485775 w 652463"/>
                <a:gd name="connsiteY54" fmla="*/ 466725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2463" h="1145381">
                  <a:moveTo>
                    <a:pt x="485775" y="466725"/>
                  </a:moveTo>
                  <a:lnTo>
                    <a:pt x="557213" y="690562"/>
                  </a:lnTo>
                  <a:lnTo>
                    <a:pt x="597694" y="812006"/>
                  </a:lnTo>
                  <a:lnTo>
                    <a:pt x="650082" y="952500"/>
                  </a:lnTo>
                  <a:lnTo>
                    <a:pt x="652463" y="988218"/>
                  </a:lnTo>
                  <a:lnTo>
                    <a:pt x="650082" y="1033462"/>
                  </a:lnTo>
                  <a:lnTo>
                    <a:pt x="642938" y="1069181"/>
                  </a:lnTo>
                  <a:lnTo>
                    <a:pt x="633413" y="1095375"/>
                  </a:lnTo>
                  <a:lnTo>
                    <a:pt x="621507" y="1116806"/>
                  </a:lnTo>
                  <a:lnTo>
                    <a:pt x="609600" y="1128712"/>
                  </a:lnTo>
                  <a:lnTo>
                    <a:pt x="595313" y="1138237"/>
                  </a:lnTo>
                  <a:lnTo>
                    <a:pt x="578644" y="1143000"/>
                  </a:lnTo>
                  <a:lnTo>
                    <a:pt x="569119" y="1145381"/>
                  </a:lnTo>
                  <a:lnTo>
                    <a:pt x="554832" y="1143000"/>
                  </a:lnTo>
                  <a:lnTo>
                    <a:pt x="542925" y="1138237"/>
                  </a:lnTo>
                  <a:lnTo>
                    <a:pt x="523875" y="1119187"/>
                  </a:lnTo>
                  <a:lnTo>
                    <a:pt x="507207" y="1097756"/>
                  </a:lnTo>
                  <a:lnTo>
                    <a:pt x="485775" y="1066800"/>
                  </a:lnTo>
                  <a:lnTo>
                    <a:pt x="461963" y="1038225"/>
                  </a:lnTo>
                  <a:lnTo>
                    <a:pt x="447675" y="1021556"/>
                  </a:lnTo>
                  <a:lnTo>
                    <a:pt x="431007" y="997743"/>
                  </a:lnTo>
                  <a:lnTo>
                    <a:pt x="411957" y="962025"/>
                  </a:lnTo>
                  <a:lnTo>
                    <a:pt x="395288" y="919162"/>
                  </a:lnTo>
                  <a:lnTo>
                    <a:pt x="383382" y="876300"/>
                  </a:lnTo>
                  <a:lnTo>
                    <a:pt x="381000" y="842962"/>
                  </a:lnTo>
                  <a:lnTo>
                    <a:pt x="366713" y="773906"/>
                  </a:lnTo>
                  <a:lnTo>
                    <a:pt x="340519" y="650081"/>
                  </a:lnTo>
                  <a:lnTo>
                    <a:pt x="309563" y="535781"/>
                  </a:lnTo>
                  <a:lnTo>
                    <a:pt x="278607" y="431006"/>
                  </a:lnTo>
                  <a:lnTo>
                    <a:pt x="250032" y="338137"/>
                  </a:lnTo>
                  <a:lnTo>
                    <a:pt x="230982" y="271462"/>
                  </a:lnTo>
                  <a:lnTo>
                    <a:pt x="223838" y="242887"/>
                  </a:lnTo>
                  <a:lnTo>
                    <a:pt x="214313" y="214312"/>
                  </a:lnTo>
                  <a:lnTo>
                    <a:pt x="200025" y="188118"/>
                  </a:lnTo>
                  <a:lnTo>
                    <a:pt x="190500" y="169068"/>
                  </a:lnTo>
                  <a:lnTo>
                    <a:pt x="171450" y="145256"/>
                  </a:lnTo>
                  <a:lnTo>
                    <a:pt x="154782" y="130968"/>
                  </a:lnTo>
                  <a:lnTo>
                    <a:pt x="126207" y="111918"/>
                  </a:lnTo>
                  <a:lnTo>
                    <a:pt x="92869" y="95250"/>
                  </a:lnTo>
                  <a:lnTo>
                    <a:pt x="71438" y="85725"/>
                  </a:lnTo>
                  <a:lnTo>
                    <a:pt x="38100" y="76200"/>
                  </a:lnTo>
                  <a:lnTo>
                    <a:pt x="23813" y="66675"/>
                  </a:lnTo>
                  <a:lnTo>
                    <a:pt x="7144" y="45243"/>
                  </a:lnTo>
                  <a:lnTo>
                    <a:pt x="0" y="28575"/>
                  </a:lnTo>
                  <a:lnTo>
                    <a:pt x="2382" y="19050"/>
                  </a:lnTo>
                  <a:lnTo>
                    <a:pt x="14288" y="9525"/>
                  </a:lnTo>
                  <a:lnTo>
                    <a:pt x="33338" y="7143"/>
                  </a:lnTo>
                  <a:lnTo>
                    <a:pt x="71438" y="0"/>
                  </a:lnTo>
                  <a:lnTo>
                    <a:pt x="116682" y="0"/>
                  </a:lnTo>
                  <a:lnTo>
                    <a:pt x="166688" y="4762"/>
                  </a:lnTo>
                  <a:lnTo>
                    <a:pt x="226219" y="16668"/>
                  </a:lnTo>
                  <a:lnTo>
                    <a:pt x="288132" y="35718"/>
                  </a:lnTo>
                  <a:lnTo>
                    <a:pt x="319088" y="47625"/>
                  </a:lnTo>
                  <a:lnTo>
                    <a:pt x="400050" y="202406"/>
                  </a:lnTo>
                  <a:lnTo>
                    <a:pt x="485775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AEDADE7D-4740-469C-94AD-65B6650E20B5}"/>
                </a:ext>
              </a:extLst>
            </p:cNvPr>
            <p:cNvSpPr/>
            <p:nvPr/>
          </p:nvSpPr>
          <p:spPr>
            <a:xfrm>
              <a:off x="4862513" y="2735263"/>
              <a:ext cx="2784475" cy="666750"/>
            </a:xfrm>
            <a:custGeom>
              <a:avLst/>
              <a:gdLst>
                <a:gd name="connsiteX0" fmla="*/ 2183606 w 2783681"/>
                <a:gd name="connsiteY0" fmla="*/ 100013 h 666750"/>
                <a:gd name="connsiteX1" fmla="*/ 2116931 w 2783681"/>
                <a:gd name="connsiteY1" fmla="*/ 109538 h 666750"/>
                <a:gd name="connsiteX2" fmla="*/ 2035968 w 2783681"/>
                <a:gd name="connsiteY2" fmla="*/ 121444 h 666750"/>
                <a:gd name="connsiteX3" fmla="*/ 1950243 w 2783681"/>
                <a:gd name="connsiteY3" fmla="*/ 133350 h 666750"/>
                <a:gd name="connsiteX4" fmla="*/ 1628775 w 2783681"/>
                <a:gd name="connsiteY4" fmla="*/ 190500 h 666750"/>
                <a:gd name="connsiteX5" fmla="*/ 1443037 w 2783681"/>
                <a:gd name="connsiteY5" fmla="*/ 226219 h 666750"/>
                <a:gd name="connsiteX6" fmla="*/ 1266825 w 2783681"/>
                <a:gd name="connsiteY6" fmla="*/ 259557 h 666750"/>
                <a:gd name="connsiteX7" fmla="*/ 1062037 w 2783681"/>
                <a:gd name="connsiteY7" fmla="*/ 300038 h 666750"/>
                <a:gd name="connsiteX8" fmla="*/ 907256 w 2783681"/>
                <a:gd name="connsiteY8" fmla="*/ 330994 h 666750"/>
                <a:gd name="connsiteX9" fmla="*/ 645318 w 2783681"/>
                <a:gd name="connsiteY9" fmla="*/ 381000 h 666750"/>
                <a:gd name="connsiteX10" fmla="*/ 509587 w 2783681"/>
                <a:gd name="connsiteY10" fmla="*/ 407194 h 666750"/>
                <a:gd name="connsiteX11" fmla="*/ 464343 w 2783681"/>
                <a:gd name="connsiteY11" fmla="*/ 414338 h 666750"/>
                <a:gd name="connsiteX12" fmla="*/ 426243 w 2783681"/>
                <a:gd name="connsiteY12" fmla="*/ 419100 h 666750"/>
                <a:gd name="connsiteX13" fmla="*/ 383381 w 2783681"/>
                <a:gd name="connsiteY13" fmla="*/ 421482 h 666750"/>
                <a:gd name="connsiteX14" fmla="*/ 357187 w 2783681"/>
                <a:gd name="connsiteY14" fmla="*/ 419100 h 666750"/>
                <a:gd name="connsiteX15" fmla="*/ 295275 w 2783681"/>
                <a:gd name="connsiteY15" fmla="*/ 407194 h 666750"/>
                <a:gd name="connsiteX16" fmla="*/ 216693 w 2783681"/>
                <a:gd name="connsiteY16" fmla="*/ 388144 h 666750"/>
                <a:gd name="connsiteX17" fmla="*/ 154781 w 2783681"/>
                <a:gd name="connsiteY17" fmla="*/ 371475 h 666750"/>
                <a:gd name="connsiteX18" fmla="*/ 114300 w 2783681"/>
                <a:gd name="connsiteY18" fmla="*/ 357188 h 666750"/>
                <a:gd name="connsiteX19" fmla="*/ 73818 w 2783681"/>
                <a:gd name="connsiteY19" fmla="*/ 340519 h 666750"/>
                <a:gd name="connsiteX20" fmla="*/ 47625 w 2783681"/>
                <a:gd name="connsiteY20" fmla="*/ 326232 h 666750"/>
                <a:gd name="connsiteX21" fmla="*/ 28575 w 2783681"/>
                <a:gd name="connsiteY21" fmla="*/ 314325 h 666750"/>
                <a:gd name="connsiteX22" fmla="*/ 16668 w 2783681"/>
                <a:gd name="connsiteY22" fmla="*/ 309563 h 666750"/>
                <a:gd name="connsiteX23" fmla="*/ 9525 w 2783681"/>
                <a:gd name="connsiteY23" fmla="*/ 309563 h 666750"/>
                <a:gd name="connsiteX24" fmla="*/ 4762 w 2783681"/>
                <a:gd name="connsiteY24" fmla="*/ 309563 h 666750"/>
                <a:gd name="connsiteX25" fmla="*/ 0 w 2783681"/>
                <a:gd name="connsiteY25" fmla="*/ 314325 h 666750"/>
                <a:gd name="connsiteX26" fmla="*/ 0 w 2783681"/>
                <a:gd name="connsiteY26" fmla="*/ 321469 h 666750"/>
                <a:gd name="connsiteX27" fmla="*/ 11906 w 2783681"/>
                <a:gd name="connsiteY27" fmla="*/ 350044 h 666750"/>
                <a:gd name="connsiteX28" fmla="*/ 45243 w 2783681"/>
                <a:gd name="connsiteY28" fmla="*/ 407194 h 666750"/>
                <a:gd name="connsiteX29" fmla="*/ 95250 w 2783681"/>
                <a:gd name="connsiteY29" fmla="*/ 471488 h 666750"/>
                <a:gd name="connsiteX30" fmla="*/ 138112 w 2783681"/>
                <a:gd name="connsiteY30" fmla="*/ 516732 h 666750"/>
                <a:gd name="connsiteX31" fmla="*/ 178593 w 2783681"/>
                <a:gd name="connsiteY31" fmla="*/ 552450 h 666750"/>
                <a:gd name="connsiteX32" fmla="*/ 216693 w 2783681"/>
                <a:gd name="connsiteY32" fmla="*/ 578644 h 666750"/>
                <a:gd name="connsiteX33" fmla="*/ 261937 w 2783681"/>
                <a:gd name="connsiteY33" fmla="*/ 604838 h 666750"/>
                <a:gd name="connsiteX34" fmla="*/ 309562 w 2783681"/>
                <a:gd name="connsiteY34" fmla="*/ 623888 h 666750"/>
                <a:gd name="connsiteX35" fmla="*/ 347662 w 2783681"/>
                <a:gd name="connsiteY35" fmla="*/ 640557 h 666750"/>
                <a:gd name="connsiteX36" fmla="*/ 400050 w 2783681"/>
                <a:gd name="connsiteY36" fmla="*/ 654844 h 666750"/>
                <a:gd name="connsiteX37" fmla="*/ 452437 w 2783681"/>
                <a:gd name="connsiteY37" fmla="*/ 664369 h 666750"/>
                <a:gd name="connsiteX38" fmla="*/ 504825 w 2783681"/>
                <a:gd name="connsiteY38" fmla="*/ 666750 h 666750"/>
                <a:gd name="connsiteX39" fmla="*/ 542925 w 2783681"/>
                <a:gd name="connsiteY39" fmla="*/ 661988 h 666750"/>
                <a:gd name="connsiteX40" fmla="*/ 585787 w 2783681"/>
                <a:gd name="connsiteY40" fmla="*/ 650082 h 666750"/>
                <a:gd name="connsiteX41" fmla="*/ 621506 w 2783681"/>
                <a:gd name="connsiteY41" fmla="*/ 628650 h 666750"/>
                <a:gd name="connsiteX42" fmla="*/ 669131 w 2783681"/>
                <a:gd name="connsiteY42" fmla="*/ 609600 h 666750"/>
                <a:gd name="connsiteX43" fmla="*/ 771525 w 2783681"/>
                <a:gd name="connsiteY43" fmla="*/ 576263 h 666750"/>
                <a:gd name="connsiteX44" fmla="*/ 869156 w 2783681"/>
                <a:gd name="connsiteY44" fmla="*/ 550069 h 666750"/>
                <a:gd name="connsiteX45" fmla="*/ 1009650 w 2783681"/>
                <a:gd name="connsiteY45" fmla="*/ 519113 h 666750"/>
                <a:gd name="connsiteX46" fmla="*/ 1181100 w 2783681"/>
                <a:gd name="connsiteY46" fmla="*/ 481013 h 666750"/>
                <a:gd name="connsiteX47" fmla="*/ 1333500 w 2783681"/>
                <a:gd name="connsiteY47" fmla="*/ 450057 h 666750"/>
                <a:gd name="connsiteX48" fmla="*/ 1554956 w 2783681"/>
                <a:gd name="connsiteY48" fmla="*/ 404813 h 666750"/>
                <a:gd name="connsiteX49" fmla="*/ 1702593 w 2783681"/>
                <a:gd name="connsiteY49" fmla="*/ 376238 h 666750"/>
                <a:gd name="connsiteX50" fmla="*/ 1993106 w 2783681"/>
                <a:gd name="connsiteY50" fmla="*/ 323850 h 666750"/>
                <a:gd name="connsiteX51" fmla="*/ 2152650 w 2783681"/>
                <a:gd name="connsiteY51" fmla="*/ 297657 h 666750"/>
                <a:gd name="connsiteX52" fmla="*/ 2250281 w 2783681"/>
                <a:gd name="connsiteY52" fmla="*/ 285750 h 666750"/>
                <a:gd name="connsiteX53" fmla="*/ 2402681 w 2783681"/>
                <a:gd name="connsiteY53" fmla="*/ 273844 h 666750"/>
                <a:gd name="connsiteX54" fmla="*/ 2586037 w 2783681"/>
                <a:gd name="connsiteY54" fmla="*/ 266700 h 666750"/>
                <a:gd name="connsiteX55" fmla="*/ 2690812 w 2783681"/>
                <a:gd name="connsiteY55" fmla="*/ 264319 h 666750"/>
                <a:gd name="connsiteX56" fmla="*/ 2733675 w 2783681"/>
                <a:gd name="connsiteY56" fmla="*/ 257175 h 666750"/>
                <a:gd name="connsiteX57" fmla="*/ 2759868 w 2783681"/>
                <a:gd name="connsiteY57" fmla="*/ 247650 h 666750"/>
                <a:gd name="connsiteX58" fmla="*/ 2774156 w 2783681"/>
                <a:gd name="connsiteY58" fmla="*/ 235744 h 666750"/>
                <a:gd name="connsiteX59" fmla="*/ 2778918 w 2783681"/>
                <a:gd name="connsiteY59" fmla="*/ 226219 h 666750"/>
                <a:gd name="connsiteX60" fmla="*/ 2783681 w 2783681"/>
                <a:gd name="connsiteY60" fmla="*/ 214313 h 666750"/>
                <a:gd name="connsiteX61" fmla="*/ 2783681 w 2783681"/>
                <a:gd name="connsiteY61" fmla="*/ 204788 h 666750"/>
                <a:gd name="connsiteX62" fmla="*/ 2778918 w 2783681"/>
                <a:gd name="connsiteY62" fmla="*/ 190500 h 666750"/>
                <a:gd name="connsiteX63" fmla="*/ 2769393 w 2783681"/>
                <a:gd name="connsiteY63" fmla="*/ 166688 h 666750"/>
                <a:gd name="connsiteX64" fmla="*/ 2755106 w 2783681"/>
                <a:gd name="connsiteY64" fmla="*/ 145257 h 666750"/>
                <a:gd name="connsiteX65" fmla="*/ 2738437 w 2783681"/>
                <a:gd name="connsiteY65" fmla="*/ 130969 h 666750"/>
                <a:gd name="connsiteX66" fmla="*/ 2686050 w 2783681"/>
                <a:gd name="connsiteY66" fmla="*/ 104775 h 666750"/>
                <a:gd name="connsiteX67" fmla="*/ 2612231 w 2783681"/>
                <a:gd name="connsiteY67" fmla="*/ 69057 h 666750"/>
                <a:gd name="connsiteX68" fmla="*/ 2497931 w 2783681"/>
                <a:gd name="connsiteY68" fmla="*/ 26194 h 666750"/>
                <a:gd name="connsiteX69" fmla="*/ 2416968 w 2783681"/>
                <a:gd name="connsiteY69" fmla="*/ 2382 h 666750"/>
                <a:gd name="connsiteX70" fmla="*/ 2395537 w 2783681"/>
                <a:gd name="connsiteY70" fmla="*/ 0 h 666750"/>
                <a:gd name="connsiteX71" fmla="*/ 2376487 w 2783681"/>
                <a:gd name="connsiteY71" fmla="*/ 11907 h 666750"/>
                <a:gd name="connsiteX72" fmla="*/ 2316956 w 2783681"/>
                <a:gd name="connsiteY72" fmla="*/ 50007 h 666750"/>
                <a:gd name="connsiteX73" fmla="*/ 2252662 w 2783681"/>
                <a:gd name="connsiteY73" fmla="*/ 83344 h 666750"/>
                <a:gd name="connsiteX74" fmla="*/ 2183606 w 2783681"/>
                <a:gd name="connsiteY74" fmla="*/ 10001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83681" h="666750">
                  <a:moveTo>
                    <a:pt x="2183606" y="100013"/>
                  </a:moveTo>
                  <a:lnTo>
                    <a:pt x="2116931" y="109538"/>
                  </a:lnTo>
                  <a:lnTo>
                    <a:pt x="2035968" y="121444"/>
                  </a:lnTo>
                  <a:lnTo>
                    <a:pt x="1950243" y="133350"/>
                  </a:lnTo>
                  <a:lnTo>
                    <a:pt x="1628775" y="190500"/>
                  </a:lnTo>
                  <a:lnTo>
                    <a:pt x="1443037" y="226219"/>
                  </a:lnTo>
                  <a:lnTo>
                    <a:pt x="1266825" y="259557"/>
                  </a:lnTo>
                  <a:lnTo>
                    <a:pt x="1062037" y="300038"/>
                  </a:lnTo>
                  <a:lnTo>
                    <a:pt x="907256" y="330994"/>
                  </a:lnTo>
                  <a:lnTo>
                    <a:pt x="645318" y="381000"/>
                  </a:lnTo>
                  <a:lnTo>
                    <a:pt x="509587" y="407194"/>
                  </a:lnTo>
                  <a:lnTo>
                    <a:pt x="464343" y="414338"/>
                  </a:lnTo>
                  <a:lnTo>
                    <a:pt x="426243" y="419100"/>
                  </a:lnTo>
                  <a:lnTo>
                    <a:pt x="383381" y="421482"/>
                  </a:lnTo>
                  <a:lnTo>
                    <a:pt x="357187" y="419100"/>
                  </a:lnTo>
                  <a:lnTo>
                    <a:pt x="295275" y="407194"/>
                  </a:lnTo>
                  <a:lnTo>
                    <a:pt x="216693" y="388144"/>
                  </a:lnTo>
                  <a:lnTo>
                    <a:pt x="154781" y="371475"/>
                  </a:lnTo>
                  <a:lnTo>
                    <a:pt x="114300" y="357188"/>
                  </a:lnTo>
                  <a:lnTo>
                    <a:pt x="73818" y="340519"/>
                  </a:lnTo>
                  <a:lnTo>
                    <a:pt x="47625" y="326232"/>
                  </a:lnTo>
                  <a:lnTo>
                    <a:pt x="28575" y="314325"/>
                  </a:lnTo>
                  <a:lnTo>
                    <a:pt x="16668" y="309563"/>
                  </a:lnTo>
                  <a:lnTo>
                    <a:pt x="9525" y="309563"/>
                  </a:lnTo>
                  <a:lnTo>
                    <a:pt x="4762" y="309563"/>
                  </a:lnTo>
                  <a:lnTo>
                    <a:pt x="0" y="314325"/>
                  </a:lnTo>
                  <a:lnTo>
                    <a:pt x="0" y="321469"/>
                  </a:lnTo>
                  <a:lnTo>
                    <a:pt x="11906" y="350044"/>
                  </a:lnTo>
                  <a:lnTo>
                    <a:pt x="45243" y="407194"/>
                  </a:lnTo>
                  <a:lnTo>
                    <a:pt x="95250" y="471488"/>
                  </a:lnTo>
                  <a:lnTo>
                    <a:pt x="138112" y="516732"/>
                  </a:lnTo>
                  <a:lnTo>
                    <a:pt x="178593" y="552450"/>
                  </a:lnTo>
                  <a:lnTo>
                    <a:pt x="216693" y="578644"/>
                  </a:lnTo>
                  <a:lnTo>
                    <a:pt x="261937" y="604838"/>
                  </a:lnTo>
                  <a:lnTo>
                    <a:pt x="309562" y="623888"/>
                  </a:lnTo>
                  <a:lnTo>
                    <a:pt x="347662" y="640557"/>
                  </a:lnTo>
                  <a:lnTo>
                    <a:pt x="400050" y="654844"/>
                  </a:lnTo>
                  <a:lnTo>
                    <a:pt x="452437" y="664369"/>
                  </a:lnTo>
                  <a:lnTo>
                    <a:pt x="504825" y="666750"/>
                  </a:lnTo>
                  <a:lnTo>
                    <a:pt x="542925" y="661988"/>
                  </a:lnTo>
                  <a:lnTo>
                    <a:pt x="585787" y="650082"/>
                  </a:lnTo>
                  <a:lnTo>
                    <a:pt x="621506" y="628650"/>
                  </a:lnTo>
                  <a:lnTo>
                    <a:pt x="669131" y="609600"/>
                  </a:lnTo>
                  <a:lnTo>
                    <a:pt x="771525" y="576263"/>
                  </a:lnTo>
                  <a:lnTo>
                    <a:pt x="869156" y="550069"/>
                  </a:lnTo>
                  <a:lnTo>
                    <a:pt x="1009650" y="519113"/>
                  </a:lnTo>
                  <a:lnTo>
                    <a:pt x="1181100" y="481013"/>
                  </a:lnTo>
                  <a:lnTo>
                    <a:pt x="1333500" y="450057"/>
                  </a:lnTo>
                  <a:lnTo>
                    <a:pt x="1554956" y="404813"/>
                  </a:lnTo>
                  <a:lnTo>
                    <a:pt x="1702593" y="376238"/>
                  </a:lnTo>
                  <a:lnTo>
                    <a:pt x="1993106" y="323850"/>
                  </a:lnTo>
                  <a:lnTo>
                    <a:pt x="2152650" y="297657"/>
                  </a:lnTo>
                  <a:lnTo>
                    <a:pt x="2250281" y="285750"/>
                  </a:lnTo>
                  <a:lnTo>
                    <a:pt x="2402681" y="273844"/>
                  </a:lnTo>
                  <a:lnTo>
                    <a:pt x="2586037" y="266700"/>
                  </a:lnTo>
                  <a:lnTo>
                    <a:pt x="2690812" y="264319"/>
                  </a:lnTo>
                  <a:lnTo>
                    <a:pt x="2733675" y="257175"/>
                  </a:lnTo>
                  <a:lnTo>
                    <a:pt x="2759868" y="247650"/>
                  </a:lnTo>
                  <a:lnTo>
                    <a:pt x="2774156" y="235744"/>
                  </a:lnTo>
                  <a:lnTo>
                    <a:pt x="2778918" y="226219"/>
                  </a:lnTo>
                  <a:lnTo>
                    <a:pt x="2783681" y="214313"/>
                  </a:lnTo>
                  <a:lnTo>
                    <a:pt x="2783681" y="204788"/>
                  </a:lnTo>
                  <a:lnTo>
                    <a:pt x="2778918" y="190500"/>
                  </a:lnTo>
                  <a:lnTo>
                    <a:pt x="2769393" y="166688"/>
                  </a:lnTo>
                  <a:lnTo>
                    <a:pt x="2755106" y="145257"/>
                  </a:lnTo>
                  <a:lnTo>
                    <a:pt x="2738437" y="130969"/>
                  </a:lnTo>
                  <a:lnTo>
                    <a:pt x="2686050" y="104775"/>
                  </a:lnTo>
                  <a:lnTo>
                    <a:pt x="2612231" y="69057"/>
                  </a:lnTo>
                  <a:lnTo>
                    <a:pt x="2497931" y="26194"/>
                  </a:lnTo>
                  <a:lnTo>
                    <a:pt x="2416968" y="2382"/>
                  </a:lnTo>
                  <a:lnTo>
                    <a:pt x="2395537" y="0"/>
                  </a:lnTo>
                  <a:lnTo>
                    <a:pt x="2376487" y="11907"/>
                  </a:lnTo>
                  <a:lnTo>
                    <a:pt x="2316956" y="50007"/>
                  </a:lnTo>
                  <a:lnTo>
                    <a:pt x="2252662" y="83344"/>
                  </a:lnTo>
                  <a:lnTo>
                    <a:pt x="2183606" y="100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4">
              <a:extLst>
                <a:ext uri="{FF2B5EF4-FFF2-40B4-BE49-F238E27FC236}">
                  <a16:creationId xmlns:a16="http://schemas.microsoft.com/office/drawing/2014/main" id="{F711068B-46BC-4243-8871-7D827B04A965}"/>
                </a:ext>
              </a:extLst>
            </p:cNvPr>
            <p:cNvSpPr/>
            <p:nvPr/>
          </p:nvSpPr>
          <p:spPr>
            <a:xfrm>
              <a:off x="5332413" y="3792538"/>
              <a:ext cx="658812" cy="885825"/>
            </a:xfrm>
            <a:custGeom>
              <a:avLst/>
              <a:gdLst>
                <a:gd name="connsiteX0" fmla="*/ 233362 w 659606"/>
                <a:gd name="connsiteY0" fmla="*/ 414338 h 885825"/>
                <a:gd name="connsiteX1" fmla="*/ 164306 w 659606"/>
                <a:gd name="connsiteY1" fmla="*/ 302419 h 885825"/>
                <a:gd name="connsiteX2" fmla="*/ 92869 w 659606"/>
                <a:gd name="connsiteY2" fmla="*/ 185738 h 885825"/>
                <a:gd name="connsiteX3" fmla="*/ 11906 w 659606"/>
                <a:gd name="connsiteY3" fmla="*/ 54769 h 885825"/>
                <a:gd name="connsiteX4" fmla="*/ 0 w 659606"/>
                <a:gd name="connsiteY4" fmla="*/ 28575 h 885825"/>
                <a:gd name="connsiteX5" fmla="*/ 0 w 659606"/>
                <a:gd name="connsiteY5" fmla="*/ 14288 h 885825"/>
                <a:gd name="connsiteX6" fmla="*/ 4762 w 659606"/>
                <a:gd name="connsiteY6" fmla="*/ 2382 h 885825"/>
                <a:gd name="connsiteX7" fmla="*/ 11906 w 659606"/>
                <a:gd name="connsiteY7" fmla="*/ 0 h 885825"/>
                <a:gd name="connsiteX8" fmla="*/ 23812 w 659606"/>
                <a:gd name="connsiteY8" fmla="*/ 0 h 885825"/>
                <a:gd name="connsiteX9" fmla="*/ 54769 w 659606"/>
                <a:gd name="connsiteY9" fmla="*/ 11907 h 885825"/>
                <a:gd name="connsiteX10" fmla="*/ 95250 w 659606"/>
                <a:gd name="connsiteY10" fmla="*/ 40482 h 885825"/>
                <a:gd name="connsiteX11" fmla="*/ 273844 w 659606"/>
                <a:gd name="connsiteY11" fmla="*/ 176213 h 885825"/>
                <a:gd name="connsiteX12" fmla="*/ 431006 w 659606"/>
                <a:gd name="connsiteY12" fmla="*/ 297657 h 885825"/>
                <a:gd name="connsiteX13" fmla="*/ 597694 w 659606"/>
                <a:gd name="connsiteY13" fmla="*/ 421482 h 885825"/>
                <a:gd name="connsiteX14" fmla="*/ 611981 w 659606"/>
                <a:gd name="connsiteY14" fmla="*/ 431007 h 885825"/>
                <a:gd name="connsiteX15" fmla="*/ 619125 w 659606"/>
                <a:gd name="connsiteY15" fmla="*/ 438150 h 885825"/>
                <a:gd name="connsiteX16" fmla="*/ 623887 w 659606"/>
                <a:gd name="connsiteY16" fmla="*/ 450057 h 885825"/>
                <a:gd name="connsiteX17" fmla="*/ 633412 w 659606"/>
                <a:gd name="connsiteY17" fmla="*/ 473869 h 885825"/>
                <a:gd name="connsiteX18" fmla="*/ 645319 w 659606"/>
                <a:gd name="connsiteY18" fmla="*/ 509588 h 885825"/>
                <a:gd name="connsiteX19" fmla="*/ 657225 w 659606"/>
                <a:gd name="connsiteY19" fmla="*/ 571500 h 885825"/>
                <a:gd name="connsiteX20" fmla="*/ 659606 w 659606"/>
                <a:gd name="connsiteY20" fmla="*/ 650082 h 885825"/>
                <a:gd name="connsiteX21" fmla="*/ 659606 w 659606"/>
                <a:gd name="connsiteY21" fmla="*/ 800100 h 885825"/>
                <a:gd name="connsiteX22" fmla="*/ 650081 w 659606"/>
                <a:gd name="connsiteY22" fmla="*/ 828675 h 885825"/>
                <a:gd name="connsiteX23" fmla="*/ 635794 w 659606"/>
                <a:gd name="connsiteY23" fmla="*/ 852488 h 885825"/>
                <a:gd name="connsiteX24" fmla="*/ 616744 w 659606"/>
                <a:gd name="connsiteY24" fmla="*/ 873919 h 885825"/>
                <a:gd name="connsiteX25" fmla="*/ 600075 w 659606"/>
                <a:gd name="connsiteY25" fmla="*/ 883444 h 885825"/>
                <a:gd name="connsiteX26" fmla="*/ 585787 w 659606"/>
                <a:gd name="connsiteY26" fmla="*/ 885825 h 885825"/>
                <a:gd name="connsiteX27" fmla="*/ 573881 w 659606"/>
                <a:gd name="connsiteY27" fmla="*/ 885825 h 885825"/>
                <a:gd name="connsiteX28" fmla="*/ 552450 w 659606"/>
                <a:gd name="connsiteY28" fmla="*/ 876300 h 885825"/>
                <a:gd name="connsiteX29" fmla="*/ 521494 w 659606"/>
                <a:gd name="connsiteY29" fmla="*/ 852488 h 885825"/>
                <a:gd name="connsiteX30" fmla="*/ 504825 w 659606"/>
                <a:gd name="connsiteY30" fmla="*/ 838200 h 885825"/>
                <a:gd name="connsiteX31" fmla="*/ 478631 w 659606"/>
                <a:gd name="connsiteY31" fmla="*/ 802482 h 885825"/>
                <a:gd name="connsiteX32" fmla="*/ 414337 w 659606"/>
                <a:gd name="connsiteY32" fmla="*/ 697707 h 885825"/>
                <a:gd name="connsiteX33" fmla="*/ 369094 w 659606"/>
                <a:gd name="connsiteY33" fmla="*/ 626269 h 885825"/>
                <a:gd name="connsiteX34" fmla="*/ 316706 w 659606"/>
                <a:gd name="connsiteY34" fmla="*/ 542925 h 885825"/>
                <a:gd name="connsiteX35" fmla="*/ 233362 w 659606"/>
                <a:gd name="connsiteY35" fmla="*/ 4143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9606" h="885825">
                  <a:moveTo>
                    <a:pt x="233362" y="414338"/>
                  </a:moveTo>
                  <a:lnTo>
                    <a:pt x="164306" y="302419"/>
                  </a:lnTo>
                  <a:lnTo>
                    <a:pt x="92869" y="1857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4769" y="11907"/>
                  </a:lnTo>
                  <a:lnTo>
                    <a:pt x="95250" y="40482"/>
                  </a:lnTo>
                  <a:lnTo>
                    <a:pt x="273844" y="176213"/>
                  </a:lnTo>
                  <a:lnTo>
                    <a:pt x="431006" y="297657"/>
                  </a:lnTo>
                  <a:lnTo>
                    <a:pt x="597694" y="421482"/>
                  </a:lnTo>
                  <a:lnTo>
                    <a:pt x="611981" y="431007"/>
                  </a:lnTo>
                  <a:lnTo>
                    <a:pt x="619125" y="438150"/>
                  </a:lnTo>
                  <a:lnTo>
                    <a:pt x="623887" y="450057"/>
                  </a:lnTo>
                  <a:lnTo>
                    <a:pt x="633412" y="473869"/>
                  </a:lnTo>
                  <a:lnTo>
                    <a:pt x="645319" y="509588"/>
                  </a:lnTo>
                  <a:lnTo>
                    <a:pt x="657225" y="571500"/>
                  </a:lnTo>
                  <a:cubicBezTo>
                    <a:pt x="658019" y="597694"/>
                    <a:pt x="658812" y="623888"/>
                    <a:pt x="659606" y="650082"/>
                  </a:cubicBezTo>
                  <a:lnTo>
                    <a:pt x="659606" y="800100"/>
                  </a:lnTo>
                  <a:lnTo>
                    <a:pt x="650081" y="828675"/>
                  </a:lnTo>
                  <a:lnTo>
                    <a:pt x="635794" y="852488"/>
                  </a:lnTo>
                  <a:lnTo>
                    <a:pt x="616744" y="873919"/>
                  </a:lnTo>
                  <a:lnTo>
                    <a:pt x="600075" y="883444"/>
                  </a:lnTo>
                  <a:lnTo>
                    <a:pt x="585787" y="885825"/>
                  </a:lnTo>
                  <a:lnTo>
                    <a:pt x="573881" y="885825"/>
                  </a:lnTo>
                  <a:lnTo>
                    <a:pt x="552450" y="876300"/>
                  </a:lnTo>
                  <a:lnTo>
                    <a:pt x="521494" y="852488"/>
                  </a:lnTo>
                  <a:lnTo>
                    <a:pt x="504825" y="838200"/>
                  </a:lnTo>
                  <a:lnTo>
                    <a:pt x="478631" y="802482"/>
                  </a:lnTo>
                  <a:lnTo>
                    <a:pt x="414337" y="697707"/>
                  </a:lnTo>
                  <a:lnTo>
                    <a:pt x="369094" y="626269"/>
                  </a:lnTo>
                  <a:lnTo>
                    <a:pt x="316706" y="542925"/>
                  </a:lnTo>
                  <a:lnTo>
                    <a:pt x="233362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9">
              <a:extLst>
                <a:ext uri="{FF2B5EF4-FFF2-40B4-BE49-F238E27FC236}">
                  <a16:creationId xmlns:a16="http://schemas.microsoft.com/office/drawing/2014/main" id="{5188FEAB-D70B-4B49-A24F-5F47B2128989}"/>
                </a:ext>
              </a:extLst>
            </p:cNvPr>
            <p:cNvSpPr/>
            <p:nvPr/>
          </p:nvSpPr>
          <p:spPr>
            <a:xfrm>
              <a:off x="3306763" y="4497388"/>
              <a:ext cx="1570037" cy="1181100"/>
            </a:xfrm>
            <a:custGeom>
              <a:avLst/>
              <a:gdLst>
                <a:gd name="connsiteX0" fmla="*/ 962025 w 1569244"/>
                <a:gd name="connsiteY0" fmla="*/ 107157 h 1181100"/>
                <a:gd name="connsiteX1" fmla="*/ 754857 w 1569244"/>
                <a:gd name="connsiteY1" fmla="*/ 159544 h 1181100"/>
                <a:gd name="connsiteX2" fmla="*/ 559594 w 1569244"/>
                <a:gd name="connsiteY2" fmla="*/ 207169 h 1181100"/>
                <a:gd name="connsiteX3" fmla="*/ 371475 w 1569244"/>
                <a:gd name="connsiteY3" fmla="*/ 254794 h 1181100"/>
                <a:gd name="connsiteX4" fmla="*/ 235744 w 1569244"/>
                <a:gd name="connsiteY4" fmla="*/ 288132 h 1181100"/>
                <a:gd name="connsiteX5" fmla="*/ 142875 w 1569244"/>
                <a:gd name="connsiteY5" fmla="*/ 309563 h 1181100"/>
                <a:gd name="connsiteX6" fmla="*/ 133350 w 1569244"/>
                <a:gd name="connsiteY6" fmla="*/ 309563 h 1181100"/>
                <a:gd name="connsiteX7" fmla="*/ 119063 w 1569244"/>
                <a:gd name="connsiteY7" fmla="*/ 304800 h 1181100"/>
                <a:gd name="connsiteX8" fmla="*/ 85725 w 1569244"/>
                <a:gd name="connsiteY8" fmla="*/ 292894 h 1181100"/>
                <a:gd name="connsiteX9" fmla="*/ 69057 w 1569244"/>
                <a:gd name="connsiteY9" fmla="*/ 285750 h 1181100"/>
                <a:gd name="connsiteX10" fmla="*/ 38100 w 1569244"/>
                <a:gd name="connsiteY10" fmla="*/ 276225 h 1181100"/>
                <a:gd name="connsiteX11" fmla="*/ 0 w 1569244"/>
                <a:gd name="connsiteY11" fmla="*/ 269082 h 1181100"/>
                <a:gd name="connsiteX12" fmla="*/ 85725 w 1569244"/>
                <a:gd name="connsiteY12" fmla="*/ 490538 h 1181100"/>
                <a:gd name="connsiteX13" fmla="*/ 214313 w 1569244"/>
                <a:gd name="connsiteY13" fmla="*/ 450057 h 1181100"/>
                <a:gd name="connsiteX14" fmla="*/ 292894 w 1569244"/>
                <a:gd name="connsiteY14" fmla="*/ 423863 h 1181100"/>
                <a:gd name="connsiteX15" fmla="*/ 428625 w 1569244"/>
                <a:gd name="connsiteY15" fmla="*/ 385763 h 1181100"/>
                <a:gd name="connsiteX16" fmla="*/ 590550 w 1569244"/>
                <a:gd name="connsiteY16" fmla="*/ 342900 h 1181100"/>
                <a:gd name="connsiteX17" fmla="*/ 700088 w 1569244"/>
                <a:gd name="connsiteY17" fmla="*/ 316707 h 1181100"/>
                <a:gd name="connsiteX18" fmla="*/ 852488 w 1569244"/>
                <a:gd name="connsiteY18" fmla="*/ 283369 h 1181100"/>
                <a:gd name="connsiteX19" fmla="*/ 985838 w 1569244"/>
                <a:gd name="connsiteY19" fmla="*/ 254794 h 1181100"/>
                <a:gd name="connsiteX20" fmla="*/ 1128713 w 1569244"/>
                <a:gd name="connsiteY20" fmla="*/ 223838 h 1181100"/>
                <a:gd name="connsiteX21" fmla="*/ 1150144 w 1569244"/>
                <a:gd name="connsiteY21" fmla="*/ 221457 h 1181100"/>
                <a:gd name="connsiteX22" fmla="*/ 1164432 w 1569244"/>
                <a:gd name="connsiteY22" fmla="*/ 223838 h 1181100"/>
                <a:gd name="connsiteX23" fmla="*/ 1176338 w 1569244"/>
                <a:gd name="connsiteY23" fmla="*/ 226219 h 1181100"/>
                <a:gd name="connsiteX24" fmla="*/ 1188244 w 1569244"/>
                <a:gd name="connsiteY24" fmla="*/ 230982 h 1181100"/>
                <a:gd name="connsiteX25" fmla="*/ 1197769 w 1569244"/>
                <a:gd name="connsiteY25" fmla="*/ 238125 h 1181100"/>
                <a:gd name="connsiteX26" fmla="*/ 1207294 w 1569244"/>
                <a:gd name="connsiteY26" fmla="*/ 247650 h 1181100"/>
                <a:gd name="connsiteX27" fmla="*/ 1212057 w 1569244"/>
                <a:gd name="connsiteY27" fmla="*/ 264319 h 1181100"/>
                <a:gd name="connsiteX28" fmla="*/ 1212057 w 1569244"/>
                <a:gd name="connsiteY28" fmla="*/ 280988 h 1181100"/>
                <a:gd name="connsiteX29" fmla="*/ 1185863 w 1569244"/>
                <a:gd name="connsiteY29" fmla="*/ 435769 h 1181100"/>
                <a:gd name="connsiteX30" fmla="*/ 1133475 w 1569244"/>
                <a:gd name="connsiteY30" fmla="*/ 704850 h 1181100"/>
                <a:gd name="connsiteX31" fmla="*/ 1092994 w 1569244"/>
                <a:gd name="connsiteY31" fmla="*/ 919163 h 1181100"/>
                <a:gd name="connsiteX32" fmla="*/ 1059657 w 1569244"/>
                <a:gd name="connsiteY32" fmla="*/ 1073944 h 1181100"/>
                <a:gd name="connsiteX33" fmla="*/ 1073944 w 1569244"/>
                <a:gd name="connsiteY33" fmla="*/ 1102519 h 1181100"/>
                <a:gd name="connsiteX34" fmla="*/ 1097757 w 1569244"/>
                <a:gd name="connsiteY34" fmla="*/ 1133475 h 1181100"/>
                <a:gd name="connsiteX35" fmla="*/ 1114425 w 1569244"/>
                <a:gd name="connsiteY35" fmla="*/ 1152525 h 1181100"/>
                <a:gd name="connsiteX36" fmla="*/ 1133475 w 1569244"/>
                <a:gd name="connsiteY36" fmla="*/ 1166813 h 1181100"/>
                <a:gd name="connsiteX37" fmla="*/ 1154907 w 1569244"/>
                <a:gd name="connsiteY37" fmla="*/ 1176338 h 1181100"/>
                <a:gd name="connsiteX38" fmla="*/ 1173957 w 1569244"/>
                <a:gd name="connsiteY38" fmla="*/ 1181100 h 1181100"/>
                <a:gd name="connsiteX39" fmla="*/ 1185863 w 1569244"/>
                <a:gd name="connsiteY39" fmla="*/ 1181100 h 1181100"/>
                <a:gd name="connsiteX40" fmla="*/ 1207294 w 1569244"/>
                <a:gd name="connsiteY40" fmla="*/ 1171575 h 1181100"/>
                <a:gd name="connsiteX41" fmla="*/ 1228725 w 1569244"/>
                <a:gd name="connsiteY41" fmla="*/ 1154907 h 1181100"/>
                <a:gd name="connsiteX42" fmla="*/ 1245394 w 1569244"/>
                <a:gd name="connsiteY42" fmla="*/ 1131094 h 1181100"/>
                <a:gd name="connsiteX43" fmla="*/ 1262063 w 1569244"/>
                <a:gd name="connsiteY43" fmla="*/ 1104900 h 1181100"/>
                <a:gd name="connsiteX44" fmla="*/ 1273969 w 1569244"/>
                <a:gd name="connsiteY44" fmla="*/ 1073944 h 1181100"/>
                <a:gd name="connsiteX45" fmla="*/ 1288257 w 1569244"/>
                <a:gd name="connsiteY45" fmla="*/ 1026319 h 1181100"/>
                <a:gd name="connsiteX46" fmla="*/ 1333500 w 1569244"/>
                <a:gd name="connsiteY46" fmla="*/ 866775 h 1181100"/>
                <a:gd name="connsiteX47" fmla="*/ 1388269 w 1569244"/>
                <a:gd name="connsiteY47" fmla="*/ 681038 h 1181100"/>
                <a:gd name="connsiteX48" fmla="*/ 1443038 w 1569244"/>
                <a:gd name="connsiteY48" fmla="*/ 488157 h 1181100"/>
                <a:gd name="connsiteX49" fmla="*/ 1457325 w 1569244"/>
                <a:gd name="connsiteY49" fmla="*/ 438150 h 1181100"/>
                <a:gd name="connsiteX50" fmla="*/ 1466850 w 1569244"/>
                <a:gd name="connsiteY50" fmla="*/ 400050 h 1181100"/>
                <a:gd name="connsiteX51" fmla="*/ 1473994 w 1569244"/>
                <a:gd name="connsiteY51" fmla="*/ 371475 h 1181100"/>
                <a:gd name="connsiteX52" fmla="*/ 1483519 w 1569244"/>
                <a:gd name="connsiteY52" fmla="*/ 345282 h 1181100"/>
                <a:gd name="connsiteX53" fmla="*/ 1502569 w 1569244"/>
                <a:gd name="connsiteY53" fmla="*/ 314325 h 1181100"/>
                <a:gd name="connsiteX54" fmla="*/ 1514475 w 1569244"/>
                <a:gd name="connsiteY54" fmla="*/ 297657 h 1181100"/>
                <a:gd name="connsiteX55" fmla="*/ 1531144 w 1569244"/>
                <a:gd name="connsiteY55" fmla="*/ 283369 h 1181100"/>
                <a:gd name="connsiteX56" fmla="*/ 1545432 w 1569244"/>
                <a:gd name="connsiteY56" fmla="*/ 271463 h 1181100"/>
                <a:gd name="connsiteX57" fmla="*/ 1562100 w 1569244"/>
                <a:gd name="connsiteY57" fmla="*/ 252413 h 1181100"/>
                <a:gd name="connsiteX58" fmla="*/ 1566863 w 1569244"/>
                <a:gd name="connsiteY58" fmla="*/ 240507 h 1181100"/>
                <a:gd name="connsiteX59" fmla="*/ 1569244 w 1569244"/>
                <a:gd name="connsiteY59" fmla="*/ 223838 h 1181100"/>
                <a:gd name="connsiteX60" fmla="*/ 1569244 w 1569244"/>
                <a:gd name="connsiteY60" fmla="*/ 209550 h 1181100"/>
                <a:gd name="connsiteX61" fmla="*/ 1564482 w 1569244"/>
                <a:gd name="connsiteY61" fmla="*/ 195263 h 1181100"/>
                <a:gd name="connsiteX62" fmla="*/ 1552575 w 1569244"/>
                <a:gd name="connsiteY62" fmla="*/ 176213 h 1181100"/>
                <a:gd name="connsiteX63" fmla="*/ 1538288 w 1569244"/>
                <a:gd name="connsiteY63" fmla="*/ 161925 h 1181100"/>
                <a:gd name="connsiteX64" fmla="*/ 1502569 w 1569244"/>
                <a:gd name="connsiteY64" fmla="*/ 135732 h 1181100"/>
                <a:gd name="connsiteX65" fmla="*/ 1445419 w 1569244"/>
                <a:gd name="connsiteY65" fmla="*/ 104775 h 1181100"/>
                <a:gd name="connsiteX66" fmla="*/ 1414463 w 1569244"/>
                <a:gd name="connsiteY66" fmla="*/ 90488 h 1181100"/>
                <a:gd name="connsiteX67" fmla="*/ 1383507 w 1569244"/>
                <a:gd name="connsiteY67" fmla="*/ 69057 h 1181100"/>
                <a:gd name="connsiteX68" fmla="*/ 1293019 w 1569244"/>
                <a:gd name="connsiteY68" fmla="*/ 16669 h 1181100"/>
                <a:gd name="connsiteX69" fmla="*/ 1257300 w 1569244"/>
                <a:gd name="connsiteY69" fmla="*/ 0 h 1181100"/>
                <a:gd name="connsiteX70" fmla="*/ 1245394 w 1569244"/>
                <a:gd name="connsiteY70" fmla="*/ 0 h 1181100"/>
                <a:gd name="connsiteX71" fmla="*/ 1188244 w 1569244"/>
                <a:gd name="connsiteY71" fmla="*/ 28575 h 1181100"/>
                <a:gd name="connsiteX72" fmla="*/ 1092994 w 1569244"/>
                <a:gd name="connsiteY72" fmla="*/ 66675 h 1181100"/>
                <a:gd name="connsiteX73" fmla="*/ 1031082 w 1569244"/>
                <a:gd name="connsiteY73" fmla="*/ 88107 h 1181100"/>
                <a:gd name="connsiteX74" fmla="*/ 962025 w 1569244"/>
                <a:gd name="connsiteY74" fmla="*/ 10715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569244" h="1181100">
                  <a:moveTo>
                    <a:pt x="962025" y="107157"/>
                  </a:moveTo>
                  <a:lnTo>
                    <a:pt x="754857" y="159544"/>
                  </a:lnTo>
                  <a:lnTo>
                    <a:pt x="559594" y="207169"/>
                  </a:lnTo>
                  <a:lnTo>
                    <a:pt x="371475" y="254794"/>
                  </a:lnTo>
                  <a:lnTo>
                    <a:pt x="235744" y="288132"/>
                  </a:lnTo>
                  <a:lnTo>
                    <a:pt x="142875" y="309563"/>
                  </a:lnTo>
                  <a:lnTo>
                    <a:pt x="133350" y="309563"/>
                  </a:lnTo>
                  <a:lnTo>
                    <a:pt x="119063" y="304800"/>
                  </a:lnTo>
                  <a:lnTo>
                    <a:pt x="85725" y="292894"/>
                  </a:lnTo>
                  <a:lnTo>
                    <a:pt x="69057" y="285750"/>
                  </a:lnTo>
                  <a:lnTo>
                    <a:pt x="38100" y="276225"/>
                  </a:lnTo>
                  <a:lnTo>
                    <a:pt x="0" y="269082"/>
                  </a:lnTo>
                  <a:lnTo>
                    <a:pt x="85725" y="490538"/>
                  </a:lnTo>
                  <a:lnTo>
                    <a:pt x="214313" y="450057"/>
                  </a:lnTo>
                  <a:lnTo>
                    <a:pt x="292894" y="423863"/>
                  </a:lnTo>
                  <a:lnTo>
                    <a:pt x="428625" y="385763"/>
                  </a:lnTo>
                  <a:lnTo>
                    <a:pt x="590550" y="342900"/>
                  </a:lnTo>
                  <a:lnTo>
                    <a:pt x="700088" y="316707"/>
                  </a:lnTo>
                  <a:lnTo>
                    <a:pt x="852488" y="283369"/>
                  </a:lnTo>
                  <a:lnTo>
                    <a:pt x="985838" y="254794"/>
                  </a:lnTo>
                  <a:lnTo>
                    <a:pt x="1128713" y="223838"/>
                  </a:lnTo>
                  <a:lnTo>
                    <a:pt x="1150144" y="221457"/>
                  </a:lnTo>
                  <a:lnTo>
                    <a:pt x="1164432" y="223838"/>
                  </a:lnTo>
                  <a:lnTo>
                    <a:pt x="1176338" y="226219"/>
                  </a:lnTo>
                  <a:lnTo>
                    <a:pt x="1188244" y="230982"/>
                  </a:lnTo>
                  <a:lnTo>
                    <a:pt x="1197769" y="238125"/>
                  </a:lnTo>
                  <a:lnTo>
                    <a:pt x="1207294" y="247650"/>
                  </a:lnTo>
                  <a:lnTo>
                    <a:pt x="1212057" y="264319"/>
                  </a:lnTo>
                  <a:lnTo>
                    <a:pt x="1212057" y="280988"/>
                  </a:lnTo>
                  <a:lnTo>
                    <a:pt x="1185863" y="435769"/>
                  </a:lnTo>
                  <a:lnTo>
                    <a:pt x="1133475" y="704850"/>
                  </a:lnTo>
                  <a:lnTo>
                    <a:pt x="1092994" y="919163"/>
                  </a:lnTo>
                  <a:lnTo>
                    <a:pt x="1059657" y="1073944"/>
                  </a:lnTo>
                  <a:lnTo>
                    <a:pt x="1073944" y="1102519"/>
                  </a:lnTo>
                  <a:lnTo>
                    <a:pt x="1097757" y="1133475"/>
                  </a:lnTo>
                  <a:lnTo>
                    <a:pt x="1114425" y="1152525"/>
                  </a:lnTo>
                  <a:lnTo>
                    <a:pt x="1133475" y="1166813"/>
                  </a:lnTo>
                  <a:lnTo>
                    <a:pt x="1154907" y="1176338"/>
                  </a:lnTo>
                  <a:lnTo>
                    <a:pt x="1173957" y="1181100"/>
                  </a:lnTo>
                  <a:lnTo>
                    <a:pt x="1185863" y="1181100"/>
                  </a:lnTo>
                  <a:lnTo>
                    <a:pt x="1207294" y="1171575"/>
                  </a:lnTo>
                  <a:lnTo>
                    <a:pt x="1228725" y="1154907"/>
                  </a:lnTo>
                  <a:lnTo>
                    <a:pt x="1245394" y="1131094"/>
                  </a:lnTo>
                  <a:lnTo>
                    <a:pt x="1262063" y="1104900"/>
                  </a:lnTo>
                  <a:lnTo>
                    <a:pt x="1273969" y="1073944"/>
                  </a:lnTo>
                  <a:lnTo>
                    <a:pt x="1288257" y="1026319"/>
                  </a:lnTo>
                  <a:lnTo>
                    <a:pt x="1333500" y="866775"/>
                  </a:lnTo>
                  <a:lnTo>
                    <a:pt x="1388269" y="681038"/>
                  </a:lnTo>
                  <a:lnTo>
                    <a:pt x="1443038" y="488157"/>
                  </a:lnTo>
                  <a:lnTo>
                    <a:pt x="1457325" y="438150"/>
                  </a:lnTo>
                  <a:lnTo>
                    <a:pt x="1466850" y="400050"/>
                  </a:lnTo>
                  <a:lnTo>
                    <a:pt x="1473994" y="371475"/>
                  </a:lnTo>
                  <a:lnTo>
                    <a:pt x="1483519" y="345282"/>
                  </a:lnTo>
                  <a:lnTo>
                    <a:pt x="1502569" y="314325"/>
                  </a:lnTo>
                  <a:lnTo>
                    <a:pt x="1514475" y="297657"/>
                  </a:lnTo>
                  <a:lnTo>
                    <a:pt x="1531144" y="283369"/>
                  </a:lnTo>
                  <a:lnTo>
                    <a:pt x="1545432" y="271463"/>
                  </a:lnTo>
                  <a:lnTo>
                    <a:pt x="1562100" y="252413"/>
                  </a:lnTo>
                  <a:lnTo>
                    <a:pt x="1566863" y="240507"/>
                  </a:lnTo>
                  <a:lnTo>
                    <a:pt x="1569244" y="223838"/>
                  </a:lnTo>
                  <a:lnTo>
                    <a:pt x="1569244" y="209550"/>
                  </a:lnTo>
                  <a:lnTo>
                    <a:pt x="1564482" y="195263"/>
                  </a:lnTo>
                  <a:lnTo>
                    <a:pt x="1552575" y="176213"/>
                  </a:lnTo>
                  <a:lnTo>
                    <a:pt x="1538288" y="161925"/>
                  </a:lnTo>
                  <a:lnTo>
                    <a:pt x="1502569" y="135732"/>
                  </a:lnTo>
                  <a:lnTo>
                    <a:pt x="1445419" y="104775"/>
                  </a:lnTo>
                  <a:lnTo>
                    <a:pt x="1414463" y="90488"/>
                  </a:lnTo>
                  <a:lnTo>
                    <a:pt x="1383507" y="69057"/>
                  </a:lnTo>
                  <a:lnTo>
                    <a:pt x="1293019" y="16669"/>
                  </a:lnTo>
                  <a:lnTo>
                    <a:pt x="1257300" y="0"/>
                  </a:lnTo>
                  <a:lnTo>
                    <a:pt x="1245394" y="0"/>
                  </a:lnTo>
                  <a:lnTo>
                    <a:pt x="1188244" y="28575"/>
                  </a:lnTo>
                  <a:lnTo>
                    <a:pt x="1092994" y="66675"/>
                  </a:lnTo>
                  <a:lnTo>
                    <a:pt x="1031082" y="88107"/>
                  </a:lnTo>
                  <a:lnTo>
                    <a:pt x="962025" y="107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0">
              <a:extLst>
                <a:ext uri="{FF2B5EF4-FFF2-40B4-BE49-F238E27FC236}">
                  <a16:creationId xmlns:a16="http://schemas.microsoft.com/office/drawing/2014/main" id="{79C2055F-7DF5-4269-99B9-AAA7553F9585}"/>
                </a:ext>
              </a:extLst>
            </p:cNvPr>
            <p:cNvSpPr/>
            <p:nvPr/>
          </p:nvSpPr>
          <p:spPr>
            <a:xfrm>
              <a:off x="3581400" y="5376863"/>
              <a:ext cx="885825" cy="346075"/>
            </a:xfrm>
            <a:custGeom>
              <a:avLst/>
              <a:gdLst>
                <a:gd name="connsiteX0" fmla="*/ 697706 w 885825"/>
                <a:gd name="connsiteY0" fmla="*/ 47625 h 345281"/>
                <a:gd name="connsiteX1" fmla="*/ 885825 w 885825"/>
                <a:gd name="connsiteY1" fmla="*/ 0 h 345281"/>
                <a:gd name="connsiteX2" fmla="*/ 873919 w 885825"/>
                <a:gd name="connsiteY2" fmla="*/ 176212 h 345281"/>
                <a:gd name="connsiteX3" fmla="*/ 690563 w 885825"/>
                <a:gd name="connsiteY3" fmla="*/ 209550 h 345281"/>
                <a:gd name="connsiteX4" fmla="*/ 514350 w 885825"/>
                <a:gd name="connsiteY4" fmla="*/ 242887 h 345281"/>
                <a:gd name="connsiteX5" fmla="*/ 369094 w 885825"/>
                <a:gd name="connsiteY5" fmla="*/ 273843 h 345281"/>
                <a:gd name="connsiteX6" fmla="*/ 247650 w 885825"/>
                <a:gd name="connsiteY6" fmla="*/ 300037 h 345281"/>
                <a:gd name="connsiteX7" fmla="*/ 52388 w 885825"/>
                <a:gd name="connsiteY7" fmla="*/ 345281 h 345281"/>
                <a:gd name="connsiteX8" fmla="*/ 0 w 885825"/>
                <a:gd name="connsiteY8" fmla="*/ 147637 h 345281"/>
                <a:gd name="connsiteX9" fmla="*/ 126206 w 885825"/>
                <a:gd name="connsiteY9" fmla="*/ 147637 h 345281"/>
                <a:gd name="connsiteX10" fmla="*/ 219075 w 885825"/>
                <a:gd name="connsiteY10" fmla="*/ 147637 h 345281"/>
                <a:gd name="connsiteX11" fmla="*/ 319088 w 885825"/>
                <a:gd name="connsiteY11" fmla="*/ 128587 h 345281"/>
                <a:gd name="connsiteX12" fmla="*/ 495300 w 885825"/>
                <a:gd name="connsiteY12" fmla="*/ 90487 h 345281"/>
                <a:gd name="connsiteX13" fmla="*/ 697706 w 885825"/>
                <a:gd name="connsiteY13" fmla="*/ 47625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825" h="345281">
                  <a:moveTo>
                    <a:pt x="697706" y="47625"/>
                  </a:moveTo>
                  <a:lnTo>
                    <a:pt x="885825" y="0"/>
                  </a:lnTo>
                  <a:lnTo>
                    <a:pt x="873919" y="176212"/>
                  </a:lnTo>
                  <a:lnTo>
                    <a:pt x="690563" y="209550"/>
                  </a:lnTo>
                  <a:lnTo>
                    <a:pt x="514350" y="242887"/>
                  </a:lnTo>
                  <a:lnTo>
                    <a:pt x="369094" y="273843"/>
                  </a:lnTo>
                  <a:lnTo>
                    <a:pt x="247650" y="300037"/>
                  </a:lnTo>
                  <a:lnTo>
                    <a:pt x="52388" y="345281"/>
                  </a:lnTo>
                  <a:lnTo>
                    <a:pt x="0" y="147637"/>
                  </a:lnTo>
                  <a:lnTo>
                    <a:pt x="126206" y="147637"/>
                  </a:lnTo>
                  <a:lnTo>
                    <a:pt x="219075" y="147637"/>
                  </a:lnTo>
                  <a:lnTo>
                    <a:pt x="319088" y="128587"/>
                  </a:lnTo>
                  <a:lnTo>
                    <a:pt x="495300" y="90487"/>
                  </a:lnTo>
                  <a:lnTo>
                    <a:pt x="697706" y="47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2">
              <a:extLst>
                <a:ext uri="{FF2B5EF4-FFF2-40B4-BE49-F238E27FC236}">
                  <a16:creationId xmlns:a16="http://schemas.microsoft.com/office/drawing/2014/main" id="{5F6D4B89-974A-4B67-A862-D305467925D7}"/>
                </a:ext>
              </a:extLst>
            </p:cNvPr>
            <p:cNvSpPr/>
            <p:nvPr/>
          </p:nvSpPr>
          <p:spPr>
            <a:xfrm rot="16200000">
              <a:off x="4357687" y="3524251"/>
              <a:ext cx="4462463" cy="684212"/>
            </a:xfrm>
            <a:custGeom>
              <a:avLst/>
              <a:gdLst>
                <a:gd name="connsiteX0" fmla="*/ 2688336 w 4462272"/>
                <a:gd name="connsiteY0" fmla="*/ 332842 h 683972"/>
                <a:gd name="connsiteX1" fmla="*/ 2472538 w 4462272"/>
                <a:gd name="connsiteY1" fmla="*/ 336500 h 683972"/>
                <a:gd name="connsiteX2" fmla="*/ 2154327 w 4462272"/>
                <a:gd name="connsiteY2" fmla="*/ 343815 h 683972"/>
                <a:gd name="connsiteX3" fmla="*/ 1850746 w 4462272"/>
                <a:gd name="connsiteY3" fmla="*/ 351130 h 683972"/>
                <a:gd name="connsiteX4" fmla="*/ 1554480 w 4462272"/>
                <a:gd name="connsiteY4" fmla="*/ 354788 h 683972"/>
                <a:gd name="connsiteX5" fmla="*/ 1228954 w 4462272"/>
                <a:gd name="connsiteY5" fmla="*/ 362103 h 683972"/>
                <a:gd name="connsiteX6" fmla="*/ 940003 w 4462272"/>
                <a:gd name="connsiteY6" fmla="*/ 365760 h 683972"/>
                <a:gd name="connsiteX7" fmla="*/ 705917 w 4462272"/>
                <a:gd name="connsiteY7" fmla="*/ 369418 h 683972"/>
                <a:gd name="connsiteX8" fmla="*/ 643738 w 4462272"/>
                <a:gd name="connsiteY8" fmla="*/ 369418 h 683972"/>
                <a:gd name="connsiteX9" fmla="*/ 54864 w 4462272"/>
                <a:gd name="connsiteY9" fmla="*/ 365760 h 683972"/>
                <a:gd name="connsiteX10" fmla="*/ 25603 w 4462272"/>
                <a:gd name="connsiteY10" fmla="*/ 384048 h 683972"/>
                <a:gd name="connsiteX11" fmla="*/ 7315 w 4462272"/>
                <a:gd name="connsiteY11" fmla="*/ 398679 h 683972"/>
                <a:gd name="connsiteX12" fmla="*/ 3658 w 4462272"/>
                <a:gd name="connsiteY12" fmla="*/ 405994 h 683972"/>
                <a:gd name="connsiteX13" fmla="*/ 0 w 4462272"/>
                <a:gd name="connsiteY13" fmla="*/ 416967 h 683972"/>
                <a:gd name="connsiteX14" fmla="*/ 3658 w 4462272"/>
                <a:gd name="connsiteY14" fmla="*/ 431597 h 683972"/>
                <a:gd name="connsiteX15" fmla="*/ 21946 w 4462272"/>
                <a:gd name="connsiteY15" fmla="*/ 460858 h 683972"/>
                <a:gd name="connsiteX16" fmla="*/ 69495 w 4462272"/>
                <a:gd name="connsiteY16" fmla="*/ 508407 h 683972"/>
                <a:gd name="connsiteX17" fmla="*/ 124359 w 4462272"/>
                <a:gd name="connsiteY17" fmla="*/ 552298 h 683972"/>
                <a:gd name="connsiteX18" fmla="*/ 179223 w 4462272"/>
                <a:gd name="connsiteY18" fmla="*/ 585216 h 683972"/>
                <a:gd name="connsiteX19" fmla="*/ 212141 w 4462272"/>
                <a:gd name="connsiteY19" fmla="*/ 599847 h 683972"/>
                <a:gd name="connsiteX20" fmla="*/ 303581 w 4462272"/>
                <a:gd name="connsiteY20" fmla="*/ 632765 h 683972"/>
                <a:gd name="connsiteX21" fmla="*/ 395021 w 4462272"/>
                <a:gd name="connsiteY21" fmla="*/ 658368 h 683972"/>
                <a:gd name="connsiteX22" fmla="*/ 482803 w 4462272"/>
                <a:gd name="connsiteY22" fmla="*/ 680314 h 683972"/>
                <a:gd name="connsiteX23" fmla="*/ 515722 w 4462272"/>
                <a:gd name="connsiteY23" fmla="*/ 683972 h 683972"/>
                <a:gd name="connsiteX24" fmla="*/ 566928 w 4462272"/>
                <a:gd name="connsiteY24" fmla="*/ 672999 h 683972"/>
                <a:gd name="connsiteX25" fmla="*/ 680314 w 4462272"/>
                <a:gd name="connsiteY25" fmla="*/ 654711 h 683972"/>
                <a:gd name="connsiteX26" fmla="*/ 819303 w 4462272"/>
                <a:gd name="connsiteY26" fmla="*/ 636423 h 683972"/>
                <a:gd name="connsiteX27" fmla="*/ 961949 w 4462272"/>
                <a:gd name="connsiteY27" fmla="*/ 621792 h 683972"/>
                <a:gd name="connsiteX28" fmla="*/ 1119226 w 4462272"/>
                <a:gd name="connsiteY28" fmla="*/ 610820 h 683972"/>
                <a:gd name="connsiteX29" fmla="*/ 1261872 w 4462272"/>
                <a:gd name="connsiteY29" fmla="*/ 599847 h 683972"/>
                <a:gd name="connsiteX30" fmla="*/ 1495959 w 4462272"/>
                <a:gd name="connsiteY30" fmla="*/ 592532 h 683972"/>
                <a:gd name="connsiteX31" fmla="*/ 1770279 w 4462272"/>
                <a:gd name="connsiteY31" fmla="*/ 585216 h 683972"/>
                <a:gd name="connsiteX32" fmla="*/ 1975104 w 4462272"/>
                <a:gd name="connsiteY32" fmla="*/ 581559 h 683972"/>
                <a:gd name="connsiteX33" fmla="*/ 2231136 w 4462272"/>
                <a:gd name="connsiteY33" fmla="*/ 574244 h 683972"/>
                <a:gd name="connsiteX34" fmla="*/ 2468880 w 4462272"/>
                <a:gd name="connsiteY34" fmla="*/ 574244 h 683972"/>
                <a:gd name="connsiteX35" fmla="*/ 2735885 w 4462272"/>
                <a:gd name="connsiteY35" fmla="*/ 574244 h 683972"/>
                <a:gd name="connsiteX36" fmla="*/ 3006547 w 4462272"/>
                <a:gd name="connsiteY36" fmla="*/ 570586 h 683972"/>
                <a:gd name="connsiteX37" fmla="*/ 3251607 w 4462272"/>
                <a:gd name="connsiteY37" fmla="*/ 574244 h 683972"/>
                <a:gd name="connsiteX38" fmla="*/ 3529584 w 4462272"/>
                <a:gd name="connsiteY38" fmla="*/ 577901 h 683972"/>
                <a:gd name="connsiteX39" fmla="*/ 3760013 w 4462272"/>
                <a:gd name="connsiteY39" fmla="*/ 585216 h 683972"/>
                <a:gd name="connsiteX40" fmla="*/ 3880714 w 4462272"/>
                <a:gd name="connsiteY40" fmla="*/ 592532 h 683972"/>
                <a:gd name="connsiteX41" fmla="*/ 3994099 w 4462272"/>
                <a:gd name="connsiteY41" fmla="*/ 596189 h 683972"/>
                <a:gd name="connsiteX42" fmla="*/ 4048963 w 4462272"/>
                <a:gd name="connsiteY42" fmla="*/ 607162 h 683972"/>
                <a:gd name="connsiteX43" fmla="*/ 4089197 w 4462272"/>
                <a:gd name="connsiteY43" fmla="*/ 621792 h 683972"/>
                <a:gd name="connsiteX44" fmla="*/ 4125773 w 4462272"/>
                <a:gd name="connsiteY44" fmla="*/ 640080 h 683972"/>
                <a:gd name="connsiteX45" fmla="*/ 4140403 w 4462272"/>
                <a:gd name="connsiteY45" fmla="*/ 643738 h 683972"/>
                <a:gd name="connsiteX46" fmla="*/ 4158691 w 4462272"/>
                <a:gd name="connsiteY46" fmla="*/ 647396 h 683972"/>
                <a:gd name="connsiteX47" fmla="*/ 4191610 w 4462272"/>
                <a:gd name="connsiteY47" fmla="*/ 647396 h 683972"/>
                <a:gd name="connsiteX48" fmla="*/ 4228186 w 4462272"/>
                <a:gd name="connsiteY48" fmla="*/ 636423 h 683972"/>
                <a:gd name="connsiteX49" fmla="*/ 4253789 w 4462272"/>
                <a:gd name="connsiteY49" fmla="*/ 618135 h 683972"/>
                <a:gd name="connsiteX50" fmla="*/ 4279392 w 4462272"/>
                <a:gd name="connsiteY50" fmla="*/ 596189 h 683972"/>
                <a:gd name="connsiteX51" fmla="*/ 4297680 w 4462272"/>
                <a:gd name="connsiteY51" fmla="*/ 574244 h 683972"/>
                <a:gd name="connsiteX52" fmla="*/ 4319626 w 4462272"/>
                <a:gd name="connsiteY52" fmla="*/ 541325 h 683972"/>
                <a:gd name="connsiteX53" fmla="*/ 4341571 w 4462272"/>
                <a:gd name="connsiteY53" fmla="*/ 497434 h 683972"/>
                <a:gd name="connsiteX54" fmla="*/ 4356202 w 4462272"/>
                <a:gd name="connsiteY54" fmla="*/ 460858 h 683972"/>
                <a:gd name="connsiteX55" fmla="*/ 4385463 w 4462272"/>
                <a:gd name="connsiteY55" fmla="*/ 395021 h 683972"/>
                <a:gd name="connsiteX56" fmla="*/ 4403751 w 4462272"/>
                <a:gd name="connsiteY56" fmla="*/ 332842 h 683972"/>
                <a:gd name="connsiteX57" fmla="*/ 4422039 w 4462272"/>
                <a:gd name="connsiteY57" fmla="*/ 263348 h 683972"/>
                <a:gd name="connsiteX58" fmla="*/ 4436669 w 4462272"/>
                <a:gd name="connsiteY58" fmla="*/ 204826 h 683972"/>
                <a:gd name="connsiteX59" fmla="*/ 4447642 w 4462272"/>
                <a:gd name="connsiteY59" fmla="*/ 146304 h 683972"/>
                <a:gd name="connsiteX60" fmla="*/ 4454957 w 4462272"/>
                <a:gd name="connsiteY60" fmla="*/ 98756 h 683972"/>
                <a:gd name="connsiteX61" fmla="*/ 4462272 w 4462272"/>
                <a:gd name="connsiteY61" fmla="*/ 54864 h 683972"/>
                <a:gd name="connsiteX62" fmla="*/ 4462272 w 4462272"/>
                <a:gd name="connsiteY62" fmla="*/ 32919 h 683972"/>
                <a:gd name="connsiteX63" fmla="*/ 4454957 w 4462272"/>
                <a:gd name="connsiteY63" fmla="*/ 10973 h 683972"/>
                <a:gd name="connsiteX64" fmla="*/ 4443984 w 4462272"/>
                <a:gd name="connsiteY64" fmla="*/ 0 h 683972"/>
                <a:gd name="connsiteX65" fmla="*/ 4425696 w 4462272"/>
                <a:gd name="connsiteY65" fmla="*/ 0 h 683972"/>
                <a:gd name="connsiteX66" fmla="*/ 4407408 w 4462272"/>
                <a:gd name="connsiteY66" fmla="*/ 18288 h 683972"/>
                <a:gd name="connsiteX67" fmla="*/ 4378147 w 4462272"/>
                <a:gd name="connsiteY67" fmla="*/ 62180 h 683972"/>
                <a:gd name="connsiteX68" fmla="*/ 4330599 w 4462272"/>
                <a:gd name="connsiteY68" fmla="*/ 128016 h 683972"/>
                <a:gd name="connsiteX69" fmla="*/ 4279392 w 4462272"/>
                <a:gd name="connsiteY69" fmla="*/ 197511 h 683972"/>
                <a:gd name="connsiteX70" fmla="*/ 4235501 w 4462272"/>
                <a:gd name="connsiteY70" fmla="*/ 245060 h 683972"/>
                <a:gd name="connsiteX71" fmla="*/ 4198925 w 4462272"/>
                <a:gd name="connsiteY71" fmla="*/ 277978 h 683972"/>
                <a:gd name="connsiteX72" fmla="*/ 4158691 w 4462272"/>
                <a:gd name="connsiteY72" fmla="*/ 299924 h 683972"/>
                <a:gd name="connsiteX73" fmla="*/ 4118458 w 4462272"/>
                <a:gd name="connsiteY73" fmla="*/ 310896 h 683972"/>
                <a:gd name="connsiteX74" fmla="*/ 4037991 w 4462272"/>
                <a:gd name="connsiteY74" fmla="*/ 321869 h 683972"/>
                <a:gd name="connsiteX75" fmla="*/ 3909975 w 4462272"/>
                <a:gd name="connsiteY75" fmla="*/ 329184 h 683972"/>
                <a:gd name="connsiteX76" fmla="*/ 3679546 w 4462272"/>
                <a:gd name="connsiteY76" fmla="*/ 329184 h 683972"/>
                <a:gd name="connsiteX77" fmla="*/ 3357677 w 4462272"/>
                <a:gd name="connsiteY77" fmla="*/ 329184 h 683972"/>
                <a:gd name="connsiteX78" fmla="*/ 2911450 w 4462272"/>
                <a:gd name="connsiteY78" fmla="*/ 329184 h 683972"/>
                <a:gd name="connsiteX79" fmla="*/ 2688336 w 4462272"/>
                <a:gd name="connsiteY79" fmla="*/ 332842 h 68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62272" h="683972">
                  <a:moveTo>
                    <a:pt x="2688336" y="332842"/>
                  </a:moveTo>
                  <a:lnTo>
                    <a:pt x="2472538" y="336500"/>
                  </a:lnTo>
                  <a:lnTo>
                    <a:pt x="2154327" y="343815"/>
                  </a:lnTo>
                  <a:lnTo>
                    <a:pt x="1850746" y="351130"/>
                  </a:lnTo>
                  <a:lnTo>
                    <a:pt x="1554480" y="354788"/>
                  </a:lnTo>
                  <a:lnTo>
                    <a:pt x="1228954" y="362103"/>
                  </a:lnTo>
                  <a:lnTo>
                    <a:pt x="940003" y="365760"/>
                  </a:lnTo>
                  <a:lnTo>
                    <a:pt x="705917" y="369418"/>
                  </a:lnTo>
                  <a:lnTo>
                    <a:pt x="643738" y="369418"/>
                  </a:lnTo>
                  <a:lnTo>
                    <a:pt x="54864" y="365760"/>
                  </a:lnTo>
                  <a:lnTo>
                    <a:pt x="25603" y="384048"/>
                  </a:lnTo>
                  <a:lnTo>
                    <a:pt x="7315" y="398679"/>
                  </a:lnTo>
                  <a:lnTo>
                    <a:pt x="3658" y="405994"/>
                  </a:lnTo>
                  <a:lnTo>
                    <a:pt x="0" y="416967"/>
                  </a:lnTo>
                  <a:lnTo>
                    <a:pt x="3658" y="431597"/>
                  </a:lnTo>
                  <a:lnTo>
                    <a:pt x="21946" y="460858"/>
                  </a:lnTo>
                  <a:lnTo>
                    <a:pt x="69495" y="508407"/>
                  </a:lnTo>
                  <a:lnTo>
                    <a:pt x="124359" y="552298"/>
                  </a:lnTo>
                  <a:lnTo>
                    <a:pt x="179223" y="585216"/>
                  </a:lnTo>
                  <a:lnTo>
                    <a:pt x="212141" y="599847"/>
                  </a:lnTo>
                  <a:lnTo>
                    <a:pt x="303581" y="632765"/>
                  </a:lnTo>
                  <a:lnTo>
                    <a:pt x="395021" y="658368"/>
                  </a:lnTo>
                  <a:lnTo>
                    <a:pt x="482803" y="680314"/>
                  </a:lnTo>
                  <a:lnTo>
                    <a:pt x="515722" y="683972"/>
                  </a:lnTo>
                  <a:lnTo>
                    <a:pt x="566928" y="672999"/>
                  </a:lnTo>
                  <a:lnTo>
                    <a:pt x="680314" y="654711"/>
                  </a:lnTo>
                  <a:lnTo>
                    <a:pt x="819303" y="636423"/>
                  </a:lnTo>
                  <a:lnTo>
                    <a:pt x="961949" y="621792"/>
                  </a:lnTo>
                  <a:lnTo>
                    <a:pt x="1119226" y="610820"/>
                  </a:lnTo>
                  <a:lnTo>
                    <a:pt x="1261872" y="599847"/>
                  </a:lnTo>
                  <a:lnTo>
                    <a:pt x="1495959" y="592532"/>
                  </a:lnTo>
                  <a:lnTo>
                    <a:pt x="1770279" y="585216"/>
                  </a:lnTo>
                  <a:lnTo>
                    <a:pt x="1975104" y="581559"/>
                  </a:lnTo>
                  <a:lnTo>
                    <a:pt x="2231136" y="574244"/>
                  </a:lnTo>
                  <a:lnTo>
                    <a:pt x="2468880" y="574244"/>
                  </a:lnTo>
                  <a:lnTo>
                    <a:pt x="2735885" y="574244"/>
                  </a:lnTo>
                  <a:lnTo>
                    <a:pt x="3006547" y="570586"/>
                  </a:lnTo>
                  <a:lnTo>
                    <a:pt x="3251607" y="574244"/>
                  </a:lnTo>
                  <a:lnTo>
                    <a:pt x="3529584" y="577901"/>
                  </a:lnTo>
                  <a:lnTo>
                    <a:pt x="3760013" y="585216"/>
                  </a:lnTo>
                  <a:lnTo>
                    <a:pt x="3880714" y="592532"/>
                  </a:lnTo>
                  <a:lnTo>
                    <a:pt x="3994099" y="596189"/>
                  </a:lnTo>
                  <a:lnTo>
                    <a:pt x="4048963" y="607162"/>
                  </a:lnTo>
                  <a:lnTo>
                    <a:pt x="4089197" y="621792"/>
                  </a:lnTo>
                  <a:lnTo>
                    <a:pt x="4125773" y="640080"/>
                  </a:lnTo>
                  <a:lnTo>
                    <a:pt x="4140403" y="643738"/>
                  </a:lnTo>
                  <a:lnTo>
                    <a:pt x="4158691" y="647396"/>
                  </a:lnTo>
                  <a:lnTo>
                    <a:pt x="4191610" y="647396"/>
                  </a:lnTo>
                  <a:lnTo>
                    <a:pt x="4228186" y="636423"/>
                  </a:lnTo>
                  <a:lnTo>
                    <a:pt x="4253789" y="618135"/>
                  </a:lnTo>
                  <a:lnTo>
                    <a:pt x="4279392" y="596189"/>
                  </a:lnTo>
                  <a:lnTo>
                    <a:pt x="4297680" y="574244"/>
                  </a:lnTo>
                  <a:lnTo>
                    <a:pt x="4319626" y="541325"/>
                  </a:lnTo>
                  <a:lnTo>
                    <a:pt x="4341571" y="497434"/>
                  </a:lnTo>
                  <a:lnTo>
                    <a:pt x="4356202" y="460858"/>
                  </a:lnTo>
                  <a:lnTo>
                    <a:pt x="4385463" y="395021"/>
                  </a:lnTo>
                  <a:lnTo>
                    <a:pt x="4403751" y="332842"/>
                  </a:lnTo>
                  <a:lnTo>
                    <a:pt x="4422039" y="263348"/>
                  </a:lnTo>
                  <a:lnTo>
                    <a:pt x="4436669" y="204826"/>
                  </a:lnTo>
                  <a:lnTo>
                    <a:pt x="4447642" y="146304"/>
                  </a:lnTo>
                  <a:lnTo>
                    <a:pt x="4454957" y="98756"/>
                  </a:lnTo>
                  <a:lnTo>
                    <a:pt x="4462272" y="54864"/>
                  </a:lnTo>
                  <a:lnTo>
                    <a:pt x="4462272" y="32919"/>
                  </a:lnTo>
                  <a:lnTo>
                    <a:pt x="4454957" y="10973"/>
                  </a:lnTo>
                  <a:lnTo>
                    <a:pt x="4443984" y="0"/>
                  </a:lnTo>
                  <a:lnTo>
                    <a:pt x="4425696" y="0"/>
                  </a:lnTo>
                  <a:lnTo>
                    <a:pt x="4407408" y="18288"/>
                  </a:lnTo>
                  <a:lnTo>
                    <a:pt x="4378147" y="62180"/>
                  </a:lnTo>
                  <a:lnTo>
                    <a:pt x="4330599" y="128016"/>
                  </a:lnTo>
                  <a:lnTo>
                    <a:pt x="4279392" y="197511"/>
                  </a:lnTo>
                  <a:lnTo>
                    <a:pt x="4235501" y="245060"/>
                  </a:lnTo>
                  <a:lnTo>
                    <a:pt x="4198925" y="277978"/>
                  </a:lnTo>
                  <a:lnTo>
                    <a:pt x="4158691" y="299924"/>
                  </a:lnTo>
                  <a:lnTo>
                    <a:pt x="4118458" y="310896"/>
                  </a:lnTo>
                  <a:lnTo>
                    <a:pt x="4037991" y="321869"/>
                  </a:lnTo>
                  <a:lnTo>
                    <a:pt x="3909975" y="329184"/>
                  </a:lnTo>
                  <a:lnTo>
                    <a:pt x="3679546" y="329184"/>
                  </a:lnTo>
                  <a:lnTo>
                    <a:pt x="3357677" y="329184"/>
                  </a:lnTo>
                  <a:lnTo>
                    <a:pt x="2911450" y="329184"/>
                  </a:lnTo>
                  <a:lnTo>
                    <a:pt x="2688336" y="3328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6">
              <a:extLst>
                <a:ext uri="{FF2B5EF4-FFF2-40B4-BE49-F238E27FC236}">
                  <a16:creationId xmlns:a16="http://schemas.microsoft.com/office/drawing/2014/main" id="{D804B464-CB25-4217-9EA5-48133B8D4EAD}"/>
                </a:ext>
              </a:extLst>
            </p:cNvPr>
            <p:cNvSpPr/>
            <p:nvPr/>
          </p:nvSpPr>
          <p:spPr>
            <a:xfrm>
              <a:off x="5957888" y="5314950"/>
              <a:ext cx="700087" cy="779463"/>
            </a:xfrm>
            <a:custGeom>
              <a:avLst/>
              <a:gdLst>
                <a:gd name="connsiteX0" fmla="*/ 230981 w 700087"/>
                <a:gd name="connsiteY0" fmla="*/ 83344 h 778669"/>
                <a:gd name="connsiteX1" fmla="*/ 426243 w 700087"/>
                <a:gd name="connsiteY1" fmla="*/ 152400 h 778669"/>
                <a:gd name="connsiteX2" fmla="*/ 554831 w 700087"/>
                <a:gd name="connsiteY2" fmla="*/ 195263 h 778669"/>
                <a:gd name="connsiteX3" fmla="*/ 571500 w 700087"/>
                <a:gd name="connsiteY3" fmla="*/ 197644 h 778669"/>
                <a:gd name="connsiteX4" fmla="*/ 595312 w 700087"/>
                <a:gd name="connsiteY4" fmla="*/ 197644 h 778669"/>
                <a:gd name="connsiteX5" fmla="*/ 616743 w 700087"/>
                <a:gd name="connsiteY5" fmla="*/ 190500 h 778669"/>
                <a:gd name="connsiteX6" fmla="*/ 635793 w 700087"/>
                <a:gd name="connsiteY6" fmla="*/ 176213 h 778669"/>
                <a:gd name="connsiteX7" fmla="*/ 647700 w 700087"/>
                <a:gd name="connsiteY7" fmla="*/ 161925 h 778669"/>
                <a:gd name="connsiteX8" fmla="*/ 654843 w 700087"/>
                <a:gd name="connsiteY8" fmla="*/ 142875 h 778669"/>
                <a:gd name="connsiteX9" fmla="*/ 661987 w 700087"/>
                <a:gd name="connsiteY9" fmla="*/ 104775 h 778669"/>
                <a:gd name="connsiteX10" fmla="*/ 666750 w 700087"/>
                <a:gd name="connsiteY10" fmla="*/ 0 h 778669"/>
                <a:gd name="connsiteX11" fmla="*/ 700087 w 700087"/>
                <a:gd name="connsiteY11" fmla="*/ 778669 h 778669"/>
                <a:gd name="connsiteX12" fmla="*/ 678656 w 700087"/>
                <a:gd name="connsiteY12" fmla="*/ 764381 h 778669"/>
                <a:gd name="connsiteX13" fmla="*/ 652462 w 700087"/>
                <a:gd name="connsiteY13" fmla="*/ 733425 h 778669"/>
                <a:gd name="connsiteX14" fmla="*/ 628650 w 700087"/>
                <a:gd name="connsiteY14" fmla="*/ 709613 h 778669"/>
                <a:gd name="connsiteX15" fmla="*/ 609600 w 700087"/>
                <a:gd name="connsiteY15" fmla="*/ 683419 h 778669"/>
                <a:gd name="connsiteX16" fmla="*/ 578643 w 700087"/>
                <a:gd name="connsiteY16" fmla="*/ 640556 h 778669"/>
                <a:gd name="connsiteX17" fmla="*/ 547687 w 700087"/>
                <a:gd name="connsiteY17" fmla="*/ 585788 h 778669"/>
                <a:gd name="connsiteX18" fmla="*/ 521493 w 700087"/>
                <a:gd name="connsiteY18" fmla="*/ 538163 h 778669"/>
                <a:gd name="connsiteX19" fmla="*/ 502443 w 700087"/>
                <a:gd name="connsiteY19" fmla="*/ 504825 h 778669"/>
                <a:gd name="connsiteX20" fmla="*/ 478631 w 700087"/>
                <a:gd name="connsiteY20" fmla="*/ 469106 h 778669"/>
                <a:gd name="connsiteX21" fmla="*/ 447675 w 700087"/>
                <a:gd name="connsiteY21" fmla="*/ 431006 h 778669"/>
                <a:gd name="connsiteX22" fmla="*/ 392906 w 700087"/>
                <a:gd name="connsiteY22" fmla="*/ 371475 h 778669"/>
                <a:gd name="connsiteX23" fmla="*/ 345281 w 700087"/>
                <a:gd name="connsiteY23" fmla="*/ 326231 h 778669"/>
                <a:gd name="connsiteX24" fmla="*/ 285750 w 700087"/>
                <a:gd name="connsiteY24" fmla="*/ 271463 h 778669"/>
                <a:gd name="connsiteX25" fmla="*/ 226218 w 700087"/>
                <a:gd name="connsiteY25" fmla="*/ 221456 h 778669"/>
                <a:gd name="connsiteX26" fmla="*/ 161925 w 700087"/>
                <a:gd name="connsiteY26" fmla="*/ 171450 h 778669"/>
                <a:gd name="connsiteX27" fmla="*/ 61912 w 700087"/>
                <a:gd name="connsiteY27" fmla="*/ 97631 h 778669"/>
                <a:gd name="connsiteX28" fmla="*/ 19050 w 700087"/>
                <a:gd name="connsiteY28" fmla="*/ 61913 h 778669"/>
                <a:gd name="connsiteX29" fmla="*/ 4762 w 700087"/>
                <a:gd name="connsiteY29" fmla="*/ 42863 h 778669"/>
                <a:gd name="connsiteX30" fmla="*/ 0 w 700087"/>
                <a:gd name="connsiteY30" fmla="*/ 28575 h 778669"/>
                <a:gd name="connsiteX31" fmla="*/ 4762 w 700087"/>
                <a:gd name="connsiteY31" fmla="*/ 19050 h 778669"/>
                <a:gd name="connsiteX32" fmla="*/ 16668 w 700087"/>
                <a:gd name="connsiteY32" fmla="*/ 16669 h 778669"/>
                <a:gd name="connsiteX33" fmla="*/ 45243 w 700087"/>
                <a:gd name="connsiteY33" fmla="*/ 23813 h 778669"/>
                <a:gd name="connsiteX34" fmla="*/ 230981 w 700087"/>
                <a:gd name="connsiteY34" fmla="*/ 83344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0087" h="778669">
                  <a:moveTo>
                    <a:pt x="230981" y="83344"/>
                  </a:moveTo>
                  <a:lnTo>
                    <a:pt x="426243" y="152400"/>
                  </a:lnTo>
                  <a:lnTo>
                    <a:pt x="554831" y="195263"/>
                  </a:lnTo>
                  <a:lnTo>
                    <a:pt x="571500" y="197644"/>
                  </a:lnTo>
                  <a:lnTo>
                    <a:pt x="595312" y="197644"/>
                  </a:lnTo>
                  <a:lnTo>
                    <a:pt x="616743" y="190500"/>
                  </a:lnTo>
                  <a:lnTo>
                    <a:pt x="635793" y="176213"/>
                  </a:lnTo>
                  <a:lnTo>
                    <a:pt x="647700" y="161925"/>
                  </a:lnTo>
                  <a:lnTo>
                    <a:pt x="654843" y="142875"/>
                  </a:lnTo>
                  <a:lnTo>
                    <a:pt x="661987" y="104775"/>
                  </a:lnTo>
                  <a:lnTo>
                    <a:pt x="666750" y="0"/>
                  </a:lnTo>
                  <a:lnTo>
                    <a:pt x="700087" y="778669"/>
                  </a:lnTo>
                  <a:lnTo>
                    <a:pt x="678656" y="764381"/>
                  </a:lnTo>
                  <a:lnTo>
                    <a:pt x="652462" y="733425"/>
                  </a:lnTo>
                  <a:lnTo>
                    <a:pt x="628650" y="709613"/>
                  </a:lnTo>
                  <a:lnTo>
                    <a:pt x="609600" y="683419"/>
                  </a:lnTo>
                  <a:lnTo>
                    <a:pt x="578643" y="640556"/>
                  </a:lnTo>
                  <a:lnTo>
                    <a:pt x="547687" y="585788"/>
                  </a:lnTo>
                  <a:lnTo>
                    <a:pt x="521493" y="538163"/>
                  </a:lnTo>
                  <a:lnTo>
                    <a:pt x="502443" y="504825"/>
                  </a:lnTo>
                  <a:lnTo>
                    <a:pt x="478631" y="469106"/>
                  </a:lnTo>
                  <a:lnTo>
                    <a:pt x="447675" y="431006"/>
                  </a:lnTo>
                  <a:lnTo>
                    <a:pt x="392906" y="371475"/>
                  </a:lnTo>
                  <a:lnTo>
                    <a:pt x="345281" y="326231"/>
                  </a:lnTo>
                  <a:lnTo>
                    <a:pt x="285750" y="271463"/>
                  </a:lnTo>
                  <a:lnTo>
                    <a:pt x="226218" y="221456"/>
                  </a:lnTo>
                  <a:lnTo>
                    <a:pt x="161925" y="171450"/>
                  </a:lnTo>
                  <a:lnTo>
                    <a:pt x="61912" y="97631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16668" y="16669"/>
                  </a:lnTo>
                  <a:lnTo>
                    <a:pt x="45243" y="23813"/>
                  </a:lnTo>
                  <a:lnTo>
                    <a:pt x="230981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1B3B5FA5-5E17-434F-9B0A-FC1E47118A0B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471613"/>
            <a:ext cx="4927600" cy="4473575"/>
            <a:chOff x="2566988" y="1471613"/>
            <a:chExt cx="4927600" cy="4473575"/>
          </a:xfrm>
        </p:grpSpPr>
        <p:sp>
          <p:nvSpPr>
            <p:cNvPr id="26" name="フリーフォーム 64">
              <a:extLst>
                <a:ext uri="{FF2B5EF4-FFF2-40B4-BE49-F238E27FC236}">
                  <a16:creationId xmlns:a16="http://schemas.microsoft.com/office/drawing/2014/main" id="{5A25F58E-BF6A-4F89-8CEA-A3A6E293B5E9}"/>
                </a:ext>
              </a:extLst>
            </p:cNvPr>
            <p:cNvSpPr/>
            <p:nvPr/>
          </p:nvSpPr>
          <p:spPr>
            <a:xfrm>
              <a:off x="3233738" y="1471613"/>
              <a:ext cx="1063625" cy="612775"/>
            </a:xfrm>
            <a:custGeom>
              <a:avLst/>
              <a:gdLst>
                <a:gd name="connsiteX0" fmla="*/ 426243 w 1064418"/>
                <a:gd name="connsiteY0" fmla="*/ 190500 h 611981"/>
                <a:gd name="connsiteX1" fmla="*/ 509587 w 1064418"/>
                <a:gd name="connsiteY1" fmla="*/ 219075 h 611981"/>
                <a:gd name="connsiteX2" fmla="*/ 595312 w 1064418"/>
                <a:gd name="connsiteY2" fmla="*/ 247650 h 611981"/>
                <a:gd name="connsiteX3" fmla="*/ 642937 w 1064418"/>
                <a:gd name="connsiteY3" fmla="*/ 261937 h 611981"/>
                <a:gd name="connsiteX4" fmla="*/ 681037 w 1064418"/>
                <a:gd name="connsiteY4" fmla="*/ 266700 h 611981"/>
                <a:gd name="connsiteX5" fmla="*/ 738187 w 1064418"/>
                <a:gd name="connsiteY5" fmla="*/ 276225 h 611981"/>
                <a:gd name="connsiteX6" fmla="*/ 804862 w 1064418"/>
                <a:gd name="connsiteY6" fmla="*/ 290512 h 611981"/>
                <a:gd name="connsiteX7" fmla="*/ 857250 w 1064418"/>
                <a:gd name="connsiteY7" fmla="*/ 304800 h 611981"/>
                <a:gd name="connsiteX8" fmla="*/ 907256 w 1064418"/>
                <a:gd name="connsiteY8" fmla="*/ 323850 h 611981"/>
                <a:gd name="connsiteX9" fmla="*/ 945356 w 1064418"/>
                <a:gd name="connsiteY9" fmla="*/ 340518 h 611981"/>
                <a:gd name="connsiteX10" fmla="*/ 969168 w 1064418"/>
                <a:gd name="connsiteY10" fmla="*/ 354806 h 611981"/>
                <a:gd name="connsiteX11" fmla="*/ 990600 w 1064418"/>
                <a:gd name="connsiteY11" fmla="*/ 369093 h 611981"/>
                <a:gd name="connsiteX12" fmla="*/ 1016793 w 1064418"/>
                <a:gd name="connsiteY12" fmla="*/ 390525 h 611981"/>
                <a:gd name="connsiteX13" fmla="*/ 1035843 w 1064418"/>
                <a:gd name="connsiteY13" fmla="*/ 409575 h 611981"/>
                <a:gd name="connsiteX14" fmla="*/ 1052512 w 1064418"/>
                <a:gd name="connsiteY14" fmla="*/ 431006 h 611981"/>
                <a:gd name="connsiteX15" fmla="*/ 1062037 w 1064418"/>
                <a:gd name="connsiteY15" fmla="*/ 452437 h 611981"/>
                <a:gd name="connsiteX16" fmla="*/ 1064418 w 1064418"/>
                <a:gd name="connsiteY16" fmla="*/ 473868 h 611981"/>
                <a:gd name="connsiteX17" fmla="*/ 1064418 w 1064418"/>
                <a:gd name="connsiteY17" fmla="*/ 507206 h 611981"/>
                <a:gd name="connsiteX18" fmla="*/ 1057275 w 1064418"/>
                <a:gd name="connsiteY18" fmla="*/ 540543 h 611981"/>
                <a:gd name="connsiteX19" fmla="*/ 1045368 w 1064418"/>
                <a:gd name="connsiteY19" fmla="*/ 569118 h 611981"/>
                <a:gd name="connsiteX20" fmla="*/ 1031081 w 1064418"/>
                <a:gd name="connsiteY20" fmla="*/ 585787 h 611981"/>
                <a:gd name="connsiteX21" fmla="*/ 1007268 w 1064418"/>
                <a:gd name="connsiteY21" fmla="*/ 597693 h 611981"/>
                <a:gd name="connsiteX22" fmla="*/ 981075 w 1064418"/>
                <a:gd name="connsiteY22" fmla="*/ 607218 h 611981"/>
                <a:gd name="connsiteX23" fmla="*/ 952500 w 1064418"/>
                <a:gd name="connsiteY23" fmla="*/ 611981 h 611981"/>
                <a:gd name="connsiteX24" fmla="*/ 914400 w 1064418"/>
                <a:gd name="connsiteY24" fmla="*/ 611981 h 611981"/>
                <a:gd name="connsiteX25" fmla="*/ 878681 w 1064418"/>
                <a:gd name="connsiteY25" fmla="*/ 609600 h 611981"/>
                <a:gd name="connsiteX26" fmla="*/ 821531 w 1064418"/>
                <a:gd name="connsiteY26" fmla="*/ 595312 h 611981"/>
                <a:gd name="connsiteX27" fmla="*/ 754856 w 1064418"/>
                <a:gd name="connsiteY27" fmla="*/ 569118 h 611981"/>
                <a:gd name="connsiteX28" fmla="*/ 657225 w 1064418"/>
                <a:gd name="connsiteY28" fmla="*/ 526256 h 611981"/>
                <a:gd name="connsiteX29" fmla="*/ 559593 w 1064418"/>
                <a:gd name="connsiteY29" fmla="*/ 478631 h 611981"/>
                <a:gd name="connsiteX30" fmla="*/ 485775 w 1064418"/>
                <a:gd name="connsiteY30" fmla="*/ 438150 h 611981"/>
                <a:gd name="connsiteX31" fmla="*/ 397668 w 1064418"/>
                <a:gd name="connsiteY31" fmla="*/ 388143 h 611981"/>
                <a:gd name="connsiteX32" fmla="*/ 321468 w 1064418"/>
                <a:gd name="connsiteY32" fmla="*/ 338137 h 611981"/>
                <a:gd name="connsiteX33" fmla="*/ 271462 w 1064418"/>
                <a:gd name="connsiteY33" fmla="*/ 304800 h 611981"/>
                <a:gd name="connsiteX34" fmla="*/ 228600 w 1064418"/>
                <a:gd name="connsiteY34" fmla="*/ 271462 h 611981"/>
                <a:gd name="connsiteX35" fmla="*/ 183356 w 1064418"/>
                <a:gd name="connsiteY35" fmla="*/ 233362 h 611981"/>
                <a:gd name="connsiteX36" fmla="*/ 140493 w 1064418"/>
                <a:gd name="connsiteY36" fmla="*/ 197643 h 611981"/>
                <a:gd name="connsiteX37" fmla="*/ 100012 w 1064418"/>
                <a:gd name="connsiteY37" fmla="*/ 157162 h 611981"/>
                <a:gd name="connsiteX38" fmla="*/ 61912 w 1064418"/>
                <a:gd name="connsiteY38" fmla="*/ 116681 h 611981"/>
                <a:gd name="connsiteX39" fmla="*/ 30956 w 1064418"/>
                <a:gd name="connsiteY39" fmla="*/ 83343 h 611981"/>
                <a:gd name="connsiteX40" fmla="*/ 11906 w 1064418"/>
                <a:gd name="connsiteY40" fmla="*/ 57150 h 611981"/>
                <a:gd name="connsiteX41" fmla="*/ 2381 w 1064418"/>
                <a:gd name="connsiteY41" fmla="*/ 35718 h 611981"/>
                <a:gd name="connsiteX42" fmla="*/ 0 w 1064418"/>
                <a:gd name="connsiteY42" fmla="*/ 19050 h 611981"/>
                <a:gd name="connsiteX43" fmla="*/ 0 w 1064418"/>
                <a:gd name="connsiteY43" fmla="*/ 9525 h 611981"/>
                <a:gd name="connsiteX44" fmla="*/ 7143 w 1064418"/>
                <a:gd name="connsiteY44" fmla="*/ 0 h 611981"/>
                <a:gd name="connsiteX45" fmla="*/ 26193 w 1064418"/>
                <a:gd name="connsiteY45" fmla="*/ 0 h 611981"/>
                <a:gd name="connsiteX46" fmla="*/ 57150 w 1064418"/>
                <a:gd name="connsiteY46" fmla="*/ 14287 h 611981"/>
                <a:gd name="connsiteX47" fmla="*/ 145256 w 1064418"/>
                <a:gd name="connsiteY47" fmla="*/ 66675 h 611981"/>
                <a:gd name="connsiteX48" fmla="*/ 245268 w 1064418"/>
                <a:gd name="connsiteY48" fmla="*/ 116681 h 611981"/>
                <a:gd name="connsiteX49" fmla="*/ 359568 w 1064418"/>
                <a:gd name="connsiteY49" fmla="*/ 166687 h 611981"/>
                <a:gd name="connsiteX50" fmla="*/ 426243 w 1064418"/>
                <a:gd name="connsiteY50" fmla="*/ 19050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64418" h="611981">
                  <a:moveTo>
                    <a:pt x="426243" y="190500"/>
                  </a:moveTo>
                  <a:lnTo>
                    <a:pt x="509587" y="219075"/>
                  </a:lnTo>
                  <a:lnTo>
                    <a:pt x="595312" y="247650"/>
                  </a:lnTo>
                  <a:lnTo>
                    <a:pt x="642937" y="261937"/>
                  </a:lnTo>
                  <a:lnTo>
                    <a:pt x="681037" y="266700"/>
                  </a:lnTo>
                  <a:lnTo>
                    <a:pt x="738187" y="276225"/>
                  </a:lnTo>
                  <a:lnTo>
                    <a:pt x="804862" y="290512"/>
                  </a:lnTo>
                  <a:lnTo>
                    <a:pt x="857250" y="304800"/>
                  </a:lnTo>
                  <a:lnTo>
                    <a:pt x="907256" y="323850"/>
                  </a:lnTo>
                  <a:lnTo>
                    <a:pt x="945356" y="340518"/>
                  </a:lnTo>
                  <a:lnTo>
                    <a:pt x="969168" y="354806"/>
                  </a:lnTo>
                  <a:lnTo>
                    <a:pt x="990600" y="369093"/>
                  </a:lnTo>
                  <a:lnTo>
                    <a:pt x="1016793" y="390525"/>
                  </a:lnTo>
                  <a:lnTo>
                    <a:pt x="1035843" y="409575"/>
                  </a:lnTo>
                  <a:lnTo>
                    <a:pt x="1052512" y="431006"/>
                  </a:lnTo>
                  <a:lnTo>
                    <a:pt x="1062037" y="452437"/>
                  </a:lnTo>
                  <a:lnTo>
                    <a:pt x="1064418" y="473868"/>
                  </a:lnTo>
                  <a:lnTo>
                    <a:pt x="1064418" y="507206"/>
                  </a:lnTo>
                  <a:lnTo>
                    <a:pt x="1057275" y="540543"/>
                  </a:lnTo>
                  <a:lnTo>
                    <a:pt x="1045368" y="569118"/>
                  </a:lnTo>
                  <a:lnTo>
                    <a:pt x="1031081" y="585787"/>
                  </a:lnTo>
                  <a:lnTo>
                    <a:pt x="1007268" y="597693"/>
                  </a:lnTo>
                  <a:lnTo>
                    <a:pt x="981075" y="607218"/>
                  </a:lnTo>
                  <a:lnTo>
                    <a:pt x="952500" y="611981"/>
                  </a:lnTo>
                  <a:lnTo>
                    <a:pt x="914400" y="611981"/>
                  </a:lnTo>
                  <a:lnTo>
                    <a:pt x="878681" y="609600"/>
                  </a:lnTo>
                  <a:lnTo>
                    <a:pt x="821531" y="595312"/>
                  </a:lnTo>
                  <a:lnTo>
                    <a:pt x="754856" y="569118"/>
                  </a:lnTo>
                  <a:lnTo>
                    <a:pt x="657225" y="526256"/>
                  </a:lnTo>
                  <a:lnTo>
                    <a:pt x="559593" y="478631"/>
                  </a:lnTo>
                  <a:lnTo>
                    <a:pt x="485775" y="438150"/>
                  </a:lnTo>
                  <a:lnTo>
                    <a:pt x="397668" y="388143"/>
                  </a:lnTo>
                  <a:lnTo>
                    <a:pt x="321468" y="338137"/>
                  </a:lnTo>
                  <a:lnTo>
                    <a:pt x="271462" y="304800"/>
                  </a:lnTo>
                  <a:lnTo>
                    <a:pt x="228600" y="271462"/>
                  </a:lnTo>
                  <a:lnTo>
                    <a:pt x="183356" y="233362"/>
                  </a:lnTo>
                  <a:lnTo>
                    <a:pt x="140493" y="197643"/>
                  </a:lnTo>
                  <a:lnTo>
                    <a:pt x="100012" y="157162"/>
                  </a:lnTo>
                  <a:lnTo>
                    <a:pt x="61912" y="116681"/>
                  </a:lnTo>
                  <a:lnTo>
                    <a:pt x="30956" y="83343"/>
                  </a:lnTo>
                  <a:lnTo>
                    <a:pt x="11906" y="57150"/>
                  </a:lnTo>
                  <a:lnTo>
                    <a:pt x="2381" y="35718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0"/>
                  </a:lnTo>
                  <a:lnTo>
                    <a:pt x="57150" y="14287"/>
                  </a:lnTo>
                  <a:lnTo>
                    <a:pt x="145256" y="66675"/>
                  </a:lnTo>
                  <a:lnTo>
                    <a:pt x="245268" y="116681"/>
                  </a:lnTo>
                  <a:lnTo>
                    <a:pt x="359568" y="166687"/>
                  </a:lnTo>
                  <a:lnTo>
                    <a:pt x="426243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5">
              <a:extLst>
                <a:ext uri="{FF2B5EF4-FFF2-40B4-BE49-F238E27FC236}">
                  <a16:creationId xmlns:a16="http://schemas.microsoft.com/office/drawing/2014/main" id="{FF0FC3BC-ABBC-4071-9BEC-76C62927B34D}"/>
                </a:ext>
              </a:extLst>
            </p:cNvPr>
            <p:cNvSpPr/>
            <p:nvPr/>
          </p:nvSpPr>
          <p:spPr>
            <a:xfrm>
              <a:off x="2566988" y="2401888"/>
              <a:ext cx="2368550" cy="558800"/>
            </a:xfrm>
            <a:custGeom>
              <a:avLst/>
              <a:gdLst>
                <a:gd name="connsiteX0" fmla="*/ 1983581 w 2369343"/>
                <a:gd name="connsiteY0" fmla="*/ 278607 h 557213"/>
                <a:gd name="connsiteX1" fmla="*/ 1890712 w 2369343"/>
                <a:gd name="connsiteY1" fmla="*/ 283369 h 557213"/>
                <a:gd name="connsiteX2" fmla="*/ 1790700 w 2369343"/>
                <a:gd name="connsiteY2" fmla="*/ 288132 h 557213"/>
                <a:gd name="connsiteX3" fmla="*/ 1704975 w 2369343"/>
                <a:gd name="connsiteY3" fmla="*/ 295275 h 557213"/>
                <a:gd name="connsiteX4" fmla="*/ 1602581 w 2369343"/>
                <a:gd name="connsiteY4" fmla="*/ 302419 h 557213"/>
                <a:gd name="connsiteX5" fmla="*/ 1438275 w 2369343"/>
                <a:gd name="connsiteY5" fmla="*/ 319088 h 557213"/>
                <a:gd name="connsiteX6" fmla="*/ 1316831 w 2369343"/>
                <a:gd name="connsiteY6" fmla="*/ 335757 h 557213"/>
                <a:gd name="connsiteX7" fmla="*/ 1209675 w 2369343"/>
                <a:gd name="connsiteY7" fmla="*/ 352425 h 557213"/>
                <a:gd name="connsiteX8" fmla="*/ 1104900 w 2369343"/>
                <a:gd name="connsiteY8" fmla="*/ 376238 h 557213"/>
                <a:gd name="connsiteX9" fmla="*/ 957262 w 2369343"/>
                <a:gd name="connsiteY9" fmla="*/ 416719 h 557213"/>
                <a:gd name="connsiteX10" fmla="*/ 783431 w 2369343"/>
                <a:gd name="connsiteY10" fmla="*/ 464344 h 557213"/>
                <a:gd name="connsiteX11" fmla="*/ 628650 w 2369343"/>
                <a:gd name="connsiteY11" fmla="*/ 511969 h 557213"/>
                <a:gd name="connsiteX12" fmla="*/ 519112 w 2369343"/>
                <a:gd name="connsiteY12" fmla="*/ 545307 h 557213"/>
                <a:gd name="connsiteX13" fmla="*/ 483393 w 2369343"/>
                <a:gd name="connsiteY13" fmla="*/ 554832 h 557213"/>
                <a:gd name="connsiteX14" fmla="*/ 464343 w 2369343"/>
                <a:gd name="connsiteY14" fmla="*/ 557213 h 557213"/>
                <a:gd name="connsiteX15" fmla="*/ 423862 w 2369343"/>
                <a:gd name="connsiteY15" fmla="*/ 552450 h 557213"/>
                <a:gd name="connsiteX16" fmla="*/ 373856 w 2369343"/>
                <a:gd name="connsiteY16" fmla="*/ 542925 h 557213"/>
                <a:gd name="connsiteX17" fmla="*/ 335756 w 2369343"/>
                <a:gd name="connsiteY17" fmla="*/ 531019 h 557213"/>
                <a:gd name="connsiteX18" fmla="*/ 300037 w 2369343"/>
                <a:gd name="connsiteY18" fmla="*/ 514350 h 557213"/>
                <a:gd name="connsiteX19" fmla="*/ 259556 w 2369343"/>
                <a:gd name="connsiteY19" fmla="*/ 490538 h 557213"/>
                <a:gd name="connsiteX20" fmla="*/ 226218 w 2369343"/>
                <a:gd name="connsiteY20" fmla="*/ 469107 h 557213"/>
                <a:gd name="connsiteX21" fmla="*/ 192881 w 2369343"/>
                <a:gd name="connsiteY21" fmla="*/ 442913 h 557213"/>
                <a:gd name="connsiteX22" fmla="*/ 157162 w 2369343"/>
                <a:gd name="connsiteY22" fmla="*/ 414338 h 557213"/>
                <a:gd name="connsiteX23" fmla="*/ 133350 w 2369343"/>
                <a:gd name="connsiteY23" fmla="*/ 390525 h 557213"/>
                <a:gd name="connsiteX24" fmla="*/ 104775 w 2369343"/>
                <a:gd name="connsiteY24" fmla="*/ 361950 h 557213"/>
                <a:gd name="connsiteX25" fmla="*/ 78581 w 2369343"/>
                <a:gd name="connsiteY25" fmla="*/ 333375 h 557213"/>
                <a:gd name="connsiteX26" fmla="*/ 45243 w 2369343"/>
                <a:gd name="connsiteY26" fmla="*/ 292894 h 557213"/>
                <a:gd name="connsiteX27" fmla="*/ 21431 w 2369343"/>
                <a:gd name="connsiteY27" fmla="*/ 261938 h 557213"/>
                <a:gd name="connsiteX28" fmla="*/ 7143 w 2369343"/>
                <a:gd name="connsiteY28" fmla="*/ 238125 h 557213"/>
                <a:gd name="connsiteX29" fmla="*/ 0 w 2369343"/>
                <a:gd name="connsiteY29" fmla="*/ 216694 h 557213"/>
                <a:gd name="connsiteX30" fmla="*/ 0 w 2369343"/>
                <a:gd name="connsiteY30" fmla="*/ 197644 h 557213"/>
                <a:gd name="connsiteX31" fmla="*/ 4762 w 2369343"/>
                <a:gd name="connsiteY31" fmla="*/ 190500 h 557213"/>
                <a:gd name="connsiteX32" fmla="*/ 11906 w 2369343"/>
                <a:gd name="connsiteY32" fmla="*/ 185738 h 557213"/>
                <a:gd name="connsiteX33" fmla="*/ 33337 w 2369343"/>
                <a:gd name="connsiteY33" fmla="*/ 190500 h 557213"/>
                <a:gd name="connsiteX34" fmla="*/ 59531 w 2369343"/>
                <a:gd name="connsiteY34" fmla="*/ 202407 h 557213"/>
                <a:gd name="connsiteX35" fmla="*/ 111918 w 2369343"/>
                <a:gd name="connsiteY35" fmla="*/ 233363 h 557213"/>
                <a:gd name="connsiteX36" fmla="*/ 157162 w 2369343"/>
                <a:gd name="connsiteY36" fmla="*/ 257175 h 557213"/>
                <a:gd name="connsiteX37" fmla="*/ 209550 w 2369343"/>
                <a:gd name="connsiteY37" fmla="*/ 278607 h 557213"/>
                <a:gd name="connsiteX38" fmla="*/ 259556 w 2369343"/>
                <a:gd name="connsiteY38" fmla="*/ 295275 h 557213"/>
                <a:gd name="connsiteX39" fmla="*/ 311943 w 2369343"/>
                <a:gd name="connsiteY39" fmla="*/ 307182 h 557213"/>
                <a:gd name="connsiteX40" fmla="*/ 364331 w 2369343"/>
                <a:gd name="connsiteY40" fmla="*/ 314325 h 557213"/>
                <a:gd name="connsiteX41" fmla="*/ 407193 w 2369343"/>
                <a:gd name="connsiteY41" fmla="*/ 314325 h 557213"/>
                <a:gd name="connsiteX42" fmla="*/ 473868 w 2369343"/>
                <a:gd name="connsiteY42" fmla="*/ 311944 h 557213"/>
                <a:gd name="connsiteX43" fmla="*/ 547687 w 2369343"/>
                <a:gd name="connsiteY43" fmla="*/ 304800 h 557213"/>
                <a:gd name="connsiteX44" fmla="*/ 681037 w 2369343"/>
                <a:gd name="connsiteY44" fmla="*/ 290513 h 557213"/>
                <a:gd name="connsiteX45" fmla="*/ 850106 w 2369343"/>
                <a:gd name="connsiteY45" fmla="*/ 266700 h 557213"/>
                <a:gd name="connsiteX46" fmla="*/ 1040606 w 2369343"/>
                <a:gd name="connsiteY46" fmla="*/ 238125 h 557213"/>
                <a:gd name="connsiteX47" fmla="*/ 1254918 w 2369343"/>
                <a:gd name="connsiteY47" fmla="*/ 200025 h 557213"/>
                <a:gd name="connsiteX48" fmla="*/ 1416843 w 2369343"/>
                <a:gd name="connsiteY48" fmla="*/ 169069 h 557213"/>
                <a:gd name="connsiteX49" fmla="*/ 1607343 w 2369343"/>
                <a:gd name="connsiteY49" fmla="*/ 128588 h 557213"/>
                <a:gd name="connsiteX50" fmla="*/ 1688306 w 2369343"/>
                <a:gd name="connsiteY50" fmla="*/ 109538 h 557213"/>
                <a:gd name="connsiteX51" fmla="*/ 1747837 w 2369343"/>
                <a:gd name="connsiteY51" fmla="*/ 88107 h 557213"/>
                <a:gd name="connsiteX52" fmla="*/ 1812131 w 2369343"/>
                <a:gd name="connsiteY52" fmla="*/ 61913 h 557213"/>
                <a:gd name="connsiteX53" fmla="*/ 1871662 w 2369343"/>
                <a:gd name="connsiteY53" fmla="*/ 33338 h 557213"/>
                <a:gd name="connsiteX54" fmla="*/ 1924050 w 2369343"/>
                <a:gd name="connsiteY54" fmla="*/ 4763 h 557213"/>
                <a:gd name="connsiteX55" fmla="*/ 1938337 w 2369343"/>
                <a:gd name="connsiteY55" fmla="*/ 0 h 557213"/>
                <a:gd name="connsiteX56" fmla="*/ 1978818 w 2369343"/>
                <a:gd name="connsiteY56" fmla="*/ 2382 h 557213"/>
                <a:gd name="connsiteX57" fmla="*/ 2045493 w 2369343"/>
                <a:gd name="connsiteY57" fmla="*/ 11907 h 557213"/>
                <a:gd name="connsiteX58" fmla="*/ 2109787 w 2369343"/>
                <a:gd name="connsiteY58" fmla="*/ 28575 h 557213"/>
                <a:gd name="connsiteX59" fmla="*/ 2178843 w 2369343"/>
                <a:gd name="connsiteY59" fmla="*/ 52388 h 557213"/>
                <a:gd name="connsiteX60" fmla="*/ 2245518 w 2369343"/>
                <a:gd name="connsiteY60" fmla="*/ 80963 h 557213"/>
                <a:gd name="connsiteX61" fmla="*/ 2309812 w 2369343"/>
                <a:gd name="connsiteY61" fmla="*/ 109538 h 557213"/>
                <a:gd name="connsiteX62" fmla="*/ 2326481 w 2369343"/>
                <a:gd name="connsiteY62" fmla="*/ 121444 h 557213"/>
                <a:gd name="connsiteX63" fmla="*/ 2340768 w 2369343"/>
                <a:gd name="connsiteY63" fmla="*/ 138113 h 557213"/>
                <a:gd name="connsiteX64" fmla="*/ 2352675 w 2369343"/>
                <a:gd name="connsiteY64" fmla="*/ 152400 h 557213"/>
                <a:gd name="connsiteX65" fmla="*/ 2362200 w 2369343"/>
                <a:gd name="connsiteY65" fmla="*/ 166688 h 557213"/>
                <a:gd name="connsiteX66" fmla="*/ 2369343 w 2369343"/>
                <a:gd name="connsiteY66" fmla="*/ 185738 h 557213"/>
                <a:gd name="connsiteX67" fmla="*/ 2364581 w 2369343"/>
                <a:gd name="connsiteY67" fmla="*/ 204788 h 557213"/>
                <a:gd name="connsiteX68" fmla="*/ 2350293 w 2369343"/>
                <a:gd name="connsiteY68" fmla="*/ 223838 h 557213"/>
                <a:gd name="connsiteX69" fmla="*/ 2328862 w 2369343"/>
                <a:gd name="connsiteY69" fmla="*/ 242888 h 557213"/>
                <a:gd name="connsiteX70" fmla="*/ 2288381 w 2369343"/>
                <a:gd name="connsiteY70" fmla="*/ 259557 h 557213"/>
                <a:gd name="connsiteX71" fmla="*/ 2243137 w 2369343"/>
                <a:gd name="connsiteY71" fmla="*/ 269082 h 557213"/>
                <a:gd name="connsiteX72" fmla="*/ 2209800 w 2369343"/>
                <a:gd name="connsiteY72" fmla="*/ 271463 h 557213"/>
                <a:gd name="connsiteX73" fmla="*/ 2107406 w 2369343"/>
                <a:gd name="connsiteY73" fmla="*/ 273844 h 557213"/>
                <a:gd name="connsiteX74" fmla="*/ 1983581 w 2369343"/>
                <a:gd name="connsiteY74" fmla="*/ 278607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69343" h="557213">
                  <a:moveTo>
                    <a:pt x="1983581" y="278607"/>
                  </a:moveTo>
                  <a:lnTo>
                    <a:pt x="1890712" y="283369"/>
                  </a:lnTo>
                  <a:lnTo>
                    <a:pt x="1790700" y="288132"/>
                  </a:lnTo>
                  <a:lnTo>
                    <a:pt x="1704975" y="295275"/>
                  </a:lnTo>
                  <a:lnTo>
                    <a:pt x="1602581" y="302419"/>
                  </a:lnTo>
                  <a:lnTo>
                    <a:pt x="1438275" y="319088"/>
                  </a:lnTo>
                  <a:lnTo>
                    <a:pt x="1316831" y="335757"/>
                  </a:lnTo>
                  <a:lnTo>
                    <a:pt x="1209675" y="352425"/>
                  </a:lnTo>
                  <a:lnTo>
                    <a:pt x="1104900" y="376238"/>
                  </a:lnTo>
                  <a:lnTo>
                    <a:pt x="957262" y="416719"/>
                  </a:lnTo>
                  <a:lnTo>
                    <a:pt x="783431" y="464344"/>
                  </a:lnTo>
                  <a:lnTo>
                    <a:pt x="628650" y="511969"/>
                  </a:lnTo>
                  <a:lnTo>
                    <a:pt x="519112" y="545307"/>
                  </a:lnTo>
                  <a:lnTo>
                    <a:pt x="483393" y="554832"/>
                  </a:lnTo>
                  <a:lnTo>
                    <a:pt x="464343" y="557213"/>
                  </a:lnTo>
                  <a:lnTo>
                    <a:pt x="423862" y="552450"/>
                  </a:lnTo>
                  <a:lnTo>
                    <a:pt x="373856" y="542925"/>
                  </a:lnTo>
                  <a:lnTo>
                    <a:pt x="335756" y="531019"/>
                  </a:lnTo>
                  <a:lnTo>
                    <a:pt x="300037" y="514350"/>
                  </a:lnTo>
                  <a:lnTo>
                    <a:pt x="259556" y="490538"/>
                  </a:lnTo>
                  <a:lnTo>
                    <a:pt x="226218" y="469107"/>
                  </a:lnTo>
                  <a:lnTo>
                    <a:pt x="192881" y="442913"/>
                  </a:lnTo>
                  <a:lnTo>
                    <a:pt x="157162" y="414338"/>
                  </a:lnTo>
                  <a:lnTo>
                    <a:pt x="133350" y="390525"/>
                  </a:lnTo>
                  <a:lnTo>
                    <a:pt x="104775" y="361950"/>
                  </a:lnTo>
                  <a:lnTo>
                    <a:pt x="78581" y="333375"/>
                  </a:lnTo>
                  <a:lnTo>
                    <a:pt x="45243" y="292894"/>
                  </a:lnTo>
                  <a:lnTo>
                    <a:pt x="21431" y="261938"/>
                  </a:lnTo>
                  <a:lnTo>
                    <a:pt x="7143" y="238125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2" y="190500"/>
                  </a:lnTo>
                  <a:lnTo>
                    <a:pt x="11906" y="185738"/>
                  </a:lnTo>
                  <a:lnTo>
                    <a:pt x="33337" y="190500"/>
                  </a:lnTo>
                  <a:lnTo>
                    <a:pt x="59531" y="202407"/>
                  </a:lnTo>
                  <a:lnTo>
                    <a:pt x="111918" y="233363"/>
                  </a:lnTo>
                  <a:lnTo>
                    <a:pt x="157162" y="257175"/>
                  </a:lnTo>
                  <a:lnTo>
                    <a:pt x="209550" y="278607"/>
                  </a:lnTo>
                  <a:lnTo>
                    <a:pt x="259556" y="295275"/>
                  </a:lnTo>
                  <a:lnTo>
                    <a:pt x="311943" y="307182"/>
                  </a:lnTo>
                  <a:lnTo>
                    <a:pt x="364331" y="314325"/>
                  </a:lnTo>
                  <a:lnTo>
                    <a:pt x="407193" y="314325"/>
                  </a:lnTo>
                  <a:lnTo>
                    <a:pt x="473868" y="311944"/>
                  </a:lnTo>
                  <a:lnTo>
                    <a:pt x="547687" y="304800"/>
                  </a:lnTo>
                  <a:lnTo>
                    <a:pt x="681037" y="290513"/>
                  </a:lnTo>
                  <a:lnTo>
                    <a:pt x="850106" y="266700"/>
                  </a:lnTo>
                  <a:lnTo>
                    <a:pt x="1040606" y="238125"/>
                  </a:lnTo>
                  <a:lnTo>
                    <a:pt x="1254918" y="200025"/>
                  </a:lnTo>
                  <a:lnTo>
                    <a:pt x="1416843" y="169069"/>
                  </a:lnTo>
                  <a:lnTo>
                    <a:pt x="1607343" y="128588"/>
                  </a:lnTo>
                  <a:lnTo>
                    <a:pt x="1688306" y="109538"/>
                  </a:lnTo>
                  <a:lnTo>
                    <a:pt x="1747837" y="88107"/>
                  </a:lnTo>
                  <a:lnTo>
                    <a:pt x="1812131" y="61913"/>
                  </a:lnTo>
                  <a:lnTo>
                    <a:pt x="1871662" y="33338"/>
                  </a:lnTo>
                  <a:lnTo>
                    <a:pt x="1924050" y="4763"/>
                  </a:lnTo>
                  <a:lnTo>
                    <a:pt x="1938337" y="0"/>
                  </a:lnTo>
                  <a:lnTo>
                    <a:pt x="1978818" y="2382"/>
                  </a:lnTo>
                  <a:lnTo>
                    <a:pt x="2045493" y="11907"/>
                  </a:lnTo>
                  <a:lnTo>
                    <a:pt x="2109787" y="28575"/>
                  </a:lnTo>
                  <a:lnTo>
                    <a:pt x="2178843" y="52388"/>
                  </a:lnTo>
                  <a:lnTo>
                    <a:pt x="2245518" y="80963"/>
                  </a:lnTo>
                  <a:lnTo>
                    <a:pt x="2309812" y="109538"/>
                  </a:lnTo>
                  <a:lnTo>
                    <a:pt x="2326481" y="121444"/>
                  </a:lnTo>
                  <a:lnTo>
                    <a:pt x="2340768" y="138113"/>
                  </a:lnTo>
                  <a:lnTo>
                    <a:pt x="2352675" y="152400"/>
                  </a:lnTo>
                  <a:lnTo>
                    <a:pt x="2362200" y="166688"/>
                  </a:lnTo>
                  <a:lnTo>
                    <a:pt x="2369343" y="185738"/>
                  </a:lnTo>
                  <a:lnTo>
                    <a:pt x="2364581" y="204788"/>
                  </a:lnTo>
                  <a:lnTo>
                    <a:pt x="2350293" y="223838"/>
                  </a:lnTo>
                  <a:lnTo>
                    <a:pt x="2328862" y="242888"/>
                  </a:lnTo>
                  <a:lnTo>
                    <a:pt x="2288381" y="259557"/>
                  </a:lnTo>
                  <a:lnTo>
                    <a:pt x="2243137" y="269082"/>
                  </a:lnTo>
                  <a:lnTo>
                    <a:pt x="2209800" y="271463"/>
                  </a:lnTo>
                  <a:lnTo>
                    <a:pt x="2107406" y="273844"/>
                  </a:lnTo>
                  <a:lnTo>
                    <a:pt x="1983581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6">
              <a:extLst>
                <a:ext uri="{FF2B5EF4-FFF2-40B4-BE49-F238E27FC236}">
                  <a16:creationId xmlns:a16="http://schemas.microsoft.com/office/drawing/2014/main" id="{6E786D0A-5F0A-4ED3-B015-C1AB3077D210}"/>
                </a:ext>
              </a:extLst>
            </p:cNvPr>
            <p:cNvSpPr/>
            <p:nvPr/>
          </p:nvSpPr>
          <p:spPr>
            <a:xfrm>
              <a:off x="3138488" y="3071813"/>
              <a:ext cx="1314450" cy="377825"/>
            </a:xfrm>
            <a:custGeom>
              <a:avLst/>
              <a:gdLst>
                <a:gd name="connsiteX0" fmla="*/ 1083468 w 1314450"/>
                <a:gd name="connsiteY0" fmla="*/ 252412 h 378618"/>
                <a:gd name="connsiteX1" fmla="*/ 921543 w 1314450"/>
                <a:gd name="connsiteY1" fmla="*/ 280987 h 378618"/>
                <a:gd name="connsiteX2" fmla="*/ 747712 w 1314450"/>
                <a:gd name="connsiteY2" fmla="*/ 314325 h 378618"/>
                <a:gd name="connsiteX3" fmla="*/ 628650 w 1314450"/>
                <a:gd name="connsiteY3" fmla="*/ 335756 h 378618"/>
                <a:gd name="connsiteX4" fmla="*/ 545306 w 1314450"/>
                <a:gd name="connsiteY4" fmla="*/ 352425 h 378618"/>
                <a:gd name="connsiteX5" fmla="*/ 466725 w 1314450"/>
                <a:gd name="connsiteY5" fmla="*/ 364331 h 378618"/>
                <a:gd name="connsiteX6" fmla="*/ 388143 w 1314450"/>
                <a:gd name="connsiteY6" fmla="*/ 373856 h 378618"/>
                <a:gd name="connsiteX7" fmla="*/ 321468 w 1314450"/>
                <a:gd name="connsiteY7" fmla="*/ 378618 h 378618"/>
                <a:gd name="connsiteX8" fmla="*/ 278606 w 1314450"/>
                <a:gd name="connsiteY8" fmla="*/ 378618 h 378618"/>
                <a:gd name="connsiteX9" fmla="*/ 238125 w 1314450"/>
                <a:gd name="connsiteY9" fmla="*/ 373856 h 378618"/>
                <a:gd name="connsiteX10" fmla="*/ 195262 w 1314450"/>
                <a:gd name="connsiteY10" fmla="*/ 364331 h 378618"/>
                <a:gd name="connsiteX11" fmla="*/ 159543 w 1314450"/>
                <a:gd name="connsiteY11" fmla="*/ 350043 h 378618"/>
                <a:gd name="connsiteX12" fmla="*/ 128587 w 1314450"/>
                <a:gd name="connsiteY12" fmla="*/ 330993 h 378618"/>
                <a:gd name="connsiteX13" fmla="*/ 100012 w 1314450"/>
                <a:gd name="connsiteY13" fmla="*/ 311943 h 378618"/>
                <a:gd name="connsiteX14" fmla="*/ 73818 w 1314450"/>
                <a:gd name="connsiteY14" fmla="*/ 288131 h 378618"/>
                <a:gd name="connsiteX15" fmla="*/ 50006 w 1314450"/>
                <a:gd name="connsiteY15" fmla="*/ 264318 h 378618"/>
                <a:gd name="connsiteX16" fmla="*/ 26193 w 1314450"/>
                <a:gd name="connsiteY16" fmla="*/ 233362 h 378618"/>
                <a:gd name="connsiteX17" fmla="*/ 11906 w 1314450"/>
                <a:gd name="connsiteY17" fmla="*/ 209550 h 378618"/>
                <a:gd name="connsiteX18" fmla="*/ 2381 w 1314450"/>
                <a:gd name="connsiteY18" fmla="*/ 188118 h 378618"/>
                <a:gd name="connsiteX19" fmla="*/ 0 w 1314450"/>
                <a:gd name="connsiteY19" fmla="*/ 169068 h 378618"/>
                <a:gd name="connsiteX20" fmla="*/ 4762 w 1314450"/>
                <a:gd name="connsiteY20" fmla="*/ 154781 h 378618"/>
                <a:gd name="connsiteX21" fmla="*/ 16668 w 1314450"/>
                <a:gd name="connsiteY21" fmla="*/ 157162 h 378618"/>
                <a:gd name="connsiteX22" fmla="*/ 35718 w 1314450"/>
                <a:gd name="connsiteY22" fmla="*/ 164306 h 378618"/>
                <a:gd name="connsiteX23" fmla="*/ 107156 w 1314450"/>
                <a:gd name="connsiteY23" fmla="*/ 197643 h 378618"/>
                <a:gd name="connsiteX24" fmla="*/ 166687 w 1314450"/>
                <a:gd name="connsiteY24" fmla="*/ 219075 h 378618"/>
                <a:gd name="connsiteX25" fmla="*/ 207168 w 1314450"/>
                <a:gd name="connsiteY25" fmla="*/ 226218 h 378618"/>
                <a:gd name="connsiteX26" fmla="*/ 245268 w 1314450"/>
                <a:gd name="connsiteY26" fmla="*/ 230981 h 378618"/>
                <a:gd name="connsiteX27" fmla="*/ 307181 w 1314450"/>
                <a:gd name="connsiteY27" fmla="*/ 223837 h 378618"/>
                <a:gd name="connsiteX28" fmla="*/ 433387 w 1314450"/>
                <a:gd name="connsiteY28" fmla="*/ 200025 h 378618"/>
                <a:gd name="connsiteX29" fmla="*/ 581025 w 1314450"/>
                <a:gd name="connsiteY29" fmla="*/ 169068 h 378618"/>
                <a:gd name="connsiteX30" fmla="*/ 716756 w 1314450"/>
                <a:gd name="connsiteY30" fmla="*/ 135731 h 378618"/>
                <a:gd name="connsiteX31" fmla="*/ 828675 w 1314450"/>
                <a:gd name="connsiteY31" fmla="*/ 97631 h 378618"/>
                <a:gd name="connsiteX32" fmla="*/ 931068 w 1314450"/>
                <a:gd name="connsiteY32" fmla="*/ 54768 h 378618"/>
                <a:gd name="connsiteX33" fmla="*/ 1031081 w 1314450"/>
                <a:gd name="connsiteY33" fmla="*/ 7143 h 378618"/>
                <a:gd name="connsiteX34" fmla="*/ 1052512 w 1314450"/>
                <a:gd name="connsiteY34" fmla="*/ 0 h 378618"/>
                <a:gd name="connsiteX35" fmla="*/ 1085850 w 1314450"/>
                <a:gd name="connsiteY35" fmla="*/ 2381 h 378618"/>
                <a:gd name="connsiteX36" fmla="*/ 1145381 w 1314450"/>
                <a:gd name="connsiteY36" fmla="*/ 14287 h 378618"/>
                <a:gd name="connsiteX37" fmla="*/ 1185862 w 1314450"/>
                <a:gd name="connsiteY37" fmla="*/ 28575 h 378618"/>
                <a:gd name="connsiteX38" fmla="*/ 1254918 w 1314450"/>
                <a:gd name="connsiteY38" fmla="*/ 64293 h 378618"/>
                <a:gd name="connsiteX39" fmla="*/ 1288256 w 1314450"/>
                <a:gd name="connsiteY39" fmla="*/ 83343 h 378618"/>
                <a:gd name="connsiteX40" fmla="*/ 1302543 w 1314450"/>
                <a:gd name="connsiteY40" fmla="*/ 97631 h 378618"/>
                <a:gd name="connsiteX41" fmla="*/ 1312068 w 1314450"/>
                <a:gd name="connsiteY41" fmla="*/ 119062 h 378618"/>
                <a:gd name="connsiteX42" fmla="*/ 1314450 w 1314450"/>
                <a:gd name="connsiteY42" fmla="*/ 135731 h 378618"/>
                <a:gd name="connsiteX43" fmla="*/ 1314450 w 1314450"/>
                <a:gd name="connsiteY43" fmla="*/ 152400 h 378618"/>
                <a:gd name="connsiteX44" fmla="*/ 1307306 w 1314450"/>
                <a:gd name="connsiteY44" fmla="*/ 173831 h 378618"/>
                <a:gd name="connsiteX45" fmla="*/ 1290637 w 1314450"/>
                <a:gd name="connsiteY45" fmla="*/ 192881 h 378618"/>
                <a:gd name="connsiteX46" fmla="*/ 1259681 w 1314450"/>
                <a:gd name="connsiteY46" fmla="*/ 211931 h 378618"/>
                <a:gd name="connsiteX47" fmla="*/ 1221581 w 1314450"/>
                <a:gd name="connsiteY47" fmla="*/ 223837 h 378618"/>
                <a:gd name="connsiteX48" fmla="*/ 1083468 w 1314450"/>
                <a:gd name="connsiteY48" fmla="*/ 252412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14450" h="378618">
                  <a:moveTo>
                    <a:pt x="1083468" y="252412"/>
                  </a:moveTo>
                  <a:lnTo>
                    <a:pt x="921543" y="280987"/>
                  </a:lnTo>
                  <a:lnTo>
                    <a:pt x="747712" y="314325"/>
                  </a:lnTo>
                  <a:lnTo>
                    <a:pt x="628650" y="335756"/>
                  </a:lnTo>
                  <a:lnTo>
                    <a:pt x="545306" y="352425"/>
                  </a:lnTo>
                  <a:lnTo>
                    <a:pt x="466725" y="364331"/>
                  </a:lnTo>
                  <a:lnTo>
                    <a:pt x="388143" y="373856"/>
                  </a:lnTo>
                  <a:lnTo>
                    <a:pt x="321468" y="378618"/>
                  </a:lnTo>
                  <a:lnTo>
                    <a:pt x="278606" y="378618"/>
                  </a:lnTo>
                  <a:lnTo>
                    <a:pt x="238125" y="373856"/>
                  </a:lnTo>
                  <a:lnTo>
                    <a:pt x="195262" y="364331"/>
                  </a:lnTo>
                  <a:lnTo>
                    <a:pt x="159543" y="350043"/>
                  </a:lnTo>
                  <a:lnTo>
                    <a:pt x="128587" y="330993"/>
                  </a:lnTo>
                  <a:lnTo>
                    <a:pt x="100012" y="311943"/>
                  </a:lnTo>
                  <a:lnTo>
                    <a:pt x="73818" y="288131"/>
                  </a:lnTo>
                  <a:lnTo>
                    <a:pt x="50006" y="264318"/>
                  </a:lnTo>
                  <a:lnTo>
                    <a:pt x="26193" y="233362"/>
                  </a:lnTo>
                  <a:lnTo>
                    <a:pt x="11906" y="209550"/>
                  </a:lnTo>
                  <a:lnTo>
                    <a:pt x="2381" y="188118"/>
                  </a:lnTo>
                  <a:lnTo>
                    <a:pt x="0" y="169068"/>
                  </a:lnTo>
                  <a:lnTo>
                    <a:pt x="4762" y="154781"/>
                  </a:lnTo>
                  <a:lnTo>
                    <a:pt x="16668" y="157162"/>
                  </a:lnTo>
                  <a:lnTo>
                    <a:pt x="35718" y="164306"/>
                  </a:lnTo>
                  <a:lnTo>
                    <a:pt x="107156" y="197643"/>
                  </a:lnTo>
                  <a:lnTo>
                    <a:pt x="166687" y="219075"/>
                  </a:lnTo>
                  <a:lnTo>
                    <a:pt x="207168" y="226218"/>
                  </a:lnTo>
                  <a:lnTo>
                    <a:pt x="245268" y="230981"/>
                  </a:lnTo>
                  <a:lnTo>
                    <a:pt x="307181" y="223837"/>
                  </a:lnTo>
                  <a:lnTo>
                    <a:pt x="433387" y="200025"/>
                  </a:lnTo>
                  <a:lnTo>
                    <a:pt x="581025" y="169068"/>
                  </a:lnTo>
                  <a:lnTo>
                    <a:pt x="716756" y="135731"/>
                  </a:lnTo>
                  <a:lnTo>
                    <a:pt x="828675" y="97631"/>
                  </a:lnTo>
                  <a:lnTo>
                    <a:pt x="931068" y="54768"/>
                  </a:lnTo>
                  <a:lnTo>
                    <a:pt x="1031081" y="7143"/>
                  </a:lnTo>
                  <a:lnTo>
                    <a:pt x="1052512" y="0"/>
                  </a:lnTo>
                  <a:lnTo>
                    <a:pt x="1085850" y="2381"/>
                  </a:lnTo>
                  <a:lnTo>
                    <a:pt x="1145381" y="14287"/>
                  </a:lnTo>
                  <a:lnTo>
                    <a:pt x="1185862" y="28575"/>
                  </a:lnTo>
                  <a:lnTo>
                    <a:pt x="1254918" y="64293"/>
                  </a:lnTo>
                  <a:lnTo>
                    <a:pt x="1288256" y="83343"/>
                  </a:lnTo>
                  <a:lnTo>
                    <a:pt x="1302543" y="97631"/>
                  </a:lnTo>
                  <a:lnTo>
                    <a:pt x="1312068" y="119062"/>
                  </a:lnTo>
                  <a:lnTo>
                    <a:pt x="1314450" y="135731"/>
                  </a:lnTo>
                  <a:lnTo>
                    <a:pt x="1314450" y="152400"/>
                  </a:lnTo>
                  <a:lnTo>
                    <a:pt x="1307306" y="173831"/>
                  </a:lnTo>
                  <a:lnTo>
                    <a:pt x="1290637" y="192881"/>
                  </a:lnTo>
                  <a:lnTo>
                    <a:pt x="1259681" y="211931"/>
                  </a:lnTo>
                  <a:lnTo>
                    <a:pt x="1221581" y="223837"/>
                  </a:lnTo>
                  <a:lnTo>
                    <a:pt x="108346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7">
              <a:extLst>
                <a:ext uri="{FF2B5EF4-FFF2-40B4-BE49-F238E27FC236}">
                  <a16:creationId xmlns:a16="http://schemas.microsoft.com/office/drawing/2014/main" id="{6D8D357F-0519-4FA5-93AC-63A4097E580C}"/>
                </a:ext>
              </a:extLst>
            </p:cNvPr>
            <p:cNvSpPr/>
            <p:nvPr/>
          </p:nvSpPr>
          <p:spPr>
            <a:xfrm>
              <a:off x="3087688" y="3700463"/>
              <a:ext cx="1398587" cy="376237"/>
            </a:xfrm>
            <a:custGeom>
              <a:avLst/>
              <a:gdLst>
                <a:gd name="connsiteX0" fmla="*/ 1140619 w 1397794"/>
                <a:gd name="connsiteY0" fmla="*/ 259556 h 376237"/>
                <a:gd name="connsiteX1" fmla="*/ 1021557 w 1397794"/>
                <a:gd name="connsiteY1" fmla="*/ 283368 h 376237"/>
                <a:gd name="connsiteX2" fmla="*/ 866775 w 1397794"/>
                <a:gd name="connsiteY2" fmla="*/ 311943 h 376237"/>
                <a:gd name="connsiteX3" fmla="*/ 764382 w 1397794"/>
                <a:gd name="connsiteY3" fmla="*/ 330993 h 376237"/>
                <a:gd name="connsiteX4" fmla="*/ 607219 w 1397794"/>
                <a:gd name="connsiteY4" fmla="*/ 357187 h 376237"/>
                <a:gd name="connsiteX5" fmla="*/ 495300 w 1397794"/>
                <a:gd name="connsiteY5" fmla="*/ 376237 h 376237"/>
                <a:gd name="connsiteX6" fmla="*/ 423863 w 1397794"/>
                <a:gd name="connsiteY6" fmla="*/ 376237 h 376237"/>
                <a:gd name="connsiteX7" fmla="*/ 335757 w 1397794"/>
                <a:gd name="connsiteY7" fmla="*/ 376237 h 376237"/>
                <a:gd name="connsiteX8" fmla="*/ 302419 w 1397794"/>
                <a:gd name="connsiteY8" fmla="*/ 373856 h 376237"/>
                <a:gd name="connsiteX9" fmla="*/ 290513 w 1397794"/>
                <a:gd name="connsiteY9" fmla="*/ 371475 h 376237"/>
                <a:gd name="connsiteX10" fmla="*/ 266700 w 1397794"/>
                <a:gd name="connsiteY10" fmla="*/ 364331 h 376237"/>
                <a:gd name="connsiteX11" fmla="*/ 228600 w 1397794"/>
                <a:gd name="connsiteY11" fmla="*/ 350043 h 376237"/>
                <a:gd name="connsiteX12" fmla="*/ 188119 w 1397794"/>
                <a:gd name="connsiteY12" fmla="*/ 328612 h 376237"/>
                <a:gd name="connsiteX13" fmla="*/ 142875 w 1397794"/>
                <a:gd name="connsiteY13" fmla="*/ 302418 h 376237"/>
                <a:gd name="connsiteX14" fmla="*/ 71438 w 1397794"/>
                <a:gd name="connsiteY14" fmla="*/ 257175 h 376237"/>
                <a:gd name="connsiteX15" fmla="*/ 38100 w 1397794"/>
                <a:gd name="connsiteY15" fmla="*/ 228600 h 376237"/>
                <a:gd name="connsiteX16" fmla="*/ 16669 w 1397794"/>
                <a:gd name="connsiteY16" fmla="*/ 207168 h 376237"/>
                <a:gd name="connsiteX17" fmla="*/ 0 w 1397794"/>
                <a:gd name="connsiteY17" fmla="*/ 183356 h 376237"/>
                <a:gd name="connsiteX18" fmla="*/ 0 w 1397794"/>
                <a:gd name="connsiteY18" fmla="*/ 169068 h 376237"/>
                <a:gd name="connsiteX19" fmla="*/ 4763 w 1397794"/>
                <a:gd name="connsiteY19" fmla="*/ 164306 h 376237"/>
                <a:gd name="connsiteX20" fmla="*/ 21432 w 1397794"/>
                <a:gd name="connsiteY20" fmla="*/ 164306 h 376237"/>
                <a:gd name="connsiteX21" fmla="*/ 59532 w 1397794"/>
                <a:gd name="connsiteY21" fmla="*/ 176212 h 376237"/>
                <a:gd name="connsiteX22" fmla="*/ 121444 w 1397794"/>
                <a:gd name="connsiteY22" fmla="*/ 197643 h 376237"/>
                <a:gd name="connsiteX23" fmla="*/ 200025 w 1397794"/>
                <a:gd name="connsiteY23" fmla="*/ 216693 h 376237"/>
                <a:gd name="connsiteX24" fmla="*/ 278607 w 1397794"/>
                <a:gd name="connsiteY24" fmla="*/ 223837 h 376237"/>
                <a:gd name="connsiteX25" fmla="*/ 333375 w 1397794"/>
                <a:gd name="connsiteY25" fmla="*/ 221456 h 376237"/>
                <a:gd name="connsiteX26" fmla="*/ 450057 w 1397794"/>
                <a:gd name="connsiteY26" fmla="*/ 207168 h 376237"/>
                <a:gd name="connsiteX27" fmla="*/ 600075 w 1397794"/>
                <a:gd name="connsiteY27" fmla="*/ 183356 h 376237"/>
                <a:gd name="connsiteX28" fmla="*/ 719138 w 1397794"/>
                <a:gd name="connsiteY28" fmla="*/ 157162 h 376237"/>
                <a:gd name="connsiteX29" fmla="*/ 814388 w 1397794"/>
                <a:gd name="connsiteY29" fmla="*/ 130968 h 376237"/>
                <a:gd name="connsiteX30" fmla="*/ 888207 w 1397794"/>
                <a:gd name="connsiteY30" fmla="*/ 102393 h 376237"/>
                <a:gd name="connsiteX31" fmla="*/ 938213 w 1397794"/>
                <a:gd name="connsiteY31" fmla="*/ 78581 h 376237"/>
                <a:gd name="connsiteX32" fmla="*/ 990600 w 1397794"/>
                <a:gd name="connsiteY32" fmla="*/ 50006 h 376237"/>
                <a:gd name="connsiteX33" fmla="*/ 1023938 w 1397794"/>
                <a:gd name="connsiteY33" fmla="*/ 23812 h 376237"/>
                <a:gd name="connsiteX34" fmla="*/ 1050132 w 1397794"/>
                <a:gd name="connsiteY34" fmla="*/ 2381 h 376237"/>
                <a:gd name="connsiteX35" fmla="*/ 1054894 w 1397794"/>
                <a:gd name="connsiteY35" fmla="*/ 0 h 376237"/>
                <a:gd name="connsiteX36" fmla="*/ 1090613 w 1397794"/>
                <a:gd name="connsiteY36" fmla="*/ 2381 h 376237"/>
                <a:gd name="connsiteX37" fmla="*/ 1176338 w 1397794"/>
                <a:gd name="connsiteY37" fmla="*/ 23812 h 376237"/>
                <a:gd name="connsiteX38" fmla="*/ 1228725 w 1397794"/>
                <a:gd name="connsiteY38" fmla="*/ 45243 h 376237"/>
                <a:gd name="connsiteX39" fmla="*/ 1293019 w 1397794"/>
                <a:gd name="connsiteY39" fmla="*/ 76200 h 376237"/>
                <a:gd name="connsiteX40" fmla="*/ 1333500 w 1397794"/>
                <a:gd name="connsiteY40" fmla="*/ 100012 h 376237"/>
                <a:gd name="connsiteX41" fmla="*/ 1362075 w 1397794"/>
                <a:gd name="connsiteY41" fmla="*/ 121443 h 376237"/>
                <a:gd name="connsiteX42" fmla="*/ 1381125 w 1397794"/>
                <a:gd name="connsiteY42" fmla="*/ 140493 h 376237"/>
                <a:gd name="connsiteX43" fmla="*/ 1388269 w 1397794"/>
                <a:gd name="connsiteY43" fmla="*/ 150018 h 376237"/>
                <a:gd name="connsiteX44" fmla="*/ 1397794 w 1397794"/>
                <a:gd name="connsiteY44" fmla="*/ 166687 h 376237"/>
                <a:gd name="connsiteX45" fmla="*/ 1397794 w 1397794"/>
                <a:gd name="connsiteY45" fmla="*/ 178593 h 376237"/>
                <a:gd name="connsiteX46" fmla="*/ 1390650 w 1397794"/>
                <a:gd name="connsiteY46" fmla="*/ 192881 h 376237"/>
                <a:gd name="connsiteX47" fmla="*/ 1371600 w 1397794"/>
                <a:gd name="connsiteY47" fmla="*/ 204787 h 376237"/>
                <a:gd name="connsiteX48" fmla="*/ 1331119 w 1397794"/>
                <a:gd name="connsiteY48" fmla="*/ 216693 h 376237"/>
                <a:gd name="connsiteX49" fmla="*/ 1238250 w 1397794"/>
                <a:gd name="connsiteY49" fmla="*/ 238125 h 376237"/>
                <a:gd name="connsiteX50" fmla="*/ 1140619 w 1397794"/>
                <a:gd name="connsiteY50" fmla="*/ 259556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97794" h="376237">
                  <a:moveTo>
                    <a:pt x="1140619" y="259556"/>
                  </a:moveTo>
                  <a:lnTo>
                    <a:pt x="1021557" y="283368"/>
                  </a:lnTo>
                  <a:lnTo>
                    <a:pt x="866775" y="311943"/>
                  </a:lnTo>
                  <a:lnTo>
                    <a:pt x="764382" y="330993"/>
                  </a:lnTo>
                  <a:lnTo>
                    <a:pt x="607219" y="357187"/>
                  </a:lnTo>
                  <a:lnTo>
                    <a:pt x="495300" y="376237"/>
                  </a:lnTo>
                  <a:lnTo>
                    <a:pt x="423863" y="376237"/>
                  </a:lnTo>
                  <a:lnTo>
                    <a:pt x="335757" y="376237"/>
                  </a:lnTo>
                  <a:cubicBezTo>
                    <a:pt x="324644" y="375443"/>
                    <a:pt x="313499" y="375022"/>
                    <a:pt x="302419" y="373856"/>
                  </a:cubicBezTo>
                  <a:cubicBezTo>
                    <a:pt x="298394" y="373432"/>
                    <a:pt x="290513" y="371475"/>
                    <a:pt x="290513" y="371475"/>
                  </a:cubicBezTo>
                  <a:lnTo>
                    <a:pt x="266700" y="364331"/>
                  </a:lnTo>
                  <a:lnTo>
                    <a:pt x="228600" y="350043"/>
                  </a:lnTo>
                  <a:lnTo>
                    <a:pt x="188119" y="328612"/>
                  </a:lnTo>
                  <a:lnTo>
                    <a:pt x="142875" y="302418"/>
                  </a:lnTo>
                  <a:lnTo>
                    <a:pt x="71438" y="257175"/>
                  </a:lnTo>
                  <a:lnTo>
                    <a:pt x="38100" y="228600"/>
                  </a:lnTo>
                  <a:lnTo>
                    <a:pt x="16669" y="207168"/>
                  </a:lnTo>
                  <a:lnTo>
                    <a:pt x="0" y="183356"/>
                  </a:lnTo>
                  <a:lnTo>
                    <a:pt x="0" y="169068"/>
                  </a:lnTo>
                  <a:lnTo>
                    <a:pt x="4763" y="164306"/>
                  </a:lnTo>
                  <a:lnTo>
                    <a:pt x="21432" y="164306"/>
                  </a:lnTo>
                  <a:lnTo>
                    <a:pt x="59532" y="176212"/>
                  </a:lnTo>
                  <a:lnTo>
                    <a:pt x="121444" y="197643"/>
                  </a:lnTo>
                  <a:lnTo>
                    <a:pt x="200025" y="216693"/>
                  </a:lnTo>
                  <a:lnTo>
                    <a:pt x="278607" y="223837"/>
                  </a:lnTo>
                  <a:lnTo>
                    <a:pt x="333375" y="221456"/>
                  </a:lnTo>
                  <a:lnTo>
                    <a:pt x="450057" y="207168"/>
                  </a:lnTo>
                  <a:lnTo>
                    <a:pt x="600075" y="183356"/>
                  </a:lnTo>
                  <a:lnTo>
                    <a:pt x="719138" y="157162"/>
                  </a:lnTo>
                  <a:lnTo>
                    <a:pt x="814388" y="130968"/>
                  </a:lnTo>
                  <a:lnTo>
                    <a:pt x="888207" y="102393"/>
                  </a:lnTo>
                  <a:lnTo>
                    <a:pt x="938213" y="78581"/>
                  </a:lnTo>
                  <a:lnTo>
                    <a:pt x="990600" y="50006"/>
                  </a:lnTo>
                  <a:lnTo>
                    <a:pt x="1023938" y="23812"/>
                  </a:lnTo>
                  <a:lnTo>
                    <a:pt x="1050132" y="2381"/>
                  </a:lnTo>
                  <a:lnTo>
                    <a:pt x="1054894" y="0"/>
                  </a:lnTo>
                  <a:lnTo>
                    <a:pt x="1090613" y="2381"/>
                  </a:lnTo>
                  <a:lnTo>
                    <a:pt x="1176338" y="23812"/>
                  </a:lnTo>
                  <a:lnTo>
                    <a:pt x="1228725" y="45243"/>
                  </a:lnTo>
                  <a:lnTo>
                    <a:pt x="1293019" y="76200"/>
                  </a:lnTo>
                  <a:lnTo>
                    <a:pt x="1333500" y="100012"/>
                  </a:lnTo>
                  <a:lnTo>
                    <a:pt x="1362075" y="121443"/>
                  </a:lnTo>
                  <a:lnTo>
                    <a:pt x="1381125" y="140493"/>
                  </a:lnTo>
                  <a:lnTo>
                    <a:pt x="1388269" y="150018"/>
                  </a:lnTo>
                  <a:lnTo>
                    <a:pt x="1397794" y="166687"/>
                  </a:lnTo>
                  <a:lnTo>
                    <a:pt x="1397794" y="178593"/>
                  </a:lnTo>
                  <a:lnTo>
                    <a:pt x="1390650" y="192881"/>
                  </a:lnTo>
                  <a:lnTo>
                    <a:pt x="1371600" y="204787"/>
                  </a:lnTo>
                  <a:lnTo>
                    <a:pt x="1331119" y="216693"/>
                  </a:lnTo>
                  <a:lnTo>
                    <a:pt x="1238250" y="238125"/>
                  </a:lnTo>
                  <a:lnTo>
                    <a:pt x="11406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8">
              <a:extLst>
                <a:ext uri="{FF2B5EF4-FFF2-40B4-BE49-F238E27FC236}">
                  <a16:creationId xmlns:a16="http://schemas.microsoft.com/office/drawing/2014/main" id="{2EC5EDAC-5327-4724-949E-C70697928A8F}"/>
                </a:ext>
              </a:extLst>
            </p:cNvPr>
            <p:cNvSpPr/>
            <p:nvPr/>
          </p:nvSpPr>
          <p:spPr>
            <a:xfrm>
              <a:off x="2906713" y="4586288"/>
              <a:ext cx="654050" cy="1146175"/>
            </a:xfrm>
            <a:custGeom>
              <a:avLst/>
              <a:gdLst>
                <a:gd name="connsiteX0" fmla="*/ 485775 w 652463"/>
                <a:gd name="connsiteY0" fmla="*/ 466725 h 1145381"/>
                <a:gd name="connsiteX1" fmla="*/ 557213 w 652463"/>
                <a:gd name="connsiteY1" fmla="*/ 690562 h 1145381"/>
                <a:gd name="connsiteX2" fmla="*/ 597694 w 652463"/>
                <a:gd name="connsiteY2" fmla="*/ 812006 h 1145381"/>
                <a:gd name="connsiteX3" fmla="*/ 650082 w 652463"/>
                <a:gd name="connsiteY3" fmla="*/ 952500 h 1145381"/>
                <a:gd name="connsiteX4" fmla="*/ 652463 w 652463"/>
                <a:gd name="connsiteY4" fmla="*/ 988218 h 1145381"/>
                <a:gd name="connsiteX5" fmla="*/ 650082 w 652463"/>
                <a:gd name="connsiteY5" fmla="*/ 1033462 h 1145381"/>
                <a:gd name="connsiteX6" fmla="*/ 642938 w 652463"/>
                <a:gd name="connsiteY6" fmla="*/ 1069181 h 1145381"/>
                <a:gd name="connsiteX7" fmla="*/ 633413 w 652463"/>
                <a:gd name="connsiteY7" fmla="*/ 1095375 h 1145381"/>
                <a:gd name="connsiteX8" fmla="*/ 621507 w 652463"/>
                <a:gd name="connsiteY8" fmla="*/ 1116806 h 1145381"/>
                <a:gd name="connsiteX9" fmla="*/ 609600 w 652463"/>
                <a:gd name="connsiteY9" fmla="*/ 1128712 h 1145381"/>
                <a:gd name="connsiteX10" fmla="*/ 595313 w 652463"/>
                <a:gd name="connsiteY10" fmla="*/ 1138237 h 1145381"/>
                <a:gd name="connsiteX11" fmla="*/ 578644 w 652463"/>
                <a:gd name="connsiteY11" fmla="*/ 1143000 h 1145381"/>
                <a:gd name="connsiteX12" fmla="*/ 569119 w 652463"/>
                <a:gd name="connsiteY12" fmla="*/ 1145381 h 1145381"/>
                <a:gd name="connsiteX13" fmla="*/ 554832 w 652463"/>
                <a:gd name="connsiteY13" fmla="*/ 1143000 h 1145381"/>
                <a:gd name="connsiteX14" fmla="*/ 542925 w 652463"/>
                <a:gd name="connsiteY14" fmla="*/ 1138237 h 1145381"/>
                <a:gd name="connsiteX15" fmla="*/ 523875 w 652463"/>
                <a:gd name="connsiteY15" fmla="*/ 1119187 h 1145381"/>
                <a:gd name="connsiteX16" fmla="*/ 507207 w 652463"/>
                <a:gd name="connsiteY16" fmla="*/ 1097756 h 1145381"/>
                <a:gd name="connsiteX17" fmla="*/ 485775 w 652463"/>
                <a:gd name="connsiteY17" fmla="*/ 1066800 h 1145381"/>
                <a:gd name="connsiteX18" fmla="*/ 461963 w 652463"/>
                <a:gd name="connsiteY18" fmla="*/ 1038225 h 1145381"/>
                <a:gd name="connsiteX19" fmla="*/ 447675 w 652463"/>
                <a:gd name="connsiteY19" fmla="*/ 1021556 h 1145381"/>
                <a:gd name="connsiteX20" fmla="*/ 431007 w 652463"/>
                <a:gd name="connsiteY20" fmla="*/ 997743 h 1145381"/>
                <a:gd name="connsiteX21" fmla="*/ 411957 w 652463"/>
                <a:gd name="connsiteY21" fmla="*/ 962025 h 1145381"/>
                <a:gd name="connsiteX22" fmla="*/ 395288 w 652463"/>
                <a:gd name="connsiteY22" fmla="*/ 919162 h 1145381"/>
                <a:gd name="connsiteX23" fmla="*/ 383382 w 652463"/>
                <a:gd name="connsiteY23" fmla="*/ 876300 h 1145381"/>
                <a:gd name="connsiteX24" fmla="*/ 381000 w 652463"/>
                <a:gd name="connsiteY24" fmla="*/ 842962 h 1145381"/>
                <a:gd name="connsiteX25" fmla="*/ 366713 w 652463"/>
                <a:gd name="connsiteY25" fmla="*/ 773906 h 1145381"/>
                <a:gd name="connsiteX26" fmla="*/ 340519 w 652463"/>
                <a:gd name="connsiteY26" fmla="*/ 650081 h 1145381"/>
                <a:gd name="connsiteX27" fmla="*/ 309563 w 652463"/>
                <a:gd name="connsiteY27" fmla="*/ 535781 h 1145381"/>
                <a:gd name="connsiteX28" fmla="*/ 278607 w 652463"/>
                <a:gd name="connsiteY28" fmla="*/ 431006 h 1145381"/>
                <a:gd name="connsiteX29" fmla="*/ 250032 w 652463"/>
                <a:gd name="connsiteY29" fmla="*/ 338137 h 1145381"/>
                <a:gd name="connsiteX30" fmla="*/ 230982 w 652463"/>
                <a:gd name="connsiteY30" fmla="*/ 271462 h 1145381"/>
                <a:gd name="connsiteX31" fmla="*/ 223838 w 652463"/>
                <a:gd name="connsiteY31" fmla="*/ 242887 h 1145381"/>
                <a:gd name="connsiteX32" fmla="*/ 214313 w 652463"/>
                <a:gd name="connsiteY32" fmla="*/ 214312 h 1145381"/>
                <a:gd name="connsiteX33" fmla="*/ 200025 w 652463"/>
                <a:gd name="connsiteY33" fmla="*/ 188118 h 1145381"/>
                <a:gd name="connsiteX34" fmla="*/ 190500 w 652463"/>
                <a:gd name="connsiteY34" fmla="*/ 169068 h 1145381"/>
                <a:gd name="connsiteX35" fmla="*/ 171450 w 652463"/>
                <a:gd name="connsiteY35" fmla="*/ 145256 h 1145381"/>
                <a:gd name="connsiteX36" fmla="*/ 154782 w 652463"/>
                <a:gd name="connsiteY36" fmla="*/ 130968 h 1145381"/>
                <a:gd name="connsiteX37" fmla="*/ 126207 w 652463"/>
                <a:gd name="connsiteY37" fmla="*/ 111918 h 1145381"/>
                <a:gd name="connsiteX38" fmla="*/ 92869 w 652463"/>
                <a:gd name="connsiteY38" fmla="*/ 95250 h 1145381"/>
                <a:gd name="connsiteX39" fmla="*/ 71438 w 652463"/>
                <a:gd name="connsiteY39" fmla="*/ 85725 h 1145381"/>
                <a:gd name="connsiteX40" fmla="*/ 38100 w 652463"/>
                <a:gd name="connsiteY40" fmla="*/ 76200 h 1145381"/>
                <a:gd name="connsiteX41" fmla="*/ 23813 w 652463"/>
                <a:gd name="connsiteY41" fmla="*/ 66675 h 1145381"/>
                <a:gd name="connsiteX42" fmla="*/ 7144 w 652463"/>
                <a:gd name="connsiteY42" fmla="*/ 45243 h 1145381"/>
                <a:gd name="connsiteX43" fmla="*/ 0 w 652463"/>
                <a:gd name="connsiteY43" fmla="*/ 28575 h 1145381"/>
                <a:gd name="connsiteX44" fmla="*/ 2382 w 652463"/>
                <a:gd name="connsiteY44" fmla="*/ 19050 h 1145381"/>
                <a:gd name="connsiteX45" fmla="*/ 14288 w 652463"/>
                <a:gd name="connsiteY45" fmla="*/ 9525 h 1145381"/>
                <a:gd name="connsiteX46" fmla="*/ 33338 w 652463"/>
                <a:gd name="connsiteY46" fmla="*/ 7143 h 1145381"/>
                <a:gd name="connsiteX47" fmla="*/ 71438 w 652463"/>
                <a:gd name="connsiteY47" fmla="*/ 0 h 1145381"/>
                <a:gd name="connsiteX48" fmla="*/ 116682 w 652463"/>
                <a:gd name="connsiteY48" fmla="*/ 0 h 1145381"/>
                <a:gd name="connsiteX49" fmla="*/ 166688 w 652463"/>
                <a:gd name="connsiteY49" fmla="*/ 4762 h 1145381"/>
                <a:gd name="connsiteX50" fmla="*/ 226219 w 652463"/>
                <a:gd name="connsiteY50" fmla="*/ 16668 h 1145381"/>
                <a:gd name="connsiteX51" fmla="*/ 288132 w 652463"/>
                <a:gd name="connsiteY51" fmla="*/ 35718 h 1145381"/>
                <a:gd name="connsiteX52" fmla="*/ 319088 w 652463"/>
                <a:gd name="connsiteY52" fmla="*/ 47625 h 1145381"/>
                <a:gd name="connsiteX53" fmla="*/ 400050 w 652463"/>
                <a:gd name="connsiteY53" fmla="*/ 202406 h 1145381"/>
                <a:gd name="connsiteX54" fmla="*/ 485775 w 652463"/>
                <a:gd name="connsiteY54" fmla="*/ 466725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2463" h="1145381">
                  <a:moveTo>
                    <a:pt x="485775" y="466725"/>
                  </a:moveTo>
                  <a:lnTo>
                    <a:pt x="557213" y="690562"/>
                  </a:lnTo>
                  <a:lnTo>
                    <a:pt x="597694" y="812006"/>
                  </a:lnTo>
                  <a:lnTo>
                    <a:pt x="650082" y="952500"/>
                  </a:lnTo>
                  <a:lnTo>
                    <a:pt x="652463" y="988218"/>
                  </a:lnTo>
                  <a:lnTo>
                    <a:pt x="650082" y="1033462"/>
                  </a:lnTo>
                  <a:lnTo>
                    <a:pt x="642938" y="1069181"/>
                  </a:lnTo>
                  <a:lnTo>
                    <a:pt x="633413" y="1095375"/>
                  </a:lnTo>
                  <a:lnTo>
                    <a:pt x="621507" y="1116806"/>
                  </a:lnTo>
                  <a:lnTo>
                    <a:pt x="609600" y="1128712"/>
                  </a:lnTo>
                  <a:lnTo>
                    <a:pt x="595313" y="1138237"/>
                  </a:lnTo>
                  <a:lnTo>
                    <a:pt x="578644" y="1143000"/>
                  </a:lnTo>
                  <a:lnTo>
                    <a:pt x="569119" y="1145381"/>
                  </a:lnTo>
                  <a:lnTo>
                    <a:pt x="554832" y="1143000"/>
                  </a:lnTo>
                  <a:lnTo>
                    <a:pt x="542925" y="1138237"/>
                  </a:lnTo>
                  <a:lnTo>
                    <a:pt x="523875" y="1119187"/>
                  </a:lnTo>
                  <a:lnTo>
                    <a:pt x="507207" y="1097756"/>
                  </a:lnTo>
                  <a:lnTo>
                    <a:pt x="485775" y="1066800"/>
                  </a:lnTo>
                  <a:lnTo>
                    <a:pt x="461963" y="1038225"/>
                  </a:lnTo>
                  <a:lnTo>
                    <a:pt x="447675" y="1021556"/>
                  </a:lnTo>
                  <a:lnTo>
                    <a:pt x="431007" y="997743"/>
                  </a:lnTo>
                  <a:lnTo>
                    <a:pt x="411957" y="962025"/>
                  </a:lnTo>
                  <a:lnTo>
                    <a:pt x="395288" y="919162"/>
                  </a:lnTo>
                  <a:lnTo>
                    <a:pt x="383382" y="876300"/>
                  </a:lnTo>
                  <a:lnTo>
                    <a:pt x="381000" y="842962"/>
                  </a:lnTo>
                  <a:lnTo>
                    <a:pt x="366713" y="773906"/>
                  </a:lnTo>
                  <a:lnTo>
                    <a:pt x="340519" y="650081"/>
                  </a:lnTo>
                  <a:lnTo>
                    <a:pt x="309563" y="535781"/>
                  </a:lnTo>
                  <a:lnTo>
                    <a:pt x="278607" y="431006"/>
                  </a:lnTo>
                  <a:lnTo>
                    <a:pt x="250032" y="338137"/>
                  </a:lnTo>
                  <a:lnTo>
                    <a:pt x="230982" y="271462"/>
                  </a:lnTo>
                  <a:lnTo>
                    <a:pt x="223838" y="242887"/>
                  </a:lnTo>
                  <a:lnTo>
                    <a:pt x="214313" y="214312"/>
                  </a:lnTo>
                  <a:lnTo>
                    <a:pt x="200025" y="188118"/>
                  </a:lnTo>
                  <a:lnTo>
                    <a:pt x="190500" y="169068"/>
                  </a:lnTo>
                  <a:lnTo>
                    <a:pt x="171450" y="145256"/>
                  </a:lnTo>
                  <a:lnTo>
                    <a:pt x="154782" y="130968"/>
                  </a:lnTo>
                  <a:lnTo>
                    <a:pt x="126207" y="111918"/>
                  </a:lnTo>
                  <a:lnTo>
                    <a:pt x="92869" y="95250"/>
                  </a:lnTo>
                  <a:lnTo>
                    <a:pt x="71438" y="85725"/>
                  </a:lnTo>
                  <a:lnTo>
                    <a:pt x="38100" y="76200"/>
                  </a:lnTo>
                  <a:lnTo>
                    <a:pt x="23813" y="66675"/>
                  </a:lnTo>
                  <a:lnTo>
                    <a:pt x="7144" y="45243"/>
                  </a:lnTo>
                  <a:lnTo>
                    <a:pt x="0" y="28575"/>
                  </a:lnTo>
                  <a:lnTo>
                    <a:pt x="2382" y="19050"/>
                  </a:lnTo>
                  <a:lnTo>
                    <a:pt x="14288" y="9525"/>
                  </a:lnTo>
                  <a:lnTo>
                    <a:pt x="33338" y="7143"/>
                  </a:lnTo>
                  <a:lnTo>
                    <a:pt x="71438" y="0"/>
                  </a:lnTo>
                  <a:lnTo>
                    <a:pt x="116682" y="0"/>
                  </a:lnTo>
                  <a:lnTo>
                    <a:pt x="166688" y="4762"/>
                  </a:lnTo>
                  <a:lnTo>
                    <a:pt x="226219" y="16668"/>
                  </a:lnTo>
                  <a:lnTo>
                    <a:pt x="288132" y="35718"/>
                  </a:lnTo>
                  <a:lnTo>
                    <a:pt x="319088" y="47625"/>
                  </a:lnTo>
                  <a:lnTo>
                    <a:pt x="400050" y="202406"/>
                  </a:lnTo>
                  <a:lnTo>
                    <a:pt x="4857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03A10059-5BB1-46D4-BCA3-EA503159DB01}"/>
                </a:ext>
              </a:extLst>
            </p:cNvPr>
            <p:cNvSpPr/>
            <p:nvPr/>
          </p:nvSpPr>
          <p:spPr>
            <a:xfrm>
              <a:off x="4710113" y="2582863"/>
              <a:ext cx="2784475" cy="666750"/>
            </a:xfrm>
            <a:custGeom>
              <a:avLst/>
              <a:gdLst>
                <a:gd name="connsiteX0" fmla="*/ 2183606 w 2783681"/>
                <a:gd name="connsiteY0" fmla="*/ 100013 h 666750"/>
                <a:gd name="connsiteX1" fmla="*/ 2116931 w 2783681"/>
                <a:gd name="connsiteY1" fmla="*/ 109538 h 666750"/>
                <a:gd name="connsiteX2" fmla="*/ 2035968 w 2783681"/>
                <a:gd name="connsiteY2" fmla="*/ 121444 h 666750"/>
                <a:gd name="connsiteX3" fmla="*/ 1950243 w 2783681"/>
                <a:gd name="connsiteY3" fmla="*/ 133350 h 666750"/>
                <a:gd name="connsiteX4" fmla="*/ 1628775 w 2783681"/>
                <a:gd name="connsiteY4" fmla="*/ 190500 h 666750"/>
                <a:gd name="connsiteX5" fmla="*/ 1443037 w 2783681"/>
                <a:gd name="connsiteY5" fmla="*/ 226219 h 666750"/>
                <a:gd name="connsiteX6" fmla="*/ 1266825 w 2783681"/>
                <a:gd name="connsiteY6" fmla="*/ 259557 h 666750"/>
                <a:gd name="connsiteX7" fmla="*/ 1062037 w 2783681"/>
                <a:gd name="connsiteY7" fmla="*/ 300038 h 666750"/>
                <a:gd name="connsiteX8" fmla="*/ 907256 w 2783681"/>
                <a:gd name="connsiteY8" fmla="*/ 330994 h 666750"/>
                <a:gd name="connsiteX9" fmla="*/ 645318 w 2783681"/>
                <a:gd name="connsiteY9" fmla="*/ 381000 h 666750"/>
                <a:gd name="connsiteX10" fmla="*/ 509587 w 2783681"/>
                <a:gd name="connsiteY10" fmla="*/ 407194 h 666750"/>
                <a:gd name="connsiteX11" fmla="*/ 464343 w 2783681"/>
                <a:gd name="connsiteY11" fmla="*/ 414338 h 666750"/>
                <a:gd name="connsiteX12" fmla="*/ 426243 w 2783681"/>
                <a:gd name="connsiteY12" fmla="*/ 419100 h 666750"/>
                <a:gd name="connsiteX13" fmla="*/ 383381 w 2783681"/>
                <a:gd name="connsiteY13" fmla="*/ 421482 h 666750"/>
                <a:gd name="connsiteX14" fmla="*/ 357187 w 2783681"/>
                <a:gd name="connsiteY14" fmla="*/ 419100 h 666750"/>
                <a:gd name="connsiteX15" fmla="*/ 295275 w 2783681"/>
                <a:gd name="connsiteY15" fmla="*/ 407194 h 666750"/>
                <a:gd name="connsiteX16" fmla="*/ 216693 w 2783681"/>
                <a:gd name="connsiteY16" fmla="*/ 388144 h 666750"/>
                <a:gd name="connsiteX17" fmla="*/ 154781 w 2783681"/>
                <a:gd name="connsiteY17" fmla="*/ 371475 h 666750"/>
                <a:gd name="connsiteX18" fmla="*/ 114300 w 2783681"/>
                <a:gd name="connsiteY18" fmla="*/ 357188 h 666750"/>
                <a:gd name="connsiteX19" fmla="*/ 73818 w 2783681"/>
                <a:gd name="connsiteY19" fmla="*/ 340519 h 666750"/>
                <a:gd name="connsiteX20" fmla="*/ 47625 w 2783681"/>
                <a:gd name="connsiteY20" fmla="*/ 326232 h 666750"/>
                <a:gd name="connsiteX21" fmla="*/ 28575 w 2783681"/>
                <a:gd name="connsiteY21" fmla="*/ 314325 h 666750"/>
                <a:gd name="connsiteX22" fmla="*/ 16668 w 2783681"/>
                <a:gd name="connsiteY22" fmla="*/ 309563 h 666750"/>
                <a:gd name="connsiteX23" fmla="*/ 9525 w 2783681"/>
                <a:gd name="connsiteY23" fmla="*/ 309563 h 666750"/>
                <a:gd name="connsiteX24" fmla="*/ 4762 w 2783681"/>
                <a:gd name="connsiteY24" fmla="*/ 309563 h 666750"/>
                <a:gd name="connsiteX25" fmla="*/ 0 w 2783681"/>
                <a:gd name="connsiteY25" fmla="*/ 314325 h 666750"/>
                <a:gd name="connsiteX26" fmla="*/ 0 w 2783681"/>
                <a:gd name="connsiteY26" fmla="*/ 321469 h 666750"/>
                <a:gd name="connsiteX27" fmla="*/ 11906 w 2783681"/>
                <a:gd name="connsiteY27" fmla="*/ 350044 h 666750"/>
                <a:gd name="connsiteX28" fmla="*/ 45243 w 2783681"/>
                <a:gd name="connsiteY28" fmla="*/ 407194 h 666750"/>
                <a:gd name="connsiteX29" fmla="*/ 95250 w 2783681"/>
                <a:gd name="connsiteY29" fmla="*/ 471488 h 666750"/>
                <a:gd name="connsiteX30" fmla="*/ 138112 w 2783681"/>
                <a:gd name="connsiteY30" fmla="*/ 516732 h 666750"/>
                <a:gd name="connsiteX31" fmla="*/ 178593 w 2783681"/>
                <a:gd name="connsiteY31" fmla="*/ 552450 h 666750"/>
                <a:gd name="connsiteX32" fmla="*/ 216693 w 2783681"/>
                <a:gd name="connsiteY32" fmla="*/ 578644 h 666750"/>
                <a:gd name="connsiteX33" fmla="*/ 261937 w 2783681"/>
                <a:gd name="connsiteY33" fmla="*/ 604838 h 666750"/>
                <a:gd name="connsiteX34" fmla="*/ 309562 w 2783681"/>
                <a:gd name="connsiteY34" fmla="*/ 623888 h 666750"/>
                <a:gd name="connsiteX35" fmla="*/ 347662 w 2783681"/>
                <a:gd name="connsiteY35" fmla="*/ 640557 h 666750"/>
                <a:gd name="connsiteX36" fmla="*/ 400050 w 2783681"/>
                <a:gd name="connsiteY36" fmla="*/ 654844 h 666750"/>
                <a:gd name="connsiteX37" fmla="*/ 452437 w 2783681"/>
                <a:gd name="connsiteY37" fmla="*/ 664369 h 666750"/>
                <a:gd name="connsiteX38" fmla="*/ 504825 w 2783681"/>
                <a:gd name="connsiteY38" fmla="*/ 666750 h 666750"/>
                <a:gd name="connsiteX39" fmla="*/ 542925 w 2783681"/>
                <a:gd name="connsiteY39" fmla="*/ 661988 h 666750"/>
                <a:gd name="connsiteX40" fmla="*/ 585787 w 2783681"/>
                <a:gd name="connsiteY40" fmla="*/ 650082 h 666750"/>
                <a:gd name="connsiteX41" fmla="*/ 621506 w 2783681"/>
                <a:gd name="connsiteY41" fmla="*/ 628650 h 666750"/>
                <a:gd name="connsiteX42" fmla="*/ 669131 w 2783681"/>
                <a:gd name="connsiteY42" fmla="*/ 609600 h 666750"/>
                <a:gd name="connsiteX43" fmla="*/ 771525 w 2783681"/>
                <a:gd name="connsiteY43" fmla="*/ 576263 h 666750"/>
                <a:gd name="connsiteX44" fmla="*/ 869156 w 2783681"/>
                <a:gd name="connsiteY44" fmla="*/ 550069 h 666750"/>
                <a:gd name="connsiteX45" fmla="*/ 1009650 w 2783681"/>
                <a:gd name="connsiteY45" fmla="*/ 519113 h 666750"/>
                <a:gd name="connsiteX46" fmla="*/ 1181100 w 2783681"/>
                <a:gd name="connsiteY46" fmla="*/ 481013 h 666750"/>
                <a:gd name="connsiteX47" fmla="*/ 1333500 w 2783681"/>
                <a:gd name="connsiteY47" fmla="*/ 450057 h 666750"/>
                <a:gd name="connsiteX48" fmla="*/ 1554956 w 2783681"/>
                <a:gd name="connsiteY48" fmla="*/ 404813 h 666750"/>
                <a:gd name="connsiteX49" fmla="*/ 1702593 w 2783681"/>
                <a:gd name="connsiteY49" fmla="*/ 376238 h 666750"/>
                <a:gd name="connsiteX50" fmla="*/ 1993106 w 2783681"/>
                <a:gd name="connsiteY50" fmla="*/ 323850 h 666750"/>
                <a:gd name="connsiteX51" fmla="*/ 2152650 w 2783681"/>
                <a:gd name="connsiteY51" fmla="*/ 297657 h 666750"/>
                <a:gd name="connsiteX52" fmla="*/ 2250281 w 2783681"/>
                <a:gd name="connsiteY52" fmla="*/ 285750 h 666750"/>
                <a:gd name="connsiteX53" fmla="*/ 2402681 w 2783681"/>
                <a:gd name="connsiteY53" fmla="*/ 273844 h 666750"/>
                <a:gd name="connsiteX54" fmla="*/ 2586037 w 2783681"/>
                <a:gd name="connsiteY54" fmla="*/ 266700 h 666750"/>
                <a:gd name="connsiteX55" fmla="*/ 2690812 w 2783681"/>
                <a:gd name="connsiteY55" fmla="*/ 264319 h 666750"/>
                <a:gd name="connsiteX56" fmla="*/ 2733675 w 2783681"/>
                <a:gd name="connsiteY56" fmla="*/ 257175 h 666750"/>
                <a:gd name="connsiteX57" fmla="*/ 2759868 w 2783681"/>
                <a:gd name="connsiteY57" fmla="*/ 247650 h 666750"/>
                <a:gd name="connsiteX58" fmla="*/ 2774156 w 2783681"/>
                <a:gd name="connsiteY58" fmla="*/ 235744 h 666750"/>
                <a:gd name="connsiteX59" fmla="*/ 2778918 w 2783681"/>
                <a:gd name="connsiteY59" fmla="*/ 226219 h 666750"/>
                <a:gd name="connsiteX60" fmla="*/ 2783681 w 2783681"/>
                <a:gd name="connsiteY60" fmla="*/ 214313 h 666750"/>
                <a:gd name="connsiteX61" fmla="*/ 2783681 w 2783681"/>
                <a:gd name="connsiteY61" fmla="*/ 204788 h 666750"/>
                <a:gd name="connsiteX62" fmla="*/ 2778918 w 2783681"/>
                <a:gd name="connsiteY62" fmla="*/ 190500 h 666750"/>
                <a:gd name="connsiteX63" fmla="*/ 2769393 w 2783681"/>
                <a:gd name="connsiteY63" fmla="*/ 166688 h 666750"/>
                <a:gd name="connsiteX64" fmla="*/ 2755106 w 2783681"/>
                <a:gd name="connsiteY64" fmla="*/ 145257 h 666750"/>
                <a:gd name="connsiteX65" fmla="*/ 2738437 w 2783681"/>
                <a:gd name="connsiteY65" fmla="*/ 130969 h 666750"/>
                <a:gd name="connsiteX66" fmla="*/ 2686050 w 2783681"/>
                <a:gd name="connsiteY66" fmla="*/ 104775 h 666750"/>
                <a:gd name="connsiteX67" fmla="*/ 2612231 w 2783681"/>
                <a:gd name="connsiteY67" fmla="*/ 69057 h 666750"/>
                <a:gd name="connsiteX68" fmla="*/ 2497931 w 2783681"/>
                <a:gd name="connsiteY68" fmla="*/ 26194 h 666750"/>
                <a:gd name="connsiteX69" fmla="*/ 2416968 w 2783681"/>
                <a:gd name="connsiteY69" fmla="*/ 2382 h 666750"/>
                <a:gd name="connsiteX70" fmla="*/ 2395537 w 2783681"/>
                <a:gd name="connsiteY70" fmla="*/ 0 h 666750"/>
                <a:gd name="connsiteX71" fmla="*/ 2376487 w 2783681"/>
                <a:gd name="connsiteY71" fmla="*/ 11907 h 666750"/>
                <a:gd name="connsiteX72" fmla="*/ 2316956 w 2783681"/>
                <a:gd name="connsiteY72" fmla="*/ 50007 h 666750"/>
                <a:gd name="connsiteX73" fmla="*/ 2252662 w 2783681"/>
                <a:gd name="connsiteY73" fmla="*/ 83344 h 666750"/>
                <a:gd name="connsiteX74" fmla="*/ 2183606 w 2783681"/>
                <a:gd name="connsiteY74" fmla="*/ 10001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83681" h="666750">
                  <a:moveTo>
                    <a:pt x="2183606" y="100013"/>
                  </a:moveTo>
                  <a:lnTo>
                    <a:pt x="2116931" y="109538"/>
                  </a:lnTo>
                  <a:lnTo>
                    <a:pt x="2035968" y="121444"/>
                  </a:lnTo>
                  <a:lnTo>
                    <a:pt x="1950243" y="133350"/>
                  </a:lnTo>
                  <a:lnTo>
                    <a:pt x="1628775" y="190500"/>
                  </a:lnTo>
                  <a:lnTo>
                    <a:pt x="1443037" y="226219"/>
                  </a:lnTo>
                  <a:lnTo>
                    <a:pt x="1266825" y="259557"/>
                  </a:lnTo>
                  <a:lnTo>
                    <a:pt x="1062037" y="300038"/>
                  </a:lnTo>
                  <a:lnTo>
                    <a:pt x="907256" y="330994"/>
                  </a:lnTo>
                  <a:lnTo>
                    <a:pt x="645318" y="381000"/>
                  </a:lnTo>
                  <a:lnTo>
                    <a:pt x="509587" y="407194"/>
                  </a:lnTo>
                  <a:lnTo>
                    <a:pt x="464343" y="414338"/>
                  </a:lnTo>
                  <a:lnTo>
                    <a:pt x="426243" y="419100"/>
                  </a:lnTo>
                  <a:lnTo>
                    <a:pt x="383381" y="421482"/>
                  </a:lnTo>
                  <a:lnTo>
                    <a:pt x="357187" y="419100"/>
                  </a:lnTo>
                  <a:lnTo>
                    <a:pt x="295275" y="407194"/>
                  </a:lnTo>
                  <a:lnTo>
                    <a:pt x="216693" y="388144"/>
                  </a:lnTo>
                  <a:lnTo>
                    <a:pt x="154781" y="371475"/>
                  </a:lnTo>
                  <a:lnTo>
                    <a:pt x="114300" y="357188"/>
                  </a:lnTo>
                  <a:lnTo>
                    <a:pt x="73818" y="340519"/>
                  </a:lnTo>
                  <a:lnTo>
                    <a:pt x="47625" y="326232"/>
                  </a:lnTo>
                  <a:lnTo>
                    <a:pt x="28575" y="314325"/>
                  </a:lnTo>
                  <a:lnTo>
                    <a:pt x="16668" y="309563"/>
                  </a:lnTo>
                  <a:lnTo>
                    <a:pt x="9525" y="309563"/>
                  </a:lnTo>
                  <a:lnTo>
                    <a:pt x="4762" y="309563"/>
                  </a:lnTo>
                  <a:lnTo>
                    <a:pt x="0" y="314325"/>
                  </a:lnTo>
                  <a:lnTo>
                    <a:pt x="0" y="321469"/>
                  </a:lnTo>
                  <a:lnTo>
                    <a:pt x="11906" y="350044"/>
                  </a:lnTo>
                  <a:lnTo>
                    <a:pt x="45243" y="407194"/>
                  </a:lnTo>
                  <a:lnTo>
                    <a:pt x="95250" y="471488"/>
                  </a:lnTo>
                  <a:lnTo>
                    <a:pt x="138112" y="516732"/>
                  </a:lnTo>
                  <a:lnTo>
                    <a:pt x="178593" y="552450"/>
                  </a:lnTo>
                  <a:lnTo>
                    <a:pt x="216693" y="578644"/>
                  </a:lnTo>
                  <a:lnTo>
                    <a:pt x="261937" y="604838"/>
                  </a:lnTo>
                  <a:lnTo>
                    <a:pt x="309562" y="623888"/>
                  </a:lnTo>
                  <a:lnTo>
                    <a:pt x="347662" y="640557"/>
                  </a:lnTo>
                  <a:lnTo>
                    <a:pt x="400050" y="654844"/>
                  </a:lnTo>
                  <a:lnTo>
                    <a:pt x="452437" y="664369"/>
                  </a:lnTo>
                  <a:lnTo>
                    <a:pt x="504825" y="666750"/>
                  </a:lnTo>
                  <a:lnTo>
                    <a:pt x="542925" y="661988"/>
                  </a:lnTo>
                  <a:lnTo>
                    <a:pt x="585787" y="650082"/>
                  </a:lnTo>
                  <a:lnTo>
                    <a:pt x="621506" y="628650"/>
                  </a:lnTo>
                  <a:lnTo>
                    <a:pt x="669131" y="609600"/>
                  </a:lnTo>
                  <a:lnTo>
                    <a:pt x="771525" y="576263"/>
                  </a:lnTo>
                  <a:lnTo>
                    <a:pt x="869156" y="550069"/>
                  </a:lnTo>
                  <a:lnTo>
                    <a:pt x="1009650" y="519113"/>
                  </a:lnTo>
                  <a:lnTo>
                    <a:pt x="1181100" y="481013"/>
                  </a:lnTo>
                  <a:lnTo>
                    <a:pt x="1333500" y="450057"/>
                  </a:lnTo>
                  <a:lnTo>
                    <a:pt x="1554956" y="404813"/>
                  </a:lnTo>
                  <a:lnTo>
                    <a:pt x="1702593" y="376238"/>
                  </a:lnTo>
                  <a:lnTo>
                    <a:pt x="1993106" y="323850"/>
                  </a:lnTo>
                  <a:lnTo>
                    <a:pt x="2152650" y="297657"/>
                  </a:lnTo>
                  <a:lnTo>
                    <a:pt x="2250281" y="285750"/>
                  </a:lnTo>
                  <a:lnTo>
                    <a:pt x="2402681" y="273844"/>
                  </a:lnTo>
                  <a:lnTo>
                    <a:pt x="2586037" y="266700"/>
                  </a:lnTo>
                  <a:lnTo>
                    <a:pt x="2690812" y="264319"/>
                  </a:lnTo>
                  <a:lnTo>
                    <a:pt x="2733675" y="257175"/>
                  </a:lnTo>
                  <a:lnTo>
                    <a:pt x="2759868" y="247650"/>
                  </a:lnTo>
                  <a:lnTo>
                    <a:pt x="2774156" y="235744"/>
                  </a:lnTo>
                  <a:lnTo>
                    <a:pt x="2778918" y="226219"/>
                  </a:lnTo>
                  <a:lnTo>
                    <a:pt x="2783681" y="214313"/>
                  </a:lnTo>
                  <a:lnTo>
                    <a:pt x="2783681" y="204788"/>
                  </a:lnTo>
                  <a:lnTo>
                    <a:pt x="2778918" y="190500"/>
                  </a:lnTo>
                  <a:lnTo>
                    <a:pt x="2769393" y="166688"/>
                  </a:lnTo>
                  <a:lnTo>
                    <a:pt x="2755106" y="145257"/>
                  </a:lnTo>
                  <a:lnTo>
                    <a:pt x="2738437" y="130969"/>
                  </a:lnTo>
                  <a:lnTo>
                    <a:pt x="2686050" y="104775"/>
                  </a:lnTo>
                  <a:lnTo>
                    <a:pt x="2612231" y="69057"/>
                  </a:lnTo>
                  <a:lnTo>
                    <a:pt x="2497931" y="26194"/>
                  </a:lnTo>
                  <a:lnTo>
                    <a:pt x="2416968" y="2382"/>
                  </a:lnTo>
                  <a:lnTo>
                    <a:pt x="2395537" y="0"/>
                  </a:lnTo>
                  <a:lnTo>
                    <a:pt x="2376487" y="11907"/>
                  </a:lnTo>
                  <a:lnTo>
                    <a:pt x="2316956" y="50007"/>
                  </a:lnTo>
                  <a:lnTo>
                    <a:pt x="2252662" y="83344"/>
                  </a:lnTo>
                  <a:lnTo>
                    <a:pt x="2183606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16CE4949-ED29-48B6-A322-9AF03B32E158}"/>
                </a:ext>
              </a:extLst>
            </p:cNvPr>
            <p:cNvSpPr/>
            <p:nvPr/>
          </p:nvSpPr>
          <p:spPr>
            <a:xfrm>
              <a:off x="5180013" y="3640138"/>
              <a:ext cx="658812" cy="885825"/>
            </a:xfrm>
            <a:custGeom>
              <a:avLst/>
              <a:gdLst>
                <a:gd name="connsiteX0" fmla="*/ 233362 w 659606"/>
                <a:gd name="connsiteY0" fmla="*/ 414338 h 885825"/>
                <a:gd name="connsiteX1" fmla="*/ 164306 w 659606"/>
                <a:gd name="connsiteY1" fmla="*/ 302419 h 885825"/>
                <a:gd name="connsiteX2" fmla="*/ 92869 w 659606"/>
                <a:gd name="connsiteY2" fmla="*/ 185738 h 885825"/>
                <a:gd name="connsiteX3" fmla="*/ 11906 w 659606"/>
                <a:gd name="connsiteY3" fmla="*/ 54769 h 885825"/>
                <a:gd name="connsiteX4" fmla="*/ 0 w 659606"/>
                <a:gd name="connsiteY4" fmla="*/ 28575 h 885825"/>
                <a:gd name="connsiteX5" fmla="*/ 0 w 659606"/>
                <a:gd name="connsiteY5" fmla="*/ 14288 h 885825"/>
                <a:gd name="connsiteX6" fmla="*/ 4762 w 659606"/>
                <a:gd name="connsiteY6" fmla="*/ 2382 h 885825"/>
                <a:gd name="connsiteX7" fmla="*/ 11906 w 659606"/>
                <a:gd name="connsiteY7" fmla="*/ 0 h 885825"/>
                <a:gd name="connsiteX8" fmla="*/ 23812 w 659606"/>
                <a:gd name="connsiteY8" fmla="*/ 0 h 885825"/>
                <a:gd name="connsiteX9" fmla="*/ 54769 w 659606"/>
                <a:gd name="connsiteY9" fmla="*/ 11907 h 885825"/>
                <a:gd name="connsiteX10" fmla="*/ 95250 w 659606"/>
                <a:gd name="connsiteY10" fmla="*/ 40482 h 885825"/>
                <a:gd name="connsiteX11" fmla="*/ 273844 w 659606"/>
                <a:gd name="connsiteY11" fmla="*/ 176213 h 885825"/>
                <a:gd name="connsiteX12" fmla="*/ 431006 w 659606"/>
                <a:gd name="connsiteY12" fmla="*/ 297657 h 885825"/>
                <a:gd name="connsiteX13" fmla="*/ 597694 w 659606"/>
                <a:gd name="connsiteY13" fmla="*/ 421482 h 885825"/>
                <a:gd name="connsiteX14" fmla="*/ 611981 w 659606"/>
                <a:gd name="connsiteY14" fmla="*/ 431007 h 885825"/>
                <a:gd name="connsiteX15" fmla="*/ 619125 w 659606"/>
                <a:gd name="connsiteY15" fmla="*/ 438150 h 885825"/>
                <a:gd name="connsiteX16" fmla="*/ 623887 w 659606"/>
                <a:gd name="connsiteY16" fmla="*/ 450057 h 885825"/>
                <a:gd name="connsiteX17" fmla="*/ 633412 w 659606"/>
                <a:gd name="connsiteY17" fmla="*/ 473869 h 885825"/>
                <a:gd name="connsiteX18" fmla="*/ 645319 w 659606"/>
                <a:gd name="connsiteY18" fmla="*/ 509588 h 885825"/>
                <a:gd name="connsiteX19" fmla="*/ 657225 w 659606"/>
                <a:gd name="connsiteY19" fmla="*/ 571500 h 885825"/>
                <a:gd name="connsiteX20" fmla="*/ 659606 w 659606"/>
                <a:gd name="connsiteY20" fmla="*/ 650082 h 885825"/>
                <a:gd name="connsiteX21" fmla="*/ 659606 w 659606"/>
                <a:gd name="connsiteY21" fmla="*/ 800100 h 885825"/>
                <a:gd name="connsiteX22" fmla="*/ 650081 w 659606"/>
                <a:gd name="connsiteY22" fmla="*/ 828675 h 885825"/>
                <a:gd name="connsiteX23" fmla="*/ 635794 w 659606"/>
                <a:gd name="connsiteY23" fmla="*/ 852488 h 885825"/>
                <a:gd name="connsiteX24" fmla="*/ 616744 w 659606"/>
                <a:gd name="connsiteY24" fmla="*/ 873919 h 885825"/>
                <a:gd name="connsiteX25" fmla="*/ 600075 w 659606"/>
                <a:gd name="connsiteY25" fmla="*/ 883444 h 885825"/>
                <a:gd name="connsiteX26" fmla="*/ 585787 w 659606"/>
                <a:gd name="connsiteY26" fmla="*/ 885825 h 885825"/>
                <a:gd name="connsiteX27" fmla="*/ 573881 w 659606"/>
                <a:gd name="connsiteY27" fmla="*/ 885825 h 885825"/>
                <a:gd name="connsiteX28" fmla="*/ 552450 w 659606"/>
                <a:gd name="connsiteY28" fmla="*/ 876300 h 885825"/>
                <a:gd name="connsiteX29" fmla="*/ 521494 w 659606"/>
                <a:gd name="connsiteY29" fmla="*/ 852488 h 885825"/>
                <a:gd name="connsiteX30" fmla="*/ 504825 w 659606"/>
                <a:gd name="connsiteY30" fmla="*/ 838200 h 885825"/>
                <a:gd name="connsiteX31" fmla="*/ 478631 w 659606"/>
                <a:gd name="connsiteY31" fmla="*/ 802482 h 885825"/>
                <a:gd name="connsiteX32" fmla="*/ 414337 w 659606"/>
                <a:gd name="connsiteY32" fmla="*/ 697707 h 885825"/>
                <a:gd name="connsiteX33" fmla="*/ 369094 w 659606"/>
                <a:gd name="connsiteY33" fmla="*/ 626269 h 885825"/>
                <a:gd name="connsiteX34" fmla="*/ 316706 w 659606"/>
                <a:gd name="connsiteY34" fmla="*/ 542925 h 885825"/>
                <a:gd name="connsiteX35" fmla="*/ 233362 w 659606"/>
                <a:gd name="connsiteY35" fmla="*/ 4143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9606" h="885825">
                  <a:moveTo>
                    <a:pt x="233362" y="414338"/>
                  </a:moveTo>
                  <a:lnTo>
                    <a:pt x="164306" y="302419"/>
                  </a:lnTo>
                  <a:lnTo>
                    <a:pt x="92869" y="1857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4769" y="11907"/>
                  </a:lnTo>
                  <a:lnTo>
                    <a:pt x="95250" y="40482"/>
                  </a:lnTo>
                  <a:lnTo>
                    <a:pt x="273844" y="176213"/>
                  </a:lnTo>
                  <a:lnTo>
                    <a:pt x="431006" y="297657"/>
                  </a:lnTo>
                  <a:lnTo>
                    <a:pt x="597694" y="421482"/>
                  </a:lnTo>
                  <a:lnTo>
                    <a:pt x="611981" y="431007"/>
                  </a:lnTo>
                  <a:lnTo>
                    <a:pt x="619125" y="438150"/>
                  </a:lnTo>
                  <a:lnTo>
                    <a:pt x="623887" y="450057"/>
                  </a:lnTo>
                  <a:lnTo>
                    <a:pt x="633412" y="473869"/>
                  </a:lnTo>
                  <a:lnTo>
                    <a:pt x="645319" y="509588"/>
                  </a:lnTo>
                  <a:lnTo>
                    <a:pt x="657225" y="571500"/>
                  </a:lnTo>
                  <a:cubicBezTo>
                    <a:pt x="658019" y="597694"/>
                    <a:pt x="658812" y="623888"/>
                    <a:pt x="659606" y="650082"/>
                  </a:cubicBezTo>
                  <a:lnTo>
                    <a:pt x="659606" y="800100"/>
                  </a:lnTo>
                  <a:lnTo>
                    <a:pt x="650081" y="828675"/>
                  </a:lnTo>
                  <a:lnTo>
                    <a:pt x="635794" y="852488"/>
                  </a:lnTo>
                  <a:lnTo>
                    <a:pt x="616744" y="873919"/>
                  </a:lnTo>
                  <a:lnTo>
                    <a:pt x="600075" y="883444"/>
                  </a:lnTo>
                  <a:lnTo>
                    <a:pt x="585787" y="885825"/>
                  </a:lnTo>
                  <a:lnTo>
                    <a:pt x="573881" y="885825"/>
                  </a:lnTo>
                  <a:lnTo>
                    <a:pt x="552450" y="876300"/>
                  </a:lnTo>
                  <a:lnTo>
                    <a:pt x="521494" y="852488"/>
                  </a:lnTo>
                  <a:lnTo>
                    <a:pt x="504825" y="838200"/>
                  </a:lnTo>
                  <a:lnTo>
                    <a:pt x="478631" y="802482"/>
                  </a:lnTo>
                  <a:lnTo>
                    <a:pt x="414337" y="697707"/>
                  </a:lnTo>
                  <a:lnTo>
                    <a:pt x="369094" y="626269"/>
                  </a:lnTo>
                  <a:lnTo>
                    <a:pt x="316706" y="542925"/>
                  </a:lnTo>
                  <a:lnTo>
                    <a:pt x="2333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371F3678-9135-4E65-94F7-F3BB4B31113B}"/>
                </a:ext>
              </a:extLst>
            </p:cNvPr>
            <p:cNvSpPr/>
            <p:nvPr/>
          </p:nvSpPr>
          <p:spPr>
            <a:xfrm>
              <a:off x="3154363" y="4344988"/>
              <a:ext cx="1570037" cy="1181100"/>
            </a:xfrm>
            <a:custGeom>
              <a:avLst/>
              <a:gdLst>
                <a:gd name="connsiteX0" fmla="*/ 962025 w 1569244"/>
                <a:gd name="connsiteY0" fmla="*/ 107157 h 1181100"/>
                <a:gd name="connsiteX1" fmla="*/ 754857 w 1569244"/>
                <a:gd name="connsiteY1" fmla="*/ 159544 h 1181100"/>
                <a:gd name="connsiteX2" fmla="*/ 559594 w 1569244"/>
                <a:gd name="connsiteY2" fmla="*/ 207169 h 1181100"/>
                <a:gd name="connsiteX3" fmla="*/ 371475 w 1569244"/>
                <a:gd name="connsiteY3" fmla="*/ 254794 h 1181100"/>
                <a:gd name="connsiteX4" fmla="*/ 235744 w 1569244"/>
                <a:gd name="connsiteY4" fmla="*/ 288132 h 1181100"/>
                <a:gd name="connsiteX5" fmla="*/ 142875 w 1569244"/>
                <a:gd name="connsiteY5" fmla="*/ 309563 h 1181100"/>
                <a:gd name="connsiteX6" fmla="*/ 133350 w 1569244"/>
                <a:gd name="connsiteY6" fmla="*/ 309563 h 1181100"/>
                <a:gd name="connsiteX7" fmla="*/ 119063 w 1569244"/>
                <a:gd name="connsiteY7" fmla="*/ 304800 h 1181100"/>
                <a:gd name="connsiteX8" fmla="*/ 85725 w 1569244"/>
                <a:gd name="connsiteY8" fmla="*/ 292894 h 1181100"/>
                <a:gd name="connsiteX9" fmla="*/ 69057 w 1569244"/>
                <a:gd name="connsiteY9" fmla="*/ 285750 h 1181100"/>
                <a:gd name="connsiteX10" fmla="*/ 38100 w 1569244"/>
                <a:gd name="connsiteY10" fmla="*/ 276225 h 1181100"/>
                <a:gd name="connsiteX11" fmla="*/ 0 w 1569244"/>
                <a:gd name="connsiteY11" fmla="*/ 269082 h 1181100"/>
                <a:gd name="connsiteX12" fmla="*/ 85725 w 1569244"/>
                <a:gd name="connsiteY12" fmla="*/ 490538 h 1181100"/>
                <a:gd name="connsiteX13" fmla="*/ 214313 w 1569244"/>
                <a:gd name="connsiteY13" fmla="*/ 450057 h 1181100"/>
                <a:gd name="connsiteX14" fmla="*/ 292894 w 1569244"/>
                <a:gd name="connsiteY14" fmla="*/ 423863 h 1181100"/>
                <a:gd name="connsiteX15" fmla="*/ 428625 w 1569244"/>
                <a:gd name="connsiteY15" fmla="*/ 385763 h 1181100"/>
                <a:gd name="connsiteX16" fmla="*/ 590550 w 1569244"/>
                <a:gd name="connsiteY16" fmla="*/ 342900 h 1181100"/>
                <a:gd name="connsiteX17" fmla="*/ 700088 w 1569244"/>
                <a:gd name="connsiteY17" fmla="*/ 316707 h 1181100"/>
                <a:gd name="connsiteX18" fmla="*/ 852488 w 1569244"/>
                <a:gd name="connsiteY18" fmla="*/ 283369 h 1181100"/>
                <a:gd name="connsiteX19" fmla="*/ 985838 w 1569244"/>
                <a:gd name="connsiteY19" fmla="*/ 254794 h 1181100"/>
                <a:gd name="connsiteX20" fmla="*/ 1128713 w 1569244"/>
                <a:gd name="connsiteY20" fmla="*/ 223838 h 1181100"/>
                <a:gd name="connsiteX21" fmla="*/ 1150144 w 1569244"/>
                <a:gd name="connsiteY21" fmla="*/ 221457 h 1181100"/>
                <a:gd name="connsiteX22" fmla="*/ 1164432 w 1569244"/>
                <a:gd name="connsiteY22" fmla="*/ 223838 h 1181100"/>
                <a:gd name="connsiteX23" fmla="*/ 1176338 w 1569244"/>
                <a:gd name="connsiteY23" fmla="*/ 226219 h 1181100"/>
                <a:gd name="connsiteX24" fmla="*/ 1188244 w 1569244"/>
                <a:gd name="connsiteY24" fmla="*/ 230982 h 1181100"/>
                <a:gd name="connsiteX25" fmla="*/ 1197769 w 1569244"/>
                <a:gd name="connsiteY25" fmla="*/ 238125 h 1181100"/>
                <a:gd name="connsiteX26" fmla="*/ 1207294 w 1569244"/>
                <a:gd name="connsiteY26" fmla="*/ 247650 h 1181100"/>
                <a:gd name="connsiteX27" fmla="*/ 1212057 w 1569244"/>
                <a:gd name="connsiteY27" fmla="*/ 264319 h 1181100"/>
                <a:gd name="connsiteX28" fmla="*/ 1212057 w 1569244"/>
                <a:gd name="connsiteY28" fmla="*/ 280988 h 1181100"/>
                <a:gd name="connsiteX29" fmla="*/ 1185863 w 1569244"/>
                <a:gd name="connsiteY29" fmla="*/ 435769 h 1181100"/>
                <a:gd name="connsiteX30" fmla="*/ 1133475 w 1569244"/>
                <a:gd name="connsiteY30" fmla="*/ 704850 h 1181100"/>
                <a:gd name="connsiteX31" fmla="*/ 1092994 w 1569244"/>
                <a:gd name="connsiteY31" fmla="*/ 919163 h 1181100"/>
                <a:gd name="connsiteX32" fmla="*/ 1059657 w 1569244"/>
                <a:gd name="connsiteY32" fmla="*/ 1073944 h 1181100"/>
                <a:gd name="connsiteX33" fmla="*/ 1073944 w 1569244"/>
                <a:gd name="connsiteY33" fmla="*/ 1102519 h 1181100"/>
                <a:gd name="connsiteX34" fmla="*/ 1097757 w 1569244"/>
                <a:gd name="connsiteY34" fmla="*/ 1133475 h 1181100"/>
                <a:gd name="connsiteX35" fmla="*/ 1114425 w 1569244"/>
                <a:gd name="connsiteY35" fmla="*/ 1152525 h 1181100"/>
                <a:gd name="connsiteX36" fmla="*/ 1133475 w 1569244"/>
                <a:gd name="connsiteY36" fmla="*/ 1166813 h 1181100"/>
                <a:gd name="connsiteX37" fmla="*/ 1154907 w 1569244"/>
                <a:gd name="connsiteY37" fmla="*/ 1176338 h 1181100"/>
                <a:gd name="connsiteX38" fmla="*/ 1173957 w 1569244"/>
                <a:gd name="connsiteY38" fmla="*/ 1181100 h 1181100"/>
                <a:gd name="connsiteX39" fmla="*/ 1185863 w 1569244"/>
                <a:gd name="connsiteY39" fmla="*/ 1181100 h 1181100"/>
                <a:gd name="connsiteX40" fmla="*/ 1207294 w 1569244"/>
                <a:gd name="connsiteY40" fmla="*/ 1171575 h 1181100"/>
                <a:gd name="connsiteX41" fmla="*/ 1228725 w 1569244"/>
                <a:gd name="connsiteY41" fmla="*/ 1154907 h 1181100"/>
                <a:gd name="connsiteX42" fmla="*/ 1245394 w 1569244"/>
                <a:gd name="connsiteY42" fmla="*/ 1131094 h 1181100"/>
                <a:gd name="connsiteX43" fmla="*/ 1262063 w 1569244"/>
                <a:gd name="connsiteY43" fmla="*/ 1104900 h 1181100"/>
                <a:gd name="connsiteX44" fmla="*/ 1273969 w 1569244"/>
                <a:gd name="connsiteY44" fmla="*/ 1073944 h 1181100"/>
                <a:gd name="connsiteX45" fmla="*/ 1288257 w 1569244"/>
                <a:gd name="connsiteY45" fmla="*/ 1026319 h 1181100"/>
                <a:gd name="connsiteX46" fmla="*/ 1333500 w 1569244"/>
                <a:gd name="connsiteY46" fmla="*/ 866775 h 1181100"/>
                <a:gd name="connsiteX47" fmla="*/ 1388269 w 1569244"/>
                <a:gd name="connsiteY47" fmla="*/ 681038 h 1181100"/>
                <a:gd name="connsiteX48" fmla="*/ 1443038 w 1569244"/>
                <a:gd name="connsiteY48" fmla="*/ 488157 h 1181100"/>
                <a:gd name="connsiteX49" fmla="*/ 1457325 w 1569244"/>
                <a:gd name="connsiteY49" fmla="*/ 438150 h 1181100"/>
                <a:gd name="connsiteX50" fmla="*/ 1466850 w 1569244"/>
                <a:gd name="connsiteY50" fmla="*/ 400050 h 1181100"/>
                <a:gd name="connsiteX51" fmla="*/ 1473994 w 1569244"/>
                <a:gd name="connsiteY51" fmla="*/ 371475 h 1181100"/>
                <a:gd name="connsiteX52" fmla="*/ 1483519 w 1569244"/>
                <a:gd name="connsiteY52" fmla="*/ 345282 h 1181100"/>
                <a:gd name="connsiteX53" fmla="*/ 1502569 w 1569244"/>
                <a:gd name="connsiteY53" fmla="*/ 314325 h 1181100"/>
                <a:gd name="connsiteX54" fmla="*/ 1514475 w 1569244"/>
                <a:gd name="connsiteY54" fmla="*/ 297657 h 1181100"/>
                <a:gd name="connsiteX55" fmla="*/ 1531144 w 1569244"/>
                <a:gd name="connsiteY55" fmla="*/ 283369 h 1181100"/>
                <a:gd name="connsiteX56" fmla="*/ 1545432 w 1569244"/>
                <a:gd name="connsiteY56" fmla="*/ 271463 h 1181100"/>
                <a:gd name="connsiteX57" fmla="*/ 1562100 w 1569244"/>
                <a:gd name="connsiteY57" fmla="*/ 252413 h 1181100"/>
                <a:gd name="connsiteX58" fmla="*/ 1566863 w 1569244"/>
                <a:gd name="connsiteY58" fmla="*/ 240507 h 1181100"/>
                <a:gd name="connsiteX59" fmla="*/ 1569244 w 1569244"/>
                <a:gd name="connsiteY59" fmla="*/ 223838 h 1181100"/>
                <a:gd name="connsiteX60" fmla="*/ 1569244 w 1569244"/>
                <a:gd name="connsiteY60" fmla="*/ 209550 h 1181100"/>
                <a:gd name="connsiteX61" fmla="*/ 1564482 w 1569244"/>
                <a:gd name="connsiteY61" fmla="*/ 195263 h 1181100"/>
                <a:gd name="connsiteX62" fmla="*/ 1552575 w 1569244"/>
                <a:gd name="connsiteY62" fmla="*/ 176213 h 1181100"/>
                <a:gd name="connsiteX63" fmla="*/ 1538288 w 1569244"/>
                <a:gd name="connsiteY63" fmla="*/ 161925 h 1181100"/>
                <a:gd name="connsiteX64" fmla="*/ 1502569 w 1569244"/>
                <a:gd name="connsiteY64" fmla="*/ 135732 h 1181100"/>
                <a:gd name="connsiteX65" fmla="*/ 1445419 w 1569244"/>
                <a:gd name="connsiteY65" fmla="*/ 104775 h 1181100"/>
                <a:gd name="connsiteX66" fmla="*/ 1414463 w 1569244"/>
                <a:gd name="connsiteY66" fmla="*/ 90488 h 1181100"/>
                <a:gd name="connsiteX67" fmla="*/ 1383507 w 1569244"/>
                <a:gd name="connsiteY67" fmla="*/ 69057 h 1181100"/>
                <a:gd name="connsiteX68" fmla="*/ 1293019 w 1569244"/>
                <a:gd name="connsiteY68" fmla="*/ 16669 h 1181100"/>
                <a:gd name="connsiteX69" fmla="*/ 1257300 w 1569244"/>
                <a:gd name="connsiteY69" fmla="*/ 0 h 1181100"/>
                <a:gd name="connsiteX70" fmla="*/ 1245394 w 1569244"/>
                <a:gd name="connsiteY70" fmla="*/ 0 h 1181100"/>
                <a:gd name="connsiteX71" fmla="*/ 1188244 w 1569244"/>
                <a:gd name="connsiteY71" fmla="*/ 28575 h 1181100"/>
                <a:gd name="connsiteX72" fmla="*/ 1092994 w 1569244"/>
                <a:gd name="connsiteY72" fmla="*/ 66675 h 1181100"/>
                <a:gd name="connsiteX73" fmla="*/ 1031082 w 1569244"/>
                <a:gd name="connsiteY73" fmla="*/ 88107 h 1181100"/>
                <a:gd name="connsiteX74" fmla="*/ 962025 w 1569244"/>
                <a:gd name="connsiteY74" fmla="*/ 10715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569244" h="1181100">
                  <a:moveTo>
                    <a:pt x="962025" y="107157"/>
                  </a:moveTo>
                  <a:lnTo>
                    <a:pt x="754857" y="159544"/>
                  </a:lnTo>
                  <a:lnTo>
                    <a:pt x="559594" y="207169"/>
                  </a:lnTo>
                  <a:lnTo>
                    <a:pt x="371475" y="254794"/>
                  </a:lnTo>
                  <a:lnTo>
                    <a:pt x="235744" y="288132"/>
                  </a:lnTo>
                  <a:lnTo>
                    <a:pt x="142875" y="309563"/>
                  </a:lnTo>
                  <a:lnTo>
                    <a:pt x="133350" y="309563"/>
                  </a:lnTo>
                  <a:lnTo>
                    <a:pt x="119063" y="304800"/>
                  </a:lnTo>
                  <a:lnTo>
                    <a:pt x="85725" y="292894"/>
                  </a:lnTo>
                  <a:lnTo>
                    <a:pt x="69057" y="285750"/>
                  </a:lnTo>
                  <a:lnTo>
                    <a:pt x="38100" y="276225"/>
                  </a:lnTo>
                  <a:lnTo>
                    <a:pt x="0" y="269082"/>
                  </a:lnTo>
                  <a:lnTo>
                    <a:pt x="85725" y="490538"/>
                  </a:lnTo>
                  <a:lnTo>
                    <a:pt x="214313" y="450057"/>
                  </a:lnTo>
                  <a:lnTo>
                    <a:pt x="292894" y="423863"/>
                  </a:lnTo>
                  <a:lnTo>
                    <a:pt x="428625" y="385763"/>
                  </a:lnTo>
                  <a:lnTo>
                    <a:pt x="590550" y="342900"/>
                  </a:lnTo>
                  <a:lnTo>
                    <a:pt x="700088" y="316707"/>
                  </a:lnTo>
                  <a:lnTo>
                    <a:pt x="852488" y="283369"/>
                  </a:lnTo>
                  <a:lnTo>
                    <a:pt x="985838" y="254794"/>
                  </a:lnTo>
                  <a:lnTo>
                    <a:pt x="1128713" y="223838"/>
                  </a:lnTo>
                  <a:lnTo>
                    <a:pt x="1150144" y="221457"/>
                  </a:lnTo>
                  <a:lnTo>
                    <a:pt x="1164432" y="223838"/>
                  </a:lnTo>
                  <a:lnTo>
                    <a:pt x="1176338" y="226219"/>
                  </a:lnTo>
                  <a:lnTo>
                    <a:pt x="1188244" y="230982"/>
                  </a:lnTo>
                  <a:lnTo>
                    <a:pt x="1197769" y="238125"/>
                  </a:lnTo>
                  <a:lnTo>
                    <a:pt x="1207294" y="247650"/>
                  </a:lnTo>
                  <a:lnTo>
                    <a:pt x="1212057" y="264319"/>
                  </a:lnTo>
                  <a:lnTo>
                    <a:pt x="1212057" y="280988"/>
                  </a:lnTo>
                  <a:lnTo>
                    <a:pt x="1185863" y="435769"/>
                  </a:lnTo>
                  <a:lnTo>
                    <a:pt x="1133475" y="704850"/>
                  </a:lnTo>
                  <a:lnTo>
                    <a:pt x="1092994" y="919163"/>
                  </a:lnTo>
                  <a:lnTo>
                    <a:pt x="1059657" y="1073944"/>
                  </a:lnTo>
                  <a:lnTo>
                    <a:pt x="1073944" y="1102519"/>
                  </a:lnTo>
                  <a:lnTo>
                    <a:pt x="1097757" y="1133475"/>
                  </a:lnTo>
                  <a:lnTo>
                    <a:pt x="1114425" y="1152525"/>
                  </a:lnTo>
                  <a:lnTo>
                    <a:pt x="1133475" y="1166813"/>
                  </a:lnTo>
                  <a:lnTo>
                    <a:pt x="1154907" y="1176338"/>
                  </a:lnTo>
                  <a:lnTo>
                    <a:pt x="1173957" y="1181100"/>
                  </a:lnTo>
                  <a:lnTo>
                    <a:pt x="1185863" y="1181100"/>
                  </a:lnTo>
                  <a:lnTo>
                    <a:pt x="1207294" y="1171575"/>
                  </a:lnTo>
                  <a:lnTo>
                    <a:pt x="1228725" y="1154907"/>
                  </a:lnTo>
                  <a:lnTo>
                    <a:pt x="1245394" y="1131094"/>
                  </a:lnTo>
                  <a:lnTo>
                    <a:pt x="1262063" y="1104900"/>
                  </a:lnTo>
                  <a:lnTo>
                    <a:pt x="1273969" y="1073944"/>
                  </a:lnTo>
                  <a:lnTo>
                    <a:pt x="1288257" y="1026319"/>
                  </a:lnTo>
                  <a:lnTo>
                    <a:pt x="1333500" y="866775"/>
                  </a:lnTo>
                  <a:lnTo>
                    <a:pt x="1388269" y="681038"/>
                  </a:lnTo>
                  <a:lnTo>
                    <a:pt x="1443038" y="488157"/>
                  </a:lnTo>
                  <a:lnTo>
                    <a:pt x="1457325" y="438150"/>
                  </a:lnTo>
                  <a:lnTo>
                    <a:pt x="1466850" y="400050"/>
                  </a:lnTo>
                  <a:lnTo>
                    <a:pt x="1473994" y="371475"/>
                  </a:lnTo>
                  <a:lnTo>
                    <a:pt x="1483519" y="345282"/>
                  </a:lnTo>
                  <a:lnTo>
                    <a:pt x="1502569" y="314325"/>
                  </a:lnTo>
                  <a:lnTo>
                    <a:pt x="1514475" y="297657"/>
                  </a:lnTo>
                  <a:lnTo>
                    <a:pt x="1531144" y="283369"/>
                  </a:lnTo>
                  <a:lnTo>
                    <a:pt x="1545432" y="271463"/>
                  </a:lnTo>
                  <a:lnTo>
                    <a:pt x="1562100" y="252413"/>
                  </a:lnTo>
                  <a:lnTo>
                    <a:pt x="1566863" y="240507"/>
                  </a:lnTo>
                  <a:lnTo>
                    <a:pt x="1569244" y="223838"/>
                  </a:lnTo>
                  <a:lnTo>
                    <a:pt x="1569244" y="209550"/>
                  </a:lnTo>
                  <a:lnTo>
                    <a:pt x="1564482" y="195263"/>
                  </a:lnTo>
                  <a:lnTo>
                    <a:pt x="1552575" y="176213"/>
                  </a:lnTo>
                  <a:lnTo>
                    <a:pt x="1538288" y="161925"/>
                  </a:lnTo>
                  <a:lnTo>
                    <a:pt x="1502569" y="135732"/>
                  </a:lnTo>
                  <a:lnTo>
                    <a:pt x="1445419" y="104775"/>
                  </a:lnTo>
                  <a:lnTo>
                    <a:pt x="1414463" y="90488"/>
                  </a:lnTo>
                  <a:lnTo>
                    <a:pt x="1383507" y="69057"/>
                  </a:lnTo>
                  <a:lnTo>
                    <a:pt x="1293019" y="16669"/>
                  </a:lnTo>
                  <a:lnTo>
                    <a:pt x="1257300" y="0"/>
                  </a:lnTo>
                  <a:lnTo>
                    <a:pt x="1245394" y="0"/>
                  </a:lnTo>
                  <a:lnTo>
                    <a:pt x="1188244" y="28575"/>
                  </a:lnTo>
                  <a:lnTo>
                    <a:pt x="1092994" y="66675"/>
                  </a:lnTo>
                  <a:lnTo>
                    <a:pt x="1031082" y="88107"/>
                  </a:lnTo>
                  <a:lnTo>
                    <a:pt x="962025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3B969977-C785-4B55-825D-61F59BFC3126}"/>
                </a:ext>
              </a:extLst>
            </p:cNvPr>
            <p:cNvSpPr/>
            <p:nvPr/>
          </p:nvSpPr>
          <p:spPr>
            <a:xfrm>
              <a:off x="3429000" y="5224463"/>
              <a:ext cx="885825" cy="346075"/>
            </a:xfrm>
            <a:custGeom>
              <a:avLst/>
              <a:gdLst>
                <a:gd name="connsiteX0" fmla="*/ 697706 w 885825"/>
                <a:gd name="connsiteY0" fmla="*/ 47625 h 345281"/>
                <a:gd name="connsiteX1" fmla="*/ 885825 w 885825"/>
                <a:gd name="connsiteY1" fmla="*/ 0 h 345281"/>
                <a:gd name="connsiteX2" fmla="*/ 873919 w 885825"/>
                <a:gd name="connsiteY2" fmla="*/ 176212 h 345281"/>
                <a:gd name="connsiteX3" fmla="*/ 690563 w 885825"/>
                <a:gd name="connsiteY3" fmla="*/ 209550 h 345281"/>
                <a:gd name="connsiteX4" fmla="*/ 514350 w 885825"/>
                <a:gd name="connsiteY4" fmla="*/ 242887 h 345281"/>
                <a:gd name="connsiteX5" fmla="*/ 369094 w 885825"/>
                <a:gd name="connsiteY5" fmla="*/ 273843 h 345281"/>
                <a:gd name="connsiteX6" fmla="*/ 247650 w 885825"/>
                <a:gd name="connsiteY6" fmla="*/ 300037 h 345281"/>
                <a:gd name="connsiteX7" fmla="*/ 52388 w 885825"/>
                <a:gd name="connsiteY7" fmla="*/ 345281 h 345281"/>
                <a:gd name="connsiteX8" fmla="*/ 0 w 885825"/>
                <a:gd name="connsiteY8" fmla="*/ 147637 h 345281"/>
                <a:gd name="connsiteX9" fmla="*/ 126206 w 885825"/>
                <a:gd name="connsiteY9" fmla="*/ 147637 h 345281"/>
                <a:gd name="connsiteX10" fmla="*/ 219075 w 885825"/>
                <a:gd name="connsiteY10" fmla="*/ 147637 h 345281"/>
                <a:gd name="connsiteX11" fmla="*/ 319088 w 885825"/>
                <a:gd name="connsiteY11" fmla="*/ 128587 h 345281"/>
                <a:gd name="connsiteX12" fmla="*/ 495300 w 885825"/>
                <a:gd name="connsiteY12" fmla="*/ 90487 h 345281"/>
                <a:gd name="connsiteX13" fmla="*/ 697706 w 885825"/>
                <a:gd name="connsiteY13" fmla="*/ 47625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825" h="345281">
                  <a:moveTo>
                    <a:pt x="697706" y="47625"/>
                  </a:moveTo>
                  <a:lnTo>
                    <a:pt x="885825" y="0"/>
                  </a:lnTo>
                  <a:lnTo>
                    <a:pt x="873919" y="176212"/>
                  </a:lnTo>
                  <a:lnTo>
                    <a:pt x="690563" y="209550"/>
                  </a:lnTo>
                  <a:lnTo>
                    <a:pt x="514350" y="242887"/>
                  </a:lnTo>
                  <a:lnTo>
                    <a:pt x="369094" y="273843"/>
                  </a:lnTo>
                  <a:lnTo>
                    <a:pt x="247650" y="300037"/>
                  </a:lnTo>
                  <a:lnTo>
                    <a:pt x="52388" y="345281"/>
                  </a:lnTo>
                  <a:lnTo>
                    <a:pt x="0" y="147637"/>
                  </a:lnTo>
                  <a:lnTo>
                    <a:pt x="126206" y="147637"/>
                  </a:lnTo>
                  <a:lnTo>
                    <a:pt x="219075" y="147637"/>
                  </a:lnTo>
                  <a:lnTo>
                    <a:pt x="319088" y="128587"/>
                  </a:lnTo>
                  <a:lnTo>
                    <a:pt x="495300" y="90487"/>
                  </a:lnTo>
                  <a:lnTo>
                    <a:pt x="6977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2">
              <a:extLst>
                <a:ext uri="{FF2B5EF4-FFF2-40B4-BE49-F238E27FC236}">
                  <a16:creationId xmlns:a16="http://schemas.microsoft.com/office/drawing/2014/main" id="{F7145243-CCD4-4CEF-9459-46404CE544FB}"/>
                </a:ext>
              </a:extLst>
            </p:cNvPr>
            <p:cNvSpPr/>
            <p:nvPr/>
          </p:nvSpPr>
          <p:spPr>
            <a:xfrm rot="16200000">
              <a:off x="4205287" y="3371851"/>
              <a:ext cx="4462463" cy="684212"/>
            </a:xfrm>
            <a:custGeom>
              <a:avLst/>
              <a:gdLst>
                <a:gd name="connsiteX0" fmla="*/ 2688336 w 4462272"/>
                <a:gd name="connsiteY0" fmla="*/ 332842 h 683972"/>
                <a:gd name="connsiteX1" fmla="*/ 2472538 w 4462272"/>
                <a:gd name="connsiteY1" fmla="*/ 336500 h 683972"/>
                <a:gd name="connsiteX2" fmla="*/ 2154327 w 4462272"/>
                <a:gd name="connsiteY2" fmla="*/ 343815 h 683972"/>
                <a:gd name="connsiteX3" fmla="*/ 1850746 w 4462272"/>
                <a:gd name="connsiteY3" fmla="*/ 351130 h 683972"/>
                <a:gd name="connsiteX4" fmla="*/ 1554480 w 4462272"/>
                <a:gd name="connsiteY4" fmla="*/ 354788 h 683972"/>
                <a:gd name="connsiteX5" fmla="*/ 1228954 w 4462272"/>
                <a:gd name="connsiteY5" fmla="*/ 362103 h 683972"/>
                <a:gd name="connsiteX6" fmla="*/ 940003 w 4462272"/>
                <a:gd name="connsiteY6" fmla="*/ 365760 h 683972"/>
                <a:gd name="connsiteX7" fmla="*/ 705917 w 4462272"/>
                <a:gd name="connsiteY7" fmla="*/ 369418 h 683972"/>
                <a:gd name="connsiteX8" fmla="*/ 643738 w 4462272"/>
                <a:gd name="connsiteY8" fmla="*/ 369418 h 683972"/>
                <a:gd name="connsiteX9" fmla="*/ 54864 w 4462272"/>
                <a:gd name="connsiteY9" fmla="*/ 365760 h 683972"/>
                <a:gd name="connsiteX10" fmla="*/ 25603 w 4462272"/>
                <a:gd name="connsiteY10" fmla="*/ 384048 h 683972"/>
                <a:gd name="connsiteX11" fmla="*/ 7315 w 4462272"/>
                <a:gd name="connsiteY11" fmla="*/ 398679 h 683972"/>
                <a:gd name="connsiteX12" fmla="*/ 3658 w 4462272"/>
                <a:gd name="connsiteY12" fmla="*/ 405994 h 683972"/>
                <a:gd name="connsiteX13" fmla="*/ 0 w 4462272"/>
                <a:gd name="connsiteY13" fmla="*/ 416967 h 683972"/>
                <a:gd name="connsiteX14" fmla="*/ 3658 w 4462272"/>
                <a:gd name="connsiteY14" fmla="*/ 431597 h 683972"/>
                <a:gd name="connsiteX15" fmla="*/ 21946 w 4462272"/>
                <a:gd name="connsiteY15" fmla="*/ 460858 h 683972"/>
                <a:gd name="connsiteX16" fmla="*/ 69495 w 4462272"/>
                <a:gd name="connsiteY16" fmla="*/ 508407 h 683972"/>
                <a:gd name="connsiteX17" fmla="*/ 124359 w 4462272"/>
                <a:gd name="connsiteY17" fmla="*/ 552298 h 683972"/>
                <a:gd name="connsiteX18" fmla="*/ 179223 w 4462272"/>
                <a:gd name="connsiteY18" fmla="*/ 585216 h 683972"/>
                <a:gd name="connsiteX19" fmla="*/ 212141 w 4462272"/>
                <a:gd name="connsiteY19" fmla="*/ 599847 h 683972"/>
                <a:gd name="connsiteX20" fmla="*/ 303581 w 4462272"/>
                <a:gd name="connsiteY20" fmla="*/ 632765 h 683972"/>
                <a:gd name="connsiteX21" fmla="*/ 395021 w 4462272"/>
                <a:gd name="connsiteY21" fmla="*/ 658368 h 683972"/>
                <a:gd name="connsiteX22" fmla="*/ 482803 w 4462272"/>
                <a:gd name="connsiteY22" fmla="*/ 680314 h 683972"/>
                <a:gd name="connsiteX23" fmla="*/ 515722 w 4462272"/>
                <a:gd name="connsiteY23" fmla="*/ 683972 h 683972"/>
                <a:gd name="connsiteX24" fmla="*/ 566928 w 4462272"/>
                <a:gd name="connsiteY24" fmla="*/ 672999 h 683972"/>
                <a:gd name="connsiteX25" fmla="*/ 680314 w 4462272"/>
                <a:gd name="connsiteY25" fmla="*/ 654711 h 683972"/>
                <a:gd name="connsiteX26" fmla="*/ 819303 w 4462272"/>
                <a:gd name="connsiteY26" fmla="*/ 636423 h 683972"/>
                <a:gd name="connsiteX27" fmla="*/ 961949 w 4462272"/>
                <a:gd name="connsiteY27" fmla="*/ 621792 h 683972"/>
                <a:gd name="connsiteX28" fmla="*/ 1119226 w 4462272"/>
                <a:gd name="connsiteY28" fmla="*/ 610820 h 683972"/>
                <a:gd name="connsiteX29" fmla="*/ 1261872 w 4462272"/>
                <a:gd name="connsiteY29" fmla="*/ 599847 h 683972"/>
                <a:gd name="connsiteX30" fmla="*/ 1495959 w 4462272"/>
                <a:gd name="connsiteY30" fmla="*/ 592532 h 683972"/>
                <a:gd name="connsiteX31" fmla="*/ 1770279 w 4462272"/>
                <a:gd name="connsiteY31" fmla="*/ 585216 h 683972"/>
                <a:gd name="connsiteX32" fmla="*/ 1975104 w 4462272"/>
                <a:gd name="connsiteY32" fmla="*/ 581559 h 683972"/>
                <a:gd name="connsiteX33" fmla="*/ 2231136 w 4462272"/>
                <a:gd name="connsiteY33" fmla="*/ 574244 h 683972"/>
                <a:gd name="connsiteX34" fmla="*/ 2468880 w 4462272"/>
                <a:gd name="connsiteY34" fmla="*/ 574244 h 683972"/>
                <a:gd name="connsiteX35" fmla="*/ 2735885 w 4462272"/>
                <a:gd name="connsiteY35" fmla="*/ 574244 h 683972"/>
                <a:gd name="connsiteX36" fmla="*/ 3006547 w 4462272"/>
                <a:gd name="connsiteY36" fmla="*/ 570586 h 683972"/>
                <a:gd name="connsiteX37" fmla="*/ 3251607 w 4462272"/>
                <a:gd name="connsiteY37" fmla="*/ 574244 h 683972"/>
                <a:gd name="connsiteX38" fmla="*/ 3529584 w 4462272"/>
                <a:gd name="connsiteY38" fmla="*/ 577901 h 683972"/>
                <a:gd name="connsiteX39" fmla="*/ 3760013 w 4462272"/>
                <a:gd name="connsiteY39" fmla="*/ 585216 h 683972"/>
                <a:gd name="connsiteX40" fmla="*/ 3880714 w 4462272"/>
                <a:gd name="connsiteY40" fmla="*/ 592532 h 683972"/>
                <a:gd name="connsiteX41" fmla="*/ 3994099 w 4462272"/>
                <a:gd name="connsiteY41" fmla="*/ 596189 h 683972"/>
                <a:gd name="connsiteX42" fmla="*/ 4048963 w 4462272"/>
                <a:gd name="connsiteY42" fmla="*/ 607162 h 683972"/>
                <a:gd name="connsiteX43" fmla="*/ 4089197 w 4462272"/>
                <a:gd name="connsiteY43" fmla="*/ 621792 h 683972"/>
                <a:gd name="connsiteX44" fmla="*/ 4125773 w 4462272"/>
                <a:gd name="connsiteY44" fmla="*/ 640080 h 683972"/>
                <a:gd name="connsiteX45" fmla="*/ 4140403 w 4462272"/>
                <a:gd name="connsiteY45" fmla="*/ 643738 h 683972"/>
                <a:gd name="connsiteX46" fmla="*/ 4158691 w 4462272"/>
                <a:gd name="connsiteY46" fmla="*/ 647396 h 683972"/>
                <a:gd name="connsiteX47" fmla="*/ 4191610 w 4462272"/>
                <a:gd name="connsiteY47" fmla="*/ 647396 h 683972"/>
                <a:gd name="connsiteX48" fmla="*/ 4228186 w 4462272"/>
                <a:gd name="connsiteY48" fmla="*/ 636423 h 683972"/>
                <a:gd name="connsiteX49" fmla="*/ 4253789 w 4462272"/>
                <a:gd name="connsiteY49" fmla="*/ 618135 h 683972"/>
                <a:gd name="connsiteX50" fmla="*/ 4279392 w 4462272"/>
                <a:gd name="connsiteY50" fmla="*/ 596189 h 683972"/>
                <a:gd name="connsiteX51" fmla="*/ 4297680 w 4462272"/>
                <a:gd name="connsiteY51" fmla="*/ 574244 h 683972"/>
                <a:gd name="connsiteX52" fmla="*/ 4319626 w 4462272"/>
                <a:gd name="connsiteY52" fmla="*/ 541325 h 683972"/>
                <a:gd name="connsiteX53" fmla="*/ 4341571 w 4462272"/>
                <a:gd name="connsiteY53" fmla="*/ 497434 h 683972"/>
                <a:gd name="connsiteX54" fmla="*/ 4356202 w 4462272"/>
                <a:gd name="connsiteY54" fmla="*/ 460858 h 683972"/>
                <a:gd name="connsiteX55" fmla="*/ 4385463 w 4462272"/>
                <a:gd name="connsiteY55" fmla="*/ 395021 h 683972"/>
                <a:gd name="connsiteX56" fmla="*/ 4403751 w 4462272"/>
                <a:gd name="connsiteY56" fmla="*/ 332842 h 683972"/>
                <a:gd name="connsiteX57" fmla="*/ 4422039 w 4462272"/>
                <a:gd name="connsiteY57" fmla="*/ 263348 h 683972"/>
                <a:gd name="connsiteX58" fmla="*/ 4436669 w 4462272"/>
                <a:gd name="connsiteY58" fmla="*/ 204826 h 683972"/>
                <a:gd name="connsiteX59" fmla="*/ 4447642 w 4462272"/>
                <a:gd name="connsiteY59" fmla="*/ 146304 h 683972"/>
                <a:gd name="connsiteX60" fmla="*/ 4454957 w 4462272"/>
                <a:gd name="connsiteY60" fmla="*/ 98756 h 683972"/>
                <a:gd name="connsiteX61" fmla="*/ 4462272 w 4462272"/>
                <a:gd name="connsiteY61" fmla="*/ 54864 h 683972"/>
                <a:gd name="connsiteX62" fmla="*/ 4462272 w 4462272"/>
                <a:gd name="connsiteY62" fmla="*/ 32919 h 683972"/>
                <a:gd name="connsiteX63" fmla="*/ 4454957 w 4462272"/>
                <a:gd name="connsiteY63" fmla="*/ 10973 h 683972"/>
                <a:gd name="connsiteX64" fmla="*/ 4443984 w 4462272"/>
                <a:gd name="connsiteY64" fmla="*/ 0 h 683972"/>
                <a:gd name="connsiteX65" fmla="*/ 4425696 w 4462272"/>
                <a:gd name="connsiteY65" fmla="*/ 0 h 683972"/>
                <a:gd name="connsiteX66" fmla="*/ 4407408 w 4462272"/>
                <a:gd name="connsiteY66" fmla="*/ 18288 h 683972"/>
                <a:gd name="connsiteX67" fmla="*/ 4378147 w 4462272"/>
                <a:gd name="connsiteY67" fmla="*/ 62180 h 683972"/>
                <a:gd name="connsiteX68" fmla="*/ 4330599 w 4462272"/>
                <a:gd name="connsiteY68" fmla="*/ 128016 h 683972"/>
                <a:gd name="connsiteX69" fmla="*/ 4279392 w 4462272"/>
                <a:gd name="connsiteY69" fmla="*/ 197511 h 683972"/>
                <a:gd name="connsiteX70" fmla="*/ 4235501 w 4462272"/>
                <a:gd name="connsiteY70" fmla="*/ 245060 h 683972"/>
                <a:gd name="connsiteX71" fmla="*/ 4198925 w 4462272"/>
                <a:gd name="connsiteY71" fmla="*/ 277978 h 683972"/>
                <a:gd name="connsiteX72" fmla="*/ 4158691 w 4462272"/>
                <a:gd name="connsiteY72" fmla="*/ 299924 h 683972"/>
                <a:gd name="connsiteX73" fmla="*/ 4118458 w 4462272"/>
                <a:gd name="connsiteY73" fmla="*/ 310896 h 683972"/>
                <a:gd name="connsiteX74" fmla="*/ 4037991 w 4462272"/>
                <a:gd name="connsiteY74" fmla="*/ 321869 h 683972"/>
                <a:gd name="connsiteX75" fmla="*/ 3909975 w 4462272"/>
                <a:gd name="connsiteY75" fmla="*/ 329184 h 683972"/>
                <a:gd name="connsiteX76" fmla="*/ 3679546 w 4462272"/>
                <a:gd name="connsiteY76" fmla="*/ 329184 h 683972"/>
                <a:gd name="connsiteX77" fmla="*/ 3357677 w 4462272"/>
                <a:gd name="connsiteY77" fmla="*/ 329184 h 683972"/>
                <a:gd name="connsiteX78" fmla="*/ 2911450 w 4462272"/>
                <a:gd name="connsiteY78" fmla="*/ 329184 h 683972"/>
                <a:gd name="connsiteX79" fmla="*/ 2688336 w 4462272"/>
                <a:gd name="connsiteY79" fmla="*/ 332842 h 68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62272" h="683972">
                  <a:moveTo>
                    <a:pt x="2688336" y="332842"/>
                  </a:moveTo>
                  <a:lnTo>
                    <a:pt x="2472538" y="336500"/>
                  </a:lnTo>
                  <a:lnTo>
                    <a:pt x="2154327" y="343815"/>
                  </a:lnTo>
                  <a:lnTo>
                    <a:pt x="1850746" y="351130"/>
                  </a:lnTo>
                  <a:lnTo>
                    <a:pt x="1554480" y="354788"/>
                  </a:lnTo>
                  <a:lnTo>
                    <a:pt x="1228954" y="362103"/>
                  </a:lnTo>
                  <a:lnTo>
                    <a:pt x="940003" y="365760"/>
                  </a:lnTo>
                  <a:lnTo>
                    <a:pt x="705917" y="369418"/>
                  </a:lnTo>
                  <a:lnTo>
                    <a:pt x="643738" y="369418"/>
                  </a:lnTo>
                  <a:lnTo>
                    <a:pt x="54864" y="365760"/>
                  </a:lnTo>
                  <a:lnTo>
                    <a:pt x="25603" y="384048"/>
                  </a:lnTo>
                  <a:lnTo>
                    <a:pt x="7315" y="398679"/>
                  </a:lnTo>
                  <a:lnTo>
                    <a:pt x="3658" y="405994"/>
                  </a:lnTo>
                  <a:lnTo>
                    <a:pt x="0" y="416967"/>
                  </a:lnTo>
                  <a:lnTo>
                    <a:pt x="3658" y="431597"/>
                  </a:lnTo>
                  <a:lnTo>
                    <a:pt x="21946" y="460858"/>
                  </a:lnTo>
                  <a:lnTo>
                    <a:pt x="69495" y="508407"/>
                  </a:lnTo>
                  <a:lnTo>
                    <a:pt x="124359" y="552298"/>
                  </a:lnTo>
                  <a:lnTo>
                    <a:pt x="179223" y="585216"/>
                  </a:lnTo>
                  <a:lnTo>
                    <a:pt x="212141" y="599847"/>
                  </a:lnTo>
                  <a:lnTo>
                    <a:pt x="303581" y="632765"/>
                  </a:lnTo>
                  <a:lnTo>
                    <a:pt x="395021" y="658368"/>
                  </a:lnTo>
                  <a:lnTo>
                    <a:pt x="482803" y="680314"/>
                  </a:lnTo>
                  <a:lnTo>
                    <a:pt x="515722" y="683972"/>
                  </a:lnTo>
                  <a:lnTo>
                    <a:pt x="566928" y="672999"/>
                  </a:lnTo>
                  <a:lnTo>
                    <a:pt x="680314" y="654711"/>
                  </a:lnTo>
                  <a:lnTo>
                    <a:pt x="819303" y="636423"/>
                  </a:lnTo>
                  <a:lnTo>
                    <a:pt x="961949" y="621792"/>
                  </a:lnTo>
                  <a:lnTo>
                    <a:pt x="1119226" y="610820"/>
                  </a:lnTo>
                  <a:lnTo>
                    <a:pt x="1261872" y="599847"/>
                  </a:lnTo>
                  <a:lnTo>
                    <a:pt x="1495959" y="592532"/>
                  </a:lnTo>
                  <a:lnTo>
                    <a:pt x="1770279" y="585216"/>
                  </a:lnTo>
                  <a:lnTo>
                    <a:pt x="1975104" y="581559"/>
                  </a:lnTo>
                  <a:lnTo>
                    <a:pt x="2231136" y="574244"/>
                  </a:lnTo>
                  <a:lnTo>
                    <a:pt x="2468880" y="574244"/>
                  </a:lnTo>
                  <a:lnTo>
                    <a:pt x="2735885" y="574244"/>
                  </a:lnTo>
                  <a:lnTo>
                    <a:pt x="3006547" y="570586"/>
                  </a:lnTo>
                  <a:lnTo>
                    <a:pt x="3251607" y="574244"/>
                  </a:lnTo>
                  <a:lnTo>
                    <a:pt x="3529584" y="577901"/>
                  </a:lnTo>
                  <a:lnTo>
                    <a:pt x="3760013" y="585216"/>
                  </a:lnTo>
                  <a:lnTo>
                    <a:pt x="3880714" y="592532"/>
                  </a:lnTo>
                  <a:lnTo>
                    <a:pt x="3994099" y="596189"/>
                  </a:lnTo>
                  <a:lnTo>
                    <a:pt x="4048963" y="607162"/>
                  </a:lnTo>
                  <a:lnTo>
                    <a:pt x="4089197" y="621792"/>
                  </a:lnTo>
                  <a:lnTo>
                    <a:pt x="4125773" y="640080"/>
                  </a:lnTo>
                  <a:lnTo>
                    <a:pt x="4140403" y="643738"/>
                  </a:lnTo>
                  <a:lnTo>
                    <a:pt x="4158691" y="647396"/>
                  </a:lnTo>
                  <a:lnTo>
                    <a:pt x="4191610" y="647396"/>
                  </a:lnTo>
                  <a:lnTo>
                    <a:pt x="4228186" y="636423"/>
                  </a:lnTo>
                  <a:lnTo>
                    <a:pt x="4253789" y="618135"/>
                  </a:lnTo>
                  <a:lnTo>
                    <a:pt x="4279392" y="596189"/>
                  </a:lnTo>
                  <a:lnTo>
                    <a:pt x="4297680" y="574244"/>
                  </a:lnTo>
                  <a:lnTo>
                    <a:pt x="4319626" y="541325"/>
                  </a:lnTo>
                  <a:lnTo>
                    <a:pt x="4341571" y="497434"/>
                  </a:lnTo>
                  <a:lnTo>
                    <a:pt x="4356202" y="460858"/>
                  </a:lnTo>
                  <a:lnTo>
                    <a:pt x="4385463" y="395021"/>
                  </a:lnTo>
                  <a:lnTo>
                    <a:pt x="4403751" y="332842"/>
                  </a:lnTo>
                  <a:lnTo>
                    <a:pt x="4422039" y="263348"/>
                  </a:lnTo>
                  <a:lnTo>
                    <a:pt x="4436669" y="204826"/>
                  </a:lnTo>
                  <a:lnTo>
                    <a:pt x="4447642" y="146304"/>
                  </a:lnTo>
                  <a:lnTo>
                    <a:pt x="4454957" y="98756"/>
                  </a:lnTo>
                  <a:lnTo>
                    <a:pt x="4462272" y="54864"/>
                  </a:lnTo>
                  <a:lnTo>
                    <a:pt x="4462272" y="32919"/>
                  </a:lnTo>
                  <a:lnTo>
                    <a:pt x="4454957" y="10973"/>
                  </a:lnTo>
                  <a:lnTo>
                    <a:pt x="4443984" y="0"/>
                  </a:lnTo>
                  <a:lnTo>
                    <a:pt x="4425696" y="0"/>
                  </a:lnTo>
                  <a:lnTo>
                    <a:pt x="4407408" y="18288"/>
                  </a:lnTo>
                  <a:lnTo>
                    <a:pt x="4378147" y="62180"/>
                  </a:lnTo>
                  <a:lnTo>
                    <a:pt x="4330599" y="128016"/>
                  </a:lnTo>
                  <a:lnTo>
                    <a:pt x="4279392" y="197511"/>
                  </a:lnTo>
                  <a:lnTo>
                    <a:pt x="4235501" y="245060"/>
                  </a:lnTo>
                  <a:lnTo>
                    <a:pt x="4198925" y="277978"/>
                  </a:lnTo>
                  <a:lnTo>
                    <a:pt x="4158691" y="299924"/>
                  </a:lnTo>
                  <a:lnTo>
                    <a:pt x="4118458" y="310896"/>
                  </a:lnTo>
                  <a:lnTo>
                    <a:pt x="4037991" y="321869"/>
                  </a:lnTo>
                  <a:lnTo>
                    <a:pt x="3909975" y="329184"/>
                  </a:lnTo>
                  <a:lnTo>
                    <a:pt x="3679546" y="329184"/>
                  </a:lnTo>
                  <a:lnTo>
                    <a:pt x="3357677" y="329184"/>
                  </a:lnTo>
                  <a:lnTo>
                    <a:pt x="2911450" y="329184"/>
                  </a:lnTo>
                  <a:lnTo>
                    <a:pt x="2688336" y="332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6">
              <a:extLst>
                <a:ext uri="{FF2B5EF4-FFF2-40B4-BE49-F238E27FC236}">
                  <a16:creationId xmlns:a16="http://schemas.microsoft.com/office/drawing/2014/main" id="{A352C3C9-BF18-466A-A018-4525E9AFBC4C}"/>
                </a:ext>
              </a:extLst>
            </p:cNvPr>
            <p:cNvSpPr/>
            <p:nvPr/>
          </p:nvSpPr>
          <p:spPr>
            <a:xfrm>
              <a:off x="5805488" y="5162550"/>
              <a:ext cx="700087" cy="779463"/>
            </a:xfrm>
            <a:custGeom>
              <a:avLst/>
              <a:gdLst>
                <a:gd name="connsiteX0" fmla="*/ 230981 w 700087"/>
                <a:gd name="connsiteY0" fmla="*/ 83344 h 778669"/>
                <a:gd name="connsiteX1" fmla="*/ 426243 w 700087"/>
                <a:gd name="connsiteY1" fmla="*/ 152400 h 778669"/>
                <a:gd name="connsiteX2" fmla="*/ 554831 w 700087"/>
                <a:gd name="connsiteY2" fmla="*/ 195263 h 778669"/>
                <a:gd name="connsiteX3" fmla="*/ 571500 w 700087"/>
                <a:gd name="connsiteY3" fmla="*/ 197644 h 778669"/>
                <a:gd name="connsiteX4" fmla="*/ 595312 w 700087"/>
                <a:gd name="connsiteY4" fmla="*/ 197644 h 778669"/>
                <a:gd name="connsiteX5" fmla="*/ 616743 w 700087"/>
                <a:gd name="connsiteY5" fmla="*/ 190500 h 778669"/>
                <a:gd name="connsiteX6" fmla="*/ 635793 w 700087"/>
                <a:gd name="connsiteY6" fmla="*/ 176213 h 778669"/>
                <a:gd name="connsiteX7" fmla="*/ 647700 w 700087"/>
                <a:gd name="connsiteY7" fmla="*/ 161925 h 778669"/>
                <a:gd name="connsiteX8" fmla="*/ 654843 w 700087"/>
                <a:gd name="connsiteY8" fmla="*/ 142875 h 778669"/>
                <a:gd name="connsiteX9" fmla="*/ 661987 w 700087"/>
                <a:gd name="connsiteY9" fmla="*/ 104775 h 778669"/>
                <a:gd name="connsiteX10" fmla="*/ 666750 w 700087"/>
                <a:gd name="connsiteY10" fmla="*/ 0 h 778669"/>
                <a:gd name="connsiteX11" fmla="*/ 700087 w 700087"/>
                <a:gd name="connsiteY11" fmla="*/ 778669 h 778669"/>
                <a:gd name="connsiteX12" fmla="*/ 678656 w 700087"/>
                <a:gd name="connsiteY12" fmla="*/ 764381 h 778669"/>
                <a:gd name="connsiteX13" fmla="*/ 652462 w 700087"/>
                <a:gd name="connsiteY13" fmla="*/ 733425 h 778669"/>
                <a:gd name="connsiteX14" fmla="*/ 628650 w 700087"/>
                <a:gd name="connsiteY14" fmla="*/ 709613 h 778669"/>
                <a:gd name="connsiteX15" fmla="*/ 609600 w 700087"/>
                <a:gd name="connsiteY15" fmla="*/ 683419 h 778669"/>
                <a:gd name="connsiteX16" fmla="*/ 578643 w 700087"/>
                <a:gd name="connsiteY16" fmla="*/ 640556 h 778669"/>
                <a:gd name="connsiteX17" fmla="*/ 547687 w 700087"/>
                <a:gd name="connsiteY17" fmla="*/ 585788 h 778669"/>
                <a:gd name="connsiteX18" fmla="*/ 521493 w 700087"/>
                <a:gd name="connsiteY18" fmla="*/ 538163 h 778669"/>
                <a:gd name="connsiteX19" fmla="*/ 502443 w 700087"/>
                <a:gd name="connsiteY19" fmla="*/ 504825 h 778669"/>
                <a:gd name="connsiteX20" fmla="*/ 478631 w 700087"/>
                <a:gd name="connsiteY20" fmla="*/ 469106 h 778669"/>
                <a:gd name="connsiteX21" fmla="*/ 447675 w 700087"/>
                <a:gd name="connsiteY21" fmla="*/ 431006 h 778669"/>
                <a:gd name="connsiteX22" fmla="*/ 392906 w 700087"/>
                <a:gd name="connsiteY22" fmla="*/ 371475 h 778669"/>
                <a:gd name="connsiteX23" fmla="*/ 345281 w 700087"/>
                <a:gd name="connsiteY23" fmla="*/ 326231 h 778669"/>
                <a:gd name="connsiteX24" fmla="*/ 285750 w 700087"/>
                <a:gd name="connsiteY24" fmla="*/ 271463 h 778669"/>
                <a:gd name="connsiteX25" fmla="*/ 226218 w 700087"/>
                <a:gd name="connsiteY25" fmla="*/ 221456 h 778669"/>
                <a:gd name="connsiteX26" fmla="*/ 161925 w 700087"/>
                <a:gd name="connsiteY26" fmla="*/ 171450 h 778669"/>
                <a:gd name="connsiteX27" fmla="*/ 61912 w 700087"/>
                <a:gd name="connsiteY27" fmla="*/ 97631 h 778669"/>
                <a:gd name="connsiteX28" fmla="*/ 19050 w 700087"/>
                <a:gd name="connsiteY28" fmla="*/ 61913 h 778669"/>
                <a:gd name="connsiteX29" fmla="*/ 4762 w 700087"/>
                <a:gd name="connsiteY29" fmla="*/ 42863 h 778669"/>
                <a:gd name="connsiteX30" fmla="*/ 0 w 700087"/>
                <a:gd name="connsiteY30" fmla="*/ 28575 h 778669"/>
                <a:gd name="connsiteX31" fmla="*/ 4762 w 700087"/>
                <a:gd name="connsiteY31" fmla="*/ 19050 h 778669"/>
                <a:gd name="connsiteX32" fmla="*/ 16668 w 700087"/>
                <a:gd name="connsiteY32" fmla="*/ 16669 h 778669"/>
                <a:gd name="connsiteX33" fmla="*/ 45243 w 700087"/>
                <a:gd name="connsiteY33" fmla="*/ 23813 h 778669"/>
                <a:gd name="connsiteX34" fmla="*/ 230981 w 700087"/>
                <a:gd name="connsiteY34" fmla="*/ 83344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0087" h="778669">
                  <a:moveTo>
                    <a:pt x="230981" y="83344"/>
                  </a:moveTo>
                  <a:lnTo>
                    <a:pt x="426243" y="152400"/>
                  </a:lnTo>
                  <a:lnTo>
                    <a:pt x="554831" y="195263"/>
                  </a:lnTo>
                  <a:lnTo>
                    <a:pt x="571500" y="197644"/>
                  </a:lnTo>
                  <a:lnTo>
                    <a:pt x="595312" y="197644"/>
                  </a:lnTo>
                  <a:lnTo>
                    <a:pt x="616743" y="190500"/>
                  </a:lnTo>
                  <a:lnTo>
                    <a:pt x="635793" y="176213"/>
                  </a:lnTo>
                  <a:lnTo>
                    <a:pt x="647700" y="161925"/>
                  </a:lnTo>
                  <a:lnTo>
                    <a:pt x="654843" y="142875"/>
                  </a:lnTo>
                  <a:lnTo>
                    <a:pt x="661987" y="104775"/>
                  </a:lnTo>
                  <a:lnTo>
                    <a:pt x="666750" y="0"/>
                  </a:lnTo>
                  <a:lnTo>
                    <a:pt x="700087" y="778669"/>
                  </a:lnTo>
                  <a:lnTo>
                    <a:pt x="678656" y="764381"/>
                  </a:lnTo>
                  <a:lnTo>
                    <a:pt x="652462" y="733425"/>
                  </a:lnTo>
                  <a:lnTo>
                    <a:pt x="628650" y="709613"/>
                  </a:lnTo>
                  <a:lnTo>
                    <a:pt x="609600" y="683419"/>
                  </a:lnTo>
                  <a:lnTo>
                    <a:pt x="578643" y="640556"/>
                  </a:lnTo>
                  <a:lnTo>
                    <a:pt x="547687" y="585788"/>
                  </a:lnTo>
                  <a:lnTo>
                    <a:pt x="521493" y="538163"/>
                  </a:lnTo>
                  <a:lnTo>
                    <a:pt x="502443" y="504825"/>
                  </a:lnTo>
                  <a:lnTo>
                    <a:pt x="478631" y="469106"/>
                  </a:lnTo>
                  <a:lnTo>
                    <a:pt x="447675" y="431006"/>
                  </a:lnTo>
                  <a:lnTo>
                    <a:pt x="392906" y="371475"/>
                  </a:lnTo>
                  <a:lnTo>
                    <a:pt x="345281" y="326231"/>
                  </a:lnTo>
                  <a:lnTo>
                    <a:pt x="285750" y="271463"/>
                  </a:lnTo>
                  <a:lnTo>
                    <a:pt x="226218" y="221456"/>
                  </a:lnTo>
                  <a:lnTo>
                    <a:pt x="161925" y="171450"/>
                  </a:lnTo>
                  <a:lnTo>
                    <a:pt x="61912" y="97631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16668" y="16669"/>
                  </a:lnTo>
                  <a:lnTo>
                    <a:pt x="45243" y="23813"/>
                  </a:lnTo>
                  <a:lnTo>
                    <a:pt x="2309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842" name="グループ化 1">
            <a:extLst>
              <a:ext uri="{FF2B5EF4-FFF2-40B4-BE49-F238E27FC236}">
                <a16:creationId xmlns:a16="http://schemas.microsoft.com/office/drawing/2014/main" id="{47ACA514-994F-40A3-BE6D-DD943DCC7DA0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471613"/>
            <a:ext cx="4927600" cy="4473575"/>
            <a:chOff x="2566988" y="1471613"/>
            <a:chExt cx="4927600" cy="4473575"/>
          </a:xfrm>
        </p:grpSpPr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357232C8-E9F8-4980-A565-9FF775652533}"/>
                </a:ext>
              </a:extLst>
            </p:cNvPr>
            <p:cNvSpPr/>
            <p:nvPr/>
          </p:nvSpPr>
          <p:spPr>
            <a:xfrm>
              <a:off x="3233738" y="1471613"/>
              <a:ext cx="1063625" cy="612775"/>
            </a:xfrm>
            <a:custGeom>
              <a:avLst/>
              <a:gdLst>
                <a:gd name="connsiteX0" fmla="*/ 426243 w 1064418"/>
                <a:gd name="connsiteY0" fmla="*/ 190500 h 611981"/>
                <a:gd name="connsiteX1" fmla="*/ 509587 w 1064418"/>
                <a:gd name="connsiteY1" fmla="*/ 219075 h 611981"/>
                <a:gd name="connsiteX2" fmla="*/ 595312 w 1064418"/>
                <a:gd name="connsiteY2" fmla="*/ 247650 h 611981"/>
                <a:gd name="connsiteX3" fmla="*/ 642937 w 1064418"/>
                <a:gd name="connsiteY3" fmla="*/ 261937 h 611981"/>
                <a:gd name="connsiteX4" fmla="*/ 681037 w 1064418"/>
                <a:gd name="connsiteY4" fmla="*/ 266700 h 611981"/>
                <a:gd name="connsiteX5" fmla="*/ 738187 w 1064418"/>
                <a:gd name="connsiteY5" fmla="*/ 276225 h 611981"/>
                <a:gd name="connsiteX6" fmla="*/ 804862 w 1064418"/>
                <a:gd name="connsiteY6" fmla="*/ 290512 h 611981"/>
                <a:gd name="connsiteX7" fmla="*/ 857250 w 1064418"/>
                <a:gd name="connsiteY7" fmla="*/ 304800 h 611981"/>
                <a:gd name="connsiteX8" fmla="*/ 907256 w 1064418"/>
                <a:gd name="connsiteY8" fmla="*/ 323850 h 611981"/>
                <a:gd name="connsiteX9" fmla="*/ 945356 w 1064418"/>
                <a:gd name="connsiteY9" fmla="*/ 340518 h 611981"/>
                <a:gd name="connsiteX10" fmla="*/ 969168 w 1064418"/>
                <a:gd name="connsiteY10" fmla="*/ 354806 h 611981"/>
                <a:gd name="connsiteX11" fmla="*/ 990600 w 1064418"/>
                <a:gd name="connsiteY11" fmla="*/ 369093 h 611981"/>
                <a:gd name="connsiteX12" fmla="*/ 1016793 w 1064418"/>
                <a:gd name="connsiteY12" fmla="*/ 390525 h 611981"/>
                <a:gd name="connsiteX13" fmla="*/ 1035843 w 1064418"/>
                <a:gd name="connsiteY13" fmla="*/ 409575 h 611981"/>
                <a:gd name="connsiteX14" fmla="*/ 1052512 w 1064418"/>
                <a:gd name="connsiteY14" fmla="*/ 431006 h 611981"/>
                <a:gd name="connsiteX15" fmla="*/ 1062037 w 1064418"/>
                <a:gd name="connsiteY15" fmla="*/ 452437 h 611981"/>
                <a:gd name="connsiteX16" fmla="*/ 1064418 w 1064418"/>
                <a:gd name="connsiteY16" fmla="*/ 473868 h 611981"/>
                <a:gd name="connsiteX17" fmla="*/ 1064418 w 1064418"/>
                <a:gd name="connsiteY17" fmla="*/ 507206 h 611981"/>
                <a:gd name="connsiteX18" fmla="*/ 1057275 w 1064418"/>
                <a:gd name="connsiteY18" fmla="*/ 540543 h 611981"/>
                <a:gd name="connsiteX19" fmla="*/ 1045368 w 1064418"/>
                <a:gd name="connsiteY19" fmla="*/ 569118 h 611981"/>
                <a:gd name="connsiteX20" fmla="*/ 1031081 w 1064418"/>
                <a:gd name="connsiteY20" fmla="*/ 585787 h 611981"/>
                <a:gd name="connsiteX21" fmla="*/ 1007268 w 1064418"/>
                <a:gd name="connsiteY21" fmla="*/ 597693 h 611981"/>
                <a:gd name="connsiteX22" fmla="*/ 981075 w 1064418"/>
                <a:gd name="connsiteY22" fmla="*/ 607218 h 611981"/>
                <a:gd name="connsiteX23" fmla="*/ 952500 w 1064418"/>
                <a:gd name="connsiteY23" fmla="*/ 611981 h 611981"/>
                <a:gd name="connsiteX24" fmla="*/ 914400 w 1064418"/>
                <a:gd name="connsiteY24" fmla="*/ 611981 h 611981"/>
                <a:gd name="connsiteX25" fmla="*/ 878681 w 1064418"/>
                <a:gd name="connsiteY25" fmla="*/ 609600 h 611981"/>
                <a:gd name="connsiteX26" fmla="*/ 821531 w 1064418"/>
                <a:gd name="connsiteY26" fmla="*/ 595312 h 611981"/>
                <a:gd name="connsiteX27" fmla="*/ 754856 w 1064418"/>
                <a:gd name="connsiteY27" fmla="*/ 569118 h 611981"/>
                <a:gd name="connsiteX28" fmla="*/ 657225 w 1064418"/>
                <a:gd name="connsiteY28" fmla="*/ 526256 h 611981"/>
                <a:gd name="connsiteX29" fmla="*/ 559593 w 1064418"/>
                <a:gd name="connsiteY29" fmla="*/ 478631 h 611981"/>
                <a:gd name="connsiteX30" fmla="*/ 485775 w 1064418"/>
                <a:gd name="connsiteY30" fmla="*/ 438150 h 611981"/>
                <a:gd name="connsiteX31" fmla="*/ 397668 w 1064418"/>
                <a:gd name="connsiteY31" fmla="*/ 388143 h 611981"/>
                <a:gd name="connsiteX32" fmla="*/ 321468 w 1064418"/>
                <a:gd name="connsiteY32" fmla="*/ 338137 h 611981"/>
                <a:gd name="connsiteX33" fmla="*/ 271462 w 1064418"/>
                <a:gd name="connsiteY33" fmla="*/ 304800 h 611981"/>
                <a:gd name="connsiteX34" fmla="*/ 228600 w 1064418"/>
                <a:gd name="connsiteY34" fmla="*/ 271462 h 611981"/>
                <a:gd name="connsiteX35" fmla="*/ 183356 w 1064418"/>
                <a:gd name="connsiteY35" fmla="*/ 233362 h 611981"/>
                <a:gd name="connsiteX36" fmla="*/ 140493 w 1064418"/>
                <a:gd name="connsiteY36" fmla="*/ 197643 h 611981"/>
                <a:gd name="connsiteX37" fmla="*/ 100012 w 1064418"/>
                <a:gd name="connsiteY37" fmla="*/ 157162 h 611981"/>
                <a:gd name="connsiteX38" fmla="*/ 61912 w 1064418"/>
                <a:gd name="connsiteY38" fmla="*/ 116681 h 611981"/>
                <a:gd name="connsiteX39" fmla="*/ 30956 w 1064418"/>
                <a:gd name="connsiteY39" fmla="*/ 83343 h 611981"/>
                <a:gd name="connsiteX40" fmla="*/ 11906 w 1064418"/>
                <a:gd name="connsiteY40" fmla="*/ 57150 h 611981"/>
                <a:gd name="connsiteX41" fmla="*/ 2381 w 1064418"/>
                <a:gd name="connsiteY41" fmla="*/ 35718 h 611981"/>
                <a:gd name="connsiteX42" fmla="*/ 0 w 1064418"/>
                <a:gd name="connsiteY42" fmla="*/ 19050 h 611981"/>
                <a:gd name="connsiteX43" fmla="*/ 0 w 1064418"/>
                <a:gd name="connsiteY43" fmla="*/ 9525 h 611981"/>
                <a:gd name="connsiteX44" fmla="*/ 7143 w 1064418"/>
                <a:gd name="connsiteY44" fmla="*/ 0 h 611981"/>
                <a:gd name="connsiteX45" fmla="*/ 26193 w 1064418"/>
                <a:gd name="connsiteY45" fmla="*/ 0 h 611981"/>
                <a:gd name="connsiteX46" fmla="*/ 57150 w 1064418"/>
                <a:gd name="connsiteY46" fmla="*/ 14287 h 611981"/>
                <a:gd name="connsiteX47" fmla="*/ 145256 w 1064418"/>
                <a:gd name="connsiteY47" fmla="*/ 66675 h 611981"/>
                <a:gd name="connsiteX48" fmla="*/ 245268 w 1064418"/>
                <a:gd name="connsiteY48" fmla="*/ 116681 h 611981"/>
                <a:gd name="connsiteX49" fmla="*/ 359568 w 1064418"/>
                <a:gd name="connsiteY49" fmla="*/ 166687 h 611981"/>
                <a:gd name="connsiteX50" fmla="*/ 426243 w 1064418"/>
                <a:gd name="connsiteY50" fmla="*/ 19050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64418" h="611981">
                  <a:moveTo>
                    <a:pt x="426243" y="190500"/>
                  </a:moveTo>
                  <a:lnTo>
                    <a:pt x="509587" y="219075"/>
                  </a:lnTo>
                  <a:lnTo>
                    <a:pt x="595312" y="247650"/>
                  </a:lnTo>
                  <a:lnTo>
                    <a:pt x="642937" y="261937"/>
                  </a:lnTo>
                  <a:lnTo>
                    <a:pt x="681037" y="266700"/>
                  </a:lnTo>
                  <a:lnTo>
                    <a:pt x="738187" y="276225"/>
                  </a:lnTo>
                  <a:lnTo>
                    <a:pt x="804862" y="290512"/>
                  </a:lnTo>
                  <a:lnTo>
                    <a:pt x="857250" y="304800"/>
                  </a:lnTo>
                  <a:lnTo>
                    <a:pt x="907256" y="323850"/>
                  </a:lnTo>
                  <a:lnTo>
                    <a:pt x="945356" y="340518"/>
                  </a:lnTo>
                  <a:lnTo>
                    <a:pt x="969168" y="354806"/>
                  </a:lnTo>
                  <a:lnTo>
                    <a:pt x="990600" y="369093"/>
                  </a:lnTo>
                  <a:lnTo>
                    <a:pt x="1016793" y="390525"/>
                  </a:lnTo>
                  <a:lnTo>
                    <a:pt x="1035843" y="409575"/>
                  </a:lnTo>
                  <a:lnTo>
                    <a:pt x="1052512" y="431006"/>
                  </a:lnTo>
                  <a:lnTo>
                    <a:pt x="1062037" y="452437"/>
                  </a:lnTo>
                  <a:lnTo>
                    <a:pt x="1064418" y="473868"/>
                  </a:lnTo>
                  <a:lnTo>
                    <a:pt x="1064418" y="507206"/>
                  </a:lnTo>
                  <a:lnTo>
                    <a:pt x="1057275" y="540543"/>
                  </a:lnTo>
                  <a:lnTo>
                    <a:pt x="1045368" y="569118"/>
                  </a:lnTo>
                  <a:lnTo>
                    <a:pt x="1031081" y="585787"/>
                  </a:lnTo>
                  <a:lnTo>
                    <a:pt x="1007268" y="597693"/>
                  </a:lnTo>
                  <a:lnTo>
                    <a:pt x="981075" y="607218"/>
                  </a:lnTo>
                  <a:lnTo>
                    <a:pt x="952500" y="611981"/>
                  </a:lnTo>
                  <a:lnTo>
                    <a:pt x="914400" y="611981"/>
                  </a:lnTo>
                  <a:lnTo>
                    <a:pt x="878681" y="609600"/>
                  </a:lnTo>
                  <a:lnTo>
                    <a:pt x="821531" y="595312"/>
                  </a:lnTo>
                  <a:lnTo>
                    <a:pt x="754856" y="569118"/>
                  </a:lnTo>
                  <a:lnTo>
                    <a:pt x="657225" y="526256"/>
                  </a:lnTo>
                  <a:lnTo>
                    <a:pt x="559593" y="478631"/>
                  </a:lnTo>
                  <a:lnTo>
                    <a:pt x="485775" y="438150"/>
                  </a:lnTo>
                  <a:lnTo>
                    <a:pt x="397668" y="388143"/>
                  </a:lnTo>
                  <a:lnTo>
                    <a:pt x="321468" y="338137"/>
                  </a:lnTo>
                  <a:lnTo>
                    <a:pt x="271462" y="304800"/>
                  </a:lnTo>
                  <a:lnTo>
                    <a:pt x="228600" y="271462"/>
                  </a:lnTo>
                  <a:lnTo>
                    <a:pt x="183356" y="233362"/>
                  </a:lnTo>
                  <a:lnTo>
                    <a:pt x="140493" y="197643"/>
                  </a:lnTo>
                  <a:lnTo>
                    <a:pt x="100012" y="157162"/>
                  </a:lnTo>
                  <a:lnTo>
                    <a:pt x="61912" y="116681"/>
                  </a:lnTo>
                  <a:lnTo>
                    <a:pt x="30956" y="83343"/>
                  </a:lnTo>
                  <a:lnTo>
                    <a:pt x="11906" y="57150"/>
                  </a:lnTo>
                  <a:lnTo>
                    <a:pt x="2381" y="35718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0"/>
                  </a:lnTo>
                  <a:lnTo>
                    <a:pt x="57150" y="14287"/>
                  </a:lnTo>
                  <a:lnTo>
                    <a:pt x="145256" y="66675"/>
                  </a:lnTo>
                  <a:lnTo>
                    <a:pt x="245268" y="116681"/>
                  </a:lnTo>
                  <a:lnTo>
                    <a:pt x="359568" y="166687"/>
                  </a:lnTo>
                  <a:lnTo>
                    <a:pt x="426243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4C2DDA73-F54E-430F-A5A4-D5F457FE90AD}"/>
                </a:ext>
              </a:extLst>
            </p:cNvPr>
            <p:cNvSpPr/>
            <p:nvPr/>
          </p:nvSpPr>
          <p:spPr>
            <a:xfrm>
              <a:off x="2566988" y="2401888"/>
              <a:ext cx="2368550" cy="558800"/>
            </a:xfrm>
            <a:custGeom>
              <a:avLst/>
              <a:gdLst>
                <a:gd name="connsiteX0" fmla="*/ 1983581 w 2369343"/>
                <a:gd name="connsiteY0" fmla="*/ 278607 h 557213"/>
                <a:gd name="connsiteX1" fmla="*/ 1890712 w 2369343"/>
                <a:gd name="connsiteY1" fmla="*/ 283369 h 557213"/>
                <a:gd name="connsiteX2" fmla="*/ 1790700 w 2369343"/>
                <a:gd name="connsiteY2" fmla="*/ 288132 h 557213"/>
                <a:gd name="connsiteX3" fmla="*/ 1704975 w 2369343"/>
                <a:gd name="connsiteY3" fmla="*/ 295275 h 557213"/>
                <a:gd name="connsiteX4" fmla="*/ 1602581 w 2369343"/>
                <a:gd name="connsiteY4" fmla="*/ 302419 h 557213"/>
                <a:gd name="connsiteX5" fmla="*/ 1438275 w 2369343"/>
                <a:gd name="connsiteY5" fmla="*/ 319088 h 557213"/>
                <a:gd name="connsiteX6" fmla="*/ 1316831 w 2369343"/>
                <a:gd name="connsiteY6" fmla="*/ 335757 h 557213"/>
                <a:gd name="connsiteX7" fmla="*/ 1209675 w 2369343"/>
                <a:gd name="connsiteY7" fmla="*/ 352425 h 557213"/>
                <a:gd name="connsiteX8" fmla="*/ 1104900 w 2369343"/>
                <a:gd name="connsiteY8" fmla="*/ 376238 h 557213"/>
                <a:gd name="connsiteX9" fmla="*/ 957262 w 2369343"/>
                <a:gd name="connsiteY9" fmla="*/ 416719 h 557213"/>
                <a:gd name="connsiteX10" fmla="*/ 783431 w 2369343"/>
                <a:gd name="connsiteY10" fmla="*/ 464344 h 557213"/>
                <a:gd name="connsiteX11" fmla="*/ 628650 w 2369343"/>
                <a:gd name="connsiteY11" fmla="*/ 511969 h 557213"/>
                <a:gd name="connsiteX12" fmla="*/ 519112 w 2369343"/>
                <a:gd name="connsiteY12" fmla="*/ 545307 h 557213"/>
                <a:gd name="connsiteX13" fmla="*/ 483393 w 2369343"/>
                <a:gd name="connsiteY13" fmla="*/ 554832 h 557213"/>
                <a:gd name="connsiteX14" fmla="*/ 464343 w 2369343"/>
                <a:gd name="connsiteY14" fmla="*/ 557213 h 557213"/>
                <a:gd name="connsiteX15" fmla="*/ 423862 w 2369343"/>
                <a:gd name="connsiteY15" fmla="*/ 552450 h 557213"/>
                <a:gd name="connsiteX16" fmla="*/ 373856 w 2369343"/>
                <a:gd name="connsiteY16" fmla="*/ 542925 h 557213"/>
                <a:gd name="connsiteX17" fmla="*/ 335756 w 2369343"/>
                <a:gd name="connsiteY17" fmla="*/ 531019 h 557213"/>
                <a:gd name="connsiteX18" fmla="*/ 300037 w 2369343"/>
                <a:gd name="connsiteY18" fmla="*/ 514350 h 557213"/>
                <a:gd name="connsiteX19" fmla="*/ 259556 w 2369343"/>
                <a:gd name="connsiteY19" fmla="*/ 490538 h 557213"/>
                <a:gd name="connsiteX20" fmla="*/ 226218 w 2369343"/>
                <a:gd name="connsiteY20" fmla="*/ 469107 h 557213"/>
                <a:gd name="connsiteX21" fmla="*/ 192881 w 2369343"/>
                <a:gd name="connsiteY21" fmla="*/ 442913 h 557213"/>
                <a:gd name="connsiteX22" fmla="*/ 157162 w 2369343"/>
                <a:gd name="connsiteY22" fmla="*/ 414338 h 557213"/>
                <a:gd name="connsiteX23" fmla="*/ 133350 w 2369343"/>
                <a:gd name="connsiteY23" fmla="*/ 390525 h 557213"/>
                <a:gd name="connsiteX24" fmla="*/ 104775 w 2369343"/>
                <a:gd name="connsiteY24" fmla="*/ 361950 h 557213"/>
                <a:gd name="connsiteX25" fmla="*/ 78581 w 2369343"/>
                <a:gd name="connsiteY25" fmla="*/ 333375 h 557213"/>
                <a:gd name="connsiteX26" fmla="*/ 45243 w 2369343"/>
                <a:gd name="connsiteY26" fmla="*/ 292894 h 557213"/>
                <a:gd name="connsiteX27" fmla="*/ 21431 w 2369343"/>
                <a:gd name="connsiteY27" fmla="*/ 261938 h 557213"/>
                <a:gd name="connsiteX28" fmla="*/ 7143 w 2369343"/>
                <a:gd name="connsiteY28" fmla="*/ 238125 h 557213"/>
                <a:gd name="connsiteX29" fmla="*/ 0 w 2369343"/>
                <a:gd name="connsiteY29" fmla="*/ 216694 h 557213"/>
                <a:gd name="connsiteX30" fmla="*/ 0 w 2369343"/>
                <a:gd name="connsiteY30" fmla="*/ 197644 h 557213"/>
                <a:gd name="connsiteX31" fmla="*/ 4762 w 2369343"/>
                <a:gd name="connsiteY31" fmla="*/ 190500 h 557213"/>
                <a:gd name="connsiteX32" fmla="*/ 11906 w 2369343"/>
                <a:gd name="connsiteY32" fmla="*/ 185738 h 557213"/>
                <a:gd name="connsiteX33" fmla="*/ 33337 w 2369343"/>
                <a:gd name="connsiteY33" fmla="*/ 190500 h 557213"/>
                <a:gd name="connsiteX34" fmla="*/ 59531 w 2369343"/>
                <a:gd name="connsiteY34" fmla="*/ 202407 h 557213"/>
                <a:gd name="connsiteX35" fmla="*/ 111918 w 2369343"/>
                <a:gd name="connsiteY35" fmla="*/ 233363 h 557213"/>
                <a:gd name="connsiteX36" fmla="*/ 157162 w 2369343"/>
                <a:gd name="connsiteY36" fmla="*/ 257175 h 557213"/>
                <a:gd name="connsiteX37" fmla="*/ 209550 w 2369343"/>
                <a:gd name="connsiteY37" fmla="*/ 278607 h 557213"/>
                <a:gd name="connsiteX38" fmla="*/ 259556 w 2369343"/>
                <a:gd name="connsiteY38" fmla="*/ 295275 h 557213"/>
                <a:gd name="connsiteX39" fmla="*/ 311943 w 2369343"/>
                <a:gd name="connsiteY39" fmla="*/ 307182 h 557213"/>
                <a:gd name="connsiteX40" fmla="*/ 364331 w 2369343"/>
                <a:gd name="connsiteY40" fmla="*/ 314325 h 557213"/>
                <a:gd name="connsiteX41" fmla="*/ 407193 w 2369343"/>
                <a:gd name="connsiteY41" fmla="*/ 314325 h 557213"/>
                <a:gd name="connsiteX42" fmla="*/ 473868 w 2369343"/>
                <a:gd name="connsiteY42" fmla="*/ 311944 h 557213"/>
                <a:gd name="connsiteX43" fmla="*/ 547687 w 2369343"/>
                <a:gd name="connsiteY43" fmla="*/ 304800 h 557213"/>
                <a:gd name="connsiteX44" fmla="*/ 681037 w 2369343"/>
                <a:gd name="connsiteY44" fmla="*/ 290513 h 557213"/>
                <a:gd name="connsiteX45" fmla="*/ 850106 w 2369343"/>
                <a:gd name="connsiteY45" fmla="*/ 266700 h 557213"/>
                <a:gd name="connsiteX46" fmla="*/ 1040606 w 2369343"/>
                <a:gd name="connsiteY46" fmla="*/ 238125 h 557213"/>
                <a:gd name="connsiteX47" fmla="*/ 1254918 w 2369343"/>
                <a:gd name="connsiteY47" fmla="*/ 200025 h 557213"/>
                <a:gd name="connsiteX48" fmla="*/ 1416843 w 2369343"/>
                <a:gd name="connsiteY48" fmla="*/ 169069 h 557213"/>
                <a:gd name="connsiteX49" fmla="*/ 1607343 w 2369343"/>
                <a:gd name="connsiteY49" fmla="*/ 128588 h 557213"/>
                <a:gd name="connsiteX50" fmla="*/ 1688306 w 2369343"/>
                <a:gd name="connsiteY50" fmla="*/ 109538 h 557213"/>
                <a:gd name="connsiteX51" fmla="*/ 1747837 w 2369343"/>
                <a:gd name="connsiteY51" fmla="*/ 88107 h 557213"/>
                <a:gd name="connsiteX52" fmla="*/ 1812131 w 2369343"/>
                <a:gd name="connsiteY52" fmla="*/ 61913 h 557213"/>
                <a:gd name="connsiteX53" fmla="*/ 1871662 w 2369343"/>
                <a:gd name="connsiteY53" fmla="*/ 33338 h 557213"/>
                <a:gd name="connsiteX54" fmla="*/ 1924050 w 2369343"/>
                <a:gd name="connsiteY54" fmla="*/ 4763 h 557213"/>
                <a:gd name="connsiteX55" fmla="*/ 1938337 w 2369343"/>
                <a:gd name="connsiteY55" fmla="*/ 0 h 557213"/>
                <a:gd name="connsiteX56" fmla="*/ 1978818 w 2369343"/>
                <a:gd name="connsiteY56" fmla="*/ 2382 h 557213"/>
                <a:gd name="connsiteX57" fmla="*/ 2045493 w 2369343"/>
                <a:gd name="connsiteY57" fmla="*/ 11907 h 557213"/>
                <a:gd name="connsiteX58" fmla="*/ 2109787 w 2369343"/>
                <a:gd name="connsiteY58" fmla="*/ 28575 h 557213"/>
                <a:gd name="connsiteX59" fmla="*/ 2178843 w 2369343"/>
                <a:gd name="connsiteY59" fmla="*/ 52388 h 557213"/>
                <a:gd name="connsiteX60" fmla="*/ 2245518 w 2369343"/>
                <a:gd name="connsiteY60" fmla="*/ 80963 h 557213"/>
                <a:gd name="connsiteX61" fmla="*/ 2309812 w 2369343"/>
                <a:gd name="connsiteY61" fmla="*/ 109538 h 557213"/>
                <a:gd name="connsiteX62" fmla="*/ 2326481 w 2369343"/>
                <a:gd name="connsiteY62" fmla="*/ 121444 h 557213"/>
                <a:gd name="connsiteX63" fmla="*/ 2340768 w 2369343"/>
                <a:gd name="connsiteY63" fmla="*/ 138113 h 557213"/>
                <a:gd name="connsiteX64" fmla="*/ 2352675 w 2369343"/>
                <a:gd name="connsiteY64" fmla="*/ 152400 h 557213"/>
                <a:gd name="connsiteX65" fmla="*/ 2362200 w 2369343"/>
                <a:gd name="connsiteY65" fmla="*/ 166688 h 557213"/>
                <a:gd name="connsiteX66" fmla="*/ 2369343 w 2369343"/>
                <a:gd name="connsiteY66" fmla="*/ 185738 h 557213"/>
                <a:gd name="connsiteX67" fmla="*/ 2364581 w 2369343"/>
                <a:gd name="connsiteY67" fmla="*/ 204788 h 557213"/>
                <a:gd name="connsiteX68" fmla="*/ 2350293 w 2369343"/>
                <a:gd name="connsiteY68" fmla="*/ 223838 h 557213"/>
                <a:gd name="connsiteX69" fmla="*/ 2328862 w 2369343"/>
                <a:gd name="connsiteY69" fmla="*/ 242888 h 557213"/>
                <a:gd name="connsiteX70" fmla="*/ 2288381 w 2369343"/>
                <a:gd name="connsiteY70" fmla="*/ 259557 h 557213"/>
                <a:gd name="connsiteX71" fmla="*/ 2243137 w 2369343"/>
                <a:gd name="connsiteY71" fmla="*/ 269082 h 557213"/>
                <a:gd name="connsiteX72" fmla="*/ 2209800 w 2369343"/>
                <a:gd name="connsiteY72" fmla="*/ 271463 h 557213"/>
                <a:gd name="connsiteX73" fmla="*/ 2107406 w 2369343"/>
                <a:gd name="connsiteY73" fmla="*/ 273844 h 557213"/>
                <a:gd name="connsiteX74" fmla="*/ 1983581 w 2369343"/>
                <a:gd name="connsiteY74" fmla="*/ 278607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69343" h="557213">
                  <a:moveTo>
                    <a:pt x="1983581" y="278607"/>
                  </a:moveTo>
                  <a:lnTo>
                    <a:pt x="1890712" y="283369"/>
                  </a:lnTo>
                  <a:lnTo>
                    <a:pt x="1790700" y="288132"/>
                  </a:lnTo>
                  <a:lnTo>
                    <a:pt x="1704975" y="295275"/>
                  </a:lnTo>
                  <a:lnTo>
                    <a:pt x="1602581" y="302419"/>
                  </a:lnTo>
                  <a:lnTo>
                    <a:pt x="1438275" y="319088"/>
                  </a:lnTo>
                  <a:lnTo>
                    <a:pt x="1316831" y="335757"/>
                  </a:lnTo>
                  <a:lnTo>
                    <a:pt x="1209675" y="352425"/>
                  </a:lnTo>
                  <a:lnTo>
                    <a:pt x="1104900" y="376238"/>
                  </a:lnTo>
                  <a:lnTo>
                    <a:pt x="957262" y="416719"/>
                  </a:lnTo>
                  <a:lnTo>
                    <a:pt x="783431" y="464344"/>
                  </a:lnTo>
                  <a:lnTo>
                    <a:pt x="628650" y="511969"/>
                  </a:lnTo>
                  <a:lnTo>
                    <a:pt x="519112" y="545307"/>
                  </a:lnTo>
                  <a:lnTo>
                    <a:pt x="483393" y="554832"/>
                  </a:lnTo>
                  <a:lnTo>
                    <a:pt x="464343" y="557213"/>
                  </a:lnTo>
                  <a:lnTo>
                    <a:pt x="423862" y="552450"/>
                  </a:lnTo>
                  <a:lnTo>
                    <a:pt x="373856" y="542925"/>
                  </a:lnTo>
                  <a:lnTo>
                    <a:pt x="335756" y="531019"/>
                  </a:lnTo>
                  <a:lnTo>
                    <a:pt x="300037" y="514350"/>
                  </a:lnTo>
                  <a:lnTo>
                    <a:pt x="259556" y="490538"/>
                  </a:lnTo>
                  <a:lnTo>
                    <a:pt x="226218" y="469107"/>
                  </a:lnTo>
                  <a:lnTo>
                    <a:pt x="192881" y="442913"/>
                  </a:lnTo>
                  <a:lnTo>
                    <a:pt x="157162" y="414338"/>
                  </a:lnTo>
                  <a:lnTo>
                    <a:pt x="133350" y="390525"/>
                  </a:lnTo>
                  <a:lnTo>
                    <a:pt x="104775" y="361950"/>
                  </a:lnTo>
                  <a:lnTo>
                    <a:pt x="78581" y="333375"/>
                  </a:lnTo>
                  <a:lnTo>
                    <a:pt x="45243" y="292894"/>
                  </a:lnTo>
                  <a:lnTo>
                    <a:pt x="21431" y="261938"/>
                  </a:lnTo>
                  <a:lnTo>
                    <a:pt x="7143" y="238125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2" y="190500"/>
                  </a:lnTo>
                  <a:lnTo>
                    <a:pt x="11906" y="185738"/>
                  </a:lnTo>
                  <a:lnTo>
                    <a:pt x="33337" y="190500"/>
                  </a:lnTo>
                  <a:lnTo>
                    <a:pt x="59531" y="202407"/>
                  </a:lnTo>
                  <a:lnTo>
                    <a:pt x="111918" y="233363"/>
                  </a:lnTo>
                  <a:lnTo>
                    <a:pt x="157162" y="257175"/>
                  </a:lnTo>
                  <a:lnTo>
                    <a:pt x="209550" y="278607"/>
                  </a:lnTo>
                  <a:lnTo>
                    <a:pt x="259556" y="295275"/>
                  </a:lnTo>
                  <a:lnTo>
                    <a:pt x="311943" y="307182"/>
                  </a:lnTo>
                  <a:lnTo>
                    <a:pt x="364331" y="314325"/>
                  </a:lnTo>
                  <a:lnTo>
                    <a:pt x="407193" y="314325"/>
                  </a:lnTo>
                  <a:lnTo>
                    <a:pt x="473868" y="311944"/>
                  </a:lnTo>
                  <a:lnTo>
                    <a:pt x="547687" y="304800"/>
                  </a:lnTo>
                  <a:lnTo>
                    <a:pt x="681037" y="290513"/>
                  </a:lnTo>
                  <a:lnTo>
                    <a:pt x="850106" y="266700"/>
                  </a:lnTo>
                  <a:lnTo>
                    <a:pt x="1040606" y="238125"/>
                  </a:lnTo>
                  <a:lnTo>
                    <a:pt x="1254918" y="200025"/>
                  </a:lnTo>
                  <a:lnTo>
                    <a:pt x="1416843" y="169069"/>
                  </a:lnTo>
                  <a:lnTo>
                    <a:pt x="1607343" y="128588"/>
                  </a:lnTo>
                  <a:lnTo>
                    <a:pt x="1688306" y="109538"/>
                  </a:lnTo>
                  <a:lnTo>
                    <a:pt x="1747837" y="88107"/>
                  </a:lnTo>
                  <a:lnTo>
                    <a:pt x="1812131" y="61913"/>
                  </a:lnTo>
                  <a:lnTo>
                    <a:pt x="1871662" y="33338"/>
                  </a:lnTo>
                  <a:lnTo>
                    <a:pt x="1924050" y="4763"/>
                  </a:lnTo>
                  <a:lnTo>
                    <a:pt x="1938337" y="0"/>
                  </a:lnTo>
                  <a:lnTo>
                    <a:pt x="1978818" y="2382"/>
                  </a:lnTo>
                  <a:lnTo>
                    <a:pt x="2045493" y="11907"/>
                  </a:lnTo>
                  <a:lnTo>
                    <a:pt x="2109787" y="28575"/>
                  </a:lnTo>
                  <a:lnTo>
                    <a:pt x="2178843" y="52388"/>
                  </a:lnTo>
                  <a:lnTo>
                    <a:pt x="2245518" y="80963"/>
                  </a:lnTo>
                  <a:lnTo>
                    <a:pt x="2309812" y="109538"/>
                  </a:lnTo>
                  <a:lnTo>
                    <a:pt x="2326481" y="121444"/>
                  </a:lnTo>
                  <a:lnTo>
                    <a:pt x="2340768" y="138113"/>
                  </a:lnTo>
                  <a:lnTo>
                    <a:pt x="2352675" y="152400"/>
                  </a:lnTo>
                  <a:lnTo>
                    <a:pt x="2362200" y="166688"/>
                  </a:lnTo>
                  <a:lnTo>
                    <a:pt x="2369343" y="185738"/>
                  </a:lnTo>
                  <a:lnTo>
                    <a:pt x="2364581" y="204788"/>
                  </a:lnTo>
                  <a:lnTo>
                    <a:pt x="2350293" y="223838"/>
                  </a:lnTo>
                  <a:lnTo>
                    <a:pt x="2328862" y="242888"/>
                  </a:lnTo>
                  <a:lnTo>
                    <a:pt x="2288381" y="259557"/>
                  </a:lnTo>
                  <a:lnTo>
                    <a:pt x="2243137" y="269082"/>
                  </a:lnTo>
                  <a:lnTo>
                    <a:pt x="2209800" y="271463"/>
                  </a:lnTo>
                  <a:lnTo>
                    <a:pt x="2107406" y="273844"/>
                  </a:lnTo>
                  <a:lnTo>
                    <a:pt x="1983581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E3D726A9-B697-48F5-ACE3-30B1A6D59A75}"/>
                </a:ext>
              </a:extLst>
            </p:cNvPr>
            <p:cNvSpPr/>
            <p:nvPr/>
          </p:nvSpPr>
          <p:spPr>
            <a:xfrm>
              <a:off x="3138488" y="3071813"/>
              <a:ext cx="1314450" cy="377825"/>
            </a:xfrm>
            <a:custGeom>
              <a:avLst/>
              <a:gdLst>
                <a:gd name="connsiteX0" fmla="*/ 1083468 w 1314450"/>
                <a:gd name="connsiteY0" fmla="*/ 252412 h 378618"/>
                <a:gd name="connsiteX1" fmla="*/ 921543 w 1314450"/>
                <a:gd name="connsiteY1" fmla="*/ 280987 h 378618"/>
                <a:gd name="connsiteX2" fmla="*/ 747712 w 1314450"/>
                <a:gd name="connsiteY2" fmla="*/ 314325 h 378618"/>
                <a:gd name="connsiteX3" fmla="*/ 628650 w 1314450"/>
                <a:gd name="connsiteY3" fmla="*/ 335756 h 378618"/>
                <a:gd name="connsiteX4" fmla="*/ 545306 w 1314450"/>
                <a:gd name="connsiteY4" fmla="*/ 352425 h 378618"/>
                <a:gd name="connsiteX5" fmla="*/ 466725 w 1314450"/>
                <a:gd name="connsiteY5" fmla="*/ 364331 h 378618"/>
                <a:gd name="connsiteX6" fmla="*/ 388143 w 1314450"/>
                <a:gd name="connsiteY6" fmla="*/ 373856 h 378618"/>
                <a:gd name="connsiteX7" fmla="*/ 321468 w 1314450"/>
                <a:gd name="connsiteY7" fmla="*/ 378618 h 378618"/>
                <a:gd name="connsiteX8" fmla="*/ 278606 w 1314450"/>
                <a:gd name="connsiteY8" fmla="*/ 378618 h 378618"/>
                <a:gd name="connsiteX9" fmla="*/ 238125 w 1314450"/>
                <a:gd name="connsiteY9" fmla="*/ 373856 h 378618"/>
                <a:gd name="connsiteX10" fmla="*/ 195262 w 1314450"/>
                <a:gd name="connsiteY10" fmla="*/ 364331 h 378618"/>
                <a:gd name="connsiteX11" fmla="*/ 159543 w 1314450"/>
                <a:gd name="connsiteY11" fmla="*/ 350043 h 378618"/>
                <a:gd name="connsiteX12" fmla="*/ 128587 w 1314450"/>
                <a:gd name="connsiteY12" fmla="*/ 330993 h 378618"/>
                <a:gd name="connsiteX13" fmla="*/ 100012 w 1314450"/>
                <a:gd name="connsiteY13" fmla="*/ 311943 h 378618"/>
                <a:gd name="connsiteX14" fmla="*/ 73818 w 1314450"/>
                <a:gd name="connsiteY14" fmla="*/ 288131 h 378618"/>
                <a:gd name="connsiteX15" fmla="*/ 50006 w 1314450"/>
                <a:gd name="connsiteY15" fmla="*/ 264318 h 378618"/>
                <a:gd name="connsiteX16" fmla="*/ 26193 w 1314450"/>
                <a:gd name="connsiteY16" fmla="*/ 233362 h 378618"/>
                <a:gd name="connsiteX17" fmla="*/ 11906 w 1314450"/>
                <a:gd name="connsiteY17" fmla="*/ 209550 h 378618"/>
                <a:gd name="connsiteX18" fmla="*/ 2381 w 1314450"/>
                <a:gd name="connsiteY18" fmla="*/ 188118 h 378618"/>
                <a:gd name="connsiteX19" fmla="*/ 0 w 1314450"/>
                <a:gd name="connsiteY19" fmla="*/ 169068 h 378618"/>
                <a:gd name="connsiteX20" fmla="*/ 4762 w 1314450"/>
                <a:gd name="connsiteY20" fmla="*/ 154781 h 378618"/>
                <a:gd name="connsiteX21" fmla="*/ 16668 w 1314450"/>
                <a:gd name="connsiteY21" fmla="*/ 157162 h 378618"/>
                <a:gd name="connsiteX22" fmla="*/ 35718 w 1314450"/>
                <a:gd name="connsiteY22" fmla="*/ 164306 h 378618"/>
                <a:gd name="connsiteX23" fmla="*/ 107156 w 1314450"/>
                <a:gd name="connsiteY23" fmla="*/ 197643 h 378618"/>
                <a:gd name="connsiteX24" fmla="*/ 166687 w 1314450"/>
                <a:gd name="connsiteY24" fmla="*/ 219075 h 378618"/>
                <a:gd name="connsiteX25" fmla="*/ 207168 w 1314450"/>
                <a:gd name="connsiteY25" fmla="*/ 226218 h 378618"/>
                <a:gd name="connsiteX26" fmla="*/ 245268 w 1314450"/>
                <a:gd name="connsiteY26" fmla="*/ 230981 h 378618"/>
                <a:gd name="connsiteX27" fmla="*/ 307181 w 1314450"/>
                <a:gd name="connsiteY27" fmla="*/ 223837 h 378618"/>
                <a:gd name="connsiteX28" fmla="*/ 433387 w 1314450"/>
                <a:gd name="connsiteY28" fmla="*/ 200025 h 378618"/>
                <a:gd name="connsiteX29" fmla="*/ 581025 w 1314450"/>
                <a:gd name="connsiteY29" fmla="*/ 169068 h 378618"/>
                <a:gd name="connsiteX30" fmla="*/ 716756 w 1314450"/>
                <a:gd name="connsiteY30" fmla="*/ 135731 h 378618"/>
                <a:gd name="connsiteX31" fmla="*/ 828675 w 1314450"/>
                <a:gd name="connsiteY31" fmla="*/ 97631 h 378618"/>
                <a:gd name="connsiteX32" fmla="*/ 931068 w 1314450"/>
                <a:gd name="connsiteY32" fmla="*/ 54768 h 378618"/>
                <a:gd name="connsiteX33" fmla="*/ 1031081 w 1314450"/>
                <a:gd name="connsiteY33" fmla="*/ 7143 h 378618"/>
                <a:gd name="connsiteX34" fmla="*/ 1052512 w 1314450"/>
                <a:gd name="connsiteY34" fmla="*/ 0 h 378618"/>
                <a:gd name="connsiteX35" fmla="*/ 1085850 w 1314450"/>
                <a:gd name="connsiteY35" fmla="*/ 2381 h 378618"/>
                <a:gd name="connsiteX36" fmla="*/ 1145381 w 1314450"/>
                <a:gd name="connsiteY36" fmla="*/ 14287 h 378618"/>
                <a:gd name="connsiteX37" fmla="*/ 1185862 w 1314450"/>
                <a:gd name="connsiteY37" fmla="*/ 28575 h 378618"/>
                <a:gd name="connsiteX38" fmla="*/ 1254918 w 1314450"/>
                <a:gd name="connsiteY38" fmla="*/ 64293 h 378618"/>
                <a:gd name="connsiteX39" fmla="*/ 1288256 w 1314450"/>
                <a:gd name="connsiteY39" fmla="*/ 83343 h 378618"/>
                <a:gd name="connsiteX40" fmla="*/ 1302543 w 1314450"/>
                <a:gd name="connsiteY40" fmla="*/ 97631 h 378618"/>
                <a:gd name="connsiteX41" fmla="*/ 1312068 w 1314450"/>
                <a:gd name="connsiteY41" fmla="*/ 119062 h 378618"/>
                <a:gd name="connsiteX42" fmla="*/ 1314450 w 1314450"/>
                <a:gd name="connsiteY42" fmla="*/ 135731 h 378618"/>
                <a:gd name="connsiteX43" fmla="*/ 1314450 w 1314450"/>
                <a:gd name="connsiteY43" fmla="*/ 152400 h 378618"/>
                <a:gd name="connsiteX44" fmla="*/ 1307306 w 1314450"/>
                <a:gd name="connsiteY44" fmla="*/ 173831 h 378618"/>
                <a:gd name="connsiteX45" fmla="*/ 1290637 w 1314450"/>
                <a:gd name="connsiteY45" fmla="*/ 192881 h 378618"/>
                <a:gd name="connsiteX46" fmla="*/ 1259681 w 1314450"/>
                <a:gd name="connsiteY46" fmla="*/ 211931 h 378618"/>
                <a:gd name="connsiteX47" fmla="*/ 1221581 w 1314450"/>
                <a:gd name="connsiteY47" fmla="*/ 223837 h 378618"/>
                <a:gd name="connsiteX48" fmla="*/ 1083468 w 1314450"/>
                <a:gd name="connsiteY48" fmla="*/ 252412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14450" h="378618">
                  <a:moveTo>
                    <a:pt x="1083468" y="252412"/>
                  </a:moveTo>
                  <a:lnTo>
                    <a:pt x="921543" y="280987"/>
                  </a:lnTo>
                  <a:lnTo>
                    <a:pt x="747712" y="314325"/>
                  </a:lnTo>
                  <a:lnTo>
                    <a:pt x="628650" y="335756"/>
                  </a:lnTo>
                  <a:lnTo>
                    <a:pt x="545306" y="352425"/>
                  </a:lnTo>
                  <a:lnTo>
                    <a:pt x="466725" y="364331"/>
                  </a:lnTo>
                  <a:lnTo>
                    <a:pt x="388143" y="373856"/>
                  </a:lnTo>
                  <a:lnTo>
                    <a:pt x="321468" y="378618"/>
                  </a:lnTo>
                  <a:lnTo>
                    <a:pt x="278606" y="378618"/>
                  </a:lnTo>
                  <a:lnTo>
                    <a:pt x="238125" y="373856"/>
                  </a:lnTo>
                  <a:lnTo>
                    <a:pt x="195262" y="364331"/>
                  </a:lnTo>
                  <a:lnTo>
                    <a:pt x="159543" y="350043"/>
                  </a:lnTo>
                  <a:lnTo>
                    <a:pt x="128587" y="330993"/>
                  </a:lnTo>
                  <a:lnTo>
                    <a:pt x="100012" y="311943"/>
                  </a:lnTo>
                  <a:lnTo>
                    <a:pt x="73818" y="288131"/>
                  </a:lnTo>
                  <a:lnTo>
                    <a:pt x="50006" y="264318"/>
                  </a:lnTo>
                  <a:lnTo>
                    <a:pt x="26193" y="233362"/>
                  </a:lnTo>
                  <a:lnTo>
                    <a:pt x="11906" y="209550"/>
                  </a:lnTo>
                  <a:lnTo>
                    <a:pt x="2381" y="188118"/>
                  </a:lnTo>
                  <a:lnTo>
                    <a:pt x="0" y="169068"/>
                  </a:lnTo>
                  <a:lnTo>
                    <a:pt x="4762" y="154781"/>
                  </a:lnTo>
                  <a:lnTo>
                    <a:pt x="16668" y="157162"/>
                  </a:lnTo>
                  <a:lnTo>
                    <a:pt x="35718" y="164306"/>
                  </a:lnTo>
                  <a:lnTo>
                    <a:pt x="107156" y="197643"/>
                  </a:lnTo>
                  <a:lnTo>
                    <a:pt x="166687" y="219075"/>
                  </a:lnTo>
                  <a:lnTo>
                    <a:pt x="207168" y="226218"/>
                  </a:lnTo>
                  <a:lnTo>
                    <a:pt x="245268" y="230981"/>
                  </a:lnTo>
                  <a:lnTo>
                    <a:pt x="307181" y="223837"/>
                  </a:lnTo>
                  <a:lnTo>
                    <a:pt x="433387" y="200025"/>
                  </a:lnTo>
                  <a:lnTo>
                    <a:pt x="581025" y="169068"/>
                  </a:lnTo>
                  <a:lnTo>
                    <a:pt x="716756" y="135731"/>
                  </a:lnTo>
                  <a:lnTo>
                    <a:pt x="828675" y="97631"/>
                  </a:lnTo>
                  <a:lnTo>
                    <a:pt x="931068" y="54768"/>
                  </a:lnTo>
                  <a:lnTo>
                    <a:pt x="1031081" y="7143"/>
                  </a:lnTo>
                  <a:lnTo>
                    <a:pt x="1052512" y="0"/>
                  </a:lnTo>
                  <a:lnTo>
                    <a:pt x="1085850" y="2381"/>
                  </a:lnTo>
                  <a:lnTo>
                    <a:pt x="1145381" y="14287"/>
                  </a:lnTo>
                  <a:lnTo>
                    <a:pt x="1185862" y="28575"/>
                  </a:lnTo>
                  <a:lnTo>
                    <a:pt x="1254918" y="64293"/>
                  </a:lnTo>
                  <a:lnTo>
                    <a:pt x="1288256" y="83343"/>
                  </a:lnTo>
                  <a:lnTo>
                    <a:pt x="1302543" y="97631"/>
                  </a:lnTo>
                  <a:lnTo>
                    <a:pt x="1312068" y="119062"/>
                  </a:lnTo>
                  <a:lnTo>
                    <a:pt x="1314450" y="135731"/>
                  </a:lnTo>
                  <a:lnTo>
                    <a:pt x="1314450" y="152400"/>
                  </a:lnTo>
                  <a:lnTo>
                    <a:pt x="1307306" y="173831"/>
                  </a:lnTo>
                  <a:lnTo>
                    <a:pt x="1290637" y="192881"/>
                  </a:lnTo>
                  <a:lnTo>
                    <a:pt x="1259681" y="211931"/>
                  </a:lnTo>
                  <a:lnTo>
                    <a:pt x="1221581" y="223837"/>
                  </a:lnTo>
                  <a:lnTo>
                    <a:pt x="108346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3FD4CE73-3EE0-48AC-B06D-886A5BBBF33A}"/>
                </a:ext>
              </a:extLst>
            </p:cNvPr>
            <p:cNvSpPr/>
            <p:nvPr/>
          </p:nvSpPr>
          <p:spPr>
            <a:xfrm>
              <a:off x="3087688" y="3700463"/>
              <a:ext cx="1398587" cy="376237"/>
            </a:xfrm>
            <a:custGeom>
              <a:avLst/>
              <a:gdLst>
                <a:gd name="connsiteX0" fmla="*/ 1140619 w 1397794"/>
                <a:gd name="connsiteY0" fmla="*/ 259556 h 376237"/>
                <a:gd name="connsiteX1" fmla="*/ 1021557 w 1397794"/>
                <a:gd name="connsiteY1" fmla="*/ 283368 h 376237"/>
                <a:gd name="connsiteX2" fmla="*/ 866775 w 1397794"/>
                <a:gd name="connsiteY2" fmla="*/ 311943 h 376237"/>
                <a:gd name="connsiteX3" fmla="*/ 764382 w 1397794"/>
                <a:gd name="connsiteY3" fmla="*/ 330993 h 376237"/>
                <a:gd name="connsiteX4" fmla="*/ 607219 w 1397794"/>
                <a:gd name="connsiteY4" fmla="*/ 357187 h 376237"/>
                <a:gd name="connsiteX5" fmla="*/ 495300 w 1397794"/>
                <a:gd name="connsiteY5" fmla="*/ 376237 h 376237"/>
                <a:gd name="connsiteX6" fmla="*/ 423863 w 1397794"/>
                <a:gd name="connsiteY6" fmla="*/ 376237 h 376237"/>
                <a:gd name="connsiteX7" fmla="*/ 335757 w 1397794"/>
                <a:gd name="connsiteY7" fmla="*/ 376237 h 376237"/>
                <a:gd name="connsiteX8" fmla="*/ 302419 w 1397794"/>
                <a:gd name="connsiteY8" fmla="*/ 373856 h 376237"/>
                <a:gd name="connsiteX9" fmla="*/ 290513 w 1397794"/>
                <a:gd name="connsiteY9" fmla="*/ 371475 h 376237"/>
                <a:gd name="connsiteX10" fmla="*/ 266700 w 1397794"/>
                <a:gd name="connsiteY10" fmla="*/ 364331 h 376237"/>
                <a:gd name="connsiteX11" fmla="*/ 228600 w 1397794"/>
                <a:gd name="connsiteY11" fmla="*/ 350043 h 376237"/>
                <a:gd name="connsiteX12" fmla="*/ 188119 w 1397794"/>
                <a:gd name="connsiteY12" fmla="*/ 328612 h 376237"/>
                <a:gd name="connsiteX13" fmla="*/ 142875 w 1397794"/>
                <a:gd name="connsiteY13" fmla="*/ 302418 h 376237"/>
                <a:gd name="connsiteX14" fmla="*/ 71438 w 1397794"/>
                <a:gd name="connsiteY14" fmla="*/ 257175 h 376237"/>
                <a:gd name="connsiteX15" fmla="*/ 38100 w 1397794"/>
                <a:gd name="connsiteY15" fmla="*/ 228600 h 376237"/>
                <a:gd name="connsiteX16" fmla="*/ 16669 w 1397794"/>
                <a:gd name="connsiteY16" fmla="*/ 207168 h 376237"/>
                <a:gd name="connsiteX17" fmla="*/ 0 w 1397794"/>
                <a:gd name="connsiteY17" fmla="*/ 183356 h 376237"/>
                <a:gd name="connsiteX18" fmla="*/ 0 w 1397794"/>
                <a:gd name="connsiteY18" fmla="*/ 169068 h 376237"/>
                <a:gd name="connsiteX19" fmla="*/ 4763 w 1397794"/>
                <a:gd name="connsiteY19" fmla="*/ 164306 h 376237"/>
                <a:gd name="connsiteX20" fmla="*/ 21432 w 1397794"/>
                <a:gd name="connsiteY20" fmla="*/ 164306 h 376237"/>
                <a:gd name="connsiteX21" fmla="*/ 59532 w 1397794"/>
                <a:gd name="connsiteY21" fmla="*/ 176212 h 376237"/>
                <a:gd name="connsiteX22" fmla="*/ 121444 w 1397794"/>
                <a:gd name="connsiteY22" fmla="*/ 197643 h 376237"/>
                <a:gd name="connsiteX23" fmla="*/ 200025 w 1397794"/>
                <a:gd name="connsiteY23" fmla="*/ 216693 h 376237"/>
                <a:gd name="connsiteX24" fmla="*/ 278607 w 1397794"/>
                <a:gd name="connsiteY24" fmla="*/ 223837 h 376237"/>
                <a:gd name="connsiteX25" fmla="*/ 333375 w 1397794"/>
                <a:gd name="connsiteY25" fmla="*/ 221456 h 376237"/>
                <a:gd name="connsiteX26" fmla="*/ 450057 w 1397794"/>
                <a:gd name="connsiteY26" fmla="*/ 207168 h 376237"/>
                <a:gd name="connsiteX27" fmla="*/ 600075 w 1397794"/>
                <a:gd name="connsiteY27" fmla="*/ 183356 h 376237"/>
                <a:gd name="connsiteX28" fmla="*/ 719138 w 1397794"/>
                <a:gd name="connsiteY28" fmla="*/ 157162 h 376237"/>
                <a:gd name="connsiteX29" fmla="*/ 814388 w 1397794"/>
                <a:gd name="connsiteY29" fmla="*/ 130968 h 376237"/>
                <a:gd name="connsiteX30" fmla="*/ 888207 w 1397794"/>
                <a:gd name="connsiteY30" fmla="*/ 102393 h 376237"/>
                <a:gd name="connsiteX31" fmla="*/ 938213 w 1397794"/>
                <a:gd name="connsiteY31" fmla="*/ 78581 h 376237"/>
                <a:gd name="connsiteX32" fmla="*/ 990600 w 1397794"/>
                <a:gd name="connsiteY32" fmla="*/ 50006 h 376237"/>
                <a:gd name="connsiteX33" fmla="*/ 1023938 w 1397794"/>
                <a:gd name="connsiteY33" fmla="*/ 23812 h 376237"/>
                <a:gd name="connsiteX34" fmla="*/ 1050132 w 1397794"/>
                <a:gd name="connsiteY34" fmla="*/ 2381 h 376237"/>
                <a:gd name="connsiteX35" fmla="*/ 1054894 w 1397794"/>
                <a:gd name="connsiteY35" fmla="*/ 0 h 376237"/>
                <a:gd name="connsiteX36" fmla="*/ 1090613 w 1397794"/>
                <a:gd name="connsiteY36" fmla="*/ 2381 h 376237"/>
                <a:gd name="connsiteX37" fmla="*/ 1176338 w 1397794"/>
                <a:gd name="connsiteY37" fmla="*/ 23812 h 376237"/>
                <a:gd name="connsiteX38" fmla="*/ 1228725 w 1397794"/>
                <a:gd name="connsiteY38" fmla="*/ 45243 h 376237"/>
                <a:gd name="connsiteX39" fmla="*/ 1293019 w 1397794"/>
                <a:gd name="connsiteY39" fmla="*/ 76200 h 376237"/>
                <a:gd name="connsiteX40" fmla="*/ 1333500 w 1397794"/>
                <a:gd name="connsiteY40" fmla="*/ 100012 h 376237"/>
                <a:gd name="connsiteX41" fmla="*/ 1362075 w 1397794"/>
                <a:gd name="connsiteY41" fmla="*/ 121443 h 376237"/>
                <a:gd name="connsiteX42" fmla="*/ 1381125 w 1397794"/>
                <a:gd name="connsiteY42" fmla="*/ 140493 h 376237"/>
                <a:gd name="connsiteX43" fmla="*/ 1388269 w 1397794"/>
                <a:gd name="connsiteY43" fmla="*/ 150018 h 376237"/>
                <a:gd name="connsiteX44" fmla="*/ 1397794 w 1397794"/>
                <a:gd name="connsiteY44" fmla="*/ 166687 h 376237"/>
                <a:gd name="connsiteX45" fmla="*/ 1397794 w 1397794"/>
                <a:gd name="connsiteY45" fmla="*/ 178593 h 376237"/>
                <a:gd name="connsiteX46" fmla="*/ 1390650 w 1397794"/>
                <a:gd name="connsiteY46" fmla="*/ 192881 h 376237"/>
                <a:gd name="connsiteX47" fmla="*/ 1371600 w 1397794"/>
                <a:gd name="connsiteY47" fmla="*/ 204787 h 376237"/>
                <a:gd name="connsiteX48" fmla="*/ 1331119 w 1397794"/>
                <a:gd name="connsiteY48" fmla="*/ 216693 h 376237"/>
                <a:gd name="connsiteX49" fmla="*/ 1238250 w 1397794"/>
                <a:gd name="connsiteY49" fmla="*/ 238125 h 376237"/>
                <a:gd name="connsiteX50" fmla="*/ 1140619 w 1397794"/>
                <a:gd name="connsiteY50" fmla="*/ 259556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97794" h="376237">
                  <a:moveTo>
                    <a:pt x="1140619" y="259556"/>
                  </a:moveTo>
                  <a:lnTo>
                    <a:pt x="1021557" y="283368"/>
                  </a:lnTo>
                  <a:lnTo>
                    <a:pt x="866775" y="311943"/>
                  </a:lnTo>
                  <a:lnTo>
                    <a:pt x="764382" y="330993"/>
                  </a:lnTo>
                  <a:lnTo>
                    <a:pt x="607219" y="357187"/>
                  </a:lnTo>
                  <a:lnTo>
                    <a:pt x="495300" y="376237"/>
                  </a:lnTo>
                  <a:lnTo>
                    <a:pt x="423863" y="376237"/>
                  </a:lnTo>
                  <a:lnTo>
                    <a:pt x="335757" y="376237"/>
                  </a:lnTo>
                  <a:cubicBezTo>
                    <a:pt x="324644" y="375443"/>
                    <a:pt x="313499" y="375022"/>
                    <a:pt x="302419" y="373856"/>
                  </a:cubicBezTo>
                  <a:cubicBezTo>
                    <a:pt x="298394" y="373432"/>
                    <a:pt x="290513" y="371475"/>
                    <a:pt x="290513" y="371475"/>
                  </a:cubicBezTo>
                  <a:lnTo>
                    <a:pt x="266700" y="364331"/>
                  </a:lnTo>
                  <a:lnTo>
                    <a:pt x="228600" y="350043"/>
                  </a:lnTo>
                  <a:lnTo>
                    <a:pt x="188119" y="328612"/>
                  </a:lnTo>
                  <a:lnTo>
                    <a:pt x="142875" y="302418"/>
                  </a:lnTo>
                  <a:lnTo>
                    <a:pt x="71438" y="257175"/>
                  </a:lnTo>
                  <a:lnTo>
                    <a:pt x="38100" y="228600"/>
                  </a:lnTo>
                  <a:lnTo>
                    <a:pt x="16669" y="207168"/>
                  </a:lnTo>
                  <a:lnTo>
                    <a:pt x="0" y="183356"/>
                  </a:lnTo>
                  <a:lnTo>
                    <a:pt x="0" y="169068"/>
                  </a:lnTo>
                  <a:lnTo>
                    <a:pt x="4763" y="164306"/>
                  </a:lnTo>
                  <a:lnTo>
                    <a:pt x="21432" y="164306"/>
                  </a:lnTo>
                  <a:lnTo>
                    <a:pt x="59532" y="176212"/>
                  </a:lnTo>
                  <a:lnTo>
                    <a:pt x="121444" y="197643"/>
                  </a:lnTo>
                  <a:lnTo>
                    <a:pt x="200025" y="216693"/>
                  </a:lnTo>
                  <a:lnTo>
                    <a:pt x="278607" y="223837"/>
                  </a:lnTo>
                  <a:lnTo>
                    <a:pt x="333375" y="221456"/>
                  </a:lnTo>
                  <a:lnTo>
                    <a:pt x="450057" y="207168"/>
                  </a:lnTo>
                  <a:lnTo>
                    <a:pt x="600075" y="183356"/>
                  </a:lnTo>
                  <a:lnTo>
                    <a:pt x="719138" y="157162"/>
                  </a:lnTo>
                  <a:lnTo>
                    <a:pt x="814388" y="130968"/>
                  </a:lnTo>
                  <a:lnTo>
                    <a:pt x="888207" y="102393"/>
                  </a:lnTo>
                  <a:lnTo>
                    <a:pt x="938213" y="78581"/>
                  </a:lnTo>
                  <a:lnTo>
                    <a:pt x="990600" y="50006"/>
                  </a:lnTo>
                  <a:lnTo>
                    <a:pt x="1023938" y="23812"/>
                  </a:lnTo>
                  <a:lnTo>
                    <a:pt x="1050132" y="2381"/>
                  </a:lnTo>
                  <a:lnTo>
                    <a:pt x="1054894" y="0"/>
                  </a:lnTo>
                  <a:lnTo>
                    <a:pt x="1090613" y="2381"/>
                  </a:lnTo>
                  <a:lnTo>
                    <a:pt x="1176338" y="23812"/>
                  </a:lnTo>
                  <a:lnTo>
                    <a:pt x="1228725" y="45243"/>
                  </a:lnTo>
                  <a:lnTo>
                    <a:pt x="1293019" y="76200"/>
                  </a:lnTo>
                  <a:lnTo>
                    <a:pt x="1333500" y="100012"/>
                  </a:lnTo>
                  <a:lnTo>
                    <a:pt x="1362075" y="121443"/>
                  </a:lnTo>
                  <a:lnTo>
                    <a:pt x="1381125" y="140493"/>
                  </a:lnTo>
                  <a:lnTo>
                    <a:pt x="1388269" y="150018"/>
                  </a:lnTo>
                  <a:lnTo>
                    <a:pt x="1397794" y="166687"/>
                  </a:lnTo>
                  <a:lnTo>
                    <a:pt x="1397794" y="178593"/>
                  </a:lnTo>
                  <a:lnTo>
                    <a:pt x="1390650" y="192881"/>
                  </a:lnTo>
                  <a:lnTo>
                    <a:pt x="1371600" y="204787"/>
                  </a:lnTo>
                  <a:lnTo>
                    <a:pt x="1331119" y="216693"/>
                  </a:lnTo>
                  <a:lnTo>
                    <a:pt x="1238250" y="238125"/>
                  </a:lnTo>
                  <a:lnTo>
                    <a:pt x="11406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E0D221B4-0A78-4CC8-B45F-8F84805122CD}"/>
                </a:ext>
              </a:extLst>
            </p:cNvPr>
            <p:cNvSpPr/>
            <p:nvPr/>
          </p:nvSpPr>
          <p:spPr>
            <a:xfrm>
              <a:off x="2906713" y="4586288"/>
              <a:ext cx="654050" cy="1146175"/>
            </a:xfrm>
            <a:custGeom>
              <a:avLst/>
              <a:gdLst>
                <a:gd name="connsiteX0" fmla="*/ 485775 w 652463"/>
                <a:gd name="connsiteY0" fmla="*/ 466725 h 1145381"/>
                <a:gd name="connsiteX1" fmla="*/ 557213 w 652463"/>
                <a:gd name="connsiteY1" fmla="*/ 690562 h 1145381"/>
                <a:gd name="connsiteX2" fmla="*/ 597694 w 652463"/>
                <a:gd name="connsiteY2" fmla="*/ 812006 h 1145381"/>
                <a:gd name="connsiteX3" fmla="*/ 650082 w 652463"/>
                <a:gd name="connsiteY3" fmla="*/ 952500 h 1145381"/>
                <a:gd name="connsiteX4" fmla="*/ 652463 w 652463"/>
                <a:gd name="connsiteY4" fmla="*/ 988218 h 1145381"/>
                <a:gd name="connsiteX5" fmla="*/ 650082 w 652463"/>
                <a:gd name="connsiteY5" fmla="*/ 1033462 h 1145381"/>
                <a:gd name="connsiteX6" fmla="*/ 642938 w 652463"/>
                <a:gd name="connsiteY6" fmla="*/ 1069181 h 1145381"/>
                <a:gd name="connsiteX7" fmla="*/ 633413 w 652463"/>
                <a:gd name="connsiteY7" fmla="*/ 1095375 h 1145381"/>
                <a:gd name="connsiteX8" fmla="*/ 621507 w 652463"/>
                <a:gd name="connsiteY8" fmla="*/ 1116806 h 1145381"/>
                <a:gd name="connsiteX9" fmla="*/ 609600 w 652463"/>
                <a:gd name="connsiteY9" fmla="*/ 1128712 h 1145381"/>
                <a:gd name="connsiteX10" fmla="*/ 595313 w 652463"/>
                <a:gd name="connsiteY10" fmla="*/ 1138237 h 1145381"/>
                <a:gd name="connsiteX11" fmla="*/ 578644 w 652463"/>
                <a:gd name="connsiteY11" fmla="*/ 1143000 h 1145381"/>
                <a:gd name="connsiteX12" fmla="*/ 569119 w 652463"/>
                <a:gd name="connsiteY12" fmla="*/ 1145381 h 1145381"/>
                <a:gd name="connsiteX13" fmla="*/ 554832 w 652463"/>
                <a:gd name="connsiteY13" fmla="*/ 1143000 h 1145381"/>
                <a:gd name="connsiteX14" fmla="*/ 542925 w 652463"/>
                <a:gd name="connsiteY14" fmla="*/ 1138237 h 1145381"/>
                <a:gd name="connsiteX15" fmla="*/ 523875 w 652463"/>
                <a:gd name="connsiteY15" fmla="*/ 1119187 h 1145381"/>
                <a:gd name="connsiteX16" fmla="*/ 507207 w 652463"/>
                <a:gd name="connsiteY16" fmla="*/ 1097756 h 1145381"/>
                <a:gd name="connsiteX17" fmla="*/ 485775 w 652463"/>
                <a:gd name="connsiteY17" fmla="*/ 1066800 h 1145381"/>
                <a:gd name="connsiteX18" fmla="*/ 461963 w 652463"/>
                <a:gd name="connsiteY18" fmla="*/ 1038225 h 1145381"/>
                <a:gd name="connsiteX19" fmla="*/ 447675 w 652463"/>
                <a:gd name="connsiteY19" fmla="*/ 1021556 h 1145381"/>
                <a:gd name="connsiteX20" fmla="*/ 431007 w 652463"/>
                <a:gd name="connsiteY20" fmla="*/ 997743 h 1145381"/>
                <a:gd name="connsiteX21" fmla="*/ 411957 w 652463"/>
                <a:gd name="connsiteY21" fmla="*/ 962025 h 1145381"/>
                <a:gd name="connsiteX22" fmla="*/ 395288 w 652463"/>
                <a:gd name="connsiteY22" fmla="*/ 919162 h 1145381"/>
                <a:gd name="connsiteX23" fmla="*/ 383382 w 652463"/>
                <a:gd name="connsiteY23" fmla="*/ 876300 h 1145381"/>
                <a:gd name="connsiteX24" fmla="*/ 381000 w 652463"/>
                <a:gd name="connsiteY24" fmla="*/ 842962 h 1145381"/>
                <a:gd name="connsiteX25" fmla="*/ 366713 w 652463"/>
                <a:gd name="connsiteY25" fmla="*/ 773906 h 1145381"/>
                <a:gd name="connsiteX26" fmla="*/ 340519 w 652463"/>
                <a:gd name="connsiteY26" fmla="*/ 650081 h 1145381"/>
                <a:gd name="connsiteX27" fmla="*/ 309563 w 652463"/>
                <a:gd name="connsiteY27" fmla="*/ 535781 h 1145381"/>
                <a:gd name="connsiteX28" fmla="*/ 278607 w 652463"/>
                <a:gd name="connsiteY28" fmla="*/ 431006 h 1145381"/>
                <a:gd name="connsiteX29" fmla="*/ 250032 w 652463"/>
                <a:gd name="connsiteY29" fmla="*/ 338137 h 1145381"/>
                <a:gd name="connsiteX30" fmla="*/ 230982 w 652463"/>
                <a:gd name="connsiteY30" fmla="*/ 271462 h 1145381"/>
                <a:gd name="connsiteX31" fmla="*/ 223838 w 652463"/>
                <a:gd name="connsiteY31" fmla="*/ 242887 h 1145381"/>
                <a:gd name="connsiteX32" fmla="*/ 214313 w 652463"/>
                <a:gd name="connsiteY32" fmla="*/ 214312 h 1145381"/>
                <a:gd name="connsiteX33" fmla="*/ 200025 w 652463"/>
                <a:gd name="connsiteY33" fmla="*/ 188118 h 1145381"/>
                <a:gd name="connsiteX34" fmla="*/ 190500 w 652463"/>
                <a:gd name="connsiteY34" fmla="*/ 169068 h 1145381"/>
                <a:gd name="connsiteX35" fmla="*/ 171450 w 652463"/>
                <a:gd name="connsiteY35" fmla="*/ 145256 h 1145381"/>
                <a:gd name="connsiteX36" fmla="*/ 154782 w 652463"/>
                <a:gd name="connsiteY36" fmla="*/ 130968 h 1145381"/>
                <a:gd name="connsiteX37" fmla="*/ 126207 w 652463"/>
                <a:gd name="connsiteY37" fmla="*/ 111918 h 1145381"/>
                <a:gd name="connsiteX38" fmla="*/ 92869 w 652463"/>
                <a:gd name="connsiteY38" fmla="*/ 95250 h 1145381"/>
                <a:gd name="connsiteX39" fmla="*/ 71438 w 652463"/>
                <a:gd name="connsiteY39" fmla="*/ 85725 h 1145381"/>
                <a:gd name="connsiteX40" fmla="*/ 38100 w 652463"/>
                <a:gd name="connsiteY40" fmla="*/ 76200 h 1145381"/>
                <a:gd name="connsiteX41" fmla="*/ 23813 w 652463"/>
                <a:gd name="connsiteY41" fmla="*/ 66675 h 1145381"/>
                <a:gd name="connsiteX42" fmla="*/ 7144 w 652463"/>
                <a:gd name="connsiteY42" fmla="*/ 45243 h 1145381"/>
                <a:gd name="connsiteX43" fmla="*/ 0 w 652463"/>
                <a:gd name="connsiteY43" fmla="*/ 28575 h 1145381"/>
                <a:gd name="connsiteX44" fmla="*/ 2382 w 652463"/>
                <a:gd name="connsiteY44" fmla="*/ 19050 h 1145381"/>
                <a:gd name="connsiteX45" fmla="*/ 14288 w 652463"/>
                <a:gd name="connsiteY45" fmla="*/ 9525 h 1145381"/>
                <a:gd name="connsiteX46" fmla="*/ 33338 w 652463"/>
                <a:gd name="connsiteY46" fmla="*/ 7143 h 1145381"/>
                <a:gd name="connsiteX47" fmla="*/ 71438 w 652463"/>
                <a:gd name="connsiteY47" fmla="*/ 0 h 1145381"/>
                <a:gd name="connsiteX48" fmla="*/ 116682 w 652463"/>
                <a:gd name="connsiteY48" fmla="*/ 0 h 1145381"/>
                <a:gd name="connsiteX49" fmla="*/ 166688 w 652463"/>
                <a:gd name="connsiteY49" fmla="*/ 4762 h 1145381"/>
                <a:gd name="connsiteX50" fmla="*/ 226219 w 652463"/>
                <a:gd name="connsiteY50" fmla="*/ 16668 h 1145381"/>
                <a:gd name="connsiteX51" fmla="*/ 288132 w 652463"/>
                <a:gd name="connsiteY51" fmla="*/ 35718 h 1145381"/>
                <a:gd name="connsiteX52" fmla="*/ 319088 w 652463"/>
                <a:gd name="connsiteY52" fmla="*/ 47625 h 1145381"/>
                <a:gd name="connsiteX53" fmla="*/ 400050 w 652463"/>
                <a:gd name="connsiteY53" fmla="*/ 202406 h 1145381"/>
                <a:gd name="connsiteX54" fmla="*/ 485775 w 652463"/>
                <a:gd name="connsiteY54" fmla="*/ 466725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2463" h="1145381">
                  <a:moveTo>
                    <a:pt x="485775" y="466725"/>
                  </a:moveTo>
                  <a:lnTo>
                    <a:pt x="557213" y="690562"/>
                  </a:lnTo>
                  <a:lnTo>
                    <a:pt x="597694" y="812006"/>
                  </a:lnTo>
                  <a:lnTo>
                    <a:pt x="650082" y="952500"/>
                  </a:lnTo>
                  <a:lnTo>
                    <a:pt x="652463" y="988218"/>
                  </a:lnTo>
                  <a:lnTo>
                    <a:pt x="650082" y="1033462"/>
                  </a:lnTo>
                  <a:lnTo>
                    <a:pt x="642938" y="1069181"/>
                  </a:lnTo>
                  <a:lnTo>
                    <a:pt x="633413" y="1095375"/>
                  </a:lnTo>
                  <a:lnTo>
                    <a:pt x="621507" y="1116806"/>
                  </a:lnTo>
                  <a:lnTo>
                    <a:pt x="609600" y="1128712"/>
                  </a:lnTo>
                  <a:lnTo>
                    <a:pt x="595313" y="1138237"/>
                  </a:lnTo>
                  <a:lnTo>
                    <a:pt x="578644" y="1143000"/>
                  </a:lnTo>
                  <a:lnTo>
                    <a:pt x="569119" y="1145381"/>
                  </a:lnTo>
                  <a:lnTo>
                    <a:pt x="554832" y="1143000"/>
                  </a:lnTo>
                  <a:lnTo>
                    <a:pt x="542925" y="1138237"/>
                  </a:lnTo>
                  <a:lnTo>
                    <a:pt x="523875" y="1119187"/>
                  </a:lnTo>
                  <a:lnTo>
                    <a:pt x="507207" y="1097756"/>
                  </a:lnTo>
                  <a:lnTo>
                    <a:pt x="485775" y="1066800"/>
                  </a:lnTo>
                  <a:lnTo>
                    <a:pt x="461963" y="1038225"/>
                  </a:lnTo>
                  <a:lnTo>
                    <a:pt x="447675" y="1021556"/>
                  </a:lnTo>
                  <a:lnTo>
                    <a:pt x="431007" y="997743"/>
                  </a:lnTo>
                  <a:lnTo>
                    <a:pt x="411957" y="962025"/>
                  </a:lnTo>
                  <a:lnTo>
                    <a:pt x="395288" y="919162"/>
                  </a:lnTo>
                  <a:lnTo>
                    <a:pt x="383382" y="876300"/>
                  </a:lnTo>
                  <a:lnTo>
                    <a:pt x="381000" y="842962"/>
                  </a:lnTo>
                  <a:lnTo>
                    <a:pt x="366713" y="773906"/>
                  </a:lnTo>
                  <a:lnTo>
                    <a:pt x="340519" y="650081"/>
                  </a:lnTo>
                  <a:lnTo>
                    <a:pt x="309563" y="535781"/>
                  </a:lnTo>
                  <a:lnTo>
                    <a:pt x="278607" y="431006"/>
                  </a:lnTo>
                  <a:lnTo>
                    <a:pt x="250032" y="338137"/>
                  </a:lnTo>
                  <a:lnTo>
                    <a:pt x="230982" y="271462"/>
                  </a:lnTo>
                  <a:lnTo>
                    <a:pt x="223838" y="242887"/>
                  </a:lnTo>
                  <a:lnTo>
                    <a:pt x="214313" y="214312"/>
                  </a:lnTo>
                  <a:lnTo>
                    <a:pt x="200025" y="188118"/>
                  </a:lnTo>
                  <a:lnTo>
                    <a:pt x="190500" y="169068"/>
                  </a:lnTo>
                  <a:lnTo>
                    <a:pt x="171450" y="145256"/>
                  </a:lnTo>
                  <a:lnTo>
                    <a:pt x="154782" y="130968"/>
                  </a:lnTo>
                  <a:lnTo>
                    <a:pt x="126207" y="111918"/>
                  </a:lnTo>
                  <a:lnTo>
                    <a:pt x="92869" y="95250"/>
                  </a:lnTo>
                  <a:lnTo>
                    <a:pt x="71438" y="85725"/>
                  </a:lnTo>
                  <a:lnTo>
                    <a:pt x="38100" y="76200"/>
                  </a:lnTo>
                  <a:lnTo>
                    <a:pt x="23813" y="66675"/>
                  </a:lnTo>
                  <a:lnTo>
                    <a:pt x="7144" y="45243"/>
                  </a:lnTo>
                  <a:lnTo>
                    <a:pt x="0" y="28575"/>
                  </a:lnTo>
                  <a:lnTo>
                    <a:pt x="2382" y="19050"/>
                  </a:lnTo>
                  <a:lnTo>
                    <a:pt x="14288" y="9525"/>
                  </a:lnTo>
                  <a:lnTo>
                    <a:pt x="33338" y="7143"/>
                  </a:lnTo>
                  <a:lnTo>
                    <a:pt x="71438" y="0"/>
                  </a:lnTo>
                  <a:lnTo>
                    <a:pt x="116682" y="0"/>
                  </a:lnTo>
                  <a:lnTo>
                    <a:pt x="166688" y="4762"/>
                  </a:lnTo>
                  <a:lnTo>
                    <a:pt x="226219" y="16668"/>
                  </a:lnTo>
                  <a:lnTo>
                    <a:pt x="288132" y="35718"/>
                  </a:lnTo>
                  <a:lnTo>
                    <a:pt x="319088" y="47625"/>
                  </a:lnTo>
                  <a:lnTo>
                    <a:pt x="400050" y="202406"/>
                  </a:lnTo>
                  <a:lnTo>
                    <a:pt x="4857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52282220-FCA2-485C-A7D7-A5A88E24962D}"/>
                </a:ext>
              </a:extLst>
            </p:cNvPr>
            <p:cNvSpPr/>
            <p:nvPr/>
          </p:nvSpPr>
          <p:spPr>
            <a:xfrm>
              <a:off x="4710113" y="2582863"/>
              <a:ext cx="2784475" cy="666750"/>
            </a:xfrm>
            <a:custGeom>
              <a:avLst/>
              <a:gdLst>
                <a:gd name="connsiteX0" fmla="*/ 2183606 w 2783681"/>
                <a:gd name="connsiteY0" fmla="*/ 100013 h 666750"/>
                <a:gd name="connsiteX1" fmla="*/ 2116931 w 2783681"/>
                <a:gd name="connsiteY1" fmla="*/ 109538 h 666750"/>
                <a:gd name="connsiteX2" fmla="*/ 2035968 w 2783681"/>
                <a:gd name="connsiteY2" fmla="*/ 121444 h 666750"/>
                <a:gd name="connsiteX3" fmla="*/ 1950243 w 2783681"/>
                <a:gd name="connsiteY3" fmla="*/ 133350 h 666750"/>
                <a:gd name="connsiteX4" fmla="*/ 1628775 w 2783681"/>
                <a:gd name="connsiteY4" fmla="*/ 190500 h 666750"/>
                <a:gd name="connsiteX5" fmla="*/ 1443037 w 2783681"/>
                <a:gd name="connsiteY5" fmla="*/ 226219 h 666750"/>
                <a:gd name="connsiteX6" fmla="*/ 1266825 w 2783681"/>
                <a:gd name="connsiteY6" fmla="*/ 259557 h 666750"/>
                <a:gd name="connsiteX7" fmla="*/ 1062037 w 2783681"/>
                <a:gd name="connsiteY7" fmla="*/ 300038 h 666750"/>
                <a:gd name="connsiteX8" fmla="*/ 907256 w 2783681"/>
                <a:gd name="connsiteY8" fmla="*/ 330994 h 666750"/>
                <a:gd name="connsiteX9" fmla="*/ 645318 w 2783681"/>
                <a:gd name="connsiteY9" fmla="*/ 381000 h 666750"/>
                <a:gd name="connsiteX10" fmla="*/ 509587 w 2783681"/>
                <a:gd name="connsiteY10" fmla="*/ 407194 h 666750"/>
                <a:gd name="connsiteX11" fmla="*/ 464343 w 2783681"/>
                <a:gd name="connsiteY11" fmla="*/ 414338 h 666750"/>
                <a:gd name="connsiteX12" fmla="*/ 426243 w 2783681"/>
                <a:gd name="connsiteY12" fmla="*/ 419100 h 666750"/>
                <a:gd name="connsiteX13" fmla="*/ 383381 w 2783681"/>
                <a:gd name="connsiteY13" fmla="*/ 421482 h 666750"/>
                <a:gd name="connsiteX14" fmla="*/ 357187 w 2783681"/>
                <a:gd name="connsiteY14" fmla="*/ 419100 h 666750"/>
                <a:gd name="connsiteX15" fmla="*/ 295275 w 2783681"/>
                <a:gd name="connsiteY15" fmla="*/ 407194 h 666750"/>
                <a:gd name="connsiteX16" fmla="*/ 216693 w 2783681"/>
                <a:gd name="connsiteY16" fmla="*/ 388144 h 666750"/>
                <a:gd name="connsiteX17" fmla="*/ 154781 w 2783681"/>
                <a:gd name="connsiteY17" fmla="*/ 371475 h 666750"/>
                <a:gd name="connsiteX18" fmla="*/ 114300 w 2783681"/>
                <a:gd name="connsiteY18" fmla="*/ 357188 h 666750"/>
                <a:gd name="connsiteX19" fmla="*/ 73818 w 2783681"/>
                <a:gd name="connsiteY19" fmla="*/ 340519 h 666750"/>
                <a:gd name="connsiteX20" fmla="*/ 47625 w 2783681"/>
                <a:gd name="connsiteY20" fmla="*/ 326232 h 666750"/>
                <a:gd name="connsiteX21" fmla="*/ 28575 w 2783681"/>
                <a:gd name="connsiteY21" fmla="*/ 314325 h 666750"/>
                <a:gd name="connsiteX22" fmla="*/ 16668 w 2783681"/>
                <a:gd name="connsiteY22" fmla="*/ 309563 h 666750"/>
                <a:gd name="connsiteX23" fmla="*/ 9525 w 2783681"/>
                <a:gd name="connsiteY23" fmla="*/ 309563 h 666750"/>
                <a:gd name="connsiteX24" fmla="*/ 4762 w 2783681"/>
                <a:gd name="connsiteY24" fmla="*/ 309563 h 666750"/>
                <a:gd name="connsiteX25" fmla="*/ 0 w 2783681"/>
                <a:gd name="connsiteY25" fmla="*/ 314325 h 666750"/>
                <a:gd name="connsiteX26" fmla="*/ 0 w 2783681"/>
                <a:gd name="connsiteY26" fmla="*/ 321469 h 666750"/>
                <a:gd name="connsiteX27" fmla="*/ 11906 w 2783681"/>
                <a:gd name="connsiteY27" fmla="*/ 350044 h 666750"/>
                <a:gd name="connsiteX28" fmla="*/ 45243 w 2783681"/>
                <a:gd name="connsiteY28" fmla="*/ 407194 h 666750"/>
                <a:gd name="connsiteX29" fmla="*/ 95250 w 2783681"/>
                <a:gd name="connsiteY29" fmla="*/ 471488 h 666750"/>
                <a:gd name="connsiteX30" fmla="*/ 138112 w 2783681"/>
                <a:gd name="connsiteY30" fmla="*/ 516732 h 666750"/>
                <a:gd name="connsiteX31" fmla="*/ 178593 w 2783681"/>
                <a:gd name="connsiteY31" fmla="*/ 552450 h 666750"/>
                <a:gd name="connsiteX32" fmla="*/ 216693 w 2783681"/>
                <a:gd name="connsiteY32" fmla="*/ 578644 h 666750"/>
                <a:gd name="connsiteX33" fmla="*/ 261937 w 2783681"/>
                <a:gd name="connsiteY33" fmla="*/ 604838 h 666750"/>
                <a:gd name="connsiteX34" fmla="*/ 309562 w 2783681"/>
                <a:gd name="connsiteY34" fmla="*/ 623888 h 666750"/>
                <a:gd name="connsiteX35" fmla="*/ 347662 w 2783681"/>
                <a:gd name="connsiteY35" fmla="*/ 640557 h 666750"/>
                <a:gd name="connsiteX36" fmla="*/ 400050 w 2783681"/>
                <a:gd name="connsiteY36" fmla="*/ 654844 h 666750"/>
                <a:gd name="connsiteX37" fmla="*/ 452437 w 2783681"/>
                <a:gd name="connsiteY37" fmla="*/ 664369 h 666750"/>
                <a:gd name="connsiteX38" fmla="*/ 504825 w 2783681"/>
                <a:gd name="connsiteY38" fmla="*/ 666750 h 666750"/>
                <a:gd name="connsiteX39" fmla="*/ 542925 w 2783681"/>
                <a:gd name="connsiteY39" fmla="*/ 661988 h 666750"/>
                <a:gd name="connsiteX40" fmla="*/ 585787 w 2783681"/>
                <a:gd name="connsiteY40" fmla="*/ 650082 h 666750"/>
                <a:gd name="connsiteX41" fmla="*/ 621506 w 2783681"/>
                <a:gd name="connsiteY41" fmla="*/ 628650 h 666750"/>
                <a:gd name="connsiteX42" fmla="*/ 669131 w 2783681"/>
                <a:gd name="connsiteY42" fmla="*/ 609600 h 666750"/>
                <a:gd name="connsiteX43" fmla="*/ 771525 w 2783681"/>
                <a:gd name="connsiteY43" fmla="*/ 576263 h 666750"/>
                <a:gd name="connsiteX44" fmla="*/ 869156 w 2783681"/>
                <a:gd name="connsiteY44" fmla="*/ 550069 h 666750"/>
                <a:gd name="connsiteX45" fmla="*/ 1009650 w 2783681"/>
                <a:gd name="connsiteY45" fmla="*/ 519113 h 666750"/>
                <a:gd name="connsiteX46" fmla="*/ 1181100 w 2783681"/>
                <a:gd name="connsiteY46" fmla="*/ 481013 h 666750"/>
                <a:gd name="connsiteX47" fmla="*/ 1333500 w 2783681"/>
                <a:gd name="connsiteY47" fmla="*/ 450057 h 666750"/>
                <a:gd name="connsiteX48" fmla="*/ 1554956 w 2783681"/>
                <a:gd name="connsiteY48" fmla="*/ 404813 h 666750"/>
                <a:gd name="connsiteX49" fmla="*/ 1702593 w 2783681"/>
                <a:gd name="connsiteY49" fmla="*/ 376238 h 666750"/>
                <a:gd name="connsiteX50" fmla="*/ 1993106 w 2783681"/>
                <a:gd name="connsiteY50" fmla="*/ 323850 h 666750"/>
                <a:gd name="connsiteX51" fmla="*/ 2152650 w 2783681"/>
                <a:gd name="connsiteY51" fmla="*/ 297657 h 666750"/>
                <a:gd name="connsiteX52" fmla="*/ 2250281 w 2783681"/>
                <a:gd name="connsiteY52" fmla="*/ 285750 h 666750"/>
                <a:gd name="connsiteX53" fmla="*/ 2402681 w 2783681"/>
                <a:gd name="connsiteY53" fmla="*/ 273844 h 666750"/>
                <a:gd name="connsiteX54" fmla="*/ 2586037 w 2783681"/>
                <a:gd name="connsiteY54" fmla="*/ 266700 h 666750"/>
                <a:gd name="connsiteX55" fmla="*/ 2690812 w 2783681"/>
                <a:gd name="connsiteY55" fmla="*/ 264319 h 666750"/>
                <a:gd name="connsiteX56" fmla="*/ 2733675 w 2783681"/>
                <a:gd name="connsiteY56" fmla="*/ 257175 h 666750"/>
                <a:gd name="connsiteX57" fmla="*/ 2759868 w 2783681"/>
                <a:gd name="connsiteY57" fmla="*/ 247650 h 666750"/>
                <a:gd name="connsiteX58" fmla="*/ 2774156 w 2783681"/>
                <a:gd name="connsiteY58" fmla="*/ 235744 h 666750"/>
                <a:gd name="connsiteX59" fmla="*/ 2778918 w 2783681"/>
                <a:gd name="connsiteY59" fmla="*/ 226219 h 666750"/>
                <a:gd name="connsiteX60" fmla="*/ 2783681 w 2783681"/>
                <a:gd name="connsiteY60" fmla="*/ 214313 h 666750"/>
                <a:gd name="connsiteX61" fmla="*/ 2783681 w 2783681"/>
                <a:gd name="connsiteY61" fmla="*/ 204788 h 666750"/>
                <a:gd name="connsiteX62" fmla="*/ 2778918 w 2783681"/>
                <a:gd name="connsiteY62" fmla="*/ 190500 h 666750"/>
                <a:gd name="connsiteX63" fmla="*/ 2769393 w 2783681"/>
                <a:gd name="connsiteY63" fmla="*/ 166688 h 666750"/>
                <a:gd name="connsiteX64" fmla="*/ 2755106 w 2783681"/>
                <a:gd name="connsiteY64" fmla="*/ 145257 h 666750"/>
                <a:gd name="connsiteX65" fmla="*/ 2738437 w 2783681"/>
                <a:gd name="connsiteY65" fmla="*/ 130969 h 666750"/>
                <a:gd name="connsiteX66" fmla="*/ 2686050 w 2783681"/>
                <a:gd name="connsiteY66" fmla="*/ 104775 h 666750"/>
                <a:gd name="connsiteX67" fmla="*/ 2612231 w 2783681"/>
                <a:gd name="connsiteY67" fmla="*/ 69057 h 666750"/>
                <a:gd name="connsiteX68" fmla="*/ 2497931 w 2783681"/>
                <a:gd name="connsiteY68" fmla="*/ 26194 h 666750"/>
                <a:gd name="connsiteX69" fmla="*/ 2416968 w 2783681"/>
                <a:gd name="connsiteY69" fmla="*/ 2382 h 666750"/>
                <a:gd name="connsiteX70" fmla="*/ 2395537 w 2783681"/>
                <a:gd name="connsiteY70" fmla="*/ 0 h 666750"/>
                <a:gd name="connsiteX71" fmla="*/ 2376487 w 2783681"/>
                <a:gd name="connsiteY71" fmla="*/ 11907 h 666750"/>
                <a:gd name="connsiteX72" fmla="*/ 2316956 w 2783681"/>
                <a:gd name="connsiteY72" fmla="*/ 50007 h 666750"/>
                <a:gd name="connsiteX73" fmla="*/ 2252662 w 2783681"/>
                <a:gd name="connsiteY73" fmla="*/ 83344 h 666750"/>
                <a:gd name="connsiteX74" fmla="*/ 2183606 w 2783681"/>
                <a:gd name="connsiteY74" fmla="*/ 10001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83681" h="666750">
                  <a:moveTo>
                    <a:pt x="2183606" y="100013"/>
                  </a:moveTo>
                  <a:lnTo>
                    <a:pt x="2116931" y="109538"/>
                  </a:lnTo>
                  <a:lnTo>
                    <a:pt x="2035968" y="121444"/>
                  </a:lnTo>
                  <a:lnTo>
                    <a:pt x="1950243" y="133350"/>
                  </a:lnTo>
                  <a:lnTo>
                    <a:pt x="1628775" y="190500"/>
                  </a:lnTo>
                  <a:lnTo>
                    <a:pt x="1443037" y="226219"/>
                  </a:lnTo>
                  <a:lnTo>
                    <a:pt x="1266825" y="259557"/>
                  </a:lnTo>
                  <a:lnTo>
                    <a:pt x="1062037" y="300038"/>
                  </a:lnTo>
                  <a:lnTo>
                    <a:pt x="907256" y="330994"/>
                  </a:lnTo>
                  <a:lnTo>
                    <a:pt x="645318" y="381000"/>
                  </a:lnTo>
                  <a:lnTo>
                    <a:pt x="509587" y="407194"/>
                  </a:lnTo>
                  <a:lnTo>
                    <a:pt x="464343" y="414338"/>
                  </a:lnTo>
                  <a:lnTo>
                    <a:pt x="426243" y="419100"/>
                  </a:lnTo>
                  <a:lnTo>
                    <a:pt x="383381" y="421482"/>
                  </a:lnTo>
                  <a:lnTo>
                    <a:pt x="357187" y="419100"/>
                  </a:lnTo>
                  <a:lnTo>
                    <a:pt x="295275" y="407194"/>
                  </a:lnTo>
                  <a:lnTo>
                    <a:pt x="216693" y="388144"/>
                  </a:lnTo>
                  <a:lnTo>
                    <a:pt x="154781" y="371475"/>
                  </a:lnTo>
                  <a:lnTo>
                    <a:pt x="114300" y="357188"/>
                  </a:lnTo>
                  <a:lnTo>
                    <a:pt x="73818" y="340519"/>
                  </a:lnTo>
                  <a:lnTo>
                    <a:pt x="47625" y="326232"/>
                  </a:lnTo>
                  <a:lnTo>
                    <a:pt x="28575" y="314325"/>
                  </a:lnTo>
                  <a:lnTo>
                    <a:pt x="16668" y="309563"/>
                  </a:lnTo>
                  <a:lnTo>
                    <a:pt x="9525" y="309563"/>
                  </a:lnTo>
                  <a:lnTo>
                    <a:pt x="4762" y="309563"/>
                  </a:lnTo>
                  <a:lnTo>
                    <a:pt x="0" y="314325"/>
                  </a:lnTo>
                  <a:lnTo>
                    <a:pt x="0" y="321469"/>
                  </a:lnTo>
                  <a:lnTo>
                    <a:pt x="11906" y="350044"/>
                  </a:lnTo>
                  <a:lnTo>
                    <a:pt x="45243" y="407194"/>
                  </a:lnTo>
                  <a:lnTo>
                    <a:pt x="95250" y="471488"/>
                  </a:lnTo>
                  <a:lnTo>
                    <a:pt x="138112" y="516732"/>
                  </a:lnTo>
                  <a:lnTo>
                    <a:pt x="178593" y="552450"/>
                  </a:lnTo>
                  <a:lnTo>
                    <a:pt x="216693" y="578644"/>
                  </a:lnTo>
                  <a:lnTo>
                    <a:pt x="261937" y="604838"/>
                  </a:lnTo>
                  <a:lnTo>
                    <a:pt x="309562" y="623888"/>
                  </a:lnTo>
                  <a:lnTo>
                    <a:pt x="347662" y="640557"/>
                  </a:lnTo>
                  <a:lnTo>
                    <a:pt x="400050" y="654844"/>
                  </a:lnTo>
                  <a:lnTo>
                    <a:pt x="452437" y="664369"/>
                  </a:lnTo>
                  <a:lnTo>
                    <a:pt x="504825" y="666750"/>
                  </a:lnTo>
                  <a:lnTo>
                    <a:pt x="542925" y="661988"/>
                  </a:lnTo>
                  <a:lnTo>
                    <a:pt x="585787" y="650082"/>
                  </a:lnTo>
                  <a:lnTo>
                    <a:pt x="621506" y="628650"/>
                  </a:lnTo>
                  <a:lnTo>
                    <a:pt x="669131" y="609600"/>
                  </a:lnTo>
                  <a:lnTo>
                    <a:pt x="771525" y="576263"/>
                  </a:lnTo>
                  <a:lnTo>
                    <a:pt x="869156" y="550069"/>
                  </a:lnTo>
                  <a:lnTo>
                    <a:pt x="1009650" y="519113"/>
                  </a:lnTo>
                  <a:lnTo>
                    <a:pt x="1181100" y="481013"/>
                  </a:lnTo>
                  <a:lnTo>
                    <a:pt x="1333500" y="450057"/>
                  </a:lnTo>
                  <a:lnTo>
                    <a:pt x="1554956" y="404813"/>
                  </a:lnTo>
                  <a:lnTo>
                    <a:pt x="1702593" y="376238"/>
                  </a:lnTo>
                  <a:lnTo>
                    <a:pt x="1993106" y="323850"/>
                  </a:lnTo>
                  <a:lnTo>
                    <a:pt x="2152650" y="297657"/>
                  </a:lnTo>
                  <a:lnTo>
                    <a:pt x="2250281" y="285750"/>
                  </a:lnTo>
                  <a:lnTo>
                    <a:pt x="2402681" y="273844"/>
                  </a:lnTo>
                  <a:lnTo>
                    <a:pt x="2586037" y="266700"/>
                  </a:lnTo>
                  <a:lnTo>
                    <a:pt x="2690812" y="264319"/>
                  </a:lnTo>
                  <a:lnTo>
                    <a:pt x="2733675" y="257175"/>
                  </a:lnTo>
                  <a:lnTo>
                    <a:pt x="2759868" y="247650"/>
                  </a:lnTo>
                  <a:lnTo>
                    <a:pt x="2774156" y="235744"/>
                  </a:lnTo>
                  <a:lnTo>
                    <a:pt x="2778918" y="226219"/>
                  </a:lnTo>
                  <a:lnTo>
                    <a:pt x="2783681" y="214313"/>
                  </a:lnTo>
                  <a:lnTo>
                    <a:pt x="2783681" y="204788"/>
                  </a:lnTo>
                  <a:lnTo>
                    <a:pt x="2778918" y="190500"/>
                  </a:lnTo>
                  <a:lnTo>
                    <a:pt x="2769393" y="166688"/>
                  </a:lnTo>
                  <a:lnTo>
                    <a:pt x="2755106" y="145257"/>
                  </a:lnTo>
                  <a:lnTo>
                    <a:pt x="2738437" y="130969"/>
                  </a:lnTo>
                  <a:lnTo>
                    <a:pt x="2686050" y="104775"/>
                  </a:lnTo>
                  <a:lnTo>
                    <a:pt x="2612231" y="69057"/>
                  </a:lnTo>
                  <a:lnTo>
                    <a:pt x="2497931" y="26194"/>
                  </a:lnTo>
                  <a:lnTo>
                    <a:pt x="2416968" y="2382"/>
                  </a:lnTo>
                  <a:lnTo>
                    <a:pt x="2395537" y="0"/>
                  </a:lnTo>
                  <a:lnTo>
                    <a:pt x="2376487" y="11907"/>
                  </a:lnTo>
                  <a:lnTo>
                    <a:pt x="2316956" y="50007"/>
                  </a:lnTo>
                  <a:lnTo>
                    <a:pt x="2252662" y="83344"/>
                  </a:lnTo>
                  <a:lnTo>
                    <a:pt x="2183606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236D1684-962C-4908-A136-B31F2BF42225}"/>
                </a:ext>
              </a:extLst>
            </p:cNvPr>
            <p:cNvSpPr/>
            <p:nvPr/>
          </p:nvSpPr>
          <p:spPr>
            <a:xfrm>
              <a:off x="5180013" y="3640138"/>
              <a:ext cx="658812" cy="885825"/>
            </a:xfrm>
            <a:custGeom>
              <a:avLst/>
              <a:gdLst>
                <a:gd name="connsiteX0" fmla="*/ 233362 w 659606"/>
                <a:gd name="connsiteY0" fmla="*/ 414338 h 885825"/>
                <a:gd name="connsiteX1" fmla="*/ 164306 w 659606"/>
                <a:gd name="connsiteY1" fmla="*/ 302419 h 885825"/>
                <a:gd name="connsiteX2" fmla="*/ 92869 w 659606"/>
                <a:gd name="connsiteY2" fmla="*/ 185738 h 885825"/>
                <a:gd name="connsiteX3" fmla="*/ 11906 w 659606"/>
                <a:gd name="connsiteY3" fmla="*/ 54769 h 885825"/>
                <a:gd name="connsiteX4" fmla="*/ 0 w 659606"/>
                <a:gd name="connsiteY4" fmla="*/ 28575 h 885825"/>
                <a:gd name="connsiteX5" fmla="*/ 0 w 659606"/>
                <a:gd name="connsiteY5" fmla="*/ 14288 h 885825"/>
                <a:gd name="connsiteX6" fmla="*/ 4762 w 659606"/>
                <a:gd name="connsiteY6" fmla="*/ 2382 h 885825"/>
                <a:gd name="connsiteX7" fmla="*/ 11906 w 659606"/>
                <a:gd name="connsiteY7" fmla="*/ 0 h 885825"/>
                <a:gd name="connsiteX8" fmla="*/ 23812 w 659606"/>
                <a:gd name="connsiteY8" fmla="*/ 0 h 885825"/>
                <a:gd name="connsiteX9" fmla="*/ 54769 w 659606"/>
                <a:gd name="connsiteY9" fmla="*/ 11907 h 885825"/>
                <a:gd name="connsiteX10" fmla="*/ 95250 w 659606"/>
                <a:gd name="connsiteY10" fmla="*/ 40482 h 885825"/>
                <a:gd name="connsiteX11" fmla="*/ 273844 w 659606"/>
                <a:gd name="connsiteY11" fmla="*/ 176213 h 885825"/>
                <a:gd name="connsiteX12" fmla="*/ 431006 w 659606"/>
                <a:gd name="connsiteY12" fmla="*/ 297657 h 885825"/>
                <a:gd name="connsiteX13" fmla="*/ 597694 w 659606"/>
                <a:gd name="connsiteY13" fmla="*/ 421482 h 885825"/>
                <a:gd name="connsiteX14" fmla="*/ 611981 w 659606"/>
                <a:gd name="connsiteY14" fmla="*/ 431007 h 885825"/>
                <a:gd name="connsiteX15" fmla="*/ 619125 w 659606"/>
                <a:gd name="connsiteY15" fmla="*/ 438150 h 885825"/>
                <a:gd name="connsiteX16" fmla="*/ 623887 w 659606"/>
                <a:gd name="connsiteY16" fmla="*/ 450057 h 885825"/>
                <a:gd name="connsiteX17" fmla="*/ 633412 w 659606"/>
                <a:gd name="connsiteY17" fmla="*/ 473869 h 885825"/>
                <a:gd name="connsiteX18" fmla="*/ 645319 w 659606"/>
                <a:gd name="connsiteY18" fmla="*/ 509588 h 885825"/>
                <a:gd name="connsiteX19" fmla="*/ 657225 w 659606"/>
                <a:gd name="connsiteY19" fmla="*/ 571500 h 885825"/>
                <a:gd name="connsiteX20" fmla="*/ 659606 w 659606"/>
                <a:gd name="connsiteY20" fmla="*/ 650082 h 885825"/>
                <a:gd name="connsiteX21" fmla="*/ 659606 w 659606"/>
                <a:gd name="connsiteY21" fmla="*/ 800100 h 885825"/>
                <a:gd name="connsiteX22" fmla="*/ 650081 w 659606"/>
                <a:gd name="connsiteY22" fmla="*/ 828675 h 885825"/>
                <a:gd name="connsiteX23" fmla="*/ 635794 w 659606"/>
                <a:gd name="connsiteY23" fmla="*/ 852488 h 885825"/>
                <a:gd name="connsiteX24" fmla="*/ 616744 w 659606"/>
                <a:gd name="connsiteY24" fmla="*/ 873919 h 885825"/>
                <a:gd name="connsiteX25" fmla="*/ 600075 w 659606"/>
                <a:gd name="connsiteY25" fmla="*/ 883444 h 885825"/>
                <a:gd name="connsiteX26" fmla="*/ 585787 w 659606"/>
                <a:gd name="connsiteY26" fmla="*/ 885825 h 885825"/>
                <a:gd name="connsiteX27" fmla="*/ 573881 w 659606"/>
                <a:gd name="connsiteY27" fmla="*/ 885825 h 885825"/>
                <a:gd name="connsiteX28" fmla="*/ 552450 w 659606"/>
                <a:gd name="connsiteY28" fmla="*/ 876300 h 885825"/>
                <a:gd name="connsiteX29" fmla="*/ 521494 w 659606"/>
                <a:gd name="connsiteY29" fmla="*/ 852488 h 885825"/>
                <a:gd name="connsiteX30" fmla="*/ 504825 w 659606"/>
                <a:gd name="connsiteY30" fmla="*/ 838200 h 885825"/>
                <a:gd name="connsiteX31" fmla="*/ 478631 w 659606"/>
                <a:gd name="connsiteY31" fmla="*/ 802482 h 885825"/>
                <a:gd name="connsiteX32" fmla="*/ 414337 w 659606"/>
                <a:gd name="connsiteY32" fmla="*/ 697707 h 885825"/>
                <a:gd name="connsiteX33" fmla="*/ 369094 w 659606"/>
                <a:gd name="connsiteY33" fmla="*/ 626269 h 885825"/>
                <a:gd name="connsiteX34" fmla="*/ 316706 w 659606"/>
                <a:gd name="connsiteY34" fmla="*/ 542925 h 885825"/>
                <a:gd name="connsiteX35" fmla="*/ 233362 w 659606"/>
                <a:gd name="connsiteY35" fmla="*/ 4143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9606" h="885825">
                  <a:moveTo>
                    <a:pt x="233362" y="414338"/>
                  </a:moveTo>
                  <a:lnTo>
                    <a:pt x="164306" y="302419"/>
                  </a:lnTo>
                  <a:lnTo>
                    <a:pt x="92869" y="1857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4769" y="11907"/>
                  </a:lnTo>
                  <a:lnTo>
                    <a:pt x="95250" y="40482"/>
                  </a:lnTo>
                  <a:lnTo>
                    <a:pt x="273844" y="176213"/>
                  </a:lnTo>
                  <a:lnTo>
                    <a:pt x="431006" y="297657"/>
                  </a:lnTo>
                  <a:lnTo>
                    <a:pt x="597694" y="421482"/>
                  </a:lnTo>
                  <a:lnTo>
                    <a:pt x="611981" y="431007"/>
                  </a:lnTo>
                  <a:lnTo>
                    <a:pt x="619125" y="438150"/>
                  </a:lnTo>
                  <a:lnTo>
                    <a:pt x="623887" y="450057"/>
                  </a:lnTo>
                  <a:lnTo>
                    <a:pt x="633412" y="473869"/>
                  </a:lnTo>
                  <a:lnTo>
                    <a:pt x="645319" y="509588"/>
                  </a:lnTo>
                  <a:lnTo>
                    <a:pt x="657225" y="571500"/>
                  </a:lnTo>
                  <a:cubicBezTo>
                    <a:pt x="658019" y="597694"/>
                    <a:pt x="658812" y="623888"/>
                    <a:pt x="659606" y="650082"/>
                  </a:cubicBezTo>
                  <a:lnTo>
                    <a:pt x="659606" y="800100"/>
                  </a:lnTo>
                  <a:lnTo>
                    <a:pt x="650081" y="828675"/>
                  </a:lnTo>
                  <a:lnTo>
                    <a:pt x="635794" y="852488"/>
                  </a:lnTo>
                  <a:lnTo>
                    <a:pt x="616744" y="873919"/>
                  </a:lnTo>
                  <a:lnTo>
                    <a:pt x="600075" y="883444"/>
                  </a:lnTo>
                  <a:lnTo>
                    <a:pt x="585787" y="885825"/>
                  </a:lnTo>
                  <a:lnTo>
                    <a:pt x="573881" y="885825"/>
                  </a:lnTo>
                  <a:lnTo>
                    <a:pt x="552450" y="876300"/>
                  </a:lnTo>
                  <a:lnTo>
                    <a:pt x="521494" y="852488"/>
                  </a:lnTo>
                  <a:lnTo>
                    <a:pt x="504825" y="838200"/>
                  </a:lnTo>
                  <a:lnTo>
                    <a:pt x="478631" y="802482"/>
                  </a:lnTo>
                  <a:lnTo>
                    <a:pt x="414337" y="697707"/>
                  </a:lnTo>
                  <a:lnTo>
                    <a:pt x="369094" y="626269"/>
                  </a:lnTo>
                  <a:lnTo>
                    <a:pt x="316706" y="542925"/>
                  </a:lnTo>
                  <a:lnTo>
                    <a:pt x="2333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78B2C737-5920-422D-A52E-D838EE7FD332}"/>
                </a:ext>
              </a:extLst>
            </p:cNvPr>
            <p:cNvSpPr/>
            <p:nvPr/>
          </p:nvSpPr>
          <p:spPr>
            <a:xfrm>
              <a:off x="3154363" y="4344988"/>
              <a:ext cx="1570037" cy="1181100"/>
            </a:xfrm>
            <a:custGeom>
              <a:avLst/>
              <a:gdLst>
                <a:gd name="connsiteX0" fmla="*/ 962025 w 1569244"/>
                <a:gd name="connsiteY0" fmla="*/ 107157 h 1181100"/>
                <a:gd name="connsiteX1" fmla="*/ 754857 w 1569244"/>
                <a:gd name="connsiteY1" fmla="*/ 159544 h 1181100"/>
                <a:gd name="connsiteX2" fmla="*/ 559594 w 1569244"/>
                <a:gd name="connsiteY2" fmla="*/ 207169 h 1181100"/>
                <a:gd name="connsiteX3" fmla="*/ 371475 w 1569244"/>
                <a:gd name="connsiteY3" fmla="*/ 254794 h 1181100"/>
                <a:gd name="connsiteX4" fmla="*/ 235744 w 1569244"/>
                <a:gd name="connsiteY4" fmla="*/ 288132 h 1181100"/>
                <a:gd name="connsiteX5" fmla="*/ 142875 w 1569244"/>
                <a:gd name="connsiteY5" fmla="*/ 309563 h 1181100"/>
                <a:gd name="connsiteX6" fmla="*/ 133350 w 1569244"/>
                <a:gd name="connsiteY6" fmla="*/ 309563 h 1181100"/>
                <a:gd name="connsiteX7" fmla="*/ 119063 w 1569244"/>
                <a:gd name="connsiteY7" fmla="*/ 304800 h 1181100"/>
                <a:gd name="connsiteX8" fmla="*/ 85725 w 1569244"/>
                <a:gd name="connsiteY8" fmla="*/ 292894 h 1181100"/>
                <a:gd name="connsiteX9" fmla="*/ 69057 w 1569244"/>
                <a:gd name="connsiteY9" fmla="*/ 285750 h 1181100"/>
                <a:gd name="connsiteX10" fmla="*/ 38100 w 1569244"/>
                <a:gd name="connsiteY10" fmla="*/ 276225 h 1181100"/>
                <a:gd name="connsiteX11" fmla="*/ 0 w 1569244"/>
                <a:gd name="connsiteY11" fmla="*/ 269082 h 1181100"/>
                <a:gd name="connsiteX12" fmla="*/ 85725 w 1569244"/>
                <a:gd name="connsiteY12" fmla="*/ 490538 h 1181100"/>
                <a:gd name="connsiteX13" fmla="*/ 214313 w 1569244"/>
                <a:gd name="connsiteY13" fmla="*/ 450057 h 1181100"/>
                <a:gd name="connsiteX14" fmla="*/ 292894 w 1569244"/>
                <a:gd name="connsiteY14" fmla="*/ 423863 h 1181100"/>
                <a:gd name="connsiteX15" fmla="*/ 428625 w 1569244"/>
                <a:gd name="connsiteY15" fmla="*/ 385763 h 1181100"/>
                <a:gd name="connsiteX16" fmla="*/ 590550 w 1569244"/>
                <a:gd name="connsiteY16" fmla="*/ 342900 h 1181100"/>
                <a:gd name="connsiteX17" fmla="*/ 700088 w 1569244"/>
                <a:gd name="connsiteY17" fmla="*/ 316707 h 1181100"/>
                <a:gd name="connsiteX18" fmla="*/ 852488 w 1569244"/>
                <a:gd name="connsiteY18" fmla="*/ 283369 h 1181100"/>
                <a:gd name="connsiteX19" fmla="*/ 985838 w 1569244"/>
                <a:gd name="connsiteY19" fmla="*/ 254794 h 1181100"/>
                <a:gd name="connsiteX20" fmla="*/ 1128713 w 1569244"/>
                <a:gd name="connsiteY20" fmla="*/ 223838 h 1181100"/>
                <a:gd name="connsiteX21" fmla="*/ 1150144 w 1569244"/>
                <a:gd name="connsiteY21" fmla="*/ 221457 h 1181100"/>
                <a:gd name="connsiteX22" fmla="*/ 1164432 w 1569244"/>
                <a:gd name="connsiteY22" fmla="*/ 223838 h 1181100"/>
                <a:gd name="connsiteX23" fmla="*/ 1176338 w 1569244"/>
                <a:gd name="connsiteY23" fmla="*/ 226219 h 1181100"/>
                <a:gd name="connsiteX24" fmla="*/ 1188244 w 1569244"/>
                <a:gd name="connsiteY24" fmla="*/ 230982 h 1181100"/>
                <a:gd name="connsiteX25" fmla="*/ 1197769 w 1569244"/>
                <a:gd name="connsiteY25" fmla="*/ 238125 h 1181100"/>
                <a:gd name="connsiteX26" fmla="*/ 1207294 w 1569244"/>
                <a:gd name="connsiteY26" fmla="*/ 247650 h 1181100"/>
                <a:gd name="connsiteX27" fmla="*/ 1212057 w 1569244"/>
                <a:gd name="connsiteY27" fmla="*/ 264319 h 1181100"/>
                <a:gd name="connsiteX28" fmla="*/ 1212057 w 1569244"/>
                <a:gd name="connsiteY28" fmla="*/ 280988 h 1181100"/>
                <a:gd name="connsiteX29" fmla="*/ 1185863 w 1569244"/>
                <a:gd name="connsiteY29" fmla="*/ 435769 h 1181100"/>
                <a:gd name="connsiteX30" fmla="*/ 1133475 w 1569244"/>
                <a:gd name="connsiteY30" fmla="*/ 704850 h 1181100"/>
                <a:gd name="connsiteX31" fmla="*/ 1092994 w 1569244"/>
                <a:gd name="connsiteY31" fmla="*/ 919163 h 1181100"/>
                <a:gd name="connsiteX32" fmla="*/ 1059657 w 1569244"/>
                <a:gd name="connsiteY32" fmla="*/ 1073944 h 1181100"/>
                <a:gd name="connsiteX33" fmla="*/ 1073944 w 1569244"/>
                <a:gd name="connsiteY33" fmla="*/ 1102519 h 1181100"/>
                <a:gd name="connsiteX34" fmla="*/ 1097757 w 1569244"/>
                <a:gd name="connsiteY34" fmla="*/ 1133475 h 1181100"/>
                <a:gd name="connsiteX35" fmla="*/ 1114425 w 1569244"/>
                <a:gd name="connsiteY35" fmla="*/ 1152525 h 1181100"/>
                <a:gd name="connsiteX36" fmla="*/ 1133475 w 1569244"/>
                <a:gd name="connsiteY36" fmla="*/ 1166813 h 1181100"/>
                <a:gd name="connsiteX37" fmla="*/ 1154907 w 1569244"/>
                <a:gd name="connsiteY37" fmla="*/ 1176338 h 1181100"/>
                <a:gd name="connsiteX38" fmla="*/ 1173957 w 1569244"/>
                <a:gd name="connsiteY38" fmla="*/ 1181100 h 1181100"/>
                <a:gd name="connsiteX39" fmla="*/ 1185863 w 1569244"/>
                <a:gd name="connsiteY39" fmla="*/ 1181100 h 1181100"/>
                <a:gd name="connsiteX40" fmla="*/ 1207294 w 1569244"/>
                <a:gd name="connsiteY40" fmla="*/ 1171575 h 1181100"/>
                <a:gd name="connsiteX41" fmla="*/ 1228725 w 1569244"/>
                <a:gd name="connsiteY41" fmla="*/ 1154907 h 1181100"/>
                <a:gd name="connsiteX42" fmla="*/ 1245394 w 1569244"/>
                <a:gd name="connsiteY42" fmla="*/ 1131094 h 1181100"/>
                <a:gd name="connsiteX43" fmla="*/ 1262063 w 1569244"/>
                <a:gd name="connsiteY43" fmla="*/ 1104900 h 1181100"/>
                <a:gd name="connsiteX44" fmla="*/ 1273969 w 1569244"/>
                <a:gd name="connsiteY44" fmla="*/ 1073944 h 1181100"/>
                <a:gd name="connsiteX45" fmla="*/ 1288257 w 1569244"/>
                <a:gd name="connsiteY45" fmla="*/ 1026319 h 1181100"/>
                <a:gd name="connsiteX46" fmla="*/ 1333500 w 1569244"/>
                <a:gd name="connsiteY46" fmla="*/ 866775 h 1181100"/>
                <a:gd name="connsiteX47" fmla="*/ 1388269 w 1569244"/>
                <a:gd name="connsiteY47" fmla="*/ 681038 h 1181100"/>
                <a:gd name="connsiteX48" fmla="*/ 1443038 w 1569244"/>
                <a:gd name="connsiteY48" fmla="*/ 488157 h 1181100"/>
                <a:gd name="connsiteX49" fmla="*/ 1457325 w 1569244"/>
                <a:gd name="connsiteY49" fmla="*/ 438150 h 1181100"/>
                <a:gd name="connsiteX50" fmla="*/ 1466850 w 1569244"/>
                <a:gd name="connsiteY50" fmla="*/ 400050 h 1181100"/>
                <a:gd name="connsiteX51" fmla="*/ 1473994 w 1569244"/>
                <a:gd name="connsiteY51" fmla="*/ 371475 h 1181100"/>
                <a:gd name="connsiteX52" fmla="*/ 1483519 w 1569244"/>
                <a:gd name="connsiteY52" fmla="*/ 345282 h 1181100"/>
                <a:gd name="connsiteX53" fmla="*/ 1502569 w 1569244"/>
                <a:gd name="connsiteY53" fmla="*/ 314325 h 1181100"/>
                <a:gd name="connsiteX54" fmla="*/ 1514475 w 1569244"/>
                <a:gd name="connsiteY54" fmla="*/ 297657 h 1181100"/>
                <a:gd name="connsiteX55" fmla="*/ 1531144 w 1569244"/>
                <a:gd name="connsiteY55" fmla="*/ 283369 h 1181100"/>
                <a:gd name="connsiteX56" fmla="*/ 1545432 w 1569244"/>
                <a:gd name="connsiteY56" fmla="*/ 271463 h 1181100"/>
                <a:gd name="connsiteX57" fmla="*/ 1562100 w 1569244"/>
                <a:gd name="connsiteY57" fmla="*/ 252413 h 1181100"/>
                <a:gd name="connsiteX58" fmla="*/ 1566863 w 1569244"/>
                <a:gd name="connsiteY58" fmla="*/ 240507 h 1181100"/>
                <a:gd name="connsiteX59" fmla="*/ 1569244 w 1569244"/>
                <a:gd name="connsiteY59" fmla="*/ 223838 h 1181100"/>
                <a:gd name="connsiteX60" fmla="*/ 1569244 w 1569244"/>
                <a:gd name="connsiteY60" fmla="*/ 209550 h 1181100"/>
                <a:gd name="connsiteX61" fmla="*/ 1564482 w 1569244"/>
                <a:gd name="connsiteY61" fmla="*/ 195263 h 1181100"/>
                <a:gd name="connsiteX62" fmla="*/ 1552575 w 1569244"/>
                <a:gd name="connsiteY62" fmla="*/ 176213 h 1181100"/>
                <a:gd name="connsiteX63" fmla="*/ 1538288 w 1569244"/>
                <a:gd name="connsiteY63" fmla="*/ 161925 h 1181100"/>
                <a:gd name="connsiteX64" fmla="*/ 1502569 w 1569244"/>
                <a:gd name="connsiteY64" fmla="*/ 135732 h 1181100"/>
                <a:gd name="connsiteX65" fmla="*/ 1445419 w 1569244"/>
                <a:gd name="connsiteY65" fmla="*/ 104775 h 1181100"/>
                <a:gd name="connsiteX66" fmla="*/ 1414463 w 1569244"/>
                <a:gd name="connsiteY66" fmla="*/ 90488 h 1181100"/>
                <a:gd name="connsiteX67" fmla="*/ 1383507 w 1569244"/>
                <a:gd name="connsiteY67" fmla="*/ 69057 h 1181100"/>
                <a:gd name="connsiteX68" fmla="*/ 1293019 w 1569244"/>
                <a:gd name="connsiteY68" fmla="*/ 16669 h 1181100"/>
                <a:gd name="connsiteX69" fmla="*/ 1257300 w 1569244"/>
                <a:gd name="connsiteY69" fmla="*/ 0 h 1181100"/>
                <a:gd name="connsiteX70" fmla="*/ 1245394 w 1569244"/>
                <a:gd name="connsiteY70" fmla="*/ 0 h 1181100"/>
                <a:gd name="connsiteX71" fmla="*/ 1188244 w 1569244"/>
                <a:gd name="connsiteY71" fmla="*/ 28575 h 1181100"/>
                <a:gd name="connsiteX72" fmla="*/ 1092994 w 1569244"/>
                <a:gd name="connsiteY72" fmla="*/ 66675 h 1181100"/>
                <a:gd name="connsiteX73" fmla="*/ 1031082 w 1569244"/>
                <a:gd name="connsiteY73" fmla="*/ 88107 h 1181100"/>
                <a:gd name="connsiteX74" fmla="*/ 962025 w 1569244"/>
                <a:gd name="connsiteY74" fmla="*/ 10715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569244" h="1181100">
                  <a:moveTo>
                    <a:pt x="962025" y="107157"/>
                  </a:moveTo>
                  <a:lnTo>
                    <a:pt x="754857" y="159544"/>
                  </a:lnTo>
                  <a:lnTo>
                    <a:pt x="559594" y="207169"/>
                  </a:lnTo>
                  <a:lnTo>
                    <a:pt x="371475" y="254794"/>
                  </a:lnTo>
                  <a:lnTo>
                    <a:pt x="235744" y="288132"/>
                  </a:lnTo>
                  <a:lnTo>
                    <a:pt x="142875" y="309563"/>
                  </a:lnTo>
                  <a:lnTo>
                    <a:pt x="133350" y="309563"/>
                  </a:lnTo>
                  <a:lnTo>
                    <a:pt x="119063" y="304800"/>
                  </a:lnTo>
                  <a:lnTo>
                    <a:pt x="85725" y="292894"/>
                  </a:lnTo>
                  <a:lnTo>
                    <a:pt x="69057" y="285750"/>
                  </a:lnTo>
                  <a:lnTo>
                    <a:pt x="38100" y="276225"/>
                  </a:lnTo>
                  <a:lnTo>
                    <a:pt x="0" y="269082"/>
                  </a:lnTo>
                  <a:lnTo>
                    <a:pt x="85725" y="490538"/>
                  </a:lnTo>
                  <a:lnTo>
                    <a:pt x="214313" y="450057"/>
                  </a:lnTo>
                  <a:lnTo>
                    <a:pt x="292894" y="423863"/>
                  </a:lnTo>
                  <a:lnTo>
                    <a:pt x="428625" y="385763"/>
                  </a:lnTo>
                  <a:lnTo>
                    <a:pt x="590550" y="342900"/>
                  </a:lnTo>
                  <a:lnTo>
                    <a:pt x="700088" y="316707"/>
                  </a:lnTo>
                  <a:lnTo>
                    <a:pt x="852488" y="283369"/>
                  </a:lnTo>
                  <a:lnTo>
                    <a:pt x="985838" y="254794"/>
                  </a:lnTo>
                  <a:lnTo>
                    <a:pt x="1128713" y="223838"/>
                  </a:lnTo>
                  <a:lnTo>
                    <a:pt x="1150144" y="221457"/>
                  </a:lnTo>
                  <a:lnTo>
                    <a:pt x="1164432" y="223838"/>
                  </a:lnTo>
                  <a:lnTo>
                    <a:pt x="1176338" y="226219"/>
                  </a:lnTo>
                  <a:lnTo>
                    <a:pt x="1188244" y="230982"/>
                  </a:lnTo>
                  <a:lnTo>
                    <a:pt x="1197769" y="238125"/>
                  </a:lnTo>
                  <a:lnTo>
                    <a:pt x="1207294" y="247650"/>
                  </a:lnTo>
                  <a:lnTo>
                    <a:pt x="1212057" y="264319"/>
                  </a:lnTo>
                  <a:lnTo>
                    <a:pt x="1212057" y="280988"/>
                  </a:lnTo>
                  <a:lnTo>
                    <a:pt x="1185863" y="435769"/>
                  </a:lnTo>
                  <a:lnTo>
                    <a:pt x="1133475" y="704850"/>
                  </a:lnTo>
                  <a:lnTo>
                    <a:pt x="1092994" y="919163"/>
                  </a:lnTo>
                  <a:lnTo>
                    <a:pt x="1059657" y="1073944"/>
                  </a:lnTo>
                  <a:lnTo>
                    <a:pt x="1073944" y="1102519"/>
                  </a:lnTo>
                  <a:lnTo>
                    <a:pt x="1097757" y="1133475"/>
                  </a:lnTo>
                  <a:lnTo>
                    <a:pt x="1114425" y="1152525"/>
                  </a:lnTo>
                  <a:lnTo>
                    <a:pt x="1133475" y="1166813"/>
                  </a:lnTo>
                  <a:lnTo>
                    <a:pt x="1154907" y="1176338"/>
                  </a:lnTo>
                  <a:lnTo>
                    <a:pt x="1173957" y="1181100"/>
                  </a:lnTo>
                  <a:lnTo>
                    <a:pt x="1185863" y="1181100"/>
                  </a:lnTo>
                  <a:lnTo>
                    <a:pt x="1207294" y="1171575"/>
                  </a:lnTo>
                  <a:lnTo>
                    <a:pt x="1228725" y="1154907"/>
                  </a:lnTo>
                  <a:lnTo>
                    <a:pt x="1245394" y="1131094"/>
                  </a:lnTo>
                  <a:lnTo>
                    <a:pt x="1262063" y="1104900"/>
                  </a:lnTo>
                  <a:lnTo>
                    <a:pt x="1273969" y="1073944"/>
                  </a:lnTo>
                  <a:lnTo>
                    <a:pt x="1288257" y="1026319"/>
                  </a:lnTo>
                  <a:lnTo>
                    <a:pt x="1333500" y="866775"/>
                  </a:lnTo>
                  <a:lnTo>
                    <a:pt x="1388269" y="681038"/>
                  </a:lnTo>
                  <a:lnTo>
                    <a:pt x="1443038" y="488157"/>
                  </a:lnTo>
                  <a:lnTo>
                    <a:pt x="1457325" y="438150"/>
                  </a:lnTo>
                  <a:lnTo>
                    <a:pt x="1466850" y="400050"/>
                  </a:lnTo>
                  <a:lnTo>
                    <a:pt x="1473994" y="371475"/>
                  </a:lnTo>
                  <a:lnTo>
                    <a:pt x="1483519" y="345282"/>
                  </a:lnTo>
                  <a:lnTo>
                    <a:pt x="1502569" y="314325"/>
                  </a:lnTo>
                  <a:lnTo>
                    <a:pt x="1514475" y="297657"/>
                  </a:lnTo>
                  <a:lnTo>
                    <a:pt x="1531144" y="283369"/>
                  </a:lnTo>
                  <a:lnTo>
                    <a:pt x="1545432" y="271463"/>
                  </a:lnTo>
                  <a:lnTo>
                    <a:pt x="1562100" y="252413"/>
                  </a:lnTo>
                  <a:lnTo>
                    <a:pt x="1566863" y="240507"/>
                  </a:lnTo>
                  <a:lnTo>
                    <a:pt x="1569244" y="223838"/>
                  </a:lnTo>
                  <a:lnTo>
                    <a:pt x="1569244" y="209550"/>
                  </a:lnTo>
                  <a:lnTo>
                    <a:pt x="1564482" y="195263"/>
                  </a:lnTo>
                  <a:lnTo>
                    <a:pt x="1552575" y="176213"/>
                  </a:lnTo>
                  <a:lnTo>
                    <a:pt x="1538288" y="161925"/>
                  </a:lnTo>
                  <a:lnTo>
                    <a:pt x="1502569" y="135732"/>
                  </a:lnTo>
                  <a:lnTo>
                    <a:pt x="1445419" y="104775"/>
                  </a:lnTo>
                  <a:lnTo>
                    <a:pt x="1414463" y="90488"/>
                  </a:lnTo>
                  <a:lnTo>
                    <a:pt x="1383507" y="69057"/>
                  </a:lnTo>
                  <a:lnTo>
                    <a:pt x="1293019" y="16669"/>
                  </a:lnTo>
                  <a:lnTo>
                    <a:pt x="1257300" y="0"/>
                  </a:lnTo>
                  <a:lnTo>
                    <a:pt x="1245394" y="0"/>
                  </a:lnTo>
                  <a:lnTo>
                    <a:pt x="1188244" y="28575"/>
                  </a:lnTo>
                  <a:lnTo>
                    <a:pt x="1092994" y="66675"/>
                  </a:lnTo>
                  <a:lnTo>
                    <a:pt x="1031082" y="88107"/>
                  </a:lnTo>
                  <a:lnTo>
                    <a:pt x="962025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9F62D6E9-4294-430B-AB26-ACA685F0024E}"/>
                </a:ext>
              </a:extLst>
            </p:cNvPr>
            <p:cNvSpPr/>
            <p:nvPr/>
          </p:nvSpPr>
          <p:spPr>
            <a:xfrm>
              <a:off x="3429000" y="5224463"/>
              <a:ext cx="885825" cy="346075"/>
            </a:xfrm>
            <a:custGeom>
              <a:avLst/>
              <a:gdLst>
                <a:gd name="connsiteX0" fmla="*/ 697706 w 885825"/>
                <a:gd name="connsiteY0" fmla="*/ 47625 h 345281"/>
                <a:gd name="connsiteX1" fmla="*/ 885825 w 885825"/>
                <a:gd name="connsiteY1" fmla="*/ 0 h 345281"/>
                <a:gd name="connsiteX2" fmla="*/ 873919 w 885825"/>
                <a:gd name="connsiteY2" fmla="*/ 176212 h 345281"/>
                <a:gd name="connsiteX3" fmla="*/ 690563 w 885825"/>
                <a:gd name="connsiteY3" fmla="*/ 209550 h 345281"/>
                <a:gd name="connsiteX4" fmla="*/ 514350 w 885825"/>
                <a:gd name="connsiteY4" fmla="*/ 242887 h 345281"/>
                <a:gd name="connsiteX5" fmla="*/ 369094 w 885825"/>
                <a:gd name="connsiteY5" fmla="*/ 273843 h 345281"/>
                <a:gd name="connsiteX6" fmla="*/ 247650 w 885825"/>
                <a:gd name="connsiteY6" fmla="*/ 300037 h 345281"/>
                <a:gd name="connsiteX7" fmla="*/ 52388 w 885825"/>
                <a:gd name="connsiteY7" fmla="*/ 345281 h 345281"/>
                <a:gd name="connsiteX8" fmla="*/ 0 w 885825"/>
                <a:gd name="connsiteY8" fmla="*/ 147637 h 345281"/>
                <a:gd name="connsiteX9" fmla="*/ 126206 w 885825"/>
                <a:gd name="connsiteY9" fmla="*/ 147637 h 345281"/>
                <a:gd name="connsiteX10" fmla="*/ 219075 w 885825"/>
                <a:gd name="connsiteY10" fmla="*/ 147637 h 345281"/>
                <a:gd name="connsiteX11" fmla="*/ 319088 w 885825"/>
                <a:gd name="connsiteY11" fmla="*/ 128587 h 345281"/>
                <a:gd name="connsiteX12" fmla="*/ 495300 w 885825"/>
                <a:gd name="connsiteY12" fmla="*/ 90487 h 345281"/>
                <a:gd name="connsiteX13" fmla="*/ 697706 w 885825"/>
                <a:gd name="connsiteY13" fmla="*/ 47625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825" h="345281">
                  <a:moveTo>
                    <a:pt x="697706" y="47625"/>
                  </a:moveTo>
                  <a:lnTo>
                    <a:pt x="885825" y="0"/>
                  </a:lnTo>
                  <a:lnTo>
                    <a:pt x="873919" y="176212"/>
                  </a:lnTo>
                  <a:lnTo>
                    <a:pt x="690563" y="209550"/>
                  </a:lnTo>
                  <a:lnTo>
                    <a:pt x="514350" y="242887"/>
                  </a:lnTo>
                  <a:lnTo>
                    <a:pt x="369094" y="273843"/>
                  </a:lnTo>
                  <a:lnTo>
                    <a:pt x="247650" y="300037"/>
                  </a:lnTo>
                  <a:lnTo>
                    <a:pt x="52388" y="345281"/>
                  </a:lnTo>
                  <a:lnTo>
                    <a:pt x="0" y="147637"/>
                  </a:lnTo>
                  <a:lnTo>
                    <a:pt x="126206" y="147637"/>
                  </a:lnTo>
                  <a:lnTo>
                    <a:pt x="219075" y="147637"/>
                  </a:lnTo>
                  <a:lnTo>
                    <a:pt x="319088" y="128587"/>
                  </a:lnTo>
                  <a:lnTo>
                    <a:pt x="495300" y="90487"/>
                  </a:lnTo>
                  <a:lnTo>
                    <a:pt x="6977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AECCF343-48AE-45ED-91C4-1FD98C491F4B}"/>
                </a:ext>
              </a:extLst>
            </p:cNvPr>
            <p:cNvSpPr/>
            <p:nvPr/>
          </p:nvSpPr>
          <p:spPr>
            <a:xfrm rot="16200000">
              <a:off x="4205287" y="3371851"/>
              <a:ext cx="4462463" cy="684212"/>
            </a:xfrm>
            <a:custGeom>
              <a:avLst/>
              <a:gdLst>
                <a:gd name="connsiteX0" fmla="*/ 2688336 w 4462272"/>
                <a:gd name="connsiteY0" fmla="*/ 332842 h 683972"/>
                <a:gd name="connsiteX1" fmla="*/ 2472538 w 4462272"/>
                <a:gd name="connsiteY1" fmla="*/ 336500 h 683972"/>
                <a:gd name="connsiteX2" fmla="*/ 2154327 w 4462272"/>
                <a:gd name="connsiteY2" fmla="*/ 343815 h 683972"/>
                <a:gd name="connsiteX3" fmla="*/ 1850746 w 4462272"/>
                <a:gd name="connsiteY3" fmla="*/ 351130 h 683972"/>
                <a:gd name="connsiteX4" fmla="*/ 1554480 w 4462272"/>
                <a:gd name="connsiteY4" fmla="*/ 354788 h 683972"/>
                <a:gd name="connsiteX5" fmla="*/ 1228954 w 4462272"/>
                <a:gd name="connsiteY5" fmla="*/ 362103 h 683972"/>
                <a:gd name="connsiteX6" fmla="*/ 940003 w 4462272"/>
                <a:gd name="connsiteY6" fmla="*/ 365760 h 683972"/>
                <a:gd name="connsiteX7" fmla="*/ 705917 w 4462272"/>
                <a:gd name="connsiteY7" fmla="*/ 369418 h 683972"/>
                <a:gd name="connsiteX8" fmla="*/ 643738 w 4462272"/>
                <a:gd name="connsiteY8" fmla="*/ 369418 h 683972"/>
                <a:gd name="connsiteX9" fmla="*/ 54864 w 4462272"/>
                <a:gd name="connsiteY9" fmla="*/ 365760 h 683972"/>
                <a:gd name="connsiteX10" fmla="*/ 25603 w 4462272"/>
                <a:gd name="connsiteY10" fmla="*/ 384048 h 683972"/>
                <a:gd name="connsiteX11" fmla="*/ 7315 w 4462272"/>
                <a:gd name="connsiteY11" fmla="*/ 398679 h 683972"/>
                <a:gd name="connsiteX12" fmla="*/ 3658 w 4462272"/>
                <a:gd name="connsiteY12" fmla="*/ 405994 h 683972"/>
                <a:gd name="connsiteX13" fmla="*/ 0 w 4462272"/>
                <a:gd name="connsiteY13" fmla="*/ 416967 h 683972"/>
                <a:gd name="connsiteX14" fmla="*/ 3658 w 4462272"/>
                <a:gd name="connsiteY14" fmla="*/ 431597 h 683972"/>
                <a:gd name="connsiteX15" fmla="*/ 21946 w 4462272"/>
                <a:gd name="connsiteY15" fmla="*/ 460858 h 683972"/>
                <a:gd name="connsiteX16" fmla="*/ 69495 w 4462272"/>
                <a:gd name="connsiteY16" fmla="*/ 508407 h 683972"/>
                <a:gd name="connsiteX17" fmla="*/ 124359 w 4462272"/>
                <a:gd name="connsiteY17" fmla="*/ 552298 h 683972"/>
                <a:gd name="connsiteX18" fmla="*/ 179223 w 4462272"/>
                <a:gd name="connsiteY18" fmla="*/ 585216 h 683972"/>
                <a:gd name="connsiteX19" fmla="*/ 212141 w 4462272"/>
                <a:gd name="connsiteY19" fmla="*/ 599847 h 683972"/>
                <a:gd name="connsiteX20" fmla="*/ 303581 w 4462272"/>
                <a:gd name="connsiteY20" fmla="*/ 632765 h 683972"/>
                <a:gd name="connsiteX21" fmla="*/ 395021 w 4462272"/>
                <a:gd name="connsiteY21" fmla="*/ 658368 h 683972"/>
                <a:gd name="connsiteX22" fmla="*/ 482803 w 4462272"/>
                <a:gd name="connsiteY22" fmla="*/ 680314 h 683972"/>
                <a:gd name="connsiteX23" fmla="*/ 515722 w 4462272"/>
                <a:gd name="connsiteY23" fmla="*/ 683972 h 683972"/>
                <a:gd name="connsiteX24" fmla="*/ 566928 w 4462272"/>
                <a:gd name="connsiteY24" fmla="*/ 672999 h 683972"/>
                <a:gd name="connsiteX25" fmla="*/ 680314 w 4462272"/>
                <a:gd name="connsiteY25" fmla="*/ 654711 h 683972"/>
                <a:gd name="connsiteX26" fmla="*/ 819303 w 4462272"/>
                <a:gd name="connsiteY26" fmla="*/ 636423 h 683972"/>
                <a:gd name="connsiteX27" fmla="*/ 961949 w 4462272"/>
                <a:gd name="connsiteY27" fmla="*/ 621792 h 683972"/>
                <a:gd name="connsiteX28" fmla="*/ 1119226 w 4462272"/>
                <a:gd name="connsiteY28" fmla="*/ 610820 h 683972"/>
                <a:gd name="connsiteX29" fmla="*/ 1261872 w 4462272"/>
                <a:gd name="connsiteY29" fmla="*/ 599847 h 683972"/>
                <a:gd name="connsiteX30" fmla="*/ 1495959 w 4462272"/>
                <a:gd name="connsiteY30" fmla="*/ 592532 h 683972"/>
                <a:gd name="connsiteX31" fmla="*/ 1770279 w 4462272"/>
                <a:gd name="connsiteY31" fmla="*/ 585216 h 683972"/>
                <a:gd name="connsiteX32" fmla="*/ 1975104 w 4462272"/>
                <a:gd name="connsiteY32" fmla="*/ 581559 h 683972"/>
                <a:gd name="connsiteX33" fmla="*/ 2231136 w 4462272"/>
                <a:gd name="connsiteY33" fmla="*/ 574244 h 683972"/>
                <a:gd name="connsiteX34" fmla="*/ 2468880 w 4462272"/>
                <a:gd name="connsiteY34" fmla="*/ 574244 h 683972"/>
                <a:gd name="connsiteX35" fmla="*/ 2735885 w 4462272"/>
                <a:gd name="connsiteY35" fmla="*/ 574244 h 683972"/>
                <a:gd name="connsiteX36" fmla="*/ 3006547 w 4462272"/>
                <a:gd name="connsiteY36" fmla="*/ 570586 h 683972"/>
                <a:gd name="connsiteX37" fmla="*/ 3251607 w 4462272"/>
                <a:gd name="connsiteY37" fmla="*/ 574244 h 683972"/>
                <a:gd name="connsiteX38" fmla="*/ 3529584 w 4462272"/>
                <a:gd name="connsiteY38" fmla="*/ 577901 h 683972"/>
                <a:gd name="connsiteX39" fmla="*/ 3760013 w 4462272"/>
                <a:gd name="connsiteY39" fmla="*/ 585216 h 683972"/>
                <a:gd name="connsiteX40" fmla="*/ 3880714 w 4462272"/>
                <a:gd name="connsiteY40" fmla="*/ 592532 h 683972"/>
                <a:gd name="connsiteX41" fmla="*/ 3994099 w 4462272"/>
                <a:gd name="connsiteY41" fmla="*/ 596189 h 683972"/>
                <a:gd name="connsiteX42" fmla="*/ 4048963 w 4462272"/>
                <a:gd name="connsiteY42" fmla="*/ 607162 h 683972"/>
                <a:gd name="connsiteX43" fmla="*/ 4089197 w 4462272"/>
                <a:gd name="connsiteY43" fmla="*/ 621792 h 683972"/>
                <a:gd name="connsiteX44" fmla="*/ 4125773 w 4462272"/>
                <a:gd name="connsiteY44" fmla="*/ 640080 h 683972"/>
                <a:gd name="connsiteX45" fmla="*/ 4140403 w 4462272"/>
                <a:gd name="connsiteY45" fmla="*/ 643738 h 683972"/>
                <a:gd name="connsiteX46" fmla="*/ 4158691 w 4462272"/>
                <a:gd name="connsiteY46" fmla="*/ 647396 h 683972"/>
                <a:gd name="connsiteX47" fmla="*/ 4191610 w 4462272"/>
                <a:gd name="connsiteY47" fmla="*/ 647396 h 683972"/>
                <a:gd name="connsiteX48" fmla="*/ 4228186 w 4462272"/>
                <a:gd name="connsiteY48" fmla="*/ 636423 h 683972"/>
                <a:gd name="connsiteX49" fmla="*/ 4253789 w 4462272"/>
                <a:gd name="connsiteY49" fmla="*/ 618135 h 683972"/>
                <a:gd name="connsiteX50" fmla="*/ 4279392 w 4462272"/>
                <a:gd name="connsiteY50" fmla="*/ 596189 h 683972"/>
                <a:gd name="connsiteX51" fmla="*/ 4297680 w 4462272"/>
                <a:gd name="connsiteY51" fmla="*/ 574244 h 683972"/>
                <a:gd name="connsiteX52" fmla="*/ 4319626 w 4462272"/>
                <a:gd name="connsiteY52" fmla="*/ 541325 h 683972"/>
                <a:gd name="connsiteX53" fmla="*/ 4341571 w 4462272"/>
                <a:gd name="connsiteY53" fmla="*/ 497434 h 683972"/>
                <a:gd name="connsiteX54" fmla="*/ 4356202 w 4462272"/>
                <a:gd name="connsiteY54" fmla="*/ 460858 h 683972"/>
                <a:gd name="connsiteX55" fmla="*/ 4385463 w 4462272"/>
                <a:gd name="connsiteY55" fmla="*/ 395021 h 683972"/>
                <a:gd name="connsiteX56" fmla="*/ 4403751 w 4462272"/>
                <a:gd name="connsiteY56" fmla="*/ 332842 h 683972"/>
                <a:gd name="connsiteX57" fmla="*/ 4422039 w 4462272"/>
                <a:gd name="connsiteY57" fmla="*/ 263348 h 683972"/>
                <a:gd name="connsiteX58" fmla="*/ 4436669 w 4462272"/>
                <a:gd name="connsiteY58" fmla="*/ 204826 h 683972"/>
                <a:gd name="connsiteX59" fmla="*/ 4447642 w 4462272"/>
                <a:gd name="connsiteY59" fmla="*/ 146304 h 683972"/>
                <a:gd name="connsiteX60" fmla="*/ 4454957 w 4462272"/>
                <a:gd name="connsiteY60" fmla="*/ 98756 h 683972"/>
                <a:gd name="connsiteX61" fmla="*/ 4462272 w 4462272"/>
                <a:gd name="connsiteY61" fmla="*/ 54864 h 683972"/>
                <a:gd name="connsiteX62" fmla="*/ 4462272 w 4462272"/>
                <a:gd name="connsiteY62" fmla="*/ 32919 h 683972"/>
                <a:gd name="connsiteX63" fmla="*/ 4454957 w 4462272"/>
                <a:gd name="connsiteY63" fmla="*/ 10973 h 683972"/>
                <a:gd name="connsiteX64" fmla="*/ 4443984 w 4462272"/>
                <a:gd name="connsiteY64" fmla="*/ 0 h 683972"/>
                <a:gd name="connsiteX65" fmla="*/ 4425696 w 4462272"/>
                <a:gd name="connsiteY65" fmla="*/ 0 h 683972"/>
                <a:gd name="connsiteX66" fmla="*/ 4407408 w 4462272"/>
                <a:gd name="connsiteY66" fmla="*/ 18288 h 683972"/>
                <a:gd name="connsiteX67" fmla="*/ 4378147 w 4462272"/>
                <a:gd name="connsiteY67" fmla="*/ 62180 h 683972"/>
                <a:gd name="connsiteX68" fmla="*/ 4330599 w 4462272"/>
                <a:gd name="connsiteY68" fmla="*/ 128016 h 683972"/>
                <a:gd name="connsiteX69" fmla="*/ 4279392 w 4462272"/>
                <a:gd name="connsiteY69" fmla="*/ 197511 h 683972"/>
                <a:gd name="connsiteX70" fmla="*/ 4235501 w 4462272"/>
                <a:gd name="connsiteY70" fmla="*/ 245060 h 683972"/>
                <a:gd name="connsiteX71" fmla="*/ 4198925 w 4462272"/>
                <a:gd name="connsiteY71" fmla="*/ 277978 h 683972"/>
                <a:gd name="connsiteX72" fmla="*/ 4158691 w 4462272"/>
                <a:gd name="connsiteY72" fmla="*/ 299924 h 683972"/>
                <a:gd name="connsiteX73" fmla="*/ 4118458 w 4462272"/>
                <a:gd name="connsiteY73" fmla="*/ 310896 h 683972"/>
                <a:gd name="connsiteX74" fmla="*/ 4037991 w 4462272"/>
                <a:gd name="connsiteY74" fmla="*/ 321869 h 683972"/>
                <a:gd name="connsiteX75" fmla="*/ 3909975 w 4462272"/>
                <a:gd name="connsiteY75" fmla="*/ 329184 h 683972"/>
                <a:gd name="connsiteX76" fmla="*/ 3679546 w 4462272"/>
                <a:gd name="connsiteY76" fmla="*/ 329184 h 683972"/>
                <a:gd name="connsiteX77" fmla="*/ 3357677 w 4462272"/>
                <a:gd name="connsiteY77" fmla="*/ 329184 h 683972"/>
                <a:gd name="connsiteX78" fmla="*/ 2911450 w 4462272"/>
                <a:gd name="connsiteY78" fmla="*/ 329184 h 683972"/>
                <a:gd name="connsiteX79" fmla="*/ 2688336 w 4462272"/>
                <a:gd name="connsiteY79" fmla="*/ 332842 h 68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62272" h="683972">
                  <a:moveTo>
                    <a:pt x="2688336" y="332842"/>
                  </a:moveTo>
                  <a:lnTo>
                    <a:pt x="2472538" y="336500"/>
                  </a:lnTo>
                  <a:lnTo>
                    <a:pt x="2154327" y="343815"/>
                  </a:lnTo>
                  <a:lnTo>
                    <a:pt x="1850746" y="351130"/>
                  </a:lnTo>
                  <a:lnTo>
                    <a:pt x="1554480" y="354788"/>
                  </a:lnTo>
                  <a:lnTo>
                    <a:pt x="1228954" y="362103"/>
                  </a:lnTo>
                  <a:lnTo>
                    <a:pt x="940003" y="365760"/>
                  </a:lnTo>
                  <a:lnTo>
                    <a:pt x="705917" y="369418"/>
                  </a:lnTo>
                  <a:lnTo>
                    <a:pt x="643738" y="369418"/>
                  </a:lnTo>
                  <a:lnTo>
                    <a:pt x="54864" y="365760"/>
                  </a:lnTo>
                  <a:lnTo>
                    <a:pt x="25603" y="384048"/>
                  </a:lnTo>
                  <a:lnTo>
                    <a:pt x="7315" y="398679"/>
                  </a:lnTo>
                  <a:lnTo>
                    <a:pt x="3658" y="405994"/>
                  </a:lnTo>
                  <a:lnTo>
                    <a:pt x="0" y="416967"/>
                  </a:lnTo>
                  <a:lnTo>
                    <a:pt x="3658" y="431597"/>
                  </a:lnTo>
                  <a:lnTo>
                    <a:pt x="21946" y="460858"/>
                  </a:lnTo>
                  <a:lnTo>
                    <a:pt x="69495" y="508407"/>
                  </a:lnTo>
                  <a:lnTo>
                    <a:pt x="124359" y="552298"/>
                  </a:lnTo>
                  <a:lnTo>
                    <a:pt x="179223" y="585216"/>
                  </a:lnTo>
                  <a:lnTo>
                    <a:pt x="212141" y="599847"/>
                  </a:lnTo>
                  <a:lnTo>
                    <a:pt x="303581" y="632765"/>
                  </a:lnTo>
                  <a:lnTo>
                    <a:pt x="395021" y="658368"/>
                  </a:lnTo>
                  <a:lnTo>
                    <a:pt x="482803" y="680314"/>
                  </a:lnTo>
                  <a:lnTo>
                    <a:pt x="515722" y="683972"/>
                  </a:lnTo>
                  <a:lnTo>
                    <a:pt x="566928" y="672999"/>
                  </a:lnTo>
                  <a:lnTo>
                    <a:pt x="680314" y="654711"/>
                  </a:lnTo>
                  <a:lnTo>
                    <a:pt x="819303" y="636423"/>
                  </a:lnTo>
                  <a:lnTo>
                    <a:pt x="961949" y="621792"/>
                  </a:lnTo>
                  <a:lnTo>
                    <a:pt x="1119226" y="610820"/>
                  </a:lnTo>
                  <a:lnTo>
                    <a:pt x="1261872" y="599847"/>
                  </a:lnTo>
                  <a:lnTo>
                    <a:pt x="1495959" y="592532"/>
                  </a:lnTo>
                  <a:lnTo>
                    <a:pt x="1770279" y="585216"/>
                  </a:lnTo>
                  <a:lnTo>
                    <a:pt x="1975104" y="581559"/>
                  </a:lnTo>
                  <a:lnTo>
                    <a:pt x="2231136" y="574244"/>
                  </a:lnTo>
                  <a:lnTo>
                    <a:pt x="2468880" y="574244"/>
                  </a:lnTo>
                  <a:lnTo>
                    <a:pt x="2735885" y="574244"/>
                  </a:lnTo>
                  <a:lnTo>
                    <a:pt x="3006547" y="570586"/>
                  </a:lnTo>
                  <a:lnTo>
                    <a:pt x="3251607" y="574244"/>
                  </a:lnTo>
                  <a:lnTo>
                    <a:pt x="3529584" y="577901"/>
                  </a:lnTo>
                  <a:lnTo>
                    <a:pt x="3760013" y="585216"/>
                  </a:lnTo>
                  <a:lnTo>
                    <a:pt x="3880714" y="592532"/>
                  </a:lnTo>
                  <a:lnTo>
                    <a:pt x="3994099" y="596189"/>
                  </a:lnTo>
                  <a:lnTo>
                    <a:pt x="4048963" y="607162"/>
                  </a:lnTo>
                  <a:lnTo>
                    <a:pt x="4089197" y="621792"/>
                  </a:lnTo>
                  <a:lnTo>
                    <a:pt x="4125773" y="640080"/>
                  </a:lnTo>
                  <a:lnTo>
                    <a:pt x="4140403" y="643738"/>
                  </a:lnTo>
                  <a:lnTo>
                    <a:pt x="4158691" y="647396"/>
                  </a:lnTo>
                  <a:lnTo>
                    <a:pt x="4191610" y="647396"/>
                  </a:lnTo>
                  <a:lnTo>
                    <a:pt x="4228186" y="636423"/>
                  </a:lnTo>
                  <a:lnTo>
                    <a:pt x="4253789" y="618135"/>
                  </a:lnTo>
                  <a:lnTo>
                    <a:pt x="4279392" y="596189"/>
                  </a:lnTo>
                  <a:lnTo>
                    <a:pt x="4297680" y="574244"/>
                  </a:lnTo>
                  <a:lnTo>
                    <a:pt x="4319626" y="541325"/>
                  </a:lnTo>
                  <a:lnTo>
                    <a:pt x="4341571" y="497434"/>
                  </a:lnTo>
                  <a:lnTo>
                    <a:pt x="4356202" y="460858"/>
                  </a:lnTo>
                  <a:lnTo>
                    <a:pt x="4385463" y="395021"/>
                  </a:lnTo>
                  <a:lnTo>
                    <a:pt x="4403751" y="332842"/>
                  </a:lnTo>
                  <a:lnTo>
                    <a:pt x="4422039" y="263348"/>
                  </a:lnTo>
                  <a:lnTo>
                    <a:pt x="4436669" y="204826"/>
                  </a:lnTo>
                  <a:lnTo>
                    <a:pt x="4447642" y="146304"/>
                  </a:lnTo>
                  <a:lnTo>
                    <a:pt x="4454957" y="98756"/>
                  </a:lnTo>
                  <a:lnTo>
                    <a:pt x="4462272" y="54864"/>
                  </a:lnTo>
                  <a:lnTo>
                    <a:pt x="4462272" y="32919"/>
                  </a:lnTo>
                  <a:lnTo>
                    <a:pt x="4454957" y="10973"/>
                  </a:lnTo>
                  <a:lnTo>
                    <a:pt x="4443984" y="0"/>
                  </a:lnTo>
                  <a:lnTo>
                    <a:pt x="4425696" y="0"/>
                  </a:lnTo>
                  <a:lnTo>
                    <a:pt x="4407408" y="18288"/>
                  </a:lnTo>
                  <a:lnTo>
                    <a:pt x="4378147" y="62180"/>
                  </a:lnTo>
                  <a:lnTo>
                    <a:pt x="4330599" y="128016"/>
                  </a:lnTo>
                  <a:lnTo>
                    <a:pt x="4279392" y="197511"/>
                  </a:lnTo>
                  <a:lnTo>
                    <a:pt x="4235501" y="245060"/>
                  </a:lnTo>
                  <a:lnTo>
                    <a:pt x="4198925" y="277978"/>
                  </a:lnTo>
                  <a:lnTo>
                    <a:pt x="4158691" y="299924"/>
                  </a:lnTo>
                  <a:lnTo>
                    <a:pt x="4118458" y="310896"/>
                  </a:lnTo>
                  <a:lnTo>
                    <a:pt x="4037991" y="321869"/>
                  </a:lnTo>
                  <a:lnTo>
                    <a:pt x="3909975" y="329184"/>
                  </a:lnTo>
                  <a:lnTo>
                    <a:pt x="3679546" y="329184"/>
                  </a:lnTo>
                  <a:lnTo>
                    <a:pt x="3357677" y="329184"/>
                  </a:lnTo>
                  <a:lnTo>
                    <a:pt x="2911450" y="329184"/>
                  </a:lnTo>
                  <a:lnTo>
                    <a:pt x="2688336" y="332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D2F2176D-DB49-4274-ABB2-BD0FEA44944B}"/>
                </a:ext>
              </a:extLst>
            </p:cNvPr>
            <p:cNvSpPr/>
            <p:nvPr/>
          </p:nvSpPr>
          <p:spPr>
            <a:xfrm>
              <a:off x="5805488" y="5162550"/>
              <a:ext cx="700087" cy="779463"/>
            </a:xfrm>
            <a:custGeom>
              <a:avLst/>
              <a:gdLst>
                <a:gd name="connsiteX0" fmla="*/ 230981 w 700087"/>
                <a:gd name="connsiteY0" fmla="*/ 83344 h 778669"/>
                <a:gd name="connsiteX1" fmla="*/ 426243 w 700087"/>
                <a:gd name="connsiteY1" fmla="*/ 152400 h 778669"/>
                <a:gd name="connsiteX2" fmla="*/ 554831 w 700087"/>
                <a:gd name="connsiteY2" fmla="*/ 195263 h 778669"/>
                <a:gd name="connsiteX3" fmla="*/ 571500 w 700087"/>
                <a:gd name="connsiteY3" fmla="*/ 197644 h 778669"/>
                <a:gd name="connsiteX4" fmla="*/ 595312 w 700087"/>
                <a:gd name="connsiteY4" fmla="*/ 197644 h 778669"/>
                <a:gd name="connsiteX5" fmla="*/ 616743 w 700087"/>
                <a:gd name="connsiteY5" fmla="*/ 190500 h 778669"/>
                <a:gd name="connsiteX6" fmla="*/ 635793 w 700087"/>
                <a:gd name="connsiteY6" fmla="*/ 176213 h 778669"/>
                <a:gd name="connsiteX7" fmla="*/ 647700 w 700087"/>
                <a:gd name="connsiteY7" fmla="*/ 161925 h 778669"/>
                <a:gd name="connsiteX8" fmla="*/ 654843 w 700087"/>
                <a:gd name="connsiteY8" fmla="*/ 142875 h 778669"/>
                <a:gd name="connsiteX9" fmla="*/ 661987 w 700087"/>
                <a:gd name="connsiteY9" fmla="*/ 104775 h 778669"/>
                <a:gd name="connsiteX10" fmla="*/ 666750 w 700087"/>
                <a:gd name="connsiteY10" fmla="*/ 0 h 778669"/>
                <a:gd name="connsiteX11" fmla="*/ 700087 w 700087"/>
                <a:gd name="connsiteY11" fmla="*/ 778669 h 778669"/>
                <a:gd name="connsiteX12" fmla="*/ 678656 w 700087"/>
                <a:gd name="connsiteY12" fmla="*/ 764381 h 778669"/>
                <a:gd name="connsiteX13" fmla="*/ 652462 w 700087"/>
                <a:gd name="connsiteY13" fmla="*/ 733425 h 778669"/>
                <a:gd name="connsiteX14" fmla="*/ 628650 w 700087"/>
                <a:gd name="connsiteY14" fmla="*/ 709613 h 778669"/>
                <a:gd name="connsiteX15" fmla="*/ 609600 w 700087"/>
                <a:gd name="connsiteY15" fmla="*/ 683419 h 778669"/>
                <a:gd name="connsiteX16" fmla="*/ 578643 w 700087"/>
                <a:gd name="connsiteY16" fmla="*/ 640556 h 778669"/>
                <a:gd name="connsiteX17" fmla="*/ 547687 w 700087"/>
                <a:gd name="connsiteY17" fmla="*/ 585788 h 778669"/>
                <a:gd name="connsiteX18" fmla="*/ 521493 w 700087"/>
                <a:gd name="connsiteY18" fmla="*/ 538163 h 778669"/>
                <a:gd name="connsiteX19" fmla="*/ 502443 w 700087"/>
                <a:gd name="connsiteY19" fmla="*/ 504825 h 778669"/>
                <a:gd name="connsiteX20" fmla="*/ 478631 w 700087"/>
                <a:gd name="connsiteY20" fmla="*/ 469106 h 778669"/>
                <a:gd name="connsiteX21" fmla="*/ 447675 w 700087"/>
                <a:gd name="connsiteY21" fmla="*/ 431006 h 778669"/>
                <a:gd name="connsiteX22" fmla="*/ 392906 w 700087"/>
                <a:gd name="connsiteY22" fmla="*/ 371475 h 778669"/>
                <a:gd name="connsiteX23" fmla="*/ 345281 w 700087"/>
                <a:gd name="connsiteY23" fmla="*/ 326231 h 778669"/>
                <a:gd name="connsiteX24" fmla="*/ 285750 w 700087"/>
                <a:gd name="connsiteY24" fmla="*/ 271463 h 778669"/>
                <a:gd name="connsiteX25" fmla="*/ 226218 w 700087"/>
                <a:gd name="connsiteY25" fmla="*/ 221456 h 778669"/>
                <a:gd name="connsiteX26" fmla="*/ 161925 w 700087"/>
                <a:gd name="connsiteY26" fmla="*/ 171450 h 778669"/>
                <a:gd name="connsiteX27" fmla="*/ 61912 w 700087"/>
                <a:gd name="connsiteY27" fmla="*/ 97631 h 778669"/>
                <a:gd name="connsiteX28" fmla="*/ 19050 w 700087"/>
                <a:gd name="connsiteY28" fmla="*/ 61913 h 778669"/>
                <a:gd name="connsiteX29" fmla="*/ 4762 w 700087"/>
                <a:gd name="connsiteY29" fmla="*/ 42863 h 778669"/>
                <a:gd name="connsiteX30" fmla="*/ 0 w 700087"/>
                <a:gd name="connsiteY30" fmla="*/ 28575 h 778669"/>
                <a:gd name="connsiteX31" fmla="*/ 4762 w 700087"/>
                <a:gd name="connsiteY31" fmla="*/ 19050 h 778669"/>
                <a:gd name="connsiteX32" fmla="*/ 16668 w 700087"/>
                <a:gd name="connsiteY32" fmla="*/ 16669 h 778669"/>
                <a:gd name="connsiteX33" fmla="*/ 45243 w 700087"/>
                <a:gd name="connsiteY33" fmla="*/ 23813 h 778669"/>
                <a:gd name="connsiteX34" fmla="*/ 230981 w 700087"/>
                <a:gd name="connsiteY34" fmla="*/ 83344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0087" h="778669">
                  <a:moveTo>
                    <a:pt x="230981" y="83344"/>
                  </a:moveTo>
                  <a:lnTo>
                    <a:pt x="426243" y="152400"/>
                  </a:lnTo>
                  <a:lnTo>
                    <a:pt x="554831" y="195263"/>
                  </a:lnTo>
                  <a:lnTo>
                    <a:pt x="571500" y="197644"/>
                  </a:lnTo>
                  <a:lnTo>
                    <a:pt x="595312" y="197644"/>
                  </a:lnTo>
                  <a:lnTo>
                    <a:pt x="616743" y="190500"/>
                  </a:lnTo>
                  <a:lnTo>
                    <a:pt x="635793" y="176213"/>
                  </a:lnTo>
                  <a:lnTo>
                    <a:pt x="647700" y="161925"/>
                  </a:lnTo>
                  <a:lnTo>
                    <a:pt x="654843" y="142875"/>
                  </a:lnTo>
                  <a:lnTo>
                    <a:pt x="661987" y="104775"/>
                  </a:lnTo>
                  <a:lnTo>
                    <a:pt x="666750" y="0"/>
                  </a:lnTo>
                  <a:lnTo>
                    <a:pt x="700087" y="778669"/>
                  </a:lnTo>
                  <a:lnTo>
                    <a:pt x="678656" y="764381"/>
                  </a:lnTo>
                  <a:lnTo>
                    <a:pt x="652462" y="733425"/>
                  </a:lnTo>
                  <a:lnTo>
                    <a:pt x="628650" y="709613"/>
                  </a:lnTo>
                  <a:lnTo>
                    <a:pt x="609600" y="683419"/>
                  </a:lnTo>
                  <a:lnTo>
                    <a:pt x="578643" y="640556"/>
                  </a:lnTo>
                  <a:lnTo>
                    <a:pt x="547687" y="585788"/>
                  </a:lnTo>
                  <a:lnTo>
                    <a:pt x="521493" y="538163"/>
                  </a:lnTo>
                  <a:lnTo>
                    <a:pt x="502443" y="504825"/>
                  </a:lnTo>
                  <a:lnTo>
                    <a:pt x="478631" y="469106"/>
                  </a:lnTo>
                  <a:lnTo>
                    <a:pt x="447675" y="431006"/>
                  </a:lnTo>
                  <a:lnTo>
                    <a:pt x="392906" y="371475"/>
                  </a:lnTo>
                  <a:lnTo>
                    <a:pt x="345281" y="326231"/>
                  </a:lnTo>
                  <a:lnTo>
                    <a:pt x="285750" y="271463"/>
                  </a:lnTo>
                  <a:lnTo>
                    <a:pt x="226218" y="221456"/>
                  </a:lnTo>
                  <a:lnTo>
                    <a:pt x="161925" y="171450"/>
                  </a:lnTo>
                  <a:lnTo>
                    <a:pt x="61912" y="97631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16668" y="16669"/>
                  </a:lnTo>
                  <a:lnTo>
                    <a:pt x="45243" y="23813"/>
                  </a:lnTo>
                  <a:lnTo>
                    <a:pt x="2309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17B3326-5C2B-4CDC-8129-0BE869597419}"/>
              </a:ext>
            </a:extLst>
          </p:cNvPr>
          <p:cNvSpPr/>
          <p:nvPr/>
        </p:nvSpPr>
        <p:spPr>
          <a:xfrm>
            <a:off x="4006850" y="2489200"/>
            <a:ext cx="3057525" cy="588963"/>
          </a:xfrm>
          <a:custGeom>
            <a:avLst/>
            <a:gdLst>
              <a:gd name="connsiteX0" fmla="*/ 1600921 w 3057615"/>
              <a:gd name="connsiteY0" fmla="*/ 369222 h 588447"/>
              <a:gd name="connsiteX1" fmla="*/ 1300928 w 3057615"/>
              <a:gd name="connsiteY1" fmla="*/ 412490 h 588447"/>
              <a:gd name="connsiteX2" fmla="*/ 1073049 w 3057615"/>
              <a:gd name="connsiteY2" fmla="*/ 452873 h 588447"/>
              <a:gd name="connsiteX3" fmla="*/ 874016 w 3057615"/>
              <a:gd name="connsiteY3" fmla="*/ 490372 h 588447"/>
              <a:gd name="connsiteX4" fmla="*/ 680752 w 3057615"/>
              <a:gd name="connsiteY4" fmla="*/ 533641 h 588447"/>
              <a:gd name="connsiteX5" fmla="*/ 565370 w 3057615"/>
              <a:gd name="connsiteY5" fmla="*/ 562486 h 588447"/>
              <a:gd name="connsiteX6" fmla="*/ 490372 w 3057615"/>
              <a:gd name="connsiteY6" fmla="*/ 585562 h 588447"/>
              <a:gd name="connsiteX7" fmla="*/ 464411 w 3057615"/>
              <a:gd name="connsiteY7" fmla="*/ 588447 h 588447"/>
              <a:gd name="connsiteX8" fmla="*/ 418258 w 3057615"/>
              <a:gd name="connsiteY8" fmla="*/ 582678 h 588447"/>
              <a:gd name="connsiteX9" fmla="*/ 380759 w 3057615"/>
              <a:gd name="connsiteY9" fmla="*/ 568255 h 588447"/>
              <a:gd name="connsiteX10" fmla="*/ 323068 w 3057615"/>
              <a:gd name="connsiteY10" fmla="*/ 542294 h 588447"/>
              <a:gd name="connsiteX11" fmla="*/ 239417 w 3057615"/>
              <a:gd name="connsiteY11" fmla="*/ 484603 h 588447"/>
              <a:gd name="connsiteX12" fmla="*/ 158649 w 3057615"/>
              <a:gd name="connsiteY12" fmla="*/ 415374 h 588447"/>
              <a:gd name="connsiteX13" fmla="*/ 100959 w 3057615"/>
              <a:gd name="connsiteY13" fmla="*/ 354799 h 588447"/>
              <a:gd name="connsiteX14" fmla="*/ 49037 w 3057615"/>
              <a:gd name="connsiteY14" fmla="*/ 297108 h 588447"/>
              <a:gd name="connsiteX15" fmla="*/ 11538 w 3057615"/>
              <a:gd name="connsiteY15" fmla="*/ 245186 h 588447"/>
              <a:gd name="connsiteX16" fmla="*/ 0 w 3057615"/>
              <a:gd name="connsiteY16" fmla="*/ 224995 h 588447"/>
              <a:gd name="connsiteX17" fmla="*/ 0 w 3057615"/>
              <a:gd name="connsiteY17" fmla="*/ 201918 h 588447"/>
              <a:gd name="connsiteX18" fmla="*/ 8653 w 3057615"/>
              <a:gd name="connsiteY18" fmla="*/ 193265 h 588447"/>
              <a:gd name="connsiteX19" fmla="*/ 23076 w 3057615"/>
              <a:gd name="connsiteY19" fmla="*/ 187496 h 588447"/>
              <a:gd name="connsiteX20" fmla="*/ 49037 w 3057615"/>
              <a:gd name="connsiteY20" fmla="*/ 196149 h 588447"/>
              <a:gd name="connsiteX21" fmla="*/ 98074 w 3057615"/>
              <a:gd name="connsiteY21" fmla="*/ 216341 h 588447"/>
              <a:gd name="connsiteX22" fmla="*/ 155765 w 3057615"/>
              <a:gd name="connsiteY22" fmla="*/ 242302 h 588447"/>
              <a:gd name="connsiteX23" fmla="*/ 227879 w 3057615"/>
              <a:gd name="connsiteY23" fmla="*/ 271147 h 588447"/>
              <a:gd name="connsiteX24" fmla="*/ 285569 w 3057615"/>
              <a:gd name="connsiteY24" fmla="*/ 288455 h 588447"/>
              <a:gd name="connsiteX25" fmla="*/ 343260 w 3057615"/>
              <a:gd name="connsiteY25" fmla="*/ 299993 h 588447"/>
              <a:gd name="connsiteX26" fmla="*/ 415374 w 3057615"/>
              <a:gd name="connsiteY26" fmla="*/ 311531 h 588447"/>
              <a:gd name="connsiteX27" fmla="*/ 507679 w 3057615"/>
              <a:gd name="connsiteY27" fmla="*/ 317300 h 588447"/>
              <a:gd name="connsiteX28" fmla="*/ 599985 w 3057615"/>
              <a:gd name="connsiteY28" fmla="*/ 314415 h 588447"/>
              <a:gd name="connsiteX29" fmla="*/ 695174 w 3057615"/>
              <a:gd name="connsiteY29" fmla="*/ 305762 h 588447"/>
              <a:gd name="connsiteX30" fmla="*/ 874016 w 3057615"/>
              <a:gd name="connsiteY30" fmla="*/ 268263 h 588447"/>
              <a:gd name="connsiteX31" fmla="*/ 1041320 w 3057615"/>
              <a:gd name="connsiteY31" fmla="*/ 250955 h 588447"/>
              <a:gd name="connsiteX32" fmla="*/ 1298044 w 3057615"/>
              <a:gd name="connsiteY32" fmla="*/ 207687 h 588447"/>
              <a:gd name="connsiteX33" fmla="*/ 1583614 w 3057615"/>
              <a:gd name="connsiteY33" fmla="*/ 161535 h 588447"/>
              <a:gd name="connsiteX34" fmla="*/ 1802839 w 3057615"/>
              <a:gd name="connsiteY34" fmla="*/ 129805 h 588447"/>
              <a:gd name="connsiteX35" fmla="*/ 1949950 w 3057615"/>
              <a:gd name="connsiteY35" fmla="*/ 109613 h 588447"/>
              <a:gd name="connsiteX36" fmla="*/ 2099947 w 3057615"/>
              <a:gd name="connsiteY36" fmla="*/ 89421 h 588447"/>
              <a:gd name="connsiteX37" fmla="*/ 2293211 w 3057615"/>
              <a:gd name="connsiteY37" fmla="*/ 72114 h 588447"/>
              <a:gd name="connsiteX38" fmla="*/ 2414362 w 3057615"/>
              <a:gd name="connsiteY38" fmla="*/ 46153 h 588447"/>
              <a:gd name="connsiteX39" fmla="*/ 2561473 w 3057615"/>
              <a:gd name="connsiteY39" fmla="*/ 14423 h 588447"/>
              <a:gd name="connsiteX40" fmla="*/ 2650894 w 3057615"/>
              <a:gd name="connsiteY40" fmla="*/ 0 h 588447"/>
              <a:gd name="connsiteX41" fmla="*/ 2705701 w 3057615"/>
              <a:gd name="connsiteY41" fmla="*/ 0 h 588447"/>
              <a:gd name="connsiteX42" fmla="*/ 2760507 w 3057615"/>
              <a:gd name="connsiteY42" fmla="*/ 11538 h 588447"/>
              <a:gd name="connsiteX43" fmla="*/ 2835505 w 3057615"/>
              <a:gd name="connsiteY43" fmla="*/ 37499 h 588447"/>
              <a:gd name="connsiteX44" fmla="*/ 2904734 w 3057615"/>
              <a:gd name="connsiteY44" fmla="*/ 69229 h 588447"/>
              <a:gd name="connsiteX45" fmla="*/ 2962425 w 3057615"/>
              <a:gd name="connsiteY45" fmla="*/ 98075 h 588447"/>
              <a:gd name="connsiteX46" fmla="*/ 2994155 w 3057615"/>
              <a:gd name="connsiteY46" fmla="*/ 121151 h 588447"/>
              <a:gd name="connsiteX47" fmla="*/ 3025885 w 3057615"/>
              <a:gd name="connsiteY47" fmla="*/ 149996 h 588447"/>
              <a:gd name="connsiteX48" fmla="*/ 3048961 w 3057615"/>
              <a:gd name="connsiteY48" fmla="*/ 184611 h 588447"/>
              <a:gd name="connsiteX49" fmla="*/ 3057615 w 3057615"/>
              <a:gd name="connsiteY49" fmla="*/ 207687 h 588447"/>
              <a:gd name="connsiteX50" fmla="*/ 3057615 w 3057615"/>
              <a:gd name="connsiteY50" fmla="*/ 239417 h 588447"/>
              <a:gd name="connsiteX51" fmla="*/ 3043192 w 3057615"/>
              <a:gd name="connsiteY51" fmla="*/ 262494 h 588447"/>
              <a:gd name="connsiteX52" fmla="*/ 3020116 w 3057615"/>
              <a:gd name="connsiteY52" fmla="*/ 285570 h 588447"/>
              <a:gd name="connsiteX53" fmla="*/ 2999924 w 3057615"/>
              <a:gd name="connsiteY53" fmla="*/ 297108 h 588447"/>
              <a:gd name="connsiteX54" fmla="*/ 2965309 w 3057615"/>
              <a:gd name="connsiteY54" fmla="*/ 305762 h 588447"/>
              <a:gd name="connsiteX55" fmla="*/ 2910503 w 3057615"/>
              <a:gd name="connsiteY55" fmla="*/ 308646 h 588447"/>
              <a:gd name="connsiteX56" fmla="*/ 2841274 w 3057615"/>
              <a:gd name="connsiteY56" fmla="*/ 299993 h 588447"/>
              <a:gd name="connsiteX57" fmla="*/ 2760507 w 3057615"/>
              <a:gd name="connsiteY57" fmla="*/ 285570 h 588447"/>
              <a:gd name="connsiteX58" fmla="*/ 2673971 w 3057615"/>
              <a:gd name="connsiteY58" fmla="*/ 274032 h 588447"/>
              <a:gd name="connsiteX59" fmla="*/ 2593203 w 3057615"/>
              <a:gd name="connsiteY59" fmla="*/ 268263 h 588447"/>
              <a:gd name="connsiteX60" fmla="*/ 2498014 w 3057615"/>
              <a:gd name="connsiteY60" fmla="*/ 274032 h 588447"/>
              <a:gd name="connsiteX61" fmla="*/ 2373978 w 3057615"/>
              <a:gd name="connsiteY61" fmla="*/ 282685 h 588447"/>
              <a:gd name="connsiteX62" fmla="*/ 2275904 w 3057615"/>
              <a:gd name="connsiteY62" fmla="*/ 294224 h 588447"/>
              <a:gd name="connsiteX63" fmla="*/ 2085524 w 3057615"/>
              <a:gd name="connsiteY63" fmla="*/ 311531 h 588447"/>
              <a:gd name="connsiteX64" fmla="*/ 1600921 w 3057615"/>
              <a:gd name="connsiteY64" fmla="*/ 369222 h 58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57615" h="588447">
                <a:moveTo>
                  <a:pt x="1600921" y="369222"/>
                </a:moveTo>
                <a:lnTo>
                  <a:pt x="1300928" y="412490"/>
                </a:lnTo>
                <a:lnTo>
                  <a:pt x="1073049" y="452873"/>
                </a:lnTo>
                <a:lnTo>
                  <a:pt x="874016" y="490372"/>
                </a:lnTo>
                <a:lnTo>
                  <a:pt x="680752" y="533641"/>
                </a:lnTo>
                <a:lnTo>
                  <a:pt x="565370" y="562486"/>
                </a:lnTo>
                <a:lnTo>
                  <a:pt x="490372" y="585562"/>
                </a:lnTo>
                <a:lnTo>
                  <a:pt x="464411" y="588447"/>
                </a:lnTo>
                <a:lnTo>
                  <a:pt x="418258" y="582678"/>
                </a:lnTo>
                <a:lnTo>
                  <a:pt x="380759" y="568255"/>
                </a:lnTo>
                <a:lnTo>
                  <a:pt x="323068" y="542294"/>
                </a:lnTo>
                <a:lnTo>
                  <a:pt x="239417" y="484603"/>
                </a:lnTo>
                <a:lnTo>
                  <a:pt x="158649" y="415374"/>
                </a:lnTo>
                <a:lnTo>
                  <a:pt x="100959" y="354799"/>
                </a:lnTo>
                <a:lnTo>
                  <a:pt x="49037" y="297108"/>
                </a:lnTo>
                <a:lnTo>
                  <a:pt x="11538" y="245186"/>
                </a:lnTo>
                <a:lnTo>
                  <a:pt x="0" y="224995"/>
                </a:lnTo>
                <a:lnTo>
                  <a:pt x="0" y="201918"/>
                </a:lnTo>
                <a:lnTo>
                  <a:pt x="8653" y="193265"/>
                </a:lnTo>
                <a:lnTo>
                  <a:pt x="23076" y="187496"/>
                </a:lnTo>
                <a:lnTo>
                  <a:pt x="49037" y="196149"/>
                </a:lnTo>
                <a:lnTo>
                  <a:pt x="98074" y="216341"/>
                </a:lnTo>
                <a:lnTo>
                  <a:pt x="155765" y="242302"/>
                </a:lnTo>
                <a:lnTo>
                  <a:pt x="227879" y="271147"/>
                </a:lnTo>
                <a:lnTo>
                  <a:pt x="285569" y="288455"/>
                </a:lnTo>
                <a:lnTo>
                  <a:pt x="343260" y="299993"/>
                </a:lnTo>
                <a:lnTo>
                  <a:pt x="415374" y="311531"/>
                </a:lnTo>
                <a:lnTo>
                  <a:pt x="507679" y="317300"/>
                </a:lnTo>
                <a:lnTo>
                  <a:pt x="599985" y="314415"/>
                </a:lnTo>
                <a:lnTo>
                  <a:pt x="695174" y="305762"/>
                </a:lnTo>
                <a:lnTo>
                  <a:pt x="874016" y="268263"/>
                </a:lnTo>
                <a:lnTo>
                  <a:pt x="1041320" y="250955"/>
                </a:lnTo>
                <a:lnTo>
                  <a:pt x="1298044" y="207687"/>
                </a:lnTo>
                <a:lnTo>
                  <a:pt x="1583614" y="161535"/>
                </a:lnTo>
                <a:lnTo>
                  <a:pt x="1802839" y="129805"/>
                </a:lnTo>
                <a:lnTo>
                  <a:pt x="1949950" y="109613"/>
                </a:lnTo>
                <a:lnTo>
                  <a:pt x="2099947" y="89421"/>
                </a:lnTo>
                <a:lnTo>
                  <a:pt x="2293211" y="72114"/>
                </a:lnTo>
                <a:lnTo>
                  <a:pt x="2414362" y="46153"/>
                </a:lnTo>
                <a:lnTo>
                  <a:pt x="2561473" y="14423"/>
                </a:lnTo>
                <a:lnTo>
                  <a:pt x="2650894" y="0"/>
                </a:lnTo>
                <a:lnTo>
                  <a:pt x="2705701" y="0"/>
                </a:lnTo>
                <a:lnTo>
                  <a:pt x="2760507" y="11538"/>
                </a:lnTo>
                <a:lnTo>
                  <a:pt x="2835505" y="37499"/>
                </a:lnTo>
                <a:lnTo>
                  <a:pt x="2904734" y="69229"/>
                </a:lnTo>
                <a:lnTo>
                  <a:pt x="2962425" y="98075"/>
                </a:lnTo>
                <a:lnTo>
                  <a:pt x="2994155" y="121151"/>
                </a:lnTo>
                <a:lnTo>
                  <a:pt x="3025885" y="149996"/>
                </a:lnTo>
                <a:lnTo>
                  <a:pt x="3048961" y="184611"/>
                </a:lnTo>
                <a:lnTo>
                  <a:pt x="3057615" y="207687"/>
                </a:lnTo>
                <a:lnTo>
                  <a:pt x="3057615" y="239417"/>
                </a:lnTo>
                <a:lnTo>
                  <a:pt x="3043192" y="262494"/>
                </a:lnTo>
                <a:lnTo>
                  <a:pt x="3020116" y="285570"/>
                </a:lnTo>
                <a:lnTo>
                  <a:pt x="2999924" y="297108"/>
                </a:lnTo>
                <a:lnTo>
                  <a:pt x="2965309" y="305762"/>
                </a:lnTo>
                <a:lnTo>
                  <a:pt x="2910503" y="308646"/>
                </a:lnTo>
                <a:lnTo>
                  <a:pt x="2841274" y="299993"/>
                </a:lnTo>
                <a:lnTo>
                  <a:pt x="2760507" y="285570"/>
                </a:lnTo>
                <a:lnTo>
                  <a:pt x="2673971" y="274032"/>
                </a:lnTo>
                <a:lnTo>
                  <a:pt x="2593203" y="268263"/>
                </a:lnTo>
                <a:lnTo>
                  <a:pt x="2498014" y="274032"/>
                </a:lnTo>
                <a:lnTo>
                  <a:pt x="2373978" y="282685"/>
                </a:lnTo>
                <a:lnTo>
                  <a:pt x="2275904" y="294224"/>
                </a:lnTo>
                <a:lnTo>
                  <a:pt x="2085524" y="311531"/>
                </a:lnTo>
                <a:lnTo>
                  <a:pt x="1600921" y="3692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A585819-C39B-46CF-AFF3-3B5EF4EB6B8C}"/>
              </a:ext>
            </a:extLst>
          </p:cNvPr>
          <p:cNvSpPr/>
          <p:nvPr/>
        </p:nvSpPr>
        <p:spPr>
          <a:xfrm>
            <a:off x="3814763" y="4564063"/>
            <a:ext cx="1490662" cy="1189037"/>
          </a:xfrm>
          <a:custGeom>
            <a:avLst/>
            <a:gdLst>
              <a:gd name="connsiteX0" fmla="*/ 978693 w 1490662"/>
              <a:gd name="connsiteY0" fmla="*/ 676275 h 1188244"/>
              <a:gd name="connsiteX1" fmla="*/ 769143 w 1490662"/>
              <a:gd name="connsiteY1" fmla="*/ 828675 h 1188244"/>
              <a:gd name="connsiteX2" fmla="*/ 652462 w 1490662"/>
              <a:gd name="connsiteY2" fmla="*/ 904875 h 1188244"/>
              <a:gd name="connsiteX3" fmla="*/ 538162 w 1490662"/>
              <a:gd name="connsiteY3" fmla="*/ 973932 h 1188244"/>
              <a:gd name="connsiteX4" fmla="*/ 404812 w 1490662"/>
              <a:gd name="connsiteY4" fmla="*/ 1042988 h 1188244"/>
              <a:gd name="connsiteX5" fmla="*/ 271462 w 1490662"/>
              <a:gd name="connsiteY5" fmla="*/ 1107282 h 1188244"/>
              <a:gd name="connsiteX6" fmla="*/ 159543 w 1490662"/>
              <a:gd name="connsiteY6" fmla="*/ 1152525 h 1188244"/>
              <a:gd name="connsiteX7" fmla="*/ 73818 w 1490662"/>
              <a:gd name="connsiteY7" fmla="*/ 1183482 h 1188244"/>
              <a:gd name="connsiteX8" fmla="*/ 47625 w 1490662"/>
              <a:gd name="connsiteY8" fmla="*/ 1188244 h 1188244"/>
              <a:gd name="connsiteX9" fmla="*/ 28575 w 1490662"/>
              <a:gd name="connsiteY9" fmla="*/ 1188244 h 1188244"/>
              <a:gd name="connsiteX10" fmla="*/ 4762 w 1490662"/>
              <a:gd name="connsiteY10" fmla="*/ 1181100 h 1188244"/>
              <a:gd name="connsiteX11" fmla="*/ 0 w 1490662"/>
              <a:gd name="connsiteY11" fmla="*/ 1171575 h 1188244"/>
              <a:gd name="connsiteX12" fmla="*/ 0 w 1490662"/>
              <a:gd name="connsiteY12" fmla="*/ 1157288 h 1188244"/>
              <a:gd name="connsiteX13" fmla="*/ 4762 w 1490662"/>
              <a:gd name="connsiteY13" fmla="*/ 1143000 h 1188244"/>
              <a:gd name="connsiteX14" fmla="*/ 30956 w 1490662"/>
              <a:gd name="connsiteY14" fmla="*/ 1121569 h 1188244"/>
              <a:gd name="connsiteX15" fmla="*/ 83343 w 1490662"/>
              <a:gd name="connsiteY15" fmla="*/ 1092994 h 1188244"/>
              <a:gd name="connsiteX16" fmla="*/ 128587 w 1490662"/>
              <a:gd name="connsiteY16" fmla="*/ 1066800 h 1188244"/>
              <a:gd name="connsiteX17" fmla="*/ 195262 w 1490662"/>
              <a:gd name="connsiteY17" fmla="*/ 1023938 h 1188244"/>
              <a:gd name="connsiteX18" fmla="*/ 297656 w 1490662"/>
              <a:gd name="connsiteY18" fmla="*/ 950119 h 1188244"/>
              <a:gd name="connsiteX19" fmla="*/ 409575 w 1490662"/>
              <a:gd name="connsiteY19" fmla="*/ 866775 h 1188244"/>
              <a:gd name="connsiteX20" fmla="*/ 540543 w 1490662"/>
              <a:gd name="connsiteY20" fmla="*/ 759619 h 1188244"/>
              <a:gd name="connsiteX21" fmla="*/ 661987 w 1490662"/>
              <a:gd name="connsiteY21" fmla="*/ 652463 h 1188244"/>
              <a:gd name="connsiteX22" fmla="*/ 764381 w 1490662"/>
              <a:gd name="connsiteY22" fmla="*/ 552450 h 1188244"/>
              <a:gd name="connsiteX23" fmla="*/ 831056 w 1490662"/>
              <a:gd name="connsiteY23" fmla="*/ 483394 h 1188244"/>
              <a:gd name="connsiteX24" fmla="*/ 923925 w 1490662"/>
              <a:gd name="connsiteY24" fmla="*/ 381000 h 1188244"/>
              <a:gd name="connsiteX25" fmla="*/ 988218 w 1490662"/>
              <a:gd name="connsiteY25" fmla="*/ 311944 h 1188244"/>
              <a:gd name="connsiteX26" fmla="*/ 1035843 w 1490662"/>
              <a:gd name="connsiteY26" fmla="*/ 259557 h 1188244"/>
              <a:gd name="connsiteX27" fmla="*/ 1045368 w 1490662"/>
              <a:gd name="connsiteY27" fmla="*/ 235744 h 1188244"/>
              <a:gd name="connsiteX28" fmla="*/ 1045368 w 1490662"/>
              <a:gd name="connsiteY28" fmla="*/ 204788 h 1188244"/>
              <a:gd name="connsiteX29" fmla="*/ 1035843 w 1490662"/>
              <a:gd name="connsiteY29" fmla="*/ 178594 h 1188244"/>
              <a:gd name="connsiteX30" fmla="*/ 1009650 w 1490662"/>
              <a:gd name="connsiteY30" fmla="*/ 150019 h 1188244"/>
              <a:gd name="connsiteX31" fmla="*/ 983456 w 1490662"/>
              <a:gd name="connsiteY31" fmla="*/ 123825 h 1188244"/>
              <a:gd name="connsiteX32" fmla="*/ 950118 w 1490662"/>
              <a:gd name="connsiteY32" fmla="*/ 95250 h 1188244"/>
              <a:gd name="connsiteX33" fmla="*/ 931068 w 1490662"/>
              <a:gd name="connsiteY33" fmla="*/ 76200 h 1188244"/>
              <a:gd name="connsiteX34" fmla="*/ 921543 w 1490662"/>
              <a:gd name="connsiteY34" fmla="*/ 59532 h 1188244"/>
              <a:gd name="connsiteX35" fmla="*/ 916781 w 1490662"/>
              <a:gd name="connsiteY35" fmla="*/ 42863 h 1188244"/>
              <a:gd name="connsiteX36" fmla="*/ 923925 w 1490662"/>
              <a:gd name="connsiteY36" fmla="*/ 23813 h 1188244"/>
              <a:gd name="connsiteX37" fmla="*/ 942975 w 1490662"/>
              <a:gd name="connsiteY37" fmla="*/ 9525 h 1188244"/>
              <a:gd name="connsiteX38" fmla="*/ 988218 w 1490662"/>
              <a:gd name="connsiteY38" fmla="*/ 0 h 1188244"/>
              <a:gd name="connsiteX39" fmla="*/ 1019175 w 1490662"/>
              <a:gd name="connsiteY39" fmla="*/ 0 h 1188244"/>
              <a:gd name="connsiteX40" fmla="*/ 1059656 w 1490662"/>
              <a:gd name="connsiteY40" fmla="*/ 11907 h 1188244"/>
              <a:gd name="connsiteX41" fmla="*/ 1123950 w 1490662"/>
              <a:gd name="connsiteY41" fmla="*/ 35719 h 1188244"/>
              <a:gd name="connsiteX42" fmla="*/ 1214437 w 1490662"/>
              <a:gd name="connsiteY42" fmla="*/ 71438 h 1188244"/>
              <a:gd name="connsiteX43" fmla="*/ 1338262 w 1490662"/>
              <a:gd name="connsiteY43" fmla="*/ 135732 h 1188244"/>
              <a:gd name="connsiteX44" fmla="*/ 1381125 w 1490662"/>
              <a:gd name="connsiteY44" fmla="*/ 166688 h 1188244"/>
              <a:gd name="connsiteX45" fmla="*/ 1426368 w 1490662"/>
              <a:gd name="connsiteY45" fmla="*/ 204788 h 1188244"/>
              <a:gd name="connsiteX46" fmla="*/ 1457325 w 1490662"/>
              <a:gd name="connsiteY46" fmla="*/ 240507 h 1188244"/>
              <a:gd name="connsiteX47" fmla="*/ 1476375 w 1490662"/>
              <a:gd name="connsiteY47" fmla="*/ 266700 h 1188244"/>
              <a:gd name="connsiteX48" fmla="*/ 1485900 w 1490662"/>
              <a:gd name="connsiteY48" fmla="*/ 292894 h 1188244"/>
              <a:gd name="connsiteX49" fmla="*/ 1490662 w 1490662"/>
              <a:gd name="connsiteY49" fmla="*/ 319088 h 1188244"/>
              <a:gd name="connsiteX50" fmla="*/ 1485900 w 1490662"/>
              <a:gd name="connsiteY50" fmla="*/ 342900 h 1188244"/>
              <a:gd name="connsiteX51" fmla="*/ 1476375 w 1490662"/>
              <a:gd name="connsiteY51" fmla="*/ 359569 h 1188244"/>
              <a:gd name="connsiteX52" fmla="*/ 1452562 w 1490662"/>
              <a:gd name="connsiteY52" fmla="*/ 376238 h 1188244"/>
              <a:gd name="connsiteX53" fmla="*/ 1421606 w 1490662"/>
              <a:gd name="connsiteY53" fmla="*/ 392907 h 1188244"/>
              <a:gd name="connsiteX54" fmla="*/ 1371600 w 1490662"/>
              <a:gd name="connsiteY54" fmla="*/ 407194 h 1188244"/>
              <a:gd name="connsiteX55" fmla="*/ 1345406 w 1490662"/>
              <a:gd name="connsiteY55" fmla="*/ 416719 h 1188244"/>
              <a:gd name="connsiteX56" fmla="*/ 1219200 w 1490662"/>
              <a:gd name="connsiteY56" fmla="*/ 507207 h 1188244"/>
              <a:gd name="connsiteX57" fmla="*/ 1069181 w 1490662"/>
              <a:gd name="connsiteY57" fmla="*/ 611982 h 1188244"/>
              <a:gd name="connsiteX58" fmla="*/ 978693 w 1490662"/>
              <a:gd name="connsiteY58" fmla="*/ 676275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490662" h="1188244">
                <a:moveTo>
                  <a:pt x="978693" y="676275"/>
                </a:moveTo>
                <a:lnTo>
                  <a:pt x="769143" y="828675"/>
                </a:lnTo>
                <a:lnTo>
                  <a:pt x="652462" y="904875"/>
                </a:lnTo>
                <a:lnTo>
                  <a:pt x="538162" y="973932"/>
                </a:lnTo>
                <a:lnTo>
                  <a:pt x="404812" y="1042988"/>
                </a:lnTo>
                <a:lnTo>
                  <a:pt x="271462" y="1107282"/>
                </a:lnTo>
                <a:lnTo>
                  <a:pt x="159543" y="1152525"/>
                </a:lnTo>
                <a:lnTo>
                  <a:pt x="73818" y="1183482"/>
                </a:lnTo>
                <a:lnTo>
                  <a:pt x="47625" y="1188244"/>
                </a:lnTo>
                <a:lnTo>
                  <a:pt x="28575" y="1188244"/>
                </a:lnTo>
                <a:lnTo>
                  <a:pt x="4762" y="1181100"/>
                </a:lnTo>
                <a:lnTo>
                  <a:pt x="0" y="1171575"/>
                </a:lnTo>
                <a:lnTo>
                  <a:pt x="0" y="1157288"/>
                </a:lnTo>
                <a:lnTo>
                  <a:pt x="4762" y="1143000"/>
                </a:lnTo>
                <a:lnTo>
                  <a:pt x="30956" y="1121569"/>
                </a:lnTo>
                <a:lnTo>
                  <a:pt x="83343" y="1092994"/>
                </a:lnTo>
                <a:lnTo>
                  <a:pt x="128587" y="1066800"/>
                </a:lnTo>
                <a:lnTo>
                  <a:pt x="195262" y="1023938"/>
                </a:lnTo>
                <a:lnTo>
                  <a:pt x="297656" y="950119"/>
                </a:lnTo>
                <a:lnTo>
                  <a:pt x="409575" y="866775"/>
                </a:lnTo>
                <a:lnTo>
                  <a:pt x="540543" y="759619"/>
                </a:lnTo>
                <a:lnTo>
                  <a:pt x="661987" y="652463"/>
                </a:lnTo>
                <a:lnTo>
                  <a:pt x="764381" y="552450"/>
                </a:lnTo>
                <a:lnTo>
                  <a:pt x="831056" y="483394"/>
                </a:lnTo>
                <a:lnTo>
                  <a:pt x="923925" y="381000"/>
                </a:lnTo>
                <a:lnTo>
                  <a:pt x="988218" y="311944"/>
                </a:lnTo>
                <a:lnTo>
                  <a:pt x="1035843" y="259557"/>
                </a:lnTo>
                <a:lnTo>
                  <a:pt x="1045368" y="235744"/>
                </a:lnTo>
                <a:lnTo>
                  <a:pt x="1045368" y="204788"/>
                </a:lnTo>
                <a:lnTo>
                  <a:pt x="1035843" y="178594"/>
                </a:lnTo>
                <a:lnTo>
                  <a:pt x="1009650" y="150019"/>
                </a:lnTo>
                <a:lnTo>
                  <a:pt x="983456" y="123825"/>
                </a:lnTo>
                <a:lnTo>
                  <a:pt x="950118" y="95250"/>
                </a:lnTo>
                <a:lnTo>
                  <a:pt x="931068" y="76200"/>
                </a:lnTo>
                <a:lnTo>
                  <a:pt x="921543" y="59532"/>
                </a:lnTo>
                <a:lnTo>
                  <a:pt x="916781" y="42863"/>
                </a:lnTo>
                <a:lnTo>
                  <a:pt x="923925" y="23813"/>
                </a:lnTo>
                <a:lnTo>
                  <a:pt x="942975" y="9525"/>
                </a:lnTo>
                <a:lnTo>
                  <a:pt x="988218" y="0"/>
                </a:lnTo>
                <a:lnTo>
                  <a:pt x="1019175" y="0"/>
                </a:lnTo>
                <a:lnTo>
                  <a:pt x="1059656" y="11907"/>
                </a:lnTo>
                <a:lnTo>
                  <a:pt x="1123950" y="35719"/>
                </a:lnTo>
                <a:lnTo>
                  <a:pt x="1214437" y="71438"/>
                </a:lnTo>
                <a:lnTo>
                  <a:pt x="1338262" y="135732"/>
                </a:lnTo>
                <a:lnTo>
                  <a:pt x="1381125" y="166688"/>
                </a:lnTo>
                <a:lnTo>
                  <a:pt x="1426368" y="204788"/>
                </a:lnTo>
                <a:lnTo>
                  <a:pt x="1457325" y="240507"/>
                </a:lnTo>
                <a:lnTo>
                  <a:pt x="1476375" y="266700"/>
                </a:lnTo>
                <a:lnTo>
                  <a:pt x="1485900" y="292894"/>
                </a:lnTo>
                <a:lnTo>
                  <a:pt x="1490662" y="319088"/>
                </a:lnTo>
                <a:lnTo>
                  <a:pt x="1485900" y="342900"/>
                </a:lnTo>
                <a:lnTo>
                  <a:pt x="1476375" y="359569"/>
                </a:lnTo>
                <a:lnTo>
                  <a:pt x="1452562" y="376238"/>
                </a:lnTo>
                <a:lnTo>
                  <a:pt x="1421606" y="392907"/>
                </a:lnTo>
                <a:lnTo>
                  <a:pt x="1371600" y="407194"/>
                </a:lnTo>
                <a:lnTo>
                  <a:pt x="1345406" y="416719"/>
                </a:lnTo>
                <a:lnTo>
                  <a:pt x="1219200" y="507207"/>
                </a:lnTo>
                <a:lnTo>
                  <a:pt x="1069181" y="611982"/>
                </a:lnTo>
                <a:lnTo>
                  <a:pt x="978693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8B7ABBD-C59A-442E-AF8A-8D920C0F4B71}"/>
              </a:ext>
            </a:extLst>
          </p:cNvPr>
          <p:cNvSpPr/>
          <p:nvPr/>
        </p:nvSpPr>
        <p:spPr>
          <a:xfrm>
            <a:off x="5884863" y="4543425"/>
            <a:ext cx="1319212" cy="1209675"/>
          </a:xfrm>
          <a:custGeom>
            <a:avLst/>
            <a:gdLst>
              <a:gd name="connsiteX0" fmla="*/ 926306 w 1319212"/>
              <a:gd name="connsiteY0" fmla="*/ 907256 h 1209675"/>
              <a:gd name="connsiteX1" fmla="*/ 828675 w 1319212"/>
              <a:gd name="connsiteY1" fmla="*/ 785813 h 1209675"/>
              <a:gd name="connsiteX2" fmla="*/ 707231 w 1319212"/>
              <a:gd name="connsiteY2" fmla="*/ 659606 h 1209675"/>
              <a:gd name="connsiteX3" fmla="*/ 561975 w 1319212"/>
              <a:gd name="connsiteY3" fmla="*/ 523875 h 1209675"/>
              <a:gd name="connsiteX4" fmla="*/ 411956 w 1319212"/>
              <a:gd name="connsiteY4" fmla="*/ 395288 h 1209675"/>
              <a:gd name="connsiteX5" fmla="*/ 257175 w 1319212"/>
              <a:gd name="connsiteY5" fmla="*/ 259556 h 1209675"/>
              <a:gd name="connsiteX6" fmla="*/ 123825 w 1319212"/>
              <a:gd name="connsiteY6" fmla="*/ 145256 h 1209675"/>
              <a:gd name="connsiteX7" fmla="*/ 38100 w 1319212"/>
              <a:gd name="connsiteY7" fmla="*/ 71438 h 1209675"/>
              <a:gd name="connsiteX8" fmla="*/ 14287 w 1319212"/>
              <a:gd name="connsiteY8" fmla="*/ 47625 h 1209675"/>
              <a:gd name="connsiteX9" fmla="*/ 2381 w 1319212"/>
              <a:gd name="connsiteY9" fmla="*/ 28575 h 1209675"/>
              <a:gd name="connsiteX10" fmla="*/ 0 w 1319212"/>
              <a:gd name="connsiteY10" fmla="*/ 16669 h 1209675"/>
              <a:gd name="connsiteX11" fmla="*/ 4762 w 1319212"/>
              <a:gd name="connsiteY11" fmla="*/ 2381 h 1209675"/>
              <a:gd name="connsiteX12" fmla="*/ 21431 w 1319212"/>
              <a:gd name="connsiteY12" fmla="*/ 0 h 1209675"/>
              <a:gd name="connsiteX13" fmla="*/ 64294 w 1319212"/>
              <a:gd name="connsiteY13" fmla="*/ 7144 h 1209675"/>
              <a:gd name="connsiteX14" fmla="*/ 128587 w 1319212"/>
              <a:gd name="connsiteY14" fmla="*/ 28575 h 1209675"/>
              <a:gd name="connsiteX15" fmla="*/ 230981 w 1319212"/>
              <a:gd name="connsiteY15" fmla="*/ 80963 h 1209675"/>
              <a:gd name="connsiteX16" fmla="*/ 416719 w 1319212"/>
              <a:gd name="connsiteY16" fmla="*/ 173831 h 1209675"/>
              <a:gd name="connsiteX17" fmla="*/ 471487 w 1319212"/>
              <a:gd name="connsiteY17" fmla="*/ 202406 h 1209675"/>
              <a:gd name="connsiteX18" fmla="*/ 604837 w 1319212"/>
              <a:gd name="connsiteY18" fmla="*/ 269081 h 1209675"/>
              <a:gd name="connsiteX19" fmla="*/ 735806 w 1319212"/>
              <a:gd name="connsiteY19" fmla="*/ 340519 h 1209675"/>
              <a:gd name="connsiteX20" fmla="*/ 828675 w 1319212"/>
              <a:gd name="connsiteY20" fmla="*/ 395288 h 1209675"/>
              <a:gd name="connsiteX21" fmla="*/ 888206 w 1319212"/>
              <a:gd name="connsiteY21" fmla="*/ 435769 h 1209675"/>
              <a:gd name="connsiteX22" fmla="*/ 966787 w 1319212"/>
              <a:gd name="connsiteY22" fmla="*/ 488156 h 1209675"/>
              <a:gd name="connsiteX23" fmla="*/ 1042987 w 1319212"/>
              <a:gd name="connsiteY23" fmla="*/ 552450 h 1209675"/>
              <a:gd name="connsiteX24" fmla="*/ 1100137 w 1319212"/>
              <a:gd name="connsiteY24" fmla="*/ 604838 h 1209675"/>
              <a:gd name="connsiteX25" fmla="*/ 1145381 w 1319212"/>
              <a:gd name="connsiteY25" fmla="*/ 659606 h 1209675"/>
              <a:gd name="connsiteX26" fmla="*/ 1200150 w 1319212"/>
              <a:gd name="connsiteY26" fmla="*/ 728663 h 1209675"/>
              <a:gd name="connsiteX27" fmla="*/ 1235869 w 1319212"/>
              <a:gd name="connsiteY27" fmla="*/ 778669 h 1209675"/>
              <a:gd name="connsiteX28" fmla="*/ 1266825 w 1319212"/>
              <a:gd name="connsiteY28" fmla="*/ 835819 h 1209675"/>
              <a:gd name="connsiteX29" fmla="*/ 1295400 w 1319212"/>
              <a:gd name="connsiteY29" fmla="*/ 897731 h 1209675"/>
              <a:gd name="connsiteX30" fmla="*/ 1309687 w 1319212"/>
              <a:gd name="connsiteY30" fmla="*/ 952500 h 1209675"/>
              <a:gd name="connsiteX31" fmla="*/ 1316831 w 1319212"/>
              <a:gd name="connsiteY31" fmla="*/ 1000125 h 1209675"/>
              <a:gd name="connsiteX32" fmla="*/ 1319212 w 1319212"/>
              <a:gd name="connsiteY32" fmla="*/ 1045369 h 1209675"/>
              <a:gd name="connsiteX33" fmla="*/ 1314450 w 1319212"/>
              <a:gd name="connsiteY33" fmla="*/ 1102519 h 1209675"/>
              <a:gd name="connsiteX34" fmla="*/ 1302544 w 1319212"/>
              <a:gd name="connsiteY34" fmla="*/ 1145381 h 1209675"/>
              <a:gd name="connsiteX35" fmla="*/ 1281112 w 1319212"/>
              <a:gd name="connsiteY35" fmla="*/ 1183481 h 1209675"/>
              <a:gd name="connsiteX36" fmla="*/ 1257300 w 1319212"/>
              <a:gd name="connsiteY36" fmla="*/ 1202531 h 1209675"/>
              <a:gd name="connsiteX37" fmla="*/ 1235869 w 1319212"/>
              <a:gd name="connsiteY37" fmla="*/ 1209675 h 1209675"/>
              <a:gd name="connsiteX38" fmla="*/ 1212056 w 1319212"/>
              <a:gd name="connsiteY38" fmla="*/ 1209675 h 1209675"/>
              <a:gd name="connsiteX39" fmla="*/ 1183481 w 1319212"/>
              <a:gd name="connsiteY39" fmla="*/ 1200150 h 1209675"/>
              <a:gd name="connsiteX40" fmla="*/ 1154906 w 1319212"/>
              <a:gd name="connsiteY40" fmla="*/ 1181100 h 1209675"/>
              <a:gd name="connsiteX41" fmla="*/ 1109662 w 1319212"/>
              <a:gd name="connsiteY41" fmla="*/ 1138238 h 1209675"/>
              <a:gd name="connsiteX42" fmla="*/ 1045369 w 1319212"/>
              <a:gd name="connsiteY42" fmla="*/ 1059656 h 1209675"/>
              <a:gd name="connsiteX43" fmla="*/ 983456 w 1319212"/>
              <a:gd name="connsiteY43" fmla="*/ 983456 h 1209675"/>
              <a:gd name="connsiteX44" fmla="*/ 926306 w 1319212"/>
              <a:gd name="connsiteY44" fmla="*/ 907256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19212" h="1209675">
                <a:moveTo>
                  <a:pt x="926306" y="907256"/>
                </a:moveTo>
                <a:lnTo>
                  <a:pt x="828675" y="785813"/>
                </a:lnTo>
                <a:lnTo>
                  <a:pt x="707231" y="659606"/>
                </a:lnTo>
                <a:lnTo>
                  <a:pt x="561975" y="523875"/>
                </a:lnTo>
                <a:lnTo>
                  <a:pt x="411956" y="395288"/>
                </a:lnTo>
                <a:lnTo>
                  <a:pt x="257175" y="259556"/>
                </a:lnTo>
                <a:lnTo>
                  <a:pt x="123825" y="145256"/>
                </a:lnTo>
                <a:lnTo>
                  <a:pt x="38100" y="71438"/>
                </a:lnTo>
                <a:lnTo>
                  <a:pt x="14287" y="47625"/>
                </a:lnTo>
                <a:lnTo>
                  <a:pt x="2381" y="28575"/>
                </a:lnTo>
                <a:lnTo>
                  <a:pt x="0" y="16669"/>
                </a:lnTo>
                <a:lnTo>
                  <a:pt x="4762" y="2381"/>
                </a:lnTo>
                <a:lnTo>
                  <a:pt x="21431" y="0"/>
                </a:lnTo>
                <a:lnTo>
                  <a:pt x="64294" y="7144"/>
                </a:lnTo>
                <a:lnTo>
                  <a:pt x="128587" y="28575"/>
                </a:lnTo>
                <a:lnTo>
                  <a:pt x="230981" y="80963"/>
                </a:lnTo>
                <a:lnTo>
                  <a:pt x="416719" y="173831"/>
                </a:lnTo>
                <a:lnTo>
                  <a:pt x="471487" y="202406"/>
                </a:lnTo>
                <a:lnTo>
                  <a:pt x="604837" y="269081"/>
                </a:lnTo>
                <a:lnTo>
                  <a:pt x="735806" y="340519"/>
                </a:lnTo>
                <a:lnTo>
                  <a:pt x="828675" y="395288"/>
                </a:lnTo>
                <a:lnTo>
                  <a:pt x="888206" y="435769"/>
                </a:lnTo>
                <a:lnTo>
                  <a:pt x="966787" y="488156"/>
                </a:lnTo>
                <a:lnTo>
                  <a:pt x="1042987" y="552450"/>
                </a:lnTo>
                <a:lnTo>
                  <a:pt x="1100137" y="604838"/>
                </a:lnTo>
                <a:lnTo>
                  <a:pt x="1145381" y="659606"/>
                </a:lnTo>
                <a:lnTo>
                  <a:pt x="1200150" y="728663"/>
                </a:lnTo>
                <a:lnTo>
                  <a:pt x="1235869" y="778669"/>
                </a:lnTo>
                <a:lnTo>
                  <a:pt x="1266825" y="835819"/>
                </a:lnTo>
                <a:lnTo>
                  <a:pt x="1295400" y="897731"/>
                </a:lnTo>
                <a:lnTo>
                  <a:pt x="1309687" y="952500"/>
                </a:lnTo>
                <a:lnTo>
                  <a:pt x="1316831" y="1000125"/>
                </a:lnTo>
                <a:lnTo>
                  <a:pt x="1319212" y="1045369"/>
                </a:lnTo>
                <a:lnTo>
                  <a:pt x="1314450" y="1102519"/>
                </a:lnTo>
                <a:lnTo>
                  <a:pt x="1302544" y="1145381"/>
                </a:lnTo>
                <a:lnTo>
                  <a:pt x="1281112" y="1183481"/>
                </a:lnTo>
                <a:lnTo>
                  <a:pt x="1257300" y="1202531"/>
                </a:lnTo>
                <a:lnTo>
                  <a:pt x="1235869" y="1209675"/>
                </a:lnTo>
                <a:lnTo>
                  <a:pt x="1212056" y="1209675"/>
                </a:lnTo>
                <a:lnTo>
                  <a:pt x="1183481" y="1200150"/>
                </a:lnTo>
                <a:lnTo>
                  <a:pt x="1154906" y="1181100"/>
                </a:lnTo>
                <a:lnTo>
                  <a:pt x="1109662" y="1138238"/>
                </a:lnTo>
                <a:lnTo>
                  <a:pt x="1045369" y="1059656"/>
                </a:lnTo>
                <a:lnTo>
                  <a:pt x="983456" y="983456"/>
                </a:lnTo>
                <a:lnTo>
                  <a:pt x="926306" y="907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84E032A-6A00-448B-8BB3-8A4978B4A750}"/>
              </a:ext>
            </a:extLst>
          </p:cNvPr>
          <p:cNvSpPr/>
          <p:nvPr/>
        </p:nvSpPr>
        <p:spPr>
          <a:xfrm rot="16200000">
            <a:off x="1979613" y="2165350"/>
            <a:ext cx="2446338" cy="1392237"/>
          </a:xfrm>
          <a:custGeom>
            <a:avLst/>
            <a:gdLst>
              <a:gd name="connsiteX0" fmla="*/ 1421606 w 2445544"/>
              <a:gd name="connsiteY0" fmla="*/ 1033463 h 1393032"/>
              <a:gd name="connsiteX1" fmla="*/ 1145381 w 2445544"/>
              <a:gd name="connsiteY1" fmla="*/ 888207 h 1393032"/>
              <a:gd name="connsiteX2" fmla="*/ 945356 w 2445544"/>
              <a:gd name="connsiteY2" fmla="*/ 781050 h 1393032"/>
              <a:gd name="connsiteX3" fmla="*/ 766762 w 2445544"/>
              <a:gd name="connsiteY3" fmla="*/ 666750 h 1393032"/>
              <a:gd name="connsiteX4" fmla="*/ 640556 w 2445544"/>
              <a:gd name="connsiteY4" fmla="*/ 581025 h 1393032"/>
              <a:gd name="connsiteX5" fmla="*/ 533400 w 2445544"/>
              <a:gd name="connsiteY5" fmla="*/ 504825 h 1393032"/>
              <a:gd name="connsiteX6" fmla="*/ 402431 w 2445544"/>
              <a:gd name="connsiteY6" fmla="*/ 407194 h 1393032"/>
              <a:gd name="connsiteX7" fmla="*/ 283369 w 2445544"/>
              <a:gd name="connsiteY7" fmla="*/ 314325 h 1393032"/>
              <a:gd name="connsiteX8" fmla="*/ 164306 w 2445544"/>
              <a:gd name="connsiteY8" fmla="*/ 216694 h 1393032"/>
              <a:gd name="connsiteX9" fmla="*/ 66675 w 2445544"/>
              <a:gd name="connsiteY9" fmla="*/ 135732 h 1393032"/>
              <a:gd name="connsiteX10" fmla="*/ 30956 w 2445544"/>
              <a:gd name="connsiteY10" fmla="*/ 104775 h 1393032"/>
              <a:gd name="connsiteX11" fmla="*/ 19050 w 2445544"/>
              <a:gd name="connsiteY11" fmla="*/ 90488 h 1393032"/>
              <a:gd name="connsiteX12" fmla="*/ 7144 w 2445544"/>
              <a:gd name="connsiteY12" fmla="*/ 64294 h 1393032"/>
              <a:gd name="connsiteX13" fmla="*/ 0 w 2445544"/>
              <a:gd name="connsiteY13" fmla="*/ 33338 h 1393032"/>
              <a:gd name="connsiteX14" fmla="*/ 2381 w 2445544"/>
              <a:gd name="connsiteY14" fmla="*/ 9525 h 1393032"/>
              <a:gd name="connsiteX15" fmla="*/ 14287 w 2445544"/>
              <a:gd name="connsiteY15" fmla="*/ 0 h 1393032"/>
              <a:gd name="connsiteX16" fmla="*/ 30956 w 2445544"/>
              <a:gd name="connsiteY16" fmla="*/ 0 h 1393032"/>
              <a:gd name="connsiteX17" fmla="*/ 45244 w 2445544"/>
              <a:gd name="connsiteY17" fmla="*/ 4763 h 1393032"/>
              <a:gd name="connsiteX18" fmla="*/ 100012 w 2445544"/>
              <a:gd name="connsiteY18" fmla="*/ 42863 h 1393032"/>
              <a:gd name="connsiteX19" fmla="*/ 190500 w 2445544"/>
              <a:gd name="connsiteY19" fmla="*/ 102394 h 1393032"/>
              <a:gd name="connsiteX20" fmla="*/ 330994 w 2445544"/>
              <a:gd name="connsiteY20" fmla="*/ 192882 h 1393032"/>
              <a:gd name="connsiteX21" fmla="*/ 483394 w 2445544"/>
              <a:gd name="connsiteY21" fmla="*/ 283369 h 1393032"/>
              <a:gd name="connsiteX22" fmla="*/ 638175 w 2445544"/>
              <a:gd name="connsiteY22" fmla="*/ 373857 h 1393032"/>
              <a:gd name="connsiteX23" fmla="*/ 800100 w 2445544"/>
              <a:gd name="connsiteY23" fmla="*/ 461963 h 1393032"/>
              <a:gd name="connsiteX24" fmla="*/ 959644 w 2445544"/>
              <a:gd name="connsiteY24" fmla="*/ 542925 h 1393032"/>
              <a:gd name="connsiteX25" fmla="*/ 1088231 w 2445544"/>
              <a:gd name="connsiteY25" fmla="*/ 607219 h 1393032"/>
              <a:gd name="connsiteX26" fmla="*/ 1238250 w 2445544"/>
              <a:gd name="connsiteY26" fmla="*/ 678657 h 1393032"/>
              <a:gd name="connsiteX27" fmla="*/ 1438275 w 2445544"/>
              <a:gd name="connsiteY27" fmla="*/ 766763 h 1393032"/>
              <a:gd name="connsiteX28" fmla="*/ 1638300 w 2445544"/>
              <a:gd name="connsiteY28" fmla="*/ 854869 h 1393032"/>
              <a:gd name="connsiteX29" fmla="*/ 1781175 w 2445544"/>
              <a:gd name="connsiteY29" fmla="*/ 916782 h 1393032"/>
              <a:gd name="connsiteX30" fmla="*/ 2002631 w 2445544"/>
              <a:gd name="connsiteY30" fmla="*/ 1007269 h 1393032"/>
              <a:gd name="connsiteX31" fmla="*/ 2164556 w 2445544"/>
              <a:gd name="connsiteY31" fmla="*/ 1066800 h 1393032"/>
              <a:gd name="connsiteX32" fmla="*/ 2207419 w 2445544"/>
              <a:gd name="connsiteY32" fmla="*/ 1078707 h 1393032"/>
              <a:gd name="connsiteX33" fmla="*/ 2231231 w 2445544"/>
              <a:gd name="connsiteY33" fmla="*/ 1078707 h 1393032"/>
              <a:gd name="connsiteX34" fmla="*/ 2264569 w 2445544"/>
              <a:gd name="connsiteY34" fmla="*/ 1071563 h 1393032"/>
              <a:gd name="connsiteX35" fmla="*/ 2290762 w 2445544"/>
              <a:gd name="connsiteY35" fmla="*/ 1050132 h 1393032"/>
              <a:gd name="connsiteX36" fmla="*/ 2319337 w 2445544"/>
              <a:gd name="connsiteY36" fmla="*/ 1026319 h 1393032"/>
              <a:gd name="connsiteX37" fmla="*/ 2338387 w 2445544"/>
              <a:gd name="connsiteY37" fmla="*/ 1012032 h 1393032"/>
              <a:gd name="connsiteX38" fmla="*/ 2362200 w 2445544"/>
              <a:gd name="connsiteY38" fmla="*/ 995363 h 1393032"/>
              <a:gd name="connsiteX39" fmla="*/ 2388394 w 2445544"/>
              <a:gd name="connsiteY39" fmla="*/ 983457 h 1393032"/>
              <a:gd name="connsiteX40" fmla="*/ 2405062 w 2445544"/>
              <a:gd name="connsiteY40" fmla="*/ 978694 h 1393032"/>
              <a:gd name="connsiteX41" fmla="*/ 2426494 w 2445544"/>
              <a:gd name="connsiteY41" fmla="*/ 978694 h 1393032"/>
              <a:gd name="connsiteX42" fmla="*/ 2438400 w 2445544"/>
              <a:gd name="connsiteY42" fmla="*/ 988219 h 1393032"/>
              <a:gd name="connsiteX43" fmla="*/ 2445544 w 2445544"/>
              <a:gd name="connsiteY43" fmla="*/ 1009650 h 1393032"/>
              <a:gd name="connsiteX44" fmla="*/ 2443162 w 2445544"/>
              <a:gd name="connsiteY44" fmla="*/ 1047750 h 1393032"/>
              <a:gd name="connsiteX45" fmla="*/ 2436019 w 2445544"/>
              <a:gd name="connsiteY45" fmla="*/ 1085850 h 1393032"/>
              <a:gd name="connsiteX46" fmla="*/ 2416969 w 2445544"/>
              <a:gd name="connsiteY46" fmla="*/ 1133475 h 1393032"/>
              <a:gd name="connsiteX47" fmla="*/ 2381250 w 2445544"/>
              <a:gd name="connsiteY47" fmla="*/ 1190625 h 1393032"/>
              <a:gd name="connsiteX48" fmla="*/ 2321719 w 2445544"/>
              <a:gd name="connsiteY48" fmla="*/ 1257300 h 1393032"/>
              <a:gd name="connsiteX49" fmla="*/ 2255044 w 2445544"/>
              <a:gd name="connsiteY49" fmla="*/ 1312069 h 1393032"/>
              <a:gd name="connsiteX50" fmla="*/ 2176462 w 2445544"/>
              <a:gd name="connsiteY50" fmla="*/ 1364457 h 1393032"/>
              <a:gd name="connsiteX51" fmla="*/ 2121694 w 2445544"/>
              <a:gd name="connsiteY51" fmla="*/ 1388269 h 1393032"/>
              <a:gd name="connsiteX52" fmla="*/ 2078831 w 2445544"/>
              <a:gd name="connsiteY52" fmla="*/ 1393032 h 1393032"/>
              <a:gd name="connsiteX53" fmla="*/ 2043112 w 2445544"/>
              <a:gd name="connsiteY53" fmla="*/ 1385888 h 1393032"/>
              <a:gd name="connsiteX54" fmla="*/ 2009775 w 2445544"/>
              <a:gd name="connsiteY54" fmla="*/ 1364457 h 1393032"/>
              <a:gd name="connsiteX55" fmla="*/ 1976437 w 2445544"/>
              <a:gd name="connsiteY55" fmla="*/ 1328738 h 1393032"/>
              <a:gd name="connsiteX56" fmla="*/ 1940719 w 2445544"/>
              <a:gd name="connsiteY56" fmla="*/ 1297782 h 1393032"/>
              <a:gd name="connsiteX57" fmla="*/ 1893094 w 2445544"/>
              <a:gd name="connsiteY57" fmla="*/ 1262063 h 1393032"/>
              <a:gd name="connsiteX58" fmla="*/ 1733550 w 2445544"/>
              <a:gd name="connsiteY58" fmla="*/ 1185863 h 1393032"/>
              <a:gd name="connsiteX59" fmla="*/ 1421606 w 2445544"/>
              <a:gd name="connsiteY59" fmla="*/ 1033463 h 139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45544" h="1393032">
                <a:moveTo>
                  <a:pt x="1421606" y="1033463"/>
                </a:moveTo>
                <a:lnTo>
                  <a:pt x="1145381" y="888207"/>
                </a:lnTo>
                <a:lnTo>
                  <a:pt x="945356" y="781050"/>
                </a:lnTo>
                <a:lnTo>
                  <a:pt x="766762" y="666750"/>
                </a:lnTo>
                <a:lnTo>
                  <a:pt x="640556" y="581025"/>
                </a:lnTo>
                <a:lnTo>
                  <a:pt x="533400" y="504825"/>
                </a:lnTo>
                <a:lnTo>
                  <a:pt x="402431" y="407194"/>
                </a:lnTo>
                <a:lnTo>
                  <a:pt x="283369" y="314325"/>
                </a:lnTo>
                <a:lnTo>
                  <a:pt x="164306" y="216694"/>
                </a:lnTo>
                <a:lnTo>
                  <a:pt x="66675" y="135732"/>
                </a:lnTo>
                <a:lnTo>
                  <a:pt x="30956" y="104775"/>
                </a:lnTo>
                <a:lnTo>
                  <a:pt x="19050" y="90488"/>
                </a:lnTo>
                <a:lnTo>
                  <a:pt x="7144" y="64294"/>
                </a:lnTo>
                <a:lnTo>
                  <a:pt x="0" y="33338"/>
                </a:lnTo>
                <a:lnTo>
                  <a:pt x="2381" y="9525"/>
                </a:lnTo>
                <a:lnTo>
                  <a:pt x="14287" y="0"/>
                </a:lnTo>
                <a:lnTo>
                  <a:pt x="30956" y="0"/>
                </a:lnTo>
                <a:lnTo>
                  <a:pt x="45244" y="4763"/>
                </a:lnTo>
                <a:lnTo>
                  <a:pt x="100012" y="42863"/>
                </a:lnTo>
                <a:lnTo>
                  <a:pt x="190500" y="102394"/>
                </a:lnTo>
                <a:lnTo>
                  <a:pt x="330994" y="192882"/>
                </a:lnTo>
                <a:lnTo>
                  <a:pt x="483394" y="283369"/>
                </a:lnTo>
                <a:lnTo>
                  <a:pt x="638175" y="373857"/>
                </a:lnTo>
                <a:lnTo>
                  <a:pt x="800100" y="461963"/>
                </a:lnTo>
                <a:lnTo>
                  <a:pt x="959644" y="542925"/>
                </a:lnTo>
                <a:lnTo>
                  <a:pt x="1088231" y="607219"/>
                </a:lnTo>
                <a:lnTo>
                  <a:pt x="1238250" y="678657"/>
                </a:lnTo>
                <a:lnTo>
                  <a:pt x="1438275" y="766763"/>
                </a:lnTo>
                <a:lnTo>
                  <a:pt x="1638300" y="854869"/>
                </a:lnTo>
                <a:lnTo>
                  <a:pt x="1781175" y="916782"/>
                </a:lnTo>
                <a:lnTo>
                  <a:pt x="2002631" y="1007269"/>
                </a:lnTo>
                <a:lnTo>
                  <a:pt x="2164556" y="1066800"/>
                </a:lnTo>
                <a:lnTo>
                  <a:pt x="2207419" y="1078707"/>
                </a:lnTo>
                <a:lnTo>
                  <a:pt x="2231231" y="1078707"/>
                </a:lnTo>
                <a:lnTo>
                  <a:pt x="2264569" y="1071563"/>
                </a:lnTo>
                <a:lnTo>
                  <a:pt x="2290762" y="1050132"/>
                </a:lnTo>
                <a:lnTo>
                  <a:pt x="2319337" y="1026319"/>
                </a:lnTo>
                <a:lnTo>
                  <a:pt x="2338387" y="1012032"/>
                </a:lnTo>
                <a:lnTo>
                  <a:pt x="2362200" y="995363"/>
                </a:lnTo>
                <a:lnTo>
                  <a:pt x="2388394" y="983457"/>
                </a:lnTo>
                <a:lnTo>
                  <a:pt x="2405062" y="978694"/>
                </a:lnTo>
                <a:lnTo>
                  <a:pt x="2426494" y="978694"/>
                </a:lnTo>
                <a:lnTo>
                  <a:pt x="2438400" y="988219"/>
                </a:lnTo>
                <a:lnTo>
                  <a:pt x="2445544" y="1009650"/>
                </a:lnTo>
                <a:lnTo>
                  <a:pt x="2443162" y="1047750"/>
                </a:lnTo>
                <a:lnTo>
                  <a:pt x="2436019" y="1085850"/>
                </a:lnTo>
                <a:lnTo>
                  <a:pt x="2416969" y="1133475"/>
                </a:lnTo>
                <a:lnTo>
                  <a:pt x="2381250" y="1190625"/>
                </a:lnTo>
                <a:lnTo>
                  <a:pt x="2321719" y="1257300"/>
                </a:lnTo>
                <a:lnTo>
                  <a:pt x="2255044" y="1312069"/>
                </a:lnTo>
                <a:lnTo>
                  <a:pt x="2176462" y="1364457"/>
                </a:lnTo>
                <a:lnTo>
                  <a:pt x="2121694" y="1388269"/>
                </a:lnTo>
                <a:lnTo>
                  <a:pt x="2078831" y="1393032"/>
                </a:lnTo>
                <a:lnTo>
                  <a:pt x="2043112" y="1385888"/>
                </a:lnTo>
                <a:lnTo>
                  <a:pt x="2009775" y="1364457"/>
                </a:lnTo>
                <a:lnTo>
                  <a:pt x="1976437" y="1328738"/>
                </a:lnTo>
                <a:lnTo>
                  <a:pt x="1940719" y="1297782"/>
                </a:lnTo>
                <a:lnTo>
                  <a:pt x="1893094" y="1262063"/>
                </a:lnTo>
                <a:lnTo>
                  <a:pt x="1733550" y="1185863"/>
                </a:lnTo>
                <a:lnTo>
                  <a:pt x="1421606" y="1033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B81C9FA-6BE4-4A37-8611-E5EA38BBDF72}"/>
              </a:ext>
            </a:extLst>
          </p:cNvPr>
          <p:cNvSpPr/>
          <p:nvPr/>
        </p:nvSpPr>
        <p:spPr>
          <a:xfrm rot="16200000">
            <a:off x="3742531" y="2602707"/>
            <a:ext cx="2220913" cy="603250"/>
          </a:xfrm>
          <a:custGeom>
            <a:avLst/>
            <a:gdLst>
              <a:gd name="connsiteX0" fmla="*/ 557213 w 2221706"/>
              <a:gd name="connsiteY0" fmla="*/ 571500 h 602456"/>
              <a:gd name="connsiteX1" fmla="*/ 45244 w 2221706"/>
              <a:gd name="connsiteY1" fmla="*/ 602456 h 602456"/>
              <a:gd name="connsiteX2" fmla="*/ 0 w 2221706"/>
              <a:gd name="connsiteY2" fmla="*/ 354806 h 602456"/>
              <a:gd name="connsiteX3" fmla="*/ 297656 w 2221706"/>
              <a:gd name="connsiteY3" fmla="*/ 340519 h 602456"/>
              <a:gd name="connsiteX4" fmla="*/ 697706 w 2221706"/>
              <a:gd name="connsiteY4" fmla="*/ 321469 h 602456"/>
              <a:gd name="connsiteX5" fmla="*/ 1040606 w 2221706"/>
              <a:gd name="connsiteY5" fmla="*/ 307181 h 602456"/>
              <a:gd name="connsiteX6" fmla="*/ 1245394 w 2221706"/>
              <a:gd name="connsiteY6" fmla="*/ 307181 h 602456"/>
              <a:gd name="connsiteX7" fmla="*/ 1347788 w 2221706"/>
              <a:gd name="connsiteY7" fmla="*/ 300038 h 602456"/>
              <a:gd name="connsiteX8" fmla="*/ 1564481 w 2221706"/>
              <a:gd name="connsiteY8" fmla="*/ 278606 h 602456"/>
              <a:gd name="connsiteX9" fmla="*/ 1733550 w 2221706"/>
              <a:gd name="connsiteY9" fmla="*/ 266700 h 602456"/>
              <a:gd name="connsiteX10" fmla="*/ 1795463 w 2221706"/>
              <a:gd name="connsiteY10" fmla="*/ 259556 h 602456"/>
              <a:gd name="connsiteX11" fmla="*/ 1883569 w 2221706"/>
              <a:gd name="connsiteY11" fmla="*/ 240506 h 602456"/>
              <a:gd name="connsiteX12" fmla="*/ 1947863 w 2221706"/>
              <a:gd name="connsiteY12" fmla="*/ 226219 h 602456"/>
              <a:gd name="connsiteX13" fmla="*/ 1976438 w 2221706"/>
              <a:gd name="connsiteY13" fmla="*/ 214313 h 602456"/>
              <a:gd name="connsiteX14" fmla="*/ 2005013 w 2221706"/>
              <a:gd name="connsiteY14" fmla="*/ 190500 h 602456"/>
              <a:gd name="connsiteX15" fmla="*/ 2057400 w 2221706"/>
              <a:gd name="connsiteY15" fmla="*/ 130969 h 602456"/>
              <a:gd name="connsiteX16" fmla="*/ 2116931 w 2221706"/>
              <a:gd name="connsiteY16" fmla="*/ 47625 h 602456"/>
              <a:gd name="connsiteX17" fmla="*/ 2135981 w 2221706"/>
              <a:gd name="connsiteY17" fmla="*/ 26194 h 602456"/>
              <a:gd name="connsiteX18" fmla="*/ 2147888 w 2221706"/>
              <a:gd name="connsiteY18" fmla="*/ 14288 h 602456"/>
              <a:gd name="connsiteX19" fmla="*/ 2164556 w 2221706"/>
              <a:gd name="connsiteY19" fmla="*/ 4763 h 602456"/>
              <a:gd name="connsiteX20" fmla="*/ 2183606 w 2221706"/>
              <a:gd name="connsiteY20" fmla="*/ 0 h 602456"/>
              <a:gd name="connsiteX21" fmla="*/ 2207419 w 2221706"/>
              <a:gd name="connsiteY21" fmla="*/ 4763 h 602456"/>
              <a:gd name="connsiteX22" fmla="*/ 2216944 w 2221706"/>
              <a:gd name="connsiteY22" fmla="*/ 19050 h 602456"/>
              <a:gd name="connsiteX23" fmla="*/ 2221706 w 2221706"/>
              <a:gd name="connsiteY23" fmla="*/ 45244 h 602456"/>
              <a:gd name="connsiteX24" fmla="*/ 2214563 w 2221706"/>
              <a:gd name="connsiteY24" fmla="*/ 88106 h 602456"/>
              <a:gd name="connsiteX25" fmla="*/ 2202656 w 2221706"/>
              <a:gd name="connsiteY25" fmla="*/ 142875 h 602456"/>
              <a:gd name="connsiteX26" fmla="*/ 2176463 w 2221706"/>
              <a:gd name="connsiteY26" fmla="*/ 228600 h 602456"/>
              <a:gd name="connsiteX27" fmla="*/ 2145506 w 2221706"/>
              <a:gd name="connsiteY27" fmla="*/ 314325 h 602456"/>
              <a:gd name="connsiteX28" fmla="*/ 2109788 w 2221706"/>
              <a:gd name="connsiteY28" fmla="*/ 390525 h 602456"/>
              <a:gd name="connsiteX29" fmla="*/ 2081213 w 2221706"/>
              <a:gd name="connsiteY29" fmla="*/ 435769 h 602456"/>
              <a:gd name="connsiteX30" fmla="*/ 2047875 w 2221706"/>
              <a:gd name="connsiteY30" fmla="*/ 471488 h 602456"/>
              <a:gd name="connsiteX31" fmla="*/ 2009775 w 2221706"/>
              <a:gd name="connsiteY31" fmla="*/ 509588 h 602456"/>
              <a:gd name="connsiteX32" fmla="*/ 1964531 w 2221706"/>
              <a:gd name="connsiteY32" fmla="*/ 540544 h 602456"/>
              <a:gd name="connsiteX33" fmla="*/ 1938338 w 2221706"/>
              <a:gd name="connsiteY33" fmla="*/ 550069 h 602456"/>
              <a:gd name="connsiteX34" fmla="*/ 1914525 w 2221706"/>
              <a:gd name="connsiteY34" fmla="*/ 552450 h 602456"/>
              <a:gd name="connsiteX35" fmla="*/ 1883569 w 2221706"/>
              <a:gd name="connsiteY35" fmla="*/ 547688 h 602456"/>
              <a:gd name="connsiteX36" fmla="*/ 1847850 w 2221706"/>
              <a:gd name="connsiteY36" fmla="*/ 533400 h 602456"/>
              <a:gd name="connsiteX37" fmla="*/ 1821656 w 2221706"/>
              <a:gd name="connsiteY37" fmla="*/ 523875 h 602456"/>
              <a:gd name="connsiteX38" fmla="*/ 1774031 w 2221706"/>
              <a:gd name="connsiteY38" fmla="*/ 519113 h 602456"/>
              <a:gd name="connsiteX39" fmla="*/ 1600200 w 2221706"/>
              <a:gd name="connsiteY39" fmla="*/ 519113 h 602456"/>
              <a:gd name="connsiteX40" fmla="*/ 1447800 w 2221706"/>
              <a:gd name="connsiteY40" fmla="*/ 523875 h 602456"/>
              <a:gd name="connsiteX41" fmla="*/ 1259681 w 2221706"/>
              <a:gd name="connsiteY41" fmla="*/ 531019 h 602456"/>
              <a:gd name="connsiteX42" fmla="*/ 1085850 w 2221706"/>
              <a:gd name="connsiteY42" fmla="*/ 552450 h 602456"/>
              <a:gd name="connsiteX43" fmla="*/ 557213 w 2221706"/>
              <a:gd name="connsiteY43" fmla="*/ 571500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21706" h="602456">
                <a:moveTo>
                  <a:pt x="557213" y="571500"/>
                </a:moveTo>
                <a:lnTo>
                  <a:pt x="45244" y="602456"/>
                </a:lnTo>
                <a:lnTo>
                  <a:pt x="0" y="354806"/>
                </a:lnTo>
                <a:lnTo>
                  <a:pt x="297656" y="340519"/>
                </a:lnTo>
                <a:lnTo>
                  <a:pt x="697706" y="321469"/>
                </a:lnTo>
                <a:lnTo>
                  <a:pt x="1040606" y="307181"/>
                </a:lnTo>
                <a:lnTo>
                  <a:pt x="1245394" y="307181"/>
                </a:lnTo>
                <a:lnTo>
                  <a:pt x="1347788" y="300038"/>
                </a:lnTo>
                <a:lnTo>
                  <a:pt x="1564481" y="278606"/>
                </a:lnTo>
                <a:lnTo>
                  <a:pt x="1733550" y="266700"/>
                </a:lnTo>
                <a:lnTo>
                  <a:pt x="1795463" y="259556"/>
                </a:lnTo>
                <a:lnTo>
                  <a:pt x="1883569" y="240506"/>
                </a:lnTo>
                <a:lnTo>
                  <a:pt x="1947863" y="226219"/>
                </a:lnTo>
                <a:lnTo>
                  <a:pt x="1976438" y="214313"/>
                </a:lnTo>
                <a:lnTo>
                  <a:pt x="2005013" y="190500"/>
                </a:lnTo>
                <a:lnTo>
                  <a:pt x="2057400" y="130969"/>
                </a:lnTo>
                <a:lnTo>
                  <a:pt x="2116931" y="47625"/>
                </a:lnTo>
                <a:lnTo>
                  <a:pt x="2135981" y="26194"/>
                </a:lnTo>
                <a:lnTo>
                  <a:pt x="2147888" y="14288"/>
                </a:lnTo>
                <a:lnTo>
                  <a:pt x="2164556" y="4763"/>
                </a:lnTo>
                <a:lnTo>
                  <a:pt x="2183606" y="0"/>
                </a:lnTo>
                <a:lnTo>
                  <a:pt x="2207419" y="4763"/>
                </a:lnTo>
                <a:lnTo>
                  <a:pt x="2216944" y="19050"/>
                </a:lnTo>
                <a:lnTo>
                  <a:pt x="2221706" y="45244"/>
                </a:lnTo>
                <a:lnTo>
                  <a:pt x="2214563" y="88106"/>
                </a:lnTo>
                <a:lnTo>
                  <a:pt x="2202656" y="142875"/>
                </a:lnTo>
                <a:lnTo>
                  <a:pt x="2176463" y="228600"/>
                </a:lnTo>
                <a:lnTo>
                  <a:pt x="2145506" y="314325"/>
                </a:lnTo>
                <a:lnTo>
                  <a:pt x="2109788" y="390525"/>
                </a:lnTo>
                <a:lnTo>
                  <a:pt x="2081213" y="435769"/>
                </a:lnTo>
                <a:lnTo>
                  <a:pt x="2047875" y="471488"/>
                </a:lnTo>
                <a:lnTo>
                  <a:pt x="2009775" y="509588"/>
                </a:lnTo>
                <a:lnTo>
                  <a:pt x="1964531" y="540544"/>
                </a:lnTo>
                <a:lnTo>
                  <a:pt x="1938338" y="550069"/>
                </a:lnTo>
                <a:lnTo>
                  <a:pt x="1914525" y="552450"/>
                </a:lnTo>
                <a:lnTo>
                  <a:pt x="1883569" y="547688"/>
                </a:lnTo>
                <a:lnTo>
                  <a:pt x="1847850" y="533400"/>
                </a:lnTo>
                <a:lnTo>
                  <a:pt x="1821656" y="523875"/>
                </a:lnTo>
                <a:lnTo>
                  <a:pt x="1774031" y="519113"/>
                </a:lnTo>
                <a:lnTo>
                  <a:pt x="1600200" y="519113"/>
                </a:lnTo>
                <a:lnTo>
                  <a:pt x="1447800" y="523875"/>
                </a:lnTo>
                <a:lnTo>
                  <a:pt x="1259681" y="531019"/>
                </a:lnTo>
                <a:lnTo>
                  <a:pt x="1085850" y="552450"/>
                </a:lnTo>
                <a:lnTo>
                  <a:pt x="557213" y="571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B85894D-ACE4-44AE-816B-C3DAEB47E486}"/>
              </a:ext>
            </a:extLst>
          </p:cNvPr>
          <p:cNvSpPr/>
          <p:nvPr/>
        </p:nvSpPr>
        <p:spPr>
          <a:xfrm rot="16200000">
            <a:off x="5066506" y="2436019"/>
            <a:ext cx="2328863" cy="561975"/>
          </a:xfrm>
          <a:custGeom>
            <a:avLst/>
            <a:gdLst>
              <a:gd name="connsiteX0" fmla="*/ 500063 w 2328863"/>
              <a:gd name="connsiteY0" fmla="*/ 307181 h 561975"/>
              <a:gd name="connsiteX1" fmla="*/ 264319 w 2328863"/>
              <a:gd name="connsiteY1" fmla="*/ 288131 h 561975"/>
              <a:gd name="connsiteX2" fmla="*/ 26194 w 2328863"/>
              <a:gd name="connsiteY2" fmla="*/ 266700 h 561975"/>
              <a:gd name="connsiteX3" fmla="*/ 0 w 2328863"/>
              <a:gd name="connsiteY3" fmla="*/ 21431 h 561975"/>
              <a:gd name="connsiteX4" fmla="*/ 285750 w 2328863"/>
              <a:gd name="connsiteY4" fmla="*/ 42862 h 561975"/>
              <a:gd name="connsiteX5" fmla="*/ 611981 w 2328863"/>
              <a:gd name="connsiteY5" fmla="*/ 71437 h 561975"/>
              <a:gd name="connsiteX6" fmla="*/ 873919 w 2328863"/>
              <a:gd name="connsiteY6" fmla="*/ 95250 h 561975"/>
              <a:gd name="connsiteX7" fmla="*/ 1088231 w 2328863"/>
              <a:gd name="connsiteY7" fmla="*/ 111919 h 561975"/>
              <a:gd name="connsiteX8" fmla="*/ 1293019 w 2328863"/>
              <a:gd name="connsiteY8" fmla="*/ 138112 h 561975"/>
              <a:gd name="connsiteX9" fmla="*/ 1650206 w 2328863"/>
              <a:gd name="connsiteY9" fmla="*/ 154781 h 561975"/>
              <a:gd name="connsiteX10" fmla="*/ 1857375 w 2328863"/>
              <a:gd name="connsiteY10" fmla="*/ 159544 h 561975"/>
              <a:gd name="connsiteX11" fmla="*/ 2007394 w 2328863"/>
              <a:gd name="connsiteY11" fmla="*/ 157162 h 561975"/>
              <a:gd name="connsiteX12" fmla="*/ 2055019 w 2328863"/>
              <a:gd name="connsiteY12" fmla="*/ 152400 h 561975"/>
              <a:gd name="connsiteX13" fmla="*/ 2102644 w 2328863"/>
              <a:gd name="connsiteY13" fmla="*/ 142875 h 561975"/>
              <a:gd name="connsiteX14" fmla="*/ 2140744 w 2328863"/>
              <a:gd name="connsiteY14" fmla="*/ 128587 h 561975"/>
              <a:gd name="connsiteX15" fmla="*/ 2171700 w 2328863"/>
              <a:gd name="connsiteY15" fmla="*/ 111919 h 561975"/>
              <a:gd name="connsiteX16" fmla="*/ 2193131 w 2328863"/>
              <a:gd name="connsiteY16" fmla="*/ 92869 h 561975"/>
              <a:gd name="connsiteX17" fmla="*/ 2226469 w 2328863"/>
              <a:gd name="connsiteY17" fmla="*/ 57150 h 561975"/>
              <a:gd name="connsiteX18" fmla="*/ 2245519 w 2328863"/>
              <a:gd name="connsiteY18" fmla="*/ 35719 h 561975"/>
              <a:gd name="connsiteX19" fmla="*/ 2264569 w 2328863"/>
              <a:gd name="connsiteY19" fmla="*/ 16669 h 561975"/>
              <a:gd name="connsiteX20" fmla="*/ 2281238 w 2328863"/>
              <a:gd name="connsiteY20" fmla="*/ 4762 h 561975"/>
              <a:gd name="connsiteX21" fmla="*/ 2297906 w 2328863"/>
              <a:gd name="connsiteY21" fmla="*/ 0 h 561975"/>
              <a:gd name="connsiteX22" fmla="*/ 2314575 w 2328863"/>
              <a:gd name="connsiteY22" fmla="*/ 2381 h 561975"/>
              <a:gd name="connsiteX23" fmla="*/ 2321719 w 2328863"/>
              <a:gd name="connsiteY23" fmla="*/ 11906 h 561975"/>
              <a:gd name="connsiteX24" fmla="*/ 2328863 w 2328863"/>
              <a:gd name="connsiteY24" fmla="*/ 30956 h 561975"/>
              <a:gd name="connsiteX25" fmla="*/ 2328863 w 2328863"/>
              <a:gd name="connsiteY25" fmla="*/ 71437 h 561975"/>
              <a:gd name="connsiteX26" fmla="*/ 2324100 w 2328863"/>
              <a:gd name="connsiteY26" fmla="*/ 121444 h 561975"/>
              <a:gd name="connsiteX27" fmla="*/ 2316956 w 2328863"/>
              <a:gd name="connsiteY27" fmla="*/ 166687 h 561975"/>
              <a:gd name="connsiteX28" fmla="*/ 2297906 w 2328863"/>
              <a:gd name="connsiteY28" fmla="*/ 233362 h 561975"/>
              <a:gd name="connsiteX29" fmla="*/ 2276475 w 2328863"/>
              <a:gd name="connsiteY29" fmla="*/ 290512 h 561975"/>
              <a:gd name="connsiteX30" fmla="*/ 2252663 w 2328863"/>
              <a:gd name="connsiteY30" fmla="*/ 335756 h 561975"/>
              <a:gd name="connsiteX31" fmla="*/ 2209800 w 2328863"/>
              <a:gd name="connsiteY31" fmla="*/ 395287 h 561975"/>
              <a:gd name="connsiteX32" fmla="*/ 2169319 w 2328863"/>
              <a:gd name="connsiteY32" fmla="*/ 447675 h 561975"/>
              <a:gd name="connsiteX33" fmla="*/ 2114550 w 2328863"/>
              <a:gd name="connsiteY33" fmla="*/ 502444 h 561975"/>
              <a:gd name="connsiteX34" fmla="*/ 2074069 w 2328863"/>
              <a:gd name="connsiteY34" fmla="*/ 535781 h 561975"/>
              <a:gd name="connsiteX35" fmla="*/ 2045494 w 2328863"/>
              <a:gd name="connsiteY35" fmla="*/ 554831 h 561975"/>
              <a:gd name="connsiteX36" fmla="*/ 2024063 w 2328863"/>
              <a:gd name="connsiteY36" fmla="*/ 561975 h 561975"/>
              <a:gd name="connsiteX37" fmla="*/ 2007394 w 2328863"/>
              <a:gd name="connsiteY37" fmla="*/ 561975 h 561975"/>
              <a:gd name="connsiteX38" fmla="*/ 1988344 w 2328863"/>
              <a:gd name="connsiteY38" fmla="*/ 552450 h 561975"/>
              <a:gd name="connsiteX39" fmla="*/ 1964531 w 2328863"/>
              <a:gd name="connsiteY39" fmla="*/ 533400 h 561975"/>
              <a:gd name="connsiteX40" fmla="*/ 1931194 w 2328863"/>
              <a:gd name="connsiteY40" fmla="*/ 500062 h 561975"/>
              <a:gd name="connsiteX41" fmla="*/ 1905000 w 2328863"/>
              <a:gd name="connsiteY41" fmla="*/ 481012 h 561975"/>
              <a:gd name="connsiteX42" fmla="*/ 1864519 w 2328863"/>
              <a:gd name="connsiteY42" fmla="*/ 466725 h 561975"/>
              <a:gd name="connsiteX43" fmla="*/ 1721644 w 2328863"/>
              <a:gd name="connsiteY43" fmla="*/ 435769 h 561975"/>
              <a:gd name="connsiteX44" fmla="*/ 1583531 w 2328863"/>
              <a:gd name="connsiteY44" fmla="*/ 414337 h 561975"/>
              <a:gd name="connsiteX45" fmla="*/ 1423988 w 2328863"/>
              <a:gd name="connsiteY45" fmla="*/ 395287 h 561975"/>
              <a:gd name="connsiteX46" fmla="*/ 1295400 w 2328863"/>
              <a:gd name="connsiteY46" fmla="*/ 383381 h 561975"/>
              <a:gd name="connsiteX47" fmla="*/ 1107281 w 2328863"/>
              <a:gd name="connsiteY47" fmla="*/ 359569 h 561975"/>
              <a:gd name="connsiteX48" fmla="*/ 500063 w 2328863"/>
              <a:gd name="connsiteY48" fmla="*/ 3071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28863" h="561975">
                <a:moveTo>
                  <a:pt x="500063" y="307181"/>
                </a:moveTo>
                <a:lnTo>
                  <a:pt x="264319" y="288131"/>
                </a:lnTo>
                <a:lnTo>
                  <a:pt x="26194" y="266700"/>
                </a:lnTo>
                <a:lnTo>
                  <a:pt x="0" y="21431"/>
                </a:lnTo>
                <a:lnTo>
                  <a:pt x="285750" y="42862"/>
                </a:lnTo>
                <a:lnTo>
                  <a:pt x="611981" y="71437"/>
                </a:lnTo>
                <a:lnTo>
                  <a:pt x="873919" y="95250"/>
                </a:lnTo>
                <a:lnTo>
                  <a:pt x="1088231" y="111919"/>
                </a:lnTo>
                <a:lnTo>
                  <a:pt x="1293019" y="138112"/>
                </a:lnTo>
                <a:lnTo>
                  <a:pt x="1650206" y="154781"/>
                </a:lnTo>
                <a:lnTo>
                  <a:pt x="1857375" y="159544"/>
                </a:lnTo>
                <a:lnTo>
                  <a:pt x="2007394" y="157162"/>
                </a:lnTo>
                <a:lnTo>
                  <a:pt x="2055019" y="152400"/>
                </a:lnTo>
                <a:lnTo>
                  <a:pt x="2102644" y="142875"/>
                </a:lnTo>
                <a:lnTo>
                  <a:pt x="2140744" y="128587"/>
                </a:lnTo>
                <a:lnTo>
                  <a:pt x="2171700" y="111919"/>
                </a:lnTo>
                <a:lnTo>
                  <a:pt x="2193131" y="92869"/>
                </a:lnTo>
                <a:lnTo>
                  <a:pt x="2226469" y="57150"/>
                </a:lnTo>
                <a:lnTo>
                  <a:pt x="2245519" y="35719"/>
                </a:lnTo>
                <a:lnTo>
                  <a:pt x="2264569" y="16669"/>
                </a:lnTo>
                <a:lnTo>
                  <a:pt x="2281238" y="4762"/>
                </a:lnTo>
                <a:lnTo>
                  <a:pt x="2297906" y="0"/>
                </a:lnTo>
                <a:lnTo>
                  <a:pt x="2314575" y="2381"/>
                </a:lnTo>
                <a:lnTo>
                  <a:pt x="2321719" y="11906"/>
                </a:lnTo>
                <a:lnTo>
                  <a:pt x="2328863" y="30956"/>
                </a:lnTo>
                <a:lnTo>
                  <a:pt x="2328863" y="71437"/>
                </a:lnTo>
                <a:lnTo>
                  <a:pt x="2324100" y="121444"/>
                </a:lnTo>
                <a:lnTo>
                  <a:pt x="2316956" y="166687"/>
                </a:lnTo>
                <a:lnTo>
                  <a:pt x="2297906" y="233362"/>
                </a:lnTo>
                <a:lnTo>
                  <a:pt x="2276475" y="290512"/>
                </a:lnTo>
                <a:lnTo>
                  <a:pt x="2252663" y="335756"/>
                </a:lnTo>
                <a:lnTo>
                  <a:pt x="2209800" y="395287"/>
                </a:lnTo>
                <a:lnTo>
                  <a:pt x="2169319" y="447675"/>
                </a:lnTo>
                <a:lnTo>
                  <a:pt x="2114550" y="502444"/>
                </a:lnTo>
                <a:lnTo>
                  <a:pt x="2074069" y="535781"/>
                </a:lnTo>
                <a:lnTo>
                  <a:pt x="2045494" y="554831"/>
                </a:lnTo>
                <a:lnTo>
                  <a:pt x="2024063" y="561975"/>
                </a:lnTo>
                <a:lnTo>
                  <a:pt x="2007394" y="561975"/>
                </a:lnTo>
                <a:lnTo>
                  <a:pt x="1988344" y="552450"/>
                </a:lnTo>
                <a:lnTo>
                  <a:pt x="1964531" y="533400"/>
                </a:lnTo>
                <a:lnTo>
                  <a:pt x="1931194" y="500062"/>
                </a:lnTo>
                <a:lnTo>
                  <a:pt x="1905000" y="481012"/>
                </a:lnTo>
                <a:lnTo>
                  <a:pt x="1864519" y="466725"/>
                </a:lnTo>
                <a:lnTo>
                  <a:pt x="1721644" y="435769"/>
                </a:lnTo>
                <a:lnTo>
                  <a:pt x="1583531" y="414337"/>
                </a:lnTo>
                <a:lnTo>
                  <a:pt x="1423988" y="395287"/>
                </a:lnTo>
                <a:lnTo>
                  <a:pt x="1295400" y="383381"/>
                </a:lnTo>
                <a:lnTo>
                  <a:pt x="1107281" y="359569"/>
                </a:lnTo>
                <a:lnTo>
                  <a:pt x="500063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B96FD03-0559-4558-A697-0F52818B97FB}"/>
              </a:ext>
            </a:extLst>
          </p:cNvPr>
          <p:cNvSpPr/>
          <p:nvPr/>
        </p:nvSpPr>
        <p:spPr>
          <a:xfrm>
            <a:off x="3838575" y="3721100"/>
            <a:ext cx="3521075" cy="584200"/>
          </a:xfrm>
          <a:custGeom>
            <a:avLst/>
            <a:gdLst>
              <a:gd name="connsiteX0" fmla="*/ 1987550 w 3521075"/>
              <a:gd name="connsiteY0" fmla="*/ 295275 h 584200"/>
              <a:gd name="connsiteX1" fmla="*/ 1587500 w 3521075"/>
              <a:gd name="connsiteY1" fmla="*/ 339725 h 584200"/>
              <a:gd name="connsiteX2" fmla="*/ 1336675 w 3521075"/>
              <a:gd name="connsiteY2" fmla="*/ 374650 h 584200"/>
              <a:gd name="connsiteX3" fmla="*/ 1108075 w 3521075"/>
              <a:gd name="connsiteY3" fmla="*/ 415925 h 584200"/>
              <a:gd name="connsiteX4" fmla="*/ 895350 w 3521075"/>
              <a:gd name="connsiteY4" fmla="*/ 463550 h 584200"/>
              <a:gd name="connsiteX5" fmla="*/ 787400 w 3521075"/>
              <a:gd name="connsiteY5" fmla="*/ 495300 h 584200"/>
              <a:gd name="connsiteX6" fmla="*/ 682625 w 3521075"/>
              <a:gd name="connsiteY6" fmla="*/ 533400 h 584200"/>
              <a:gd name="connsiteX7" fmla="*/ 590550 w 3521075"/>
              <a:gd name="connsiteY7" fmla="*/ 568325 h 584200"/>
              <a:gd name="connsiteX8" fmla="*/ 558800 w 3521075"/>
              <a:gd name="connsiteY8" fmla="*/ 577850 h 584200"/>
              <a:gd name="connsiteX9" fmla="*/ 523875 w 3521075"/>
              <a:gd name="connsiteY9" fmla="*/ 584200 h 584200"/>
              <a:gd name="connsiteX10" fmla="*/ 495300 w 3521075"/>
              <a:gd name="connsiteY10" fmla="*/ 581025 h 584200"/>
              <a:gd name="connsiteX11" fmla="*/ 466725 w 3521075"/>
              <a:gd name="connsiteY11" fmla="*/ 574675 h 584200"/>
              <a:gd name="connsiteX12" fmla="*/ 381000 w 3521075"/>
              <a:gd name="connsiteY12" fmla="*/ 539750 h 584200"/>
              <a:gd name="connsiteX13" fmla="*/ 285750 w 3521075"/>
              <a:gd name="connsiteY13" fmla="*/ 485775 h 584200"/>
              <a:gd name="connsiteX14" fmla="*/ 203200 w 3521075"/>
              <a:gd name="connsiteY14" fmla="*/ 422275 h 584200"/>
              <a:gd name="connsiteX15" fmla="*/ 139700 w 3521075"/>
              <a:gd name="connsiteY15" fmla="*/ 371475 h 584200"/>
              <a:gd name="connsiteX16" fmla="*/ 98425 w 3521075"/>
              <a:gd name="connsiteY16" fmla="*/ 333375 h 584200"/>
              <a:gd name="connsiteX17" fmla="*/ 60325 w 3521075"/>
              <a:gd name="connsiteY17" fmla="*/ 295275 h 584200"/>
              <a:gd name="connsiteX18" fmla="*/ 28575 w 3521075"/>
              <a:gd name="connsiteY18" fmla="*/ 257175 h 584200"/>
              <a:gd name="connsiteX19" fmla="*/ 9525 w 3521075"/>
              <a:gd name="connsiteY19" fmla="*/ 228600 h 584200"/>
              <a:gd name="connsiteX20" fmla="*/ 0 w 3521075"/>
              <a:gd name="connsiteY20" fmla="*/ 212725 h 584200"/>
              <a:gd name="connsiteX21" fmla="*/ 3175 w 3521075"/>
              <a:gd name="connsiteY21" fmla="*/ 196850 h 584200"/>
              <a:gd name="connsiteX22" fmla="*/ 12700 w 3521075"/>
              <a:gd name="connsiteY22" fmla="*/ 190500 h 584200"/>
              <a:gd name="connsiteX23" fmla="*/ 34925 w 3521075"/>
              <a:gd name="connsiteY23" fmla="*/ 190500 h 584200"/>
              <a:gd name="connsiteX24" fmla="*/ 142875 w 3521075"/>
              <a:gd name="connsiteY24" fmla="*/ 231775 h 584200"/>
              <a:gd name="connsiteX25" fmla="*/ 260350 w 3521075"/>
              <a:gd name="connsiteY25" fmla="*/ 273050 h 584200"/>
              <a:gd name="connsiteX26" fmla="*/ 301625 w 3521075"/>
              <a:gd name="connsiteY26" fmla="*/ 285750 h 584200"/>
              <a:gd name="connsiteX27" fmla="*/ 346075 w 3521075"/>
              <a:gd name="connsiteY27" fmla="*/ 288925 h 584200"/>
              <a:gd name="connsiteX28" fmla="*/ 479425 w 3521075"/>
              <a:gd name="connsiteY28" fmla="*/ 279400 h 584200"/>
              <a:gd name="connsiteX29" fmla="*/ 641350 w 3521075"/>
              <a:gd name="connsiteY29" fmla="*/ 263525 h 584200"/>
              <a:gd name="connsiteX30" fmla="*/ 844550 w 3521075"/>
              <a:gd name="connsiteY30" fmla="*/ 234950 h 584200"/>
              <a:gd name="connsiteX31" fmla="*/ 1082675 w 3521075"/>
              <a:gd name="connsiteY31" fmla="*/ 196850 h 584200"/>
              <a:gd name="connsiteX32" fmla="*/ 1276350 w 3521075"/>
              <a:gd name="connsiteY32" fmla="*/ 184150 h 584200"/>
              <a:gd name="connsiteX33" fmla="*/ 1574800 w 3521075"/>
              <a:gd name="connsiteY33" fmla="*/ 139700 h 584200"/>
              <a:gd name="connsiteX34" fmla="*/ 1755775 w 3521075"/>
              <a:gd name="connsiteY34" fmla="*/ 117475 h 584200"/>
              <a:gd name="connsiteX35" fmla="*/ 1914525 w 3521075"/>
              <a:gd name="connsiteY35" fmla="*/ 101600 h 584200"/>
              <a:gd name="connsiteX36" fmla="*/ 2152650 w 3521075"/>
              <a:gd name="connsiteY36" fmla="*/ 85725 h 584200"/>
              <a:gd name="connsiteX37" fmla="*/ 2349500 w 3521075"/>
              <a:gd name="connsiteY37" fmla="*/ 69850 h 584200"/>
              <a:gd name="connsiteX38" fmla="*/ 2482850 w 3521075"/>
              <a:gd name="connsiteY38" fmla="*/ 57150 h 584200"/>
              <a:gd name="connsiteX39" fmla="*/ 2647950 w 3521075"/>
              <a:gd name="connsiteY39" fmla="*/ 47625 h 584200"/>
              <a:gd name="connsiteX40" fmla="*/ 2784475 w 3521075"/>
              <a:gd name="connsiteY40" fmla="*/ 41275 h 584200"/>
              <a:gd name="connsiteX41" fmla="*/ 2867025 w 3521075"/>
              <a:gd name="connsiteY41" fmla="*/ 44450 h 584200"/>
              <a:gd name="connsiteX42" fmla="*/ 2952750 w 3521075"/>
              <a:gd name="connsiteY42" fmla="*/ 31750 h 584200"/>
              <a:gd name="connsiteX43" fmla="*/ 3048000 w 3521075"/>
              <a:gd name="connsiteY43" fmla="*/ 15875 h 584200"/>
              <a:gd name="connsiteX44" fmla="*/ 3117850 w 3521075"/>
              <a:gd name="connsiteY44" fmla="*/ 0 h 584200"/>
              <a:gd name="connsiteX45" fmla="*/ 3146425 w 3521075"/>
              <a:gd name="connsiteY45" fmla="*/ 0 h 584200"/>
              <a:gd name="connsiteX46" fmla="*/ 3228975 w 3521075"/>
              <a:gd name="connsiteY46" fmla="*/ 28575 h 584200"/>
              <a:gd name="connsiteX47" fmla="*/ 3352800 w 3521075"/>
              <a:gd name="connsiteY47" fmla="*/ 82550 h 584200"/>
              <a:gd name="connsiteX48" fmla="*/ 3435350 w 3521075"/>
              <a:gd name="connsiteY48" fmla="*/ 120650 h 584200"/>
              <a:gd name="connsiteX49" fmla="*/ 3463925 w 3521075"/>
              <a:gd name="connsiteY49" fmla="*/ 139700 h 584200"/>
              <a:gd name="connsiteX50" fmla="*/ 3492500 w 3521075"/>
              <a:gd name="connsiteY50" fmla="*/ 161925 h 584200"/>
              <a:gd name="connsiteX51" fmla="*/ 3511550 w 3521075"/>
              <a:gd name="connsiteY51" fmla="*/ 180975 h 584200"/>
              <a:gd name="connsiteX52" fmla="*/ 3521075 w 3521075"/>
              <a:gd name="connsiteY52" fmla="*/ 200025 h 584200"/>
              <a:gd name="connsiteX53" fmla="*/ 3521075 w 3521075"/>
              <a:gd name="connsiteY53" fmla="*/ 225425 h 584200"/>
              <a:gd name="connsiteX54" fmla="*/ 3514725 w 3521075"/>
              <a:gd name="connsiteY54" fmla="*/ 254000 h 584200"/>
              <a:gd name="connsiteX55" fmla="*/ 3492500 w 3521075"/>
              <a:gd name="connsiteY55" fmla="*/ 282575 h 584200"/>
              <a:gd name="connsiteX56" fmla="*/ 3467100 w 3521075"/>
              <a:gd name="connsiteY56" fmla="*/ 298450 h 584200"/>
              <a:gd name="connsiteX57" fmla="*/ 3429000 w 3521075"/>
              <a:gd name="connsiteY57" fmla="*/ 311150 h 584200"/>
              <a:gd name="connsiteX58" fmla="*/ 3387725 w 3521075"/>
              <a:gd name="connsiteY58" fmla="*/ 314325 h 584200"/>
              <a:gd name="connsiteX59" fmla="*/ 3225800 w 3521075"/>
              <a:gd name="connsiteY59" fmla="*/ 298450 h 584200"/>
              <a:gd name="connsiteX60" fmla="*/ 3073400 w 3521075"/>
              <a:gd name="connsiteY60" fmla="*/ 279400 h 584200"/>
              <a:gd name="connsiteX61" fmla="*/ 2914650 w 3521075"/>
              <a:gd name="connsiteY61" fmla="*/ 269875 h 584200"/>
              <a:gd name="connsiteX62" fmla="*/ 2711450 w 3521075"/>
              <a:gd name="connsiteY62" fmla="*/ 263525 h 584200"/>
              <a:gd name="connsiteX63" fmla="*/ 2470150 w 3521075"/>
              <a:gd name="connsiteY63" fmla="*/ 266700 h 584200"/>
              <a:gd name="connsiteX64" fmla="*/ 2292350 w 3521075"/>
              <a:gd name="connsiteY64" fmla="*/ 276225 h 584200"/>
              <a:gd name="connsiteX65" fmla="*/ 1987550 w 3521075"/>
              <a:gd name="connsiteY65" fmla="*/ 295275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521075" h="584200">
                <a:moveTo>
                  <a:pt x="1987550" y="295275"/>
                </a:moveTo>
                <a:lnTo>
                  <a:pt x="1587500" y="339725"/>
                </a:lnTo>
                <a:lnTo>
                  <a:pt x="1336675" y="374650"/>
                </a:lnTo>
                <a:lnTo>
                  <a:pt x="1108075" y="415925"/>
                </a:lnTo>
                <a:lnTo>
                  <a:pt x="895350" y="463550"/>
                </a:lnTo>
                <a:lnTo>
                  <a:pt x="787400" y="495300"/>
                </a:lnTo>
                <a:lnTo>
                  <a:pt x="682625" y="533400"/>
                </a:lnTo>
                <a:lnTo>
                  <a:pt x="590550" y="568325"/>
                </a:lnTo>
                <a:lnTo>
                  <a:pt x="558800" y="577850"/>
                </a:lnTo>
                <a:lnTo>
                  <a:pt x="523875" y="584200"/>
                </a:lnTo>
                <a:lnTo>
                  <a:pt x="495300" y="581025"/>
                </a:lnTo>
                <a:lnTo>
                  <a:pt x="466725" y="574675"/>
                </a:lnTo>
                <a:lnTo>
                  <a:pt x="381000" y="539750"/>
                </a:lnTo>
                <a:lnTo>
                  <a:pt x="285750" y="485775"/>
                </a:lnTo>
                <a:lnTo>
                  <a:pt x="203200" y="422275"/>
                </a:lnTo>
                <a:lnTo>
                  <a:pt x="139700" y="371475"/>
                </a:lnTo>
                <a:lnTo>
                  <a:pt x="98425" y="333375"/>
                </a:lnTo>
                <a:lnTo>
                  <a:pt x="60325" y="295275"/>
                </a:lnTo>
                <a:lnTo>
                  <a:pt x="28575" y="257175"/>
                </a:lnTo>
                <a:lnTo>
                  <a:pt x="9525" y="228600"/>
                </a:lnTo>
                <a:lnTo>
                  <a:pt x="0" y="212725"/>
                </a:lnTo>
                <a:lnTo>
                  <a:pt x="3175" y="196850"/>
                </a:lnTo>
                <a:lnTo>
                  <a:pt x="12700" y="190500"/>
                </a:lnTo>
                <a:lnTo>
                  <a:pt x="34925" y="190500"/>
                </a:lnTo>
                <a:lnTo>
                  <a:pt x="142875" y="231775"/>
                </a:lnTo>
                <a:lnTo>
                  <a:pt x="260350" y="273050"/>
                </a:lnTo>
                <a:lnTo>
                  <a:pt x="301625" y="285750"/>
                </a:lnTo>
                <a:lnTo>
                  <a:pt x="346075" y="288925"/>
                </a:lnTo>
                <a:lnTo>
                  <a:pt x="479425" y="279400"/>
                </a:lnTo>
                <a:lnTo>
                  <a:pt x="641350" y="263525"/>
                </a:lnTo>
                <a:lnTo>
                  <a:pt x="844550" y="234950"/>
                </a:lnTo>
                <a:lnTo>
                  <a:pt x="1082675" y="196850"/>
                </a:lnTo>
                <a:lnTo>
                  <a:pt x="1276350" y="184150"/>
                </a:lnTo>
                <a:lnTo>
                  <a:pt x="1574800" y="139700"/>
                </a:lnTo>
                <a:lnTo>
                  <a:pt x="1755775" y="117475"/>
                </a:lnTo>
                <a:lnTo>
                  <a:pt x="1914525" y="101600"/>
                </a:lnTo>
                <a:lnTo>
                  <a:pt x="2152650" y="85725"/>
                </a:lnTo>
                <a:lnTo>
                  <a:pt x="2349500" y="69850"/>
                </a:lnTo>
                <a:lnTo>
                  <a:pt x="2482850" y="57150"/>
                </a:lnTo>
                <a:lnTo>
                  <a:pt x="2647950" y="47625"/>
                </a:lnTo>
                <a:lnTo>
                  <a:pt x="2784475" y="41275"/>
                </a:lnTo>
                <a:lnTo>
                  <a:pt x="2867025" y="44450"/>
                </a:lnTo>
                <a:lnTo>
                  <a:pt x="2952750" y="31750"/>
                </a:lnTo>
                <a:lnTo>
                  <a:pt x="3048000" y="15875"/>
                </a:lnTo>
                <a:lnTo>
                  <a:pt x="3117850" y="0"/>
                </a:lnTo>
                <a:lnTo>
                  <a:pt x="3146425" y="0"/>
                </a:lnTo>
                <a:lnTo>
                  <a:pt x="3228975" y="28575"/>
                </a:lnTo>
                <a:lnTo>
                  <a:pt x="3352800" y="82550"/>
                </a:lnTo>
                <a:lnTo>
                  <a:pt x="3435350" y="120650"/>
                </a:lnTo>
                <a:lnTo>
                  <a:pt x="3463925" y="139700"/>
                </a:lnTo>
                <a:lnTo>
                  <a:pt x="3492500" y="161925"/>
                </a:lnTo>
                <a:lnTo>
                  <a:pt x="3511550" y="180975"/>
                </a:lnTo>
                <a:lnTo>
                  <a:pt x="3521075" y="200025"/>
                </a:lnTo>
                <a:lnTo>
                  <a:pt x="3521075" y="225425"/>
                </a:lnTo>
                <a:lnTo>
                  <a:pt x="3514725" y="254000"/>
                </a:lnTo>
                <a:lnTo>
                  <a:pt x="3492500" y="282575"/>
                </a:lnTo>
                <a:lnTo>
                  <a:pt x="3467100" y="298450"/>
                </a:lnTo>
                <a:lnTo>
                  <a:pt x="3429000" y="311150"/>
                </a:lnTo>
                <a:lnTo>
                  <a:pt x="3387725" y="314325"/>
                </a:lnTo>
                <a:lnTo>
                  <a:pt x="3225800" y="298450"/>
                </a:lnTo>
                <a:lnTo>
                  <a:pt x="3073400" y="279400"/>
                </a:lnTo>
                <a:lnTo>
                  <a:pt x="2914650" y="269875"/>
                </a:lnTo>
                <a:lnTo>
                  <a:pt x="2711450" y="263525"/>
                </a:lnTo>
                <a:lnTo>
                  <a:pt x="2470150" y="266700"/>
                </a:lnTo>
                <a:lnTo>
                  <a:pt x="2292350" y="276225"/>
                </a:lnTo>
                <a:lnTo>
                  <a:pt x="1987550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4D192BD-E64F-4172-AFCE-CA9473B77746}"/>
              </a:ext>
            </a:extLst>
          </p:cNvPr>
          <p:cNvSpPr/>
          <p:nvPr/>
        </p:nvSpPr>
        <p:spPr>
          <a:xfrm rot="16200000">
            <a:off x="1825626" y="4195762"/>
            <a:ext cx="3033712" cy="347663"/>
          </a:xfrm>
          <a:custGeom>
            <a:avLst/>
            <a:gdLst>
              <a:gd name="connsiteX0" fmla="*/ 1719187 w 3034538"/>
              <a:gd name="connsiteY0" fmla="*/ 340376 h 349030"/>
              <a:gd name="connsiteX1" fmla="*/ 1182662 w 3034538"/>
              <a:gd name="connsiteY1" fmla="*/ 334607 h 349030"/>
              <a:gd name="connsiteX2" fmla="*/ 845171 w 3034538"/>
              <a:gd name="connsiteY2" fmla="*/ 331723 h 349030"/>
              <a:gd name="connsiteX3" fmla="*/ 582677 w 3034538"/>
              <a:gd name="connsiteY3" fmla="*/ 328838 h 349030"/>
              <a:gd name="connsiteX4" fmla="*/ 340376 w 3034538"/>
              <a:gd name="connsiteY4" fmla="*/ 328838 h 349030"/>
              <a:gd name="connsiteX5" fmla="*/ 233648 w 3034538"/>
              <a:gd name="connsiteY5" fmla="*/ 323069 h 349030"/>
              <a:gd name="connsiteX6" fmla="*/ 178841 w 3034538"/>
              <a:gd name="connsiteY6" fmla="*/ 317300 h 349030"/>
              <a:gd name="connsiteX7" fmla="*/ 147111 w 3034538"/>
              <a:gd name="connsiteY7" fmla="*/ 311531 h 349030"/>
              <a:gd name="connsiteX8" fmla="*/ 129804 w 3034538"/>
              <a:gd name="connsiteY8" fmla="*/ 305762 h 349030"/>
              <a:gd name="connsiteX9" fmla="*/ 83651 w 3034538"/>
              <a:gd name="connsiteY9" fmla="*/ 282685 h 349030"/>
              <a:gd name="connsiteX10" fmla="*/ 40383 w 3034538"/>
              <a:gd name="connsiteY10" fmla="*/ 248071 h 349030"/>
              <a:gd name="connsiteX11" fmla="*/ 14422 w 3034538"/>
              <a:gd name="connsiteY11" fmla="*/ 224994 h 349030"/>
              <a:gd name="connsiteX12" fmla="*/ 0 w 3034538"/>
              <a:gd name="connsiteY12" fmla="*/ 196149 h 349030"/>
              <a:gd name="connsiteX13" fmla="*/ 0 w 3034538"/>
              <a:gd name="connsiteY13" fmla="*/ 161535 h 349030"/>
              <a:gd name="connsiteX14" fmla="*/ 5769 w 3034538"/>
              <a:gd name="connsiteY14" fmla="*/ 138458 h 349030"/>
              <a:gd name="connsiteX15" fmla="*/ 23076 w 3034538"/>
              <a:gd name="connsiteY15" fmla="*/ 115382 h 349030"/>
              <a:gd name="connsiteX16" fmla="*/ 54806 w 3034538"/>
              <a:gd name="connsiteY16" fmla="*/ 92306 h 349030"/>
              <a:gd name="connsiteX17" fmla="*/ 132689 w 3034538"/>
              <a:gd name="connsiteY17" fmla="*/ 57691 h 349030"/>
              <a:gd name="connsiteX18" fmla="*/ 201918 w 3034538"/>
              <a:gd name="connsiteY18" fmla="*/ 34615 h 349030"/>
              <a:gd name="connsiteX19" fmla="*/ 294223 w 3034538"/>
              <a:gd name="connsiteY19" fmla="*/ 8654 h 349030"/>
              <a:gd name="connsiteX20" fmla="*/ 357683 w 3034538"/>
              <a:gd name="connsiteY20" fmla="*/ 0 h 349030"/>
              <a:gd name="connsiteX21" fmla="*/ 418258 w 3034538"/>
              <a:gd name="connsiteY21" fmla="*/ 0 h 349030"/>
              <a:gd name="connsiteX22" fmla="*/ 461526 w 3034538"/>
              <a:gd name="connsiteY22" fmla="*/ 5769 h 349030"/>
              <a:gd name="connsiteX23" fmla="*/ 536524 w 3034538"/>
              <a:gd name="connsiteY23" fmla="*/ 25961 h 349030"/>
              <a:gd name="connsiteX24" fmla="*/ 591331 w 3034538"/>
              <a:gd name="connsiteY24" fmla="*/ 40384 h 349030"/>
              <a:gd name="connsiteX25" fmla="*/ 689405 w 3034538"/>
              <a:gd name="connsiteY25" fmla="*/ 57691 h 349030"/>
              <a:gd name="connsiteX26" fmla="*/ 807671 w 3034538"/>
              <a:gd name="connsiteY26" fmla="*/ 74998 h 349030"/>
              <a:gd name="connsiteX27" fmla="*/ 928822 w 3034538"/>
              <a:gd name="connsiteY27" fmla="*/ 89421 h 349030"/>
              <a:gd name="connsiteX28" fmla="*/ 1093241 w 3034538"/>
              <a:gd name="connsiteY28" fmla="*/ 106728 h 349030"/>
              <a:gd name="connsiteX29" fmla="*/ 1277852 w 3034538"/>
              <a:gd name="connsiteY29" fmla="*/ 121151 h 349030"/>
              <a:gd name="connsiteX30" fmla="*/ 1459578 w 3034538"/>
              <a:gd name="connsiteY30" fmla="*/ 129805 h 349030"/>
              <a:gd name="connsiteX31" fmla="*/ 1828800 w 3034538"/>
              <a:gd name="connsiteY31" fmla="*/ 138458 h 349030"/>
              <a:gd name="connsiteX32" fmla="*/ 2195136 w 3034538"/>
              <a:gd name="connsiteY32" fmla="*/ 147112 h 349030"/>
              <a:gd name="connsiteX33" fmla="*/ 2437438 w 3034538"/>
              <a:gd name="connsiteY33" fmla="*/ 149996 h 349030"/>
              <a:gd name="connsiteX34" fmla="*/ 2570127 w 3034538"/>
              <a:gd name="connsiteY34" fmla="*/ 147112 h 349030"/>
              <a:gd name="connsiteX35" fmla="*/ 2633587 w 3034538"/>
              <a:gd name="connsiteY35" fmla="*/ 138458 h 349030"/>
              <a:gd name="connsiteX36" fmla="*/ 2671086 w 3034538"/>
              <a:gd name="connsiteY36" fmla="*/ 129805 h 349030"/>
              <a:gd name="connsiteX37" fmla="*/ 2792237 w 3034538"/>
              <a:gd name="connsiteY37" fmla="*/ 63460 h 349030"/>
              <a:gd name="connsiteX38" fmla="*/ 3034538 w 3034538"/>
              <a:gd name="connsiteY38" fmla="*/ 175957 h 349030"/>
              <a:gd name="connsiteX39" fmla="*/ 2945118 w 3034538"/>
              <a:gd name="connsiteY39" fmla="*/ 250955 h 349030"/>
              <a:gd name="connsiteX40" fmla="*/ 2896080 w 3034538"/>
              <a:gd name="connsiteY40" fmla="*/ 279801 h 349030"/>
              <a:gd name="connsiteX41" fmla="*/ 2838389 w 3034538"/>
              <a:gd name="connsiteY41" fmla="*/ 308646 h 349030"/>
              <a:gd name="connsiteX42" fmla="*/ 2783583 w 3034538"/>
              <a:gd name="connsiteY42" fmla="*/ 331723 h 349030"/>
              <a:gd name="connsiteX43" fmla="*/ 2740315 w 3034538"/>
              <a:gd name="connsiteY43" fmla="*/ 343261 h 349030"/>
              <a:gd name="connsiteX44" fmla="*/ 2671086 w 3034538"/>
              <a:gd name="connsiteY44" fmla="*/ 349030 h 349030"/>
              <a:gd name="connsiteX45" fmla="*/ 2469168 w 3034538"/>
              <a:gd name="connsiteY45" fmla="*/ 349030 h 349030"/>
              <a:gd name="connsiteX46" fmla="*/ 2172060 w 3034538"/>
              <a:gd name="connsiteY46" fmla="*/ 346145 h 349030"/>
              <a:gd name="connsiteX47" fmla="*/ 1719187 w 3034538"/>
              <a:gd name="connsiteY47" fmla="*/ 340376 h 349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34538" h="349030">
                <a:moveTo>
                  <a:pt x="1719187" y="340376"/>
                </a:moveTo>
                <a:lnTo>
                  <a:pt x="1182662" y="334607"/>
                </a:lnTo>
                <a:lnTo>
                  <a:pt x="845171" y="331723"/>
                </a:lnTo>
                <a:lnTo>
                  <a:pt x="582677" y="328838"/>
                </a:lnTo>
                <a:lnTo>
                  <a:pt x="340376" y="328838"/>
                </a:lnTo>
                <a:lnTo>
                  <a:pt x="233648" y="323069"/>
                </a:lnTo>
                <a:lnTo>
                  <a:pt x="178841" y="317300"/>
                </a:lnTo>
                <a:lnTo>
                  <a:pt x="147111" y="311531"/>
                </a:lnTo>
                <a:lnTo>
                  <a:pt x="129804" y="305762"/>
                </a:lnTo>
                <a:lnTo>
                  <a:pt x="83651" y="282685"/>
                </a:lnTo>
                <a:lnTo>
                  <a:pt x="40383" y="248071"/>
                </a:lnTo>
                <a:lnTo>
                  <a:pt x="14422" y="224994"/>
                </a:lnTo>
                <a:lnTo>
                  <a:pt x="0" y="196149"/>
                </a:lnTo>
                <a:lnTo>
                  <a:pt x="0" y="161535"/>
                </a:lnTo>
                <a:lnTo>
                  <a:pt x="5769" y="138458"/>
                </a:lnTo>
                <a:lnTo>
                  <a:pt x="23076" y="115382"/>
                </a:lnTo>
                <a:lnTo>
                  <a:pt x="54806" y="92306"/>
                </a:lnTo>
                <a:lnTo>
                  <a:pt x="132689" y="57691"/>
                </a:lnTo>
                <a:lnTo>
                  <a:pt x="201918" y="34615"/>
                </a:lnTo>
                <a:lnTo>
                  <a:pt x="294223" y="8654"/>
                </a:lnTo>
                <a:lnTo>
                  <a:pt x="357683" y="0"/>
                </a:lnTo>
                <a:lnTo>
                  <a:pt x="418258" y="0"/>
                </a:lnTo>
                <a:lnTo>
                  <a:pt x="461526" y="5769"/>
                </a:lnTo>
                <a:lnTo>
                  <a:pt x="536524" y="25961"/>
                </a:lnTo>
                <a:lnTo>
                  <a:pt x="591331" y="40384"/>
                </a:lnTo>
                <a:lnTo>
                  <a:pt x="689405" y="57691"/>
                </a:lnTo>
                <a:lnTo>
                  <a:pt x="807671" y="74998"/>
                </a:lnTo>
                <a:lnTo>
                  <a:pt x="928822" y="89421"/>
                </a:lnTo>
                <a:lnTo>
                  <a:pt x="1093241" y="106728"/>
                </a:lnTo>
                <a:lnTo>
                  <a:pt x="1277852" y="121151"/>
                </a:lnTo>
                <a:lnTo>
                  <a:pt x="1459578" y="129805"/>
                </a:lnTo>
                <a:lnTo>
                  <a:pt x="1828800" y="138458"/>
                </a:lnTo>
                <a:lnTo>
                  <a:pt x="2195136" y="147112"/>
                </a:lnTo>
                <a:lnTo>
                  <a:pt x="2437438" y="149996"/>
                </a:lnTo>
                <a:lnTo>
                  <a:pt x="2570127" y="147112"/>
                </a:lnTo>
                <a:lnTo>
                  <a:pt x="2633587" y="138458"/>
                </a:lnTo>
                <a:lnTo>
                  <a:pt x="2671086" y="129805"/>
                </a:lnTo>
                <a:lnTo>
                  <a:pt x="2792237" y="63460"/>
                </a:lnTo>
                <a:lnTo>
                  <a:pt x="3034538" y="175957"/>
                </a:lnTo>
                <a:lnTo>
                  <a:pt x="2945118" y="250955"/>
                </a:lnTo>
                <a:lnTo>
                  <a:pt x="2896080" y="279801"/>
                </a:lnTo>
                <a:lnTo>
                  <a:pt x="2838389" y="308646"/>
                </a:lnTo>
                <a:lnTo>
                  <a:pt x="2783583" y="331723"/>
                </a:lnTo>
                <a:lnTo>
                  <a:pt x="2740315" y="343261"/>
                </a:lnTo>
                <a:lnTo>
                  <a:pt x="2671086" y="349030"/>
                </a:lnTo>
                <a:lnTo>
                  <a:pt x="2469168" y="349030"/>
                </a:lnTo>
                <a:lnTo>
                  <a:pt x="2172060" y="346145"/>
                </a:lnTo>
                <a:lnTo>
                  <a:pt x="1719187" y="34037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53D75F2-23CA-4233-8D31-C1E4077E6E6B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52575"/>
            <a:ext cx="4852987" cy="4333875"/>
            <a:chOff x="2659063" y="1704975"/>
            <a:chExt cx="4852987" cy="4333875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F99964E7-E331-4927-BE10-B2ED1C16E559}"/>
                </a:ext>
              </a:extLst>
            </p:cNvPr>
            <p:cNvSpPr/>
            <p:nvPr/>
          </p:nvSpPr>
          <p:spPr>
            <a:xfrm>
              <a:off x="4159250" y="2641600"/>
              <a:ext cx="3057525" cy="588963"/>
            </a:xfrm>
            <a:custGeom>
              <a:avLst/>
              <a:gdLst>
                <a:gd name="connsiteX0" fmla="*/ 1600921 w 3057615"/>
                <a:gd name="connsiteY0" fmla="*/ 369222 h 588447"/>
                <a:gd name="connsiteX1" fmla="*/ 1300928 w 3057615"/>
                <a:gd name="connsiteY1" fmla="*/ 412490 h 588447"/>
                <a:gd name="connsiteX2" fmla="*/ 1073049 w 3057615"/>
                <a:gd name="connsiteY2" fmla="*/ 452873 h 588447"/>
                <a:gd name="connsiteX3" fmla="*/ 874016 w 3057615"/>
                <a:gd name="connsiteY3" fmla="*/ 490372 h 588447"/>
                <a:gd name="connsiteX4" fmla="*/ 680752 w 3057615"/>
                <a:gd name="connsiteY4" fmla="*/ 533641 h 588447"/>
                <a:gd name="connsiteX5" fmla="*/ 565370 w 3057615"/>
                <a:gd name="connsiteY5" fmla="*/ 562486 h 588447"/>
                <a:gd name="connsiteX6" fmla="*/ 490372 w 3057615"/>
                <a:gd name="connsiteY6" fmla="*/ 585562 h 588447"/>
                <a:gd name="connsiteX7" fmla="*/ 464411 w 3057615"/>
                <a:gd name="connsiteY7" fmla="*/ 588447 h 588447"/>
                <a:gd name="connsiteX8" fmla="*/ 418258 w 3057615"/>
                <a:gd name="connsiteY8" fmla="*/ 582678 h 588447"/>
                <a:gd name="connsiteX9" fmla="*/ 380759 w 3057615"/>
                <a:gd name="connsiteY9" fmla="*/ 568255 h 588447"/>
                <a:gd name="connsiteX10" fmla="*/ 323068 w 3057615"/>
                <a:gd name="connsiteY10" fmla="*/ 542294 h 588447"/>
                <a:gd name="connsiteX11" fmla="*/ 239417 w 3057615"/>
                <a:gd name="connsiteY11" fmla="*/ 484603 h 588447"/>
                <a:gd name="connsiteX12" fmla="*/ 158649 w 3057615"/>
                <a:gd name="connsiteY12" fmla="*/ 415374 h 588447"/>
                <a:gd name="connsiteX13" fmla="*/ 100959 w 3057615"/>
                <a:gd name="connsiteY13" fmla="*/ 354799 h 588447"/>
                <a:gd name="connsiteX14" fmla="*/ 49037 w 3057615"/>
                <a:gd name="connsiteY14" fmla="*/ 297108 h 588447"/>
                <a:gd name="connsiteX15" fmla="*/ 11538 w 3057615"/>
                <a:gd name="connsiteY15" fmla="*/ 245186 h 588447"/>
                <a:gd name="connsiteX16" fmla="*/ 0 w 3057615"/>
                <a:gd name="connsiteY16" fmla="*/ 224995 h 588447"/>
                <a:gd name="connsiteX17" fmla="*/ 0 w 3057615"/>
                <a:gd name="connsiteY17" fmla="*/ 201918 h 588447"/>
                <a:gd name="connsiteX18" fmla="*/ 8653 w 3057615"/>
                <a:gd name="connsiteY18" fmla="*/ 193265 h 588447"/>
                <a:gd name="connsiteX19" fmla="*/ 23076 w 3057615"/>
                <a:gd name="connsiteY19" fmla="*/ 187496 h 588447"/>
                <a:gd name="connsiteX20" fmla="*/ 49037 w 3057615"/>
                <a:gd name="connsiteY20" fmla="*/ 196149 h 588447"/>
                <a:gd name="connsiteX21" fmla="*/ 98074 w 3057615"/>
                <a:gd name="connsiteY21" fmla="*/ 216341 h 588447"/>
                <a:gd name="connsiteX22" fmla="*/ 155765 w 3057615"/>
                <a:gd name="connsiteY22" fmla="*/ 242302 h 588447"/>
                <a:gd name="connsiteX23" fmla="*/ 227879 w 3057615"/>
                <a:gd name="connsiteY23" fmla="*/ 271147 h 588447"/>
                <a:gd name="connsiteX24" fmla="*/ 285569 w 3057615"/>
                <a:gd name="connsiteY24" fmla="*/ 288455 h 588447"/>
                <a:gd name="connsiteX25" fmla="*/ 343260 w 3057615"/>
                <a:gd name="connsiteY25" fmla="*/ 299993 h 588447"/>
                <a:gd name="connsiteX26" fmla="*/ 415374 w 3057615"/>
                <a:gd name="connsiteY26" fmla="*/ 311531 h 588447"/>
                <a:gd name="connsiteX27" fmla="*/ 507679 w 3057615"/>
                <a:gd name="connsiteY27" fmla="*/ 317300 h 588447"/>
                <a:gd name="connsiteX28" fmla="*/ 599985 w 3057615"/>
                <a:gd name="connsiteY28" fmla="*/ 314415 h 588447"/>
                <a:gd name="connsiteX29" fmla="*/ 695174 w 3057615"/>
                <a:gd name="connsiteY29" fmla="*/ 305762 h 588447"/>
                <a:gd name="connsiteX30" fmla="*/ 874016 w 3057615"/>
                <a:gd name="connsiteY30" fmla="*/ 268263 h 588447"/>
                <a:gd name="connsiteX31" fmla="*/ 1041320 w 3057615"/>
                <a:gd name="connsiteY31" fmla="*/ 250955 h 588447"/>
                <a:gd name="connsiteX32" fmla="*/ 1298044 w 3057615"/>
                <a:gd name="connsiteY32" fmla="*/ 207687 h 588447"/>
                <a:gd name="connsiteX33" fmla="*/ 1583614 w 3057615"/>
                <a:gd name="connsiteY33" fmla="*/ 161535 h 588447"/>
                <a:gd name="connsiteX34" fmla="*/ 1802839 w 3057615"/>
                <a:gd name="connsiteY34" fmla="*/ 129805 h 588447"/>
                <a:gd name="connsiteX35" fmla="*/ 1949950 w 3057615"/>
                <a:gd name="connsiteY35" fmla="*/ 109613 h 588447"/>
                <a:gd name="connsiteX36" fmla="*/ 2099947 w 3057615"/>
                <a:gd name="connsiteY36" fmla="*/ 89421 h 588447"/>
                <a:gd name="connsiteX37" fmla="*/ 2293211 w 3057615"/>
                <a:gd name="connsiteY37" fmla="*/ 72114 h 588447"/>
                <a:gd name="connsiteX38" fmla="*/ 2414362 w 3057615"/>
                <a:gd name="connsiteY38" fmla="*/ 46153 h 588447"/>
                <a:gd name="connsiteX39" fmla="*/ 2561473 w 3057615"/>
                <a:gd name="connsiteY39" fmla="*/ 14423 h 588447"/>
                <a:gd name="connsiteX40" fmla="*/ 2650894 w 3057615"/>
                <a:gd name="connsiteY40" fmla="*/ 0 h 588447"/>
                <a:gd name="connsiteX41" fmla="*/ 2705701 w 3057615"/>
                <a:gd name="connsiteY41" fmla="*/ 0 h 588447"/>
                <a:gd name="connsiteX42" fmla="*/ 2760507 w 3057615"/>
                <a:gd name="connsiteY42" fmla="*/ 11538 h 588447"/>
                <a:gd name="connsiteX43" fmla="*/ 2835505 w 3057615"/>
                <a:gd name="connsiteY43" fmla="*/ 37499 h 588447"/>
                <a:gd name="connsiteX44" fmla="*/ 2904734 w 3057615"/>
                <a:gd name="connsiteY44" fmla="*/ 69229 h 588447"/>
                <a:gd name="connsiteX45" fmla="*/ 2962425 w 3057615"/>
                <a:gd name="connsiteY45" fmla="*/ 98075 h 588447"/>
                <a:gd name="connsiteX46" fmla="*/ 2994155 w 3057615"/>
                <a:gd name="connsiteY46" fmla="*/ 121151 h 588447"/>
                <a:gd name="connsiteX47" fmla="*/ 3025885 w 3057615"/>
                <a:gd name="connsiteY47" fmla="*/ 149996 h 588447"/>
                <a:gd name="connsiteX48" fmla="*/ 3048961 w 3057615"/>
                <a:gd name="connsiteY48" fmla="*/ 184611 h 588447"/>
                <a:gd name="connsiteX49" fmla="*/ 3057615 w 3057615"/>
                <a:gd name="connsiteY49" fmla="*/ 207687 h 588447"/>
                <a:gd name="connsiteX50" fmla="*/ 3057615 w 3057615"/>
                <a:gd name="connsiteY50" fmla="*/ 239417 h 588447"/>
                <a:gd name="connsiteX51" fmla="*/ 3043192 w 3057615"/>
                <a:gd name="connsiteY51" fmla="*/ 262494 h 588447"/>
                <a:gd name="connsiteX52" fmla="*/ 3020116 w 3057615"/>
                <a:gd name="connsiteY52" fmla="*/ 285570 h 588447"/>
                <a:gd name="connsiteX53" fmla="*/ 2999924 w 3057615"/>
                <a:gd name="connsiteY53" fmla="*/ 297108 h 588447"/>
                <a:gd name="connsiteX54" fmla="*/ 2965309 w 3057615"/>
                <a:gd name="connsiteY54" fmla="*/ 305762 h 588447"/>
                <a:gd name="connsiteX55" fmla="*/ 2910503 w 3057615"/>
                <a:gd name="connsiteY55" fmla="*/ 308646 h 588447"/>
                <a:gd name="connsiteX56" fmla="*/ 2841274 w 3057615"/>
                <a:gd name="connsiteY56" fmla="*/ 299993 h 588447"/>
                <a:gd name="connsiteX57" fmla="*/ 2760507 w 3057615"/>
                <a:gd name="connsiteY57" fmla="*/ 285570 h 588447"/>
                <a:gd name="connsiteX58" fmla="*/ 2673971 w 3057615"/>
                <a:gd name="connsiteY58" fmla="*/ 274032 h 588447"/>
                <a:gd name="connsiteX59" fmla="*/ 2593203 w 3057615"/>
                <a:gd name="connsiteY59" fmla="*/ 268263 h 588447"/>
                <a:gd name="connsiteX60" fmla="*/ 2498014 w 3057615"/>
                <a:gd name="connsiteY60" fmla="*/ 274032 h 588447"/>
                <a:gd name="connsiteX61" fmla="*/ 2373978 w 3057615"/>
                <a:gd name="connsiteY61" fmla="*/ 282685 h 588447"/>
                <a:gd name="connsiteX62" fmla="*/ 2275904 w 3057615"/>
                <a:gd name="connsiteY62" fmla="*/ 294224 h 588447"/>
                <a:gd name="connsiteX63" fmla="*/ 2085524 w 3057615"/>
                <a:gd name="connsiteY63" fmla="*/ 311531 h 588447"/>
                <a:gd name="connsiteX64" fmla="*/ 1600921 w 3057615"/>
                <a:gd name="connsiteY64" fmla="*/ 369222 h 5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57615" h="588447">
                  <a:moveTo>
                    <a:pt x="1600921" y="369222"/>
                  </a:moveTo>
                  <a:lnTo>
                    <a:pt x="1300928" y="412490"/>
                  </a:lnTo>
                  <a:lnTo>
                    <a:pt x="1073049" y="452873"/>
                  </a:lnTo>
                  <a:lnTo>
                    <a:pt x="874016" y="490372"/>
                  </a:lnTo>
                  <a:lnTo>
                    <a:pt x="680752" y="533641"/>
                  </a:lnTo>
                  <a:lnTo>
                    <a:pt x="565370" y="562486"/>
                  </a:lnTo>
                  <a:lnTo>
                    <a:pt x="490372" y="585562"/>
                  </a:lnTo>
                  <a:lnTo>
                    <a:pt x="464411" y="588447"/>
                  </a:lnTo>
                  <a:lnTo>
                    <a:pt x="418258" y="582678"/>
                  </a:lnTo>
                  <a:lnTo>
                    <a:pt x="380759" y="568255"/>
                  </a:lnTo>
                  <a:lnTo>
                    <a:pt x="323068" y="542294"/>
                  </a:lnTo>
                  <a:lnTo>
                    <a:pt x="239417" y="484603"/>
                  </a:lnTo>
                  <a:lnTo>
                    <a:pt x="158649" y="415374"/>
                  </a:lnTo>
                  <a:lnTo>
                    <a:pt x="100959" y="354799"/>
                  </a:lnTo>
                  <a:lnTo>
                    <a:pt x="49037" y="297108"/>
                  </a:lnTo>
                  <a:lnTo>
                    <a:pt x="11538" y="245186"/>
                  </a:lnTo>
                  <a:lnTo>
                    <a:pt x="0" y="224995"/>
                  </a:lnTo>
                  <a:lnTo>
                    <a:pt x="0" y="201918"/>
                  </a:lnTo>
                  <a:lnTo>
                    <a:pt x="8653" y="193265"/>
                  </a:lnTo>
                  <a:lnTo>
                    <a:pt x="23076" y="187496"/>
                  </a:lnTo>
                  <a:lnTo>
                    <a:pt x="49037" y="196149"/>
                  </a:lnTo>
                  <a:lnTo>
                    <a:pt x="98074" y="216341"/>
                  </a:lnTo>
                  <a:lnTo>
                    <a:pt x="155765" y="242302"/>
                  </a:lnTo>
                  <a:lnTo>
                    <a:pt x="227879" y="271147"/>
                  </a:lnTo>
                  <a:lnTo>
                    <a:pt x="285569" y="288455"/>
                  </a:lnTo>
                  <a:lnTo>
                    <a:pt x="343260" y="299993"/>
                  </a:lnTo>
                  <a:lnTo>
                    <a:pt x="415374" y="311531"/>
                  </a:lnTo>
                  <a:lnTo>
                    <a:pt x="507679" y="317300"/>
                  </a:lnTo>
                  <a:lnTo>
                    <a:pt x="599985" y="314415"/>
                  </a:lnTo>
                  <a:lnTo>
                    <a:pt x="695174" y="305762"/>
                  </a:lnTo>
                  <a:lnTo>
                    <a:pt x="874016" y="268263"/>
                  </a:lnTo>
                  <a:lnTo>
                    <a:pt x="1041320" y="250955"/>
                  </a:lnTo>
                  <a:lnTo>
                    <a:pt x="1298044" y="207687"/>
                  </a:lnTo>
                  <a:lnTo>
                    <a:pt x="1583614" y="161535"/>
                  </a:lnTo>
                  <a:lnTo>
                    <a:pt x="1802839" y="129805"/>
                  </a:lnTo>
                  <a:lnTo>
                    <a:pt x="1949950" y="109613"/>
                  </a:lnTo>
                  <a:lnTo>
                    <a:pt x="2099947" y="89421"/>
                  </a:lnTo>
                  <a:lnTo>
                    <a:pt x="2293211" y="72114"/>
                  </a:lnTo>
                  <a:lnTo>
                    <a:pt x="2414362" y="46153"/>
                  </a:lnTo>
                  <a:lnTo>
                    <a:pt x="2561473" y="14423"/>
                  </a:lnTo>
                  <a:lnTo>
                    <a:pt x="2650894" y="0"/>
                  </a:lnTo>
                  <a:lnTo>
                    <a:pt x="2705701" y="0"/>
                  </a:lnTo>
                  <a:lnTo>
                    <a:pt x="2760507" y="11538"/>
                  </a:lnTo>
                  <a:lnTo>
                    <a:pt x="2835505" y="37499"/>
                  </a:lnTo>
                  <a:lnTo>
                    <a:pt x="2904734" y="69229"/>
                  </a:lnTo>
                  <a:lnTo>
                    <a:pt x="2962425" y="98075"/>
                  </a:lnTo>
                  <a:lnTo>
                    <a:pt x="2994155" y="121151"/>
                  </a:lnTo>
                  <a:lnTo>
                    <a:pt x="3025885" y="149996"/>
                  </a:lnTo>
                  <a:lnTo>
                    <a:pt x="3048961" y="184611"/>
                  </a:lnTo>
                  <a:lnTo>
                    <a:pt x="3057615" y="207687"/>
                  </a:lnTo>
                  <a:lnTo>
                    <a:pt x="3057615" y="239417"/>
                  </a:lnTo>
                  <a:lnTo>
                    <a:pt x="3043192" y="262494"/>
                  </a:lnTo>
                  <a:lnTo>
                    <a:pt x="3020116" y="285570"/>
                  </a:lnTo>
                  <a:lnTo>
                    <a:pt x="2999924" y="297108"/>
                  </a:lnTo>
                  <a:lnTo>
                    <a:pt x="2965309" y="305762"/>
                  </a:lnTo>
                  <a:lnTo>
                    <a:pt x="2910503" y="308646"/>
                  </a:lnTo>
                  <a:lnTo>
                    <a:pt x="2841274" y="299993"/>
                  </a:lnTo>
                  <a:lnTo>
                    <a:pt x="2760507" y="285570"/>
                  </a:lnTo>
                  <a:lnTo>
                    <a:pt x="2673971" y="274032"/>
                  </a:lnTo>
                  <a:lnTo>
                    <a:pt x="2593203" y="268263"/>
                  </a:lnTo>
                  <a:lnTo>
                    <a:pt x="2498014" y="274032"/>
                  </a:lnTo>
                  <a:lnTo>
                    <a:pt x="2373978" y="282685"/>
                  </a:lnTo>
                  <a:lnTo>
                    <a:pt x="2275904" y="294224"/>
                  </a:lnTo>
                  <a:lnTo>
                    <a:pt x="2085524" y="311531"/>
                  </a:lnTo>
                  <a:lnTo>
                    <a:pt x="1600921" y="3692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46F641F3-44BA-4F35-A214-BC7D5E39D534}"/>
                </a:ext>
              </a:extLst>
            </p:cNvPr>
            <p:cNvSpPr/>
            <p:nvPr/>
          </p:nvSpPr>
          <p:spPr>
            <a:xfrm>
              <a:off x="3967163" y="4716463"/>
              <a:ext cx="1490662" cy="1189037"/>
            </a:xfrm>
            <a:custGeom>
              <a:avLst/>
              <a:gdLst>
                <a:gd name="connsiteX0" fmla="*/ 978693 w 1490662"/>
                <a:gd name="connsiteY0" fmla="*/ 676275 h 1188244"/>
                <a:gd name="connsiteX1" fmla="*/ 769143 w 1490662"/>
                <a:gd name="connsiteY1" fmla="*/ 828675 h 1188244"/>
                <a:gd name="connsiteX2" fmla="*/ 652462 w 1490662"/>
                <a:gd name="connsiteY2" fmla="*/ 904875 h 1188244"/>
                <a:gd name="connsiteX3" fmla="*/ 538162 w 1490662"/>
                <a:gd name="connsiteY3" fmla="*/ 973932 h 1188244"/>
                <a:gd name="connsiteX4" fmla="*/ 404812 w 1490662"/>
                <a:gd name="connsiteY4" fmla="*/ 1042988 h 1188244"/>
                <a:gd name="connsiteX5" fmla="*/ 271462 w 1490662"/>
                <a:gd name="connsiteY5" fmla="*/ 1107282 h 1188244"/>
                <a:gd name="connsiteX6" fmla="*/ 159543 w 1490662"/>
                <a:gd name="connsiteY6" fmla="*/ 1152525 h 1188244"/>
                <a:gd name="connsiteX7" fmla="*/ 73818 w 1490662"/>
                <a:gd name="connsiteY7" fmla="*/ 1183482 h 1188244"/>
                <a:gd name="connsiteX8" fmla="*/ 47625 w 1490662"/>
                <a:gd name="connsiteY8" fmla="*/ 1188244 h 1188244"/>
                <a:gd name="connsiteX9" fmla="*/ 28575 w 1490662"/>
                <a:gd name="connsiteY9" fmla="*/ 1188244 h 1188244"/>
                <a:gd name="connsiteX10" fmla="*/ 4762 w 1490662"/>
                <a:gd name="connsiteY10" fmla="*/ 1181100 h 1188244"/>
                <a:gd name="connsiteX11" fmla="*/ 0 w 1490662"/>
                <a:gd name="connsiteY11" fmla="*/ 1171575 h 1188244"/>
                <a:gd name="connsiteX12" fmla="*/ 0 w 1490662"/>
                <a:gd name="connsiteY12" fmla="*/ 1157288 h 1188244"/>
                <a:gd name="connsiteX13" fmla="*/ 4762 w 1490662"/>
                <a:gd name="connsiteY13" fmla="*/ 1143000 h 1188244"/>
                <a:gd name="connsiteX14" fmla="*/ 30956 w 1490662"/>
                <a:gd name="connsiteY14" fmla="*/ 1121569 h 1188244"/>
                <a:gd name="connsiteX15" fmla="*/ 83343 w 1490662"/>
                <a:gd name="connsiteY15" fmla="*/ 1092994 h 1188244"/>
                <a:gd name="connsiteX16" fmla="*/ 128587 w 1490662"/>
                <a:gd name="connsiteY16" fmla="*/ 1066800 h 1188244"/>
                <a:gd name="connsiteX17" fmla="*/ 195262 w 1490662"/>
                <a:gd name="connsiteY17" fmla="*/ 1023938 h 1188244"/>
                <a:gd name="connsiteX18" fmla="*/ 297656 w 1490662"/>
                <a:gd name="connsiteY18" fmla="*/ 950119 h 1188244"/>
                <a:gd name="connsiteX19" fmla="*/ 409575 w 1490662"/>
                <a:gd name="connsiteY19" fmla="*/ 866775 h 1188244"/>
                <a:gd name="connsiteX20" fmla="*/ 540543 w 1490662"/>
                <a:gd name="connsiteY20" fmla="*/ 759619 h 1188244"/>
                <a:gd name="connsiteX21" fmla="*/ 661987 w 1490662"/>
                <a:gd name="connsiteY21" fmla="*/ 652463 h 1188244"/>
                <a:gd name="connsiteX22" fmla="*/ 764381 w 1490662"/>
                <a:gd name="connsiteY22" fmla="*/ 552450 h 1188244"/>
                <a:gd name="connsiteX23" fmla="*/ 831056 w 1490662"/>
                <a:gd name="connsiteY23" fmla="*/ 483394 h 1188244"/>
                <a:gd name="connsiteX24" fmla="*/ 923925 w 1490662"/>
                <a:gd name="connsiteY24" fmla="*/ 381000 h 1188244"/>
                <a:gd name="connsiteX25" fmla="*/ 988218 w 1490662"/>
                <a:gd name="connsiteY25" fmla="*/ 311944 h 1188244"/>
                <a:gd name="connsiteX26" fmla="*/ 1035843 w 1490662"/>
                <a:gd name="connsiteY26" fmla="*/ 259557 h 1188244"/>
                <a:gd name="connsiteX27" fmla="*/ 1045368 w 1490662"/>
                <a:gd name="connsiteY27" fmla="*/ 235744 h 1188244"/>
                <a:gd name="connsiteX28" fmla="*/ 1045368 w 1490662"/>
                <a:gd name="connsiteY28" fmla="*/ 204788 h 1188244"/>
                <a:gd name="connsiteX29" fmla="*/ 1035843 w 1490662"/>
                <a:gd name="connsiteY29" fmla="*/ 178594 h 1188244"/>
                <a:gd name="connsiteX30" fmla="*/ 1009650 w 1490662"/>
                <a:gd name="connsiteY30" fmla="*/ 150019 h 1188244"/>
                <a:gd name="connsiteX31" fmla="*/ 983456 w 1490662"/>
                <a:gd name="connsiteY31" fmla="*/ 123825 h 1188244"/>
                <a:gd name="connsiteX32" fmla="*/ 950118 w 1490662"/>
                <a:gd name="connsiteY32" fmla="*/ 95250 h 1188244"/>
                <a:gd name="connsiteX33" fmla="*/ 931068 w 1490662"/>
                <a:gd name="connsiteY33" fmla="*/ 76200 h 1188244"/>
                <a:gd name="connsiteX34" fmla="*/ 921543 w 1490662"/>
                <a:gd name="connsiteY34" fmla="*/ 59532 h 1188244"/>
                <a:gd name="connsiteX35" fmla="*/ 916781 w 1490662"/>
                <a:gd name="connsiteY35" fmla="*/ 42863 h 1188244"/>
                <a:gd name="connsiteX36" fmla="*/ 923925 w 1490662"/>
                <a:gd name="connsiteY36" fmla="*/ 23813 h 1188244"/>
                <a:gd name="connsiteX37" fmla="*/ 942975 w 1490662"/>
                <a:gd name="connsiteY37" fmla="*/ 9525 h 1188244"/>
                <a:gd name="connsiteX38" fmla="*/ 988218 w 1490662"/>
                <a:gd name="connsiteY38" fmla="*/ 0 h 1188244"/>
                <a:gd name="connsiteX39" fmla="*/ 1019175 w 1490662"/>
                <a:gd name="connsiteY39" fmla="*/ 0 h 1188244"/>
                <a:gd name="connsiteX40" fmla="*/ 1059656 w 1490662"/>
                <a:gd name="connsiteY40" fmla="*/ 11907 h 1188244"/>
                <a:gd name="connsiteX41" fmla="*/ 1123950 w 1490662"/>
                <a:gd name="connsiteY41" fmla="*/ 35719 h 1188244"/>
                <a:gd name="connsiteX42" fmla="*/ 1214437 w 1490662"/>
                <a:gd name="connsiteY42" fmla="*/ 71438 h 1188244"/>
                <a:gd name="connsiteX43" fmla="*/ 1338262 w 1490662"/>
                <a:gd name="connsiteY43" fmla="*/ 135732 h 1188244"/>
                <a:gd name="connsiteX44" fmla="*/ 1381125 w 1490662"/>
                <a:gd name="connsiteY44" fmla="*/ 166688 h 1188244"/>
                <a:gd name="connsiteX45" fmla="*/ 1426368 w 1490662"/>
                <a:gd name="connsiteY45" fmla="*/ 204788 h 1188244"/>
                <a:gd name="connsiteX46" fmla="*/ 1457325 w 1490662"/>
                <a:gd name="connsiteY46" fmla="*/ 240507 h 1188244"/>
                <a:gd name="connsiteX47" fmla="*/ 1476375 w 1490662"/>
                <a:gd name="connsiteY47" fmla="*/ 266700 h 1188244"/>
                <a:gd name="connsiteX48" fmla="*/ 1485900 w 1490662"/>
                <a:gd name="connsiteY48" fmla="*/ 292894 h 1188244"/>
                <a:gd name="connsiteX49" fmla="*/ 1490662 w 1490662"/>
                <a:gd name="connsiteY49" fmla="*/ 319088 h 1188244"/>
                <a:gd name="connsiteX50" fmla="*/ 1485900 w 1490662"/>
                <a:gd name="connsiteY50" fmla="*/ 342900 h 1188244"/>
                <a:gd name="connsiteX51" fmla="*/ 1476375 w 1490662"/>
                <a:gd name="connsiteY51" fmla="*/ 359569 h 1188244"/>
                <a:gd name="connsiteX52" fmla="*/ 1452562 w 1490662"/>
                <a:gd name="connsiteY52" fmla="*/ 376238 h 1188244"/>
                <a:gd name="connsiteX53" fmla="*/ 1421606 w 1490662"/>
                <a:gd name="connsiteY53" fmla="*/ 392907 h 1188244"/>
                <a:gd name="connsiteX54" fmla="*/ 1371600 w 1490662"/>
                <a:gd name="connsiteY54" fmla="*/ 407194 h 1188244"/>
                <a:gd name="connsiteX55" fmla="*/ 1345406 w 1490662"/>
                <a:gd name="connsiteY55" fmla="*/ 416719 h 1188244"/>
                <a:gd name="connsiteX56" fmla="*/ 1219200 w 1490662"/>
                <a:gd name="connsiteY56" fmla="*/ 507207 h 1188244"/>
                <a:gd name="connsiteX57" fmla="*/ 1069181 w 1490662"/>
                <a:gd name="connsiteY57" fmla="*/ 611982 h 1188244"/>
                <a:gd name="connsiteX58" fmla="*/ 978693 w 1490662"/>
                <a:gd name="connsiteY58" fmla="*/ 676275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90662" h="1188244">
                  <a:moveTo>
                    <a:pt x="978693" y="676275"/>
                  </a:moveTo>
                  <a:lnTo>
                    <a:pt x="769143" y="828675"/>
                  </a:lnTo>
                  <a:lnTo>
                    <a:pt x="652462" y="904875"/>
                  </a:lnTo>
                  <a:lnTo>
                    <a:pt x="538162" y="973932"/>
                  </a:lnTo>
                  <a:lnTo>
                    <a:pt x="404812" y="1042988"/>
                  </a:lnTo>
                  <a:lnTo>
                    <a:pt x="271462" y="1107282"/>
                  </a:lnTo>
                  <a:lnTo>
                    <a:pt x="159543" y="1152525"/>
                  </a:lnTo>
                  <a:lnTo>
                    <a:pt x="73818" y="1183482"/>
                  </a:lnTo>
                  <a:lnTo>
                    <a:pt x="47625" y="1188244"/>
                  </a:lnTo>
                  <a:lnTo>
                    <a:pt x="28575" y="1188244"/>
                  </a:lnTo>
                  <a:lnTo>
                    <a:pt x="4762" y="1181100"/>
                  </a:lnTo>
                  <a:lnTo>
                    <a:pt x="0" y="1171575"/>
                  </a:lnTo>
                  <a:lnTo>
                    <a:pt x="0" y="1157288"/>
                  </a:lnTo>
                  <a:lnTo>
                    <a:pt x="4762" y="1143000"/>
                  </a:lnTo>
                  <a:lnTo>
                    <a:pt x="30956" y="1121569"/>
                  </a:lnTo>
                  <a:lnTo>
                    <a:pt x="83343" y="1092994"/>
                  </a:lnTo>
                  <a:lnTo>
                    <a:pt x="128587" y="1066800"/>
                  </a:lnTo>
                  <a:lnTo>
                    <a:pt x="195262" y="1023938"/>
                  </a:lnTo>
                  <a:lnTo>
                    <a:pt x="297656" y="950119"/>
                  </a:lnTo>
                  <a:lnTo>
                    <a:pt x="409575" y="866775"/>
                  </a:lnTo>
                  <a:lnTo>
                    <a:pt x="540543" y="759619"/>
                  </a:lnTo>
                  <a:lnTo>
                    <a:pt x="661987" y="652463"/>
                  </a:lnTo>
                  <a:lnTo>
                    <a:pt x="764381" y="552450"/>
                  </a:lnTo>
                  <a:lnTo>
                    <a:pt x="831056" y="483394"/>
                  </a:lnTo>
                  <a:lnTo>
                    <a:pt x="923925" y="381000"/>
                  </a:lnTo>
                  <a:lnTo>
                    <a:pt x="988218" y="311944"/>
                  </a:lnTo>
                  <a:lnTo>
                    <a:pt x="1035843" y="259557"/>
                  </a:lnTo>
                  <a:lnTo>
                    <a:pt x="1045368" y="235744"/>
                  </a:lnTo>
                  <a:lnTo>
                    <a:pt x="1045368" y="204788"/>
                  </a:lnTo>
                  <a:lnTo>
                    <a:pt x="1035843" y="178594"/>
                  </a:lnTo>
                  <a:lnTo>
                    <a:pt x="1009650" y="150019"/>
                  </a:lnTo>
                  <a:lnTo>
                    <a:pt x="983456" y="123825"/>
                  </a:lnTo>
                  <a:lnTo>
                    <a:pt x="950118" y="95250"/>
                  </a:lnTo>
                  <a:lnTo>
                    <a:pt x="931068" y="76200"/>
                  </a:lnTo>
                  <a:lnTo>
                    <a:pt x="921543" y="59532"/>
                  </a:lnTo>
                  <a:lnTo>
                    <a:pt x="916781" y="42863"/>
                  </a:lnTo>
                  <a:lnTo>
                    <a:pt x="923925" y="23813"/>
                  </a:lnTo>
                  <a:lnTo>
                    <a:pt x="942975" y="9525"/>
                  </a:lnTo>
                  <a:lnTo>
                    <a:pt x="988218" y="0"/>
                  </a:lnTo>
                  <a:lnTo>
                    <a:pt x="1019175" y="0"/>
                  </a:lnTo>
                  <a:lnTo>
                    <a:pt x="1059656" y="11907"/>
                  </a:lnTo>
                  <a:lnTo>
                    <a:pt x="1123950" y="35719"/>
                  </a:lnTo>
                  <a:lnTo>
                    <a:pt x="1214437" y="71438"/>
                  </a:lnTo>
                  <a:lnTo>
                    <a:pt x="1338262" y="135732"/>
                  </a:lnTo>
                  <a:lnTo>
                    <a:pt x="1381125" y="166688"/>
                  </a:lnTo>
                  <a:lnTo>
                    <a:pt x="1426368" y="204788"/>
                  </a:lnTo>
                  <a:lnTo>
                    <a:pt x="1457325" y="240507"/>
                  </a:lnTo>
                  <a:lnTo>
                    <a:pt x="1476375" y="266700"/>
                  </a:lnTo>
                  <a:lnTo>
                    <a:pt x="1485900" y="292894"/>
                  </a:lnTo>
                  <a:lnTo>
                    <a:pt x="1490662" y="319088"/>
                  </a:lnTo>
                  <a:lnTo>
                    <a:pt x="1485900" y="342900"/>
                  </a:lnTo>
                  <a:lnTo>
                    <a:pt x="1476375" y="359569"/>
                  </a:lnTo>
                  <a:lnTo>
                    <a:pt x="1452562" y="376238"/>
                  </a:lnTo>
                  <a:lnTo>
                    <a:pt x="1421606" y="392907"/>
                  </a:lnTo>
                  <a:lnTo>
                    <a:pt x="1371600" y="407194"/>
                  </a:lnTo>
                  <a:lnTo>
                    <a:pt x="1345406" y="416719"/>
                  </a:lnTo>
                  <a:lnTo>
                    <a:pt x="1219200" y="507207"/>
                  </a:lnTo>
                  <a:lnTo>
                    <a:pt x="1069181" y="611982"/>
                  </a:lnTo>
                  <a:lnTo>
                    <a:pt x="978693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73021428-C5A9-4D11-8364-39A014FEBF58}"/>
                </a:ext>
              </a:extLst>
            </p:cNvPr>
            <p:cNvSpPr/>
            <p:nvPr/>
          </p:nvSpPr>
          <p:spPr>
            <a:xfrm>
              <a:off x="6037263" y="4695825"/>
              <a:ext cx="1319212" cy="1209675"/>
            </a:xfrm>
            <a:custGeom>
              <a:avLst/>
              <a:gdLst>
                <a:gd name="connsiteX0" fmla="*/ 926306 w 1319212"/>
                <a:gd name="connsiteY0" fmla="*/ 907256 h 1209675"/>
                <a:gd name="connsiteX1" fmla="*/ 828675 w 1319212"/>
                <a:gd name="connsiteY1" fmla="*/ 785813 h 1209675"/>
                <a:gd name="connsiteX2" fmla="*/ 707231 w 1319212"/>
                <a:gd name="connsiteY2" fmla="*/ 659606 h 1209675"/>
                <a:gd name="connsiteX3" fmla="*/ 561975 w 1319212"/>
                <a:gd name="connsiteY3" fmla="*/ 523875 h 1209675"/>
                <a:gd name="connsiteX4" fmla="*/ 411956 w 1319212"/>
                <a:gd name="connsiteY4" fmla="*/ 395288 h 1209675"/>
                <a:gd name="connsiteX5" fmla="*/ 257175 w 1319212"/>
                <a:gd name="connsiteY5" fmla="*/ 259556 h 1209675"/>
                <a:gd name="connsiteX6" fmla="*/ 123825 w 1319212"/>
                <a:gd name="connsiteY6" fmla="*/ 145256 h 1209675"/>
                <a:gd name="connsiteX7" fmla="*/ 38100 w 1319212"/>
                <a:gd name="connsiteY7" fmla="*/ 71438 h 1209675"/>
                <a:gd name="connsiteX8" fmla="*/ 14287 w 1319212"/>
                <a:gd name="connsiteY8" fmla="*/ 47625 h 1209675"/>
                <a:gd name="connsiteX9" fmla="*/ 2381 w 1319212"/>
                <a:gd name="connsiteY9" fmla="*/ 28575 h 1209675"/>
                <a:gd name="connsiteX10" fmla="*/ 0 w 1319212"/>
                <a:gd name="connsiteY10" fmla="*/ 16669 h 1209675"/>
                <a:gd name="connsiteX11" fmla="*/ 4762 w 1319212"/>
                <a:gd name="connsiteY11" fmla="*/ 2381 h 1209675"/>
                <a:gd name="connsiteX12" fmla="*/ 21431 w 1319212"/>
                <a:gd name="connsiteY12" fmla="*/ 0 h 1209675"/>
                <a:gd name="connsiteX13" fmla="*/ 64294 w 1319212"/>
                <a:gd name="connsiteY13" fmla="*/ 7144 h 1209675"/>
                <a:gd name="connsiteX14" fmla="*/ 128587 w 1319212"/>
                <a:gd name="connsiteY14" fmla="*/ 28575 h 1209675"/>
                <a:gd name="connsiteX15" fmla="*/ 230981 w 1319212"/>
                <a:gd name="connsiteY15" fmla="*/ 80963 h 1209675"/>
                <a:gd name="connsiteX16" fmla="*/ 416719 w 1319212"/>
                <a:gd name="connsiteY16" fmla="*/ 173831 h 1209675"/>
                <a:gd name="connsiteX17" fmla="*/ 471487 w 1319212"/>
                <a:gd name="connsiteY17" fmla="*/ 202406 h 1209675"/>
                <a:gd name="connsiteX18" fmla="*/ 604837 w 1319212"/>
                <a:gd name="connsiteY18" fmla="*/ 269081 h 1209675"/>
                <a:gd name="connsiteX19" fmla="*/ 735806 w 1319212"/>
                <a:gd name="connsiteY19" fmla="*/ 340519 h 1209675"/>
                <a:gd name="connsiteX20" fmla="*/ 828675 w 1319212"/>
                <a:gd name="connsiteY20" fmla="*/ 395288 h 1209675"/>
                <a:gd name="connsiteX21" fmla="*/ 888206 w 1319212"/>
                <a:gd name="connsiteY21" fmla="*/ 435769 h 1209675"/>
                <a:gd name="connsiteX22" fmla="*/ 966787 w 1319212"/>
                <a:gd name="connsiteY22" fmla="*/ 488156 h 1209675"/>
                <a:gd name="connsiteX23" fmla="*/ 1042987 w 1319212"/>
                <a:gd name="connsiteY23" fmla="*/ 552450 h 1209675"/>
                <a:gd name="connsiteX24" fmla="*/ 1100137 w 1319212"/>
                <a:gd name="connsiteY24" fmla="*/ 604838 h 1209675"/>
                <a:gd name="connsiteX25" fmla="*/ 1145381 w 1319212"/>
                <a:gd name="connsiteY25" fmla="*/ 659606 h 1209675"/>
                <a:gd name="connsiteX26" fmla="*/ 1200150 w 1319212"/>
                <a:gd name="connsiteY26" fmla="*/ 728663 h 1209675"/>
                <a:gd name="connsiteX27" fmla="*/ 1235869 w 1319212"/>
                <a:gd name="connsiteY27" fmla="*/ 778669 h 1209675"/>
                <a:gd name="connsiteX28" fmla="*/ 1266825 w 1319212"/>
                <a:gd name="connsiteY28" fmla="*/ 835819 h 1209675"/>
                <a:gd name="connsiteX29" fmla="*/ 1295400 w 1319212"/>
                <a:gd name="connsiteY29" fmla="*/ 897731 h 1209675"/>
                <a:gd name="connsiteX30" fmla="*/ 1309687 w 1319212"/>
                <a:gd name="connsiteY30" fmla="*/ 952500 h 1209675"/>
                <a:gd name="connsiteX31" fmla="*/ 1316831 w 1319212"/>
                <a:gd name="connsiteY31" fmla="*/ 1000125 h 1209675"/>
                <a:gd name="connsiteX32" fmla="*/ 1319212 w 1319212"/>
                <a:gd name="connsiteY32" fmla="*/ 1045369 h 1209675"/>
                <a:gd name="connsiteX33" fmla="*/ 1314450 w 1319212"/>
                <a:gd name="connsiteY33" fmla="*/ 1102519 h 1209675"/>
                <a:gd name="connsiteX34" fmla="*/ 1302544 w 1319212"/>
                <a:gd name="connsiteY34" fmla="*/ 1145381 h 1209675"/>
                <a:gd name="connsiteX35" fmla="*/ 1281112 w 1319212"/>
                <a:gd name="connsiteY35" fmla="*/ 1183481 h 1209675"/>
                <a:gd name="connsiteX36" fmla="*/ 1257300 w 1319212"/>
                <a:gd name="connsiteY36" fmla="*/ 1202531 h 1209675"/>
                <a:gd name="connsiteX37" fmla="*/ 1235869 w 1319212"/>
                <a:gd name="connsiteY37" fmla="*/ 1209675 h 1209675"/>
                <a:gd name="connsiteX38" fmla="*/ 1212056 w 1319212"/>
                <a:gd name="connsiteY38" fmla="*/ 1209675 h 1209675"/>
                <a:gd name="connsiteX39" fmla="*/ 1183481 w 1319212"/>
                <a:gd name="connsiteY39" fmla="*/ 1200150 h 1209675"/>
                <a:gd name="connsiteX40" fmla="*/ 1154906 w 1319212"/>
                <a:gd name="connsiteY40" fmla="*/ 1181100 h 1209675"/>
                <a:gd name="connsiteX41" fmla="*/ 1109662 w 1319212"/>
                <a:gd name="connsiteY41" fmla="*/ 1138238 h 1209675"/>
                <a:gd name="connsiteX42" fmla="*/ 1045369 w 1319212"/>
                <a:gd name="connsiteY42" fmla="*/ 1059656 h 1209675"/>
                <a:gd name="connsiteX43" fmla="*/ 983456 w 1319212"/>
                <a:gd name="connsiteY43" fmla="*/ 983456 h 1209675"/>
                <a:gd name="connsiteX44" fmla="*/ 926306 w 1319212"/>
                <a:gd name="connsiteY44" fmla="*/ 90725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2" h="1209675">
                  <a:moveTo>
                    <a:pt x="926306" y="907256"/>
                  </a:moveTo>
                  <a:lnTo>
                    <a:pt x="828675" y="785813"/>
                  </a:lnTo>
                  <a:lnTo>
                    <a:pt x="707231" y="659606"/>
                  </a:lnTo>
                  <a:lnTo>
                    <a:pt x="561975" y="523875"/>
                  </a:lnTo>
                  <a:lnTo>
                    <a:pt x="411956" y="395288"/>
                  </a:lnTo>
                  <a:lnTo>
                    <a:pt x="257175" y="259556"/>
                  </a:lnTo>
                  <a:lnTo>
                    <a:pt x="123825" y="145256"/>
                  </a:lnTo>
                  <a:lnTo>
                    <a:pt x="38100" y="71438"/>
                  </a:lnTo>
                  <a:lnTo>
                    <a:pt x="14287" y="47625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64294" y="7144"/>
                  </a:lnTo>
                  <a:lnTo>
                    <a:pt x="128587" y="28575"/>
                  </a:lnTo>
                  <a:lnTo>
                    <a:pt x="230981" y="80963"/>
                  </a:lnTo>
                  <a:lnTo>
                    <a:pt x="416719" y="173831"/>
                  </a:lnTo>
                  <a:lnTo>
                    <a:pt x="471487" y="202406"/>
                  </a:lnTo>
                  <a:lnTo>
                    <a:pt x="604837" y="269081"/>
                  </a:lnTo>
                  <a:lnTo>
                    <a:pt x="735806" y="340519"/>
                  </a:lnTo>
                  <a:lnTo>
                    <a:pt x="828675" y="395288"/>
                  </a:lnTo>
                  <a:lnTo>
                    <a:pt x="888206" y="435769"/>
                  </a:lnTo>
                  <a:lnTo>
                    <a:pt x="966787" y="488156"/>
                  </a:lnTo>
                  <a:lnTo>
                    <a:pt x="1042987" y="552450"/>
                  </a:lnTo>
                  <a:lnTo>
                    <a:pt x="1100137" y="604838"/>
                  </a:lnTo>
                  <a:lnTo>
                    <a:pt x="1145381" y="659606"/>
                  </a:lnTo>
                  <a:lnTo>
                    <a:pt x="1200150" y="728663"/>
                  </a:lnTo>
                  <a:lnTo>
                    <a:pt x="1235869" y="778669"/>
                  </a:lnTo>
                  <a:lnTo>
                    <a:pt x="1266825" y="835819"/>
                  </a:lnTo>
                  <a:lnTo>
                    <a:pt x="1295400" y="897731"/>
                  </a:lnTo>
                  <a:lnTo>
                    <a:pt x="1309687" y="952500"/>
                  </a:lnTo>
                  <a:lnTo>
                    <a:pt x="1316831" y="1000125"/>
                  </a:lnTo>
                  <a:lnTo>
                    <a:pt x="1319212" y="1045369"/>
                  </a:lnTo>
                  <a:lnTo>
                    <a:pt x="1314450" y="1102519"/>
                  </a:lnTo>
                  <a:lnTo>
                    <a:pt x="1302544" y="1145381"/>
                  </a:lnTo>
                  <a:lnTo>
                    <a:pt x="1281112" y="1183481"/>
                  </a:lnTo>
                  <a:lnTo>
                    <a:pt x="1257300" y="1202531"/>
                  </a:lnTo>
                  <a:lnTo>
                    <a:pt x="1235869" y="1209675"/>
                  </a:lnTo>
                  <a:lnTo>
                    <a:pt x="1212056" y="1209675"/>
                  </a:lnTo>
                  <a:lnTo>
                    <a:pt x="1183481" y="1200150"/>
                  </a:lnTo>
                  <a:lnTo>
                    <a:pt x="1154906" y="1181100"/>
                  </a:lnTo>
                  <a:lnTo>
                    <a:pt x="1109662" y="1138238"/>
                  </a:lnTo>
                  <a:lnTo>
                    <a:pt x="1045369" y="1059656"/>
                  </a:lnTo>
                  <a:lnTo>
                    <a:pt x="983456" y="983456"/>
                  </a:lnTo>
                  <a:lnTo>
                    <a:pt x="926306" y="907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12E92A00-0EFB-4BA6-905D-4127EAEB6823}"/>
                </a:ext>
              </a:extLst>
            </p:cNvPr>
            <p:cNvSpPr/>
            <p:nvPr/>
          </p:nvSpPr>
          <p:spPr>
            <a:xfrm rot="16200000">
              <a:off x="2132013" y="2317750"/>
              <a:ext cx="2446338" cy="1392237"/>
            </a:xfrm>
            <a:custGeom>
              <a:avLst/>
              <a:gdLst>
                <a:gd name="connsiteX0" fmla="*/ 1421606 w 2445544"/>
                <a:gd name="connsiteY0" fmla="*/ 1033463 h 1393032"/>
                <a:gd name="connsiteX1" fmla="*/ 1145381 w 2445544"/>
                <a:gd name="connsiteY1" fmla="*/ 888207 h 1393032"/>
                <a:gd name="connsiteX2" fmla="*/ 945356 w 2445544"/>
                <a:gd name="connsiteY2" fmla="*/ 781050 h 1393032"/>
                <a:gd name="connsiteX3" fmla="*/ 766762 w 2445544"/>
                <a:gd name="connsiteY3" fmla="*/ 666750 h 1393032"/>
                <a:gd name="connsiteX4" fmla="*/ 640556 w 2445544"/>
                <a:gd name="connsiteY4" fmla="*/ 581025 h 1393032"/>
                <a:gd name="connsiteX5" fmla="*/ 533400 w 2445544"/>
                <a:gd name="connsiteY5" fmla="*/ 504825 h 1393032"/>
                <a:gd name="connsiteX6" fmla="*/ 402431 w 2445544"/>
                <a:gd name="connsiteY6" fmla="*/ 407194 h 1393032"/>
                <a:gd name="connsiteX7" fmla="*/ 283369 w 2445544"/>
                <a:gd name="connsiteY7" fmla="*/ 314325 h 1393032"/>
                <a:gd name="connsiteX8" fmla="*/ 164306 w 2445544"/>
                <a:gd name="connsiteY8" fmla="*/ 216694 h 1393032"/>
                <a:gd name="connsiteX9" fmla="*/ 66675 w 2445544"/>
                <a:gd name="connsiteY9" fmla="*/ 135732 h 1393032"/>
                <a:gd name="connsiteX10" fmla="*/ 30956 w 2445544"/>
                <a:gd name="connsiteY10" fmla="*/ 104775 h 1393032"/>
                <a:gd name="connsiteX11" fmla="*/ 19050 w 2445544"/>
                <a:gd name="connsiteY11" fmla="*/ 90488 h 1393032"/>
                <a:gd name="connsiteX12" fmla="*/ 7144 w 2445544"/>
                <a:gd name="connsiteY12" fmla="*/ 64294 h 1393032"/>
                <a:gd name="connsiteX13" fmla="*/ 0 w 2445544"/>
                <a:gd name="connsiteY13" fmla="*/ 33338 h 1393032"/>
                <a:gd name="connsiteX14" fmla="*/ 2381 w 2445544"/>
                <a:gd name="connsiteY14" fmla="*/ 9525 h 1393032"/>
                <a:gd name="connsiteX15" fmla="*/ 14287 w 2445544"/>
                <a:gd name="connsiteY15" fmla="*/ 0 h 1393032"/>
                <a:gd name="connsiteX16" fmla="*/ 30956 w 2445544"/>
                <a:gd name="connsiteY16" fmla="*/ 0 h 1393032"/>
                <a:gd name="connsiteX17" fmla="*/ 45244 w 2445544"/>
                <a:gd name="connsiteY17" fmla="*/ 4763 h 1393032"/>
                <a:gd name="connsiteX18" fmla="*/ 100012 w 2445544"/>
                <a:gd name="connsiteY18" fmla="*/ 42863 h 1393032"/>
                <a:gd name="connsiteX19" fmla="*/ 190500 w 2445544"/>
                <a:gd name="connsiteY19" fmla="*/ 102394 h 1393032"/>
                <a:gd name="connsiteX20" fmla="*/ 330994 w 2445544"/>
                <a:gd name="connsiteY20" fmla="*/ 192882 h 1393032"/>
                <a:gd name="connsiteX21" fmla="*/ 483394 w 2445544"/>
                <a:gd name="connsiteY21" fmla="*/ 283369 h 1393032"/>
                <a:gd name="connsiteX22" fmla="*/ 638175 w 2445544"/>
                <a:gd name="connsiteY22" fmla="*/ 373857 h 1393032"/>
                <a:gd name="connsiteX23" fmla="*/ 800100 w 2445544"/>
                <a:gd name="connsiteY23" fmla="*/ 461963 h 1393032"/>
                <a:gd name="connsiteX24" fmla="*/ 959644 w 2445544"/>
                <a:gd name="connsiteY24" fmla="*/ 542925 h 1393032"/>
                <a:gd name="connsiteX25" fmla="*/ 1088231 w 2445544"/>
                <a:gd name="connsiteY25" fmla="*/ 607219 h 1393032"/>
                <a:gd name="connsiteX26" fmla="*/ 1238250 w 2445544"/>
                <a:gd name="connsiteY26" fmla="*/ 678657 h 1393032"/>
                <a:gd name="connsiteX27" fmla="*/ 1438275 w 2445544"/>
                <a:gd name="connsiteY27" fmla="*/ 766763 h 1393032"/>
                <a:gd name="connsiteX28" fmla="*/ 1638300 w 2445544"/>
                <a:gd name="connsiteY28" fmla="*/ 854869 h 1393032"/>
                <a:gd name="connsiteX29" fmla="*/ 1781175 w 2445544"/>
                <a:gd name="connsiteY29" fmla="*/ 916782 h 1393032"/>
                <a:gd name="connsiteX30" fmla="*/ 2002631 w 2445544"/>
                <a:gd name="connsiteY30" fmla="*/ 1007269 h 1393032"/>
                <a:gd name="connsiteX31" fmla="*/ 2164556 w 2445544"/>
                <a:gd name="connsiteY31" fmla="*/ 1066800 h 1393032"/>
                <a:gd name="connsiteX32" fmla="*/ 2207419 w 2445544"/>
                <a:gd name="connsiteY32" fmla="*/ 1078707 h 1393032"/>
                <a:gd name="connsiteX33" fmla="*/ 2231231 w 2445544"/>
                <a:gd name="connsiteY33" fmla="*/ 1078707 h 1393032"/>
                <a:gd name="connsiteX34" fmla="*/ 2264569 w 2445544"/>
                <a:gd name="connsiteY34" fmla="*/ 1071563 h 1393032"/>
                <a:gd name="connsiteX35" fmla="*/ 2290762 w 2445544"/>
                <a:gd name="connsiteY35" fmla="*/ 1050132 h 1393032"/>
                <a:gd name="connsiteX36" fmla="*/ 2319337 w 2445544"/>
                <a:gd name="connsiteY36" fmla="*/ 1026319 h 1393032"/>
                <a:gd name="connsiteX37" fmla="*/ 2338387 w 2445544"/>
                <a:gd name="connsiteY37" fmla="*/ 1012032 h 1393032"/>
                <a:gd name="connsiteX38" fmla="*/ 2362200 w 2445544"/>
                <a:gd name="connsiteY38" fmla="*/ 995363 h 1393032"/>
                <a:gd name="connsiteX39" fmla="*/ 2388394 w 2445544"/>
                <a:gd name="connsiteY39" fmla="*/ 983457 h 1393032"/>
                <a:gd name="connsiteX40" fmla="*/ 2405062 w 2445544"/>
                <a:gd name="connsiteY40" fmla="*/ 978694 h 1393032"/>
                <a:gd name="connsiteX41" fmla="*/ 2426494 w 2445544"/>
                <a:gd name="connsiteY41" fmla="*/ 978694 h 1393032"/>
                <a:gd name="connsiteX42" fmla="*/ 2438400 w 2445544"/>
                <a:gd name="connsiteY42" fmla="*/ 988219 h 1393032"/>
                <a:gd name="connsiteX43" fmla="*/ 2445544 w 2445544"/>
                <a:gd name="connsiteY43" fmla="*/ 1009650 h 1393032"/>
                <a:gd name="connsiteX44" fmla="*/ 2443162 w 2445544"/>
                <a:gd name="connsiteY44" fmla="*/ 1047750 h 1393032"/>
                <a:gd name="connsiteX45" fmla="*/ 2436019 w 2445544"/>
                <a:gd name="connsiteY45" fmla="*/ 1085850 h 1393032"/>
                <a:gd name="connsiteX46" fmla="*/ 2416969 w 2445544"/>
                <a:gd name="connsiteY46" fmla="*/ 1133475 h 1393032"/>
                <a:gd name="connsiteX47" fmla="*/ 2381250 w 2445544"/>
                <a:gd name="connsiteY47" fmla="*/ 1190625 h 1393032"/>
                <a:gd name="connsiteX48" fmla="*/ 2321719 w 2445544"/>
                <a:gd name="connsiteY48" fmla="*/ 1257300 h 1393032"/>
                <a:gd name="connsiteX49" fmla="*/ 2255044 w 2445544"/>
                <a:gd name="connsiteY49" fmla="*/ 1312069 h 1393032"/>
                <a:gd name="connsiteX50" fmla="*/ 2176462 w 2445544"/>
                <a:gd name="connsiteY50" fmla="*/ 1364457 h 1393032"/>
                <a:gd name="connsiteX51" fmla="*/ 2121694 w 2445544"/>
                <a:gd name="connsiteY51" fmla="*/ 1388269 h 1393032"/>
                <a:gd name="connsiteX52" fmla="*/ 2078831 w 2445544"/>
                <a:gd name="connsiteY52" fmla="*/ 1393032 h 1393032"/>
                <a:gd name="connsiteX53" fmla="*/ 2043112 w 2445544"/>
                <a:gd name="connsiteY53" fmla="*/ 1385888 h 1393032"/>
                <a:gd name="connsiteX54" fmla="*/ 2009775 w 2445544"/>
                <a:gd name="connsiteY54" fmla="*/ 1364457 h 1393032"/>
                <a:gd name="connsiteX55" fmla="*/ 1976437 w 2445544"/>
                <a:gd name="connsiteY55" fmla="*/ 1328738 h 1393032"/>
                <a:gd name="connsiteX56" fmla="*/ 1940719 w 2445544"/>
                <a:gd name="connsiteY56" fmla="*/ 1297782 h 1393032"/>
                <a:gd name="connsiteX57" fmla="*/ 1893094 w 2445544"/>
                <a:gd name="connsiteY57" fmla="*/ 1262063 h 1393032"/>
                <a:gd name="connsiteX58" fmla="*/ 1733550 w 2445544"/>
                <a:gd name="connsiteY58" fmla="*/ 1185863 h 1393032"/>
                <a:gd name="connsiteX59" fmla="*/ 1421606 w 2445544"/>
                <a:gd name="connsiteY59" fmla="*/ 1033463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45544" h="1393032">
                  <a:moveTo>
                    <a:pt x="1421606" y="1033463"/>
                  </a:moveTo>
                  <a:lnTo>
                    <a:pt x="1145381" y="888207"/>
                  </a:lnTo>
                  <a:lnTo>
                    <a:pt x="945356" y="781050"/>
                  </a:lnTo>
                  <a:lnTo>
                    <a:pt x="766762" y="666750"/>
                  </a:lnTo>
                  <a:lnTo>
                    <a:pt x="640556" y="581025"/>
                  </a:lnTo>
                  <a:lnTo>
                    <a:pt x="533400" y="504825"/>
                  </a:lnTo>
                  <a:lnTo>
                    <a:pt x="402431" y="407194"/>
                  </a:lnTo>
                  <a:lnTo>
                    <a:pt x="283369" y="314325"/>
                  </a:lnTo>
                  <a:lnTo>
                    <a:pt x="164306" y="216694"/>
                  </a:lnTo>
                  <a:lnTo>
                    <a:pt x="66675" y="135732"/>
                  </a:lnTo>
                  <a:lnTo>
                    <a:pt x="30956" y="104775"/>
                  </a:lnTo>
                  <a:lnTo>
                    <a:pt x="19050" y="90488"/>
                  </a:lnTo>
                  <a:lnTo>
                    <a:pt x="7144" y="64294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5244" y="4763"/>
                  </a:lnTo>
                  <a:lnTo>
                    <a:pt x="100012" y="42863"/>
                  </a:lnTo>
                  <a:lnTo>
                    <a:pt x="190500" y="102394"/>
                  </a:lnTo>
                  <a:lnTo>
                    <a:pt x="330994" y="192882"/>
                  </a:lnTo>
                  <a:lnTo>
                    <a:pt x="483394" y="283369"/>
                  </a:lnTo>
                  <a:lnTo>
                    <a:pt x="638175" y="373857"/>
                  </a:lnTo>
                  <a:lnTo>
                    <a:pt x="800100" y="461963"/>
                  </a:lnTo>
                  <a:lnTo>
                    <a:pt x="959644" y="542925"/>
                  </a:lnTo>
                  <a:lnTo>
                    <a:pt x="1088231" y="607219"/>
                  </a:lnTo>
                  <a:lnTo>
                    <a:pt x="1238250" y="678657"/>
                  </a:lnTo>
                  <a:lnTo>
                    <a:pt x="1438275" y="766763"/>
                  </a:lnTo>
                  <a:lnTo>
                    <a:pt x="1638300" y="854869"/>
                  </a:lnTo>
                  <a:lnTo>
                    <a:pt x="1781175" y="916782"/>
                  </a:lnTo>
                  <a:lnTo>
                    <a:pt x="2002631" y="1007269"/>
                  </a:lnTo>
                  <a:lnTo>
                    <a:pt x="2164556" y="1066800"/>
                  </a:lnTo>
                  <a:lnTo>
                    <a:pt x="2207419" y="1078707"/>
                  </a:lnTo>
                  <a:lnTo>
                    <a:pt x="2231231" y="1078707"/>
                  </a:lnTo>
                  <a:lnTo>
                    <a:pt x="2264569" y="1071563"/>
                  </a:lnTo>
                  <a:lnTo>
                    <a:pt x="2290762" y="1050132"/>
                  </a:lnTo>
                  <a:lnTo>
                    <a:pt x="2319337" y="1026319"/>
                  </a:lnTo>
                  <a:lnTo>
                    <a:pt x="2338387" y="1012032"/>
                  </a:lnTo>
                  <a:lnTo>
                    <a:pt x="2362200" y="995363"/>
                  </a:lnTo>
                  <a:lnTo>
                    <a:pt x="2388394" y="983457"/>
                  </a:lnTo>
                  <a:lnTo>
                    <a:pt x="2405062" y="978694"/>
                  </a:lnTo>
                  <a:lnTo>
                    <a:pt x="2426494" y="978694"/>
                  </a:lnTo>
                  <a:lnTo>
                    <a:pt x="2438400" y="988219"/>
                  </a:lnTo>
                  <a:lnTo>
                    <a:pt x="2445544" y="1009650"/>
                  </a:lnTo>
                  <a:lnTo>
                    <a:pt x="2443162" y="1047750"/>
                  </a:lnTo>
                  <a:lnTo>
                    <a:pt x="2436019" y="1085850"/>
                  </a:lnTo>
                  <a:lnTo>
                    <a:pt x="2416969" y="1133475"/>
                  </a:lnTo>
                  <a:lnTo>
                    <a:pt x="2381250" y="1190625"/>
                  </a:lnTo>
                  <a:lnTo>
                    <a:pt x="2321719" y="1257300"/>
                  </a:lnTo>
                  <a:lnTo>
                    <a:pt x="2255044" y="1312069"/>
                  </a:lnTo>
                  <a:lnTo>
                    <a:pt x="2176462" y="1364457"/>
                  </a:lnTo>
                  <a:lnTo>
                    <a:pt x="2121694" y="1388269"/>
                  </a:lnTo>
                  <a:lnTo>
                    <a:pt x="2078831" y="1393032"/>
                  </a:lnTo>
                  <a:lnTo>
                    <a:pt x="2043112" y="1385888"/>
                  </a:lnTo>
                  <a:lnTo>
                    <a:pt x="2009775" y="1364457"/>
                  </a:lnTo>
                  <a:lnTo>
                    <a:pt x="1976437" y="1328738"/>
                  </a:lnTo>
                  <a:lnTo>
                    <a:pt x="1940719" y="1297782"/>
                  </a:lnTo>
                  <a:lnTo>
                    <a:pt x="1893094" y="1262063"/>
                  </a:lnTo>
                  <a:lnTo>
                    <a:pt x="1733550" y="1185863"/>
                  </a:lnTo>
                  <a:lnTo>
                    <a:pt x="1421606" y="1033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E05B2459-C470-4564-99EF-FC15215E79BD}"/>
                </a:ext>
              </a:extLst>
            </p:cNvPr>
            <p:cNvSpPr/>
            <p:nvPr/>
          </p:nvSpPr>
          <p:spPr>
            <a:xfrm rot="16200000">
              <a:off x="3894931" y="2755107"/>
              <a:ext cx="2220913" cy="603250"/>
            </a:xfrm>
            <a:custGeom>
              <a:avLst/>
              <a:gdLst>
                <a:gd name="connsiteX0" fmla="*/ 557213 w 2221706"/>
                <a:gd name="connsiteY0" fmla="*/ 571500 h 602456"/>
                <a:gd name="connsiteX1" fmla="*/ 45244 w 2221706"/>
                <a:gd name="connsiteY1" fmla="*/ 602456 h 602456"/>
                <a:gd name="connsiteX2" fmla="*/ 0 w 2221706"/>
                <a:gd name="connsiteY2" fmla="*/ 354806 h 602456"/>
                <a:gd name="connsiteX3" fmla="*/ 297656 w 2221706"/>
                <a:gd name="connsiteY3" fmla="*/ 340519 h 602456"/>
                <a:gd name="connsiteX4" fmla="*/ 697706 w 2221706"/>
                <a:gd name="connsiteY4" fmla="*/ 321469 h 602456"/>
                <a:gd name="connsiteX5" fmla="*/ 1040606 w 2221706"/>
                <a:gd name="connsiteY5" fmla="*/ 307181 h 602456"/>
                <a:gd name="connsiteX6" fmla="*/ 1245394 w 2221706"/>
                <a:gd name="connsiteY6" fmla="*/ 307181 h 602456"/>
                <a:gd name="connsiteX7" fmla="*/ 1347788 w 2221706"/>
                <a:gd name="connsiteY7" fmla="*/ 300038 h 602456"/>
                <a:gd name="connsiteX8" fmla="*/ 1564481 w 2221706"/>
                <a:gd name="connsiteY8" fmla="*/ 278606 h 602456"/>
                <a:gd name="connsiteX9" fmla="*/ 1733550 w 2221706"/>
                <a:gd name="connsiteY9" fmla="*/ 266700 h 602456"/>
                <a:gd name="connsiteX10" fmla="*/ 1795463 w 2221706"/>
                <a:gd name="connsiteY10" fmla="*/ 259556 h 602456"/>
                <a:gd name="connsiteX11" fmla="*/ 1883569 w 2221706"/>
                <a:gd name="connsiteY11" fmla="*/ 240506 h 602456"/>
                <a:gd name="connsiteX12" fmla="*/ 1947863 w 2221706"/>
                <a:gd name="connsiteY12" fmla="*/ 226219 h 602456"/>
                <a:gd name="connsiteX13" fmla="*/ 1976438 w 2221706"/>
                <a:gd name="connsiteY13" fmla="*/ 214313 h 602456"/>
                <a:gd name="connsiteX14" fmla="*/ 2005013 w 2221706"/>
                <a:gd name="connsiteY14" fmla="*/ 190500 h 602456"/>
                <a:gd name="connsiteX15" fmla="*/ 2057400 w 2221706"/>
                <a:gd name="connsiteY15" fmla="*/ 130969 h 602456"/>
                <a:gd name="connsiteX16" fmla="*/ 2116931 w 2221706"/>
                <a:gd name="connsiteY16" fmla="*/ 47625 h 602456"/>
                <a:gd name="connsiteX17" fmla="*/ 2135981 w 2221706"/>
                <a:gd name="connsiteY17" fmla="*/ 26194 h 602456"/>
                <a:gd name="connsiteX18" fmla="*/ 2147888 w 2221706"/>
                <a:gd name="connsiteY18" fmla="*/ 14288 h 602456"/>
                <a:gd name="connsiteX19" fmla="*/ 2164556 w 2221706"/>
                <a:gd name="connsiteY19" fmla="*/ 4763 h 602456"/>
                <a:gd name="connsiteX20" fmla="*/ 2183606 w 2221706"/>
                <a:gd name="connsiteY20" fmla="*/ 0 h 602456"/>
                <a:gd name="connsiteX21" fmla="*/ 2207419 w 2221706"/>
                <a:gd name="connsiteY21" fmla="*/ 4763 h 602456"/>
                <a:gd name="connsiteX22" fmla="*/ 2216944 w 2221706"/>
                <a:gd name="connsiteY22" fmla="*/ 19050 h 602456"/>
                <a:gd name="connsiteX23" fmla="*/ 2221706 w 2221706"/>
                <a:gd name="connsiteY23" fmla="*/ 45244 h 602456"/>
                <a:gd name="connsiteX24" fmla="*/ 2214563 w 2221706"/>
                <a:gd name="connsiteY24" fmla="*/ 88106 h 602456"/>
                <a:gd name="connsiteX25" fmla="*/ 2202656 w 2221706"/>
                <a:gd name="connsiteY25" fmla="*/ 142875 h 602456"/>
                <a:gd name="connsiteX26" fmla="*/ 2176463 w 2221706"/>
                <a:gd name="connsiteY26" fmla="*/ 228600 h 602456"/>
                <a:gd name="connsiteX27" fmla="*/ 2145506 w 2221706"/>
                <a:gd name="connsiteY27" fmla="*/ 314325 h 602456"/>
                <a:gd name="connsiteX28" fmla="*/ 2109788 w 2221706"/>
                <a:gd name="connsiteY28" fmla="*/ 390525 h 602456"/>
                <a:gd name="connsiteX29" fmla="*/ 2081213 w 2221706"/>
                <a:gd name="connsiteY29" fmla="*/ 435769 h 602456"/>
                <a:gd name="connsiteX30" fmla="*/ 2047875 w 2221706"/>
                <a:gd name="connsiteY30" fmla="*/ 471488 h 602456"/>
                <a:gd name="connsiteX31" fmla="*/ 2009775 w 2221706"/>
                <a:gd name="connsiteY31" fmla="*/ 509588 h 602456"/>
                <a:gd name="connsiteX32" fmla="*/ 1964531 w 2221706"/>
                <a:gd name="connsiteY32" fmla="*/ 540544 h 602456"/>
                <a:gd name="connsiteX33" fmla="*/ 1938338 w 2221706"/>
                <a:gd name="connsiteY33" fmla="*/ 550069 h 602456"/>
                <a:gd name="connsiteX34" fmla="*/ 1914525 w 2221706"/>
                <a:gd name="connsiteY34" fmla="*/ 552450 h 602456"/>
                <a:gd name="connsiteX35" fmla="*/ 1883569 w 2221706"/>
                <a:gd name="connsiteY35" fmla="*/ 547688 h 602456"/>
                <a:gd name="connsiteX36" fmla="*/ 1847850 w 2221706"/>
                <a:gd name="connsiteY36" fmla="*/ 533400 h 602456"/>
                <a:gd name="connsiteX37" fmla="*/ 1821656 w 2221706"/>
                <a:gd name="connsiteY37" fmla="*/ 523875 h 602456"/>
                <a:gd name="connsiteX38" fmla="*/ 1774031 w 2221706"/>
                <a:gd name="connsiteY38" fmla="*/ 519113 h 602456"/>
                <a:gd name="connsiteX39" fmla="*/ 1600200 w 2221706"/>
                <a:gd name="connsiteY39" fmla="*/ 519113 h 602456"/>
                <a:gd name="connsiteX40" fmla="*/ 1447800 w 2221706"/>
                <a:gd name="connsiteY40" fmla="*/ 523875 h 602456"/>
                <a:gd name="connsiteX41" fmla="*/ 1259681 w 2221706"/>
                <a:gd name="connsiteY41" fmla="*/ 531019 h 602456"/>
                <a:gd name="connsiteX42" fmla="*/ 1085850 w 2221706"/>
                <a:gd name="connsiteY42" fmla="*/ 552450 h 602456"/>
                <a:gd name="connsiteX43" fmla="*/ 557213 w 2221706"/>
                <a:gd name="connsiteY43" fmla="*/ 5715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21706" h="602456">
                  <a:moveTo>
                    <a:pt x="557213" y="571500"/>
                  </a:moveTo>
                  <a:lnTo>
                    <a:pt x="45244" y="602456"/>
                  </a:lnTo>
                  <a:lnTo>
                    <a:pt x="0" y="354806"/>
                  </a:lnTo>
                  <a:lnTo>
                    <a:pt x="297656" y="340519"/>
                  </a:lnTo>
                  <a:lnTo>
                    <a:pt x="697706" y="321469"/>
                  </a:lnTo>
                  <a:lnTo>
                    <a:pt x="1040606" y="307181"/>
                  </a:lnTo>
                  <a:lnTo>
                    <a:pt x="1245394" y="307181"/>
                  </a:lnTo>
                  <a:lnTo>
                    <a:pt x="1347788" y="300038"/>
                  </a:lnTo>
                  <a:lnTo>
                    <a:pt x="1564481" y="278606"/>
                  </a:lnTo>
                  <a:lnTo>
                    <a:pt x="1733550" y="266700"/>
                  </a:lnTo>
                  <a:lnTo>
                    <a:pt x="1795463" y="259556"/>
                  </a:lnTo>
                  <a:lnTo>
                    <a:pt x="1883569" y="240506"/>
                  </a:lnTo>
                  <a:lnTo>
                    <a:pt x="1947863" y="226219"/>
                  </a:lnTo>
                  <a:lnTo>
                    <a:pt x="1976438" y="214313"/>
                  </a:lnTo>
                  <a:lnTo>
                    <a:pt x="2005013" y="190500"/>
                  </a:lnTo>
                  <a:lnTo>
                    <a:pt x="2057400" y="130969"/>
                  </a:lnTo>
                  <a:lnTo>
                    <a:pt x="2116931" y="47625"/>
                  </a:lnTo>
                  <a:lnTo>
                    <a:pt x="2135981" y="26194"/>
                  </a:lnTo>
                  <a:lnTo>
                    <a:pt x="2147888" y="14288"/>
                  </a:lnTo>
                  <a:lnTo>
                    <a:pt x="2164556" y="4763"/>
                  </a:lnTo>
                  <a:lnTo>
                    <a:pt x="2183606" y="0"/>
                  </a:lnTo>
                  <a:lnTo>
                    <a:pt x="2207419" y="4763"/>
                  </a:lnTo>
                  <a:lnTo>
                    <a:pt x="2216944" y="19050"/>
                  </a:lnTo>
                  <a:lnTo>
                    <a:pt x="2221706" y="45244"/>
                  </a:lnTo>
                  <a:lnTo>
                    <a:pt x="2214563" y="88106"/>
                  </a:lnTo>
                  <a:lnTo>
                    <a:pt x="2202656" y="142875"/>
                  </a:lnTo>
                  <a:lnTo>
                    <a:pt x="2176463" y="228600"/>
                  </a:lnTo>
                  <a:lnTo>
                    <a:pt x="2145506" y="314325"/>
                  </a:lnTo>
                  <a:lnTo>
                    <a:pt x="2109788" y="390525"/>
                  </a:lnTo>
                  <a:lnTo>
                    <a:pt x="2081213" y="435769"/>
                  </a:lnTo>
                  <a:lnTo>
                    <a:pt x="2047875" y="471488"/>
                  </a:lnTo>
                  <a:lnTo>
                    <a:pt x="2009775" y="509588"/>
                  </a:lnTo>
                  <a:lnTo>
                    <a:pt x="1964531" y="540544"/>
                  </a:lnTo>
                  <a:lnTo>
                    <a:pt x="1938338" y="550069"/>
                  </a:lnTo>
                  <a:lnTo>
                    <a:pt x="1914525" y="552450"/>
                  </a:lnTo>
                  <a:lnTo>
                    <a:pt x="1883569" y="547688"/>
                  </a:lnTo>
                  <a:lnTo>
                    <a:pt x="1847850" y="533400"/>
                  </a:lnTo>
                  <a:lnTo>
                    <a:pt x="1821656" y="523875"/>
                  </a:lnTo>
                  <a:lnTo>
                    <a:pt x="1774031" y="519113"/>
                  </a:lnTo>
                  <a:lnTo>
                    <a:pt x="1600200" y="519113"/>
                  </a:lnTo>
                  <a:lnTo>
                    <a:pt x="1447800" y="523875"/>
                  </a:lnTo>
                  <a:lnTo>
                    <a:pt x="1259681" y="531019"/>
                  </a:lnTo>
                  <a:lnTo>
                    <a:pt x="1085850" y="552450"/>
                  </a:lnTo>
                  <a:lnTo>
                    <a:pt x="557213" y="571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298A584F-710E-4D34-9462-E69AE8093802}"/>
                </a:ext>
              </a:extLst>
            </p:cNvPr>
            <p:cNvSpPr/>
            <p:nvPr/>
          </p:nvSpPr>
          <p:spPr>
            <a:xfrm rot="16200000">
              <a:off x="5218906" y="2588419"/>
              <a:ext cx="2328863" cy="561975"/>
            </a:xfrm>
            <a:custGeom>
              <a:avLst/>
              <a:gdLst>
                <a:gd name="connsiteX0" fmla="*/ 500063 w 2328863"/>
                <a:gd name="connsiteY0" fmla="*/ 307181 h 561975"/>
                <a:gd name="connsiteX1" fmla="*/ 264319 w 2328863"/>
                <a:gd name="connsiteY1" fmla="*/ 288131 h 561975"/>
                <a:gd name="connsiteX2" fmla="*/ 26194 w 2328863"/>
                <a:gd name="connsiteY2" fmla="*/ 266700 h 561975"/>
                <a:gd name="connsiteX3" fmla="*/ 0 w 2328863"/>
                <a:gd name="connsiteY3" fmla="*/ 21431 h 561975"/>
                <a:gd name="connsiteX4" fmla="*/ 285750 w 2328863"/>
                <a:gd name="connsiteY4" fmla="*/ 42862 h 561975"/>
                <a:gd name="connsiteX5" fmla="*/ 611981 w 2328863"/>
                <a:gd name="connsiteY5" fmla="*/ 71437 h 561975"/>
                <a:gd name="connsiteX6" fmla="*/ 873919 w 2328863"/>
                <a:gd name="connsiteY6" fmla="*/ 95250 h 561975"/>
                <a:gd name="connsiteX7" fmla="*/ 1088231 w 2328863"/>
                <a:gd name="connsiteY7" fmla="*/ 111919 h 561975"/>
                <a:gd name="connsiteX8" fmla="*/ 1293019 w 2328863"/>
                <a:gd name="connsiteY8" fmla="*/ 138112 h 561975"/>
                <a:gd name="connsiteX9" fmla="*/ 1650206 w 2328863"/>
                <a:gd name="connsiteY9" fmla="*/ 154781 h 561975"/>
                <a:gd name="connsiteX10" fmla="*/ 1857375 w 2328863"/>
                <a:gd name="connsiteY10" fmla="*/ 159544 h 561975"/>
                <a:gd name="connsiteX11" fmla="*/ 2007394 w 2328863"/>
                <a:gd name="connsiteY11" fmla="*/ 157162 h 561975"/>
                <a:gd name="connsiteX12" fmla="*/ 2055019 w 2328863"/>
                <a:gd name="connsiteY12" fmla="*/ 152400 h 561975"/>
                <a:gd name="connsiteX13" fmla="*/ 2102644 w 2328863"/>
                <a:gd name="connsiteY13" fmla="*/ 142875 h 561975"/>
                <a:gd name="connsiteX14" fmla="*/ 2140744 w 2328863"/>
                <a:gd name="connsiteY14" fmla="*/ 128587 h 561975"/>
                <a:gd name="connsiteX15" fmla="*/ 2171700 w 2328863"/>
                <a:gd name="connsiteY15" fmla="*/ 111919 h 561975"/>
                <a:gd name="connsiteX16" fmla="*/ 2193131 w 2328863"/>
                <a:gd name="connsiteY16" fmla="*/ 92869 h 561975"/>
                <a:gd name="connsiteX17" fmla="*/ 2226469 w 2328863"/>
                <a:gd name="connsiteY17" fmla="*/ 57150 h 561975"/>
                <a:gd name="connsiteX18" fmla="*/ 2245519 w 2328863"/>
                <a:gd name="connsiteY18" fmla="*/ 35719 h 561975"/>
                <a:gd name="connsiteX19" fmla="*/ 2264569 w 2328863"/>
                <a:gd name="connsiteY19" fmla="*/ 16669 h 561975"/>
                <a:gd name="connsiteX20" fmla="*/ 2281238 w 2328863"/>
                <a:gd name="connsiteY20" fmla="*/ 4762 h 561975"/>
                <a:gd name="connsiteX21" fmla="*/ 2297906 w 2328863"/>
                <a:gd name="connsiteY21" fmla="*/ 0 h 561975"/>
                <a:gd name="connsiteX22" fmla="*/ 2314575 w 2328863"/>
                <a:gd name="connsiteY22" fmla="*/ 2381 h 561975"/>
                <a:gd name="connsiteX23" fmla="*/ 2321719 w 2328863"/>
                <a:gd name="connsiteY23" fmla="*/ 11906 h 561975"/>
                <a:gd name="connsiteX24" fmla="*/ 2328863 w 2328863"/>
                <a:gd name="connsiteY24" fmla="*/ 30956 h 561975"/>
                <a:gd name="connsiteX25" fmla="*/ 2328863 w 2328863"/>
                <a:gd name="connsiteY25" fmla="*/ 71437 h 561975"/>
                <a:gd name="connsiteX26" fmla="*/ 2324100 w 2328863"/>
                <a:gd name="connsiteY26" fmla="*/ 121444 h 561975"/>
                <a:gd name="connsiteX27" fmla="*/ 2316956 w 2328863"/>
                <a:gd name="connsiteY27" fmla="*/ 166687 h 561975"/>
                <a:gd name="connsiteX28" fmla="*/ 2297906 w 2328863"/>
                <a:gd name="connsiteY28" fmla="*/ 233362 h 561975"/>
                <a:gd name="connsiteX29" fmla="*/ 2276475 w 2328863"/>
                <a:gd name="connsiteY29" fmla="*/ 290512 h 561975"/>
                <a:gd name="connsiteX30" fmla="*/ 2252663 w 2328863"/>
                <a:gd name="connsiteY30" fmla="*/ 335756 h 561975"/>
                <a:gd name="connsiteX31" fmla="*/ 2209800 w 2328863"/>
                <a:gd name="connsiteY31" fmla="*/ 395287 h 561975"/>
                <a:gd name="connsiteX32" fmla="*/ 2169319 w 2328863"/>
                <a:gd name="connsiteY32" fmla="*/ 447675 h 561975"/>
                <a:gd name="connsiteX33" fmla="*/ 2114550 w 2328863"/>
                <a:gd name="connsiteY33" fmla="*/ 502444 h 561975"/>
                <a:gd name="connsiteX34" fmla="*/ 2074069 w 2328863"/>
                <a:gd name="connsiteY34" fmla="*/ 535781 h 561975"/>
                <a:gd name="connsiteX35" fmla="*/ 2045494 w 2328863"/>
                <a:gd name="connsiteY35" fmla="*/ 554831 h 561975"/>
                <a:gd name="connsiteX36" fmla="*/ 2024063 w 2328863"/>
                <a:gd name="connsiteY36" fmla="*/ 561975 h 561975"/>
                <a:gd name="connsiteX37" fmla="*/ 2007394 w 2328863"/>
                <a:gd name="connsiteY37" fmla="*/ 561975 h 561975"/>
                <a:gd name="connsiteX38" fmla="*/ 1988344 w 2328863"/>
                <a:gd name="connsiteY38" fmla="*/ 552450 h 561975"/>
                <a:gd name="connsiteX39" fmla="*/ 1964531 w 2328863"/>
                <a:gd name="connsiteY39" fmla="*/ 533400 h 561975"/>
                <a:gd name="connsiteX40" fmla="*/ 1931194 w 2328863"/>
                <a:gd name="connsiteY40" fmla="*/ 500062 h 561975"/>
                <a:gd name="connsiteX41" fmla="*/ 1905000 w 2328863"/>
                <a:gd name="connsiteY41" fmla="*/ 481012 h 561975"/>
                <a:gd name="connsiteX42" fmla="*/ 1864519 w 2328863"/>
                <a:gd name="connsiteY42" fmla="*/ 466725 h 561975"/>
                <a:gd name="connsiteX43" fmla="*/ 1721644 w 2328863"/>
                <a:gd name="connsiteY43" fmla="*/ 435769 h 561975"/>
                <a:gd name="connsiteX44" fmla="*/ 1583531 w 2328863"/>
                <a:gd name="connsiteY44" fmla="*/ 414337 h 561975"/>
                <a:gd name="connsiteX45" fmla="*/ 1423988 w 2328863"/>
                <a:gd name="connsiteY45" fmla="*/ 395287 h 561975"/>
                <a:gd name="connsiteX46" fmla="*/ 1295400 w 2328863"/>
                <a:gd name="connsiteY46" fmla="*/ 383381 h 561975"/>
                <a:gd name="connsiteX47" fmla="*/ 1107281 w 2328863"/>
                <a:gd name="connsiteY47" fmla="*/ 359569 h 561975"/>
                <a:gd name="connsiteX48" fmla="*/ 500063 w 2328863"/>
                <a:gd name="connsiteY48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8863" h="561975">
                  <a:moveTo>
                    <a:pt x="500063" y="307181"/>
                  </a:moveTo>
                  <a:lnTo>
                    <a:pt x="264319" y="288131"/>
                  </a:lnTo>
                  <a:lnTo>
                    <a:pt x="26194" y="266700"/>
                  </a:lnTo>
                  <a:lnTo>
                    <a:pt x="0" y="21431"/>
                  </a:lnTo>
                  <a:lnTo>
                    <a:pt x="285750" y="42862"/>
                  </a:lnTo>
                  <a:lnTo>
                    <a:pt x="611981" y="71437"/>
                  </a:lnTo>
                  <a:lnTo>
                    <a:pt x="873919" y="95250"/>
                  </a:lnTo>
                  <a:lnTo>
                    <a:pt x="1088231" y="111919"/>
                  </a:lnTo>
                  <a:lnTo>
                    <a:pt x="1293019" y="138112"/>
                  </a:lnTo>
                  <a:lnTo>
                    <a:pt x="1650206" y="154781"/>
                  </a:lnTo>
                  <a:lnTo>
                    <a:pt x="1857375" y="159544"/>
                  </a:lnTo>
                  <a:lnTo>
                    <a:pt x="2007394" y="157162"/>
                  </a:lnTo>
                  <a:lnTo>
                    <a:pt x="2055019" y="152400"/>
                  </a:lnTo>
                  <a:lnTo>
                    <a:pt x="2102644" y="142875"/>
                  </a:lnTo>
                  <a:lnTo>
                    <a:pt x="2140744" y="128587"/>
                  </a:lnTo>
                  <a:lnTo>
                    <a:pt x="2171700" y="111919"/>
                  </a:lnTo>
                  <a:lnTo>
                    <a:pt x="2193131" y="92869"/>
                  </a:lnTo>
                  <a:lnTo>
                    <a:pt x="2226469" y="57150"/>
                  </a:lnTo>
                  <a:lnTo>
                    <a:pt x="2245519" y="35719"/>
                  </a:lnTo>
                  <a:lnTo>
                    <a:pt x="2264569" y="16669"/>
                  </a:lnTo>
                  <a:lnTo>
                    <a:pt x="2281238" y="4762"/>
                  </a:lnTo>
                  <a:lnTo>
                    <a:pt x="2297906" y="0"/>
                  </a:lnTo>
                  <a:lnTo>
                    <a:pt x="2314575" y="2381"/>
                  </a:lnTo>
                  <a:lnTo>
                    <a:pt x="2321719" y="11906"/>
                  </a:lnTo>
                  <a:lnTo>
                    <a:pt x="2328863" y="30956"/>
                  </a:lnTo>
                  <a:lnTo>
                    <a:pt x="2328863" y="71437"/>
                  </a:lnTo>
                  <a:lnTo>
                    <a:pt x="2324100" y="121444"/>
                  </a:lnTo>
                  <a:lnTo>
                    <a:pt x="2316956" y="166687"/>
                  </a:lnTo>
                  <a:lnTo>
                    <a:pt x="2297906" y="233362"/>
                  </a:lnTo>
                  <a:lnTo>
                    <a:pt x="2276475" y="290512"/>
                  </a:lnTo>
                  <a:lnTo>
                    <a:pt x="2252663" y="335756"/>
                  </a:lnTo>
                  <a:lnTo>
                    <a:pt x="2209800" y="395287"/>
                  </a:lnTo>
                  <a:lnTo>
                    <a:pt x="2169319" y="447675"/>
                  </a:lnTo>
                  <a:lnTo>
                    <a:pt x="2114550" y="502444"/>
                  </a:lnTo>
                  <a:lnTo>
                    <a:pt x="2074069" y="535781"/>
                  </a:lnTo>
                  <a:lnTo>
                    <a:pt x="2045494" y="554831"/>
                  </a:lnTo>
                  <a:lnTo>
                    <a:pt x="2024063" y="561975"/>
                  </a:lnTo>
                  <a:lnTo>
                    <a:pt x="2007394" y="561975"/>
                  </a:lnTo>
                  <a:lnTo>
                    <a:pt x="1988344" y="552450"/>
                  </a:lnTo>
                  <a:lnTo>
                    <a:pt x="1964531" y="533400"/>
                  </a:lnTo>
                  <a:lnTo>
                    <a:pt x="1931194" y="500062"/>
                  </a:lnTo>
                  <a:lnTo>
                    <a:pt x="1905000" y="481012"/>
                  </a:lnTo>
                  <a:lnTo>
                    <a:pt x="1864519" y="466725"/>
                  </a:lnTo>
                  <a:lnTo>
                    <a:pt x="1721644" y="435769"/>
                  </a:lnTo>
                  <a:lnTo>
                    <a:pt x="1583531" y="414337"/>
                  </a:lnTo>
                  <a:lnTo>
                    <a:pt x="1423988" y="395287"/>
                  </a:lnTo>
                  <a:lnTo>
                    <a:pt x="1295400" y="383381"/>
                  </a:lnTo>
                  <a:lnTo>
                    <a:pt x="1107281" y="359569"/>
                  </a:lnTo>
                  <a:lnTo>
                    <a:pt x="500063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BF88DEA8-B008-460B-BF47-000D752B9B54}"/>
                </a:ext>
              </a:extLst>
            </p:cNvPr>
            <p:cNvSpPr/>
            <p:nvPr/>
          </p:nvSpPr>
          <p:spPr>
            <a:xfrm>
              <a:off x="3990975" y="3873500"/>
              <a:ext cx="3521075" cy="584200"/>
            </a:xfrm>
            <a:custGeom>
              <a:avLst/>
              <a:gdLst>
                <a:gd name="connsiteX0" fmla="*/ 1987550 w 3521075"/>
                <a:gd name="connsiteY0" fmla="*/ 295275 h 584200"/>
                <a:gd name="connsiteX1" fmla="*/ 1587500 w 3521075"/>
                <a:gd name="connsiteY1" fmla="*/ 339725 h 584200"/>
                <a:gd name="connsiteX2" fmla="*/ 1336675 w 3521075"/>
                <a:gd name="connsiteY2" fmla="*/ 374650 h 584200"/>
                <a:gd name="connsiteX3" fmla="*/ 1108075 w 3521075"/>
                <a:gd name="connsiteY3" fmla="*/ 415925 h 584200"/>
                <a:gd name="connsiteX4" fmla="*/ 895350 w 3521075"/>
                <a:gd name="connsiteY4" fmla="*/ 463550 h 584200"/>
                <a:gd name="connsiteX5" fmla="*/ 787400 w 3521075"/>
                <a:gd name="connsiteY5" fmla="*/ 495300 h 584200"/>
                <a:gd name="connsiteX6" fmla="*/ 682625 w 3521075"/>
                <a:gd name="connsiteY6" fmla="*/ 533400 h 584200"/>
                <a:gd name="connsiteX7" fmla="*/ 590550 w 3521075"/>
                <a:gd name="connsiteY7" fmla="*/ 568325 h 584200"/>
                <a:gd name="connsiteX8" fmla="*/ 558800 w 3521075"/>
                <a:gd name="connsiteY8" fmla="*/ 577850 h 584200"/>
                <a:gd name="connsiteX9" fmla="*/ 523875 w 3521075"/>
                <a:gd name="connsiteY9" fmla="*/ 584200 h 584200"/>
                <a:gd name="connsiteX10" fmla="*/ 495300 w 3521075"/>
                <a:gd name="connsiteY10" fmla="*/ 581025 h 584200"/>
                <a:gd name="connsiteX11" fmla="*/ 466725 w 3521075"/>
                <a:gd name="connsiteY11" fmla="*/ 574675 h 584200"/>
                <a:gd name="connsiteX12" fmla="*/ 381000 w 3521075"/>
                <a:gd name="connsiteY12" fmla="*/ 539750 h 584200"/>
                <a:gd name="connsiteX13" fmla="*/ 285750 w 3521075"/>
                <a:gd name="connsiteY13" fmla="*/ 485775 h 584200"/>
                <a:gd name="connsiteX14" fmla="*/ 203200 w 3521075"/>
                <a:gd name="connsiteY14" fmla="*/ 422275 h 584200"/>
                <a:gd name="connsiteX15" fmla="*/ 139700 w 3521075"/>
                <a:gd name="connsiteY15" fmla="*/ 371475 h 584200"/>
                <a:gd name="connsiteX16" fmla="*/ 98425 w 3521075"/>
                <a:gd name="connsiteY16" fmla="*/ 333375 h 584200"/>
                <a:gd name="connsiteX17" fmla="*/ 60325 w 3521075"/>
                <a:gd name="connsiteY17" fmla="*/ 295275 h 584200"/>
                <a:gd name="connsiteX18" fmla="*/ 28575 w 3521075"/>
                <a:gd name="connsiteY18" fmla="*/ 257175 h 584200"/>
                <a:gd name="connsiteX19" fmla="*/ 9525 w 3521075"/>
                <a:gd name="connsiteY19" fmla="*/ 228600 h 584200"/>
                <a:gd name="connsiteX20" fmla="*/ 0 w 3521075"/>
                <a:gd name="connsiteY20" fmla="*/ 212725 h 584200"/>
                <a:gd name="connsiteX21" fmla="*/ 3175 w 3521075"/>
                <a:gd name="connsiteY21" fmla="*/ 196850 h 584200"/>
                <a:gd name="connsiteX22" fmla="*/ 12700 w 3521075"/>
                <a:gd name="connsiteY22" fmla="*/ 190500 h 584200"/>
                <a:gd name="connsiteX23" fmla="*/ 34925 w 3521075"/>
                <a:gd name="connsiteY23" fmla="*/ 190500 h 584200"/>
                <a:gd name="connsiteX24" fmla="*/ 142875 w 3521075"/>
                <a:gd name="connsiteY24" fmla="*/ 231775 h 584200"/>
                <a:gd name="connsiteX25" fmla="*/ 260350 w 3521075"/>
                <a:gd name="connsiteY25" fmla="*/ 273050 h 584200"/>
                <a:gd name="connsiteX26" fmla="*/ 301625 w 3521075"/>
                <a:gd name="connsiteY26" fmla="*/ 285750 h 584200"/>
                <a:gd name="connsiteX27" fmla="*/ 346075 w 3521075"/>
                <a:gd name="connsiteY27" fmla="*/ 288925 h 584200"/>
                <a:gd name="connsiteX28" fmla="*/ 479425 w 3521075"/>
                <a:gd name="connsiteY28" fmla="*/ 279400 h 584200"/>
                <a:gd name="connsiteX29" fmla="*/ 641350 w 3521075"/>
                <a:gd name="connsiteY29" fmla="*/ 263525 h 584200"/>
                <a:gd name="connsiteX30" fmla="*/ 844550 w 3521075"/>
                <a:gd name="connsiteY30" fmla="*/ 234950 h 584200"/>
                <a:gd name="connsiteX31" fmla="*/ 1082675 w 3521075"/>
                <a:gd name="connsiteY31" fmla="*/ 196850 h 584200"/>
                <a:gd name="connsiteX32" fmla="*/ 1276350 w 3521075"/>
                <a:gd name="connsiteY32" fmla="*/ 184150 h 584200"/>
                <a:gd name="connsiteX33" fmla="*/ 1574800 w 3521075"/>
                <a:gd name="connsiteY33" fmla="*/ 139700 h 584200"/>
                <a:gd name="connsiteX34" fmla="*/ 1755775 w 3521075"/>
                <a:gd name="connsiteY34" fmla="*/ 117475 h 584200"/>
                <a:gd name="connsiteX35" fmla="*/ 1914525 w 3521075"/>
                <a:gd name="connsiteY35" fmla="*/ 101600 h 584200"/>
                <a:gd name="connsiteX36" fmla="*/ 2152650 w 3521075"/>
                <a:gd name="connsiteY36" fmla="*/ 85725 h 584200"/>
                <a:gd name="connsiteX37" fmla="*/ 2349500 w 3521075"/>
                <a:gd name="connsiteY37" fmla="*/ 69850 h 584200"/>
                <a:gd name="connsiteX38" fmla="*/ 2482850 w 3521075"/>
                <a:gd name="connsiteY38" fmla="*/ 57150 h 584200"/>
                <a:gd name="connsiteX39" fmla="*/ 2647950 w 3521075"/>
                <a:gd name="connsiteY39" fmla="*/ 47625 h 584200"/>
                <a:gd name="connsiteX40" fmla="*/ 2784475 w 3521075"/>
                <a:gd name="connsiteY40" fmla="*/ 41275 h 584200"/>
                <a:gd name="connsiteX41" fmla="*/ 2867025 w 3521075"/>
                <a:gd name="connsiteY41" fmla="*/ 44450 h 584200"/>
                <a:gd name="connsiteX42" fmla="*/ 2952750 w 3521075"/>
                <a:gd name="connsiteY42" fmla="*/ 31750 h 584200"/>
                <a:gd name="connsiteX43" fmla="*/ 3048000 w 3521075"/>
                <a:gd name="connsiteY43" fmla="*/ 15875 h 584200"/>
                <a:gd name="connsiteX44" fmla="*/ 3117850 w 3521075"/>
                <a:gd name="connsiteY44" fmla="*/ 0 h 584200"/>
                <a:gd name="connsiteX45" fmla="*/ 3146425 w 3521075"/>
                <a:gd name="connsiteY45" fmla="*/ 0 h 584200"/>
                <a:gd name="connsiteX46" fmla="*/ 3228975 w 3521075"/>
                <a:gd name="connsiteY46" fmla="*/ 28575 h 584200"/>
                <a:gd name="connsiteX47" fmla="*/ 3352800 w 3521075"/>
                <a:gd name="connsiteY47" fmla="*/ 82550 h 584200"/>
                <a:gd name="connsiteX48" fmla="*/ 3435350 w 3521075"/>
                <a:gd name="connsiteY48" fmla="*/ 120650 h 584200"/>
                <a:gd name="connsiteX49" fmla="*/ 3463925 w 3521075"/>
                <a:gd name="connsiteY49" fmla="*/ 139700 h 584200"/>
                <a:gd name="connsiteX50" fmla="*/ 3492500 w 3521075"/>
                <a:gd name="connsiteY50" fmla="*/ 161925 h 584200"/>
                <a:gd name="connsiteX51" fmla="*/ 3511550 w 3521075"/>
                <a:gd name="connsiteY51" fmla="*/ 180975 h 584200"/>
                <a:gd name="connsiteX52" fmla="*/ 3521075 w 3521075"/>
                <a:gd name="connsiteY52" fmla="*/ 200025 h 584200"/>
                <a:gd name="connsiteX53" fmla="*/ 3521075 w 3521075"/>
                <a:gd name="connsiteY53" fmla="*/ 225425 h 584200"/>
                <a:gd name="connsiteX54" fmla="*/ 3514725 w 3521075"/>
                <a:gd name="connsiteY54" fmla="*/ 254000 h 584200"/>
                <a:gd name="connsiteX55" fmla="*/ 3492500 w 3521075"/>
                <a:gd name="connsiteY55" fmla="*/ 282575 h 584200"/>
                <a:gd name="connsiteX56" fmla="*/ 3467100 w 3521075"/>
                <a:gd name="connsiteY56" fmla="*/ 298450 h 584200"/>
                <a:gd name="connsiteX57" fmla="*/ 3429000 w 3521075"/>
                <a:gd name="connsiteY57" fmla="*/ 311150 h 584200"/>
                <a:gd name="connsiteX58" fmla="*/ 3387725 w 3521075"/>
                <a:gd name="connsiteY58" fmla="*/ 314325 h 584200"/>
                <a:gd name="connsiteX59" fmla="*/ 3225800 w 3521075"/>
                <a:gd name="connsiteY59" fmla="*/ 298450 h 584200"/>
                <a:gd name="connsiteX60" fmla="*/ 3073400 w 3521075"/>
                <a:gd name="connsiteY60" fmla="*/ 279400 h 584200"/>
                <a:gd name="connsiteX61" fmla="*/ 2914650 w 3521075"/>
                <a:gd name="connsiteY61" fmla="*/ 269875 h 584200"/>
                <a:gd name="connsiteX62" fmla="*/ 2711450 w 3521075"/>
                <a:gd name="connsiteY62" fmla="*/ 263525 h 584200"/>
                <a:gd name="connsiteX63" fmla="*/ 2470150 w 3521075"/>
                <a:gd name="connsiteY63" fmla="*/ 266700 h 584200"/>
                <a:gd name="connsiteX64" fmla="*/ 2292350 w 3521075"/>
                <a:gd name="connsiteY64" fmla="*/ 276225 h 584200"/>
                <a:gd name="connsiteX65" fmla="*/ 1987550 w 3521075"/>
                <a:gd name="connsiteY65" fmla="*/ 295275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21075" h="584200">
                  <a:moveTo>
                    <a:pt x="1987550" y="295275"/>
                  </a:moveTo>
                  <a:lnTo>
                    <a:pt x="1587500" y="339725"/>
                  </a:lnTo>
                  <a:lnTo>
                    <a:pt x="1336675" y="374650"/>
                  </a:lnTo>
                  <a:lnTo>
                    <a:pt x="1108075" y="415925"/>
                  </a:lnTo>
                  <a:lnTo>
                    <a:pt x="895350" y="463550"/>
                  </a:lnTo>
                  <a:lnTo>
                    <a:pt x="787400" y="495300"/>
                  </a:lnTo>
                  <a:lnTo>
                    <a:pt x="682625" y="533400"/>
                  </a:lnTo>
                  <a:lnTo>
                    <a:pt x="590550" y="568325"/>
                  </a:lnTo>
                  <a:lnTo>
                    <a:pt x="558800" y="577850"/>
                  </a:lnTo>
                  <a:lnTo>
                    <a:pt x="523875" y="584200"/>
                  </a:lnTo>
                  <a:lnTo>
                    <a:pt x="495300" y="581025"/>
                  </a:lnTo>
                  <a:lnTo>
                    <a:pt x="466725" y="574675"/>
                  </a:lnTo>
                  <a:lnTo>
                    <a:pt x="381000" y="539750"/>
                  </a:lnTo>
                  <a:lnTo>
                    <a:pt x="285750" y="485775"/>
                  </a:lnTo>
                  <a:lnTo>
                    <a:pt x="203200" y="422275"/>
                  </a:lnTo>
                  <a:lnTo>
                    <a:pt x="139700" y="371475"/>
                  </a:lnTo>
                  <a:lnTo>
                    <a:pt x="98425" y="333375"/>
                  </a:lnTo>
                  <a:lnTo>
                    <a:pt x="60325" y="295275"/>
                  </a:lnTo>
                  <a:lnTo>
                    <a:pt x="28575" y="257175"/>
                  </a:lnTo>
                  <a:lnTo>
                    <a:pt x="9525" y="228600"/>
                  </a:lnTo>
                  <a:lnTo>
                    <a:pt x="0" y="212725"/>
                  </a:lnTo>
                  <a:lnTo>
                    <a:pt x="3175" y="196850"/>
                  </a:lnTo>
                  <a:lnTo>
                    <a:pt x="12700" y="190500"/>
                  </a:lnTo>
                  <a:lnTo>
                    <a:pt x="34925" y="190500"/>
                  </a:lnTo>
                  <a:lnTo>
                    <a:pt x="142875" y="231775"/>
                  </a:lnTo>
                  <a:lnTo>
                    <a:pt x="260350" y="273050"/>
                  </a:lnTo>
                  <a:lnTo>
                    <a:pt x="301625" y="285750"/>
                  </a:lnTo>
                  <a:lnTo>
                    <a:pt x="346075" y="288925"/>
                  </a:lnTo>
                  <a:lnTo>
                    <a:pt x="479425" y="279400"/>
                  </a:lnTo>
                  <a:lnTo>
                    <a:pt x="641350" y="263525"/>
                  </a:lnTo>
                  <a:lnTo>
                    <a:pt x="844550" y="234950"/>
                  </a:lnTo>
                  <a:lnTo>
                    <a:pt x="1082675" y="196850"/>
                  </a:lnTo>
                  <a:lnTo>
                    <a:pt x="1276350" y="184150"/>
                  </a:lnTo>
                  <a:lnTo>
                    <a:pt x="1574800" y="139700"/>
                  </a:lnTo>
                  <a:lnTo>
                    <a:pt x="1755775" y="117475"/>
                  </a:lnTo>
                  <a:lnTo>
                    <a:pt x="1914525" y="101600"/>
                  </a:lnTo>
                  <a:lnTo>
                    <a:pt x="2152650" y="85725"/>
                  </a:lnTo>
                  <a:lnTo>
                    <a:pt x="2349500" y="69850"/>
                  </a:lnTo>
                  <a:lnTo>
                    <a:pt x="2482850" y="57150"/>
                  </a:lnTo>
                  <a:lnTo>
                    <a:pt x="2647950" y="47625"/>
                  </a:lnTo>
                  <a:lnTo>
                    <a:pt x="2784475" y="41275"/>
                  </a:lnTo>
                  <a:lnTo>
                    <a:pt x="2867025" y="44450"/>
                  </a:lnTo>
                  <a:lnTo>
                    <a:pt x="2952750" y="31750"/>
                  </a:lnTo>
                  <a:lnTo>
                    <a:pt x="3048000" y="15875"/>
                  </a:lnTo>
                  <a:lnTo>
                    <a:pt x="3117850" y="0"/>
                  </a:lnTo>
                  <a:lnTo>
                    <a:pt x="3146425" y="0"/>
                  </a:lnTo>
                  <a:lnTo>
                    <a:pt x="3228975" y="28575"/>
                  </a:lnTo>
                  <a:lnTo>
                    <a:pt x="3352800" y="82550"/>
                  </a:lnTo>
                  <a:lnTo>
                    <a:pt x="3435350" y="120650"/>
                  </a:lnTo>
                  <a:lnTo>
                    <a:pt x="3463925" y="139700"/>
                  </a:lnTo>
                  <a:lnTo>
                    <a:pt x="3492500" y="161925"/>
                  </a:lnTo>
                  <a:lnTo>
                    <a:pt x="3511550" y="180975"/>
                  </a:lnTo>
                  <a:lnTo>
                    <a:pt x="3521075" y="200025"/>
                  </a:lnTo>
                  <a:lnTo>
                    <a:pt x="3521075" y="225425"/>
                  </a:lnTo>
                  <a:lnTo>
                    <a:pt x="3514725" y="254000"/>
                  </a:lnTo>
                  <a:lnTo>
                    <a:pt x="3492500" y="282575"/>
                  </a:lnTo>
                  <a:lnTo>
                    <a:pt x="3467100" y="298450"/>
                  </a:lnTo>
                  <a:lnTo>
                    <a:pt x="3429000" y="311150"/>
                  </a:lnTo>
                  <a:lnTo>
                    <a:pt x="3387725" y="314325"/>
                  </a:lnTo>
                  <a:lnTo>
                    <a:pt x="3225800" y="298450"/>
                  </a:lnTo>
                  <a:lnTo>
                    <a:pt x="3073400" y="279400"/>
                  </a:lnTo>
                  <a:lnTo>
                    <a:pt x="2914650" y="269875"/>
                  </a:lnTo>
                  <a:lnTo>
                    <a:pt x="2711450" y="263525"/>
                  </a:lnTo>
                  <a:lnTo>
                    <a:pt x="2470150" y="266700"/>
                  </a:lnTo>
                  <a:lnTo>
                    <a:pt x="2292350" y="276225"/>
                  </a:lnTo>
                  <a:lnTo>
                    <a:pt x="1987550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D1C8FEB4-1EAA-443A-A94E-ADA7AA43408C}"/>
                </a:ext>
              </a:extLst>
            </p:cNvPr>
            <p:cNvSpPr/>
            <p:nvPr/>
          </p:nvSpPr>
          <p:spPr>
            <a:xfrm rot="16200000">
              <a:off x="1978026" y="4348162"/>
              <a:ext cx="3033712" cy="347663"/>
            </a:xfrm>
            <a:custGeom>
              <a:avLst/>
              <a:gdLst>
                <a:gd name="connsiteX0" fmla="*/ 1719187 w 3034538"/>
                <a:gd name="connsiteY0" fmla="*/ 340376 h 349030"/>
                <a:gd name="connsiteX1" fmla="*/ 1182662 w 3034538"/>
                <a:gd name="connsiteY1" fmla="*/ 334607 h 349030"/>
                <a:gd name="connsiteX2" fmla="*/ 845171 w 3034538"/>
                <a:gd name="connsiteY2" fmla="*/ 331723 h 349030"/>
                <a:gd name="connsiteX3" fmla="*/ 582677 w 3034538"/>
                <a:gd name="connsiteY3" fmla="*/ 328838 h 349030"/>
                <a:gd name="connsiteX4" fmla="*/ 340376 w 3034538"/>
                <a:gd name="connsiteY4" fmla="*/ 328838 h 349030"/>
                <a:gd name="connsiteX5" fmla="*/ 233648 w 3034538"/>
                <a:gd name="connsiteY5" fmla="*/ 323069 h 349030"/>
                <a:gd name="connsiteX6" fmla="*/ 178841 w 3034538"/>
                <a:gd name="connsiteY6" fmla="*/ 317300 h 349030"/>
                <a:gd name="connsiteX7" fmla="*/ 147111 w 3034538"/>
                <a:gd name="connsiteY7" fmla="*/ 311531 h 349030"/>
                <a:gd name="connsiteX8" fmla="*/ 129804 w 3034538"/>
                <a:gd name="connsiteY8" fmla="*/ 305762 h 349030"/>
                <a:gd name="connsiteX9" fmla="*/ 83651 w 3034538"/>
                <a:gd name="connsiteY9" fmla="*/ 282685 h 349030"/>
                <a:gd name="connsiteX10" fmla="*/ 40383 w 3034538"/>
                <a:gd name="connsiteY10" fmla="*/ 248071 h 349030"/>
                <a:gd name="connsiteX11" fmla="*/ 14422 w 3034538"/>
                <a:gd name="connsiteY11" fmla="*/ 224994 h 349030"/>
                <a:gd name="connsiteX12" fmla="*/ 0 w 3034538"/>
                <a:gd name="connsiteY12" fmla="*/ 196149 h 349030"/>
                <a:gd name="connsiteX13" fmla="*/ 0 w 3034538"/>
                <a:gd name="connsiteY13" fmla="*/ 161535 h 349030"/>
                <a:gd name="connsiteX14" fmla="*/ 5769 w 3034538"/>
                <a:gd name="connsiteY14" fmla="*/ 138458 h 349030"/>
                <a:gd name="connsiteX15" fmla="*/ 23076 w 3034538"/>
                <a:gd name="connsiteY15" fmla="*/ 115382 h 349030"/>
                <a:gd name="connsiteX16" fmla="*/ 54806 w 3034538"/>
                <a:gd name="connsiteY16" fmla="*/ 92306 h 349030"/>
                <a:gd name="connsiteX17" fmla="*/ 132689 w 3034538"/>
                <a:gd name="connsiteY17" fmla="*/ 57691 h 349030"/>
                <a:gd name="connsiteX18" fmla="*/ 201918 w 3034538"/>
                <a:gd name="connsiteY18" fmla="*/ 34615 h 349030"/>
                <a:gd name="connsiteX19" fmla="*/ 294223 w 3034538"/>
                <a:gd name="connsiteY19" fmla="*/ 8654 h 349030"/>
                <a:gd name="connsiteX20" fmla="*/ 357683 w 3034538"/>
                <a:gd name="connsiteY20" fmla="*/ 0 h 349030"/>
                <a:gd name="connsiteX21" fmla="*/ 418258 w 3034538"/>
                <a:gd name="connsiteY21" fmla="*/ 0 h 349030"/>
                <a:gd name="connsiteX22" fmla="*/ 461526 w 3034538"/>
                <a:gd name="connsiteY22" fmla="*/ 5769 h 349030"/>
                <a:gd name="connsiteX23" fmla="*/ 536524 w 3034538"/>
                <a:gd name="connsiteY23" fmla="*/ 25961 h 349030"/>
                <a:gd name="connsiteX24" fmla="*/ 591331 w 3034538"/>
                <a:gd name="connsiteY24" fmla="*/ 40384 h 349030"/>
                <a:gd name="connsiteX25" fmla="*/ 689405 w 3034538"/>
                <a:gd name="connsiteY25" fmla="*/ 57691 h 349030"/>
                <a:gd name="connsiteX26" fmla="*/ 807671 w 3034538"/>
                <a:gd name="connsiteY26" fmla="*/ 74998 h 349030"/>
                <a:gd name="connsiteX27" fmla="*/ 928822 w 3034538"/>
                <a:gd name="connsiteY27" fmla="*/ 89421 h 349030"/>
                <a:gd name="connsiteX28" fmla="*/ 1093241 w 3034538"/>
                <a:gd name="connsiteY28" fmla="*/ 106728 h 349030"/>
                <a:gd name="connsiteX29" fmla="*/ 1277852 w 3034538"/>
                <a:gd name="connsiteY29" fmla="*/ 121151 h 349030"/>
                <a:gd name="connsiteX30" fmla="*/ 1459578 w 3034538"/>
                <a:gd name="connsiteY30" fmla="*/ 129805 h 349030"/>
                <a:gd name="connsiteX31" fmla="*/ 1828800 w 3034538"/>
                <a:gd name="connsiteY31" fmla="*/ 138458 h 349030"/>
                <a:gd name="connsiteX32" fmla="*/ 2195136 w 3034538"/>
                <a:gd name="connsiteY32" fmla="*/ 147112 h 349030"/>
                <a:gd name="connsiteX33" fmla="*/ 2437438 w 3034538"/>
                <a:gd name="connsiteY33" fmla="*/ 149996 h 349030"/>
                <a:gd name="connsiteX34" fmla="*/ 2570127 w 3034538"/>
                <a:gd name="connsiteY34" fmla="*/ 147112 h 349030"/>
                <a:gd name="connsiteX35" fmla="*/ 2633587 w 3034538"/>
                <a:gd name="connsiteY35" fmla="*/ 138458 h 349030"/>
                <a:gd name="connsiteX36" fmla="*/ 2671086 w 3034538"/>
                <a:gd name="connsiteY36" fmla="*/ 129805 h 349030"/>
                <a:gd name="connsiteX37" fmla="*/ 2792237 w 3034538"/>
                <a:gd name="connsiteY37" fmla="*/ 63460 h 349030"/>
                <a:gd name="connsiteX38" fmla="*/ 3034538 w 3034538"/>
                <a:gd name="connsiteY38" fmla="*/ 175957 h 349030"/>
                <a:gd name="connsiteX39" fmla="*/ 2945118 w 3034538"/>
                <a:gd name="connsiteY39" fmla="*/ 250955 h 349030"/>
                <a:gd name="connsiteX40" fmla="*/ 2896080 w 3034538"/>
                <a:gd name="connsiteY40" fmla="*/ 279801 h 349030"/>
                <a:gd name="connsiteX41" fmla="*/ 2838389 w 3034538"/>
                <a:gd name="connsiteY41" fmla="*/ 308646 h 349030"/>
                <a:gd name="connsiteX42" fmla="*/ 2783583 w 3034538"/>
                <a:gd name="connsiteY42" fmla="*/ 331723 h 349030"/>
                <a:gd name="connsiteX43" fmla="*/ 2740315 w 3034538"/>
                <a:gd name="connsiteY43" fmla="*/ 343261 h 349030"/>
                <a:gd name="connsiteX44" fmla="*/ 2671086 w 3034538"/>
                <a:gd name="connsiteY44" fmla="*/ 349030 h 349030"/>
                <a:gd name="connsiteX45" fmla="*/ 2469168 w 3034538"/>
                <a:gd name="connsiteY45" fmla="*/ 349030 h 349030"/>
                <a:gd name="connsiteX46" fmla="*/ 2172060 w 3034538"/>
                <a:gd name="connsiteY46" fmla="*/ 346145 h 349030"/>
                <a:gd name="connsiteX47" fmla="*/ 1719187 w 3034538"/>
                <a:gd name="connsiteY47" fmla="*/ 340376 h 3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34538" h="349030">
                  <a:moveTo>
                    <a:pt x="1719187" y="340376"/>
                  </a:moveTo>
                  <a:lnTo>
                    <a:pt x="1182662" y="334607"/>
                  </a:lnTo>
                  <a:lnTo>
                    <a:pt x="845171" y="331723"/>
                  </a:lnTo>
                  <a:lnTo>
                    <a:pt x="582677" y="328838"/>
                  </a:lnTo>
                  <a:lnTo>
                    <a:pt x="340376" y="328838"/>
                  </a:lnTo>
                  <a:lnTo>
                    <a:pt x="233648" y="323069"/>
                  </a:lnTo>
                  <a:lnTo>
                    <a:pt x="178841" y="317300"/>
                  </a:lnTo>
                  <a:lnTo>
                    <a:pt x="147111" y="311531"/>
                  </a:lnTo>
                  <a:lnTo>
                    <a:pt x="129804" y="305762"/>
                  </a:lnTo>
                  <a:lnTo>
                    <a:pt x="83651" y="282685"/>
                  </a:lnTo>
                  <a:lnTo>
                    <a:pt x="40383" y="248071"/>
                  </a:lnTo>
                  <a:lnTo>
                    <a:pt x="14422" y="224994"/>
                  </a:lnTo>
                  <a:lnTo>
                    <a:pt x="0" y="196149"/>
                  </a:lnTo>
                  <a:lnTo>
                    <a:pt x="0" y="161535"/>
                  </a:lnTo>
                  <a:lnTo>
                    <a:pt x="5769" y="138458"/>
                  </a:lnTo>
                  <a:lnTo>
                    <a:pt x="23076" y="115382"/>
                  </a:lnTo>
                  <a:lnTo>
                    <a:pt x="54806" y="92306"/>
                  </a:lnTo>
                  <a:lnTo>
                    <a:pt x="132689" y="57691"/>
                  </a:lnTo>
                  <a:lnTo>
                    <a:pt x="201918" y="34615"/>
                  </a:lnTo>
                  <a:lnTo>
                    <a:pt x="294223" y="8654"/>
                  </a:lnTo>
                  <a:lnTo>
                    <a:pt x="357683" y="0"/>
                  </a:lnTo>
                  <a:lnTo>
                    <a:pt x="418258" y="0"/>
                  </a:lnTo>
                  <a:lnTo>
                    <a:pt x="461526" y="5769"/>
                  </a:lnTo>
                  <a:lnTo>
                    <a:pt x="536524" y="25961"/>
                  </a:lnTo>
                  <a:lnTo>
                    <a:pt x="591331" y="40384"/>
                  </a:lnTo>
                  <a:lnTo>
                    <a:pt x="689405" y="57691"/>
                  </a:lnTo>
                  <a:lnTo>
                    <a:pt x="807671" y="74998"/>
                  </a:lnTo>
                  <a:lnTo>
                    <a:pt x="928822" y="89421"/>
                  </a:lnTo>
                  <a:lnTo>
                    <a:pt x="1093241" y="106728"/>
                  </a:lnTo>
                  <a:lnTo>
                    <a:pt x="1277852" y="121151"/>
                  </a:lnTo>
                  <a:lnTo>
                    <a:pt x="1459578" y="129805"/>
                  </a:lnTo>
                  <a:lnTo>
                    <a:pt x="1828800" y="138458"/>
                  </a:lnTo>
                  <a:lnTo>
                    <a:pt x="2195136" y="147112"/>
                  </a:lnTo>
                  <a:lnTo>
                    <a:pt x="2437438" y="149996"/>
                  </a:lnTo>
                  <a:lnTo>
                    <a:pt x="2570127" y="147112"/>
                  </a:lnTo>
                  <a:lnTo>
                    <a:pt x="2633587" y="138458"/>
                  </a:lnTo>
                  <a:lnTo>
                    <a:pt x="2671086" y="129805"/>
                  </a:lnTo>
                  <a:lnTo>
                    <a:pt x="2792237" y="63460"/>
                  </a:lnTo>
                  <a:lnTo>
                    <a:pt x="3034538" y="175957"/>
                  </a:lnTo>
                  <a:lnTo>
                    <a:pt x="2945118" y="250955"/>
                  </a:lnTo>
                  <a:lnTo>
                    <a:pt x="2896080" y="279801"/>
                  </a:lnTo>
                  <a:lnTo>
                    <a:pt x="2838389" y="308646"/>
                  </a:lnTo>
                  <a:lnTo>
                    <a:pt x="2783583" y="331723"/>
                  </a:lnTo>
                  <a:lnTo>
                    <a:pt x="2740315" y="343261"/>
                  </a:lnTo>
                  <a:lnTo>
                    <a:pt x="2671086" y="349030"/>
                  </a:lnTo>
                  <a:lnTo>
                    <a:pt x="2469168" y="349030"/>
                  </a:lnTo>
                  <a:lnTo>
                    <a:pt x="2172060" y="346145"/>
                  </a:lnTo>
                  <a:lnTo>
                    <a:pt x="1719187" y="34037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599BBA4-425D-4931-AADF-8D0B93FFFA55}"/>
              </a:ext>
            </a:extLst>
          </p:cNvPr>
          <p:cNvGrpSpPr>
            <a:grpSpLocks/>
          </p:cNvGrpSpPr>
          <p:nvPr/>
        </p:nvGrpSpPr>
        <p:grpSpPr bwMode="auto">
          <a:xfrm>
            <a:off x="2506663" y="1552575"/>
            <a:ext cx="4852987" cy="4333875"/>
            <a:chOff x="2506663" y="1552575"/>
            <a:chExt cx="4852987" cy="4333875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A3721CCB-14C7-4349-A3A1-56509F12F7E3}"/>
                </a:ext>
              </a:extLst>
            </p:cNvPr>
            <p:cNvSpPr/>
            <p:nvPr/>
          </p:nvSpPr>
          <p:spPr>
            <a:xfrm>
              <a:off x="4006850" y="2489200"/>
              <a:ext cx="3057525" cy="588963"/>
            </a:xfrm>
            <a:custGeom>
              <a:avLst/>
              <a:gdLst>
                <a:gd name="connsiteX0" fmla="*/ 1600921 w 3057615"/>
                <a:gd name="connsiteY0" fmla="*/ 369222 h 588447"/>
                <a:gd name="connsiteX1" fmla="*/ 1300928 w 3057615"/>
                <a:gd name="connsiteY1" fmla="*/ 412490 h 588447"/>
                <a:gd name="connsiteX2" fmla="*/ 1073049 w 3057615"/>
                <a:gd name="connsiteY2" fmla="*/ 452873 h 588447"/>
                <a:gd name="connsiteX3" fmla="*/ 874016 w 3057615"/>
                <a:gd name="connsiteY3" fmla="*/ 490372 h 588447"/>
                <a:gd name="connsiteX4" fmla="*/ 680752 w 3057615"/>
                <a:gd name="connsiteY4" fmla="*/ 533641 h 588447"/>
                <a:gd name="connsiteX5" fmla="*/ 565370 w 3057615"/>
                <a:gd name="connsiteY5" fmla="*/ 562486 h 588447"/>
                <a:gd name="connsiteX6" fmla="*/ 490372 w 3057615"/>
                <a:gd name="connsiteY6" fmla="*/ 585562 h 588447"/>
                <a:gd name="connsiteX7" fmla="*/ 464411 w 3057615"/>
                <a:gd name="connsiteY7" fmla="*/ 588447 h 588447"/>
                <a:gd name="connsiteX8" fmla="*/ 418258 w 3057615"/>
                <a:gd name="connsiteY8" fmla="*/ 582678 h 588447"/>
                <a:gd name="connsiteX9" fmla="*/ 380759 w 3057615"/>
                <a:gd name="connsiteY9" fmla="*/ 568255 h 588447"/>
                <a:gd name="connsiteX10" fmla="*/ 323068 w 3057615"/>
                <a:gd name="connsiteY10" fmla="*/ 542294 h 588447"/>
                <a:gd name="connsiteX11" fmla="*/ 239417 w 3057615"/>
                <a:gd name="connsiteY11" fmla="*/ 484603 h 588447"/>
                <a:gd name="connsiteX12" fmla="*/ 158649 w 3057615"/>
                <a:gd name="connsiteY12" fmla="*/ 415374 h 588447"/>
                <a:gd name="connsiteX13" fmla="*/ 100959 w 3057615"/>
                <a:gd name="connsiteY13" fmla="*/ 354799 h 588447"/>
                <a:gd name="connsiteX14" fmla="*/ 49037 w 3057615"/>
                <a:gd name="connsiteY14" fmla="*/ 297108 h 588447"/>
                <a:gd name="connsiteX15" fmla="*/ 11538 w 3057615"/>
                <a:gd name="connsiteY15" fmla="*/ 245186 h 588447"/>
                <a:gd name="connsiteX16" fmla="*/ 0 w 3057615"/>
                <a:gd name="connsiteY16" fmla="*/ 224995 h 588447"/>
                <a:gd name="connsiteX17" fmla="*/ 0 w 3057615"/>
                <a:gd name="connsiteY17" fmla="*/ 201918 h 588447"/>
                <a:gd name="connsiteX18" fmla="*/ 8653 w 3057615"/>
                <a:gd name="connsiteY18" fmla="*/ 193265 h 588447"/>
                <a:gd name="connsiteX19" fmla="*/ 23076 w 3057615"/>
                <a:gd name="connsiteY19" fmla="*/ 187496 h 588447"/>
                <a:gd name="connsiteX20" fmla="*/ 49037 w 3057615"/>
                <a:gd name="connsiteY20" fmla="*/ 196149 h 588447"/>
                <a:gd name="connsiteX21" fmla="*/ 98074 w 3057615"/>
                <a:gd name="connsiteY21" fmla="*/ 216341 h 588447"/>
                <a:gd name="connsiteX22" fmla="*/ 155765 w 3057615"/>
                <a:gd name="connsiteY22" fmla="*/ 242302 h 588447"/>
                <a:gd name="connsiteX23" fmla="*/ 227879 w 3057615"/>
                <a:gd name="connsiteY23" fmla="*/ 271147 h 588447"/>
                <a:gd name="connsiteX24" fmla="*/ 285569 w 3057615"/>
                <a:gd name="connsiteY24" fmla="*/ 288455 h 588447"/>
                <a:gd name="connsiteX25" fmla="*/ 343260 w 3057615"/>
                <a:gd name="connsiteY25" fmla="*/ 299993 h 588447"/>
                <a:gd name="connsiteX26" fmla="*/ 415374 w 3057615"/>
                <a:gd name="connsiteY26" fmla="*/ 311531 h 588447"/>
                <a:gd name="connsiteX27" fmla="*/ 507679 w 3057615"/>
                <a:gd name="connsiteY27" fmla="*/ 317300 h 588447"/>
                <a:gd name="connsiteX28" fmla="*/ 599985 w 3057615"/>
                <a:gd name="connsiteY28" fmla="*/ 314415 h 588447"/>
                <a:gd name="connsiteX29" fmla="*/ 695174 w 3057615"/>
                <a:gd name="connsiteY29" fmla="*/ 305762 h 588447"/>
                <a:gd name="connsiteX30" fmla="*/ 874016 w 3057615"/>
                <a:gd name="connsiteY30" fmla="*/ 268263 h 588447"/>
                <a:gd name="connsiteX31" fmla="*/ 1041320 w 3057615"/>
                <a:gd name="connsiteY31" fmla="*/ 250955 h 588447"/>
                <a:gd name="connsiteX32" fmla="*/ 1298044 w 3057615"/>
                <a:gd name="connsiteY32" fmla="*/ 207687 h 588447"/>
                <a:gd name="connsiteX33" fmla="*/ 1583614 w 3057615"/>
                <a:gd name="connsiteY33" fmla="*/ 161535 h 588447"/>
                <a:gd name="connsiteX34" fmla="*/ 1802839 w 3057615"/>
                <a:gd name="connsiteY34" fmla="*/ 129805 h 588447"/>
                <a:gd name="connsiteX35" fmla="*/ 1949950 w 3057615"/>
                <a:gd name="connsiteY35" fmla="*/ 109613 h 588447"/>
                <a:gd name="connsiteX36" fmla="*/ 2099947 w 3057615"/>
                <a:gd name="connsiteY36" fmla="*/ 89421 h 588447"/>
                <a:gd name="connsiteX37" fmla="*/ 2293211 w 3057615"/>
                <a:gd name="connsiteY37" fmla="*/ 72114 h 588447"/>
                <a:gd name="connsiteX38" fmla="*/ 2414362 w 3057615"/>
                <a:gd name="connsiteY38" fmla="*/ 46153 h 588447"/>
                <a:gd name="connsiteX39" fmla="*/ 2561473 w 3057615"/>
                <a:gd name="connsiteY39" fmla="*/ 14423 h 588447"/>
                <a:gd name="connsiteX40" fmla="*/ 2650894 w 3057615"/>
                <a:gd name="connsiteY40" fmla="*/ 0 h 588447"/>
                <a:gd name="connsiteX41" fmla="*/ 2705701 w 3057615"/>
                <a:gd name="connsiteY41" fmla="*/ 0 h 588447"/>
                <a:gd name="connsiteX42" fmla="*/ 2760507 w 3057615"/>
                <a:gd name="connsiteY42" fmla="*/ 11538 h 588447"/>
                <a:gd name="connsiteX43" fmla="*/ 2835505 w 3057615"/>
                <a:gd name="connsiteY43" fmla="*/ 37499 h 588447"/>
                <a:gd name="connsiteX44" fmla="*/ 2904734 w 3057615"/>
                <a:gd name="connsiteY44" fmla="*/ 69229 h 588447"/>
                <a:gd name="connsiteX45" fmla="*/ 2962425 w 3057615"/>
                <a:gd name="connsiteY45" fmla="*/ 98075 h 588447"/>
                <a:gd name="connsiteX46" fmla="*/ 2994155 w 3057615"/>
                <a:gd name="connsiteY46" fmla="*/ 121151 h 588447"/>
                <a:gd name="connsiteX47" fmla="*/ 3025885 w 3057615"/>
                <a:gd name="connsiteY47" fmla="*/ 149996 h 588447"/>
                <a:gd name="connsiteX48" fmla="*/ 3048961 w 3057615"/>
                <a:gd name="connsiteY48" fmla="*/ 184611 h 588447"/>
                <a:gd name="connsiteX49" fmla="*/ 3057615 w 3057615"/>
                <a:gd name="connsiteY49" fmla="*/ 207687 h 588447"/>
                <a:gd name="connsiteX50" fmla="*/ 3057615 w 3057615"/>
                <a:gd name="connsiteY50" fmla="*/ 239417 h 588447"/>
                <a:gd name="connsiteX51" fmla="*/ 3043192 w 3057615"/>
                <a:gd name="connsiteY51" fmla="*/ 262494 h 588447"/>
                <a:gd name="connsiteX52" fmla="*/ 3020116 w 3057615"/>
                <a:gd name="connsiteY52" fmla="*/ 285570 h 588447"/>
                <a:gd name="connsiteX53" fmla="*/ 2999924 w 3057615"/>
                <a:gd name="connsiteY53" fmla="*/ 297108 h 588447"/>
                <a:gd name="connsiteX54" fmla="*/ 2965309 w 3057615"/>
                <a:gd name="connsiteY54" fmla="*/ 305762 h 588447"/>
                <a:gd name="connsiteX55" fmla="*/ 2910503 w 3057615"/>
                <a:gd name="connsiteY55" fmla="*/ 308646 h 588447"/>
                <a:gd name="connsiteX56" fmla="*/ 2841274 w 3057615"/>
                <a:gd name="connsiteY56" fmla="*/ 299993 h 588447"/>
                <a:gd name="connsiteX57" fmla="*/ 2760507 w 3057615"/>
                <a:gd name="connsiteY57" fmla="*/ 285570 h 588447"/>
                <a:gd name="connsiteX58" fmla="*/ 2673971 w 3057615"/>
                <a:gd name="connsiteY58" fmla="*/ 274032 h 588447"/>
                <a:gd name="connsiteX59" fmla="*/ 2593203 w 3057615"/>
                <a:gd name="connsiteY59" fmla="*/ 268263 h 588447"/>
                <a:gd name="connsiteX60" fmla="*/ 2498014 w 3057615"/>
                <a:gd name="connsiteY60" fmla="*/ 274032 h 588447"/>
                <a:gd name="connsiteX61" fmla="*/ 2373978 w 3057615"/>
                <a:gd name="connsiteY61" fmla="*/ 282685 h 588447"/>
                <a:gd name="connsiteX62" fmla="*/ 2275904 w 3057615"/>
                <a:gd name="connsiteY62" fmla="*/ 294224 h 588447"/>
                <a:gd name="connsiteX63" fmla="*/ 2085524 w 3057615"/>
                <a:gd name="connsiteY63" fmla="*/ 311531 h 588447"/>
                <a:gd name="connsiteX64" fmla="*/ 1600921 w 3057615"/>
                <a:gd name="connsiteY64" fmla="*/ 369222 h 5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57615" h="588447">
                  <a:moveTo>
                    <a:pt x="1600921" y="369222"/>
                  </a:moveTo>
                  <a:lnTo>
                    <a:pt x="1300928" y="412490"/>
                  </a:lnTo>
                  <a:lnTo>
                    <a:pt x="1073049" y="452873"/>
                  </a:lnTo>
                  <a:lnTo>
                    <a:pt x="874016" y="490372"/>
                  </a:lnTo>
                  <a:lnTo>
                    <a:pt x="680752" y="533641"/>
                  </a:lnTo>
                  <a:lnTo>
                    <a:pt x="565370" y="562486"/>
                  </a:lnTo>
                  <a:lnTo>
                    <a:pt x="490372" y="585562"/>
                  </a:lnTo>
                  <a:lnTo>
                    <a:pt x="464411" y="588447"/>
                  </a:lnTo>
                  <a:lnTo>
                    <a:pt x="418258" y="582678"/>
                  </a:lnTo>
                  <a:lnTo>
                    <a:pt x="380759" y="568255"/>
                  </a:lnTo>
                  <a:lnTo>
                    <a:pt x="323068" y="542294"/>
                  </a:lnTo>
                  <a:lnTo>
                    <a:pt x="239417" y="484603"/>
                  </a:lnTo>
                  <a:lnTo>
                    <a:pt x="158649" y="415374"/>
                  </a:lnTo>
                  <a:lnTo>
                    <a:pt x="100959" y="354799"/>
                  </a:lnTo>
                  <a:lnTo>
                    <a:pt x="49037" y="297108"/>
                  </a:lnTo>
                  <a:lnTo>
                    <a:pt x="11538" y="245186"/>
                  </a:lnTo>
                  <a:lnTo>
                    <a:pt x="0" y="224995"/>
                  </a:lnTo>
                  <a:lnTo>
                    <a:pt x="0" y="201918"/>
                  </a:lnTo>
                  <a:lnTo>
                    <a:pt x="8653" y="193265"/>
                  </a:lnTo>
                  <a:lnTo>
                    <a:pt x="23076" y="187496"/>
                  </a:lnTo>
                  <a:lnTo>
                    <a:pt x="49037" y="196149"/>
                  </a:lnTo>
                  <a:lnTo>
                    <a:pt x="98074" y="216341"/>
                  </a:lnTo>
                  <a:lnTo>
                    <a:pt x="155765" y="242302"/>
                  </a:lnTo>
                  <a:lnTo>
                    <a:pt x="227879" y="271147"/>
                  </a:lnTo>
                  <a:lnTo>
                    <a:pt x="285569" y="288455"/>
                  </a:lnTo>
                  <a:lnTo>
                    <a:pt x="343260" y="299993"/>
                  </a:lnTo>
                  <a:lnTo>
                    <a:pt x="415374" y="311531"/>
                  </a:lnTo>
                  <a:lnTo>
                    <a:pt x="507679" y="317300"/>
                  </a:lnTo>
                  <a:lnTo>
                    <a:pt x="599985" y="314415"/>
                  </a:lnTo>
                  <a:lnTo>
                    <a:pt x="695174" y="305762"/>
                  </a:lnTo>
                  <a:lnTo>
                    <a:pt x="874016" y="268263"/>
                  </a:lnTo>
                  <a:lnTo>
                    <a:pt x="1041320" y="250955"/>
                  </a:lnTo>
                  <a:lnTo>
                    <a:pt x="1298044" y="207687"/>
                  </a:lnTo>
                  <a:lnTo>
                    <a:pt x="1583614" y="161535"/>
                  </a:lnTo>
                  <a:lnTo>
                    <a:pt x="1802839" y="129805"/>
                  </a:lnTo>
                  <a:lnTo>
                    <a:pt x="1949950" y="109613"/>
                  </a:lnTo>
                  <a:lnTo>
                    <a:pt x="2099947" y="89421"/>
                  </a:lnTo>
                  <a:lnTo>
                    <a:pt x="2293211" y="72114"/>
                  </a:lnTo>
                  <a:lnTo>
                    <a:pt x="2414362" y="46153"/>
                  </a:lnTo>
                  <a:lnTo>
                    <a:pt x="2561473" y="14423"/>
                  </a:lnTo>
                  <a:lnTo>
                    <a:pt x="2650894" y="0"/>
                  </a:lnTo>
                  <a:lnTo>
                    <a:pt x="2705701" y="0"/>
                  </a:lnTo>
                  <a:lnTo>
                    <a:pt x="2760507" y="11538"/>
                  </a:lnTo>
                  <a:lnTo>
                    <a:pt x="2835505" y="37499"/>
                  </a:lnTo>
                  <a:lnTo>
                    <a:pt x="2904734" y="69229"/>
                  </a:lnTo>
                  <a:lnTo>
                    <a:pt x="2962425" y="98075"/>
                  </a:lnTo>
                  <a:lnTo>
                    <a:pt x="2994155" y="121151"/>
                  </a:lnTo>
                  <a:lnTo>
                    <a:pt x="3025885" y="149996"/>
                  </a:lnTo>
                  <a:lnTo>
                    <a:pt x="3048961" y="184611"/>
                  </a:lnTo>
                  <a:lnTo>
                    <a:pt x="3057615" y="207687"/>
                  </a:lnTo>
                  <a:lnTo>
                    <a:pt x="3057615" y="239417"/>
                  </a:lnTo>
                  <a:lnTo>
                    <a:pt x="3043192" y="262494"/>
                  </a:lnTo>
                  <a:lnTo>
                    <a:pt x="3020116" y="285570"/>
                  </a:lnTo>
                  <a:lnTo>
                    <a:pt x="2999924" y="297108"/>
                  </a:lnTo>
                  <a:lnTo>
                    <a:pt x="2965309" y="305762"/>
                  </a:lnTo>
                  <a:lnTo>
                    <a:pt x="2910503" y="308646"/>
                  </a:lnTo>
                  <a:lnTo>
                    <a:pt x="2841274" y="299993"/>
                  </a:lnTo>
                  <a:lnTo>
                    <a:pt x="2760507" y="285570"/>
                  </a:lnTo>
                  <a:lnTo>
                    <a:pt x="2673971" y="274032"/>
                  </a:lnTo>
                  <a:lnTo>
                    <a:pt x="2593203" y="268263"/>
                  </a:lnTo>
                  <a:lnTo>
                    <a:pt x="2498014" y="274032"/>
                  </a:lnTo>
                  <a:lnTo>
                    <a:pt x="2373978" y="282685"/>
                  </a:lnTo>
                  <a:lnTo>
                    <a:pt x="2275904" y="294224"/>
                  </a:lnTo>
                  <a:lnTo>
                    <a:pt x="2085524" y="311531"/>
                  </a:lnTo>
                  <a:lnTo>
                    <a:pt x="1600921" y="369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F18E983F-4659-4DFA-82B6-6B2046B54561}"/>
                </a:ext>
              </a:extLst>
            </p:cNvPr>
            <p:cNvSpPr/>
            <p:nvPr/>
          </p:nvSpPr>
          <p:spPr>
            <a:xfrm>
              <a:off x="3814763" y="4564063"/>
              <a:ext cx="1490662" cy="1189037"/>
            </a:xfrm>
            <a:custGeom>
              <a:avLst/>
              <a:gdLst>
                <a:gd name="connsiteX0" fmla="*/ 978693 w 1490662"/>
                <a:gd name="connsiteY0" fmla="*/ 676275 h 1188244"/>
                <a:gd name="connsiteX1" fmla="*/ 769143 w 1490662"/>
                <a:gd name="connsiteY1" fmla="*/ 828675 h 1188244"/>
                <a:gd name="connsiteX2" fmla="*/ 652462 w 1490662"/>
                <a:gd name="connsiteY2" fmla="*/ 904875 h 1188244"/>
                <a:gd name="connsiteX3" fmla="*/ 538162 w 1490662"/>
                <a:gd name="connsiteY3" fmla="*/ 973932 h 1188244"/>
                <a:gd name="connsiteX4" fmla="*/ 404812 w 1490662"/>
                <a:gd name="connsiteY4" fmla="*/ 1042988 h 1188244"/>
                <a:gd name="connsiteX5" fmla="*/ 271462 w 1490662"/>
                <a:gd name="connsiteY5" fmla="*/ 1107282 h 1188244"/>
                <a:gd name="connsiteX6" fmla="*/ 159543 w 1490662"/>
                <a:gd name="connsiteY6" fmla="*/ 1152525 h 1188244"/>
                <a:gd name="connsiteX7" fmla="*/ 73818 w 1490662"/>
                <a:gd name="connsiteY7" fmla="*/ 1183482 h 1188244"/>
                <a:gd name="connsiteX8" fmla="*/ 47625 w 1490662"/>
                <a:gd name="connsiteY8" fmla="*/ 1188244 h 1188244"/>
                <a:gd name="connsiteX9" fmla="*/ 28575 w 1490662"/>
                <a:gd name="connsiteY9" fmla="*/ 1188244 h 1188244"/>
                <a:gd name="connsiteX10" fmla="*/ 4762 w 1490662"/>
                <a:gd name="connsiteY10" fmla="*/ 1181100 h 1188244"/>
                <a:gd name="connsiteX11" fmla="*/ 0 w 1490662"/>
                <a:gd name="connsiteY11" fmla="*/ 1171575 h 1188244"/>
                <a:gd name="connsiteX12" fmla="*/ 0 w 1490662"/>
                <a:gd name="connsiteY12" fmla="*/ 1157288 h 1188244"/>
                <a:gd name="connsiteX13" fmla="*/ 4762 w 1490662"/>
                <a:gd name="connsiteY13" fmla="*/ 1143000 h 1188244"/>
                <a:gd name="connsiteX14" fmla="*/ 30956 w 1490662"/>
                <a:gd name="connsiteY14" fmla="*/ 1121569 h 1188244"/>
                <a:gd name="connsiteX15" fmla="*/ 83343 w 1490662"/>
                <a:gd name="connsiteY15" fmla="*/ 1092994 h 1188244"/>
                <a:gd name="connsiteX16" fmla="*/ 128587 w 1490662"/>
                <a:gd name="connsiteY16" fmla="*/ 1066800 h 1188244"/>
                <a:gd name="connsiteX17" fmla="*/ 195262 w 1490662"/>
                <a:gd name="connsiteY17" fmla="*/ 1023938 h 1188244"/>
                <a:gd name="connsiteX18" fmla="*/ 297656 w 1490662"/>
                <a:gd name="connsiteY18" fmla="*/ 950119 h 1188244"/>
                <a:gd name="connsiteX19" fmla="*/ 409575 w 1490662"/>
                <a:gd name="connsiteY19" fmla="*/ 866775 h 1188244"/>
                <a:gd name="connsiteX20" fmla="*/ 540543 w 1490662"/>
                <a:gd name="connsiteY20" fmla="*/ 759619 h 1188244"/>
                <a:gd name="connsiteX21" fmla="*/ 661987 w 1490662"/>
                <a:gd name="connsiteY21" fmla="*/ 652463 h 1188244"/>
                <a:gd name="connsiteX22" fmla="*/ 764381 w 1490662"/>
                <a:gd name="connsiteY22" fmla="*/ 552450 h 1188244"/>
                <a:gd name="connsiteX23" fmla="*/ 831056 w 1490662"/>
                <a:gd name="connsiteY23" fmla="*/ 483394 h 1188244"/>
                <a:gd name="connsiteX24" fmla="*/ 923925 w 1490662"/>
                <a:gd name="connsiteY24" fmla="*/ 381000 h 1188244"/>
                <a:gd name="connsiteX25" fmla="*/ 988218 w 1490662"/>
                <a:gd name="connsiteY25" fmla="*/ 311944 h 1188244"/>
                <a:gd name="connsiteX26" fmla="*/ 1035843 w 1490662"/>
                <a:gd name="connsiteY26" fmla="*/ 259557 h 1188244"/>
                <a:gd name="connsiteX27" fmla="*/ 1045368 w 1490662"/>
                <a:gd name="connsiteY27" fmla="*/ 235744 h 1188244"/>
                <a:gd name="connsiteX28" fmla="*/ 1045368 w 1490662"/>
                <a:gd name="connsiteY28" fmla="*/ 204788 h 1188244"/>
                <a:gd name="connsiteX29" fmla="*/ 1035843 w 1490662"/>
                <a:gd name="connsiteY29" fmla="*/ 178594 h 1188244"/>
                <a:gd name="connsiteX30" fmla="*/ 1009650 w 1490662"/>
                <a:gd name="connsiteY30" fmla="*/ 150019 h 1188244"/>
                <a:gd name="connsiteX31" fmla="*/ 983456 w 1490662"/>
                <a:gd name="connsiteY31" fmla="*/ 123825 h 1188244"/>
                <a:gd name="connsiteX32" fmla="*/ 950118 w 1490662"/>
                <a:gd name="connsiteY32" fmla="*/ 95250 h 1188244"/>
                <a:gd name="connsiteX33" fmla="*/ 931068 w 1490662"/>
                <a:gd name="connsiteY33" fmla="*/ 76200 h 1188244"/>
                <a:gd name="connsiteX34" fmla="*/ 921543 w 1490662"/>
                <a:gd name="connsiteY34" fmla="*/ 59532 h 1188244"/>
                <a:gd name="connsiteX35" fmla="*/ 916781 w 1490662"/>
                <a:gd name="connsiteY35" fmla="*/ 42863 h 1188244"/>
                <a:gd name="connsiteX36" fmla="*/ 923925 w 1490662"/>
                <a:gd name="connsiteY36" fmla="*/ 23813 h 1188244"/>
                <a:gd name="connsiteX37" fmla="*/ 942975 w 1490662"/>
                <a:gd name="connsiteY37" fmla="*/ 9525 h 1188244"/>
                <a:gd name="connsiteX38" fmla="*/ 988218 w 1490662"/>
                <a:gd name="connsiteY38" fmla="*/ 0 h 1188244"/>
                <a:gd name="connsiteX39" fmla="*/ 1019175 w 1490662"/>
                <a:gd name="connsiteY39" fmla="*/ 0 h 1188244"/>
                <a:gd name="connsiteX40" fmla="*/ 1059656 w 1490662"/>
                <a:gd name="connsiteY40" fmla="*/ 11907 h 1188244"/>
                <a:gd name="connsiteX41" fmla="*/ 1123950 w 1490662"/>
                <a:gd name="connsiteY41" fmla="*/ 35719 h 1188244"/>
                <a:gd name="connsiteX42" fmla="*/ 1214437 w 1490662"/>
                <a:gd name="connsiteY42" fmla="*/ 71438 h 1188244"/>
                <a:gd name="connsiteX43" fmla="*/ 1338262 w 1490662"/>
                <a:gd name="connsiteY43" fmla="*/ 135732 h 1188244"/>
                <a:gd name="connsiteX44" fmla="*/ 1381125 w 1490662"/>
                <a:gd name="connsiteY44" fmla="*/ 166688 h 1188244"/>
                <a:gd name="connsiteX45" fmla="*/ 1426368 w 1490662"/>
                <a:gd name="connsiteY45" fmla="*/ 204788 h 1188244"/>
                <a:gd name="connsiteX46" fmla="*/ 1457325 w 1490662"/>
                <a:gd name="connsiteY46" fmla="*/ 240507 h 1188244"/>
                <a:gd name="connsiteX47" fmla="*/ 1476375 w 1490662"/>
                <a:gd name="connsiteY47" fmla="*/ 266700 h 1188244"/>
                <a:gd name="connsiteX48" fmla="*/ 1485900 w 1490662"/>
                <a:gd name="connsiteY48" fmla="*/ 292894 h 1188244"/>
                <a:gd name="connsiteX49" fmla="*/ 1490662 w 1490662"/>
                <a:gd name="connsiteY49" fmla="*/ 319088 h 1188244"/>
                <a:gd name="connsiteX50" fmla="*/ 1485900 w 1490662"/>
                <a:gd name="connsiteY50" fmla="*/ 342900 h 1188244"/>
                <a:gd name="connsiteX51" fmla="*/ 1476375 w 1490662"/>
                <a:gd name="connsiteY51" fmla="*/ 359569 h 1188244"/>
                <a:gd name="connsiteX52" fmla="*/ 1452562 w 1490662"/>
                <a:gd name="connsiteY52" fmla="*/ 376238 h 1188244"/>
                <a:gd name="connsiteX53" fmla="*/ 1421606 w 1490662"/>
                <a:gd name="connsiteY53" fmla="*/ 392907 h 1188244"/>
                <a:gd name="connsiteX54" fmla="*/ 1371600 w 1490662"/>
                <a:gd name="connsiteY54" fmla="*/ 407194 h 1188244"/>
                <a:gd name="connsiteX55" fmla="*/ 1345406 w 1490662"/>
                <a:gd name="connsiteY55" fmla="*/ 416719 h 1188244"/>
                <a:gd name="connsiteX56" fmla="*/ 1219200 w 1490662"/>
                <a:gd name="connsiteY56" fmla="*/ 507207 h 1188244"/>
                <a:gd name="connsiteX57" fmla="*/ 1069181 w 1490662"/>
                <a:gd name="connsiteY57" fmla="*/ 611982 h 1188244"/>
                <a:gd name="connsiteX58" fmla="*/ 978693 w 1490662"/>
                <a:gd name="connsiteY58" fmla="*/ 676275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90662" h="1188244">
                  <a:moveTo>
                    <a:pt x="978693" y="676275"/>
                  </a:moveTo>
                  <a:lnTo>
                    <a:pt x="769143" y="828675"/>
                  </a:lnTo>
                  <a:lnTo>
                    <a:pt x="652462" y="904875"/>
                  </a:lnTo>
                  <a:lnTo>
                    <a:pt x="538162" y="973932"/>
                  </a:lnTo>
                  <a:lnTo>
                    <a:pt x="404812" y="1042988"/>
                  </a:lnTo>
                  <a:lnTo>
                    <a:pt x="271462" y="1107282"/>
                  </a:lnTo>
                  <a:lnTo>
                    <a:pt x="159543" y="1152525"/>
                  </a:lnTo>
                  <a:lnTo>
                    <a:pt x="73818" y="1183482"/>
                  </a:lnTo>
                  <a:lnTo>
                    <a:pt x="47625" y="1188244"/>
                  </a:lnTo>
                  <a:lnTo>
                    <a:pt x="28575" y="1188244"/>
                  </a:lnTo>
                  <a:lnTo>
                    <a:pt x="4762" y="1181100"/>
                  </a:lnTo>
                  <a:lnTo>
                    <a:pt x="0" y="1171575"/>
                  </a:lnTo>
                  <a:lnTo>
                    <a:pt x="0" y="1157288"/>
                  </a:lnTo>
                  <a:lnTo>
                    <a:pt x="4762" y="1143000"/>
                  </a:lnTo>
                  <a:lnTo>
                    <a:pt x="30956" y="1121569"/>
                  </a:lnTo>
                  <a:lnTo>
                    <a:pt x="83343" y="1092994"/>
                  </a:lnTo>
                  <a:lnTo>
                    <a:pt x="128587" y="1066800"/>
                  </a:lnTo>
                  <a:lnTo>
                    <a:pt x="195262" y="1023938"/>
                  </a:lnTo>
                  <a:lnTo>
                    <a:pt x="297656" y="950119"/>
                  </a:lnTo>
                  <a:lnTo>
                    <a:pt x="409575" y="866775"/>
                  </a:lnTo>
                  <a:lnTo>
                    <a:pt x="540543" y="759619"/>
                  </a:lnTo>
                  <a:lnTo>
                    <a:pt x="661987" y="652463"/>
                  </a:lnTo>
                  <a:lnTo>
                    <a:pt x="764381" y="552450"/>
                  </a:lnTo>
                  <a:lnTo>
                    <a:pt x="831056" y="483394"/>
                  </a:lnTo>
                  <a:lnTo>
                    <a:pt x="923925" y="381000"/>
                  </a:lnTo>
                  <a:lnTo>
                    <a:pt x="988218" y="311944"/>
                  </a:lnTo>
                  <a:lnTo>
                    <a:pt x="1035843" y="259557"/>
                  </a:lnTo>
                  <a:lnTo>
                    <a:pt x="1045368" y="235744"/>
                  </a:lnTo>
                  <a:lnTo>
                    <a:pt x="1045368" y="204788"/>
                  </a:lnTo>
                  <a:lnTo>
                    <a:pt x="1035843" y="178594"/>
                  </a:lnTo>
                  <a:lnTo>
                    <a:pt x="1009650" y="150019"/>
                  </a:lnTo>
                  <a:lnTo>
                    <a:pt x="983456" y="123825"/>
                  </a:lnTo>
                  <a:lnTo>
                    <a:pt x="950118" y="95250"/>
                  </a:lnTo>
                  <a:lnTo>
                    <a:pt x="931068" y="76200"/>
                  </a:lnTo>
                  <a:lnTo>
                    <a:pt x="921543" y="59532"/>
                  </a:lnTo>
                  <a:lnTo>
                    <a:pt x="916781" y="42863"/>
                  </a:lnTo>
                  <a:lnTo>
                    <a:pt x="923925" y="23813"/>
                  </a:lnTo>
                  <a:lnTo>
                    <a:pt x="942975" y="9525"/>
                  </a:lnTo>
                  <a:lnTo>
                    <a:pt x="988218" y="0"/>
                  </a:lnTo>
                  <a:lnTo>
                    <a:pt x="1019175" y="0"/>
                  </a:lnTo>
                  <a:lnTo>
                    <a:pt x="1059656" y="11907"/>
                  </a:lnTo>
                  <a:lnTo>
                    <a:pt x="1123950" y="35719"/>
                  </a:lnTo>
                  <a:lnTo>
                    <a:pt x="1214437" y="71438"/>
                  </a:lnTo>
                  <a:lnTo>
                    <a:pt x="1338262" y="135732"/>
                  </a:lnTo>
                  <a:lnTo>
                    <a:pt x="1381125" y="166688"/>
                  </a:lnTo>
                  <a:lnTo>
                    <a:pt x="1426368" y="204788"/>
                  </a:lnTo>
                  <a:lnTo>
                    <a:pt x="1457325" y="240507"/>
                  </a:lnTo>
                  <a:lnTo>
                    <a:pt x="1476375" y="266700"/>
                  </a:lnTo>
                  <a:lnTo>
                    <a:pt x="1485900" y="292894"/>
                  </a:lnTo>
                  <a:lnTo>
                    <a:pt x="1490662" y="319088"/>
                  </a:lnTo>
                  <a:lnTo>
                    <a:pt x="1485900" y="342900"/>
                  </a:lnTo>
                  <a:lnTo>
                    <a:pt x="1476375" y="359569"/>
                  </a:lnTo>
                  <a:lnTo>
                    <a:pt x="1452562" y="376238"/>
                  </a:lnTo>
                  <a:lnTo>
                    <a:pt x="1421606" y="392907"/>
                  </a:lnTo>
                  <a:lnTo>
                    <a:pt x="1371600" y="407194"/>
                  </a:lnTo>
                  <a:lnTo>
                    <a:pt x="1345406" y="416719"/>
                  </a:lnTo>
                  <a:lnTo>
                    <a:pt x="1219200" y="507207"/>
                  </a:lnTo>
                  <a:lnTo>
                    <a:pt x="1069181" y="611982"/>
                  </a:lnTo>
                  <a:lnTo>
                    <a:pt x="97869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BCD7A15-9EA7-4B02-9C4E-02C73C875FCB}"/>
                </a:ext>
              </a:extLst>
            </p:cNvPr>
            <p:cNvSpPr/>
            <p:nvPr/>
          </p:nvSpPr>
          <p:spPr>
            <a:xfrm>
              <a:off x="5884863" y="4543425"/>
              <a:ext cx="1319212" cy="1209675"/>
            </a:xfrm>
            <a:custGeom>
              <a:avLst/>
              <a:gdLst>
                <a:gd name="connsiteX0" fmla="*/ 926306 w 1319212"/>
                <a:gd name="connsiteY0" fmla="*/ 907256 h 1209675"/>
                <a:gd name="connsiteX1" fmla="*/ 828675 w 1319212"/>
                <a:gd name="connsiteY1" fmla="*/ 785813 h 1209675"/>
                <a:gd name="connsiteX2" fmla="*/ 707231 w 1319212"/>
                <a:gd name="connsiteY2" fmla="*/ 659606 h 1209675"/>
                <a:gd name="connsiteX3" fmla="*/ 561975 w 1319212"/>
                <a:gd name="connsiteY3" fmla="*/ 523875 h 1209675"/>
                <a:gd name="connsiteX4" fmla="*/ 411956 w 1319212"/>
                <a:gd name="connsiteY4" fmla="*/ 395288 h 1209675"/>
                <a:gd name="connsiteX5" fmla="*/ 257175 w 1319212"/>
                <a:gd name="connsiteY5" fmla="*/ 259556 h 1209675"/>
                <a:gd name="connsiteX6" fmla="*/ 123825 w 1319212"/>
                <a:gd name="connsiteY6" fmla="*/ 145256 h 1209675"/>
                <a:gd name="connsiteX7" fmla="*/ 38100 w 1319212"/>
                <a:gd name="connsiteY7" fmla="*/ 71438 h 1209675"/>
                <a:gd name="connsiteX8" fmla="*/ 14287 w 1319212"/>
                <a:gd name="connsiteY8" fmla="*/ 47625 h 1209675"/>
                <a:gd name="connsiteX9" fmla="*/ 2381 w 1319212"/>
                <a:gd name="connsiteY9" fmla="*/ 28575 h 1209675"/>
                <a:gd name="connsiteX10" fmla="*/ 0 w 1319212"/>
                <a:gd name="connsiteY10" fmla="*/ 16669 h 1209675"/>
                <a:gd name="connsiteX11" fmla="*/ 4762 w 1319212"/>
                <a:gd name="connsiteY11" fmla="*/ 2381 h 1209675"/>
                <a:gd name="connsiteX12" fmla="*/ 21431 w 1319212"/>
                <a:gd name="connsiteY12" fmla="*/ 0 h 1209675"/>
                <a:gd name="connsiteX13" fmla="*/ 64294 w 1319212"/>
                <a:gd name="connsiteY13" fmla="*/ 7144 h 1209675"/>
                <a:gd name="connsiteX14" fmla="*/ 128587 w 1319212"/>
                <a:gd name="connsiteY14" fmla="*/ 28575 h 1209675"/>
                <a:gd name="connsiteX15" fmla="*/ 230981 w 1319212"/>
                <a:gd name="connsiteY15" fmla="*/ 80963 h 1209675"/>
                <a:gd name="connsiteX16" fmla="*/ 416719 w 1319212"/>
                <a:gd name="connsiteY16" fmla="*/ 173831 h 1209675"/>
                <a:gd name="connsiteX17" fmla="*/ 471487 w 1319212"/>
                <a:gd name="connsiteY17" fmla="*/ 202406 h 1209675"/>
                <a:gd name="connsiteX18" fmla="*/ 604837 w 1319212"/>
                <a:gd name="connsiteY18" fmla="*/ 269081 h 1209675"/>
                <a:gd name="connsiteX19" fmla="*/ 735806 w 1319212"/>
                <a:gd name="connsiteY19" fmla="*/ 340519 h 1209675"/>
                <a:gd name="connsiteX20" fmla="*/ 828675 w 1319212"/>
                <a:gd name="connsiteY20" fmla="*/ 395288 h 1209675"/>
                <a:gd name="connsiteX21" fmla="*/ 888206 w 1319212"/>
                <a:gd name="connsiteY21" fmla="*/ 435769 h 1209675"/>
                <a:gd name="connsiteX22" fmla="*/ 966787 w 1319212"/>
                <a:gd name="connsiteY22" fmla="*/ 488156 h 1209675"/>
                <a:gd name="connsiteX23" fmla="*/ 1042987 w 1319212"/>
                <a:gd name="connsiteY23" fmla="*/ 552450 h 1209675"/>
                <a:gd name="connsiteX24" fmla="*/ 1100137 w 1319212"/>
                <a:gd name="connsiteY24" fmla="*/ 604838 h 1209675"/>
                <a:gd name="connsiteX25" fmla="*/ 1145381 w 1319212"/>
                <a:gd name="connsiteY25" fmla="*/ 659606 h 1209675"/>
                <a:gd name="connsiteX26" fmla="*/ 1200150 w 1319212"/>
                <a:gd name="connsiteY26" fmla="*/ 728663 h 1209675"/>
                <a:gd name="connsiteX27" fmla="*/ 1235869 w 1319212"/>
                <a:gd name="connsiteY27" fmla="*/ 778669 h 1209675"/>
                <a:gd name="connsiteX28" fmla="*/ 1266825 w 1319212"/>
                <a:gd name="connsiteY28" fmla="*/ 835819 h 1209675"/>
                <a:gd name="connsiteX29" fmla="*/ 1295400 w 1319212"/>
                <a:gd name="connsiteY29" fmla="*/ 897731 h 1209675"/>
                <a:gd name="connsiteX30" fmla="*/ 1309687 w 1319212"/>
                <a:gd name="connsiteY30" fmla="*/ 952500 h 1209675"/>
                <a:gd name="connsiteX31" fmla="*/ 1316831 w 1319212"/>
                <a:gd name="connsiteY31" fmla="*/ 1000125 h 1209675"/>
                <a:gd name="connsiteX32" fmla="*/ 1319212 w 1319212"/>
                <a:gd name="connsiteY32" fmla="*/ 1045369 h 1209675"/>
                <a:gd name="connsiteX33" fmla="*/ 1314450 w 1319212"/>
                <a:gd name="connsiteY33" fmla="*/ 1102519 h 1209675"/>
                <a:gd name="connsiteX34" fmla="*/ 1302544 w 1319212"/>
                <a:gd name="connsiteY34" fmla="*/ 1145381 h 1209675"/>
                <a:gd name="connsiteX35" fmla="*/ 1281112 w 1319212"/>
                <a:gd name="connsiteY35" fmla="*/ 1183481 h 1209675"/>
                <a:gd name="connsiteX36" fmla="*/ 1257300 w 1319212"/>
                <a:gd name="connsiteY36" fmla="*/ 1202531 h 1209675"/>
                <a:gd name="connsiteX37" fmla="*/ 1235869 w 1319212"/>
                <a:gd name="connsiteY37" fmla="*/ 1209675 h 1209675"/>
                <a:gd name="connsiteX38" fmla="*/ 1212056 w 1319212"/>
                <a:gd name="connsiteY38" fmla="*/ 1209675 h 1209675"/>
                <a:gd name="connsiteX39" fmla="*/ 1183481 w 1319212"/>
                <a:gd name="connsiteY39" fmla="*/ 1200150 h 1209675"/>
                <a:gd name="connsiteX40" fmla="*/ 1154906 w 1319212"/>
                <a:gd name="connsiteY40" fmla="*/ 1181100 h 1209675"/>
                <a:gd name="connsiteX41" fmla="*/ 1109662 w 1319212"/>
                <a:gd name="connsiteY41" fmla="*/ 1138238 h 1209675"/>
                <a:gd name="connsiteX42" fmla="*/ 1045369 w 1319212"/>
                <a:gd name="connsiteY42" fmla="*/ 1059656 h 1209675"/>
                <a:gd name="connsiteX43" fmla="*/ 983456 w 1319212"/>
                <a:gd name="connsiteY43" fmla="*/ 983456 h 1209675"/>
                <a:gd name="connsiteX44" fmla="*/ 926306 w 1319212"/>
                <a:gd name="connsiteY44" fmla="*/ 90725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2" h="1209675">
                  <a:moveTo>
                    <a:pt x="926306" y="907256"/>
                  </a:moveTo>
                  <a:lnTo>
                    <a:pt x="828675" y="785813"/>
                  </a:lnTo>
                  <a:lnTo>
                    <a:pt x="707231" y="659606"/>
                  </a:lnTo>
                  <a:lnTo>
                    <a:pt x="561975" y="523875"/>
                  </a:lnTo>
                  <a:lnTo>
                    <a:pt x="411956" y="395288"/>
                  </a:lnTo>
                  <a:lnTo>
                    <a:pt x="257175" y="259556"/>
                  </a:lnTo>
                  <a:lnTo>
                    <a:pt x="123825" y="145256"/>
                  </a:lnTo>
                  <a:lnTo>
                    <a:pt x="38100" y="71438"/>
                  </a:lnTo>
                  <a:lnTo>
                    <a:pt x="14287" y="47625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64294" y="7144"/>
                  </a:lnTo>
                  <a:lnTo>
                    <a:pt x="128587" y="28575"/>
                  </a:lnTo>
                  <a:lnTo>
                    <a:pt x="230981" y="80963"/>
                  </a:lnTo>
                  <a:lnTo>
                    <a:pt x="416719" y="173831"/>
                  </a:lnTo>
                  <a:lnTo>
                    <a:pt x="471487" y="202406"/>
                  </a:lnTo>
                  <a:lnTo>
                    <a:pt x="604837" y="269081"/>
                  </a:lnTo>
                  <a:lnTo>
                    <a:pt x="735806" y="340519"/>
                  </a:lnTo>
                  <a:lnTo>
                    <a:pt x="828675" y="395288"/>
                  </a:lnTo>
                  <a:lnTo>
                    <a:pt x="888206" y="435769"/>
                  </a:lnTo>
                  <a:lnTo>
                    <a:pt x="966787" y="488156"/>
                  </a:lnTo>
                  <a:lnTo>
                    <a:pt x="1042987" y="552450"/>
                  </a:lnTo>
                  <a:lnTo>
                    <a:pt x="1100137" y="604838"/>
                  </a:lnTo>
                  <a:lnTo>
                    <a:pt x="1145381" y="659606"/>
                  </a:lnTo>
                  <a:lnTo>
                    <a:pt x="1200150" y="728663"/>
                  </a:lnTo>
                  <a:lnTo>
                    <a:pt x="1235869" y="778669"/>
                  </a:lnTo>
                  <a:lnTo>
                    <a:pt x="1266825" y="835819"/>
                  </a:lnTo>
                  <a:lnTo>
                    <a:pt x="1295400" y="897731"/>
                  </a:lnTo>
                  <a:lnTo>
                    <a:pt x="1309687" y="952500"/>
                  </a:lnTo>
                  <a:lnTo>
                    <a:pt x="1316831" y="1000125"/>
                  </a:lnTo>
                  <a:lnTo>
                    <a:pt x="1319212" y="1045369"/>
                  </a:lnTo>
                  <a:lnTo>
                    <a:pt x="1314450" y="1102519"/>
                  </a:lnTo>
                  <a:lnTo>
                    <a:pt x="1302544" y="1145381"/>
                  </a:lnTo>
                  <a:lnTo>
                    <a:pt x="1281112" y="1183481"/>
                  </a:lnTo>
                  <a:lnTo>
                    <a:pt x="1257300" y="1202531"/>
                  </a:lnTo>
                  <a:lnTo>
                    <a:pt x="1235869" y="1209675"/>
                  </a:lnTo>
                  <a:lnTo>
                    <a:pt x="1212056" y="1209675"/>
                  </a:lnTo>
                  <a:lnTo>
                    <a:pt x="1183481" y="1200150"/>
                  </a:lnTo>
                  <a:lnTo>
                    <a:pt x="1154906" y="1181100"/>
                  </a:lnTo>
                  <a:lnTo>
                    <a:pt x="1109662" y="1138238"/>
                  </a:lnTo>
                  <a:lnTo>
                    <a:pt x="1045369" y="1059656"/>
                  </a:lnTo>
                  <a:lnTo>
                    <a:pt x="983456" y="983456"/>
                  </a:lnTo>
                  <a:lnTo>
                    <a:pt x="9263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F41E3092-0E52-49D4-9777-7BB90BDE4F19}"/>
                </a:ext>
              </a:extLst>
            </p:cNvPr>
            <p:cNvSpPr/>
            <p:nvPr/>
          </p:nvSpPr>
          <p:spPr>
            <a:xfrm rot="16200000">
              <a:off x="1979613" y="2165350"/>
              <a:ext cx="2446338" cy="1392237"/>
            </a:xfrm>
            <a:custGeom>
              <a:avLst/>
              <a:gdLst>
                <a:gd name="connsiteX0" fmla="*/ 1421606 w 2445544"/>
                <a:gd name="connsiteY0" fmla="*/ 1033463 h 1393032"/>
                <a:gd name="connsiteX1" fmla="*/ 1145381 w 2445544"/>
                <a:gd name="connsiteY1" fmla="*/ 888207 h 1393032"/>
                <a:gd name="connsiteX2" fmla="*/ 945356 w 2445544"/>
                <a:gd name="connsiteY2" fmla="*/ 781050 h 1393032"/>
                <a:gd name="connsiteX3" fmla="*/ 766762 w 2445544"/>
                <a:gd name="connsiteY3" fmla="*/ 666750 h 1393032"/>
                <a:gd name="connsiteX4" fmla="*/ 640556 w 2445544"/>
                <a:gd name="connsiteY4" fmla="*/ 581025 h 1393032"/>
                <a:gd name="connsiteX5" fmla="*/ 533400 w 2445544"/>
                <a:gd name="connsiteY5" fmla="*/ 504825 h 1393032"/>
                <a:gd name="connsiteX6" fmla="*/ 402431 w 2445544"/>
                <a:gd name="connsiteY6" fmla="*/ 407194 h 1393032"/>
                <a:gd name="connsiteX7" fmla="*/ 283369 w 2445544"/>
                <a:gd name="connsiteY7" fmla="*/ 314325 h 1393032"/>
                <a:gd name="connsiteX8" fmla="*/ 164306 w 2445544"/>
                <a:gd name="connsiteY8" fmla="*/ 216694 h 1393032"/>
                <a:gd name="connsiteX9" fmla="*/ 66675 w 2445544"/>
                <a:gd name="connsiteY9" fmla="*/ 135732 h 1393032"/>
                <a:gd name="connsiteX10" fmla="*/ 30956 w 2445544"/>
                <a:gd name="connsiteY10" fmla="*/ 104775 h 1393032"/>
                <a:gd name="connsiteX11" fmla="*/ 19050 w 2445544"/>
                <a:gd name="connsiteY11" fmla="*/ 90488 h 1393032"/>
                <a:gd name="connsiteX12" fmla="*/ 7144 w 2445544"/>
                <a:gd name="connsiteY12" fmla="*/ 64294 h 1393032"/>
                <a:gd name="connsiteX13" fmla="*/ 0 w 2445544"/>
                <a:gd name="connsiteY13" fmla="*/ 33338 h 1393032"/>
                <a:gd name="connsiteX14" fmla="*/ 2381 w 2445544"/>
                <a:gd name="connsiteY14" fmla="*/ 9525 h 1393032"/>
                <a:gd name="connsiteX15" fmla="*/ 14287 w 2445544"/>
                <a:gd name="connsiteY15" fmla="*/ 0 h 1393032"/>
                <a:gd name="connsiteX16" fmla="*/ 30956 w 2445544"/>
                <a:gd name="connsiteY16" fmla="*/ 0 h 1393032"/>
                <a:gd name="connsiteX17" fmla="*/ 45244 w 2445544"/>
                <a:gd name="connsiteY17" fmla="*/ 4763 h 1393032"/>
                <a:gd name="connsiteX18" fmla="*/ 100012 w 2445544"/>
                <a:gd name="connsiteY18" fmla="*/ 42863 h 1393032"/>
                <a:gd name="connsiteX19" fmla="*/ 190500 w 2445544"/>
                <a:gd name="connsiteY19" fmla="*/ 102394 h 1393032"/>
                <a:gd name="connsiteX20" fmla="*/ 330994 w 2445544"/>
                <a:gd name="connsiteY20" fmla="*/ 192882 h 1393032"/>
                <a:gd name="connsiteX21" fmla="*/ 483394 w 2445544"/>
                <a:gd name="connsiteY21" fmla="*/ 283369 h 1393032"/>
                <a:gd name="connsiteX22" fmla="*/ 638175 w 2445544"/>
                <a:gd name="connsiteY22" fmla="*/ 373857 h 1393032"/>
                <a:gd name="connsiteX23" fmla="*/ 800100 w 2445544"/>
                <a:gd name="connsiteY23" fmla="*/ 461963 h 1393032"/>
                <a:gd name="connsiteX24" fmla="*/ 959644 w 2445544"/>
                <a:gd name="connsiteY24" fmla="*/ 542925 h 1393032"/>
                <a:gd name="connsiteX25" fmla="*/ 1088231 w 2445544"/>
                <a:gd name="connsiteY25" fmla="*/ 607219 h 1393032"/>
                <a:gd name="connsiteX26" fmla="*/ 1238250 w 2445544"/>
                <a:gd name="connsiteY26" fmla="*/ 678657 h 1393032"/>
                <a:gd name="connsiteX27" fmla="*/ 1438275 w 2445544"/>
                <a:gd name="connsiteY27" fmla="*/ 766763 h 1393032"/>
                <a:gd name="connsiteX28" fmla="*/ 1638300 w 2445544"/>
                <a:gd name="connsiteY28" fmla="*/ 854869 h 1393032"/>
                <a:gd name="connsiteX29" fmla="*/ 1781175 w 2445544"/>
                <a:gd name="connsiteY29" fmla="*/ 916782 h 1393032"/>
                <a:gd name="connsiteX30" fmla="*/ 2002631 w 2445544"/>
                <a:gd name="connsiteY30" fmla="*/ 1007269 h 1393032"/>
                <a:gd name="connsiteX31" fmla="*/ 2164556 w 2445544"/>
                <a:gd name="connsiteY31" fmla="*/ 1066800 h 1393032"/>
                <a:gd name="connsiteX32" fmla="*/ 2207419 w 2445544"/>
                <a:gd name="connsiteY32" fmla="*/ 1078707 h 1393032"/>
                <a:gd name="connsiteX33" fmla="*/ 2231231 w 2445544"/>
                <a:gd name="connsiteY33" fmla="*/ 1078707 h 1393032"/>
                <a:gd name="connsiteX34" fmla="*/ 2264569 w 2445544"/>
                <a:gd name="connsiteY34" fmla="*/ 1071563 h 1393032"/>
                <a:gd name="connsiteX35" fmla="*/ 2290762 w 2445544"/>
                <a:gd name="connsiteY35" fmla="*/ 1050132 h 1393032"/>
                <a:gd name="connsiteX36" fmla="*/ 2319337 w 2445544"/>
                <a:gd name="connsiteY36" fmla="*/ 1026319 h 1393032"/>
                <a:gd name="connsiteX37" fmla="*/ 2338387 w 2445544"/>
                <a:gd name="connsiteY37" fmla="*/ 1012032 h 1393032"/>
                <a:gd name="connsiteX38" fmla="*/ 2362200 w 2445544"/>
                <a:gd name="connsiteY38" fmla="*/ 995363 h 1393032"/>
                <a:gd name="connsiteX39" fmla="*/ 2388394 w 2445544"/>
                <a:gd name="connsiteY39" fmla="*/ 983457 h 1393032"/>
                <a:gd name="connsiteX40" fmla="*/ 2405062 w 2445544"/>
                <a:gd name="connsiteY40" fmla="*/ 978694 h 1393032"/>
                <a:gd name="connsiteX41" fmla="*/ 2426494 w 2445544"/>
                <a:gd name="connsiteY41" fmla="*/ 978694 h 1393032"/>
                <a:gd name="connsiteX42" fmla="*/ 2438400 w 2445544"/>
                <a:gd name="connsiteY42" fmla="*/ 988219 h 1393032"/>
                <a:gd name="connsiteX43" fmla="*/ 2445544 w 2445544"/>
                <a:gd name="connsiteY43" fmla="*/ 1009650 h 1393032"/>
                <a:gd name="connsiteX44" fmla="*/ 2443162 w 2445544"/>
                <a:gd name="connsiteY44" fmla="*/ 1047750 h 1393032"/>
                <a:gd name="connsiteX45" fmla="*/ 2436019 w 2445544"/>
                <a:gd name="connsiteY45" fmla="*/ 1085850 h 1393032"/>
                <a:gd name="connsiteX46" fmla="*/ 2416969 w 2445544"/>
                <a:gd name="connsiteY46" fmla="*/ 1133475 h 1393032"/>
                <a:gd name="connsiteX47" fmla="*/ 2381250 w 2445544"/>
                <a:gd name="connsiteY47" fmla="*/ 1190625 h 1393032"/>
                <a:gd name="connsiteX48" fmla="*/ 2321719 w 2445544"/>
                <a:gd name="connsiteY48" fmla="*/ 1257300 h 1393032"/>
                <a:gd name="connsiteX49" fmla="*/ 2255044 w 2445544"/>
                <a:gd name="connsiteY49" fmla="*/ 1312069 h 1393032"/>
                <a:gd name="connsiteX50" fmla="*/ 2176462 w 2445544"/>
                <a:gd name="connsiteY50" fmla="*/ 1364457 h 1393032"/>
                <a:gd name="connsiteX51" fmla="*/ 2121694 w 2445544"/>
                <a:gd name="connsiteY51" fmla="*/ 1388269 h 1393032"/>
                <a:gd name="connsiteX52" fmla="*/ 2078831 w 2445544"/>
                <a:gd name="connsiteY52" fmla="*/ 1393032 h 1393032"/>
                <a:gd name="connsiteX53" fmla="*/ 2043112 w 2445544"/>
                <a:gd name="connsiteY53" fmla="*/ 1385888 h 1393032"/>
                <a:gd name="connsiteX54" fmla="*/ 2009775 w 2445544"/>
                <a:gd name="connsiteY54" fmla="*/ 1364457 h 1393032"/>
                <a:gd name="connsiteX55" fmla="*/ 1976437 w 2445544"/>
                <a:gd name="connsiteY55" fmla="*/ 1328738 h 1393032"/>
                <a:gd name="connsiteX56" fmla="*/ 1940719 w 2445544"/>
                <a:gd name="connsiteY56" fmla="*/ 1297782 h 1393032"/>
                <a:gd name="connsiteX57" fmla="*/ 1893094 w 2445544"/>
                <a:gd name="connsiteY57" fmla="*/ 1262063 h 1393032"/>
                <a:gd name="connsiteX58" fmla="*/ 1733550 w 2445544"/>
                <a:gd name="connsiteY58" fmla="*/ 1185863 h 1393032"/>
                <a:gd name="connsiteX59" fmla="*/ 1421606 w 2445544"/>
                <a:gd name="connsiteY59" fmla="*/ 1033463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45544" h="1393032">
                  <a:moveTo>
                    <a:pt x="1421606" y="1033463"/>
                  </a:moveTo>
                  <a:lnTo>
                    <a:pt x="1145381" y="888207"/>
                  </a:lnTo>
                  <a:lnTo>
                    <a:pt x="945356" y="781050"/>
                  </a:lnTo>
                  <a:lnTo>
                    <a:pt x="766762" y="666750"/>
                  </a:lnTo>
                  <a:lnTo>
                    <a:pt x="640556" y="581025"/>
                  </a:lnTo>
                  <a:lnTo>
                    <a:pt x="533400" y="504825"/>
                  </a:lnTo>
                  <a:lnTo>
                    <a:pt x="402431" y="407194"/>
                  </a:lnTo>
                  <a:lnTo>
                    <a:pt x="283369" y="314325"/>
                  </a:lnTo>
                  <a:lnTo>
                    <a:pt x="164306" y="216694"/>
                  </a:lnTo>
                  <a:lnTo>
                    <a:pt x="66675" y="135732"/>
                  </a:lnTo>
                  <a:lnTo>
                    <a:pt x="30956" y="104775"/>
                  </a:lnTo>
                  <a:lnTo>
                    <a:pt x="19050" y="90488"/>
                  </a:lnTo>
                  <a:lnTo>
                    <a:pt x="7144" y="64294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5244" y="4763"/>
                  </a:lnTo>
                  <a:lnTo>
                    <a:pt x="100012" y="42863"/>
                  </a:lnTo>
                  <a:lnTo>
                    <a:pt x="190500" y="102394"/>
                  </a:lnTo>
                  <a:lnTo>
                    <a:pt x="330994" y="192882"/>
                  </a:lnTo>
                  <a:lnTo>
                    <a:pt x="483394" y="283369"/>
                  </a:lnTo>
                  <a:lnTo>
                    <a:pt x="638175" y="373857"/>
                  </a:lnTo>
                  <a:lnTo>
                    <a:pt x="800100" y="461963"/>
                  </a:lnTo>
                  <a:lnTo>
                    <a:pt x="959644" y="542925"/>
                  </a:lnTo>
                  <a:lnTo>
                    <a:pt x="1088231" y="607219"/>
                  </a:lnTo>
                  <a:lnTo>
                    <a:pt x="1238250" y="678657"/>
                  </a:lnTo>
                  <a:lnTo>
                    <a:pt x="1438275" y="766763"/>
                  </a:lnTo>
                  <a:lnTo>
                    <a:pt x="1638300" y="854869"/>
                  </a:lnTo>
                  <a:lnTo>
                    <a:pt x="1781175" y="916782"/>
                  </a:lnTo>
                  <a:lnTo>
                    <a:pt x="2002631" y="1007269"/>
                  </a:lnTo>
                  <a:lnTo>
                    <a:pt x="2164556" y="1066800"/>
                  </a:lnTo>
                  <a:lnTo>
                    <a:pt x="2207419" y="1078707"/>
                  </a:lnTo>
                  <a:lnTo>
                    <a:pt x="2231231" y="1078707"/>
                  </a:lnTo>
                  <a:lnTo>
                    <a:pt x="2264569" y="1071563"/>
                  </a:lnTo>
                  <a:lnTo>
                    <a:pt x="2290762" y="1050132"/>
                  </a:lnTo>
                  <a:lnTo>
                    <a:pt x="2319337" y="1026319"/>
                  </a:lnTo>
                  <a:lnTo>
                    <a:pt x="2338387" y="1012032"/>
                  </a:lnTo>
                  <a:lnTo>
                    <a:pt x="2362200" y="995363"/>
                  </a:lnTo>
                  <a:lnTo>
                    <a:pt x="2388394" y="983457"/>
                  </a:lnTo>
                  <a:lnTo>
                    <a:pt x="2405062" y="978694"/>
                  </a:lnTo>
                  <a:lnTo>
                    <a:pt x="2426494" y="978694"/>
                  </a:lnTo>
                  <a:lnTo>
                    <a:pt x="2438400" y="988219"/>
                  </a:lnTo>
                  <a:lnTo>
                    <a:pt x="2445544" y="1009650"/>
                  </a:lnTo>
                  <a:lnTo>
                    <a:pt x="2443162" y="1047750"/>
                  </a:lnTo>
                  <a:lnTo>
                    <a:pt x="2436019" y="1085850"/>
                  </a:lnTo>
                  <a:lnTo>
                    <a:pt x="2416969" y="1133475"/>
                  </a:lnTo>
                  <a:lnTo>
                    <a:pt x="2381250" y="1190625"/>
                  </a:lnTo>
                  <a:lnTo>
                    <a:pt x="2321719" y="1257300"/>
                  </a:lnTo>
                  <a:lnTo>
                    <a:pt x="2255044" y="1312069"/>
                  </a:lnTo>
                  <a:lnTo>
                    <a:pt x="2176462" y="1364457"/>
                  </a:lnTo>
                  <a:lnTo>
                    <a:pt x="2121694" y="1388269"/>
                  </a:lnTo>
                  <a:lnTo>
                    <a:pt x="2078831" y="1393032"/>
                  </a:lnTo>
                  <a:lnTo>
                    <a:pt x="2043112" y="1385888"/>
                  </a:lnTo>
                  <a:lnTo>
                    <a:pt x="2009775" y="1364457"/>
                  </a:lnTo>
                  <a:lnTo>
                    <a:pt x="1976437" y="1328738"/>
                  </a:lnTo>
                  <a:lnTo>
                    <a:pt x="1940719" y="1297782"/>
                  </a:lnTo>
                  <a:lnTo>
                    <a:pt x="1893094" y="1262063"/>
                  </a:lnTo>
                  <a:lnTo>
                    <a:pt x="1733550" y="1185863"/>
                  </a:lnTo>
                  <a:lnTo>
                    <a:pt x="1421606" y="1033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A01527B4-0943-48BF-B22A-3C88D1C769A7}"/>
                </a:ext>
              </a:extLst>
            </p:cNvPr>
            <p:cNvSpPr/>
            <p:nvPr/>
          </p:nvSpPr>
          <p:spPr>
            <a:xfrm rot="16200000">
              <a:off x="3742531" y="2602707"/>
              <a:ext cx="2220913" cy="603250"/>
            </a:xfrm>
            <a:custGeom>
              <a:avLst/>
              <a:gdLst>
                <a:gd name="connsiteX0" fmla="*/ 557213 w 2221706"/>
                <a:gd name="connsiteY0" fmla="*/ 571500 h 602456"/>
                <a:gd name="connsiteX1" fmla="*/ 45244 w 2221706"/>
                <a:gd name="connsiteY1" fmla="*/ 602456 h 602456"/>
                <a:gd name="connsiteX2" fmla="*/ 0 w 2221706"/>
                <a:gd name="connsiteY2" fmla="*/ 354806 h 602456"/>
                <a:gd name="connsiteX3" fmla="*/ 297656 w 2221706"/>
                <a:gd name="connsiteY3" fmla="*/ 340519 h 602456"/>
                <a:gd name="connsiteX4" fmla="*/ 697706 w 2221706"/>
                <a:gd name="connsiteY4" fmla="*/ 321469 h 602456"/>
                <a:gd name="connsiteX5" fmla="*/ 1040606 w 2221706"/>
                <a:gd name="connsiteY5" fmla="*/ 307181 h 602456"/>
                <a:gd name="connsiteX6" fmla="*/ 1245394 w 2221706"/>
                <a:gd name="connsiteY6" fmla="*/ 307181 h 602456"/>
                <a:gd name="connsiteX7" fmla="*/ 1347788 w 2221706"/>
                <a:gd name="connsiteY7" fmla="*/ 300038 h 602456"/>
                <a:gd name="connsiteX8" fmla="*/ 1564481 w 2221706"/>
                <a:gd name="connsiteY8" fmla="*/ 278606 h 602456"/>
                <a:gd name="connsiteX9" fmla="*/ 1733550 w 2221706"/>
                <a:gd name="connsiteY9" fmla="*/ 266700 h 602456"/>
                <a:gd name="connsiteX10" fmla="*/ 1795463 w 2221706"/>
                <a:gd name="connsiteY10" fmla="*/ 259556 h 602456"/>
                <a:gd name="connsiteX11" fmla="*/ 1883569 w 2221706"/>
                <a:gd name="connsiteY11" fmla="*/ 240506 h 602456"/>
                <a:gd name="connsiteX12" fmla="*/ 1947863 w 2221706"/>
                <a:gd name="connsiteY12" fmla="*/ 226219 h 602456"/>
                <a:gd name="connsiteX13" fmla="*/ 1976438 w 2221706"/>
                <a:gd name="connsiteY13" fmla="*/ 214313 h 602456"/>
                <a:gd name="connsiteX14" fmla="*/ 2005013 w 2221706"/>
                <a:gd name="connsiteY14" fmla="*/ 190500 h 602456"/>
                <a:gd name="connsiteX15" fmla="*/ 2057400 w 2221706"/>
                <a:gd name="connsiteY15" fmla="*/ 130969 h 602456"/>
                <a:gd name="connsiteX16" fmla="*/ 2116931 w 2221706"/>
                <a:gd name="connsiteY16" fmla="*/ 47625 h 602456"/>
                <a:gd name="connsiteX17" fmla="*/ 2135981 w 2221706"/>
                <a:gd name="connsiteY17" fmla="*/ 26194 h 602456"/>
                <a:gd name="connsiteX18" fmla="*/ 2147888 w 2221706"/>
                <a:gd name="connsiteY18" fmla="*/ 14288 h 602456"/>
                <a:gd name="connsiteX19" fmla="*/ 2164556 w 2221706"/>
                <a:gd name="connsiteY19" fmla="*/ 4763 h 602456"/>
                <a:gd name="connsiteX20" fmla="*/ 2183606 w 2221706"/>
                <a:gd name="connsiteY20" fmla="*/ 0 h 602456"/>
                <a:gd name="connsiteX21" fmla="*/ 2207419 w 2221706"/>
                <a:gd name="connsiteY21" fmla="*/ 4763 h 602456"/>
                <a:gd name="connsiteX22" fmla="*/ 2216944 w 2221706"/>
                <a:gd name="connsiteY22" fmla="*/ 19050 h 602456"/>
                <a:gd name="connsiteX23" fmla="*/ 2221706 w 2221706"/>
                <a:gd name="connsiteY23" fmla="*/ 45244 h 602456"/>
                <a:gd name="connsiteX24" fmla="*/ 2214563 w 2221706"/>
                <a:gd name="connsiteY24" fmla="*/ 88106 h 602456"/>
                <a:gd name="connsiteX25" fmla="*/ 2202656 w 2221706"/>
                <a:gd name="connsiteY25" fmla="*/ 142875 h 602456"/>
                <a:gd name="connsiteX26" fmla="*/ 2176463 w 2221706"/>
                <a:gd name="connsiteY26" fmla="*/ 228600 h 602456"/>
                <a:gd name="connsiteX27" fmla="*/ 2145506 w 2221706"/>
                <a:gd name="connsiteY27" fmla="*/ 314325 h 602456"/>
                <a:gd name="connsiteX28" fmla="*/ 2109788 w 2221706"/>
                <a:gd name="connsiteY28" fmla="*/ 390525 h 602456"/>
                <a:gd name="connsiteX29" fmla="*/ 2081213 w 2221706"/>
                <a:gd name="connsiteY29" fmla="*/ 435769 h 602456"/>
                <a:gd name="connsiteX30" fmla="*/ 2047875 w 2221706"/>
                <a:gd name="connsiteY30" fmla="*/ 471488 h 602456"/>
                <a:gd name="connsiteX31" fmla="*/ 2009775 w 2221706"/>
                <a:gd name="connsiteY31" fmla="*/ 509588 h 602456"/>
                <a:gd name="connsiteX32" fmla="*/ 1964531 w 2221706"/>
                <a:gd name="connsiteY32" fmla="*/ 540544 h 602456"/>
                <a:gd name="connsiteX33" fmla="*/ 1938338 w 2221706"/>
                <a:gd name="connsiteY33" fmla="*/ 550069 h 602456"/>
                <a:gd name="connsiteX34" fmla="*/ 1914525 w 2221706"/>
                <a:gd name="connsiteY34" fmla="*/ 552450 h 602456"/>
                <a:gd name="connsiteX35" fmla="*/ 1883569 w 2221706"/>
                <a:gd name="connsiteY35" fmla="*/ 547688 h 602456"/>
                <a:gd name="connsiteX36" fmla="*/ 1847850 w 2221706"/>
                <a:gd name="connsiteY36" fmla="*/ 533400 h 602456"/>
                <a:gd name="connsiteX37" fmla="*/ 1821656 w 2221706"/>
                <a:gd name="connsiteY37" fmla="*/ 523875 h 602456"/>
                <a:gd name="connsiteX38" fmla="*/ 1774031 w 2221706"/>
                <a:gd name="connsiteY38" fmla="*/ 519113 h 602456"/>
                <a:gd name="connsiteX39" fmla="*/ 1600200 w 2221706"/>
                <a:gd name="connsiteY39" fmla="*/ 519113 h 602456"/>
                <a:gd name="connsiteX40" fmla="*/ 1447800 w 2221706"/>
                <a:gd name="connsiteY40" fmla="*/ 523875 h 602456"/>
                <a:gd name="connsiteX41" fmla="*/ 1259681 w 2221706"/>
                <a:gd name="connsiteY41" fmla="*/ 531019 h 602456"/>
                <a:gd name="connsiteX42" fmla="*/ 1085850 w 2221706"/>
                <a:gd name="connsiteY42" fmla="*/ 552450 h 602456"/>
                <a:gd name="connsiteX43" fmla="*/ 557213 w 2221706"/>
                <a:gd name="connsiteY43" fmla="*/ 5715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21706" h="602456">
                  <a:moveTo>
                    <a:pt x="557213" y="571500"/>
                  </a:moveTo>
                  <a:lnTo>
                    <a:pt x="45244" y="602456"/>
                  </a:lnTo>
                  <a:lnTo>
                    <a:pt x="0" y="354806"/>
                  </a:lnTo>
                  <a:lnTo>
                    <a:pt x="297656" y="340519"/>
                  </a:lnTo>
                  <a:lnTo>
                    <a:pt x="697706" y="321469"/>
                  </a:lnTo>
                  <a:lnTo>
                    <a:pt x="1040606" y="307181"/>
                  </a:lnTo>
                  <a:lnTo>
                    <a:pt x="1245394" y="307181"/>
                  </a:lnTo>
                  <a:lnTo>
                    <a:pt x="1347788" y="300038"/>
                  </a:lnTo>
                  <a:lnTo>
                    <a:pt x="1564481" y="278606"/>
                  </a:lnTo>
                  <a:lnTo>
                    <a:pt x="1733550" y="266700"/>
                  </a:lnTo>
                  <a:lnTo>
                    <a:pt x="1795463" y="259556"/>
                  </a:lnTo>
                  <a:lnTo>
                    <a:pt x="1883569" y="240506"/>
                  </a:lnTo>
                  <a:lnTo>
                    <a:pt x="1947863" y="226219"/>
                  </a:lnTo>
                  <a:lnTo>
                    <a:pt x="1976438" y="214313"/>
                  </a:lnTo>
                  <a:lnTo>
                    <a:pt x="2005013" y="190500"/>
                  </a:lnTo>
                  <a:lnTo>
                    <a:pt x="2057400" y="130969"/>
                  </a:lnTo>
                  <a:lnTo>
                    <a:pt x="2116931" y="47625"/>
                  </a:lnTo>
                  <a:lnTo>
                    <a:pt x="2135981" y="26194"/>
                  </a:lnTo>
                  <a:lnTo>
                    <a:pt x="2147888" y="14288"/>
                  </a:lnTo>
                  <a:lnTo>
                    <a:pt x="2164556" y="4763"/>
                  </a:lnTo>
                  <a:lnTo>
                    <a:pt x="2183606" y="0"/>
                  </a:lnTo>
                  <a:lnTo>
                    <a:pt x="2207419" y="4763"/>
                  </a:lnTo>
                  <a:lnTo>
                    <a:pt x="2216944" y="19050"/>
                  </a:lnTo>
                  <a:lnTo>
                    <a:pt x="2221706" y="45244"/>
                  </a:lnTo>
                  <a:lnTo>
                    <a:pt x="2214563" y="88106"/>
                  </a:lnTo>
                  <a:lnTo>
                    <a:pt x="2202656" y="142875"/>
                  </a:lnTo>
                  <a:lnTo>
                    <a:pt x="2176463" y="228600"/>
                  </a:lnTo>
                  <a:lnTo>
                    <a:pt x="2145506" y="314325"/>
                  </a:lnTo>
                  <a:lnTo>
                    <a:pt x="2109788" y="390525"/>
                  </a:lnTo>
                  <a:lnTo>
                    <a:pt x="2081213" y="435769"/>
                  </a:lnTo>
                  <a:lnTo>
                    <a:pt x="2047875" y="471488"/>
                  </a:lnTo>
                  <a:lnTo>
                    <a:pt x="2009775" y="509588"/>
                  </a:lnTo>
                  <a:lnTo>
                    <a:pt x="1964531" y="540544"/>
                  </a:lnTo>
                  <a:lnTo>
                    <a:pt x="1938338" y="550069"/>
                  </a:lnTo>
                  <a:lnTo>
                    <a:pt x="1914525" y="552450"/>
                  </a:lnTo>
                  <a:lnTo>
                    <a:pt x="1883569" y="547688"/>
                  </a:lnTo>
                  <a:lnTo>
                    <a:pt x="1847850" y="533400"/>
                  </a:lnTo>
                  <a:lnTo>
                    <a:pt x="1821656" y="523875"/>
                  </a:lnTo>
                  <a:lnTo>
                    <a:pt x="1774031" y="519113"/>
                  </a:lnTo>
                  <a:lnTo>
                    <a:pt x="1600200" y="519113"/>
                  </a:lnTo>
                  <a:lnTo>
                    <a:pt x="1447800" y="523875"/>
                  </a:lnTo>
                  <a:lnTo>
                    <a:pt x="1259681" y="531019"/>
                  </a:lnTo>
                  <a:lnTo>
                    <a:pt x="1085850" y="552450"/>
                  </a:lnTo>
                  <a:lnTo>
                    <a:pt x="557213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7EE22044-7865-4C52-BD24-4721AE2F6210}"/>
                </a:ext>
              </a:extLst>
            </p:cNvPr>
            <p:cNvSpPr/>
            <p:nvPr/>
          </p:nvSpPr>
          <p:spPr>
            <a:xfrm rot="16200000">
              <a:off x="5066506" y="2436019"/>
              <a:ext cx="2328863" cy="561975"/>
            </a:xfrm>
            <a:custGeom>
              <a:avLst/>
              <a:gdLst>
                <a:gd name="connsiteX0" fmla="*/ 500063 w 2328863"/>
                <a:gd name="connsiteY0" fmla="*/ 307181 h 561975"/>
                <a:gd name="connsiteX1" fmla="*/ 264319 w 2328863"/>
                <a:gd name="connsiteY1" fmla="*/ 288131 h 561975"/>
                <a:gd name="connsiteX2" fmla="*/ 26194 w 2328863"/>
                <a:gd name="connsiteY2" fmla="*/ 266700 h 561975"/>
                <a:gd name="connsiteX3" fmla="*/ 0 w 2328863"/>
                <a:gd name="connsiteY3" fmla="*/ 21431 h 561975"/>
                <a:gd name="connsiteX4" fmla="*/ 285750 w 2328863"/>
                <a:gd name="connsiteY4" fmla="*/ 42862 h 561975"/>
                <a:gd name="connsiteX5" fmla="*/ 611981 w 2328863"/>
                <a:gd name="connsiteY5" fmla="*/ 71437 h 561975"/>
                <a:gd name="connsiteX6" fmla="*/ 873919 w 2328863"/>
                <a:gd name="connsiteY6" fmla="*/ 95250 h 561975"/>
                <a:gd name="connsiteX7" fmla="*/ 1088231 w 2328863"/>
                <a:gd name="connsiteY7" fmla="*/ 111919 h 561975"/>
                <a:gd name="connsiteX8" fmla="*/ 1293019 w 2328863"/>
                <a:gd name="connsiteY8" fmla="*/ 138112 h 561975"/>
                <a:gd name="connsiteX9" fmla="*/ 1650206 w 2328863"/>
                <a:gd name="connsiteY9" fmla="*/ 154781 h 561975"/>
                <a:gd name="connsiteX10" fmla="*/ 1857375 w 2328863"/>
                <a:gd name="connsiteY10" fmla="*/ 159544 h 561975"/>
                <a:gd name="connsiteX11" fmla="*/ 2007394 w 2328863"/>
                <a:gd name="connsiteY11" fmla="*/ 157162 h 561975"/>
                <a:gd name="connsiteX12" fmla="*/ 2055019 w 2328863"/>
                <a:gd name="connsiteY12" fmla="*/ 152400 h 561975"/>
                <a:gd name="connsiteX13" fmla="*/ 2102644 w 2328863"/>
                <a:gd name="connsiteY13" fmla="*/ 142875 h 561975"/>
                <a:gd name="connsiteX14" fmla="*/ 2140744 w 2328863"/>
                <a:gd name="connsiteY14" fmla="*/ 128587 h 561975"/>
                <a:gd name="connsiteX15" fmla="*/ 2171700 w 2328863"/>
                <a:gd name="connsiteY15" fmla="*/ 111919 h 561975"/>
                <a:gd name="connsiteX16" fmla="*/ 2193131 w 2328863"/>
                <a:gd name="connsiteY16" fmla="*/ 92869 h 561975"/>
                <a:gd name="connsiteX17" fmla="*/ 2226469 w 2328863"/>
                <a:gd name="connsiteY17" fmla="*/ 57150 h 561975"/>
                <a:gd name="connsiteX18" fmla="*/ 2245519 w 2328863"/>
                <a:gd name="connsiteY18" fmla="*/ 35719 h 561975"/>
                <a:gd name="connsiteX19" fmla="*/ 2264569 w 2328863"/>
                <a:gd name="connsiteY19" fmla="*/ 16669 h 561975"/>
                <a:gd name="connsiteX20" fmla="*/ 2281238 w 2328863"/>
                <a:gd name="connsiteY20" fmla="*/ 4762 h 561975"/>
                <a:gd name="connsiteX21" fmla="*/ 2297906 w 2328863"/>
                <a:gd name="connsiteY21" fmla="*/ 0 h 561975"/>
                <a:gd name="connsiteX22" fmla="*/ 2314575 w 2328863"/>
                <a:gd name="connsiteY22" fmla="*/ 2381 h 561975"/>
                <a:gd name="connsiteX23" fmla="*/ 2321719 w 2328863"/>
                <a:gd name="connsiteY23" fmla="*/ 11906 h 561975"/>
                <a:gd name="connsiteX24" fmla="*/ 2328863 w 2328863"/>
                <a:gd name="connsiteY24" fmla="*/ 30956 h 561975"/>
                <a:gd name="connsiteX25" fmla="*/ 2328863 w 2328863"/>
                <a:gd name="connsiteY25" fmla="*/ 71437 h 561975"/>
                <a:gd name="connsiteX26" fmla="*/ 2324100 w 2328863"/>
                <a:gd name="connsiteY26" fmla="*/ 121444 h 561975"/>
                <a:gd name="connsiteX27" fmla="*/ 2316956 w 2328863"/>
                <a:gd name="connsiteY27" fmla="*/ 166687 h 561975"/>
                <a:gd name="connsiteX28" fmla="*/ 2297906 w 2328863"/>
                <a:gd name="connsiteY28" fmla="*/ 233362 h 561975"/>
                <a:gd name="connsiteX29" fmla="*/ 2276475 w 2328863"/>
                <a:gd name="connsiteY29" fmla="*/ 290512 h 561975"/>
                <a:gd name="connsiteX30" fmla="*/ 2252663 w 2328863"/>
                <a:gd name="connsiteY30" fmla="*/ 335756 h 561975"/>
                <a:gd name="connsiteX31" fmla="*/ 2209800 w 2328863"/>
                <a:gd name="connsiteY31" fmla="*/ 395287 h 561975"/>
                <a:gd name="connsiteX32" fmla="*/ 2169319 w 2328863"/>
                <a:gd name="connsiteY32" fmla="*/ 447675 h 561975"/>
                <a:gd name="connsiteX33" fmla="*/ 2114550 w 2328863"/>
                <a:gd name="connsiteY33" fmla="*/ 502444 h 561975"/>
                <a:gd name="connsiteX34" fmla="*/ 2074069 w 2328863"/>
                <a:gd name="connsiteY34" fmla="*/ 535781 h 561975"/>
                <a:gd name="connsiteX35" fmla="*/ 2045494 w 2328863"/>
                <a:gd name="connsiteY35" fmla="*/ 554831 h 561975"/>
                <a:gd name="connsiteX36" fmla="*/ 2024063 w 2328863"/>
                <a:gd name="connsiteY36" fmla="*/ 561975 h 561975"/>
                <a:gd name="connsiteX37" fmla="*/ 2007394 w 2328863"/>
                <a:gd name="connsiteY37" fmla="*/ 561975 h 561975"/>
                <a:gd name="connsiteX38" fmla="*/ 1988344 w 2328863"/>
                <a:gd name="connsiteY38" fmla="*/ 552450 h 561975"/>
                <a:gd name="connsiteX39" fmla="*/ 1964531 w 2328863"/>
                <a:gd name="connsiteY39" fmla="*/ 533400 h 561975"/>
                <a:gd name="connsiteX40" fmla="*/ 1931194 w 2328863"/>
                <a:gd name="connsiteY40" fmla="*/ 500062 h 561975"/>
                <a:gd name="connsiteX41" fmla="*/ 1905000 w 2328863"/>
                <a:gd name="connsiteY41" fmla="*/ 481012 h 561975"/>
                <a:gd name="connsiteX42" fmla="*/ 1864519 w 2328863"/>
                <a:gd name="connsiteY42" fmla="*/ 466725 h 561975"/>
                <a:gd name="connsiteX43" fmla="*/ 1721644 w 2328863"/>
                <a:gd name="connsiteY43" fmla="*/ 435769 h 561975"/>
                <a:gd name="connsiteX44" fmla="*/ 1583531 w 2328863"/>
                <a:gd name="connsiteY44" fmla="*/ 414337 h 561975"/>
                <a:gd name="connsiteX45" fmla="*/ 1423988 w 2328863"/>
                <a:gd name="connsiteY45" fmla="*/ 395287 h 561975"/>
                <a:gd name="connsiteX46" fmla="*/ 1295400 w 2328863"/>
                <a:gd name="connsiteY46" fmla="*/ 383381 h 561975"/>
                <a:gd name="connsiteX47" fmla="*/ 1107281 w 2328863"/>
                <a:gd name="connsiteY47" fmla="*/ 359569 h 561975"/>
                <a:gd name="connsiteX48" fmla="*/ 500063 w 2328863"/>
                <a:gd name="connsiteY48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8863" h="561975">
                  <a:moveTo>
                    <a:pt x="500063" y="307181"/>
                  </a:moveTo>
                  <a:lnTo>
                    <a:pt x="264319" y="288131"/>
                  </a:lnTo>
                  <a:lnTo>
                    <a:pt x="26194" y="266700"/>
                  </a:lnTo>
                  <a:lnTo>
                    <a:pt x="0" y="21431"/>
                  </a:lnTo>
                  <a:lnTo>
                    <a:pt x="285750" y="42862"/>
                  </a:lnTo>
                  <a:lnTo>
                    <a:pt x="611981" y="71437"/>
                  </a:lnTo>
                  <a:lnTo>
                    <a:pt x="873919" y="95250"/>
                  </a:lnTo>
                  <a:lnTo>
                    <a:pt x="1088231" y="111919"/>
                  </a:lnTo>
                  <a:lnTo>
                    <a:pt x="1293019" y="138112"/>
                  </a:lnTo>
                  <a:lnTo>
                    <a:pt x="1650206" y="154781"/>
                  </a:lnTo>
                  <a:lnTo>
                    <a:pt x="1857375" y="159544"/>
                  </a:lnTo>
                  <a:lnTo>
                    <a:pt x="2007394" y="157162"/>
                  </a:lnTo>
                  <a:lnTo>
                    <a:pt x="2055019" y="152400"/>
                  </a:lnTo>
                  <a:lnTo>
                    <a:pt x="2102644" y="142875"/>
                  </a:lnTo>
                  <a:lnTo>
                    <a:pt x="2140744" y="128587"/>
                  </a:lnTo>
                  <a:lnTo>
                    <a:pt x="2171700" y="111919"/>
                  </a:lnTo>
                  <a:lnTo>
                    <a:pt x="2193131" y="92869"/>
                  </a:lnTo>
                  <a:lnTo>
                    <a:pt x="2226469" y="57150"/>
                  </a:lnTo>
                  <a:lnTo>
                    <a:pt x="2245519" y="35719"/>
                  </a:lnTo>
                  <a:lnTo>
                    <a:pt x="2264569" y="16669"/>
                  </a:lnTo>
                  <a:lnTo>
                    <a:pt x="2281238" y="4762"/>
                  </a:lnTo>
                  <a:lnTo>
                    <a:pt x="2297906" y="0"/>
                  </a:lnTo>
                  <a:lnTo>
                    <a:pt x="2314575" y="2381"/>
                  </a:lnTo>
                  <a:lnTo>
                    <a:pt x="2321719" y="11906"/>
                  </a:lnTo>
                  <a:lnTo>
                    <a:pt x="2328863" y="30956"/>
                  </a:lnTo>
                  <a:lnTo>
                    <a:pt x="2328863" y="71437"/>
                  </a:lnTo>
                  <a:lnTo>
                    <a:pt x="2324100" y="121444"/>
                  </a:lnTo>
                  <a:lnTo>
                    <a:pt x="2316956" y="166687"/>
                  </a:lnTo>
                  <a:lnTo>
                    <a:pt x="2297906" y="233362"/>
                  </a:lnTo>
                  <a:lnTo>
                    <a:pt x="2276475" y="290512"/>
                  </a:lnTo>
                  <a:lnTo>
                    <a:pt x="2252663" y="335756"/>
                  </a:lnTo>
                  <a:lnTo>
                    <a:pt x="2209800" y="395287"/>
                  </a:lnTo>
                  <a:lnTo>
                    <a:pt x="2169319" y="447675"/>
                  </a:lnTo>
                  <a:lnTo>
                    <a:pt x="2114550" y="502444"/>
                  </a:lnTo>
                  <a:lnTo>
                    <a:pt x="2074069" y="535781"/>
                  </a:lnTo>
                  <a:lnTo>
                    <a:pt x="2045494" y="554831"/>
                  </a:lnTo>
                  <a:lnTo>
                    <a:pt x="2024063" y="561975"/>
                  </a:lnTo>
                  <a:lnTo>
                    <a:pt x="2007394" y="561975"/>
                  </a:lnTo>
                  <a:lnTo>
                    <a:pt x="1988344" y="552450"/>
                  </a:lnTo>
                  <a:lnTo>
                    <a:pt x="1964531" y="533400"/>
                  </a:lnTo>
                  <a:lnTo>
                    <a:pt x="1931194" y="500062"/>
                  </a:lnTo>
                  <a:lnTo>
                    <a:pt x="1905000" y="481012"/>
                  </a:lnTo>
                  <a:lnTo>
                    <a:pt x="1864519" y="466725"/>
                  </a:lnTo>
                  <a:lnTo>
                    <a:pt x="1721644" y="435769"/>
                  </a:lnTo>
                  <a:lnTo>
                    <a:pt x="1583531" y="414337"/>
                  </a:lnTo>
                  <a:lnTo>
                    <a:pt x="1423988" y="395287"/>
                  </a:lnTo>
                  <a:lnTo>
                    <a:pt x="1295400" y="383381"/>
                  </a:lnTo>
                  <a:lnTo>
                    <a:pt x="1107281" y="359569"/>
                  </a:lnTo>
                  <a:lnTo>
                    <a:pt x="50006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21A5D8C3-8EAA-40B1-B561-A51D23396205}"/>
                </a:ext>
              </a:extLst>
            </p:cNvPr>
            <p:cNvSpPr/>
            <p:nvPr/>
          </p:nvSpPr>
          <p:spPr>
            <a:xfrm>
              <a:off x="3838575" y="3721100"/>
              <a:ext cx="3521075" cy="584200"/>
            </a:xfrm>
            <a:custGeom>
              <a:avLst/>
              <a:gdLst>
                <a:gd name="connsiteX0" fmla="*/ 1987550 w 3521075"/>
                <a:gd name="connsiteY0" fmla="*/ 295275 h 584200"/>
                <a:gd name="connsiteX1" fmla="*/ 1587500 w 3521075"/>
                <a:gd name="connsiteY1" fmla="*/ 339725 h 584200"/>
                <a:gd name="connsiteX2" fmla="*/ 1336675 w 3521075"/>
                <a:gd name="connsiteY2" fmla="*/ 374650 h 584200"/>
                <a:gd name="connsiteX3" fmla="*/ 1108075 w 3521075"/>
                <a:gd name="connsiteY3" fmla="*/ 415925 h 584200"/>
                <a:gd name="connsiteX4" fmla="*/ 895350 w 3521075"/>
                <a:gd name="connsiteY4" fmla="*/ 463550 h 584200"/>
                <a:gd name="connsiteX5" fmla="*/ 787400 w 3521075"/>
                <a:gd name="connsiteY5" fmla="*/ 495300 h 584200"/>
                <a:gd name="connsiteX6" fmla="*/ 682625 w 3521075"/>
                <a:gd name="connsiteY6" fmla="*/ 533400 h 584200"/>
                <a:gd name="connsiteX7" fmla="*/ 590550 w 3521075"/>
                <a:gd name="connsiteY7" fmla="*/ 568325 h 584200"/>
                <a:gd name="connsiteX8" fmla="*/ 558800 w 3521075"/>
                <a:gd name="connsiteY8" fmla="*/ 577850 h 584200"/>
                <a:gd name="connsiteX9" fmla="*/ 523875 w 3521075"/>
                <a:gd name="connsiteY9" fmla="*/ 584200 h 584200"/>
                <a:gd name="connsiteX10" fmla="*/ 495300 w 3521075"/>
                <a:gd name="connsiteY10" fmla="*/ 581025 h 584200"/>
                <a:gd name="connsiteX11" fmla="*/ 466725 w 3521075"/>
                <a:gd name="connsiteY11" fmla="*/ 574675 h 584200"/>
                <a:gd name="connsiteX12" fmla="*/ 381000 w 3521075"/>
                <a:gd name="connsiteY12" fmla="*/ 539750 h 584200"/>
                <a:gd name="connsiteX13" fmla="*/ 285750 w 3521075"/>
                <a:gd name="connsiteY13" fmla="*/ 485775 h 584200"/>
                <a:gd name="connsiteX14" fmla="*/ 203200 w 3521075"/>
                <a:gd name="connsiteY14" fmla="*/ 422275 h 584200"/>
                <a:gd name="connsiteX15" fmla="*/ 139700 w 3521075"/>
                <a:gd name="connsiteY15" fmla="*/ 371475 h 584200"/>
                <a:gd name="connsiteX16" fmla="*/ 98425 w 3521075"/>
                <a:gd name="connsiteY16" fmla="*/ 333375 h 584200"/>
                <a:gd name="connsiteX17" fmla="*/ 60325 w 3521075"/>
                <a:gd name="connsiteY17" fmla="*/ 295275 h 584200"/>
                <a:gd name="connsiteX18" fmla="*/ 28575 w 3521075"/>
                <a:gd name="connsiteY18" fmla="*/ 257175 h 584200"/>
                <a:gd name="connsiteX19" fmla="*/ 9525 w 3521075"/>
                <a:gd name="connsiteY19" fmla="*/ 228600 h 584200"/>
                <a:gd name="connsiteX20" fmla="*/ 0 w 3521075"/>
                <a:gd name="connsiteY20" fmla="*/ 212725 h 584200"/>
                <a:gd name="connsiteX21" fmla="*/ 3175 w 3521075"/>
                <a:gd name="connsiteY21" fmla="*/ 196850 h 584200"/>
                <a:gd name="connsiteX22" fmla="*/ 12700 w 3521075"/>
                <a:gd name="connsiteY22" fmla="*/ 190500 h 584200"/>
                <a:gd name="connsiteX23" fmla="*/ 34925 w 3521075"/>
                <a:gd name="connsiteY23" fmla="*/ 190500 h 584200"/>
                <a:gd name="connsiteX24" fmla="*/ 142875 w 3521075"/>
                <a:gd name="connsiteY24" fmla="*/ 231775 h 584200"/>
                <a:gd name="connsiteX25" fmla="*/ 260350 w 3521075"/>
                <a:gd name="connsiteY25" fmla="*/ 273050 h 584200"/>
                <a:gd name="connsiteX26" fmla="*/ 301625 w 3521075"/>
                <a:gd name="connsiteY26" fmla="*/ 285750 h 584200"/>
                <a:gd name="connsiteX27" fmla="*/ 346075 w 3521075"/>
                <a:gd name="connsiteY27" fmla="*/ 288925 h 584200"/>
                <a:gd name="connsiteX28" fmla="*/ 479425 w 3521075"/>
                <a:gd name="connsiteY28" fmla="*/ 279400 h 584200"/>
                <a:gd name="connsiteX29" fmla="*/ 641350 w 3521075"/>
                <a:gd name="connsiteY29" fmla="*/ 263525 h 584200"/>
                <a:gd name="connsiteX30" fmla="*/ 844550 w 3521075"/>
                <a:gd name="connsiteY30" fmla="*/ 234950 h 584200"/>
                <a:gd name="connsiteX31" fmla="*/ 1082675 w 3521075"/>
                <a:gd name="connsiteY31" fmla="*/ 196850 h 584200"/>
                <a:gd name="connsiteX32" fmla="*/ 1276350 w 3521075"/>
                <a:gd name="connsiteY32" fmla="*/ 184150 h 584200"/>
                <a:gd name="connsiteX33" fmla="*/ 1574800 w 3521075"/>
                <a:gd name="connsiteY33" fmla="*/ 139700 h 584200"/>
                <a:gd name="connsiteX34" fmla="*/ 1755775 w 3521075"/>
                <a:gd name="connsiteY34" fmla="*/ 117475 h 584200"/>
                <a:gd name="connsiteX35" fmla="*/ 1914525 w 3521075"/>
                <a:gd name="connsiteY35" fmla="*/ 101600 h 584200"/>
                <a:gd name="connsiteX36" fmla="*/ 2152650 w 3521075"/>
                <a:gd name="connsiteY36" fmla="*/ 85725 h 584200"/>
                <a:gd name="connsiteX37" fmla="*/ 2349500 w 3521075"/>
                <a:gd name="connsiteY37" fmla="*/ 69850 h 584200"/>
                <a:gd name="connsiteX38" fmla="*/ 2482850 w 3521075"/>
                <a:gd name="connsiteY38" fmla="*/ 57150 h 584200"/>
                <a:gd name="connsiteX39" fmla="*/ 2647950 w 3521075"/>
                <a:gd name="connsiteY39" fmla="*/ 47625 h 584200"/>
                <a:gd name="connsiteX40" fmla="*/ 2784475 w 3521075"/>
                <a:gd name="connsiteY40" fmla="*/ 41275 h 584200"/>
                <a:gd name="connsiteX41" fmla="*/ 2867025 w 3521075"/>
                <a:gd name="connsiteY41" fmla="*/ 44450 h 584200"/>
                <a:gd name="connsiteX42" fmla="*/ 2952750 w 3521075"/>
                <a:gd name="connsiteY42" fmla="*/ 31750 h 584200"/>
                <a:gd name="connsiteX43" fmla="*/ 3048000 w 3521075"/>
                <a:gd name="connsiteY43" fmla="*/ 15875 h 584200"/>
                <a:gd name="connsiteX44" fmla="*/ 3117850 w 3521075"/>
                <a:gd name="connsiteY44" fmla="*/ 0 h 584200"/>
                <a:gd name="connsiteX45" fmla="*/ 3146425 w 3521075"/>
                <a:gd name="connsiteY45" fmla="*/ 0 h 584200"/>
                <a:gd name="connsiteX46" fmla="*/ 3228975 w 3521075"/>
                <a:gd name="connsiteY46" fmla="*/ 28575 h 584200"/>
                <a:gd name="connsiteX47" fmla="*/ 3352800 w 3521075"/>
                <a:gd name="connsiteY47" fmla="*/ 82550 h 584200"/>
                <a:gd name="connsiteX48" fmla="*/ 3435350 w 3521075"/>
                <a:gd name="connsiteY48" fmla="*/ 120650 h 584200"/>
                <a:gd name="connsiteX49" fmla="*/ 3463925 w 3521075"/>
                <a:gd name="connsiteY49" fmla="*/ 139700 h 584200"/>
                <a:gd name="connsiteX50" fmla="*/ 3492500 w 3521075"/>
                <a:gd name="connsiteY50" fmla="*/ 161925 h 584200"/>
                <a:gd name="connsiteX51" fmla="*/ 3511550 w 3521075"/>
                <a:gd name="connsiteY51" fmla="*/ 180975 h 584200"/>
                <a:gd name="connsiteX52" fmla="*/ 3521075 w 3521075"/>
                <a:gd name="connsiteY52" fmla="*/ 200025 h 584200"/>
                <a:gd name="connsiteX53" fmla="*/ 3521075 w 3521075"/>
                <a:gd name="connsiteY53" fmla="*/ 225425 h 584200"/>
                <a:gd name="connsiteX54" fmla="*/ 3514725 w 3521075"/>
                <a:gd name="connsiteY54" fmla="*/ 254000 h 584200"/>
                <a:gd name="connsiteX55" fmla="*/ 3492500 w 3521075"/>
                <a:gd name="connsiteY55" fmla="*/ 282575 h 584200"/>
                <a:gd name="connsiteX56" fmla="*/ 3467100 w 3521075"/>
                <a:gd name="connsiteY56" fmla="*/ 298450 h 584200"/>
                <a:gd name="connsiteX57" fmla="*/ 3429000 w 3521075"/>
                <a:gd name="connsiteY57" fmla="*/ 311150 h 584200"/>
                <a:gd name="connsiteX58" fmla="*/ 3387725 w 3521075"/>
                <a:gd name="connsiteY58" fmla="*/ 314325 h 584200"/>
                <a:gd name="connsiteX59" fmla="*/ 3225800 w 3521075"/>
                <a:gd name="connsiteY59" fmla="*/ 298450 h 584200"/>
                <a:gd name="connsiteX60" fmla="*/ 3073400 w 3521075"/>
                <a:gd name="connsiteY60" fmla="*/ 279400 h 584200"/>
                <a:gd name="connsiteX61" fmla="*/ 2914650 w 3521075"/>
                <a:gd name="connsiteY61" fmla="*/ 269875 h 584200"/>
                <a:gd name="connsiteX62" fmla="*/ 2711450 w 3521075"/>
                <a:gd name="connsiteY62" fmla="*/ 263525 h 584200"/>
                <a:gd name="connsiteX63" fmla="*/ 2470150 w 3521075"/>
                <a:gd name="connsiteY63" fmla="*/ 266700 h 584200"/>
                <a:gd name="connsiteX64" fmla="*/ 2292350 w 3521075"/>
                <a:gd name="connsiteY64" fmla="*/ 276225 h 584200"/>
                <a:gd name="connsiteX65" fmla="*/ 1987550 w 3521075"/>
                <a:gd name="connsiteY65" fmla="*/ 295275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21075" h="584200">
                  <a:moveTo>
                    <a:pt x="1987550" y="295275"/>
                  </a:moveTo>
                  <a:lnTo>
                    <a:pt x="1587500" y="339725"/>
                  </a:lnTo>
                  <a:lnTo>
                    <a:pt x="1336675" y="374650"/>
                  </a:lnTo>
                  <a:lnTo>
                    <a:pt x="1108075" y="415925"/>
                  </a:lnTo>
                  <a:lnTo>
                    <a:pt x="895350" y="463550"/>
                  </a:lnTo>
                  <a:lnTo>
                    <a:pt x="787400" y="495300"/>
                  </a:lnTo>
                  <a:lnTo>
                    <a:pt x="682625" y="533400"/>
                  </a:lnTo>
                  <a:lnTo>
                    <a:pt x="590550" y="568325"/>
                  </a:lnTo>
                  <a:lnTo>
                    <a:pt x="558800" y="577850"/>
                  </a:lnTo>
                  <a:lnTo>
                    <a:pt x="523875" y="584200"/>
                  </a:lnTo>
                  <a:lnTo>
                    <a:pt x="495300" y="581025"/>
                  </a:lnTo>
                  <a:lnTo>
                    <a:pt x="466725" y="574675"/>
                  </a:lnTo>
                  <a:lnTo>
                    <a:pt x="381000" y="539750"/>
                  </a:lnTo>
                  <a:lnTo>
                    <a:pt x="285750" y="485775"/>
                  </a:lnTo>
                  <a:lnTo>
                    <a:pt x="203200" y="422275"/>
                  </a:lnTo>
                  <a:lnTo>
                    <a:pt x="139700" y="371475"/>
                  </a:lnTo>
                  <a:lnTo>
                    <a:pt x="98425" y="333375"/>
                  </a:lnTo>
                  <a:lnTo>
                    <a:pt x="60325" y="295275"/>
                  </a:lnTo>
                  <a:lnTo>
                    <a:pt x="28575" y="257175"/>
                  </a:lnTo>
                  <a:lnTo>
                    <a:pt x="9525" y="228600"/>
                  </a:lnTo>
                  <a:lnTo>
                    <a:pt x="0" y="212725"/>
                  </a:lnTo>
                  <a:lnTo>
                    <a:pt x="3175" y="196850"/>
                  </a:lnTo>
                  <a:lnTo>
                    <a:pt x="12700" y="190500"/>
                  </a:lnTo>
                  <a:lnTo>
                    <a:pt x="34925" y="190500"/>
                  </a:lnTo>
                  <a:lnTo>
                    <a:pt x="142875" y="231775"/>
                  </a:lnTo>
                  <a:lnTo>
                    <a:pt x="260350" y="273050"/>
                  </a:lnTo>
                  <a:lnTo>
                    <a:pt x="301625" y="285750"/>
                  </a:lnTo>
                  <a:lnTo>
                    <a:pt x="346075" y="288925"/>
                  </a:lnTo>
                  <a:lnTo>
                    <a:pt x="479425" y="279400"/>
                  </a:lnTo>
                  <a:lnTo>
                    <a:pt x="641350" y="263525"/>
                  </a:lnTo>
                  <a:lnTo>
                    <a:pt x="844550" y="234950"/>
                  </a:lnTo>
                  <a:lnTo>
                    <a:pt x="1082675" y="196850"/>
                  </a:lnTo>
                  <a:lnTo>
                    <a:pt x="1276350" y="184150"/>
                  </a:lnTo>
                  <a:lnTo>
                    <a:pt x="1574800" y="139700"/>
                  </a:lnTo>
                  <a:lnTo>
                    <a:pt x="1755775" y="117475"/>
                  </a:lnTo>
                  <a:lnTo>
                    <a:pt x="1914525" y="101600"/>
                  </a:lnTo>
                  <a:lnTo>
                    <a:pt x="2152650" y="85725"/>
                  </a:lnTo>
                  <a:lnTo>
                    <a:pt x="2349500" y="69850"/>
                  </a:lnTo>
                  <a:lnTo>
                    <a:pt x="2482850" y="57150"/>
                  </a:lnTo>
                  <a:lnTo>
                    <a:pt x="2647950" y="47625"/>
                  </a:lnTo>
                  <a:lnTo>
                    <a:pt x="2784475" y="41275"/>
                  </a:lnTo>
                  <a:lnTo>
                    <a:pt x="2867025" y="44450"/>
                  </a:lnTo>
                  <a:lnTo>
                    <a:pt x="2952750" y="31750"/>
                  </a:lnTo>
                  <a:lnTo>
                    <a:pt x="3048000" y="15875"/>
                  </a:lnTo>
                  <a:lnTo>
                    <a:pt x="3117850" y="0"/>
                  </a:lnTo>
                  <a:lnTo>
                    <a:pt x="3146425" y="0"/>
                  </a:lnTo>
                  <a:lnTo>
                    <a:pt x="3228975" y="28575"/>
                  </a:lnTo>
                  <a:lnTo>
                    <a:pt x="3352800" y="82550"/>
                  </a:lnTo>
                  <a:lnTo>
                    <a:pt x="3435350" y="120650"/>
                  </a:lnTo>
                  <a:lnTo>
                    <a:pt x="3463925" y="139700"/>
                  </a:lnTo>
                  <a:lnTo>
                    <a:pt x="3492500" y="161925"/>
                  </a:lnTo>
                  <a:lnTo>
                    <a:pt x="3511550" y="180975"/>
                  </a:lnTo>
                  <a:lnTo>
                    <a:pt x="3521075" y="200025"/>
                  </a:lnTo>
                  <a:lnTo>
                    <a:pt x="3521075" y="225425"/>
                  </a:lnTo>
                  <a:lnTo>
                    <a:pt x="3514725" y="254000"/>
                  </a:lnTo>
                  <a:lnTo>
                    <a:pt x="3492500" y="282575"/>
                  </a:lnTo>
                  <a:lnTo>
                    <a:pt x="3467100" y="298450"/>
                  </a:lnTo>
                  <a:lnTo>
                    <a:pt x="3429000" y="311150"/>
                  </a:lnTo>
                  <a:lnTo>
                    <a:pt x="3387725" y="314325"/>
                  </a:lnTo>
                  <a:lnTo>
                    <a:pt x="3225800" y="298450"/>
                  </a:lnTo>
                  <a:lnTo>
                    <a:pt x="3073400" y="279400"/>
                  </a:lnTo>
                  <a:lnTo>
                    <a:pt x="2914650" y="269875"/>
                  </a:lnTo>
                  <a:lnTo>
                    <a:pt x="2711450" y="263525"/>
                  </a:lnTo>
                  <a:lnTo>
                    <a:pt x="2470150" y="266700"/>
                  </a:lnTo>
                  <a:lnTo>
                    <a:pt x="2292350" y="276225"/>
                  </a:lnTo>
                  <a:lnTo>
                    <a:pt x="198755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293FC17D-7180-4DA8-9853-036A41D39AB2}"/>
                </a:ext>
              </a:extLst>
            </p:cNvPr>
            <p:cNvSpPr/>
            <p:nvPr/>
          </p:nvSpPr>
          <p:spPr>
            <a:xfrm rot="16200000">
              <a:off x="1825626" y="4195762"/>
              <a:ext cx="3033712" cy="347663"/>
            </a:xfrm>
            <a:custGeom>
              <a:avLst/>
              <a:gdLst>
                <a:gd name="connsiteX0" fmla="*/ 1719187 w 3034538"/>
                <a:gd name="connsiteY0" fmla="*/ 340376 h 349030"/>
                <a:gd name="connsiteX1" fmla="*/ 1182662 w 3034538"/>
                <a:gd name="connsiteY1" fmla="*/ 334607 h 349030"/>
                <a:gd name="connsiteX2" fmla="*/ 845171 w 3034538"/>
                <a:gd name="connsiteY2" fmla="*/ 331723 h 349030"/>
                <a:gd name="connsiteX3" fmla="*/ 582677 w 3034538"/>
                <a:gd name="connsiteY3" fmla="*/ 328838 h 349030"/>
                <a:gd name="connsiteX4" fmla="*/ 340376 w 3034538"/>
                <a:gd name="connsiteY4" fmla="*/ 328838 h 349030"/>
                <a:gd name="connsiteX5" fmla="*/ 233648 w 3034538"/>
                <a:gd name="connsiteY5" fmla="*/ 323069 h 349030"/>
                <a:gd name="connsiteX6" fmla="*/ 178841 w 3034538"/>
                <a:gd name="connsiteY6" fmla="*/ 317300 h 349030"/>
                <a:gd name="connsiteX7" fmla="*/ 147111 w 3034538"/>
                <a:gd name="connsiteY7" fmla="*/ 311531 h 349030"/>
                <a:gd name="connsiteX8" fmla="*/ 129804 w 3034538"/>
                <a:gd name="connsiteY8" fmla="*/ 305762 h 349030"/>
                <a:gd name="connsiteX9" fmla="*/ 83651 w 3034538"/>
                <a:gd name="connsiteY9" fmla="*/ 282685 h 349030"/>
                <a:gd name="connsiteX10" fmla="*/ 40383 w 3034538"/>
                <a:gd name="connsiteY10" fmla="*/ 248071 h 349030"/>
                <a:gd name="connsiteX11" fmla="*/ 14422 w 3034538"/>
                <a:gd name="connsiteY11" fmla="*/ 224994 h 349030"/>
                <a:gd name="connsiteX12" fmla="*/ 0 w 3034538"/>
                <a:gd name="connsiteY12" fmla="*/ 196149 h 349030"/>
                <a:gd name="connsiteX13" fmla="*/ 0 w 3034538"/>
                <a:gd name="connsiteY13" fmla="*/ 161535 h 349030"/>
                <a:gd name="connsiteX14" fmla="*/ 5769 w 3034538"/>
                <a:gd name="connsiteY14" fmla="*/ 138458 h 349030"/>
                <a:gd name="connsiteX15" fmla="*/ 23076 w 3034538"/>
                <a:gd name="connsiteY15" fmla="*/ 115382 h 349030"/>
                <a:gd name="connsiteX16" fmla="*/ 54806 w 3034538"/>
                <a:gd name="connsiteY16" fmla="*/ 92306 h 349030"/>
                <a:gd name="connsiteX17" fmla="*/ 132689 w 3034538"/>
                <a:gd name="connsiteY17" fmla="*/ 57691 h 349030"/>
                <a:gd name="connsiteX18" fmla="*/ 201918 w 3034538"/>
                <a:gd name="connsiteY18" fmla="*/ 34615 h 349030"/>
                <a:gd name="connsiteX19" fmla="*/ 294223 w 3034538"/>
                <a:gd name="connsiteY19" fmla="*/ 8654 h 349030"/>
                <a:gd name="connsiteX20" fmla="*/ 357683 w 3034538"/>
                <a:gd name="connsiteY20" fmla="*/ 0 h 349030"/>
                <a:gd name="connsiteX21" fmla="*/ 418258 w 3034538"/>
                <a:gd name="connsiteY21" fmla="*/ 0 h 349030"/>
                <a:gd name="connsiteX22" fmla="*/ 461526 w 3034538"/>
                <a:gd name="connsiteY22" fmla="*/ 5769 h 349030"/>
                <a:gd name="connsiteX23" fmla="*/ 536524 w 3034538"/>
                <a:gd name="connsiteY23" fmla="*/ 25961 h 349030"/>
                <a:gd name="connsiteX24" fmla="*/ 591331 w 3034538"/>
                <a:gd name="connsiteY24" fmla="*/ 40384 h 349030"/>
                <a:gd name="connsiteX25" fmla="*/ 689405 w 3034538"/>
                <a:gd name="connsiteY25" fmla="*/ 57691 h 349030"/>
                <a:gd name="connsiteX26" fmla="*/ 807671 w 3034538"/>
                <a:gd name="connsiteY26" fmla="*/ 74998 h 349030"/>
                <a:gd name="connsiteX27" fmla="*/ 928822 w 3034538"/>
                <a:gd name="connsiteY27" fmla="*/ 89421 h 349030"/>
                <a:gd name="connsiteX28" fmla="*/ 1093241 w 3034538"/>
                <a:gd name="connsiteY28" fmla="*/ 106728 h 349030"/>
                <a:gd name="connsiteX29" fmla="*/ 1277852 w 3034538"/>
                <a:gd name="connsiteY29" fmla="*/ 121151 h 349030"/>
                <a:gd name="connsiteX30" fmla="*/ 1459578 w 3034538"/>
                <a:gd name="connsiteY30" fmla="*/ 129805 h 349030"/>
                <a:gd name="connsiteX31" fmla="*/ 1828800 w 3034538"/>
                <a:gd name="connsiteY31" fmla="*/ 138458 h 349030"/>
                <a:gd name="connsiteX32" fmla="*/ 2195136 w 3034538"/>
                <a:gd name="connsiteY32" fmla="*/ 147112 h 349030"/>
                <a:gd name="connsiteX33" fmla="*/ 2437438 w 3034538"/>
                <a:gd name="connsiteY33" fmla="*/ 149996 h 349030"/>
                <a:gd name="connsiteX34" fmla="*/ 2570127 w 3034538"/>
                <a:gd name="connsiteY34" fmla="*/ 147112 h 349030"/>
                <a:gd name="connsiteX35" fmla="*/ 2633587 w 3034538"/>
                <a:gd name="connsiteY35" fmla="*/ 138458 h 349030"/>
                <a:gd name="connsiteX36" fmla="*/ 2671086 w 3034538"/>
                <a:gd name="connsiteY36" fmla="*/ 129805 h 349030"/>
                <a:gd name="connsiteX37" fmla="*/ 2792237 w 3034538"/>
                <a:gd name="connsiteY37" fmla="*/ 63460 h 349030"/>
                <a:gd name="connsiteX38" fmla="*/ 3034538 w 3034538"/>
                <a:gd name="connsiteY38" fmla="*/ 175957 h 349030"/>
                <a:gd name="connsiteX39" fmla="*/ 2945118 w 3034538"/>
                <a:gd name="connsiteY39" fmla="*/ 250955 h 349030"/>
                <a:gd name="connsiteX40" fmla="*/ 2896080 w 3034538"/>
                <a:gd name="connsiteY40" fmla="*/ 279801 h 349030"/>
                <a:gd name="connsiteX41" fmla="*/ 2838389 w 3034538"/>
                <a:gd name="connsiteY41" fmla="*/ 308646 h 349030"/>
                <a:gd name="connsiteX42" fmla="*/ 2783583 w 3034538"/>
                <a:gd name="connsiteY42" fmla="*/ 331723 h 349030"/>
                <a:gd name="connsiteX43" fmla="*/ 2740315 w 3034538"/>
                <a:gd name="connsiteY43" fmla="*/ 343261 h 349030"/>
                <a:gd name="connsiteX44" fmla="*/ 2671086 w 3034538"/>
                <a:gd name="connsiteY44" fmla="*/ 349030 h 349030"/>
                <a:gd name="connsiteX45" fmla="*/ 2469168 w 3034538"/>
                <a:gd name="connsiteY45" fmla="*/ 349030 h 349030"/>
                <a:gd name="connsiteX46" fmla="*/ 2172060 w 3034538"/>
                <a:gd name="connsiteY46" fmla="*/ 346145 h 349030"/>
                <a:gd name="connsiteX47" fmla="*/ 1719187 w 3034538"/>
                <a:gd name="connsiteY47" fmla="*/ 340376 h 3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34538" h="349030">
                  <a:moveTo>
                    <a:pt x="1719187" y="340376"/>
                  </a:moveTo>
                  <a:lnTo>
                    <a:pt x="1182662" y="334607"/>
                  </a:lnTo>
                  <a:lnTo>
                    <a:pt x="845171" y="331723"/>
                  </a:lnTo>
                  <a:lnTo>
                    <a:pt x="582677" y="328838"/>
                  </a:lnTo>
                  <a:lnTo>
                    <a:pt x="340376" y="328838"/>
                  </a:lnTo>
                  <a:lnTo>
                    <a:pt x="233648" y="323069"/>
                  </a:lnTo>
                  <a:lnTo>
                    <a:pt x="178841" y="317300"/>
                  </a:lnTo>
                  <a:lnTo>
                    <a:pt x="147111" y="311531"/>
                  </a:lnTo>
                  <a:lnTo>
                    <a:pt x="129804" y="305762"/>
                  </a:lnTo>
                  <a:lnTo>
                    <a:pt x="83651" y="282685"/>
                  </a:lnTo>
                  <a:lnTo>
                    <a:pt x="40383" y="248071"/>
                  </a:lnTo>
                  <a:lnTo>
                    <a:pt x="14422" y="224994"/>
                  </a:lnTo>
                  <a:lnTo>
                    <a:pt x="0" y="196149"/>
                  </a:lnTo>
                  <a:lnTo>
                    <a:pt x="0" y="161535"/>
                  </a:lnTo>
                  <a:lnTo>
                    <a:pt x="5769" y="138458"/>
                  </a:lnTo>
                  <a:lnTo>
                    <a:pt x="23076" y="115382"/>
                  </a:lnTo>
                  <a:lnTo>
                    <a:pt x="54806" y="92306"/>
                  </a:lnTo>
                  <a:lnTo>
                    <a:pt x="132689" y="57691"/>
                  </a:lnTo>
                  <a:lnTo>
                    <a:pt x="201918" y="34615"/>
                  </a:lnTo>
                  <a:lnTo>
                    <a:pt x="294223" y="8654"/>
                  </a:lnTo>
                  <a:lnTo>
                    <a:pt x="357683" y="0"/>
                  </a:lnTo>
                  <a:lnTo>
                    <a:pt x="418258" y="0"/>
                  </a:lnTo>
                  <a:lnTo>
                    <a:pt x="461526" y="5769"/>
                  </a:lnTo>
                  <a:lnTo>
                    <a:pt x="536524" y="25961"/>
                  </a:lnTo>
                  <a:lnTo>
                    <a:pt x="591331" y="40384"/>
                  </a:lnTo>
                  <a:lnTo>
                    <a:pt x="689405" y="57691"/>
                  </a:lnTo>
                  <a:lnTo>
                    <a:pt x="807671" y="74998"/>
                  </a:lnTo>
                  <a:lnTo>
                    <a:pt x="928822" y="89421"/>
                  </a:lnTo>
                  <a:lnTo>
                    <a:pt x="1093241" y="106728"/>
                  </a:lnTo>
                  <a:lnTo>
                    <a:pt x="1277852" y="121151"/>
                  </a:lnTo>
                  <a:lnTo>
                    <a:pt x="1459578" y="129805"/>
                  </a:lnTo>
                  <a:lnTo>
                    <a:pt x="1828800" y="138458"/>
                  </a:lnTo>
                  <a:lnTo>
                    <a:pt x="2195136" y="147112"/>
                  </a:lnTo>
                  <a:lnTo>
                    <a:pt x="2437438" y="149996"/>
                  </a:lnTo>
                  <a:lnTo>
                    <a:pt x="2570127" y="147112"/>
                  </a:lnTo>
                  <a:lnTo>
                    <a:pt x="2633587" y="138458"/>
                  </a:lnTo>
                  <a:lnTo>
                    <a:pt x="2671086" y="129805"/>
                  </a:lnTo>
                  <a:lnTo>
                    <a:pt x="2792237" y="63460"/>
                  </a:lnTo>
                  <a:lnTo>
                    <a:pt x="3034538" y="175957"/>
                  </a:lnTo>
                  <a:lnTo>
                    <a:pt x="2945118" y="250955"/>
                  </a:lnTo>
                  <a:lnTo>
                    <a:pt x="2896080" y="279801"/>
                  </a:lnTo>
                  <a:lnTo>
                    <a:pt x="2838389" y="308646"/>
                  </a:lnTo>
                  <a:lnTo>
                    <a:pt x="2783583" y="331723"/>
                  </a:lnTo>
                  <a:lnTo>
                    <a:pt x="2740315" y="343261"/>
                  </a:lnTo>
                  <a:lnTo>
                    <a:pt x="2671086" y="349030"/>
                  </a:lnTo>
                  <a:lnTo>
                    <a:pt x="2469168" y="349030"/>
                  </a:lnTo>
                  <a:lnTo>
                    <a:pt x="2172060" y="346145"/>
                  </a:lnTo>
                  <a:lnTo>
                    <a:pt x="1719187" y="3403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文の組み立て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券 障 派 警 署 銭 庁 訳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9725460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938" name="グループ化 1">
            <a:extLst>
              <a:ext uri="{FF2B5EF4-FFF2-40B4-BE49-F238E27FC236}">
                <a16:creationId xmlns:a16="http://schemas.microsoft.com/office/drawing/2014/main" id="{21CAB321-94D5-42B7-9492-1D9B98BDB772}"/>
              </a:ext>
            </a:extLst>
          </p:cNvPr>
          <p:cNvGrpSpPr>
            <a:grpSpLocks/>
          </p:cNvGrpSpPr>
          <p:nvPr/>
        </p:nvGrpSpPr>
        <p:grpSpPr bwMode="auto">
          <a:xfrm>
            <a:off x="2506663" y="1552575"/>
            <a:ext cx="4852987" cy="4333875"/>
            <a:chOff x="2506663" y="1552575"/>
            <a:chExt cx="4852987" cy="4333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7A523AA-7388-46A0-BCC5-3EF8C26E35AF}"/>
                </a:ext>
              </a:extLst>
            </p:cNvPr>
            <p:cNvSpPr/>
            <p:nvPr/>
          </p:nvSpPr>
          <p:spPr>
            <a:xfrm>
              <a:off x="4006850" y="2489200"/>
              <a:ext cx="3057525" cy="588963"/>
            </a:xfrm>
            <a:custGeom>
              <a:avLst/>
              <a:gdLst>
                <a:gd name="connsiteX0" fmla="*/ 1600921 w 3057615"/>
                <a:gd name="connsiteY0" fmla="*/ 369222 h 588447"/>
                <a:gd name="connsiteX1" fmla="*/ 1300928 w 3057615"/>
                <a:gd name="connsiteY1" fmla="*/ 412490 h 588447"/>
                <a:gd name="connsiteX2" fmla="*/ 1073049 w 3057615"/>
                <a:gd name="connsiteY2" fmla="*/ 452873 h 588447"/>
                <a:gd name="connsiteX3" fmla="*/ 874016 w 3057615"/>
                <a:gd name="connsiteY3" fmla="*/ 490372 h 588447"/>
                <a:gd name="connsiteX4" fmla="*/ 680752 w 3057615"/>
                <a:gd name="connsiteY4" fmla="*/ 533641 h 588447"/>
                <a:gd name="connsiteX5" fmla="*/ 565370 w 3057615"/>
                <a:gd name="connsiteY5" fmla="*/ 562486 h 588447"/>
                <a:gd name="connsiteX6" fmla="*/ 490372 w 3057615"/>
                <a:gd name="connsiteY6" fmla="*/ 585562 h 588447"/>
                <a:gd name="connsiteX7" fmla="*/ 464411 w 3057615"/>
                <a:gd name="connsiteY7" fmla="*/ 588447 h 588447"/>
                <a:gd name="connsiteX8" fmla="*/ 418258 w 3057615"/>
                <a:gd name="connsiteY8" fmla="*/ 582678 h 588447"/>
                <a:gd name="connsiteX9" fmla="*/ 380759 w 3057615"/>
                <a:gd name="connsiteY9" fmla="*/ 568255 h 588447"/>
                <a:gd name="connsiteX10" fmla="*/ 323068 w 3057615"/>
                <a:gd name="connsiteY10" fmla="*/ 542294 h 588447"/>
                <a:gd name="connsiteX11" fmla="*/ 239417 w 3057615"/>
                <a:gd name="connsiteY11" fmla="*/ 484603 h 588447"/>
                <a:gd name="connsiteX12" fmla="*/ 158649 w 3057615"/>
                <a:gd name="connsiteY12" fmla="*/ 415374 h 588447"/>
                <a:gd name="connsiteX13" fmla="*/ 100959 w 3057615"/>
                <a:gd name="connsiteY13" fmla="*/ 354799 h 588447"/>
                <a:gd name="connsiteX14" fmla="*/ 49037 w 3057615"/>
                <a:gd name="connsiteY14" fmla="*/ 297108 h 588447"/>
                <a:gd name="connsiteX15" fmla="*/ 11538 w 3057615"/>
                <a:gd name="connsiteY15" fmla="*/ 245186 h 588447"/>
                <a:gd name="connsiteX16" fmla="*/ 0 w 3057615"/>
                <a:gd name="connsiteY16" fmla="*/ 224995 h 588447"/>
                <a:gd name="connsiteX17" fmla="*/ 0 w 3057615"/>
                <a:gd name="connsiteY17" fmla="*/ 201918 h 588447"/>
                <a:gd name="connsiteX18" fmla="*/ 8653 w 3057615"/>
                <a:gd name="connsiteY18" fmla="*/ 193265 h 588447"/>
                <a:gd name="connsiteX19" fmla="*/ 23076 w 3057615"/>
                <a:gd name="connsiteY19" fmla="*/ 187496 h 588447"/>
                <a:gd name="connsiteX20" fmla="*/ 49037 w 3057615"/>
                <a:gd name="connsiteY20" fmla="*/ 196149 h 588447"/>
                <a:gd name="connsiteX21" fmla="*/ 98074 w 3057615"/>
                <a:gd name="connsiteY21" fmla="*/ 216341 h 588447"/>
                <a:gd name="connsiteX22" fmla="*/ 155765 w 3057615"/>
                <a:gd name="connsiteY22" fmla="*/ 242302 h 588447"/>
                <a:gd name="connsiteX23" fmla="*/ 227879 w 3057615"/>
                <a:gd name="connsiteY23" fmla="*/ 271147 h 588447"/>
                <a:gd name="connsiteX24" fmla="*/ 285569 w 3057615"/>
                <a:gd name="connsiteY24" fmla="*/ 288455 h 588447"/>
                <a:gd name="connsiteX25" fmla="*/ 343260 w 3057615"/>
                <a:gd name="connsiteY25" fmla="*/ 299993 h 588447"/>
                <a:gd name="connsiteX26" fmla="*/ 415374 w 3057615"/>
                <a:gd name="connsiteY26" fmla="*/ 311531 h 588447"/>
                <a:gd name="connsiteX27" fmla="*/ 507679 w 3057615"/>
                <a:gd name="connsiteY27" fmla="*/ 317300 h 588447"/>
                <a:gd name="connsiteX28" fmla="*/ 599985 w 3057615"/>
                <a:gd name="connsiteY28" fmla="*/ 314415 h 588447"/>
                <a:gd name="connsiteX29" fmla="*/ 695174 w 3057615"/>
                <a:gd name="connsiteY29" fmla="*/ 305762 h 588447"/>
                <a:gd name="connsiteX30" fmla="*/ 874016 w 3057615"/>
                <a:gd name="connsiteY30" fmla="*/ 268263 h 588447"/>
                <a:gd name="connsiteX31" fmla="*/ 1041320 w 3057615"/>
                <a:gd name="connsiteY31" fmla="*/ 250955 h 588447"/>
                <a:gd name="connsiteX32" fmla="*/ 1298044 w 3057615"/>
                <a:gd name="connsiteY32" fmla="*/ 207687 h 588447"/>
                <a:gd name="connsiteX33" fmla="*/ 1583614 w 3057615"/>
                <a:gd name="connsiteY33" fmla="*/ 161535 h 588447"/>
                <a:gd name="connsiteX34" fmla="*/ 1802839 w 3057615"/>
                <a:gd name="connsiteY34" fmla="*/ 129805 h 588447"/>
                <a:gd name="connsiteX35" fmla="*/ 1949950 w 3057615"/>
                <a:gd name="connsiteY35" fmla="*/ 109613 h 588447"/>
                <a:gd name="connsiteX36" fmla="*/ 2099947 w 3057615"/>
                <a:gd name="connsiteY36" fmla="*/ 89421 h 588447"/>
                <a:gd name="connsiteX37" fmla="*/ 2293211 w 3057615"/>
                <a:gd name="connsiteY37" fmla="*/ 72114 h 588447"/>
                <a:gd name="connsiteX38" fmla="*/ 2414362 w 3057615"/>
                <a:gd name="connsiteY38" fmla="*/ 46153 h 588447"/>
                <a:gd name="connsiteX39" fmla="*/ 2561473 w 3057615"/>
                <a:gd name="connsiteY39" fmla="*/ 14423 h 588447"/>
                <a:gd name="connsiteX40" fmla="*/ 2650894 w 3057615"/>
                <a:gd name="connsiteY40" fmla="*/ 0 h 588447"/>
                <a:gd name="connsiteX41" fmla="*/ 2705701 w 3057615"/>
                <a:gd name="connsiteY41" fmla="*/ 0 h 588447"/>
                <a:gd name="connsiteX42" fmla="*/ 2760507 w 3057615"/>
                <a:gd name="connsiteY42" fmla="*/ 11538 h 588447"/>
                <a:gd name="connsiteX43" fmla="*/ 2835505 w 3057615"/>
                <a:gd name="connsiteY43" fmla="*/ 37499 h 588447"/>
                <a:gd name="connsiteX44" fmla="*/ 2904734 w 3057615"/>
                <a:gd name="connsiteY44" fmla="*/ 69229 h 588447"/>
                <a:gd name="connsiteX45" fmla="*/ 2962425 w 3057615"/>
                <a:gd name="connsiteY45" fmla="*/ 98075 h 588447"/>
                <a:gd name="connsiteX46" fmla="*/ 2994155 w 3057615"/>
                <a:gd name="connsiteY46" fmla="*/ 121151 h 588447"/>
                <a:gd name="connsiteX47" fmla="*/ 3025885 w 3057615"/>
                <a:gd name="connsiteY47" fmla="*/ 149996 h 588447"/>
                <a:gd name="connsiteX48" fmla="*/ 3048961 w 3057615"/>
                <a:gd name="connsiteY48" fmla="*/ 184611 h 588447"/>
                <a:gd name="connsiteX49" fmla="*/ 3057615 w 3057615"/>
                <a:gd name="connsiteY49" fmla="*/ 207687 h 588447"/>
                <a:gd name="connsiteX50" fmla="*/ 3057615 w 3057615"/>
                <a:gd name="connsiteY50" fmla="*/ 239417 h 588447"/>
                <a:gd name="connsiteX51" fmla="*/ 3043192 w 3057615"/>
                <a:gd name="connsiteY51" fmla="*/ 262494 h 588447"/>
                <a:gd name="connsiteX52" fmla="*/ 3020116 w 3057615"/>
                <a:gd name="connsiteY52" fmla="*/ 285570 h 588447"/>
                <a:gd name="connsiteX53" fmla="*/ 2999924 w 3057615"/>
                <a:gd name="connsiteY53" fmla="*/ 297108 h 588447"/>
                <a:gd name="connsiteX54" fmla="*/ 2965309 w 3057615"/>
                <a:gd name="connsiteY54" fmla="*/ 305762 h 588447"/>
                <a:gd name="connsiteX55" fmla="*/ 2910503 w 3057615"/>
                <a:gd name="connsiteY55" fmla="*/ 308646 h 588447"/>
                <a:gd name="connsiteX56" fmla="*/ 2841274 w 3057615"/>
                <a:gd name="connsiteY56" fmla="*/ 299993 h 588447"/>
                <a:gd name="connsiteX57" fmla="*/ 2760507 w 3057615"/>
                <a:gd name="connsiteY57" fmla="*/ 285570 h 588447"/>
                <a:gd name="connsiteX58" fmla="*/ 2673971 w 3057615"/>
                <a:gd name="connsiteY58" fmla="*/ 274032 h 588447"/>
                <a:gd name="connsiteX59" fmla="*/ 2593203 w 3057615"/>
                <a:gd name="connsiteY59" fmla="*/ 268263 h 588447"/>
                <a:gd name="connsiteX60" fmla="*/ 2498014 w 3057615"/>
                <a:gd name="connsiteY60" fmla="*/ 274032 h 588447"/>
                <a:gd name="connsiteX61" fmla="*/ 2373978 w 3057615"/>
                <a:gd name="connsiteY61" fmla="*/ 282685 h 588447"/>
                <a:gd name="connsiteX62" fmla="*/ 2275904 w 3057615"/>
                <a:gd name="connsiteY62" fmla="*/ 294224 h 588447"/>
                <a:gd name="connsiteX63" fmla="*/ 2085524 w 3057615"/>
                <a:gd name="connsiteY63" fmla="*/ 311531 h 588447"/>
                <a:gd name="connsiteX64" fmla="*/ 1600921 w 3057615"/>
                <a:gd name="connsiteY64" fmla="*/ 369222 h 5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57615" h="588447">
                  <a:moveTo>
                    <a:pt x="1600921" y="369222"/>
                  </a:moveTo>
                  <a:lnTo>
                    <a:pt x="1300928" y="412490"/>
                  </a:lnTo>
                  <a:lnTo>
                    <a:pt x="1073049" y="452873"/>
                  </a:lnTo>
                  <a:lnTo>
                    <a:pt x="874016" y="490372"/>
                  </a:lnTo>
                  <a:lnTo>
                    <a:pt x="680752" y="533641"/>
                  </a:lnTo>
                  <a:lnTo>
                    <a:pt x="565370" y="562486"/>
                  </a:lnTo>
                  <a:lnTo>
                    <a:pt x="490372" y="585562"/>
                  </a:lnTo>
                  <a:lnTo>
                    <a:pt x="464411" y="588447"/>
                  </a:lnTo>
                  <a:lnTo>
                    <a:pt x="418258" y="582678"/>
                  </a:lnTo>
                  <a:lnTo>
                    <a:pt x="380759" y="568255"/>
                  </a:lnTo>
                  <a:lnTo>
                    <a:pt x="323068" y="542294"/>
                  </a:lnTo>
                  <a:lnTo>
                    <a:pt x="239417" y="484603"/>
                  </a:lnTo>
                  <a:lnTo>
                    <a:pt x="158649" y="415374"/>
                  </a:lnTo>
                  <a:lnTo>
                    <a:pt x="100959" y="354799"/>
                  </a:lnTo>
                  <a:lnTo>
                    <a:pt x="49037" y="297108"/>
                  </a:lnTo>
                  <a:lnTo>
                    <a:pt x="11538" y="245186"/>
                  </a:lnTo>
                  <a:lnTo>
                    <a:pt x="0" y="224995"/>
                  </a:lnTo>
                  <a:lnTo>
                    <a:pt x="0" y="201918"/>
                  </a:lnTo>
                  <a:lnTo>
                    <a:pt x="8653" y="193265"/>
                  </a:lnTo>
                  <a:lnTo>
                    <a:pt x="23076" y="187496"/>
                  </a:lnTo>
                  <a:lnTo>
                    <a:pt x="49037" y="196149"/>
                  </a:lnTo>
                  <a:lnTo>
                    <a:pt x="98074" y="216341"/>
                  </a:lnTo>
                  <a:lnTo>
                    <a:pt x="155765" y="242302"/>
                  </a:lnTo>
                  <a:lnTo>
                    <a:pt x="227879" y="271147"/>
                  </a:lnTo>
                  <a:lnTo>
                    <a:pt x="285569" y="288455"/>
                  </a:lnTo>
                  <a:lnTo>
                    <a:pt x="343260" y="299993"/>
                  </a:lnTo>
                  <a:lnTo>
                    <a:pt x="415374" y="311531"/>
                  </a:lnTo>
                  <a:lnTo>
                    <a:pt x="507679" y="317300"/>
                  </a:lnTo>
                  <a:lnTo>
                    <a:pt x="599985" y="314415"/>
                  </a:lnTo>
                  <a:lnTo>
                    <a:pt x="695174" y="305762"/>
                  </a:lnTo>
                  <a:lnTo>
                    <a:pt x="874016" y="268263"/>
                  </a:lnTo>
                  <a:lnTo>
                    <a:pt x="1041320" y="250955"/>
                  </a:lnTo>
                  <a:lnTo>
                    <a:pt x="1298044" y="207687"/>
                  </a:lnTo>
                  <a:lnTo>
                    <a:pt x="1583614" y="161535"/>
                  </a:lnTo>
                  <a:lnTo>
                    <a:pt x="1802839" y="129805"/>
                  </a:lnTo>
                  <a:lnTo>
                    <a:pt x="1949950" y="109613"/>
                  </a:lnTo>
                  <a:lnTo>
                    <a:pt x="2099947" y="89421"/>
                  </a:lnTo>
                  <a:lnTo>
                    <a:pt x="2293211" y="72114"/>
                  </a:lnTo>
                  <a:lnTo>
                    <a:pt x="2414362" y="46153"/>
                  </a:lnTo>
                  <a:lnTo>
                    <a:pt x="2561473" y="14423"/>
                  </a:lnTo>
                  <a:lnTo>
                    <a:pt x="2650894" y="0"/>
                  </a:lnTo>
                  <a:lnTo>
                    <a:pt x="2705701" y="0"/>
                  </a:lnTo>
                  <a:lnTo>
                    <a:pt x="2760507" y="11538"/>
                  </a:lnTo>
                  <a:lnTo>
                    <a:pt x="2835505" y="37499"/>
                  </a:lnTo>
                  <a:lnTo>
                    <a:pt x="2904734" y="69229"/>
                  </a:lnTo>
                  <a:lnTo>
                    <a:pt x="2962425" y="98075"/>
                  </a:lnTo>
                  <a:lnTo>
                    <a:pt x="2994155" y="121151"/>
                  </a:lnTo>
                  <a:lnTo>
                    <a:pt x="3025885" y="149996"/>
                  </a:lnTo>
                  <a:lnTo>
                    <a:pt x="3048961" y="184611"/>
                  </a:lnTo>
                  <a:lnTo>
                    <a:pt x="3057615" y="207687"/>
                  </a:lnTo>
                  <a:lnTo>
                    <a:pt x="3057615" y="239417"/>
                  </a:lnTo>
                  <a:lnTo>
                    <a:pt x="3043192" y="262494"/>
                  </a:lnTo>
                  <a:lnTo>
                    <a:pt x="3020116" y="285570"/>
                  </a:lnTo>
                  <a:lnTo>
                    <a:pt x="2999924" y="297108"/>
                  </a:lnTo>
                  <a:lnTo>
                    <a:pt x="2965309" y="305762"/>
                  </a:lnTo>
                  <a:lnTo>
                    <a:pt x="2910503" y="308646"/>
                  </a:lnTo>
                  <a:lnTo>
                    <a:pt x="2841274" y="299993"/>
                  </a:lnTo>
                  <a:lnTo>
                    <a:pt x="2760507" y="285570"/>
                  </a:lnTo>
                  <a:lnTo>
                    <a:pt x="2673971" y="274032"/>
                  </a:lnTo>
                  <a:lnTo>
                    <a:pt x="2593203" y="268263"/>
                  </a:lnTo>
                  <a:lnTo>
                    <a:pt x="2498014" y="274032"/>
                  </a:lnTo>
                  <a:lnTo>
                    <a:pt x="2373978" y="282685"/>
                  </a:lnTo>
                  <a:lnTo>
                    <a:pt x="2275904" y="294224"/>
                  </a:lnTo>
                  <a:lnTo>
                    <a:pt x="2085524" y="311531"/>
                  </a:lnTo>
                  <a:lnTo>
                    <a:pt x="1600921" y="369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63CC6DD-0D2B-4574-9188-1BEC932F1785}"/>
                </a:ext>
              </a:extLst>
            </p:cNvPr>
            <p:cNvSpPr/>
            <p:nvPr/>
          </p:nvSpPr>
          <p:spPr>
            <a:xfrm>
              <a:off x="3814763" y="4564063"/>
              <a:ext cx="1490662" cy="1189037"/>
            </a:xfrm>
            <a:custGeom>
              <a:avLst/>
              <a:gdLst>
                <a:gd name="connsiteX0" fmla="*/ 978693 w 1490662"/>
                <a:gd name="connsiteY0" fmla="*/ 676275 h 1188244"/>
                <a:gd name="connsiteX1" fmla="*/ 769143 w 1490662"/>
                <a:gd name="connsiteY1" fmla="*/ 828675 h 1188244"/>
                <a:gd name="connsiteX2" fmla="*/ 652462 w 1490662"/>
                <a:gd name="connsiteY2" fmla="*/ 904875 h 1188244"/>
                <a:gd name="connsiteX3" fmla="*/ 538162 w 1490662"/>
                <a:gd name="connsiteY3" fmla="*/ 973932 h 1188244"/>
                <a:gd name="connsiteX4" fmla="*/ 404812 w 1490662"/>
                <a:gd name="connsiteY4" fmla="*/ 1042988 h 1188244"/>
                <a:gd name="connsiteX5" fmla="*/ 271462 w 1490662"/>
                <a:gd name="connsiteY5" fmla="*/ 1107282 h 1188244"/>
                <a:gd name="connsiteX6" fmla="*/ 159543 w 1490662"/>
                <a:gd name="connsiteY6" fmla="*/ 1152525 h 1188244"/>
                <a:gd name="connsiteX7" fmla="*/ 73818 w 1490662"/>
                <a:gd name="connsiteY7" fmla="*/ 1183482 h 1188244"/>
                <a:gd name="connsiteX8" fmla="*/ 47625 w 1490662"/>
                <a:gd name="connsiteY8" fmla="*/ 1188244 h 1188244"/>
                <a:gd name="connsiteX9" fmla="*/ 28575 w 1490662"/>
                <a:gd name="connsiteY9" fmla="*/ 1188244 h 1188244"/>
                <a:gd name="connsiteX10" fmla="*/ 4762 w 1490662"/>
                <a:gd name="connsiteY10" fmla="*/ 1181100 h 1188244"/>
                <a:gd name="connsiteX11" fmla="*/ 0 w 1490662"/>
                <a:gd name="connsiteY11" fmla="*/ 1171575 h 1188244"/>
                <a:gd name="connsiteX12" fmla="*/ 0 w 1490662"/>
                <a:gd name="connsiteY12" fmla="*/ 1157288 h 1188244"/>
                <a:gd name="connsiteX13" fmla="*/ 4762 w 1490662"/>
                <a:gd name="connsiteY13" fmla="*/ 1143000 h 1188244"/>
                <a:gd name="connsiteX14" fmla="*/ 30956 w 1490662"/>
                <a:gd name="connsiteY14" fmla="*/ 1121569 h 1188244"/>
                <a:gd name="connsiteX15" fmla="*/ 83343 w 1490662"/>
                <a:gd name="connsiteY15" fmla="*/ 1092994 h 1188244"/>
                <a:gd name="connsiteX16" fmla="*/ 128587 w 1490662"/>
                <a:gd name="connsiteY16" fmla="*/ 1066800 h 1188244"/>
                <a:gd name="connsiteX17" fmla="*/ 195262 w 1490662"/>
                <a:gd name="connsiteY17" fmla="*/ 1023938 h 1188244"/>
                <a:gd name="connsiteX18" fmla="*/ 297656 w 1490662"/>
                <a:gd name="connsiteY18" fmla="*/ 950119 h 1188244"/>
                <a:gd name="connsiteX19" fmla="*/ 409575 w 1490662"/>
                <a:gd name="connsiteY19" fmla="*/ 866775 h 1188244"/>
                <a:gd name="connsiteX20" fmla="*/ 540543 w 1490662"/>
                <a:gd name="connsiteY20" fmla="*/ 759619 h 1188244"/>
                <a:gd name="connsiteX21" fmla="*/ 661987 w 1490662"/>
                <a:gd name="connsiteY21" fmla="*/ 652463 h 1188244"/>
                <a:gd name="connsiteX22" fmla="*/ 764381 w 1490662"/>
                <a:gd name="connsiteY22" fmla="*/ 552450 h 1188244"/>
                <a:gd name="connsiteX23" fmla="*/ 831056 w 1490662"/>
                <a:gd name="connsiteY23" fmla="*/ 483394 h 1188244"/>
                <a:gd name="connsiteX24" fmla="*/ 923925 w 1490662"/>
                <a:gd name="connsiteY24" fmla="*/ 381000 h 1188244"/>
                <a:gd name="connsiteX25" fmla="*/ 988218 w 1490662"/>
                <a:gd name="connsiteY25" fmla="*/ 311944 h 1188244"/>
                <a:gd name="connsiteX26" fmla="*/ 1035843 w 1490662"/>
                <a:gd name="connsiteY26" fmla="*/ 259557 h 1188244"/>
                <a:gd name="connsiteX27" fmla="*/ 1045368 w 1490662"/>
                <a:gd name="connsiteY27" fmla="*/ 235744 h 1188244"/>
                <a:gd name="connsiteX28" fmla="*/ 1045368 w 1490662"/>
                <a:gd name="connsiteY28" fmla="*/ 204788 h 1188244"/>
                <a:gd name="connsiteX29" fmla="*/ 1035843 w 1490662"/>
                <a:gd name="connsiteY29" fmla="*/ 178594 h 1188244"/>
                <a:gd name="connsiteX30" fmla="*/ 1009650 w 1490662"/>
                <a:gd name="connsiteY30" fmla="*/ 150019 h 1188244"/>
                <a:gd name="connsiteX31" fmla="*/ 983456 w 1490662"/>
                <a:gd name="connsiteY31" fmla="*/ 123825 h 1188244"/>
                <a:gd name="connsiteX32" fmla="*/ 950118 w 1490662"/>
                <a:gd name="connsiteY32" fmla="*/ 95250 h 1188244"/>
                <a:gd name="connsiteX33" fmla="*/ 931068 w 1490662"/>
                <a:gd name="connsiteY33" fmla="*/ 76200 h 1188244"/>
                <a:gd name="connsiteX34" fmla="*/ 921543 w 1490662"/>
                <a:gd name="connsiteY34" fmla="*/ 59532 h 1188244"/>
                <a:gd name="connsiteX35" fmla="*/ 916781 w 1490662"/>
                <a:gd name="connsiteY35" fmla="*/ 42863 h 1188244"/>
                <a:gd name="connsiteX36" fmla="*/ 923925 w 1490662"/>
                <a:gd name="connsiteY36" fmla="*/ 23813 h 1188244"/>
                <a:gd name="connsiteX37" fmla="*/ 942975 w 1490662"/>
                <a:gd name="connsiteY37" fmla="*/ 9525 h 1188244"/>
                <a:gd name="connsiteX38" fmla="*/ 988218 w 1490662"/>
                <a:gd name="connsiteY38" fmla="*/ 0 h 1188244"/>
                <a:gd name="connsiteX39" fmla="*/ 1019175 w 1490662"/>
                <a:gd name="connsiteY39" fmla="*/ 0 h 1188244"/>
                <a:gd name="connsiteX40" fmla="*/ 1059656 w 1490662"/>
                <a:gd name="connsiteY40" fmla="*/ 11907 h 1188244"/>
                <a:gd name="connsiteX41" fmla="*/ 1123950 w 1490662"/>
                <a:gd name="connsiteY41" fmla="*/ 35719 h 1188244"/>
                <a:gd name="connsiteX42" fmla="*/ 1214437 w 1490662"/>
                <a:gd name="connsiteY42" fmla="*/ 71438 h 1188244"/>
                <a:gd name="connsiteX43" fmla="*/ 1338262 w 1490662"/>
                <a:gd name="connsiteY43" fmla="*/ 135732 h 1188244"/>
                <a:gd name="connsiteX44" fmla="*/ 1381125 w 1490662"/>
                <a:gd name="connsiteY44" fmla="*/ 166688 h 1188244"/>
                <a:gd name="connsiteX45" fmla="*/ 1426368 w 1490662"/>
                <a:gd name="connsiteY45" fmla="*/ 204788 h 1188244"/>
                <a:gd name="connsiteX46" fmla="*/ 1457325 w 1490662"/>
                <a:gd name="connsiteY46" fmla="*/ 240507 h 1188244"/>
                <a:gd name="connsiteX47" fmla="*/ 1476375 w 1490662"/>
                <a:gd name="connsiteY47" fmla="*/ 266700 h 1188244"/>
                <a:gd name="connsiteX48" fmla="*/ 1485900 w 1490662"/>
                <a:gd name="connsiteY48" fmla="*/ 292894 h 1188244"/>
                <a:gd name="connsiteX49" fmla="*/ 1490662 w 1490662"/>
                <a:gd name="connsiteY49" fmla="*/ 319088 h 1188244"/>
                <a:gd name="connsiteX50" fmla="*/ 1485900 w 1490662"/>
                <a:gd name="connsiteY50" fmla="*/ 342900 h 1188244"/>
                <a:gd name="connsiteX51" fmla="*/ 1476375 w 1490662"/>
                <a:gd name="connsiteY51" fmla="*/ 359569 h 1188244"/>
                <a:gd name="connsiteX52" fmla="*/ 1452562 w 1490662"/>
                <a:gd name="connsiteY52" fmla="*/ 376238 h 1188244"/>
                <a:gd name="connsiteX53" fmla="*/ 1421606 w 1490662"/>
                <a:gd name="connsiteY53" fmla="*/ 392907 h 1188244"/>
                <a:gd name="connsiteX54" fmla="*/ 1371600 w 1490662"/>
                <a:gd name="connsiteY54" fmla="*/ 407194 h 1188244"/>
                <a:gd name="connsiteX55" fmla="*/ 1345406 w 1490662"/>
                <a:gd name="connsiteY55" fmla="*/ 416719 h 1188244"/>
                <a:gd name="connsiteX56" fmla="*/ 1219200 w 1490662"/>
                <a:gd name="connsiteY56" fmla="*/ 507207 h 1188244"/>
                <a:gd name="connsiteX57" fmla="*/ 1069181 w 1490662"/>
                <a:gd name="connsiteY57" fmla="*/ 611982 h 1188244"/>
                <a:gd name="connsiteX58" fmla="*/ 978693 w 1490662"/>
                <a:gd name="connsiteY58" fmla="*/ 676275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90662" h="1188244">
                  <a:moveTo>
                    <a:pt x="978693" y="676275"/>
                  </a:moveTo>
                  <a:lnTo>
                    <a:pt x="769143" y="828675"/>
                  </a:lnTo>
                  <a:lnTo>
                    <a:pt x="652462" y="904875"/>
                  </a:lnTo>
                  <a:lnTo>
                    <a:pt x="538162" y="973932"/>
                  </a:lnTo>
                  <a:lnTo>
                    <a:pt x="404812" y="1042988"/>
                  </a:lnTo>
                  <a:lnTo>
                    <a:pt x="271462" y="1107282"/>
                  </a:lnTo>
                  <a:lnTo>
                    <a:pt x="159543" y="1152525"/>
                  </a:lnTo>
                  <a:lnTo>
                    <a:pt x="73818" y="1183482"/>
                  </a:lnTo>
                  <a:lnTo>
                    <a:pt x="47625" y="1188244"/>
                  </a:lnTo>
                  <a:lnTo>
                    <a:pt x="28575" y="1188244"/>
                  </a:lnTo>
                  <a:lnTo>
                    <a:pt x="4762" y="1181100"/>
                  </a:lnTo>
                  <a:lnTo>
                    <a:pt x="0" y="1171575"/>
                  </a:lnTo>
                  <a:lnTo>
                    <a:pt x="0" y="1157288"/>
                  </a:lnTo>
                  <a:lnTo>
                    <a:pt x="4762" y="1143000"/>
                  </a:lnTo>
                  <a:lnTo>
                    <a:pt x="30956" y="1121569"/>
                  </a:lnTo>
                  <a:lnTo>
                    <a:pt x="83343" y="1092994"/>
                  </a:lnTo>
                  <a:lnTo>
                    <a:pt x="128587" y="1066800"/>
                  </a:lnTo>
                  <a:lnTo>
                    <a:pt x="195262" y="1023938"/>
                  </a:lnTo>
                  <a:lnTo>
                    <a:pt x="297656" y="950119"/>
                  </a:lnTo>
                  <a:lnTo>
                    <a:pt x="409575" y="866775"/>
                  </a:lnTo>
                  <a:lnTo>
                    <a:pt x="540543" y="759619"/>
                  </a:lnTo>
                  <a:lnTo>
                    <a:pt x="661987" y="652463"/>
                  </a:lnTo>
                  <a:lnTo>
                    <a:pt x="764381" y="552450"/>
                  </a:lnTo>
                  <a:lnTo>
                    <a:pt x="831056" y="483394"/>
                  </a:lnTo>
                  <a:lnTo>
                    <a:pt x="923925" y="381000"/>
                  </a:lnTo>
                  <a:lnTo>
                    <a:pt x="988218" y="311944"/>
                  </a:lnTo>
                  <a:lnTo>
                    <a:pt x="1035843" y="259557"/>
                  </a:lnTo>
                  <a:lnTo>
                    <a:pt x="1045368" y="235744"/>
                  </a:lnTo>
                  <a:lnTo>
                    <a:pt x="1045368" y="204788"/>
                  </a:lnTo>
                  <a:lnTo>
                    <a:pt x="1035843" y="178594"/>
                  </a:lnTo>
                  <a:lnTo>
                    <a:pt x="1009650" y="150019"/>
                  </a:lnTo>
                  <a:lnTo>
                    <a:pt x="983456" y="123825"/>
                  </a:lnTo>
                  <a:lnTo>
                    <a:pt x="950118" y="95250"/>
                  </a:lnTo>
                  <a:lnTo>
                    <a:pt x="931068" y="76200"/>
                  </a:lnTo>
                  <a:lnTo>
                    <a:pt x="921543" y="59532"/>
                  </a:lnTo>
                  <a:lnTo>
                    <a:pt x="916781" y="42863"/>
                  </a:lnTo>
                  <a:lnTo>
                    <a:pt x="923925" y="23813"/>
                  </a:lnTo>
                  <a:lnTo>
                    <a:pt x="942975" y="9525"/>
                  </a:lnTo>
                  <a:lnTo>
                    <a:pt x="988218" y="0"/>
                  </a:lnTo>
                  <a:lnTo>
                    <a:pt x="1019175" y="0"/>
                  </a:lnTo>
                  <a:lnTo>
                    <a:pt x="1059656" y="11907"/>
                  </a:lnTo>
                  <a:lnTo>
                    <a:pt x="1123950" y="35719"/>
                  </a:lnTo>
                  <a:lnTo>
                    <a:pt x="1214437" y="71438"/>
                  </a:lnTo>
                  <a:lnTo>
                    <a:pt x="1338262" y="135732"/>
                  </a:lnTo>
                  <a:lnTo>
                    <a:pt x="1381125" y="166688"/>
                  </a:lnTo>
                  <a:lnTo>
                    <a:pt x="1426368" y="204788"/>
                  </a:lnTo>
                  <a:lnTo>
                    <a:pt x="1457325" y="240507"/>
                  </a:lnTo>
                  <a:lnTo>
                    <a:pt x="1476375" y="266700"/>
                  </a:lnTo>
                  <a:lnTo>
                    <a:pt x="1485900" y="292894"/>
                  </a:lnTo>
                  <a:lnTo>
                    <a:pt x="1490662" y="319088"/>
                  </a:lnTo>
                  <a:lnTo>
                    <a:pt x="1485900" y="342900"/>
                  </a:lnTo>
                  <a:lnTo>
                    <a:pt x="1476375" y="359569"/>
                  </a:lnTo>
                  <a:lnTo>
                    <a:pt x="1452562" y="376238"/>
                  </a:lnTo>
                  <a:lnTo>
                    <a:pt x="1421606" y="392907"/>
                  </a:lnTo>
                  <a:lnTo>
                    <a:pt x="1371600" y="407194"/>
                  </a:lnTo>
                  <a:lnTo>
                    <a:pt x="1345406" y="416719"/>
                  </a:lnTo>
                  <a:lnTo>
                    <a:pt x="1219200" y="507207"/>
                  </a:lnTo>
                  <a:lnTo>
                    <a:pt x="1069181" y="611982"/>
                  </a:lnTo>
                  <a:lnTo>
                    <a:pt x="97869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A76F186-FB50-4FC5-AAF8-AD92A0225B5C}"/>
                </a:ext>
              </a:extLst>
            </p:cNvPr>
            <p:cNvSpPr/>
            <p:nvPr/>
          </p:nvSpPr>
          <p:spPr>
            <a:xfrm>
              <a:off x="5884863" y="4543425"/>
              <a:ext cx="1319212" cy="1209675"/>
            </a:xfrm>
            <a:custGeom>
              <a:avLst/>
              <a:gdLst>
                <a:gd name="connsiteX0" fmla="*/ 926306 w 1319212"/>
                <a:gd name="connsiteY0" fmla="*/ 907256 h 1209675"/>
                <a:gd name="connsiteX1" fmla="*/ 828675 w 1319212"/>
                <a:gd name="connsiteY1" fmla="*/ 785813 h 1209675"/>
                <a:gd name="connsiteX2" fmla="*/ 707231 w 1319212"/>
                <a:gd name="connsiteY2" fmla="*/ 659606 h 1209675"/>
                <a:gd name="connsiteX3" fmla="*/ 561975 w 1319212"/>
                <a:gd name="connsiteY3" fmla="*/ 523875 h 1209675"/>
                <a:gd name="connsiteX4" fmla="*/ 411956 w 1319212"/>
                <a:gd name="connsiteY4" fmla="*/ 395288 h 1209675"/>
                <a:gd name="connsiteX5" fmla="*/ 257175 w 1319212"/>
                <a:gd name="connsiteY5" fmla="*/ 259556 h 1209675"/>
                <a:gd name="connsiteX6" fmla="*/ 123825 w 1319212"/>
                <a:gd name="connsiteY6" fmla="*/ 145256 h 1209675"/>
                <a:gd name="connsiteX7" fmla="*/ 38100 w 1319212"/>
                <a:gd name="connsiteY7" fmla="*/ 71438 h 1209675"/>
                <a:gd name="connsiteX8" fmla="*/ 14287 w 1319212"/>
                <a:gd name="connsiteY8" fmla="*/ 47625 h 1209675"/>
                <a:gd name="connsiteX9" fmla="*/ 2381 w 1319212"/>
                <a:gd name="connsiteY9" fmla="*/ 28575 h 1209675"/>
                <a:gd name="connsiteX10" fmla="*/ 0 w 1319212"/>
                <a:gd name="connsiteY10" fmla="*/ 16669 h 1209675"/>
                <a:gd name="connsiteX11" fmla="*/ 4762 w 1319212"/>
                <a:gd name="connsiteY11" fmla="*/ 2381 h 1209675"/>
                <a:gd name="connsiteX12" fmla="*/ 21431 w 1319212"/>
                <a:gd name="connsiteY12" fmla="*/ 0 h 1209675"/>
                <a:gd name="connsiteX13" fmla="*/ 64294 w 1319212"/>
                <a:gd name="connsiteY13" fmla="*/ 7144 h 1209675"/>
                <a:gd name="connsiteX14" fmla="*/ 128587 w 1319212"/>
                <a:gd name="connsiteY14" fmla="*/ 28575 h 1209675"/>
                <a:gd name="connsiteX15" fmla="*/ 230981 w 1319212"/>
                <a:gd name="connsiteY15" fmla="*/ 80963 h 1209675"/>
                <a:gd name="connsiteX16" fmla="*/ 416719 w 1319212"/>
                <a:gd name="connsiteY16" fmla="*/ 173831 h 1209675"/>
                <a:gd name="connsiteX17" fmla="*/ 471487 w 1319212"/>
                <a:gd name="connsiteY17" fmla="*/ 202406 h 1209675"/>
                <a:gd name="connsiteX18" fmla="*/ 604837 w 1319212"/>
                <a:gd name="connsiteY18" fmla="*/ 269081 h 1209675"/>
                <a:gd name="connsiteX19" fmla="*/ 735806 w 1319212"/>
                <a:gd name="connsiteY19" fmla="*/ 340519 h 1209675"/>
                <a:gd name="connsiteX20" fmla="*/ 828675 w 1319212"/>
                <a:gd name="connsiteY20" fmla="*/ 395288 h 1209675"/>
                <a:gd name="connsiteX21" fmla="*/ 888206 w 1319212"/>
                <a:gd name="connsiteY21" fmla="*/ 435769 h 1209675"/>
                <a:gd name="connsiteX22" fmla="*/ 966787 w 1319212"/>
                <a:gd name="connsiteY22" fmla="*/ 488156 h 1209675"/>
                <a:gd name="connsiteX23" fmla="*/ 1042987 w 1319212"/>
                <a:gd name="connsiteY23" fmla="*/ 552450 h 1209675"/>
                <a:gd name="connsiteX24" fmla="*/ 1100137 w 1319212"/>
                <a:gd name="connsiteY24" fmla="*/ 604838 h 1209675"/>
                <a:gd name="connsiteX25" fmla="*/ 1145381 w 1319212"/>
                <a:gd name="connsiteY25" fmla="*/ 659606 h 1209675"/>
                <a:gd name="connsiteX26" fmla="*/ 1200150 w 1319212"/>
                <a:gd name="connsiteY26" fmla="*/ 728663 h 1209675"/>
                <a:gd name="connsiteX27" fmla="*/ 1235869 w 1319212"/>
                <a:gd name="connsiteY27" fmla="*/ 778669 h 1209675"/>
                <a:gd name="connsiteX28" fmla="*/ 1266825 w 1319212"/>
                <a:gd name="connsiteY28" fmla="*/ 835819 h 1209675"/>
                <a:gd name="connsiteX29" fmla="*/ 1295400 w 1319212"/>
                <a:gd name="connsiteY29" fmla="*/ 897731 h 1209675"/>
                <a:gd name="connsiteX30" fmla="*/ 1309687 w 1319212"/>
                <a:gd name="connsiteY30" fmla="*/ 952500 h 1209675"/>
                <a:gd name="connsiteX31" fmla="*/ 1316831 w 1319212"/>
                <a:gd name="connsiteY31" fmla="*/ 1000125 h 1209675"/>
                <a:gd name="connsiteX32" fmla="*/ 1319212 w 1319212"/>
                <a:gd name="connsiteY32" fmla="*/ 1045369 h 1209675"/>
                <a:gd name="connsiteX33" fmla="*/ 1314450 w 1319212"/>
                <a:gd name="connsiteY33" fmla="*/ 1102519 h 1209675"/>
                <a:gd name="connsiteX34" fmla="*/ 1302544 w 1319212"/>
                <a:gd name="connsiteY34" fmla="*/ 1145381 h 1209675"/>
                <a:gd name="connsiteX35" fmla="*/ 1281112 w 1319212"/>
                <a:gd name="connsiteY35" fmla="*/ 1183481 h 1209675"/>
                <a:gd name="connsiteX36" fmla="*/ 1257300 w 1319212"/>
                <a:gd name="connsiteY36" fmla="*/ 1202531 h 1209675"/>
                <a:gd name="connsiteX37" fmla="*/ 1235869 w 1319212"/>
                <a:gd name="connsiteY37" fmla="*/ 1209675 h 1209675"/>
                <a:gd name="connsiteX38" fmla="*/ 1212056 w 1319212"/>
                <a:gd name="connsiteY38" fmla="*/ 1209675 h 1209675"/>
                <a:gd name="connsiteX39" fmla="*/ 1183481 w 1319212"/>
                <a:gd name="connsiteY39" fmla="*/ 1200150 h 1209675"/>
                <a:gd name="connsiteX40" fmla="*/ 1154906 w 1319212"/>
                <a:gd name="connsiteY40" fmla="*/ 1181100 h 1209675"/>
                <a:gd name="connsiteX41" fmla="*/ 1109662 w 1319212"/>
                <a:gd name="connsiteY41" fmla="*/ 1138238 h 1209675"/>
                <a:gd name="connsiteX42" fmla="*/ 1045369 w 1319212"/>
                <a:gd name="connsiteY42" fmla="*/ 1059656 h 1209675"/>
                <a:gd name="connsiteX43" fmla="*/ 983456 w 1319212"/>
                <a:gd name="connsiteY43" fmla="*/ 983456 h 1209675"/>
                <a:gd name="connsiteX44" fmla="*/ 926306 w 1319212"/>
                <a:gd name="connsiteY44" fmla="*/ 90725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2" h="1209675">
                  <a:moveTo>
                    <a:pt x="926306" y="907256"/>
                  </a:moveTo>
                  <a:lnTo>
                    <a:pt x="828675" y="785813"/>
                  </a:lnTo>
                  <a:lnTo>
                    <a:pt x="707231" y="659606"/>
                  </a:lnTo>
                  <a:lnTo>
                    <a:pt x="561975" y="523875"/>
                  </a:lnTo>
                  <a:lnTo>
                    <a:pt x="411956" y="395288"/>
                  </a:lnTo>
                  <a:lnTo>
                    <a:pt x="257175" y="259556"/>
                  </a:lnTo>
                  <a:lnTo>
                    <a:pt x="123825" y="145256"/>
                  </a:lnTo>
                  <a:lnTo>
                    <a:pt x="38100" y="71438"/>
                  </a:lnTo>
                  <a:lnTo>
                    <a:pt x="14287" y="47625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64294" y="7144"/>
                  </a:lnTo>
                  <a:lnTo>
                    <a:pt x="128587" y="28575"/>
                  </a:lnTo>
                  <a:lnTo>
                    <a:pt x="230981" y="80963"/>
                  </a:lnTo>
                  <a:lnTo>
                    <a:pt x="416719" y="173831"/>
                  </a:lnTo>
                  <a:lnTo>
                    <a:pt x="471487" y="202406"/>
                  </a:lnTo>
                  <a:lnTo>
                    <a:pt x="604837" y="269081"/>
                  </a:lnTo>
                  <a:lnTo>
                    <a:pt x="735806" y="340519"/>
                  </a:lnTo>
                  <a:lnTo>
                    <a:pt x="828675" y="395288"/>
                  </a:lnTo>
                  <a:lnTo>
                    <a:pt x="888206" y="435769"/>
                  </a:lnTo>
                  <a:lnTo>
                    <a:pt x="966787" y="488156"/>
                  </a:lnTo>
                  <a:lnTo>
                    <a:pt x="1042987" y="552450"/>
                  </a:lnTo>
                  <a:lnTo>
                    <a:pt x="1100137" y="604838"/>
                  </a:lnTo>
                  <a:lnTo>
                    <a:pt x="1145381" y="659606"/>
                  </a:lnTo>
                  <a:lnTo>
                    <a:pt x="1200150" y="728663"/>
                  </a:lnTo>
                  <a:lnTo>
                    <a:pt x="1235869" y="778669"/>
                  </a:lnTo>
                  <a:lnTo>
                    <a:pt x="1266825" y="835819"/>
                  </a:lnTo>
                  <a:lnTo>
                    <a:pt x="1295400" y="897731"/>
                  </a:lnTo>
                  <a:lnTo>
                    <a:pt x="1309687" y="952500"/>
                  </a:lnTo>
                  <a:lnTo>
                    <a:pt x="1316831" y="1000125"/>
                  </a:lnTo>
                  <a:lnTo>
                    <a:pt x="1319212" y="1045369"/>
                  </a:lnTo>
                  <a:lnTo>
                    <a:pt x="1314450" y="1102519"/>
                  </a:lnTo>
                  <a:lnTo>
                    <a:pt x="1302544" y="1145381"/>
                  </a:lnTo>
                  <a:lnTo>
                    <a:pt x="1281112" y="1183481"/>
                  </a:lnTo>
                  <a:lnTo>
                    <a:pt x="1257300" y="1202531"/>
                  </a:lnTo>
                  <a:lnTo>
                    <a:pt x="1235869" y="1209675"/>
                  </a:lnTo>
                  <a:lnTo>
                    <a:pt x="1212056" y="1209675"/>
                  </a:lnTo>
                  <a:lnTo>
                    <a:pt x="1183481" y="1200150"/>
                  </a:lnTo>
                  <a:lnTo>
                    <a:pt x="1154906" y="1181100"/>
                  </a:lnTo>
                  <a:lnTo>
                    <a:pt x="1109662" y="1138238"/>
                  </a:lnTo>
                  <a:lnTo>
                    <a:pt x="1045369" y="1059656"/>
                  </a:lnTo>
                  <a:lnTo>
                    <a:pt x="983456" y="983456"/>
                  </a:lnTo>
                  <a:lnTo>
                    <a:pt x="9263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F28387B-3513-4071-A00E-963073C00350}"/>
                </a:ext>
              </a:extLst>
            </p:cNvPr>
            <p:cNvSpPr/>
            <p:nvPr/>
          </p:nvSpPr>
          <p:spPr>
            <a:xfrm rot="16200000">
              <a:off x="1979613" y="2165350"/>
              <a:ext cx="2446338" cy="1392237"/>
            </a:xfrm>
            <a:custGeom>
              <a:avLst/>
              <a:gdLst>
                <a:gd name="connsiteX0" fmla="*/ 1421606 w 2445544"/>
                <a:gd name="connsiteY0" fmla="*/ 1033463 h 1393032"/>
                <a:gd name="connsiteX1" fmla="*/ 1145381 w 2445544"/>
                <a:gd name="connsiteY1" fmla="*/ 888207 h 1393032"/>
                <a:gd name="connsiteX2" fmla="*/ 945356 w 2445544"/>
                <a:gd name="connsiteY2" fmla="*/ 781050 h 1393032"/>
                <a:gd name="connsiteX3" fmla="*/ 766762 w 2445544"/>
                <a:gd name="connsiteY3" fmla="*/ 666750 h 1393032"/>
                <a:gd name="connsiteX4" fmla="*/ 640556 w 2445544"/>
                <a:gd name="connsiteY4" fmla="*/ 581025 h 1393032"/>
                <a:gd name="connsiteX5" fmla="*/ 533400 w 2445544"/>
                <a:gd name="connsiteY5" fmla="*/ 504825 h 1393032"/>
                <a:gd name="connsiteX6" fmla="*/ 402431 w 2445544"/>
                <a:gd name="connsiteY6" fmla="*/ 407194 h 1393032"/>
                <a:gd name="connsiteX7" fmla="*/ 283369 w 2445544"/>
                <a:gd name="connsiteY7" fmla="*/ 314325 h 1393032"/>
                <a:gd name="connsiteX8" fmla="*/ 164306 w 2445544"/>
                <a:gd name="connsiteY8" fmla="*/ 216694 h 1393032"/>
                <a:gd name="connsiteX9" fmla="*/ 66675 w 2445544"/>
                <a:gd name="connsiteY9" fmla="*/ 135732 h 1393032"/>
                <a:gd name="connsiteX10" fmla="*/ 30956 w 2445544"/>
                <a:gd name="connsiteY10" fmla="*/ 104775 h 1393032"/>
                <a:gd name="connsiteX11" fmla="*/ 19050 w 2445544"/>
                <a:gd name="connsiteY11" fmla="*/ 90488 h 1393032"/>
                <a:gd name="connsiteX12" fmla="*/ 7144 w 2445544"/>
                <a:gd name="connsiteY12" fmla="*/ 64294 h 1393032"/>
                <a:gd name="connsiteX13" fmla="*/ 0 w 2445544"/>
                <a:gd name="connsiteY13" fmla="*/ 33338 h 1393032"/>
                <a:gd name="connsiteX14" fmla="*/ 2381 w 2445544"/>
                <a:gd name="connsiteY14" fmla="*/ 9525 h 1393032"/>
                <a:gd name="connsiteX15" fmla="*/ 14287 w 2445544"/>
                <a:gd name="connsiteY15" fmla="*/ 0 h 1393032"/>
                <a:gd name="connsiteX16" fmla="*/ 30956 w 2445544"/>
                <a:gd name="connsiteY16" fmla="*/ 0 h 1393032"/>
                <a:gd name="connsiteX17" fmla="*/ 45244 w 2445544"/>
                <a:gd name="connsiteY17" fmla="*/ 4763 h 1393032"/>
                <a:gd name="connsiteX18" fmla="*/ 100012 w 2445544"/>
                <a:gd name="connsiteY18" fmla="*/ 42863 h 1393032"/>
                <a:gd name="connsiteX19" fmla="*/ 190500 w 2445544"/>
                <a:gd name="connsiteY19" fmla="*/ 102394 h 1393032"/>
                <a:gd name="connsiteX20" fmla="*/ 330994 w 2445544"/>
                <a:gd name="connsiteY20" fmla="*/ 192882 h 1393032"/>
                <a:gd name="connsiteX21" fmla="*/ 483394 w 2445544"/>
                <a:gd name="connsiteY21" fmla="*/ 283369 h 1393032"/>
                <a:gd name="connsiteX22" fmla="*/ 638175 w 2445544"/>
                <a:gd name="connsiteY22" fmla="*/ 373857 h 1393032"/>
                <a:gd name="connsiteX23" fmla="*/ 800100 w 2445544"/>
                <a:gd name="connsiteY23" fmla="*/ 461963 h 1393032"/>
                <a:gd name="connsiteX24" fmla="*/ 959644 w 2445544"/>
                <a:gd name="connsiteY24" fmla="*/ 542925 h 1393032"/>
                <a:gd name="connsiteX25" fmla="*/ 1088231 w 2445544"/>
                <a:gd name="connsiteY25" fmla="*/ 607219 h 1393032"/>
                <a:gd name="connsiteX26" fmla="*/ 1238250 w 2445544"/>
                <a:gd name="connsiteY26" fmla="*/ 678657 h 1393032"/>
                <a:gd name="connsiteX27" fmla="*/ 1438275 w 2445544"/>
                <a:gd name="connsiteY27" fmla="*/ 766763 h 1393032"/>
                <a:gd name="connsiteX28" fmla="*/ 1638300 w 2445544"/>
                <a:gd name="connsiteY28" fmla="*/ 854869 h 1393032"/>
                <a:gd name="connsiteX29" fmla="*/ 1781175 w 2445544"/>
                <a:gd name="connsiteY29" fmla="*/ 916782 h 1393032"/>
                <a:gd name="connsiteX30" fmla="*/ 2002631 w 2445544"/>
                <a:gd name="connsiteY30" fmla="*/ 1007269 h 1393032"/>
                <a:gd name="connsiteX31" fmla="*/ 2164556 w 2445544"/>
                <a:gd name="connsiteY31" fmla="*/ 1066800 h 1393032"/>
                <a:gd name="connsiteX32" fmla="*/ 2207419 w 2445544"/>
                <a:gd name="connsiteY32" fmla="*/ 1078707 h 1393032"/>
                <a:gd name="connsiteX33" fmla="*/ 2231231 w 2445544"/>
                <a:gd name="connsiteY33" fmla="*/ 1078707 h 1393032"/>
                <a:gd name="connsiteX34" fmla="*/ 2264569 w 2445544"/>
                <a:gd name="connsiteY34" fmla="*/ 1071563 h 1393032"/>
                <a:gd name="connsiteX35" fmla="*/ 2290762 w 2445544"/>
                <a:gd name="connsiteY35" fmla="*/ 1050132 h 1393032"/>
                <a:gd name="connsiteX36" fmla="*/ 2319337 w 2445544"/>
                <a:gd name="connsiteY36" fmla="*/ 1026319 h 1393032"/>
                <a:gd name="connsiteX37" fmla="*/ 2338387 w 2445544"/>
                <a:gd name="connsiteY37" fmla="*/ 1012032 h 1393032"/>
                <a:gd name="connsiteX38" fmla="*/ 2362200 w 2445544"/>
                <a:gd name="connsiteY38" fmla="*/ 995363 h 1393032"/>
                <a:gd name="connsiteX39" fmla="*/ 2388394 w 2445544"/>
                <a:gd name="connsiteY39" fmla="*/ 983457 h 1393032"/>
                <a:gd name="connsiteX40" fmla="*/ 2405062 w 2445544"/>
                <a:gd name="connsiteY40" fmla="*/ 978694 h 1393032"/>
                <a:gd name="connsiteX41" fmla="*/ 2426494 w 2445544"/>
                <a:gd name="connsiteY41" fmla="*/ 978694 h 1393032"/>
                <a:gd name="connsiteX42" fmla="*/ 2438400 w 2445544"/>
                <a:gd name="connsiteY42" fmla="*/ 988219 h 1393032"/>
                <a:gd name="connsiteX43" fmla="*/ 2445544 w 2445544"/>
                <a:gd name="connsiteY43" fmla="*/ 1009650 h 1393032"/>
                <a:gd name="connsiteX44" fmla="*/ 2443162 w 2445544"/>
                <a:gd name="connsiteY44" fmla="*/ 1047750 h 1393032"/>
                <a:gd name="connsiteX45" fmla="*/ 2436019 w 2445544"/>
                <a:gd name="connsiteY45" fmla="*/ 1085850 h 1393032"/>
                <a:gd name="connsiteX46" fmla="*/ 2416969 w 2445544"/>
                <a:gd name="connsiteY46" fmla="*/ 1133475 h 1393032"/>
                <a:gd name="connsiteX47" fmla="*/ 2381250 w 2445544"/>
                <a:gd name="connsiteY47" fmla="*/ 1190625 h 1393032"/>
                <a:gd name="connsiteX48" fmla="*/ 2321719 w 2445544"/>
                <a:gd name="connsiteY48" fmla="*/ 1257300 h 1393032"/>
                <a:gd name="connsiteX49" fmla="*/ 2255044 w 2445544"/>
                <a:gd name="connsiteY49" fmla="*/ 1312069 h 1393032"/>
                <a:gd name="connsiteX50" fmla="*/ 2176462 w 2445544"/>
                <a:gd name="connsiteY50" fmla="*/ 1364457 h 1393032"/>
                <a:gd name="connsiteX51" fmla="*/ 2121694 w 2445544"/>
                <a:gd name="connsiteY51" fmla="*/ 1388269 h 1393032"/>
                <a:gd name="connsiteX52" fmla="*/ 2078831 w 2445544"/>
                <a:gd name="connsiteY52" fmla="*/ 1393032 h 1393032"/>
                <a:gd name="connsiteX53" fmla="*/ 2043112 w 2445544"/>
                <a:gd name="connsiteY53" fmla="*/ 1385888 h 1393032"/>
                <a:gd name="connsiteX54" fmla="*/ 2009775 w 2445544"/>
                <a:gd name="connsiteY54" fmla="*/ 1364457 h 1393032"/>
                <a:gd name="connsiteX55" fmla="*/ 1976437 w 2445544"/>
                <a:gd name="connsiteY55" fmla="*/ 1328738 h 1393032"/>
                <a:gd name="connsiteX56" fmla="*/ 1940719 w 2445544"/>
                <a:gd name="connsiteY56" fmla="*/ 1297782 h 1393032"/>
                <a:gd name="connsiteX57" fmla="*/ 1893094 w 2445544"/>
                <a:gd name="connsiteY57" fmla="*/ 1262063 h 1393032"/>
                <a:gd name="connsiteX58" fmla="*/ 1733550 w 2445544"/>
                <a:gd name="connsiteY58" fmla="*/ 1185863 h 1393032"/>
                <a:gd name="connsiteX59" fmla="*/ 1421606 w 2445544"/>
                <a:gd name="connsiteY59" fmla="*/ 1033463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45544" h="1393032">
                  <a:moveTo>
                    <a:pt x="1421606" y="1033463"/>
                  </a:moveTo>
                  <a:lnTo>
                    <a:pt x="1145381" y="888207"/>
                  </a:lnTo>
                  <a:lnTo>
                    <a:pt x="945356" y="781050"/>
                  </a:lnTo>
                  <a:lnTo>
                    <a:pt x="766762" y="666750"/>
                  </a:lnTo>
                  <a:lnTo>
                    <a:pt x="640556" y="581025"/>
                  </a:lnTo>
                  <a:lnTo>
                    <a:pt x="533400" y="504825"/>
                  </a:lnTo>
                  <a:lnTo>
                    <a:pt x="402431" y="407194"/>
                  </a:lnTo>
                  <a:lnTo>
                    <a:pt x="283369" y="314325"/>
                  </a:lnTo>
                  <a:lnTo>
                    <a:pt x="164306" y="216694"/>
                  </a:lnTo>
                  <a:lnTo>
                    <a:pt x="66675" y="135732"/>
                  </a:lnTo>
                  <a:lnTo>
                    <a:pt x="30956" y="104775"/>
                  </a:lnTo>
                  <a:lnTo>
                    <a:pt x="19050" y="90488"/>
                  </a:lnTo>
                  <a:lnTo>
                    <a:pt x="7144" y="64294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5244" y="4763"/>
                  </a:lnTo>
                  <a:lnTo>
                    <a:pt x="100012" y="42863"/>
                  </a:lnTo>
                  <a:lnTo>
                    <a:pt x="190500" y="102394"/>
                  </a:lnTo>
                  <a:lnTo>
                    <a:pt x="330994" y="192882"/>
                  </a:lnTo>
                  <a:lnTo>
                    <a:pt x="483394" y="283369"/>
                  </a:lnTo>
                  <a:lnTo>
                    <a:pt x="638175" y="373857"/>
                  </a:lnTo>
                  <a:lnTo>
                    <a:pt x="800100" y="461963"/>
                  </a:lnTo>
                  <a:lnTo>
                    <a:pt x="959644" y="542925"/>
                  </a:lnTo>
                  <a:lnTo>
                    <a:pt x="1088231" y="607219"/>
                  </a:lnTo>
                  <a:lnTo>
                    <a:pt x="1238250" y="678657"/>
                  </a:lnTo>
                  <a:lnTo>
                    <a:pt x="1438275" y="766763"/>
                  </a:lnTo>
                  <a:lnTo>
                    <a:pt x="1638300" y="854869"/>
                  </a:lnTo>
                  <a:lnTo>
                    <a:pt x="1781175" y="916782"/>
                  </a:lnTo>
                  <a:lnTo>
                    <a:pt x="2002631" y="1007269"/>
                  </a:lnTo>
                  <a:lnTo>
                    <a:pt x="2164556" y="1066800"/>
                  </a:lnTo>
                  <a:lnTo>
                    <a:pt x="2207419" y="1078707"/>
                  </a:lnTo>
                  <a:lnTo>
                    <a:pt x="2231231" y="1078707"/>
                  </a:lnTo>
                  <a:lnTo>
                    <a:pt x="2264569" y="1071563"/>
                  </a:lnTo>
                  <a:lnTo>
                    <a:pt x="2290762" y="1050132"/>
                  </a:lnTo>
                  <a:lnTo>
                    <a:pt x="2319337" y="1026319"/>
                  </a:lnTo>
                  <a:lnTo>
                    <a:pt x="2338387" y="1012032"/>
                  </a:lnTo>
                  <a:lnTo>
                    <a:pt x="2362200" y="995363"/>
                  </a:lnTo>
                  <a:lnTo>
                    <a:pt x="2388394" y="983457"/>
                  </a:lnTo>
                  <a:lnTo>
                    <a:pt x="2405062" y="978694"/>
                  </a:lnTo>
                  <a:lnTo>
                    <a:pt x="2426494" y="978694"/>
                  </a:lnTo>
                  <a:lnTo>
                    <a:pt x="2438400" y="988219"/>
                  </a:lnTo>
                  <a:lnTo>
                    <a:pt x="2445544" y="1009650"/>
                  </a:lnTo>
                  <a:lnTo>
                    <a:pt x="2443162" y="1047750"/>
                  </a:lnTo>
                  <a:lnTo>
                    <a:pt x="2436019" y="1085850"/>
                  </a:lnTo>
                  <a:lnTo>
                    <a:pt x="2416969" y="1133475"/>
                  </a:lnTo>
                  <a:lnTo>
                    <a:pt x="2381250" y="1190625"/>
                  </a:lnTo>
                  <a:lnTo>
                    <a:pt x="2321719" y="1257300"/>
                  </a:lnTo>
                  <a:lnTo>
                    <a:pt x="2255044" y="1312069"/>
                  </a:lnTo>
                  <a:lnTo>
                    <a:pt x="2176462" y="1364457"/>
                  </a:lnTo>
                  <a:lnTo>
                    <a:pt x="2121694" y="1388269"/>
                  </a:lnTo>
                  <a:lnTo>
                    <a:pt x="2078831" y="1393032"/>
                  </a:lnTo>
                  <a:lnTo>
                    <a:pt x="2043112" y="1385888"/>
                  </a:lnTo>
                  <a:lnTo>
                    <a:pt x="2009775" y="1364457"/>
                  </a:lnTo>
                  <a:lnTo>
                    <a:pt x="1976437" y="1328738"/>
                  </a:lnTo>
                  <a:lnTo>
                    <a:pt x="1940719" y="1297782"/>
                  </a:lnTo>
                  <a:lnTo>
                    <a:pt x="1893094" y="1262063"/>
                  </a:lnTo>
                  <a:lnTo>
                    <a:pt x="1733550" y="1185863"/>
                  </a:lnTo>
                  <a:lnTo>
                    <a:pt x="1421606" y="1033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7C95E27-8ED1-4FA1-B6CC-95D7B1AF1C42}"/>
                </a:ext>
              </a:extLst>
            </p:cNvPr>
            <p:cNvSpPr/>
            <p:nvPr/>
          </p:nvSpPr>
          <p:spPr>
            <a:xfrm rot="16200000">
              <a:off x="3742531" y="2602707"/>
              <a:ext cx="2220913" cy="603250"/>
            </a:xfrm>
            <a:custGeom>
              <a:avLst/>
              <a:gdLst>
                <a:gd name="connsiteX0" fmla="*/ 557213 w 2221706"/>
                <a:gd name="connsiteY0" fmla="*/ 571500 h 602456"/>
                <a:gd name="connsiteX1" fmla="*/ 45244 w 2221706"/>
                <a:gd name="connsiteY1" fmla="*/ 602456 h 602456"/>
                <a:gd name="connsiteX2" fmla="*/ 0 w 2221706"/>
                <a:gd name="connsiteY2" fmla="*/ 354806 h 602456"/>
                <a:gd name="connsiteX3" fmla="*/ 297656 w 2221706"/>
                <a:gd name="connsiteY3" fmla="*/ 340519 h 602456"/>
                <a:gd name="connsiteX4" fmla="*/ 697706 w 2221706"/>
                <a:gd name="connsiteY4" fmla="*/ 321469 h 602456"/>
                <a:gd name="connsiteX5" fmla="*/ 1040606 w 2221706"/>
                <a:gd name="connsiteY5" fmla="*/ 307181 h 602456"/>
                <a:gd name="connsiteX6" fmla="*/ 1245394 w 2221706"/>
                <a:gd name="connsiteY6" fmla="*/ 307181 h 602456"/>
                <a:gd name="connsiteX7" fmla="*/ 1347788 w 2221706"/>
                <a:gd name="connsiteY7" fmla="*/ 300038 h 602456"/>
                <a:gd name="connsiteX8" fmla="*/ 1564481 w 2221706"/>
                <a:gd name="connsiteY8" fmla="*/ 278606 h 602456"/>
                <a:gd name="connsiteX9" fmla="*/ 1733550 w 2221706"/>
                <a:gd name="connsiteY9" fmla="*/ 266700 h 602456"/>
                <a:gd name="connsiteX10" fmla="*/ 1795463 w 2221706"/>
                <a:gd name="connsiteY10" fmla="*/ 259556 h 602456"/>
                <a:gd name="connsiteX11" fmla="*/ 1883569 w 2221706"/>
                <a:gd name="connsiteY11" fmla="*/ 240506 h 602456"/>
                <a:gd name="connsiteX12" fmla="*/ 1947863 w 2221706"/>
                <a:gd name="connsiteY12" fmla="*/ 226219 h 602456"/>
                <a:gd name="connsiteX13" fmla="*/ 1976438 w 2221706"/>
                <a:gd name="connsiteY13" fmla="*/ 214313 h 602456"/>
                <a:gd name="connsiteX14" fmla="*/ 2005013 w 2221706"/>
                <a:gd name="connsiteY14" fmla="*/ 190500 h 602456"/>
                <a:gd name="connsiteX15" fmla="*/ 2057400 w 2221706"/>
                <a:gd name="connsiteY15" fmla="*/ 130969 h 602456"/>
                <a:gd name="connsiteX16" fmla="*/ 2116931 w 2221706"/>
                <a:gd name="connsiteY16" fmla="*/ 47625 h 602456"/>
                <a:gd name="connsiteX17" fmla="*/ 2135981 w 2221706"/>
                <a:gd name="connsiteY17" fmla="*/ 26194 h 602456"/>
                <a:gd name="connsiteX18" fmla="*/ 2147888 w 2221706"/>
                <a:gd name="connsiteY18" fmla="*/ 14288 h 602456"/>
                <a:gd name="connsiteX19" fmla="*/ 2164556 w 2221706"/>
                <a:gd name="connsiteY19" fmla="*/ 4763 h 602456"/>
                <a:gd name="connsiteX20" fmla="*/ 2183606 w 2221706"/>
                <a:gd name="connsiteY20" fmla="*/ 0 h 602456"/>
                <a:gd name="connsiteX21" fmla="*/ 2207419 w 2221706"/>
                <a:gd name="connsiteY21" fmla="*/ 4763 h 602456"/>
                <a:gd name="connsiteX22" fmla="*/ 2216944 w 2221706"/>
                <a:gd name="connsiteY22" fmla="*/ 19050 h 602456"/>
                <a:gd name="connsiteX23" fmla="*/ 2221706 w 2221706"/>
                <a:gd name="connsiteY23" fmla="*/ 45244 h 602456"/>
                <a:gd name="connsiteX24" fmla="*/ 2214563 w 2221706"/>
                <a:gd name="connsiteY24" fmla="*/ 88106 h 602456"/>
                <a:gd name="connsiteX25" fmla="*/ 2202656 w 2221706"/>
                <a:gd name="connsiteY25" fmla="*/ 142875 h 602456"/>
                <a:gd name="connsiteX26" fmla="*/ 2176463 w 2221706"/>
                <a:gd name="connsiteY26" fmla="*/ 228600 h 602456"/>
                <a:gd name="connsiteX27" fmla="*/ 2145506 w 2221706"/>
                <a:gd name="connsiteY27" fmla="*/ 314325 h 602456"/>
                <a:gd name="connsiteX28" fmla="*/ 2109788 w 2221706"/>
                <a:gd name="connsiteY28" fmla="*/ 390525 h 602456"/>
                <a:gd name="connsiteX29" fmla="*/ 2081213 w 2221706"/>
                <a:gd name="connsiteY29" fmla="*/ 435769 h 602456"/>
                <a:gd name="connsiteX30" fmla="*/ 2047875 w 2221706"/>
                <a:gd name="connsiteY30" fmla="*/ 471488 h 602456"/>
                <a:gd name="connsiteX31" fmla="*/ 2009775 w 2221706"/>
                <a:gd name="connsiteY31" fmla="*/ 509588 h 602456"/>
                <a:gd name="connsiteX32" fmla="*/ 1964531 w 2221706"/>
                <a:gd name="connsiteY32" fmla="*/ 540544 h 602456"/>
                <a:gd name="connsiteX33" fmla="*/ 1938338 w 2221706"/>
                <a:gd name="connsiteY33" fmla="*/ 550069 h 602456"/>
                <a:gd name="connsiteX34" fmla="*/ 1914525 w 2221706"/>
                <a:gd name="connsiteY34" fmla="*/ 552450 h 602456"/>
                <a:gd name="connsiteX35" fmla="*/ 1883569 w 2221706"/>
                <a:gd name="connsiteY35" fmla="*/ 547688 h 602456"/>
                <a:gd name="connsiteX36" fmla="*/ 1847850 w 2221706"/>
                <a:gd name="connsiteY36" fmla="*/ 533400 h 602456"/>
                <a:gd name="connsiteX37" fmla="*/ 1821656 w 2221706"/>
                <a:gd name="connsiteY37" fmla="*/ 523875 h 602456"/>
                <a:gd name="connsiteX38" fmla="*/ 1774031 w 2221706"/>
                <a:gd name="connsiteY38" fmla="*/ 519113 h 602456"/>
                <a:gd name="connsiteX39" fmla="*/ 1600200 w 2221706"/>
                <a:gd name="connsiteY39" fmla="*/ 519113 h 602456"/>
                <a:gd name="connsiteX40" fmla="*/ 1447800 w 2221706"/>
                <a:gd name="connsiteY40" fmla="*/ 523875 h 602456"/>
                <a:gd name="connsiteX41" fmla="*/ 1259681 w 2221706"/>
                <a:gd name="connsiteY41" fmla="*/ 531019 h 602456"/>
                <a:gd name="connsiteX42" fmla="*/ 1085850 w 2221706"/>
                <a:gd name="connsiteY42" fmla="*/ 552450 h 602456"/>
                <a:gd name="connsiteX43" fmla="*/ 557213 w 2221706"/>
                <a:gd name="connsiteY43" fmla="*/ 5715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21706" h="602456">
                  <a:moveTo>
                    <a:pt x="557213" y="571500"/>
                  </a:moveTo>
                  <a:lnTo>
                    <a:pt x="45244" y="602456"/>
                  </a:lnTo>
                  <a:lnTo>
                    <a:pt x="0" y="354806"/>
                  </a:lnTo>
                  <a:lnTo>
                    <a:pt x="297656" y="340519"/>
                  </a:lnTo>
                  <a:lnTo>
                    <a:pt x="697706" y="321469"/>
                  </a:lnTo>
                  <a:lnTo>
                    <a:pt x="1040606" y="307181"/>
                  </a:lnTo>
                  <a:lnTo>
                    <a:pt x="1245394" y="307181"/>
                  </a:lnTo>
                  <a:lnTo>
                    <a:pt x="1347788" y="300038"/>
                  </a:lnTo>
                  <a:lnTo>
                    <a:pt x="1564481" y="278606"/>
                  </a:lnTo>
                  <a:lnTo>
                    <a:pt x="1733550" y="266700"/>
                  </a:lnTo>
                  <a:lnTo>
                    <a:pt x="1795463" y="259556"/>
                  </a:lnTo>
                  <a:lnTo>
                    <a:pt x="1883569" y="240506"/>
                  </a:lnTo>
                  <a:lnTo>
                    <a:pt x="1947863" y="226219"/>
                  </a:lnTo>
                  <a:lnTo>
                    <a:pt x="1976438" y="214313"/>
                  </a:lnTo>
                  <a:lnTo>
                    <a:pt x="2005013" y="190500"/>
                  </a:lnTo>
                  <a:lnTo>
                    <a:pt x="2057400" y="130969"/>
                  </a:lnTo>
                  <a:lnTo>
                    <a:pt x="2116931" y="47625"/>
                  </a:lnTo>
                  <a:lnTo>
                    <a:pt x="2135981" y="26194"/>
                  </a:lnTo>
                  <a:lnTo>
                    <a:pt x="2147888" y="14288"/>
                  </a:lnTo>
                  <a:lnTo>
                    <a:pt x="2164556" y="4763"/>
                  </a:lnTo>
                  <a:lnTo>
                    <a:pt x="2183606" y="0"/>
                  </a:lnTo>
                  <a:lnTo>
                    <a:pt x="2207419" y="4763"/>
                  </a:lnTo>
                  <a:lnTo>
                    <a:pt x="2216944" y="19050"/>
                  </a:lnTo>
                  <a:lnTo>
                    <a:pt x="2221706" y="45244"/>
                  </a:lnTo>
                  <a:lnTo>
                    <a:pt x="2214563" y="88106"/>
                  </a:lnTo>
                  <a:lnTo>
                    <a:pt x="2202656" y="142875"/>
                  </a:lnTo>
                  <a:lnTo>
                    <a:pt x="2176463" y="228600"/>
                  </a:lnTo>
                  <a:lnTo>
                    <a:pt x="2145506" y="314325"/>
                  </a:lnTo>
                  <a:lnTo>
                    <a:pt x="2109788" y="390525"/>
                  </a:lnTo>
                  <a:lnTo>
                    <a:pt x="2081213" y="435769"/>
                  </a:lnTo>
                  <a:lnTo>
                    <a:pt x="2047875" y="471488"/>
                  </a:lnTo>
                  <a:lnTo>
                    <a:pt x="2009775" y="509588"/>
                  </a:lnTo>
                  <a:lnTo>
                    <a:pt x="1964531" y="540544"/>
                  </a:lnTo>
                  <a:lnTo>
                    <a:pt x="1938338" y="550069"/>
                  </a:lnTo>
                  <a:lnTo>
                    <a:pt x="1914525" y="552450"/>
                  </a:lnTo>
                  <a:lnTo>
                    <a:pt x="1883569" y="547688"/>
                  </a:lnTo>
                  <a:lnTo>
                    <a:pt x="1847850" y="533400"/>
                  </a:lnTo>
                  <a:lnTo>
                    <a:pt x="1821656" y="523875"/>
                  </a:lnTo>
                  <a:lnTo>
                    <a:pt x="1774031" y="519113"/>
                  </a:lnTo>
                  <a:lnTo>
                    <a:pt x="1600200" y="519113"/>
                  </a:lnTo>
                  <a:lnTo>
                    <a:pt x="1447800" y="523875"/>
                  </a:lnTo>
                  <a:lnTo>
                    <a:pt x="1259681" y="531019"/>
                  </a:lnTo>
                  <a:lnTo>
                    <a:pt x="1085850" y="552450"/>
                  </a:lnTo>
                  <a:lnTo>
                    <a:pt x="557213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5744E19-1717-45F0-90F3-2AD34BD9F67F}"/>
                </a:ext>
              </a:extLst>
            </p:cNvPr>
            <p:cNvSpPr/>
            <p:nvPr/>
          </p:nvSpPr>
          <p:spPr>
            <a:xfrm rot="16200000">
              <a:off x="5066506" y="2436019"/>
              <a:ext cx="2328863" cy="561975"/>
            </a:xfrm>
            <a:custGeom>
              <a:avLst/>
              <a:gdLst>
                <a:gd name="connsiteX0" fmla="*/ 500063 w 2328863"/>
                <a:gd name="connsiteY0" fmla="*/ 307181 h 561975"/>
                <a:gd name="connsiteX1" fmla="*/ 264319 w 2328863"/>
                <a:gd name="connsiteY1" fmla="*/ 288131 h 561975"/>
                <a:gd name="connsiteX2" fmla="*/ 26194 w 2328863"/>
                <a:gd name="connsiteY2" fmla="*/ 266700 h 561975"/>
                <a:gd name="connsiteX3" fmla="*/ 0 w 2328863"/>
                <a:gd name="connsiteY3" fmla="*/ 21431 h 561975"/>
                <a:gd name="connsiteX4" fmla="*/ 285750 w 2328863"/>
                <a:gd name="connsiteY4" fmla="*/ 42862 h 561975"/>
                <a:gd name="connsiteX5" fmla="*/ 611981 w 2328863"/>
                <a:gd name="connsiteY5" fmla="*/ 71437 h 561975"/>
                <a:gd name="connsiteX6" fmla="*/ 873919 w 2328863"/>
                <a:gd name="connsiteY6" fmla="*/ 95250 h 561975"/>
                <a:gd name="connsiteX7" fmla="*/ 1088231 w 2328863"/>
                <a:gd name="connsiteY7" fmla="*/ 111919 h 561975"/>
                <a:gd name="connsiteX8" fmla="*/ 1293019 w 2328863"/>
                <a:gd name="connsiteY8" fmla="*/ 138112 h 561975"/>
                <a:gd name="connsiteX9" fmla="*/ 1650206 w 2328863"/>
                <a:gd name="connsiteY9" fmla="*/ 154781 h 561975"/>
                <a:gd name="connsiteX10" fmla="*/ 1857375 w 2328863"/>
                <a:gd name="connsiteY10" fmla="*/ 159544 h 561975"/>
                <a:gd name="connsiteX11" fmla="*/ 2007394 w 2328863"/>
                <a:gd name="connsiteY11" fmla="*/ 157162 h 561975"/>
                <a:gd name="connsiteX12" fmla="*/ 2055019 w 2328863"/>
                <a:gd name="connsiteY12" fmla="*/ 152400 h 561975"/>
                <a:gd name="connsiteX13" fmla="*/ 2102644 w 2328863"/>
                <a:gd name="connsiteY13" fmla="*/ 142875 h 561975"/>
                <a:gd name="connsiteX14" fmla="*/ 2140744 w 2328863"/>
                <a:gd name="connsiteY14" fmla="*/ 128587 h 561975"/>
                <a:gd name="connsiteX15" fmla="*/ 2171700 w 2328863"/>
                <a:gd name="connsiteY15" fmla="*/ 111919 h 561975"/>
                <a:gd name="connsiteX16" fmla="*/ 2193131 w 2328863"/>
                <a:gd name="connsiteY16" fmla="*/ 92869 h 561975"/>
                <a:gd name="connsiteX17" fmla="*/ 2226469 w 2328863"/>
                <a:gd name="connsiteY17" fmla="*/ 57150 h 561975"/>
                <a:gd name="connsiteX18" fmla="*/ 2245519 w 2328863"/>
                <a:gd name="connsiteY18" fmla="*/ 35719 h 561975"/>
                <a:gd name="connsiteX19" fmla="*/ 2264569 w 2328863"/>
                <a:gd name="connsiteY19" fmla="*/ 16669 h 561975"/>
                <a:gd name="connsiteX20" fmla="*/ 2281238 w 2328863"/>
                <a:gd name="connsiteY20" fmla="*/ 4762 h 561975"/>
                <a:gd name="connsiteX21" fmla="*/ 2297906 w 2328863"/>
                <a:gd name="connsiteY21" fmla="*/ 0 h 561975"/>
                <a:gd name="connsiteX22" fmla="*/ 2314575 w 2328863"/>
                <a:gd name="connsiteY22" fmla="*/ 2381 h 561975"/>
                <a:gd name="connsiteX23" fmla="*/ 2321719 w 2328863"/>
                <a:gd name="connsiteY23" fmla="*/ 11906 h 561975"/>
                <a:gd name="connsiteX24" fmla="*/ 2328863 w 2328863"/>
                <a:gd name="connsiteY24" fmla="*/ 30956 h 561975"/>
                <a:gd name="connsiteX25" fmla="*/ 2328863 w 2328863"/>
                <a:gd name="connsiteY25" fmla="*/ 71437 h 561975"/>
                <a:gd name="connsiteX26" fmla="*/ 2324100 w 2328863"/>
                <a:gd name="connsiteY26" fmla="*/ 121444 h 561975"/>
                <a:gd name="connsiteX27" fmla="*/ 2316956 w 2328863"/>
                <a:gd name="connsiteY27" fmla="*/ 166687 h 561975"/>
                <a:gd name="connsiteX28" fmla="*/ 2297906 w 2328863"/>
                <a:gd name="connsiteY28" fmla="*/ 233362 h 561975"/>
                <a:gd name="connsiteX29" fmla="*/ 2276475 w 2328863"/>
                <a:gd name="connsiteY29" fmla="*/ 290512 h 561975"/>
                <a:gd name="connsiteX30" fmla="*/ 2252663 w 2328863"/>
                <a:gd name="connsiteY30" fmla="*/ 335756 h 561975"/>
                <a:gd name="connsiteX31" fmla="*/ 2209800 w 2328863"/>
                <a:gd name="connsiteY31" fmla="*/ 395287 h 561975"/>
                <a:gd name="connsiteX32" fmla="*/ 2169319 w 2328863"/>
                <a:gd name="connsiteY32" fmla="*/ 447675 h 561975"/>
                <a:gd name="connsiteX33" fmla="*/ 2114550 w 2328863"/>
                <a:gd name="connsiteY33" fmla="*/ 502444 h 561975"/>
                <a:gd name="connsiteX34" fmla="*/ 2074069 w 2328863"/>
                <a:gd name="connsiteY34" fmla="*/ 535781 h 561975"/>
                <a:gd name="connsiteX35" fmla="*/ 2045494 w 2328863"/>
                <a:gd name="connsiteY35" fmla="*/ 554831 h 561975"/>
                <a:gd name="connsiteX36" fmla="*/ 2024063 w 2328863"/>
                <a:gd name="connsiteY36" fmla="*/ 561975 h 561975"/>
                <a:gd name="connsiteX37" fmla="*/ 2007394 w 2328863"/>
                <a:gd name="connsiteY37" fmla="*/ 561975 h 561975"/>
                <a:gd name="connsiteX38" fmla="*/ 1988344 w 2328863"/>
                <a:gd name="connsiteY38" fmla="*/ 552450 h 561975"/>
                <a:gd name="connsiteX39" fmla="*/ 1964531 w 2328863"/>
                <a:gd name="connsiteY39" fmla="*/ 533400 h 561975"/>
                <a:gd name="connsiteX40" fmla="*/ 1931194 w 2328863"/>
                <a:gd name="connsiteY40" fmla="*/ 500062 h 561975"/>
                <a:gd name="connsiteX41" fmla="*/ 1905000 w 2328863"/>
                <a:gd name="connsiteY41" fmla="*/ 481012 h 561975"/>
                <a:gd name="connsiteX42" fmla="*/ 1864519 w 2328863"/>
                <a:gd name="connsiteY42" fmla="*/ 466725 h 561975"/>
                <a:gd name="connsiteX43" fmla="*/ 1721644 w 2328863"/>
                <a:gd name="connsiteY43" fmla="*/ 435769 h 561975"/>
                <a:gd name="connsiteX44" fmla="*/ 1583531 w 2328863"/>
                <a:gd name="connsiteY44" fmla="*/ 414337 h 561975"/>
                <a:gd name="connsiteX45" fmla="*/ 1423988 w 2328863"/>
                <a:gd name="connsiteY45" fmla="*/ 395287 h 561975"/>
                <a:gd name="connsiteX46" fmla="*/ 1295400 w 2328863"/>
                <a:gd name="connsiteY46" fmla="*/ 383381 h 561975"/>
                <a:gd name="connsiteX47" fmla="*/ 1107281 w 2328863"/>
                <a:gd name="connsiteY47" fmla="*/ 359569 h 561975"/>
                <a:gd name="connsiteX48" fmla="*/ 500063 w 2328863"/>
                <a:gd name="connsiteY48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8863" h="561975">
                  <a:moveTo>
                    <a:pt x="500063" y="307181"/>
                  </a:moveTo>
                  <a:lnTo>
                    <a:pt x="264319" y="288131"/>
                  </a:lnTo>
                  <a:lnTo>
                    <a:pt x="26194" y="266700"/>
                  </a:lnTo>
                  <a:lnTo>
                    <a:pt x="0" y="21431"/>
                  </a:lnTo>
                  <a:lnTo>
                    <a:pt x="285750" y="42862"/>
                  </a:lnTo>
                  <a:lnTo>
                    <a:pt x="611981" y="71437"/>
                  </a:lnTo>
                  <a:lnTo>
                    <a:pt x="873919" y="95250"/>
                  </a:lnTo>
                  <a:lnTo>
                    <a:pt x="1088231" y="111919"/>
                  </a:lnTo>
                  <a:lnTo>
                    <a:pt x="1293019" y="138112"/>
                  </a:lnTo>
                  <a:lnTo>
                    <a:pt x="1650206" y="154781"/>
                  </a:lnTo>
                  <a:lnTo>
                    <a:pt x="1857375" y="159544"/>
                  </a:lnTo>
                  <a:lnTo>
                    <a:pt x="2007394" y="157162"/>
                  </a:lnTo>
                  <a:lnTo>
                    <a:pt x="2055019" y="152400"/>
                  </a:lnTo>
                  <a:lnTo>
                    <a:pt x="2102644" y="142875"/>
                  </a:lnTo>
                  <a:lnTo>
                    <a:pt x="2140744" y="128587"/>
                  </a:lnTo>
                  <a:lnTo>
                    <a:pt x="2171700" y="111919"/>
                  </a:lnTo>
                  <a:lnTo>
                    <a:pt x="2193131" y="92869"/>
                  </a:lnTo>
                  <a:lnTo>
                    <a:pt x="2226469" y="57150"/>
                  </a:lnTo>
                  <a:lnTo>
                    <a:pt x="2245519" y="35719"/>
                  </a:lnTo>
                  <a:lnTo>
                    <a:pt x="2264569" y="16669"/>
                  </a:lnTo>
                  <a:lnTo>
                    <a:pt x="2281238" y="4762"/>
                  </a:lnTo>
                  <a:lnTo>
                    <a:pt x="2297906" y="0"/>
                  </a:lnTo>
                  <a:lnTo>
                    <a:pt x="2314575" y="2381"/>
                  </a:lnTo>
                  <a:lnTo>
                    <a:pt x="2321719" y="11906"/>
                  </a:lnTo>
                  <a:lnTo>
                    <a:pt x="2328863" y="30956"/>
                  </a:lnTo>
                  <a:lnTo>
                    <a:pt x="2328863" y="71437"/>
                  </a:lnTo>
                  <a:lnTo>
                    <a:pt x="2324100" y="121444"/>
                  </a:lnTo>
                  <a:lnTo>
                    <a:pt x="2316956" y="166687"/>
                  </a:lnTo>
                  <a:lnTo>
                    <a:pt x="2297906" y="233362"/>
                  </a:lnTo>
                  <a:lnTo>
                    <a:pt x="2276475" y="290512"/>
                  </a:lnTo>
                  <a:lnTo>
                    <a:pt x="2252663" y="335756"/>
                  </a:lnTo>
                  <a:lnTo>
                    <a:pt x="2209800" y="395287"/>
                  </a:lnTo>
                  <a:lnTo>
                    <a:pt x="2169319" y="447675"/>
                  </a:lnTo>
                  <a:lnTo>
                    <a:pt x="2114550" y="502444"/>
                  </a:lnTo>
                  <a:lnTo>
                    <a:pt x="2074069" y="535781"/>
                  </a:lnTo>
                  <a:lnTo>
                    <a:pt x="2045494" y="554831"/>
                  </a:lnTo>
                  <a:lnTo>
                    <a:pt x="2024063" y="561975"/>
                  </a:lnTo>
                  <a:lnTo>
                    <a:pt x="2007394" y="561975"/>
                  </a:lnTo>
                  <a:lnTo>
                    <a:pt x="1988344" y="552450"/>
                  </a:lnTo>
                  <a:lnTo>
                    <a:pt x="1964531" y="533400"/>
                  </a:lnTo>
                  <a:lnTo>
                    <a:pt x="1931194" y="500062"/>
                  </a:lnTo>
                  <a:lnTo>
                    <a:pt x="1905000" y="481012"/>
                  </a:lnTo>
                  <a:lnTo>
                    <a:pt x="1864519" y="466725"/>
                  </a:lnTo>
                  <a:lnTo>
                    <a:pt x="1721644" y="435769"/>
                  </a:lnTo>
                  <a:lnTo>
                    <a:pt x="1583531" y="414337"/>
                  </a:lnTo>
                  <a:lnTo>
                    <a:pt x="1423988" y="395287"/>
                  </a:lnTo>
                  <a:lnTo>
                    <a:pt x="1295400" y="383381"/>
                  </a:lnTo>
                  <a:lnTo>
                    <a:pt x="1107281" y="359569"/>
                  </a:lnTo>
                  <a:lnTo>
                    <a:pt x="50006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8D56107-1E47-4E87-B39F-451D16C540F8}"/>
                </a:ext>
              </a:extLst>
            </p:cNvPr>
            <p:cNvSpPr/>
            <p:nvPr/>
          </p:nvSpPr>
          <p:spPr>
            <a:xfrm>
              <a:off x="3838575" y="3721100"/>
              <a:ext cx="3521075" cy="584200"/>
            </a:xfrm>
            <a:custGeom>
              <a:avLst/>
              <a:gdLst>
                <a:gd name="connsiteX0" fmla="*/ 1987550 w 3521075"/>
                <a:gd name="connsiteY0" fmla="*/ 295275 h 584200"/>
                <a:gd name="connsiteX1" fmla="*/ 1587500 w 3521075"/>
                <a:gd name="connsiteY1" fmla="*/ 339725 h 584200"/>
                <a:gd name="connsiteX2" fmla="*/ 1336675 w 3521075"/>
                <a:gd name="connsiteY2" fmla="*/ 374650 h 584200"/>
                <a:gd name="connsiteX3" fmla="*/ 1108075 w 3521075"/>
                <a:gd name="connsiteY3" fmla="*/ 415925 h 584200"/>
                <a:gd name="connsiteX4" fmla="*/ 895350 w 3521075"/>
                <a:gd name="connsiteY4" fmla="*/ 463550 h 584200"/>
                <a:gd name="connsiteX5" fmla="*/ 787400 w 3521075"/>
                <a:gd name="connsiteY5" fmla="*/ 495300 h 584200"/>
                <a:gd name="connsiteX6" fmla="*/ 682625 w 3521075"/>
                <a:gd name="connsiteY6" fmla="*/ 533400 h 584200"/>
                <a:gd name="connsiteX7" fmla="*/ 590550 w 3521075"/>
                <a:gd name="connsiteY7" fmla="*/ 568325 h 584200"/>
                <a:gd name="connsiteX8" fmla="*/ 558800 w 3521075"/>
                <a:gd name="connsiteY8" fmla="*/ 577850 h 584200"/>
                <a:gd name="connsiteX9" fmla="*/ 523875 w 3521075"/>
                <a:gd name="connsiteY9" fmla="*/ 584200 h 584200"/>
                <a:gd name="connsiteX10" fmla="*/ 495300 w 3521075"/>
                <a:gd name="connsiteY10" fmla="*/ 581025 h 584200"/>
                <a:gd name="connsiteX11" fmla="*/ 466725 w 3521075"/>
                <a:gd name="connsiteY11" fmla="*/ 574675 h 584200"/>
                <a:gd name="connsiteX12" fmla="*/ 381000 w 3521075"/>
                <a:gd name="connsiteY12" fmla="*/ 539750 h 584200"/>
                <a:gd name="connsiteX13" fmla="*/ 285750 w 3521075"/>
                <a:gd name="connsiteY13" fmla="*/ 485775 h 584200"/>
                <a:gd name="connsiteX14" fmla="*/ 203200 w 3521075"/>
                <a:gd name="connsiteY14" fmla="*/ 422275 h 584200"/>
                <a:gd name="connsiteX15" fmla="*/ 139700 w 3521075"/>
                <a:gd name="connsiteY15" fmla="*/ 371475 h 584200"/>
                <a:gd name="connsiteX16" fmla="*/ 98425 w 3521075"/>
                <a:gd name="connsiteY16" fmla="*/ 333375 h 584200"/>
                <a:gd name="connsiteX17" fmla="*/ 60325 w 3521075"/>
                <a:gd name="connsiteY17" fmla="*/ 295275 h 584200"/>
                <a:gd name="connsiteX18" fmla="*/ 28575 w 3521075"/>
                <a:gd name="connsiteY18" fmla="*/ 257175 h 584200"/>
                <a:gd name="connsiteX19" fmla="*/ 9525 w 3521075"/>
                <a:gd name="connsiteY19" fmla="*/ 228600 h 584200"/>
                <a:gd name="connsiteX20" fmla="*/ 0 w 3521075"/>
                <a:gd name="connsiteY20" fmla="*/ 212725 h 584200"/>
                <a:gd name="connsiteX21" fmla="*/ 3175 w 3521075"/>
                <a:gd name="connsiteY21" fmla="*/ 196850 h 584200"/>
                <a:gd name="connsiteX22" fmla="*/ 12700 w 3521075"/>
                <a:gd name="connsiteY22" fmla="*/ 190500 h 584200"/>
                <a:gd name="connsiteX23" fmla="*/ 34925 w 3521075"/>
                <a:gd name="connsiteY23" fmla="*/ 190500 h 584200"/>
                <a:gd name="connsiteX24" fmla="*/ 142875 w 3521075"/>
                <a:gd name="connsiteY24" fmla="*/ 231775 h 584200"/>
                <a:gd name="connsiteX25" fmla="*/ 260350 w 3521075"/>
                <a:gd name="connsiteY25" fmla="*/ 273050 h 584200"/>
                <a:gd name="connsiteX26" fmla="*/ 301625 w 3521075"/>
                <a:gd name="connsiteY26" fmla="*/ 285750 h 584200"/>
                <a:gd name="connsiteX27" fmla="*/ 346075 w 3521075"/>
                <a:gd name="connsiteY27" fmla="*/ 288925 h 584200"/>
                <a:gd name="connsiteX28" fmla="*/ 479425 w 3521075"/>
                <a:gd name="connsiteY28" fmla="*/ 279400 h 584200"/>
                <a:gd name="connsiteX29" fmla="*/ 641350 w 3521075"/>
                <a:gd name="connsiteY29" fmla="*/ 263525 h 584200"/>
                <a:gd name="connsiteX30" fmla="*/ 844550 w 3521075"/>
                <a:gd name="connsiteY30" fmla="*/ 234950 h 584200"/>
                <a:gd name="connsiteX31" fmla="*/ 1082675 w 3521075"/>
                <a:gd name="connsiteY31" fmla="*/ 196850 h 584200"/>
                <a:gd name="connsiteX32" fmla="*/ 1276350 w 3521075"/>
                <a:gd name="connsiteY32" fmla="*/ 184150 h 584200"/>
                <a:gd name="connsiteX33" fmla="*/ 1574800 w 3521075"/>
                <a:gd name="connsiteY33" fmla="*/ 139700 h 584200"/>
                <a:gd name="connsiteX34" fmla="*/ 1755775 w 3521075"/>
                <a:gd name="connsiteY34" fmla="*/ 117475 h 584200"/>
                <a:gd name="connsiteX35" fmla="*/ 1914525 w 3521075"/>
                <a:gd name="connsiteY35" fmla="*/ 101600 h 584200"/>
                <a:gd name="connsiteX36" fmla="*/ 2152650 w 3521075"/>
                <a:gd name="connsiteY36" fmla="*/ 85725 h 584200"/>
                <a:gd name="connsiteX37" fmla="*/ 2349500 w 3521075"/>
                <a:gd name="connsiteY37" fmla="*/ 69850 h 584200"/>
                <a:gd name="connsiteX38" fmla="*/ 2482850 w 3521075"/>
                <a:gd name="connsiteY38" fmla="*/ 57150 h 584200"/>
                <a:gd name="connsiteX39" fmla="*/ 2647950 w 3521075"/>
                <a:gd name="connsiteY39" fmla="*/ 47625 h 584200"/>
                <a:gd name="connsiteX40" fmla="*/ 2784475 w 3521075"/>
                <a:gd name="connsiteY40" fmla="*/ 41275 h 584200"/>
                <a:gd name="connsiteX41" fmla="*/ 2867025 w 3521075"/>
                <a:gd name="connsiteY41" fmla="*/ 44450 h 584200"/>
                <a:gd name="connsiteX42" fmla="*/ 2952750 w 3521075"/>
                <a:gd name="connsiteY42" fmla="*/ 31750 h 584200"/>
                <a:gd name="connsiteX43" fmla="*/ 3048000 w 3521075"/>
                <a:gd name="connsiteY43" fmla="*/ 15875 h 584200"/>
                <a:gd name="connsiteX44" fmla="*/ 3117850 w 3521075"/>
                <a:gd name="connsiteY44" fmla="*/ 0 h 584200"/>
                <a:gd name="connsiteX45" fmla="*/ 3146425 w 3521075"/>
                <a:gd name="connsiteY45" fmla="*/ 0 h 584200"/>
                <a:gd name="connsiteX46" fmla="*/ 3228975 w 3521075"/>
                <a:gd name="connsiteY46" fmla="*/ 28575 h 584200"/>
                <a:gd name="connsiteX47" fmla="*/ 3352800 w 3521075"/>
                <a:gd name="connsiteY47" fmla="*/ 82550 h 584200"/>
                <a:gd name="connsiteX48" fmla="*/ 3435350 w 3521075"/>
                <a:gd name="connsiteY48" fmla="*/ 120650 h 584200"/>
                <a:gd name="connsiteX49" fmla="*/ 3463925 w 3521075"/>
                <a:gd name="connsiteY49" fmla="*/ 139700 h 584200"/>
                <a:gd name="connsiteX50" fmla="*/ 3492500 w 3521075"/>
                <a:gd name="connsiteY50" fmla="*/ 161925 h 584200"/>
                <a:gd name="connsiteX51" fmla="*/ 3511550 w 3521075"/>
                <a:gd name="connsiteY51" fmla="*/ 180975 h 584200"/>
                <a:gd name="connsiteX52" fmla="*/ 3521075 w 3521075"/>
                <a:gd name="connsiteY52" fmla="*/ 200025 h 584200"/>
                <a:gd name="connsiteX53" fmla="*/ 3521075 w 3521075"/>
                <a:gd name="connsiteY53" fmla="*/ 225425 h 584200"/>
                <a:gd name="connsiteX54" fmla="*/ 3514725 w 3521075"/>
                <a:gd name="connsiteY54" fmla="*/ 254000 h 584200"/>
                <a:gd name="connsiteX55" fmla="*/ 3492500 w 3521075"/>
                <a:gd name="connsiteY55" fmla="*/ 282575 h 584200"/>
                <a:gd name="connsiteX56" fmla="*/ 3467100 w 3521075"/>
                <a:gd name="connsiteY56" fmla="*/ 298450 h 584200"/>
                <a:gd name="connsiteX57" fmla="*/ 3429000 w 3521075"/>
                <a:gd name="connsiteY57" fmla="*/ 311150 h 584200"/>
                <a:gd name="connsiteX58" fmla="*/ 3387725 w 3521075"/>
                <a:gd name="connsiteY58" fmla="*/ 314325 h 584200"/>
                <a:gd name="connsiteX59" fmla="*/ 3225800 w 3521075"/>
                <a:gd name="connsiteY59" fmla="*/ 298450 h 584200"/>
                <a:gd name="connsiteX60" fmla="*/ 3073400 w 3521075"/>
                <a:gd name="connsiteY60" fmla="*/ 279400 h 584200"/>
                <a:gd name="connsiteX61" fmla="*/ 2914650 w 3521075"/>
                <a:gd name="connsiteY61" fmla="*/ 269875 h 584200"/>
                <a:gd name="connsiteX62" fmla="*/ 2711450 w 3521075"/>
                <a:gd name="connsiteY62" fmla="*/ 263525 h 584200"/>
                <a:gd name="connsiteX63" fmla="*/ 2470150 w 3521075"/>
                <a:gd name="connsiteY63" fmla="*/ 266700 h 584200"/>
                <a:gd name="connsiteX64" fmla="*/ 2292350 w 3521075"/>
                <a:gd name="connsiteY64" fmla="*/ 276225 h 584200"/>
                <a:gd name="connsiteX65" fmla="*/ 1987550 w 3521075"/>
                <a:gd name="connsiteY65" fmla="*/ 295275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21075" h="584200">
                  <a:moveTo>
                    <a:pt x="1987550" y="295275"/>
                  </a:moveTo>
                  <a:lnTo>
                    <a:pt x="1587500" y="339725"/>
                  </a:lnTo>
                  <a:lnTo>
                    <a:pt x="1336675" y="374650"/>
                  </a:lnTo>
                  <a:lnTo>
                    <a:pt x="1108075" y="415925"/>
                  </a:lnTo>
                  <a:lnTo>
                    <a:pt x="895350" y="463550"/>
                  </a:lnTo>
                  <a:lnTo>
                    <a:pt x="787400" y="495300"/>
                  </a:lnTo>
                  <a:lnTo>
                    <a:pt x="682625" y="533400"/>
                  </a:lnTo>
                  <a:lnTo>
                    <a:pt x="590550" y="568325"/>
                  </a:lnTo>
                  <a:lnTo>
                    <a:pt x="558800" y="577850"/>
                  </a:lnTo>
                  <a:lnTo>
                    <a:pt x="523875" y="584200"/>
                  </a:lnTo>
                  <a:lnTo>
                    <a:pt x="495300" y="581025"/>
                  </a:lnTo>
                  <a:lnTo>
                    <a:pt x="466725" y="574675"/>
                  </a:lnTo>
                  <a:lnTo>
                    <a:pt x="381000" y="539750"/>
                  </a:lnTo>
                  <a:lnTo>
                    <a:pt x="285750" y="485775"/>
                  </a:lnTo>
                  <a:lnTo>
                    <a:pt x="203200" y="422275"/>
                  </a:lnTo>
                  <a:lnTo>
                    <a:pt x="139700" y="371475"/>
                  </a:lnTo>
                  <a:lnTo>
                    <a:pt x="98425" y="333375"/>
                  </a:lnTo>
                  <a:lnTo>
                    <a:pt x="60325" y="295275"/>
                  </a:lnTo>
                  <a:lnTo>
                    <a:pt x="28575" y="257175"/>
                  </a:lnTo>
                  <a:lnTo>
                    <a:pt x="9525" y="228600"/>
                  </a:lnTo>
                  <a:lnTo>
                    <a:pt x="0" y="212725"/>
                  </a:lnTo>
                  <a:lnTo>
                    <a:pt x="3175" y="196850"/>
                  </a:lnTo>
                  <a:lnTo>
                    <a:pt x="12700" y="190500"/>
                  </a:lnTo>
                  <a:lnTo>
                    <a:pt x="34925" y="190500"/>
                  </a:lnTo>
                  <a:lnTo>
                    <a:pt x="142875" y="231775"/>
                  </a:lnTo>
                  <a:lnTo>
                    <a:pt x="260350" y="273050"/>
                  </a:lnTo>
                  <a:lnTo>
                    <a:pt x="301625" y="285750"/>
                  </a:lnTo>
                  <a:lnTo>
                    <a:pt x="346075" y="288925"/>
                  </a:lnTo>
                  <a:lnTo>
                    <a:pt x="479425" y="279400"/>
                  </a:lnTo>
                  <a:lnTo>
                    <a:pt x="641350" y="263525"/>
                  </a:lnTo>
                  <a:lnTo>
                    <a:pt x="844550" y="234950"/>
                  </a:lnTo>
                  <a:lnTo>
                    <a:pt x="1082675" y="196850"/>
                  </a:lnTo>
                  <a:lnTo>
                    <a:pt x="1276350" y="184150"/>
                  </a:lnTo>
                  <a:lnTo>
                    <a:pt x="1574800" y="139700"/>
                  </a:lnTo>
                  <a:lnTo>
                    <a:pt x="1755775" y="117475"/>
                  </a:lnTo>
                  <a:lnTo>
                    <a:pt x="1914525" y="101600"/>
                  </a:lnTo>
                  <a:lnTo>
                    <a:pt x="2152650" y="85725"/>
                  </a:lnTo>
                  <a:lnTo>
                    <a:pt x="2349500" y="69850"/>
                  </a:lnTo>
                  <a:lnTo>
                    <a:pt x="2482850" y="57150"/>
                  </a:lnTo>
                  <a:lnTo>
                    <a:pt x="2647950" y="47625"/>
                  </a:lnTo>
                  <a:lnTo>
                    <a:pt x="2784475" y="41275"/>
                  </a:lnTo>
                  <a:lnTo>
                    <a:pt x="2867025" y="44450"/>
                  </a:lnTo>
                  <a:lnTo>
                    <a:pt x="2952750" y="31750"/>
                  </a:lnTo>
                  <a:lnTo>
                    <a:pt x="3048000" y="15875"/>
                  </a:lnTo>
                  <a:lnTo>
                    <a:pt x="3117850" y="0"/>
                  </a:lnTo>
                  <a:lnTo>
                    <a:pt x="3146425" y="0"/>
                  </a:lnTo>
                  <a:lnTo>
                    <a:pt x="3228975" y="28575"/>
                  </a:lnTo>
                  <a:lnTo>
                    <a:pt x="3352800" y="82550"/>
                  </a:lnTo>
                  <a:lnTo>
                    <a:pt x="3435350" y="120650"/>
                  </a:lnTo>
                  <a:lnTo>
                    <a:pt x="3463925" y="139700"/>
                  </a:lnTo>
                  <a:lnTo>
                    <a:pt x="3492500" y="161925"/>
                  </a:lnTo>
                  <a:lnTo>
                    <a:pt x="3511550" y="180975"/>
                  </a:lnTo>
                  <a:lnTo>
                    <a:pt x="3521075" y="200025"/>
                  </a:lnTo>
                  <a:lnTo>
                    <a:pt x="3521075" y="225425"/>
                  </a:lnTo>
                  <a:lnTo>
                    <a:pt x="3514725" y="254000"/>
                  </a:lnTo>
                  <a:lnTo>
                    <a:pt x="3492500" y="282575"/>
                  </a:lnTo>
                  <a:lnTo>
                    <a:pt x="3467100" y="298450"/>
                  </a:lnTo>
                  <a:lnTo>
                    <a:pt x="3429000" y="311150"/>
                  </a:lnTo>
                  <a:lnTo>
                    <a:pt x="3387725" y="314325"/>
                  </a:lnTo>
                  <a:lnTo>
                    <a:pt x="3225800" y="298450"/>
                  </a:lnTo>
                  <a:lnTo>
                    <a:pt x="3073400" y="279400"/>
                  </a:lnTo>
                  <a:lnTo>
                    <a:pt x="2914650" y="269875"/>
                  </a:lnTo>
                  <a:lnTo>
                    <a:pt x="2711450" y="263525"/>
                  </a:lnTo>
                  <a:lnTo>
                    <a:pt x="2470150" y="266700"/>
                  </a:lnTo>
                  <a:lnTo>
                    <a:pt x="2292350" y="276225"/>
                  </a:lnTo>
                  <a:lnTo>
                    <a:pt x="198755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C9478C9-11AA-4F6E-A8AA-B6F89538C950}"/>
                </a:ext>
              </a:extLst>
            </p:cNvPr>
            <p:cNvSpPr/>
            <p:nvPr/>
          </p:nvSpPr>
          <p:spPr>
            <a:xfrm rot="16200000">
              <a:off x="1825626" y="4195762"/>
              <a:ext cx="3033712" cy="347663"/>
            </a:xfrm>
            <a:custGeom>
              <a:avLst/>
              <a:gdLst>
                <a:gd name="connsiteX0" fmla="*/ 1719187 w 3034538"/>
                <a:gd name="connsiteY0" fmla="*/ 340376 h 349030"/>
                <a:gd name="connsiteX1" fmla="*/ 1182662 w 3034538"/>
                <a:gd name="connsiteY1" fmla="*/ 334607 h 349030"/>
                <a:gd name="connsiteX2" fmla="*/ 845171 w 3034538"/>
                <a:gd name="connsiteY2" fmla="*/ 331723 h 349030"/>
                <a:gd name="connsiteX3" fmla="*/ 582677 w 3034538"/>
                <a:gd name="connsiteY3" fmla="*/ 328838 h 349030"/>
                <a:gd name="connsiteX4" fmla="*/ 340376 w 3034538"/>
                <a:gd name="connsiteY4" fmla="*/ 328838 h 349030"/>
                <a:gd name="connsiteX5" fmla="*/ 233648 w 3034538"/>
                <a:gd name="connsiteY5" fmla="*/ 323069 h 349030"/>
                <a:gd name="connsiteX6" fmla="*/ 178841 w 3034538"/>
                <a:gd name="connsiteY6" fmla="*/ 317300 h 349030"/>
                <a:gd name="connsiteX7" fmla="*/ 147111 w 3034538"/>
                <a:gd name="connsiteY7" fmla="*/ 311531 h 349030"/>
                <a:gd name="connsiteX8" fmla="*/ 129804 w 3034538"/>
                <a:gd name="connsiteY8" fmla="*/ 305762 h 349030"/>
                <a:gd name="connsiteX9" fmla="*/ 83651 w 3034538"/>
                <a:gd name="connsiteY9" fmla="*/ 282685 h 349030"/>
                <a:gd name="connsiteX10" fmla="*/ 40383 w 3034538"/>
                <a:gd name="connsiteY10" fmla="*/ 248071 h 349030"/>
                <a:gd name="connsiteX11" fmla="*/ 14422 w 3034538"/>
                <a:gd name="connsiteY11" fmla="*/ 224994 h 349030"/>
                <a:gd name="connsiteX12" fmla="*/ 0 w 3034538"/>
                <a:gd name="connsiteY12" fmla="*/ 196149 h 349030"/>
                <a:gd name="connsiteX13" fmla="*/ 0 w 3034538"/>
                <a:gd name="connsiteY13" fmla="*/ 161535 h 349030"/>
                <a:gd name="connsiteX14" fmla="*/ 5769 w 3034538"/>
                <a:gd name="connsiteY14" fmla="*/ 138458 h 349030"/>
                <a:gd name="connsiteX15" fmla="*/ 23076 w 3034538"/>
                <a:gd name="connsiteY15" fmla="*/ 115382 h 349030"/>
                <a:gd name="connsiteX16" fmla="*/ 54806 w 3034538"/>
                <a:gd name="connsiteY16" fmla="*/ 92306 h 349030"/>
                <a:gd name="connsiteX17" fmla="*/ 132689 w 3034538"/>
                <a:gd name="connsiteY17" fmla="*/ 57691 h 349030"/>
                <a:gd name="connsiteX18" fmla="*/ 201918 w 3034538"/>
                <a:gd name="connsiteY18" fmla="*/ 34615 h 349030"/>
                <a:gd name="connsiteX19" fmla="*/ 294223 w 3034538"/>
                <a:gd name="connsiteY19" fmla="*/ 8654 h 349030"/>
                <a:gd name="connsiteX20" fmla="*/ 357683 w 3034538"/>
                <a:gd name="connsiteY20" fmla="*/ 0 h 349030"/>
                <a:gd name="connsiteX21" fmla="*/ 418258 w 3034538"/>
                <a:gd name="connsiteY21" fmla="*/ 0 h 349030"/>
                <a:gd name="connsiteX22" fmla="*/ 461526 w 3034538"/>
                <a:gd name="connsiteY22" fmla="*/ 5769 h 349030"/>
                <a:gd name="connsiteX23" fmla="*/ 536524 w 3034538"/>
                <a:gd name="connsiteY23" fmla="*/ 25961 h 349030"/>
                <a:gd name="connsiteX24" fmla="*/ 591331 w 3034538"/>
                <a:gd name="connsiteY24" fmla="*/ 40384 h 349030"/>
                <a:gd name="connsiteX25" fmla="*/ 689405 w 3034538"/>
                <a:gd name="connsiteY25" fmla="*/ 57691 h 349030"/>
                <a:gd name="connsiteX26" fmla="*/ 807671 w 3034538"/>
                <a:gd name="connsiteY26" fmla="*/ 74998 h 349030"/>
                <a:gd name="connsiteX27" fmla="*/ 928822 w 3034538"/>
                <a:gd name="connsiteY27" fmla="*/ 89421 h 349030"/>
                <a:gd name="connsiteX28" fmla="*/ 1093241 w 3034538"/>
                <a:gd name="connsiteY28" fmla="*/ 106728 h 349030"/>
                <a:gd name="connsiteX29" fmla="*/ 1277852 w 3034538"/>
                <a:gd name="connsiteY29" fmla="*/ 121151 h 349030"/>
                <a:gd name="connsiteX30" fmla="*/ 1459578 w 3034538"/>
                <a:gd name="connsiteY30" fmla="*/ 129805 h 349030"/>
                <a:gd name="connsiteX31" fmla="*/ 1828800 w 3034538"/>
                <a:gd name="connsiteY31" fmla="*/ 138458 h 349030"/>
                <a:gd name="connsiteX32" fmla="*/ 2195136 w 3034538"/>
                <a:gd name="connsiteY32" fmla="*/ 147112 h 349030"/>
                <a:gd name="connsiteX33" fmla="*/ 2437438 w 3034538"/>
                <a:gd name="connsiteY33" fmla="*/ 149996 h 349030"/>
                <a:gd name="connsiteX34" fmla="*/ 2570127 w 3034538"/>
                <a:gd name="connsiteY34" fmla="*/ 147112 h 349030"/>
                <a:gd name="connsiteX35" fmla="*/ 2633587 w 3034538"/>
                <a:gd name="connsiteY35" fmla="*/ 138458 h 349030"/>
                <a:gd name="connsiteX36" fmla="*/ 2671086 w 3034538"/>
                <a:gd name="connsiteY36" fmla="*/ 129805 h 349030"/>
                <a:gd name="connsiteX37" fmla="*/ 2792237 w 3034538"/>
                <a:gd name="connsiteY37" fmla="*/ 63460 h 349030"/>
                <a:gd name="connsiteX38" fmla="*/ 3034538 w 3034538"/>
                <a:gd name="connsiteY38" fmla="*/ 175957 h 349030"/>
                <a:gd name="connsiteX39" fmla="*/ 2945118 w 3034538"/>
                <a:gd name="connsiteY39" fmla="*/ 250955 h 349030"/>
                <a:gd name="connsiteX40" fmla="*/ 2896080 w 3034538"/>
                <a:gd name="connsiteY40" fmla="*/ 279801 h 349030"/>
                <a:gd name="connsiteX41" fmla="*/ 2838389 w 3034538"/>
                <a:gd name="connsiteY41" fmla="*/ 308646 h 349030"/>
                <a:gd name="connsiteX42" fmla="*/ 2783583 w 3034538"/>
                <a:gd name="connsiteY42" fmla="*/ 331723 h 349030"/>
                <a:gd name="connsiteX43" fmla="*/ 2740315 w 3034538"/>
                <a:gd name="connsiteY43" fmla="*/ 343261 h 349030"/>
                <a:gd name="connsiteX44" fmla="*/ 2671086 w 3034538"/>
                <a:gd name="connsiteY44" fmla="*/ 349030 h 349030"/>
                <a:gd name="connsiteX45" fmla="*/ 2469168 w 3034538"/>
                <a:gd name="connsiteY45" fmla="*/ 349030 h 349030"/>
                <a:gd name="connsiteX46" fmla="*/ 2172060 w 3034538"/>
                <a:gd name="connsiteY46" fmla="*/ 346145 h 349030"/>
                <a:gd name="connsiteX47" fmla="*/ 1719187 w 3034538"/>
                <a:gd name="connsiteY47" fmla="*/ 340376 h 3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34538" h="349030">
                  <a:moveTo>
                    <a:pt x="1719187" y="340376"/>
                  </a:moveTo>
                  <a:lnTo>
                    <a:pt x="1182662" y="334607"/>
                  </a:lnTo>
                  <a:lnTo>
                    <a:pt x="845171" y="331723"/>
                  </a:lnTo>
                  <a:lnTo>
                    <a:pt x="582677" y="328838"/>
                  </a:lnTo>
                  <a:lnTo>
                    <a:pt x="340376" y="328838"/>
                  </a:lnTo>
                  <a:lnTo>
                    <a:pt x="233648" y="323069"/>
                  </a:lnTo>
                  <a:lnTo>
                    <a:pt x="178841" y="317300"/>
                  </a:lnTo>
                  <a:lnTo>
                    <a:pt x="147111" y="311531"/>
                  </a:lnTo>
                  <a:lnTo>
                    <a:pt x="129804" y="305762"/>
                  </a:lnTo>
                  <a:lnTo>
                    <a:pt x="83651" y="282685"/>
                  </a:lnTo>
                  <a:lnTo>
                    <a:pt x="40383" y="248071"/>
                  </a:lnTo>
                  <a:lnTo>
                    <a:pt x="14422" y="224994"/>
                  </a:lnTo>
                  <a:lnTo>
                    <a:pt x="0" y="196149"/>
                  </a:lnTo>
                  <a:lnTo>
                    <a:pt x="0" y="161535"/>
                  </a:lnTo>
                  <a:lnTo>
                    <a:pt x="5769" y="138458"/>
                  </a:lnTo>
                  <a:lnTo>
                    <a:pt x="23076" y="115382"/>
                  </a:lnTo>
                  <a:lnTo>
                    <a:pt x="54806" y="92306"/>
                  </a:lnTo>
                  <a:lnTo>
                    <a:pt x="132689" y="57691"/>
                  </a:lnTo>
                  <a:lnTo>
                    <a:pt x="201918" y="34615"/>
                  </a:lnTo>
                  <a:lnTo>
                    <a:pt x="294223" y="8654"/>
                  </a:lnTo>
                  <a:lnTo>
                    <a:pt x="357683" y="0"/>
                  </a:lnTo>
                  <a:lnTo>
                    <a:pt x="418258" y="0"/>
                  </a:lnTo>
                  <a:lnTo>
                    <a:pt x="461526" y="5769"/>
                  </a:lnTo>
                  <a:lnTo>
                    <a:pt x="536524" y="25961"/>
                  </a:lnTo>
                  <a:lnTo>
                    <a:pt x="591331" y="40384"/>
                  </a:lnTo>
                  <a:lnTo>
                    <a:pt x="689405" y="57691"/>
                  </a:lnTo>
                  <a:lnTo>
                    <a:pt x="807671" y="74998"/>
                  </a:lnTo>
                  <a:lnTo>
                    <a:pt x="928822" y="89421"/>
                  </a:lnTo>
                  <a:lnTo>
                    <a:pt x="1093241" y="106728"/>
                  </a:lnTo>
                  <a:lnTo>
                    <a:pt x="1277852" y="121151"/>
                  </a:lnTo>
                  <a:lnTo>
                    <a:pt x="1459578" y="129805"/>
                  </a:lnTo>
                  <a:lnTo>
                    <a:pt x="1828800" y="138458"/>
                  </a:lnTo>
                  <a:lnTo>
                    <a:pt x="2195136" y="147112"/>
                  </a:lnTo>
                  <a:lnTo>
                    <a:pt x="2437438" y="149996"/>
                  </a:lnTo>
                  <a:lnTo>
                    <a:pt x="2570127" y="147112"/>
                  </a:lnTo>
                  <a:lnTo>
                    <a:pt x="2633587" y="138458"/>
                  </a:lnTo>
                  <a:lnTo>
                    <a:pt x="2671086" y="129805"/>
                  </a:lnTo>
                  <a:lnTo>
                    <a:pt x="2792237" y="63460"/>
                  </a:lnTo>
                  <a:lnTo>
                    <a:pt x="3034538" y="175957"/>
                  </a:lnTo>
                  <a:lnTo>
                    <a:pt x="2945118" y="250955"/>
                  </a:lnTo>
                  <a:lnTo>
                    <a:pt x="2896080" y="279801"/>
                  </a:lnTo>
                  <a:lnTo>
                    <a:pt x="2838389" y="308646"/>
                  </a:lnTo>
                  <a:lnTo>
                    <a:pt x="2783583" y="331723"/>
                  </a:lnTo>
                  <a:lnTo>
                    <a:pt x="2740315" y="343261"/>
                  </a:lnTo>
                  <a:lnTo>
                    <a:pt x="2671086" y="349030"/>
                  </a:lnTo>
                  <a:lnTo>
                    <a:pt x="2469168" y="349030"/>
                  </a:lnTo>
                  <a:lnTo>
                    <a:pt x="2172060" y="346145"/>
                  </a:lnTo>
                  <a:lnTo>
                    <a:pt x="1719187" y="3403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B868954-C22A-4C22-85BB-9CB32B8D2090}"/>
              </a:ext>
            </a:extLst>
          </p:cNvPr>
          <p:cNvSpPr/>
          <p:nvPr/>
        </p:nvSpPr>
        <p:spPr>
          <a:xfrm>
            <a:off x="2608263" y="2493963"/>
            <a:ext cx="1739900" cy="501650"/>
          </a:xfrm>
          <a:custGeom>
            <a:avLst/>
            <a:gdLst>
              <a:gd name="connsiteX0" fmla="*/ 521494 w 1740694"/>
              <a:gd name="connsiteY0" fmla="*/ 452437 h 502444"/>
              <a:gd name="connsiteX1" fmla="*/ 661987 w 1740694"/>
              <a:gd name="connsiteY1" fmla="*/ 407194 h 502444"/>
              <a:gd name="connsiteX2" fmla="*/ 812006 w 1740694"/>
              <a:gd name="connsiteY2" fmla="*/ 354806 h 502444"/>
              <a:gd name="connsiteX3" fmla="*/ 890587 w 1740694"/>
              <a:gd name="connsiteY3" fmla="*/ 323850 h 502444"/>
              <a:gd name="connsiteX4" fmla="*/ 1162050 w 1740694"/>
              <a:gd name="connsiteY4" fmla="*/ 266700 h 502444"/>
              <a:gd name="connsiteX5" fmla="*/ 1281112 w 1740694"/>
              <a:gd name="connsiteY5" fmla="*/ 252412 h 502444"/>
              <a:gd name="connsiteX6" fmla="*/ 1390650 w 1740694"/>
              <a:gd name="connsiteY6" fmla="*/ 235744 h 502444"/>
              <a:gd name="connsiteX7" fmla="*/ 1469231 w 1740694"/>
              <a:gd name="connsiteY7" fmla="*/ 221456 h 502444"/>
              <a:gd name="connsiteX8" fmla="*/ 1540669 w 1740694"/>
              <a:gd name="connsiteY8" fmla="*/ 204787 h 502444"/>
              <a:gd name="connsiteX9" fmla="*/ 1619250 w 1740694"/>
              <a:gd name="connsiteY9" fmla="*/ 185737 h 502444"/>
              <a:gd name="connsiteX10" fmla="*/ 1671637 w 1740694"/>
              <a:gd name="connsiteY10" fmla="*/ 164306 h 502444"/>
              <a:gd name="connsiteX11" fmla="*/ 1714500 w 1740694"/>
              <a:gd name="connsiteY11" fmla="*/ 140494 h 502444"/>
              <a:gd name="connsiteX12" fmla="*/ 1735931 w 1740694"/>
              <a:gd name="connsiteY12" fmla="*/ 119062 h 502444"/>
              <a:gd name="connsiteX13" fmla="*/ 1740694 w 1740694"/>
              <a:gd name="connsiteY13" fmla="*/ 102394 h 502444"/>
              <a:gd name="connsiteX14" fmla="*/ 1735931 w 1740694"/>
              <a:gd name="connsiteY14" fmla="*/ 88106 h 502444"/>
              <a:gd name="connsiteX15" fmla="*/ 1721644 w 1740694"/>
              <a:gd name="connsiteY15" fmla="*/ 66675 h 502444"/>
              <a:gd name="connsiteX16" fmla="*/ 1697831 w 1740694"/>
              <a:gd name="connsiteY16" fmla="*/ 45244 h 502444"/>
              <a:gd name="connsiteX17" fmla="*/ 1659731 w 1740694"/>
              <a:gd name="connsiteY17" fmla="*/ 30956 h 502444"/>
              <a:gd name="connsiteX18" fmla="*/ 1597819 w 1740694"/>
              <a:gd name="connsiteY18" fmla="*/ 14287 h 502444"/>
              <a:gd name="connsiteX19" fmla="*/ 1528762 w 1740694"/>
              <a:gd name="connsiteY19" fmla="*/ 2381 h 502444"/>
              <a:gd name="connsiteX20" fmla="*/ 1450181 w 1740694"/>
              <a:gd name="connsiteY20" fmla="*/ 0 h 502444"/>
              <a:gd name="connsiteX21" fmla="*/ 1388269 w 1740694"/>
              <a:gd name="connsiteY21" fmla="*/ 16669 h 502444"/>
              <a:gd name="connsiteX22" fmla="*/ 1271587 w 1740694"/>
              <a:gd name="connsiteY22" fmla="*/ 47625 h 502444"/>
              <a:gd name="connsiteX23" fmla="*/ 1152525 w 1740694"/>
              <a:gd name="connsiteY23" fmla="*/ 71437 h 502444"/>
              <a:gd name="connsiteX24" fmla="*/ 885825 w 1740694"/>
              <a:gd name="connsiteY24" fmla="*/ 147637 h 502444"/>
              <a:gd name="connsiteX25" fmla="*/ 681037 w 1740694"/>
              <a:gd name="connsiteY25" fmla="*/ 211931 h 502444"/>
              <a:gd name="connsiteX26" fmla="*/ 602456 w 1740694"/>
              <a:gd name="connsiteY26" fmla="*/ 230981 h 502444"/>
              <a:gd name="connsiteX27" fmla="*/ 488156 w 1740694"/>
              <a:gd name="connsiteY27" fmla="*/ 254794 h 502444"/>
              <a:gd name="connsiteX28" fmla="*/ 423862 w 1740694"/>
              <a:gd name="connsiteY28" fmla="*/ 264319 h 502444"/>
              <a:gd name="connsiteX29" fmla="*/ 357187 w 1740694"/>
              <a:gd name="connsiteY29" fmla="*/ 269081 h 502444"/>
              <a:gd name="connsiteX30" fmla="*/ 302419 w 1740694"/>
              <a:gd name="connsiteY30" fmla="*/ 264319 h 502444"/>
              <a:gd name="connsiteX31" fmla="*/ 238125 w 1740694"/>
              <a:gd name="connsiteY31" fmla="*/ 254794 h 502444"/>
              <a:gd name="connsiteX32" fmla="*/ 152400 w 1740694"/>
              <a:gd name="connsiteY32" fmla="*/ 235744 h 502444"/>
              <a:gd name="connsiteX33" fmla="*/ 92869 w 1740694"/>
              <a:gd name="connsiteY33" fmla="*/ 214312 h 502444"/>
              <a:gd name="connsiteX34" fmla="*/ 57150 w 1740694"/>
              <a:gd name="connsiteY34" fmla="*/ 195262 h 502444"/>
              <a:gd name="connsiteX35" fmla="*/ 21431 w 1740694"/>
              <a:gd name="connsiteY35" fmla="*/ 183356 h 502444"/>
              <a:gd name="connsiteX36" fmla="*/ 4762 w 1740694"/>
              <a:gd name="connsiteY36" fmla="*/ 188119 h 502444"/>
              <a:gd name="connsiteX37" fmla="*/ 0 w 1740694"/>
              <a:gd name="connsiteY37" fmla="*/ 200025 h 502444"/>
              <a:gd name="connsiteX38" fmla="*/ 9525 w 1740694"/>
              <a:gd name="connsiteY38" fmla="*/ 230981 h 502444"/>
              <a:gd name="connsiteX39" fmla="*/ 30956 w 1740694"/>
              <a:gd name="connsiteY39" fmla="*/ 259556 h 502444"/>
              <a:gd name="connsiteX40" fmla="*/ 83344 w 1740694"/>
              <a:gd name="connsiteY40" fmla="*/ 316706 h 502444"/>
              <a:gd name="connsiteX41" fmla="*/ 140494 w 1740694"/>
              <a:gd name="connsiteY41" fmla="*/ 376237 h 502444"/>
              <a:gd name="connsiteX42" fmla="*/ 200025 w 1740694"/>
              <a:gd name="connsiteY42" fmla="*/ 428625 h 502444"/>
              <a:gd name="connsiteX43" fmla="*/ 250031 w 1740694"/>
              <a:gd name="connsiteY43" fmla="*/ 466725 h 502444"/>
              <a:gd name="connsiteX44" fmla="*/ 278606 w 1740694"/>
              <a:gd name="connsiteY44" fmla="*/ 485775 h 502444"/>
              <a:gd name="connsiteX45" fmla="*/ 309562 w 1740694"/>
              <a:gd name="connsiteY45" fmla="*/ 497681 h 502444"/>
              <a:gd name="connsiteX46" fmla="*/ 330994 w 1740694"/>
              <a:gd name="connsiteY46" fmla="*/ 502444 h 502444"/>
              <a:gd name="connsiteX47" fmla="*/ 381000 w 1740694"/>
              <a:gd name="connsiteY47" fmla="*/ 495300 h 502444"/>
              <a:gd name="connsiteX48" fmla="*/ 521494 w 1740694"/>
              <a:gd name="connsiteY48" fmla="*/ 452437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40694" h="502444">
                <a:moveTo>
                  <a:pt x="521494" y="452437"/>
                </a:moveTo>
                <a:lnTo>
                  <a:pt x="661987" y="407194"/>
                </a:lnTo>
                <a:lnTo>
                  <a:pt x="812006" y="354806"/>
                </a:lnTo>
                <a:lnTo>
                  <a:pt x="890587" y="323850"/>
                </a:lnTo>
                <a:lnTo>
                  <a:pt x="1162050" y="266700"/>
                </a:lnTo>
                <a:lnTo>
                  <a:pt x="1281112" y="252412"/>
                </a:lnTo>
                <a:lnTo>
                  <a:pt x="1390650" y="235744"/>
                </a:lnTo>
                <a:lnTo>
                  <a:pt x="1469231" y="221456"/>
                </a:lnTo>
                <a:lnTo>
                  <a:pt x="1540669" y="204787"/>
                </a:lnTo>
                <a:lnTo>
                  <a:pt x="1619250" y="185737"/>
                </a:lnTo>
                <a:lnTo>
                  <a:pt x="1671637" y="164306"/>
                </a:lnTo>
                <a:lnTo>
                  <a:pt x="1714500" y="140494"/>
                </a:lnTo>
                <a:lnTo>
                  <a:pt x="1735931" y="119062"/>
                </a:lnTo>
                <a:lnTo>
                  <a:pt x="1740694" y="102394"/>
                </a:lnTo>
                <a:lnTo>
                  <a:pt x="1735931" y="88106"/>
                </a:lnTo>
                <a:lnTo>
                  <a:pt x="1721644" y="66675"/>
                </a:lnTo>
                <a:lnTo>
                  <a:pt x="1697831" y="45244"/>
                </a:lnTo>
                <a:lnTo>
                  <a:pt x="1659731" y="30956"/>
                </a:lnTo>
                <a:lnTo>
                  <a:pt x="1597819" y="14287"/>
                </a:lnTo>
                <a:lnTo>
                  <a:pt x="1528762" y="2381"/>
                </a:lnTo>
                <a:lnTo>
                  <a:pt x="1450181" y="0"/>
                </a:lnTo>
                <a:lnTo>
                  <a:pt x="1388269" y="16669"/>
                </a:lnTo>
                <a:lnTo>
                  <a:pt x="1271587" y="47625"/>
                </a:lnTo>
                <a:lnTo>
                  <a:pt x="1152525" y="71437"/>
                </a:lnTo>
                <a:lnTo>
                  <a:pt x="885825" y="147637"/>
                </a:lnTo>
                <a:lnTo>
                  <a:pt x="681037" y="211931"/>
                </a:lnTo>
                <a:lnTo>
                  <a:pt x="602456" y="230981"/>
                </a:lnTo>
                <a:lnTo>
                  <a:pt x="488156" y="254794"/>
                </a:lnTo>
                <a:lnTo>
                  <a:pt x="423862" y="264319"/>
                </a:lnTo>
                <a:lnTo>
                  <a:pt x="357187" y="269081"/>
                </a:lnTo>
                <a:lnTo>
                  <a:pt x="302419" y="264319"/>
                </a:lnTo>
                <a:lnTo>
                  <a:pt x="238125" y="254794"/>
                </a:lnTo>
                <a:lnTo>
                  <a:pt x="152400" y="235744"/>
                </a:lnTo>
                <a:lnTo>
                  <a:pt x="92869" y="214312"/>
                </a:lnTo>
                <a:lnTo>
                  <a:pt x="57150" y="195262"/>
                </a:lnTo>
                <a:lnTo>
                  <a:pt x="21431" y="183356"/>
                </a:lnTo>
                <a:lnTo>
                  <a:pt x="4762" y="188119"/>
                </a:lnTo>
                <a:lnTo>
                  <a:pt x="0" y="200025"/>
                </a:lnTo>
                <a:lnTo>
                  <a:pt x="9525" y="230981"/>
                </a:lnTo>
                <a:lnTo>
                  <a:pt x="30956" y="259556"/>
                </a:lnTo>
                <a:lnTo>
                  <a:pt x="83344" y="316706"/>
                </a:lnTo>
                <a:lnTo>
                  <a:pt x="140494" y="376237"/>
                </a:lnTo>
                <a:lnTo>
                  <a:pt x="200025" y="428625"/>
                </a:lnTo>
                <a:lnTo>
                  <a:pt x="250031" y="466725"/>
                </a:lnTo>
                <a:lnTo>
                  <a:pt x="278606" y="485775"/>
                </a:lnTo>
                <a:lnTo>
                  <a:pt x="309562" y="497681"/>
                </a:lnTo>
                <a:lnTo>
                  <a:pt x="330994" y="502444"/>
                </a:lnTo>
                <a:lnTo>
                  <a:pt x="381000" y="495300"/>
                </a:lnTo>
                <a:lnTo>
                  <a:pt x="521494" y="4524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A7E92245-4224-43D7-AC7B-4B9430FB4625}"/>
              </a:ext>
            </a:extLst>
          </p:cNvPr>
          <p:cNvSpPr/>
          <p:nvPr/>
        </p:nvSpPr>
        <p:spPr>
          <a:xfrm>
            <a:off x="4529138" y="2744788"/>
            <a:ext cx="498475" cy="1416050"/>
          </a:xfrm>
          <a:custGeom>
            <a:avLst/>
            <a:gdLst>
              <a:gd name="connsiteX0" fmla="*/ 409575 w 497681"/>
              <a:gd name="connsiteY0" fmla="*/ 395288 h 1414463"/>
              <a:gd name="connsiteX1" fmla="*/ 392906 w 497681"/>
              <a:gd name="connsiteY1" fmla="*/ 235744 h 1414463"/>
              <a:gd name="connsiteX2" fmla="*/ 307181 w 497681"/>
              <a:gd name="connsiteY2" fmla="*/ 128588 h 1414463"/>
              <a:gd name="connsiteX3" fmla="*/ 257175 w 497681"/>
              <a:gd name="connsiteY3" fmla="*/ 90488 h 1414463"/>
              <a:gd name="connsiteX4" fmla="*/ 214312 w 497681"/>
              <a:gd name="connsiteY4" fmla="*/ 66675 h 1414463"/>
              <a:gd name="connsiteX5" fmla="*/ 152400 w 497681"/>
              <a:gd name="connsiteY5" fmla="*/ 38100 h 1414463"/>
              <a:gd name="connsiteX6" fmla="*/ 80962 w 497681"/>
              <a:gd name="connsiteY6" fmla="*/ 19050 h 1414463"/>
              <a:gd name="connsiteX7" fmla="*/ 50006 w 497681"/>
              <a:gd name="connsiteY7" fmla="*/ 9525 h 1414463"/>
              <a:gd name="connsiteX8" fmla="*/ 28575 w 497681"/>
              <a:gd name="connsiteY8" fmla="*/ 2382 h 1414463"/>
              <a:gd name="connsiteX9" fmla="*/ 9525 w 497681"/>
              <a:gd name="connsiteY9" fmla="*/ 0 h 1414463"/>
              <a:gd name="connsiteX10" fmla="*/ 0 w 497681"/>
              <a:gd name="connsiteY10" fmla="*/ 7144 h 1414463"/>
              <a:gd name="connsiteX11" fmla="*/ 4762 w 497681"/>
              <a:gd name="connsiteY11" fmla="*/ 30957 h 1414463"/>
              <a:gd name="connsiteX12" fmla="*/ 16668 w 497681"/>
              <a:gd name="connsiteY12" fmla="*/ 57150 h 1414463"/>
              <a:gd name="connsiteX13" fmla="*/ 38100 w 497681"/>
              <a:gd name="connsiteY13" fmla="*/ 80963 h 1414463"/>
              <a:gd name="connsiteX14" fmla="*/ 76200 w 497681"/>
              <a:gd name="connsiteY14" fmla="*/ 126207 h 1414463"/>
              <a:gd name="connsiteX15" fmla="*/ 104775 w 497681"/>
              <a:gd name="connsiteY15" fmla="*/ 169069 h 1414463"/>
              <a:gd name="connsiteX16" fmla="*/ 140493 w 497681"/>
              <a:gd name="connsiteY16" fmla="*/ 240507 h 1414463"/>
              <a:gd name="connsiteX17" fmla="*/ 169068 w 497681"/>
              <a:gd name="connsiteY17" fmla="*/ 345282 h 1414463"/>
              <a:gd name="connsiteX18" fmla="*/ 202406 w 497681"/>
              <a:gd name="connsiteY18" fmla="*/ 528638 h 1414463"/>
              <a:gd name="connsiteX19" fmla="*/ 219075 w 497681"/>
              <a:gd name="connsiteY19" fmla="*/ 666750 h 1414463"/>
              <a:gd name="connsiteX20" fmla="*/ 230981 w 497681"/>
              <a:gd name="connsiteY20" fmla="*/ 823913 h 1414463"/>
              <a:gd name="connsiteX21" fmla="*/ 238125 w 497681"/>
              <a:gd name="connsiteY21" fmla="*/ 1014413 h 1414463"/>
              <a:gd name="connsiteX22" fmla="*/ 240506 w 497681"/>
              <a:gd name="connsiteY22" fmla="*/ 1193007 h 1414463"/>
              <a:gd name="connsiteX23" fmla="*/ 245268 w 497681"/>
              <a:gd name="connsiteY23" fmla="*/ 1228725 h 1414463"/>
              <a:gd name="connsiteX24" fmla="*/ 259556 w 497681"/>
              <a:gd name="connsiteY24" fmla="*/ 1271588 h 1414463"/>
              <a:gd name="connsiteX25" fmla="*/ 285750 w 497681"/>
              <a:gd name="connsiteY25" fmla="*/ 1323975 h 1414463"/>
              <a:gd name="connsiteX26" fmla="*/ 311943 w 497681"/>
              <a:gd name="connsiteY26" fmla="*/ 1362075 h 1414463"/>
              <a:gd name="connsiteX27" fmla="*/ 330993 w 497681"/>
              <a:gd name="connsiteY27" fmla="*/ 1381125 h 1414463"/>
              <a:gd name="connsiteX28" fmla="*/ 354806 w 497681"/>
              <a:gd name="connsiteY28" fmla="*/ 1400175 h 1414463"/>
              <a:gd name="connsiteX29" fmla="*/ 385762 w 497681"/>
              <a:gd name="connsiteY29" fmla="*/ 1414463 h 1414463"/>
              <a:gd name="connsiteX30" fmla="*/ 402431 w 497681"/>
              <a:gd name="connsiteY30" fmla="*/ 1414463 h 1414463"/>
              <a:gd name="connsiteX31" fmla="*/ 423862 w 497681"/>
              <a:gd name="connsiteY31" fmla="*/ 1409700 h 1414463"/>
              <a:gd name="connsiteX32" fmla="*/ 445293 w 497681"/>
              <a:gd name="connsiteY32" fmla="*/ 1393032 h 1414463"/>
              <a:gd name="connsiteX33" fmla="*/ 461962 w 497681"/>
              <a:gd name="connsiteY33" fmla="*/ 1371600 h 1414463"/>
              <a:gd name="connsiteX34" fmla="*/ 481012 w 497681"/>
              <a:gd name="connsiteY34" fmla="*/ 1338263 h 1414463"/>
              <a:gd name="connsiteX35" fmla="*/ 497681 w 497681"/>
              <a:gd name="connsiteY35" fmla="*/ 1302544 h 1414463"/>
              <a:gd name="connsiteX36" fmla="*/ 485775 w 497681"/>
              <a:gd name="connsiteY36" fmla="*/ 1152525 h 1414463"/>
              <a:gd name="connsiteX37" fmla="*/ 471487 w 497681"/>
              <a:gd name="connsiteY37" fmla="*/ 885825 h 1414463"/>
              <a:gd name="connsiteX38" fmla="*/ 457200 w 497681"/>
              <a:gd name="connsiteY38" fmla="*/ 750094 h 1414463"/>
              <a:gd name="connsiteX39" fmla="*/ 431006 w 497681"/>
              <a:gd name="connsiteY39" fmla="*/ 573882 h 1414463"/>
              <a:gd name="connsiteX40" fmla="*/ 409575 w 497681"/>
              <a:gd name="connsiteY40" fmla="*/ 395288 h 14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7681" h="1414463">
                <a:moveTo>
                  <a:pt x="409575" y="395288"/>
                </a:moveTo>
                <a:lnTo>
                  <a:pt x="392906" y="235744"/>
                </a:lnTo>
                <a:lnTo>
                  <a:pt x="307181" y="128588"/>
                </a:lnTo>
                <a:lnTo>
                  <a:pt x="257175" y="90488"/>
                </a:lnTo>
                <a:lnTo>
                  <a:pt x="214312" y="66675"/>
                </a:lnTo>
                <a:lnTo>
                  <a:pt x="152400" y="38100"/>
                </a:lnTo>
                <a:lnTo>
                  <a:pt x="80962" y="19050"/>
                </a:lnTo>
                <a:lnTo>
                  <a:pt x="50006" y="9525"/>
                </a:lnTo>
                <a:lnTo>
                  <a:pt x="28575" y="2382"/>
                </a:lnTo>
                <a:lnTo>
                  <a:pt x="9525" y="0"/>
                </a:lnTo>
                <a:lnTo>
                  <a:pt x="0" y="7144"/>
                </a:lnTo>
                <a:lnTo>
                  <a:pt x="4762" y="30957"/>
                </a:lnTo>
                <a:lnTo>
                  <a:pt x="16668" y="57150"/>
                </a:lnTo>
                <a:lnTo>
                  <a:pt x="38100" y="80963"/>
                </a:lnTo>
                <a:lnTo>
                  <a:pt x="76200" y="126207"/>
                </a:lnTo>
                <a:lnTo>
                  <a:pt x="104775" y="169069"/>
                </a:lnTo>
                <a:lnTo>
                  <a:pt x="140493" y="240507"/>
                </a:lnTo>
                <a:lnTo>
                  <a:pt x="169068" y="345282"/>
                </a:lnTo>
                <a:lnTo>
                  <a:pt x="202406" y="528638"/>
                </a:lnTo>
                <a:lnTo>
                  <a:pt x="219075" y="666750"/>
                </a:lnTo>
                <a:lnTo>
                  <a:pt x="230981" y="823913"/>
                </a:lnTo>
                <a:lnTo>
                  <a:pt x="238125" y="1014413"/>
                </a:lnTo>
                <a:cubicBezTo>
                  <a:pt x="238919" y="1073944"/>
                  <a:pt x="239712" y="1133476"/>
                  <a:pt x="240506" y="1193007"/>
                </a:cubicBezTo>
                <a:lnTo>
                  <a:pt x="245268" y="1228725"/>
                </a:lnTo>
                <a:lnTo>
                  <a:pt x="259556" y="1271588"/>
                </a:lnTo>
                <a:lnTo>
                  <a:pt x="285750" y="1323975"/>
                </a:lnTo>
                <a:lnTo>
                  <a:pt x="311943" y="1362075"/>
                </a:lnTo>
                <a:lnTo>
                  <a:pt x="330993" y="1381125"/>
                </a:lnTo>
                <a:lnTo>
                  <a:pt x="354806" y="1400175"/>
                </a:lnTo>
                <a:lnTo>
                  <a:pt x="385762" y="1414463"/>
                </a:lnTo>
                <a:lnTo>
                  <a:pt x="402431" y="1414463"/>
                </a:lnTo>
                <a:lnTo>
                  <a:pt x="423862" y="1409700"/>
                </a:lnTo>
                <a:lnTo>
                  <a:pt x="445293" y="1393032"/>
                </a:lnTo>
                <a:lnTo>
                  <a:pt x="461962" y="1371600"/>
                </a:lnTo>
                <a:lnTo>
                  <a:pt x="481012" y="1338263"/>
                </a:lnTo>
                <a:lnTo>
                  <a:pt x="497681" y="1302544"/>
                </a:lnTo>
                <a:lnTo>
                  <a:pt x="485775" y="1152525"/>
                </a:lnTo>
                <a:lnTo>
                  <a:pt x="471487" y="885825"/>
                </a:lnTo>
                <a:lnTo>
                  <a:pt x="457200" y="750094"/>
                </a:lnTo>
                <a:lnTo>
                  <a:pt x="431006" y="573882"/>
                </a:lnTo>
                <a:lnTo>
                  <a:pt x="409575" y="3952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C0DD722B-40BB-40A0-8C80-B0802391CAAD}"/>
              </a:ext>
            </a:extLst>
          </p:cNvPr>
          <p:cNvSpPr/>
          <p:nvPr/>
        </p:nvSpPr>
        <p:spPr>
          <a:xfrm>
            <a:off x="4076700" y="4414838"/>
            <a:ext cx="3098800" cy="547687"/>
          </a:xfrm>
          <a:custGeom>
            <a:avLst/>
            <a:gdLst>
              <a:gd name="connsiteX0" fmla="*/ 1072228 w 3098939"/>
              <a:gd name="connsiteY0" fmla="*/ 192901 h 548640"/>
              <a:gd name="connsiteX1" fmla="*/ 1302707 w 3098939"/>
              <a:gd name="connsiteY1" fmla="*/ 147807 h 548640"/>
              <a:gd name="connsiteX2" fmla="*/ 1405421 w 3098939"/>
              <a:gd name="connsiteY2" fmla="*/ 130271 h 548640"/>
              <a:gd name="connsiteX3" fmla="*/ 1748634 w 3098939"/>
              <a:gd name="connsiteY3" fmla="*/ 100208 h 548640"/>
              <a:gd name="connsiteX4" fmla="*/ 2031722 w 3098939"/>
              <a:gd name="connsiteY4" fmla="*/ 72651 h 548640"/>
              <a:gd name="connsiteX5" fmla="*/ 2309800 w 3098939"/>
              <a:gd name="connsiteY5" fmla="*/ 52609 h 548640"/>
              <a:gd name="connsiteX6" fmla="*/ 2502701 w 3098939"/>
              <a:gd name="connsiteY6" fmla="*/ 42589 h 548640"/>
              <a:gd name="connsiteX7" fmla="*/ 2612930 w 3098939"/>
              <a:gd name="connsiteY7" fmla="*/ 20042 h 548640"/>
              <a:gd name="connsiteX8" fmla="*/ 2708127 w 3098939"/>
              <a:gd name="connsiteY8" fmla="*/ 0 h 548640"/>
              <a:gd name="connsiteX9" fmla="*/ 2728169 w 3098939"/>
              <a:gd name="connsiteY9" fmla="*/ 0 h 548640"/>
              <a:gd name="connsiteX10" fmla="*/ 2783284 w 3098939"/>
              <a:gd name="connsiteY10" fmla="*/ 12526 h 548640"/>
              <a:gd name="connsiteX11" fmla="*/ 2968669 w 3098939"/>
              <a:gd name="connsiteY11" fmla="*/ 80167 h 548640"/>
              <a:gd name="connsiteX12" fmla="*/ 3036309 w 3098939"/>
              <a:gd name="connsiteY12" fmla="*/ 112734 h 548640"/>
              <a:gd name="connsiteX13" fmla="*/ 3048835 w 3098939"/>
              <a:gd name="connsiteY13" fmla="*/ 120250 h 548640"/>
              <a:gd name="connsiteX14" fmla="*/ 3078898 w 3098939"/>
              <a:gd name="connsiteY14" fmla="*/ 150312 h 548640"/>
              <a:gd name="connsiteX15" fmla="*/ 3096434 w 3098939"/>
              <a:gd name="connsiteY15" fmla="*/ 175364 h 548640"/>
              <a:gd name="connsiteX16" fmla="*/ 3098939 w 3098939"/>
              <a:gd name="connsiteY16" fmla="*/ 190396 h 548640"/>
              <a:gd name="connsiteX17" fmla="*/ 3093929 w 3098939"/>
              <a:gd name="connsiteY17" fmla="*/ 207932 h 548640"/>
              <a:gd name="connsiteX18" fmla="*/ 3078898 w 3098939"/>
              <a:gd name="connsiteY18" fmla="*/ 222963 h 548640"/>
              <a:gd name="connsiteX19" fmla="*/ 3053846 w 3098939"/>
              <a:gd name="connsiteY19" fmla="*/ 235489 h 548640"/>
              <a:gd name="connsiteX20" fmla="*/ 3023783 w 3098939"/>
              <a:gd name="connsiteY20" fmla="*/ 243005 h 548640"/>
              <a:gd name="connsiteX21" fmla="*/ 2996226 w 3098939"/>
              <a:gd name="connsiteY21" fmla="*/ 243005 h 548640"/>
              <a:gd name="connsiteX22" fmla="*/ 2913554 w 3098939"/>
              <a:gd name="connsiteY22" fmla="*/ 232984 h 548640"/>
              <a:gd name="connsiteX23" fmla="*/ 2825872 w 3098939"/>
              <a:gd name="connsiteY23" fmla="*/ 222963 h 548640"/>
              <a:gd name="connsiteX24" fmla="*/ 2733179 w 3098939"/>
              <a:gd name="connsiteY24" fmla="*/ 220458 h 548640"/>
              <a:gd name="connsiteX25" fmla="*/ 2570341 w 3098939"/>
              <a:gd name="connsiteY25" fmla="*/ 227974 h 548640"/>
              <a:gd name="connsiteX26" fmla="*/ 2252180 w 3098939"/>
              <a:gd name="connsiteY26" fmla="*/ 237995 h 548640"/>
              <a:gd name="connsiteX27" fmla="*/ 1956566 w 3098939"/>
              <a:gd name="connsiteY27" fmla="*/ 255531 h 548640"/>
              <a:gd name="connsiteX28" fmla="*/ 1723582 w 3098939"/>
              <a:gd name="connsiteY28" fmla="*/ 278078 h 548640"/>
              <a:gd name="connsiteX29" fmla="*/ 1615858 w 3098939"/>
              <a:gd name="connsiteY29" fmla="*/ 290604 h 548640"/>
              <a:gd name="connsiteX30" fmla="*/ 1260119 w 3098939"/>
              <a:gd name="connsiteY30" fmla="*/ 315656 h 548640"/>
              <a:gd name="connsiteX31" fmla="*/ 1087259 w 3098939"/>
              <a:gd name="connsiteY31" fmla="*/ 345718 h 548640"/>
              <a:gd name="connsiteX32" fmla="*/ 904379 w 3098939"/>
              <a:gd name="connsiteY32" fmla="*/ 390812 h 548640"/>
              <a:gd name="connsiteX33" fmla="*/ 734026 w 3098939"/>
              <a:gd name="connsiteY33" fmla="*/ 440916 h 548640"/>
              <a:gd name="connsiteX34" fmla="*/ 596239 w 3098939"/>
              <a:gd name="connsiteY34" fmla="*/ 483505 h 548640"/>
              <a:gd name="connsiteX35" fmla="*/ 553651 w 3098939"/>
              <a:gd name="connsiteY35" fmla="*/ 503546 h 548640"/>
              <a:gd name="connsiteX36" fmla="*/ 518578 w 3098939"/>
              <a:gd name="connsiteY36" fmla="*/ 521083 h 548640"/>
              <a:gd name="connsiteX37" fmla="*/ 465969 w 3098939"/>
              <a:gd name="connsiteY37" fmla="*/ 541124 h 548640"/>
              <a:gd name="connsiteX38" fmla="*/ 423380 w 3098939"/>
              <a:gd name="connsiteY38" fmla="*/ 548640 h 548640"/>
              <a:gd name="connsiteX39" fmla="*/ 385802 w 3098939"/>
              <a:gd name="connsiteY39" fmla="*/ 548640 h 548640"/>
              <a:gd name="connsiteX40" fmla="*/ 355739 w 3098939"/>
              <a:gd name="connsiteY40" fmla="*/ 538619 h 548640"/>
              <a:gd name="connsiteX41" fmla="*/ 283089 w 3098939"/>
              <a:gd name="connsiteY41" fmla="*/ 488515 h 548640"/>
              <a:gd name="connsiteX42" fmla="*/ 202922 w 3098939"/>
              <a:gd name="connsiteY42" fmla="*/ 428390 h 548640"/>
              <a:gd name="connsiteX43" fmla="*/ 125261 w 3098939"/>
              <a:gd name="connsiteY43" fmla="*/ 363255 h 548640"/>
              <a:gd name="connsiteX44" fmla="*/ 32568 w 3098939"/>
              <a:gd name="connsiteY44" fmla="*/ 265552 h 548640"/>
              <a:gd name="connsiteX45" fmla="*/ 7516 w 3098939"/>
              <a:gd name="connsiteY45" fmla="*/ 232984 h 548640"/>
              <a:gd name="connsiteX46" fmla="*/ 0 w 3098939"/>
              <a:gd name="connsiteY46" fmla="*/ 215448 h 548640"/>
              <a:gd name="connsiteX47" fmla="*/ 0 w 3098939"/>
              <a:gd name="connsiteY47" fmla="*/ 202922 h 548640"/>
              <a:gd name="connsiteX48" fmla="*/ 7516 w 3098939"/>
              <a:gd name="connsiteY48" fmla="*/ 185385 h 548640"/>
              <a:gd name="connsiteX49" fmla="*/ 17537 w 3098939"/>
              <a:gd name="connsiteY49" fmla="*/ 175364 h 548640"/>
              <a:gd name="connsiteX50" fmla="*/ 35073 w 3098939"/>
              <a:gd name="connsiteY50" fmla="*/ 170354 h 548640"/>
              <a:gd name="connsiteX51" fmla="*/ 45094 w 3098939"/>
              <a:gd name="connsiteY51" fmla="*/ 170354 h 548640"/>
              <a:gd name="connsiteX52" fmla="*/ 82672 w 3098939"/>
              <a:gd name="connsiteY52" fmla="*/ 187890 h 548640"/>
              <a:gd name="connsiteX53" fmla="*/ 152818 w 3098939"/>
              <a:gd name="connsiteY53" fmla="*/ 222963 h 548640"/>
              <a:gd name="connsiteX54" fmla="*/ 212943 w 3098939"/>
              <a:gd name="connsiteY54" fmla="*/ 248015 h 548640"/>
              <a:gd name="connsiteX55" fmla="*/ 290604 w 3098939"/>
              <a:gd name="connsiteY55" fmla="*/ 270562 h 548640"/>
              <a:gd name="connsiteX56" fmla="*/ 388307 w 3098939"/>
              <a:gd name="connsiteY56" fmla="*/ 290604 h 548640"/>
              <a:gd name="connsiteX57" fmla="*/ 511062 w 3098939"/>
              <a:gd name="connsiteY57" fmla="*/ 298120 h 548640"/>
              <a:gd name="connsiteX58" fmla="*/ 638828 w 3098939"/>
              <a:gd name="connsiteY58" fmla="*/ 283088 h 548640"/>
              <a:gd name="connsiteX59" fmla="*/ 869307 w 3098939"/>
              <a:gd name="connsiteY59" fmla="*/ 232984 h 548640"/>
              <a:gd name="connsiteX60" fmla="*/ 1072228 w 3098939"/>
              <a:gd name="connsiteY60" fmla="*/ 192901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098939" h="548640">
                <a:moveTo>
                  <a:pt x="1072228" y="192901"/>
                </a:moveTo>
                <a:lnTo>
                  <a:pt x="1302707" y="147807"/>
                </a:lnTo>
                <a:lnTo>
                  <a:pt x="1405421" y="130271"/>
                </a:lnTo>
                <a:lnTo>
                  <a:pt x="1748634" y="100208"/>
                </a:lnTo>
                <a:lnTo>
                  <a:pt x="2031722" y="72651"/>
                </a:lnTo>
                <a:lnTo>
                  <a:pt x="2309800" y="52609"/>
                </a:lnTo>
                <a:lnTo>
                  <a:pt x="2502701" y="42589"/>
                </a:lnTo>
                <a:lnTo>
                  <a:pt x="2612930" y="20042"/>
                </a:lnTo>
                <a:lnTo>
                  <a:pt x="2708127" y="0"/>
                </a:lnTo>
                <a:lnTo>
                  <a:pt x="2728169" y="0"/>
                </a:lnTo>
                <a:lnTo>
                  <a:pt x="2783284" y="12526"/>
                </a:lnTo>
                <a:lnTo>
                  <a:pt x="2968669" y="80167"/>
                </a:lnTo>
                <a:lnTo>
                  <a:pt x="3036309" y="112734"/>
                </a:lnTo>
                <a:lnTo>
                  <a:pt x="3048835" y="120250"/>
                </a:lnTo>
                <a:lnTo>
                  <a:pt x="3078898" y="150312"/>
                </a:lnTo>
                <a:lnTo>
                  <a:pt x="3096434" y="175364"/>
                </a:lnTo>
                <a:lnTo>
                  <a:pt x="3098939" y="190396"/>
                </a:lnTo>
                <a:lnTo>
                  <a:pt x="3093929" y="207932"/>
                </a:lnTo>
                <a:lnTo>
                  <a:pt x="3078898" y="222963"/>
                </a:lnTo>
                <a:lnTo>
                  <a:pt x="3053846" y="235489"/>
                </a:lnTo>
                <a:lnTo>
                  <a:pt x="3023783" y="243005"/>
                </a:lnTo>
                <a:lnTo>
                  <a:pt x="2996226" y="243005"/>
                </a:lnTo>
                <a:lnTo>
                  <a:pt x="2913554" y="232984"/>
                </a:lnTo>
                <a:lnTo>
                  <a:pt x="2825872" y="222963"/>
                </a:lnTo>
                <a:lnTo>
                  <a:pt x="2733179" y="220458"/>
                </a:lnTo>
                <a:lnTo>
                  <a:pt x="2570341" y="227974"/>
                </a:lnTo>
                <a:lnTo>
                  <a:pt x="2252180" y="237995"/>
                </a:lnTo>
                <a:lnTo>
                  <a:pt x="1956566" y="255531"/>
                </a:lnTo>
                <a:lnTo>
                  <a:pt x="1723582" y="278078"/>
                </a:lnTo>
                <a:lnTo>
                  <a:pt x="1615858" y="290604"/>
                </a:lnTo>
                <a:lnTo>
                  <a:pt x="1260119" y="315656"/>
                </a:lnTo>
                <a:lnTo>
                  <a:pt x="1087259" y="345718"/>
                </a:lnTo>
                <a:lnTo>
                  <a:pt x="904379" y="390812"/>
                </a:lnTo>
                <a:lnTo>
                  <a:pt x="734026" y="440916"/>
                </a:lnTo>
                <a:lnTo>
                  <a:pt x="596239" y="483505"/>
                </a:lnTo>
                <a:lnTo>
                  <a:pt x="553651" y="503546"/>
                </a:lnTo>
                <a:lnTo>
                  <a:pt x="518578" y="521083"/>
                </a:lnTo>
                <a:lnTo>
                  <a:pt x="465969" y="541124"/>
                </a:lnTo>
                <a:lnTo>
                  <a:pt x="423380" y="548640"/>
                </a:lnTo>
                <a:lnTo>
                  <a:pt x="385802" y="548640"/>
                </a:lnTo>
                <a:lnTo>
                  <a:pt x="355739" y="538619"/>
                </a:lnTo>
                <a:lnTo>
                  <a:pt x="283089" y="488515"/>
                </a:lnTo>
                <a:lnTo>
                  <a:pt x="202922" y="428390"/>
                </a:lnTo>
                <a:lnTo>
                  <a:pt x="125261" y="363255"/>
                </a:lnTo>
                <a:lnTo>
                  <a:pt x="32568" y="265552"/>
                </a:lnTo>
                <a:lnTo>
                  <a:pt x="7516" y="232984"/>
                </a:lnTo>
                <a:lnTo>
                  <a:pt x="0" y="215448"/>
                </a:lnTo>
                <a:lnTo>
                  <a:pt x="0" y="202922"/>
                </a:lnTo>
                <a:lnTo>
                  <a:pt x="7516" y="185385"/>
                </a:lnTo>
                <a:lnTo>
                  <a:pt x="17537" y="175364"/>
                </a:lnTo>
                <a:lnTo>
                  <a:pt x="35073" y="170354"/>
                </a:lnTo>
                <a:lnTo>
                  <a:pt x="45094" y="170354"/>
                </a:lnTo>
                <a:lnTo>
                  <a:pt x="82672" y="187890"/>
                </a:lnTo>
                <a:lnTo>
                  <a:pt x="152818" y="222963"/>
                </a:lnTo>
                <a:lnTo>
                  <a:pt x="212943" y="248015"/>
                </a:lnTo>
                <a:lnTo>
                  <a:pt x="290604" y="270562"/>
                </a:lnTo>
                <a:lnTo>
                  <a:pt x="388307" y="290604"/>
                </a:lnTo>
                <a:lnTo>
                  <a:pt x="511062" y="298120"/>
                </a:lnTo>
                <a:lnTo>
                  <a:pt x="638828" y="283088"/>
                </a:lnTo>
                <a:lnTo>
                  <a:pt x="869307" y="232984"/>
                </a:lnTo>
                <a:lnTo>
                  <a:pt x="1072228" y="19290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AE317DDC-C7DB-4527-823D-A5FA5BBE5174}"/>
              </a:ext>
            </a:extLst>
          </p:cNvPr>
          <p:cNvSpPr/>
          <p:nvPr/>
        </p:nvSpPr>
        <p:spPr>
          <a:xfrm rot="16200000">
            <a:off x="1420813" y="3421063"/>
            <a:ext cx="4306887" cy="547687"/>
          </a:xfrm>
          <a:custGeom>
            <a:avLst/>
            <a:gdLst>
              <a:gd name="connsiteX0" fmla="*/ 1839391 w 4307212"/>
              <a:gd name="connsiteY0" fmla="*/ 406008 h 547228"/>
              <a:gd name="connsiteX1" fmla="*/ 2111240 w 4307212"/>
              <a:gd name="connsiteY1" fmla="*/ 420130 h 547228"/>
              <a:gd name="connsiteX2" fmla="*/ 2485473 w 4307212"/>
              <a:gd name="connsiteY2" fmla="*/ 444843 h 547228"/>
              <a:gd name="connsiteX3" fmla="*/ 2722017 w 4307212"/>
              <a:gd name="connsiteY3" fmla="*/ 462496 h 547228"/>
              <a:gd name="connsiteX4" fmla="*/ 2933847 w 4307212"/>
              <a:gd name="connsiteY4" fmla="*/ 462496 h 547228"/>
              <a:gd name="connsiteX5" fmla="*/ 3113903 w 4307212"/>
              <a:gd name="connsiteY5" fmla="*/ 462496 h 547228"/>
              <a:gd name="connsiteX6" fmla="*/ 3276306 w 4307212"/>
              <a:gd name="connsiteY6" fmla="*/ 483679 h 547228"/>
              <a:gd name="connsiteX7" fmla="*/ 3466953 w 4307212"/>
              <a:gd name="connsiteY7" fmla="*/ 497801 h 547228"/>
              <a:gd name="connsiteX8" fmla="*/ 3738801 w 4307212"/>
              <a:gd name="connsiteY8" fmla="*/ 504862 h 547228"/>
              <a:gd name="connsiteX9" fmla="*/ 3904735 w 4307212"/>
              <a:gd name="connsiteY9" fmla="*/ 508392 h 547228"/>
              <a:gd name="connsiteX10" fmla="*/ 3929449 w 4307212"/>
              <a:gd name="connsiteY10" fmla="*/ 518984 h 547228"/>
              <a:gd name="connsiteX11" fmla="*/ 3971815 w 4307212"/>
              <a:gd name="connsiteY11" fmla="*/ 540167 h 547228"/>
              <a:gd name="connsiteX12" fmla="*/ 4010650 w 4307212"/>
              <a:gd name="connsiteY12" fmla="*/ 547228 h 547228"/>
              <a:gd name="connsiteX13" fmla="*/ 4042425 w 4307212"/>
              <a:gd name="connsiteY13" fmla="*/ 543697 h 547228"/>
              <a:gd name="connsiteX14" fmla="*/ 4081260 w 4307212"/>
              <a:gd name="connsiteY14" fmla="*/ 522514 h 547228"/>
              <a:gd name="connsiteX15" fmla="*/ 4120096 w 4307212"/>
              <a:gd name="connsiteY15" fmla="*/ 487209 h 547228"/>
              <a:gd name="connsiteX16" fmla="*/ 4169523 w 4307212"/>
              <a:gd name="connsiteY16" fmla="*/ 409538 h 547228"/>
              <a:gd name="connsiteX17" fmla="*/ 4226011 w 4307212"/>
              <a:gd name="connsiteY17" fmla="*/ 303623 h 547228"/>
              <a:gd name="connsiteX18" fmla="*/ 4268377 w 4307212"/>
              <a:gd name="connsiteY18" fmla="*/ 172995 h 547228"/>
              <a:gd name="connsiteX19" fmla="*/ 4300151 w 4307212"/>
              <a:gd name="connsiteY19" fmla="*/ 56488 h 547228"/>
              <a:gd name="connsiteX20" fmla="*/ 4307212 w 4307212"/>
              <a:gd name="connsiteY20" fmla="*/ 21183 h 547228"/>
              <a:gd name="connsiteX21" fmla="*/ 4303682 w 4307212"/>
              <a:gd name="connsiteY21" fmla="*/ 7061 h 547228"/>
              <a:gd name="connsiteX22" fmla="*/ 4296621 w 4307212"/>
              <a:gd name="connsiteY22" fmla="*/ 0 h 547228"/>
              <a:gd name="connsiteX23" fmla="*/ 4271907 w 4307212"/>
              <a:gd name="connsiteY23" fmla="*/ 7061 h 547228"/>
              <a:gd name="connsiteX24" fmla="*/ 4236602 w 4307212"/>
              <a:gd name="connsiteY24" fmla="*/ 28244 h 547228"/>
              <a:gd name="connsiteX25" fmla="*/ 4176584 w 4307212"/>
              <a:gd name="connsiteY25" fmla="*/ 91793 h 547228"/>
              <a:gd name="connsiteX26" fmla="*/ 4084791 w 4307212"/>
              <a:gd name="connsiteY26" fmla="*/ 180056 h 547228"/>
              <a:gd name="connsiteX27" fmla="*/ 4056547 w 4307212"/>
              <a:gd name="connsiteY27" fmla="*/ 197708 h 547228"/>
              <a:gd name="connsiteX28" fmla="*/ 4003589 w 4307212"/>
              <a:gd name="connsiteY28" fmla="*/ 222422 h 547228"/>
              <a:gd name="connsiteX29" fmla="*/ 3954162 w 4307212"/>
              <a:gd name="connsiteY29" fmla="*/ 236544 h 547228"/>
              <a:gd name="connsiteX30" fmla="*/ 3883552 w 4307212"/>
              <a:gd name="connsiteY30" fmla="*/ 240074 h 547228"/>
              <a:gd name="connsiteX31" fmla="*/ 3594051 w 4307212"/>
              <a:gd name="connsiteY31" fmla="*/ 240074 h 547228"/>
              <a:gd name="connsiteX32" fmla="*/ 3180982 w 4307212"/>
              <a:gd name="connsiteY32" fmla="*/ 240074 h 547228"/>
              <a:gd name="connsiteX33" fmla="*/ 2308948 w 4307212"/>
              <a:gd name="connsiteY33" fmla="*/ 233013 h 547228"/>
              <a:gd name="connsiteX34" fmla="*/ 1888818 w 4307212"/>
              <a:gd name="connsiteY34" fmla="*/ 215361 h 547228"/>
              <a:gd name="connsiteX35" fmla="*/ 1489872 w 4307212"/>
              <a:gd name="connsiteY35" fmla="*/ 197708 h 547228"/>
              <a:gd name="connsiteX36" fmla="*/ 1115638 w 4307212"/>
              <a:gd name="connsiteY36" fmla="*/ 180056 h 547228"/>
              <a:gd name="connsiteX37" fmla="*/ 695509 w 4307212"/>
              <a:gd name="connsiteY37" fmla="*/ 158873 h 547228"/>
              <a:gd name="connsiteX38" fmla="*/ 561350 w 4307212"/>
              <a:gd name="connsiteY38" fmla="*/ 151812 h 547228"/>
              <a:gd name="connsiteX39" fmla="*/ 469557 w 4307212"/>
              <a:gd name="connsiteY39" fmla="*/ 127098 h 547228"/>
              <a:gd name="connsiteX40" fmla="*/ 406008 w 4307212"/>
              <a:gd name="connsiteY40" fmla="*/ 120037 h 547228"/>
              <a:gd name="connsiteX41" fmla="*/ 360111 w 4307212"/>
              <a:gd name="connsiteY41" fmla="*/ 123567 h 547228"/>
              <a:gd name="connsiteX42" fmla="*/ 282440 w 4307212"/>
              <a:gd name="connsiteY42" fmla="*/ 134159 h 547228"/>
              <a:gd name="connsiteX43" fmla="*/ 169464 w 4307212"/>
              <a:gd name="connsiteY43" fmla="*/ 169464 h 547228"/>
              <a:gd name="connsiteX44" fmla="*/ 70610 w 4307212"/>
              <a:gd name="connsiteY44" fmla="*/ 211830 h 547228"/>
              <a:gd name="connsiteX45" fmla="*/ 21183 w 4307212"/>
              <a:gd name="connsiteY45" fmla="*/ 247135 h 547228"/>
              <a:gd name="connsiteX46" fmla="*/ 7061 w 4307212"/>
              <a:gd name="connsiteY46" fmla="*/ 268318 h 547228"/>
              <a:gd name="connsiteX47" fmla="*/ 0 w 4307212"/>
              <a:gd name="connsiteY47" fmla="*/ 296562 h 547228"/>
              <a:gd name="connsiteX48" fmla="*/ 14122 w 4307212"/>
              <a:gd name="connsiteY48" fmla="*/ 324806 h 547228"/>
              <a:gd name="connsiteX49" fmla="*/ 28244 w 4307212"/>
              <a:gd name="connsiteY49" fmla="*/ 338928 h 547228"/>
              <a:gd name="connsiteX50" fmla="*/ 70610 w 4307212"/>
              <a:gd name="connsiteY50" fmla="*/ 360111 h 547228"/>
              <a:gd name="connsiteX51" fmla="*/ 127098 w 4307212"/>
              <a:gd name="connsiteY51" fmla="*/ 374233 h 547228"/>
              <a:gd name="connsiteX52" fmla="*/ 222421 w 4307212"/>
              <a:gd name="connsiteY52" fmla="*/ 391886 h 547228"/>
              <a:gd name="connsiteX53" fmla="*/ 360111 w 4307212"/>
              <a:gd name="connsiteY53" fmla="*/ 402477 h 547228"/>
              <a:gd name="connsiteX54" fmla="*/ 469557 w 4307212"/>
              <a:gd name="connsiteY54" fmla="*/ 402477 h 547228"/>
              <a:gd name="connsiteX55" fmla="*/ 543697 w 4307212"/>
              <a:gd name="connsiteY55" fmla="*/ 395416 h 547228"/>
              <a:gd name="connsiteX56" fmla="*/ 970888 w 4307212"/>
              <a:gd name="connsiteY56" fmla="*/ 391886 h 547228"/>
              <a:gd name="connsiteX57" fmla="*/ 1518116 w 4307212"/>
              <a:gd name="connsiteY57" fmla="*/ 398947 h 547228"/>
              <a:gd name="connsiteX58" fmla="*/ 1839391 w 4307212"/>
              <a:gd name="connsiteY58" fmla="*/ 406008 h 54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07212" h="547228">
                <a:moveTo>
                  <a:pt x="1839391" y="406008"/>
                </a:moveTo>
                <a:lnTo>
                  <a:pt x="2111240" y="420130"/>
                </a:lnTo>
                <a:lnTo>
                  <a:pt x="2485473" y="444843"/>
                </a:lnTo>
                <a:lnTo>
                  <a:pt x="2722017" y="462496"/>
                </a:lnTo>
                <a:lnTo>
                  <a:pt x="2933847" y="462496"/>
                </a:lnTo>
                <a:lnTo>
                  <a:pt x="3113903" y="462496"/>
                </a:lnTo>
                <a:lnTo>
                  <a:pt x="3276306" y="483679"/>
                </a:lnTo>
                <a:lnTo>
                  <a:pt x="3466953" y="497801"/>
                </a:lnTo>
                <a:lnTo>
                  <a:pt x="3738801" y="504862"/>
                </a:lnTo>
                <a:lnTo>
                  <a:pt x="3904735" y="508392"/>
                </a:lnTo>
                <a:lnTo>
                  <a:pt x="3929449" y="518984"/>
                </a:lnTo>
                <a:lnTo>
                  <a:pt x="3971815" y="540167"/>
                </a:lnTo>
                <a:lnTo>
                  <a:pt x="4010650" y="547228"/>
                </a:lnTo>
                <a:lnTo>
                  <a:pt x="4042425" y="543697"/>
                </a:lnTo>
                <a:lnTo>
                  <a:pt x="4081260" y="522514"/>
                </a:lnTo>
                <a:lnTo>
                  <a:pt x="4120096" y="487209"/>
                </a:lnTo>
                <a:lnTo>
                  <a:pt x="4169523" y="409538"/>
                </a:lnTo>
                <a:lnTo>
                  <a:pt x="4226011" y="303623"/>
                </a:lnTo>
                <a:lnTo>
                  <a:pt x="4268377" y="172995"/>
                </a:lnTo>
                <a:lnTo>
                  <a:pt x="4300151" y="56488"/>
                </a:lnTo>
                <a:lnTo>
                  <a:pt x="4307212" y="21183"/>
                </a:lnTo>
                <a:lnTo>
                  <a:pt x="4303682" y="7061"/>
                </a:lnTo>
                <a:lnTo>
                  <a:pt x="4296621" y="0"/>
                </a:lnTo>
                <a:lnTo>
                  <a:pt x="4271907" y="7061"/>
                </a:lnTo>
                <a:lnTo>
                  <a:pt x="4236602" y="28244"/>
                </a:lnTo>
                <a:lnTo>
                  <a:pt x="4176584" y="91793"/>
                </a:lnTo>
                <a:lnTo>
                  <a:pt x="4084791" y="180056"/>
                </a:lnTo>
                <a:lnTo>
                  <a:pt x="4056547" y="197708"/>
                </a:lnTo>
                <a:lnTo>
                  <a:pt x="4003589" y="222422"/>
                </a:lnTo>
                <a:lnTo>
                  <a:pt x="3954162" y="236544"/>
                </a:lnTo>
                <a:lnTo>
                  <a:pt x="3883552" y="240074"/>
                </a:lnTo>
                <a:lnTo>
                  <a:pt x="3594051" y="240074"/>
                </a:lnTo>
                <a:lnTo>
                  <a:pt x="3180982" y="240074"/>
                </a:lnTo>
                <a:lnTo>
                  <a:pt x="2308948" y="233013"/>
                </a:lnTo>
                <a:lnTo>
                  <a:pt x="1888818" y="215361"/>
                </a:lnTo>
                <a:lnTo>
                  <a:pt x="1489872" y="197708"/>
                </a:lnTo>
                <a:lnTo>
                  <a:pt x="1115638" y="180056"/>
                </a:lnTo>
                <a:lnTo>
                  <a:pt x="695509" y="158873"/>
                </a:lnTo>
                <a:lnTo>
                  <a:pt x="561350" y="151812"/>
                </a:lnTo>
                <a:lnTo>
                  <a:pt x="469557" y="127098"/>
                </a:lnTo>
                <a:lnTo>
                  <a:pt x="406008" y="120037"/>
                </a:lnTo>
                <a:lnTo>
                  <a:pt x="360111" y="123567"/>
                </a:lnTo>
                <a:lnTo>
                  <a:pt x="282440" y="134159"/>
                </a:lnTo>
                <a:lnTo>
                  <a:pt x="169464" y="169464"/>
                </a:lnTo>
                <a:lnTo>
                  <a:pt x="70610" y="211830"/>
                </a:lnTo>
                <a:lnTo>
                  <a:pt x="21183" y="247135"/>
                </a:lnTo>
                <a:lnTo>
                  <a:pt x="7061" y="268318"/>
                </a:lnTo>
                <a:lnTo>
                  <a:pt x="0" y="296562"/>
                </a:lnTo>
                <a:lnTo>
                  <a:pt x="14122" y="324806"/>
                </a:lnTo>
                <a:lnTo>
                  <a:pt x="28244" y="338928"/>
                </a:lnTo>
                <a:lnTo>
                  <a:pt x="70610" y="360111"/>
                </a:lnTo>
                <a:lnTo>
                  <a:pt x="127098" y="374233"/>
                </a:lnTo>
                <a:lnTo>
                  <a:pt x="222421" y="391886"/>
                </a:lnTo>
                <a:lnTo>
                  <a:pt x="360111" y="402477"/>
                </a:lnTo>
                <a:lnTo>
                  <a:pt x="469557" y="402477"/>
                </a:lnTo>
                <a:lnTo>
                  <a:pt x="543697" y="395416"/>
                </a:lnTo>
                <a:lnTo>
                  <a:pt x="970888" y="391886"/>
                </a:lnTo>
                <a:lnTo>
                  <a:pt x="1518116" y="398947"/>
                </a:lnTo>
                <a:lnTo>
                  <a:pt x="1839391" y="40600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7928220E-9C75-43D7-88B5-69CF5ADB0FA4}"/>
              </a:ext>
            </a:extLst>
          </p:cNvPr>
          <p:cNvSpPr/>
          <p:nvPr/>
        </p:nvSpPr>
        <p:spPr>
          <a:xfrm rot="16200000">
            <a:off x="2154237" y="3155951"/>
            <a:ext cx="1863725" cy="1035050"/>
          </a:xfrm>
          <a:custGeom>
            <a:avLst/>
            <a:gdLst>
              <a:gd name="connsiteX0" fmla="*/ 931069 w 1864519"/>
              <a:gd name="connsiteY0" fmla="*/ 757237 h 1035844"/>
              <a:gd name="connsiteX1" fmla="*/ 738188 w 1864519"/>
              <a:gd name="connsiteY1" fmla="*/ 635794 h 1035844"/>
              <a:gd name="connsiteX2" fmla="*/ 564356 w 1864519"/>
              <a:gd name="connsiteY2" fmla="*/ 519112 h 1035844"/>
              <a:gd name="connsiteX3" fmla="*/ 407194 w 1864519"/>
              <a:gd name="connsiteY3" fmla="*/ 407194 h 1035844"/>
              <a:gd name="connsiteX4" fmla="*/ 271463 w 1864519"/>
              <a:gd name="connsiteY4" fmla="*/ 297656 h 1035844"/>
              <a:gd name="connsiteX5" fmla="*/ 97631 w 1864519"/>
              <a:gd name="connsiteY5" fmla="*/ 140494 h 1035844"/>
              <a:gd name="connsiteX6" fmla="*/ 30956 w 1864519"/>
              <a:gd name="connsiteY6" fmla="*/ 76200 h 1035844"/>
              <a:gd name="connsiteX7" fmla="*/ 14288 w 1864519"/>
              <a:gd name="connsiteY7" fmla="*/ 59531 h 1035844"/>
              <a:gd name="connsiteX8" fmla="*/ 2381 w 1864519"/>
              <a:gd name="connsiteY8" fmla="*/ 35719 h 1035844"/>
              <a:gd name="connsiteX9" fmla="*/ 0 w 1864519"/>
              <a:gd name="connsiteY9" fmla="*/ 19050 h 1035844"/>
              <a:gd name="connsiteX10" fmla="*/ 2381 w 1864519"/>
              <a:gd name="connsiteY10" fmla="*/ 7144 h 1035844"/>
              <a:gd name="connsiteX11" fmla="*/ 14288 w 1864519"/>
              <a:gd name="connsiteY11" fmla="*/ 0 h 1035844"/>
              <a:gd name="connsiteX12" fmla="*/ 23813 w 1864519"/>
              <a:gd name="connsiteY12" fmla="*/ 0 h 1035844"/>
              <a:gd name="connsiteX13" fmla="*/ 54769 w 1864519"/>
              <a:gd name="connsiteY13" fmla="*/ 9525 h 1035844"/>
              <a:gd name="connsiteX14" fmla="*/ 102394 w 1864519"/>
              <a:gd name="connsiteY14" fmla="*/ 45244 h 1035844"/>
              <a:gd name="connsiteX15" fmla="*/ 240506 w 1864519"/>
              <a:gd name="connsiteY15" fmla="*/ 147637 h 1035844"/>
              <a:gd name="connsiteX16" fmla="*/ 473869 w 1864519"/>
              <a:gd name="connsiteY16" fmla="*/ 307181 h 1035844"/>
              <a:gd name="connsiteX17" fmla="*/ 695325 w 1864519"/>
              <a:gd name="connsiteY17" fmla="*/ 445294 h 1035844"/>
              <a:gd name="connsiteX18" fmla="*/ 881063 w 1864519"/>
              <a:gd name="connsiteY18" fmla="*/ 547687 h 1035844"/>
              <a:gd name="connsiteX19" fmla="*/ 1107281 w 1864519"/>
              <a:gd name="connsiteY19" fmla="*/ 659606 h 1035844"/>
              <a:gd name="connsiteX20" fmla="*/ 1426369 w 1864519"/>
              <a:gd name="connsiteY20" fmla="*/ 792956 h 1035844"/>
              <a:gd name="connsiteX21" fmla="*/ 1681163 w 1864519"/>
              <a:gd name="connsiteY21" fmla="*/ 878681 h 1035844"/>
              <a:gd name="connsiteX22" fmla="*/ 1864519 w 1864519"/>
              <a:gd name="connsiteY22" fmla="*/ 928687 h 1035844"/>
              <a:gd name="connsiteX23" fmla="*/ 1864519 w 1864519"/>
              <a:gd name="connsiteY23" fmla="*/ 1035844 h 1035844"/>
              <a:gd name="connsiteX24" fmla="*/ 1357313 w 1864519"/>
              <a:gd name="connsiteY24" fmla="*/ 1009650 h 1035844"/>
              <a:gd name="connsiteX25" fmla="*/ 1247775 w 1864519"/>
              <a:gd name="connsiteY25" fmla="*/ 959644 h 1035844"/>
              <a:gd name="connsiteX26" fmla="*/ 1145381 w 1864519"/>
              <a:gd name="connsiteY26" fmla="*/ 895350 h 1035844"/>
              <a:gd name="connsiteX27" fmla="*/ 931069 w 1864519"/>
              <a:gd name="connsiteY27" fmla="*/ 757237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64519" h="1035844">
                <a:moveTo>
                  <a:pt x="931069" y="757237"/>
                </a:moveTo>
                <a:lnTo>
                  <a:pt x="738188" y="635794"/>
                </a:lnTo>
                <a:lnTo>
                  <a:pt x="564356" y="519112"/>
                </a:lnTo>
                <a:lnTo>
                  <a:pt x="407194" y="407194"/>
                </a:lnTo>
                <a:lnTo>
                  <a:pt x="271463" y="297656"/>
                </a:lnTo>
                <a:lnTo>
                  <a:pt x="97631" y="140494"/>
                </a:lnTo>
                <a:lnTo>
                  <a:pt x="30956" y="76200"/>
                </a:lnTo>
                <a:lnTo>
                  <a:pt x="14288" y="59531"/>
                </a:lnTo>
                <a:lnTo>
                  <a:pt x="2381" y="35719"/>
                </a:lnTo>
                <a:lnTo>
                  <a:pt x="0" y="19050"/>
                </a:lnTo>
                <a:lnTo>
                  <a:pt x="2381" y="7144"/>
                </a:lnTo>
                <a:lnTo>
                  <a:pt x="14288" y="0"/>
                </a:lnTo>
                <a:lnTo>
                  <a:pt x="23813" y="0"/>
                </a:lnTo>
                <a:lnTo>
                  <a:pt x="54769" y="9525"/>
                </a:lnTo>
                <a:lnTo>
                  <a:pt x="102394" y="45244"/>
                </a:lnTo>
                <a:lnTo>
                  <a:pt x="240506" y="147637"/>
                </a:lnTo>
                <a:lnTo>
                  <a:pt x="473869" y="307181"/>
                </a:lnTo>
                <a:lnTo>
                  <a:pt x="695325" y="445294"/>
                </a:lnTo>
                <a:lnTo>
                  <a:pt x="881063" y="547687"/>
                </a:lnTo>
                <a:lnTo>
                  <a:pt x="1107281" y="659606"/>
                </a:lnTo>
                <a:lnTo>
                  <a:pt x="1426369" y="792956"/>
                </a:lnTo>
                <a:lnTo>
                  <a:pt x="1681163" y="878681"/>
                </a:lnTo>
                <a:lnTo>
                  <a:pt x="1864519" y="928687"/>
                </a:lnTo>
                <a:lnTo>
                  <a:pt x="1864519" y="1035844"/>
                </a:lnTo>
                <a:lnTo>
                  <a:pt x="1357313" y="1009650"/>
                </a:lnTo>
                <a:lnTo>
                  <a:pt x="1247775" y="959644"/>
                </a:lnTo>
                <a:lnTo>
                  <a:pt x="1145381" y="895350"/>
                </a:lnTo>
                <a:lnTo>
                  <a:pt x="931069" y="7572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503690EE-24F3-4CF0-AC3F-4BC858134C42}"/>
              </a:ext>
            </a:extLst>
          </p:cNvPr>
          <p:cNvSpPr/>
          <p:nvPr/>
        </p:nvSpPr>
        <p:spPr>
          <a:xfrm>
            <a:off x="3671888" y="2947988"/>
            <a:ext cx="676275" cy="752475"/>
          </a:xfrm>
          <a:custGeom>
            <a:avLst/>
            <a:gdLst>
              <a:gd name="connsiteX0" fmla="*/ 319087 w 676275"/>
              <a:gd name="connsiteY0" fmla="*/ 435768 h 752475"/>
              <a:gd name="connsiteX1" fmla="*/ 233362 w 676275"/>
              <a:gd name="connsiteY1" fmla="*/ 338137 h 752475"/>
              <a:gd name="connsiteX2" fmla="*/ 147637 w 676275"/>
              <a:gd name="connsiteY2" fmla="*/ 250031 h 752475"/>
              <a:gd name="connsiteX3" fmla="*/ 0 w 676275"/>
              <a:gd name="connsiteY3" fmla="*/ 97631 h 752475"/>
              <a:gd name="connsiteX4" fmla="*/ 0 w 676275"/>
              <a:gd name="connsiteY4" fmla="*/ 0 h 752475"/>
              <a:gd name="connsiteX5" fmla="*/ 130968 w 676275"/>
              <a:gd name="connsiteY5" fmla="*/ 85725 h 752475"/>
              <a:gd name="connsiteX6" fmla="*/ 254793 w 676275"/>
              <a:gd name="connsiteY6" fmla="*/ 169068 h 752475"/>
              <a:gd name="connsiteX7" fmla="*/ 385762 w 676275"/>
              <a:gd name="connsiteY7" fmla="*/ 247650 h 752475"/>
              <a:gd name="connsiteX8" fmla="*/ 531018 w 676275"/>
              <a:gd name="connsiteY8" fmla="*/ 330993 h 752475"/>
              <a:gd name="connsiteX9" fmla="*/ 592931 w 676275"/>
              <a:gd name="connsiteY9" fmla="*/ 369093 h 752475"/>
              <a:gd name="connsiteX10" fmla="*/ 619125 w 676275"/>
              <a:gd name="connsiteY10" fmla="*/ 390525 h 752475"/>
              <a:gd name="connsiteX11" fmla="*/ 633412 w 676275"/>
              <a:gd name="connsiteY11" fmla="*/ 407193 h 752475"/>
              <a:gd name="connsiteX12" fmla="*/ 652462 w 676275"/>
              <a:gd name="connsiteY12" fmla="*/ 442912 h 752475"/>
              <a:gd name="connsiteX13" fmla="*/ 664368 w 676275"/>
              <a:gd name="connsiteY13" fmla="*/ 488156 h 752475"/>
              <a:gd name="connsiteX14" fmla="*/ 673893 w 676275"/>
              <a:gd name="connsiteY14" fmla="*/ 557212 h 752475"/>
              <a:gd name="connsiteX15" fmla="*/ 676275 w 676275"/>
              <a:gd name="connsiteY15" fmla="*/ 640556 h 752475"/>
              <a:gd name="connsiteX16" fmla="*/ 666750 w 676275"/>
              <a:gd name="connsiteY16" fmla="*/ 685800 h 752475"/>
              <a:gd name="connsiteX17" fmla="*/ 652462 w 676275"/>
              <a:gd name="connsiteY17" fmla="*/ 714375 h 752475"/>
              <a:gd name="connsiteX18" fmla="*/ 631031 w 676275"/>
              <a:gd name="connsiteY18" fmla="*/ 738187 h 752475"/>
              <a:gd name="connsiteX19" fmla="*/ 597693 w 676275"/>
              <a:gd name="connsiteY19" fmla="*/ 750093 h 752475"/>
              <a:gd name="connsiteX20" fmla="*/ 576262 w 676275"/>
              <a:gd name="connsiteY20" fmla="*/ 752475 h 752475"/>
              <a:gd name="connsiteX21" fmla="*/ 554831 w 676275"/>
              <a:gd name="connsiteY21" fmla="*/ 747712 h 752475"/>
              <a:gd name="connsiteX22" fmla="*/ 523875 w 676275"/>
              <a:gd name="connsiteY22" fmla="*/ 731043 h 752475"/>
              <a:gd name="connsiteX23" fmla="*/ 497681 w 676275"/>
              <a:gd name="connsiteY23" fmla="*/ 704850 h 752475"/>
              <a:gd name="connsiteX24" fmla="*/ 469106 w 676275"/>
              <a:gd name="connsiteY24" fmla="*/ 664368 h 752475"/>
              <a:gd name="connsiteX25" fmla="*/ 440531 w 676275"/>
              <a:gd name="connsiteY25" fmla="*/ 602456 h 752475"/>
              <a:gd name="connsiteX26" fmla="*/ 404812 w 676275"/>
              <a:gd name="connsiteY26" fmla="*/ 547687 h 752475"/>
              <a:gd name="connsiteX27" fmla="*/ 319087 w 676275"/>
              <a:gd name="connsiteY27" fmla="*/ 435768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76275" h="752475">
                <a:moveTo>
                  <a:pt x="319087" y="435768"/>
                </a:moveTo>
                <a:lnTo>
                  <a:pt x="233362" y="338137"/>
                </a:lnTo>
                <a:lnTo>
                  <a:pt x="147637" y="250031"/>
                </a:lnTo>
                <a:lnTo>
                  <a:pt x="0" y="97631"/>
                </a:lnTo>
                <a:lnTo>
                  <a:pt x="0" y="0"/>
                </a:lnTo>
                <a:lnTo>
                  <a:pt x="130968" y="85725"/>
                </a:lnTo>
                <a:lnTo>
                  <a:pt x="254793" y="169068"/>
                </a:lnTo>
                <a:lnTo>
                  <a:pt x="385762" y="247650"/>
                </a:lnTo>
                <a:lnTo>
                  <a:pt x="531018" y="330993"/>
                </a:lnTo>
                <a:lnTo>
                  <a:pt x="592931" y="369093"/>
                </a:lnTo>
                <a:lnTo>
                  <a:pt x="619125" y="390525"/>
                </a:lnTo>
                <a:lnTo>
                  <a:pt x="633412" y="407193"/>
                </a:lnTo>
                <a:lnTo>
                  <a:pt x="652462" y="442912"/>
                </a:lnTo>
                <a:lnTo>
                  <a:pt x="664368" y="488156"/>
                </a:lnTo>
                <a:lnTo>
                  <a:pt x="673893" y="557212"/>
                </a:lnTo>
                <a:lnTo>
                  <a:pt x="676275" y="640556"/>
                </a:lnTo>
                <a:lnTo>
                  <a:pt x="666750" y="685800"/>
                </a:lnTo>
                <a:lnTo>
                  <a:pt x="652462" y="714375"/>
                </a:lnTo>
                <a:lnTo>
                  <a:pt x="631031" y="738187"/>
                </a:lnTo>
                <a:lnTo>
                  <a:pt x="597693" y="750093"/>
                </a:lnTo>
                <a:lnTo>
                  <a:pt x="576262" y="752475"/>
                </a:lnTo>
                <a:lnTo>
                  <a:pt x="554831" y="747712"/>
                </a:lnTo>
                <a:lnTo>
                  <a:pt x="523875" y="731043"/>
                </a:lnTo>
                <a:lnTo>
                  <a:pt x="497681" y="704850"/>
                </a:lnTo>
                <a:lnTo>
                  <a:pt x="469106" y="664368"/>
                </a:lnTo>
                <a:lnTo>
                  <a:pt x="440531" y="602456"/>
                </a:lnTo>
                <a:lnTo>
                  <a:pt x="404812" y="547687"/>
                </a:lnTo>
                <a:lnTo>
                  <a:pt x="319087" y="4357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E841D2A2-CECE-4A4C-8524-53AF432699BE}"/>
              </a:ext>
            </a:extLst>
          </p:cNvPr>
          <p:cNvSpPr/>
          <p:nvPr/>
        </p:nvSpPr>
        <p:spPr>
          <a:xfrm>
            <a:off x="4376738" y="1979613"/>
            <a:ext cx="2557462" cy="468312"/>
          </a:xfrm>
          <a:custGeom>
            <a:avLst/>
            <a:gdLst>
              <a:gd name="connsiteX0" fmla="*/ 1364456 w 2557462"/>
              <a:gd name="connsiteY0" fmla="*/ 126206 h 469106"/>
              <a:gd name="connsiteX1" fmla="*/ 876300 w 2557462"/>
              <a:gd name="connsiteY1" fmla="*/ 183356 h 469106"/>
              <a:gd name="connsiteX2" fmla="*/ 519112 w 2557462"/>
              <a:gd name="connsiteY2" fmla="*/ 221456 h 469106"/>
              <a:gd name="connsiteX3" fmla="*/ 416718 w 2557462"/>
              <a:gd name="connsiteY3" fmla="*/ 223837 h 469106"/>
              <a:gd name="connsiteX4" fmla="*/ 350043 w 2557462"/>
              <a:gd name="connsiteY4" fmla="*/ 223837 h 469106"/>
              <a:gd name="connsiteX5" fmla="*/ 269081 w 2557462"/>
              <a:gd name="connsiteY5" fmla="*/ 216694 h 469106"/>
              <a:gd name="connsiteX6" fmla="*/ 209550 w 2557462"/>
              <a:gd name="connsiteY6" fmla="*/ 204787 h 469106"/>
              <a:gd name="connsiteX7" fmla="*/ 142875 w 2557462"/>
              <a:gd name="connsiteY7" fmla="*/ 183356 h 469106"/>
              <a:gd name="connsiteX8" fmla="*/ 95250 w 2557462"/>
              <a:gd name="connsiteY8" fmla="*/ 159544 h 469106"/>
              <a:gd name="connsiteX9" fmla="*/ 64293 w 2557462"/>
              <a:gd name="connsiteY9" fmla="*/ 140494 h 469106"/>
              <a:gd name="connsiteX10" fmla="*/ 35718 w 2557462"/>
              <a:gd name="connsiteY10" fmla="*/ 126206 h 469106"/>
              <a:gd name="connsiteX11" fmla="*/ 19050 w 2557462"/>
              <a:gd name="connsiteY11" fmla="*/ 119062 h 469106"/>
              <a:gd name="connsiteX12" fmla="*/ 4762 w 2557462"/>
              <a:gd name="connsiteY12" fmla="*/ 121444 h 469106"/>
              <a:gd name="connsiteX13" fmla="*/ 0 w 2557462"/>
              <a:gd name="connsiteY13" fmla="*/ 123825 h 469106"/>
              <a:gd name="connsiteX14" fmla="*/ 0 w 2557462"/>
              <a:gd name="connsiteY14" fmla="*/ 140494 h 469106"/>
              <a:gd name="connsiteX15" fmla="*/ 7143 w 2557462"/>
              <a:gd name="connsiteY15" fmla="*/ 164306 h 469106"/>
              <a:gd name="connsiteX16" fmla="*/ 21431 w 2557462"/>
              <a:gd name="connsiteY16" fmla="*/ 185737 h 469106"/>
              <a:gd name="connsiteX17" fmla="*/ 66675 w 2557462"/>
              <a:gd name="connsiteY17" fmla="*/ 233362 h 469106"/>
              <a:gd name="connsiteX18" fmla="*/ 176212 w 2557462"/>
              <a:gd name="connsiteY18" fmla="*/ 330994 h 469106"/>
              <a:gd name="connsiteX19" fmla="*/ 233362 w 2557462"/>
              <a:gd name="connsiteY19" fmla="*/ 376237 h 469106"/>
              <a:gd name="connsiteX20" fmla="*/ 290512 w 2557462"/>
              <a:gd name="connsiteY20" fmla="*/ 416719 h 469106"/>
              <a:gd name="connsiteX21" fmla="*/ 330993 w 2557462"/>
              <a:gd name="connsiteY21" fmla="*/ 440531 h 469106"/>
              <a:gd name="connsiteX22" fmla="*/ 366712 w 2557462"/>
              <a:gd name="connsiteY22" fmla="*/ 459581 h 469106"/>
              <a:gd name="connsiteX23" fmla="*/ 397668 w 2557462"/>
              <a:gd name="connsiteY23" fmla="*/ 469106 h 469106"/>
              <a:gd name="connsiteX24" fmla="*/ 421481 w 2557462"/>
              <a:gd name="connsiteY24" fmla="*/ 469106 h 469106"/>
              <a:gd name="connsiteX25" fmla="*/ 454818 w 2557462"/>
              <a:gd name="connsiteY25" fmla="*/ 459581 h 469106"/>
              <a:gd name="connsiteX26" fmla="*/ 485775 w 2557462"/>
              <a:gd name="connsiteY26" fmla="*/ 442912 h 469106"/>
              <a:gd name="connsiteX27" fmla="*/ 540543 w 2557462"/>
              <a:gd name="connsiteY27" fmla="*/ 419100 h 469106"/>
              <a:gd name="connsiteX28" fmla="*/ 626268 w 2557462"/>
              <a:gd name="connsiteY28" fmla="*/ 395287 h 469106"/>
              <a:gd name="connsiteX29" fmla="*/ 745331 w 2557462"/>
              <a:gd name="connsiteY29" fmla="*/ 376237 h 469106"/>
              <a:gd name="connsiteX30" fmla="*/ 1009650 w 2557462"/>
              <a:gd name="connsiteY30" fmla="*/ 345281 h 469106"/>
              <a:gd name="connsiteX31" fmla="*/ 1333500 w 2557462"/>
              <a:gd name="connsiteY31" fmla="*/ 300037 h 469106"/>
              <a:gd name="connsiteX32" fmla="*/ 1664493 w 2557462"/>
              <a:gd name="connsiteY32" fmla="*/ 266700 h 469106"/>
              <a:gd name="connsiteX33" fmla="*/ 1928812 w 2557462"/>
              <a:gd name="connsiteY33" fmla="*/ 240506 h 469106"/>
              <a:gd name="connsiteX34" fmla="*/ 2164556 w 2557462"/>
              <a:gd name="connsiteY34" fmla="*/ 230981 h 469106"/>
              <a:gd name="connsiteX35" fmla="*/ 2466975 w 2557462"/>
              <a:gd name="connsiteY35" fmla="*/ 221456 h 469106"/>
              <a:gd name="connsiteX36" fmla="*/ 2505075 w 2557462"/>
              <a:gd name="connsiteY36" fmla="*/ 216694 h 469106"/>
              <a:gd name="connsiteX37" fmla="*/ 2533650 w 2557462"/>
              <a:gd name="connsiteY37" fmla="*/ 207169 h 469106"/>
              <a:gd name="connsiteX38" fmla="*/ 2550318 w 2557462"/>
              <a:gd name="connsiteY38" fmla="*/ 192881 h 469106"/>
              <a:gd name="connsiteX39" fmla="*/ 2557462 w 2557462"/>
              <a:gd name="connsiteY39" fmla="*/ 173831 h 469106"/>
              <a:gd name="connsiteX40" fmla="*/ 2557462 w 2557462"/>
              <a:gd name="connsiteY40" fmla="*/ 152400 h 469106"/>
              <a:gd name="connsiteX41" fmla="*/ 2543175 w 2557462"/>
              <a:gd name="connsiteY41" fmla="*/ 107156 h 469106"/>
              <a:gd name="connsiteX42" fmla="*/ 2533650 w 2557462"/>
              <a:gd name="connsiteY42" fmla="*/ 90487 h 469106"/>
              <a:gd name="connsiteX43" fmla="*/ 2507456 w 2557462"/>
              <a:gd name="connsiteY43" fmla="*/ 71437 h 469106"/>
              <a:gd name="connsiteX44" fmla="*/ 2440781 w 2557462"/>
              <a:gd name="connsiteY44" fmla="*/ 38100 h 469106"/>
              <a:gd name="connsiteX45" fmla="*/ 2359818 w 2557462"/>
              <a:gd name="connsiteY45" fmla="*/ 9525 h 469106"/>
              <a:gd name="connsiteX46" fmla="*/ 2307431 w 2557462"/>
              <a:gd name="connsiteY46" fmla="*/ 0 h 469106"/>
              <a:gd name="connsiteX47" fmla="*/ 2264568 w 2557462"/>
              <a:gd name="connsiteY47" fmla="*/ 0 h 469106"/>
              <a:gd name="connsiteX48" fmla="*/ 2140743 w 2557462"/>
              <a:gd name="connsiteY48" fmla="*/ 21431 h 469106"/>
              <a:gd name="connsiteX49" fmla="*/ 1947862 w 2557462"/>
              <a:gd name="connsiteY49" fmla="*/ 57150 h 469106"/>
              <a:gd name="connsiteX50" fmla="*/ 1650206 w 2557462"/>
              <a:gd name="connsiteY50" fmla="*/ 95250 h 469106"/>
              <a:gd name="connsiteX51" fmla="*/ 1364456 w 2557462"/>
              <a:gd name="connsiteY51" fmla="*/ 126206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57462" h="469106">
                <a:moveTo>
                  <a:pt x="1364456" y="126206"/>
                </a:moveTo>
                <a:lnTo>
                  <a:pt x="876300" y="183356"/>
                </a:lnTo>
                <a:lnTo>
                  <a:pt x="519112" y="221456"/>
                </a:lnTo>
                <a:lnTo>
                  <a:pt x="416718" y="223837"/>
                </a:lnTo>
                <a:lnTo>
                  <a:pt x="350043" y="223837"/>
                </a:lnTo>
                <a:lnTo>
                  <a:pt x="269081" y="216694"/>
                </a:lnTo>
                <a:lnTo>
                  <a:pt x="209550" y="204787"/>
                </a:lnTo>
                <a:lnTo>
                  <a:pt x="142875" y="183356"/>
                </a:lnTo>
                <a:lnTo>
                  <a:pt x="95250" y="159544"/>
                </a:lnTo>
                <a:lnTo>
                  <a:pt x="64293" y="140494"/>
                </a:lnTo>
                <a:lnTo>
                  <a:pt x="35718" y="126206"/>
                </a:lnTo>
                <a:lnTo>
                  <a:pt x="19050" y="119062"/>
                </a:lnTo>
                <a:lnTo>
                  <a:pt x="4762" y="121444"/>
                </a:lnTo>
                <a:lnTo>
                  <a:pt x="0" y="123825"/>
                </a:lnTo>
                <a:lnTo>
                  <a:pt x="0" y="140494"/>
                </a:lnTo>
                <a:lnTo>
                  <a:pt x="7143" y="164306"/>
                </a:lnTo>
                <a:lnTo>
                  <a:pt x="21431" y="185737"/>
                </a:lnTo>
                <a:lnTo>
                  <a:pt x="66675" y="233362"/>
                </a:lnTo>
                <a:lnTo>
                  <a:pt x="176212" y="330994"/>
                </a:lnTo>
                <a:lnTo>
                  <a:pt x="233362" y="376237"/>
                </a:lnTo>
                <a:lnTo>
                  <a:pt x="290512" y="416719"/>
                </a:lnTo>
                <a:lnTo>
                  <a:pt x="330993" y="440531"/>
                </a:lnTo>
                <a:lnTo>
                  <a:pt x="366712" y="459581"/>
                </a:lnTo>
                <a:lnTo>
                  <a:pt x="397668" y="469106"/>
                </a:lnTo>
                <a:lnTo>
                  <a:pt x="421481" y="469106"/>
                </a:lnTo>
                <a:lnTo>
                  <a:pt x="454818" y="459581"/>
                </a:lnTo>
                <a:lnTo>
                  <a:pt x="485775" y="442912"/>
                </a:lnTo>
                <a:lnTo>
                  <a:pt x="540543" y="419100"/>
                </a:lnTo>
                <a:lnTo>
                  <a:pt x="626268" y="395287"/>
                </a:lnTo>
                <a:lnTo>
                  <a:pt x="745331" y="376237"/>
                </a:lnTo>
                <a:lnTo>
                  <a:pt x="1009650" y="345281"/>
                </a:lnTo>
                <a:lnTo>
                  <a:pt x="1333500" y="300037"/>
                </a:lnTo>
                <a:lnTo>
                  <a:pt x="1664493" y="266700"/>
                </a:lnTo>
                <a:lnTo>
                  <a:pt x="1928812" y="240506"/>
                </a:lnTo>
                <a:lnTo>
                  <a:pt x="2164556" y="230981"/>
                </a:lnTo>
                <a:lnTo>
                  <a:pt x="2466975" y="221456"/>
                </a:lnTo>
                <a:lnTo>
                  <a:pt x="2505075" y="216694"/>
                </a:lnTo>
                <a:lnTo>
                  <a:pt x="2533650" y="207169"/>
                </a:lnTo>
                <a:lnTo>
                  <a:pt x="2550318" y="192881"/>
                </a:lnTo>
                <a:lnTo>
                  <a:pt x="2557462" y="173831"/>
                </a:lnTo>
                <a:lnTo>
                  <a:pt x="2557462" y="152400"/>
                </a:lnTo>
                <a:lnTo>
                  <a:pt x="2543175" y="107156"/>
                </a:lnTo>
                <a:lnTo>
                  <a:pt x="2533650" y="90487"/>
                </a:lnTo>
                <a:lnTo>
                  <a:pt x="2507456" y="71437"/>
                </a:lnTo>
                <a:lnTo>
                  <a:pt x="2440781" y="38100"/>
                </a:lnTo>
                <a:lnTo>
                  <a:pt x="2359818" y="9525"/>
                </a:lnTo>
                <a:lnTo>
                  <a:pt x="2307431" y="0"/>
                </a:lnTo>
                <a:lnTo>
                  <a:pt x="2264568" y="0"/>
                </a:lnTo>
                <a:lnTo>
                  <a:pt x="2140743" y="21431"/>
                </a:lnTo>
                <a:lnTo>
                  <a:pt x="1947862" y="57150"/>
                </a:lnTo>
                <a:lnTo>
                  <a:pt x="1650206" y="95250"/>
                </a:lnTo>
                <a:lnTo>
                  <a:pt x="1364456" y="126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1DAD272A-79B6-493C-A68F-D66EDE69B723}"/>
              </a:ext>
            </a:extLst>
          </p:cNvPr>
          <p:cNvSpPr/>
          <p:nvPr/>
        </p:nvSpPr>
        <p:spPr>
          <a:xfrm>
            <a:off x="4799013" y="1533525"/>
            <a:ext cx="525462" cy="1209675"/>
          </a:xfrm>
          <a:custGeom>
            <a:avLst/>
            <a:gdLst>
              <a:gd name="connsiteX0" fmla="*/ 469106 w 526256"/>
              <a:gd name="connsiteY0" fmla="*/ 431006 h 1209675"/>
              <a:gd name="connsiteX1" fmla="*/ 483394 w 526256"/>
              <a:gd name="connsiteY1" fmla="*/ 640556 h 1209675"/>
              <a:gd name="connsiteX2" fmla="*/ 521494 w 526256"/>
              <a:gd name="connsiteY2" fmla="*/ 914400 h 1209675"/>
              <a:gd name="connsiteX3" fmla="*/ 526256 w 526256"/>
              <a:gd name="connsiteY3" fmla="*/ 992981 h 1209675"/>
              <a:gd name="connsiteX4" fmla="*/ 526256 w 526256"/>
              <a:gd name="connsiteY4" fmla="*/ 1066800 h 1209675"/>
              <a:gd name="connsiteX5" fmla="*/ 521494 w 526256"/>
              <a:gd name="connsiteY5" fmla="*/ 1119188 h 1209675"/>
              <a:gd name="connsiteX6" fmla="*/ 502444 w 526256"/>
              <a:gd name="connsiteY6" fmla="*/ 1171575 h 1209675"/>
              <a:gd name="connsiteX7" fmla="*/ 481012 w 526256"/>
              <a:gd name="connsiteY7" fmla="*/ 1204913 h 1209675"/>
              <a:gd name="connsiteX8" fmla="*/ 466725 w 526256"/>
              <a:gd name="connsiteY8" fmla="*/ 1209675 h 1209675"/>
              <a:gd name="connsiteX9" fmla="*/ 442912 w 526256"/>
              <a:gd name="connsiteY9" fmla="*/ 1204913 h 1209675"/>
              <a:gd name="connsiteX10" fmla="*/ 423862 w 526256"/>
              <a:gd name="connsiteY10" fmla="*/ 1188244 h 1209675"/>
              <a:gd name="connsiteX11" fmla="*/ 390525 w 526256"/>
              <a:gd name="connsiteY11" fmla="*/ 1147763 h 1209675"/>
              <a:gd name="connsiteX12" fmla="*/ 359569 w 526256"/>
              <a:gd name="connsiteY12" fmla="*/ 1095375 h 1209675"/>
              <a:gd name="connsiteX13" fmla="*/ 333375 w 526256"/>
              <a:gd name="connsiteY13" fmla="*/ 1023938 h 1209675"/>
              <a:gd name="connsiteX14" fmla="*/ 316706 w 526256"/>
              <a:gd name="connsiteY14" fmla="*/ 959644 h 1209675"/>
              <a:gd name="connsiteX15" fmla="*/ 304800 w 526256"/>
              <a:gd name="connsiteY15" fmla="*/ 892969 h 1209675"/>
              <a:gd name="connsiteX16" fmla="*/ 302419 w 526256"/>
              <a:gd name="connsiteY16" fmla="*/ 814388 h 1209675"/>
              <a:gd name="connsiteX17" fmla="*/ 283369 w 526256"/>
              <a:gd name="connsiteY17" fmla="*/ 654844 h 1209675"/>
              <a:gd name="connsiteX18" fmla="*/ 242887 w 526256"/>
              <a:gd name="connsiteY18" fmla="*/ 435769 h 1209675"/>
              <a:gd name="connsiteX19" fmla="*/ 207169 w 526256"/>
              <a:gd name="connsiteY19" fmla="*/ 290513 h 1209675"/>
              <a:gd name="connsiteX20" fmla="*/ 188119 w 526256"/>
              <a:gd name="connsiteY20" fmla="*/ 245269 h 1209675"/>
              <a:gd name="connsiteX21" fmla="*/ 169069 w 526256"/>
              <a:gd name="connsiteY21" fmla="*/ 214313 h 1209675"/>
              <a:gd name="connsiteX22" fmla="*/ 128587 w 526256"/>
              <a:gd name="connsiteY22" fmla="*/ 171450 h 1209675"/>
              <a:gd name="connsiteX23" fmla="*/ 85725 w 526256"/>
              <a:gd name="connsiteY23" fmla="*/ 135731 h 1209675"/>
              <a:gd name="connsiteX24" fmla="*/ 45244 w 526256"/>
              <a:gd name="connsiteY24" fmla="*/ 104775 h 1209675"/>
              <a:gd name="connsiteX25" fmla="*/ 23812 w 526256"/>
              <a:gd name="connsiteY25" fmla="*/ 80963 h 1209675"/>
              <a:gd name="connsiteX26" fmla="*/ 7144 w 526256"/>
              <a:gd name="connsiteY26" fmla="*/ 59531 h 1209675"/>
              <a:gd name="connsiteX27" fmla="*/ 0 w 526256"/>
              <a:gd name="connsiteY27" fmla="*/ 38100 h 1209675"/>
              <a:gd name="connsiteX28" fmla="*/ 4762 w 526256"/>
              <a:gd name="connsiteY28" fmla="*/ 23813 h 1209675"/>
              <a:gd name="connsiteX29" fmla="*/ 26194 w 526256"/>
              <a:gd name="connsiteY29" fmla="*/ 7144 h 1209675"/>
              <a:gd name="connsiteX30" fmla="*/ 57150 w 526256"/>
              <a:gd name="connsiteY30" fmla="*/ 0 h 1209675"/>
              <a:gd name="connsiteX31" fmla="*/ 95250 w 526256"/>
              <a:gd name="connsiteY31" fmla="*/ 7144 h 1209675"/>
              <a:gd name="connsiteX32" fmla="*/ 219075 w 526256"/>
              <a:gd name="connsiteY32" fmla="*/ 38100 h 1209675"/>
              <a:gd name="connsiteX33" fmla="*/ 340519 w 526256"/>
              <a:gd name="connsiteY33" fmla="*/ 83344 h 1209675"/>
              <a:gd name="connsiteX34" fmla="*/ 376237 w 526256"/>
              <a:gd name="connsiteY34" fmla="*/ 100013 h 1209675"/>
              <a:gd name="connsiteX35" fmla="*/ 402431 w 526256"/>
              <a:gd name="connsiteY35" fmla="*/ 119063 h 1209675"/>
              <a:gd name="connsiteX36" fmla="*/ 433387 w 526256"/>
              <a:gd name="connsiteY36" fmla="*/ 157163 h 1209675"/>
              <a:gd name="connsiteX37" fmla="*/ 454819 w 526256"/>
              <a:gd name="connsiteY37" fmla="*/ 202406 h 1209675"/>
              <a:gd name="connsiteX38" fmla="*/ 461962 w 526256"/>
              <a:gd name="connsiteY38" fmla="*/ 259556 h 1209675"/>
              <a:gd name="connsiteX39" fmla="*/ 469106 w 526256"/>
              <a:gd name="connsiteY39" fmla="*/ 431006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26256" h="1209675">
                <a:moveTo>
                  <a:pt x="469106" y="431006"/>
                </a:moveTo>
                <a:lnTo>
                  <a:pt x="483394" y="640556"/>
                </a:lnTo>
                <a:lnTo>
                  <a:pt x="521494" y="914400"/>
                </a:lnTo>
                <a:lnTo>
                  <a:pt x="526256" y="992981"/>
                </a:lnTo>
                <a:lnTo>
                  <a:pt x="526256" y="1066800"/>
                </a:lnTo>
                <a:lnTo>
                  <a:pt x="521494" y="1119188"/>
                </a:lnTo>
                <a:lnTo>
                  <a:pt x="502444" y="1171575"/>
                </a:lnTo>
                <a:lnTo>
                  <a:pt x="481012" y="1204913"/>
                </a:lnTo>
                <a:lnTo>
                  <a:pt x="466725" y="1209675"/>
                </a:lnTo>
                <a:lnTo>
                  <a:pt x="442912" y="1204913"/>
                </a:lnTo>
                <a:lnTo>
                  <a:pt x="423862" y="1188244"/>
                </a:lnTo>
                <a:lnTo>
                  <a:pt x="390525" y="1147763"/>
                </a:lnTo>
                <a:lnTo>
                  <a:pt x="359569" y="1095375"/>
                </a:lnTo>
                <a:lnTo>
                  <a:pt x="333375" y="1023938"/>
                </a:lnTo>
                <a:lnTo>
                  <a:pt x="316706" y="959644"/>
                </a:lnTo>
                <a:lnTo>
                  <a:pt x="304800" y="892969"/>
                </a:lnTo>
                <a:cubicBezTo>
                  <a:pt x="304006" y="866775"/>
                  <a:pt x="303213" y="840582"/>
                  <a:pt x="302419" y="814388"/>
                </a:cubicBezTo>
                <a:lnTo>
                  <a:pt x="283369" y="654844"/>
                </a:lnTo>
                <a:lnTo>
                  <a:pt x="242887" y="435769"/>
                </a:lnTo>
                <a:lnTo>
                  <a:pt x="207169" y="290513"/>
                </a:lnTo>
                <a:lnTo>
                  <a:pt x="188119" y="245269"/>
                </a:lnTo>
                <a:lnTo>
                  <a:pt x="169069" y="214313"/>
                </a:lnTo>
                <a:lnTo>
                  <a:pt x="128587" y="171450"/>
                </a:lnTo>
                <a:lnTo>
                  <a:pt x="85725" y="135731"/>
                </a:lnTo>
                <a:lnTo>
                  <a:pt x="45244" y="104775"/>
                </a:lnTo>
                <a:lnTo>
                  <a:pt x="23812" y="80963"/>
                </a:lnTo>
                <a:lnTo>
                  <a:pt x="7144" y="59531"/>
                </a:lnTo>
                <a:lnTo>
                  <a:pt x="0" y="38100"/>
                </a:lnTo>
                <a:lnTo>
                  <a:pt x="4762" y="23813"/>
                </a:lnTo>
                <a:lnTo>
                  <a:pt x="26194" y="7144"/>
                </a:lnTo>
                <a:lnTo>
                  <a:pt x="57150" y="0"/>
                </a:lnTo>
                <a:lnTo>
                  <a:pt x="95250" y="7144"/>
                </a:lnTo>
                <a:lnTo>
                  <a:pt x="219075" y="38100"/>
                </a:lnTo>
                <a:lnTo>
                  <a:pt x="340519" y="83344"/>
                </a:lnTo>
                <a:lnTo>
                  <a:pt x="376237" y="100013"/>
                </a:lnTo>
                <a:lnTo>
                  <a:pt x="402431" y="119063"/>
                </a:lnTo>
                <a:lnTo>
                  <a:pt x="433387" y="157163"/>
                </a:lnTo>
                <a:lnTo>
                  <a:pt x="454819" y="202406"/>
                </a:lnTo>
                <a:lnTo>
                  <a:pt x="461962" y="259556"/>
                </a:lnTo>
                <a:lnTo>
                  <a:pt x="469106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FCBBCE6D-C969-4204-961D-49F0626F0076}"/>
              </a:ext>
            </a:extLst>
          </p:cNvPr>
          <p:cNvSpPr/>
          <p:nvPr/>
        </p:nvSpPr>
        <p:spPr>
          <a:xfrm>
            <a:off x="5951538" y="1427163"/>
            <a:ext cx="487362" cy="1257300"/>
          </a:xfrm>
          <a:custGeom>
            <a:avLst/>
            <a:gdLst>
              <a:gd name="connsiteX0" fmla="*/ 154781 w 488156"/>
              <a:gd name="connsiteY0" fmla="*/ 478631 h 1257300"/>
              <a:gd name="connsiteX1" fmla="*/ 130969 w 488156"/>
              <a:gd name="connsiteY1" fmla="*/ 659606 h 1257300"/>
              <a:gd name="connsiteX2" fmla="*/ 78581 w 488156"/>
              <a:gd name="connsiteY2" fmla="*/ 842962 h 1257300"/>
              <a:gd name="connsiteX3" fmla="*/ 40481 w 488156"/>
              <a:gd name="connsiteY3" fmla="*/ 964406 h 1257300"/>
              <a:gd name="connsiteX4" fmla="*/ 9525 w 488156"/>
              <a:gd name="connsiteY4" fmla="*/ 1083469 h 1257300"/>
              <a:gd name="connsiteX5" fmla="*/ 0 w 488156"/>
              <a:gd name="connsiteY5" fmla="*/ 1154906 h 1257300"/>
              <a:gd name="connsiteX6" fmla="*/ 11906 w 488156"/>
              <a:gd name="connsiteY6" fmla="*/ 1202531 h 1257300"/>
              <a:gd name="connsiteX7" fmla="*/ 35719 w 488156"/>
              <a:gd name="connsiteY7" fmla="*/ 1243012 h 1257300"/>
              <a:gd name="connsiteX8" fmla="*/ 50006 w 488156"/>
              <a:gd name="connsiteY8" fmla="*/ 1252537 h 1257300"/>
              <a:gd name="connsiteX9" fmla="*/ 64294 w 488156"/>
              <a:gd name="connsiteY9" fmla="*/ 1257300 h 1257300"/>
              <a:gd name="connsiteX10" fmla="*/ 83344 w 488156"/>
              <a:gd name="connsiteY10" fmla="*/ 1250156 h 1257300"/>
              <a:gd name="connsiteX11" fmla="*/ 111919 w 488156"/>
              <a:gd name="connsiteY11" fmla="*/ 1223962 h 1257300"/>
              <a:gd name="connsiteX12" fmla="*/ 142875 w 488156"/>
              <a:gd name="connsiteY12" fmla="*/ 1178719 h 1257300"/>
              <a:gd name="connsiteX13" fmla="*/ 188119 w 488156"/>
              <a:gd name="connsiteY13" fmla="*/ 1092994 h 1257300"/>
              <a:gd name="connsiteX14" fmla="*/ 247650 w 488156"/>
              <a:gd name="connsiteY14" fmla="*/ 959644 h 1257300"/>
              <a:gd name="connsiteX15" fmla="*/ 304800 w 488156"/>
              <a:gd name="connsiteY15" fmla="*/ 816769 h 1257300"/>
              <a:gd name="connsiteX16" fmla="*/ 316706 w 488156"/>
              <a:gd name="connsiteY16" fmla="*/ 781050 h 1257300"/>
              <a:gd name="connsiteX17" fmla="*/ 333375 w 488156"/>
              <a:gd name="connsiteY17" fmla="*/ 623887 h 1257300"/>
              <a:gd name="connsiteX18" fmla="*/ 369094 w 488156"/>
              <a:gd name="connsiteY18" fmla="*/ 500062 h 1257300"/>
              <a:gd name="connsiteX19" fmla="*/ 404812 w 488156"/>
              <a:gd name="connsiteY19" fmla="*/ 407194 h 1257300"/>
              <a:gd name="connsiteX20" fmla="*/ 433387 w 488156"/>
              <a:gd name="connsiteY20" fmla="*/ 352425 h 1257300"/>
              <a:gd name="connsiteX21" fmla="*/ 457200 w 488156"/>
              <a:gd name="connsiteY21" fmla="*/ 316706 h 1257300"/>
              <a:gd name="connsiteX22" fmla="*/ 483394 w 488156"/>
              <a:gd name="connsiteY22" fmla="*/ 288131 h 1257300"/>
              <a:gd name="connsiteX23" fmla="*/ 488156 w 488156"/>
              <a:gd name="connsiteY23" fmla="*/ 271462 h 1257300"/>
              <a:gd name="connsiteX24" fmla="*/ 485775 w 488156"/>
              <a:gd name="connsiteY24" fmla="*/ 247650 h 1257300"/>
              <a:gd name="connsiteX25" fmla="*/ 481012 w 488156"/>
              <a:gd name="connsiteY25" fmla="*/ 230981 h 1257300"/>
              <a:gd name="connsiteX26" fmla="*/ 464344 w 488156"/>
              <a:gd name="connsiteY26" fmla="*/ 202406 h 1257300"/>
              <a:gd name="connsiteX27" fmla="*/ 440531 w 488156"/>
              <a:gd name="connsiteY27" fmla="*/ 178594 h 1257300"/>
              <a:gd name="connsiteX28" fmla="*/ 414337 w 488156"/>
              <a:gd name="connsiteY28" fmla="*/ 154781 h 1257300"/>
              <a:gd name="connsiteX29" fmla="*/ 390525 w 488156"/>
              <a:gd name="connsiteY29" fmla="*/ 135731 h 1257300"/>
              <a:gd name="connsiteX30" fmla="*/ 350044 w 488156"/>
              <a:gd name="connsiteY30" fmla="*/ 111919 h 1257300"/>
              <a:gd name="connsiteX31" fmla="*/ 290512 w 488156"/>
              <a:gd name="connsiteY31" fmla="*/ 78581 h 1257300"/>
              <a:gd name="connsiteX32" fmla="*/ 214312 w 488156"/>
              <a:gd name="connsiteY32" fmla="*/ 45244 h 1257300"/>
              <a:gd name="connsiteX33" fmla="*/ 128587 w 488156"/>
              <a:gd name="connsiteY33" fmla="*/ 19050 h 1257300"/>
              <a:gd name="connsiteX34" fmla="*/ 88106 w 488156"/>
              <a:gd name="connsiteY34" fmla="*/ 4762 h 1257300"/>
              <a:gd name="connsiteX35" fmla="*/ 66675 w 488156"/>
              <a:gd name="connsiteY35" fmla="*/ 0 h 1257300"/>
              <a:gd name="connsiteX36" fmla="*/ 59531 w 488156"/>
              <a:gd name="connsiteY36" fmla="*/ 0 h 1257300"/>
              <a:gd name="connsiteX37" fmla="*/ 52387 w 488156"/>
              <a:gd name="connsiteY37" fmla="*/ 9525 h 1257300"/>
              <a:gd name="connsiteX38" fmla="*/ 54769 w 488156"/>
              <a:gd name="connsiteY38" fmla="*/ 30956 h 1257300"/>
              <a:gd name="connsiteX39" fmla="*/ 69056 w 488156"/>
              <a:gd name="connsiteY39" fmla="*/ 61912 h 1257300"/>
              <a:gd name="connsiteX40" fmla="*/ 95250 w 488156"/>
              <a:gd name="connsiteY40" fmla="*/ 90487 h 1257300"/>
              <a:gd name="connsiteX41" fmla="*/ 121444 w 488156"/>
              <a:gd name="connsiteY41" fmla="*/ 121444 h 1257300"/>
              <a:gd name="connsiteX42" fmla="*/ 147637 w 488156"/>
              <a:gd name="connsiteY42" fmla="*/ 159544 h 1257300"/>
              <a:gd name="connsiteX43" fmla="*/ 169069 w 488156"/>
              <a:gd name="connsiteY43" fmla="*/ 211931 h 1257300"/>
              <a:gd name="connsiteX44" fmla="*/ 176212 w 488156"/>
              <a:gd name="connsiteY44" fmla="*/ 238125 h 1257300"/>
              <a:gd name="connsiteX45" fmla="*/ 176212 w 488156"/>
              <a:gd name="connsiteY45" fmla="*/ 283369 h 1257300"/>
              <a:gd name="connsiteX46" fmla="*/ 154781 w 488156"/>
              <a:gd name="connsiteY46" fmla="*/ 47863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8156" h="1257300">
                <a:moveTo>
                  <a:pt x="154781" y="478631"/>
                </a:moveTo>
                <a:lnTo>
                  <a:pt x="130969" y="659606"/>
                </a:lnTo>
                <a:lnTo>
                  <a:pt x="78581" y="842962"/>
                </a:lnTo>
                <a:lnTo>
                  <a:pt x="40481" y="964406"/>
                </a:lnTo>
                <a:lnTo>
                  <a:pt x="9525" y="1083469"/>
                </a:lnTo>
                <a:lnTo>
                  <a:pt x="0" y="1154906"/>
                </a:lnTo>
                <a:lnTo>
                  <a:pt x="11906" y="1202531"/>
                </a:lnTo>
                <a:lnTo>
                  <a:pt x="35719" y="1243012"/>
                </a:lnTo>
                <a:lnTo>
                  <a:pt x="50006" y="1252537"/>
                </a:lnTo>
                <a:lnTo>
                  <a:pt x="64294" y="1257300"/>
                </a:lnTo>
                <a:lnTo>
                  <a:pt x="83344" y="1250156"/>
                </a:lnTo>
                <a:lnTo>
                  <a:pt x="111919" y="1223962"/>
                </a:lnTo>
                <a:lnTo>
                  <a:pt x="142875" y="1178719"/>
                </a:lnTo>
                <a:lnTo>
                  <a:pt x="188119" y="1092994"/>
                </a:lnTo>
                <a:lnTo>
                  <a:pt x="247650" y="959644"/>
                </a:lnTo>
                <a:lnTo>
                  <a:pt x="304800" y="816769"/>
                </a:lnTo>
                <a:lnTo>
                  <a:pt x="316706" y="781050"/>
                </a:lnTo>
                <a:lnTo>
                  <a:pt x="333375" y="623887"/>
                </a:lnTo>
                <a:lnTo>
                  <a:pt x="369094" y="500062"/>
                </a:lnTo>
                <a:lnTo>
                  <a:pt x="404812" y="407194"/>
                </a:lnTo>
                <a:lnTo>
                  <a:pt x="433387" y="352425"/>
                </a:lnTo>
                <a:lnTo>
                  <a:pt x="457200" y="316706"/>
                </a:lnTo>
                <a:lnTo>
                  <a:pt x="483394" y="288131"/>
                </a:lnTo>
                <a:lnTo>
                  <a:pt x="488156" y="271462"/>
                </a:lnTo>
                <a:lnTo>
                  <a:pt x="485775" y="247650"/>
                </a:lnTo>
                <a:lnTo>
                  <a:pt x="481012" y="230981"/>
                </a:lnTo>
                <a:lnTo>
                  <a:pt x="464344" y="202406"/>
                </a:lnTo>
                <a:lnTo>
                  <a:pt x="440531" y="178594"/>
                </a:lnTo>
                <a:lnTo>
                  <a:pt x="414337" y="154781"/>
                </a:lnTo>
                <a:lnTo>
                  <a:pt x="390525" y="135731"/>
                </a:lnTo>
                <a:lnTo>
                  <a:pt x="350044" y="111919"/>
                </a:lnTo>
                <a:lnTo>
                  <a:pt x="290512" y="78581"/>
                </a:lnTo>
                <a:lnTo>
                  <a:pt x="214312" y="45244"/>
                </a:lnTo>
                <a:lnTo>
                  <a:pt x="128587" y="19050"/>
                </a:lnTo>
                <a:lnTo>
                  <a:pt x="88106" y="4762"/>
                </a:lnTo>
                <a:lnTo>
                  <a:pt x="66675" y="0"/>
                </a:lnTo>
                <a:lnTo>
                  <a:pt x="59531" y="0"/>
                </a:lnTo>
                <a:lnTo>
                  <a:pt x="52387" y="9525"/>
                </a:lnTo>
                <a:lnTo>
                  <a:pt x="54769" y="30956"/>
                </a:lnTo>
                <a:lnTo>
                  <a:pt x="69056" y="61912"/>
                </a:lnTo>
                <a:lnTo>
                  <a:pt x="95250" y="90487"/>
                </a:lnTo>
                <a:lnTo>
                  <a:pt x="121444" y="121444"/>
                </a:lnTo>
                <a:lnTo>
                  <a:pt x="147637" y="159544"/>
                </a:lnTo>
                <a:lnTo>
                  <a:pt x="169069" y="211931"/>
                </a:lnTo>
                <a:lnTo>
                  <a:pt x="176212" y="238125"/>
                </a:lnTo>
                <a:lnTo>
                  <a:pt x="176212" y="283369"/>
                </a:lnTo>
                <a:lnTo>
                  <a:pt x="154781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7C9C05D6-2896-4D0E-9556-E000C064A2E2}"/>
              </a:ext>
            </a:extLst>
          </p:cNvPr>
          <p:cNvSpPr/>
          <p:nvPr/>
        </p:nvSpPr>
        <p:spPr>
          <a:xfrm>
            <a:off x="4781550" y="2630488"/>
            <a:ext cx="2052638" cy="1428750"/>
          </a:xfrm>
          <a:custGeom>
            <a:avLst/>
            <a:gdLst>
              <a:gd name="connsiteX0" fmla="*/ 876300 w 2052638"/>
              <a:gd name="connsiteY0" fmla="*/ 257175 h 1428750"/>
              <a:gd name="connsiteX1" fmla="*/ 719138 w 2052638"/>
              <a:gd name="connsiteY1" fmla="*/ 278607 h 1428750"/>
              <a:gd name="connsiteX2" fmla="*/ 533400 w 2052638"/>
              <a:gd name="connsiteY2" fmla="*/ 307182 h 1428750"/>
              <a:gd name="connsiteX3" fmla="*/ 245269 w 2052638"/>
              <a:gd name="connsiteY3" fmla="*/ 354807 h 1428750"/>
              <a:gd name="connsiteX4" fmla="*/ 54769 w 2052638"/>
              <a:gd name="connsiteY4" fmla="*/ 390525 h 1428750"/>
              <a:gd name="connsiteX5" fmla="*/ 0 w 2052638"/>
              <a:gd name="connsiteY5" fmla="*/ 252413 h 1428750"/>
              <a:gd name="connsiteX6" fmla="*/ 204788 w 2052638"/>
              <a:gd name="connsiteY6" fmla="*/ 214313 h 1428750"/>
              <a:gd name="connsiteX7" fmla="*/ 554831 w 2052638"/>
              <a:gd name="connsiteY7" fmla="*/ 161925 h 1428750"/>
              <a:gd name="connsiteX8" fmla="*/ 892969 w 2052638"/>
              <a:gd name="connsiteY8" fmla="*/ 116682 h 1428750"/>
              <a:gd name="connsiteX9" fmla="*/ 1223963 w 2052638"/>
              <a:gd name="connsiteY9" fmla="*/ 80963 h 1428750"/>
              <a:gd name="connsiteX10" fmla="*/ 1445419 w 2052638"/>
              <a:gd name="connsiteY10" fmla="*/ 59532 h 1428750"/>
              <a:gd name="connsiteX11" fmla="*/ 1552575 w 2052638"/>
              <a:gd name="connsiteY11" fmla="*/ 33338 h 1428750"/>
              <a:gd name="connsiteX12" fmla="*/ 1669256 w 2052638"/>
              <a:gd name="connsiteY12" fmla="*/ 0 h 1428750"/>
              <a:gd name="connsiteX13" fmla="*/ 1690688 w 2052638"/>
              <a:gd name="connsiteY13" fmla="*/ 0 h 1428750"/>
              <a:gd name="connsiteX14" fmla="*/ 1724025 w 2052638"/>
              <a:gd name="connsiteY14" fmla="*/ 16669 h 1428750"/>
              <a:gd name="connsiteX15" fmla="*/ 1788319 w 2052638"/>
              <a:gd name="connsiteY15" fmla="*/ 54769 h 1428750"/>
              <a:gd name="connsiteX16" fmla="*/ 1826419 w 2052638"/>
              <a:gd name="connsiteY16" fmla="*/ 80963 h 1428750"/>
              <a:gd name="connsiteX17" fmla="*/ 1897856 w 2052638"/>
              <a:gd name="connsiteY17" fmla="*/ 135732 h 1428750"/>
              <a:gd name="connsiteX18" fmla="*/ 1981200 w 2052638"/>
              <a:gd name="connsiteY18" fmla="*/ 204788 h 1428750"/>
              <a:gd name="connsiteX19" fmla="*/ 2021681 w 2052638"/>
              <a:gd name="connsiteY19" fmla="*/ 238125 h 1428750"/>
              <a:gd name="connsiteX20" fmla="*/ 2040731 w 2052638"/>
              <a:gd name="connsiteY20" fmla="*/ 261938 h 1428750"/>
              <a:gd name="connsiteX21" fmla="*/ 2047875 w 2052638"/>
              <a:gd name="connsiteY21" fmla="*/ 278607 h 1428750"/>
              <a:gd name="connsiteX22" fmla="*/ 2052638 w 2052638"/>
              <a:gd name="connsiteY22" fmla="*/ 300038 h 1428750"/>
              <a:gd name="connsiteX23" fmla="*/ 2050256 w 2052638"/>
              <a:gd name="connsiteY23" fmla="*/ 330994 h 1428750"/>
              <a:gd name="connsiteX24" fmla="*/ 2031206 w 2052638"/>
              <a:gd name="connsiteY24" fmla="*/ 361950 h 1428750"/>
              <a:gd name="connsiteX25" fmla="*/ 2000250 w 2052638"/>
              <a:gd name="connsiteY25" fmla="*/ 392907 h 1428750"/>
              <a:gd name="connsiteX26" fmla="*/ 1985963 w 2052638"/>
              <a:gd name="connsiteY26" fmla="*/ 411957 h 1428750"/>
              <a:gd name="connsiteX27" fmla="*/ 1945481 w 2052638"/>
              <a:gd name="connsiteY27" fmla="*/ 538163 h 1428750"/>
              <a:gd name="connsiteX28" fmla="*/ 1897856 w 2052638"/>
              <a:gd name="connsiteY28" fmla="*/ 740569 h 1428750"/>
              <a:gd name="connsiteX29" fmla="*/ 1840706 w 2052638"/>
              <a:gd name="connsiteY29" fmla="*/ 1016794 h 1428750"/>
              <a:gd name="connsiteX30" fmla="*/ 1788319 w 2052638"/>
              <a:gd name="connsiteY30" fmla="*/ 1295400 h 1428750"/>
              <a:gd name="connsiteX31" fmla="*/ 1774031 w 2052638"/>
              <a:gd name="connsiteY31" fmla="*/ 1352550 h 1428750"/>
              <a:gd name="connsiteX32" fmla="*/ 1757363 w 2052638"/>
              <a:gd name="connsiteY32" fmla="*/ 1381125 h 1428750"/>
              <a:gd name="connsiteX33" fmla="*/ 1738313 w 2052638"/>
              <a:gd name="connsiteY33" fmla="*/ 1402557 h 1428750"/>
              <a:gd name="connsiteX34" fmla="*/ 1724025 w 2052638"/>
              <a:gd name="connsiteY34" fmla="*/ 1414463 h 1428750"/>
              <a:gd name="connsiteX35" fmla="*/ 1704975 w 2052638"/>
              <a:gd name="connsiteY35" fmla="*/ 1423988 h 1428750"/>
              <a:gd name="connsiteX36" fmla="*/ 1666875 w 2052638"/>
              <a:gd name="connsiteY36" fmla="*/ 1428750 h 1428750"/>
              <a:gd name="connsiteX37" fmla="*/ 1628775 w 2052638"/>
              <a:gd name="connsiteY37" fmla="*/ 1423988 h 1428750"/>
              <a:gd name="connsiteX38" fmla="*/ 1595438 w 2052638"/>
              <a:gd name="connsiteY38" fmla="*/ 1414463 h 1428750"/>
              <a:gd name="connsiteX39" fmla="*/ 1574006 w 2052638"/>
              <a:gd name="connsiteY39" fmla="*/ 1397794 h 1428750"/>
              <a:gd name="connsiteX40" fmla="*/ 1557338 w 2052638"/>
              <a:gd name="connsiteY40" fmla="*/ 1371600 h 1428750"/>
              <a:gd name="connsiteX41" fmla="*/ 1550194 w 2052638"/>
              <a:gd name="connsiteY41" fmla="*/ 1338263 h 1428750"/>
              <a:gd name="connsiteX42" fmla="*/ 1552575 w 2052638"/>
              <a:gd name="connsiteY42" fmla="*/ 1295400 h 1428750"/>
              <a:gd name="connsiteX43" fmla="*/ 1590675 w 2052638"/>
              <a:gd name="connsiteY43" fmla="*/ 1164432 h 1428750"/>
              <a:gd name="connsiteX44" fmla="*/ 1604963 w 2052638"/>
              <a:gd name="connsiteY44" fmla="*/ 1023938 h 1428750"/>
              <a:gd name="connsiteX45" fmla="*/ 1626394 w 2052638"/>
              <a:gd name="connsiteY45" fmla="*/ 840582 h 1428750"/>
              <a:gd name="connsiteX46" fmla="*/ 1643063 w 2052638"/>
              <a:gd name="connsiteY46" fmla="*/ 747713 h 1428750"/>
              <a:gd name="connsiteX47" fmla="*/ 1659731 w 2052638"/>
              <a:gd name="connsiteY47" fmla="*/ 628650 h 1428750"/>
              <a:gd name="connsiteX48" fmla="*/ 1669256 w 2052638"/>
              <a:gd name="connsiteY48" fmla="*/ 547688 h 1428750"/>
              <a:gd name="connsiteX49" fmla="*/ 1678781 w 2052638"/>
              <a:gd name="connsiteY49" fmla="*/ 421482 h 1428750"/>
              <a:gd name="connsiteX50" fmla="*/ 1681163 w 2052638"/>
              <a:gd name="connsiteY50" fmla="*/ 316707 h 1428750"/>
              <a:gd name="connsiteX51" fmla="*/ 1678781 w 2052638"/>
              <a:gd name="connsiteY51" fmla="*/ 288132 h 1428750"/>
              <a:gd name="connsiteX52" fmla="*/ 1671638 w 2052638"/>
              <a:gd name="connsiteY52" fmla="*/ 259557 h 1428750"/>
              <a:gd name="connsiteX53" fmla="*/ 1657350 w 2052638"/>
              <a:gd name="connsiteY53" fmla="*/ 240507 h 1428750"/>
              <a:gd name="connsiteX54" fmla="*/ 1647825 w 2052638"/>
              <a:gd name="connsiteY54" fmla="*/ 233363 h 1428750"/>
              <a:gd name="connsiteX55" fmla="*/ 1628775 w 2052638"/>
              <a:gd name="connsiteY55" fmla="*/ 223838 h 1428750"/>
              <a:gd name="connsiteX56" fmla="*/ 1581150 w 2052638"/>
              <a:gd name="connsiteY56" fmla="*/ 216694 h 1428750"/>
              <a:gd name="connsiteX57" fmla="*/ 1350169 w 2052638"/>
              <a:gd name="connsiteY57" fmla="*/ 223838 h 1428750"/>
              <a:gd name="connsiteX58" fmla="*/ 1143000 w 2052638"/>
              <a:gd name="connsiteY58" fmla="*/ 233363 h 1428750"/>
              <a:gd name="connsiteX59" fmla="*/ 876300 w 2052638"/>
              <a:gd name="connsiteY59" fmla="*/ 257175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52638" h="1428750">
                <a:moveTo>
                  <a:pt x="876300" y="257175"/>
                </a:moveTo>
                <a:lnTo>
                  <a:pt x="719138" y="278607"/>
                </a:lnTo>
                <a:lnTo>
                  <a:pt x="533400" y="307182"/>
                </a:lnTo>
                <a:lnTo>
                  <a:pt x="245269" y="354807"/>
                </a:lnTo>
                <a:lnTo>
                  <a:pt x="54769" y="390525"/>
                </a:lnTo>
                <a:lnTo>
                  <a:pt x="0" y="252413"/>
                </a:lnTo>
                <a:lnTo>
                  <a:pt x="204788" y="214313"/>
                </a:lnTo>
                <a:lnTo>
                  <a:pt x="554831" y="161925"/>
                </a:lnTo>
                <a:lnTo>
                  <a:pt x="892969" y="116682"/>
                </a:lnTo>
                <a:lnTo>
                  <a:pt x="1223963" y="80963"/>
                </a:lnTo>
                <a:lnTo>
                  <a:pt x="1445419" y="59532"/>
                </a:lnTo>
                <a:lnTo>
                  <a:pt x="1552575" y="33338"/>
                </a:lnTo>
                <a:lnTo>
                  <a:pt x="1669256" y="0"/>
                </a:lnTo>
                <a:lnTo>
                  <a:pt x="1690688" y="0"/>
                </a:lnTo>
                <a:lnTo>
                  <a:pt x="1724025" y="16669"/>
                </a:lnTo>
                <a:lnTo>
                  <a:pt x="1788319" y="54769"/>
                </a:lnTo>
                <a:lnTo>
                  <a:pt x="1826419" y="80963"/>
                </a:lnTo>
                <a:lnTo>
                  <a:pt x="1897856" y="135732"/>
                </a:lnTo>
                <a:lnTo>
                  <a:pt x="1981200" y="204788"/>
                </a:lnTo>
                <a:lnTo>
                  <a:pt x="2021681" y="238125"/>
                </a:lnTo>
                <a:lnTo>
                  <a:pt x="2040731" y="261938"/>
                </a:lnTo>
                <a:lnTo>
                  <a:pt x="2047875" y="278607"/>
                </a:lnTo>
                <a:lnTo>
                  <a:pt x="2052638" y="300038"/>
                </a:lnTo>
                <a:lnTo>
                  <a:pt x="2050256" y="330994"/>
                </a:lnTo>
                <a:lnTo>
                  <a:pt x="2031206" y="361950"/>
                </a:lnTo>
                <a:lnTo>
                  <a:pt x="2000250" y="392907"/>
                </a:lnTo>
                <a:lnTo>
                  <a:pt x="1985963" y="411957"/>
                </a:lnTo>
                <a:lnTo>
                  <a:pt x="1945481" y="538163"/>
                </a:lnTo>
                <a:lnTo>
                  <a:pt x="1897856" y="740569"/>
                </a:lnTo>
                <a:lnTo>
                  <a:pt x="1840706" y="1016794"/>
                </a:lnTo>
                <a:lnTo>
                  <a:pt x="1788319" y="1295400"/>
                </a:lnTo>
                <a:lnTo>
                  <a:pt x="1774031" y="1352550"/>
                </a:lnTo>
                <a:lnTo>
                  <a:pt x="1757363" y="1381125"/>
                </a:lnTo>
                <a:lnTo>
                  <a:pt x="1738313" y="1402557"/>
                </a:lnTo>
                <a:lnTo>
                  <a:pt x="1724025" y="1414463"/>
                </a:lnTo>
                <a:lnTo>
                  <a:pt x="1704975" y="1423988"/>
                </a:lnTo>
                <a:lnTo>
                  <a:pt x="1666875" y="1428750"/>
                </a:lnTo>
                <a:lnTo>
                  <a:pt x="1628775" y="1423988"/>
                </a:lnTo>
                <a:lnTo>
                  <a:pt x="1595438" y="1414463"/>
                </a:lnTo>
                <a:lnTo>
                  <a:pt x="1574006" y="1397794"/>
                </a:lnTo>
                <a:lnTo>
                  <a:pt x="1557338" y="1371600"/>
                </a:lnTo>
                <a:lnTo>
                  <a:pt x="1550194" y="1338263"/>
                </a:lnTo>
                <a:lnTo>
                  <a:pt x="1552575" y="1295400"/>
                </a:lnTo>
                <a:lnTo>
                  <a:pt x="1590675" y="1164432"/>
                </a:lnTo>
                <a:lnTo>
                  <a:pt x="1604963" y="1023938"/>
                </a:lnTo>
                <a:lnTo>
                  <a:pt x="1626394" y="840582"/>
                </a:lnTo>
                <a:lnTo>
                  <a:pt x="1643063" y="747713"/>
                </a:lnTo>
                <a:lnTo>
                  <a:pt x="1659731" y="628650"/>
                </a:lnTo>
                <a:lnTo>
                  <a:pt x="1669256" y="547688"/>
                </a:lnTo>
                <a:lnTo>
                  <a:pt x="1678781" y="421482"/>
                </a:lnTo>
                <a:lnTo>
                  <a:pt x="1681163" y="316707"/>
                </a:lnTo>
                <a:lnTo>
                  <a:pt x="1678781" y="288132"/>
                </a:lnTo>
                <a:lnTo>
                  <a:pt x="1671638" y="259557"/>
                </a:lnTo>
                <a:lnTo>
                  <a:pt x="1657350" y="240507"/>
                </a:lnTo>
                <a:lnTo>
                  <a:pt x="1647825" y="233363"/>
                </a:lnTo>
                <a:lnTo>
                  <a:pt x="1628775" y="223838"/>
                </a:lnTo>
                <a:lnTo>
                  <a:pt x="1581150" y="216694"/>
                </a:lnTo>
                <a:lnTo>
                  <a:pt x="1350169" y="223838"/>
                </a:lnTo>
                <a:lnTo>
                  <a:pt x="1143000" y="233363"/>
                </a:lnTo>
                <a:lnTo>
                  <a:pt x="876300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79887180-1B6F-4BF6-BFDE-850C9E05493F}"/>
              </a:ext>
            </a:extLst>
          </p:cNvPr>
          <p:cNvSpPr/>
          <p:nvPr/>
        </p:nvSpPr>
        <p:spPr>
          <a:xfrm>
            <a:off x="4918075" y="3233738"/>
            <a:ext cx="1576388" cy="295275"/>
          </a:xfrm>
          <a:custGeom>
            <a:avLst/>
            <a:gdLst>
              <a:gd name="connsiteX0" fmla="*/ 912019 w 1576388"/>
              <a:gd name="connsiteY0" fmla="*/ 45243 h 295275"/>
              <a:gd name="connsiteX1" fmla="*/ 590550 w 1576388"/>
              <a:gd name="connsiteY1" fmla="*/ 80962 h 295275"/>
              <a:gd name="connsiteX2" fmla="*/ 283369 w 1576388"/>
              <a:gd name="connsiteY2" fmla="*/ 119062 h 295275"/>
              <a:gd name="connsiteX3" fmla="*/ 0 w 1576388"/>
              <a:gd name="connsiteY3" fmla="*/ 159543 h 295275"/>
              <a:gd name="connsiteX4" fmla="*/ 21432 w 1576388"/>
              <a:gd name="connsiteY4" fmla="*/ 295275 h 295275"/>
              <a:gd name="connsiteX5" fmla="*/ 223838 w 1576388"/>
              <a:gd name="connsiteY5" fmla="*/ 261937 h 295275"/>
              <a:gd name="connsiteX6" fmla="*/ 464344 w 1576388"/>
              <a:gd name="connsiteY6" fmla="*/ 228600 h 295275"/>
              <a:gd name="connsiteX7" fmla="*/ 695325 w 1576388"/>
              <a:gd name="connsiteY7" fmla="*/ 207168 h 295275"/>
              <a:gd name="connsiteX8" fmla="*/ 909638 w 1576388"/>
              <a:gd name="connsiteY8" fmla="*/ 190500 h 295275"/>
              <a:gd name="connsiteX9" fmla="*/ 1216819 w 1576388"/>
              <a:gd name="connsiteY9" fmla="*/ 178593 h 295275"/>
              <a:gd name="connsiteX10" fmla="*/ 1569244 w 1576388"/>
              <a:gd name="connsiteY10" fmla="*/ 171450 h 295275"/>
              <a:gd name="connsiteX11" fmla="*/ 1576388 w 1576388"/>
              <a:gd name="connsiteY11" fmla="*/ 57150 h 295275"/>
              <a:gd name="connsiteX12" fmla="*/ 1485900 w 1576388"/>
              <a:gd name="connsiteY12" fmla="*/ 23812 h 295275"/>
              <a:gd name="connsiteX13" fmla="*/ 1433513 w 1576388"/>
              <a:gd name="connsiteY13" fmla="*/ 9525 h 295275"/>
              <a:gd name="connsiteX14" fmla="*/ 1378744 w 1576388"/>
              <a:gd name="connsiteY14" fmla="*/ 0 h 295275"/>
              <a:gd name="connsiteX15" fmla="*/ 1314450 w 1576388"/>
              <a:gd name="connsiteY15" fmla="*/ 0 h 295275"/>
              <a:gd name="connsiteX16" fmla="*/ 1204913 w 1576388"/>
              <a:gd name="connsiteY16" fmla="*/ 14287 h 295275"/>
              <a:gd name="connsiteX17" fmla="*/ 1107282 w 1576388"/>
              <a:gd name="connsiteY17" fmla="*/ 23812 h 295275"/>
              <a:gd name="connsiteX18" fmla="*/ 912019 w 1576388"/>
              <a:gd name="connsiteY18" fmla="*/ 45243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76388" h="295275">
                <a:moveTo>
                  <a:pt x="912019" y="45243"/>
                </a:moveTo>
                <a:lnTo>
                  <a:pt x="590550" y="80962"/>
                </a:lnTo>
                <a:lnTo>
                  <a:pt x="283369" y="119062"/>
                </a:lnTo>
                <a:lnTo>
                  <a:pt x="0" y="159543"/>
                </a:lnTo>
                <a:lnTo>
                  <a:pt x="21432" y="295275"/>
                </a:lnTo>
                <a:lnTo>
                  <a:pt x="223838" y="261937"/>
                </a:lnTo>
                <a:lnTo>
                  <a:pt x="464344" y="228600"/>
                </a:lnTo>
                <a:lnTo>
                  <a:pt x="695325" y="207168"/>
                </a:lnTo>
                <a:lnTo>
                  <a:pt x="909638" y="190500"/>
                </a:lnTo>
                <a:lnTo>
                  <a:pt x="1216819" y="178593"/>
                </a:lnTo>
                <a:lnTo>
                  <a:pt x="1569244" y="171450"/>
                </a:lnTo>
                <a:lnTo>
                  <a:pt x="1576388" y="57150"/>
                </a:lnTo>
                <a:lnTo>
                  <a:pt x="1485900" y="23812"/>
                </a:lnTo>
                <a:lnTo>
                  <a:pt x="1433513" y="9525"/>
                </a:lnTo>
                <a:lnTo>
                  <a:pt x="1378744" y="0"/>
                </a:lnTo>
                <a:lnTo>
                  <a:pt x="1314450" y="0"/>
                </a:lnTo>
                <a:lnTo>
                  <a:pt x="1204913" y="14287"/>
                </a:lnTo>
                <a:lnTo>
                  <a:pt x="1107282" y="23812"/>
                </a:lnTo>
                <a:lnTo>
                  <a:pt x="912019" y="452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A95BAEE1-09C7-4530-8FBD-716B45CECE3E}"/>
              </a:ext>
            </a:extLst>
          </p:cNvPr>
          <p:cNvSpPr/>
          <p:nvPr/>
        </p:nvSpPr>
        <p:spPr>
          <a:xfrm>
            <a:off x="4941888" y="3786188"/>
            <a:ext cx="1509712" cy="263525"/>
          </a:xfrm>
          <a:custGeom>
            <a:avLst/>
            <a:gdLst>
              <a:gd name="connsiteX0" fmla="*/ 852487 w 1509712"/>
              <a:gd name="connsiteY0" fmla="*/ 161925 h 264318"/>
              <a:gd name="connsiteX1" fmla="*/ 635794 w 1509712"/>
              <a:gd name="connsiteY1" fmla="*/ 176212 h 264318"/>
              <a:gd name="connsiteX2" fmla="*/ 395287 w 1509712"/>
              <a:gd name="connsiteY2" fmla="*/ 200025 h 264318"/>
              <a:gd name="connsiteX3" fmla="*/ 130969 w 1509712"/>
              <a:gd name="connsiteY3" fmla="*/ 238125 h 264318"/>
              <a:gd name="connsiteX4" fmla="*/ 9525 w 1509712"/>
              <a:gd name="connsiteY4" fmla="*/ 264318 h 264318"/>
              <a:gd name="connsiteX5" fmla="*/ 0 w 1509712"/>
              <a:gd name="connsiteY5" fmla="*/ 161925 h 264318"/>
              <a:gd name="connsiteX6" fmla="*/ 154781 w 1509712"/>
              <a:gd name="connsiteY6" fmla="*/ 95250 h 264318"/>
              <a:gd name="connsiteX7" fmla="*/ 228600 w 1509712"/>
              <a:gd name="connsiteY7" fmla="*/ 71437 h 264318"/>
              <a:gd name="connsiteX8" fmla="*/ 321469 w 1509712"/>
              <a:gd name="connsiteY8" fmla="*/ 52387 h 264318"/>
              <a:gd name="connsiteX9" fmla="*/ 466725 w 1509712"/>
              <a:gd name="connsiteY9" fmla="*/ 35718 h 264318"/>
              <a:gd name="connsiteX10" fmla="*/ 676275 w 1509712"/>
              <a:gd name="connsiteY10" fmla="*/ 19050 h 264318"/>
              <a:gd name="connsiteX11" fmla="*/ 935831 w 1509712"/>
              <a:gd name="connsiteY11" fmla="*/ 7143 h 264318"/>
              <a:gd name="connsiteX12" fmla="*/ 1281112 w 1509712"/>
              <a:gd name="connsiteY12" fmla="*/ 0 h 264318"/>
              <a:gd name="connsiteX13" fmla="*/ 1509712 w 1509712"/>
              <a:gd name="connsiteY13" fmla="*/ 2381 h 264318"/>
              <a:gd name="connsiteX14" fmla="*/ 1478756 w 1509712"/>
              <a:gd name="connsiteY14" fmla="*/ 164306 h 264318"/>
              <a:gd name="connsiteX15" fmla="*/ 1323975 w 1509712"/>
              <a:gd name="connsiteY15" fmla="*/ 154781 h 264318"/>
              <a:gd name="connsiteX16" fmla="*/ 1164431 w 1509712"/>
              <a:gd name="connsiteY16" fmla="*/ 152400 h 264318"/>
              <a:gd name="connsiteX17" fmla="*/ 947737 w 1509712"/>
              <a:gd name="connsiteY17" fmla="*/ 154781 h 264318"/>
              <a:gd name="connsiteX18" fmla="*/ 852487 w 1509712"/>
              <a:gd name="connsiteY18" fmla="*/ 161925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09712" h="264318">
                <a:moveTo>
                  <a:pt x="852487" y="161925"/>
                </a:moveTo>
                <a:lnTo>
                  <a:pt x="635794" y="176212"/>
                </a:lnTo>
                <a:lnTo>
                  <a:pt x="395287" y="200025"/>
                </a:lnTo>
                <a:lnTo>
                  <a:pt x="130969" y="238125"/>
                </a:lnTo>
                <a:lnTo>
                  <a:pt x="9525" y="264318"/>
                </a:lnTo>
                <a:lnTo>
                  <a:pt x="0" y="161925"/>
                </a:lnTo>
                <a:lnTo>
                  <a:pt x="154781" y="95250"/>
                </a:lnTo>
                <a:lnTo>
                  <a:pt x="228600" y="71437"/>
                </a:lnTo>
                <a:lnTo>
                  <a:pt x="321469" y="52387"/>
                </a:lnTo>
                <a:lnTo>
                  <a:pt x="466725" y="35718"/>
                </a:lnTo>
                <a:lnTo>
                  <a:pt x="676275" y="19050"/>
                </a:lnTo>
                <a:lnTo>
                  <a:pt x="935831" y="7143"/>
                </a:lnTo>
                <a:lnTo>
                  <a:pt x="1281112" y="0"/>
                </a:lnTo>
                <a:lnTo>
                  <a:pt x="1509712" y="2381"/>
                </a:lnTo>
                <a:lnTo>
                  <a:pt x="1478756" y="164306"/>
                </a:lnTo>
                <a:lnTo>
                  <a:pt x="1323975" y="154781"/>
                </a:lnTo>
                <a:lnTo>
                  <a:pt x="1164431" y="152400"/>
                </a:lnTo>
                <a:lnTo>
                  <a:pt x="947737" y="154781"/>
                </a:lnTo>
                <a:lnTo>
                  <a:pt x="852487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2591453C-FE02-4519-AF91-2589B5EB119A}"/>
              </a:ext>
            </a:extLst>
          </p:cNvPr>
          <p:cNvSpPr/>
          <p:nvPr/>
        </p:nvSpPr>
        <p:spPr>
          <a:xfrm>
            <a:off x="4246563" y="4065588"/>
            <a:ext cx="1600200" cy="1751012"/>
          </a:xfrm>
          <a:custGeom>
            <a:avLst/>
            <a:gdLst>
              <a:gd name="connsiteX0" fmla="*/ 1280160 w 1600827"/>
              <a:gd name="connsiteY0" fmla="*/ 931937 h 1751139"/>
              <a:gd name="connsiteX1" fmla="*/ 1202499 w 1600827"/>
              <a:gd name="connsiteY1" fmla="*/ 1052187 h 1751139"/>
              <a:gd name="connsiteX2" fmla="*/ 1137364 w 1600827"/>
              <a:gd name="connsiteY2" fmla="*/ 1142374 h 1751139"/>
              <a:gd name="connsiteX3" fmla="*/ 1069723 w 1600827"/>
              <a:gd name="connsiteY3" fmla="*/ 1227551 h 1751139"/>
              <a:gd name="connsiteX4" fmla="*/ 967010 w 1600827"/>
              <a:gd name="connsiteY4" fmla="*/ 1337780 h 1751139"/>
              <a:gd name="connsiteX5" fmla="*/ 866801 w 1600827"/>
              <a:gd name="connsiteY5" fmla="*/ 1425462 h 1751139"/>
              <a:gd name="connsiteX6" fmla="*/ 744046 w 1600827"/>
              <a:gd name="connsiteY6" fmla="*/ 1510639 h 1751139"/>
              <a:gd name="connsiteX7" fmla="*/ 656364 w 1600827"/>
              <a:gd name="connsiteY7" fmla="*/ 1563249 h 1751139"/>
              <a:gd name="connsiteX8" fmla="*/ 546135 w 1600827"/>
              <a:gd name="connsiteY8" fmla="*/ 1615858 h 1751139"/>
              <a:gd name="connsiteX9" fmla="*/ 455948 w 1600827"/>
              <a:gd name="connsiteY9" fmla="*/ 1653436 h 1751139"/>
              <a:gd name="connsiteX10" fmla="*/ 318161 w 1600827"/>
              <a:gd name="connsiteY10" fmla="*/ 1698530 h 1751139"/>
              <a:gd name="connsiteX11" fmla="*/ 215448 w 1600827"/>
              <a:gd name="connsiteY11" fmla="*/ 1723582 h 1751139"/>
              <a:gd name="connsiteX12" fmla="*/ 67641 w 1600827"/>
              <a:gd name="connsiteY12" fmla="*/ 1751139 h 1751139"/>
              <a:gd name="connsiteX13" fmla="*/ 27558 w 1600827"/>
              <a:gd name="connsiteY13" fmla="*/ 1751139 h 1751139"/>
              <a:gd name="connsiteX14" fmla="*/ 10021 w 1600827"/>
              <a:gd name="connsiteY14" fmla="*/ 1748634 h 1751139"/>
              <a:gd name="connsiteX15" fmla="*/ 0 w 1600827"/>
              <a:gd name="connsiteY15" fmla="*/ 1738613 h 1751139"/>
              <a:gd name="connsiteX16" fmla="*/ 5011 w 1600827"/>
              <a:gd name="connsiteY16" fmla="*/ 1718571 h 1751139"/>
              <a:gd name="connsiteX17" fmla="*/ 22547 w 1600827"/>
              <a:gd name="connsiteY17" fmla="*/ 1693519 h 1751139"/>
              <a:gd name="connsiteX18" fmla="*/ 55115 w 1600827"/>
              <a:gd name="connsiteY18" fmla="*/ 1680993 h 1751139"/>
              <a:gd name="connsiteX19" fmla="*/ 180375 w 1600827"/>
              <a:gd name="connsiteY19" fmla="*/ 1645920 h 1751139"/>
              <a:gd name="connsiteX20" fmla="*/ 308141 w 1600827"/>
              <a:gd name="connsiteY20" fmla="*/ 1598322 h 1751139"/>
              <a:gd name="connsiteX21" fmla="*/ 448432 w 1600827"/>
              <a:gd name="connsiteY21" fmla="*/ 1528176 h 1751139"/>
              <a:gd name="connsiteX22" fmla="*/ 533609 w 1600827"/>
              <a:gd name="connsiteY22" fmla="*/ 1478072 h 1751139"/>
              <a:gd name="connsiteX23" fmla="*/ 648849 w 1600827"/>
              <a:gd name="connsiteY23" fmla="*/ 1395400 h 1751139"/>
              <a:gd name="connsiteX24" fmla="*/ 751562 w 1600827"/>
              <a:gd name="connsiteY24" fmla="*/ 1300202 h 1751139"/>
              <a:gd name="connsiteX25" fmla="*/ 844255 w 1600827"/>
              <a:gd name="connsiteY25" fmla="*/ 1197489 h 1751139"/>
              <a:gd name="connsiteX26" fmla="*/ 906885 w 1600827"/>
              <a:gd name="connsiteY26" fmla="*/ 1119827 h 1751139"/>
              <a:gd name="connsiteX27" fmla="*/ 964504 w 1600827"/>
              <a:gd name="connsiteY27" fmla="*/ 1042166 h 1751139"/>
              <a:gd name="connsiteX28" fmla="*/ 1009598 w 1600827"/>
              <a:gd name="connsiteY28" fmla="*/ 972020 h 1751139"/>
              <a:gd name="connsiteX29" fmla="*/ 1054692 w 1600827"/>
              <a:gd name="connsiteY29" fmla="*/ 889348 h 1751139"/>
              <a:gd name="connsiteX30" fmla="*/ 1087259 w 1600827"/>
              <a:gd name="connsiteY30" fmla="*/ 824213 h 1751139"/>
              <a:gd name="connsiteX31" fmla="*/ 1112312 w 1600827"/>
              <a:gd name="connsiteY31" fmla="*/ 759078 h 1751139"/>
              <a:gd name="connsiteX32" fmla="*/ 1142374 w 1600827"/>
              <a:gd name="connsiteY32" fmla="*/ 673901 h 1751139"/>
              <a:gd name="connsiteX33" fmla="*/ 1149890 w 1600827"/>
              <a:gd name="connsiteY33" fmla="*/ 633817 h 1751139"/>
              <a:gd name="connsiteX34" fmla="*/ 1210015 w 1600827"/>
              <a:gd name="connsiteY34" fmla="*/ 491021 h 1751139"/>
              <a:gd name="connsiteX35" fmla="*/ 1242582 w 1600827"/>
              <a:gd name="connsiteY35" fmla="*/ 380792 h 1751139"/>
              <a:gd name="connsiteX36" fmla="*/ 1260119 w 1600827"/>
              <a:gd name="connsiteY36" fmla="*/ 305636 h 1751139"/>
              <a:gd name="connsiteX37" fmla="*/ 1262624 w 1600827"/>
              <a:gd name="connsiteY37" fmla="*/ 255531 h 1751139"/>
              <a:gd name="connsiteX38" fmla="*/ 1252603 w 1600827"/>
              <a:gd name="connsiteY38" fmla="*/ 220459 h 1751139"/>
              <a:gd name="connsiteX39" fmla="*/ 1235067 w 1600827"/>
              <a:gd name="connsiteY39" fmla="*/ 185386 h 1751139"/>
              <a:gd name="connsiteX40" fmla="*/ 1205004 w 1600827"/>
              <a:gd name="connsiteY40" fmla="*/ 142797 h 1751139"/>
              <a:gd name="connsiteX41" fmla="*/ 1169931 w 1600827"/>
              <a:gd name="connsiteY41" fmla="*/ 110230 h 1751139"/>
              <a:gd name="connsiteX42" fmla="*/ 1132353 w 1600827"/>
              <a:gd name="connsiteY42" fmla="*/ 82672 h 1751139"/>
              <a:gd name="connsiteX43" fmla="*/ 1104796 w 1600827"/>
              <a:gd name="connsiteY43" fmla="*/ 62631 h 1751139"/>
              <a:gd name="connsiteX44" fmla="*/ 1092270 w 1600827"/>
              <a:gd name="connsiteY44" fmla="*/ 42589 h 1751139"/>
              <a:gd name="connsiteX45" fmla="*/ 1084754 w 1600827"/>
              <a:gd name="connsiteY45" fmla="*/ 20042 h 1751139"/>
              <a:gd name="connsiteX46" fmla="*/ 1087259 w 1600827"/>
              <a:gd name="connsiteY46" fmla="*/ 5011 h 1751139"/>
              <a:gd name="connsiteX47" fmla="*/ 1099785 w 1600827"/>
              <a:gd name="connsiteY47" fmla="*/ 0 h 1751139"/>
              <a:gd name="connsiteX48" fmla="*/ 1117322 w 1600827"/>
              <a:gd name="connsiteY48" fmla="*/ 2506 h 1751139"/>
              <a:gd name="connsiteX49" fmla="*/ 1139869 w 1600827"/>
              <a:gd name="connsiteY49" fmla="*/ 10021 h 1751139"/>
              <a:gd name="connsiteX50" fmla="*/ 1172436 w 1600827"/>
              <a:gd name="connsiteY50" fmla="*/ 15032 h 1751139"/>
              <a:gd name="connsiteX51" fmla="*/ 1260119 w 1600827"/>
              <a:gd name="connsiteY51" fmla="*/ 32568 h 1751139"/>
              <a:gd name="connsiteX52" fmla="*/ 1375358 w 1600827"/>
              <a:gd name="connsiteY52" fmla="*/ 65136 h 1751139"/>
              <a:gd name="connsiteX53" fmla="*/ 1468051 w 1600827"/>
              <a:gd name="connsiteY53" fmla="*/ 95198 h 1751139"/>
              <a:gd name="connsiteX54" fmla="*/ 1513144 w 1600827"/>
              <a:gd name="connsiteY54" fmla="*/ 120250 h 1751139"/>
              <a:gd name="connsiteX55" fmla="*/ 1550722 w 1600827"/>
              <a:gd name="connsiteY55" fmla="*/ 150313 h 1751139"/>
              <a:gd name="connsiteX56" fmla="*/ 1570764 w 1600827"/>
              <a:gd name="connsiteY56" fmla="*/ 167849 h 1751139"/>
              <a:gd name="connsiteX57" fmla="*/ 1585795 w 1600827"/>
              <a:gd name="connsiteY57" fmla="*/ 187891 h 1751139"/>
              <a:gd name="connsiteX58" fmla="*/ 1595816 w 1600827"/>
              <a:gd name="connsiteY58" fmla="*/ 212943 h 1751139"/>
              <a:gd name="connsiteX59" fmla="*/ 1600827 w 1600827"/>
              <a:gd name="connsiteY59" fmla="*/ 235490 h 1751139"/>
              <a:gd name="connsiteX60" fmla="*/ 1600827 w 1600827"/>
              <a:gd name="connsiteY60" fmla="*/ 258037 h 1751139"/>
              <a:gd name="connsiteX61" fmla="*/ 1585795 w 1600827"/>
              <a:gd name="connsiteY61" fmla="*/ 285594 h 1751139"/>
              <a:gd name="connsiteX62" fmla="*/ 1553228 w 1600827"/>
              <a:gd name="connsiteY62" fmla="*/ 320667 h 1751139"/>
              <a:gd name="connsiteX63" fmla="*/ 1528176 w 1600827"/>
              <a:gd name="connsiteY63" fmla="*/ 353234 h 1751139"/>
              <a:gd name="connsiteX64" fmla="*/ 1498113 w 1600827"/>
              <a:gd name="connsiteY64" fmla="*/ 403339 h 1751139"/>
              <a:gd name="connsiteX65" fmla="*/ 1485587 w 1600827"/>
              <a:gd name="connsiteY65" fmla="*/ 440917 h 1751139"/>
              <a:gd name="connsiteX66" fmla="*/ 1478072 w 1600827"/>
              <a:gd name="connsiteY66" fmla="*/ 478495 h 1751139"/>
              <a:gd name="connsiteX67" fmla="*/ 1392895 w 1600827"/>
              <a:gd name="connsiteY67" fmla="*/ 718994 h 1751139"/>
              <a:gd name="connsiteX68" fmla="*/ 1325254 w 1600827"/>
              <a:gd name="connsiteY68" fmla="*/ 851770 h 1751139"/>
              <a:gd name="connsiteX69" fmla="*/ 1280160 w 1600827"/>
              <a:gd name="connsiteY69" fmla="*/ 931937 h 1751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00827" h="1751139">
                <a:moveTo>
                  <a:pt x="1280160" y="931937"/>
                </a:moveTo>
                <a:lnTo>
                  <a:pt x="1202499" y="1052187"/>
                </a:lnTo>
                <a:lnTo>
                  <a:pt x="1137364" y="1142374"/>
                </a:lnTo>
                <a:lnTo>
                  <a:pt x="1069723" y="1227551"/>
                </a:lnTo>
                <a:lnTo>
                  <a:pt x="967010" y="1337780"/>
                </a:lnTo>
                <a:lnTo>
                  <a:pt x="866801" y="1425462"/>
                </a:lnTo>
                <a:lnTo>
                  <a:pt x="744046" y="1510639"/>
                </a:lnTo>
                <a:lnTo>
                  <a:pt x="656364" y="1563249"/>
                </a:lnTo>
                <a:lnTo>
                  <a:pt x="546135" y="1615858"/>
                </a:lnTo>
                <a:lnTo>
                  <a:pt x="455948" y="1653436"/>
                </a:lnTo>
                <a:lnTo>
                  <a:pt x="318161" y="1698530"/>
                </a:lnTo>
                <a:lnTo>
                  <a:pt x="215448" y="1723582"/>
                </a:lnTo>
                <a:lnTo>
                  <a:pt x="67641" y="1751139"/>
                </a:lnTo>
                <a:lnTo>
                  <a:pt x="27558" y="1751139"/>
                </a:lnTo>
                <a:lnTo>
                  <a:pt x="10021" y="1748634"/>
                </a:lnTo>
                <a:lnTo>
                  <a:pt x="0" y="1738613"/>
                </a:lnTo>
                <a:lnTo>
                  <a:pt x="5011" y="1718571"/>
                </a:lnTo>
                <a:lnTo>
                  <a:pt x="22547" y="1693519"/>
                </a:lnTo>
                <a:lnTo>
                  <a:pt x="55115" y="1680993"/>
                </a:lnTo>
                <a:lnTo>
                  <a:pt x="180375" y="1645920"/>
                </a:lnTo>
                <a:lnTo>
                  <a:pt x="308141" y="1598322"/>
                </a:lnTo>
                <a:lnTo>
                  <a:pt x="448432" y="1528176"/>
                </a:lnTo>
                <a:lnTo>
                  <a:pt x="533609" y="1478072"/>
                </a:lnTo>
                <a:lnTo>
                  <a:pt x="648849" y="1395400"/>
                </a:lnTo>
                <a:lnTo>
                  <a:pt x="751562" y="1300202"/>
                </a:lnTo>
                <a:lnTo>
                  <a:pt x="844255" y="1197489"/>
                </a:lnTo>
                <a:lnTo>
                  <a:pt x="906885" y="1119827"/>
                </a:lnTo>
                <a:lnTo>
                  <a:pt x="964504" y="1042166"/>
                </a:lnTo>
                <a:lnTo>
                  <a:pt x="1009598" y="972020"/>
                </a:lnTo>
                <a:lnTo>
                  <a:pt x="1054692" y="889348"/>
                </a:lnTo>
                <a:lnTo>
                  <a:pt x="1087259" y="824213"/>
                </a:lnTo>
                <a:lnTo>
                  <a:pt x="1112312" y="759078"/>
                </a:lnTo>
                <a:lnTo>
                  <a:pt x="1142374" y="673901"/>
                </a:lnTo>
                <a:lnTo>
                  <a:pt x="1149890" y="633817"/>
                </a:lnTo>
                <a:lnTo>
                  <a:pt x="1210015" y="491021"/>
                </a:lnTo>
                <a:lnTo>
                  <a:pt x="1242582" y="380792"/>
                </a:lnTo>
                <a:lnTo>
                  <a:pt x="1260119" y="305636"/>
                </a:lnTo>
                <a:lnTo>
                  <a:pt x="1262624" y="255531"/>
                </a:lnTo>
                <a:lnTo>
                  <a:pt x="1252603" y="220459"/>
                </a:lnTo>
                <a:lnTo>
                  <a:pt x="1235067" y="185386"/>
                </a:lnTo>
                <a:lnTo>
                  <a:pt x="1205004" y="142797"/>
                </a:lnTo>
                <a:lnTo>
                  <a:pt x="1169931" y="110230"/>
                </a:lnTo>
                <a:lnTo>
                  <a:pt x="1132353" y="82672"/>
                </a:lnTo>
                <a:lnTo>
                  <a:pt x="1104796" y="62631"/>
                </a:lnTo>
                <a:lnTo>
                  <a:pt x="1092270" y="42589"/>
                </a:lnTo>
                <a:lnTo>
                  <a:pt x="1084754" y="20042"/>
                </a:lnTo>
                <a:lnTo>
                  <a:pt x="1087259" y="5011"/>
                </a:lnTo>
                <a:lnTo>
                  <a:pt x="1099785" y="0"/>
                </a:lnTo>
                <a:lnTo>
                  <a:pt x="1117322" y="2506"/>
                </a:lnTo>
                <a:lnTo>
                  <a:pt x="1139869" y="10021"/>
                </a:lnTo>
                <a:lnTo>
                  <a:pt x="1172436" y="15032"/>
                </a:lnTo>
                <a:lnTo>
                  <a:pt x="1260119" y="32568"/>
                </a:lnTo>
                <a:lnTo>
                  <a:pt x="1375358" y="65136"/>
                </a:lnTo>
                <a:lnTo>
                  <a:pt x="1468051" y="95198"/>
                </a:lnTo>
                <a:lnTo>
                  <a:pt x="1513144" y="120250"/>
                </a:lnTo>
                <a:lnTo>
                  <a:pt x="1550722" y="150313"/>
                </a:lnTo>
                <a:lnTo>
                  <a:pt x="1570764" y="167849"/>
                </a:lnTo>
                <a:lnTo>
                  <a:pt x="1585795" y="187891"/>
                </a:lnTo>
                <a:lnTo>
                  <a:pt x="1595816" y="212943"/>
                </a:lnTo>
                <a:lnTo>
                  <a:pt x="1600827" y="235490"/>
                </a:lnTo>
                <a:lnTo>
                  <a:pt x="1600827" y="258037"/>
                </a:lnTo>
                <a:lnTo>
                  <a:pt x="1585795" y="285594"/>
                </a:lnTo>
                <a:lnTo>
                  <a:pt x="1553228" y="320667"/>
                </a:lnTo>
                <a:lnTo>
                  <a:pt x="1528176" y="353234"/>
                </a:lnTo>
                <a:lnTo>
                  <a:pt x="1498113" y="403339"/>
                </a:lnTo>
                <a:lnTo>
                  <a:pt x="1485587" y="440917"/>
                </a:lnTo>
                <a:lnTo>
                  <a:pt x="1478072" y="478495"/>
                </a:lnTo>
                <a:lnTo>
                  <a:pt x="1392895" y="718994"/>
                </a:lnTo>
                <a:lnTo>
                  <a:pt x="1325254" y="851770"/>
                </a:lnTo>
                <a:lnTo>
                  <a:pt x="1280160" y="9319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5AE182F1-A958-43E2-9A3E-64D7F18B8459}"/>
              </a:ext>
            </a:extLst>
          </p:cNvPr>
          <p:cNvSpPr/>
          <p:nvPr/>
        </p:nvSpPr>
        <p:spPr>
          <a:xfrm>
            <a:off x="5581650" y="4646613"/>
            <a:ext cx="1863725" cy="1258887"/>
          </a:xfrm>
          <a:custGeom>
            <a:avLst/>
            <a:gdLst>
              <a:gd name="connsiteX0" fmla="*/ 638827 w 1863873"/>
              <a:gd name="connsiteY0" fmla="*/ 708973 h 1257613"/>
              <a:gd name="connsiteX1" fmla="*/ 513567 w 1863873"/>
              <a:gd name="connsiteY1" fmla="*/ 578703 h 1257613"/>
              <a:gd name="connsiteX2" fmla="*/ 400833 w 1863873"/>
              <a:gd name="connsiteY2" fmla="*/ 463463 h 1257613"/>
              <a:gd name="connsiteX3" fmla="*/ 310645 w 1863873"/>
              <a:gd name="connsiteY3" fmla="*/ 373276 h 1257613"/>
              <a:gd name="connsiteX4" fmla="*/ 232984 w 1863873"/>
              <a:gd name="connsiteY4" fmla="*/ 300625 h 1257613"/>
              <a:gd name="connsiteX5" fmla="*/ 155323 w 1863873"/>
              <a:gd name="connsiteY5" fmla="*/ 230479 h 1257613"/>
              <a:gd name="connsiteX6" fmla="*/ 95198 w 1863873"/>
              <a:gd name="connsiteY6" fmla="*/ 177870 h 1257613"/>
              <a:gd name="connsiteX7" fmla="*/ 0 w 1863873"/>
              <a:gd name="connsiteY7" fmla="*/ 105219 h 1257613"/>
              <a:gd name="connsiteX8" fmla="*/ 47599 w 1863873"/>
              <a:gd name="connsiteY8" fmla="*/ 0 h 1257613"/>
              <a:gd name="connsiteX9" fmla="*/ 105218 w 1863873"/>
              <a:gd name="connsiteY9" fmla="*/ 7516 h 1257613"/>
              <a:gd name="connsiteX10" fmla="*/ 222963 w 1863873"/>
              <a:gd name="connsiteY10" fmla="*/ 120250 h 1257613"/>
              <a:gd name="connsiteX11" fmla="*/ 393317 w 1863873"/>
              <a:gd name="connsiteY11" fmla="*/ 255531 h 1257613"/>
              <a:gd name="connsiteX12" fmla="*/ 593734 w 1863873"/>
              <a:gd name="connsiteY12" fmla="*/ 410854 h 1257613"/>
              <a:gd name="connsiteX13" fmla="*/ 774108 w 1863873"/>
              <a:gd name="connsiteY13" fmla="*/ 548640 h 1257613"/>
              <a:gd name="connsiteX14" fmla="*/ 956988 w 1863873"/>
              <a:gd name="connsiteY14" fmla="*/ 686426 h 1257613"/>
              <a:gd name="connsiteX15" fmla="*/ 1122332 w 1863873"/>
              <a:gd name="connsiteY15" fmla="*/ 809182 h 1257613"/>
              <a:gd name="connsiteX16" fmla="*/ 1237571 w 1863873"/>
              <a:gd name="connsiteY16" fmla="*/ 891853 h 1257613"/>
              <a:gd name="connsiteX17" fmla="*/ 1392894 w 1863873"/>
              <a:gd name="connsiteY17" fmla="*/ 982041 h 1257613"/>
              <a:gd name="connsiteX18" fmla="*/ 1663456 w 1863873"/>
              <a:gd name="connsiteY18" fmla="*/ 1112311 h 1257613"/>
              <a:gd name="connsiteX19" fmla="*/ 1818779 w 1863873"/>
              <a:gd name="connsiteY19" fmla="*/ 1182457 h 1257613"/>
              <a:gd name="connsiteX20" fmla="*/ 1856357 w 1863873"/>
              <a:gd name="connsiteY20" fmla="*/ 1197488 h 1257613"/>
              <a:gd name="connsiteX21" fmla="*/ 1861367 w 1863873"/>
              <a:gd name="connsiteY21" fmla="*/ 1202499 h 1257613"/>
              <a:gd name="connsiteX22" fmla="*/ 1863873 w 1863873"/>
              <a:gd name="connsiteY22" fmla="*/ 1212520 h 1257613"/>
              <a:gd name="connsiteX23" fmla="*/ 1863873 w 1863873"/>
              <a:gd name="connsiteY23" fmla="*/ 1222540 h 1257613"/>
              <a:gd name="connsiteX24" fmla="*/ 1851347 w 1863873"/>
              <a:gd name="connsiteY24" fmla="*/ 1247592 h 1257613"/>
              <a:gd name="connsiteX25" fmla="*/ 1838821 w 1863873"/>
              <a:gd name="connsiteY25" fmla="*/ 1257613 h 1257613"/>
              <a:gd name="connsiteX26" fmla="*/ 1801243 w 1863873"/>
              <a:gd name="connsiteY26" fmla="*/ 1257613 h 1257613"/>
              <a:gd name="connsiteX27" fmla="*/ 1691014 w 1863873"/>
              <a:gd name="connsiteY27" fmla="*/ 1245087 h 1257613"/>
              <a:gd name="connsiteX28" fmla="*/ 1510639 w 1863873"/>
              <a:gd name="connsiteY28" fmla="*/ 1230056 h 1257613"/>
              <a:gd name="connsiteX29" fmla="*/ 1270139 w 1863873"/>
              <a:gd name="connsiteY29" fmla="*/ 1217530 h 1257613"/>
              <a:gd name="connsiteX30" fmla="*/ 1232561 w 1863873"/>
              <a:gd name="connsiteY30" fmla="*/ 1222540 h 1257613"/>
              <a:gd name="connsiteX31" fmla="*/ 1194983 w 1863873"/>
              <a:gd name="connsiteY31" fmla="*/ 1222540 h 1257613"/>
              <a:gd name="connsiteX32" fmla="*/ 1142374 w 1863873"/>
              <a:gd name="connsiteY32" fmla="*/ 1212520 h 1257613"/>
              <a:gd name="connsiteX33" fmla="*/ 1092269 w 1863873"/>
              <a:gd name="connsiteY33" fmla="*/ 1189973 h 1257613"/>
              <a:gd name="connsiteX34" fmla="*/ 1052186 w 1863873"/>
              <a:gd name="connsiteY34" fmla="*/ 1162416 h 1257613"/>
              <a:gd name="connsiteX35" fmla="*/ 994566 w 1863873"/>
              <a:gd name="connsiteY35" fmla="*/ 1099785 h 1257613"/>
              <a:gd name="connsiteX36" fmla="*/ 859285 w 1863873"/>
              <a:gd name="connsiteY36" fmla="*/ 949473 h 1257613"/>
              <a:gd name="connsiteX37" fmla="*/ 739035 w 1863873"/>
              <a:gd name="connsiteY37" fmla="*/ 819202 h 1257613"/>
              <a:gd name="connsiteX38" fmla="*/ 638827 w 1863873"/>
              <a:gd name="connsiteY38" fmla="*/ 708973 h 125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63873" h="1257613">
                <a:moveTo>
                  <a:pt x="638827" y="708973"/>
                </a:moveTo>
                <a:lnTo>
                  <a:pt x="513567" y="578703"/>
                </a:lnTo>
                <a:lnTo>
                  <a:pt x="400833" y="463463"/>
                </a:lnTo>
                <a:lnTo>
                  <a:pt x="310645" y="373276"/>
                </a:lnTo>
                <a:lnTo>
                  <a:pt x="232984" y="300625"/>
                </a:lnTo>
                <a:lnTo>
                  <a:pt x="155323" y="230479"/>
                </a:lnTo>
                <a:lnTo>
                  <a:pt x="95198" y="177870"/>
                </a:lnTo>
                <a:lnTo>
                  <a:pt x="0" y="105219"/>
                </a:lnTo>
                <a:lnTo>
                  <a:pt x="47599" y="0"/>
                </a:lnTo>
                <a:lnTo>
                  <a:pt x="105218" y="7516"/>
                </a:lnTo>
                <a:lnTo>
                  <a:pt x="222963" y="120250"/>
                </a:lnTo>
                <a:lnTo>
                  <a:pt x="393317" y="255531"/>
                </a:lnTo>
                <a:lnTo>
                  <a:pt x="593734" y="410854"/>
                </a:lnTo>
                <a:lnTo>
                  <a:pt x="774108" y="548640"/>
                </a:lnTo>
                <a:lnTo>
                  <a:pt x="956988" y="686426"/>
                </a:lnTo>
                <a:lnTo>
                  <a:pt x="1122332" y="809182"/>
                </a:lnTo>
                <a:lnTo>
                  <a:pt x="1237571" y="891853"/>
                </a:lnTo>
                <a:lnTo>
                  <a:pt x="1392894" y="982041"/>
                </a:lnTo>
                <a:lnTo>
                  <a:pt x="1663456" y="1112311"/>
                </a:lnTo>
                <a:lnTo>
                  <a:pt x="1818779" y="1182457"/>
                </a:lnTo>
                <a:lnTo>
                  <a:pt x="1856357" y="1197488"/>
                </a:lnTo>
                <a:lnTo>
                  <a:pt x="1861367" y="1202499"/>
                </a:lnTo>
                <a:lnTo>
                  <a:pt x="1863873" y="1212520"/>
                </a:lnTo>
                <a:lnTo>
                  <a:pt x="1863873" y="1222540"/>
                </a:lnTo>
                <a:lnTo>
                  <a:pt x="1851347" y="1247592"/>
                </a:lnTo>
                <a:lnTo>
                  <a:pt x="1838821" y="1257613"/>
                </a:lnTo>
                <a:lnTo>
                  <a:pt x="1801243" y="1257613"/>
                </a:lnTo>
                <a:lnTo>
                  <a:pt x="1691014" y="1245087"/>
                </a:lnTo>
                <a:lnTo>
                  <a:pt x="1510639" y="1230056"/>
                </a:lnTo>
                <a:lnTo>
                  <a:pt x="1270139" y="1217530"/>
                </a:lnTo>
                <a:lnTo>
                  <a:pt x="1232561" y="1222540"/>
                </a:lnTo>
                <a:lnTo>
                  <a:pt x="1194983" y="1222540"/>
                </a:lnTo>
                <a:lnTo>
                  <a:pt x="1142374" y="1212520"/>
                </a:lnTo>
                <a:lnTo>
                  <a:pt x="1092269" y="1189973"/>
                </a:lnTo>
                <a:lnTo>
                  <a:pt x="1052186" y="1162416"/>
                </a:lnTo>
                <a:lnTo>
                  <a:pt x="994566" y="1099785"/>
                </a:lnTo>
                <a:lnTo>
                  <a:pt x="859285" y="949473"/>
                </a:lnTo>
                <a:lnTo>
                  <a:pt x="739035" y="819202"/>
                </a:lnTo>
                <a:lnTo>
                  <a:pt x="638827" y="70897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E526A84-2EA3-4C29-B75D-066909FB638C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427163"/>
            <a:ext cx="4876800" cy="4478337"/>
            <a:chOff x="2720975" y="1579563"/>
            <a:chExt cx="4876800" cy="4478337"/>
          </a:xfrm>
        </p:grpSpPr>
        <p:sp>
          <p:nvSpPr>
            <p:cNvPr id="16" name="フリーフォーム 112">
              <a:extLst>
                <a:ext uri="{FF2B5EF4-FFF2-40B4-BE49-F238E27FC236}">
                  <a16:creationId xmlns:a16="http://schemas.microsoft.com/office/drawing/2014/main" id="{7F2FC1B4-B6B6-499A-9331-8A672E2671D3}"/>
                </a:ext>
              </a:extLst>
            </p:cNvPr>
            <p:cNvSpPr/>
            <p:nvPr/>
          </p:nvSpPr>
          <p:spPr>
            <a:xfrm>
              <a:off x="2760663" y="2646363"/>
              <a:ext cx="1739900" cy="501650"/>
            </a:xfrm>
            <a:custGeom>
              <a:avLst/>
              <a:gdLst>
                <a:gd name="connsiteX0" fmla="*/ 521494 w 1740694"/>
                <a:gd name="connsiteY0" fmla="*/ 452437 h 502444"/>
                <a:gd name="connsiteX1" fmla="*/ 661987 w 1740694"/>
                <a:gd name="connsiteY1" fmla="*/ 407194 h 502444"/>
                <a:gd name="connsiteX2" fmla="*/ 812006 w 1740694"/>
                <a:gd name="connsiteY2" fmla="*/ 354806 h 502444"/>
                <a:gd name="connsiteX3" fmla="*/ 890587 w 1740694"/>
                <a:gd name="connsiteY3" fmla="*/ 323850 h 502444"/>
                <a:gd name="connsiteX4" fmla="*/ 1162050 w 1740694"/>
                <a:gd name="connsiteY4" fmla="*/ 266700 h 502444"/>
                <a:gd name="connsiteX5" fmla="*/ 1281112 w 1740694"/>
                <a:gd name="connsiteY5" fmla="*/ 252412 h 502444"/>
                <a:gd name="connsiteX6" fmla="*/ 1390650 w 1740694"/>
                <a:gd name="connsiteY6" fmla="*/ 235744 h 502444"/>
                <a:gd name="connsiteX7" fmla="*/ 1469231 w 1740694"/>
                <a:gd name="connsiteY7" fmla="*/ 221456 h 502444"/>
                <a:gd name="connsiteX8" fmla="*/ 1540669 w 1740694"/>
                <a:gd name="connsiteY8" fmla="*/ 204787 h 502444"/>
                <a:gd name="connsiteX9" fmla="*/ 1619250 w 1740694"/>
                <a:gd name="connsiteY9" fmla="*/ 185737 h 502444"/>
                <a:gd name="connsiteX10" fmla="*/ 1671637 w 1740694"/>
                <a:gd name="connsiteY10" fmla="*/ 164306 h 502444"/>
                <a:gd name="connsiteX11" fmla="*/ 1714500 w 1740694"/>
                <a:gd name="connsiteY11" fmla="*/ 140494 h 502444"/>
                <a:gd name="connsiteX12" fmla="*/ 1735931 w 1740694"/>
                <a:gd name="connsiteY12" fmla="*/ 119062 h 502444"/>
                <a:gd name="connsiteX13" fmla="*/ 1740694 w 1740694"/>
                <a:gd name="connsiteY13" fmla="*/ 102394 h 502444"/>
                <a:gd name="connsiteX14" fmla="*/ 1735931 w 1740694"/>
                <a:gd name="connsiteY14" fmla="*/ 88106 h 502444"/>
                <a:gd name="connsiteX15" fmla="*/ 1721644 w 1740694"/>
                <a:gd name="connsiteY15" fmla="*/ 66675 h 502444"/>
                <a:gd name="connsiteX16" fmla="*/ 1697831 w 1740694"/>
                <a:gd name="connsiteY16" fmla="*/ 45244 h 502444"/>
                <a:gd name="connsiteX17" fmla="*/ 1659731 w 1740694"/>
                <a:gd name="connsiteY17" fmla="*/ 30956 h 502444"/>
                <a:gd name="connsiteX18" fmla="*/ 1597819 w 1740694"/>
                <a:gd name="connsiteY18" fmla="*/ 14287 h 502444"/>
                <a:gd name="connsiteX19" fmla="*/ 1528762 w 1740694"/>
                <a:gd name="connsiteY19" fmla="*/ 2381 h 502444"/>
                <a:gd name="connsiteX20" fmla="*/ 1450181 w 1740694"/>
                <a:gd name="connsiteY20" fmla="*/ 0 h 502444"/>
                <a:gd name="connsiteX21" fmla="*/ 1388269 w 1740694"/>
                <a:gd name="connsiteY21" fmla="*/ 16669 h 502444"/>
                <a:gd name="connsiteX22" fmla="*/ 1271587 w 1740694"/>
                <a:gd name="connsiteY22" fmla="*/ 47625 h 502444"/>
                <a:gd name="connsiteX23" fmla="*/ 1152525 w 1740694"/>
                <a:gd name="connsiteY23" fmla="*/ 71437 h 502444"/>
                <a:gd name="connsiteX24" fmla="*/ 885825 w 1740694"/>
                <a:gd name="connsiteY24" fmla="*/ 147637 h 502444"/>
                <a:gd name="connsiteX25" fmla="*/ 681037 w 1740694"/>
                <a:gd name="connsiteY25" fmla="*/ 211931 h 502444"/>
                <a:gd name="connsiteX26" fmla="*/ 602456 w 1740694"/>
                <a:gd name="connsiteY26" fmla="*/ 230981 h 502444"/>
                <a:gd name="connsiteX27" fmla="*/ 488156 w 1740694"/>
                <a:gd name="connsiteY27" fmla="*/ 254794 h 502444"/>
                <a:gd name="connsiteX28" fmla="*/ 423862 w 1740694"/>
                <a:gd name="connsiteY28" fmla="*/ 264319 h 502444"/>
                <a:gd name="connsiteX29" fmla="*/ 357187 w 1740694"/>
                <a:gd name="connsiteY29" fmla="*/ 269081 h 502444"/>
                <a:gd name="connsiteX30" fmla="*/ 302419 w 1740694"/>
                <a:gd name="connsiteY30" fmla="*/ 264319 h 502444"/>
                <a:gd name="connsiteX31" fmla="*/ 238125 w 1740694"/>
                <a:gd name="connsiteY31" fmla="*/ 254794 h 502444"/>
                <a:gd name="connsiteX32" fmla="*/ 152400 w 1740694"/>
                <a:gd name="connsiteY32" fmla="*/ 235744 h 502444"/>
                <a:gd name="connsiteX33" fmla="*/ 92869 w 1740694"/>
                <a:gd name="connsiteY33" fmla="*/ 214312 h 502444"/>
                <a:gd name="connsiteX34" fmla="*/ 57150 w 1740694"/>
                <a:gd name="connsiteY34" fmla="*/ 195262 h 502444"/>
                <a:gd name="connsiteX35" fmla="*/ 21431 w 1740694"/>
                <a:gd name="connsiteY35" fmla="*/ 183356 h 502444"/>
                <a:gd name="connsiteX36" fmla="*/ 4762 w 1740694"/>
                <a:gd name="connsiteY36" fmla="*/ 188119 h 502444"/>
                <a:gd name="connsiteX37" fmla="*/ 0 w 1740694"/>
                <a:gd name="connsiteY37" fmla="*/ 200025 h 502444"/>
                <a:gd name="connsiteX38" fmla="*/ 9525 w 1740694"/>
                <a:gd name="connsiteY38" fmla="*/ 230981 h 502444"/>
                <a:gd name="connsiteX39" fmla="*/ 30956 w 1740694"/>
                <a:gd name="connsiteY39" fmla="*/ 259556 h 502444"/>
                <a:gd name="connsiteX40" fmla="*/ 83344 w 1740694"/>
                <a:gd name="connsiteY40" fmla="*/ 316706 h 502444"/>
                <a:gd name="connsiteX41" fmla="*/ 140494 w 1740694"/>
                <a:gd name="connsiteY41" fmla="*/ 376237 h 502444"/>
                <a:gd name="connsiteX42" fmla="*/ 200025 w 1740694"/>
                <a:gd name="connsiteY42" fmla="*/ 428625 h 502444"/>
                <a:gd name="connsiteX43" fmla="*/ 250031 w 1740694"/>
                <a:gd name="connsiteY43" fmla="*/ 466725 h 502444"/>
                <a:gd name="connsiteX44" fmla="*/ 278606 w 1740694"/>
                <a:gd name="connsiteY44" fmla="*/ 485775 h 502444"/>
                <a:gd name="connsiteX45" fmla="*/ 309562 w 1740694"/>
                <a:gd name="connsiteY45" fmla="*/ 497681 h 502444"/>
                <a:gd name="connsiteX46" fmla="*/ 330994 w 1740694"/>
                <a:gd name="connsiteY46" fmla="*/ 502444 h 502444"/>
                <a:gd name="connsiteX47" fmla="*/ 381000 w 1740694"/>
                <a:gd name="connsiteY47" fmla="*/ 495300 h 502444"/>
                <a:gd name="connsiteX48" fmla="*/ 521494 w 1740694"/>
                <a:gd name="connsiteY48" fmla="*/ 4524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0694" h="502444">
                  <a:moveTo>
                    <a:pt x="521494" y="452437"/>
                  </a:moveTo>
                  <a:lnTo>
                    <a:pt x="661987" y="407194"/>
                  </a:lnTo>
                  <a:lnTo>
                    <a:pt x="812006" y="354806"/>
                  </a:lnTo>
                  <a:lnTo>
                    <a:pt x="890587" y="323850"/>
                  </a:lnTo>
                  <a:lnTo>
                    <a:pt x="1162050" y="266700"/>
                  </a:lnTo>
                  <a:lnTo>
                    <a:pt x="1281112" y="252412"/>
                  </a:lnTo>
                  <a:lnTo>
                    <a:pt x="1390650" y="235744"/>
                  </a:lnTo>
                  <a:lnTo>
                    <a:pt x="1469231" y="221456"/>
                  </a:lnTo>
                  <a:lnTo>
                    <a:pt x="1540669" y="204787"/>
                  </a:lnTo>
                  <a:lnTo>
                    <a:pt x="1619250" y="185737"/>
                  </a:lnTo>
                  <a:lnTo>
                    <a:pt x="1671637" y="164306"/>
                  </a:lnTo>
                  <a:lnTo>
                    <a:pt x="1714500" y="140494"/>
                  </a:lnTo>
                  <a:lnTo>
                    <a:pt x="1735931" y="119062"/>
                  </a:lnTo>
                  <a:lnTo>
                    <a:pt x="1740694" y="102394"/>
                  </a:lnTo>
                  <a:lnTo>
                    <a:pt x="1735931" y="88106"/>
                  </a:lnTo>
                  <a:lnTo>
                    <a:pt x="1721644" y="66675"/>
                  </a:lnTo>
                  <a:lnTo>
                    <a:pt x="1697831" y="45244"/>
                  </a:lnTo>
                  <a:lnTo>
                    <a:pt x="1659731" y="30956"/>
                  </a:lnTo>
                  <a:lnTo>
                    <a:pt x="1597819" y="14287"/>
                  </a:lnTo>
                  <a:lnTo>
                    <a:pt x="1528762" y="2381"/>
                  </a:lnTo>
                  <a:lnTo>
                    <a:pt x="1450181" y="0"/>
                  </a:lnTo>
                  <a:lnTo>
                    <a:pt x="1388269" y="16669"/>
                  </a:lnTo>
                  <a:lnTo>
                    <a:pt x="1271587" y="47625"/>
                  </a:lnTo>
                  <a:lnTo>
                    <a:pt x="1152525" y="71437"/>
                  </a:lnTo>
                  <a:lnTo>
                    <a:pt x="885825" y="147637"/>
                  </a:lnTo>
                  <a:lnTo>
                    <a:pt x="681037" y="211931"/>
                  </a:lnTo>
                  <a:lnTo>
                    <a:pt x="602456" y="230981"/>
                  </a:lnTo>
                  <a:lnTo>
                    <a:pt x="488156" y="254794"/>
                  </a:lnTo>
                  <a:lnTo>
                    <a:pt x="423862" y="264319"/>
                  </a:lnTo>
                  <a:lnTo>
                    <a:pt x="357187" y="269081"/>
                  </a:lnTo>
                  <a:lnTo>
                    <a:pt x="302419" y="264319"/>
                  </a:lnTo>
                  <a:lnTo>
                    <a:pt x="238125" y="254794"/>
                  </a:lnTo>
                  <a:lnTo>
                    <a:pt x="152400" y="235744"/>
                  </a:lnTo>
                  <a:lnTo>
                    <a:pt x="92869" y="214312"/>
                  </a:lnTo>
                  <a:lnTo>
                    <a:pt x="57150" y="195262"/>
                  </a:lnTo>
                  <a:lnTo>
                    <a:pt x="21431" y="183356"/>
                  </a:lnTo>
                  <a:lnTo>
                    <a:pt x="4762" y="188119"/>
                  </a:lnTo>
                  <a:lnTo>
                    <a:pt x="0" y="200025"/>
                  </a:lnTo>
                  <a:lnTo>
                    <a:pt x="9525" y="230981"/>
                  </a:lnTo>
                  <a:lnTo>
                    <a:pt x="30956" y="259556"/>
                  </a:lnTo>
                  <a:lnTo>
                    <a:pt x="83344" y="316706"/>
                  </a:lnTo>
                  <a:lnTo>
                    <a:pt x="140494" y="376237"/>
                  </a:lnTo>
                  <a:lnTo>
                    <a:pt x="200025" y="428625"/>
                  </a:lnTo>
                  <a:lnTo>
                    <a:pt x="250031" y="466725"/>
                  </a:lnTo>
                  <a:lnTo>
                    <a:pt x="278606" y="485775"/>
                  </a:lnTo>
                  <a:lnTo>
                    <a:pt x="309562" y="497681"/>
                  </a:lnTo>
                  <a:lnTo>
                    <a:pt x="330994" y="502444"/>
                  </a:lnTo>
                  <a:lnTo>
                    <a:pt x="381000" y="495300"/>
                  </a:lnTo>
                  <a:lnTo>
                    <a:pt x="521494" y="4524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7">
              <a:extLst>
                <a:ext uri="{FF2B5EF4-FFF2-40B4-BE49-F238E27FC236}">
                  <a16:creationId xmlns:a16="http://schemas.microsoft.com/office/drawing/2014/main" id="{E28EF169-8846-45AD-8934-832F786B1D23}"/>
                </a:ext>
              </a:extLst>
            </p:cNvPr>
            <p:cNvSpPr/>
            <p:nvPr/>
          </p:nvSpPr>
          <p:spPr>
            <a:xfrm>
              <a:off x="4681538" y="2897188"/>
              <a:ext cx="498475" cy="1416050"/>
            </a:xfrm>
            <a:custGeom>
              <a:avLst/>
              <a:gdLst>
                <a:gd name="connsiteX0" fmla="*/ 409575 w 497681"/>
                <a:gd name="connsiteY0" fmla="*/ 395288 h 1414463"/>
                <a:gd name="connsiteX1" fmla="*/ 392906 w 497681"/>
                <a:gd name="connsiteY1" fmla="*/ 235744 h 1414463"/>
                <a:gd name="connsiteX2" fmla="*/ 307181 w 497681"/>
                <a:gd name="connsiteY2" fmla="*/ 128588 h 1414463"/>
                <a:gd name="connsiteX3" fmla="*/ 257175 w 497681"/>
                <a:gd name="connsiteY3" fmla="*/ 90488 h 1414463"/>
                <a:gd name="connsiteX4" fmla="*/ 214312 w 497681"/>
                <a:gd name="connsiteY4" fmla="*/ 66675 h 1414463"/>
                <a:gd name="connsiteX5" fmla="*/ 152400 w 497681"/>
                <a:gd name="connsiteY5" fmla="*/ 38100 h 1414463"/>
                <a:gd name="connsiteX6" fmla="*/ 80962 w 497681"/>
                <a:gd name="connsiteY6" fmla="*/ 19050 h 1414463"/>
                <a:gd name="connsiteX7" fmla="*/ 50006 w 497681"/>
                <a:gd name="connsiteY7" fmla="*/ 9525 h 1414463"/>
                <a:gd name="connsiteX8" fmla="*/ 28575 w 497681"/>
                <a:gd name="connsiteY8" fmla="*/ 2382 h 1414463"/>
                <a:gd name="connsiteX9" fmla="*/ 9525 w 497681"/>
                <a:gd name="connsiteY9" fmla="*/ 0 h 1414463"/>
                <a:gd name="connsiteX10" fmla="*/ 0 w 497681"/>
                <a:gd name="connsiteY10" fmla="*/ 7144 h 1414463"/>
                <a:gd name="connsiteX11" fmla="*/ 4762 w 497681"/>
                <a:gd name="connsiteY11" fmla="*/ 30957 h 1414463"/>
                <a:gd name="connsiteX12" fmla="*/ 16668 w 497681"/>
                <a:gd name="connsiteY12" fmla="*/ 57150 h 1414463"/>
                <a:gd name="connsiteX13" fmla="*/ 38100 w 497681"/>
                <a:gd name="connsiteY13" fmla="*/ 80963 h 1414463"/>
                <a:gd name="connsiteX14" fmla="*/ 76200 w 497681"/>
                <a:gd name="connsiteY14" fmla="*/ 126207 h 1414463"/>
                <a:gd name="connsiteX15" fmla="*/ 104775 w 497681"/>
                <a:gd name="connsiteY15" fmla="*/ 169069 h 1414463"/>
                <a:gd name="connsiteX16" fmla="*/ 140493 w 497681"/>
                <a:gd name="connsiteY16" fmla="*/ 240507 h 1414463"/>
                <a:gd name="connsiteX17" fmla="*/ 169068 w 497681"/>
                <a:gd name="connsiteY17" fmla="*/ 345282 h 1414463"/>
                <a:gd name="connsiteX18" fmla="*/ 202406 w 497681"/>
                <a:gd name="connsiteY18" fmla="*/ 528638 h 1414463"/>
                <a:gd name="connsiteX19" fmla="*/ 219075 w 497681"/>
                <a:gd name="connsiteY19" fmla="*/ 666750 h 1414463"/>
                <a:gd name="connsiteX20" fmla="*/ 230981 w 497681"/>
                <a:gd name="connsiteY20" fmla="*/ 823913 h 1414463"/>
                <a:gd name="connsiteX21" fmla="*/ 238125 w 497681"/>
                <a:gd name="connsiteY21" fmla="*/ 1014413 h 1414463"/>
                <a:gd name="connsiteX22" fmla="*/ 240506 w 497681"/>
                <a:gd name="connsiteY22" fmla="*/ 1193007 h 1414463"/>
                <a:gd name="connsiteX23" fmla="*/ 245268 w 497681"/>
                <a:gd name="connsiteY23" fmla="*/ 1228725 h 1414463"/>
                <a:gd name="connsiteX24" fmla="*/ 259556 w 497681"/>
                <a:gd name="connsiteY24" fmla="*/ 1271588 h 1414463"/>
                <a:gd name="connsiteX25" fmla="*/ 285750 w 497681"/>
                <a:gd name="connsiteY25" fmla="*/ 1323975 h 1414463"/>
                <a:gd name="connsiteX26" fmla="*/ 311943 w 497681"/>
                <a:gd name="connsiteY26" fmla="*/ 1362075 h 1414463"/>
                <a:gd name="connsiteX27" fmla="*/ 330993 w 497681"/>
                <a:gd name="connsiteY27" fmla="*/ 1381125 h 1414463"/>
                <a:gd name="connsiteX28" fmla="*/ 354806 w 497681"/>
                <a:gd name="connsiteY28" fmla="*/ 1400175 h 1414463"/>
                <a:gd name="connsiteX29" fmla="*/ 385762 w 497681"/>
                <a:gd name="connsiteY29" fmla="*/ 1414463 h 1414463"/>
                <a:gd name="connsiteX30" fmla="*/ 402431 w 497681"/>
                <a:gd name="connsiteY30" fmla="*/ 1414463 h 1414463"/>
                <a:gd name="connsiteX31" fmla="*/ 423862 w 497681"/>
                <a:gd name="connsiteY31" fmla="*/ 1409700 h 1414463"/>
                <a:gd name="connsiteX32" fmla="*/ 445293 w 497681"/>
                <a:gd name="connsiteY32" fmla="*/ 1393032 h 1414463"/>
                <a:gd name="connsiteX33" fmla="*/ 461962 w 497681"/>
                <a:gd name="connsiteY33" fmla="*/ 1371600 h 1414463"/>
                <a:gd name="connsiteX34" fmla="*/ 481012 w 497681"/>
                <a:gd name="connsiteY34" fmla="*/ 1338263 h 1414463"/>
                <a:gd name="connsiteX35" fmla="*/ 497681 w 497681"/>
                <a:gd name="connsiteY35" fmla="*/ 1302544 h 1414463"/>
                <a:gd name="connsiteX36" fmla="*/ 485775 w 497681"/>
                <a:gd name="connsiteY36" fmla="*/ 1152525 h 1414463"/>
                <a:gd name="connsiteX37" fmla="*/ 471487 w 497681"/>
                <a:gd name="connsiteY37" fmla="*/ 885825 h 1414463"/>
                <a:gd name="connsiteX38" fmla="*/ 457200 w 497681"/>
                <a:gd name="connsiteY38" fmla="*/ 750094 h 1414463"/>
                <a:gd name="connsiteX39" fmla="*/ 431006 w 497681"/>
                <a:gd name="connsiteY39" fmla="*/ 573882 h 1414463"/>
                <a:gd name="connsiteX40" fmla="*/ 409575 w 497681"/>
                <a:gd name="connsiteY40" fmla="*/ 395288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1" h="1414463">
                  <a:moveTo>
                    <a:pt x="409575" y="395288"/>
                  </a:moveTo>
                  <a:lnTo>
                    <a:pt x="392906" y="235744"/>
                  </a:lnTo>
                  <a:lnTo>
                    <a:pt x="307181" y="128588"/>
                  </a:lnTo>
                  <a:lnTo>
                    <a:pt x="257175" y="90488"/>
                  </a:lnTo>
                  <a:lnTo>
                    <a:pt x="214312" y="66675"/>
                  </a:lnTo>
                  <a:lnTo>
                    <a:pt x="152400" y="38100"/>
                  </a:lnTo>
                  <a:lnTo>
                    <a:pt x="80962" y="19050"/>
                  </a:lnTo>
                  <a:lnTo>
                    <a:pt x="50006" y="9525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30957"/>
                  </a:lnTo>
                  <a:lnTo>
                    <a:pt x="16668" y="57150"/>
                  </a:lnTo>
                  <a:lnTo>
                    <a:pt x="38100" y="80963"/>
                  </a:lnTo>
                  <a:lnTo>
                    <a:pt x="76200" y="126207"/>
                  </a:lnTo>
                  <a:lnTo>
                    <a:pt x="104775" y="169069"/>
                  </a:lnTo>
                  <a:lnTo>
                    <a:pt x="140493" y="240507"/>
                  </a:lnTo>
                  <a:lnTo>
                    <a:pt x="169068" y="345282"/>
                  </a:lnTo>
                  <a:lnTo>
                    <a:pt x="202406" y="528638"/>
                  </a:lnTo>
                  <a:lnTo>
                    <a:pt x="219075" y="666750"/>
                  </a:lnTo>
                  <a:lnTo>
                    <a:pt x="230981" y="823913"/>
                  </a:lnTo>
                  <a:lnTo>
                    <a:pt x="238125" y="1014413"/>
                  </a:lnTo>
                  <a:cubicBezTo>
                    <a:pt x="238919" y="1073944"/>
                    <a:pt x="239712" y="1133476"/>
                    <a:pt x="240506" y="1193007"/>
                  </a:cubicBezTo>
                  <a:lnTo>
                    <a:pt x="245268" y="1228725"/>
                  </a:lnTo>
                  <a:lnTo>
                    <a:pt x="259556" y="1271588"/>
                  </a:lnTo>
                  <a:lnTo>
                    <a:pt x="285750" y="1323975"/>
                  </a:lnTo>
                  <a:lnTo>
                    <a:pt x="311943" y="1362075"/>
                  </a:lnTo>
                  <a:lnTo>
                    <a:pt x="330993" y="1381125"/>
                  </a:lnTo>
                  <a:lnTo>
                    <a:pt x="354806" y="1400175"/>
                  </a:lnTo>
                  <a:lnTo>
                    <a:pt x="385762" y="1414463"/>
                  </a:lnTo>
                  <a:lnTo>
                    <a:pt x="402431" y="1414463"/>
                  </a:lnTo>
                  <a:lnTo>
                    <a:pt x="423862" y="1409700"/>
                  </a:lnTo>
                  <a:lnTo>
                    <a:pt x="445293" y="1393032"/>
                  </a:lnTo>
                  <a:lnTo>
                    <a:pt x="461962" y="1371600"/>
                  </a:lnTo>
                  <a:lnTo>
                    <a:pt x="481012" y="1338263"/>
                  </a:lnTo>
                  <a:lnTo>
                    <a:pt x="497681" y="1302544"/>
                  </a:lnTo>
                  <a:lnTo>
                    <a:pt x="485775" y="1152525"/>
                  </a:lnTo>
                  <a:lnTo>
                    <a:pt x="471487" y="885825"/>
                  </a:lnTo>
                  <a:lnTo>
                    <a:pt x="457200" y="750094"/>
                  </a:lnTo>
                  <a:lnTo>
                    <a:pt x="431006" y="573882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1">
              <a:extLst>
                <a:ext uri="{FF2B5EF4-FFF2-40B4-BE49-F238E27FC236}">
                  <a16:creationId xmlns:a16="http://schemas.microsoft.com/office/drawing/2014/main" id="{BD59AA44-0BA9-4356-8BCB-6E30711399AE}"/>
                </a:ext>
              </a:extLst>
            </p:cNvPr>
            <p:cNvSpPr/>
            <p:nvPr/>
          </p:nvSpPr>
          <p:spPr>
            <a:xfrm>
              <a:off x="4229100" y="4567238"/>
              <a:ext cx="3098800" cy="547687"/>
            </a:xfrm>
            <a:custGeom>
              <a:avLst/>
              <a:gdLst>
                <a:gd name="connsiteX0" fmla="*/ 1072228 w 3098939"/>
                <a:gd name="connsiteY0" fmla="*/ 192901 h 548640"/>
                <a:gd name="connsiteX1" fmla="*/ 1302707 w 3098939"/>
                <a:gd name="connsiteY1" fmla="*/ 147807 h 548640"/>
                <a:gd name="connsiteX2" fmla="*/ 1405421 w 3098939"/>
                <a:gd name="connsiteY2" fmla="*/ 130271 h 548640"/>
                <a:gd name="connsiteX3" fmla="*/ 1748634 w 3098939"/>
                <a:gd name="connsiteY3" fmla="*/ 100208 h 548640"/>
                <a:gd name="connsiteX4" fmla="*/ 2031722 w 3098939"/>
                <a:gd name="connsiteY4" fmla="*/ 72651 h 548640"/>
                <a:gd name="connsiteX5" fmla="*/ 2309800 w 3098939"/>
                <a:gd name="connsiteY5" fmla="*/ 52609 h 548640"/>
                <a:gd name="connsiteX6" fmla="*/ 2502701 w 3098939"/>
                <a:gd name="connsiteY6" fmla="*/ 42589 h 548640"/>
                <a:gd name="connsiteX7" fmla="*/ 2612930 w 3098939"/>
                <a:gd name="connsiteY7" fmla="*/ 20042 h 548640"/>
                <a:gd name="connsiteX8" fmla="*/ 2708127 w 3098939"/>
                <a:gd name="connsiteY8" fmla="*/ 0 h 548640"/>
                <a:gd name="connsiteX9" fmla="*/ 2728169 w 3098939"/>
                <a:gd name="connsiteY9" fmla="*/ 0 h 548640"/>
                <a:gd name="connsiteX10" fmla="*/ 2783284 w 3098939"/>
                <a:gd name="connsiteY10" fmla="*/ 12526 h 548640"/>
                <a:gd name="connsiteX11" fmla="*/ 2968669 w 3098939"/>
                <a:gd name="connsiteY11" fmla="*/ 80167 h 548640"/>
                <a:gd name="connsiteX12" fmla="*/ 3036309 w 3098939"/>
                <a:gd name="connsiteY12" fmla="*/ 112734 h 548640"/>
                <a:gd name="connsiteX13" fmla="*/ 3048835 w 3098939"/>
                <a:gd name="connsiteY13" fmla="*/ 120250 h 548640"/>
                <a:gd name="connsiteX14" fmla="*/ 3078898 w 3098939"/>
                <a:gd name="connsiteY14" fmla="*/ 150312 h 548640"/>
                <a:gd name="connsiteX15" fmla="*/ 3096434 w 3098939"/>
                <a:gd name="connsiteY15" fmla="*/ 175364 h 548640"/>
                <a:gd name="connsiteX16" fmla="*/ 3098939 w 3098939"/>
                <a:gd name="connsiteY16" fmla="*/ 190396 h 548640"/>
                <a:gd name="connsiteX17" fmla="*/ 3093929 w 3098939"/>
                <a:gd name="connsiteY17" fmla="*/ 207932 h 548640"/>
                <a:gd name="connsiteX18" fmla="*/ 3078898 w 3098939"/>
                <a:gd name="connsiteY18" fmla="*/ 222963 h 548640"/>
                <a:gd name="connsiteX19" fmla="*/ 3053846 w 3098939"/>
                <a:gd name="connsiteY19" fmla="*/ 235489 h 548640"/>
                <a:gd name="connsiteX20" fmla="*/ 3023783 w 3098939"/>
                <a:gd name="connsiteY20" fmla="*/ 243005 h 548640"/>
                <a:gd name="connsiteX21" fmla="*/ 2996226 w 3098939"/>
                <a:gd name="connsiteY21" fmla="*/ 243005 h 548640"/>
                <a:gd name="connsiteX22" fmla="*/ 2913554 w 3098939"/>
                <a:gd name="connsiteY22" fmla="*/ 232984 h 548640"/>
                <a:gd name="connsiteX23" fmla="*/ 2825872 w 3098939"/>
                <a:gd name="connsiteY23" fmla="*/ 222963 h 548640"/>
                <a:gd name="connsiteX24" fmla="*/ 2733179 w 3098939"/>
                <a:gd name="connsiteY24" fmla="*/ 220458 h 548640"/>
                <a:gd name="connsiteX25" fmla="*/ 2570341 w 3098939"/>
                <a:gd name="connsiteY25" fmla="*/ 227974 h 548640"/>
                <a:gd name="connsiteX26" fmla="*/ 2252180 w 3098939"/>
                <a:gd name="connsiteY26" fmla="*/ 237995 h 548640"/>
                <a:gd name="connsiteX27" fmla="*/ 1956566 w 3098939"/>
                <a:gd name="connsiteY27" fmla="*/ 255531 h 548640"/>
                <a:gd name="connsiteX28" fmla="*/ 1723582 w 3098939"/>
                <a:gd name="connsiteY28" fmla="*/ 278078 h 548640"/>
                <a:gd name="connsiteX29" fmla="*/ 1615858 w 3098939"/>
                <a:gd name="connsiteY29" fmla="*/ 290604 h 548640"/>
                <a:gd name="connsiteX30" fmla="*/ 1260119 w 3098939"/>
                <a:gd name="connsiteY30" fmla="*/ 315656 h 548640"/>
                <a:gd name="connsiteX31" fmla="*/ 1087259 w 3098939"/>
                <a:gd name="connsiteY31" fmla="*/ 345718 h 548640"/>
                <a:gd name="connsiteX32" fmla="*/ 904379 w 3098939"/>
                <a:gd name="connsiteY32" fmla="*/ 390812 h 548640"/>
                <a:gd name="connsiteX33" fmla="*/ 734026 w 3098939"/>
                <a:gd name="connsiteY33" fmla="*/ 440916 h 548640"/>
                <a:gd name="connsiteX34" fmla="*/ 596239 w 3098939"/>
                <a:gd name="connsiteY34" fmla="*/ 483505 h 548640"/>
                <a:gd name="connsiteX35" fmla="*/ 553651 w 3098939"/>
                <a:gd name="connsiteY35" fmla="*/ 503546 h 548640"/>
                <a:gd name="connsiteX36" fmla="*/ 518578 w 3098939"/>
                <a:gd name="connsiteY36" fmla="*/ 521083 h 548640"/>
                <a:gd name="connsiteX37" fmla="*/ 465969 w 3098939"/>
                <a:gd name="connsiteY37" fmla="*/ 541124 h 548640"/>
                <a:gd name="connsiteX38" fmla="*/ 423380 w 3098939"/>
                <a:gd name="connsiteY38" fmla="*/ 548640 h 548640"/>
                <a:gd name="connsiteX39" fmla="*/ 385802 w 3098939"/>
                <a:gd name="connsiteY39" fmla="*/ 548640 h 548640"/>
                <a:gd name="connsiteX40" fmla="*/ 355739 w 3098939"/>
                <a:gd name="connsiteY40" fmla="*/ 538619 h 548640"/>
                <a:gd name="connsiteX41" fmla="*/ 283089 w 3098939"/>
                <a:gd name="connsiteY41" fmla="*/ 488515 h 548640"/>
                <a:gd name="connsiteX42" fmla="*/ 202922 w 3098939"/>
                <a:gd name="connsiteY42" fmla="*/ 428390 h 548640"/>
                <a:gd name="connsiteX43" fmla="*/ 125261 w 3098939"/>
                <a:gd name="connsiteY43" fmla="*/ 363255 h 548640"/>
                <a:gd name="connsiteX44" fmla="*/ 32568 w 3098939"/>
                <a:gd name="connsiteY44" fmla="*/ 265552 h 548640"/>
                <a:gd name="connsiteX45" fmla="*/ 7516 w 3098939"/>
                <a:gd name="connsiteY45" fmla="*/ 232984 h 548640"/>
                <a:gd name="connsiteX46" fmla="*/ 0 w 3098939"/>
                <a:gd name="connsiteY46" fmla="*/ 215448 h 548640"/>
                <a:gd name="connsiteX47" fmla="*/ 0 w 3098939"/>
                <a:gd name="connsiteY47" fmla="*/ 202922 h 548640"/>
                <a:gd name="connsiteX48" fmla="*/ 7516 w 3098939"/>
                <a:gd name="connsiteY48" fmla="*/ 185385 h 548640"/>
                <a:gd name="connsiteX49" fmla="*/ 17537 w 3098939"/>
                <a:gd name="connsiteY49" fmla="*/ 175364 h 548640"/>
                <a:gd name="connsiteX50" fmla="*/ 35073 w 3098939"/>
                <a:gd name="connsiteY50" fmla="*/ 170354 h 548640"/>
                <a:gd name="connsiteX51" fmla="*/ 45094 w 3098939"/>
                <a:gd name="connsiteY51" fmla="*/ 170354 h 548640"/>
                <a:gd name="connsiteX52" fmla="*/ 82672 w 3098939"/>
                <a:gd name="connsiteY52" fmla="*/ 187890 h 548640"/>
                <a:gd name="connsiteX53" fmla="*/ 152818 w 3098939"/>
                <a:gd name="connsiteY53" fmla="*/ 222963 h 548640"/>
                <a:gd name="connsiteX54" fmla="*/ 212943 w 3098939"/>
                <a:gd name="connsiteY54" fmla="*/ 248015 h 548640"/>
                <a:gd name="connsiteX55" fmla="*/ 290604 w 3098939"/>
                <a:gd name="connsiteY55" fmla="*/ 270562 h 548640"/>
                <a:gd name="connsiteX56" fmla="*/ 388307 w 3098939"/>
                <a:gd name="connsiteY56" fmla="*/ 290604 h 548640"/>
                <a:gd name="connsiteX57" fmla="*/ 511062 w 3098939"/>
                <a:gd name="connsiteY57" fmla="*/ 298120 h 548640"/>
                <a:gd name="connsiteX58" fmla="*/ 638828 w 3098939"/>
                <a:gd name="connsiteY58" fmla="*/ 283088 h 548640"/>
                <a:gd name="connsiteX59" fmla="*/ 869307 w 3098939"/>
                <a:gd name="connsiteY59" fmla="*/ 232984 h 548640"/>
                <a:gd name="connsiteX60" fmla="*/ 1072228 w 3098939"/>
                <a:gd name="connsiteY60" fmla="*/ 192901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98939" h="548640">
                  <a:moveTo>
                    <a:pt x="1072228" y="192901"/>
                  </a:moveTo>
                  <a:lnTo>
                    <a:pt x="1302707" y="147807"/>
                  </a:lnTo>
                  <a:lnTo>
                    <a:pt x="1405421" y="130271"/>
                  </a:lnTo>
                  <a:lnTo>
                    <a:pt x="1748634" y="100208"/>
                  </a:lnTo>
                  <a:lnTo>
                    <a:pt x="2031722" y="72651"/>
                  </a:lnTo>
                  <a:lnTo>
                    <a:pt x="2309800" y="52609"/>
                  </a:lnTo>
                  <a:lnTo>
                    <a:pt x="2502701" y="42589"/>
                  </a:lnTo>
                  <a:lnTo>
                    <a:pt x="2612930" y="20042"/>
                  </a:lnTo>
                  <a:lnTo>
                    <a:pt x="2708127" y="0"/>
                  </a:lnTo>
                  <a:lnTo>
                    <a:pt x="2728169" y="0"/>
                  </a:lnTo>
                  <a:lnTo>
                    <a:pt x="2783284" y="12526"/>
                  </a:lnTo>
                  <a:lnTo>
                    <a:pt x="2968669" y="80167"/>
                  </a:lnTo>
                  <a:lnTo>
                    <a:pt x="3036309" y="112734"/>
                  </a:lnTo>
                  <a:lnTo>
                    <a:pt x="3048835" y="120250"/>
                  </a:lnTo>
                  <a:lnTo>
                    <a:pt x="3078898" y="150312"/>
                  </a:lnTo>
                  <a:lnTo>
                    <a:pt x="3096434" y="175364"/>
                  </a:lnTo>
                  <a:lnTo>
                    <a:pt x="3098939" y="190396"/>
                  </a:lnTo>
                  <a:lnTo>
                    <a:pt x="3093929" y="207932"/>
                  </a:lnTo>
                  <a:lnTo>
                    <a:pt x="3078898" y="222963"/>
                  </a:lnTo>
                  <a:lnTo>
                    <a:pt x="3053846" y="235489"/>
                  </a:lnTo>
                  <a:lnTo>
                    <a:pt x="3023783" y="243005"/>
                  </a:lnTo>
                  <a:lnTo>
                    <a:pt x="2996226" y="243005"/>
                  </a:lnTo>
                  <a:lnTo>
                    <a:pt x="2913554" y="232984"/>
                  </a:lnTo>
                  <a:lnTo>
                    <a:pt x="2825872" y="222963"/>
                  </a:lnTo>
                  <a:lnTo>
                    <a:pt x="2733179" y="220458"/>
                  </a:lnTo>
                  <a:lnTo>
                    <a:pt x="2570341" y="227974"/>
                  </a:lnTo>
                  <a:lnTo>
                    <a:pt x="2252180" y="237995"/>
                  </a:lnTo>
                  <a:lnTo>
                    <a:pt x="1956566" y="255531"/>
                  </a:lnTo>
                  <a:lnTo>
                    <a:pt x="1723582" y="278078"/>
                  </a:lnTo>
                  <a:lnTo>
                    <a:pt x="1615858" y="290604"/>
                  </a:lnTo>
                  <a:lnTo>
                    <a:pt x="1260119" y="315656"/>
                  </a:lnTo>
                  <a:lnTo>
                    <a:pt x="1087259" y="345718"/>
                  </a:lnTo>
                  <a:lnTo>
                    <a:pt x="904379" y="390812"/>
                  </a:lnTo>
                  <a:lnTo>
                    <a:pt x="734026" y="440916"/>
                  </a:lnTo>
                  <a:lnTo>
                    <a:pt x="596239" y="483505"/>
                  </a:lnTo>
                  <a:lnTo>
                    <a:pt x="553651" y="503546"/>
                  </a:lnTo>
                  <a:lnTo>
                    <a:pt x="518578" y="521083"/>
                  </a:lnTo>
                  <a:lnTo>
                    <a:pt x="465969" y="541124"/>
                  </a:lnTo>
                  <a:lnTo>
                    <a:pt x="423380" y="548640"/>
                  </a:lnTo>
                  <a:lnTo>
                    <a:pt x="385802" y="548640"/>
                  </a:lnTo>
                  <a:lnTo>
                    <a:pt x="355739" y="538619"/>
                  </a:lnTo>
                  <a:lnTo>
                    <a:pt x="283089" y="488515"/>
                  </a:lnTo>
                  <a:lnTo>
                    <a:pt x="202922" y="428390"/>
                  </a:lnTo>
                  <a:lnTo>
                    <a:pt x="125261" y="363255"/>
                  </a:lnTo>
                  <a:lnTo>
                    <a:pt x="32568" y="265552"/>
                  </a:lnTo>
                  <a:lnTo>
                    <a:pt x="7516" y="232984"/>
                  </a:lnTo>
                  <a:lnTo>
                    <a:pt x="0" y="215448"/>
                  </a:lnTo>
                  <a:lnTo>
                    <a:pt x="0" y="202922"/>
                  </a:lnTo>
                  <a:lnTo>
                    <a:pt x="7516" y="185385"/>
                  </a:lnTo>
                  <a:lnTo>
                    <a:pt x="17537" y="175364"/>
                  </a:lnTo>
                  <a:lnTo>
                    <a:pt x="35073" y="170354"/>
                  </a:lnTo>
                  <a:lnTo>
                    <a:pt x="45094" y="170354"/>
                  </a:lnTo>
                  <a:lnTo>
                    <a:pt x="82672" y="187890"/>
                  </a:lnTo>
                  <a:lnTo>
                    <a:pt x="152818" y="222963"/>
                  </a:lnTo>
                  <a:lnTo>
                    <a:pt x="212943" y="248015"/>
                  </a:lnTo>
                  <a:lnTo>
                    <a:pt x="290604" y="270562"/>
                  </a:lnTo>
                  <a:lnTo>
                    <a:pt x="388307" y="290604"/>
                  </a:lnTo>
                  <a:lnTo>
                    <a:pt x="511062" y="298120"/>
                  </a:lnTo>
                  <a:lnTo>
                    <a:pt x="638828" y="283088"/>
                  </a:lnTo>
                  <a:lnTo>
                    <a:pt x="869307" y="232984"/>
                  </a:lnTo>
                  <a:lnTo>
                    <a:pt x="1072228" y="19290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5">
              <a:extLst>
                <a:ext uri="{FF2B5EF4-FFF2-40B4-BE49-F238E27FC236}">
                  <a16:creationId xmlns:a16="http://schemas.microsoft.com/office/drawing/2014/main" id="{6C68EEDD-DD86-4BCE-BE0A-FE2B939340EE}"/>
                </a:ext>
              </a:extLst>
            </p:cNvPr>
            <p:cNvSpPr/>
            <p:nvPr/>
          </p:nvSpPr>
          <p:spPr>
            <a:xfrm rot="16200000">
              <a:off x="1573213" y="3573463"/>
              <a:ext cx="4306887" cy="547687"/>
            </a:xfrm>
            <a:custGeom>
              <a:avLst/>
              <a:gdLst>
                <a:gd name="connsiteX0" fmla="*/ 1839391 w 4307212"/>
                <a:gd name="connsiteY0" fmla="*/ 406008 h 547228"/>
                <a:gd name="connsiteX1" fmla="*/ 2111240 w 4307212"/>
                <a:gd name="connsiteY1" fmla="*/ 420130 h 547228"/>
                <a:gd name="connsiteX2" fmla="*/ 2485473 w 4307212"/>
                <a:gd name="connsiteY2" fmla="*/ 444843 h 547228"/>
                <a:gd name="connsiteX3" fmla="*/ 2722017 w 4307212"/>
                <a:gd name="connsiteY3" fmla="*/ 462496 h 547228"/>
                <a:gd name="connsiteX4" fmla="*/ 2933847 w 4307212"/>
                <a:gd name="connsiteY4" fmla="*/ 462496 h 547228"/>
                <a:gd name="connsiteX5" fmla="*/ 3113903 w 4307212"/>
                <a:gd name="connsiteY5" fmla="*/ 462496 h 547228"/>
                <a:gd name="connsiteX6" fmla="*/ 3276306 w 4307212"/>
                <a:gd name="connsiteY6" fmla="*/ 483679 h 547228"/>
                <a:gd name="connsiteX7" fmla="*/ 3466953 w 4307212"/>
                <a:gd name="connsiteY7" fmla="*/ 497801 h 547228"/>
                <a:gd name="connsiteX8" fmla="*/ 3738801 w 4307212"/>
                <a:gd name="connsiteY8" fmla="*/ 504862 h 547228"/>
                <a:gd name="connsiteX9" fmla="*/ 3904735 w 4307212"/>
                <a:gd name="connsiteY9" fmla="*/ 508392 h 547228"/>
                <a:gd name="connsiteX10" fmla="*/ 3929449 w 4307212"/>
                <a:gd name="connsiteY10" fmla="*/ 518984 h 547228"/>
                <a:gd name="connsiteX11" fmla="*/ 3971815 w 4307212"/>
                <a:gd name="connsiteY11" fmla="*/ 540167 h 547228"/>
                <a:gd name="connsiteX12" fmla="*/ 4010650 w 4307212"/>
                <a:gd name="connsiteY12" fmla="*/ 547228 h 547228"/>
                <a:gd name="connsiteX13" fmla="*/ 4042425 w 4307212"/>
                <a:gd name="connsiteY13" fmla="*/ 543697 h 547228"/>
                <a:gd name="connsiteX14" fmla="*/ 4081260 w 4307212"/>
                <a:gd name="connsiteY14" fmla="*/ 522514 h 547228"/>
                <a:gd name="connsiteX15" fmla="*/ 4120096 w 4307212"/>
                <a:gd name="connsiteY15" fmla="*/ 487209 h 547228"/>
                <a:gd name="connsiteX16" fmla="*/ 4169523 w 4307212"/>
                <a:gd name="connsiteY16" fmla="*/ 409538 h 547228"/>
                <a:gd name="connsiteX17" fmla="*/ 4226011 w 4307212"/>
                <a:gd name="connsiteY17" fmla="*/ 303623 h 547228"/>
                <a:gd name="connsiteX18" fmla="*/ 4268377 w 4307212"/>
                <a:gd name="connsiteY18" fmla="*/ 172995 h 547228"/>
                <a:gd name="connsiteX19" fmla="*/ 4300151 w 4307212"/>
                <a:gd name="connsiteY19" fmla="*/ 56488 h 547228"/>
                <a:gd name="connsiteX20" fmla="*/ 4307212 w 4307212"/>
                <a:gd name="connsiteY20" fmla="*/ 21183 h 547228"/>
                <a:gd name="connsiteX21" fmla="*/ 4303682 w 4307212"/>
                <a:gd name="connsiteY21" fmla="*/ 7061 h 547228"/>
                <a:gd name="connsiteX22" fmla="*/ 4296621 w 4307212"/>
                <a:gd name="connsiteY22" fmla="*/ 0 h 547228"/>
                <a:gd name="connsiteX23" fmla="*/ 4271907 w 4307212"/>
                <a:gd name="connsiteY23" fmla="*/ 7061 h 547228"/>
                <a:gd name="connsiteX24" fmla="*/ 4236602 w 4307212"/>
                <a:gd name="connsiteY24" fmla="*/ 28244 h 547228"/>
                <a:gd name="connsiteX25" fmla="*/ 4176584 w 4307212"/>
                <a:gd name="connsiteY25" fmla="*/ 91793 h 547228"/>
                <a:gd name="connsiteX26" fmla="*/ 4084791 w 4307212"/>
                <a:gd name="connsiteY26" fmla="*/ 180056 h 547228"/>
                <a:gd name="connsiteX27" fmla="*/ 4056547 w 4307212"/>
                <a:gd name="connsiteY27" fmla="*/ 197708 h 547228"/>
                <a:gd name="connsiteX28" fmla="*/ 4003589 w 4307212"/>
                <a:gd name="connsiteY28" fmla="*/ 222422 h 547228"/>
                <a:gd name="connsiteX29" fmla="*/ 3954162 w 4307212"/>
                <a:gd name="connsiteY29" fmla="*/ 236544 h 547228"/>
                <a:gd name="connsiteX30" fmla="*/ 3883552 w 4307212"/>
                <a:gd name="connsiteY30" fmla="*/ 240074 h 547228"/>
                <a:gd name="connsiteX31" fmla="*/ 3594051 w 4307212"/>
                <a:gd name="connsiteY31" fmla="*/ 240074 h 547228"/>
                <a:gd name="connsiteX32" fmla="*/ 3180982 w 4307212"/>
                <a:gd name="connsiteY32" fmla="*/ 240074 h 547228"/>
                <a:gd name="connsiteX33" fmla="*/ 2308948 w 4307212"/>
                <a:gd name="connsiteY33" fmla="*/ 233013 h 547228"/>
                <a:gd name="connsiteX34" fmla="*/ 1888818 w 4307212"/>
                <a:gd name="connsiteY34" fmla="*/ 215361 h 547228"/>
                <a:gd name="connsiteX35" fmla="*/ 1489872 w 4307212"/>
                <a:gd name="connsiteY35" fmla="*/ 197708 h 547228"/>
                <a:gd name="connsiteX36" fmla="*/ 1115638 w 4307212"/>
                <a:gd name="connsiteY36" fmla="*/ 180056 h 547228"/>
                <a:gd name="connsiteX37" fmla="*/ 695509 w 4307212"/>
                <a:gd name="connsiteY37" fmla="*/ 158873 h 547228"/>
                <a:gd name="connsiteX38" fmla="*/ 561350 w 4307212"/>
                <a:gd name="connsiteY38" fmla="*/ 151812 h 547228"/>
                <a:gd name="connsiteX39" fmla="*/ 469557 w 4307212"/>
                <a:gd name="connsiteY39" fmla="*/ 127098 h 547228"/>
                <a:gd name="connsiteX40" fmla="*/ 406008 w 4307212"/>
                <a:gd name="connsiteY40" fmla="*/ 120037 h 547228"/>
                <a:gd name="connsiteX41" fmla="*/ 360111 w 4307212"/>
                <a:gd name="connsiteY41" fmla="*/ 123567 h 547228"/>
                <a:gd name="connsiteX42" fmla="*/ 282440 w 4307212"/>
                <a:gd name="connsiteY42" fmla="*/ 134159 h 547228"/>
                <a:gd name="connsiteX43" fmla="*/ 169464 w 4307212"/>
                <a:gd name="connsiteY43" fmla="*/ 169464 h 547228"/>
                <a:gd name="connsiteX44" fmla="*/ 70610 w 4307212"/>
                <a:gd name="connsiteY44" fmla="*/ 211830 h 547228"/>
                <a:gd name="connsiteX45" fmla="*/ 21183 w 4307212"/>
                <a:gd name="connsiteY45" fmla="*/ 247135 h 547228"/>
                <a:gd name="connsiteX46" fmla="*/ 7061 w 4307212"/>
                <a:gd name="connsiteY46" fmla="*/ 268318 h 547228"/>
                <a:gd name="connsiteX47" fmla="*/ 0 w 4307212"/>
                <a:gd name="connsiteY47" fmla="*/ 296562 h 547228"/>
                <a:gd name="connsiteX48" fmla="*/ 14122 w 4307212"/>
                <a:gd name="connsiteY48" fmla="*/ 324806 h 547228"/>
                <a:gd name="connsiteX49" fmla="*/ 28244 w 4307212"/>
                <a:gd name="connsiteY49" fmla="*/ 338928 h 547228"/>
                <a:gd name="connsiteX50" fmla="*/ 70610 w 4307212"/>
                <a:gd name="connsiteY50" fmla="*/ 360111 h 547228"/>
                <a:gd name="connsiteX51" fmla="*/ 127098 w 4307212"/>
                <a:gd name="connsiteY51" fmla="*/ 374233 h 547228"/>
                <a:gd name="connsiteX52" fmla="*/ 222421 w 4307212"/>
                <a:gd name="connsiteY52" fmla="*/ 391886 h 547228"/>
                <a:gd name="connsiteX53" fmla="*/ 360111 w 4307212"/>
                <a:gd name="connsiteY53" fmla="*/ 402477 h 547228"/>
                <a:gd name="connsiteX54" fmla="*/ 469557 w 4307212"/>
                <a:gd name="connsiteY54" fmla="*/ 402477 h 547228"/>
                <a:gd name="connsiteX55" fmla="*/ 543697 w 4307212"/>
                <a:gd name="connsiteY55" fmla="*/ 395416 h 547228"/>
                <a:gd name="connsiteX56" fmla="*/ 970888 w 4307212"/>
                <a:gd name="connsiteY56" fmla="*/ 391886 h 547228"/>
                <a:gd name="connsiteX57" fmla="*/ 1518116 w 4307212"/>
                <a:gd name="connsiteY57" fmla="*/ 398947 h 547228"/>
                <a:gd name="connsiteX58" fmla="*/ 1839391 w 4307212"/>
                <a:gd name="connsiteY58" fmla="*/ 406008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07212" h="547228">
                  <a:moveTo>
                    <a:pt x="1839391" y="406008"/>
                  </a:moveTo>
                  <a:lnTo>
                    <a:pt x="2111240" y="420130"/>
                  </a:lnTo>
                  <a:lnTo>
                    <a:pt x="2485473" y="444843"/>
                  </a:lnTo>
                  <a:lnTo>
                    <a:pt x="2722017" y="462496"/>
                  </a:lnTo>
                  <a:lnTo>
                    <a:pt x="2933847" y="462496"/>
                  </a:lnTo>
                  <a:lnTo>
                    <a:pt x="3113903" y="462496"/>
                  </a:lnTo>
                  <a:lnTo>
                    <a:pt x="3276306" y="483679"/>
                  </a:lnTo>
                  <a:lnTo>
                    <a:pt x="3466953" y="497801"/>
                  </a:lnTo>
                  <a:lnTo>
                    <a:pt x="3738801" y="504862"/>
                  </a:lnTo>
                  <a:lnTo>
                    <a:pt x="3904735" y="508392"/>
                  </a:lnTo>
                  <a:lnTo>
                    <a:pt x="3929449" y="518984"/>
                  </a:lnTo>
                  <a:lnTo>
                    <a:pt x="3971815" y="540167"/>
                  </a:lnTo>
                  <a:lnTo>
                    <a:pt x="4010650" y="547228"/>
                  </a:lnTo>
                  <a:lnTo>
                    <a:pt x="4042425" y="543697"/>
                  </a:lnTo>
                  <a:lnTo>
                    <a:pt x="4081260" y="522514"/>
                  </a:lnTo>
                  <a:lnTo>
                    <a:pt x="4120096" y="487209"/>
                  </a:lnTo>
                  <a:lnTo>
                    <a:pt x="4169523" y="409538"/>
                  </a:lnTo>
                  <a:lnTo>
                    <a:pt x="4226011" y="303623"/>
                  </a:lnTo>
                  <a:lnTo>
                    <a:pt x="4268377" y="172995"/>
                  </a:lnTo>
                  <a:lnTo>
                    <a:pt x="4300151" y="56488"/>
                  </a:lnTo>
                  <a:lnTo>
                    <a:pt x="4307212" y="21183"/>
                  </a:lnTo>
                  <a:lnTo>
                    <a:pt x="4303682" y="7061"/>
                  </a:lnTo>
                  <a:lnTo>
                    <a:pt x="4296621" y="0"/>
                  </a:lnTo>
                  <a:lnTo>
                    <a:pt x="4271907" y="7061"/>
                  </a:lnTo>
                  <a:lnTo>
                    <a:pt x="4236602" y="28244"/>
                  </a:lnTo>
                  <a:lnTo>
                    <a:pt x="4176584" y="91793"/>
                  </a:lnTo>
                  <a:lnTo>
                    <a:pt x="4084791" y="180056"/>
                  </a:lnTo>
                  <a:lnTo>
                    <a:pt x="4056547" y="197708"/>
                  </a:lnTo>
                  <a:lnTo>
                    <a:pt x="4003589" y="222422"/>
                  </a:lnTo>
                  <a:lnTo>
                    <a:pt x="3954162" y="236544"/>
                  </a:lnTo>
                  <a:lnTo>
                    <a:pt x="3883552" y="240074"/>
                  </a:lnTo>
                  <a:lnTo>
                    <a:pt x="3594051" y="240074"/>
                  </a:lnTo>
                  <a:lnTo>
                    <a:pt x="3180982" y="240074"/>
                  </a:lnTo>
                  <a:lnTo>
                    <a:pt x="2308948" y="233013"/>
                  </a:lnTo>
                  <a:lnTo>
                    <a:pt x="1888818" y="215361"/>
                  </a:lnTo>
                  <a:lnTo>
                    <a:pt x="1489872" y="197708"/>
                  </a:lnTo>
                  <a:lnTo>
                    <a:pt x="1115638" y="180056"/>
                  </a:lnTo>
                  <a:lnTo>
                    <a:pt x="695509" y="158873"/>
                  </a:lnTo>
                  <a:lnTo>
                    <a:pt x="561350" y="151812"/>
                  </a:lnTo>
                  <a:lnTo>
                    <a:pt x="469557" y="127098"/>
                  </a:lnTo>
                  <a:lnTo>
                    <a:pt x="406008" y="120037"/>
                  </a:lnTo>
                  <a:lnTo>
                    <a:pt x="360111" y="123567"/>
                  </a:lnTo>
                  <a:lnTo>
                    <a:pt x="282440" y="134159"/>
                  </a:lnTo>
                  <a:lnTo>
                    <a:pt x="169464" y="169464"/>
                  </a:lnTo>
                  <a:lnTo>
                    <a:pt x="70610" y="211830"/>
                  </a:lnTo>
                  <a:lnTo>
                    <a:pt x="21183" y="247135"/>
                  </a:lnTo>
                  <a:lnTo>
                    <a:pt x="7061" y="268318"/>
                  </a:lnTo>
                  <a:lnTo>
                    <a:pt x="0" y="296562"/>
                  </a:lnTo>
                  <a:lnTo>
                    <a:pt x="14122" y="324806"/>
                  </a:lnTo>
                  <a:lnTo>
                    <a:pt x="28244" y="338928"/>
                  </a:lnTo>
                  <a:lnTo>
                    <a:pt x="70610" y="360111"/>
                  </a:lnTo>
                  <a:lnTo>
                    <a:pt x="127098" y="374233"/>
                  </a:lnTo>
                  <a:lnTo>
                    <a:pt x="222421" y="391886"/>
                  </a:lnTo>
                  <a:lnTo>
                    <a:pt x="360111" y="402477"/>
                  </a:lnTo>
                  <a:lnTo>
                    <a:pt x="469557" y="402477"/>
                  </a:lnTo>
                  <a:lnTo>
                    <a:pt x="543697" y="395416"/>
                  </a:lnTo>
                  <a:lnTo>
                    <a:pt x="970888" y="391886"/>
                  </a:lnTo>
                  <a:lnTo>
                    <a:pt x="1518116" y="398947"/>
                  </a:lnTo>
                  <a:lnTo>
                    <a:pt x="1839391" y="40600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6">
              <a:extLst>
                <a:ext uri="{FF2B5EF4-FFF2-40B4-BE49-F238E27FC236}">
                  <a16:creationId xmlns:a16="http://schemas.microsoft.com/office/drawing/2014/main" id="{DDC4D37D-35AB-4126-87C4-A6EE40AA8CC9}"/>
                </a:ext>
              </a:extLst>
            </p:cNvPr>
            <p:cNvSpPr/>
            <p:nvPr/>
          </p:nvSpPr>
          <p:spPr>
            <a:xfrm rot="16200000">
              <a:off x="2306637" y="3308351"/>
              <a:ext cx="1863725" cy="1035050"/>
            </a:xfrm>
            <a:custGeom>
              <a:avLst/>
              <a:gdLst>
                <a:gd name="connsiteX0" fmla="*/ 931069 w 1864519"/>
                <a:gd name="connsiteY0" fmla="*/ 757237 h 1035844"/>
                <a:gd name="connsiteX1" fmla="*/ 738188 w 1864519"/>
                <a:gd name="connsiteY1" fmla="*/ 635794 h 1035844"/>
                <a:gd name="connsiteX2" fmla="*/ 564356 w 1864519"/>
                <a:gd name="connsiteY2" fmla="*/ 519112 h 1035844"/>
                <a:gd name="connsiteX3" fmla="*/ 407194 w 1864519"/>
                <a:gd name="connsiteY3" fmla="*/ 407194 h 1035844"/>
                <a:gd name="connsiteX4" fmla="*/ 271463 w 1864519"/>
                <a:gd name="connsiteY4" fmla="*/ 297656 h 1035844"/>
                <a:gd name="connsiteX5" fmla="*/ 97631 w 1864519"/>
                <a:gd name="connsiteY5" fmla="*/ 140494 h 1035844"/>
                <a:gd name="connsiteX6" fmla="*/ 30956 w 1864519"/>
                <a:gd name="connsiteY6" fmla="*/ 76200 h 1035844"/>
                <a:gd name="connsiteX7" fmla="*/ 14288 w 1864519"/>
                <a:gd name="connsiteY7" fmla="*/ 59531 h 1035844"/>
                <a:gd name="connsiteX8" fmla="*/ 2381 w 1864519"/>
                <a:gd name="connsiteY8" fmla="*/ 35719 h 1035844"/>
                <a:gd name="connsiteX9" fmla="*/ 0 w 1864519"/>
                <a:gd name="connsiteY9" fmla="*/ 19050 h 1035844"/>
                <a:gd name="connsiteX10" fmla="*/ 2381 w 1864519"/>
                <a:gd name="connsiteY10" fmla="*/ 7144 h 1035844"/>
                <a:gd name="connsiteX11" fmla="*/ 14288 w 1864519"/>
                <a:gd name="connsiteY11" fmla="*/ 0 h 1035844"/>
                <a:gd name="connsiteX12" fmla="*/ 23813 w 1864519"/>
                <a:gd name="connsiteY12" fmla="*/ 0 h 1035844"/>
                <a:gd name="connsiteX13" fmla="*/ 54769 w 1864519"/>
                <a:gd name="connsiteY13" fmla="*/ 9525 h 1035844"/>
                <a:gd name="connsiteX14" fmla="*/ 102394 w 1864519"/>
                <a:gd name="connsiteY14" fmla="*/ 45244 h 1035844"/>
                <a:gd name="connsiteX15" fmla="*/ 240506 w 1864519"/>
                <a:gd name="connsiteY15" fmla="*/ 147637 h 1035844"/>
                <a:gd name="connsiteX16" fmla="*/ 473869 w 1864519"/>
                <a:gd name="connsiteY16" fmla="*/ 307181 h 1035844"/>
                <a:gd name="connsiteX17" fmla="*/ 695325 w 1864519"/>
                <a:gd name="connsiteY17" fmla="*/ 445294 h 1035844"/>
                <a:gd name="connsiteX18" fmla="*/ 881063 w 1864519"/>
                <a:gd name="connsiteY18" fmla="*/ 547687 h 1035844"/>
                <a:gd name="connsiteX19" fmla="*/ 1107281 w 1864519"/>
                <a:gd name="connsiteY19" fmla="*/ 659606 h 1035844"/>
                <a:gd name="connsiteX20" fmla="*/ 1426369 w 1864519"/>
                <a:gd name="connsiteY20" fmla="*/ 792956 h 1035844"/>
                <a:gd name="connsiteX21" fmla="*/ 1681163 w 1864519"/>
                <a:gd name="connsiteY21" fmla="*/ 878681 h 1035844"/>
                <a:gd name="connsiteX22" fmla="*/ 1864519 w 1864519"/>
                <a:gd name="connsiteY22" fmla="*/ 928687 h 1035844"/>
                <a:gd name="connsiteX23" fmla="*/ 1864519 w 1864519"/>
                <a:gd name="connsiteY23" fmla="*/ 1035844 h 1035844"/>
                <a:gd name="connsiteX24" fmla="*/ 1357313 w 1864519"/>
                <a:gd name="connsiteY24" fmla="*/ 1009650 h 1035844"/>
                <a:gd name="connsiteX25" fmla="*/ 1247775 w 1864519"/>
                <a:gd name="connsiteY25" fmla="*/ 959644 h 1035844"/>
                <a:gd name="connsiteX26" fmla="*/ 1145381 w 1864519"/>
                <a:gd name="connsiteY26" fmla="*/ 895350 h 1035844"/>
                <a:gd name="connsiteX27" fmla="*/ 931069 w 1864519"/>
                <a:gd name="connsiteY27" fmla="*/ 757237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4519" h="1035844">
                  <a:moveTo>
                    <a:pt x="931069" y="757237"/>
                  </a:moveTo>
                  <a:lnTo>
                    <a:pt x="738188" y="635794"/>
                  </a:lnTo>
                  <a:lnTo>
                    <a:pt x="564356" y="519112"/>
                  </a:lnTo>
                  <a:lnTo>
                    <a:pt x="407194" y="407194"/>
                  </a:lnTo>
                  <a:lnTo>
                    <a:pt x="271463" y="297656"/>
                  </a:lnTo>
                  <a:lnTo>
                    <a:pt x="97631" y="140494"/>
                  </a:lnTo>
                  <a:lnTo>
                    <a:pt x="30956" y="76200"/>
                  </a:lnTo>
                  <a:lnTo>
                    <a:pt x="14288" y="59531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54769" y="9525"/>
                  </a:lnTo>
                  <a:lnTo>
                    <a:pt x="102394" y="45244"/>
                  </a:lnTo>
                  <a:lnTo>
                    <a:pt x="240506" y="147637"/>
                  </a:lnTo>
                  <a:lnTo>
                    <a:pt x="473869" y="307181"/>
                  </a:lnTo>
                  <a:lnTo>
                    <a:pt x="695325" y="445294"/>
                  </a:lnTo>
                  <a:lnTo>
                    <a:pt x="881063" y="547687"/>
                  </a:lnTo>
                  <a:lnTo>
                    <a:pt x="1107281" y="659606"/>
                  </a:lnTo>
                  <a:lnTo>
                    <a:pt x="1426369" y="792956"/>
                  </a:lnTo>
                  <a:lnTo>
                    <a:pt x="1681163" y="878681"/>
                  </a:lnTo>
                  <a:lnTo>
                    <a:pt x="1864519" y="928687"/>
                  </a:lnTo>
                  <a:lnTo>
                    <a:pt x="1864519" y="1035844"/>
                  </a:lnTo>
                  <a:lnTo>
                    <a:pt x="1357313" y="1009650"/>
                  </a:lnTo>
                  <a:lnTo>
                    <a:pt x="1247775" y="959644"/>
                  </a:lnTo>
                  <a:lnTo>
                    <a:pt x="1145381" y="895350"/>
                  </a:lnTo>
                  <a:lnTo>
                    <a:pt x="931069" y="7572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3">
              <a:extLst>
                <a:ext uri="{FF2B5EF4-FFF2-40B4-BE49-F238E27FC236}">
                  <a16:creationId xmlns:a16="http://schemas.microsoft.com/office/drawing/2014/main" id="{BC3AB7DA-2FF1-4D7A-9D13-91C412156CBF}"/>
                </a:ext>
              </a:extLst>
            </p:cNvPr>
            <p:cNvSpPr/>
            <p:nvPr/>
          </p:nvSpPr>
          <p:spPr>
            <a:xfrm>
              <a:off x="3824288" y="3100388"/>
              <a:ext cx="676275" cy="752475"/>
            </a:xfrm>
            <a:custGeom>
              <a:avLst/>
              <a:gdLst>
                <a:gd name="connsiteX0" fmla="*/ 319087 w 676275"/>
                <a:gd name="connsiteY0" fmla="*/ 435768 h 752475"/>
                <a:gd name="connsiteX1" fmla="*/ 233362 w 676275"/>
                <a:gd name="connsiteY1" fmla="*/ 338137 h 752475"/>
                <a:gd name="connsiteX2" fmla="*/ 147637 w 676275"/>
                <a:gd name="connsiteY2" fmla="*/ 250031 h 752475"/>
                <a:gd name="connsiteX3" fmla="*/ 0 w 676275"/>
                <a:gd name="connsiteY3" fmla="*/ 97631 h 752475"/>
                <a:gd name="connsiteX4" fmla="*/ 0 w 676275"/>
                <a:gd name="connsiteY4" fmla="*/ 0 h 752475"/>
                <a:gd name="connsiteX5" fmla="*/ 130968 w 676275"/>
                <a:gd name="connsiteY5" fmla="*/ 85725 h 752475"/>
                <a:gd name="connsiteX6" fmla="*/ 254793 w 676275"/>
                <a:gd name="connsiteY6" fmla="*/ 169068 h 752475"/>
                <a:gd name="connsiteX7" fmla="*/ 385762 w 676275"/>
                <a:gd name="connsiteY7" fmla="*/ 247650 h 752475"/>
                <a:gd name="connsiteX8" fmla="*/ 531018 w 676275"/>
                <a:gd name="connsiteY8" fmla="*/ 330993 h 752475"/>
                <a:gd name="connsiteX9" fmla="*/ 592931 w 676275"/>
                <a:gd name="connsiteY9" fmla="*/ 369093 h 752475"/>
                <a:gd name="connsiteX10" fmla="*/ 619125 w 676275"/>
                <a:gd name="connsiteY10" fmla="*/ 390525 h 752475"/>
                <a:gd name="connsiteX11" fmla="*/ 633412 w 676275"/>
                <a:gd name="connsiteY11" fmla="*/ 407193 h 752475"/>
                <a:gd name="connsiteX12" fmla="*/ 652462 w 676275"/>
                <a:gd name="connsiteY12" fmla="*/ 442912 h 752475"/>
                <a:gd name="connsiteX13" fmla="*/ 664368 w 676275"/>
                <a:gd name="connsiteY13" fmla="*/ 488156 h 752475"/>
                <a:gd name="connsiteX14" fmla="*/ 673893 w 676275"/>
                <a:gd name="connsiteY14" fmla="*/ 557212 h 752475"/>
                <a:gd name="connsiteX15" fmla="*/ 676275 w 676275"/>
                <a:gd name="connsiteY15" fmla="*/ 640556 h 752475"/>
                <a:gd name="connsiteX16" fmla="*/ 666750 w 676275"/>
                <a:gd name="connsiteY16" fmla="*/ 685800 h 752475"/>
                <a:gd name="connsiteX17" fmla="*/ 652462 w 676275"/>
                <a:gd name="connsiteY17" fmla="*/ 714375 h 752475"/>
                <a:gd name="connsiteX18" fmla="*/ 631031 w 676275"/>
                <a:gd name="connsiteY18" fmla="*/ 738187 h 752475"/>
                <a:gd name="connsiteX19" fmla="*/ 597693 w 676275"/>
                <a:gd name="connsiteY19" fmla="*/ 750093 h 752475"/>
                <a:gd name="connsiteX20" fmla="*/ 576262 w 676275"/>
                <a:gd name="connsiteY20" fmla="*/ 752475 h 752475"/>
                <a:gd name="connsiteX21" fmla="*/ 554831 w 676275"/>
                <a:gd name="connsiteY21" fmla="*/ 747712 h 752475"/>
                <a:gd name="connsiteX22" fmla="*/ 523875 w 676275"/>
                <a:gd name="connsiteY22" fmla="*/ 731043 h 752475"/>
                <a:gd name="connsiteX23" fmla="*/ 497681 w 676275"/>
                <a:gd name="connsiteY23" fmla="*/ 704850 h 752475"/>
                <a:gd name="connsiteX24" fmla="*/ 469106 w 676275"/>
                <a:gd name="connsiteY24" fmla="*/ 664368 h 752475"/>
                <a:gd name="connsiteX25" fmla="*/ 440531 w 676275"/>
                <a:gd name="connsiteY25" fmla="*/ 602456 h 752475"/>
                <a:gd name="connsiteX26" fmla="*/ 404812 w 676275"/>
                <a:gd name="connsiteY26" fmla="*/ 547687 h 752475"/>
                <a:gd name="connsiteX27" fmla="*/ 319087 w 676275"/>
                <a:gd name="connsiteY27" fmla="*/ 43576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6275" h="752475">
                  <a:moveTo>
                    <a:pt x="319087" y="435768"/>
                  </a:moveTo>
                  <a:lnTo>
                    <a:pt x="233362" y="338137"/>
                  </a:lnTo>
                  <a:lnTo>
                    <a:pt x="147637" y="250031"/>
                  </a:lnTo>
                  <a:lnTo>
                    <a:pt x="0" y="97631"/>
                  </a:lnTo>
                  <a:lnTo>
                    <a:pt x="0" y="0"/>
                  </a:lnTo>
                  <a:lnTo>
                    <a:pt x="130968" y="85725"/>
                  </a:lnTo>
                  <a:lnTo>
                    <a:pt x="254793" y="169068"/>
                  </a:lnTo>
                  <a:lnTo>
                    <a:pt x="385762" y="247650"/>
                  </a:lnTo>
                  <a:lnTo>
                    <a:pt x="531018" y="330993"/>
                  </a:lnTo>
                  <a:lnTo>
                    <a:pt x="592931" y="369093"/>
                  </a:lnTo>
                  <a:lnTo>
                    <a:pt x="619125" y="390525"/>
                  </a:lnTo>
                  <a:lnTo>
                    <a:pt x="633412" y="407193"/>
                  </a:lnTo>
                  <a:lnTo>
                    <a:pt x="652462" y="442912"/>
                  </a:lnTo>
                  <a:lnTo>
                    <a:pt x="664368" y="488156"/>
                  </a:lnTo>
                  <a:lnTo>
                    <a:pt x="673893" y="557212"/>
                  </a:lnTo>
                  <a:lnTo>
                    <a:pt x="676275" y="640556"/>
                  </a:lnTo>
                  <a:lnTo>
                    <a:pt x="666750" y="685800"/>
                  </a:lnTo>
                  <a:lnTo>
                    <a:pt x="652462" y="714375"/>
                  </a:lnTo>
                  <a:lnTo>
                    <a:pt x="631031" y="738187"/>
                  </a:lnTo>
                  <a:lnTo>
                    <a:pt x="597693" y="750093"/>
                  </a:lnTo>
                  <a:lnTo>
                    <a:pt x="576262" y="752475"/>
                  </a:lnTo>
                  <a:lnTo>
                    <a:pt x="554831" y="747712"/>
                  </a:lnTo>
                  <a:lnTo>
                    <a:pt x="523875" y="731043"/>
                  </a:lnTo>
                  <a:lnTo>
                    <a:pt x="497681" y="704850"/>
                  </a:lnTo>
                  <a:lnTo>
                    <a:pt x="469106" y="664368"/>
                  </a:lnTo>
                  <a:lnTo>
                    <a:pt x="440531" y="602456"/>
                  </a:lnTo>
                  <a:lnTo>
                    <a:pt x="404812" y="547687"/>
                  </a:lnTo>
                  <a:lnTo>
                    <a:pt x="319087" y="4357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4">
              <a:extLst>
                <a:ext uri="{FF2B5EF4-FFF2-40B4-BE49-F238E27FC236}">
                  <a16:creationId xmlns:a16="http://schemas.microsoft.com/office/drawing/2014/main" id="{68415E34-6F89-4E7C-B87B-D40C279F254E}"/>
                </a:ext>
              </a:extLst>
            </p:cNvPr>
            <p:cNvSpPr/>
            <p:nvPr/>
          </p:nvSpPr>
          <p:spPr>
            <a:xfrm>
              <a:off x="4529138" y="2132013"/>
              <a:ext cx="2557462" cy="468312"/>
            </a:xfrm>
            <a:custGeom>
              <a:avLst/>
              <a:gdLst>
                <a:gd name="connsiteX0" fmla="*/ 1364456 w 2557462"/>
                <a:gd name="connsiteY0" fmla="*/ 126206 h 469106"/>
                <a:gd name="connsiteX1" fmla="*/ 876300 w 2557462"/>
                <a:gd name="connsiteY1" fmla="*/ 183356 h 469106"/>
                <a:gd name="connsiteX2" fmla="*/ 519112 w 2557462"/>
                <a:gd name="connsiteY2" fmla="*/ 221456 h 469106"/>
                <a:gd name="connsiteX3" fmla="*/ 416718 w 2557462"/>
                <a:gd name="connsiteY3" fmla="*/ 223837 h 469106"/>
                <a:gd name="connsiteX4" fmla="*/ 350043 w 2557462"/>
                <a:gd name="connsiteY4" fmla="*/ 223837 h 469106"/>
                <a:gd name="connsiteX5" fmla="*/ 269081 w 2557462"/>
                <a:gd name="connsiteY5" fmla="*/ 216694 h 469106"/>
                <a:gd name="connsiteX6" fmla="*/ 209550 w 2557462"/>
                <a:gd name="connsiteY6" fmla="*/ 204787 h 469106"/>
                <a:gd name="connsiteX7" fmla="*/ 142875 w 2557462"/>
                <a:gd name="connsiteY7" fmla="*/ 183356 h 469106"/>
                <a:gd name="connsiteX8" fmla="*/ 95250 w 2557462"/>
                <a:gd name="connsiteY8" fmla="*/ 159544 h 469106"/>
                <a:gd name="connsiteX9" fmla="*/ 64293 w 2557462"/>
                <a:gd name="connsiteY9" fmla="*/ 140494 h 469106"/>
                <a:gd name="connsiteX10" fmla="*/ 35718 w 2557462"/>
                <a:gd name="connsiteY10" fmla="*/ 126206 h 469106"/>
                <a:gd name="connsiteX11" fmla="*/ 19050 w 2557462"/>
                <a:gd name="connsiteY11" fmla="*/ 119062 h 469106"/>
                <a:gd name="connsiteX12" fmla="*/ 4762 w 2557462"/>
                <a:gd name="connsiteY12" fmla="*/ 121444 h 469106"/>
                <a:gd name="connsiteX13" fmla="*/ 0 w 2557462"/>
                <a:gd name="connsiteY13" fmla="*/ 123825 h 469106"/>
                <a:gd name="connsiteX14" fmla="*/ 0 w 2557462"/>
                <a:gd name="connsiteY14" fmla="*/ 140494 h 469106"/>
                <a:gd name="connsiteX15" fmla="*/ 7143 w 2557462"/>
                <a:gd name="connsiteY15" fmla="*/ 164306 h 469106"/>
                <a:gd name="connsiteX16" fmla="*/ 21431 w 2557462"/>
                <a:gd name="connsiteY16" fmla="*/ 185737 h 469106"/>
                <a:gd name="connsiteX17" fmla="*/ 66675 w 2557462"/>
                <a:gd name="connsiteY17" fmla="*/ 233362 h 469106"/>
                <a:gd name="connsiteX18" fmla="*/ 176212 w 2557462"/>
                <a:gd name="connsiteY18" fmla="*/ 330994 h 469106"/>
                <a:gd name="connsiteX19" fmla="*/ 233362 w 2557462"/>
                <a:gd name="connsiteY19" fmla="*/ 376237 h 469106"/>
                <a:gd name="connsiteX20" fmla="*/ 290512 w 2557462"/>
                <a:gd name="connsiteY20" fmla="*/ 416719 h 469106"/>
                <a:gd name="connsiteX21" fmla="*/ 330993 w 2557462"/>
                <a:gd name="connsiteY21" fmla="*/ 440531 h 469106"/>
                <a:gd name="connsiteX22" fmla="*/ 366712 w 2557462"/>
                <a:gd name="connsiteY22" fmla="*/ 459581 h 469106"/>
                <a:gd name="connsiteX23" fmla="*/ 397668 w 2557462"/>
                <a:gd name="connsiteY23" fmla="*/ 469106 h 469106"/>
                <a:gd name="connsiteX24" fmla="*/ 421481 w 2557462"/>
                <a:gd name="connsiteY24" fmla="*/ 469106 h 469106"/>
                <a:gd name="connsiteX25" fmla="*/ 454818 w 2557462"/>
                <a:gd name="connsiteY25" fmla="*/ 459581 h 469106"/>
                <a:gd name="connsiteX26" fmla="*/ 485775 w 2557462"/>
                <a:gd name="connsiteY26" fmla="*/ 442912 h 469106"/>
                <a:gd name="connsiteX27" fmla="*/ 540543 w 2557462"/>
                <a:gd name="connsiteY27" fmla="*/ 419100 h 469106"/>
                <a:gd name="connsiteX28" fmla="*/ 626268 w 2557462"/>
                <a:gd name="connsiteY28" fmla="*/ 395287 h 469106"/>
                <a:gd name="connsiteX29" fmla="*/ 745331 w 2557462"/>
                <a:gd name="connsiteY29" fmla="*/ 376237 h 469106"/>
                <a:gd name="connsiteX30" fmla="*/ 1009650 w 2557462"/>
                <a:gd name="connsiteY30" fmla="*/ 345281 h 469106"/>
                <a:gd name="connsiteX31" fmla="*/ 1333500 w 2557462"/>
                <a:gd name="connsiteY31" fmla="*/ 300037 h 469106"/>
                <a:gd name="connsiteX32" fmla="*/ 1664493 w 2557462"/>
                <a:gd name="connsiteY32" fmla="*/ 266700 h 469106"/>
                <a:gd name="connsiteX33" fmla="*/ 1928812 w 2557462"/>
                <a:gd name="connsiteY33" fmla="*/ 240506 h 469106"/>
                <a:gd name="connsiteX34" fmla="*/ 2164556 w 2557462"/>
                <a:gd name="connsiteY34" fmla="*/ 230981 h 469106"/>
                <a:gd name="connsiteX35" fmla="*/ 2466975 w 2557462"/>
                <a:gd name="connsiteY35" fmla="*/ 221456 h 469106"/>
                <a:gd name="connsiteX36" fmla="*/ 2505075 w 2557462"/>
                <a:gd name="connsiteY36" fmla="*/ 216694 h 469106"/>
                <a:gd name="connsiteX37" fmla="*/ 2533650 w 2557462"/>
                <a:gd name="connsiteY37" fmla="*/ 207169 h 469106"/>
                <a:gd name="connsiteX38" fmla="*/ 2550318 w 2557462"/>
                <a:gd name="connsiteY38" fmla="*/ 192881 h 469106"/>
                <a:gd name="connsiteX39" fmla="*/ 2557462 w 2557462"/>
                <a:gd name="connsiteY39" fmla="*/ 173831 h 469106"/>
                <a:gd name="connsiteX40" fmla="*/ 2557462 w 2557462"/>
                <a:gd name="connsiteY40" fmla="*/ 152400 h 469106"/>
                <a:gd name="connsiteX41" fmla="*/ 2543175 w 2557462"/>
                <a:gd name="connsiteY41" fmla="*/ 107156 h 469106"/>
                <a:gd name="connsiteX42" fmla="*/ 2533650 w 2557462"/>
                <a:gd name="connsiteY42" fmla="*/ 90487 h 469106"/>
                <a:gd name="connsiteX43" fmla="*/ 2507456 w 2557462"/>
                <a:gd name="connsiteY43" fmla="*/ 71437 h 469106"/>
                <a:gd name="connsiteX44" fmla="*/ 2440781 w 2557462"/>
                <a:gd name="connsiteY44" fmla="*/ 38100 h 469106"/>
                <a:gd name="connsiteX45" fmla="*/ 2359818 w 2557462"/>
                <a:gd name="connsiteY45" fmla="*/ 9525 h 469106"/>
                <a:gd name="connsiteX46" fmla="*/ 2307431 w 2557462"/>
                <a:gd name="connsiteY46" fmla="*/ 0 h 469106"/>
                <a:gd name="connsiteX47" fmla="*/ 2264568 w 2557462"/>
                <a:gd name="connsiteY47" fmla="*/ 0 h 469106"/>
                <a:gd name="connsiteX48" fmla="*/ 2140743 w 2557462"/>
                <a:gd name="connsiteY48" fmla="*/ 21431 h 469106"/>
                <a:gd name="connsiteX49" fmla="*/ 1947862 w 2557462"/>
                <a:gd name="connsiteY49" fmla="*/ 57150 h 469106"/>
                <a:gd name="connsiteX50" fmla="*/ 1650206 w 2557462"/>
                <a:gd name="connsiteY50" fmla="*/ 95250 h 469106"/>
                <a:gd name="connsiteX51" fmla="*/ 1364456 w 2557462"/>
                <a:gd name="connsiteY51" fmla="*/ 12620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57462" h="469106">
                  <a:moveTo>
                    <a:pt x="1364456" y="126206"/>
                  </a:moveTo>
                  <a:lnTo>
                    <a:pt x="876300" y="183356"/>
                  </a:lnTo>
                  <a:lnTo>
                    <a:pt x="519112" y="221456"/>
                  </a:lnTo>
                  <a:lnTo>
                    <a:pt x="416718" y="223837"/>
                  </a:lnTo>
                  <a:lnTo>
                    <a:pt x="350043" y="223837"/>
                  </a:lnTo>
                  <a:lnTo>
                    <a:pt x="269081" y="216694"/>
                  </a:lnTo>
                  <a:lnTo>
                    <a:pt x="209550" y="204787"/>
                  </a:lnTo>
                  <a:lnTo>
                    <a:pt x="142875" y="183356"/>
                  </a:lnTo>
                  <a:lnTo>
                    <a:pt x="95250" y="159544"/>
                  </a:lnTo>
                  <a:lnTo>
                    <a:pt x="64293" y="140494"/>
                  </a:lnTo>
                  <a:lnTo>
                    <a:pt x="35718" y="126206"/>
                  </a:lnTo>
                  <a:lnTo>
                    <a:pt x="19050" y="119062"/>
                  </a:lnTo>
                  <a:lnTo>
                    <a:pt x="4762" y="121444"/>
                  </a:lnTo>
                  <a:lnTo>
                    <a:pt x="0" y="123825"/>
                  </a:lnTo>
                  <a:lnTo>
                    <a:pt x="0" y="140494"/>
                  </a:lnTo>
                  <a:lnTo>
                    <a:pt x="7143" y="164306"/>
                  </a:lnTo>
                  <a:lnTo>
                    <a:pt x="21431" y="185737"/>
                  </a:lnTo>
                  <a:lnTo>
                    <a:pt x="66675" y="233362"/>
                  </a:lnTo>
                  <a:lnTo>
                    <a:pt x="176212" y="330994"/>
                  </a:lnTo>
                  <a:lnTo>
                    <a:pt x="233362" y="376237"/>
                  </a:lnTo>
                  <a:lnTo>
                    <a:pt x="290512" y="416719"/>
                  </a:lnTo>
                  <a:lnTo>
                    <a:pt x="330993" y="440531"/>
                  </a:lnTo>
                  <a:lnTo>
                    <a:pt x="366712" y="459581"/>
                  </a:lnTo>
                  <a:lnTo>
                    <a:pt x="397668" y="469106"/>
                  </a:lnTo>
                  <a:lnTo>
                    <a:pt x="421481" y="469106"/>
                  </a:lnTo>
                  <a:lnTo>
                    <a:pt x="454818" y="459581"/>
                  </a:lnTo>
                  <a:lnTo>
                    <a:pt x="485775" y="442912"/>
                  </a:lnTo>
                  <a:lnTo>
                    <a:pt x="540543" y="419100"/>
                  </a:lnTo>
                  <a:lnTo>
                    <a:pt x="626268" y="395287"/>
                  </a:lnTo>
                  <a:lnTo>
                    <a:pt x="745331" y="376237"/>
                  </a:lnTo>
                  <a:lnTo>
                    <a:pt x="1009650" y="345281"/>
                  </a:lnTo>
                  <a:lnTo>
                    <a:pt x="1333500" y="300037"/>
                  </a:lnTo>
                  <a:lnTo>
                    <a:pt x="1664493" y="266700"/>
                  </a:lnTo>
                  <a:lnTo>
                    <a:pt x="1928812" y="240506"/>
                  </a:lnTo>
                  <a:lnTo>
                    <a:pt x="2164556" y="230981"/>
                  </a:lnTo>
                  <a:lnTo>
                    <a:pt x="2466975" y="221456"/>
                  </a:lnTo>
                  <a:lnTo>
                    <a:pt x="2505075" y="216694"/>
                  </a:lnTo>
                  <a:lnTo>
                    <a:pt x="2533650" y="207169"/>
                  </a:lnTo>
                  <a:lnTo>
                    <a:pt x="2550318" y="192881"/>
                  </a:lnTo>
                  <a:lnTo>
                    <a:pt x="2557462" y="173831"/>
                  </a:lnTo>
                  <a:lnTo>
                    <a:pt x="2557462" y="152400"/>
                  </a:lnTo>
                  <a:lnTo>
                    <a:pt x="2543175" y="107156"/>
                  </a:lnTo>
                  <a:lnTo>
                    <a:pt x="2533650" y="90487"/>
                  </a:lnTo>
                  <a:lnTo>
                    <a:pt x="2507456" y="71437"/>
                  </a:lnTo>
                  <a:lnTo>
                    <a:pt x="2440781" y="38100"/>
                  </a:lnTo>
                  <a:lnTo>
                    <a:pt x="2359818" y="9525"/>
                  </a:lnTo>
                  <a:lnTo>
                    <a:pt x="2307431" y="0"/>
                  </a:lnTo>
                  <a:lnTo>
                    <a:pt x="2264568" y="0"/>
                  </a:lnTo>
                  <a:lnTo>
                    <a:pt x="2140743" y="21431"/>
                  </a:lnTo>
                  <a:lnTo>
                    <a:pt x="1947862" y="57150"/>
                  </a:lnTo>
                  <a:lnTo>
                    <a:pt x="1650206" y="95250"/>
                  </a:lnTo>
                  <a:lnTo>
                    <a:pt x="1364456" y="126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5">
              <a:extLst>
                <a:ext uri="{FF2B5EF4-FFF2-40B4-BE49-F238E27FC236}">
                  <a16:creationId xmlns:a16="http://schemas.microsoft.com/office/drawing/2014/main" id="{2277DDFB-6C37-4734-8AE2-A06FA5E13439}"/>
                </a:ext>
              </a:extLst>
            </p:cNvPr>
            <p:cNvSpPr/>
            <p:nvPr/>
          </p:nvSpPr>
          <p:spPr>
            <a:xfrm>
              <a:off x="4951413" y="1685925"/>
              <a:ext cx="525462" cy="1209675"/>
            </a:xfrm>
            <a:custGeom>
              <a:avLst/>
              <a:gdLst>
                <a:gd name="connsiteX0" fmla="*/ 469106 w 526256"/>
                <a:gd name="connsiteY0" fmla="*/ 431006 h 1209675"/>
                <a:gd name="connsiteX1" fmla="*/ 483394 w 526256"/>
                <a:gd name="connsiteY1" fmla="*/ 640556 h 1209675"/>
                <a:gd name="connsiteX2" fmla="*/ 521494 w 526256"/>
                <a:gd name="connsiteY2" fmla="*/ 914400 h 1209675"/>
                <a:gd name="connsiteX3" fmla="*/ 526256 w 526256"/>
                <a:gd name="connsiteY3" fmla="*/ 992981 h 1209675"/>
                <a:gd name="connsiteX4" fmla="*/ 526256 w 526256"/>
                <a:gd name="connsiteY4" fmla="*/ 1066800 h 1209675"/>
                <a:gd name="connsiteX5" fmla="*/ 521494 w 526256"/>
                <a:gd name="connsiteY5" fmla="*/ 1119188 h 1209675"/>
                <a:gd name="connsiteX6" fmla="*/ 502444 w 526256"/>
                <a:gd name="connsiteY6" fmla="*/ 1171575 h 1209675"/>
                <a:gd name="connsiteX7" fmla="*/ 481012 w 526256"/>
                <a:gd name="connsiteY7" fmla="*/ 1204913 h 1209675"/>
                <a:gd name="connsiteX8" fmla="*/ 466725 w 526256"/>
                <a:gd name="connsiteY8" fmla="*/ 1209675 h 1209675"/>
                <a:gd name="connsiteX9" fmla="*/ 442912 w 526256"/>
                <a:gd name="connsiteY9" fmla="*/ 1204913 h 1209675"/>
                <a:gd name="connsiteX10" fmla="*/ 423862 w 526256"/>
                <a:gd name="connsiteY10" fmla="*/ 1188244 h 1209675"/>
                <a:gd name="connsiteX11" fmla="*/ 390525 w 526256"/>
                <a:gd name="connsiteY11" fmla="*/ 1147763 h 1209675"/>
                <a:gd name="connsiteX12" fmla="*/ 359569 w 526256"/>
                <a:gd name="connsiteY12" fmla="*/ 1095375 h 1209675"/>
                <a:gd name="connsiteX13" fmla="*/ 333375 w 526256"/>
                <a:gd name="connsiteY13" fmla="*/ 1023938 h 1209675"/>
                <a:gd name="connsiteX14" fmla="*/ 316706 w 526256"/>
                <a:gd name="connsiteY14" fmla="*/ 959644 h 1209675"/>
                <a:gd name="connsiteX15" fmla="*/ 304800 w 526256"/>
                <a:gd name="connsiteY15" fmla="*/ 892969 h 1209675"/>
                <a:gd name="connsiteX16" fmla="*/ 302419 w 526256"/>
                <a:gd name="connsiteY16" fmla="*/ 814388 h 1209675"/>
                <a:gd name="connsiteX17" fmla="*/ 283369 w 526256"/>
                <a:gd name="connsiteY17" fmla="*/ 654844 h 1209675"/>
                <a:gd name="connsiteX18" fmla="*/ 242887 w 526256"/>
                <a:gd name="connsiteY18" fmla="*/ 435769 h 1209675"/>
                <a:gd name="connsiteX19" fmla="*/ 207169 w 526256"/>
                <a:gd name="connsiteY19" fmla="*/ 290513 h 1209675"/>
                <a:gd name="connsiteX20" fmla="*/ 188119 w 526256"/>
                <a:gd name="connsiteY20" fmla="*/ 245269 h 1209675"/>
                <a:gd name="connsiteX21" fmla="*/ 169069 w 526256"/>
                <a:gd name="connsiteY21" fmla="*/ 214313 h 1209675"/>
                <a:gd name="connsiteX22" fmla="*/ 128587 w 526256"/>
                <a:gd name="connsiteY22" fmla="*/ 171450 h 1209675"/>
                <a:gd name="connsiteX23" fmla="*/ 85725 w 526256"/>
                <a:gd name="connsiteY23" fmla="*/ 135731 h 1209675"/>
                <a:gd name="connsiteX24" fmla="*/ 45244 w 526256"/>
                <a:gd name="connsiteY24" fmla="*/ 104775 h 1209675"/>
                <a:gd name="connsiteX25" fmla="*/ 23812 w 526256"/>
                <a:gd name="connsiteY25" fmla="*/ 80963 h 1209675"/>
                <a:gd name="connsiteX26" fmla="*/ 7144 w 526256"/>
                <a:gd name="connsiteY26" fmla="*/ 59531 h 1209675"/>
                <a:gd name="connsiteX27" fmla="*/ 0 w 526256"/>
                <a:gd name="connsiteY27" fmla="*/ 38100 h 1209675"/>
                <a:gd name="connsiteX28" fmla="*/ 4762 w 526256"/>
                <a:gd name="connsiteY28" fmla="*/ 23813 h 1209675"/>
                <a:gd name="connsiteX29" fmla="*/ 26194 w 526256"/>
                <a:gd name="connsiteY29" fmla="*/ 7144 h 1209675"/>
                <a:gd name="connsiteX30" fmla="*/ 57150 w 526256"/>
                <a:gd name="connsiteY30" fmla="*/ 0 h 1209675"/>
                <a:gd name="connsiteX31" fmla="*/ 95250 w 526256"/>
                <a:gd name="connsiteY31" fmla="*/ 7144 h 1209675"/>
                <a:gd name="connsiteX32" fmla="*/ 219075 w 526256"/>
                <a:gd name="connsiteY32" fmla="*/ 38100 h 1209675"/>
                <a:gd name="connsiteX33" fmla="*/ 340519 w 526256"/>
                <a:gd name="connsiteY33" fmla="*/ 83344 h 1209675"/>
                <a:gd name="connsiteX34" fmla="*/ 376237 w 526256"/>
                <a:gd name="connsiteY34" fmla="*/ 100013 h 1209675"/>
                <a:gd name="connsiteX35" fmla="*/ 402431 w 526256"/>
                <a:gd name="connsiteY35" fmla="*/ 119063 h 1209675"/>
                <a:gd name="connsiteX36" fmla="*/ 433387 w 526256"/>
                <a:gd name="connsiteY36" fmla="*/ 157163 h 1209675"/>
                <a:gd name="connsiteX37" fmla="*/ 454819 w 526256"/>
                <a:gd name="connsiteY37" fmla="*/ 202406 h 1209675"/>
                <a:gd name="connsiteX38" fmla="*/ 461962 w 526256"/>
                <a:gd name="connsiteY38" fmla="*/ 259556 h 1209675"/>
                <a:gd name="connsiteX39" fmla="*/ 469106 w 526256"/>
                <a:gd name="connsiteY39" fmla="*/ 4310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6256" h="1209675">
                  <a:moveTo>
                    <a:pt x="469106" y="431006"/>
                  </a:moveTo>
                  <a:lnTo>
                    <a:pt x="483394" y="640556"/>
                  </a:lnTo>
                  <a:lnTo>
                    <a:pt x="521494" y="914400"/>
                  </a:lnTo>
                  <a:lnTo>
                    <a:pt x="526256" y="992981"/>
                  </a:lnTo>
                  <a:lnTo>
                    <a:pt x="526256" y="1066800"/>
                  </a:lnTo>
                  <a:lnTo>
                    <a:pt x="521494" y="1119188"/>
                  </a:lnTo>
                  <a:lnTo>
                    <a:pt x="502444" y="1171575"/>
                  </a:lnTo>
                  <a:lnTo>
                    <a:pt x="481012" y="1204913"/>
                  </a:lnTo>
                  <a:lnTo>
                    <a:pt x="466725" y="1209675"/>
                  </a:lnTo>
                  <a:lnTo>
                    <a:pt x="442912" y="1204913"/>
                  </a:lnTo>
                  <a:lnTo>
                    <a:pt x="423862" y="1188244"/>
                  </a:lnTo>
                  <a:lnTo>
                    <a:pt x="390525" y="1147763"/>
                  </a:lnTo>
                  <a:lnTo>
                    <a:pt x="359569" y="1095375"/>
                  </a:lnTo>
                  <a:lnTo>
                    <a:pt x="333375" y="1023938"/>
                  </a:lnTo>
                  <a:lnTo>
                    <a:pt x="316706" y="959644"/>
                  </a:lnTo>
                  <a:lnTo>
                    <a:pt x="304800" y="892969"/>
                  </a:lnTo>
                  <a:cubicBezTo>
                    <a:pt x="304006" y="866775"/>
                    <a:pt x="303213" y="840582"/>
                    <a:pt x="302419" y="814388"/>
                  </a:cubicBezTo>
                  <a:lnTo>
                    <a:pt x="283369" y="654844"/>
                  </a:lnTo>
                  <a:lnTo>
                    <a:pt x="242887" y="435769"/>
                  </a:lnTo>
                  <a:lnTo>
                    <a:pt x="207169" y="290513"/>
                  </a:lnTo>
                  <a:lnTo>
                    <a:pt x="188119" y="245269"/>
                  </a:lnTo>
                  <a:lnTo>
                    <a:pt x="169069" y="214313"/>
                  </a:lnTo>
                  <a:lnTo>
                    <a:pt x="128587" y="171450"/>
                  </a:lnTo>
                  <a:lnTo>
                    <a:pt x="85725" y="135731"/>
                  </a:lnTo>
                  <a:lnTo>
                    <a:pt x="45244" y="104775"/>
                  </a:lnTo>
                  <a:lnTo>
                    <a:pt x="23812" y="80963"/>
                  </a:lnTo>
                  <a:lnTo>
                    <a:pt x="7144" y="59531"/>
                  </a:lnTo>
                  <a:lnTo>
                    <a:pt x="0" y="38100"/>
                  </a:lnTo>
                  <a:lnTo>
                    <a:pt x="4762" y="23813"/>
                  </a:lnTo>
                  <a:lnTo>
                    <a:pt x="26194" y="7144"/>
                  </a:lnTo>
                  <a:lnTo>
                    <a:pt x="57150" y="0"/>
                  </a:lnTo>
                  <a:lnTo>
                    <a:pt x="95250" y="7144"/>
                  </a:lnTo>
                  <a:lnTo>
                    <a:pt x="219075" y="38100"/>
                  </a:lnTo>
                  <a:lnTo>
                    <a:pt x="340519" y="83344"/>
                  </a:lnTo>
                  <a:lnTo>
                    <a:pt x="376237" y="100013"/>
                  </a:lnTo>
                  <a:lnTo>
                    <a:pt x="402431" y="119063"/>
                  </a:lnTo>
                  <a:lnTo>
                    <a:pt x="433387" y="157163"/>
                  </a:lnTo>
                  <a:lnTo>
                    <a:pt x="454819" y="202406"/>
                  </a:lnTo>
                  <a:lnTo>
                    <a:pt x="461962" y="259556"/>
                  </a:lnTo>
                  <a:lnTo>
                    <a:pt x="469106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6">
              <a:extLst>
                <a:ext uri="{FF2B5EF4-FFF2-40B4-BE49-F238E27FC236}">
                  <a16:creationId xmlns:a16="http://schemas.microsoft.com/office/drawing/2014/main" id="{F6E9A737-D95B-4B1D-906D-2E8328B08C11}"/>
                </a:ext>
              </a:extLst>
            </p:cNvPr>
            <p:cNvSpPr/>
            <p:nvPr/>
          </p:nvSpPr>
          <p:spPr>
            <a:xfrm>
              <a:off x="6103938" y="1579563"/>
              <a:ext cx="487362" cy="1257300"/>
            </a:xfrm>
            <a:custGeom>
              <a:avLst/>
              <a:gdLst>
                <a:gd name="connsiteX0" fmla="*/ 154781 w 488156"/>
                <a:gd name="connsiteY0" fmla="*/ 478631 h 1257300"/>
                <a:gd name="connsiteX1" fmla="*/ 130969 w 488156"/>
                <a:gd name="connsiteY1" fmla="*/ 659606 h 1257300"/>
                <a:gd name="connsiteX2" fmla="*/ 78581 w 488156"/>
                <a:gd name="connsiteY2" fmla="*/ 842962 h 1257300"/>
                <a:gd name="connsiteX3" fmla="*/ 40481 w 488156"/>
                <a:gd name="connsiteY3" fmla="*/ 964406 h 1257300"/>
                <a:gd name="connsiteX4" fmla="*/ 9525 w 488156"/>
                <a:gd name="connsiteY4" fmla="*/ 1083469 h 1257300"/>
                <a:gd name="connsiteX5" fmla="*/ 0 w 488156"/>
                <a:gd name="connsiteY5" fmla="*/ 1154906 h 1257300"/>
                <a:gd name="connsiteX6" fmla="*/ 11906 w 488156"/>
                <a:gd name="connsiteY6" fmla="*/ 1202531 h 1257300"/>
                <a:gd name="connsiteX7" fmla="*/ 35719 w 488156"/>
                <a:gd name="connsiteY7" fmla="*/ 1243012 h 1257300"/>
                <a:gd name="connsiteX8" fmla="*/ 50006 w 488156"/>
                <a:gd name="connsiteY8" fmla="*/ 1252537 h 1257300"/>
                <a:gd name="connsiteX9" fmla="*/ 64294 w 488156"/>
                <a:gd name="connsiteY9" fmla="*/ 1257300 h 1257300"/>
                <a:gd name="connsiteX10" fmla="*/ 83344 w 488156"/>
                <a:gd name="connsiteY10" fmla="*/ 1250156 h 1257300"/>
                <a:gd name="connsiteX11" fmla="*/ 111919 w 488156"/>
                <a:gd name="connsiteY11" fmla="*/ 1223962 h 1257300"/>
                <a:gd name="connsiteX12" fmla="*/ 142875 w 488156"/>
                <a:gd name="connsiteY12" fmla="*/ 1178719 h 1257300"/>
                <a:gd name="connsiteX13" fmla="*/ 188119 w 488156"/>
                <a:gd name="connsiteY13" fmla="*/ 1092994 h 1257300"/>
                <a:gd name="connsiteX14" fmla="*/ 247650 w 488156"/>
                <a:gd name="connsiteY14" fmla="*/ 959644 h 1257300"/>
                <a:gd name="connsiteX15" fmla="*/ 304800 w 488156"/>
                <a:gd name="connsiteY15" fmla="*/ 816769 h 1257300"/>
                <a:gd name="connsiteX16" fmla="*/ 316706 w 488156"/>
                <a:gd name="connsiteY16" fmla="*/ 781050 h 1257300"/>
                <a:gd name="connsiteX17" fmla="*/ 333375 w 488156"/>
                <a:gd name="connsiteY17" fmla="*/ 623887 h 1257300"/>
                <a:gd name="connsiteX18" fmla="*/ 369094 w 488156"/>
                <a:gd name="connsiteY18" fmla="*/ 500062 h 1257300"/>
                <a:gd name="connsiteX19" fmla="*/ 404812 w 488156"/>
                <a:gd name="connsiteY19" fmla="*/ 407194 h 1257300"/>
                <a:gd name="connsiteX20" fmla="*/ 433387 w 488156"/>
                <a:gd name="connsiteY20" fmla="*/ 352425 h 1257300"/>
                <a:gd name="connsiteX21" fmla="*/ 457200 w 488156"/>
                <a:gd name="connsiteY21" fmla="*/ 316706 h 1257300"/>
                <a:gd name="connsiteX22" fmla="*/ 483394 w 488156"/>
                <a:gd name="connsiteY22" fmla="*/ 288131 h 1257300"/>
                <a:gd name="connsiteX23" fmla="*/ 488156 w 488156"/>
                <a:gd name="connsiteY23" fmla="*/ 271462 h 1257300"/>
                <a:gd name="connsiteX24" fmla="*/ 485775 w 488156"/>
                <a:gd name="connsiteY24" fmla="*/ 247650 h 1257300"/>
                <a:gd name="connsiteX25" fmla="*/ 481012 w 488156"/>
                <a:gd name="connsiteY25" fmla="*/ 230981 h 1257300"/>
                <a:gd name="connsiteX26" fmla="*/ 464344 w 488156"/>
                <a:gd name="connsiteY26" fmla="*/ 202406 h 1257300"/>
                <a:gd name="connsiteX27" fmla="*/ 440531 w 488156"/>
                <a:gd name="connsiteY27" fmla="*/ 178594 h 1257300"/>
                <a:gd name="connsiteX28" fmla="*/ 414337 w 488156"/>
                <a:gd name="connsiteY28" fmla="*/ 154781 h 1257300"/>
                <a:gd name="connsiteX29" fmla="*/ 390525 w 488156"/>
                <a:gd name="connsiteY29" fmla="*/ 135731 h 1257300"/>
                <a:gd name="connsiteX30" fmla="*/ 350044 w 488156"/>
                <a:gd name="connsiteY30" fmla="*/ 111919 h 1257300"/>
                <a:gd name="connsiteX31" fmla="*/ 290512 w 488156"/>
                <a:gd name="connsiteY31" fmla="*/ 78581 h 1257300"/>
                <a:gd name="connsiteX32" fmla="*/ 214312 w 488156"/>
                <a:gd name="connsiteY32" fmla="*/ 45244 h 1257300"/>
                <a:gd name="connsiteX33" fmla="*/ 128587 w 488156"/>
                <a:gd name="connsiteY33" fmla="*/ 19050 h 1257300"/>
                <a:gd name="connsiteX34" fmla="*/ 88106 w 488156"/>
                <a:gd name="connsiteY34" fmla="*/ 4762 h 1257300"/>
                <a:gd name="connsiteX35" fmla="*/ 66675 w 488156"/>
                <a:gd name="connsiteY35" fmla="*/ 0 h 1257300"/>
                <a:gd name="connsiteX36" fmla="*/ 59531 w 488156"/>
                <a:gd name="connsiteY36" fmla="*/ 0 h 1257300"/>
                <a:gd name="connsiteX37" fmla="*/ 52387 w 488156"/>
                <a:gd name="connsiteY37" fmla="*/ 9525 h 1257300"/>
                <a:gd name="connsiteX38" fmla="*/ 54769 w 488156"/>
                <a:gd name="connsiteY38" fmla="*/ 30956 h 1257300"/>
                <a:gd name="connsiteX39" fmla="*/ 69056 w 488156"/>
                <a:gd name="connsiteY39" fmla="*/ 61912 h 1257300"/>
                <a:gd name="connsiteX40" fmla="*/ 95250 w 488156"/>
                <a:gd name="connsiteY40" fmla="*/ 90487 h 1257300"/>
                <a:gd name="connsiteX41" fmla="*/ 121444 w 488156"/>
                <a:gd name="connsiteY41" fmla="*/ 121444 h 1257300"/>
                <a:gd name="connsiteX42" fmla="*/ 147637 w 488156"/>
                <a:gd name="connsiteY42" fmla="*/ 159544 h 1257300"/>
                <a:gd name="connsiteX43" fmla="*/ 169069 w 488156"/>
                <a:gd name="connsiteY43" fmla="*/ 211931 h 1257300"/>
                <a:gd name="connsiteX44" fmla="*/ 176212 w 488156"/>
                <a:gd name="connsiteY44" fmla="*/ 238125 h 1257300"/>
                <a:gd name="connsiteX45" fmla="*/ 176212 w 488156"/>
                <a:gd name="connsiteY45" fmla="*/ 283369 h 1257300"/>
                <a:gd name="connsiteX46" fmla="*/ 154781 w 488156"/>
                <a:gd name="connsiteY46" fmla="*/ 478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257300">
                  <a:moveTo>
                    <a:pt x="154781" y="478631"/>
                  </a:moveTo>
                  <a:lnTo>
                    <a:pt x="130969" y="659606"/>
                  </a:lnTo>
                  <a:lnTo>
                    <a:pt x="78581" y="842962"/>
                  </a:lnTo>
                  <a:lnTo>
                    <a:pt x="40481" y="964406"/>
                  </a:lnTo>
                  <a:lnTo>
                    <a:pt x="9525" y="1083469"/>
                  </a:lnTo>
                  <a:lnTo>
                    <a:pt x="0" y="1154906"/>
                  </a:lnTo>
                  <a:lnTo>
                    <a:pt x="11906" y="1202531"/>
                  </a:lnTo>
                  <a:lnTo>
                    <a:pt x="35719" y="1243012"/>
                  </a:lnTo>
                  <a:lnTo>
                    <a:pt x="50006" y="1252537"/>
                  </a:lnTo>
                  <a:lnTo>
                    <a:pt x="64294" y="1257300"/>
                  </a:lnTo>
                  <a:lnTo>
                    <a:pt x="83344" y="1250156"/>
                  </a:lnTo>
                  <a:lnTo>
                    <a:pt x="111919" y="1223962"/>
                  </a:lnTo>
                  <a:lnTo>
                    <a:pt x="142875" y="1178719"/>
                  </a:lnTo>
                  <a:lnTo>
                    <a:pt x="188119" y="1092994"/>
                  </a:lnTo>
                  <a:lnTo>
                    <a:pt x="247650" y="959644"/>
                  </a:lnTo>
                  <a:lnTo>
                    <a:pt x="304800" y="816769"/>
                  </a:lnTo>
                  <a:lnTo>
                    <a:pt x="316706" y="781050"/>
                  </a:lnTo>
                  <a:lnTo>
                    <a:pt x="333375" y="623887"/>
                  </a:lnTo>
                  <a:lnTo>
                    <a:pt x="369094" y="500062"/>
                  </a:lnTo>
                  <a:lnTo>
                    <a:pt x="404812" y="407194"/>
                  </a:lnTo>
                  <a:lnTo>
                    <a:pt x="433387" y="352425"/>
                  </a:lnTo>
                  <a:lnTo>
                    <a:pt x="457200" y="316706"/>
                  </a:lnTo>
                  <a:lnTo>
                    <a:pt x="483394" y="288131"/>
                  </a:lnTo>
                  <a:lnTo>
                    <a:pt x="488156" y="271462"/>
                  </a:lnTo>
                  <a:lnTo>
                    <a:pt x="485775" y="247650"/>
                  </a:lnTo>
                  <a:lnTo>
                    <a:pt x="481012" y="230981"/>
                  </a:lnTo>
                  <a:lnTo>
                    <a:pt x="464344" y="202406"/>
                  </a:lnTo>
                  <a:lnTo>
                    <a:pt x="440531" y="178594"/>
                  </a:lnTo>
                  <a:lnTo>
                    <a:pt x="414337" y="154781"/>
                  </a:lnTo>
                  <a:lnTo>
                    <a:pt x="390525" y="135731"/>
                  </a:lnTo>
                  <a:lnTo>
                    <a:pt x="350044" y="111919"/>
                  </a:lnTo>
                  <a:lnTo>
                    <a:pt x="290512" y="78581"/>
                  </a:lnTo>
                  <a:lnTo>
                    <a:pt x="214312" y="45244"/>
                  </a:lnTo>
                  <a:lnTo>
                    <a:pt x="128587" y="19050"/>
                  </a:lnTo>
                  <a:lnTo>
                    <a:pt x="88106" y="4762"/>
                  </a:lnTo>
                  <a:lnTo>
                    <a:pt x="66675" y="0"/>
                  </a:lnTo>
                  <a:lnTo>
                    <a:pt x="59531" y="0"/>
                  </a:lnTo>
                  <a:lnTo>
                    <a:pt x="52387" y="9525"/>
                  </a:lnTo>
                  <a:lnTo>
                    <a:pt x="54769" y="30956"/>
                  </a:lnTo>
                  <a:lnTo>
                    <a:pt x="69056" y="61912"/>
                  </a:lnTo>
                  <a:lnTo>
                    <a:pt x="95250" y="90487"/>
                  </a:lnTo>
                  <a:lnTo>
                    <a:pt x="121444" y="121444"/>
                  </a:lnTo>
                  <a:lnTo>
                    <a:pt x="147637" y="159544"/>
                  </a:lnTo>
                  <a:lnTo>
                    <a:pt x="169069" y="211931"/>
                  </a:lnTo>
                  <a:lnTo>
                    <a:pt x="176212" y="238125"/>
                  </a:lnTo>
                  <a:lnTo>
                    <a:pt x="176212" y="283369"/>
                  </a:lnTo>
                  <a:lnTo>
                    <a:pt x="154781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37BC751E-2DD8-453A-87C8-D67C47B1DB7F}"/>
                </a:ext>
              </a:extLst>
            </p:cNvPr>
            <p:cNvSpPr/>
            <p:nvPr/>
          </p:nvSpPr>
          <p:spPr>
            <a:xfrm>
              <a:off x="4933950" y="2782888"/>
              <a:ext cx="2052638" cy="1428750"/>
            </a:xfrm>
            <a:custGeom>
              <a:avLst/>
              <a:gdLst>
                <a:gd name="connsiteX0" fmla="*/ 876300 w 2052638"/>
                <a:gd name="connsiteY0" fmla="*/ 257175 h 1428750"/>
                <a:gd name="connsiteX1" fmla="*/ 719138 w 2052638"/>
                <a:gd name="connsiteY1" fmla="*/ 278607 h 1428750"/>
                <a:gd name="connsiteX2" fmla="*/ 533400 w 2052638"/>
                <a:gd name="connsiteY2" fmla="*/ 307182 h 1428750"/>
                <a:gd name="connsiteX3" fmla="*/ 245269 w 2052638"/>
                <a:gd name="connsiteY3" fmla="*/ 354807 h 1428750"/>
                <a:gd name="connsiteX4" fmla="*/ 54769 w 2052638"/>
                <a:gd name="connsiteY4" fmla="*/ 390525 h 1428750"/>
                <a:gd name="connsiteX5" fmla="*/ 0 w 2052638"/>
                <a:gd name="connsiteY5" fmla="*/ 252413 h 1428750"/>
                <a:gd name="connsiteX6" fmla="*/ 204788 w 2052638"/>
                <a:gd name="connsiteY6" fmla="*/ 214313 h 1428750"/>
                <a:gd name="connsiteX7" fmla="*/ 554831 w 2052638"/>
                <a:gd name="connsiteY7" fmla="*/ 161925 h 1428750"/>
                <a:gd name="connsiteX8" fmla="*/ 892969 w 2052638"/>
                <a:gd name="connsiteY8" fmla="*/ 116682 h 1428750"/>
                <a:gd name="connsiteX9" fmla="*/ 1223963 w 2052638"/>
                <a:gd name="connsiteY9" fmla="*/ 80963 h 1428750"/>
                <a:gd name="connsiteX10" fmla="*/ 1445419 w 2052638"/>
                <a:gd name="connsiteY10" fmla="*/ 59532 h 1428750"/>
                <a:gd name="connsiteX11" fmla="*/ 1552575 w 2052638"/>
                <a:gd name="connsiteY11" fmla="*/ 33338 h 1428750"/>
                <a:gd name="connsiteX12" fmla="*/ 1669256 w 2052638"/>
                <a:gd name="connsiteY12" fmla="*/ 0 h 1428750"/>
                <a:gd name="connsiteX13" fmla="*/ 1690688 w 2052638"/>
                <a:gd name="connsiteY13" fmla="*/ 0 h 1428750"/>
                <a:gd name="connsiteX14" fmla="*/ 1724025 w 2052638"/>
                <a:gd name="connsiteY14" fmla="*/ 16669 h 1428750"/>
                <a:gd name="connsiteX15" fmla="*/ 1788319 w 2052638"/>
                <a:gd name="connsiteY15" fmla="*/ 54769 h 1428750"/>
                <a:gd name="connsiteX16" fmla="*/ 1826419 w 2052638"/>
                <a:gd name="connsiteY16" fmla="*/ 80963 h 1428750"/>
                <a:gd name="connsiteX17" fmla="*/ 1897856 w 2052638"/>
                <a:gd name="connsiteY17" fmla="*/ 135732 h 1428750"/>
                <a:gd name="connsiteX18" fmla="*/ 1981200 w 2052638"/>
                <a:gd name="connsiteY18" fmla="*/ 204788 h 1428750"/>
                <a:gd name="connsiteX19" fmla="*/ 2021681 w 2052638"/>
                <a:gd name="connsiteY19" fmla="*/ 238125 h 1428750"/>
                <a:gd name="connsiteX20" fmla="*/ 2040731 w 2052638"/>
                <a:gd name="connsiteY20" fmla="*/ 261938 h 1428750"/>
                <a:gd name="connsiteX21" fmla="*/ 2047875 w 2052638"/>
                <a:gd name="connsiteY21" fmla="*/ 278607 h 1428750"/>
                <a:gd name="connsiteX22" fmla="*/ 2052638 w 2052638"/>
                <a:gd name="connsiteY22" fmla="*/ 300038 h 1428750"/>
                <a:gd name="connsiteX23" fmla="*/ 2050256 w 2052638"/>
                <a:gd name="connsiteY23" fmla="*/ 330994 h 1428750"/>
                <a:gd name="connsiteX24" fmla="*/ 2031206 w 2052638"/>
                <a:gd name="connsiteY24" fmla="*/ 361950 h 1428750"/>
                <a:gd name="connsiteX25" fmla="*/ 2000250 w 2052638"/>
                <a:gd name="connsiteY25" fmla="*/ 392907 h 1428750"/>
                <a:gd name="connsiteX26" fmla="*/ 1985963 w 2052638"/>
                <a:gd name="connsiteY26" fmla="*/ 411957 h 1428750"/>
                <a:gd name="connsiteX27" fmla="*/ 1945481 w 2052638"/>
                <a:gd name="connsiteY27" fmla="*/ 538163 h 1428750"/>
                <a:gd name="connsiteX28" fmla="*/ 1897856 w 2052638"/>
                <a:gd name="connsiteY28" fmla="*/ 740569 h 1428750"/>
                <a:gd name="connsiteX29" fmla="*/ 1840706 w 2052638"/>
                <a:gd name="connsiteY29" fmla="*/ 1016794 h 1428750"/>
                <a:gd name="connsiteX30" fmla="*/ 1788319 w 2052638"/>
                <a:gd name="connsiteY30" fmla="*/ 1295400 h 1428750"/>
                <a:gd name="connsiteX31" fmla="*/ 1774031 w 2052638"/>
                <a:gd name="connsiteY31" fmla="*/ 1352550 h 1428750"/>
                <a:gd name="connsiteX32" fmla="*/ 1757363 w 2052638"/>
                <a:gd name="connsiteY32" fmla="*/ 1381125 h 1428750"/>
                <a:gd name="connsiteX33" fmla="*/ 1738313 w 2052638"/>
                <a:gd name="connsiteY33" fmla="*/ 1402557 h 1428750"/>
                <a:gd name="connsiteX34" fmla="*/ 1724025 w 2052638"/>
                <a:gd name="connsiteY34" fmla="*/ 1414463 h 1428750"/>
                <a:gd name="connsiteX35" fmla="*/ 1704975 w 2052638"/>
                <a:gd name="connsiteY35" fmla="*/ 1423988 h 1428750"/>
                <a:gd name="connsiteX36" fmla="*/ 1666875 w 2052638"/>
                <a:gd name="connsiteY36" fmla="*/ 1428750 h 1428750"/>
                <a:gd name="connsiteX37" fmla="*/ 1628775 w 2052638"/>
                <a:gd name="connsiteY37" fmla="*/ 1423988 h 1428750"/>
                <a:gd name="connsiteX38" fmla="*/ 1595438 w 2052638"/>
                <a:gd name="connsiteY38" fmla="*/ 1414463 h 1428750"/>
                <a:gd name="connsiteX39" fmla="*/ 1574006 w 2052638"/>
                <a:gd name="connsiteY39" fmla="*/ 1397794 h 1428750"/>
                <a:gd name="connsiteX40" fmla="*/ 1557338 w 2052638"/>
                <a:gd name="connsiteY40" fmla="*/ 1371600 h 1428750"/>
                <a:gd name="connsiteX41" fmla="*/ 1550194 w 2052638"/>
                <a:gd name="connsiteY41" fmla="*/ 1338263 h 1428750"/>
                <a:gd name="connsiteX42" fmla="*/ 1552575 w 2052638"/>
                <a:gd name="connsiteY42" fmla="*/ 1295400 h 1428750"/>
                <a:gd name="connsiteX43" fmla="*/ 1590675 w 2052638"/>
                <a:gd name="connsiteY43" fmla="*/ 1164432 h 1428750"/>
                <a:gd name="connsiteX44" fmla="*/ 1604963 w 2052638"/>
                <a:gd name="connsiteY44" fmla="*/ 1023938 h 1428750"/>
                <a:gd name="connsiteX45" fmla="*/ 1626394 w 2052638"/>
                <a:gd name="connsiteY45" fmla="*/ 840582 h 1428750"/>
                <a:gd name="connsiteX46" fmla="*/ 1643063 w 2052638"/>
                <a:gd name="connsiteY46" fmla="*/ 747713 h 1428750"/>
                <a:gd name="connsiteX47" fmla="*/ 1659731 w 2052638"/>
                <a:gd name="connsiteY47" fmla="*/ 628650 h 1428750"/>
                <a:gd name="connsiteX48" fmla="*/ 1669256 w 2052638"/>
                <a:gd name="connsiteY48" fmla="*/ 547688 h 1428750"/>
                <a:gd name="connsiteX49" fmla="*/ 1678781 w 2052638"/>
                <a:gd name="connsiteY49" fmla="*/ 421482 h 1428750"/>
                <a:gd name="connsiteX50" fmla="*/ 1681163 w 2052638"/>
                <a:gd name="connsiteY50" fmla="*/ 316707 h 1428750"/>
                <a:gd name="connsiteX51" fmla="*/ 1678781 w 2052638"/>
                <a:gd name="connsiteY51" fmla="*/ 288132 h 1428750"/>
                <a:gd name="connsiteX52" fmla="*/ 1671638 w 2052638"/>
                <a:gd name="connsiteY52" fmla="*/ 259557 h 1428750"/>
                <a:gd name="connsiteX53" fmla="*/ 1657350 w 2052638"/>
                <a:gd name="connsiteY53" fmla="*/ 240507 h 1428750"/>
                <a:gd name="connsiteX54" fmla="*/ 1647825 w 2052638"/>
                <a:gd name="connsiteY54" fmla="*/ 233363 h 1428750"/>
                <a:gd name="connsiteX55" fmla="*/ 1628775 w 2052638"/>
                <a:gd name="connsiteY55" fmla="*/ 223838 h 1428750"/>
                <a:gd name="connsiteX56" fmla="*/ 1581150 w 2052638"/>
                <a:gd name="connsiteY56" fmla="*/ 216694 h 1428750"/>
                <a:gd name="connsiteX57" fmla="*/ 1350169 w 2052638"/>
                <a:gd name="connsiteY57" fmla="*/ 223838 h 1428750"/>
                <a:gd name="connsiteX58" fmla="*/ 1143000 w 2052638"/>
                <a:gd name="connsiteY58" fmla="*/ 233363 h 1428750"/>
                <a:gd name="connsiteX59" fmla="*/ 876300 w 2052638"/>
                <a:gd name="connsiteY59" fmla="*/ 2571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2638" h="1428750">
                  <a:moveTo>
                    <a:pt x="876300" y="257175"/>
                  </a:moveTo>
                  <a:lnTo>
                    <a:pt x="719138" y="278607"/>
                  </a:lnTo>
                  <a:lnTo>
                    <a:pt x="533400" y="307182"/>
                  </a:lnTo>
                  <a:lnTo>
                    <a:pt x="245269" y="354807"/>
                  </a:lnTo>
                  <a:lnTo>
                    <a:pt x="54769" y="390525"/>
                  </a:lnTo>
                  <a:lnTo>
                    <a:pt x="0" y="252413"/>
                  </a:lnTo>
                  <a:lnTo>
                    <a:pt x="204788" y="214313"/>
                  </a:lnTo>
                  <a:lnTo>
                    <a:pt x="554831" y="161925"/>
                  </a:lnTo>
                  <a:lnTo>
                    <a:pt x="892969" y="116682"/>
                  </a:lnTo>
                  <a:lnTo>
                    <a:pt x="1223963" y="80963"/>
                  </a:lnTo>
                  <a:lnTo>
                    <a:pt x="1445419" y="59532"/>
                  </a:lnTo>
                  <a:lnTo>
                    <a:pt x="1552575" y="33338"/>
                  </a:lnTo>
                  <a:lnTo>
                    <a:pt x="1669256" y="0"/>
                  </a:lnTo>
                  <a:lnTo>
                    <a:pt x="1690688" y="0"/>
                  </a:lnTo>
                  <a:lnTo>
                    <a:pt x="1724025" y="16669"/>
                  </a:lnTo>
                  <a:lnTo>
                    <a:pt x="1788319" y="54769"/>
                  </a:lnTo>
                  <a:lnTo>
                    <a:pt x="1826419" y="80963"/>
                  </a:lnTo>
                  <a:lnTo>
                    <a:pt x="1897856" y="135732"/>
                  </a:lnTo>
                  <a:lnTo>
                    <a:pt x="1981200" y="204788"/>
                  </a:lnTo>
                  <a:lnTo>
                    <a:pt x="2021681" y="238125"/>
                  </a:lnTo>
                  <a:lnTo>
                    <a:pt x="2040731" y="261938"/>
                  </a:lnTo>
                  <a:lnTo>
                    <a:pt x="2047875" y="278607"/>
                  </a:lnTo>
                  <a:lnTo>
                    <a:pt x="2052638" y="300038"/>
                  </a:lnTo>
                  <a:lnTo>
                    <a:pt x="2050256" y="330994"/>
                  </a:lnTo>
                  <a:lnTo>
                    <a:pt x="2031206" y="361950"/>
                  </a:lnTo>
                  <a:lnTo>
                    <a:pt x="2000250" y="392907"/>
                  </a:lnTo>
                  <a:lnTo>
                    <a:pt x="1985963" y="411957"/>
                  </a:lnTo>
                  <a:lnTo>
                    <a:pt x="1945481" y="538163"/>
                  </a:lnTo>
                  <a:lnTo>
                    <a:pt x="1897856" y="740569"/>
                  </a:lnTo>
                  <a:lnTo>
                    <a:pt x="1840706" y="1016794"/>
                  </a:lnTo>
                  <a:lnTo>
                    <a:pt x="1788319" y="1295400"/>
                  </a:lnTo>
                  <a:lnTo>
                    <a:pt x="1774031" y="1352550"/>
                  </a:lnTo>
                  <a:lnTo>
                    <a:pt x="1757363" y="1381125"/>
                  </a:lnTo>
                  <a:lnTo>
                    <a:pt x="1738313" y="1402557"/>
                  </a:lnTo>
                  <a:lnTo>
                    <a:pt x="1724025" y="1414463"/>
                  </a:lnTo>
                  <a:lnTo>
                    <a:pt x="1704975" y="1423988"/>
                  </a:lnTo>
                  <a:lnTo>
                    <a:pt x="1666875" y="1428750"/>
                  </a:lnTo>
                  <a:lnTo>
                    <a:pt x="1628775" y="1423988"/>
                  </a:lnTo>
                  <a:lnTo>
                    <a:pt x="1595438" y="1414463"/>
                  </a:lnTo>
                  <a:lnTo>
                    <a:pt x="1574006" y="1397794"/>
                  </a:lnTo>
                  <a:lnTo>
                    <a:pt x="1557338" y="1371600"/>
                  </a:lnTo>
                  <a:lnTo>
                    <a:pt x="1550194" y="1338263"/>
                  </a:lnTo>
                  <a:lnTo>
                    <a:pt x="1552575" y="1295400"/>
                  </a:lnTo>
                  <a:lnTo>
                    <a:pt x="1590675" y="1164432"/>
                  </a:lnTo>
                  <a:lnTo>
                    <a:pt x="1604963" y="1023938"/>
                  </a:lnTo>
                  <a:lnTo>
                    <a:pt x="1626394" y="840582"/>
                  </a:lnTo>
                  <a:lnTo>
                    <a:pt x="1643063" y="747713"/>
                  </a:lnTo>
                  <a:lnTo>
                    <a:pt x="1659731" y="628650"/>
                  </a:lnTo>
                  <a:lnTo>
                    <a:pt x="1669256" y="547688"/>
                  </a:lnTo>
                  <a:lnTo>
                    <a:pt x="1678781" y="421482"/>
                  </a:lnTo>
                  <a:lnTo>
                    <a:pt x="1681163" y="316707"/>
                  </a:lnTo>
                  <a:lnTo>
                    <a:pt x="1678781" y="288132"/>
                  </a:lnTo>
                  <a:lnTo>
                    <a:pt x="1671638" y="259557"/>
                  </a:lnTo>
                  <a:lnTo>
                    <a:pt x="1657350" y="240507"/>
                  </a:lnTo>
                  <a:lnTo>
                    <a:pt x="1647825" y="233363"/>
                  </a:lnTo>
                  <a:lnTo>
                    <a:pt x="1628775" y="223838"/>
                  </a:lnTo>
                  <a:lnTo>
                    <a:pt x="1581150" y="216694"/>
                  </a:lnTo>
                  <a:lnTo>
                    <a:pt x="1350169" y="223838"/>
                  </a:lnTo>
                  <a:lnTo>
                    <a:pt x="1143000" y="233363"/>
                  </a:lnTo>
                  <a:lnTo>
                    <a:pt x="876300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9">
              <a:extLst>
                <a:ext uri="{FF2B5EF4-FFF2-40B4-BE49-F238E27FC236}">
                  <a16:creationId xmlns:a16="http://schemas.microsoft.com/office/drawing/2014/main" id="{BC37E02A-D60C-4DF4-9448-DF2013649E19}"/>
                </a:ext>
              </a:extLst>
            </p:cNvPr>
            <p:cNvSpPr/>
            <p:nvPr/>
          </p:nvSpPr>
          <p:spPr>
            <a:xfrm>
              <a:off x="5070475" y="3386138"/>
              <a:ext cx="1576388" cy="295275"/>
            </a:xfrm>
            <a:custGeom>
              <a:avLst/>
              <a:gdLst>
                <a:gd name="connsiteX0" fmla="*/ 912019 w 1576388"/>
                <a:gd name="connsiteY0" fmla="*/ 45243 h 295275"/>
                <a:gd name="connsiteX1" fmla="*/ 590550 w 1576388"/>
                <a:gd name="connsiteY1" fmla="*/ 80962 h 295275"/>
                <a:gd name="connsiteX2" fmla="*/ 283369 w 1576388"/>
                <a:gd name="connsiteY2" fmla="*/ 119062 h 295275"/>
                <a:gd name="connsiteX3" fmla="*/ 0 w 1576388"/>
                <a:gd name="connsiteY3" fmla="*/ 159543 h 295275"/>
                <a:gd name="connsiteX4" fmla="*/ 21432 w 1576388"/>
                <a:gd name="connsiteY4" fmla="*/ 295275 h 295275"/>
                <a:gd name="connsiteX5" fmla="*/ 223838 w 1576388"/>
                <a:gd name="connsiteY5" fmla="*/ 261937 h 295275"/>
                <a:gd name="connsiteX6" fmla="*/ 464344 w 1576388"/>
                <a:gd name="connsiteY6" fmla="*/ 228600 h 295275"/>
                <a:gd name="connsiteX7" fmla="*/ 695325 w 1576388"/>
                <a:gd name="connsiteY7" fmla="*/ 207168 h 295275"/>
                <a:gd name="connsiteX8" fmla="*/ 909638 w 1576388"/>
                <a:gd name="connsiteY8" fmla="*/ 190500 h 295275"/>
                <a:gd name="connsiteX9" fmla="*/ 1216819 w 1576388"/>
                <a:gd name="connsiteY9" fmla="*/ 178593 h 295275"/>
                <a:gd name="connsiteX10" fmla="*/ 1569244 w 1576388"/>
                <a:gd name="connsiteY10" fmla="*/ 171450 h 295275"/>
                <a:gd name="connsiteX11" fmla="*/ 1576388 w 1576388"/>
                <a:gd name="connsiteY11" fmla="*/ 57150 h 295275"/>
                <a:gd name="connsiteX12" fmla="*/ 1485900 w 1576388"/>
                <a:gd name="connsiteY12" fmla="*/ 23812 h 295275"/>
                <a:gd name="connsiteX13" fmla="*/ 1433513 w 1576388"/>
                <a:gd name="connsiteY13" fmla="*/ 9525 h 295275"/>
                <a:gd name="connsiteX14" fmla="*/ 1378744 w 1576388"/>
                <a:gd name="connsiteY14" fmla="*/ 0 h 295275"/>
                <a:gd name="connsiteX15" fmla="*/ 1314450 w 1576388"/>
                <a:gd name="connsiteY15" fmla="*/ 0 h 295275"/>
                <a:gd name="connsiteX16" fmla="*/ 1204913 w 1576388"/>
                <a:gd name="connsiteY16" fmla="*/ 14287 h 295275"/>
                <a:gd name="connsiteX17" fmla="*/ 1107282 w 1576388"/>
                <a:gd name="connsiteY17" fmla="*/ 23812 h 295275"/>
                <a:gd name="connsiteX18" fmla="*/ 912019 w 1576388"/>
                <a:gd name="connsiteY18" fmla="*/ 4524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388" h="295275">
                  <a:moveTo>
                    <a:pt x="912019" y="45243"/>
                  </a:moveTo>
                  <a:lnTo>
                    <a:pt x="590550" y="80962"/>
                  </a:lnTo>
                  <a:lnTo>
                    <a:pt x="283369" y="119062"/>
                  </a:lnTo>
                  <a:lnTo>
                    <a:pt x="0" y="159543"/>
                  </a:lnTo>
                  <a:lnTo>
                    <a:pt x="21432" y="295275"/>
                  </a:lnTo>
                  <a:lnTo>
                    <a:pt x="223838" y="261937"/>
                  </a:lnTo>
                  <a:lnTo>
                    <a:pt x="464344" y="228600"/>
                  </a:lnTo>
                  <a:lnTo>
                    <a:pt x="695325" y="207168"/>
                  </a:lnTo>
                  <a:lnTo>
                    <a:pt x="909638" y="190500"/>
                  </a:lnTo>
                  <a:lnTo>
                    <a:pt x="1216819" y="178593"/>
                  </a:lnTo>
                  <a:lnTo>
                    <a:pt x="1569244" y="171450"/>
                  </a:lnTo>
                  <a:lnTo>
                    <a:pt x="1576388" y="57150"/>
                  </a:lnTo>
                  <a:lnTo>
                    <a:pt x="1485900" y="23812"/>
                  </a:lnTo>
                  <a:lnTo>
                    <a:pt x="1433513" y="9525"/>
                  </a:lnTo>
                  <a:lnTo>
                    <a:pt x="1378744" y="0"/>
                  </a:lnTo>
                  <a:lnTo>
                    <a:pt x="1314450" y="0"/>
                  </a:lnTo>
                  <a:lnTo>
                    <a:pt x="1204913" y="14287"/>
                  </a:lnTo>
                  <a:lnTo>
                    <a:pt x="1107282" y="23812"/>
                  </a:lnTo>
                  <a:lnTo>
                    <a:pt x="912019" y="452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0">
              <a:extLst>
                <a:ext uri="{FF2B5EF4-FFF2-40B4-BE49-F238E27FC236}">
                  <a16:creationId xmlns:a16="http://schemas.microsoft.com/office/drawing/2014/main" id="{D1D60739-0072-4EC9-B438-9552871A00B0}"/>
                </a:ext>
              </a:extLst>
            </p:cNvPr>
            <p:cNvSpPr/>
            <p:nvPr/>
          </p:nvSpPr>
          <p:spPr>
            <a:xfrm>
              <a:off x="5094288" y="3938588"/>
              <a:ext cx="1509712" cy="263525"/>
            </a:xfrm>
            <a:custGeom>
              <a:avLst/>
              <a:gdLst>
                <a:gd name="connsiteX0" fmla="*/ 852487 w 1509712"/>
                <a:gd name="connsiteY0" fmla="*/ 161925 h 264318"/>
                <a:gd name="connsiteX1" fmla="*/ 635794 w 1509712"/>
                <a:gd name="connsiteY1" fmla="*/ 176212 h 264318"/>
                <a:gd name="connsiteX2" fmla="*/ 395287 w 1509712"/>
                <a:gd name="connsiteY2" fmla="*/ 200025 h 264318"/>
                <a:gd name="connsiteX3" fmla="*/ 130969 w 1509712"/>
                <a:gd name="connsiteY3" fmla="*/ 238125 h 264318"/>
                <a:gd name="connsiteX4" fmla="*/ 9525 w 1509712"/>
                <a:gd name="connsiteY4" fmla="*/ 264318 h 264318"/>
                <a:gd name="connsiteX5" fmla="*/ 0 w 1509712"/>
                <a:gd name="connsiteY5" fmla="*/ 161925 h 264318"/>
                <a:gd name="connsiteX6" fmla="*/ 154781 w 1509712"/>
                <a:gd name="connsiteY6" fmla="*/ 95250 h 264318"/>
                <a:gd name="connsiteX7" fmla="*/ 228600 w 1509712"/>
                <a:gd name="connsiteY7" fmla="*/ 71437 h 264318"/>
                <a:gd name="connsiteX8" fmla="*/ 321469 w 1509712"/>
                <a:gd name="connsiteY8" fmla="*/ 52387 h 264318"/>
                <a:gd name="connsiteX9" fmla="*/ 466725 w 1509712"/>
                <a:gd name="connsiteY9" fmla="*/ 35718 h 264318"/>
                <a:gd name="connsiteX10" fmla="*/ 676275 w 1509712"/>
                <a:gd name="connsiteY10" fmla="*/ 19050 h 264318"/>
                <a:gd name="connsiteX11" fmla="*/ 935831 w 1509712"/>
                <a:gd name="connsiteY11" fmla="*/ 7143 h 264318"/>
                <a:gd name="connsiteX12" fmla="*/ 1281112 w 1509712"/>
                <a:gd name="connsiteY12" fmla="*/ 0 h 264318"/>
                <a:gd name="connsiteX13" fmla="*/ 1509712 w 1509712"/>
                <a:gd name="connsiteY13" fmla="*/ 2381 h 264318"/>
                <a:gd name="connsiteX14" fmla="*/ 1478756 w 1509712"/>
                <a:gd name="connsiteY14" fmla="*/ 164306 h 264318"/>
                <a:gd name="connsiteX15" fmla="*/ 1323975 w 1509712"/>
                <a:gd name="connsiteY15" fmla="*/ 154781 h 264318"/>
                <a:gd name="connsiteX16" fmla="*/ 1164431 w 1509712"/>
                <a:gd name="connsiteY16" fmla="*/ 152400 h 264318"/>
                <a:gd name="connsiteX17" fmla="*/ 947737 w 1509712"/>
                <a:gd name="connsiteY17" fmla="*/ 154781 h 264318"/>
                <a:gd name="connsiteX18" fmla="*/ 852487 w 1509712"/>
                <a:gd name="connsiteY18" fmla="*/ 161925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9712" h="264318">
                  <a:moveTo>
                    <a:pt x="852487" y="161925"/>
                  </a:moveTo>
                  <a:lnTo>
                    <a:pt x="635794" y="176212"/>
                  </a:lnTo>
                  <a:lnTo>
                    <a:pt x="395287" y="200025"/>
                  </a:lnTo>
                  <a:lnTo>
                    <a:pt x="130969" y="238125"/>
                  </a:lnTo>
                  <a:lnTo>
                    <a:pt x="9525" y="264318"/>
                  </a:lnTo>
                  <a:lnTo>
                    <a:pt x="0" y="161925"/>
                  </a:lnTo>
                  <a:lnTo>
                    <a:pt x="154781" y="95250"/>
                  </a:lnTo>
                  <a:lnTo>
                    <a:pt x="228600" y="71437"/>
                  </a:lnTo>
                  <a:lnTo>
                    <a:pt x="321469" y="52387"/>
                  </a:lnTo>
                  <a:lnTo>
                    <a:pt x="466725" y="35718"/>
                  </a:lnTo>
                  <a:lnTo>
                    <a:pt x="676275" y="19050"/>
                  </a:lnTo>
                  <a:lnTo>
                    <a:pt x="935831" y="7143"/>
                  </a:lnTo>
                  <a:lnTo>
                    <a:pt x="1281112" y="0"/>
                  </a:lnTo>
                  <a:lnTo>
                    <a:pt x="1509712" y="2381"/>
                  </a:lnTo>
                  <a:lnTo>
                    <a:pt x="1478756" y="164306"/>
                  </a:lnTo>
                  <a:lnTo>
                    <a:pt x="1323975" y="154781"/>
                  </a:lnTo>
                  <a:lnTo>
                    <a:pt x="1164431" y="152400"/>
                  </a:lnTo>
                  <a:lnTo>
                    <a:pt x="947737" y="154781"/>
                  </a:lnTo>
                  <a:lnTo>
                    <a:pt x="852487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2">
              <a:extLst>
                <a:ext uri="{FF2B5EF4-FFF2-40B4-BE49-F238E27FC236}">
                  <a16:creationId xmlns:a16="http://schemas.microsoft.com/office/drawing/2014/main" id="{5DA047A1-8F60-491F-BD25-140B45C31AF6}"/>
                </a:ext>
              </a:extLst>
            </p:cNvPr>
            <p:cNvSpPr/>
            <p:nvPr/>
          </p:nvSpPr>
          <p:spPr>
            <a:xfrm>
              <a:off x="4398963" y="4217988"/>
              <a:ext cx="1600200" cy="1751012"/>
            </a:xfrm>
            <a:custGeom>
              <a:avLst/>
              <a:gdLst>
                <a:gd name="connsiteX0" fmla="*/ 1280160 w 1600827"/>
                <a:gd name="connsiteY0" fmla="*/ 931937 h 1751139"/>
                <a:gd name="connsiteX1" fmla="*/ 1202499 w 1600827"/>
                <a:gd name="connsiteY1" fmla="*/ 1052187 h 1751139"/>
                <a:gd name="connsiteX2" fmla="*/ 1137364 w 1600827"/>
                <a:gd name="connsiteY2" fmla="*/ 1142374 h 1751139"/>
                <a:gd name="connsiteX3" fmla="*/ 1069723 w 1600827"/>
                <a:gd name="connsiteY3" fmla="*/ 1227551 h 1751139"/>
                <a:gd name="connsiteX4" fmla="*/ 967010 w 1600827"/>
                <a:gd name="connsiteY4" fmla="*/ 1337780 h 1751139"/>
                <a:gd name="connsiteX5" fmla="*/ 866801 w 1600827"/>
                <a:gd name="connsiteY5" fmla="*/ 1425462 h 1751139"/>
                <a:gd name="connsiteX6" fmla="*/ 744046 w 1600827"/>
                <a:gd name="connsiteY6" fmla="*/ 1510639 h 1751139"/>
                <a:gd name="connsiteX7" fmla="*/ 656364 w 1600827"/>
                <a:gd name="connsiteY7" fmla="*/ 1563249 h 1751139"/>
                <a:gd name="connsiteX8" fmla="*/ 546135 w 1600827"/>
                <a:gd name="connsiteY8" fmla="*/ 1615858 h 1751139"/>
                <a:gd name="connsiteX9" fmla="*/ 455948 w 1600827"/>
                <a:gd name="connsiteY9" fmla="*/ 1653436 h 1751139"/>
                <a:gd name="connsiteX10" fmla="*/ 318161 w 1600827"/>
                <a:gd name="connsiteY10" fmla="*/ 1698530 h 1751139"/>
                <a:gd name="connsiteX11" fmla="*/ 215448 w 1600827"/>
                <a:gd name="connsiteY11" fmla="*/ 1723582 h 1751139"/>
                <a:gd name="connsiteX12" fmla="*/ 67641 w 1600827"/>
                <a:gd name="connsiteY12" fmla="*/ 1751139 h 1751139"/>
                <a:gd name="connsiteX13" fmla="*/ 27558 w 1600827"/>
                <a:gd name="connsiteY13" fmla="*/ 1751139 h 1751139"/>
                <a:gd name="connsiteX14" fmla="*/ 10021 w 1600827"/>
                <a:gd name="connsiteY14" fmla="*/ 1748634 h 1751139"/>
                <a:gd name="connsiteX15" fmla="*/ 0 w 1600827"/>
                <a:gd name="connsiteY15" fmla="*/ 1738613 h 1751139"/>
                <a:gd name="connsiteX16" fmla="*/ 5011 w 1600827"/>
                <a:gd name="connsiteY16" fmla="*/ 1718571 h 1751139"/>
                <a:gd name="connsiteX17" fmla="*/ 22547 w 1600827"/>
                <a:gd name="connsiteY17" fmla="*/ 1693519 h 1751139"/>
                <a:gd name="connsiteX18" fmla="*/ 55115 w 1600827"/>
                <a:gd name="connsiteY18" fmla="*/ 1680993 h 1751139"/>
                <a:gd name="connsiteX19" fmla="*/ 180375 w 1600827"/>
                <a:gd name="connsiteY19" fmla="*/ 1645920 h 1751139"/>
                <a:gd name="connsiteX20" fmla="*/ 308141 w 1600827"/>
                <a:gd name="connsiteY20" fmla="*/ 1598322 h 1751139"/>
                <a:gd name="connsiteX21" fmla="*/ 448432 w 1600827"/>
                <a:gd name="connsiteY21" fmla="*/ 1528176 h 1751139"/>
                <a:gd name="connsiteX22" fmla="*/ 533609 w 1600827"/>
                <a:gd name="connsiteY22" fmla="*/ 1478072 h 1751139"/>
                <a:gd name="connsiteX23" fmla="*/ 648849 w 1600827"/>
                <a:gd name="connsiteY23" fmla="*/ 1395400 h 1751139"/>
                <a:gd name="connsiteX24" fmla="*/ 751562 w 1600827"/>
                <a:gd name="connsiteY24" fmla="*/ 1300202 h 1751139"/>
                <a:gd name="connsiteX25" fmla="*/ 844255 w 1600827"/>
                <a:gd name="connsiteY25" fmla="*/ 1197489 h 1751139"/>
                <a:gd name="connsiteX26" fmla="*/ 906885 w 1600827"/>
                <a:gd name="connsiteY26" fmla="*/ 1119827 h 1751139"/>
                <a:gd name="connsiteX27" fmla="*/ 964504 w 1600827"/>
                <a:gd name="connsiteY27" fmla="*/ 1042166 h 1751139"/>
                <a:gd name="connsiteX28" fmla="*/ 1009598 w 1600827"/>
                <a:gd name="connsiteY28" fmla="*/ 972020 h 1751139"/>
                <a:gd name="connsiteX29" fmla="*/ 1054692 w 1600827"/>
                <a:gd name="connsiteY29" fmla="*/ 889348 h 1751139"/>
                <a:gd name="connsiteX30" fmla="*/ 1087259 w 1600827"/>
                <a:gd name="connsiteY30" fmla="*/ 824213 h 1751139"/>
                <a:gd name="connsiteX31" fmla="*/ 1112312 w 1600827"/>
                <a:gd name="connsiteY31" fmla="*/ 759078 h 1751139"/>
                <a:gd name="connsiteX32" fmla="*/ 1142374 w 1600827"/>
                <a:gd name="connsiteY32" fmla="*/ 673901 h 1751139"/>
                <a:gd name="connsiteX33" fmla="*/ 1149890 w 1600827"/>
                <a:gd name="connsiteY33" fmla="*/ 633817 h 1751139"/>
                <a:gd name="connsiteX34" fmla="*/ 1210015 w 1600827"/>
                <a:gd name="connsiteY34" fmla="*/ 491021 h 1751139"/>
                <a:gd name="connsiteX35" fmla="*/ 1242582 w 1600827"/>
                <a:gd name="connsiteY35" fmla="*/ 380792 h 1751139"/>
                <a:gd name="connsiteX36" fmla="*/ 1260119 w 1600827"/>
                <a:gd name="connsiteY36" fmla="*/ 305636 h 1751139"/>
                <a:gd name="connsiteX37" fmla="*/ 1262624 w 1600827"/>
                <a:gd name="connsiteY37" fmla="*/ 255531 h 1751139"/>
                <a:gd name="connsiteX38" fmla="*/ 1252603 w 1600827"/>
                <a:gd name="connsiteY38" fmla="*/ 220459 h 1751139"/>
                <a:gd name="connsiteX39" fmla="*/ 1235067 w 1600827"/>
                <a:gd name="connsiteY39" fmla="*/ 185386 h 1751139"/>
                <a:gd name="connsiteX40" fmla="*/ 1205004 w 1600827"/>
                <a:gd name="connsiteY40" fmla="*/ 142797 h 1751139"/>
                <a:gd name="connsiteX41" fmla="*/ 1169931 w 1600827"/>
                <a:gd name="connsiteY41" fmla="*/ 110230 h 1751139"/>
                <a:gd name="connsiteX42" fmla="*/ 1132353 w 1600827"/>
                <a:gd name="connsiteY42" fmla="*/ 82672 h 1751139"/>
                <a:gd name="connsiteX43" fmla="*/ 1104796 w 1600827"/>
                <a:gd name="connsiteY43" fmla="*/ 62631 h 1751139"/>
                <a:gd name="connsiteX44" fmla="*/ 1092270 w 1600827"/>
                <a:gd name="connsiteY44" fmla="*/ 42589 h 1751139"/>
                <a:gd name="connsiteX45" fmla="*/ 1084754 w 1600827"/>
                <a:gd name="connsiteY45" fmla="*/ 20042 h 1751139"/>
                <a:gd name="connsiteX46" fmla="*/ 1087259 w 1600827"/>
                <a:gd name="connsiteY46" fmla="*/ 5011 h 1751139"/>
                <a:gd name="connsiteX47" fmla="*/ 1099785 w 1600827"/>
                <a:gd name="connsiteY47" fmla="*/ 0 h 1751139"/>
                <a:gd name="connsiteX48" fmla="*/ 1117322 w 1600827"/>
                <a:gd name="connsiteY48" fmla="*/ 2506 h 1751139"/>
                <a:gd name="connsiteX49" fmla="*/ 1139869 w 1600827"/>
                <a:gd name="connsiteY49" fmla="*/ 10021 h 1751139"/>
                <a:gd name="connsiteX50" fmla="*/ 1172436 w 1600827"/>
                <a:gd name="connsiteY50" fmla="*/ 15032 h 1751139"/>
                <a:gd name="connsiteX51" fmla="*/ 1260119 w 1600827"/>
                <a:gd name="connsiteY51" fmla="*/ 32568 h 1751139"/>
                <a:gd name="connsiteX52" fmla="*/ 1375358 w 1600827"/>
                <a:gd name="connsiteY52" fmla="*/ 65136 h 1751139"/>
                <a:gd name="connsiteX53" fmla="*/ 1468051 w 1600827"/>
                <a:gd name="connsiteY53" fmla="*/ 95198 h 1751139"/>
                <a:gd name="connsiteX54" fmla="*/ 1513144 w 1600827"/>
                <a:gd name="connsiteY54" fmla="*/ 120250 h 1751139"/>
                <a:gd name="connsiteX55" fmla="*/ 1550722 w 1600827"/>
                <a:gd name="connsiteY55" fmla="*/ 150313 h 1751139"/>
                <a:gd name="connsiteX56" fmla="*/ 1570764 w 1600827"/>
                <a:gd name="connsiteY56" fmla="*/ 167849 h 1751139"/>
                <a:gd name="connsiteX57" fmla="*/ 1585795 w 1600827"/>
                <a:gd name="connsiteY57" fmla="*/ 187891 h 1751139"/>
                <a:gd name="connsiteX58" fmla="*/ 1595816 w 1600827"/>
                <a:gd name="connsiteY58" fmla="*/ 212943 h 1751139"/>
                <a:gd name="connsiteX59" fmla="*/ 1600827 w 1600827"/>
                <a:gd name="connsiteY59" fmla="*/ 235490 h 1751139"/>
                <a:gd name="connsiteX60" fmla="*/ 1600827 w 1600827"/>
                <a:gd name="connsiteY60" fmla="*/ 258037 h 1751139"/>
                <a:gd name="connsiteX61" fmla="*/ 1585795 w 1600827"/>
                <a:gd name="connsiteY61" fmla="*/ 285594 h 1751139"/>
                <a:gd name="connsiteX62" fmla="*/ 1553228 w 1600827"/>
                <a:gd name="connsiteY62" fmla="*/ 320667 h 1751139"/>
                <a:gd name="connsiteX63" fmla="*/ 1528176 w 1600827"/>
                <a:gd name="connsiteY63" fmla="*/ 353234 h 1751139"/>
                <a:gd name="connsiteX64" fmla="*/ 1498113 w 1600827"/>
                <a:gd name="connsiteY64" fmla="*/ 403339 h 1751139"/>
                <a:gd name="connsiteX65" fmla="*/ 1485587 w 1600827"/>
                <a:gd name="connsiteY65" fmla="*/ 440917 h 1751139"/>
                <a:gd name="connsiteX66" fmla="*/ 1478072 w 1600827"/>
                <a:gd name="connsiteY66" fmla="*/ 478495 h 1751139"/>
                <a:gd name="connsiteX67" fmla="*/ 1392895 w 1600827"/>
                <a:gd name="connsiteY67" fmla="*/ 718994 h 1751139"/>
                <a:gd name="connsiteX68" fmla="*/ 1325254 w 1600827"/>
                <a:gd name="connsiteY68" fmla="*/ 851770 h 1751139"/>
                <a:gd name="connsiteX69" fmla="*/ 1280160 w 1600827"/>
                <a:gd name="connsiteY69" fmla="*/ 931937 h 175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827" h="1751139">
                  <a:moveTo>
                    <a:pt x="1280160" y="931937"/>
                  </a:moveTo>
                  <a:lnTo>
                    <a:pt x="1202499" y="1052187"/>
                  </a:lnTo>
                  <a:lnTo>
                    <a:pt x="1137364" y="1142374"/>
                  </a:lnTo>
                  <a:lnTo>
                    <a:pt x="1069723" y="1227551"/>
                  </a:lnTo>
                  <a:lnTo>
                    <a:pt x="967010" y="1337780"/>
                  </a:lnTo>
                  <a:lnTo>
                    <a:pt x="866801" y="1425462"/>
                  </a:lnTo>
                  <a:lnTo>
                    <a:pt x="744046" y="1510639"/>
                  </a:lnTo>
                  <a:lnTo>
                    <a:pt x="656364" y="1563249"/>
                  </a:lnTo>
                  <a:lnTo>
                    <a:pt x="546135" y="1615858"/>
                  </a:lnTo>
                  <a:lnTo>
                    <a:pt x="455948" y="1653436"/>
                  </a:lnTo>
                  <a:lnTo>
                    <a:pt x="318161" y="1698530"/>
                  </a:lnTo>
                  <a:lnTo>
                    <a:pt x="215448" y="1723582"/>
                  </a:lnTo>
                  <a:lnTo>
                    <a:pt x="67641" y="1751139"/>
                  </a:lnTo>
                  <a:lnTo>
                    <a:pt x="27558" y="1751139"/>
                  </a:lnTo>
                  <a:lnTo>
                    <a:pt x="10021" y="1748634"/>
                  </a:lnTo>
                  <a:lnTo>
                    <a:pt x="0" y="1738613"/>
                  </a:lnTo>
                  <a:lnTo>
                    <a:pt x="5011" y="1718571"/>
                  </a:lnTo>
                  <a:lnTo>
                    <a:pt x="22547" y="1693519"/>
                  </a:lnTo>
                  <a:lnTo>
                    <a:pt x="55115" y="1680993"/>
                  </a:lnTo>
                  <a:lnTo>
                    <a:pt x="180375" y="1645920"/>
                  </a:lnTo>
                  <a:lnTo>
                    <a:pt x="308141" y="1598322"/>
                  </a:lnTo>
                  <a:lnTo>
                    <a:pt x="448432" y="1528176"/>
                  </a:lnTo>
                  <a:lnTo>
                    <a:pt x="533609" y="1478072"/>
                  </a:lnTo>
                  <a:lnTo>
                    <a:pt x="648849" y="1395400"/>
                  </a:lnTo>
                  <a:lnTo>
                    <a:pt x="751562" y="1300202"/>
                  </a:lnTo>
                  <a:lnTo>
                    <a:pt x="844255" y="1197489"/>
                  </a:lnTo>
                  <a:lnTo>
                    <a:pt x="906885" y="1119827"/>
                  </a:lnTo>
                  <a:lnTo>
                    <a:pt x="964504" y="1042166"/>
                  </a:lnTo>
                  <a:lnTo>
                    <a:pt x="1009598" y="972020"/>
                  </a:lnTo>
                  <a:lnTo>
                    <a:pt x="1054692" y="889348"/>
                  </a:lnTo>
                  <a:lnTo>
                    <a:pt x="1087259" y="824213"/>
                  </a:lnTo>
                  <a:lnTo>
                    <a:pt x="1112312" y="759078"/>
                  </a:lnTo>
                  <a:lnTo>
                    <a:pt x="1142374" y="673901"/>
                  </a:lnTo>
                  <a:lnTo>
                    <a:pt x="1149890" y="633817"/>
                  </a:lnTo>
                  <a:lnTo>
                    <a:pt x="1210015" y="491021"/>
                  </a:lnTo>
                  <a:lnTo>
                    <a:pt x="1242582" y="380792"/>
                  </a:lnTo>
                  <a:lnTo>
                    <a:pt x="1260119" y="305636"/>
                  </a:lnTo>
                  <a:lnTo>
                    <a:pt x="1262624" y="255531"/>
                  </a:lnTo>
                  <a:lnTo>
                    <a:pt x="1252603" y="220459"/>
                  </a:lnTo>
                  <a:lnTo>
                    <a:pt x="1235067" y="185386"/>
                  </a:lnTo>
                  <a:lnTo>
                    <a:pt x="1205004" y="142797"/>
                  </a:lnTo>
                  <a:lnTo>
                    <a:pt x="1169931" y="110230"/>
                  </a:lnTo>
                  <a:lnTo>
                    <a:pt x="1132353" y="82672"/>
                  </a:lnTo>
                  <a:lnTo>
                    <a:pt x="1104796" y="62631"/>
                  </a:lnTo>
                  <a:lnTo>
                    <a:pt x="1092270" y="42589"/>
                  </a:lnTo>
                  <a:lnTo>
                    <a:pt x="1084754" y="20042"/>
                  </a:lnTo>
                  <a:lnTo>
                    <a:pt x="1087259" y="5011"/>
                  </a:lnTo>
                  <a:lnTo>
                    <a:pt x="1099785" y="0"/>
                  </a:lnTo>
                  <a:lnTo>
                    <a:pt x="1117322" y="2506"/>
                  </a:lnTo>
                  <a:lnTo>
                    <a:pt x="1139869" y="10021"/>
                  </a:lnTo>
                  <a:lnTo>
                    <a:pt x="1172436" y="15032"/>
                  </a:lnTo>
                  <a:lnTo>
                    <a:pt x="1260119" y="32568"/>
                  </a:lnTo>
                  <a:lnTo>
                    <a:pt x="1375358" y="65136"/>
                  </a:lnTo>
                  <a:lnTo>
                    <a:pt x="1468051" y="95198"/>
                  </a:lnTo>
                  <a:lnTo>
                    <a:pt x="1513144" y="120250"/>
                  </a:lnTo>
                  <a:lnTo>
                    <a:pt x="1550722" y="150313"/>
                  </a:lnTo>
                  <a:lnTo>
                    <a:pt x="1570764" y="167849"/>
                  </a:lnTo>
                  <a:lnTo>
                    <a:pt x="1585795" y="187891"/>
                  </a:lnTo>
                  <a:lnTo>
                    <a:pt x="1595816" y="212943"/>
                  </a:lnTo>
                  <a:lnTo>
                    <a:pt x="1600827" y="235490"/>
                  </a:lnTo>
                  <a:lnTo>
                    <a:pt x="1600827" y="258037"/>
                  </a:lnTo>
                  <a:lnTo>
                    <a:pt x="1585795" y="285594"/>
                  </a:lnTo>
                  <a:lnTo>
                    <a:pt x="1553228" y="320667"/>
                  </a:lnTo>
                  <a:lnTo>
                    <a:pt x="1528176" y="353234"/>
                  </a:lnTo>
                  <a:lnTo>
                    <a:pt x="1498113" y="403339"/>
                  </a:lnTo>
                  <a:lnTo>
                    <a:pt x="1485587" y="440917"/>
                  </a:lnTo>
                  <a:lnTo>
                    <a:pt x="1478072" y="478495"/>
                  </a:lnTo>
                  <a:lnTo>
                    <a:pt x="1392895" y="718994"/>
                  </a:lnTo>
                  <a:lnTo>
                    <a:pt x="1325254" y="851770"/>
                  </a:lnTo>
                  <a:lnTo>
                    <a:pt x="1280160" y="9319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3">
              <a:extLst>
                <a:ext uri="{FF2B5EF4-FFF2-40B4-BE49-F238E27FC236}">
                  <a16:creationId xmlns:a16="http://schemas.microsoft.com/office/drawing/2014/main" id="{145594B0-1640-44EC-80BE-A9711D23C258}"/>
                </a:ext>
              </a:extLst>
            </p:cNvPr>
            <p:cNvSpPr/>
            <p:nvPr/>
          </p:nvSpPr>
          <p:spPr>
            <a:xfrm>
              <a:off x="5734050" y="4799013"/>
              <a:ext cx="1863725" cy="1258887"/>
            </a:xfrm>
            <a:custGeom>
              <a:avLst/>
              <a:gdLst>
                <a:gd name="connsiteX0" fmla="*/ 638827 w 1863873"/>
                <a:gd name="connsiteY0" fmla="*/ 708973 h 1257613"/>
                <a:gd name="connsiteX1" fmla="*/ 513567 w 1863873"/>
                <a:gd name="connsiteY1" fmla="*/ 578703 h 1257613"/>
                <a:gd name="connsiteX2" fmla="*/ 400833 w 1863873"/>
                <a:gd name="connsiteY2" fmla="*/ 463463 h 1257613"/>
                <a:gd name="connsiteX3" fmla="*/ 310645 w 1863873"/>
                <a:gd name="connsiteY3" fmla="*/ 373276 h 1257613"/>
                <a:gd name="connsiteX4" fmla="*/ 232984 w 1863873"/>
                <a:gd name="connsiteY4" fmla="*/ 300625 h 1257613"/>
                <a:gd name="connsiteX5" fmla="*/ 155323 w 1863873"/>
                <a:gd name="connsiteY5" fmla="*/ 230479 h 1257613"/>
                <a:gd name="connsiteX6" fmla="*/ 95198 w 1863873"/>
                <a:gd name="connsiteY6" fmla="*/ 177870 h 1257613"/>
                <a:gd name="connsiteX7" fmla="*/ 0 w 1863873"/>
                <a:gd name="connsiteY7" fmla="*/ 105219 h 1257613"/>
                <a:gd name="connsiteX8" fmla="*/ 47599 w 1863873"/>
                <a:gd name="connsiteY8" fmla="*/ 0 h 1257613"/>
                <a:gd name="connsiteX9" fmla="*/ 105218 w 1863873"/>
                <a:gd name="connsiteY9" fmla="*/ 7516 h 1257613"/>
                <a:gd name="connsiteX10" fmla="*/ 222963 w 1863873"/>
                <a:gd name="connsiteY10" fmla="*/ 120250 h 1257613"/>
                <a:gd name="connsiteX11" fmla="*/ 393317 w 1863873"/>
                <a:gd name="connsiteY11" fmla="*/ 255531 h 1257613"/>
                <a:gd name="connsiteX12" fmla="*/ 593734 w 1863873"/>
                <a:gd name="connsiteY12" fmla="*/ 410854 h 1257613"/>
                <a:gd name="connsiteX13" fmla="*/ 774108 w 1863873"/>
                <a:gd name="connsiteY13" fmla="*/ 548640 h 1257613"/>
                <a:gd name="connsiteX14" fmla="*/ 956988 w 1863873"/>
                <a:gd name="connsiteY14" fmla="*/ 686426 h 1257613"/>
                <a:gd name="connsiteX15" fmla="*/ 1122332 w 1863873"/>
                <a:gd name="connsiteY15" fmla="*/ 809182 h 1257613"/>
                <a:gd name="connsiteX16" fmla="*/ 1237571 w 1863873"/>
                <a:gd name="connsiteY16" fmla="*/ 891853 h 1257613"/>
                <a:gd name="connsiteX17" fmla="*/ 1392894 w 1863873"/>
                <a:gd name="connsiteY17" fmla="*/ 982041 h 1257613"/>
                <a:gd name="connsiteX18" fmla="*/ 1663456 w 1863873"/>
                <a:gd name="connsiteY18" fmla="*/ 1112311 h 1257613"/>
                <a:gd name="connsiteX19" fmla="*/ 1818779 w 1863873"/>
                <a:gd name="connsiteY19" fmla="*/ 1182457 h 1257613"/>
                <a:gd name="connsiteX20" fmla="*/ 1856357 w 1863873"/>
                <a:gd name="connsiteY20" fmla="*/ 1197488 h 1257613"/>
                <a:gd name="connsiteX21" fmla="*/ 1861367 w 1863873"/>
                <a:gd name="connsiteY21" fmla="*/ 1202499 h 1257613"/>
                <a:gd name="connsiteX22" fmla="*/ 1863873 w 1863873"/>
                <a:gd name="connsiteY22" fmla="*/ 1212520 h 1257613"/>
                <a:gd name="connsiteX23" fmla="*/ 1863873 w 1863873"/>
                <a:gd name="connsiteY23" fmla="*/ 1222540 h 1257613"/>
                <a:gd name="connsiteX24" fmla="*/ 1851347 w 1863873"/>
                <a:gd name="connsiteY24" fmla="*/ 1247592 h 1257613"/>
                <a:gd name="connsiteX25" fmla="*/ 1838821 w 1863873"/>
                <a:gd name="connsiteY25" fmla="*/ 1257613 h 1257613"/>
                <a:gd name="connsiteX26" fmla="*/ 1801243 w 1863873"/>
                <a:gd name="connsiteY26" fmla="*/ 1257613 h 1257613"/>
                <a:gd name="connsiteX27" fmla="*/ 1691014 w 1863873"/>
                <a:gd name="connsiteY27" fmla="*/ 1245087 h 1257613"/>
                <a:gd name="connsiteX28" fmla="*/ 1510639 w 1863873"/>
                <a:gd name="connsiteY28" fmla="*/ 1230056 h 1257613"/>
                <a:gd name="connsiteX29" fmla="*/ 1270139 w 1863873"/>
                <a:gd name="connsiteY29" fmla="*/ 1217530 h 1257613"/>
                <a:gd name="connsiteX30" fmla="*/ 1232561 w 1863873"/>
                <a:gd name="connsiteY30" fmla="*/ 1222540 h 1257613"/>
                <a:gd name="connsiteX31" fmla="*/ 1194983 w 1863873"/>
                <a:gd name="connsiteY31" fmla="*/ 1222540 h 1257613"/>
                <a:gd name="connsiteX32" fmla="*/ 1142374 w 1863873"/>
                <a:gd name="connsiteY32" fmla="*/ 1212520 h 1257613"/>
                <a:gd name="connsiteX33" fmla="*/ 1092269 w 1863873"/>
                <a:gd name="connsiteY33" fmla="*/ 1189973 h 1257613"/>
                <a:gd name="connsiteX34" fmla="*/ 1052186 w 1863873"/>
                <a:gd name="connsiteY34" fmla="*/ 1162416 h 1257613"/>
                <a:gd name="connsiteX35" fmla="*/ 994566 w 1863873"/>
                <a:gd name="connsiteY35" fmla="*/ 1099785 h 1257613"/>
                <a:gd name="connsiteX36" fmla="*/ 859285 w 1863873"/>
                <a:gd name="connsiteY36" fmla="*/ 949473 h 1257613"/>
                <a:gd name="connsiteX37" fmla="*/ 739035 w 1863873"/>
                <a:gd name="connsiteY37" fmla="*/ 819202 h 1257613"/>
                <a:gd name="connsiteX38" fmla="*/ 638827 w 1863873"/>
                <a:gd name="connsiteY38" fmla="*/ 708973 h 12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3873" h="1257613">
                  <a:moveTo>
                    <a:pt x="638827" y="708973"/>
                  </a:moveTo>
                  <a:lnTo>
                    <a:pt x="513567" y="578703"/>
                  </a:lnTo>
                  <a:lnTo>
                    <a:pt x="400833" y="463463"/>
                  </a:lnTo>
                  <a:lnTo>
                    <a:pt x="310645" y="373276"/>
                  </a:lnTo>
                  <a:lnTo>
                    <a:pt x="232984" y="300625"/>
                  </a:lnTo>
                  <a:lnTo>
                    <a:pt x="155323" y="230479"/>
                  </a:lnTo>
                  <a:lnTo>
                    <a:pt x="95198" y="177870"/>
                  </a:lnTo>
                  <a:lnTo>
                    <a:pt x="0" y="105219"/>
                  </a:lnTo>
                  <a:lnTo>
                    <a:pt x="47599" y="0"/>
                  </a:lnTo>
                  <a:lnTo>
                    <a:pt x="105218" y="7516"/>
                  </a:lnTo>
                  <a:lnTo>
                    <a:pt x="222963" y="120250"/>
                  </a:lnTo>
                  <a:lnTo>
                    <a:pt x="393317" y="255531"/>
                  </a:lnTo>
                  <a:lnTo>
                    <a:pt x="593734" y="410854"/>
                  </a:lnTo>
                  <a:lnTo>
                    <a:pt x="774108" y="548640"/>
                  </a:lnTo>
                  <a:lnTo>
                    <a:pt x="956988" y="686426"/>
                  </a:lnTo>
                  <a:lnTo>
                    <a:pt x="1122332" y="809182"/>
                  </a:lnTo>
                  <a:lnTo>
                    <a:pt x="1237571" y="891853"/>
                  </a:lnTo>
                  <a:lnTo>
                    <a:pt x="1392894" y="982041"/>
                  </a:lnTo>
                  <a:lnTo>
                    <a:pt x="1663456" y="1112311"/>
                  </a:lnTo>
                  <a:lnTo>
                    <a:pt x="1818779" y="1182457"/>
                  </a:lnTo>
                  <a:lnTo>
                    <a:pt x="1856357" y="1197488"/>
                  </a:lnTo>
                  <a:lnTo>
                    <a:pt x="1861367" y="1202499"/>
                  </a:lnTo>
                  <a:lnTo>
                    <a:pt x="1863873" y="1212520"/>
                  </a:lnTo>
                  <a:lnTo>
                    <a:pt x="1863873" y="1222540"/>
                  </a:lnTo>
                  <a:lnTo>
                    <a:pt x="1851347" y="1247592"/>
                  </a:lnTo>
                  <a:lnTo>
                    <a:pt x="1838821" y="1257613"/>
                  </a:lnTo>
                  <a:lnTo>
                    <a:pt x="1801243" y="1257613"/>
                  </a:lnTo>
                  <a:lnTo>
                    <a:pt x="1691014" y="1245087"/>
                  </a:lnTo>
                  <a:lnTo>
                    <a:pt x="1510639" y="1230056"/>
                  </a:lnTo>
                  <a:lnTo>
                    <a:pt x="1270139" y="1217530"/>
                  </a:lnTo>
                  <a:lnTo>
                    <a:pt x="1232561" y="1222540"/>
                  </a:lnTo>
                  <a:lnTo>
                    <a:pt x="1194983" y="1222540"/>
                  </a:lnTo>
                  <a:lnTo>
                    <a:pt x="1142374" y="1212520"/>
                  </a:lnTo>
                  <a:lnTo>
                    <a:pt x="1092269" y="1189973"/>
                  </a:lnTo>
                  <a:lnTo>
                    <a:pt x="1052186" y="1162416"/>
                  </a:lnTo>
                  <a:lnTo>
                    <a:pt x="994566" y="1099785"/>
                  </a:lnTo>
                  <a:lnTo>
                    <a:pt x="859285" y="949473"/>
                  </a:lnTo>
                  <a:lnTo>
                    <a:pt x="739035" y="819202"/>
                  </a:lnTo>
                  <a:lnTo>
                    <a:pt x="638827" y="70897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7113EB57-26AB-4F23-8214-ECAED29DBC88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427163"/>
            <a:ext cx="4876800" cy="4478337"/>
            <a:chOff x="2568575" y="1427163"/>
            <a:chExt cx="4876800" cy="4478337"/>
          </a:xfrm>
        </p:grpSpPr>
        <p:sp>
          <p:nvSpPr>
            <p:cNvPr id="32" name="フリーフォーム 112">
              <a:extLst>
                <a:ext uri="{FF2B5EF4-FFF2-40B4-BE49-F238E27FC236}">
                  <a16:creationId xmlns:a16="http://schemas.microsoft.com/office/drawing/2014/main" id="{D07CAEAE-5452-4582-8195-D662ED9AC3A3}"/>
                </a:ext>
              </a:extLst>
            </p:cNvPr>
            <p:cNvSpPr/>
            <p:nvPr/>
          </p:nvSpPr>
          <p:spPr>
            <a:xfrm>
              <a:off x="2608263" y="2493963"/>
              <a:ext cx="1739900" cy="501650"/>
            </a:xfrm>
            <a:custGeom>
              <a:avLst/>
              <a:gdLst>
                <a:gd name="connsiteX0" fmla="*/ 521494 w 1740694"/>
                <a:gd name="connsiteY0" fmla="*/ 452437 h 502444"/>
                <a:gd name="connsiteX1" fmla="*/ 661987 w 1740694"/>
                <a:gd name="connsiteY1" fmla="*/ 407194 h 502444"/>
                <a:gd name="connsiteX2" fmla="*/ 812006 w 1740694"/>
                <a:gd name="connsiteY2" fmla="*/ 354806 h 502444"/>
                <a:gd name="connsiteX3" fmla="*/ 890587 w 1740694"/>
                <a:gd name="connsiteY3" fmla="*/ 323850 h 502444"/>
                <a:gd name="connsiteX4" fmla="*/ 1162050 w 1740694"/>
                <a:gd name="connsiteY4" fmla="*/ 266700 h 502444"/>
                <a:gd name="connsiteX5" fmla="*/ 1281112 w 1740694"/>
                <a:gd name="connsiteY5" fmla="*/ 252412 h 502444"/>
                <a:gd name="connsiteX6" fmla="*/ 1390650 w 1740694"/>
                <a:gd name="connsiteY6" fmla="*/ 235744 h 502444"/>
                <a:gd name="connsiteX7" fmla="*/ 1469231 w 1740694"/>
                <a:gd name="connsiteY7" fmla="*/ 221456 h 502444"/>
                <a:gd name="connsiteX8" fmla="*/ 1540669 w 1740694"/>
                <a:gd name="connsiteY8" fmla="*/ 204787 h 502444"/>
                <a:gd name="connsiteX9" fmla="*/ 1619250 w 1740694"/>
                <a:gd name="connsiteY9" fmla="*/ 185737 h 502444"/>
                <a:gd name="connsiteX10" fmla="*/ 1671637 w 1740694"/>
                <a:gd name="connsiteY10" fmla="*/ 164306 h 502444"/>
                <a:gd name="connsiteX11" fmla="*/ 1714500 w 1740694"/>
                <a:gd name="connsiteY11" fmla="*/ 140494 h 502444"/>
                <a:gd name="connsiteX12" fmla="*/ 1735931 w 1740694"/>
                <a:gd name="connsiteY12" fmla="*/ 119062 h 502444"/>
                <a:gd name="connsiteX13" fmla="*/ 1740694 w 1740694"/>
                <a:gd name="connsiteY13" fmla="*/ 102394 h 502444"/>
                <a:gd name="connsiteX14" fmla="*/ 1735931 w 1740694"/>
                <a:gd name="connsiteY14" fmla="*/ 88106 h 502444"/>
                <a:gd name="connsiteX15" fmla="*/ 1721644 w 1740694"/>
                <a:gd name="connsiteY15" fmla="*/ 66675 h 502444"/>
                <a:gd name="connsiteX16" fmla="*/ 1697831 w 1740694"/>
                <a:gd name="connsiteY16" fmla="*/ 45244 h 502444"/>
                <a:gd name="connsiteX17" fmla="*/ 1659731 w 1740694"/>
                <a:gd name="connsiteY17" fmla="*/ 30956 h 502444"/>
                <a:gd name="connsiteX18" fmla="*/ 1597819 w 1740694"/>
                <a:gd name="connsiteY18" fmla="*/ 14287 h 502444"/>
                <a:gd name="connsiteX19" fmla="*/ 1528762 w 1740694"/>
                <a:gd name="connsiteY19" fmla="*/ 2381 h 502444"/>
                <a:gd name="connsiteX20" fmla="*/ 1450181 w 1740694"/>
                <a:gd name="connsiteY20" fmla="*/ 0 h 502444"/>
                <a:gd name="connsiteX21" fmla="*/ 1388269 w 1740694"/>
                <a:gd name="connsiteY21" fmla="*/ 16669 h 502444"/>
                <a:gd name="connsiteX22" fmla="*/ 1271587 w 1740694"/>
                <a:gd name="connsiteY22" fmla="*/ 47625 h 502444"/>
                <a:gd name="connsiteX23" fmla="*/ 1152525 w 1740694"/>
                <a:gd name="connsiteY23" fmla="*/ 71437 h 502444"/>
                <a:gd name="connsiteX24" fmla="*/ 885825 w 1740694"/>
                <a:gd name="connsiteY24" fmla="*/ 147637 h 502444"/>
                <a:gd name="connsiteX25" fmla="*/ 681037 w 1740694"/>
                <a:gd name="connsiteY25" fmla="*/ 211931 h 502444"/>
                <a:gd name="connsiteX26" fmla="*/ 602456 w 1740694"/>
                <a:gd name="connsiteY26" fmla="*/ 230981 h 502444"/>
                <a:gd name="connsiteX27" fmla="*/ 488156 w 1740694"/>
                <a:gd name="connsiteY27" fmla="*/ 254794 h 502444"/>
                <a:gd name="connsiteX28" fmla="*/ 423862 w 1740694"/>
                <a:gd name="connsiteY28" fmla="*/ 264319 h 502444"/>
                <a:gd name="connsiteX29" fmla="*/ 357187 w 1740694"/>
                <a:gd name="connsiteY29" fmla="*/ 269081 h 502444"/>
                <a:gd name="connsiteX30" fmla="*/ 302419 w 1740694"/>
                <a:gd name="connsiteY30" fmla="*/ 264319 h 502444"/>
                <a:gd name="connsiteX31" fmla="*/ 238125 w 1740694"/>
                <a:gd name="connsiteY31" fmla="*/ 254794 h 502444"/>
                <a:gd name="connsiteX32" fmla="*/ 152400 w 1740694"/>
                <a:gd name="connsiteY32" fmla="*/ 235744 h 502444"/>
                <a:gd name="connsiteX33" fmla="*/ 92869 w 1740694"/>
                <a:gd name="connsiteY33" fmla="*/ 214312 h 502444"/>
                <a:gd name="connsiteX34" fmla="*/ 57150 w 1740694"/>
                <a:gd name="connsiteY34" fmla="*/ 195262 h 502444"/>
                <a:gd name="connsiteX35" fmla="*/ 21431 w 1740694"/>
                <a:gd name="connsiteY35" fmla="*/ 183356 h 502444"/>
                <a:gd name="connsiteX36" fmla="*/ 4762 w 1740694"/>
                <a:gd name="connsiteY36" fmla="*/ 188119 h 502444"/>
                <a:gd name="connsiteX37" fmla="*/ 0 w 1740694"/>
                <a:gd name="connsiteY37" fmla="*/ 200025 h 502444"/>
                <a:gd name="connsiteX38" fmla="*/ 9525 w 1740694"/>
                <a:gd name="connsiteY38" fmla="*/ 230981 h 502444"/>
                <a:gd name="connsiteX39" fmla="*/ 30956 w 1740694"/>
                <a:gd name="connsiteY39" fmla="*/ 259556 h 502444"/>
                <a:gd name="connsiteX40" fmla="*/ 83344 w 1740694"/>
                <a:gd name="connsiteY40" fmla="*/ 316706 h 502444"/>
                <a:gd name="connsiteX41" fmla="*/ 140494 w 1740694"/>
                <a:gd name="connsiteY41" fmla="*/ 376237 h 502444"/>
                <a:gd name="connsiteX42" fmla="*/ 200025 w 1740694"/>
                <a:gd name="connsiteY42" fmla="*/ 428625 h 502444"/>
                <a:gd name="connsiteX43" fmla="*/ 250031 w 1740694"/>
                <a:gd name="connsiteY43" fmla="*/ 466725 h 502444"/>
                <a:gd name="connsiteX44" fmla="*/ 278606 w 1740694"/>
                <a:gd name="connsiteY44" fmla="*/ 485775 h 502444"/>
                <a:gd name="connsiteX45" fmla="*/ 309562 w 1740694"/>
                <a:gd name="connsiteY45" fmla="*/ 497681 h 502444"/>
                <a:gd name="connsiteX46" fmla="*/ 330994 w 1740694"/>
                <a:gd name="connsiteY46" fmla="*/ 502444 h 502444"/>
                <a:gd name="connsiteX47" fmla="*/ 381000 w 1740694"/>
                <a:gd name="connsiteY47" fmla="*/ 495300 h 502444"/>
                <a:gd name="connsiteX48" fmla="*/ 521494 w 1740694"/>
                <a:gd name="connsiteY48" fmla="*/ 4524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0694" h="502444">
                  <a:moveTo>
                    <a:pt x="521494" y="452437"/>
                  </a:moveTo>
                  <a:lnTo>
                    <a:pt x="661987" y="407194"/>
                  </a:lnTo>
                  <a:lnTo>
                    <a:pt x="812006" y="354806"/>
                  </a:lnTo>
                  <a:lnTo>
                    <a:pt x="890587" y="323850"/>
                  </a:lnTo>
                  <a:lnTo>
                    <a:pt x="1162050" y="266700"/>
                  </a:lnTo>
                  <a:lnTo>
                    <a:pt x="1281112" y="252412"/>
                  </a:lnTo>
                  <a:lnTo>
                    <a:pt x="1390650" y="235744"/>
                  </a:lnTo>
                  <a:lnTo>
                    <a:pt x="1469231" y="221456"/>
                  </a:lnTo>
                  <a:lnTo>
                    <a:pt x="1540669" y="204787"/>
                  </a:lnTo>
                  <a:lnTo>
                    <a:pt x="1619250" y="185737"/>
                  </a:lnTo>
                  <a:lnTo>
                    <a:pt x="1671637" y="164306"/>
                  </a:lnTo>
                  <a:lnTo>
                    <a:pt x="1714500" y="140494"/>
                  </a:lnTo>
                  <a:lnTo>
                    <a:pt x="1735931" y="119062"/>
                  </a:lnTo>
                  <a:lnTo>
                    <a:pt x="1740694" y="102394"/>
                  </a:lnTo>
                  <a:lnTo>
                    <a:pt x="1735931" y="88106"/>
                  </a:lnTo>
                  <a:lnTo>
                    <a:pt x="1721644" y="66675"/>
                  </a:lnTo>
                  <a:lnTo>
                    <a:pt x="1697831" y="45244"/>
                  </a:lnTo>
                  <a:lnTo>
                    <a:pt x="1659731" y="30956"/>
                  </a:lnTo>
                  <a:lnTo>
                    <a:pt x="1597819" y="14287"/>
                  </a:lnTo>
                  <a:lnTo>
                    <a:pt x="1528762" y="2381"/>
                  </a:lnTo>
                  <a:lnTo>
                    <a:pt x="1450181" y="0"/>
                  </a:lnTo>
                  <a:lnTo>
                    <a:pt x="1388269" y="16669"/>
                  </a:lnTo>
                  <a:lnTo>
                    <a:pt x="1271587" y="47625"/>
                  </a:lnTo>
                  <a:lnTo>
                    <a:pt x="1152525" y="71437"/>
                  </a:lnTo>
                  <a:lnTo>
                    <a:pt x="885825" y="147637"/>
                  </a:lnTo>
                  <a:lnTo>
                    <a:pt x="681037" y="211931"/>
                  </a:lnTo>
                  <a:lnTo>
                    <a:pt x="602456" y="230981"/>
                  </a:lnTo>
                  <a:lnTo>
                    <a:pt x="488156" y="254794"/>
                  </a:lnTo>
                  <a:lnTo>
                    <a:pt x="423862" y="264319"/>
                  </a:lnTo>
                  <a:lnTo>
                    <a:pt x="357187" y="269081"/>
                  </a:lnTo>
                  <a:lnTo>
                    <a:pt x="302419" y="264319"/>
                  </a:lnTo>
                  <a:lnTo>
                    <a:pt x="238125" y="254794"/>
                  </a:lnTo>
                  <a:lnTo>
                    <a:pt x="152400" y="235744"/>
                  </a:lnTo>
                  <a:lnTo>
                    <a:pt x="92869" y="214312"/>
                  </a:lnTo>
                  <a:lnTo>
                    <a:pt x="57150" y="195262"/>
                  </a:lnTo>
                  <a:lnTo>
                    <a:pt x="21431" y="183356"/>
                  </a:lnTo>
                  <a:lnTo>
                    <a:pt x="4762" y="188119"/>
                  </a:lnTo>
                  <a:lnTo>
                    <a:pt x="0" y="200025"/>
                  </a:lnTo>
                  <a:lnTo>
                    <a:pt x="9525" y="230981"/>
                  </a:lnTo>
                  <a:lnTo>
                    <a:pt x="30956" y="259556"/>
                  </a:lnTo>
                  <a:lnTo>
                    <a:pt x="83344" y="316706"/>
                  </a:lnTo>
                  <a:lnTo>
                    <a:pt x="140494" y="376237"/>
                  </a:lnTo>
                  <a:lnTo>
                    <a:pt x="200025" y="428625"/>
                  </a:lnTo>
                  <a:lnTo>
                    <a:pt x="250031" y="466725"/>
                  </a:lnTo>
                  <a:lnTo>
                    <a:pt x="278606" y="485775"/>
                  </a:lnTo>
                  <a:lnTo>
                    <a:pt x="309562" y="497681"/>
                  </a:lnTo>
                  <a:lnTo>
                    <a:pt x="330994" y="502444"/>
                  </a:lnTo>
                  <a:lnTo>
                    <a:pt x="381000" y="495300"/>
                  </a:lnTo>
                  <a:lnTo>
                    <a:pt x="521494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7">
              <a:extLst>
                <a:ext uri="{FF2B5EF4-FFF2-40B4-BE49-F238E27FC236}">
                  <a16:creationId xmlns:a16="http://schemas.microsoft.com/office/drawing/2014/main" id="{E47D5E1D-D8B8-447D-A7BC-7B3C9CEE9AFB}"/>
                </a:ext>
              </a:extLst>
            </p:cNvPr>
            <p:cNvSpPr/>
            <p:nvPr/>
          </p:nvSpPr>
          <p:spPr>
            <a:xfrm>
              <a:off x="4529138" y="2744788"/>
              <a:ext cx="498475" cy="1416050"/>
            </a:xfrm>
            <a:custGeom>
              <a:avLst/>
              <a:gdLst>
                <a:gd name="connsiteX0" fmla="*/ 409575 w 497681"/>
                <a:gd name="connsiteY0" fmla="*/ 395288 h 1414463"/>
                <a:gd name="connsiteX1" fmla="*/ 392906 w 497681"/>
                <a:gd name="connsiteY1" fmla="*/ 235744 h 1414463"/>
                <a:gd name="connsiteX2" fmla="*/ 307181 w 497681"/>
                <a:gd name="connsiteY2" fmla="*/ 128588 h 1414463"/>
                <a:gd name="connsiteX3" fmla="*/ 257175 w 497681"/>
                <a:gd name="connsiteY3" fmla="*/ 90488 h 1414463"/>
                <a:gd name="connsiteX4" fmla="*/ 214312 w 497681"/>
                <a:gd name="connsiteY4" fmla="*/ 66675 h 1414463"/>
                <a:gd name="connsiteX5" fmla="*/ 152400 w 497681"/>
                <a:gd name="connsiteY5" fmla="*/ 38100 h 1414463"/>
                <a:gd name="connsiteX6" fmla="*/ 80962 w 497681"/>
                <a:gd name="connsiteY6" fmla="*/ 19050 h 1414463"/>
                <a:gd name="connsiteX7" fmla="*/ 50006 w 497681"/>
                <a:gd name="connsiteY7" fmla="*/ 9525 h 1414463"/>
                <a:gd name="connsiteX8" fmla="*/ 28575 w 497681"/>
                <a:gd name="connsiteY8" fmla="*/ 2382 h 1414463"/>
                <a:gd name="connsiteX9" fmla="*/ 9525 w 497681"/>
                <a:gd name="connsiteY9" fmla="*/ 0 h 1414463"/>
                <a:gd name="connsiteX10" fmla="*/ 0 w 497681"/>
                <a:gd name="connsiteY10" fmla="*/ 7144 h 1414463"/>
                <a:gd name="connsiteX11" fmla="*/ 4762 w 497681"/>
                <a:gd name="connsiteY11" fmla="*/ 30957 h 1414463"/>
                <a:gd name="connsiteX12" fmla="*/ 16668 w 497681"/>
                <a:gd name="connsiteY12" fmla="*/ 57150 h 1414463"/>
                <a:gd name="connsiteX13" fmla="*/ 38100 w 497681"/>
                <a:gd name="connsiteY13" fmla="*/ 80963 h 1414463"/>
                <a:gd name="connsiteX14" fmla="*/ 76200 w 497681"/>
                <a:gd name="connsiteY14" fmla="*/ 126207 h 1414463"/>
                <a:gd name="connsiteX15" fmla="*/ 104775 w 497681"/>
                <a:gd name="connsiteY15" fmla="*/ 169069 h 1414463"/>
                <a:gd name="connsiteX16" fmla="*/ 140493 w 497681"/>
                <a:gd name="connsiteY16" fmla="*/ 240507 h 1414463"/>
                <a:gd name="connsiteX17" fmla="*/ 169068 w 497681"/>
                <a:gd name="connsiteY17" fmla="*/ 345282 h 1414463"/>
                <a:gd name="connsiteX18" fmla="*/ 202406 w 497681"/>
                <a:gd name="connsiteY18" fmla="*/ 528638 h 1414463"/>
                <a:gd name="connsiteX19" fmla="*/ 219075 w 497681"/>
                <a:gd name="connsiteY19" fmla="*/ 666750 h 1414463"/>
                <a:gd name="connsiteX20" fmla="*/ 230981 w 497681"/>
                <a:gd name="connsiteY20" fmla="*/ 823913 h 1414463"/>
                <a:gd name="connsiteX21" fmla="*/ 238125 w 497681"/>
                <a:gd name="connsiteY21" fmla="*/ 1014413 h 1414463"/>
                <a:gd name="connsiteX22" fmla="*/ 240506 w 497681"/>
                <a:gd name="connsiteY22" fmla="*/ 1193007 h 1414463"/>
                <a:gd name="connsiteX23" fmla="*/ 245268 w 497681"/>
                <a:gd name="connsiteY23" fmla="*/ 1228725 h 1414463"/>
                <a:gd name="connsiteX24" fmla="*/ 259556 w 497681"/>
                <a:gd name="connsiteY24" fmla="*/ 1271588 h 1414463"/>
                <a:gd name="connsiteX25" fmla="*/ 285750 w 497681"/>
                <a:gd name="connsiteY25" fmla="*/ 1323975 h 1414463"/>
                <a:gd name="connsiteX26" fmla="*/ 311943 w 497681"/>
                <a:gd name="connsiteY26" fmla="*/ 1362075 h 1414463"/>
                <a:gd name="connsiteX27" fmla="*/ 330993 w 497681"/>
                <a:gd name="connsiteY27" fmla="*/ 1381125 h 1414463"/>
                <a:gd name="connsiteX28" fmla="*/ 354806 w 497681"/>
                <a:gd name="connsiteY28" fmla="*/ 1400175 h 1414463"/>
                <a:gd name="connsiteX29" fmla="*/ 385762 w 497681"/>
                <a:gd name="connsiteY29" fmla="*/ 1414463 h 1414463"/>
                <a:gd name="connsiteX30" fmla="*/ 402431 w 497681"/>
                <a:gd name="connsiteY30" fmla="*/ 1414463 h 1414463"/>
                <a:gd name="connsiteX31" fmla="*/ 423862 w 497681"/>
                <a:gd name="connsiteY31" fmla="*/ 1409700 h 1414463"/>
                <a:gd name="connsiteX32" fmla="*/ 445293 w 497681"/>
                <a:gd name="connsiteY32" fmla="*/ 1393032 h 1414463"/>
                <a:gd name="connsiteX33" fmla="*/ 461962 w 497681"/>
                <a:gd name="connsiteY33" fmla="*/ 1371600 h 1414463"/>
                <a:gd name="connsiteX34" fmla="*/ 481012 w 497681"/>
                <a:gd name="connsiteY34" fmla="*/ 1338263 h 1414463"/>
                <a:gd name="connsiteX35" fmla="*/ 497681 w 497681"/>
                <a:gd name="connsiteY35" fmla="*/ 1302544 h 1414463"/>
                <a:gd name="connsiteX36" fmla="*/ 485775 w 497681"/>
                <a:gd name="connsiteY36" fmla="*/ 1152525 h 1414463"/>
                <a:gd name="connsiteX37" fmla="*/ 471487 w 497681"/>
                <a:gd name="connsiteY37" fmla="*/ 885825 h 1414463"/>
                <a:gd name="connsiteX38" fmla="*/ 457200 w 497681"/>
                <a:gd name="connsiteY38" fmla="*/ 750094 h 1414463"/>
                <a:gd name="connsiteX39" fmla="*/ 431006 w 497681"/>
                <a:gd name="connsiteY39" fmla="*/ 573882 h 1414463"/>
                <a:gd name="connsiteX40" fmla="*/ 409575 w 497681"/>
                <a:gd name="connsiteY40" fmla="*/ 395288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1" h="1414463">
                  <a:moveTo>
                    <a:pt x="409575" y="395288"/>
                  </a:moveTo>
                  <a:lnTo>
                    <a:pt x="392906" y="235744"/>
                  </a:lnTo>
                  <a:lnTo>
                    <a:pt x="307181" y="128588"/>
                  </a:lnTo>
                  <a:lnTo>
                    <a:pt x="257175" y="90488"/>
                  </a:lnTo>
                  <a:lnTo>
                    <a:pt x="214312" y="66675"/>
                  </a:lnTo>
                  <a:lnTo>
                    <a:pt x="152400" y="38100"/>
                  </a:lnTo>
                  <a:lnTo>
                    <a:pt x="80962" y="19050"/>
                  </a:lnTo>
                  <a:lnTo>
                    <a:pt x="50006" y="9525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30957"/>
                  </a:lnTo>
                  <a:lnTo>
                    <a:pt x="16668" y="57150"/>
                  </a:lnTo>
                  <a:lnTo>
                    <a:pt x="38100" y="80963"/>
                  </a:lnTo>
                  <a:lnTo>
                    <a:pt x="76200" y="126207"/>
                  </a:lnTo>
                  <a:lnTo>
                    <a:pt x="104775" y="169069"/>
                  </a:lnTo>
                  <a:lnTo>
                    <a:pt x="140493" y="240507"/>
                  </a:lnTo>
                  <a:lnTo>
                    <a:pt x="169068" y="345282"/>
                  </a:lnTo>
                  <a:lnTo>
                    <a:pt x="202406" y="528638"/>
                  </a:lnTo>
                  <a:lnTo>
                    <a:pt x="219075" y="666750"/>
                  </a:lnTo>
                  <a:lnTo>
                    <a:pt x="230981" y="823913"/>
                  </a:lnTo>
                  <a:lnTo>
                    <a:pt x="238125" y="1014413"/>
                  </a:lnTo>
                  <a:cubicBezTo>
                    <a:pt x="238919" y="1073944"/>
                    <a:pt x="239712" y="1133476"/>
                    <a:pt x="240506" y="1193007"/>
                  </a:cubicBezTo>
                  <a:lnTo>
                    <a:pt x="245268" y="1228725"/>
                  </a:lnTo>
                  <a:lnTo>
                    <a:pt x="259556" y="1271588"/>
                  </a:lnTo>
                  <a:lnTo>
                    <a:pt x="285750" y="1323975"/>
                  </a:lnTo>
                  <a:lnTo>
                    <a:pt x="311943" y="1362075"/>
                  </a:lnTo>
                  <a:lnTo>
                    <a:pt x="330993" y="1381125"/>
                  </a:lnTo>
                  <a:lnTo>
                    <a:pt x="354806" y="1400175"/>
                  </a:lnTo>
                  <a:lnTo>
                    <a:pt x="385762" y="1414463"/>
                  </a:lnTo>
                  <a:lnTo>
                    <a:pt x="402431" y="1414463"/>
                  </a:lnTo>
                  <a:lnTo>
                    <a:pt x="423862" y="1409700"/>
                  </a:lnTo>
                  <a:lnTo>
                    <a:pt x="445293" y="1393032"/>
                  </a:lnTo>
                  <a:lnTo>
                    <a:pt x="461962" y="1371600"/>
                  </a:lnTo>
                  <a:lnTo>
                    <a:pt x="481012" y="1338263"/>
                  </a:lnTo>
                  <a:lnTo>
                    <a:pt x="497681" y="1302544"/>
                  </a:lnTo>
                  <a:lnTo>
                    <a:pt x="485775" y="1152525"/>
                  </a:lnTo>
                  <a:lnTo>
                    <a:pt x="471487" y="885825"/>
                  </a:lnTo>
                  <a:lnTo>
                    <a:pt x="457200" y="750094"/>
                  </a:lnTo>
                  <a:lnTo>
                    <a:pt x="431006" y="573882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1">
              <a:extLst>
                <a:ext uri="{FF2B5EF4-FFF2-40B4-BE49-F238E27FC236}">
                  <a16:creationId xmlns:a16="http://schemas.microsoft.com/office/drawing/2014/main" id="{685A7B85-9C78-4C99-BA69-85FFC433EFFF}"/>
                </a:ext>
              </a:extLst>
            </p:cNvPr>
            <p:cNvSpPr/>
            <p:nvPr/>
          </p:nvSpPr>
          <p:spPr>
            <a:xfrm>
              <a:off x="4076700" y="4414838"/>
              <a:ext cx="3098800" cy="547687"/>
            </a:xfrm>
            <a:custGeom>
              <a:avLst/>
              <a:gdLst>
                <a:gd name="connsiteX0" fmla="*/ 1072228 w 3098939"/>
                <a:gd name="connsiteY0" fmla="*/ 192901 h 548640"/>
                <a:gd name="connsiteX1" fmla="*/ 1302707 w 3098939"/>
                <a:gd name="connsiteY1" fmla="*/ 147807 h 548640"/>
                <a:gd name="connsiteX2" fmla="*/ 1405421 w 3098939"/>
                <a:gd name="connsiteY2" fmla="*/ 130271 h 548640"/>
                <a:gd name="connsiteX3" fmla="*/ 1748634 w 3098939"/>
                <a:gd name="connsiteY3" fmla="*/ 100208 h 548640"/>
                <a:gd name="connsiteX4" fmla="*/ 2031722 w 3098939"/>
                <a:gd name="connsiteY4" fmla="*/ 72651 h 548640"/>
                <a:gd name="connsiteX5" fmla="*/ 2309800 w 3098939"/>
                <a:gd name="connsiteY5" fmla="*/ 52609 h 548640"/>
                <a:gd name="connsiteX6" fmla="*/ 2502701 w 3098939"/>
                <a:gd name="connsiteY6" fmla="*/ 42589 h 548640"/>
                <a:gd name="connsiteX7" fmla="*/ 2612930 w 3098939"/>
                <a:gd name="connsiteY7" fmla="*/ 20042 h 548640"/>
                <a:gd name="connsiteX8" fmla="*/ 2708127 w 3098939"/>
                <a:gd name="connsiteY8" fmla="*/ 0 h 548640"/>
                <a:gd name="connsiteX9" fmla="*/ 2728169 w 3098939"/>
                <a:gd name="connsiteY9" fmla="*/ 0 h 548640"/>
                <a:gd name="connsiteX10" fmla="*/ 2783284 w 3098939"/>
                <a:gd name="connsiteY10" fmla="*/ 12526 h 548640"/>
                <a:gd name="connsiteX11" fmla="*/ 2968669 w 3098939"/>
                <a:gd name="connsiteY11" fmla="*/ 80167 h 548640"/>
                <a:gd name="connsiteX12" fmla="*/ 3036309 w 3098939"/>
                <a:gd name="connsiteY12" fmla="*/ 112734 h 548640"/>
                <a:gd name="connsiteX13" fmla="*/ 3048835 w 3098939"/>
                <a:gd name="connsiteY13" fmla="*/ 120250 h 548640"/>
                <a:gd name="connsiteX14" fmla="*/ 3078898 w 3098939"/>
                <a:gd name="connsiteY14" fmla="*/ 150312 h 548640"/>
                <a:gd name="connsiteX15" fmla="*/ 3096434 w 3098939"/>
                <a:gd name="connsiteY15" fmla="*/ 175364 h 548640"/>
                <a:gd name="connsiteX16" fmla="*/ 3098939 w 3098939"/>
                <a:gd name="connsiteY16" fmla="*/ 190396 h 548640"/>
                <a:gd name="connsiteX17" fmla="*/ 3093929 w 3098939"/>
                <a:gd name="connsiteY17" fmla="*/ 207932 h 548640"/>
                <a:gd name="connsiteX18" fmla="*/ 3078898 w 3098939"/>
                <a:gd name="connsiteY18" fmla="*/ 222963 h 548640"/>
                <a:gd name="connsiteX19" fmla="*/ 3053846 w 3098939"/>
                <a:gd name="connsiteY19" fmla="*/ 235489 h 548640"/>
                <a:gd name="connsiteX20" fmla="*/ 3023783 w 3098939"/>
                <a:gd name="connsiteY20" fmla="*/ 243005 h 548640"/>
                <a:gd name="connsiteX21" fmla="*/ 2996226 w 3098939"/>
                <a:gd name="connsiteY21" fmla="*/ 243005 h 548640"/>
                <a:gd name="connsiteX22" fmla="*/ 2913554 w 3098939"/>
                <a:gd name="connsiteY22" fmla="*/ 232984 h 548640"/>
                <a:gd name="connsiteX23" fmla="*/ 2825872 w 3098939"/>
                <a:gd name="connsiteY23" fmla="*/ 222963 h 548640"/>
                <a:gd name="connsiteX24" fmla="*/ 2733179 w 3098939"/>
                <a:gd name="connsiteY24" fmla="*/ 220458 h 548640"/>
                <a:gd name="connsiteX25" fmla="*/ 2570341 w 3098939"/>
                <a:gd name="connsiteY25" fmla="*/ 227974 h 548640"/>
                <a:gd name="connsiteX26" fmla="*/ 2252180 w 3098939"/>
                <a:gd name="connsiteY26" fmla="*/ 237995 h 548640"/>
                <a:gd name="connsiteX27" fmla="*/ 1956566 w 3098939"/>
                <a:gd name="connsiteY27" fmla="*/ 255531 h 548640"/>
                <a:gd name="connsiteX28" fmla="*/ 1723582 w 3098939"/>
                <a:gd name="connsiteY28" fmla="*/ 278078 h 548640"/>
                <a:gd name="connsiteX29" fmla="*/ 1615858 w 3098939"/>
                <a:gd name="connsiteY29" fmla="*/ 290604 h 548640"/>
                <a:gd name="connsiteX30" fmla="*/ 1260119 w 3098939"/>
                <a:gd name="connsiteY30" fmla="*/ 315656 h 548640"/>
                <a:gd name="connsiteX31" fmla="*/ 1087259 w 3098939"/>
                <a:gd name="connsiteY31" fmla="*/ 345718 h 548640"/>
                <a:gd name="connsiteX32" fmla="*/ 904379 w 3098939"/>
                <a:gd name="connsiteY32" fmla="*/ 390812 h 548640"/>
                <a:gd name="connsiteX33" fmla="*/ 734026 w 3098939"/>
                <a:gd name="connsiteY33" fmla="*/ 440916 h 548640"/>
                <a:gd name="connsiteX34" fmla="*/ 596239 w 3098939"/>
                <a:gd name="connsiteY34" fmla="*/ 483505 h 548640"/>
                <a:gd name="connsiteX35" fmla="*/ 553651 w 3098939"/>
                <a:gd name="connsiteY35" fmla="*/ 503546 h 548640"/>
                <a:gd name="connsiteX36" fmla="*/ 518578 w 3098939"/>
                <a:gd name="connsiteY36" fmla="*/ 521083 h 548640"/>
                <a:gd name="connsiteX37" fmla="*/ 465969 w 3098939"/>
                <a:gd name="connsiteY37" fmla="*/ 541124 h 548640"/>
                <a:gd name="connsiteX38" fmla="*/ 423380 w 3098939"/>
                <a:gd name="connsiteY38" fmla="*/ 548640 h 548640"/>
                <a:gd name="connsiteX39" fmla="*/ 385802 w 3098939"/>
                <a:gd name="connsiteY39" fmla="*/ 548640 h 548640"/>
                <a:gd name="connsiteX40" fmla="*/ 355739 w 3098939"/>
                <a:gd name="connsiteY40" fmla="*/ 538619 h 548640"/>
                <a:gd name="connsiteX41" fmla="*/ 283089 w 3098939"/>
                <a:gd name="connsiteY41" fmla="*/ 488515 h 548640"/>
                <a:gd name="connsiteX42" fmla="*/ 202922 w 3098939"/>
                <a:gd name="connsiteY42" fmla="*/ 428390 h 548640"/>
                <a:gd name="connsiteX43" fmla="*/ 125261 w 3098939"/>
                <a:gd name="connsiteY43" fmla="*/ 363255 h 548640"/>
                <a:gd name="connsiteX44" fmla="*/ 32568 w 3098939"/>
                <a:gd name="connsiteY44" fmla="*/ 265552 h 548640"/>
                <a:gd name="connsiteX45" fmla="*/ 7516 w 3098939"/>
                <a:gd name="connsiteY45" fmla="*/ 232984 h 548640"/>
                <a:gd name="connsiteX46" fmla="*/ 0 w 3098939"/>
                <a:gd name="connsiteY46" fmla="*/ 215448 h 548640"/>
                <a:gd name="connsiteX47" fmla="*/ 0 w 3098939"/>
                <a:gd name="connsiteY47" fmla="*/ 202922 h 548640"/>
                <a:gd name="connsiteX48" fmla="*/ 7516 w 3098939"/>
                <a:gd name="connsiteY48" fmla="*/ 185385 h 548640"/>
                <a:gd name="connsiteX49" fmla="*/ 17537 w 3098939"/>
                <a:gd name="connsiteY49" fmla="*/ 175364 h 548640"/>
                <a:gd name="connsiteX50" fmla="*/ 35073 w 3098939"/>
                <a:gd name="connsiteY50" fmla="*/ 170354 h 548640"/>
                <a:gd name="connsiteX51" fmla="*/ 45094 w 3098939"/>
                <a:gd name="connsiteY51" fmla="*/ 170354 h 548640"/>
                <a:gd name="connsiteX52" fmla="*/ 82672 w 3098939"/>
                <a:gd name="connsiteY52" fmla="*/ 187890 h 548640"/>
                <a:gd name="connsiteX53" fmla="*/ 152818 w 3098939"/>
                <a:gd name="connsiteY53" fmla="*/ 222963 h 548640"/>
                <a:gd name="connsiteX54" fmla="*/ 212943 w 3098939"/>
                <a:gd name="connsiteY54" fmla="*/ 248015 h 548640"/>
                <a:gd name="connsiteX55" fmla="*/ 290604 w 3098939"/>
                <a:gd name="connsiteY55" fmla="*/ 270562 h 548640"/>
                <a:gd name="connsiteX56" fmla="*/ 388307 w 3098939"/>
                <a:gd name="connsiteY56" fmla="*/ 290604 h 548640"/>
                <a:gd name="connsiteX57" fmla="*/ 511062 w 3098939"/>
                <a:gd name="connsiteY57" fmla="*/ 298120 h 548640"/>
                <a:gd name="connsiteX58" fmla="*/ 638828 w 3098939"/>
                <a:gd name="connsiteY58" fmla="*/ 283088 h 548640"/>
                <a:gd name="connsiteX59" fmla="*/ 869307 w 3098939"/>
                <a:gd name="connsiteY59" fmla="*/ 232984 h 548640"/>
                <a:gd name="connsiteX60" fmla="*/ 1072228 w 3098939"/>
                <a:gd name="connsiteY60" fmla="*/ 192901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98939" h="548640">
                  <a:moveTo>
                    <a:pt x="1072228" y="192901"/>
                  </a:moveTo>
                  <a:lnTo>
                    <a:pt x="1302707" y="147807"/>
                  </a:lnTo>
                  <a:lnTo>
                    <a:pt x="1405421" y="130271"/>
                  </a:lnTo>
                  <a:lnTo>
                    <a:pt x="1748634" y="100208"/>
                  </a:lnTo>
                  <a:lnTo>
                    <a:pt x="2031722" y="72651"/>
                  </a:lnTo>
                  <a:lnTo>
                    <a:pt x="2309800" y="52609"/>
                  </a:lnTo>
                  <a:lnTo>
                    <a:pt x="2502701" y="42589"/>
                  </a:lnTo>
                  <a:lnTo>
                    <a:pt x="2612930" y="20042"/>
                  </a:lnTo>
                  <a:lnTo>
                    <a:pt x="2708127" y="0"/>
                  </a:lnTo>
                  <a:lnTo>
                    <a:pt x="2728169" y="0"/>
                  </a:lnTo>
                  <a:lnTo>
                    <a:pt x="2783284" y="12526"/>
                  </a:lnTo>
                  <a:lnTo>
                    <a:pt x="2968669" y="80167"/>
                  </a:lnTo>
                  <a:lnTo>
                    <a:pt x="3036309" y="112734"/>
                  </a:lnTo>
                  <a:lnTo>
                    <a:pt x="3048835" y="120250"/>
                  </a:lnTo>
                  <a:lnTo>
                    <a:pt x="3078898" y="150312"/>
                  </a:lnTo>
                  <a:lnTo>
                    <a:pt x="3096434" y="175364"/>
                  </a:lnTo>
                  <a:lnTo>
                    <a:pt x="3098939" y="190396"/>
                  </a:lnTo>
                  <a:lnTo>
                    <a:pt x="3093929" y="207932"/>
                  </a:lnTo>
                  <a:lnTo>
                    <a:pt x="3078898" y="222963"/>
                  </a:lnTo>
                  <a:lnTo>
                    <a:pt x="3053846" y="235489"/>
                  </a:lnTo>
                  <a:lnTo>
                    <a:pt x="3023783" y="243005"/>
                  </a:lnTo>
                  <a:lnTo>
                    <a:pt x="2996226" y="243005"/>
                  </a:lnTo>
                  <a:lnTo>
                    <a:pt x="2913554" y="232984"/>
                  </a:lnTo>
                  <a:lnTo>
                    <a:pt x="2825872" y="222963"/>
                  </a:lnTo>
                  <a:lnTo>
                    <a:pt x="2733179" y="220458"/>
                  </a:lnTo>
                  <a:lnTo>
                    <a:pt x="2570341" y="227974"/>
                  </a:lnTo>
                  <a:lnTo>
                    <a:pt x="2252180" y="237995"/>
                  </a:lnTo>
                  <a:lnTo>
                    <a:pt x="1956566" y="255531"/>
                  </a:lnTo>
                  <a:lnTo>
                    <a:pt x="1723582" y="278078"/>
                  </a:lnTo>
                  <a:lnTo>
                    <a:pt x="1615858" y="290604"/>
                  </a:lnTo>
                  <a:lnTo>
                    <a:pt x="1260119" y="315656"/>
                  </a:lnTo>
                  <a:lnTo>
                    <a:pt x="1087259" y="345718"/>
                  </a:lnTo>
                  <a:lnTo>
                    <a:pt x="904379" y="390812"/>
                  </a:lnTo>
                  <a:lnTo>
                    <a:pt x="734026" y="440916"/>
                  </a:lnTo>
                  <a:lnTo>
                    <a:pt x="596239" y="483505"/>
                  </a:lnTo>
                  <a:lnTo>
                    <a:pt x="553651" y="503546"/>
                  </a:lnTo>
                  <a:lnTo>
                    <a:pt x="518578" y="521083"/>
                  </a:lnTo>
                  <a:lnTo>
                    <a:pt x="465969" y="541124"/>
                  </a:lnTo>
                  <a:lnTo>
                    <a:pt x="423380" y="548640"/>
                  </a:lnTo>
                  <a:lnTo>
                    <a:pt x="385802" y="548640"/>
                  </a:lnTo>
                  <a:lnTo>
                    <a:pt x="355739" y="538619"/>
                  </a:lnTo>
                  <a:lnTo>
                    <a:pt x="283089" y="488515"/>
                  </a:lnTo>
                  <a:lnTo>
                    <a:pt x="202922" y="428390"/>
                  </a:lnTo>
                  <a:lnTo>
                    <a:pt x="125261" y="363255"/>
                  </a:lnTo>
                  <a:lnTo>
                    <a:pt x="32568" y="265552"/>
                  </a:lnTo>
                  <a:lnTo>
                    <a:pt x="7516" y="232984"/>
                  </a:lnTo>
                  <a:lnTo>
                    <a:pt x="0" y="215448"/>
                  </a:lnTo>
                  <a:lnTo>
                    <a:pt x="0" y="202922"/>
                  </a:lnTo>
                  <a:lnTo>
                    <a:pt x="7516" y="185385"/>
                  </a:lnTo>
                  <a:lnTo>
                    <a:pt x="17537" y="175364"/>
                  </a:lnTo>
                  <a:lnTo>
                    <a:pt x="35073" y="170354"/>
                  </a:lnTo>
                  <a:lnTo>
                    <a:pt x="45094" y="170354"/>
                  </a:lnTo>
                  <a:lnTo>
                    <a:pt x="82672" y="187890"/>
                  </a:lnTo>
                  <a:lnTo>
                    <a:pt x="152818" y="222963"/>
                  </a:lnTo>
                  <a:lnTo>
                    <a:pt x="212943" y="248015"/>
                  </a:lnTo>
                  <a:lnTo>
                    <a:pt x="290604" y="270562"/>
                  </a:lnTo>
                  <a:lnTo>
                    <a:pt x="388307" y="290604"/>
                  </a:lnTo>
                  <a:lnTo>
                    <a:pt x="511062" y="298120"/>
                  </a:lnTo>
                  <a:lnTo>
                    <a:pt x="638828" y="283088"/>
                  </a:lnTo>
                  <a:lnTo>
                    <a:pt x="869307" y="232984"/>
                  </a:lnTo>
                  <a:lnTo>
                    <a:pt x="1072228" y="1929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5">
              <a:extLst>
                <a:ext uri="{FF2B5EF4-FFF2-40B4-BE49-F238E27FC236}">
                  <a16:creationId xmlns:a16="http://schemas.microsoft.com/office/drawing/2014/main" id="{E57EDE1E-E093-45E9-8BC0-896B461FD8A3}"/>
                </a:ext>
              </a:extLst>
            </p:cNvPr>
            <p:cNvSpPr/>
            <p:nvPr/>
          </p:nvSpPr>
          <p:spPr>
            <a:xfrm rot="16200000">
              <a:off x="1420813" y="3421063"/>
              <a:ext cx="4306887" cy="547687"/>
            </a:xfrm>
            <a:custGeom>
              <a:avLst/>
              <a:gdLst>
                <a:gd name="connsiteX0" fmla="*/ 1839391 w 4307212"/>
                <a:gd name="connsiteY0" fmla="*/ 406008 h 547228"/>
                <a:gd name="connsiteX1" fmla="*/ 2111240 w 4307212"/>
                <a:gd name="connsiteY1" fmla="*/ 420130 h 547228"/>
                <a:gd name="connsiteX2" fmla="*/ 2485473 w 4307212"/>
                <a:gd name="connsiteY2" fmla="*/ 444843 h 547228"/>
                <a:gd name="connsiteX3" fmla="*/ 2722017 w 4307212"/>
                <a:gd name="connsiteY3" fmla="*/ 462496 h 547228"/>
                <a:gd name="connsiteX4" fmla="*/ 2933847 w 4307212"/>
                <a:gd name="connsiteY4" fmla="*/ 462496 h 547228"/>
                <a:gd name="connsiteX5" fmla="*/ 3113903 w 4307212"/>
                <a:gd name="connsiteY5" fmla="*/ 462496 h 547228"/>
                <a:gd name="connsiteX6" fmla="*/ 3276306 w 4307212"/>
                <a:gd name="connsiteY6" fmla="*/ 483679 h 547228"/>
                <a:gd name="connsiteX7" fmla="*/ 3466953 w 4307212"/>
                <a:gd name="connsiteY7" fmla="*/ 497801 h 547228"/>
                <a:gd name="connsiteX8" fmla="*/ 3738801 w 4307212"/>
                <a:gd name="connsiteY8" fmla="*/ 504862 h 547228"/>
                <a:gd name="connsiteX9" fmla="*/ 3904735 w 4307212"/>
                <a:gd name="connsiteY9" fmla="*/ 508392 h 547228"/>
                <a:gd name="connsiteX10" fmla="*/ 3929449 w 4307212"/>
                <a:gd name="connsiteY10" fmla="*/ 518984 h 547228"/>
                <a:gd name="connsiteX11" fmla="*/ 3971815 w 4307212"/>
                <a:gd name="connsiteY11" fmla="*/ 540167 h 547228"/>
                <a:gd name="connsiteX12" fmla="*/ 4010650 w 4307212"/>
                <a:gd name="connsiteY12" fmla="*/ 547228 h 547228"/>
                <a:gd name="connsiteX13" fmla="*/ 4042425 w 4307212"/>
                <a:gd name="connsiteY13" fmla="*/ 543697 h 547228"/>
                <a:gd name="connsiteX14" fmla="*/ 4081260 w 4307212"/>
                <a:gd name="connsiteY14" fmla="*/ 522514 h 547228"/>
                <a:gd name="connsiteX15" fmla="*/ 4120096 w 4307212"/>
                <a:gd name="connsiteY15" fmla="*/ 487209 h 547228"/>
                <a:gd name="connsiteX16" fmla="*/ 4169523 w 4307212"/>
                <a:gd name="connsiteY16" fmla="*/ 409538 h 547228"/>
                <a:gd name="connsiteX17" fmla="*/ 4226011 w 4307212"/>
                <a:gd name="connsiteY17" fmla="*/ 303623 h 547228"/>
                <a:gd name="connsiteX18" fmla="*/ 4268377 w 4307212"/>
                <a:gd name="connsiteY18" fmla="*/ 172995 h 547228"/>
                <a:gd name="connsiteX19" fmla="*/ 4300151 w 4307212"/>
                <a:gd name="connsiteY19" fmla="*/ 56488 h 547228"/>
                <a:gd name="connsiteX20" fmla="*/ 4307212 w 4307212"/>
                <a:gd name="connsiteY20" fmla="*/ 21183 h 547228"/>
                <a:gd name="connsiteX21" fmla="*/ 4303682 w 4307212"/>
                <a:gd name="connsiteY21" fmla="*/ 7061 h 547228"/>
                <a:gd name="connsiteX22" fmla="*/ 4296621 w 4307212"/>
                <a:gd name="connsiteY22" fmla="*/ 0 h 547228"/>
                <a:gd name="connsiteX23" fmla="*/ 4271907 w 4307212"/>
                <a:gd name="connsiteY23" fmla="*/ 7061 h 547228"/>
                <a:gd name="connsiteX24" fmla="*/ 4236602 w 4307212"/>
                <a:gd name="connsiteY24" fmla="*/ 28244 h 547228"/>
                <a:gd name="connsiteX25" fmla="*/ 4176584 w 4307212"/>
                <a:gd name="connsiteY25" fmla="*/ 91793 h 547228"/>
                <a:gd name="connsiteX26" fmla="*/ 4084791 w 4307212"/>
                <a:gd name="connsiteY26" fmla="*/ 180056 h 547228"/>
                <a:gd name="connsiteX27" fmla="*/ 4056547 w 4307212"/>
                <a:gd name="connsiteY27" fmla="*/ 197708 h 547228"/>
                <a:gd name="connsiteX28" fmla="*/ 4003589 w 4307212"/>
                <a:gd name="connsiteY28" fmla="*/ 222422 h 547228"/>
                <a:gd name="connsiteX29" fmla="*/ 3954162 w 4307212"/>
                <a:gd name="connsiteY29" fmla="*/ 236544 h 547228"/>
                <a:gd name="connsiteX30" fmla="*/ 3883552 w 4307212"/>
                <a:gd name="connsiteY30" fmla="*/ 240074 h 547228"/>
                <a:gd name="connsiteX31" fmla="*/ 3594051 w 4307212"/>
                <a:gd name="connsiteY31" fmla="*/ 240074 h 547228"/>
                <a:gd name="connsiteX32" fmla="*/ 3180982 w 4307212"/>
                <a:gd name="connsiteY32" fmla="*/ 240074 h 547228"/>
                <a:gd name="connsiteX33" fmla="*/ 2308948 w 4307212"/>
                <a:gd name="connsiteY33" fmla="*/ 233013 h 547228"/>
                <a:gd name="connsiteX34" fmla="*/ 1888818 w 4307212"/>
                <a:gd name="connsiteY34" fmla="*/ 215361 h 547228"/>
                <a:gd name="connsiteX35" fmla="*/ 1489872 w 4307212"/>
                <a:gd name="connsiteY35" fmla="*/ 197708 h 547228"/>
                <a:gd name="connsiteX36" fmla="*/ 1115638 w 4307212"/>
                <a:gd name="connsiteY36" fmla="*/ 180056 h 547228"/>
                <a:gd name="connsiteX37" fmla="*/ 695509 w 4307212"/>
                <a:gd name="connsiteY37" fmla="*/ 158873 h 547228"/>
                <a:gd name="connsiteX38" fmla="*/ 561350 w 4307212"/>
                <a:gd name="connsiteY38" fmla="*/ 151812 h 547228"/>
                <a:gd name="connsiteX39" fmla="*/ 469557 w 4307212"/>
                <a:gd name="connsiteY39" fmla="*/ 127098 h 547228"/>
                <a:gd name="connsiteX40" fmla="*/ 406008 w 4307212"/>
                <a:gd name="connsiteY40" fmla="*/ 120037 h 547228"/>
                <a:gd name="connsiteX41" fmla="*/ 360111 w 4307212"/>
                <a:gd name="connsiteY41" fmla="*/ 123567 h 547228"/>
                <a:gd name="connsiteX42" fmla="*/ 282440 w 4307212"/>
                <a:gd name="connsiteY42" fmla="*/ 134159 h 547228"/>
                <a:gd name="connsiteX43" fmla="*/ 169464 w 4307212"/>
                <a:gd name="connsiteY43" fmla="*/ 169464 h 547228"/>
                <a:gd name="connsiteX44" fmla="*/ 70610 w 4307212"/>
                <a:gd name="connsiteY44" fmla="*/ 211830 h 547228"/>
                <a:gd name="connsiteX45" fmla="*/ 21183 w 4307212"/>
                <a:gd name="connsiteY45" fmla="*/ 247135 h 547228"/>
                <a:gd name="connsiteX46" fmla="*/ 7061 w 4307212"/>
                <a:gd name="connsiteY46" fmla="*/ 268318 h 547228"/>
                <a:gd name="connsiteX47" fmla="*/ 0 w 4307212"/>
                <a:gd name="connsiteY47" fmla="*/ 296562 h 547228"/>
                <a:gd name="connsiteX48" fmla="*/ 14122 w 4307212"/>
                <a:gd name="connsiteY48" fmla="*/ 324806 h 547228"/>
                <a:gd name="connsiteX49" fmla="*/ 28244 w 4307212"/>
                <a:gd name="connsiteY49" fmla="*/ 338928 h 547228"/>
                <a:gd name="connsiteX50" fmla="*/ 70610 w 4307212"/>
                <a:gd name="connsiteY50" fmla="*/ 360111 h 547228"/>
                <a:gd name="connsiteX51" fmla="*/ 127098 w 4307212"/>
                <a:gd name="connsiteY51" fmla="*/ 374233 h 547228"/>
                <a:gd name="connsiteX52" fmla="*/ 222421 w 4307212"/>
                <a:gd name="connsiteY52" fmla="*/ 391886 h 547228"/>
                <a:gd name="connsiteX53" fmla="*/ 360111 w 4307212"/>
                <a:gd name="connsiteY53" fmla="*/ 402477 h 547228"/>
                <a:gd name="connsiteX54" fmla="*/ 469557 w 4307212"/>
                <a:gd name="connsiteY54" fmla="*/ 402477 h 547228"/>
                <a:gd name="connsiteX55" fmla="*/ 543697 w 4307212"/>
                <a:gd name="connsiteY55" fmla="*/ 395416 h 547228"/>
                <a:gd name="connsiteX56" fmla="*/ 970888 w 4307212"/>
                <a:gd name="connsiteY56" fmla="*/ 391886 h 547228"/>
                <a:gd name="connsiteX57" fmla="*/ 1518116 w 4307212"/>
                <a:gd name="connsiteY57" fmla="*/ 398947 h 547228"/>
                <a:gd name="connsiteX58" fmla="*/ 1839391 w 4307212"/>
                <a:gd name="connsiteY58" fmla="*/ 406008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07212" h="547228">
                  <a:moveTo>
                    <a:pt x="1839391" y="406008"/>
                  </a:moveTo>
                  <a:lnTo>
                    <a:pt x="2111240" y="420130"/>
                  </a:lnTo>
                  <a:lnTo>
                    <a:pt x="2485473" y="444843"/>
                  </a:lnTo>
                  <a:lnTo>
                    <a:pt x="2722017" y="462496"/>
                  </a:lnTo>
                  <a:lnTo>
                    <a:pt x="2933847" y="462496"/>
                  </a:lnTo>
                  <a:lnTo>
                    <a:pt x="3113903" y="462496"/>
                  </a:lnTo>
                  <a:lnTo>
                    <a:pt x="3276306" y="483679"/>
                  </a:lnTo>
                  <a:lnTo>
                    <a:pt x="3466953" y="497801"/>
                  </a:lnTo>
                  <a:lnTo>
                    <a:pt x="3738801" y="504862"/>
                  </a:lnTo>
                  <a:lnTo>
                    <a:pt x="3904735" y="508392"/>
                  </a:lnTo>
                  <a:lnTo>
                    <a:pt x="3929449" y="518984"/>
                  </a:lnTo>
                  <a:lnTo>
                    <a:pt x="3971815" y="540167"/>
                  </a:lnTo>
                  <a:lnTo>
                    <a:pt x="4010650" y="547228"/>
                  </a:lnTo>
                  <a:lnTo>
                    <a:pt x="4042425" y="543697"/>
                  </a:lnTo>
                  <a:lnTo>
                    <a:pt x="4081260" y="522514"/>
                  </a:lnTo>
                  <a:lnTo>
                    <a:pt x="4120096" y="487209"/>
                  </a:lnTo>
                  <a:lnTo>
                    <a:pt x="4169523" y="409538"/>
                  </a:lnTo>
                  <a:lnTo>
                    <a:pt x="4226011" y="303623"/>
                  </a:lnTo>
                  <a:lnTo>
                    <a:pt x="4268377" y="172995"/>
                  </a:lnTo>
                  <a:lnTo>
                    <a:pt x="4300151" y="56488"/>
                  </a:lnTo>
                  <a:lnTo>
                    <a:pt x="4307212" y="21183"/>
                  </a:lnTo>
                  <a:lnTo>
                    <a:pt x="4303682" y="7061"/>
                  </a:lnTo>
                  <a:lnTo>
                    <a:pt x="4296621" y="0"/>
                  </a:lnTo>
                  <a:lnTo>
                    <a:pt x="4271907" y="7061"/>
                  </a:lnTo>
                  <a:lnTo>
                    <a:pt x="4236602" y="28244"/>
                  </a:lnTo>
                  <a:lnTo>
                    <a:pt x="4176584" y="91793"/>
                  </a:lnTo>
                  <a:lnTo>
                    <a:pt x="4084791" y="180056"/>
                  </a:lnTo>
                  <a:lnTo>
                    <a:pt x="4056547" y="197708"/>
                  </a:lnTo>
                  <a:lnTo>
                    <a:pt x="4003589" y="222422"/>
                  </a:lnTo>
                  <a:lnTo>
                    <a:pt x="3954162" y="236544"/>
                  </a:lnTo>
                  <a:lnTo>
                    <a:pt x="3883552" y="240074"/>
                  </a:lnTo>
                  <a:lnTo>
                    <a:pt x="3594051" y="240074"/>
                  </a:lnTo>
                  <a:lnTo>
                    <a:pt x="3180982" y="240074"/>
                  </a:lnTo>
                  <a:lnTo>
                    <a:pt x="2308948" y="233013"/>
                  </a:lnTo>
                  <a:lnTo>
                    <a:pt x="1888818" y="215361"/>
                  </a:lnTo>
                  <a:lnTo>
                    <a:pt x="1489872" y="197708"/>
                  </a:lnTo>
                  <a:lnTo>
                    <a:pt x="1115638" y="180056"/>
                  </a:lnTo>
                  <a:lnTo>
                    <a:pt x="695509" y="158873"/>
                  </a:lnTo>
                  <a:lnTo>
                    <a:pt x="561350" y="151812"/>
                  </a:lnTo>
                  <a:lnTo>
                    <a:pt x="469557" y="127098"/>
                  </a:lnTo>
                  <a:lnTo>
                    <a:pt x="406008" y="120037"/>
                  </a:lnTo>
                  <a:lnTo>
                    <a:pt x="360111" y="123567"/>
                  </a:lnTo>
                  <a:lnTo>
                    <a:pt x="282440" y="134159"/>
                  </a:lnTo>
                  <a:lnTo>
                    <a:pt x="169464" y="169464"/>
                  </a:lnTo>
                  <a:lnTo>
                    <a:pt x="70610" y="211830"/>
                  </a:lnTo>
                  <a:lnTo>
                    <a:pt x="21183" y="247135"/>
                  </a:lnTo>
                  <a:lnTo>
                    <a:pt x="7061" y="268318"/>
                  </a:lnTo>
                  <a:lnTo>
                    <a:pt x="0" y="296562"/>
                  </a:lnTo>
                  <a:lnTo>
                    <a:pt x="14122" y="324806"/>
                  </a:lnTo>
                  <a:lnTo>
                    <a:pt x="28244" y="338928"/>
                  </a:lnTo>
                  <a:lnTo>
                    <a:pt x="70610" y="360111"/>
                  </a:lnTo>
                  <a:lnTo>
                    <a:pt x="127098" y="374233"/>
                  </a:lnTo>
                  <a:lnTo>
                    <a:pt x="222421" y="391886"/>
                  </a:lnTo>
                  <a:lnTo>
                    <a:pt x="360111" y="402477"/>
                  </a:lnTo>
                  <a:lnTo>
                    <a:pt x="469557" y="402477"/>
                  </a:lnTo>
                  <a:lnTo>
                    <a:pt x="543697" y="395416"/>
                  </a:lnTo>
                  <a:lnTo>
                    <a:pt x="970888" y="391886"/>
                  </a:lnTo>
                  <a:lnTo>
                    <a:pt x="1518116" y="398947"/>
                  </a:lnTo>
                  <a:lnTo>
                    <a:pt x="1839391" y="4060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6">
              <a:extLst>
                <a:ext uri="{FF2B5EF4-FFF2-40B4-BE49-F238E27FC236}">
                  <a16:creationId xmlns:a16="http://schemas.microsoft.com/office/drawing/2014/main" id="{1AF4CB64-FFD3-482D-971E-67B3E4DECD66}"/>
                </a:ext>
              </a:extLst>
            </p:cNvPr>
            <p:cNvSpPr/>
            <p:nvPr/>
          </p:nvSpPr>
          <p:spPr>
            <a:xfrm rot="16200000">
              <a:off x="2154237" y="3155951"/>
              <a:ext cx="1863725" cy="1035050"/>
            </a:xfrm>
            <a:custGeom>
              <a:avLst/>
              <a:gdLst>
                <a:gd name="connsiteX0" fmla="*/ 931069 w 1864519"/>
                <a:gd name="connsiteY0" fmla="*/ 757237 h 1035844"/>
                <a:gd name="connsiteX1" fmla="*/ 738188 w 1864519"/>
                <a:gd name="connsiteY1" fmla="*/ 635794 h 1035844"/>
                <a:gd name="connsiteX2" fmla="*/ 564356 w 1864519"/>
                <a:gd name="connsiteY2" fmla="*/ 519112 h 1035844"/>
                <a:gd name="connsiteX3" fmla="*/ 407194 w 1864519"/>
                <a:gd name="connsiteY3" fmla="*/ 407194 h 1035844"/>
                <a:gd name="connsiteX4" fmla="*/ 271463 w 1864519"/>
                <a:gd name="connsiteY4" fmla="*/ 297656 h 1035844"/>
                <a:gd name="connsiteX5" fmla="*/ 97631 w 1864519"/>
                <a:gd name="connsiteY5" fmla="*/ 140494 h 1035844"/>
                <a:gd name="connsiteX6" fmla="*/ 30956 w 1864519"/>
                <a:gd name="connsiteY6" fmla="*/ 76200 h 1035844"/>
                <a:gd name="connsiteX7" fmla="*/ 14288 w 1864519"/>
                <a:gd name="connsiteY7" fmla="*/ 59531 h 1035844"/>
                <a:gd name="connsiteX8" fmla="*/ 2381 w 1864519"/>
                <a:gd name="connsiteY8" fmla="*/ 35719 h 1035844"/>
                <a:gd name="connsiteX9" fmla="*/ 0 w 1864519"/>
                <a:gd name="connsiteY9" fmla="*/ 19050 h 1035844"/>
                <a:gd name="connsiteX10" fmla="*/ 2381 w 1864519"/>
                <a:gd name="connsiteY10" fmla="*/ 7144 h 1035844"/>
                <a:gd name="connsiteX11" fmla="*/ 14288 w 1864519"/>
                <a:gd name="connsiteY11" fmla="*/ 0 h 1035844"/>
                <a:gd name="connsiteX12" fmla="*/ 23813 w 1864519"/>
                <a:gd name="connsiteY12" fmla="*/ 0 h 1035844"/>
                <a:gd name="connsiteX13" fmla="*/ 54769 w 1864519"/>
                <a:gd name="connsiteY13" fmla="*/ 9525 h 1035844"/>
                <a:gd name="connsiteX14" fmla="*/ 102394 w 1864519"/>
                <a:gd name="connsiteY14" fmla="*/ 45244 h 1035844"/>
                <a:gd name="connsiteX15" fmla="*/ 240506 w 1864519"/>
                <a:gd name="connsiteY15" fmla="*/ 147637 h 1035844"/>
                <a:gd name="connsiteX16" fmla="*/ 473869 w 1864519"/>
                <a:gd name="connsiteY16" fmla="*/ 307181 h 1035844"/>
                <a:gd name="connsiteX17" fmla="*/ 695325 w 1864519"/>
                <a:gd name="connsiteY17" fmla="*/ 445294 h 1035844"/>
                <a:gd name="connsiteX18" fmla="*/ 881063 w 1864519"/>
                <a:gd name="connsiteY18" fmla="*/ 547687 h 1035844"/>
                <a:gd name="connsiteX19" fmla="*/ 1107281 w 1864519"/>
                <a:gd name="connsiteY19" fmla="*/ 659606 h 1035844"/>
                <a:gd name="connsiteX20" fmla="*/ 1426369 w 1864519"/>
                <a:gd name="connsiteY20" fmla="*/ 792956 h 1035844"/>
                <a:gd name="connsiteX21" fmla="*/ 1681163 w 1864519"/>
                <a:gd name="connsiteY21" fmla="*/ 878681 h 1035844"/>
                <a:gd name="connsiteX22" fmla="*/ 1864519 w 1864519"/>
                <a:gd name="connsiteY22" fmla="*/ 928687 h 1035844"/>
                <a:gd name="connsiteX23" fmla="*/ 1864519 w 1864519"/>
                <a:gd name="connsiteY23" fmla="*/ 1035844 h 1035844"/>
                <a:gd name="connsiteX24" fmla="*/ 1357313 w 1864519"/>
                <a:gd name="connsiteY24" fmla="*/ 1009650 h 1035844"/>
                <a:gd name="connsiteX25" fmla="*/ 1247775 w 1864519"/>
                <a:gd name="connsiteY25" fmla="*/ 959644 h 1035844"/>
                <a:gd name="connsiteX26" fmla="*/ 1145381 w 1864519"/>
                <a:gd name="connsiteY26" fmla="*/ 895350 h 1035844"/>
                <a:gd name="connsiteX27" fmla="*/ 931069 w 1864519"/>
                <a:gd name="connsiteY27" fmla="*/ 757237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4519" h="1035844">
                  <a:moveTo>
                    <a:pt x="931069" y="757237"/>
                  </a:moveTo>
                  <a:lnTo>
                    <a:pt x="738188" y="635794"/>
                  </a:lnTo>
                  <a:lnTo>
                    <a:pt x="564356" y="519112"/>
                  </a:lnTo>
                  <a:lnTo>
                    <a:pt x="407194" y="407194"/>
                  </a:lnTo>
                  <a:lnTo>
                    <a:pt x="271463" y="297656"/>
                  </a:lnTo>
                  <a:lnTo>
                    <a:pt x="97631" y="140494"/>
                  </a:lnTo>
                  <a:lnTo>
                    <a:pt x="30956" y="76200"/>
                  </a:lnTo>
                  <a:lnTo>
                    <a:pt x="14288" y="59531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54769" y="9525"/>
                  </a:lnTo>
                  <a:lnTo>
                    <a:pt x="102394" y="45244"/>
                  </a:lnTo>
                  <a:lnTo>
                    <a:pt x="240506" y="147637"/>
                  </a:lnTo>
                  <a:lnTo>
                    <a:pt x="473869" y="307181"/>
                  </a:lnTo>
                  <a:lnTo>
                    <a:pt x="695325" y="445294"/>
                  </a:lnTo>
                  <a:lnTo>
                    <a:pt x="881063" y="547687"/>
                  </a:lnTo>
                  <a:lnTo>
                    <a:pt x="1107281" y="659606"/>
                  </a:lnTo>
                  <a:lnTo>
                    <a:pt x="1426369" y="792956"/>
                  </a:lnTo>
                  <a:lnTo>
                    <a:pt x="1681163" y="878681"/>
                  </a:lnTo>
                  <a:lnTo>
                    <a:pt x="1864519" y="928687"/>
                  </a:lnTo>
                  <a:lnTo>
                    <a:pt x="1864519" y="1035844"/>
                  </a:lnTo>
                  <a:lnTo>
                    <a:pt x="1357313" y="1009650"/>
                  </a:lnTo>
                  <a:lnTo>
                    <a:pt x="1247775" y="959644"/>
                  </a:lnTo>
                  <a:lnTo>
                    <a:pt x="1145381" y="895350"/>
                  </a:lnTo>
                  <a:lnTo>
                    <a:pt x="931069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3">
              <a:extLst>
                <a:ext uri="{FF2B5EF4-FFF2-40B4-BE49-F238E27FC236}">
                  <a16:creationId xmlns:a16="http://schemas.microsoft.com/office/drawing/2014/main" id="{93A36F59-8768-41C2-BCF6-7C24F6996580}"/>
                </a:ext>
              </a:extLst>
            </p:cNvPr>
            <p:cNvSpPr/>
            <p:nvPr/>
          </p:nvSpPr>
          <p:spPr>
            <a:xfrm>
              <a:off x="3671888" y="2947988"/>
              <a:ext cx="676275" cy="752475"/>
            </a:xfrm>
            <a:custGeom>
              <a:avLst/>
              <a:gdLst>
                <a:gd name="connsiteX0" fmla="*/ 319087 w 676275"/>
                <a:gd name="connsiteY0" fmla="*/ 435768 h 752475"/>
                <a:gd name="connsiteX1" fmla="*/ 233362 w 676275"/>
                <a:gd name="connsiteY1" fmla="*/ 338137 h 752475"/>
                <a:gd name="connsiteX2" fmla="*/ 147637 w 676275"/>
                <a:gd name="connsiteY2" fmla="*/ 250031 h 752475"/>
                <a:gd name="connsiteX3" fmla="*/ 0 w 676275"/>
                <a:gd name="connsiteY3" fmla="*/ 97631 h 752475"/>
                <a:gd name="connsiteX4" fmla="*/ 0 w 676275"/>
                <a:gd name="connsiteY4" fmla="*/ 0 h 752475"/>
                <a:gd name="connsiteX5" fmla="*/ 130968 w 676275"/>
                <a:gd name="connsiteY5" fmla="*/ 85725 h 752475"/>
                <a:gd name="connsiteX6" fmla="*/ 254793 w 676275"/>
                <a:gd name="connsiteY6" fmla="*/ 169068 h 752475"/>
                <a:gd name="connsiteX7" fmla="*/ 385762 w 676275"/>
                <a:gd name="connsiteY7" fmla="*/ 247650 h 752475"/>
                <a:gd name="connsiteX8" fmla="*/ 531018 w 676275"/>
                <a:gd name="connsiteY8" fmla="*/ 330993 h 752475"/>
                <a:gd name="connsiteX9" fmla="*/ 592931 w 676275"/>
                <a:gd name="connsiteY9" fmla="*/ 369093 h 752475"/>
                <a:gd name="connsiteX10" fmla="*/ 619125 w 676275"/>
                <a:gd name="connsiteY10" fmla="*/ 390525 h 752475"/>
                <a:gd name="connsiteX11" fmla="*/ 633412 w 676275"/>
                <a:gd name="connsiteY11" fmla="*/ 407193 h 752475"/>
                <a:gd name="connsiteX12" fmla="*/ 652462 w 676275"/>
                <a:gd name="connsiteY12" fmla="*/ 442912 h 752475"/>
                <a:gd name="connsiteX13" fmla="*/ 664368 w 676275"/>
                <a:gd name="connsiteY13" fmla="*/ 488156 h 752475"/>
                <a:gd name="connsiteX14" fmla="*/ 673893 w 676275"/>
                <a:gd name="connsiteY14" fmla="*/ 557212 h 752475"/>
                <a:gd name="connsiteX15" fmla="*/ 676275 w 676275"/>
                <a:gd name="connsiteY15" fmla="*/ 640556 h 752475"/>
                <a:gd name="connsiteX16" fmla="*/ 666750 w 676275"/>
                <a:gd name="connsiteY16" fmla="*/ 685800 h 752475"/>
                <a:gd name="connsiteX17" fmla="*/ 652462 w 676275"/>
                <a:gd name="connsiteY17" fmla="*/ 714375 h 752475"/>
                <a:gd name="connsiteX18" fmla="*/ 631031 w 676275"/>
                <a:gd name="connsiteY18" fmla="*/ 738187 h 752475"/>
                <a:gd name="connsiteX19" fmla="*/ 597693 w 676275"/>
                <a:gd name="connsiteY19" fmla="*/ 750093 h 752475"/>
                <a:gd name="connsiteX20" fmla="*/ 576262 w 676275"/>
                <a:gd name="connsiteY20" fmla="*/ 752475 h 752475"/>
                <a:gd name="connsiteX21" fmla="*/ 554831 w 676275"/>
                <a:gd name="connsiteY21" fmla="*/ 747712 h 752475"/>
                <a:gd name="connsiteX22" fmla="*/ 523875 w 676275"/>
                <a:gd name="connsiteY22" fmla="*/ 731043 h 752475"/>
                <a:gd name="connsiteX23" fmla="*/ 497681 w 676275"/>
                <a:gd name="connsiteY23" fmla="*/ 704850 h 752475"/>
                <a:gd name="connsiteX24" fmla="*/ 469106 w 676275"/>
                <a:gd name="connsiteY24" fmla="*/ 664368 h 752475"/>
                <a:gd name="connsiteX25" fmla="*/ 440531 w 676275"/>
                <a:gd name="connsiteY25" fmla="*/ 602456 h 752475"/>
                <a:gd name="connsiteX26" fmla="*/ 404812 w 676275"/>
                <a:gd name="connsiteY26" fmla="*/ 547687 h 752475"/>
                <a:gd name="connsiteX27" fmla="*/ 319087 w 676275"/>
                <a:gd name="connsiteY27" fmla="*/ 43576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6275" h="752475">
                  <a:moveTo>
                    <a:pt x="319087" y="435768"/>
                  </a:moveTo>
                  <a:lnTo>
                    <a:pt x="233362" y="338137"/>
                  </a:lnTo>
                  <a:lnTo>
                    <a:pt x="147637" y="250031"/>
                  </a:lnTo>
                  <a:lnTo>
                    <a:pt x="0" y="97631"/>
                  </a:lnTo>
                  <a:lnTo>
                    <a:pt x="0" y="0"/>
                  </a:lnTo>
                  <a:lnTo>
                    <a:pt x="130968" y="85725"/>
                  </a:lnTo>
                  <a:lnTo>
                    <a:pt x="254793" y="169068"/>
                  </a:lnTo>
                  <a:lnTo>
                    <a:pt x="385762" y="247650"/>
                  </a:lnTo>
                  <a:lnTo>
                    <a:pt x="531018" y="330993"/>
                  </a:lnTo>
                  <a:lnTo>
                    <a:pt x="592931" y="369093"/>
                  </a:lnTo>
                  <a:lnTo>
                    <a:pt x="619125" y="390525"/>
                  </a:lnTo>
                  <a:lnTo>
                    <a:pt x="633412" y="407193"/>
                  </a:lnTo>
                  <a:lnTo>
                    <a:pt x="652462" y="442912"/>
                  </a:lnTo>
                  <a:lnTo>
                    <a:pt x="664368" y="488156"/>
                  </a:lnTo>
                  <a:lnTo>
                    <a:pt x="673893" y="557212"/>
                  </a:lnTo>
                  <a:lnTo>
                    <a:pt x="676275" y="640556"/>
                  </a:lnTo>
                  <a:lnTo>
                    <a:pt x="666750" y="685800"/>
                  </a:lnTo>
                  <a:lnTo>
                    <a:pt x="652462" y="714375"/>
                  </a:lnTo>
                  <a:lnTo>
                    <a:pt x="631031" y="738187"/>
                  </a:lnTo>
                  <a:lnTo>
                    <a:pt x="597693" y="750093"/>
                  </a:lnTo>
                  <a:lnTo>
                    <a:pt x="576262" y="752475"/>
                  </a:lnTo>
                  <a:lnTo>
                    <a:pt x="554831" y="747712"/>
                  </a:lnTo>
                  <a:lnTo>
                    <a:pt x="523875" y="731043"/>
                  </a:lnTo>
                  <a:lnTo>
                    <a:pt x="497681" y="704850"/>
                  </a:lnTo>
                  <a:lnTo>
                    <a:pt x="469106" y="664368"/>
                  </a:lnTo>
                  <a:lnTo>
                    <a:pt x="440531" y="602456"/>
                  </a:lnTo>
                  <a:lnTo>
                    <a:pt x="404812" y="547687"/>
                  </a:lnTo>
                  <a:lnTo>
                    <a:pt x="31908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4">
              <a:extLst>
                <a:ext uri="{FF2B5EF4-FFF2-40B4-BE49-F238E27FC236}">
                  <a16:creationId xmlns:a16="http://schemas.microsoft.com/office/drawing/2014/main" id="{5D11DF5C-F477-411E-8350-EC5C18DEEE0B}"/>
                </a:ext>
              </a:extLst>
            </p:cNvPr>
            <p:cNvSpPr/>
            <p:nvPr/>
          </p:nvSpPr>
          <p:spPr>
            <a:xfrm>
              <a:off x="4376738" y="1979613"/>
              <a:ext cx="2557462" cy="468312"/>
            </a:xfrm>
            <a:custGeom>
              <a:avLst/>
              <a:gdLst>
                <a:gd name="connsiteX0" fmla="*/ 1364456 w 2557462"/>
                <a:gd name="connsiteY0" fmla="*/ 126206 h 469106"/>
                <a:gd name="connsiteX1" fmla="*/ 876300 w 2557462"/>
                <a:gd name="connsiteY1" fmla="*/ 183356 h 469106"/>
                <a:gd name="connsiteX2" fmla="*/ 519112 w 2557462"/>
                <a:gd name="connsiteY2" fmla="*/ 221456 h 469106"/>
                <a:gd name="connsiteX3" fmla="*/ 416718 w 2557462"/>
                <a:gd name="connsiteY3" fmla="*/ 223837 h 469106"/>
                <a:gd name="connsiteX4" fmla="*/ 350043 w 2557462"/>
                <a:gd name="connsiteY4" fmla="*/ 223837 h 469106"/>
                <a:gd name="connsiteX5" fmla="*/ 269081 w 2557462"/>
                <a:gd name="connsiteY5" fmla="*/ 216694 h 469106"/>
                <a:gd name="connsiteX6" fmla="*/ 209550 w 2557462"/>
                <a:gd name="connsiteY6" fmla="*/ 204787 h 469106"/>
                <a:gd name="connsiteX7" fmla="*/ 142875 w 2557462"/>
                <a:gd name="connsiteY7" fmla="*/ 183356 h 469106"/>
                <a:gd name="connsiteX8" fmla="*/ 95250 w 2557462"/>
                <a:gd name="connsiteY8" fmla="*/ 159544 h 469106"/>
                <a:gd name="connsiteX9" fmla="*/ 64293 w 2557462"/>
                <a:gd name="connsiteY9" fmla="*/ 140494 h 469106"/>
                <a:gd name="connsiteX10" fmla="*/ 35718 w 2557462"/>
                <a:gd name="connsiteY10" fmla="*/ 126206 h 469106"/>
                <a:gd name="connsiteX11" fmla="*/ 19050 w 2557462"/>
                <a:gd name="connsiteY11" fmla="*/ 119062 h 469106"/>
                <a:gd name="connsiteX12" fmla="*/ 4762 w 2557462"/>
                <a:gd name="connsiteY12" fmla="*/ 121444 h 469106"/>
                <a:gd name="connsiteX13" fmla="*/ 0 w 2557462"/>
                <a:gd name="connsiteY13" fmla="*/ 123825 h 469106"/>
                <a:gd name="connsiteX14" fmla="*/ 0 w 2557462"/>
                <a:gd name="connsiteY14" fmla="*/ 140494 h 469106"/>
                <a:gd name="connsiteX15" fmla="*/ 7143 w 2557462"/>
                <a:gd name="connsiteY15" fmla="*/ 164306 h 469106"/>
                <a:gd name="connsiteX16" fmla="*/ 21431 w 2557462"/>
                <a:gd name="connsiteY16" fmla="*/ 185737 h 469106"/>
                <a:gd name="connsiteX17" fmla="*/ 66675 w 2557462"/>
                <a:gd name="connsiteY17" fmla="*/ 233362 h 469106"/>
                <a:gd name="connsiteX18" fmla="*/ 176212 w 2557462"/>
                <a:gd name="connsiteY18" fmla="*/ 330994 h 469106"/>
                <a:gd name="connsiteX19" fmla="*/ 233362 w 2557462"/>
                <a:gd name="connsiteY19" fmla="*/ 376237 h 469106"/>
                <a:gd name="connsiteX20" fmla="*/ 290512 w 2557462"/>
                <a:gd name="connsiteY20" fmla="*/ 416719 h 469106"/>
                <a:gd name="connsiteX21" fmla="*/ 330993 w 2557462"/>
                <a:gd name="connsiteY21" fmla="*/ 440531 h 469106"/>
                <a:gd name="connsiteX22" fmla="*/ 366712 w 2557462"/>
                <a:gd name="connsiteY22" fmla="*/ 459581 h 469106"/>
                <a:gd name="connsiteX23" fmla="*/ 397668 w 2557462"/>
                <a:gd name="connsiteY23" fmla="*/ 469106 h 469106"/>
                <a:gd name="connsiteX24" fmla="*/ 421481 w 2557462"/>
                <a:gd name="connsiteY24" fmla="*/ 469106 h 469106"/>
                <a:gd name="connsiteX25" fmla="*/ 454818 w 2557462"/>
                <a:gd name="connsiteY25" fmla="*/ 459581 h 469106"/>
                <a:gd name="connsiteX26" fmla="*/ 485775 w 2557462"/>
                <a:gd name="connsiteY26" fmla="*/ 442912 h 469106"/>
                <a:gd name="connsiteX27" fmla="*/ 540543 w 2557462"/>
                <a:gd name="connsiteY27" fmla="*/ 419100 h 469106"/>
                <a:gd name="connsiteX28" fmla="*/ 626268 w 2557462"/>
                <a:gd name="connsiteY28" fmla="*/ 395287 h 469106"/>
                <a:gd name="connsiteX29" fmla="*/ 745331 w 2557462"/>
                <a:gd name="connsiteY29" fmla="*/ 376237 h 469106"/>
                <a:gd name="connsiteX30" fmla="*/ 1009650 w 2557462"/>
                <a:gd name="connsiteY30" fmla="*/ 345281 h 469106"/>
                <a:gd name="connsiteX31" fmla="*/ 1333500 w 2557462"/>
                <a:gd name="connsiteY31" fmla="*/ 300037 h 469106"/>
                <a:gd name="connsiteX32" fmla="*/ 1664493 w 2557462"/>
                <a:gd name="connsiteY32" fmla="*/ 266700 h 469106"/>
                <a:gd name="connsiteX33" fmla="*/ 1928812 w 2557462"/>
                <a:gd name="connsiteY33" fmla="*/ 240506 h 469106"/>
                <a:gd name="connsiteX34" fmla="*/ 2164556 w 2557462"/>
                <a:gd name="connsiteY34" fmla="*/ 230981 h 469106"/>
                <a:gd name="connsiteX35" fmla="*/ 2466975 w 2557462"/>
                <a:gd name="connsiteY35" fmla="*/ 221456 h 469106"/>
                <a:gd name="connsiteX36" fmla="*/ 2505075 w 2557462"/>
                <a:gd name="connsiteY36" fmla="*/ 216694 h 469106"/>
                <a:gd name="connsiteX37" fmla="*/ 2533650 w 2557462"/>
                <a:gd name="connsiteY37" fmla="*/ 207169 h 469106"/>
                <a:gd name="connsiteX38" fmla="*/ 2550318 w 2557462"/>
                <a:gd name="connsiteY38" fmla="*/ 192881 h 469106"/>
                <a:gd name="connsiteX39" fmla="*/ 2557462 w 2557462"/>
                <a:gd name="connsiteY39" fmla="*/ 173831 h 469106"/>
                <a:gd name="connsiteX40" fmla="*/ 2557462 w 2557462"/>
                <a:gd name="connsiteY40" fmla="*/ 152400 h 469106"/>
                <a:gd name="connsiteX41" fmla="*/ 2543175 w 2557462"/>
                <a:gd name="connsiteY41" fmla="*/ 107156 h 469106"/>
                <a:gd name="connsiteX42" fmla="*/ 2533650 w 2557462"/>
                <a:gd name="connsiteY42" fmla="*/ 90487 h 469106"/>
                <a:gd name="connsiteX43" fmla="*/ 2507456 w 2557462"/>
                <a:gd name="connsiteY43" fmla="*/ 71437 h 469106"/>
                <a:gd name="connsiteX44" fmla="*/ 2440781 w 2557462"/>
                <a:gd name="connsiteY44" fmla="*/ 38100 h 469106"/>
                <a:gd name="connsiteX45" fmla="*/ 2359818 w 2557462"/>
                <a:gd name="connsiteY45" fmla="*/ 9525 h 469106"/>
                <a:gd name="connsiteX46" fmla="*/ 2307431 w 2557462"/>
                <a:gd name="connsiteY46" fmla="*/ 0 h 469106"/>
                <a:gd name="connsiteX47" fmla="*/ 2264568 w 2557462"/>
                <a:gd name="connsiteY47" fmla="*/ 0 h 469106"/>
                <a:gd name="connsiteX48" fmla="*/ 2140743 w 2557462"/>
                <a:gd name="connsiteY48" fmla="*/ 21431 h 469106"/>
                <a:gd name="connsiteX49" fmla="*/ 1947862 w 2557462"/>
                <a:gd name="connsiteY49" fmla="*/ 57150 h 469106"/>
                <a:gd name="connsiteX50" fmla="*/ 1650206 w 2557462"/>
                <a:gd name="connsiteY50" fmla="*/ 95250 h 469106"/>
                <a:gd name="connsiteX51" fmla="*/ 1364456 w 2557462"/>
                <a:gd name="connsiteY51" fmla="*/ 12620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57462" h="469106">
                  <a:moveTo>
                    <a:pt x="1364456" y="126206"/>
                  </a:moveTo>
                  <a:lnTo>
                    <a:pt x="876300" y="183356"/>
                  </a:lnTo>
                  <a:lnTo>
                    <a:pt x="519112" y="221456"/>
                  </a:lnTo>
                  <a:lnTo>
                    <a:pt x="416718" y="223837"/>
                  </a:lnTo>
                  <a:lnTo>
                    <a:pt x="350043" y="223837"/>
                  </a:lnTo>
                  <a:lnTo>
                    <a:pt x="269081" y="216694"/>
                  </a:lnTo>
                  <a:lnTo>
                    <a:pt x="209550" y="204787"/>
                  </a:lnTo>
                  <a:lnTo>
                    <a:pt x="142875" y="183356"/>
                  </a:lnTo>
                  <a:lnTo>
                    <a:pt x="95250" y="159544"/>
                  </a:lnTo>
                  <a:lnTo>
                    <a:pt x="64293" y="140494"/>
                  </a:lnTo>
                  <a:lnTo>
                    <a:pt x="35718" y="126206"/>
                  </a:lnTo>
                  <a:lnTo>
                    <a:pt x="19050" y="119062"/>
                  </a:lnTo>
                  <a:lnTo>
                    <a:pt x="4762" y="121444"/>
                  </a:lnTo>
                  <a:lnTo>
                    <a:pt x="0" y="123825"/>
                  </a:lnTo>
                  <a:lnTo>
                    <a:pt x="0" y="140494"/>
                  </a:lnTo>
                  <a:lnTo>
                    <a:pt x="7143" y="164306"/>
                  </a:lnTo>
                  <a:lnTo>
                    <a:pt x="21431" y="185737"/>
                  </a:lnTo>
                  <a:lnTo>
                    <a:pt x="66675" y="233362"/>
                  </a:lnTo>
                  <a:lnTo>
                    <a:pt x="176212" y="330994"/>
                  </a:lnTo>
                  <a:lnTo>
                    <a:pt x="233362" y="376237"/>
                  </a:lnTo>
                  <a:lnTo>
                    <a:pt x="290512" y="416719"/>
                  </a:lnTo>
                  <a:lnTo>
                    <a:pt x="330993" y="440531"/>
                  </a:lnTo>
                  <a:lnTo>
                    <a:pt x="366712" y="459581"/>
                  </a:lnTo>
                  <a:lnTo>
                    <a:pt x="397668" y="469106"/>
                  </a:lnTo>
                  <a:lnTo>
                    <a:pt x="421481" y="469106"/>
                  </a:lnTo>
                  <a:lnTo>
                    <a:pt x="454818" y="459581"/>
                  </a:lnTo>
                  <a:lnTo>
                    <a:pt x="485775" y="442912"/>
                  </a:lnTo>
                  <a:lnTo>
                    <a:pt x="540543" y="419100"/>
                  </a:lnTo>
                  <a:lnTo>
                    <a:pt x="626268" y="395287"/>
                  </a:lnTo>
                  <a:lnTo>
                    <a:pt x="745331" y="376237"/>
                  </a:lnTo>
                  <a:lnTo>
                    <a:pt x="1009650" y="345281"/>
                  </a:lnTo>
                  <a:lnTo>
                    <a:pt x="1333500" y="300037"/>
                  </a:lnTo>
                  <a:lnTo>
                    <a:pt x="1664493" y="266700"/>
                  </a:lnTo>
                  <a:lnTo>
                    <a:pt x="1928812" y="240506"/>
                  </a:lnTo>
                  <a:lnTo>
                    <a:pt x="2164556" y="230981"/>
                  </a:lnTo>
                  <a:lnTo>
                    <a:pt x="2466975" y="221456"/>
                  </a:lnTo>
                  <a:lnTo>
                    <a:pt x="2505075" y="216694"/>
                  </a:lnTo>
                  <a:lnTo>
                    <a:pt x="2533650" y="207169"/>
                  </a:lnTo>
                  <a:lnTo>
                    <a:pt x="2550318" y="192881"/>
                  </a:lnTo>
                  <a:lnTo>
                    <a:pt x="2557462" y="173831"/>
                  </a:lnTo>
                  <a:lnTo>
                    <a:pt x="2557462" y="152400"/>
                  </a:lnTo>
                  <a:lnTo>
                    <a:pt x="2543175" y="107156"/>
                  </a:lnTo>
                  <a:lnTo>
                    <a:pt x="2533650" y="90487"/>
                  </a:lnTo>
                  <a:lnTo>
                    <a:pt x="2507456" y="71437"/>
                  </a:lnTo>
                  <a:lnTo>
                    <a:pt x="2440781" y="38100"/>
                  </a:lnTo>
                  <a:lnTo>
                    <a:pt x="2359818" y="9525"/>
                  </a:lnTo>
                  <a:lnTo>
                    <a:pt x="2307431" y="0"/>
                  </a:lnTo>
                  <a:lnTo>
                    <a:pt x="2264568" y="0"/>
                  </a:lnTo>
                  <a:lnTo>
                    <a:pt x="2140743" y="21431"/>
                  </a:lnTo>
                  <a:lnTo>
                    <a:pt x="1947862" y="57150"/>
                  </a:lnTo>
                  <a:lnTo>
                    <a:pt x="1650206" y="95250"/>
                  </a:lnTo>
                  <a:lnTo>
                    <a:pt x="1364456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5">
              <a:extLst>
                <a:ext uri="{FF2B5EF4-FFF2-40B4-BE49-F238E27FC236}">
                  <a16:creationId xmlns:a16="http://schemas.microsoft.com/office/drawing/2014/main" id="{3D6F78DD-244A-43A7-A89D-A71ED67B9147}"/>
                </a:ext>
              </a:extLst>
            </p:cNvPr>
            <p:cNvSpPr/>
            <p:nvPr/>
          </p:nvSpPr>
          <p:spPr>
            <a:xfrm>
              <a:off x="4799013" y="1533525"/>
              <a:ext cx="525462" cy="1209675"/>
            </a:xfrm>
            <a:custGeom>
              <a:avLst/>
              <a:gdLst>
                <a:gd name="connsiteX0" fmla="*/ 469106 w 526256"/>
                <a:gd name="connsiteY0" fmla="*/ 431006 h 1209675"/>
                <a:gd name="connsiteX1" fmla="*/ 483394 w 526256"/>
                <a:gd name="connsiteY1" fmla="*/ 640556 h 1209675"/>
                <a:gd name="connsiteX2" fmla="*/ 521494 w 526256"/>
                <a:gd name="connsiteY2" fmla="*/ 914400 h 1209675"/>
                <a:gd name="connsiteX3" fmla="*/ 526256 w 526256"/>
                <a:gd name="connsiteY3" fmla="*/ 992981 h 1209675"/>
                <a:gd name="connsiteX4" fmla="*/ 526256 w 526256"/>
                <a:gd name="connsiteY4" fmla="*/ 1066800 h 1209675"/>
                <a:gd name="connsiteX5" fmla="*/ 521494 w 526256"/>
                <a:gd name="connsiteY5" fmla="*/ 1119188 h 1209675"/>
                <a:gd name="connsiteX6" fmla="*/ 502444 w 526256"/>
                <a:gd name="connsiteY6" fmla="*/ 1171575 h 1209675"/>
                <a:gd name="connsiteX7" fmla="*/ 481012 w 526256"/>
                <a:gd name="connsiteY7" fmla="*/ 1204913 h 1209675"/>
                <a:gd name="connsiteX8" fmla="*/ 466725 w 526256"/>
                <a:gd name="connsiteY8" fmla="*/ 1209675 h 1209675"/>
                <a:gd name="connsiteX9" fmla="*/ 442912 w 526256"/>
                <a:gd name="connsiteY9" fmla="*/ 1204913 h 1209675"/>
                <a:gd name="connsiteX10" fmla="*/ 423862 w 526256"/>
                <a:gd name="connsiteY10" fmla="*/ 1188244 h 1209675"/>
                <a:gd name="connsiteX11" fmla="*/ 390525 w 526256"/>
                <a:gd name="connsiteY11" fmla="*/ 1147763 h 1209675"/>
                <a:gd name="connsiteX12" fmla="*/ 359569 w 526256"/>
                <a:gd name="connsiteY12" fmla="*/ 1095375 h 1209675"/>
                <a:gd name="connsiteX13" fmla="*/ 333375 w 526256"/>
                <a:gd name="connsiteY13" fmla="*/ 1023938 h 1209675"/>
                <a:gd name="connsiteX14" fmla="*/ 316706 w 526256"/>
                <a:gd name="connsiteY14" fmla="*/ 959644 h 1209675"/>
                <a:gd name="connsiteX15" fmla="*/ 304800 w 526256"/>
                <a:gd name="connsiteY15" fmla="*/ 892969 h 1209675"/>
                <a:gd name="connsiteX16" fmla="*/ 302419 w 526256"/>
                <a:gd name="connsiteY16" fmla="*/ 814388 h 1209675"/>
                <a:gd name="connsiteX17" fmla="*/ 283369 w 526256"/>
                <a:gd name="connsiteY17" fmla="*/ 654844 h 1209675"/>
                <a:gd name="connsiteX18" fmla="*/ 242887 w 526256"/>
                <a:gd name="connsiteY18" fmla="*/ 435769 h 1209675"/>
                <a:gd name="connsiteX19" fmla="*/ 207169 w 526256"/>
                <a:gd name="connsiteY19" fmla="*/ 290513 h 1209675"/>
                <a:gd name="connsiteX20" fmla="*/ 188119 w 526256"/>
                <a:gd name="connsiteY20" fmla="*/ 245269 h 1209675"/>
                <a:gd name="connsiteX21" fmla="*/ 169069 w 526256"/>
                <a:gd name="connsiteY21" fmla="*/ 214313 h 1209675"/>
                <a:gd name="connsiteX22" fmla="*/ 128587 w 526256"/>
                <a:gd name="connsiteY22" fmla="*/ 171450 h 1209675"/>
                <a:gd name="connsiteX23" fmla="*/ 85725 w 526256"/>
                <a:gd name="connsiteY23" fmla="*/ 135731 h 1209675"/>
                <a:gd name="connsiteX24" fmla="*/ 45244 w 526256"/>
                <a:gd name="connsiteY24" fmla="*/ 104775 h 1209675"/>
                <a:gd name="connsiteX25" fmla="*/ 23812 w 526256"/>
                <a:gd name="connsiteY25" fmla="*/ 80963 h 1209675"/>
                <a:gd name="connsiteX26" fmla="*/ 7144 w 526256"/>
                <a:gd name="connsiteY26" fmla="*/ 59531 h 1209675"/>
                <a:gd name="connsiteX27" fmla="*/ 0 w 526256"/>
                <a:gd name="connsiteY27" fmla="*/ 38100 h 1209675"/>
                <a:gd name="connsiteX28" fmla="*/ 4762 w 526256"/>
                <a:gd name="connsiteY28" fmla="*/ 23813 h 1209675"/>
                <a:gd name="connsiteX29" fmla="*/ 26194 w 526256"/>
                <a:gd name="connsiteY29" fmla="*/ 7144 h 1209675"/>
                <a:gd name="connsiteX30" fmla="*/ 57150 w 526256"/>
                <a:gd name="connsiteY30" fmla="*/ 0 h 1209675"/>
                <a:gd name="connsiteX31" fmla="*/ 95250 w 526256"/>
                <a:gd name="connsiteY31" fmla="*/ 7144 h 1209675"/>
                <a:gd name="connsiteX32" fmla="*/ 219075 w 526256"/>
                <a:gd name="connsiteY32" fmla="*/ 38100 h 1209675"/>
                <a:gd name="connsiteX33" fmla="*/ 340519 w 526256"/>
                <a:gd name="connsiteY33" fmla="*/ 83344 h 1209675"/>
                <a:gd name="connsiteX34" fmla="*/ 376237 w 526256"/>
                <a:gd name="connsiteY34" fmla="*/ 100013 h 1209675"/>
                <a:gd name="connsiteX35" fmla="*/ 402431 w 526256"/>
                <a:gd name="connsiteY35" fmla="*/ 119063 h 1209675"/>
                <a:gd name="connsiteX36" fmla="*/ 433387 w 526256"/>
                <a:gd name="connsiteY36" fmla="*/ 157163 h 1209675"/>
                <a:gd name="connsiteX37" fmla="*/ 454819 w 526256"/>
                <a:gd name="connsiteY37" fmla="*/ 202406 h 1209675"/>
                <a:gd name="connsiteX38" fmla="*/ 461962 w 526256"/>
                <a:gd name="connsiteY38" fmla="*/ 259556 h 1209675"/>
                <a:gd name="connsiteX39" fmla="*/ 469106 w 526256"/>
                <a:gd name="connsiteY39" fmla="*/ 4310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6256" h="1209675">
                  <a:moveTo>
                    <a:pt x="469106" y="431006"/>
                  </a:moveTo>
                  <a:lnTo>
                    <a:pt x="483394" y="640556"/>
                  </a:lnTo>
                  <a:lnTo>
                    <a:pt x="521494" y="914400"/>
                  </a:lnTo>
                  <a:lnTo>
                    <a:pt x="526256" y="992981"/>
                  </a:lnTo>
                  <a:lnTo>
                    <a:pt x="526256" y="1066800"/>
                  </a:lnTo>
                  <a:lnTo>
                    <a:pt x="521494" y="1119188"/>
                  </a:lnTo>
                  <a:lnTo>
                    <a:pt x="502444" y="1171575"/>
                  </a:lnTo>
                  <a:lnTo>
                    <a:pt x="481012" y="1204913"/>
                  </a:lnTo>
                  <a:lnTo>
                    <a:pt x="466725" y="1209675"/>
                  </a:lnTo>
                  <a:lnTo>
                    <a:pt x="442912" y="1204913"/>
                  </a:lnTo>
                  <a:lnTo>
                    <a:pt x="423862" y="1188244"/>
                  </a:lnTo>
                  <a:lnTo>
                    <a:pt x="390525" y="1147763"/>
                  </a:lnTo>
                  <a:lnTo>
                    <a:pt x="359569" y="1095375"/>
                  </a:lnTo>
                  <a:lnTo>
                    <a:pt x="333375" y="1023938"/>
                  </a:lnTo>
                  <a:lnTo>
                    <a:pt x="316706" y="959644"/>
                  </a:lnTo>
                  <a:lnTo>
                    <a:pt x="304800" y="892969"/>
                  </a:lnTo>
                  <a:cubicBezTo>
                    <a:pt x="304006" y="866775"/>
                    <a:pt x="303213" y="840582"/>
                    <a:pt x="302419" y="814388"/>
                  </a:cubicBezTo>
                  <a:lnTo>
                    <a:pt x="283369" y="654844"/>
                  </a:lnTo>
                  <a:lnTo>
                    <a:pt x="242887" y="435769"/>
                  </a:lnTo>
                  <a:lnTo>
                    <a:pt x="207169" y="290513"/>
                  </a:lnTo>
                  <a:lnTo>
                    <a:pt x="188119" y="245269"/>
                  </a:lnTo>
                  <a:lnTo>
                    <a:pt x="169069" y="214313"/>
                  </a:lnTo>
                  <a:lnTo>
                    <a:pt x="128587" y="171450"/>
                  </a:lnTo>
                  <a:lnTo>
                    <a:pt x="85725" y="135731"/>
                  </a:lnTo>
                  <a:lnTo>
                    <a:pt x="45244" y="104775"/>
                  </a:lnTo>
                  <a:lnTo>
                    <a:pt x="23812" y="80963"/>
                  </a:lnTo>
                  <a:lnTo>
                    <a:pt x="7144" y="59531"/>
                  </a:lnTo>
                  <a:lnTo>
                    <a:pt x="0" y="38100"/>
                  </a:lnTo>
                  <a:lnTo>
                    <a:pt x="4762" y="23813"/>
                  </a:lnTo>
                  <a:lnTo>
                    <a:pt x="26194" y="7144"/>
                  </a:lnTo>
                  <a:lnTo>
                    <a:pt x="57150" y="0"/>
                  </a:lnTo>
                  <a:lnTo>
                    <a:pt x="95250" y="7144"/>
                  </a:lnTo>
                  <a:lnTo>
                    <a:pt x="219075" y="38100"/>
                  </a:lnTo>
                  <a:lnTo>
                    <a:pt x="340519" y="83344"/>
                  </a:lnTo>
                  <a:lnTo>
                    <a:pt x="376237" y="100013"/>
                  </a:lnTo>
                  <a:lnTo>
                    <a:pt x="402431" y="119063"/>
                  </a:lnTo>
                  <a:lnTo>
                    <a:pt x="433387" y="157163"/>
                  </a:lnTo>
                  <a:lnTo>
                    <a:pt x="454819" y="202406"/>
                  </a:lnTo>
                  <a:lnTo>
                    <a:pt x="461962" y="259556"/>
                  </a:lnTo>
                  <a:lnTo>
                    <a:pt x="469106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6">
              <a:extLst>
                <a:ext uri="{FF2B5EF4-FFF2-40B4-BE49-F238E27FC236}">
                  <a16:creationId xmlns:a16="http://schemas.microsoft.com/office/drawing/2014/main" id="{DCFB3095-83EE-43A7-A26B-853439652B0F}"/>
                </a:ext>
              </a:extLst>
            </p:cNvPr>
            <p:cNvSpPr/>
            <p:nvPr/>
          </p:nvSpPr>
          <p:spPr>
            <a:xfrm>
              <a:off x="5951538" y="1427163"/>
              <a:ext cx="487362" cy="1257300"/>
            </a:xfrm>
            <a:custGeom>
              <a:avLst/>
              <a:gdLst>
                <a:gd name="connsiteX0" fmla="*/ 154781 w 488156"/>
                <a:gd name="connsiteY0" fmla="*/ 478631 h 1257300"/>
                <a:gd name="connsiteX1" fmla="*/ 130969 w 488156"/>
                <a:gd name="connsiteY1" fmla="*/ 659606 h 1257300"/>
                <a:gd name="connsiteX2" fmla="*/ 78581 w 488156"/>
                <a:gd name="connsiteY2" fmla="*/ 842962 h 1257300"/>
                <a:gd name="connsiteX3" fmla="*/ 40481 w 488156"/>
                <a:gd name="connsiteY3" fmla="*/ 964406 h 1257300"/>
                <a:gd name="connsiteX4" fmla="*/ 9525 w 488156"/>
                <a:gd name="connsiteY4" fmla="*/ 1083469 h 1257300"/>
                <a:gd name="connsiteX5" fmla="*/ 0 w 488156"/>
                <a:gd name="connsiteY5" fmla="*/ 1154906 h 1257300"/>
                <a:gd name="connsiteX6" fmla="*/ 11906 w 488156"/>
                <a:gd name="connsiteY6" fmla="*/ 1202531 h 1257300"/>
                <a:gd name="connsiteX7" fmla="*/ 35719 w 488156"/>
                <a:gd name="connsiteY7" fmla="*/ 1243012 h 1257300"/>
                <a:gd name="connsiteX8" fmla="*/ 50006 w 488156"/>
                <a:gd name="connsiteY8" fmla="*/ 1252537 h 1257300"/>
                <a:gd name="connsiteX9" fmla="*/ 64294 w 488156"/>
                <a:gd name="connsiteY9" fmla="*/ 1257300 h 1257300"/>
                <a:gd name="connsiteX10" fmla="*/ 83344 w 488156"/>
                <a:gd name="connsiteY10" fmla="*/ 1250156 h 1257300"/>
                <a:gd name="connsiteX11" fmla="*/ 111919 w 488156"/>
                <a:gd name="connsiteY11" fmla="*/ 1223962 h 1257300"/>
                <a:gd name="connsiteX12" fmla="*/ 142875 w 488156"/>
                <a:gd name="connsiteY12" fmla="*/ 1178719 h 1257300"/>
                <a:gd name="connsiteX13" fmla="*/ 188119 w 488156"/>
                <a:gd name="connsiteY13" fmla="*/ 1092994 h 1257300"/>
                <a:gd name="connsiteX14" fmla="*/ 247650 w 488156"/>
                <a:gd name="connsiteY14" fmla="*/ 959644 h 1257300"/>
                <a:gd name="connsiteX15" fmla="*/ 304800 w 488156"/>
                <a:gd name="connsiteY15" fmla="*/ 816769 h 1257300"/>
                <a:gd name="connsiteX16" fmla="*/ 316706 w 488156"/>
                <a:gd name="connsiteY16" fmla="*/ 781050 h 1257300"/>
                <a:gd name="connsiteX17" fmla="*/ 333375 w 488156"/>
                <a:gd name="connsiteY17" fmla="*/ 623887 h 1257300"/>
                <a:gd name="connsiteX18" fmla="*/ 369094 w 488156"/>
                <a:gd name="connsiteY18" fmla="*/ 500062 h 1257300"/>
                <a:gd name="connsiteX19" fmla="*/ 404812 w 488156"/>
                <a:gd name="connsiteY19" fmla="*/ 407194 h 1257300"/>
                <a:gd name="connsiteX20" fmla="*/ 433387 w 488156"/>
                <a:gd name="connsiteY20" fmla="*/ 352425 h 1257300"/>
                <a:gd name="connsiteX21" fmla="*/ 457200 w 488156"/>
                <a:gd name="connsiteY21" fmla="*/ 316706 h 1257300"/>
                <a:gd name="connsiteX22" fmla="*/ 483394 w 488156"/>
                <a:gd name="connsiteY22" fmla="*/ 288131 h 1257300"/>
                <a:gd name="connsiteX23" fmla="*/ 488156 w 488156"/>
                <a:gd name="connsiteY23" fmla="*/ 271462 h 1257300"/>
                <a:gd name="connsiteX24" fmla="*/ 485775 w 488156"/>
                <a:gd name="connsiteY24" fmla="*/ 247650 h 1257300"/>
                <a:gd name="connsiteX25" fmla="*/ 481012 w 488156"/>
                <a:gd name="connsiteY25" fmla="*/ 230981 h 1257300"/>
                <a:gd name="connsiteX26" fmla="*/ 464344 w 488156"/>
                <a:gd name="connsiteY26" fmla="*/ 202406 h 1257300"/>
                <a:gd name="connsiteX27" fmla="*/ 440531 w 488156"/>
                <a:gd name="connsiteY27" fmla="*/ 178594 h 1257300"/>
                <a:gd name="connsiteX28" fmla="*/ 414337 w 488156"/>
                <a:gd name="connsiteY28" fmla="*/ 154781 h 1257300"/>
                <a:gd name="connsiteX29" fmla="*/ 390525 w 488156"/>
                <a:gd name="connsiteY29" fmla="*/ 135731 h 1257300"/>
                <a:gd name="connsiteX30" fmla="*/ 350044 w 488156"/>
                <a:gd name="connsiteY30" fmla="*/ 111919 h 1257300"/>
                <a:gd name="connsiteX31" fmla="*/ 290512 w 488156"/>
                <a:gd name="connsiteY31" fmla="*/ 78581 h 1257300"/>
                <a:gd name="connsiteX32" fmla="*/ 214312 w 488156"/>
                <a:gd name="connsiteY32" fmla="*/ 45244 h 1257300"/>
                <a:gd name="connsiteX33" fmla="*/ 128587 w 488156"/>
                <a:gd name="connsiteY33" fmla="*/ 19050 h 1257300"/>
                <a:gd name="connsiteX34" fmla="*/ 88106 w 488156"/>
                <a:gd name="connsiteY34" fmla="*/ 4762 h 1257300"/>
                <a:gd name="connsiteX35" fmla="*/ 66675 w 488156"/>
                <a:gd name="connsiteY35" fmla="*/ 0 h 1257300"/>
                <a:gd name="connsiteX36" fmla="*/ 59531 w 488156"/>
                <a:gd name="connsiteY36" fmla="*/ 0 h 1257300"/>
                <a:gd name="connsiteX37" fmla="*/ 52387 w 488156"/>
                <a:gd name="connsiteY37" fmla="*/ 9525 h 1257300"/>
                <a:gd name="connsiteX38" fmla="*/ 54769 w 488156"/>
                <a:gd name="connsiteY38" fmla="*/ 30956 h 1257300"/>
                <a:gd name="connsiteX39" fmla="*/ 69056 w 488156"/>
                <a:gd name="connsiteY39" fmla="*/ 61912 h 1257300"/>
                <a:gd name="connsiteX40" fmla="*/ 95250 w 488156"/>
                <a:gd name="connsiteY40" fmla="*/ 90487 h 1257300"/>
                <a:gd name="connsiteX41" fmla="*/ 121444 w 488156"/>
                <a:gd name="connsiteY41" fmla="*/ 121444 h 1257300"/>
                <a:gd name="connsiteX42" fmla="*/ 147637 w 488156"/>
                <a:gd name="connsiteY42" fmla="*/ 159544 h 1257300"/>
                <a:gd name="connsiteX43" fmla="*/ 169069 w 488156"/>
                <a:gd name="connsiteY43" fmla="*/ 211931 h 1257300"/>
                <a:gd name="connsiteX44" fmla="*/ 176212 w 488156"/>
                <a:gd name="connsiteY44" fmla="*/ 238125 h 1257300"/>
                <a:gd name="connsiteX45" fmla="*/ 176212 w 488156"/>
                <a:gd name="connsiteY45" fmla="*/ 283369 h 1257300"/>
                <a:gd name="connsiteX46" fmla="*/ 154781 w 488156"/>
                <a:gd name="connsiteY46" fmla="*/ 478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257300">
                  <a:moveTo>
                    <a:pt x="154781" y="478631"/>
                  </a:moveTo>
                  <a:lnTo>
                    <a:pt x="130969" y="659606"/>
                  </a:lnTo>
                  <a:lnTo>
                    <a:pt x="78581" y="842962"/>
                  </a:lnTo>
                  <a:lnTo>
                    <a:pt x="40481" y="964406"/>
                  </a:lnTo>
                  <a:lnTo>
                    <a:pt x="9525" y="1083469"/>
                  </a:lnTo>
                  <a:lnTo>
                    <a:pt x="0" y="1154906"/>
                  </a:lnTo>
                  <a:lnTo>
                    <a:pt x="11906" y="1202531"/>
                  </a:lnTo>
                  <a:lnTo>
                    <a:pt x="35719" y="1243012"/>
                  </a:lnTo>
                  <a:lnTo>
                    <a:pt x="50006" y="1252537"/>
                  </a:lnTo>
                  <a:lnTo>
                    <a:pt x="64294" y="1257300"/>
                  </a:lnTo>
                  <a:lnTo>
                    <a:pt x="83344" y="1250156"/>
                  </a:lnTo>
                  <a:lnTo>
                    <a:pt x="111919" y="1223962"/>
                  </a:lnTo>
                  <a:lnTo>
                    <a:pt x="142875" y="1178719"/>
                  </a:lnTo>
                  <a:lnTo>
                    <a:pt x="188119" y="1092994"/>
                  </a:lnTo>
                  <a:lnTo>
                    <a:pt x="247650" y="959644"/>
                  </a:lnTo>
                  <a:lnTo>
                    <a:pt x="304800" y="816769"/>
                  </a:lnTo>
                  <a:lnTo>
                    <a:pt x="316706" y="781050"/>
                  </a:lnTo>
                  <a:lnTo>
                    <a:pt x="333375" y="623887"/>
                  </a:lnTo>
                  <a:lnTo>
                    <a:pt x="369094" y="500062"/>
                  </a:lnTo>
                  <a:lnTo>
                    <a:pt x="404812" y="407194"/>
                  </a:lnTo>
                  <a:lnTo>
                    <a:pt x="433387" y="352425"/>
                  </a:lnTo>
                  <a:lnTo>
                    <a:pt x="457200" y="316706"/>
                  </a:lnTo>
                  <a:lnTo>
                    <a:pt x="483394" y="288131"/>
                  </a:lnTo>
                  <a:lnTo>
                    <a:pt x="488156" y="271462"/>
                  </a:lnTo>
                  <a:lnTo>
                    <a:pt x="485775" y="247650"/>
                  </a:lnTo>
                  <a:lnTo>
                    <a:pt x="481012" y="230981"/>
                  </a:lnTo>
                  <a:lnTo>
                    <a:pt x="464344" y="202406"/>
                  </a:lnTo>
                  <a:lnTo>
                    <a:pt x="440531" y="178594"/>
                  </a:lnTo>
                  <a:lnTo>
                    <a:pt x="414337" y="154781"/>
                  </a:lnTo>
                  <a:lnTo>
                    <a:pt x="390525" y="135731"/>
                  </a:lnTo>
                  <a:lnTo>
                    <a:pt x="350044" y="111919"/>
                  </a:lnTo>
                  <a:lnTo>
                    <a:pt x="290512" y="78581"/>
                  </a:lnTo>
                  <a:lnTo>
                    <a:pt x="214312" y="45244"/>
                  </a:lnTo>
                  <a:lnTo>
                    <a:pt x="128587" y="19050"/>
                  </a:lnTo>
                  <a:lnTo>
                    <a:pt x="88106" y="4762"/>
                  </a:lnTo>
                  <a:lnTo>
                    <a:pt x="66675" y="0"/>
                  </a:lnTo>
                  <a:lnTo>
                    <a:pt x="59531" y="0"/>
                  </a:lnTo>
                  <a:lnTo>
                    <a:pt x="52387" y="9525"/>
                  </a:lnTo>
                  <a:lnTo>
                    <a:pt x="54769" y="30956"/>
                  </a:lnTo>
                  <a:lnTo>
                    <a:pt x="69056" y="61912"/>
                  </a:lnTo>
                  <a:lnTo>
                    <a:pt x="95250" y="90487"/>
                  </a:lnTo>
                  <a:lnTo>
                    <a:pt x="121444" y="121444"/>
                  </a:lnTo>
                  <a:lnTo>
                    <a:pt x="147637" y="159544"/>
                  </a:lnTo>
                  <a:lnTo>
                    <a:pt x="169069" y="211931"/>
                  </a:lnTo>
                  <a:lnTo>
                    <a:pt x="176212" y="238125"/>
                  </a:lnTo>
                  <a:lnTo>
                    <a:pt x="176212" y="283369"/>
                  </a:lnTo>
                  <a:lnTo>
                    <a:pt x="154781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8">
              <a:extLst>
                <a:ext uri="{FF2B5EF4-FFF2-40B4-BE49-F238E27FC236}">
                  <a16:creationId xmlns:a16="http://schemas.microsoft.com/office/drawing/2014/main" id="{44D85A82-8C00-49ED-8720-B27C2854AE1D}"/>
                </a:ext>
              </a:extLst>
            </p:cNvPr>
            <p:cNvSpPr/>
            <p:nvPr/>
          </p:nvSpPr>
          <p:spPr>
            <a:xfrm>
              <a:off x="4781550" y="2630488"/>
              <a:ext cx="2052638" cy="1428750"/>
            </a:xfrm>
            <a:custGeom>
              <a:avLst/>
              <a:gdLst>
                <a:gd name="connsiteX0" fmla="*/ 876300 w 2052638"/>
                <a:gd name="connsiteY0" fmla="*/ 257175 h 1428750"/>
                <a:gd name="connsiteX1" fmla="*/ 719138 w 2052638"/>
                <a:gd name="connsiteY1" fmla="*/ 278607 h 1428750"/>
                <a:gd name="connsiteX2" fmla="*/ 533400 w 2052638"/>
                <a:gd name="connsiteY2" fmla="*/ 307182 h 1428750"/>
                <a:gd name="connsiteX3" fmla="*/ 245269 w 2052638"/>
                <a:gd name="connsiteY3" fmla="*/ 354807 h 1428750"/>
                <a:gd name="connsiteX4" fmla="*/ 54769 w 2052638"/>
                <a:gd name="connsiteY4" fmla="*/ 390525 h 1428750"/>
                <a:gd name="connsiteX5" fmla="*/ 0 w 2052638"/>
                <a:gd name="connsiteY5" fmla="*/ 252413 h 1428750"/>
                <a:gd name="connsiteX6" fmla="*/ 204788 w 2052638"/>
                <a:gd name="connsiteY6" fmla="*/ 214313 h 1428750"/>
                <a:gd name="connsiteX7" fmla="*/ 554831 w 2052638"/>
                <a:gd name="connsiteY7" fmla="*/ 161925 h 1428750"/>
                <a:gd name="connsiteX8" fmla="*/ 892969 w 2052638"/>
                <a:gd name="connsiteY8" fmla="*/ 116682 h 1428750"/>
                <a:gd name="connsiteX9" fmla="*/ 1223963 w 2052638"/>
                <a:gd name="connsiteY9" fmla="*/ 80963 h 1428750"/>
                <a:gd name="connsiteX10" fmla="*/ 1445419 w 2052638"/>
                <a:gd name="connsiteY10" fmla="*/ 59532 h 1428750"/>
                <a:gd name="connsiteX11" fmla="*/ 1552575 w 2052638"/>
                <a:gd name="connsiteY11" fmla="*/ 33338 h 1428750"/>
                <a:gd name="connsiteX12" fmla="*/ 1669256 w 2052638"/>
                <a:gd name="connsiteY12" fmla="*/ 0 h 1428750"/>
                <a:gd name="connsiteX13" fmla="*/ 1690688 w 2052638"/>
                <a:gd name="connsiteY13" fmla="*/ 0 h 1428750"/>
                <a:gd name="connsiteX14" fmla="*/ 1724025 w 2052638"/>
                <a:gd name="connsiteY14" fmla="*/ 16669 h 1428750"/>
                <a:gd name="connsiteX15" fmla="*/ 1788319 w 2052638"/>
                <a:gd name="connsiteY15" fmla="*/ 54769 h 1428750"/>
                <a:gd name="connsiteX16" fmla="*/ 1826419 w 2052638"/>
                <a:gd name="connsiteY16" fmla="*/ 80963 h 1428750"/>
                <a:gd name="connsiteX17" fmla="*/ 1897856 w 2052638"/>
                <a:gd name="connsiteY17" fmla="*/ 135732 h 1428750"/>
                <a:gd name="connsiteX18" fmla="*/ 1981200 w 2052638"/>
                <a:gd name="connsiteY18" fmla="*/ 204788 h 1428750"/>
                <a:gd name="connsiteX19" fmla="*/ 2021681 w 2052638"/>
                <a:gd name="connsiteY19" fmla="*/ 238125 h 1428750"/>
                <a:gd name="connsiteX20" fmla="*/ 2040731 w 2052638"/>
                <a:gd name="connsiteY20" fmla="*/ 261938 h 1428750"/>
                <a:gd name="connsiteX21" fmla="*/ 2047875 w 2052638"/>
                <a:gd name="connsiteY21" fmla="*/ 278607 h 1428750"/>
                <a:gd name="connsiteX22" fmla="*/ 2052638 w 2052638"/>
                <a:gd name="connsiteY22" fmla="*/ 300038 h 1428750"/>
                <a:gd name="connsiteX23" fmla="*/ 2050256 w 2052638"/>
                <a:gd name="connsiteY23" fmla="*/ 330994 h 1428750"/>
                <a:gd name="connsiteX24" fmla="*/ 2031206 w 2052638"/>
                <a:gd name="connsiteY24" fmla="*/ 361950 h 1428750"/>
                <a:gd name="connsiteX25" fmla="*/ 2000250 w 2052638"/>
                <a:gd name="connsiteY25" fmla="*/ 392907 h 1428750"/>
                <a:gd name="connsiteX26" fmla="*/ 1985963 w 2052638"/>
                <a:gd name="connsiteY26" fmla="*/ 411957 h 1428750"/>
                <a:gd name="connsiteX27" fmla="*/ 1945481 w 2052638"/>
                <a:gd name="connsiteY27" fmla="*/ 538163 h 1428750"/>
                <a:gd name="connsiteX28" fmla="*/ 1897856 w 2052638"/>
                <a:gd name="connsiteY28" fmla="*/ 740569 h 1428750"/>
                <a:gd name="connsiteX29" fmla="*/ 1840706 w 2052638"/>
                <a:gd name="connsiteY29" fmla="*/ 1016794 h 1428750"/>
                <a:gd name="connsiteX30" fmla="*/ 1788319 w 2052638"/>
                <a:gd name="connsiteY30" fmla="*/ 1295400 h 1428750"/>
                <a:gd name="connsiteX31" fmla="*/ 1774031 w 2052638"/>
                <a:gd name="connsiteY31" fmla="*/ 1352550 h 1428750"/>
                <a:gd name="connsiteX32" fmla="*/ 1757363 w 2052638"/>
                <a:gd name="connsiteY32" fmla="*/ 1381125 h 1428750"/>
                <a:gd name="connsiteX33" fmla="*/ 1738313 w 2052638"/>
                <a:gd name="connsiteY33" fmla="*/ 1402557 h 1428750"/>
                <a:gd name="connsiteX34" fmla="*/ 1724025 w 2052638"/>
                <a:gd name="connsiteY34" fmla="*/ 1414463 h 1428750"/>
                <a:gd name="connsiteX35" fmla="*/ 1704975 w 2052638"/>
                <a:gd name="connsiteY35" fmla="*/ 1423988 h 1428750"/>
                <a:gd name="connsiteX36" fmla="*/ 1666875 w 2052638"/>
                <a:gd name="connsiteY36" fmla="*/ 1428750 h 1428750"/>
                <a:gd name="connsiteX37" fmla="*/ 1628775 w 2052638"/>
                <a:gd name="connsiteY37" fmla="*/ 1423988 h 1428750"/>
                <a:gd name="connsiteX38" fmla="*/ 1595438 w 2052638"/>
                <a:gd name="connsiteY38" fmla="*/ 1414463 h 1428750"/>
                <a:gd name="connsiteX39" fmla="*/ 1574006 w 2052638"/>
                <a:gd name="connsiteY39" fmla="*/ 1397794 h 1428750"/>
                <a:gd name="connsiteX40" fmla="*/ 1557338 w 2052638"/>
                <a:gd name="connsiteY40" fmla="*/ 1371600 h 1428750"/>
                <a:gd name="connsiteX41" fmla="*/ 1550194 w 2052638"/>
                <a:gd name="connsiteY41" fmla="*/ 1338263 h 1428750"/>
                <a:gd name="connsiteX42" fmla="*/ 1552575 w 2052638"/>
                <a:gd name="connsiteY42" fmla="*/ 1295400 h 1428750"/>
                <a:gd name="connsiteX43" fmla="*/ 1590675 w 2052638"/>
                <a:gd name="connsiteY43" fmla="*/ 1164432 h 1428750"/>
                <a:gd name="connsiteX44" fmla="*/ 1604963 w 2052638"/>
                <a:gd name="connsiteY44" fmla="*/ 1023938 h 1428750"/>
                <a:gd name="connsiteX45" fmla="*/ 1626394 w 2052638"/>
                <a:gd name="connsiteY45" fmla="*/ 840582 h 1428750"/>
                <a:gd name="connsiteX46" fmla="*/ 1643063 w 2052638"/>
                <a:gd name="connsiteY46" fmla="*/ 747713 h 1428750"/>
                <a:gd name="connsiteX47" fmla="*/ 1659731 w 2052638"/>
                <a:gd name="connsiteY47" fmla="*/ 628650 h 1428750"/>
                <a:gd name="connsiteX48" fmla="*/ 1669256 w 2052638"/>
                <a:gd name="connsiteY48" fmla="*/ 547688 h 1428750"/>
                <a:gd name="connsiteX49" fmla="*/ 1678781 w 2052638"/>
                <a:gd name="connsiteY49" fmla="*/ 421482 h 1428750"/>
                <a:gd name="connsiteX50" fmla="*/ 1681163 w 2052638"/>
                <a:gd name="connsiteY50" fmla="*/ 316707 h 1428750"/>
                <a:gd name="connsiteX51" fmla="*/ 1678781 w 2052638"/>
                <a:gd name="connsiteY51" fmla="*/ 288132 h 1428750"/>
                <a:gd name="connsiteX52" fmla="*/ 1671638 w 2052638"/>
                <a:gd name="connsiteY52" fmla="*/ 259557 h 1428750"/>
                <a:gd name="connsiteX53" fmla="*/ 1657350 w 2052638"/>
                <a:gd name="connsiteY53" fmla="*/ 240507 h 1428750"/>
                <a:gd name="connsiteX54" fmla="*/ 1647825 w 2052638"/>
                <a:gd name="connsiteY54" fmla="*/ 233363 h 1428750"/>
                <a:gd name="connsiteX55" fmla="*/ 1628775 w 2052638"/>
                <a:gd name="connsiteY55" fmla="*/ 223838 h 1428750"/>
                <a:gd name="connsiteX56" fmla="*/ 1581150 w 2052638"/>
                <a:gd name="connsiteY56" fmla="*/ 216694 h 1428750"/>
                <a:gd name="connsiteX57" fmla="*/ 1350169 w 2052638"/>
                <a:gd name="connsiteY57" fmla="*/ 223838 h 1428750"/>
                <a:gd name="connsiteX58" fmla="*/ 1143000 w 2052638"/>
                <a:gd name="connsiteY58" fmla="*/ 233363 h 1428750"/>
                <a:gd name="connsiteX59" fmla="*/ 876300 w 2052638"/>
                <a:gd name="connsiteY59" fmla="*/ 2571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2638" h="1428750">
                  <a:moveTo>
                    <a:pt x="876300" y="257175"/>
                  </a:moveTo>
                  <a:lnTo>
                    <a:pt x="719138" y="278607"/>
                  </a:lnTo>
                  <a:lnTo>
                    <a:pt x="533400" y="307182"/>
                  </a:lnTo>
                  <a:lnTo>
                    <a:pt x="245269" y="354807"/>
                  </a:lnTo>
                  <a:lnTo>
                    <a:pt x="54769" y="390525"/>
                  </a:lnTo>
                  <a:lnTo>
                    <a:pt x="0" y="252413"/>
                  </a:lnTo>
                  <a:lnTo>
                    <a:pt x="204788" y="214313"/>
                  </a:lnTo>
                  <a:lnTo>
                    <a:pt x="554831" y="161925"/>
                  </a:lnTo>
                  <a:lnTo>
                    <a:pt x="892969" y="116682"/>
                  </a:lnTo>
                  <a:lnTo>
                    <a:pt x="1223963" y="80963"/>
                  </a:lnTo>
                  <a:lnTo>
                    <a:pt x="1445419" y="59532"/>
                  </a:lnTo>
                  <a:lnTo>
                    <a:pt x="1552575" y="33338"/>
                  </a:lnTo>
                  <a:lnTo>
                    <a:pt x="1669256" y="0"/>
                  </a:lnTo>
                  <a:lnTo>
                    <a:pt x="1690688" y="0"/>
                  </a:lnTo>
                  <a:lnTo>
                    <a:pt x="1724025" y="16669"/>
                  </a:lnTo>
                  <a:lnTo>
                    <a:pt x="1788319" y="54769"/>
                  </a:lnTo>
                  <a:lnTo>
                    <a:pt x="1826419" y="80963"/>
                  </a:lnTo>
                  <a:lnTo>
                    <a:pt x="1897856" y="135732"/>
                  </a:lnTo>
                  <a:lnTo>
                    <a:pt x="1981200" y="204788"/>
                  </a:lnTo>
                  <a:lnTo>
                    <a:pt x="2021681" y="238125"/>
                  </a:lnTo>
                  <a:lnTo>
                    <a:pt x="2040731" y="261938"/>
                  </a:lnTo>
                  <a:lnTo>
                    <a:pt x="2047875" y="278607"/>
                  </a:lnTo>
                  <a:lnTo>
                    <a:pt x="2052638" y="300038"/>
                  </a:lnTo>
                  <a:lnTo>
                    <a:pt x="2050256" y="330994"/>
                  </a:lnTo>
                  <a:lnTo>
                    <a:pt x="2031206" y="361950"/>
                  </a:lnTo>
                  <a:lnTo>
                    <a:pt x="2000250" y="392907"/>
                  </a:lnTo>
                  <a:lnTo>
                    <a:pt x="1985963" y="411957"/>
                  </a:lnTo>
                  <a:lnTo>
                    <a:pt x="1945481" y="538163"/>
                  </a:lnTo>
                  <a:lnTo>
                    <a:pt x="1897856" y="740569"/>
                  </a:lnTo>
                  <a:lnTo>
                    <a:pt x="1840706" y="1016794"/>
                  </a:lnTo>
                  <a:lnTo>
                    <a:pt x="1788319" y="1295400"/>
                  </a:lnTo>
                  <a:lnTo>
                    <a:pt x="1774031" y="1352550"/>
                  </a:lnTo>
                  <a:lnTo>
                    <a:pt x="1757363" y="1381125"/>
                  </a:lnTo>
                  <a:lnTo>
                    <a:pt x="1738313" y="1402557"/>
                  </a:lnTo>
                  <a:lnTo>
                    <a:pt x="1724025" y="1414463"/>
                  </a:lnTo>
                  <a:lnTo>
                    <a:pt x="1704975" y="1423988"/>
                  </a:lnTo>
                  <a:lnTo>
                    <a:pt x="1666875" y="1428750"/>
                  </a:lnTo>
                  <a:lnTo>
                    <a:pt x="1628775" y="1423988"/>
                  </a:lnTo>
                  <a:lnTo>
                    <a:pt x="1595438" y="1414463"/>
                  </a:lnTo>
                  <a:lnTo>
                    <a:pt x="1574006" y="1397794"/>
                  </a:lnTo>
                  <a:lnTo>
                    <a:pt x="1557338" y="1371600"/>
                  </a:lnTo>
                  <a:lnTo>
                    <a:pt x="1550194" y="1338263"/>
                  </a:lnTo>
                  <a:lnTo>
                    <a:pt x="1552575" y="1295400"/>
                  </a:lnTo>
                  <a:lnTo>
                    <a:pt x="1590675" y="1164432"/>
                  </a:lnTo>
                  <a:lnTo>
                    <a:pt x="1604963" y="1023938"/>
                  </a:lnTo>
                  <a:lnTo>
                    <a:pt x="1626394" y="840582"/>
                  </a:lnTo>
                  <a:lnTo>
                    <a:pt x="1643063" y="747713"/>
                  </a:lnTo>
                  <a:lnTo>
                    <a:pt x="1659731" y="628650"/>
                  </a:lnTo>
                  <a:lnTo>
                    <a:pt x="1669256" y="547688"/>
                  </a:lnTo>
                  <a:lnTo>
                    <a:pt x="1678781" y="421482"/>
                  </a:lnTo>
                  <a:lnTo>
                    <a:pt x="1681163" y="316707"/>
                  </a:lnTo>
                  <a:lnTo>
                    <a:pt x="1678781" y="288132"/>
                  </a:lnTo>
                  <a:lnTo>
                    <a:pt x="1671638" y="259557"/>
                  </a:lnTo>
                  <a:lnTo>
                    <a:pt x="1657350" y="240507"/>
                  </a:lnTo>
                  <a:lnTo>
                    <a:pt x="1647825" y="233363"/>
                  </a:lnTo>
                  <a:lnTo>
                    <a:pt x="1628775" y="223838"/>
                  </a:lnTo>
                  <a:lnTo>
                    <a:pt x="1581150" y="216694"/>
                  </a:lnTo>
                  <a:lnTo>
                    <a:pt x="1350169" y="223838"/>
                  </a:lnTo>
                  <a:lnTo>
                    <a:pt x="1143000" y="233363"/>
                  </a:lnTo>
                  <a:lnTo>
                    <a:pt x="8763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9">
              <a:extLst>
                <a:ext uri="{FF2B5EF4-FFF2-40B4-BE49-F238E27FC236}">
                  <a16:creationId xmlns:a16="http://schemas.microsoft.com/office/drawing/2014/main" id="{4FC6A44A-8EB5-4ED5-AA56-D9B7193D9D72}"/>
                </a:ext>
              </a:extLst>
            </p:cNvPr>
            <p:cNvSpPr/>
            <p:nvPr/>
          </p:nvSpPr>
          <p:spPr>
            <a:xfrm>
              <a:off x="4918075" y="3233738"/>
              <a:ext cx="1576388" cy="295275"/>
            </a:xfrm>
            <a:custGeom>
              <a:avLst/>
              <a:gdLst>
                <a:gd name="connsiteX0" fmla="*/ 912019 w 1576388"/>
                <a:gd name="connsiteY0" fmla="*/ 45243 h 295275"/>
                <a:gd name="connsiteX1" fmla="*/ 590550 w 1576388"/>
                <a:gd name="connsiteY1" fmla="*/ 80962 h 295275"/>
                <a:gd name="connsiteX2" fmla="*/ 283369 w 1576388"/>
                <a:gd name="connsiteY2" fmla="*/ 119062 h 295275"/>
                <a:gd name="connsiteX3" fmla="*/ 0 w 1576388"/>
                <a:gd name="connsiteY3" fmla="*/ 159543 h 295275"/>
                <a:gd name="connsiteX4" fmla="*/ 21432 w 1576388"/>
                <a:gd name="connsiteY4" fmla="*/ 295275 h 295275"/>
                <a:gd name="connsiteX5" fmla="*/ 223838 w 1576388"/>
                <a:gd name="connsiteY5" fmla="*/ 261937 h 295275"/>
                <a:gd name="connsiteX6" fmla="*/ 464344 w 1576388"/>
                <a:gd name="connsiteY6" fmla="*/ 228600 h 295275"/>
                <a:gd name="connsiteX7" fmla="*/ 695325 w 1576388"/>
                <a:gd name="connsiteY7" fmla="*/ 207168 h 295275"/>
                <a:gd name="connsiteX8" fmla="*/ 909638 w 1576388"/>
                <a:gd name="connsiteY8" fmla="*/ 190500 h 295275"/>
                <a:gd name="connsiteX9" fmla="*/ 1216819 w 1576388"/>
                <a:gd name="connsiteY9" fmla="*/ 178593 h 295275"/>
                <a:gd name="connsiteX10" fmla="*/ 1569244 w 1576388"/>
                <a:gd name="connsiteY10" fmla="*/ 171450 h 295275"/>
                <a:gd name="connsiteX11" fmla="*/ 1576388 w 1576388"/>
                <a:gd name="connsiteY11" fmla="*/ 57150 h 295275"/>
                <a:gd name="connsiteX12" fmla="*/ 1485900 w 1576388"/>
                <a:gd name="connsiteY12" fmla="*/ 23812 h 295275"/>
                <a:gd name="connsiteX13" fmla="*/ 1433513 w 1576388"/>
                <a:gd name="connsiteY13" fmla="*/ 9525 h 295275"/>
                <a:gd name="connsiteX14" fmla="*/ 1378744 w 1576388"/>
                <a:gd name="connsiteY14" fmla="*/ 0 h 295275"/>
                <a:gd name="connsiteX15" fmla="*/ 1314450 w 1576388"/>
                <a:gd name="connsiteY15" fmla="*/ 0 h 295275"/>
                <a:gd name="connsiteX16" fmla="*/ 1204913 w 1576388"/>
                <a:gd name="connsiteY16" fmla="*/ 14287 h 295275"/>
                <a:gd name="connsiteX17" fmla="*/ 1107282 w 1576388"/>
                <a:gd name="connsiteY17" fmla="*/ 23812 h 295275"/>
                <a:gd name="connsiteX18" fmla="*/ 912019 w 1576388"/>
                <a:gd name="connsiteY18" fmla="*/ 4524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388" h="295275">
                  <a:moveTo>
                    <a:pt x="912019" y="45243"/>
                  </a:moveTo>
                  <a:lnTo>
                    <a:pt x="590550" y="80962"/>
                  </a:lnTo>
                  <a:lnTo>
                    <a:pt x="283369" y="119062"/>
                  </a:lnTo>
                  <a:lnTo>
                    <a:pt x="0" y="159543"/>
                  </a:lnTo>
                  <a:lnTo>
                    <a:pt x="21432" y="295275"/>
                  </a:lnTo>
                  <a:lnTo>
                    <a:pt x="223838" y="261937"/>
                  </a:lnTo>
                  <a:lnTo>
                    <a:pt x="464344" y="228600"/>
                  </a:lnTo>
                  <a:lnTo>
                    <a:pt x="695325" y="207168"/>
                  </a:lnTo>
                  <a:lnTo>
                    <a:pt x="909638" y="190500"/>
                  </a:lnTo>
                  <a:lnTo>
                    <a:pt x="1216819" y="178593"/>
                  </a:lnTo>
                  <a:lnTo>
                    <a:pt x="1569244" y="171450"/>
                  </a:lnTo>
                  <a:lnTo>
                    <a:pt x="1576388" y="57150"/>
                  </a:lnTo>
                  <a:lnTo>
                    <a:pt x="1485900" y="23812"/>
                  </a:lnTo>
                  <a:lnTo>
                    <a:pt x="1433513" y="9525"/>
                  </a:lnTo>
                  <a:lnTo>
                    <a:pt x="1378744" y="0"/>
                  </a:lnTo>
                  <a:lnTo>
                    <a:pt x="1314450" y="0"/>
                  </a:lnTo>
                  <a:lnTo>
                    <a:pt x="1204913" y="14287"/>
                  </a:lnTo>
                  <a:lnTo>
                    <a:pt x="1107282" y="23812"/>
                  </a:lnTo>
                  <a:lnTo>
                    <a:pt x="91201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0">
              <a:extLst>
                <a:ext uri="{FF2B5EF4-FFF2-40B4-BE49-F238E27FC236}">
                  <a16:creationId xmlns:a16="http://schemas.microsoft.com/office/drawing/2014/main" id="{CD2B9633-34CD-4178-A48E-E6EF265CB853}"/>
                </a:ext>
              </a:extLst>
            </p:cNvPr>
            <p:cNvSpPr/>
            <p:nvPr/>
          </p:nvSpPr>
          <p:spPr>
            <a:xfrm>
              <a:off x="4941888" y="3786188"/>
              <a:ext cx="1509712" cy="263525"/>
            </a:xfrm>
            <a:custGeom>
              <a:avLst/>
              <a:gdLst>
                <a:gd name="connsiteX0" fmla="*/ 852487 w 1509712"/>
                <a:gd name="connsiteY0" fmla="*/ 161925 h 264318"/>
                <a:gd name="connsiteX1" fmla="*/ 635794 w 1509712"/>
                <a:gd name="connsiteY1" fmla="*/ 176212 h 264318"/>
                <a:gd name="connsiteX2" fmla="*/ 395287 w 1509712"/>
                <a:gd name="connsiteY2" fmla="*/ 200025 h 264318"/>
                <a:gd name="connsiteX3" fmla="*/ 130969 w 1509712"/>
                <a:gd name="connsiteY3" fmla="*/ 238125 h 264318"/>
                <a:gd name="connsiteX4" fmla="*/ 9525 w 1509712"/>
                <a:gd name="connsiteY4" fmla="*/ 264318 h 264318"/>
                <a:gd name="connsiteX5" fmla="*/ 0 w 1509712"/>
                <a:gd name="connsiteY5" fmla="*/ 161925 h 264318"/>
                <a:gd name="connsiteX6" fmla="*/ 154781 w 1509712"/>
                <a:gd name="connsiteY6" fmla="*/ 95250 h 264318"/>
                <a:gd name="connsiteX7" fmla="*/ 228600 w 1509712"/>
                <a:gd name="connsiteY7" fmla="*/ 71437 h 264318"/>
                <a:gd name="connsiteX8" fmla="*/ 321469 w 1509712"/>
                <a:gd name="connsiteY8" fmla="*/ 52387 h 264318"/>
                <a:gd name="connsiteX9" fmla="*/ 466725 w 1509712"/>
                <a:gd name="connsiteY9" fmla="*/ 35718 h 264318"/>
                <a:gd name="connsiteX10" fmla="*/ 676275 w 1509712"/>
                <a:gd name="connsiteY10" fmla="*/ 19050 h 264318"/>
                <a:gd name="connsiteX11" fmla="*/ 935831 w 1509712"/>
                <a:gd name="connsiteY11" fmla="*/ 7143 h 264318"/>
                <a:gd name="connsiteX12" fmla="*/ 1281112 w 1509712"/>
                <a:gd name="connsiteY12" fmla="*/ 0 h 264318"/>
                <a:gd name="connsiteX13" fmla="*/ 1509712 w 1509712"/>
                <a:gd name="connsiteY13" fmla="*/ 2381 h 264318"/>
                <a:gd name="connsiteX14" fmla="*/ 1478756 w 1509712"/>
                <a:gd name="connsiteY14" fmla="*/ 164306 h 264318"/>
                <a:gd name="connsiteX15" fmla="*/ 1323975 w 1509712"/>
                <a:gd name="connsiteY15" fmla="*/ 154781 h 264318"/>
                <a:gd name="connsiteX16" fmla="*/ 1164431 w 1509712"/>
                <a:gd name="connsiteY16" fmla="*/ 152400 h 264318"/>
                <a:gd name="connsiteX17" fmla="*/ 947737 w 1509712"/>
                <a:gd name="connsiteY17" fmla="*/ 154781 h 264318"/>
                <a:gd name="connsiteX18" fmla="*/ 852487 w 1509712"/>
                <a:gd name="connsiteY18" fmla="*/ 161925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9712" h="264318">
                  <a:moveTo>
                    <a:pt x="852487" y="161925"/>
                  </a:moveTo>
                  <a:lnTo>
                    <a:pt x="635794" y="176212"/>
                  </a:lnTo>
                  <a:lnTo>
                    <a:pt x="395287" y="200025"/>
                  </a:lnTo>
                  <a:lnTo>
                    <a:pt x="130969" y="238125"/>
                  </a:lnTo>
                  <a:lnTo>
                    <a:pt x="9525" y="264318"/>
                  </a:lnTo>
                  <a:lnTo>
                    <a:pt x="0" y="161925"/>
                  </a:lnTo>
                  <a:lnTo>
                    <a:pt x="154781" y="95250"/>
                  </a:lnTo>
                  <a:lnTo>
                    <a:pt x="228600" y="71437"/>
                  </a:lnTo>
                  <a:lnTo>
                    <a:pt x="321469" y="52387"/>
                  </a:lnTo>
                  <a:lnTo>
                    <a:pt x="466725" y="35718"/>
                  </a:lnTo>
                  <a:lnTo>
                    <a:pt x="676275" y="19050"/>
                  </a:lnTo>
                  <a:lnTo>
                    <a:pt x="935831" y="7143"/>
                  </a:lnTo>
                  <a:lnTo>
                    <a:pt x="1281112" y="0"/>
                  </a:lnTo>
                  <a:lnTo>
                    <a:pt x="1509712" y="2381"/>
                  </a:lnTo>
                  <a:lnTo>
                    <a:pt x="1478756" y="164306"/>
                  </a:lnTo>
                  <a:lnTo>
                    <a:pt x="1323975" y="154781"/>
                  </a:lnTo>
                  <a:lnTo>
                    <a:pt x="1164431" y="152400"/>
                  </a:lnTo>
                  <a:lnTo>
                    <a:pt x="947737" y="154781"/>
                  </a:lnTo>
                  <a:lnTo>
                    <a:pt x="852487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2">
              <a:extLst>
                <a:ext uri="{FF2B5EF4-FFF2-40B4-BE49-F238E27FC236}">
                  <a16:creationId xmlns:a16="http://schemas.microsoft.com/office/drawing/2014/main" id="{60A5E778-1C36-4AD6-8C27-FE8C1B3E174B}"/>
                </a:ext>
              </a:extLst>
            </p:cNvPr>
            <p:cNvSpPr/>
            <p:nvPr/>
          </p:nvSpPr>
          <p:spPr>
            <a:xfrm>
              <a:off x="4246563" y="4065588"/>
              <a:ext cx="1600200" cy="1751012"/>
            </a:xfrm>
            <a:custGeom>
              <a:avLst/>
              <a:gdLst>
                <a:gd name="connsiteX0" fmla="*/ 1280160 w 1600827"/>
                <a:gd name="connsiteY0" fmla="*/ 931937 h 1751139"/>
                <a:gd name="connsiteX1" fmla="*/ 1202499 w 1600827"/>
                <a:gd name="connsiteY1" fmla="*/ 1052187 h 1751139"/>
                <a:gd name="connsiteX2" fmla="*/ 1137364 w 1600827"/>
                <a:gd name="connsiteY2" fmla="*/ 1142374 h 1751139"/>
                <a:gd name="connsiteX3" fmla="*/ 1069723 w 1600827"/>
                <a:gd name="connsiteY3" fmla="*/ 1227551 h 1751139"/>
                <a:gd name="connsiteX4" fmla="*/ 967010 w 1600827"/>
                <a:gd name="connsiteY4" fmla="*/ 1337780 h 1751139"/>
                <a:gd name="connsiteX5" fmla="*/ 866801 w 1600827"/>
                <a:gd name="connsiteY5" fmla="*/ 1425462 h 1751139"/>
                <a:gd name="connsiteX6" fmla="*/ 744046 w 1600827"/>
                <a:gd name="connsiteY6" fmla="*/ 1510639 h 1751139"/>
                <a:gd name="connsiteX7" fmla="*/ 656364 w 1600827"/>
                <a:gd name="connsiteY7" fmla="*/ 1563249 h 1751139"/>
                <a:gd name="connsiteX8" fmla="*/ 546135 w 1600827"/>
                <a:gd name="connsiteY8" fmla="*/ 1615858 h 1751139"/>
                <a:gd name="connsiteX9" fmla="*/ 455948 w 1600827"/>
                <a:gd name="connsiteY9" fmla="*/ 1653436 h 1751139"/>
                <a:gd name="connsiteX10" fmla="*/ 318161 w 1600827"/>
                <a:gd name="connsiteY10" fmla="*/ 1698530 h 1751139"/>
                <a:gd name="connsiteX11" fmla="*/ 215448 w 1600827"/>
                <a:gd name="connsiteY11" fmla="*/ 1723582 h 1751139"/>
                <a:gd name="connsiteX12" fmla="*/ 67641 w 1600827"/>
                <a:gd name="connsiteY12" fmla="*/ 1751139 h 1751139"/>
                <a:gd name="connsiteX13" fmla="*/ 27558 w 1600827"/>
                <a:gd name="connsiteY13" fmla="*/ 1751139 h 1751139"/>
                <a:gd name="connsiteX14" fmla="*/ 10021 w 1600827"/>
                <a:gd name="connsiteY14" fmla="*/ 1748634 h 1751139"/>
                <a:gd name="connsiteX15" fmla="*/ 0 w 1600827"/>
                <a:gd name="connsiteY15" fmla="*/ 1738613 h 1751139"/>
                <a:gd name="connsiteX16" fmla="*/ 5011 w 1600827"/>
                <a:gd name="connsiteY16" fmla="*/ 1718571 h 1751139"/>
                <a:gd name="connsiteX17" fmla="*/ 22547 w 1600827"/>
                <a:gd name="connsiteY17" fmla="*/ 1693519 h 1751139"/>
                <a:gd name="connsiteX18" fmla="*/ 55115 w 1600827"/>
                <a:gd name="connsiteY18" fmla="*/ 1680993 h 1751139"/>
                <a:gd name="connsiteX19" fmla="*/ 180375 w 1600827"/>
                <a:gd name="connsiteY19" fmla="*/ 1645920 h 1751139"/>
                <a:gd name="connsiteX20" fmla="*/ 308141 w 1600827"/>
                <a:gd name="connsiteY20" fmla="*/ 1598322 h 1751139"/>
                <a:gd name="connsiteX21" fmla="*/ 448432 w 1600827"/>
                <a:gd name="connsiteY21" fmla="*/ 1528176 h 1751139"/>
                <a:gd name="connsiteX22" fmla="*/ 533609 w 1600827"/>
                <a:gd name="connsiteY22" fmla="*/ 1478072 h 1751139"/>
                <a:gd name="connsiteX23" fmla="*/ 648849 w 1600827"/>
                <a:gd name="connsiteY23" fmla="*/ 1395400 h 1751139"/>
                <a:gd name="connsiteX24" fmla="*/ 751562 w 1600827"/>
                <a:gd name="connsiteY24" fmla="*/ 1300202 h 1751139"/>
                <a:gd name="connsiteX25" fmla="*/ 844255 w 1600827"/>
                <a:gd name="connsiteY25" fmla="*/ 1197489 h 1751139"/>
                <a:gd name="connsiteX26" fmla="*/ 906885 w 1600827"/>
                <a:gd name="connsiteY26" fmla="*/ 1119827 h 1751139"/>
                <a:gd name="connsiteX27" fmla="*/ 964504 w 1600827"/>
                <a:gd name="connsiteY27" fmla="*/ 1042166 h 1751139"/>
                <a:gd name="connsiteX28" fmla="*/ 1009598 w 1600827"/>
                <a:gd name="connsiteY28" fmla="*/ 972020 h 1751139"/>
                <a:gd name="connsiteX29" fmla="*/ 1054692 w 1600827"/>
                <a:gd name="connsiteY29" fmla="*/ 889348 h 1751139"/>
                <a:gd name="connsiteX30" fmla="*/ 1087259 w 1600827"/>
                <a:gd name="connsiteY30" fmla="*/ 824213 h 1751139"/>
                <a:gd name="connsiteX31" fmla="*/ 1112312 w 1600827"/>
                <a:gd name="connsiteY31" fmla="*/ 759078 h 1751139"/>
                <a:gd name="connsiteX32" fmla="*/ 1142374 w 1600827"/>
                <a:gd name="connsiteY32" fmla="*/ 673901 h 1751139"/>
                <a:gd name="connsiteX33" fmla="*/ 1149890 w 1600827"/>
                <a:gd name="connsiteY33" fmla="*/ 633817 h 1751139"/>
                <a:gd name="connsiteX34" fmla="*/ 1210015 w 1600827"/>
                <a:gd name="connsiteY34" fmla="*/ 491021 h 1751139"/>
                <a:gd name="connsiteX35" fmla="*/ 1242582 w 1600827"/>
                <a:gd name="connsiteY35" fmla="*/ 380792 h 1751139"/>
                <a:gd name="connsiteX36" fmla="*/ 1260119 w 1600827"/>
                <a:gd name="connsiteY36" fmla="*/ 305636 h 1751139"/>
                <a:gd name="connsiteX37" fmla="*/ 1262624 w 1600827"/>
                <a:gd name="connsiteY37" fmla="*/ 255531 h 1751139"/>
                <a:gd name="connsiteX38" fmla="*/ 1252603 w 1600827"/>
                <a:gd name="connsiteY38" fmla="*/ 220459 h 1751139"/>
                <a:gd name="connsiteX39" fmla="*/ 1235067 w 1600827"/>
                <a:gd name="connsiteY39" fmla="*/ 185386 h 1751139"/>
                <a:gd name="connsiteX40" fmla="*/ 1205004 w 1600827"/>
                <a:gd name="connsiteY40" fmla="*/ 142797 h 1751139"/>
                <a:gd name="connsiteX41" fmla="*/ 1169931 w 1600827"/>
                <a:gd name="connsiteY41" fmla="*/ 110230 h 1751139"/>
                <a:gd name="connsiteX42" fmla="*/ 1132353 w 1600827"/>
                <a:gd name="connsiteY42" fmla="*/ 82672 h 1751139"/>
                <a:gd name="connsiteX43" fmla="*/ 1104796 w 1600827"/>
                <a:gd name="connsiteY43" fmla="*/ 62631 h 1751139"/>
                <a:gd name="connsiteX44" fmla="*/ 1092270 w 1600827"/>
                <a:gd name="connsiteY44" fmla="*/ 42589 h 1751139"/>
                <a:gd name="connsiteX45" fmla="*/ 1084754 w 1600827"/>
                <a:gd name="connsiteY45" fmla="*/ 20042 h 1751139"/>
                <a:gd name="connsiteX46" fmla="*/ 1087259 w 1600827"/>
                <a:gd name="connsiteY46" fmla="*/ 5011 h 1751139"/>
                <a:gd name="connsiteX47" fmla="*/ 1099785 w 1600827"/>
                <a:gd name="connsiteY47" fmla="*/ 0 h 1751139"/>
                <a:gd name="connsiteX48" fmla="*/ 1117322 w 1600827"/>
                <a:gd name="connsiteY48" fmla="*/ 2506 h 1751139"/>
                <a:gd name="connsiteX49" fmla="*/ 1139869 w 1600827"/>
                <a:gd name="connsiteY49" fmla="*/ 10021 h 1751139"/>
                <a:gd name="connsiteX50" fmla="*/ 1172436 w 1600827"/>
                <a:gd name="connsiteY50" fmla="*/ 15032 h 1751139"/>
                <a:gd name="connsiteX51" fmla="*/ 1260119 w 1600827"/>
                <a:gd name="connsiteY51" fmla="*/ 32568 h 1751139"/>
                <a:gd name="connsiteX52" fmla="*/ 1375358 w 1600827"/>
                <a:gd name="connsiteY52" fmla="*/ 65136 h 1751139"/>
                <a:gd name="connsiteX53" fmla="*/ 1468051 w 1600827"/>
                <a:gd name="connsiteY53" fmla="*/ 95198 h 1751139"/>
                <a:gd name="connsiteX54" fmla="*/ 1513144 w 1600827"/>
                <a:gd name="connsiteY54" fmla="*/ 120250 h 1751139"/>
                <a:gd name="connsiteX55" fmla="*/ 1550722 w 1600827"/>
                <a:gd name="connsiteY55" fmla="*/ 150313 h 1751139"/>
                <a:gd name="connsiteX56" fmla="*/ 1570764 w 1600827"/>
                <a:gd name="connsiteY56" fmla="*/ 167849 h 1751139"/>
                <a:gd name="connsiteX57" fmla="*/ 1585795 w 1600827"/>
                <a:gd name="connsiteY57" fmla="*/ 187891 h 1751139"/>
                <a:gd name="connsiteX58" fmla="*/ 1595816 w 1600827"/>
                <a:gd name="connsiteY58" fmla="*/ 212943 h 1751139"/>
                <a:gd name="connsiteX59" fmla="*/ 1600827 w 1600827"/>
                <a:gd name="connsiteY59" fmla="*/ 235490 h 1751139"/>
                <a:gd name="connsiteX60" fmla="*/ 1600827 w 1600827"/>
                <a:gd name="connsiteY60" fmla="*/ 258037 h 1751139"/>
                <a:gd name="connsiteX61" fmla="*/ 1585795 w 1600827"/>
                <a:gd name="connsiteY61" fmla="*/ 285594 h 1751139"/>
                <a:gd name="connsiteX62" fmla="*/ 1553228 w 1600827"/>
                <a:gd name="connsiteY62" fmla="*/ 320667 h 1751139"/>
                <a:gd name="connsiteX63" fmla="*/ 1528176 w 1600827"/>
                <a:gd name="connsiteY63" fmla="*/ 353234 h 1751139"/>
                <a:gd name="connsiteX64" fmla="*/ 1498113 w 1600827"/>
                <a:gd name="connsiteY64" fmla="*/ 403339 h 1751139"/>
                <a:gd name="connsiteX65" fmla="*/ 1485587 w 1600827"/>
                <a:gd name="connsiteY65" fmla="*/ 440917 h 1751139"/>
                <a:gd name="connsiteX66" fmla="*/ 1478072 w 1600827"/>
                <a:gd name="connsiteY66" fmla="*/ 478495 h 1751139"/>
                <a:gd name="connsiteX67" fmla="*/ 1392895 w 1600827"/>
                <a:gd name="connsiteY67" fmla="*/ 718994 h 1751139"/>
                <a:gd name="connsiteX68" fmla="*/ 1325254 w 1600827"/>
                <a:gd name="connsiteY68" fmla="*/ 851770 h 1751139"/>
                <a:gd name="connsiteX69" fmla="*/ 1280160 w 1600827"/>
                <a:gd name="connsiteY69" fmla="*/ 931937 h 175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827" h="1751139">
                  <a:moveTo>
                    <a:pt x="1280160" y="931937"/>
                  </a:moveTo>
                  <a:lnTo>
                    <a:pt x="1202499" y="1052187"/>
                  </a:lnTo>
                  <a:lnTo>
                    <a:pt x="1137364" y="1142374"/>
                  </a:lnTo>
                  <a:lnTo>
                    <a:pt x="1069723" y="1227551"/>
                  </a:lnTo>
                  <a:lnTo>
                    <a:pt x="967010" y="1337780"/>
                  </a:lnTo>
                  <a:lnTo>
                    <a:pt x="866801" y="1425462"/>
                  </a:lnTo>
                  <a:lnTo>
                    <a:pt x="744046" y="1510639"/>
                  </a:lnTo>
                  <a:lnTo>
                    <a:pt x="656364" y="1563249"/>
                  </a:lnTo>
                  <a:lnTo>
                    <a:pt x="546135" y="1615858"/>
                  </a:lnTo>
                  <a:lnTo>
                    <a:pt x="455948" y="1653436"/>
                  </a:lnTo>
                  <a:lnTo>
                    <a:pt x="318161" y="1698530"/>
                  </a:lnTo>
                  <a:lnTo>
                    <a:pt x="215448" y="1723582"/>
                  </a:lnTo>
                  <a:lnTo>
                    <a:pt x="67641" y="1751139"/>
                  </a:lnTo>
                  <a:lnTo>
                    <a:pt x="27558" y="1751139"/>
                  </a:lnTo>
                  <a:lnTo>
                    <a:pt x="10021" y="1748634"/>
                  </a:lnTo>
                  <a:lnTo>
                    <a:pt x="0" y="1738613"/>
                  </a:lnTo>
                  <a:lnTo>
                    <a:pt x="5011" y="1718571"/>
                  </a:lnTo>
                  <a:lnTo>
                    <a:pt x="22547" y="1693519"/>
                  </a:lnTo>
                  <a:lnTo>
                    <a:pt x="55115" y="1680993"/>
                  </a:lnTo>
                  <a:lnTo>
                    <a:pt x="180375" y="1645920"/>
                  </a:lnTo>
                  <a:lnTo>
                    <a:pt x="308141" y="1598322"/>
                  </a:lnTo>
                  <a:lnTo>
                    <a:pt x="448432" y="1528176"/>
                  </a:lnTo>
                  <a:lnTo>
                    <a:pt x="533609" y="1478072"/>
                  </a:lnTo>
                  <a:lnTo>
                    <a:pt x="648849" y="1395400"/>
                  </a:lnTo>
                  <a:lnTo>
                    <a:pt x="751562" y="1300202"/>
                  </a:lnTo>
                  <a:lnTo>
                    <a:pt x="844255" y="1197489"/>
                  </a:lnTo>
                  <a:lnTo>
                    <a:pt x="906885" y="1119827"/>
                  </a:lnTo>
                  <a:lnTo>
                    <a:pt x="964504" y="1042166"/>
                  </a:lnTo>
                  <a:lnTo>
                    <a:pt x="1009598" y="972020"/>
                  </a:lnTo>
                  <a:lnTo>
                    <a:pt x="1054692" y="889348"/>
                  </a:lnTo>
                  <a:lnTo>
                    <a:pt x="1087259" y="824213"/>
                  </a:lnTo>
                  <a:lnTo>
                    <a:pt x="1112312" y="759078"/>
                  </a:lnTo>
                  <a:lnTo>
                    <a:pt x="1142374" y="673901"/>
                  </a:lnTo>
                  <a:lnTo>
                    <a:pt x="1149890" y="633817"/>
                  </a:lnTo>
                  <a:lnTo>
                    <a:pt x="1210015" y="491021"/>
                  </a:lnTo>
                  <a:lnTo>
                    <a:pt x="1242582" y="380792"/>
                  </a:lnTo>
                  <a:lnTo>
                    <a:pt x="1260119" y="305636"/>
                  </a:lnTo>
                  <a:lnTo>
                    <a:pt x="1262624" y="255531"/>
                  </a:lnTo>
                  <a:lnTo>
                    <a:pt x="1252603" y="220459"/>
                  </a:lnTo>
                  <a:lnTo>
                    <a:pt x="1235067" y="185386"/>
                  </a:lnTo>
                  <a:lnTo>
                    <a:pt x="1205004" y="142797"/>
                  </a:lnTo>
                  <a:lnTo>
                    <a:pt x="1169931" y="110230"/>
                  </a:lnTo>
                  <a:lnTo>
                    <a:pt x="1132353" y="82672"/>
                  </a:lnTo>
                  <a:lnTo>
                    <a:pt x="1104796" y="62631"/>
                  </a:lnTo>
                  <a:lnTo>
                    <a:pt x="1092270" y="42589"/>
                  </a:lnTo>
                  <a:lnTo>
                    <a:pt x="1084754" y="20042"/>
                  </a:lnTo>
                  <a:lnTo>
                    <a:pt x="1087259" y="5011"/>
                  </a:lnTo>
                  <a:lnTo>
                    <a:pt x="1099785" y="0"/>
                  </a:lnTo>
                  <a:lnTo>
                    <a:pt x="1117322" y="2506"/>
                  </a:lnTo>
                  <a:lnTo>
                    <a:pt x="1139869" y="10021"/>
                  </a:lnTo>
                  <a:lnTo>
                    <a:pt x="1172436" y="15032"/>
                  </a:lnTo>
                  <a:lnTo>
                    <a:pt x="1260119" y="32568"/>
                  </a:lnTo>
                  <a:lnTo>
                    <a:pt x="1375358" y="65136"/>
                  </a:lnTo>
                  <a:lnTo>
                    <a:pt x="1468051" y="95198"/>
                  </a:lnTo>
                  <a:lnTo>
                    <a:pt x="1513144" y="120250"/>
                  </a:lnTo>
                  <a:lnTo>
                    <a:pt x="1550722" y="150313"/>
                  </a:lnTo>
                  <a:lnTo>
                    <a:pt x="1570764" y="167849"/>
                  </a:lnTo>
                  <a:lnTo>
                    <a:pt x="1585795" y="187891"/>
                  </a:lnTo>
                  <a:lnTo>
                    <a:pt x="1595816" y="212943"/>
                  </a:lnTo>
                  <a:lnTo>
                    <a:pt x="1600827" y="235490"/>
                  </a:lnTo>
                  <a:lnTo>
                    <a:pt x="1600827" y="258037"/>
                  </a:lnTo>
                  <a:lnTo>
                    <a:pt x="1585795" y="285594"/>
                  </a:lnTo>
                  <a:lnTo>
                    <a:pt x="1553228" y="320667"/>
                  </a:lnTo>
                  <a:lnTo>
                    <a:pt x="1528176" y="353234"/>
                  </a:lnTo>
                  <a:lnTo>
                    <a:pt x="1498113" y="403339"/>
                  </a:lnTo>
                  <a:lnTo>
                    <a:pt x="1485587" y="440917"/>
                  </a:lnTo>
                  <a:lnTo>
                    <a:pt x="1478072" y="478495"/>
                  </a:lnTo>
                  <a:lnTo>
                    <a:pt x="1392895" y="718994"/>
                  </a:lnTo>
                  <a:lnTo>
                    <a:pt x="1325254" y="851770"/>
                  </a:lnTo>
                  <a:lnTo>
                    <a:pt x="1280160" y="93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3">
              <a:extLst>
                <a:ext uri="{FF2B5EF4-FFF2-40B4-BE49-F238E27FC236}">
                  <a16:creationId xmlns:a16="http://schemas.microsoft.com/office/drawing/2014/main" id="{35330548-442B-4040-8C57-3B38E271DB77}"/>
                </a:ext>
              </a:extLst>
            </p:cNvPr>
            <p:cNvSpPr/>
            <p:nvPr/>
          </p:nvSpPr>
          <p:spPr>
            <a:xfrm>
              <a:off x="5581650" y="4646613"/>
              <a:ext cx="1863725" cy="1258887"/>
            </a:xfrm>
            <a:custGeom>
              <a:avLst/>
              <a:gdLst>
                <a:gd name="connsiteX0" fmla="*/ 638827 w 1863873"/>
                <a:gd name="connsiteY0" fmla="*/ 708973 h 1257613"/>
                <a:gd name="connsiteX1" fmla="*/ 513567 w 1863873"/>
                <a:gd name="connsiteY1" fmla="*/ 578703 h 1257613"/>
                <a:gd name="connsiteX2" fmla="*/ 400833 w 1863873"/>
                <a:gd name="connsiteY2" fmla="*/ 463463 h 1257613"/>
                <a:gd name="connsiteX3" fmla="*/ 310645 w 1863873"/>
                <a:gd name="connsiteY3" fmla="*/ 373276 h 1257613"/>
                <a:gd name="connsiteX4" fmla="*/ 232984 w 1863873"/>
                <a:gd name="connsiteY4" fmla="*/ 300625 h 1257613"/>
                <a:gd name="connsiteX5" fmla="*/ 155323 w 1863873"/>
                <a:gd name="connsiteY5" fmla="*/ 230479 h 1257613"/>
                <a:gd name="connsiteX6" fmla="*/ 95198 w 1863873"/>
                <a:gd name="connsiteY6" fmla="*/ 177870 h 1257613"/>
                <a:gd name="connsiteX7" fmla="*/ 0 w 1863873"/>
                <a:gd name="connsiteY7" fmla="*/ 105219 h 1257613"/>
                <a:gd name="connsiteX8" fmla="*/ 47599 w 1863873"/>
                <a:gd name="connsiteY8" fmla="*/ 0 h 1257613"/>
                <a:gd name="connsiteX9" fmla="*/ 105218 w 1863873"/>
                <a:gd name="connsiteY9" fmla="*/ 7516 h 1257613"/>
                <a:gd name="connsiteX10" fmla="*/ 222963 w 1863873"/>
                <a:gd name="connsiteY10" fmla="*/ 120250 h 1257613"/>
                <a:gd name="connsiteX11" fmla="*/ 393317 w 1863873"/>
                <a:gd name="connsiteY11" fmla="*/ 255531 h 1257613"/>
                <a:gd name="connsiteX12" fmla="*/ 593734 w 1863873"/>
                <a:gd name="connsiteY12" fmla="*/ 410854 h 1257613"/>
                <a:gd name="connsiteX13" fmla="*/ 774108 w 1863873"/>
                <a:gd name="connsiteY13" fmla="*/ 548640 h 1257613"/>
                <a:gd name="connsiteX14" fmla="*/ 956988 w 1863873"/>
                <a:gd name="connsiteY14" fmla="*/ 686426 h 1257613"/>
                <a:gd name="connsiteX15" fmla="*/ 1122332 w 1863873"/>
                <a:gd name="connsiteY15" fmla="*/ 809182 h 1257613"/>
                <a:gd name="connsiteX16" fmla="*/ 1237571 w 1863873"/>
                <a:gd name="connsiteY16" fmla="*/ 891853 h 1257613"/>
                <a:gd name="connsiteX17" fmla="*/ 1392894 w 1863873"/>
                <a:gd name="connsiteY17" fmla="*/ 982041 h 1257613"/>
                <a:gd name="connsiteX18" fmla="*/ 1663456 w 1863873"/>
                <a:gd name="connsiteY18" fmla="*/ 1112311 h 1257613"/>
                <a:gd name="connsiteX19" fmla="*/ 1818779 w 1863873"/>
                <a:gd name="connsiteY19" fmla="*/ 1182457 h 1257613"/>
                <a:gd name="connsiteX20" fmla="*/ 1856357 w 1863873"/>
                <a:gd name="connsiteY20" fmla="*/ 1197488 h 1257613"/>
                <a:gd name="connsiteX21" fmla="*/ 1861367 w 1863873"/>
                <a:gd name="connsiteY21" fmla="*/ 1202499 h 1257613"/>
                <a:gd name="connsiteX22" fmla="*/ 1863873 w 1863873"/>
                <a:gd name="connsiteY22" fmla="*/ 1212520 h 1257613"/>
                <a:gd name="connsiteX23" fmla="*/ 1863873 w 1863873"/>
                <a:gd name="connsiteY23" fmla="*/ 1222540 h 1257613"/>
                <a:gd name="connsiteX24" fmla="*/ 1851347 w 1863873"/>
                <a:gd name="connsiteY24" fmla="*/ 1247592 h 1257613"/>
                <a:gd name="connsiteX25" fmla="*/ 1838821 w 1863873"/>
                <a:gd name="connsiteY25" fmla="*/ 1257613 h 1257613"/>
                <a:gd name="connsiteX26" fmla="*/ 1801243 w 1863873"/>
                <a:gd name="connsiteY26" fmla="*/ 1257613 h 1257613"/>
                <a:gd name="connsiteX27" fmla="*/ 1691014 w 1863873"/>
                <a:gd name="connsiteY27" fmla="*/ 1245087 h 1257613"/>
                <a:gd name="connsiteX28" fmla="*/ 1510639 w 1863873"/>
                <a:gd name="connsiteY28" fmla="*/ 1230056 h 1257613"/>
                <a:gd name="connsiteX29" fmla="*/ 1270139 w 1863873"/>
                <a:gd name="connsiteY29" fmla="*/ 1217530 h 1257613"/>
                <a:gd name="connsiteX30" fmla="*/ 1232561 w 1863873"/>
                <a:gd name="connsiteY30" fmla="*/ 1222540 h 1257613"/>
                <a:gd name="connsiteX31" fmla="*/ 1194983 w 1863873"/>
                <a:gd name="connsiteY31" fmla="*/ 1222540 h 1257613"/>
                <a:gd name="connsiteX32" fmla="*/ 1142374 w 1863873"/>
                <a:gd name="connsiteY32" fmla="*/ 1212520 h 1257613"/>
                <a:gd name="connsiteX33" fmla="*/ 1092269 w 1863873"/>
                <a:gd name="connsiteY33" fmla="*/ 1189973 h 1257613"/>
                <a:gd name="connsiteX34" fmla="*/ 1052186 w 1863873"/>
                <a:gd name="connsiteY34" fmla="*/ 1162416 h 1257613"/>
                <a:gd name="connsiteX35" fmla="*/ 994566 w 1863873"/>
                <a:gd name="connsiteY35" fmla="*/ 1099785 h 1257613"/>
                <a:gd name="connsiteX36" fmla="*/ 859285 w 1863873"/>
                <a:gd name="connsiteY36" fmla="*/ 949473 h 1257613"/>
                <a:gd name="connsiteX37" fmla="*/ 739035 w 1863873"/>
                <a:gd name="connsiteY37" fmla="*/ 819202 h 1257613"/>
                <a:gd name="connsiteX38" fmla="*/ 638827 w 1863873"/>
                <a:gd name="connsiteY38" fmla="*/ 708973 h 12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3873" h="1257613">
                  <a:moveTo>
                    <a:pt x="638827" y="708973"/>
                  </a:moveTo>
                  <a:lnTo>
                    <a:pt x="513567" y="578703"/>
                  </a:lnTo>
                  <a:lnTo>
                    <a:pt x="400833" y="463463"/>
                  </a:lnTo>
                  <a:lnTo>
                    <a:pt x="310645" y="373276"/>
                  </a:lnTo>
                  <a:lnTo>
                    <a:pt x="232984" y="300625"/>
                  </a:lnTo>
                  <a:lnTo>
                    <a:pt x="155323" y="230479"/>
                  </a:lnTo>
                  <a:lnTo>
                    <a:pt x="95198" y="177870"/>
                  </a:lnTo>
                  <a:lnTo>
                    <a:pt x="0" y="105219"/>
                  </a:lnTo>
                  <a:lnTo>
                    <a:pt x="47599" y="0"/>
                  </a:lnTo>
                  <a:lnTo>
                    <a:pt x="105218" y="7516"/>
                  </a:lnTo>
                  <a:lnTo>
                    <a:pt x="222963" y="120250"/>
                  </a:lnTo>
                  <a:lnTo>
                    <a:pt x="393317" y="255531"/>
                  </a:lnTo>
                  <a:lnTo>
                    <a:pt x="593734" y="410854"/>
                  </a:lnTo>
                  <a:lnTo>
                    <a:pt x="774108" y="548640"/>
                  </a:lnTo>
                  <a:lnTo>
                    <a:pt x="956988" y="686426"/>
                  </a:lnTo>
                  <a:lnTo>
                    <a:pt x="1122332" y="809182"/>
                  </a:lnTo>
                  <a:lnTo>
                    <a:pt x="1237571" y="891853"/>
                  </a:lnTo>
                  <a:lnTo>
                    <a:pt x="1392894" y="982041"/>
                  </a:lnTo>
                  <a:lnTo>
                    <a:pt x="1663456" y="1112311"/>
                  </a:lnTo>
                  <a:lnTo>
                    <a:pt x="1818779" y="1182457"/>
                  </a:lnTo>
                  <a:lnTo>
                    <a:pt x="1856357" y="1197488"/>
                  </a:lnTo>
                  <a:lnTo>
                    <a:pt x="1861367" y="1202499"/>
                  </a:lnTo>
                  <a:lnTo>
                    <a:pt x="1863873" y="1212520"/>
                  </a:lnTo>
                  <a:lnTo>
                    <a:pt x="1863873" y="1222540"/>
                  </a:lnTo>
                  <a:lnTo>
                    <a:pt x="1851347" y="1247592"/>
                  </a:lnTo>
                  <a:lnTo>
                    <a:pt x="1838821" y="1257613"/>
                  </a:lnTo>
                  <a:lnTo>
                    <a:pt x="1801243" y="1257613"/>
                  </a:lnTo>
                  <a:lnTo>
                    <a:pt x="1691014" y="1245087"/>
                  </a:lnTo>
                  <a:lnTo>
                    <a:pt x="1510639" y="1230056"/>
                  </a:lnTo>
                  <a:lnTo>
                    <a:pt x="1270139" y="1217530"/>
                  </a:lnTo>
                  <a:lnTo>
                    <a:pt x="1232561" y="1222540"/>
                  </a:lnTo>
                  <a:lnTo>
                    <a:pt x="1194983" y="1222540"/>
                  </a:lnTo>
                  <a:lnTo>
                    <a:pt x="1142374" y="1212520"/>
                  </a:lnTo>
                  <a:lnTo>
                    <a:pt x="1092269" y="1189973"/>
                  </a:lnTo>
                  <a:lnTo>
                    <a:pt x="1052186" y="1162416"/>
                  </a:lnTo>
                  <a:lnTo>
                    <a:pt x="994566" y="1099785"/>
                  </a:lnTo>
                  <a:lnTo>
                    <a:pt x="859285" y="949473"/>
                  </a:lnTo>
                  <a:lnTo>
                    <a:pt x="739035" y="819202"/>
                  </a:lnTo>
                  <a:lnTo>
                    <a:pt x="638827" y="7089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034" name="グループ化 1">
            <a:extLst>
              <a:ext uri="{FF2B5EF4-FFF2-40B4-BE49-F238E27FC236}">
                <a16:creationId xmlns:a16="http://schemas.microsoft.com/office/drawing/2014/main" id="{C8408D8C-FE11-4305-8921-31CDC0315519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427163"/>
            <a:ext cx="4876800" cy="4478337"/>
            <a:chOff x="2568575" y="1427163"/>
            <a:chExt cx="4876800" cy="4478337"/>
          </a:xfrm>
        </p:grpSpPr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9E9DD6C4-B75C-48A0-867F-5355B757862D}"/>
                </a:ext>
              </a:extLst>
            </p:cNvPr>
            <p:cNvSpPr/>
            <p:nvPr/>
          </p:nvSpPr>
          <p:spPr>
            <a:xfrm>
              <a:off x="2608263" y="2493963"/>
              <a:ext cx="1739900" cy="501650"/>
            </a:xfrm>
            <a:custGeom>
              <a:avLst/>
              <a:gdLst>
                <a:gd name="connsiteX0" fmla="*/ 521494 w 1740694"/>
                <a:gd name="connsiteY0" fmla="*/ 452437 h 502444"/>
                <a:gd name="connsiteX1" fmla="*/ 661987 w 1740694"/>
                <a:gd name="connsiteY1" fmla="*/ 407194 h 502444"/>
                <a:gd name="connsiteX2" fmla="*/ 812006 w 1740694"/>
                <a:gd name="connsiteY2" fmla="*/ 354806 h 502444"/>
                <a:gd name="connsiteX3" fmla="*/ 890587 w 1740694"/>
                <a:gd name="connsiteY3" fmla="*/ 323850 h 502444"/>
                <a:gd name="connsiteX4" fmla="*/ 1162050 w 1740694"/>
                <a:gd name="connsiteY4" fmla="*/ 266700 h 502444"/>
                <a:gd name="connsiteX5" fmla="*/ 1281112 w 1740694"/>
                <a:gd name="connsiteY5" fmla="*/ 252412 h 502444"/>
                <a:gd name="connsiteX6" fmla="*/ 1390650 w 1740694"/>
                <a:gd name="connsiteY6" fmla="*/ 235744 h 502444"/>
                <a:gd name="connsiteX7" fmla="*/ 1469231 w 1740694"/>
                <a:gd name="connsiteY7" fmla="*/ 221456 h 502444"/>
                <a:gd name="connsiteX8" fmla="*/ 1540669 w 1740694"/>
                <a:gd name="connsiteY8" fmla="*/ 204787 h 502444"/>
                <a:gd name="connsiteX9" fmla="*/ 1619250 w 1740694"/>
                <a:gd name="connsiteY9" fmla="*/ 185737 h 502444"/>
                <a:gd name="connsiteX10" fmla="*/ 1671637 w 1740694"/>
                <a:gd name="connsiteY10" fmla="*/ 164306 h 502444"/>
                <a:gd name="connsiteX11" fmla="*/ 1714500 w 1740694"/>
                <a:gd name="connsiteY11" fmla="*/ 140494 h 502444"/>
                <a:gd name="connsiteX12" fmla="*/ 1735931 w 1740694"/>
                <a:gd name="connsiteY12" fmla="*/ 119062 h 502444"/>
                <a:gd name="connsiteX13" fmla="*/ 1740694 w 1740694"/>
                <a:gd name="connsiteY13" fmla="*/ 102394 h 502444"/>
                <a:gd name="connsiteX14" fmla="*/ 1735931 w 1740694"/>
                <a:gd name="connsiteY14" fmla="*/ 88106 h 502444"/>
                <a:gd name="connsiteX15" fmla="*/ 1721644 w 1740694"/>
                <a:gd name="connsiteY15" fmla="*/ 66675 h 502444"/>
                <a:gd name="connsiteX16" fmla="*/ 1697831 w 1740694"/>
                <a:gd name="connsiteY16" fmla="*/ 45244 h 502444"/>
                <a:gd name="connsiteX17" fmla="*/ 1659731 w 1740694"/>
                <a:gd name="connsiteY17" fmla="*/ 30956 h 502444"/>
                <a:gd name="connsiteX18" fmla="*/ 1597819 w 1740694"/>
                <a:gd name="connsiteY18" fmla="*/ 14287 h 502444"/>
                <a:gd name="connsiteX19" fmla="*/ 1528762 w 1740694"/>
                <a:gd name="connsiteY19" fmla="*/ 2381 h 502444"/>
                <a:gd name="connsiteX20" fmla="*/ 1450181 w 1740694"/>
                <a:gd name="connsiteY20" fmla="*/ 0 h 502444"/>
                <a:gd name="connsiteX21" fmla="*/ 1388269 w 1740694"/>
                <a:gd name="connsiteY21" fmla="*/ 16669 h 502444"/>
                <a:gd name="connsiteX22" fmla="*/ 1271587 w 1740694"/>
                <a:gd name="connsiteY22" fmla="*/ 47625 h 502444"/>
                <a:gd name="connsiteX23" fmla="*/ 1152525 w 1740694"/>
                <a:gd name="connsiteY23" fmla="*/ 71437 h 502444"/>
                <a:gd name="connsiteX24" fmla="*/ 885825 w 1740694"/>
                <a:gd name="connsiteY24" fmla="*/ 147637 h 502444"/>
                <a:gd name="connsiteX25" fmla="*/ 681037 w 1740694"/>
                <a:gd name="connsiteY25" fmla="*/ 211931 h 502444"/>
                <a:gd name="connsiteX26" fmla="*/ 602456 w 1740694"/>
                <a:gd name="connsiteY26" fmla="*/ 230981 h 502444"/>
                <a:gd name="connsiteX27" fmla="*/ 488156 w 1740694"/>
                <a:gd name="connsiteY27" fmla="*/ 254794 h 502444"/>
                <a:gd name="connsiteX28" fmla="*/ 423862 w 1740694"/>
                <a:gd name="connsiteY28" fmla="*/ 264319 h 502444"/>
                <a:gd name="connsiteX29" fmla="*/ 357187 w 1740694"/>
                <a:gd name="connsiteY29" fmla="*/ 269081 h 502444"/>
                <a:gd name="connsiteX30" fmla="*/ 302419 w 1740694"/>
                <a:gd name="connsiteY30" fmla="*/ 264319 h 502444"/>
                <a:gd name="connsiteX31" fmla="*/ 238125 w 1740694"/>
                <a:gd name="connsiteY31" fmla="*/ 254794 h 502444"/>
                <a:gd name="connsiteX32" fmla="*/ 152400 w 1740694"/>
                <a:gd name="connsiteY32" fmla="*/ 235744 h 502444"/>
                <a:gd name="connsiteX33" fmla="*/ 92869 w 1740694"/>
                <a:gd name="connsiteY33" fmla="*/ 214312 h 502444"/>
                <a:gd name="connsiteX34" fmla="*/ 57150 w 1740694"/>
                <a:gd name="connsiteY34" fmla="*/ 195262 h 502444"/>
                <a:gd name="connsiteX35" fmla="*/ 21431 w 1740694"/>
                <a:gd name="connsiteY35" fmla="*/ 183356 h 502444"/>
                <a:gd name="connsiteX36" fmla="*/ 4762 w 1740694"/>
                <a:gd name="connsiteY36" fmla="*/ 188119 h 502444"/>
                <a:gd name="connsiteX37" fmla="*/ 0 w 1740694"/>
                <a:gd name="connsiteY37" fmla="*/ 200025 h 502444"/>
                <a:gd name="connsiteX38" fmla="*/ 9525 w 1740694"/>
                <a:gd name="connsiteY38" fmla="*/ 230981 h 502444"/>
                <a:gd name="connsiteX39" fmla="*/ 30956 w 1740694"/>
                <a:gd name="connsiteY39" fmla="*/ 259556 h 502444"/>
                <a:gd name="connsiteX40" fmla="*/ 83344 w 1740694"/>
                <a:gd name="connsiteY40" fmla="*/ 316706 h 502444"/>
                <a:gd name="connsiteX41" fmla="*/ 140494 w 1740694"/>
                <a:gd name="connsiteY41" fmla="*/ 376237 h 502444"/>
                <a:gd name="connsiteX42" fmla="*/ 200025 w 1740694"/>
                <a:gd name="connsiteY42" fmla="*/ 428625 h 502444"/>
                <a:gd name="connsiteX43" fmla="*/ 250031 w 1740694"/>
                <a:gd name="connsiteY43" fmla="*/ 466725 h 502444"/>
                <a:gd name="connsiteX44" fmla="*/ 278606 w 1740694"/>
                <a:gd name="connsiteY44" fmla="*/ 485775 h 502444"/>
                <a:gd name="connsiteX45" fmla="*/ 309562 w 1740694"/>
                <a:gd name="connsiteY45" fmla="*/ 497681 h 502444"/>
                <a:gd name="connsiteX46" fmla="*/ 330994 w 1740694"/>
                <a:gd name="connsiteY46" fmla="*/ 502444 h 502444"/>
                <a:gd name="connsiteX47" fmla="*/ 381000 w 1740694"/>
                <a:gd name="connsiteY47" fmla="*/ 495300 h 502444"/>
                <a:gd name="connsiteX48" fmla="*/ 521494 w 1740694"/>
                <a:gd name="connsiteY48" fmla="*/ 4524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0694" h="502444">
                  <a:moveTo>
                    <a:pt x="521494" y="452437"/>
                  </a:moveTo>
                  <a:lnTo>
                    <a:pt x="661987" y="407194"/>
                  </a:lnTo>
                  <a:lnTo>
                    <a:pt x="812006" y="354806"/>
                  </a:lnTo>
                  <a:lnTo>
                    <a:pt x="890587" y="323850"/>
                  </a:lnTo>
                  <a:lnTo>
                    <a:pt x="1162050" y="266700"/>
                  </a:lnTo>
                  <a:lnTo>
                    <a:pt x="1281112" y="252412"/>
                  </a:lnTo>
                  <a:lnTo>
                    <a:pt x="1390650" y="235744"/>
                  </a:lnTo>
                  <a:lnTo>
                    <a:pt x="1469231" y="221456"/>
                  </a:lnTo>
                  <a:lnTo>
                    <a:pt x="1540669" y="204787"/>
                  </a:lnTo>
                  <a:lnTo>
                    <a:pt x="1619250" y="185737"/>
                  </a:lnTo>
                  <a:lnTo>
                    <a:pt x="1671637" y="164306"/>
                  </a:lnTo>
                  <a:lnTo>
                    <a:pt x="1714500" y="140494"/>
                  </a:lnTo>
                  <a:lnTo>
                    <a:pt x="1735931" y="119062"/>
                  </a:lnTo>
                  <a:lnTo>
                    <a:pt x="1740694" y="102394"/>
                  </a:lnTo>
                  <a:lnTo>
                    <a:pt x="1735931" y="88106"/>
                  </a:lnTo>
                  <a:lnTo>
                    <a:pt x="1721644" y="66675"/>
                  </a:lnTo>
                  <a:lnTo>
                    <a:pt x="1697831" y="45244"/>
                  </a:lnTo>
                  <a:lnTo>
                    <a:pt x="1659731" y="30956"/>
                  </a:lnTo>
                  <a:lnTo>
                    <a:pt x="1597819" y="14287"/>
                  </a:lnTo>
                  <a:lnTo>
                    <a:pt x="1528762" y="2381"/>
                  </a:lnTo>
                  <a:lnTo>
                    <a:pt x="1450181" y="0"/>
                  </a:lnTo>
                  <a:lnTo>
                    <a:pt x="1388269" y="16669"/>
                  </a:lnTo>
                  <a:lnTo>
                    <a:pt x="1271587" y="47625"/>
                  </a:lnTo>
                  <a:lnTo>
                    <a:pt x="1152525" y="71437"/>
                  </a:lnTo>
                  <a:lnTo>
                    <a:pt x="885825" y="147637"/>
                  </a:lnTo>
                  <a:lnTo>
                    <a:pt x="681037" y="211931"/>
                  </a:lnTo>
                  <a:lnTo>
                    <a:pt x="602456" y="230981"/>
                  </a:lnTo>
                  <a:lnTo>
                    <a:pt x="488156" y="254794"/>
                  </a:lnTo>
                  <a:lnTo>
                    <a:pt x="423862" y="264319"/>
                  </a:lnTo>
                  <a:lnTo>
                    <a:pt x="357187" y="269081"/>
                  </a:lnTo>
                  <a:lnTo>
                    <a:pt x="302419" y="264319"/>
                  </a:lnTo>
                  <a:lnTo>
                    <a:pt x="238125" y="254794"/>
                  </a:lnTo>
                  <a:lnTo>
                    <a:pt x="152400" y="235744"/>
                  </a:lnTo>
                  <a:lnTo>
                    <a:pt x="92869" y="214312"/>
                  </a:lnTo>
                  <a:lnTo>
                    <a:pt x="57150" y="195262"/>
                  </a:lnTo>
                  <a:lnTo>
                    <a:pt x="21431" y="183356"/>
                  </a:lnTo>
                  <a:lnTo>
                    <a:pt x="4762" y="188119"/>
                  </a:lnTo>
                  <a:lnTo>
                    <a:pt x="0" y="200025"/>
                  </a:lnTo>
                  <a:lnTo>
                    <a:pt x="9525" y="230981"/>
                  </a:lnTo>
                  <a:lnTo>
                    <a:pt x="30956" y="259556"/>
                  </a:lnTo>
                  <a:lnTo>
                    <a:pt x="83344" y="316706"/>
                  </a:lnTo>
                  <a:lnTo>
                    <a:pt x="140494" y="376237"/>
                  </a:lnTo>
                  <a:lnTo>
                    <a:pt x="200025" y="428625"/>
                  </a:lnTo>
                  <a:lnTo>
                    <a:pt x="250031" y="466725"/>
                  </a:lnTo>
                  <a:lnTo>
                    <a:pt x="278606" y="485775"/>
                  </a:lnTo>
                  <a:lnTo>
                    <a:pt x="309562" y="497681"/>
                  </a:lnTo>
                  <a:lnTo>
                    <a:pt x="330994" y="502444"/>
                  </a:lnTo>
                  <a:lnTo>
                    <a:pt x="381000" y="495300"/>
                  </a:lnTo>
                  <a:lnTo>
                    <a:pt x="521494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33038CD5-CD91-4FEE-A1C4-FE5CEF02EB4B}"/>
                </a:ext>
              </a:extLst>
            </p:cNvPr>
            <p:cNvSpPr/>
            <p:nvPr/>
          </p:nvSpPr>
          <p:spPr>
            <a:xfrm>
              <a:off x="4529138" y="2744788"/>
              <a:ext cx="498475" cy="1416050"/>
            </a:xfrm>
            <a:custGeom>
              <a:avLst/>
              <a:gdLst>
                <a:gd name="connsiteX0" fmla="*/ 409575 w 497681"/>
                <a:gd name="connsiteY0" fmla="*/ 395288 h 1414463"/>
                <a:gd name="connsiteX1" fmla="*/ 392906 w 497681"/>
                <a:gd name="connsiteY1" fmla="*/ 235744 h 1414463"/>
                <a:gd name="connsiteX2" fmla="*/ 307181 w 497681"/>
                <a:gd name="connsiteY2" fmla="*/ 128588 h 1414463"/>
                <a:gd name="connsiteX3" fmla="*/ 257175 w 497681"/>
                <a:gd name="connsiteY3" fmla="*/ 90488 h 1414463"/>
                <a:gd name="connsiteX4" fmla="*/ 214312 w 497681"/>
                <a:gd name="connsiteY4" fmla="*/ 66675 h 1414463"/>
                <a:gd name="connsiteX5" fmla="*/ 152400 w 497681"/>
                <a:gd name="connsiteY5" fmla="*/ 38100 h 1414463"/>
                <a:gd name="connsiteX6" fmla="*/ 80962 w 497681"/>
                <a:gd name="connsiteY6" fmla="*/ 19050 h 1414463"/>
                <a:gd name="connsiteX7" fmla="*/ 50006 w 497681"/>
                <a:gd name="connsiteY7" fmla="*/ 9525 h 1414463"/>
                <a:gd name="connsiteX8" fmla="*/ 28575 w 497681"/>
                <a:gd name="connsiteY8" fmla="*/ 2382 h 1414463"/>
                <a:gd name="connsiteX9" fmla="*/ 9525 w 497681"/>
                <a:gd name="connsiteY9" fmla="*/ 0 h 1414463"/>
                <a:gd name="connsiteX10" fmla="*/ 0 w 497681"/>
                <a:gd name="connsiteY10" fmla="*/ 7144 h 1414463"/>
                <a:gd name="connsiteX11" fmla="*/ 4762 w 497681"/>
                <a:gd name="connsiteY11" fmla="*/ 30957 h 1414463"/>
                <a:gd name="connsiteX12" fmla="*/ 16668 w 497681"/>
                <a:gd name="connsiteY12" fmla="*/ 57150 h 1414463"/>
                <a:gd name="connsiteX13" fmla="*/ 38100 w 497681"/>
                <a:gd name="connsiteY13" fmla="*/ 80963 h 1414463"/>
                <a:gd name="connsiteX14" fmla="*/ 76200 w 497681"/>
                <a:gd name="connsiteY14" fmla="*/ 126207 h 1414463"/>
                <a:gd name="connsiteX15" fmla="*/ 104775 w 497681"/>
                <a:gd name="connsiteY15" fmla="*/ 169069 h 1414463"/>
                <a:gd name="connsiteX16" fmla="*/ 140493 w 497681"/>
                <a:gd name="connsiteY16" fmla="*/ 240507 h 1414463"/>
                <a:gd name="connsiteX17" fmla="*/ 169068 w 497681"/>
                <a:gd name="connsiteY17" fmla="*/ 345282 h 1414463"/>
                <a:gd name="connsiteX18" fmla="*/ 202406 w 497681"/>
                <a:gd name="connsiteY18" fmla="*/ 528638 h 1414463"/>
                <a:gd name="connsiteX19" fmla="*/ 219075 w 497681"/>
                <a:gd name="connsiteY19" fmla="*/ 666750 h 1414463"/>
                <a:gd name="connsiteX20" fmla="*/ 230981 w 497681"/>
                <a:gd name="connsiteY20" fmla="*/ 823913 h 1414463"/>
                <a:gd name="connsiteX21" fmla="*/ 238125 w 497681"/>
                <a:gd name="connsiteY21" fmla="*/ 1014413 h 1414463"/>
                <a:gd name="connsiteX22" fmla="*/ 240506 w 497681"/>
                <a:gd name="connsiteY22" fmla="*/ 1193007 h 1414463"/>
                <a:gd name="connsiteX23" fmla="*/ 245268 w 497681"/>
                <a:gd name="connsiteY23" fmla="*/ 1228725 h 1414463"/>
                <a:gd name="connsiteX24" fmla="*/ 259556 w 497681"/>
                <a:gd name="connsiteY24" fmla="*/ 1271588 h 1414463"/>
                <a:gd name="connsiteX25" fmla="*/ 285750 w 497681"/>
                <a:gd name="connsiteY25" fmla="*/ 1323975 h 1414463"/>
                <a:gd name="connsiteX26" fmla="*/ 311943 w 497681"/>
                <a:gd name="connsiteY26" fmla="*/ 1362075 h 1414463"/>
                <a:gd name="connsiteX27" fmla="*/ 330993 w 497681"/>
                <a:gd name="connsiteY27" fmla="*/ 1381125 h 1414463"/>
                <a:gd name="connsiteX28" fmla="*/ 354806 w 497681"/>
                <a:gd name="connsiteY28" fmla="*/ 1400175 h 1414463"/>
                <a:gd name="connsiteX29" fmla="*/ 385762 w 497681"/>
                <a:gd name="connsiteY29" fmla="*/ 1414463 h 1414463"/>
                <a:gd name="connsiteX30" fmla="*/ 402431 w 497681"/>
                <a:gd name="connsiteY30" fmla="*/ 1414463 h 1414463"/>
                <a:gd name="connsiteX31" fmla="*/ 423862 w 497681"/>
                <a:gd name="connsiteY31" fmla="*/ 1409700 h 1414463"/>
                <a:gd name="connsiteX32" fmla="*/ 445293 w 497681"/>
                <a:gd name="connsiteY32" fmla="*/ 1393032 h 1414463"/>
                <a:gd name="connsiteX33" fmla="*/ 461962 w 497681"/>
                <a:gd name="connsiteY33" fmla="*/ 1371600 h 1414463"/>
                <a:gd name="connsiteX34" fmla="*/ 481012 w 497681"/>
                <a:gd name="connsiteY34" fmla="*/ 1338263 h 1414463"/>
                <a:gd name="connsiteX35" fmla="*/ 497681 w 497681"/>
                <a:gd name="connsiteY35" fmla="*/ 1302544 h 1414463"/>
                <a:gd name="connsiteX36" fmla="*/ 485775 w 497681"/>
                <a:gd name="connsiteY36" fmla="*/ 1152525 h 1414463"/>
                <a:gd name="connsiteX37" fmla="*/ 471487 w 497681"/>
                <a:gd name="connsiteY37" fmla="*/ 885825 h 1414463"/>
                <a:gd name="connsiteX38" fmla="*/ 457200 w 497681"/>
                <a:gd name="connsiteY38" fmla="*/ 750094 h 1414463"/>
                <a:gd name="connsiteX39" fmla="*/ 431006 w 497681"/>
                <a:gd name="connsiteY39" fmla="*/ 573882 h 1414463"/>
                <a:gd name="connsiteX40" fmla="*/ 409575 w 497681"/>
                <a:gd name="connsiteY40" fmla="*/ 395288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1" h="1414463">
                  <a:moveTo>
                    <a:pt x="409575" y="395288"/>
                  </a:moveTo>
                  <a:lnTo>
                    <a:pt x="392906" y="235744"/>
                  </a:lnTo>
                  <a:lnTo>
                    <a:pt x="307181" y="128588"/>
                  </a:lnTo>
                  <a:lnTo>
                    <a:pt x="257175" y="90488"/>
                  </a:lnTo>
                  <a:lnTo>
                    <a:pt x="214312" y="66675"/>
                  </a:lnTo>
                  <a:lnTo>
                    <a:pt x="152400" y="38100"/>
                  </a:lnTo>
                  <a:lnTo>
                    <a:pt x="80962" y="19050"/>
                  </a:lnTo>
                  <a:lnTo>
                    <a:pt x="50006" y="9525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30957"/>
                  </a:lnTo>
                  <a:lnTo>
                    <a:pt x="16668" y="57150"/>
                  </a:lnTo>
                  <a:lnTo>
                    <a:pt x="38100" y="80963"/>
                  </a:lnTo>
                  <a:lnTo>
                    <a:pt x="76200" y="126207"/>
                  </a:lnTo>
                  <a:lnTo>
                    <a:pt x="104775" y="169069"/>
                  </a:lnTo>
                  <a:lnTo>
                    <a:pt x="140493" y="240507"/>
                  </a:lnTo>
                  <a:lnTo>
                    <a:pt x="169068" y="345282"/>
                  </a:lnTo>
                  <a:lnTo>
                    <a:pt x="202406" y="528638"/>
                  </a:lnTo>
                  <a:lnTo>
                    <a:pt x="219075" y="666750"/>
                  </a:lnTo>
                  <a:lnTo>
                    <a:pt x="230981" y="823913"/>
                  </a:lnTo>
                  <a:lnTo>
                    <a:pt x="238125" y="1014413"/>
                  </a:lnTo>
                  <a:cubicBezTo>
                    <a:pt x="238919" y="1073944"/>
                    <a:pt x="239712" y="1133476"/>
                    <a:pt x="240506" y="1193007"/>
                  </a:cubicBezTo>
                  <a:lnTo>
                    <a:pt x="245268" y="1228725"/>
                  </a:lnTo>
                  <a:lnTo>
                    <a:pt x="259556" y="1271588"/>
                  </a:lnTo>
                  <a:lnTo>
                    <a:pt x="285750" y="1323975"/>
                  </a:lnTo>
                  <a:lnTo>
                    <a:pt x="311943" y="1362075"/>
                  </a:lnTo>
                  <a:lnTo>
                    <a:pt x="330993" y="1381125"/>
                  </a:lnTo>
                  <a:lnTo>
                    <a:pt x="354806" y="1400175"/>
                  </a:lnTo>
                  <a:lnTo>
                    <a:pt x="385762" y="1414463"/>
                  </a:lnTo>
                  <a:lnTo>
                    <a:pt x="402431" y="1414463"/>
                  </a:lnTo>
                  <a:lnTo>
                    <a:pt x="423862" y="1409700"/>
                  </a:lnTo>
                  <a:lnTo>
                    <a:pt x="445293" y="1393032"/>
                  </a:lnTo>
                  <a:lnTo>
                    <a:pt x="461962" y="1371600"/>
                  </a:lnTo>
                  <a:lnTo>
                    <a:pt x="481012" y="1338263"/>
                  </a:lnTo>
                  <a:lnTo>
                    <a:pt x="497681" y="1302544"/>
                  </a:lnTo>
                  <a:lnTo>
                    <a:pt x="485775" y="1152525"/>
                  </a:lnTo>
                  <a:lnTo>
                    <a:pt x="471487" y="885825"/>
                  </a:lnTo>
                  <a:lnTo>
                    <a:pt x="457200" y="750094"/>
                  </a:lnTo>
                  <a:lnTo>
                    <a:pt x="431006" y="573882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CA3B433F-7988-47FD-95BA-36AFE17B3803}"/>
                </a:ext>
              </a:extLst>
            </p:cNvPr>
            <p:cNvSpPr/>
            <p:nvPr/>
          </p:nvSpPr>
          <p:spPr>
            <a:xfrm>
              <a:off x="4076700" y="4414838"/>
              <a:ext cx="3098800" cy="547687"/>
            </a:xfrm>
            <a:custGeom>
              <a:avLst/>
              <a:gdLst>
                <a:gd name="connsiteX0" fmla="*/ 1072228 w 3098939"/>
                <a:gd name="connsiteY0" fmla="*/ 192901 h 548640"/>
                <a:gd name="connsiteX1" fmla="*/ 1302707 w 3098939"/>
                <a:gd name="connsiteY1" fmla="*/ 147807 h 548640"/>
                <a:gd name="connsiteX2" fmla="*/ 1405421 w 3098939"/>
                <a:gd name="connsiteY2" fmla="*/ 130271 h 548640"/>
                <a:gd name="connsiteX3" fmla="*/ 1748634 w 3098939"/>
                <a:gd name="connsiteY3" fmla="*/ 100208 h 548640"/>
                <a:gd name="connsiteX4" fmla="*/ 2031722 w 3098939"/>
                <a:gd name="connsiteY4" fmla="*/ 72651 h 548640"/>
                <a:gd name="connsiteX5" fmla="*/ 2309800 w 3098939"/>
                <a:gd name="connsiteY5" fmla="*/ 52609 h 548640"/>
                <a:gd name="connsiteX6" fmla="*/ 2502701 w 3098939"/>
                <a:gd name="connsiteY6" fmla="*/ 42589 h 548640"/>
                <a:gd name="connsiteX7" fmla="*/ 2612930 w 3098939"/>
                <a:gd name="connsiteY7" fmla="*/ 20042 h 548640"/>
                <a:gd name="connsiteX8" fmla="*/ 2708127 w 3098939"/>
                <a:gd name="connsiteY8" fmla="*/ 0 h 548640"/>
                <a:gd name="connsiteX9" fmla="*/ 2728169 w 3098939"/>
                <a:gd name="connsiteY9" fmla="*/ 0 h 548640"/>
                <a:gd name="connsiteX10" fmla="*/ 2783284 w 3098939"/>
                <a:gd name="connsiteY10" fmla="*/ 12526 h 548640"/>
                <a:gd name="connsiteX11" fmla="*/ 2968669 w 3098939"/>
                <a:gd name="connsiteY11" fmla="*/ 80167 h 548640"/>
                <a:gd name="connsiteX12" fmla="*/ 3036309 w 3098939"/>
                <a:gd name="connsiteY12" fmla="*/ 112734 h 548640"/>
                <a:gd name="connsiteX13" fmla="*/ 3048835 w 3098939"/>
                <a:gd name="connsiteY13" fmla="*/ 120250 h 548640"/>
                <a:gd name="connsiteX14" fmla="*/ 3078898 w 3098939"/>
                <a:gd name="connsiteY14" fmla="*/ 150312 h 548640"/>
                <a:gd name="connsiteX15" fmla="*/ 3096434 w 3098939"/>
                <a:gd name="connsiteY15" fmla="*/ 175364 h 548640"/>
                <a:gd name="connsiteX16" fmla="*/ 3098939 w 3098939"/>
                <a:gd name="connsiteY16" fmla="*/ 190396 h 548640"/>
                <a:gd name="connsiteX17" fmla="*/ 3093929 w 3098939"/>
                <a:gd name="connsiteY17" fmla="*/ 207932 h 548640"/>
                <a:gd name="connsiteX18" fmla="*/ 3078898 w 3098939"/>
                <a:gd name="connsiteY18" fmla="*/ 222963 h 548640"/>
                <a:gd name="connsiteX19" fmla="*/ 3053846 w 3098939"/>
                <a:gd name="connsiteY19" fmla="*/ 235489 h 548640"/>
                <a:gd name="connsiteX20" fmla="*/ 3023783 w 3098939"/>
                <a:gd name="connsiteY20" fmla="*/ 243005 h 548640"/>
                <a:gd name="connsiteX21" fmla="*/ 2996226 w 3098939"/>
                <a:gd name="connsiteY21" fmla="*/ 243005 h 548640"/>
                <a:gd name="connsiteX22" fmla="*/ 2913554 w 3098939"/>
                <a:gd name="connsiteY22" fmla="*/ 232984 h 548640"/>
                <a:gd name="connsiteX23" fmla="*/ 2825872 w 3098939"/>
                <a:gd name="connsiteY23" fmla="*/ 222963 h 548640"/>
                <a:gd name="connsiteX24" fmla="*/ 2733179 w 3098939"/>
                <a:gd name="connsiteY24" fmla="*/ 220458 h 548640"/>
                <a:gd name="connsiteX25" fmla="*/ 2570341 w 3098939"/>
                <a:gd name="connsiteY25" fmla="*/ 227974 h 548640"/>
                <a:gd name="connsiteX26" fmla="*/ 2252180 w 3098939"/>
                <a:gd name="connsiteY26" fmla="*/ 237995 h 548640"/>
                <a:gd name="connsiteX27" fmla="*/ 1956566 w 3098939"/>
                <a:gd name="connsiteY27" fmla="*/ 255531 h 548640"/>
                <a:gd name="connsiteX28" fmla="*/ 1723582 w 3098939"/>
                <a:gd name="connsiteY28" fmla="*/ 278078 h 548640"/>
                <a:gd name="connsiteX29" fmla="*/ 1615858 w 3098939"/>
                <a:gd name="connsiteY29" fmla="*/ 290604 h 548640"/>
                <a:gd name="connsiteX30" fmla="*/ 1260119 w 3098939"/>
                <a:gd name="connsiteY30" fmla="*/ 315656 h 548640"/>
                <a:gd name="connsiteX31" fmla="*/ 1087259 w 3098939"/>
                <a:gd name="connsiteY31" fmla="*/ 345718 h 548640"/>
                <a:gd name="connsiteX32" fmla="*/ 904379 w 3098939"/>
                <a:gd name="connsiteY32" fmla="*/ 390812 h 548640"/>
                <a:gd name="connsiteX33" fmla="*/ 734026 w 3098939"/>
                <a:gd name="connsiteY33" fmla="*/ 440916 h 548640"/>
                <a:gd name="connsiteX34" fmla="*/ 596239 w 3098939"/>
                <a:gd name="connsiteY34" fmla="*/ 483505 h 548640"/>
                <a:gd name="connsiteX35" fmla="*/ 553651 w 3098939"/>
                <a:gd name="connsiteY35" fmla="*/ 503546 h 548640"/>
                <a:gd name="connsiteX36" fmla="*/ 518578 w 3098939"/>
                <a:gd name="connsiteY36" fmla="*/ 521083 h 548640"/>
                <a:gd name="connsiteX37" fmla="*/ 465969 w 3098939"/>
                <a:gd name="connsiteY37" fmla="*/ 541124 h 548640"/>
                <a:gd name="connsiteX38" fmla="*/ 423380 w 3098939"/>
                <a:gd name="connsiteY38" fmla="*/ 548640 h 548640"/>
                <a:gd name="connsiteX39" fmla="*/ 385802 w 3098939"/>
                <a:gd name="connsiteY39" fmla="*/ 548640 h 548640"/>
                <a:gd name="connsiteX40" fmla="*/ 355739 w 3098939"/>
                <a:gd name="connsiteY40" fmla="*/ 538619 h 548640"/>
                <a:gd name="connsiteX41" fmla="*/ 283089 w 3098939"/>
                <a:gd name="connsiteY41" fmla="*/ 488515 h 548640"/>
                <a:gd name="connsiteX42" fmla="*/ 202922 w 3098939"/>
                <a:gd name="connsiteY42" fmla="*/ 428390 h 548640"/>
                <a:gd name="connsiteX43" fmla="*/ 125261 w 3098939"/>
                <a:gd name="connsiteY43" fmla="*/ 363255 h 548640"/>
                <a:gd name="connsiteX44" fmla="*/ 32568 w 3098939"/>
                <a:gd name="connsiteY44" fmla="*/ 265552 h 548640"/>
                <a:gd name="connsiteX45" fmla="*/ 7516 w 3098939"/>
                <a:gd name="connsiteY45" fmla="*/ 232984 h 548640"/>
                <a:gd name="connsiteX46" fmla="*/ 0 w 3098939"/>
                <a:gd name="connsiteY46" fmla="*/ 215448 h 548640"/>
                <a:gd name="connsiteX47" fmla="*/ 0 w 3098939"/>
                <a:gd name="connsiteY47" fmla="*/ 202922 h 548640"/>
                <a:gd name="connsiteX48" fmla="*/ 7516 w 3098939"/>
                <a:gd name="connsiteY48" fmla="*/ 185385 h 548640"/>
                <a:gd name="connsiteX49" fmla="*/ 17537 w 3098939"/>
                <a:gd name="connsiteY49" fmla="*/ 175364 h 548640"/>
                <a:gd name="connsiteX50" fmla="*/ 35073 w 3098939"/>
                <a:gd name="connsiteY50" fmla="*/ 170354 h 548640"/>
                <a:gd name="connsiteX51" fmla="*/ 45094 w 3098939"/>
                <a:gd name="connsiteY51" fmla="*/ 170354 h 548640"/>
                <a:gd name="connsiteX52" fmla="*/ 82672 w 3098939"/>
                <a:gd name="connsiteY52" fmla="*/ 187890 h 548640"/>
                <a:gd name="connsiteX53" fmla="*/ 152818 w 3098939"/>
                <a:gd name="connsiteY53" fmla="*/ 222963 h 548640"/>
                <a:gd name="connsiteX54" fmla="*/ 212943 w 3098939"/>
                <a:gd name="connsiteY54" fmla="*/ 248015 h 548640"/>
                <a:gd name="connsiteX55" fmla="*/ 290604 w 3098939"/>
                <a:gd name="connsiteY55" fmla="*/ 270562 h 548640"/>
                <a:gd name="connsiteX56" fmla="*/ 388307 w 3098939"/>
                <a:gd name="connsiteY56" fmla="*/ 290604 h 548640"/>
                <a:gd name="connsiteX57" fmla="*/ 511062 w 3098939"/>
                <a:gd name="connsiteY57" fmla="*/ 298120 h 548640"/>
                <a:gd name="connsiteX58" fmla="*/ 638828 w 3098939"/>
                <a:gd name="connsiteY58" fmla="*/ 283088 h 548640"/>
                <a:gd name="connsiteX59" fmla="*/ 869307 w 3098939"/>
                <a:gd name="connsiteY59" fmla="*/ 232984 h 548640"/>
                <a:gd name="connsiteX60" fmla="*/ 1072228 w 3098939"/>
                <a:gd name="connsiteY60" fmla="*/ 192901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98939" h="548640">
                  <a:moveTo>
                    <a:pt x="1072228" y="192901"/>
                  </a:moveTo>
                  <a:lnTo>
                    <a:pt x="1302707" y="147807"/>
                  </a:lnTo>
                  <a:lnTo>
                    <a:pt x="1405421" y="130271"/>
                  </a:lnTo>
                  <a:lnTo>
                    <a:pt x="1748634" y="100208"/>
                  </a:lnTo>
                  <a:lnTo>
                    <a:pt x="2031722" y="72651"/>
                  </a:lnTo>
                  <a:lnTo>
                    <a:pt x="2309800" y="52609"/>
                  </a:lnTo>
                  <a:lnTo>
                    <a:pt x="2502701" y="42589"/>
                  </a:lnTo>
                  <a:lnTo>
                    <a:pt x="2612930" y="20042"/>
                  </a:lnTo>
                  <a:lnTo>
                    <a:pt x="2708127" y="0"/>
                  </a:lnTo>
                  <a:lnTo>
                    <a:pt x="2728169" y="0"/>
                  </a:lnTo>
                  <a:lnTo>
                    <a:pt x="2783284" y="12526"/>
                  </a:lnTo>
                  <a:lnTo>
                    <a:pt x="2968669" y="80167"/>
                  </a:lnTo>
                  <a:lnTo>
                    <a:pt x="3036309" y="112734"/>
                  </a:lnTo>
                  <a:lnTo>
                    <a:pt x="3048835" y="120250"/>
                  </a:lnTo>
                  <a:lnTo>
                    <a:pt x="3078898" y="150312"/>
                  </a:lnTo>
                  <a:lnTo>
                    <a:pt x="3096434" y="175364"/>
                  </a:lnTo>
                  <a:lnTo>
                    <a:pt x="3098939" y="190396"/>
                  </a:lnTo>
                  <a:lnTo>
                    <a:pt x="3093929" y="207932"/>
                  </a:lnTo>
                  <a:lnTo>
                    <a:pt x="3078898" y="222963"/>
                  </a:lnTo>
                  <a:lnTo>
                    <a:pt x="3053846" y="235489"/>
                  </a:lnTo>
                  <a:lnTo>
                    <a:pt x="3023783" y="243005"/>
                  </a:lnTo>
                  <a:lnTo>
                    <a:pt x="2996226" y="243005"/>
                  </a:lnTo>
                  <a:lnTo>
                    <a:pt x="2913554" y="232984"/>
                  </a:lnTo>
                  <a:lnTo>
                    <a:pt x="2825872" y="222963"/>
                  </a:lnTo>
                  <a:lnTo>
                    <a:pt x="2733179" y="220458"/>
                  </a:lnTo>
                  <a:lnTo>
                    <a:pt x="2570341" y="227974"/>
                  </a:lnTo>
                  <a:lnTo>
                    <a:pt x="2252180" y="237995"/>
                  </a:lnTo>
                  <a:lnTo>
                    <a:pt x="1956566" y="255531"/>
                  </a:lnTo>
                  <a:lnTo>
                    <a:pt x="1723582" y="278078"/>
                  </a:lnTo>
                  <a:lnTo>
                    <a:pt x="1615858" y="290604"/>
                  </a:lnTo>
                  <a:lnTo>
                    <a:pt x="1260119" y="315656"/>
                  </a:lnTo>
                  <a:lnTo>
                    <a:pt x="1087259" y="345718"/>
                  </a:lnTo>
                  <a:lnTo>
                    <a:pt x="904379" y="390812"/>
                  </a:lnTo>
                  <a:lnTo>
                    <a:pt x="734026" y="440916"/>
                  </a:lnTo>
                  <a:lnTo>
                    <a:pt x="596239" y="483505"/>
                  </a:lnTo>
                  <a:lnTo>
                    <a:pt x="553651" y="503546"/>
                  </a:lnTo>
                  <a:lnTo>
                    <a:pt x="518578" y="521083"/>
                  </a:lnTo>
                  <a:lnTo>
                    <a:pt x="465969" y="541124"/>
                  </a:lnTo>
                  <a:lnTo>
                    <a:pt x="423380" y="548640"/>
                  </a:lnTo>
                  <a:lnTo>
                    <a:pt x="385802" y="548640"/>
                  </a:lnTo>
                  <a:lnTo>
                    <a:pt x="355739" y="538619"/>
                  </a:lnTo>
                  <a:lnTo>
                    <a:pt x="283089" y="488515"/>
                  </a:lnTo>
                  <a:lnTo>
                    <a:pt x="202922" y="428390"/>
                  </a:lnTo>
                  <a:lnTo>
                    <a:pt x="125261" y="363255"/>
                  </a:lnTo>
                  <a:lnTo>
                    <a:pt x="32568" y="265552"/>
                  </a:lnTo>
                  <a:lnTo>
                    <a:pt x="7516" y="232984"/>
                  </a:lnTo>
                  <a:lnTo>
                    <a:pt x="0" y="215448"/>
                  </a:lnTo>
                  <a:lnTo>
                    <a:pt x="0" y="202922"/>
                  </a:lnTo>
                  <a:lnTo>
                    <a:pt x="7516" y="185385"/>
                  </a:lnTo>
                  <a:lnTo>
                    <a:pt x="17537" y="175364"/>
                  </a:lnTo>
                  <a:lnTo>
                    <a:pt x="35073" y="170354"/>
                  </a:lnTo>
                  <a:lnTo>
                    <a:pt x="45094" y="170354"/>
                  </a:lnTo>
                  <a:lnTo>
                    <a:pt x="82672" y="187890"/>
                  </a:lnTo>
                  <a:lnTo>
                    <a:pt x="152818" y="222963"/>
                  </a:lnTo>
                  <a:lnTo>
                    <a:pt x="212943" y="248015"/>
                  </a:lnTo>
                  <a:lnTo>
                    <a:pt x="290604" y="270562"/>
                  </a:lnTo>
                  <a:lnTo>
                    <a:pt x="388307" y="290604"/>
                  </a:lnTo>
                  <a:lnTo>
                    <a:pt x="511062" y="298120"/>
                  </a:lnTo>
                  <a:lnTo>
                    <a:pt x="638828" y="283088"/>
                  </a:lnTo>
                  <a:lnTo>
                    <a:pt x="869307" y="232984"/>
                  </a:lnTo>
                  <a:lnTo>
                    <a:pt x="1072228" y="1929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29000DDF-7609-4CB4-98B9-F7AC6683C5CE}"/>
                </a:ext>
              </a:extLst>
            </p:cNvPr>
            <p:cNvSpPr/>
            <p:nvPr/>
          </p:nvSpPr>
          <p:spPr>
            <a:xfrm rot="16200000">
              <a:off x="1420813" y="3421063"/>
              <a:ext cx="4306887" cy="547687"/>
            </a:xfrm>
            <a:custGeom>
              <a:avLst/>
              <a:gdLst>
                <a:gd name="connsiteX0" fmla="*/ 1839391 w 4307212"/>
                <a:gd name="connsiteY0" fmla="*/ 406008 h 547228"/>
                <a:gd name="connsiteX1" fmla="*/ 2111240 w 4307212"/>
                <a:gd name="connsiteY1" fmla="*/ 420130 h 547228"/>
                <a:gd name="connsiteX2" fmla="*/ 2485473 w 4307212"/>
                <a:gd name="connsiteY2" fmla="*/ 444843 h 547228"/>
                <a:gd name="connsiteX3" fmla="*/ 2722017 w 4307212"/>
                <a:gd name="connsiteY3" fmla="*/ 462496 h 547228"/>
                <a:gd name="connsiteX4" fmla="*/ 2933847 w 4307212"/>
                <a:gd name="connsiteY4" fmla="*/ 462496 h 547228"/>
                <a:gd name="connsiteX5" fmla="*/ 3113903 w 4307212"/>
                <a:gd name="connsiteY5" fmla="*/ 462496 h 547228"/>
                <a:gd name="connsiteX6" fmla="*/ 3276306 w 4307212"/>
                <a:gd name="connsiteY6" fmla="*/ 483679 h 547228"/>
                <a:gd name="connsiteX7" fmla="*/ 3466953 w 4307212"/>
                <a:gd name="connsiteY7" fmla="*/ 497801 h 547228"/>
                <a:gd name="connsiteX8" fmla="*/ 3738801 w 4307212"/>
                <a:gd name="connsiteY8" fmla="*/ 504862 h 547228"/>
                <a:gd name="connsiteX9" fmla="*/ 3904735 w 4307212"/>
                <a:gd name="connsiteY9" fmla="*/ 508392 h 547228"/>
                <a:gd name="connsiteX10" fmla="*/ 3929449 w 4307212"/>
                <a:gd name="connsiteY10" fmla="*/ 518984 h 547228"/>
                <a:gd name="connsiteX11" fmla="*/ 3971815 w 4307212"/>
                <a:gd name="connsiteY11" fmla="*/ 540167 h 547228"/>
                <a:gd name="connsiteX12" fmla="*/ 4010650 w 4307212"/>
                <a:gd name="connsiteY12" fmla="*/ 547228 h 547228"/>
                <a:gd name="connsiteX13" fmla="*/ 4042425 w 4307212"/>
                <a:gd name="connsiteY13" fmla="*/ 543697 h 547228"/>
                <a:gd name="connsiteX14" fmla="*/ 4081260 w 4307212"/>
                <a:gd name="connsiteY14" fmla="*/ 522514 h 547228"/>
                <a:gd name="connsiteX15" fmla="*/ 4120096 w 4307212"/>
                <a:gd name="connsiteY15" fmla="*/ 487209 h 547228"/>
                <a:gd name="connsiteX16" fmla="*/ 4169523 w 4307212"/>
                <a:gd name="connsiteY16" fmla="*/ 409538 h 547228"/>
                <a:gd name="connsiteX17" fmla="*/ 4226011 w 4307212"/>
                <a:gd name="connsiteY17" fmla="*/ 303623 h 547228"/>
                <a:gd name="connsiteX18" fmla="*/ 4268377 w 4307212"/>
                <a:gd name="connsiteY18" fmla="*/ 172995 h 547228"/>
                <a:gd name="connsiteX19" fmla="*/ 4300151 w 4307212"/>
                <a:gd name="connsiteY19" fmla="*/ 56488 h 547228"/>
                <a:gd name="connsiteX20" fmla="*/ 4307212 w 4307212"/>
                <a:gd name="connsiteY20" fmla="*/ 21183 h 547228"/>
                <a:gd name="connsiteX21" fmla="*/ 4303682 w 4307212"/>
                <a:gd name="connsiteY21" fmla="*/ 7061 h 547228"/>
                <a:gd name="connsiteX22" fmla="*/ 4296621 w 4307212"/>
                <a:gd name="connsiteY22" fmla="*/ 0 h 547228"/>
                <a:gd name="connsiteX23" fmla="*/ 4271907 w 4307212"/>
                <a:gd name="connsiteY23" fmla="*/ 7061 h 547228"/>
                <a:gd name="connsiteX24" fmla="*/ 4236602 w 4307212"/>
                <a:gd name="connsiteY24" fmla="*/ 28244 h 547228"/>
                <a:gd name="connsiteX25" fmla="*/ 4176584 w 4307212"/>
                <a:gd name="connsiteY25" fmla="*/ 91793 h 547228"/>
                <a:gd name="connsiteX26" fmla="*/ 4084791 w 4307212"/>
                <a:gd name="connsiteY26" fmla="*/ 180056 h 547228"/>
                <a:gd name="connsiteX27" fmla="*/ 4056547 w 4307212"/>
                <a:gd name="connsiteY27" fmla="*/ 197708 h 547228"/>
                <a:gd name="connsiteX28" fmla="*/ 4003589 w 4307212"/>
                <a:gd name="connsiteY28" fmla="*/ 222422 h 547228"/>
                <a:gd name="connsiteX29" fmla="*/ 3954162 w 4307212"/>
                <a:gd name="connsiteY29" fmla="*/ 236544 h 547228"/>
                <a:gd name="connsiteX30" fmla="*/ 3883552 w 4307212"/>
                <a:gd name="connsiteY30" fmla="*/ 240074 h 547228"/>
                <a:gd name="connsiteX31" fmla="*/ 3594051 w 4307212"/>
                <a:gd name="connsiteY31" fmla="*/ 240074 h 547228"/>
                <a:gd name="connsiteX32" fmla="*/ 3180982 w 4307212"/>
                <a:gd name="connsiteY32" fmla="*/ 240074 h 547228"/>
                <a:gd name="connsiteX33" fmla="*/ 2308948 w 4307212"/>
                <a:gd name="connsiteY33" fmla="*/ 233013 h 547228"/>
                <a:gd name="connsiteX34" fmla="*/ 1888818 w 4307212"/>
                <a:gd name="connsiteY34" fmla="*/ 215361 h 547228"/>
                <a:gd name="connsiteX35" fmla="*/ 1489872 w 4307212"/>
                <a:gd name="connsiteY35" fmla="*/ 197708 h 547228"/>
                <a:gd name="connsiteX36" fmla="*/ 1115638 w 4307212"/>
                <a:gd name="connsiteY36" fmla="*/ 180056 h 547228"/>
                <a:gd name="connsiteX37" fmla="*/ 695509 w 4307212"/>
                <a:gd name="connsiteY37" fmla="*/ 158873 h 547228"/>
                <a:gd name="connsiteX38" fmla="*/ 561350 w 4307212"/>
                <a:gd name="connsiteY38" fmla="*/ 151812 h 547228"/>
                <a:gd name="connsiteX39" fmla="*/ 469557 w 4307212"/>
                <a:gd name="connsiteY39" fmla="*/ 127098 h 547228"/>
                <a:gd name="connsiteX40" fmla="*/ 406008 w 4307212"/>
                <a:gd name="connsiteY40" fmla="*/ 120037 h 547228"/>
                <a:gd name="connsiteX41" fmla="*/ 360111 w 4307212"/>
                <a:gd name="connsiteY41" fmla="*/ 123567 h 547228"/>
                <a:gd name="connsiteX42" fmla="*/ 282440 w 4307212"/>
                <a:gd name="connsiteY42" fmla="*/ 134159 h 547228"/>
                <a:gd name="connsiteX43" fmla="*/ 169464 w 4307212"/>
                <a:gd name="connsiteY43" fmla="*/ 169464 h 547228"/>
                <a:gd name="connsiteX44" fmla="*/ 70610 w 4307212"/>
                <a:gd name="connsiteY44" fmla="*/ 211830 h 547228"/>
                <a:gd name="connsiteX45" fmla="*/ 21183 w 4307212"/>
                <a:gd name="connsiteY45" fmla="*/ 247135 h 547228"/>
                <a:gd name="connsiteX46" fmla="*/ 7061 w 4307212"/>
                <a:gd name="connsiteY46" fmla="*/ 268318 h 547228"/>
                <a:gd name="connsiteX47" fmla="*/ 0 w 4307212"/>
                <a:gd name="connsiteY47" fmla="*/ 296562 h 547228"/>
                <a:gd name="connsiteX48" fmla="*/ 14122 w 4307212"/>
                <a:gd name="connsiteY48" fmla="*/ 324806 h 547228"/>
                <a:gd name="connsiteX49" fmla="*/ 28244 w 4307212"/>
                <a:gd name="connsiteY49" fmla="*/ 338928 h 547228"/>
                <a:gd name="connsiteX50" fmla="*/ 70610 w 4307212"/>
                <a:gd name="connsiteY50" fmla="*/ 360111 h 547228"/>
                <a:gd name="connsiteX51" fmla="*/ 127098 w 4307212"/>
                <a:gd name="connsiteY51" fmla="*/ 374233 h 547228"/>
                <a:gd name="connsiteX52" fmla="*/ 222421 w 4307212"/>
                <a:gd name="connsiteY52" fmla="*/ 391886 h 547228"/>
                <a:gd name="connsiteX53" fmla="*/ 360111 w 4307212"/>
                <a:gd name="connsiteY53" fmla="*/ 402477 h 547228"/>
                <a:gd name="connsiteX54" fmla="*/ 469557 w 4307212"/>
                <a:gd name="connsiteY54" fmla="*/ 402477 h 547228"/>
                <a:gd name="connsiteX55" fmla="*/ 543697 w 4307212"/>
                <a:gd name="connsiteY55" fmla="*/ 395416 h 547228"/>
                <a:gd name="connsiteX56" fmla="*/ 970888 w 4307212"/>
                <a:gd name="connsiteY56" fmla="*/ 391886 h 547228"/>
                <a:gd name="connsiteX57" fmla="*/ 1518116 w 4307212"/>
                <a:gd name="connsiteY57" fmla="*/ 398947 h 547228"/>
                <a:gd name="connsiteX58" fmla="*/ 1839391 w 4307212"/>
                <a:gd name="connsiteY58" fmla="*/ 406008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07212" h="547228">
                  <a:moveTo>
                    <a:pt x="1839391" y="406008"/>
                  </a:moveTo>
                  <a:lnTo>
                    <a:pt x="2111240" y="420130"/>
                  </a:lnTo>
                  <a:lnTo>
                    <a:pt x="2485473" y="444843"/>
                  </a:lnTo>
                  <a:lnTo>
                    <a:pt x="2722017" y="462496"/>
                  </a:lnTo>
                  <a:lnTo>
                    <a:pt x="2933847" y="462496"/>
                  </a:lnTo>
                  <a:lnTo>
                    <a:pt x="3113903" y="462496"/>
                  </a:lnTo>
                  <a:lnTo>
                    <a:pt x="3276306" y="483679"/>
                  </a:lnTo>
                  <a:lnTo>
                    <a:pt x="3466953" y="497801"/>
                  </a:lnTo>
                  <a:lnTo>
                    <a:pt x="3738801" y="504862"/>
                  </a:lnTo>
                  <a:lnTo>
                    <a:pt x="3904735" y="508392"/>
                  </a:lnTo>
                  <a:lnTo>
                    <a:pt x="3929449" y="518984"/>
                  </a:lnTo>
                  <a:lnTo>
                    <a:pt x="3971815" y="540167"/>
                  </a:lnTo>
                  <a:lnTo>
                    <a:pt x="4010650" y="547228"/>
                  </a:lnTo>
                  <a:lnTo>
                    <a:pt x="4042425" y="543697"/>
                  </a:lnTo>
                  <a:lnTo>
                    <a:pt x="4081260" y="522514"/>
                  </a:lnTo>
                  <a:lnTo>
                    <a:pt x="4120096" y="487209"/>
                  </a:lnTo>
                  <a:lnTo>
                    <a:pt x="4169523" y="409538"/>
                  </a:lnTo>
                  <a:lnTo>
                    <a:pt x="4226011" y="303623"/>
                  </a:lnTo>
                  <a:lnTo>
                    <a:pt x="4268377" y="172995"/>
                  </a:lnTo>
                  <a:lnTo>
                    <a:pt x="4300151" y="56488"/>
                  </a:lnTo>
                  <a:lnTo>
                    <a:pt x="4307212" y="21183"/>
                  </a:lnTo>
                  <a:lnTo>
                    <a:pt x="4303682" y="7061"/>
                  </a:lnTo>
                  <a:lnTo>
                    <a:pt x="4296621" y="0"/>
                  </a:lnTo>
                  <a:lnTo>
                    <a:pt x="4271907" y="7061"/>
                  </a:lnTo>
                  <a:lnTo>
                    <a:pt x="4236602" y="28244"/>
                  </a:lnTo>
                  <a:lnTo>
                    <a:pt x="4176584" y="91793"/>
                  </a:lnTo>
                  <a:lnTo>
                    <a:pt x="4084791" y="180056"/>
                  </a:lnTo>
                  <a:lnTo>
                    <a:pt x="4056547" y="197708"/>
                  </a:lnTo>
                  <a:lnTo>
                    <a:pt x="4003589" y="222422"/>
                  </a:lnTo>
                  <a:lnTo>
                    <a:pt x="3954162" y="236544"/>
                  </a:lnTo>
                  <a:lnTo>
                    <a:pt x="3883552" y="240074"/>
                  </a:lnTo>
                  <a:lnTo>
                    <a:pt x="3594051" y="240074"/>
                  </a:lnTo>
                  <a:lnTo>
                    <a:pt x="3180982" y="240074"/>
                  </a:lnTo>
                  <a:lnTo>
                    <a:pt x="2308948" y="233013"/>
                  </a:lnTo>
                  <a:lnTo>
                    <a:pt x="1888818" y="215361"/>
                  </a:lnTo>
                  <a:lnTo>
                    <a:pt x="1489872" y="197708"/>
                  </a:lnTo>
                  <a:lnTo>
                    <a:pt x="1115638" y="180056"/>
                  </a:lnTo>
                  <a:lnTo>
                    <a:pt x="695509" y="158873"/>
                  </a:lnTo>
                  <a:lnTo>
                    <a:pt x="561350" y="151812"/>
                  </a:lnTo>
                  <a:lnTo>
                    <a:pt x="469557" y="127098"/>
                  </a:lnTo>
                  <a:lnTo>
                    <a:pt x="406008" y="120037"/>
                  </a:lnTo>
                  <a:lnTo>
                    <a:pt x="360111" y="123567"/>
                  </a:lnTo>
                  <a:lnTo>
                    <a:pt x="282440" y="134159"/>
                  </a:lnTo>
                  <a:lnTo>
                    <a:pt x="169464" y="169464"/>
                  </a:lnTo>
                  <a:lnTo>
                    <a:pt x="70610" y="211830"/>
                  </a:lnTo>
                  <a:lnTo>
                    <a:pt x="21183" y="247135"/>
                  </a:lnTo>
                  <a:lnTo>
                    <a:pt x="7061" y="268318"/>
                  </a:lnTo>
                  <a:lnTo>
                    <a:pt x="0" y="296562"/>
                  </a:lnTo>
                  <a:lnTo>
                    <a:pt x="14122" y="324806"/>
                  </a:lnTo>
                  <a:lnTo>
                    <a:pt x="28244" y="338928"/>
                  </a:lnTo>
                  <a:lnTo>
                    <a:pt x="70610" y="360111"/>
                  </a:lnTo>
                  <a:lnTo>
                    <a:pt x="127098" y="374233"/>
                  </a:lnTo>
                  <a:lnTo>
                    <a:pt x="222421" y="391886"/>
                  </a:lnTo>
                  <a:lnTo>
                    <a:pt x="360111" y="402477"/>
                  </a:lnTo>
                  <a:lnTo>
                    <a:pt x="469557" y="402477"/>
                  </a:lnTo>
                  <a:lnTo>
                    <a:pt x="543697" y="395416"/>
                  </a:lnTo>
                  <a:lnTo>
                    <a:pt x="970888" y="391886"/>
                  </a:lnTo>
                  <a:lnTo>
                    <a:pt x="1518116" y="398947"/>
                  </a:lnTo>
                  <a:lnTo>
                    <a:pt x="1839391" y="4060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3ABB699D-5C9D-4EF4-B245-71E62BD8F8BD}"/>
                </a:ext>
              </a:extLst>
            </p:cNvPr>
            <p:cNvSpPr/>
            <p:nvPr/>
          </p:nvSpPr>
          <p:spPr>
            <a:xfrm rot="16200000">
              <a:off x="2154237" y="3155951"/>
              <a:ext cx="1863725" cy="1035050"/>
            </a:xfrm>
            <a:custGeom>
              <a:avLst/>
              <a:gdLst>
                <a:gd name="connsiteX0" fmla="*/ 931069 w 1864519"/>
                <a:gd name="connsiteY0" fmla="*/ 757237 h 1035844"/>
                <a:gd name="connsiteX1" fmla="*/ 738188 w 1864519"/>
                <a:gd name="connsiteY1" fmla="*/ 635794 h 1035844"/>
                <a:gd name="connsiteX2" fmla="*/ 564356 w 1864519"/>
                <a:gd name="connsiteY2" fmla="*/ 519112 h 1035844"/>
                <a:gd name="connsiteX3" fmla="*/ 407194 w 1864519"/>
                <a:gd name="connsiteY3" fmla="*/ 407194 h 1035844"/>
                <a:gd name="connsiteX4" fmla="*/ 271463 w 1864519"/>
                <a:gd name="connsiteY4" fmla="*/ 297656 h 1035844"/>
                <a:gd name="connsiteX5" fmla="*/ 97631 w 1864519"/>
                <a:gd name="connsiteY5" fmla="*/ 140494 h 1035844"/>
                <a:gd name="connsiteX6" fmla="*/ 30956 w 1864519"/>
                <a:gd name="connsiteY6" fmla="*/ 76200 h 1035844"/>
                <a:gd name="connsiteX7" fmla="*/ 14288 w 1864519"/>
                <a:gd name="connsiteY7" fmla="*/ 59531 h 1035844"/>
                <a:gd name="connsiteX8" fmla="*/ 2381 w 1864519"/>
                <a:gd name="connsiteY8" fmla="*/ 35719 h 1035844"/>
                <a:gd name="connsiteX9" fmla="*/ 0 w 1864519"/>
                <a:gd name="connsiteY9" fmla="*/ 19050 h 1035844"/>
                <a:gd name="connsiteX10" fmla="*/ 2381 w 1864519"/>
                <a:gd name="connsiteY10" fmla="*/ 7144 h 1035844"/>
                <a:gd name="connsiteX11" fmla="*/ 14288 w 1864519"/>
                <a:gd name="connsiteY11" fmla="*/ 0 h 1035844"/>
                <a:gd name="connsiteX12" fmla="*/ 23813 w 1864519"/>
                <a:gd name="connsiteY12" fmla="*/ 0 h 1035844"/>
                <a:gd name="connsiteX13" fmla="*/ 54769 w 1864519"/>
                <a:gd name="connsiteY13" fmla="*/ 9525 h 1035844"/>
                <a:gd name="connsiteX14" fmla="*/ 102394 w 1864519"/>
                <a:gd name="connsiteY14" fmla="*/ 45244 h 1035844"/>
                <a:gd name="connsiteX15" fmla="*/ 240506 w 1864519"/>
                <a:gd name="connsiteY15" fmla="*/ 147637 h 1035844"/>
                <a:gd name="connsiteX16" fmla="*/ 473869 w 1864519"/>
                <a:gd name="connsiteY16" fmla="*/ 307181 h 1035844"/>
                <a:gd name="connsiteX17" fmla="*/ 695325 w 1864519"/>
                <a:gd name="connsiteY17" fmla="*/ 445294 h 1035844"/>
                <a:gd name="connsiteX18" fmla="*/ 881063 w 1864519"/>
                <a:gd name="connsiteY18" fmla="*/ 547687 h 1035844"/>
                <a:gd name="connsiteX19" fmla="*/ 1107281 w 1864519"/>
                <a:gd name="connsiteY19" fmla="*/ 659606 h 1035844"/>
                <a:gd name="connsiteX20" fmla="*/ 1426369 w 1864519"/>
                <a:gd name="connsiteY20" fmla="*/ 792956 h 1035844"/>
                <a:gd name="connsiteX21" fmla="*/ 1681163 w 1864519"/>
                <a:gd name="connsiteY21" fmla="*/ 878681 h 1035844"/>
                <a:gd name="connsiteX22" fmla="*/ 1864519 w 1864519"/>
                <a:gd name="connsiteY22" fmla="*/ 928687 h 1035844"/>
                <a:gd name="connsiteX23" fmla="*/ 1864519 w 1864519"/>
                <a:gd name="connsiteY23" fmla="*/ 1035844 h 1035844"/>
                <a:gd name="connsiteX24" fmla="*/ 1357313 w 1864519"/>
                <a:gd name="connsiteY24" fmla="*/ 1009650 h 1035844"/>
                <a:gd name="connsiteX25" fmla="*/ 1247775 w 1864519"/>
                <a:gd name="connsiteY25" fmla="*/ 959644 h 1035844"/>
                <a:gd name="connsiteX26" fmla="*/ 1145381 w 1864519"/>
                <a:gd name="connsiteY26" fmla="*/ 895350 h 1035844"/>
                <a:gd name="connsiteX27" fmla="*/ 931069 w 1864519"/>
                <a:gd name="connsiteY27" fmla="*/ 757237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4519" h="1035844">
                  <a:moveTo>
                    <a:pt x="931069" y="757237"/>
                  </a:moveTo>
                  <a:lnTo>
                    <a:pt x="738188" y="635794"/>
                  </a:lnTo>
                  <a:lnTo>
                    <a:pt x="564356" y="519112"/>
                  </a:lnTo>
                  <a:lnTo>
                    <a:pt x="407194" y="407194"/>
                  </a:lnTo>
                  <a:lnTo>
                    <a:pt x="271463" y="297656"/>
                  </a:lnTo>
                  <a:lnTo>
                    <a:pt x="97631" y="140494"/>
                  </a:lnTo>
                  <a:lnTo>
                    <a:pt x="30956" y="76200"/>
                  </a:lnTo>
                  <a:lnTo>
                    <a:pt x="14288" y="59531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54769" y="9525"/>
                  </a:lnTo>
                  <a:lnTo>
                    <a:pt x="102394" y="45244"/>
                  </a:lnTo>
                  <a:lnTo>
                    <a:pt x="240506" y="147637"/>
                  </a:lnTo>
                  <a:lnTo>
                    <a:pt x="473869" y="307181"/>
                  </a:lnTo>
                  <a:lnTo>
                    <a:pt x="695325" y="445294"/>
                  </a:lnTo>
                  <a:lnTo>
                    <a:pt x="881063" y="547687"/>
                  </a:lnTo>
                  <a:lnTo>
                    <a:pt x="1107281" y="659606"/>
                  </a:lnTo>
                  <a:lnTo>
                    <a:pt x="1426369" y="792956"/>
                  </a:lnTo>
                  <a:lnTo>
                    <a:pt x="1681163" y="878681"/>
                  </a:lnTo>
                  <a:lnTo>
                    <a:pt x="1864519" y="928687"/>
                  </a:lnTo>
                  <a:lnTo>
                    <a:pt x="1864519" y="1035844"/>
                  </a:lnTo>
                  <a:lnTo>
                    <a:pt x="1357313" y="1009650"/>
                  </a:lnTo>
                  <a:lnTo>
                    <a:pt x="1247775" y="959644"/>
                  </a:lnTo>
                  <a:lnTo>
                    <a:pt x="1145381" y="895350"/>
                  </a:lnTo>
                  <a:lnTo>
                    <a:pt x="931069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B5EED1CB-5997-436F-BE85-94BCA55A2BEE}"/>
                </a:ext>
              </a:extLst>
            </p:cNvPr>
            <p:cNvSpPr/>
            <p:nvPr/>
          </p:nvSpPr>
          <p:spPr>
            <a:xfrm>
              <a:off x="3671888" y="2947988"/>
              <a:ext cx="676275" cy="752475"/>
            </a:xfrm>
            <a:custGeom>
              <a:avLst/>
              <a:gdLst>
                <a:gd name="connsiteX0" fmla="*/ 319087 w 676275"/>
                <a:gd name="connsiteY0" fmla="*/ 435768 h 752475"/>
                <a:gd name="connsiteX1" fmla="*/ 233362 w 676275"/>
                <a:gd name="connsiteY1" fmla="*/ 338137 h 752475"/>
                <a:gd name="connsiteX2" fmla="*/ 147637 w 676275"/>
                <a:gd name="connsiteY2" fmla="*/ 250031 h 752475"/>
                <a:gd name="connsiteX3" fmla="*/ 0 w 676275"/>
                <a:gd name="connsiteY3" fmla="*/ 97631 h 752475"/>
                <a:gd name="connsiteX4" fmla="*/ 0 w 676275"/>
                <a:gd name="connsiteY4" fmla="*/ 0 h 752475"/>
                <a:gd name="connsiteX5" fmla="*/ 130968 w 676275"/>
                <a:gd name="connsiteY5" fmla="*/ 85725 h 752475"/>
                <a:gd name="connsiteX6" fmla="*/ 254793 w 676275"/>
                <a:gd name="connsiteY6" fmla="*/ 169068 h 752475"/>
                <a:gd name="connsiteX7" fmla="*/ 385762 w 676275"/>
                <a:gd name="connsiteY7" fmla="*/ 247650 h 752475"/>
                <a:gd name="connsiteX8" fmla="*/ 531018 w 676275"/>
                <a:gd name="connsiteY8" fmla="*/ 330993 h 752475"/>
                <a:gd name="connsiteX9" fmla="*/ 592931 w 676275"/>
                <a:gd name="connsiteY9" fmla="*/ 369093 h 752475"/>
                <a:gd name="connsiteX10" fmla="*/ 619125 w 676275"/>
                <a:gd name="connsiteY10" fmla="*/ 390525 h 752475"/>
                <a:gd name="connsiteX11" fmla="*/ 633412 w 676275"/>
                <a:gd name="connsiteY11" fmla="*/ 407193 h 752475"/>
                <a:gd name="connsiteX12" fmla="*/ 652462 w 676275"/>
                <a:gd name="connsiteY12" fmla="*/ 442912 h 752475"/>
                <a:gd name="connsiteX13" fmla="*/ 664368 w 676275"/>
                <a:gd name="connsiteY13" fmla="*/ 488156 h 752475"/>
                <a:gd name="connsiteX14" fmla="*/ 673893 w 676275"/>
                <a:gd name="connsiteY14" fmla="*/ 557212 h 752475"/>
                <a:gd name="connsiteX15" fmla="*/ 676275 w 676275"/>
                <a:gd name="connsiteY15" fmla="*/ 640556 h 752475"/>
                <a:gd name="connsiteX16" fmla="*/ 666750 w 676275"/>
                <a:gd name="connsiteY16" fmla="*/ 685800 h 752475"/>
                <a:gd name="connsiteX17" fmla="*/ 652462 w 676275"/>
                <a:gd name="connsiteY17" fmla="*/ 714375 h 752475"/>
                <a:gd name="connsiteX18" fmla="*/ 631031 w 676275"/>
                <a:gd name="connsiteY18" fmla="*/ 738187 h 752475"/>
                <a:gd name="connsiteX19" fmla="*/ 597693 w 676275"/>
                <a:gd name="connsiteY19" fmla="*/ 750093 h 752475"/>
                <a:gd name="connsiteX20" fmla="*/ 576262 w 676275"/>
                <a:gd name="connsiteY20" fmla="*/ 752475 h 752475"/>
                <a:gd name="connsiteX21" fmla="*/ 554831 w 676275"/>
                <a:gd name="connsiteY21" fmla="*/ 747712 h 752475"/>
                <a:gd name="connsiteX22" fmla="*/ 523875 w 676275"/>
                <a:gd name="connsiteY22" fmla="*/ 731043 h 752475"/>
                <a:gd name="connsiteX23" fmla="*/ 497681 w 676275"/>
                <a:gd name="connsiteY23" fmla="*/ 704850 h 752475"/>
                <a:gd name="connsiteX24" fmla="*/ 469106 w 676275"/>
                <a:gd name="connsiteY24" fmla="*/ 664368 h 752475"/>
                <a:gd name="connsiteX25" fmla="*/ 440531 w 676275"/>
                <a:gd name="connsiteY25" fmla="*/ 602456 h 752475"/>
                <a:gd name="connsiteX26" fmla="*/ 404812 w 676275"/>
                <a:gd name="connsiteY26" fmla="*/ 547687 h 752475"/>
                <a:gd name="connsiteX27" fmla="*/ 319087 w 676275"/>
                <a:gd name="connsiteY27" fmla="*/ 43576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6275" h="752475">
                  <a:moveTo>
                    <a:pt x="319087" y="435768"/>
                  </a:moveTo>
                  <a:lnTo>
                    <a:pt x="233362" y="338137"/>
                  </a:lnTo>
                  <a:lnTo>
                    <a:pt x="147637" y="250031"/>
                  </a:lnTo>
                  <a:lnTo>
                    <a:pt x="0" y="97631"/>
                  </a:lnTo>
                  <a:lnTo>
                    <a:pt x="0" y="0"/>
                  </a:lnTo>
                  <a:lnTo>
                    <a:pt x="130968" y="85725"/>
                  </a:lnTo>
                  <a:lnTo>
                    <a:pt x="254793" y="169068"/>
                  </a:lnTo>
                  <a:lnTo>
                    <a:pt x="385762" y="247650"/>
                  </a:lnTo>
                  <a:lnTo>
                    <a:pt x="531018" y="330993"/>
                  </a:lnTo>
                  <a:lnTo>
                    <a:pt x="592931" y="369093"/>
                  </a:lnTo>
                  <a:lnTo>
                    <a:pt x="619125" y="390525"/>
                  </a:lnTo>
                  <a:lnTo>
                    <a:pt x="633412" y="407193"/>
                  </a:lnTo>
                  <a:lnTo>
                    <a:pt x="652462" y="442912"/>
                  </a:lnTo>
                  <a:lnTo>
                    <a:pt x="664368" y="488156"/>
                  </a:lnTo>
                  <a:lnTo>
                    <a:pt x="673893" y="557212"/>
                  </a:lnTo>
                  <a:lnTo>
                    <a:pt x="676275" y="640556"/>
                  </a:lnTo>
                  <a:lnTo>
                    <a:pt x="666750" y="685800"/>
                  </a:lnTo>
                  <a:lnTo>
                    <a:pt x="652462" y="714375"/>
                  </a:lnTo>
                  <a:lnTo>
                    <a:pt x="631031" y="738187"/>
                  </a:lnTo>
                  <a:lnTo>
                    <a:pt x="597693" y="750093"/>
                  </a:lnTo>
                  <a:lnTo>
                    <a:pt x="576262" y="752475"/>
                  </a:lnTo>
                  <a:lnTo>
                    <a:pt x="554831" y="747712"/>
                  </a:lnTo>
                  <a:lnTo>
                    <a:pt x="523875" y="731043"/>
                  </a:lnTo>
                  <a:lnTo>
                    <a:pt x="497681" y="704850"/>
                  </a:lnTo>
                  <a:lnTo>
                    <a:pt x="469106" y="664368"/>
                  </a:lnTo>
                  <a:lnTo>
                    <a:pt x="440531" y="602456"/>
                  </a:lnTo>
                  <a:lnTo>
                    <a:pt x="404812" y="547687"/>
                  </a:lnTo>
                  <a:lnTo>
                    <a:pt x="31908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ABDBAD85-9ED9-4E8A-A833-B41EA60B83CE}"/>
                </a:ext>
              </a:extLst>
            </p:cNvPr>
            <p:cNvSpPr/>
            <p:nvPr/>
          </p:nvSpPr>
          <p:spPr>
            <a:xfrm>
              <a:off x="4376738" y="1979613"/>
              <a:ext cx="2557462" cy="468312"/>
            </a:xfrm>
            <a:custGeom>
              <a:avLst/>
              <a:gdLst>
                <a:gd name="connsiteX0" fmla="*/ 1364456 w 2557462"/>
                <a:gd name="connsiteY0" fmla="*/ 126206 h 469106"/>
                <a:gd name="connsiteX1" fmla="*/ 876300 w 2557462"/>
                <a:gd name="connsiteY1" fmla="*/ 183356 h 469106"/>
                <a:gd name="connsiteX2" fmla="*/ 519112 w 2557462"/>
                <a:gd name="connsiteY2" fmla="*/ 221456 h 469106"/>
                <a:gd name="connsiteX3" fmla="*/ 416718 w 2557462"/>
                <a:gd name="connsiteY3" fmla="*/ 223837 h 469106"/>
                <a:gd name="connsiteX4" fmla="*/ 350043 w 2557462"/>
                <a:gd name="connsiteY4" fmla="*/ 223837 h 469106"/>
                <a:gd name="connsiteX5" fmla="*/ 269081 w 2557462"/>
                <a:gd name="connsiteY5" fmla="*/ 216694 h 469106"/>
                <a:gd name="connsiteX6" fmla="*/ 209550 w 2557462"/>
                <a:gd name="connsiteY6" fmla="*/ 204787 h 469106"/>
                <a:gd name="connsiteX7" fmla="*/ 142875 w 2557462"/>
                <a:gd name="connsiteY7" fmla="*/ 183356 h 469106"/>
                <a:gd name="connsiteX8" fmla="*/ 95250 w 2557462"/>
                <a:gd name="connsiteY8" fmla="*/ 159544 h 469106"/>
                <a:gd name="connsiteX9" fmla="*/ 64293 w 2557462"/>
                <a:gd name="connsiteY9" fmla="*/ 140494 h 469106"/>
                <a:gd name="connsiteX10" fmla="*/ 35718 w 2557462"/>
                <a:gd name="connsiteY10" fmla="*/ 126206 h 469106"/>
                <a:gd name="connsiteX11" fmla="*/ 19050 w 2557462"/>
                <a:gd name="connsiteY11" fmla="*/ 119062 h 469106"/>
                <a:gd name="connsiteX12" fmla="*/ 4762 w 2557462"/>
                <a:gd name="connsiteY12" fmla="*/ 121444 h 469106"/>
                <a:gd name="connsiteX13" fmla="*/ 0 w 2557462"/>
                <a:gd name="connsiteY13" fmla="*/ 123825 h 469106"/>
                <a:gd name="connsiteX14" fmla="*/ 0 w 2557462"/>
                <a:gd name="connsiteY14" fmla="*/ 140494 h 469106"/>
                <a:gd name="connsiteX15" fmla="*/ 7143 w 2557462"/>
                <a:gd name="connsiteY15" fmla="*/ 164306 h 469106"/>
                <a:gd name="connsiteX16" fmla="*/ 21431 w 2557462"/>
                <a:gd name="connsiteY16" fmla="*/ 185737 h 469106"/>
                <a:gd name="connsiteX17" fmla="*/ 66675 w 2557462"/>
                <a:gd name="connsiteY17" fmla="*/ 233362 h 469106"/>
                <a:gd name="connsiteX18" fmla="*/ 176212 w 2557462"/>
                <a:gd name="connsiteY18" fmla="*/ 330994 h 469106"/>
                <a:gd name="connsiteX19" fmla="*/ 233362 w 2557462"/>
                <a:gd name="connsiteY19" fmla="*/ 376237 h 469106"/>
                <a:gd name="connsiteX20" fmla="*/ 290512 w 2557462"/>
                <a:gd name="connsiteY20" fmla="*/ 416719 h 469106"/>
                <a:gd name="connsiteX21" fmla="*/ 330993 w 2557462"/>
                <a:gd name="connsiteY21" fmla="*/ 440531 h 469106"/>
                <a:gd name="connsiteX22" fmla="*/ 366712 w 2557462"/>
                <a:gd name="connsiteY22" fmla="*/ 459581 h 469106"/>
                <a:gd name="connsiteX23" fmla="*/ 397668 w 2557462"/>
                <a:gd name="connsiteY23" fmla="*/ 469106 h 469106"/>
                <a:gd name="connsiteX24" fmla="*/ 421481 w 2557462"/>
                <a:gd name="connsiteY24" fmla="*/ 469106 h 469106"/>
                <a:gd name="connsiteX25" fmla="*/ 454818 w 2557462"/>
                <a:gd name="connsiteY25" fmla="*/ 459581 h 469106"/>
                <a:gd name="connsiteX26" fmla="*/ 485775 w 2557462"/>
                <a:gd name="connsiteY26" fmla="*/ 442912 h 469106"/>
                <a:gd name="connsiteX27" fmla="*/ 540543 w 2557462"/>
                <a:gd name="connsiteY27" fmla="*/ 419100 h 469106"/>
                <a:gd name="connsiteX28" fmla="*/ 626268 w 2557462"/>
                <a:gd name="connsiteY28" fmla="*/ 395287 h 469106"/>
                <a:gd name="connsiteX29" fmla="*/ 745331 w 2557462"/>
                <a:gd name="connsiteY29" fmla="*/ 376237 h 469106"/>
                <a:gd name="connsiteX30" fmla="*/ 1009650 w 2557462"/>
                <a:gd name="connsiteY30" fmla="*/ 345281 h 469106"/>
                <a:gd name="connsiteX31" fmla="*/ 1333500 w 2557462"/>
                <a:gd name="connsiteY31" fmla="*/ 300037 h 469106"/>
                <a:gd name="connsiteX32" fmla="*/ 1664493 w 2557462"/>
                <a:gd name="connsiteY32" fmla="*/ 266700 h 469106"/>
                <a:gd name="connsiteX33" fmla="*/ 1928812 w 2557462"/>
                <a:gd name="connsiteY33" fmla="*/ 240506 h 469106"/>
                <a:gd name="connsiteX34" fmla="*/ 2164556 w 2557462"/>
                <a:gd name="connsiteY34" fmla="*/ 230981 h 469106"/>
                <a:gd name="connsiteX35" fmla="*/ 2466975 w 2557462"/>
                <a:gd name="connsiteY35" fmla="*/ 221456 h 469106"/>
                <a:gd name="connsiteX36" fmla="*/ 2505075 w 2557462"/>
                <a:gd name="connsiteY36" fmla="*/ 216694 h 469106"/>
                <a:gd name="connsiteX37" fmla="*/ 2533650 w 2557462"/>
                <a:gd name="connsiteY37" fmla="*/ 207169 h 469106"/>
                <a:gd name="connsiteX38" fmla="*/ 2550318 w 2557462"/>
                <a:gd name="connsiteY38" fmla="*/ 192881 h 469106"/>
                <a:gd name="connsiteX39" fmla="*/ 2557462 w 2557462"/>
                <a:gd name="connsiteY39" fmla="*/ 173831 h 469106"/>
                <a:gd name="connsiteX40" fmla="*/ 2557462 w 2557462"/>
                <a:gd name="connsiteY40" fmla="*/ 152400 h 469106"/>
                <a:gd name="connsiteX41" fmla="*/ 2543175 w 2557462"/>
                <a:gd name="connsiteY41" fmla="*/ 107156 h 469106"/>
                <a:gd name="connsiteX42" fmla="*/ 2533650 w 2557462"/>
                <a:gd name="connsiteY42" fmla="*/ 90487 h 469106"/>
                <a:gd name="connsiteX43" fmla="*/ 2507456 w 2557462"/>
                <a:gd name="connsiteY43" fmla="*/ 71437 h 469106"/>
                <a:gd name="connsiteX44" fmla="*/ 2440781 w 2557462"/>
                <a:gd name="connsiteY44" fmla="*/ 38100 h 469106"/>
                <a:gd name="connsiteX45" fmla="*/ 2359818 w 2557462"/>
                <a:gd name="connsiteY45" fmla="*/ 9525 h 469106"/>
                <a:gd name="connsiteX46" fmla="*/ 2307431 w 2557462"/>
                <a:gd name="connsiteY46" fmla="*/ 0 h 469106"/>
                <a:gd name="connsiteX47" fmla="*/ 2264568 w 2557462"/>
                <a:gd name="connsiteY47" fmla="*/ 0 h 469106"/>
                <a:gd name="connsiteX48" fmla="*/ 2140743 w 2557462"/>
                <a:gd name="connsiteY48" fmla="*/ 21431 h 469106"/>
                <a:gd name="connsiteX49" fmla="*/ 1947862 w 2557462"/>
                <a:gd name="connsiteY49" fmla="*/ 57150 h 469106"/>
                <a:gd name="connsiteX50" fmla="*/ 1650206 w 2557462"/>
                <a:gd name="connsiteY50" fmla="*/ 95250 h 469106"/>
                <a:gd name="connsiteX51" fmla="*/ 1364456 w 2557462"/>
                <a:gd name="connsiteY51" fmla="*/ 12620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57462" h="469106">
                  <a:moveTo>
                    <a:pt x="1364456" y="126206"/>
                  </a:moveTo>
                  <a:lnTo>
                    <a:pt x="876300" y="183356"/>
                  </a:lnTo>
                  <a:lnTo>
                    <a:pt x="519112" y="221456"/>
                  </a:lnTo>
                  <a:lnTo>
                    <a:pt x="416718" y="223837"/>
                  </a:lnTo>
                  <a:lnTo>
                    <a:pt x="350043" y="223837"/>
                  </a:lnTo>
                  <a:lnTo>
                    <a:pt x="269081" y="216694"/>
                  </a:lnTo>
                  <a:lnTo>
                    <a:pt x="209550" y="204787"/>
                  </a:lnTo>
                  <a:lnTo>
                    <a:pt x="142875" y="183356"/>
                  </a:lnTo>
                  <a:lnTo>
                    <a:pt x="95250" y="159544"/>
                  </a:lnTo>
                  <a:lnTo>
                    <a:pt x="64293" y="140494"/>
                  </a:lnTo>
                  <a:lnTo>
                    <a:pt x="35718" y="126206"/>
                  </a:lnTo>
                  <a:lnTo>
                    <a:pt x="19050" y="119062"/>
                  </a:lnTo>
                  <a:lnTo>
                    <a:pt x="4762" y="121444"/>
                  </a:lnTo>
                  <a:lnTo>
                    <a:pt x="0" y="123825"/>
                  </a:lnTo>
                  <a:lnTo>
                    <a:pt x="0" y="140494"/>
                  </a:lnTo>
                  <a:lnTo>
                    <a:pt x="7143" y="164306"/>
                  </a:lnTo>
                  <a:lnTo>
                    <a:pt x="21431" y="185737"/>
                  </a:lnTo>
                  <a:lnTo>
                    <a:pt x="66675" y="233362"/>
                  </a:lnTo>
                  <a:lnTo>
                    <a:pt x="176212" y="330994"/>
                  </a:lnTo>
                  <a:lnTo>
                    <a:pt x="233362" y="376237"/>
                  </a:lnTo>
                  <a:lnTo>
                    <a:pt x="290512" y="416719"/>
                  </a:lnTo>
                  <a:lnTo>
                    <a:pt x="330993" y="440531"/>
                  </a:lnTo>
                  <a:lnTo>
                    <a:pt x="366712" y="459581"/>
                  </a:lnTo>
                  <a:lnTo>
                    <a:pt x="397668" y="469106"/>
                  </a:lnTo>
                  <a:lnTo>
                    <a:pt x="421481" y="469106"/>
                  </a:lnTo>
                  <a:lnTo>
                    <a:pt x="454818" y="459581"/>
                  </a:lnTo>
                  <a:lnTo>
                    <a:pt x="485775" y="442912"/>
                  </a:lnTo>
                  <a:lnTo>
                    <a:pt x="540543" y="419100"/>
                  </a:lnTo>
                  <a:lnTo>
                    <a:pt x="626268" y="395287"/>
                  </a:lnTo>
                  <a:lnTo>
                    <a:pt x="745331" y="376237"/>
                  </a:lnTo>
                  <a:lnTo>
                    <a:pt x="1009650" y="345281"/>
                  </a:lnTo>
                  <a:lnTo>
                    <a:pt x="1333500" y="300037"/>
                  </a:lnTo>
                  <a:lnTo>
                    <a:pt x="1664493" y="266700"/>
                  </a:lnTo>
                  <a:lnTo>
                    <a:pt x="1928812" y="240506"/>
                  </a:lnTo>
                  <a:lnTo>
                    <a:pt x="2164556" y="230981"/>
                  </a:lnTo>
                  <a:lnTo>
                    <a:pt x="2466975" y="221456"/>
                  </a:lnTo>
                  <a:lnTo>
                    <a:pt x="2505075" y="216694"/>
                  </a:lnTo>
                  <a:lnTo>
                    <a:pt x="2533650" y="207169"/>
                  </a:lnTo>
                  <a:lnTo>
                    <a:pt x="2550318" y="192881"/>
                  </a:lnTo>
                  <a:lnTo>
                    <a:pt x="2557462" y="173831"/>
                  </a:lnTo>
                  <a:lnTo>
                    <a:pt x="2557462" y="152400"/>
                  </a:lnTo>
                  <a:lnTo>
                    <a:pt x="2543175" y="107156"/>
                  </a:lnTo>
                  <a:lnTo>
                    <a:pt x="2533650" y="90487"/>
                  </a:lnTo>
                  <a:lnTo>
                    <a:pt x="2507456" y="71437"/>
                  </a:lnTo>
                  <a:lnTo>
                    <a:pt x="2440781" y="38100"/>
                  </a:lnTo>
                  <a:lnTo>
                    <a:pt x="2359818" y="9525"/>
                  </a:lnTo>
                  <a:lnTo>
                    <a:pt x="2307431" y="0"/>
                  </a:lnTo>
                  <a:lnTo>
                    <a:pt x="2264568" y="0"/>
                  </a:lnTo>
                  <a:lnTo>
                    <a:pt x="2140743" y="21431"/>
                  </a:lnTo>
                  <a:lnTo>
                    <a:pt x="1947862" y="57150"/>
                  </a:lnTo>
                  <a:lnTo>
                    <a:pt x="1650206" y="95250"/>
                  </a:lnTo>
                  <a:lnTo>
                    <a:pt x="1364456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4215A82C-3C58-4E4D-8063-F9FE03247518}"/>
                </a:ext>
              </a:extLst>
            </p:cNvPr>
            <p:cNvSpPr/>
            <p:nvPr/>
          </p:nvSpPr>
          <p:spPr>
            <a:xfrm>
              <a:off x="4799013" y="1533525"/>
              <a:ext cx="525462" cy="1209675"/>
            </a:xfrm>
            <a:custGeom>
              <a:avLst/>
              <a:gdLst>
                <a:gd name="connsiteX0" fmla="*/ 469106 w 526256"/>
                <a:gd name="connsiteY0" fmla="*/ 431006 h 1209675"/>
                <a:gd name="connsiteX1" fmla="*/ 483394 w 526256"/>
                <a:gd name="connsiteY1" fmla="*/ 640556 h 1209675"/>
                <a:gd name="connsiteX2" fmla="*/ 521494 w 526256"/>
                <a:gd name="connsiteY2" fmla="*/ 914400 h 1209675"/>
                <a:gd name="connsiteX3" fmla="*/ 526256 w 526256"/>
                <a:gd name="connsiteY3" fmla="*/ 992981 h 1209675"/>
                <a:gd name="connsiteX4" fmla="*/ 526256 w 526256"/>
                <a:gd name="connsiteY4" fmla="*/ 1066800 h 1209675"/>
                <a:gd name="connsiteX5" fmla="*/ 521494 w 526256"/>
                <a:gd name="connsiteY5" fmla="*/ 1119188 h 1209675"/>
                <a:gd name="connsiteX6" fmla="*/ 502444 w 526256"/>
                <a:gd name="connsiteY6" fmla="*/ 1171575 h 1209675"/>
                <a:gd name="connsiteX7" fmla="*/ 481012 w 526256"/>
                <a:gd name="connsiteY7" fmla="*/ 1204913 h 1209675"/>
                <a:gd name="connsiteX8" fmla="*/ 466725 w 526256"/>
                <a:gd name="connsiteY8" fmla="*/ 1209675 h 1209675"/>
                <a:gd name="connsiteX9" fmla="*/ 442912 w 526256"/>
                <a:gd name="connsiteY9" fmla="*/ 1204913 h 1209675"/>
                <a:gd name="connsiteX10" fmla="*/ 423862 w 526256"/>
                <a:gd name="connsiteY10" fmla="*/ 1188244 h 1209675"/>
                <a:gd name="connsiteX11" fmla="*/ 390525 w 526256"/>
                <a:gd name="connsiteY11" fmla="*/ 1147763 h 1209675"/>
                <a:gd name="connsiteX12" fmla="*/ 359569 w 526256"/>
                <a:gd name="connsiteY12" fmla="*/ 1095375 h 1209675"/>
                <a:gd name="connsiteX13" fmla="*/ 333375 w 526256"/>
                <a:gd name="connsiteY13" fmla="*/ 1023938 h 1209675"/>
                <a:gd name="connsiteX14" fmla="*/ 316706 w 526256"/>
                <a:gd name="connsiteY14" fmla="*/ 959644 h 1209675"/>
                <a:gd name="connsiteX15" fmla="*/ 304800 w 526256"/>
                <a:gd name="connsiteY15" fmla="*/ 892969 h 1209675"/>
                <a:gd name="connsiteX16" fmla="*/ 302419 w 526256"/>
                <a:gd name="connsiteY16" fmla="*/ 814388 h 1209675"/>
                <a:gd name="connsiteX17" fmla="*/ 283369 w 526256"/>
                <a:gd name="connsiteY17" fmla="*/ 654844 h 1209675"/>
                <a:gd name="connsiteX18" fmla="*/ 242887 w 526256"/>
                <a:gd name="connsiteY18" fmla="*/ 435769 h 1209675"/>
                <a:gd name="connsiteX19" fmla="*/ 207169 w 526256"/>
                <a:gd name="connsiteY19" fmla="*/ 290513 h 1209675"/>
                <a:gd name="connsiteX20" fmla="*/ 188119 w 526256"/>
                <a:gd name="connsiteY20" fmla="*/ 245269 h 1209675"/>
                <a:gd name="connsiteX21" fmla="*/ 169069 w 526256"/>
                <a:gd name="connsiteY21" fmla="*/ 214313 h 1209675"/>
                <a:gd name="connsiteX22" fmla="*/ 128587 w 526256"/>
                <a:gd name="connsiteY22" fmla="*/ 171450 h 1209675"/>
                <a:gd name="connsiteX23" fmla="*/ 85725 w 526256"/>
                <a:gd name="connsiteY23" fmla="*/ 135731 h 1209675"/>
                <a:gd name="connsiteX24" fmla="*/ 45244 w 526256"/>
                <a:gd name="connsiteY24" fmla="*/ 104775 h 1209675"/>
                <a:gd name="connsiteX25" fmla="*/ 23812 w 526256"/>
                <a:gd name="connsiteY25" fmla="*/ 80963 h 1209675"/>
                <a:gd name="connsiteX26" fmla="*/ 7144 w 526256"/>
                <a:gd name="connsiteY26" fmla="*/ 59531 h 1209675"/>
                <a:gd name="connsiteX27" fmla="*/ 0 w 526256"/>
                <a:gd name="connsiteY27" fmla="*/ 38100 h 1209675"/>
                <a:gd name="connsiteX28" fmla="*/ 4762 w 526256"/>
                <a:gd name="connsiteY28" fmla="*/ 23813 h 1209675"/>
                <a:gd name="connsiteX29" fmla="*/ 26194 w 526256"/>
                <a:gd name="connsiteY29" fmla="*/ 7144 h 1209675"/>
                <a:gd name="connsiteX30" fmla="*/ 57150 w 526256"/>
                <a:gd name="connsiteY30" fmla="*/ 0 h 1209675"/>
                <a:gd name="connsiteX31" fmla="*/ 95250 w 526256"/>
                <a:gd name="connsiteY31" fmla="*/ 7144 h 1209675"/>
                <a:gd name="connsiteX32" fmla="*/ 219075 w 526256"/>
                <a:gd name="connsiteY32" fmla="*/ 38100 h 1209675"/>
                <a:gd name="connsiteX33" fmla="*/ 340519 w 526256"/>
                <a:gd name="connsiteY33" fmla="*/ 83344 h 1209675"/>
                <a:gd name="connsiteX34" fmla="*/ 376237 w 526256"/>
                <a:gd name="connsiteY34" fmla="*/ 100013 h 1209675"/>
                <a:gd name="connsiteX35" fmla="*/ 402431 w 526256"/>
                <a:gd name="connsiteY35" fmla="*/ 119063 h 1209675"/>
                <a:gd name="connsiteX36" fmla="*/ 433387 w 526256"/>
                <a:gd name="connsiteY36" fmla="*/ 157163 h 1209675"/>
                <a:gd name="connsiteX37" fmla="*/ 454819 w 526256"/>
                <a:gd name="connsiteY37" fmla="*/ 202406 h 1209675"/>
                <a:gd name="connsiteX38" fmla="*/ 461962 w 526256"/>
                <a:gd name="connsiteY38" fmla="*/ 259556 h 1209675"/>
                <a:gd name="connsiteX39" fmla="*/ 469106 w 526256"/>
                <a:gd name="connsiteY39" fmla="*/ 4310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6256" h="1209675">
                  <a:moveTo>
                    <a:pt x="469106" y="431006"/>
                  </a:moveTo>
                  <a:lnTo>
                    <a:pt x="483394" y="640556"/>
                  </a:lnTo>
                  <a:lnTo>
                    <a:pt x="521494" y="914400"/>
                  </a:lnTo>
                  <a:lnTo>
                    <a:pt x="526256" y="992981"/>
                  </a:lnTo>
                  <a:lnTo>
                    <a:pt x="526256" y="1066800"/>
                  </a:lnTo>
                  <a:lnTo>
                    <a:pt x="521494" y="1119188"/>
                  </a:lnTo>
                  <a:lnTo>
                    <a:pt x="502444" y="1171575"/>
                  </a:lnTo>
                  <a:lnTo>
                    <a:pt x="481012" y="1204913"/>
                  </a:lnTo>
                  <a:lnTo>
                    <a:pt x="466725" y="1209675"/>
                  </a:lnTo>
                  <a:lnTo>
                    <a:pt x="442912" y="1204913"/>
                  </a:lnTo>
                  <a:lnTo>
                    <a:pt x="423862" y="1188244"/>
                  </a:lnTo>
                  <a:lnTo>
                    <a:pt x="390525" y="1147763"/>
                  </a:lnTo>
                  <a:lnTo>
                    <a:pt x="359569" y="1095375"/>
                  </a:lnTo>
                  <a:lnTo>
                    <a:pt x="333375" y="1023938"/>
                  </a:lnTo>
                  <a:lnTo>
                    <a:pt x="316706" y="959644"/>
                  </a:lnTo>
                  <a:lnTo>
                    <a:pt x="304800" y="892969"/>
                  </a:lnTo>
                  <a:cubicBezTo>
                    <a:pt x="304006" y="866775"/>
                    <a:pt x="303213" y="840582"/>
                    <a:pt x="302419" y="814388"/>
                  </a:cubicBezTo>
                  <a:lnTo>
                    <a:pt x="283369" y="654844"/>
                  </a:lnTo>
                  <a:lnTo>
                    <a:pt x="242887" y="435769"/>
                  </a:lnTo>
                  <a:lnTo>
                    <a:pt x="207169" y="290513"/>
                  </a:lnTo>
                  <a:lnTo>
                    <a:pt x="188119" y="245269"/>
                  </a:lnTo>
                  <a:lnTo>
                    <a:pt x="169069" y="214313"/>
                  </a:lnTo>
                  <a:lnTo>
                    <a:pt x="128587" y="171450"/>
                  </a:lnTo>
                  <a:lnTo>
                    <a:pt x="85725" y="135731"/>
                  </a:lnTo>
                  <a:lnTo>
                    <a:pt x="45244" y="104775"/>
                  </a:lnTo>
                  <a:lnTo>
                    <a:pt x="23812" y="80963"/>
                  </a:lnTo>
                  <a:lnTo>
                    <a:pt x="7144" y="59531"/>
                  </a:lnTo>
                  <a:lnTo>
                    <a:pt x="0" y="38100"/>
                  </a:lnTo>
                  <a:lnTo>
                    <a:pt x="4762" y="23813"/>
                  </a:lnTo>
                  <a:lnTo>
                    <a:pt x="26194" y="7144"/>
                  </a:lnTo>
                  <a:lnTo>
                    <a:pt x="57150" y="0"/>
                  </a:lnTo>
                  <a:lnTo>
                    <a:pt x="95250" y="7144"/>
                  </a:lnTo>
                  <a:lnTo>
                    <a:pt x="219075" y="38100"/>
                  </a:lnTo>
                  <a:lnTo>
                    <a:pt x="340519" y="83344"/>
                  </a:lnTo>
                  <a:lnTo>
                    <a:pt x="376237" y="100013"/>
                  </a:lnTo>
                  <a:lnTo>
                    <a:pt x="402431" y="119063"/>
                  </a:lnTo>
                  <a:lnTo>
                    <a:pt x="433387" y="157163"/>
                  </a:lnTo>
                  <a:lnTo>
                    <a:pt x="454819" y="202406"/>
                  </a:lnTo>
                  <a:lnTo>
                    <a:pt x="461962" y="259556"/>
                  </a:lnTo>
                  <a:lnTo>
                    <a:pt x="469106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6AD049C8-9FE2-43D4-8ABB-0B4365307876}"/>
                </a:ext>
              </a:extLst>
            </p:cNvPr>
            <p:cNvSpPr/>
            <p:nvPr/>
          </p:nvSpPr>
          <p:spPr>
            <a:xfrm>
              <a:off x="5951538" y="1427163"/>
              <a:ext cx="487362" cy="1257300"/>
            </a:xfrm>
            <a:custGeom>
              <a:avLst/>
              <a:gdLst>
                <a:gd name="connsiteX0" fmla="*/ 154781 w 488156"/>
                <a:gd name="connsiteY0" fmla="*/ 478631 h 1257300"/>
                <a:gd name="connsiteX1" fmla="*/ 130969 w 488156"/>
                <a:gd name="connsiteY1" fmla="*/ 659606 h 1257300"/>
                <a:gd name="connsiteX2" fmla="*/ 78581 w 488156"/>
                <a:gd name="connsiteY2" fmla="*/ 842962 h 1257300"/>
                <a:gd name="connsiteX3" fmla="*/ 40481 w 488156"/>
                <a:gd name="connsiteY3" fmla="*/ 964406 h 1257300"/>
                <a:gd name="connsiteX4" fmla="*/ 9525 w 488156"/>
                <a:gd name="connsiteY4" fmla="*/ 1083469 h 1257300"/>
                <a:gd name="connsiteX5" fmla="*/ 0 w 488156"/>
                <a:gd name="connsiteY5" fmla="*/ 1154906 h 1257300"/>
                <a:gd name="connsiteX6" fmla="*/ 11906 w 488156"/>
                <a:gd name="connsiteY6" fmla="*/ 1202531 h 1257300"/>
                <a:gd name="connsiteX7" fmla="*/ 35719 w 488156"/>
                <a:gd name="connsiteY7" fmla="*/ 1243012 h 1257300"/>
                <a:gd name="connsiteX8" fmla="*/ 50006 w 488156"/>
                <a:gd name="connsiteY8" fmla="*/ 1252537 h 1257300"/>
                <a:gd name="connsiteX9" fmla="*/ 64294 w 488156"/>
                <a:gd name="connsiteY9" fmla="*/ 1257300 h 1257300"/>
                <a:gd name="connsiteX10" fmla="*/ 83344 w 488156"/>
                <a:gd name="connsiteY10" fmla="*/ 1250156 h 1257300"/>
                <a:gd name="connsiteX11" fmla="*/ 111919 w 488156"/>
                <a:gd name="connsiteY11" fmla="*/ 1223962 h 1257300"/>
                <a:gd name="connsiteX12" fmla="*/ 142875 w 488156"/>
                <a:gd name="connsiteY12" fmla="*/ 1178719 h 1257300"/>
                <a:gd name="connsiteX13" fmla="*/ 188119 w 488156"/>
                <a:gd name="connsiteY13" fmla="*/ 1092994 h 1257300"/>
                <a:gd name="connsiteX14" fmla="*/ 247650 w 488156"/>
                <a:gd name="connsiteY14" fmla="*/ 959644 h 1257300"/>
                <a:gd name="connsiteX15" fmla="*/ 304800 w 488156"/>
                <a:gd name="connsiteY15" fmla="*/ 816769 h 1257300"/>
                <a:gd name="connsiteX16" fmla="*/ 316706 w 488156"/>
                <a:gd name="connsiteY16" fmla="*/ 781050 h 1257300"/>
                <a:gd name="connsiteX17" fmla="*/ 333375 w 488156"/>
                <a:gd name="connsiteY17" fmla="*/ 623887 h 1257300"/>
                <a:gd name="connsiteX18" fmla="*/ 369094 w 488156"/>
                <a:gd name="connsiteY18" fmla="*/ 500062 h 1257300"/>
                <a:gd name="connsiteX19" fmla="*/ 404812 w 488156"/>
                <a:gd name="connsiteY19" fmla="*/ 407194 h 1257300"/>
                <a:gd name="connsiteX20" fmla="*/ 433387 w 488156"/>
                <a:gd name="connsiteY20" fmla="*/ 352425 h 1257300"/>
                <a:gd name="connsiteX21" fmla="*/ 457200 w 488156"/>
                <a:gd name="connsiteY21" fmla="*/ 316706 h 1257300"/>
                <a:gd name="connsiteX22" fmla="*/ 483394 w 488156"/>
                <a:gd name="connsiteY22" fmla="*/ 288131 h 1257300"/>
                <a:gd name="connsiteX23" fmla="*/ 488156 w 488156"/>
                <a:gd name="connsiteY23" fmla="*/ 271462 h 1257300"/>
                <a:gd name="connsiteX24" fmla="*/ 485775 w 488156"/>
                <a:gd name="connsiteY24" fmla="*/ 247650 h 1257300"/>
                <a:gd name="connsiteX25" fmla="*/ 481012 w 488156"/>
                <a:gd name="connsiteY25" fmla="*/ 230981 h 1257300"/>
                <a:gd name="connsiteX26" fmla="*/ 464344 w 488156"/>
                <a:gd name="connsiteY26" fmla="*/ 202406 h 1257300"/>
                <a:gd name="connsiteX27" fmla="*/ 440531 w 488156"/>
                <a:gd name="connsiteY27" fmla="*/ 178594 h 1257300"/>
                <a:gd name="connsiteX28" fmla="*/ 414337 w 488156"/>
                <a:gd name="connsiteY28" fmla="*/ 154781 h 1257300"/>
                <a:gd name="connsiteX29" fmla="*/ 390525 w 488156"/>
                <a:gd name="connsiteY29" fmla="*/ 135731 h 1257300"/>
                <a:gd name="connsiteX30" fmla="*/ 350044 w 488156"/>
                <a:gd name="connsiteY30" fmla="*/ 111919 h 1257300"/>
                <a:gd name="connsiteX31" fmla="*/ 290512 w 488156"/>
                <a:gd name="connsiteY31" fmla="*/ 78581 h 1257300"/>
                <a:gd name="connsiteX32" fmla="*/ 214312 w 488156"/>
                <a:gd name="connsiteY32" fmla="*/ 45244 h 1257300"/>
                <a:gd name="connsiteX33" fmla="*/ 128587 w 488156"/>
                <a:gd name="connsiteY33" fmla="*/ 19050 h 1257300"/>
                <a:gd name="connsiteX34" fmla="*/ 88106 w 488156"/>
                <a:gd name="connsiteY34" fmla="*/ 4762 h 1257300"/>
                <a:gd name="connsiteX35" fmla="*/ 66675 w 488156"/>
                <a:gd name="connsiteY35" fmla="*/ 0 h 1257300"/>
                <a:gd name="connsiteX36" fmla="*/ 59531 w 488156"/>
                <a:gd name="connsiteY36" fmla="*/ 0 h 1257300"/>
                <a:gd name="connsiteX37" fmla="*/ 52387 w 488156"/>
                <a:gd name="connsiteY37" fmla="*/ 9525 h 1257300"/>
                <a:gd name="connsiteX38" fmla="*/ 54769 w 488156"/>
                <a:gd name="connsiteY38" fmla="*/ 30956 h 1257300"/>
                <a:gd name="connsiteX39" fmla="*/ 69056 w 488156"/>
                <a:gd name="connsiteY39" fmla="*/ 61912 h 1257300"/>
                <a:gd name="connsiteX40" fmla="*/ 95250 w 488156"/>
                <a:gd name="connsiteY40" fmla="*/ 90487 h 1257300"/>
                <a:gd name="connsiteX41" fmla="*/ 121444 w 488156"/>
                <a:gd name="connsiteY41" fmla="*/ 121444 h 1257300"/>
                <a:gd name="connsiteX42" fmla="*/ 147637 w 488156"/>
                <a:gd name="connsiteY42" fmla="*/ 159544 h 1257300"/>
                <a:gd name="connsiteX43" fmla="*/ 169069 w 488156"/>
                <a:gd name="connsiteY43" fmla="*/ 211931 h 1257300"/>
                <a:gd name="connsiteX44" fmla="*/ 176212 w 488156"/>
                <a:gd name="connsiteY44" fmla="*/ 238125 h 1257300"/>
                <a:gd name="connsiteX45" fmla="*/ 176212 w 488156"/>
                <a:gd name="connsiteY45" fmla="*/ 283369 h 1257300"/>
                <a:gd name="connsiteX46" fmla="*/ 154781 w 488156"/>
                <a:gd name="connsiteY46" fmla="*/ 478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257300">
                  <a:moveTo>
                    <a:pt x="154781" y="478631"/>
                  </a:moveTo>
                  <a:lnTo>
                    <a:pt x="130969" y="659606"/>
                  </a:lnTo>
                  <a:lnTo>
                    <a:pt x="78581" y="842962"/>
                  </a:lnTo>
                  <a:lnTo>
                    <a:pt x="40481" y="964406"/>
                  </a:lnTo>
                  <a:lnTo>
                    <a:pt x="9525" y="1083469"/>
                  </a:lnTo>
                  <a:lnTo>
                    <a:pt x="0" y="1154906"/>
                  </a:lnTo>
                  <a:lnTo>
                    <a:pt x="11906" y="1202531"/>
                  </a:lnTo>
                  <a:lnTo>
                    <a:pt x="35719" y="1243012"/>
                  </a:lnTo>
                  <a:lnTo>
                    <a:pt x="50006" y="1252537"/>
                  </a:lnTo>
                  <a:lnTo>
                    <a:pt x="64294" y="1257300"/>
                  </a:lnTo>
                  <a:lnTo>
                    <a:pt x="83344" y="1250156"/>
                  </a:lnTo>
                  <a:lnTo>
                    <a:pt x="111919" y="1223962"/>
                  </a:lnTo>
                  <a:lnTo>
                    <a:pt x="142875" y="1178719"/>
                  </a:lnTo>
                  <a:lnTo>
                    <a:pt x="188119" y="1092994"/>
                  </a:lnTo>
                  <a:lnTo>
                    <a:pt x="247650" y="959644"/>
                  </a:lnTo>
                  <a:lnTo>
                    <a:pt x="304800" y="816769"/>
                  </a:lnTo>
                  <a:lnTo>
                    <a:pt x="316706" y="781050"/>
                  </a:lnTo>
                  <a:lnTo>
                    <a:pt x="333375" y="623887"/>
                  </a:lnTo>
                  <a:lnTo>
                    <a:pt x="369094" y="500062"/>
                  </a:lnTo>
                  <a:lnTo>
                    <a:pt x="404812" y="407194"/>
                  </a:lnTo>
                  <a:lnTo>
                    <a:pt x="433387" y="352425"/>
                  </a:lnTo>
                  <a:lnTo>
                    <a:pt x="457200" y="316706"/>
                  </a:lnTo>
                  <a:lnTo>
                    <a:pt x="483394" y="288131"/>
                  </a:lnTo>
                  <a:lnTo>
                    <a:pt x="488156" y="271462"/>
                  </a:lnTo>
                  <a:lnTo>
                    <a:pt x="485775" y="247650"/>
                  </a:lnTo>
                  <a:lnTo>
                    <a:pt x="481012" y="230981"/>
                  </a:lnTo>
                  <a:lnTo>
                    <a:pt x="464344" y="202406"/>
                  </a:lnTo>
                  <a:lnTo>
                    <a:pt x="440531" y="178594"/>
                  </a:lnTo>
                  <a:lnTo>
                    <a:pt x="414337" y="154781"/>
                  </a:lnTo>
                  <a:lnTo>
                    <a:pt x="390525" y="135731"/>
                  </a:lnTo>
                  <a:lnTo>
                    <a:pt x="350044" y="111919"/>
                  </a:lnTo>
                  <a:lnTo>
                    <a:pt x="290512" y="78581"/>
                  </a:lnTo>
                  <a:lnTo>
                    <a:pt x="214312" y="45244"/>
                  </a:lnTo>
                  <a:lnTo>
                    <a:pt x="128587" y="19050"/>
                  </a:lnTo>
                  <a:lnTo>
                    <a:pt x="88106" y="4762"/>
                  </a:lnTo>
                  <a:lnTo>
                    <a:pt x="66675" y="0"/>
                  </a:lnTo>
                  <a:lnTo>
                    <a:pt x="59531" y="0"/>
                  </a:lnTo>
                  <a:lnTo>
                    <a:pt x="52387" y="9525"/>
                  </a:lnTo>
                  <a:lnTo>
                    <a:pt x="54769" y="30956"/>
                  </a:lnTo>
                  <a:lnTo>
                    <a:pt x="69056" y="61912"/>
                  </a:lnTo>
                  <a:lnTo>
                    <a:pt x="95250" y="90487"/>
                  </a:lnTo>
                  <a:lnTo>
                    <a:pt x="121444" y="121444"/>
                  </a:lnTo>
                  <a:lnTo>
                    <a:pt x="147637" y="159544"/>
                  </a:lnTo>
                  <a:lnTo>
                    <a:pt x="169069" y="211931"/>
                  </a:lnTo>
                  <a:lnTo>
                    <a:pt x="176212" y="238125"/>
                  </a:lnTo>
                  <a:lnTo>
                    <a:pt x="176212" y="283369"/>
                  </a:lnTo>
                  <a:lnTo>
                    <a:pt x="154781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045978F6-09B2-4DCA-B5D2-CAA3F82589B5}"/>
                </a:ext>
              </a:extLst>
            </p:cNvPr>
            <p:cNvSpPr/>
            <p:nvPr/>
          </p:nvSpPr>
          <p:spPr>
            <a:xfrm>
              <a:off x="4781550" y="2630488"/>
              <a:ext cx="2052638" cy="1428750"/>
            </a:xfrm>
            <a:custGeom>
              <a:avLst/>
              <a:gdLst>
                <a:gd name="connsiteX0" fmla="*/ 876300 w 2052638"/>
                <a:gd name="connsiteY0" fmla="*/ 257175 h 1428750"/>
                <a:gd name="connsiteX1" fmla="*/ 719138 w 2052638"/>
                <a:gd name="connsiteY1" fmla="*/ 278607 h 1428750"/>
                <a:gd name="connsiteX2" fmla="*/ 533400 w 2052638"/>
                <a:gd name="connsiteY2" fmla="*/ 307182 h 1428750"/>
                <a:gd name="connsiteX3" fmla="*/ 245269 w 2052638"/>
                <a:gd name="connsiteY3" fmla="*/ 354807 h 1428750"/>
                <a:gd name="connsiteX4" fmla="*/ 54769 w 2052638"/>
                <a:gd name="connsiteY4" fmla="*/ 390525 h 1428750"/>
                <a:gd name="connsiteX5" fmla="*/ 0 w 2052638"/>
                <a:gd name="connsiteY5" fmla="*/ 252413 h 1428750"/>
                <a:gd name="connsiteX6" fmla="*/ 204788 w 2052638"/>
                <a:gd name="connsiteY6" fmla="*/ 214313 h 1428750"/>
                <a:gd name="connsiteX7" fmla="*/ 554831 w 2052638"/>
                <a:gd name="connsiteY7" fmla="*/ 161925 h 1428750"/>
                <a:gd name="connsiteX8" fmla="*/ 892969 w 2052638"/>
                <a:gd name="connsiteY8" fmla="*/ 116682 h 1428750"/>
                <a:gd name="connsiteX9" fmla="*/ 1223963 w 2052638"/>
                <a:gd name="connsiteY9" fmla="*/ 80963 h 1428750"/>
                <a:gd name="connsiteX10" fmla="*/ 1445419 w 2052638"/>
                <a:gd name="connsiteY10" fmla="*/ 59532 h 1428750"/>
                <a:gd name="connsiteX11" fmla="*/ 1552575 w 2052638"/>
                <a:gd name="connsiteY11" fmla="*/ 33338 h 1428750"/>
                <a:gd name="connsiteX12" fmla="*/ 1669256 w 2052638"/>
                <a:gd name="connsiteY12" fmla="*/ 0 h 1428750"/>
                <a:gd name="connsiteX13" fmla="*/ 1690688 w 2052638"/>
                <a:gd name="connsiteY13" fmla="*/ 0 h 1428750"/>
                <a:gd name="connsiteX14" fmla="*/ 1724025 w 2052638"/>
                <a:gd name="connsiteY14" fmla="*/ 16669 h 1428750"/>
                <a:gd name="connsiteX15" fmla="*/ 1788319 w 2052638"/>
                <a:gd name="connsiteY15" fmla="*/ 54769 h 1428750"/>
                <a:gd name="connsiteX16" fmla="*/ 1826419 w 2052638"/>
                <a:gd name="connsiteY16" fmla="*/ 80963 h 1428750"/>
                <a:gd name="connsiteX17" fmla="*/ 1897856 w 2052638"/>
                <a:gd name="connsiteY17" fmla="*/ 135732 h 1428750"/>
                <a:gd name="connsiteX18" fmla="*/ 1981200 w 2052638"/>
                <a:gd name="connsiteY18" fmla="*/ 204788 h 1428750"/>
                <a:gd name="connsiteX19" fmla="*/ 2021681 w 2052638"/>
                <a:gd name="connsiteY19" fmla="*/ 238125 h 1428750"/>
                <a:gd name="connsiteX20" fmla="*/ 2040731 w 2052638"/>
                <a:gd name="connsiteY20" fmla="*/ 261938 h 1428750"/>
                <a:gd name="connsiteX21" fmla="*/ 2047875 w 2052638"/>
                <a:gd name="connsiteY21" fmla="*/ 278607 h 1428750"/>
                <a:gd name="connsiteX22" fmla="*/ 2052638 w 2052638"/>
                <a:gd name="connsiteY22" fmla="*/ 300038 h 1428750"/>
                <a:gd name="connsiteX23" fmla="*/ 2050256 w 2052638"/>
                <a:gd name="connsiteY23" fmla="*/ 330994 h 1428750"/>
                <a:gd name="connsiteX24" fmla="*/ 2031206 w 2052638"/>
                <a:gd name="connsiteY24" fmla="*/ 361950 h 1428750"/>
                <a:gd name="connsiteX25" fmla="*/ 2000250 w 2052638"/>
                <a:gd name="connsiteY25" fmla="*/ 392907 h 1428750"/>
                <a:gd name="connsiteX26" fmla="*/ 1985963 w 2052638"/>
                <a:gd name="connsiteY26" fmla="*/ 411957 h 1428750"/>
                <a:gd name="connsiteX27" fmla="*/ 1945481 w 2052638"/>
                <a:gd name="connsiteY27" fmla="*/ 538163 h 1428750"/>
                <a:gd name="connsiteX28" fmla="*/ 1897856 w 2052638"/>
                <a:gd name="connsiteY28" fmla="*/ 740569 h 1428750"/>
                <a:gd name="connsiteX29" fmla="*/ 1840706 w 2052638"/>
                <a:gd name="connsiteY29" fmla="*/ 1016794 h 1428750"/>
                <a:gd name="connsiteX30" fmla="*/ 1788319 w 2052638"/>
                <a:gd name="connsiteY30" fmla="*/ 1295400 h 1428750"/>
                <a:gd name="connsiteX31" fmla="*/ 1774031 w 2052638"/>
                <a:gd name="connsiteY31" fmla="*/ 1352550 h 1428750"/>
                <a:gd name="connsiteX32" fmla="*/ 1757363 w 2052638"/>
                <a:gd name="connsiteY32" fmla="*/ 1381125 h 1428750"/>
                <a:gd name="connsiteX33" fmla="*/ 1738313 w 2052638"/>
                <a:gd name="connsiteY33" fmla="*/ 1402557 h 1428750"/>
                <a:gd name="connsiteX34" fmla="*/ 1724025 w 2052638"/>
                <a:gd name="connsiteY34" fmla="*/ 1414463 h 1428750"/>
                <a:gd name="connsiteX35" fmla="*/ 1704975 w 2052638"/>
                <a:gd name="connsiteY35" fmla="*/ 1423988 h 1428750"/>
                <a:gd name="connsiteX36" fmla="*/ 1666875 w 2052638"/>
                <a:gd name="connsiteY36" fmla="*/ 1428750 h 1428750"/>
                <a:gd name="connsiteX37" fmla="*/ 1628775 w 2052638"/>
                <a:gd name="connsiteY37" fmla="*/ 1423988 h 1428750"/>
                <a:gd name="connsiteX38" fmla="*/ 1595438 w 2052638"/>
                <a:gd name="connsiteY38" fmla="*/ 1414463 h 1428750"/>
                <a:gd name="connsiteX39" fmla="*/ 1574006 w 2052638"/>
                <a:gd name="connsiteY39" fmla="*/ 1397794 h 1428750"/>
                <a:gd name="connsiteX40" fmla="*/ 1557338 w 2052638"/>
                <a:gd name="connsiteY40" fmla="*/ 1371600 h 1428750"/>
                <a:gd name="connsiteX41" fmla="*/ 1550194 w 2052638"/>
                <a:gd name="connsiteY41" fmla="*/ 1338263 h 1428750"/>
                <a:gd name="connsiteX42" fmla="*/ 1552575 w 2052638"/>
                <a:gd name="connsiteY42" fmla="*/ 1295400 h 1428750"/>
                <a:gd name="connsiteX43" fmla="*/ 1590675 w 2052638"/>
                <a:gd name="connsiteY43" fmla="*/ 1164432 h 1428750"/>
                <a:gd name="connsiteX44" fmla="*/ 1604963 w 2052638"/>
                <a:gd name="connsiteY44" fmla="*/ 1023938 h 1428750"/>
                <a:gd name="connsiteX45" fmla="*/ 1626394 w 2052638"/>
                <a:gd name="connsiteY45" fmla="*/ 840582 h 1428750"/>
                <a:gd name="connsiteX46" fmla="*/ 1643063 w 2052638"/>
                <a:gd name="connsiteY46" fmla="*/ 747713 h 1428750"/>
                <a:gd name="connsiteX47" fmla="*/ 1659731 w 2052638"/>
                <a:gd name="connsiteY47" fmla="*/ 628650 h 1428750"/>
                <a:gd name="connsiteX48" fmla="*/ 1669256 w 2052638"/>
                <a:gd name="connsiteY48" fmla="*/ 547688 h 1428750"/>
                <a:gd name="connsiteX49" fmla="*/ 1678781 w 2052638"/>
                <a:gd name="connsiteY49" fmla="*/ 421482 h 1428750"/>
                <a:gd name="connsiteX50" fmla="*/ 1681163 w 2052638"/>
                <a:gd name="connsiteY50" fmla="*/ 316707 h 1428750"/>
                <a:gd name="connsiteX51" fmla="*/ 1678781 w 2052638"/>
                <a:gd name="connsiteY51" fmla="*/ 288132 h 1428750"/>
                <a:gd name="connsiteX52" fmla="*/ 1671638 w 2052638"/>
                <a:gd name="connsiteY52" fmla="*/ 259557 h 1428750"/>
                <a:gd name="connsiteX53" fmla="*/ 1657350 w 2052638"/>
                <a:gd name="connsiteY53" fmla="*/ 240507 h 1428750"/>
                <a:gd name="connsiteX54" fmla="*/ 1647825 w 2052638"/>
                <a:gd name="connsiteY54" fmla="*/ 233363 h 1428750"/>
                <a:gd name="connsiteX55" fmla="*/ 1628775 w 2052638"/>
                <a:gd name="connsiteY55" fmla="*/ 223838 h 1428750"/>
                <a:gd name="connsiteX56" fmla="*/ 1581150 w 2052638"/>
                <a:gd name="connsiteY56" fmla="*/ 216694 h 1428750"/>
                <a:gd name="connsiteX57" fmla="*/ 1350169 w 2052638"/>
                <a:gd name="connsiteY57" fmla="*/ 223838 h 1428750"/>
                <a:gd name="connsiteX58" fmla="*/ 1143000 w 2052638"/>
                <a:gd name="connsiteY58" fmla="*/ 233363 h 1428750"/>
                <a:gd name="connsiteX59" fmla="*/ 876300 w 2052638"/>
                <a:gd name="connsiteY59" fmla="*/ 2571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2638" h="1428750">
                  <a:moveTo>
                    <a:pt x="876300" y="257175"/>
                  </a:moveTo>
                  <a:lnTo>
                    <a:pt x="719138" y="278607"/>
                  </a:lnTo>
                  <a:lnTo>
                    <a:pt x="533400" y="307182"/>
                  </a:lnTo>
                  <a:lnTo>
                    <a:pt x="245269" y="354807"/>
                  </a:lnTo>
                  <a:lnTo>
                    <a:pt x="54769" y="390525"/>
                  </a:lnTo>
                  <a:lnTo>
                    <a:pt x="0" y="252413"/>
                  </a:lnTo>
                  <a:lnTo>
                    <a:pt x="204788" y="214313"/>
                  </a:lnTo>
                  <a:lnTo>
                    <a:pt x="554831" y="161925"/>
                  </a:lnTo>
                  <a:lnTo>
                    <a:pt x="892969" y="116682"/>
                  </a:lnTo>
                  <a:lnTo>
                    <a:pt x="1223963" y="80963"/>
                  </a:lnTo>
                  <a:lnTo>
                    <a:pt x="1445419" y="59532"/>
                  </a:lnTo>
                  <a:lnTo>
                    <a:pt x="1552575" y="33338"/>
                  </a:lnTo>
                  <a:lnTo>
                    <a:pt x="1669256" y="0"/>
                  </a:lnTo>
                  <a:lnTo>
                    <a:pt x="1690688" y="0"/>
                  </a:lnTo>
                  <a:lnTo>
                    <a:pt x="1724025" y="16669"/>
                  </a:lnTo>
                  <a:lnTo>
                    <a:pt x="1788319" y="54769"/>
                  </a:lnTo>
                  <a:lnTo>
                    <a:pt x="1826419" y="80963"/>
                  </a:lnTo>
                  <a:lnTo>
                    <a:pt x="1897856" y="135732"/>
                  </a:lnTo>
                  <a:lnTo>
                    <a:pt x="1981200" y="204788"/>
                  </a:lnTo>
                  <a:lnTo>
                    <a:pt x="2021681" y="238125"/>
                  </a:lnTo>
                  <a:lnTo>
                    <a:pt x="2040731" y="261938"/>
                  </a:lnTo>
                  <a:lnTo>
                    <a:pt x="2047875" y="278607"/>
                  </a:lnTo>
                  <a:lnTo>
                    <a:pt x="2052638" y="300038"/>
                  </a:lnTo>
                  <a:lnTo>
                    <a:pt x="2050256" y="330994"/>
                  </a:lnTo>
                  <a:lnTo>
                    <a:pt x="2031206" y="361950"/>
                  </a:lnTo>
                  <a:lnTo>
                    <a:pt x="2000250" y="392907"/>
                  </a:lnTo>
                  <a:lnTo>
                    <a:pt x="1985963" y="411957"/>
                  </a:lnTo>
                  <a:lnTo>
                    <a:pt x="1945481" y="538163"/>
                  </a:lnTo>
                  <a:lnTo>
                    <a:pt x="1897856" y="740569"/>
                  </a:lnTo>
                  <a:lnTo>
                    <a:pt x="1840706" y="1016794"/>
                  </a:lnTo>
                  <a:lnTo>
                    <a:pt x="1788319" y="1295400"/>
                  </a:lnTo>
                  <a:lnTo>
                    <a:pt x="1774031" y="1352550"/>
                  </a:lnTo>
                  <a:lnTo>
                    <a:pt x="1757363" y="1381125"/>
                  </a:lnTo>
                  <a:lnTo>
                    <a:pt x="1738313" y="1402557"/>
                  </a:lnTo>
                  <a:lnTo>
                    <a:pt x="1724025" y="1414463"/>
                  </a:lnTo>
                  <a:lnTo>
                    <a:pt x="1704975" y="1423988"/>
                  </a:lnTo>
                  <a:lnTo>
                    <a:pt x="1666875" y="1428750"/>
                  </a:lnTo>
                  <a:lnTo>
                    <a:pt x="1628775" y="1423988"/>
                  </a:lnTo>
                  <a:lnTo>
                    <a:pt x="1595438" y="1414463"/>
                  </a:lnTo>
                  <a:lnTo>
                    <a:pt x="1574006" y="1397794"/>
                  </a:lnTo>
                  <a:lnTo>
                    <a:pt x="1557338" y="1371600"/>
                  </a:lnTo>
                  <a:lnTo>
                    <a:pt x="1550194" y="1338263"/>
                  </a:lnTo>
                  <a:lnTo>
                    <a:pt x="1552575" y="1295400"/>
                  </a:lnTo>
                  <a:lnTo>
                    <a:pt x="1590675" y="1164432"/>
                  </a:lnTo>
                  <a:lnTo>
                    <a:pt x="1604963" y="1023938"/>
                  </a:lnTo>
                  <a:lnTo>
                    <a:pt x="1626394" y="840582"/>
                  </a:lnTo>
                  <a:lnTo>
                    <a:pt x="1643063" y="747713"/>
                  </a:lnTo>
                  <a:lnTo>
                    <a:pt x="1659731" y="628650"/>
                  </a:lnTo>
                  <a:lnTo>
                    <a:pt x="1669256" y="547688"/>
                  </a:lnTo>
                  <a:lnTo>
                    <a:pt x="1678781" y="421482"/>
                  </a:lnTo>
                  <a:lnTo>
                    <a:pt x="1681163" y="316707"/>
                  </a:lnTo>
                  <a:lnTo>
                    <a:pt x="1678781" y="288132"/>
                  </a:lnTo>
                  <a:lnTo>
                    <a:pt x="1671638" y="259557"/>
                  </a:lnTo>
                  <a:lnTo>
                    <a:pt x="1657350" y="240507"/>
                  </a:lnTo>
                  <a:lnTo>
                    <a:pt x="1647825" y="233363"/>
                  </a:lnTo>
                  <a:lnTo>
                    <a:pt x="1628775" y="223838"/>
                  </a:lnTo>
                  <a:lnTo>
                    <a:pt x="1581150" y="216694"/>
                  </a:lnTo>
                  <a:lnTo>
                    <a:pt x="1350169" y="223838"/>
                  </a:lnTo>
                  <a:lnTo>
                    <a:pt x="1143000" y="233363"/>
                  </a:lnTo>
                  <a:lnTo>
                    <a:pt x="8763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F65F8B20-DE41-43F9-A102-8E4106D837FD}"/>
                </a:ext>
              </a:extLst>
            </p:cNvPr>
            <p:cNvSpPr/>
            <p:nvPr/>
          </p:nvSpPr>
          <p:spPr>
            <a:xfrm>
              <a:off x="4918075" y="3233738"/>
              <a:ext cx="1576388" cy="295275"/>
            </a:xfrm>
            <a:custGeom>
              <a:avLst/>
              <a:gdLst>
                <a:gd name="connsiteX0" fmla="*/ 912019 w 1576388"/>
                <a:gd name="connsiteY0" fmla="*/ 45243 h 295275"/>
                <a:gd name="connsiteX1" fmla="*/ 590550 w 1576388"/>
                <a:gd name="connsiteY1" fmla="*/ 80962 h 295275"/>
                <a:gd name="connsiteX2" fmla="*/ 283369 w 1576388"/>
                <a:gd name="connsiteY2" fmla="*/ 119062 h 295275"/>
                <a:gd name="connsiteX3" fmla="*/ 0 w 1576388"/>
                <a:gd name="connsiteY3" fmla="*/ 159543 h 295275"/>
                <a:gd name="connsiteX4" fmla="*/ 21432 w 1576388"/>
                <a:gd name="connsiteY4" fmla="*/ 295275 h 295275"/>
                <a:gd name="connsiteX5" fmla="*/ 223838 w 1576388"/>
                <a:gd name="connsiteY5" fmla="*/ 261937 h 295275"/>
                <a:gd name="connsiteX6" fmla="*/ 464344 w 1576388"/>
                <a:gd name="connsiteY6" fmla="*/ 228600 h 295275"/>
                <a:gd name="connsiteX7" fmla="*/ 695325 w 1576388"/>
                <a:gd name="connsiteY7" fmla="*/ 207168 h 295275"/>
                <a:gd name="connsiteX8" fmla="*/ 909638 w 1576388"/>
                <a:gd name="connsiteY8" fmla="*/ 190500 h 295275"/>
                <a:gd name="connsiteX9" fmla="*/ 1216819 w 1576388"/>
                <a:gd name="connsiteY9" fmla="*/ 178593 h 295275"/>
                <a:gd name="connsiteX10" fmla="*/ 1569244 w 1576388"/>
                <a:gd name="connsiteY10" fmla="*/ 171450 h 295275"/>
                <a:gd name="connsiteX11" fmla="*/ 1576388 w 1576388"/>
                <a:gd name="connsiteY11" fmla="*/ 57150 h 295275"/>
                <a:gd name="connsiteX12" fmla="*/ 1485900 w 1576388"/>
                <a:gd name="connsiteY12" fmla="*/ 23812 h 295275"/>
                <a:gd name="connsiteX13" fmla="*/ 1433513 w 1576388"/>
                <a:gd name="connsiteY13" fmla="*/ 9525 h 295275"/>
                <a:gd name="connsiteX14" fmla="*/ 1378744 w 1576388"/>
                <a:gd name="connsiteY14" fmla="*/ 0 h 295275"/>
                <a:gd name="connsiteX15" fmla="*/ 1314450 w 1576388"/>
                <a:gd name="connsiteY15" fmla="*/ 0 h 295275"/>
                <a:gd name="connsiteX16" fmla="*/ 1204913 w 1576388"/>
                <a:gd name="connsiteY16" fmla="*/ 14287 h 295275"/>
                <a:gd name="connsiteX17" fmla="*/ 1107282 w 1576388"/>
                <a:gd name="connsiteY17" fmla="*/ 23812 h 295275"/>
                <a:gd name="connsiteX18" fmla="*/ 912019 w 1576388"/>
                <a:gd name="connsiteY18" fmla="*/ 4524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388" h="295275">
                  <a:moveTo>
                    <a:pt x="912019" y="45243"/>
                  </a:moveTo>
                  <a:lnTo>
                    <a:pt x="590550" y="80962"/>
                  </a:lnTo>
                  <a:lnTo>
                    <a:pt x="283369" y="119062"/>
                  </a:lnTo>
                  <a:lnTo>
                    <a:pt x="0" y="159543"/>
                  </a:lnTo>
                  <a:lnTo>
                    <a:pt x="21432" y="295275"/>
                  </a:lnTo>
                  <a:lnTo>
                    <a:pt x="223838" y="261937"/>
                  </a:lnTo>
                  <a:lnTo>
                    <a:pt x="464344" y="228600"/>
                  </a:lnTo>
                  <a:lnTo>
                    <a:pt x="695325" y="207168"/>
                  </a:lnTo>
                  <a:lnTo>
                    <a:pt x="909638" y="190500"/>
                  </a:lnTo>
                  <a:lnTo>
                    <a:pt x="1216819" y="178593"/>
                  </a:lnTo>
                  <a:lnTo>
                    <a:pt x="1569244" y="171450"/>
                  </a:lnTo>
                  <a:lnTo>
                    <a:pt x="1576388" y="57150"/>
                  </a:lnTo>
                  <a:lnTo>
                    <a:pt x="1485900" y="23812"/>
                  </a:lnTo>
                  <a:lnTo>
                    <a:pt x="1433513" y="9525"/>
                  </a:lnTo>
                  <a:lnTo>
                    <a:pt x="1378744" y="0"/>
                  </a:lnTo>
                  <a:lnTo>
                    <a:pt x="1314450" y="0"/>
                  </a:lnTo>
                  <a:lnTo>
                    <a:pt x="1204913" y="14287"/>
                  </a:lnTo>
                  <a:lnTo>
                    <a:pt x="1107282" y="23812"/>
                  </a:lnTo>
                  <a:lnTo>
                    <a:pt x="91201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ABB0E343-62B7-464B-A9B3-D734ECA73BFF}"/>
                </a:ext>
              </a:extLst>
            </p:cNvPr>
            <p:cNvSpPr/>
            <p:nvPr/>
          </p:nvSpPr>
          <p:spPr>
            <a:xfrm>
              <a:off x="4941888" y="3786188"/>
              <a:ext cx="1509712" cy="263525"/>
            </a:xfrm>
            <a:custGeom>
              <a:avLst/>
              <a:gdLst>
                <a:gd name="connsiteX0" fmla="*/ 852487 w 1509712"/>
                <a:gd name="connsiteY0" fmla="*/ 161925 h 264318"/>
                <a:gd name="connsiteX1" fmla="*/ 635794 w 1509712"/>
                <a:gd name="connsiteY1" fmla="*/ 176212 h 264318"/>
                <a:gd name="connsiteX2" fmla="*/ 395287 w 1509712"/>
                <a:gd name="connsiteY2" fmla="*/ 200025 h 264318"/>
                <a:gd name="connsiteX3" fmla="*/ 130969 w 1509712"/>
                <a:gd name="connsiteY3" fmla="*/ 238125 h 264318"/>
                <a:gd name="connsiteX4" fmla="*/ 9525 w 1509712"/>
                <a:gd name="connsiteY4" fmla="*/ 264318 h 264318"/>
                <a:gd name="connsiteX5" fmla="*/ 0 w 1509712"/>
                <a:gd name="connsiteY5" fmla="*/ 161925 h 264318"/>
                <a:gd name="connsiteX6" fmla="*/ 154781 w 1509712"/>
                <a:gd name="connsiteY6" fmla="*/ 95250 h 264318"/>
                <a:gd name="connsiteX7" fmla="*/ 228600 w 1509712"/>
                <a:gd name="connsiteY7" fmla="*/ 71437 h 264318"/>
                <a:gd name="connsiteX8" fmla="*/ 321469 w 1509712"/>
                <a:gd name="connsiteY8" fmla="*/ 52387 h 264318"/>
                <a:gd name="connsiteX9" fmla="*/ 466725 w 1509712"/>
                <a:gd name="connsiteY9" fmla="*/ 35718 h 264318"/>
                <a:gd name="connsiteX10" fmla="*/ 676275 w 1509712"/>
                <a:gd name="connsiteY10" fmla="*/ 19050 h 264318"/>
                <a:gd name="connsiteX11" fmla="*/ 935831 w 1509712"/>
                <a:gd name="connsiteY11" fmla="*/ 7143 h 264318"/>
                <a:gd name="connsiteX12" fmla="*/ 1281112 w 1509712"/>
                <a:gd name="connsiteY12" fmla="*/ 0 h 264318"/>
                <a:gd name="connsiteX13" fmla="*/ 1509712 w 1509712"/>
                <a:gd name="connsiteY13" fmla="*/ 2381 h 264318"/>
                <a:gd name="connsiteX14" fmla="*/ 1478756 w 1509712"/>
                <a:gd name="connsiteY14" fmla="*/ 164306 h 264318"/>
                <a:gd name="connsiteX15" fmla="*/ 1323975 w 1509712"/>
                <a:gd name="connsiteY15" fmla="*/ 154781 h 264318"/>
                <a:gd name="connsiteX16" fmla="*/ 1164431 w 1509712"/>
                <a:gd name="connsiteY16" fmla="*/ 152400 h 264318"/>
                <a:gd name="connsiteX17" fmla="*/ 947737 w 1509712"/>
                <a:gd name="connsiteY17" fmla="*/ 154781 h 264318"/>
                <a:gd name="connsiteX18" fmla="*/ 852487 w 1509712"/>
                <a:gd name="connsiteY18" fmla="*/ 161925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9712" h="264318">
                  <a:moveTo>
                    <a:pt x="852487" y="161925"/>
                  </a:moveTo>
                  <a:lnTo>
                    <a:pt x="635794" y="176212"/>
                  </a:lnTo>
                  <a:lnTo>
                    <a:pt x="395287" y="200025"/>
                  </a:lnTo>
                  <a:lnTo>
                    <a:pt x="130969" y="238125"/>
                  </a:lnTo>
                  <a:lnTo>
                    <a:pt x="9525" y="264318"/>
                  </a:lnTo>
                  <a:lnTo>
                    <a:pt x="0" y="161925"/>
                  </a:lnTo>
                  <a:lnTo>
                    <a:pt x="154781" y="95250"/>
                  </a:lnTo>
                  <a:lnTo>
                    <a:pt x="228600" y="71437"/>
                  </a:lnTo>
                  <a:lnTo>
                    <a:pt x="321469" y="52387"/>
                  </a:lnTo>
                  <a:lnTo>
                    <a:pt x="466725" y="35718"/>
                  </a:lnTo>
                  <a:lnTo>
                    <a:pt x="676275" y="19050"/>
                  </a:lnTo>
                  <a:lnTo>
                    <a:pt x="935831" y="7143"/>
                  </a:lnTo>
                  <a:lnTo>
                    <a:pt x="1281112" y="0"/>
                  </a:lnTo>
                  <a:lnTo>
                    <a:pt x="1509712" y="2381"/>
                  </a:lnTo>
                  <a:lnTo>
                    <a:pt x="1478756" y="164306"/>
                  </a:lnTo>
                  <a:lnTo>
                    <a:pt x="1323975" y="154781"/>
                  </a:lnTo>
                  <a:lnTo>
                    <a:pt x="1164431" y="152400"/>
                  </a:lnTo>
                  <a:lnTo>
                    <a:pt x="947737" y="154781"/>
                  </a:lnTo>
                  <a:lnTo>
                    <a:pt x="852487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3966D683-2702-4B67-87AB-64C895C5F339}"/>
                </a:ext>
              </a:extLst>
            </p:cNvPr>
            <p:cNvSpPr/>
            <p:nvPr/>
          </p:nvSpPr>
          <p:spPr>
            <a:xfrm>
              <a:off x="4246563" y="4065588"/>
              <a:ext cx="1600200" cy="1751012"/>
            </a:xfrm>
            <a:custGeom>
              <a:avLst/>
              <a:gdLst>
                <a:gd name="connsiteX0" fmla="*/ 1280160 w 1600827"/>
                <a:gd name="connsiteY0" fmla="*/ 931937 h 1751139"/>
                <a:gd name="connsiteX1" fmla="*/ 1202499 w 1600827"/>
                <a:gd name="connsiteY1" fmla="*/ 1052187 h 1751139"/>
                <a:gd name="connsiteX2" fmla="*/ 1137364 w 1600827"/>
                <a:gd name="connsiteY2" fmla="*/ 1142374 h 1751139"/>
                <a:gd name="connsiteX3" fmla="*/ 1069723 w 1600827"/>
                <a:gd name="connsiteY3" fmla="*/ 1227551 h 1751139"/>
                <a:gd name="connsiteX4" fmla="*/ 967010 w 1600827"/>
                <a:gd name="connsiteY4" fmla="*/ 1337780 h 1751139"/>
                <a:gd name="connsiteX5" fmla="*/ 866801 w 1600827"/>
                <a:gd name="connsiteY5" fmla="*/ 1425462 h 1751139"/>
                <a:gd name="connsiteX6" fmla="*/ 744046 w 1600827"/>
                <a:gd name="connsiteY6" fmla="*/ 1510639 h 1751139"/>
                <a:gd name="connsiteX7" fmla="*/ 656364 w 1600827"/>
                <a:gd name="connsiteY7" fmla="*/ 1563249 h 1751139"/>
                <a:gd name="connsiteX8" fmla="*/ 546135 w 1600827"/>
                <a:gd name="connsiteY8" fmla="*/ 1615858 h 1751139"/>
                <a:gd name="connsiteX9" fmla="*/ 455948 w 1600827"/>
                <a:gd name="connsiteY9" fmla="*/ 1653436 h 1751139"/>
                <a:gd name="connsiteX10" fmla="*/ 318161 w 1600827"/>
                <a:gd name="connsiteY10" fmla="*/ 1698530 h 1751139"/>
                <a:gd name="connsiteX11" fmla="*/ 215448 w 1600827"/>
                <a:gd name="connsiteY11" fmla="*/ 1723582 h 1751139"/>
                <a:gd name="connsiteX12" fmla="*/ 67641 w 1600827"/>
                <a:gd name="connsiteY12" fmla="*/ 1751139 h 1751139"/>
                <a:gd name="connsiteX13" fmla="*/ 27558 w 1600827"/>
                <a:gd name="connsiteY13" fmla="*/ 1751139 h 1751139"/>
                <a:gd name="connsiteX14" fmla="*/ 10021 w 1600827"/>
                <a:gd name="connsiteY14" fmla="*/ 1748634 h 1751139"/>
                <a:gd name="connsiteX15" fmla="*/ 0 w 1600827"/>
                <a:gd name="connsiteY15" fmla="*/ 1738613 h 1751139"/>
                <a:gd name="connsiteX16" fmla="*/ 5011 w 1600827"/>
                <a:gd name="connsiteY16" fmla="*/ 1718571 h 1751139"/>
                <a:gd name="connsiteX17" fmla="*/ 22547 w 1600827"/>
                <a:gd name="connsiteY17" fmla="*/ 1693519 h 1751139"/>
                <a:gd name="connsiteX18" fmla="*/ 55115 w 1600827"/>
                <a:gd name="connsiteY18" fmla="*/ 1680993 h 1751139"/>
                <a:gd name="connsiteX19" fmla="*/ 180375 w 1600827"/>
                <a:gd name="connsiteY19" fmla="*/ 1645920 h 1751139"/>
                <a:gd name="connsiteX20" fmla="*/ 308141 w 1600827"/>
                <a:gd name="connsiteY20" fmla="*/ 1598322 h 1751139"/>
                <a:gd name="connsiteX21" fmla="*/ 448432 w 1600827"/>
                <a:gd name="connsiteY21" fmla="*/ 1528176 h 1751139"/>
                <a:gd name="connsiteX22" fmla="*/ 533609 w 1600827"/>
                <a:gd name="connsiteY22" fmla="*/ 1478072 h 1751139"/>
                <a:gd name="connsiteX23" fmla="*/ 648849 w 1600827"/>
                <a:gd name="connsiteY23" fmla="*/ 1395400 h 1751139"/>
                <a:gd name="connsiteX24" fmla="*/ 751562 w 1600827"/>
                <a:gd name="connsiteY24" fmla="*/ 1300202 h 1751139"/>
                <a:gd name="connsiteX25" fmla="*/ 844255 w 1600827"/>
                <a:gd name="connsiteY25" fmla="*/ 1197489 h 1751139"/>
                <a:gd name="connsiteX26" fmla="*/ 906885 w 1600827"/>
                <a:gd name="connsiteY26" fmla="*/ 1119827 h 1751139"/>
                <a:gd name="connsiteX27" fmla="*/ 964504 w 1600827"/>
                <a:gd name="connsiteY27" fmla="*/ 1042166 h 1751139"/>
                <a:gd name="connsiteX28" fmla="*/ 1009598 w 1600827"/>
                <a:gd name="connsiteY28" fmla="*/ 972020 h 1751139"/>
                <a:gd name="connsiteX29" fmla="*/ 1054692 w 1600827"/>
                <a:gd name="connsiteY29" fmla="*/ 889348 h 1751139"/>
                <a:gd name="connsiteX30" fmla="*/ 1087259 w 1600827"/>
                <a:gd name="connsiteY30" fmla="*/ 824213 h 1751139"/>
                <a:gd name="connsiteX31" fmla="*/ 1112312 w 1600827"/>
                <a:gd name="connsiteY31" fmla="*/ 759078 h 1751139"/>
                <a:gd name="connsiteX32" fmla="*/ 1142374 w 1600827"/>
                <a:gd name="connsiteY32" fmla="*/ 673901 h 1751139"/>
                <a:gd name="connsiteX33" fmla="*/ 1149890 w 1600827"/>
                <a:gd name="connsiteY33" fmla="*/ 633817 h 1751139"/>
                <a:gd name="connsiteX34" fmla="*/ 1210015 w 1600827"/>
                <a:gd name="connsiteY34" fmla="*/ 491021 h 1751139"/>
                <a:gd name="connsiteX35" fmla="*/ 1242582 w 1600827"/>
                <a:gd name="connsiteY35" fmla="*/ 380792 h 1751139"/>
                <a:gd name="connsiteX36" fmla="*/ 1260119 w 1600827"/>
                <a:gd name="connsiteY36" fmla="*/ 305636 h 1751139"/>
                <a:gd name="connsiteX37" fmla="*/ 1262624 w 1600827"/>
                <a:gd name="connsiteY37" fmla="*/ 255531 h 1751139"/>
                <a:gd name="connsiteX38" fmla="*/ 1252603 w 1600827"/>
                <a:gd name="connsiteY38" fmla="*/ 220459 h 1751139"/>
                <a:gd name="connsiteX39" fmla="*/ 1235067 w 1600827"/>
                <a:gd name="connsiteY39" fmla="*/ 185386 h 1751139"/>
                <a:gd name="connsiteX40" fmla="*/ 1205004 w 1600827"/>
                <a:gd name="connsiteY40" fmla="*/ 142797 h 1751139"/>
                <a:gd name="connsiteX41" fmla="*/ 1169931 w 1600827"/>
                <a:gd name="connsiteY41" fmla="*/ 110230 h 1751139"/>
                <a:gd name="connsiteX42" fmla="*/ 1132353 w 1600827"/>
                <a:gd name="connsiteY42" fmla="*/ 82672 h 1751139"/>
                <a:gd name="connsiteX43" fmla="*/ 1104796 w 1600827"/>
                <a:gd name="connsiteY43" fmla="*/ 62631 h 1751139"/>
                <a:gd name="connsiteX44" fmla="*/ 1092270 w 1600827"/>
                <a:gd name="connsiteY44" fmla="*/ 42589 h 1751139"/>
                <a:gd name="connsiteX45" fmla="*/ 1084754 w 1600827"/>
                <a:gd name="connsiteY45" fmla="*/ 20042 h 1751139"/>
                <a:gd name="connsiteX46" fmla="*/ 1087259 w 1600827"/>
                <a:gd name="connsiteY46" fmla="*/ 5011 h 1751139"/>
                <a:gd name="connsiteX47" fmla="*/ 1099785 w 1600827"/>
                <a:gd name="connsiteY47" fmla="*/ 0 h 1751139"/>
                <a:gd name="connsiteX48" fmla="*/ 1117322 w 1600827"/>
                <a:gd name="connsiteY48" fmla="*/ 2506 h 1751139"/>
                <a:gd name="connsiteX49" fmla="*/ 1139869 w 1600827"/>
                <a:gd name="connsiteY49" fmla="*/ 10021 h 1751139"/>
                <a:gd name="connsiteX50" fmla="*/ 1172436 w 1600827"/>
                <a:gd name="connsiteY50" fmla="*/ 15032 h 1751139"/>
                <a:gd name="connsiteX51" fmla="*/ 1260119 w 1600827"/>
                <a:gd name="connsiteY51" fmla="*/ 32568 h 1751139"/>
                <a:gd name="connsiteX52" fmla="*/ 1375358 w 1600827"/>
                <a:gd name="connsiteY52" fmla="*/ 65136 h 1751139"/>
                <a:gd name="connsiteX53" fmla="*/ 1468051 w 1600827"/>
                <a:gd name="connsiteY53" fmla="*/ 95198 h 1751139"/>
                <a:gd name="connsiteX54" fmla="*/ 1513144 w 1600827"/>
                <a:gd name="connsiteY54" fmla="*/ 120250 h 1751139"/>
                <a:gd name="connsiteX55" fmla="*/ 1550722 w 1600827"/>
                <a:gd name="connsiteY55" fmla="*/ 150313 h 1751139"/>
                <a:gd name="connsiteX56" fmla="*/ 1570764 w 1600827"/>
                <a:gd name="connsiteY56" fmla="*/ 167849 h 1751139"/>
                <a:gd name="connsiteX57" fmla="*/ 1585795 w 1600827"/>
                <a:gd name="connsiteY57" fmla="*/ 187891 h 1751139"/>
                <a:gd name="connsiteX58" fmla="*/ 1595816 w 1600827"/>
                <a:gd name="connsiteY58" fmla="*/ 212943 h 1751139"/>
                <a:gd name="connsiteX59" fmla="*/ 1600827 w 1600827"/>
                <a:gd name="connsiteY59" fmla="*/ 235490 h 1751139"/>
                <a:gd name="connsiteX60" fmla="*/ 1600827 w 1600827"/>
                <a:gd name="connsiteY60" fmla="*/ 258037 h 1751139"/>
                <a:gd name="connsiteX61" fmla="*/ 1585795 w 1600827"/>
                <a:gd name="connsiteY61" fmla="*/ 285594 h 1751139"/>
                <a:gd name="connsiteX62" fmla="*/ 1553228 w 1600827"/>
                <a:gd name="connsiteY62" fmla="*/ 320667 h 1751139"/>
                <a:gd name="connsiteX63" fmla="*/ 1528176 w 1600827"/>
                <a:gd name="connsiteY63" fmla="*/ 353234 h 1751139"/>
                <a:gd name="connsiteX64" fmla="*/ 1498113 w 1600827"/>
                <a:gd name="connsiteY64" fmla="*/ 403339 h 1751139"/>
                <a:gd name="connsiteX65" fmla="*/ 1485587 w 1600827"/>
                <a:gd name="connsiteY65" fmla="*/ 440917 h 1751139"/>
                <a:gd name="connsiteX66" fmla="*/ 1478072 w 1600827"/>
                <a:gd name="connsiteY66" fmla="*/ 478495 h 1751139"/>
                <a:gd name="connsiteX67" fmla="*/ 1392895 w 1600827"/>
                <a:gd name="connsiteY67" fmla="*/ 718994 h 1751139"/>
                <a:gd name="connsiteX68" fmla="*/ 1325254 w 1600827"/>
                <a:gd name="connsiteY68" fmla="*/ 851770 h 1751139"/>
                <a:gd name="connsiteX69" fmla="*/ 1280160 w 1600827"/>
                <a:gd name="connsiteY69" fmla="*/ 931937 h 175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827" h="1751139">
                  <a:moveTo>
                    <a:pt x="1280160" y="931937"/>
                  </a:moveTo>
                  <a:lnTo>
                    <a:pt x="1202499" y="1052187"/>
                  </a:lnTo>
                  <a:lnTo>
                    <a:pt x="1137364" y="1142374"/>
                  </a:lnTo>
                  <a:lnTo>
                    <a:pt x="1069723" y="1227551"/>
                  </a:lnTo>
                  <a:lnTo>
                    <a:pt x="967010" y="1337780"/>
                  </a:lnTo>
                  <a:lnTo>
                    <a:pt x="866801" y="1425462"/>
                  </a:lnTo>
                  <a:lnTo>
                    <a:pt x="744046" y="1510639"/>
                  </a:lnTo>
                  <a:lnTo>
                    <a:pt x="656364" y="1563249"/>
                  </a:lnTo>
                  <a:lnTo>
                    <a:pt x="546135" y="1615858"/>
                  </a:lnTo>
                  <a:lnTo>
                    <a:pt x="455948" y="1653436"/>
                  </a:lnTo>
                  <a:lnTo>
                    <a:pt x="318161" y="1698530"/>
                  </a:lnTo>
                  <a:lnTo>
                    <a:pt x="215448" y="1723582"/>
                  </a:lnTo>
                  <a:lnTo>
                    <a:pt x="67641" y="1751139"/>
                  </a:lnTo>
                  <a:lnTo>
                    <a:pt x="27558" y="1751139"/>
                  </a:lnTo>
                  <a:lnTo>
                    <a:pt x="10021" y="1748634"/>
                  </a:lnTo>
                  <a:lnTo>
                    <a:pt x="0" y="1738613"/>
                  </a:lnTo>
                  <a:lnTo>
                    <a:pt x="5011" y="1718571"/>
                  </a:lnTo>
                  <a:lnTo>
                    <a:pt x="22547" y="1693519"/>
                  </a:lnTo>
                  <a:lnTo>
                    <a:pt x="55115" y="1680993"/>
                  </a:lnTo>
                  <a:lnTo>
                    <a:pt x="180375" y="1645920"/>
                  </a:lnTo>
                  <a:lnTo>
                    <a:pt x="308141" y="1598322"/>
                  </a:lnTo>
                  <a:lnTo>
                    <a:pt x="448432" y="1528176"/>
                  </a:lnTo>
                  <a:lnTo>
                    <a:pt x="533609" y="1478072"/>
                  </a:lnTo>
                  <a:lnTo>
                    <a:pt x="648849" y="1395400"/>
                  </a:lnTo>
                  <a:lnTo>
                    <a:pt x="751562" y="1300202"/>
                  </a:lnTo>
                  <a:lnTo>
                    <a:pt x="844255" y="1197489"/>
                  </a:lnTo>
                  <a:lnTo>
                    <a:pt x="906885" y="1119827"/>
                  </a:lnTo>
                  <a:lnTo>
                    <a:pt x="964504" y="1042166"/>
                  </a:lnTo>
                  <a:lnTo>
                    <a:pt x="1009598" y="972020"/>
                  </a:lnTo>
                  <a:lnTo>
                    <a:pt x="1054692" y="889348"/>
                  </a:lnTo>
                  <a:lnTo>
                    <a:pt x="1087259" y="824213"/>
                  </a:lnTo>
                  <a:lnTo>
                    <a:pt x="1112312" y="759078"/>
                  </a:lnTo>
                  <a:lnTo>
                    <a:pt x="1142374" y="673901"/>
                  </a:lnTo>
                  <a:lnTo>
                    <a:pt x="1149890" y="633817"/>
                  </a:lnTo>
                  <a:lnTo>
                    <a:pt x="1210015" y="491021"/>
                  </a:lnTo>
                  <a:lnTo>
                    <a:pt x="1242582" y="380792"/>
                  </a:lnTo>
                  <a:lnTo>
                    <a:pt x="1260119" y="305636"/>
                  </a:lnTo>
                  <a:lnTo>
                    <a:pt x="1262624" y="255531"/>
                  </a:lnTo>
                  <a:lnTo>
                    <a:pt x="1252603" y="220459"/>
                  </a:lnTo>
                  <a:lnTo>
                    <a:pt x="1235067" y="185386"/>
                  </a:lnTo>
                  <a:lnTo>
                    <a:pt x="1205004" y="142797"/>
                  </a:lnTo>
                  <a:lnTo>
                    <a:pt x="1169931" y="110230"/>
                  </a:lnTo>
                  <a:lnTo>
                    <a:pt x="1132353" y="82672"/>
                  </a:lnTo>
                  <a:lnTo>
                    <a:pt x="1104796" y="62631"/>
                  </a:lnTo>
                  <a:lnTo>
                    <a:pt x="1092270" y="42589"/>
                  </a:lnTo>
                  <a:lnTo>
                    <a:pt x="1084754" y="20042"/>
                  </a:lnTo>
                  <a:lnTo>
                    <a:pt x="1087259" y="5011"/>
                  </a:lnTo>
                  <a:lnTo>
                    <a:pt x="1099785" y="0"/>
                  </a:lnTo>
                  <a:lnTo>
                    <a:pt x="1117322" y="2506"/>
                  </a:lnTo>
                  <a:lnTo>
                    <a:pt x="1139869" y="10021"/>
                  </a:lnTo>
                  <a:lnTo>
                    <a:pt x="1172436" y="15032"/>
                  </a:lnTo>
                  <a:lnTo>
                    <a:pt x="1260119" y="32568"/>
                  </a:lnTo>
                  <a:lnTo>
                    <a:pt x="1375358" y="65136"/>
                  </a:lnTo>
                  <a:lnTo>
                    <a:pt x="1468051" y="95198"/>
                  </a:lnTo>
                  <a:lnTo>
                    <a:pt x="1513144" y="120250"/>
                  </a:lnTo>
                  <a:lnTo>
                    <a:pt x="1550722" y="150313"/>
                  </a:lnTo>
                  <a:lnTo>
                    <a:pt x="1570764" y="167849"/>
                  </a:lnTo>
                  <a:lnTo>
                    <a:pt x="1585795" y="187891"/>
                  </a:lnTo>
                  <a:lnTo>
                    <a:pt x="1595816" y="212943"/>
                  </a:lnTo>
                  <a:lnTo>
                    <a:pt x="1600827" y="235490"/>
                  </a:lnTo>
                  <a:lnTo>
                    <a:pt x="1600827" y="258037"/>
                  </a:lnTo>
                  <a:lnTo>
                    <a:pt x="1585795" y="285594"/>
                  </a:lnTo>
                  <a:lnTo>
                    <a:pt x="1553228" y="320667"/>
                  </a:lnTo>
                  <a:lnTo>
                    <a:pt x="1528176" y="353234"/>
                  </a:lnTo>
                  <a:lnTo>
                    <a:pt x="1498113" y="403339"/>
                  </a:lnTo>
                  <a:lnTo>
                    <a:pt x="1485587" y="440917"/>
                  </a:lnTo>
                  <a:lnTo>
                    <a:pt x="1478072" y="478495"/>
                  </a:lnTo>
                  <a:lnTo>
                    <a:pt x="1392895" y="718994"/>
                  </a:lnTo>
                  <a:lnTo>
                    <a:pt x="1325254" y="851770"/>
                  </a:lnTo>
                  <a:lnTo>
                    <a:pt x="1280160" y="93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3B14C3FC-C9D6-4375-8697-B7AD07FF9334}"/>
                </a:ext>
              </a:extLst>
            </p:cNvPr>
            <p:cNvSpPr/>
            <p:nvPr/>
          </p:nvSpPr>
          <p:spPr>
            <a:xfrm>
              <a:off x="5581650" y="4646613"/>
              <a:ext cx="1863725" cy="1258887"/>
            </a:xfrm>
            <a:custGeom>
              <a:avLst/>
              <a:gdLst>
                <a:gd name="connsiteX0" fmla="*/ 638827 w 1863873"/>
                <a:gd name="connsiteY0" fmla="*/ 708973 h 1257613"/>
                <a:gd name="connsiteX1" fmla="*/ 513567 w 1863873"/>
                <a:gd name="connsiteY1" fmla="*/ 578703 h 1257613"/>
                <a:gd name="connsiteX2" fmla="*/ 400833 w 1863873"/>
                <a:gd name="connsiteY2" fmla="*/ 463463 h 1257613"/>
                <a:gd name="connsiteX3" fmla="*/ 310645 w 1863873"/>
                <a:gd name="connsiteY3" fmla="*/ 373276 h 1257613"/>
                <a:gd name="connsiteX4" fmla="*/ 232984 w 1863873"/>
                <a:gd name="connsiteY4" fmla="*/ 300625 h 1257613"/>
                <a:gd name="connsiteX5" fmla="*/ 155323 w 1863873"/>
                <a:gd name="connsiteY5" fmla="*/ 230479 h 1257613"/>
                <a:gd name="connsiteX6" fmla="*/ 95198 w 1863873"/>
                <a:gd name="connsiteY6" fmla="*/ 177870 h 1257613"/>
                <a:gd name="connsiteX7" fmla="*/ 0 w 1863873"/>
                <a:gd name="connsiteY7" fmla="*/ 105219 h 1257613"/>
                <a:gd name="connsiteX8" fmla="*/ 47599 w 1863873"/>
                <a:gd name="connsiteY8" fmla="*/ 0 h 1257613"/>
                <a:gd name="connsiteX9" fmla="*/ 105218 w 1863873"/>
                <a:gd name="connsiteY9" fmla="*/ 7516 h 1257613"/>
                <a:gd name="connsiteX10" fmla="*/ 222963 w 1863873"/>
                <a:gd name="connsiteY10" fmla="*/ 120250 h 1257613"/>
                <a:gd name="connsiteX11" fmla="*/ 393317 w 1863873"/>
                <a:gd name="connsiteY11" fmla="*/ 255531 h 1257613"/>
                <a:gd name="connsiteX12" fmla="*/ 593734 w 1863873"/>
                <a:gd name="connsiteY12" fmla="*/ 410854 h 1257613"/>
                <a:gd name="connsiteX13" fmla="*/ 774108 w 1863873"/>
                <a:gd name="connsiteY13" fmla="*/ 548640 h 1257613"/>
                <a:gd name="connsiteX14" fmla="*/ 956988 w 1863873"/>
                <a:gd name="connsiteY14" fmla="*/ 686426 h 1257613"/>
                <a:gd name="connsiteX15" fmla="*/ 1122332 w 1863873"/>
                <a:gd name="connsiteY15" fmla="*/ 809182 h 1257613"/>
                <a:gd name="connsiteX16" fmla="*/ 1237571 w 1863873"/>
                <a:gd name="connsiteY16" fmla="*/ 891853 h 1257613"/>
                <a:gd name="connsiteX17" fmla="*/ 1392894 w 1863873"/>
                <a:gd name="connsiteY17" fmla="*/ 982041 h 1257613"/>
                <a:gd name="connsiteX18" fmla="*/ 1663456 w 1863873"/>
                <a:gd name="connsiteY18" fmla="*/ 1112311 h 1257613"/>
                <a:gd name="connsiteX19" fmla="*/ 1818779 w 1863873"/>
                <a:gd name="connsiteY19" fmla="*/ 1182457 h 1257613"/>
                <a:gd name="connsiteX20" fmla="*/ 1856357 w 1863873"/>
                <a:gd name="connsiteY20" fmla="*/ 1197488 h 1257613"/>
                <a:gd name="connsiteX21" fmla="*/ 1861367 w 1863873"/>
                <a:gd name="connsiteY21" fmla="*/ 1202499 h 1257613"/>
                <a:gd name="connsiteX22" fmla="*/ 1863873 w 1863873"/>
                <a:gd name="connsiteY22" fmla="*/ 1212520 h 1257613"/>
                <a:gd name="connsiteX23" fmla="*/ 1863873 w 1863873"/>
                <a:gd name="connsiteY23" fmla="*/ 1222540 h 1257613"/>
                <a:gd name="connsiteX24" fmla="*/ 1851347 w 1863873"/>
                <a:gd name="connsiteY24" fmla="*/ 1247592 h 1257613"/>
                <a:gd name="connsiteX25" fmla="*/ 1838821 w 1863873"/>
                <a:gd name="connsiteY25" fmla="*/ 1257613 h 1257613"/>
                <a:gd name="connsiteX26" fmla="*/ 1801243 w 1863873"/>
                <a:gd name="connsiteY26" fmla="*/ 1257613 h 1257613"/>
                <a:gd name="connsiteX27" fmla="*/ 1691014 w 1863873"/>
                <a:gd name="connsiteY27" fmla="*/ 1245087 h 1257613"/>
                <a:gd name="connsiteX28" fmla="*/ 1510639 w 1863873"/>
                <a:gd name="connsiteY28" fmla="*/ 1230056 h 1257613"/>
                <a:gd name="connsiteX29" fmla="*/ 1270139 w 1863873"/>
                <a:gd name="connsiteY29" fmla="*/ 1217530 h 1257613"/>
                <a:gd name="connsiteX30" fmla="*/ 1232561 w 1863873"/>
                <a:gd name="connsiteY30" fmla="*/ 1222540 h 1257613"/>
                <a:gd name="connsiteX31" fmla="*/ 1194983 w 1863873"/>
                <a:gd name="connsiteY31" fmla="*/ 1222540 h 1257613"/>
                <a:gd name="connsiteX32" fmla="*/ 1142374 w 1863873"/>
                <a:gd name="connsiteY32" fmla="*/ 1212520 h 1257613"/>
                <a:gd name="connsiteX33" fmla="*/ 1092269 w 1863873"/>
                <a:gd name="connsiteY33" fmla="*/ 1189973 h 1257613"/>
                <a:gd name="connsiteX34" fmla="*/ 1052186 w 1863873"/>
                <a:gd name="connsiteY34" fmla="*/ 1162416 h 1257613"/>
                <a:gd name="connsiteX35" fmla="*/ 994566 w 1863873"/>
                <a:gd name="connsiteY35" fmla="*/ 1099785 h 1257613"/>
                <a:gd name="connsiteX36" fmla="*/ 859285 w 1863873"/>
                <a:gd name="connsiteY36" fmla="*/ 949473 h 1257613"/>
                <a:gd name="connsiteX37" fmla="*/ 739035 w 1863873"/>
                <a:gd name="connsiteY37" fmla="*/ 819202 h 1257613"/>
                <a:gd name="connsiteX38" fmla="*/ 638827 w 1863873"/>
                <a:gd name="connsiteY38" fmla="*/ 708973 h 12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3873" h="1257613">
                  <a:moveTo>
                    <a:pt x="638827" y="708973"/>
                  </a:moveTo>
                  <a:lnTo>
                    <a:pt x="513567" y="578703"/>
                  </a:lnTo>
                  <a:lnTo>
                    <a:pt x="400833" y="463463"/>
                  </a:lnTo>
                  <a:lnTo>
                    <a:pt x="310645" y="373276"/>
                  </a:lnTo>
                  <a:lnTo>
                    <a:pt x="232984" y="300625"/>
                  </a:lnTo>
                  <a:lnTo>
                    <a:pt x="155323" y="230479"/>
                  </a:lnTo>
                  <a:lnTo>
                    <a:pt x="95198" y="177870"/>
                  </a:lnTo>
                  <a:lnTo>
                    <a:pt x="0" y="105219"/>
                  </a:lnTo>
                  <a:lnTo>
                    <a:pt x="47599" y="0"/>
                  </a:lnTo>
                  <a:lnTo>
                    <a:pt x="105218" y="7516"/>
                  </a:lnTo>
                  <a:lnTo>
                    <a:pt x="222963" y="120250"/>
                  </a:lnTo>
                  <a:lnTo>
                    <a:pt x="393317" y="255531"/>
                  </a:lnTo>
                  <a:lnTo>
                    <a:pt x="593734" y="410854"/>
                  </a:lnTo>
                  <a:lnTo>
                    <a:pt x="774108" y="548640"/>
                  </a:lnTo>
                  <a:lnTo>
                    <a:pt x="956988" y="686426"/>
                  </a:lnTo>
                  <a:lnTo>
                    <a:pt x="1122332" y="809182"/>
                  </a:lnTo>
                  <a:lnTo>
                    <a:pt x="1237571" y="891853"/>
                  </a:lnTo>
                  <a:lnTo>
                    <a:pt x="1392894" y="982041"/>
                  </a:lnTo>
                  <a:lnTo>
                    <a:pt x="1663456" y="1112311"/>
                  </a:lnTo>
                  <a:lnTo>
                    <a:pt x="1818779" y="1182457"/>
                  </a:lnTo>
                  <a:lnTo>
                    <a:pt x="1856357" y="1197488"/>
                  </a:lnTo>
                  <a:lnTo>
                    <a:pt x="1861367" y="1202499"/>
                  </a:lnTo>
                  <a:lnTo>
                    <a:pt x="1863873" y="1212520"/>
                  </a:lnTo>
                  <a:lnTo>
                    <a:pt x="1863873" y="1222540"/>
                  </a:lnTo>
                  <a:lnTo>
                    <a:pt x="1851347" y="1247592"/>
                  </a:lnTo>
                  <a:lnTo>
                    <a:pt x="1838821" y="1257613"/>
                  </a:lnTo>
                  <a:lnTo>
                    <a:pt x="1801243" y="1257613"/>
                  </a:lnTo>
                  <a:lnTo>
                    <a:pt x="1691014" y="1245087"/>
                  </a:lnTo>
                  <a:lnTo>
                    <a:pt x="1510639" y="1230056"/>
                  </a:lnTo>
                  <a:lnTo>
                    <a:pt x="1270139" y="1217530"/>
                  </a:lnTo>
                  <a:lnTo>
                    <a:pt x="1232561" y="1222540"/>
                  </a:lnTo>
                  <a:lnTo>
                    <a:pt x="1194983" y="1222540"/>
                  </a:lnTo>
                  <a:lnTo>
                    <a:pt x="1142374" y="1212520"/>
                  </a:lnTo>
                  <a:lnTo>
                    <a:pt x="1092269" y="1189973"/>
                  </a:lnTo>
                  <a:lnTo>
                    <a:pt x="1052186" y="1162416"/>
                  </a:lnTo>
                  <a:lnTo>
                    <a:pt x="994566" y="1099785"/>
                  </a:lnTo>
                  <a:lnTo>
                    <a:pt x="859285" y="949473"/>
                  </a:lnTo>
                  <a:lnTo>
                    <a:pt x="739035" y="819202"/>
                  </a:lnTo>
                  <a:lnTo>
                    <a:pt x="638827" y="7089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私と本 森へ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冊 宅 推 宇 宙 装 姿 潮 樹 割 垂 胸 骨 厳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217329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0A3B704-C8B7-4F4D-B79D-066F1A266629}"/>
              </a:ext>
            </a:extLst>
          </p:cNvPr>
          <p:cNvSpPr/>
          <p:nvPr/>
        </p:nvSpPr>
        <p:spPr>
          <a:xfrm rot="16200000">
            <a:off x="1466850" y="3724276"/>
            <a:ext cx="3933825" cy="393700"/>
          </a:xfrm>
          <a:custGeom>
            <a:avLst/>
            <a:gdLst>
              <a:gd name="connsiteX0" fmla="*/ 1546225 w 3933825"/>
              <a:gd name="connsiteY0" fmla="*/ 139700 h 393700"/>
              <a:gd name="connsiteX1" fmla="*/ 1803400 w 3933825"/>
              <a:gd name="connsiteY1" fmla="*/ 155575 h 393700"/>
              <a:gd name="connsiteX2" fmla="*/ 2012950 w 3933825"/>
              <a:gd name="connsiteY2" fmla="*/ 168275 h 393700"/>
              <a:gd name="connsiteX3" fmla="*/ 2330450 w 3933825"/>
              <a:gd name="connsiteY3" fmla="*/ 168275 h 393700"/>
              <a:gd name="connsiteX4" fmla="*/ 2800350 w 3933825"/>
              <a:gd name="connsiteY4" fmla="*/ 168275 h 393700"/>
              <a:gd name="connsiteX5" fmla="*/ 3121025 w 3933825"/>
              <a:gd name="connsiteY5" fmla="*/ 168275 h 393700"/>
              <a:gd name="connsiteX6" fmla="*/ 3451225 w 3933825"/>
              <a:gd name="connsiteY6" fmla="*/ 168275 h 393700"/>
              <a:gd name="connsiteX7" fmla="*/ 3556000 w 3933825"/>
              <a:gd name="connsiteY7" fmla="*/ 168275 h 393700"/>
              <a:gd name="connsiteX8" fmla="*/ 3590925 w 3933825"/>
              <a:gd name="connsiteY8" fmla="*/ 165100 h 393700"/>
              <a:gd name="connsiteX9" fmla="*/ 3638550 w 3933825"/>
              <a:gd name="connsiteY9" fmla="*/ 152400 h 393700"/>
              <a:gd name="connsiteX10" fmla="*/ 3698875 w 3933825"/>
              <a:gd name="connsiteY10" fmla="*/ 127000 h 393700"/>
              <a:gd name="connsiteX11" fmla="*/ 3778250 w 3933825"/>
              <a:gd name="connsiteY11" fmla="*/ 79375 h 393700"/>
              <a:gd name="connsiteX12" fmla="*/ 3841750 w 3933825"/>
              <a:gd name="connsiteY12" fmla="*/ 34925 h 393700"/>
              <a:gd name="connsiteX13" fmla="*/ 3886200 w 3933825"/>
              <a:gd name="connsiteY13" fmla="*/ 6350 h 393700"/>
              <a:gd name="connsiteX14" fmla="*/ 3905250 w 3933825"/>
              <a:gd name="connsiteY14" fmla="*/ 0 h 393700"/>
              <a:gd name="connsiteX15" fmla="*/ 3914775 w 3933825"/>
              <a:gd name="connsiteY15" fmla="*/ 0 h 393700"/>
              <a:gd name="connsiteX16" fmla="*/ 3921125 w 3933825"/>
              <a:gd name="connsiteY16" fmla="*/ 3175 h 393700"/>
              <a:gd name="connsiteX17" fmla="*/ 3930650 w 3933825"/>
              <a:gd name="connsiteY17" fmla="*/ 9525 h 393700"/>
              <a:gd name="connsiteX18" fmla="*/ 3933825 w 3933825"/>
              <a:gd name="connsiteY18" fmla="*/ 31750 h 393700"/>
              <a:gd name="connsiteX19" fmla="*/ 3933825 w 3933825"/>
              <a:gd name="connsiteY19" fmla="*/ 69850 h 393700"/>
              <a:gd name="connsiteX20" fmla="*/ 3921125 w 3933825"/>
              <a:gd name="connsiteY20" fmla="*/ 117475 h 393700"/>
              <a:gd name="connsiteX21" fmla="*/ 3905250 w 3933825"/>
              <a:gd name="connsiteY21" fmla="*/ 168275 h 393700"/>
              <a:gd name="connsiteX22" fmla="*/ 3876675 w 3933825"/>
              <a:gd name="connsiteY22" fmla="*/ 244475 h 393700"/>
              <a:gd name="connsiteX23" fmla="*/ 3832225 w 3933825"/>
              <a:gd name="connsiteY23" fmla="*/ 346075 h 393700"/>
              <a:gd name="connsiteX24" fmla="*/ 3819525 w 3933825"/>
              <a:gd name="connsiteY24" fmla="*/ 371475 h 393700"/>
              <a:gd name="connsiteX25" fmla="*/ 3689350 w 3933825"/>
              <a:gd name="connsiteY25" fmla="*/ 393700 h 393700"/>
              <a:gd name="connsiteX26" fmla="*/ 3425825 w 3933825"/>
              <a:gd name="connsiteY26" fmla="*/ 390525 h 393700"/>
              <a:gd name="connsiteX27" fmla="*/ 2987675 w 3933825"/>
              <a:gd name="connsiteY27" fmla="*/ 390525 h 393700"/>
              <a:gd name="connsiteX28" fmla="*/ 2654300 w 3933825"/>
              <a:gd name="connsiteY28" fmla="*/ 393700 h 393700"/>
              <a:gd name="connsiteX29" fmla="*/ 2238375 w 3933825"/>
              <a:gd name="connsiteY29" fmla="*/ 393700 h 393700"/>
              <a:gd name="connsiteX30" fmla="*/ 2025650 w 3933825"/>
              <a:gd name="connsiteY30" fmla="*/ 393700 h 393700"/>
              <a:gd name="connsiteX31" fmla="*/ 1717675 w 3933825"/>
              <a:gd name="connsiteY31" fmla="*/ 374650 h 393700"/>
              <a:gd name="connsiteX32" fmla="*/ 1428750 w 3933825"/>
              <a:gd name="connsiteY32" fmla="*/ 358775 h 393700"/>
              <a:gd name="connsiteX33" fmla="*/ 1127125 w 3933825"/>
              <a:gd name="connsiteY33" fmla="*/ 342900 h 393700"/>
              <a:gd name="connsiteX34" fmla="*/ 695325 w 3933825"/>
              <a:gd name="connsiteY34" fmla="*/ 320675 h 393700"/>
              <a:gd name="connsiteX35" fmla="*/ 450850 w 3933825"/>
              <a:gd name="connsiteY35" fmla="*/ 307975 h 393700"/>
              <a:gd name="connsiteX36" fmla="*/ 317500 w 3933825"/>
              <a:gd name="connsiteY36" fmla="*/ 301625 h 393700"/>
              <a:gd name="connsiteX37" fmla="*/ 190500 w 3933825"/>
              <a:gd name="connsiteY37" fmla="*/ 292100 h 393700"/>
              <a:gd name="connsiteX38" fmla="*/ 120650 w 3933825"/>
              <a:gd name="connsiteY38" fmla="*/ 279400 h 393700"/>
              <a:gd name="connsiteX39" fmla="*/ 92075 w 3933825"/>
              <a:gd name="connsiteY39" fmla="*/ 273050 h 393700"/>
              <a:gd name="connsiteX40" fmla="*/ 50800 w 3933825"/>
              <a:gd name="connsiteY40" fmla="*/ 254000 h 393700"/>
              <a:gd name="connsiteX41" fmla="*/ 22225 w 3933825"/>
              <a:gd name="connsiteY41" fmla="*/ 231775 h 393700"/>
              <a:gd name="connsiteX42" fmla="*/ 6350 w 3933825"/>
              <a:gd name="connsiteY42" fmla="*/ 212725 h 393700"/>
              <a:gd name="connsiteX43" fmla="*/ 0 w 3933825"/>
              <a:gd name="connsiteY43" fmla="*/ 196850 h 393700"/>
              <a:gd name="connsiteX44" fmla="*/ 3175 w 3933825"/>
              <a:gd name="connsiteY44" fmla="*/ 180975 h 393700"/>
              <a:gd name="connsiteX45" fmla="*/ 9525 w 3933825"/>
              <a:gd name="connsiteY45" fmla="*/ 161925 h 393700"/>
              <a:gd name="connsiteX46" fmla="*/ 22225 w 3933825"/>
              <a:gd name="connsiteY46" fmla="*/ 142875 h 393700"/>
              <a:gd name="connsiteX47" fmla="*/ 47625 w 3933825"/>
              <a:gd name="connsiteY47" fmla="*/ 117475 h 393700"/>
              <a:gd name="connsiteX48" fmla="*/ 79375 w 3933825"/>
              <a:gd name="connsiteY48" fmla="*/ 98425 h 393700"/>
              <a:gd name="connsiteX49" fmla="*/ 133350 w 3933825"/>
              <a:gd name="connsiteY49" fmla="*/ 73025 h 393700"/>
              <a:gd name="connsiteX50" fmla="*/ 190500 w 3933825"/>
              <a:gd name="connsiteY50" fmla="*/ 53975 h 393700"/>
              <a:gd name="connsiteX51" fmla="*/ 266700 w 3933825"/>
              <a:gd name="connsiteY51" fmla="*/ 41275 h 393700"/>
              <a:gd name="connsiteX52" fmla="*/ 320675 w 3933825"/>
              <a:gd name="connsiteY52" fmla="*/ 34925 h 393700"/>
              <a:gd name="connsiteX53" fmla="*/ 365125 w 3933825"/>
              <a:gd name="connsiteY53" fmla="*/ 34925 h 393700"/>
              <a:gd name="connsiteX54" fmla="*/ 444500 w 3933825"/>
              <a:gd name="connsiteY54" fmla="*/ 47625 h 393700"/>
              <a:gd name="connsiteX55" fmla="*/ 628650 w 3933825"/>
              <a:gd name="connsiteY55" fmla="*/ 76200 h 393700"/>
              <a:gd name="connsiteX56" fmla="*/ 784225 w 3933825"/>
              <a:gd name="connsiteY56" fmla="*/ 88900 h 393700"/>
              <a:gd name="connsiteX57" fmla="*/ 1095375 w 3933825"/>
              <a:gd name="connsiteY57" fmla="*/ 107950 h 393700"/>
              <a:gd name="connsiteX58" fmla="*/ 1546225 w 3933825"/>
              <a:gd name="connsiteY58" fmla="*/ 139700 h 3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33825" h="393700">
                <a:moveTo>
                  <a:pt x="1546225" y="139700"/>
                </a:moveTo>
                <a:lnTo>
                  <a:pt x="1803400" y="155575"/>
                </a:lnTo>
                <a:lnTo>
                  <a:pt x="2012950" y="168275"/>
                </a:lnTo>
                <a:lnTo>
                  <a:pt x="2330450" y="168275"/>
                </a:lnTo>
                <a:lnTo>
                  <a:pt x="2800350" y="168275"/>
                </a:lnTo>
                <a:lnTo>
                  <a:pt x="3121025" y="168275"/>
                </a:lnTo>
                <a:lnTo>
                  <a:pt x="3451225" y="168275"/>
                </a:lnTo>
                <a:lnTo>
                  <a:pt x="3556000" y="168275"/>
                </a:lnTo>
                <a:lnTo>
                  <a:pt x="3590925" y="165100"/>
                </a:lnTo>
                <a:lnTo>
                  <a:pt x="3638550" y="152400"/>
                </a:lnTo>
                <a:lnTo>
                  <a:pt x="3698875" y="127000"/>
                </a:lnTo>
                <a:lnTo>
                  <a:pt x="3778250" y="79375"/>
                </a:lnTo>
                <a:lnTo>
                  <a:pt x="3841750" y="34925"/>
                </a:lnTo>
                <a:lnTo>
                  <a:pt x="3886200" y="6350"/>
                </a:lnTo>
                <a:lnTo>
                  <a:pt x="3905250" y="0"/>
                </a:lnTo>
                <a:lnTo>
                  <a:pt x="3914775" y="0"/>
                </a:lnTo>
                <a:lnTo>
                  <a:pt x="3921125" y="3175"/>
                </a:lnTo>
                <a:lnTo>
                  <a:pt x="3930650" y="9525"/>
                </a:lnTo>
                <a:lnTo>
                  <a:pt x="3933825" y="31750"/>
                </a:lnTo>
                <a:lnTo>
                  <a:pt x="3933825" y="69850"/>
                </a:lnTo>
                <a:lnTo>
                  <a:pt x="3921125" y="117475"/>
                </a:lnTo>
                <a:lnTo>
                  <a:pt x="3905250" y="168275"/>
                </a:lnTo>
                <a:lnTo>
                  <a:pt x="3876675" y="244475"/>
                </a:lnTo>
                <a:lnTo>
                  <a:pt x="3832225" y="346075"/>
                </a:lnTo>
                <a:lnTo>
                  <a:pt x="3819525" y="371475"/>
                </a:lnTo>
                <a:lnTo>
                  <a:pt x="3689350" y="393700"/>
                </a:lnTo>
                <a:lnTo>
                  <a:pt x="3425825" y="390525"/>
                </a:lnTo>
                <a:lnTo>
                  <a:pt x="2987675" y="390525"/>
                </a:lnTo>
                <a:lnTo>
                  <a:pt x="2654300" y="393700"/>
                </a:lnTo>
                <a:lnTo>
                  <a:pt x="2238375" y="393700"/>
                </a:lnTo>
                <a:lnTo>
                  <a:pt x="2025650" y="393700"/>
                </a:lnTo>
                <a:lnTo>
                  <a:pt x="1717675" y="374650"/>
                </a:lnTo>
                <a:lnTo>
                  <a:pt x="1428750" y="358775"/>
                </a:lnTo>
                <a:lnTo>
                  <a:pt x="1127125" y="342900"/>
                </a:lnTo>
                <a:lnTo>
                  <a:pt x="695325" y="320675"/>
                </a:lnTo>
                <a:lnTo>
                  <a:pt x="450850" y="307975"/>
                </a:lnTo>
                <a:lnTo>
                  <a:pt x="317500" y="301625"/>
                </a:lnTo>
                <a:lnTo>
                  <a:pt x="190500" y="292100"/>
                </a:lnTo>
                <a:lnTo>
                  <a:pt x="120650" y="279400"/>
                </a:lnTo>
                <a:lnTo>
                  <a:pt x="92075" y="273050"/>
                </a:lnTo>
                <a:lnTo>
                  <a:pt x="50800" y="254000"/>
                </a:lnTo>
                <a:lnTo>
                  <a:pt x="22225" y="231775"/>
                </a:lnTo>
                <a:lnTo>
                  <a:pt x="6350" y="212725"/>
                </a:lnTo>
                <a:lnTo>
                  <a:pt x="0" y="196850"/>
                </a:lnTo>
                <a:lnTo>
                  <a:pt x="3175" y="180975"/>
                </a:lnTo>
                <a:lnTo>
                  <a:pt x="9525" y="161925"/>
                </a:lnTo>
                <a:lnTo>
                  <a:pt x="22225" y="142875"/>
                </a:lnTo>
                <a:lnTo>
                  <a:pt x="47625" y="117475"/>
                </a:lnTo>
                <a:lnTo>
                  <a:pt x="79375" y="98425"/>
                </a:lnTo>
                <a:lnTo>
                  <a:pt x="133350" y="73025"/>
                </a:lnTo>
                <a:lnTo>
                  <a:pt x="190500" y="53975"/>
                </a:lnTo>
                <a:lnTo>
                  <a:pt x="266700" y="41275"/>
                </a:lnTo>
                <a:lnTo>
                  <a:pt x="320675" y="34925"/>
                </a:lnTo>
                <a:lnTo>
                  <a:pt x="365125" y="34925"/>
                </a:lnTo>
                <a:lnTo>
                  <a:pt x="444500" y="47625"/>
                </a:lnTo>
                <a:lnTo>
                  <a:pt x="628650" y="76200"/>
                </a:lnTo>
                <a:lnTo>
                  <a:pt x="784225" y="88900"/>
                </a:lnTo>
                <a:lnTo>
                  <a:pt x="1095375" y="107950"/>
                </a:lnTo>
                <a:lnTo>
                  <a:pt x="1546225" y="139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8BF00DD-C644-42DE-BFBD-6E5B08176C58}"/>
              </a:ext>
            </a:extLst>
          </p:cNvPr>
          <p:cNvSpPr/>
          <p:nvPr/>
        </p:nvSpPr>
        <p:spPr>
          <a:xfrm rot="16200000">
            <a:off x="2935288" y="2390775"/>
            <a:ext cx="4241800" cy="3022600"/>
          </a:xfrm>
          <a:custGeom>
            <a:avLst/>
            <a:gdLst>
              <a:gd name="connsiteX0" fmla="*/ 4116745 w 4241259"/>
              <a:gd name="connsiteY0" fmla="*/ 1217903 h 3023357"/>
              <a:gd name="connsiteX1" fmla="*/ 4093399 w 4241259"/>
              <a:gd name="connsiteY1" fmla="*/ 1035023 h 3023357"/>
              <a:gd name="connsiteX2" fmla="*/ 4073944 w 4241259"/>
              <a:gd name="connsiteY2" fmla="*/ 887162 h 3023357"/>
              <a:gd name="connsiteX3" fmla="*/ 4058379 w 4241259"/>
              <a:gd name="connsiteY3" fmla="*/ 758757 h 3023357"/>
              <a:gd name="connsiteX4" fmla="*/ 4031142 w 4241259"/>
              <a:gd name="connsiteY4" fmla="*/ 571986 h 3023357"/>
              <a:gd name="connsiteX5" fmla="*/ 4000013 w 4241259"/>
              <a:gd name="connsiteY5" fmla="*/ 361869 h 3023357"/>
              <a:gd name="connsiteX6" fmla="*/ 3968885 w 4241259"/>
              <a:gd name="connsiteY6" fmla="*/ 151751 h 3023357"/>
              <a:gd name="connsiteX7" fmla="*/ 3941648 w 4241259"/>
              <a:gd name="connsiteY7" fmla="*/ 0 h 3023357"/>
              <a:gd name="connsiteX8" fmla="*/ 3789896 w 4241259"/>
              <a:gd name="connsiteY8" fmla="*/ 15564 h 3023357"/>
              <a:gd name="connsiteX9" fmla="*/ 3813242 w 4241259"/>
              <a:gd name="connsiteY9" fmla="*/ 210117 h 3023357"/>
              <a:gd name="connsiteX10" fmla="*/ 3840480 w 4241259"/>
              <a:gd name="connsiteY10" fmla="*/ 439690 h 3023357"/>
              <a:gd name="connsiteX11" fmla="*/ 3867717 w 4241259"/>
              <a:gd name="connsiteY11" fmla="*/ 669263 h 3023357"/>
              <a:gd name="connsiteX12" fmla="*/ 3906628 w 4241259"/>
              <a:gd name="connsiteY12" fmla="*/ 867707 h 3023357"/>
              <a:gd name="connsiteX13" fmla="*/ 3937756 w 4241259"/>
              <a:gd name="connsiteY13" fmla="*/ 1171210 h 3023357"/>
              <a:gd name="connsiteX14" fmla="*/ 3968885 w 4241259"/>
              <a:gd name="connsiteY14" fmla="*/ 1490277 h 3023357"/>
              <a:gd name="connsiteX15" fmla="*/ 3976667 w 4241259"/>
              <a:gd name="connsiteY15" fmla="*/ 1571990 h 3023357"/>
              <a:gd name="connsiteX16" fmla="*/ 3996122 w 4241259"/>
              <a:gd name="connsiteY16" fmla="*/ 1739305 h 3023357"/>
              <a:gd name="connsiteX17" fmla="*/ 4007796 w 4241259"/>
              <a:gd name="connsiteY17" fmla="*/ 1949423 h 3023357"/>
              <a:gd name="connsiteX18" fmla="*/ 4031142 w 4241259"/>
              <a:gd name="connsiteY18" fmla="*/ 2326856 h 3023357"/>
              <a:gd name="connsiteX19" fmla="*/ 4042815 w 4241259"/>
              <a:gd name="connsiteY19" fmla="*/ 2548647 h 3023357"/>
              <a:gd name="connsiteX20" fmla="*/ 4038924 w 4241259"/>
              <a:gd name="connsiteY20" fmla="*/ 2568102 h 3023357"/>
              <a:gd name="connsiteX21" fmla="*/ 4031142 w 4241259"/>
              <a:gd name="connsiteY21" fmla="*/ 2603122 h 3023357"/>
              <a:gd name="connsiteX22" fmla="*/ 4015578 w 4241259"/>
              <a:gd name="connsiteY22" fmla="*/ 2630359 h 3023357"/>
              <a:gd name="connsiteX23" fmla="*/ 3992231 w 4241259"/>
              <a:gd name="connsiteY23" fmla="*/ 2645923 h 3023357"/>
              <a:gd name="connsiteX24" fmla="*/ 3957212 w 4241259"/>
              <a:gd name="connsiteY24" fmla="*/ 2653705 h 3023357"/>
              <a:gd name="connsiteX25" fmla="*/ 3762659 w 4241259"/>
              <a:gd name="connsiteY25" fmla="*/ 2653705 h 3023357"/>
              <a:gd name="connsiteX26" fmla="*/ 3416354 w 4241259"/>
              <a:gd name="connsiteY26" fmla="*/ 2653705 h 3023357"/>
              <a:gd name="connsiteX27" fmla="*/ 3046703 w 4241259"/>
              <a:gd name="connsiteY27" fmla="*/ 2649814 h 3023357"/>
              <a:gd name="connsiteX28" fmla="*/ 2735418 w 4241259"/>
              <a:gd name="connsiteY28" fmla="*/ 2649814 h 3023357"/>
              <a:gd name="connsiteX29" fmla="*/ 2587557 w 4241259"/>
              <a:gd name="connsiteY29" fmla="*/ 2649814 h 3023357"/>
              <a:gd name="connsiteX30" fmla="*/ 2252926 w 4241259"/>
              <a:gd name="connsiteY30" fmla="*/ 2653705 h 3023357"/>
              <a:gd name="connsiteX31" fmla="*/ 1774325 w 4241259"/>
              <a:gd name="connsiteY31" fmla="*/ 2661488 h 3023357"/>
              <a:gd name="connsiteX32" fmla="*/ 1447476 w 4241259"/>
              <a:gd name="connsiteY32" fmla="*/ 2665379 h 3023357"/>
              <a:gd name="connsiteX33" fmla="*/ 1151755 w 4241259"/>
              <a:gd name="connsiteY33" fmla="*/ 2673161 h 3023357"/>
              <a:gd name="connsiteX34" fmla="*/ 859925 w 4241259"/>
              <a:gd name="connsiteY34" fmla="*/ 2677052 h 3023357"/>
              <a:gd name="connsiteX35" fmla="*/ 669263 w 4241259"/>
              <a:gd name="connsiteY35" fmla="*/ 2669270 h 3023357"/>
              <a:gd name="connsiteX36" fmla="*/ 607006 w 4241259"/>
              <a:gd name="connsiteY36" fmla="*/ 2657597 h 3023357"/>
              <a:gd name="connsiteX37" fmla="*/ 46693 w 4241259"/>
              <a:gd name="connsiteY37" fmla="*/ 2610904 h 3023357"/>
              <a:gd name="connsiteX38" fmla="*/ 27237 w 4241259"/>
              <a:gd name="connsiteY38" fmla="*/ 2614795 h 3023357"/>
              <a:gd name="connsiteX39" fmla="*/ 11673 w 4241259"/>
              <a:gd name="connsiteY39" fmla="*/ 2626468 h 3023357"/>
              <a:gd name="connsiteX40" fmla="*/ 7782 w 4241259"/>
              <a:gd name="connsiteY40" fmla="*/ 2638141 h 3023357"/>
              <a:gd name="connsiteX41" fmla="*/ 0 w 4241259"/>
              <a:gd name="connsiteY41" fmla="*/ 2665379 h 3023357"/>
              <a:gd name="connsiteX42" fmla="*/ 3891 w 4241259"/>
              <a:gd name="connsiteY42" fmla="*/ 2692616 h 3023357"/>
              <a:gd name="connsiteX43" fmla="*/ 15564 w 4241259"/>
              <a:gd name="connsiteY43" fmla="*/ 2719854 h 3023357"/>
              <a:gd name="connsiteX44" fmla="*/ 46693 w 4241259"/>
              <a:gd name="connsiteY44" fmla="*/ 2758764 h 3023357"/>
              <a:gd name="connsiteX45" fmla="*/ 124514 w 4241259"/>
              <a:gd name="connsiteY45" fmla="*/ 2813239 h 3023357"/>
              <a:gd name="connsiteX46" fmla="*/ 202335 w 4241259"/>
              <a:gd name="connsiteY46" fmla="*/ 2856041 h 3023357"/>
              <a:gd name="connsiteX47" fmla="*/ 311285 w 4241259"/>
              <a:gd name="connsiteY47" fmla="*/ 2906625 h 3023357"/>
              <a:gd name="connsiteX48" fmla="*/ 369651 w 4241259"/>
              <a:gd name="connsiteY48" fmla="*/ 2926080 h 3023357"/>
              <a:gd name="connsiteX49" fmla="*/ 431908 w 4241259"/>
              <a:gd name="connsiteY49" fmla="*/ 2937753 h 3023357"/>
              <a:gd name="connsiteX50" fmla="*/ 486383 w 4241259"/>
              <a:gd name="connsiteY50" fmla="*/ 2949426 h 3023357"/>
              <a:gd name="connsiteX51" fmla="*/ 533076 w 4241259"/>
              <a:gd name="connsiteY51" fmla="*/ 2949426 h 3023357"/>
              <a:gd name="connsiteX52" fmla="*/ 649808 w 4241259"/>
              <a:gd name="connsiteY52" fmla="*/ 2937753 h 3023357"/>
              <a:gd name="connsiteX53" fmla="*/ 778213 w 4241259"/>
              <a:gd name="connsiteY53" fmla="*/ 2926080 h 3023357"/>
              <a:gd name="connsiteX54" fmla="*/ 1007785 w 4241259"/>
              <a:gd name="connsiteY54" fmla="*/ 2918298 h 3023357"/>
              <a:gd name="connsiteX55" fmla="*/ 1322962 w 4241259"/>
              <a:gd name="connsiteY55" fmla="*/ 2906625 h 3023357"/>
              <a:gd name="connsiteX56" fmla="*/ 1677048 w 4241259"/>
              <a:gd name="connsiteY56" fmla="*/ 2898842 h 3023357"/>
              <a:gd name="connsiteX57" fmla="*/ 1980551 w 4241259"/>
              <a:gd name="connsiteY57" fmla="*/ 2898842 h 3023357"/>
              <a:gd name="connsiteX58" fmla="*/ 2346311 w 4241259"/>
              <a:gd name="connsiteY58" fmla="*/ 2898842 h 3023357"/>
              <a:gd name="connsiteX59" fmla="*/ 2696507 w 4241259"/>
              <a:gd name="connsiteY59" fmla="*/ 2898842 h 3023357"/>
              <a:gd name="connsiteX60" fmla="*/ 3120633 w 4241259"/>
              <a:gd name="connsiteY60" fmla="*/ 2906625 h 3023357"/>
              <a:gd name="connsiteX61" fmla="*/ 3501957 w 4241259"/>
              <a:gd name="connsiteY61" fmla="*/ 2914407 h 3023357"/>
              <a:gd name="connsiteX62" fmla="*/ 3739312 w 4241259"/>
              <a:gd name="connsiteY62" fmla="*/ 2922189 h 3023357"/>
              <a:gd name="connsiteX63" fmla="*/ 3786005 w 4241259"/>
              <a:gd name="connsiteY63" fmla="*/ 2929971 h 3023357"/>
              <a:gd name="connsiteX64" fmla="*/ 3828807 w 4241259"/>
              <a:gd name="connsiteY64" fmla="*/ 2945535 h 3023357"/>
              <a:gd name="connsiteX65" fmla="*/ 3863826 w 4241259"/>
              <a:gd name="connsiteY65" fmla="*/ 2968882 h 3023357"/>
              <a:gd name="connsiteX66" fmla="*/ 3898846 w 4241259"/>
              <a:gd name="connsiteY66" fmla="*/ 3000010 h 3023357"/>
              <a:gd name="connsiteX67" fmla="*/ 3914410 w 4241259"/>
              <a:gd name="connsiteY67" fmla="*/ 3007792 h 3023357"/>
              <a:gd name="connsiteX68" fmla="*/ 3929974 w 4241259"/>
              <a:gd name="connsiteY68" fmla="*/ 3015574 h 3023357"/>
              <a:gd name="connsiteX69" fmla="*/ 3953321 w 4241259"/>
              <a:gd name="connsiteY69" fmla="*/ 3023357 h 3023357"/>
              <a:gd name="connsiteX70" fmla="*/ 3972776 w 4241259"/>
              <a:gd name="connsiteY70" fmla="*/ 3023357 h 3023357"/>
              <a:gd name="connsiteX71" fmla="*/ 4007796 w 4241259"/>
              <a:gd name="connsiteY71" fmla="*/ 3011683 h 3023357"/>
              <a:gd name="connsiteX72" fmla="*/ 4046706 w 4241259"/>
              <a:gd name="connsiteY72" fmla="*/ 2984446 h 3023357"/>
              <a:gd name="connsiteX73" fmla="*/ 4116745 w 4241259"/>
              <a:gd name="connsiteY73" fmla="*/ 2914407 h 3023357"/>
              <a:gd name="connsiteX74" fmla="*/ 4186785 w 4241259"/>
              <a:gd name="connsiteY74" fmla="*/ 2824912 h 3023357"/>
              <a:gd name="connsiteX75" fmla="*/ 4233477 w 4241259"/>
              <a:gd name="connsiteY75" fmla="*/ 2747091 h 3023357"/>
              <a:gd name="connsiteX76" fmla="*/ 4241259 w 4241259"/>
              <a:gd name="connsiteY76" fmla="*/ 2719854 h 3023357"/>
              <a:gd name="connsiteX77" fmla="*/ 4237368 w 4241259"/>
              <a:gd name="connsiteY77" fmla="*/ 2688725 h 3023357"/>
              <a:gd name="connsiteX78" fmla="*/ 4210131 w 4241259"/>
              <a:gd name="connsiteY78" fmla="*/ 2556429 h 3023357"/>
              <a:gd name="connsiteX79" fmla="*/ 4198458 w 4241259"/>
              <a:gd name="connsiteY79" fmla="*/ 2470825 h 3023357"/>
              <a:gd name="connsiteX80" fmla="*/ 4190676 w 4241259"/>
              <a:gd name="connsiteY80" fmla="*/ 2291837 h 3023357"/>
              <a:gd name="connsiteX81" fmla="*/ 4182893 w 4241259"/>
              <a:gd name="connsiteY81" fmla="*/ 2066155 h 3023357"/>
              <a:gd name="connsiteX82" fmla="*/ 4171220 w 4241259"/>
              <a:gd name="connsiteY82" fmla="*/ 1887166 h 3023357"/>
              <a:gd name="connsiteX83" fmla="*/ 4159547 w 4241259"/>
              <a:gd name="connsiteY83" fmla="*/ 1708177 h 3023357"/>
              <a:gd name="connsiteX84" fmla="*/ 4143983 w 4241259"/>
              <a:gd name="connsiteY84" fmla="*/ 1509733 h 3023357"/>
              <a:gd name="connsiteX85" fmla="*/ 4116745 w 4241259"/>
              <a:gd name="connsiteY85" fmla="*/ 1217903 h 302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241259" h="3023357">
                <a:moveTo>
                  <a:pt x="4116745" y="1217903"/>
                </a:moveTo>
                <a:lnTo>
                  <a:pt x="4093399" y="1035023"/>
                </a:lnTo>
                <a:lnTo>
                  <a:pt x="4073944" y="887162"/>
                </a:lnTo>
                <a:lnTo>
                  <a:pt x="4058379" y="758757"/>
                </a:lnTo>
                <a:lnTo>
                  <a:pt x="4031142" y="571986"/>
                </a:lnTo>
                <a:lnTo>
                  <a:pt x="4000013" y="361869"/>
                </a:lnTo>
                <a:lnTo>
                  <a:pt x="3968885" y="151751"/>
                </a:lnTo>
                <a:lnTo>
                  <a:pt x="3941648" y="0"/>
                </a:lnTo>
                <a:lnTo>
                  <a:pt x="3789896" y="15564"/>
                </a:lnTo>
                <a:lnTo>
                  <a:pt x="3813242" y="210117"/>
                </a:lnTo>
                <a:lnTo>
                  <a:pt x="3840480" y="439690"/>
                </a:lnTo>
                <a:lnTo>
                  <a:pt x="3867717" y="669263"/>
                </a:lnTo>
                <a:lnTo>
                  <a:pt x="3906628" y="867707"/>
                </a:lnTo>
                <a:lnTo>
                  <a:pt x="3937756" y="1171210"/>
                </a:lnTo>
                <a:lnTo>
                  <a:pt x="3968885" y="1490277"/>
                </a:lnTo>
                <a:lnTo>
                  <a:pt x="3976667" y="1571990"/>
                </a:lnTo>
                <a:lnTo>
                  <a:pt x="3996122" y="1739305"/>
                </a:lnTo>
                <a:lnTo>
                  <a:pt x="4007796" y="1949423"/>
                </a:lnTo>
                <a:lnTo>
                  <a:pt x="4031142" y="2326856"/>
                </a:lnTo>
                <a:lnTo>
                  <a:pt x="4042815" y="2548647"/>
                </a:lnTo>
                <a:lnTo>
                  <a:pt x="4038924" y="2568102"/>
                </a:lnTo>
                <a:lnTo>
                  <a:pt x="4031142" y="2603122"/>
                </a:lnTo>
                <a:lnTo>
                  <a:pt x="4015578" y="2630359"/>
                </a:lnTo>
                <a:lnTo>
                  <a:pt x="3992231" y="2645923"/>
                </a:lnTo>
                <a:lnTo>
                  <a:pt x="3957212" y="2653705"/>
                </a:lnTo>
                <a:lnTo>
                  <a:pt x="3762659" y="2653705"/>
                </a:lnTo>
                <a:lnTo>
                  <a:pt x="3416354" y="2653705"/>
                </a:lnTo>
                <a:lnTo>
                  <a:pt x="3046703" y="2649814"/>
                </a:lnTo>
                <a:lnTo>
                  <a:pt x="2735418" y="2649814"/>
                </a:lnTo>
                <a:lnTo>
                  <a:pt x="2587557" y="2649814"/>
                </a:lnTo>
                <a:lnTo>
                  <a:pt x="2252926" y="2653705"/>
                </a:lnTo>
                <a:lnTo>
                  <a:pt x="1774325" y="2661488"/>
                </a:lnTo>
                <a:lnTo>
                  <a:pt x="1447476" y="2665379"/>
                </a:lnTo>
                <a:lnTo>
                  <a:pt x="1151755" y="2673161"/>
                </a:lnTo>
                <a:lnTo>
                  <a:pt x="859925" y="2677052"/>
                </a:lnTo>
                <a:lnTo>
                  <a:pt x="669263" y="2669270"/>
                </a:lnTo>
                <a:lnTo>
                  <a:pt x="607006" y="2657597"/>
                </a:lnTo>
                <a:lnTo>
                  <a:pt x="46693" y="2610904"/>
                </a:lnTo>
                <a:lnTo>
                  <a:pt x="27237" y="2614795"/>
                </a:lnTo>
                <a:lnTo>
                  <a:pt x="11673" y="2626468"/>
                </a:lnTo>
                <a:lnTo>
                  <a:pt x="7782" y="2638141"/>
                </a:lnTo>
                <a:lnTo>
                  <a:pt x="0" y="2665379"/>
                </a:lnTo>
                <a:lnTo>
                  <a:pt x="3891" y="2692616"/>
                </a:lnTo>
                <a:lnTo>
                  <a:pt x="15564" y="2719854"/>
                </a:lnTo>
                <a:lnTo>
                  <a:pt x="46693" y="2758764"/>
                </a:lnTo>
                <a:lnTo>
                  <a:pt x="124514" y="2813239"/>
                </a:lnTo>
                <a:lnTo>
                  <a:pt x="202335" y="2856041"/>
                </a:lnTo>
                <a:lnTo>
                  <a:pt x="311285" y="2906625"/>
                </a:lnTo>
                <a:lnTo>
                  <a:pt x="369651" y="2926080"/>
                </a:lnTo>
                <a:lnTo>
                  <a:pt x="431908" y="2937753"/>
                </a:lnTo>
                <a:lnTo>
                  <a:pt x="486383" y="2949426"/>
                </a:lnTo>
                <a:lnTo>
                  <a:pt x="533076" y="2949426"/>
                </a:lnTo>
                <a:lnTo>
                  <a:pt x="649808" y="2937753"/>
                </a:lnTo>
                <a:lnTo>
                  <a:pt x="778213" y="2926080"/>
                </a:lnTo>
                <a:lnTo>
                  <a:pt x="1007785" y="2918298"/>
                </a:lnTo>
                <a:lnTo>
                  <a:pt x="1322962" y="2906625"/>
                </a:lnTo>
                <a:lnTo>
                  <a:pt x="1677048" y="2898842"/>
                </a:lnTo>
                <a:lnTo>
                  <a:pt x="1980551" y="2898842"/>
                </a:lnTo>
                <a:lnTo>
                  <a:pt x="2346311" y="2898842"/>
                </a:lnTo>
                <a:lnTo>
                  <a:pt x="2696507" y="2898842"/>
                </a:lnTo>
                <a:lnTo>
                  <a:pt x="3120633" y="2906625"/>
                </a:lnTo>
                <a:lnTo>
                  <a:pt x="3501957" y="2914407"/>
                </a:lnTo>
                <a:lnTo>
                  <a:pt x="3739312" y="2922189"/>
                </a:lnTo>
                <a:lnTo>
                  <a:pt x="3786005" y="2929971"/>
                </a:lnTo>
                <a:lnTo>
                  <a:pt x="3828807" y="2945535"/>
                </a:lnTo>
                <a:lnTo>
                  <a:pt x="3863826" y="2968882"/>
                </a:lnTo>
                <a:lnTo>
                  <a:pt x="3898846" y="3000010"/>
                </a:lnTo>
                <a:lnTo>
                  <a:pt x="3914410" y="3007792"/>
                </a:lnTo>
                <a:lnTo>
                  <a:pt x="3929974" y="3015574"/>
                </a:lnTo>
                <a:lnTo>
                  <a:pt x="3953321" y="3023357"/>
                </a:lnTo>
                <a:lnTo>
                  <a:pt x="3972776" y="3023357"/>
                </a:lnTo>
                <a:lnTo>
                  <a:pt x="4007796" y="3011683"/>
                </a:lnTo>
                <a:lnTo>
                  <a:pt x="4046706" y="2984446"/>
                </a:lnTo>
                <a:lnTo>
                  <a:pt x="4116745" y="2914407"/>
                </a:lnTo>
                <a:lnTo>
                  <a:pt x="4186785" y="2824912"/>
                </a:lnTo>
                <a:lnTo>
                  <a:pt x="4233477" y="2747091"/>
                </a:lnTo>
                <a:lnTo>
                  <a:pt x="4241259" y="2719854"/>
                </a:lnTo>
                <a:lnTo>
                  <a:pt x="4237368" y="2688725"/>
                </a:lnTo>
                <a:lnTo>
                  <a:pt x="4210131" y="2556429"/>
                </a:lnTo>
                <a:lnTo>
                  <a:pt x="4198458" y="2470825"/>
                </a:lnTo>
                <a:lnTo>
                  <a:pt x="4190676" y="2291837"/>
                </a:lnTo>
                <a:lnTo>
                  <a:pt x="4182893" y="2066155"/>
                </a:lnTo>
                <a:lnTo>
                  <a:pt x="4171220" y="1887166"/>
                </a:lnTo>
                <a:lnTo>
                  <a:pt x="4159547" y="1708177"/>
                </a:lnTo>
                <a:lnTo>
                  <a:pt x="4143983" y="1509733"/>
                </a:lnTo>
                <a:lnTo>
                  <a:pt x="4116745" y="12179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C1E65A2-091A-4048-9680-D588E8FCB1A1}"/>
              </a:ext>
            </a:extLst>
          </p:cNvPr>
          <p:cNvSpPr/>
          <p:nvPr/>
        </p:nvSpPr>
        <p:spPr>
          <a:xfrm rot="16200000">
            <a:off x="5534025" y="5287963"/>
            <a:ext cx="819150" cy="641350"/>
          </a:xfrm>
          <a:custGeom>
            <a:avLst/>
            <a:gdLst>
              <a:gd name="connsiteX0" fmla="*/ 616744 w 819150"/>
              <a:gd name="connsiteY0" fmla="*/ 126206 h 640556"/>
              <a:gd name="connsiteX1" fmla="*/ 552450 w 819150"/>
              <a:gd name="connsiteY1" fmla="*/ 300037 h 640556"/>
              <a:gd name="connsiteX2" fmla="*/ 511969 w 819150"/>
              <a:gd name="connsiteY2" fmla="*/ 411956 h 640556"/>
              <a:gd name="connsiteX3" fmla="*/ 511969 w 819150"/>
              <a:gd name="connsiteY3" fmla="*/ 435768 h 640556"/>
              <a:gd name="connsiteX4" fmla="*/ 514350 w 819150"/>
              <a:gd name="connsiteY4" fmla="*/ 464343 h 640556"/>
              <a:gd name="connsiteX5" fmla="*/ 521494 w 819150"/>
              <a:gd name="connsiteY5" fmla="*/ 495300 h 640556"/>
              <a:gd name="connsiteX6" fmla="*/ 533400 w 819150"/>
              <a:gd name="connsiteY6" fmla="*/ 521493 h 640556"/>
              <a:gd name="connsiteX7" fmla="*/ 552450 w 819150"/>
              <a:gd name="connsiteY7" fmla="*/ 545306 h 640556"/>
              <a:gd name="connsiteX8" fmla="*/ 564356 w 819150"/>
              <a:gd name="connsiteY8" fmla="*/ 557212 h 640556"/>
              <a:gd name="connsiteX9" fmla="*/ 581025 w 819150"/>
              <a:gd name="connsiteY9" fmla="*/ 566737 h 640556"/>
              <a:gd name="connsiteX10" fmla="*/ 614362 w 819150"/>
              <a:gd name="connsiteY10" fmla="*/ 576262 h 640556"/>
              <a:gd name="connsiteX11" fmla="*/ 652462 w 819150"/>
              <a:gd name="connsiteY11" fmla="*/ 585787 h 640556"/>
              <a:gd name="connsiteX12" fmla="*/ 711994 w 819150"/>
              <a:gd name="connsiteY12" fmla="*/ 595312 h 640556"/>
              <a:gd name="connsiteX13" fmla="*/ 819150 w 819150"/>
              <a:gd name="connsiteY13" fmla="*/ 600075 h 640556"/>
              <a:gd name="connsiteX14" fmla="*/ 14287 w 819150"/>
              <a:gd name="connsiteY14" fmla="*/ 640556 h 640556"/>
              <a:gd name="connsiteX15" fmla="*/ 2381 w 819150"/>
              <a:gd name="connsiteY15" fmla="*/ 611981 h 640556"/>
              <a:gd name="connsiteX16" fmla="*/ 0 w 819150"/>
              <a:gd name="connsiteY16" fmla="*/ 588168 h 640556"/>
              <a:gd name="connsiteX17" fmla="*/ 7144 w 819150"/>
              <a:gd name="connsiteY17" fmla="*/ 550068 h 640556"/>
              <a:gd name="connsiteX18" fmla="*/ 28575 w 819150"/>
              <a:gd name="connsiteY18" fmla="*/ 531018 h 640556"/>
              <a:gd name="connsiteX19" fmla="*/ 54769 w 819150"/>
              <a:gd name="connsiteY19" fmla="*/ 523875 h 640556"/>
              <a:gd name="connsiteX20" fmla="*/ 80962 w 819150"/>
              <a:gd name="connsiteY20" fmla="*/ 519112 h 640556"/>
              <a:gd name="connsiteX21" fmla="*/ 126206 w 819150"/>
              <a:gd name="connsiteY21" fmla="*/ 502443 h 640556"/>
              <a:gd name="connsiteX22" fmla="*/ 188119 w 819150"/>
              <a:gd name="connsiteY22" fmla="*/ 469106 h 640556"/>
              <a:gd name="connsiteX23" fmla="*/ 266700 w 819150"/>
              <a:gd name="connsiteY23" fmla="*/ 416718 h 640556"/>
              <a:gd name="connsiteX24" fmla="*/ 328612 w 819150"/>
              <a:gd name="connsiteY24" fmla="*/ 364331 h 640556"/>
              <a:gd name="connsiteX25" fmla="*/ 407194 w 819150"/>
              <a:gd name="connsiteY25" fmla="*/ 285750 h 640556"/>
              <a:gd name="connsiteX26" fmla="*/ 476250 w 819150"/>
              <a:gd name="connsiteY26" fmla="*/ 200025 h 640556"/>
              <a:gd name="connsiteX27" fmla="*/ 533400 w 819150"/>
              <a:gd name="connsiteY27" fmla="*/ 121443 h 640556"/>
              <a:gd name="connsiteX28" fmla="*/ 581025 w 819150"/>
              <a:gd name="connsiteY28" fmla="*/ 42862 h 640556"/>
              <a:gd name="connsiteX29" fmla="*/ 602456 w 819150"/>
              <a:gd name="connsiteY29" fmla="*/ 14287 h 640556"/>
              <a:gd name="connsiteX30" fmla="*/ 623887 w 819150"/>
              <a:gd name="connsiteY30" fmla="*/ 2381 h 640556"/>
              <a:gd name="connsiteX31" fmla="*/ 638175 w 819150"/>
              <a:gd name="connsiteY31" fmla="*/ 0 h 640556"/>
              <a:gd name="connsiteX32" fmla="*/ 645319 w 819150"/>
              <a:gd name="connsiteY32" fmla="*/ 4762 h 640556"/>
              <a:gd name="connsiteX33" fmla="*/ 650081 w 819150"/>
              <a:gd name="connsiteY33" fmla="*/ 16668 h 640556"/>
              <a:gd name="connsiteX34" fmla="*/ 650081 w 819150"/>
              <a:gd name="connsiteY34" fmla="*/ 28575 h 640556"/>
              <a:gd name="connsiteX35" fmla="*/ 640556 w 819150"/>
              <a:gd name="connsiteY35" fmla="*/ 71437 h 640556"/>
              <a:gd name="connsiteX36" fmla="*/ 616744 w 819150"/>
              <a:gd name="connsiteY36" fmla="*/ 12620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19150" h="640556">
                <a:moveTo>
                  <a:pt x="616744" y="126206"/>
                </a:moveTo>
                <a:lnTo>
                  <a:pt x="552450" y="300037"/>
                </a:lnTo>
                <a:lnTo>
                  <a:pt x="511969" y="411956"/>
                </a:lnTo>
                <a:lnTo>
                  <a:pt x="511969" y="435768"/>
                </a:lnTo>
                <a:lnTo>
                  <a:pt x="514350" y="464343"/>
                </a:lnTo>
                <a:lnTo>
                  <a:pt x="521494" y="495300"/>
                </a:lnTo>
                <a:lnTo>
                  <a:pt x="533400" y="521493"/>
                </a:lnTo>
                <a:lnTo>
                  <a:pt x="552450" y="545306"/>
                </a:lnTo>
                <a:lnTo>
                  <a:pt x="564356" y="557212"/>
                </a:lnTo>
                <a:lnTo>
                  <a:pt x="581025" y="566737"/>
                </a:lnTo>
                <a:lnTo>
                  <a:pt x="614362" y="576262"/>
                </a:lnTo>
                <a:lnTo>
                  <a:pt x="652462" y="585787"/>
                </a:lnTo>
                <a:lnTo>
                  <a:pt x="711994" y="595312"/>
                </a:lnTo>
                <a:lnTo>
                  <a:pt x="819150" y="600075"/>
                </a:lnTo>
                <a:lnTo>
                  <a:pt x="14287" y="640556"/>
                </a:lnTo>
                <a:lnTo>
                  <a:pt x="2381" y="611981"/>
                </a:lnTo>
                <a:lnTo>
                  <a:pt x="0" y="588168"/>
                </a:lnTo>
                <a:lnTo>
                  <a:pt x="7144" y="550068"/>
                </a:lnTo>
                <a:lnTo>
                  <a:pt x="28575" y="531018"/>
                </a:lnTo>
                <a:lnTo>
                  <a:pt x="54769" y="523875"/>
                </a:lnTo>
                <a:lnTo>
                  <a:pt x="80962" y="519112"/>
                </a:lnTo>
                <a:lnTo>
                  <a:pt x="126206" y="502443"/>
                </a:lnTo>
                <a:lnTo>
                  <a:pt x="188119" y="469106"/>
                </a:lnTo>
                <a:lnTo>
                  <a:pt x="266700" y="416718"/>
                </a:lnTo>
                <a:lnTo>
                  <a:pt x="328612" y="364331"/>
                </a:lnTo>
                <a:lnTo>
                  <a:pt x="407194" y="285750"/>
                </a:lnTo>
                <a:lnTo>
                  <a:pt x="476250" y="200025"/>
                </a:lnTo>
                <a:lnTo>
                  <a:pt x="533400" y="121443"/>
                </a:lnTo>
                <a:lnTo>
                  <a:pt x="581025" y="42862"/>
                </a:lnTo>
                <a:lnTo>
                  <a:pt x="602456" y="14287"/>
                </a:lnTo>
                <a:lnTo>
                  <a:pt x="623887" y="2381"/>
                </a:lnTo>
                <a:lnTo>
                  <a:pt x="638175" y="0"/>
                </a:lnTo>
                <a:lnTo>
                  <a:pt x="645319" y="4762"/>
                </a:lnTo>
                <a:lnTo>
                  <a:pt x="650081" y="16668"/>
                </a:lnTo>
                <a:lnTo>
                  <a:pt x="650081" y="28575"/>
                </a:lnTo>
                <a:lnTo>
                  <a:pt x="640556" y="71437"/>
                </a:lnTo>
                <a:lnTo>
                  <a:pt x="616744" y="126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25D085-ED72-4CB6-93F6-81066AF8FB59}"/>
              </a:ext>
            </a:extLst>
          </p:cNvPr>
          <p:cNvSpPr/>
          <p:nvPr/>
        </p:nvSpPr>
        <p:spPr>
          <a:xfrm rot="16200000">
            <a:off x="2509044" y="3696494"/>
            <a:ext cx="3671888" cy="400050"/>
          </a:xfrm>
          <a:custGeom>
            <a:avLst/>
            <a:gdLst>
              <a:gd name="connsiteX0" fmla="*/ 1831779 w 3672493"/>
              <a:gd name="connsiteY0" fmla="*/ 110204 h 399119"/>
              <a:gd name="connsiteX1" fmla="*/ 1590520 w 3672493"/>
              <a:gd name="connsiteY1" fmla="*/ 110204 h 399119"/>
              <a:gd name="connsiteX2" fmla="*/ 1390961 w 3672493"/>
              <a:gd name="connsiteY2" fmla="*/ 110204 h 399119"/>
              <a:gd name="connsiteX3" fmla="*/ 1146724 w 3672493"/>
              <a:gd name="connsiteY3" fmla="*/ 107226 h 399119"/>
              <a:gd name="connsiteX4" fmla="*/ 970992 w 3672493"/>
              <a:gd name="connsiteY4" fmla="*/ 110204 h 399119"/>
              <a:gd name="connsiteX5" fmla="*/ 833981 w 3672493"/>
              <a:gd name="connsiteY5" fmla="*/ 107226 h 399119"/>
              <a:gd name="connsiteX6" fmla="*/ 759518 w 3672493"/>
              <a:gd name="connsiteY6" fmla="*/ 107226 h 399119"/>
              <a:gd name="connsiteX7" fmla="*/ 685056 w 3672493"/>
              <a:gd name="connsiteY7" fmla="*/ 98290 h 399119"/>
              <a:gd name="connsiteX8" fmla="*/ 586765 w 3672493"/>
              <a:gd name="connsiteY8" fmla="*/ 80419 h 399119"/>
              <a:gd name="connsiteX9" fmla="*/ 506346 w 3672493"/>
              <a:gd name="connsiteY9" fmla="*/ 62548 h 399119"/>
              <a:gd name="connsiteX10" fmla="*/ 446776 w 3672493"/>
              <a:gd name="connsiteY10" fmla="*/ 56591 h 399119"/>
              <a:gd name="connsiteX11" fmla="*/ 327636 w 3672493"/>
              <a:gd name="connsiteY11" fmla="*/ 65527 h 399119"/>
              <a:gd name="connsiteX12" fmla="*/ 169775 w 3672493"/>
              <a:gd name="connsiteY12" fmla="*/ 92333 h 399119"/>
              <a:gd name="connsiteX13" fmla="*/ 92334 w 3672493"/>
              <a:gd name="connsiteY13" fmla="*/ 119140 h 399119"/>
              <a:gd name="connsiteX14" fmla="*/ 56592 w 3672493"/>
              <a:gd name="connsiteY14" fmla="*/ 137011 h 399119"/>
              <a:gd name="connsiteX15" fmla="*/ 17871 w 3672493"/>
              <a:gd name="connsiteY15" fmla="*/ 172753 h 399119"/>
              <a:gd name="connsiteX16" fmla="*/ 2979 w 3672493"/>
              <a:gd name="connsiteY16" fmla="*/ 199560 h 399119"/>
              <a:gd name="connsiteX17" fmla="*/ 0 w 3672493"/>
              <a:gd name="connsiteY17" fmla="*/ 223388 h 399119"/>
              <a:gd name="connsiteX18" fmla="*/ 5957 w 3672493"/>
              <a:gd name="connsiteY18" fmla="*/ 250194 h 399119"/>
              <a:gd name="connsiteX19" fmla="*/ 20850 w 3672493"/>
              <a:gd name="connsiteY19" fmla="*/ 271044 h 399119"/>
              <a:gd name="connsiteX20" fmla="*/ 47656 w 3672493"/>
              <a:gd name="connsiteY20" fmla="*/ 291893 h 399119"/>
              <a:gd name="connsiteX21" fmla="*/ 89355 w 3672493"/>
              <a:gd name="connsiteY21" fmla="*/ 309764 h 399119"/>
              <a:gd name="connsiteX22" fmla="*/ 151904 w 3672493"/>
              <a:gd name="connsiteY22" fmla="*/ 324657 h 399119"/>
              <a:gd name="connsiteX23" fmla="*/ 274023 w 3672493"/>
              <a:gd name="connsiteY23" fmla="*/ 333592 h 399119"/>
              <a:gd name="connsiteX24" fmla="*/ 434862 w 3672493"/>
              <a:gd name="connsiteY24" fmla="*/ 333592 h 399119"/>
              <a:gd name="connsiteX25" fmla="*/ 816110 w 3672493"/>
              <a:gd name="connsiteY25" fmla="*/ 333592 h 399119"/>
              <a:gd name="connsiteX26" fmla="*/ 1268842 w 3672493"/>
              <a:gd name="connsiteY26" fmla="*/ 333592 h 399119"/>
              <a:gd name="connsiteX27" fmla="*/ 1638176 w 3672493"/>
              <a:gd name="connsiteY27" fmla="*/ 333592 h 399119"/>
              <a:gd name="connsiteX28" fmla="*/ 2037296 w 3672493"/>
              <a:gd name="connsiteY28" fmla="*/ 333592 h 399119"/>
              <a:gd name="connsiteX29" fmla="*/ 2314296 w 3672493"/>
              <a:gd name="connsiteY29" fmla="*/ 336571 h 399119"/>
              <a:gd name="connsiteX30" fmla="*/ 2624060 w 3672493"/>
              <a:gd name="connsiteY30" fmla="*/ 348485 h 399119"/>
              <a:gd name="connsiteX31" fmla="*/ 3175083 w 3672493"/>
              <a:gd name="connsiteY31" fmla="*/ 369334 h 399119"/>
              <a:gd name="connsiteX32" fmla="*/ 3389535 w 3672493"/>
              <a:gd name="connsiteY32" fmla="*/ 378270 h 399119"/>
              <a:gd name="connsiteX33" fmla="*/ 3413363 w 3672493"/>
              <a:gd name="connsiteY33" fmla="*/ 384227 h 399119"/>
              <a:gd name="connsiteX34" fmla="*/ 3437191 w 3672493"/>
              <a:gd name="connsiteY34" fmla="*/ 396141 h 399119"/>
              <a:gd name="connsiteX35" fmla="*/ 3458041 w 3672493"/>
              <a:gd name="connsiteY35" fmla="*/ 399119 h 399119"/>
              <a:gd name="connsiteX36" fmla="*/ 3478890 w 3672493"/>
              <a:gd name="connsiteY36" fmla="*/ 399119 h 399119"/>
              <a:gd name="connsiteX37" fmla="*/ 3502718 w 3672493"/>
              <a:gd name="connsiteY37" fmla="*/ 384227 h 399119"/>
              <a:gd name="connsiteX38" fmla="*/ 3538460 w 3672493"/>
              <a:gd name="connsiteY38" fmla="*/ 354442 h 399119"/>
              <a:gd name="connsiteX39" fmla="*/ 3583138 w 3672493"/>
              <a:gd name="connsiteY39" fmla="*/ 315721 h 399119"/>
              <a:gd name="connsiteX40" fmla="*/ 3672493 w 3672493"/>
              <a:gd name="connsiteY40" fmla="*/ 253173 h 399119"/>
              <a:gd name="connsiteX41" fmla="*/ 3598030 w 3672493"/>
              <a:gd name="connsiteY41" fmla="*/ 0 h 399119"/>
              <a:gd name="connsiteX42" fmla="*/ 3568245 w 3672493"/>
              <a:gd name="connsiteY42" fmla="*/ 74462 h 399119"/>
              <a:gd name="connsiteX43" fmla="*/ 3556331 w 3672493"/>
              <a:gd name="connsiteY43" fmla="*/ 95312 h 399119"/>
              <a:gd name="connsiteX44" fmla="*/ 3538460 w 3672493"/>
              <a:gd name="connsiteY44" fmla="*/ 113183 h 399119"/>
              <a:gd name="connsiteX45" fmla="*/ 3520589 w 3672493"/>
              <a:gd name="connsiteY45" fmla="*/ 122118 h 399119"/>
              <a:gd name="connsiteX46" fmla="*/ 3499740 w 3672493"/>
              <a:gd name="connsiteY46" fmla="*/ 128075 h 399119"/>
              <a:gd name="connsiteX47" fmla="*/ 3431234 w 3672493"/>
              <a:gd name="connsiteY47" fmla="*/ 134032 h 399119"/>
              <a:gd name="connsiteX48" fmla="*/ 3181040 w 3672493"/>
              <a:gd name="connsiteY48" fmla="*/ 125097 h 399119"/>
              <a:gd name="connsiteX49" fmla="*/ 2820641 w 3672493"/>
              <a:gd name="connsiteY49" fmla="*/ 119140 h 399119"/>
              <a:gd name="connsiteX50" fmla="*/ 2478114 w 3672493"/>
              <a:gd name="connsiteY50" fmla="*/ 113183 h 399119"/>
              <a:gd name="connsiteX51" fmla="*/ 2168350 w 3672493"/>
              <a:gd name="connsiteY51" fmla="*/ 110204 h 399119"/>
              <a:gd name="connsiteX52" fmla="*/ 1831779 w 3672493"/>
              <a:gd name="connsiteY52" fmla="*/ 110204 h 39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672493" h="399119">
                <a:moveTo>
                  <a:pt x="1831779" y="110204"/>
                </a:moveTo>
                <a:lnTo>
                  <a:pt x="1590520" y="110204"/>
                </a:lnTo>
                <a:lnTo>
                  <a:pt x="1390961" y="110204"/>
                </a:lnTo>
                <a:lnTo>
                  <a:pt x="1146724" y="107226"/>
                </a:lnTo>
                <a:lnTo>
                  <a:pt x="970992" y="110204"/>
                </a:lnTo>
                <a:lnTo>
                  <a:pt x="833981" y="107226"/>
                </a:lnTo>
                <a:lnTo>
                  <a:pt x="759518" y="107226"/>
                </a:lnTo>
                <a:lnTo>
                  <a:pt x="685056" y="98290"/>
                </a:lnTo>
                <a:lnTo>
                  <a:pt x="586765" y="80419"/>
                </a:lnTo>
                <a:lnTo>
                  <a:pt x="506346" y="62548"/>
                </a:lnTo>
                <a:lnTo>
                  <a:pt x="446776" y="56591"/>
                </a:lnTo>
                <a:lnTo>
                  <a:pt x="327636" y="65527"/>
                </a:lnTo>
                <a:lnTo>
                  <a:pt x="169775" y="92333"/>
                </a:lnTo>
                <a:lnTo>
                  <a:pt x="92334" y="119140"/>
                </a:lnTo>
                <a:lnTo>
                  <a:pt x="56592" y="137011"/>
                </a:lnTo>
                <a:lnTo>
                  <a:pt x="17871" y="172753"/>
                </a:lnTo>
                <a:lnTo>
                  <a:pt x="2979" y="199560"/>
                </a:lnTo>
                <a:lnTo>
                  <a:pt x="0" y="223388"/>
                </a:lnTo>
                <a:lnTo>
                  <a:pt x="5957" y="250194"/>
                </a:lnTo>
                <a:lnTo>
                  <a:pt x="20850" y="271044"/>
                </a:lnTo>
                <a:lnTo>
                  <a:pt x="47656" y="291893"/>
                </a:lnTo>
                <a:lnTo>
                  <a:pt x="89355" y="309764"/>
                </a:lnTo>
                <a:lnTo>
                  <a:pt x="151904" y="324657"/>
                </a:lnTo>
                <a:lnTo>
                  <a:pt x="274023" y="333592"/>
                </a:lnTo>
                <a:lnTo>
                  <a:pt x="434862" y="333592"/>
                </a:lnTo>
                <a:lnTo>
                  <a:pt x="816110" y="333592"/>
                </a:lnTo>
                <a:lnTo>
                  <a:pt x="1268842" y="333592"/>
                </a:lnTo>
                <a:lnTo>
                  <a:pt x="1638176" y="333592"/>
                </a:lnTo>
                <a:lnTo>
                  <a:pt x="2037296" y="333592"/>
                </a:lnTo>
                <a:lnTo>
                  <a:pt x="2314296" y="336571"/>
                </a:lnTo>
                <a:lnTo>
                  <a:pt x="2624060" y="348485"/>
                </a:lnTo>
                <a:lnTo>
                  <a:pt x="3175083" y="369334"/>
                </a:lnTo>
                <a:lnTo>
                  <a:pt x="3389535" y="378270"/>
                </a:lnTo>
                <a:lnTo>
                  <a:pt x="3413363" y="384227"/>
                </a:lnTo>
                <a:lnTo>
                  <a:pt x="3437191" y="396141"/>
                </a:lnTo>
                <a:lnTo>
                  <a:pt x="3458041" y="399119"/>
                </a:lnTo>
                <a:lnTo>
                  <a:pt x="3478890" y="399119"/>
                </a:lnTo>
                <a:lnTo>
                  <a:pt x="3502718" y="384227"/>
                </a:lnTo>
                <a:lnTo>
                  <a:pt x="3538460" y="354442"/>
                </a:lnTo>
                <a:lnTo>
                  <a:pt x="3583138" y="315721"/>
                </a:lnTo>
                <a:lnTo>
                  <a:pt x="3672493" y="253173"/>
                </a:lnTo>
                <a:lnTo>
                  <a:pt x="3598030" y="0"/>
                </a:lnTo>
                <a:lnTo>
                  <a:pt x="3568245" y="74462"/>
                </a:lnTo>
                <a:lnTo>
                  <a:pt x="3556331" y="95312"/>
                </a:lnTo>
                <a:lnTo>
                  <a:pt x="3538460" y="113183"/>
                </a:lnTo>
                <a:lnTo>
                  <a:pt x="3520589" y="122118"/>
                </a:lnTo>
                <a:lnTo>
                  <a:pt x="3499740" y="128075"/>
                </a:lnTo>
                <a:lnTo>
                  <a:pt x="3431234" y="134032"/>
                </a:lnTo>
                <a:lnTo>
                  <a:pt x="3181040" y="125097"/>
                </a:lnTo>
                <a:lnTo>
                  <a:pt x="2820641" y="119140"/>
                </a:lnTo>
                <a:lnTo>
                  <a:pt x="2478114" y="113183"/>
                </a:lnTo>
                <a:lnTo>
                  <a:pt x="2168350" y="110204"/>
                </a:lnTo>
                <a:lnTo>
                  <a:pt x="1831779" y="1102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8931B9E-AF3A-41F6-8906-1CBF001A67C1}"/>
              </a:ext>
            </a:extLst>
          </p:cNvPr>
          <p:cNvSpPr/>
          <p:nvPr/>
        </p:nvSpPr>
        <p:spPr>
          <a:xfrm rot="16200000">
            <a:off x="3336925" y="3676650"/>
            <a:ext cx="3781425" cy="377825"/>
          </a:xfrm>
          <a:custGeom>
            <a:avLst/>
            <a:gdLst>
              <a:gd name="connsiteX0" fmla="*/ 3160510 w 3780338"/>
              <a:gd name="connsiteY0" fmla="*/ 159559 h 377420"/>
              <a:gd name="connsiteX1" fmla="*/ 2872075 w 3780338"/>
              <a:gd name="connsiteY1" fmla="*/ 165696 h 377420"/>
              <a:gd name="connsiteX2" fmla="*/ 2442491 w 3780338"/>
              <a:gd name="connsiteY2" fmla="*/ 171833 h 377420"/>
              <a:gd name="connsiteX3" fmla="*/ 2270658 w 3780338"/>
              <a:gd name="connsiteY3" fmla="*/ 174902 h 377420"/>
              <a:gd name="connsiteX4" fmla="*/ 2126440 w 3780338"/>
              <a:gd name="connsiteY4" fmla="*/ 153422 h 377420"/>
              <a:gd name="connsiteX5" fmla="*/ 1822663 w 3780338"/>
              <a:gd name="connsiteY5" fmla="*/ 147286 h 377420"/>
              <a:gd name="connsiteX6" fmla="*/ 1494338 w 3780338"/>
              <a:gd name="connsiteY6" fmla="*/ 141149 h 377420"/>
              <a:gd name="connsiteX7" fmla="*/ 1141466 w 3780338"/>
              <a:gd name="connsiteY7" fmla="*/ 138080 h 377420"/>
              <a:gd name="connsiteX8" fmla="*/ 736429 w 3780338"/>
              <a:gd name="connsiteY8" fmla="*/ 131943 h 377420"/>
              <a:gd name="connsiteX9" fmla="*/ 662786 w 3780338"/>
              <a:gd name="connsiteY9" fmla="*/ 131943 h 377420"/>
              <a:gd name="connsiteX10" fmla="*/ 583007 w 3780338"/>
              <a:gd name="connsiteY10" fmla="*/ 116601 h 377420"/>
              <a:gd name="connsiteX11" fmla="*/ 435721 w 3780338"/>
              <a:gd name="connsiteY11" fmla="*/ 88985 h 377420"/>
              <a:gd name="connsiteX12" fmla="*/ 398899 w 3780338"/>
              <a:gd name="connsiteY12" fmla="*/ 85916 h 377420"/>
              <a:gd name="connsiteX13" fmla="*/ 322188 w 3780338"/>
              <a:gd name="connsiteY13" fmla="*/ 95122 h 377420"/>
              <a:gd name="connsiteX14" fmla="*/ 236271 w 3780338"/>
              <a:gd name="connsiteY14" fmla="*/ 113532 h 377420"/>
              <a:gd name="connsiteX15" fmla="*/ 147286 w 3780338"/>
              <a:gd name="connsiteY15" fmla="*/ 138080 h 377420"/>
              <a:gd name="connsiteX16" fmla="*/ 88985 w 3780338"/>
              <a:gd name="connsiteY16" fmla="*/ 159559 h 377420"/>
              <a:gd name="connsiteX17" fmla="*/ 42958 w 3780338"/>
              <a:gd name="connsiteY17" fmla="*/ 187175 h 377420"/>
              <a:gd name="connsiteX18" fmla="*/ 18411 w 3780338"/>
              <a:gd name="connsiteY18" fmla="*/ 211723 h 377420"/>
              <a:gd name="connsiteX19" fmla="*/ 3068 w 3780338"/>
              <a:gd name="connsiteY19" fmla="*/ 236271 h 377420"/>
              <a:gd name="connsiteX20" fmla="*/ 0 w 3780338"/>
              <a:gd name="connsiteY20" fmla="*/ 260818 h 377420"/>
              <a:gd name="connsiteX21" fmla="*/ 12274 w 3780338"/>
              <a:gd name="connsiteY21" fmla="*/ 300708 h 377420"/>
              <a:gd name="connsiteX22" fmla="*/ 27616 w 3780338"/>
              <a:gd name="connsiteY22" fmla="*/ 322188 h 377420"/>
              <a:gd name="connsiteX23" fmla="*/ 58301 w 3780338"/>
              <a:gd name="connsiteY23" fmla="*/ 340598 h 377420"/>
              <a:gd name="connsiteX24" fmla="*/ 88985 w 3780338"/>
              <a:gd name="connsiteY24" fmla="*/ 352872 h 377420"/>
              <a:gd name="connsiteX25" fmla="*/ 147286 w 3780338"/>
              <a:gd name="connsiteY25" fmla="*/ 365146 h 377420"/>
              <a:gd name="connsiteX26" fmla="*/ 294572 w 3780338"/>
              <a:gd name="connsiteY26" fmla="*/ 377420 h 377420"/>
              <a:gd name="connsiteX27" fmla="*/ 481748 w 3780338"/>
              <a:gd name="connsiteY27" fmla="*/ 374351 h 377420"/>
              <a:gd name="connsiteX28" fmla="*/ 899058 w 3780338"/>
              <a:gd name="connsiteY28" fmla="*/ 377420 h 377420"/>
              <a:gd name="connsiteX29" fmla="*/ 1282615 w 3780338"/>
              <a:gd name="connsiteY29" fmla="*/ 377420 h 377420"/>
              <a:gd name="connsiteX30" fmla="*/ 1706062 w 3780338"/>
              <a:gd name="connsiteY30" fmla="*/ 374351 h 377420"/>
              <a:gd name="connsiteX31" fmla="*/ 2157125 w 3780338"/>
              <a:gd name="connsiteY31" fmla="*/ 377420 h 377420"/>
              <a:gd name="connsiteX32" fmla="*/ 2442491 w 3780338"/>
              <a:gd name="connsiteY32" fmla="*/ 374351 h 377420"/>
              <a:gd name="connsiteX33" fmla="*/ 2930376 w 3780338"/>
              <a:gd name="connsiteY33" fmla="*/ 374351 h 377420"/>
              <a:gd name="connsiteX34" fmla="*/ 3507246 w 3780338"/>
              <a:gd name="connsiteY34" fmla="*/ 374351 h 377420"/>
              <a:gd name="connsiteX35" fmla="*/ 3590094 w 3780338"/>
              <a:gd name="connsiteY35" fmla="*/ 374351 h 377420"/>
              <a:gd name="connsiteX36" fmla="*/ 3608505 w 3780338"/>
              <a:gd name="connsiteY36" fmla="*/ 371283 h 377420"/>
              <a:gd name="connsiteX37" fmla="*/ 3645326 w 3780338"/>
              <a:gd name="connsiteY37" fmla="*/ 343667 h 377420"/>
              <a:gd name="connsiteX38" fmla="*/ 3694421 w 3780338"/>
              <a:gd name="connsiteY38" fmla="*/ 300708 h 377420"/>
              <a:gd name="connsiteX39" fmla="*/ 3780338 w 3780338"/>
              <a:gd name="connsiteY39" fmla="*/ 227065 h 377420"/>
              <a:gd name="connsiteX40" fmla="*/ 3740448 w 3780338"/>
              <a:gd name="connsiteY40" fmla="*/ 0 h 377420"/>
              <a:gd name="connsiteX41" fmla="*/ 3694421 w 3780338"/>
              <a:gd name="connsiteY41" fmla="*/ 76711 h 377420"/>
              <a:gd name="connsiteX42" fmla="*/ 3669874 w 3780338"/>
              <a:gd name="connsiteY42" fmla="*/ 98190 h 377420"/>
              <a:gd name="connsiteX43" fmla="*/ 3623847 w 3780338"/>
              <a:gd name="connsiteY43" fmla="*/ 131943 h 377420"/>
              <a:gd name="connsiteX44" fmla="*/ 3593162 w 3780338"/>
              <a:gd name="connsiteY44" fmla="*/ 150354 h 377420"/>
              <a:gd name="connsiteX45" fmla="*/ 3531793 w 3780338"/>
              <a:gd name="connsiteY45" fmla="*/ 153422 h 377420"/>
              <a:gd name="connsiteX46" fmla="*/ 3160510 w 3780338"/>
              <a:gd name="connsiteY46" fmla="*/ 159559 h 37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80338" h="377420">
                <a:moveTo>
                  <a:pt x="3160510" y="159559"/>
                </a:moveTo>
                <a:lnTo>
                  <a:pt x="2872075" y="165696"/>
                </a:lnTo>
                <a:lnTo>
                  <a:pt x="2442491" y="171833"/>
                </a:lnTo>
                <a:lnTo>
                  <a:pt x="2270658" y="174902"/>
                </a:lnTo>
                <a:lnTo>
                  <a:pt x="2126440" y="153422"/>
                </a:lnTo>
                <a:lnTo>
                  <a:pt x="1822663" y="147286"/>
                </a:lnTo>
                <a:lnTo>
                  <a:pt x="1494338" y="141149"/>
                </a:lnTo>
                <a:lnTo>
                  <a:pt x="1141466" y="138080"/>
                </a:lnTo>
                <a:lnTo>
                  <a:pt x="736429" y="131943"/>
                </a:lnTo>
                <a:lnTo>
                  <a:pt x="662786" y="131943"/>
                </a:lnTo>
                <a:lnTo>
                  <a:pt x="583007" y="116601"/>
                </a:lnTo>
                <a:lnTo>
                  <a:pt x="435721" y="88985"/>
                </a:lnTo>
                <a:lnTo>
                  <a:pt x="398899" y="85916"/>
                </a:lnTo>
                <a:lnTo>
                  <a:pt x="322188" y="95122"/>
                </a:lnTo>
                <a:lnTo>
                  <a:pt x="236271" y="113532"/>
                </a:lnTo>
                <a:lnTo>
                  <a:pt x="147286" y="138080"/>
                </a:lnTo>
                <a:lnTo>
                  <a:pt x="88985" y="159559"/>
                </a:lnTo>
                <a:lnTo>
                  <a:pt x="42958" y="187175"/>
                </a:lnTo>
                <a:lnTo>
                  <a:pt x="18411" y="211723"/>
                </a:lnTo>
                <a:lnTo>
                  <a:pt x="3068" y="236271"/>
                </a:lnTo>
                <a:lnTo>
                  <a:pt x="0" y="260818"/>
                </a:lnTo>
                <a:lnTo>
                  <a:pt x="12274" y="300708"/>
                </a:lnTo>
                <a:lnTo>
                  <a:pt x="27616" y="322188"/>
                </a:lnTo>
                <a:lnTo>
                  <a:pt x="58301" y="340598"/>
                </a:lnTo>
                <a:lnTo>
                  <a:pt x="88985" y="352872"/>
                </a:lnTo>
                <a:lnTo>
                  <a:pt x="147286" y="365146"/>
                </a:lnTo>
                <a:lnTo>
                  <a:pt x="294572" y="377420"/>
                </a:lnTo>
                <a:lnTo>
                  <a:pt x="481748" y="374351"/>
                </a:lnTo>
                <a:lnTo>
                  <a:pt x="899058" y="377420"/>
                </a:lnTo>
                <a:lnTo>
                  <a:pt x="1282615" y="377420"/>
                </a:lnTo>
                <a:lnTo>
                  <a:pt x="1706062" y="374351"/>
                </a:lnTo>
                <a:lnTo>
                  <a:pt x="2157125" y="377420"/>
                </a:lnTo>
                <a:lnTo>
                  <a:pt x="2442491" y="374351"/>
                </a:lnTo>
                <a:lnTo>
                  <a:pt x="2930376" y="374351"/>
                </a:lnTo>
                <a:lnTo>
                  <a:pt x="3507246" y="374351"/>
                </a:lnTo>
                <a:lnTo>
                  <a:pt x="3590094" y="374351"/>
                </a:lnTo>
                <a:lnTo>
                  <a:pt x="3608505" y="371283"/>
                </a:lnTo>
                <a:lnTo>
                  <a:pt x="3645326" y="343667"/>
                </a:lnTo>
                <a:lnTo>
                  <a:pt x="3694421" y="300708"/>
                </a:lnTo>
                <a:lnTo>
                  <a:pt x="3780338" y="227065"/>
                </a:lnTo>
                <a:lnTo>
                  <a:pt x="3740448" y="0"/>
                </a:lnTo>
                <a:lnTo>
                  <a:pt x="3694421" y="76711"/>
                </a:lnTo>
                <a:lnTo>
                  <a:pt x="3669874" y="98190"/>
                </a:lnTo>
                <a:lnTo>
                  <a:pt x="3623847" y="131943"/>
                </a:lnTo>
                <a:lnTo>
                  <a:pt x="3593162" y="150354"/>
                </a:lnTo>
                <a:lnTo>
                  <a:pt x="3531793" y="153422"/>
                </a:lnTo>
                <a:lnTo>
                  <a:pt x="3160510" y="15955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EC43E73-A5CD-4FCD-96A1-A0E3E05E1667}"/>
              </a:ext>
            </a:extLst>
          </p:cNvPr>
          <p:cNvSpPr/>
          <p:nvPr/>
        </p:nvSpPr>
        <p:spPr>
          <a:xfrm>
            <a:off x="2530475" y="3341688"/>
            <a:ext cx="4692650" cy="666750"/>
          </a:xfrm>
          <a:custGeom>
            <a:avLst/>
            <a:gdLst>
              <a:gd name="connsiteX0" fmla="*/ 2571750 w 4693920"/>
              <a:gd name="connsiteY0" fmla="*/ 121920 h 666750"/>
              <a:gd name="connsiteX1" fmla="*/ 2259330 w 4693920"/>
              <a:gd name="connsiteY1" fmla="*/ 148590 h 666750"/>
              <a:gd name="connsiteX2" fmla="*/ 1935480 w 4693920"/>
              <a:gd name="connsiteY2" fmla="*/ 179070 h 666750"/>
              <a:gd name="connsiteX3" fmla="*/ 1604010 w 4693920"/>
              <a:gd name="connsiteY3" fmla="*/ 217170 h 666750"/>
              <a:gd name="connsiteX4" fmla="*/ 1253490 w 4693920"/>
              <a:gd name="connsiteY4" fmla="*/ 266700 h 666750"/>
              <a:gd name="connsiteX5" fmla="*/ 1085850 w 4693920"/>
              <a:gd name="connsiteY5" fmla="*/ 289560 h 666750"/>
              <a:gd name="connsiteX6" fmla="*/ 883920 w 4693920"/>
              <a:gd name="connsiteY6" fmla="*/ 335280 h 666750"/>
              <a:gd name="connsiteX7" fmla="*/ 548640 w 4693920"/>
              <a:gd name="connsiteY7" fmla="*/ 369570 h 666750"/>
              <a:gd name="connsiteX8" fmla="*/ 464820 w 4693920"/>
              <a:gd name="connsiteY8" fmla="*/ 377190 h 666750"/>
              <a:gd name="connsiteX9" fmla="*/ 415290 w 4693920"/>
              <a:gd name="connsiteY9" fmla="*/ 381000 h 666750"/>
              <a:gd name="connsiteX10" fmla="*/ 335280 w 4693920"/>
              <a:gd name="connsiteY10" fmla="*/ 369570 h 666750"/>
              <a:gd name="connsiteX11" fmla="*/ 255270 w 4693920"/>
              <a:gd name="connsiteY11" fmla="*/ 350520 h 666750"/>
              <a:gd name="connsiteX12" fmla="*/ 167640 w 4693920"/>
              <a:gd name="connsiteY12" fmla="*/ 323850 h 666750"/>
              <a:gd name="connsiteX13" fmla="*/ 110490 w 4693920"/>
              <a:gd name="connsiteY13" fmla="*/ 300990 h 666750"/>
              <a:gd name="connsiteX14" fmla="*/ 76200 w 4693920"/>
              <a:gd name="connsiteY14" fmla="*/ 281940 h 666750"/>
              <a:gd name="connsiteX15" fmla="*/ 53340 w 4693920"/>
              <a:gd name="connsiteY15" fmla="*/ 270510 h 666750"/>
              <a:gd name="connsiteX16" fmla="*/ 38100 w 4693920"/>
              <a:gd name="connsiteY16" fmla="*/ 266700 h 666750"/>
              <a:gd name="connsiteX17" fmla="*/ 30480 w 4693920"/>
              <a:gd name="connsiteY17" fmla="*/ 266700 h 666750"/>
              <a:gd name="connsiteX18" fmla="*/ 15240 w 4693920"/>
              <a:gd name="connsiteY18" fmla="*/ 266700 h 666750"/>
              <a:gd name="connsiteX19" fmla="*/ 3810 w 4693920"/>
              <a:gd name="connsiteY19" fmla="*/ 270510 h 666750"/>
              <a:gd name="connsiteX20" fmla="*/ 0 w 4693920"/>
              <a:gd name="connsiteY20" fmla="*/ 289560 h 666750"/>
              <a:gd name="connsiteX21" fmla="*/ 15240 w 4693920"/>
              <a:gd name="connsiteY21" fmla="*/ 323850 h 666750"/>
              <a:gd name="connsiteX22" fmla="*/ 68580 w 4693920"/>
              <a:gd name="connsiteY22" fmla="*/ 388620 h 666750"/>
              <a:gd name="connsiteX23" fmla="*/ 152400 w 4693920"/>
              <a:gd name="connsiteY23" fmla="*/ 476250 h 666750"/>
              <a:gd name="connsiteX24" fmla="*/ 228600 w 4693920"/>
              <a:gd name="connsiteY24" fmla="*/ 541020 h 666750"/>
              <a:gd name="connsiteX25" fmla="*/ 304800 w 4693920"/>
              <a:gd name="connsiteY25" fmla="*/ 590550 h 666750"/>
              <a:gd name="connsiteX26" fmla="*/ 354330 w 4693920"/>
              <a:gd name="connsiteY26" fmla="*/ 617220 h 666750"/>
              <a:gd name="connsiteX27" fmla="*/ 453390 w 4693920"/>
              <a:gd name="connsiteY27" fmla="*/ 662940 h 666750"/>
              <a:gd name="connsiteX28" fmla="*/ 468630 w 4693920"/>
              <a:gd name="connsiteY28" fmla="*/ 666750 h 666750"/>
              <a:gd name="connsiteX29" fmla="*/ 499110 w 4693920"/>
              <a:gd name="connsiteY29" fmla="*/ 659130 h 666750"/>
              <a:gd name="connsiteX30" fmla="*/ 556260 w 4693920"/>
              <a:gd name="connsiteY30" fmla="*/ 628650 h 666750"/>
              <a:gd name="connsiteX31" fmla="*/ 632460 w 4693920"/>
              <a:gd name="connsiteY31" fmla="*/ 609600 h 666750"/>
              <a:gd name="connsiteX32" fmla="*/ 811530 w 4693920"/>
              <a:gd name="connsiteY32" fmla="*/ 571500 h 666750"/>
              <a:gd name="connsiteX33" fmla="*/ 910590 w 4693920"/>
              <a:gd name="connsiteY33" fmla="*/ 552450 h 666750"/>
              <a:gd name="connsiteX34" fmla="*/ 1082040 w 4693920"/>
              <a:gd name="connsiteY34" fmla="*/ 514350 h 666750"/>
              <a:gd name="connsiteX35" fmla="*/ 1352550 w 4693920"/>
              <a:gd name="connsiteY35" fmla="*/ 468630 h 666750"/>
              <a:gd name="connsiteX36" fmla="*/ 1668780 w 4693920"/>
              <a:gd name="connsiteY36" fmla="*/ 411480 h 666750"/>
              <a:gd name="connsiteX37" fmla="*/ 1752600 w 4693920"/>
              <a:gd name="connsiteY37" fmla="*/ 400050 h 666750"/>
              <a:gd name="connsiteX38" fmla="*/ 2087880 w 4693920"/>
              <a:gd name="connsiteY38" fmla="*/ 365760 h 666750"/>
              <a:gd name="connsiteX39" fmla="*/ 2366010 w 4693920"/>
              <a:gd name="connsiteY39" fmla="*/ 339090 h 666750"/>
              <a:gd name="connsiteX40" fmla="*/ 2682240 w 4693920"/>
              <a:gd name="connsiteY40" fmla="*/ 308610 h 666750"/>
              <a:gd name="connsiteX41" fmla="*/ 2868930 w 4693920"/>
              <a:gd name="connsiteY41" fmla="*/ 289560 h 666750"/>
              <a:gd name="connsiteX42" fmla="*/ 3162300 w 4693920"/>
              <a:gd name="connsiteY42" fmla="*/ 281940 h 666750"/>
              <a:gd name="connsiteX43" fmla="*/ 3539490 w 4693920"/>
              <a:gd name="connsiteY43" fmla="*/ 270510 h 666750"/>
              <a:gd name="connsiteX44" fmla="*/ 3699510 w 4693920"/>
              <a:gd name="connsiteY44" fmla="*/ 266700 h 666750"/>
              <a:gd name="connsiteX45" fmla="*/ 4004310 w 4693920"/>
              <a:gd name="connsiteY45" fmla="*/ 270510 h 666750"/>
              <a:gd name="connsiteX46" fmla="*/ 4366260 w 4693920"/>
              <a:gd name="connsiteY46" fmla="*/ 281940 h 666750"/>
              <a:gd name="connsiteX47" fmla="*/ 4606290 w 4693920"/>
              <a:gd name="connsiteY47" fmla="*/ 289560 h 666750"/>
              <a:gd name="connsiteX48" fmla="*/ 4636770 w 4693920"/>
              <a:gd name="connsiteY48" fmla="*/ 285750 h 666750"/>
              <a:gd name="connsiteX49" fmla="*/ 4659630 w 4693920"/>
              <a:gd name="connsiteY49" fmla="*/ 274320 h 666750"/>
              <a:gd name="connsiteX50" fmla="*/ 4671060 w 4693920"/>
              <a:gd name="connsiteY50" fmla="*/ 262890 h 666750"/>
              <a:gd name="connsiteX51" fmla="*/ 4682490 w 4693920"/>
              <a:gd name="connsiteY51" fmla="*/ 240030 h 666750"/>
              <a:gd name="connsiteX52" fmla="*/ 4690110 w 4693920"/>
              <a:gd name="connsiteY52" fmla="*/ 201930 h 666750"/>
              <a:gd name="connsiteX53" fmla="*/ 4693920 w 4693920"/>
              <a:gd name="connsiteY53" fmla="*/ 175260 h 666750"/>
              <a:gd name="connsiteX54" fmla="*/ 4686300 w 4693920"/>
              <a:gd name="connsiteY54" fmla="*/ 156210 h 666750"/>
              <a:gd name="connsiteX55" fmla="*/ 4667250 w 4693920"/>
              <a:gd name="connsiteY55" fmla="*/ 140970 h 666750"/>
              <a:gd name="connsiteX56" fmla="*/ 4610100 w 4693920"/>
              <a:gd name="connsiteY56" fmla="*/ 110490 h 666750"/>
              <a:gd name="connsiteX57" fmla="*/ 4533900 w 4693920"/>
              <a:gd name="connsiteY57" fmla="*/ 80010 h 666750"/>
              <a:gd name="connsiteX58" fmla="*/ 4450080 w 4693920"/>
              <a:gd name="connsiteY58" fmla="*/ 53340 h 666750"/>
              <a:gd name="connsiteX59" fmla="*/ 4331970 w 4693920"/>
              <a:gd name="connsiteY59" fmla="*/ 22860 h 666750"/>
              <a:gd name="connsiteX60" fmla="*/ 4229100 w 4693920"/>
              <a:gd name="connsiteY60" fmla="*/ 0 h 666750"/>
              <a:gd name="connsiteX61" fmla="*/ 4210050 w 4693920"/>
              <a:gd name="connsiteY61" fmla="*/ 3810 h 666750"/>
              <a:gd name="connsiteX62" fmla="*/ 4168140 w 4693920"/>
              <a:gd name="connsiteY62" fmla="*/ 19050 h 666750"/>
              <a:gd name="connsiteX63" fmla="*/ 4114800 w 4693920"/>
              <a:gd name="connsiteY63" fmla="*/ 34290 h 666750"/>
              <a:gd name="connsiteX64" fmla="*/ 4053840 w 4693920"/>
              <a:gd name="connsiteY64" fmla="*/ 41910 h 666750"/>
              <a:gd name="connsiteX65" fmla="*/ 3882390 w 4693920"/>
              <a:gd name="connsiteY65" fmla="*/ 45720 h 666750"/>
              <a:gd name="connsiteX66" fmla="*/ 3688080 w 4693920"/>
              <a:gd name="connsiteY66" fmla="*/ 64770 h 666750"/>
              <a:gd name="connsiteX67" fmla="*/ 3390900 w 4693920"/>
              <a:gd name="connsiteY67" fmla="*/ 76200 h 666750"/>
              <a:gd name="connsiteX68" fmla="*/ 3070860 w 4693920"/>
              <a:gd name="connsiteY68" fmla="*/ 83820 h 666750"/>
              <a:gd name="connsiteX69" fmla="*/ 2849880 w 4693920"/>
              <a:gd name="connsiteY69" fmla="*/ 91440 h 666750"/>
              <a:gd name="connsiteX70" fmla="*/ 2701290 w 4693920"/>
              <a:gd name="connsiteY70" fmla="*/ 110490 h 666750"/>
              <a:gd name="connsiteX71" fmla="*/ 2571750 w 4693920"/>
              <a:gd name="connsiteY71" fmla="*/ 12192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693920" h="666750">
                <a:moveTo>
                  <a:pt x="2571750" y="121920"/>
                </a:moveTo>
                <a:lnTo>
                  <a:pt x="2259330" y="148590"/>
                </a:lnTo>
                <a:lnTo>
                  <a:pt x="1935480" y="179070"/>
                </a:lnTo>
                <a:lnTo>
                  <a:pt x="1604010" y="217170"/>
                </a:lnTo>
                <a:lnTo>
                  <a:pt x="1253490" y="266700"/>
                </a:lnTo>
                <a:lnTo>
                  <a:pt x="1085850" y="289560"/>
                </a:lnTo>
                <a:lnTo>
                  <a:pt x="883920" y="335280"/>
                </a:lnTo>
                <a:lnTo>
                  <a:pt x="548640" y="369570"/>
                </a:lnTo>
                <a:lnTo>
                  <a:pt x="464820" y="377190"/>
                </a:lnTo>
                <a:lnTo>
                  <a:pt x="415290" y="381000"/>
                </a:lnTo>
                <a:lnTo>
                  <a:pt x="335280" y="369570"/>
                </a:lnTo>
                <a:lnTo>
                  <a:pt x="255270" y="350520"/>
                </a:lnTo>
                <a:lnTo>
                  <a:pt x="167640" y="323850"/>
                </a:lnTo>
                <a:lnTo>
                  <a:pt x="110490" y="300990"/>
                </a:lnTo>
                <a:lnTo>
                  <a:pt x="76200" y="281940"/>
                </a:lnTo>
                <a:lnTo>
                  <a:pt x="53340" y="270510"/>
                </a:lnTo>
                <a:lnTo>
                  <a:pt x="38100" y="266700"/>
                </a:lnTo>
                <a:lnTo>
                  <a:pt x="30480" y="266700"/>
                </a:lnTo>
                <a:lnTo>
                  <a:pt x="15240" y="266700"/>
                </a:lnTo>
                <a:lnTo>
                  <a:pt x="3810" y="270510"/>
                </a:lnTo>
                <a:lnTo>
                  <a:pt x="0" y="289560"/>
                </a:lnTo>
                <a:lnTo>
                  <a:pt x="15240" y="323850"/>
                </a:lnTo>
                <a:lnTo>
                  <a:pt x="68580" y="388620"/>
                </a:lnTo>
                <a:lnTo>
                  <a:pt x="152400" y="476250"/>
                </a:lnTo>
                <a:lnTo>
                  <a:pt x="228600" y="541020"/>
                </a:lnTo>
                <a:lnTo>
                  <a:pt x="304800" y="590550"/>
                </a:lnTo>
                <a:lnTo>
                  <a:pt x="354330" y="617220"/>
                </a:lnTo>
                <a:lnTo>
                  <a:pt x="453390" y="662940"/>
                </a:lnTo>
                <a:lnTo>
                  <a:pt x="468630" y="666750"/>
                </a:lnTo>
                <a:lnTo>
                  <a:pt x="499110" y="659130"/>
                </a:lnTo>
                <a:lnTo>
                  <a:pt x="556260" y="628650"/>
                </a:lnTo>
                <a:lnTo>
                  <a:pt x="632460" y="609600"/>
                </a:lnTo>
                <a:lnTo>
                  <a:pt x="811530" y="571500"/>
                </a:lnTo>
                <a:lnTo>
                  <a:pt x="910590" y="552450"/>
                </a:lnTo>
                <a:lnTo>
                  <a:pt x="1082040" y="514350"/>
                </a:lnTo>
                <a:lnTo>
                  <a:pt x="1352550" y="468630"/>
                </a:lnTo>
                <a:lnTo>
                  <a:pt x="1668780" y="411480"/>
                </a:lnTo>
                <a:lnTo>
                  <a:pt x="1752600" y="400050"/>
                </a:lnTo>
                <a:lnTo>
                  <a:pt x="2087880" y="365760"/>
                </a:lnTo>
                <a:lnTo>
                  <a:pt x="2366010" y="339090"/>
                </a:lnTo>
                <a:lnTo>
                  <a:pt x="2682240" y="308610"/>
                </a:lnTo>
                <a:lnTo>
                  <a:pt x="2868930" y="289560"/>
                </a:lnTo>
                <a:lnTo>
                  <a:pt x="3162300" y="281940"/>
                </a:lnTo>
                <a:lnTo>
                  <a:pt x="3539490" y="270510"/>
                </a:lnTo>
                <a:lnTo>
                  <a:pt x="3699510" y="266700"/>
                </a:lnTo>
                <a:lnTo>
                  <a:pt x="4004310" y="270510"/>
                </a:lnTo>
                <a:lnTo>
                  <a:pt x="4366260" y="281940"/>
                </a:lnTo>
                <a:lnTo>
                  <a:pt x="4606290" y="289560"/>
                </a:lnTo>
                <a:lnTo>
                  <a:pt x="4636770" y="285750"/>
                </a:lnTo>
                <a:lnTo>
                  <a:pt x="4659630" y="274320"/>
                </a:lnTo>
                <a:lnTo>
                  <a:pt x="4671060" y="262890"/>
                </a:lnTo>
                <a:lnTo>
                  <a:pt x="4682490" y="240030"/>
                </a:lnTo>
                <a:lnTo>
                  <a:pt x="4690110" y="201930"/>
                </a:lnTo>
                <a:lnTo>
                  <a:pt x="4693920" y="175260"/>
                </a:lnTo>
                <a:lnTo>
                  <a:pt x="4686300" y="156210"/>
                </a:lnTo>
                <a:lnTo>
                  <a:pt x="4667250" y="140970"/>
                </a:lnTo>
                <a:lnTo>
                  <a:pt x="4610100" y="110490"/>
                </a:lnTo>
                <a:lnTo>
                  <a:pt x="4533900" y="80010"/>
                </a:lnTo>
                <a:lnTo>
                  <a:pt x="4450080" y="53340"/>
                </a:lnTo>
                <a:lnTo>
                  <a:pt x="4331970" y="22860"/>
                </a:lnTo>
                <a:lnTo>
                  <a:pt x="4229100" y="0"/>
                </a:lnTo>
                <a:lnTo>
                  <a:pt x="4210050" y="3810"/>
                </a:lnTo>
                <a:lnTo>
                  <a:pt x="4168140" y="19050"/>
                </a:lnTo>
                <a:lnTo>
                  <a:pt x="4114800" y="34290"/>
                </a:lnTo>
                <a:lnTo>
                  <a:pt x="4053840" y="41910"/>
                </a:lnTo>
                <a:lnTo>
                  <a:pt x="3882390" y="45720"/>
                </a:lnTo>
                <a:lnTo>
                  <a:pt x="3688080" y="64770"/>
                </a:lnTo>
                <a:lnTo>
                  <a:pt x="3390900" y="76200"/>
                </a:lnTo>
                <a:lnTo>
                  <a:pt x="3070860" y="83820"/>
                </a:lnTo>
                <a:lnTo>
                  <a:pt x="2849880" y="91440"/>
                </a:lnTo>
                <a:lnTo>
                  <a:pt x="2701290" y="110490"/>
                </a:lnTo>
                <a:lnTo>
                  <a:pt x="2571750" y="12192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72BF1B-88C6-407E-9103-D8EDF9D3DB1A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1744663"/>
            <a:ext cx="4692650" cy="4241800"/>
            <a:chOff x="2682875" y="1933575"/>
            <a:chExt cx="4692650" cy="4241800"/>
          </a:xfrm>
        </p:grpSpPr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DF04F929-137B-4758-B5BF-F0D1A79F9FB9}"/>
                </a:ext>
              </a:extLst>
            </p:cNvPr>
            <p:cNvSpPr/>
            <p:nvPr/>
          </p:nvSpPr>
          <p:spPr>
            <a:xfrm rot="16200000">
              <a:off x="1619250" y="3876675"/>
              <a:ext cx="3933825" cy="393700"/>
            </a:xfrm>
            <a:custGeom>
              <a:avLst/>
              <a:gdLst>
                <a:gd name="connsiteX0" fmla="*/ 1546225 w 3933825"/>
                <a:gd name="connsiteY0" fmla="*/ 139700 h 393700"/>
                <a:gd name="connsiteX1" fmla="*/ 1803400 w 3933825"/>
                <a:gd name="connsiteY1" fmla="*/ 155575 h 393700"/>
                <a:gd name="connsiteX2" fmla="*/ 2012950 w 3933825"/>
                <a:gd name="connsiteY2" fmla="*/ 168275 h 393700"/>
                <a:gd name="connsiteX3" fmla="*/ 2330450 w 3933825"/>
                <a:gd name="connsiteY3" fmla="*/ 168275 h 393700"/>
                <a:gd name="connsiteX4" fmla="*/ 2800350 w 3933825"/>
                <a:gd name="connsiteY4" fmla="*/ 168275 h 393700"/>
                <a:gd name="connsiteX5" fmla="*/ 3121025 w 3933825"/>
                <a:gd name="connsiteY5" fmla="*/ 168275 h 393700"/>
                <a:gd name="connsiteX6" fmla="*/ 3451225 w 3933825"/>
                <a:gd name="connsiteY6" fmla="*/ 168275 h 393700"/>
                <a:gd name="connsiteX7" fmla="*/ 3556000 w 3933825"/>
                <a:gd name="connsiteY7" fmla="*/ 168275 h 393700"/>
                <a:gd name="connsiteX8" fmla="*/ 3590925 w 3933825"/>
                <a:gd name="connsiteY8" fmla="*/ 165100 h 393700"/>
                <a:gd name="connsiteX9" fmla="*/ 3638550 w 3933825"/>
                <a:gd name="connsiteY9" fmla="*/ 152400 h 393700"/>
                <a:gd name="connsiteX10" fmla="*/ 3698875 w 3933825"/>
                <a:gd name="connsiteY10" fmla="*/ 127000 h 393700"/>
                <a:gd name="connsiteX11" fmla="*/ 3778250 w 3933825"/>
                <a:gd name="connsiteY11" fmla="*/ 79375 h 393700"/>
                <a:gd name="connsiteX12" fmla="*/ 3841750 w 3933825"/>
                <a:gd name="connsiteY12" fmla="*/ 34925 h 393700"/>
                <a:gd name="connsiteX13" fmla="*/ 3886200 w 3933825"/>
                <a:gd name="connsiteY13" fmla="*/ 6350 h 393700"/>
                <a:gd name="connsiteX14" fmla="*/ 3905250 w 3933825"/>
                <a:gd name="connsiteY14" fmla="*/ 0 h 393700"/>
                <a:gd name="connsiteX15" fmla="*/ 3914775 w 3933825"/>
                <a:gd name="connsiteY15" fmla="*/ 0 h 393700"/>
                <a:gd name="connsiteX16" fmla="*/ 3921125 w 3933825"/>
                <a:gd name="connsiteY16" fmla="*/ 3175 h 393700"/>
                <a:gd name="connsiteX17" fmla="*/ 3930650 w 3933825"/>
                <a:gd name="connsiteY17" fmla="*/ 9525 h 393700"/>
                <a:gd name="connsiteX18" fmla="*/ 3933825 w 3933825"/>
                <a:gd name="connsiteY18" fmla="*/ 31750 h 393700"/>
                <a:gd name="connsiteX19" fmla="*/ 3933825 w 3933825"/>
                <a:gd name="connsiteY19" fmla="*/ 69850 h 393700"/>
                <a:gd name="connsiteX20" fmla="*/ 3921125 w 3933825"/>
                <a:gd name="connsiteY20" fmla="*/ 117475 h 393700"/>
                <a:gd name="connsiteX21" fmla="*/ 3905250 w 3933825"/>
                <a:gd name="connsiteY21" fmla="*/ 168275 h 393700"/>
                <a:gd name="connsiteX22" fmla="*/ 3876675 w 3933825"/>
                <a:gd name="connsiteY22" fmla="*/ 244475 h 393700"/>
                <a:gd name="connsiteX23" fmla="*/ 3832225 w 3933825"/>
                <a:gd name="connsiteY23" fmla="*/ 346075 h 393700"/>
                <a:gd name="connsiteX24" fmla="*/ 3819525 w 3933825"/>
                <a:gd name="connsiteY24" fmla="*/ 371475 h 393700"/>
                <a:gd name="connsiteX25" fmla="*/ 3689350 w 3933825"/>
                <a:gd name="connsiteY25" fmla="*/ 393700 h 393700"/>
                <a:gd name="connsiteX26" fmla="*/ 3425825 w 3933825"/>
                <a:gd name="connsiteY26" fmla="*/ 390525 h 393700"/>
                <a:gd name="connsiteX27" fmla="*/ 2987675 w 3933825"/>
                <a:gd name="connsiteY27" fmla="*/ 390525 h 393700"/>
                <a:gd name="connsiteX28" fmla="*/ 2654300 w 3933825"/>
                <a:gd name="connsiteY28" fmla="*/ 393700 h 393700"/>
                <a:gd name="connsiteX29" fmla="*/ 2238375 w 3933825"/>
                <a:gd name="connsiteY29" fmla="*/ 393700 h 393700"/>
                <a:gd name="connsiteX30" fmla="*/ 2025650 w 3933825"/>
                <a:gd name="connsiteY30" fmla="*/ 393700 h 393700"/>
                <a:gd name="connsiteX31" fmla="*/ 1717675 w 3933825"/>
                <a:gd name="connsiteY31" fmla="*/ 374650 h 393700"/>
                <a:gd name="connsiteX32" fmla="*/ 1428750 w 3933825"/>
                <a:gd name="connsiteY32" fmla="*/ 358775 h 393700"/>
                <a:gd name="connsiteX33" fmla="*/ 1127125 w 3933825"/>
                <a:gd name="connsiteY33" fmla="*/ 342900 h 393700"/>
                <a:gd name="connsiteX34" fmla="*/ 695325 w 3933825"/>
                <a:gd name="connsiteY34" fmla="*/ 320675 h 393700"/>
                <a:gd name="connsiteX35" fmla="*/ 450850 w 3933825"/>
                <a:gd name="connsiteY35" fmla="*/ 307975 h 393700"/>
                <a:gd name="connsiteX36" fmla="*/ 317500 w 3933825"/>
                <a:gd name="connsiteY36" fmla="*/ 301625 h 393700"/>
                <a:gd name="connsiteX37" fmla="*/ 190500 w 3933825"/>
                <a:gd name="connsiteY37" fmla="*/ 292100 h 393700"/>
                <a:gd name="connsiteX38" fmla="*/ 120650 w 3933825"/>
                <a:gd name="connsiteY38" fmla="*/ 279400 h 393700"/>
                <a:gd name="connsiteX39" fmla="*/ 92075 w 3933825"/>
                <a:gd name="connsiteY39" fmla="*/ 273050 h 393700"/>
                <a:gd name="connsiteX40" fmla="*/ 50800 w 3933825"/>
                <a:gd name="connsiteY40" fmla="*/ 254000 h 393700"/>
                <a:gd name="connsiteX41" fmla="*/ 22225 w 3933825"/>
                <a:gd name="connsiteY41" fmla="*/ 231775 h 393700"/>
                <a:gd name="connsiteX42" fmla="*/ 6350 w 3933825"/>
                <a:gd name="connsiteY42" fmla="*/ 212725 h 393700"/>
                <a:gd name="connsiteX43" fmla="*/ 0 w 3933825"/>
                <a:gd name="connsiteY43" fmla="*/ 196850 h 393700"/>
                <a:gd name="connsiteX44" fmla="*/ 3175 w 3933825"/>
                <a:gd name="connsiteY44" fmla="*/ 180975 h 393700"/>
                <a:gd name="connsiteX45" fmla="*/ 9525 w 3933825"/>
                <a:gd name="connsiteY45" fmla="*/ 161925 h 393700"/>
                <a:gd name="connsiteX46" fmla="*/ 22225 w 3933825"/>
                <a:gd name="connsiteY46" fmla="*/ 142875 h 393700"/>
                <a:gd name="connsiteX47" fmla="*/ 47625 w 3933825"/>
                <a:gd name="connsiteY47" fmla="*/ 117475 h 393700"/>
                <a:gd name="connsiteX48" fmla="*/ 79375 w 3933825"/>
                <a:gd name="connsiteY48" fmla="*/ 98425 h 393700"/>
                <a:gd name="connsiteX49" fmla="*/ 133350 w 3933825"/>
                <a:gd name="connsiteY49" fmla="*/ 73025 h 393700"/>
                <a:gd name="connsiteX50" fmla="*/ 190500 w 3933825"/>
                <a:gd name="connsiteY50" fmla="*/ 53975 h 393700"/>
                <a:gd name="connsiteX51" fmla="*/ 266700 w 3933825"/>
                <a:gd name="connsiteY51" fmla="*/ 41275 h 393700"/>
                <a:gd name="connsiteX52" fmla="*/ 320675 w 3933825"/>
                <a:gd name="connsiteY52" fmla="*/ 34925 h 393700"/>
                <a:gd name="connsiteX53" fmla="*/ 365125 w 3933825"/>
                <a:gd name="connsiteY53" fmla="*/ 34925 h 393700"/>
                <a:gd name="connsiteX54" fmla="*/ 444500 w 3933825"/>
                <a:gd name="connsiteY54" fmla="*/ 47625 h 393700"/>
                <a:gd name="connsiteX55" fmla="*/ 628650 w 3933825"/>
                <a:gd name="connsiteY55" fmla="*/ 76200 h 393700"/>
                <a:gd name="connsiteX56" fmla="*/ 784225 w 3933825"/>
                <a:gd name="connsiteY56" fmla="*/ 88900 h 393700"/>
                <a:gd name="connsiteX57" fmla="*/ 1095375 w 3933825"/>
                <a:gd name="connsiteY57" fmla="*/ 107950 h 393700"/>
                <a:gd name="connsiteX58" fmla="*/ 1546225 w 3933825"/>
                <a:gd name="connsiteY58" fmla="*/ 1397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3825" h="393700">
                  <a:moveTo>
                    <a:pt x="1546225" y="139700"/>
                  </a:moveTo>
                  <a:lnTo>
                    <a:pt x="1803400" y="155575"/>
                  </a:lnTo>
                  <a:lnTo>
                    <a:pt x="2012950" y="168275"/>
                  </a:lnTo>
                  <a:lnTo>
                    <a:pt x="2330450" y="168275"/>
                  </a:lnTo>
                  <a:lnTo>
                    <a:pt x="2800350" y="168275"/>
                  </a:lnTo>
                  <a:lnTo>
                    <a:pt x="3121025" y="168275"/>
                  </a:lnTo>
                  <a:lnTo>
                    <a:pt x="3451225" y="168275"/>
                  </a:lnTo>
                  <a:lnTo>
                    <a:pt x="3556000" y="168275"/>
                  </a:lnTo>
                  <a:lnTo>
                    <a:pt x="3590925" y="165100"/>
                  </a:lnTo>
                  <a:lnTo>
                    <a:pt x="3638550" y="152400"/>
                  </a:lnTo>
                  <a:lnTo>
                    <a:pt x="3698875" y="127000"/>
                  </a:lnTo>
                  <a:lnTo>
                    <a:pt x="3778250" y="79375"/>
                  </a:lnTo>
                  <a:lnTo>
                    <a:pt x="3841750" y="34925"/>
                  </a:lnTo>
                  <a:lnTo>
                    <a:pt x="3886200" y="6350"/>
                  </a:lnTo>
                  <a:lnTo>
                    <a:pt x="3905250" y="0"/>
                  </a:lnTo>
                  <a:lnTo>
                    <a:pt x="3914775" y="0"/>
                  </a:lnTo>
                  <a:lnTo>
                    <a:pt x="3921125" y="3175"/>
                  </a:lnTo>
                  <a:lnTo>
                    <a:pt x="3930650" y="9525"/>
                  </a:lnTo>
                  <a:lnTo>
                    <a:pt x="3933825" y="31750"/>
                  </a:lnTo>
                  <a:lnTo>
                    <a:pt x="3933825" y="69850"/>
                  </a:lnTo>
                  <a:lnTo>
                    <a:pt x="3921125" y="117475"/>
                  </a:lnTo>
                  <a:lnTo>
                    <a:pt x="3905250" y="168275"/>
                  </a:lnTo>
                  <a:lnTo>
                    <a:pt x="3876675" y="244475"/>
                  </a:lnTo>
                  <a:lnTo>
                    <a:pt x="3832225" y="346075"/>
                  </a:lnTo>
                  <a:lnTo>
                    <a:pt x="3819525" y="371475"/>
                  </a:lnTo>
                  <a:lnTo>
                    <a:pt x="3689350" y="393700"/>
                  </a:lnTo>
                  <a:lnTo>
                    <a:pt x="3425825" y="390525"/>
                  </a:lnTo>
                  <a:lnTo>
                    <a:pt x="2987675" y="390525"/>
                  </a:lnTo>
                  <a:lnTo>
                    <a:pt x="2654300" y="393700"/>
                  </a:lnTo>
                  <a:lnTo>
                    <a:pt x="2238375" y="393700"/>
                  </a:lnTo>
                  <a:lnTo>
                    <a:pt x="2025650" y="393700"/>
                  </a:lnTo>
                  <a:lnTo>
                    <a:pt x="1717675" y="374650"/>
                  </a:lnTo>
                  <a:lnTo>
                    <a:pt x="1428750" y="358775"/>
                  </a:lnTo>
                  <a:lnTo>
                    <a:pt x="1127125" y="342900"/>
                  </a:lnTo>
                  <a:lnTo>
                    <a:pt x="695325" y="320675"/>
                  </a:lnTo>
                  <a:lnTo>
                    <a:pt x="450850" y="307975"/>
                  </a:lnTo>
                  <a:lnTo>
                    <a:pt x="317500" y="301625"/>
                  </a:lnTo>
                  <a:lnTo>
                    <a:pt x="190500" y="292100"/>
                  </a:lnTo>
                  <a:lnTo>
                    <a:pt x="120650" y="279400"/>
                  </a:lnTo>
                  <a:lnTo>
                    <a:pt x="92075" y="273050"/>
                  </a:lnTo>
                  <a:lnTo>
                    <a:pt x="50800" y="254000"/>
                  </a:lnTo>
                  <a:lnTo>
                    <a:pt x="22225" y="231775"/>
                  </a:lnTo>
                  <a:lnTo>
                    <a:pt x="6350" y="212725"/>
                  </a:lnTo>
                  <a:lnTo>
                    <a:pt x="0" y="196850"/>
                  </a:lnTo>
                  <a:lnTo>
                    <a:pt x="3175" y="180975"/>
                  </a:lnTo>
                  <a:lnTo>
                    <a:pt x="9525" y="161925"/>
                  </a:lnTo>
                  <a:lnTo>
                    <a:pt x="22225" y="142875"/>
                  </a:lnTo>
                  <a:lnTo>
                    <a:pt x="47625" y="117475"/>
                  </a:lnTo>
                  <a:lnTo>
                    <a:pt x="79375" y="98425"/>
                  </a:lnTo>
                  <a:lnTo>
                    <a:pt x="133350" y="73025"/>
                  </a:lnTo>
                  <a:lnTo>
                    <a:pt x="190500" y="53975"/>
                  </a:lnTo>
                  <a:lnTo>
                    <a:pt x="266700" y="41275"/>
                  </a:lnTo>
                  <a:lnTo>
                    <a:pt x="320675" y="34925"/>
                  </a:lnTo>
                  <a:lnTo>
                    <a:pt x="365125" y="34925"/>
                  </a:lnTo>
                  <a:lnTo>
                    <a:pt x="444500" y="47625"/>
                  </a:lnTo>
                  <a:lnTo>
                    <a:pt x="628650" y="76200"/>
                  </a:lnTo>
                  <a:lnTo>
                    <a:pt x="784225" y="88900"/>
                  </a:lnTo>
                  <a:lnTo>
                    <a:pt x="1095375" y="107950"/>
                  </a:lnTo>
                  <a:lnTo>
                    <a:pt x="1546225" y="139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6180AEAE-EEC3-4D3E-9F5A-B2674B1E5BC0}"/>
                </a:ext>
              </a:extLst>
            </p:cNvPr>
            <p:cNvSpPr/>
            <p:nvPr/>
          </p:nvSpPr>
          <p:spPr>
            <a:xfrm rot="16200000">
              <a:off x="3087688" y="2543175"/>
              <a:ext cx="4241800" cy="3022600"/>
            </a:xfrm>
            <a:custGeom>
              <a:avLst/>
              <a:gdLst>
                <a:gd name="connsiteX0" fmla="*/ 4116745 w 4241259"/>
                <a:gd name="connsiteY0" fmla="*/ 1217903 h 3023357"/>
                <a:gd name="connsiteX1" fmla="*/ 4093399 w 4241259"/>
                <a:gd name="connsiteY1" fmla="*/ 1035023 h 3023357"/>
                <a:gd name="connsiteX2" fmla="*/ 4073944 w 4241259"/>
                <a:gd name="connsiteY2" fmla="*/ 887162 h 3023357"/>
                <a:gd name="connsiteX3" fmla="*/ 4058379 w 4241259"/>
                <a:gd name="connsiteY3" fmla="*/ 758757 h 3023357"/>
                <a:gd name="connsiteX4" fmla="*/ 4031142 w 4241259"/>
                <a:gd name="connsiteY4" fmla="*/ 571986 h 3023357"/>
                <a:gd name="connsiteX5" fmla="*/ 4000013 w 4241259"/>
                <a:gd name="connsiteY5" fmla="*/ 361869 h 3023357"/>
                <a:gd name="connsiteX6" fmla="*/ 3968885 w 4241259"/>
                <a:gd name="connsiteY6" fmla="*/ 151751 h 3023357"/>
                <a:gd name="connsiteX7" fmla="*/ 3941648 w 4241259"/>
                <a:gd name="connsiteY7" fmla="*/ 0 h 3023357"/>
                <a:gd name="connsiteX8" fmla="*/ 3789896 w 4241259"/>
                <a:gd name="connsiteY8" fmla="*/ 15564 h 3023357"/>
                <a:gd name="connsiteX9" fmla="*/ 3813242 w 4241259"/>
                <a:gd name="connsiteY9" fmla="*/ 210117 h 3023357"/>
                <a:gd name="connsiteX10" fmla="*/ 3840480 w 4241259"/>
                <a:gd name="connsiteY10" fmla="*/ 439690 h 3023357"/>
                <a:gd name="connsiteX11" fmla="*/ 3867717 w 4241259"/>
                <a:gd name="connsiteY11" fmla="*/ 669263 h 3023357"/>
                <a:gd name="connsiteX12" fmla="*/ 3906628 w 4241259"/>
                <a:gd name="connsiteY12" fmla="*/ 867707 h 3023357"/>
                <a:gd name="connsiteX13" fmla="*/ 3937756 w 4241259"/>
                <a:gd name="connsiteY13" fmla="*/ 1171210 h 3023357"/>
                <a:gd name="connsiteX14" fmla="*/ 3968885 w 4241259"/>
                <a:gd name="connsiteY14" fmla="*/ 1490277 h 3023357"/>
                <a:gd name="connsiteX15" fmla="*/ 3976667 w 4241259"/>
                <a:gd name="connsiteY15" fmla="*/ 1571990 h 3023357"/>
                <a:gd name="connsiteX16" fmla="*/ 3996122 w 4241259"/>
                <a:gd name="connsiteY16" fmla="*/ 1739305 h 3023357"/>
                <a:gd name="connsiteX17" fmla="*/ 4007796 w 4241259"/>
                <a:gd name="connsiteY17" fmla="*/ 1949423 h 3023357"/>
                <a:gd name="connsiteX18" fmla="*/ 4031142 w 4241259"/>
                <a:gd name="connsiteY18" fmla="*/ 2326856 h 3023357"/>
                <a:gd name="connsiteX19" fmla="*/ 4042815 w 4241259"/>
                <a:gd name="connsiteY19" fmla="*/ 2548647 h 3023357"/>
                <a:gd name="connsiteX20" fmla="*/ 4038924 w 4241259"/>
                <a:gd name="connsiteY20" fmla="*/ 2568102 h 3023357"/>
                <a:gd name="connsiteX21" fmla="*/ 4031142 w 4241259"/>
                <a:gd name="connsiteY21" fmla="*/ 2603122 h 3023357"/>
                <a:gd name="connsiteX22" fmla="*/ 4015578 w 4241259"/>
                <a:gd name="connsiteY22" fmla="*/ 2630359 h 3023357"/>
                <a:gd name="connsiteX23" fmla="*/ 3992231 w 4241259"/>
                <a:gd name="connsiteY23" fmla="*/ 2645923 h 3023357"/>
                <a:gd name="connsiteX24" fmla="*/ 3957212 w 4241259"/>
                <a:gd name="connsiteY24" fmla="*/ 2653705 h 3023357"/>
                <a:gd name="connsiteX25" fmla="*/ 3762659 w 4241259"/>
                <a:gd name="connsiteY25" fmla="*/ 2653705 h 3023357"/>
                <a:gd name="connsiteX26" fmla="*/ 3416354 w 4241259"/>
                <a:gd name="connsiteY26" fmla="*/ 2653705 h 3023357"/>
                <a:gd name="connsiteX27" fmla="*/ 3046703 w 4241259"/>
                <a:gd name="connsiteY27" fmla="*/ 2649814 h 3023357"/>
                <a:gd name="connsiteX28" fmla="*/ 2735418 w 4241259"/>
                <a:gd name="connsiteY28" fmla="*/ 2649814 h 3023357"/>
                <a:gd name="connsiteX29" fmla="*/ 2587557 w 4241259"/>
                <a:gd name="connsiteY29" fmla="*/ 2649814 h 3023357"/>
                <a:gd name="connsiteX30" fmla="*/ 2252926 w 4241259"/>
                <a:gd name="connsiteY30" fmla="*/ 2653705 h 3023357"/>
                <a:gd name="connsiteX31" fmla="*/ 1774325 w 4241259"/>
                <a:gd name="connsiteY31" fmla="*/ 2661488 h 3023357"/>
                <a:gd name="connsiteX32" fmla="*/ 1447476 w 4241259"/>
                <a:gd name="connsiteY32" fmla="*/ 2665379 h 3023357"/>
                <a:gd name="connsiteX33" fmla="*/ 1151755 w 4241259"/>
                <a:gd name="connsiteY33" fmla="*/ 2673161 h 3023357"/>
                <a:gd name="connsiteX34" fmla="*/ 859925 w 4241259"/>
                <a:gd name="connsiteY34" fmla="*/ 2677052 h 3023357"/>
                <a:gd name="connsiteX35" fmla="*/ 669263 w 4241259"/>
                <a:gd name="connsiteY35" fmla="*/ 2669270 h 3023357"/>
                <a:gd name="connsiteX36" fmla="*/ 607006 w 4241259"/>
                <a:gd name="connsiteY36" fmla="*/ 2657597 h 3023357"/>
                <a:gd name="connsiteX37" fmla="*/ 46693 w 4241259"/>
                <a:gd name="connsiteY37" fmla="*/ 2610904 h 3023357"/>
                <a:gd name="connsiteX38" fmla="*/ 27237 w 4241259"/>
                <a:gd name="connsiteY38" fmla="*/ 2614795 h 3023357"/>
                <a:gd name="connsiteX39" fmla="*/ 11673 w 4241259"/>
                <a:gd name="connsiteY39" fmla="*/ 2626468 h 3023357"/>
                <a:gd name="connsiteX40" fmla="*/ 7782 w 4241259"/>
                <a:gd name="connsiteY40" fmla="*/ 2638141 h 3023357"/>
                <a:gd name="connsiteX41" fmla="*/ 0 w 4241259"/>
                <a:gd name="connsiteY41" fmla="*/ 2665379 h 3023357"/>
                <a:gd name="connsiteX42" fmla="*/ 3891 w 4241259"/>
                <a:gd name="connsiteY42" fmla="*/ 2692616 h 3023357"/>
                <a:gd name="connsiteX43" fmla="*/ 15564 w 4241259"/>
                <a:gd name="connsiteY43" fmla="*/ 2719854 h 3023357"/>
                <a:gd name="connsiteX44" fmla="*/ 46693 w 4241259"/>
                <a:gd name="connsiteY44" fmla="*/ 2758764 h 3023357"/>
                <a:gd name="connsiteX45" fmla="*/ 124514 w 4241259"/>
                <a:gd name="connsiteY45" fmla="*/ 2813239 h 3023357"/>
                <a:gd name="connsiteX46" fmla="*/ 202335 w 4241259"/>
                <a:gd name="connsiteY46" fmla="*/ 2856041 h 3023357"/>
                <a:gd name="connsiteX47" fmla="*/ 311285 w 4241259"/>
                <a:gd name="connsiteY47" fmla="*/ 2906625 h 3023357"/>
                <a:gd name="connsiteX48" fmla="*/ 369651 w 4241259"/>
                <a:gd name="connsiteY48" fmla="*/ 2926080 h 3023357"/>
                <a:gd name="connsiteX49" fmla="*/ 431908 w 4241259"/>
                <a:gd name="connsiteY49" fmla="*/ 2937753 h 3023357"/>
                <a:gd name="connsiteX50" fmla="*/ 486383 w 4241259"/>
                <a:gd name="connsiteY50" fmla="*/ 2949426 h 3023357"/>
                <a:gd name="connsiteX51" fmla="*/ 533076 w 4241259"/>
                <a:gd name="connsiteY51" fmla="*/ 2949426 h 3023357"/>
                <a:gd name="connsiteX52" fmla="*/ 649808 w 4241259"/>
                <a:gd name="connsiteY52" fmla="*/ 2937753 h 3023357"/>
                <a:gd name="connsiteX53" fmla="*/ 778213 w 4241259"/>
                <a:gd name="connsiteY53" fmla="*/ 2926080 h 3023357"/>
                <a:gd name="connsiteX54" fmla="*/ 1007785 w 4241259"/>
                <a:gd name="connsiteY54" fmla="*/ 2918298 h 3023357"/>
                <a:gd name="connsiteX55" fmla="*/ 1322962 w 4241259"/>
                <a:gd name="connsiteY55" fmla="*/ 2906625 h 3023357"/>
                <a:gd name="connsiteX56" fmla="*/ 1677048 w 4241259"/>
                <a:gd name="connsiteY56" fmla="*/ 2898842 h 3023357"/>
                <a:gd name="connsiteX57" fmla="*/ 1980551 w 4241259"/>
                <a:gd name="connsiteY57" fmla="*/ 2898842 h 3023357"/>
                <a:gd name="connsiteX58" fmla="*/ 2346311 w 4241259"/>
                <a:gd name="connsiteY58" fmla="*/ 2898842 h 3023357"/>
                <a:gd name="connsiteX59" fmla="*/ 2696507 w 4241259"/>
                <a:gd name="connsiteY59" fmla="*/ 2898842 h 3023357"/>
                <a:gd name="connsiteX60" fmla="*/ 3120633 w 4241259"/>
                <a:gd name="connsiteY60" fmla="*/ 2906625 h 3023357"/>
                <a:gd name="connsiteX61" fmla="*/ 3501957 w 4241259"/>
                <a:gd name="connsiteY61" fmla="*/ 2914407 h 3023357"/>
                <a:gd name="connsiteX62" fmla="*/ 3739312 w 4241259"/>
                <a:gd name="connsiteY62" fmla="*/ 2922189 h 3023357"/>
                <a:gd name="connsiteX63" fmla="*/ 3786005 w 4241259"/>
                <a:gd name="connsiteY63" fmla="*/ 2929971 h 3023357"/>
                <a:gd name="connsiteX64" fmla="*/ 3828807 w 4241259"/>
                <a:gd name="connsiteY64" fmla="*/ 2945535 h 3023357"/>
                <a:gd name="connsiteX65" fmla="*/ 3863826 w 4241259"/>
                <a:gd name="connsiteY65" fmla="*/ 2968882 h 3023357"/>
                <a:gd name="connsiteX66" fmla="*/ 3898846 w 4241259"/>
                <a:gd name="connsiteY66" fmla="*/ 3000010 h 3023357"/>
                <a:gd name="connsiteX67" fmla="*/ 3914410 w 4241259"/>
                <a:gd name="connsiteY67" fmla="*/ 3007792 h 3023357"/>
                <a:gd name="connsiteX68" fmla="*/ 3929974 w 4241259"/>
                <a:gd name="connsiteY68" fmla="*/ 3015574 h 3023357"/>
                <a:gd name="connsiteX69" fmla="*/ 3953321 w 4241259"/>
                <a:gd name="connsiteY69" fmla="*/ 3023357 h 3023357"/>
                <a:gd name="connsiteX70" fmla="*/ 3972776 w 4241259"/>
                <a:gd name="connsiteY70" fmla="*/ 3023357 h 3023357"/>
                <a:gd name="connsiteX71" fmla="*/ 4007796 w 4241259"/>
                <a:gd name="connsiteY71" fmla="*/ 3011683 h 3023357"/>
                <a:gd name="connsiteX72" fmla="*/ 4046706 w 4241259"/>
                <a:gd name="connsiteY72" fmla="*/ 2984446 h 3023357"/>
                <a:gd name="connsiteX73" fmla="*/ 4116745 w 4241259"/>
                <a:gd name="connsiteY73" fmla="*/ 2914407 h 3023357"/>
                <a:gd name="connsiteX74" fmla="*/ 4186785 w 4241259"/>
                <a:gd name="connsiteY74" fmla="*/ 2824912 h 3023357"/>
                <a:gd name="connsiteX75" fmla="*/ 4233477 w 4241259"/>
                <a:gd name="connsiteY75" fmla="*/ 2747091 h 3023357"/>
                <a:gd name="connsiteX76" fmla="*/ 4241259 w 4241259"/>
                <a:gd name="connsiteY76" fmla="*/ 2719854 h 3023357"/>
                <a:gd name="connsiteX77" fmla="*/ 4237368 w 4241259"/>
                <a:gd name="connsiteY77" fmla="*/ 2688725 h 3023357"/>
                <a:gd name="connsiteX78" fmla="*/ 4210131 w 4241259"/>
                <a:gd name="connsiteY78" fmla="*/ 2556429 h 3023357"/>
                <a:gd name="connsiteX79" fmla="*/ 4198458 w 4241259"/>
                <a:gd name="connsiteY79" fmla="*/ 2470825 h 3023357"/>
                <a:gd name="connsiteX80" fmla="*/ 4190676 w 4241259"/>
                <a:gd name="connsiteY80" fmla="*/ 2291837 h 3023357"/>
                <a:gd name="connsiteX81" fmla="*/ 4182893 w 4241259"/>
                <a:gd name="connsiteY81" fmla="*/ 2066155 h 3023357"/>
                <a:gd name="connsiteX82" fmla="*/ 4171220 w 4241259"/>
                <a:gd name="connsiteY82" fmla="*/ 1887166 h 3023357"/>
                <a:gd name="connsiteX83" fmla="*/ 4159547 w 4241259"/>
                <a:gd name="connsiteY83" fmla="*/ 1708177 h 3023357"/>
                <a:gd name="connsiteX84" fmla="*/ 4143983 w 4241259"/>
                <a:gd name="connsiteY84" fmla="*/ 1509733 h 3023357"/>
                <a:gd name="connsiteX85" fmla="*/ 4116745 w 4241259"/>
                <a:gd name="connsiteY85" fmla="*/ 1217903 h 302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41259" h="3023357">
                  <a:moveTo>
                    <a:pt x="4116745" y="1217903"/>
                  </a:moveTo>
                  <a:lnTo>
                    <a:pt x="4093399" y="1035023"/>
                  </a:lnTo>
                  <a:lnTo>
                    <a:pt x="4073944" y="887162"/>
                  </a:lnTo>
                  <a:lnTo>
                    <a:pt x="4058379" y="758757"/>
                  </a:lnTo>
                  <a:lnTo>
                    <a:pt x="4031142" y="571986"/>
                  </a:lnTo>
                  <a:lnTo>
                    <a:pt x="4000013" y="361869"/>
                  </a:lnTo>
                  <a:lnTo>
                    <a:pt x="3968885" y="151751"/>
                  </a:lnTo>
                  <a:lnTo>
                    <a:pt x="3941648" y="0"/>
                  </a:lnTo>
                  <a:lnTo>
                    <a:pt x="3789896" y="15564"/>
                  </a:lnTo>
                  <a:lnTo>
                    <a:pt x="3813242" y="210117"/>
                  </a:lnTo>
                  <a:lnTo>
                    <a:pt x="3840480" y="439690"/>
                  </a:lnTo>
                  <a:lnTo>
                    <a:pt x="3867717" y="669263"/>
                  </a:lnTo>
                  <a:lnTo>
                    <a:pt x="3906628" y="867707"/>
                  </a:lnTo>
                  <a:lnTo>
                    <a:pt x="3937756" y="1171210"/>
                  </a:lnTo>
                  <a:lnTo>
                    <a:pt x="3968885" y="1490277"/>
                  </a:lnTo>
                  <a:lnTo>
                    <a:pt x="3976667" y="1571990"/>
                  </a:lnTo>
                  <a:lnTo>
                    <a:pt x="3996122" y="1739305"/>
                  </a:lnTo>
                  <a:lnTo>
                    <a:pt x="4007796" y="1949423"/>
                  </a:lnTo>
                  <a:lnTo>
                    <a:pt x="4031142" y="2326856"/>
                  </a:lnTo>
                  <a:lnTo>
                    <a:pt x="4042815" y="2548647"/>
                  </a:lnTo>
                  <a:lnTo>
                    <a:pt x="4038924" y="2568102"/>
                  </a:lnTo>
                  <a:lnTo>
                    <a:pt x="4031142" y="2603122"/>
                  </a:lnTo>
                  <a:lnTo>
                    <a:pt x="4015578" y="2630359"/>
                  </a:lnTo>
                  <a:lnTo>
                    <a:pt x="3992231" y="2645923"/>
                  </a:lnTo>
                  <a:lnTo>
                    <a:pt x="3957212" y="2653705"/>
                  </a:lnTo>
                  <a:lnTo>
                    <a:pt x="3762659" y="2653705"/>
                  </a:lnTo>
                  <a:lnTo>
                    <a:pt x="3416354" y="2653705"/>
                  </a:lnTo>
                  <a:lnTo>
                    <a:pt x="3046703" y="2649814"/>
                  </a:lnTo>
                  <a:lnTo>
                    <a:pt x="2735418" y="2649814"/>
                  </a:lnTo>
                  <a:lnTo>
                    <a:pt x="2587557" y="2649814"/>
                  </a:lnTo>
                  <a:lnTo>
                    <a:pt x="2252926" y="2653705"/>
                  </a:lnTo>
                  <a:lnTo>
                    <a:pt x="1774325" y="2661488"/>
                  </a:lnTo>
                  <a:lnTo>
                    <a:pt x="1447476" y="2665379"/>
                  </a:lnTo>
                  <a:lnTo>
                    <a:pt x="1151755" y="2673161"/>
                  </a:lnTo>
                  <a:lnTo>
                    <a:pt x="859925" y="2677052"/>
                  </a:lnTo>
                  <a:lnTo>
                    <a:pt x="669263" y="2669270"/>
                  </a:lnTo>
                  <a:lnTo>
                    <a:pt x="607006" y="2657597"/>
                  </a:lnTo>
                  <a:lnTo>
                    <a:pt x="46693" y="2610904"/>
                  </a:lnTo>
                  <a:lnTo>
                    <a:pt x="27237" y="2614795"/>
                  </a:lnTo>
                  <a:lnTo>
                    <a:pt x="11673" y="2626468"/>
                  </a:lnTo>
                  <a:lnTo>
                    <a:pt x="7782" y="2638141"/>
                  </a:lnTo>
                  <a:lnTo>
                    <a:pt x="0" y="2665379"/>
                  </a:lnTo>
                  <a:lnTo>
                    <a:pt x="3891" y="2692616"/>
                  </a:lnTo>
                  <a:lnTo>
                    <a:pt x="15564" y="2719854"/>
                  </a:lnTo>
                  <a:lnTo>
                    <a:pt x="46693" y="2758764"/>
                  </a:lnTo>
                  <a:lnTo>
                    <a:pt x="124514" y="2813239"/>
                  </a:lnTo>
                  <a:lnTo>
                    <a:pt x="202335" y="2856041"/>
                  </a:lnTo>
                  <a:lnTo>
                    <a:pt x="311285" y="2906625"/>
                  </a:lnTo>
                  <a:lnTo>
                    <a:pt x="369651" y="2926080"/>
                  </a:lnTo>
                  <a:lnTo>
                    <a:pt x="431908" y="2937753"/>
                  </a:lnTo>
                  <a:lnTo>
                    <a:pt x="486383" y="2949426"/>
                  </a:lnTo>
                  <a:lnTo>
                    <a:pt x="533076" y="2949426"/>
                  </a:lnTo>
                  <a:lnTo>
                    <a:pt x="649808" y="2937753"/>
                  </a:lnTo>
                  <a:lnTo>
                    <a:pt x="778213" y="2926080"/>
                  </a:lnTo>
                  <a:lnTo>
                    <a:pt x="1007785" y="2918298"/>
                  </a:lnTo>
                  <a:lnTo>
                    <a:pt x="1322962" y="2906625"/>
                  </a:lnTo>
                  <a:lnTo>
                    <a:pt x="1677048" y="2898842"/>
                  </a:lnTo>
                  <a:lnTo>
                    <a:pt x="1980551" y="2898842"/>
                  </a:lnTo>
                  <a:lnTo>
                    <a:pt x="2346311" y="2898842"/>
                  </a:lnTo>
                  <a:lnTo>
                    <a:pt x="2696507" y="2898842"/>
                  </a:lnTo>
                  <a:lnTo>
                    <a:pt x="3120633" y="2906625"/>
                  </a:lnTo>
                  <a:lnTo>
                    <a:pt x="3501957" y="2914407"/>
                  </a:lnTo>
                  <a:lnTo>
                    <a:pt x="3739312" y="2922189"/>
                  </a:lnTo>
                  <a:lnTo>
                    <a:pt x="3786005" y="2929971"/>
                  </a:lnTo>
                  <a:lnTo>
                    <a:pt x="3828807" y="2945535"/>
                  </a:lnTo>
                  <a:lnTo>
                    <a:pt x="3863826" y="2968882"/>
                  </a:lnTo>
                  <a:lnTo>
                    <a:pt x="3898846" y="3000010"/>
                  </a:lnTo>
                  <a:lnTo>
                    <a:pt x="3914410" y="3007792"/>
                  </a:lnTo>
                  <a:lnTo>
                    <a:pt x="3929974" y="3015574"/>
                  </a:lnTo>
                  <a:lnTo>
                    <a:pt x="3953321" y="3023357"/>
                  </a:lnTo>
                  <a:lnTo>
                    <a:pt x="3972776" y="3023357"/>
                  </a:lnTo>
                  <a:lnTo>
                    <a:pt x="4007796" y="3011683"/>
                  </a:lnTo>
                  <a:lnTo>
                    <a:pt x="4046706" y="2984446"/>
                  </a:lnTo>
                  <a:lnTo>
                    <a:pt x="4116745" y="2914407"/>
                  </a:lnTo>
                  <a:lnTo>
                    <a:pt x="4186785" y="2824912"/>
                  </a:lnTo>
                  <a:lnTo>
                    <a:pt x="4233477" y="2747091"/>
                  </a:lnTo>
                  <a:lnTo>
                    <a:pt x="4241259" y="2719854"/>
                  </a:lnTo>
                  <a:lnTo>
                    <a:pt x="4237368" y="2688725"/>
                  </a:lnTo>
                  <a:lnTo>
                    <a:pt x="4210131" y="2556429"/>
                  </a:lnTo>
                  <a:lnTo>
                    <a:pt x="4198458" y="2470825"/>
                  </a:lnTo>
                  <a:lnTo>
                    <a:pt x="4190676" y="2291837"/>
                  </a:lnTo>
                  <a:lnTo>
                    <a:pt x="4182893" y="2066155"/>
                  </a:lnTo>
                  <a:lnTo>
                    <a:pt x="4171220" y="1887166"/>
                  </a:lnTo>
                  <a:lnTo>
                    <a:pt x="4159547" y="1708177"/>
                  </a:lnTo>
                  <a:lnTo>
                    <a:pt x="4143983" y="1509733"/>
                  </a:lnTo>
                  <a:lnTo>
                    <a:pt x="4116745" y="12179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4AF05897-CB83-4CB7-BBC3-F26B70D4F310}"/>
                </a:ext>
              </a:extLst>
            </p:cNvPr>
            <p:cNvSpPr/>
            <p:nvPr/>
          </p:nvSpPr>
          <p:spPr>
            <a:xfrm rot="16200000">
              <a:off x="5686425" y="5440362"/>
              <a:ext cx="819150" cy="641350"/>
            </a:xfrm>
            <a:custGeom>
              <a:avLst/>
              <a:gdLst>
                <a:gd name="connsiteX0" fmla="*/ 616744 w 819150"/>
                <a:gd name="connsiteY0" fmla="*/ 126206 h 640556"/>
                <a:gd name="connsiteX1" fmla="*/ 552450 w 819150"/>
                <a:gd name="connsiteY1" fmla="*/ 300037 h 640556"/>
                <a:gd name="connsiteX2" fmla="*/ 511969 w 819150"/>
                <a:gd name="connsiteY2" fmla="*/ 411956 h 640556"/>
                <a:gd name="connsiteX3" fmla="*/ 511969 w 819150"/>
                <a:gd name="connsiteY3" fmla="*/ 435768 h 640556"/>
                <a:gd name="connsiteX4" fmla="*/ 514350 w 819150"/>
                <a:gd name="connsiteY4" fmla="*/ 464343 h 640556"/>
                <a:gd name="connsiteX5" fmla="*/ 521494 w 819150"/>
                <a:gd name="connsiteY5" fmla="*/ 495300 h 640556"/>
                <a:gd name="connsiteX6" fmla="*/ 533400 w 819150"/>
                <a:gd name="connsiteY6" fmla="*/ 521493 h 640556"/>
                <a:gd name="connsiteX7" fmla="*/ 552450 w 819150"/>
                <a:gd name="connsiteY7" fmla="*/ 545306 h 640556"/>
                <a:gd name="connsiteX8" fmla="*/ 564356 w 819150"/>
                <a:gd name="connsiteY8" fmla="*/ 557212 h 640556"/>
                <a:gd name="connsiteX9" fmla="*/ 581025 w 819150"/>
                <a:gd name="connsiteY9" fmla="*/ 566737 h 640556"/>
                <a:gd name="connsiteX10" fmla="*/ 614362 w 819150"/>
                <a:gd name="connsiteY10" fmla="*/ 576262 h 640556"/>
                <a:gd name="connsiteX11" fmla="*/ 652462 w 819150"/>
                <a:gd name="connsiteY11" fmla="*/ 585787 h 640556"/>
                <a:gd name="connsiteX12" fmla="*/ 711994 w 819150"/>
                <a:gd name="connsiteY12" fmla="*/ 595312 h 640556"/>
                <a:gd name="connsiteX13" fmla="*/ 819150 w 819150"/>
                <a:gd name="connsiteY13" fmla="*/ 600075 h 640556"/>
                <a:gd name="connsiteX14" fmla="*/ 14287 w 819150"/>
                <a:gd name="connsiteY14" fmla="*/ 640556 h 640556"/>
                <a:gd name="connsiteX15" fmla="*/ 2381 w 819150"/>
                <a:gd name="connsiteY15" fmla="*/ 611981 h 640556"/>
                <a:gd name="connsiteX16" fmla="*/ 0 w 819150"/>
                <a:gd name="connsiteY16" fmla="*/ 588168 h 640556"/>
                <a:gd name="connsiteX17" fmla="*/ 7144 w 819150"/>
                <a:gd name="connsiteY17" fmla="*/ 550068 h 640556"/>
                <a:gd name="connsiteX18" fmla="*/ 28575 w 819150"/>
                <a:gd name="connsiteY18" fmla="*/ 531018 h 640556"/>
                <a:gd name="connsiteX19" fmla="*/ 54769 w 819150"/>
                <a:gd name="connsiteY19" fmla="*/ 523875 h 640556"/>
                <a:gd name="connsiteX20" fmla="*/ 80962 w 819150"/>
                <a:gd name="connsiteY20" fmla="*/ 519112 h 640556"/>
                <a:gd name="connsiteX21" fmla="*/ 126206 w 819150"/>
                <a:gd name="connsiteY21" fmla="*/ 502443 h 640556"/>
                <a:gd name="connsiteX22" fmla="*/ 188119 w 819150"/>
                <a:gd name="connsiteY22" fmla="*/ 469106 h 640556"/>
                <a:gd name="connsiteX23" fmla="*/ 266700 w 819150"/>
                <a:gd name="connsiteY23" fmla="*/ 416718 h 640556"/>
                <a:gd name="connsiteX24" fmla="*/ 328612 w 819150"/>
                <a:gd name="connsiteY24" fmla="*/ 364331 h 640556"/>
                <a:gd name="connsiteX25" fmla="*/ 407194 w 819150"/>
                <a:gd name="connsiteY25" fmla="*/ 285750 h 640556"/>
                <a:gd name="connsiteX26" fmla="*/ 476250 w 819150"/>
                <a:gd name="connsiteY26" fmla="*/ 200025 h 640556"/>
                <a:gd name="connsiteX27" fmla="*/ 533400 w 819150"/>
                <a:gd name="connsiteY27" fmla="*/ 121443 h 640556"/>
                <a:gd name="connsiteX28" fmla="*/ 581025 w 819150"/>
                <a:gd name="connsiteY28" fmla="*/ 42862 h 640556"/>
                <a:gd name="connsiteX29" fmla="*/ 602456 w 819150"/>
                <a:gd name="connsiteY29" fmla="*/ 14287 h 640556"/>
                <a:gd name="connsiteX30" fmla="*/ 623887 w 819150"/>
                <a:gd name="connsiteY30" fmla="*/ 2381 h 640556"/>
                <a:gd name="connsiteX31" fmla="*/ 638175 w 819150"/>
                <a:gd name="connsiteY31" fmla="*/ 0 h 640556"/>
                <a:gd name="connsiteX32" fmla="*/ 645319 w 819150"/>
                <a:gd name="connsiteY32" fmla="*/ 4762 h 640556"/>
                <a:gd name="connsiteX33" fmla="*/ 650081 w 819150"/>
                <a:gd name="connsiteY33" fmla="*/ 16668 h 640556"/>
                <a:gd name="connsiteX34" fmla="*/ 650081 w 819150"/>
                <a:gd name="connsiteY34" fmla="*/ 28575 h 640556"/>
                <a:gd name="connsiteX35" fmla="*/ 640556 w 819150"/>
                <a:gd name="connsiteY35" fmla="*/ 71437 h 640556"/>
                <a:gd name="connsiteX36" fmla="*/ 616744 w 819150"/>
                <a:gd name="connsiteY36" fmla="*/ 1262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40556">
                  <a:moveTo>
                    <a:pt x="616744" y="126206"/>
                  </a:moveTo>
                  <a:lnTo>
                    <a:pt x="552450" y="300037"/>
                  </a:lnTo>
                  <a:lnTo>
                    <a:pt x="511969" y="411956"/>
                  </a:lnTo>
                  <a:lnTo>
                    <a:pt x="511969" y="435768"/>
                  </a:lnTo>
                  <a:lnTo>
                    <a:pt x="514350" y="464343"/>
                  </a:lnTo>
                  <a:lnTo>
                    <a:pt x="521494" y="495300"/>
                  </a:lnTo>
                  <a:lnTo>
                    <a:pt x="533400" y="521493"/>
                  </a:lnTo>
                  <a:lnTo>
                    <a:pt x="552450" y="545306"/>
                  </a:lnTo>
                  <a:lnTo>
                    <a:pt x="564356" y="557212"/>
                  </a:lnTo>
                  <a:lnTo>
                    <a:pt x="581025" y="566737"/>
                  </a:lnTo>
                  <a:lnTo>
                    <a:pt x="614362" y="576262"/>
                  </a:lnTo>
                  <a:lnTo>
                    <a:pt x="652462" y="585787"/>
                  </a:lnTo>
                  <a:lnTo>
                    <a:pt x="711994" y="595312"/>
                  </a:lnTo>
                  <a:lnTo>
                    <a:pt x="819150" y="600075"/>
                  </a:lnTo>
                  <a:lnTo>
                    <a:pt x="14287" y="640556"/>
                  </a:lnTo>
                  <a:lnTo>
                    <a:pt x="2381" y="611981"/>
                  </a:lnTo>
                  <a:lnTo>
                    <a:pt x="0" y="588168"/>
                  </a:lnTo>
                  <a:lnTo>
                    <a:pt x="7144" y="550068"/>
                  </a:lnTo>
                  <a:lnTo>
                    <a:pt x="28575" y="531018"/>
                  </a:lnTo>
                  <a:lnTo>
                    <a:pt x="54769" y="523875"/>
                  </a:lnTo>
                  <a:lnTo>
                    <a:pt x="80962" y="519112"/>
                  </a:lnTo>
                  <a:lnTo>
                    <a:pt x="126206" y="502443"/>
                  </a:lnTo>
                  <a:lnTo>
                    <a:pt x="188119" y="469106"/>
                  </a:lnTo>
                  <a:lnTo>
                    <a:pt x="266700" y="416718"/>
                  </a:lnTo>
                  <a:lnTo>
                    <a:pt x="328612" y="364331"/>
                  </a:lnTo>
                  <a:lnTo>
                    <a:pt x="407194" y="285750"/>
                  </a:lnTo>
                  <a:lnTo>
                    <a:pt x="476250" y="200025"/>
                  </a:lnTo>
                  <a:lnTo>
                    <a:pt x="533400" y="121443"/>
                  </a:lnTo>
                  <a:lnTo>
                    <a:pt x="581025" y="42862"/>
                  </a:lnTo>
                  <a:lnTo>
                    <a:pt x="602456" y="14287"/>
                  </a:lnTo>
                  <a:lnTo>
                    <a:pt x="623887" y="2381"/>
                  </a:lnTo>
                  <a:lnTo>
                    <a:pt x="638175" y="0"/>
                  </a:lnTo>
                  <a:lnTo>
                    <a:pt x="645319" y="4762"/>
                  </a:lnTo>
                  <a:lnTo>
                    <a:pt x="650081" y="16668"/>
                  </a:lnTo>
                  <a:lnTo>
                    <a:pt x="650081" y="28575"/>
                  </a:lnTo>
                  <a:lnTo>
                    <a:pt x="640556" y="71437"/>
                  </a:lnTo>
                  <a:lnTo>
                    <a:pt x="616744" y="126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A15CB555-EF24-4E43-991E-D08FE814B345}"/>
                </a:ext>
              </a:extLst>
            </p:cNvPr>
            <p:cNvSpPr/>
            <p:nvPr/>
          </p:nvSpPr>
          <p:spPr>
            <a:xfrm rot="16200000">
              <a:off x="2661444" y="3848894"/>
              <a:ext cx="3671887" cy="400050"/>
            </a:xfrm>
            <a:custGeom>
              <a:avLst/>
              <a:gdLst>
                <a:gd name="connsiteX0" fmla="*/ 1831779 w 3672493"/>
                <a:gd name="connsiteY0" fmla="*/ 110204 h 399119"/>
                <a:gd name="connsiteX1" fmla="*/ 1590520 w 3672493"/>
                <a:gd name="connsiteY1" fmla="*/ 110204 h 399119"/>
                <a:gd name="connsiteX2" fmla="*/ 1390961 w 3672493"/>
                <a:gd name="connsiteY2" fmla="*/ 110204 h 399119"/>
                <a:gd name="connsiteX3" fmla="*/ 1146724 w 3672493"/>
                <a:gd name="connsiteY3" fmla="*/ 107226 h 399119"/>
                <a:gd name="connsiteX4" fmla="*/ 970992 w 3672493"/>
                <a:gd name="connsiteY4" fmla="*/ 110204 h 399119"/>
                <a:gd name="connsiteX5" fmla="*/ 833981 w 3672493"/>
                <a:gd name="connsiteY5" fmla="*/ 107226 h 399119"/>
                <a:gd name="connsiteX6" fmla="*/ 759518 w 3672493"/>
                <a:gd name="connsiteY6" fmla="*/ 107226 h 399119"/>
                <a:gd name="connsiteX7" fmla="*/ 685056 w 3672493"/>
                <a:gd name="connsiteY7" fmla="*/ 98290 h 399119"/>
                <a:gd name="connsiteX8" fmla="*/ 586765 w 3672493"/>
                <a:gd name="connsiteY8" fmla="*/ 80419 h 399119"/>
                <a:gd name="connsiteX9" fmla="*/ 506346 w 3672493"/>
                <a:gd name="connsiteY9" fmla="*/ 62548 h 399119"/>
                <a:gd name="connsiteX10" fmla="*/ 446776 w 3672493"/>
                <a:gd name="connsiteY10" fmla="*/ 56591 h 399119"/>
                <a:gd name="connsiteX11" fmla="*/ 327636 w 3672493"/>
                <a:gd name="connsiteY11" fmla="*/ 65527 h 399119"/>
                <a:gd name="connsiteX12" fmla="*/ 169775 w 3672493"/>
                <a:gd name="connsiteY12" fmla="*/ 92333 h 399119"/>
                <a:gd name="connsiteX13" fmla="*/ 92334 w 3672493"/>
                <a:gd name="connsiteY13" fmla="*/ 119140 h 399119"/>
                <a:gd name="connsiteX14" fmla="*/ 56592 w 3672493"/>
                <a:gd name="connsiteY14" fmla="*/ 137011 h 399119"/>
                <a:gd name="connsiteX15" fmla="*/ 17871 w 3672493"/>
                <a:gd name="connsiteY15" fmla="*/ 172753 h 399119"/>
                <a:gd name="connsiteX16" fmla="*/ 2979 w 3672493"/>
                <a:gd name="connsiteY16" fmla="*/ 199560 h 399119"/>
                <a:gd name="connsiteX17" fmla="*/ 0 w 3672493"/>
                <a:gd name="connsiteY17" fmla="*/ 223388 h 399119"/>
                <a:gd name="connsiteX18" fmla="*/ 5957 w 3672493"/>
                <a:gd name="connsiteY18" fmla="*/ 250194 h 399119"/>
                <a:gd name="connsiteX19" fmla="*/ 20850 w 3672493"/>
                <a:gd name="connsiteY19" fmla="*/ 271044 h 399119"/>
                <a:gd name="connsiteX20" fmla="*/ 47656 w 3672493"/>
                <a:gd name="connsiteY20" fmla="*/ 291893 h 399119"/>
                <a:gd name="connsiteX21" fmla="*/ 89355 w 3672493"/>
                <a:gd name="connsiteY21" fmla="*/ 309764 h 399119"/>
                <a:gd name="connsiteX22" fmla="*/ 151904 w 3672493"/>
                <a:gd name="connsiteY22" fmla="*/ 324657 h 399119"/>
                <a:gd name="connsiteX23" fmla="*/ 274023 w 3672493"/>
                <a:gd name="connsiteY23" fmla="*/ 333592 h 399119"/>
                <a:gd name="connsiteX24" fmla="*/ 434862 w 3672493"/>
                <a:gd name="connsiteY24" fmla="*/ 333592 h 399119"/>
                <a:gd name="connsiteX25" fmla="*/ 816110 w 3672493"/>
                <a:gd name="connsiteY25" fmla="*/ 333592 h 399119"/>
                <a:gd name="connsiteX26" fmla="*/ 1268842 w 3672493"/>
                <a:gd name="connsiteY26" fmla="*/ 333592 h 399119"/>
                <a:gd name="connsiteX27" fmla="*/ 1638176 w 3672493"/>
                <a:gd name="connsiteY27" fmla="*/ 333592 h 399119"/>
                <a:gd name="connsiteX28" fmla="*/ 2037296 w 3672493"/>
                <a:gd name="connsiteY28" fmla="*/ 333592 h 399119"/>
                <a:gd name="connsiteX29" fmla="*/ 2314296 w 3672493"/>
                <a:gd name="connsiteY29" fmla="*/ 336571 h 399119"/>
                <a:gd name="connsiteX30" fmla="*/ 2624060 w 3672493"/>
                <a:gd name="connsiteY30" fmla="*/ 348485 h 399119"/>
                <a:gd name="connsiteX31" fmla="*/ 3175083 w 3672493"/>
                <a:gd name="connsiteY31" fmla="*/ 369334 h 399119"/>
                <a:gd name="connsiteX32" fmla="*/ 3389535 w 3672493"/>
                <a:gd name="connsiteY32" fmla="*/ 378270 h 399119"/>
                <a:gd name="connsiteX33" fmla="*/ 3413363 w 3672493"/>
                <a:gd name="connsiteY33" fmla="*/ 384227 h 399119"/>
                <a:gd name="connsiteX34" fmla="*/ 3437191 w 3672493"/>
                <a:gd name="connsiteY34" fmla="*/ 396141 h 399119"/>
                <a:gd name="connsiteX35" fmla="*/ 3458041 w 3672493"/>
                <a:gd name="connsiteY35" fmla="*/ 399119 h 399119"/>
                <a:gd name="connsiteX36" fmla="*/ 3478890 w 3672493"/>
                <a:gd name="connsiteY36" fmla="*/ 399119 h 399119"/>
                <a:gd name="connsiteX37" fmla="*/ 3502718 w 3672493"/>
                <a:gd name="connsiteY37" fmla="*/ 384227 h 399119"/>
                <a:gd name="connsiteX38" fmla="*/ 3538460 w 3672493"/>
                <a:gd name="connsiteY38" fmla="*/ 354442 h 399119"/>
                <a:gd name="connsiteX39" fmla="*/ 3583138 w 3672493"/>
                <a:gd name="connsiteY39" fmla="*/ 315721 h 399119"/>
                <a:gd name="connsiteX40" fmla="*/ 3672493 w 3672493"/>
                <a:gd name="connsiteY40" fmla="*/ 253173 h 399119"/>
                <a:gd name="connsiteX41" fmla="*/ 3598030 w 3672493"/>
                <a:gd name="connsiteY41" fmla="*/ 0 h 399119"/>
                <a:gd name="connsiteX42" fmla="*/ 3568245 w 3672493"/>
                <a:gd name="connsiteY42" fmla="*/ 74462 h 399119"/>
                <a:gd name="connsiteX43" fmla="*/ 3556331 w 3672493"/>
                <a:gd name="connsiteY43" fmla="*/ 95312 h 399119"/>
                <a:gd name="connsiteX44" fmla="*/ 3538460 w 3672493"/>
                <a:gd name="connsiteY44" fmla="*/ 113183 h 399119"/>
                <a:gd name="connsiteX45" fmla="*/ 3520589 w 3672493"/>
                <a:gd name="connsiteY45" fmla="*/ 122118 h 399119"/>
                <a:gd name="connsiteX46" fmla="*/ 3499740 w 3672493"/>
                <a:gd name="connsiteY46" fmla="*/ 128075 h 399119"/>
                <a:gd name="connsiteX47" fmla="*/ 3431234 w 3672493"/>
                <a:gd name="connsiteY47" fmla="*/ 134032 h 399119"/>
                <a:gd name="connsiteX48" fmla="*/ 3181040 w 3672493"/>
                <a:gd name="connsiteY48" fmla="*/ 125097 h 399119"/>
                <a:gd name="connsiteX49" fmla="*/ 2820641 w 3672493"/>
                <a:gd name="connsiteY49" fmla="*/ 119140 h 399119"/>
                <a:gd name="connsiteX50" fmla="*/ 2478114 w 3672493"/>
                <a:gd name="connsiteY50" fmla="*/ 113183 h 399119"/>
                <a:gd name="connsiteX51" fmla="*/ 2168350 w 3672493"/>
                <a:gd name="connsiteY51" fmla="*/ 110204 h 399119"/>
                <a:gd name="connsiteX52" fmla="*/ 1831779 w 3672493"/>
                <a:gd name="connsiteY52" fmla="*/ 110204 h 39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72493" h="399119">
                  <a:moveTo>
                    <a:pt x="1831779" y="110204"/>
                  </a:moveTo>
                  <a:lnTo>
                    <a:pt x="1590520" y="110204"/>
                  </a:lnTo>
                  <a:lnTo>
                    <a:pt x="1390961" y="110204"/>
                  </a:lnTo>
                  <a:lnTo>
                    <a:pt x="1146724" y="107226"/>
                  </a:lnTo>
                  <a:lnTo>
                    <a:pt x="970992" y="110204"/>
                  </a:lnTo>
                  <a:lnTo>
                    <a:pt x="833981" y="107226"/>
                  </a:lnTo>
                  <a:lnTo>
                    <a:pt x="759518" y="107226"/>
                  </a:lnTo>
                  <a:lnTo>
                    <a:pt x="685056" y="98290"/>
                  </a:lnTo>
                  <a:lnTo>
                    <a:pt x="586765" y="80419"/>
                  </a:lnTo>
                  <a:lnTo>
                    <a:pt x="506346" y="62548"/>
                  </a:lnTo>
                  <a:lnTo>
                    <a:pt x="446776" y="56591"/>
                  </a:lnTo>
                  <a:lnTo>
                    <a:pt x="327636" y="65527"/>
                  </a:lnTo>
                  <a:lnTo>
                    <a:pt x="169775" y="92333"/>
                  </a:lnTo>
                  <a:lnTo>
                    <a:pt x="92334" y="119140"/>
                  </a:lnTo>
                  <a:lnTo>
                    <a:pt x="56592" y="137011"/>
                  </a:lnTo>
                  <a:lnTo>
                    <a:pt x="17871" y="172753"/>
                  </a:lnTo>
                  <a:lnTo>
                    <a:pt x="2979" y="199560"/>
                  </a:lnTo>
                  <a:lnTo>
                    <a:pt x="0" y="223388"/>
                  </a:lnTo>
                  <a:lnTo>
                    <a:pt x="5957" y="250194"/>
                  </a:lnTo>
                  <a:lnTo>
                    <a:pt x="20850" y="271044"/>
                  </a:lnTo>
                  <a:lnTo>
                    <a:pt x="47656" y="291893"/>
                  </a:lnTo>
                  <a:lnTo>
                    <a:pt x="89355" y="309764"/>
                  </a:lnTo>
                  <a:lnTo>
                    <a:pt x="151904" y="324657"/>
                  </a:lnTo>
                  <a:lnTo>
                    <a:pt x="274023" y="333592"/>
                  </a:lnTo>
                  <a:lnTo>
                    <a:pt x="434862" y="333592"/>
                  </a:lnTo>
                  <a:lnTo>
                    <a:pt x="816110" y="333592"/>
                  </a:lnTo>
                  <a:lnTo>
                    <a:pt x="1268842" y="333592"/>
                  </a:lnTo>
                  <a:lnTo>
                    <a:pt x="1638176" y="333592"/>
                  </a:lnTo>
                  <a:lnTo>
                    <a:pt x="2037296" y="333592"/>
                  </a:lnTo>
                  <a:lnTo>
                    <a:pt x="2314296" y="336571"/>
                  </a:lnTo>
                  <a:lnTo>
                    <a:pt x="2624060" y="348485"/>
                  </a:lnTo>
                  <a:lnTo>
                    <a:pt x="3175083" y="369334"/>
                  </a:lnTo>
                  <a:lnTo>
                    <a:pt x="3389535" y="378270"/>
                  </a:lnTo>
                  <a:lnTo>
                    <a:pt x="3413363" y="384227"/>
                  </a:lnTo>
                  <a:lnTo>
                    <a:pt x="3437191" y="396141"/>
                  </a:lnTo>
                  <a:lnTo>
                    <a:pt x="3458041" y="399119"/>
                  </a:lnTo>
                  <a:lnTo>
                    <a:pt x="3478890" y="399119"/>
                  </a:lnTo>
                  <a:lnTo>
                    <a:pt x="3502718" y="384227"/>
                  </a:lnTo>
                  <a:lnTo>
                    <a:pt x="3538460" y="354442"/>
                  </a:lnTo>
                  <a:lnTo>
                    <a:pt x="3583138" y="315721"/>
                  </a:lnTo>
                  <a:lnTo>
                    <a:pt x="3672493" y="253173"/>
                  </a:lnTo>
                  <a:lnTo>
                    <a:pt x="3598030" y="0"/>
                  </a:lnTo>
                  <a:lnTo>
                    <a:pt x="3568245" y="74462"/>
                  </a:lnTo>
                  <a:lnTo>
                    <a:pt x="3556331" y="95312"/>
                  </a:lnTo>
                  <a:lnTo>
                    <a:pt x="3538460" y="113183"/>
                  </a:lnTo>
                  <a:lnTo>
                    <a:pt x="3520589" y="122118"/>
                  </a:lnTo>
                  <a:lnTo>
                    <a:pt x="3499740" y="128075"/>
                  </a:lnTo>
                  <a:lnTo>
                    <a:pt x="3431234" y="134032"/>
                  </a:lnTo>
                  <a:lnTo>
                    <a:pt x="3181040" y="125097"/>
                  </a:lnTo>
                  <a:lnTo>
                    <a:pt x="2820641" y="119140"/>
                  </a:lnTo>
                  <a:lnTo>
                    <a:pt x="2478114" y="113183"/>
                  </a:lnTo>
                  <a:lnTo>
                    <a:pt x="2168350" y="110204"/>
                  </a:lnTo>
                  <a:lnTo>
                    <a:pt x="1831779" y="11020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0BADD757-4DF4-4AE9-A816-5E93148A585C}"/>
                </a:ext>
              </a:extLst>
            </p:cNvPr>
            <p:cNvSpPr/>
            <p:nvPr/>
          </p:nvSpPr>
          <p:spPr>
            <a:xfrm rot="16200000">
              <a:off x="3489325" y="3829050"/>
              <a:ext cx="3781425" cy="377825"/>
            </a:xfrm>
            <a:custGeom>
              <a:avLst/>
              <a:gdLst>
                <a:gd name="connsiteX0" fmla="*/ 3160510 w 3780338"/>
                <a:gd name="connsiteY0" fmla="*/ 159559 h 377420"/>
                <a:gd name="connsiteX1" fmla="*/ 2872075 w 3780338"/>
                <a:gd name="connsiteY1" fmla="*/ 165696 h 377420"/>
                <a:gd name="connsiteX2" fmla="*/ 2442491 w 3780338"/>
                <a:gd name="connsiteY2" fmla="*/ 171833 h 377420"/>
                <a:gd name="connsiteX3" fmla="*/ 2270658 w 3780338"/>
                <a:gd name="connsiteY3" fmla="*/ 174902 h 377420"/>
                <a:gd name="connsiteX4" fmla="*/ 2126440 w 3780338"/>
                <a:gd name="connsiteY4" fmla="*/ 153422 h 377420"/>
                <a:gd name="connsiteX5" fmla="*/ 1822663 w 3780338"/>
                <a:gd name="connsiteY5" fmla="*/ 147286 h 377420"/>
                <a:gd name="connsiteX6" fmla="*/ 1494338 w 3780338"/>
                <a:gd name="connsiteY6" fmla="*/ 141149 h 377420"/>
                <a:gd name="connsiteX7" fmla="*/ 1141466 w 3780338"/>
                <a:gd name="connsiteY7" fmla="*/ 138080 h 377420"/>
                <a:gd name="connsiteX8" fmla="*/ 736429 w 3780338"/>
                <a:gd name="connsiteY8" fmla="*/ 131943 h 377420"/>
                <a:gd name="connsiteX9" fmla="*/ 662786 w 3780338"/>
                <a:gd name="connsiteY9" fmla="*/ 131943 h 377420"/>
                <a:gd name="connsiteX10" fmla="*/ 583007 w 3780338"/>
                <a:gd name="connsiteY10" fmla="*/ 116601 h 377420"/>
                <a:gd name="connsiteX11" fmla="*/ 435721 w 3780338"/>
                <a:gd name="connsiteY11" fmla="*/ 88985 h 377420"/>
                <a:gd name="connsiteX12" fmla="*/ 398899 w 3780338"/>
                <a:gd name="connsiteY12" fmla="*/ 85916 h 377420"/>
                <a:gd name="connsiteX13" fmla="*/ 322188 w 3780338"/>
                <a:gd name="connsiteY13" fmla="*/ 95122 h 377420"/>
                <a:gd name="connsiteX14" fmla="*/ 236271 w 3780338"/>
                <a:gd name="connsiteY14" fmla="*/ 113532 h 377420"/>
                <a:gd name="connsiteX15" fmla="*/ 147286 w 3780338"/>
                <a:gd name="connsiteY15" fmla="*/ 138080 h 377420"/>
                <a:gd name="connsiteX16" fmla="*/ 88985 w 3780338"/>
                <a:gd name="connsiteY16" fmla="*/ 159559 h 377420"/>
                <a:gd name="connsiteX17" fmla="*/ 42958 w 3780338"/>
                <a:gd name="connsiteY17" fmla="*/ 187175 h 377420"/>
                <a:gd name="connsiteX18" fmla="*/ 18411 w 3780338"/>
                <a:gd name="connsiteY18" fmla="*/ 211723 h 377420"/>
                <a:gd name="connsiteX19" fmla="*/ 3068 w 3780338"/>
                <a:gd name="connsiteY19" fmla="*/ 236271 h 377420"/>
                <a:gd name="connsiteX20" fmla="*/ 0 w 3780338"/>
                <a:gd name="connsiteY20" fmla="*/ 260818 h 377420"/>
                <a:gd name="connsiteX21" fmla="*/ 12274 w 3780338"/>
                <a:gd name="connsiteY21" fmla="*/ 300708 h 377420"/>
                <a:gd name="connsiteX22" fmla="*/ 27616 w 3780338"/>
                <a:gd name="connsiteY22" fmla="*/ 322188 h 377420"/>
                <a:gd name="connsiteX23" fmla="*/ 58301 w 3780338"/>
                <a:gd name="connsiteY23" fmla="*/ 340598 h 377420"/>
                <a:gd name="connsiteX24" fmla="*/ 88985 w 3780338"/>
                <a:gd name="connsiteY24" fmla="*/ 352872 h 377420"/>
                <a:gd name="connsiteX25" fmla="*/ 147286 w 3780338"/>
                <a:gd name="connsiteY25" fmla="*/ 365146 h 377420"/>
                <a:gd name="connsiteX26" fmla="*/ 294572 w 3780338"/>
                <a:gd name="connsiteY26" fmla="*/ 377420 h 377420"/>
                <a:gd name="connsiteX27" fmla="*/ 481748 w 3780338"/>
                <a:gd name="connsiteY27" fmla="*/ 374351 h 377420"/>
                <a:gd name="connsiteX28" fmla="*/ 899058 w 3780338"/>
                <a:gd name="connsiteY28" fmla="*/ 377420 h 377420"/>
                <a:gd name="connsiteX29" fmla="*/ 1282615 w 3780338"/>
                <a:gd name="connsiteY29" fmla="*/ 377420 h 377420"/>
                <a:gd name="connsiteX30" fmla="*/ 1706062 w 3780338"/>
                <a:gd name="connsiteY30" fmla="*/ 374351 h 377420"/>
                <a:gd name="connsiteX31" fmla="*/ 2157125 w 3780338"/>
                <a:gd name="connsiteY31" fmla="*/ 377420 h 377420"/>
                <a:gd name="connsiteX32" fmla="*/ 2442491 w 3780338"/>
                <a:gd name="connsiteY32" fmla="*/ 374351 h 377420"/>
                <a:gd name="connsiteX33" fmla="*/ 2930376 w 3780338"/>
                <a:gd name="connsiteY33" fmla="*/ 374351 h 377420"/>
                <a:gd name="connsiteX34" fmla="*/ 3507246 w 3780338"/>
                <a:gd name="connsiteY34" fmla="*/ 374351 h 377420"/>
                <a:gd name="connsiteX35" fmla="*/ 3590094 w 3780338"/>
                <a:gd name="connsiteY35" fmla="*/ 374351 h 377420"/>
                <a:gd name="connsiteX36" fmla="*/ 3608505 w 3780338"/>
                <a:gd name="connsiteY36" fmla="*/ 371283 h 377420"/>
                <a:gd name="connsiteX37" fmla="*/ 3645326 w 3780338"/>
                <a:gd name="connsiteY37" fmla="*/ 343667 h 377420"/>
                <a:gd name="connsiteX38" fmla="*/ 3694421 w 3780338"/>
                <a:gd name="connsiteY38" fmla="*/ 300708 h 377420"/>
                <a:gd name="connsiteX39" fmla="*/ 3780338 w 3780338"/>
                <a:gd name="connsiteY39" fmla="*/ 227065 h 377420"/>
                <a:gd name="connsiteX40" fmla="*/ 3740448 w 3780338"/>
                <a:gd name="connsiteY40" fmla="*/ 0 h 377420"/>
                <a:gd name="connsiteX41" fmla="*/ 3694421 w 3780338"/>
                <a:gd name="connsiteY41" fmla="*/ 76711 h 377420"/>
                <a:gd name="connsiteX42" fmla="*/ 3669874 w 3780338"/>
                <a:gd name="connsiteY42" fmla="*/ 98190 h 377420"/>
                <a:gd name="connsiteX43" fmla="*/ 3623847 w 3780338"/>
                <a:gd name="connsiteY43" fmla="*/ 131943 h 377420"/>
                <a:gd name="connsiteX44" fmla="*/ 3593162 w 3780338"/>
                <a:gd name="connsiteY44" fmla="*/ 150354 h 377420"/>
                <a:gd name="connsiteX45" fmla="*/ 3531793 w 3780338"/>
                <a:gd name="connsiteY45" fmla="*/ 153422 h 377420"/>
                <a:gd name="connsiteX46" fmla="*/ 3160510 w 3780338"/>
                <a:gd name="connsiteY46" fmla="*/ 159559 h 3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0338" h="377420">
                  <a:moveTo>
                    <a:pt x="3160510" y="159559"/>
                  </a:moveTo>
                  <a:lnTo>
                    <a:pt x="2872075" y="165696"/>
                  </a:lnTo>
                  <a:lnTo>
                    <a:pt x="2442491" y="171833"/>
                  </a:lnTo>
                  <a:lnTo>
                    <a:pt x="2270658" y="174902"/>
                  </a:lnTo>
                  <a:lnTo>
                    <a:pt x="2126440" y="153422"/>
                  </a:lnTo>
                  <a:lnTo>
                    <a:pt x="1822663" y="147286"/>
                  </a:lnTo>
                  <a:lnTo>
                    <a:pt x="1494338" y="141149"/>
                  </a:lnTo>
                  <a:lnTo>
                    <a:pt x="1141466" y="138080"/>
                  </a:lnTo>
                  <a:lnTo>
                    <a:pt x="736429" y="131943"/>
                  </a:lnTo>
                  <a:lnTo>
                    <a:pt x="662786" y="131943"/>
                  </a:lnTo>
                  <a:lnTo>
                    <a:pt x="583007" y="116601"/>
                  </a:lnTo>
                  <a:lnTo>
                    <a:pt x="435721" y="88985"/>
                  </a:lnTo>
                  <a:lnTo>
                    <a:pt x="398899" y="85916"/>
                  </a:lnTo>
                  <a:lnTo>
                    <a:pt x="322188" y="95122"/>
                  </a:lnTo>
                  <a:lnTo>
                    <a:pt x="236271" y="113532"/>
                  </a:lnTo>
                  <a:lnTo>
                    <a:pt x="147286" y="138080"/>
                  </a:lnTo>
                  <a:lnTo>
                    <a:pt x="88985" y="159559"/>
                  </a:lnTo>
                  <a:lnTo>
                    <a:pt x="42958" y="187175"/>
                  </a:lnTo>
                  <a:lnTo>
                    <a:pt x="18411" y="211723"/>
                  </a:lnTo>
                  <a:lnTo>
                    <a:pt x="3068" y="236271"/>
                  </a:lnTo>
                  <a:lnTo>
                    <a:pt x="0" y="260818"/>
                  </a:lnTo>
                  <a:lnTo>
                    <a:pt x="12274" y="300708"/>
                  </a:lnTo>
                  <a:lnTo>
                    <a:pt x="27616" y="322188"/>
                  </a:lnTo>
                  <a:lnTo>
                    <a:pt x="58301" y="340598"/>
                  </a:lnTo>
                  <a:lnTo>
                    <a:pt x="88985" y="352872"/>
                  </a:lnTo>
                  <a:lnTo>
                    <a:pt x="147286" y="365146"/>
                  </a:lnTo>
                  <a:lnTo>
                    <a:pt x="294572" y="377420"/>
                  </a:lnTo>
                  <a:lnTo>
                    <a:pt x="481748" y="374351"/>
                  </a:lnTo>
                  <a:lnTo>
                    <a:pt x="899058" y="377420"/>
                  </a:lnTo>
                  <a:lnTo>
                    <a:pt x="1282615" y="377420"/>
                  </a:lnTo>
                  <a:lnTo>
                    <a:pt x="1706062" y="374351"/>
                  </a:lnTo>
                  <a:lnTo>
                    <a:pt x="2157125" y="377420"/>
                  </a:lnTo>
                  <a:lnTo>
                    <a:pt x="2442491" y="374351"/>
                  </a:lnTo>
                  <a:lnTo>
                    <a:pt x="2930376" y="374351"/>
                  </a:lnTo>
                  <a:lnTo>
                    <a:pt x="3507246" y="374351"/>
                  </a:lnTo>
                  <a:lnTo>
                    <a:pt x="3590094" y="374351"/>
                  </a:lnTo>
                  <a:lnTo>
                    <a:pt x="3608505" y="371283"/>
                  </a:lnTo>
                  <a:lnTo>
                    <a:pt x="3645326" y="343667"/>
                  </a:lnTo>
                  <a:lnTo>
                    <a:pt x="3694421" y="300708"/>
                  </a:lnTo>
                  <a:lnTo>
                    <a:pt x="3780338" y="227065"/>
                  </a:lnTo>
                  <a:lnTo>
                    <a:pt x="3740448" y="0"/>
                  </a:lnTo>
                  <a:lnTo>
                    <a:pt x="3694421" y="76711"/>
                  </a:lnTo>
                  <a:lnTo>
                    <a:pt x="3669874" y="98190"/>
                  </a:lnTo>
                  <a:lnTo>
                    <a:pt x="3623847" y="131943"/>
                  </a:lnTo>
                  <a:lnTo>
                    <a:pt x="3593162" y="150354"/>
                  </a:lnTo>
                  <a:lnTo>
                    <a:pt x="3531793" y="153422"/>
                  </a:lnTo>
                  <a:lnTo>
                    <a:pt x="3160510" y="1595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5">
              <a:extLst>
                <a:ext uri="{FF2B5EF4-FFF2-40B4-BE49-F238E27FC236}">
                  <a16:creationId xmlns:a16="http://schemas.microsoft.com/office/drawing/2014/main" id="{EB0F0D7F-8780-47C3-8D49-0B704DB17E2A}"/>
                </a:ext>
              </a:extLst>
            </p:cNvPr>
            <p:cNvSpPr/>
            <p:nvPr/>
          </p:nvSpPr>
          <p:spPr>
            <a:xfrm>
              <a:off x="2682875" y="3494087"/>
              <a:ext cx="4692650" cy="666750"/>
            </a:xfrm>
            <a:custGeom>
              <a:avLst/>
              <a:gdLst>
                <a:gd name="connsiteX0" fmla="*/ 2571750 w 4693920"/>
                <a:gd name="connsiteY0" fmla="*/ 121920 h 666750"/>
                <a:gd name="connsiteX1" fmla="*/ 2259330 w 4693920"/>
                <a:gd name="connsiteY1" fmla="*/ 148590 h 666750"/>
                <a:gd name="connsiteX2" fmla="*/ 1935480 w 4693920"/>
                <a:gd name="connsiteY2" fmla="*/ 179070 h 666750"/>
                <a:gd name="connsiteX3" fmla="*/ 1604010 w 4693920"/>
                <a:gd name="connsiteY3" fmla="*/ 217170 h 666750"/>
                <a:gd name="connsiteX4" fmla="*/ 1253490 w 4693920"/>
                <a:gd name="connsiteY4" fmla="*/ 266700 h 666750"/>
                <a:gd name="connsiteX5" fmla="*/ 1085850 w 4693920"/>
                <a:gd name="connsiteY5" fmla="*/ 289560 h 666750"/>
                <a:gd name="connsiteX6" fmla="*/ 883920 w 4693920"/>
                <a:gd name="connsiteY6" fmla="*/ 335280 h 666750"/>
                <a:gd name="connsiteX7" fmla="*/ 548640 w 4693920"/>
                <a:gd name="connsiteY7" fmla="*/ 369570 h 666750"/>
                <a:gd name="connsiteX8" fmla="*/ 464820 w 4693920"/>
                <a:gd name="connsiteY8" fmla="*/ 377190 h 666750"/>
                <a:gd name="connsiteX9" fmla="*/ 415290 w 4693920"/>
                <a:gd name="connsiteY9" fmla="*/ 381000 h 666750"/>
                <a:gd name="connsiteX10" fmla="*/ 335280 w 4693920"/>
                <a:gd name="connsiteY10" fmla="*/ 369570 h 666750"/>
                <a:gd name="connsiteX11" fmla="*/ 255270 w 4693920"/>
                <a:gd name="connsiteY11" fmla="*/ 350520 h 666750"/>
                <a:gd name="connsiteX12" fmla="*/ 167640 w 4693920"/>
                <a:gd name="connsiteY12" fmla="*/ 323850 h 666750"/>
                <a:gd name="connsiteX13" fmla="*/ 110490 w 4693920"/>
                <a:gd name="connsiteY13" fmla="*/ 300990 h 666750"/>
                <a:gd name="connsiteX14" fmla="*/ 76200 w 4693920"/>
                <a:gd name="connsiteY14" fmla="*/ 281940 h 666750"/>
                <a:gd name="connsiteX15" fmla="*/ 53340 w 4693920"/>
                <a:gd name="connsiteY15" fmla="*/ 270510 h 666750"/>
                <a:gd name="connsiteX16" fmla="*/ 38100 w 4693920"/>
                <a:gd name="connsiteY16" fmla="*/ 266700 h 666750"/>
                <a:gd name="connsiteX17" fmla="*/ 30480 w 4693920"/>
                <a:gd name="connsiteY17" fmla="*/ 266700 h 666750"/>
                <a:gd name="connsiteX18" fmla="*/ 15240 w 4693920"/>
                <a:gd name="connsiteY18" fmla="*/ 266700 h 666750"/>
                <a:gd name="connsiteX19" fmla="*/ 3810 w 4693920"/>
                <a:gd name="connsiteY19" fmla="*/ 270510 h 666750"/>
                <a:gd name="connsiteX20" fmla="*/ 0 w 4693920"/>
                <a:gd name="connsiteY20" fmla="*/ 289560 h 666750"/>
                <a:gd name="connsiteX21" fmla="*/ 15240 w 4693920"/>
                <a:gd name="connsiteY21" fmla="*/ 323850 h 666750"/>
                <a:gd name="connsiteX22" fmla="*/ 68580 w 4693920"/>
                <a:gd name="connsiteY22" fmla="*/ 388620 h 666750"/>
                <a:gd name="connsiteX23" fmla="*/ 152400 w 4693920"/>
                <a:gd name="connsiteY23" fmla="*/ 476250 h 666750"/>
                <a:gd name="connsiteX24" fmla="*/ 228600 w 4693920"/>
                <a:gd name="connsiteY24" fmla="*/ 541020 h 666750"/>
                <a:gd name="connsiteX25" fmla="*/ 304800 w 4693920"/>
                <a:gd name="connsiteY25" fmla="*/ 590550 h 666750"/>
                <a:gd name="connsiteX26" fmla="*/ 354330 w 4693920"/>
                <a:gd name="connsiteY26" fmla="*/ 617220 h 666750"/>
                <a:gd name="connsiteX27" fmla="*/ 453390 w 4693920"/>
                <a:gd name="connsiteY27" fmla="*/ 662940 h 666750"/>
                <a:gd name="connsiteX28" fmla="*/ 468630 w 4693920"/>
                <a:gd name="connsiteY28" fmla="*/ 666750 h 666750"/>
                <a:gd name="connsiteX29" fmla="*/ 499110 w 4693920"/>
                <a:gd name="connsiteY29" fmla="*/ 659130 h 666750"/>
                <a:gd name="connsiteX30" fmla="*/ 556260 w 4693920"/>
                <a:gd name="connsiteY30" fmla="*/ 628650 h 666750"/>
                <a:gd name="connsiteX31" fmla="*/ 632460 w 4693920"/>
                <a:gd name="connsiteY31" fmla="*/ 609600 h 666750"/>
                <a:gd name="connsiteX32" fmla="*/ 811530 w 4693920"/>
                <a:gd name="connsiteY32" fmla="*/ 571500 h 666750"/>
                <a:gd name="connsiteX33" fmla="*/ 910590 w 4693920"/>
                <a:gd name="connsiteY33" fmla="*/ 552450 h 666750"/>
                <a:gd name="connsiteX34" fmla="*/ 1082040 w 4693920"/>
                <a:gd name="connsiteY34" fmla="*/ 514350 h 666750"/>
                <a:gd name="connsiteX35" fmla="*/ 1352550 w 4693920"/>
                <a:gd name="connsiteY35" fmla="*/ 468630 h 666750"/>
                <a:gd name="connsiteX36" fmla="*/ 1668780 w 4693920"/>
                <a:gd name="connsiteY36" fmla="*/ 411480 h 666750"/>
                <a:gd name="connsiteX37" fmla="*/ 1752600 w 4693920"/>
                <a:gd name="connsiteY37" fmla="*/ 400050 h 666750"/>
                <a:gd name="connsiteX38" fmla="*/ 2087880 w 4693920"/>
                <a:gd name="connsiteY38" fmla="*/ 365760 h 666750"/>
                <a:gd name="connsiteX39" fmla="*/ 2366010 w 4693920"/>
                <a:gd name="connsiteY39" fmla="*/ 339090 h 666750"/>
                <a:gd name="connsiteX40" fmla="*/ 2682240 w 4693920"/>
                <a:gd name="connsiteY40" fmla="*/ 308610 h 666750"/>
                <a:gd name="connsiteX41" fmla="*/ 2868930 w 4693920"/>
                <a:gd name="connsiteY41" fmla="*/ 289560 h 666750"/>
                <a:gd name="connsiteX42" fmla="*/ 3162300 w 4693920"/>
                <a:gd name="connsiteY42" fmla="*/ 281940 h 666750"/>
                <a:gd name="connsiteX43" fmla="*/ 3539490 w 4693920"/>
                <a:gd name="connsiteY43" fmla="*/ 270510 h 666750"/>
                <a:gd name="connsiteX44" fmla="*/ 3699510 w 4693920"/>
                <a:gd name="connsiteY44" fmla="*/ 266700 h 666750"/>
                <a:gd name="connsiteX45" fmla="*/ 4004310 w 4693920"/>
                <a:gd name="connsiteY45" fmla="*/ 270510 h 666750"/>
                <a:gd name="connsiteX46" fmla="*/ 4366260 w 4693920"/>
                <a:gd name="connsiteY46" fmla="*/ 281940 h 666750"/>
                <a:gd name="connsiteX47" fmla="*/ 4606290 w 4693920"/>
                <a:gd name="connsiteY47" fmla="*/ 289560 h 666750"/>
                <a:gd name="connsiteX48" fmla="*/ 4636770 w 4693920"/>
                <a:gd name="connsiteY48" fmla="*/ 285750 h 666750"/>
                <a:gd name="connsiteX49" fmla="*/ 4659630 w 4693920"/>
                <a:gd name="connsiteY49" fmla="*/ 274320 h 666750"/>
                <a:gd name="connsiteX50" fmla="*/ 4671060 w 4693920"/>
                <a:gd name="connsiteY50" fmla="*/ 262890 h 666750"/>
                <a:gd name="connsiteX51" fmla="*/ 4682490 w 4693920"/>
                <a:gd name="connsiteY51" fmla="*/ 240030 h 666750"/>
                <a:gd name="connsiteX52" fmla="*/ 4690110 w 4693920"/>
                <a:gd name="connsiteY52" fmla="*/ 201930 h 666750"/>
                <a:gd name="connsiteX53" fmla="*/ 4693920 w 4693920"/>
                <a:gd name="connsiteY53" fmla="*/ 175260 h 666750"/>
                <a:gd name="connsiteX54" fmla="*/ 4686300 w 4693920"/>
                <a:gd name="connsiteY54" fmla="*/ 156210 h 666750"/>
                <a:gd name="connsiteX55" fmla="*/ 4667250 w 4693920"/>
                <a:gd name="connsiteY55" fmla="*/ 140970 h 666750"/>
                <a:gd name="connsiteX56" fmla="*/ 4610100 w 4693920"/>
                <a:gd name="connsiteY56" fmla="*/ 110490 h 666750"/>
                <a:gd name="connsiteX57" fmla="*/ 4533900 w 4693920"/>
                <a:gd name="connsiteY57" fmla="*/ 80010 h 666750"/>
                <a:gd name="connsiteX58" fmla="*/ 4450080 w 4693920"/>
                <a:gd name="connsiteY58" fmla="*/ 53340 h 666750"/>
                <a:gd name="connsiteX59" fmla="*/ 4331970 w 4693920"/>
                <a:gd name="connsiteY59" fmla="*/ 22860 h 666750"/>
                <a:gd name="connsiteX60" fmla="*/ 4229100 w 4693920"/>
                <a:gd name="connsiteY60" fmla="*/ 0 h 666750"/>
                <a:gd name="connsiteX61" fmla="*/ 4210050 w 4693920"/>
                <a:gd name="connsiteY61" fmla="*/ 3810 h 666750"/>
                <a:gd name="connsiteX62" fmla="*/ 4168140 w 4693920"/>
                <a:gd name="connsiteY62" fmla="*/ 19050 h 666750"/>
                <a:gd name="connsiteX63" fmla="*/ 4114800 w 4693920"/>
                <a:gd name="connsiteY63" fmla="*/ 34290 h 666750"/>
                <a:gd name="connsiteX64" fmla="*/ 4053840 w 4693920"/>
                <a:gd name="connsiteY64" fmla="*/ 41910 h 666750"/>
                <a:gd name="connsiteX65" fmla="*/ 3882390 w 4693920"/>
                <a:gd name="connsiteY65" fmla="*/ 45720 h 666750"/>
                <a:gd name="connsiteX66" fmla="*/ 3688080 w 4693920"/>
                <a:gd name="connsiteY66" fmla="*/ 64770 h 666750"/>
                <a:gd name="connsiteX67" fmla="*/ 3390900 w 4693920"/>
                <a:gd name="connsiteY67" fmla="*/ 76200 h 666750"/>
                <a:gd name="connsiteX68" fmla="*/ 3070860 w 4693920"/>
                <a:gd name="connsiteY68" fmla="*/ 83820 h 666750"/>
                <a:gd name="connsiteX69" fmla="*/ 2849880 w 4693920"/>
                <a:gd name="connsiteY69" fmla="*/ 91440 h 666750"/>
                <a:gd name="connsiteX70" fmla="*/ 2701290 w 4693920"/>
                <a:gd name="connsiteY70" fmla="*/ 110490 h 666750"/>
                <a:gd name="connsiteX71" fmla="*/ 2571750 w 4693920"/>
                <a:gd name="connsiteY71" fmla="*/ 12192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93920" h="666750">
                  <a:moveTo>
                    <a:pt x="2571750" y="121920"/>
                  </a:moveTo>
                  <a:lnTo>
                    <a:pt x="2259330" y="148590"/>
                  </a:lnTo>
                  <a:lnTo>
                    <a:pt x="1935480" y="179070"/>
                  </a:lnTo>
                  <a:lnTo>
                    <a:pt x="1604010" y="217170"/>
                  </a:lnTo>
                  <a:lnTo>
                    <a:pt x="1253490" y="266700"/>
                  </a:lnTo>
                  <a:lnTo>
                    <a:pt x="1085850" y="289560"/>
                  </a:lnTo>
                  <a:lnTo>
                    <a:pt x="883920" y="335280"/>
                  </a:lnTo>
                  <a:lnTo>
                    <a:pt x="548640" y="369570"/>
                  </a:lnTo>
                  <a:lnTo>
                    <a:pt x="464820" y="377190"/>
                  </a:lnTo>
                  <a:lnTo>
                    <a:pt x="415290" y="381000"/>
                  </a:lnTo>
                  <a:lnTo>
                    <a:pt x="335280" y="369570"/>
                  </a:lnTo>
                  <a:lnTo>
                    <a:pt x="255270" y="350520"/>
                  </a:lnTo>
                  <a:lnTo>
                    <a:pt x="167640" y="323850"/>
                  </a:lnTo>
                  <a:lnTo>
                    <a:pt x="110490" y="300990"/>
                  </a:lnTo>
                  <a:lnTo>
                    <a:pt x="76200" y="281940"/>
                  </a:lnTo>
                  <a:lnTo>
                    <a:pt x="53340" y="270510"/>
                  </a:lnTo>
                  <a:lnTo>
                    <a:pt x="38100" y="266700"/>
                  </a:lnTo>
                  <a:lnTo>
                    <a:pt x="30480" y="266700"/>
                  </a:lnTo>
                  <a:lnTo>
                    <a:pt x="15240" y="266700"/>
                  </a:lnTo>
                  <a:lnTo>
                    <a:pt x="3810" y="270510"/>
                  </a:lnTo>
                  <a:lnTo>
                    <a:pt x="0" y="289560"/>
                  </a:lnTo>
                  <a:lnTo>
                    <a:pt x="15240" y="323850"/>
                  </a:lnTo>
                  <a:lnTo>
                    <a:pt x="68580" y="388620"/>
                  </a:lnTo>
                  <a:lnTo>
                    <a:pt x="152400" y="476250"/>
                  </a:lnTo>
                  <a:lnTo>
                    <a:pt x="228600" y="541020"/>
                  </a:lnTo>
                  <a:lnTo>
                    <a:pt x="304800" y="590550"/>
                  </a:lnTo>
                  <a:lnTo>
                    <a:pt x="354330" y="617220"/>
                  </a:lnTo>
                  <a:lnTo>
                    <a:pt x="453390" y="662940"/>
                  </a:lnTo>
                  <a:lnTo>
                    <a:pt x="468630" y="666750"/>
                  </a:lnTo>
                  <a:lnTo>
                    <a:pt x="499110" y="659130"/>
                  </a:lnTo>
                  <a:lnTo>
                    <a:pt x="556260" y="628650"/>
                  </a:lnTo>
                  <a:lnTo>
                    <a:pt x="632460" y="609600"/>
                  </a:lnTo>
                  <a:lnTo>
                    <a:pt x="811530" y="571500"/>
                  </a:lnTo>
                  <a:lnTo>
                    <a:pt x="910590" y="552450"/>
                  </a:lnTo>
                  <a:lnTo>
                    <a:pt x="1082040" y="514350"/>
                  </a:lnTo>
                  <a:lnTo>
                    <a:pt x="1352550" y="468630"/>
                  </a:lnTo>
                  <a:lnTo>
                    <a:pt x="1668780" y="411480"/>
                  </a:lnTo>
                  <a:lnTo>
                    <a:pt x="1752600" y="400050"/>
                  </a:lnTo>
                  <a:lnTo>
                    <a:pt x="2087880" y="365760"/>
                  </a:lnTo>
                  <a:lnTo>
                    <a:pt x="2366010" y="339090"/>
                  </a:lnTo>
                  <a:lnTo>
                    <a:pt x="2682240" y="308610"/>
                  </a:lnTo>
                  <a:lnTo>
                    <a:pt x="2868930" y="289560"/>
                  </a:lnTo>
                  <a:lnTo>
                    <a:pt x="3162300" y="281940"/>
                  </a:lnTo>
                  <a:lnTo>
                    <a:pt x="3539490" y="270510"/>
                  </a:lnTo>
                  <a:lnTo>
                    <a:pt x="3699510" y="266700"/>
                  </a:lnTo>
                  <a:lnTo>
                    <a:pt x="4004310" y="270510"/>
                  </a:lnTo>
                  <a:lnTo>
                    <a:pt x="4366260" y="281940"/>
                  </a:lnTo>
                  <a:lnTo>
                    <a:pt x="4606290" y="289560"/>
                  </a:lnTo>
                  <a:lnTo>
                    <a:pt x="4636770" y="285750"/>
                  </a:lnTo>
                  <a:lnTo>
                    <a:pt x="4659630" y="274320"/>
                  </a:lnTo>
                  <a:lnTo>
                    <a:pt x="4671060" y="262890"/>
                  </a:lnTo>
                  <a:lnTo>
                    <a:pt x="4682490" y="240030"/>
                  </a:lnTo>
                  <a:lnTo>
                    <a:pt x="4690110" y="201930"/>
                  </a:lnTo>
                  <a:lnTo>
                    <a:pt x="4693920" y="175260"/>
                  </a:lnTo>
                  <a:lnTo>
                    <a:pt x="4686300" y="156210"/>
                  </a:lnTo>
                  <a:lnTo>
                    <a:pt x="4667250" y="140970"/>
                  </a:lnTo>
                  <a:lnTo>
                    <a:pt x="4610100" y="110490"/>
                  </a:lnTo>
                  <a:lnTo>
                    <a:pt x="4533900" y="80010"/>
                  </a:lnTo>
                  <a:lnTo>
                    <a:pt x="4450080" y="53340"/>
                  </a:lnTo>
                  <a:lnTo>
                    <a:pt x="4331970" y="22860"/>
                  </a:lnTo>
                  <a:lnTo>
                    <a:pt x="4229100" y="0"/>
                  </a:lnTo>
                  <a:lnTo>
                    <a:pt x="4210050" y="3810"/>
                  </a:lnTo>
                  <a:lnTo>
                    <a:pt x="4168140" y="19050"/>
                  </a:lnTo>
                  <a:lnTo>
                    <a:pt x="4114800" y="34290"/>
                  </a:lnTo>
                  <a:lnTo>
                    <a:pt x="4053840" y="41910"/>
                  </a:lnTo>
                  <a:lnTo>
                    <a:pt x="3882390" y="45720"/>
                  </a:lnTo>
                  <a:lnTo>
                    <a:pt x="3688080" y="64770"/>
                  </a:lnTo>
                  <a:lnTo>
                    <a:pt x="3390900" y="76200"/>
                  </a:lnTo>
                  <a:lnTo>
                    <a:pt x="3070860" y="83820"/>
                  </a:lnTo>
                  <a:lnTo>
                    <a:pt x="2849880" y="91440"/>
                  </a:lnTo>
                  <a:lnTo>
                    <a:pt x="2701290" y="110490"/>
                  </a:lnTo>
                  <a:lnTo>
                    <a:pt x="2571750" y="12192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E8A6CFF6-6633-4D95-81C4-B7DC1E75CA4A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1781175"/>
            <a:ext cx="4692650" cy="4241800"/>
            <a:chOff x="2530475" y="1781175"/>
            <a:chExt cx="4692650" cy="4241800"/>
          </a:xfrm>
        </p:grpSpPr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E8FB6748-4DCF-4BCE-8557-18E2D0E3D60D}"/>
                </a:ext>
              </a:extLst>
            </p:cNvPr>
            <p:cNvSpPr/>
            <p:nvPr/>
          </p:nvSpPr>
          <p:spPr>
            <a:xfrm rot="16200000">
              <a:off x="1466850" y="3724276"/>
              <a:ext cx="3933825" cy="393700"/>
            </a:xfrm>
            <a:custGeom>
              <a:avLst/>
              <a:gdLst>
                <a:gd name="connsiteX0" fmla="*/ 1546225 w 3933825"/>
                <a:gd name="connsiteY0" fmla="*/ 139700 h 393700"/>
                <a:gd name="connsiteX1" fmla="*/ 1803400 w 3933825"/>
                <a:gd name="connsiteY1" fmla="*/ 155575 h 393700"/>
                <a:gd name="connsiteX2" fmla="*/ 2012950 w 3933825"/>
                <a:gd name="connsiteY2" fmla="*/ 168275 h 393700"/>
                <a:gd name="connsiteX3" fmla="*/ 2330450 w 3933825"/>
                <a:gd name="connsiteY3" fmla="*/ 168275 h 393700"/>
                <a:gd name="connsiteX4" fmla="*/ 2800350 w 3933825"/>
                <a:gd name="connsiteY4" fmla="*/ 168275 h 393700"/>
                <a:gd name="connsiteX5" fmla="*/ 3121025 w 3933825"/>
                <a:gd name="connsiteY5" fmla="*/ 168275 h 393700"/>
                <a:gd name="connsiteX6" fmla="*/ 3451225 w 3933825"/>
                <a:gd name="connsiteY6" fmla="*/ 168275 h 393700"/>
                <a:gd name="connsiteX7" fmla="*/ 3556000 w 3933825"/>
                <a:gd name="connsiteY7" fmla="*/ 168275 h 393700"/>
                <a:gd name="connsiteX8" fmla="*/ 3590925 w 3933825"/>
                <a:gd name="connsiteY8" fmla="*/ 165100 h 393700"/>
                <a:gd name="connsiteX9" fmla="*/ 3638550 w 3933825"/>
                <a:gd name="connsiteY9" fmla="*/ 152400 h 393700"/>
                <a:gd name="connsiteX10" fmla="*/ 3698875 w 3933825"/>
                <a:gd name="connsiteY10" fmla="*/ 127000 h 393700"/>
                <a:gd name="connsiteX11" fmla="*/ 3778250 w 3933825"/>
                <a:gd name="connsiteY11" fmla="*/ 79375 h 393700"/>
                <a:gd name="connsiteX12" fmla="*/ 3841750 w 3933825"/>
                <a:gd name="connsiteY12" fmla="*/ 34925 h 393700"/>
                <a:gd name="connsiteX13" fmla="*/ 3886200 w 3933825"/>
                <a:gd name="connsiteY13" fmla="*/ 6350 h 393700"/>
                <a:gd name="connsiteX14" fmla="*/ 3905250 w 3933825"/>
                <a:gd name="connsiteY14" fmla="*/ 0 h 393700"/>
                <a:gd name="connsiteX15" fmla="*/ 3914775 w 3933825"/>
                <a:gd name="connsiteY15" fmla="*/ 0 h 393700"/>
                <a:gd name="connsiteX16" fmla="*/ 3921125 w 3933825"/>
                <a:gd name="connsiteY16" fmla="*/ 3175 h 393700"/>
                <a:gd name="connsiteX17" fmla="*/ 3930650 w 3933825"/>
                <a:gd name="connsiteY17" fmla="*/ 9525 h 393700"/>
                <a:gd name="connsiteX18" fmla="*/ 3933825 w 3933825"/>
                <a:gd name="connsiteY18" fmla="*/ 31750 h 393700"/>
                <a:gd name="connsiteX19" fmla="*/ 3933825 w 3933825"/>
                <a:gd name="connsiteY19" fmla="*/ 69850 h 393700"/>
                <a:gd name="connsiteX20" fmla="*/ 3921125 w 3933825"/>
                <a:gd name="connsiteY20" fmla="*/ 117475 h 393700"/>
                <a:gd name="connsiteX21" fmla="*/ 3905250 w 3933825"/>
                <a:gd name="connsiteY21" fmla="*/ 168275 h 393700"/>
                <a:gd name="connsiteX22" fmla="*/ 3876675 w 3933825"/>
                <a:gd name="connsiteY22" fmla="*/ 244475 h 393700"/>
                <a:gd name="connsiteX23" fmla="*/ 3832225 w 3933825"/>
                <a:gd name="connsiteY23" fmla="*/ 346075 h 393700"/>
                <a:gd name="connsiteX24" fmla="*/ 3819525 w 3933825"/>
                <a:gd name="connsiteY24" fmla="*/ 371475 h 393700"/>
                <a:gd name="connsiteX25" fmla="*/ 3689350 w 3933825"/>
                <a:gd name="connsiteY25" fmla="*/ 393700 h 393700"/>
                <a:gd name="connsiteX26" fmla="*/ 3425825 w 3933825"/>
                <a:gd name="connsiteY26" fmla="*/ 390525 h 393700"/>
                <a:gd name="connsiteX27" fmla="*/ 2987675 w 3933825"/>
                <a:gd name="connsiteY27" fmla="*/ 390525 h 393700"/>
                <a:gd name="connsiteX28" fmla="*/ 2654300 w 3933825"/>
                <a:gd name="connsiteY28" fmla="*/ 393700 h 393700"/>
                <a:gd name="connsiteX29" fmla="*/ 2238375 w 3933825"/>
                <a:gd name="connsiteY29" fmla="*/ 393700 h 393700"/>
                <a:gd name="connsiteX30" fmla="*/ 2025650 w 3933825"/>
                <a:gd name="connsiteY30" fmla="*/ 393700 h 393700"/>
                <a:gd name="connsiteX31" fmla="*/ 1717675 w 3933825"/>
                <a:gd name="connsiteY31" fmla="*/ 374650 h 393700"/>
                <a:gd name="connsiteX32" fmla="*/ 1428750 w 3933825"/>
                <a:gd name="connsiteY32" fmla="*/ 358775 h 393700"/>
                <a:gd name="connsiteX33" fmla="*/ 1127125 w 3933825"/>
                <a:gd name="connsiteY33" fmla="*/ 342900 h 393700"/>
                <a:gd name="connsiteX34" fmla="*/ 695325 w 3933825"/>
                <a:gd name="connsiteY34" fmla="*/ 320675 h 393700"/>
                <a:gd name="connsiteX35" fmla="*/ 450850 w 3933825"/>
                <a:gd name="connsiteY35" fmla="*/ 307975 h 393700"/>
                <a:gd name="connsiteX36" fmla="*/ 317500 w 3933825"/>
                <a:gd name="connsiteY36" fmla="*/ 301625 h 393700"/>
                <a:gd name="connsiteX37" fmla="*/ 190500 w 3933825"/>
                <a:gd name="connsiteY37" fmla="*/ 292100 h 393700"/>
                <a:gd name="connsiteX38" fmla="*/ 120650 w 3933825"/>
                <a:gd name="connsiteY38" fmla="*/ 279400 h 393700"/>
                <a:gd name="connsiteX39" fmla="*/ 92075 w 3933825"/>
                <a:gd name="connsiteY39" fmla="*/ 273050 h 393700"/>
                <a:gd name="connsiteX40" fmla="*/ 50800 w 3933825"/>
                <a:gd name="connsiteY40" fmla="*/ 254000 h 393700"/>
                <a:gd name="connsiteX41" fmla="*/ 22225 w 3933825"/>
                <a:gd name="connsiteY41" fmla="*/ 231775 h 393700"/>
                <a:gd name="connsiteX42" fmla="*/ 6350 w 3933825"/>
                <a:gd name="connsiteY42" fmla="*/ 212725 h 393700"/>
                <a:gd name="connsiteX43" fmla="*/ 0 w 3933825"/>
                <a:gd name="connsiteY43" fmla="*/ 196850 h 393700"/>
                <a:gd name="connsiteX44" fmla="*/ 3175 w 3933825"/>
                <a:gd name="connsiteY44" fmla="*/ 180975 h 393700"/>
                <a:gd name="connsiteX45" fmla="*/ 9525 w 3933825"/>
                <a:gd name="connsiteY45" fmla="*/ 161925 h 393700"/>
                <a:gd name="connsiteX46" fmla="*/ 22225 w 3933825"/>
                <a:gd name="connsiteY46" fmla="*/ 142875 h 393700"/>
                <a:gd name="connsiteX47" fmla="*/ 47625 w 3933825"/>
                <a:gd name="connsiteY47" fmla="*/ 117475 h 393700"/>
                <a:gd name="connsiteX48" fmla="*/ 79375 w 3933825"/>
                <a:gd name="connsiteY48" fmla="*/ 98425 h 393700"/>
                <a:gd name="connsiteX49" fmla="*/ 133350 w 3933825"/>
                <a:gd name="connsiteY49" fmla="*/ 73025 h 393700"/>
                <a:gd name="connsiteX50" fmla="*/ 190500 w 3933825"/>
                <a:gd name="connsiteY50" fmla="*/ 53975 h 393700"/>
                <a:gd name="connsiteX51" fmla="*/ 266700 w 3933825"/>
                <a:gd name="connsiteY51" fmla="*/ 41275 h 393700"/>
                <a:gd name="connsiteX52" fmla="*/ 320675 w 3933825"/>
                <a:gd name="connsiteY52" fmla="*/ 34925 h 393700"/>
                <a:gd name="connsiteX53" fmla="*/ 365125 w 3933825"/>
                <a:gd name="connsiteY53" fmla="*/ 34925 h 393700"/>
                <a:gd name="connsiteX54" fmla="*/ 444500 w 3933825"/>
                <a:gd name="connsiteY54" fmla="*/ 47625 h 393700"/>
                <a:gd name="connsiteX55" fmla="*/ 628650 w 3933825"/>
                <a:gd name="connsiteY55" fmla="*/ 76200 h 393700"/>
                <a:gd name="connsiteX56" fmla="*/ 784225 w 3933825"/>
                <a:gd name="connsiteY56" fmla="*/ 88900 h 393700"/>
                <a:gd name="connsiteX57" fmla="*/ 1095375 w 3933825"/>
                <a:gd name="connsiteY57" fmla="*/ 107950 h 393700"/>
                <a:gd name="connsiteX58" fmla="*/ 1546225 w 3933825"/>
                <a:gd name="connsiteY58" fmla="*/ 1397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3825" h="393700">
                  <a:moveTo>
                    <a:pt x="1546225" y="139700"/>
                  </a:moveTo>
                  <a:lnTo>
                    <a:pt x="1803400" y="155575"/>
                  </a:lnTo>
                  <a:lnTo>
                    <a:pt x="2012950" y="168275"/>
                  </a:lnTo>
                  <a:lnTo>
                    <a:pt x="2330450" y="168275"/>
                  </a:lnTo>
                  <a:lnTo>
                    <a:pt x="2800350" y="168275"/>
                  </a:lnTo>
                  <a:lnTo>
                    <a:pt x="3121025" y="168275"/>
                  </a:lnTo>
                  <a:lnTo>
                    <a:pt x="3451225" y="168275"/>
                  </a:lnTo>
                  <a:lnTo>
                    <a:pt x="3556000" y="168275"/>
                  </a:lnTo>
                  <a:lnTo>
                    <a:pt x="3590925" y="165100"/>
                  </a:lnTo>
                  <a:lnTo>
                    <a:pt x="3638550" y="152400"/>
                  </a:lnTo>
                  <a:lnTo>
                    <a:pt x="3698875" y="127000"/>
                  </a:lnTo>
                  <a:lnTo>
                    <a:pt x="3778250" y="79375"/>
                  </a:lnTo>
                  <a:lnTo>
                    <a:pt x="3841750" y="34925"/>
                  </a:lnTo>
                  <a:lnTo>
                    <a:pt x="3886200" y="6350"/>
                  </a:lnTo>
                  <a:lnTo>
                    <a:pt x="3905250" y="0"/>
                  </a:lnTo>
                  <a:lnTo>
                    <a:pt x="3914775" y="0"/>
                  </a:lnTo>
                  <a:lnTo>
                    <a:pt x="3921125" y="3175"/>
                  </a:lnTo>
                  <a:lnTo>
                    <a:pt x="3930650" y="9525"/>
                  </a:lnTo>
                  <a:lnTo>
                    <a:pt x="3933825" y="31750"/>
                  </a:lnTo>
                  <a:lnTo>
                    <a:pt x="3933825" y="69850"/>
                  </a:lnTo>
                  <a:lnTo>
                    <a:pt x="3921125" y="117475"/>
                  </a:lnTo>
                  <a:lnTo>
                    <a:pt x="3905250" y="168275"/>
                  </a:lnTo>
                  <a:lnTo>
                    <a:pt x="3876675" y="244475"/>
                  </a:lnTo>
                  <a:lnTo>
                    <a:pt x="3832225" y="346075"/>
                  </a:lnTo>
                  <a:lnTo>
                    <a:pt x="3819525" y="371475"/>
                  </a:lnTo>
                  <a:lnTo>
                    <a:pt x="3689350" y="393700"/>
                  </a:lnTo>
                  <a:lnTo>
                    <a:pt x="3425825" y="390525"/>
                  </a:lnTo>
                  <a:lnTo>
                    <a:pt x="2987675" y="390525"/>
                  </a:lnTo>
                  <a:lnTo>
                    <a:pt x="2654300" y="393700"/>
                  </a:lnTo>
                  <a:lnTo>
                    <a:pt x="2238375" y="393700"/>
                  </a:lnTo>
                  <a:lnTo>
                    <a:pt x="2025650" y="393700"/>
                  </a:lnTo>
                  <a:lnTo>
                    <a:pt x="1717675" y="374650"/>
                  </a:lnTo>
                  <a:lnTo>
                    <a:pt x="1428750" y="358775"/>
                  </a:lnTo>
                  <a:lnTo>
                    <a:pt x="1127125" y="342900"/>
                  </a:lnTo>
                  <a:lnTo>
                    <a:pt x="695325" y="320675"/>
                  </a:lnTo>
                  <a:lnTo>
                    <a:pt x="450850" y="307975"/>
                  </a:lnTo>
                  <a:lnTo>
                    <a:pt x="317500" y="301625"/>
                  </a:lnTo>
                  <a:lnTo>
                    <a:pt x="190500" y="292100"/>
                  </a:lnTo>
                  <a:lnTo>
                    <a:pt x="120650" y="279400"/>
                  </a:lnTo>
                  <a:lnTo>
                    <a:pt x="92075" y="273050"/>
                  </a:lnTo>
                  <a:lnTo>
                    <a:pt x="50800" y="254000"/>
                  </a:lnTo>
                  <a:lnTo>
                    <a:pt x="22225" y="231775"/>
                  </a:lnTo>
                  <a:lnTo>
                    <a:pt x="6350" y="212725"/>
                  </a:lnTo>
                  <a:lnTo>
                    <a:pt x="0" y="196850"/>
                  </a:lnTo>
                  <a:lnTo>
                    <a:pt x="3175" y="180975"/>
                  </a:lnTo>
                  <a:lnTo>
                    <a:pt x="9525" y="161925"/>
                  </a:lnTo>
                  <a:lnTo>
                    <a:pt x="22225" y="142875"/>
                  </a:lnTo>
                  <a:lnTo>
                    <a:pt x="47625" y="117475"/>
                  </a:lnTo>
                  <a:lnTo>
                    <a:pt x="79375" y="98425"/>
                  </a:lnTo>
                  <a:lnTo>
                    <a:pt x="133350" y="73025"/>
                  </a:lnTo>
                  <a:lnTo>
                    <a:pt x="190500" y="53975"/>
                  </a:lnTo>
                  <a:lnTo>
                    <a:pt x="266700" y="41275"/>
                  </a:lnTo>
                  <a:lnTo>
                    <a:pt x="320675" y="34925"/>
                  </a:lnTo>
                  <a:lnTo>
                    <a:pt x="365125" y="34925"/>
                  </a:lnTo>
                  <a:lnTo>
                    <a:pt x="444500" y="47625"/>
                  </a:lnTo>
                  <a:lnTo>
                    <a:pt x="628650" y="76200"/>
                  </a:lnTo>
                  <a:lnTo>
                    <a:pt x="784225" y="88900"/>
                  </a:lnTo>
                  <a:lnTo>
                    <a:pt x="1095375" y="107950"/>
                  </a:lnTo>
                  <a:lnTo>
                    <a:pt x="1546225" y="13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FC688D35-1CB8-4713-9EA4-A15C783BCB68}"/>
                </a:ext>
              </a:extLst>
            </p:cNvPr>
            <p:cNvSpPr/>
            <p:nvPr/>
          </p:nvSpPr>
          <p:spPr>
            <a:xfrm rot="16200000">
              <a:off x="2935288" y="2390775"/>
              <a:ext cx="4241800" cy="3022600"/>
            </a:xfrm>
            <a:custGeom>
              <a:avLst/>
              <a:gdLst>
                <a:gd name="connsiteX0" fmla="*/ 4116745 w 4241259"/>
                <a:gd name="connsiteY0" fmla="*/ 1217903 h 3023357"/>
                <a:gd name="connsiteX1" fmla="*/ 4093399 w 4241259"/>
                <a:gd name="connsiteY1" fmla="*/ 1035023 h 3023357"/>
                <a:gd name="connsiteX2" fmla="*/ 4073944 w 4241259"/>
                <a:gd name="connsiteY2" fmla="*/ 887162 h 3023357"/>
                <a:gd name="connsiteX3" fmla="*/ 4058379 w 4241259"/>
                <a:gd name="connsiteY3" fmla="*/ 758757 h 3023357"/>
                <a:gd name="connsiteX4" fmla="*/ 4031142 w 4241259"/>
                <a:gd name="connsiteY4" fmla="*/ 571986 h 3023357"/>
                <a:gd name="connsiteX5" fmla="*/ 4000013 w 4241259"/>
                <a:gd name="connsiteY5" fmla="*/ 361869 h 3023357"/>
                <a:gd name="connsiteX6" fmla="*/ 3968885 w 4241259"/>
                <a:gd name="connsiteY6" fmla="*/ 151751 h 3023357"/>
                <a:gd name="connsiteX7" fmla="*/ 3941648 w 4241259"/>
                <a:gd name="connsiteY7" fmla="*/ 0 h 3023357"/>
                <a:gd name="connsiteX8" fmla="*/ 3789896 w 4241259"/>
                <a:gd name="connsiteY8" fmla="*/ 15564 h 3023357"/>
                <a:gd name="connsiteX9" fmla="*/ 3813242 w 4241259"/>
                <a:gd name="connsiteY9" fmla="*/ 210117 h 3023357"/>
                <a:gd name="connsiteX10" fmla="*/ 3840480 w 4241259"/>
                <a:gd name="connsiteY10" fmla="*/ 439690 h 3023357"/>
                <a:gd name="connsiteX11" fmla="*/ 3867717 w 4241259"/>
                <a:gd name="connsiteY11" fmla="*/ 669263 h 3023357"/>
                <a:gd name="connsiteX12" fmla="*/ 3906628 w 4241259"/>
                <a:gd name="connsiteY12" fmla="*/ 867707 h 3023357"/>
                <a:gd name="connsiteX13" fmla="*/ 3937756 w 4241259"/>
                <a:gd name="connsiteY13" fmla="*/ 1171210 h 3023357"/>
                <a:gd name="connsiteX14" fmla="*/ 3968885 w 4241259"/>
                <a:gd name="connsiteY14" fmla="*/ 1490277 h 3023357"/>
                <a:gd name="connsiteX15" fmla="*/ 3976667 w 4241259"/>
                <a:gd name="connsiteY15" fmla="*/ 1571990 h 3023357"/>
                <a:gd name="connsiteX16" fmla="*/ 3996122 w 4241259"/>
                <a:gd name="connsiteY16" fmla="*/ 1739305 h 3023357"/>
                <a:gd name="connsiteX17" fmla="*/ 4007796 w 4241259"/>
                <a:gd name="connsiteY17" fmla="*/ 1949423 h 3023357"/>
                <a:gd name="connsiteX18" fmla="*/ 4031142 w 4241259"/>
                <a:gd name="connsiteY18" fmla="*/ 2326856 h 3023357"/>
                <a:gd name="connsiteX19" fmla="*/ 4042815 w 4241259"/>
                <a:gd name="connsiteY19" fmla="*/ 2548647 h 3023357"/>
                <a:gd name="connsiteX20" fmla="*/ 4038924 w 4241259"/>
                <a:gd name="connsiteY20" fmla="*/ 2568102 h 3023357"/>
                <a:gd name="connsiteX21" fmla="*/ 4031142 w 4241259"/>
                <a:gd name="connsiteY21" fmla="*/ 2603122 h 3023357"/>
                <a:gd name="connsiteX22" fmla="*/ 4015578 w 4241259"/>
                <a:gd name="connsiteY22" fmla="*/ 2630359 h 3023357"/>
                <a:gd name="connsiteX23" fmla="*/ 3992231 w 4241259"/>
                <a:gd name="connsiteY23" fmla="*/ 2645923 h 3023357"/>
                <a:gd name="connsiteX24" fmla="*/ 3957212 w 4241259"/>
                <a:gd name="connsiteY24" fmla="*/ 2653705 h 3023357"/>
                <a:gd name="connsiteX25" fmla="*/ 3762659 w 4241259"/>
                <a:gd name="connsiteY25" fmla="*/ 2653705 h 3023357"/>
                <a:gd name="connsiteX26" fmla="*/ 3416354 w 4241259"/>
                <a:gd name="connsiteY26" fmla="*/ 2653705 h 3023357"/>
                <a:gd name="connsiteX27" fmla="*/ 3046703 w 4241259"/>
                <a:gd name="connsiteY27" fmla="*/ 2649814 h 3023357"/>
                <a:gd name="connsiteX28" fmla="*/ 2735418 w 4241259"/>
                <a:gd name="connsiteY28" fmla="*/ 2649814 h 3023357"/>
                <a:gd name="connsiteX29" fmla="*/ 2587557 w 4241259"/>
                <a:gd name="connsiteY29" fmla="*/ 2649814 h 3023357"/>
                <a:gd name="connsiteX30" fmla="*/ 2252926 w 4241259"/>
                <a:gd name="connsiteY30" fmla="*/ 2653705 h 3023357"/>
                <a:gd name="connsiteX31" fmla="*/ 1774325 w 4241259"/>
                <a:gd name="connsiteY31" fmla="*/ 2661488 h 3023357"/>
                <a:gd name="connsiteX32" fmla="*/ 1447476 w 4241259"/>
                <a:gd name="connsiteY32" fmla="*/ 2665379 h 3023357"/>
                <a:gd name="connsiteX33" fmla="*/ 1151755 w 4241259"/>
                <a:gd name="connsiteY33" fmla="*/ 2673161 h 3023357"/>
                <a:gd name="connsiteX34" fmla="*/ 859925 w 4241259"/>
                <a:gd name="connsiteY34" fmla="*/ 2677052 h 3023357"/>
                <a:gd name="connsiteX35" fmla="*/ 669263 w 4241259"/>
                <a:gd name="connsiteY35" fmla="*/ 2669270 h 3023357"/>
                <a:gd name="connsiteX36" fmla="*/ 607006 w 4241259"/>
                <a:gd name="connsiteY36" fmla="*/ 2657597 h 3023357"/>
                <a:gd name="connsiteX37" fmla="*/ 46693 w 4241259"/>
                <a:gd name="connsiteY37" fmla="*/ 2610904 h 3023357"/>
                <a:gd name="connsiteX38" fmla="*/ 27237 w 4241259"/>
                <a:gd name="connsiteY38" fmla="*/ 2614795 h 3023357"/>
                <a:gd name="connsiteX39" fmla="*/ 11673 w 4241259"/>
                <a:gd name="connsiteY39" fmla="*/ 2626468 h 3023357"/>
                <a:gd name="connsiteX40" fmla="*/ 7782 w 4241259"/>
                <a:gd name="connsiteY40" fmla="*/ 2638141 h 3023357"/>
                <a:gd name="connsiteX41" fmla="*/ 0 w 4241259"/>
                <a:gd name="connsiteY41" fmla="*/ 2665379 h 3023357"/>
                <a:gd name="connsiteX42" fmla="*/ 3891 w 4241259"/>
                <a:gd name="connsiteY42" fmla="*/ 2692616 h 3023357"/>
                <a:gd name="connsiteX43" fmla="*/ 15564 w 4241259"/>
                <a:gd name="connsiteY43" fmla="*/ 2719854 h 3023357"/>
                <a:gd name="connsiteX44" fmla="*/ 46693 w 4241259"/>
                <a:gd name="connsiteY44" fmla="*/ 2758764 h 3023357"/>
                <a:gd name="connsiteX45" fmla="*/ 124514 w 4241259"/>
                <a:gd name="connsiteY45" fmla="*/ 2813239 h 3023357"/>
                <a:gd name="connsiteX46" fmla="*/ 202335 w 4241259"/>
                <a:gd name="connsiteY46" fmla="*/ 2856041 h 3023357"/>
                <a:gd name="connsiteX47" fmla="*/ 311285 w 4241259"/>
                <a:gd name="connsiteY47" fmla="*/ 2906625 h 3023357"/>
                <a:gd name="connsiteX48" fmla="*/ 369651 w 4241259"/>
                <a:gd name="connsiteY48" fmla="*/ 2926080 h 3023357"/>
                <a:gd name="connsiteX49" fmla="*/ 431908 w 4241259"/>
                <a:gd name="connsiteY49" fmla="*/ 2937753 h 3023357"/>
                <a:gd name="connsiteX50" fmla="*/ 486383 w 4241259"/>
                <a:gd name="connsiteY50" fmla="*/ 2949426 h 3023357"/>
                <a:gd name="connsiteX51" fmla="*/ 533076 w 4241259"/>
                <a:gd name="connsiteY51" fmla="*/ 2949426 h 3023357"/>
                <a:gd name="connsiteX52" fmla="*/ 649808 w 4241259"/>
                <a:gd name="connsiteY52" fmla="*/ 2937753 h 3023357"/>
                <a:gd name="connsiteX53" fmla="*/ 778213 w 4241259"/>
                <a:gd name="connsiteY53" fmla="*/ 2926080 h 3023357"/>
                <a:gd name="connsiteX54" fmla="*/ 1007785 w 4241259"/>
                <a:gd name="connsiteY54" fmla="*/ 2918298 h 3023357"/>
                <a:gd name="connsiteX55" fmla="*/ 1322962 w 4241259"/>
                <a:gd name="connsiteY55" fmla="*/ 2906625 h 3023357"/>
                <a:gd name="connsiteX56" fmla="*/ 1677048 w 4241259"/>
                <a:gd name="connsiteY56" fmla="*/ 2898842 h 3023357"/>
                <a:gd name="connsiteX57" fmla="*/ 1980551 w 4241259"/>
                <a:gd name="connsiteY57" fmla="*/ 2898842 h 3023357"/>
                <a:gd name="connsiteX58" fmla="*/ 2346311 w 4241259"/>
                <a:gd name="connsiteY58" fmla="*/ 2898842 h 3023357"/>
                <a:gd name="connsiteX59" fmla="*/ 2696507 w 4241259"/>
                <a:gd name="connsiteY59" fmla="*/ 2898842 h 3023357"/>
                <a:gd name="connsiteX60" fmla="*/ 3120633 w 4241259"/>
                <a:gd name="connsiteY60" fmla="*/ 2906625 h 3023357"/>
                <a:gd name="connsiteX61" fmla="*/ 3501957 w 4241259"/>
                <a:gd name="connsiteY61" fmla="*/ 2914407 h 3023357"/>
                <a:gd name="connsiteX62" fmla="*/ 3739312 w 4241259"/>
                <a:gd name="connsiteY62" fmla="*/ 2922189 h 3023357"/>
                <a:gd name="connsiteX63" fmla="*/ 3786005 w 4241259"/>
                <a:gd name="connsiteY63" fmla="*/ 2929971 h 3023357"/>
                <a:gd name="connsiteX64" fmla="*/ 3828807 w 4241259"/>
                <a:gd name="connsiteY64" fmla="*/ 2945535 h 3023357"/>
                <a:gd name="connsiteX65" fmla="*/ 3863826 w 4241259"/>
                <a:gd name="connsiteY65" fmla="*/ 2968882 h 3023357"/>
                <a:gd name="connsiteX66" fmla="*/ 3898846 w 4241259"/>
                <a:gd name="connsiteY66" fmla="*/ 3000010 h 3023357"/>
                <a:gd name="connsiteX67" fmla="*/ 3914410 w 4241259"/>
                <a:gd name="connsiteY67" fmla="*/ 3007792 h 3023357"/>
                <a:gd name="connsiteX68" fmla="*/ 3929974 w 4241259"/>
                <a:gd name="connsiteY68" fmla="*/ 3015574 h 3023357"/>
                <a:gd name="connsiteX69" fmla="*/ 3953321 w 4241259"/>
                <a:gd name="connsiteY69" fmla="*/ 3023357 h 3023357"/>
                <a:gd name="connsiteX70" fmla="*/ 3972776 w 4241259"/>
                <a:gd name="connsiteY70" fmla="*/ 3023357 h 3023357"/>
                <a:gd name="connsiteX71" fmla="*/ 4007796 w 4241259"/>
                <a:gd name="connsiteY71" fmla="*/ 3011683 h 3023357"/>
                <a:gd name="connsiteX72" fmla="*/ 4046706 w 4241259"/>
                <a:gd name="connsiteY72" fmla="*/ 2984446 h 3023357"/>
                <a:gd name="connsiteX73" fmla="*/ 4116745 w 4241259"/>
                <a:gd name="connsiteY73" fmla="*/ 2914407 h 3023357"/>
                <a:gd name="connsiteX74" fmla="*/ 4186785 w 4241259"/>
                <a:gd name="connsiteY74" fmla="*/ 2824912 h 3023357"/>
                <a:gd name="connsiteX75" fmla="*/ 4233477 w 4241259"/>
                <a:gd name="connsiteY75" fmla="*/ 2747091 h 3023357"/>
                <a:gd name="connsiteX76" fmla="*/ 4241259 w 4241259"/>
                <a:gd name="connsiteY76" fmla="*/ 2719854 h 3023357"/>
                <a:gd name="connsiteX77" fmla="*/ 4237368 w 4241259"/>
                <a:gd name="connsiteY77" fmla="*/ 2688725 h 3023357"/>
                <a:gd name="connsiteX78" fmla="*/ 4210131 w 4241259"/>
                <a:gd name="connsiteY78" fmla="*/ 2556429 h 3023357"/>
                <a:gd name="connsiteX79" fmla="*/ 4198458 w 4241259"/>
                <a:gd name="connsiteY79" fmla="*/ 2470825 h 3023357"/>
                <a:gd name="connsiteX80" fmla="*/ 4190676 w 4241259"/>
                <a:gd name="connsiteY80" fmla="*/ 2291837 h 3023357"/>
                <a:gd name="connsiteX81" fmla="*/ 4182893 w 4241259"/>
                <a:gd name="connsiteY81" fmla="*/ 2066155 h 3023357"/>
                <a:gd name="connsiteX82" fmla="*/ 4171220 w 4241259"/>
                <a:gd name="connsiteY82" fmla="*/ 1887166 h 3023357"/>
                <a:gd name="connsiteX83" fmla="*/ 4159547 w 4241259"/>
                <a:gd name="connsiteY83" fmla="*/ 1708177 h 3023357"/>
                <a:gd name="connsiteX84" fmla="*/ 4143983 w 4241259"/>
                <a:gd name="connsiteY84" fmla="*/ 1509733 h 3023357"/>
                <a:gd name="connsiteX85" fmla="*/ 4116745 w 4241259"/>
                <a:gd name="connsiteY85" fmla="*/ 1217903 h 302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41259" h="3023357">
                  <a:moveTo>
                    <a:pt x="4116745" y="1217903"/>
                  </a:moveTo>
                  <a:lnTo>
                    <a:pt x="4093399" y="1035023"/>
                  </a:lnTo>
                  <a:lnTo>
                    <a:pt x="4073944" y="887162"/>
                  </a:lnTo>
                  <a:lnTo>
                    <a:pt x="4058379" y="758757"/>
                  </a:lnTo>
                  <a:lnTo>
                    <a:pt x="4031142" y="571986"/>
                  </a:lnTo>
                  <a:lnTo>
                    <a:pt x="4000013" y="361869"/>
                  </a:lnTo>
                  <a:lnTo>
                    <a:pt x="3968885" y="151751"/>
                  </a:lnTo>
                  <a:lnTo>
                    <a:pt x="3941648" y="0"/>
                  </a:lnTo>
                  <a:lnTo>
                    <a:pt x="3789896" y="15564"/>
                  </a:lnTo>
                  <a:lnTo>
                    <a:pt x="3813242" y="210117"/>
                  </a:lnTo>
                  <a:lnTo>
                    <a:pt x="3840480" y="439690"/>
                  </a:lnTo>
                  <a:lnTo>
                    <a:pt x="3867717" y="669263"/>
                  </a:lnTo>
                  <a:lnTo>
                    <a:pt x="3906628" y="867707"/>
                  </a:lnTo>
                  <a:lnTo>
                    <a:pt x="3937756" y="1171210"/>
                  </a:lnTo>
                  <a:lnTo>
                    <a:pt x="3968885" y="1490277"/>
                  </a:lnTo>
                  <a:lnTo>
                    <a:pt x="3976667" y="1571990"/>
                  </a:lnTo>
                  <a:lnTo>
                    <a:pt x="3996122" y="1739305"/>
                  </a:lnTo>
                  <a:lnTo>
                    <a:pt x="4007796" y="1949423"/>
                  </a:lnTo>
                  <a:lnTo>
                    <a:pt x="4031142" y="2326856"/>
                  </a:lnTo>
                  <a:lnTo>
                    <a:pt x="4042815" y="2548647"/>
                  </a:lnTo>
                  <a:lnTo>
                    <a:pt x="4038924" y="2568102"/>
                  </a:lnTo>
                  <a:lnTo>
                    <a:pt x="4031142" y="2603122"/>
                  </a:lnTo>
                  <a:lnTo>
                    <a:pt x="4015578" y="2630359"/>
                  </a:lnTo>
                  <a:lnTo>
                    <a:pt x="3992231" y="2645923"/>
                  </a:lnTo>
                  <a:lnTo>
                    <a:pt x="3957212" y="2653705"/>
                  </a:lnTo>
                  <a:lnTo>
                    <a:pt x="3762659" y="2653705"/>
                  </a:lnTo>
                  <a:lnTo>
                    <a:pt x="3416354" y="2653705"/>
                  </a:lnTo>
                  <a:lnTo>
                    <a:pt x="3046703" y="2649814"/>
                  </a:lnTo>
                  <a:lnTo>
                    <a:pt x="2735418" y="2649814"/>
                  </a:lnTo>
                  <a:lnTo>
                    <a:pt x="2587557" y="2649814"/>
                  </a:lnTo>
                  <a:lnTo>
                    <a:pt x="2252926" y="2653705"/>
                  </a:lnTo>
                  <a:lnTo>
                    <a:pt x="1774325" y="2661488"/>
                  </a:lnTo>
                  <a:lnTo>
                    <a:pt x="1447476" y="2665379"/>
                  </a:lnTo>
                  <a:lnTo>
                    <a:pt x="1151755" y="2673161"/>
                  </a:lnTo>
                  <a:lnTo>
                    <a:pt x="859925" y="2677052"/>
                  </a:lnTo>
                  <a:lnTo>
                    <a:pt x="669263" y="2669270"/>
                  </a:lnTo>
                  <a:lnTo>
                    <a:pt x="607006" y="2657597"/>
                  </a:lnTo>
                  <a:lnTo>
                    <a:pt x="46693" y="2610904"/>
                  </a:lnTo>
                  <a:lnTo>
                    <a:pt x="27237" y="2614795"/>
                  </a:lnTo>
                  <a:lnTo>
                    <a:pt x="11673" y="2626468"/>
                  </a:lnTo>
                  <a:lnTo>
                    <a:pt x="7782" y="2638141"/>
                  </a:lnTo>
                  <a:lnTo>
                    <a:pt x="0" y="2665379"/>
                  </a:lnTo>
                  <a:lnTo>
                    <a:pt x="3891" y="2692616"/>
                  </a:lnTo>
                  <a:lnTo>
                    <a:pt x="15564" y="2719854"/>
                  </a:lnTo>
                  <a:lnTo>
                    <a:pt x="46693" y="2758764"/>
                  </a:lnTo>
                  <a:lnTo>
                    <a:pt x="124514" y="2813239"/>
                  </a:lnTo>
                  <a:lnTo>
                    <a:pt x="202335" y="2856041"/>
                  </a:lnTo>
                  <a:lnTo>
                    <a:pt x="311285" y="2906625"/>
                  </a:lnTo>
                  <a:lnTo>
                    <a:pt x="369651" y="2926080"/>
                  </a:lnTo>
                  <a:lnTo>
                    <a:pt x="431908" y="2937753"/>
                  </a:lnTo>
                  <a:lnTo>
                    <a:pt x="486383" y="2949426"/>
                  </a:lnTo>
                  <a:lnTo>
                    <a:pt x="533076" y="2949426"/>
                  </a:lnTo>
                  <a:lnTo>
                    <a:pt x="649808" y="2937753"/>
                  </a:lnTo>
                  <a:lnTo>
                    <a:pt x="778213" y="2926080"/>
                  </a:lnTo>
                  <a:lnTo>
                    <a:pt x="1007785" y="2918298"/>
                  </a:lnTo>
                  <a:lnTo>
                    <a:pt x="1322962" y="2906625"/>
                  </a:lnTo>
                  <a:lnTo>
                    <a:pt x="1677048" y="2898842"/>
                  </a:lnTo>
                  <a:lnTo>
                    <a:pt x="1980551" y="2898842"/>
                  </a:lnTo>
                  <a:lnTo>
                    <a:pt x="2346311" y="2898842"/>
                  </a:lnTo>
                  <a:lnTo>
                    <a:pt x="2696507" y="2898842"/>
                  </a:lnTo>
                  <a:lnTo>
                    <a:pt x="3120633" y="2906625"/>
                  </a:lnTo>
                  <a:lnTo>
                    <a:pt x="3501957" y="2914407"/>
                  </a:lnTo>
                  <a:lnTo>
                    <a:pt x="3739312" y="2922189"/>
                  </a:lnTo>
                  <a:lnTo>
                    <a:pt x="3786005" y="2929971"/>
                  </a:lnTo>
                  <a:lnTo>
                    <a:pt x="3828807" y="2945535"/>
                  </a:lnTo>
                  <a:lnTo>
                    <a:pt x="3863826" y="2968882"/>
                  </a:lnTo>
                  <a:lnTo>
                    <a:pt x="3898846" y="3000010"/>
                  </a:lnTo>
                  <a:lnTo>
                    <a:pt x="3914410" y="3007792"/>
                  </a:lnTo>
                  <a:lnTo>
                    <a:pt x="3929974" y="3015574"/>
                  </a:lnTo>
                  <a:lnTo>
                    <a:pt x="3953321" y="3023357"/>
                  </a:lnTo>
                  <a:lnTo>
                    <a:pt x="3972776" y="3023357"/>
                  </a:lnTo>
                  <a:lnTo>
                    <a:pt x="4007796" y="3011683"/>
                  </a:lnTo>
                  <a:lnTo>
                    <a:pt x="4046706" y="2984446"/>
                  </a:lnTo>
                  <a:lnTo>
                    <a:pt x="4116745" y="2914407"/>
                  </a:lnTo>
                  <a:lnTo>
                    <a:pt x="4186785" y="2824912"/>
                  </a:lnTo>
                  <a:lnTo>
                    <a:pt x="4233477" y="2747091"/>
                  </a:lnTo>
                  <a:lnTo>
                    <a:pt x="4241259" y="2719854"/>
                  </a:lnTo>
                  <a:lnTo>
                    <a:pt x="4237368" y="2688725"/>
                  </a:lnTo>
                  <a:lnTo>
                    <a:pt x="4210131" y="2556429"/>
                  </a:lnTo>
                  <a:lnTo>
                    <a:pt x="4198458" y="2470825"/>
                  </a:lnTo>
                  <a:lnTo>
                    <a:pt x="4190676" y="2291837"/>
                  </a:lnTo>
                  <a:lnTo>
                    <a:pt x="4182893" y="2066155"/>
                  </a:lnTo>
                  <a:lnTo>
                    <a:pt x="4171220" y="1887166"/>
                  </a:lnTo>
                  <a:lnTo>
                    <a:pt x="4159547" y="1708177"/>
                  </a:lnTo>
                  <a:lnTo>
                    <a:pt x="4143983" y="1509733"/>
                  </a:lnTo>
                  <a:lnTo>
                    <a:pt x="4116745" y="1217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254EB096-4F8F-4E70-A780-68F12EC4BE53}"/>
                </a:ext>
              </a:extLst>
            </p:cNvPr>
            <p:cNvSpPr/>
            <p:nvPr/>
          </p:nvSpPr>
          <p:spPr>
            <a:xfrm rot="16200000">
              <a:off x="5534025" y="5287963"/>
              <a:ext cx="819150" cy="641350"/>
            </a:xfrm>
            <a:custGeom>
              <a:avLst/>
              <a:gdLst>
                <a:gd name="connsiteX0" fmla="*/ 616744 w 819150"/>
                <a:gd name="connsiteY0" fmla="*/ 126206 h 640556"/>
                <a:gd name="connsiteX1" fmla="*/ 552450 w 819150"/>
                <a:gd name="connsiteY1" fmla="*/ 300037 h 640556"/>
                <a:gd name="connsiteX2" fmla="*/ 511969 w 819150"/>
                <a:gd name="connsiteY2" fmla="*/ 411956 h 640556"/>
                <a:gd name="connsiteX3" fmla="*/ 511969 w 819150"/>
                <a:gd name="connsiteY3" fmla="*/ 435768 h 640556"/>
                <a:gd name="connsiteX4" fmla="*/ 514350 w 819150"/>
                <a:gd name="connsiteY4" fmla="*/ 464343 h 640556"/>
                <a:gd name="connsiteX5" fmla="*/ 521494 w 819150"/>
                <a:gd name="connsiteY5" fmla="*/ 495300 h 640556"/>
                <a:gd name="connsiteX6" fmla="*/ 533400 w 819150"/>
                <a:gd name="connsiteY6" fmla="*/ 521493 h 640556"/>
                <a:gd name="connsiteX7" fmla="*/ 552450 w 819150"/>
                <a:gd name="connsiteY7" fmla="*/ 545306 h 640556"/>
                <a:gd name="connsiteX8" fmla="*/ 564356 w 819150"/>
                <a:gd name="connsiteY8" fmla="*/ 557212 h 640556"/>
                <a:gd name="connsiteX9" fmla="*/ 581025 w 819150"/>
                <a:gd name="connsiteY9" fmla="*/ 566737 h 640556"/>
                <a:gd name="connsiteX10" fmla="*/ 614362 w 819150"/>
                <a:gd name="connsiteY10" fmla="*/ 576262 h 640556"/>
                <a:gd name="connsiteX11" fmla="*/ 652462 w 819150"/>
                <a:gd name="connsiteY11" fmla="*/ 585787 h 640556"/>
                <a:gd name="connsiteX12" fmla="*/ 711994 w 819150"/>
                <a:gd name="connsiteY12" fmla="*/ 595312 h 640556"/>
                <a:gd name="connsiteX13" fmla="*/ 819150 w 819150"/>
                <a:gd name="connsiteY13" fmla="*/ 600075 h 640556"/>
                <a:gd name="connsiteX14" fmla="*/ 14287 w 819150"/>
                <a:gd name="connsiteY14" fmla="*/ 640556 h 640556"/>
                <a:gd name="connsiteX15" fmla="*/ 2381 w 819150"/>
                <a:gd name="connsiteY15" fmla="*/ 611981 h 640556"/>
                <a:gd name="connsiteX16" fmla="*/ 0 w 819150"/>
                <a:gd name="connsiteY16" fmla="*/ 588168 h 640556"/>
                <a:gd name="connsiteX17" fmla="*/ 7144 w 819150"/>
                <a:gd name="connsiteY17" fmla="*/ 550068 h 640556"/>
                <a:gd name="connsiteX18" fmla="*/ 28575 w 819150"/>
                <a:gd name="connsiteY18" fmla="*/ 531018 h 640556"/>
                <a:gd name="connsiteX19" fmla="*/ 54769 w 819150"/>
                <a:gd name="connsiteY19" fmla="*/ 523875 h 640556"/>
                <a:gd name="connsiteX20" fmla="*/ 80962 w 819150"/>
                <a:gd name="connsiteY20" fmla="*/ 519112 h 640556"/>
                <a:gd name="connsiteX21" fmla="*/ 126206 w 819150"/>
                <a:gd name="connsiteY21" fmla="*/ 502443 h 640556"/>
                <a:gd name="connsiteX22" fmla="*/ 188119 w 819150"/>
                <a:gd name="connsiteY22" fmla="*/ 469106 h 640556"/>
                <a:gd name="connsiteX23" fmla="*/ 266700 w 819150"/>
                <a:gd name="connsiteY23" fmla="*/ 416718 h 640556"/>
                <a:gd name="connsiteX24" fmla="*/ 328612 w 819150"/>
                <a:gd name="connsiteY24" fmla="*/ 364331 h 640556"/>
                <a:gd name="connsiteX25" fmla="*/ 407194 w 819150"/>
                <a:gd name="connsiteY25" fmla="*/ 285750 h 640556"/>
                <a:gd name="connsiteX26" fmla="*/ 476250 w 819150"/>
                <a:gd name="connsiteY26" fmla="*/ 200025 h 640556"/>
                <a:gd name="connsiteX27" fmla="*/ 533400 w 819150"/>
                <a:gd name="connsiteY27" fmla="*/ 121443 h 640556"/>
                <a:gd name="connsiteX28" fmla="*/ 581025 w 819150"/>
                <a:gd name="connsiteY28" fmla="*/ 42862 h 640556"/>
                <a:gd name="connsiteX29" fmla="*/ 602456 w 819150"/>
                <a:gd name="connsiteY29" fmla="*/ 14287 h 640556"/>
                <a:gd name="connsiteX30" fmla="*/ 623887 w 819150"/>
                <a:gd name="connsiteY30" fmla="*/ 2381 h 640556"/>
                <a:gd name="connsiteX31" fmla="*/ 638175 w 819150"/>
                <a:gd name="connsiteY31" fmla="*/ 0 h 640556"/>
                <a:gd name="connsiteX32" fmla="*/ 645319 w 819150"/>
                <a:gd name="connsiteY32" fmla="*/ 4762 h 640556"/>
                <a:gd name="connsiteX33" fmla="*/ 650081 w 819150"/>
                <a:gd name="connsiteY33" fmla="*/ 16668 h 640556"/>
                <a:gd name="connsiteX34" fmla="*/ 650081 w 819150"/>
                <a:gd name="connsiteY34" fmla="*/ 28575 h 640556"/>
                <a:gd name="connsiteX35" fmla="*/ 640556 w 819150"/>
                <a:gd name="connsiteY35" fmla="*/ 71437 h 640556"/>
                <a:gd name="connsiteX36" fmla="*/ 616744 w 819150"/>
                <a:gd name="connsiteY36" fmla="*/ 1262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40556">
                  <a:moveTo>
                    <a:pt x="616744" y="126206"/>
                  </a:moveTo>
                  <a:lnTo>
                    <a:pt x="552450" y="300037"/>
                  </a:lnTo>
                  <a:lnTo>
                    <a:pt x="511969" y="411956"/>
                  </a:lnTo>
                  <a:lnTo>
                    <a:pt x="511969" y="435768"/>
                  </a:lnTo>
                  <a:lnTo>
                    <a:pt x="514350" y="464343"/>
                  </a:lnTo>
                  <a:lnTo>
                    <a:pt x="521494" y="495300"/>
                  </a:lnTo>
                  <a:lnTo>
                    <a:pt x="533400" y="521493"/>
                  </a:lnTo>
                  <a:lnTo>
                    <a:pt x="552450" y="545306"/>
                  </a:lnTo>
                  <a:lnTo>
                    <a:pt x="564356" y="557212"/>
                  </a:lnTo>
                  <a:lnTo>
                    <a:pt x="581025" y="566737"/>
                  </a:lnTo>
                  <a:lnTo>
                    <a:pt x="614362" y="576262"/>
                  </a:lnTo>
                  <a:lnTo>
                    <a:pt x="652462" y="585787"/>
                  </a:lnTo>
                  <a:lnTo>
                    <a:pt x="711994" y="595312"/>
                  </a:lnTo>
                  <a:lnTo>
                    <a:pt x="819150" y="600075"/>
                  </a:lnTo>
                  <a:lnTo>
                    <a:pt x="14287" y="640556"/>
                  </a:lnTo>
                  <a:lnTo>
                    <a:pt x="2381" y="611981"/>
                  </a:lnTo>
                  <a:lnTo>
                    <a:pt x="0" y="588168"/>
                  </a:lnTo>
                  <a:lnTo>
                    <a:pt x="7144" y="550068"/>
                  </a:lnTo>
                  <a:lnTo>
                    <a:pt x="28575" y="531018"/>
                  </a:lnTo>
                  <a:lnTo>
                    <a:pt x="54769" y="523875"/>
                  </a:lnTo>
                  <a:lnTo>
                    <a:pt x="80962" y="519112"/>
                  </a:lnTo>
                  <a:lnTo>
                    <a:pt x="126206" y="502443"/>
                  </a:lnTo>
                  <a:lnTo>
                    <a:pt x="188119" y="469106"/>
                  </a:lnTo>
                  <a:lnTo>
                    <a:pt x="266700" y="416718"/>
                  </a:lnTo>
                  <a:lnTo>
                    <a:pt x="328612" y="364331"/>
                  </a:lnTo>
                  <a:lnTo>
                    <a:pt x="407194" y="285750"/>
                  </a:lnTo>
                  <a:lnTo>
                    <a:pt x="476250" y="200025"/>
                  </a:lnTo>
                  <a:lnTo>
                    <a:pt x="533400" y="121443"/>
                  </a:lnTo>
                  <a:lnTo>
                    <a:pt x="581025" y="42862"/>
                  </a:lnTo>
                  <a:lnTo>
                    <a:pt x="602456" y="14287"/>
                  </a:lnTo>
                  <a:lnTo>
                    <a:pt x="623887" y="2381"/>
                  </a:lnTo>
                  <a:lnTo>
                    <a:pt x="638175" y="0"/>
                  </a:lnTo>
                  <a:lnTo>
                    <a:pt x="645319" y="4762"/>
                  </a:lnTo>
                  <a:lnTo>
                    <a:pt x="650081" y="16668"/>
                  </a:lnTo>
                  <a:lnTo>
                    <a:pt x="650081" y="28575"/>
                  </a:lnTo>
                  <a:lnTo>
                    <a:pt x="640556" y="71437"/>
                  </a:lnTo>
                  <a:lnTo>
                    <a:pt x="61674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DB933485-63BC-4DEA-8ADC-19A8A5D8DBBC}"/>
                </a:ext>
              </a:extLst>
            </p:cNvPr>
            <p:cNvSpPr/>
            <p:nvPr/>
          </p:nvSpPr>
          <p:spPr>
            <a:xfrm rot="16200000">
              <a:off x="2509044" y="3696494"/>
              <a:ext cx="3671888" cy="400050"/>
            </a:xfrm>
            <a:custGeom>
              <a:avLst/>
              <a:gdLst>
                <a:gd name="connsiteX0" fmla="*/ 1831779 w 3672493"/>
                <a:gd name="connsiteY0" fmla="*/ 110204 h 399119"/>
                <a:gd name="connsiteX1" fmla="*/ 1590520 w 3672493"/>
                <a:gd name="connsiteY1" fmla="*/ 110204 h 399119"/>
                <a:gd name="connsiteX2" fmla="*/ 1390961 w 3672493"/>
                <a:gd name="connsiteY2" fmla="*/ 110204 h 399119"/>
                <a:gd name="connsiteX3" fmla="*/ 1146724 w 3672493"/>
                <a:gd name="connsiteY3" fmla="*/ 107226 h 399119"/>
                <a:gd name="connsiteX4" fmla="*/ 970992 w 3672493"/>
                <a:gd name="connsiteY4" fmla="*/ 110204 h 399119"/>
                <a:gd name="connsiteX5" fmla="*/ 833981 w 3672493"/>
                <a:gd name="connsiteY5" fmla="*/ 107226 h 399119"/>
                <a:gd name="connsiteX6" fmla="*/ 759518 w 3672493"/>
                <a:gd name="connsiteY6" fmla="*/ 107226 h 399119"/>
                <a:gd name="connsiteX7" fmla="*/ 685056 w 3672493"/>
                <a:gd name="connsiteY7" fmla="*/ 98290 h 399119"/>
                <a:gd name="connsiteX8" fmla="*/ 586765 w 3672493"/>
                <a:gd name="connsiteY8" fmla="*/ 80419 h 399119"/>
                <a:gd name="connsiteX9" fmla="*/ 506346 w 3672493"/>
                <a:gd name="connsiteY9" fmla="*/ 62548 h 399119"/>
                <a:gd name="connsiteX10" fmla="*/ 446776 w 3672493"/>
                <a:gd name="connsiteY10" fmla="*/ 56591 h 399119"/>
                <a:gd name="connsiteX11" fmla="*/ 327636 w 3672493"/>
                <a:gd name="connsiteY11" fmla="*/ 65527 h 399119"/>
                <a:gd name="connsiteX12" fmla="*/ 169775 w 3672493"/>
                <a:gd name="connsiteY12" fmla="*/ 92333 h 399119"/>
                <a:gd name="connsiteX13" fmla="*/ 92334 w 3672493"/>
                <a:gd name="connsiteY13" fmla="*/ 119140 h 399119"/>
                <a:gd name="connsiteX14" fmla="*/ 56592 w 3672493"/>
                <a:gd name="connsiteY14" fmla="*/ 137011 h 399119"/>
                <a:gd name="connsiteX15" fmla="*/ 17871 w 3672493"/>
                <a:gd name="connsiteY15" fmla="*/ 172753 h 399119"/>
                <a:gd name="connsiteX16" fmla="*/ 2979 w 3672493"/>
                <a:gd name="connsiteY16" fmla="*/ 199560 h 399119"/>
                <a:gd name="connsiteX17" fmla="*/ 0 w 3672493"/>
                <a:gd name="connsiteY17" fmla="*/ 223388 h 399119"/>
                <a:gd name="connsiteX18" fmla="*/ 5957 w 3672493"/>
                <a:gd name="connsiteY18" fmla="*/ 250194 h 399119"/>
                <a:gd name="connsiteX19" fmla="*/ 20850 w 3672493"/>
                <a:gd name="connsiteY19" fmla="*/ 271044 h 399119"/>
                <a:gd name="connsiteX20" fmla="*/ 47656 w 3672493"/>
                <a:gd name="connsiteY20" fmla="*/ 291893 h 399119"/>
                <a:gd name="connsiteX21" fmla="*/ 89355 w 3672493"/>
                <a:gd name="connsiteY21" fmla="*/ 309764 h 399119"/>
                <a:gd name="connsiteX22" fmla="*/ 151904 w 3672493"/>
                <a:gd name="connsiteY22" fmla="*/ 324657 h 399119"/>
                <a:gd name="connsiteX23" fmla="*/ 274023 w 3672493"/>
                <a:gd name="connsiteY23" fmla="*/ 333592 h 399119"/>
                <a:gd name="connsiteX24" fmla="*/ 434862 w 3672493"/>
                <a:gd name="connsiteY24" fmla="*/ 333592 h 399119"/>
                <a:gd name="connsiteX25" fmla="*/ 816110 w 3672493"/>
                <a:gd name="connsiteY25" fmla="*/ 333592 h 399119"/>
                <a:gd name="connsiteX26" fmla="*/ 1268842 w 3672493"/>
                <a:gd name="connsiteY26" fmla="*/ 333592 h 399119"/>
                <a:gd name="connsiteX27" fmla="*/ 1638176 w 3672493"/>
                <a:gd name="connsiteY27" fmla="*/ 333592 h 399119"/>
                <a:gd name="connsiteX28" fmla="*/ 2037296 w 3672493"/>
                <a:gd name="connsiteY28" fmla="*/ 333592 h 399119"/>
                <a:gd name="connsiteX29" fmla="*/ 2314296 w 3672493"/>
                <a:gd name="connsiteY29" fmla="*/ 336571 h 399119"/>
                <a:gd name="connsiteX30" fmla="*/ 2624060 w 3672493"/>
                <a:gd name="connsiteY30" fmla="*/ 348485 h 399119"/>
                <a:gd name="connsiteX31" fmla="*/ 3175083 w 3672493"/>
                <a:gd name="connsiteY31" fmla="*/ 369334 h 399119"/>
                <a:gd name="connsiteX32" fmla="*/ 3389535 w 3672493"/>
                <a:gd name="connsiteY32" fmla="*/ 378270 h 399119"/>
                <a:gd name="connsiteX33" fmla="*/ 3413363 w 3672493"/>
                <a:gd name="connsiteY33" fmla="*/ 384227 h 399119"/>
                <a:gd name="connsiteX34" fmla="*/ 3437191 w 3672493"/>
                <a:gd name="connsiteY34" fmla="*/ 396141 h 399119"/>
                <a:gd name="connsiteX35" fmla="*/ 3458041 w 3672493"/>
                <a:gd name="connsiteY35" fmla="*/ 399119 h 399119"/>
                <a:gd name="connsiteX36" fmla="*/ 3478890 w 3672493"/>
                <a:gd name="connsiteY36" fmla="*/ 399119 h 399119"/>
                <a:gd name="connsiteX37" fmla="*/ 3502718 w 3672493"/>
                <a:gd name="connsiteY37" fmla="*/ 384227 h 399119"/>
                <a:gd name="connsiteX38" fmla="*/ 3538460 w 3672493"/>
                <a:gd name="connsiteY38" fmla="*/ 354442 h 399119"/>
                <a:gd name="connsiteX39" fmla="*/ 3583138 w 3672493"/>
                <a:gd name="connsiteY39" fmla="*/ 315721 h 399119"/>
                <a:gd name="connsiteX40" fmla="*/ 3672493 w 3672493"/>
                <a:gd name="connsiteY40" fmla="*/ 253173 h 399119"/>
                <a:gd name="connsiteX41" fmla="*/ 3598030 w 3672493"/>
                <a:gd name="connsiteY41" fmla="*/ 0 h 399119"/>
                <a:gd name="connsiteX42" fmla="*/ 3568245 w 3672493"/>
                <a:gd name="connsiteY42" fmla="*/ 74462 h 399119"/>
                <a:gd name="connsiteX43" fmla="*/ 3556331 w 3672493"/>
                <a:gd name="connsiteY43" fmla="*/ 95312 h 399119"/>
                <a:gd name="connsiteX44" fmla="*/ 3538460 w 3672493"/>
                <a:gd name="connsiteY44" fmla="*/ 113183 h 399119"/>
                <a:gd name="connsiteX45" fmla="*/ 3520589 w 3672493"/>
                <a:gd name="connsiteY45" fmla="*/ 122118 h 399119"/>
                <a:gd name="connsiteX46" fmla="*/ 3499740 w 3672493"/>
                <a:gd name="connsiteY46" fmla="*/ 128075 h 399119"/>
                <a:gd name="connsiteX47" fmla="*/ 3431234 w 3672493"/>
                <a:gd name="connsiteY47" fmla="*/ 134032 h 399119"/>
                <a:gd name="connsiteX48" fmla="*/ 3181040 w 3672493"/>
                <a:gd name="connsiteY48" fmla="*/ 125097 h 399119"/>
                <a:gd name="connsiteX49" fmla="*/ 2820641 w 3672493"/>
                <a:gd name="connsiteY49" fmla="*/ 119140 h 399119"/>
                <a:gd name="connsiteX50" fmla="*/ 2478114 w 3672493"/>
                <a:gd name="connsiteY50" fmla="*/ 113183 h 399119"/>
                <a:gd name="connsiteX51" fmla="*/ 2168350 w 3672493"/>
                <a:gd name="connsiteY51" fmla="*/ 110204 h 399119"/>
                <a:gd name="connsiteX52" fmla="*/ 1831779 w 3672493"/>
                <a:gd name="connsiteY52" fmla="*/ 110204 h 39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72493" h="399119">
                  <a:moveTo>
                    <a:pt x="1831779" y="110204"/>
                  </a:moveTo>
                  <a:lnTo>
                    <a:pt x="1590520" y="110204"/>
                  </a:lnTo>
                  <a:lnTo>
                    <a:pt x="1390961" y="110204"/>
                  </a:lnTo>
                  <a:lnTo>
                    <a:pt x="1146724" y="107226"/>
                  </a:lnTo>
                  <a:lnTo>
                    <a:pt x="970992" y="110204"/>
                  </a:lnTo>
                  <a:lnTo>
                    <a:pt x="833981" y="107226"/>
                  </a:lnTo>
                  <a:lnTo>
                    <a:pt x="759518" y="107226"/>
                  </a:lnTo>
                  <a:lnTo>
                    <a:pt x="685056" y="98290"/>
                  </a:lnTo>
                  <a:lnTo>
                    <a:pt x="586765" y="80419"/>
                  </a:lnTo>
                  <a:lnTo>
                    <a:pt x="506346" y="62548"/>
                  </a:lnTo>
                  <a:lnTo>
                    <a:pt x="446776" y="56591"/>
                  </a:lnTo>
                  <a:lnTo>
                    <a:pt x="327636" y="65527"/>
                  </a:lnTo>
                  <a:lnTo>
                    <a:pt x="169775" y="92333"/>
                  </a:lnTo>
                  <a:lnTo>
                    <a:pt x="92334" y="119140"/>
                  </a:lnTo>
                  <a:lnTo>
                    <a:pt x="56592" y="137011"/>
                  </a:lnTo>
                  <a:lnTo>
                    <a:pt x="17871" y="172753"/>
                  </a:lnTo>
                  <a:lnTo>
                    <a:pt x="2979" y="199560"/>
                  </a:lnTo>
                  <a:lnTo>
                    <a:pt x="0" y="223388"/>
                  </a:lnTo>
                  <a:lnTo>
                    <a:pt x="5957" y="250194"/>
                  </a:lnTo>
                  <a:lnTo>
                    <a:pt x="20850" y="271044"/>
                  </a:lnTo>
                  <a:lnTo>
                    <a:pt x="47656" y="291893"/>
                  </a:lnTo>
                  <a:lnTo>
                    <a:pt x="89355" y="309764"/>
                  </a:lnTo>
                  <a:lnTo>
                    <a:pt x="151904" y="324657"/>
                  </a:lnTo>
                  <a:lnTo>
                    <a:pt x="274023" y="333592"/>
                  </a:lnTo>
                  <a:lnTo>
                    <a:pt x="434862" y="333592"/>
                  </a:lnTo>
                  <a:lnTo>
                    <a:pt x="816110" y="333592"/>
                  </a:lnTo>
                  <a:lnTo>
                    <a:pt x="1268842" y="333592"/>
                  </a:lnTo>
                  <a:lnTo>
                    <a:pt x="1638176" y="333592"/>
                  </a:lnTo>
                  <a:lnTo>
                    <a:pt x="2037296" y="333592"/>
                  </a:lnTo>
                  <a:lnTo>
                    <a:pt x="2314296" y="336571"/>
                  </a:lnTo>
                  <a:lnTo>
                    <a:pt x="2624060" y="348485"/>
                  </a:lnTo>
                  <a:lnTo>
                    <a:pt x="3175083" y="369334"/>
                  </a:lnTo>
                  <a:lnTo>
                    <a:pt x="3389535" y="378270"/>
                  </a:lnTo>
                  <a:lnTo>
                    <a:pt x="3413363" y="384227"/>
                  </a:lnTo>
                  <a:lnTo>
                    <a:pt x="3437191" y="396141"/>
                  </a:lnTo>
                  <a:lnTo>
                    <a:pt x="3458041" y="399119"/>
                  </a:lnTo>
                  <a:lnTo>
                    <a:pt x="3478890" y="399119"/>
                  </a:lnTo>
                  <a:lnTo>
                    <a:pt x="3502718" y="384227"/>
                  </a:lnTo>
                  <a:lnTo>
                    <a:pt x="3538460" y="354442"/>
                  </a:lnTo>
                  <a:lnTo>
                    <a:pt x="3583138" y="315721"/>
                  </a:lnTo>
                  <a:lnTo>
                    <a:pt x="3672493" y="253173"/>
                  </a:lnTo>
                  <a:lnTo>
                    <a:pt x="3598030" y="0"/>
                  </a:lnTo>
                  <a:lnTo>
                    <a:pt x="3568245" y="74462"/>
                  </a:lnTo>
                  <a:lnTo>
                    <a:pt x="3556331" y="95312"/>
                  </a:lnTo>
                  <a:lnTo>
                    <a:pt x="3538460" y="113183"/>
                  </a:lnTo>
                  <a:lnTo>
                    <a:pt x="3520589" y="122118"/>
                  </a:lnTo>
                  <a:lnTo>
                    <a:pt x="3499740" y="128075"/>
                  </a:lnTo>
                  <a:lnTo>
                    <a:pt x="3431234" y="134032"/>
                  </a:lnTo>
                  <a:lnTo>
                    <a:pt x="3181040" y="125097"/>
                  </a:lnTo>
                  <a:lnTo>
                    <a:pt x="2820641" y="119140"/>
                  </a:lnTo>
                  <a:lnTo>
                    <a:pt x="2478114" y="113183"/>
                  </a:lnTo>
                  <a:lnTo>
                    <a:pt x="2168350" y="110204"/>
                  </a:lnTo>
                  <a:lnTo>
                    <a:pt x="1831779" y="1102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6F9EC099-16DE-4C7C-9C40-E5C7832505C3}"/>
                </a:ext>
              </a:extLst>
            </p:cNvPr>
            <p:cNvSpPr/>
            <p:nvPr/>
          </p:nvSpPr>
          <p:spPr>
            <a:xfrm rot="16200000">
              <a:off x="3336925" y="3676650"/>
              <a:ext cx="3781425" cy="377825"/>
            </a:xfrm>
            <a:custGeom>
              <a:avLst/>
              <a:gdLst>
                <a:gd name="connsiteX0" fmla="*/ 3160510 w 3780338"/>
                <a:gd name="connsiteY0" fmla="*/ 159559 h 377420"/>
                <a:gd name="connsiteX1" fmla="*/ 2872075 w 3780338"/>
                <a:gd name="connsiteY1" fmla="*/ 165696 h 377420"/>
                <a:gd name="connsiteX2" fmla="*/ 2442491 w 3780338"/>
                <a:gd name="connsiteY2" fmla="*/ 171833 h 377420"/>
                <a:gd name="connsiteX3" fmla="*/ 2270658 w 3780338"/>
                <a:gd name="connsiteY3" fmla="*/ 174902 h 377420"/>
                <a:gd name="connsiteX4" fmla="*/ 2126440 w 3780338"/>
                <a:gd name="connsiteY4" fmla="*/ 153422 h 377420"/>
                <a:gd name="connsiteX5" fmla="*/ 1822663 w 3780338"/>
                <a:gd name="connsiteY5" fmla="*/ 147286 h 377420"/>
                <a:gd name="connsiteX6" fmla="*/ 1494338 w 3780338"/>
                <a:gd name="connsiteY6" fmla="*/ 141149 h 377420"/>
                <a:gd name="connsiteX7" fmla="*/ 1141466 w 3780338"/>
                <a:gd name="connsiteY7" fmla="*/ 138080 h 377420"/>
                <a:gd name="connsiteX8" fmla="*/ 736429 w 3780338"/>
                <a:gd name="connsiteY8" fmla="*/ 131943 h 377420"/>
                <a:gd name="connsiteX9" fmla="*/ 662786 w 3780338"/>
                <a:gd name="connsiteY9" fmla="*/ 131943 h 377420"/>
                <a:gd name="connsiteX10" fmla="*/ 583007 w 3780338"/>
                <a:gd name="connsiteY10" fmla="*/ 116601 h 377420"/>
                <a:gd name="connsiteX11" fmla="*/ 435721 w 3780338"/>
                <a:gd name="connsiteY11" fmla="*/ 88985 h 377420"/>
                <a:gd name="connsiteX12" fmla="*/ 398899 w 3780338"/>
                <a:gd name="connsiteY12" fmla="*/ 85916 h 377420"/>
                <a:gd name="connsiteX13" fmla="*/ 322188 w 3780338"/>
                <a:gd name="connsiteY13" fmla="*/ 95122 h 377420"/>
                <a:gd name="connsiteX14" fmla="*/ 236271 w 3780338"/>
                <a:gd name="connsiteY14" fmla="*/ 113532 h 377420"/>
                <a:gd name="connsiteX15" fmla="*/ 147286 w 3780338"/>
                <a:gd name="connsiteY15" fmla="*/ 138080 h 377420"/>
                <a:gd name="connsiteX16" fmla="*/ 88985 w 3780338"/>
                <a:gd name="connsiteY16" fmla="*/ 159559 h 377420"/>
                <a:gd name="connsiteX17" fmla="*/ 42958 w 3780338"/>
                <a:gd name="connsiteY17" fmla="*/ 187175 h 377420"/>
                <a:gd name="connsiteX18" fmla="*/ 18411 w 3780338"/>
                <a:gd name="connsiteY18" fmla="*/ 211723 h 377420"/>
                <a:gd name="connsiteX19" fmla="*/ 3068 w 3780338"/>
                <a:gd name="connsiteY19" fmla="*/ 236271 h 377420"/>
                <a:gd name="connsiteX20" fmla="*/ 0 w 3780338"/>
                <a:gd name="connsiteY20" fmla="*/ 260818 h 377420"/>
                <a:gd name="connsiteX21" fmla="*/ 12274 w 3780338"/>
                <a:gd name="connsiteY21" fmla="*/ 300708 h 377420"/>
                <a:gd name="connsiteX22" fmla="*/ 27616 w 3780338"/>
                <a:gd name="connsiteY22" fmla="*/ 322188 h 377420"/>
                <a:gd name="connsiteX23" fmla="*/ 58301 w 3780338"/>
                <a:gd name="connsiteY23" fmla="*/ 340598 h 377420"/>
                <a:gd name="connsiteX24" fmla="*/ 88985 w 3780338"/>
                <a:gd name="connsiteY24" fmla="*/ 352872 h 377420"/>
                <a:gd name="connsiteX25" fmla="*/ 147286 w 3780338"/>
                <a:gd name="connsiteY25" fmla="*/ 365146 h 377420"/>
                <a:gd name="connsiteX26" fmla="*/ 294572 w 3780338"/>
                <a:gd name="connsiteY26" fmla="*/ 377420 h 377420"/>
                <a:gd name="connsiteX27" fmla="*/ 481748 w 3780338"/>
                <a:gd name="connsiteY27" fmla="*/ 374351 h 377420"/>
                <a:gd name="connsiteX28" fmla="*/ 899058 w 3780338"/>
                <a:gd name="connsiteY28" fmla="*/ 377420 h 377420"/>
                <a:gd name="connsiteX29" fmla="*/ 1282615 w 3780338"/>
                <a:gd name="connsiteY29" fmla="*/ 377420 h 377420"/>
                <a:gd name="connsiteX30" fmla="*/ 1706062 w 3780338"/>
                <a:gd name="connsiteY30" fmla="*/ 374351 h 377420"/>
                <a:gd name="connsiteX31" fmla="*/ 2157125 w 3780338"/>
                <a:gd name="connsiteY31" fmla="*/ 377420 h 377420"/>
                <a:gd name="connsiteX32" fmla="*/ 2442491 w 3780338"/>
                <a:gd name="connsiteY32" fmla="*/ 374351 h 377420"/>
                <a:gd name="connsiteX33" fmla="*/ 2930376 w 3780338"/>
                <a:gd name="connsiteY33" fmla="*/ 374351 h 377420"/>
                <a:gd name="connsiteX34" fmla="*/ 3507246 w 3780338"/>
                <a:gd name="connsiteY34" fmla="*/ 374351 h 377420"/>
                <a:gd name="connsiteX35" fmla="*/ 3590094 w 3780338"/>
                <a:gd name="connsiteY35" fmla="*/ 374351 h 377420"/>
                <a:gd name="connsiteX36" fmla="*/ 3608505 w 3780338"/>
                <a:gd name="connsiteY36" fmla="*/ 371283 h 377420"/>
                <a:gd name="connsiteX37" fmla="*/ 3645326 w 3780338"/>
                <a:gd name="connsiteY37" fmla="*/ 343667 h 377420"/>
                <a:gd name="connsiteX38" fmla="*/ 3694421 w 3780338"/>
                <a:gd name="connsiteY38" fmla="*/ 300708 h 377420"/>
                <a:gd name="connsiteX39" fmla="*/ 3780338 w 3780338"/>
                <a:gd name="connsiteY39" fmla="*/ 227065 h 377420"/>
                <a:gd name="connsiteX40" fmla="*/ 3740448 w 3780338"/>
                <a:gd name="connsiteY40" fmla="*/ 0 h 377420"/>
                <a:gd name="connsiteX41" fmla="*/ 3694421 w 3780338"/>
                <a:gd name="connsiteY41" fmla="*/ 76711 h 377420"/>
                <a:gd name="connsiteX42" fmla="*/ 3669874 w 3780338"/>
                <a:gd name="connsiteY42" fmla="*/ 98190 h 377420"/>
                <a:gd name="connsiteX43" fmla="*/ 3623847 w 3780338"/>
                <a:gd name="connsiteY43" fmla="*/ 131943 h 377420"/>
                <a:gd name="connsiteX44" fmla="*/ 3593162 w 3780338"/>
                <a:gd name="connsiteY44" fmla="*/ 150354 h 377420"/>
                <a:gd name="connsiteX45" fmla="*/ 3531793 w 3780338"/>
                <a:gd name="connsiteY45" fmla="*/ 153422 h 377420"/>
                <a:gd name="connsiteX46" fmla="*/ 3160510 w 3780338"/>
                <a:gd name="connsiteY46" fmla="*/ 159559 h 3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0338" h="377420">
                  <a:moveTo>
                    <a:pt x="3160510" y="159559"/>
                  </a:moveTo>
                  <a:lnTo>
                    <a:pt x="2872075" y="165696"/>
                  </a:lnTo>
                  <a:lnTo>
                    <a:pt x="2442491" y="171833"/>
                  </a:lnTo>
                  <a:lnTo>
                    <a:pt x="2270658" y="174902"/>
                  </a:lnTo>
                  <a:lnTo>
                    <a:pt x="2126440" y="153422"/>
                  </a:lnTo>
                  <a:lnTo>
                    <a:pt x="1822663" y="147286"/>
                  </a:lnTo>
                  <a:lnTo>
                    <a:pt x="1494338" y="141149"/>
                  </a:lnTo>
                  <a:lnTo>
                    <a:pt x="1141466" y="138080"/>
                  </a:lnTo>
                  <a:lnTo>
                    <a:pt x="736429" y="131943"/>
                  </a:lnTo>
                  <a:lnTo>
                    <a:pt x="662786" y="131943"/>
                  </a:lnTo>
                  <a:lnTo>
                    <a:pt x="583007" y="116601"/>
                  </a:lnTo>
                  <a:lnTo>
                    <a:pt x="435721" y="88985"/>
                  </a:lnTo>
                  <a:lnTo>
                    <a:pt x="398899" y="85916"/>
                  </a:lnTo>
                  <a:lnTo>
                    <a:pt x="322188" y="95122"/>
                  </a:lnTo>
                  <a:lnTo>
                    <a:pt x="236271" y="113532"/>
                  </a:lnTo>
                  <a:lnTo>
                    <a:pt x="147286" y="138080"/>
                  </a:lnTo>
                  <a:lnTo>
                    <a:pt x="88985" y="159559"/>
                  </a:lnTo>
                  <a:lnTo>
                    <a:pt x="42958" y="187175"/>
                  </a:lnTo>
                  <a:lnTo>
                    <a:pt x="18411" y="211723"/>
                  </a:lnTo>
                  <a:lnTo>
                    <a:pt x="3068" y="236271"/>
                  </a:lnTo>
                  <a:lnTo>
                    <a:pt x="0" y="260818"/>
                  </a:lnTo>
                  <a:lnTo>
                    <a:pt x="12274" y="300708"/>
                  </a:lnTo>
                  <a:lnTo>
                    <a:pt x="27616" y="322188"/>
                  </a:lnTo>
                  <a:lnTo>
                    <a:pt x="58301" y="340598"/>
                  </a:lnTo>
                  <a:lnTo>
                    <a:pt x="88985" y="352872"/>
                  </a:lnTo>
                  <a:lnTo>
                    <a:pt x="147286" y="365146"/>
                  </a:lnTo>
                  <a:lnTo>
                    <a:pt x="294572" y="377420"/>
                  </a:lnTo>
                  <a:lnTo>
                    <a:pt x="481748" y="374351"/>
                  </a:lnTo>
                  <a:lnTo>
                    <a:pt x="899058" y="377420"/>
                  </a:lnTo>
                  <a:lnTo>
                    <a:pt x="1282615" y="377420"/>
                  </a:lnTo>
                  <a:lnTo>
                    <a:pt x="1706062" y="374351"/>
                  </a:lnTo>
                  <a:lnTo>
                    <a:pt x="2157125" y="377420"/>
                  </a:lnTo>
                  <a:lnTo>
                    <a:pt x="2442491" y="374351"/>
                  </a:lnTo>
                  <a:lnTo>
                    <a:pt x="2930376" y="374351"/>
                  </a:lnTo>
                  <a:lnTo>
                    <a:pt x="3507246" y="374351"/>
                  </a:lnTo>
                  <a:lnTo>
                    <a:pt x="3590094" y="374351"/>
                  </a:lnTo>
                  <a:lnTo>
                    <a:pt x="3608505" y="371283"/>
                  </a:lnTo>
                  <a:lnTo>
                    <a:pt x="3645326" y="343667"/>
                  </a:lnTo>
                  <a:lnTo>
                    <a:pt x="3694421" y="300708"/>
                  </a:lnTo>
                  <a:lnTo>
                    <a:pt x="3780338" y="227065"/>
                  </a:lnTo>
                  <a:lnTo>
                    <a:pt x="3740448" y="0"/>
                  </a:lnTo>
                  <a:lnTo>
                    <a:pt x="3694421" y="76711"/>
                  </a:lnTo>
                  <a:lnTo>
                    <a:pt x="3669874" y="98190"/>
                  </a:lnTo>
                  <a:lnTo>
                    <a:pt x="3623847" y="131943"/>
                  </a:lnTo>
                  <a:lnTo>
                    <a:pt x="3593162" y="150354"/>
                  </a:lnTo>
                  <a:lnTo>
                    <a:pt x="3531793" y="153422"/>
                  </a:lnTo>
                  <a:lnTo>
                    <a:pt x="3160510" y="1595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5">
              <a:extLst>
                <a:ext uri="{FF2B5EF4-FFF2-40B4-BE49-F238E27FC236}">
                  <a16:creationId xmlns:a16="http://schemas.microsoft.com/office/drawing/2014/main" id="{E3FBA4B8-41BB-4A4A-8719-B20630D7B123}"/>
                </a:ext>
              </a:extLst>
            </p:cNvPr>
            <p:cNvSpPr/>
            <p:nvPr/>
          </p:nvSpPr>
          <p:spPr>
            <a:xfrm>
              <a:off x="2530475" y="3341688"/>
              <a:ext cx="4692650" cy="666750"/>
            </a:xfrm>
            <a:custGeom>
              <a:avLst/>
              <a:gdLst>
                <a:gd name="connsiteX0" fmla="*/ 2571750 w 4693920"/>
                <a:gd name="connsiteY0" fmla="*/ 121920 h 666750"/>
                <a:gd name="connsiteX1" fmla="*/ 2259330 w 4693920"/>
                <a:gd name="connsiteY1" fmla="*/ 148590 h 666750"/>
                <a:gd name="connsiteX2" fmla="*/ 1935480 w 4693920"/>
                <a:gd name="connsiteY2" fmla="*/ 179070 h 666750"/>
                <a:gd name="connsiteX3" fmla="*/ 1604010 w 4693920"/>
                <a:gd name="connsiteY3" fmla="*/ 217170 h 666750"/>
                <a:gd name="connsiteX4" fmla="*/ 1253490 w 4693920"/>
                <a:gd name="connsiteY4" fmla="*/ 266700 h 666750"/>
                <a:gd name="connsiteX5" fmla="*/ 1085850 w 4693920"/>
                <a:gd name="connsiteY5" fmla="*/ 289560 h 666750"/>
                <a:gd name="connsiteX6" fmla="*/ 883920 w 4693920"/>
                <a:gd name="connsiteY6" fmla="*/ 335280 h 666750"/>
                <a:gd name="connsiteX7" fmla="*/ 548640 w 4693920"/>
                <a:gd name="connsiteY7" fmla="*/ 369570 h 666750"/>
                <a:gd name="connsiteX8" fmla="*/ 464820 w 4693920"/>
                <a:gd name="connsiteY8" fmla="*/ 377190 h 666750"/>
                <a:gd name="connsiteX9" fmla="*/ 415290 w 4693920"/>
                <a:gd name="connsiteY9" fmla="*/ 381000 h 666750"/>
                <a:gd name="connsiteX10" fmla="*/ 335280 w 4693920"/>
                <a:gd name="connsiteY10" fmla="*/ 369570 h 666750"/>
                <a:gd name="connsiteX11" fmla="*/ 255270 w 4693920"/>
                <a:gd name="connsiteY11" fmla="*/ 350520 h 666750"/>
                <a:gd name="connsiteX12" fmla="*/ 167640 w 4693920"/>
                <a:gd name="connsiteY12" fmla="*/ 323850 h 666750"/>
                <a:gd name="connsiteX13" fmla="*/ 110490 w 4693920"/>
                <a:gd name="connsiteY13" fmla="*/ 300990 h 666750"/>
                <a:gd name="connsiteX14" fmla="*/ 76200 w 4693920"/>
                <a:gd name="connsiteY14" fmla="*/ 281940 h 666750"/>
                <a:gd name="connsiteX15" fmla="*/ 53340 w 4693920"/>
                <a:gd name="connsiteY15" fmla="*/ 270510 h 666750"/>
                <a:gd name="connsiteX16" fmla="*/ 38100 w 4693920"/>
                <a:gd name="connsiteY16" fmla="*/ 266700 h 666750"/>
                <a:gd name="connsiteX17" fmla="*/ 30480 w 4693920"/>
                <a:gd name="connsiteY17" fmla="*/ 266700 h 666750"/>
                <a:gd name="connsiteX18" fmla="*/ 15240 w 4693920"/>
                <a:gd name="connsiteY18" fmla="*/ 266700 h 666750"/>
                <a:gd name="connsiteX19" fmla="*/ 3810 w 4693920"/>
                <a:gd name="connsiteY19" fmla="*/ 270510 h 666750"/>
                <a:gd name="connsiteX20" fmla="*/ 0 w 4693920"/>
                <a:gd name="connsiteY20" fmla="*/ 289560 h 666750"/>
                <a:gd name="connsiteX21" fmla="*/ 15240 w 4693920"/>
                <a:gd name="connsiteY21" fmla="*/ 323850 h 666750"/>
                <a:gd name="connsiteX22" fmla="*/ 68580 w 4693920"/>
                <a:gd name="connsiteY22" fmla="*/ 388620 h 666750"/>
                <a:gd name="connsiteX23" fmla="*/ 152400 w 4693920"/>
                <a:gd name="connsiteY23" fmla="*/ 476250 h 666750"/>
                <a:gd name="connsiteX24" fmla="*/ 228600 w 4693920"/>
                <a:gd name="connsiteY24" fmla="*/ 541020 h 666750"/>
                <a:gd name="connsiteX25" fmla="*/ 304800 w 4693920"/>
                <a:gd name="connsiteY25" fmla="*/ 590550 h 666750"/>
                <a:gd name="connsiteX26" fmla="*/ 354330 w 4693920"/>
                <a:gd name="connsiteY26" fmla="*/ 617220 h 666750"/>
                <a:gd name="connsiteX27" fmla="*/ 453390 w 4693920"/>
                <a:gd name="connsiteY27" fmla="*/ 662940 h 666750"/>
                <a:gd name="connsiteX28" fmla="*/ 468630 w 4693920"/>
                <a:gd name="connsiteY28" fmla="*/ 666750 h 666750"/>
                <a:gd name="connsiteX29" fmla="*/ 499110 w 4693920"/>
                <a:gd name="connsiteY29" fmla="*/ 659130 h 666750"/>
                <a:gd name="connsiteX30" fmla="*/ 556260 w 4693920"/>
                <a:gd name="connsiteY30" fmla="*/ 628650 h 666750"/>
                <a:gd name="connsiteX31" fmla="*/ 632460 w 4693920"/>
                <a:gd name="connsiteY31" fmla="*/ 609600 h 666750"/>
                <a:gd name="connsiteX32" fmla="*/ 811530 w 4693920"/>
                <a:gd name="connsiteY32" fmla="*/ 571500 h 666750"/>
                <a:gd name="connsiteX33" fmla="*/ 910590 w 4693920"/>
                <a:gd name="connsiteY33" fmla="*/ 552450 h 666750"/>
                <a:gd name="connsiteX34" fmla="*/ 1082040 w 4693920"/>
                <a:gd name="connsiteY34" fmla="*/ 514350 h 666750"/>
                <a:gd name="connsiteX35" fmla="*/ 1352550 w 4693920"/>
                <a:gd name="connsiteY35" fmla="*/ 468630 h 666750"/>
                <a:gd name="connsiteX36" fmla="*/ 1668780 w 4693920"/>
                <a:gd name="connsiteY36" fmla="*/ 411480 h 666750"/>
                <a:gd name="connsiteX37" fmla="*/ 1752600 w 4693920"/>
                <a:gd name="connsiteY37" fmla="*/ 400050 h 666750"/>
                <a:gd name="connsiteX38" fmla="*/ 2087880 w 4693920"/>
                <a:gd name="connsiteY38" fmla="*/ 365760 h 666750"/>
                <a:gd name="connsiteX39" fmla="*/ 2366010 w 4693920"/>
                <a:gd name="connsiteY39" fmla="*/ 339090 h 666750"/>
                <a:gd name="connsiteX40" fmla="*/ 2682240 w 4693920"/>
                <a:gd name="connsiteY40" fmla="*/ 308610 h 666750"/>
                <a:gd name="connsiteX41" fmla="*/ 2868930 w 4693920"/>
                <a:gd name="connsiteY41" fmla="*/ 289560 h 666750"/>
                <a:gd name="connsiteX42" fmla="*/ 3162300 w 4693920"/>
                <a:gd name="connsiteY42" fmla="*/ 281940 h 666750"/>
                <a:gd name="connsiteX43" fmla="*/ 3539490 w 4693920"/>
                <a:gd name="connsiteY43" fmla="*/ 270510 h 666750"/>
                <a:gd name="connsiteX44" fmla="*/ 3699510 w 4693920"/>
                <a:gd name="connsiteY44" fmla="*/ 266700 h 666750"/>
                <a:gd name="connsiteX45" fmla="*/ 4004310 w 4693920"/>
                <a:gd name="connsiteY45" fmla="*/ 270510 h 666750"/>
                <a:gd name="connsiteX46" fmla="*/ 4366260 w 4693920"/>
                <a:gd name="connsiteY46" fmla="*/ 281940 h 666750"/>
                <a:gd name="connsiteX47" fmla="*/ 4606290 w 4693920"/>
                <a:gd name="connsiteY47" fmla="*/ 289560 h 666750"/>
                <a:gd name="connsiteX48" fmla="*/ 4636770 w 4693920"/>
                <a:gd name="connsiteY48" fmla="*/ 285750 h 666750"/>
                <a:gd name="connsiteX49" fmla="*/ 4659630 w 4693920"/>
                <a:gd name="connsiteY49" fmla="*/ 274320 h 666750"/>
                <a:gd name="connsiteX50" fmla="*/ 4671060 w 4693920"/>
                <a:gd name="connsiteY50" fmla="*/ 262890 h 666750"/>
                <a:gd name="connsiteX51" fmla="*/ 4682490 w 4693920"/>
                <a:gd name="connsiteY51" fmla="*/ 240030 h 666750"/>
                <a:gd name="connsiteX52" fmla="*/ 4690110 w 4693920"/>
                <a:gd name="connsiteY52" fmla="*/ 201930 h 666750"/>
                <a:gd name="connsiteX53" fmla="*/ 4693920 w 4693920"/>
                <a:gd name="connsiteY53" fmla="*/ 175260 h 666750"/>
                <a:gd name="connsiteX54" fmla="*/ 4686300 w 4693920"/>
                <a:gd name="connsiteY54" fmla="*/ 156210 h 666750"/>
                <a:gd name="connsiteX55" fmla="*/ 4667250 w 4693920"/>
                <a:gd name="connsiteY55" fmla="*/ 140970 h 666750"/>
                <a:gd name="connsiteX56" fmla="*/ 4610100 w 4693920"/>
                <a:gd name="connsiteY56" fmla="*/ 110490 h 666750"/>
                <a:gd name="connsiteX57" fmla="*/ 4533900 w 4693920"/>
                <a:gd name="connsiteY57" fmla="*/ 80010 h 666750"/>
                <a:gd name="connsiteX58" fmla="*/ 4450080 w 4693920"/>
                <a:gd name="connsiteY58" fmla="*/ 53340 h 666750"/>
                <a:gd name="connsiteX59" fmla="*/ 4331970 w 4693920"/>
                <a:gd name="connsiteY59" fmla="*/ 22860 h 666750"/>
                <a:gd name="connsiteX60" fmla="*/ 4229100 w 4693920"/>
                <a:gd name="connsiteY60" fmla="*/ 0 h 666750"/>
                <a:gd name="connsiteX61" fmla="*/ 4210050 w 4693920"/>
                <a:gd name="connsiteY61" fmla="*/ 3810 h 666750"/>
                <a:gd name="connsiteX62" fmla="*/ 4168140 w 4693920"/>
                <a:gd name="connsiteY62" fmla="*/ 19050 h 666750"/>
                <a:gd name="connsiteX63" fmla="*/ 4114800 w 4693920"/>
                <a:gd name="connsiteY63" fmla="*/ 34290 h 666750"/>
                <a:gd name="connsiteX64" fmla="*/ 4053840 w 4693920"/>
                <a:gd name="connsiteY64" fmla="*/ 41910 h 666750"/>
                <a:gd name="connsiteX65" fmla="*/ 3882390 w 4693920"/>
                <a:gd name="connsiteY65" fmla="*/ 45720 h 666750"/>
                <a:gd name="connsiteX66" fmla="*/ 3688080 w 4693920"/>
                <a:gd name="connsiteY66" fmla="*/ 64770 h 666750"/>
                <a:gd name="connsiteX67" fmla="*/ 3390900 w 4693920"/>
                <a:gd name="connsiteY67" fmla="*/ 76200 h 666750"/>
                <a:gd name="connsiteX68" fmla="*/ 3070860 w 4693920"/>
                <a:gd name="connsiteY68" fmla="*/ 83820 h 666750"/>
                <a:gd name="connsiteX69" fmla="*/ 2849880 w 4693920"/>
                <a:gd name="connsiteY69" fmla="*/ 91440 h 666750"/>
                <a:gd name="connsiteX70" fmla="*/ 2701290 w 4693920"/>
                <a:gd name="connsiteY70" fmla="*/ 110490 h 666750"/>
                <a:gd name="connsiteX71" fmla="*/ 2571750 w 4693920"/>
                <a:gd name="connsiteY71" fmla="*/ 12192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93920" h="666750">
                  <a:moveTo>
                    <a:pt x="2571750" y="121920"/>
                  </a:moveTo>
                  <a:lnTo>
                    <a:pt x="2259330" y="148590"/>
                  </a:lnTo>
                  <a:lnTo>
                    <a:pt x="1935480" y="179070"/>
                  </a:lnTo>
                  <a:lnTo>
                    <a:pt x="1604010" y="217170"/>
                  </a:lnTo>
                  <a:lnTo>
                    <a:pt x="1253490" y="266700"/>
                  </a:lnTo>
                  <a:lnTo>
                    <a:pt x="1085850" y="289560"/>
                  </a:lnTo>
                  <a:lnTo>
                    <a:pt x="883920" y="335280"/>
                  </a:lnTo>
                  <a:lnTo>
                    <a:pt x="548640" y="369570"/>
                  </a:lnTo>
                  <a:lnTo>
                    <a:pt x="464820" y="377190"/>
                  </a:lnTo>
                  <a:lnTo>
                    <a:pt x="415290" y="381000"/>
                  </a:lnTo>
                  <a:lnTo>
                    <a:pt x="335280" y="369570"/>
                  </a:lnTo>
                  <a:lnTo>
                    <a:pt x="255270" y="350520"/>
                  </a:lnTo>
                  <a:lnTo>
                    <a:pt x="167640" y="323850"/>
                  </a:lnTo>
                  <a:lnTo>
                    <a:pt x="110490" y="300990"/>
                  </a:lnTo>
                  <a:lnTo>
                    <a:pt x="76200" y="281940"/>
                  </a:lnTo>
                  <a:lnTo>
                    <a:pt x="53340" y="270510"/>
                  </a:lnTo>
                  <a:lnTo>
                    <a:pt x="38100" y="266700"/>
                  </a:lnTo>
                  <a:lnTo>
                    <a:pt x="30480" y="266700"/>
                  </a:lnTo>
                  <a:lnTo>
                    <a:pt x="15240" y="266700"/>
                  </a:lnTo>
                  <a:lnTo>
                    <a:pt x="3810" y="270510"/>
                  </a:lnTo>
                  <a:lnTo>
                    <a:pt x="0" y="289560"/>
                  </a:lnTo>
                  <a:lnTo>
                    <a:pt x="15240" y="323850"/>
                  </a:lnTo>
                  <a:lnTo>
                    <a:pt x="68580" y="388620"/>
                  </a:lnTo>
                  <a:lnTo>
                    <a:pt x="152400" y="476250"/>
                  </a:lnTo>
                  <a:lnTo>
                    <a:pt x="228600" y="541020"/>
                  </a:lnTo>
                  <a:lnTo>
                    <a:pt x="304800" y="590550"/>
                  </a:lnTo>
                  <a:lnTo>
                    <a:pt x="354330" y="617220"/>
                  </a:lnTo>
                  <a:lnTo>
                    <a:pt x="453390" y="662940"/>
                  </a:lnTo>
                  <a:lnTo>
                    <a:pt x="468630" y="666750"/>
                  </a:lnTo>
                  <a:lnTo>
                    <a:pt x="499110" y="659130"/>
                  </a:lnTo>
                  <a:lnTo>
                    <a:pt x="556260" y="628650"/>
                  </a:lnTo>
                  <a:lnTo>
                    <a:pt x="632460" y="609600"/>
                  </a:lnTo>
                  <a:lnTo>
                    <a:pt x="811530" y="571500"/>
                  </a:lnTo>
                  <a:lnTo>
                    <a:pt x="910590" y="552450"/>
                  </a:lnTo>
                  <a:lnTo>
                    <a:pt x="1082040" y="514350"/>
                  </a:lnTo>
                  <a:lnTo>
                    <a:pt x="1352550" y="468630"/>
                  </a:lnTo>
                  <a:lnTo>
                    <a:pt x="1668780" y="411480"/>
                  </a:lnTo>
                  <a:lnTo>
                    <a:pt x="1752600" y="400050"/>
                  </a:lnTo>
                  <a:lnTo>
                    <a:pt x="2087880" y="365760"/>
                  </a:lnTo>
                  <a:lnTo>
                    <a:pt x="2366010" y="339090"/>
                  </a:lnTo>
                  <a:lnTo>
                    <a:pt x="2682240" y="308610"/>
                  </a:lnTo>
                  <a:lnTo>
                    <a:pt x="2868930" y="289560"/>
                  </a:lnTo>
                  <a:lnTo>
                    <a:pt x="3162300" y="281940"/>
                  </a:lnTo>
                  <a:lnTo>
                    <a:pt x="3539490" y="270510"/>
                  </a:lnTo>
                  <a:lnTo>
                    <a:pt x="3699510" y="266700"/>
                  </a:lnTo>
                  <a:lnTo>
                    <a:pt x="4004310" y="270510"/>
                  </a:lnTo>
                  <a:lnTo>
                    <a:pt x="4366260" y="281940"/>
                  </a:lnTo>
                  <a:lnTo>
                    <a:pt x="4606290" y="289560"/>
                  </a:lnTo>
                  <a:lnTo>
                    <a:pt x="4636770" y="285750"/>
                  </a:lnTo>
                  <a:lnTo>
                    <a:pt x="4659630" y="274320"/>
                  </a:lnTo>
                  <a:lnTo>
                    <a:pt x="4671060" y="262890"/>
                  </a:lnTo>
                  <a:lnTo>
                    <a:pt x="4682490" y="240030"/>
                  </a:lnTo>
                  <a:lnTo>
                    <a:pt x="4690110" y="201930"/>
                  </a:lnTo>
                  <a:lnTo>
                    <a:pt x="4693920" y="175260"/>
                  </a:lnTo>
                  <a:lnTo>
                    <a:pt x="4686300" y="156210"/>
                  </a:lnTo>
                  <a:lnTo>
                    <a:pt x="4667250" y="140970"/>
                  </a:lnTo>
                  <a:lnTo>
                    <a:pt x="4610100" y="110490"/>
                  </a:lnTo>
                  <a:lnTo>
                    <a:pt x="4533900" y="80010"/>
                  </a:lnTo>
                  <a:lnTo>
                    <a:pt x="4450080" y="53340"/>
                  </a:lnTo>
                  <a:lnTo>
                    <a:pt x="4331970" y="22860"/>
                  </a:lnTo>
                  <a:lnTo>
                    <a:pt x="4229100" y="0"/>
                  </a:lnTo>
                  <a:lnTo>
                    <a:pt x="4210050" y="3810"/>
                  </a:lnTo>
                  <a:lnTo>
                    <a:pt x="4168140" y="19050"/>
                  </a:lnTo>
                  <a:lnTo>
                    <a:pt x="4114800" y="34290"/>
                  </a:lnTo>
                  <a:lnTo>
                    <a:pt x="4053840" y="41910"/>
                  </a:lnTo>
                  <a:lnTo>
                    <a:pt x="3882390" y="45720"/>
                  </a:lnTo>
                  <a:lnTo>
                    <a:pt x="3688080" y="64770"/>
                  </a:lnTo>
                  <a:lnTo>
                    <a:pt x="3390900" y="76200"/>
                  </a:lnTo>
                  <a:lnTo>
                    <a:pt x="3070860" y="83820"/>
                  </a:lnTo>
                  <a:lnTo>
                    <a:pt x="2849880" y="91440"/>
                  </a:lnTo>
                  <a:lnTo>
                    <a:pt x="2701290" y="110490"/>
                  </a:lnTo>
                  <a:lnTo>
                    <a:pt x="2571750" y="121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130" name="グループ化 1">
            <a:extLst>
              <a:ext uri="{FF2B5EF4-FFF2-40B4-BE49-F238E27FC236}">
                <a16:creationId xmlns:a16="http://schemas.microsoft.com/office/drawing/2014/main" id="{6B1BDD4C-2629-46CC-9FB4-0F48E9587346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1781175"/>
            <a:ext cx="4692650" cy="4241800"/>
            <a:chOff x="2530475" y="1781175"/>
            <a:chExt cx="4692650" cy="4241800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BA8C479-67A7-46AD-8EF4-9A7B13D10C34}"/>
                </a:ext>
              </a:extLst>
            </p:cNvPr>
            <p:cNvSpPr/>
            <p:nvPr/>
          </p:nvSpPr>
          <p:spPr>
            <a:xfrm rot="16200000">
              <a:off x="1466850" y="3724276"/>
              <a:ext cx="3933825" cy="393700"/>
            </a:xfrm>
            <a:custGeom>
              <a:avLst/>
              <a:gdLst>
                <a:gd name="connsiteX0" fmla="*/ 1546225 w 3933825"/>
                <a:gd name="connsiteY0" fmla="*/ 139700 h 393700"/>
                <a:gd name="connsiteX1" fmla="*/ 1803400 w 3933825"/>
                <a:gd name="connsiteY1" fmla="*/ 155575 h 393700"/>
                <a:gd name="connsiteX2" fmla="*/ 2012950 w 3933825"/>
                <a:gd name="connsiteY2" fmla="*/ 168275 h 393700"/>
                <a:gd name="connsiteX3" fmla="*/ 2330450 w 3933825"/>
                <a:gd name="connsiteY3" fmla="*/ 168275 h 393700"/>
                <a:gd name="connsiteX4" fmla="*/ 2800350 w 3933825"/>
                <a:gd name="connsiteY4" fmla="*/ 168275 h 393700"/>
                <a:gd name="connsiteX5" fmla="*/ 3121025 w 3933825"/>
                <a:gd name="connsiteY5" fmla="*/ 168275 h 393700"/>
                <a:gd name="connsiteX6" fmla="*/ 3451225 w 3933825"/>
                <a:gd name="connsiteY6" fmla="*/ 168275 h 393700"/>
                <a:gd name="connsiteX7" fmla="*/ 3556000 w 3933825"/>
                <a:gd name="connsiteY7" fmla="*/ 168275 h 393700"/>
                <a:gd name="connsiteX8" fmla="*/ 3590925 w 3933825"/>
                <a:gd name="connsiteY8" fmla="*/ 165100 h 393700"/>
                <a:gd name="connsiteX9" fmla="*/ 3638550 w 3933825"/>
                <a:gd name="connsiteY9" fmla="*/ 152400 h 393700"/>
                <a:gd name="connsiteX10" fmla="*/ 3698875 w 3933825"/>
                <a:gd name="connsiteY10" fmla="*/ 127000 h 393700"/>
                <a:gd name="connsiteX11" fmla="*/ 3778250 w 3933825"/>
                <a:gd name="connsiteY11" fmla="*/ 79375 h 393700"/>
                <a:gd name="connsiteX12" fmla="*/ 3841750 w 3933825"/>
                <a:gd name="connsiteY12" fmla="*/ 34925 h 393700"/>
                <a:gd name="connsiteX13" fmla="*/ 3886200 w 3933825"/>
                <a:gd name="connsiteY13" fmla="*/ 6350 h 393700"/>
                <a:gd name="connsiteX14" fmla="*/ 3905250 w 3933825"/>
                <a:gd name="connsiteY14" fmla="*/ 0 h 393700"/>
                <a:gd name="connsiteX15" fmla="*/ 3914775 w 3933825"/>
                <a:gd name="connsiteY15" fmla="*/ 0 h 393700"/>
                <a:gd name="connsiteX16" fmla="*/ 3921125 w 3933825"/>
                <a:gd name="connsiteY16" fmla="*/ 3175 h 393700"/>
                <a:gd name="connsiteX17" fmla="*/ 3930650 w 3933825"/>
                <a:gd name="connsiteY17" fmla="*/ 9525 h 393700"/>
                <a:gd name="connsiteX18" fmla="*/ 3933825 w 3933825"/>
                <a:gd name="connsiteY18" fmla="*/ 31750 h 393700"/>
                <a:gd name="connsiteX19" fmla="*/ 3933825 w 3933825"/>
                <a:gd name="connsiteY19" fmla="*/ 69850 h 393700"/>
                <a:gd name="connsiteX20" fmla="*/ 3921125 w 3933825"/>
                <a:gd name="connsiteY20" fmla="*/ 117475 h 393700"/>
                <a:gd name="connsiteX21" fmla="*/ 3905250 w 3933825"/>
                <a:gd name="connsiteY21" fmla="*/ 168275 h 393700"/>
                <a:gd name="connsiteX22" fmla="*/ 3876675 w 3933825"/>
                <a:gd name="connsiteY22" fmla="*/ 244475 h 393700"/>
                <a:gd name="connsiteX23" fmla="*/ 3832225 w 3933825"/>
                <a:gd name="connsiteY23" fmla="*/ 346075 h 393700"/>
                <a:gd name="connsiteX24" fmla="*/ 3819525 w 3933825"/>
                <a:gd name="connsiteY24" fmla="*/ 371475 h 393700"/>
                <a:gd name="connsiteX25" fmla="*/ 3689350 w 3933825"/>
                <a:gd name="connsiteY25" fmla="*/ 393700 h 393700"/>
                <a:gd name="connsiteX26" fmla="*/ 3425825 w 3933825"/>
                <a:gd name="connsiteY26" fmla="*/ 390525 h 393700"/>
                <a:gd name="connsiteX27" fmla="*/ 2987675 w 3933825"/>
                <a:gd name="connsiteY27" fmla="*/ 390525 h 393700"/>
                <a:gd name="connsiteX28" fmla="*/ 2654300 w 3933825"/>
                <a:gd name="connsiteY28" fmla="*/ 393700 h 393700"/>
                <a:gd name="connsiteX29" fmla="*/ 2238375 w 3933825"/>
                <a:gd name="connsiteY29" fmla="*/ 393700 h 393700"/>
                <a:gd name="connsiteX30" fmla="*/ 2025650 w 3933825"/>
                <a:gd name="connsiteY30" fmla="*/ 393700 h 393700"/>
                <a:gd name="connsiteX31" fmla="*/ 1717675 w 3933825"/>
                <a:gd name="connsiteY31" fmla="*/ 374650 h 393700"/>
                <a:gd name="connsiteX32" fmla="*/ 1428750 w 3933825"/>
                <a:gd name="connsiteY32" fmla="*/ 358775 h 393700"/>
                <a:gd name="connsiteX33" fmla="*/ 1127125 w 3933825"/>
                <a:gd name="connsiteY33" fmla="*/ 342900 h 393700"/>
                <a:gd name="connsiteX34" fmla="*/ 695325 w 3933825"/>
                <a:gd name="connsiteY34" fmla="*/ 320675 h 393700"/>
                <a:gd name="connsiteX35" fmla="*/ 450850 w 3933825"/>
                <a:gd name="connsiteY35" fmla="*/ 307975 h 393700"/>
                <a:gd name="connsiteX36" fmla="*/ 317500 w 3933825"/>
                <a:gd name="connsiteY36" fmla="*/ 301625 h 393700"/>
                <a:gd name="connsiteX37" fmla="*/ 190500 w 3933825"/>
                <a:gd name="connsiteY37" fmla="*/ 292100 h 393700"/>
                <a:gd name="connsiteX38" fmla="*/ 120650 w 3933825"/>
                <a:gd name="connsiteY38" fmla="*/ 279400 h 393700"/>
                <a:gd name="connsiteX39" fmla="*/ 92075 w 3933825"/>
                <a:gd name="connsiteY39" fmla="*/ 273050 h 393700"/>
                <a:gd name="connsiteX40" fmla="*/ 50800 w 3933825"/>
                <a:gd name="connsiteY40" fmla="*/ 254000 h 393700"/>
                <a:gd name="connsiteX41" fmla="*/ 22225 w 3933825"/>
                <a:gd name="connsiteY41" fmla="*/ 231775 h 393700"/>
                <a:gd name="connsiteX42" fmla="*/ 6350 w 3933825"/>
                <a:gd name="connsiteY42" fmla="*/ 212725 h 393700"/>
                <a:gd name="connsiteX43" fmla="*/ 0 w 3933825"/>
                <a:gd name="connsiteY43" fmla="*/ 196850 h 393700"/>
                <a:gd name="connsiteX44" fmla="*/ 3175 w 3933825"/>
                <a:gd name="connsiteY44" fmla="*/ 180975 h 393700"/>
                <a:gd name="connsiteX45" fmla="*/ 9525 w 3933825"/>
                <a:gd name="connsiteY45" fmla="*/ 161925 h 393700"/>
                <a:gd name="connsiteX46" fmla="*/ 22225 w 3933825"/>
                <a:gd name="connsiteY46" fmla="*/ 142875 h 393700"/>
                <a:gd name="connsiteX47" fmla="*/ 47625 w 3933825"/>
                <a:gd name="connsiteY47" fmla="*/ 117475 h 393700"/>
                <a:gd name="connsiteX48" fmla="*/ 79375 w 3933825"/>
                <a:gd name="connsiteY48" fmla="*/ 98425 h 393700"/>
                <a:gd name="connsiteX49" fmla="*/ 133350 w 3933825"/>
                <a:gd name="connsiteY49" fmla="*/ 73025 h 393700"/>
                <a:gd name="connsiteX50" fmla="*/ 190500 w 3933825"/>
                <a:gd name="connsiteY50" fmla="*/ 53975 h 393700"/>
                <a:gd name="connsiteX51" fmla="*/ 266700 w 3933825"/>
                <a:gd name="connsiteY51" fmla="*/ 41275 h 393700"/>
                <a:gd name="connsiteX52" fmla="*/ 320675 w 3933825"/>
                <a:gd name="connsiteY52" fmla="*/ 34925 h 393700"/>
                <a:gd name="connsiteX53" fmla="*/ 365125 w 3933825"/>
                <a:gd name="connsiteY53" fmla="*/ 34925 h 393700"/>
                <a:gd name="connsiteX54" fmla="*/ 444500 w 3933825"/>
                <a:gd name="connsiteY54" fmla="*/ 47625 h 393700"/>
                <a:gd name="connsiteX55" fmla="*/ 628650 w 3933825"/>
                <a:gd name="connsiteY55" fmla="*/ 76200 h 393700"/>
                <a:gd name="connsiteX56" fmla="*/ 784225 w 3933825"/>
                <a:gd name="connsiteY56" fmla="*/ 88900 h 393700"/>
                <a:gd name="connsiteX57" fmla="*/ 1095375 w 3933825"/>
                <a:gd name="connsiteY57" fmla="*/ 107950 h 393700"/>
                <a:gd name="connsiteX58" fmla="*/ 1546225 w 3933825"/>
                <a:gd name="connsiteY58" fmla="*/ 1397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3825" h="393700">
                  <a:moveTo>
                    <a:pt x="1546225" y="139700"/>
                  </a:moveTo>
                  <a:lnTo>
                    <a:pt x="1803400" y="155575"/>
                  </a:lnTo>
                  <a:lnTo>
                    <a:pt x="2012950" y="168275"/>
                  </a:lnTo>
                  <a:lnTo>
                    <a:pt x="2330450" y="168275"/>
                  </a:lnTo>
                  <a:lnTo>
                    <a:pt x="2800350" y="168275"/>
                  </a:lnTo>
                  <a:lnTo>
                    <a:pt x="3121025" y="168275"/>
                  </a:lnTo>
                  <a:lnTo>
                    <a:pt x="3451225" y="168275"/>
                  </a:lnTo>
                  <a:lnTo>
                    <a:pt x="3556000" y="168275"/>
                  </a:lnTo>
                  <a:lnTo>
                    <a:pt x="3590925" y="165100"/>
                  </a:lnTo>
                  <a:lnTo>
                    <a:pt x="3638550" y="152400"/>
                  </a:lnTo>
                  <a:lnTo>
                    <a:pt x="3698875" y="127000"/>
                  </a:lnTo>
                  <a:lnTo>
                    <a:pt x="3778250" y="79375"/>
                  </a:lnTo>
                  <a:lnTo>
                    <a:pt x="3841750" y="34925"/>
                  </a:lnTo>
                  <a:lnTo>
                    <a:pt x="3886200" y="6350"/>
                  </a:lnTo>
                  <a:lnTo>
                    <a:pt x="3905250" y="0"/>
                  </a:lnTo>
                  <a:lnTo>
                    <a:pt x="3914775" y="0"/>
                  </a:lnTo>
                  <a:lnTo>
                    <a:pt x="3921125" y="3175"/>
                  </a:lnTo>
                  <a:lnTo>
                    <a:pt x="3930650" y="9525"/>
                  </a:lnTo>
                  <a:lnTo>
                    <a:pt x="3933825" y="31750"/>
                  </a:lnTo>
                  <a:lnTo>
                    <a:pt x="3933825" y="69850"/>
                  </a:lnTo>
                  <a:lnTo>
                    <a:pt x="3921125" y="117475"/>
                  </a:lnTo>
                  <a:lnTo>
                    <a:pt x="3905250" y="168275"/>
                  </a:lnTo>
                  <a:lnTo>
                    <a:pt x="3876675" y="244475"/>
                  </a:lnTo>
                  <a:lnTo>
                    <a:pt x="3832225" y="346075"/>
                  </a:lnTo>
                  <a:lnTo>
                    <a:pt x="3819525" y="371475"/>
                  </a:lnTo>
                  <a:lnTo>
                    <a:pt x="3689350" y="393700"/>
                  </a:lnTo>
                  <a:lnTo>
                    <a:pt x="3425825" y="390525"/>
                  </a:lnTo>
                  <a:lnTo>
                    <a:pt x="2987675" y="390525"/>
                  </a:lnTo>
                  <a:lnTo>
                    <a:pt x="2654300" y="393700"/>
                  </a:lnTo>
                  <a:lnTo>
                    <a:pt x="2238375" y="393700"/>
                  </a:lnTo>
                  <a:lnTo>
                    <a:pt x="2025650" y="393700"/>
                  </a:lnTo>
                  <a:lnTo>
                    <a:pt x="1717675" y="374650"/>
                  </a:lnTo>
                  <a:lnTo>
                    <a:pt x="1428750" y="358775"/>
                  </a:lnTo>
                  <a:lnTo>
                    <a:pt x="1127125" y="342900"/>
                  </a:lnTo>
                  <a:lnTo>
                    <a:pt x="695325" y="320675"/>
                  </a:lnTo>
                  <a:lnTo>
                    <a:pt x="450850" y="307975"/>
                  </a:lnTo>
                  <a:lnTo>
                    <a:pt x="317500" y="301625"/>
                  </a:lnTo>
                  <a:lnTo>
                    <a:pt x="190500" y="292100"/>
                  </a:lnTo>
                  <a:lnTo>
                    <a:pt x="120650" y="279400"/>
                  </a:lnTo>
                  <a:lnTo>
                    <a:pt x="92075" y="273050"/>
                  </a:lnTo>
                  <a:lnTo>
                    <a:pt x="50800" y="254000"/>
                  </a:lnTo>
                  <a:lnTo>
                    <a:pt x="22225" y="231775"/>
                  </a:lnTo>
                  <a:lnTo>
                    <a:pt x="6350" y="212725"/>
                  </a:lnTo>
                  <a:lnTo>
                    <a:pt x="0" y="196850"/>
                  </a:lnTo>
                  <a:lnTo>
                    <a:pt x="3175" y="180975"/>
                  </a:lnTo>
                  <a:lnTo>
                    <a:pt x="9525" y="161925"/>
                  </a:lnTo>
                  <a:lnTo>
                    <a:pt x="22225" y="142875"/>
                  </a:lnTo>
                  <a:lnTo>
                    <a:pt x="47625" y="117475"/>
                  </a:lnTo>
                  <a:lnTo>
                    <a:pt x="79375" y="98425"/>
                  </a:lnTo>
                  <a:lnTo>
                    <a:pt x="133350" y="73025"/>
                  </a:lnTo>
                  <a:lnTo>
                    <a:pt x="190500" y="53975"/>
                  </a:lnTo>
                  <a:lnTo>
                    <a:pt x="266700" y="41275"/>
                  </a:lnTo>
                  <a:lnTo>
                    <a:pt x="320675" y="34925"/>
                  </a:lnTo>
                  <a:lnTo>
                    <a:pt x="365125" y="34925"/>
                  </a:lnTo>
                  <a:lnTo>
                    <a:pt x="444500" y="47625"/>
                  </a:lnTo>
                  <a:lnTo>
                    <a:pt x="628650" y="76200"/>
                  </a:lnTo>
                  <a:lnTo>
                    <a:pt x="784225" y="88900"/>
                  </a:lnTo>
                  <a:lnTo>
                    <a:pt x="1095375" y="107950"/>
                  </a:lnTo>
                  <a:lnTo>
                    <a:pt x="1546225" y="13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7CFE077-224B-42F9-9752-19DC74AE3C3E}"/>
                </a:ext>
              </a:extLst>
            </p:cNvPr>
            <p:cNvSpPr/>
            <p:nvPr/>
          </p:nvSpPr>
          <p:spPr>
            <a:xfrm rot="16200000">
              <a:off x="2935288" y="2390775"/>
              <a:ext cx="4241800" cy="3022600"/>
            </a:xfrm>
            <a:custGeom>
              <a:avLst/>
              <a:gdLst>
                <a:gd name="connsiteX0" fmla="*/ 4116745 w 4241259"/>
                <a:gd name="connsiteY0" fmla="*/ 1217903 h 3023357"/>
                <a:gd name="connsiteX1" fmla="*/ 4093399 w 4241259"/>
                <a:gd name="connsiteY1" fmla="*/ 1035023 h 3023357"/>
                <a:gd name="connsiteX2" fmla="*/ 4073944 w 4241259"/>
                <a:gd name="connsiteY2" fmla="*/ 887162 h 3023357"/>
                <a:gd name="connsiteX3" fmla="*/ 4058379 w 4241259"/>
                <a:gd name="connsiteY3" fmla="*/ 758757 h 3023357"/>
                <a:gd name="connsiteX4" fmla="*/ 4031142 w 4241259"/>
                <a:gd name="connsiteY4" fmla="*/ 571986 h 3023357"/>
                <a:gd name="connsiteX5" fmla="*/ 4000013 w 4241259"/>
                <a:gd name="connsiteY5" fmla="*/ 361869 h 3023357"/>
                <a:gd name="connsiteX6" fmla="*/ 3968885 w 4241259"/>
                <a:gd name="connsiteY6" fmla="*/ 151751 h 3023357"/>
                <a:gd name="connsiteX7" fmla="*/ 3941648 w 4241259"/>
                <a:gd name="connsiteY7" fmla="*/ 0 h 3023357"/>
                <a:gd name="connsiteX8" fmla="*/ 3789896 w 4241259"/>
                <a:gd name="connsiteY8" fmla="*/ 15564 h 3023357"/>
                <a:gd name="connsiteX9" fmla="*/ 3813242 w 4241259"/>
                <a:gd name="connsiteY9" fmla="*/ 210117 h 3023357"/>
                <a:gd name="connsiteX10" fmla="*/ 3840480 w 4241259"/>
                <a:gd name="connsiteY10" fmla="*/ 439690 h 3023357"/>
                <a:gd name="connsiteX11" fmla="*/ 3867717 w 4241259"/>
                <a:gd name="connsiteY11" fmla="*/ 669263 h 3023357"/>
                <a:gd name="connsiteX12" fmla="*/ 3906628 w 4241259"/>
                <a:gd name="connsiteY12" fmla="*/ 867707 h 3023357"/>
                <a:gd name="connsiteX13" fmla="*/ 3937756 w 4241259"/>
                <a:gd name="connsiteY13" fmla="*/ 1171210 h 3023357"/>
                <a:gd name="connsiteX14" fmla="*/ 3968885 w 4241259"/>
                <a:gd name="connsiteY14" fmla="*/ 1490277 h 3023357"/>
                <a:gd name="connsiteX15" fmla="*/ 3976667 w 4241259"/>
                <a:gd name="connsiteY15" fmla="*/ 1571990 h 3023357"/>
                <a:gd name="connsiteX16" fmla="*/ 3996122 w 4241259"/>
                <a:gd name="connsiteY16" fmla="*/ 1739305 h 3023357"/>
                <a:gd name="connsiteX17" fmla="*/ 4007796 w 4241259"/>
                <a:gd name="connsiteY17" fmla="*/ 1949423 h 3023357"/>
                <a:gd name="connsiteX18" fmla="*/ 4031142 w 4241259"/>
                <a:gd name="connsiteY18" fmla="*/ 2326856 h 3023357"/>
                <a:gd name="connsiteX19" fmla="*/ 4042815 w 4241259"/>
                <a:gd name="connsiteY19" fmla="*/ 2548647 h 3023357"/>
                <a:gd name="connsiteX20" fmla="*/ 4038924 w 4241259"/>
                <a:gd name="connsiteY20" fmla="*/ 2568102 h 3023357"/>
                <a:gd name="connsiteX21" fmla="*/ 4031142 w 4241259"/>
                <a:gd name="connsiteY21" fmla="*/ 2603122 h 3023357"/>
                <a:gd name="connsiteX22" fmla="*/ 4015578 w 4241259"/>
                <a:gd name="connsiteY22" fmla="*/ 2630359 h 3023357"/>
                <a:gd name="connsiteX23" fmla="*/ 3992231 w 4241259"/>
                <a:gd name="connsiteY23" fmla="*/ 2645923 h 3023357"/>
                <a:gd name="connsiteX24" fmla="*/ 3957212 w 4241259"/>
                <a:gd name="connsiteY24" fmla="*/ 2653705 h 3023357"/>
                <a:gd name="connsiteX25" fmla="*/ 3762659 w 4241259"/>
                <a:gd name="connsiteY25" fmla="*/ 2653705 h 3023357"/>
                <a:gd name="connsiteX26" fmla="*/ 3416354 w 4241259"/>
                <a:gd name="connsiteY26" fmla="*/ 2653705 h 3023357"/>
                <a:gd name="connsiteX27" fmla="*/ 3046703 w 4241259"/>
                <a:gd name="connsiteY27" fmla="*/ 2649814 h 3023357"/>
                <a:gd name="connsiteX28" fmla="*/ 2735418 w 4241259"/>
                <a:gd name="connsiteY28" fmla="*/ 2649814 h 3023357"/>
                <a:gd name="connsiteX29" fmla="*/ 2587557 w 4241259"/>
                <a:gd name="connsiteY29" fmla="*/ 2649814 h 3023357"/>
                <a:gd name="connsiteX30" fmla="*/ 2252926 w 4241259"/>
                <a:gd name="connsiteY30" fmla="*/ 2653705 h 3023357"/>
                <a:gd name="connsiteX31" fmla="*/ 1774325 w 4241259"/>
                <a:gd name="connsiteY31" fmla="*/ 2661488 h 3023357"/>
                <a:gd name="connsiteX32" fmla="*/ 1447476 w 4241259"/>
                <a:gd name="connsiteY32" fmla="*/ 2665379 h 3023357"/>
                <a:gd name="connsiteX33" fmla="*/ 1151755 w 4241259"/>
                <a:gd name="connsiteY33" fmla="*/ 2673161 h 3023357"/>
                <a:gd name="connsiteX34" fmla="*/ 859925 w 4241259"/>
                <a:gd name="connsiteY34" fmla="*/ 2677052 h 3023357"/>
                <a:gd name="connsiteX35" fmla="*/ 669263 w 4241259"/>
                <a:gd name="connsiteY35" fmla="*/ 2669270 h 3023357"/>
                <a:gd name="connsiteX36" fmla="*/ 607006 w 4241259"/>
                <a:gd name="connsiteY36" fmla="*/ 2657597 h 3023357"/>
                <a:gd name="connsiteX37" fmla="*/ 46693 w 4241259"/>
                <a:gd name="connsiteY37" fmla="*/ 2610904 h 3023357"/>
                <a:gd name="connsiteX38" fmla="*/ 27237 w 4241259"/>
                <a:gd name="connsiteY38" fmla="*/ 2614795 h 3023357"/>
                <a:gd name="connsiteX39" fmla="*/ 11673 w 4241259"/>
                <a:gd name="connsiteY39" fmla="*/ 2626468 h 3023357"/>
                <a:gd name="connsiteX40" fmla="*/ 7782 w 4241259"/>
                <a:gd name="connsiteY40" fmla="*/ 2638141 h 3023357"/>
                <a:gd name="connsiteX41" fmla="*/ 0 w 4241259"/>
                <a:gd name="connsiteY41" fmla="*/ 2665379 h 3023357"/>
                <a:gd name="connsiteX42" fmla="*/ 3891 w 4241259"/>
                <a:gd name="connsiteY42" fmla="*/ 2692616 h 3023357"/>
                <a:gd name="connsiteX43" fmla="*/ 15564 w 4241259"/>
                <a:gd name="connsiteY43" fmla="*/ 2719854 h 3023357"/>
                <a:gd name="connsiteX44" fmla="*/ 46693 w 4241259"/>
                <a:gd name="connsiteY44" fmla="*/ 2758764 h 3023357"/>
                <a:gd name="connsiteX45" fmla="*/ 124514 w 4241259"/>
                <a:gd name="connsiteY45" fmla="*/ 2813239 h 3023357"/>
                <a:gd name="connsiteX46" fmla="*/ 202335 w 4241259"/>
                <a:gd name="connsiteY46" fmla="*/ 2856041 h 3023357"/>
                <a:gd name="connsiteX47" fmla="*/ 311285 w 4241259"/>
                <a:gd name="connsiteY47" fmla="*/ 2906625 h 3023357"/>
                <a:gd name="connsiteX48" fmla="*/ 369651 w 4241259"/>
                <a:gd name="connsiteY48" fmla="*/ 2926080 h 3023357"/>
                <a:gd name="connsiteX49" fmla="*/ 431908 w 4241259"/>
                <a:gd name="connsiteY49" fmla="*/ 2937753 h 3023357"/>
                <a:gd name="connsiteX50" fmla="*/ 486383 w 4241259"/>
                <a:gd name="connsiteY50" fmla="*/ 2949426 h 3023357"/>
                <a:gd name="connsiteX51" fmla="*/ 533076 w 4241259"/>
                <a:gd name="connsiteY51" fmla="*/ 2949426 h 3023357"/>
                <a:gd name="connsiteX52" fmla="*/ 649808 w 4241259"/>
                <a:gd name="connsiteY52" fmla="*/ 2937753 h 3023357"/>
                <a:gd name="connsiteX53" fmla="*/ 778213 w 4241259"/>
                <a:gd name="connsiteY53" fmla="*/ 2926080 h 3023357"/>
                <a:gd name="connsiteX54" fmla="*/ 1007785 w 4241259"/>
                <a:gd name="connsiteY54" fmla="*/ 2918298 h 3023357"/>
                <a:gd name="connsiteX55" fmla="*/ 1322962 w 4241259"/>
                <a:gd name="connsiteY55" fmla="*/ 2906625 h 3023357"/>
                <a:gd name="connsiteX56" fmla="*/ 1677048 w 4241259"/>
                <a:gd name="connsiteY56" fmla="*/ 2898842 h 3023357"/>
                <a:gd name="connsiteX57" fmla="*/ 1980551 w 4241259"/>
                <a:gd name="connsiteY57" fmla="*/ 2898842 h 3023357"/>
                <a:gd name="connsiteX58" fmla="*/ 2346311 w 4241259"/>
                <a:gd name="connsiteY58" fmla="*/ 2898842 h 3023357"/>
                <a:gd name="connsiteX59" fmla="*/ 2696507 w 4241259"/>
                <a:gd name="connsiteY59" fmla="*/ 2898842 h 3023357"/>
                <a:gd name="connsiteX60" fmla="*/ 3120633 w 4241259"/>
                <a:gd name="connsiteY60" fmla="*/ 2906625 h 3023357"/>
                <a:gd name="connsiteX61" fmla="*/ 3501957 w 4241259"/>
                <a:gd name="connsiteY61" fmla="*/ 2914407 h 3023357"/>
                <a:gd name="connsiteX62" fmla="*/ 3739312 w 4241259"/>
                <a:gd name="connsiteY62" fmla="*/ 2922189 h 3023357"/>
                <a:gd name="connsiteX63" fmla="*/ 3786005 w 4241259"/>
                <a:gd name="connsiteY63" fmla="*/ 2929971 h 3023357"/>
                <a:gd name="connsiteX64" fmla="*/ 3828807 w 4241259"/>
                <a:gd name="connsiteY64" fmla="*/ 2945535 h 3023357"/>
                <a:gd name="connsiteX65" fmla="*/ 3863826 w 4241259"/>
                <a:gd name="connsiteY65" fmla="*/ 2968882 h 3023357"/>
                <a:gd name="connsiteX66" fmla="*/ 3898846 w 4241259"/>
                <a:gd name="connsiteY66" fmla="*/ 3000010 h 3023357"/>
                <a:gd name="connsiteX67" fmla="*/ 3914410 w 4241259"/>
                <a:gd name="connsiteY67" fmla="*/ 3007792 h 3023357"/>
                <a:gd name="connsiteX68" fmla="*/ 3929974 w 4241259"/>
                <a:gd name="connsiteY68" fmla="*/ 3015574 h 3023357"/>
                <a:gd name="connsiteX69" fmla="*/ 3953321 w 4241259"/>
                <a:gd name="connsiteY69" fmla="*/ 3023357 h 3023357"/>
                <a:gd name="connsiteX70" fmla="*/ 3972776 w 4241259"/>
                <a:gd name="connsiteY70" fmla="*/ 3023357 h 3023357"/>
                <a:gd name="connsiteX71" fmla="*/ 4007796 w 4241259"/>
                <a:gd name="connsiteY71" fmla="*/ 3011683 h 3023357"/>
                <a:gd name="connsiteX72" fmla="*/ 4046706 w 4241259"/>
                <a:gd name="connsiteY72" fmla="*/ 2984446 h 3023357"/>
                <a:gd name="connsiteX73" fmla="*/ 4116745 w 4241259"/>
                <a:gd name="connsiteY73" fmla="*/ 2914407 h 3023357"/>
                <a:gd name="connsiteX74" fmla="*/ 4186785 w 4241259"/>
                <a:gd name="connsiteY74" fmla="*/ 2824912 h 3023357"/>
                <a:gd name="connsiteX75" fmla="*/ 4233477 w 4241259"/>
                <a:gd name="connsiteY75" fmla="*/ 2747091 h 3023357"/>
                <a:gd name="connsiteX76" fmla="*/ 4241259 w 4241259"/>
                <a:gd name="connsiteY76" fmla="*/ 2719854 h 3023357"/>
                <a:gd name="connsiteX77" fmla="*/ 4237368 w 4241259"/>
                <a:gd name="connsiteY77" fmla="*/ 2688725 h 3023357"/>
                <a:gd name="connsiteX78" fmla="*/ 4210131 w 4241259"/>
                <a:gd name="connsiteY78" fmla="*/ 2556429 h 3023357"/>
                <a:gd name="connsiteX79" fmla="*/ 4198458 w 4241259"/>
                <a:gd name="connsiteY79" fmla="*/ 2470825 h 3023357"/>
                <a:gd name="connsiteX80" fmla="*/ 4190676 w 4241259"/>
                <a:gd name="connsiteY80" fmla="*/ 2291837 h 3023357"/>
                <a:gd name="connsiteX81" fmla="*/ 4182893 w 4241259"/>
                <a:gd name="connsiteY81" fmla="*/ 2066155 h 3023357"/>
                <a:gd name="connsiteX82" fmla="*/ 4171220 w 4241259"/>
                <a:gd name="connsiteY82" fmla="*/ 1887166 h 3023357"/>
                <a:gd name="connsiteX83" fmla="*/ 4159547 w 4241259"/>
                <a:gd name="connsiteY83" fmla="*/ 1708177 h 3023357"/>
                <a:gd name="connsiteX84" fmla="*/ 4143983 w 4241259"/>
                <a:gd name="connsiteY84" fmla="*/ 1509733 h 3023357"/>
                <a:gd name="connsiteX85" fmla="*/ 4116745 w 4241259"/>
                <a:gd name="connsiteY85" fmla="*/ 1217903 h 302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41259" h="3023357">
                  <a:moveTo>
                    <a:pt x="4116745" y="1217903"/>
                  </a:moveTo>
                  <a:lnTo>
                    <a:pt x="4093399" y="1035023"/>
                  </a:lnTo>
                  <a:lnTo>
                    <a:pt x="4073944" y="887162"/>
                  </a:lnTo>
                  <a:lnTo>
                    <a:pt x="4058379" y="758757"/>
                  </a:lnTo>
                  <a:lnTo>
                    <a:pt x="4031142" y="571986"/>
                  </a:lnTo>
                  <a:lnTo>
                    <a:pt x="4000013" y="361869"/>
                  </a:lnTo>
                  <a:lnTo>
                    <a:pt x="3968885" y="151751"/>
                  </a:lnTo>
                  <a:lnTo>
                    <a:pt x="3941648" y="0"/>
                  </a:lnTo>
                  <a:lnTo>
                    <a:pt x="3789896" y="15564"/>
                  </a:lnTo>
                  <a:lnTo>
                    <a:pt x="3813242" y="210117"/>
                  </a:lnTo>
                  <a:lnTo>
                    <a:pt x="3840480" y="439690"/>
                  </a:lnTo>
                  <a:lnTo>
                    <a:pt x="3867717" y="669263"/>
                  </a:lnTo>
                  <a:lnTo>
                    <a:pt x="3906628" y="867707"/>
                  </a:lnTo>
                  <a:lnTo>
                    <a:pt x="3937756" y="1171210"/>
                  </a:lnTo>
                  <a:lnTo>
                    <a:pt x="3968885" y="1490277"/>
                  </a:lnTo>
                  <a:lnTo>
                    <a:pt x="3976667" y="1571990"/>
                  </a:lnTo>
                  <a:lnTo>
                    <a:pt x="3996122" y="1739305"/>
                  </a:lnTo>
                  <a:lnTo>
                    <a:pt x="4007796" y="1949423"/>
                  </a:lnTo>
                  <a:lnTo>
                    <a:pt x="4031142" y="2326856"/>
                  </a:lnTo>
                  <a:lnTo>
                    <a:pt x="4042815" y="2548647"/>
                  </a:lnTo>
                  <a:lnTo>
                    <a:pt x="4038924" y="2568102"/>
                  </a:lnTo>
                  <a:lnTo>
                    <a:pt x="4031142" y="2603122"/>
                  </a:lnTo>
                  <a:lnTo>
                    <a:pt x="4015578" y="2630359"/>
                  </a:lnTo>
                  <a:lnTo>
                    <a:pt x="3992231" y="2645923"/>
                  </a:lnTo>
                  <a:lnTo>
                    <a:pt x="3957212" y="2653705"/>
                  </a:lnTo>
                  <a:lnTo>
                    <a:pt x="3762659" y="2653705"/>
                  </a:lnTo>
                  <a:lnTo>
                    <a:pt x="3416354" y="2653705"/>
                  </a:lnTo>
                  <a:lnTo>
                    <a:pt x="3046703" y="2649814"/>
                  </a:lnTo>
                  <a:lnTo>
                    <a:pt x="2735418" y="2649814"/>
                  </a:lnTo>
                  <a:lnTo>
                    <a:pt x="2587557" y="2649814"/>
                  </a:lnTo>
                  <a:lnTo>
                    <a:pt x="2252926" y="2653705"/>
                  </a:lnTo>
                  <a:lnTo>
                    <a:pt x="1774325" y="2661488"/>
                  </a:lnTo>
                  <a:lnTo>
                    <a:pt x="1447476" y="2665379"/>
                  </a:lnTo>
                  <a:lnTo>
                    <a:pt x="1151755" y="2673161"/>
                  </a:lnTo>
                  <a:lnTo>
                    <a:pt x="859925" y="2677052"/>
                  </a:lnTo>
                  <a:lnTo>
                    <a:pt x="669263" y="2669270"/>
                  </a:lnTo>
                  <a:lnTo>
                    <a:pt x="607006" y="2657597"/>
                  </a:lnTo>
                  <a:lnTo>
                    <a:pt x="46693" y="2610904"/>
                  </a:lnTo>
                  <a:lnTo>
                    <a:pt x="27237" y="2614795"/>
                  </a:lnTo>
                  <a:lnTo>
                    <a:pt x="11673" y="2626468"/>
                  </a:lnTo>
                  <a:lnTo>
                    <a:pt x="7782" y="2638141"/>
                  </a:lnTo>
                  <a:lnTo>
                    <a:pt x="0" y="2665379"/>
                  </a:lnTo>
                  <a:lnTo>
                    <a:pt x="3891" y="2692616"/>
                  </a:lnTo>
                  <a:lnTo>
                    <a:pt x="15564" y="2719854"/>
                  </a:lnTo>
                  <a:lnTo>
                    <a:pt x="46693" y="2758764"/>
                  </a:lnTo>
                  <a:lnTo>
                    <a:pt x="124514" y="2813239"/>
                  </a:lnTo>
                  <a:lnTo>
                    <a:pt x="202335" y="2856041"/>
                  </a:lnTo>
                  <a:lnTo>
                    <a:pt x="311285" y="2906625"/>
                  </a:lnTo>
                  <a:lnTo>
                    <a:pt x="369651" y="2926080"/>
                  </a:lnTo>
                  <a:lnTo>
                    <a:pt x="431908" y="2937753"/>
                  </a:lnTo>
                  <a:lnTo>
                    <a:pt x="486383" y="2949426"/>
                  </a:lnTo>
                  <a:lnTo>
                    <a:pt x="533076" y="2949426"/>
                  </a:lnTo>
                  <a:lnTo>
                    <a:pt x="649808" y="2937753"/>
                  </a:lnTo>
                  <a:lnTo>
                    <a:pt x="778213" y="2926080"/>
                  </a:lnTo>
                  <a:lnTo>
                    <a:pt x="1007785" y="2918298"/>
                  </a:lnTo>
                  <a:lnTo>
                    <a:pt x="1322962" y="2906625"/>
                  </a:lnTo>
                  <a:lnTo>
                    <a:pt x="1677048" y="2898842"/>
                  </a:lnTo>
                  <a:lnTo>
                    <a:pt x="1980551" y="2898842"/>
                  </a:lnTo>
                  <a:lnTo>
                    <a:pt x="2346311" y="2898842"/>
                  </a:lnTo>
                  <a:lnTo>
                    <a:pt x="2696507" y="2898842"/>
                  </a:lnTo>
                  <a:lnTo>
                    <a:pt x="3120633" y="2906625"/>
                  </a:lnTo>
                  <a:lnTo>
                    <a:pt x="3501957" y="2914407"/>
                  </a:lnTo>
                  <a:lnTo>
                    <a:pt x="3739312" y="2922189"/>
                  </a:lnTo>
                  <a:lnTo>
                    <a:pt x="3786005" y="2929971"/>
                  </a:lnTo>
                  <a:lnTo>
                    <a:pt x="3828807" y="2945535"/>
                  </a:lnTo>
                  <a:lnTo>
                    <a:pt x="3863826" y="2968882"/>
                  </a:lnTo>
                  <a:lnTo>
                    <a:pt x="3898846" y="3000010"/>
                  </a:lnTo>
                  <a:lnTo>
                    <a:pt x="3914410" y="3007792"/>
                  </a:lnTo>
                  <a:lnTo>
                    <a:pt x="3929974" y="3015574"/>
                  </a:lnTo>
                  <a:lnTo>
                    <a:pt x="3953321" y="3023357"/>
                  </a:lnTo>
                  <a:lnTo>
                    <a:pt x="3972776" y="3023357"/>
                  </a:lnTo>
                  <a:lnTo>
                    <a:pt x="4007796" y="3011683"/>
                  </a:lnTo>
                  <a:lnTo>
                    <a:pt x="4046706" y="2984446"/>
                  </a:lnTo>
                  <a:lnTo>
                    <a:pt x="4116745" y="2914407"/>
                  </a:lnTo>
                  <a:lnTo>
                    <a:pt x="4186785" y="2824912"/>
                  </a:lnTo>
                  <a:lnTo>
                    <a:pt x="4233477" y="2747091"/>
                  </a:lnTo>
                  <a:lnTo>
                    <a:pt x="4241259" y="2719854"/>
                  </a:lnTo>
                  <a:lnTo>
                    <a:pt x="4237368" y="2688725"/>
                  </a:lnTo>
                  <a:lnTo>
                    <a:pt x="4210131" y="2556429"/>
                  </a:lnTo>
                  <a:lnTo>
                    <a:pt x="4198458" y="2470825"/>
                  </a:lnTo>
                  <a:lnTo>
                    <a:pt x="4190676" y="2291837"/>
                  </a:lnTo>
                  <a:lnTo>
                    <a:pt x="4182893" y="2066155"/>
                  </a:lnTo>
                  <a:lnTo>
                    <a:pt x="4171220" y="1887166"/>
                  </a:lnTo>
                  <a:lnTo>
                    <a:pt x="4159547" y="1708177"/>
                  </a:lnTo>
                  <a:lnTo>
                    <a:pt x="4143983" y="1509733"/>
                  </a:lnTo>
                  <a:lnTo>
                    <a:pt x="4116745" y="1217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878D66A-8DAE-47FF-A697-0B72B9A98962}"/>
                </a:ext>
              </a:extLst>
            </p:cNvPr>
            <p:cNvSpPr/>
            <p:nvPr/>
          </p:nvSpPr>
          <p:spPr>
            <a:xfrm rot="16200000">
              <a:off x="5534025" y="5287963"/>
              <a:ext cx="819150" cy="641350"/>
            </a:xfrm>
            <a:custGeom>
              <a:avLst/>
              <a:gdLst>
                <a:gd name="connsiteX0" fmla="*/ 616744 w 819150"/>
                <a:gd name="connsiteY0" fmla="*/ 126206 h 640556"/>
                <a:gd name="connsiteX1" fmla="*/ 552450 w 819150"/>
                <a:gd name="connsiteY1" fmla="*/ 300037 h 640556"/>
                <a:gd name="connsiteX2" fmla="*/ 511969 w 819150"/>
                <a:gd name="connsiteY2" fmla="*/ 411956 h 640556"/>
                <a:gd name="connsiteX3" fmla="*/ 511969 w 819150"/>
                <a:gd name="connsiteY3" fmla="*/ 435768 h 640556"/>
                <a:gd name="connsiteX4" fmla="*/ 514350 w 819150"/>
                <a:gd name="connsiteY4" fmla="*/ 464343 h 640556"/>
                <a:gd name="connsiteX5" fmla="*/ 521494 w 819150"/>
                <a:gd name="connsiteY5" fmla="*/ 495300 h 640556"/>
                <a:gd name="connsiteX6" fmla="*/ 533400 w 819150"/>
                <a:gd name="connsiteY6" fmla="*/ 521493 h 640556"/>
                <a:gd name="connsiteX7" fmla="*/ 552450 w 819150"/>
                <a:gd name="connsiteY7" fmla="*/ 545306 h 640556"/>
                <a:gd name="connsiteX8" fmla="*/ 564356 w 819150"/>
                <a:gd name="connsiteY8" fmla="*/ 557212 h 640556"/>
                <a:gd name="connsiteX9" fmla="*/ 581025 w 819150"/>
                <a:gd name="connsiteY9" fmla="*/ 566737 h 640556"/>
                <a:gd name="connsiteX10" fmla="*/ 614362 w 819150"/>
                <a:gd name="connsiteY10" fmla="*/ 576262 h 640556"/>
                <a:gd name="connsiteX11" fmla="*/ 652462 w 819150"/>
                <a:gd name="connsiteY11" fmla="*/ 585787 h 640556"/>
                <a:gd name="connsiteX12" fmla="*/ 711994 w 819150"/>
                <a:gd name="connsiteY12" fmla="*/ 595312 h 640556"/>
                <a:gd name="connsiteX13" fmla="*/ 819150 w 819150"/>
                <a:gd name="connsiteY13" fmla="*/ 600075 h 640556"/>
                <a:gd name="connsiteX14" fmla="*/ 14287 w 819150"/>
                <a:gd name="connsiteY14" fmla="*/ 640556 h 640556"/>
                <a:gd name="connsiteX15" fmla="*/ 2381 w 819150"/>
                <a:gd name="connsiteY15" fmla="*/ 611981 h 640556"/>
                <a:gd name="connsiteX16" fmla="*/ 0 w 819150"/>
                <a:gd name="connsiteY16" fmla="*/ 588168 h 640556"/>
                <a:gd name="connsiteX17" fmla="*/ 7144 w 819150"/>
                <a:gd name="connsiteY17" fmla="*/ 550068 h 640556"/>
                <a:gd name="connsiteX18" fmla="*/ 28575 w 819150"/>
                <a:gd name="connsiteY18" fmla="*/ 531018 h 640556"/>
                <a:gd name="connsiteX19" fmla="*/ 54769 w 819150"/>
                <a:gd name="connsiteY19" fmla="*/ 523875 h 640556"/>
                <a:gd name="connsiteX20" fmla="*/ 80962 w 819150"/>
                <a:gd name="connsiteY20" fmla="*/ 519112 h 640556"/>
                <a:gd name="connsiteX21" fmla="*/ 126206 w 819150"/>
                <a:gd name="connsiteY21" fmla="*/ 502443 h 640556"/>
                <a:gd name="connsiteX22" fmla="*/ 188119 w 819150"/>
                <a:gd name="connsiteY22" fmla="*/ 469106 h 640556"/>
                <a:gd name="connsiteX23" fmla="*/ 266700 w 819150"/>
                <a:gd name="connsiteY23" fmla="*/ 416718 h 640556"/>
                <a:gd name="connsiteX24" fmla="*/ 328612 w 819150"/>
                <a:gd name="connsiteY24" fmla="*/ 364331 h 640556"/>
                <a:gd name="connsiteX25" fmla="*/ 407194 w 819150"/>
                <a:gd name="connsiteY25" fmla="*/ 285750 h 640556"/>
                <a:gd name="connsiteX26" fmla="*/ 476250 w 819150"/>
                <a:gd name="connsiteY26" fmla="*/ 200025 h 640556"/>
                <a:gd name="connsiteX27" fmla="*/ 533400 w 819150"/>
                <a:gd name="connsiteY27" fmla="*/ 121443 h 640556"/>
                <a:gd name="connsiteX28" fmla="*/ 581025 w 819150"/>
                <a:gd name="connsiteY28" fmla="*/ 42862 h 640556"/>
                <a:gd name="connsiteX29" fmla="*/ 602456 w 819150"/>
                <a:gd name="connsiteY29" fmla="*/ 14287 h 640556"/>
                <a:gd name="connsiteX30" fmla="*/ 623887 w 819150"/>
                <a:gd name="connsiteY30" fmla="*/ 2381 h 640556"/>
                <a:gd name="connsiteX31" fmla="*/ 638175 w 819150"/>
                <a:gd name="connsiteY31" fmla="*/ 0 h 640556"/>
                <a:gd name="connsiteX32" fmla="*/ 645319 w 819150"/>
                <a:gd name="connsiteY32" fmla="*/ 4762 h 640556"/>
                <a:gd name="connsiteX33" fmla="*/ 650081 w 819150"/>
                <a:gd name="connsiteY33" fmla="*/ 16668 h 640556"/>
                <a:gd name="connsiteX34" fmla="*/ 650081 w 819150"/>
                <a:gd name="connsiteY34" fmla="*/ 28575 h 640556"/>
                <a:gd name="connsiteX35" fmla="*/ 640556 w 819150"/>
                <a:gd name="connsiteY35" fmla="*/ 71437 h 640556"/>
                <a:gd name="connsiteX36" fmla="*/ 616744 w 819150"/>
                <a:gd name="connsiteY36" fmla="*/ 1262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40556">
                  <a:moveTo>
                    <a:pt x="616744" y="126206"/>
                  </a:moveTo>
                  <a:lnTo>
                    <a:pt x="552450" y="300037"/>
                  </a:lnTo>
                  <a:lnTo>
                    <a:pt x="511969" y="411956"/>
                  </a:lnTo>
                  <a:lnTo>
                    <a:pt x="511969" y="435768"/>
                  </a:lnTo>
                  <a:lnTo>
                    <a:pt x="514350" y="464343"/>
                  </a:lnTo>
                  <a:lnTo>
                    <a:pt x="521494" y="495300"/>
                  </a:lnTo>
                  <a:lnTo>
                    <a:pt x="533400" y="521493"/>
                  </a:lnTo>
                  <a:lnTo>
                    <a:pt x="552450" y="545306"/>
                  </a:lnTo>
                  <a:lnTo>
                    <a:pt x="564356" y="557212"/>
                  </a:lnTo>
                  <a:lnTo>
                    <a:pt x="581025" y="566737"/>
                  </a:lnTo>
                  <a:lnTo>
                    <a:pt x="614362" y="576262"/>
                  </a:lnTo>
                  <a:lnTo>
                    <a:pt x="652462" y="585787"/>
                  </a:lnTo>
                  <a:lnTo>
                    <a:pt x="711994" y="595312"/>
                  </a:lnTo>
                  <a:lnTo>
                    <a:pt x="819150" y="600075"/>
                  </a:lnTo>
                  <a:lnTo>
                    <a:pt x="14287" y="640556"/>
                  </a:lnTo>
                  <a:lnTo>
                    <a:pt x="2381" y="611981"/>
                  </a:lnTo>
                  <a:lnTo>
                    <a:pt x="0" y="588168"/>
                  </a:lnTo>
                  <a:lnTo>
                    <a:pt x="7144" y="550068"/>
                  </a:lnTo>
                  <a:lnTo>
                    <a:pt x="28575" y="531018"/>
                  </a:lnTo>
                  <a:lnTo>
                    <a:pt x="54769" y="523875"/>
                  </a:lnTo>
                  <a:lnTo>
                    <a:pt x="80962" y="519112"/>
                  </a:lnTo>
                  <a:lnTo>
                    <a:pt x="126206" y="502443"/>
                  </a:lnTo>
                  <a:lnTo>
                    <a:pt x="188119" y="469106"/>
                  </a:lnTo>
                  <a:lnTo>
                    <a:pt x="266700" y="416718"/>
                  </a:lnTo>
                  <a:lnTo>
                    <a:pt x="328612" y="364331"/>
                  </a:lnTo>
                  <a:lnTo>
                    <a:pt x="407194" y="285750"/>
                  </a:lnTo>
                  <a:lnTo>
                    <a:pt x="476250" y="200025"/>
                  </a:lnTo>
                  <a:lnTo>
                    <a:pt x="533400" y="121443"/>
                  </a:lnTo>
                  <a:lnTo>
                    <a:pt x="581025" y="42862"/>
                  </a:lnTo>
                  <a:lnTo>
                    <a:pt x="602456" y="14287"/>
                  </a:lnTo>
                  <a:lnTo>
                    <a:pt x="623887" y="2381"/>
                  </a:lnTo>
                  <a:lnTo>
                    <a:pt x="638175" y="0"/>
                  </a:lnTo>
                  <a:lnTo>
                    <a:pt x="645319" y="4762"/>
                  </a:lnTo>
                  <a:lnTo>
                    <a:pt x="650081" y="16668"/>
                  </a:lnTo>
                  <a:lnTo>
                    <a:pt x="650081" y="28575"/>
                  </a:lnTo>
                  <a:lnTo>
                    <a:pt x="640556" y="71437"/>
                  </a:lnTo>
                  <a:lnTo>
                    <a:pt x="61674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1DB03F3-78A1-47FB-96F3-81F55F70E49A}"/>
                </a:ext>
              </a:extLst>
            </p:cNvPr>
            <p:cNvSpPr/>
            <p:nvPr/>
          </p:nvSpPr>
          <p:spPr>
            <a:xfrm rot="16200000">
              <a:off x="2509044" y="3696494"/>
              <a:ext cx="3671888" cy="400050"/>
            </a:xfrm>
            <a:custGeom>
              <a:avLst/>
              <a:gdLst>
                <a:gd name="connsiteX0" fmla="*/ 1831779 w 3672493"/>
                <a:gd name="connsiteY0" fmla="*/ 110204 h 399119"/>
                <a:gd name="connsiteX1" fmla="*/ 1590520 w 3672493"/>
                <a:gd name="connsiteY1" fmla="*/ 110204 h 399119"/>
                <a:gd name="connsiteX2" fmla="*/ 1390961 w 3672493"/>
                <a:gd name="connsiteY2" fmla="*/ 110204 h 399119"/>
                <a:gd name="connsiteX3" fmla="*/ 1146724 w 3672493"/>
                <a:gd name="connsiteY3" fmla="*/ 107226 h 399119"/>
                <a:gd name="connsiteX4" fmla="*/ 970992 w 3672493"/>
                <a:gd name="connsiteY4" fmla="*/ 110204 h 399119"/>
                <a:gd name="connsiteX5" fmla="*/ 833981 w 3672493"/>
                <a:gd name="connsiteY5" fmla="*/ 107226 h 399119"/>
                <a:gd name="connsiteX6" fmla="*/ 759518 w 3672493"/>
                <a:gd name="connsiteY6" fmla="*/ 107226 h 399119"/>
                <a:gd name="connsiteX7" fmla="*/ 685056 w 3672493"/>
                <a:gd name="connsiteY7" fmla="*/ 98290 h 399119"/>
                <a:gd name="connsiteX8" fmla="*/ 586765 w 3672493"/>
                <a:gd name="connsiteY8" fmla="*/ 80419 h 399119"/>
                <a:gd name="connsiteX9" fmla="*/ 506346 w 3672493"/>
                <a:gd name="connsiteY9" fmla="*/ 62548 h 399119"/>
                <a:gd name="connsiteX10" fmla="*/ 446776 w 3672493"/>
                <a:gd name="connsiteY10" fmla="*/ 56591 h 399119"/>
                <a:gd name="connsiteX11" fmla="*/ 327636 w 3672493"/>
                <a:gd name="connsiteY11" fmla="*/ 65527 h 399119"/>
                <a:gd name="connsiteX12" fmla="*/ 169775 w 3672493"/>
                <a:gd name="connsiteY12" fmla="*/ 92333 h 399119"/>
                <a:gd name="connsiteX13" fmla="*/ 92334 w 3672493"/>
                <a:gd name="connsiteY13" fmla="*/ 119140 h 399119"/>
                <a:gd name="connsiteX14" fmla="*/ 56592 w 3672493"/>
                <a:gd name="connsiteY14" fmla="*/ 137011 h 399119"/>
                <a:gd name="connsiteX15" fmla="*/ 17871 w 3672493"/>
                <a:gd name="connsiteY15" fmla="*/ 172753 h 399119"/>
                <a:gd name="connsiteX16" fmla="*/ 2979 w 3672493"/>
                <a:gd name="connsiteY16" fmla="*/ 199560 h 399119"/>
                <a:gd name="connsiteX17" fmla="*/ 0 w 3672493"/>
                <a:gd name="connsiteY17" fmla="*/ 223388 h 399119"/>
                <a:gd name="connsiteX18" fmla="*/ 5957 w 3672493"/>
                <a:gd name="connsiteY18" fmla="*/ 250194 h 399119"/>
                <a:gd name="connsiteX19" fmla="*/ 20850 w 3672493"/>
                <a:gd name="connsiteY19" fmla="*/ 271044 h 399119"/>
                <a:gd name="connsiteX20" fmla="*/ 47656 w 3672493"/>
                <a:gd name="connsiteY20" fmla="*/ 291893 h 399119"/>
                <a:gd name="connsiteX21" fmla="*/ 89355 w 3672493"/>
                <a:gd name="connsiteY21" fmla="*/ 309764 h 399119"/>
                <a:gd name="connsiteX22" fmla="*/ 151904 w 3672493"/>
                <a:gd name="connsiteY22" fmla="*/ 324657 h 399119"/>
                <a:gd name="connsiteX23" fmla="*/ 274023 w 3672493"/>
                <a:gd name="connsiteY23" fmla="*/ 333592 h 399119"/>
                <a:gd name="connsiteX24" fmla="*/ 434862 w 3672493"/>
                <a:gd name="connsiteY24" fmla="*/ 333592 h 399119"/>
                <a:gd name="connsiteX25" fmla="*/ 816110 w 3672493"/>
                <a:gd name="connsiteY25" fmla="*/ 333592 h 399119"/>
                <a:gd name="connsiteX26" fmla="*/ 1268842 w 3672493"/>
                <a:gd name="connsiteY26" fmla="*/ 333592 h 399119"/>
                <a:gd name="connsiteX27" fmla="*/ 1638176 w 3672493"/>
                <a:gd name="connsiteY27" fmla="*/ 333592 h 399119"/>
                <a:gd name="connsiteX28" fmla="*/ 2037296 w 3672493"/>
                <a:gd name="connsiteY28" fmla="*/ 333592 h 399119"/>
                <a:gd name="connsiteX29" fmla="*/ 2314296 w 3672493"/>
                <a:gd name="connsiteY29" fmla="*/ 336571 h 399119"/>
                <a:gd name="connsiteX30" fmla="*/ 2624060 w 3672493"/>
                <a:gd name="connsiteY30" fmla="*/ 348485 h 399119"/>
                <a:gd name="connsiteX31" fmla="*/ 3175083 w 3672493"/>
                <a:gd name="connsiteY31" fmla="*/ 369334 h 399119"/>
                <a:gd name="connsiteX32" fmla="*/ 3389535 w 3672493"/>
                <a:gd name="connsiteY32" fmla="*/ 378270 h 399119"/>
                <a:gd name="connsiteX33" fmla="*/ 3413363 w 3672493"/>
                <a:gd name="connsiteY33" fmla="*/ 384227 h 399119"/>
                <a:gd name="connsiteX34" fmla="*/ 3437191 w 3672493"/>
                <a:gd name="connsiteY34" fmla="*/ 396141 h 399119"/>
                <a:gd name="connsiteX35" fmla="*/ 3458041 w 3672493"/>
                <a:gd name="connsiteY35" fmla="*/ 399119 h 399119"/>
                <a:gd name="connsiteX36" fmla="*/ 3478890 w 3672493"/>
                <a:gd name="connsiteY36" fmla="*/ 399119 h 399119"/>
                <a:gd name="connsiteX37" fmla="*/ 3502718 w 3672493"/>
                <a:gd name="connsiteY37" fmla="*/ 384227 h 399119"/>
                <a:gd name="connsiteX38" fmla="*/ 3538460 w 3672493"/>
                <a:gd name="connsiteY38" fmla="*/ 354442 h 399119"/>
                <a:gd name="connsiteX39" fmla="*/ 3583138 w 3672493"/>
                <a:gd name="connsiteY39" fmla="*/ 315721 h 399119"/>
                <a:gd name="connsiteX40" fmla="*/ 3672493 w 3672493"/>
                <a:gd name="connsiteY40" fmla="*/ 253173 h 399119"/>
                <a:gd name="connsiteX41" fmla="*/ 3598030 w 3672493"/>
                <a:gd name="connsiteY41" fmla="*/ 0 h 399119"/>
                <a:gd name="connsiteX42" fmla="*/ 3568245 w 3672493"/>
                <a:gd name="connsiteY42" fmla="*/ 74462 h 399119"/>
                <a:gd name="connsiteX43" fmla="*/ 3556331 w 3672493"/>
                <a:gd name="connsiteY43" fmla="*/ 95312 h 399119"/>
                <a:gd name="connsiteX44" fmla="*/ 3538460 w 3672493"/>
                <a:gd name="connsiteY44" fmla="*/ 113183 h 399119"/>
                <a:gd name="connsiteX45" fmla="*/ 3520589 w 3672493"/>
                <a:gd name="connsiteY45" fmla="*/ 122118 h 399119"/>
                <a:gd name="connsiteX46" fmla="*/ 3499740 w 3672493"/>
                <a:gd name="connsiteY46" fmla="*/ 128075 h 399119"/>
                <a:gd name="connsiteX47" fmla="*/ 3431234 w 3672493"/>
                <a:gd name="connsiteY47" fmla="*/ 134032 h 399119"/>
                <a:gd name="connsiteX48" fmla="*/ 3181040 w 3672493"/>
                <a:gd name="connsiteY48" fmla="*/ 125097 h 399119"/>
                <a:gd name="connsiteX49" fmla="*/ 2820641 w 3672493"/>
                <a:gd name="connsiteY49" fmla="*/ 119140 h 399119"/>
                <a:gd name="connsiteX50" fmla="*/ 2478114 w 3672493"/>
                <a:gd name="connsiteY50" fmla="*/ 113183 h 399119"/>
                <a:gd name="connsiteX51" fmla="*/ 2168350 w 3672493"/>
                <a:gd name="connsiteY51" fmla="*/ 110204 h 399119"/>
                <a:gd name="connsiteX52" fmla="*/ 1831779 w 3672493"/>
                <a:gd name="connsiteY52" fmla="*/ 110204 h 39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72493" h="399119">
                  <a:moveTo>
                    <a:pt x="1831779" y="110204"/>
                  </a:moveTo>
                  <a:lnTo>
                    <a:pt x="1590520" y="110204"/>
                  </a:lnTo>
                  <a:lnTo>
                    <a:pt x="1390961" y="110204"/>
                  </a:lnTo>
                  <a:lnTo>
                    <a:pt x="1146724" y="107226"/>
                  </a:lnTo>
                  <a:lnTo>
                    <a:pt x="970992" y="110204"/>
                  </a:lnTo>
                  <a:lnTo>
                    <a:pt x="833981" y="107226"/>
                  </a:lnTo>
                  <a:lnTo>
                    <a:pt x="759518" y="107226"/>
                  </a:lnTo>
                  <a:lnTo>
                    <a:pt x="685056" y="98290"/>
                  </a:lnTo>
                  <a:lnTo>
                    <a:pt x="586765" y="80419"/>
                  </a:lnTo>
                  <a:lnTo>
                    <a:pt x="506346" y="62548"/>
                  </a:lnTo>
                  <a:lnTo>
                    <a:pt x="446776" y="56591"/>
                  </a:lnTo>
                  <a:lnTo>
                    <a:pt x="327636" y="65527"/>
                  </a:lnTo>
                  <a:lnTo>
                    <a:pt x="169775" y="92333"/>
                  </a:lnTo>
                  <a:lnTo>
                    <a:pt x="92334" y="119140"/>
                  </a:lnTo>
                  <a:lnTo>
                    <a:pt x="56592" y="137011"/>
                  </a:lnTo>
                  <a:lnTo>
                    <a:pt x="17871" y="172753"/>
                  </a:lnTo>
                  <a:lnTo>
                    <a:pt x="2979" y="199560"/>
                  </a:lnTo>
                  <a:lnTo>
                    <a:pt x="0" y="223388"/>
                  </a:lnTo>
                  <a:lnTo>
                    <a:pt x="5957" y="250194"/>
                  </a:lnTo>
                  <a:lnTo>
                    <a:pt x="20850" y="271044"/>
                  </a:lnTo>
                  <a:lnTo>
                    <a:pt x="47656" y="291893"/>
                  </a:lnTo>
                  <a:lnTo>
                    <a:pt x="89355" y="309764"/>
                  </a:lnTo>
                  <a:lnTo>
                    <a:pt x="151904" y="324657"/>
                  </a:lnTo>
                  <a:lnTo>
                    <a:pt x="274023" y="333592"/>
                  </a:lnTo>
                  <a:lnTo>
                    <a:pt x="434862" y="333592"/>
                  </a:lnTo>
                  <a:lnTo>
                    <a:pt x="816110" y="333592"/>
                  </a:lnTo>
                  <a:lnTo>
                    <a:pt x="1268842" y="333592"/>
                  </a:lnTo>
                  <a:lnTo>
                    <a:pt x="1638176" y="333592"/>
                  </a:lnTo>
                  <a:lnTo>
                    <a:pt x="2037296" y="333592"/>
                  </a:lnTo>
                  <a:lnTo>
                    <a:pt x="2314296" y="336571"/>
                  </a:lnTo>
                  <a:lnTo>
                    <a:pt x="2624060" y="348485"/>
                  </a:lnTo>
                  <a:lnTo>
                    <a:pt x="3175083" y="369334"/>
                  </a:lnTo>
                  <a:lnTo>
                    <a:pt x="3389535" y="378270"/>
                  </a:lnTo>
                  <a:lnTo>
                    <a:pt x="3413363" y="384227"/>
                  </a:lnTo>
                  <a:lnTo>
                    <a:pt x="3437191" y="396141"/>
                  </a:lnTo>
                  <a:lnTo>
                    <a:pt x="3458041" y="399119"/>
                  </a:lnTo>
                  <a:lnTo>
                    <a:pt x="3478890" y="399119"/>
                  </a:lnTo>
                  <a:lnTo>
                    <a:pt x="3502718" y="384227"/>
                  </a:lnTo>
                  <a:lnTo>
                    <a:pt x="3538460" y="354442"/>
                  </a:lnTo>
                  <a:lnTo>
                    <a:pt x="3583138" y="315721"/>
                  </a:lnTo>
                  <a:lnTo>
                    <a:pt x="3672493" y="253173"/>
                  </a:lnTo>
                  <a:lnTo>
                    <a:pt x="3598030" y="0"/>
                  </a:lnTo>
                  <a:lnTo>
                    <a:pt x="3568245" y="74462"/>
                  </a:lnTo>
                  <a:lnTo>
                    <a:pt x="3556331" y="95312"/>
                  </a:lnTo>
                  <a:lnTo>
                    <a:pt x="3538460" y="113183"/>
                  </a:lnTo>
                  <a:lnTo>
                    <a:pt x="3520589" y="122118"/>
                  </a:lnTo>
                  <a:lnTo>
                    <a:pt x="3499740" y="128075"/>
                  </a:lnTo>
                  <a:lnTo>
                    <a:pt x="3431234" y="134032"/>
                  </a:lnTo>
                  <a:lnTo>
                    <a:pt x="3181040" y="125097"/>
                  </a:lnTo>
                  <a:lnTo>
                    <a:pt x="2820641" y="119140"/>
                  </a:lnTo>
                  <a:lnTo>
                    <a:pt x="2478114" y="113183"/>
                  </a:lnTo>
                  <a:lnTo>
                    <a:pt x="2168350" y="110204"/>
                  </a:lnTo>
                  <a:lnTo>
                    <a:pt x="1831779" y="1102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2824553-1F00-43BA-B4C6-F92246F148E6}"/>
                </a:ext>
              </a:extLst>
            </p:cNvPr>
            <p:cNvSpPr/>
            <p:nvPr/>
          </p:nvSpPr>
          <p:spPr>
            <a:xfrm rot="16200000">
              <a:off x="3336925" y="3676650"/>
              <a:ext cx="3781425" cy="377825"/>
            </a:xfrm>
            <a:custGeom>
              <a:avLst/>
              <a:gdLst>
                <a:gd name="connsiteX0" fmla="*/ 3160510 w 3780338"/>
                <a:gd name="connsiteY0" fmla="*/ 159559 h 377420"/>
                <a:gd name="connsiteX1" fmla="*/ 2872075 w 3780338"/>
                <a:gd name="connsiteY1" fmla="*/ 165696 h 377420"/>
                <a:gd name="connsiteX2" fmla="*/ 2442491 w 3780338"/>
                <a:gd name="connsiteY2" fmla="*/ 171833 h 377420"/>
                <a:gd name="connsiteX3" fmla="*/ 2270658 w 3780338"/>
                <a:gd name="connsiteY3" fmla="*/ 174902 h 377420"/>
                <a:gd name="connsiteX4" fmla="*/ 2126440 w 3780338"/>
                <a:gd name="connsiteY4" fmla="*/ 153422 h 377420"/>
                <a:gd name="connsiteX5" fmla="*/ 1822663 w 3780338"/>
                <a:gd name="connsiteY5" fmla="*/ 147286 h 377420"/>
                <a:gd name="connsiteX6" fmla="*/ 1494338 w 3780338"/>
                <a:gd name="connsiteY6" fmla="*/ 141149 h 377420"/>
                <a:gd name="connsiteX7" fmla="*/ 1141466 w 3780338"/>
                <a:gd name="connsiteY7" fmla="*/ 138080 h 377420"/>
                <a:gd name="connsiteX8" fmla="*/ 736429 w 3780338"/>
                <a:gd name="connsiteY8" fmla="*/ 131943 h 377420"/>
                <a:gd name="connsiteX9" fmla="*/ 662786 w 3780338"/>
                <a:gd name="connsiteY9" fmla="*/ 131943 h 377420"/>
                <a:gd name="connsiteX10" fmla="*/ 583007 w 3780338"/>
                <a:gd name="connsiteY10" fmla="*/ 116601 h 377420"/>
                <a:gd name="connsiteX11" fmla="*/ 435721 w 3780338"/>
                <a:gd name="connsiteY11" fmla="*/ 88985 h 377420"/>
                <a:gd name="connsiteX12" fmla="*/ 398899 w 3780338"/>
                <a:gd name="connsiteY12" fmla="*/ 85916 h 377420"/>
                <a:gd name="connsiteX13" fmla="*/ 322188 w 3780338"/>
                <a:gd name="connsiteY13" fmla="*/ 95122 h 377420"/>
                <a:gd name="connsiteX14" fmla="*/ 236271 w 3780338"/>
                <a:gd name="connsiteY14" fmla="*/ 113532 h 377420"/>
                <a:gd name="connsiteX15" fmla="*/ 147286 w 3780338"/>
                <a:gd name="connsiteY15" fmla="*/ 138080 h 377420"/>
                <a:gd name="connsiteX16" fmla="*/ 88985 w 3780338"/>
                <a:gd name="connsiteY16" fmla="*/ 159559 h 377420"/>
                <a:gd name="connsiteX17" fmla="*/ 42958 w 3780338"/>
                <a:gd name="connsiteY17" fmla="*/ 187175 h 377420"/>
                <a:gd name="connsiteX18" fmla="*/ 18411 w 3780338"/>
                <a:gd name="connsiteY18" fmla="*/ 211723 h 377420"/>
                <a:gd name="connsiteX19" fmla="*/ 3068 w 3780338"/>
                <a:gd name="connsiteY19" fmla="*/ 236271 h 377420"/>
                <a:gd name="connsiteX20" fmla="*/ 0 w 3780338"/>
                <a:gd name="connsiteY20" fmla="*/ 260818 h 377420"/>
                <a:gd name="connsiteX21" fmla="*/ 12274 w 3780338"/>
                <a:gd name="connsiteY21" fmla="*/ 300708 h 377420"/>
                <a:gd name="connsiteX22" fmla="*/ 27616 w 3780338"/>
                <a:gd name="connsiteY22" fmla="*/ 322188 h 377420"/>
                <a:gd name="connsiteX23" fmla="*/ 58301 w 3780338"/>
                <a:gd name="connsiteY23" fmla="*/ 340598 h 377420"/>
                <a:gd name="connsiteX24" fmla="*/ 88985 w 3780338"/>
                <a:gd name="connsiteY24" fmla="*/ 352872 h 377420"/>
                <a:gd name="connsiteX25" fmla="*/ 147286 w 3780338"/>
                <a:gd name="connsiteY25" fmla="*/ 365146 h 377420"/>
                <a:gd name="connsiteX26" fmla="*/ 294572 w 3780338"/>
                <a:gd name="connsiteY26" fmla="*/ 377420 h 377420"/>
                <a:gd name="connsiteX27" fmla="*/ 481748 w 3780338"/>
                <a:gd name="connsiteY27" fmla="*/ 374351 h 377420"/>
                <a:gd name="connsiteX28" fmla="*/ 899058 w 3780338"/>
                <a:gd name="connsiteY28" fmla="*/ 377420 h 377420"/>
                <a:gd name="connsiteX29" fmla="*/ 1282615 w 3780338"/>
                <a:gd name="connsiteY29" fmla="*/ 377420 h 377420"/>
                <a:gd name="connsiteX30" fmla="*/ 1706062 w 3780338"/>
                <a:gd name="connsiteY30" fmla="*/ 374351 h 377420"/>
                <a:gd name="connsiteX31" fmla="*/ 2157125 w 3780338"/>
                <a:gd name="connsiteY31" fmla="*/ 377420 h 377420"/>
                <a:gd name="connsiteX32" fmla="*/ 2442491 w 3780338"/>
                <a:gd name="connsiteY32" fmla="*/ 374351 h 377420"/>
                <a:gd name="connsiteX33" fmla="*/ 2930376 w 3780338"/>
                <a:gd name="connsiteY33" fmla="*/ 374351 h 377420"/>
                <a:gd name="connsiteX34" fmla="*/ 3507246 w 3780338"/>
                <a:gd name="connsiteY34" fmla="*/ 374351 h 377420"/>
                <a:gd name="connsiteX35" fmla="*/ 3590094 w 3780338"/>
                <a:gd name="connsiteY35" fmla="*/ 374351 h 377420"/>
                <a:gd name="connsiteX36" fmla="*/ 3608505 w 3780338"/>
                <a:gd name="connsiteY36" fmla="*/ 371283 h 377420"/>
                <a:gd name="connsiteX37" fmla="*/ 3645326 w 3780338"/>
                <a:gd name="connsiteY37" fmla="*/ 343667 h 377420"/>
                <a:gd name="connsiteX38" fmla="*/ 3694421 w 3780338"/>
                <a:gd name="connsiteY38" fmla="*/ 300708 h 377420"/>
                <a:gd name="connsiteX39" fmla="*/ 3780338 w 3780338"/>
                <a:gd name="connsiteY39" fmla="*/ 227065 h 377420"/>
                <a:gd name="connsiteX40" fmla="*/ 3740448 w 3780338"/>
                <a:gd name="connsiteY40" fmla="*/ 0 h 377420"/>
                <a:gd name="connsiteX41" fmla="*/ 3694421 w 3780338"/>
                <a:gd name="connsiteY41" fmla="*/ 76711 h 377420"/>
                <a:gd name="connsiteX42" fmla="*/ 3669874 w 3780338"/>
                <a:gd name="connsiteY42" fmla="*/ 98190 h 377420"/>
                <a:gd name="connsiteX43" fmla="*/ 3623847 w 3780338"/>
                <a:gd name="connsiteY43" fmla="*/ 131943 h 377420"/>
                <a:gd name="connsiteX44" fmla="*/ 3593162 w 3780338"/>
                <a:gd name="connsiteY44" fmla="*/ 150354 h 377420"/>
                <a:gd name="connsiteX45" fmla="*/ 3531793 w 3780338"/>
                <a:gd name="connsiteY45" fmla="*/ 153422 h 377420"/>
                <a:gd name="connsiteX46" fmla="*/ 3160510 w 3780338"/>
                <a:gd name="connsiteY46" fmla="*/ 159559 h 3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0338" h="377420">
                  <a:moveTo>
                    <a:pt x="3160510" y="159559"/>
                  </a:moveTo>
                  <a:lnTo>
                    <a:pt x="2872075" y="165696"/>
                  </a:lnTo>
                  <a:lnTo>
                    <a:pt x="2442491" y="171833"/>
                  </a:lnTo>
                  <a:lnTo>
                    <a:pt x="2270658" y="174902"/>
                  </a:lnTo>
                  <a:lnTo>
                    <a:pt x="2126440" y="153422"/>
                  </a:lnTo>
                  <a:lnTo>
                    <a:pt x="1822663" y="147286"/>
                  </a:lnTo>
                  <a:lnTo>
                    <a:pt x="1494338" y="141149"/>
                  </a:lnTo>
                  <a:lnTo>
                    <a:pt x="1141466" y="138080"/>
                  </a:lnTo>
                  <a:lnTo>
                    <a:pt x="736429" y="131943"/>
                  </a:lnTo>
                  <a:lnTo>
                    <a:pt x="662786" y="131943"/>
                  </a:lnTo>
                  <a:lnTo>
                    <a:pt x="583007" y="116601"/>
                  </a:lnTo>
                  <a:lnTo>
                    <a:pt x="435721" y="88985"/>
                  </a:lnTo>
                  <a:lnTo>
                    <a:pt x="398899" y="85916"/>
                  </a:lnTo>
                  <a:lnTo>
                    <a:pt x="322188" y="95122"/>
                  </a:lnTo>
                  <a:lnTo>
                    <a:pt x="236271" y="113532"/>
                  </a:lnTo>
                  <a:lnTo>
                    <a:pt x="147286" y="138080"/>
                  </a:lnTo>
                  <a:lnTo>
                    <a:pt x="88985" y="159559"/>
                  </a:lnTo>
                  <a:lnTo>
                    <a:pt x="42958" y="187175"/>
                  </a:lnTo>
                  <a:lnTo>
                    <a:pt x="18411" y="211723"/>
                  </a:lnTo>
                  <a:lnTo>
                    <a:pt x="3068" y="236271"/>
                  </a:lnTo>
                  <a:lnTo>
                    <a:pt x="0" y="260818"/>
                  </a:lnTo>
                  <a:lnTo>
                    <a:pt x="12274" y="300708"/>
                  </a:lnTo>
                  <a:lnTo>
                    <a:pt x="27616" y="322188"/>
                  </a:lnTo>
                  <a:lnTo>
                    <a:pt x="58301" y="340598"/>
                  </a:lnTo>
                  <a:lnTo>
                    <a:pt x="88985" y="352872"/>
                  </a:lnTo>
                  <a:lnTo>
                    <a:pt x="147286" y="365146"/>
                  </a:lnTo>
                  <a:lnTo>
                    <a:pt x="294572" y="377420"/>
                  </a:lnTo>
                  <a:lnTo>
                    <a:pt x="481748" y="374351"/>
                  </a:lnTo>
                  <a:lnTo>
                    <a:pt x="899058" y="377420"/>
                  </a:lnTo>
                  <a:lnTo>
                    <a:pt x="1282615" y="377420"/>
                  </a:lnTo>
                  <a:lnTo>
                    <a:pt x="1706062" y="374351"/>
                  </a:lnTo>
                  <a:lnTo>
                    <a:pt x="2157125" y="377420"/>
                  </a:lnTo>
                  <a:lnTo>
                    <a:pt x="2442491" y="374351"/>
                  </a:lnTo>
                  <a:lnTo>
                    <a:pt x="2930376" y="374351"/>
                  </a:lnTo>
                  <a:lnTo>
                    <a:pt x="3507246" y="374351"/>
                  </a:lnTo>
                  <a:lnTo>
                    <a:pt x="3590094" y="374351"/>
                  </a:lnTo>
                  <a:lnTo>
                    <a:pt x="3608505" y="371283"/>
                  </a:lnTo>
                  <a:lnTo>
                    <a:pt x="3645326" y="343667"/>
                  </a:lnTo>
                  <a:lnTo>
                    <a:pt x="3694421" y="300708"/>
                  </a:lnTo>
                  <a:lnTo>
                    <a:pt x="3780338" y="227065"/>
                  </a:lnTo>
                  <a:lnTo>
                    <a:pt x="3740448" y="0"/>
                  </a:lnTo>
                  <a:lnTo>
                    <a:pt x="3694421" y="76711"/>
                  </a:lnTo>
                  <a:lnTo>
                    <a:pt x="3669874" y="98190"/>
                  </a:lnTo>
                  <a:lnTo>
                    <a:pt x="3623847" y="131943"/>
                  </a:lnTo>
                  <a:lnTo>
                    <a:pt x="3593162" y="150354"/>
                  </a:lnTo>
                  <a:lnTo>
                    <a:pt x="3531793" y="153422"/>
                  </a:lnTo>
                  <a:lnTo>
                    <a:pt x="3160510" y="1595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2866710-44A4-496D-AC8B-5F1860951CEC}"/>
                </a:ext>
              </a:extLst>
            </p:cNvPr>
            <p:cNvSpPr/>
            <p:nvPr/>
          </p:nvSpPr>
          <p:spPr>
            <a:xfrm>
              <a:off x="2530475" y="3341688"/>
              <a:ext cx="4692650" cy="666750"/>
            </a:xfrm>
            <a:custGeom>
              <a:avLst/>
              <a:gdLst>
                <a:gd name="connsiteX0" fmla="*/ 2571750 w 4693920"/>
                <a:gd name="connsiteY0" fmla="*/ 121920 h 666750"/>
                <a:gd name="connsiteX1" fmla="*/ 2259330 w 4693920"/>
                <a:gd name="connsiteY1" fmla="*/ 148590 h 666750"/>
                <a:gd name="connsiteX2" fmla="*/ 1935480 w 4693920"/>
                <a:gd name="connsiteY2" fmla="*/ 179070 h 666750"/>
                <a:gd name="connsiteX3" fmla="*/ 1604010 w 4693920"/>
                <a:gd name="connsiteY3" fmla="*/ 217170 h 666750"/>
                <a:gd name="connsiteX4" fmla="*/ 1253490 w 4693920"/>
                <a:gd name="connsiteY4" fmla="*/ 266700 h 666750"/>
                <a:gd name="connsiteX5" fmla="*/ 1085850 w 4693920"/>
                <a:gd name="connsiteY5" fmla="*/ 289560 h 666750"/>
                <a:gd name="connsiteX6" fmla="*/ 883920 w 4693920"/>
                <a:gd name="connsiteY6" fmla="*/ 335280 h 666750"/>
                <a:gd name="connsiteX7" fmla="*/ 548640 w 4693920"/>
                <a:gd name="connsiteY7" fmla="*/ 369570 h 666750"/>
                <a:gd name="connsiteX8" fmla="*/ 464820 w 4693920"/>
                <a:gd name="connsiteY8" fmla="*/ 377190 h 666750"/>
                <a:gd name="connsiteX9" fmla="*/ 415290 w 4693920"/>
                <a:gd name="connsiteY9" fmla="*/ 381000 h 666750"/>
                <a:gd name="connsiteX10" fmla="*/ 335280 w 4693920"/>
                <a:gd name="connsiteY10" fmla="*/ 369570 h 666750"/>
                <a:gd name="connsiteX11" fmla="*/ 255270 w 4693920"/>
                <a:gd name="connsiteY11" fmla="*/ 350520 h 666750"/>
                <a:gd name="connsiteX12" fmla="*/ 167640 w 4693920"/>
                <a:gd name="connsiteY12" fmla="*/ 323850 h 666750"/>
                <a:gd name="connsiteX13" fmla="*/ 110490 w 4693920"/>
                <a:gd name="connsiteY13" fmla="*/ 300990 h 666750"/>
                <a:gd name="connsiteX14" fmla="*/ 76200 w 4693920"/>
                <a:gd name="connsiteY14" fmla="*/ 281940 h 666750"/>
                <a:gd name="connsiteX15" fmla="*/ 53340 w 4693920"/>
                <a:gd name="connsiteY15" fmla="*/ 270510 h 666750"/>
                <a:gd name="connsiteX16" fmla="*/ 38100 w 4693920"/>
                <a:gd name="connsiteY16" fmla="*/ 266700 h 666750"/>
                <a:gd name="connsiteX17" fmla="*/ 30480 w 4693920"/>
                <a:gd name="connsiteY17" fmla="*/ 266700 h 666750"/>
                <a:gd name="connsiteX18" fmla="*/ 15240 w 4693920"/>
                <a:gd name="connsiteY18" fmla="*/ 266700 h 666750"/>
                <a:gd name="connsiteX19" fmla="*/ 3810 w 4693920"/>
                <a:gd name="connsiteY19" fmla="*/ 270510 h 666750"/>
                <a:gd name="connsiteX20" fmla="*/ 0 w 4693920"/>
                <a:gd name="connsiteY20" fmla="*/ 289560 h 666750"/>
                <a:gd name="connsiteX21" fmla="*/ 15240 w 4693920"/>
                <a:gd name="connsiteY21" fmla="*/ 323850 h 666750"/>
                <a:gd name="connsiteX22" fmla="*/ 68580 w 4693920"/>
                <a:gd name="connsiteY22" fmla="*/ 388620 h 666750"/>
                <a:gd name="connsiteX23" fmla="*/ 152400 w 4693920"/>
                <a:gd name="connsiteY23" fmla="*/ 476250 h 666750"/>
                <a:gd name="connsiteX24" fmla="*/ 228600 w 4693920"/>
                <a:gd name="connsiteY24" fmla="*/ 541020 h 666750"/>
                <a:gd name="connsiteX25" fmla="*/ 304800 w 4693920"/>
                <a:gd name="connsiteY25" fmla="*/ 590550 h 666750"/>
                <a:gd name="connsiteX26" fmla="*/ 354330 w 4693920"/>
                <a:gd name="connsiteY26" fmla="*/ 617220 h 666750"/>
                <a:gd name="connsiteX27" fmla="*/ 453390 w 4693920"/>
                <a:gd name="connsiteY27" fmla="*/ 662940 h 666750"/>
                <a:gd name="connsiteX28" fmla="*/ 468630 w 4693920"/>
                <a:gd name="connsiteY28" fmla="*/ 666750 h 666750"/>
                <a:gd name="connsiteX29" fmla="*/ 499110 w 4693920"/>
                <a:gd name="connsiteY29" fmla="*/ 659130 h 666750"/>
                <a:gd name="connsiteX30" fmla="*/ 556260 w 4693920"/>
                <a:gd name="connsiteY30" fmla="*/ 628650 h 666750"/>
                <a:gd name="connsiteX31" fmla="*/ 632460 w 4693920"/>
                <a:gd name="connsiteY31" fmla="*/ 609600 h 666750"/>
                <a:gd name="connsiteX32" fmla="*/ 811530 w 4693920"/>
                <a:gd name="connsiteY32" fmla="*/ 571500 h 666750"/>
                <a:gd name="connsiteX33" fmla="*/ 910590 w 4693920"/>
                <a:gd name="connsiteY33" fmla="*/ 552450 h 666750"/>
                <a:gd name="connsiteX34" fmla="*/ 1082040 w 4693920"/>
                <a:gd name="connsiteY34" fmla="*/ 514350 h 666750"/>
                <a:gd name="connsiteX35" fmla="*/ 1352550 w 4693920"/>
                <a:gd name="connsiteY35" fmla="*/ 468630 h 666750"/>
                <a:gd name="connsiteX36" fmla="*/ 1668780 w 4693920"/>
                <a:gd name="connsiteY36" fmla="*/ 411480 h 666750"/>
                <a:gd name="connsiteX37" fmla="*/ 1752600 w 4693920"/>
                <a:gd name="connsiteY37" fmla="*/ 400050 h 666750"/>
                <a:gd name="connsiteX38" fmla="*/ 2087880 w 4693920"/>
                <a:gd name="connsiteY38" fmla="*/ 365760 h 666750"/>
                <a:gd name="connsiteX39" fmla="*/ 2366010 w 4693920"/>
                <a:gd name="connsiteY39" fmla="*/ 339090 h 666750"/>
                <a:gd name="connsiteX40" fmla="*/ 2682240 w 4693920"/>
                <a:gd name="connsiteY40" fmla="*/ 308610 h 666750"/>
                <a:gd name="connsiteX41" fmla="*/ 2868930 w 4693920"/>
                <a:gd name="connsiteY41" fmla="*/ 289560 h 666750"/>
                <a:gd name="connsiteX42" fmla="*/ 3162300 w 4693920"/>
                <a:gd name="connsiteY42" fmla="*/ 281940 h 666750"/>
                <a:gd name="connsiteX43" fmla="*/ 3539490 w 4693920"/>
                <a:gd name="connsiteY43" fmla="*/ 270510 h 666750"/>
                <a:gd name="connsiteX44" fmla="*/ 3699510 w 4693920"/>
                <a:gd name="connsiteY44" fmla="*/ 266700 h 666750"/>
                <a:gd name="connsiteX45" fmla="*/ 4004310 w 4693920"/>
                <a:gd name="connsiteY45" fmla="*/ 270510 h 666750"/>
                <a:gd name="connsiteX46" fmla="*/ 4366260 w 4693920"/>
                <a:gd name="connsiteY46" fmla="*/ 281940 h 666750"/>
                <a:gd name="connsiteX47" fmla="*/ 4606290 w 4693920"/>
                <a:gd name="connsiteY47" fmla="*/ 289560 h 666750"/>
                <a:gd name="connsiteX48" fmla="*/ 4636770 w 4693920"/>
                <a:gd name="connsiteY48" fmla="*/ 285750 h 666750"/>
                <a:gd name="connsiteX49" fmla="*/ 4659630 w 4693920"/>
                <a:gd name="connsiteY49" fmla="*/ 274320 h 666750"/>
                <a:gd name="connsiteX50" fmla="*/ 4671060 w 4693920"/>
                <a:gd name="connsiteY50" fmla="*/ 262890 h 666750"/>
                <a:gd name="connsiteX51" fmla="*/ 4682490 w 4693920"/>
                <a:gd name="connsiteY51" fmla="*/ 240030 h 666750"/>
                <a:gd name="connsiteX52" fmla="*/ 4690110 w 4693920"/>
                <a:gd name="connsiteY52" fmla="*/ 201930 h 666750"/>
                <a:gd name="connsiteX53" fmla="*/ 4693920 w 4693920"/>
                <a:gd name="connsiteY53" fmla="*/ 175260 h 666750"/>
                <a:gd name="connsiteX54" fmla="*/ 4686300 w 4693920"/>
                <a:gd name="connsiteY54" fmla="*/ 156210 h 666750"/>
                <a:gd name="connsiteX55" fmla="*/ 4667250 w 4693920"/>
                <a:gd name="connsiteY55" fmla="*/ 140970 h 666750"/>
                <a:gd name="connsiteX56" fmla="*/ 4610100 w 4693920"/>
                <a:gd name="connsiteY56" fmla="*/ 110490 h 666750"/>
                <a:gd name="connsiteX57" fmla="*/ 4533900 w 4693920"/>
                <a:gd name="connsiteY57" fmla="*/ 80010 h 666750"/>
                <a:gd name="connsiteX58" fmla="*/ 4450080 w 4693920"/>
                <a:gd name="connsiteY58" fmla="*/ 53340 h 666750"/>
                <a:gd name="connsiteX59" fmla="*/ 4331970 w 4693920"/>
                <a:gd name="connsiteY59" fmla="*/ 22860 h 666750"/>
                <a:gd name="connsiteX60" fmla="*/ 4229100 w 4693920"/>
                <a:gd name="connsiteY60" fmla="*/ 0 h 666750"/>
                <a:gd name="connsiteX61" fmla="*/ 4210050 w 4693920"/>
                <a:gd name="connsiteY61" fmla="*/ 3810 h 666750"/>
                <a:gd name="connsiteX62" fmla="*/ 4168140 w 4693920"/>
                <a:gd name="connsiteY62" fmla="*/ 19050 h 666750"/>
                <a:gd name="connsiteX63" fmla="*/ 4114800 w 4693920"/>
                <a:gd name="connsiteY63" fmla="*/ 34290 h 666750"/>
                <a:gd name="connsiteX64" fmla="*/ 4053840 w 4693920"/>
                <a:gd name="connsiteY64" fmla="*/ 41910 h 666750"/>
                <a:gd name="connsiteX65" fmla="*/ 3882390 w 4693920"/>
                <a:gd name="connsiteY65" fmla="*/ 45720 h 666750"/>
                <a:gd name="connsiteX66" fmla="*/ 3688080 w 4693920"/>
                <a:gd name="connsiteY66" fmla="*/ 64770 h 666750"/>
                <a:gd name="connsiteX67" fmla="*/ 3390900 w 4693920"/>
                <a:gd name="connsiteY67" fmla="*/ 76200 h 666750"/>
                <a:gd name="connsiteX68" fmla="*/ 3070860 w 4693920"/>
                <a:gd name="connsiteY68" fmla="*/ 83820 h 666750"/>
                <a:gd name="connsiteX69" fmla="*/ 2849880 w 4693920"/>
                <a:gd name="connsiteY69" fmla="*/ 91440 h 666750"/>
                <a:gd name="connsiteX70" fmla="*/ 2701290 w 4693920"/>
                <a:gd name="connsiteY70" fmla="*/ 110490 h 666750"/>
                <a:gd name="connsiteX71" fmla="*/ 2571750 w 4693920"/>
                <a:gd name="connsiteY71" fmla="*/ 12192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93920" h="666750">
                  <a:moveTo>
                    <a:pt x="2571750" y="121920"/>
                  </a:moveTo>
                  <a:lnTo>
                    <a:pt x="2259330" y="148590"/>
                  </a:lnTo>
                  <a:lnTo>
                    <a:pt x="1935480" y="179070"/>
                  </a:lnTo>
                  <a:lnTo>
                    <a:pt x="1604010" y="217170"/>
                  </a:lnTo>
                  <a:lnTo>
                    <a:pt x="1253490" y="266700"/>
                  </a:lnTo>
                  <a:lnTo>
                    <a:pt x="1085850" y="289560"/>
                  </a:lnTo>
                  <a:lnTo>
                    <a:pt x="883920" y="335280"/>
                  </a:lnTo>
                  <a:lnTo>
                    <a:pt x="548640" y="369570"/>
                  </a:lnTo>
                  <a:lnTo>
                    <a:pt x="464820" y="377190"/>
                  </a:lnTo>
                  <a:lnTo>
                    <a:pt x="415290" y="381000"/>
                  </a:lnTo>
                  <a:lnTo>
                    <a:pt x="335280" y="369570"/>
                  </a:lnTo>
                  <a:lnTo>
                    <a:pt x="255270" y="350520"/>
                  </a:lnTo>
                  <a:lnTo>
                    <a:pt x="167640" y="323850"/>
                  </a:lnTo>
                  <a:lnTo>
                    <a:pt x="110490" y="300990"/>
                  </a:lnTo>
                  <a:lnTo>
                    <a:pt x="76200" y="281940"/>
                  </a:lnTo>
                  <a:lnTo>
                    <a:pt x="53340" y="270510"/>
                  </a:lnTo>
                  <a:lnTo>
                    <a:pt x="38100" y="266700"/>
                  </a:lnTo>
                  <a:lnTo>
                    <a:pt x="30480" y="266700"/>
                  </a:lnTo>
                  <a:lnTo>
                    <a:pt x="15240" y="266700"/>
                  </a:lnTo>
                  <a:lnTo>
                    <a:pt x="3810" y="270510"/>
                  </a:lnTo>
                  <a:lnTo>
                    <a:pt x="0" y="289560"/>
                  </a:lnTo>
                  <a:lnTo>
                    <a:pt x="15240" y="323850"/>
                  </a:lnTo>
                  <a:lnTo>
                    <a:pt x="68580" y="388620"/>
                  </a:lnTo>
                  <a:lnTo>
                    <a:pt x="152400" y="476250"/>
                  </a:lnTo>
                  <a:lnTo>
                    <a:pt x="228600" y="541020"/>
                  </a:lnTo>
                  <a:lnTo>
                    <a:pt x="304800" y="590550"/>
                  </a:lnTo>
                  <a:lnTo>
                    <a:pt x="354330" y="617220"/>
                  </a:lnTo>
                  <a:lnTo>
                    <a:pt x="453390" y="662940"/>
                  </a:lnTo>
                  <a:lnTo>
                    <a:pt x="468630" y="666750"/>
                  </a:lnTo>
                  <a:lnTo>
                    <a:pt x="499110" y="659130"/>
                  </a:lnTo>
                  <a:lnTo>
                    <a:pt x="556260" y="628650"/>
                  </a:lnTo>
                  <a:lnTo>
                    <a:pt x="632460" y="609600"/>
                  </a:lnTo>
                  <a:lnTo>
                    <a:pt x="811530" y="571500"/>
                  </a:lnTo>
                  <a:lnTo>
                    <a:pt x="910590" y="552450"/>
                  </a:lnTo>
                  <a:lnTo>
                    <a:pt x="1082040" y="514350"/>
                  </a:lnTo>
                  <a:lnTo>
                    <a:pt x="1352550" y="468630"/>
                  </a:lnTo>
                  <a:lnTo>
                    <a:pt x="1668780" y="411480"/>
                  </a:lnTo>
                  <a:lnTo>
                    <a:pt x="1752600" y="400050"/>
                  </a:lnTo>
                  <a:lnTo>
                    <a:pt x="2087880" y="365760"/>
                  </a:lnTo>
                  <a:lnTo>
                    <a:pt x="2366010" y="339090"/>
                  </a:lnTo>
                  <a:lnTo>
                    <a:pt x="2682240" y="308610"/>
                  </a:lnTo>
                  <a:lnTo>
                    <a:pt x="2868930" y="289560"/>
                  </a:lnTo>
                  <a:lnTo>
                    <a:pt x="3162300" y="281940"/>
                  </a:lnTo>
                  <a:lnTo>
                    <a:pt x="3539490" y="270510"/>
                  </a:lnTo>
                  <a:lnTo>
                    <a:pt x="3699510" y="266700"/>
                  </a:lnTo>
                  <a:lnTo>
                    <a:pt x="4004310" y="270510"/>
                  </a:lnTo>
                  <a:lnTo>
                    <a:pt x="4366260" y="281940"/>
                  </a:lnTo>
                  <a:lnTo>
                    <a:pt x="4606290" y="289560"/>
                  </a:lnTo>
                  <a:lnTo>
                    <a:pt x="4636770" y="285750"/>
                  </a:lnTo>
                  <a:lnTo>
                    <a:pt x="4659630" y="274320"/>
                  </a:lnTo>
                  <a:lnTo>
                    <a:pt x="4671060" y="262890"/>
                  </a:lnTo>
                  <a:lnTo>
                    <a:pt x="4682490" y="240030"/>
                  </a:lnTo>
                  <a:lnTo>
                    <a:pt x="4690110" y="201930"/>
                  </a:lnTo>
                  <a:lnTo>
                    <a:pt x="4693920" y="175260"/>
                  </a:lnTo>
                  <a:lnTo>
                    <a:pt x="4686300" y="156210"/>
                  </a:lnTo>
                  <a:lnTo>
                    <a:pt x="4667250" y="140970"/>
                  </a:lnTo>
                  <a:lnTo>
                    <a:pt x="4610100" y="110490"/>
                  </a:lnTo>
                  <a:lnTo>
                    <a:pt x="4533900" y="80010"/>
                  </a:lnTo>
                  <a:lnTo>
                    <a:pt x="4450080" y="53340"/>
                  </a:lnTo>
                  <a:lnTo>
                    <a:pt x="4331970" y="22860"/>
                  </a:lnTo>
                  <a:lnTo>
                    <a:pt x="4229100" y="0"/>
                  </a:lnTo>
                  <a:lnTo>
                    <a:pt x="4210050" y="3810"/>
                  </a:lnTo>
                  <a:lnTo>
                    <a:pt x="4168140" y="19050"/>
                  </a:lnTo>
                  <a:lnTo>
                    <a:pt x="4114800" y="34290"/>
                  </a:lnTo>
                  <a:lnTo>
                    <a:pt x="4053840" y="41910"/>
                  </a:lnTo>
                  <a:lnTo>
                    <a:pt x="3882390" y="45720"/>
                  </a:lnTo>
                  <a:lnTo>
                    <a:pt x="3688080" y="64770"/>
                  </a:lnTo>
                  <a:lnTo>
                    <a:pt x="3390900" y="76200"/>
                  </a:lnTo>
                  <a:lnTo>
                    <a:pt x="3070860" y="83820"/>
                  </a:lnTo>
                  <a:lnTo>
                    <a:pt x="2849880" y="91440"/>
                  </a:lnTo>
                  <a:lnTo>
                    <a:pt x="2701290" y="110490"/>
                  </a:lnTo>
                  <a:lnTo>
                    <a:pt x="2571750" y="121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13BA835F-FEFC-4685-9A3C-10D85BF97808}"/>
              </a:ext>
            </a:extLst>
          </p:cNvPr>
          <p:cNvSpPr/>
          <p:nvPr/>
        </p:nvSpPr>
        <p:spPr>
          <a:xfrm>
            <a:off x="4475163" y="1395413"/>
            <a:ext cx="565150" cy="828675"/>
          </a:xfrm>
          <a:custGeom>
            <a:avLst/>
            <a:gdLst>
              <a:gd name="connsiteX0" fmla="*/ 226219 w 566737"/>
              <a:gd name="connsiteY0" fmla="*/ 533400 h 828675"/>
              <a:gd name="connsiteX1" fmla="*/ 226219 w 566737"/>
              <a:gd name="connsiteY1" fmla="*/ 828675 h 828675"/>
              <a:gd name="connsiteX2" fmla="*/ 483394 w 566737"/>
              <a:gd name="connsiteY2" fmla="*/ 804862 h 828675"/>
              <a:gd name="connsiteX3" fmla="*/ 492919 w 566737"/>
              <a:gd name="connsiteY3" fmla="*/ 709612 h 828675"/>
              <a:gd name="connsiteX4" fmla="*/ 495300 w 566737"/>
              <a:gd name="connsiteY4" fmla="*/ 661987 h 828675"/>
              <a:gd name="connsiteX5" fmla="*/ 497681 w 566737"/>
              <a:gd name="connsiteY5" fmla="*/ 626268 h 828675"/>
              <a:gd name="connsiteX6" fmla="*/ 504825 w 566737"/>
              <a:gd name="connsiteY6" fmla="*/ 569118 h 828675"/>
              <a:gd name="connsiteX7" fmla="*/ 516731 w 566737"/>
              <a:gd name="connsiteY7" fmla="*/ 507206 h 828675"/>
              <a:gd name="connsiteX8" fmla="*/ 531019 w 566737"/>
              <a:gd name="connsiteY8" fmla="*/ 442912 h 828675"/>
              <a:gd name="connsiteX9" fmla="*/ 542925 w 566737"/>
              <a:gd name="connsiteY9" fmla="*/ 390525 h 828675"/>
              <a:gd name="connsiteX10" fmla="*/ 559594 w 566737"/>
              <a:gd name="connsiteY10" fmla="*/ 335756 h 828675"/>
              <a:gd name="connsiteX11" fmla="*/ 564356 w 566737"/>
              <a:gd name="connsiteY11" fmla="*/ 316706 h 828675"/>
              <a:gd name="connsiteX12" fmla="*/ 566737 w 566737"/>
              <a:gd name="connsiteY12" fmla="*/ 302418 h 828675"/>
              <a:gd name="connsiteX13" fmla="*/ 566737 w 566737"/>
              <a:gd name="connsiteY13" fmla="*/ 288131 h 828675"/>
              <a:gd name="connsiteX14" fmla="*/ 561975 w 566737"/>
              <a:gd name="connsiteY14" fmla="*/ 250031 h 828675"/>
              <a:gd name="connsiteX15" fmla="*/ 550069 w 566737"/>
              <a:gd name="connsiteY15" fmla="*/ 219075 h 828675"/>
              <a:gd name="connsiteX16" fmla="*/ 535781 w 566737"/>
              <a:gd name="connsiteY16" fmla="*/ 197643 h 828675"/>
              <a:gd name="connsiteX17" fmla="*/ 511969 w 566737"/>
              <a:gd name="connsiteY17" fmla="*/ 173831 h 828675"/>
              <a:gd name="connsiteX18" fmla="*/ 488156 w 566737"/>
              <a:gd name="connsiteY18" fmla="*/ 152400 h 828675"/>
              <a:gd name="connsiteX19" fmla="*/ 454819 w 566737"/>
              <a:gd name="connsiteY19" fmla="*/ 130968 h 828675"/>
              <a:gd name="connsiteX20" fmla="*/ 409575 w 566737"/>
              <a:gd name="connsiteY20" fmla="*/ 107156 h 828675"/>
              <a:gd name="connsiteX21" fmla="*/ 364331 w 566737"/>
              <a:gd name="connsiteY21" fmla="*/ 85725 h 828675"/>
              <a:gd name="connsiteX22" fmla="*/ 259556 w 566737"/>
              <a:gd name="connsiteY22" fmla="*/ 50006 h 828675"/>
              <a:gd name="connsiteX23" fmla="*/ 159544 w 566737"/>
              <a:gd name="connsiteY23" fmla="*/ 21431 h 828675"/>
              <a:gd name="connsiteX24" fmla="*/ 85725 w 566737"/>
              <a:gd name="connsiteY24" fmla="*/ 4762 h 828675"/>
              <a:gd name="connsiteX25" fmla="*/ 47625 w 566737"/>
              <a:gd name="connsiteY25" fmla="*/ 0 h 828675"/>
              <a:gd name="connsiteX26" fmla="*/ 26194 w 566737"/>
              <a:gd name="connsiteY26" fmla="*/ 0 h 828675"/>
              <a:gd name="connsiteX27" fmla="*/ 14287 w 566737"/>
              <a:gd name="connsiteY27" fmla="*/ 0 h 828675"/>
              <a:gd name="connsiteX28" fmla="*/ 4762 w 566737"/>
              <a:gd name="connsiteY28" fmla="*/ 2381 h 828675"/>
              <a:gd name="connsiteX29" fmla="*/ 0 w 566737"/>
              <a:gd name="connsiteY29" fmla="*/ 9525 h 828675"/>
              <a:gd name="connsiteX30" fmla="*/ 0 w 566737"/>
              <a:gd name="connsiteY30" fmla="*/ 26193 h 828675"/>
              <a:gd name="connsiteX31" fmla="*/ 11906 w 566737"/>
              <a:gd name="connsiteY31" fmla="*/ 52387 h 828675"/>
              <a:gd name="connsiteX32" fmla="*/ 26194 w 566737"/>
              <a:gd name="connsiteY32" fmla="*/ 69056 h 828675"/>
              <a:gd name="connsiteX33" fmla="*/ 59531 w 566737"/>
              <a:gd name="connsiteY33" fmla="*/ 92868 h 828675"/>
              <a:gd name="connsiteX34" fmla="*/ 97631 w 566737"/>
              <a:gd name="connsiteY34" fmla="*/ 123825 h 828675"/>
              <a:gd name="connsiteX35" fmla="*/ 126206 w 566737"/>
              <a:gd name="connsiteY35" fmla="*/ 150018 h 828675"/>
              <a:gd name="connsiteX36" fmla="*/ 147637 w 566737"/>
              <a:gd name="connsiteY36" fmla="*/ 173831 h 828675"/>
              <a:gd name="connsiteX37" fmla="*/ 173831 w 566737"/>
              <a:gd name="connsiteY37" fmla="*/ 204787 h 828675"/>
              <a:gd name="connsiteX38" fmla="*/ 195262 w 566737"/>
              <a:gd name="connsiteY38" fmla="*/ 238125 h 828675"/>
              <a:gd name="connsiteX39" fmla="*/ 211931 w 566737"/>
              <a:gd name="connsiteY39" fmla="*/ 273843 h 828675"/>
              <a:gd name="connsiteX40" fmla="*/ 223837 w 566737"/>
              <a:gd name="connsiteY40" fmla="*/ 316706 h 828675"/>
              <a:gd name="connsiteX41" fmla="*/ 226219 w 566737"/>
              <a:gd name="connsiteY41" fmla="*/ 53340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6737" h="828675">
                <a:moveTo>
                  <a:pt x="226219" y="533400"/>
                </a:moveTo>
                <a:lnTo>
                  <a:pt x="226219" y="828675"/>
                </a:lnTo>
                <a:lnTo>
                  <a:pt x="483394" y="804862"/>
                </a:lnTo>
                <a:lnTo>
                  <a:pt x="492919" y="709612"/>
                </a:lnTo>
                <a:lnTo>
                  <a:pt x="495300" y="661987"/>
                </a:lnTo>
                <a:lnTo>
                  <a:pt x="497681" y="626268"/>
                </a:lnTo>
                <a:lnTo>
                  <a:pt x="504825" y="569118"/>
                </a:lnTo>
                <a:lnTo>
                  <a:pt x="516731" y="507206"/>
                </a:lnTo>
                <a:lnTo>
                  <a:pt x="531019" y="442912"/>
                </a:lnTo>
                <a:lnTo>
                  <a:pt x="542925" y="390525"/>
                </a:lnTo>
                <a:lnTo>
                  <a:pt x="559594" y="335756"/>
                </a:lnTo>
                <a:lnTo>
                  <a:pt x="564356" y="316706"/>
                </a:lnTo>
                <a:lnTo>
                  <a:pt x="566737" y="302418"/>
                </a:lnTo>
                <a:lnTo>
                  <a:pt x="566737" y="288131"/>
                </a:lnTo>
                <a:lnTo>
                  <a:pt x="561975" y="250031"/>
                </a:lnTo>
                <a:lnTo>
                  <a:pt x="550069" y="219075"/>
                </a:lnTo>
                <a:lnTo>
                  <a:pt x="535781" y="197643"/>
                </a:lnTo>
                <a:lnTo>
                  <a:pt x="511969" y="173831"/>
                </a:lnTo>
                <a:lnTo>
                  <a:pt x="488156" y="152400"/>
                </a:lnTo>
                <a:lnTo>
                  <a:pt x="454819" y="130968"/>
                </a:lnTo>
                <a:lnTo>
                  <a:pt x="409575" y="107156"/>
                </a:lnTo>
                <a:lnTo>
                  <a:pt x="364331" y="85725"/>
                </a:lnTo>
                <a:lnTo>
                  <a:pt x="259556" y="50006"/>
                </a:lnTo>
                <a:lnTo>
                  <a:pt x="159544" y="21431"/>
                </a:lnTo>
                <a:lnTo>
                  <a:pt x="85725" y="4762"/>
                </a:lnTo>
                <a:lnTo>
                  <a:pt x="47625" y="0"/>
                </a:lnTo>
                <a:lnTo>
                  <a:pt x="26194" y="0"/>
                </a:lnTo>
                <a:lnTo>
                  <a:pt x="14287" y="0"/>
                </a:lnTo>
                <a:lnTo>
                  <a:pt x="4762" y="2381"/>
                </a:lnTo>
                <a:lnTo>
                  <a:pt x="0" y="9525"/>
                </a:lnTo>
                <a:lnTo>
                  <a:pt x="0" y="26193"/>
                </a:lnTo>
                <a:lnTo>
                  <a:pt x="11906" y="52387"/>
                </a:lnTo>
                <a:lnTo>
                  <a:pt x="26194" y="69056"/>
                </a:lnTo>
                <a:lnTo>
                  <a:pt x="59531" y="92868"/>
                </a:lnTo>
                <a:lnTo>
                  <a:pt x="97631" y="123825"/>
                </a:lnTo>
                <a:lnTo>
                  <a:pt x="126206" y="150018"/>
                </a:lnTo>
                <a:lnTo>
                  <a:pt x="147637" y="173831"/>
                </a:lnTo>
                <a:lnTo>
                  <a:pt x="173831" y="204787"/>
                </a:lnTo>
                <a:lnTo>
                  <a:pt x="195262" y="238125"/>
                </a:lnTo>
                <a:lnTo>
                  <a:pt x="211931" y="273843"/>
                </a:lnTo>
                <a:lnTo>
                  <a:pt x="223837" y="316706"/>
                </a:lnTo>
                <a:lnTo>
                  <a:pt x="226219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3DA1CDF0-B02E-49CB-87EF-008B0DFE5832}"/>
              </a:ext>
            </a:extLst>
          </p:cNvPr>
          <p:cNvSpPr/>
          <p:nvPr/>
        </p:nvSpPr>
        <p:spPr>
          <a:xfrm>
            <a:off x="2868613" y="2074863"/>
            <a:ext cx="469900" cy="1144587"/>
          </a:xfrm>
          <a:custGeom>
            <a:avLst/>
            <a:gdLst>
              <a:gd name="connsiteX0" fmla="*/ 464344 w 469107"/>
              <a:gd name="connsiteY0" fmla="*/ 481012 h 1145381"/>
              <a:gd name="connsiteX1" fmla="*/ 469107 w 469107"/>
              <a:gd name="connsiteY1" fmla="*/ 416719 h 1145381"/>
              <a:gd name="connsiteX2" fmla="*/ 469107 w 469107"/>
              <a:gd name="connsiteY2" fmla="*/ 352425 h 1145381"/>
              <a:gd name="connsiteX3" fmla="*/ 447675 w 469107"/>
              <a:gd name="connsiteY3" fmla="*/ 200025 h 1145381"/>
              <a:gd name="connsiteX4" fmla="*/ 421482 w 469107"/>
              <a:gd name="connsiteY4" fmla="*/ 159544 h 1145381"/>
              <a:gd name="connsiteX5" fmla="*/ 376238 w 469107"/>
              <a:gd name="connsiteY5" fmla="*/ 97631 h 1145381"/>
              <a:gd name="connsiteX6" fmla="*/ 347663 w 469107"/>
              <a:gd name="connsiteY6" fmla="*/ 59531 h 1145381"/>
              <a:gd name="connsiteX7" fmla="*/ 319088 w 469107"/>
              <a:gd name="connsiteY7" fmla="*/ 23812 h 1145381"/>
              <a:gd name="connsiteX8" fmla="*/ 297657 w 469107"/>
              <a:gd name="connsiteY8" fmla="*/ 9525 h 1145381"/>
              <a:gd name="connsiteX9" fmla="*/ 266700 w 469107"/>
              <a:gd name="connsiteY9" fmla="*/ 0 h 1145381"/>
              <a:gd name="connsiteX10" fmla="*/ 259557 w 469107"/>
              <a:gd name="connsiteY10" fmla="*/ 2381 h 1145381"/>
              <a:gd name="connsiteX11" fmla="*/ 254794 w 469107"/>
              <a:gd name="connsiteY11" fmla="*/ 14287 h 1145381"/>
              <a:gd name="connsiteX12" fmla="*/ 259557 w 469107"/>
              <a:gd name="connsiteY12" fmla="*/ 40481 h 1145381"/>
              <a:gd name="connsiteX13" fmla="*/ 264319 w 469107"/>
              <a:gd name="connsiteY13" fmla="*/ 59531 h 1145381"/>
              <a:gd name="connsiteX14" fmla="*/ 269082 w 469107"/>
              <a:gd name="connsiteY14" fmla="*/ 88106 h 1145381"/>
              <a:gd name="connsiteX15" fmla="*/ 273844 w 469107"/>
              <a:gd name="connsiteY15" fmla="*/ 195262 h 1145381"/>
              <a:gd name="connsiteX16" fmla="*/ 271463 w 469107"/>
              <a:gd name="connsiteY16" fmla="*/ 269081 h 1145381"/>
              <a:gd name="connsiteX17" fmla="*/ 264319 w 469107"/>
              <a:gd name="connsiteY17" fmla="*/ 333375 h 1145381"/>
              <a:gd name="connsiteX18" fmla="*/ 252413 w 469107"/>
              <a:gd name="connsiteY18" fmla="*/ 390525 h 1145381"/>
              <a:gd name="connsiteX19" fmla="*/ 235744 w 469107"/>
              <a:gd name="connsiteY19" fmla="*/ 450056 h 1145381"/>
              <a:gd name="connsiteX20" fmla="*/ 211932 w 469107"/>
              <a:gd name="connsiteY20" fmla="*/ 511969 h 1145381"/>
              <a:gd name="connsiteX21" fmla="*/ 178594 w 469107"/>
              <a:gd name="connsiteY21" fmla="*/ 576262 h 1145381"/>
              <a:gd name="connsiteX22" fmla="*/ 142875 w 469107"/>
              <a:gd name="connsiteY22" fmla="*/ 631031 h 1145381"/>
              <a:gd name="connsiteX23" fmla="*/ 102394 w 469107"/>
              <a:gd name="connsiteY23" fmla="*/ 678656 h 1145381"/>
              <a:gd name="connsiteX24" fmla="*/ 57150 w 469107"/>
              <a:gd name="connsiteY24" fmla="*/ 721519 h 1145381"/>
              <a:gd name="connsiteX25" fmla="*/ 47625 w 469107"/>
              <a:gd name="connsiteY25" fmla="*/ 728662 h 1145381"/>
              <a:gd name="connsiteX26" fmla="*/ 33338 w 469107"/>
              <a:gd name="connsiteY26" fmla="*/ 754856 h 1145381"/>
              <a:gd name="connsiteX27" fmla="*/ 14288 w 469107"/>
              <a:gd name="connsiteY27" fmla="*/ 814387 h 1145381"/>
              <a:gd name="connsiteX28" fmla="*/ 2382 w 469107"/>
              <a:gd name="connsiteY28" fmla="*/ 869156 h 1145381"/>
              <a:gd name="connsiteX29" fmla="*/ 0 w 469107"/>
              <a:gd name="connsiteY29" fmla="*/ 907256 h 1145381"/>
              <a:gd name="connsiteX30" fmla="*/ 2382 w 469107"/>
              <a:gd name="connsiteY30" fmla="*/ 966787 h 1145381"/>
              <a:gd name="connsiteX31" fmla="*/ 11907 w 469107"/>
              <a:gd name="connsiteY31" fmla="*/ 1026319 h 1145381"/>
              <a:gd name="connsiteX32" fmla="*/ 38100 w 469107"/>
              <a:gd name="connsiteY32" fmla="*/ 1095375 h 1145381"/>
              <a:gd name="connsiteX33" fmla="*/ 47625 w 469107"/>
              <a:gd name="connsiteY33" fmla="*/ 1112044 h 1145381"/>
              <a:gd name="connsiteX34" fmla="*/ 66675 w 469107"/>
              <a:gd name="connsiteY34" fmla="*/ 1128712 h 1145381"/>
              <a:gd name="connsiteX35" fmla="*/ 95250 w 469107"/>
              <a:gd name="connsiteY35" fmla="*/ 1140619 h 1145381"/>
              <a:gd name="connsiteX36" fmla="*/ 123825 w 469107"/>
              <a:gd name="connsiteY36" fmla="*/ 1145381 h 1145381"/>
              <a:gd name="connsiteX37" fmla="*/ 147638 w 469107"/>
              <a:gd name="connsiteY37" fmla="*/ 1140619 h 1145381"/>
              <a:gd name="connsiteX38" fmla="*/ 173832 w 469107"/>
              <a:gd name="connsiteY38" fmla="*/ 1131094 h 1145381"/>
              <a:gd name="connsiteX39" fmla="*/ 200025 w 469107"/>
              <a:gd name="connsiteY39" fmla="*/ 1114425 h 1145381"/>
              <a:gd name="connsiteX40" fmla="*/ 221457 w 469107"/>
              <a:gd name="connsiteY40" fmla="*/ 1095375 h 1145381"/>
              <a:gd name="connsiteX41" fmla="*/ 242888 w 469107"/>
              <a:gd name="connsiteY41" fmla="*/ 1069181 h 1145381"/>
              <a:gd name="connsiteX42" fmla="*/ 280988 w 469107"/>
              <a:gd name="connsiteY42" fmla="*/ 1014412 h 1145381"/>
              <a:gd name="connsiteX43" fmla="*/ 323850 w 469107"/>
              <a:gd name="connsiteY43" fmla="*/ 942975 h 1145381"/>
              <a:gd name="connsiteX44" fmla="*/ 369094 w 469107"/>
              <a:gd name="connsiteY44" fmla="*/ 852487 h 1145381"/>
              <a:gd name="connsiteX45" fmla="*/ 392907 w 469107"/>
              <a:gd name="connsiteY45" fmla="*/ 797719 h 1145381"/>
              <a:gd name="connsiteX46" fmla="*/ 416719 w 469107"/>
              <a:gd name="connsiteY46" fmla="*/ 726281 h 1145381"/>
              <a:gd name="connsiteX47" fmla="*/ 433388 w 469107"/>
              <a:gd name="connsiteY47" fmla="*/ 661987 h 1145381"/>
              <a:gd name="connsiteX48" fmla="*/ 447675 w 469107"/>
              <a:gd name="connsiteY48" fmla="*/ 597694 h 1145381"/>
              <a:gd name="connsiteX49" fmla="*/ 464344 w 469107"/>
              <a:gd name="connsiteY49" fmla="*/ 481012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69107" h="1145381">
                <a:moveTo>
                  <a:pt x="464344" y="481012"/>
                </a:moveTo>
                <a:lnTo>
                  <a:pt x="469107" y="416719"/>
                </a:lnTo>
                <a:lnTo>
                  <a:pt x="469107" y="352425"/>
                </a:lnTo>
                <a:lnTo>
                  <a:pt x="447675" y="200025"/>
                </a:lnTo>
                <a:lnTo>
                  <a:pt x="421482" y="159544"/>
                </a:lnTo>
                <a:lnTo>
                  <a:pt x="376238" y="97631"/>
                </a:lnTo>
                <a:lnTo>
                  <a:pt x="347663" y="59531"/>
                </a:lnTo>
                <a:lnTo>
                  <a:pt x="319088" y="23812"/>
                </a:lnTo>
                <a:lnTo>
                  <a:pt x="297657" y="9525"/>
                </a:lnTo>
                <a:lnTo>
                  <a:pt x="266700" y="0"/>
                </a:lnTo>
                <a:lnTo>
                  <a:pt x="259557" y="2381"/>
                </a:lnTo>
                <a:lnTo>
                  <a:pt x="254794" y="14287"/>
                </a:lnTo>
                <a:lnTo>
                  <a:pt x="259557" y="40481"/>
                </a:lnTo>
                <a:lnTo>
                  <a:pt x="264319" y="59531"/>
                </a:lnTo>
                <a:lnTo>
                  <a:pt x="269082" y="88106"/>
                </a:lnTo>
                <a:lnTo>
                  <a:pt x="273844" y="195262"/>
                </a:lnTo>
                <a:cubicBezTo>
                  <a:pt x="273050" y="219868"/>
                  <a:pt x="272257" y="244475"/>
                  <a:pt x="271463" y="269081"/>
                </a:cubicBezTo>
                <a:lnTo>
                  <a:pt x="264319" y="333375"/>
                </a:lnTo>
                <a:lnTo>
                  <a:pt x="252413" y="390525"/>
                </a:lnTo>
                <a:lnTo>
                  <a:pt x="235744" y="450056"/>
                </a:lnTo>
                <a:lnTo>
                  <a:pt x="211932" y="511969"/>
                </a:lnTo>
                <a:lnTo>
                  <a:pt x="178594" y="576262"/>
                </a:lnTo>
                <a:lnTo>
                  <a:pt x="142875" y="631031"/>
                </a:lnTo>
                <a:lnTo>
                  <a:pt x="102394" y="678656"/>
                </a:lnTo>
                <a:lnTo>
                  <a:pt x="57150" y="721519"/>
                </a:lnTo>
                <a:lnTo>
                  <a:pt x="47625" y="728662"/>
                </a:lnTo>
                <a:lnTo>
                  <a:pt x="33338" y="754856"/>
                </a:lnTo>
                <a:lnTo>
                  <a:pt x="14288" y="814387"/>
                </a:lnTo>
                <a:lnTo>
                  <a:pt x="2382" y="869156"/>
                </a:lnTo>
                <a:lnTo>
                  <a:pt x="0" y="907256"/>
                </a:lnTo>
                <a:lnTo>
                  <a:pt x="2382" y="966787"/>
                </a:lnTo>
                <a:lnTo>
                  <a:pt x="11907" y="1026319"/>
                </a:lnTo>
                <a:lnTo>
                  <a:pt x="38100" y="1095375"/>
                </a:lnTo>
                <a:lnTo>
                  <a:pt x="47625" y="1112044"/>
                </a:lnTo>
                <a:lnTo>
                  <a:pt x="66675" y="1128712"/>
                </a:lnTo>
                <a:lnTo>
                  <a:pt x="95250" y="1140619"/>
                </a:lnTo>
                <a:lnTo>
                  <a:pt x="123825" y="1145381"/>
                </a:lnTo>
                <a:lnTo>
                  <a:pt x="147638" y="1140619"/>
                </a:lnTo>
                <a:lnTo>
                  <a:pt x="173832" y="1131094"/>
                </a:lnTo>
                <a:lnTo>
                  <a:pt x="200025" y="1114425"/>
                </a:lnTo>
                <a:lnTo>
                  <a:pt x="221457" y="1095375"/>
                </a:lnTo>
                <a:lnTo>
                  <a:pt x="242888" y="1069181"/>
                </a:lnTo>
                <a:lnTo>
                  <a:pt x="280988" y="1014412"/>
                </a:lnTo>
                <a:lnTo>
                  <a:pt x="323850" y="942975"/>
                </a:lnTo>
                <a:lnTo>
                  <a:pt x="369094" y="852487"/>
                </a:lnTo>
                <a:lnTo>
                  <a:pt x="392907" y="797719"/>
                </a:lnTo>
                <a:lnTo>
                  <a:pt x="416719" y="726281"/>
                </a:lnTo>
                <a:lnTo>
                  <a:pt x="433388" y="661987"/>
                </a:lnTo>
                <a:lnTo>
                  <a:pt x="447675" y="597694"/>
                </a:lnTo>
                <a:lnTo>
                  <a:pt x="464344" y="4810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CCD147E-E067-48D1-87B2-01BE24D545FE}"/>
              </a:ext>
            </a:extLst>
          </p:cNvPr>
          <p:cNvSpPr/>
          <p:nvPr/>
        </p:nvSpPr>
        <p:spPr>
          <a:xfrm>
            <a:off x="3270250" y="1974850"/>
            <a:ext cx="3825875" cy="485775"/>
          </a:xfrm>
          <a:custGeom>
            <a:avLst/>
            <a:gdLst>
              <a:gd name="connsiteX0" fmla="*/ 2479675 w 3825875"/>
              <a:gd name="connsiteY0" fmla="*/ 238125 h 485775"/>
              <a:gd name="connsiteX1" fmla="*/ 2289175 w 3825875"/>
              <a:gd name="connsiteY1" fmla="*/ 247650 h 485775"/>
              <a:gd name="connsiteX2" fmla="*/ 2066925 w 3825875"/>
              <a:gd name="connsiteY2" fmla="*/ 263525 h 485775"/>
              <a:gd name="connsiteX3" fmla="*/ 1841500 w 3825875"/>
              <a:gd name="connsiteY3" fmla="*/ 282575 h 485775"/>
              <a:gd name="connsiteX4" fmla="*/ 1593850 w 3825875"/>
              <a:gd name="connsiteY4" fmla="*/ 304800 h 485775"/>
              <a:gd name="connsiteX5" fmla="*/ 1273175 w 3825875"/>
              <a:gd name="connsiteY5" fmla="*/ 339725 h 485775"/>
              <a:gd name="connsiteX6" fmla="*/ 990600 w 3825875"/>
              <a:gd name="connsiteY6" fmla="*/ 374650 h 485775"/>
              <a:gd name="connsiteX7" fmla="*/ 650875 w 3825875"/>
              <a:gd name="connsiteY7" fmla="*/ 422275 h 485775"/>
              <a:gd name="connsiteX8" fmla="*/ 552450 w 3825875"/>
              <a:gd name="connsiteY8" fmla="*/ 441325 h 485775"/>
              <a:gd name="connsiteX9" fmla="*/ 508000 w 3825875"/>
              <a:gd name="connsiteY9" fmla="*/ 450850 h 485775"/>
              <a:gd name="connsiteX10" fmla="*/ 415925 w 3825875"/>
              <a:gd name="connsiteY10" fmla="*/ 466725 h 485775"/>
              <a:gd name="connsiteX11" fmla="*/ 346075 w 3825875"/>
              <a:gd name="connsiteY11" fmla="*/ 476250 h 485775"/>
              <a:gd name="connsiteX12" fmla="*/ 276225 w 3825875"/>
              <a:gd name="connsiteY12" fmla="*/ 482600 h 485775"/>
              <a:gd name="connsiteX13" fmla="*/ 222250 w 3825875"/>
              <a:gd name="connsiteY13" fmla="*/ 485775 h 485775"/>
              <a:gd name="connsiteX14" fmla="*/ 171450 w 3825875"/>
              <a:gd name="connsiteY14" fmla="*/ 485775 h 485775"/>
              <a:gd name="connsiteX15" fmla="*/ 111125 w 3825875"/>
              <a:gd name="connsiteY15" fmla="*/ 482600 h 485775"/>
              <a:gd name="connsiteX16" fmla="*/ 3175 w 3825875"/>
              <a:gd name="connsiteY16" fmla="*/ 463550 h 485775"/>
              <a:gd name="connsiteX17" fmla="*/ 0 w 3825875"/>
              <a:gd name="connsiteY17" fmla="*/ 279400 h 485775"/>
              <a:gd name="connsiteX18" fmla="*/ 73025 w 3825875"/>
              <a:gd name="connsiteY18" fmla="*/ 301625 h 485775"/>
              <a:gd name="connsiteX19" fmla="*/ 133350 w 3825875"/>
              <a:gd name="connsiteY19" fmla="*/ 314325 h 485775"/>
              <a:gd name="connsiteX20" fmla="*/ 187325 w 3825875"/>
              <a:gd name="connsiteY20" fmla="*/ 320675 h 485775"/>
              <a:gd name="connsiteX21" fmla="*/ 257175 w 3825875"/>
              <a:gd name="connsiteY21" fmla="*/ 320675 h 485775"/>
              <a:gd name="connsiteX22" fmla="*/ 352425 w 3825875"/>
              <a:gd name="connsiteY22" fmla="*/ 311150 h 485775"/>
              <a:gd name="connsiteX23" fmla="*/ 571500 w 3825875"/>
              <a:gd name="connsiteY23" fmla="*/ 276225 h 485775"/>
              <a:gd name="connsiteX24" fmla="*/ 917575 w 3825875"/>
              <a:gd name="connsiteY24" fmla="*/ 225425 h 485775"/>
              <a:gd name="connsiteX25" fmla="*/ 1216025 w 3825875"/>
              <a:gd name="connsiteY25" fmla="*/ 184150 h 485775"/>
              <a:gd name="connsiteX26" fmla="*/ 1441450 w 3825875"/>
              <a:gd name="connsiteY26" fmla="*/ 155575 h 485775"/>
              <a:gd name="connsiteX27" fmla="*/ 1819275 w 3825875"/>
              <a:gd name="connsiteY27" fmla="*/ 123825 h 485775"/>
              <a:gd name="connsiteX28" fmla="*/ 2082800 w 3825875"/>
              <a:gd name="connsiteY28" fmla="*/ 98425 h 485775"/>
              <a:gd name="connsiteX29" fmla="*/ 2308225 w 3825875"/>
              <a:gd name="connsiteY29" fmla="*/ 79375 h 485775"/>
              <a:gd name="connsiteX30" fmla="*/ 2581275 w 3825875"/>
              <a:gd name="connsiteY30" fmla="*/ 63500 h 485775"/>
              <a:gd name="connsiteX31" fmla="*/ 2794000 w 3825875"/>
              <a:gd name="connsiteY31" fmla="*/ 53975 h 485775"/>
              <a:gd name="connsiteX32" fmla="*/ 3028950 w 3825875"/>
              <a:gd name="connsiteY32" fmla="*/ 47625 h 485775"/>
              <a:gd name="connsiteX33" fmla="*/ 3168650 w 3825875"/>
              <a:gd name="connsiteY33" fmla="*/ 47625 h 485775"/>
              <a:gd name="connsiteX34" fmla="*/ 3203575 w 3825875"/>
              <a:gd name="connsiteY34" fmla="*/ 31750 h 485775"/>
              <a:gd name="connsiteX35" fmla="*/ 3241675 w 3825875"/>
              <a:gd name="connsiteY35" fmla="*/ 15875 h 485775"/>
              <a:gd name="connsiteX36" fmla="*/ 3289300 w 3825875"/>
              <a:gd name="connsiteY36" fmla="*/ 3175 h 485775"/>
              <a:gd name="connsiteX37" fmla="*/ 3324225 w 3825875"/>
              <a:gd name="connsiteY37" fmla="*/ 0 h 485775"/>
              <a:gd name="connsiteX38" fmla="*/ 3355975 w 3825875"/>
              <a:gd name="connsiteY38" fmla="*/ 6350 h 485775"/>
              <a:gd name="connsiteX39" fmla="*/ 3400425 w 3825875"/>
              <a:gd name="connsiteY39" fmla="*/ 25400 h 485775"/>
              <a:gd name="connsiteX40" fmla="*/ 3457575 w 3825875"/>
              <a:gd name="connsiteY40" fmla="*/ 57150 h 485775"/>
              <a:gd name="connsiteX41" fmla="*/ 3530600 w 3825875"/>
              <a:gd name="connsiteY41" fmla="*/ 107950 h 485775"/>
              <a:gd name="connsiteX42" fmla="*/ 3600450 w 3825875"/>
              <a:gd name="connsiteY42" fmla="*/ 161925 h 485775"/>
              <a:gd name="connsiteX43" fmla="*/ 3676650 w 3825875"/>
              <a:gd name="connsiteY43" fmla="*/ 222250 h 485775"/>
              <a:gd name="connsiteX44" fmla="*/ 3705225 w 3825875"/>
              <a:gd name="connsiteY44" fmla="*/ 247650 h 485775"/>
              <a:gd name="connsiteX45" fmla="*/ 3743325 w 3825875"/>
              <a:gd name="connsiteY45" fmla="*/ 285750 h 485775"/>
              <a:gd name="connsiteX46" fmla="*/ 3775075 w 3825875"/>
              <a:gd name="connsiteY46" fmla="*/ 320675 h 485775"/>
              <a:gd name="connsiteX47" fmla="*/ 3800475 w 3825875"/>
              <a:gd name="connsiteY47" fmla="*/ 355600 h 485775"/>
              <a:gd name="connsiteX48" fmla="*/ 3810000 w 3825875"/>
              <a:gd name="connsiteY48" fmla="*/ 374650 h 485775"/>
              <a:gd name="connsiteX49" fmla="*/ 3819525 w 3825875"/>
              <a:gd name="connsiteY49" fmla="*/ 393700 h 485775"/>
              <a:gd name="connsiteX50" fmla="*/ 3825875 w 3825875"/>
              <a:gd name="connsiteY50" fmla="*/ 412750 h 485775"/>
              <a:gd name="connsiteX51" fmla="*/ 3822700 w 3825875"/>
              <a:gd name="connsiteY51" fmla="*/ 431800 h 485775"/>
              <a:gd name="connsiteX52" fmla="*/ 3819525 w 3825875"/>
              <a:gd name="connsiteY52" fmla="*/ 444500 h 485775"/>
              <a:gd name="connsiteX53" fmla="*/ 3806825 w 3825875"/>
              <a:gd name="connsiteY53" fmla="*/ 460375 h 485775"/>
              <a:gd name="connsiteX54" fmla="*/ 3784600 w 3825875"/>
              <a:gd name="connsiteY54" fmla="*/ 476250 h 485775"/>
              <a:gd name="connsiteX55" fmla="*/ 3749675 w 3825875"/>
              <a:gd name="connsiteY55" fmla="*/ 485775 h 485775"/>
              <a:gd name="connsiteX56" fmla="*/ 3257550 w 3825875"/>
              <a:gd name="connsiteY56" fmla="*/ 222250 h 485775"/>
              <a:gd name="connsiteX57" fmla="*/ 3228975 w 3825875"/>
              <a:gd name="connsiteY57" fmla="*/ 209550 h 485775"/>
              <a:gd name="connsiteX58" fmla="*/ 3178175 w 3825875"/>
              <a:gd name="connsiteY58" fmla="*/ 203200 h 485775"/>
              <a:gd name="connsiteX59" fmla="*/ 2832100 w 3825875"/>
              <a:gd name="connsiteY59" fmla="*/ 219075 h 485775"/>
              <a:gd name="connsiteX60" fmla="*/ 2479675 w 3825875"/>
              <a:gd name="connsiteY60" fmla="*/ 23812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825875" h="485775">
                <a:moveTo>
                  <a:pt x="2479675" y="238125"/>
                </a:moveTo>
                <a:lnTo>
                  <a:pt x="2289175" y="247650"/>
                </a:lnTo>
                <a:lnTo>
                  <a:pt x="2066925" y="263525"/>
                </a:lnTo>
                <a:lnTo>
                  <a:pt x="1841500" y="282575"/>
                </a:lnTo>
                <a:lnTo>
                  <a:pt x="1593850" y="304800"/>
                </a:lnTo>
                <a:lnTo>
                  <a:pt x="1273175" y="339725"/>
                </a:lnTo>
                <a:lnTo>
                  <a:pt x="990600" y="374650"/>
                </a:lnTo>
                <a:lnTo>
                  <a:pt x="650875" y="422275"/>
                </a:lnTo>
                <a:lnTo>
                  <a:pt x="552450" y="441325"/>
                </a:lnTo>
                <a:lnTo>
                  <a:pt x="508000" y="450850"/>
                </a:lnTo>
                <a:lnTo>
                  <a:pt x="415925" y="466725"/>
                </a:lnTo>
                <a:lnTo>
                  <a:pt x="346075" y="476250"/>
                </a:lnTo>
                <a:lnTo>
                  <a:pt x="276225" y="482600"/>
                </a:lnTo>
                <a:lnTo>
                  <a:pt x="222250" y="485775"/>
                </a:lnTo>
                <a:lnTo>
                  <a:pt x="171450" y="485775"/>
                </a:lnTo>
                <a:lnTo>
                  <a:pt x="111125" y="482600"/>
                </a:lnTo>
                <a:lnTo>
                  <a:pt x="3175" y="463550"/>
                </a:lnTo>
                <a:cubicBezTo>
                  <a:pt x="2117" y="402167"/>
                  <a:pt x="1058" y="340783"/>
                  <a:pt x="0" y="279400"/>
                </a:cubicBezTo>
                <a:lnTo>
                  <a:pt x="73025" y="301625"/>
                </a:lnTo>
                <a:lnTo>
                  <a:pt x="133350" y="314325"/>
                </a:lnTo>
                <a:lnTo>
                  <a:pt x="187325" y="320675"/>
                </a:lnTo>
                <a:lnTo>
                  <a:pt x="257175" y="320675"/>
                </a:lnTo>
                <a:lnTo>
                  <a:pt x="352425" y="311150"/>
                </a:lnTo>
                <a:lnTo>
                  <a:pt x="571500" y="276225"/>
                </a:lnTo>
                <a:lnTo>
                  <a:pt x="917575" y="225425"/>
                </a:lnTo>
                <a:lnTo>
                  <a:pt x="1216025" y="184150"/>
                </a:lnTo>
                <a:lnTo>
                  <a:pt x="1441450" y="155575"/>
                </a:lnTo>
                <a:lnTo>
                  <a:pt x="1819275" y="123825"/>
                </a:lnTo>
                <a:lnTo>
                  <a:pt x="2082800" y="98425"/>
                </a:lnTo>
                <a:lnTo>
                  <a:pt x="2308225" y="79375"/>
                </a:lnTo>
                <a:lnTo>
                  <a:pt x="2581275" y="63500"/>
                </a:lnTo>
                <a:lnTo>
                  <a:pt x="2794000" y="53975"/>
                </a:lnTo>
                <a:lnTo>
                  <a:pt x="3028950" y="47625"/>
                </a:lnTo>
                <a:lnTo>
                  <a:pt x="3168650" y="47625"/>
                </a:lnTo>
                <a:lnTo>
                  <a:pt x="3203575" y="31750"/>
                </a:lnTo>
                <a:lnTo>
                  <a:pt x="3241675" y="15875"/>
                </a:lnTo>
                <a:lnTo>
                  <a:pt x="3289300" y="3175"/>
                </a:lnTo>
                <a:lnTo>
                  <a:pt x="3324225" y="0"/>
                </a:lnTo>
                <a:lnTo>
                  <a:pt x="3355975" y="6350"/>
                </a:lnTo>
                <a:lnTo>
                  <a:pt x="3400425" y="25400"/>
                </a:lnTo>
                <a:lnTo>
                  <a:pt x="3457575" y="57150"/>
                </a:lnTo>
                <a:lnTo>
                  <a:pt x="3530600" y="107950"/>
                </a:lnTo>
                <a:lnTo>
                  <a:pt x="3600450" y="161925"/>
                </a:lnTo>
                <a:lnTo>
                  <a:pt x="3676650" y="222250"/>
                </a:lnTo>
                <a:lnTo>
                  <a:pt x="3705225" y="247650"/>
                </a:lnTo>
                <a:lnTo>
                  <a:pt x="3743325" y="285750"/>
                </a:lnTo>
                <a:lnTo>
                  <a:pt x="3775075" y="320675"/>
                </a:lnTo>
                <a:lnTo>
                  <a:pt x="3800475" y="355600"/>
                </a:lnTo>
                <a:lnTo>
                  <a:pt x="3810000" y="374650"/>
                </a:lnTo>
                <a:lnTo>
                  <a:pt x="3819525" y="393700"/>
                </a:lnTo>
                <a:lnTo>
                  <a:pt x="3825875" y="412750"/>
                </a:lnTo>
                <a:lnTo>
                  <a:pt x="3822700" y="431800"/>
                </a:lnTo>
                <a:lnTo>
                  <a:pt x="3819525" y="444500"/>
                </a:lnTo>
                <a:lnTo>
                  <a:pt x="3806825" y="460375"/>
                </a:lnTo>
                <a:lnTo>
                  <a:pt x="3784600" y="476250"/>
                </a:lnTo>
                <a:lnTo>
                  <a:pt x="3749675" y="485775"/>
                </a:lnTo>
                <a:lnTo>
                  <a:pt x="3257550" y="222250"/>
                </a:lnTo>
                <a:lnTo>
                  <a:pt x="3228975" y="209550"/>
                </a:lnTo>
                <a:lnTo>
                  <a:pt x="3178175" y="203200"/>
                </a:lnTo>
                <a:lnTo>
                  <a:pt x="2832100" y="219075"/>
                </a:lnTo>
                <a:lnTo>
                  <a:pt x="2479675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9C52E3C8-27AA-4C6B-B89B-2F3F38D81077}"/>
              </a:ext>
            </a:extLst>
          </p:cNvPr>
          <p:cNvSpPr/>
          <p:nvPr/>
        </p:nvSpPr>
        <p:spPr>
          <a:xfrm>
            <a:off x="6116638" y="2171700"/>
            <a:ext cx="965200" cy="620713"/>
          </a:xfrm>
          <a:custGeom>
            <a:avLst/>
            <a:gdLst>
              <a:gd name="connsiteX0" fmla="*/ 364332 w 964407"/>
              <a:gd name="connsiteY0" fmla="*/ 219075 h 621506"/>
              <a:gd name="connsiteX1" fmla="*/ 304800 w 964407"/>
              <a:gd name="connsiteY1" fmla="*/ 292894 h 621506"/>
              <a:gd name="connsiteX2" fmla="*/ 214313 w 964407"/>
              <a:gd name="connsiteY2" fmla="*/ 381000 h 621506"/>
              <a:gd name="connsiteX3" fmla="*/ 119063 w 964407"/>
              <a:gd name="connsiteY3" fmla="*/ 471488 h 621506"/>
              <a:gd name="connsiteX4" fmla="*/ 11907 w 964407"/>
              <a:gd name="connsiteY4" fmla="*/ 566738 h 621506"/>
              <a:gd name="connsiteX5" fmla="*/ 2382 w 964407"/>
              <a:gd name="connsiteY5" fmla="*/ 583406 h 621506"/>
              <a:gd name="connsiteX6" fmla="*/ 0 w 964407"/>
              <a:gd name="connsiteY6" fmla="*/ 597694 h 621506"/>
              <a:gd name="connsiteX7" fmla="*/ 0 w 964407"/>
              <a:gd name="connsiteY7" fmla="*/ 614363 h 621506"/>
              <a:gd name="connsiteX8" fmla="*/ 4763 w 964407"/>
              <a:gd name="connsiteY8" fmla="*/ 619125 h 621506"/>
              <a:gd name="connsiteX9" fmla="*/ 14288 w 964407"/>
              <a:gd name="connsiteY9" fmla="*/ 621506 h 621506"/>
              <a:gd name="connsiteX10" fmla="*/ 45244 w 964407"/>
              <a:gd name="connsiteY10" fmla="*/ 614363 h 621506"/>
              <a:gd name="connsiteX11" fmla="*/ 102394 w 964407"/>
              <a:gd name="connsiteY11" fmla="*/ 585788 h 621506"/>
              <a:gd name="connsiteX12" fmla="*/ 180975 w 964407"/>
              <a:gd name="connsiteY12" fmla="*/ 542925 h 621506"/>
              <a:gd name="connsiteX13" fmla="*/ 247650 w 964407"/>
              <a:gd name="connsiteY13" fmla="*/ 507206 h 621506"/>
              <a:gd name="connsiteX14" fmla="*/ 297657 w 964407"/>
              <a:gd name="connsiteY14" fmla="*/ 481013 h 621506"/>
              <a:gd name="connsiteX15" fmla="*/ 376238 w 964407"/>
              <a:gd name="connsiteY15" fmla="*/ 442913 h 621506"/>
              <a:gd name="connsiteX16" fmla="*/ 457200 w 964407"/>
              <a:gd name="connsiteY16" fmla="*/ 407194 h 621506"/>
              <a:gd name="connsiteX17" fmla="*/ 533400 w 964407"/>
              <a:gd name="connsiteY17" fmla="*/ 376238 h 621506"/>
              <a:gd name="connsiteX18" fmla="*/ 597694 w 964407"/>
              <a:gd name="connsiteY18" fmla="*/ 354806 h 621506"/>
              <a:gd name="connsiteX19" fmla="*/ 652463 w 964407"/>
              <a:gd name="connsiteY19" fmla="*/ 335756 h 621506"/>
              <a:gd name="connsiteX20" fmla="*/ 695325 w 964407"/>
              <a:gd name="connsiteY20" fmla="*/ 323850 h 621506"/>
              <a:gd name="connsiteX21" fmla="*/ 757238 w 964407"/>
              <a:gd name="connsiteY21" fmla="*/ 311944 h 621506"/>
              <a:gd name="connsiteX22" fmla="*/ 823913 w 964407"/>
              <a:gd name="connsiteY22" fmla="*/ 302419 h 621506"/>
              <a:gd name="connsiteX23" fmla="*/ 881063 w 964407"/>
              <a:gd name="connsiteY23" fmla="*/ 292894 h 621506"/>
              <a:gd name="connsiteX24" fmla="*/ 907257 w 964407"/>
              <a:gd name="connsiteY24" fmla="*/ 288131 h 621506"/>
              <a:gd name="connsiteX25" fmla="*/ 942975 w 964407"/>
              <a:gd name="connsiteY25" fmla="*/ 273844 h 621506"/>
              <a:gd name="connsiteX26" fmla="*/ 964407 w 964407"/>
              <a:gd name="connsiteY26" fmla="*/ 247650 h 621506"/>
              <a:gd name="connsiteX27" fmla="*/ 407194 w 964407"/>
              <a:gd name="connsiteY27" fmla="*/ 0 h 621506"/>
              <a:gd name="connsiteX28" fmla="*/ 426244 w 964407"/>
              <a:gd name="connsiteY28" fmla="*/ 42863 h 621506"/>
              <a:gd name="connsiteX29" fmla="*/ 433388 w 964407"/>
              <a:gd name="connsiteY29" fmla="*/ 71438 h 621506"/>
              <a:gd name="connsiteX30" fmla="*/ 435769 w 964407"/>
              <a:gd name="connsiteY30" fmla="*/ 97631 h 621506"/>
              <a:gd name="connsiteX31" fmla="*/ 431007 w 964407"/>
              <a:gd name="connsiteY31" fmla="*/ 119063 h 621506"/>
              <a:gd name="connsiteX32" fmla="*/ 409575 w 964407"/>
              <a:gd name="connsiteY32" fmla="*/ 159544 h 621506"/>
              <a:gd name="connsiteX33" fmla="*/ 364332 w 964407"/>
              <a:gd name="connsiteY33" fmla="*/ 219075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4407" h="621506">
                <a:moveTo>
                  <a:pt x="364332" y="219075"/>
                </a:moveTo>
                <a:lnTo>
                  <a:pt x="304800" y="292894"/>
                </a:lnTo>
                <a:lnTo>
                  <a:pt x="214313" y="381000"/>
                </a:lnTo>
                <a:lnTo>
                  <a:pt x="119063" y="471488"/>
                </a:lnTo>
                <a:lnTo>
                  <a:pt x="11907" y="566738"/>
                </a:lnTo>
                <a:lnTo>
                  <a:pt x="2382" y="583406"/>
                </a:lnTo>
                <a:lnTo>
                  <a:pt x="0" y="597694"/>
                </a:lnTo>
                <a:lnTo>
                  <a:pt x="0" y="614363"/>
                </a:lnTo>
                <a:lnTo>
                  <a:pt x="4763" y="619125"/>
                </a:lnTo>
                <a:lnTo>
                  <a:pt x="14288" y="621506"/>
                </a:lnTo>
                <a:lnTo>
                  <a:pt x="45244" y="614363"/>
                </a:lnTo>
                <a:lnTo>
                  <a:pt x="102394" y="585788"/>
                </a:lnTo>
                <a:lnTo>
                  <a:pt x="180975" y="542925"/>
                </a:lnTo>
                <a:lnTo>
                  <a:pt x="247650" y="507206"/>
                </a:lnTo>
                <a:lnTo>
                  <a:pt x="297657" y="481013"/>
                </a:lnTo>
                <a:lnTo>
                  <a:pt x="376238" y="442913"/>
                </a:lnTo>
                <a:lnTo>
                  <a:pt x="457200" y="407194"/>
                </a:lnTo>
                <a:lnTo>
                  <a:pt x="533400" y="376238"/>
                </a:lnTo>
                <a:lnTo>
                  <a:pt x="597694" y="354806"/>
                </a:lnTo>
                <a:lnTo>
                  <a:pt x="652463" y="335756"/>
                </a:lnTo>
                <a:lnTo>
                  <a:pt x="695325" y="323850"/>
                </a:lnTo>
                <a:lnTo>
                  <a:pt x="757238" y="311944"/>
                </a:lnTo>
                <a:lnTo>
                  <a:pt x="823913" y="302419"/>
                </a:lnTo>
                <a:lnTo>
                  <a:pt x="881063" y="292894"/>
                </a:lnTo>
                <a:lnTo>
                  <a:pt x="907257" y="288131"/>
                </a:lnTo>
                <a:lnTo>
                  <a:pt x="942975" y="273844"/>
                </a:lnTo>
                <a:lnTo>
                  <a:pt x="964407" y="247650"/>
                </a:lnTo>
                <a:lnTo>
                  <a:pt x="407194" y="0"/>
                </a:lnTo>
                <a:lnTo>
                  <a:pt x="426244" y="42863"/>
                </a:lnTo>
                <a:lnTo>
                  <a:pt x="433388" y="71438"/>
                </a:lnTo>
                <a:lnTo>
                  <a:pt x="435769" y="97631"/>
                </a:lnTo>
                <a:lnTo>
                  <a:pt x="431007" y="119063"/>
                </a:lnTo>
                <a:lnTo>
                  <a:pt x="409575" y="159544"/>
                </a:lnTo>
                <a:lnTo>
                  <a:pt x="364332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0DBACA04-C41C-47BF-B3F0-5865DB8BBBBC}"/>
              </a:ext>
            </a:extLst>
          </p:cNvPr>
          <p:cNvSpPr/>
          <p:nvPr/>
        </p:nvSpPr>
        <p:spPr>
          <a:xfrm>
            <a:off x="3402013" y="2455863"/>
            <a:ext cx="2465387" cy="1060450"/>
          </a:xfrm>
          <a:custGeom>
            <a:avLst/>
            <a:gdLst>
              <a:gd name="connsiteX0" fmla="*/ 1512094 w 2464594"/>
              <a:gd name="connsiteY0" fmla="*/ 438150 h 1062037"/>
              <a:gd name="connsiteX1" fmla="*/ 1369219 w 2464594"/>
              <a:gd name="connsiteY1" fmla="*/ 507206 h 1062037"/>
              <a:gd name="connsiteX2" fmla="*/ 1271588 w 2464594"/>
              <a:gd name="connsiteY2" fmla="*/ 552450 h 1062037"/>
              <a:gd name="connsiteX3" fmla="*/ 1150144 w 2464594"/>
              <a:gd name="connsiteY3" fmla="*/ 600075 h 1062037"/>
              <a:gd name="connsiteX4" fmla="*/ 995363 w 2464594"/>
              <a:gd name="connsiteY4" fmla="*/ 657225 h 1062037"/>
              <a:gd name="connsiteX5" fmla="*/ 819150 w 2464594"/>
              <a:gd name="connsiteY5" fmla="*/ 721519 h 1062037"/>
              <a:gd name="connsiteX6" fmla="*/ 661988 w 2464594"/>
              <a:gd name="connsiteY6" fmla="*/ 778669 h 1062037"/>
              <a:gd name="connsiteX7" fmla="*/ 450057 w 2464594"/>
              <a:gd name="connsiteY7" fmla="*/ 852487 h 1062037"/>
              <a:gd name="connsiteX8" fmla="*/ 280988 w 2464594"/>
              <a:gd name="connsiteY8" fmla="*/ 912019 h 1062037"/>
              <a:gd name="connsiteX9" fmla="*/ 97632 w 2464594"/>
              <a:gd name="connsiteY9" fmla="*/ 973931 h 1062037"/>
              <a:gd name="connsiteX10" fmla="*/ 40482 w 2464594"/>
              <a:gd name="connsiteY10" fmla="*/ 990600 h 1062037"/>
              <a:gd name="connsiteX11" fmla="*/ 23813 w 2464594"/>
              <a:gd name="connsiteY11" fmla="*/ 997744 h 1062037"/>
              <a:gd name="connsiteX12" fmla="*/ 9525 w 2464594"/>
              <a:gd name="connsiteY12" fmla="*/ 1012031 h 1062037"/>
              <a:gd name="connsiteX13" fmla="*/ 2382 w 2464594"/>
              <a:gd name="connsiteY13" fmla="*/ 1021556 h 1062037"/>
              <a:gd name="connsiteX14" fmla="*/ 0 w 2464594"/>
              <a:gd name="connsiteY14" fmla="*/ 1033462 h 1062037"/>
              <a:gd name="connsiteX15" fmla="*/ 0 w 2464594"/>
              <a:gd name="connsiteY15" fmla="*/ 1045369 h 1062037"/>
              <a:gd name="connsiteX16" fmla="*/ 4763 w 2464594"/>
              <a:gd name="connsiteY16" fmla="*/ 1052512 h 1062037"/>
              <a:gd name="connsiteX17" fmla="*/ 14288 w 2464594"/>
              <a:gd name="connsiteY17" fmla="*/ 1059656 h 1062037"/>
              <a:gd name="connsiteX18" fmla="*/ 40482 w 2464594"/>
              <a:gd name="connsiteY18" fmla="*/ 1062037 h 1062037"/>
              <a:gd name="connsiteX19" fmla="*/ 69057 w 2464594"/>
              <a:gd name="connsiteY19" fmla="*/ 1059656 h 1062037"/>
              <a:gd name="connsiteX20" fmla="*/ 202407 w 2464594"/>
              <a:gd name="connsiteY20" fmla="*/ 1040606 h 1062037"/>
              <a:gd name="connsiteX21" fmla="*/ 376238 w 2464594"/>
              <a:gd name="connsiteY21" fmla="*/ 1014412 h 1062037"/>
              <a:gd name="connsiteX22" fmla="*/ 600075 w 2464594"/>
              <a:gd name="connsiteY22" fmla="*/ 971550 h 1062037"/>
              <a:gd name="connsiteX23" fmla="*/ 776288 w 2464594"/>
              <a:gd name="connsiteY23" fmla="*/ 933450 h 1062037"/>
              <a:gd name="connsiteX24" fmla="*/ 928688 w 2464594"/>
              <a:gd name="connsiteY24" fmla="*/ 895350 h 1062037"/>
              <a:gd name="connsiteX25" fmla="*/ 1062038 w 2464594"/>
              <a:gd name="connsiteY25" fmla="*/ 862012 h 1062037"/>
              <a:gd name="connsiteX26" fmla="*/ 1333500 w 2464594"/>
              <a:gd name="connsiteY26" fmla="*/ 766762 h 1062037"/>
              <a:gd name="connsiteX27" fmla="*/ 1528763 w 2464594"/>
              <a:gd name="connsiteY27" fmla="*/ 695325 h 1062037"/>
              <a:gd name="connsiteX28" fmla="*/ 1762125 w 2464594"/>
              <a:gd name="connsiteY28" fmla="*/ 602456 h 1062037"/>
              <a:gd name="connsiteX29" fmla="*/ 1938338 w 2464594"/>
              <a:gd name="connsiteY29" fmla="*/ 531019 h 1062037"/>
              <a:gd name="connsiteX30" fmla="*/ 2140744 w 2464594"/>
              <a:gd name="connsiteY30" fmla="*/ 438150 h 1062037"/>
              <a:gd name="connsiteX31" fmla="*/ 2326482 w 2464594"/>
              <a:gd name="connsiteY31" fmla="*/ 350044 h 1062037"/>
              <a:gd name="connsiteX32" fmla="*/ 2409825 w 2464594"/>
              <a:gd name="connsiteY32" fmla="*/ 307181 h 1062037"/>
              <a:gd name="connsiteX33" fmla="*/ 2431257 w 2464594"/>
              <a:gd name="connsiteY33" fmla="*/ 292894 h 1062037"/>
              <a:gd name="connsiteX34" fmla="*/ 2447925 w 2464594"/>
              <a:gd name="connsiteY34" fmla="*/ 273844 h 1062037"/>
              <a:gd name="connsiteX35" fmla="*/ 2457450 w 2464594"/>
              <a:gd name="connsiteY35" fmla="*/ 257175 h 1062037"/>
              <a:gd name="connsiteX36" fmla="*/ 2462213 w 2464594"/>
              <a:gd name="connsiteY36" fmla="*/ 240506 h 1062037"/>
              <a:gd name="connsiteX37" fmla="*/ 2464594 w 2464594"/>
              <a:gd name="connsiteY37" fmla="*/ 226219 h 1062037"/>
              <a:gd name="connsiteX38" fmla="*/ 2462213 w 2464594"/>
              <a:gd name="connsiteY38" fmla="*/ 209550 h 1062037"/>
              <a:gd name="connsiteX39" fmla="*/ 2455069 w 2464594"/>
              <a:gd name="connsiteY39" fmla="*/ 190500 h 1062037"/>
              <a:gd name="connsiteX40" fmla="*/ 2443163 w 2464594"/>
              <a:gd name="connsiteY40" fmla="*/ 176212 h 1062037"/>
              <a:gd name="connsiteX41" fmla="*/ 2421732 w 2464594"/>
              <a:gd name="connsiteY41" fmla="*/ 161925 h 1062037"/>
              <a:gd name="connsiteX42" fmla="*/ 2347913 w 2464594"/>
              <a:gd name="connsiteY42" fmla="*/ 130969 h 1062037"/>
              <a:gd name="connsiteX43" fmla="*/ 2283619 w 2464594"/>
              <a:gd name="connsiteY43" fmla="*/ 111919 h 1062037"/>
              <a:gd name="connsiteX44" fmla="*/ 2200275 w 2464594"/>
              <a:gd name="connsiteY44" fmla="*/ 88106 h 1062037"/>
              <a:gd name="connsiteX45" fmla="*/ 2126457 w 2464594"/>
              <a:gd name="connsiteY45" fmla="*/ 69056 h 1062037"/>
              <a:gd name="connsiteX46" fmla="*/ 2007394 w 2464594"/>
              <a:gd name="connsiteY46" fmla="*/ 40481 h 1062037"/>
              <a:gd name="connsiteX47" fmla="*/ 1890713 w 2464594"/>
              <a:gd name="connsiteY47" fmla="*/ 16669 h 1062037"/>
              <a:gd name="connsiteX48" fmla="*/ 1859757 w 2464594"/>
              <a:gd name="connsiteY48" fmla="*/ 9525 h 1062037"/>
              <a:gd name="connsiteX49" fmla="*/ 1838325 w 2464594"/>
              <a:gd name="connsiteY49" fmla="*/ 2381 h 1062037"/>
              <a:gd name="connsiteX50" fmla="*/ 1821657 w 2464594"/>
              <a:gd name="connsiteY50" fmla="*/ 0 h 1062037"/>
              <a:gd name="connsiteX51" fmla="*/ 1802607 w 2464594"/>
              <a:gd name="connsiteY51" fmla="*/ 4762 h 1062037"/>
              <a:gd name="connsiteX52" fmla="*/ 1797844 w 2464594"/>
              <a:gd name="connsiteY52" fmla="*/ 14287 h 1062037"/>
              <a:gd name="connsiteX53" fmla="*/ 1797844 w 2464594"/>
              <a:gd name="connsiteY53" fmla="*/ 26194 h 1062037"/>
              <a:gd name="connsiteX54" fmla="*/ 1802607 w 2464594"/>
              <a:gd name="connsiteY54" fmla="*/ 45244 h 1062037"/>
              <a:gd name="connsiteX55" fmla="*/ 1812132 w 2464594"/>
              <a:gd name="connsiteY55" fmla="*/ 59531 h 1062037"/>
              <a:gd name="connsiteX56" fmla="*/ 1840707 w 2464594"/>
              <a:gd name="connsiteY56" fmla="*/ 76200 h 1062037"/>
              <a:gd name="connsiteX57" fmla="*/ 1874044 w 2464594"/>
              <a:gd name="connsiteY57" fmla="*/ 95250 h 1062037"/>
              <a:gd name="connsiteX58" fmla="*/ 1895475 w 2464594"/>
              <a:gd name="connsiteY58" fmla="*/ 116681 h 1062037"/>
              <a:gd name="connsiteX59" fmla="*/ 1905000 w 2464594"/>
              <a:gd name="connsiteY59" fmla="*/ 133350 h 1062037"/>
              <a:gd name="connsiteX60" fmla="*/ 1909763 w 2464594"/>
              <a:gd name="connsiteY60" fmla="*/ 152400 h 1062037"/>
              <a:gd name="connsiteX61" fmla="*/ 1909763 w 2464594"/>
              <a:gd name="connsiteY61" fmla="*/ 166687 h 1062037"/>
              <a:gd name="connsiteX62" fmla="*/ 1902619 w 2464594"/>
              <a:gd name="connsiteY62" fmla="*/ 188119 h 1062037"/>
              <a:gd name="connsiteX63" fmla="*/ 1881188 w 2464594"/>
              <a:gd name="connsiteY63" fmla="*/ 211931 h 1062037"/>
              <a:gd name="connsiteX64" fmla="*/ 1819275 w 2464594"/>
              <a:gd name="connsiteY64" fmla="*/ 259556 h 1062037"/>
              <a:gd name="connsiteX65" fmla="*/ 1728788 w 2464594"/>
              <a:gd name="connsiteY65" fmla="*/ 319087 h 1062037"/>
              <a:gd name="connsiteX66" fmla="*/ 1645444 w 2464594"/>
              <a:gd name="connsiteY66" fmla="*/ 369094 h 1062037"/>
              <a:gd name="connsiteX67" fmla="*/ 1512094 w 2464594"/>
              <a:gd name="connsiteY67" fmla="*/ 438150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464594" h="1062037">
                <a:moveTo>
                  <a:pt x="1512094" y="438150"/>
                </a:moveTo>
                <a:lnTo>
                  <a:pt x="1369219" y="507206"/>
                </a:lnTo>
                <a:lnTo>
                  <a:pt x="1271588" y="552450"/>
                </a:lnTo>
                <a:lnTo>
                  <a:pt x="1150144" y="600075"/>
                </a:lnTo>
                <a:lnTo>
                  <a:pt x="995363" y="657225"/>
                </a:lnTo>
                <a:lnTo>
                  <a:pt x="819150" y="721519"/>
                </a:lnTo>
                <a:lnTo>
                  <a:pt x="661988" y="778669"/>
                </a:lnTo>
                <a:lnTo>
                  <a:pt x="450057" y="852487"/>
                </a:lnTo>
                <a:lnTo>
                  <a:pt x="280988" y="912019"/>
                </a:lnTo>
                <a:lnTo>
                  <a:pt x="97632" y="973931"/>
                </a:lnTo>
                <a:lnTo>
                  <a:pt x="40482" y="990600"/>
                </a:lnTo>
                <a:lnTo>
                  <a:pt x="23813" y="997744"/>
                </a:lnTo>
                <a:lnTo>
                  <a:pt x="9525" y="1012031"/>
                </a:lnTo>
                <a:lnTo>
                  <a:pt x="2382" y="1021556"/>
                </a:lnTo>
                <a:lnTo>
                  <a:pt x="0" y="1033462"/>
                </a:lnTo>
                <a:lnTo>
                  <a:pt x="0" y="1045369"/>
                </a:lnTo>
                <a:lnTo>
                  <a:pt x="4763" y="1052512"/>
                </a:lnTo>
                <a:lnTo>
                  <a:pt x="14288" y="1059656"/>
                </a:lnTo>
                <a:lnTo>
                  <a:pt x="40482" y="1062037"/>
                </a:lnTo>
                <a:lnTo>
                  <a:pt x="69057" y="1059656"/>
                </a:lnTo>
                <a:lnTo>
                  <a:pt x="202407" y="1040606"/>
                </a:lnTo>
                <a:lnTo>
                  <a:pt x="376238" y="1014412"/>
                </a:lnTo>
                <a:lnTo>
                  <a:pt x="600075" y="971550"/>
                </a:lnTo>
                <a:lnTo>
                  <a:pt x="776288" y="933450"/>
                </a:lnTo>
                <a:lnTo>
                  <a:pt x="928688" y="895350"/>
                </a:lnTo>
                <a:lnTo>
                  <a:pt x="1062038" y="862012"/>
                </a:lnTo>
                <a:lnTo>
                  <a:pt x="1333500" y="766762"/>
                </a:lnTo>
                <a:lnTo>
                  <a:pt x="1528763" y="695325"/>
                </a:lnTo>
                <a:lnTo>
                  <a:pt x="1762125" y="602456"/>
                </a:lnTo>
                <a:lnTo>
                  <a:pt x="1938338" y="531019"/>
                </a:lnTo>
                <a:lnTo>
                  <a:pt x="2140744" y="438150"/>
                </a:lnTo>
                <a:lnTo>
                  <a:pt x="2326482" y="350044"/>
                </a:lnTo>
                <a:lnTo>
                  <a:pt x="2409825" y="307181"/>
                </a:lnTo>
                <a:lnTo>
                  <a:pt x="2431257" y="292894"/>
                </a:lnTo>
                <a:lnTo>
                  <a:pt x="2447925" y="273844"/>
                </a:lnTo>
                <a:lnTo>
                  <a:pt x="2457450" y="257175"/>
                </a:lnTo>
                <a:lnTo>
                  <a:pt x="2462213" y="240506"/>
                </a:lnTo>
                <a:lnTo>
                  <a:pt x="2464594" y="226219"/>
                </a:lnTo>
                <a:lnTo>
                  <a:pt x="2462213" y="209550"/>
                </a:lnTo>
                <a:lnTo>
                  <a:pt x="2455069" y="190500"/>
                </a:lnTo>
                <a:lnTo>
                  <a:pt x="2443163" y="176212"/>
                </a:lnTo>
                <a:lnTo>
                  <a:pt x="2421732" y="161925"/>
                </a:lnTo>
                <a:lnTo>
                  <a:pt x="2347913" y="130969"/>
                </a:lnTo>
                <a:lnTo>
                  <a:pt x="2283619" y="111919"/>
                </a:lnTo>
                <a:lnTo>
                  <a:pt x="2200275" y="88106"/>
                </a:lnTo>
                <a:lnTo>
                  <a:pt x="2126457" y="69056"/>
                </a:lnTo>
                <a:lnTo>
                  <a:pt x="2007394" y="40481"/>
                </a:lnTo>
                <a:lnTo>
                  <a:pt x="1890713" y="16669"/>
                </a:lnTo>
                <a:lnTo>
                  <a:pt x="1859757" y="9525"/>
                </a:lnTo>
                <a:lnTo>
                  <a:pt x="1838325" y="2381"/>
                </a:lnTo>
                <a:lnTo>
                  <a:pt x="1821657" y="0"/>
                </a:lnTo>
                <a:lnTo>
                  <a:pt x="1802607" y="4762"/>
                </a:lnTo>
                <a:lnTo>
                  <a:pt x="1797844" y="14287"/>
                </a:lnTo>
                <a:lnTo>
                  <a:pt x="1797844" y="26194"/>
                </a:lnTo>
                <a:lnTo>
                  <a:pt x="1802607" y="45244"/>
                </a:lnTo>
                <a:lnTo>
                  <a:pt x="1812132" y="59531"/>
                </a:lnTo>
                <a:lnTo>
                  <a:pt x="1840707" y="76200"/>
                </a:lnTo>
                <a:lnTo>
                  <a:pt x="1874044" y="95250"/>
                </a:lnTo>
                <a:lnTo>
                  <a:pt x="1895475" y="116681"/>
                </a:lnTo>
                <a:lnTo>
                  <a:pt x="1905000" y="133350"/>
                </a:lnTo>
                <a:lnTo>
                  <a:pt x="1909763" y="152400"/>
                </a:lnTo>
                <a:lnTo>
                  <a:pt x="1909763" y="166687"/>
                </a:lnTo>
                <a:lnTo>
                  <a:pt x="1902619" y="188119"/>
                </a:lnTo>
                <a:lnTo>
                  <a:pt x="1881188" y="211931"/>
                </a:lnTo>
                <a:lnTo>
                  <a:pt x="1819275" y="259556"/>
                </a:lnTo>
                <a:lnTo>
                  <a:pt x="1728788" y="319087"/>
                </a:lnTo>
                <a:lnTo>
                  <a:pt x="1645444" y="369094"/>
                </a:lnTo>
                <a:lnTo>
                  <a:pt x="1512094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F95D402D-E844-4ACF-B977-3035019AE42E}"/>
              </a:ext>
            </a:extLst>
          </p:cNvPr>
          <p:cNvSpPr/>
          <p:nvPr/>
        </p:nvSpPr>
        <p:spPr>
          <a:xfrm>
            <a:off x="2987675" y="3744913"/>
            <a:ext cx="3597275" cy="847725"/>
          </a:xfrm>
          <a:custGeom>
            <a:avLst/>
            <a:gdLst>
              <a:gd name="connsiteX0" fmla="*/ 2792237 w 3597025"/>
              <a:gd name="connsiteY0" fmla="*/ 320185 h 848056"/>
              <a:gd name="connsiteX1" fmla="*/ 2648010 w 3597025"/>
              <a:gd name="connsiteY1" fmla="*/ 331723 h 848056"/>
              <a:gd name="connsiteX2" fmla="*/ 2512437 w 3597025"/>
              <a:gd name="connsiteY2" fmla="*/ 346145 h 848056"/>
              <a:gd name="connsiteX3" fmla="*/ 2330711 w 3597025"/>
              <a:gd name="connsiteY3" fmla="*/ 369222 h 848056"/>
              <a:gd name="connsiteX4" fmla="*/ 2085524 w 3597025"/>
              <a:gd name="connsiteY4" fmla="*/ 406721 h 848056"/>
              <a:gd name="connsiteX5" fmla="*/ 1906683 w 3597025"/>
              <a:gd name="connsiteY5" fmla="*/ 438451 h 848056"/>
              <a:gd name="connsiteX6" fmla="*/ 1840338 w 3597025"/>
              <a:gd name="connsiteY6" fmla="*/ 447104 h 848056"/>
              <a:gd name="connsiteX7" fmla="*/ 1592268 w 3597025"/>
              <a:gd name="connsiteY7" fmla="*/ 496142 h 848056"/>
              <a:gd name="connsiteX8" fmla="*/ 1390350 w 3597025"/>
              <a:gd name="connsiteY8" fmla="*/ 548063 h 848056"/>
              <a:gd name="connsiteX9" fmla="*/ 1136510 w 3597025"/>
              <a:gd name="connsiteY9" fmla="*/ 620177 h 848056"/>
              <a:gd name="connsiteX10" fmla="*/ 943246 w 3597025"/>
              <a:gd name="connsiteY10" fmla="*/ 677868 h 848056"/>
              <a:gd name="connsiteX11" fmla="*/ 790365 w 3597025"/>
              <a:gd name="connsiteY11" fmla="*/ 729790 h 848056"/>
              <a:gd name="connsiteX12" fmla="*/ 651907 w 3597025"/>
              <a:gd name="connsiteY12" fmla="*/ 781711 h 848056"/>
              <a:gd name="connsiteX13" fmla="*/ 562486 w 3597025"/>
              <a:gd name="connsiteY13" fmla="*/ 816326 h 848056"/>
              <a:gd name="connsiteX14" fmla="*/ 516333 w 3597025"/>
              <a:gd name="connsiteY14" fmla="*/ 839402 h 848056"/>
              <a:gd name="connsiteX15" fmla="*/ 478834 w 3597025"/>
              <a:gd name="connsiteY15" fmla="*/ 848056 h 848056"/>
              <a:gd name="connsiteX16" fmla="*/ 452873 w 3597025"/>
              <a:gd name="connsiteY16" fmla="*/ 848056 h 848056"/>
              <a:gd name="connsiteX17" fmla="*/ 424028 w 3597025"/>
              <a:gd name="connsiteY17" fmla="*/ 839402 h 848056"/>
              <a:gd name="connsiteX18" fmla="*/ 395182 w 3597025"/>
              <a:gd name="connsiteY18" fmla="*/ 824979 h 848056"/>
              <a:gd name="connsiteX19" fmla="*/ 317300 w 3597025"/>
              <a:gd name="connsiteY19" fmla="*/ 790365 h 848056"/>
              <a:gd name="connsiteX20" fmla="*/ 253840 w 3597025"/>
              <a:gd name="connsiteY20" fmla="*/ 758635 h 848056"/>
              <a:gd name="connsiteX21" fmla="*/ 164419 w 3597025"/>
              <a:gd name="connsiteY21" fmla="*/ 706713 h 848056"/>
              <a:gd name="connsiteX22" fmla="*/ 95190 w 3597025"/>
              <a:gd name="connsiteY22" fmla="*/ 654791 h 848056"/>
              <a:gd name="connsiteX23" fmla="*/ 43268 w 3597025"/>
              <a:gd name="connsiteY23" fmla="*/ 608639 h 848056"/>
              <a:gd name="connsiteX24" fmla="*/ 28846 w 3597025"/>
              <a:gd name="connsiteY24" fmla="*/ 591332 h 848056"/>
              <a:gd name="connsiteX25" fmla="*/ 5769 w 3597025"/>
              <a:gd name="connsiteY25" fmla="*/ 550948 h 848056"/>
              <a:gd name="connsiteX26" fmla="*/ 0 w 3597025"/>
              <a:gd name="connsiteY26" fmla="*/ 533641 h 848056"/>
              <a:gd name="connsiteX27" fmla="*/ 0 w 3597025"/>
              <a:gd name="connsiteY27" fmla="*/ 522102 h 848056"/>
              <a:gd name="connsiteX28" fmla="*/ 2885 w 3597025"/>
              <a:gd name="connsiteY28" fmla="*/ 510564 h 848056"/>
              <a:gd name="connsiteX29" fmla="*/ 11538 w 3597025"/>
              <a:gd name="connsiteY29" fmla="*/ 501911 h 848056"/>
              <a:gd name="connsiteX30" fmla="*/ 23076 w 3597025"/>
              <a:gd name="connsiteY30" fmla="*/ 499026 h 848056"/>
              <a:gd name="connsiteX31" fmla="*/ 43268 w 3597025"/>
              <a:gd name="connsiteY31" fmla="*/ 499026 h 848056"/>
              <a:gd name="connsiteX32" fmla="*/ 83652 w 3597025"/>
              <a:gd name="connsiteY32" fmla="*/ 510564 h 848056"/>
              <a:gd name="connsiteX33" fmla="*/ 167304 w 3597025"/>
              <a:gd name="connsiteY33" fmla="*/ 542294 h 848056"/>
              <a:gd name="connsiteX34" fmla="*/ 230764 w 3597025"/>
              <a:gd name="connsiteY34" fmla="*/ 562486 h 848056"/>
              <a:gd name="connsiteX35" fmla="*/ 311531 w 3597025"/>
              <a:gd name="connsiteY35" fmla="*/ 579793 h 848056"/>
              <a:gd name="connsiteX36" fmla="*/ 372106 w 3597025"/>
              <a:gd name="connsiteY36" fmla="*/ 582678 h 848056"/>
              <a:gd name="connsiteX37" fmla="*/ 418259 w 3597025"/>
              <a:gd name="connsiteY37" fmla="*/ 576909 h 848056"/>
              <a:gd name="connsiteX38" fmla="*/ 576909 w 3597025"/>
              <a:gd name="connsiteY38" fmla="*/ 539410 h 848056"/>
              <a:gd name="connsiteX39" fmla="*/ 810557 w 3597025"/>
              <a:gd name="connsiteY39" fmla="*/ 484603 h 848056"/>
              <a:gd name="connsiteX40" fmla="*/ 1136510 w 3597025"/>
              <a:gd name="connsiteY40" fmla="*/ 409605 h 848056"/>
              <a:gd name="connsiteX41" fmla="*/ 1485540 w 3597025"/>
              <a:gd name="connsiteY41" fmla="*/ 337492 h 848056"/>
              <a:gd name="connsiteX42" fmla="*/ 1644189 w 3597025"/>
              <a:gd name="connsiteY42" fmla="*/ 305762 h 848056"/>
              <a:gd name="connsiteX43" fmla="*/ 1967258 w 3597025"/>
              <a:gd name="connsiteY43" fmla="*/ 250955 h 848056"/>
              <a:gd name="connsiteX44" fmla="*/ 2169176 w 3597025"/>
              <a:gd name="connsiteY44" fmla="*/ 207687 h 848056"/>
              <a:gd name="connsiteX45" fmla="*/ 2345133 w 3597025"/>
              <a:gd name="connsiteY45" fmla="*/ 175957 h 848056"/>
              <a:gd name="connsiteX46" fmla="*/ 2584550 w 3597025"/>
              <a:gd name="connsiteY46" fmla="*/ 132689 h 848056"/>
              <a:gd name="connsiteX47" fmla="*/ 2777815 w 3597025"/>
              <a:gd name="connsiteY47" fmla="*/ 100959 h 848056"/>
              <a:gd name="connsiteX48" fmla="*/ 2867235 w 3597025"/>
              <a:gd name="connsiteY48" fmla="*/ 86537 h 848056"/>
              <a:gd name="connsiteX49" fmla="*/ 2919157 w 3597025"/>
              <a:gd name="connsiteY49" fmla="*/ 66345 h 848056"/>
              <a:gd name="connsiteX50" fmla="*/ 2982617 w 3597025"/>
              <a:gd name="connsiteY50" fmla="*/ 37499 h 848056"/>
              <a:gd name="connsiteX51" fmla="*/ 3043193 w 3597025"/>
              <a:gd name="connsiteY51" fmla="*/ 14423 h 848056"/>
              <a:gd name="connsiteX52" fmla="*/ 3103768 w 3597025"/>
              <a:gd name="connsiteY52" fmla="*/ 0 h 848056"/>
              <a:gd name="connsiteX53" fmla="*/ 3115306 w 3597025"/>
              <a:gd name="connsiteY53" fmla="*/ 0 h 848056"/>
              <a:gd name="connsiteX54" fmla="*/ 3132613 w 3597025"/>
              <a:gd name="connsiteY54" fmla="*/ 0 h 848056"/>
              <a:gd name="connsiteX55" fmla="*/ 3216265 w 3597025"/>
              <a:gd name="connsiteY55" fmla="*/ 20192 h 848056"/>
              <a:gd name="connsiteX56" fmla="*/ 3346070 w 3597025"/>
              <a:gd name="connsiteY56" fmla="*/ 54807 h 848056"/>
              <a:gd name="connsiteX57" fmla="*/ 3452798 w 3597025"/>
              <a:gd name="connsiteY57" fmla="*/ 92306 h 848056"/>
              <a:gd name="connsiteX58" fmla="*/ 3501835 w 3597025"/>
              <a:gd name="connsiteY58" fmla="*/ 118267 h 848056"/>
              <a:gd name="connsiteX59" fmla="*/ 3533565 w 3597025"/>
              <a:gd name="connsiteY59" fmla="*/ 141343 h 848056"/>
              <a:gd name="connsiteX60" fmla="*/ 3556641 w 3597025"/>
              <a:gd name="connsiteY60" fmla="*/ 164419 h 848056"/>
              <a:gd name="connsiteX61" fmla="*/ 3579717 w 3597025"/>
              <a:gd name="connsiteY61" fmla="*/ 190380 h 848056"/>
              <a:gd name="connsiteX62" fmla="*/ 3591256 w 3597025"/>
              <a:gd name="connsiteY62" fmla="*/ 210572 h 848056"/>
              <a:gd name="connsiteX63" fmla="*/ 3597025 w 3597025"/>
              <a:gd name="connsiteY63" fmla="*/ 230764 h 848056"/>
              <a:gd name="connsiteX64" fmla="*/ 3597025 w 3597025"/>
              <a:gd name="connsiteY64" fmla="*/ 248071 h 848056"/>
              <a:gd name="connsiteX65" fmla="*/ 3585487 w 3597025"/>
              <a:gd name="connsiteY65" fmla="*/ 268263 h 848056"/>
              <a:gd name="connsiteX66" fmla="*/ 3565295 w 3597025"/>
              <a:gd name="connsiteY66" fmla="*/ 285570 h 848056"/>
              <a:gd name="connsiteX67" fmla="*/ 3524911 w 3597025"/>
              <a:gd name="connsiteY67" fmla="*/ 299993 h 848056"/>
              <a:gd name="connsiteX68" fmla="*/ 3481643 w 3597025"/>
              <a:gd name="connsiteY68" fmla="*/ 308646 h 848056"/>
              <a:gd name="connsiteX69" fmla="*/ 3432606 w 3597025"/>
              <a:gd name="connsiteY69" fmla="*/ 311531 h 848056"/>
              <a:gd name="connsiteX70" fmla="*/ 3322993 w 3597025"/>
              <a:gd name="connsiteY70" fmla="*/ 305762 h 848056"/>
              <a:gd name="connsiteX71" fmla="*/ 3198958 w 3597025"/>
              <a:gd name="connsiteY71" fmla="*/ 302877 h 848056"/>
              <a:gd name="connsiteX72" fmla="*/ 3060500 w 3597025"/>
              <a:gd name="connsiteY72" fmla="*/ 302877 h 848056"/>
              <a:gd name="connsiteX73" fmla="*/ 2913388 w 3597025"/>
              <a:gd name="connsiteY73" fmla="*/ 311531 h 848056"/>
              <a:gd name="connsiteX74" fmla="*/ 2792237 w 3597025"/>
              <a:gd name="connsiteY74" fmla="*/ 320185 h 848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597025" h="848056">
                <a:moveTo>
                  <a:pt x="2792237" y="320185"/>
                </a:moveTo>
                <a:lnTo>
                  <a:pt x="2648010" y="331723"/>
                </a:lnTo>
                <a:lnTo>
                  <a:pt x="2512437" y="346145"/>
                </a:lnTo>
                <a:lnTo>
                  <a:pt x="2330711" y="369222"/>
                </a:lnTo>
                <a:lnTo>
                  <a:pt x="2085524" y="406721"/>
                </a:lnTo>
                <a:lnTo>
                  <a:pt x="1906683" y="438451"/>
                </a:lnTo>
                <a:lnTo>
                  <a:pt x="1840338" y="447104"/>
                </a:lnTo>
                <a:lnTo>
                  <a:pt x="1592268" y="496142"/>
                </a:lnTo>
                <a:lnTo>
                  <a:pt x="1390350" y="548063"/>
                </a:lnTo>
                <a:lnTo>
                  <a:pt x="1136510" y="620177"/>
                </a:lnTo>
                <a:lnTo>
                  <a:pt x="943246" y="677868"/>
                </a:lnTo>
                <a:lnTo>
                  <a:pt x="790365" y="729790"/>
                </a:lnTo>
                <a:lnTo>
                  <a:pt x="651907" y="781711"/>
                </a:lnTo>
                <a:lnTo>
                  <a:pt x="562486" y="816326"/>
                </a:lnTo>
                <a:lnTo>
                  <a:pt x="516333" y="839402"/>
                </a:lnTo>
                <a:lnTo>
                  <a:pt x="478834" y="848056"/>
                </a:lnTo>
                <a:lnTo>
                  <a:pt x="452873" y="848056"/>
                </a:lnTo>
                <a:lnTo>
                  <a:pt x="424028" y="839402"/>
                </a:lnTo>
                <a:lnTo>
                  <a:pt x="395182" y="824979"/>
                </a:lnTo>
                <a:lnTo>
                  <a:pt x="317300" y="790365"/>
                </a:lnTo>
                <a:lnTo>
                  <a:pt x="253840" y="758635"/>
                </a:lnTo>
                <a:lnTo>
                  <a:pt x="164419" y="706713"/>
                </a:lnTo>
                <a:lnTo>
                  <a:pt x="95190" y="654791"/>
                </a:lnTo>
                <a:lnTo>
                  <a:pt x="43268" y="608639"/>
                </a:lnTo>
                <a:lnTo>
                  <a:pt x="28846" y="591332"/>
                </a:lnTo>
                <a:lnTo>
                  <a:pt x="5769" y="550948"/>
                </a:lnTo>
                <a:lnTo>
                  <a:pt x="0" y="533641"/>
                </a:lnTo>
                <a:lnTo>
                  <a:pt x="0" y="522102"/>
                </a:lnTo>
                <a:lnTo>
                  <a:pt x="2885" y="510564"/>
                </a:lnTo>
                <a:lnTo>
                  <a:pt x="11538" y="501911"/>
                </a:lnTo>
                <a:lnTo>
                  <a:pt x="23076" y="499026"/>
                </a:lnTo>
                <a:lnTo>
                  <a:pt x="43268" y="499026"/>
                </a:lnTo>
                <a:lnTo>
                  <a:pt x="83652" y="510564"/>
                </a:lnTo>
                <a:lnTo>
                  <a:pt x="167304" y="542294"/>
                </a:lnTo>
                <a:lnTo>
                  <a:pt x="230764" y="562486"/>
                </a:lnTo>
                <a:lnTo>
                  <a:pt x="311531" y="579793"/>
                </a:lnTo>
                <a:lnTo>
                  <a:pt x="372106" y="582678"/>
                </a:lnTo>
                <a:lnTo>
                  <a:pt x="418259" y="576909"/>
                </a:lnTo>
                <a:lnTo>
                  <a:pt x="576909" y="539410"/>
                </a:lnTo>
                <a:lnTo>
                  <a:pt x="810557" y="484603"/>
                </a:lnTo>
                <a:lnTo>
                  <a:pt x="1136510" y="409605"/>
                </a:lnTo>
                <a:lnTo>
                  <a:pt x="1485540" y="337492"/>
                </a:lnTo>
                <a:lnTo>
                  <a:pt x="1644189" y="305762"/>
                </a:lnTo>
                <a:lnTo>
                  <a:pt x="1967258" y="250955"/>
                </a:lnTo>
                <a:lnTo>
                  <a:pt x="2169176" y="207687"/>
                </a:lnTo>
                <a:lnTo>
                  <a:pt x="2345133" y="175957"/>
                </a:lnTo>
                <a:lnTo>
                  <a:pt x="2584550" y="132689"/>
                </a:lnTo>
                <a:lnTo>
                  <a:pt x="2777815" y="100959"/>
                </a:lnTo>
                <a:lnTo>
                  <a:pt x="2867235" y="86537"/>
                </a:lnTo>
                <a:lnTo>
                  <a:pt x="2919157" y="66345"/>
                </a:lnTo>
                <a:lnTo>
                  <a:pt x="2982617" y="37499"/>
                </a:lnTo>
                <a:lnTo>
                  <a:pt x="3043193" y="14423"/>
                </a:lnTo>
                <a:lnTo>
                  <a:pt x="3103768" y="0"/>
                </a:lnTo>
                <a:lnTo>
                  <a:pt x="3115306" y="0"/>
                </a:lnTo>
                <a:lnTo>
                  <a:pt x="3132613" y="0"/>
                </a:lnTo>
                <a:lnTo>
                  <a:pt x="3216265" y="20192"/>
                </a:lnTo>
                <a:lnTo>
                  <a:pt x="3346070" y="54807"/>
                </a:lnTo>
                <a:lnTo>
                  <a:pt x="3452798" y="92306"/>
                </a:lnTo>
                <a:lnTo>
                  <a:pt x="3501835" y="118267"/>
                </a:lnTo>
                <a:lnTo>
                  <a:pt x="3533565" y="141343"/>
                </a:lnTo>
                <a:lnTo>
                  <a:pt x="3556641" y="164419"/>
                </a:lnTo>
                <a:lnTo>
                  <a:pt x="3579717" y="190380"/>
                </a:lnTo>
                <a:lnTo>
                  <a:pt x="3591256" y="210572"/>
                </a:lnTo>
                <a:lnTo>
                  <a:pt x="3597025" y="230764"/>
                </a:lnTo>
                <a:lnTo>
                  <a:pt x="3597025" y="248071"/>
                </a:lnTo>
                <a:lnTo>
                  <a:pt x="3585487" y="268263"/>
                </a:lnTo>
                <a:lnTo>
                  <a:pt x="3565295" y="285570"/>
                </a:lnTo>
                <a:lnTo>
                  <a:pt x="3524911" y="299993"/>
                </a:lnTo>
                <a:lnTo>
                  <a:pt x="3481643" y="308646"/>
                </a:lnTo>
                <a:lnTo>
                  <a:pt x="3432606" y="311531"/>
                </a:lnTo>
                <a:lnTo>
                  <a:pt x="3322993" y="305762"/>
                </a:lnTo>
                <a:lnTo>
                  <a:pt x="3198958" y="302877"/>
                </a:lnTo>
                <a:lnTo>
                  <a:pt x="3060500" y="302877"/>
                </a:lnTo>
                <a:lnTo>
                  <a:pt x="2913388" y="311531"/>
                </a:lnTo>
                <a:lnTo>
                  <a:pt x="2792237" y="32018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21D2DE4-4625-42F6-ADF6-2A9A940BF5E5}"/>
              </a:ext>
            </a:extLst>
          </p:cNvPr>
          <p:cNvSpPr/>
          <p:nvPr/>
        </p:nvSpPr>
        <p:spPr>
          <a:xfrm>
            <a:off x="4392613" y="3211513"/>
            <a:ext cx="2689225" cy="2603500"/>
          </a:xfrm>
          <a:custGeom>
            <a:avLst/>
            <a:gdLst>
              <a:gd name="connsiteX0" fmla="*/ 212806 w 2689999"/>
              <a:gd name="connsiteY0" fmla="*/ 1246909 h 2603546"/>
              <a:gd name="connsiteX1" fmla="*/ 219456 w 2689999"/>
              <a:gd name="connsiteY1" fmla="*/ 1010827 h 2603546"/>
              <a:gd name="connsiteX2" fmla="*/ 219456 w 2689999"/>
              <a:gd name="connsiteY2" fmla="*/ 764771 h 2603546"/>
              <a:gd name="connsiteX3" fmla="*/ 219456 w 2689999"/>
              <a:gd name="connsiteY3" fmla="*/ 615142 h 2603546"/>
              <a:gd name="connsiteX4" fmla="*/ 219456 w 2689999"/>
              <a:gd name="connsiteY4" fmla="*/ 475488 h 2603546"/>
              <a:gd name="connsiteX5" fmla="*/ 219456 w 2689999"/>
              <a:gd name="connsiteY5" fmla="*/ 392361 h 2603546"/>
              <a:gd name="connsiteX6" fmla="*/ 212806 w 2689999"/>
              <a:gd name="connsiteY6" fmla="*/ 335834 h 2603546"/>
              <a:gd name="connsiteX7" fmla="*/ 206156 w 2689999"/>
              <a:gd name="connsiteY7" fmla="*/ 295933 h 2603546"/>
              <a:gd name="connsiteX8" fmla="*/ 199506 w 2689999"/>
              <a:gd name="connsiteY8" fmla="*/ 266007 h 2603546"/>
              <a:gd name="connsiteX9" fmla="*/ 192855 w 2689999"/>
              <a:gd name="connsiteY9" fmla="*/ 236081 h 2603546"/>
              <a:gd name="connsiteX10" fmla="*/ 176230 w 2689999"/>
              <a:gd name="connsiteY10" fmla="*/ 196180 h 2603546"/>
              <a:gd name="connsiteX11" fmla="*/ 159604 w 2689999"/>
              <a:gd name="connsiteY11" fmla="*/ 166254 h 2603546"/>
              <a:gd name="connsiteX12" fmla="*/ 142979 w 2689999"/>
              <a:gd name="connsiteY12" fmla="*/ 146304 h 2603546"/>
              <a:gd name="connsiteX13" fmla="*/ 123028 w 2689999"/>
              <a:gd name="connsiteY13" fmla="*/ 129678 h 2603546"/>
              <a:gd name="connsiteX14" fmla="*/ 99753 w 2689999"/>
              <a:gd name="connsiteY14" fmla="*/ 116378 h 2603546"/>
              <a:gd name="connsiteX15" fmla="*/ 0 w 2689999"/>
              <a:gd name="connsiteY15" fmla="*/ 76477 h 2603546"/>
              <a:gd name="connsiteX16" fmla="*/ 232756 w 2689999"/>
              <a:gd name="connsiteY16" fmla="*/ 0 h 2603546"/>
              <a:gd name="connsiteX17" fmla="*/ 312559 w 2689999"/>
              <a:gd name="connsiteY17" fmla="*/ 69827 h 2603546"/>
              <a:gd name="connsiteX18" fmla="*/ 359110 w 2689999"/>
              <a:gd name="connsiteY18" fmla="*/ 109728 h 2603546"/>
              <a:gd name="connsiteX19" fmla="*/ 405661 w 2689999"/>
              <a:gd name="connsiteY19" fmla="*/ 149629 h 2603546"/>
              <a:gd name="connsiteX20" fmla="*/ 442237 w 2689999"/>
              <a:gd name="connsiteY20" fmla="*/ 186205 h 2603546"/>
              <a:gd name="connsiteX21" fmla="*/ 468838 w 2689999"/>
              <a:gd name="connsiteY21" fmla="*/ 219456 h 2603546"/>
              <a:gd name="connsiteX22" fmla="*/ 488788 w 2689999"/>
              <a:gd name="connsiteY22" fmla="*/ 246057 h 2603546"/>
              <a:gd name="connsiteX23" fmla="*/ 502089 w 2689999"/>
              <a:gd name="connsiteY23" fmla="*/ 269332 h 2603546"/>
              <a:gd name="connsiteX24" fmla="*/ 512064 w 2689999"/>
              <a:gd name="connsiteY24" fmla="*/ 292608 h 2603546"/>
              <a:gd name="connsiteX25" fmla="*/ 525364 w 2689999"/>
              <a:gd name="connsiteY25" fmla="*/ 322534 h 2603546"/>
              <a:gd name="connsiteX26" fmla="*/ 535340 w 2689999"/>
              <a:gd name="connsiteY26" fmla="*/ 355785 h 2603546"/>
              <a:gd name="connsiteX27" fmla="*/ 538665 w 2689999"/>
              <a:gd name="connsiteY27" fmla="*/ 395686 h 2603546"/>
              <a:gd name="connsiteX28" fmla="*/ 525364 w 2689999"/>
              <a:gd name="connsiteY28" fmla="*/ 462187 h 2603546"/>
              <a:gd name="connsiteX29" fmla="*/ 512064 w 2689999"/>
              <a:gd name="connsiteY29" fmla="*/ 535339 h 2603546"/>
              <a:gd name="connsiteX30" fmla="*/ 495439 w 2689999"/>
              <a:gd name="connsiteY30" fmla="*/ 698269 h 2603546"/>
              <a:gd name="connsiteX31" fmla="*/ 478813 w 2689999"/>
              <a:gd name="connsiteY31" fmla="*/ 841248 h 2603546"/>
              <a:gd name="connsiteX32" fmla="*/ 465513 w 2689999"/>
              <a:gd name="connsiteY32" fmla="*/ 964276 h 2603546"/>
              <a:gd name="connsiteX33" fmla="*/ 448887 w 2689999"/>
              <a:gd name="connsiteY33" fmla="*/ 1240259 h 2603546"/>
              <a:gd name="connsiteX34" fmla="*/ 435587 w 2689999"/>
              <a:gd name="connsiteY34" fmla="*/ 1502941 h 2603546"/>
              <a:gd name="connsiteX35" fmla="*/ 422287 w 2689999"/>
              <a:gd name="connsiteY35" fmla="*/ 1745673 h 2603546"/>
              <a:gd name="connsiteX36" fmla="*/ 415636 w 2689999"/>
              <a:gd name="connsiteY36" fmla="*/ 1872026 h 2603546"/>
              <a:gd name="connsiteX37" fmla="*/ 418962 w 2689999"/>
              <a:gd name="connsiteY37" fmla="*/ 1941853 h 2603546"/>
              <a:gd name="connsiteX38" fmla="*/ 422287 w 2689999"/>
              <a:gd name="connsiteY38" fmla="*/ 1981754 h 2603546"/>
              <a:gd name="connsiteX39" fmla="*/ 432262 w 2689999"/>
              <a:gd name="connsiteY39" fmla="*/ 2038281 h 2603546"/>
              <a:gd name="connsiteX40" fmla="*/ 448887 w 2689999"/>
              <a:gd name="connsiteY40" fmla="*/ 2088157 h 2603546"/>
              <a:gd name="connsiteX41" fmla="*/ 472163 w 2689999"/>
              <a:gd name="connsiteY41" fmla="*/ 2141358 h 2603546"/>
              <a:gd name="connsiteX42" fmla="*/ 492114 w 2689999"/>
              <a:gd name="connsiteY42" fmla="*/ 2177934 h 2603546"/>
              <a:gd name="connsiteX43" fmla="*/ 518714 w 2689999"/>
              <a:gd name="connsiteY43" fmla="*/ 2211185 h 2603546"/>
              <a:gd name="connsiteX44" fmla="*/ 558615 w 2689999"/>
              <a:gd name="connsiteY44" fmla="*/ 2251086 h 2603546"/>
              <a:gd name="connsiteX45" fmla="*/ 605167 w 2689999"/>
              <a:gd name="connsiteY45" fmla="*/ 2281012 h 2603546"/>
              <a:gd name="connsiteX46" fmla="*/ 655043 w 2689999"/>
              <a:gd name="connsiteY46" fmla="*/ 2307613 h 2603546"/>
              <a:gd name="connsiteX47" fmla="*/ 698269 w 2689999"/>
              <a:gd name="connsiteY47" fmla="*/ 2324238 h 2603546"/>
              <a:gd name="connsiteX48" fmla="*/ 761446 w 2689999"/>
              <a:gd name="connsiteY48" fmla="*/ 2344189 h 2603546"/>
              <a:gd name="connsiteX49" fmla="*/ 827948 w 2689999"/>
              <a:gd name="connsiteY49" fmla="*/ 2357489 h 2603546"/>
              <a:gd name="connsiteX50" fmla="*/ 881149 w 2689999"/>
              <a:gd name="connsiteY50" fmla="*/ 2367465 h 2603546"/>
              <a:gd name="connsiteX51" fmla="*/ 980902 w 2689999"/>
              <a:gd name="connsiteY51" fmla="*/ 2377440 h 2603546"/>
              <a:gd name="connsiteX52" fmla="*/ 1157132 w 2689999"/>
              <a:gd name="connsiteY52" fmla="*/ 2380765 h 2603546"/>
              <a:gd name="connsiteX53" fmla="*/ 1403188 w 2689999"/>
              <a:gd name="connsiteY53" fmla="*/ 2377440 h 2603546"/>
              <a:gd name="connsiteX54" fmla="*/ 1642595 w 2689999"/>
              <a:gd name="connsiteY54" fmla="*/ 2367465 h 2603546"/>
              <a:gd name="connsiteX55" fmla="*/ 1832125 w 2689999"/>
              <a:gd name="connsiteY55" fmla="*/ 2354164 h 2603546"/>
              <a:gd name="connsiteX56" fmla="*/ 2018330 w 2689999"/>
              <a:gd name="connsiteY56" fmla="*/ 2337539 h 2603546"/>
              <a:gd name="connsiteX57" fmla="*/ 2114758 w 2689999"/>
              <a:gd name="connsiteY57" fmla="*/ 2320913 h 2603546"/>
              <a:gd name="connsiteX58" fmla="*/ 2616847 w 2689999"/>
              <a:gd name="connsiteY58" fmla="*/ 2281012 h 2603546"/>
              <a:gd name="connsiteX59" fmla="*/ 2643447 w 2689999"/>
              <a:gd name="connsiteY59" fmla="*/ 2300963 h 2603546"/>
              <a:gd name="connsiteX60" fmla="*/ 2663398 w 2689999"/>
              <a:gd name="connsiteY60" fmla="*/ 2320913 h 2603546"/>
              <a:gd name="connsiteX61" fmla="*/ 2683348 w 2689999"/>
              <a:gd name="connsiteY61" fmla="*/ 2350839 h 2603546"/>
              <a:gd name="connsiteX62" fmla="*/ 2689999 w 2689999"/>
              <a:gd name="connsiteY62" fmla="*/ 2377440 h 2603546"/>
              <a:gd name="connsiteX63" fmla="*/ 2689999 w 2689999"/>
              <a:gd name="connsiteY63" fmla="*/ 2394065 h 2603546"/>
              <a:gd name="connsiteX64" fmla="*/ 2683348 w 2689999"/>
              <a:gd name="connsiteY64" fmla="*/ 2417341 h 2603546"/>
              <a:gd name="connsiteX65" fmla="*/ 2663398 w 2689999"/>
              <a:gd name="connsiteY65" fmla="*/ 2443942 h 2603546"/>
              <a:gd name="connsiteX66" fmla="*/ 2633472 w 2689999"/>
              <a:gd name="connsiteY66" fmla="*/ 2467217 h 2603546"/>
              <a:gd name="connsiteX67" fmla="*/ 2596896 w 2689999"/>
              <a:gd name="connsiteY67" fmla="*/ 2487168 h 2603546"/>
              <a:gd name="connsiteX68" fmla="*/ 2547020 w 2689999"/>
              <a:gd name="connsiteY68" fmla="*/ 2507118 h 2603546"/>
              <a:gd name="connsiteX69" fmla="*/ 2473868 w 2689999"/>
              <a:gd name="connsiteY69" fmla="*/ 2523744 h 2603546"/>
              <a:gd name="connsiteX70" fmla="*/ 2380765 w 2689999"/>
              <a:gd name="connsiteY70" fmla="*/ 2540369 h 2603546"/>
              <a:gd name="connsiteX71" fmla="*/ 2231136 w 2689999"/>
              <a:gd name="connsiteY71" fmla="*/ 2560320 h 2603546"/>
              <a:gd name="connsiteX72" fmla="*/ 2071532 w 2689999"/>
              <a:gd name="connsiteY72" fmla="*/ 2576945 h 2603546"/>
              <a:gd name="connsiteX73" fmla="*/ 1885327 w 2689999"/>
              <a:gd name="connsiteY73" fmla="*/ 2590246 h 2603546"/>
              <a:gd name="connsiteX74" fmla="*/ 1732372 w 2689999"/>
              <a:gd name="connsiteY74" fmla="*/ 2596896 h 2603546"/>
              <a:gd name="connsiteX75" fmla="*/ 1516242 w 2689999"/>
              <a:gd name="connsiteY75" fmla="*/ 2603546 h 2603546"/>
              <a:gd name="connsiteX76" fmla="*/ 1356637 w 2689999"/>
              <a:gd name="connsiteY76" fmla="*/ 2603546 h 2603546"/>
              <a:gd name="connsiteX77" fmla="*/ 1163782 w 2689999"/>
              <a:gd name="connsiteY77" fmla="*/ 2596896 h 2603546"/>
              <a:gd name="connsiteX78" fmla="*/ 977577 w 2689999"/>
              <a:gd name="connsiteY78" fmla="*/ 2583595 h 2603546"/>
              <a:gd name="connsiteX79" fmla="*/ 884474 w 2689999"/>
              <a:gd name="connsiteY79" fmla="*/ 2570295 h 2603546"/>
              <a:gd name="connsiteX80" fmla="*/ 788047 w 2689999"/>
              <a:gd name="connsiteY80" fmla="*/ 2553670 h 2603546"/>
              <a:gd name="connsiteX81" fmla="*/ 678319 w 2689999"/>
              <a:gd name="connsiteY81" fmla="*/ 2527069 h 2603546"/>
              <a:gd name="connsiteX82" fmla="*/ 591866 w 2689999"/>
              <a:gd name="connsiteY82" fmla="*/ 2497143 h 2603546"/>
              <a:gd name="connsiteX83" fmla="*/ 492114 w 2689999"/>
              <a:gd name="connsiteY83" fmla="*/ 2450592 h 2603546"/>
              <a:gd name="connsiteX84" fmla="*/ 428937 w 2689999"/>
              <a:gd name="connsiteY84" fmla="*/ 2407366 h 2603546"/>
              <a:gd name="connsiteX85" fmla="*/ 392361 w 2689999"/>
              <a:gd name="connsiteY85" fmla="*/ 2374115 h 2603546"/>
              <a:gd name="connsiteX86" fmla="*/ 362435 w 2689999"/>
              <a:gd name="connsiteY86" fmla="*/ 2344189 h 2603546"/>
              <a:gd name="connsiteX87" fmla="*/ 325859 w 2689999"/>
              <a:gd name="connsiteY87" fmla="*/ 2300963 h 2603546"/>
              <a:gd name="connsiteX88" fmla="*/ 275983 w 2689999"/>
              <a:gd name="connsiteY88" fmla="*/ 2227811 h 2603546"/>
              <a:gd name="connsiteX89" fmla="*/ 246057 w 2689999"/>
              <a:gd name="connsiteY89" fmla="*/ 2167959 h 2603546"/>
              <a:gd name="connsiteX90" fmla="*/ 222781 w 2689999"/>
              <a:gd name="connsiteY90" fmla="*/ 2111433 h 2603546"/>
              <a:gd name="connsiteX91" fmla="*/ 209481 w 2689999"/>
              <a:gd name="connsiteY91" fmla="*/ 2054906 h 2603546"/>
              <a:gd name="connsiteX92" fmla="*/ 199506 w 2689999"/>
              <a:gd name="connsiteY92" fmla="*/ 1995054 h 2603546"/>
              <a:gd name="connsiteX93" fmla="*/ 196180 w 2689999"/>
              <a:gd name="connsiteY93" fmla="*/ 1938528 h 2603546"/>
              <a:gd name="connsiteX94" fmla="*/ 199506 w 2689999"/>
              <a:gd name="connsiteY94" fmla="*/ 1818825 h 2603546"/>
              <a:gd name="connsiteX95" fmla="*/ 212806 w 2689999"/>
              <a:gd name="connsiteY95" fmla="*/ 1246909 h 2603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689999" h="2603546">
                <a:moveTo>
                  <a:pt x="212806" y="1246909"/>
                </a:moveTo>
                <a:lnTo>
                  <a:pt x="219456" y="1010827"/>
                </a:lnTo>
                <a:lnTo>
                  <a:pt x="219456" y="764771"/>
                </a:lnTo>
                <a:lnTo>
                  <a:pt x="219456" y="615142"/>
                </a:lnTo>
                <a:lnTo>
                  <a:pt x="219456" y="475488"/>
                </a:lnTo>
                <a:lnTo>
                  <a:pt x="219456" y="392361"/>
                </a:lnTo>
                <a:lnTo>
                  <a:pt x="212806" y="335834"/>
                </a:lnTo>
                <a:lnTo>
                  <a:pt x="206156" y="295933"/>
                </a:lnTo>
                <a:lnTo>
                  <a:pt x="199506" y="266007"/>
                </a:lnTo>
                <a:lnTo>
                  <a:pt x="192855" y="236081"/>
                </a:lnTo>
                <a:lnTo>
                  <a:pt x="176230" y="196180"/>
                </a:lnTo>
                <a:lnTo>
                  <a:pt x="159604" y="166254"/>
                </a:lnTo>
                <a:lnTo>
                  <a:pt x="142979" y="146304"/>
                </a:lnTo>
                <a:lnTo>
                  <a:pt x="123028" y="129678"/>
                </a:lnTo>
                <a:lnTo>
                  <a:pt x="99753" y="116378"/>
                </a:lnTo>
                <a:lnTo>
                  <a:pt x="0" y="76477"/>
                </a:lnTo>
                <a:lnTo>
                  <a:pt x="232756" y="0"/>
                </a:lnTo>
                <a:lnTo>
                  <a:pt x="312559" y="69827"/>
                </a:lnTo>
                <a:lnTo>
                  <a:pt x="359110" y="109728"/>
                </a:lnTo>
                <a:lnTo>
                  <a:pt x="405661" y="149629"/>
                </a:lnTo>
                <a:lnTo>
                  <a:pt x="442237" y="186205"/>
                </a:lnTo>
                <a:lnTo>
                  <a:pt x="468838" y="219456"/>
                </a:lnTo>
                <a:lnTo>
                  <a:pt x="488788" y="246057"/>
                </a:lnTo>
                <a:lnTo>
                  <a:pt x="502089" y="269332"/>
                </a:lnTo>
                <a:lnTo>
                  <a:pt x="512064" y="292608"/>
                </a:lnTo>
                <a:lnTo>
                  <a:pt x="525364" y="322534"/>
                </a:lnTo>
                <a:lnTo>
                  <a:pt x="535340" y="355785"/>
                </a:lnTo>
                <a:lnTo>
                  <a:pt x="538665" y="395686"/>
                </a:lnTo>
                <a:lnTo>
                  <a:pt x="525364" y="462187"/>
                </a:lnTo>
                <a:lnTo>
                  <a:pt x="512064" y="535339"/>
                </a:lnTo>
                <a:lnTo>
                  <a:pt x="495439" y="698269"/>
                </a:lnTo>
                <a:lnTo>
                  <a:pt x="478813" y="841248"/>
                </a:lnTo>
                <a:lnTo>
                  <a:pt x="465513" y="964276"/>
                </a:lnTo>
                <a:lnTo>
                  <a:pt x="448887" y="1240259"/>
                </a:lnTo>
                <a:lnTo>
                  <a:pt x="435587" y="1502941"/>
                </a:lnTo>
                <a:lnTo>
                  <a:pt x="422287" y="1745673"/>
                </a:lnTo>
                <a:lnTo>
                  <a:pt x="415636" y="1872026"/>
                </a:lnTo>
                <a:lnTo>
                  <a:pt x="418962" y="1941853"/>
                </a:lnTo>
                <a:lnTo>
                  <a:pt x="422287" y="1981754"/>
                </a:lnTo>
                <a:lnTo>
                  <a:pt x="432262" y="2038281"/>
                </a:lnTo>
                <a:lnTo>
                  <a:pt x="448887" y="2088157"/>
                </a:lnTo>
                <a:lnTo>
                  <a:pt x="472163" y="2141358"/>
                </a:lnTo>
                <a:lnTo>
                  <a:pt x="492114" y="2177934"/>
                </a:lnTo>
                <a:lnTo>
                  <a:pt x="518714" y="2211185"/>
                </a:lnTo>
                <a:lnTo>
                  <a:pt x="558615" y="2251086"/>
                </a:lnTo>
                <a:lnTo>
                  <a:pt x="605167" y="2281012"/>
                </a:lnTo>
                <a:lnTo>
                  <a:pt x="655043" y="2307613"/>
                </a:lnTo>
                <a:lnTo>
                  <a:pt x="698269" y="2324238"/>
                </a:lnTo>
                <a:lnTo>
                  <a:pt x="761446" y="2344189"/>
                </a:lnTo>
                <a:lnTo>
                  <a:pt x="827948" y="2357489"/>
                </a:lnTo>
                <a:lnTo>
                  <a:pt x="881149" y="2367465"/>
                </a:lnTo>
                <a:lnTo>
                  <a:pt x="980902" y="2377440"/>
                </a:lnTo>
                <a:lnTo>
                  <a:pt x="1157132" y="2380765"/>
                </a:lnTo>
                <a:lnTo>
                  <a:pt x="1403188" y="2377440"/>
                </a:lnTo>
                <a:lnTo>
                  <a:pt x="1642595" y="2367465"/>
                </a:lnTo>
                <a:lnTo>
                  <a:pt x="1832125" y="2354164"/>
                </a:lnTo>
                <a:lnTo>
                  <a:pt x="2018330" y="2337539"/>
                </a:lnTo>
                <a:lnTo>
                  <a:pt x="2114758" y="2320913"/>
                </a:lnTo>
                <a:lnTo>
                  <a:pt x="2616847" y="2281012"/>
                </a:lnTo>
                <a:lnTo>
                  <a:pt x="2643447" y="2300963"/>
                </a:lnTo>
                <a:lnTo>
                  <a:pt x="2663398" y="2320913"/>
                </a:lnTo>
                <a:lnTo>
                  <a:pt x="2683348" y="2350839"/>
                </a:lnTo>
                <a:lnTo>
                  <a:pt x="2689999" y="2377440"/>
                </a:lnTo>
                <a:lnTo>
                  <a:pt x="2689999" y="2394065"/>
                </a:lnTo>
                <a:lnTo>
                  <a:pt x="2683348" y="2417341"/>
                </a:lnTo>
                <a:lnTo>
                  <a:pt x="2663398" y="2443942"/>
                </a:lnTo>
                <a:lnTo>
                  <a:pt x="2633472" y="2467217"/>
                </a:lnTo>
                <a:lnTo>
                  <a:pt x="2596896" y="2487168"/>
                </a:lnTo>
                <a:lnTo>
                  <a:pt x="2547020" y="2507118"/>
                </a:lnTo>
                <a:lnTo>
                  <a:pt x="2473868" y="2523744"/>
                </a:lnTo>
                <a:lnTo>
                  <a:pt x="2380765" y="2540369"/>
                </a:lnTo>
                <a:lnTo>
                  <a:pt x="2231136" y="2560320"/>
                </a:lnTo>
                <a:lnTo>
                  <a:pt x="2071532" y="2576945"/>
                </a:lnTo>
                <a:lnTo>
                  <a:pt x="1885327" y="2590246"/>
                </a:lnTo>
                <a:lnTo>
                  <a:pt x="1732372" y="2596896"/>
                </a:lnTo>
                <a:lnTo>
                  <a:pt x="1516242" y="2603546"/>
                </a:lnTo>
                <a:lnTo>
                  <a:pt x="1356637" y="2603546"/>
                </a:lnTo>
                <a:lnTo>
                  <a:pt x="1163782" y="2596896"/>
                </a:lnTo>
                <a:lnTo>
                  <a:pt x="977577" y="2583595"/>
                </a:lnTo>
                <a:lnTo>
                  <a:pt x="884474" y="2570295"/>
                </a:lnTo>
                <a:lnTo>
                  <a:pt x="788047" y="2553670"/>
                </a:lnTo>
                <a:lnTo>
                  <a:pt x="678319" y="2527069"/>
                </a:lnTo>
                <a:lnTo>
                  <a:pt x="591866" y="2497143"/>
                </a:lnTo>
                <a:lnTo>
                  <a:pt x="492114" y="2450592"/>
                </a:lnTo>
                <a:lnTo>
                  <a:pt x="428937" y="2407366"/>
                </a:lnTo>
                <a:lnTo>
                  <a:pt x="392361" y="2374115"/>
                </a:lnTo>
                <a:lnTo>
                  <a:pt x="362435" y="2344189"/>
                </a:lnTo>
                <a:lnTo>
                  <a:pt x="325859" y="2300963"/>
                </a:lnTo>
                <a:lnTo>
                  <a:pt x="275983" y="2227811"/>
                </a:lnTo>
                <a:lnTo>
                  <a:pt x="246057" y="2167959"/>
                </a:lnTo>
                <a:lnTo>
                  <a:pt x="222781" y="2111433"/>
                </a:lnTo>
                <a:lnTo>
                  <a:pt x="209481" y="2054906"/>
                </a:lnTo>
                <a:lnTo>
                  <a:pt x="199506" y="1995054"/>
                </a:lnTo>
                <a:lnTo>
                  <a:pt x="196180" y="1938528"/>
                </a:lnTo>
                <a:cubicBezTo>
                  <a:pt x="197289" y="1898627"/>
                  <a:pt x="198397" y="1858726"/>
                  <a:pt x="199506" y="1818825"/>
                </a:cubicBezTo>
                <a:lnTo>
                  <a:pt x="212806" y="124690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4D4892DB-C7ED-4C81-8894-9793FEB64DE2}"/>
              </a:ext>
            </a:extLst>
          </p:cNvPr>
          <p:cNvSpPr/>
          <p:nvPr/>
        </p:nvSpPr>
        <p:spPr>
          <a:xfrm>
            <a:off x="6405563" y="4567238"/>
            <a:ext cx="669925" cy="1012825"/>
          </a:xfrm>
          <a:custGeom>
            <a:avLst/>
            <a:gdLst>
              <a:gd name="connsiteX0" fmla="*/ 488156 w 669131"/>
              <a:gd name="connsiteY0" fmla="*/ 161925 h 1012031"/>
              <a:gd name="connsiteX1" fmla="*/ 497681 w 669131"/>
              <a:gd name="connsiteY1" fmla="*/ 488156 h 1012031"/>
              <a:gd name="connsiteX2" fmla="*/ 504825 w 669131"/>
              <a:gd name="connsiteY2" fmla="*/ 688181 h 1012031"/>
              <a:gd name="connsiteX3" fmla="*/ 521493 w 669131"/>
              <a:gd name="connsiteY3" fmla="*/ 750093 h 1012031"/>
              <a:gd name="connsiteX4" fmla="*/ 542925 w 669131"/>
              <a:gd name="connsiteY4" fmla="*/ 809625 h 1012031"/>
              <a:gd name="connsiteX5" fmla="*/ 559593 w 669131"/>
              <a:gd name="connsiteY5" fmla="*/ 847725 h 1012031"/>
              <a:gd name="connsiteX6" fmla="*/ 585787 w 669131"/>
              <a:gd name="connsiteY6" fmla="*/ 902493 h 1012031"/>
              <a:gd name="connsiteX7" fmla="*/ 604837 w 669131"/>
              <a:gd name="connsiteY7" fmla="*/ 926306 h 1012031"/>
              <a:gd name="connsiteX8" fmla="*/ 645318 w 669131"/>
              <a:gd name="connsiteY8" fmla="*/ 964406 h 1012031"/>
              <a:gd name="connsiteX9" fmla="*/ 669131 w 669131"/>
              <a:gd name="connsiteY9" fmla="*/ 1012031 h 1012031"/>
              <a:gd name="connsiteX10" fmla="*/ 0 w 669131"/>
              <a:gd name="connsiteY10" fmla="*/ 988218 h 1012031"/>
              <a:gd name="connsiteX11" fmla="*/ 114300 w 669131"/>
              <a:gd name="connsiteY11" fmla="*/ 962025 h 1012031"/>
              <a:gd name="connsiteX12" fmla="*/ 152400 w 669131"/>
              <a:gd name="connsiteY12" fmla="*/ 947737 h 1012031"/>
              <a:gd name="connsiteX13" fmla="*/ 192881 w 669131"/>
              <a:gd name="connsiteY13" fmla="*/ 926306 h 1012031"/>
              <a:gd name="connsiteX14" fmla="*/ 223837 w 669131"/>
              <a:gd name="connsiteY14" fmla="*/ 902493 h 1012031"/>
              <a:gd name="connsiteX15" fmla="*/ 245268 w 669131"/>
              <a:gd name="connsiteY15" fmla="*/ 878681 h 1012031"/>
              <a:gd name="connsiteX16" fmla="*/ 261937 w 669131"/>
              <a:gd name="connsiteY16" fmla="*/ 850106 h 1012031"/>
              <a:gd name="connsiteX17" fmla="*/ 271462 w 669131"/>
              <a:gd name="connsiteY17" fmla="*/ 826293 h 1012031"/>
              <a:gd name="connsiteX18" fmla="*/ 278606 w 669131"/>
              <a:gd name="connsiteY18" fmla="*/ 797718 h 1012031"/>
              <a:gd name="connsiteX19" fmla="*/ 297656 w 669131"/>
              <a:gd name="connsiteY19" fmla="*/ 688181 h 1012031"/>
              <a:gd name="connsiteX20" fmla="*/ 335756 w 669131"/>
              <a:gd name="connsiteY20" fmla="*/ 478631 h 1012031"/>
              <a:gd name="connsiteX21" fmla="*/ 392906 w 669131"/>
              <a:gd name="connsiteY21" fmla="*/ 164306 h 1012031"/>
              <a:gd name="connsiteX22" fmla="*/ 414337 w 669131"/>
              <a:gd name="connsiteY22" fmla="*/ 50006 h 1012031"/>
              <a:gd name="connsiteX23" fmla="*/ 423862 w 669131"/>
              <a:gd name="connsiteY23" fmla="*/ 26193 h 1012031"/>
              <a:gd name="connsiteX24" fmla="*/ 433387 w 669131"/>
              <a:gd name="connsiteY24" fmla="*/ 11906 h 1012031"/>
              <a:gd name="connsiteX25" fmla="*/ 447675 w 669131"/>
              <a:gd name="connsiteY25" fmla="*/ 0 h 1012031"/>
              <a:gd name="connsiteX26" fmla="*/ 454818 w 669131"/>
              <a:gd name="connsiteY26" fmla="*/ 0 h 1012031"/>
              <a:gd name="connsiteX27" fmla="*/ 464343 w 669131"/>
              <a:gd name="connsiteY27" fmla="*/ 2381 h 1012031"/>
              <a:gd name="connsiteX28" fmla="*/ 469106 w 669131"/>
              <a:gd name="connsiteY28" fmla="*/ 9525 h 1012031"/>
              <a:gd name="connsiteX29" fmla="*/ 478631 w 669131"/>
              <a:gd name="connsiteY29" fmla="*/ 26193 h 1012031"/>
              <a:gd name="connsiteX30" fmla="*/ 483393 w 669131"/>
              <a:gd name="connsiteY30" fmla="*/ 42862 h 1012031"/>
              <a:gd name="connsiteX31" fmla="*/ 488156 w 669131"/>
              <a:gd name="connsiteY31" fmla="*/ 161925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69131" h="1012031">
                <a:moveTo>
                  <a:pt x="488156" y="161925"/>
                </a:moveTo>
                <a:lnTo>
                  <a:pt x="497681" y="488156"/>
                </a:lnTo>
                <a:lnTo>
                  <a:pt x="504825" y="688181"/>
                </a:lnTo>
                <a:lnTo>
                  <a:pt x="521493" y="750093"/>
                </a:lnTo>
                <a:lnTo>
                  <a:pt x="542925" y="809625"/>
                </a:lnTo>
                <a:lnTo>
                  <a:pt x="559593" y="847725"/>
                </a:lnTo>
                <a:lnTo>
                  <a:pt x="585787" y="902493"/>
                </a:lnTo>
                <a:lnTo>
                  <a:pt x="604837" y="926306"/>
                </a:lnTo>
                <a:lnTo>
                  <a:pt x="645318" y="964406"/>
                </a:lnTo>
                <a:lnTo>
                  <a:pt x="669131" y="1012031"/>
                </a:lnTo>
                <a:lnTo>
                  <a:pt x="0" y="988218"/>
                </a:lnTo>
                <a:lnTo>
                  <a:pt x="114300" y="962025"/>
                </a:lnTo>
                <a:lnTo>
                  <a:pt x="152400" y="947737"/>
                </a:lnTo>
                <a:lnTo>
                  <a:pt x="192881" y="926306"/>
                </a:lnTo>
                <a:lnTo>
                  <a:pt x="223837" y="902493"/>
                </a:lnTo>
                <a:lnTo>
                  <a:pt x="245268" y="878681"/>
                </a:lnTo>
                <a:lnTo>
                  <a:pt x="261937" y="850106"/>
                </a:lnTo>
                <a:lnTo>
                  <a:pt x="271462" y="826293"/>
                </a:lnTo>
                <a:lnTo>
                  <a:pt x="278606" y="797718"/>
                </a:lnTo>
                <a:lnTo>
                  <a:pt x="297656" y="688181"/>
                </a:lnTo>
                <a:lnTo>
                  <a:pt x="335756" y="478631"/>
                </a:lnTo>
                <a:lnTo>
                  <a:pt x="392906" y="164306"/>
                </a:lnTo>
                <a:lnTo>
                  <a:pt x="414337" y="50006"/>
                </a:lnTo>
                <a:lnTo>
                  <a:pt x="423862" y="26193"/>
                </a:lnTo>
                <a:lnTo>
                  <a:pt x="433387" y="11906"/>
                </a:lnTo>
                <a:lnTo>
                  <a:pt x="447675" y="0"/>
                </a:lnTo>
                <a:lnTo>
                  <a:pt x="454818" y="0"/>
                </a:lnTo>
                <a:lnTo>
                  <a:pt x="464343" y="2381"/>
                </a:lnTo>
                <a:lnTo>
                  <a:pt x="469106" y="9525"/>
                </a:lnTo>
                <a:lnTo>
                  <a:pt x="478631" y="26193"/>
                </a:lnTo>
                <a:lnTo>
                  <a:pt x="483393" y="42862"/>
                </a:lnTo>
                <a:lnTo>
                  <a:pt x="488156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D1C344E-F897-471B-AA87-9671547021DF}"/>
              </a:ext>
            </a:extLst>
          </p:cNvPr>
          <p:cNvGrpSpPr>
            <a:grpSpLocks/>
          </p:cNvGrpSpPr>
          <p:nvPr/>
        </p:nvGrpSpPr>
        <p:grpSpPr bwMode="auto">
          <a:xfrm>
            <a:off x="2854325" y="1395413"/>
            <a:ext cx="4227513" cy="4419600"/>
            <a:chOff x="3021013" y="1547813"/>
            <a:chExt cx="4227512" cy="4419600"/>
          </a:xfrm>
        </p:grpSpPr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01F7CF62-888E-484A-BFED-2D717A78948C}"/>
                </a:ext>
              </a:extLst>
            </p:cNvPr>
            <p:cNvSpPr/>
            <p:nvPr/>
          </p:nvSpPr>
          <p:spPr>
            <a:xfrm>
              <a:off x="4627563" y="1547813"/>
              <a:ext cx="565150" cy="828675"/>
            </a:xfrm>
            <a:custGeom>
              <a:avLst/>
              <a:gdLst>
                <a:gd name="connsiteX0" fmla="*/ 226219 w 566737"/>
                <a:gd name="connsiteY0" fmla="*/ 533400 h 828675"/>
                <a:gd name="connsiteX1" fmla="*/ 226219 w 566737"/>
                <a:gd name="connsiteY1" fmla="*/ 828675 h 828675"/>
                <a:gd name="connsiteX2" fmla="*/ 483394 w 566737"/>
                <a:gd name="connsiteY2" fmla="*/ 804862 h 828675"/>
                <a:gd name="connsiteX3" fmla="*/ 492919 w 566737"/>
                <a:gd name="connsiteY3" fmla="*/ 709612 h 828675"/>
                <a:gd name="connsiteX4" fmla="*/ 495300 w 566737"/>
                <a:gd name="connsiteY4" fmla="*/ 661987 h 828675"/>
                <a:gd name="connsiteX5" fmla="*/ 497681 w 566737"/>
                <a:gd name="connsiteY5" fmla="*/ 626268 h 828675"/>
                <a:gd name="connsiteX6" fmla="*/ 504825 w 566737"/>
                <a:gd name="connsiteY6" fmla="*/ 569118 h 828675"/>
                <a:gd name="connsiteX7" fmla="*/ 516731 w 566737"/>
                <a:gd name="connsiteY7" fmla="*/ 507206 h 828675"/>
                <a:gd name="connsiteX8" fmla="*/ 531019 w 566737"/>
                <a:gd name="connsiteY8" fmla="*/ 442912 h 828675"/>
                <a:gd name="connsiteX9" fmla="*/ 542925 w 566737"/>
                <a:gd name="connsiteY9" fmla="*/ 390525 h 828675"/>
                <a:gd name="connsiteX10" fmla="*/ 559594 w 566737"/>
                <a:gd name="connsiteY10" fmla="*/ 335756 h 828675"/>
                <a:gd name="connsiteX11" fmla="*/ 564356 w 566737"/>
                <a:gd name="connsiteY11" fmla="*/ 316706 h 828675"/>
                <a:gd name="connsiteX12" fmla="*/ 566737 w 566737"/>
                <a:gd name="connsiteY12" fmla="*/ 302418 h 828675"/>
                <a:gd name="connsiteX13" fmla="*/ 566737 w 566737"/>
                <a:gd name="connsiteY13" fmla="*/ 288131 h 828675"/>
                <a:gd name="connsiteX14" fmla="*/ 561975 w 566737"/>
                <a:gd name="connsiteY14" fmla="*/ 250031 h 828675"/>
                <a:gd name="connsiteX15" fmla="*/ 550069 w 566737"/>
                <a:gd name="connsiteY15" fmla="*/ 219075 h 828675"/>
                <a:gd name="connsiteX16" fmla="*/ 535781 w 566737"/>
                <a:gd name="connsiteY16" fmla="*/ 197643 h 828675"/>
                <a:gd name="connsiteX17" fmla="*/ 511969 w 566737"/>
                <a:gd name="connsiteY17" fmla="*/ 173831 h 828675"/>
                <a:gd name="connsiteX18" fmla="*/ 488156 w 566737"/>
                <a:gd name="connsiteY18" fmla="*/ 152400 h 828675"/>
                <a:gd name="connsiteX19" fmla="*/ 454819 w 566737"/>
                <a:gd name="connsiteY19" fmla="*/ 130968 h 828675"/>
                <a:gd name="connsiteX20" fmla="*/ 409575 w 566737"/>
                <a:gd name="connsiteY20" fmla="*/ 107156 h 828675"/>
                <a:gd name="connsiteX21" fmla="*/ 364331 w 566737"/>
                <a:gd name="connsiteY21" fmla="*/ 85725 h 828675"/>
                <a:gd name="connsiteX22" fmla="*/ 259556 w 566737"/>
                <a:gd name="connsiteY22" fmla="*/ 50006 h 828675"/>
                <a:gd name="connsiteX23" fmla="*/ 159544 w 566737"/>
                <a:gd name="connsiteY23" fmla="*/ 21431 h 828675"/>
                <a:gd name="connsiteX24" fmla="*/ 85725 w 566737"/>
                <a:gd name="connsiteY24" fmla="*/ 4762 h 828675"/>
                <a:gd name="connsiteX25" fmla="*/ 47625 w 566737"/>
                <a:gd name="connsiteY25" fmla="*/ 0 h 828675"/>
                <a:gd name="connsiteX26" fmla="*/ 26194 w 566737"/>
                <a:gd name="connsiteY26" fmla="*/ 0 h 828675"/>
                <a:gd name="connsiteX27" fmla="*/ 14287 w 566737"/>
                <a:gd name="connsiteY27" fmla="*/ 0 h 828675"/>
                <a:gd name="connsiteX28" fmla="*/ 4762 w 566737"/>
                <a:gd name="connsiteY28" fmla="*/ 2381 h 828675"/>
                <a:gd name="connsiteX29" fmla="*/ 0 w 566737"/>
                <a:gd name="connsiteY29" fmla="*/ 9525 h 828675"/>
                <a:gd name="connsiteX30" fmla="*/ 0 w 566737"/>
                <a:gd name="connsiteY30" fmla="*/ 26193 h 828675"/>
                <a:gd name="connsiteX31" fmla="*/ 11906 w 566737"/>
                <a:gd name="connsiteY31" fmla="*/ 52387 h 828675"/>
                <a:gd name="connsiteX32" fmla="*/ 26194 w 566737"/>
                <a:gd name="connsiteY32" fmla="*/ 69056 h 828675"/>
                <a:gd name="connsiteX33" fmla="*/ 59531 w 566737"/>
                <a:gd name="connsiteY33" fmla="*/ 92868 h 828675"/>
                <a:gd name="connsiteX34" fmla="*/ 97631 w 566737"/>
                <a:gd name="connsiteY34" fmla="*/ 123825 h 828675"/>
                <a:gd name="connsiteX35" fmla="*/ 126206 w 566737"/>
                <a:gd name="connsiteY35" fmla="*/ 150018 h 828675"/>
                <a:gd name="connsiteX36" fmla="*/ 147637 w 566737"/>
                <a:gd name="connsiteY36" fmla="*/ 173831 h 828675"/>
                <a:gd name="connsiteX37" fmla="*/ 173831 w 566737"/>
                <a:gd name="connsiteY37" fmla="*/ 204787 h 828675"/>
                <a:gd name="connsiteX38" fmla="*/ 195262 w 566737"/>
                <a:gd name="connsiteY38" fmla="*/ 238125 h 828675"/>
                <a:gd name="connsiteX39" fmla="*/ 211931 w 566737"/>
                <a:gd name="connsiteY39" fmla="*/ 273843 h 828675"/>
                <a:gd name="connsiteX40" fmla="*/ 223837 w 566737"/>
                <a:gd name="connsiteY40" fmla="*/ 316706 h 828675"/>
                <a:gd name="connsiteX41" fmla="*/ 226219 w 566737"/>
                <a:gd name="connsiteY41" fmla="*/ 53340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6737" h="828675">
                  <a:moveTo>
                    <a:pt x="226219" y="533400"/>
                  </a:moveTo>
                  <a:lnTo>
                    <a:pt x="226219" y="828675"/>
                  </a:lnTo>
                  <a:lnTo>
                    <a:pt x="483394" y="804862"/>
                  </a:lnTo>
                  <a:lnTo>
                    <a:pt x="492919" y="709612"/>
                  </a:lnTo>
                  <a:lnTo>
                    <a:pt x="495300" y="661987"/>
                  </a:lnTo>
                  <a:lnTo>
                    <a:pt x="497681" y="626268"/>
                  </a:lnTo>
                  <a:lnTo>
                    <a:pt x="504825" y="569118"/>
                  </a:lnTo>
                  <a:lnTo>
                    <a:pt x="516731" y="507206"/>
                  </a:lnTo>
                  <a:lnTo>
                    <a:pt x="531019" y="442912"/>
                  </a:lnTo>
                  <a:lnTo>
                    <a:pt x="542925" y="390525"/>
                  </a:lnTo>
                  <a:lnTo>
                    <a:pt x="559594" y="335756"/>
                  </a:lnTo>
                  <a:lnTo>
                    <a:pt x="564356" y="316706"/>
                  </a:lnTo>
                  <a:lnTo>
                    <a:pt x="566737" y="302418"/>
                  </a:lnTo>
                  <a:lnTo>
                    <a:pt x="566737" y="288131"/>
                  </a:lnTo>
                  <a:lnTo>
                    <a:pt x="561975" y="250031"/>
                  </a:lnTo>
                  <a:lnTo>
                    <a:pt x="550069" y="219075"/>
                  </a:lnTo>
                  <a:lnTo>
                    <a:pt x="535781" y="197643"/>
                  </a:lnTo>
                  <a:lnTo>
                    <a:pt x="511969" y="173831"/>
                  </a:lnTo>
                  <a:lnTo>
                    <a:pt x="488156" y="152400"/>
                  </a:lnTo>
                  <a:lnTo>
                    <a:pt x="454819" y="130968"/>
                  </a:lnTo>
                  <a:lnTo>
                    <a:pt x="409575" y="107156"/>
                  </a:lnTo>
                  <a:lnTo>
                    <a:pt x="364331" y="85725"/>
                  </a:lnTo>
                  <a:lnTo>
                    <a:pt x="259556" y="50006"/>
                  </a:lnTo>
                  <a:lnTo>
                    <a:pt x="159544" y="21431"/>
                  </a:lnTo>
                  <a:lnTo>
                    <a:pt x="85725" y="4762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26194" y="69056"/>
                  </a:lnTo>
                  <a:lnTo>
                    <a:pt x="59531" y="92868"/>
                  </a:lnTo>
                  <a:lnTo>
                    <a:pt x="97631" y="123825"/>
                  </a:lnTo>
                  <a:lnTo>
                    <a:pt x="126206" y="150018"/>
                  </a:lnTo>
                  <a:lnTo>
                    <a:pt x="147637" y="173831"/>
                  </a:lnTo>
                  <a:lnTo>
                    <a:pt x="173831" y="204787"/>
                  </a:lnTo>
                  <a:lnTo>
                    <a:pt x="195262" y="238125"/>
                  </a:lnTo>
                  <a:lnTo>
                    <a:pt x="211931" y="273843"/>
                  </a:lnTo>
                  <a:lnTo>
                    <a:pt x="223837" y="316706"/>
                  </a:lnTo>
                  <a:lnTo>
                    <a:pt x="226219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2">
              <a:extLst>
                <a:ext uri="{FF2B5EF4-FFF2-40B4-BE49-F238E27FC236}">
                  <a16:creationId xmlns:a16="http://schemas.microsoft.com/office/drawing/2014/main" id="{E1ACFA8B-89C5-4799-A6F4-B76D86A69459}"/>
                </a:ext>
              </a:extLst>
            </p:cNvPr>
            <p:cNvSpPr/>
            <p:nvPr/>
          </p:nvSpPr>
          <p:spPr>
            <a:xfrm>
              <a:off x="3021013" y="2227263"/>
              <a:ext cx="469900" cy="1144587"/>
            </a:xfrm>
            <a:custGeom>
              <a:avLst/>
              <a:gdLst>
                <a:gd name="connsiteX0" fmla="*/ 464344 w 469107"/>
                <a:gd name="connsiteY0" fmla="*/ 481012 h 1145381"/>
                <a:gd name="connsiteX1" fmla="*/ 469107 w 469107"/>
                <a:gd name="connsiteY1" fmla="*/ 416719 h 1145381"/>
                <a:gd name="connsiteX2" fmla="*/ 469107 w 469107"/>
                <a:gd name="connsiteY2" fmla="*/ 352425 h 1145381"/>
                <a:gd name="connsiteX3" fmla="*/ 447675 w 469107"/>
                <a:gd name="connsiteY3" fmla="*/ 200025 h 1145381"/>
                <a:gd name="connsiteX4" fmla="*/ 421482 w 469107"/>
                <a:gd name="connsiteY4" fmla="*/ 159544 h 1145381"/>
                <a:gd name="connsiteX5" fmla="*/ 376238 w 469107"/>
                <a:gd name="connsiteY5" fmla="*/ 97631 h 1145381"/>
                <a:gd name="connsiteX6" fmla="*/ 347663 w 469107"/>
                <a:gd name="connsiteY6" fmla="*/ 59531 h 1145381"/>
                <a:gd name="connsiteX7" fmla="*/ 319088 w 469107"/>
                <a:gd name="connsiteY7" fmla="*/ 23812 h 1145381"/>
                <a:gd name="connsiteX8" fmla="*/ 297657 w 469107"/>
                <a:gd name="connsiteY8" fmla="*/ 9525 h 1145381"/>
                <a:gd name="connsiteX9" fmla="*/ 266700 w 469107"/>
                <a:gd name="connsiteY9" fmla="*/ 0 h 1145381"/>
                <a:gd name="connsiteX10" fmla="*/ 259557 w 469107"/>
                <a:gd name="connsiteY10" fmla="*/ 2381 h 1145381"/>
                <a:gd name="connsiteX11" fmla="*/ 254794 w 469107"/>
                <a:gd name="connsiteY11" fmla="*/ 14287 h 1145381"/>
                <a:gd name="connsiteX12" fmla="*/ 259557 w 469107"/>
                <a:gd name="connsiteY12" fmla="*/ 40481 h 1145381"/>
                <a:gd name="connsiteX13" fmla="*/ 264319 w 469107"/>
                <a:gd name="connsiteY13" fmla="*/ 59531 h 1145381"/>
                <a:gd name="connsiteX14" fmla="*/ 269082 w 469107"/>
                <a:gd name="connsiteY14" fmla="*/ 88106 h 1145381"/>
                <a:gd name="connsiteX15" fmla="*/ 273844 w 469107"/>
                <a:gd name="connsiteY15" fmla="*/ 195262 h 1145381"/>
                <a:gd name="connsiteX16" fmla="*/ 271463 w 469107"/>
                <a:gd name="connsiteY16" fmla="*/ 269081 h 1145381"/>
                <a:gd name="connsiteX17" fmla="*/ 264319 w 469107"/>
                <a:gd name="connsiteY17" fmla="*/ 333375 h 1145381"/>
                <a:gd name="connsiteX18" fmla="*/ 252413 w 469107"/>
                <a:gd name="connsiteY18" fmla="*/ 390525 h 1145381"/>
                <a:gd name="connsiteX19" fmla="*/ 235744 w 469107"/>
                <a:gd name="connsiteY19" fmla="*/ 450056 h 1145381"/>
                <a:gd name="connsiteX20" fmla="*/ 211932 w 469107"/>
                <a:gd name="connsiteY20" fmla="*/ 511969 h 1145381"/>
                <a:gd name="connsiteX21" fmla="*/ 178594 w 469107"/>
                <a:gd name="connsiteY21" fmla="*/ 576262 h 1145381"/>
                <a:gd name="connsiteX22" fmla="*/ 142875 w 469107"/>
                <a:gd name="connsiteY22" fmla="*/ 631031 h 1145381"/>
                <a:gd name="connsiteX23" fmla="*/ 102394 w 469107"/>
                <a:gd name="connsiteY23" fmla="*/ 678656 h 1145381"/>
                <a:gd name="connsiteX24" fmla="*/ 57150 w 469107"/>
                <a:gd name="connsiteY24" fmla="*/ 721519 h 1145381"/>
                <a:gd name="connsiteX25" fmla="*/ 47625 w 469107"/>
                <a:gd name="connsiteY25" fmla="*/ 728662 h 1145381"/>
                <a:gd name="connsiteX26" fmla="*/ 33338 w 469107"/>
                <a:gd name="connsiteY26" fmla="*/ 754856 h 1145381"/>
                <a:gd name="connsiteX27" fmla="*/ 14288 w 469107"/>
                <a:gd name="connsiteY27" fmla="*/ 814387 h 1145381"/>
                <a:gd name="connsiteX28" fmla="*/ 2382 w 469107"/>
                <a:gd name="connsiteY28" fmla="*/ 869156 h 1145381"/>
                <a:gd name="connsiteX29" fmla="*/ 0 w 469107"/>
                <a:gd name="connsiteY29" fmla="*/ 907256 h 1145381"/>
                <a:gd name="connsiteX30" fmla="*/ 2382 w 469107"/>
                <a:gd name="connsiteY30" fmla="*/ 966787 h 1145381"/>
                <a:gd name="connsiteX31" fmla="*/ 11907 w 469107"/>
                <a:gd name="connsiteY31" fmla="*/ 1026319 h 1145381"/>
                <a:gd name="connsiteX32" fmla="*/ 38100 w 469107"/>
                <a:gd name="connsiteY32" fmla="*/ 1095375 h 1145381"/>
                <a:gd name="connsiteX33" fmla="*/ 47625 w 469107"/>
                <a:gd name="connsiteY33" fmla="*/ 1112044 h 1145381"/>
                <a:gd name="connsiteX34" fmla="*/ 66675 w 469107"/>
                <a:gd name="connsiteY34" fmla="*/ 1128712 h 1145381"/>
                <a:gd name="connsiteX35" fmla="*/ 95250 w 469107"/>
                <a:gd name="connsiteY35" fmla="*/ 1140619 h 1145381"/>
                <a:gd name="connsiteX36" fmla="*/ 123825 w 469107"/>
                <a:gd name="connsiteY36" fmla="*/ 1145381 h 1145381"/>
                <a:gd name="connsiteX37" fmla="*/ 147638 w 469107"/>
                <a:gd name="connsiteY37" fmla="*/ 1140619 h 1145381"/>
                <a:gd name="connsiteX38" fmla="*/ 173832 w 469107"/>
                <a:gd name="connsiteY38" fmla="*/ 1131094 h 1145381"/>
                <a:gd name="connsiteX39" fmla="*/ 200025 w 469107"/>
                <a:gd name="connsiteY39" fmla="*/ 1114425 h 1145381"/>
                <a:gd name="connsiteX40" fmla="*/ 221457 w 469107"/>
                <a:gd name="connsiteY40" fmla="*/ 1095375 h 1145381"/>
                <a:gd name="connsiteX41" fmla="*/ 242888 w 469107"/>
                <a:gd name="connsiteY41" fmla="*/ 1069181 h 1145381"/>
                <a:gd name="connsiteX42" fmla="*/ 280988 w 469107"/>
                <a:gd name="connsiteY42" fmla="*/ 1014412 h 1145381"/>
                <a:gd name="connsiteX43" fmla="*/ 323850 w 469107"/>
                <a:gd name="connsiteY43" fmla="*/ 942975 h 1145381"/>
                <a:gd name="connsiteX44" fmla="*/ 369094 w 469107"/>
                <a:gd name="connsiteY44" fmla="*/ 852487 h 1145381"/>
                <a:gd name="connsiteX45" fmla="*/ 392907 w 469107"/>
                <a:gd name="connsiteY45" fmla="*/ 797719 h 1145381"/>
                <a:gd name="connsiteX46" fmla="*/ 416719 w 469107"/>
                <a:gd name="connsiteY46" fmla="*/ 726281 h 1145381"/>
                <a:gd name="connsiteX47" fmla="*/ 433388 w 469107"/>
                <a:gd name="connsiteY47" fmla="*/ 661987 h 1145381"/>
                <a:gd name="connsiteX48" fmla="*/ 447675 w 469107"/>
                <a:gd name="connsiteY48" fmla="*/ 597694 h 1145381"/>
                <a:gd name="connsiteX49" fmla="*/ 464344 w 469107"/>
                <a:gd name="connsiteY49" fmla="*/ 481012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9107" h="1145381">
                  <a:moveTo>
                    <a:pt x="464344" y="481012"/>
                  </a:moveTo>
                  <a:lnTo>
                    <a:pt x="469107" y="416719"/>
                  </a:lnTo>
                  <a:lnTo>
                    <a:pt x="469107" y="352425"/>
                  </a:lnTo>
                  <a:lnTo>
                    <a:pt x="447675" y="200025"/>
                  </a:lnTo>
                  <a:lnTo>
                    <a:pt x="421482" y="159544"/>
                  </a:lnTo>
                  <a:lnTo>
                    <a:pt x="376238" y="97631"/>
                  </a:lnTo>
                  <a:lnTo>
                    <a:pt x="347663" y="59531"/>
                  </a:lnTo>
                  <a:lnTo>
                    <a:pt x="319088" y="23812"/>
                  </a:lnTo>
                  <a:lnTo>
                    <a:pt x="297657" y="9525"/>
                  </a:lnTo>
                  <a:lnTo>
                    <a:pt x="266700" y="0"/>
                  </a:lnTo>
                  <a:lnTo>
                    <a:pt x="259557" y="2381"/>
                  </a:lnTo>
                  <a:lnTo>
                    <a:pt x="254794" y="14287"/>
                  </a:lnTo>
                  <a:lnTo>
                    <a:pt x="259557" y="40481"/>
                  </a:lnTo>
                  <a:lnTo>
                    <a:pt x="264319" y="59531"/>
                  </a:lnTo>
                  <a:lnTo>
                    <a:pt x="269082" y="88106"/>
                  </a:lnTo>
                  <a:lnTo>
                    <a:pt x="273844" y="195262"/>
                  </a:lnTo>
                  <a:cubicBezTo>
                    <a:pt x="273050" y="219868"/>
                    <a:pt x="272257" y="244475"/>
                    <a:pt x="271463" y="269081"/>
                  </a:cubicBezTo>
                  <a:lnTo>
                    <a:pt x="264319" y="333375"/>
                  </a:lnTo>
                  <a:lnTo>
                    <a:pt x="252413" y="390525"/>
                  </a:lnTo>
                  <a:lnTo>
                    <a:pt x="235744" y="450056"/>
                  </a:lnTo>
                  <a:lnTo>
                    <a:pt x="211932" y="511969"/>
                  </a:lnTo>
                  <a:lnTo>
                    <a:pt x="178594" y="576262"/>
                  </a:lnTo>
                  <a:lnTo>
                    <a:pt x="142875" y="631031"/>
                  </a:lnTo>
                  <a:lnTo>
                    <a:pt x="102394" y="678656"/>
                  </a:lnTo>
                  <a:lnTo>
                    <a:pt x="57150" y="721519"/>
                  </a:lnTo>
                  <a:lnTo>
                    <a:pt x="47625" y="728662"/>
                  </a:lnTo>
                  <a:lnTo>
                    <a:pt x="33338" y="754856"/>
                  </a:lnTo>
                  <a:lnTo>
                    <a:pt x="14288" y="814387"/>
                  </a:lnTo>
                  <a:lnTo>
                    <a:pt x="2382" y="869156"/>
                  </a:lnTo>
                  <a:lnTo>
                    <a:pt x="0" y="907256"/>
                  </a:lnTo>
                  <a:lnTo>
                    <a:pt x="2382" y="966787"/>
                  </a:lnTo>
                  <a:lnTo>
                    <a:pt x="11907" y="1026319"/>
                  </a:lnTo>
                  <a:lnTo>
                    <a:pt x="38100" y="1095375"/>
                  </a:lnTo>
                  <a:lnTo>
                    <a:pt x="47625" y="1112044"/>
                  </a:lnTo>
                  <a:lnTo>
                    <a:pt x="66675" y="1128712"/>
                  </a:lnTo>
                  <a:lnTo>
                    <a:pt x="95250" y="1140619"/>
                  </a:lnTo>
                  <a:lnTo>
                    <a:pt x="123825" y="1145381"/>
                  </a:lnTo>
                  <a:lnTo>
                    <a:pt x="147638" y="1140619"/>
                  </a:lnTo>
                  <a:lnTo>
                    <a:pt x="173832" y="1131094"/>
                  </a:lnTo>
                  <a:lnTo>
                    <a:pt x="200025" y="1114425"/>
                  </a:lnTo>
                  <a:lnTo>
                    <a:pt x="221457" y="1095375"/>
                  </a:lnTo>
                  <a:lnTo>
                    <a:pt x="242888" y="1069181"/>
                  </a:lnTo>
                  <a:lnTo>
                    <a:pt x="280988" y="1014412"/>
                  </a:lnTo>
                  <a:lnTo>
                    <a:pt x="323850" y="942975"/>
                  </a:lnTo>
                  <a:lnTo>
                    <a:pt x="369094" y="852487"/>
                  </a:lnTo>
                  <a:lnTo>
                    <a:pt x="392907" y="797719"/>
                  </a:lnTo>
                  <a:lnTo>
                    <a:pt x="416719" y="726281"/>
                  </a:lnTo>
                  <a:lnTo>
                    <a:pt x="433388" y="661987"/>
                  </a:lnTo>
                  <a:lnTo>
                    <a:pt x="447675" y="597694"/>
                  </a:lnTo>
                  <a:lnTo>
                    <a:pt x="464344" y="4810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3">
              <a:extLst>
                <a:ext uri="{FF2B5EF4-FFF2-40B4-BE49-F238E27FC236}">
                  <a16:creationId xmlns:a16="http://schemas.microsoft.com/office/drawing/2014/main" id="{18757EFF-88C9-4DCF-B5E5-C0F8D5894C81}"/>
                </a:ext>
              </a:extLst>
            </p:cNvPr>
            <p:cNvSpPr/>
            <p:nvPr/>
          </p:nvSpPr>
          <p:spPr>
            <a:xfrm>
              <a:off x="3422651" y="2127250"/>
              <a:ext cx="3825874" cy="485775"/>
            </a:xfrm>
            <a:custGeom>
              <a:avLst/>
              <a:gdLst>
                <a:gd name="connsiteX0" fmla="*/ 2479675 w 3825875"/>
                <a:gd name="connsiteY0" fmla="*/ 238125 h 485775"/>
                <a:gd name="connsiteX1" fmla="*/ 2289175 w 3825875"/>
                <a:gd name="connsiteY1" fmla="*/ 247650 h 485775"/>
                <a:gd name="connsiteX2" fmla="*/ 2066925 w 3825875"/>
                <a:gd name="connsiteY2" fmla="*/ 263525 h 485775"/>
                <a:gd name="connsiteX3" fmla="*/ 1841500 w 3825875"/>
                <a:gd name="connsiteY3" fmla="*/ 282575 h 485775"/>
                <a:gd name="connsiteX4" fmla="*/ 1593850 w 3825875"/>
                <a:gd name="connsiteY4" fmla="*/ 304800 h 485775"/>
                <a:gd name="connsiteX5" fmla="*/ 1273175 w 3825875"/>
                <a:gd name="connsiteY5" fmla="*/ 339725 h 485775"/>
                <a:gd name="connsiteX6" fmla="*/ 990600 w 3825875"/>
                <a:gd name="connsiteY6" fmla="*/ 374650 h 485775"/>
                <a:gd name="connsiteX7" fmla="*/ 650875 w 3825875"/>
                <a:gd name="connsiteY7" fmla="*/ 422275 h 485775"/>
                <a:gd name="connsiteX8" fmla="*/ 552450 w 3825875"/>
                <a:gd name="connsiteY8" fmla="*/ 441325 h 485775"/>
                <a:gd name="connsiteX9" fmla="*/ 508000 w 3825875"/>
                <a:gd name="connsiteY9" fmla="*/ 450850 h 485775"/>
                <a:gd name="connsiteX10" fmla="*/ 415925 w 3825875"/>
                <a:gd name="connsiteY10" fmla="*/ 466725 h 485775"/>
                <a:gd name="connsiteX11" fmla="*/ 346075 w 3825875"/>
                <a:gd name="connsiteY11" fmla="*/ 476250 h 485775"/>
                <a:gd name="connsiteX12" fmla="*/ 276225 w 3825875"/>
                <a:gd name="connsiteY12" fmla="*/ 482600 h 485775"/>
                <a:gd name="connsiteX13" fmla="*/ 222250 w 3825875"/>
                <a:gd name="connsiteY13" fmla="*/ 485775 h 485775"/>
                <a:gd name="connsiteX14" fmla="*/ 171450 w 3825875"/>
                <a:gd name="connsiteY14" fmla="*/ 485775 h 485775"/>
                <a:gd name="connsiteX15" fmla="*/ 111125 w 3825875"/>
                <a:gd name="connsiteY15" fmla="*/ 482600 h 485775"/>
                <a:gd name="connsiteX16" fmla="*/ 3175 w 3825875"/>
                <a:gd name="connsiteY16" fmla="*/ 463550 h 485775"/>
                <a:gd name="connsiteX17" fmla="*/ 0 w 3825875"/>
                <a:gd name="connsiteY17" fmla="*/ 279400 h 485775"/>
                <a:gd name="connsiteX18" fmla="*/ 73025 w 3825875"/>
                <a:gd name="connsiteY18" fmla="*/ 301625 h 485775"/>
                <a:gd name="connsiteX19" fmla="*/ 133350 w 3825875"/>
                <a:gd name="connsiteY19" fmla="*/ 314325 h 485775"/>
                <a:gd name="connsiteX20" fmla="*/ 187325 w 3825875"/>
                <a:gd name="connsiteY20" fmla="*/ 320675 h 485775"/>
                <a:gd name="connsiteX21" fmla="*/ 257175 w 3825875"/>
                <a:gd name="connsiteY21" fmla="*/ 320675 h 485775"/>
                <a:gd name="connsiteX22" fmla="*/ 352425 w 3825875"/>
                <a:gd name="connsiteY22" fmla="*/ 311150 h 485775"/>
                <a:gd name="connsiteX23" fmla="*/ 571500 w 3825875"/>
                <a:gd name="connsiteY23" fmla="*/ 276225 h 485775"/>
                <a:gd name="connsiteX24" fmla="*/ 917575 w 3825875"/>
                <a:gd name="connsiteY24" fmla="*/ 225425 h 485775"/>
                <a:gd name="connsiteX25" fmla="*/ 1216025 w 3825875"/>
                <a:gd name="connsiteY25" fmla="*/ 184150 h 485775"/>
                <a:gd name="connsiteX26" fmla="*/ 1441450 w 3825875"/>
                <a:gd name="connsiteY26" fmla="*/ 155575 h 485775"/>
                <a:gd name="connsiteX27" fmla="*/ 1819275 w 3825875"/>
                <a:gd name="connsiteY27" fmla="*/ 123825 h 485775"/>
                <a:gd name="connsiteX28" fmla="*/ 2082800 w 3825875"/>
                <a:gd name="connsiteY28" fmla="*/ 98425 h 485775"/>
                <a:gd name="connsiteX29" fmla="*/ 2308225 w 3825875"/>
                <a:gd name="connsiteY29" fmla="*/ 79375 h 485775"/>
                <a:gd name="connsiteX30" fmla="*/ 2581275 w 3825875"/>
                <a:gd name="connsiteY30" fmla="*/ 63500 h 485775"/>
                <a:gd name="connsiteX31" fmla="*/ 2794000 w 3825875"/>
                <a:gd name="connsiteY31" fmla="*/ 53975 h 485775"/>
                <a:gd name="connsiteX32" fmla="*/ 3028950 w 3825875"/>
                <a:gd name="connsiteY32" fmla="*/ 47625 h 485775"/>
                <a:gd name="connsiteX33" fmla="*/ 3168650 w 3825875"/>
                <a:gd name="connsiteY33" fmla="*/ 47625 h 485775"/>
                <a:gd name="connsiteX34" fmla="*/ 3203575 w 3825875"/>
                <a:gd name="connsiteY34" fmla="*/ 31750 h 485775"/>
                <a:gd name="connsiteX35" fmla="*/ 3241675 w 3825875"/>
                <a:gd name="connsiteY35" fmla="*/ 15875 h 485775"/>
                <a:gd name="connsiteX36" fmla="*/ 3289300 w 3825875"/>
                <a:gd name="connsiteY36" fmla="*/ 3175 h 485775"/>
                <a:gd name="connsiteX37" fmla="*/ 3324225 w 3825875"/>
                <a:gd name="connsiteY37" fmla="*/ 0 h 485775"/>
                <a:gd name="connsiteX38" fmla="*/ 3355975 w 3825875"/>
                <a:gd name="connsiteY38" fmla="*/ 6350 h 485775"/>
                <a:gd name="connsiteX39" fmla="*/ 3400425 w 3825875"/>
                <a:gd name="connsiteY39" fmla="*/ 25400 h 485775"/>
                <a:gd name="connsiteX40" fmla="*/ 3457575 w 3825875"/>
                <a:gd name="connsiteY40" fmla="*/ 57150 h 485775"/>
                <a:gd name="connsiteX41" fmla="*/ 3530600 w 3825875"/>
                <a:gd name="connsiteY41" fmla="*/ 107950 h 485775"/>
                <a:gd name="connsiteX42" fmla="*/ 3600450 w 3825875"/>
                <a:gd name="connsiteY42" fmla="*/ 161925 h 485775"/>
                <a:gd name="connsiteX43" fmla="*/ 3676650 w 3825875"/>
                <a:gd name="connsiteY43" fmla="*/ 222250 h 485775"/>
                <a:gd name="connsiteX44" fmla="*/ 3705225 w 3825875"/>
                <a:gd name="connsiteY44" fmla="*/ 247650 h 485775"/>
                <a:gd name="connsiteX45" fmla="*/ 3743325 w 3825875"/>
                <a:gd name="connsiteY45" fmla="*/ 285750 h 485775"/>
                <a:gd name="connsiteX46" fmla="*/ 3775075 w 3825875"/>
                <a:gd name="connsiteY46" fmla="*/ 320675 h 485775"/>
                <a:gd name="connsiteX47" fmla="*/ 3800475 w 3825875"/>
                <a:gd name="connsiteY47" fmla="*/ 355600 h 485775"/>
                <a:gd name="connsiteX48" fmla="*/ 3810000 w 3825875"/>
                <a:gd name="connsiteY48" fmla="*/ 374650 h 485775"/>
                <a:gd name="connsiteX49" fmla="*/ 3819525 w 3825875"/>
                <a:gd name="connsiteY49" fmla="*/ 393700 h 485775"/>
                <a:gd name="connsiteX50" fmla="*/ 3825875 w 3825875"/>
                <a:gd name="connsiteY50" fmla="*/ 412750 h 485775"/>
                <a:gd name="connsiteX51" fmla="*/ 3822700 w 3825875"/>
                <a:gd name="connsiteY51" fmla="*/ 431800 h 485775"/>
                <a:gd name="connsiteX52" fmla="*/ 3819525 w 3825875"/>
                <a:gd name="connsiteY52" fmla="*/ 444500 h 485775"/>
                <a:gd name="connsiteX53" fmla="*/ 3806825 w 3825875"/>
                <a:gd name="connsiteY53" fmla="*/ 460375 h 485775"/>
                <a:gd name="connsiteX54" fmla="*/ 3784600 w 3825875"/>
                <a:gd name="connsiteY54" fmla="*/ 476250 h 485775"/>
                <a:gd name="connsiteX55" fmla="*/ 3749675 w 3825875"/>
                <a:gd name="connsiteY55" fmla="*/ 485775 h 485775"/>
                <a:gd name="connsiteX56" fmla="*/ 3257550 w 3825875"/>
                <a:gd name="connsiteY56" fmla="*/ 222250 h 485775"/>
                <a:gd name="connsiteX57" fmla="*/ 3228975 w 3825875"/>
                <a:gd name="connsiteY57" fmla="*/ 209550 h 485775"/>
                <a:gd name="connsiteX58" fmla="*/ 3178175 w 3825875"/>
                <a:gd name="connsiteY58" fmla="*/ 203200 h 485775"/>
                <a:gd name="connsiteX59" fmla="*/ 2832100 w 3825875"/>
                <a:gd name="connsiteY59" fmla="*/ 219075 h 485775"/>
                <a:gd name="connsiteX60" fmla="*/ 2479675 w 3825875"/>
                <a:gd name="connsiteY60" fmla="*/ 2381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25875" h="485775">
                  <a:moveTo>
                    <a:pt x="2479675" y="238125"/>
                  </a:moveTo>
                  <a:lnTo>
                    <a:pt x="2289175" y="247650"/>
                  </a:lnTo>
                  <a:lnTo>
                    <a:pt x="2066925" y="263525"/>
                  </a:lnTo>
                  <a:lnTo>
                    <a:pt x="1841500" y="282575"/>
                  </a:lnTo>
                  <a:lnTo>
                    <a:pt x="1593850" y="304800"/>
                  </a:lnTo>
                  <a:lnTo>
                    <a:pt x="1273175" y="339725"/>
                  </a:lnTo>
                  <a:lnTo>
                    <a:pt x="990600" y="374650"/>
                  </a:lnTo>
                  <a:lnTo>
                    <a:pt x="650875" y="422275"/>
                  </a:lnTo>
                  <a:lnTo>
                    <a:pt x="552450" y="441325"/>
                  </a:lnTo>
                  <a:lnTo>
                    <a:pt x="508000" y="450850"/>
                  </a:lnTo>
                  <a:lnTo>
                    <a:pt x="415925" y="466725"/>
                  </a:lnTo>
                  <a:lnTo>
                    <a:pt x="346075" y="476250"/>
                  </a:lnTo>
                  <a:lnTo>
                    <a:pt x="276225" y="482600"/>
                  </a:lnTo>
                  <a:lnTo>
                    <a:pt x="222250" y="485775"/>
                  </a:lnTo>
                  <a:lnTo>
                    <a:pt x="171450" y="485775"/>
                  </a:lnTo>
                  <a:lnTo>
                    <a:pt x="111125" y="482600"/>
                  </a:lnTo>
                  <a:lnTo>
                    <a:pt x="3175" y="463550"/>
                  </a:lnTo>
                  <a:cubicBezTo>
                    <a:pt x="2117" y="402167"/>
                    <a:pt x="1058" y="340783"/>
                    <a:pt x="0" y="279400"/>
                  </a:cubicBezTo>
                  <a:lnTo>
                    <a:pt x="73025" y="301625"/>
                  </a:lnTo>
                  <a:lnTo>
                    <a:pt x="133350" y="314325"/>
                  </a:lnTo>
                  <a:lnTo>
                    <a:pt x="187325" y="320675"/>
                  </a:lnTo>
                  <a:lnTo>
                    <a:pt x="257175" y="320675"/>
                  </a:lnTo>
                  <a:lnTo>
                    <a:pt x="352425" y="311150"/>
                  </a:lnTo>
                  <a:lnTo>
                    <a:pt x="571500" y="276225"/>
                  </a:lnTo>
                  <a:lnTo>
                    <a:pt x="917575" y="225425"/>
                  </a:lnTo>
                  <a:lnTo>
                    <a:pt x="1216025" y="184150"/>
                  </a:lnTo>
                  <a:lnTo>
                    <a:pt x="1441450" y="155575"/>
                  </a:lnTo>
                  <a:lnTo>
                    <a:pt x="1819275" y="123825"/>
                  </a:lnTo>
                  <a:lnTo>
                    <a:pt x="2082800" y="98425"/>
                  </a:lnTo>
                  <a:lnTo>
                    <a:pt x="2308225" y="79375"/>
                  </a:lnTo>
                  <a:lnTo>
                    <a:pt x="2581275" y="63500"/>
                  </a:lnTo>
                  <a:lnTo>
                    <a:pt x="2794000" y="53975"/>
                  </a:lnTo>
                  <a:lnTo>
                    <a:pt x="3028950" y="47625"/>
                  </a:lnTo>
                  <a:lnTo>
                    <a:pt x="3168650" y="47625"/>
                  </a:lnTo>
                  <a:lnTo>
                    <a:pt x="3203575" y="31750"/>
                  </a:lnTo>
                  <a:lnTo>
                    <a:pt x="3241675" y="15875"/>
                  </a:lnTo>
                  <a:lnTo>
                    <a:pt x="3289300" y="3175"/>
                  </a:lnTo>
                  <a:lnTo>
                    <a:pt x="3324225" y="0"/>
                  </a:lnTo>
                  <a:lnTo>
                    <a:pt x="3355975" y="6350"/>
                  </a:lnTo>
                  <a:lnTo>
                    <a:pt x="3400425" y="25400"/>
                  </a:lnTo>
                  <a:lnTo>
                    <a:pt x="3457575" y="57150"/>
                  </a:lnTo>
                  <a:lnTo>
                    <a:pt x="3530600" y="107950"/>
                  </a:lnTo>
                  <a:lnTo>
                    <a:pt x="3600450" y="161925"/>
                  </a:lnTo>
                  <a:lnTo>
                    <a:pt x="3676650" y="222250"/>
                  </a:lnTo>
                  <a:lnTo>
                    <a:pt x="3705225" y="247650"/>
                  </a:lnTo>
                  <a:lnTo>
                    <a:pt x="3743325" y="285750"/>
                  </a:lnTo>
                  <a:lnTo>
                    <a:pt x="3775075" y="320675"/>
                  </a:lnTo>
                  <a:lnTo>
                    <a:pt x="3800475" y="355600"/>
                  </a:lnTo>
                  <a:lnTo>
                    <a:pt x="3810000" y="374650"/>
                  </a:lnTo>
                  <a:lnTo>
                    <a:pt x="3819525" y="393700"/>
                  </a:lnTo>
                  <a:lnTo>
                    <a:pt x="3825875" y="412750"/>
                  </a:lnTo>
                  <a:lnTo>
                    <a:pt x="3822700" y="431800"/>
                  </a:lnTo>
                  <a:lnTo>
                    <a:pt x="3819525" y="444500"/>
                  </a:lnTo>
                  <a:lnTo>
                    <a:pt x="3806825" y="460375"/>
                  </a:lnTo>
                  <a:lnTo>
                    <a:pt x="3784600" y="476250"/>
                  </a:lnTo>
                  <a:lnTo>
                    <a:pt x="3749675" y="485775"/>
                  </a:lnTo>
                  <a:lnTo>
                    <a:pt x="3257550" y="222250"/>
                  </a:lnTo>
                  <a:lnTo>
                    <a:pt x="3228975" y="209550"/>
                  </a:lnTo>
                  <a:lnTo>
                    <a:pt x="3178175" y="203200"/>
                  </a:lnTo>
                  <a:lnTo>
                    <a:pt x="2832100" y="219075"/>
                  </a:lnTo>
                  <a:lnTo>
                    <a:pt x="2479675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4">
              <a:extLst>
                <a:ext uri="{FF2B5EF4-FFF2-40B4-BE49-F238E27FC236}">
                  <a16:creationId xmlns:a16="http://schemas.microsoft.com/office/drawing/2014/main" id="{DE0416D1-371E-4033-B9CA-12C71989473C}"/>
                </a:ext>
              </a:extLst>
            </p:cNvPr>
            <p:cNvSpPr/>
            <p:nvPr/>
          </p:nvSpPr>
          <p:spPr>
            <a:xfrm>
              <a:off x="6269037" y="2324100"/>
              <a:ext cx="965200" cy="620713"/>
            </a:xfrm>
            <a:custGeom>
              <a:avLst/>
              <a:gdLst>
                <a:gd name="connsiteX0" fmla="*/ 364332 w 964407"/>
                <a:gd name="connsiteY0" fmla="*/ 219075 h 621506"/>
                <a:gd name="connsiteX1" fmla="*/ 304800 w 964407"/>
                <a:gd name="connsiteY1" fmla="*/ 292894 h 621506"/>
                <a:gd name="connsiteX2" fmla="*/ 214313 w 964407"/>
                <a:gd name="connsiteY2" fmla="*/ 381000 h 621506"/>
                <a:gd name="connsiteX3" fmla="*/ 119063 w 964407"/>
                <a:gd name="connsiteY3" fmla="*/ 471488 h 621506"/>
                <a:gd name="connsiteX4" fmla="*/ 11907 w 964407"/>
                <a:gd name="connsiteY4" fmla="*/ 566738 h 621506"/>
                <a:gd name="connsiteX5" fmla="*/ 2382 w 964407"/>
                <a:gd name="connsiteY5" fmla="*/ 583406 h 621506"/>
                <a:gd name="connsiteX6" fmla="*/ 0 w 964407"/>
                <a:gd name="connsiteY6" fmla="*/ 597694 h 621506"/>
                <a:gd name="connsiteX7" fmla="*/ 0 w 964407"/>
                <a:gd name="connsiteY7" fmla="*/ 614363 h 621506"/>
                <a:gd name="connsiteX8" fmla="*/ 4763 w 964407"/>
                <a:gd name="connsiteY8" fmla="*/ 619125 h 621506"/>
                <a:gd name="connsiteX9" fmla="*/ 14288 w 964407"/>
                <a:gd name="connsiteY9" fmla="*/ 621506 h 621506"/>
                <a:gd name="connsiteX10" fmla="*/ 45244 w 964407"/>
                <a:gd name="connsiteY10" fmla="*/ 614363 h 621506"/>
                <a:gd name="connsiteX11" fmla="*/ 102394 w 964407"/>
                <a:gd name="connsiteY11" fmla="*/ 585788 h 621506"/>
                <a:gd name="connsiteX12" fmla="*/ 180975 w 964407"/>
                <a:gd name="connsiteY12" fmla="*/ 542925 h 621506"/>
                <a:gd name="connsiteX13" fmla="*/ 247650 w 964407"/>
                <a:gd name="connsiteY13" fmla="*/ 507206 h 621506"/>
                <a:gd name="connsiteX14" fmla="*/ 297657 w 964407"/>
                <a:gd name="connsiteY14" fmla="*/ 481013 h 621506"/>
                <a:gd name="connsiteX15" fmla="*/ 376238 w 964407"/>
                <a:gd name="connsiteY15" fmla="*/ 442913 h 621506"/>
                <a:gd name="connsiteX16" fmla="*/ 457200 w 964407"/>
                <a:gd name="connsiteY16" fmla="*/ 407194 h 621506"/>
                <a:gd name="connsiteX17" fmla="*/ 533400 w 964407"/>
                <a:gd name="connsiteY17" fmla="*/ 376238 h 621506"/>
                <a:gd name="connsiteX18" fmla="*/ 597694 w 964407"/>
                <a:gd name="connsiteY18" fmla="*/ 354806 h 621506"/>
                <a:gd name="connsiteX19" fmla="*/ 652463 w 964407"/>
                <a:gd name="connsiteY19" fmla="*/ 335756 h 621506"/>
                <a:gd name="connsiteX20" fmla="*/ 695325 w 964407"/>
                <a:gd name="connsiteY20" fmla="*/ 323850 h 621506"/>
                <a:gd name="connsiteX21" fmla="*/ 757238 w 964407"/>
                <a:gd name="connsiteY21" fmla="*/ 311944 h 621506"/>
                <a:gd name="connsiteX22" fmla="*/ 823913 w 964407"/>
                <a:gd name="connsiteY22" fmla="*/ 302419 h 621506"/>
                <a:gd name="connsiteX23" fmla="*/ 881063 w 964407"/>
                <a:gd name="connsiteY23" fmla="*/ 292894 h 621506"/>
                <a:gd name="connsiteX24" fmla="*/ 907257 w 964407"/>
                <a:gd name="connsiteY24" fmla="*/ 288131 h 621506"/>
                <a:gd name="connsiteX25" fmla="*/ 942975 w 964407"/>
                <a:gd name="connsiteY25" fmla="*/ 273844 h 621506"/>
                <a:gd name="connsiteX26" fmla="*/ 964407 w 964407"/>
                <a:gd name="connsiteY26" fmla="*/ 247650 h 621506"/>
                <a:gd name="connsiteX27" fmla="*/ 407194 w 964407"/>
                <a:gd name="connsiteY27" fmla="*/ 0 h 621506"/>
                <a:gd name="connsiteX28" fmla="*/ 426244 w 964407"/>
                <a:gd name="connsiteY28" fmla="*/ 42863 h 621506"/>
                <a:gd name="connsiteX29" fmla="*/ 433388 w 964407"/>
                <a:gd name="connsiteY29" fmla="*/ 71438 h 621506"/>
                <a:gd name="connsiteX30" fmla="*/ 435769 w 964407"/>
                <a:gd name="connsiteY30" fmla="*/ 97631 h 621506"/>
                <a:gd name="connsiteX31" fmla="*/ 431007 w 964407"/>
                <a:gd name="connsiteY31" fmla="*/ 119063 h 621506"/>
                <a:gd name="connsiteX32" fmla="*/ 409575 w 964407"/>
                <a:gd name="connsiteY32" fmla="*/ 159544 h 621506"/>
                <a:gd name="connsiteX33" fmla="*/ 364332 w 964407"/>
                <a:gd name="connsiteY33" fmla="*/ 21907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407" h="621506">
                  <a:moveTo>
                    <a:pt x="364332" y="219075"/>
                  </a:moveTo>
                  <a:lnTo>
                    <a:pt x="304800" y="292894"/>
                  </a:lnTo>
                  <a:lnTo>
                    <a:pt x="214313" y="381000"/>
                  </a:lnTo>
                  <a:lnTo>
                    <a:pt x="119063" y="471488"/>
                  </a:lnTo>
                  <a:lnTo>
                    <a:pt x="11907" y="566738"/>
                  </a:lnTo>
                  <a:lnTo>
                    <a:pt x="2382" y="583406"/>
                  </a:lnTo>
                  <a:lnTo>
                    <a:pt x="0" y="597694"/>
                  </a:lnTo>
                  <a:lnTo>
                    <a:pt x="0" y="614363"/>
                  </a:lnTo>
                  <a:lnTo>
                    <a:pt x="4763" y="619125"/>
                  </a:lnTo>
                  <a:lnTo>
                    <a:pt x="14288" y="621506"/>
                  </a:lnTo>
                  <a:lnTo>
                    <a:pt x="45244" y="614363"/>
                  </a:lnTo>
                  <a:lnTo>
                    <a:pt x="102394" y="585788"/>
                  </a:lnTo>
                  <a:lnTo>
                    <a:pt x="180975" y="542925"/>
                  </a:lnTo>
                  <a:lnTo>
                    <a:pt x="247650" y="507206"/>
                  </a:lnTo>
                  <a:lnTo>
                    <a:pt x="297657" y="481013"/>
                  </a:lnTo>
                  <a:lnTo>
                    <a:pt x="376238" y="442913"/>
                  </a:lnTo>
                  <a:lnTo>
                    <a:pt x="457200" y="407194"/>
                  </a:lnTo>
                  <a:lnTo>
                    <a:pt x="533400" y="376238"/>
                  </a:lnTo>
                  <a:lnTo>
                    <a:pt x="597694" y="354806"/>
                  </a:lnTo>
                  <a:lnTo>
                    <a:pt x="652463" y="335756"/>
                  </a:lnTo>
                  <a:lnTo>
                    <a:pt x="695325" y="323850"/>
                  </a:lnTo>
                  <a:lnTo>
                    <a:pt x="757238" y="311944"/>
                  </a:lnTo>
                  <a:lnTo>
                    <a:pt x="823913" y="302419"/>
                  </a:lnTo>
                  <a:lnTo>
                    <a:pt x="881063" y="292894"/>
                  </a:lnTo>
                  <a:lnTo>
                    <a:pt x="907257" y="288131"/>
                  </a:lnTo>
                  <a:lnTo>
                    <a:pt x="942975" y="273844"/>
                  </a:lnTo>
                  <a:lnTo>
                    <a:pt x="964407" y="247650"/>
                  </a:lnTo>
                  <a:lnTo>
                    <a:pt x="407194" y="0"/>
                  </a:lnTo>
                  <a:lnTo>
                    <a:pt x="426244" y="42863"/>
                  </a:lnTo>
                  <a:lnTo>
                    <a:pt x="433388" y="71438"/>
                  </a:lnTo>
                  <a:lnTo>
                    <a:pt x="435769" y="97631"/>
                  </a:lnTo>
                  <a:lnTo>
                    <a:pt x="431007" y="119063"/>
                  </a:lnTo>
                  <a:lnTo>
                    <a:pt x="409575" y="159544"/>
                  </a:lnTo>
                  <a:lnTo>
                    <a:pt x="364332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5">
              <a:extLst>
                <a:ext uri="{FF2B5EF4-FFF2-40B4-BE49-F238E27FC236}">
                  <a16:creationId xmlns:a16="http://schemas.microsoft.com/office/drawing/2014/main" id="{D4FDF993-EE1F-491D-BC42-282BEE7AA5AD}"/>
                </a:ext>
              </a:extLst>
            </p:cNvPr>
            <p:cNvSpPr/>
            <p:nvPr/>
          </p:nvSpPr>
          <p:spPr>
            <a:xfrm>
              <a:off x="3554413" y="2608263"/>
              <a:ext cx="2465387" cy="1060450"/>
            </a:xfrm>
            <a:custGeom>
              <a:avLst/>
              <a:gdLst>
                <a:gd name="connsiteX0" fmla="*/ 1512094 w 2464594"/>
                <a:gd name="connsiteY0" fmla="*/ 438150 h 1062037"/>
                <a:gd name="connsiteX1" fmla="*/ 1369219 w 2464594"/>
                <a:gd name="connsiteY1" fmla="*/ 507206 h 1062037"/>
                <a:gd name="connsiteX2" fmla="*/ 1271588 w 2464594"/>
                <a:gd name="connsiteY2" fmla="*/ 552450 h 1062037"/>
                <a:gd name="connsiteX3" fmla="*/ 1150144 w 2464594"/>
                <a:gd name="connsiteY3" fmla="*/ 600075 h 1062037"/>
                <a:gd name="connsiteX4" fmla="*/ 995363 w 2464594"/>
                <a:gd name="connsiteY4" fmla="*/ 657225 h 1062037"/>
                <a:gd name="connsiteX5" fmla="*/ 819150 w 2464594"/>
                <a:gd name="connsiteY5" fmla="*/ 721519 h 1062037"/>
                <a:gd name="connsiteX6" fmla="*/ 661988 w 2464594"/>
                <a:gd name="connsiteY6" fmla="*/ 778669 h 1062037"/>
                <a:gd name="connsiteX7" fmla="*/ 450057 w 2464594"/>
                <a:gd name="connsiteY7" fmla="*/ 852487 h 1062037"/>
                <a:gd name="connsiteX8" fmla="*/ 280988 w 2464594"/>
                <a:gd name="connsiteY8" fmla="*/ 912019 h 1062037"/>
                <a:gd name="connsiteX9" fmla="*/ 97632 w 2464594"/>
                <a:gd name="connsiteY9" fmla="*/ 973931 h 1062037"/>
                <a:gd name="connsiteX10" fmla="*/ 40482 w 2464594"/>
                <a:gd name="connsiteY10" fmla="*/ 990600 h 1062037"/>
                <a:gd name="connsiteX11" fmla="*/ 23813 w 2464594"/>
                <a:gd name="connsiteY11" fmla="*/ 997744 h 1062037"/>
                <a:gd name="connsiteX12" fmla="*/ 9525 w 2464594"/>
                <a:gd name="connsiteY12" fmla="*/ 1012031 h 1062037"/>
                <a:gd name="connsiteX13" fmla="*/ 2382 w 2464594"/>
                <a:gd name="connsiteY13" fmla="*/ 1021556 h 1062037"/>
                <a:gd name="connsiteX14" fmla="*/ 0 w 2464594"/>
                <a:gd name="connsiteY14" fmla="*/ 1033462 h 1062037"/>
                <a:gd name="connsiteX15" fmla="*/ 0 w 2464594"/>
                <a:gd name="connsiteY15" fmla="*/ 1045369 h 1062037"/>
                <a:gd name="connsiteX16" fmla="*/ 4763 w 2464594"/>
                <a:gd name="connsiteY16" fmla="*/ 1052512 h 1062037"/>
                <a:gd name="connsiteX17" fmla="*/ 14288 w 2464594"/>
                <a:gd name="connsiteY17" fmla="*/ 1059656 h 1062037"/>
                <a:gd name="connsiteX18" fmla="*/ 40482 w 2464594"/>
                <a:gd name="connsiteY18" fmla="*/ 1062037 h 1062037"/>
                <a:gd name="connsiteX19" fmla="*/ 69057 w 2464594"/>
                <a:gd name="connsiteY19" fmla="*/ 1059656 h 1062037"/>
                <a:gd name="connsiteX20" fmla="*/ 202407 w 2464594"/>
                <a:gd name="connsiteY20" fmla="*/ 1040606 h 1062037"/>
                <a:gd name="connsiteX21" fmla="*/ 376238 w 2464594"/>
                <a:gd name="connsiteY21" fmla="*/ 1014412 h 1062037"/>
                <a:gd name="connsiteX22" fmla="*/ 600075 w 2464594"/>
                <a:gd name="connsiteY22" fmla="*/ 971550 h 1062037"/>
                <a:gd name="connsiteX23" fmla="*/ 776288 w 2464594"/>
                <a:gd name="connsiteY23" fmla="*/ 933450 h 1062037"/>
                <a:gd name="connsiteX24" fmla="*/ 928688 w 2464594"/>
                <a:gd name="connsiteY24" fmla="*/ 895350 h 1062037"/>
                <a:gd name="connsiteX25" fmla="*/ 1062038 w 2464594"/>
                <a:gd name="connsiteY25" fmla="*/ 862012 h 1062037"/>
                <a:gd name="connsiteX26" fmla="*/ 1333500 w 2464594"/>
                <a:gd name="connsiteY26" fmla="*/ 766762 h 1062037"/>
                <a:gd name="connsiteX27" fmla="*/ 1528763 w 2464594"/>
                <a:gd name="connsiteY27" fmla="*/ 695325 h 1062037"/>
                <a:gd name="connsiteX28" fmla="*/ 1762125 w 2464594"/>
                <a:gd name="connsiteY28" fmla="*/ 602456 h 1062037"/>
                <a:gd name="connsiteX29" fmla="*/ 1938338 w 2464594"/>
                <a:gd name="connsiteY29" fmla="*/ 531019 h 1062037"/>
                <a:gd name="connsiteX30" fmla="*/ 2140744 w 2464594"/>
                <a:gd name="connsiteY30" fmla="*/ 438150 h 1062037"/>
                <a:gd name="connsiteX31" fmla="*/ 2326482 w 2464594"/>
                <a:gd name="connsiteY31" fmla="*/ 350044 h 1062037"/>
                <a:gd name="connsiteX32" fmla="*/ 2409825 w 2464594"/>
                <a:gd name="connsiteY32" fmla="*/ 307181 h 1062037"/>
                <a:gd name="connsiteX33" fmla="*/ 2431257 w 2464594"/>
                <a:gd name="connsiteY33" fmla="*/ 292894 h 1062037"/>
                <a:gd name="connsiteX34" fmla="*/ 2447925 w 2464594"/>
                <a:gd name="connsiteY34" fmla="*/ 273844 h 1062037"/>
                <a:gd name="connsiteX35" fmla="*/ 2457450 w 2464594"/>
                <a:gd name="connsiteY35" fmla="*/ 257175 h 1062037"/>
                <a:gd name="connsiteX36" fmla="*/ 2462213 w 2464594"/>
                <a:gd name="connsiteY36" fmla="*/ 240506 h 1062037"/>
                <a:gd name="connsiteX37" fmla="*/ 2464594 w 2464594"/>
                <a:gd name="connsiteY37" fmla="*/ 226219 h 1062037"/>
                <a:gd name="connsiteX38" fmla="*/ 2462213 w 2464594"/>
                <a:gd name="connsiteY38" fmla="*/ 209550 h 1062037"/>
                <a:gd name="connsiteX39" fmla="*/ 2455069 w 2464594"/>
                <a:gd name="connsiteY39" fmla="*/ 190500 h 1062037"/>
                <a:gd name="connsiteX40" fmla="*/ 2443163 w 2464594"/>
                <a:gd name="connsiteY40" fmla="*/ 176212 h 1062037"/>
                <a:gd name="connsiteX41" fmla="*/ 2421732 w 2464594"/>
                <a:gd name="connsiteY41" fmla="*/ 161925 h 1062037"/>
                <a:gd name="connsiteX42" fmla="*/ 2347913 w 2464594"/>
                <a:gd name="connsiteY42" fmla="*/ 130969 h 1062037"/>
                <a:gd name="connsiteX43" fmla="*/ 2283619 w 2464594"/>
                <a:gd name="connsiteY43" fmla="*/ 111919 h 1062037"/>
                <a:gd name="connsiteX44" fmla="*/ 2200275 w 2464594"/>
                <a:gd name="connsiteY44" fmla="*/ 88106 h 1062037"/>
                <a:gd name="connsiteX45" fmla="*/ 2126457 w 2464594"/>
                <a:gd name="connsiteY45" fmla="*/ 69056 h 1062037"/>
                <a:gd name="connsiteX46" fmla="*/ 2007394 w 2464594"/>
                <a:gd name="connsiteY46" fmla="*/ 40481 h 1062037"/>
                <a:gd name="connsiteX47" fmla="*/ 1890713 w 2464594"/>
                <a:gd name="connsiteY47" fmla="*/ 16669 h 1062037"/>
                <a:gd name="connsiteX48" fmla="*/ 1859757 w 2464594"/>
                <a:gd name="connsiteY48" fmla="*/ 9525 h 1062037"/>
                <a:gd name="connsiteX49" fmla="*/ 1838325 w 2464594"/>
                <a:gd name="connsiteY49" fmla="*/ 2381 h 1062037"/>
                <a:gd name="connsiteX50" fmla="*/ 1821657 w 2464594"/>
                <a:gd name="connsiteY50" fmla="*/ 0 h 1062037"/>
                <a:gd name="connsiteX51" fmla="*/ 1802607 w 2464594"/>
                <a:gd name="connsiteY51" fmla="*/ 4762 h 1062037"/>
                <a:gd name="connsiteX52" fmla="*/ 1797844 w 2464594"/>
                <a:gd name="connsiteY52" fmla="*/ 14287 h 1062037"/>
                <a:gd name="connsiteX53" fmla="*/ 1797844 w 2464594"/>
                <a:gd name="connsiteY53" fmla="*/ 26194 h 1062037"/>
                <a:gd name="connsiteX54" fmla="*/ 1802607 w 2464594"/>
                <a:gd name="connsiteY54" fmla="*/ 45244 h 1062037"/>
                <a:gd name="connsiteX55" fmla="*/ 1812132 w 2464594"/>
                <a:gd name="connsiteY55" fmla="*/ 59531 h 1062037"/>
                <a:gd name="connsiteX56" fmla="*/ 1840707 w 2464594"/>
                <a:gd name="connsiteY56" fmla="*/ 76200 h 1062037"/>
                <a:gd name="connsiteX57" fmla="*/ 1874044 w 2464594"/>
                <a:gd name="connsiteY57" fmla="*/ 95250 h 1062037"/>
                <a:gd name="connsiteX58" fmla="*/ 1895475 w 2464594"/>
                <a:gd name="connsiteY58" fmla="*/ 116681 h 1062037"/>
                <a:gd name="connsiteX59" fmla="*/ 1905000 w 2464594"/>
                <a:gd name="connsiteY59" fmla="*/ 133350 h 1062037"/>
                <a:gd name="connsiteX60" fmla="*/ 1909763 w 2464594"/>
                <a:gd name="connsiteY60" fmla="*/ 152400 h 1062037"/>
                <a:gd name="connsiteX61" fmla="*/ 1909763 w 2464594"/>
                <a:gd name="connsiteY61" fmla="*/ 166687 h 1062037"/>
                <a:gd name="connsiteX62" fmla="*/ 1902619 w 2464594"/>
                <a:gd name="connsiteY62" fmla="*/ 188119 h 1062037"/>
                <a:gd name="connsiteX63" fmla="*/ 1881188 w 2464594"/>
                <a:gd name="connsiteY63" fmla="*/ 211931 h 1062037"/>
                <a:gd name="connsiteX64" fmla="*/ 1819275 w 2464594"/>
                <a:gd name="connsiteY64" fmla="*/ 259556 h 1062037"/>
                <a:gd name="connsiteX65" fmla="*/ 1728788 w 2464594"/>
                <a:gd name="connsiteY65" fmla="*/ 319087 h 1062037"/>
                <a:gd name="connsiteX66" fmla="*/ 1645444 w 2464594"/>
                <a:gd name="connsiteY66" fmla="*/ 369094 h 1062037"/>
                <a:gd name="connsiteX67" fmla="*/ 1512094 w 2464594"/>
                <a:gd name="connsiteY67" fmla="*/ 438150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64594" h="1062037">
                  <a:moveTo>
                    <a:pt x="1512094" y="438150"/>
                  </a:moveTo>
                  <a:lnTo>
                    <a:pt x="1369219" y="507206"/>
                  </a:lnTo>
                  <a:lnTo>
                    <a:pt x="1271588" y="552450"/>
                  </a:lnTo>
                  <a:lnTo>
                    <a:pt x="1150144" y="600075"/>
                  </a:lnTo>
                  <a:lnTo>
                    <a:pt x="995363" y="657225"/>
                  </a:lnTo>
                  <a:lnTo>
                    <a:pt x="819150" y="721519"/>
                  </a:lnTo>
                  <a:lnTo>
                    <a:pt x="661988" y="778669"/>
                  </a:lnTo>
                  <a:lnTo>
                    <a:pt x="450057" y="852487"/>
                  </a:lnTo>
                  <a:lnTo>
                    <a:pt x="280988" y="912019"/>
                  </a:lnTo>
                  <a:lnTo>
                    <a:pt x="97632" y="973931"/>
                  </a:lnTo>
                  <a:lnTo>
                    <a:pt x="40482" y="990600"/>
                  </a:lnTo>
                  <a:lnTo>
                    <a:pt x="23813" y="997744"/>
                  </a:lnTo>
                  <a:lnTo>
                    <a:pt x="9525" y="1012031"/>
                  </a:lnTo>
                  <a:lnTo>
                    <a:pt x="2382" y="1021556"/>
                  </a:lnTo>
                  <a:lnTo>
                    <a:pt x="0" y="1033462"/>
                  </a:lnTo>
                  <a:lnTo>
                    <a:pt x="0" y="1045369"/>
                  </a:lnTo>
                  <a:lnTo>
                    <a:pt x="4763" y="1052512"/>
                  </a:lnTo>
                  <a:lnTo>
                    <a:pt x="14288" y="1059656"/>
                  </a:lnTo>
                  <a:lnTo>
                    <a:pt x="40482" y="1062037"/>
                  </a:lnTo>
                  <a:lnTo>
                    <a:pt x="69057" y="1059656"/>
                  </a:lnTo>
                  <a:lnTo>
                    <a:pt x="202407" y="1040606"/>
                  </a:lnTo>
                  <a:lnTo>
                    <a:pt x="376238" y="1014412"/>
                  </a:lnTo>
                  <a:lnTo>
                    <a:pt x="600075" y="971550"/>
                  </a:lnTo>
                  <a:lnTo>
                    <a:pt x="776288" y="933450"/>
                  </a:lnTo>
                  <a:lnTo>
                    <a:pt x="928688" y="895350"/>
                  </a:lnTo>
                  <a:lnTo>
                    <a:pt x="1062038" y="862012"/>
                  </a:lnTo>
                  <a:lnTo>
                    <a:pt x="1333500" y="766762"/>
                  </a:lnTo>
                  <a:lnTo>
                    <a:pt x="1528763" y="695325"/>
                  </a:lnTo>
                  <a:lnTo>
                    <a:pt x="1762125" y="602456"/>
                  </a:lnTo>
                  <a:lnTo>
                    <a:pt x="1938338" y="531019"/>
                  </a:lnTo>
                  <a:lnTo>
                    <a:pt x="2140744" y="438150"/>
                  </a:lnTo>
                  <a:lnTo>
                    <a:pt x="2326482" y="350044"/>
                  </a:lnTo>
                  <a:lnTo>
                    <a:pt x="2409825" y="307181"/>
                  </a:lnTo>
                  <a:lnTo>
                    <a:pt x="2431257" y="292894"/>
                  </a:lnTo>
                  <a:lnTo>
                    <a:pt x="2447925" y="273844"/>
                  </a:lnTo>
                  <a:lnTo>
                    <a:pt x="2457450" y="257175"/>
                  </a:lnTo>
                  <a:lnTo>
                    <a:pt x="2462213" y="240506"/>
                  </a:lnTo>
                  <a:lnTo>
                    <a:pt x="2464594" y="226219"/>
                  </a:lnTo>
                  <a:lnTo>
                    <a:pt x="2462213" y="209550"/>
                  </a:lnTo>
                  <a:lnTo>
                    <a:pt x="2455069" y="190500"/>
                  </a:lnTo>
                  <a:lnTo>
                    <a:pt x="2443163" y="176212"/>
                  </a:lnTo>
                  <a:lnTo>
                    <a:pt x="2421732" y="161925"/>
                  </a:lnTo>
                  <a:lnTo>
                    <a:pt x="2347913" y="130969"/>
                  </a:lnTo>
                  <a:lnTo>
                    <a:pt x="2283619" y="111919"/>
                  </a:lnTo>
                  <a:lnTo>
                    <a:pt x="2200275" y="88106"/>
                  </a:lnTo>
                  <a:lnTo>
                    <a:pt x="2126457" y="69056"/>
                  </a:lnTo>
                  <a:lnTo>
                    <a:pt x="2007394" y="40481"/>
                  </a:lnTo>
                  <a:lnTo>
                    <a:pt x="1890713" y="16669"/>
                  </a:lnTo>
                  <a:lnTo>
                    <a:pt x="1859757" y="9525"/>
                  </a:lnTo>
                  <a:lnTo>
                    <a:pt x="1838325" y="2381"/>
                  </a:lnTo>
                  <a:lnTo>
                    <a:pt x="1821657" y="0"/>
                  </a:lnTo>
                  <a:lnTo>
                    <a:pt x="1802607" y="4762"/>
                  </a:lnTo>
                  <a:lnTo>
                    <a:pt x="1797844" y="14287"/>
                  </a:lnTo>
                  <a:lnTo>
                    <a:pt x="1797844" y="26194"/>
                  </a:lnTo>
                  <a:lnTo>
                    <a:pt x="1802607" y="45244"/>
                  </a:lnTo>
                  <a:lnTo>
                    <a:pt x="1812132" y="59531"/>
                  </a:lnTo>
                  <a:lnTo>
                    <a:pt x="1840707" y="76200"/>
                  </a:lnTo>
                  <a:lnTo>
                    <a:pt x="1874044" y="95250"/>
                  </a:lnTo>
                  <a:lnTo>
                    <a:pt x="1895475" y="116681"/>
                  </a:lnTo>
                  <a:lnTo>
                    <a:pt x="1905000" y="133350"/>
                  </a:lnTo>
                  <a:lnTo>
                    <a:pt x="1909763" y="152400"/>
                  </a:lnTo>
                  <a:lnTo>
                    <a:pt x="1909763" y="166687"/>
                  </a:lnTo>
                  <a:lnTo>
                    <a:pt x="1902619" y="188119"/>
                  </a:lnTo>
                  <a:lnTo>
                    <a:pt x="1881188" y="211931"/>
                  </a:lnTo>
                  <a:lnTo>
                    <a:pt x="1819275" y="259556"/>
                  </a:lnTo>
                  <a:lnTo>
                    <a:pt x="1728788" y="319087"/>
                  </a:lnTo>
                  <a:lnTo>
                    <a:pt x="1645444" y="369094"/>
                  </a:lnTo>
                  <a:lnTo>
                    <a:pt x="1512094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6">
              <a:extLst>
                <a:ext uri="{FF2B5EF4-FFF2-40B4-BE49-F238E27FC236}">
                  <a16:creationId xmlns:a16="http://schemas.microsoft.com/office/drawing/2014/main" id="{2D2B8B6E-1D5C-4C17-8B17-7B8C4C9714FA}"/>
                </a:ext>
              </a:extLst>
            </p:cNvPr>
            <p:cNvSpPr/>
            <p:nvPr/>
          </p:nvSpPr>
          <p:spPr>
            <a:xfrm>
              <a:off x="3140076" y="3897313"/>
              <a:ext cx="3597274" cy="847725"/>
            </a:xfrm>
            <a:custGeom>
              <a:avLst/>
              <a:gdLst>
                <a:gd name="connsiteX0" fmla="*/ 2792237 w 3597025"/>
                <a:gd name="connsiteY0" fmla="*/ 320185 h 848056"/>
                <a:gd name="connsiteX1" fmla="*/ 2648010 w 3597025"/>
                <a:gd name="connsiteY1" fmla="*/ 331723 h 848056"/>
                <a:gd name="connsiteX2" fmla="*/ 2512437 w 3597025"/>
                <a:gd name="connsiteY2" fmla="*/ 346145 h 848056"/>
                <a:gd name="connsiteX3" fmla="*/ 2330711 w 3597025"/>
                <a:gd name="connsiteY3" fmla="*/ 369222 h 848056"/>
                <a:gd name="connsiteX4" fmla="*/ 2085524 w 3597025"/>
                <a:gd name="connsiteY4" fmla="*/ 406721 h 848056"/>
                <a:gd name="connsiteX5" fmla="*/ 1906683 w 3597025"/>
                <a:gd name="connsiteY5" fmla="*/ 438451 h 848056"/>
                <a:gd name="connsiteX6" fmla="*/ 1840338 w 3597025"/>
                <a:gd name="connsiteY6" fmla="*/ 447104 h 848056"/>
                <a:gd name="connsiteX7" fmla="*/ 1592268 w 3597025"/>
                <a:gd name="connsiteY7" fmla="*/ 496142 h 848056"/>
                <a:gd name="connsiteX8" fmla="*/ 1390350 w 3597025"/>
                <a:gd name="connsiteY8" fmla="*/ 548063 h 848056"/>
                <a:gd name="connsiteX9" fmla="*/ 1136510 w 3597025"/>
                <a:gd name="connsiteY9" fmla="*/ 620177 h 848056"/>
                <a:gd name="connsiteX10" fmla="*/ 943246 w 3597025"/>
                <a:gd name="connsiteY10" fmla="*/ 677868 h 848056"/>
                <a:gd name="connsiteX11" fmla="*/ 790365 w 3597025"/>
                <a:gd name="connsiteY11" fmla="*/ 729790 h 848056"/>
                <a:gd name="connsiteX12" fmla="*/ 651907 w 3597025"/>
                <a:gd name="connsiteY12" fmla="*/ 781711 h 848056"/>
                <a:gd name="connsiteX13" fmla="*/ 562486 w 3597025"/>
                <a:gd name="connsiteY13" fmla="*/ 816326 h 848056"/>
                <a:gd name="connsiteX14" fmla="*/ 516333 w 3597025"/>
                <a:gd name="connsiteY14" fmla="*/ 839402 h 848056"/>
                <a:gd name="connsiteX15" fmla="*/ 478834 w 3597025"/>
                <a:gd name="connsiteY15" fmla="*/ 848056 h 848056"/>
                <a:gd name="connsiteX16" fmla="*/ 452873 w 3597025"/>
                <a:gd name="connsiteY16" fmla="*/ 848056 h 848056"/>
                <a:gd name="connsiteX17" fmla="*/ 424028 w 3597025"/>
                <a:gd name="connsiteY17" fmla="*/ 839402 h 848056"/>
                <a:gd name="connsiteX18" fmla="*/ 395182 w 3597025"/>
                <a:gd name="connsiteY18" fmla="*/ 824979 h 848056"/>
                <a:gd name="connsiteX19" fmla="*/ 317300 w 3597025"/>
                <a:gd name="connsiteY19" fmla="*/ 790365 h 848056"/>
                <a:gd name="connsiteX20" fmla="*/ 253840 w 3597025"/>
                <a:gd name="connsiteY20" fmla="*/ 758635 h 848056"/>
                <a:gd name="connsiteX21" fmla="*/ 164419 w 3597025"/>
                <a:gd name="connsiteY21" fmla="*/ 706713 h 848056"/>
                <a:gd name="connsiteX22" fmla="*/ 95190 w 3597025"/>
                <a:gd name="connsiteY22" fmla="*/ 654791 h 848056"/>
                <a:gd name="connsiteX23" fmla="*/ 43268 w 3597025"/>
                <a:gd name="connsiteY23" fmla="*/ 608639 h 848056"/>
                <a:gd name="connsiteX24" fmla="*/ 28846 w 3597025"/>
                <a:gd name="connsiteY24" fmla="*/ 591332 h 848056"/>
                <a:gd name="connsiteX25" fmla="*/ 5769 w 3597025"/>
                <a:gd name="connsiteY25" fmla="*/ 550948 h 848056"/>
                <a:gd name="connsiteX26" fmla="*/ 0 w 3597025"/>
                <a:gd name="connsiteY26" fmla="*/ 533641 h 848056"/>
                <a:gd name="connsiteX27" fmla="*/ 0 w 3597025"/>
                <a:gd name="connsiteY27" fmla="*/ 522102 h 848056"/>
                <a:gd name="connsiteX28" fmla="*/ 2885 w 3597025"/>
                <a:gd name="connsiteY28" fmla="*/ 510564 h 848056"/>
                <a:gd name="connsiteX29" fmla="*/ 11538 w 3597025"/>
                <a:gd name="connsiteY29" fmla="*/ 501911 h 848056"/>
                <a:gd name="connsiteX30" fmla="*/ 23076 w 3597025"/>
                <a:gd name="connsiteY30" fmla="*/ 499026 h 848056"/>
                <a:gd name="connsiteX31" fmla="*/ 43268 w 3597025"/>
                <a:gd name="connsiteY31" fmla="*/ 499026 h 848056"/>
                <a:gd name="connsiteX32" fmla="*/ 83652 w 3597025"/>
                <a:gd name="connsiteY32" fmla="*/ 510564 h 848056"/>
                <a:gd name="connsiteX33" fmla="*/ 167304 w 3597025"/>
                <a:gd name="connsiteY33" fmla="*/ 542294 h 848056"/>
                <a:gd name="connsiteX34" fmla="*/ 230764 w 3597025"/>
                <a:gd name="connsiteY34" fmla="*/ 562486 h 848056"/>
                <a:gd name="connsiteX35" fmla="*/ 311531 w 3597025"/>
                <a:gd name="connsiteY35" fmla="*/ 579793 h 848056"/>
                <a:gd name="connsiteX36" fmla="*/ 372106 w 3597025"/>
                <a:gd name="connsiteY36" fmla="*/ 582678 h 848056"/>
                <a:gd name="connsiteX37" fmla="*/ 418259 w 3597025"/>
                <a:gd name="connsiteY37" fmla="*/ 576909 h 848056"/>
                <a:gd name="connsiteX38" fmla="*/ 576909 w 3597025"/>
                <a:gd name="connsiteY38" fmla="*/ 539410 h 848056"/>
                <a:gd name="connsiteX39" fmla="*/ 810557 w 3597025"/>
                <a:gd name="connsiteY39" fmla="*/ 484603 h 848056"/>
                <a:gd name="connsiteX40" fmla="*/ 1136510 w 3597025"/>
                <a:gd name="connsiteY40" fmla="*/ 409605 h 848056"/>
                <a:gd name="connsiteX41" fmla="*/ 1485540 w 3597025"/>
                <a:gd name="connsiteY41" fmla="*/ 337492 h 848056"/>
                <a:gd name="connsiteX42" fmla="*/ 1644189 w 3597025"/>
                <a:gd name="connsiteY42" fmla="*/ 305762 h 848056"/>
                <a:gd name="connsiteX43" fmla="*/ 1967258 w 3597025"/>
                <a:gd name="connsiteY43" fmla="*/ 250955 h 848056"/>
                <a:gd name="connsiteX44" fmla="*/ 2169176 w 3597025"/>
                <a:gd name="connsiteY44" fmla="*/ 207687 h 848056"/>
                <a:gd name="connsiteX45" fmla="*/ 2345133 w 3597025"/>
                <a:gd name="connsiteY45" fmla="*/ 175957 h 848056"/>
                <a:gd name="connsiteX46" fmla="*/ 2584550 w 3597025"/>
                <a:gd name="connsiteY46" fmla="*/ 132689 h 848056"/>
                <a:gd name="connsiteX47" fmla="*/ 2777815 w 3597025"/>
                <a:gd name="connsiteY47" fmla="*/ 100959 h 848056"/>
                <a:gd name="connsiteX48" fmla="*/ 2867235 w 3597025"/>
                <a:gd name="connsiteY48" fmla="*/ 86537 h 848056"/>
                <a:gd name="connsiteX49" fmla="*/ 2919157 w 3597025"/>
                <a:gd name="connsiteY49" fmla="*/ 66345 h 848056"/>
                <a:gd name="connsiteX50" fmla="*/ 2982617 w 3597025"/>
                <a:gd name="connsiteY50" fmla="*/ 37499 h 848056"/>
                <a:gd name="connsiteX51" fmla="*/ 3043193 w 3597025"/>
                <a:gd name="connsiteY51" fmla="*/ 14423 h 848056"/>
                <a:gd name="connsiteX52" fmla="*/ 3103768 w 3597025"/>
                <a:gd name="connsiteY52" fmla="*/ 0 h 848056"/>
                <a:gd name="connsiteX53" fmla="*/ 3115306 w 3597025"/>
                <a:gd name="connsiteY53" fmla="*/ 0 h 848056"/>
                <a:gd name="connsiteX54" fmla="*/ 3132613 w 3597025"/>
                <a:gd name="connsiteY54" fmla="*/ 0 h 848056"/>
                <a:gd name="connsiteX55" fmla="*/ 3216265 w 3597025"/>
                <a:gd name="connsiteY55" fmla="*/ 20192 h 848056"/>
                <a:gd name="connsiteX56" fmla="*/ 3346070 w 3597025"/>
                <a:gd name="connsiteY56" fmla="*/ 54807 h 848056"/>
                <a:gd name="connsiteX57" fmla="*/ 3452798 w 3597025"/>
                <a:gd name="connsiteY57" fmla="*/ 92306 h 848056"/>
                <a:gd name="connsiteX58" fmla="*/ 3501835 w 3597025"/>
                <a:gd name="connsiteY58" fmla="*/ 118267 h 848056"/>
                <a:gd name="connsiteX59" fmla="*/ 3533565 w 3597025"/>
                <a:gd name="connsiteY59" fmla="*/ 141343 h 848056"/>
                <a:gd name="connsiteX60" fmla="*/ 3556641 w 3597025"/>
                <a:gd name="connsiteY60" fmla="*/ 164419 h 848056"/>
                <a:gd name="connsiteX61" fmla="*/ 3579717 w 3597025"/>
                <a:gd name="connsiteY61" fmla="*/ 190380 h 848056"/>
                <a:gd name="connsiteX62" fmla="*/ 3591256 w 3597025"/>
                <a:gd name="connsiteY62" fmla="*/ 210572 h 848056"/>
                <a:gd name="connsiteX63" fmla="*/ 3597025 w 3597025"/>
                <a:gd name="connsiteY63" fmla="*/ 230764 h 848056"/>
                <a:gd name="connsiteX64" fmla="*/ 3597025 w 3597025"/>
                <a:gd name="connsiteY64" fmla="*/ 248071 h 848056"/>
                <a:gd name="connsiteX65" fmla="*/ 3585487 w 3597025"/>
                <a:gd name="connsiteY65" fmla="*/ 268263 h 848056"/>
                <a:gd name="connsiteX66" fmla="*/ 3565295 w 3597025"/>
                <a:gd name="connsiteY66" fmla="*/ 285570 h 848056"/>
                <a:gd name="connsiteX67" fmla="*/ 3524911 w 3597025"/>
                <a:gd name="connsiteY67" fmla="*/ 299993 h 848056"/>
                <a:gd name="connsiteX68" fmla="*/ 3481643 w 3597025"/>
                <a:gd name="connsiteY68" fmla="*/ 308646 h 848056"/>
                <a:gd name="connsiteX69" fmla="*/ 3432606 w 3597025"/>
                <a:gd name="connsiteY69" fmla="*/ 311531 h 848056"/>
                <a:gd name="connsiteX70" fmla="*/ 3322993 w 3597025"/>
                <a:gd name="connsiteY70" fmla="*/ 305762 h 848056"/>
                <a:gd name="connsiteX71" fmla="*/ 3198958 w 3597025"/>
                <a:gd name="connsiteY71" fmla="*/ 302877 h 848056"/>
                <a:gd name="connsiteX72" fmla="*/ 3060500 w 3597025"/>
                <a:gd name="connsiteY72" fmla="*/ 302877 h 848056"/>
                <a:gd name="connsiteX73" fmla="*/ 2913388 w 3597025"/>
                <a:gd name="connsiteY73" fmla="*/ 311531 h 848056"/>
                <a:gd name="connsiteX74" fmla="*/ 2792237 w 3597025"/>
                <a:gd name="connsiteY74" fmla="*/ 320185 h 8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97025" h="848056">
                  <a:moveTo>
                    <a:pt x="2792237" y="320185"/>
                  </a:moveTo>
                  <a:lnTo>
                    <a:pt x="2648010" y="331723"/>
                  </a:lnTo>
                  <a:lnTo>
                    <a:pt x="2512437" y="346145"/>
                  </a:lnTo>
                  <a:lnTo>
                    <a:pt x="2330711" y="369222"/>
                  </a:lnTo>
                  <a:lnTo>
                    <a:pt x="2085524" y="406721"/>
                  </a:lnTo>
                  <a:lnTo>
                    <a:pt x="1906683" y="438451"/>
                  </a:lnTo>
                  <a:lnTo>
                    <a:pt x="1840338" y="447104"/>
                  </a:lnTo>
                  <a:lnTo>
                    <a:pt x="1592268" y="496142"/>
                  </a:lnTo>
                  <a:lnTo>
                    <a:pt x="1390350" y="548063"/>
                  </a:lnTo>
                  <a:lnTo>
                    <a:pt x="1136510" y="620177"/>
                  </a:lnTo>
                  <a:lnTo>
                    <a:pt x="943246" y="677868"/>
                  </a:lnTo>
                  <a:lnTo>
                    <a:pt x="790365" y="729790"/>
                  </a:lnTo>
                  <a:lnTo>
                    <a:pt x="651907" y="781711"/>
                  </a:lnTo>
                  <a:lnTo>
                    <a:pt x="562486" y="816326"/>
                  </a:lnTo>
                  <a:lnTo>
                    <a:pt x="516333" y="839402"/>
                  </a:lnTo>
                  <a:lnTo>
                    <a:pt x="478834" y="848056"/>
                  </a:lnTo>
                  <a:lnTo>
                    <a:pt x="452873" y="848056"/>
                  </a:lnTo>
                  <a:lnTo>
                    <a:pt x="424028" y="839402"/>
                  </a:lnTo>
                  <a:lnTo>
                    <a:pt x="395182" y="824979"/>
                  </a:lnTo>
                  <a:lnTo>
                    <a:pt x="317300" y="790365"/>
                  </a:lnTo>
                  <a:lnTo>
                    <a:pt x="253840" y="758635"/>
                  </a:lnTo>
                  <a:lnTo>
                    <a:pt x="164419" y="706713"/>
                  </a:lnTo>
                  <a:lnTo>
                    <a:pt x="95190" y="654791"/>
                  </a:lnTo>
                  <a:lnTo>
                    <a:pt x="43268" y="608639"/>
                  </a:lnTo>
                  <a:lnTo>
                    <a:pt x="28846" y="591332"/>
                  </a:lnTo>
                  <a:lnTo>
                    <a:pt x="5769" y="550948"/>
                  </a:lnTo>
                  <a:lnTo>
                    <a:pt x="0" y="533641"/>
                  </a:lnTo>
                  <a:lnTo>
                    <a:pt x="0" y="522102"/>
                  </a:lnTo>
                  <a:lnTo>
                    <a:pt x="2885" y="510564"/>
                  </a:lnTo>
                  <a:lnTo>
                    <a:pt x="11538" y="501911"/>
                  </a:lnTo>
                  <a:lnTo>
                    <a:pt x="23076" y="499026"/>
                  </a:lnTo>
                  <a:lnTo>
                    <a:pt x="43268" y="499026"/>
                  </a:lnTo>
                  <a:lnTo>
                    <a:pt x="83652" y="510564"/>
                  </a:lnTo>
                  <a:lnTo>
                    <a:pt x="167304" y="542294"/>
                  </a:lnTo>
                  <a:lnTo>
                    <a:pt x="230764" y="562486"/>
                  </a:lnTo>
                  <a:lnTo>
                    <a:pt x="311531" y="579793"/>
                  </a:lnTo>
                  <a:lnTo>
                    <a:pt x="372106" y="582678"/>
                  </a:lnTo>
                  <a:lnTo>
                    <a:pt x="418259" y="576909"/>
                  </a:lnTo>
                  <a:lnTo>
                    <a:pt x="576909" y="539410"/>
                  </a:lnTo>
                  <a:lnTo>
                    <a:pt x="810557" y="484603"/>
                  </a:lnTo>
                  <a:lnTo>
                    <a:pt x="1136510" y="409605"/>
                  </a:lnTo>
                  <a:lnTo>
                    <a:pt x="1485540" y="337492"/>
                  </a:lnTo>
                  <a:lnTo>
                    <a:pt x="1644189" y="305762"/>
                  </a:lnTo>
                  <a:lnTo>
                    <a:pt x="1967258" y="250955"/>
                  </a:lnTo>
                  <a:lnTo>
                    <a:pt x="2169176" y="207687"/>
                  </a:lnTo>
                  <a:lnTo>
                    <a:pt x="2345133" y="175957"/>
                  </a:lnTo>
                  <a:lnTo>
                    <a:pt x="2584550" y="132689"/>
                  </a:lnTo>
                  <a:lnTo>
                    <a:pt x="2777815" y="100959"/>
                  </a:lnTo>
                  <a:lnTo>
                    <a:pt x="2867235" y="86537"/>
                  </a:lnTo>
                  <a:lnTo>
                    <a:pt x="2919157" y="66345"/>
                  </a:lnTo>
                  <a:lnTo>
                    <a:pt x="2982617" y="37499"/>
                  </a:lnTo>
                  <a:lnTo>
                    <a:pt x="3043193" y="14423"/>
                  </a:lnTo>
                  <a:lnTo>
                    <a:pt x="3103768" y="0"/>
                  </a:lnTo>
                  <a:lnTo>
                    <a:pt x="3115306" y="0"/>
                  </a:lnTo>
                  <a:lnTo>
                    <a:pt x="3132613" y="0"/>
                  </a:lnTo>
                  <a:lnTo>
                    <a:pt x="3216265" y="20192"/>
                  </a:lnTo>
                  <a:lnTo>
                    <a:pt x="3346070" y="54807"/>
                  </a:lnTo>
                  <a:lnTo>
                    <a:pt x="3452798" y="92306"/>
                  </a:lnTo>
                  <a:lnTo>
                    <a:pt x="3501835" y="118267"/>
                  </a:lnTo>
                  <a:lnTo>
                    <a:pt x="3533565" y="141343"/>
                  </a:lnTo>
                  <a:lnTo>
                    <a:pt x="3556641" y="164419"/>
                  </a:lnTo>
                  <a:lnTo>
                    <a:pt x="3579717" y="190380"/>
                  </a:lnTo>
                  <a:lnTo>
                    <a:pt x="3591256" y="210572"/>
                  </a:lnTo>
                  <a:lnTo>
                    <a:pt x="3597025" y="230764"/>
                  </a:lnTo>
                  <a:lnTo>
                    <a:pt x="3597025" y="248071"/>
                  </a:lnTo>
                  <a:lnTo>
                    <a:pt x="3585487" y="268263"/>
                  </a:lnTo>
                  <a:lnTo>
                    <a:pt x="3565295" y="285570"/>
                  </a:lnTo>
                  <a:lnTo>
                    <a:pt x="3524911" y="299993"/>
                  </a:lnTo>
                  <a:lnTo>
                    <a:pt x="3481643" y="308646"/>
                  </a:lnTo>
                  <a:lnTo>
                    <a:pt x="3432606" y="311531"/>
                  </a:lnTo>
                  <a:lnTo>
                    <a:pt x="3322993" y="305762"/>
                  </a:lnTo>
                  <a:lnTo>
                    <a:pt x="3198958" y="302877"/>
                  </a:lnTo>
                  <a:lnTo>
                    <a:pt x="3060500" y="302877"/>
                  </a:lnTo>
                  <a:lnTo>
                    <a:pt x="2913388" y="311531"/>
                  </a:lnTo>
                  <a:lnTo>
                    <a:pt x="2792237" y="32018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7">
              <a:extLst>
                <a:ext uri="{FF2B5EF4-FFF2-40B4-BE49-F238E27FC236}">
                  <a16:creationId xmlns:a16="http://schemas.microsoft.com/office/drawing/2014/main" id="{5A80E3C8-801B-4874-899C-9B2DDB135C33}"/>
                </a:ext>
              </a:extLst>
            </p:cNvPr>
            <p:cNvSpPr/>
            <p:nvPr/>
          </p:nvSpPr>
          <p:spPr>
            <a:xfrm>
              <a:off x="4545013" y="3363913"/>
              <a:ext cx="2689224" cy="2603500"/>
            </a:xfrm>
            <a:custGeom>
              <a:avLst/>
              <a:gdLst>
                <a:gd name="connsiteX0" fmla="*/ 212806 w 2689999"/>
                <a:gd name="connsiteY0" fmla="*/ 1246909 h 2603546"/>
                <a:gd name="connsiteX1" fmla="*/ 219456 w 2689999"/>
                <a:gd name="connsiteY1" fmla="*/ 1010827 h 2603546"/>
                <a:gd name="connsiteX2" fmla="*/ 219456 w 2689999"/>
                <a:gd name="connsiteY2" fmla="*/ 764771 h 2603546"/>
                <a:gd name="connsiteX3" fmla="*/ 219456 w 2689999"/>
                <a:gd name="connsiteY3" fmla="*/ 615142 h 2603546"/>
                <a:gd name="connsiteX4" fmla="*/ 219456 w 2689999"/>
                <a:gd name="connsiteY4" fmla="*/ 475488 h 2603546"/>
                <a:gd name="connsiteX5" fmla="*/ 219456 w 2689999"/>
                <a:gd name="connsiteY5" fmla="*/ 392361 h 2603546"/>
                <a:gd name="connsiteX6" fmla="*/ 212806 w 2689999"/>
                <a:gd name="connsiteY6" fmla="*/ 335834 h 2603546"/>
                <a:gd name="connsiteX7" fmla="*/ 206156 w 2689999"/>
                <a:gd name="connsiteY7" fmla="*/ 295933 h 2603546"/>
                <a:gd name="connsiteX8" fmla="*/ 199506 w 2689999"/>
                <a:gd name="connsiteY8" fmla="*/ 266007 h 2603546"/>
                <a:gd name="connsiteX9" fmla="*/ 192855 w 2689999"/>
                <a:gd name="connsiteY9" fmla="*/ 236081 h 2603546"/>
                <a:gd name="connsiteX10" fmla="*/ 176230 w 2689999"/>
                <a:gd name="connsiteY10" fmla="*/ 196180 h 2603546"/>
                <a:gd name="connsiteX11" fmla="*/ 159604 w 2689999"/>
                <a:gd name="connsiteY11" fmla="*/ 166254 h 2603546"/>
                <a:gd name="connsiteX12" fmla="*/ 142979 w 2689999"/>
                <a:gd name="connsiteY12" fmla="*/ 146304 h 2603546"/>
                <a:gd name="connsiteX13" fmla="*/ 123028 w 2689999"/>
                <a:gd name="connsiteY13" fmla="*/ 129678 h 2603546"/>
                <a:gd name="connsiteX14" fmla="*/ 99753 w 2689999"/>
                <a:gd name="connsiteY14" fmla="*/ 116378 h 2603546"/>
                <a:gd name="connsiteX15" fmla="*/ 0 w 2689999"/>
                <a:gd name="connsiteY15" fmla="*/ 76477 h 2603546"/>
                <a:gd name="connsiteX16" fmla="*/ 232756 w 2689999"/>
                <a:gd name="connsiteY16" fmla="*/ 0 h 2603546"/>
                <a:gd name="connsiteX17" fmla="*/ 312559 w 2689999"/>
                <a:gd name="connsiteY17" fmla="*/ 69827 h 2603546"/>
                <a:gd name="connsiteX18" fmla="*/ 359110 w 2689999"/>
                <a:gd name="connsiteY18" fmla="*/ 109728 h 2603546"/>
                <a:gd name="connsiteX19" fmla="*/ 405661 w 2689999"/>
                <a:gd name="connsiteY19" fmla="*/ 149629 h 2603546"/>
                <a:gd name="connsiteX20" fmla="*/ 442237 w 2689999"/>
                <a:gd name="connsiteY20" fmla="*/ 186205 h 2603546"/>
                <a:gd name="connsiteX21" fmla="*/ 468838 w 2689999"/>
                <a:gd name="connsiteY21" fmla="*/ 219456 h 2603546"/>
                <a:gd name="connsiteX22" fmla="*/ 488788 w 2689999"/>
                <a:gd name="connsiteY22" fmla="*/ 246057 h 2603546"/>
                <a:gd name="connsiteX23" fmla="*/ 502089 w 2689999"/>
                <a:gd name="connsiteY23" fmla="*/ 269332 h 2603546"/>
                <a:gd name="connsiteX24" fmla="*/ 512064 w 2689999"/>
                <a:gd name="connsiteY24" fmla="*/ 292608 h 2603546"/>
                <a:gd name="connsiteX25" fmla="*/ 525364 w 2689999"/>
                <a:gd name="connsiteY25" fmla="*/ 322534 h 2603546"/>
                <a:gd name="connsiteX26" fmla="*/ 535340 w 2689999"/>
                <a:gd name="connsiteY26" fmla="*/ 355785 h 2603546"/>
                <a:gd name="connsiteX27" fmla="*/ 538665 w 2689999"/>
                <a:gd name="connsiteY27" fmla="*/ 395686 h 2603546"/>
                <a:gd name="connsiteX28" fmla="*/ 525364 w 2689999"/>
                <a:gd name="connsiteY28" fmla="*/ 462187 h 2603546"/>
                <a:gd name="connsiteX29" fmla="*/ 512064 w 2689999"/>
                <a:gd name="connsiteY29" fmla="*/ 535339 h 2603546"/>
                <a:gd name="connsiteX30" fmla="*/ 495439 w 2689999"/>
                <a:gd name="connsiteY30" fmla="*/ 698269 h 2603546"/>
                <a:gd name="connsiteX31" fmla="*/ 478813 w 2689999"/>
                <a:gd name="connsiteY31" fmla="*/ 841248 h 2603546"/>
                <a:gd name="connsiteX32" fmla="*/ 465513 w 2689999"/>
                <a:gd name="connsiteY32" fmla="*/ 964276 h 2603546"/>
                <a:gd name="connsiteX33" fmla="*/ 448887 w 2689999"/>
                <a:gd name="connsiteY33" fmla="*/ 1240259 h 2603546"/>
                <a:gd name="connsiteX34" fmla="*/ 435587 w 2689999"/>
                <a:gd name="connsiteY34" fmla="*/ 1502941 h 2603546"/>
                <a:gd name="connsiteX35" fmla="*/ 422287 w 2689999"/>
                <a:gd name="connsiteY35" fmla="*/ 1745673 h 2603546"/>
                <a:gd name="connsiteX36" fmla="*/ 415636 w 2689999"/>
                <a:gd name="connsiteY36" fmla="*/ 1872026 h 2603546"/>
                <a:gd name="connsiteX37" fmla="*/ 418962 w 2689999"/>
                <a:gd name="connsiteY37" fmla="*/ 1941853 h 2603546"/>
                <a:gd name="connsiteX38" fmla="*/ 422287 w 2689999"/>
                <a:gd name="connsiteY38" fmla="*/ 1981754 h 2603546"/>
                <a:gd name="connsiteX39" fmla="*/ 432262 w 2689999"/>
                <a:gd name="connsiteY39" fmla="*/ 2038281 h 2603546"/>
                <a:gd name="connsiteX40" fmla="*/ 448887 w 2689999"/>
                <a:gd name="connsiteY40" fmla="*/ 2088157 h 2603546"/>
                <a:gd name="connsiteX41" fmla="*/ 472163 w 2689999"/>
                <a:gd name="connsiteY41" fmla="*/ 2141358 h 2603546"/>
                <a:gd name="connsiteX42" fmla="*/ 492114 w 2689999"/>
                <a:gd name="connsiteY42" fmla="*/ 2177934 h 2603546"/>
                <a:gd name="connsiteX43" fmla="*/ 518714 w 2689999"/>
                <a:gd name="connsiteY43" fmla="*/ 2211185 h 2603546"/>
                <a:gd name="connsiteX44" fmla="*/ 558615 w 2689999"/>
                <a:gd name="connsiteY44" fmla="*/ 2251086 h 2603546"/>
                <a:gd name="connsiteX45" fmla="*/ 605167 w 2689999"/>
                <a:gd name="connsiteY45" fmla="*/ 2281012 h 2603546"/>
                <a:gd name="connsiteX46" fmla="*/ 655043 w 2689999"/>
                <a:gd name="connsiteY46" fmla="*/ 2307613 h 2603546"/>
                <a:gd name="connsiteX47" fmla="*/ 698269 w 2689999"/>
                <a:gd name="connsiteY47" fmla="*/ 2324238 h 2603546"/>
                <a:gd name="connsiteX48" fmla="*/ 761446 w 2689999"/>
                <a:gd name="connsiteY48" fmla="*/ 2344189 h 2603546"/>
                <a:gd name="connsiteX49" fmla="*/ 827948 w 2689999"/>
                <a:gd name="connsiteY49" fmla="*/ 2357489 h 2603546"/>
                <a:gd name="connsiteX50" fmla="*/ 881149 w 2689999"/>
                <a:gd name="connsiteY50" fmla="*/ 2367465 h 2603546"/>
                <a:gd name="connsiteX51" fmla="*/ 980902 w 2689999"/>
                <a:gd name="connsiteY51" fmla="*/ 2377440 h 2603546"/>
                <a:gd name="connsiteX52" fmla="*/ 1157132 w 2689999"/>
                <a:gd name="connsiteY52" fmla="*/ 2380765 h 2603546"/>
                <a:gd name="connsiteX53" fmla="*/ 1403188 w 2689999"/>
                <a:gd name="connsiteY53" fmla="*/ 2377440 h 2603546"/>
                <a:gd name="connsiteX54" fmla="*/ 1642595 w 2689999"/>
                <a:gd name="connsiteY54" fmla="*/ 2367465 h 2603546"/>
                <a:gd name="connsiteX55" fmla="*/ 1832125 w 2689999"/>
                <a:gd name="connsiteY55" fmla="*/ 2354164 h 2603546"/>
                <a:gd name="connsiteX56" fmla="*/ 2018330 w 2689999"/>
                <a:gd name="connsiteY56" fmla="*/ 2337539 h 2603546"/>
                <a:gd name="connsiteX57" fmla="*/ 2114758 w 2689999"/>
                <a:gd name="connsiteY57" fmla="*/ 2320913 h 2603546"/>
                <a:gd name="connsiteX58" fmla="*/ 2616847 w 2689999"/>
                <a:gd name="connsiteY58" fmla="*/ 2281012 h 2603546"/>
                <a:gd name="connsiteX59" fmla="*/ 2643447 w 2689999"/>
                <a:gd name="connsiteY59" fmla="*/ 2300963 h 2603546"/>
                <a:gd name="connsiteX60" fmla="*/ 2663398 w 2689999"/>
                <a:gd name="connsiteY60" fmla="*/ 2320913 h 2603546"/>
                <a:gd name="connsiteX61" fmla="*/ 2683348 w 2689999"/>
                <a:gd name="connsiteY61" fmla="*/ 2350839 h 2603546"/>
                <a:gd name="connsiteX62" fmla="*/ 2689999 w 2689999"/>
                <a:gd name="connsiteY62" fmla="*/ 2377440 h 2603546"/>
                <a:gd name="connsiteX63" fmla="*/ 2689999 w 2689999"/>
                <a:gd name="connsiteY63" fmla="*/ 2394065 h 2603546"/>
                <a:gd name="connsiteX64" fmla="*/ 2683348 w 2689999"/>
                <a:gd name="connsiteY64" fmla="*/ 2417341 h 2603546"/>
                <a:gd name="connsiteX65" fmla="*/ 2663398 w 2689999"/>
                <a:gd name="connsiteY65" fmla="*/ 2443942 h 2603546"/>
                <a:gd name="connsiteX66" fmla="*/ 2633472 w 2689999"/>
                <a:gd name="connsiteY66" fmla="*/ 2467217 h 2603546"/>
                <a:gd name="connsiteX67" fmla="*/ 2596896 w 2689999"/>
                <a:gd name="connsiteY67" fmla="*/ 2487168 h 2603546"/>
                <a:gd name="connsiteX68" fmla="*/ 2547020 w 2689999"/>
                <a:gd name="connsiteY68" fmla="*/ 2507118 h 2603546"/>
                <a:gd name="connsiteX69" fmla="*/ 2473868 w 2689999"/>
                <a:gd name="connsiteY69" fmla="*/ 2523744 h 2603546"/>
                <a:gd name="connsiteX70" fmla="*/ 2380765 w 2689999"/>
                <a:gd name="connsiteY70" fmla="*/ 2540369 h 2603546"/>
                <a:gd name="connsiteX71" fmla="*/ 2231136 w 2689999"/>
                <a:gd name="connsiteY71" fmla="*/ 2560320 h 2603546"/>
                <a:gd name="connsiteX72" fmla="*/ 2071532 w 2689999"/>
                <a:gd name="connsiteY72" fmla="*/ 2576945 h 2603546"/>
                <a:gd name="connsiteX73" fmla="*/ 1885327 w 2689999"/>
                <a:gd name="connsiteY73" fmla="*/ 2590246 h 2603546"/>
                <a:gd name="connsiteX74" fmla="*/ 1732372 w 2689999"/>
                <a:gd name="connsiteY74" fmla="*/ 2596896 h 2603546"/>
                <a:gd name="connsiteX75" fmla="*/ 1516242 w 2689999"/>
                <a:gd name="connsiteY75" fmla="*/ 2603546 h 2603546"/>
                <a:gd name="connsiteX76" fmla="*/ 1356637 w 2689999"/>
                <a:gd name="connsiteY76" fmla="*/ 2603546 h 2603546"/>
                <a:gd name="connsiteX77" fmla="*/ 1163782 w 2689999"/>
                <a:gd name="connsiteY77" fmla="*/ 2596896 h 2603546"/>
                <a:gd name="connsiteX78" fmla="*/ 977577 w 2689999"/>
                <a:gd name="connsiteY78" fmla="*/ 2583595 h 2603546"/>
                <a:gd name="connsiteX79" fmla="*/ 884474 w 2689999"/>
                <a:gd name="connsiteY79" fmla="*/ 2570295 h 2603546"/>
                <a:gd name="connsiteX80" fmla="*/ 788047 w 2689999"/>
                <a:gd name="connsiteY80" fmla="*/ 2553670 h 2603546"/>
                <a:gd name="connsiteX81" fmla="*/ 678319 w 2689999"/>
                <a:gd name="connsiteY81" fmla="*/ 2527069 h 2603546"/>
                <a:gd name="connsiteX82" fmla="*/ 591866 w 2689999"/>
                <a:gd name="connsiteY82" fmla="*/ 2497143 h 2603546"/>
                <a:gd name="connsiteX83" fmla="*/ 492114 w 2689999"/>
                <a:gd name="connsiteY83" fmla="*/ 2450592 h 2603546"/>
                <a:gd name="connsiteX84" fmla="*/ 428937 w 2689999"/>
                <a:gd name="connsiteY84" fmla="*/ 2407366 h 2603546"/>
                <a:gd name="connsiteX85" fmla="*/ 392361 w 2689999"/>
                <a:gd name="connsiteY85" fmla="*/ 2374115 h 2603546"/>
                <a:gd name="connsiteX86" fmla="*/ 362435 w 2689999"/>
                <a:gd name="connsiteY86" fmla="*/ 2344189 h 2603546"/>
                <a:gd name="connsiteX87" fmla="*/ 325859 w 2689999"/>
                <a:gd name="connsiteY87" fmla="*/ 2300963 h 2603546"/>
                <a:gd name="connsiteX88" fmla="*/ 275983 w 2689999"/>
                <a:gd name="connsiteY88" fmla="*/ 2227811 h 2603546"/>
                <a:gd name="connsiteX89" fmla="*/ 246057 w 2689999"/>
                <a:gd name="connsiteY89" fmla="*/ 2167959 h 2603546"/>
                <a:gd name="connsiteX90" fmla="*/ 222781 w 2689999"/>
                <a:gd name="connsiteY90" fmla="*/ 2111433 h 2603546"/>
                <a:gd name="connsiteX91" fmla="*/ 209481 w 2689999"/>
                <a:gd name="connsiteY91" fmla="*/ 2054906 h 2603546"/>
                <a:gd name="connsiteX92" fmla="*/ 199506 w 2689999"/>
                <a:gd name="connsiteY92" fmla="*/ 1995054 h 2603546"/>
                <a:gd name="connsiteX93" fmla="*/ 196180 w 2689999"/>
                <a:gd name="connsiteY93" fmla="*/ 1938528 h 2603546"/>
                <a:gd name="connsiteX94" fmla="*/ 199506 w 2689999"/>
                <a:gd name="connsiteY94" fmla="*/ 1818825 h 2603546"/>
                <a:gd name="connsiteX95" fmla="*/ 212806 w 2689999"/>
                <a:gd name="connsiteY95" fmla="*/ 1246909 h 260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89999" h="2603546">
                  <a:moveTo>
                    <a:pt x="212806" y="1246909"/>
                  </a:moveTo>
                  <a:lnTo>
                    <a:pt x="219456" y="1010827"/>
                  </a:lnTo>
                  <a:lnTo>
                    <a:pt x="219456" y="764771"/>
                  </a:lnTo>
                  <a:lnTo>
                    <a:pt x="219456" y="615142"/>
                  </a:lnTo>
                  <a:lnTo>
                    <a:pt x="219456" y="475488"/>
                  </a:lnTo>
                  <a:lnTo>
                    <a:pt x="219456" y="392361"/>
                  </a:lnTo>
                  <a:lnTo>
                    <a:pt x="212806" y="335834"/>
                  </a:lnTo>
                  <a:lnTo>
                    <a:pt x="206156" y="295933"/>
                  </a:lnTo>
                  <a:lnTo>
                    <a:pt x="199506" y="266007"/>
                  </a:lnTo>
                  <a:lnTo>
                    <a:pt x="192855" y="236081"/>
                  </a:lnTo>
                  <a:lnTo>
                    <a:pt x="176230" y="196180"/>
                  </a:lnTo>
                  <a:lnTo>
                    <a:pt x="159604" y="166254"/>
                  </a:lnTo>
                  <a:lnTo>
                    <a:pt x="142979" y="146304"/>
                  </a:lnTo>
                  <a:lnTo>
                    <a:pt x="123028" y="129678"/>
                  </a:lnTo>
                  <a:lnTo>
                    <a:pt x="99753" y="116378"/>
                  </a:lnTo>
                  <a:lnTo>
                    <a:pt x="0" y="76477"/>
                  </a:lnTo>
                  <a:lnTo>
                    <a:pt x="232756" y="0"/>
                  </a:lnTo>
                  <a:lnTo>
                    <a:pt x="312559" y="69827"/>
                  </a:lnTo>
                  <a:lnTo>
                    <a:pt x="359110" y="109728"/>
                  </a:lnTo>
                  <a:lnTo>
                    <a:pt x="405661" y="149629"/>
                  </a:lnTo>
                  <a:lnTo>
                    <a:pt x="442237" y="186205"/>
                  </a:lnTo>
                  <a:lnTo>
                    <a:pt x="468838" y="219456"/>
                  </a:lnTo>
                  <a:lnTo>
                    <a:pt x="488788" y="246057"/>
                  </a:lnTo>
                  <a:lnTo>
                    <a:pt x="502089" y="269332"/>
                  </a:lnTo>
                  <a:lnTo>
                    <a:pt x="512064" y="292608"/>
                  </a:lnTo>
                  <a:lnTo>
                    <a:pt x="525364" y="322534"/>
                  </a:lnTo>
                  <a:lnTo>
                    <a:pt x="535340" y="355785"/>
                  </a:lnTo>
                  <a:lnTo>
                    <a:pt x="538665" y="395686"/>
                  </a:lnTo>
                  <a:lnTo>
                    <a:pt x="525364" y="462187"/>
                  </a:lnTo>
                  <a:lnTo>
                    <a:pt x="512064" y="535339"/>
                  </a:lnTo>
                  <a:lnTo>
                    <a:pt x="495439" y="698269"/>
                  </a:lnTo>
                  <a:lnTo>
                    <a:pt x="478813" y="841248"/>
                  </a:lnTo>
                  <a:lnTo>
                    <a:pt x="465513" y="964276"/>
                  </a:lnTo>
                  <a:lnTo>
                    <a:pt x="448887" y="1240259"/>
                  </a:lnTo>
                  <a:lnTo>
                    <a:pt x="435587" y="1502941"/>
                  </a:lnTo>
                  <a:lnTo>
                    <a:pt x="422287" y="1745673"/>
                  </a:lnTo>
                  <a:lnTo>
                    <a:pt x="415636" y="1872026"/>
                  </a:lnTo>
                  <a:lnTo>
                    <a:pt x="418962" y="1941853"/>
                  </a:lnTo>
                  <a:lnTo>
                    <a:pt x="422287" y="1981754"/>
                  </a:lnTo>
                  <a:lnTo>
                    <a:pt x="432262" y="2038281"/>
                  </a:lnTo>
                  <a:lnTo>
                    <a:pt x="448887" y="2088157"/>
                  </a:lnTo>
                  <a:lnTo>
                    <a:pt x="472163" y="2141358"/>
                  </a:lnTo>
                  <a:lnTo>
                    <a:pt x="492114" y="2177934"/>
                  </a:lnTo>
                  <a:lnTo>
                    <a:pt x="518714" y="2211185"/>
                  </a:lnTo>
                  <a:lnTo>
                    <a:pt x="558615" y="2251086"/>
                  </a:lnTo>
                  <a:lnTo>
                    <a:pt x="605167" y="2281012"/>
                  </a:lnTo>
                  <a:lnTo>
                    <a:pt x="655043" y="2307613"/>
                  </a:lnTo>
                  <a:lnTo>
                    <a:pt x="698269" y="2324238"/>
                  </a:lnTo>
                  <a:lnTo>
                    <a:pt x="761446" y="2344189"/>
                  </a:lnTo>
                  <a:lnTo>
                    <a:pt x="827948" y="2357489"/>
                  </a:lnTo>
                  <a:lnTo>
                    <a:pt x="881149" y="2367465"/>
                  </a:lnTo>
                  <a:lnTo>
                    <a:pt x="980902" y="2377440"/>
                  </a:lnTo>
                  <a:lnTo>
                    <a:pt x="1157132" y="2380765"/>
                  </a:lnTo>
                  <a:lnTo>
                    <a:pt x="1403188" y="2377440"/>
                  </a:lnTo>
                  <a:lnTo>
                    <a:pt x="1642595" y="2367465"/>
                  </a:lnTo>
                  <a:lnTo>
                    <a:pt x="1832125" y="2354164"/>
                  </a:lnTo>
                  <a:lnTo>
                    <a:pt x="2018330" y="2337539"/>
                  </a:lnTo>
                  <a:lnTo>
                    <a:pt x="2114758" y="2320913"/>
                  </a:lnTo>
                  <a:lnTo>
                    <a:pt x="2616847" y="2281012"/>
                  </a:lnTo>
                  <a:lnTo>
                    <a:pt x="2643447" y="2300963"/>
                  </a:lnTo>
                  <a:lnTo>
                    <a:pt x="2663398" y="2320913"/>
                  </a:lnTo>
                  <a:lnTo>
                    <a:pt x="2683348" y="2350839"/>
                  </a:lnTo>
                  <a:lnTo>
                    <a:pt x="2689999" y="2377440"/>
                  </a:lnTo>
                  <a:lnTo>
                    <a:pt x="2689999" y="2394065"/>
                  </a:lnTo>
                  <a:lnTo>
                    <a:pt x="2683348" y="2417341"/>
                  </a:lnTo>
                  <a:lnTo>
                    <a:pt x="2663398" y="2443942"/>
                  </a:lnTo>
                  <a:lnTo>
                    <a:pt x="2633472" y="2467217"/>
                  </a:lnTo>
                  <a:lnTo>
                    <a:pt x="2596896" y="2487168"/>
                  </a:lnTo>
                  <a:lnTo>
                    <a:pt x="2547020" y="2507118"/>
                  </a:lnTo>
                  <a:lnTo>
                    <a:pt x="2473868" y="2523744"/>
                  </a:lnTo>
                  <a:lnTo>
                    <a:pt x="2380765" y="2540369"/>
                  </a:lnTo>
                  <a:lnTo>
                    <a:pt x="2231136" y="2560320"/>
                  </a:lnTo>
                  <a:lnTo>
                    <a:pt x="2071532" y="2576945"/>
                  </a:lnTo>
                  <a:lnTo>
                    <a:pt x="1885327" y="2590246"/>
                  </a:lnTo>
                  <a:lnTo>
                    <a:pt x="1732372" y="2596896"/>
                  </a:lnTo>
                  <a:lnTo>
                    <a:pt x="1516242" y="2603546"/>
                  </a:lnTo>
                  <a:lnTo>
                    <a:pt x="1356637" y="2603546"/>
                  </a:lnTo>
                  <a:lnTo>
                    <a:pt x="1163782" y="2596896"/>
                  </a:lnTo>
                  <a:lnTo>
                    <a:pt x="977577" y="2583595"/>
                  </a:lnTo>
                  <a:lnTo>
                    <a:pt x="884474" y="2570295"/>
                  </a:lnTo>
                  <a:lnTo>
                    <a:pt x="788047" y="2553670"/>
                  </a:lnTo>
                  <a:lnTo>
                    <a:pt x="678319" y="2527069"/>
                  </a:lnTo>
                  <a:lnTo>
                    <a:pt x="591866" y="2497143"/>
                  </a:lnTo>
                  <a:lnTo>
                    <a:pt x="492114" y="2450592"/>
                  </a:lnTo>
                  <a:lnTo>
                    <a:pt x="428937" y="2407366"/>
                  </a:lnTo>
                  <a:lnTo>
                    <a:pt x="392361" y="2374115"/>
                  </a:lnTo>
                  <a:lnTo>
                    <a:pt x="362435" y="2344189"/>
                  </a:lnTo>
                  <a:lnTo>
                    <a:pt x="325859" y="2300963"/>
                  </a:lnTo>
                  <a:lnTo>
                    <a:pt x="275983" y="2227811"/>
                  </a:lnTo>
                  <a:lnTo>
                    <a:pt x="246057" y="2167959"/>
                  </a:lnTo>
                  <a:lnTo>
                    <a:pt x="222781" y="2111433"/>
                  </a:lnTo>
                  <a:lnTo>
                    <a:pt x="209481" y="2054906"/>
                  </a:lnTo>
                  <a:lnTo>
                    <a:pt x="199506" y="1995054"/>
                  </a:lnTo>
                  <a:lnTo>
                    <a:pt x="196180" y="1938528"/>
                  </a:lnTo>
                  <a:cubicBezTo>
                    <a:pt x="197289" y="1898627"/>
                    <a:pt x="198397" y="1858726"/>
                    <a:pt x="199506" y="1818825"/>
                  </a:cubicBezTo>
                  <a:lnTo>
                    <a:pt x="212806" y="124690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F7CF4BF5-1F27-4A67-874D-E2FE8FEA3C5F}"/>
                </a:ext>
              </a:extLst>
            </p:cNvPr>
            <p:cNvSpPr/>
            <p:nvPr/>
          </p:nvSpPr>
          <p:spPr>
            <a:xfrm>
              <a:off x="6557962" y="4719638"/>
              <a:ext cx="669925" cy="1012825"/>
            </a:xfrm>
            <a:custGeom>
              <a:avLst/>
              <a:gdLst>
                <a:gd name="connsiteX0" fmla="*/ 488156 w 669131"/>
                <a:gd name="connsiteY0" fmla="*/ 161925 h 1012031"/>
                <a:gd name="connsiteX1" fmla="*/ 497681 w 669131"/>
                <a:gd name="connsiteY1" fmla="*/ 488156 h 1012031"/>
                <a:gd name="connsiteX2" fmla="*/ 504825 w 669131"/>
                <a:gd name="connsiteY2" fmla="*/ 688181 h 1012031"/>
                <a:gd name="connsiteX3" fmla="*/ 521493 w 669131"/>
                <a:gd name="connsiteY3" fmla="*/ 750093 h 1012031"/>
                <a:gd name="connsiteX4" fmla="*/ 542925 w 669131"/>
                <a:gd name="connsiteY4" fmla="*/ 809625 h 1012031"/>
                <a:gd name="connsiteX5" fmla="*/ 559593 w 669131"/>
                <a:gd name="connsiteY5" fmla="*/ 847725 h 1012031"/>
                <a:gd name="connsiteX6" fmla="*/ 585787 w 669131"/>
                <a:gd name="connsiteY6" fmla="*/ 902493 h 1012031"/>
                <a:gd name="connsiteX7" fmla="*/ 604837 w 669131"/>
                <a:gd name="connsiteY7" fmla="*/ 926306 h 1012031"/>
                <a:gd name="connsiteX8" fmla="*/ 645318 w 669131"/>
                <a:gd name="connsiteY8" fmla="*/ 964406 h 1012031"/>
                <a:gd name="connsiteX9" fmla="*/ 669131 w 669131"/>
                <a:gd name="connsiteY9" fmla="*/ 1012031 h 1012031"/>
                <a:gd name="connsiteX10" fmla="*/ 0 w 669131"/>
                <a:gd name="connsiteY10" fmla="*/ 988218 h 1012031"/>
                <a:gd name="connsiteX11" fmla="*/ 114300 w 669131"/>
                <a:gd name="connsiteY11" fmla="*/ 962025 h 1012031"/>
                <a:gd name="connsiteX12" fmla="*/ 152400 w 669131"/>
                <a:gd name="connsiteY12" fmla="*/ 947737 h 1012031"/>
                <a:gd name="connsiteX13" fmla="*/ 192881 w 669131"/>
                <a:gd name="connsiteY13" fmla="*/ 926306 h 1012031"/>
                <a:gd name="connsiteX14" fmla="*/ 223837 w 669131"/>
                <a:gd name="connsiteY14" fmla="*/ 902493 h 1012031"/>
                <a:gd name="connsiteX15" fmla="*/ 245268 w 669131"/>
                <a:gd name="connsiteY15" fmla="*/ 878681 h 1012031"/>
                <a:gd name="connsiteX16" fmla="*/ 261937 w 669131"/>
                <a:gd name="connsiteY16" fmla="*/ 850106 h 1012031"/>
                <a:gd name="connsiteX17" fmla="*/ 271462 w 669131"/>
                <a:gd name="connsiteY17" fmla="*/ 826293 h 1012031"/>
                <a:gd name="connsiteX18" fmla="*/ 278606 w 669131"/>
                <a:gd name="connsiteY18" fmla="*/ 797718 h 1012031"/>
                <a:gd name="connsiteX19" fmla="*/ 297656 w 669131"/>
                <a:gd name="connsiteY19" fmla="*/ 688181 h 1012031"/>
                <a:gd name="connsiteX20" fmla="*/ 335756 w 669131"/>
                <a:gd name="connsiteY20" fmla="*/ 478631 h 1012031"/>
                <a:gd name="connsiteX21" fmla="*/ 392906 w 669131"/>
                <a:gd name="connsiteY21" fmla="*/ 164306 h 1012031"/>
                <a:gd name="connsiteX22" fmla="*/ 414337 w 669131"/>
                <a:gd name="connsiteY22" fmla="*/ 50006 h 1012031"/>
                <a:gd name="connsiteX23" fmla="*/ 423862 w 669131"/>
                <a:gd name="connsiteY23" fmla="*/ 26193 h 1012031"/>
                <a:gd name="connsiteX24" fmla="*/ 433387 w 669131"/>
                <a:gd name="connsiteY24" fmla="*/ 11906 h 1012031"/>
                <a:gd name="connsiteX25" fmla="*/ 447675 w 669131"/>
                <a:gd name="connsiteY25" fmla="*/ 0 h 1012031"/>
                <a:gd name="connsiteX26" fmla="*/ 454818 w 669131"/>
                <a:gd name="connsiteY26" fmla="*/ 0 h 1012031"/>
                <a:gd name="connsiteX27" fmla="*/ 464343 w 669131"/>
                <a:gd name="connsiteY27" fmla="*/ 2381 h 1012031"/>
                <a:gd name="connsiteX28" fmla="*/ 469106 w 669131"/>
                <a:gd name="connsiteY28" fmla="*/ 9525 h 1012031"/>
                <a:gd name="connsiteX29" fmla="*/ 478631 w 669131"/>
                <a:gd name="connsiteY29" fmla="*/ 26193 h 1012031"/>
                <a:gd name="connsiteX30" fmla="*/ 483393 w 669131"/>
                <a:gd name="connsiteY30" fmla="*/ 42862 h 1012031"/>
                <a:gd name="connsiteX31" fmla="*/ 488156 w 669131"/>
                <a:gd name="connsiteY31" fmla="*/ 161925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9131" h="1012031">
                  <a:moveTo>
                    <a:pt x="488156" y="161925"/>
                  </a:moveTo>
                  <a:lnTo>
                    <a:pt x="497681" y="488156"/>
                  </a:lnTo>
                  <a:lnTo>
                    <a:pt x="504825" y="688181"/>
                  </a:lnTo>
                  <a:lnTo>
                    <a:pt x="521493" y="750093"/>
                  </a:lnTo>
                  <a:lnTo>
                    <a:pt x="542925" y="809625"/>
                  </a:lnTo>
                  <a:lnTo>
                    <a:pt x="559593" y="847725"/>
                  </a:lnTo>
                  <a:lnTo>
                    <a:pt x="585787" y="902493"/>
                  </a:lnTo>
                  <a:lnTo>
                    <a:pt x="604837" y="926306"/>
                  </a:lnTo>
                  <a:lnTo>
                    <a:pt x="645318" y="964406"/>
                  </a:lnTo>
                  <a:lnTo>
                    <a:pt x="669131" y="1012031"/>
                  </a:lnTo>
                  <a:lnTo>
                    <a:pt x="0" y="988218"/>
                  </a:lnTo>
                  <a:lnTo>
                    <a:pt x="114300" y="962025"/>
                  </a:lnTo>
                  <a:lnTo>
                    <a:pt x="152400" y="947737"/>
                  </a:lnTo>
                  <a:lnTo>
                    <a:pt x="192881" y="926306"/>
                  </a:lnTo>
                  <a:lnTo>
                    <a:pt x="223837" y="902493"/>
                  </a:lnTo>
                  <a:lnTo>
                    <a:pt x="245268" y="878681"/>
                  </a:lnTo>
                  <a:lnTo>
                    <a:pt x="261937" y="850106"/>
                  </a:lnTo>
                  <a:lnTo>
                    <a:pt x="271462" y="826293"/>
                  </a:lnTo>
                  <a:lnTo>
                    <a:pt x="278606" y="797718"/>
                  </a:lnTo>
                  <a:lnTo>
                    <a:pt x="297656" y="688181"/>
                  </a:lnTo>
                  <a:lnTo>
                    <a:pt x="335756" y="478631"/>
                  </a:lnTo>
                  <a:lnTo>
                    <a:pt x="392906" y="164306"/>
                  </a:lnTo>
                  <a:lnTo>
                    <a:pt x="414337" y="50006"/>
                  </a:lnTo>
                  <a:lnTo>
                    <a:pt x="423862" y="26193"/>
                  </a:lnTo>
                  <a:lnTo>
                    <a:pt x="433387" y="11906"/>
                  </a:lnTo>
                  <a:lnTo>
                    <a:pt x="447675" y="0"/>
                  </a:lnTo>
                  <a:lnTo>
                    <a:pt x="454818" y="0"/>
                  </a:lnTo>
                  <a:lnTo>
                    <a:pt x="464343" y="2381"/>
                  </a:lnTo>
                  <a:lnTo>
                    <a:pt x="469106" y="9525"/>
                  </a:lnTo>
                  <a:lnTo>
                    <a:pt x="478631" y="26193"/>
                  </a:lnTo>
                  <a:lnTo>
                    <a:pt x="483393" y="42862"/>
                  </a:lnTo>
                  <a:lnTo>
                    <a:pt x="488156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30F7ACF3-EEDA-455B-A4AC-7EFF64F0D00E}"/>
              </a:ext>
            </a:extLst>
          </p:cNvPr>
          <p:cNvGrpSpPr>
            <a:grpSpLocks/>
          </p:cNvGrpSpPr>
          <p:nvPr/>
        </p:nvGrpSpPr>
        <p:grpSpPr bwMode="auto">
          <a:xfrm>
            <a:off x="2868613" y="1395413"/>
            <a:ext cx="4227512" cy="4419600"/>
            <a:chOff x="2868613" y="1395413"/>
            <a:chExt cx="4227512" cy="4419600"/>
          </a:xfrm>
        </p:grpSpPr>
        <p:sp>
          <p:nvSpPr>
            <p:cNvPr id="36" name="フリーフォーム 41">
              <a:extLst>
                <a:ext uri="{FF2B5EF4-FFF2-40B4-BE49-F238E27FC236}">
                  <a16:creationId xmlns:a16="http://schemas.microsoft.com/office/drawing/2014/main" id="{76C577AA-2B6E-4645-88D6-355B529C27D8}"/>
                </a:ext>
              </a:extLst>
            </p:cNvPr>
            <p:cNvSpPr/>
            <p:nvPr/>
          </p:nvSpPr>
          <p:spPr>
            <a:xfrm>
              <a:off x="4475163" y="1395413"/>
              <a:ext cx="565150" cy="828675"/>
            </a:xfrm>
            <a:custGeom>
              <a:avLst/>
              <a:gdLst>
                <a:gd name="connsiteX0" fmla="*/ 226219 w 566737"/>
                <a:gd name="connsiteY0" fmla="*/ 533400 h 828675"/>
                <a:gd name="connsiteX1" fmla="*/ 226219 w 566737"/>
                <a:gd name="connsiteY1" fmla="*/ 828675 h 828675"/>
                <a:gd name="connsiteX2" fmla="*/ 483394 w 566737"/>
                <a:gd name="connsiteY2" fmla="*/ 804862 h 828675"/>
                <a:gd name="connsiteX3" fmla="*/ 492919 w 566737"/>
                <a:gd name="connsiteY3" fmla="*/ 709612 h 828675"/>
                <a:gd name="connsiteX4" fmla="*/ 495300 w 566737"/>
                <a:gd name="connsiteY4" fmla="*/ 661987 h 828675"/>
                <a:gd name="connsiteX5" fmla="*/ 497681 w 566737"/>
                <a:gd name="connsiteY5" fmla="*/ 626268 h 828675"/>
                <a:gd name="connsiteX6" fmla="*/ 504825 w 566737"/>
                <a:gd name="connsiteY6" fmla="*/ 569118 h 828675"/>
                <a:gd name="connsiteX7" fmla="*/ 516731 w 566737"/>
                <a:gd name="connsiteY7" fmla="*/ 507206 h 828675"/>
                <a:gd name="connsiteX8" fmla="*/ 531019 w 566737"/>
                <a:gd name="connsiteY8" fmla="*/ 442912 h 828675"/>
                <a:gd name="connsiteX9" fmla="*/ 542925 w 566737"/>
                <a:gd name="connsiteY9" fmla="*/ 390525 h 828675"/>
                <a:gd name="connsiteX10" fmla="*/ 559594 w 566737"/>
                <a:gd name="connsiteY10" fmla="*/ 335756 h 828675"/>
                <a:gd name="connsiteX11" fmla="*/ 564356 w 566737"/>
                <a:gd name="connsiteY11" fmla="*/ 316706 h 828675"/>
                <a:gd name="connsiteX12" fmla="*/ 566737 w 566737"/>
                <a:gd name="connsiteY12" fmla="*/ 302418 h 828675"/>
                <a:gd name="connsiteX13" fmla="*/ 566737 w 566737"/>
                <a:gd name="connsiteY13" fmla="*/ 288131 h 828675"/>
                <a:gd name="connsiteX14" fmla="*/ 561975 w 566737"/>
                <a:gd name="connsiteY14" fmla="*/ 250031 h 828675"/>
                <a:gd name="connsiteX15" fmla="*/ 550069 w 566737"/>
                <a:gd name="connsiteY15" fmla="*/ 219075 h 828675"/>
                <a:gd name="connsiteX16" fmla="*/ 535781 w 566737"/>
                <a:gd name="connsiteY16" fmla="*/ 197643 h 828675"/>
                <a:gd name="connsiteX17" fmla="*/ 511969 w 566737"/>
                <a:gd name="connsiteY17" fmla="*/ 173831 h 828675"/>
                <a:gd name="connsiteX18" fmla="*/ 488156 w 566737"/>
                <a:gd name="connsiteY18" fmla="*/ 152400 h 828675"/>
                <a:gd name="connsiteX19" fmla="*/ 454819 w 566737"/>
                <a:gd name="connsiteY19" fmla="*/ 130968 h 828675"/>
                <a:gd name="connsiteX20" fmla="*/ 409575 w 566737"/>
                <a:gd name="connsiteY20" fmla="*/ 107156 h 828675"/>
                <a:gd name="connsiteX21" fmla="*/ 364331 w 566737"/>
                <a:gd name="connsiteY21" fmla="*/ 85725 h 828675"/>
                <a:gd name="connsiteX22" fmla="*/ 259556 w 566737"/>
                <a:gd name="connsiteY22" fmla="*/ 50006 h 828675"/>
                <a:gd name="connsiteX23" fmla="*/ 159544 w 566737"/>
                <a:gd name="connsiteY23" fmla="*/ 21431 h 828675"/>
                <a:gd name="connsiteX24" fmla="*/ 85725 w 566737"/>
                <a:gd name="connsiteY24" fmla="*/ 4762 h 828675"/>
                <a:gd name="connsiteX25" fmla="*/ 47625 w 566737"/>
                <a:gd name="connsiteY25" fmla="*/ 0 h 828675"/>
                <a:gd name="connsiteX26" fmla="*/ 26194 w 566737"/>
                <a:gd name="connsiteY26" fmla="*/ 0 h 828675"/>
                <a:gd name="connsiteX27" fmla="*/ 14287 w 566737"/>
                <a:gd name="connsiteY27" fmla="*/ 0 h 828675"/>
                <a:gd name="connsiteX28" fmla="*/ 4762 w 566737"/>
                <a:gd name="connsiteY28" fmla="*/ 2381 h 828675"/>
                <a:gd name="connsiteX29" fmla="*/ 0 w 566737"/>
                <a:gd name="connsiteY29" fmla="*/ 9525 h 828675"/>
                <a:gd name="connsiteX30" fmla="*/ 0 w 566737"/>
                <a:gd name="connsiteY30" fmla="*/ 26193 h 828675"/>
                <a:gd name="connsiteX31" fmla="*/ 11906 w 566737"/>
                <a:gd name="connsiteY31" fmla="*/ 52387 h 828675"/>
                <a:gd name="connsiteX32" fmla="*/ 26194 w 566737"/>
                <a:gd name="connsiteY32" fmla="*/ 69056 h 828675"/>
                <a:gd name="connsiteX33" fmla="*/ 59531 w 566737"/>
                <a:gd name="connsiteY33" fmla="*/ 92868 h 828675"/>
                <a:gd name="connsiteX34" fmla="*/ 97631 w 566737"/>
                <a:gd name="connsiteY34" fmla="*/ 123825 h 828675"/>
                <a:gd name="connsiteX35" fmla="*/ 126206 w 566737"/>
                <a:gd name="connsiteY35" fmla="*/ 150018 h 828675"/>
                <a:gd name="connsiteX36" fmla="*/ 147637 w 566737"/>
                <a:gd name="connsiteY36" fmla="*/ 173831 h 828675"/>
                <a:gd name="connsiteX37" fmla="*/ 173831 w 566737"/>
                <a:gd name="connsiteY37" fmla="*/ 204787 h 828675"/>
                <a:gd name="connsiteX38" fmla="*/ 195262 w 566737"/>
                <a:gd name="connsiteY38" fmla="*/ 238125 h 828675"/>
                <a:gd name="connsiteX39" fmla="*/ 211931 w 566737"/>
                <a:gd name="connsiteY39" fmla="*/ 273843 h 828675"/>
                <a:gd name="connsiteX40" fmla="*/ 223837 w 566737"/>
                <a:gd name="connsiteY40" fmla="*/ 316706 h 828675"/>
                <a:gd name="connsiteX41" fmla="*/ 226219 w 566737"/>
                <a:gd name="connsiteY41" fmla="*/ 53340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6737" h="828675">
                  <a:moveTo>
                    <a:pt x="226219" y="533400"/>
                  </a:moveTo>
                  <a:lnTo>
                    <a:pt x="226219" y="828675"/>
                  </a:lnTo>
                  <a:lnTo>
                    <a:pt x="483394" y="804862"/>
                  </a:lnTo>
                  <a:lnTo>
                    <a:pt x="492919" y="709612"/>
                  </a:lnTo>
                  <a:lnTo>
                    <a:pt x="495300" y="661987"/>
                  </a:lnTo>
                  <a:lnTo>
                    <a:pt x="497681" y="626268"/>
                  </a:lnTo>
                  <a:lnTo>
                    <a:pt x="504825" y="569118"/>
                  </a:lnTo>
                  <a:lnTo>
                    <a:pt x="516731" y="507206"/>
                  </a:lnTo>
                  <a:lnTo>
                    <a:pt x="531019" y="442912"/>
                  </a:lnTo>
                  <a:lnTo>
                    <a:pt x="542925" y="390525"/>
                  </a:lnTo>
                  <a:lnTo>
                    <a:pt x="559594" y="335756"/>
                  </a:lnTo>
                  <a:lnTo>
                    <a:pt x="564356" y="316706"/>
                  </a:lnTo>
                  <a:lnTo>
                    <a:pt x="566737" y="302418"/>
                  </a:lnTo>
                  <a:lnTo>
                    <a:pt x="566737" y="288131"/>
                  </a:lnTo>
                  <a:lnTo>
                    <a:pt x="561975" y="250031"/>
                  </a:lnTo>
                  <a:lnTo>
                    <a:pt x="550069" y="219075"/>
                  </a:lnTo>
                  <a:lnTo>
                    <a:pt x="535781" y="197643"/>
                  </a:lnTo>
                  <a:lnTo>
                    <a:pt x="511969" y="173831"/>
                  </a:lnTo>
                  <a:lnTo>
                    <a:pt x="488156" y="152400"/>
                  </a:lnTo>
                  <a:lnTo>
                    <a:pt x="454819" y="130968"/>
                  </a:lnTo>
                  <a:lnTo>
                    <a:pt x="409575" y="107156"/>
                  </a:lnTo>
                  <a:lnTo>
                    <a:pt x="364331" y="85725"/>
                  </a:lnTo>
                  <a:lnTo>
                    <a:pt x="259556" y="50006"/>
                  </a:lnTo>
                  <a:lnTo>
                    <a:pt x="159544" y="21431"/>
                  </a:lnTo>
                  <a:lnTo>
                    <a:pt x="85725" y="4762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26194" y="69056"/>
                  </a:lnTo>
                  <a:lnTo>
                    <a:pt x="59531" y="92868"/>
                  </a:lnTo>
                  <a:lnTo>
                    <a:pt x="97631" y="123825"/>
                  </a:lnTo>
                  <a:lnTo>
                    <a:pt x="126206" y="150018"/>
                  </a:lnTo>
                  <a:lnTo>
                    <a:pt x="147637" y="173831"/>
                  </a:lnTo>
                  <a:lnTo>
                    <a:pt x="173831" y="204787"/>
                  </a:lnTo>
                  <a:lnTo>
                    <a:pt x="195262" y="238125"/>
                  </a:lnTo>
                  <a:lnTo>
                    <a:pt x="211931" y="273843"/>
                  </a:lnTo>
                  <a:lnTo>
                    <a:pt x="223837" y="316706"/>
                  </a:lnTo>
                  <a:lnTo>
                    <a:pt x="226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42">
              <a:extLst>
                <a:ext uri="{FF2B5EF4-FFF2-40B4-BE49-F238E27FC236}">
                  <a16:creationId xmlns:a16="http://schemas.microsoft.com/office/drawing/2014/main" id="{E635A154-52D3-4FFA-BA0B-E87C400F63FB}"/>
                </a:ext>
              </a:extLst>
            </p:cNvPr>
            <p:cNvSpPr/>
            <p:nvPr/>
          </p:nvSpPr>
          <p:spPr>
            <a:xfrm>
              <a:off x="2868613" y="2074863"/>
              <a:ext cx="469900" cy="1144587"/>
            </a:xfrm>
            <a:custGeom>
              <a:avLst/>
              <a:gdLst>
                <a:gd name="connsiteX0" fmla="*/ 464344 w 469107"/>
                <a:gd name="connsiteY0" fmla="*/ 481012 h 1145381"/>
                <a:gd name="connsiteX1" fmla="*/ 469107 w 469107"/>
                <a:gd name="connsiteY1" fmla="*/ 416719 h 1145381"/>
                <a:gd name="connsiteX2" fmla="*/ 469107 w 469107"/>
                <a:gd name="connsiteY2" fmla="*/ 352425 h 1145381"/>
                <a:gd name="connsiteX3" fmla="*/ 447675 w 469107"/>
                <a:gd name="connsiteY3" fmla="*/ 200025 h 1145381"/>
                <a:gd name="connsiteX4" fmla="*/ 421482 w 469107"/>
                <a:gd name="connsiteY4" fmla="*/ 159544 h 1145381"/>
                <a:gd name="connsiteX5" fmla="*/ 376238 w 469107"/>
                <a:gd name="connsiteY5" fmla="*/ 97631 h 1145381"/>
                <a:gd name="connsiteX6" fmla="*/ 347663 w 469107"/>
                <a:gd name="connsiteY6" fmla="*/ 59531 h 1145381"/>
                <a:gd name="connsiteX7" fmla="*/ 319088 w 469107"/>
                <a:gd name="connsiteY7" fmla="*/ 23812 h 1145381"/>
                <a:gd name="connsiteX8" fmla="*/ 297657 w 469107"/>
                <a:gd name="connsiteY8" fmla="*/ 9525 h 1145381"/>
                <a:gd name="connsiteX9" fmla="*/ 266700 w 469107"/>
                <a:gd name="connsiteY9" fmla="*/ 0 h 1145381"/>
                <a:gd name="connsiteX10" fmla="*/ 259557 w 469107"/>
                <a:gd name="connsiteY10" fmla="*/ 2381 h 1145381"/>
                <a:gd name="connsiteX11" fmla="*/ 254794 w 469107"/>
                <a:gd name="connsiteY11" fmla="*/ 14287 h 1145381"/>
                <a:gd name="connsiteX12" fmla="*/ 259557 w 469107"/>
                <a:gd name="connsiteY12" fmla="*/ 40481 h 1145381"/>
                <a:gd name="connsiteX13" fmla="*/ 264319 w 469107"/>
                <a:gd name="connsiteY13" fmla="*/ 59531 h 1145381"/>
                <a:gd name="connsiteX14" fmla="*/ 269082 w 469107"/>
                <a:gd name="connsiteY14" fmla="*/ 88106 h 1145381"/>
                <a:gd name="connsiteX15" fmla="*/ 273844 w 469107"/>
                <a:gd name="connsiteY15" fmla="*/ 195262 h 1145381"/>
                <a:gd name="connsiteX16" fmla="*/ 271463 w 469107"/>
                <a:gd name="connsiteY16" fmla="*/ 269081 h 1145381"/>
                <a:gd name="connsiteX17" fmla="*/ 264319 w 469107"/>
                <a:gd name="connsiteY17" fmla="*/ 333375 h 1145381"/>
                <a:gd name="connsiteX18" fmla="*/ 252413 w 469107"/>
                <a:gd name="connsiteY18" fmla="*/ 390525 h 1145381"/>
                <a:gd name="connsiteX19" fmla="*/ 235744 w 469107"/>
                <a:gd name="connsiteY19" fmla="*/ 450056 h 1145381"/>
                <a:gd name="connsiteX20" fmla="*/ 211932 w 469107"/>
                <a:gd name="connsiteY20" fmla="*/ 511969 h 1145381"/>
                <a:gd name="connsiteX21" fmla="*/ 178594 w 469107"/>
                <a:gd name="connsiteY21" fmla="*/ 576262 h 1145381"/>
                <a:gd name="connsiteX22" fmla="*/ 142875 w 469107"/>
                <a:gd name="connsiteY22" fmla="*/ 631031 h 1145381"/>
                <a:gd name="connsiteX23" fmla="*/ 102394 w 469107"/>
                <a:gd name="connsiteY23" fmla="*/ 678656 h 1145381"/>
                <a:gd name="connsiteX24" fmla="*/ 57150 w 469107"/>
                <a:gd name="connsiteY24" fmla="*/ 721519 h 1145381"/>
                <a:gd name="connsiteX25" fmla="*/ 47625 w 469107"/>
                <a:gd name="connsiteY25" fmla="*/ 728662 h 1145381"/>
                <a:gd name="connsiteX26" fmla="*/ 33338 w 469107"/>
                <a:gd name="connsiteY26" fmla="*/ 754856 h 1145381"/>
                <a:gd name="connsiteX27" fmla="*/ 14288 w 469107"/>
                <a:gd name="connsiteY27" fmla="*/ 814387 h 1145381"/>
                <a:gd name="connsiteX28" fmla="*/ 2382 w 469107"/>
                <a:gd name="connsiteY28" fmla="*/ 869156 h 1145381"/>
                <a:gd name="connsiteX29" fmla="*/ 0 w 469107"/>
                <a:gd name="connsiteY29" fmla="*/ 907256 h 1145381"/>
                <a:gd name="connsiteX30" fmla="*/ 2382 w 469107"/>
                <a:gd name="connsiteY30" fmla="*/ 966787 h 1145381"/>
                <a:gd name="connsiteX31" fmla="*/ 11907 w 469107"/>
                <a:gd name="connsiteY31" fmla="*/ 1026319 h 1145381"/>
                <a:gd name="connsiteX32" fmla="*/ 38100 w 469107"/>
                <a:gd name="connsiteY32" fmla="*/ 1095375 h 1145381"/>
                <a:gd name="connsiteX33" fmla="*/ 47625 w 469107"/>
                <a:gd name="connsiteY33" fmla="*/ 1112044 h 1145381"/>
                <a:gd name="connsiteX34" fmla="*/ 66675 w 469107"/>
                <a:gd name="connsiteY34" fmla="*/ 1128712 h 1145381"/>
                <a:gd name="connsiteX35" fmla="*/ 95250 w 469107"/>
                <a:gd name="connsiteY35" fmla="*/ 1140619 h 1145381"/>
                <a:gd name="connsiteX36" fmla="*/ 123825 w 469107"/>
                <a:gd name="connsiteY36" fmla="*/ 1145381 h 1145381"/>
                <a:gd name="connsiteX37" fmla="*/ 147638 w 469107"/>
                <a:gd name="connsiteY37" fmla="*/ 1140619 h 1145381"/>
                <a:gd name="connsiteX38" fmla="*/ 173832 w 469107"/>
                <a:gd name="connsiteY38" fmla="*/ 1131094 h 1145381"/>
                <a:gd name="connsiteX39" fmla="*/ 200025 w 469107"/>
                <a:gd name="connsiteY39" fmla="*/ 1114425 h 1145381"/>
                <a:gd name="connsiteX40" fmla="*/ 221457 w 469107"/>
                <a:gd name="connsiteY40" fmla="*/ 1095375 h 1145381"/>
                <a:gd name="connsiteX41" fmla="*/ 242888 w 469107"/>
                <a:gd name="connsiteY41" fmla="*/ 1069181 h 1145381"/>
                <a:gd name="connsiteX42" fmla="*/ 280988 w 469107"/>
                <a:gd name="connsiteY42" fmla="*/ 1014412 h 1145381"/>
                <a:gd name="connsiteX43" fmla="*/ 323850 w 469107"/>
                <a:gd name="connsiteY43" fmla="*/ 942975 h 1145381"/>
                <a:gd name="connsiteX44" fmla="*/ 369094 w 469107"/>
                <a:gd name="connsiteY44" fmla="*/ 852487 h 1145381"/>
                <a:gd name="connsiteX45" fmla="*/ 392907 w 469107"/>
                <a:gd name="connsiteY45" fmla="*/ 797719 h 1145381"/>
                <a:gd name="connsiteX46" fmla="*/ 416719 w 469107"/>
                <a:gd name="connsiteY46" fmla="*/ 726281 h 1145381"/>
                <a:gd name="connsiteX47" fmla="*/ 433388 w 469107"/>
                <a:gd name="connsiteY47" fmla="*/ 661987 h 1145381"/>
                <a:gd name="connsiteX48" fmla="*/ 447675 w 469107"/>
                <a:gd name="connsiteY48" fmla="*/ 597694 h 1145381"/>
                <a:gd name="connsiteX49" fmla="*/ 464344 w 469107"/>
                <a:gd name="connsiteY49" fmla="*/ 481012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9107" h="1145381">
                  <a:moveTo>
                    <a:pt x="464344" y="481012"/>
                  </a:moveTo>
                  <a:lnTo>
                    <a:pt x="469107" y="416719"/>
                  </a:lnTo>
                  <a:lnTo>
                    <a:pt x="469107" y="352425"/>
                  </a:lnTo>
                  <a:lnTo>
                    <a:pt x="447675" y="200025"/>
                  </a:lnTo>
                  <a:lnTo>
                    <a:pt x="421482" y="159544"/>
                  </a:lnTo>
                  <a:lnTo>
                    <a:pt x="376238" y="97631"/>
                  </a:lnTo>
                  <a:lnTo>
                    <a:pt x="347663" y="59531"/>
                  </a:lnTo>
                  <a:lnTo>
                    <a:pt x="319088" y="23812"/>
                  </a:lnTo>
                  <a:lnTo>
                    <a:pt x="297657" y="9525"/>
                  </a:lnTo>
                  <a:lnTo>
                    <a:pt x="266700" y="0"/>
                  </a:lnTo>
                  <a:lnTo>
                    <a:pt x="259557" y="2381"/>
                  </a:lnTo>
                  <a:lnTo>
                    <a:pt x="254794" y="14287"/>
                  </a:lnTo>
                  <a:lnTo>
                    <a:pt x="259557" y="40481"/>
                  </a:lnTo>
                  <a:lnTo>
                    <a:pt x="264319" y="59531"/>
                  </a:lnTo>
                  <a:lnTo>
                    <a:pt x="269082" y="88106"/>
                  </a:lnTo>
                  <a:lnTo>
                    <a:pt x="273844" y="195262"/>
                  </a:lnTo>
                  <a:cubicBezTo>
                    <a:pt x="273050" y="219868"/>
                    <a:pt x="272257" y="244475"/>
                    <a:pt x="271463" y="269081"/>
                  </a:cubicBezTo>
                  <a:lnTo>
                    <a:pt x="264319" y="333375"/>
                  </a:lnTo>
                  <a:lnTo>
                    <a:pt x="252413" y="390525"/>
                  </a:lnTo>
                  <a:lnTo>
                    <a:pt x="235744" y="450056"/>
                  </a:lnTo>
                  <a:lnTo>
                    <a:pt x="211932" y="511969"/>
                  </a:lnTo>
                  <a:lnTo>
                    <a:pt x="178594" y="576262"/>
                  </a:lnTo>
                  <a:lnTo>
                    <a:pt x="142875" y="631031"/>
                  </a:lnTo>
                  <a:lnTo>
                    <a:pt x="102394" y="678656"/>
                  </a:lnTo>
                  <a:lnTo>
                    <a:pt x="57150" y="721519"/>
                  </a:lnTo>
                  <a:lnTo>
                    <a:pt x="47625" y="728662"/>
                  </a:lnTo>
                  <a:lnTo>
                    <a:pt x="33338" y="754856"/>
                  </a:lnTo>
                  <a:lnTo>
                    <a:pt x="14288" y="814387"/>
                  </a:lnTo>
                  <a:lnTo>
                    <a:pt x="2382" y="869156"/>
                  </a:lnTo>
                  <a:lnTo>
                    <a:pt x="0" y="907256"/>
                  </a:lnTo>
                  <a:lnTo>
                    <a:pt x="2382" y="966787"/>
                  </a:lnTo>
                  <a:lnTo>
                    <a:pt x="11907" y="1026319"/>
                  </a:lnTo>
                  <a:lnTo>
                    <a:pt x="38100" y="1095375"/>
                  </a:lnTo>
                  <a:lnTo>
                    <a:pt x="47625" y="1112044"/>
                  </a:lnTo>
                  <a:lnTo>
                    <a:pt x="66675" y="1128712"/>
                  </a:lnTo>
                  <a:lnTo>
                    <a:pt x="95250" y="1140619"/>
                  </a:lnTo>
                  <a:lnTo>
                    <a:pt x="123825" y="1145381"/>
                  </a:lnTo>
                  <a:lnTo>
                    <a:pt x="147638" y="1140619"/>
                  </a:lnTo>
                  <a:lnTo>
                    <a:pt x="173832" y="1131094"/>
                  </a:lnTo>
                  <a:lnTo>
                    <a:pt x="200025" y="1114425"/>
                  </a:lnTo>
                  <a:lnTo>
                    <a:pt x="221457" y="1095375"/>
                  </a:lnTo>
                  <a:lnTo>
                    <a:pt x="242888" y="1069181"/>
                  </a:lnTo>
                  <a:lnTo>
                    <a:pt x="280988" y="1014412"/>
                  </a:lnTo>
                  <a:lnTo>
                    <a:pt x="323850" y="942975"/>
                  </a:lnTo>
                  <a:lnTo>
                    <a:pt x="369094" y="852487"/>
                  </a:lnTo>
                  <a:lnTo>
                    <a:pt x="392907" y="797719"/>
                  </a:lnTo>
                  <a:lnTo>
                    <a:pt x="416719" y="726281"/>
                  </a:lnTo>
                  <a:lnTo>
                    <a:pt x="433388" y="661987"/>
                  </a:lnTo>
                  <a:lnTo>
                    <a:pt x="447675" y="597694"/>
                  </a:lnTo>
                  <a:lnTo>
                    <a:pt x="4643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3">
              <a:extLst>
                <a:ext uri="{FF2B5EF4-FFF2-40B4-BE49-F238E27FC236}">
                  <a16:creationId xmlns:a16="http://schemas.microsoft.com/office/drawing/2014/main" id="{EC901FCA-077A-46B6-8A75-1EE609C81266}"/>
                </a:ext>
              </a:extLst>
            </p:cNvPr>
            <p:cNvSpPr/>
            <p:nvPr/>
          </p:nvSpPr>
          <p:spPr>
            <a:xfrm>
              <a:off x="3270250" y="1974850"/>
              <a:ext cx="3825875" cy="485775"/>
            </a:xfrm>
            <a:custGeom>
              <a:avLst/>
              <a:gdLst>
                <a:gd name="connsiteX0" fmla="*/ 2479675 w 3825875"/>
                <a:gd name="connsiteY0" fmla="*/ 238125 h 485775"/>
                <a:gd name="connsiteX1" fmla="*/ 2289175 w 3825875"/>
                <a:gd name="connsiteY1" fmla="*/ 247650 h 485775"/>
                <a:gd name="connsiteX2" fmla="*/ 2066925 w 3825875"/>
                <a:gd name="connsiteY2" fmla="*/ 263525 h 485775"/>
                <a:gd name="connsiteX3" fmla="*/ 1841500 w 3825875"/>
                <a:gd name="connsiteY3" fmla="*/ 282575 h 485775"/>
                <a:gd name="connsiteX4" fmla="*/ 1593850 w 3825875"/>
                <a:gd name="connsiteY4" fmla="*/ 304800 h 485775"/>
                <a:gd name="connsiteX5" fmla="*/ 1273175 w 3825875"/>
                <a:gd name="connsiteY5" fmla="*/ 339725 h 485775"/>
                <a:gd name="connsiteX6" fmla="*/ 990600 w 3825875"/>
                <a:gd name="connsiteY6" fmla="*/ 374650 h 485775"/>
                <a:gd name="connsiteX7" fmla="*/ 650875 w 3825875"/>
                <a:gd name="connsiteY7" fmla="*/ 422275 h 485775"/>
                <a:gd name="connsiteX8" fmla="*/ 552450 w 3825875"/>
                <a:gd name="connsiteY8" fmla="*/ 441325 h 485775"/>
                <a:gd name="connsiteX9" fmla="*/ 508000 w 3825875"/>
                <a:gd name="connsiteY9" fmla="*/ 450850 h 485775"/>
                <a:gd name="connsiteX10" fmla="*/ 415925 w 3825875"/>
                <a:gd name="connsiteY10" fmla="*/ 466725 h 485775"/>
                <a:gd name="connsiteX11" fmla="*/ 346075 w 3825875"/>
                <a:gd name="connsiteY11" fmla="*/ 476250 h 485775"/>
                <a:gd name="connsiteX12" fmla="*/ 276225 w 3825875"/>
                <a:gd name="connsiteY12" fmla="*/ 482600 h 485775"/>
                <a:gd name="connsiteX13" fmla="*/ 222250 w 3825875"/>
                <a:gd name="connsiteY13" fmla="*/ 485775 h 485775"/>
                <a:gd name="connsiteX14" fmla="*/ 171450 w 3825875"/>
                <a:gd name="connsiteY14" fmla="*/ 485775 h 485775"/>
                <a:gd name="connsiteX15" fmla="*/ 111125 w 3825875"/>
                <a:gd name="connsiteY15" fmla="*/ 482600 h 485775"/>
                <a:gd name="connsiteX16" fmla="*/ 3175 w 3825875"/>
                <a:gd name="connsiteY16" fmla="*/ 463550 h 485775"/>
                <a:gd name="connsiteX17" fmla="*/ 0 w 3825875"/>
                <a:gd name="connsiteY17" fmla="*/ 279400 h 485775"/>
                <a:gd name="connsiteX18" fmla="*/ 73025 w 3825875"/>
                <a:gd name="connsiteY18" fmla="*/ 301625 h 485775"/>
                <a:gd name="connsiteX19" fmla="*/ 133350 w 3825875"/>
                <a:gd name="connsiteY19" fmla="*/ 314325 h 485775"/>
                <a:gd name="connsiteX20" fmla="*/ 187325 w 3825875"/>
                <a:gd name="connsiteY20" fmla="*/ 320675 h 485775"/>
                <a:gd name="connsiteX21" fmla="*/ 257175 w 3825875"/>
                <a:gd name="connsiteY21" fmla="*/ 320675 h 485775"/>
                <a:gd name="connsiteX22" fmla="*/ 352425 w 3825875"/>
                <a:gd name="connsiteY22" fmla="*/ 311150 h 485775"/>
                <a:gd name="connsiteX23" fmla="*/ 571500 w 3825875"/>
                <a:gd name="connsiteY23" fmla="*/ 276225 h 485775"/>
                <a:gd name="connsiteX24" fmla="*/ 917575 w 3825875"/>
                <a:gd name="connsiteY24" fmla="*/ 225425 h 485775"/>
                <a:gd name="connsiteX25" fmla="*/ 1216025 w 3825875"/>
                <a:gd name="connsiteY25" fmla="*/ 184150 h 485775"/>
                <a:gd name="connsiteX26" fmla="*/ 1441450 w 3825875"/>
                <a:gd name="connsiteY26" fmla="*/ 155575 h 485775"/>
                <a:gd name="connsiteX27" fmla="*/ 1819275 w 3825875"/>
                <a:gd name="connsiteY27" fmla="*/ 123825 h 485775"/>
                <a:gd name="connsiteX28" fmla="*/ 2082800 w 3825875"/>
                <a:gd name="connsiteY28" fmla="*/ 98425 h 485775"/>
                <a:gd name="connsiteX29" fmla="*/ 2308225 w 3825875"/>
                <a:gd name="connsiteY29" fmla="*/ 79375 h 485775"/>
                <a:gd name="connsiteX30" fmla="*/ 2581275 w 3825875"/>
                <a:gd name="connsiteY30" fmla="*/ 63500 h 485775"/>
                <a:gd name="connsiteX31" fmla="*/ 2794000 w 3825875"/>
                <a:gd name="connsiteY31" fmla="*/ 53975 h 485775"/>
                <a:gd name="connsiteX32" fmla="*/ 3028950 w 3825875"/>
                <a:gd name="connsiteY32" fmla="*/ 47625 h 485775"/>
                <a:gd name="connsiteX33" fmla="*/ 3168650 w 3825875"/>
                <a:gd name="connsiteY33" fmla="*/ 47625 h 485775"/>
                <a:gd name="connsiteX34" fmla="*/ 3203575 w 3825875"/>
                <a:gd name="connsiteY34" fmla="*/ 31750 h 485775"/>
                <a:gd name="connsiteX35" fmla="*/ 3241675 w 3825875"/>
                <a:gd name="connsiteY35" fmla="*/ 15875 h 485775"/>
                <a:gd name="connsiteX36" fmla="*/ 3289300 w 3825875"/>
                <a:gd name="connsiteY36" fmla="*/ 3175 h 485775"/>
                <a:gd name="connsiteX37" fmla="*/ 3324225 w 3825875"/>
                <a:gd name="connsiteY37" fmla="*/ 0 h 485775"/>
                <a:gd name="connsiteX38" fmla="*/ 3355975 w 3825875"/>
                <a:gd name="connsiteY38" fmla="*/ 6350 h 485775"/>
                <a:gd name="connsiteX39" fmla="*/ 3400425 w 3825875"/>
                <a:gd name="connsiteY39" fmla="*/ 25400 h 485775"/>
                <a:gd name="connsiteX40" fmla="*/ 3457575 w 3825875"/>
                <a:gd name="connsiteY40" fmla="*/ 57150 h 485775"/>
                <a:gd name="connsiteX41" fmla="*/ 3530600 w 3825875"/>
                <a:gd name="connsiteY41" fmla="*/ 107950 h 485775"/>
                <a:gd name="connsiteX42" fmla="*/ 3600450 w 3825875"/>
                <a:gd name="connsiteY42" fmla="*/ 161925 h 485775"/>
                <a:gd name="connsiteX43" fmla="*/ 3676650 w 3825875"/>
                <a:gd name="connsiteY43" fmla="*/ 222250 h 485775"/>
                <a:gd name="connsiteX44" fmla="*/ 3705225 w 3825875"/>
                <a:gd name="connsiteY44" fmla="*/ 247650 h 485775"/>
                <a:gd name="connsiteX45" fmla="*/ 3743325 w 3825875"/>
                <a:gd name="connsiteY45" fmla="*/ 285750 h 485775"/>
                <a:gd name="connsiteX46" fmla="*/ 3775075 w 3825875"/>
                <a:gd name="connsiteY46" fmla="*/ 320675 h 485775"/>
                <a:gd name="connsiteX47" fmla="*/ 3800475 w 3825875"/>
                <a:gd name="connsiteY47" fmla="*/ 355600 h 485775"/>
                <a:gd name="connsiteX48" fmla="*/ 3810000 w 3825875"/>
                <a:gd name="connsiteY48" fmla="*/ 374650 h 485775"/>
                <a:gd name="connsiteX49" fmla="*/ 3819525 w 3825875"/>
                <a:gd name="connsiteY49" fmla="*/ 393700 h 485775"/>
                <a:gd name="connsiteX50" fmla="*/ 3825875 w 3825875"/>
                <a:gd name="connsiteY50" fmla="*/ 412750 h 485775"/>
                <a:gd name="connsiteX51" fmla="*/ 3822700 w 3825875"/>
                <a:gd name="connsiteY51" fmla="*/ 431800 h 485775"/>
                <a:gd name="connsiteX52" fmla="*/ 3819525 w 3825875"/>
                <a:gd name="connsiteY52" fmla="*/ 444500 h 485775"/>
                <a:gd name="connsiteX53" fmla="*/ 3806825 w 3825875"/>
                <a:gd name="connsiteY53" fmla="*/ 460375 h 485775"/>
                <a:gd name="connsiteX54" fmla="*/ 3784600 w 3825875"/>
                <a:gd name="connsiteY54" fmla="*/ 476250 h 485775"/>
                <a:gd name="connsiteX55" fmla="*/ 3749675 w 3825875"/>
                <a:gd name="connsiteY55" fmla="*/ 485775 h 485775"/>
                <a:gd name="connsiteX56" fmla="*/ 3257550 w 3825875"/>
                <a:gd name="connsiteY56" fmla="*/ 222250 h 485775"/>
                <a:gd name="connsiteX57" fmla="*/ 3228975 w 3825875"/>
                <a:gd name="connsiteY57" fmla="*/ 209550 h 485775"/>
                <a:gd name="connsiteX58" fmla="*/ 3178175 w 3825875"/>
                <a:gd name="connsiteY58" fmla="*/ 203200 h 485775"/>
                <a:gd name="connsiteX59" fmla="*/ 2832100 w 3825875"/>
                <a:gd name="connsiteY59" fmla="*/ 219075 h 485775"/>
                <a:gd name="connsiteX60" fmla="*/ 2479675 w 3825875"/>
                <a:gd name="connsiteY60" fmla="*/ 2381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25875" h="485775">
                  <a:moveTo>
                    <a:pt x="2479675" y="238125"/>
                  </a:moveTo>
                  <a:lnTo>
                    <a:pt x="2289175" y="247650"/>
                  </a:lnTo>
                  <a:lnTo>
                    <a:pt x="2066925" y="263525"/>
                  </a:lnTo>
                  <a:lnTo>
                    <a:pt x="1841500" y="282575"/>
                  </a:lnTo>
                  <a:lnTo>
                    <a:pt x="1593850" y="304800"/>
                  </a:lnTo>
                  <a:lnTo>
                    <a:pt x="1273175" y="339725"/>
                  </a:lnTo>
                  <a:lnTo>
                    <a:pt x="990600" y="374650"/>
                  </a:lnTo>
                  <a:lnTo>
                    <a:pt x="650875" y="422275"/>
                  </a:lnTo>
                  <a:lnTo>
                    <a:pt x="552450" y="441325"/>
                  </a:lnTo>
                  <a:lnTo>
                    <a:pt x="508000" y="450850"/>
                  </a:lnTo>
                  <a:lnTo>
                    <a:pt x="415925" y="466725"/>
                  </a:lnTo>
                  <a:lnTo>
                    <a:pt x="346075" y="476250"/>
                  </a:lnTo>
                  <a:lnTo>
                    <a:pt x="276225" y="482600"/>
                  </a:lnTo>
                  <a:lnTo>
                    <a:pt x="222250" y="485775"/>
                  </a:lnTo>
                  <a:lnTo>
                    <a:pt x="171450" y="485775"/>
                  </a:lnTo>
                  <a:lnTo>
                    <a:pt x="111125" y="482600"/>
                  </a:lnTo>
                  <a:lnTo>
                    <a:pt x="3175" y="463550"/>
                  </a:lnTo>
                  <a:cubicBezTo>
                    <a:pt x="2117" y="402167"/>
                    <a:pt x="1058" y="340783"/>
                    <a:pt x="0" y="279400"/>
                  </a:cubicBezTo>
                  <a:lnTo>
                    <a:pt x="73025" y="301625"/>
                  </a:lnTo>
                  <a:lnTo>
                    <a:pt x="133350" y="314325"/>
                  </a:lnTo>
                  <a:lnTo>
                    <a:pt x="187325" y="320675"/>
                  </a:lnTo>
                  <a:lnTo>
                    <a:pt x="257175" y="320675"/>
                  </a:lnTo>
                  <a:lnTo>
                    <a:pt x="352425" y="311150"/>
                  </a:lnTo>
                  <a:lnTo>
                    <a:pt x="571500" y="276225"/>
                  </a:lnTo>
                  <a:lnTo>
                    <a:pt x="917575" y="225425"/>
                  </a:lnTo>
                  <a:lnTo>
                    <a:pt x="1216025" y="184150"/>
                  </a:lnTo>
                  <a:lnTo>
                    <a:pt x="1441450" y="155575"/>
                  </a:lnTo>
                  <a:lnTo>
                    <a:pt x="1819275" y="123825"/>
                  </a:lnTo>
                  <a:lnTo>
                    <a:pt x="2082800" y="98425"/>
                  </a:lnTo>
                  <a:lnTo>
                    <a:pt x="2308225" y="79375"/>
                  </a:lnTo>
                  <a:lnTo>
                    <a:pt x="2581275" y="63500"/>
                  </a:lnTo>
                  <a:lnTo>
                    <a:pt x="2794000" y="53975"/>
                  </a:lnTo>
                  <a:lnTo>
                    <a:pt x="3028950" y="47625"/>
                  </a:lnTo>
                  <a:lnTo>
                    <a:pt x="3168650" y="47625"/>
                  </a:lnTo>
                  <a:lnTo>
                    <a:pt x="3203575" y="31750"/>
                  </a:lnTo>
                  <a:lnTo>
                    <a:pt x="3241675" y="15875"/>
                  </a:lnTo>
                  <a:lnTo>
                    <a:pt x="3289300" y="3175"/>
                  </a:lnTo>
                  <a:lnTo>
                    <a:pt x="3324225" y="0"/>
                  </a:lnTo>
                  <a:lnTo>
                    <a:pt x="3355975" y="6350"/>
                  </a:lnTo>
                  <a:lnTo>
                    <a:pt x="3400425" y="25400"/>
                  </a:lnTo>
                  <a:lnTo>
                    <a:pt x="3457575" y="57150"/>
                  </a:lnTo>
                  <a:lnTo>
                    <a:pt x="3530600" y="107950"/>
                  </a:lnTo>
                  <a:lnTo>
                    <a:pt x="3600450" y="161925"/>
                  </a:lnTo>
                  <a:lnTo>
                    <a:pt x="3676650" y="222250"/>
                  </a:lnTo>
                  <a:lnTo>
                    <a:pt x="3705225" y="247650"/>
                  </a:lnTo>
                  <a:lnTo>
                    <a:pt x="3743325" y="285750"/>
                  </a:lnTo>
                  <a:lnTo>
                    <a:pt x="3775075" y="320675"/>
                  </a:lnTo>
                  <a:lnTo>
                    <a:pt x="3800475" y="355600"/>
                  </a:lnTo>
                  <a:lnTo>
                    <a:pt x="3810000" y="374650"/>
                  </a:lnTo>
                  <a:lnTo>
                    <a:pt x="3819525" y="393700"/>
                  </a:lnTo>
                  <a:lnTo>
                    <a:pt x="3825875" y="412750"/>
                  </a:lnTo>
                  <a:lnTo>
                    <a:pt x="3822700" y="431800"/>
                  </a:lnTo>
                  <a:lnTo>
                    <a:pt x="3819525" y="444500"/>
                  </a:lnTo>
                  <a:lnTo>
                    <a:pt x="3806825" y="460375"/>
                  </a:lnTo>
                  <a:lnTo>
                    <a:pt x="3784600" y="476250"/>
                  </a:lnTo>
                  <a:lnTo>
                    <a:pt x="3749675" y="485775"/>
                  </a:lnTo>
                  <a:lnTo>
                    <a:pt x="3257550" y="222250"/>
                  </a:lnTo>
                  <a:lnTo>
                    <a:pt x="3228975" y="209550"/>
                  </a:lnTo>
                  <a:lnTo>
                    <a:pt x="3178175" y="203200"/>
                  </a:lnTo>
                  <a:lnTo>
                    <a:pt x="2832100" y="219075"/>
                  </a:lnTo>
                  <a:lnTo>
                    <a:pt x="2479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4">
              <a:extLst>
                <a:ext uri="{FF2B5EF4-FFF2-40B4-BE49-F238E27FC236}">
                  <a16:creationId xmlns:a16="http://schemas.microsoft.com/office/drawing/2014/main" id="{06B4C05D-A068-4CFF-8DB0-30D21DC0682C}"/>
                </a:ext>
              </a:extLst>
            </p:cNvPr>
            <p:cNvSpPr/>
            <p:nvPr/>
          </p:nvSpPr>
          <p:spPr>
            <a:xfrm>
              <a:off x="6116638" y="2171700"/>
              <a:ext cx="965200" cy="620713"/>
            </a:xfrm>
            <a:custGeom>
              <a:avLst/>
              <a:gdLst>
                <a:gd name="connsiteX0" fmla="*/ 364332 w 964407"/>
                <a:gd name="connsiteY0" fmla="*/ 219075 h 621506"/>
                <a:gd name="connsiteX1" fmla="*/ 304800 w 964407"/>
                <a:gd name="connsiteY1" fmla="*/ 292894 h 621506"/>
                <a:gd name="connsiteX2" fmla="*/ 214313 w 964407"/>
                <a:gd name="connsiteY2" fmla="*/ 381000 h 621506"/>
                <a:gd name="connsiteX3" fmla="*/ 119063 w 964407"/>
                <a:gd name="connsiteY3" fmla="*/ 471488 h 621506"/>
                <a:gd name="connsiteX4" fmla="*/ 11907 w 964407"/>
                <a:gd name="connsiteY4" fmla="*/ 566738 h 621506"/>
                <a:gd name="connsiteX5" fmla="*/ 2382 w 964407"/>
                <a:gd name="connsiteY5" fmla="*/ 583406 h 621506"/>
                <a:gd name="connsiteX6" fmla="*/ 0 w 964407"/>
                <a:gd name="connsiteY6" fmla="*/ 597694 h 621506"/>
                <a:gd name="connsiteX7" fmla="*/ 0 w 964407"/>
                <a:gd name="connsiteY7" fmla="*/ 614363 h 621506"/>
                <a:gd name="connsiteX8" fmla="*/ 4763 w 964407"/>
                <a:gd name="connsiteY8" fmla="*/ 619125 h 621506"/>
                <a:gd name="connsiteX9" fmla="*/ 14288 w 964407"/>
                <a:gd name="connsiteY9" fmla="*/ 621506 h 621506"/>
                <a:gd name="connsiteX10" fmla="*/ 45244 w 964407"/>
                <a:gd name="connsiteY10" fmla="*/ 614363 h 621506"/>
                <a:gd name="connsiteX11" fmla="*/ 102394 w 964407"/>
                <a:gd name="connsiteY11" fmla="*/ 585788 h 621506"/>
                <a:gd name="connsiteX12" fmla="*/ 180975 w 964407"/>
                <a:gd name="connsiteY12" fmla="*/ 542925 h 621506"/>
                <a:gd name="connsiteX13" fmla="*/ 247650 w 964407"/>
                <a:gd name="connsiteY13" fmla="*/ 507206 h 621506"/>
                <a:gd name="connsiteX14" fmla="*/ 297657 w 964407"/>
                <a:gd name="connsiteY14" fmla="*/ 481013 h 621506"/>
                <a:gd name="connsiteX15" fmla="*/ 376238 w 964407"/>
                <a:gd name="connsiteY15" fmla="*/ 442913 h 621506"/>
                <a:gd name="connsiteX16" fmla="*/ 457200 w 964407"/>
                <a:gd name="connsiteY16" fmla="*/ 407194 h 621506"/>
                <a:gd name="connsiteX17" fmla="*/ 533400 w 964407"/>
                <a:gd name="connsiteY17" fmla="*/ 376238 h 621506"/>
                <a:gd name="connsiteX18" fmla="*/ 597694 w 964407"/>
                <a:gd name="connsiteY18" fmla="*/ 354806 h 621506"/>
                <a:gd name="connsiteX19" fmla="*/ 652463 w 964407"/>
                <a:gd name="connsiteY19" fmla="*/ 335756 h 621506"/>
                <a:gd name="connsiteX20" fmla="*/ 695325 w 964407"/>
                <a:gd name="connsiteY20" fmla="*/ 323850 h 621506"/>
                <a:gd name="connsiteX21" fmla="*/ 757238 w 964407"/>
                <a:gd name="connsiteY21" fmla="*/ 311944 h 621506"/>
                <a:gd name="connsiteX22" fmla="*/ 823913 w 964407"/>
                <a:gd name="connsiteY22" fmla="*/ 302419 h 621506"/>
                <a:gd name="connsiteX23" fmla="*/ 881063 w 964407"/>
                <a:gd name="connsiteY23" fmla="*/ 292894 h 621506"/>
                <a:gd name="connsiteX24" fmla="*/ 907257 w 964407"/>
                <a:gd name="connsiteY24" fmla="*/ 288131 h 621506"/>
                <a:gd name="connsiteX25" fmla="*/ 942975 w 964407"/>
                <a:gd name="connsiteY25" fmla="*/ 273844 h 621506"/>
                <a:gd name="connsiteX26" fmla="*/ 964407 w 964407"/>
                <a:gd name="connsiteY26" fmla="*/ 247650 h 621506"/>
                <a:gd name="connsiteX27" fmla="*/ 407194 w 964407"/>
                <a:gd name="connsiteY27" fmla="*/ 0 h 621506"/>
                <a:gd name="connsiteX28" fmla="*/ 426244 w 964407"/>
                <a:gd name="connsiteY28" fmla="*/ 42863 h 621506"/>
                <a:gd name="connsiteX29" fmla="*/ 433388 w 964407"/>
                <a:gd name="connsiteY29" fmla="*/ 71438 h 621506"/>
                <a:gd name="connsiteX30" fmla="*/ 435769 w 964407"/>
                <a:gd name="connsiteY30" fmla="*/ 97631 h 621506"/>
                <a:gd name="connsiteX31" fmla="*/ 431007 w 964407"/>
                <a:gd name="connsiteY31" fmla="*/ 119063 h 621506"/>
                <a:gd name="connsiteX32" fmla="*/ 409575 w 964407"/>
                <a:gd name="connsiteY32" fmla="*/ 159544 h 621506"/>
                <a:gd name="connsiteX33" fmla="*/ 364332 w 964407"/>
                <a:gd name="connsiteY33" fmla="*/ 21907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407" h="621506">
                  <a:moveTo>
                    <a:pt x="364332" y="219075"/>
                  </a:moveTo>
                  <a:lnTo>
                    <a:pt x="304800" y="292894"/>
                  </a:lnTo>
                  <a:lnTo>
                    <a:pt x="214313" y="381000"/>
                  </a:lnTo>
                  <a:lnTo>
                    <a:pt x="119063" y="471488"/>
                  </a:lnTo>
                  <a:lnTo>
                    <a:pt x="11907" y="566738"/>
                  </a:lnTo>
                  <a:lnTo>
                    <a:pt x="2382" y="583406"/>
                  </a:lnTo>
                  <a:lnTo>
                    <a:pt x="0" y="597694"/>
                  </a:lnTo>
                  <a:lnTo>
                    <a:pt x="0" y="614363"/>
                  </a:lnTo>
                  <a:lnTo>
                    <a:pt x="4763" y="619125"/>
                  </a:lnTo>
                  <a:lnTo>
                    <a:pt x="14288" y="621506"/>
                  </a:lnTo>
                  <a:lnTo>
                    <a:pt x="45244" y="614363"/>
                  </a:lnTo>
                  <a:lnTo>
                    <a:pt x="102394" y="585788"/>
                  </a:lnTo>
                  <a:lnTo>
                    <a:pt x="180975" y="542925"/>
                  </a:lnTo>
                  <a:lnTo>
                    <a:pt x="247650" y="507206"/>
                  </a:lnTo>
                  <a:lnTo>
                    <a:pt x="297657" y="481013"/>
                  </a:lnTo>
                  <a:lnTo>
                    <a:pt x="376238" y="442913"/>
                  </a:lnTo>
                  <a:lnTo>
                    <a:pt x="457200" y="407194"/>
                  </a:lnTo>
                  <a:lnTo>
                    <a:pt x="533400" y="376238"/>
                  </a:lnTo>
                  <a:lnTo>
                    <a:pt x="597694" y="354806"/>
                  </a:lnTo>
                  <a:lnTo>
                    <a:pt x="652463" y="335756"/>
                  </a:lnTo>
                  <a:lnTo>
                    <a:pt x="695325" y="323850"/>
                  </a:lnTo>
                  <a:lnTo>
                    <a:pt x="757238" y="311944"/>
                  </a:lnTo>
                  <a:lnTo>
                    <a:pt x="823913" y="302419"/>
                  </a:lnTo>
                  <a:lnTo>
                    <a:pt x="881063" y="292894"/>
                  </a:lnTo>
                  <a:lnTo>
                    <a:pt x="907257" y="288131"/>
                  </a:lnTo>
                  <a:lnTo>
                    <a:pt x="942975" y="273844"/>
                  </a:lnTo>
                  <a:lnTo>
                    <a:pt x="964407" y="247650"/>
                  </a:lnTo>
                  <a:lnTo>
                    <a:pt x="407194" y="0"/>
                  </a:lnTo>
                  <a:lnTo>
                    <a:pt x="426244" y="42863"/>
                  </a:lnTo>
                  <a:lnTo>
                    <a:pt x="433388" y="71438"/>
                  </a:lnTo>
                  <a:lnTo>
                    <a:pt x="435769" y="97631"/>
                  </a:lnTo>
                  <a:lnTo>
                    <a:pt x="431007" y="119063"/>
                  </a:lnTo>
                  <a:lnTo>
                    <a:pt x="409575" y="159544"/>
                  </a:lnTo>
                  <a:lnTo>
                    <a:pt x="3643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45">
              <a:extLst>
                <a:ext uri="{FF2B5EF4-FFF2-40B4-BE49-F238E27FC236}">
                  <a16:creationId xmlns:a16="http://schemas.microsoft.com/office/drawing/2014/main" id="{EE66362B-7080-4F3B-991F-1516B61F5290}"/>
                </a:ext>
              </a:extLst>
            </p:cNvPr>
            <p:cNvSpPr/>
            <p:nvPr/>
          </p:nvSpPr>
          <p:spPr>
            <a:xfrm>
              <a:off x="3402013" y="2455863"/>
              <a:ext cx="2465387" cy="1060450"/>
            </a:xfrm>
            <a:custGeom>
              <a:avLst/>
              <a:gdLst>
                <a:gd name="connsiteX0" fmla="*/ 1512094 w 2464594"/>
                <a:gd name="connsiteY0" fmla="*/ 438150 h 1062037"/>
                <a:gd name="connsiteX1" fmla="*/ 1369219 w 2464594"/>
                <a:gd name="connsiteY1" fmla="*/ 507206 h 1062037"/>
                <a:gd name="connsiteX2" fmla="*/ 1271588 w 2464594"/>
                <a:gd name="connsiteY2" fmla="*/ 552450 h 1062037"/>
                <a:gd name="connsiteX3" fmla="*/ 1150144 w 2464594"/>
                <a:gd name="connsiteY3" fmla="*/ 600075 h 1062037"/>
                <a:gd name="connsiteX4" fmla="*/ 995363 w 2464594"/>
                <a:gd name="connsiteY4" fmla="*/ 657225 h 1062037"/>
                <a:gd name="connsiteX5" fmla="*/ 819150 w 2464594"/>
                <a:gd name="connsiteY5" fmla="*/ 721519 h 1062037"/>
                <a:gd name="connsiteX6" fmla="*/ 661988 w 2464594"/>
                <a:gd name="connsiteY6" fmla="*/ 778669 h 1062037"/>
                <a:gd name="connsiteX7" fmla="*/ 450057 w 2464594"/>
                <a:gd name="connsiteY7" fmla="*/ 852487 h 1062037"/>
                <a:gd name="connsiteX8" fmla="*/ 280988 w 2464594"/>
                <a:gd name="connsiteY8" fmla="*/ 912019 h 1062037"/>
                <a:gd name="connsiteX9" fmla="*/ 97632 w 2464594"/>
                <a:gd name="connsiteY9" fmla="*/ 973931 h 1062037"/>
                <a:gd name="connsiteX10" fmla="*/ 40482 w 2464594"/>
                <a:gd name="connsiteY10" fmla="*/ 990600 h 1062037"/>
                <a:gd name="connsiteX11" fmla="*/ 23813 w 2464594"/>
                <a:gd name="connsiteY11" fmla="*/ 997744 h 1062037"/>
                <a:gd name="connsiteX12" fmla="*/ 9525 w 2464594"/>
                <a:gd name="connsiteY12" fmla="*/ 1012031 h 1062037"/>
                <a:gd name="connsiteX13" fmla="*/ 2382 w 2464594"/>
                <a:gd name="connsiteY13" fmla="*/ 1021556 h 1062037"/>
                <a:gd name="connsiteX14" fmla="*/ 0 w 2464594"/>
                <a:gd name="connsiteY14" fmla="*/ 1033462 h 1062037"/>
                <a:gd name="connsiteX15" fmla="*/ 0 w 2464594"/>
                <a:gd name="connsiteY15" fmla="*/ 1045369 h 1062037"/>
                <a:gd name="connsiteX16" fmla="*/ 4763 w 2464594"/>
                <a:gd name="connsiteY16" fmla="*/ 1052512 h 1062037"/>
                <a:gd name="connsiteX17" fmla="*/ 14288 w 2464594"/>
                <a:gd name="connsiteY17" fmla="*/ 1059656 h 1062037"/>
                <a:gd name="connsiteX18" fmla="*/ 40482 w 2464594"/>
                <a:gd name="connsiteY18" fmla="*/ 1062037 h 1062037"/>
                <a:gd name="connsiteX19" fmla="*/ 69057 w 2464594"/>
                <a:gd name="connsiteY19" fmla="*/ 1059656 h 1062037"/>
                <a:gd name="connsiteX20" fmla="*/ 202407 w 2464594"/>
                <a:gd name="connsiteY20" fmla="*/ 1040606 h 1062037"/>
                <a:gd name="connsiteX21" fmla="*/ 376238 w 2464594"/>
                <a:gd name="connsiteY21" fmla="*/ 1014412 h 1062037"/>
                <a:gd name="connsiteX22" fmla="*/ 600075 w 2464594"/>
                <a:gd name="connsiteY22" fmla="*/ 971550 h 1062037"/>
                <a:gd name="connsiteX23" fmla="*/ 776288 w 2464594"/>
                <a:gd name="connsiteY23" fmla="*/ 933450 h 1062037"/>
                <a:gd name="connsiteX24" fmla="*/ 928688 w 2464594"/>
                <a:gd name="connsiteY24" fmla="*/ 895350 h 1062037"/>
                <a:gd name="connsiteX25" fmla="*/ 1062038 w 2464594"/>
                <a:gd name="connsiteY25" fmla="*/ 862012 h 1062037"/>
                <a:gd name="connsiteX26" fmla="*/ 1333500 w 2464594"/>
                <a:gd name="connsiteY26" fmla="*/ 766762 h 1062037"/>
                <a:gd name="connsiteX27" fmla="*/ 1528763 w 2464594"/>
                <a:gd name="connsiteY27" fmla="*/ 695325 h 1062037"/>
                <a:gd name="connsiteX28" fmla="*/ 1762125 w 2464594"/>
                <a:gd name="connsiteY28" fmla="*/ 602456 h 1062037"/>
                <a:gd name="connsiteX29" fmla="*/ 1938338 w 2464594"/>
                <a:gd name="connsiteY29" fmla="*/ 531019 h 1062037"/>
                <a:gd name="connsiteX30" fmla="*/ 2140744 w 2464594"/>
                <a:gd name="connsiteY30" fmla="*/ 438150 h 1062037"/>
                <a:gd name="connsiteX31" fmla="*/ 2326482 w 2464594"/>
                <a:gd name="connsiteY31" fmla="*/ 350044 h 1062037"/>
                <a:gd name="connsiteX32" fmla="*/ 2409825 w 2464594"/>
                <a:gd name="connsiteY32" fmla="*/ 307181 h 1062037"/>
                <a:gd name="connsiteX33" fmla="*/ 2431257 w 2464594"/>
                <a:gd name="connsiteY33" fmla="*/ 292894 h 1062037"/>
                <a:gd name="connsiteX34" fmla="*/ 2447925 w 2464594"/>
                <a:gd name="connsiteY34" fmla="*/ 273844 h 1062037"/>
                <a:gd name="connsiteX35" fmla="*/ 2457450 w 2464594"/>
                <a:gd name="connsiteY35" fmla="*/ 257175 h 1062037"/>
                <a:gd name="connsiteX36" fmla="*/ 2462213 w 2464594"/>
                <a:gd name="connsiteY36" fmla="*/ 240506 h 1062037"/>
                <a:gd name="connsiteX37" fmla="*/ 2464594 w 2464594"/>
                <a:gd name="connsiteY37" fmla="*/ 226219 h 1062037"/>
                <a:gd name="connsiteX38" fmla="*/ 2462213 w 2464594"/>
                <a:gd name="connsiteY38" fmla="*/ 209550 h 1062037"/>
                <a:gd name="connsiteX39" fmla="*/ 2455069 w 2464594"/>
                <a:gd name="connsiteY39" fmla="*/ 190500 h 1062037"/>
                <a:gd name="connsiteX40" fmla="*/ 2443163 w 2464594"/>
                <a:gd name="connsiteY40" fmla="*/ 176212 h 1062037"/>
                <a:gd name="connsiteX41" fmla="*/ 2421732 w 2464594"/>
                <a:gd name="connsiteY41" fmla="*/ 161925 h 1062037"/>
                <a:gd name="connsiteX42" fmla="*/ 2347913 w 2464594"/>
                <a:gd name="connsiteY42" fmla="*/ 130969 h 1062037"/>
                <a:gd name="connsiteX43" fmla="*/ 2283619 w 2464594"/>
                <a:gd name="connsiteY43" fmla="*/ 111919 h 1062037"/>
                <a:gd name="connsiteX44" fmla="*/ 2200275 w 2464594"/>
                <a:gd name="connsiteY44" fmla="*/ 88106 h 1062037"/>
                <a:gd name="connsiteX45" fmla="*/ 2126457 w 2464594"/>
                <a:gd name="connsiteY45" fmla="*/ 69056 h 1062037"/>
                <a:gd name="connsiteX46" fmla="*/ 2007394 w 2464594"/>
                <a:gd name="connsiteY46" fmla="*/ 40481 h 1062037"/>
                <a:gd name="connsiteX47" fmla="*/ 1890713 w 2464594"/>
                <a:gd name="connsiteY47" fmla="*/ 16669 h 1062037"/>
                <a:gd name="connsiteX48" fmla="*/ 1859757 w 2464594"/>
                <a:gd name="connsiteY48" fmla="*/ 9525 h 1062037"/>
                <a:gd name="connsiteX49" fmla="*/ 1838325 w 2464594"/>
                <a:gd name="connsiteY49" fmla="*/ 2381 h 1062037"/>
                <a:gd name="connsiteX50" fmla="*/ 1821657 w 2464594"/>
                <a:gd name="connsiteY50" fmla="*/ 0 h 1062037"/>
                <a:gd name="connsiteX51" fmla="*/ 1802607 w 2464594"/>
                <a:gd name="connsiteY51" fmla="*/ 4762 h 1062037"/>
                <a:gd name="connsiteX52" fmla="*/ 1797844 w 2464594"/>
                <a:gd name="connsiteY52" fmla="*/ 14287 h 1062037"/>
                <a:gd name="connsiteX53" fmla="*/ 1797844 w 2464594"/>
                <a:gd name="connsiteY53" fmla="*/ 26194 h 1062037"/>
                <a:gd name="connsiteX54" fmla="*/ 1802607 w 2464594"/>
                <a:gd name="connsiteY54" fmla="*/ 45244 h 1062037"/>
                <a:gd name="connsiteX55" fmla="*/ 1812132 w 2464594"/>
                <a:gd name="connsiteY55" fmla="*/ 59531 h 1062037"/>
                <a:gd name="connsiteX56" fmla="*/ 1840707 w 2464594"/>
                <a:gd name="connsiteY56" fmla="*/ 76200 h 1062037"/>
                <a:gd name="connsiteX57" fmla="*/ 1874044 w 2464594"/>
                <a:gd name="connsiteY57" fmla="*/ 95250 h 1062037"/>
                <a:gd name="connsiteX58" fmla="*/ 1895475 w 2464594"/>
                <a:gd name="connsiteY58" fmla="*/ 116681 h 1062037"/>
                <a:gd name="connsiteX59" fmla="*/ 1905000 w 2464594"/>
                <a:gd name="connsiteY59" fmla="*/ 133350 h 1062037"/>
                <a:gd name="connsiteX60" fmla="*/ 1909763 w 2464594"/>
                <a:gd name="connsiteY60" fmla="*/ 152400 h 1062037"/>
                <a:gd name="connsiteX61" fmla="*/ 1909763 w 2464594"/>
                <a:gd name="connsiteY61" fmla="*/ 166687 h 1062037"/>
                <a:gd name="connsiteX62" fmla="*/ 1902619 w 2464594"/>
                <a:gd name="connsiteY62" fmla="*/ 188119 h 1062037"/>
                <a:gd name="connsiteX63" fmla="*/ 1881188 w 2464594"/>
                <a:gd name="connsiteY63" fmla="*/ 211931 h 1062037"/>
                <a:gd name="connsiteX64" fmla="*/ 1819275 w 2464594"/>
                <a:gd name="connsiteY64" fmla="*/ 259556 h 1062037"/>
                <a:gd name="connsiteX65" fmla="*/ 1728788 w 2464594"/>
                <a:gd name="connsiteY65" fmla="*/ 319087 h 1062037"/>
                <a:gd name="connsiteX66" fmla="*/ 1645444 w 2464594"/>
                <a:gd name="connsiteY66" fmla="*/ 369094 h 1062037"/>
                <a:gd name="connsiteX67" fmla="*/ 1512094 w 2464594"/>
                <a:gd name="connsiteY67" fmla="*/ 438150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64594" h="1062037">
                  <a:moveTo>
                    <a:pt x="1512094" y="438150"/>
                  </a:moveTo>
                  <a:lnTo>
                    <a:pt x="1369219" y="507206"/>
                  </a:lnTo>
                  <a:lnTo>
                    <a:pt x="1271588" y="552450"/>
                  </a:lnTo>
                  <a:lnTo>
                    <a:pt x="1150144" y="600075"/>
                  </a:lnTo>
                  <a:lnTo>
                    <a:pt x="995363" y="657225"/>
                  </a:lnTo>
                  <a:lnTo>
                    <a:pt x="819150" y="721519"/>
                  </a:lnTo>
                  <a:lnTo>
                    <a:pt x="661988" y="778669"/>
                  </a:lnTo>
                  <a:lnTo>
                    <a:pt x="450057" y="852487"/>
                  </a:lnTo>
                  <a:lnTo>
                    <a:pt x="280988" y="912019"/>
                  </a:lnTo>
                  <a:lnTo>
                    <a:pt x="97632" y="973931"/>
                  </a:lnTo>
                  <a:lnTo>
                    <a:pt x="40482" y="990600"/>
                  </a:lnTo>
                  <a:lnTo>
                    <a:pt x="23813" y="997744"/>
                  </a:lnTo>
                  <a:lnTo>
                    <a:pt x="9525" y="1012031"/>
                  </a:lnTo>
                  <a:lnTo>
                    <a:pt x="2382" y="1021556"/>
                  </a:lnTo>
                  <a:lnTo>
                    <a:pt x="0" y="1033462"/>
                  </a:lnTo>
                  <a:lnTo>
                    <a:pt x="0" y="1045369"/>
                  </a:lnTo>
                  <a:lnTo>
                    <a:pt x="4763" y="1052512"/>
                  </a:lnTo>
                  <a:lnTo>
                    <a:pt x="14288" y="1059656"/>
                  </a:lnTo>
                  <a:lnTo>
                    <a:pt x="40482" y="1062037"/>
                  </a:lnTo>
                  <a:lnTo>
                    <a:pt x="69057" y="1059656"/>
                  </a:lnTo>
                  <a:lnTo>
                    <a:pt x="202407" y="1040606"/>
                  </a:lnTo>
                  <a:lnTo>
                    <a:pt x="376238" y="1014412"/>
                  </a:lnTo>
                  <a:lnTo>
                    <a:pt x="600075" y="971550"/>
                  </a:lnTo>
                  <a:lnTo>
                    <a:pt x="776288" y="933450"/>
                  </a:lnTo>
                  <a:lnTo>
                    <a:pt x="928688" y="895350"/>
                  </a:lnTo>
                  <a:lnTo>
                    <a:pt x="1062038" y="862012"/>
                  </a:lnTo>
                  <a:lnTo>
                    <a:pt x="1333500" y="766762"/>
                  </a:lnTo>
                  <a:lnTo>
                    <a:pt x="1528763" y="695325"/>
                  </a:lnTo>
                  <a:lnTo>
                    <a:pt x="1762125" y="602456"/>
                  </a:lnTo>
                  <a:lnTo>
                    <a:pt x="1938338" y="531019"/>
                  </a:lnTo>
                  <a:lnTo>
                    <a:pt x="2140744" y="438150"/>
                  </a:lnTo>
                  <a:lnTo>
                    <a:pt x="2326482" y="350044"/>
                  </a:lnTo>
                  <a:lnTo>
                    <a:pt x="2409825" y="307181"/>
                  </a:lnTo>
                  <a:lnTo>
                    <a:pt x="2431257" y="292894"/>
                  </a:lnTo>
                  <a:lnTo>
                    <a:pt x="2447925" y="273844"/>
                  </a:lnTo>
                  <a:lnTo>
                    <a:pt x="2457450" y="257175"/>
                  </a:lnTo>
                  <a:lnTo>
                    <a:pt x="2462213" y="240506"/>
                  </a:lnTo>
                  <a:lnTo>
                    <a:pt x="2464594" y="226219"/>
                  </a:lnTo>
                  <a:lnTo>
                    <a:pt x="2462213" y="209550"/>
                  </a:lnTo>
                  <a:lnTo>
                    <a:pt x="2455069" y="190500"/>
                  </a:lnTo>
                  <a:lnTo>
                    <a:pt x="2443163" y="176212"/>
                  </a:lnTo>
                  <a:lnTo>
                    <a:pt x="2421732" y="161925"/>
                  </a:lnTo>
                  <a:lnTo>
                    <a:pt x="2347913" y="130969"/>
                  </a:lnTo>
                  <a:lnTo>
                    <a:pt x="2283619" y="111919"/>
                  </a:lnTo>
                  <a:lnTo>
                    <a:pt x="2200275" y="88106"/>
                  </a:lnTo>
                  <a:lnTo>
                    <a:pt x="2126457" y="69056"/>
                  </a:lnTo>
                  <a:lnTo>
                    <a:pt x="2007394" y="40481"/>
                  </a:lnTo>
                  <a:lnTo>
                    <a:pt x="1890713" y="16669"/>
                  </a:lnTo>
                  <a:lnTo>
                    <a:pt x="1859757" y="9525"/>
                  </a:lnTo>
                  <a:lnTo>
                    <a:pt x="1838325" y="2381"/>
                  </a:lnTo>
                  <a:lnTo>
                    <a:pt x="1821657" y="0"/>
                  </a:lnTo>
                  <a:lnTo>
                    <a:pt x="1802607" y="4762"/>
                  </a:lnTo>
                  <a:lnTo>
                    <a:pt x="1797844" y="14287"/>
                  </a:lnTo>
                  <a:lnTo>
                    <a:pt x="1797844" y="26194"/>
                  </a:lnTo>
                  <a:lnTo>
                    <a:pt x="1802607" y="45244"/>
                  </a:lnTo>
                  <a:lnTo>
                    <a:pt x="1812132" y="59531"/>
                  </a:lnTo>
                  <a:lnTo>
                    <a:pt x="1840707" y="76200"/>
                  </a:lnTo>
                  <a:lnTo>
                    <a:pt x="1874044" y="95250"/>
                  </a:lnTo>
                  <a:lnTo>
                    <a:pt x="1895475" y="116681"/>
                  </a:lnTo>
                  <a:lnTo>
                    <a:pt x="1905000" y="133350"/>
                  </a:lnTo>
                  <a:lnTo>
                    <a:pt x="1909763" y="152400"/>
                  </a:lnTo>
                  <a:lnTo>
                    <a:pt x="1909763" y="166687"/>
                  </a:lnTo>
                  <a:lnTo>
                    <a:pt x="1902619" y="188119"/>
                  </a:lnTo>
                  <a:lnTo>
                    <a:pt x="1881188" y="211931"/>
                  </a:lnTo>
                  <a:lnTo>
                    <a:pt x="1819275" y="259556"/>
                  </a:lnTo>
                  <a:lnTo>
                    <a:pt x="1728788" y="319087"/>
                  </a:lnTo>
                  <a:lnTo>
                    <a:pt x="1645444" y="369094"/>
                  </a:lnTo>
                  <a:lnTo>
                    <a:pt x="1512094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6">
              <a:extLst>
                <a:ext uri="{FF2B5EF4-FFF2-40B4-BE49-F238E27FC236}">
                  <a16:creationId xmlns:a16="http://schemas.microsoft.com/office/drawing/2014/main" id="{93EF6925-901C-42C9-ABDD-DB7DB542121F}"/>
                </a:ext>
              </a:extLst>
            </p:cNvPr>
            <p:cNvSpPr/>
            <p:nvPr/>
          </p:nvSpPr>
          <p:spPr>
            <a:xfrm>
              <a:off x="2987675" y="3744913"/>
              <a:ext cx="3597275" cy="847725"/>
            </a:xfrm>
            <a:custGeom>
              <a:avLst/>
              <a:gdLst>
                <a:gd name="connsiteX0" fmla="*/ 2792237 w 3597025"/>
                <a:gd name="connsiteY0" fmla="*/ 320185 h 848056"/>
                <a:gd name="connsiteX1" fmla="*/ 2648010 w 3597025"/>
                <a:gd name="connsiteY1" fmla="*/ 331723 h 848056"/>
                <a:gd name="connsiteX2" fmla="*/ 2512437 w 3597025"/>
                <a:gd name="connsiteY2" fmla="*/ 346145 h 848056"/>
                <a:gd name="connsiteX3" fmla="*/ 2330711 w 3597025"/>
                <a:gd name="connsiteY3" fmla="*/ 369222 h 848056"/>
                <a:gd name="connsiteX4" fmla="*/ 2085524 w 3597025"/>
                <a:gd name="connsiteY4" fmla="*/ 406721 h 848056"/>
                <a:gd name="connsiteX5" fmla="*/ 1906683 w 3597025"/>
                <a:gd name="connsiteY5" fmla="*/ 438451 h 848056"/>
                <a:gd name="connsiteX6" fmla="*/ 1840338 w 3597025"/>
                <a:gd name="connsiteY6" fmla="*/ 447104 h 848056"/>
                <a:gd name="connsiteX7" fmla="*/ 1592268 w 3597025"/>
                <a:gd name="connsiteY7" fmla="*/ 496142 h 848056"/>
                <a:gd name="connsiteX8" fmla="*/ 1390350 w 3597025"/>
                <a:gd name="connsiteY8" fmla="*/ 548063 h 848056"/>
                <a:gd name="connsiteX9" fmla="*/ 1136510 w 3597025"/>
                <a:gd name="connsiteY9" fmla="*/ 620177 h 848056"/>
                <a:gd name="connsiteX10" fmla="*/ 943246 w 3597025"/>
                <a:gd name="connsiteY10" fmla="*/ 677868 h 848056"/>
                <a:gd name="connsiteX11" fmla="*/ 790365 w 3597025"/>
                <a:gd name="connsiteY11" fmla="*/ 729790 h 848056"/>
                <a:gd name="connsiteX12" fmla="*/ 651907 w 3597025"/>
                <a:gd name="connsiteY12" fmla="*/ 781711 h 848056"/>
                <a:gd name="connsiteX13" fmla="*/ 562486 w 3597025"/>
                <a:gd name="connsiteY13" fmla="*/ 816326 h 848056"/>
                <a:gd name="connsiteX14" fmla="*/ 516333 w 3597025"/>
                <a:gd name="connsiteY14" fmla="*/ 839402 h 848056"/>
                <a:gd name="connsiteX15" fmla="*/ 478834 w 3597025"/>
                <a:gd name="connsiteY15" fmla="*/ 848056 h 848056"/>
                <a:gd name="connsiteX16" fmla="*/ 452873 w 3597025"/>
                <a:gd name="connsiteY16" fmla="*/ 848056 h 848056"/>
                <a:gd name="connsiteX17" fmla="*/ 424028 w 3597025"/>
                <a:gd name="connsiteY17" fmla="*/ 839402 h 848056"/>
                <a:gd name="connsiteX18" fmla="*/ 395182 w 3597025"/>
                <a:gd name="connsiteY18" fmla="*/ 824979 h 848056"/>
                <a:gd name="connsiteX19" fmla="*/ 317300 w 3597025"/>
                <a:gd name="connsiteY19" fmla="*/ 790365 h 848056"/>
                <a:gd name="connsiteX20" fmla="*/ 253840 w 3597025"/>
                <a:gd name="connsiteY20" fmla="*/ 758635 h 848056"/>
                <a:gd name="connsiteX21" fmla="*/ 164419 w 3597025"/>
                <a:gd name="connsiteY21" fmla="*/ 706713 h 848056"/>
                <a:gd name="connsiteX22" fmla="*/ 95190 w 3597025"/>
                <a:gd name="connsiteY22" fmla="*/ 654791 h 848056"/>
                <a:gd name="connsiteX23" fmla="*/ 43268 w 3597025"/>
                <a:gd name="connsiteY23" fmla="*/ 608639 h 848056"/>
                <a:gd name="connsiteX24" fmla="*/ 28846 w 3597025"/>
                <a:gd name="connsiteY24" fmla="*/ 591332 h 848056"/>
                <a:gd name="connsiteX25" fmla="*/ 5769 w 3597025"/>
                <a:gd name="connsiteY25" fmla="*/ 550948 h 848056"/>
                <a:gd name="connsiteX26" fmla="*/ 0 w 3597025"/>
                <a:gd name="connsiteY26" fmla="*/ 533641 h 848056"/>
                <a:gd name="connsiteX27" fmla="*/ 0 w 3597025"/>
                <a:gd name="connsiteY27" fmla="*/ 522102 h 848056"/>
                <a:gd name="connsiteX28" fmla="*/ 2885 w 3597025"/>
                <a:gd name="connsiteY28" fmla="*/ 510564 h 848056"/>
                <a:gd name="connsiteX29" fmla="*/ 11538 w 3597025"/>
                <a:gd name="connsiteY29" fmla="*/ 501911 h 848056"/>
                <a:gd name="connsiteX30" fmla="*/ 23076 w 3597025"/>
                <a:gd name="connsiteY30" fmla="*/ 499026 h 848056"/>
                <a:gd name="connsiteX31" fmla="*/ 43268 w 3597025"/>
                <a:gd name="connsiteY31" fmla="*/ 499026 h 848056"/>
                <a:gd name="connsiteX32" fmla="*/ 83652 w 3597025"/>
                <a:gd name="connsiteY32" fmla="*/ 510564 h 848056"/>
                <a:gd name="connsiteX33" fmla="*/ 167304 w 3597025"/>
                <a:gd name="connsiteY33" fmla="*/ 542294 h 848056"/>
                <a:gd name="connsiteX34" fmla="*/ 230764 w 3597025"/>
                <a:gd name="connsiteY34" fmla="*/ 562486 h 848056"/>
                <a:gd name="connsiteX35" fmla="*/ 311531 w 3597025"/>
                <a:gd name="connsiteY35" fmla="*/ 579793 h 848056"/>
                <a:gd name="connsiteX36" fmla="*/ 372106 w 3597025"/>
                <a:gd name="connsiteY36" fmla="*/ 582678 h 848056"/>
                <a:gd name="connsiteX37" fmla="*/ 418259 w 3597025"/>
                <a:gd name="connsiteY37" fmla="*/ 576909 h 848056"/>
                <a:gd name="connsiteX38" fmla="*/ 576909 w 3597025"/>
                <a:gd name="connsiteY38" fmla="*/ 539410 h 848056"/>
                <a:gd name="connsiteX39" fmla="*/ 810557 w 3597025"/>
                <a:gd name="connsiteY39" fmla="*/ 484603 h 848056"/>
                <a:gd name="connsiteX40" fmla="*/ 1136510 w 3597025"/>
                <a:gd name="connsiteY40" fmla="*/ 409605 h 848056"/>
                <a:gd name="connsiteX41" fmla="*/ 1485540 w 3597025"/>
                <a:gd name="connsiteY41" fmla="*/ 337492 h 848056"/>
                <a:gd name="connsiteX42" fmla="*/ 1644189 w 3597025"/>
                <a:gd name="connsiteY42" fmla="*/ 305762 h 848056"/>
                <a:gd name="connsiteX43" fmla="*/ 1967258 w 3597025"/>
                <a:gd name="connsiteY43" fmla="*/ 250955 h 848056"/>
                <a:gd name="connsiteX44" fmla="*/ 2169176 w 3597025"/>
                <a:gd name="connsiteY44" fmla="*/ 207687 h 848056"/>
                <a:gd name="connsiteX45" fmla="*/ 2345133 w 3597025"/>
                <a:gd name="connsiteY45" fmla="*/ 175957 h 848056"/>
                <a:gd name="connsiteX46" fmla="*/ 2584550 w 3597025"/>
                <a:gd name="connsiteY46" fmla="*/ 132689 h 848056"/>
                <a:gd name="connsiteX47" fmla="*/ 2777815 w 3597025"/>
                <a:gd name="connsiteY47" fmla="*/ 100959 h 848056"/>
                <a:gd name="connsiteX48" fmla="*/ 2867235 w 3597025"/>
                <a:gd name="connsiteY48" fmla="*/ 86537 h 848056"/>
                <a:gd name="connsiteX49" fmla="*/ 2919157 w 3597025"/>
                <a:gd name="connsiteY49" fmla="*/ 66345 h 848056"/>
                <a:gd name="connsiteX50" fmla="*/ 2982617 w 3597025"/>
                <a:gd name="connsiteY50" fmla="*/ 37499 h 848056"/>
                <a:gd name="connsiteX51" fmla="*/ 3043193 w 3597025"/>
                <a:gd name="connsiteY51" fmla="*/ 14423 h 848056"/>
                <a:gd name="connsiteX52" fmla="*/ 3103768 w 3597025"/>
                <a:gd name="connsiteY52" fmla="*/ 0 h 848056"/>
                <a:gd name="connsiteX53" fmla="*/ 3115306 w 3597025"/>
                <a:gd name="connsiteY53" fmla="*/ 0 h 848056"/>
                <a:gd name="connsiteX54" fmla="*/ 3132613 w 3597025"/>
                <a:gd name="connsiteY54" fmla="*/ 0 h 848056"/>
                <a:gd name="connsiteX55" fmla="*/ 3216265 w 3597025"/>
                <a:gd name="connsiteY55" fmla="*/ 20192 h 848056"/>
                <a:gd name="connsiteX56" fmla="*/ 3346070 w 3597025"/>
                <a:gd name="connsiteY56" fmla="*/ 54807 h 848056"/>
                <a:gd name="connsiteX57" fmla="*/ 3452798 w 3597025"/>
                <a:gd name="connsiteY57" fmla="*/ 92306 h 848056"/>
                <a:gd name="connsiteX58" fmla="*/ 3501835 w 3597025"/>
                <a:gd name="connsiteY58" fmla="*/ 118267 h 848056"/>
                <a:gd name="connsiteX59" fmla="*/ 3533565 w 3597025"/>
                <a:gd name="connsiteY59" fmla="*/ 141343 h 848056"/>
                <a:gd name="connsiteX60" fmla="*/ 3556641 w 3597025"/>
                <a:gd name="connsiteY60" fmla="*/ 164419 h 848056"/>
                <a:gd name="connsiteX61" fmla="*/ 3579717 w 3597025"/>
                <a:gd name="connsiteY61" fmla="*/ 190380 h 848056"/>
                <a:gd name="connsiteX62" fmla="*/ 3591256 w 3597025"/>
                <a:gd name="connsiteY62" fmla="*/ 210572 h 848056"/>
                <a:gd name="connsiteX63" fmla="*/ 3597025 w 3597025"/>
                <a:gd name="connsiteY63" fmla="*/ 230764 h 848056"/>
                <a:gd name="connsiteX64" fmla="*/ 3597025 w 3597025"/>
                <a:gd name="connsiteY64" fmla="*/ 248071 h 848056"/>
                <a:gd name="connsiteX65" fmla="*/ 3585487 w 3597025"/>
                <a:gd name="connsiteY65" fmla="*/ 268263 h 848056"/>
                <a:gd name="connsiteX66" fmla="*/ 3565295 w 3597025"/>
                <a:gd name="connsiteY66" fmla="*/ 285570 h 848056"/>
                <a:gd name="connsiteX67" fmla="*/ 3524911 w 3597025"/>
                <a:gd name="connsiteY67" fmla="*/ 299993 h 848056"/>
                <a:gd name="connsiteX68" fmla="*/ 3481643 w 3597025"/>
                <a:gd name="connsiteY68" fmla="*/ 308646 h 848056"/>
                <a:gd name="connsiteX69" fmla="*/ 3432606 w 3597025"/>
                <a:gd name="connsiteY69" fmla="*/ 311531 h 848056"/>
                <a:gd name="connsiteX70" fmla="*/ 3322993 w 3597025"/>
                <a:gd name="connsiteY70" fmla="*/ 305762 h 848056"/>
                <a:gd name="connsiteX71" fmla="*/ 3198958 w 3597025"/>
                <a:gd name="connsiteY71" fmla="*/ 302877 h 848056"/>
                <a:gd name="connsiteX72" fmla="*/ 3060500 w 3597025"/>
                <a:gd name="connsiteY72" fmla="*/ 302877 h 848056"/>
                <a:gd name="connsiteX73" fmla="*/ 2913388 w 3597025"/>
                <a:gd name="connsiteY73" fmla="*/ 311531 h 848056"/>
                <a:gd name="connsiteX74" fmla="*/ 2792237 w 3597025"/>
                <a:gd name="connsiteY74" fmla="*/ 320185 h 8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97025" h="848056">
                  <a:moveTo>
                    <a:pt x="2792237" y="320185"/>
                  </a:moveTo>
                  <a:lnTo>
                    <a:pt x="2648010" y="331723"/>
                  </a:lnTo>
                  <a:lnTo>
                    <a:pt x="2512437" y="346145"/>
                  </a:lnTo>
                  <a:lnTo>
                    <a:pt x="2330711" y="369222"/>
                  </a:lnTo>
                  <a:lnTo>
                    <a:pt x="2085524" y="406721"/>
                  </a:lnTo>
                  <a:lnTo>
                    <a:pt x="1906683" y="438451"/>
                  </a:lnTo>
                  <a:lnTo>
                    <a:pt x="1840338" y="447104"/>
                  </a:lnTo>
                  <a:lnTo>
                    <a:pt x="1592268" y="496142"/>
                  </a:lnTo>
                  <a:lnTo>
                    <a:pt x="1390350" y="548063"/>
                  </a:lnTo>
                  <a:lnTo>
                    <a:pt x="1136510" y="620177"/>
                  </a:lnTo>
                  <a:lnTo>
                    <a:pt x="943246" y="677868"/>
                  </a:lnTo>
                  <a:lnTo>
                    <a:pt x="790365" y="729790"/>
                  </a:lnTo>
                  <a:lnTo>
                    <a:pt x="651907" y="781711"/>
                  </a:lnTo>
                  <a:lnTo>
                    <a:pt x="562486" y="816326"/>
                  </a:lnTo>
                  <a:lnTo>
                    <a:pt x="516333" y="839402"/>
                  </a:lnTo>
                  <a:lnTo>
                    <a:pt x="478834" y="848056"/>
                  </a:lnTo>
                  <a:lnTo>
                    <a:pt x="452873" y="848056"/>
                  </a:lnTo>
                  <a:lnTo>
                    <a:pt x="424028" y="839402"/>
                  </a:lnTo>
                  <a:lnTo>
                    <a:pt x="395182" y="824979"/>
                  </a:lnTo>
                  <a:lnTo>
                    <a:pt x="317300" y="790365"/>
                  </a:lnTo>
                  <a:lnTo>
                    <a:pt x="253840" y="758635"/>
                  </a:lnTo>
                  <a:lnTo>
                    <a:pt x="164419" y="706713"/>
                  </a:lnTo>
                  <a:lnTo>
                    <a:pt x="95190" y="654791"/>
                  </a:lnTo>
                  <a:lnTo>
                    <a:pt x="43268" y="608639"/>
                  </a:lnTo>
                  <a:lnTo>
                    <a:pt x="28846" y="591332"/>
                  </a:lnTo>
                  <a:lnTo>
                    <a:pt x="5769" y="550948"/>
                  </a:lnTo>
                  <a:lnTo>
                    <a:pt x="0" y="533641"/>
                  </a:lnTo>
                  <a:lnTo>
                    <a:pt x="0" y="522102"/>
                  </a:lnTo>
                  <a:lnTo>
                    <a:pt x="2885" y="510564"/>
                  </a:lnTo>
                  <a:lnTo>
                    <a:pt x="11538" y="501911"/>
                  </a:lnTo>
                  <a:lnTo>
                    <a:pt x="23076" y="499026"/>
                  </a:lnTo>
                  <a:lnTo>
                    <a:pt x="43268" y="499026"/>
                  </a:lnTo>
                  <a:lnTo>
                    <a:pt x="83652" y="510564"/>
                  </a:lnTo>
                  <a:lnTo>
                    <a:pt x="167304" y="542294"/>
                  </a:lnTo>
                  <a:lnTo>
                    <a:pt x="230764" y="562486"/>
                  </a:lnTo>
                  <a:lnTo>
                    <a:pt x="311531" y="579793"/>
                  </a:lnTo>
                  <a:lnTo>
                    <a:pt x="372106" y="582678"/>
                  </a:lnTo>
                  <a:lnTo>
                    <a:pt x="418259" y="576909"/>
                  </a:lnTo>
                  <a:lnTo>
                    <a:pt x="576909" y="539410"/>
                  </a:lnTo>
                  <a:lnTo>
                    <a:pt x="810557" y="484603"/>
                  </a:lnTo>
                  <a:lnTo>
                    <a:pt x="1136510" y="409605"/>
                  </a:lnTo>
                  <a:lnTo>
                    <a:pt x="1485540" y="337492"/>
                  </a:lnTo>
                  <a:lnTo>
                    <a:pt x="1644189" y="305762"/>
                  </a:lnTo>
                  <a:lnTo>
                    <a:pt x="1967258" y="250955"/>
                  </a:lnTo>
                  <a:lnTo>
                    <a:pt x="2169176" y="207687"/>
                  </a:lnTo>
                  <a:lnTo>
                    <a:pt x="2345133" y="175957"/>
                  </a:lnTo>
                  <a:lnTo>
                    <a:pt x="2584550" y="132689"/>
                  </a:lnTo>
                  <a:lnTo>
                    <a:pt x="2777815" y="100959"/>
                  </a:lnTo>
                  <a:lnTo>
                    <a:pt x="2867235" y="86537"/>
                  </a:lnTo>
                  <a:lnTo>
                    <a:pt x="2919157" y="66345"/>
                  </a:lnTo>
                  <a:lnTo>
                    <a:pt x="2982617" y="37499"/>
                  </a:lnTo>
                  <a:lnTo>
                    <a:pt x="3043193" y="14423"/>
                  </a:lnTo>
                  <a:lnTo>
                    <a:pt x="3103768" y="0"/>
                  </a:lnTo>
                  <a:lnTo>
                    <a:pt x="3115306" y="0"/>
                  </a:lnTo>
                  <a:lnTo>
                    <a:pt x="3132613" y="0"/>
                  </a:lnTo>
                  <a:lnTo>
                    <a:pt x="3216265" y="20192"/>
                  </a:lnTo>
                  <a:lnTo>
                    <a:pt x="3346070" y="54807"/>
                  </a:lnTo>
                  <a:lnTo>
                    <a:pt x="3452798" y="92306"/>
                  </a:lnTo>
                  <a:lnTo>
                    <a:pt x="3501835" y="118267"/>
                  </a:lnTo>
                  <a:lnTo>
                    <a:pt x="3533565" y="141343"/>
                  </a:lnTo>
                  <a:lnTo>
                    <a:pt x="3556641" y="164419"/>
                  </a:lnTo>
                  <a:lnTo>
                    <a:pt x="3579717" y="190380"/>
                  </a:lnTo>
                  <a:lnTo>
                    <a:pt x="3591256" y="210572"/>
                  </a:lnTo>
                  <a:lnTo>
                    <a:pt x="3597025" y="230764"/>
                  </a:lnTo>
                  <a:lnTo>
                    <a:pt x="3597025" y="248071"/>
                  </a:lnTo>
                  <a:lnTo>
                    <a:pt x="3585487" y="268263"/>
                  </a:lnTo>
                  <a:lnTo>
                    <a:pt x="3565295" y="285570"/>
                  </a:lnTo>
                  <a:lnTo>
                    <a:pt x="3524911" y="299993"/>
                  </a:lnTo>
                  <a:lnTo>
                    <a:pt x="3481643" y="308646"/>
                  </a:lnTo>
                  <a:lnTo>
                    <a:pt x="3432606" y="311531"/>
                  </a:lnTo>
                  <a:lnTo>
                    <a:pt x="3322993" y="305762"/>
                  </a:lnTo>
                  <a:lnTo>
                    <a:pt x="3198958" y="302877"/>
                  </a:lnTo>
                  <a:lnTo>
                    <a:pt x="3060500" y="302877"/>
                  </a:lnTo>
                  <a:lnTo>
                    <a:pt x="2913388" y="311531"/>
                  </a:lnTo>
                  <a:lnTo>
                    <a:pt x="2792237" y="3201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7">
              <a:extLst>
                <a:ext uri="{FF2B5EF4-FFF2-40B4-BE49-F238E27FC236}">
                  <a16:creationId xmlns:a16="http://schemas.microsoft.com/office/drawing/2014/main" id="{61A431C2-8B4A-4BDE-9CDE-68AC60A45D34}"/>
                </a:ext>
              </a:extLst>
            </p:cNvPr>
            <p:cNvSpPr/>
            <p:nvPr/>
          </p:nvSpPr>
          <p:spPr>
            <a:xfrm>
              <a:off x="4392613" y="3211513"/>
              <a:ext cx="2689225" cy="2603500"/>
            </a:xfrm>
            <a:custGeom>
              <a:avLst/>
              <a:gdLst>
                <a:gd name="connsiteX0" fmla="*/ 212806 w 2689999"/>
                <a:gd name="connsiteY0" fmla="*/ 1246909 h 2603546"/>
                <a:gd name="connsiteX1" fmla="*/ 219456 w 2689999"/>
                <a:gd name="connsiteY1" fmla="*/ 1010827 h 2603546"/>
                <a:gd name="connsiteX2" fmla="*/ 219456 w 2689999"/>
                <a:gd name="connsiteY2" fmla="*/ 764771 h 2603546"/>
                <a:gd name="connsiteX3" fmla="*/ 219456 w 2689999"/>
                <a:gd name="connsiteY3" fmla="*/ 615142 h 2603546"/>
                <a:gd name="connsiteX4" fmla="*/ 219456 w 2689999"/>
                <a:gd name="connsiteY4" fmla="*/ 475488 h 2603546"/>
                <a:gd name="connsiteX5" fmla="*/ 219456 w 2689999"/>
                <a:gd name="connsiteY5" fmla="*/ 392361 h 2603546"/>
                <a:gd name="connsiteX6" fmla="*/ 212806 w 2689999"/>
                <a:gd name="connsiteY6" fmla="*/ 335834 h 2603546"/>
                <a:gd name="connsiteX7" fmla="*/ 206156 w 2689999"/>
                <a:gd name="connsiteY7" fmla="*/ 295933 h 2603546"/>
                <a:gd name="connsiteX8" fmla="*/ 199506 w 2689999"/>
                <a:gd name="connsiteY8" fmla="*/ 266007 h 2603546"/>
                <a:gd name="connsiteX9" fmla="*/ 192855 w 2689999"/>
                <a:gd name="connsiteY9" fmla="*/ 236081 h 2603546"/>
                <a:gd name="connsiteX10" fmla="*/ 176230 w 2689999"/>
                <a:gd name="connsiteY10" fmla="*/ 196180 h 2603546"/>
                <a:gd name="connsiteX11" fmla="*/ 159604 w 2689999"/>
                <a:gd name="connsiteY11" fmla="*/ 166254 h 2603546"/>
                <a:gd name="connsiteX12" fmla="*/ 142979 w 2689999"/>
                <a:gd name="connsiteY12" fmla="*/ 146304 h 2603546"/>
                <a:gd name="connsiteX13" fmla="*/ 123028 w 2689999"/>
                <a:gd name="connsiteY13" fmla="*/ 129678 h 2603546"/>
                <a:gd name="connsiteX14" fmla="*/ 99753 w 2689999"/>
                <a:gd name="connsiteY14" fmla="*/ 116378 h 2603546"/>
                <a:gd name="connsiteX15" fmla="*/ 0 w 2689999"/>
                <a:gd name="connsiteY15" fmla="*/ 76477 h 2603546"/>
                <a:gd name="connsiteX16" fmla="*/ 232756 w 2689999"/>
                <a:gd name="connsiteY16" fmla="*/ 0 h 2603546"/>
                <a:gd name="connsiteX17" fmla="*/ 312559 w 2689999"/>
                <a:gd name="connsiteY17" fmla="*/ 69827 h 2603546"/>
                <a:gd name="connsiteX18" fmla="*/ 359110 w 2689999"/>
                <a:gd name="connsiteY18" fmla="*/ 109728 h 2603546"/>
                <a:gd name="connsiteX19" fmla="*/ 405661 w 2689999"/>
                <a:gd name="connsiteY19" fmla="*/ 149629 h 2603546"/>
                <a:gd name="connsiteX20" fmla="*/ 442237 w 2689999"/>
                <a:gd name="connsiteY20" fmla="*/ 186205 h 2603546"/>
                <a:gd name="connsiteX21" fmla="*/ 468838 w 2689999"/>
                <a:gd name="connsiteY21" fmla="*/ 219456 h 2603546"/>
                <a:gd name="connsiteX22" fmla="*/ 488788 w 2689999"/>
                <a:gd name="connsiteY22" fmla="*/ 246057 h 2603546"/>
                <a:gd name="connsiteX23" fmla="*/ 502089 w 2689999"/>
                <a:gd name="connsiteY23" fmla="*/ 269332 h 2603546"/>
                <a:gd name="connsiteX24" fmla="*/ 512064 w 2689999"/>
                <a:gd name="connsiteY24" fmla="*/ 292608 h 2603546"/>
                <a:gd name="connsiteX25" fmla="*/ 525364 w 2689999"/>
                <a:gd name="connsiteY25" fmla="*/ 322534 h 2603546"/>
                <a:gd name="connsiteX26" fmla="*/ 535340 w 2689999"/>
                <a:gd name="connsiteY26" fmla="*/ 355785 h 2603546"/>
                <a:gd name="connsiteX27" fmla="*/ 538665 w 2689999"/>
                <a:gd name="connsiteY27" fmla="*/ 395686 h 2603546"/>
                <a:gd name="connsiteX28" fmla="*/ 525364 w 2689999"/>
                <a:gd name="connsiteY28" fmla="*/ 462187 h 2603546"/>
                <a:gd name="connsiteX29" fmla="*/ 512064 w 2689999"/>
                <a:gd name="connsiteY29" fmla="*/ 535339 h 2603546"/>
                <a:gd name="connsiteX30" fmla="*/ 495439 w 2689999"/>
                <a:gd name="connsiteY30" fmla="*/ 698269 h 2603546"/>
                <a:gd name="connsiteX31" fmla="*/ 478813 w 2689999"/>
                <a:gd name="connsiteY31" fmla="*/ 841248 h 2603546"/>
                <a:gd name="connsiteX32" fmla="*/ 465513 w 2689999"/>
                <a:gd name="connsiteY32" fmla="*/ 964276 h 2603546"/>
                <a:gd name="connsiteX33" fmla="*/ 448887 w 2689999"/>
                <a:gd name="connsiteY33" fmla="*/ 1240259 h 2603546"/>
                <a:gd name="connsiteX34" fmla="*/ 435587 w 2689999"/>
                <a:gd name="connsiteY34" fmla="*/ 1502941 h 2603546"/>
                <a:gd name="connsiteX35" fmla="*/ 422287 w 2689999"/>
                <a:gd name="connsiteY35" fmla="*/ 1745673 h 2603546"/>
                <a:gd name="connsiteX36" fmla="*/ 415636 w 2689999"/>
                <a:gd name="connsiteY36" fmla="*/ 1872026 h 2603546"/>
                <a:gd name="connsiteX37" fmla="*/ 418962 w 2689999"/>
                <a:gd name="connsiteY37" fmla="*/ 1941853 h 2603546"/>
                <a:gd name="connsiteX38" fmla="*/ 422287 w 2689999"/>
                <a:gd name="connsiteY38" fmla="*/ 1981754 h 2603546"/>
                <a:gd name="connsiteX39" fmla="*/ 432262 w 2689999"/>
                <a:gd name="connsiteY39" fmla="*/ 2038281 h 2603546"/>
                <a:gd name="connsiteX40" fmla="*/ 448887 w 2689999"/>
                <a:gd name="connsiteY40" fmla="*/ 2088157 h 2603546"/>
                <a:gd name="connsiteX41" fmla="*/ 472163 w 2689999"/>
                <a:gd name="connsiteY41" fmla="*/ 2141358 h 2603546"/>
                <a:gd name="connsiteX42" fmla="*/ 492114 w 2689999"/>
                <a:gd name="connsiteY42" fmla="*/ 2177934 h 2603546"/>
                <a:gd name="connsiteX43" fmla="*/ 518714 w 2689999"/>
                <a:gd name="connsiteY43" fmla="*/ 2211185 h 2603546"/>
                <a:gd name="connsiteX44" fmla="*/ 558615 w 2689999"/>
                <a:gd name="connsiteY44" fmla="*/ 2251086 h 2603546"/>
                <a:gd name="connsiteX45" fmla="*/ 605167 w 2689999"/>
                <a:gd name="connsiteY45" fmla="*/ 2281012 h 2603546"/>
                <a:gd name="connsiteX46" fmla="*/ 655043 w 2689999"/>
                <a:gd name="connsiteY46" fmla="*/ 2307613 h 2603546"/>
                <a:gd name="connsiteX47" fmla="*/ 698269 w 2689999"/>
                <a:gd name="connsiteY47" fmla="*/ 2324238 h 2603546"/>
                <a:gd name="connsiteX48" fmla="*/ 761446 w 2689999"/>
                <a:gd name="connsiteY48" fmla="*/ 2344189 h 2603546"/>
                <a:gd name="connsiteX49" fmla="*/ 827948 w 2689999"/>
                <a:gd name="connsiteY49" fmla="*/ 2357489 h 2603546"/>
                <a:gd name="connsiteX50" fmla="*/ 881149 w 2689999"/>
                <a:gd name="connsiteY50" fmla="*/ 2367465 h 2603546"/>
                <a:gd name="connsiteX51" fmla="*/ 980902 w 2689999"/>
                <a:gd name="connsiteY51" fmla="*/ 2377440 h 2603546"/>
                <a:gd name="connsiteX52" fmla="*/ 1157132 w 2689999"/>
                <a:gd name="connsiteY52" fmla="*/ 2380765 h 2603546"/>
                <a:gd name="connsiteX53" fmla="*/ 1403188 w 2689999"/>
                <a:gd name="connsiteY53" fmla="*/ 2377440 h 2603546"/>
                <a:gd name="connsiteX54" fmla="*/ 1642595 w 2689999"/>
                <a:gd name="connsiteY54" fmla="*/ 2367465 h 2603546"/>
                <a:gd name="connsiteX55" fmla="*/ 1832125 w 2689999"/>
                <a:gd name="connsiteY55" fmla="*/ 2354164 h 2603546"/>
                <a:gd name="connsiteX56" fmla="*/ 2018330 w 2689999"/>
                <a:gd name="connsiteY56" fmla="*/ 2337539 h 2603546"/>
                <a:gd name="connsiteX57" fmla="*/ 2114758 w 2689999"/>
                <a:gd name="connsiteY57" fmla="*/ 2320913 h 2603546"/>
                <a:gd name="connsiteX58" fmla="*/ 2616847 w 2689999"/>
                <a:gd name="connsiteY58" fmla="*/ 2281012 h 2603546"/>
                <a:gd name="connsiteX59" fmla="*/ 2643447 w 2689999"/>
                <a:gd name="connsiteY59" fmla="*/ 2300963 h 2603546"/>
                <a:gd name="connsiteX60" fmla="*/ 2663398 w 2689999"/>
                <a:gd name="connsiteY60" fmla="*/ 2320913 h 2603546"/>
                <a:gd name="connsiteX61" fmla="*/ 2683348 w 2689999"/>
                <a:gd name="connsiteY61" fmla="*/ 2350839 h 2603546"/>
                <a:gd name="connsiteX62" fmla="*/ 2689999 w 2689999"/>
                <a:gd name="connsiteY62" fmla="*/ 2377440 h 2603546"/>
                <a:gd name="connsiteX63" fmla="*/ 2689999 w 2689999"/>
                <a:gd name="connsiteY63" fmla="*/ 2394065 h 2603546"/>
                <a:gd name="connsiteX64" fmla="*/ 2683348 w 2689999"/>
                <a:gd name="connsiteY64" fmla="*/ 2417341 h 2603546"/>
                <a:gd name="connsiteX65" fmla="*/ 2663398 w 2689999"/>
                <a:gd name="connsiteY65" fmla="*/ 2443942 h 2603546"/>
                <a:gd name="connsiteX66" fmla="*/ 2633472 w 2689999"/>
                <a:gd name="connsiteY66" fmla="*/ 2467217 h 2603546"/>
                <a:gd name="connsiteX67" fmla="*/ 2596896 w 2689999"/>
                <a:gd name="connsiteY67" fmla="*/ 2487168 h 2603546"/>
                <a:gd name="connsiteX68" fmla="*/ 2547020 w 2689999"/>
                <a:gd name="connsiteY68" fmla="*/ 2507118 h 2603546"/>
                <a:gd name="connsiteX69" fmla="*/ 2473868 w 2689999"/>
                <a:gd name="connsiteY69" fmla="*/ 2523744 h 2603546"/>
                <a:gd name="connsiteX70" fmla="*/ 2380765 w 2689999"/>
                <a:gd name="connsiteY70" fmla="*/ 2540369 h 2603546"/>
                <a:gd name="connsiteX71" fmla="*/ 2231136 w 2689999"/>
                <a:gd name="connsiteY71" fmla="*/ 2560320 h 2603546"/>
                <a:gd name="connsiteX72" fmla="*/ 2071532 w 2689999"/>
                <a:gd name="connsiteY72" fmla="*/ 2576945 h 2603546"/>
                <a:gd name="connsiteX73" fmla="*/ 1885327 w 2689999"/>
                <a:gd name="connsiteY73" fmla="*/ 2590246 h 2603546"/>
                <a:gd name="connsiteX74" fmla="*/ 1732372 w 2689999"/>
                <a:gd name="connsiteY74" fmla="*/ 2596896 h 2603546"/>
                <a:gd name="connsiteX75" fmla="*/ 1516242 w 2689999"/>
                <a:gd name="connsiteY75" fmla="*/ 2603546 h 2603546"/>
                <a:gd name="connsiteX76" fmla="*/ 1356637 w 2689999"/>
                <a:gd name="connsiteY76" fmla="*/ 2603546 h 2603546"/>
                <a:gd name="connsiteX77" fmla="*/ 1163782 w 2689999"/>
                <a:gd name="connsiteY77" fmla="*/ 2596896 h 2603546"/>
                <a:gd name="connsiteX78" fmla="*/ 977577 w 2689999"/>
                <a:gd name="connsiteY78" fmla="*/ 2583595 h 2603546"/>
                <a:gd name="connsiteX79" fmla="*/ 884474 w 2689999"/>
                <a:gd name="connsiteY79" fmla="*/ 2570295 h 2603546"/>
                <a:gd name="connsiteX80" fmla="*/ 788047 w 2689999"/>
                <a:gd name="connsiteY80" fmla="*/ 2553670 h 2603546"/>
                <a:gd name="connsiteX81" fmla="*/ 678319 w 2689999"/>
                <a:gd name="connsiteY81" fmla="*/ 2527069 h 2603546"/>
                <a:gd name="connsiteX82" fmla="*/ 591866 w 2689999"/>
                <a:gd name="connsiteY82" fmla="*/ 2497143 h 2603546"/>
                <a:gd name="connsiteX83" fmla="*/ 492114 w 2689999"/>
                <a:gd name="connsiteY83" fmla="*/ 2450592 h 2603546"/>
                <a:gd name="connsiteX84" fmla="*/ 428937 w 2689999"/>
                <a:gd name="connsiteY84" fmla="*/ 2407366 h 2603546"/>
                <a:gd name="connsiteX85" fmla="*/ 392361 w 2689999"/>
                <a:gd name="connsiteY85" fmla="*/ 2374115 h 2603546"/>
                <a:gd name="connsiteX86" fmla="*/ 362435 w 2689999"/>
                <a:gd name="connsiteY86" fmla="*/ 2344189 h 2603546"/>
                <a:gd name="connsiteX87" fmla="*/ 325859 w 2689999"/>
                <a:gd name="connsiteY87" fmla="*/ 2300963 h 2603546"/>
                <a:gd name="connsiteX88" fmla="*/ 275983 w 2689999"/>
                <a:gd name="connsiteY88" fmla="*/ 2227811 h 2603546"/>
                <a:gd name="connsiteX89" fmla="*/ 246057 w 2689999"/>
                <a:gd name="connsiteY89" fmla="*/ 2167959 h 2603546"/>
                <a:gd name="connsiteX90" fmla="*/ 222781 w 2689999"/>
                <a:gd name="connsiteY90" fmla="*/ 2111433 h 2603546"/>
                <a:gd name="connsiteX91" fmla="*/ 209481 w 2689999"/>
                <a:gd name="connsiteY91" fmla="*/ 2054906 h 2603546"/>
                <a:gd name="connsiteX92" fmla="*/ 199506 w 2689999"/>
                <a:gd name="connsiteY92" fmla="*/ 1995054 h 2603546"/>
                <a:gd name="connsiteX93" fmla="*/ 196180 w 2689999"/>
                <a:gd name="connsiteY93" fmla="*/ 1938528 h 2603546"/>
                <a:gd name="connsiteX94" fmla="*/ 199506 w 2689999"/>
                <a:gd name="connsiteY94" fmla="*/ 1818825 h 2603546"/>
                <a:gd name="connsiteX95" fmla="*/ 212806 w 2689999"/>
                <a:gd name="connsiteY95" fmla="*/ 1246909 h 260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89999" h="2603546">
                  <a:moveTo>
                    <a:pt x="212806" y="1246909"/>
                  </a:moveTo>
                  <a:lnTo>
                    <a:pt x="219456" y="1010827"/>
                  </a:lnTo>
                  <a:lnTo>
                    <a:pt x="219456" y="764771"/>
                  </a:lnTo>
                  <a:lnTo>
                    <a:pt x="219456" y="615142"/>
                  </a:lnTo>
                  <a:lnTo>
                    <a:pt x="219456" y="475488"/>
                  </a:lnTo>
                  <a:lnTo>
                    <a:pt x="219456" y="392361"/>
                  </a:lnTo>
                  <a:lnTo>
                    <a:pt x="212806" y="335834"/>
                  </a:lnTo>
                  <a:lnTo>
                    <a:pt x="206156" y="295933"/>
                  </a:lnTo>
                  <a:lnTo>
                    <a:pt x="199506" y="266007"/>
                  </a:lnTo>
                  <a:lnTo>
                    <a:pt x="192855" y="236081"/>
                  </a:lnTo>
                  <a:lnTo>
                    <a:pt x="176230" y="196180"/>
                  </a:lnTo>
                  <a:lnTo>
                    <a:pt x="159604" y="166254"/>
                  </a:lnTo>
                  <a:lnTo>
                    <a:pt x="142979" y="146304"/>
                  </a:lnTo>
                  <a:lnTo>
                    <a:pt x="123028" y="129678"/>
                  </a:lnTo>
                  <a:lnTo>
                    <a:pt x="99753" y="116378"/>
                  </a:lnTo>
                  <a:lnTo>
                    <a:pt x="0" y="76477"/>
                  </a:lnTo>
                  <a:lnTo>
                    <a:pt x="232756" y="0"/>
                  </a:lnTo>
                  <a:lnTo>
                    <a:pt x="312559" y="69827"/>
                  </a:lnTo>
                  <a:lnTo>
                    <a:pt x="359110" y="109728"/>
                  </a:lnTo>
                  <a:lnTo>
                    <a:pt x="405661" y="149629"/>
                  </a:lnTo>
                  <a:lnTo>
                    <a:pt x="442237" y="186205"/>
                  </a:lnTo>
                  <a:lnTo>
                    <a:pt x="468838" y="219456"/>
                  </a:lnTo>
                  <a:lnTo>
                    <a:pt x="488788" y="246057"/>
                  </a:lnTo>
                  <a:lnTo>
                    <a:pt x="502089" y="269332"/>
                  </a:lnTo>
                  <a:lnTo>
                    <a:pt x="512064" y="292608"/>
                  </a:lnTo>
                  <a:lnTo>
                    <a:pt x="525364" y="322534"/>
                  </a:lnTo>
                  <a:lnTo>
                    <a:pt x="535340" y="355785"/>
                  </a:lnTo>
                  <a:lnTo>
                    <a:pt x="538665" y="395686"/>
                  </a:lnTo>
                  <a:lnTo>
                    <a:pt x="525364" y="462187"/>
                  </a:lnTo>
                  <a:lnTo>
                    <a:pt x="512064" y="535339"/>
                  </a:lnTo>
                  <a:lnTo>
                    <a:pt x="495439" y="698269"/>
                  </a:lnTo>
                  <a:lnTo>
                    <a:pt x="478813" y="841248"/>
                  </a:lnTo>
                  <a:lnTo>
                    <a:pt x="465513" y="964276"/>
                  </a:lnTo>
                  <a:lnTo>
                    <a:pt x="448887" y="1240259"/>
                  </a:lnTo>
                  <a:lnTo>
                    <a:pt x="435587" y="1502941"/>
                  </a:lnTo>
                  <a:lnTo>
                    <a:pt x="422287" y="1745673"/>
                  </a:lnTo>
                  <a:lnTo>
                    <a:pt x="415636" y="1872026"/>
                  </a:lnTo>
                  <a:lnTo>
                    <a:pt x="418962" y="1941853"/>
                  </a:lnTo>
                  <a:lnTo>
                    <a:pt x="422287" y="1981754"/>
                  </a:lnTo>
                  <a:lnTo>
                    <a:pt x="432262" y="2038281"/>
                  </a:lnTo>
                  <a:lnTo>
                    <a:pt x="448887" y="2088157"/>
                  </a:lnTo>
                  <a:lnTo>
                    <a:pt x="472163" y="2141358"/>
                  </a:lnTo>
                  <a:lnTo>
                    <a:pt x="492114" y="2177934"/>
                  </a:lnTo>
                  <a:lnTo>
                    <a:pt x="518714" y="2211185"/>
                  </a:lnTo>
                  <a:lnTo>
                    <a:pt x="558615" y="2251086"/>
                  </a:lnTo>
                  <a:lnTo>
                    <a:pt x="605167" y="2281012"/>
                  </a:lnTo>
                  <a:lnTo>
                    <a:pt x="655043" y="2307613"/>
                  </a:lnTo>
                  <a:lnTo>
                    <a:pt x="698269" y="2324238"/>
                  </a:lnTo>
                  <a:lnTo>
                    <a:pt x="761446" y="2344189"/>
                  </a:lnTo>
                  <a:lnTo>
                    <a:pt x="827948" y="2357489"/>
                  </a:lnTo>
                  <a:lnTo>
                    <a:pt x="881149" y="2367465"/>
                  </a:lnTo>
                  <a:lnTo>
                    <a:pt x="980902" y="2377440"/>
                  </a:lnTo>
                  <a:lnTo>
                    <a:pt x="1157132" y="2380765"/>
                  </a:lnTo>
                  <a:lnTo>
                    <a:pt x="1403188" y="2377440"/>
                  </a:lnTo>
                  <a:lnTo>
                    <a:pt x="1642595" y="2367465"/>
                  </a:lnTo>
                  <a:lnTo>
                    <a:pt x="1832125" y="2354164"/>
                  </a:lnTo>
                  <a:lnTo>
                    <a:pt x="2018330" y="2337539"/>
                  </a:lnTo>
                  <a:lnTo>
                    <a:pt x="2114758" y="2320913"/>
                  </a:lnTo>
                  <a:lnTo>
                    <a:pt x="2616847" y="2281012"/>
                  </a:lnTo>
                  <a:lnTo>
                    <a:pt x="2643447" y="2300963"/>
                  </a:lnTo>
                  <a:lnTo>
                    <a:pt x="2663398" y="2320913"/>
                  </a:lnTo>
                  <a:lnTo>
                    <a:pt x="2683348" y="2350839"/>
                  </a:lnTo>
                  <a:lnTo>
                    <a:pt x="2689999" y="2377440"/>
                  </a:lnTo>
                  <a:lnTo>
                    <a:pt x="2689999" y="2394065"/>
                  </a:lnTo>
                  <a:lnTo>
                    <a:pt x="2683348" y="2417341"/>
                  </a:lnTo>
                  <a:lnTo>
                    <a:pt x="2663398" y="2443942"/>
                  </a:lnTo>
                  <a:lnTo>
                    <a:pt x="2633472" y="2467217"/>
                  </a:lnTo>
                  <a:lnTo>
                    <a:pt x="2596896" y="2487168"/>
                  </a:lnTo>
                  <a:lnTo>
                    <a:pt x="2547020" y="2507118"/>
                  </a:lnTo>
                  <a:lnTo>
                    <a:pt x="2473868" y="2523744"/>
                  </a:lnTo>
                  <a:lnTo>
                    <a:pt x="2380765" y="2540369"/>
                  </a:lnTo>
                  <a:lnTo>
                    <a:pt x="2231136" y="2560320"/>
                  </a:lnTo>
                  <a:lnTo>
                    <a:pt x="2071532" y="2576945"/>
                  </a:lnTo>
                  <a:lnTo>
                    <a:pt x="1885327" y="2590246"/>
                  </a:lnTo>
                  <a:lnTo>
                    <a:pt x="1732372" y="2596896"/>
                  </a:lnTo>
                  <a:lnTo>
                    <a:pt x="1516242" y="2603546"/>
                  </a:lnTo>
                  <a:lnTo>
                    <a:pt x="1356637" y="2603546"/>
                  </a:lnTo>
                  <a:lnTo>
                    <a:pt x="1163782" y="2596896"/>
                  </a:lnTo>
                  <a:lnTo>
                    <a:pt x="977577" y="2583595"/>
                  </a:lnTo>
                  <a:lnTo>
                    <a:pt x="884474" y="2570295"/>
                  </a:lnTo>
                  <a:lnTo>
                    <a:pt x="788047" y="2553670"/>
                  </a:lnTo>
                  <a:lnTo>
                    <a:pt x="678319" y="2527069"/>
                  </a:lnTo>
                  <a:lnTo>
                    <a:pt x="591866" y="2497143"/>
                  </a:lnTo>
                  <a:lnTo>
                    <a:pt x="492114" y="2450592"/>
                  </a:lnTo>
                  <a:lnTo>
                    <a:pt x="428937" y="2407366"/>
                  </a:lnTo>
                  <a:lnTo>
                    <a:pt x="392361" y="2374115"/>
                  </a:lnTo>
                  <a:lnTo>
                    <a:pt x="362435" y="2344189"/>
                  </a:lnTo>
                  <a:lnTo>
                    <a:pt x="325859" y="2300963"/>
                  </a:lnTo>
                  <a:lnTo>
                    <a:pt x="275983" y="2227811"/>
                  </a:lnTo>
                  <a:lnTo>
                    <a:pt x="246057" y="2167959"/>
                  </a:lnTo>
                  <a:lnTo>
                    <a:pt x="222781" y="2111433"/>
                  </a:lnTo>
                  <a:lnTo>
                    <a:pt x="209481" y="2054906"/>
                  </a:lnTo>
                  <a:lnTo>
                    <a:pt x="199506" y="1995054"/>
                  </a:lnTo>
                  <a:lnTo>
                    <a:pt x="196180" y="1938528"/>
                  </a:lnTo>
                  <a:cubicBezTo>
                    <a:pt x="197289" y="1898627"/>
                    <a:pt x="198397" y="1858726"/>
                    <a:pt x="199506" y="1818825"/>
                  </a:cubicBezTo>
                  <a:lnTo>
                    <a:pt x="212806" y="12469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48">
              <a:extLst>
                <a:ext uri="{FF2B5EF4-FFF2-40B4-BE49-F238E27FC236}">
                  <a16:creationId xmlns:a16="http://schemas.microsoft.com/office/drawing/2014/main" id="{E51978D8-7648-4071-B1BD-96EE4DD539E0}"/>
                </a:ext>
              </a:extLst>
            </p:cNvPr>
            <p:cNvSpPr/>
            <p:nvPr/>
          </p:nvSpPr>
          <p:spPr>
            <a:xfrm>
              <a:off x="6405563" y="4567238"/>
              <a:ext cx="669925" cy="1012825"/>
            </a:xfrm>
            <a:custGeom>
              <a:avLst/>
              <a:gdLst>
                <a:gd name="connsiteX0" fmla="*/ 488156 w 669131"/>
                <a:gd name="connsiteY0" fmla="*/ 161925 h 1012031"/>
                <a:gd name="connsiteX1" fmla="*/ 497681 w 669131"/>
                <a:gd name="connsiteY1" fmla="*/ 488156 h 1012031"/>
                <a:gd name="connsiteX2" fmla="*/ 504825 w 669131"/>
                <a:gd name="connsiteY2" fmla="*/ 688181 h 1012031"/>
                <a:gd name="connsiteX3" fmla="*/ 521493 w 669131"/>
                <a:gd name="connsiteY3" fmla="*/ 750093 h 1012031"/>
                <a:gd name="connsiteX4" fmla="*/ 542925 w 669131"/>
                <a:gd name="connsiteY4" fmla="*/ 809625 h 1012031"/>
                <a:gd name="connsiteX5" fmla="*/ 559593 w 669131"/>
                <a:gd name="connsiteY5" fmla="*/ 847725 h 1012031"/>
                <a:gd name="connsiteX6" fmla="*/ 585787 w 669131"/>
                <a:gd name="connsiteY6" fmla="*/ 902493 h 1012031"/>
                <a:gd name="connsiteX7" fmla="*/ 604837 w 669131"/>
                <a:gd name="connsiteY7" fmla="*/ 926306 h 1012031"/>
                <a:gd name="connsiteX8" fmla="*/ 645318 w 669131"/>
                <a:gd name="connsiteY8" fmla="*/ 964406 h 1012031"/>
                <a:gd name="connsiteX9" fmla="*/ 669131 w 669131"/>
                <a:gd name="connsiteY9" fmla="*/ 1012031 h 1012031"/>
                <a:gd name="connsiteX10" fmla="*/ 0 w 669131"/>
                <a:gd name="connsiteY10" fmla="*/ 988218 h 1012031"/>
                <a:gd name="connsiteX11" fmla="*/ 114300 w 669131"/>
                <a:gd name="connsiteY11" fmla="*/ 962025 h 1012031"/>
                <a:gd name="connsiteX12" fmla="*/ 152400 w 669131"/>
                <a:gd name="connsiteY12" fmla="*/ 947737 h 1012031"/>
                <a:gd name="connsiteX13" fmla="*/ 192881 w 669131"/>
                <a:gd name="connsiteY13" fmla="*/ 926306 h 1012031"/>
                <a:gd name="connsiteX14" fmla="*/ 223837 w 669131"/>
                <a:gd name="connsiteY14" fmla="*/ 902493 h 1012031"/>
                <a:gd name="connsiteX15" fmla="*/ 245268 w 669131"/>
                <a:gd name="connsiteY15" fmla="*/ 878681 h 1012031"/>
                <a:gd name="connsiteX16" fmla="*/ 261937 w 669131"/>
                <a:gd name="connsiteY16" fmla="*/ 850106 h 1012031"/>
                <a:gd name="connsiteX17" fmla="*/ 271462 w 669131"/>
                <a:gd name="connsiteY17" fmla="*/ 826293 h 1012031"/>
                <a:gd name="connsiteX18" fmla="*/ 278606 w 669131"/>
                <a:gd name="connsiteY18" fmla="*/ 797718 h 1012031"/>
                <a:gd name="connsiteX19" fmla="*/ 297656 w 669131"/>
                <a:gd name="connsiteY19" fmla="*/ 688181 h 1012031"/>
                <a:gd name="connsiteX20" fmla="*/ 335756 w 669131"/>
                <a:gd name="connsiteY20" fmla="*/ 478631 h 1012031"/>
                <a:gd name="connsiteX21" fmla="*/ 392906 w 669131"/>
                <a:gd name="connsiteY21" fmla="*/ 164306 h 1012031"/>
                <a:gd name="connsiteX22" fmla="*/ 414337 w 669131"/>
                <a:gd name="connsiteY22" fmla="*/ 50006 h 1012031"/>
                <a:gd name="connsiteX23" fmla="*/ 423862 w 669131"/>
                <a:gd name="connsiteY23" fmla="*/ 26193 h 1012031"/>
                <a:gd name="connsiteX24" fmla="*/ 433387 w 669131"/>
                <a:gd name="connsiteY24" fmla="*/ 11906 h 1012031"/>
                <a:gd name="connsiteX25" fmla="*/ 447675 w 669131"/>
                <a:gd name="connsiteY25" fmla="*/ 0 h 1012031"/>
                <a:gd name="connsiteX26" fmla="*/ 454818 w 669131"/>
                <a:gd name="connsiteY26" fmla="*/ 0 h 1012031"/>
                <a:gd name="connsiteX27" fmla="*/ 464343 w 669131"/>
                <a:gd name="connsiteY27" fmla="*/ 2381 h 1012031"/>
                <a:gd name="connsiteX28" fmla="*/ 469106 w 669131"/>
                <a:gd name="connsiteY28" fmla="*/ 9525 h 1012031"/>
                <a:gd name="connsiteX29" fmla="*/ 478631 w 669131"/>
                <a:gd name="connsiteY29" fmla="*/ 26193 h 1012031"/>
                <a:gd name="connsiteX30" fmla="*/ 483393 w 669131"/>
                <a:gd name="connsiteY30" fmla="*/ 42862 h 1012031"/>
                <a:gd name="connsiteX31" fmla="*/ 488156 w 669131"/>
                <a:gd name="connsiteY31" fmla="*/ 161925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9131" h="1012031">
                  <a:moveTo>
                    <a:pt x="488156" y="161925"/>
                  </a:moveTo>
                  <a:lnTo>
                    <a:pt x="497681" y="488156"/>
                  </a:lnTo>
                  <a:lnTo>
                    <a:pt x="504825" y="688181"/>
                  </a:lnTo>
                  <a:lnTo>
                    <a:pt x="521493" y="750093"/>
                  </a:lnTo>
                  <a:lnTo>
                    <a:pt x="542925" y="809625"/>
                  </a:lnTo>
                  <a:lnTo>
                    <a:pt x="559593" y="847725"/>
                  </a:lnTo>
                  <a:lnTo>
                    <a:pt x="585787" y="902493"/>
                  </a:lnTo>
                  <a:lnTo>
                    <a:pt x="604837" y="926306"/>
                  </a:lnTo>
                  <a:lnTo>
                    <a:pt x="645318" y="964406"/>
                  </a:lnTo>
                  <a:lnTo>
                    <a:pt x="669131" y="1012031"/>
                  </a:lnTo>
                  <a:lnTo>
                    <a:pt x="0" y="988218"/>
                  </a:lnTo>
                  <a:lnTo>
                    <a:pt x="114300" y="962025"/>
                  </a:lnTo>
                  <a:lnTo>
                    <a:pt x="152400" y="947737"/>
                  </a:lnTo>
                  <a:lnTo>
                    <a:pt x="192881" y="926306"/>
                  </a:lnTo>
                  <a:lnTo>
                    <a:pt x="223837" y="902493"/>
                  </a:lnTo>
                  <a:lnTo>
                    <a:pt x="245268" y="878681"/>
                  </a:lnTo>
                  <a:lnTo>
                    <a:pt x="261937" y="850106"/>
                  </a:lnTo>
                  <a:lnTo>
                    <a:pt x="271462" y="826293"/>
                  </a:lnTo>
                  <a:lnTo>
                    <a:pt x="278606" y="797718"/>
                  </a:lnTo>
                  <a:lnTo>
                    <a:pt x="297656" y="688181"/>
                  </a:lnTo>
                  <a:lnTo>
                    <a:pt x="335756" y="478631"/>
                  </a:lnTo>
                  <a:lnTo>
                    <a:pt x="392906" y="164306"/>
                  </a:lnTo>
                  <a:lnTo>
                    <a:pt x="414337" y="50006"/>
                  </a:lnTo>
                  <a:lnTo>
                    <a:pt x="423862" y="26193"/>
                  </a:lnTo>
                  <a:lnTo>
                    <a:pt x="433387" y="11906"/>
                  </a:lnTo>
                  <a:lnTo>
                    <a:pt x="447675" y="0"/>
                  </a:lnTo>
                  <a:lnTo>
                    <a:pt x="454818" y="0"/>
                  </a:lnTo>
                  <a:lnTo>
                    <a:pt x="464343" y="2381"/>
                  </a:lnTo>
                  <a:lnTo>
                    <a:pt x="469106" y="9525"/>
                  </a:lnTo>
                  <a:lnTo>
                    <a:pt x="478631" y="26193"/>
                  </a:lnTo>
                  <a:lnTo>
                    <a:pt x="483393" y="42862"/>
                  </a:lnTo>
                  <a:lnTo>
                    <a:pt x="488156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226" name="グループ化 1">
            <a:extLst>
              <a:ext uri="{FF2B5EF4-FFF2-40B4-BE49-F238E27FC236}">
                <a16:creationId xmlns:a16="http://schemas.microsoft.com/office/drawing/2014/main" id="{E819DE50-B952-4796-A83F-7C57F6127B1A}"/>
              </a:ext>
            </a:extLst>
          </p:cNvPr>
          <p:cNvGrpSpPr>
            <a:grpSpLocks/>
          </p:cNvGrpSpPr>
          <p:nvPr/>
        </p:nvGrpSpPr>
        <p:grpSpPr bwMode="auto">
          <a:xfrm>
            <a:off x="2868613" y="1395413"/>
            <a:ext cx="4227512" cy="4419600"/>
            <a:chOff x="2868613" y="1395413"/>
            <a:chExt cx="4227512" cy="4419600"/>
          </a:xfrm>
        </p:grpSpPr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41EA20F5-22EC-4E5D-97FA-EED94AC19677}"/>
                </a:ext>
              </a:extLst>
            </p:cNvPr>
            <p:cNvSpPr/>
            <p:nvPr/>
          </p:nvSpPr>
          <p:spPr>
            <a:xfrm>
              <a:off x="4475163" y="1395413"/>
              <a:ext cx="565150" cy="828675"/>
            </a:xfrm>
            <a:custGeom>
              <a:avLst/>
              <a:gdLst>
                <a:gd name="connsiteX0" fmla="*/ 226219 w 566737"/>
                <a:gd name="connsiteY0" fmla="*/ 533400 h 828675"/>
                <a:gd name="connsiteX1" fmla="*/ 226219 w 566737"/>
                <a:gd name="connsiteY1" fmla="*/ 828675 h 828675"/>
                <a:gd name="connsiteX2" fmla="*/ 483394 w 566737"/>
                <a:gd name="connsiteY2" fmla="*/ 804862 h 828675"/>
                <a:gd name="connsiteX3" fmla="*/ 492919 w 566737"/>
                <a:gd name="connsiteY3" fmla="*/ 709612 h 828675"/>
                <a:gd name="connsiteX4" fmla="*/ 495300 w 566737"/>
                <a:gd name="connsiteY4" fmla="*/ 661987 h 828675"/>
                <a:gd name="connsiteX5" fmla="*/ 497681 w 566737"/>
                <a:gd name="connsiteY5" fmla="*/ 626268 h 828675"/>
                <a:gd name="connsiteX6" fmla="*/ 504825 w 566737"/>
                <a:gd name="connsiteY6" fmla="*/ 569118 h 828675"/>
                <a:gd name="connsiteX7" fmla="*/ 516731 w 566737"/>
                <a:gd name="connsiteY7" fmla="*/ 507206 h 828675"/>
                <a:gd name="connsiteX8" fmla="*/ 531019 w 566737"/>
                <a:gd name="connsiteY8" fmla="*/ 442912 h 828675"/>
                <a:gd name="connsiteX9" fmla="*/ 542925 w 566737"/>
                <a:gd name="connsiteY9" fmla="*/ 390525 h 828675"/>
                <a:gd name="connsiteX10" fmla="*/ 559594 w 566737"/>
                <a:gd name="connsiteY10" fmla="*/ 335756 h 828675"/>
                <a:gd name="connsiteX11" fmla="*/ 564356 w 566737"/>
                <a:gd name="connsiteY11" fmla="*/ 316706 h 828675"/>
                <a:gd name="connsiteX12" fmla="*/ 566737 w 566737"/>
                <a:gd name="connsiteY12" fmla="*/ 302418 h 828675"/>
                <a:gd name="connsiteX13" fmla="*/ 566737 w 566737"/>
                <a:gd name="connsiteY13" fmla="*/ 288131 h 828675"/>
                <a:gd name="connsiteX14" fmla="*/ 561975 w 566737"/>
                <a:gd name="connsiteY14" fmla="*/ 250031 h 828675"/>
                <a:gd name="connsiteX15" fmla="*/ 550069 w 566737"/>
                <a:gd name="connsiteY15" fmla="*/ 219075 h 828675"/>
                <a:gd name="connsiteX16" fmla="*/ 535781 w 566737"/>
                <a:gd name="connsiteY16" fmla="*/ 197643 h 828675"/>
                <a:gd name="connsiteX17" fmla="*/ 511969 w 566737"/>
                <a:gd name="connsiteY17" fmla="*/ 173831 h 828675"/>
                <a:gd name="connsiteX18" fmla="*/ 488156 w 566737"/>
                <a:gd name="connsiteY18" fmla="*/ 152400 h 828675"/>
                <a:gd name="connsiteX19" fmla="*/ 454819 w 566737"/>
                <a:gd name="connsiteY19" fmla="*/ 130968 h 828675"/>
                <a:gd name="connsiteX20" fmla="*/ 409575 w 566737"/>
                <a:gd name="connsiteY20" fmla="*/ 107156 h 828675"/>
                <a:gd name="connsiteX21" fmla="*/ 364331 w 566737"/>
                <a:gd name="connsiteY21" fmla="*/ 85725 h 828675"/>
                <a:gd name="connsiteX22" fmla="*/ 259556 w 566737"/>
                <a:gd name="connsiteY22" fmla="*/ 50006 h 828675"/>
                <a:gd name="connsiteX23" fmla="*/ 159544 w 566737"/>
                <a:gd name="connsiteY23" fmla="*/ 21431 h 828675"/>
                <a:gd name="connsiteX24" fmla="*/ 85725 w 566737"/>
                <a:gd name="connsiteY24" fmla="*/ 4762 h 828675"/>
                <a:gd name="connsiteX25" fmla="*/ 47625 w 566737"/>
                <a:gd name="connsiteY25" fmla="*/ 0 h 828675"/>
                <a:gd name="connsiteX26" fmla="*/ 26194 w 566737"/>
                <a:gd name="connsiteY26" fmla="*/ 0 h 828675"/>
                <a:gd name="connsiteX27" fmla="*/ 14287 w 566737"/>
                <a:gd name="connsiteY27" fmla="*/ 0 h 828675"/>
                <a:gd name="connsiteX28" fmla="*/ 4762 w 566737"/>
                <a:gd name="connsiteY28" fmla="*/ 2381 h 828675"/>
                <a:gd name="connsiteX29" fmla="*/ 0 w 566737"/>
                <a:gd name="connsiteY29" fmla="*/ 9525 h 828675"/>
                <a:gd name="connsiteX30" fmla="*/ 0 w 566737"/>
                <a:gd name="connsiteY30" fmla="*/ 26193 h 828675"/>
                <a:gd name="connsiteX31" fmla="*/ 11906 w 566737"/>
                <a:gd name="connsiteY31" fmla="*/ 52387 h 828675"/>
                <a:gd name="connsiteX32" fmla="*/ 26194 w 566737"/>
                <a:gd name="connsiteY32" fmla="*/ 69056 h 828675"/>
                <a:gd name="connsiteX33" fmla="*/ 59531 w 566737"/>
                <a:gd name="connsiteY33" fmla="*/ 92868 h 828675"/>
                <a:gd name="connsiteX34" fmla="*/ 97631 w 566737"/>
                <a:gd name="connsiteY34" fmla="*/ 123825 h 828675"/>
                <a:gd name="connsiteX35" fmla="*/ 126206 w 566737"/>
                <a:gd name="connsiteY35" fmla="*/ 150018 h 828675"/>
                <a:gd name="connsiteX36" fmla="*/ 147637 w 566737"/>
                <a:gd name="connsiteY36" fmla="*/ 173831 h 828675"/>
                <a:gd name="connsiteX37" fmla="*/ 173831 w 566737"/>
                <a:gd name="connsiteY37" fmla="*/ 204787 h 828675"/>
                <a:gd name="connsiteX38" fmla="*/ 195262 w 566737"/>
                <a:gd name="connsiteY38" fmla="*/ 238125 h 828675"/>
                <a:gd name="connsiteX39" fmla="*/ 211931 w 566737"/>
                <a:gd name="connsiteY39" fmla="*/ 273843 h 828675"/>
                <a:gd name="connsiteX40" fmla="*/ 223837 w 566737"/>
                <a:gd name="connsiteY40" fmla="*/ 316706 h 828675"/>
                <a:gd name="connsiteX41" fmla="*/ 226219 w 566737"/>
                <a:gd name="connsiteY41" fmla="*/ 53340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6737" h="828675">
                  <a:moveTo>
                    <a:pt x="226219" y="533400"/>
                  </a:moveTo>
                  <a:lnTo>
                    <a:pt x="226219" y="828675"/>
                  </a:lnTo>
                  <a:lnTo>
                    <a:pt x="483394" y="804862"/>
                  </a:lnTo>
                  <a:lnTo>
                    <a:pt x="492919" y="709612"/>
                  </a:lnTo>
                  <a:lnTo>
                    <a:pt x="495300" y="661987"/>
                  </a:lnTo>
                  <a:lnTo>
                    <a:pt x="497681" y="626268"/>
                  </a:lnTo>
                  <a:lnTo>
                    <a:pt x="504825" y="569118"/>
                  </a:lnTo>
                  <a:lnTo>
                    <a:pt x="516731" y="507206"/>
                  </a:lnTo>
                  <a:lnTo>
                    <a:pt x="531019" y="442912"/>
                  </a:lnTo>
                  <a:lnTo>
                    <a:pt x="542925" y="390525"/>
                  </a:lnTo>
                  <a:lnTo>
                    <a:pt x="559594" y="335756"/>
                  </a:lnTo>
                  <a:lnTo>
                    <a:pt x="564356" y="316706"/>
                  </a:lnTo>
                  <a:lnTo>
                    <a:pt x="566737" y="302418"/>
                  </a:lnTo>
                  <a:lnTo>
                    <a:pt x="566737" y="288131"/>
                  </a:lnTo>
                  <a:lnTo>
                    <a:pt x="561975" y="250031"/>
                  </a:lnTo>
                  <a:lnTo>
                    <a:pt x="550069" y="219075"/>
                  </a:lnTo>
                  <a:lnTo>
                    <a:pt x="535781" y="197643"/>
                  </a:lnTo>
                  <a:lnTo>
                    <a:pt x="511969" y="173831"/>
                  </a:lnTo>
                  <a:lnTo>
                    <a:pt x="488156" y="152400"/>
                  </a:lnTo>
                  <a:lnTo>
                    <a:pt x="454819" y="130968"/>
                  </a:lnTo>
                  <a:lnTo>
                    <a:pt x="409575" y="107156"/>
                  </a:lnTo>
                  <a:lnTo>
                    <a:pt x="364331" y="85725"/>
                  </a:lnTo>
                  <a:lnTo>
                    <a:pt x="259556" y="50006"/>
                  </a:lnTo>
                  <a:lnTo>
                    <a:pt x="159544" y="21431"/>
                  </a:lnTo>
                  <a:lnTo>
                    <a:pt x="85725" y="4762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26194" y="69056"/>
                  </a:lnTo>
                  <a:lnTo>
                    <a:pt x="59531" y="92868"/>
                  </a:lnTo>
                  <a:lnTo>
                    <a:pt x="97631" y="123825"/>
                  </a:lnTo>
                  <a:lnTo>
                    <a:pt x="126206" y="150018"/>
                  </a:lnTo>
                  <a:lnTo>
                    <a:pt x="147637" y="173831"/>
                  </a:lnTo>
                  <a:lnTo>
                    <a:pt x="173831" y="204787"/>
                  </a:lnTo>
                  <a:lnTo>
                    <a:pt x="195262" y="238125"/>
                  </a:lnTo>
                  <a:lnTo>
                    <a:pt x="211931" y="273843"/>
                  </a:lnTo>
                  <a:lnTo>
                    <a:pt x="223837" y="316706"/>
                  </a:lnTo>
                  <a:lnTo>
                    <a:pt x="226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AE08C1E9-2D8C-487A-9E2E-11993F954B9F}"/>
                </a:ext>
              </a:extLst>
            </p:cNvPr>
            <p:cNvSpPr/>
            <p:nvPr/>
          </p:nvSpPr>
          <p:spPr>
            <a:xfrm>
              <a:off x="2868613" y="2074863"/>
              <a:ext cx="469900" cy="1144587"/>
            </a:xfrm>
            <a:custGeom>
              <a:avLst/>
              <a:gdLst>
                <a:gd name="connsiteX0" fmla="*/ 464344 w 469107"/>
                <a:gd name="connsiteY0" fmla="*/ 481012 h 1145381"/>
                <a:gd name="connsiteX1" fmla="*/ 469107 w 469107"/>
                <a:gd name="connsiteY1" fmla="*/ 416719 h 1145381"/>
                <a:gd name="connsiteX2" fmla="*/ 469107 w 469107"/>
                <a:gd name="connsiteY2" fmla="*/ 352425 h 1145381"/>
                <a:gd name="connsiteX3" fmla="*/ 447675 w 469107"/>
                <a:gd name="connsiteY3" fmla="*/ 200025 h 1145381"/>
                <a:gd name="connsiteX4" fmla="*/ 421482 w 469107"/>
                <a:gd name="connsiteY4" fmla="*/ 159544 h 1145381"/>
                <a:gd name="connsiteX5" fmla="*/ 376238 w 469107"/>
                <a:gd name="connsiteY5" fmla="*/ 97631 h 1145381"/>
                <a:gd name="connsiteX6" fmla="*/ 347663 w 469107"/>
                <a:gd name="connsiteY6" fmla="*/ 59531 h 1145381"/>
                <a:gd name="connsiteX7" fmla="*/ 319088 w 469107"/>
                <a:gd name="connsiteY7" fmla="*/ 23812 h 1145381"/>
                <a:gd name="connsiteX8" fmla="*/ 297657 w 469107"/>
                <a:gd name="connsiteY8" fmla="*/ 9525 h 1145381"/>
                <a:gd name="connsiteX9" fmla="*/ 266700 w 469107"/>
                <a:gd name="connsiteY9" fmla="*/ 0 h 1145381"/>
                <a:gd name="connsiteX10" fmla="*/ 259557 w 469107"/>
                <a:gd name="connsiteY10" fmla="*/ 2381 h 1145381"/>
                <a:gd name="connsiteX11" fmla="*/ 254794 w 469107"/>
                <a:gd name="connsiteY11" fmla="*/ 14287 h 1145381"/>
                <a:gd name="connsiteX12" fmla="*/ 259557 w 469107"/>
                <a:gd name="connsiteY12" fmla="*/ 40481 h 1145381"/>
                <a:gd name="connsiteX13" fmla="*/ 264319 w 469107"/>
                <a:gd name="connsiteY13" fmla="*/ 59531 h 1145381"/>
                <a:gd name="connsiteX14" fmla="*/ 269082 w 469107"/>
                <a:gd name="connsiteY14" fmla="*/ 88106 h 1145381"/>
                <a:gd name="connsiteX15" fmla="*/ 273844 w 469107"/>
                <a:gd name="connsiteY15" fmla="*/ 195262 h 1145381"/>
                <a:gd name="connsiteX16" fmla="*/ 271463 w 469107"/>
                <a:gd name="connsiteY16" fmla="*/ 269081 h 1145381"/>
                <a:gd name="connsiteX17" fmla="*/ 264319 w 469107"/>
                <a:gd name="connsiteY17" fmla="*/ 333375 h 1145381"/>
                <a:gd name="connsiteX18" fmla="*/ 252413 w 469107"/>
                <a:gd name="connsiteY18" fmla="*/ 390525 h 1145381"/>
                <a:gd name="connsiteX19" fmla="*/ 235744 w 469107"/>
                <a:gd name="connsiteY19" fmla="*/ 450056 h 1145381"/>
                <a:gd name="connsiteX20" fmla="*/ 211932 w 469107"/>
                <a:gd name="connsiteY20" fmla="*/ 511969 h 1145381"/>
                <a:gd name="connsiteX21" fmla="*/ 178594 w 469107"/>
                <a:gd name="connsiteY21" fmla="*/ 576262 h 1145381"/>
                <a:gd name="connsiteX22" fmla="*/ 142875 w 469107"/>
                <a:gd name="connsiteY22" fmla="*/ 631031 h 1145381"/>
                <a:gd name="connsiteX23" fmla="*/ 102394 w 469107"/>
                <a:gd name="connsiteY23" fmla="*/ 678656 h 1145381"/>
                <a:gd name="connsiteX24" fmla="*/ 57150 w 469107"/>
                <a:gd name="connsiteY24" fmla="*/ 721519 h 1145381"/>
                <a:gd name="connsiteX25" fmla="*/ 47625 w 469107"/>
                <a:gd name="connsiteY25" fmla="*/ 728662 h 1145381"/>
                <a:gd name="connsiteX26" fmla="*/ 33338 w 469107"/>
                <a:gd name="connsiteY26" fmla="*/ 754856 h 1145381"/>
                <a:gd name="connsiteX27" fmla="*/ 14288 w 469107"/>
                <a:gd name="connsiteY27" fmla="*/ 814387 h 1145381"/>
                <a:gd name="connsiteX28" fmla="*/ 2382 w 469107"/>
                <a:gd name="connsiteY28" fmla="*/ 869156 h 1145381"/>
                <a:gd name="connsiteX29" fmla="*/ 0 w 469107"/>
                <a:gd name="connsiteY29" fmla="*/ 907256 h 1145381"/>
                <a:gd name="connsiteX30" fmla="*/ 2382 w 469107"/>
                <a:gd name="connsiteY30" fmla="*/ 966787 h 1145381"/>
                <a:gd name="connsiteX31" fmla="*/ 11907 w 469107"/>
                <a:gd name="connsiteY31" fmla="*/ 1026319 h 1145381"/>
                <a:gd name="connsiteX32" fmla="*/ 38100 w 469107"/>
                <a:gd name="connsiteY32" fmla="*/ 1095375 h 1145381"/>
                <a:gd name="connsiteX33" fmla="*/ 47625 w 469107"/>
                <a:gd name="connsiteY33" fmla="*/ 1112044 h 1145381"/>
                <a:gd name="connsiteX34" fmla="*/ 66675 w 469107"/>
                <a:gd name="connsiteY34" fmla="*/ 1128712 h 1145381"/>
                <a:gd name="connsiteX35" fmla="*/ 95250 w 469107"/>
                <a:gd name="connsiteY35" fmla="*/ 1140619 h 1145381"/>
                <a:gd name="connsiteX36" fmla="*/ 123825 w 469107"/>
                <a:gd name="connsiteY36" fmla="*/ 1145381 h 1145381"/>
                <a:gd name="connsiteX37" fmla="*/ 147638 w 469107"/>
                <a:gd name="connsiteY37" fmla="*/ 1140619 h 1145381"/>
                <a:gd name="connsiteX38" fmla="*/ 173832 w 469107"/>
                <a:gd name="connsiteY38" fmla="*/ 1131094 h 1145381"/>
                <a:gd name="connsiteX39" fmla="*/ 200025 w 469107"/>
                <a:gd name="connsiteY39" fmla="*/ 1114425 h 1145381"/>
                <a:gd name="connsiteX40" fmla="*/ 221457 w 469107"/>
                <a:gd name="connsiteY40" fmla="*/ 1095375 h 1145381"/>
                <a:gd name="connsiteX41" fmla="*/ 242888 w 469107"/>
                <a:gd name="connsiteY41" fmla="*/ 1069181 h 1145381"/>
                <a:gd name="connsiteX42" fmla="*/ 280988 w 469107"/>
                <a:gd name="connsiteY42" fmla="*/ 1014412 h 1145381"/>
                <a:gd name="connsiteX43" fmla="*/ 323850 w 469107"/>
                <a:gd name="connsiteY43" fmla="*/ 942975 h 1145381"/>
                <a:gd name="connsiteX44" fmla="*/ 369094 w 469107"/>
                <a:gd name="connsiteY44" fmla="*/ 852487 h 1145381"/>
                <a:gd name="connsiteX45" fmla="*/ 392907 w 469107"/>
                <a:gd name="connsiteY45" fmla="*/ 797719 h 1145381"/>
                <a:gd name="connsiteX46" fmla="*/ 416719 w 469107"/>
                <a:gd name="connsiteY46" fmla="*/ 726281 h 1145381"/>
                <a:gd name="connsiteX47" fmla="*/ 433388 w 469107"/>
                <a:gd name="connsiteY47" fmla="*/ 661987 h 1145381"/>
                <a:gd name="connsiteX48" fmla="*/ 447675 w 469107"/>
                <a:gd name="connsiteY48" fmla="*/ 597694 h 1145381"/>
                <a:gd name="connsiteX49" fmla="*/ 464344 w 469107"/>
                <a:gd name="connsiteY49" fmla="*/ 481012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9107" h="1145381">
                  <a:moveTo>
                    <a:pt x="464344" y="481012"/>
                  </a:moveTo>
                  <a:lnTo>
                    <a:pt x="469107" y="416719"/>
                  </a:lnTo>
                  <a:lnTo>
                    <a:pt x="469107" y="352425"/>
                  </a:lnTo>
                  <a:lnTo>
                    <a:pt x="447675" y="200025"/>
                  </a:lnTo>
                  <a:lnTo>
                    <a:pt x="421482" y="159544"/>
                  </a:lnTo>
                  <a:lnTo>
                    <a:pt x="376238" y="97631"/>
                  </a:lnTo>
                  <a:lnTo>
                    <a:pt x="347663" y="59531"/>
                  </a:lnTo>
                  <a:lnTo>
                    <a:pt x="319088" y="23812"/>
                  </a:lnTo>
                  <a:lnTo>
                    <a:pt x="297657" y="9525"/>
                  </a:lnTo>
                  <a:lnTo>
                    <a:pt x="266700" y="0"/>
                  </a:lnTo>
                  <a:lnTo>
                    <a:pt x="259557" y="2381"/>
                  </a:lnTo>
                  <a:lnTo>
                    <a:pt x="254794" y="14287"/>
                  </a:lnTo>
                  <a:lnTo>
                    <a:pt x="259557" y="40481"/>
                  </a:lnTo>
                  <a:lnTo>
                    <a:pt x="264319" y="59531"/>
                  </a:lnTo>
                  <a:lnTo>
                    <a:pt x="269082" y="88106"/>
                  </a:lnTo>
                  <a:lnTo>
                    <a:pt x="273844" y="195262"/>
                  </a:lnTo>
                  <a:cubicBezTo>
                    <a:pt x="273050" y="219868"/>
                    <a:pt x="272257" y="244475"/>
                    <a:pt x="271463" y="269081"/>
                  </a:cubicBezTo>
                  <a:lnTo>
                    <a:pt x="264319" y="333375"/>
                  </a:lnTo>
                  <a:lnTo>
                    <a:pt x="252413" y="390525"/>
                  </a:lnTo>
                  <a:lnTo>
                    <a:pt x="235744" y="450056"/>
                  </a:lnTo>
                  <a:lnTo>
                    <a:pt x="211932" y="511969"/>
                  </a:lnTo>
                  <a:lnTo>
                    <a:pt x="178594" y="576262"/>
                  </a:lnTo>
                  <a:lnTo>
                    <a:pt x="142875" y="631031"/>
                  </a:lnTo>
                  <a:lnTo>
                    <a:pt x="102394" y="678656"/>
                  </a:lnTo>
                  <a:lnTo>
                    <a:pt x="57150" y="721519"/>
                  </a:lnTo>
                  <a:lnTo>
                    <a:pt x="47625" y="728662"/>
                  </a:lnTo>
                  <a:lnTo>
                    <a:pt x="33338" y="754856"/>
                  </a:lnTo>
                  <a:lnTo>
                    <a:pt x="14288" y="814387"/>
                  </a:lnTo>
                  <a:lnTo>
                    <a:pt x="2382" y="869156"/>
                  </a:lnTo>
                  <a:lnTo>
                    <a:pt x="0" y="907256"/>
                  </a:lnTo>
                  <a:lnTo>
                    <a:pt x="2382" y="966787"/>
                  </a:lnTo>
                  <a:lnTo>
                    <a:pt x="11907" y="1026319"/>
                  </a:lnTo>
                  <a:lnTo>
                    <a:pt x="38100" y="1095375"/>
                  </a:lnTo>
                  <a:lnTo>
                    <a:pt x="47625" y="1112044"/>
                  </a:lnTo>
                  <a:lnTo>
                    <a:pt x="66675" y="1128712"/>
                  </a:lnTo>
                  <a:lnTo>
                    <a:pt x="95250" y="1140619"/>
                  </a:lnTo>
                  <a:lnTo>
                    <a:pt x="123825" y="1145381"/>
                  </a:lnTo>
                  <a:lnTo>
                    <a:pt x="147638" y="1140619"/>
                  </a:lnTo>
                  <a:lnTo>
                    <a:pt x="173832" y="1131094"/>
                  </a:lnTo>
                  <a:lnTo>
                    <a:pt x="200025" y="1114425"/>
                  </a:lnTo>
                  <a:lnTo>
                    <a:pt x="221457" y="1095375"/>
                  </a:lnTo>
                  <a:lnTo>
                    <a:pt x="242888" y="1069181"/>
                  </a:lnTo>
                  <a:lnTo>
                    <a:pt x="280988" y="1014412"/>
                  </a:lnTo>
                  <a:lnTo>
                    <a:pt x="323850" y="942975"/>
                  </a:lnTo>
                  <a:lnTo>
                    <a:pt x="369094" y="852487"/>
                  </a:lnTo>
                  <a:lnTo>
                    <a:pt x="392907" y="797719"/>
                  </a:lnTo>
                  <a:lnTo>
                    <a:pt x="416719" y="726281"/>
                  </a:lnTo>
                  <a:lnTo>
                    <a:pt x="433388" y="661987"/>
                  </a:lnTo>
                  <a:lnTo>
                    <a:pt x="447675" y="597694"/>
                  </a:lnTo>
                  <a:lnTo>
                    <a:pt x="4643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37723EBB-7DAF-4FD9-9B47-C633A335D442}"/>
                </a:ext>
              </a:extLst>
            </p:cNvPr>
            <p:cNvSpPr/>
            <p:nvPr/>
          </p:nvSpPr>
          <p:spPr>
            <a:xfrm>
              <a:off x="3270250" y="1974850"/>
              <a:ext cx="3825875" cy="485775"/>
            </a:xfrm>
            <a:custGeom>
              <a:avLst/>
              <a:gdLst>
                <a:gd name="connsiteX0" fmla="*/ 2479675 w 3825875"/>
                <a:gd name="connsiteY0" fmla="*/ 238125 h 485775"/>
                <a:gd name="connsiteX1" fmla="*/ 2289175 w 3825875"/>
                <a:gd name="connsiteY1" fmla="*/ 247650 h 485775"/>
                <a:gd name="connsiteX2" fmla="*/ 2066925 w 3825875"/>
                <a:gd name="connsiteY2" fmla="*/ 263525 h 485775"/>
                <a:gd name="connsiteX3" fmla="*/ 1841500 w 3825875"/>
                <a:gd name="connsiteY3" fmla="*/ 282575 h 485775"/>
                <a:gd name="connsiteX4" fmla="*/ 1593850 w 3825875"/>
                <a:gd name="connsiteY4" fmla="*/ 304800 h 485775"/>
                <a:gd name="connsiteX5" fmla="*/ 1273175 w 3825875"/>
                <a:gd name="connsiteY5" fmla="*/ 339725 h 485775"/>
                <a:gd name="connsiteX6" fmla="*/ 990600 w 3825875"/>
                <a:gd name="connsiteY6" fmla="*/ 374650 h 485775"/>
                <a:gd name="connsiteX7" fmla="*/ 650875 w 3825875"/>
                <a:gd name="connsiteY7" fmla="*/ 422275 h 485775"/>
                <a:gd name="connsiteX8" fmla="*/ 552450 w 3825875"/>
                <a:gd name="connsiteY8" fmla="*/ 441325 h 485775"/>
                <a:gd name="connsiteX9" fmla="*/ 508000 w 3825875"/>
                <a:gd name="connsiteY9" fmla="*/ 450850 h 485775"/>
                <a:gd name="connsiteX10" fmla="*/ 415925 w 3825875"/>
                <a:gd name="connsiteY10" fmla="*/ 466725 h 485775"/>
                <a:gd name="connsiteX11" fmla="*/ 346075 w 3825875"/>
                <a:gd name="connsiteY11" fmla="*/ 476250 h 485775"/>
                <a:gd name="connsiteX12" fmla="*/ 276225 w 3825875"/>
                <a:gd name="connsiteY12" fmla="*/ 482600 h 485775"/>
                <a:gd name="connsiteX13" fmla="*/ 222250 w 3825875"/>
                <a:gd name="connsiteY13" fmla="*/ 485775 h 485775"/>
                <a:gd name="connsiteX14" fmla="*/ 171450 w 3825875"/>
                <a:gd name="connsiteY14" fmla="*/ 485775 h 485775"/>
                <a:gd name="connsiteX15" fmla="*/ 111125 w 3825875"/>
                <a:gd name="connsiteY15" fmla="*/ 482600 h 485775"/>
                <a:gd name="connsiteX16" fmla="*/ 3175 w 3825875"/>
                <a:gd name="connsiteY16" fmla="*/ 463550 h 485775"/>
                <a:gd name="connsiteX17" fmla="*/ 0 w 3825875"/>
                <a:gd name="connsiteY17" fmla="*/ 279400 h 485775"/>
                <a:gd name="connsiteX18" fmla="*/ 73025 w 3825875"/>
                <a:gd name="connsiteY18" fmla="*/ 301625 h 485775"/>
                <a:gd name="connsiteX19" fmla="*/ 133350 w 3825875"/>
                <a:gd name="connsiteY19" fmla="*/ 314325 h 485775"/>
                <a:gd name="connsiteX20" fmla="*/ 187325 w 3825875"/>
                <a:gd name="connsiteY20" fmla="*/ 320675 h 485775"/>
                <a:gd name="connsiteX21" fmla="*/ 257175 w 3825875"/>
                <a:gd name="connsiteY21" fmla="*/ 320675 h 485775"/>
                <a:gd name="connsiteX22" fmla="*/ 352425 w 3825875"/>
                <a:gd name="connsiteY22" fmla="*/ 311150 h 485775"/>
                <a:gd name="connsiteX23" fmla="*/ 571500 w 3825875"/>
                <a:gd name="connsiteY23" fmla="*/ 276225 h 485775"/>
                <a:gd name="connsiteX24" fmla="*/ 917575 w 3825875"/>
                <a:gd name="connsiteY24" fmla="*/ 225425 h 485775"/>
                <a:gd name="connsiteX25" fmla="*/ 1216025 w 3825875"/>
                <a:gd name="connsiteY25" fmla="*/ 184150 h 485775"/>
                <a:gd name="connsiteX26" fmla="*/ 1441450 w 3825875"/>
                <a:gd name="connsiteY26" fmla="*/ 155575 h 485775"/>
                <a:gd name="connsiteX27" fmla="*/ 1819275 w 3825875"/>
                <a:gd name="connsiteY27" fmla="*/ 123825 h 485775"/>
                <a:gd name="connsiteX28" fmla="*/ 2082800 w 3825875"/>
                <a:gd name="connsiteY28" fmla="*/ 98425 h 485775"/>
                <a:gd name="connsiteX29" fmla="*/ 2308225 w 3825875"/>
                <a:gd name="connsiteY29" fmla="*/ 79375 h 485775"/>
                <a:gd name="connsiteX30" fmla="*/ 2581275 w 3825875"/>
                <a:gd name="connsiteY30" fmla="*/ 63500 h 485775"/>
                <a:gd name="connsiteX31" fmla="*/ 2794000 w 3825875"/>
                <a:gd name="connsiteY31" fmla="*/ 53975 h 485775"/>
                <a:gd name="connsiteX32" fmla="*/ 3028950 w 3825875"/>
                <a:gd name="connsiteY32" fmla="*/ 47625 h 485775"/>
                <a:gd name="connsiteX33" fmla="*/ 3168650 w 3825875"/>
                <a:gd name="connsiteY33" fmla="*/ 47625 h 485775"/>
                <a:gd name="connsiteX34" fmla="*/ 3203575 w 3825875"/>
                <a:gd name="connsiteY34" fmla="*/ 31750 h 485775"/>
                <a:gd name="connsiteX35" fmla="*/ 3241675 w 3825875"/>
                <a:gd name="connsiteY35" fmla="*/ 15875 h 485775"/>
                <a:gd name="connsiteX36" fmla="*/ 3289300 w 3825875"/>
                <a:gd name="connsiteY36" fmla="*/ 3175 h 485775"/>
                <a:gd name="connsiteX37" fmla="*/ 3324225 w 3825875"/>
                <a:gd name="connsiteY37" fmla="*/ 0 h 485775"/>
                <a:gd name="connsiteX38" fmla="*/ 3355975 w 3825875"/>
                <a:gd name="connsiteY38" fmla="*/ 6350 h 485775"/>
                <a:gd name="connsiteX39" fmla="*/ 3400425 w 3825875"/>
                <a:gd name="connsiteY39" fmla="*/ 25400 h 485775"/>
                <a:gd name="connsiteX40" fmla="*/ 3457575 w 3825875"/>
                <a:gd name="connsiteY40" fmla="*/ 57150 h 485775"/>
                <a:gd name="connsiteX41" fmla="*/ 3530600 w 3825875"/>
                <a:gd name="connsiteY41" fmla="*/ 107950 h 485775"/>
                <a:gd name="connsiteX42" fmla="*/ 3600450 w 3825875"/>
                <a:gd name="connsiteY42" fmla="*/ 161925 h 485775"/>
                <a:gd name="connsiteX43" fmla="*/ 3676650 w 3825875"/>
                <a:gd name="connsiteY43" fmla="*/ 222250 h 485775"/>
                <a:gd name="connsiteX44" fmla="*/ 3705225 w 3825875"/>
                <a:gd name="connsiteY44" fmla="*/ 247650 h 485775"/>
                <a:gd name="connsiteX45" fmla="*/ 3743325 w 3825875"/>
                <a:gd name="connsiteY45" fmla="*/ 285750 h 485775"/>
                <a:gd name="connsiteX46" fmla="*/ 3775075 w 3825875"/>
                <a:gd name="connsiteY46" fmla="*/ 320675 h 485775"/>
                <a:gd name="connsiteX47" fmla="*/ 3800475 w 3825875"/>
                <a:gd name="connsiteY47" fmla="*/ 355600 h 485775"/>
                <a:gd name="connsiteX48" fmla="*/ 3810000 w 3825875"/>
                <a:gd name="connsiteY48" fmla="*/ 374650 h 485775"/>
                <a:gd name="connsiteX49" fmla="*/ 3819525 w 3825875"/>
                <a:gd name="connsiteY49" fmla="*/ 393700 h 485775"/>
                <a:gd name="connsiteX50" fmla="*/ 3825875 w 3825875"/>
                <a:gd name="connsiteY50" fmla="*/ 412750 h 485775"/>
                <a:gd name="connsiteX51" fmla="*/ 3822700 w 3825875"/>
                <a:gd name="connsiteY51" fmla="*/ 431800 h 485775"/>
                <a:gd name="connsiteX52" fmla="*/ 3819525 w 3825875"/>
                <a:gd name="connsiteY52" fmla="*/ 444500 h 485775"/>
                <a:gd name="connsiteX53" fmla="*/ 3806825 w 3825875"/>
                <a:gd name="connsiteY53" fmla="*/ 460375 h 485775"/>
                <a:gd name="connsiteX54" fmla="*/ 3784600 w 3825875"/>
                <a:gd name="connsiteY54" fmla="*/ 476250 h 485775"/>
                <a:gd name="connsiteX55" fmla="*/ 3749675 w 3825875"/>
                <a:gd name="connsiteY55" fmla="*/ 485775 h 485775"/>
                <a:gd name="connsiteX56" fmla="*/ 3257550 w 3825875"/>
                <a:gd name="connsiteY56" fmla="*/ 222250 h 485775"/>
                <a:gd name="connsiteX57" fmla="*/ 3228975 w 3825875"/>
                <a:gd name="connsiteY57" fmla="*/ 209550 h 485775"/>
                <a:gd name="connsiteX58" fmla="*/ 3178175 w 3825875"/>
                <a:gd name="connsiteY58" fmla="*/ 203200 h 485775"/>
                <a:gd name="connsiteX59" fmla="*/ 2832100 w 3825875"/>
                <a:gd name="connsiteY59" fmla="*/ 219075 h 485775"/>
                <a:gd name="connsiteX60" fmla="*/ 2479675 w 3825875"/>
                <a:gd name="connsiteY60" fmla="*/ 2381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25875" h="485775">
                  <a:moveTo>
                    <a:pt x="2479675" y="238125"/>
                  </a:moveTo>
                  <a:lnTo>
                    <a:pt x="2289175" y="247650"/>
                  </a:lnTo>
                  <a:lnTo>
                    <a:pt x="2066925" y="263525"/>
                  </a:lnTo>
                  <a:lnTo>
                    <a:pt x="1841500" y="282575"/>
                  </a:lnTo>
                  <a:lnTo>
                    <a:pt x="1593850" y="304800"/>
                  </a:lnTo>
                  <a:lnTo>
                    <a:pt x="1273175" y="339725"/>
                  </a:lnTo>
                  <a:lnTo>
                    <a:pt x="990600" y="374650"/>
                  </a:lnTo>
                  <a:lnTo>
                    <a:pt x="650875" y="422275"/>
                  </a:lnTo>
                  <a:lnTo>
                    <a:pt x="552450" y="441325"/>
                  </a:lnTo>
                  <a:lnTo>
                    <a:pt x="508000" y="450850"/>
                  </a:lnTo>
                  <a:lnTo>
                    <a:pt x="415925" y="466725"/>
                  </a:lnTo>
                  <a:lnTo>
                    <a:pt x="346075" y="476250"/>
                  </a:lnTo>
                  <a:lnTo>
                    <a:pt x="276225" y="482600"/>
                  </a:lnTo>
                  <a:lnTo>
                    <a:pt x="222250" y="485775"/>
                  </a:lnTo>
                  <a:lnTo>
                    <a:pt x="171450" y="485775"/>
                  </a:lnTo>
                  <a:lnTo>
                    <a:pt x="111125" y="482600"/>
                  </a:lnTo>
                  <a:lnTo>
                    <a:pt x="3175" y="463550"/>
                  </a:lnTo>
                  <a:cubicBezTo>
                    <a:pt x="2117" y="402167"/>
                    <a:pt x="1058" y="340783"/>
                    <a:pt x="0" y="279400"/>
                  </a:cubicBezTo>
                  <a:lnTo>
                    <a:pt x="73025" y="301625"/>
                  </a:lnTo>
                  <a:lnTo>
                    <a:pt x="133350" y="314325"/>
                  </a:lnTo>
                  <a:lnTo>
                    <a:pt x="187325" y="320675"/>
                  </a:lnTo>
                  <a:lnTo>
                    <a:pt x="257175" y="320675"/>
                  </a:lnTo>
                  <a:lnTo>
                    <a:pt x="352425" y="311150"/>
                  </a:lnTo>
                  <a:lnTo>
                    <a:pt x="571500" y="276225"/>
                  </a:lnTo>
                  <a:lnTo>
                    <a:pt x="917575" y="225425"/>
                  </a:lnTo>
                  <a:lnTo>
                    <a:pt x="1216025" y="184150"/>
                  </a:lnTo>
                  <a:lnTo>
                    <a:pt x="1441450" y="155575"/>
                  </a:lnTo>
                  <a:lnTo>
                    <a:pt x="1819275" y="123825"/>
                  </a:lnTo>
                  <a:lnTo>
                    <a:pt x="2082800" y="98425"/>
                  </a:lnTo>
                  <a:lnTo>
                    <a:pt x="2308225" y="79375"/>
                  </a:lnTo>
                  <a:lnTo>
                    <a:pt x="2581275" y="63500"/>
                  </a:lnTo>
                  <a:lnTo>
                    <a:pt x="2794000" y="53975"/>
                  </a:lnTo>
                  <a:lnTo>
                    <a:pt x="3028950" y="47625"/>
                  </a:lnTo>
                  <a:lnTo>
                    <a:pt x="3168650" y="47625"/>
                  </a:lnTo>
                  <a:lnTo>
                    <a:pt x="3203575" y="31750"/>
                  </a:lnTo>
                  <a:lnTo>
                    <a:pt x="3241675" y="15875"/>
                  </a:lnTo>
                  <a:lnTo>
                    <a:pt x="3289300" y="3175"/>
                  </a:lnTo>
                  <a:lnTo>
                    <a:pt x="3324225" y="0"/>
                  </a:lnTo>
                  <a:lnTo>
                    <a:pt x="3355975" y="6350"/>
                  </a:lnTo>
                  <a:lnTo>
                    <a:pt x="3400425" y="25400"/>
                  </a:lnTo>
                  <a:lnTo>
                    <a:pt x="3457575" y="57150"/>
                  </a:lnTo>
                  <a:lnTo>
                    <a:pt x="3530600" y="107950"/>
                  </a:lnTo>
                  <a:lnTo>
                    <a:pt x="3600450" y="161925"/>
                  </a:lnTo>
                  <a:lnTo>
                    <a:pt x="3676650" y="222250"/>
                  </a:lnTo>
                  <a:lnTo>
                    <a:pt x="3705225" y="247650"/>
                  </a:lnTo>
                  <a:lnTo>
                    <a:pt x="3743325" y="285750"/>
                  </a:lnTo>
                  <a:lnTo>
                    <a:pt x="3775075" y="320675"/>
                  </a:lnTo>
                  <a:lnTo>
                    <a:pt x="3800475" y="355600"/>
                  </a:lnTo>
                  <a:lnTo>
                    <a:pt x="3810000" y="374650"/>
                  </a:lnTo>
                  <a:lnTo>
                    <a:pt x="3819525" y="393700"/>
                  </a:lnTo>
                  <a:lnTo>
                    <a:pt x="3825875" y="412750"/>
                  </a:lnTo>
                  <a:lnTo>
                    <a:pt x="3822700" y="431800"/>
                  </a:lnTo>
                  <a:lnTo>
                    <a:pt x="3819525" y="444500"/>
                  </a:lnTo>
                  <a:lnTo>
                    <a:pt x="3806825" y="460375"/>
                  </a:lnTo>
                  <a:lnTo>
                    <a:pt x="3784600" y="476250"/>
                  </a:lnTo>
                  <a:lnTo>
                    <a:pt x="3749675" y="485775"/>
                  </a:lnTo>
                  <a:lnTo>
                    <a:pt x="3257550" y="222250"/>
                  </a:lnTo>
                  <a:lnTo>
                    <a:pt x="3228975" y="209550"/>
                  </a:lnTo>
                  <a:lnTo>
                    <a:pt x="3178175" y="203200"/>
                  </a:lnTo>
                  <a:lnTo>
                    <a:pt x="2832100" y="219075"/>
                  </a:lnTo>
                  <a:lnTo>
                    <a:pt x="2479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585B6CBC-9FB8-43C6-A26D-53832C030FDB}"/>
                </a:ext>
              </a:extLst>
            </p:cNvPr>
            <p:cNvSpPr/>
            <p:nvPr/>
          </p:nvSpPr>
          <p:spPr>
            <a:xfrm>
              <a:off x="6116638" y="2171700"/>
              <a:ext cx="965200" cy="620713"/>
            </a:xfrm>
            <a:custGeom>
              <a:avLst/>
              <a:gdLst>
                <a:gd name="connsiteX0" fmla="*/ 364332 w 964407"/>
                <a:gd name="connsiteY0" fmla="*/ 219075 h 621506"/>
                <a:gd name="connsiteX1" fmla="*/ 304800 w 964407"/>
                <a:gd name="connsiteY1" fmla="*/ 292894 h 621506"/>
                <a:gd name="connsiteX2" fmla="*/ 214313 w 964407"/>
                <a:gd name="connsiteY2" fmla="*/ 381000 h 621506"/>
                <a:gd name="connsiteX3" fmla="*/ 119063 w 964407"/>
                <a:gd name="connsiteY3" fmla="*/ 471488 h 621506"/>
                <a:gd name="connsiteX4" fmla="*/ 11907 w 964407"/>
                <a:gd name="connsiteY4" fmla="*/ 566738 h 621506"/>
                <a:gd name="connsiteX5" fmla="*/ 2382 w 964407"/>
                <a:gd name="connsiteY5" fmla="*/ 583406 h 621506"/>
                <a:gd name="connsiteX6" fmla="*/ 0 w 964407"/>
                <a:gd name="connsiteY6" fmla="*/ 597694 h 621506"/>
                <a:gd name="connsiteX7" fmla="*/ 0 w 964407"/>
                <a:gd name="connsiteY7" fmla="*/ 614363 h 621506"/>
                <a:gd name="connsiteX8" fmla="*/ 4763 w 964407"/>
                <a:gd name="connsiteY8" fmla="*/ 619125 h 621506"/>
                <a:gd name="connsiteX9" fmla="*/ 14288 w 964407"/>
                <a:gd name="connsiteY9" fmla="*/ 621506 h 621506"/>
                <a:gd name="connsiteX10" fmla="*/ 45244 w 964407"/>
                <a:gd name="connsiteY10" fmla="*/ 614363 h 621506"/>
                <a:gd name="connsiteX11" fmla="*/ 102394 w 964407"/>
                <a:gd name="connsiteY11" fmla="*/ 585788 h 621506"/>
                <a:gd name="connsiteX12" fmla="*/ 180975 w 964407"/>
                <a:gd name="connsiteY12" fmla="*/ 542925 h 621506"/>
                <a:gd name="connsiteX13" fmla="*/ 247650 w 964407"/>
                <a:gd name="connsiteY13" fmla="*/ 507206 h 621506"/>
                <a:gd name="connsiteX14" fmla="*/ 297657 w 964407"/>
                <a:gd name="connsiteY14" fmla="*/ 481013 h 621506"/>
                <a:gd name="connsiteX15" fmla="*/ 376238 w 964407"/>
                <a:gd name="connsiteY15" fmla="*/ 442913 h 621506"/>
                <a:gd name="connsiteX16" fmla="*/ 457200 w 964407"/>
                <a:gd name="connsiteY16" fmla="*/ 407194 h 621506"/>
                <a:gd name="connsiteX17" fmla="*/ 533400 w 964407"/>
                <a:gd name="connsiteY17" fmla="*/ 376238 h 621506"/>
                <a:gd name="connsiteX18" fmla="*/ 597694 w 964407"/>
                <a:gd name="connsiteY18" fmla="*/ 354806 h 621506"/>
                <a:gd name="connsiteX19" fmla="*/ 652463 w 964407"/>
                <a:gd name="connsiteY19" fmla="*/ 335756 h 621506"/>
                <a:gd name="connsiteX20" fmla="*/ 695325 w 964407"/>
                <a:gd name="connsiteY20" fmla="*/ 323850 h 621506"/>
                <a:gd name="connsiteX21" fmla="*/ 757238 w 964407"/>
                <a:gd name="connsiteY21" fmla="*/ 311944 h 621506"/>
                <a:gd name="connsiteX22" fmla="*/ 823913 w 964407"/>
                <a:gd name="connsiteY22" fmla="*/ 302419 h 621506"/>
                <a:gd name="connsiteX23" fmla="*/ 881063 w 964407"/>
                <a:gd name="connsiteY23" fmla="*/ 292894 h 621506"/>
                <a:gd name="connsiteX24" fmla="*/ 907257 w 964407"/>
                <a:gd name="connsiteY24" fmla="*/ 288131 h 621506"/>
                <a:gd name="connsiteX25" fmla="*/ 942975 w 964407"/>
                <a:gd name="connsiteY25" fmla="*/ 273844 h 621506"/>
                <a:gd name="connsiteX26" fmla="*/ 964407 w 964407"/>
                <a:gd name="connsiteY26" fmla="*/ 247650 h 621506"/>
                <a:gd name="connsiteX27" fmla="*/ 407194 w 964407"/>
                <a:gd name="connsiteY27" fmla="*/ 0 h 621506"/>
                <a:gd name="connsiteX28" fmla="*/ 426244 w 964407"/>
                <a:gd name="connsiteY28" fmla="*/ 42863 h 621506"/>
                <a:gd name="connsiteX29" fmla="*/ 433388 w 964407"/>
                <a:gd name="connsiteY29" fmla="*/ 71438 h 621506"/>
                <a:gd name="connsiteX30" fmla="*/ 435769 w 964407"/>
                <a:gd name="connsiteY30" fmla="*/ 97631 h 621506"/>
                <a:gd name="connsiteX31" fmla="*/ 431007 w 964407"/>
                <a:gd name="connsiteY31" fmla="*/ 119063 h 621506"/>
                <a:gd name="connsiteX32" fmla="*/ 409575 w 964407"/>
                <a:gd name="connsiteY32" fmla="*/ 159544 h 621506"/>
                <a:gd name="connsiteX33" fmla="*/ 364332 w 964407"/>
                <a:gd name="connsiteY33" fmla="*/ 21907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407" h="621506">
                  <a:moveTo>
                    <a:pt x="364332" y="219075"/>
                  </a:moveTo>
                  <a:lnTo>
                    <a:pt x="304800" y="292894"/>
                  </a:lnTo>
                  <a:lnTo>
                    <a:pt x="214313" y="381000"/>
                  </a:lnTo>
                  <a:lnTo>
                    <a:pt x="119063" y="471488"/>
                  </a:lnTo>
                  <a:lnTo>
                    <a:pt x="11907" y="566738"/>
                  </a:lnTo>
                  <a:lnTo>
                    <a:pt x="2382" y="583406"/>
                  </a:lnTo>
                  <a:lnTo>
                    <a:pt x="0" y="597694"/>
                  </a:lnTo>
                  <a:lnTo>
                    <a:pt x="0" y="614363"/>
                  </a:lnTo>
                  <a:lnTo>
                    <a:pt x="4763" y="619125"/>
                  </a:lnTo>
                  <a:lnTo>
                    <a:pt x="14288" y="621506"/>
                  </a:lnTo>
                  <a:lnTo>
                    <a:pt x="45244" y="614363"/>
                  </a:lnTo>
                  <a:lnTo>
                    <a:pt x="102394" y="585788"/>
                  </a:lnTo>
                  <a:lnTo>
                    <a:pt x="180975" y="542925"/>
                  </a:lnTo>
                  <a:lnTo>
                    <a:pt x="247650" y="507206"/>
                  </a:lnTo>
                  <a:lnTo>
                    <a:pt x="297657" y="481013"/>
                  </a:lnTo>
                  <a:lnTo>
                    <a:pt x="376238" y="442913"/>
                  </a:lnTo>
                  <a:lnTo>
                    <a:pt x="457200" y="407194"/>
                  </a:lnTo>
                  <a:lnTo>
                    <a:pt x="533400" y="376238"/>
                  </a:lnTo>
                  <a:lnTo>
                    <a:pt x="597694" y="354806"/>
                  </a:lnTo>
                  <a:lnTo>
                    <a:pt x="652463" y="335756"/>
                  </a:lnTo>
                  <a:lnTo>
                    <a:pt x="695325" y="323850"/>
                  </a:lnTo>
                  <a:lnTo>
                    <a:pt x="757238" y="311944"/>
                  </a:lnTo>
                  <a:lnTo>
                    <a:pt x="823913" y="302419"/>
                  </a:lnTo>
                  <a:lnTo>
                    <a:pt x="881063" y="292894"/>
                  </a:lnTo>
                  <a:lnTo>
                    <a:pt x="907257" y="288131"/>
                  </a:lnTo>
                  <a:lnTo>
                    <a:pt x="942975" y="273844"/>
                  </a:lnTo>
                  <a:lnTo>
                    <a:pt x="964407" y="247650"/>
                  </a:lnTo>
                  <a:lnTo>
                    <a:pt x="407194" y="0"/>
                  </a:lnTo>
                  <a:lnTo>
                    <a:pt x="426244" y="42863"/>
                  </a:lnTo>
                  <a:lnTo>
                    <a:pt x="433388" y="71438"/>
                  </a:lnTo>
                  <a:lnTo>
                    <a:pt x="435769" y="97631"/>
                  </a:lnTo>
                  <a:lnTo>
                    <a:pt x="431007" y="119063"/>
                  </a:lnTo>
                  <a:lnTo>
                    <a:pt x="409575" y="159544"/>
                  </a:lnTo>
                  <a:lnTo>
                    <a:pt x="3643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B24B37F0-3905-4DF9-B351-D51F59386704}"/>
                </a:ext>
              </a:extLst>
            </p:cNvPr>
            <p:cNvSpPr/>
            <p:nvPr/>
          </p:nvSpPr>
          <p:spPr>
            <a:xfrm>
              <a:off x="3402013" y="2455863"/>
              <a:ext cx="2465387" cy="1060450"/>
            </a:xfrm>
            <a:custGeom>
              <a:avLst/>
              <a:gdLst>
                <a:gd name="connsiteX0" fmla="*/ 1512094 w 2464594"/>
                <a:gd name="connsiteY0" fmla="*/ 438150 h 1062037"/>
                <a:gd name="connsiteX1" fmla="*/ 1369219 w 2464594"/>
                <a:gd name="connsiteY1" fmla="*/ 507206 h 1062037"/>
                <a:gd name="connsiteX2" fmla="*/ 1271588 w 2464594"/>
                <a:gd name="connsiteY2" fmla="*/ 552450 h 1062037"/>
                <a:gd name="connsiteX3" fmla="*/ 1150144 w 2464594"/>
                <a:gd name="connsiteY3" fmla="*/ 600075 h 1062037"/>
                <a:gd name="connsiteX4" fmla="*/ 995363 w 2464594"/>
                <a:gd name="connsiteY4" fmla="*/ 657225 h 1062037"/>
                <a:gd name="connsiteX5" fmla="*/ 819150 w 2464594"/>
                <a:gd name="connsiteY5" fmla="*/ 721519 h 1062037"/>
                <a:gd name="connsiteX6" fmla="*/ 661988 w 2464594"/>
                <a:gd name="connsiteY6" fmla="*/ 778669 h 1062037"/>
                <a:gd name="connsiteX7" fmla="*/ 450057 w 2464594"/>
                <a:gd name="connsiteY7" fmla="*/ 852487 h 1062037"/>
                <a:gd name="connsiteX8" fmla="*/ 280988 w 2464594"/>
                <a:gd name="connsiteY8" fmla="*/ 912019 h 1062037"/>
                <a:gd name="connsiteX9" fmla="*/ 97632 w 2464594"/>
                <a:gd name="connsiteY9" fmla="*/ 973931 h 1062037"/>
                <a:gd name="connsiteX10" fmla="*/ 40482 w 2464594"/>
                <a:gd name="connsiteY10" fmla="*/ 990600 h 1062037"/>
                <a:gd name="connsiteX11" fmla="*/ 23813 w 2464594"/>
                <a:gd name="connsiteY11" fmla="*/ 997744 h 1062037"/>
                <a:gd name="connsiteX12" fmla="*/ 9525 w 2464594"/>
                <a:gd name="connsiteY12" fmla="*/ 1012031 h 1062037"/>
                <a:gd name="connsiteX13" fmla="*/ 2382 w 2464594"/>
                <a:gd name="connsiteY13" fmla="*/ 1021556 h 1062037"/>
                <a:gd name="connsiteX14" fmla="*/ 0 w 2464594"/>
                <a:gd name="connsiteY14" fmla="*/ 1033462 h 1062037"/>
                <a:gd name="connsiteX15" fmla="*/ 0 w 2464594"/>
                <a:gd name="connsiteY15" fmla="*/ 1045369 h 1062037"/>
                <a:gd name="connsiteX16" fmla="*/ 4763 w 2464594"/>
                <a:gd name="connsiteY16" fmla="*/ 1052512 h 1062037"/>
                <a:gd name="connsiteX17" fmla="*/ 14288 w 2464594"/>
                <a:gd name="connsiteY17" fmla="*/ 1059656 h 1062037"/>
                <a:gd name="connsiteX18" fmla="*/ 40482 w 2464594"/>
                <a:gd name="connsiteY18" fmla="*/ 1062037 h 1062037"/>
                <a:gd name="connsiteX19" fmla="*/ 69057 w 2464594"/>
                <a:gd name="connsiteY19" fmla="*/ 1059656 h 1062037"/>
                <a:gd name="connsiteX20" fmla="*/ 202407 w 2464594"/>
                <a:gd name="connsiteY20" fmla="*/ 1040606 h 1062037"/>
                <a:gd name="connsiteX21" fmla="*/ 376238 w 2464594"/>
                <a:gd name="connsiteY21" fmla="*/ 1014412 h 1062037"/>
                <a:gd name="connsiteX22" fmla="*/ 600075 w 2464594"/>
                <a:gd name="connsiteY22" fmla="*/ 971550 h 1062037"/>
                <a:gd name="connsiteX23" fmla="*/ 776288 w 2464594"/>
                <a:gd name="connsiteY23" fmla="*/ 933450 h 1062037"/>
                <a:gd name="connsiteX24" fmla="*/ 928688 w 2464594"/>
                <a:gd name="connsiteY24" fmla="*/ 895350 h 1062037"/>
                <a:gd name="connsiteX25" fmla="*/ 1062038 w 2464594"/>
                <a:gd name="connsiteY25" fmla="*/ 862012 h 1062037"/>
                <a:gd name="connsiteX26" fmla="*/ 1333500 w 2464594"/>
                <a:gd name="connsiteY26" fmla="*/ 766762 h 1062037"/>
                <a:gd name="connsiteX27" fmla="*/ 1528763 w 2464594"/>
                <a:gd name="connsiteY27" fmla="*/ 695325 h 1062037"/>
                <a:gd name="connsiteX28" fmla="*/ 1762125 w 2464594"/>
                <a:gd name="connsiteY28" fmla="*/ 602456 h 1062037"/>
                <a:gd name="connsiteX29" fmla="*/ 1938338 w 2464594"/>
                <a:gd name="connsiteY29" fmla="*/ 531019 h 1062037"/>
                <a:gd name="connsiteX30" fmla="*/ 2140744 w 2464594"/>
                <a:gd name="connsiteY30" fmla="*/ 438150 h 1062037"/>
                <a:gd name="connsiteX31" fmla="*/ 2326482 w 2464594"/>
                <a:gd name="connsiteY31" fmla="*/ 350044 h 1062037"/>
                <a:gd name="connsiteX32" fmla="*/ 2409825 w 2464594"/>
                <a:gd name="connsiteY32" fmla="*/ 307181 h 1062037"/>
                <a:gd name="connsiteX33" fmla="*/ 2431257 w 2464594"/>
                <a:gd name="connsiteY33" fmla="*/ 292894 h 1062037"/>
                <a:gd name="connsiteX34" fmla="*/ 2447925 w 2464594"/>
                <a:gd name="connsiteY34" fmla="*/ 273844 h 1062037"/>
                <a:gd name="connsiteX35" fmla="*/ 2457450 w 2464594"/>
                <a:gd name="connsiteY35" fmla="*/ 257175 h 1062037"/>
                <a:gd name="connsiteX36" fmla="*/ 2462213 w 2464594"/>
                <a:gd name="connsiteY36" fmla="*/ 240506 h 1062037"/>
                <a:gd name="connsiteX37" fmla="*/ 2464594 w 2464594"/>
                <a:gd name="connsiteY37" fmla="*/ 226219 h 1062037"/>
                <a:gd name="connsiteX38" fmla="*/ 2462213 w 2464594"/>
                <a:gd name="connsiteY38" fmla="*/ 209550 h 1062037"/>
                <a:gd name="connsiteX39" fmla="*/ 2455069 w 2464594"/>
                <a:gd name="connsiteY39" fmla="*/ 190500 h 1062037"/>
                <a:gd name="connsiteX40" fmla="*/ 2443163 w 2464594"/>
                <a:gd name="connsiteY40" fmla="*/ 176212 h 1062037"/>
                <a:gd name="connsiteX41" fmla="*/ 2421732 w 2464594"/>
                <a:gd name="connsiteY41" fmla="*/ 161925 h 1062037"/>
                <a:gd name="connsiteX42" fmla="*/ 2347913 w 2464594"/>
                <a:gd name="connsiteY42" fmla="*/ 130969 h 1062037"/>
                <a:gd name="connsiteX43" fmla="*/ 2283619 w 2464594"/>
                <a:gd name="connsiteY43" fmla="*/ 111919 h 1062037"/>
                <a:gd name="connsiteX44" fmla="*/ 2200275 w 2464594"/>
                <a:gd name="connsiteY44" fmla="*/ 88106 h 1062037"/>
                <a:gd name="connsiteX45" fmla="*/ 2126457 w 2464594"/>
                <a:gd name="connsiteY45" fmla="*/ 69056 h 1062037"/>
                <a:gd name="connsiteX46" fmla="*/ 2007394 w 2464594"/>
                <a:gd name="connsiteY46" fmla="*/ 40481 h 1062037"/>
                <a:gd name="connsiteX47" fmla="*/ 1890713 w 2464594"/>
                <a:gd name="connsiteY47" fmla="*/ 16669 h 1062037"/>
                <a:gd name="connsiteX48" fmla="*/ 1859757 w 2464594"/>
                <a:gd name="connsiteY48" fmla="*/ 9525 h 1062037"/>
                <a:gd name="connsiteX49" fmla="*/ 1838325 w 2464594"/>
                <a:gd name="connsiteY49" fmla="*/ 2381 h 1062037"/>
                <a:gd name="connsiteX50" fmla="*/ 1821657 w 2464594"/>
                <a:gd name="connsiteY50" fmla="*/ 0 h 1062037"/>
                <a:gd name="connsiteX51" fmla="*/ 1802607 w 2464594"/>
                <a:gd name="connsiteY51" fmla="*/ 4762 h 1062037"/>
                <a:gd name="connsiteX52" fmla="*/ 1797844 w 2464594"/>
                <a:gd name="connsiteY52" fmla="*/ 14287 h 1062037"/>
                <a:gd name="connsiteX53" fmla="*/ 1797844 w 2464594"/>
                <a:gd name="connsiteY53" fmla="*/ 26194 h 1062037"/>
                <a:gd name="connsiteX54" fmla="*/ 1802607 w 2464594"/>
                <a:gd name="connsiteY54" fmla="*/ 45244 h 1062037"/>
                <a:gd name="connsiteX55" fmla="*/ 1812132 w 2464594"/>
                <a:gd name="connsiteY55" fmla="*/ 59531 h 1062037"/>
                <a:gd name="connsiteX56" fmla="*/ 1840707 w 2464594"/>
                <a:gd name="connsiteY56" fmla="*/ 76200 h 1062037"/>
                <a:gd name="connsiteX57" fmla="*/ 1874044 w 2464594"/>
                <a:gd name="connsiteY57" fmla="*/ 95250 h 1062037"/>
                <a:gd name="connsiteX58" fmla="*/ 1895475 w 2464594"/>
                <a:gd name="connsiteY58" fmla="*/ 116681 h 1062037"/>
                <a:gd name="connsiteX59" fmla="*/ 1905000 w 2464594"/>
                <a:gd name="connsiteY59" fmla="*/ 133350 h 1062037"/>
                <a:gd name="connsiteX60" fmla="*/ 1909763 w 2464594"/>
                <a:gd name="connsiteY60" fmla="*/ 152400 h 1062037"/>
                <a:gd name="connsiteX61" fmla="*/ 1909763 w 2464594"/>
                <a:gd name="connsiteY61" fmla="*/ 166687 h 1062037"/>
                <a:gd name="connsiteX62" fmla="*/ 1902619 w 2464594"/>
                <a:gd name="connsiteY62" fmla="*/ 188119 h 1062037"/>
                <a:gd name="connsiteX63" fmla="*/ 1881188 w 2464594"/>
                <a:gd name="connsiteY63" fmla="*/ 211931 h 1062037"/>
                <a:gd name="connsiteX64" fmla="*/ 1819275 w 2464594"/>
                <a:gd name="connsiteY64" fmla="*/ 259556 h 1062037"/>
                <a:gd name="connsiteX65" fmla="*/ 1728788 w 2464594"/>
                <a:gd name="connsiteY65" fmla="*/ 319087 h 1062037"/>
                <a:gd name="connsiteX66" fmla="*/ 1645444 w 2464594"/>
                <a:gd name="connsiteY66" fmla="*/ 369094 h 1062037"/>
                <a:gd name="connsiteX67" fmla="*/ 1512094 w 2464594"/>
                <a:gd name="connsiteY67" fmla="*/ 438150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64594" h="1062037">
                  <a:moveTo>
                    <a:pt x="1512094" y="438150"/>
                  </a:moveTo>
                  <a:lnTo>
                    <a:pt x="1369219" y="507206"/>
                  </a:lnTo>
                  <a:lnTo>
                    <a:pt x="1271588" y="552450"/>
                  </a:lnTo>
                  <a:lnTo>
                    <a:pt x="1150144" y="600075"/>
                  </a:lnTo>
                  <a:lnTo>
                    <a:pt x="995363" y="657225"/>
                  </a:lnTo>
                  <a:lnTo>
                    <a:pt x="819150" y="721519"/>
                  </a:lnTo>
                  <a:lnTo>
                    <a:pt x="661988" y="778669"/>
                  </a:lnTo>
                  <a:lnTo>
                    <a:pt x="450057" y="852487"/>
                  </a:lnTo>
                  <a:lnTo>
                    <a:pt x="280988" y="912019"/>
                  </a:lnTo>
                  <a:lnTo>
                    <a:pt x="97632" y="973931"/>
                  </a:lnTo>
                  <a:lnTo>
                    <a:pt x="40482" y="990600"/>
                  </a:lnTo>
                  <a:lnTo>
                    <a:pt x="23813" y="997744"/>
                  </a:lnTo>
                  <a:lnTo>
                    <a:pt x="9525" y="1012031"/>
                  </a:lnTo>
                  <a:lnTo>
                    <a:pt x="2382" y="1021556"/>
                  </a:lnTo>
                  <a:lnTo>
                    <a:pt x="0" y="1033462"/>
                  </a:lnTo>
                  <a:lnTo>
                    <a:pt x="0" y="1045369"/>
                  </a:lnTo>
                  <a:lnTo>
                    <a:pt x="4763" y="1052512"/>
                  </a:lnTo>
                  <a:lnTo>
                    <a:pt x="14288" y="1059656"/>
                  </a:lnTo>
                  <a:lnTo>
                    <a:pt x="40482" y="1062037"/>
                  </a:lnTo>
                  <a:lnTo>
                    <a:pt x="69057" y="1059656"/>
                  </a:lnTo>
                  <a:lnTo>
                    <a:pt x="202407" y="1040606"/>
                  </a:lnTo>
                  <a:lnTo>
                    <a:pt x="376238" y="1014412"/>
                  </a:lnTo>
                  <a:lnTo>
                    <a:pt x="600075" y="971550"/>
                  </a:lnTo>
                  <a:lnTo>
                    <a:pt x="776288" y="933450"/>
                  </a:lnTo>
                  <a:lnTo>
                    <a:pt x="928688" y="895350"/>
                  </a:lnTo>
                  <a:lnTo>
                    <a:pt x="1062038" y="862012"/>
                  </a:lnTo>
                  <a:lnTo>
                    <a:pt x="1333500" y="766762"/>
                  </a:lnTo>
                  <a:lnTo>
                    <a:pt x="1528763" y="695325"/>
                  </a:lnTo>
                  <a:lnTo>
                    <a:pt x="1762125" y="602456"/>
                  </a:lnTo>
                  <a:lnTo>
                    <a:pt x="1938338" y="531019"/>
                  </a:lnTo>
                  <a:lnTo>
                    <a:pt x="2140744" y="438150"/>
                  </a:lnTo>
                  <a:lnTo>
                    <a:pt x="2326482" y="350044"/>
                  </a:lnTo>
                  <a:lnTo>
                    <a:pt x="2409825" y="307181"/>
                  </a:lnTo>
                  <a:lnTo>
                    <a:pt x="2431257" y="292894"/>
                  </a:lnTo>
                  <a:lnTo>
                    <a:pt x="2447925" y="273844"/>
                  </a:lnTo>
                  <a:lnTo>
                    <a:pt x="2457450" y="257175"/>
                  </a:lnTo>
                  <a:lnTo>
                    <a:pt x="2462213" y="240506"/>
                  </a:lnTo>
                  <a:lnTo>
                    <a:pt x="2464594" y="226219"/>
                  </a:lnTo>
                  <a:lnTo>
                    <a:pt x="2462213" y="209550"/>
                  </a:lnTo>
                  <a:lnTo>
                    <a:pt x="2455069" y="190500"/>
                  </a:lnTo>
                  <a:lnTo>
                    <a:pt x="2443163" y="176212"/>
                  </a:lnTo>
                  <a:lnTo>
                    <a:pt x="2421732" y="161925"/>
                  </a:lnTo>
                  <a:lnTo>
                    <a:pt x="2347913" y="130969"/>
                  </a:lnTo>
                  <a:lnTo>
                    <a:pt x="2283619" y="111919"/>
                  </a:lnTo>
                  <a:lnTo>
                    <a:pt x="2200275" y="88106"/>
                  </a:lnTo>
                  <a:lnTo>
                    <a:pt x="2126457" y="69056"/>
                  </a:lnTo>
                  <a:lnTo>
                    <a:pt x="2007394" y="40481"/>
                  </a:lnTo>
                  <a:lnTo>
                    <a:pt x="1890713" y="16669"/>
                  </a:lnTo>
                  <a:lnTo>
                    <a:pt x="1859757" y="9525"/>
                  </a:lnTo>
                  <a:lnTo>
                    <a:pt x="1838325" y="2381"/>
                  </a:lnTo>
                  <a:lnTo>
                    <a:pt x="1821657" y="0"/>
                  </a:lnTo>
                  <a:lnTo>
                    <a:pt x="1802607" y="4762"/>
                  </a:lnTo>
                  <a:lnTo>
                    <a:pt x="1797844" y="14287"/>
                  </a:lnTo>
                  <a:lnTo>
                    <a:pt x="1797844" y="26194"/>
                  </a:lnTo>
                  <a:lnTo>
                    <a:pt x="1802607" y="45244"/>
                  </a:lnTo>
                  <a:lnTo>
                    <a:pt x="1812132" y="59531"/>
                  </a:lnTo>
                  <a:lnTo>
                    <a:pt x="1840707" y="76200"/>
                  </a:lnTo>
                  <a:lnTo>
                    <a:pt x="1874044" y="95250"/>
                  </a:lnTo>
                  <a:lnTo>
                    <a:pt x="1895475" y="116681"/>
                  </a:lnTo>
                  <a:lnTo>
                    <a:pt x="1905000" y="133350"/>
                  </a:lnTo>
                  <a:lnTo>
                    <a:pt x="1909763" y="152400"/>
                  </a:lnTo>
                  <a:lnTo>
                    <a:pt x="1909763" y="166687"/>
                  </a:lnTo>
                  <a:lnTo>
                    <a:pt x="1902619" y="188119"/>
                  </a:lnTo>
                  <a:lnTo>
                    <a:pt x="1881188" y="211931"/>
                  </a:lnTo>
                  <a:lnTo>
                    <a:pt x="1819275" y="259556"/>
                  </a:lnTo>
                  <a:lnTo>
                    <a:pt x="1728788" y="319087"/>
                  </a:lnTo>
                  <a:lnTo>
                    <a:pt x="1645444" y="369094"/>
                  </a:lnTo>
                  <a:lnTo>
                    <a:pt x="1512094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063E64B3-55C3-493C-95C5-D20F7DA344E2}"/>
                </a:ext>
              </a:extLst>
            </p:cNvPr>
            <p:cNvSpPr/>
            <p:nvPr/>
          </p:nvSpPr>
          <p:spPr>
            <a:xfrm>
              <a:off x="2987675" y="3744913"/>
              <a:ext cx="3597275" cy="847725"/>
            </a:xfrm>
            <a:custGeom>
              <a:avLst/>
              <a:gdLst>
                <a:gd name="connsiteX0" fmla="*/ 2792237 w 3597025"/>
                <a:gd name="connsiteY0" fmla="*/ 320185 h 848056"/>
                <a:gd name="connsiteX1" fmla="*/ 2648010 w 3597025"/>
                <a:gd name="connsiteY1" fmla="*/ 331723 h 848056"/>
                <a:gd name="connsiteX2" fmla="*/ 2512437 w 3597025"/>
                <a:gd name="connsiteY2" fmla="*/ 346145 h 848056"/>
                <a:gd name="connsiteX3" fmla="*/ 2330711 w 3597025"/>
                <a:gd name="connsiteY3" fmla="*/ 369222 h 848056"/>
                <a:gd name="connsiteX4" fmla="*/ 2085524 w 3597025"/>
                <a:gd name="connsiteY4" fmla="*/ 406721 h 848056"/>
                <a:gd name="connsiteX5" fmla="*/ 1906683 w 3597025"/>
                <a:gd name="connsiteY5" fmla="*/ 438451 h 848056"/>
                <a:gd name="connsiteX6" fmla="*/ 1840338 w 3597025"/>
                <a:gd name="connsiteY6" fmla="*/ 447104 h 848056"/>
                <a:gd name="connsiteX7" fmla="*/ 1592268 w 3597025"/>
                <a:gd name="connsiteY7" fmla="*/ 496142 h 848056"/>
                <a:gd name="connsiteX8" fmla="*/ 1390350 w 3597025"/>
                <a:gd name="connsiteY8" fmla="*/ 548063 h 848056"/>
                <a:gd name="connsiteX9" fmla="*/ 1136510 w 3597025"/>
                <a:gd name="connsiteY9" fmla="*/ 620177 h 848056"/>
                <a:gd name="connsiteX10" fmla="*/ 943246 w 3597025"/>
                <a:gd name="connsiteY10" fmla="*/ 677868 h 848056"/>
                <a:gd name="connsiteX11" fmla="*/ 790365 w 3597025"/>
                <a:gd name="connsiteY11" fmla="*/ 729790 h 848056"/>
                <a:gd name="connsiteX12" fmla="*/ 651907 w 3597025"/>
                <a:gd name="connsiteY12" fmla="*/ 781711 h 848056"/>
                <a:gd name="connsiteX13" fmla="*/ 562486 w 3597025"/>
                <a:gd name="connsiteY13" fmla="*/ 816326 h 848056"/>
                <a:gd name="connsiteX14" fmla="*/ 516333 w 3597025"/>
                <a:gd name="connsiteY14" fmla="*/ 839402 h 848056"/>
                <a:gd name="connsiteX15" fmla="*/ 478834 w 3597025"/>
                <a:gd name="connsiteY15" fmla="*/ 848056 h 848056"/>
                <a:gd name="connsiteX16" fmla="*/ 452873 w 3597025"/>
                <a:gd name="connsiteY16" fmla="*/ 848056 h 848056"/>
                <a:gd name="connsiteX17" fmla="*/ 424028 w 3597025"/>
                <a:gd name="connsiteY17" fmla="*/ 839402 h 848056"/>
                <a:gd name="connsiteX18" fmla="*/ 395182 w 3597025"/>
                <a:gd name="connsiteY18" fmla="*/ 824979 h 848056"/>
                <a:gd name="connsiteX19" fmla="*/ 317300 w 3597025"/>
                <a:gd name="connsiteY19" fmla="*/ 790365 h 848056"/>
                <a:gd name="connsiteX20" fmla="*/ 253840 w 3597025"/>
                <a:gd name="connsiteY20" fmla="*/ 758635 h 848056"/>
                <a:gd name="connsiteX21" fmla="*/ 164419 w 3597025"/>
                <a:gd name="connsiteY21" fmla="*/ 706713 h 848056"/>
                <a:gd name="connsiteX22" fmla="*/ 95190 w 3597025"/>
                <a:gd name="connsiteY22" fmla="*/ 654791 h 848056"/>
                <a:gd name="connsiteX23" fmla="*/ 43268 w 3597025"/>
                <a:gd name="connsiteY23" fmla="*/ 608639 h 848056"/>
                <a:gd name="connsiteX24" fmla="*/ 28846 w 3597025"/>
                <a:gd name="connsiteY24" fmla="*/ 591332 h 848056"/>
                <a:gd name="connsiteX25" fmla="*/ 5769 w 3597025"/>
                <a:gd name="connsiteY25" fmla="*/ 550948 h 848056"/>
                <a:gd name="connsiteX26" fmla="*/ 0 w 3597025"/>
                <a:gd name="connsiteY26" fmla="*/ 533641 h 848056"/>
                <a:gd name="connsiteX27" fmla="*/ 0 w 3597025"/>
                <a:gd name="connsiteY27" fmla="*/ 522102 h 848056"/>
                <a:gd name="connsiteX28" fmla="*/ 2885 w 3597025"/>
                <a:gd name="connsiteY28" fmla="*/ 510564 h 848056"/>
                <a:gd name="connsiteX29" fmla="*/ 11538 w 3597025"/>
                <a:gd name="connsiteY29" fmla="*/ 501911 h 848056"/>
                <a:gd name="connsiteX30" fmla="*/ 23076 w 3597025"/>
                <a:gd name="connsiteY30" fmla="*/ 499026 h 848056"/>
                <a:gd name="connsiteX31" fmla="*/ 43268 w 3597025"/>
                <a:gd name="connsiteY31" fmla="*/ 499026 h 848056"/>
                <a:gd name="connsiteX32" fmla="*/ 83652 w 3597025"/>
                <a:gd name="connsiteY32" fmla="*/ 510564 h 848056"/>
                <a:gd name="connsiteX33" fmla="*/ 167304 w 3597025"/>
                <a:gd name="connsiteY33" fmla="*/ 542294 h 848056"/>
                <a:gd name="connsiteX34" fmla="*/ 230764 w 3597025"/>
                <a:gd name="connsiteY34" fmla="*/ 562486 h 848056"/>
                <a:gd name="connsiteX35" fmla="*/ 311531 w 3597025"/>
                <a:gd name="connsiteY35" fmla="*/ 579793 h 848056"/>
                <a:gd name="connsiteX36" fmla="*/ 372106 w 3597025"/>
                <a:gd name="connsiteY36" fmla="*/ 582678 h 848056"/>
                <a:gd name="connsiteX37" fmla="*/ 418259 w 3597025"/>
                <a:gd name="connsiteY37" fmla="*/ 576909 h 848056"/>
                <a:gd name="connsiteX38" fmla="*/ 576909 w 3597025"/>
                <a:gd name="connsiteY38" fmla="*/ 539410 h 848056"/>
                <a:gd name="connsiteX39" fmla="*/ 810557 w 3597025"/>
                <a:gd name="connsiteY39" fmla="*/ 484603 h 848056"/>
                <a:gd name="connsiteX40" fmla="*/ 1136510 w 3597025"/>
                <a:gd name="connsiteY40" fmla="*/ 409605 h 848056"/>
                <a:gd name="connsiteX41" fmla="*/ 1485540 w 3597025"/>
                <a:gd name="connsiteY41" fmla="*/ 337492 h 848056"/>
                <a:gd name="connsiteX42" fmla="*/ 1644189 w 3597025"/>
                <a:gd name="connsiteY42" fmla="*/ 305762 h 848056"/>
                <a:gd name="connsiteX43" fmla="*/ 1967258 w 3597025"/>
                <a:gd name="connsiteY43" fmla="*/ 250955 h 848056"/>
                <a:gd name="connsiteX44" fmla="*/ 2169176 w 3597025"/>
                <a:gd name="connsiteY44" fmla="*/ 207687 h 848056"/>
                <a:gd name="connsiteX45" fmla="*/ 2345133 w 3597025"/>
                <a:gd name="connsiteY45" fmla="*/ 175957 h 848056"/>
                <a:gd name="connsiteX46" fmla="*/ 2584550 w 3597025"/>
                <a:gd name="connsiteY46" fmla="*/ 132689 h 848056"/>
                <a:gd name="connsiteX47" fmla="*/ 2777815 w 3597025"/>
                <a:gd name="connsiteY47" fmla="*/ 100959 h 848056"/>
                <a:gd name="connsiteX48" fmla="*/ 2867235 w 3597025"/>
                <a:gd name="connsiteY48" fmla="*/ 86537 h 848056"/>
                <a:gd name="connsiteX49" fmla="*/ 2919157 w 3597025"/>
                <a:gd name="connsiteY49" fmla="*/ 66345 h 848056"/>
                <a:gd name="connsiteX50" fmla="*/ 2982617 w 3597025"/>
                <a:gd name="connsiteY50" fmla="*/ 37499 h 848056"/>
                <a:gd name="connsiteX51" fmla="*/ 3043193 w 3597025"/>
                <a:gd name="connsiteY51" fmla="*/ 14423 h 848056"/>
                <a:gd name="connsiteX52" fmla="*/ 3103768 w 3597025"/>
                <a:gd name="connsiteY52" fmla="*/ 0 h 848056"/>
                <a:gd name="connsiteX53" fmla="*/ 3115306 w 3597025"/>
                <a:gd name="connsiteY53" fmla="*/ 0 h 848056"/>
                <a:gd name="connsiteX54" fmla="*/ 3132613 w 3597025"/>
                <a:gd name="connsiteY54" fmla="*/ 0 h 848056"/>
                <a:gd name="connsiteX55" fmla="*/ 3216265 w 3597025"/>
                <a:gd name="connsiteY55" fmla="*/ 20192 h 848056"/>
                <a:gd name="connsiteX56" fmla="*/ 3346070 w 3597025"/>
                <a:gd name="connsiteY56" fmla="*/ 54807 h 848056"/>
                <a:gd name="connsiteX57" fmla="*/ 3452798 w 3597025"/>
                <a:gd name="connsiteY57" fmla="*/ 92306 h 848056"/>
                <a:gd name="connsiteX58" fmla="*/ 3501835 w 3597025"/>
                <a:gd name="connsiteY58" fmla="*/ 118267 h 848056"/>
                <a:gd name="connsiteX59" fmla="*/ 3533565 w 3597025"/>
                <a:gd name="connsiteY59" fmla="*/ 141343 h 848056"/>
                <a:gd name="connsiteX60" fmla="*/ 3556641 w 3597025"/>
                <a:gd name="connsiteY60" fmla="*/ 164419 h 848056"/>
                <a:gd name="connsiteX61" fmla="*/ 3579717 w 3597025"/>
                <a:gd name="connsiteY61" fmla="*/ 190380 h 848056"/>
                <a:gd name="connsiteX62" fmla="*/ 3591256 w 3597025"/>
                <a:gd name="connsiteY62" fmla="*/ 210572 h 848056"/>
                <a:gd name="connsiteX63" fmla="*/ 3597025 w 3597025"/>
                <a:gd name="connsiteY63" fmla="*/ 230764 h 848056"/>
                <a:gd name="connsiteX64" fmla="*/ 3597025 w 3597025"/>
                <a:gd name="connsiteY64" fmla="*/ 248071 h 848056"/>
                <a:gd name="connsiteX65" fmla="*/ 3585487 w 3597025"/>
                <a:gd name="connsiteY65" fmla="*/ 268263 h 848056"/>
                <a:gd name="connsiteX66" fmla="*/ 3565295 w 3597025"/>
                <a:gd name="connsiteY66" fmla="*/ 285570 h 848056"/>
                <a:gd name="connsiteX67" fmla="*/ 3524911 w 3597025"/>
                <a:gd name="connsiteY67" fmla="*/ 299993 h 848056"/>
                <a:gd name="connsiteX68" fmla="*/ 3481643 w 3597025"/>
                <a:gd name="connsiteY68" fmla="*/ 308646 h 848056"/>
                <a:gd name="connsiteX69" fmla="*/ 3432606 w 3597025"/>
                <a:gd name="connsiteY69" fmla="*/ 311531 h 848056"/>
                <a:gd name="connsiteX70" fmla="*/ 3322993 w 3597025"/>
                <a:gd name="connsiteY70" fmla="*/ 305762 h 848056"/>
                <a:gd name="connsiteX71" fmla="*/ 3198958 w 3597025"/>
                <a:gd name="connsiteY71" fmla="*/ 302877 h 848056"/>
                <a:gd name="connsiteX72" fmla="*/ 3060500 w 3597025"/>
                <a:gd name="connsiteY72" fmla="*/ 302877 h 848056"/>
                <a:gd name="connsiteX73" fmla="*/ 2913388 w 3597025"/>
                <a:gd name="connsiteY73" fmla="*/ 311531 h 848056"/>
                <a:gd name="connsiteX74" fmla="*/ 2792237 w 3597025"/>
                <a:gd name="connsiteY74" fmla="*/ 320185 h 8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97025" h="848056">
                  <a:moveTo>
                    <a:pt x="2792237" y="320185"/>
                  </a:moveTo>
                  <a:lnTo>
                    <a:pt x="2648010" y="331723"/>
                  </a:lnTo>
                  <a:lnTo>
                    <a:pt x="2512437" y="346145"/>
                  </a:lnTo>
                  <a:lnTo>
                    <a:pt x="2330711" y="369222"/>
                  </a:lnTo>
                  <a:lnTo>
                    <a:pt x="2085524" y="406721"/>
                  </a:lnTo>
                  <a:lnTo>
                    <a:pt x="1906683" y="438451"/>
                  </a:lnTo>
                  <a:lnTo>
                    <a:pt x="1840338" y="447104"/>
                  </a:lnTo>
                  <a:lnTo>
                    <a:pt x="1592268" y="496142"/>
                  </a:lnTo>
                  <a:lnTo>
                    <a:pt x="1390350" y="548063"/>
                  </a:lnTo>
                  <a:lnTo>
                    <a:pt x="1136510" y="620177"/>
                  </a:lnTo>
                  <a:lnTo>
                    <a:pt x="943246" y="677868"/>
                  </a:lnTo>
                  <a:lnTo>
                    <a:pt x="790365" y="729790"/>
                  </a:lnTo>
                  <a:lnTo>
                    <a:pt x="651907" y="781711"/>
                  </a:lnTo>
                  <a:lnTo>
                    <a:pt x="562486" y="816326"/>
                  </a:lnTo>
                  <a:lnTo>
                    <a:pt x="516333" y="839402"/>
                  </a:lnTo>
                  <a:lnTo>
                    <a:pt x="478834" y="848056"/>
                  </a:lnTo>
                  <a:lnTo>
                    <a:pt x="452873" y="848056"/>
                  </a:lnTo>
                  <a:lnTo>
                    <a:pt x="424028" y="839402"/>
                  </a:lnTo>
                  <a:lnTo>
                    <a:pt x="395182" y="824979"/>
                  </a:lnTo>
                  <a:lnTo>
                    <a:pt x="317300" y="790365"/>
                  </a:lnTo>
                  <a:lnTo>
                    <a:pt x="253840" y="758635"/>
                  </a:lnTo>
                  <a:lnTo>
                    <a:pt x="164419" y="706713"/>
                  </a:lnTo>
                  <a:lnTo>
                    <a:pt x="95190" y="654791"/>
                  </a:lnTo>
                  <a:lnTo>
                    <a:pt x="43268" y="608639"/>
                  </a:lnTo>
                  <a:lnTo>
                    <a:pt x="28846" y="591332"/>
                  </a:lnTo>
                  <a:lnTo>
                    <a:pt x="5769" y="550948"/>
                  </a:lnTo>
                  <a:lnTo>
                    <a:pt x="0" y="533641"/>
                  </a:lnTo>
                  <a:lnTo>
                    <a:pt x="0" y="522102"/>
                  </a:lnTo>
                  <a:lnTo>
                    <a:pt x="2885" y="510564"/>
                  </a:lnTo>
                  <a:lnTo>
                    <a:pt x="11538" y="501911"/>
                  </a:lnTo>
                  <a:lnTo>
                    <a:pt x="23076" y="499026"/>
                  </a:lnTo>
                  <a:lnTo>
                    <a:pt x="43268" y="499026"/>
                  </a:lnTo>
                  <a:lnTo>
                    <a:pt x="83652" y="510564"/>
                  </a:lnTo>
                  <a:lnTo>
                    <a:pt x="167304" y="542294"/>
                  </a:lnTo>
                  <a:lnTo>
                    <a:pt x="230764" y="562486"/>
                  </a:lnTo>
                  <a:lnTo>
                    <a:pt x="311531" y="579793"/>
                  </a:lnTo>
                  <a:lnTo>
                    <a:pt x="372106" y="582678"/>
                  </a:lnTo>
                  <a:lnTo>
                    <a:pt x="418259" y="576909"/>
                  </a:lnTo>
                  <a:lnTo>
                    <a:pt x="576909" y="539410"/>
                  </a:lnTo>
                  <a:lnTo>
                    <a:pt x="810557" y="484603"/>
                  </a:lnTo>
                  <a:lnTo>
                    <a:pt x="1136510" y="409605"/>
                  </a:lnTo>
                  <a:lnTo>
                    <a:pt x="1485540" y="337492"/>
                  </a:lnTo>
                  <a:lnTo>
                    <a:pt x="1644189" y="305762"/>
                  </a:lnTo>
                  <a:lnTo>
                    <a:pt x="1967258" y="250955"/>
                  </a:lnTo>
                  <a:lnTo>
                    <a:pt x="2169176" y="207687"/>
                  </a:lnTo>
                  <a:lnTo>
                    <a:pt x="2345133" y="175957"/>
                  </a:lnTo>
                  <a:lnTo>
                    <a:pt x="2584550" y="132689"/>
                  </a:lnTo>
                  <a:lnTo>
                    <a:pt x="2777815" y="100959"/>
                  </a:lnTo>
                  <a:lnTo>
                    <a:pt x="2867235" y="86537"/>
                  </a:lnTo>
                  <a:lnTo>
                    <a:pt x="2919157" y="66345"/>
                  </a:lnTo>
                  <a:lnTo>
                    <a:pt x="2982617" y="37499"/>
                  </a:lnTo>
                  <a:lnTo>
                    <a:pt x="3043193" y="14423"/>
                  </a:lnTo>
                  <a:lnTo>
                    <a:pt x="3103768" y="0"/>
                  </a:lnTo>
                  <a:lnTo>
                    <a:pt x="3115306" y="0"/>
                  </a:lnTo>
                  <a:lnTo>
                    <a:pt x="3132613" y="0"/>
                  </a:lnTo>
                  <a:lnTo>
                    <a:pt x="3216265" y="20192"/>
                  </a:lnTo>
                  <a:lnTo>
                    <a:pt x="3346070" y="54807"/>
                  </a:lnTo>
                  <a:lnTo>
                    <a:pt x="3452798" y="92306"/>
                  </a:lnTo>
                  <a:lnTo>
                    <a:pt x="3501835" y="118267"/>
                  </a:lnTo>
                  <a:lnTo>
                    <a:pt x="3533565" y="141343"/>
                  </a:lnTo>
                  <a:lnTo>
                    <a:pt x="3556641" y="164419"/>
                  </a:lnTo>
                  <a:lnTo>
                    <a:pt x="3579717" y="190380"/>
                  </a:lnTo>
                  <a:lnTo>
                    <a:pt x="3591256" y="210572"/>
                  </a:lnTo>
                  <a:lnTo>
                    <a:pt x="3597025" y="230764"/>
                  </a:lnTo>
                  <a:lnTo>
                    <a:pt x="3597025" y="248071"/>
                  </a:lnTo>
                  <a:lnTo>
                    <a:pt x="3585487" y="268263"/>
                  </a:lnTo>
                  <a:lnTo>
                    <a:pt x="3565295" y="285570"/>
                  </a:lnTo>
                  <a:lnTo>
                    <a:pt x="3524911" y="299993"/>
                  </a:lnTo>
                  <a:lnTo>
                    <a:pt x="3481643" y="308646"/>
                  </a:lnTo>
                  <a:lnTo>
                    <a:pt x="3432606" y="311531"/>
                  </a:lnTo>
                  <a:lnTo>
                    <a:pt x="3322993" y="305762"/>
                  </a:lnTo>
                  <a:lnTo>
                    <a:pt x="3198958" y="302877"/>
                  </a:lnTo>
                  <a:lnTo>
                    <a:pt x="3060500" y="302877"/>
                  </a:lnTo>
                  <a:lnTo>
                    <a:pt x="2913388" y="311531"/>
                  </a:lnTo>
                  <a:lnTo>
                    <a:pt x="2792237" y="3201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3789802D-ACC4-43F5-A776-70B89CC8BC67}"/>
                </a:ext>
              </a:extLst>
            </p:cNvPr>
            <p:cNvSpPr/>
            <p:nvPr/>
          </p:nvSpPr>
          <p:spPr>
            <a:xfrm>
              <a:off x="4392613" y="3211513"/>
              <a:ext cx="2689225" cy="2603500"/>
            </a:xfrm>
            <a:custGeom>
              <a:avLst/>
              <a:gdLst>
                <a:gd name="connsiteX0" fmla="*/ 212806 w 2689999"/>
                <a:gd name="connsiteY0" fmla="*/ 1246909 h 2603546"/>
                <a:gd name="connsiteX1" fmla="*/ 219456 w 2689999"/>
                <a:gd name="connsiteY1" fmla="*/ 1010827 h 2603546"/>
                <a:gd name="connsiteX2" fmla="*/ 219456 w 2689999"/>
                <a:gd name="connsiteY2" fmla="*/ 764771 h 2603546"/>
                <a:gd name="connsiteX3" fmla="*/ 219456 w 2689999"/>
                <a:gd name="connsiteY3" fmla="*/ 615142 h 2603546"/>
                <a:gd name="connsiteX4" fmla="*/ 219456 w 2689999"/>
                <a:gd name="connsiteY4" fmla="*/ 475488 h 2603546"/>
                <a:gd name="connsiteX5" fmla="*/ 219456 w 2689999"/>
                <a:gd name="connsiteY5" fmla="*/ 392361 h 2603546"/>
                <a:gd name="connsiteX6" fmla="*/ 212806 w 2689999"/>
                <a:gd name="connsiteY6" fmla="*/ 335834 h 2603546"/>
                <a:gd name="connsiteX7" fmla="*/ 206156 w 2689999"/>
                <a:gd name="connsiteY7" fmla="*/ 295933 h 2603546"/>
                <a:gd name="connsiteX8" fmla="*/ 199506 w 2689999"/>
                <a:gd name="connsiteY8" fmla="*/ 266007 h 2603546"/>
                <a:gd name="connsiteX9" fmla="*/ 192855 w 2689999"/>
                <a:gd name="connsiteY9" fmla="*/ 236081 h 2603546"/>
                <a:gd name="connsiteX10" fmla="*/ 176230 w 2689999"/>
                <a:gd name="connsiteY10" fmla="*/ 196180 h 2603546"/>
                <a:gd name="connsiteX11" fmla="*/ 159604 w 2689999"/>
                <a:gd name="connsiteY11" fmla="*/ 166254 h 2603546"/>
                <a:gd name="connsiteX12" fmla="*/ 142979 w 2689999"/>
                <a:gd name="connsiteY12" fmla="*/ 146304 h 2603546"/>
                <a:gd name="connsiteX13" fmla="*/ 123028 w 2689999"/>
                <a:gd name="connsiteY13" fmla="*/ 129678 h 2603546"/>
                <a:gd name="connsiteX14" fmla="*/ 99753 w 2689999"/>
                <a:gd name="connsiteY14" fmla="*/ 116378 h 2603546"/>
                <a:gd name="connsiteX15" fmla="*/ 0 w 2689999"/>
                <a:gd name="connsiteY15" fmla="*/ 76477 h 2603546"/>
                <a:gd name="connsiteX16" fmla="*/ 232756 w 2689999"/>
                <a:gd name="connsiteY16" fmla="*/ 0 h 2603546"/>
                <a:gd name="connsiteX17" fmla="*/ 312559 w 2689999"/>
                <a:gd name="connsiteY17" fmla="*/ 69827 h 2603546"/>
                <a:gd name="connsiteX18" fmla="*/ 359110 w 2689999"/>
                <a:gd name="connsiteY18" fmla="*/ 109728 h 2603546"/>
                <a:gd name="connsiteX19" fmla="*/ 405661 w 2689999"/>
                <a:gd name="connsiteY19" fmla="*/ 149629 h 2603546"/>
                <a:gd name="connsiteX20" fmla="*/ 442237 w 2689999"/>
                <a:gd name="connsiteY20" fmla="*/ 186205 h 2603546"/>
                <a:gd name="connsiteX21" fmla="*/ 468838 w 2689999"/>
                <a:gd name="connsiteY21" fmla="*/ 219456 h 2603546"/>
                <a:gd name="connsiteX22" fmla="*/ 488788 w 2689999"/>
                <a:gd name="connsiteY22" fmla="*/ 246057 h 2603546"/>
                <a:gd name="connsiteX23" fmla="*/ 502089 w 2689999"/>
                <a:gd name="connsiteY23" fmla="*/ 269332 h 2603546"/>
                <a:gd name="connsiteX24" fmla="*/ 512064 w 2689999"/>
                <a:gd name="connsiteY24" fmla="*/ 292608 h 2603546"/>
                <a:gd name="connsiteX25" fmla="*/ 525364 w 2689999"/>
                <a:gd name="connsiteY25" fmla="*/ 322534 h 2603546"/>
                <a:gd name="connsiteX26" fmla="*/ 535340 w 2689999"/>
                <a:gd name="connsiteY26" fmla="*/ 355785 h 2603546"/>
                <a:gd name="connsiteX27" fmla="*/ 538665 w 2689999"/>
                <a:gd name="connsiteY27" fmla="*/ 395686 h 2603546"/>
                <a:gd name="connsiteX28" fmla="*/ 525364 w 2689999"/>
                <a:gd name="connsiteY28" fmla="*/ 462187 h 2603546"/>
                <a:gd name="connsiteX29" fmla="*/ 512064 w 2689999"/>
                <a:gd name="connsiteY29" fmla="*/ 535339 h 2603546"/>
                <a:gd name="connsiteX30" fmla="*/ 495439 w 2689999"/>
                <a:gd name="connsiteY30" fmla="*/ 698269 h 2603546"/>
                <a:gd name="connsiteX31" fmla="*/ 478813 w 2689999"/>
                <a:gd name="connsiteY31" fmla="*/ 841248 h 2603546"/>
                <a:gd name="connsiteX32" fmla="*/ 465513 w 2689999"/>
                <a:gd name="connsiteY32" fmla="*/ 964276 h 2603546"/>
                <a:gd name="connsiteX33" fmla="*/ 448887 w 2689999"/>
                <a:gd name="connsiteY33" fmla="*/ 1240259 h 2603546"/>
                <a:gd name="connsiteX34" fmla="*/ 435587 w 2689999"/>
                <a:gd name="connsiteY34" fmla="*/ 1502941 h 2603546"/>
                <a:gd name="connsiteX35" fmla="*/ 422287 w 2689999"/>
                <a:gd name="connsiteY35" fmla="*/ 1745673 h 2603546"/>
                <a:gd name="connsiteX36" fmla="*/ 415636 w 2689999"/>
                <a:gd name="connsiteY36" fmla="*/ 1872026 h 2603546"/>
                <a:gd name="connsiteX37" fmla="*/ 418962 w 2689999"/>
                <a:gd name="connsiteY37" fmla="*/ 1941853 h 2603546"/>
                <a:gd name="connsiteX38" fmla="*/ 422287 w 2689999"/>
                <a:gd name="connsiteY38" fmla="*/ 1981754 h 2603546"/>
                <a:gd name="connsiteX39" fmla="*/ 432262 w 2689999"/>
                <a:gd name="connsiteY39" fmla="*/ 2038281 h 2603546"/>
                <a:gd name="connsiteX40" fmla="*/ 448887 w 2689999"/>
                <a:gd name="connsiteY40" fmla="*/ 2088157 h 2603546"/>
                <a:gd name="connsiteX41" fmla="*/ 472163 w 2689999"/>
                <a:gd name="connsiteY41" fmla="*/ 2141358 h 2603546"/>
                <a:gd name="connsiteX42" fmla="*/ 492114 w 2689999"/>
                <a:gd name="connsiteY42" fmla="*/ 2177934 h 2603546"/>
                <a:gd name="connsiteX43" fmla="*/ 518714 w 2689999"/>
                <a:gd name="connsiteY43" fmla="*/ 2211185 h 2603546"/>
                <a:gd name="connsiteX44" fmla="*/ 558615 w 2689999"/>
                <a:gd name="connsiteY44" fmla="*/ 2251086 h 2603546"/>
                <a:gd name="connsiteX45" fmla="*/ 605167 w 2689999"/>
                <a:gd name="connsiteY45" fmla="*/ 2281012 h 2603546"/>
                <a:gd name="connsiteX46" fmla="*/ 655043 w 2689999"/>
                <a:gd name="connsiteY46" fmla="*/ 2307613 h 2603546"/>
                <a:gd name="connsiteX47" fmla="*/ 698269 w 2689999"/>
                <a:gd name="connsiteY47" fmla="*/ 2324238 h 2603546"/>
                <a:gd name="connsiteX48" fmla="*/ 761446 w 2689999"/>
                <a:gd name="connsiteY48" fmla="*/ 2344189 h 2603546"/>
                <a:gd name="connsiteX49" fmla="*/ 827948 w 2689999"/>
                <a:gd name="connsiteY49" fmla="*/ 2357489 h 2603546"/>
                <a:gd name="connsiteX50" fmla="*/ 881149 w 2689999"/>
                <a:gd name="connsiteY50" fmla="*/ 2367465 h 2603546"/>
                <a:gd name="connsiteX51" fmla="*/ 980902 w 2689999"/>
                <a:gd name="connsiteY51" fmla="*/ 2377440 h 2603546"/>
                <a:gd name="connsiteX52" fmla="*/ 1157132 w 2689999"/>
                <a:gd name="connsiteY52" fmla="*/ 2380765 h 2603546"/>
                <a:gd name="connsiteX53" fmla="*/ 1403188 w 2689999"/>
                <a:gd name="connsiteY53" fmla="*/ 2377440 h 2603546"/>
                <a:gd name="connsiteX54" fmla="*/ 1642595 w 2689999"/>
                <a:gd name="connsiteY54" fmla="*/ 2367465 h 2603546"/>
                <a:gd name="connsiteX55" fmla="*/ 1832125 w 2689999"/>
                <a:gd name="connsiteY55" fmla="*/ 2354164 h 2603546"/>
                <a:gd name="connsiteX56" fmla="*/ 2018330 w 2689999"/>
                <a:gd name="connsiteY56" fmla="*/ 2337539 h 2603546"/>
                <a:gd name="connsiteX57" fmla="*/ 2114758 w 2689999"/>
                <a:gd name="connsiteY57" fmla="*/ 2320913 h 2603546"/>
                <a:gd name="connsiteX58" fmla="*/ 2616847 w 2689999"/>
                <a:gd name="connsiteY58" fmla="*/ 2281012 h 2603546"/>
                <a:gd name="connsiteX59" fmla="*/ 2643447 w 2689999"/>
                <a:gd name="connsiteY59" fmla="*/ 2300963 h 2603546"/>
                <a:gd name="connsiteX60" fmla="*/ 2663398 w 2689999"/>
                <a:gd name="connsiteY60" fmla="*/ 2320913 h 2603546"/>
                <a:gd name="connsiteX61" fmla="*/ 2683348 w 2689999"/>
                <a:gd name="connsiteY61" fmla="*/ 2350839 h 2603546"/>
                <a:gd name="connsiteX62" fmla="*/ 2689999 w 2689999"/>
                <a:gd name="connsiteY62" fmla="*/ 2377440 h 2603546"/>
                <a:gd name="connsiteX63" fmla="*/ 2689999 w 2689999"/>
                <a:gd name="connsiteY63" fmla="*/ 2394065 h 2603546"/>
                <a:gd name="connsiteX64" fmla="*/ 2683348 w 2689999"/>
                <a:gd name="connsiteY64" fmla="*/ 2417341 h 2603546"/>
                <a:gd name="connsiteX65" fmla="*/ 2663398 w 2689999"/>
                <a:gd name="connsiteY65" fmla="*/ 2443942 h 2603546"/>
                <a:gd name="connsiteX66" fmla="*/ 2633472 w 2689999"/>
                <a:gd name="connsiteY66" fmla="*/ 2467217 h 2603546"/>
                <a:gd name="connsiteX67" fmla="*/ 2596896 w 2689999"/>
                <a:gd name="connsiteY67" fmla="*/ 2487168 h 2603546"/>
                <a:gd name="connsiteX68" fmla="*/ 2547020 w 2689999"/>
                <a:gd name="connsiteY68" fmla="*/ 2507118 h 2603546"/>
                <a:gd name="connsiteX69" fmla="*/ 2473868 w 2689999"/>
                <a:gd name="connsiteY69" fmla="*/ 2523744 h 2603546"/>
                <a:gd name="connsiteX70" fmla="*/ 2380765 w 2689999"/>
                <a:gd name="connsiteY70" fmla="*/ 2540369 h 2603546"/>
                <a:gd name="connsiteX71" fmla="*/ 2231136 w 2689999"/>
                <a:gd name="connsiteY71" fmla="*/ 2560320 h 2603546"/>
                <a:gd name="connsiteX72" fmla="*/ 2071532 w 2689999"/>
                <a:gd name="connsiteY72" fmla="*/ 2576945 h 2603546"/>
                <a:gd name="connsiteX73" fmla="*/ 1885327 w 2689999"/>
                <a:gd name="connsiteY73" fmla="*/ 2590246 h 2603546"/>
                <a:gd name="connsiteX74" fmla="*/ 1732372 w 2689999"/>
                <a:gd name="connsiteY74" fmla="*/ 2596896 h 2603546"/>
                <a:gd name="connsiteX75" fmla="*/ 1516242 w 2689999"/>
                <a:gd name="connsiteY75" fmla="*/ 2603546 h 2603546"/>
                <a:gd name="connsiteX76" fmla="*/ 1356637 w 2689999"/>
                <a:gd name="connsiteY76" fmla="*/ 2603546 h 2603546"/>
                <a:gd name="connsiteX77" fmla="*/ 1163782 w 2689999"/>
                <a:gd name="connsiteY77" fmla="*/ 2596896 h 2603546"/>
                <a:gd name="connsiteX78" fmla="*/ 977577 w 2689999"/>
                <a:gd name="connsiteY78" fmla="*/ 2583595 h 2603546"/>
                <a:gd name="connsiteX79" fmla="*/ 884474 w 2689999"/>
                <a:gd name="connsiteY79" fmla="*/ 2570295 h 2603546"/>
                <a:gd name="connsiteX80" fmla="*/ 788047 w 2689999"/>
                <a:gd name="connsiteY80" fmla="*/ 2553670 h 2603546"/>
                <a:gd name="connsiteX81" fmla="*/ 678319 w 2689999"/>
                <a:gd name="connsiteY81" fmla="*/ 2527069 h 2603546"/>
                <a:gd name="connsiteX82" fmla="*/ 591866 w 2689999"/>
                <a:gd name="connsiteY82" fmla="*/ 2497143 h 2603546"/>
                <a:gd name="connsiteX83" fmla="*/ 492114 w 2689999"/>
                <a:gd name="connsiteY83" fmla="*/ 2450592 h 2603546"/>
                <a:gd name="connsiteX84" fmla="*/ 428937 w 2689999"/>
                <a:gd name="connsiteY84" fmla="*/ 2407366 h 2603546"/>
                <a:gd name="connsiteX85" fmla="*/ 392361 w 2689999"/>
                <a:gd name="connsiteY85" fmla="*/ 2374115 h 2603546"/>
                <a:gd name="connsiteX86" fmla="*/ 362435 w 2689999"/>
                <a:gd name="connsiteY86" fmla="*/ 2344189 h 2603546"/>
                <a:gd name="connsiteX87" fmla="*/ 325859 w 2689999"/>
                <a:gd name="connsiteY87" fmla="*/ 2300963 h 2603546"/>
                <a:gd name="connsiteX88" fmla="*/ 275983 w 2689999"/>
                <a:gd name="connsiteY88" fmla="*/ 2227811 h 2603546"/>
                <a:gd name="connsiteX89" fmla="*/ 246057 w 2689999"/>
                <a:gd name="connsiteY89" fmla="*/ 2167959 h 2603546"/>
                <a:gd name="connsiteX90" fmla="*/ 222781 w 2689999"/>
                <a:gd name="connsiteY90" fmla="*/ 2111433 h 2603546"/>
                <a:gd name="connsiteX91" fmla="*/ 209481 w 2689999"/>
                <a:gd name="connsiteY91" fmla="*/ 2054906 h 2603546"/>
                <a:gd name="connsiteX92" fmla="*/ 199506 w 2689999"/>
                <a:gd name="connsiteY92" fmla="*/ 1995054 h 2603546"/>
                <a:gd name="connsiteX93" fmla="*/ 196180 w 2689999"/>
                <a:gd name="connsiteY93" fmla="*/ 1938528 h 2603546"/>
                <a:gd name="connsiteX94" fmla="*/ 199506 w 2689999"/>
                <a:gd name="connsiteY94" fmla="*/ 1818825 h 2603546"/>
                <a:gd name="connsiteX95" fmla="*/ 212806 w 2689999"/>
                <a:gd name="connsiteY95" fmla="*/ 1246909 h 260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89999" h="2603546">
                  <a:moveTo>
                    <a:pt x="212806" y="1246909"/>
                  </a:moveTo>
                  <a:lnTo>
                    <a:pt x="219456" y="1010827"/>
                  </a:lnTo>
                  <a:lnTo>
                    <a:pt x="219456" y="764771"/>
                  </a:lnTo>
                  <a:lnTo>
                    <a:pt x="219456" y="615142"/>
                  </a:lnTo>
                  <a:lnTo>
                    <a:pt x="219456" y="475488"/>
                  </a:lnTo>
                  <a:lnTo>
                    <a:pt x="219456" y="392361"/>
                  </a:lnTo>
                  <a:lnTo>
                    <a:pt x="212806" y="335834"/>
                  </a:lnTo>
                  <a:lnTo>
                    <a:pt x="206156" y="295933"/>
                  </a:lnTo>
                  <a:lnTo>
                    <a:pt x="199506" y="266007"/>
                  </a:lnTo>
                  <a:lnTo>
                    <a:pt x="192855" y="236081"/>
                  </a:lnTo>
                  <a:lnTo>
                    <a:pt x="176230" y="196180"/>
                  </a:lnTo>
                  <a:lnTo>
                    <a:pt x="159604" y="166254"/>
                  </a:lnTo>
                  <a:lnTo>
                    <a:pt x="142979" y="146304"/>
                  </a:lnTo>
                  <a:lnTo>
                    <a:pt x="123028" y="129678"/>
                  </a:lnTo>
                  <a:lnTo>
                    <a:pt x="99753" y="116378"/>
                  </a:lnTo>
                  <a:lnTo>
                    <a:pt x="0" y="76477"/>
                  </a:lnTo>
                  <a:lnTo>
                    <a:pt x="232756" y="0"/>
                  </a:lnTo>
                  <a:lnTo>
                    <a:pt x="312559" y="69827"/>
                  </a:lnTo>
                  <a:lnTo>
                    <a:pt x="359110" y="109728"/>
                  </a:lnTo>
                  <a:lnTo>
                    <a:pt x="405661" y="149629"/>
                  </a:lnTo>
                  <a:lnTo>
                    <a:pt x="442237" y="186205"/>
                  </a:lnTo>
                  <a:lnTo>
                    <a:pt x="468838" y="219456"/>
                  </a:lnTo>
                  <a:lnTo>
                    <a:pt x="488788" y="246057"/>
                  </a:lnTo>
                  <a:lnTo>
                    <a:pt x="502089" y="269332"/>
                  </a:lnTo>
                  <a:lnTo>
                    <a:pt x="512064" y="292608"/>
                  </a:lnTo>
                  <a:lnTo>
                    <a:pt x="525364" y="322534"/>
                  </a:lnTo>
                  <a:lnTo>
                    <a:pt x="535340" y="355785"/>
                  </a:lnTo>
                  <a:lnTo>
                    <a:pt x="538665" y="395686"/>
                  </a:lnTo>
                  <a:lnTo>
                    <a:pt x="525364" y="462187"/>
                  </a:lnTo>
                  <a:lnTo>
                    <a:pt x="512064" y="535339"/>
                  </a:lnTo>
                  <a:lnTo>
                    <a:pt x="495439" y="698269"/>
                  </a:lnTo>
                  <a:lnTo>
                    <a:pt x="478813" y="841248"/>
                  </a:lnTo>
                  <a:lnTo>
                    <a:pt x="465513" y="964276"/>
                  </a:lnTo>
                  <a:lnTo>
                    <a:pt x="448887" y="1240259"/>
                  </a:lnTo>
                  <a:lnTo>
                    <a:pt x="435587" y="1502941"/>
                  </a:lnTo>
                  <a:lnTo>
                    <a:pt x="422287" y="1745673"/>
                  </a:lnTo>
                  <a:lnTo>
                    <a:pt x="415636" y="1872026"/>
                  </a:lnTo>
                  <a:lnTo>
                    <a:pt x="418962" y="1941853"/>
                  </a:lnTo>
                  <a:lnTo>
                    <a:pt x="422287" y="1981754"/>
                  </a:lnTo>
                  <a:lnTo>
                    <a:pt x="432262" y="2038281"/>
                  </a:lnTo>
                  <a:lnTo>
                    <a:pt x="448887" y="2088157"/>
                  </a:lnTo>
                  <a:lnTo>
                    <a:pt x="472163" y="2141358"/>
                  </a:lnTo>
                  <a:lnTo>
                    <a:pt x="492114" y="2177934"/>
                  </a:lnTo>
                  <a:lnTo>
                    <a:pt x="518714" y="2211185"/>
                  </a:lnTo>
                  <a:lnTo>
                    <a:pt x="558615" y="2251086"/>
                  </a:lnTo>
                  <a:lnTo>
                    <a:pt x="605167" y="2281012"/>
                  </a:lnTo>
                  <a:lnTo>
                    <a:pt x="655043" y="2307613"/>
                  </a:lnTo>
                  <a:lnTo>
                    <a:pt x="698269" y="2324238"/>
                  </a:lnTo>
                  <a:lnTo>
                    <a:pt x="761446" y="2344189"/>
                  </a:lnTo>
                  <a:lnTo>
                    <a:pt x="827948" y="2357489"/>
                  </a:lnTo>
                  <a:lnTo>
                    <a:pt x="881149" y="2367465"/>
                  </a:lnTo>
                  <a:lnTo>
                    <a:pt x="980902" y="2377440"/>
                  </a:lnTo>
                  <a:lnTo>
                    <a:pt x="1157132" y="2380765"/>
                  </a:lnTo>
                  <a:lnTo>
                    <a:pt x="1403188" y="2377440"/>
                  </a:lnTo>
                  <a:lnTo>
                    <a:pt x="1642595" y="2367465"/>
                  </a:lnTo>
                  <a:lnTo>
                    <a:pt x="1832125" y="2354164"/>
                  </a:lnTo>
                  <a:lnTo>
                    <a:pt x="2018330" y="2337539"/>
                  </a:lnTo>
                  <a:lnTo>
                    <a:pt x="2114758" y="2320913"/>
                  </a:lnTo>
                  <a:lnTo>
                    <a:pt x="2616847" y="2281012"/>
                  </a:lnTo>
                  <a:lnTo>
                    <a:pt x="2643447" y="2300963"/>
                  </a:lnTo>
                  <a:lnTo>
                    <a:pt x="2663398" y="2320913"/>
                  </a:lnTo>
                  <a:lnTo>
                    <a:pt x="2683348" y="2350839"/>
                  </a:lnTo>
                  <a:lnTo>
                    <a:pt x="2689999" y="2377440"/>
                  </a:lnTo>
                  <a:lnTo>
                    <a:pt x="2689999" y="2394065"/>
                  </a:lnTo>
                  <a:lnTo>
                    <a:pt x="2683348" y="2417341"/>
                  </a:lnTo>
                  <a:lnTo>
                    <a:pt x="2663398" y="2443942"/>
                  </a:lnTo>
                  <a:lnTo>
                    <a:pt x="2633472" y="2467217"/>
                  </a:lnTo>
                  <a:lnTo>
                    <a:pt x="2596896" y="2487168"/>
                  </a:lnTo>
                  <a:lnTo>
                    <a:pt x="2547020" y="2507118"/>
                  </a:lnTo>
                  <a:lnTo>
                    <a:pt x="2473868" y="2523744"/>
                  </a:lnTo>
                  <a:lnTo>
                    <a:pt x="2380765" y="2540369"/>
                  </a:lnTo>
                  <a:lnTo>
                    <a:pt x="2231136" y="2560320"/>
                  </a:lnTo>
                  <a:lnTo>
                    <a:pt x="2071532" y="2576945"/>
                  </a:lnTo>
                  <a:lnTo>
                    <a:pt x="1885327" y="2590246"/>
                  </a:lnTo>
                  <a:lnTo>
                    <a:pt x="1732372" y="2596896"/>
                  </a:lnTo>
                  <a:lnTo>
                    <a:pt x="1516242" y="2603546"/>
                  </a:lnTo>
                  <a:lnTo>
                    <a:pt x="1356637" y="2603546"/>
                  </a:lnTo>
                  <a:lnTo>
                    <a:pt x="1163782" y="2596896"/>
                  </a:lnTo>
                  <a:lnTo>
                    <a:pt x="977577" y="2583595"/>
                  </a:lnTo>
                  <a:lnTo>
                    <a:pt x="884474" y="2570295"/>
                  </a:lnTo>
                  <a:lnTo>
                    <a:pt x="788047" y="2553670"/>
                  </a:lnTo>
                  <a:lnTo>
                    <a:pt x="678319" y="2527069"/>
                  </a:lnTo>
                  <a:lnTo>
                    <a:pt x="591866" y="2497143"/>
                  </a:lnTo>
                  <a:lnTo>
                    <a:pt x="492114" y="2450592"/>
                  </a:lnTo>
                  <a:lnTo>
                    <a:pt x="428937" y="2407366"/>
                  </a:lnTo>
                  <a:lnTo>
                    <a:pt x="392361" y="2374115"/>
                  </a:lnTo>
                  <a:lnTo>
                    <a:pt x="362435" y="2344189"/>
                  </a:lnTo>
                  <a:lnTo>
                    <a:pt x="325859" y="2300963"/>
                  </a:lnTo>
                  <a:lnTo>
                    <a:pt x="275983" y="2227811"/>
                  </a:lnTo>
                  <a:lnTo>
                    <a:pt x="246057" y="2167959"/>
                  </a:lnTo>
                  <a:lnTo>
                    <a:pt x="222781" y="2111433"/>
                  </a:lnTo>
                  <a:lnTo>
                    <a:pt x="209481" y="2054906"/>
                  </a:lnTo>
                  <a:lnTo>
                    <a:pt x="199506" y="1995054"/>
                  </a:lnTo>
                  <a:lnTo>
                    <a:pt x="196180" y="1938528"/>
                  </a:lnTo>
                  <a:cubicBezTo>
                    <a:pt x="197289" y="1898627"/>
                    <a:pt x="198397" y="1858726"/>
                    <a:pt x="199506" y="1818825"/>
                  </a:cubicBezTo>
                  <a:lnTo>
                    <a:pt x="212806" y="12469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6A9D20EB-B689-4E98-B444-425737D35858}"/>
                </a:ext>
              </a:extLst>
            </p:cNvPr>
            <p:cNvSpPr/>
            <p:nvPr/>
          </p:nvSpPr>
          <p:spPr>
            <a:xfrm>
              <a:off x="6405563" y="4567238"/>
              <a:ext cx="669925" cy="1012825"/>
            </a:xfrm>
            <a:custGeom>
              <a:avLst/>
              <a:gdLst>
                <a:gd name="connsiteX0" fmla="*/ 488156 w 669131"/>
                <a:gd name="connsiteY0" fmla="*/ 161925 h 1012031"/>
                <a:gd name="connsiteX1" fmla="*/ 497681 w 669131"/>
                <a:gd name="connsiteY1" fmla="*/ 488156 h 1012031"/>
                <a:gd name="connsiteX2" fmla="*/ 504825 w 669131"/>
                <a:gd name="connsiteY2" fmla="*/ 688181 h 1012031"/>
                <a:gd name="connsiteX3" fmla="*/ 521493 w 669131"/>
                <a:gd name="connsiteY3" fmla="*/ 750093 h 1012031"/>
                <a:gd name="connsiteX4" fmla="*/ 542925 w 669131"/>
                <a:gd name="connsiteY4" fmla="*/ 809625 h 1012031"/>
                <a:gd name="connsiteX5" fmla="*/ 559593 w 669131"/>
                <a:gd name="connsiteY5" fmla="*/ 847725 h 1012031"/>
                <a:gd name="connsiteX6" fmla="*/ 585787 w 669131"/>
                <a:gd name="connsiteY6" fmla="*/ 902493 h 1012031"/>
                <a:gd name="connsiteX7" fmla="*/ 604837 w 669131"/>
                <a:gd name="connsiteY7" fmla="*/ 926306 h 1012031"/>
                <a:gd name="connsiteX8" fmla="*/ 645318 w 669131"/>
                <a:gd name="connsiteY8" fmla="*/ 964406 h 1012031"/>
                <a:gd name="connsiteX9" fmla="*/ 669131 w 669131"/>
                <a:gd name="connsiteY9" fmla="*/ 1012031 h 1012031"/>
                <a:gd name="connsiteX10" fmla="*/ 0 w 669131"/>
                <a:gd name="connsiteY10" fmla="*/ 988218 h 1012031"/>
                <a:gd name="connsiteX11" fmla="*/ 114300 w 669131"/>
                <a:gd name="connsiteY11" fmla="*/ 962025 h 1012031"/>
                <a:gd name="connsiteX12" fmla="*/ 152400 w 669131"/>
                <a:gd name="connsiteY12" fmla="*/ 947737 h 1012031"/>
                <a:gd name="connsiteX13" fmla="*/ 192881 w 669131"/>
                <a:gd name="connsiteY13" fmla="*/ 926306 h 1012031"/>
                <a:gd name="connsiteX14" fmla="*/ 223837 w 669131"/>
                <a:gd name="connsiteY14" fmla="*/ 902493 h 1012031"/>
                <a:gd name="connsiteX15" fmla="*/ 245268 w 669131"/>
                <a:gd name="connsiteY15" fmla="*/ 878681 h 1012031"/>
                <a:gd name="connsiteX16" fmla="*/ 261937 w 669131"/>
                <a:gd name="connsiteY16" fmla="*/ 850106 h 1012031"/>
                <a:gd name="connsiteX17" fmla="*/ 271462 w 669131"/>
                <a:gd name="connsiteY17" fmla="*/ 826293 h 1012031"/>
                <a:gd name="connsiteX18" fmla="*/ 278606 w 669131"/>
                <a:gd name="connsiteY18" fmla="*/ 797718 h 1012031"/>
                <a:gd name="connsiteX19" fmla="*/ 297656 w 669131"/>
                <a:gd name="connsiteY19" fmla="*/ 688181 h 1012031"/>
                <a:gd name="connsiteX20" fmla="*/ 335756 w 669131"/>
                <a:gd name="connsiteY20" fmla="*/ 478631 h 1012031"/>
                <a:gd name="connsiteX21" fmla="*/ 392906 w 669131"/>
                <a:gd name="connsiteY21" fmla="*/ 164306 h 1012031"/>
                <a:gd name="connsiteX22" fmla="*/ 414337 w 669131"/>
                <a:gd name="connsiteY22" fmla="*/ 50006 h 1012031"/>
                <a:gd name="connsiteX23" fmla="*/ 423862 w 669131"/>
                <a:gd name="connsiteY23" fmla="*/ 26193 h 1012031"/>
                <a:gd name="connsiteX24" fmla="*/ 433387 w 669131"/>
                <a:gd name="connsiteY24" fmla="*/ 11906 h 1012031"/>
                <a:gd name="connsiteX25" fmla="*/ 447675 w 669131"/>
                <a:gd name="connsiteY25" fmla="*/ 0 h 1012031"/>
                <a:gd name="connsiteX26" fmla="*/ 454818 w 669131"/>
                <a:gd name="connsiteY26" fmla="*/ 0 h 1012031"/>
                <a:gd name="connsiteX27" fmla="*/ 464343 w 669131"/>
                <a:gd name="connsiteY27" fmla="*/ 2381 h 1012031"/>
                <a:gd name="connsiteX28" fmla="*/ 469106 w 669131"/>
                <a:gd name="connsiteY28" fmla="*/ 9525 h 1012031"/>
                <a:gd name="connsiteX29" fmla="*/ 478631 w 669131"/>
                <a:gd name="connsiteY29" fmla="*/ 26193 h 1012031"/>
                <a:gd name="connsiteX30" fmla="*/ 483393 w 669131"/>
                <a:gd name="connsiteY30" fmla="*/ 42862 h 1012031"/>
                <a:gd name="connsiteX31" fmla="*/ 488156 w 669131"/>
                <a:gd name="connsiteY31" fmla="*/ 161925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9131" h="1012031">
                  <a:moveTo>
                    <a:pt x="488156" y="161925"/>
                  </a:moveTo>
                  <a:lnTo>
                    <a:pt x="497681" y="488156"/>
                  </a:lnTo>
                  <a:lnTo>
                    <a:pt x="504825" y="688181"/>
                  </a:lnTo>
                  <a:lnTo>
                    <a:pt x="521493" y="750093"/>
                  </a:lnTo>
                  <a:lnTo>
                    <a:pt x="542925" y="809625"/>
                  </a:lnTo>
                  <a:lnTo>
                    <a:pt x="559593" y="847725"/>
                  </a:lnTo>
                  <a:lnTo>
                    <a:pt x="585787" y="902493"/>
                  </a:lnTo>
                  <a:lnTo>
                    <a:pt x="604837" y="926306"/>
                  </a:lnTo>
                  <a:lnTo>
                    <a:pt x="645318" y="964406"/>
                  </a:lnTo>
                  <a:lnTo>
                    <a:pt x="669131" y="1012031"/>
                  </a:lnTo>
                  <a:lnTo>
                    <a:pt x="0" y="988218"/>
                  </a:lnTo>
                  <a:lnTo>
                    <a:pt x="114300" y="962025"/>
                  </a:lnTo>
                  <a:lnTo>
                    <a:pt x="152400" y="947737"/>
                  </a:lnTo>
                  <a:lnTo>
                    <a:pt x="192881" y="926306"/>
                  </a:lnTo>
                  <a:lnTo>
                    <a:pt x="223837" y="902493"/>
                  </a:lnTo>
                  <a:lnTo>
                    <a:pt x="245268" y="878681"/>
                  </a:lnTo>
                  <a:lnTo>
                    <a:pt x="261937" y="850106"/>
                  </a:lnTo>
                  <a:lnTo>
                    <a:pt x="271462" y="826293"/>
                  </a:lnTo>
                  <a:lnTo>
                    <a:pt x="278606" y="797718"/>
                  </a:lnTo>
                  <a:lnTo>
                    <a:pt x="297656" y="688181"/>
                  </a:lnTo>
                  <a:lnTo>
                    <a:pt x="335756" y="478631"/>
                  </a:lnTo>
                  <a:lnTo>
                    <a:pt x="392906" y="164306"/>
                  </a:lnTo>
                  <a:lnTo>
                    <a:pt x="414337" y="50006"/>
                  </a:lnTo>
                  <a:lnTo>
                    <a:pt x="423862" y="26193"/>
                  </a:lnTo>
                  <a:lnTo>
                    <a:pt x="433387" y="11906"/>
                  </a:lnTo>
                  <a:lnTo>
                    <a:pt x="447675" y="0"/>
                  </a:lnTo>
                  <a:lnTo>
                    <a:pt x="454818" y="0"/>
                  </a:lnTo>
                  <a:lnTo>
                    <a:pt x="464343" y="2381"/>
                  </a:lnTo>
                  <a:lnTo>
                    <a:pt x="469106" y="9525"/>
                  </a:lnTo>
                  <a:lnTo>
                    <a:pt x="478631" y="26193"/>
                  </a:lnTo>
                  <a:lnTo>
                    <a:pt x="483393" y="42862"/>
                  </a:lnTo>
                  <a:lnTo>
                    <a:pt x="488156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B9DCE9C1-4B07-4FE8-A8DD-12E382FE56CE}"/>
              </a:ext>
            </a:extLst>
          </p:cNvPr>
          <p:cNvSpPr/>
          <p:nvPr/>
        </p:nvSpPr>
        <p:spPr>
          <a:xfrm>
            <a:off x="2519363" y="2486025"/>
            <a:ext cx="1871662" cy="515938"/>
          </a:xfrm>
          <a:custGeom>
            <a:avLst/>
            <a:gdLst>
              <a:gd name="connsiteX0" fmla="*/ 1583531 w 1871662"/>
              <a:gd name="connsiteY0" fmla="*/ 250031 h 516731"/>
              <a:gd name="connsiteX1" fmla="*/ 1409700 w 1871662"/>
              <a:gd name="connsiteY1" fmla="*/ 273844 h 516731"/>
              <a:gd name="connsiteX2" fmla="*/ 1271587 w 1871662"/>
              <a:gd name="connsiteY2" fmla="*/ 300038 h 516731"/>
              <a:gd name="connsiteX3" fmla="*/ 1042987 w 1871662"/>
              <a:gd name="connsiteY3" fmla="*/ 345281 h 516731"/>
              <a:gd name="connsiteX4" fmla="*/ 862012 w 1871662"/>
              <a:gd name="connsiteY4" fmla="*/ 392906 h 516731"/>
              <a:gd name="connsiteX5" fmla="*/ 685800 w 1871662"/>
              <a:gd name="connsiteY5" fmla="*/ 438150 h 516731"/>
              <a:gd name="connsiteX6" fmla="*/ 564356 w 1871662"/>
              <a:gd name="connsiteY6" fmla="*/ 471488 h 516731"/>
              <a:gd name="connsiteX7" fmla="*/ 450056 w 1871662"/>
              <a:gd name="connsiteY7" fmla="*/ 500063 h 516731"/>
              <a:gd name="connsiteX8" fmla="*/ 383381 w 1871662"/>
              <a:gd name="connsiteY8" fmla="*/ 516731 h 516731"/>
              <a:gd name="connsiteX9" fmla="*/ 364331 w 1871662"/>
              <a:gd name="connsiteY9" fmla="*/ 516731 h 516731"/>
              <a:gd name="connsiteX10" fmla="*/ 316706 w 1871662"/>
              <a:gd name="connsiteY10" fmla="*/ 504825 h 516731"/>
              <a:gd name="connsiteX11" fmla="*/ 254793 w 1871662"/>
              <a:gd name="connsiteY11" fmla="*/ 478631 h 516731"/>
              <a:gd name="connsiteX12" fmla="*/ 192881 w 1871662"/>
              <a:gd name="connsiteY12" fmla="*/ 442913 h 516731"/>
              <a:gd name="connsiteX13" fmla="*/ 147637 w 1871662"/>
              <a:gd name="connsiteY13" fmla="*/ 409575 h 516731"/>
              <a:gd name="connsiteX14" fmla="*/ 97631 w 1871662"/>
              <a:gd name="connsiteY14" fmla="*/ 366713 h 516731"/>
              <a:gd name="connsiteX15" fmla="*/ 52387 w 1871662"/>
              <a:gd name="connsiteY15" fmla="*/ 321469 h 516731"/>
              <a:gd name="connsiteX16" fmla="*/ 23812 w 1871662"/>
              <a:gd name="connsiteY16" fmla="*/ 288131 h 516731"/>
              <a:gd name="connsiteX17" fmla="*/ 4762 w 1871662"/>
              <a:gd name="connsiteY17" fmla="*/ 254794 h 516731"/>
              <a:gd name="connsiteX18" fmla="*/ 0 w 1871662"/>
              <a:gd name="connsiteY18" fmla="*/ 233363 h 516731"/>
              <a:gd name="connsiteX19" fmla="*/ 2381 w 1871662"/>
              <a:gd name="connsiteY19" fmla="*/ 219075 h 516731"/>
              <a:gd name="connsiteX20" fmla="*/ 11906 w 1871662"/>
              <a:gd name="connsiteY20" fmla="*/ 214313 h 516731"/>
              <a:gd name="connsiteX21" fmla="*/ 23812 w 1871662"/>
              <a:gd name="connsiteY21" fmla="*/ 214313 h 516731"/>
              <a:gd name="connsiteX22" fmla="*/ 57150 w 1871662"/>
              <a:gd name="connsiteY22" fmla="*/ 226219 h 516731"/>
              <a:gd name="connsiteX23" fmla="*/ 123825 w 1871662"/>
              <a:gd name="connsiteY23" fmla="*/ 257175 h 516731"/>
              <a:gd name="connsiteX24" fmla="*/ 188118 w 1871662"/>
              <a:gd name="connsiteY24" fmla="*/ 283369 h 516731"/>
              <a:gd name="connsiteX25" fmla="*/ 250031 w 1871662"/>
              <a:gd name="connsiteY25" fmla="*/ 300038 h 516731"/>
              <a:gd name="connsiteX26" fmla="*/ 297656 w 1871662"/>
              <a:gd name="connsiteY26" fmla="*/ 309563 h 516731"/>
              <a:gd name="connsiteX27" fmla="*/ 364331 w 1871662"/>
              <a:gd name="connsiteY27" fmla="*/ 316706 h 516731"/>
              <a:gd name="connsiteX28" fmla="*/ 433387 w 1871662"/>
              <a:gd name="connsiteY28" fmla="*/ 304800 h 516731"/>
              <a:gd name="connsiteX29" fmla="*/ 661987 w 1871662"/>
              <a:gd name="connsiteY29" fmla="*/ 252413 h 516731"/>
              <a:gd name="connsiteX30" fmla="*/ 897731 w 1871662"/>
              <a:gd name="connsiteY30" fmla="*/ 200025 h 516731"/>
              <a:gd name="connsiteX31" fmla="*/ 1097756 w 1871662"/>
              <a:gd name="connsiteY31" fmla="*/ 154781 h 516731"/>
              <a:gd name="connsiteX32" fmla="*/ 1269206 w 1871662"/>
              <a:gd name="connsiteY32" fmla="*/ 121444 h 516731"/>
              <a:gd name="connsiteX33" fmla="*/ 1369218 w 1871662"/>
              <a:gd name="connsiteY33" fmla="*/ 80963 h 516731"/>
              <a:gd name="connsiteX34" fmla="*/ 1454943 w 1871662"/>
              <a:gd name="connsiteY34" fmla="*/ 38100 h 516731"/>
              <a:gd name="connsiteX35" fmla="*/ 1507331 w 1871662"/>
              <a:gd name="connsiteY35" fmla="*/ 7144 h 516731"/>
              <a:gd name="connsiteX36" fmla="*/ 1521618 w 1871662"/>
              <a:gd name="connsiteY36" fmla="*/ 2381 h 516731"/>
              <a:gd name="connsiteX37" fmla="*/ 1566862 w 1871662"/>
              <a:gd name="connsiteY37" fmla="*/ 0 h 516731"/>
              <a:gd name="connsiteX38" fmla="*/ 1631156 w 1871662"/>
              <a:gd name="connsiteY38" fmla="*/ 9525 h 516731"/>
              <a:gd name="connsiteX39" fmla="*/ 1702593 w 1871662"/>
              <a:gd name="connsiteY39" fmla="*/ 30956 h 516731"/>
              <a:gd name="connsiteX40" fmla="*/ 1785937 w 1871662"/>
              <a:gd name="connsiteY40" fmla="*/ 64294 h 516731"/>
              <a:gd name="connsiteX41" fmla="*/ 1816893 w 1871662"/>
              <a:gd name="connsiteY41" fmla="*/ 78581 h 516731"/>
              <a:gd name="connsiteX42" fmla="*/ 1852612 w 1871662"/>
              <a:gd name="connsiteY42" fmla="*/ 109538 h 516731"/>
              <a:gd name="connsiteX43" fmla="*/ 1869281 w 1871662"/>
              <a:gd name="connsiteY43" fmla="*/ 135731 h 516731"/>
              <a:gd name="connsiteX44" fmla="*/ 1871662 w 1871662"/>
              <a:gd name="connsiteY44" fmla="*/ 152400 h 516731"/>
              <a:gd name="connsiteX45" fmla="*/ 1871662 w 1871662"/>
              <a:gd name="connsiteY45" fmla="*/ 171450 h 516731"/>
              <a:gd name="connsiteX46" fmla="*/ 1859756 w 1871662"/>
              <a:gd name="connsiteY46" fmla="*/ 188119 h 516731"/>
              <a:gd name="connsiteX47" fmla="*/ 1831181 w 1871662"/>
              <a:gd name="connsiteY47" fmla="*/ 207169 h 516731"/>
              <a:gd name="connsiteX48" fmla="*/ 1785937 w 1871662"/>
              <a:gd name="connsiteY48" fmla="*/ 221456 h 516731"/>
              <a:gd name="connsiteX49" fmla="*/ 1745456 w 1871662"/>
              <a:gd name="connsiteY49" fmla="*/ 230981 h 516731"/>
              <a:gd name="connsiteX50" fmla="*/ 1678781 w 1871662"/>
              <a:gd name="connsiteY50" fmla="*/ 238125 h 516731"/>
              <a:gd name="connsiteX51" fmla="*/ 1583531 w 1871662"/>
              <a:gd name="connsiteY51" fmla="*/ 250031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71662" h="516731">
                <a:moveTo>
                  <a:pt x="1583531" y="250031"/>
                </a:moveTo>
                <a:lnTo>
                  <a:pt x="1409700" y="273844"/>
                </a:lnTo>
                <a:lnTo>
                  <a:pt x="1271587" y="300038"/>
                </a:lnTo>
                <a:lnTo>
                  <a:pt x="1042987" y="345281"/>
                </a:lnTo>
                <a:lnTo>
                  <a:pt x="862012" y="392906"/>
                </a:lnTo>
                <a:lnTo>
                  <a:pt x="685800" y="438150"/>
                </a:lnTo>
                <a:lnTo>
                  <a:pt x="564356" y="471488"/>
                </a:lnTo>
                <a:lnTo>
                  <a:pt x="450056" y="500063"/>
                </a:lnTo>
                <a:lnTo>
                  <a:pt x="383381" y="516731"/>
                </a:lnTo>
                <a:lnTo>
                  <a:pt x="364331" y="516731"/>
                </a:lnTo>
                <a:lnTo>
                  <a:pt x="316706" y="504825"/>
                </a:lnTo>
                <a:lnTo>
                  <a:pt x="254793" y="478631"/>
                </a:lnTo>
                <a:lnTo>
                  <a:pt x="192881" y="442913"/>
                </a:lnTo>
                <a:lnTo>
                  <a:pt x="147637" y="409575"/>
                </a:lnTo>
                <a:lnTo>
                  <a:pt x="97631" y="366713"/>
                </a:lnTo>
                <a:lnTo>
                  <a:pt x="52387" y="321469"/>
                </a:lnTo>
                <a:lnTo>
                  <a:pt x="23812" y="288131"/>
                </a:lnTo>
                <a:lnTo>
                  <a:pt x="4762" y="254794"/>
                </a:lnTo>
                <a:lnTo>
                  <a:pt x="0" y="233363"/>
                </a:lnTo>
                <a:lnTo>
                  <a:pt x="2381" y="219075"/>
                </a:lnTo>
                <a:lnTo>
                  <a:pt x="11906" y="214313"/>
                </a:lnTo>
                <a:lnTo>
                  <a:pt x="23812" y="214313"/>
                </a:lnTo>
                <a:lnTo>
                  <a:pt x="57150" y="226219"/>
                </a:lnTo>
                <a:lnTo>
                  <a:pt x="123825" y="257175"/>
                </a:lnTo>
                <a:lnTo>
                  <a:pt x="188118" y="283369"/>
                </a:lnTo>
                <a:lnTo>
                  <a:pt x="250031" y="300038"/>
                </a:lnTo>
                <a:lnTo>
                  <a:pt x="297656" y="309563"/>
                </a:lnTo>
                <a:lnTo>
                  <a:pt x="364331" y="316706"/>
                </a:lnTo>
                <a:lnTo>
                  <a:pt x="433387" y="304800"/>
                </a:lnTo>
                <a:lnTo>
                  <a:pt x="661987" y="252413"/>
                </a:lnTo>
                <a:lnTo>
                  <a:pt x="897731" y="200025"/>
                </a:lnTo>
                <a:lnTo>
                  <a:pt x="1097756" y="154781"/>
                </a:lnTo>
                <a:lnTo>
                  <a:pt x="1269206" y="121444"/>
                </a:lnTo>
                <a:lnTo>
                  <a:pt x="1369218" y="80963"/>
                </a:lnTo>
                <a:lnTo>
                  <a:pt x="1454943" y="38100"/>
                </a:lnTo>
                <a:lnTo>
                  <a:pt x="1507331" y="7144"/>
                </a:lnTo>
                <a:lnTo>
                  <a:pt x="1521618" y="2381"/>
                </a:lnTo>
                <a:lnTo>
                  <a:pt x="1566862" y="0"/>
                </a:lnTo>
                <a:lnTo>
                  <a:pt x="1631156" y="9525"/>
                </a:lnTo>
                <a:lnTo>
                  <a:pt x="1702593" y="30956"/>
                </a:lnTo>
                <a:lnTo>
                  <a:pt x="1785937" y="64294"/>
                </a:lnTo>
                <a:lnTo>
                  <a:pt x="1816893" y="78581"/>
                </a:lnTo>
                <a:lnTo>
                  <a:pt x="1852612" y="109538"/>
                </a:lnTo>
                <a:lnTo>
                  <a:pt x="1869281" y="135731"/>
                </a:lnTo>
                <a:lnTo>
                  <a:pt x="1871662" y="152400"/>
                </a:lnTo>
                <a:lnTo>
                  <a:pt x="1871662" y="171450"/>
                </a:lnTo>
                <a:lnTo>
                  <a:pt x="1859756" y="188119"/>
                </a:lnTo>
                <a:lnTo>
                  <a:pt x="1831181" y="207169"/>
                </a:lnTo>
                <a:lnTo>
                  <a:pt x="1785937" y="221456"/>
                </a:lnTo>
                <a:lnTo>
                  <a:pt x="1745456" y="230981"/>
                </a:lnTo>
                <a:lnTo>
                  <a:pt x="1678781" y="238125"/>
                </a:lnTo>
                <a:lnTo>
                  <a:pt x="1583531" y="2500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AA5C93DA-1A6B-4A1F-ADA1-83CA1FA71510}"/>
              </a:ext>
            </a:extLst>
          </p:cNvPr>
          <p:cNvSpPr/>
          <p:nvPr/>
        </p:nvSpPr>
        <p:spPr>
          <a:xfrm rot="16200000">
            <a:off x="1399382" y="3471068"/>
            <a:ext cx="4521200" cy="582613"/>
          </a:xfrm>
          <a:custGeom>
            <a:avLst/>
            <a:gdLst>
              <a:gd name="connsiteX0" fmla="*/ 2988259 w 4520793"/>
              <a:gd name="connsiteY0" fmla="*/ 215799 h 581559"/>
              <a:gd name="connsiteX1" fmla="*/ 2768803 w 4520793"/>
              <a:gd name="connsiteY1" fmla="*/ 215799 h 581559"/>
              <a:gd name="connsiteX2" fmla="*/ 2604211 w 4520793"/>
              <a:gd name="connsiteY2" fmla="*/ 215799 h 581559"/>
              <a:gd name="connsiteX3" fmla="*/ 2446934 w 4520793"/>
              <a:gd name="connsiteY3" fmla="*/ 215799 h 581559"/>
              <a:gd name="connsiteX4" fmla="*/ 2139696 w 4520793"/>
              <a:gd name="connsiteY4" fmla="*/ 215799 h 581559"/>
              <a:gd name="connsiteX5" fmla="*/ 1792224 w 4520793"/>
              <a:gd name="connsiteY5" fmla="*/ 215799 h 581559"/>
              <a:gd name="connsiteX6" fmla="*/ 1565452 w 4520793"/>
              <a:gd name="connsiteY6" fmla="*/ 212141 h 581559"/>
              <a:gd name="connsiteX7" fmla="*/ 1331366 w 4520793"/>
              <a:gd name="connsiteY7" fmla="*/ 204826 h 581559"/>
              <a:gd name="connsiteX8" fmla="*/ 983894 w 4520793"/>
              <a:gd name="connsiteY8" fmla="*/ 190196 h 581559"/>
              <a:gd name="connsiteX9" fmla="*/ 760780 w 4520793"/>
              <a:gd name="connsiteY9" fmla="*/ 179223 h 581559"/>
              <a:gd name="connsiteX10" fmla="*/ 592531 w 4520793"/>
              <a:gd name="connsiteY10" fmla="*/ 168250 h 581559"/>
              <a:gd name="connsiteX11" fmla="*/ 537667 w 4520793"/>
              <a:gd name="connsiteY11" fmla="*/ 160935 h 581559"/>
              <a:gd name="connsiteX12" fmla="*/ 65836 w 4520793"/>
              <a:gd name="connsiteY12" fmla="*/ 153620 h 581559"/>
              <a:gd name="connsiteX13" fmla="*/ 36576 w 4520793"/>
              <a:gd name="connsiteY13" fmla="*/ 164592 h 581559"/>
              <a:gd name="connsiteX14" fmla="*/ 14630 w 4520793"/>
              <a:gd name="connsiteY14" fmla="*/ 175565 h 581559"/>
              <a:gd name="connsiteX15" fmla="*/ 3657 w 4520793"/>
              <a:gd name="connsiteY15" fmla="*/ 190196 h 581559"/>
              <a:gd name="connsiteX16" fmla="*/ 0 w 4520793"/>
              <a:gd name="connsiteY16" fmla="*/ 212141 h 581559"/>
              <a:gd name="connsiteX17" fmla="*/ 10972 w 4520793"/>
              <a:gd name="connsiteY17" fmla="*/ 259690 h 581559"/>
              <a:gd name="connsiteX18" fmla="*/ 32918 w 4520793"/>
              <a:gd name="connsiteY18" fmla="*/ 288951 h 581559"/>
              <a:gd name="connsiteX19" fmla="*/ 102412 w 4520793"/>
              <a:gd name="connsiteY19" fmla="*/ 340157 h 581559"/>
              <a:gd name="connsiteX20" fmla="*/ 171907 w 4520793"/>
              <a:gd name="connsiteY20" fmla="*/ 387706 h 581559"/>
              <a:gd name="connsiteX21" fmla="*/ 226771 w 4520793"/>
              <a:gd name="connsiteY21" fmla="*/ 420624 h 581559"/>
              <a:gd name="connsiteX22" fmla="*/ 285292 w 4520793"/>
              <a:gd name="connsiteY22" fmla="*/ 442570 h 581559"/>
              <a:gd name="connsiteX23" fmla="*/ 340156 w 4520793"/>
              <a:gd name="connsiteY23" fmla="*/ 453543 h 581559"/>
              <a:gd name="connsiteX24" fmla="*/ 416966 w 4520793"/>
              <a:gd name="connsiteY24" fmla="*/ 460858 h 581559"/>
              <a:gd name="connsiteX25" fmla="*/ 482803 w 4520793"/>
              <a:gd name="connsiteY25" fmla="*/ 457200 h 581559"/>
              <a:gd name="connsiteX26" fmla="*/ 577900 w 4520793"/>
              <a:gd name="connsiteY26" fmla="*/ 449885 h 581559"/>
              <a:gd name="connsiteX27" fmla="*/ 735177 w 4520793"/>
              <a:gd name="connsiteY27" fmla="*/ 442570 h 581559"/>
              <a:gd name="connsiteX28" fmla="*/ 958291 w 4520793"/>
              <a:gd name="connsiteY28" fmla="*/ 435255 h 581559"/>
              <a:gd name="connsiteX29" fmla="*/ 1236268 w 4520793"/>
              <a:gd name="connsiteY29" fmla="*/ 427940 h 581559"/>
              <a:gd name="connsiteX30" fmla="*/ 1580083 w 4520793"/>
              <a:gd name="connsiteY30" fmla="*/ 420624 h 581559"/>
              <a:gd name="connsiteX31" fmla="*/ 1931212 w 4520793"/>
              <a:gd name="connsiteY31" fmla="*/ 420624 h 581559"/>
              <a:gd name="connsiteX32" fmla="*/ 2114092 w 4520793"/>
              <a:gd name="connsiteY32" fmla="*/ 416967 h 581559"/>
              <a:gd name="connsiteX33" fmla="*/ 2362809 w 4520793"/>
              <a:gd name="connsiteY33" fmla="*/ 416967 h 581559"/>
              <a:gd name="connsiteX34" fmla="*/ 2688336 w 4520793"/>
              <a:gd name="connsiteY34" fmla="*/ 424282 h 581559"/>
              <a:gd name="connsiteX35" fmla="*/ 2948025 w 4520793"/>
              <a:gd name="connsiteY35" fmla="*/ 427940 h 581559"/>
              <a:gd name="connsiteX36" fmla="*/ 3215030 w 4520793"/>
              <a:gd name="connsiteY36" fmla="*/ 438912 h 581559"/>
              <a:gd name="connsiteX37" fmla="*/ 3438144 w 4520793"/>
              <a:gd name="connsiteY37" fmla="*/ 442570 h 581559"/>
              <a:gd name="connsiteX38" fmla="*/ 3738067 w 4520793"/>
              <a:gd name="connsiteY38" fmla="*/ 464516 h 581559"/>
              <a:gd name="connsiteX39" fmla="*/ 3961180 w 4520793"/>
              <a:gd name="connsiteY39" fmla="*/ 482804 h 581559"/>
              <a:gd name="connsiteX40" fmla="*/ 4005072 w 4520793"/>
              <a:gd name="connsiteY40" fmla="*/ 486461 h 581559"/>
              <a:gd name="connsiteX41" fmla="*/ 4052620 w 4520793"/>
              <a:gd name="connsiteY41" fmla="*/ 501092 h 581559"/>
              <a:gd name="connsiteX42" fmla="*/ 4092854 w 4520793"/>
              <a:gd name="connsiteY42" fmla="*/ 523037 h 581559"/>
              <a:gd name="connsiteX43" fmla="*/ 4147718 w 4520793"/>
              <a:gd name="connsiteY43" fmla="*/ 555956 h 581559"/>
              <a:gd name="connsiteX44" fmla="*/ 4173321 w 4520793"/>
              <a:gd name="connsiteY44" fmla="*/ 570586 h 581559"/>
              <a:gd name="connsiteX45" fmla="*/ 4195267 w 4520793"/>
              <a:gd name="connsiteY45" fmla="*/ 577901 h 581559"/>
              <a:gd name="connsiteX46" fmla="*/ 4231843 w 4520793"/>
              <a:gd name="connsiteY46" fmla="*/ 581559 h 581559"/>
              <a:gd name="connsiteX47" fmla="*/ 4261104 w 4520793"/>
              <a:gd name="connsiteY47" fmla="*/ 570586 h 581559"/>
              <a:gd name="connsiteX48" fmla="*/ 4294022 w 4520793"/>
              <a:gd name="connsiteY48" fmla="*/ 552298 h 581559"/>
              <a:gd name="connsiteX49" fmla="*/ 4330598 w 4520793"/>
              <a:gd name="connsiteY49" fmla="*/ 519380 h 581559"/>
              <a:gd name="connsiteX50" fmla="*/ 4359859 w 4520793"/>
              <a:gd name="connsiteY50" fmla="*/ 479146 h 581559"/>
              <a:gd name="connsiteX51" fmla="*/ 4385462 w 4520793"/>
              <a:gd name="connsiteY51" fmla="*/ 431597 h 581559"/>
              <a:gd name="connsiteX52" fmla="*/ 4425696 w 4520793"/>
              <a:gd name="connsiteY52" fmla="*/ 340157 h 581559"/>
              <a:gd name="connsiteX53" fmla="*/ 4484217 w 4520793"/>
              <a:gd name="connsiteY53" fmla="*/ 171908 h 581559"/>
              <a:gd name="connsiteX54" fmla="*/ 4520793 w 4520793"/>
              <a:gd name="connsiteY54" fmla="*/ 36576 h 581559"/>
              <a:gd name="connsiteX55" fmla="*/ 4520793 w 4520793"/>
              <a:gd name="connsiteY55" fmla="*/ 25604 h 581559"/>
              <a:gd name="connsiteX56" fmla="*/ 4520793 w 4520793"/>
              <a:gd name="connsiteY56" fmla="*/ 14631 h 581559"/>
              <a:gd name="connsiteX57" fmla="*/ 4513478 w 4520793"/>
              <a:gd name="connsiteY57" fmla="*/ 0 h 581559"/>
              <a:gd name="connsiteX58" fmla="*/ 4495190 w 4520793"/>
              <a:gd name="connsiteY58" fmla="*/ 0 h 581559"/>
              <a:gd name="connsiteX59" fmla="*/ 4480560 w 4520793"/>
              <a:gd name="connsiteY59" fmla="*/ 7316 h 581559"/>
              <a:gd name="connsiteX60" fmla="*/ 4465929 w 4520793"/>
              <a:gd name="connsiteY60" fmla="*/ 18288 h 581559"/>
              <a:gd name="connsiteX61" fmla="*/ 4433011 w 4520793"/>
              <a:gd name="connsiteY61" fmla="*/ 65837 h 581559"/>
              <a:gd name="connsiteX62" fmla="*/ 4378147 w 4520793"/>
              <a:gd name="connsiteY62" fmla="*/ 138989 h 581559"/>
              <a:gd name="connsiteX63" fmla="*/ 4345228 w 4520793"/>
              <a:gd name="connsiteY63" fmla="*/ 168250 h 581559"/>
              <a:gd name="connsiteX64" fmla="*/ 4308652 w 4520793"/>
              <a:gd name="connsiteY64" fmla="*/ 182880 h 581559"/>
              <a:gd name="connsiteX65" fmla="*/ 4231843 w 4520793"/>
              <a:gd name="connsiteY65" fmla="*/ 193853 h 581559"/>
              <a:gd name="connsiteX66" fmla="*/ 3983126 w 4520793"/>
              <a:gd name="connsiteY66" fmla="*/ 204826 h 581559"/>
              <a:gd name="connsiteX67" fmla="*/ 3763670 w 4520793"/>
              <a:gd name="connsiteY67" fmla="*/ 212141 h 581559"/>
              <a:gd name="connsiteX68" fmla="*/ 3551529 w 4520793"/>
              <a:gd name="connsiteY68" fmla="*/ 215799 h 581559"/>
              <a:gd name="connsiteX69" fmla="*/ 3350361 w 4520793"/>
              <a:gd name="connsiteY69" fmla="*/ 215799 h 581559"/>
              <a:gd name="connsiteX70" fmla="*/ 2988259 w 4520793"/>
              <a:gd name="connsiteY70" fmla="*/ 215799 h 581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20793" h="581559">
                <a:moveTo>
                  <a:pt x="2988259" y="215799"/>
                </a:moveTo>
                <a:lnTo>
                  <a:pt x="2768803" y="215799"/>
                </a:lnTo>
                <a:lnTo>
                  <a:pt x="2604211" y="215799"/>
                </a:lnTo>
                <a:lnTo>
                  <a:pt x="2446934" y="215799"/>
                </a:lnTo>
                <a:lnTo>
                  <a:pt x="2139696" y="215799"/>
                </a:lnTo>
                <a:lnTo>
                  <a:pt x="1792224" y="215799"/>
                </a:lnTo>
                <a:lnTo>
                  <a:pt x="1565452" y="212141"/>
                </a:lnTo>
                <a:lnTo>
                  <a:pt x="1331366" y="204826"/>
                </a:lnTo>
                <a:lnTo>
                  <a:pt x="983894" y="190196"/>
                </a:lnTo>
                <a:lnTo>
                  <a:pt x="760780" y="179223"/>
                </a:lnTo>
                <a:lnTo>
                  <a:pt x="592531" y="168250"/>
                </a:lnTo>
                <a:lnTo>
                  <a:pt x="537667" y="160935"/>
                </a:lnTo>
                <a:lnTo>
                  <a:pt x="65836" y="153620"/>
                </a:lnTo>
                <a:lnTo>
                  <a:pt x="36576" y="164592"/>
                </a:lnTo>
                <a:lnTo>
                  <a:pt x="14630" y="175565"/>
                </a:lnTo>
                <a:lnTo>
                  <a:pt x="3657" y="190196"/>
                </a:lnTo>
                <a:lnTo>
                  <a:pt x="0" y="212141"/>
                </a:lnTo>
                <a:lnTo>
                  <a:pt x="10972" y="259690"/>
                </a:lnTo>
                <a:lnTo>
                  <a:pt x="32918" y="288951"/>
                </a:lnTo>
                <a:lnTo>
                  <a:pt x="102412" y="340157"/>
                </a:lnTo>
                <a:lnTo>
                  <a:pt x="171907" y="387706"/>
                </a:lnTo>
                <a:lnTo>
                  <a:pt x="226771" y="420624"/>
                </a:lnTo>
                <a:lnTo>
                  <a:pt x="285292" y="442570"/>
                </a:lnTo>
                <a:lnTo>
                  <a:pt x="340156" y="453543"/>
                </a:lnTo>
                <a:lnTo>
                  <a:pt x="416966" y="460858"/>
                </a:lnTo>
                <a:lnTo>
                  <a:pt x="482803" y="457200"/>
                </a:lnTo>
                <a:lnTo>
                  <a:pt x="577900" y="449885"/>
                </a:lnTo>
                <a:lnTo>
                  <a:pt x="735177" y="442570"/>
                </a:lnTo>
                <a:lnTo>
                  <a:pt x="958291" y="435255"/>
                </a:lnTo>
                <a:lnTo>
                  <a:pt x="1236268" y="427940"/>
                </a:lnTo>
                <a:lnTo>
                  <a:pt x="1580083" y="420624"/>
                </a:lnTo>
                <a:lnTo>
                  <a:pt x="1931212" y="420624"/>
                </a:lnTo>
                <a:lnTo>
                  <a:pt x="2114092" y="416967"/>
                </a:lnTo>
                <a:lnTo>
                  <a:pt x="2362809" y="416967"/>
                </a:lnTo>
                <a:lnTo>
                  <a:pt x="2688336" y="424282"/>
                </a:lnTo>
                <a:lnTo>
                  <a:pt x="2948025" y="427940"/>
                </a:lnTo>
                <a:lnTo>
                  <a:pt x="3215030" y="438912"/>
                </a:lnTo>
                <a:lnTo>
                  <a:pt x="3438144" y="442570"/>
                </a:lnTo>
                <a:lnTo>
                  <a:pt x="3738067" y="464516"/>
                </a:lnTo>
                <a:lnTo>
                  <a:pt x="3961180" y="482804"/>
                </a:lnTo>
                <a:lnTo>
                  <a:pt x="4005072" y="486461"/>
                </a:lnTo>
                <a:lnTo>
                  <a:pt x="4052620" y="501092"/>
                </a:lnTo>
                <a:lnTo>
                  <a:pt x="4092854" y="523037"/>
                </a:lnTo>
                <a:lnTo>
                  <a:pt x="4147718" y="555956"/>
                </a:lnTo>
                <a:lnTo>
                  <a:pt x="4173321" y="570586"/>
                </a:lnTo>
                <a:lnTo>
                  <a:pt x="4195267" y="577901"/>
                </a:lnTo>
                <a:lnTo>
                  <a:pt x="4231843" y="581559"/>
                </a:lnTo>
                <a:lnTo>
                  <a:pt x="4261104" y="570586"/>
                </a:lnTo>
                <a:lnTo>
                  <a:pt x="4294022" y="552298"/>
                </a:lnTo>
                <a:lnTo>
                  <a:pt x="4330598" y="519380"/>
                </a:lnTo>
                <a:lnTo>
                  <a:pt x="4359859" y="479146"/>
                </a:lnTo>
                <a:lnTo>
                  <a:pt x="4385462" y="431597"/>
                </a:lnTo>
                <a:lnTo>
                  <a:pt x="4425696" y="340157"/>
                </a:lnTo>
                <a:lnTo>
                  <a:pt x="4484217" y="171908"/>
                </a:lnTo>
                <a:lnTo>
                  <a:pt x="4520793" y="36576"/>
                </a:lnTo>
                <a:lnTo>
                  <a:pt x="4520793" y="25604"/>
                </a:lnTo>
                <a:lnTo>
                  <a:pt x="4520793" y="14631"/>
                </a:lnTo>
                <a:lnTo>
                  <a:pt x="4513478" y="0"/>
                </a:lnTo>
                <a:lnTo>
                  <a:pt x="4495190" y="0"/>
                </a:lnTo>
                <a:lnTo>
                  <a:pt x="4480560" y="7316"/>
                </a:lnTo>
                <a:lnTo>
                  <a:pt x="4465929" y="18288"/>
                </a:lnTo>
                <a:lnTo>
                  <a:pt x="4433011" y="65837"/>
                </a:lnTo>
                <a:lnTo>
                  <a:pt x="4378147" y="138989"/>
                </a:lnTo>
                <a:lnTo>
                  <a:pt x="4345228" y="168250"/>
                </a:lnTo>
                <a:lnTo>
                  <a:pt x="4308652" y="182880"/>
                </a:lnTo>
                <a:lnTo>
                  <a:pt x="4231843" y="193853"/>
                </a:lnTo>
                <a:lnTo>
                  <a:pt x="3983126" y="204826"/>
                </a:lnTo>
                <a:lnTo>
                  <a:pt x="3763670" y="212141"/>
                </a:lnTo>
                <a:lnTo>
                  <a:pt x="3551529" y="215799"/>
                </a:lnTo>
                <a:lnTo>
                  <a:pt x="3350361" y="215799"/>
                </a:lnTo>
                <a:lnTo>
                  <a:pt x="2988259" y="21579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D71F9FB-533E-4EC9-B7B6-DC9F3D38ECA8}"/>
              </a:ext>
            </a:extLst>
          </p:cNvPr>
          <p:cNvSpPr/>
          <p:nvPr/>
        </p:nvSpPr>
        <p:spPr>
          <a:xfrm>
            <a:off x="2944813" y="5267325"/>
            <a:ext cx="609600" cy="742950"/>
          </a:xfrm>
          <a:custGeom>
            <a:avLst/>
            <a:gdLst>
              <a:gd name="connsiteX0" fmla="*/ 214313 w 609600"/>
              <a:gd name="connsiteY0" fmla="*/ 88106 h 742950"/>
              <a:gd name="connsiteX1" fmla="*/ 423863 w 609600"/>
              <a:gd name="connsiteY1" fmla="*/ 188119 h 742950"/>
              <a:gd name="connsiteX2" fmla="*/ 511969 w 609600"/>
              <a:gd name="connsiteY2" fmla="*/ 230981 h 742950"/>
              <a:gd name="connsiteX3" fmla="*/ 533400 w 609600"/>
              <a:gd name="connsiteY3" fmla="*/ 235744 h 742950"/>
              <a:gd name="connsiteX4" fmla="*/ 547688 w 609600"/>
              <a:gd name="connsiteY4" fmla="*/ 235744 h 742950"/>
              <a:gd name="connsiteX5" fmla="*/ 566738 w 609600"/>
              <a:gd name="connsiteY5" fmla="*/ 230981 h 742950"/>
              <a:gd name="connsiteX6" fmla="*/ 578644 w 609600"/>
              <a:gd name="connsiteY6" fmla="*/ 223838 h 742950"/>
              <a:gd name="connsiteX7" fmla="*/ 588169 w 609600"/>
              <a:gd name="connsiteY7" fmla="*/ 195263 h 742950"/>
              <a:gd name="connsiteX8" fmla="*/ 602457 w 609600"/>
              <a:gd name="connsiteY8" fmla="*/ 61913 h 742950"/>
              <a:gd name="connsiteX9" fmla="*/ 609600 w 609600"/>
              <a:gd name="connsiteY9" fmla="*/ 742950 h 742950"/>
              <a:gd name="connsiteX10" fmla="*/ 588169 w 609600"/>
              <a:gd name="connsiteY10" fmla="*/ 711994 h 742950"/>
              <a:gd name="connsiteX11" fmla="*/ 571500 w 609600"/>
              <a:gd name="connsiteY11" fmla="*/ 673894 h 742950"/>
              <a:gd name="connsiteX12" fmla="*/ 533400 w 609600"/>
              <a:gd name="connsiteY12" fmla="*/ 595313 h 742950"/>
              <a:gd name="connsiteX13" fmla="*/ 495300 w 609600"/>
              <a:gd name="connsiteY13" fmla="*/ 523875 h 742950"/>
              <a:gd name="connsiteX14" fmla="*/ 445294 w 609600"/>
              <a:gd name="connsiteY14" fmla="*/ 433388 h 742950"/>
              <a:gd name="connsiteX15" fmla="*/ 426244 w 609600"/>
              <a:gd name="connsiteY15" fmla="*/ 402431 h 742950"/>
              <a:gd name="connsiteX16" fmla="*/ 392907 w 609600"/>
              <a:gd name="connsiteY16" fmla="*/ 366713 h 742950"/>
              <a:gd name="connsiteX17" fmla="*/ 323850 w 609600"/>
              <a:gd name="connsiteY17" fmla="*/ 300038 h 742950"/>
              <a:gd name="connsiteX18" fmla="*/ 264319 w 609600"/>
              <a:gd name="connsiteY18" fmla="*/ 250031 h 742950"/>
              <a:gd name="connsiteX19" fmla="*/ 214313 w 609600"/>
              <a:gd name="connsiteY19" fmla="*/ 207169 h 742950"/>
              <a:gd name="connsiteX20" fmla="*/ 171450 w 609600"/>
              <a:gd name="connsiteY20" fmla="*/ 171450 h 742950"/>
              <a:gd name="connsiteX21" fmla="*/ 109538 w 609600"/>
              <a:gd name="connsiteY21" fmla="*/ 128588 h 742950"/>
              <a:gd name="connsiteX22" fmla="*/ 28575 w 609600"/>
              <a:gd name="connsiteY22" fmla="*/ 71438 h 742950"/>
              <a:gd name="connsiteX23" fmla="*/ 14288 w 609600"/>
              <a:gd name="connsiteY23" fmla="*/ 59531 h 742950"/>
              <a:gd name="connsiteX24" fmla="*/ 2382 w 609600"/>
              <a:gd name="connsiteY24" fmla="*/ 35719 h 742950"/>
              <a:gd name="connsiteX25" fmla="*/ 0 w 609600"/>
              <a:gd name="connsiteY25" fmla="*/ 9525 h 742950"/>
              <a:gd name="connsiteX26" fmla="*/ 9525 w 609600"/>
              <a:gd name="connsiteY26" fmla="*/ 0 h 742950"/>
              <a:gd name="connsiteX27" fmla="*/ 28575 w 609600"/>
              <a:gd name="connsiteY27" fmla="*/ 2381 h 742950"/>
              <a:gd name="connsiteX28" fmla="*/ 78582 w 609600"/>
              <a:gd name="connsiteY28" fmla="*/ 23813 h 742950"/>
              <a:gd name="connsiteX29" fmla="*/ 214313 w 609600"/>
              <a:gd name="connsiteY29" fmla="*/ 88106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09600" h="742950">
                <a:moveTo>
                  <a:pt x="214313" y="88106"/>
                </a:moveTo>
                <a:lnTo>
                  <a:pt x="423863" y="188119"/>
                </a:lnTo>
                <a:lnTo>
                  <a:pt x="511969" y="230981"/>
                </a:lnTo>
                <a:lnTo>
                  <a:pt x="533400" y="235744"/>
                </a:lnTo>
                <a:lnTo>
                  <a:pt x="547688" y="235744"/>
                </a:lnTo>
                <a:lnTo>
                  <a:pt x="566738" y="230981"/>
                </a:lnTo>
                <a:lnTo>
                  <a:pt x="578644" y="223838"/>
                </a:lnTo>
                <a:lnTo>
                  <a:pt x="588169" y="195263"/>
                </a:lnTo>
                <a:lnTo>
                  <a:pt x="602457" y="61913"/>
                </a:lnTo>
                <a:lnTo>
                  <a:pt x="609600" y="742950"/>
                </a:lnTo>
                <a:lnTo>
                  <a:pt x="588169" y="711994"/>
                </a:lnTo>
                <a:lnTo>
                  <a:pt x="571500" y="673894"/>
                </a:lnTo>
                <a:lnTo>
                  <a:pt x="533400" y="595313"/>
                </a:lnTo>
                <a:lnTo>
                  <a:pt x="495300" y="523875"/>
                </a:lnTo>
                <a:lnTo>
                  <a:pt x="445294" y="433388"/>
                </a:lnTo>
                <a:lnTo>
                  <a:pt x="426244" y="402431"/>
                </a:lnTo>
                <a:lnTo>
                  <a:pt x="392907" y="366713"/>
                </a:lnTo>
                <a:lnTo>
                  <a:pt x="323850" y="300038"/>
                </a:lnTo>
                <a:lnTo>
                  <a:pt x="264319" y="250031"/>
                </a:lnTo>
                <a:lnTo>
                  <a:pt x="214313" y="207169"/>
                </a:lnTo>
                <a:lnTo>
                  <a:pt x="171450" y="171450"/>
                </a:lnTo>
                <a:lnTo>
                  <a:pt x="109538" y="128588"/>
                </a:lnTo>
                <a:lnTo>
                  <a:pt x="28575" y="71438"/>
                </a:lnTo>
                <a:lnTo>
                  <a:pt x="14288" y="59531"/>
                </a:lnTo>
                <a:lnTo>
                  <a:pt x="2382" y="35719"/>
                </a:lnTo>
                <a:lnTo>
                  <a:pt x="0" y="9525"/>
                </a:lnTo>
                <a:lnTo>
                  <a:pt x="9525" y="0"/>
                </a:lnTo>
                <a:lnTo>
                  <a:pt x="28575" y="2381"/>
                </a:lnTo>
                <a:lnTo>
                  <a:pt x="78582" y="23813"/>
                </a:lnTo>
                <a:lnTo>
                  <a:pt x="214313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FB89E75-494E-45BD-A871-3C65108DBE86}"/>
              </a:ext>
            </a:extLst>
          </p:cNvPr>
          <p:cNvSpPr/>
          <p:nvPr/>
        </p:nvSpPr>
        <p:spPr>
          <a:xfrm>
            <a:off x="2528888" y="3481388"/>
            <a:ext cx="1785937" cy="1076325"/>
          </a:xfrm>
          <a:custGeom>
            <a:avLst/>
            <a:gdLst>
              <a:gd name="connsiteX0" fmla="*/ 1671637 w 1785937"/>
              <a:gd name="connsiteY0" fmla="*/ 138112 h 1076325"/>
              <a:gd name="connsiteX1" fmla="*/ 1583531 w 1785937"/>
              <a:gd name="connsiteY1" fmla="*/ 207168 h 1076325"/>
              <a:gd name="connsiteX2" fmla="*/ 1485900 w 1785937"/>
              <a:gd name="connsiteY2" fmla="*/ 280987 h 1076325"/>
              <a:gd name="connsiteX3" fmla="*/ 1350168 w 1785937"/>
              <a:gd name="connsiteY3" fmla="*/ 388143 h 1076325"/>
              <a:gd name="connsiteX4" fmla="*/ 1226343 w 1785937"/>
              <a:gd name="connsiteY4" fmla="*/ 483393 h 1076325"/>
              <a:gd name="connsiteX5" fmla="*/ 1071562 w 1785937"/>
              <a:gd name="connsiteY5" fmla="*/ 590550 h 1076325"/>
              <a:gd name="connsiteX6" fmla="*/ 923925 w 1785937"/>
              <a:gd name="connsiteY6" fmla="*/ 676275 h 1076325"/>
              <a:gd name="connsiteX7" fmla="*/ 781050 w 1785937"/>
              <a:gd name="connsiteY7" fmla="*/ 762000 h 1076325"/>
              <a:gd name="connsiteX8" fmla="*/ 714375 w 1785937"/>
              <a:gd name="connsiteY8" fmla="*/ 802481 h 1076325"/>
              <a:gd name="connsiteX9" fmla="*/ 614362 w 1785937"/>
              <a:gd name="connsiteY9" fmla="*/ 862012 h 1076325"/>
              <a:gd name="connsiteX10" fmla="*/ 500062 w 1785937"/>
              <a:gd name="connsiteY10" fmla="*/ 928687 h 1076325"/>
              <a:gd name="connsiteX11" fmla="*/ 454818 w 1785937"/>
              <a:gd name="connsiteY11" fmla="*/ 973931 h 1076325"/>
              <a:gd name="connsiteX12" fmla="*/ 400050 w 1785937"/>
              <a:gd name="connsiteY12" fmla="*/ 1031081 h 1076325"/>
              <a:gd name="connsiteX13" fmla="*/ 381000 w 1785937"/>
              <a:gd name="connsiteY13" fmla="*/ 1054893 h 1076325"/>
              <a:gd name="connsiteX14" fmla="*/ 369093 w 1785937"/>
              <a:gd name="connsiteY14" fmla="*/ 1064418 h 1076325"/>
              <a:gd name="connsiteX15" fmla="*/ 342900 w 1785937"/>
              <a:gd name="connsiteY15" fmla="*/ 1073943 h 1076325"/>
              <a:gd name="connsiteX16" fmla="*/ 321468 w 1785937"/>
              <a:gd name="connsiteY16" fmla="*/ 1076325 h 1076325"/>
              <a:gd name="connsiteX17" fmla="*/ 297656 w 1785937"/>
              <a:gd name="connsiteY17" fmla="*/ 1069181 h 1076325"/>
              <a:gd name="connsiteX18" fmla="*/ 273843 w 1785937"/>
              <a:gd name="connsiteY18" fmla="*/ 1057275 h 1076325"/>
              <a:gd name="connsiteX19" fmla="*/ 240506 w 1785937"/>
              <a:gd name="connsiteY19" fmla="*/ 1031081 h 1076325"/>
              <a:gd name="connsiteX20" fmla="*/ 171450 w 1785937"/>
              <a:gd name="connsiteY20" fmla="*/ 957262 h 1076325"/>
              <a:gd name="connsiteX21" fmla="*/ 114300 w 1785937"/>
              <a:gd name="connsiteY21" fmla="*/ 881062 h 1076325"/>
              <a:gd name="connsiteX22" fmla="*/ 73818 w 1785937"/>
              <a:gd name="connsiteY22" fmla="*/ 823912 h 1076325"/>
              <a:gd name="connsiteX23" fmla="*/ 40481 w 1785937"/>
              <a:gd name="connsiteY23" fmla="*/ 766762 h 1076325"/>
              <a:gd name="connsiteX24" fmla="*/ 23812 w 1785937"/>
              <a:gd name="connsiteY24" fmla="*/ 726281 h 1076325"/>
              <a:gd name="connsiteX25" fmla="*/ 9525 w 1785937"/>
              <a:gd name="connsiteY25" fmla="*/ 681037 h 1076325"/>
              <a:gd name="connsiteX26" fmla="*/ 4762 w 1785937"/>
              <a:gd name="connsiteY26" fmla="*/ 645318 h 1076325"/>
              <a:gd name="connsiteX27" fmla="*/ 0 w 1785937"/>
              <a:gd name="connsiteY27" fmla="*/ 619125 h 1076325"/>
              <a:gd name="connsiteX28" fmla="*/ 2381 w 1785937"/>
              <a:gd name="connsiteY28" fmla="*/ 595312 h 1076325"/>
              <a:gd name="connsiteX29" fmla="*/ 7143 w 1785937"/>
              <a:gd name="connsiteY29" fmla="*/ 585787 h 1076325"/>
              <a:gd name="connsiteX30" fmla="*/ 16668 w 1785937"/>
              <a:gd name="connsiteY30" fmla="*/ 581025 h 1076325"/>
              <a:gd name="connsiteX31" fmla="*/ 33337 w 1785937"/>
              <a:gd name="connsiteY31" fmla="*/ 583406 h 1076325"/>
              <a:gd name="connsiteX32" fmla="*/ 50006 w 1785937"/>
              <a:gd name="connsiteY32" fmla="*/ 595312 h 1076325"/>
              <a:gd name="connsiteX33" fmla="*/ 107156 w 1785937"/>
              <a:gd name="connsiteY33" fmla="*/ 661987 h 1076325"/>
              <a:gd name="connsiteX34" fmla="*/ 150018 w 1785937"/>
              <a:gd name="connsiteY34" fmla="*/ 697706 h 1076325"/>
              <a:gd name="connsiteX35" fmla="*/ 185737 w 1785937"/>
              <a:gd name="connsiteY35" fmla="*/ 719137 h 1076325"/>
              <a:gd name="connsiteX36" fmla="*/ 223837 w 1785937"/>
              <a:gd name="connsiteY36" fmla="*/ 728662 h 1076325"/>
              <a:gd name="connsiteX37" fmla="*/ 252412 w 1785937"/>
              <a:gd name="connsiteY37" fmla="*/ 733425 h 1076325"/>
              <a:gd name="connsiteX38" fmla="*/ 309562 w 1785937"/>
              <a:gd name="connsiteY38" fmla="*/ 723900 h 1076325"/>
              <a:gd name="connsiteX39" fmla="*/ 438150 w 1785937"/>
              <a:gd name="connsiteY39" fmla="*/ 681037 h 1076325"/>
              <a:gd name="connsiteX40" fmla="*/ 583406 w 1785937"/>
              <a:gd name="connsiteY40" fmla="*/ 621506 h 1076325"/>
              <a:gd name="connsiteX41" fmla="*/ 785812 w 1785937"/>
              <a:gd name="connsiteY41" fmla="*/ 521493 h 1076325"/>
              <a:gd name="connsiteX42" fmla="*/ 969168 w 1785937"/>
              <a:gd name="connsiteY42" fmla="*/ 421481 h 1076325"/>
              <a:gd name="connsiteX43" fmla="*/ 1066800 w 1785937"/>
              <a:gd name="connsiteY43" fmla="*/ 364331 h 1076325"/>
              <a:gd name="connsiteX44" fmla="*/ 1245393 w 1785937"/>
              <a:gd name="connsiteY44" fmla="*/ 285750 h 1076325"/>
              <a:gd name="connsiteX45" fmla="*/ 1397793 w 1785937"/>
              <a:gd name="connsiteY45" fmla="*/ 200025 h 1076325"/>
              <a:gd name="connsiteX46" fmla="*/ 1569243 w 1785937"/>
              <a:gd name="connsiteY46" fmla="*/ 102393 h 1076325"/>
              <a:gd name="connsiteX47" fmla="*/ 1707356 w 1785937"/>
              <a:gd name="connsiteY47" fmla="*/ 23812 h 1076325"/>
              <a:gd name="connsiteX48" fmla="*/ 1757362 w 1785937"/>
              <a:gd name="connsiteY48" fmla="*/ 0 h 1076325"/>
              <a:gd name="connsiteX49" fmla="*/ 1771650 w 1785937"/>
              <a:gd name="connsiteY49" fmla="*/ 2381 h 1076325"/>
              <a:gd name="connsiteX50" fmla="*/ 1783556 w 1785937"/>
              <a:gd name="connsiteY50" fmla="*/ 9525 h 1076325"/>
              <a:gd name="connsiteX51" fmla="*/ 1785937 w 1785937"/>
              <a:gd name="connsiteY51" fmla="*/ 21431 h 1076325"/>
              <a:gd name="connsiteX52" fmla="*/ 1774031 w 1785937"/>
              <a:gd name="connsiteY52" fmla="*/ 54768 h 1076325"/>
              <a:gd name="connsiteX53" fmla="*/ 1731168 w 1785937"/>
              <a:gd name="connsiteY53" fmla="*/ 92868 h 1076325"/>
              <a:gd name="connsiteX54" fmla="*/ 1671637 w 1785937"/>
              <a:gd name="connsiteY54" fmla="*/ 138112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85937" h="1076325">
                <a:moveTo>
                  <a:pt x="1671637" y="138112"/>
                </a:moveTo>
                <a:lnTo>
                  <a:pt x="1583531" y="207168"/>
                </a:lnTo>
                <a:lnTo>
                  <a:pt x="1485900" y="280987"/>
                </a:lnTo>
                <a:lnTo>
                  <a:pt x="1350168" y="388143"/>
                </a:lnTo>
                <a:lnTo>
                  <a:pt x="1226343" y="483393"/>
                </a:lnTo>
                <a:lnTo>
                  <a:pt x="1071562" y="590550"/>
                </a:lnTo>
                <a:lnTo>
                  <a:pt x="923925" y="676275"/>
                </a:lnTo>
                <a:lnTo>
                  <a:pt x="781050" y="762000"/>
                </a:lnTo>
                <a:lnTo>
                  <a:pt x="714375" y="802481"/>
                </a:lnTo>
                <a:lnTo>
                  <a:pt x="614362" y="862012"/>
                </a:lnTo>
                <a:lnTo>
                  <a:pt x="500062" y="928687"/>
                </a:lnTo>
                <a:lnTo>
                  <a:pt x="454818" y="973931"/>
                </a:lnTo>
                <a:lnTo>
                  <a:pt x="400050" y="1031081"/>
                </a:lnTo>
                <a:lnTo>
                  <a:pt x="381000" y="1054893"/>
                </a:lnTo>
                <a:lnTo>
                  <a:pt x="369093" y="1064418"/>
                </a:lnTo>
                <a:lnTo>
                  <a:pt x="342900" y="1073943"/>
                </a:lnTo>
                <a:lnTo>
                  <a:pt x="321468" y="1076325"/>
                </a:lnTo>
                <a:lnTo>
                  <a:pt x="297656" y="1069181"/>
                </a:lnTo>
                <a:lnTo>
                  <a:pt x="273843" y="1057275"/>
                </a:lnTo>
                <a:lnTo>
                  <a:pt x="240506" y="1031081"/>
                </a:lnTo>
                <a:lnTo>
                  <a:pt x="171450" y="957262"/>
                </a:lnTo>
                <a:lnTo>
                  <a:pt x="114300" y="881062"/>
                </a:lnTo>
                <a:lnTo>
                  <a:pt x="73818" y="823912"/>
                </a:lnTo>
                <a:lnTo>
                  <a:pt x="40481" y="766762"/>
                </a:lnTo>
                <a:lnTo>
                  <a:pt x="23812" y="726281"/>
                </a:lnTo>
                <a:lnTo>
                  <a:pt x="9525" y="681037"/>
                </a:lnTo>
                <a:lnTo>
                  <a:pt x="4762" y="645318"/>
                </a:lnTo>
                <a:lnTo>
                  <a:pt x="0" y="619125"/>
                </a:lnTo>
                <a:lnTo>
                  <a:pt x="2381" y="595312"/>
                </a:lnTo>
                <a:lnTo>
                  <a:pt x="7143" y="585787"/>
                </a:lnTo>
                <a:lnTo>
                  <a:pt x="16668" y="581025"/>
                </a:lnTo>
                <a:lnTo>
                  <a:pt x="33337" y="583406"/>
                </a:lnTo>
                <a:lnTo>
                  <a:pt x="50006" y="595312"/>
                </a:lnTo>
                <a:lnTo>
                  <a:pt x="107156" y="661987"/>
                </a:lnTo>
                <a:lnTo>
                  <a:pt x="150018" y="697706"/>
                </a:lnTo>
                <a:lnTo>
                  <a:pt x="185737" y="719137"/>
                </a:lnTo>
                <a:lnTo>
                  <a:pt x="223837" y="728662"/>
                </a:lnTo>
                <a:lnTo>
                  <a:pt x="252412" y="733425"/>
                </a:lnTo>
                <a:lnTo>
                  <a:pt x="309562" y="723900"/>
                </a:lnTo>
                <a:lnTo>
                  <a:pt x="438150" y="681037"/>
                </a:lnTo>
                <a:lnTo>
                  <a:pt x="583406" y="621506"/>
                </a:lnTo>
                <a:lnTo>
                  <a:pt x="785812" y="521493"/>
                </a:lnTo>
                <a:lnTo>
                  <a:pt x="969168" y="421481"/>
                </a:lnTo>
                <a:lnTo>
                  <a:pt x="1066800" y="364331"/>
                </a:lnTo>
                <a:lnTo>
                  <a:pt x="1245393" y="285750"/>
                </a:lnTo>
                <a:lnTo>
                  <a:pt x="1397793" y="200025"/>
                </a:lnTo>
                <a:lnTo>
                  <a:pt x="1569243" y="102393"/>
                </a:lnTo>
                <a:lnTo>
                  <a:pt x="1707356" y="23812"/>
                </a:lnTo>
                <a:lnTo>
                  <a:pt x="1757362" y="0"/>
                </a:lnTo>
                <a:lnTo>
                  <a:pt x="1771650" y="2381"/>
                </a:lnTo>
                <a:lnTo>
                  <a:pt x="1783556" y="9525"/>
                </a:lnTo>
                <a:lnTo>
                  <a:pt x="1785937" y="21431"/>
                </a:lnTo>
                <a:lnTo>
                  <a:pt x="1774031" y="54768"/>
                </a:lnTo>
                <a:lnTo>
                  <a:pt x="1731168" y="92868"/>
                </a:lnTo>
                <a:lnTo>
                  <a:pt x="1671637" y="138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7365712-99CE-4890-93EA-95B2D8F5A29A}"/>
              </a:ext>
            </a:extLst>
          </p:cNvPr>
          <p:cNvSpPr/>
          <p:nvPr/>
        </p:nvSpPr>
        <p:spPr>
          <a:xfrm rot="16200000">
            <a:off x="3933031" y="1797845"/>
            <a:ext cx="1730375" cy="1236662"/>
          </a:xfrm>
          <a:custGeom>
            <a:avLst/>
            <a:gdLst>
              <a:gd name="connsiteX0" fmla="*/ 933450 w 1731169"/>
              <a:gd name="connsiteY0" fmla="*/ 671513 h 1235869"/>
              <a:gd name="connsiteX1" fmla="*/ 838200 w 1731169"/>
              <a:gd name="connsiteY1" fmla="*/ 611981 h 1235869"/>
              <a:gd name="connsiteX2" fmla="*/ 735806 w 1731169"/>
              <a:gd name="connsiteY2" fmla="*/ 545306 h 1235869"/>
              <a:gd name="connsiteX3" fmla="*/ 638175 w 1731169"/>
              <a:gd name="connsiteY3" fmla="*/ 476250 h 1235869"/>
              <a:gd name="connsiteX4" fmla="*/ 557213 w 1731169"/>
              <a:gd name="connsiteY4" fmla="*/ 419100 h 1235869"/>
              <a:gd name="connsiteX5" fmla="*/ 471488 w 1731169"/>
              <a:gd name="connsiteY5" fmla="*/ 354806 h 1235869"/>
              <a:gd name="connsiteX6" fmla="*/ 376238 w 1731169"/>
              <a:gd name="connsiteY6" fmla="*/ 283369 h 1235869"/>
              <a:gd name="connsiteX7" fmla="*/ 266700 w 1731169"/>
              <a:gd name="connsiteY7" fmla="*/ 192881 h 1235869"/>
              <a:gd name="connsiteX8" fmla="*/ 154781 w 1731169"/>
              <a:gd name="connsiteY8" fmla="*/ 97631 h 1235869"/>
              <a:gd name="connsiteX9" fmla="*/ 76200 w 1731169"/>
              <a:gd name="connsiteY9" fmla="*/ 26194 h 1235869"/>
              <a:gd name="connsiteX10" fmla="*/ 47625 w 1731169"/>
              <a:gd name="connsiteY10" fmla="*/ 4763 h 1235869"/>
              <a:gd name="connsiteX11" fmla="*/ 21431 w 1731169"/>
              <a:gd name="connsiteY11" fmla="*/ 0 h 1235869"/>
              <a:gd name="connsiteX12" fmla="*/ 4763 w 1731169"/>
              <a:gd name="connsiteY12" fmla="*/ 4763 h 1235869"/>
              <a:gd name="connsiteX13" fmla="*/ 0 w 1731169"/>
              <a:gd name="connsiteY13" fmla="*/ 19050 h 1235869"/>
              <a:gd name="connsiteX14" fmla="*/ 4763 w 1731169"/>
              <a:gd name="connsiteY14" fmla="*/ 45244 h 1235869"/>
              <a:gd name="connsiteX15" fmla="*/ 45244 w 1731169"/>
              <a:gd name="connsiteY15" fmla="*/ 95250 h 1235869"/>
              <a:gd name="connsiteX16" fmla="*/ 152400 w 1731169"/>
              <a:gd name="connsiteY16" fmla="*/ 221456 h 1235869"/>
              <a:gd name="connsiteX17" fmla="*/ 271463 w 1731169"/>
              <a:gd name="connsiteY17" fmla="*/ 359569 h 1235869"/>
              <a:gd name="connsiteX18" fmla="*/ 395288 w 1731169"/>
              <a:gd name="connsiteY18" fmla="*/ 488156 h 1235869"/>
              <a:gd name="connsiteX19" fmla="*/ 509588 w 1731169"/>
              <a:gd name="connsiteY19" fmla="*/ 595313 h 1235869"/>
              <a:gd name="connsiteX20" fmla="*/ 576263 w 1731169"/>
              <a:gd name="connsiteY20" fmla="*/ 690563 h 1235869"/>
              <a:gd name="connsiteX21" fmla="*/ 695325 w 1731169"/>
              <a:gd name="connsiteY21" fmla="*/ 785813 h 1235869"/>
              <a:gd name="connsiteX22" fmla="*/ 831056 w 1731169"/>
              <a:gd name="connsiteY22" fmla="*/ 885825 h 1235869"/>
              <a:gd name="connsiteX23" fmla="*/ 931069 w 1731169"/>
              <a:gd name="connsiteY23" fmla="*/ 957263 h 1235869"/>
              <a:gd name="connsiteX24" fmla="*/ 1033463 w 1731169"/>
              <a:gd name="connsiteY24" fmla="*/ 1026319 h 1235869"/>
              <a:gd name="connsiteX25" fmla="*/ 1109663 w 1731169"/>
              <a:gd name="connsiteY25" fmla="*/ 1073944 h 1235869"/>
              <a:gd name="connsiteX26" fmla="*/ 1166813 w 1731169"/>
              <a:gd name="connsiteY26" fmla="*/ 1109663 h 1235869"/>
              <a:gd name="connsiteX27" fmla="*/ 1195388 w 1731169"/>
              <a:gd name="connsiteY27" fmla="*/ 1126331 h 1235869"/>
              <a:gd name="connsiteX28" fmla="*/ 1216819 w 1731169"/>
              <a:gd name="connsiteY28" fmla="*/ 1152525 h 1235869"/>
              <a:gd name="connsiteX29" fmla="*/ 1233488 w 1731169"/>
              <a:gd name="connsiteY29" fmla="*/ 1171575 h 1235869"/>
              <a:gd name="connsiteX30" fmla="*/ 1254919 w 1731169"/>
              <a:gd name="connsiteY30" fmla="*/ 1190625 h 1235869"/>
              <a:gd name="connsiteX31" fmla="*/ 1288256 w 1731169"/>
              <a:gd name="connsiteY31" fmla="*/ 1214438 h 1235869"/>
              <a:gd name="connsiteX32" fmla="*/ 1323975 w 1731169"/>
              <a:gd name="connsiteY32" fmla="*/ 1231106 h 1235869"/>
              <a:gd name="connsiteX33" fmla="*/ 1345406 w 1731169"/>
              <a:gd name="connsiteY33" fmla="*/ 1235869 h 1235869"/>
              <a:gd name="connsiteX34" fmla="*/ 1371600 w 1731169"/>
              <a:gd name="connsiteY34" fmla="*/ 1231106 h 1235869"/>
              <a:gd name="connsiteX35" fmla="*/ 1407319 w 1731169"/>
              <a:gd name="connsiteY35" fmla="*/ 1216819 h 1235869"/>
              <a:gd name="connsiteX36" fmla="*/ 1476375 w 1731169"/>
              <a:gd name="connsiteY36" fmla="*/ 1173956 h 1235869"/>
              <a:gd name="connsiteX37" fmla="*/ 1540669 w 1731169"/>
              <a:gd name="connsiteY37" fmla="*/ 1116806 h 1235869"/>
              <a:gd name="connsiteX38" fmla="*/ 1583531 w 1731169"/>
              <a:gd name="connsiteY38" fmla="*/ 1071563 h 1235869"/>
              <a:gd name="connsiteX39" fmla="*/ 1631156 w 1731169"/>
              <a:gd name="connsiteY39" fmla="*/ 1004888 h 1235869"/>
              <a:gd name="connsiteX40" fmla="*/ 1643063 w 1731169"/>
              <a:gd name="connsiteY40" fmla="*/ 978694 h 1235869"/>
              <a:gd name="connsiteX41" fmla="*/ 1676400 w 1731169"/>
              <a:gd name="connsiteY41" fmla="*/ 866775 h 1235869"/>
              <a:gd name="connsiteX42" fmla="*/ 1721644 w 1731169"/>
              <a:gd name="connsiteY42" fmla="*/ 735806 h 1235869"/>
              <a:gd name="connsiteX43" fmla="*/ 1728788 w 1731169"/>
              <a:gd name="connsiteY43" fmla="*/ 702469 h 1235869"/>
              <a:gd name="connsiteX44" fmla="*/ 1731169 w 1731169"/>
              <a:gd name="connsiteY44" fmla="*/ 685800 h 1235869"/>
              <a:gd name="connsiteX45" fmla="*/ 1731169 w 1731169"/>
              <a:gd name="connsiteY45" fmla="*/ 673894 h 1235869"/>
              <a:gd name="connsiteX46" fmla="*/ 1726406 w 1731169"/>
              <a:gd name="connsiteY46" fmla="*/ 666750 h 1235869"/>
              <a:gd name="connsiteX47" fmla="*/ 1712119 w 1731169"/>
              <a:gd name="connsiteY47" fmla="*/ 661988 h 1235869"/>
              <a:gd name="connsiteX48" fmla="*/ 1697831 w 1731169"/>
              <a:gd name="connsiteY48" fmla="*/ 666750 h 1235869"/>
              <a:gd name="connsiteX49" fmla="*/ 1681163 w 1731169"/>
              <a:gd name="connsiteY49" fmla="*/ 678656 h 1235869"/>
              <a:gd name="connsiteX50" fmla="*/ 1650206 w 1731169"/>
              <a:gd name="connsiteY50" fmla="*/ 711994 h 1235869"/>
              <a:gd name="connsiteX51" fmla="*/ 1590675 w 1731169"/>
              <a:gd name="connsiteY51" fmla="*/ 776288 h 1235869"/>
              <a:gd name="connsiteX52" fmla="*/ 1533525 w 1731169"/>
              <a:gd name="connsiteY52" fmla="*/ 828675 h 1235869"/>
              <a:gd name="connsiteX53" fmla="*/ 1507331 w 1731169"/>
              <a:gd name="connsiteY53" fmla="*/ 852488 h 1235869"/>
              <a:gd name="connsiteX54" fmla="*/ 1478756 w 1731169"/>
              <a:gd name="connsiteY54" fmla="*/ 854869 h 1235869"/>
              <a:gd name="connsiteX55" fmla="*/ 1407319 w 1731169"/>
              <a:gd name="connsiteY55" fmla="*/ 850106 h 1235869"/>
              <a:gd name="connsiteX56" fmla="*/ 1335881 w 1731169"/>
              <a:gd name="connsiteY56" fmla="*/ 835819 h 1235869"/>
              <a:gd name="connsiteX57" fmla="*/ 1250156 w 1731169"/>
              <a:gd name="connsiteY57" fmla="*/ 812006 h 1235869"/>
              <a:gd name="connsiteX58" fmla="*/ 1145381 w 1731169"/>
              <a:gd name="connsiteY58" fmla="*/ 773906 h 1235869"/>
              <a:gd name="connsiteX59" fmla="*/ 1038225 w 1731169"/>
              <a:gd name="connsiteY59" fmla="*/ 726281 h 1235869"/>
              <a:gd name="connsiteX60" fmla="*/ 933450 w 1731169"/>
              <a:gd name="connsiteY60" fmla="*/ 671513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31169" h="1235869">
                <a:moveTo>
                  <a:pt x="933450" y="671513"/>
                </a:moveTo>
                <a:lnTo>
                  <a:pt x="838200" y="611981"/>
                </a:lnTo>
                <a:lnTo>
                  <a:pt x="735806" y="545306"/>
                </a:lnTo>
                <a:lnTo>
                  <a:pt x="638175" y="476250"/>
                </a:lnTo>
                <a:lnTo>
                  <a:pt x="557213" y="419100"/>
                </a:lnTo>
                <a:lnTo>
                  <a:pt x="471488" y="354806"/>
                </a:lnTo>
                <a:lnTo>
                  <a:pt x="376238" y="283369"/>
                </a:lnTo>
                <a:lnTo>
                  <a:pt x="266700" y="192881"/>
                </a:lnTo>
                <a:lnTo>
                  <a:pt x="154781" y="97631"/>
                </a:lnTo>
                <a:lnTo>
                  <a:pt x="76200" y="26194"/>
                </a:lnTo>
                <a:lnTo>
                  <a:pt x="47625" y="4763"/>
                </a:lnTo>
                <a:lnTo>
                  <a:pt x="21431" y="0"/>
                </a:lnTo>
                <a:lnTo>
                  <a:pt x="4763" y="4763"/>
                </a:lnTo>
                <a:lnTo>
                  <a:pt x="0" y="19050"/>
                </a:lnTo>
                <a:lnTo>
                  <a:pt x="4763" y="45244"/>
                </a:lnTo>
                <a:lnTo>
                  <a:pt x="45244" y="95250"/>
                </a:lnTo>
                <a:lnTo>
                  <a:pt x="152400" y="221456"/>
                </a:lnTo>
                <a:lnTo>
                  <a:pt x="271463" y="359569"/>
                </a:lnTo>
                <a:lnTo>
                  <a:pt x="395288" y="488156"/>
                </a:lnTo>
                <a:lnTo>
                  <a:pt x="509588" y="595313"/>
                </a:lnTo>
                <a:lnTo>
                  <a:pt x="576263" y="690563"/>
                </a:lnTo>
                <a:lnTo>
                  <a:pt x="695325" y="785813"/>
                </a:lnTo>
                <a:lnTo>
                  <a:pt x="831056" y="885825"/>
                </a:lnTo>
                <a:lnTo>
                  <a:pt x="931069" y="957263"/>
                </a:lnTo>
                <a:lnTo>
                  <a:pt x="1033463" y="1026319"/>
                </a:lnTo>
                <a:lnTo>
                  <a:pt x="1109663" y="1073944"/>
                </a:lnTo>
                <a:lnTo>
                  <a:pt x="1166813" y="1109663"/>
                </a:lnTo>
                <a:lnTo>
                  <a:pt x="1195388" y="1126331"/>
                </a:lnTo>
                <a:lnTo>
                  <a:pt x="1216819" y="1152525"/>
                </a:lnTo>
                <a:lnTo>
                  <a:pt x="1233488" y="1171575"/>
                </a:lnTo>
                <a:lnTo>
                  <a:pt x="1254919" y="1190625"/>
                </a:lnTo>
                <a:lnTo>
                  <a:pt x="1288256" y="1214438"/>
                </a:lnTo>
                <a:lnTo>
                  <a:pt x="1323975" y="1231106"/>
                </a:lnTo>
                <a:lnTo>
                  <a:pt x="1345406" y="1235869"/>
                </a:lnTo>
                <a:lnTo>
                  <a:pt x="1371600" y="1231106"/>
                </a:lnTo>
                <a:lnTo>
                  <a:pt x="1407319" y="1216819"/>
                </a:lnTo>
                <a:lnTo>
                  <a:pt x="1476375" y="1173956"/>
                </a:lnTo>
                <a:lnTo>
                  <a:pt x="1540669" y="1116806"/>
                </a:lnTo>
                <a:lnTo>
                  <a:pt x="1583531" y="1071563"/>
                </a:lnTo>
                <a:lnTo>
                  <a:pt x="1631156" y="1004888"/>
                </a:lnTo>
                <a:lnTo>
                  <a:pt x="1643063" y="978694"/>
                </a:lnTo>
                <a:lnTo>
                  <a:pt x="1676400" y="866775"/>
                </a:lnTo>
                <a:lnTo>
                  <a:pt x="1721644" y="735806"/>
                </a:lnTo>
                <a:lnTo>
                  <a:pt x="1728788" y="702469"/>
                </a:lnTo>
                <a:lnTo>
                  <a:pt x="1731169" y="685800"/>
                </a:lnTo>
                <a:lnTo>
                  <a:pt x="1731169" y="673894"/>
                </a:lnTo>
                <a:lnTo>
                  <a:pt x="1726406" y="666750"/>
                </a:lnTo>
                <a:lnTo>
                  <a:pt x="1712119" y="661988"/>
                </a:lnTo>
                <a:lnTo>
                  <a:pt x="1697831" y="666750"/>
                </a:lnTo>
                <a:lnTo>
                  <a:pt x="1681163" y="678656"/>
                </a:lnTo>
                <a:lnTo>
                  <a:pt x="1650206" y="711994"/>
                </a:lnTo>
                <a:lnTo>
                  <a:pt x="1590675" y="776288"/>
                </a:lnTo>
                <a:lnTo>
                  <a:pt x="1533525" y="828675"/>
                </a:lnTo>
                <a:lnTo>
                  <a:pt x="1507331" y="852488"/>
                </a:lnTo>
                <a:lnTo>
                  <a:pt x="1478756" y="854869"/>
                </a:lnTo>
                <a:lnTo>
                  <a:pt x="1407319" y="850106"/>
                </a:lnTo>
                <a:lnTo>
                  <a:pt x="1335881" y="835819"/>
                </a:lnTo>
                <a:lnTo>
                  <a:pt x="1250156" y="812006"/>
                </a:lnTo>
                <a:lnTo>
                  <a:pt x="1145381" y="773906"/>
                </a:lnTo>
                <a:lnTo>
                  <a:pt x="1038225" y="726281"/>
                </a:lnTo>
                <a:lnTo>
                  <a:pt x="933450" y="671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8CC91D46-3FE6-484D-9EA6-59821EFE83FC}"/>
              </a:ext>
            </a:extLst>
          </p:cNvPr>
          <p:cNvSpPr/>
          <p:nvPr/>
        </p:nvSpPr>
        <p:spPr>
          <a:xfrm rot="16200000">
            <a:off x="3177382" y="4182269"/>
            <a:ext cx="3471862" cy="381000"/>
          </a:xfrm>
          <a:custGeom>
            <a:avLst/>
            <a:gdLst>
              <a:gd name="connsiteX0" fmla="*/ 2313403 w 3472989"/>
              <a:gd name="connsiteY0" fmla="*/ 155765 h 380759"/>
              <a:gd name="connsiteX1" fmla="*/ 2079755 w 3472989"/>
              <a:gd name="connsiteY1" fmla="*/ 155765 h 380759"/>
              <a:gd name="connsiteX2" fmla="*/ 1912452 w 3472989"/>
              <a:gd name="connsiteY2" fmla="*/ 155765 h 380759"/>
              <a:gd name="connsiteX3" fmla="*/ 1693226 w 3472989"/>
              <a:gd name="connsiteY3" fmla="*/ 149996 h 380759"/>
              <a:gd name="connsiteX4" fmla="*/ 1471117 w 3472989"/>
              <a:gd name="connsiteY4" fmla="*/ 141342 h 380759"/>
              <a:gd name="connsiteX5" fmla="*/ 1266314 w 3472989"/>
              <a:gd name="connsiteY5" fmla="*/ 129804 h 380759"/>
              <a:gd name="connsiteX6" fmla="*/ 1052858 w 3472989"/>
              <a:gd name="connsiteY6" fmla="*/ 112497 h 380759"/>
              <a:gd name="connsiteX7" fmla="*/ 868247 w 3472989"/>
              <a:gd name="connsiteY7" fmla="*/ 95190 h 380759"/>
              <a:gd name="connsiteX8" fmla="*/ 784595 w 3472989"/>
              <a:gd name="connsiteY8" fmla="*/ 89420 h 380759"/>
              <a:gd name="connsiteX9" fmla="*/ 715366 w 3472989"/>
              <a:gd name="connsiteY9" fmla="*/ 74998 h 380759"/>
              <a:gd name="connsiteX10" fmla="*/ 623061 w 3472989"/>
              <a:gd name="connsiteY10" fmla="*/ 51921 h 380759"/>
              <a:gd name="connsiteX11" fmla="*/ 513448 w 3472989"/>
              <a:gd name="connsiteY11" fmla="*/ 17307 h 380759"/>
              <a:gd name="connsiteX12" fmla="*/ 478834 w 3472989"/>
              <a:gd name="connsiteY12" fmla="*/ 2884 h 380759"/>
              <a:gd name="connsiteX13" fmla="*/ 464411 w 3472989"/>
              <a:gd name="connsiteY13" fmla="*/ 2884 h 380759"/>
              <a:gd name="connsiteX14" fmla="*/ 426912 w 3472989"/>
              <a:gd name="connsiteY14" fmla="*/ 2884 h 380759"/>
              <a:gd name="connsiteX15" fmla="*/ 349029 w 3472989"/>
              <a:gd name="connsiteY15" fmla="*/ 11538 h 380759"/>
              <a:gd name="connsiteX16" fmla="*/ 265378 w 3472989"/>
              <a:gd name="connsiteY16" fmla="*/ 34614 h 380759"/>
              <a:gd name="connsiteX17" fmla="*/ 187495 w 3472989"/>
              <a:gd name="connsiteY17" fmla="*/ 63460 h 380759"/>
              <a:gd name="connsiteX18" fmla="*/ 129804 w 3472989"/>
              <a:gd name="connsiteY18" fmla="*/ 92305 h 380759"/>
              <a:gd name="connsiteX19" fmla="*/ 72113 w 3472989"/>
              <a:gd name="connsiteY19" fmla="*/ 132689 h 380759"/>
              <a:gd name="connsiteX20" fmla="*/ 46152 w 3472989"/>
              <a:gd name="connsiteY20" fmla="*/ 152880 h 380759"/>
              <a:gd name="connsiteX21" fmla="*/ 23076 w 3472989"/>
              <a:gd name="connsiteY21" fmla="*/ 175957 h 380759"/>
              <a:gd name="connsiteX22" fmla="*/ 5769 w 3472989"/>
              <a:gd name="connsiteY22" fmla="*/ 201918 h 380759"/>
              <a:gd name="connsiteX23" fmla="*/ 0 w 3472989"/>
              <a:gd name="connsiteY23" fmla="*/ 224994 h 380759"/>
              <a:gd name="connsiteX24" fmla="*/ 5769 w 3472989"/>
              <a:gd name="connsiteY24" fmla="*/ 248070 h 380759"/>
              <a:gd name="connsiteX25" fmla="*/ 20192 w 3472989"/>
              <a:gd name="connsiteY25" fmla="*/ 265378 h 380759"/>
              <a:gd name="connsiteX26" fmla="*/ 43268 w 3472989"/>
              <a:gd name="connsiteY26" fmla="*/ 279800 h 380759"/>
              <a:gd name="connsiteX27" fmla="*/ 92305 w 3472989"/>
              <a:gd name="connsiteY27" fmla="*/ 297108 h 380759"/>
              <a:gd name="connsiteX28" fmla="*/ 135573 w 3472989"/>
              <a:gd name="connsiteY28" fmla="*/ 305761 h 380759"/>
              <a:gd name="connsiteX29" fmla="*/ 204802 w 3472989"/>
              <a:gd name="connsiteY29" fmla="*/ 311530 h 380759"/>
              <a:gd name="connsiteX30" fmla="*/ 250955 w 3472989"/>
              <a:gd name="connsiteY30" fmla="*/ 311530 h 380759"/>
              <a:gd name="connsiteX31" fmla="*/ 351914 w 3472989"/>
              <a:gd name="connsiteY31" fmla="*/ 323068 h 380759"/>
              <a:gd name="connsiteX32" fmla="*/ 490372 w 3472989"/>
              <a:gd name="connsiteY32" fmla="*/ 334607 h 380759"/>
              <a:gd name="connsiteX33" fmla="*/ 752865 w 3472989"/>
              <a:gd name="connsiteY33" fmla="*/ 337491 h 380759"/>
              <a:gd name="connsiteX34" fmla="*/ 1148048 w 3472989"/>
              <a:gd name="connsiteY34" fmla="*/ 349029 h 380759"/>
              <a:gd name="connsiteX35" fmla="*/ 1450925 w 3472989"/>
              <a:gd name="connsiteY35" fmla="*/ 357683 h 380759"/>
              <a:gd name="connsiteX36" fmla="*/ 1499962 w 3472989"/>
              <a:gd name="connsiteY36" fmla="*/ 357683 h 380759"/>
              <a:gd name="connsiteX37" fmla="*/ 1710534 w 3472989"/>
              <a:gd name="connsiteY37" fmla="*/ 360567 h 380759"/>
              <a:gd name="connsiteX38" fmla="*/ 1900913 w 3472989"/>
              <a:gd name="connsiteY38" fmla="*/ 366337 h 380759"/>
              <a:gd name="connsiteX39" fmla="*/ 2073986 w 3472989"/>
              <a:gd name="connsiteY39" fmla="*/ 372106 h 380759"/>
              <a:gd name="connsiteX40" fmla="*/ 2322057 w 3472989"/>
              <a:gd name="connsiteY40" fmla="*/ 377875 h 380759"/>
              <a:gd name="connsiteX41" fmla="*/ 2555705 w 3472989"/>
              <a:gd name="connsiteY41" fmla="*/ 380759 h 380759"/>
              <a:gd name="connsiteX42" fmla="*/ 2783583 w 3472989"/>
              <a:gd name="connsiteY42" fmla="*/ 380759 h 380759"/>
              <a:gd name="connsiteX43" fmla="*/ 2873004 w 3472989"/>
              <a:gd name="connsiteY43" fmla="*/ 380759 h 380759"/>
              <a:gd name="connsiteX44" fmla="*/ 2930695 w 3472989"/>
              <a:gd name="connsiteY44" fmla="*/ 377875 h 380759"/>
              <a:gd name="connsiteX45" fmla="*/ 2968194 w 3472989"/>
              <a:gd name="connsiteY45" fmla="*/ 372106 h 380759"/>
              <a:gd name="connsiteX46" fmla="*/ 3025885 w 3472989"/>
              <a:gd name="connsiteY46" fmla="*/ 357683 h 380759"/>
              <a:gd name="connsiteX47" fmla="*/ 3121075 w 3472989"/>
              <a:gd name="connsiteY47" fmla="*/ 325953 h 380759"/>
              <a:gd name="connsiteX48" fmla="*/ 3245110 w 3472989"/>
              <a:gd name="connsiteY48" fmla="*/ 282685 h 380759"/>
              <a:gd name="connsiteX49" fmla="*/ 3348954 w 3472989"/>
              <a:gd name="connsiteY49" fmla="*/ 242301 h 380759"/>
              <a:gd name="connsiteX50" fmla="*/ 3389337 w 3472989"/>
              <a:gd name="connsiteY50" fmla="*/ 187495 h 380759"/>
              <a:gd name="connsiteX51" fmla="*/ 3472989 w 3472989"/>
              <a:gd name="connsiteY51" fmla="*/ 83651 h 380759"/>
              <a:gd name="connsiteX52" fmla="*/ 3392222 w 3472989"/>
              <a:gd name="connsiteY52" fmla="*/ 0 h 380759"/>
              <a:gd name="connsiteX53" fmla="*/ 3291263 w 3472989"/>
              <a:gd name="connsiteY53" fmla="*/ 63460 h 380759"/>
              <a:gd name="connsiteX54" fmla="*/ 3222034 w 3472989"/>
              <a:gd name="connsiteY54" fmla="*/ 98074 h 380759"/>
              <a:gd name="connsiteX55" fmla="*/ 3135498 w 3472989"/>
              <a:gd name="connsiteY55" fmla="*/ 132689 h 380759"/>
              <a:gd name="connsiteX56" fmla="*/ 3057615 w 3472989"/>
              <a:gd name="connsiteY56" fmla="*/ 155765 h 380759"/>
              <a:gd name="connsiteX57" fmla="*/ 2973963 w 3472989"/>
              <a:gd name="connsiteY57" fmla="*/ 155765 h 380759"/>
              <a:gd name="connsiteX58" fmla="*/ 2723008 w 3472989"/>
              <a:gd name="connsiteY58" fmla="*/ 155765 h 380759"/>
              <a:gd name="connsiteX59" fmla="*/ 2313403 w 3472989"/>
              <a:gd name="connsiteY59" fmla="*/ 155765 h 380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472989" h="380759">
                <a:moveTo>
                  <a:pt x="2313403" y="155765"/>
                </a:moveTo>
                <a:lnTo>
                  <a:pt x="2079755" y="155765"/>
                </a:lnTo>
                <a:lnTo>
                  <a:pt x="1912452" y="155765"/>
                </a:lnTo>
                <a:lnTo>
                  <a:pt x="1693226" y="149996"/>
                </a:lnTo>
                <a:lnTo>
                  <a:pt x="1471117" y="141342"/>
                </a:lnTo>
                <a:lnTo>
                  <a:pt x="1266314" y="129804"/>
                </a:lnTo>
                <a:lnTo>
                  <a:pt x="1052858" y="112497"/>
                </a:lnTo>
                <a:lnTo>
                  <a:pt x="868247" y="95190"/>
                </a:lnTo>
                <a:lnTo>
                  <a:pt x="784595" y="89420"/>
                </a:lnTo>
                <a:lnTo>
                  <a:pt x="715366" y="74998"/>
                </a:lnTo>
                <a:lnTo>
                  <a:pt x="623061" y="51921"/>
                </a:lnTo>
                <a:lnTo>
                  <a:pt x="513448" y="17307"/>
                </a:lnTo>
                <a:lnTo>
                  <a:pt x="478834" y="2884"/>
                </a:lnTo>
                <a:lnTo>
                  <a:pt x="464411" y="2884"/>
                </a:lnTo>
                <a:lnTo>
                  <a:pt x="426912" y="2884"/>
                </a:lnTo>
                <a:lnTo>
                  <a:pt x="349029" y="11538"/>
                </a:lnTo>
                <a:lnTo>
                  <a:pt x="265378" y="34614"/>
                </a:lnTo>
                <a:lnTo>
                  <a:pt x="187495" y="63460"/>
                </a:lnTo>
                <a:lnTo>
                  <a:pt x="129804" y="92305"/>
                </a:lnTo>
                <a:lnTo>
                  <a:pt x="72113" y="132689"/>
                </a:lnTo>
                <a:lnTo>
                  <a:pt x="46152" y="152880"/>
                </a:lnTo>
                <a:lnTo>
                  <a:pt x="23076" y="175957"/>
                </a:lnTo>
                <a:lnTo>
                  <a:pt x="5769" y="201918"/>
                </a:lnTo>
                <a:lnTo>
                  <a:pt x="0" y="224994"/>
                </a:lnTo>
                <a:lnTo>
                  <a:pt x="5769" y="248070"/>
                </a:lnTo>
                <a:lnTo>
                  <a:pt x="20192" y="265378"/>
                </a:lnTo>
                <a:lnTo>
                  <a:pt x="43268" y="279800"/>
                </a:lnTo>
                <a:lnTo>
                  <a:pt x="92305" y="297108"/>
                </a:lnTo>
                <a:lnTo>
                  <a:pt x="135573" y="305761"/>
                </a:lnTo>
                <a:lnTo>
                  <a:pt x="204802" y="311530"/>
                </a:lnTo>
                <a:lnTo>
                  <a:pt x="250955" y="311530"/>
                </a:lnTo>
                <a:lnTo>
                  <a:pt x="351914" y="323068"/>
                </a:lnTo>
                <a:lnTo>
                  <a:pt x="490372" y="334607"/>
                </a:lnTo>
                <a:lnTo>
                  <a:pt x="752865" y="337491"/>
                </a:lnTo>
                <a:lnTo>
                  <a:pt x="1148048" y="349029"/>
                </a:lnTo>
                <a:lnTo>
                  <a:pt x="1450925" y="357683"/>
                </a:lnTo>
                <a:lnTo>
                  <a:pt x="1499962" y="357683"/>
                </a:lnTo>
                <a:lnTo>
                  <a:pt x="1710534" y="360567"/>
                </a:lnTo>
                <a:lnTo>
                  <a:pt x="1900913" y="366337"/>
                </a:lnTo>
                <a:lnTo>
                  <a:pt x="2073986" y="372106"/>
                </a:lnTo>
                <a:lnTo>
                  <a:pt x="2322057" y="377875"/>
                </a:lnTo>
                <a:lnTo>
                  <a:pt x="2555705" y="380759"/>
                </a:lnTo>
                <a:lnTo>
                  <a:pt x="2783583" y="380759"/>
                </a:lnTo>
                <a:lnTo>
                  <a:pt x="2873004" y="380759"/>
                </a:lnTo>
                <a:lnTo>
                  <a:pt x="2930695" y="377875"/>
                </a:lnTo>
                <a:lnTo>
                  <a:pt x="2968194" y="372106"/>
                </a:lnTo>
                <a:lnTo>
                  <a:pt x="3025885" y="357683"/>
                </a:lnTo>
                <a:lnTo>
                  <a:pt x="3121075" y="325953"/>
                </a:lnTo>
                <a:lnTo>
                  <a:pt x="3245110" y="282685"/>
                </a:lnTo>
                <a:lnTo>
                  <a:pt x="3348954" y="242301"/>
                </a:lnTo>
                <a:lnTo>
                  <a:pt x="3389337" y="187495"/>
                </a:lnTo>
                <a:lnTo>
                  <a:pt x="3472989" y="83651"/>
                </a:lnTo>
                <a:lnTo>
                  <a:pt x="3392222" y="0"/>
                </a:lnTo>
                <a:lnTo>
                  <a:pt x="3291263" y="63460"/>
                </a:lnTo>
                <a:lnTo>
                  <a:pt x="3222034" y="98074"/>
                </a:lnTo>
                <a:lnTo>
                  <a:pt x="3135498" y="132689"/>
                </a:lnTo>
                <a:lnTo>
                  <a:pt x="3057615" y="155765"/>
                </a:lnTo>
                <a:lnTo>
                  <a:pt x="2973963" y="155765"/>
                </a:lnTo>
                <a:lnTo>
                  <a:pt x="2723008" y="155765"/>
                </a:lnTo>
                <a:lnTo>
                  <a:pt x="2313403" y="1557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0AA05DEA-EEE0-4286-B3D3-3B1ABFB64B6B}"/>
              </a:ext>
            </a:extLst>
          </p:cNvPr>
          <p:cNvSpPr/>
          <p:nvPr/>
        </p:nvSpPr>
        <p:spPr>
          <a:xfrm>
            <a:off x="5757863" y="1600200"/>
            <a:ext cx="688975" cy="1150938"/>
          </a:xfrm>
          <a:custGeom>
            <a:avLst/>
            <a:gdLst>
              <a:gd name="connsiteX0" fmla="*/ 278606 w 688181"/>
              <a:gd name="connsiteY0" fmla="*/ 414338 h 1150144"/>
              <a:gd name="connsiteX1" fmla="*/ 216693 w 688181"/>
              <a:gd name="connsiteY1" fmla="*/ 581025 h 1150144"/>
              <a:gd name="connsiteX2" fmla="*/ 126206 w 688181"/>
              <a:gd name="connsiteY2" fmla="*/ 823913 h 1150144"/>
              <a:gd name="connsiteX3" fmla="*/ 45243 w 688181"/>
              <a:gd name="connsiteY3" fmla="*/ 1042988 h 1150144"/>
              <a:gd name="connsiteX4" fmla="*/ 0 w 688181"/>
              <a:gd name="connsiteY4" fmla="*/ 1150144 h 1150144"/>
              <a:gd name="connsiteX5" fmla="*/ 135731 w 688181"/>
              <a:gd name="connsiteY5" fmla="*/ 1126331 h 1150144"/>
              <a:gd name="connsiteX6" fmla="*/ 247650 w 688181"/>
              <a:gd name="connsiteY6" fmla="*/ 959644 h 1150144"/>
              <a:gd name="connsiteX7" fmla="*/ 352425 w 688181"/>
              <a:gd name="connsiteY7" fmla="*/ 790575 h 1150144"/>
              <a:gd name="connsiteX8" fmla="*/ 421481 w 688181"/>
              <a:gd name="connsiteY8" fmla="*/ 685800 h 1150144"/>
              <a:gd name="connsiteX9" fmla="*/ 485775 w 688181"/>
              <a:gd name="connsiteY9" fmla="*/ 581025 h 1150144"/>
              <a:gd name="connsiteX10" fmla="*/ 526256 w 688181"/>
              <a:gd name="connsiteY10" fmla="*/ 516731 h 1150144"/>
              <a:gd name="connsiteX11" fmla="*/ 578643 w 688181"/>
              <a:gd name="connsiteY11" fmla="*/ 435769 h 1150144"/>
              <a:gd name="connsiteX12" fmla="*/ 609600 w 688181"/>
              <a:gd name="connsiteY12" fmla="*/ 388144 h 1150144"/>
              <a:gd name="connsiteX13" fmla="*/ 633412 w 688181"/>
              <a:gd name="connsiteY13" fmla="*/ 359569 h 1150144"/>
              <a:gd name="connsiteX14" fmla="*/ 647700 w 688181"/>
              <a:gd name="connsiteY14" fmla="*/ 350044 h 1150144"/>
              <a:gd name="connsiteX15" fmla="*/ 666750 w 688181"/>
              <a:gd name="connsiteY15" fmla="*/ 338138 h 1150144"/>
              <a:gd name="connsiteX16" fmla="*/ 681037 w 688181"/>
              <a:gd name="connsiteY16" fmla="*/ 321469 h 1150144"/>
              <a:gd name="connsiteX17" fmla="*/ 688181 w 688181"/>
              <a:gd name="connsiteY17" fmla="*/ 302419 h 1150144"/>
              <a:gd name="connsiteX18" fmla="*/ 688181 w 688181"/>
              <a:gd name="connsiteY18" fmla="*/ 285750 h 1150144"/>
              <a:gd name="connsiteX19" fmla="*/ 678656 w 688181"/>
              <a:gd name="connsiteY19" fmla="*/ 257175 h 1150144"/>
              <a:gd name="connsiteX20" fmla="*/ 652462 w 688181"/>
              <a:gd name="connsiteY20" fmla="*/ 219075 h 1150144"/>
              <a:gd name="connsiteX21" fmla="*/ 588168 w 688181"/>
              <a:gd name="connsiteY21" fmla="*/ 157163 h 1150144"/>
              <a:gd name="connsiteX22" fmla="*/ 526256 w 688181"/>
              <a:gd name="connsiteY22" fmla="*/ 111919 h 1150144"/>
              <a:gd name="connsiteX23" fmla="*/ 473868 w 688181"/>
              <a:gd name="connsiteY23" fmla="*/ 73819 h 1150144"/>
              <a:gd name="connsiteX24" fmla="*/ 445293 w 688181"/>
              <a:gd name="connsiteY24" fmla="*/ 59531 h 1150144"/>
              <a:gd name="connsiteX25" fmla="*/ 364331 w 688181"/>
              <a:gd name="connsiteY25" fmla="*/ 30956 h 1150144"/>
              <a:gd name="connsiteX26" fmla="*/ 297656 w 688181"/>
              <a:gd name="connsiteY26" fmla="*/ 14288 h 1150144"/>
              <a:gd name="connsiteX27" fmla="*/ 252412 w 688181"/>
              <a:gd name="connsiteY27" fmla="*/ 4763 h 1150144"/>
              <a:gd name="connsiteX28" fmla="*/ 214312 w 688181"/>
              <a:gd name="connsiteY28" fmla="*/ 0 h 1150144"/>
              <a:gd name="connsiteX29" fmla="*/ 183356 w 688181"/>
              <a:gd name="connsiteY29" fmla="*/ 2381 h 1150144"/>
              <a:gd name="connsiteX30" fmla="*/ 169068 w 688181"/>
              <a:gd name="connsiteY30" fmla="*/ 7144 h 1150144"/>
              <a:gd name="connsiteX31" fmla="*/ 164306 w 688181"/>
              <a:gd name="connsiteY31" fmla="*/ 11906 h 1150144"/>
              <a:gd name="connsiteX32" fmla="*/ 161925 w 688181"/>
              <a:gd name="connsiteY32" fmla="*/ 23813 h 1150144"/>
              <a:gd name="connsiteX33" fmla="*/ 180975 w 688181"/>
              <a:gd name="connsiteY33" fmla="*/ 57150 h 1150144"/>
              <a:gd name="connsiteX34" fmla="*/ 202406 w 688181"/>
              <a:gd name="connsiteY34" fmla="*/ 71438 h 1150144"/>
              <a:gd name="connsiteX35" fmla="*/ 233362 w 688181"/>
              <a:gd name="connsiteY35" fmla="*/ 83344 h 1150144"/>
              <a:gd name="connsiteX36" fmla="*/ 254793 w 688181"/>
              <a:gd name="connsiteY36" fmla="*/ 97631 h 1150144"/>
              <a:gd name="connsiteX37" fmla="*/ 280987 w 688181"/>
              <a:gd name="connsiteY37" fmla="*/ 121444 h 1150144"/>
              <a:gd name="connsiteX38" fmla="*/ 302418 w 688181"/>
              <a:gd name="connsiteY38" fmla="*/ 154781 h 1150144"/>
              <a:gd name="connsiteX39" fmla="*/ 316706 w 688181"/>
              <a:gd name="connsiteY39" fmla="*/ 202406 h 1150144"/>
              <a:gd name="connsiteX40" fmla="*/ 326231 w 688181"/>
              <a:gd name="connsiteY40" fmla="*/ 250031 h 1150144"/>
              <a:gd name="connsiteX41" fmla="*/ 326231 w 688181"/>
              <a:gd name="connsiteY41" fmla="*/ 290513 h 1150144"/>
              <a:gd name="connsiteX42" fmla="*/ 278606 w 688181"/>
              <a:gd name="connsiteY42" fmla="*/ 414338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88181" h="1150144">
                <a:moveTo>
                  <a:pt x="278606" y="414338"/>
                </a:moveTo>
                <a:lnTo>
                  <a:pt x="216693" y="581025"/>
                </a:lnTo>
                <a:lnTo>
                  <a:pt x="126206" y="823913"/>
                </a:lnTo>
                <a:lnTo>
                  <a:pt x="45243" y="1042988"/>
                </a:lnTo>
                <a:lnTo>
                  <a:pt x="0" y="1150144"/>
                </a:lnTo>
                <a:lnTo>
                  <a:pt x="135731" y="1126331"/>
                </a:lnTo>
                <a:lnTo>
                  <a:pt x="247650" y="959644"/>
                </a:lnTo>
                <a:lnTo>
                  <a:pt x="352425" y="790575"/>
                </a:lnTo>
                <a:lnTo>
                  <a:pt x="421481" y="685800"/>
                </a:lnTo>
                <a:lnTo>
                  <a:pt x="485775" y="581025"/>
                </a:lnTo>
                <a:lnTo>
                  <a:pt x="526256" y="516731"/>
                </a:lnTo>
                <a:lnTo>
                  <a:pt x="578643" y="435769"/>
                </a:lnTo>
                <a:lnTo>
                  <a:pt x="609600" y="388144"/>
                </a:lnTo>
                <a:lnTo>
                  <a:pt x="633412" y="359569"/>
                </a:lnTo>
                <a:lnTo>
                  <a:pt x="647700" y="350044"/>
                </a:lnTo>
                <a:lnTo>
                  <a:pt x="666750" y="338138"/>
                </a:lnTo>
                <a:lnTo>
                  <a:pt x="681037" y="321469"/>
                </a:lnTo>
                <a:lnTo>
                  <a:pt x="688181" y="302419"/>
                </a:lnTo>
                <a:lnTo>
                  <a:pt x="688181" y="285750"/>
                </a:lnTo>
                <a:lnTo>
                  <a:pt x="678656" y="257175"/>
                </a:lnTo>
                <a:lnTo>
                  <a:pt x="652462" y="219075"/>
                </a:lnTo>
                <a:lnTo>
                  <a:pt x="588168" y="157163"/>
                </a:lnTo>
                <a:lnTo>
                  <a:pt x="526256" y="111919"/>
                </a:lnTo>
                <a:lnTo>
                  <a:pt x="473868" y="73819"/>
                </a:lnTo>
                <a:lnTo>
                  <a:pt x="445293" y="59531"/>
                </a:lnTo>
                <a:lnTo>
                  <a:pt x="364331" y="30956"/>
                </a:lnTo>
                <a:lnTo>
                  <a:pt x="297656" y="14288"/>
                </a:lnTo>
                <a:lnTo>
                  <a:pt x="252412" y="4763"/>
                </a:lnTo>
                <a:lnTo>
                  <a:pt x="214312" y="0"/>
                </a:lnTo>
                <a:lnTo>
                  <a:pt x="183356" y="2381"/>
                </a:lnTo>
                <a:lnTo>
                  <a:pt x="169068" y="7144"/>
                </a:lnTo>
                <a:lnTo>
                  <a:pt x="164306" y="11906"/>
                </a:lnTo>
                <a:lnTo>
                  <a:pt x="161925" y="23813"/>
                </a:lnTo>
                <a:lnTo>
                  <a:pt x="180975" y="57150"/>
                </a:lnTo>
                <a:lnTo>
                  <a:pt x="202406" y="71438"/>
                </a:lnTo>
                <a:lnTo>
                  <a:pt x="233362" y="83344"/>
                </a:lnTo>
                <a:lnTo>
                  <a:pt x="254793" y="97631"/>
                </a:lnTo>
                <a:lnTo>
                  <a:pt x="280987" y="121444"/>
                </a:lnTo>
                <a:lnTo>
                  <a:pt x="302418" y="154781"/>
                </a:lnTo>
                <a:lnTo>
                  <a:pt x="316706" y="202406"/>
                </a:lnTo>
                <a:lnTo>
                  <a:pt x="326231" y="250031"/>
                </a:lnTo>
                <a:lnTo>
                  <a:pt x="326231" y="290513"/>
                </a:lnTo>
                <a:lnTo>
                  <a:pt x="278606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6E4ED484-2F7A-4671-B515-0F0DB92D1562}"/>
              </a:ext>
            </a:extLst>
          </p:cNvPr>
          <p:cNvSpPr/>
          <p:nvPr/>
        </p:nvSpPr>
        <p:spPr>
          <a:xfrm>
            <a:off x="4916488" y="2468563"/>
            <a:ext cx="2105025" cy="425450"/>
          </a:xfrm>
          <a:custGeom>
            <a:avLst/>
            <a:gdLst>
              <a:gd name="connsiteX0" fmla="*/ 1650207 w 2105025"/>
              <a:gd name="connsiteY0" fmla="*/ 276225 h 423863"/>
              <a:gd name="connsiteX1" fmla="*/ 1443038 w 2105025"/>
              <a:gd name="connsiteY1" fmla="*/ 295275 h 423863"/>
              <a:gd name="connsiteX2" fmla="*/ 1250157 w 2105025"/>
              <a:gd name="connsiteY2" fmla="*/ 314325 h 423863"/>
              <a:gd name="connsiteX3" fmla="*/ 1019175 w 2105025"/>
              <a:gd name="connsiteY3" fmla="*/ 342900 h 423863"/>
              <a:gd name="connsiteX4" fmla="*/ 864394 w 2105025"/>
              <a:gd name="connsiteY4" fmla="*/ 357188 h 423863"/>
              <a:gd name="connsiteX5" fmla="*/ 688182 w 2105025"/>
              <a:gd name="connsiteY5" fmla="*/ 385763 h 423863"/>
              <a:gd name="connsiteX6" fmla="*/ 516732 w 2105025"/>
              <a:gd name="connsiteY6" fmla="*/ 416719 h 423863"/>
              <a:gd name="connsiteX7" fmla="*/ 478632 w 2105025"/>
              <a:gd name="connsiteY7" fmla="*/ 423863 h 423863"/>
              <a:gd name="connsiteX8" fmla="*/ 383382 w 2105025"/>
              <a:gd name="connsiteY8" fmla="*/ 423863 h 423863"/>
              <a:gd name="connsiteX9" fmla="*/ 157163 w 2105025"/>
              <a:gd name="connsiteY9" fmla="*/ 423863 h 423863"/>
              <a:gd name="connsiteX10" fmla="*/ 11907 w 2105025"/>
              <a:gd name="connsiteY10" fmla="*/ 423863 h 423863"/>
              <a:gd name="connsiteX11" fmla="*/ 0 w 2105025"/>
              <a:gd name="connsiteY11" fmla="*/ 283369 h 423863"/>
              <a:gd name="connsiteX12" fmla="*/ 76200 w 2105025"/>
              <a:gd name="connsiteY12" fmla="*/ 290513 h 423863"/>
              <a:gd name="connsiteX13" fmla="*/ 214313 w 2105025"/>
              <a:gd name="connsiteY13" fmla="*/ 292894 h 423863"/>
              <a:gd name="connsiteX14" fmla="*/ 352425 w 2105025"/>
              <a:gd name="connsiteY14" fmla="*/ 285750 h 423863"/>
              <a:gd name="connsiteX15" fmla="*/ 428625 w 2105025"/>
              <a:gd name="connsiteY15" fmla="*/ 278607 h 423863"/>
              <a:gd name="connsiteX16" fmla="*/ 571500 w 2105025"/>
              <a:gd name="connsiteY16" fmla="*/ 259557 h 423863"/>
              <a:gd name="connsiteX17" fmla="*/ 738188 w 2105025"/>
              <a:gd name="connsiteY17" fmla="*/ 228600 h 423863"/>
              <a:gd name="connsiteX18" fmla="*/ 892969 w 2105025"/>
              <a:gd name="connsiteY18" fmla="*/ 202407 h 423863"/>
              <a:gd name="connsiteX19" fmla="*/ 1131094 w 2105025"/>
              <a:gd name="connsiteY19" fmla="*/ 161925 h 423863"/>
              <a:gd name="connsiteX20" fmla="*/ 1404938 w 2105025"/>
              <a:gd name="connsiteY20" fmla="*/ 111919 h 423863"/>
              <a:gd name="connsiteX21" fmla="*/ 1524000 w 2105025"/>
              <a:gd name="connsiteY21" fmla="*/ 88107 h 423863"/>
              <a:gd name="connsiteX22" fmla="*/ 1545432 w 2105025"/>
              <a:gd name="connsiteY22" fmla="*/ 76200 h 423863"/>
              <a:gd name="connsiteX23" fmla="*/ 1585913 w 2105025"/>
              <a:gd name="connsiteY23" fmla="*/ 50007 h 423863"/>
              <a:gd name="connsiteX24" fmla="*/ 1635919 w 2105025"/>
              <a:gd name="connsiteY24" fmla="*/ 26194 h 423863"/>
              <a:gd name="connsiteX25" fmla="*/ 1685925 w 2105025"/>
              <a:gd name="connsiteY25" fmla="*/ 9525 h 423863"/>
              <a:gd name="connsiteX26" fmla="*/ 1726407 w 2105025"/>
              <a:gd name="connsiteY26" fmla="*/ 0 h 423863"/>
              <a:gd name="connsiteX27" fmla="*/ 1762125 w 2105025"/>
              <a:gd name="connsiteY27" fmla="*/ 0 h 423863"/>
              <a:gd name="connsiteX28" fmla="*/ 1824038 w 2105025"/>
              <a:gd name="connsiteY28" fmla="*/ 11907 h 423863"/>
              <a:gd name="connsiteX29" fmla="*/ 1947863 w 2105025"/>
              <a:gd name="connsiteY29" fmla="*/ 50007 h 423863"/>
              <a:gd name="connsiteX30" fmla="*/ 1990725 w 2105025"/>
              <a:gd name="connsiteY30" fmla="*/ 71438 h 423863"/>
              <a:gd name="connsiteX31" fmla="*/ 2026444 w 2105025"/>
              <a:gd name="connsiteY31" fmla="*/ 92869 h 423863"/>
              <a:gd name="connsiteX32" fmla="*/ 2062163 w 2105025"/>
              <a:gd name="connsiteY32" fmla="*/ 123825 h 423863"/>
              <a:gd name="connsiteX33" fmla="*/ 2083594 w 2105025"/>
              <a:gd name="connsiteY33" fmla="*/ 154782 h 423863"/>
              <a:gd name="connsiteX34" fmla="*/ 2100263 w 2105025"/>
              <a:gd name="connsiteY34" fmla="*/ 183357 h 423863"/>
              <a:gd name="connsiteX35" fmla="*/ 2105025 w 2105025"/>
              <a:gd name="connsiteY35" fmla="*/ 197644 h 423863"/>
              <a:gd name="connsiteX36" fmla="*/ 2093119 w 2105025"/>
              <a:gd name="connsiteY36" fmla="*/ 214313 h 423863"/>
              <a:gd name="connsiteX37" fmla="*/ 2069307 w 2105025"/>
              <a:gd name="connsiteY37" fmla="*/ 240507 h 423863"/>
              <a:gd name="connsiteX38" fmla="*/ 2055019 w 2105025"/>
              <a:gd name="connsiteY38" fmla="*/ 245269 h 423863"/>
              <a:gd name="connsiteX39" fmla="*/ 2014538 w 2105025"/>
              <a:gd name="connsiteY39" fmla="*/ 247650 h 423863"/>
              <a:gd name="connsiteX40" fmla="*/ 1914525 w 2105025"/>
              <a:gd name="connsiteY40" fmla="*/ 254794 h 423863"/>
              <a:gd name="connsiteX41" fmla="*/ 1650207 w 2105025"/>
              <a:gd name="connsiteY41" fmla="*/ 276225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105025" h="423863">
                <a:moveTo>
                  <a:pt x="1650207" y="276225"/>
                </a:moveTo>
                <a:lnTo>
                  <a:pt x="1443038" y="295275"/>
                </a:lnTo>
                <a:lnTo>
                  <a:pt x="1250157" y="314325"/>
                </a:lnTo>
                <a:lnTo>
                  <a:pt x="1019175" y="342900"/>
                </a:lnTo>
                <a:lnTo>
                  <a:pt x="864394" y="357188"/>
                </a:lnTo>
                <a:lnTo>
                  <a:pt x="688182" y="385763"/>
                </a:lnTo>
                <a:lnTo>
                  <a:pt x="516732" y="416719"/>
                </a:lnTo>
                <a:lnTo>
                  <a:pt x="478632" y="423863"/>
                </a:lnTo>
                <a:lnTo>
                  <a:pt x="383382" y="423863"/>
                </a:lnTo>
                <a:lnTo>
                  <a:pt x="157163" y="423863"/>
                </a:lnTo>
                <a:lnTo>
                  <a:pt x="11907" y="423863"/>
                </a:lnTo>
                <a:lnTo>
                  <a:pt x="0" y="283369"/>
                </a:lnTo>
                <a:lnTo>
                  <a:pt x="76200" y="290513"/>
                </a:lnTo>
                <a:lnTo>
                  <a:pt x="214313" y="292894"/>
                </a:lnTo>
                <a:lnTo>
                  <a:pt x="352425" y="285750"/>
                </a:lnTo>
                <a:lnTo>
                  <a:pt x="428625" y="278607"/>
                </a:lnTo>
                <a:lnTo>
                  <a:pt x="571500" y="259557"/>
                </a:lnTo>
                <a:lnTo>
                  <a:pt x="738188" y="228600"/>
                </a:lnTo>
                <a:lnTo>
                  <a:pt x="892969" y="202407"/>
                </a:lnTo>
                <a:lnTo>
                  <a:pt x="1131094" y="161925"/>
                </a:lnTo>
                <a:lnTo>
                  <a:pt x="1404938" y="111919"/>
                </a:lnTo>
                <a:lnTo>
                  <a:pt x="1524000" y="88107"/>
                </a:lnTo>
                <a:lnTo>
                  <a:pt x="1545432" y="76200"/>
                </a:lnTo>
                <a:lnTo>
                  <a:pt x="1585913" y="50007"/>
                </a:lnTo>
                <a:lnTo>
                  <a:pt x="1635919" y="26194"/>
                </a:lnTo>
                <a:lnTo>
                  <a:pt x="1685925" y="9525"/>
                </a:lnTo>
                <a:lnTo>
                  <a:pt x="1726407" y="0"/>
                </a:lnTo>
                <a:lnTo>
                  <a:pt x="1762125" y="0"/>
                </a:lnTo>
                <a:lnTo>
                  <a:pt x="1824038" y="11907"/>
                </a:lnTo>
                <a:lnTo>
                  <a:pt x="1947863" y="50007"/>
                </a:lnTo>
                <a:lnTo>
                  <a:pt x="1990725" y="71438"/>
                </a:lnTo>
                <a:lnTo>
                  <a:pt x="2026444" y="92869"/>
                </a:lnTo>
                <a:lnTo>
                  <a:pt x="2062163" y="123825"/>
                </a:lnTo>
                <a:lnTo>
                  <a:pt x="2083594" y="154782"/>
                </a:lnTo>
                <a:lnTo>
                  <a:pt x="2100263" y="183357"/>
                </a:lnTo>
                <a:lnTo>
                  <a:pt x="2105025" y="197644"/>
                </a:lnTo>
                <a:lnTo>
                  <a:pt x="2093119" y="214313"/>
                </a:lnTo>
                <a:lnTo>
                  <a:pt x="2069307" y="240507"/>
                </a:lnTo>
                <a:lnTo>
                  <a:pt x="2055019" y="245269"/>
                </a:lnTo>
                <a:lnTo>
                  <a:pt x="2014538" y="247650"/>
                </a:lnTo>
                <a:lnTo>
                  <a:pt x="1914525" y="254794"/>
                </a:lnTo>
                <a:lnTo>
                  <a:pt x="1650207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0AECBE70-BBF0-493B-8D56-BEC3F4DEE14D}"/>
              </a:ext>
            </a:extLst>
          </p:cNvPr>
          <p:cNvSpPr/>
          <p:nvPr/>
        </p:nvSpPr>
        <p:spPr>
          <a:xfrm rot="16200000">
            <a:off x="4563269" y="3834607"/>
            <a:ext cx="2719387" cy="533400"/>
          </a:xfrm>
          <a:custGeom>
            <a:avLst/>
            <a:gdLst>
              <a:gd name="connsiteX0" fmla="*/ 1681163 w 2719388"/>
              <a:gd name="connsiteY0" fmla="*/ 469106 h 533400"/>
              <a:gd name="connsiteX1" fmla="*/ 1519238 w 2719388"/>
              <a:gd name="connsiteY1" fmla="*/ 461963 h 533400"/>
              <a:gd name="connsiteX2" fmla="*/ 1373982 w 2719388"/>
              <a:gd name="connsiteY2" fmla="*/ 457200 h 533400"/>
              <a:gd name="connsiteX3" fmla="*/ 1207294 w 2719388"/>
              <a:gd name="connsiteY3" fmla="*/ 450056 h 533400"/>
              <a:gd name="connsiteX4" fmla="*/ 1083469 w 2719388"/>
              <a:gd name="connsiteY4" fmla="*/ 450056 h 533400"/>
              <a:gd name="connsiteX5" fmla="*/ 840582 w 2719388"/>
              <a:gd name="connsiteY5" fmla="*/ 450056 h 533400"/>
              <a:gd name="connsiteX6" fmla="*/ 552450 w 2719388"/>
              <a:gd name="connsiteY6" fmla="*/ 450056 h 533400"/>
              <a:gd name="connsiteX7" fmla="*/ 285750 w 2719388"/>
              <a:gd name="connsiteY7" fmla="*/ 450056 h 533400"/>
              <a:gd name="connsiteX8" fmla="*/ 28575 w 2719388"/>
              <a:gd name="connsiteY8" fmla="*/ 454819 h 533400"/>
              <a:gd name="connsiteX9" fmla="*/ 0 w 2719388"/>
              <a:gd name="connsiteY9" fmla="*/ 204788 h 533400"/>
              <a:gd name="connsiteX10" fmla="*/ 166688 w 2719388"/>
              <a:gd name="connsiteY10" fmla="*/ 209550 h 533400"/>
              <a:gd name="connsiteX11" fmla="*/ 371475 w 2719388"/>
              <a:gd name="connsiteY11" fmla="*/ 214313 h 533400"/>
              <a:gd name="connsiteX12" fmla="*/ 659607 w 2719388"/>
              <a:gd name="connsiteY12" fmla="*/ 221456 h 533400"/>
              <a:gd name="connsiteX13" fmla="*/ 897732 w 2719388"/>
              <a:gd name="connsiteY13" fmla="*/ 226219 h 533400"/>
              <a:gd name="connsiteX14" fmla="*/ 1219200 w 2719388"/>
              <a:gd name="connsiteY14" fmla="*/ 228600 h 533400"/>
              <a:gd name="connsiteX15" fmla="*/ 1502569 w 2719388"/>
              <a:gd name="connsiteY15" fmla="*/ 228600 h 533400"/>
              <a:gd name="connsiteX16" fmla="*/ 1745457 w 2719388"/>
              <a:gd name="connsiteY16" fmla="*/ 226219 h 533400"/>
              <a:gd name="connsiteX17" fmla="*/ 2035969 w 2719388"/>
              <a:gd name="connsiteY17" fmla="*/ 226219 h 533400"/>
              <a:gd name="connsiteX18" fmla="*/ 2235994 w 2719388"/>
              <a:gd name="connsiteY18" fmla="*/ 226219 h 533400"/>
              <a:gd name="connsiteX19" fmla="*/ 2416969 w 2719388"/>
              <a:gd name="connsiteY19" fmla="*/ 226219 h 533400"/>
              <a:gd name="connsiteX20" fmla="*/ 2457450 w 2719388"/>
              <a:gd name="connsiteY20" fmla="*/ 223838 h 533400"/>
              <a:gd name="connsiteX21" fmla="*/ 2497932 w 2719388"/>
              <a:gd name="connsiteY21" fmla="*/ 214313 h 533400"/>
              <a:gd name="connsiteX22" fmla="*/ 2528888 w 2719388"/>
              <a:gd name="connsiteY22" fmla="*/ 202406 h 533400"/>
              <a:gd name="connsiteX23" fmla="*/ 2564607 w 2719388"/>
              <a:gd name="connsiteY23" fmla="*/ 180975 h 533400"/>
              <a:gd name="connsiteX24" fmla="*/ 2578894 w 2719388"/>
              <a:gd name="connsiteY24" fmla="*/ 169069 h 533400"/>
              <a:gd name="connsiteX25" fmla="*/ 2605088 w 2719388"/>
              <a:gd name="connsiteY25" fmla="*/ 140494 h 533400"/>
              <a:gd name="connsiteX26" fmla="*/ 2626519 w 2719388"/>
              <a:gd name="connsiteY26" fmla="*/ 109538 h 533400"/>
              <a:gd name="connsiteX27" fmla="*/ 2676525 w 2719388"/>
              <a:gd name="connsiteY27" fmla="*/ 0 h 533400"/>
              <a:gd name="connsiteX28" fmla="*/ 2719388 w 2719388"/>
              <a:gd name="connsiteY28" fmla="*/ 245269 h 533400"/>
              <a:gd name="connsiteX29" fmla="*/ 2633663 w 2719388"/>
              <a:gd name="connsiteY29" fmla="*/ 364331 h 533400"/>
              <a:gd name="connsiteX30" fmla="*/ 2564607 w 2719388"/>
              <a:gd name="connsiteY30" fmla="*/ 450056 h 533400"/>
              <a:gd name="connsiteX31" fmla="*/ 2519363 w 2719388"/>
              <a:gd name="connsiteY31" fmla="*/ 509588 h 533400"/>
              <a:gd name="connsiteX32" fmla="*/ 2505075 w 2719388"/>
              <a:gd name="connsiteY32" fmla="*/ 528638 h 533400"/>
              <a:gd name="connsiteX33" fmla="*/ 2497932 w 2719388"/>
              <a:gd name="connsiteY33" fmla="*/ 533400 h 533400"/>
              <a:gd name="connsiteX34" fmla="*/ 2478882 w 2719388"/>
              <a:gd name="connsiteY34" fmla="*/ 528638 h 533400"/>
              <a:gd name="connsiteX35" fmla="*/ 2424113 w 2719388"/>
              <a:gd name="connsiteY35" fmla="*/ 509588 h 533400"/>
              <a:gd name="connsiteX36" fmla="*/ 2343150 w 2719388"/>
              <a:gd name="connsiteY36" fmla="*/ 497681 h 533400"/>
              <a:gd name="connsiteX37" fmla="*/ 2293144 w 2719388"/>
              <a:gd name="connsiteY37" fmla="*/ 497681 h 533400"/>
              <a:gd name="connsiteX38" fmla="*/ 2233613 w 2719388"/>
              <a:gd name="connsiteY38" fmla="*/ 492919 h 533400"/>
              <a:gd name="connsiteX39" fmla="*/ 2126457 w 2719388"/>
              <a:gd name="connsiteY39" fmla="*/ 485775 h 533400"/>
              <a:gd name="connsiteX40" fmla="*/ 1935957 w 2719388"/>
              <a:gd name="connsiteY40" fmla="*/ 473869 h 533400"/>
              <a:gd name="connsiteX41" fmla="*/ 1731169 w 2719388"/>
              <a:gd name="connsiteY41" fmla="*/ 471488 h 533400"/>
              <a:gd name="connsiteX42" fmla="*/ 1681163 w 2719388"/>
              <a:gd name="connsiteY42" fmla="*/ 469106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19388" h="533400">
                <a:moveTo>
                  <a:pt x="1681163" y="469106"/>
                </a:moveTo>
                <a:lnTo>
                  <a:pt x="1519238" y="461963"/>
                </a:lnTo>
                <a:lnTo>
                  <a:pt x="1373982" y="457200"/>
                </a:lnTo>
                <a:lnTo>
                  <a:pt x="1207294" y="450056"/>
                </a:lnTo>
                <a:lnTo>
                  <a:pt x="1083469" y="450056"/>
                </a:lnTo>
                <a:lnTo>
                  <a:pt x="840582" y="450056"/>
                </a:lnTo>
                <a:lnTo>
                  <a:pt x="552450" y="450056"/>
                </a:lnTo>
                <a:lnTo>
                  <a:pt x="285750" y="450056"/>
                </a:lnTo>
                <a:lnTo>
                  <a:pt x="28575" y="454819"/>
                </a:lnTo>
                <a:lnTo>
                  <a:pt x="0" y="204788"/>
                </a:lnTo>
                <a:lnTo>
                  <a:pt x="166688" y="209550"/>
                </a:lnTo>
                <a:lnTo>
                  <a:pt x="371475" y="214313"/>
                </a:lnTo>
                <a:lnTo>
                  <a:pt x="659607" y="221456"/>
                </a:lnTo>
                <a:lnTo>
                  <a:pt x="897732" y="226219"/>
                </a:lnTo>
                <a:lnTo>
                  <a:pt x="1219200" y="228600"/>
                </a:lnTo>
                <a:lnTo>
                  <a:pt x="1502569" y="228600"/>
                </a:lnTo>
                <a:lnTo>
                  <a:pt x="1745457" y="226219"/>
                </a:lnTo>
                <a:lnTo>
                  <a:pt x="2035969" y="226219"/>
                </a:lnTo>
                <a:lnTo>
                  <a:pt x="2235994" y="226219"/>
                </a:lnTo>
                <a:lnTo>
                  <a:pt x="2416969" y="226219"/>
                </a:lnTo>
                <a:lnTo>
                  <a:pt x="2457450" y="223838"/>
                </a:lnTo>
                <a:lnTo>
                  <a:pt x="2497932" y="214313"/>
                </a:lnTo>
                <a:lnTo>
                  <a:pt x="2528888" y="202406"/>
                </a:lnTo>
                <a:lnTo>
                  <a:pt x="2564607" y="180975"/>
                </a:lnTo>
                <a:lnTo>
                  <a:pt x="2578894" y="169069"/>
                </a:lnTo>
                <a:lnTo>
                  <a:pt x="2605088" y="140494"/>
                </a:lnTo>
                <a:lnTo>
                  <a:pt x="2626519" y="109538"/>
                </a:lnTo>
                <a:lnTo>
                  <a:pt x="2676525" y="0"/>
                </a:lnTo>
                <a:lnTo>
                  <a:pt x="2719388" y="245269"/>
                </a:lnTo>
                <a:lnTo>
                  <a:pt x="2633663" y="364331"/>
                </a:lnTo>
                <a:lnTo>
                  <a:pt x="2564607" y="450056"/>
                </a:lnTo>
                <a:lnTo>
                  <a:pt x="2519363" y="509588"/>
                </a:lnTo>
                <a:lnTo>
                  <a:pt x="2505075" y="528638"/>
                </a:lnTo>
                <a:lnTo>
                  <a:pt x="2497932" y="533400"/>
                </a:lnTo>
                <a:lnTo>
                  <a:pt x="2478882" y="528638"/>
                </a:lnTo>
                <a:lnTo>
                  <a:pt x="2424113" y="509588"/>
                </a:lnTo>
                <a:lnTo>
                  <a:pt x="2343150" y="497681"/>
                </a:lnTo>
                <a:lnTo>
                  <a:pt x="2293144" y="497681"/>
                </a:lnTo>
                <a:lnTo>
                  <a:pt x="2233613" y="492919"/>
                </a:lnTo>
                <a:lnTo>
                  <a:pt x="2126457" y="485775"/>
                </a:lnTo>
                <a:lnTo>
                  <a:pt x="1935957" y="473869"/>
                </a:lnTo>
                <a:lnTo>
                  <a:pt x="1731169" y="471488"/>
                </a:lnTo>
                <a:lnTo>
                  <a:pt x="1681163" y="469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8D38FFA6-0743-49F4-8B18-D2856BAC429E}"/>
              </a:ext>
            </a:extLst>
          </p:cNvPr>
          <p:cNvSpPr/>
          <p:nvPr/>
        </p:nvSpPr>
        <p:spPr>
          <a:xfrm>
            <a:off x="5029200" y="3381375"/>
            <a:ext cx="1909763" cy="428625"/>
          </a:xfrm>
          <a:custGeom>
            <a:avLst/>
            <a:gdLst>
              <a:gd name="connsiteX0" fmla="*/ 1607344 w 1909763"/>
              <a:gd name="connsiteY0" fmla="*/ 245269 h 428625"/>
              <a:gd name="connsiteX1" fmla="*/ 1423988 w 1909763"/>
              <a:gd name="connsiteY1" fmla="*/ 271463 h 428625"/>
              <a:gd name="connsiteX2" fmla="*/ 1254919 w 1909763"/>
              <a:gd name="connsiteY2" fmla="*/ 295275 h 428625"/>
              <a:gd name="connsiteX3" fmla="*/ 1073944 w 1909763"/>
              <a:gd name="connsiteY3" fmla="*/ 321469 h 428625"/>
              <a:gd name="connsiteX4" fmla="*/ 871538 w 1909763"/>
              <a:gd name="connsiteY4" fmla="*/ 359569 h 428625"/>
              <a:gd name="connsiteX5" fmla="*/ 671513 w 1909763"/>
              <a:gd name="connsiteY5" fmla="*/ 378619 h 428625"/>
              <a:gd name="connsiteX6" fmla="*/ 440531 w 1909763"/>
              <a:gd name="connsiteY6" fmla="*/ 404813 h 428625"/>
              <a:gd name="connsiteX7" fmla="*/ 309563 w 1909763"/>
              <a:gd name="connsiteY7" fmla="*/ 416719 h 428625"/>
              <a:gd name="connsiteX8" fmla="*/ 178594 w 1909763"/>
              <a:gd name="connsiteY8" fmla="*/ 426244 h 428625"/>
              <a:gd name="connsiteX9" fmla="*/ 0 w 1909763"/>
              <a:gd name="connsiteY9" fmla="*/ 428625 h 428625"/>
              <a:gd name="connsiteX10" fmla="*/ 7144 w 1909763"/>
              <a:gd name="connsiteY10" fmla="*/ 266700 h 428625"/>
              <a:gd name="connsiteX11" fmla="*/ 150019 w 1909763"/>
              <a:gd name="connsiteY11" fmla="*/ 269081 h 428625"/>
              <a:gd name="connsiteX12" fmla="*/ 345281 w 1909763"/>
              <a:gd name="connsiteY12" fmla="*/ 259556 h 428625"/>
              <a:gd name="connsiteX13" fmla="*/ 500063 w 1909763"/>
              <a:gd name="connsiteY13" fmla="*/ 242888 h 428625"/>
              <a:gd name="connsiteX14" fmla="*/ 631031 w 1909763"/>
              <a:gd name="connsiteY14" fmla="*/ 223838 h 428625"/>
              <a:gd name="connsiteX15" fmla="*/ 742950 w 1909763"/>
              <a:gd name="connsiteY15" fmla="*/ 204788 h 428625"/>
              <a:gd name="connsiteX16" fmla="*/ 881063 w 1909763"/>
              <a:gd name="connsiteY16" fmla="*/ 176213 h 428625"/>
              <a:gd name="connsiteX17" fmla="*/ 1181100 w 1909763"/>
              <a:gd name="connsiteY17" fmla="*/ 92869 h 428625"/>
              <a:gd name="connsiteX18" fmla="*/ 1340644 w 1909763"/>
              <a:gd name="connsiteY18" fmla="*/ 47625 h 428625"/>
              <a:gd name="connsiteX19" fmla="*/ 1469231 w 1909763"/>
              <a:gd name="connsiteY19" fmla="*/ 9525 h 428625"/>
              <a:gd name="connsiteX20" fmla="*/ 1504950 w 1909763"/>
              <a:gd name="connsiteY20" fmla="*/ 0 h 428625"/>
              <a:gd name="connsiteX21" fmla="*/ 1569244 w 1909763"/>
              <a:gd name="connsiteY21" fmla="*/ 4763 h 428625"/>
              <a:gd name="connsiteX22" fmla="*/ 1633538 w 1909763"/>
              <a:gd name="connsiteY22" fmla="*/ 14288 h 428625"/>
              <a:gd name="connsiteX23" fmla="*/ 1707356 w 1909763"/>
              <a:gd name="connsiteY23" fmla="*/ 30956 h 428625"/>
              <a:gd name="connsiteX24" fmla="*/ 1797844 w 1909763"/>
              <a:gd name="connsiteY24" fmla="*/ 54769 h 428625"/>
              <a:gd name="connsiteX25" fmla="*/ 1864519 w 1909763"/>
              <a:gd name="connsiteY25" fmla="*/ 83344 h 428625"/>
              <a:gd name="connsiteX26" fmla="*/ 1888331 w 1909763"/>
              <a:gd name="connsiteY26" fmla="*/ 97631 h 428625"/>
              <a:gd name="connsiteX27" fmla="*/ 1905000 w 1909763"/>
              <a:gd name="connsiteY27" fmla="*/ 111919 h 428625"/>
              <a:gd name="connsiteX28" fmla="*/ 1909763 w 1909763"/>
              <a:gd name="connsiteY28" fmla="*/ 123825 h 428625"/>
              <a:gd name="connsiteX29" fmla="*/ 1909763 w 1909763"/>
              <a:gd name="connsiteY29" fmla="*/ 138113 h 428625"/>
              <a:gd name="connsiteX30" fmla="*/ 1900238 w 1909763"/>
              <a:gd name="connsiteY30" fmla="*/ 154781 h 428625"/>
              <a:gd name="connsiteX31" fmla="*/ 1876425 w 1909763"/>
              <a:gd name="connsiteY31" fmla="*/ 173831 h 428625"/>
              <a:gd name="connsiteX32" fmla="*/ 1809750 w 1909763"/>
              <a:gd name="connsiteY32" fmla="*/ 202406 h 428625"/>
              <a:gd name="connsiteX33" fmla="*/ 1743075 w 1909763"/>
              <a:gd name="connsiteY33" fmla="*/ 226219 h 428625"/>
              <a:gd name="connsiteX34" fmla="*/ 1607344 w 1909763"/>
              <a:gd name="connsiteY34" fmla="*/ 245269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09763" h="428625">
                <a:moveTo>
                  <a:pt x="1607344" y="245269"/>
                </a:moveTo>
                <a:lnTo>
                  <a:pt x="1423988" y="271463"/>
                </a:lnTo>
                <a:lnTo>
                  <a:pt x="1254919" y="295275"/>
                </a:lnTo>
                <a:lnTo>
                  <a:pt x="1073944" y="321469"/>
                </a:lnTo>
                <a:lnTo>
                  <a:pt x="871538" y="359569"/>
                </a:lnTo>
                <a:lnTo>
                  <a:pt x="671513" y="378619"/>
                </a:lnTo>
                <a:lnTo>
                  <a:pt x="440531" y="404813"/>
                </a:lnTo>
                <a:lnTo>
                  <a:pt x="309563" y="416719"/>
                </a:lnTo>
                <a:lnTo>
                  <a:pt x="178594" y="426244"/>
                </a:lnTo>
                <a:lnTo>
                  <a:pt x="0" y="428625"/>
                </a:lnTo>
                <a:lnTo>
                  <a:pt x="7144" y="266700"/>
                </a:lnTo>
                <a:lnTo>
                  <a:pt x="150019" y="269081"/>
                </a:lnTo>
                <a:lnTo>
                  <a:pt x="345281" y="259556"/>
                </a:lnTo>
                <a:lnTo>
                  <a:pt x="500063" y="242888"/>
                </a:lnTo>
                <a:lnTo>
                  <a:pt x="631031" y="223838"/>
                </a:lnTo>
                <a:lnTo>
                  <a:pt x="742950" y="204788"/>
                </a:lnTo>
                <a:lnTo>
                  <a:pt x="881063" y="176213"/>
                </a:lnTo>
                <a:lnTo>
                  <a:pt x="1181100" y="92869"/>
                </a:lnTo>
                <a:lnTo>
                  <a:pt x="1340644" y="47625"/>
                </a:lnTo>
                <a:lnTo>
                  <a:pt x="1469231" y="9525"/>
                </a:lnTo>
                <a:lnTo>
                  <a:pt x="1504950" y="0"/>
                </a:lnTo>
                <a:lnTo>
                  <a:pt x="1569244" y="4763"/>
                </a:lnTo>
                <a:lnTo>
                  <a:pt x="1633538" y="14288"/>
                </a:lnTo>
                <a:lnTo>
                  <a:pt x="1707356" y="30956"/>
                </a:lnTo>
                <a:lnTo>
                  <a:pt x="1797844" y="54769"/>
                </a:lnTo>
                <a:lnTo>
                  <a:pt x="1864519" y="83344"/>
                </a:lnTo>
                <a:lnTo>
                  <a:pt x="1888331" y="97631"/>
                </a:lnTo>
                <a:lnTo>
                  <a:pt x="1905000" y="111919"/>
                </a:lnTo>
                <a:lnTo>
                  <a:pt x="1909763" y="123825"/>
                </a:lnTo>
                <a:lnTo>
                  <a:pt x="1909763" y="138113"/>
                </a:lnTo>
                <a:lnTo>
                  <a:pt x="1900238" y="154781"/>
                </a:lnTo>
                <a:lnTo>
                  <a:pt x="1876425" y="173831"/>
                </a:lnTo>
                <a:lnTo>
                  <a:pt x="1809750" y="202406"/>
                </a:lnTo>
                <a:lnTo>
                  <a:pt x="1743075" y="226219"/>
                </a:lnTo>
                <a:lnTo>
                  <a:pt x="1607344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53629753-D0F9-4888-8AE3-D47B46F7FD02}"/>
              </a:ext>
            </a:extLst>
          </p:cNvPr>
          <p:cNvSpPr/>
          <p:nvPr/>
        </p:nvSpPr>
        <p:spPr>
          <a:xfrm>
            <a:off x="5014913" y="4217988"/>
            <a:ext cx="1892300" cy="441325"/>
          </a:xfrm>
          <a:custGeom>
            <a:avLst/>
            <a:gdLst>
              <a:gd name="connsiteX0" fmla="*/ 1485900 w 1893093"/>
              <a:gd name="connsiteY0" fmla="*/ 307181 h 442912"/>
              <a:gd name="connsiteX1" fmla="*/ 1357312 w 1893093"/>
              <a:gd name="connsiteY1" fmla="*/ 326231 h 442912"/>
              <a:gd name="connsiteX2" fmla="*/ 1193006 w 1893093"/>
              <a:gd name="connsiteY2" fmla="*/ 342900 h 442912"/>
              <a:gd name="connsiteX3" fmla="*/ 1047750 w 1893093"/>
              <a:gd name="connsiteY3" fmla="*/ 352425 h 442912"/>
              <a:gd name="connsiteX4" fmla="*/ 878681 w 1893093"/>
              <a:gd name="connsiteY4" fmla="*/ 371475 h 442912"/>
              <a:gd name="connsiteX5" fmla="*/ 654843 w 1893093"/>
              <a:gd name="connsiteY5" fmla="*/ 392906 h 442912"/>
              <a:gd name="connsiteX6" fmla="*/ 416718 w 1893093"/>
              <a:gd name="connsiteY6" fmla="*/ 416719 h 442912"/>
              <a:gd name="connsiteX7" fmla="*/ 295275 w 1893093"/>
              <a:gd name="connsiteY7" fmla="*/ 426244 h 442912"/>
              <a:gd name="connsiteX8" fmla="*/ 183356 w 1893093"/>
              <a:gd name="connsiteY8" fmla="*/ 435769 h 442912"/>
              <a:gd name="connsiteX9" fmla="*/ 0 w 1893093"/>
              <a:gd name="connsiteY9" fmla="*/ 442912 h 442912"/>
              <a:gd name="connsiteX10" fmla="*/ 16668 w 1893093"/>
              <a:gd name="connsiteY10" fmla="*/ 285750 h 442912"/>
              <a:gd name="connsiteX11" fmla="*/ 207168 w 1893093"/>
              <a:gd name="connsiteY11" fmla="*/ 266700 h 442912"/>
              <a:gd name="connsiteX12" fmla="*/ 421481 w 1893093"/>
              <a:gd name="connsiteY12" fmla="*/ 238125 h 442912"/>
              <a:gd name="connsiteX13" fmla="*/ 619125 w 1893093"/>
              <a:gd name="connsiteY13" fmla="*/ 209550 h 442912"/>
              <a:gd name="connsiteX14" fmla="*/ 833437 w 1893093"/>
              <a:gd name="connsiteY14" fmla="*/ 176212 h 442912"/>
              <a:gd name="connsiteX15" fmla="*/ 912018 w 1893093"/>
              <a:gd name="connsiteY15" fmla="*/ 164306 h 442912"/>
              <a:gd name="connsiteX16" fmla="*/ 1050131 w 1893093"/>
              <a:gd name="connsiteY16" fmla="*/ 128587 h 442912"/>
              <a:gd name="connsiteX17" fmla="*/ 1164431 w 1893093"/>
              <a:gd name="connsiteY17" fmla="*/ 114300 h 442912"/>
              <a:gd name="connsiteX18" fmla="*/ 1285875 w 1893093"/>
              <a:gd name="connsiteY18" fmla="*/ 92869 h 442912"/>
              <a:gd name="connsiteX19" fmla="*/ 1385887 w 1893093"/>
              <a:gd name="connsiteY19" fmla="*/ 66675 h 442912"/>
              <a:gd name="connsiteX20" fmla="*/ 1409700 w 1893093"/>
              <a:gd name="connsiteY20" fmla="*/ 54769 h 442912"/>
              <a:gd name="connsiteX21" fmla="*/ 1426368 w 1893093"/>
              <a:gd name="connsiteY21" fmla="*/ 33337 h 442912"/>
              <a:gd name="connsiteX22" fmla="*/ 1450181 w 1893093"/>
              <a:gd name="connsiteY22" fmla="*/ 16669 h 442912"/>
              <a:gd name="connsiteX23" fmla="*/ 1488281 w 1893093"/>
              <a:gd name="connsiteY23" fmla="*/ 2381 h 442912"/>
              <a:gd name="connsiteX24" fmla="*/ 1521618 w 1893093"/>
              <a:gd name="connsiteY24" fmla="*/ 0 h 442912"/>
              <a:gd name="connsiteX25" fmla="*/ 1559718 w 1893093"/>
              <a:gd name="connsiteY25" fmla="*/ 4762 h 442912"/>
              <a:gd name="connsiteX26" fmla="*/ 1619250 w 1893093"/>
              <a:gd name="connsiteY26" fmla="*/ 23812 h 442912"/>
              <a:gd name="connsiteX27" fmla="*/ 1712118 w 1893093"/>
              <a:gd name="connsiteY27" fmla="*/ 59531 h 442912"/>
              <a:gd name="connsiteX28" fmla="*/ 1812131 w 1893093"/>
              <a:gd name="connsiteY28" fmla="*/ 104775 h 442912"/>
              <a:gd name="connsiteX29" fmla="*/ 1847850 w 1893093"/>
              <a:gd name="connsiteY29" fmla="*/ 126206 h 442912"/>
              <a:gd name="connsiteX30" fmla="*/ 1883568 w 1893093"/>
              <a:gd name="connsiteY30" fmla="*/ 154781 h 442912"/>
              <a:gd name="connsiteX31" fmla="*/ 1893093 w 1893093"/>
              <a:gd name="connsiteY31" fmla="*/ 171450 h 442912"/>
              <a:gd name="connsiteX32" fmla="*/ 1893093 w 1893093"/>
              <a:gd name="connsiteY32" fmla="*/ 183356 h 442912"/>
              <a:gd name="connsiteX33" fmla="*/ 1890712 w 1893093"/>
              <a:gd name="connsiteY33" fmla="*/ 200025 h 442912"/>
              <a:gd name="connsiteX34" fmla="*/ 1866900 w 1893093"/>
              <a:gd name="connsiteY34" fmla="*/ 223837 h 442912"/>
              <a:gd name="connsiteX35" fmla="*/ 1819275 w 1893093"/>
              <a:gd name="connsiteY35" fmla="*/ 245269 h 442912"/>
              <a:gd name="connsiteX36" fmla="*/ 1762125 w 1893093"/>
              <a:gd name="connsiteY36" fmla="*/ 261937 h 442912"/>
              <a:gd name="connsiteX37" fmla="*/ 1666875 w 1893093"/>
              <a:gd name="connsiteY37" fmla="*/ 280987 h 442912"/>
              <a:gd name="connsiteX38" fmla="*/ 1485900 w 1893093"/>
              <a:gd name="connsiteY38" fmla="*/ 307181 h 4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93093" h="442912">
                <a:moveTo>
                  <a:pt x="1485900" y="307181"/>
                </a:moveTo>
                <a:lnTo>
                  <a:pt x="1357312" y="326231"/>
                </a:lnTo>
                <a:lnTo>
                  <a:pt x="1193006" y="342900"/>
                </a:lnTo>
                <a:lnTo>
                  <a:pt x="1047750" y="352425"/>
                </a:lnTo>
                <a:lnTo>
                  <a:pt x="878681" y="371475"/>
                </a:lnTo>
                <a:lnTo>
                  <a:pt x="654843" y="392906"/>
                </a:lnTo>
                <a:lnTo>
                  <a:pt x="416718" y="416719"/>
                </a:lnTo>
                <a:lnTo>
                  <a:pt x="295275" y="426244"/>
                </a:lnTo>
                <a:lnTo>
                  <a:pt x="183356" y="435769"/>
                </a:lnTo>
                <a:lnTo>
                  <a:pt x="0" y="442912"/>
                </a:lnTo>
                <a:lnTo>
                  <a:pt x="16668" y="285750"/>
                </a:lnTo>
                <a:lnTo>
                  <a:pt x="207168" y="266700"/>
                </a:lnTo>
                <a:lnTo>
                  <a:pt x="421481" y="238125"/>
                </a:lnTo>
                <a:lnTo>
                  <a:pt x="619125" y="209550"/>
                </a:lnTo>
                <a:lnTo>
                  <a:pt x="833437" y="176212"/>
                </a:lnTo>
                <a:lnTo>
                  <a:pt x="912018" y="164306"/>
                </a:lnTo>
                <a:lnTo>
                  <a:pt x="1050131" y="128587"/>
                </a:lnTo>
                <a:lnTo>
                  <a:pt x="1164431" y="114300"/>
                </a:lnTo>
                <a:lnTo>
                  <a:pt x="1285875" y="92869"/>
                </a:lnTo>
                <a:lnTo>
                  <a:pt x="1385887" y="66675"/>
                </a:lnTo>
                <a:lnTo>
                  <a:pt x="1409700" y="54769"/>
                </a:lnTo>
                <a:lnTo>
                  <a:pt x="1426368" y="33337"/>
                </a:lnTo>
                <a:lnTo>
                  <a:pt x="1450181" y="16669"/>
                </a:lnTo>
                <a:lnTo>
                  <a:pt x="1488281" y="2381"/>
                </a:lnTo>
                <a:lnTo>
                  <a:pt x="1521618" y="0"/>
                </a:lnTo>
                <a:lnTo>
                  <a:pt x="1559718" y="4762"/>
                </a:lnTo>
                <a:lnTo>
                  <a:pt x="1619250" y="23812"/>
                </a:lnTo>
                <a:lnTo>
                  <a:pt x="1712118" y="59531"/>
                </a:lnTo>
                <a:lnTo>
                  <a:pt x="1812131" y="104775"/>
                </a:lnTo>
                <a:lnTo>
                  <a:pt x="1847850" y="126206"/>
                </a:lnTo>
                <a:lnTo>
                  <a:pt x="1883568" y="154781"/>
                </a:lnTo>
                <a:lnTo>
                  <a:pt x="1893093" y="171450"/>
                </a:lnTo>
                <a:lnTo>
                  <a:pt x="1893093" y="183356"/>
                </a:lnTo>
                <a:lnTo>
                  <a:pt x="1890712" y="200025"/>
                </a:lnTo>
                <a:lnTo>
                  <a:pt x="1866900" y="223837"/>
                </a:lnTo>
                <a:lnTo>
                  <a:pt x="1819275" y="245269"/>
                </a:lnTo>
                <a:lnTo>
                  <a:pt x="1762125" y="261937"/>
                </a:lnTo>
                <a:lnTo>
                  <a:pt x="1666875" y="280987"/>
                </a:lnTo>
                <a:lnTo>
                  <a:pt x="1485900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A624B09-006B-4F88-9AE3-6E63F5143412}"/>
              </a:ext>
            </a:extLst>
          </p:cNvPr>
          <p:cNvSpPr/>
          <p:nvPr/>
        </p:nvSpPr>
        <p:spPr>
          <a:xfrm>
            <a:off x="4989513" y="5214938"/>
            <a:ext cx="2278062" cy="444500"/>
          </a:xfrm>
          <a:custGeom>
            <a:avLst/>
            <a:gdLst>
              <a:gd name="connsiteX0" fmla="*/ 1507331 w 2278856"/>
              <a:gd name="connsiteY0" fmla="*/ 311943 h 445293"/>
              <a:gd name="connsiteX1" fmla="*/ 1257300 w 2278856"/>
              <a:gd name="connsiteY1" fmla="*/ 330993 h 445293"/>
              <a:gd name="connsiteX2" fmla="*/ 928687 w 2278856"/>
              <a:gd name="connsiteY2" fmla="*/ 361950 h 445293"/>
              <a:gd name="connsiteX3" fmla="*/ 673894 w 2278856"/>
              <a:gd name="connsiteY3" fmla="*/ 388143 h 445293"/>
              <a:gd name="connsiteX4" fmla="*/ 431006 w 2278856"/>
              <a:gd name="connsiteY4" fmla="*/ 411956 h 445293"/>
              <a:gd name="connsiteX5" fmla="*/ 188119 w 2278856"/>
              <a:gd name="connsiteY5" fmla="*/ 440531 h 445293"/>
              <a:gd name="connsiteX6" fmla="*/ 133350 w 2278856"/>
              <a:gd name="connsiteY6" fmla="*/ 445293 h 445293"/>
              <a:gd name="connsiteX7" fmla="*/ 0 w 2278856"/>
              <a:gd name="connsiteY7" fmla="*/ 407193 h 445293"/>
              <a:gd name="connsiteX8" fmla="*/ 2381 w 2278856"/>
              <a:gd name="connsiteY8" fmla="*/ 242887 h 445293"/>
              <a:gd name="connsiteX9" fmla="*/ 202406 w 2278856"/>
              <a:gd name="connsiteY9" fmla="*/ 242887 h 445293"/>
              <a:gd name="connsiteX10" fmla="*/ 409575 w 2278856"/>
              <a:gd name="connsiteY10" fmla="*/ 230981 h 445293"/>
              <a:gd name="connsiteX11" fmla="*/ 659606 w 2278856"/>
              <a:gd name="connsiteY11" fmla="*/ 204787 h 445293"/>
              <a:gd name="connsiteX12" fmla="*/ 888206 w 2278856"/>
              <a:gd name="connsiteY12" fmla="*/ 176212 h 445293"/>
              <a:gd name="connsiteX13" fmla="*/ 1109662 w 2278856"/>
              <a:gd name="connsiteY13" fmla="*/ 138112 h 445293"/>
              <a:gd name="connsiteX14" fmla="*/ 1285875 w 2278856"/>
              <a:gd name="connsiteY14" fmla="*/ 116681 h 445293"/>
              <a:gd name="connsiteX15" fmla="*/ 1471612 w 2278856"/>
              <a:gd name="connsiteY15" fmla="*/ 90487 h 445293"/>
              <a:gd name="connsiteX16" fmla="*/ 1526381 w 2278856"/>
              <a:gd name="connsiteY16" fmla="*/ 69056 h 445293"/>
              <a:gd name="connsiteX17" fmla="*/ 1621631 w 2278856"/>
              <a:gd name="connsiteY17" fmla="*/ 30956 h 445293"/>
              <a:gd name="connsiteX18" fmla="*/ 1688306 w 2278856"/>
              <a:gd name="connsiteY18" fmla="*/ 2381 h 445293"/>
              <a:gd name="connsiteX19" fmla="*/ 1700212 w 2278856"/>
              <a:gd name="connsiteY19" fmla="*/ 2381 h 445293"/>
              <a:gd name="connsiteX20" fmla="*/ 1738312 w 2278856"/>
              <a:gd name="connsiteY20" fmla="*/ 0 h 445293"/>
              <a:gd name="connsiteX21" fmla="*/ 1850231 w 2278856"/>
              <a:gd name="connsiteY21" fmla="*/ 19050 h 445293"/>
              <a:gd name="connsiteX22" fmla="*/ 1938337 w 2278856"/>
              <a:gd name="connsiteY22" fmla="*/ 40481 h 445293"/>
              <a:gd name="connsiteX23" fmla="*/ 2050256 w 2278856"/>
              <a:gd name="connsiteY23" fmla="*/ 73818 h 445293"/>
              <a:gd name="connsiteX24" fmla="*/ 2183606 w 2278856"/>
              <a:gd name="connsiteY24" fmla="*/ 128587 h 445293"/>
              <a:gd name="connsiteX25" fmla="*/ 2228850 w 2278856"/>
              <a:gd name="connsiteY25" fmla="*/ 152400 h 445293"/>
              <a:gd name="connsiteX26" fmla="*/ 2238375 w 2278856"/>
              <a:gd name="connsiteY26" fmla="*/ 159543 h 445293"/>
              <a:gd name="connsiteX27" fmla="*/ 2255044 w 2278856"/>
              <a:gd name="connsiteY27" fmla="*/ 185737 h 445293"/>
              <a:gd name="connsiteX28" fmla="*/ 2271712 w 2278856"/>
              <a:gd name="connsiteY28" fmla="*/ 216693 h 445293"/>
              <a:gd name="connsiteX29" fmla="*/ 2278856 w 2278856"/>
              <a:gd name="connsiteY29" fmla="*/ 245268 h 445293"/>
              <a:gd name="connsiteX30" fmla="*/ 2278856 w 2278856"/>
              <a:gd name="connsiteY30" fmla="*/ 269081 h 445293"/>
              <a:gd name="connsiteX31" fmla="*/ 2271712 w 2278856"/>
              <a:gd name="connsiteY31" fmla="*/ 290512 h 445293"/>
              <a:gd name="connsiteX32" fmla="*/ 2255044 w 2278856"/>
              <a:gd name="connsiteY32" fmla="*/ 309562 h 445293"/>
              <a:gd name="connsiteX33" fmla="*/ 2231231 w 2278856"/>
              <a:gd name="connsiteY33" fmla="*/ 326231 h 445293"/>
              <a:gd name="connsiteX34" fmla="*/ 2193131 w 2278856"/>
              <a:gd name="connsiteY34" fmla="*/ 335756 h 445293"/>
              <a:gd name="connsiteX35" fmla="*/ 2112169 w 2278856"/>
              <a:gd name="connsiteY35" fmla="*/ 326231 h 445293"/>
              <a:gd name="connsiteX36" fmla="*/ 1974056 w 2278856"/>
              <a:gd name="connsiteY36" fmla="*/ 311943 h 445293"/>
              <a:gd name="connsiteX37" fmla="*/ 1824037 w 2278856"/>
              <a:gd name="connsiteY37" fmla="*/ 307181 h 445293"/>
              <a:gd name="connsiteX38" fmla="*/ 1628775 w 2278856"/>
              <a:gd name="connsiteY38" fmla="*/ 307181 h 445293"/>
              <a:gd name="connsiteX39" fmla="*/ 1507331 w 2278856"/>
              <a:gd name="connsiteY39" fmla="*/ 311943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78856" h="445293">
                <a:moveTo>
                  <a:pt x="1507331" y="311943"/>
                </a:moveTo>
                <a:lnTo>
                  <a:pt x="1257300" y="330993"/>
                </a:lnTo>
                <a:lnTo>
                  <a:pt x="928687" y="361950"/>
                </a:lnTo>
                <a:lnTo>
                  <a:pt x="673894" y="388143"/>
                </a:lnTo>
                <a:lnTo>
                  <a:pt x="431006" y="411956"/>
                </a:lnTo>
                <a:lnTo>
                  <a:pt x="188119" y="440531"/>
                </a:lnTo>
                <a:lnTo>
                  <a:pt x="133350" y="445293"/>
                </a:lnTo>
                <a:lnTo>
                  <a:pt x="0" y="407193"/>
                </a:lnTo>
                <a:cubicBezTo>
                  <a:pt x="794" y="352424"/>
                  <a:pt x="1587" y="297656"/>
                  <a:pt x="2381" y="242887"/>
                </a:cubicBezTo>
                <a:lnTo>
                  <a:pt x="202406" y="242887"/>
                </a:lnTo>
                <a:lnTo>
                  <a:pt x="409575" y="230981"/>
                </a:lnTo>
                <a:lnTo>
                  <a:pt x="659606" y="204787"/>
                </a:lnTo>
                <a:lnTo>
                  <a:pt x="888206" y="176212"/>
                </a:lnTo>
                <a:lnTo>
                  <a:pt x="1109662" y="138112"/>
                </a:lnTo>
                <a:lnTo>
                  <a:pt x="1285875" y="116681"/>
                </a:lnTo>
                <a:lnTo>
                  <a:pt x="1471612" y="90487"/>
                </a:lnTo>
                <a:lnTo>
                  <a:pt x="1526381" y="69056"/>
                </a:lnTo>
                <a:lnTo>
                  <a:pt x="1621631" y="30956"/>
                </a:lnTo>
                <a:lnTo>
                  <a:pt x="1688306" y="2381"/>
                </a:lnTo>
                <a:lnTo>
                  <a:pt x="1700212" y="2381"/>
                </a:lnTo>
                <a:lnTo>
                  <a:pt x="1738312" y="0"/>
                </a:lnTo>
                <a:lnTo>
                  <a:pt x="1850231" y="19050"/>
                </a:lnTo>
                <a:lnTo>
                  <a:pt x="1938337" y="40481"/>
                </a:lnTo>
                <a:lnTo>
                  <a:pt x="2050256" y="73818"/>
                </a:lnTo>
                <a:lnTo>
                  <a:pt x="2183606" y="128587"/>
                </a:lnTo>
                <a:lnTo>
                  <a:pt x="2228850" y="152400"/>
                </a:lnTo>
                <a:lnTo>
                  <a:pt x="2238375" y="159543"/>
                </a:lnTo>
                <a:lnTo>
                  <a:pt x="2255044" y="185737"/>
                </a:lnTo>
                <a:lnTo>
                  <a:pt x="2271712" y="216693"/>
                </a:lnTo>
                <a:lnTo>
                  <a:pt x="2278856" y="245268"/>
                </a:lnTo>
                <a:lnTo>
                  <a:pt x="2278856" y="269081"/>
                </a:lnTo>
                <a:lnTo>
                  <a:pt x="2271712" y="290512"/>
                </a:lnTo>
                <a:lnTo>
                  <a:pt x="2255044" y="309562"/>
                </a:lnTo>
                <a:lnTo>
                  <a:pt x="2231231" y="326231"/>
                </a:lnTo>
                <a:lnTo>
                  <a:pt x="2193131" y="335756"/>
                </a:lnTo>
                <a:lnTo>
                  <a:pt x="2112169" y="326231"/>
                </a:lnTo>
                <a:lnTo>
                  <a:pt x="1974056" y="311943"/>
                </a:lnTo>
                <a:lnTo>
                  <a:pt x="1824037" y="307181"/>
                </a:lnTo>
                <a:lnTo>
                  <a:pt x="1628775" y="307181"/>
                </a:lnTo>
                <a:lnTo>
                  <a:pt x="1507331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37D30EA-2DF8-470F-84F2-9280E63F3BCF}"/>
              </a:ext>
            </a:extLst>
          </p:cNvPr>
          <p:cNvGrpSpPr>
            <a:grpSpLocks/>
          </p:cNvGrpSpPr>
          <p:nvPr/>
        </p:nvGrpSpPr>
        <p:grpSpPr bwMode="auto">
          <a:xfrm>
            <a:off x="2540000" y="1506538"/>
            <a:ext cx="4748213" cy="4606925"/>
            <a:chOff x="2671763" y="1654175"/>
            <a:chExt cx="4748212" cy="4606925"/>
          </a:xfrm>
        </p:grpSpPr>
        <p:sp>
          <p:nvSpPr>
            <p:cNvPr id="14" name="フリーフォーム 49">
              <a:extLst>
                <a:ext uri="{FF2B5EF4-FFF2-40B4-BE49-F238E27FC236}">
                  <a16:creationId xmlns:a16="http://schemas.microsoft.com/office/drawing/2014/main" id="{5CC84DE8-7DDA-4402-B872-B73F05395944}"/>
                </a:ext>
              </a:extLst>
            </p:cNvPr>
            <p:cNvSpPr/>
            <p:nvPr/>
          </p:nvSpPr>
          <p:spPr>
            <a:xfrm>
              <a:off x="2671763" y="2638425"/>
              <a:ext cx="1871663" cy="515937"/>
            </a:xfrm>
            <a:custGeom>
              <a:avLst/>
              <a:gdLst>
                <a:gd name="connsiteX0" fmla="*/ 1583531 w 1871662"/>
                <a:gd name="connsiteY0" fmla="*/ 250031 h 516731"/>
                <a:gd name="connsiteX1" fmla="*/ 1409700 w 1871662"/>
                <a:gd name="connsiteY1" fmla="*/ 273844 h 516731"/>
                <a:gd name="connsiteX2" fmla="*/ 1271587 w 1871662"/>
                <a:gd name="connsiteY2" fmla="*/ 300038 h 516731"/>
                <a:gd name="connsiteX3" fmla="*/ 1042987 w 1871662"/>
                <a:gd name="connsiteY3" fmla="*/ 345281 h 516731"/>
                <a:gd name="connsiteX4" fmla="*/ 862012 w 1871662"/>
                <a:gd name="connsiteY4" fmla="*/ 392906 h 516731"/>
                <a:gd name="connsiteX5" fmla="*/ 685800 w 1871662"/>
                <a:gd name="connsiteY5" fmla="*/ 438150 h 516731"/>
                <a:gd name="connsiteX6" fmla="*/ 564356 w 1871662"/>
                <a:gd name="connsiteY6" fmla="*/ 471488 h 516731"/>
                <a:gd name="connsiteX7" fmla="*/ 450056 w 1871662"/>
                <a:gd name="connsiteY7" fmla="*/ 500063 h 516731"/>
                <a:gd name="connsiteX8" fmla="*/ 383381 w 1871662"/>
                <a:gd name="connsiteY8" fmla="*/ 516731 h 516731"/>
                <a:gd name="connsiteX9" fmla="*/ 364331 w 1871662"/>
                <a:gd name="connsiteY9" fmla="*/ 516731 h 516731"/>
                <a:gd name="connsiteX10" fmla="*/ 316706 w 1871662"/>
                <a:gd name="connsiteY10" fmla="*/ 504825 h 516731"/>
                <a:gd name="connsiteX11" fmla="*/ 254793 w 1871662"/>
                <a:gd name="connsiteY11" fmla="*/ 478631 h 516731"/>
                <a:gd name="connsiteX12" fmla="*/ 192881 w 1871662"/>
                <a:gd name="connsiteY12" fmla="*/ 442913 h 516731"/>
                <a:gd name="connsiteX13" fmla="*/ 147637 w 1871662"/>
                <a:gd name="connsiteY13" fmla="*/ 409575 h 516731"/>
                <a:gd name="connsiteX14" fmla="*/ 97631 w 1871662"/>
                <a:gd name="connsiteY14" fmla="*/ 366713 h 516731"/>
                <a:gd name="connsiteX15" fmla="*/ 52387 w 1871662"/>
                <a:gd name="connsiteY15" fmla="*/ 321469 h 516731"/>
                <a:gd name="connsiteX16" fmla="*/ 23812 w 1871662"/>
                <a:gd name="connsiteY16" fmla="*/ 288131 h 516731"/>
                <a:gd name="connsiteX17" fmla="*/ 4762 w 1871662"/>
                <a:gd name="connsiteY17" fmla="*/ 254794 h 516731"/>
                <a:gd name="connsiteX18" fmla="*/ 0 w 1871662"/>
                <a:gd name="connsiteY18" fmla="*/ 233363 h 516731"/>
                <a:gd name="connsiteX19" fmla="*/ 2381 w 1871662"/>
                <a:gd name="connsiteY19" fmla="*/ 219075 h 516731"/>
                <a:gd name="connsiteX20" fmla="*/ 11906 w 1871662"/>
                <a:gd name="connsiteY20" fmla="*/ 214313 h 516731"/>
                <a:gd name="connsiteX21" fmla="*/ 23812 w 1871662"/>
                <a:gd name="connsiteY21" fmla="*/ 214313 h 516731"/>
                <a:gd name="connsiteX22" fmla="*/ 57150 w 1871662"/>
                <a:gd name="connsiteY22" fmla="*/ 226219 h 516731"/>
                <a:gd name="connsiteX23" fmla="*/ 123825 w 1871662"/>
                <a:gd name="connsiteY23" fmla="*/ 257175 h 516731"/>
                <a:gd name="connsiteX24" fmla="*/ 188118 w 1871662"/>
                <a:gd name="connsiteY24" fmla="*/ 283369 h 516731"/>
                <a:gd name="connsiteX25" fmla="*/ 250031 w 1871662"/>
                <a:gd name="connsiteY25" fmla="*/ 300038 h 516731"/>
                <a:gd name="connsiteX26" fmla="*/ 297656 w 1871662"/>
                <a:gd name="connsiteY26" fmla="*/ 309563 h 516731"/>
                <a:gd name="connsiteX27" fmla="*/ 364331 w 1871662"/>
                <a:gd name="connsiteY27" fmla="*/ 316706 h 516731"/>
                <a:gd name="connsiteX28" fmla="*/ 433387 w 1871662"/>
                <a:gd name="connsiteY28" fmla="*/ 304800 h 516731"/>
                <a:gd name="connsiteX29" fmla="*/ 661987 w 1871662"/>
                <a:gd name="connsiteY29" fmla="*/ 252413 h 516731"/>
                <a:gd name="connsiteX30" fmla="*/ 897731 w 1871662"/>
                <a:gd name="connsiteY30" fmla="*/ 200025 h 516731"/>
                <a:gd name="connsiteX31" fmla="*/ 1097756 w 1871662"/>
                <a:gd name="connsiteY31" fmla="*/ 154781 h 516731"/>
                <a:gd name="connsiteX32" fmla="*/ 1269206 w 1871662"/>
                <a:gd name="connsiteY32" fmla="*/ 121444 h 516731"/>
                <a:gd name="connsiteX33" fmla="*/ 1369218 w 1871662"/>
                <a:gd name="connsiteY33" fmla="*/ 80963 h 516731"/>
                <a:gd name="connsiteX34" fmla="*/ 1454943 w 1871662"/>
                <a:gd name="connsiteY34" fmla="*/ 38100 h 516731"/>
                <a:gd name="connsiteX35" fmla="*/ 1507331 w 1871662"/>
                <a:gd name="connsiteY35" fmla="*/ 7144 h 516731"/>
                <a:gd name="connsiteX36" fmla="*/ 1521618 w 1871662"/>
                <a:gd name="connsiteY36" fmla="*/ 2381 h 516731"/>
                <a:gd name="connsiteX37" fmla="*/ 1566862 w 1871662"/>
                <a:gd name="connsiteY37" fmla="*/ 0 h 516731"/>
                <a:gd name="connsiteX38" fmla="*/ 1631156 w 1871662"/>
                <a:gd name="connsiteY38" fmla="*/ 9525 h 516731"/>
                <a:gd name="connsiteX39" fmla="*/ 1702593 w 1871662"/>
                <a:gd name="connsiteY39" fmla="*/ 30956 h 516731"/>
                <a:gd name="connsiteX40" fmla="*/ 1785937 w 1871662"/>
                <a:gd name="connsiteY40" fmla="*/ 64294 h 516731"/>
                <a:gd name="connsiteX41" fmla="*/ 1816893 w 1871662"/>
                <a:gd name="connsiteY41" fmla="*/ 78581 h 516731"/>
                <a:gd name="connsiteX42" fmla="*/ 1852612 w 1871662"/>
                <a:gd name="connsiteY42" fmla="*/ 109538 h 516731"/>
                <a:gd name="connsiteX43" fmla="*/ 1869281 w 1871662"/>
                <a:gd name="connsiteY43" fmla="*/ 135731 h 516731"/>
                <a:gd name="connsiteX44" fmla="*/ 1871662 w 1871662"/>
                <a:gd name="connsiteY44" fmla="*/ 152400 h 516731"/>
                <a:gd name="connsiteX45" fmla="*/ 1871662 w 1871662"/>
                <a:gd name="connsiteY45" fmla="*/ 171450 h 516731"/>
                <a:gd name="connsiteX46" fmla="*/ 1859756 w 1871662"/>
                <a:gd name="connsiteY46" fmla="*/ 188119 h 516731"/>
                <a:gd name="connsiteX47" fmla="*/ 1831181 w 1871662"/>
                <a:gd name="connsiteY47" fmla="*/ 207169 h 516731"/>
                <a:gd name="connsiteX48" fmla="*/ 1785937 w 1871662"/>
                <a:gd name="connsiteY48" fmla="*/ 221456 h 516731"/>
                <a:gd name="connsiteX49" fmla="*/ 1745456 w 1871662"/>
                <a:gd name="connsiteY49" fmla="*/ 230981 h 516731"/>
                <a:gd name="connsiteX50" fmla="*/ 1678781 w 1871662"/>
                <a:gd name="connsiteY50" fmla="*/ 238125 h 516731"/>
                <a:gd name="connsiteX51" fmla="*/ 1583531 w 1871662"/>
                <a:gd name="connsiteY51" fmla="*/ 25003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71662" h="516731">
                  <a:moveTo>
                    <a:pt x="1583531" y="250031"/>
                  </a:moveTo>
                  <a:lnTo>
                    <a:pt x="1409700" y="273844"/>
                  </a:lnTo>
                  <a:lnTo>
                    <a:pt x="1271587" y="300038"/>
                  </a:lnTo>
                  <a:lnTo>
                    <a:pt x="1042987" y="345281"/>
                  </a:lnTo>
                  <a:lnTo>
                    <a:pt x="862012" y="392906"/>
                  </a:lnTo>
                  <a:lnTo>
                    <a:pt x="685800" y="438150"/>
                  </a:lnTo>
                  <a:lnTo>
                    <a:pt x="564356" y="471488"/>
                  </a:lnTo>
                  <a:lnTo>
                    <a:pt x="450056" y="500063"/>
                  </a:lnTo>
                  <a:lnTo>
                    <a:pt x="383381" y="516731"/>
                  </a:lnTo>
                  <a:lnTo>
                    <a:pt x="364331" y="516731"/>
                  </a:lnTo>
                  <a:lnTo>
                    <a:pt x="316706" y="504825"/>
                  </a:lnTo>
                  <a:lnTo>
                    <a:pt x="254793" y="478631"/>
                  </a:lnTo>
                  <a:lnTo>
                    <a:pt x="192881" y="442913"/>
                  </a:lnTo>
                  <a:lnTo>
                    <a:pt x="147637" y="409575"/>
                  </a:lnTo>
                  <a:lnTo>
                    <a:pt x="97631" y="366713"/>
                  </a:lnTo>
                  <a:lnTo>
                    <a:pt x="52387" y="321469"/>
                  </a:lnTo>
                  <a:lnTo>
                    <a:pt x="23812" y="288131"/>
                  </a:lnTo>
                  <a:lnTo>
                    <a:pt x="4762" y="254794"/>
                  </a:lnTo>
                  <a:lnTo>
                    <a:pt x="0" y="233363"/>
                  </a:lnTo>
                  <a:lnTo>
                    <a:pt x="2381" y="219075"/>
                  </a:lnTo>
                  <a:lnTo>
                    <a:pt x="11906" y="214313"/>
                  </a:lnTo>
                  <a:lnTo>
                    <a:pt x="23812" y="214313"/>
                  </a:lnTo>
                  <a:lnTo>
                    <a:pt x="57150" y="226219"/>
                  </a:lnTo>
                  <a:lnTo>
                    <a:pt x="123825" y="257175"/>
                  </a:lnTo>
                  <a:lnTo>
                    <a:pt x="188118" y="283369"/>
                  </a:lnTo>
                  <a:lnTo>
                    <a:pt x="250031" y="300038"/>
                  </a:lnTo>
                  <a:lnTo>
                    <a:pt x="297656" y="309563"/>
                  </a:lnTo>
                  <a:lnTo>
                    <a:pt x="364331" y="316706"/>
                  </a:lnTo>
                  <a:lnTo>
                    <a:pt x="433387" y="304800"/>
                  </a:lnTo>
                  <a:lnTo>
                    <a:pt x="661987" y="252413"/>
                  </a:lnTo>
                  <a:lnTo>
                    <a:pt x="897731" y="200025"/>
                  </a:lnTo>
                  <a:lnTo>
                    <a:pt x="1097756" y="154781"/>
                  </a:lnTo>
                  <a:lnTo>
                    <a:pt x="1269206" y="121444"/>
                  </a:lnTo>
                  <a:lnTo>
                    <a:pt x="1369218" y="80963"/>
                  </a:lnTo>
                  <a:lnTo>
                    <a:pt x="1454943" y="38100"/>
                  </a:lnTo>
                  <a:lnTo>
                    <a:pt x="1507331" y="7144"/>
                  </a:lnTo>
                  <a:lnTo>
                    <a:pt x="1521618" y="2381"/>
                  </a:lnTo>
                  <a:lnTo>
                    <a:pt x="1566862" y="0"/>
                  </a:lnTo>
                  <a:lnTo>
                    <a:pt x="1631156" y="9525"/>
                  </a:lnTo>
                  <a:lnTo>
                    <a:pt x="1702593" y="30956"/>
                  </a:lnTo>
                  <a:lnTo>
                    <a:pt x="1785937" y="64294"/>
                  </a:lnTo>
                  <a:lnTo>
                    <a:pt x="1816893" y="78581"/>
                  </a:lnTo>
                  <a:lnTo>
                    <a:pt x="1852612" y="109538"/>
                  </a:lnTo>
                  <a:lnTo>
                    <a:pt x="1869281" y="135731"/>
                  </a:lnTo>
                  <a:lnTo>
                    <a:pt x="1871662" y="152400"/>
                  </a:lnTo>
                  <a:lnTo>
                    <a:pt x="1871662" y="171450"/>
                  </a:lnTo>
                  <a:lnTo>
                    <a:pt x="1859756" y="188119"/>
                  </a:lnTo>
                  <a:lnTo>
                    <a:pt x="1831181" y="207169"/>
                  </a:lnTo>
                  <a:lnTo>
                    <a:pt x="1785937" y="221456"/>
                  </a:lnTo>
                  <a:lnTo>
                    <a:pt x="1745456" y="230981"/>
                  </a:lnTo>
                  <a:lnTo>
                    <a:pt x="1678781" y="238125"/>
                  </a:lnTo>
                  <a:lnTo>
                    <a:pt x="1583531" y="2500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4">
              <a:extLst>
                <a:ext uri="{FF2B5EF4-FFF2-40B4-BE49-F238E27FC236}">
                  <a16:creationId xmlns:a16="http://schemas.microsoft.com/office/drawing/2014/main" id="{5F8CAB03-C0FA-4B8A-9A72-C8F30AD58F40}"/>
                </a:ext>
              </a:extLst>
            </p:cNvPr>
            <p:cNvSpPr/>
            <p:nvPr/>
          </p:nvSpPr>
          <p:spPr>
            <a:xfrm rot="16200000">
              <a:off x="1551782" y="3623469"/>
              <a:ext cx="4521200" cy="582612"/>
            </a:xfrm>
            <a:custGeom>
              <a:avLst/>
              <a:gdLst>
                <a:gd name="connsiteX0" fmla="*/ 2988259 w 4520793"/>
                <a:gd name="connsiteY0" fmla="*/ 215799 h 581559"/>
                <a:gd name="connsiteX1" fmla="*/ 2768803 w 4520793"/>
                <a:gd name="connsiteY1" fmla="*/ 215799 h 581559"/>
                <a:gd name="connsiteX2" fmla="*/ 2604211 w 4520793"/>
                <a:gd name="connsiteY2" fmla="*/ 215799 h 581559"/>
                <a:gd name="connsiteX3" fmla="*/ 2446934 w 4520793"/>
                <a:gd name="connsiteY3" fmla="*/ 215799 h 581559"/>
                <a:gd name="connsiteX4" fmla="*/ 2139696 w 4520793"/>
                <a:gd name="connsiteY4" fmla="*/ 215799 h 581559"/>
                <a:gd name="connsiteX5" fmla="*/ 1792224 w 4520793"/>
                <a:gd name="connsiteY5" fmla="*/ 215799 h 581559"/>
                <a:gd name="connsiteX6" fmla="*/ 1565452 w 4520793"/>
                <a:gd name="connsiteY6" fmla="*/ 212141 h 581559"/>
                <a:gd name="connsiteX7" fmla="*/ 1331366 w 4520793"/>
                <a:gd name="connsiteY7" fmla="*/ 204826 h 581559"/>
                <a:gd name="connsiteX8" fmla="*/ 983894 w 4520793"/>
                <a:gd name="connsiteY8" fmla="*/ 190196 h 581559"/>
                <a:gd name="connsiteX9" fmla="*/ 760780 w 4520793"/>
                <a:gd name="connsiteY9" fmla="*/ 179223 h 581559"/>
                <a:gd name="connsiteX10" fmla="*/ 592531 w 4520793"/>
                <a:gd name="connsiteY10" fmla="*/ 168250 h 581559"/>
                <a:gd name="connsiteX11" fmla="*/ 537667 w 4520793"/>
                <a:gd name="connsiteY11" fmla="*/ 160935 h 581559"/>
                <a:gd name="connsiteX12" fmla="*/ 65836 w 4520793"/>
                <a:gd name="connsiteY12" fmla="*/ 153620 h 581559"/>
                <a:gd name="connsiteX13" fmla="*/ 36576 w 4520793"/>
                <a:gd name="connsiteY13" fmla="*/ 164592 h 581559"/>
                <a:gd name="connsiteX14" fmla="*/ 14630 w 4520793"/>
                <a:gd name="connsiteY14" fmla="*/ 175565 h 581559"/>
                <a:gd name="connsiteX15" fmla="*/ 3657 w 4520793"/>
                <a:gd name="connsiteY15" fmla="*/ 190196 h 581559"/>
                <a:gd name="connsiteX16" fmla="*/ 0 w 4520793"/>
                <a:gd name="connsiteY16" fmla="*/ 212141 h 581559"/>
                <a:gd name="connsiteX17" fmla="*/ 10972 w 4520793"/>
                <a:gd name="connsiteY17" fmla="*/ 259690 h 581559"/>
                <a:gd name="connsiteX18" fmla="*/ 32918 w 4520793"/>
                <a:gd name="connsiteY18" fmla="*/ 288951 h 581559"/>
                <a:gd name="connsiteX19" fmla="*/ 102412 w 4520793"/>
                <a:gd name="connsiteY19" fmla="*/ 340157 h 581559"/>
                <a:gd name="connsiteX20" fmla="*/ 171907 w 4520793"/>
                <a:gd name="connsiteY20" fmla="*/ 387706 h 581559"/>
                <a:gd name="connsiteX21" fmla="*/ 226771 w 4520793"/>
                <a:gd name="connsiteY21" fmla="*/ 420624 h 581559"/>
                <a:gd name="connsiteX22" fmla="*/ 285292 w 4520793"/>
                <a:gd name="connsiteY22" fmla="*/ 442570 h 581559"/>
                <a:gd name="connsiteX23" fmla="*/ 340156 w 4520793"/>
                <a:gd name="connsiteY23" fmla="*/ 453543 h 581559"/>
                <a:gd name="connsiteX24" fmla="*/ 416966 w 4520793"/>
                <a:gd name="connsiteY24" fmla="*/ 460858 h 581559"/>
                <a:gd name="connsiteX25" fmla="*/ 482803 w 4520793"/>
                <a:gd name="connsiteY25" fmla="*/ 457200 h 581559"/>
                <a:gd name="connsiteX26" fmla="*/ 577900 w 4520793"/>
                <a:gd name="connsiteY26" fmla="*/ 449885 h 581559"/>
                <a:gd name="connsiteX27" fmla="*/ 735177 w 4520793"/>
                <a:gd name="connsiteY27" fmla="*/ 442570 h 581559"/>
                <a:gd name="connsiteX28" fmla="*/ 958291 w 4520793"/>
                <a:gd name="connsiteY28" fmla="*/ 435255 h 581559"/>
                <a:gd name="connsiteX29" fmla="*/ 1236268 w 4520793"/>
                <a:gd name="connsiteY29" fmla="*/ 427940 h 581559"/>
                <a:gd name="connsiteX30" fmla="*/ 1580083 w 4520793"/>
                <a:gd name="connsiteY30" fmla="*/ 420624 h 581559"/>
                <a:gd name="connsiteX31" fmla="*/ 1931212 w 4520793"/>
                <a:gd name="connsiteY31" fmla="*/ 420624 h 581559"/>
                <a:gd name="connsiteX32" fmla="*/ 2114092 w 4520793"/>
                <a:gd name="connsiteY32" fmla="*/ 416967 h 581559"/>
                <a:gd name="connsiteX33" fmla="*/ 2362809 w 4520793"/>
                <a:gd name="connsiteY33" fmla="*/ 416967 h 581559"/>
                <a:gd name="connsiteX34" fmla="*/ 2688336 w 4520793"/>
                <a:gd name="connsiteY34" fmla="*/ 424282 h 581559"/>
                <a:gd name="connsiteX35" fmla="*/ 2948025 w 4520793"/>
                <a:gd name="connsiteY35" fmla="*/ 427940 h 581559"/>
                <a:gd name="connsiteX36" fmla="*/ 3215030 w 4520793"/>
                <a:gd name="connsiteY36" fmla="*/ 438912 h 581559"/>
                <a:gd name="connsiteX37" fmla="*/ 3438144 w 4520793"/>
                <a:gd name="connsiteY37" fmla="*/ 442570 h 581559"/>
                <a:gd name="connsiteX38" fmla="*/ 3738067 w 4520793"/>
                <a:gd name="connsiteY38" fmla="*/ 464516 h 581559"/>
                <a:gd name="connsiteX39" fmla="*/ 3961180 w 4520793"/>
                <a:gd name="connsiteY39" fmla="*/ 482804 h 581559"/>
                <a:gd name="connsiteX40" fmla="*/ 4005072 w 4520793"/>
                <a:gd name="connsiteY40" fmla="*/ 486461 h 581559"/>
                <a:gd name="connsiteX41" fmla="*/ 4052620 w 4520793"/>
                <a:gd name="connsiteY41" fmla="*/ 501092 h 581559"/>
                <a:gd name="connsiteX42" fmla="*/ 4092854 w 4520793"/>
                <a:gd name="connsiteY42" fmla="*/ 523037 h 581559"/>
                <a:gd name="connsiteX43" fmla="*/ 4147718 w 4520793"/>
                <a:gd name="connsiteY43" fmla="*/ 555956 h 581559"/>
                <a:gd name="connsiteX44" fmla="*/ 4173321 w 4520793"/>
                <a:gd name="connsiteY44" fmla="*/ 570586 h 581559"/>
                <a:gd name="connsiteX45" fmla="*/ 4195267 w 4520793"/>
                <a:gd name="connsiteY45" fmla="*/ 577901 h 581559"/>
                <a:gd name="connsiteX46" fmla="*/ 4231843 w 4520793"/>
                <a:gd name="connsiteY46" fmla="*/ 581559 h 581559"/>
                <a:gd name="connsiteX47" fmla="*/ 4261104 w 4520793"/>
                <a:gd name="connsiteY47" fmla="*/ 570586 h 581559"/>
                <a:gd name="connsiteX48" fmla="*/ 4294022 w 4520793"/>
                <a:gd name="connsiteY48" fmla="*/ 552298 h 581559"/>
                <a:gd name="connsiteX49" fmla="*/ 4330598 w 4520793"/>
                <a:gd name="connsiteY49" fmla="*/ 519380 h 581559"/>
                <a:gd name="connsiteX50" fmla="*/ 4359859 w 4520793"/>
                <a:gd name="connsiteY50" fmla="*/ 479146 h 581559"/>
                <a:gd name="connsiteX51" fmla="*/ 4385462 w 4520793"/>
                <a:gd name="connsiteY51" fmla="*/ 431597 h 581559"/>
                <a:gd name="connsiteX52" fmla="*/ 4425696 w 4520793"/>
                <a:gd name="connsiteY52" fmla="*/ 340157 h 581559"/>
                <a:gd name="connsiteX53" fmla="*/ 4484217 w 4520793"/>
                <a:gd name="connsiteY53" fmla="*/ 171908 h 581559"/>
                <a:gd name="connsiteX54" fmla="*/ 4520793 w 4520793"/>
                <a:gd name="connsiteY54" fmla="*/ 36576 h 581559"/>
                <a:gd name="connsiteX55" fmla="*/ 4520793 w 4520793"/>
                <a:gd name="connsiteY55" fmla="*/ 25604 h 581559"/>
                <a:gd name="connsiteX56" fmla="*/ 4520793 w 4520793"/>
                <a:gd name="connsiteY56" fmla="*/ 14631 h 581559"/>
                <a:gd name="connsiteX57" fmla="*/ 4513478 w 4520793"/>
                <a:gd name="connsiteY57" fmla="*/ 0 h 581559"/>
                <a:gd name="connsiteX58" fmla="*/ 4495190 w 4520793"/>
                <a:gd name="connsiteY58" fmla="*/ 0 h 581559"/>
                <a:gd name="connsiteX59" fmla="*/ 4480560 w 4520793"/>
                <a:gd name="connsiteY59" fmla="*/ 7316 h 581559"/>
                <a:gd name="connsiteX60" fmla="*/ 4465929 w 4520793"/>
                <a:gd name="connsiteY60" fmla="*/ 18288 h 581559"/>
                <a:gd name="connsiteX61" fmla="*/ 4433011 w 4520793"/>
                <a:gd name="connsiteY61" fmla="*/ 65837 h 581559"/>
                <a:gd name="connsiteX62" fmla="*/ 4378147 w 4520793"/>
                <a:gd name="connsiteY62" fmla="*/ 138989 h 581559"/>
                <a:gd name="connsiteX63" fmla="*/ 4345228 w 4520793"/>
                <a:gd name="connsiteY63" fmla="*/ 168250 h 581559"/>
                <a:gd name="connsiteX64" fmla="*/ 4308652 w 4520793"/>
                <a:gd name="connsiteY64" fmla="*/ 182880 h 581559"/>
                <a:gd name="connsiteX65" fmla="*/ 4231843 w 4520793"/>
                <a:gd name="connsiteY65" fmla="*/ 193853 h 581559"/>
                <a:gd name="connsiteX66" fmla="*/ 3983126 w 4520793"/>
                <a:gd name="connsiteY66" fmla="*/ 204826 h 581559"/>
                <a:gd name="connsiteX67" fmla="*/ 3763670 w 4520793"/>
                <a:gd name="connsiteY67" fmla="*/ 212141 h 581559"/>
                <a:gd name="connsiteX68" fmla="*/ 3551529 w 4520793"/>
                <a:gd name="connsiteY68" fmla="*/ 215799 h 581559"/>
                <a:gd name="connsiteX69" fmla="*/ 3350361 w 4520793"/>
                <a:gd name="connsiteY69" fmla="*/ 215799 h 581559"/>
                <a:gd name="connsiteX70" fmla="*/ 2988259 w 4520793"/>
                <a:gd name="connsiteY70" fmla="*/ 215799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20793" h="581559">
                  <a:moveTo>
                    <a:pt x="2988259" y="215799"/>
                  </a:moveTo>
                  <a:lnTo>
                    <a:pt x="2768803" y="215799"/>
                  </a:lnTo>
                  <a:lnTo>
                    <a:pt x="2604211" y="215799"/>
                  </a:lnTo>
                  <a:lnTo>
                    <a:pt x="2446934" y="215799"/>
                  </a:lnTo>
                  <a:lnTo>
                    <a:pt x="2139696" y="215799"/>
                  </a:lnTo>
                  <a:lnTo>
                    <a:pt x="1792224" y="215799"/>
                  </a:lnTo>
                  <a:lnTo>
                    <a:pt x="1565452" y="212141"/>
                  </a:lnTo>
                  <a:lnTo>
                    <a:pt x="1331366" y="204826"/>
                  </a:lnTo>
                  <a:lnTo>
                    <a:pt x="983894" y="190196"/>
                  </a:lnTo>
                  <a:lnTo>
                    <a:pt x="760780" y="179223"/>
                  </a:lnTo>
                  <a:lnTo>
                    <a:pt x="592531" y="168250"/>
                  </a:lnTo>
                  <a:lnTo>
                    <a:pt x="537667" y="160935"/>
                  </a:lnTo>
                  <a:lnTo>
                    <a:pt x="65836" y="153620"/>
                  </a:lnTo>
                  <a:lnTo>
                    <a:pt x="36576" y="164592"/>
                  </a:lnTo>
                  <a:lnTo>
                    <a:pt x="14630" y="175565"/>
                  </a:lnTo>
                  <a:lnTo>
                    <a:pt x="3657" y="190196"/>
                  </a:lnTo>
                  <a:lnTo>
                    <a:pt x="0" y="212141"/>
                  </a:lnTo>
                  <a:lnTo>
                    <a:pt x="10972" y="259690"/>
                  </a:lnTo>
                  <a:lnTo>
                    <a:pt x="32918" y="288951"/>
                  </a:lnTo>
                  <a:lnTo>
                    <a:pt x="102412" y="340157"/>
                  </a:lnTo>
                  <a:lnTo>
                    <a:pt x="171907" y="387706"/>
                  </a:lnTo>
                  <a:lnTo>
                    <a:pt x="226771" y="420624"/>
                  </a:lnTo>
                  <a:lnTo>
                    <a:pt x="285292" y="442570"/>
                  </a:lnTo>
                  <a:lnTo>
                    <a:pt x="340156" y="453543"/>
                  </a:lnTo>
                  <a:lnTo>
                    <a:pt x="416966" y="460858"/>
                  </a:lnTo>
                  <a:lnTo>
                    <a:pt x="482803" y="457200"/>
                  </a:lnTo>
                  <a:lnTo>
                    <a:pt x="577900" y="449885"/>
                  </a:lnTo>
                  <a:lnTo>
                    <a:pt x="735177" y="442570"/>
                  </a:lnTo>
                  <a:lnTo>
                    <a:pt x="958291" y="435255"/>
                  </a:lnTo>
                  <a:lnTo>
                    <a:pt x="1236268" y="427940"/>
                  </a:lnTo>
                  <a:lnTo>
                    <a:pt x="1580083" y="420624"/>
                  </a:lnTo>
                  <a:lnTo>
                    <a:pt x="1931212" y="420624"/>
                  </a:lnTo>
                  <a:lnTo>
                    <a:pt x="2114092" y="416967"/>
                  </a:lnTo>
                  <a:lnTo>
                    <a:pt x="2362809" y="416967"/>
                  </a:lnTo>
                  <a:lnTo>
                    <a:pt x="2688336" y="424282"/>
                  </a:lnTo>
                  <a:lnTo>
                    <a:pt x="2948025" y="427940"/>
                  </a:lnTo>
                  <a:lnTo>
                    <a:pt x="3215030" y="438912"/>
                  </a:lnTo>
                  <a:lnTo>
                    <a:pt x="3438144" y="442570"/>
                  </a:lnTo>
                  <a:lnTo>
                    <a:pt x="3738067" y="464516"/>
                  </a:lnTo>
                  <a:lnTo>
                    <a:pt x="3961180" y="482804"/>
                  </a:lnTo>
                  <a:lnTo>
                    <a:pt x="4005072" y="486461"/>
                  </a:lnTo>
                  <a:lnTo>
                    <a:pt x="4052620" y="501092"/>
                  </a:lnTo>
                  <a:lnTo>
                    <a:pt x="4092854" y="523037"/>
                  </a:lnTo>
                  <a:lnTo>
                    <a:pt x="4147718" y="555956"/>
                  </a:lnTo>
                  <a:lnTo>
                    <a:pt x="4173321" y="570586"/>
                  </a:lnTo>
                  <a:lnTo>
                    <a:pt x="4195267" y="577901"/>
                  </a:lnTo>
                  <a:lnTo>
                    <a:pt x="4231843" y="581559"/>
                  </a:lnTo>
                  <a:lnTo>
                    <a:pt x="4261104" y="570586"/>
                  </a:lnTo>
                  <a:lnTo>
                    <a:pt x="4294022" y="552298"/>
                  </a:lnTo>
                  <a:lnTo>
                    <a:pt x="4330598" y="519380"/>
                  </a:lnTo>
                  <a:lnTo>
                    <a:pt x="4359859" y="479146"/>
                  </a:lnTo>
                  <a:lnTo>
                    <a:pt x="4385462" y="431597"/>
                  </a:lnTo>
                  <a:lnTo>
                    <a:pt x="4425696" y="340157"/>
                  </a:lnTo>
                  <a:lnTo>
                    <a:pt x="4484217" y="171908"/>
                  </a:lnTo>
                  <a:lnTo>
                    <a:pt x="4520793" y="36576"/>
                  </a:lnTo>
                  <a:lnTo>
                    <a:pt x="4520793" y="25604"/>
                  </a:lnTo>
                  <a:lnTo>
                    <a:pt x="4520793" y="14631"/>
                  </a:lnTo>
                  <a:lnTo>
                    <a:pt x="4513478" y="0"/>
                  </a:lnTo>
                  <a:lnTo>
                    <a:pt x="4495190" y="0"/>
                  </a:lnTo>
                  <a:lnTo>
                    <a:pt x="4480560" y="7316"/>
                  </a:lnTo>
                  <a:lnTo>
                    <a:pt x="4465929" y="18288"/>
                  </a:lnTo>
                  <a:lnTo>
                    <a:pt x="4433011" y="65837"/>
                  </a:lnTo>
                  <a:lnTo>
                    <a:pt x="4378147" y="138989"/>
                  </a:lnTo>
                  <a:lnTo>
                    <a:pt x="4345228" y="168250"/>
                  </a:lnTo>
                  <a:lnTo>
                    <a:pt x="4308652" y="182880"/>
                  </a:lnTo>
                  <a:lnTo>
                    <a:pt x="4231843" y="193853"/>
                  </a:lnTo>
                  <a:lnTo>
                    <a:pt x="3983126" y="204826"/>
                  </a:lnTo>
                  <a:lnTo>
                    <a:pt x="3763670" y="212141"/>
                  </a:lnTo>
                  <a:lnTo>
                    <a:pt x="3551529" y="215799"/>
                  </a:lnTo>
                  <a:lnTo>
                    <a:pt x="3350361" y="215799"/>
                  </a:lnTo>
                  <a:lnTo>
                    <a:pt x="2988259" y="21579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DA793F06-16C5-4837-B9EE-59934DBC3449}"/>
                </a:ext>
              </a:extLst>
            </p:cNvPr>
            <p:cNvSpPr/>
            <p:nvPr/>
          </p:nvSpPr>
          <p:spPr>
            <a:xfrm>
              <a:off x="3097213" y="5419725"/>
              <a:ext cx="609600" cy="742950"/>
            </a:xfrm>
            <a:custGeom>
              <a:avLst/>
              <a:gdLst>
                <a:gd name="connsiteX0" fmla="*/ 214313 w 609600"/>
                <a:gd name="connsiteY0" fmla="*/ 88106 h 742950"/>
                <a:gd name="connsiteX1" fmla="*/ 423863 w 609600"/>
                <a:gd name="connsiteY1" fmla="*/ 188119 h 742950"/>
                <a:gd name="connsiteX2" fmla="*/ 511969 w 609600"/>
                <a:gd name="connsiteY2" fmla="*/ 230981 h 742950"/>
                <a:gd name="connsiteX3" fmla="*/ 533400 w 609600"/>
                <a:gd name="connsiteY3" fmla="*/ 235744 h 742950"/>
                <a:gd name="connsiteX4" fmla="*/ 547688 w 609600"/>
                <a:gd name="connsiteY4" fmla="*/ 235744 h 742950"/>
                <a:gd name="connsiteX5" fmla="*/ 566738 w 609600"/>
                <a:gd name="connsiteY5" fmla="*/ 230981 h 742950"/>
                <a:gd name="connsiteX6" fmla="*/ 578644 w 609600"/>
                <a:gd name="connsiteY6" fmla="*/ 223838 h 742950"/>
                <a:gd name="connsiteX7" fmla="*/ 588169 w 609600"/>
                <a:gd name="connsiteY7" fmla="*/ 195263 h 742950"/>
                <a:gd name="connsiteX8" fmla="*/ 602457 w 609600"/>
                <a:gd name="connsiteY8" fmla="*/ 61913 h 742950"/>
                <a:gd name="connsiteX9" fmla="*/ 609600 w 609600"/>
                <a:gd name="connsiteY9" fmla="*/ 742950 h 742950"/>
                <a:gd name="connsiteX10" fmla="*/ 588169 w 609600"/>
                <a:gd name="connsiteY10" fmla="*/ 711994 h 742950"/>
                <a:gd name="connsiteX11" fmla="*/ 571500 w 609600"/>
                <a:gd name="connsiteY11" fmla="*/ 673894 h 742950"/>
                <a:gd name="connsiteX12" fmla="*/ 533400 w 609600"/>
                <a:gd name="connsiteY12" fmla="*/ 595313 h 742950"/>
                <a:gd name="connsiteX13" fmla="*/ 495300 w 609600"/>
                <a:gd name="connsiteY13" fmla="*/ 523875 h 742950"/>
                <a:gd name="connsiteX14" fmla="*/ 445294 w 609600"/>
                <a:gd name="connsiteY14" fmla="*/ 433388 h 742950"/>
                <a:gd name="connsiteX15" fmla="*/ 426244 w 609600"/>
                <a:gd name="connsiteY15" fmla="*/ 402431 h 742950"/>
                <a:gd name="connsiteX16" fmla="*/ 392907 w 609600"/>
                <a:gd name="connsiteY16" fmla="*/ 366713 h 742950"/>
                <a:gd name="connsiteX17" fmla="*/ 323850 w 609600"/>
                <a:gd name="connsiteY17" fmla="*/ 300038 h 742950"/>
                <a:gd name="connsiteX18" fmla="*/ 264319 w 609600"/>
                <a:gd name="connsiteY18" fmla="*/ 250031 h 742950"/>
                <a:gd name="connsiteX19" fmla="*/ 214313 w 609600"/>
                <a:gd name="connsiteY19" fmla="*/ 207169 h 742950"/>
                <a:gd name="connsiteX20" fmla="*/ 171450 w 609600"/>
                <a:gd name="connsiteY20" fmla="*/ 171450 h 742950"/>
                <a:gd name="connsiteX21" fmla="*/ 109538 w 609600"/>
                <a:gd name="connsiteY21" fmla="*/ 128588 h 742950"/>
                <a:gd name="connsiteX22" fmla="*/ 28575 w 609600"/>
                <a:gd name="connsiteY22" fmla="*/ 71438 h 742950"/>
                <a:gd name="connsiteX23" fmla="*/ 14288 w 609600"/>
                <a:gd name="connsiteY23" fmla="*/ 59531 h 742950"/>
                <a:gd name="connsiteX24" fmla="*/ 2382 w 609600"/>
                <a:gd name="connsiteY24" fmla="*/ 35719 h 742950"/>
                <a:gd name="connsiteX25" fmla="*/ 0 w 609600"/>
                <a:gd name="connsiteY25" fmla="*/ 9525 h 742950"/>
                <a:gd name="connsiteX26" fmla="*/ 9525 w 609600"/>
                <a:gd name="connsiteY26" fmla="*/ 0 h 742950"/>
                <a:gd name="connsiteX27" fmla="*/ 28575 w 609600"/>
                <a:gd name="connsiteY27" fmla="*/ 2381 h 742950"/>
                <a:gd name="connsiteX28" fmla="*/ 78582 w 609600"/>
                <a:gd name="connsiteY28" fmla="*/ 23813 h 742950"/>
                <a:gd name="connsiteX29" fmla="*/ 214313 w 609600"/>
                <a:gd name="connsiteY29" fmla="*/ 8810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9600" h="742950">
                  <a:moveTo>
                    <a:pt x="214313" y="88106"/>
                  </a:moveTo>
                  <a:lnTo>
                    <a:pt x="423863" y="188119"/>
                  </a:lnTo>
                  <a:lnTo>
                    <a:pt x="511969" y="230981"/>
                  </a:lnTo>
                  <a:lnTo>
                    <a:pt x="533400" y="235744"/>
                  </a:lnTo>
                  <a:lnTo>
                    <a:pt x="547688" y="235744"/>
                  </a:lnTo>
                  <a:lnTo>
                    <a:pt x="566738" y="230981"/>
                  </a:lnTo>
                  <a:lnTo>
                    <a:pt x="578644" y="223838"/>
                  </a:lnTo>
                  <a:lnTo>
                    <a:pt x="588169" y="195263"/>
                  </a:lnTo>
                  <a:lnTo>
                    <a:pt x="602457" y="61913"/>
                  </a:lnTo>
                  <a:lnTo>
                    <a:pt x="609600" y="742950"/>
                  </a:lnTo>
                  <a:lnTo>
                    <a:pt x="588169" y="711994"/>
                  </a:lnTo>
                  <a:lnTo>
                    <a:pt x="571500" y="673894"/>
                  </a:lnTo>
                  <a:lnTo>
                    <a:pt x="533400" y="595313"/>
                  </a:lnTo>
                  <a:lnTo>
                    <a:pt x="495300" y="523875"/>
                  </a:lnTo>
                  <a:lnTo>
                    <a:pt x="445294" y="433388"/>
                  </a:lnTo>
                  <a:lnTo>
                    <a:pt x="426244" y="402431"/>
                  </a:lnTo>
                  <a:lnTo>
                    <a:pt x="392907" y="366713"/>
                  </a:lnTo>
                  <a:lnTo>
                    <a:pt x="323850" y="300038"/>
                  </a:lnTo>
                  <a:lnTo>
                    <a:pt x="264319" y="250031"/>
                  </a:lnTo>
                  <a:lnTo>
                    <a:pt x="214313" y="207169"/>
                  </a:lnTo>
                  <a:lnTo>
                    <a:pt x="171450" y="171450"/>
                  </a:lnTo>
                  <a:lnTo>
                    <a:pt x="109538" y="128588"/>
                  </a:lnTo>
                  <a:lnTo>
                    <a:pt x="28575" y="71438"/>
                  </a:lnTo>
                  <a:lnTo>
                    <a:pt x="14288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78582" y="23813"/>
                  </a:lnTo>
                  <a:lnTo>
                    <a:pt x="214313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0">
              <a:extLst>
                <a:ext uri="{FF2B5EF4-FFF2-40B4-BE49-F238E27FC236}">
                  <a16:creationId xmlns:a16="http://schemas.microsoft.com/office/drawing/2014/main" id="{22D6E0EE-9A15-4B1E-9D5C-776A8B31C486}"/>
                </a:ext>
              </a:extLst>
            </p:cNvPr>
            <p:cNvSpPr/>
            <p:nvPr/>
          </p:nvSpPr>
          <p:spPr>
            <a:xfrm>
              <a:off x="2681288" y="3633787"/>
              <a:ext cx="1785938" cy="1076325"/>
            </a:xfrm>
            <a:custGeom>
              <a:avLst/>
              <a:gdLst>
                <a:gd name="connsiteX0" fmla="*/ 1671637 w 1785937"/>
                <a:gd name="connsiteY0" fmla="*/ 138112 h 1076325"/>
                <a:gd name="connsiteX1" fmla="*/ 1583531 w 1785937"/>
                <a:gd name="connsiteY1" fmla="*/ 207168 h 1076325"/>
                <a:gd name="connsiteX2" fmla="*/ 1485900 w 1785937"/>
                <a:gd name="connsiteY2" fmla="*/ 280987 h 1076325"/>
                <a:gd name="connsiteX3" fmla="*/ 1350168 w 1785937"/>
                <a:gd name="connsiteY3" fmla="*/ 388143 h 1076325"/>
                <a:gd name="connsiteX4" fmla="*/ 1226343 w 1785937"/>
                <a:gd name="connsiteY4" fmla="*/ 483393 h 1076325"/>
                <a:gd name="connsiteX5" fmla="*/ 1071562 w 1785937"/>
                <a:gd name="connsiteY5" fmla="*/ 590550 h 1076325"/>
                <a:gd name="connsiteX6" fmla="*/ 923925 w 1785937"/>
                <a:gd name="connsiteY6" fmla="*/ 676275 h 1076325"/>
                <a:gd name="connsiteX7" fmla="*/ 781050 w 1785937"/>
                <a:gd name="connsiteY7" fmla="*/ 762000 h 1076325"/>
                <a:gd name="connsiteX8" fmla="*/ 714375 w 1785937"/>
                <a:gd name="connsiteY8" fmla="*/ 802481 h 1076325"/>
                <a:gd name="connsiteX9" fmla="*/ 614362 w 1785937"/>
                <a:gd name="connsiteY9" fmla="*/ 862012 h 1076325"/>
                <a:gd name="connsiteX10" fmla="*/ 500062 w 1785937"/>
                <a:gd name="connsiteY10" fmla="*/ 928687 h 1076325"/>
                <a:gd name="connsiteX11" fmla="*/ 454818 w 1785937"/>
                <a:gd name="connsiteY11" fmla="*/ 973931 h 1076325"/>
                <a:gd name="connsiteX12" fmla="*/ 400050 w 1785937"/>
                <a:gd name="connsiteY12" fmla="*/ 1031081 h 1076325"/>
                <a:gd name="connsiteX13" fmla="*/ 381000 w 1785937"/>
                <a:gd name="connsiteY13" fmla="*/ 1054893 h 1076325"/>
                <a:gd name="connsiteX14" fmla="*/ 369093 w 1785937"/>
                <a:gd name="connsiteY14" fmla="*/ 1064418 h 1076325"/>
                <a:gd name="connsiteX15" fmla="*/ 342900 w 1785937"/>
                <a:gd name="connsiteY15" fmla="*/ 1073943 h 1076325"/>
                <a:gd name="connsiteX16" fmla="*/ 321468 w 1785937"/>
                <a:gd name="connsiteY16" fmla="*/ 1076325 h 1076325"/>
                <a:gd name="connsiteX17" fmla="*/ 297656 w 1785937"/>
                <a:gd name="connsiteY17" fmla="*/ 1069181 h 1076325"/>
                <a:gd name="connsiteX18" fmla="*/ 273843 w 1785937"/>
                <a:gd name="connsiteY18" fmla="*/ 1057275 h 1076325"/>
                <a:gd name="connsiteX19" fmla="*/ 240506 w 1785937"/>
                <a:gd name="connsiteY19" fmla="*/ 1031081 h 1076325"/>
                <a:gd name="connsiteX20" fmla="*/ 171450 w 1785937"/>
                <a:gd name="connsiteY20" fmla="*/ 957262 h 1076325"/>
                <a:gd name="connsiteX21" fmla="*/ 114300 w 1785937"/>
                <a:gd name="connsiteY21" fmla="*/ 881062 h 1076325"/>
                <a:gd name="connsiteX22" fmla="*/ 73818 w 1785937"/>
                <a:gd name="connsiteY22" fmla="*/ 823912 h 1076325"/>
                <a:gd name="connsiteX23" fmla="*/ 40481 w 1785937"/>
                <a:gd name="connsiteY23" fmla="*/ 766762 h 1076325"/>
                <a:gd name="connsiteX24" fmla="*/ 23812 w 1785937"/>
                <a:gd name="connsiteY24" fmla="*/ 726281 h 1076325"/>
                <a:gd name="connsiteX25" fmla="*/ 9525 w 1785937"/>
                <a:gd name="connsiteY25" fmla="*/ 681037 h 1076325"/>
                <a:gd name="connsiteX26" fmla="*/ 4762 w 1785937"/>
                <a:gd name="connsiteY26" fmla="*/ 645318 h 1076325"/>
                <a:gd name="connsiteX27" fmla="*/ 0 w 1785937"/>
                <a:gd name="connsiteY27" fmla="*/ 619125 h 1076325"/>
                <a:gd name="connsiteX28" fmla="*/ 2381 w 1785937"/>
                <a:gd name="connsiteY28" fmla="*/ 595312 h 1076325"/>
                <a:gd name="connsiteX29" fmla="*/ 7143 w 1785937"/>
                <a:gd name="connsiteY29" fmla="*/ 585787 h 1076325"/>
                <a:gd name="connsiteX30" fmla="*/ 16668 w 1785937"/>
                <a:gd name="connsiteY30" fmla="*/ 581025 h 1076325"/>
                <a:gd name="connsiteX31" fmla="*/ 33337 w 1785937"/>
                <a:gd name="connsiteY31" fmla="*/ 583406 h 1076325"/>
                <a:gd name="connsiteX32" fmla="*/ 50006 w 1785937"/>
                <a:gd name="connsiteY32" fmla="*/ 595312 h 1076325"/>
                <a:gd name="connsiteX33" fmla="*/ 107156 w 1785937"/>
                <a:gd name="connsiteY33" fmla="*/ 661987 h 1076325"/>
                <a:gd name="connsiteX34" fmla="*/ 150018 w 1785937"/>
                <a:gd name="connsiteY34" fmla="*/ 697706 h 1076325"/>
                <a:gd name="connsiteX35" fmla="*/ 185737 w 1785937"/>
                <a:gd name="connsiteY35" fmla="*/ 719137 h 1076325"/>
                <a:gd name="connsiteX36" fmla="*/ 223837 w 1785937"/>
                <a:gd name="connsiteY36" fmla="*/ 728662 h 1076325"/>
                <a:gd name="connsiteX37" fmla="*/ 252412 w 1785937"/>
                <a:gd name="connsiteY37" fmla="*/ 733425 h 1076325"/>
                <a:gd name="connsiteX38" fmla="*/ 309562 w 1785937"/>
                <a:gd name="connsiteY38" fmla="*/ 723900 h 1076325"/>
                <a:gd name="connsiteX39" fmla="*/ 438150 w 1785937"/>
                <a:gd name="connsiteY39" fmla="*/ 681037 h 1076325"/>
                <a:gd name="connsiteX40" fmla="*/ 583406 w 1785937"/>
                <a:gd name="connsiteY40" fmla="*/ 621506 h 1076325"/>
                <a:gd name="connsiteX41" fmla="*/ 785812 w 1785937"/>
                <a:gd name="connsiteY41" fmla="*/ 521493 h 1076325"/>
                <a:gd name="connsiteX42" fmla="*/ 969168 w 1785937"/>
                <a:gd name="connsiteY42" fmla="*/ 421481 h 1076325"/>
                <a:gd name="connsiteX43" fmla="*/ 1066800 w 1785937"/>
                <a:gd name="connsiteY43" fmla="*/ 364331 h 1076325"/>
                <a:gd name="connsiteX44" fmla="*/ 1245393 w 1785937"/>
                <a:gd name="connsiteY44" fmla="*/ 285750 h 1076325"/>
                <a:gd name="connsiteX45" fmla="*/ 1397793 w 1785937"/>
                <a:gd name="connsiteY45" fmla="*/ 200025 h 1076325"/>
                <a:gd name="connsiteX46" fmla="*/ 1569243 w 1785937"/>
                <a:gd name="connsiteY46" fmla="*/ 102393 h 1076325"/>
                <a:gd name="connsiteX47" fmla="*/ 1707356 w 1785937"/>
                <a:gd name="connsiteY47" fmla="*/ 23812 h 1076325"/>
                <a:gd name="connsiteX48" fmla="*/ 1757362 w 1785937"/>
                <a:gd name="connsiteY48" fmla="*/ 0 h 1076325"/>
                <a:gd name="connsiteX49" fmla="*/ 1771650 w 1785937"/>
                <a:gd name="connsiteY49" fmla="*/ 2381 h 1076325"/>
                <a:gd name="connsiteX50" fmla="*/ 1783556 w 1785937"/>
                <a:gd name="connsiteY50" fmla="*/ 9525 h 1076325"/>
                <a:gd name="connsiteX51" fmla="*/ 1785937 w 1785937"/>
                <a:gd name="connsiteY51" fmla="*/ 21431 h 1076325"/>
                <a:gd name="connsiteX52" fmla="*/ 1774031 w 1785937"/>
                <a:gd name="connsiteY52" fmla="*/ 54768 h 1076325"/>
                <a:gd name="connsiteX53" fmla="*/ 1731168 w 1785937"/>
                <a:gd name="connsiteY53" fmla="*/ 92868 h 1076325"/>
                <a:gd name="connsiteX54" fmla="*/ 1671637 w 1785937"/>
                <a:gd name="connsiteY54" fmla="*/ 138112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85937" h="1076325">
                  <a:moveTo>
                    <a:pt x="1671637" y="138112"/>
                  </a:moveTo>
                  <a:lnTo>
                    <a:pt x="1583531" y="207168"/>
                  </a:lnTo>
                  <a:lnTo>
                    <a:pt x="1485900" y="280987"/>
                  </a:lnTo>
                  <a:lnTo>
                    <a:pt x="1350168" y="388143"/>
                  </a:lnTo>
                  <a:lnTo>
                    <a:pt x="1226343" y="483393"/>
                  </a:lnTo>
                  <a:lnTo>
                    <a:pt x="1071562" y="590550"/>
                  </a:lnTo>
                  <a:lnTo>
                    <a:pt x="923925" y="676275"/>
                  </a:lnTo>
                  <a:lnTo>
                    <a:pt x="781050" y="762000"/>
                  </a:lnTo>
                  <a:lnTo>
                    <a:pt x="714375" y="802481"/>
                  </a:lnTo>
                  <a:lnTo>
                    <a:pt x="614362" y="862012"/>
                  </a:lnTo>
                  <a:lnTo>
                    <a:pt x="500062" y="928687"/>
                  </a:lnTo>
                  <a:lnTo>
                    <a:pt x="454818" y="973931"/>
                  </a:lnTo>
                  <a:lnTo>
                    <a:pt x="400050" y="1031081"/>
                  </a:lnTo>
                  <a:lnTo>
                    <a:pt x="381000" y="1054893"/>
                  </a:lnTo>
                  <a:lnTo>
                    <a:pt x="369093" y="1064418"/>
                  </a:lnTo>
                  <a:lnTo>
                    <a:pt x="342900" y="1073943"/>
                  </a:lnTo>
                  <a:lnTo>
                    <a:pt x="321468" y="1076325"/>
                  </a:lnTo>
                  <a:lnTo>
                    <a:pt x="297656" y="1069181"/>
                  </a:lnTo>
                  <a:lnTo>
                    <a:pt x="273843" y="1057275"/>
                  </a:lnTo>
                  <a:lnTo>
                    <a:pt x="240506" y="1031081"/>
                  </a:lnTo>
                  <a:lnTo>
                    <a:pt x="171450" y="957262"/>
                  </a:lnTo>
                  <a:lnTo>
                    <a:pt x="114300" y="881062"/>
                  </a:lnTo>
                  <a:lnTo>
                    <a:pt x="73818" y="823912"/>
                  </a:lnTo>
                  <a:lnTo>
                    <a:pt x="40481" y="766762"/>
                  </a:lnTo>
                  <a:lnTo>
                    <a:pt x="23812" y="726281"/>
                  </a:lnTo>
                  <a:lnTo>
                    <a:pt x="9525" y="681037"/>
                  </a:lnTo>
                  <a:lnTo>
                    <a:pt x="4762" y="645318"/>
                  </a:lnTo>
                  <a:lnTo>
                    <a:pt x="0" y="619125"/>
                  </a:lnTo>
                  <a:lnTo>
                    <a:pt x="2381" y="595312"/>
                  </a:lnTo>
                  <a:lnTo>
                    <a:pt x="7143" y="585787"/>
                  </a:lnTo>
                  <a:lnTo>
                    <a:pt x="16668" y="581025"/>
                  </a:lnTo>
                  <a:lnTo>
                    <a:pt x="33337" y="583406"/>
                  </a:lnTo>
                  <a:lnTo>
                    <a:pt x="50006" y="595312"/>
                  </a:lnTo>
                  <a:lnTo>
                    <a:pt x="107156" y="661987"/>
                  </a:lnTo>
                  <a:lnTo>
                    <a:pt x="150018" y="697706"/>
                  </a:lnTo>
                  <a:lnTo>
                    <a:pt x="185737" y="719137"/>
                  </a:lnTo>
                  <a:lnTo>
                    <a:pt x="223837" y="728662"/>
                  </a:lnTo>
                  <a:lnTo>
                    <a:pt x="252412" y="733425"/>
                  </a:lnTo>
                  <a:lnTo>
                    <a:pt x="309562" y="723900"/>
                  </a:lnTo>
                  <a:lnTo>
                    <a:pt x="438150" y="681037"/>
                  </a:lnTo>
                  <a:lnTo>
                    <a:pt x="583406" y="621506"/>
                  </a:lnTo>
                  <a:lnTo>
                    <a:pt x="785812" y="521493"/>
                  </a:lnTo>
                  <a:lnTo>
                    <a:pt x="969168" y="421481"/>
                  </a:lnTo>
                  <a:lnTo>
                    <a:pt x="1066800" y="364331"/>
                  </a:lnTo>
                  <a:lnTo>
                    <a:pt x="1245393" y="285750"/>
                  </a:lnTo>
                  <a:lnTo>
                    <a:pt x="1397793" y="200025"/>
                  </a:lnTo>
                  <a:lnTo>
                    <a:pt x="1569243" y="102393"/>
                  </a:lnTo>
                  <a:lnTo>
                    <a:pt x="1707356" y="23812"/>
                  </a:lnTo>
                  <a:lnTo>
                    <a:pt x="1757362" y="0"/>
                  </a:lnTo>
                  <a:lnTo>
                    <a:pt x="1771650" y="2381"/>
                  </a:lnTo>
                  <a:lnTo>
                    <a:pt x="1783556" y="9525"/>
                  </a:lnTo>
                  <a:lnTo>
                    <a:pt x="1785937" y="21431"/>
                  </a:lnTo>
                  <a:lnTo>
                    <a:pt x="1774031" y="54768"/>
                  </a:lnTo>
                  <a:lnTo>
                    <a:pt x="1731168" y="92868"/>
                  </a:lnTo>
                  <a:lnTo>
                    <a:pt x="1671637" y="138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7">
              <a:extLst>
                <a:ext uri="{FF2B5EF4-FFF2-40B4-BE49-F238E27FC236}">
                  <a16:creationId xmlns:a16="http://schemas.microsoft.com/office/drawing/2014/main" id="{D4FB1D30-F93B-458B-87A2-D2C4BDE0663C}"/>
                </a:ext>
              </a:extLst>
            </p:cNvPr>
            <p:cNvSpPr/>
            <p:nvPr/>
          </p:nvSpPr>
          <p:spPr>
            <a:xfrm rot="16200000">
              <a:off x="4085432" y="1950243"/>
              <a:ext cx="1730375" cy="1236663"/>
            </a:xfrm>
            <a:custGeom>
              <a:avLst/>
              <a:gdLst>
                <a:gd name="connsiteX0" fmla="*/ 933450 w 1731169"/>
                <a:gd name="connsiteY0" fmla="*/ 671513 h 1235869"/>
                <a:gd name="connsiteX1" fmla="*/ 838200 w 1731169"/>
                <a:gd name="connsiteY1" fmla="*/ 611981 h 1235869"/>
                <a:gd name="connsiteX2" fmla="*/ 735806 w 1731169"/>
                <a:gd name="connsiteY2" fmla="*/ 545306 h 1235869"/>
                <a:gd name="connsiteX3" fmla="*/ 638175 w 1731169"/>
                <a:gd name="connsiteY3" fmla="*/ 476250 h 1235869"/>
                <a:gd name="connsiteX4" fmla="*/ 557213 w 1731169"/>
                <a:gd name="connsiteY4" fmla="*/ 419100 h 1235869"/>
                <a:gd name="connsiteX5" fmla="*/ 471488 w 1731169"/>
                <a:gd name="connsiteY5" fmla="*/ 354806 h 1235869"/>
                <a:gd name="connsiteX6" fmla="*/ 376238 w 1731169"/>
                <a:gd name="connsiteY6" fmla="*/ 283369 h 1235869"/>
                <a:gd name="connsiteX7" fmla="*/ 266700 w 1731169"/>
                <a:gd name="connsiteY7" fmla="*/ 192881 h 1235869"/>
                <a:gd name="connsiteX8" fmla="*/ 154781 w 1731169"/>
                <a:gd name="connsiteY8" fmla="*/ 97631 h 1235869"/>
                <a:gd name="connsiteX9" fmla="*/ 76200 w 1731169"/>
                <a:gd name="connsiteY9" fmla="*/ 26194 h 1235869"/>
                <a:gd name="connsiteX10" fmla="*/ 47625 w 1731169"/>
                <a:gd name="connsiteY10" fmla="*/ 4763 h 1235869"/>
                <a:gd name="connsiteX11" fmla="*/ 21431 w 1731169"/>
                <a:gd name="connsiteY11" fmla="*/ 0 h 1235869"/>
                <a:gd name="connsiteX12" fmla="*/ 4763 w 1731169"/>
                <a:gd name="connsiteY12" fmla="*/ 4763 h 1235869"/>
                <a:gd name="connsiteX13" fmla="*/ 0 w 1731169"/>
                <a:gd name="connsiteY13" fmla="*/ 19050 h 1235869"/>
                <a:gd name="connsiteX14" fmla="*/ 4763 w 1731169"/>
                <a:gd name="connsiteY14" fmla="*/ 45244 h 1235869"/>
                <a:gd name="connsiteX15" fmla="*/ 45244 w 1731169"/>
                <a:gd name="connsiteY15" fmla="*/ 95250 h 1235869"/>
                <a:gd name="connsiteX16" fmla="*/ 152400 w 1731169"/>
                <a:gd name="connsiteY16" fmla="*/ 221456 h 1235869"/>
                <a:gd name="connsiteX17" fmla="*/ 271463 w 1731169"/>
                <a:gd name="connsiteY17" fmla="*/ 359569 h 1235869"/>
                <a:gd name="connsiteX18" fmla="*/ 395288 w 1731169"/>
                <a:gd name="connsiteY18" fmla="*/ 488156 h 1235869"/>
                <a:gd name="connsiteX19" fmla="*/ 509588 w 1731169"/>
                <a:gd name="connsiteY19" fmla="*/ 595313 h 1235869"/>
                <a:gd name="connsiteX20" fmla="*/ 576263 w 1731169"/>
                <a:gd name="connsiteY20" fmla="*/ 690563 h 1235869"/>
                <a:gd name="connsiteX21" fmla="*/ 695325 w 1731169"/>
                <a:gd name="connsiteY21" fmla="*/ 785813 h 1235869"/>
                <a:gd name="connsiteX22" fmla="*/ 831056 w 1731169"/>
                <a:gd name="connsiteY22" fmla="*/ 885825 h 1235869"/>
                <a:gd name="connsiteX23" fmla="*/ 931069 w 1731169"/>
                <a:gd name="connsiteY23" fmla="*/ 957263 h 1235869"/>
                <a:gd name="connsiteX24" fmla="*/ 1033463 w 1731169"/>
                <a:gd name="connsiteY24" fmla="*/ 1026319 h 1235869"/>
                <a:gd name="connsiteX25" fmla="*/ 1109663 w 1731169"/>
                <a:gd name="connsiteY25" fmla="*/ 1073944 h 1235869"/>
                <a:gd name="connsiteX26" fmla="*/ 1166813 w 1731169"/>
                <a:gd name="connsiteY26" fmla="*/ 1109663 h 1235869"/>
                <a:gd name="connsiteX27" fmla="*/ 1195388 w 1731169"/>
                <a:gd name="connsiteY27" fmla="*/ 1126331 h 1235869"/>
                <a:gd name="connsiteX28" fmla="*/ 1216819 w 1731169"/>
                <a:gd name="connsiteY28" fmla="*/ 1152525 h 1235869"/>
                <a:gd name="connsiteX29" fmla="*/ 1233488 w 1731169"/>
                <a:gd name="connsiteY29" fmla="*/ 1171575 h 1235869"/>
                <a:gd name="connsiteX30" fmla="*/ 1254919 w 1731169"/>
                <a:gd name="connsiteY30" fmla="*/ 1190625 h 1235869"/>
                <a:gd name="connsiteX31" fmla="*/ 1288256 w 1731169"/>
                <a:gd name="connsiteY31" fmla="*/ 1214438 h 1235869"/>
                <a:gd name="connsiteX32" fmla="*/ 1323975 w 1731169"/>
                <a:gd name="connsiteY32" fmla="*/ 1231106 h 1235869"/>
                <a:gd name="connsiteX33" fmla="*/ 1345406 w 1731169"/>
                <a:gd name="connsiteY33" fmla="*/ 1235869 h 1235869"/>
                <a:gd name="connsiteX34" fmla="*/ 1371600 w 1731169"/>
                <a:gd name="connsiteY34" fmla="*/ 1231106 h 1235869"/>
                <a:gd name="connsiteX35" fmla="*/ 1407319 w 1731169"/>
                <a:gd name="connsiteY35" fmla="*/ 1216819 h 1235869"/>
                <a:gd name="connsiteX36" fmla="*/ 1476375 w 1731169"/>
                <a:gd name="connsiteY36" fmla="*/ 1173956 h 1235869"/>
                <a:gd name="connsiteX37" fmla="*/ 1540669 w 1731169"/>
                <a:gd name="connsiteY37" fmla="*/ 1116806 h 1235869"/>
                <a:gd name="connsiteX38" fmla="*/ 1583531 w 1731169"/>
                <a:gd name="connsiteY38" fmla="*/ 1071563 h 1235869"/>
                <a:gd name="connsiteX39" fmla="*/ 1631156 w 1731169"/>
                <a:gd name="connsiteY39" fmla="*/ 1004888 h 1235869"/>
                <a:gd name="connsiteX40" fmla="*/ 1643063 w 1731169"/>
                <a:gd name="connsiteY40" fmla="*/ 978694 h 1235869"/>
                <a:gd name="connsiteX41" fmla="*/ 1676400 w 1731169"/>
                <a:gd name="connsiteY41" fmla="*/ 866775 h 1235869"/>
                <a:gd name="connsiteX42" fmla="*/ 1721644 w 1731169"/>
                <a:gd name="connsiteY42" fmla="*/ 735806 h 1235869"/>
                <a:gd name="connsiteX43" fmla="*/ 1728788 w 1731169"/>
                <a:gd name="connsiteY43" fmla="*/ 702469 h 1235869"/>
                <a:gd name="connsiteX44" fmla="*/ 1731169 w 1731169"/>
                <a:gd name="connsiteY44" fmla="*/ 685800 h 1235869"/>
                <a:gd name="connsiteX45" fmla="*/ 1731169 w 1731169"/>
                <a:gd name="connsiteY45" fmla="*/ 673894 h 1235869"/>
                <a:gd name="connsiteX46" fmla="*/ 1726406 w 1731169"/>
                <a:gd name="connsiteY46" fmla="*/ 666750 h 1235869"/>
                <a:gd name="connsiteX47" fmla="*/ 1712119 w 1731169"/>
                <a:gd name="connsiteY47" fmla="*/ 661988 h 1235869"/>
                <a:gd name="connsiteX48" fmla="*/ 1697831 w 1731169"/>
                <a:gd name="connsiteY48" fmla="*/ 666750 h 1235869"/>
                <a:gd name="connsiteX49" fmla="*/ 1681163 w 1731169"/>
                <a:gd name="connsiteY49" fmla="*/ 678656 h 1235869"/>
                <a:gd name="connsiteX50" fmla="*/ 1650206 w 1731169"/>
                <a:gd name="connsiteY50" fmla="*/ 711994 h 1235869"/>
                <a:gd name="connsiteX51" fmla="*/ 1590675 w 1731169"/>
                <a:gd name="connsiteY51" fmla="*/ 776288 h 1235869"/>
                <a:gd name="connsiteX52" fmla="*/ 1533525 w 1731169"/>
                <a:gd name="connsiteY52" fmla="*/ 828675 h 1235869"/>
                <a:gd name="connsiteX53" fmla="*/ 1507331 w 1731169"/>
                <a:gd name="connsiteY53" fmla="*/ 852488 h 1235869"/>
                <a:gd name="connsiteX54" fmla="*/ 1478756 w 1731169"/>
                <a:gd name="connsiteY54" fmla="*/ 854869 h 1235869"/>
                <a:gd name="connsiteX55" fmla="*/ 1407319 w 1731169"/>
                <a:gd name="connsiteY55" fmla="*/ 850106 h 1235869"/>
                <a:gd name="connsiteX56" fmla="*/ 1335881 w 1731169"/>
                <a:gd name="connsiteY56" fmla="*/ 835819 h 1235869"/>
                <a:gd name="connsiteX57" fmla="*/ 1250156 w 1731169"/>
                <a:gd name="connsiteY57" fmla="*/ 812006 h 1235869"/>
                <a:gd name="connsiteX58" fmla="*/ 1145381 w 1731169"/>
                <a:gd name="connsiteY58" fmla="*/ 773906 h 1235869"/>
                <a:gd name="connsiteX59" fmla="*/ 1038225 w 1731169"/>
                <a:gd name="connsiteY59" fmla="*/ 726281 h 1235869"/>
                <a:gd name="connsiteX60" fmla="*/ 933450 w 1731169"/>
                <a:gd name="connsiteY60" fmla="*/ 671513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31169" h="1235869">
                  <a:moveTo>
                    <a:pt x="933450" y="671513"/>
                  </a:moveTo>
                  <a:lnTo>
                    <a:pt x="838200" y="611981"/>
                  </a:lnTo>
                  <a:lnTo>
                    <a:pt x="735806" y="545306"/>
                  </a:lnTo>
                  <a:lnTo>
                    <a:pt x="638175" y="476250"/>
                  </a:lnTo>
                  <a:lnTo>
                    <a:pt x="557213" y="419100"/>
                  </a:lnTo>
                  <a:lnTo>
                    <a:pt x="471488" y="354806"/>
                  </a:lnTo>
                  <a:lnTo>
                    <a:pt x="376238" y="283369"/>
                  </a:lnTo>
                  <a:lnTo>
                    <a:pt x="266700" y="192881"/>
                  </a:lnTo>
                  <a:lnTo>
                    <a:pt x="154781" y="97631"/>
                  </a:lnTo>
                  <a:lnTo>
                    <a:pt x="76200" y="26194"/>
                  </a:lnTo>
                  <a:lnTo>
                    <a:pt x="47625" y="4763"/>
                  </a:lnTo>
                  <a:lnTo>
                    <a:pt x="21431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45244" y="95250"/>
                  </a:lnTo>
                  <a:lnTo>
                    <a:pt x="152400" y="221456"/>
                  </a:lnTo>
                  <a:lnTo>
                    <a:pt x="271463" y="359569"/>
                  </a:lnTo>
                  <a:lnTo>
                    <a:pt x="395288" y="488156"/>
                  </a:lnTo>
                  <a:lnTo>
                    <a:pt x="509588" y="595313"/>
                  </a:lnTo>
                  <a:lnTo>
                    <a:pt x="576263" y="690563"/>
                  </a:lnTo>
                  <a:lnTo>
                    <a:pt x="695325" y="785813"/>
                  </a:lnTo>
                  <a:lnTo>
                    <a:pt x="831056" y="885825"/>
                  </a:lnTo>
                  <a:lnTo>
                    <a:pt x="931069" y="957263"/>
                  </a:lnTo>
                  <a:lnTo>
                    <a:pt x="1033463" y="1026319"/>
                  </a:lnTo>
                  <a:lnTo>
                    <a:pt x="1109663" y="1073944"/>
                  </a:lnTo>
                  <a:lnTo>
                    <a:pt x="1166813" y="1109663"/>
                  </a:lnTo>
                  <a:lnTo>
                    <a:pt x="1195388" y="1126331"/>
                  </a:lnTo>
                  <a:lnTo>
                    <a:pt x="1216819" y="1152525"/>
                  </a:lnTo>
                  <a:lnTo>
                    <a:pt x="1233488" y="1171575"/>
                  </a:lnTo>
                  <a:lnTo>
                    <a:pt x="1254919" y="1190625"/>
                  </a:lnTo>
                  <a:lnTo>
                    <a:pt x="1288256" y="1214438"/>
                  </a:lnTo>
                  <a:lnTo>
                    <a:pt x="1323975" y="1231106"/>
                  </a:lnTo>
                  <a:lnTo>
                    <a:pt x="1345406" y="1235869"/>
                  </a:lnTo>
                  <a:lnTo>
                    <a:pt x="1371600" y="1231106"/>
                  </a:lnTo>
                  <a:lnTo>
                    <a:pt x="1407319" y="1216819"/>
                  </a:lnTo>
                  <a:lnTo>
                    <a:pt x="1476375" y="1173956"/>
                  </a:lnTo>
                  <a:lnTo>
                    <a:pt x="1540669" y="1116806"/>
                  </a:lnTo>
                  <a:lnTo>
                    <a:pt x="1583531" y="1071563"/>
                  </a:lnTo>
                  <a:lnTo>
                    <a:pt x="1631156" y="1004888"/>
                  </a:lnTo>
                  <a:lnTo>
                    <a:pt x="1643063" y="978694"/>
                  </a:lnTo>
                  <a:lnTo>
                    <a:pt x="1676400" y="866775"/>
                  </a:lnTo>
                  <a:lnTo>
                    <a:pt x="1721644" y="735806"/>
                  </a:lnTo>
                  <a:lnTo>
                    <a:pt x="1728788" y="702469"/>
                  </a:lnTo>
                  <a:lnTo>
                    <a:pt x="1731169" y="685800"/>
                  </a:lnTo>
                  <a:lnTo>
                    <a:pt x="1731169" y="673894"/>
                  </a:lnTo>
                  <a:lnTo>
                    <a:pt x="1726406" y="666750"/>
                  </a:lnTo>
                  <a:lnTo>
                    <a:pt x="1712119" y="661988"/>
                  </a:lnTo>
                  <a:lnTo>
                    <a:pt x="1697831" y="666750"/>
                  </a:lnTo>
                  <a:lnTo>
                    <a:pt x="1681163" y="678656"/>
                  </a:lnTo>
                  <a:lnTo>
                    <a:pt x="1650206" y="711994"/>
                  </a:lnTo>
                  <a:lnTo>
                    <a:pt x="1590675" y="776288"/>
                  </a:lnTo>
                  <a:lnTo>
                    <a:pt x="1533525" y="828675"/>
                  </a:lnTo>
                  <a:lnTo>
                    <a:pt x="1507331" y="852488"/>
                  </a:lnTo>
                  <a:lnTo>
                    <a:pt x="1478756" y="854869"/>
                  </a:lnTo>
                  <a:lnTo>
                    <a:pt x="1407319" y="850106"/>
                  </a:lnTo>
                  <a:lnTo>
                    <a:pt x="1335881" y="835819"/>
                  </a:lnTo>
                  <a:lnTo>
                    <a:pt x="1250156" y="812006"/>
                  </a:lnTo>
                  <a:lnTo>
                    <a:pt x="1145381" y="773906"/>
                  </a:lnTo>
                  <a:lnTo>
                    <a:pt x="1038225" y="726281"/>
                  </a:lnTo>
                  <a:lnTo>
                    <a:pt x="933450" y="671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862EADB3-060A-4FA4-8C51-D528C3EBF326}"/>
                </a:ext>
              </a:extLst>
            </p:cNvPr>
            <p:cNvSpPr/>
            <p:nvPr/>
          </p:nvSpPr>
          <p:spPr>
            <a:xfrm rot="16200000">
              <a:off x="3329780" y="4334669"/>
              <a:ext cx="3471863" cy="381000"/>
            </a:xfrm>
            <a:custGeom>
              <a:avLst/>
              <a:gdLst>
                <a:gd name="connsiteX0" fmla="*/ 2313403 w 3472989"/>
                <a:gd name="connsiteY0" fmla="*/ 155765 h 380759"/>
                <a:gd name="connsiteX1" fmla="*/ 2079755 w 3472989"/>
                <a:gd name="connsiteY1" fmla="*/ 155765 h 380759"/>
                <a:gd name="connsiteX2" fmla="*/ 1912452 w 3472989"/>
                <a:gd name="connsiteY2" fmla="*/ 155765 h 380759"/>
                <a:gd name="connsiteX3" fmla="*/ 1693226 w 3472989"/>
                <a:gd name="connsiteY3" fmla="*/ 149996 h 380759"/>
                <a:gd name="connsiteX4" fmla="*/ 1471117 w 3472989"/>
                <a:gd name="connsiteY4" fmla="*/ 141342 h 380759"/>
                <a:gd name="connsiteX5" fmla="*/ 1266314 w 3472989"/>
                <a:gd name="connsiteY5" fmla="*/ 129804 h 380759"/>
                <a:gd name="connsiteX6" fmla="*/ 1052858 w 3472989"/>
                <a:gd name="connsiteY6" fmla="*/ 112497 h 380759"/>
                <a:gd name="connsiteX7" fmla="*/ 868247 w 3472989"/>
                <a:gd name="connsiteY7" fmla="*/ 95190 h 380759"/>
                <a:gd name="connsiteX8" fmla="*/ 784595 w 3472989"/>
                <a:gd name="connsiteY8" fmla="*/ 89420 h 380759"/>
                <a:gd name="connsiteX9" fmla="*/ 715366 w 3472989"/>
                <a:gd name="connsiteY9" fmla="*/ 74998 h 380759"/>
                <a:gd name="connsiteX10" fmla="*/ 623061 w 3472989"/>
                <a:gd name="connsiteY10" fmla="*/ 51921 h 380759"/>
                <a:gd name="connsiteX11" fmla="*/ 513448 w 3472989"/>
                <a:gd name="connsiteY11" fmla="*/ 17307 h 380759"/>
                <a:gd name="connsiteX12" fmla="*/ 478834 w 3472989"/>
                <a:gd name="connsiteY12" fmla="*/ 2884 h 380759"/>
                <a:gd name="connsiteX13" fmla="*/ 464411 w 3472989"/>
                <a:gd name="connsiteY13" fmla="*/ 2884 h 380759"/>
                <a:gd name="connsiteX14" fmla="*/ 426912 w 3472989"/>
                <a:gd name="connsiteY14" fmla="*/ 2884 h 380759"/>
                <a:gd name="connsiteX15" fmla="*/ 349029 w 3472989"/>
                <a:gd name="connsiteY15" fmla="*/ 11538 h 380759"/>
                <a:gd name="connsiteX16" fmla="*/ 265378 w 3472989"/>
                <a:gd name="connsiteY16" fmla="*/ 34614 h 380759"/>
                <a:gd name="connsiteX17" fmla="*/ 187495 w 3472989"/>
                <a:gd name="connsiteY17" fmla="*/ 63460 h 380759"/>
                <a:gd name="connsiteX18" fmla="*/ 129804 w 3472989"/>
                <a:gd name="connsiteY18" fmla="*/ 92305 h 380759"/>
                <a:gd name="connsiteX19" fmla="*/ 72113 w 3472989"/>
                <a:gd name="connsiteY19" fmla="*/ 132689 h 380759"/>
                <a:gd name="connsiteX20" fmla="*/ 46152 w 3472989"/>
                <a:gd name="connsiteY20" fmla="*/ 152880 h 380759"/>
                <a:gd name="connsiteX21" fmla="*/ 23076 w 3472989"/>
                <a:gd name="connsiteY21" fmla="*/ 175957 h 380759"/>
                <a:gd name="connsiteX22" fmla="*/ 5769 w 3472989"/>
                <a:gd name="connsiteY22" fmla="*/ 201918 h 380759"/>
                <a:gd name="connsiteX23" fmla="*/ 0 w 3472989"/>
                <a:gd name="connsiteY23" fmla="*/ 224994 h 380759"/>
                <a:gd name="connsiteX24" fmla="*/ 5769 w 3472989"/>
                <a:gd name="connsiteY24" fmla="*/ 248070 h 380759"/>
                <a:gd name="connsiteX25" fmla="*/ 20192 w 3472989"/>
                <a:gd name="connsiteY25" fmla="*/ 265378 h 380759"/>
                <a:gd name="connsiteX26" fmla="*/ 43268 w 3472989"/>
                <a:gd name="connsiteY26" fmla="*/ 279800 h 380759"/>
                <a:gd name="connsiteX27" fmla="*/ 92305 w 3472989"/>
                <a:gd name="connsiteY27" fmla="*/ 297108 h 380759"/>
                <a:gd name="connsiteX28" fmla="*/ 135573 w 3472989"/>
                <a:gd name="connsiteY28" fmla="*/ 305761 h 380759"/>
                <a:gd name="connsiteX29" fmla="*/ 204802 w 3472989"/>
                <a:gd name="connsiteY29" fmla="*/ 311530 h 380759"/>
                <a:gd name="connsiteX30" fmla="*/ 250955 w 3472989"/>
                <a:gd name="connsiteY30" fmla="*/ 311530 h 380759"/>
                <a:gd name="connsiteX31" fmla="*/ 351914 w 3472989"/>
                <a:gd name="connsiteY31" fmla="*/ 323068 h 380759"/>
                <a:gd name="connsiteX32" fmla="*/ 490372 w 3472989"/>
                <a:gd name="connsiteY32" fmla="*/ 334607 h 380759"/>
                <a:gd name="connsiteX33" fmla="*/ 752865 w 3472989"/>
                <a:gd name="connsiteY33" fmla="*/ 337491 h 380759"/>
                <a:gd name="connsiteX34" fmla="*/ 1148048 w 3472989"/>
                <a:gd name="connsiteY34" fmla="*/ 349029 h 380759"/>
                <a:gd name="connsiteX35" fmla="*/ 1450925 w 3472989"/>
                <a:gd name="connsiteY35" fmla="*/ 357683 h 380759"/>
                <a:gd name="connsiteX36" fmla="*/ 1499962 w 3472989"/>
                <a:gd name="connsiteY36" fmla="*/ 357683 h 380759"/>
                <a:gd name="connsiteX37" fmla="*/ 1710534 w 3472989"/>
                <a:gd name="connsiteY37" fmla="*/ 360567 h 380759"/>
                <a:gd name="connsiteX38" fmla="*/ 1900913 w 3472989"/>
                <a:gd name="connsiteY38" fmla="*/ 366337 h 380759"/>
                <a:gd name="connsiteX39" fmla="*/ 2073986 w 3472989"/>
                <a:gd name="connsiteY39" fmla="*/ 372106 h 380759"/>
                <a:gd name="connsiteX40" fmla="*/ 2322057 w 3472989"/>
                <a:gd name="connsiteY40" fmla="*/ 377875 h 380759"/>
                <a:gd name="connsiteX41" fmla="*/ 2555705 w 3472989"/>
                <a:gd name="connsiteY41" fmla="*/ 380759 h 380759"/>
                <a:gd name="connsiteX42" fmla="*/ 2783583 w 3472989"/>
                <a:gd name="connsiteY42" fmla="*/ 380759 h 380759"/>
                <a:gd name="connsiteX43" fmla="*/ 2873004 w 3472989"/>
                <a:gd name="connsiteY43" fmla="*/ 380759 h 380759"/>
                <a:gd name="connsiteX44" fmla="*/ 2930695 w 3472989"/>
                <a:gd name="connsiteY44" fmla="*/ 377875 h 380759"/>
                <a:gd name="connsiteX45" fmla="*/ 2968194 w 3472989"/>
                <a:gd name="connsiteY45" fmla="*/ 372106 h 380759"/>
                <a:gd name="connsiteX46" fmla="*/ 3025885 w 3472989"/>
                <a:gd name="connsiteY46" fmla="*/ 357683 h 380759"/>
                <a:gd name="connsiteX47" fmla="*/ 3121075 w 3472989"/>
                <a:gd name="connsiteY47" fmla="*/ 325953 h 380759"/>
                <a:gd name="connsiteX48" fmla="*/ 3245110 w 3472989"/>
                <a:gd name="connsiteY48" fmla="*/ 282685 h 380759"/>
                <a:gd name="connsiteX49" fmla="*/ 3348954 w 3472989"/>
                <a:gd name="connsiteY49" fmla="*/ 242301 h 380759"/>
                <a:gd name="connsiteX50" fmla="*/ 3389337 w 3472989"/>
                <a:gd name="connsiteY50" fmla="*/ 187495 h 380759"/>
                <a:gd name="connsiteX51" fmla="*/ 3472989 w 3472989"/>
                <a:gd name="connsiteY51" fmla="*/ 83651 h 380759"/>
                <a:gd name="connsiteX52" fmla="*/ 3392222 w 3472989"/>
                <a:gd name="connsiteY52" fmla="*/ 0 h 380759"/>
                <a:gd name="connsiteX53" fmla="*/ 3291263 w 3472989"/>
                <a:gd name="connsiteY53" fmla="*/ 63460 h 380759"/>
                <a:gd name="connsiteX54" fmla="*/ 3222034 w 3472989"/>
                <a:gd name="connsiteY54" fmla="*/ 98074 h 380759"/>
                <a:gd name="connsiteX55" fmla="*/ 3135498 w 3472989"/>
                <a:gd name="connsiteY55" fmla="*/ 132689 h 380759"/>
                <a:gd name="connsiteX56" fmla="*/ 3057615 w 3472989"/>
                <a:gd name="connsiteY56" fmla="*/ 155765 h 380759"/>
                <a:gd name="connsiteX57" fmla="*/ 2973963 w 3472989"/>
                <a:gd name="connsiteY57" fmla="*/ 155765 h 380759"/>
                <a:gd name="connsiteX58" fmla="*/ 2723008 w 3472989"/>
                <a:gd name="connsiteY58" fmla="*/ 155765 h 380759"/>
                <a:gd name="connsiteX59" fmla="*/ 2313403 w 3472989"/>
                <a:gd name="connsiteY59" fmla="*/ 155765 h 3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72989" h="380759">
                  <a:moveTo>
                    <a:pt x="2313403" y="155765"/>
                  </a:moveTo>
                  <a:lnTo>
                    <a:pt x="2079755" y="155765"/>
                  </a:lnTo>
                  <a:lnTo>
                    <a:pt x="1912452" y="155765"/>
                  </a:lnTo>
                  <a:lnTo>
                    <a:pt x="1693226" y="149996"/>
                  </a:lnTo>
                  <a:lnTo>
                    <a:pt x="1471117" y="141342"/>
                  </a:lnTo>
                  <a:lnTo>
                    <a:pt x="1266314" y="129804"/>
                  </a:lnTo>
                  <a:lnTo>
                    <a:pt x="1052858" y="112497"/>
                  </a:lnTo>
                  <a:lnTo>
                    <a:pt x="868247" y="95190"/>
                  </a:lnTo>
                  <a:lnTo>
                    <a:pt x="784595" y="89420"/>
                  </a:lnTo>
                  <a:lnTo>
                    <a:pt x="715366" y="74998"/>
                  </a:lnTo>
                  <a:lnTo>
                    <a:pt x="623061" y="51921"/>
                  </a:lnTo>
                  <a:lnTo>
                    <a:pt x="513448" y="17307"/>
                  </a:lnTo>
                  <a:lnTo>
                    <a:pt x="478834" y="2884"/>
                  </a:lnTo>
                  <a:lnTo>
                    <a:pt x="464411" y="2884"/>
                  </a:lnTo>
                  <a:lnTo>
                    <a:pt x="426912" y="2884"/>
                  </a:lnTo>
                  <a:lnTo>
                    <a:pt x="349029" y="11538"/>
                  </a:lnTo>
                  <a:lnTo>
                    <a:pt x="265378" y="34614"/>
                  </a:lnTo>
                  <a:lnTo>
                    <a:pt x="187495" y="63460"/>
                  </a:lnTo>
                  <a:lnTo>
                    <a:pt x="129804" y="92305"/>
                  </a:lnTo>
                  <a:lnTo>
                    <a:pt x="72113" y="132689"/>
                  </a:lnTo>
                  <a:lnTo>
                    <a:pt x="46152" y="152880"/>
                  </a:lnTo>
                  <a:lnTo>
                    <a:pt x="23076" y="175957"/>
                  </a:lnTo>
                  <a:lnTo>
                    <a:pt x="5769" y="201918"/>
                  </a:lnTo>
                  <a:lnTo>
                    <a:pt x="0" y="224994"/>
                  </a:lnTo>
                  <a:lnTo>
                    <a:pt x="5769" y="248070"/>
                  </a:lnTo>
                  <a:lnTo>
                    <a:pt x="20192" y="265378"/>
                  </a:lnTo>
                  <a:lnTo>
                    <a:pt x="43268" y="279800"/>
                  </a:lnTo>
                  <a:lnTo>
                    <a:pt x="92305" y="297108"/>
                  </a:lnTo>
                  <a:lnTo>
                    <a:pt x="135573" y="305761"/>
                  </a:lnTo>
                  <a:lnTo>
                    <a:pt x="204802" y="311530"/>
                  </a:lnTo>
                  <a:lnTo>
                    <a:pt x="250955" y="311530"/>
                  </a:lnTo>
                  <a:lnTo>
                    <a:pt x="351914" y="323068"/>
                  </a:lnTo>
                  <a:lnTo>
                    <a:pt x="490372" y="334607"/>
                  </a:lnTo>
                  <a:lnTo>
                    <a:pt x="752865" y="337491"/>
                  </a:lnTo>
                  <a:lnTo>
                    <a:pt x="1148048" y="349029"/>
                  </a:lnTo>
                  <a:lnTo>
                    <a:pt x="1450925" y="357683"/>
                  </a:lnTo>
                  <a:lnTo>
                    <a:pt x="1499962" y="357683"/>
                  </a:lnTo>
                  <a:lnTo>
                    <a:pt x="1710534" y="360567"/>
                  </a:lnTo>
                  <a:lnTo>
                    <a:pt x="1900913" y="366337"/>
                  </a:lnTo>
                  <a:lnTo>
                    <a:pt x="2073986" y="372106"/>
                  </a:lnTo>
                  <a:lnTo>
                    <a:pt x="2322057" y="377875"/>
                  </a:lnTo>
                  <a:lnTo>
                    <a:pt x="2555705" y="380759"/>
                  </a:lnTo>
                  <a:lnTo>
                    <a:pt x="2783583" y="380759"/>
                  </a:lnTo>
                  <a:lnTo>
                    <a:pt x="2873004" y="380759"/>
                  </a:lnTo>
                  <a:lnTo>
                    <a:pt x="2930695" y="377875"/>
                  </a:lnTo>
                  <a:lnTo>
                    <a:pt x="2968194" y="372106"/>
                  </a:lnTo>
                  <a:lnTo>
                    <a:pt x="3025885" y="357683"/>
                  </a:lnTo>
                  <a:lnTo>
                    <a:pt x="3121075" y="325953"/>
                  </a:lnTo>
                  <a:lnTo>
                    <a:pt x="3245110" y="282685"/>
                  </a:lnTo>
                  <a:lnTo>
                    <a:pt x="3348954" y="242301"/>
                  </a:lnTo>
                  <a:lnTo>
                    <a:pt x="3389337" y="187495"/>
                  </a:lnTo>
                  <a:lnTo>
                    <a:pt x="3472989" y="83651"/>
                  </a:lnTo>
                  <a:lnTo>
                    <a:pt x="3392222" y="0"/>
                  </a:lnTo>
                  <a:lnTo>
                    <a:pt x="3291263" y="63460"/>
                  </a:lnTo>
                  <a:lnTo>
                    <a:pt x="3222034" y="98074"/>
                  </a:lnTo>
                  <a:lnTo>
                    <a:pt x="3135498" y="132689"/>
                  </a:lnTo>
                  <a:lnTo>
                    <a:pt x="3057615" y="155765"/>
                  </a:lnTo>
                  <a:lnTo>
                    <a:pt x="2973963" y="155765"/>
                  </a:lnTo>
                  <a:lnTo>
                    <a:pt x="2723008" y="155765"/>
                  </a:lnTo>
                  <a:lnTo>
                    <a:pt x="2313403" y="1557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2">
              <a:extLst>
                <a:ext uri="{FF2B5EF4-FFF2-40B4-BE49-F238E27FC236}">
                  <a16:creationId xmlns:a16="http://schemas.microsoft.com/office/drawing/2014/main" id="{10E2B497-2351-499F-9F3F-80A708B4C624}"/>
                </a:ext>
              </a:extLst>
            </p:cNvPr>
            <p:cNvSpPr/>
            <p:nvPr/>
          </p:nvSpPr>
          <p:spPr>
            <a:xfrm>
              <a:off x="5910262" y="1752600"/>
              <a:ext cx="688975" cy="1150937"/>
            </a:xfrm>
            <a:custGeom>
              <a:avLst/>
              <a:gdLst>
                <a:gd name="connsiteX0" fmla="*/ 278606 w 688181"/>
                <a:gd name="connsiteY0" fmla="*/ 414338 h 1150144"/>
                <a:gd name="connsiteX1" fmla="*/ 216693 w 688181"/>
                <a:gd name="connsiteY1" fmla="*/ 581025 h 1150144"/>
                <a:gd name="connsiteX2" fmla="*/ 126206 w 688181"/>
                <a:gd name="connsiteY2" fmla="*/ 823913 h 1150144"/>
                <a:gd name="connsiteX3" fmla="*/ 45243 w 688181"/>
                <a:gd name="connsiteY3" fmla="*/ 1042988 h 1150144"/>
                <a:gd name="connsiteX4" fmla="*/ 0 w 688181"/>
                <a:gd name="connsiteY4" fmla="*/ 1150144 h 1150144"/>
                <a:gd name="connsiteX5" fmla="*/ 135731 w 688181"/>
                <a:gd name="connsiteY5" fmla="*/ 1126331 h 1150144"/>
                <a:gd name="connsiteX6" fmla="*/ 247650 w 688181"/>
                <a:gd name="connsiteY6" fmla="*/ 959644 h 1150144"/>
                <a:gd name="connsiteX7" fmla="*/ 352425 w 688181"/>
                <a:gd name="connsiteY7" fmla="*/ 790575 h 1150144"/>
                <a:gd name="connsiteX8" fmla="*/ 421481 w 688181"/>
                <a:gd name="connsiteY8" fmla="*/ 685800 h 1150144"/>
                <a:gd name="connsiteX9" fmla="*/ 485775 w 688181"/>
                <a:gd name="connsiteY9" fmla="*/ 581025 h 1150144"/>
                <a:gd name="connsiteX10" fmla="*/ 526256 w 688181"/>
                <a:gd name="connsiteY10" fmla="*/ 516731 h 1150144"/>
                <a:gd name="connsiteX11" fmla="*/ 578643 w 688181"/>
                <a:gd name="connsiteY11" fmla="*/ 435769 h 1150144"/>
                <a:gd name="connsiteX12" fmla="*/ 609600 w 688181"/>
                <a:gd name="connsiteY12" fmla="*/ 388144 h 1150144"/>
                <a:gd name="connsiteX13" fmla="*/ 633412 w 688181"/>
                <a:gd name="connsiteY13" fmla="*/ 359569 h 1150144"/>
                <a:gd name="connsiteX14" fmla="*/ 647700 w 688181"/>
                <a:gd name="connsiteY14" fmla="*/ 350044 h 1150144"/>
                <a:gd name="connsiteX15" fmla="*/ 666750 w 688181"/>
                <a:gd name="connsiteY15" fmla="*/ 338138 h 1150144"/>
                <a:gd name="connsiteX16" fmla="*/ 681037 w 688181"/>
                <a:gd name="connsiteY16" fmla="*/ 321469 h 1150144"/>
                <a:gd name="connsiteX17" fmla="*/ 688181 w 688181"/>
                <a:gd name="connsiteY17" fmla="*/ 302419 h 1150144"/>
                <a:gd name="connsiteX18" fmla="*/ 688181 w 688181"/>
                <a:gd name="connsiteY18" fmla="*/ 285750 h 1150144"/>
                <a:gd name="connsiteX19" fmla="*/ 678656 w 688181"/>
                <a:gd name="connsiteY19" fmla="*/ 257175 h 1150144"/>
                <a:gd name="connsiteX20" fmla="*/ 652462 w 688181"/>
                <a:gd name="connsiteY20" fmla="*/ 219075 h 1150144"/>
                <a:gd name="connsiteX21" fmla="*/ 588168 w 688181"/>
                <a:gd name="connsiteY21" fmla="*/ 157163 h 1150144"/>
                <a:gd name="connsiteX22" fmla="*/ 526256 w 688181"/>
                <a:gd name="connsiteY22" fmla="*/ 111919 h 1150144"/>
                <a:gd name="connsiteX23" fmla="*/ 473868 w 688181"/>
                <a:gd name="connsiteY23" fmla="*/ 73819 h 1150144"/>
                <a:gd name="connsiteX24" fmla="*/ 445293 w 688181"/>
                <a:gd name="connsiteY24" fmla="*/ 59531 h 1150144"/>
                <a:gd name="connsiteX25" fmla="*/ 364331 w 688181"/>
                <a:gd name="connsiteY25" fmla="*/ 30956 h 1150144"/>
                <a:gd name="connsiteX26" fmla="*/ 297656 w 688181"/>
                <a:gd name="connsiteY26" fmla="*/ 14288 h 1150144"/>
                <a:gd name="connsiteX27" fmla="*/ 252412 w 688181"/>
                <a:gd name="connsiteY27" fmla="*/ 4763 h 1150144"/>
                <a:gd name="connsiteX28" fmla="*/ 214312 w 688181"/>
                <a:gd name="connsiteY28" fmla="*/ 0 h 1150144"/>
                <a:gd name="connsiteX29" fmla="*/ 183356 w 688181"/>
                <a:gd name="connsiteY29" fmla="*/ 2381 h 1150144"/>
                <a:gd name="connsiteX30" fmla="*/ 169068 w 688181"/>
                <a:gd name="connsiteY30" fmla="*/ 7144 h 1150144"/>
                <a:gd name="connsiteX31" fmla="*/ 164306 w 688181"/>
                <a:gd name="connsiteY31" fmla="*/ 11906 h 1150144"/>
                <a:gd name="connsiteX32" fmla="*/ 161925 w 688181"/>
                <a:gd name="connsiteY32" fmla="*/ 23813 h 1150144"/>
                <a:gd name="connsiteX33" fmla="*/ 180975 w 688181"/>
                <a:gd name="connsiteY33" fmla="*/ 57150 h 1150144"/>
                <a:gd name="connsiteX34" fmla="*/ 202406 w 688181"/>
                <a:gd name="connsiteY34" fmla="*/ 71438 h 1150144"/>
                <a:gd name="connsiteX35" fmla="*/ 233362 w 688181"/>
                <a:gd name="connsiteY35" fmla="*/ 83344 h 1150144"/>
                <a:gd name="connsiteX36" fmla="*/ 254793 w 688181"/>
                <a:gd name="connsiteY36" fmla="*/ 97631 h 1150144"/>
                <a:gd name="connsiteX37" fmla="*/ 280987 w 688181"/>
                <a:gd name="connsiteY37" fmla="*/ 121444 h 1150144"/>
                <a:gd name="connsiteX38" fmla="*/ 302418 w 688181"/>
                <a:gd name="connsiteY38" fmla="*/ 154781 h 1150144"/>
                <a:gd name="connsiteX39" fmla="*/ 316706 w 688181"/>
                <a:gd name="connsiteY39" fmla="*/ 202406 h 1150144"/>
                <a:gd name="connsiteX40" fmla="*/ 326231 w 688181"/>
                <a:gd name="connsiteY40" fmla="*/ 250031 h 1150144"/>
                <a:gd name="connsiteX41" fmla="*/ 326231 w 688181"/>
                <a:gd name="connsiteY41" fmla="*/ 290513 h 1150144"/>
                <a:gd name="connsiteX42" fmla="*/ 278606 w 688181"/>
                <a:gd name="connsiteY42" fmla="*/ 41433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8181" h="1150144">
                  <a:moveTo>
                    <a:pt x="278606" y="414338"/>
                  </a:moveTo>
                  <a:lnTo>
                    <a:pt x="216693" y="581025"/>
                  </a:lnTo>
                  <a:lnTo>
                    <a:pt x="126206" y="823913"/>
                  </a:lnTo>
                  <a:lnTo>
                    <a:pt x="45243" y="1042988"/>
                  </a:lnTo>
                  <a:lnTo>
                    <a:pt x="0" y="1150144"/>
                  </a:lnTo>
                  <a:lnTo>
                    <a:pt x="135731" y="1126331"/>
                  </a:lnTo>
                  <a:lnTo>
                    <a:pt x="247650" y="959644"/>
                  </a:lnTo>
                  <a:lnTo>
                    <a:pt x="352425" y="790575"/>
                  </a:lnTo>
                  <a:lnTo>
                    <a:pt x="421481" y="685800"/>
                  </a:lnTo>
                  <a:lnTo>
                    <a:pt x="485775" y="581025"/>
                  </a:lnTo>
                  <a:lnTo>
                    <a:pt x="526256" y="516731"/>
                  </a:lnTo>
                  <a:lnTo>
                    <a:pt x="578643" y="435769"/>
                  </a:lnTo>
                  <a:lnTo>
                    <a:pt x="609600" y="388144"/>
                  </a:lnTo>
                  <a:lnTo>
                    <a:pt x="633412" y="359569"/>
                  </a:lnTo>
                  <a:lnTo>
                    <a:pt x="647700" y="350044"/>
                  </a:lnTo>
                  <a:lnTo>
                    <a:pt x="666750" y="338138"/>
                  </a:lnTo>
                  <a:lnTo>
                    <a:pt x="681037" y="321469"/>
                  </a:lnTo>
                  <a:lnTo>
                    <a:pt x="688181" y="302419"/>
                  </a:lnTo>
                  <a:lnTo>
                    <a:pt x="688181" y="285750"/>
                  </a:lnTo>
                  <a:lnTo>
                    <a:pt x="678656" y="257175"/>
                  </a:lnTo>
                  <a:lnTo>
                    <a:pt x="652462" y="219075"/>
                  </a:lnTo>
                  <a:lnTo>
                    <a:pt x="588168" y="157163"/>
                  </a:lnTo>
                  <a:lnTo>
                    <a:pt x="526256" y="111919"/>
                  </a:lnTo>
                  <a:lnTo>
                    <a:pt x="473868" y="73819"/>
                  </a:lnTo>
                  <a:lnTo>
                    <a:pt x="445293" y="59531"/>
                  </a:lnTo>
                  <a:lnTo>
                    <a:pt x="364331" y="30956"/>
                  </a:lnTo>
                  <a:lnTo>
                    <a:pt x="297656" y="14288"/>
                  </a:lnTo>
                  <a:lnTo>
                    <a:pt x="252412" y="4763"/>
                  </a:lnTo>
                  <a:lnTo>
                    <a:pt x="214312" y="0"/>
                  </a:lnTo>
                  <a:lnTo>
                    <a:pt x="183356" y="2381"/>
                  </a:lnTo>
                  <a:lnTo>
                    <a:pt x="169068" y="7144"/>
                  </a:lnTo>
                  <a:lnTo>
                    <a:pt x="164306" y="11906"/>
                  </a:lnTo>
                  <a:lnTo>
                    <a:pt x="161925" y="23813"/>
                  </a:lnTo>
                  <a:lnTo>
                    <a:pt x="180975" y="57150"/>
                  </a:lnTo>
                  <a:lnTo>
                    <a:pt x="202406" y="71438"/>
                  </a:lnTo>
                  <a:lnTo>
                    <a:pt x="233362" y="83344"/>
                  </a:lnTo>
                  <a:lnTo>
                    <a:pt x="254793" y="97631"/>
                  </a:lnTo>
                  <a:lnTo>
                    <a:pt x="280987" y="121444"/>
                  </a:lnTo>
                  <a:lnTo>
                    <a:pt x="302418" y="154781"/>
                  </a:lnTo>
                  <a:lnTo>
                    <a:pt x="316706" y="202406"/>
                  </a:lnTo>
                  <a:lnTo>
                    <a:pt x="326231" y="250031"/>
                  </a:lnTo>
                  <a:lnTo>
                    <a:pt x="326231" y="290513"/>
                  </a:lnTo>
                  <a:lnTo>
                    <a:pt x="278606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3">
              <a:extLst>
                <a:ext uri="{FF2B5EF4-FFF2-40B4-BE49-F238E27FC236}">
                  <a16:creationId xmlns:a16="http://schemas.microsoft.com/office/drawing/2014/main" id="{33BEA856-EC33-49B6-B741-0BBF54C9B195}"/>
                </a:ext>
              </a:extLst>
            </p:cNvPr>
            <p:cNvSpPr/>
            <p:nvPr/>
          </p:nvSpPr>
          <p:spPr>
            <a:xfrm>
              <a:off x="5068887" y="2620962"/>
              <a:ext cx="2105025" cy="425450"/>
            </a:xfrm>
            <a:custGeom>
              <a:avLst/>
              <a:gdLst>
                <a:gd name="connsiteX0" fmla="*/ 1650207 w 2105025"/>
                <a:gd name="connsiteY0" fmla="*/ 276225 h 423863"/>
                <a:gd name="connsiteX1" fmla="*/ 1443038 w 2105025"/>
                <a:gd name="connsiteY1" fmla="*/ 295275 h 423863"/>
                <a:gd name="connsiteX2" fmla="*/ 1250157 w 2105025"/>
                <a:gd name="connsiteY2" fmla="*/ 314325 h 423863"/>
                <a:gd name="connsiteX3" fmla="*/ 1019175 w 2105025"/>
                <a:gd name="connsiteY3" fmla="*/ 342900 h 423863"/>
                <a:gd name="connsiteX4" fmla="*/ 864394 w 2105025"/>
                <a:gd name="connsiteY4" fmla="*/ 357188 h 423863"/>
                <a:gd name="connsiteX5" fmla="*/ 688182 w 2105025"/>
                <a:gd name="connsiteY5" fmla="*/ 385763 h 423863"/>
                <a:gd name="connsiteX6" fmla="*/ 516732 w 2105025"/>
                <a:gd name="connsiteY6" fmla="*/ 416719 h 423863"/>
                <a:gd name="connsiteX7" fmla="*/ 478632 w 2105025"/>
                <a:gd name="connsiteY7" fmla="*/ 423863 h 423863"/>
                <a:gd name="connsiteX8" fmla="*/ 383382 w 2105025"/>
                <a:gd name="connsiteY8" fmla="*/ 423863 h 423863"/>
                <a:gd name="connsiteX9" fmla="*/ 157163 w 2105025"/>
                <a:gd name="connsiteY9" fmla="*/ 423863 h 423863"/>
                <a:gd name="connsiteX10" fmla="*/ 11907 w 2105025"/>
                <a:gd name="connsiteY10" fmla="*/ 423863 h 423863"/>
                <a:gd name="connsiteX11" fmla="*/ 0 w 2105025"/>
                <a:gd name="connsiteY11" fmla="*/ 283369 h 423863"/>
                <a:gd name="connsiteX12" fmla="*/ 76200 w 2105025"/>
                <a:gd name="connsiteY12" fmla="*/ 290513 h 423863"/>
                <a:gd name="connsiteX13" fmla="*/ 214313 w 2105025"/>
                <a:gd name="connsiteY13" fmla="*/ 292894 h 423863"/>
                <a:gd name="connsiteX14" fmla="*/ 352425 w 2105025"/>
                <a:gd name="connsiteY14" fmla="*/ 285750 h 423863"/>
                <a:gd name="connsiteX15" fmla="*/ 428625 w 2105025"/>
                <a:gd name="connsiteY15" fmla="*/ 278607 h 423863"/>
                <a:gd name="connsiteX16" fmla="*/ 571500 w 2105025"/>
                <a:gd name="connsiteY16" fmla="*/ 259557 h 423863"/>
                <a:gd name="connsiteX17" fmla="*/ 738188 w 2105025"/>
                <a:gd name="connsiteY17" fmla="*/ 228600 h 423863"/>
                <a:gd name="connsiteX18" fmla="*/ 892969 w 2105025"/>
                <a:gd name="connsiteY18" fmla="*/ 202407 h 423863"/>
                <a:gd name="connsiteX19" fmla="*/ 1131094 w 2105025"/>
                <a:gd name="connsiteY19" fmla="*/ 161925 h 423863"/>
                <a:gd name="connsiteX20" fmla="*/ 1404938 w 2105025"/>
                <a:gd name="connsiteY20" fmla="*/ 111919 h 423863"/>
                <a:gd name="connsiteX21" fmla="*/ 1524000 w 2105025"/>
                <a:gd name="connsiteY21" fmla="*/ 88107 h 423863"/>
                <a:gd name="connsiteX22" fmla="*/ 1545432 w 2105025"/>
                <a:gd name="connsiteY22" fmla="*/ 76200 h 423863"/>
                <a:gd name="connsiteX23" fmla="*/ 1585913 w 2105025"/>
                <a:gd name="connsiteY23" fmla="*/ 50007 h 423863"/>
                <a:gd name="connsiteX24" fmla="*/ 1635919 w 2105025"/>
                <a:gd name="connsiteY24" fmla="*/ 26194 h 423863"/>
                <a:gd name="connsiteX25" fmla="*/ 1685925 w 2105025"/>
                <a:gd name="connsiteY25" fmla="*/ 9525 h 423863"/>
                <a:gd name="connsiteX26" fmla="*/ 1726407 w 2105025"/>
                <a:gd name="connsiteY26" fmla="*/ 0 h 423863"/>
                <a:gd name="connsiteX27" fmla="*/ 1762125 w 2105025"/>
                <a:gd name="connsiteY27" fmla="*/ 0 h 423863"/>
                <a:gd name="connsiteX28" fmla="*/ 1824038 w 2105025"/>
                <a:gd name="connsiteY28" fmla="*/ 11907 h 423863"/>
                <a:gd name="connsiteX29" fmla="*/ 1947863 w 2105025"/>
                <a:gd name="connsiteY29" fmla="*/ 50007 h 423863"/>
                <a:gd name="connsiteX30" fmla="*/ 1990725 w 2105025"/>
                <a:gd name="connsiteY30" fmla="*/ 71438 h 423863"/>
                <a:gd name="connsiteX31" fmla="*/ 2026444 w 2105025"/>
                <a:gd name="connsiteY31" fmla="*/ 92869 h 423863"/>
                <a:gd name="connsiteX32" fmla="*/ 2062163 w 2105025"/>
                <a:gd name="connsiteY32" fmla="*/ 123825 h 423863"/>
                <a:gd name="connsiteX33" fmla="*/ 2083594 w 2105025"/>
                <a:gd name="connsiteY33" fmla="*/ 154782 h 423863"/>
                <a:gd name="connsiteX34" fmla="*/ 2100263 w 2105025"/>
                <a:gd name="connsiteY34" fmla="*/ 183357 h 423863"/>
                <a:gd name="connsiteX35" fmla="*/ 2105025 w 2105025"/>
                <a:gd name="connsiteY35" fmla="*/ 197644 h 423863"/>
                <a:gd name="connsiteX36" fmla="*/ 2093119 w 2105025"/>
                <a:gd name="connsiteY36" fmla="*/ 214313 h 423863"/>
                <a:gd name="connsiteX37" fmla="*/ 2069307 w 2105025"/>
                <a:gd name="connsiteY37" fmla="*/ 240507 h 423863"/>
                <a:gd name="connsiteX38" fmla="*/ 2055019 w 2105025"/>
                <a:gd name="connsiteY38" fmla="*/ 245269 h 423863"/>
                <a:gd name="connsiteX39" fmla="*/ 2014538 w 2105025"/>
                <a:gd name="connsiteY39" fmla="*/ 247650 h 423863"/>
                <a:gd name="connsiteX40" fmla="*/ 1914525 w 2105025"/>
                <a:gd name="connsiteY40" fmla="*/ 254794 h 423863"/>
                <a:gd name="connsiteX41" fmla="*/ 1650207 w 2105025"/>
                <a:gd name="connsiteY41" fmla="*/ 2762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05025" h="423863">
                  <a:moveTo>
                    <a:pt x="1650207" y="276225"/>
                  </a:moveTo>
                  <a:lnTo>
                    <a:pt x="1443038" y="295275"/>
                  </a:lnTo>
                  <a:lnTo>
                    <a:pt x="1250157" y="314325"/>
                  </a:lnTo>
                  <a:lnTo>
                    <a:pt x="1019175" y="342900"/>
                  </a:lnTo>
                  <a:lnTo>
                    <a:pt x="864394" y="357188"/>
                  </a:lnTo>
                  <a:lnTo>
                    <a:pt x="688182" y="385763"/>
                  </a:lnTo>
                  <a:lnTo>
                    <a:pt x="516732" y="416719"/>
                  </a:lnTo>
                  <a:lnTo>
                    <a:pt x="478632" y="423863"/>
                  </a:lnTo>
                  <a:lnTo>
                    <a:pt x="383382" y="423863"/>
                  </a:lnTo>
                  <a:lnTo>
                    <a:pt x="157163" y="423863"/>
                  </a:lnTo>
                  <a:lnTo>
                    <a:pt x="11907" y="423863"/>
                  </a:lnTo>
                  <a:lnTo>
                    <a:pt x="0" y="283369"/>
                  </a:lnTo>
                  <a:lnTo>
                    <a:pt x="76200" y="290513"/>
                  </a:lnTo>
                  <a:lnTo>
                    <a:pt x="214313" y="292894"/>
                  </a:lnTo>
                  <a:lnTo>
                    <a:pt x="352425" y="285750"/>
                  </a:lnTo>
                  <a:lnTo>
                    <a:pt x="428625" y="278607"/>
                  </a:lnTo>
                  <a:lnTo>
                    <a:pt x="571500" y="259557"/>
                  </a:lnTo>
                  <a:lnTo>
                    <a:pt x="738188" y="228600"/>
                  </a:lnTo>
                  <a:lnTo>
                    <a:pt x="892969" y="202407"/>
                  </a:lnTo>
                  <a:lnTo>
                    <a:pt x="1131094" y="161925"/>
                  </a:lnTo>
                  <a:lnTo>
                    <a:pt x="1404938" y="111919"/>
                  </a:lnTo>
                  <a:lnTo>
                    <a:pt x="1524000" y="88107"/>
                  </a:lnTo>
                  <a:lnTo>
                    <a:pt x="1545432" y="76200"/>
                  </a:lnTo>
                  <a:lnTo>
                    <a:pt x="1585913" y="50007"/>
                  </a:lnTo>
                  <a:lnTo>
                    <a:pt x="1635919" y="26194"/>
                  </a:lnTo>
                  <a:lnTo>
                    <a:pt x="1685925" y="9525"/>
                  </a:lnTo>
                  <a:lnTo>
                    <a:pt x="1726407" y="0"/>
                  </a:lnTo>
                  <a:lnTo>
                    <a:pt x="1762125" y="0"/>
                  </a:lnTo>
                  <a:lnTo>
                    <a:pt x="1824038" y="11907"/>
                  </a:lnTo>
                  <a:lnTo>
                    <a:pt x="1947863" y="50007"/>
                  </a:lnTo>
                  <a:lnTo>
                    <a:pt x="1990725" y="71438"/>
                  </a:lnTo>
                  <a:lnTo>
                    <a:pt x="2026444" y="92869"/>
                  </a:lnTo>
                  <a:lnTo>
                    <a:pt x="2062163" y="123825"/>
                  </a:lnTo>
                  <a:lnTo>
                    <a:pt x="2083594" y="154782"/>
                  </a:lnTo>
                  <a:lnTo>
                    <a:pt x="2100263" y="183357"/>
                  </a:lnTo>
                  <a:lnTo>
                    <a:pt x="2105025" y="197644"/>
                  </a:lnTo>
                  <a:lnTo>
                    <a:pt x="2093119" y="214313"/>
                  </a:lnTo>
                  <a:lnTo>
                    <a:pt x="2069307" y="240507"/>
                  </a:lnTo>
                  <a:lnTo>
                    <a:pt x="2055019" y="245269"/>
                  </a:lnTo>
                  <a:lnTo>
                    <a:pt x="2014538" y="247650"/>
                  </a:lnTo>
                  <a:lnTo>
                    <a:pt x="1914525" y="254794"/>
                  </a:lnTo>
                  <a:lnTo>
                    <a:pt x="1650207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F4EC567D-837C-4436-BEF2-64E115CCC0D5}"/>
                </a:ext>
              </a:extLst>
            </p:cNvPr>
            <p:cNvSpPr/>
            <p:nvPr/>
          </p:nvSpPr>
          <p:spPr>
            <a:xfrm rot="16200000">
              <a:off x="4715668" y="3987006"/>
              <a:ext cx="2719388" cy="533400"/>
            </a:xfrm>
            <a:custGeom>
              <a:avLst/>
              <a:gdLst>
                <a:gd name="connsiteX0" fmla="*/ 1681163 w 2719388"/>
                <a:gd name="connsiteY0" fmla="*/ 469106 h 533400"/>
                <a:gd name="connsiteX1" fmla="*/ 1519238 w 2719388"/>
                <a:gd name="connsiteY1" fmla="*/ 461963 h 533400"/>
                <a:gd name="connsiteX2" fmla="*/ 1373982 w 2719388"/>
                <a:gd name="connsiteY2" fmla="*/ 457200 h 533400"/>
                <a:gd name="connsiteX3" fmla="*/ 1207294 w 2719388"/>
                <a:gd name="connsiteY3" fmla="*/ 450056 h 533400"/>
                <a:gd name="connsiteX4" fmla="*/ 1083469 w 2719388"/>
                <a:gd name="connsiteY4" fmla="*/ 450056 h 533400"/>
                <a:gd name="connsiteX5" fmla="*/ 840582 w 2719388"/>
                <a:gd name="connsiteY5" fmla="*/ 450056 h 533400"/>
                <a:gd name="connsiteX6" fmla="*/ 552450 w 2719388"/>
                <a:gd name="connsiteY6" fmla="*/ 450056 h 533400"/>
                <a:gd name="connsiteX7" fmla="*/ 285750 w 2719388"/>
                <a:gd name="connsiteY7" fmla="*/ 450056 h 533400"/>
                <a:gd name="connsiteX8" fmla="*/ 28575 w 2719388"/>
                <a:gd name="connsiteY8" fmla="*/ 454819 h 533400"/>
                <a:gd name="connsiteX9" fmla="*/ 0 w 2719388"/>
                <a:gd name="connsiteY9" fmla="*/ 204788 h 533400"/>
                <a:gd name="connsiteX10" fmla="*/ 166688 w 2719388"/>
                <a:gd name="connsiteY10" fmla="*/ 209550 h 533400"/>
                <a:gd name="connsiteX11" fmla="*/ 371475 w 2719388"/>
                <a:gd name="connsiteY11" fmla="*/ 214313 h 533400"/>
                <a:gd name="connsiteX12" fmla="*/ 659607 w 2719388"/>
                <a:gd name="connsiteY12" fmla="*/ 221456 h 533400"/>
                <a:gd name="connsiteX13" fmla="*/ 897732 w 2719388"/>
                <a:gd name="connsiteY13" fmla="*/ 226219 h 533400"/>
                <a:gd name="connsiteX14" fmla="*/ 1219200 w 2719388"/>
                <a:gd name="connsiteY14" fmla="*/ 228600 h 533400"/>
                <a:gd name="connsiteX15" fmla="*/ 1502569 w 2719388"/>
                <a:gd name="connsiteY15" fmla="*/ 228600 h 533400"/>
                <a:gd name="connsiteX16" fmla="*/ 1745457 w 2719388"/>
                <a:gd name="connsiteY16" fmla="*/ 226219 h 533400"/>
                <a:gd name="connsiteX17" fmla="*/ 2035969 w 2719388"/>
                <a:gd name="connsiteY17" fmla="*/ 226219 h 533400"/>
                <a:gd name="connsiteX18" fmla="*/ 2235994 w 2719388"/>
                <a:gd name="connsiteY18" fmla="*/ 226219 h 533400"/>
                <a:gd name="connsiteX19" fmla="*/ 2416969 w 2719388"/>
                <a:gd name="connsiteY19" fmla="*/ 226219 h 533400"/>
                <a:gd name="connsiteX20" fmla="*/ 2457450 w 2719388"/>
                <a:gd name="connsiteY20" fmla="*/ 223838 h 533400"/>
                <a:gd name="connsiteX21" fmla="*/ 2497932 w 2719388"/>
                <a:gd name="connsiteY21" fmla="*/ 214313 h 533400"/>
                <a:gd name="connsiteX22" fmla="*/ 2528888 w 2719388"/>
                <a:gd name="connsiteY22" fmla="*/ 202406 h 533400"/>
                <a:gd name="connsiteX23" fmla="*/ 2564607 w 2719388"/>
                <a:gd name="connsiteY23" fmla="*/ 180975 h 533400"/>
                <a:gd name="connsiteX24" fmla="*/ 2578894 w 2719388"/>
                <a:gd name="connsiteY24" fmla="*/ 169069 h 533400"/>
                <a:gd name="connsiteX25" fmla="*/ 2605088 w 2719388"/>
                <a:gd name="connsiteY25" fmla="*/ 140494 h 533400"/>
                <a:gd name="connsiteX26" fmla="*/ 2626519 w 2719388"/>
                <a:gd name="connsiteY26" fmla="*/ 109538 h 533400"/>
                <a:gd name="connsiteX27" fmla="*/ 2676525 w 2719388"/>
                <a:gd name="connsiteY27" fmla="*/ 0 h 533400"/>
                <a:gd name="connsiteX28" fmla="*/ 2719388 w 2719388"/>
                <a:gd name="connsiteY28" fmla="*/ 245269 h 533400"/>
                <a:gd name="connsiteX29" fmla="*/ 2633663 w 2719388"/>
                <a:gd name="connsiteY29" fmla="*/ 364331 h 533400"/>
                <a:gd name="connsiteX30" fmla="*/ 2564607 w 2719388"/>
                <a:gd name="connsiteY30" fmla="*/ 450056 h 533400"/>
                <a:gd name="connsiteX31" fmla="*/ 2519363 w 2719388"/>
                <a:gd name="connsiteY31" fmla="*/ 509588 h 533400"/>
                <a:gd name="connsiteX32" fmla="*/ 2505075 w 2719388"/>
                <a:gd name="connsiteY32" fmla="*/ 528638 h 533400"/>
                <a:gd name="connsiteX33" fmla="*/ 2497932 w 2719388"/>
                <a:gd name="connsiteY33" fmla="*/ 533400 h 533400"/>
                <a:gd name="connsiteX34" fmla="*/ 2478882 w 2719388"/>
                <a:gd name="connsiteY34" fmla="*/ 528638 h 533400"/>
                <a:gd name="connsiteX35" fmla="*/ 2424113 w 2719388"/>
                <a:gd name="connsiteY35" fmla="*/ 509588 h 533400"/>
                <a:gd name="connsiteX36" fmla="*/ 2343150 w 2719388"/>
                <a:gd name="connsiteY36" fmla="*/ 497681 h 533400"/>
                <a:gd name="connsiteX37" fmla="*/ 2293144 w 2719388"/>
                <a:gd name="connsiteY37" fmla="*/ 497681 h 533400"/>
                <a:gd name="connsiteX38" fmla="*/ 2233613 w 2719388"/>
                <a:gd name="connsiteY38" fmla="*/ 492919 h 533400"/>
                <a:gd name="connsiteX39" fmla="*/ 2126457 w 2719388"/>
                <a:gd name="connsiteY39" fmla="*/ 485775 h 533400"/>
                <a:gd name="connsiteX40" fmla="*/ 1935957 w 2719388"/>
                <a:gd name="connsiteY40" fmla="*/ 473869 h 533400"/>
                <a:gd name="connsiteX41" fmla="*/ 1731169 w 2719388"/>
                <a:gd name="connsiteY41" fmla="*/ 471488 h 533400"/>
                <a:gd name="connsiteX42" fmla="*/ 1681163 w 2719388"/>
                <a:gd name="connsiteY42" fmla="*/ 46910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9388" h="533400">
                  <a:moveTo>
                    <a:pt x="1681163" y="469106"/>
                  </a:moveTo>
                  <a:lnTo>
                    <a:pt x="1519238" y="461963"/>
                  </a:lnTo>
                  <a:lnTo>
                    <a:pt x="1373982" y="457200"/>
                  </a:lnTo>
                  <a:lnTo>
                    <a:pt x="1207294" y="450056"/>
                  </a:lnTo>
                  <a:lnTo>
                    <a:pt x="1083469" y="450056"/>
                  </a:lnTo>
                  <a:lnTo>
                    <a:pt x="840582" y="450056"/>
                  </a:lnTo>
                  <a:lnTo>
                    <a:pt x="552450" y="450056"/>
                  </a:lnTo>
                  <a:lnTo>
                    <a:pt x="285750" y="450056"/>
                  </a:lnTo>
                  <a:lnTo>
                    <a:pt x="28575" y="454819"/>
                  </a:lnTo>
                  <a:lnTo>
                    <a:pt x="0" y="204788"/>
                  </a:lnTo>
                  <a:lnTo>
                    <a:pt x="166688" y="209550"/>
                  </a:lnTo>
                  <a:lnTo>
                    <a:pt x="371475" y="214313"/>
                  </a:lnTo>
                  <a:lnTo>
                    <a:pt x="659607" y="221456"/>
                  </a:lnTo>
                  <a:lnTo>
                    <a:pt x="897732" y="226219"/>
                  </a:lnTo>
                  <a:lnTo>
                    <a:pt x="1219200" y="228600"/>
                  </a:lnTo>
                  <a:lnTo>
                    <a:pt x="1502569" y="228600"/>
                  </a:lnTo>
                  <a:lnTo>
                    <a:pt x="1745457" y="226219"/>
                  </a:lnTo>
                  <a:lnTo>
                    <a:pt x="2035969" y="226219"/>
                  </a:lnTo>
                  <a:lnTo>
                    <a:pt x="2235994" y="226219"/>
                  </a:lnTo>
                  <a:lnTo>
                    <a:pt x="2416969" y="226219"/>
                  </a:lnTo>
                  <a:lnTo>
                    <a:pt x="2457450" y="223838"/>
                  </a:lnTo>
                  <a:lnTo>
                    <a:pt x="2497932" y="214313"/>
                  </a:lnTo>
                  <a:lnTo>
                    <a:pt x="2528888" y="202406"/>
                  </a:lnTo>
                  <a:lnTo>
                    <a:pt x="2564607" y="180975"/>
                  </a:lnTo>
                  <a:lnTo>
                    <a:pt x="2578894" y="169069"/>
                  </a:lnTo>
                  <a:lnTo>
                    <a:pt x="2605088" y="140494"/>
                  </a:lnTo>
                  <a:lnTo>
                    <a:pt x="2626519" y="109538"/>
                  </a:lnTo>
                  <a:lnTo>
                    <a:pt x="2676525" y="0"/>
                  </a:lnTo>
                  <a:lnTo>
                    <a:pt x="2719388" y="245269"/>
                  </a:lnTo>
                  <a:lnTo>
                    <a:pt x="2633663" y="364331"/>
                  </a:lnTo>
                  <a:lnTo>
                    <a:pt x="2564607" y="450056"/>
                  </a:lnTo>
                  <a:lnTo>
                    <a:pt x="2519363" y="509588"/>
                  </a:lnTo>
                  <a:lnTo>
                    <a:pt x="2505075" y="528638"/>
                  </a:lnTo>
                  <a:lnTo>
                    <a:pt x="2497932" y="533400"/>
                  </a:lnTo>
                  <a:lnTo>
                    <a:pt x="2478882" y="528638"/>
                  </a:lnTo>
                  <a:lnTo>
                    <a:pt x="2424113" y="509588"/>
                  </a:lnTo>
                  <a:lnTo>
                    <a:pt x="2343150" y="497681"/>
                  </a:lnTo>
                  <a:lnTo>
                    <a:pt x="2293144" y="497681"/>
                  </a:lnTo>
                  <a:lnTo>
                    <a:pt x="2233613" y="492919"/>
                  </a:lnTo>
                  <a:lnTo>
                    <a:pt x="2126457" y="485775"/>
                  </a:lnTo>
                  <a:lnTo>
                    <a:pt x="1935957" y="473869"/>
                  </a:lnTo>
                  <a:lnTo>
                    <a:pt x="1731169" y="471488"/>
                  </a:lnTo>
                  <a:lnTo>
                    <a:pt x="1681163" y="469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32DDB072-0702-4558-887A-809786F5EE32}"/>
                </a:ext>
              </a:extLst>
            </p:cNvPr>
            <p:cNvSpPr/>
            <p:nvPr/>
          </p:nvSpPr>
          <p:spPr>
            <a:xfrm>
              <a:off x="5181600" y="3533775"/>
              <a:ext cx="1909762" cy="428625"/>
            </a:xfrm>
            <a:custGeom>
              <a:avLst/>
              <a:gdLst>
                <a:gd name="connsiteX0" fmla="*/ 1607344 w 1909763"/>
                <a:gd name="connsiteY0" fmla="*/ 245269 h 428625"/>
                <a:gd name="connsiteX1" fmla="*/ 1423988 w 1909763"/>
                <a:gd name="connsiteY1" fmla="*/ 271463 h 428625"/>
                <a:gd name="connsiteX2" fmla="*/ 1254919 w 1909763"/>
                <a:gd name="connsiteY2" fmla="*/ 295275 h 428625"/>
                <a:gd name="connsiteX3" fmla="*/ 1073944 w 1909763"/>
                <a:gd name="connsiteY3" fmla="*/ 321469 h 428625"/>
                <a:gd name="connsiteX4" fmla="*/ 871538 w 1909763"/>
                <a:gd name="connsiteY4" fmla="*/ 359569 h 428625"/>
                <a:gd name="connsiteX5" fmla="*/ 671513 w 1909763"/>
                <a:gd name="connsiteY5" fmla="*/ 378619 h 428625"/>
                <a:gd name="connsiteX6" fmla="*/ 440531 w 1909763"/>
                <a:gd name="connsiteY6" fmla="*/ 404813 h 428625"/>
                <a:gd name="connsiteX7" fmla="*/ 309563 w 1909763"/>
                <a:gd name="connsiteY7" fmla="*/ 416719 h 428625"/>
                <a:gd name="connsiteX8" fmla="*/ 178594 w 1909763"/>
                <a:gd name="connsiteY8" fmla="*/ 426244 h 428625"/>
                <a:gd name="connsiteX9" fmla="*/ 0 w 1909763"/>
                <a:gd name="connsiteY9" fmla="*/ 428625 h 428625"/>
                <a:gd name="connsiteX10" fmla="*/ 7144 w 1909763"/>
                <a:gd name="connsiteY10" fmla="*/ 266700 h 428625"/>
                <a:gd name="connsiteX11" fmla="*/ 150019 w 1909763"/>
                <a:gd name="connsiteY11" fmla="*/ 269081 h 428625"/>
                <a:gd name="connsiteX12" fmla="*/ 345281 w 1909763"/>
                <a:gd name="connsiteY12" fmla="*/ 259556 h 428625"/>
                <a:gd name="connsiteX13" fmla="*/ 500063 w 1909763"/>
                <a:gd name="connsiteY13" fmla="*/ 242888 h 428625"/>
                <a:gd name="connsiteX14" fmla="*/ 631031 w 1909763"/>
                <a:gd name="connsiteY14" fmla="*/ 223838 h 428625"/>
                <a:gd name="connsiteX15" fmla="*/ 742950 w 1909763"/>
                <a:gd name="connsiteY15" fmla="*/ 204788 h 428625"/>
                <a:gd name="connsiteX16" fmla="*/ 881063 w 1909763"/>
                <a:gd name="connsiteY16" fmla="*/ 176213 h 428625"/>
                <a:gd name="connsiteX17" fmla="*/ 1181100 w 1909763"/>
                <a:gd name="connsiteY17" fmla="*/ 92869 h 428625"/>
                <a:gd name="connsiteX18" fmla="*/ 1340644 w 1909763"/>
                <a:gd name="connsiteY18" fmla="*/ 47625 h 428625"/>
                <a:gd name="connsiteX19" fmla="*/ 1469231 w 1909763"/>
                <a:gd name="connsiteY19" fmla="*/ 9525 h 428625"/>
                <a:gd name="connsiteX20" fmla="*/ 1504950 w 1909763"/>
                <a:gd name="connsiteY20" fmla="*/ 0 h 428625"/>
                <a:gd name="connsiteX21" fmla="*/ 1569244 w 1909763"/>
                <a:gd name="connsiteY21" fmla="*/ 4763 h 428625"/>
                <a:gd name="connsiteX22" fmla="*/ 1633538 w 1909763"/>
                <a:gd name="connsiteY22" fmla="*/ 14288 h 428625"/>
                <a:gd name="connsiteX23" fmla="*/ 1707356 w 1909763"/>
                <a:gd name="connsiteY23" fmla="*/ 30956 h 428625"/>
                <a:gd name="connsiteX24" fmla="*/ 1797844 w 1909763"/>
                <a:gd name="connsiteY24" fmla="*/ 54769 h 428625"/>
                <a:gd name="connsiteX25" fmla="*/ 1864519 w 1909763"/>
                <a:gd name="connsiteY25" fmla="*/ 83344 h 428625"/>
                <a:gd name="connsiteX26" fmla="*/ 1888331 w 1909763"/>
                <a:gd name="connsiteY26" fmla="*/ 97631 h 428625"/>
                <a:gd name="connsiteX27" fmla="*/ 1905000 w 1909763"/>
                <a:gd name="connsiteY27" fmla="*/ 111919 h 428625"/>
                <a:gd name="connsiteX28" fmla="*/ 1909763 w 1909763"/>
                <a:gd name="connsiteY28" fmla="*/ 123825 h 428625"/>
                <a:gd name="connsiteX29" fmla="*/ 1909763 w 1909763"/>
                <a:gd name="connsiteY29" fmla="*/ 138113 h 428625"/>
                <a:gd name="connsiteX30" fmla="*/ 1900238 w 1909763"/>
                <a:gd name="connsiteY30" fmla="*/ 154781 h 428625"/>
                <a:gd name="connsiteX31" fmla="*/ 1876425 w 1909763"/>
                <a:gd name="connsiteY31" fmla="*/ 173831 h 428625"/>
                <a:gd name="connsiteX32" fmla="*/ 1809750 w 1909763"/>
                <a:gd name="connsiteY32" fmla="*/ 202406 h 428625"/>
                <a:gd name="connsiteX33" fmla="*/ 1743075 w 1909763"/>
                <a:gd name="connsiteY33" fmla="*/ 226219 h 428625"/>
                <a:gd name="connsiteX34" fmla="*/ 1607344 w 1909763"/>
                <a:gd name="connsiteY34" fmla="*/ 2452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09763" h="428625">
                  <a:moveTo>
                    <a:pt x="1607344" y="245269"/>
                  </a:moveTo>
                  <a:lnTo>
                    <a:pt x="1423988" y="271463"/>
                  </a:lnTo>
                  <a:lnTo>
                    <a:pt x="1254919" y="295275"/>
                  </a:lnTo>
                  <a:lnTo>
                    <a:pt x="1073944" y="321469"/>
                  </a:lnTo>
                  <a:lnTo>
                    <a:pt x="871538" y="359569"/>
                  </a:lnTo>
                  <a:lnTo>
                    <a:pt x="671513" y="378619"/>
                  </a:lnTo>
                  <a:lnTo>
                    <a:pt x="440531" y="404813"/>
                  </a:lnTo>
                  <a:lnTo>
                    <a:pt x="309563" y="416719"/>
                  </a:lnTo>
                  <a:lnTo>
                    <a:pt x="178594" y="426244"/>
                  </a:lnTo>
                  <a:lnTo>
                    <a:pt x="0" y="428625"/>
                  </a:lnTo>
                  <a:lnTo>
                    <a:pt x="7144" y="266700"/>
                  </a:lnTo>
                  <a:lnTo>
                    <a:pt x="150019" y="269081"/>
                  </a:lnTo>
                  <a:lnTo>
                    <a:pt x="345281" y="259556"/>
                  </a:lnTo>
                  <a:lnTo>
                    <a:pt x="500063" y="242888"/>
                  </a:lnTo>
                  <a:lnTo>
                    <a:pt x="631031" y="223838"/>
                  </a:lnTo>
                  <a:lnTo>
                    <a:pt x="742950" y="204788"/>
                  </a:lnTo>
                  <a:lnTo>
                    <a:pt x="881063" y="176213"/>
                  </a:lnTo>
                  <a:lnTo>
                    <a:pt x="1181100" y="92869"/>
                  </a:lnTo>
                  <a:lnTo>
                    <a:pt x="1340644" y="47625"/>
                  </a:lnTo>
                  <a:lnTo>
                    <a:pt x="1469231" y="9525"/>
                  </a:lnTo>
                  <a:lnTo>
                    <a:pt x="1504950" y="0"/>
                  </a:lnTo>
                  <a:lnTo>
                    <a:pt x="1569244" y="4763"/>
                  </a:lnTo>
                  <a:lnTo>
                    <a:pt x="1633538" y="14288"/>
                  </a:lnTo>
                  <a:lnTo>
                    <a:pt x="1707356" y="30956"/>
                  </a:lnTo>
                  <a:lnTo>
                    <a:pt x="1797844" y="54769"/>
                  </a:lnTo>
                  <a:lnTo>
                    <a:pt x="1864519" y="83344"/>
                  </a:lnTo>
                  <a:lnTo>
                    <a:pt x="1888331" y="97631"/>
                  </a:lnTo>
                  <a:lnTo>
                    <a:pt x="1905000" y="111919"/>
                  </a:lnTo>
                  <a:lnTo>
                    <a:pt x="1909763" y="123825"/>
                  </a:lnTo>
                  <a:lnTo>
                    <a:pt x="1909763" y="138113"/>
                  </a:lnTo>
                  <a:lnTo>
                    <a:pt x="1900238" y="154781"/>
                  </a:lnTo>
                  <a:lnTo>
                    <a:pt x="1876425" y="173831"/>
                  </a:lnTo>
                  <a:lnTo>
                    <a:pt x="1809750" y="202406"/>
                  </a:lnTo>
                  <a:lnTo>
                    <a:pt x="1743075" y="226219"/>
                  </a:lnTo>
                  <a:lnTo>
                    <a:pt x="1607344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B9A16C9A-5C4C-4C38-ABC3-EFB46BD06D49}"/>
                </a:ext>
              </a:extLst>
            </p:cNvPr>
            <p:cNvSpPr/>
            <p:nvPr/>
          </p:nvSpPr>
          <p:spPr>
            <a:xfrm>
              <a:off x="5167312" y="4370387"/>
              <a:ext cx="1892300" cy="441325"/>
            </a:xfrm>
            <a:custGeom>
              <a:avLst/>
              <a:gdLst>
                <a:gd name="connsiteX0" fmla="*/ 1485900 w 1893093"/>
                <a:gd name="connsiteY0" fmla="*/ 307181 h 442912"/>
                <a:gd name="connsiteX1" fmla="*/ 1357312 w 1893093"/>
                <a:gd name="connsiteY1" fmla="*/ 326231 h 442912"/>
                <a:gd name="connsiteX2" fmla="*/ 1193006 w 1893093"/>
                <a:gd name="connsiteY2" fmla="*/ 342900 h 442912"/>
                <a:gd name="connsiteX3" fmla="*/ 1047750 w 1893093"/>
                <a:gd name="connsiteY3" fmla="*/ 352425 h 442912"/>
                <a:gd name="connsiteX4" fmla="*/ 878681 w 1893093"/>
                <a:gd name="connsiteY4" fmla="*/ 371475 h 442912"/>
                <a:gd name="connsiteX5" fmla="*/ 654843 w 1893093"/>
                <a:gd name="connsiteY5" fmla="*/ 392906 h 442912"/>
                <a:gd name="connsiteX6" fmla="*/ 416718 w 1893093"/>
                <a:gd name="connsiteY6" fmla="*/ 416719 h 442912"/>
                <a:gd name="connsiteX7" fmla="*/ 295275 w 1893093"/>
                <a:gd name="connsiteY7" fmla="*/ 426244 h 442912"/>
                <a:gd name="connsiteX8" fmla="*/ 183356 w 1893093"/>
                <a:gd name="connsiteY8" fmla="*/ 435769 h 442912"/>
                <a:gd name="connsiteX9" fmla="*/ 0 w 1893093"/>
                <a:gd name="connsiteY9" fmla="*/ 442912 h 442912"/>
                <a:gd name="connsiteX10" fmla="*/ 16668 w 1893093"/>
                <a:gd name="connsiteY10" fmla="*/ 285750 h 442912"/>
                <a:gd name="connsiteX11" fmla="*/ 207168 w 1893093"/>
                <a:gd name="connsiteY11" fmla="*/ 266700 h 442912"/>
                <a:gd name="connsiteX12" fmla="*/ 421481 w 1893093"/>
                <a:gd name="connsiteY12" fmla="*/ 238125 h 442912"/>
                <a:gd name="connsiteX13" fmla="*/ 619125 w 1893093"/>
                <a:gd name="connsiteY13" fmla="*/ 209550 h 442912"/>
                <a:gd name="connsiteX14" fmla="*/ 833437 w 1893093"/>
                <a:gd name="connsiteY14" fmla="*/ 176212 h 442912"/>
                <a:gd name="connsiteX15" fmla="*/ 912018 w 1893093"/>
                <a:gd name="connsiteY15" fmla="*/ 164306 h 442912"/>
                <a:gd name="connsiteX16" fmla="*/ 1050131 w 1893093"/>
                <a:gd name="connsiteY16" fmla="*/ 128587 h 442912"/>
                <a:gd name="connsiteX17" fmla="*/ 1164431 w 1893093"/>
                <a:gd name="connsiteY17" fmla="*/ 114300 h 442912"/>
                <a:gd name="connsiteX18" fmla="*/ 1285875 w 1893093"/>
                <a:gd name="connsiteY18" fmla="*/ 92869 h 442912"/>
                <a:gd name="connsiteX19" fmla="*/ 1385887 w 1893093"/>
                <a:gd name="connsiteY19" fmla="*/ 66675 h 442912"/>
                <a:gd name="connsiteX20" fmla="*/ 1409700 w 1893093"/>
                <a:gd name="connsiteY20" fmla="*/ 54769 h 442912"/>
                <a:gd name="connsiteX21" fmla="*/ 1426368 w 1893093"/>
                <a:gd name="connsiteY21" fmla="*/ 33337 h 442912"/>
                <a:gd name="connsiteX22" fmla="*/ 1450181 w 1893093"/>
                <a:gd name="connsiteY22" fmla="*/ 16669 h 442912"/>
                <a:gd name="connsiteX23" fmla="*/ 1488281 w 1893093"/>
                <a:gd name="connsiteY23" fmla="*/ 2381 h 442912"/>
                <a:gd name="connsiteX24" fmla="*/ 1521618 w 1893093"/>
                <a:gd name="connsiteY24" fmla="*/ 0 h 442912"/>
                <a:gd name="connsiteX25" fmla="*/ 1559718 w 1893093"/>
                <a:gd name="connsiteY25" fmla="*/ 4762 h 442912"/>
                <a:gd name="connsiteX26" fmla="*/ 1619250 w 1893093"/>
                <a:gd name="connsiteY26" fmla="*/ 23812 h 442912"/>
                <a:gd name="connsiteX27" fmla="*/ 1712118 w 1893093"/>
                <a:gd name="connsiteY27" fmla="*/ 59531 h 442912"/>
                <a:gd name="connsiteX28" fmla="*/ 1812131 w 1893093"/>
                <a:gd name="connsiteY28" fmla="*/ 104775 h 442912"/>
                <a:gd name="connsiteX29" fmla="*/ 1847850 w 1893093"/>
                <a:gd name="connsiteY29" fmla="*/ 126206 h 442912"/>
                <a:gd name="connsiteX30" fmla="*/ 1883568 w 1893093"/>
                <a:gd name="connsiteY30" fmla="*/ 154781 h 442912"/>
                <a:gd name="connsiteX31" fmla="*/ 1893093 w 1893093"/>
                <a:gd name="connsiteY31" fmla="*/ 171450 h 442912"/>
                <a:gd name="connsiteX32" fmla="*/ 1893093 w 1893093"/>
                <a:gd name="connsiteY32" fmla="*/ 183356 h 442912"/>
                <a:gd name="connsiteX33" fmla="*/ 1890712 w 1893093"/>
                <a:gd name="connsiteY33" fmla="*/ 200025 h 442912"/>
                <a:gd name="connsiteX34" fmla="*/ 1866900 w 1893093"/>
                <a:gd name="connsiteY34" fmla="*/ 223837 h 442912"/>
                <a:gd name="connsiteX35" fmla="*/ 1819275 w 1893093"/>
                <a:gd name="connsiteY35" fmla="*/ 245269 h 442912"/>
                <a:gd name="connsiteX36" fmla="*/ 1762125 w 1893093"/>
                <a:gd name="connsiteY36" fmla="*/ 261937 h 442912"/>
                <a:gd name="connsiteX37" fmla="*/ 1666875 w 1893093"/>
                <a:gd name="connsiteY37" fmla="*/ 280987 h 442912"/>
                <a:gd name="connsiteX38" fmla="*/ 1485900 w 1893093"/>
                <a:gd name="connsiteY38" fmla="*/ 307181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3093" h="442912">
                  <a:moveTo>
                    <a:pt x="1485900" y="307181"/>
                  </a:moveTo>
                  <a:lnTo>
                    <a:pt x="1357312" y="326231"/>
                  </a:lnTo>
                  <a:lnTo>
                    <a:pt x="1193006" y="342900"/>
                  </a:lnTo>
                  <a:lnTo>
                    <a:pt x="1047750" y="352425"/>
                  </a:lnTo>
                  <a:lnTo>
                    <a:pt x="878681" y="371475"/>
                  </a:lnTo>
                  <a:lnTo>
                    <a:pt x="654843" y="392906"/>
                  </a:lnTo>
                  <a:lnTo>
                    <a:pt x="416718" y="416719"/>
                  </a:lnTo>
                  <a:lnTo>
                    <a:pt x="295275" y="426244"/>
                  </a:lnTo>
                  <a:lnTo>
                    <a:pt x="183356" y="435769"/>
                  </a:lnTo>
                  <a:lnTo>
                    <a:pt x="0" y="442912"/>
                  </a:lnTo>
                  <a:lnTo>
                    <a:pt x="16668" y="285750"/>
                  </a:lnTo>
                  <a:lnTo>
                    <a:pt x="207168" y="266700"/>
                  </a:lnTo>
                  <a:lnTo>
                    <a:pt x="421481" y="238125"/>
                  </a:lnTo>
                  <a:lnTo>
                    <a:pt x="619125" y="209550"/>
                  </a:lnTo>
                  <a:lnTo>
                    <a:pt x="833437" y="176212"/>
                  </a:lnTo>
                  <a:lnTo>
                    <a:pt x="912018" y="164306"/>
                  </a:lnTo>
                  <a:lnTo>
                    <a:pt x="1050131" y="128587"/>
                  </a:lnTo>
                  <a:lnTo>
                    <a:pt x="1164431" y="114300"/>
                  </a:lnTo>
                  <a:lnTo>
                    <a:pt x="1285875" y="92869"/>
                  </a:lnTo>
                  <a:lnTo>
                    <a:pt x="1385887" y="66675"/>
                  </a:lnTo>
                  <a:lnTo>
                    <a:pt x="1409700" y="54769"/>
                  </a:lnTo>
                  <a:lnTo>
                    <a:pt x="1426368" y="33337"/>
                  </a:lnTo>
                  <a:lnTo>
                    <a:pt x="1450181" y="16669"/>
                  </a:lnTo>
                  <a:lnTo>
                    <a:pt x="1488281" y="2381"/>
                  </a:lnTo>
                  <a:lnTo>
                    <a:pt x="1521618" y="0"/>
                  </a:lnTo>
                  <a:lnTo>
                    <a:pt x="1559718" y="4762"/>
                  </a:lnTo>
                  <a:lnTo>
                    <a:pt x="1619250" y="23812"/>
                  </a:lnTo>
                  <a:lnTo>
                    <a:pt x="1712118" y="59531"/>
                  </a:lnTo>
                  <a:lnTo>
                    <a:pt x="1812131" y="104775"/>
                  </a:lnTo>
                  <a:lnTo>
                    <a:pt x="1847850" y="126206"/>
                  </a:lnTo>
                  <a:lnTo>
                    <a:pt x="1883568" y="154781"/>
                  </a:lnTo>
                  <a:lnTo>
                    <a:pt x="1893093" y="171450"/>
                  </a:lnTo>
                  <a:lnTo>
                    <a:pt x="1893093" y="183356"/>
                  </a:lnTo>
                  <a:lnTo>
                    <a:pt x="1890712" y="200025"/>
                  </a:lnTo>
                  <a:lnTo>
                    <a:pt x="1866900" y="223837"/>
                  </a:lnTo>
                  <a:lnTo>
                    <a:pt x="1819275" y="245269"/>
                  </a:lnTo>
                  <a:lnTo>
                    <a:pt x="1762125" y="261937"/>
                  </a:lnTo>
                  <a:lnTo>
                    <a:pt x="1666875" y="280987"/>
                  </a:lnTo>
                  <a:lnTo>
                    <a:pt x="1485900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AA341553-5426-44BD-AE96-75D73499F544}"/>
                </a:ext>
              </a:extLst>
            </p:cNvPr>
            <p:cNvSpPr/>
            <p:nvPr/>
          </p:nvSpPr>
          <p:spPr>
            <a:xfrm>
              <a:off x="5141912" y="5367337"/>
              <a:ext cx="2278063" cy="444500"/>
            </a:xfrm>
            <a:custGeom>
              <a:avLst/>
              <a:gdLst>
                <a:gd name="connsiteX0" fmla="*/ 1507331 w 2278856"/>
                <a:gd name="connsiteY0" fmla="*/ 311943 h 445293"/>
                <a:gd name="connsiteX1" fmla="*/ 1257300 w 2278856"/>
                <a:gd name="connsiteY1" fmla="*/ 330993 h 445293"/>
                <a:gd name="connsiteX2" fmla="*/ 928687 w 2278856"/>
                <a:gd name="connsiteY2" fmla="*/ 361950 h 445293"/>
                <a:gd name="connsiteX3" fmla="*/ 673894 w 2278856"/>
                <a:gd name="connsiteY3" fmla="*/ 388143 h 445293"/>
                <a:gd name="connsiteX4" fmla="*/ 431006 w 2278856"/>
                <a:gd name="connsiteY4" fmla="*/ 411956 h 445293"/>
                <a:gd name="connsiteX5" fmla="*/ 188119 w 2278856"/>
                <a:gd name="connsiteY5" fmla="*/ 440531 h 445293"/>
                <a:gd name="connsiteX6" fmla="*/ 133350 w 2278856"/>
                <a:gd name="connsiteY6" fmla="*/ 445293 h 445293"/>
                <a:gd name="connsiteX7" fmla="*/ 0 w 2278856"/>
                <a:gd name="connsiteY7" fmla="*/ 407193 h 445293"/>
                <a:gd name="connsiteX8" fmla="*/ 2381 w 2278856"/>
                <a:gd name="connsiteY8" fmla="*/ 242887 h 445293"/>
                <a:gd name="connsiteX9" fmla="*/ 202406 w 2278856"/>
                <a:gd name="connsiteY9" fmla="*/ 242887 h 445293"/>
                <a:gd name="connsiteX10" fmla="*/ 409575 w 2278856"/>
                <a:gd name="connsiteY10" fmla="*/ 230981 h 445293"/>
                <a:gd name="connsiteX11" fmla="*/ 659606 w 2278856"/>
                <a:gd name="connsiteY11" fmla="*/ 204787 h 445293"/>
                <a:gd name="connsiteX12" fmla="*/ 888206 w 2278856"/>
                <a:gd name="connsiteY12" fmla="*/ 176212 h 445293"/>
                <a:gd name="connsiteX13" fmla="*/ 1109662 w 2278856"/>
                <a:gd name="connsiteY13" fmla="*/ 138112 h 445293"/>
                <a:gd name="connsiteX14" fmla="*/ 1285875 w 2278856"/>
                <a:gd name="connsiteY14" fmla="*/ 116681 h 445293"/>
                <a:gd name="connsiteX15" fmla="*/ 1471612 w 2278856"/>
                <a:gd name="connsiteY15" fmla="*/ 90487 h 445293"/>
                <a:gd name="connsiteX16" fmla="*/ 1526381 w 2278856"/>
                <a:gd name="connsiteY16" fmla="*/ 69056 h 445293"/>
                <a:gd name="connsiteX17" fmla="*/ 1621631 w 2278856"/>
                <a:gd name="connsiteY17" fmla="*/ 30956 h 445293"/>
                <a:gd name="connsiteX18" fmla="*/ 1688306 w 2278856"/>
                <a:gd name="connsiteY18" fmla="*/ 2381 h 445293"/>
                <a:gd name="connsiteX19" fmla="*/ 1700212 w 2278856"/>
                <a:gd name="connsiteY19" fmla="*/ 2381 h 445293"/>
                <a:gd name="connsiteX20" fmla="*/ 1738312 w 2278856"/>
                <a:gd name="connsiteY20" fmla="*/ 0 h 445293"/>
                <a:gd name="connsiteX21" fmla="*/ 1850231 w 2278856"/>
                <a:gd name="connsiteY21" fmla="*/ 19050 h 445293"/>
                <a:gd name="connsiteX22" fmla="*/ 1938337 w 2278856"/>
                <a:gd name="connsiteY22" fmla="*/ 40481 h 445293"/>
                <a:gd name="connsiteX23" fmla="*/ 2050256 w 2278856"/>
                <a:gd name="connsiteY23" fmla="*/ 73818 h 445293"/>
                <a:gd name="connsiteX24" fmla="*/ 2183606 w 2278856"/>
                <a:gd name="connsiteY24" fmla="*/ 128587 h 445293"/>
                <a:gd name="connsiteX25" fmla="*/ 2228850 w 2278856"/>
                <a:gd name="connsiteY25" fmla="*/ 152400 h 445293"/>
                <a:gd name="connsiteX26" fmla="*/ 2238375 w 2278856"/>
                <a:gd name="connsiteY26" fmla="*/ 159543 h 445293"/>
                <a:gd name="connsiteX27" fmla="*/ 2255044 w 2278856"/>
                <a:gd name="connsiteY27" fmla="*/ 185737 h 445293"/>
                <a:gd name="connsiteX28" fmla="*/ 2271712 w 2278856"/>
                <a:gd name="connsiteY28" fmla="*/ 216693 h 445293"/>
                <a:gd name="connsiteX29" fmla="*/ 2278856 w 2278856"/>
                <a:gd name="connsiteY29" fmla="*/ 245268 h 445293"/>
                <a:gd name="connsiteX30" fmla="*/ 2278856 w 2278856"/>
                <a:gd name="connsiteY30" fmla="*/ 269081 h 445293"/>
                <a:gd name="connsiteX31" fmla="*/ 2271712 w 2278856"/>
                <a:gd name="connsiteY31" fmla="*/ 290512 h 445293"/>
                <a:gd name="connsiteX32" fmla="*/ 2255044 w 2278856"/>
                <a:gd name="connsiteY32" fmla="*/ 309562 h 445293"/>
                <a:gd name="connsiteX33" fmla="*/ 2231231 w 2278856"/>
                <a:gd name="connsiteY33" fmla="*/ 326231 h 445293"/>
                <a:gd name="connsiteX34" fmla="*/ 2193131 w 2278856"/>
                <a:gd name="connsiteY34" fmla="*/ 335756 h 445293"/>
                <a:gd name="connsiteX35" fmla="*/ 2112169 w 2278856"/>
                <a:gd name="connsiteY35" fmla="*/ 326231 h 445293"/>
                <a:gd name="connsiteX36" fmla="*/ 1974056 w 2278856"/>
                <a:gd name="connsiteY36" fmla="*/ 311943 h 445293"/>
                <a:gd name="connsiteX37" fmla="*/ 1824037 w 2278856"/>
                <a:gd name="connsiteY37" fmla="*/ 307181 h 445293"/>
                <a:gd name="connsiteX38" fmla="*/ 1628775 w 2278856"/>
                <a:gd name="connsiteY38" fmla="*/ 307181 h 445293"/>
                <a:gd name="connsiteX39" fmla="*/ 1507331 w 2278856"/>
                <a:gd name="connsiteY39" fmla="*/ 31194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8856" h="445293">
                  <a:moveTo>
                    <a:pt x="1507331" y="311943"/>
                  </a:moveTo>
                  <a:lnTo>
                    <a:pt x="1257300" y="330993"/>
                  </a:lnTo>
                  <a:lnTo>
                    <a:pt x="928687" y="361950"/>
                  </a:lnTo>
                  <a:lnTo>
                    <a:pt x="673894" y="388143"/>
                  </a:lnTo>
                  <a:lnTo>
                    <a:pt x="431006" y="411956"/>
                  </a:lnTo>
                  <a:lnTo>
                    <a:pt x="188119" y="440531"/>
                  </a:lnTo>
                  <a:lnTo>
                    <a:pt x="133350" y="445293"/>
                  </a:lnTo>
                  <a:lnTo>
                    <a:pt x="0" y="407193"/>
                  </a:lnTo>
                  <a:cubicBezTo>
                    <a:pt x="794" y="352424"/>
                    <a:pt x="1587" y="297656"/>
                    <a:pt x="2381" y="242887"/>
                  </a:cubicBezTo>
                  <a:lnTo>
                    <a:pt x="202406" y="242887"/>
                  </a:lnTo>
                  <a:lnTo>
                    <a:pt x="409575" y="230981"/>
                  </a:lnTo>
                  <a:lnTo>
                    <a:pt x="659606" y="204787"/>
                  </a:lnTo>
                  <a:lnTo>
                    <a:pt x="888206" y="176212"/>
                  </a:lnTo>
                  <a:lnTo>
                    <a:pt x="1109662" y="138112"/>
                  </a:lnTo>
                  <a:lnTo>
                    <a:pt x="1285875" y="116681"/>
                  </a:lnTo>
                  <a:lnTo>
                    <a:pt x="1471612" y="90487"/>
                  </a:lnTo>
                  <a:lnTo>
                    <a:pt x="1526381" y="69056"/>
                  </a:lnTo>
                  <a:lnTo>
                    <a:pt x="1621631" y="30956"/>
                  </a:lnTo>
                  <a:lnTo>
                    <a:pt x="1688306" y="2381"/>
                  </a:lnTo>
                  <a:lnTo>
                    <a:pt x="1700212" y="2381"/>
                  </a:lnTo>
                  <a:lnTo>
                    <a:pt x="1738312" y="0"/>
                  </a:lnTo>
                  <a:lnTo>
                    <a:pt x="1850231" y="19050"/>
                  </a:lnTo>
                  <a:lnTo>
                    <a:pt x="1938337" y="40481"/>
                  </a:lnTo>
                  <a:lnTo>
                    <a:pt x="2050256" y="73818"/>
                  </a:lnTo>
                  <a:lnTo>
                    <a:pt x="2183606" y="128587"/>
                  </a:lnTo>
                  <a:lnTo>
                    <a:pt x="2228850" y="152400"/>
                  </a:lnTo>
                  <a:lnTo>
                    <a:pt x="2238375" y="159543"/>
                  </a:lnTo>
                  <a:lnTo>
                    <a:pt x="2255044" y="185737"/>
                  </a:lnTo>
                  <a:lnTo>
                    <a:pt x="2271712" y="216693"/>
                  </a:lnTo>
                  <a:lnTo>
                    <a:pt x="2278856" y="245268"/>
                  </a:lnTo>
                  <a:lnTo>
                    <a:pt x="2278856" y="269081"/>
                  </a:lnTo>
                  <a:lnTo>
                    <a:pt x="2271712" y="290512"/>
                  </a:lnTo>
                  <a:lnTo>
                    <a:pt x="2255044" y="309562"/>
                  </a:lnTo>
                  <a:lnTo>
                    <a:pt x="2231231" y="326231"/>
                  </a:lnTo>
                  <a:lnTo>
                    <a:pt x="2193131" y="335756"/>
                  </a:lnTo>
                  <a:lnTo>
                    <a:pt x="2112169" y="326231"/>
                  </a:lnTo>
                  <a:lnTo>
                    <a:pt x="1974056" y="311943"/>
                  </a:lnTo>
                  <a:lnTo>
                    <a:pt x="1824037" y="307181"/>
                  </a:lnTo>
                  <a:lnTo>
                    <a:pt x="1628775" y="307181"/>
                  </a:lnTo>
                  <a:lnTo>
                    <a:pt x="1507331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3AFBE56-BD4F-49F0-BAD1-08EA624BD784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501775"/>
            <a:ext cx="4748212" cy="4606925"/>
            <a:chOff x="2519363" y="1501775"/>
            <a:chExt cx="4748212" cy="4606925"/>
          </a:xfrm>
        </p:grpSpPr>
        <p:sp>
          <p:nvSpPr>
            <p:cNvPr id="28" name="フリーフォーム 49">
              <a:extLst>
                <a:ext uri="{FF2B5EF4-FFF2-40B4-BE49-F238E27FC236}">
                  <a16:creationId xmlns:a16="http://schemas.microsoft.com/office/drawing/2014/main" id="{D6BD6367-01A0-41C0-9285-3F1C43C8FB79}"/>
                </a:ext>
              </a:extLst>
            </p:cNvPr>
            <p:cNvSpPr/>
            <p:nvPr/>
          </p:nvSpPr>
          <p:spPr>
            <a:xfrm>
              <a:off x="2519363" y="2486025"/>
              <a:ext cx="1871662" cy="515938"/>
            </a:xfrm>
            <a:custGeom>
              <a:avLst/>
              <a:gdLst>
                <a:gd name="connsiteX0" fmla="*/ 1583531 w 1871662"/>
                <a:gd name="connsiteY0" fmla="*/ 250031 h 516731"/>
                <a:gd name="connsiteX1" fmla="*/ 1409700 w 1871662"/>
                <a:gd name="connsiteY1" fmla="*/ 273844 h 516731"/>
                <a:gd name="connsiteX2" fmla="*/ 1271587 w 1871662"/>
                <a:gd name="connsiteY2" fmla="*/ 300038 h 516731"/>
                <a:gd name="connsiteX3" fmla="*/ 1042987 w 1871662"/>
                <a:gd name="connsiteY3" fmla="*/ 345281 h 516731"/>
                <a:gd name="connsiteX4" fmla="*/ 862012 w 1871662"/>
                <a:gd name="connsiteY4" fmla="*/ 392906 h 516731"/>
                <a:gd name="connsiteX5" fmla="*/ 685800 w 1871662"/>
                <a:gd name="connsiteY5" fmla="*/ 438150 h 516731"/>
                <a:gd name="connsiteX6" fmla="*/ 564356 w 1871662"/>
                <a:gd name="connsiteY6" fmla="*/ 471488 h 516731"/>
                <a:gd name="connsiteX7" fmla="*/ 450056 w 1871662"/>
                <a:gd name="connsiteY7" fmla="*/ 500063 h 516731"/>
                <a:gd name="connsiteX8" fmla="*/ 383381 w 1871662"/>
                <a:gd name="connsiteY8" fmla="*/ 516731 h 516731"/>
                <a:gd name="connsiteX9" fmla="*/ 364331 w 1871662"/>
                <a:gd name="connsiteY9" fmla="*/ 516731 h 516731"/>
                <a:gd name="connsiteX10" fmla="*/ 316706 w 1871662"/>
                <a:gd name="connsiteY10" fmla="*/ 504825 h 516731"/>
                <a:gd name="connsiteX11" fmla="*/ 254793 w 1871662"/>
                <a:gd name="connsiteY11" fmla="*/ 478631 h 516731"/>
                <a:gd name="connsiteX12" fmla="*/ 192881 w 1871662"/>
                <a:gd name="connsiteY12" fmla="*/ 442913 h 516731"/>
                <a:gd name="connsiteX13" fmla="*/ 147637 w 1871662"/>
                <a:gd name="connsiteY13" fmla="*/ 409575 h 516731"/>
                <a:gd name="connsiteX14" fmla="*/ 97631 w 1871662"/>
                <a:gd name="connsiteY14" fmla="*/ 366713 h 516731"/>
                <a:gd name="connsiteX15" fmla="*/ 52387 w 1871662"/>
                <a:gd name="connsiteY15" fmla="*/ 321469 h 516731"/>
                <a:gd name="connsiteX16" fmla="*/ 23812 w 1871662"/>
                <a:gd name="connsiteY16" fmla="*/ 288131 h 516731"/>
                <a:gd name="connsiteX17" fmla="*/ 4762 w 1871662"/>
                <a:gd name="connsiteY17" fmla="*/ 254794 h 516731"/>
                <a:gd name="connsiteX18" fmla="*/ 0 w 1871662"/>
                <a:gd name="connsiteY18" fmla="*/ 233363 h 516731"/>
                <a:gd name="connsiteX19" fmla="*/ 2381 w 1871662"/>
                <a:gd name="connsiteY19" fmla="*/ 219075 h 516731"/>
                <a:gd name="connsiteX20" fmla="*/ 11906 w 1871662"/>
                <a:gd name="connsiteY20" fmla="*/ 214313 h 516731"/>
                <a:gd name="connsiteX21" fmla="*/ 23812 w 1871662"/>
                <a:gd name="connsiteY21" fmla="*/ 214313 h 516731"/>
                <a:gd name="connsiteX22" fmla="*/ 57150 w 1871662"/>
                <a:gd name="connsiteY22" fmla="*/ 226219 h 516731"/>
                <a:gd name="connsiteX23" fmla="*/ 123825 w 1871662"/>
                <a:gd name="connsiteY23" fmla="*/ 257175 h 516731"/>
                <a:gd name="connsiteX24" fmla="*/ 188118 w 1871662"/>
                <a:gd name="connsiteY24" fmla="*/ 283369 h 516731"/>
                <a:gd name="connsiteX25" fmla="*/ 250031 w 1871662"/>
                <a:gd name="connsiteY25" fmla="*/ 300038 h 516731"/>
                <a:gd name="connsiteX26" fmla="*/ 297656 w 1871662"/>
                <a:gd name="connsiteY26" fmla="*/ 309563 h 516731"/>
                <a:gd name="connsiteX27" fmla="*/ 364331 w 1871662"/>
                <a:gd name="connsiteY27" fmla="*/ 316706 h 516731"/>
                <a:gd name="connsiteX28" fmla="*/ 433387 w 1871662"/>
                <a:gd name="connsiteY28" fmla="*/ 304800 h 516731"/>
                <a:gd name="connsiteX29" fmla="*/ 661987 w 1871662"/>
                <a:gd name="connsiteY29" fmla="*/ 252413 h 516731"/>
                <a:gd name="connsiteX30" fmla="*/ 897731 w 1871662"/>
                <a:gd name="connsiteY30" fmla="*/ 200025 h 516731"/>
                <a:gd name="connsiteX31" fmla="*/ 1097756 w 1871662"/>
                <a:gd name="connsiteY31" fmla="*/ 154781 h 516731"/>
                <a:gd name="connsiteX32" fmla="*/ 1269206 w 1871662"/>
                <a:gd name="connsiteY32" fmla="*/ 121444 h 516731"/>
                <a:gd name="connsiteX33" fmla="*/ 1369218 w 1871662"/>
                <a:gd name="connsiteY33" fmla="*/ 80963 h 516731"/>
                <a:gd name="connsiteX34" fmla="*/ 1454943 w 1871662"/>
                <a:gd name="connsiteY34" fmla="*/ 38100 h 516731"/>
                <a:gd name="connsiteX35" fmla="*/ 1507331 w 1871662"/>
                <a:gd name="connsiteY35" fmla="*/ 7144 h 516731"/>
                <a:gd name="connsiteX36" fmla="*/ 1521618 w 1871662"/>
                <a:gd name="connsiteY36" fmla="*/ 2381 h 516731"/>
                <a:gd name="connsiteX37" fmla="*/ 1566862 w 1871662"/>
                <a:gd name="connsiteY37" fmla="*/ 0 h 516731"/>
                <a:gd name="connsiteX38" fmla="*/ 1631156 w 1871662"/>
                <a:gd name="connsiteY38" fmla="*/ 9525 h 516731"/>
                <a:gd name="connsiteX39" fmla="*/ 1702593 w 1871662"/>
                <a:gd name="connsiteY39" fmla="*/ 30956 h 516731"/>
                <a:gd name="connsiteX40" fmla="*/ 1785937 w 1871662"/>
                <a:gd name="connsiteY40" fmla="*/ 64294 h 516731"/>
                <a:gd name="connsiteX41" fmla="*/ 1816893 w 1871662"/>
                <a:gd name="connsiteY41" fmla="*/ 78581 h 516731"/>
                <a:gd name="connsiteX42" fmla="*/ 1852612 w 1871662"/>
                <a:gd name="connsiteY42" fmla="*/ 109538 h 516731"/>
                <a:gd name="connsiteX43" fmla="*/ 1869281 w 1871662"/>
                <a:gd name="connsiteY43" fmla="*/ 135731 h 516731"/>
                <a:gd name="connsiteX44" fmla="*/ 1871662 w 1871662"/>
                <a:gd name="connsiteY44" fmla="*/ 152400 h 516731"/>
                <a:gd name="connsiteX45" fmla="*/ 1871662 w 1871662"/>
                <a:gd name="connsiteY45" fmla="*/ 171450 h 516731"/>
                <a:gd name="connsiteX46" fmla="*/ 1859756 w 1871662"/>
                <a:gd name="connsiteY46" fmla="*/ 188119 h 516731"/>
                <a:gd name="connsiteX47" fmla="*/ 1831181 w 1871662"/>
                <a:gd name="connsiteY47" fmla="*/ 207169 h 516731"/>
                <a:gd name="connsiteX48" fmla="*/ 1785937 w 1871662"/>
                <a:gd name="connsiteY48" fmla="*/ 221456 h 516731"/>
                <a:gd name="connsiteX49" fmla="*/ 1745456 w 1871662"/>
                <a:gd name="connsiteY49" fmla="*/ 230981 h 516731"/>
                <a:gd name="connsiteX50" fmla="*/ 1678781 w 1871662"/>
                <a:gd name="connsiteY50" fmla="*/ 238125 h 516731"/>
                <a:gd name="connsiteX51" fmla="*/ 1583531 w 1871662"/>
                <a:gd name="connsiteY51" fmla="*/ 25003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71662" h="516731">
                  <a:moveTo>
                    <a:pt x="1583531" y="250031"/>
                  </a:moveTo>
                  <a:lnTo>
                    <a:pt x="1409700" y="273844"/>
                  </a:lnTo>
                  <a:lnTo>
                    <a:pt x="1271587" y="300038"/>
                  </a:lnTo>
                  <a:lnTo>
                    <a:pt x="1042987" y="345281"/>
                  </a:lnTo>
                  <a:lnTo>
                    <a:pt x="862012" y="392906"/>
                  </a:lnTo>
                  <a:lnTo>
                    <a:pt x="685800" y="438150"/>
                  </a:lnTo>
                  <a:lnTo>
                    <a:pt x="564356" y="471488"/>
                  </a:lnTo>
                  <a:lnTo>
                    <a:pt x="450056" y="500063"/>
                  </a:lnTo>
                  <a:lnTo>
                    <a:pt x="383381" y="516731"/>
                  </a:lnTo>
                  <a:lnTo>
                    <a:pt x="364331" y="516731"/>
                  </a:lnTo>
                  <a:lnTo>
                    <a:pt x="316706" y="504825"/>
                  </a:lnTo>
                  <a:lnTo>
                    <a:pt x="254793" y="478631"/>
                  </a:lnTo>
                  <a:lnTo>
                    <a:pt x="192881" y="442913"/>
                  </a:lnTo>
                  <a:lnTo>
                    <a:pt x="147637" y="409575"/>
                  </a:lnTo>
                  <a:lnTo>
                    <a:pt x="97631" y="366713"/>
                  </a:lnTo>
                  <a:lnTo>
                    <a:pt x="52387" y="321469"/>
                  </a:lnTo>
                  <a:lnTo>
                    <a:pt x="23812" y="288131"/>
                  </a:lnTo>
                  <a:lnTo>
                    <a:pt x="4762" y="254794"/>
                  </a:lnTo>
                  <a:lnTo>
                    <a:pt x="0" y="233363"/>
                  </a:lnTo>
                  <a:lnTo>
                    <a:pt x="2381" y="219075"/>
                  </a:lnTo>
                  <a:lnTo>
                    <a:pt x="11906" y="214313"/>
                  </a:lnTo>
                  <a:lnTo>
                    <a:pt x="23812" y="214313"/>
                  </a:lnTo>
                  <a:lnTo>
                    <a:pt x="57150" y="226219"/>
                  </a:lnTo>
                  <a:lnTo>
                    <a:pt x="123825" y="257175"/>
                  </a:lnTo>
                  <a:lnTo>
                    <a:pt x="188118" y="283369"/>
                  </a:lnTo>
                  <a:lnTo>
                    <a:pt x="250031" y="300038"/>
                  </a:lnTo>
                  <a:lnTo>
                    <a:pt x="297656" y="309563"/>
                  </a:lnTo>
                  <a:lnTo>
                    <a:pt x="364331" y="316706"/>
                  </a:lnTo>
                  <a:lnTo>
                    <a:pt x="433387" y="304800"/>
                  </a:lnTo>
                  <a:lnTo>
                    <a:pt x="661987" y="252413"/>
                  </a:lnTo>
                  <a:lnTo>
                    <a:pt x="897731" y="200025"/>
                  </a:lnTo>
                  <a:lnTo>
                    <a:pt x="1097756" y="154781"/>
                  </a:lnTo>
                  <a:lnTo>
                    <a:pt x="1269206" y="121444"/>
                  </a:lnTo>
                  <a:lnTo>
                    <a:pt x="1369218" y="80963"/>
                  </a:lnTo>
                  <a:lnTo>
                    <a:pt x="1454943" y="38100"/>
                  </a:lnTo>
                  <a:lnTo>
                    <a:pt x="1507331" y="7144"/>
                  </a:lnTo>
                  <a:lnTo>
                    <a:pt x="1521618" y="2381"/>
                  </a:lnTo>
                  <a:lnTo>
                    <a:pt x="1566862" y="0"/>
                  </a:lnTo>
                  <a:lnTo>
                    <a:pt x="1631156" y="9525"/>
                  </a:lnTo>
                  <a:lnTo>
                    <a:pt x="1702593" y="30956"/>
                  </a:lnTo>
                  <a:lnTo>
                    <a:pt x="1785937" y="64294"/>
                  </a:lnTo>
                  <a:lnTo>
                    <a:pt x="1816893" y="78581"/>
                  </a:lnTo>
                  <a:lnTo>
                    <a:pt x="1852612" y="109538"/>
                  </a:lnTo>
                  <a:lnTo>
                    <a:pt x="1869281" y="135731"/>
                  </a:lnTo>
                  <a:lnTo>
                    <a:pt x="1871662" y="152400"/>
                  </a:lnTo>
                  <a:lnTo>
                    <a:pt x="1871662" y="171450"/>
                  </a:lnTo>
                  <a:lnTo>
                    <a:pt x="1859756" y="188119"/>
                  </a:lnTo>
                  <a:lnTo>
                    <a:pt x="1831181" y="207169"/>
                  </a:lnTo>
                  <a:lnTo>
                    <a:pt x="1785937" y="221456"/>
                  </a:lnTo>
                  <a:lnTo>
                    <a:pt x="1745456" y="230981"/>
                  </a:lnTo>
                  <a:lnTo>
                    <a:pt x="1678781" y="238125"/>
                  </a:lnTo>
                  <a:lnTo>
                    <a:pt x="15835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4">
              <a:extLst>
                <a:ext uri="{FF2B5EF4-FFF2-40B4-BE49-F238E27FC236}">
                  <a16:creationId xmlns:a16="http://schemas.microsoft.com/office/drawing/2014/main" id="{B255F2A0-60D1-4E5C-B6EA-0DEFDFE0ED72}"/>
                </a:ext>
              </a:extLst>
            </p:cNvPr>
            <p:cNvSpPr/>
            <p:nvPr/>
          </p:nvSpPr>
          <p:spPr>
            <a:xfrm rot="16200000">
              <a:off x="1399382" y="3471068"/>
              <a:ext cx="4521200" cy="582613"/>
            </a:xfrm>
            <a:custGeom>
              <a:avLst/>
              <a:gdLst>
                <a:gd name="connsiteX0" fmla="*/ 2988259 w 4520793"/>
                <a:gd name="connsiteY0" fmla="*/ 215799 h 581559"/>
                <a:gd name="connsiteX1" fmla="*/ 2768803 w 4520793"/>
                <a:gd name="connsiteY1" fmla="*/ 215799 h 581559"/>
                <a:gd name="connsiteX2" fmla="*/ 2604211 w 4520793"/>
                <a:gd name="connsiteY2" fmla="*/ 215799 h 581559"/>
                <a:gd name="connsiteX3" fmla="*/ 2446934 w 4520793"/>
                <a:gd name="connsiteY3" fmla="*/ 215799 h 581559"/>
                <a:gd name="connsiteX4" fmla="*/ 2139696 w 4520793"/>
                <a:gd name="connsiteY4" fmla="*/ 215799 h 581559"/>
                <a:gd name="connsiteX5" fmla="*/ 1792224 w 4520793"/>
                <a:gd name="connsiteY5" fmla="*/ 215799 h 581559"/>
                <a:gd name="connsiteX6" fmla="*/ 1565452 w 4520793"/>
                <a:gd name="connsiteY6" fmla="*/ 212141 h 581559"/>
                <a:gd name="connsiteX7" fmla="*/ 1331366 w 4520793"/>
                <a:gd name="connsiteY7" fmla="*/ 204826 h 581559"/>
                <a:gd name="connsiteX8" fmla="*/ 983894 w 4520793"/>
                <a:gd name="connsiteY8" fmla="*/ 190196 h 581559"/>
                <a:gd name="connsiteX9" fmla="*/ 760780 w 4520793"/>
                <a:gd name="connsiteY9" fmla="*/ 179223 h 581559"/>
                <a:gd name="connsiteX10" fmla="*/ 592531 w 4520793"/>
                <a:gd name="connsiteY10" fmla="*/ 168250 h 581559"/>
                <a:gd name="connsiteX11" fmla="*/ 537667 w 4520793"/>
                <a:gd name="connsiteY11" fmla="*/ 160935 h 581559"/>
                <a:gd name="connsiteX12" fmla="*/ 65836 w 4520793"/>
                <a:gd name="connsiteY12" fmla="*/ 153620 h 581559"/>
                <a:gd name="connsiteX13" fmla="*/ 36576 w 4520793"/>
                <a:gd name="connsiteY13" fmla="*/ 164592 h 581559"/>
                <a:gd name="connsiteX14" fmla="*/ 14630 w 4520793"/>
                <a:gd name="connsiteY14" fmla="*/ 175565 h 581559"/>
                <a:gd name="connsiteX15" fmla="*/ 3657 w 4520793"/>
                <a:gd name="connsiteY15" fmla="*/ 190196 h 581559"/>
                <a:gd name="connsiteX16" fmla="*/ 0 w 4520793"/>
                <a:gd name="connsiteY16" fmla="*/ 212141 h 581559"/>
                <a:gd name="connsiteX17" fmla="*/ 10972 w 4520793"/>
                <a:gd name="connsiteY17" fmla="*/ 259690 h 581559"/>
                <a:gd name="connsiteX18" fmla="*/ 32918 w 4520793"/>
                <a:gd name="connsiteY18" fmla="*/ 288951 h 581559"/>
                <a:gd name="connsiteX19" fmla="*/ 102412 w 4520793"/>
                <a:gd name="connsiteY19" fmla="*/ 340157 h 581559"/>
                <a:gd name="connsiteX20" fmla="*/ 171907 w 4520793"/>
                <a:gd name="connsiteY20" fmla="*/ 387706 h 581559"/>
                <a:gd name="connsiteX21" fmla="*/ 226771 w 4520793"/>
                <a:gd name="connsiteY21" fmla="*/ 420624 h 581559"/>
                <a:gd name="connsiteX22" fmla="*/ 285292 w 4520793"/>
                <a:gd name="connsiteY22" fmla="*/ 442570 h 581559"/>
                <a:gd name="connsiteX23" fmla="*/ 340156 w 4520793"/>
                <a:gd name="connsiteY23" fmla="*/ 453543 h 581559"/>
                <a:gd name="connsiteX24" fmla="*/ 416966 w 4520793"/>
                <a:gd name="connsiteY24" fmla="*/ 460858 h 581559"/>
                <a:gd name="connsiteX25" fmla="*/ 482803 w 4520793"/>
                <a:gd name="connsiteY25" fmla="*/ 457200 h 581559"/>
                <a:gd name="connsiteX26" fmla="*/ 577900 w 4520793"/>
                <a:gd name="connsiteY26" fmla="*/ 449885 h 581559"/>
                <a:gd name="connsiteX27" fmla="*/ 735177 w 4520793"/>
                <a:gd name="connsiteY27" fmla="*/ 442570 h 581559"/>
                <a:gd name="connsiteX28" fmla="*/ 958291 w 4520793"/>
                <a:gd name="connsiteY28" fmla="*/ 435255 h 581559"/>
                <a:gd name="connsiteX29" fmla="*/ 1236268 w 4520793"/>
                <a:gd name="connsiteY29" fmla="*/ 427940 h 581559"/>
                <a:gd name="connsiteX30" fmla="*/ 1580083 w 4520793"/>
                <a:gd name="connsiteY30" fmla="*/ 420624 h 581559"/>
                <a:gd name="connsiteX31" fmla="*/ 1931212 w 4520793"/>
                <a:gd name="connsiteY31" fmla="*/ 420624 h 581559"/>
                <a:gd name="connsiteX32" fmla="*/ 2114092 w 4520793"/>
                <a:gd name="connsiteY32" fmla="*/ 416967 h 581559"/>
                <a:gd name="connsiteX33" fmla="*/ 2362809 w 4520793"/>
                <a:gd name="connsiteY33" fmla="*/ 416967 h 581559"/>
                <a:gd name="connsiteX34" fmla="*/ 2688336 w 4520793"/>
                <a:gd name="connsiteY34" fmla="*/ 424282 h 581559"/>
                <a:gd name="connsiteX35" fmla="*/ 2948025 w 4520793"/>
                <a:gd name="connsiteY35" fmla="*/ 427940 h 581559"/>
                <a:gd name="connsiteX36" fmla="*/ 3215030 w 4520793"/>
                <a:gd name="connsiteY36" fmla="*/ 438912 h 581559"/>
                <a:gd name="connsiteX37" fmla="*/ 3438144 w 4520793"/>
                <a:gd name="connsiteY37" fmla="*/ 442570 h 581559"/>
                <a:gd name="connsiteX38" fmla="*/ 3738067 w 4520793"/>
                <a:gd name="connsiteY38" fmla="*/ 464516 h 581559"/>
                <a:gd name="connsiteX39" fmla="*/ 3961180 w 4520793"/>
                <a:gd name="connsiteY39" fmla="*/ 482804 h 581559"/>
                <a:gd name="connsiteX40" fmla="*/ 4005072 w 4520793"/>
                <a:gd name="connsiteY40" fmla="*/ 486461 h 581559"/>
                <a:gd name="connsiteX41" fmla="*/ 4052620 w 4520793"/>
                <a:gd name="connsiteY41" fmla="*/ 501092 h 581559"/>
                <a:gd name="connsiteX42" fmla="*/ 4092854 w 4520793"/>
                <a:gd name="connsiteY42" fmla="*/ 523037 h 581559"/>
                <a:gd name="connsiteX43" fmla="*/ 4147718 w 4520793"/>
                <a:gd name="connsiteY43" fmla="*/ 555956 h 581559"/>
                <a:gd name="connsiteX44" fmla="*/ 4173321 w 4520793"/>
                <a:gd name="connsiteY44" fmla="*/ 570586 h 581559"/>
                <a:gd name="connsiteX45" fmla="*/ 4195267 w 4520793"/>
                <a:gd name="connsiteY45" fmla="*/ 577901 h 581559"/>
                <a:gd name="connsiteX46" fmla="*/ 4231843 w 4520793"/>
                <a:gd name="connsiteY46" fmla="*/ 581559 h 581559"/>
                <a:gd name="connsiteX47" fmla="*/ 4261104 w 4520793"/>
                <a:gd name="connsiteY47" fmla="*/ 570586 h 581559"/>
                <a:gd name="connsiteX48" fmla="*/ 4294022 w 4520793"/>
                <a:gd name="connsiteY48" fmla="*/ 552298 h 581559"/>
                <a:gd name="connsiteX49" fmla="*/ 4330598 w 4520793"/>
                <a:gd name="connsiteY49" fmla="*/ 519380 h 581559"/>
                <a:gd name="connsiteX50" fmla="*/ 4359859 w 4520793"/>
                <a:gd name="connsiteY50" fmla="*/ 479146 h 581559"/>
                <a:gd name="connsiteX51" fmla="*/ 4385462 w 4520793"/>
                <a:gd name="connsiteY51" fmla="*/ 431597 h 581559"/>
                <a:gd name="connsiteX52" fmla="*/ 4425696 w 4520793"/>
                <a:gd name="connsiteY52" fmla="*/ 340157 h 581559"/>
                <a:gd name="connsiteX53" fmla="*/ 4484217 w 4520793"/>
                <a:gd name="connsiteY53" fmla="*/ 171908 h 581559"/>
                <a:gd name="connsiteX54" fmla="*/ 4520793 w 4520793"/>
                <a:gd name="connsiteY54" fmla="*/ 36576 h 581559"/>
                <a:gd name="connsiteX55" fmla="*/ 4520793 w 4520793"/>
                <a:gd name="connsiteY55" fmla="*/ 25604 h 581559"/>
                <a:gd name="connsiteX56" fmla="*/ 4520793 w 4520793"/>
                <a:gd name="connsiteY56" fmla="*/ 14631 h 581559"/>
                <a:gd name="connsiteX57" fmla="*/ 4513478 w 4520793"/>
                <a:gd name="connsiteY57" fmla="*/ 0 h 581559"/>
                <a:gd name="connsiteX58" fmla="*/ 4495190 w 4520793"/>
                <a:gd name="connsiteY58" fmla="*/ 0 h 581559"/>
                <a:gd name="connsiteX59" fmla="*/ 4480560 w 4520793"/>
                <a:gd name="connsiteY59" fmla="*/ 7316 h 581559"/>
                <a:gd name="connsiteX60" fmla="*/ 4465929 w 4520793"/>
                <a:gd name="connsiteY60" fmla="*/ 18288 h 581559"/>
                <a:gd name="connsiteX61" fmla="*/ 4433011 w 4520793"/>
                <a:gd name="connsiteY61" fmla="*/ 65837 h 581559"/>
                <a:gd name="connsiteX62" fmla="*/ 4378147 w 4520793"/>
                <a:gd name="connsiteY62" fmla="*/ 138989 h 581559"/>
                <a:gd name="connsiteX63" fmla="*/ 4345228 w 4520793"/>
                <a:gd name="connsiteY63" fmla="*/ 168250 h 581559"/>
                <a:gd name="connsiteX64" fmla="*/ 4308652 w 4520793"/>
                <a:gd name="connsiteY64" fmla="*/ 182880 h 581559"/>
                <a:gd name="connsiteX65" fmla="*/ 4231843 w 4520793"/>
                <a:gd name="connsiteY65" fmla="*/ 193853 h 581559"/>
                <a:gd name="connsiteX66" fmla="*/ 3983126 w 4520793"/>
                <a:gd name="connsiteY66" fmla="*/ 204826 h 581559"/>
                <a:gd name="connsiteX67" fmla="*/ 3763670 w 4520793"/>
                <a:gd name="connsiteY67" fmla="*/ 212141 h 581559"/>
                <a:gd name="connsiteX68" fmla="*/ 3551529 w 4520793"/>
                <a:gd name="connsiteY68" fmla="*/ 215799 h 581559"/>
                <a:gd name="connsiteX69" fmla="*/ 3350361 w 4520793"/>
                <a:gd name="connsiteY69" fmla="*/ 215799 h 581559"/>
                <a:gd name="connsiteX70" fmla="*/ 2988259 w 4520793"/>
                <a:gd name="connsiteY70" fmla="*/ 215799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20793" h="581559">
                  <a:moveTo>
                    <a:pt x="2988259" y="215799"/>
                  </a:moveTo>
                  <a:lnTo>
                    <a:pt x="2768803" y="215799"/>
                  </a:lnTo>
                  <a:lnTo>
                    <a:pt x="2604211" y="215799"/>
                  </a:lnTo>
                  <a:lnTo>
                    <a:pt x="2446934" y="215799"/>
                  </a:lnTo>
                  <a:lnTo>
                    <a:pt x="2139696" y="215799"/>
                  </a:lnTo>
                  <a:lnTo>
                    <a:pt x="1792224" y="215799"/>
                  </a:lnTo>
                  <a:lnTo>
                    <a:pt x="1565452" y="212141"/>
                  </a:lnTo>
                  <a:lnTo>
                    <a:pt x="1331366" y="204826"/>
                  </a:lnTo>
                  <a:lnTo>
                    <a:pt x="983894" y="190196"/>
                  </a:lnTo>
                  <a:lnTo>
                    <a:pt x="760780" y="179223"/>
                  </a:lnTo>
                  <a:lnTo>
                    <a:pt x="592531" y="168250"/>
                  </a:lnTo>
                  <a:lnTo>
                    <a:pt x="537667" y="160935"/>
                  </a:lnTo>
                  <a:lnTo>
                    <a:pt x="65836" y="153620"/>
                  </a:lnTo>
                  <a:lnTo>
                    <a:pt x="36576" y="164592"/>
                  </a:lnTo>
                  <a:lnTo>
                    <a:pt x="14630" y="175565"/>
                  </a:lnTo>
                  <a:lnTo>
                    <a:pt x="3657" y="190196"/>
                  </a:lnTo>
                  <a:lnTo>
                    <a:pt x="0" y="212141"/>
                  </a:lnTo>
                  <a:lnTo>
                    <a:pt x="10972" y="259690"/>
                  </a:lnTo>
                  <a:lnTo>
                    <a:pt x="32918" y="288951"/>
                  </a:lnTo>
                  <a:lnTo>
                    <a:pt x="102412" y="340157"/>
                  </a:lnTo>
                  <a:lnTo>
                    <a:pt x="171907" y="387706"/>
                  </a:lnTo>
                  <a:lnTo>
                    <a:pt x="226771" y="420624"/>
                  </a:lnTo>
                  <a:lnTo>
                    <a:pt x="285292" y="442570"/>
                  </a:lnTo>
                  <a:lnTo>
                    <a:pt x="340156" y="453543"/>
                  </a:lnTo>
                  <a:lnTo>
                    <a:pt x="416966" y="460858"/>
                  </a:lnTo>
                  <a:lnTo>
                    <a:pt x="482803" y="457200"/>
                  </a:lnTo>
                  <a:lnTo>
                    <a:pt x="577900" y="449885"/>
                  </a:lnTo>
                  <a:lnTo>
                    <a:pt x="735177" y="442570"/>
                  </a:lnTo>
                  <a:lnTo>
                    <a:pt x="958291" y="435255"/>
                  </a:lnTo>
                  <a:lnTo>
                    <a:pt x="1236268" y="427940"/>
                  </a:lnTo>
                  <a:lnTo>
                    <a:pt x="1580083" y="420624"/>
                  </a:lnTo>
                  <a:lnTo>
                    <a:pt x="1931212" y="420624"/>
                  </a:lnTo>
                  <a:lnTo>
                    <a:pt x="2114092" y="416967"/>
                  </a:lnTo>
                  <a:lnTo>
                    <a:pt x="2362809" y="416967"/>
                  </a:lnTo>
                  <a:lnTo>
                    <a:pt x="2688336" y="424282"/>
                  </a:lnTo>
                  <a:lnTo>
                    <a:pt x="2948025" y="427940"/>
                  </a:lnTo>
                  <a:lnTo>
                    <a:pt x="3215030" y="438912"/>
                  </a:lnTo>
                  <a:lnTo>
                    <a:pt x="3438144" y="442570"/>
                  </a:lnTo>
                  <a:lnTo>
                    <a:pt x="3738067" y="464516"/>
                  </a:lnTo>
                  <a:lnTo>
                    <a:pt x="3961180" y="482804"/>
                  </a:lnTo>
                  <a:lnTo>
                    <a:pt x="4005072" y="486461"/>
                  </a:lnTo>
                  <a:lnTo>
                    <a:pt x="4052620" y="501092"/>
                  </a:lnTo>
                  <a:lnTo>
                    <a:pt x="4092854" y="523037"/>
                  </a:lnTo>
                  <a:lnTo>
                    <a:pt x="4147718" y="555956"/>
                  </a:lnTo>
                  <a:lnTo>
                    <a:pt x="4173321" y="570586"/>
                  </a:lnTo>
                  <a:lnTo>
                    <a:pt x="4195267" y="577901"/>
                  </a:lnTo>
                  <a:lnTo>
                    <a:pt x="4231843" y="581559"/>
                  </a:lnTo>
                  <a:lnTo>
                    <a:pt x="4261104" y="570586"/>
                  </a:lnTo>
                  <a:lnTo>
                    <a:pt x="4294022" y="552298"/>
                  </a:lnTo>
                  <a:lnTo>
                    <a:pt x="4330598" y="519380"/>
                  </a:lnTo>
                  <a:lnTo>
                    <a:pt x="4359859" y="479146"/>
                  </a:lnTo>
                  <a:lnTo>
                    <a:pt x="4385462" y="431597"/>
                  </a:lnTo>
                  <a:lnTo>
                    <a:pt x="4425696" y="340157"/>
                  </a:lnTo>
                  <a:lnTo>
                    <a:pt x="4484217" y="171908"/>
                  </a:lnTo>
                  <a:lnTo>
                    <a:pt x="4520793" y="36576"/>
                  </a:lnTo>
                  <a:lnTo>
                    <a:pt x="4520793" y="25604"/>
                  </a:lnTo>
                  <a:lnTo>
                    <a:pt x="4520793" y="14631"/>
                  </a:lnTo>
                  <a:lnTo>
                    <a:pt x="4513478" y="0"/>
                  </a:lnTo>
                  <a:lnTo>
                    <a:pt x="4495190" y="0"/>
                  </a:lnTo>
                  <a:lnTo>
                    <a:pt x="4480560" y="7316"/>
                  </a:lnTo>
                  <a:lnTo>
                    <a:pt x="4465929" y="18288"/>
                  </a:lnTo>
                  <a:lnTo>
                    <a:pt x="4433011" y="65837"/>
                  </a:lnTo>
                  <a:lnTo>
                    <a:pt x="4378147" y="138989"/>
                  </a:lnTo>
                  <a:lnTo>
                    <a:pt x="4345228" y="168250"/>
                  </a:lnTo>
                  <a:lnTo>
                    <a:pt x="4308652" y="182880"/>
                  </a:lnTo>
                  <a:lnTo>
                    <a:pt x="4231843" y="193853"/>
                  </a:lnTo>
                  <a:lnTo>
                    <a:pt x="3983126" y="204826"/>
                  </a:lnTo>
                  <a:lnTo>
                    <a:pt x="3763670" y="212141"/>
                  </a:lnTo>
                  <a:lnTo>
                    <a:pt x="3551529" y="215799"/>
                  </a:lnTo>
                  <a:lnTo>
                    <a:pt x="3350361" y="215799"/>
                  </a:lnTo>
                  <a:lnTo>
                    <a:pt x="2988259" y="2157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1">
              <a:extLst>
                <a:ext uri="{FF2B5EF4-FFF2-40B4-BE49-F238E27FC236}">
                  <a16:creationId xmlns:a16="http://schemas.microsoft.com/office/drawing/2014/main" id="{1BBE30FE-B83E-4E58-BBD1-2CB09356D500}"/>
                </a:ext>
              </a:extLst>
            </p:cNvPr>
            <p:cNvSpPr/>
            <p:nvPr/>
          </p:nvSpPr>
          <p:spPr>
            <a:xfrm>
              <a:off x="2944813" y="5267325"/>
              <a:ext cx="609600" cy="742950"/>
            </a:xfrm>
            <a:custGeom>
              <a:avLst/>
              <a:gdLst>
                <a:gd name="connsiteX0" fmla="*/ 214313 w 609600"/>
                <a:gd name="connsiteY0" fmla="*/ 88106 h 742950"/>
                <a:gd name="connsiteX1" fmla="*/ 423863 w 609600"/>
                <a:gd name="connsiteY1" fmla="*/ 188119 h 742950"/>
                <a:gd name="connsiteX2" fmla="*/ 511969 w 609600"/>
                <a:gd name="connsiteY2" fmla="*/ 230981 h 742950"/>
                <a:gd name="connsiteX3" fmla="*/ 533400 w 609600"/>
                <a:gd name="connsiteY3" fmla="*/ 235744 h 742950"/>
                <a:gd name="connsiteX4" fmla="*/ 547688 w 609600"/>
                <a:gd name="connsiteY4" fmla="*/ 235744 h 742950"/>
                <a:gd name="connsiteX5" fmla="*/ 566738 w 609600"/>
                <a:gd name="connsiteY5" fmla="*/ 230981 h 742950"/>
                <a:gd name="connsiteX6" fmla="*/ 578644 w 609600"/>
                <a:gd name="connsiteY6" fmla="*/ 223838 h 742950"/>
                <a:gd name="connsiteX7" fmla="*/ 588169 w 609600"/>
                <a:gd name="connsiteY7" fmla="*/ 195263 h 742950"/>
                <a:gd name="connsiteX8" fmla="*/ 602457 w 609600"/>
                <a:gd name="connsiteY8" fmla="*/ 61913 h 742950"/>
                <a:gd name="connsiteX9" fmla="*/ 609600 w 609600"/>
                <a:gd name="connsiteY9" fmla="*/ 742950 h 742950"/>
                <a:gd name="connsiteX10" fmla="*/ 588169 w 609600"/>
                <a:gd name="connsiteY10" fmla="*/ 711994 h 742950"/>
                <a:gd name="connsiteX11" fmla="*/ 571500 w 609600"/>
                <a:gd name="connsiteY11" fmla="*/ 673894 h 742950"/>
                <a:gd name="connsiteX12" fmla="*/ 533400 w 609600"/>
                <a:gd name="connsiteY12" fmla="*/ 595313 h 742950"/>
                <a:gd name="connsiteX13" fmla="*/ 495300 w 609600"/>
                <a:gd name="connsiteY13" fmla="*/ 523875 h 742950"/>
                <a:gd name="connsiteX14" fmla="*/ 445294 w 609600"/>
                <a:gd name="connsiteY14" fmla="*/ 433388 h 742950"/>
                <a:gd name="connsiteX15" fmla="*/ 426244 w 609600"/>
                <a:gd name="connsiteY15" fmla="*/ 402431 h 742950"/>
                <a:gd name="connsiteX16" fmla="*/ 392907 w 609600"/>
                <a:gd name="connsiteY16" fmla="*/ 366713 h 742950"/>
                <a:gd name="connsiteX17" fmla="*/ 323850 w 609600"/>
                <a:gd name="connsiteY17" fmla="*/ 300038 h 742950"/>
                <a:gd name="connsiteX18" fmla="*/ 264319 w 609600"/>
                <a:gd name="connsiteY18" fmla="*/ 250031 h 742950"/>
                <a:gd name="connsiteX19" fmla="*/ 214313 w 609600"/>
                <a:gd name="connsiteY19" fmla="*/ 207169 h 742950"/>
                <a:gd name="connsiteX20" fmla="*/ 171450 w 609600"/>
                <a:gd name="connsiteY20" fmla="*/ 171450 h 742950"/>
                <a:gd name="connsiteX21" fmla="*/ 109538 w 609600"/>
                <a:gd name="connsiteY21" fmla="*/ 128588 h 742950"/>
                <a:gd name="connsiteX22" fmla="*/ 28575 w 609600"/>
                <a:gd name="connsiteY22" fmla="*/ 71438 h 742950"/>
                <a:gd name="connsiteX23" fmla="*/ 14288 w 609600"/>
                <a:gd name="connsiteY23" fmla="*/ 59531 h 742950"/>
                <a:gd name="connsiteX24" fmla="*/ 2382 w 609600"/>
                <a:gd name="connsiteY24" fmla="*/ 35719 h 742950"/>
                <a:gd name="connsiteX25" fmla="*/ 0 w 609600"/>
                <a:gd name="connsiteY25" fmla="*/ 9525 h 742950"/>
                <a:gd name="connsiteX26" fmla="*/ 9525 w 609600"/>
                <a:gd name="connsiteY26" fmla="*/ 0 h 742950"/>
                <a:gd name="connsiteX27" fmla="*/ 28575 w 609600"/>
                <a:gd name="connsiteY27" fmla="*/ 2381 h 742950"/>
                <a:gd name="connsiteX28" fmla="*/ 78582 w 609600"/>
                <a:gd name="connsiteY28" fmla="*/ 23813 h 742950"/>
                <a:gd name="connsiteX29" fmla="*/ 214313 w 609600"/>
                <a:gd name="connsiteY29" fmla="*/ 8810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9600" h="742950">
                  <a:moveTo>
                    <a:pt x="214313" y="88106"/>
                  </a:moveTo>
                  <a:lnTo>
                    <a:pt x="423863" y="188119"/>
                  </a:lnTo>
                  <a:lnTo>
                    <a:pt x="511969" y="230981"/>
                  </a:lnTo>
                  <a:lnTo>
                    <a:pt x="533400" y="235744"/>
                  </a:lnTo>
                  <a:lnTo>
                    <a:pt x="547688" y="235744"/>
                  </a:lnTo>
                  <a:lnTo>
                    <a:pt x="566738" y="230981"/>
                  </a:lnTo>
                  <a:lnTo>
                    <a:pt x="578644" y="223838"/>
                  </a:lnTo>
                  <a:lnTo>
                    <a:pt x="588169" y="195263"/>
                  </a:lnTo>
                  <a:lnTo>
                    <a:pt x="602457" y="61913"/>
                  </a:lnTo>
                  <a:lnTo>
                    <a:pt x="609600" y="742950"/>
                  </a:lnTo>
                  <a:lnTo>
                    <a:pt x="588169" y="711994"/>
                  </a:lnTo>
                  <a:lnTo>
                    <a:pt x="571500" y="673894"/>
                  </a:lnTo>
                  <a:lnTo>
                    <a:pt x="533400" y="595313"/>
                  </a:lnTo>
                  <a:lnTo>
                    <a:pt x="495300" y="523875"/>
                  </a:lnTo>
                  <a:lnTo>
                    <a:pt x="445294" y="433388"/>
                  </a:lnTo>
                  <a:lnTo>
                    <a:pt x="426244" y="402431"/>
                  </a:lnTo>
                  <a:lnTo>
                    <a:pt x="392907" y="366713"/>
                  </a:lnTo>
                  <a:lnTo>
                    <a:pt x="323850" y="300038"/>
                  </a:lnTo>
                  <a:lnTo>
                    <a:pt x="264319" y="250031"/>
                  </a:lnTo>
                  <a:lnTo>
                    <a:pt x="214313" y="207169"/>
                  </a:lnTo>
                  <a:lnTo>
                    <a:pt x="171450" y="171450"/>
                  </a:lnTo>
                  <a:lnTo>
                    <a:pt x="109538" y="128588"/>
                  </a:lnTo>
                  <a:lnTo>
                    <a:pt x="28575" y="71438"/>
                  </a:lnTo>
                  <a:lnTo>
                    <a:pt x="14288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78582" y="23813"/>
                  </a:lnTo>
                  <a:lnTo>
                    <a:pt x="214313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0">
              <a:extLst>
                <a:ext uri="{FF2B5EF4-FFF2-40B4-BE49-F238E27FC236}">
                  <a16:creationId xmlns:a16="http://schemas.microsoft.com/office/drawing/2014/main" id="{EF297BA2-D237-4324-8C41-5C33BD75E7C4}"/>
                </a:ext>
              </a:extLst>
            </p:cNvPr>
            <p:cNvSpPr/>
            <p:nvPr/>
          </p:nvSpPr>
          <p:spPr>
            <a:xfrm>
              <a:off x="2528888" y="3481388"/>
              <a:ext cx="1785937" cy="1076325"/>
            </a:xfrm>
            <a:custGeom>
              <a:avLst/>
              <a:gdLst>
                <a:gd name="connsiteX0" fmla="*/ 1671637 w 1785937"/>
                <a:gd name="connsiteY0" fmla="*/ 138112 h 1076325"/>
                <a:gd name="connsiteX1" fmla="*/ 1583531 w 1785937"/>
                <a:gd name="connsiteY1" fmla="*/ 207168 h 1076325"/>
                <a:gd name="connsiteX2" fmla="*/ 1485900 w 1785937"/>
                <a:gd name="connsiteY2" fmla="*/ 280987 h 1076325"/>
                <a:gd name="connsiteX3" fmla="*/ 1350168 w 1785937"/>
                <a:gd name="connsiteY3" fmla="*/ 388143 h 1076325"/>
                <a:gd name="connsiteX4" fmla="*/ 1226343 w 1785937"/>
                <a:gd name="connsiteY4" fmla="*/ 483393 h 1076325"/>
                <a:gd name="connsiteX5" fmla="*/ 1071562 w 1785937"/>
                <a:gd name="connsiteY5" fmla="*/ 590550 h 1076325"/>
                <a:gd name="connsiteX6" fmla="*/ 923925 w 1785937"/>
                <a:gd name="connsiteY6" fmla="*/ 676275 h 1076325"/>
                <a:gd name="connsiteX7" fmla="*/ 781050 w 1785937"/>
                <a:gd name="connsiteY7" fmla="*/ 762000 h 1076325"/>
                <a:gd name="connsiteX8" fmla="*/ 714375 w 1785937"/>
                <a:gd name="connsiteY8" fmla="*/ 802481 h 1076325"/>
                <a:gd name="connsiteX9" fmla="*/ 614362 w 1785937"/>
                <a:gd name="connsiteY9" fmla="*/ 862012 h 1076325"/>
                <a:gd name="connsiteX10" fmla="*/ 500062 w 1785937"/>
                <a:gd name="connsiteY10" fmla="*/ 928687 h 1076325"/>
                <a:gd name="connsiteX11" fmla="*/ 454818 w 1785937"/>
                <a:gd name="connsiteY11" fmla="*/ 973931 h 1076325"/>
                <a:gd name="connsiteX12" fmla="*/ 400050 w 1785937"/>
                <a:gd name="connsiteY12" fmla="*/ 1031081 h 1076325"/>
                <a:gd name="connsiteX13" fmla="*/ 381000 w 1785937"/>
                <a:gd name="connsiteY13" fmla="*/ 1054893 h 1076325"/>
                <a:gd name="connsiteX14" fmla="*/ 369093 w 1785937"/>
                <a:gd name="connsiteY14" fmla="*/ 1064418 h 1076325"/>
                <a:gd name="connsiteX15" fmla="*/ 342900 w 1785937"/>
                <a:gd name="connsiteY15" fmla="*/ 1073943 h 1076325"/>
                <a:gd name="connsiteX16" fmla="*/ 321468 w 1785937"/>
                <a:gd name="connsiteY16" fmla="*/ 1076325 h 1076325"/>
                <a:gd name="connsiteX17" fmla="*/ 297656 w 1785937"/>
                <a:gd name="connsiteY17" fmla="*/ 1069181 h 1076325"/>
                <a:gd name="connsiteX18" fmla="*/ 273843 w 1785937"/>
                <a:gd name="connsiteY18" fmla="*/ 1057275 h 1076325"/>
                <a:gd name="connsiteX19" fmla="*/ 240506 w 1785937"/>
                <a:gd name="connsiteY19" fmla="*/ 1031081 h 1076325"/>
                <a:gd name="connsiteX20" fmla="*/ 171450 w 1785937"/>
                <a:gd name="connsiteY20" fmla="*/ 957262 h 1076325"/>
                <a:gd name="connsiteX21" fmla="*/ 114300 w 1785937"/>
                <a:gd name="connsiteY21" fmla="*/ 881062 h 1076325"/>
                <a:gd name="connsiteX22" fmla="*/ 73818 w 1785937"/>
                <a:gd name="connsiteY22" fmla="*/ 823912 h 1076325"/>
                <a:gd name="connsiteX23" fmla="*/ 40481 w 1785937"/>
                <a:gd name="connsiteY23" fmla="*/ 766762 h 1076325"/>
                <a:gd name="connsiteX24" fmla="*/ 23812 w 1785937"/>
                <a:gd name="connsiteY24" fmla="*/ 726281 h 1076325"/>
                <a:gd name="connsiteX25" fmla="*/ 9525 w 1785937"/>
                <a:gd name="connsiteY25" fmla="*/ 681037 h 1076325"/>
                <a:gd name="connsiteX26" fmla="*/ 4762 w 1785937"/>
                <a:gd name="connsiteY26" fmla="*/ 645318 h 1076325"/>
                <a:gd name="connsiteX27" fmla="*/ 0 w 1785937"/>
                <a:gd name="connsiteY27" fmla="*/ 619125 h 1076325"/>
                <a:gd name="connsiteX28" fmla="*/ 2381 w 1785937"/>
                <a:gd name="connsiteY28" fmla="*/ 595312 h 1076325"/>
                <a:gd name="connsiteX29" fmla="*/ 7143 w 1785937"/>
                <a:gd name="connsiteY29" fmla="*/ 585787 h 1076325"/>
                <a:gd name="connsiteX30" fmla="*/ 16668 w 1785937"/>
                <a:gd name="connsiteY30" fmla="*/ 581025 h 1076325"/>
                <a:gd name="connsiteX31" fmla="*/ 33337 w 1785937"/>
                <a:gd name="connsiteY31" fmla="*/ 583406 h 1076325"/>
                <a:gd name="connsiteX32" fmla="*/ 50006 w 1785937"/>
                <a:gd name="connsiteY32" fmla="*/ 595312 h 1076325"/>
                <a:gd name="connsiteX33" fmla="*/ 107156 w 1785937"/>
                <a:gd name="connsiteY33" fmla="*/ 661987 h 1076325"/>
                <a:gd name="connsiteX34" fmla="*/ 150018 w 1785937"/>
                <a:gd name="connsiteY34" fmla="*/ 697706 h 1076325"/>
                <a:gd name="connsiteX35" fmla="*/ 185737 w 1785937"/>
                <a:gd name="connsiteY35" fmla="*/ 719137 h 1076325"/>
                <a:gd name="connsiteX36" fmla="*/ 223837 w 1785937"/>
                <a:gd name="connsiteY36" fmla="*/ 728662 h 1076325"/>
                <a:gd name="connsiteX37" fmla="*/ 252412 w 1785937"/>
                <a:gd name="connsiteY37" fmla="*/ 733425 h 1076325"/>
                <a:gd name="connsiteX38" fmla="*/ 309562 w 1785937"/>
                <a:gd name="connsiteY38" fmla="*/ 723900 h 1076325"/>
                <a:gd name="connsiteX39" fmla="*/ 438150 w 1785937"/>
                <a:gd name="connsiteY39" fmla="*/ 681037 h 1076325"/>
                <a:gd name="connsiteX40" fmla="*/ 583406 w 1785937"/>
                <a:gd name="connsiteY40" fmla="*/ 621506 h 1076325"/>
                <a:gd name="connsiteX41" fmla="*/ 785812 w 1785937"/>
                <a:gd name="connsiteY41" fmla="*/ 521493 h 1076325"/>
                <a:gd name="connsiteX42" fmla="*/ 969168 w 1785937"/>
                <a:gd name="connsiteY42" fmla="*/ 421481 h 1076325"/>
                <a:gd name="connsiteX43" fmla="*/ 1066800 w 1785937"/>
                <a:gd name="connsiteY43" fmla="*/ 364331 h 1076325"/>
                <a:gd name="connsiteX44" fmla="*/ 1245393 w 1785937"/>
                <a:gd name="connsiteY44" fmla="*/ 285750 h 1076325"/>
                <a:gd name="connsiteX45" fmla="*/ 1397793 w 1785937"/>
                <a:gd name="connsiteY45" fmla="*/ 200025 h 1076325"/>
                <a:gd name="connsiteX46" fmla="*/ 1569243 w 1785937"/>
                <a:gd name="connsiteY46" fmla="*/ 102393 h 1076325"/>
                <a:gd name="connsiteX47" fmla="*/ 1707356 w 1785937"/>
                <a:gd name="connsiteY47" fmla="*/ 23812 h 1076325"/>
                <a:gd name="connsiteX48" fmla="*/ 1757362 w 1785937"/>
                <a:gd name="connsiteY48" fmla="*/ 0 h 1076325"/>
                <a:gd name="connsiteX49" fmla="*/ 1771650 w 1785937"/>
                <a:gd name="connsiteY49" fmla="*/ 2381 h 1076325"/>
                <a:gd name="connsiteX50" fmla="*/ 1783556 w 1785937"/>
                <a:gd name="connsiteY50" fmla="*/ 9525 h 1076325"/>
                <a:gd name="connsiteX51" fmla="*/ 1785937 w 1785937"/>
                <a:gd name="connsiteY51" fmla="*/ 21431 h 1076325"/>
                <a:gd name="connsiteX52" fmla="*/ 1774031 w 1785937"/>
                <a:gd name="connsiteY52" fmla="*/ 54768 h 1076325"/>
                <a:gd name="connsiteX53" fmla="*/ 1731168 w 1785937"/>
                <a:gd name="connsiteY53" fmla="*/ 92868 h 1076325"/>
                <a:gd name="connsiteX54" fmla="*/ 1671637 w 1785937"/>
                <a:gd name="connsiteY54" fmla="*/ 138112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85937" h="1076325">
                  <a:moveTo>
                    <a:pt x="1671637" y="138112"/>
                  </a:moveTo>
                  <a:lnTo>
                    <a:pt x="1583531" y="207168"/>
                  </a:lnTo>
                  <a:lnTo>
                    <a:pt x="1485900" y="280987"/>
                  </a:lnTo>
                  <a:lnTo>
                    <a:pt x="1350168" y="388143"/>
                  </a:lnTo>
                  <a:lnTo>
                    <a:pt x="1226343" y="483393"/>
                  </a:lnTo>
                  <a:lnTo>
                    <a:pt x="1071562" y="590550"/>
                  </a:lnTo>
                  <a:lnTo>
                    <a:pt x="923925" y="676275"/>
                  </a:lnTo>
                  <a:lnTo>
                    <a:pt x="781050" y="762000"/>
                  </a:lnTo>
                  <a:lnTo>
                    <a:pt x="714375" y="802481"/>
                  </a:lnTo>
                  <a:lnTo>
                    <a:pt x="614362" y="862012"/>
                  </a:lnTo>
                  <a:lnTo>
                    <a:pt x="500062" y="928687"/>
                  </a:lnTo>
                  <a:lnTo>
                    <a:pt x="454818" y="973931"/>
                  </a:lnTo>
                  <a:lnTo>
                    <a:pt x="400050" y="1031081"/>
                  </a:lnTo>
                  <a:lnTo>
                    <a:pt x="381000" y="1054893"/>
                  </a:lnTo>
                  <a:lnTo>
                    <a:pt x="369093" y="1064418"/>
                  </a:lnTo>
                  <a:lnTo>
                    <a:pt x="342900" y="1073943"/>
                  </a:lnTo>
                  <a:lnTo>
                    <a:pt x="321468" y="1076325"/>
                  </a:lnTo>
                  <a:lnTo>
                    <a:pt x="297656" y="1069181"/>
                  </a:lnTo>
                  <a:lnTo>
                    <a:pt x="273843" y="1057275"/>
                  </a:lnTo>
                  <a:lnTo>
                    <a:pt x="240506" y="1031081"/>
                  </a:lnTo>
                  <a:lnTo>
                    <a:pt x="171450" y="957262"/>
                  </a:lnTo>
                  <a:lnTo>
                    <a:pt x="114300" y="881062"/>
                  </a:lnTo>
                  <a:lnTo>
                    <a:pt x="73818" y="823912"/>
                  </a:lnTo>
                  <a:lnTo>
                    <a:pt x="40481" y="766762"/>
                  </a:lnTo>
                  <a:lnTo>
                    <a:pt x="23812" y="726281"/>
                  </a:lnTo>
                  <a:lnTo>
                    <a:pt x="9525" y="681037"/>
                  </a:lnTo>
                  <a:lnTo>
                    <a:pt x="4762" y="645318"/>
                  </a:lnTo>
                  <a:lnTo>
                    <a:pt x="0" y="619125"/>
                  </a:lnTo>
                  <a:lnTo>
                    <a:pt x="2381" y="595312"/>
                  </a:lnTo>
                  <a:lnTo>
                    <a:pt x="7143" y="585787"/>
                  </a:lnTo>
                  <a:lnTo>
                    <a:pt x="16668" y="581025"/>
                  </a:lnTo>
                  <a:lnTo>
                    <a:pt x="33337" y="583406"/>
                  </a:lnTo>
                  <a:lnTo>
                    <a:pt x="50006" y="595312"/>
                  </a:lnTo>
                  <a:lnTo>
                    <a:pt x="107156" y="661987"/>
                  </a:lnTo>
                  <a:lnTo>
                    <a:pt x="150018" y="697706"/>
                  </a:lnTo>
                  <a:lnTo>
                    <a:pt x="185737" y="719137"/>
                  </a:lnTo>
                  <a:lnTo>
                    <a:pt x="223837" y="728662"/>
                  </a:lnTo>
                  <a:lnTo>
                    <a:pt x="252412" y="733425"/>
                  </a:lnTo>
                  <a:lnTo>
                    <a:pt x="309562" y="723900"/>
                  </a:lnTo>
                  <a:lnTo>
                    <a:pt x="438150" y="681037"/>
                  </a:lnTo>
                  <a:lnTo>
                    <a:pt x="583406" y="621506"/>
                  </a:lnTo>
                  <a:lnTo>
                    <a:pt x="785812" y="521493"/>
                  </a:lnTo>
                  <a:lnTo>
                    <a:pt x="969168" y="421481"/>
                  </a:lnTo>
                  <a:lnTo>
                    <a:pt x="1066800" y="364331"/>
                  </a:lnTo>
                  <a:lnTo>
                    <a:pt x="1245393" y="285750"/>
                  </a:lnTo>
                  <a:lnTo>
                    <a:pt x="1397793" y="200025"/>
                  </a:lnTo>
                  <a:lnTo>
                    <a:pt x="1569243" y="102393"/>
                  </a:lnTo>
                  <a:lnTo>
                    <a:pt x="1707356" y="23812"/>
                  </a:lnTo>
                  <a:lnTo>
                    <a:pt x="1757362" y="0"/>
                  </a:lnTo>
                  <a:lnTo>
                    <a:pt x="1771650" y="2381"/>
                  </a:lnTo>
                  <a:lnTo>
                    <a:pt x="1783556" y="9525"/>
                  </a:lnTo>
                  <a:lnTo>
                    <a:pt x="1785937" y="21431"/>
                  </a:lnTo>
                  <a:lnTo>
                    <a:pt x="1774031" y="54768"/>
                  </a:lnTo>
                  <a:lnTo>
                    <a:pt x="1731168" y="92868"/>
                  </a:lnTo>
                  <a:lnTo>
                    <a:pt x="1671637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7">
              <a:extLst>
                <a:ext uri="{FF2B5EF4-FFF2-40B4-BE49-F238E27FC236}">
                  <a16:creationId xmlns:a16="http://schemas.microsoft.com/office/drawing/2014/main" id="{DC2CBE58-36B8-4151-AA36-25A2D2793DDC}"/>
                </a:ext>
              </a:extLst>
            </p:cNvPr>
            <p:cNvSpPr/>
            <p:nvPr/>
          </p:nvSpPr>
          <p:spPr>
            <a:xfrm rot="16200000">
              <a:off x="3933031" y="1797845"/>
              <a:ext cx="1730375" cy="1236662"/>
            </a:xfrm>
            <a:custGeom>
              <a:avLst/>
              <a:gdLst>
                <a:gd name="connsiteX0" fmla="*/ 933450 w 1731169"/>
                <a:gd name="connsiteY0" fmla="*/ 671513 h 1235869"/>
                <a:gd name="connsiteX1" fmla="*/ 838200 w 1731169"/>
                <a:gd name="connsiteY1" fmla="*/ 611981 h 1235869"/>
                <a:gd name="connsiteX2" fmla="*/ 735806 w 1731169"/>
                <a:gd name="connsiteY2" fmla="*/ 545306 h 1235869"/>
                <a:gd name="connsiteX3" fmla="*/ 638175 w 1731169"/>
                <a:gd name="connsiteY3" fmla="*/ 476250 h 1235869"/>
                <a:gd name="connsiteX4" fmla="*/ 557213 w 1731169"/>
                <a:gd name="connsiteY4" fmla="*/ 419100 h 1235869"/>
                <a:gd name="connsiteX5" fmla="*/ 471488 w 1731169"/>
                <a:gd name="connsiteY5" fmla="*/ 354806 h 1235869"/>
                <a:gd name="connsiteX6" fmla="*/ 376238 w 1731169"/>
                <a:gd name="connsiteY6" fmla="*/ 283369 h 1235869"/>
                <a:gd name="connsiteX7" fmla="*/ 266700 w 1731169"/>
                <a:gd name="connsiteY7" fmla="*/ 192881 h 1235869"/>
                <a:gd name="connsiteX8" fmla="*/ 154781 w 1731169"/>
                <a:gd name="connsiteY8" fmla="*/ 97631 h 1235869"/>
                <a:gd name="connsiteX9" fmla="*/ 76200 w 1731169"/>
                <a:gd name="connsiteY9" fmla="*/ 26194 h 1235869"/>
                <a:gd name="connsiteX10" fmla="*/ 47625 w 1731169"/>
                <a:gd name="connsiteY10" fmla="*/ 4763 h 1235869"/>
                <a:gd name="connsiteX11" fmla="*/ 21431 w 1731169"/>
                <a:gd name="connsiteY11" fmla="*/ 0 h 1235869"/>
                <a:gd name="connsiteX12" fmla="*/ 4763 w 1731169"/>
                <a:gd name="connsiteY12" fmla="*/ 4763 h 1235869"/>
                <a:gd name="connsiteX13" fmla="*/ 0 w 1731169"/>
                <a:gd name="connsiteY13" fmla="*/ 19050 h 1235869"/>
                <a:gd name="connsiteX14" fmla="*/ 4763 w 1731169"/>
                <a:gd name="connsiteY14" fmla="*/ 45244 h 1235869"/>
                <a:gd name="connsiteX15" fmla="*/ 45244 w 1731169"/>
                <a:gd name="connsiteY15" fmla="*/ 95250 h 1235869"/>
                <a:gd name="connsiteX16" fmla="*/ 152400 w 1731169"/>
                <a:gd name="connsiteY16" fmla="*/ 221456 h 1235869"/>
                <a:gd name="connsiteX17" fmla="*/ 271463 w 1731169"/>
                <a:gd name="connsiteY17" fmla="*/ 359569 h 1235869"/>
                <a:gd name="connsiteX18" fmla="*/ 395288 w 1731169"/>
                <a:gd name="connsiteY18" fmla="*/ 488156 h 1235869"/>
                <a:gd name="connsiteX19" fmla="*/ 509588 w 1731169"/>
                <a:gd name="connsiteY19" fmla="*/ 595313 h 1235869"/>
                <a:gd name="connsiteX20" fmla="*/ 576263 w 1731169"/>
                <a:gd name="connsiteY20" fmla="*/ 690563 h 1235869"/>
                <a:gd name="connsiteX21" fmla="*/ 695325 w 1731169"/>
                <a:gd name="connsiteY21" fmla="*/ 785813 h 1235869"/>
                <a:gd name="connsiteX22" fmla="*/ 831056 w 1731169"/>
                <a:gd name="connsiteY22" fmla="*/ 885825 h 1235869"/>
                <a:gd name="connsiteX23" fmla="*/ 931069 w 1731169"/>
                <a:gd name="connsiteY23" fmla="*/ 957263 h 1235869"/>
                <a:gd name="connsiteX24" fmla="*/ 1033463 w 1731169"/>
                <a:gd name="connsiteY24" fmla="*/ 1026319 h 1235869"/>
                <a:gd name="connsiteX25" fmla="*/ 1109663 w 1731169"/>
                <a:gd name="connsiteY25" fmla="*/ 1073944 h 1235869"/>
                <a:gd name="connsiteX26" fmla="*/ 1166813 w 1731169"/>
                <a:gd name="connsiteY26" fmla="*/ 1109663 h 1235869"/>
                <a:gd name="connsiteX27" fmla="*/ 1195388 w 1731169"/>
                <a:gd name="connsiteY27" fmla="*/ 1126331 h 1235869"/>
                <a:gd name="connsiteX28" fmla="*/ 1216819 w 1731169"/>
                <a:gd name="connsiteY28" fmla="*/ 1152525 h 1235869"/>
                <a:gd name="connsiteX29" fmla="*/ 1233488 w 1731169"/>
                <a:gd name="connsiteY29" fmla="*/ 1171575 h 1235869"/>
                <a:gd name="connsiteX30" fmla="*/ 1254919 w 1731169"/>
                <a:gd name="connsiteY30" fmla="*/ 1190625 h 1235869"/>
                <a:gd name="connsiteX31" fmla="*/ 1288256 w 1731169"/>
                <a:gd name="connsiteY31" fmla="*/ 1214438 h 1235869"/>
                <a:gd name="connsiteX32" fmla="*/ 1323975 w 1731169"/>
                <a:gd name="connsiteY32" fmla="*/ 1231106 h 1235869"/>
                <a:gd name="connsiteX33" fmla="*/ 1345406 w 1731169"/>
                <a:gd name="connsiteY33" fmla="*/ 1235869 h 1235869"/>
                <a:gd name="connsiteX34" fmla="*/ 1371600 w 1731169"/>
                <a:gd name="connsiteY34" fmla="*/ 1231106 h 1235869"/>
                <a:gd name="connsiteX35" fmla="*/ 1407319 w 1731169"/>
                <a:gd name="connsiteY35" fmla="*/ 1216819 h 1235869"/>
                <a:gd name="connsiteX36" fmla="*/ 1476375 w 1731169"/>
                <a:gd name="connsiteY36" fmla="*/ 1173956 h 1235869"/>
                <a:gd name="connsiteX37" fmla="*/ 1540669 w 1731169"/>
                <a:gd name="connsiteY37" fmla="*/ 1116806 h 1235869"/>
                <a:gd name="connsiteX38" fmla="*/ 1583531 w 1731169"/>
                <a:gd name="connsiteY38" fmla="*/ 1071563 h 1235869"/>
                <a:gd name="connsiteX39" fmla="*/ 1631156 w 1731169"/>
                <a:gd name="connsiteY39" fmla="*/ 1004888 h 1235869"/>
                <a:gd name="connsiteX40" fmla="*/ 1643063 w 1731169"/>
                <a:gd name="connsiteY40" fmla="*/ 978694 h 1235869"/>
                <a:gd name="connsiteX41" fmla="*/ 1676400 w 1731169"/>
                <a:gd name="connsiteY41" fmla="*/ 866775 h 1235869"/>
                <a:gd name="connsiteX42" fmla="*/ 1721644 w 1731169"/>
                <a:gd name="connsiteY42" fmla="*/ 735806 h 1235869"/>
                <a:gd name="connsiteX43" fmla="*/ 1728788 w 1731169"/>
                <a:gd name="connsiteY43" fmla="*/ 702469 h 1235869"/>
                <a:gd name="connsiteX44" fmla="*/ 1731169 w 1731169"/>
                <a:gd name="connsiteY44" fmla="*/ 685800 h 1235869"/>
                <a:gd name="connsiteX45" fmla="*/ 1731169 w 1731169"/>
                <a:gd name="connsiteY45" fmla="*/ 673894 h 1235869"/>
                <a:gd name="connsiteX46" fmla="*/ 1726406 w 1731169"/>
                <a:gd name="connsiteY46" fmla="*/ 666750 h 1235869"/>
                <a:gd name="connsiteX47" fmla="*/ 1712119 w 1731169"/>
                <a:gd name="connsiteY47" fmla="*/ 661988 h 1235869"/>
                <a:gd name="connsiteX48" fmla="*/ 1697831 w 1731169"/>
                <a:gd name="connsiteY48" fmla="*/ 666750 h 1235869"/>
                <a:gd name="connsiteX49" fmla="*/ 1681163 w 1731169"/>
                <a:gd name="connsiteY49" fmla="*/ 678656 h 1235869"/>
                <a:gd name="connsiteX50" fmla="*/ 1650206 w 1731169"/>
                <a:gd name="connsiteY50" fmla="*/ 711994 h 1235869"/>
                <a:gd name="connsiteX51" fmla="*/ 1590675 w 1731169"/>
                <a:gd name="connsiteY51" fmla="*/ 776288 h 1235869"/>
                <a:gd name="connsiteX52" fmla="*/ 1533525 w 1731169"/>
                <a:gd name="connsiteY52" fmla="*/ 828675 h 1235869"/>
                <a:gd name="connsiteX53" fmla="*/ 1507331 w 1731169"/>
                <a:gd name="connsiteY53" fmla="*/ 852488 h 1235869"/>
                <a:gd name="connsiteX54" fmla="*/ 1478756 w 1731169"/>
                <a:gd name="connsiteY54" fmla="*/ 854869 h 1235869"/>
                <a:gd name="connsiteX55" fmla="*/ 1407319 w 1731169"/>
                <a:gd name="connsiteY55" fmla="*/ 850106 h 1235869"/>
                <a:gd name="connsiteX56" fmla="*/ 1335881 w 1731169"/>
                <a:gd name="connsiteY56" fmla="*/ 835819 h 1235869"/>
                <a:gd name="connsiteX57" fmla="*/ 1250156 w 1731169"/>
                <a:gd name="connsiteY57" fmla="*/ 812006 h 1235869"/>
                <a:gd name="connsiteX58" fmla="*/ 1145381 w 1731169"/>
                <a:gd name="connsiteY58" fmla="*/ 773906 h 1235869"/>
                <a:gd name="connsiteX59" fmla="*/ 1038225 w 1731169"/>
                <a:gd name="connsiteY59" fmla="*/ 726281 h 1235869"/>
                <a:gd name="connsiteX60" fmla="*/ 933450 w 1731169"/>
                <a:gd name="connsiteY60" fmla="*/ 671513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31169" h="1235869">
                  <a:moveTo>
                    <a:pt x="933450" y="671513"/>
                  </a:moveTo>
                  <a:lnTo>
                    <a:pt x="838200" y="611981"/>
                  </a:lnTo>
                  <a:lnTo>
                    <a:pt x="735806" y="545306"/>
                  </a:lnTo>
                  <a:lnTo>
                    <a:pt x="638175" y="476250"/>
                  </a:lnTo>
                  <a:lnTo>
                    <a:pt x="557213" y="419100"/>
                  </a:lnTo>
                  <a:lnTo>
                    <a:pt x="471488" y="354806"/>
                  </a:lnTo>
                  <a:lnTo>
                    <a:pt x="376238" y="283369"/>
                  </a:lnTo>
                  <a:lnTo>
                    <a:pt x="266700" y="192881"/>
                  </a:lnTo>
                  <a:lnTo>
                    <a:pt x="154781" y="97631"/>
                  </a:lnTo>
                  <a:lnTo>
                    <a:pt x="76200" y="26194"/>
                  </a:lnTo>
                  <a:lnTo>
                    <a:pt x="47625" y="4763"/>
                  </a:lnTo>
                  <a:lnTo>
                    <a:pt x="21431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45244" y="95250"/>
                  </a:lnTo>
                  <a:lnTo>
                    <a:pt x="152400" y="221456"/>
                  </a:lnTo>
                  <a:lnTo>
                    <a:pt x="271463" y="359569"/>
                  </a:lnTo>
                  <a:lnTo>
                    <a:pt x="395288" y="488156"/>
                  </a:lnTo>
                  <a:lnTo>
                    <a:pt x="509588" y="595313"/>
                  </a:lnTo>
                  <a:lnTo>
                    <a:pt x="576263" y="690563"/>
                  </a:lnTo>
                  <a:lnTo>
                    <a:pt x="695325" y="785813"/>
                  </a:lnTo>
                  <a:lnTo>
                    <a:pt x="831056" y="885825"/>
                  </a:lnTo>
                  <a:lnTo>
                    <a:pt x="931069" y="957263"/>
                  </a:lnTo>
                  <a:lnTo>
                    <a:pt x="1033463" y="1026319"/>
                  </a:lnTo>
                  <a:lnTo>
                    <a:pt x="1109663" y="1073944"/>
                  </a:lnTo>
                  <a:lnTo>
                    <a:pt x="1166813" y="1109663"/>
                  </a:lnTo>
                  <a:lnTo>
                    <a:pt x="1195388" y="1126331"/>
                  </a:lnTo>
                  <a:lnTo>
                    <a:pt x="1216819" y="1152525"/>
                  </a:lnTo>
                  <a:lnTo>
                    <a:pt x="1233488" y="1171575"/>
                  </a:lnTo>
                  <a:lnTo>
                    <a:pt x="1254919" y="1190625"/>
                  </a:lnTo>
                  <a:lnTo>
                    <a:pt x="1288256" y="1214438"/>
                  </a:lnTo>
                  <a:lnTo>
                    <a:pt x="1323975" y="1231106"/>
                  </a:lnTo>
                  <a:lnTo>
                    <a:pt x="1345406" y="1235869"/>
                  </a:lnTo>
                  <a:lnTo>
                    <a:pt x="1371600" y="1231106"/>
                  </a:lnTo>
                  <a:lnTo>
                    <a:pt x="1407319" y="1216819"/>
                  </a:lnTo>
                  <a:lnTo>
                    <a:pt x="1476375" y="1173956"/>
                  </a:lnTo>
                  <a:lnTo>
                    <a:pt x="1540669" y="1116806"/>
                  </a:lnTo>
                  <a:lnTo>
                    <a:pt x="1583531" y="1071563"/>
                  </a:lnTo>
                  <a:lnTo>
                    <a:pt x="1631156" y="1004888"/>
                  </a:lnTo>
                  <a:lnTo>
                    <a:pt x="1643063" y="978694"/>
                  </a:lnTo>
                  <a:lnTo>
                    <a:pt x="1676400" y="866775"/>
                  </a:lnTo>
                  <a:lnTo>
                    <a:pt x="1721644" y="735806"/>
                  </a:lnTo>
                  <a:lnTo>
                    <a:pt x="1728788" y="702469"/>
                  </a:lnTo>
                  <a:lnTo>
                    <a:pt x="1731169" y="685800"/>
                  </a:lnTo>
                  <a:lnTo>
                    <a:pt x="1731169" y="673894"/>
                  </a:lnTo>
                  <a:lnTo>
                    <a:pt x="1726406" y="666750"/>
                  </a:lnTo>
                  <a:lnTo>
                    <a:pt x="1712119" y="661988"/>
                  </a:lnTo>
                  <a:lnTo>
                    <a:pt x="1697831" y="666750"/>
                  </a:lnTo>
                  <a:lnTo>
                    <a:pt x="1681163" y="678656"/>
                  </a:lnTo>
                  <a:lnTo>
                    <a:pt x="1650206" y="711994"/>
                  </a:lnTo>
                  <a:lnTo>
                    <a:pt x="1590675" y="776288"/>
                  </a:lnTo>
                  <a:lnTo>
                    <a:pt x="1533525" y="828675"/>
                  </a:lnTo>
                  <a:lnTo>
                    <a:pt x="1507331" y="852488"/>
                  </a:lnTo>
                  <a:lnTo>
                    <a:pt x="1478756" y="854869"/>
                  </a:lnTo>
                  <a:lnTo>
                    <a:pt x="1407319" y="850106"/>
                  </a:lnTo>
                  <a:lnTo>
                    <a:pt x="1335881" y="835819"/>
                  </a:lnTo>
                  <a:lnTo>
                    <a:pt x="1250156" y="812006"/>
                  </a:lnTo>
                  <a:lnTo>
                    <a:pt x="1145381" y="773906"/>
                  </a:lnTo>
                  <a:lnTo>
                    <a:pt x="1038225" y="726281"/>
                  </a:lnTo>
                  <a:lnTo>
                    <a:pt x="933450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5">
              <a:extLst>
                <a:ext uri="{FF2B5EF4-FFF2-40B4-BE49-F238E27FC236}">
                  <a16:creationId xmlns:a16="http://schemas.microsoft.com/office/drawing/2014/main" id="{BEC215DD-35A5-43B3-8755-D4DFE97CD119}"/>
                </a:ext>
              </a:extLst>
            </p:cNvPr>
            <p:cNvSpPr/>
            <p:nvPr/>
          </p:nvSpPr>
          <p:spPr>
            <a:xfrm rot="16200000">
              <a:off x="3177382" y="4182269"/>
              <a:ext cx="3471862" cy="381000"/>
            </a:xfrm>
            <a:custGeom>
              <a:avLst/>
              <a:gdLst>
                <a:gd name="connsiteX0" fmla="*/ 2313403 w 3472989"/>
                <a:gd name="connsiteY0" fmla="*/ 155765 h 380759"/>
                <a:gd name="connsiteX1" fmla="*/ 2079755 w 3472989"/>
                <a:gd name="connsiteY1" fmla="*/ 155765 h 380759"/>
                <a:gd name="connsiteX2" fmla="*/ 1912452 w 3472989"/>
                <a:gd name="connsiteY2" fmla="*/ 155765 h 380759"/>
                <a:gd name="connsiteX3" fmla="*/ 1693226 w 3472989"/>
                <a:gd name="connsiteY3" fmla="*/ 149996 h 380759"/>
                <a:gd name="connsiteX4" fmla="*/ 1471117 w 3472989"/>
                <a:gd name="connsiteY4" fmla="*/ 141342 h 380759"/>
                <a:gd name="connsiteX5" fmla="*/ 1266314 w 3472989"/>
                <a:gd name="connsiteY5" fmla="*/ 129804 h 380759"/>
                <a:gd name="connsiteX6" fmla="*/ 1052858 w 3472989"/>
                <a:gd name="connsiteY6" fmla="*/ 112497 h 380759"/>
                <a:gd name="connsiteX7" fmla="*/ 868247 w 3472989"/>
                <a:gd name="connsiteY7" fmla="*/ 95190 h 380759"/>
                <a:gd name="connsiteX8" fmla="*/ 784595 w 3472989"/>
                <a:gd name="connsiteY8" fmla="*/ 89420 h 380759"/>
                <a:gd name="connsiteX9" fmla="*/ 715366 w 3472989"/>
                <a:gd name="connsiteY9" fmla="*/ 74998 h 380759"/>
                <a:gd name="connsiteX10" fmla="*/ 623061 w 3472989"/>
                <a:gd name="connsiteY10" fmla="*/ 51921 h 380759"/>
                <a:gd name="connsiteX11" fmla="*/ 513448 w 3472989"/>
                <a:gd name="connsiteY11" fmla="*/ 17307 h 380759"/>
                <a:gd name="connsiteX12" fmla="*/ 478834 w 3472989"/>
                <a:gd name="connsiteY12" fmla="*/ 2884 h 380759"/>
                <a:gd name="connsiteX13" fmla="*/ 464411 w 3472989"/>
                <a:gd name="connsiteY13" fmla="*/ 2884 h 380759"/>
                <a:gd name="connsiteX14" fmla="*/ 426912 w 3472989"/>
                <a:gd name="connsiteY14" fmla="*/ 2884 h 380759"/>
                <a:gd name="connsiteX15" fmla="*/ 349029 w 3472989"/>
                <a:gd name="connsiteY15" fmla="*/ 11538 h 380759"/>
                <a:gd name="connsiteX16" fmla="*/ 265378 w 3472989"/>
                <a:gd name="connsiteY16" fmla="*/ 34614 h 380759"/>
                <a:gd name="connsiteX17" fmla="*/ 187495 w 3472989"/>
                <a:gd name="connsiteY17" fmla="*/ 63460 h 380759"/>
                <a:gd name="connsiteX18" fmla="*/ 129804 w 3472989"/>
                <a:gd name="connsiteY18" fmla="*/ 92305 h 380759"/>
                <a:gd name="connsiteX19" fmla="*/ 72113 w 3472989"/>
                <a:gd name="connsiteY19" fmla="*/ 132689 h 380759"/>
                <a:gd name="connsiteX20" fmla="*/ 46152 w 3472989"/>
                <a:gd name="connsiteY20" fmla="*/ 152880 h 380759"/>
                <a:gd name="connsiteX21" fmla="*/ 23076 w 3472989"/>
                <a:gd name="connsiteY21" fmla="*/ 175957 h 380759"/>
                <a:gd name="connsiteX22" fmla="*/ 5769 w 3472989"/>
                <a:gd name="connsiteY22" fmla="*/ 201918 h 380759"/>
                <a:gd name="connsiteX23" fmla="*/ 0 w 3472989"/>
                <a:gd name="connsiteY23" fmla="*/ 224994 h 380759"/>
                <a:gd name="connsiteX24" fmla="*/ 5769 w 3472989"/>
                <a:gd name="connsiteY24" fmla="*/ 248070 h 380759"/>
                <a:gd name="connsiteX25" fmla="*/ 20192 w 3472989"/>
                <a:gd name="connsiteY25" fmla="*/ 265378 h 380759"/>
                <a:gd name="connsiteX26" fmla="*/ 43268 w 3472989"/>
                <a:gd name="connsiteY26" fmla="*/ 279800 h 380759"/>
                <a:gd name="connsiteX27" fmla="*/ 92305 w 3472989"/>
                <a:gd name="connsiteY27" fmla="*/ 297108 h 380759"/>
                <a:gd name="connsiteX28" fmla="*/ 135573 w 3472989"/>
                <a:gd name="connsiteY28" fmla="*/ 305761 h 380759"/>
                <a:gd name="connsiteX29" fmla="*/ 204802 w 3472989"/>
                <a:gd name="connsiteY29" fmla="*/ 311530 h 380759"/>
                <a:gd name="connsiteX30" fmla="*/ 250955 w 3472989"/>
                <a:gd name="connsiteY30" fmla="*/ 311530 h 380759"/>
                <a:gd name="connsiteX31" fmla="*/ 351914 w 3472989"/>
                <a:gd name="connsiteY31" fmla="*/ 323068 h 380759"/>
                <a:gd name="connsiteX32" fmla="*/ 490372 w 3472989"/>
                <a:gd name="connsiteY32" fmla="*/ 334607 h 380759"/>
                <a:gd name="connsiteX33" fmla="*/ 752865 w 3472989"/>
                <a:gd name="connsiteY33" fmla="*/ 337491 h 380759"/>
                <a:gd name="connsiteX34" fmla="*/ 1148048 w 3472989"/>
                <a:gd name="connsiteY34" fmla="*/ 349029 h 380759"/>
                <a:gd name="connsiteX35" fmla="*/ 1450925 w 3472989"/>
                <a:gd name="connsiteY35" fmla="*/ 357683 h 380759"/>
                <a:gd name="connsiteX36" fmla="*/ 1499962 w 3472989"/>
                <a:gd name="connsiteY36" fmla="*/ 357683 h 380759"/>
                <a:gd name="connsiteX37" fmla="*/ 1710534 w 3472989"/>
                <a:gd name="connsiteY37" fmla="*/ 360567 h 380759"/>
                <a:gd name="connsiteX38" fmla="*/ 1900913 w 3472989"/>
                <a:gd name="connsiteY38" fmla="*/ 366337 h 380759"/>
                <a:gd name="connsiteX39" fmla="*/ 2073986 w 3472989"/>
                <a:gd name="connsiteY39" fmla="*/ 372106 h 380759"/>
                <a:gd name="connsiteX40" fmla="*/ 2322057 w 3472989"/>
                <a:gd name="connsiteY40" fmla="*/ 377875 h 380759"/>
                <a:gd name="connsiteX41" fmla="*/ 2555705 w 3472989"/>
                <a:gd name="connsiteY41" fmla="*/ 380759 h 380759"/>
                <a:gd name="connsiteX42" fmla="*/ 2783583 w 3472989"/>
                <a:gd name="connsiteY42" fmla="*/ 380759 h 380759"/>
                <a:gd name="connsiteX43" fmla="*/ 2873004 w 3472989"/>
                <a:gd name="connsiteY43" fmla="*/ 380759 h 380759"/>
                <a:gd name="connsiteX44" fmla="*/ 2930695 w 3472989"/>
                <a:gd name="connsiteY44" fmla="*/ 377875 h 380759"/>
                <a:gd name="connsiteX45" fmla="*/ 2968194 w 3472989"/>
                <a:gd name="connsiteY45" fmla="*/ 372106 h 380759"/>
                <a:gd name="connsiteX46" fmla="*/ 3025885 w 3472989"/>
                <a:gd name="connsiteY46" fmla="*/ 357683 h 380759"/>
                <a:gd name="connsiteX47" fmla="*/ 3121075 w 3472989"/>
                <a:gd name="connsiteY47" fmla="*/ 325953 h 380759"/>
                <a:gd name="connsiteX48" fmla="*/ 3245110 w 3472989"/>
                <a:gd name="connsiteY48" fmla="*/ 282685 h 380759"/>
                <a:gd name="connsiteX49" fmla="*/ 3348954 w 3472989"/>
                <a:gd name="connsiteY49" fmla="*/ 242301 h 380759"/>
                <a:gd name="connsiteX50" fmla="*/ 3389337 w 3472989"/>
                <a:gd name="connsiteY50" fmla="*/ 187495 h 380759"/>
                <a:gd name="connsiteX51" fmla="*/ 3472989 w 3472989"/>
                <a:gd name="connsiteY51" fmla="*/ 83651 h 380759"/>
                <a:gd name="connsiteX52" fmla="*/ 3392222 w 3472989"/>
                <a:gd name="connsiteY52" fmla="*/ 0 h 380759"/>
                <a:gd name="connsiteX53" fmla="*/ 3291263 w 3472989"/>
                <a:gd name="connsiteY53" fmla="*/ 63460 h 380759"/>
                <a:gd name="connsiteX54" fmla="*/ 3222034 w 3472989"/>
                <a:gd name="connsiteY54" fmla="*/ 98074 h 380759"/>
                <a:gd name="connsiteX55" fmla="*/ 3135498 w 3472989"/>
                <a:gd name="connsiteY55" fmla="*/ 132689 h 380759"/>
                <a:gd name="connsiteX56" fmla="*/ 3057615 w 3472989"/>
                <a:gd name="connsiteY56" fmla="*/ 155765 h 380759"/>
                <a:gd name="connsiteX57" fmla="*/ 2973963 w 3472989"/>
                <a:gd name="connsiteY57" fmla="*/ 155765 h 380759"/>
                <a:gd name="connsiteX58" fmla="*/ 2723008 w 3472989"/>
                <a:gd name="connsiteY58" fmla="*/ 155765 h 380759"/>
                <a:gd name="connsiteX59" fmla="*/ 2313403 w 3472989"/>
                <a:gd name="connsiteY59" fmla="*/ 155765 h 3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72989" h="380759">
                  <a:moveTo>
                    <a:pt x="2313403" y="155765"/>
                  </a:moveTo>
                  <a:lnTo>
                    <a:pt x="2079755" y="155765"/>
                  </a:lnTo>
                  <a:lnTo>
                    <a:pt x="1912452" y="155765"/>
                  </a:lnTo>
                  <a:lnTo>
                    <a:pt x="1693226" y="149996"/>
                  </a:lnTo>
                  <a:lnTo>
                    <a:pt x="1471117" y="141342"/>
                  </a:lnTo>
                  <a:lnTo>
                    <a:pt x="1266314" y="129804"/>
                  </a:lnTo>
                  <a:lnTo>
                    <a:pt x="1052858" y="112497"/>
                  </a:lnTo>
                  <a:lnTo>
                    <a:pt x="868247" y="95190"/>
                  </a:lnTo>
                  <a:lnTo>
                    <a:pt x="784595" y="89420"/>
                  </a:lnTo>
                  <a:lnTo>
                    <a:pt x="715366" y="74998"/>
                  </a:lnTo>
                  <a:lnTo>
                    <a:pt x="623061" y="51921"/>
                  </a:lnTo>
                  <a:lnTo>
                    <a:pt x="513448" y="17307"/>
                  </a:lnTo>
                  <a:lnTo>
                    <a:pt x="478834" y="2884"/>
                  </a:lnTo>
                  <a:lnTo>
                    <a:pt x="464411" y="2884"/>
                  </a:lnTo>
                  <a:lnTo>
                    <a:pt x="426912" y="2884"/>
                  </a:lnTo>
                  <a:lnTo>
                    <a:pt x="349029" y="11538"/>
                  </a:lnTo>
                  <a:lnTo>
                    <a:pt x="265378" y="34614"/>
                  </a:lnTo>
                  <a:lnTo>
                    <a:pt x="187495" y="63460"/>
                  </a:lnTo>
                  <a:lnTo>
                    <a:pt x="129804" y="92305"/>
                  </a:lnTo>
                  <a:lnTo>
                    <a:pt x="72113" y="132689"/>
                  </a:lnTo>
                  <a:lnTo>
                    <a:pt x="46152" y="152880"/>
                  </a:lnTo>
                  <a:lnTo>
                    <a:pt x="23076" y="175957"/>
                  </a:lnTo>
                  <a:lnTo>
                    <a:pt x="5769" y="201918"/>
                  </a:lnTo>
                  <a:lnTo>
                    <a:pt x="0" y="224994"/>
                  </a:lnTo>
                  <a:lnTo>
                    <a:pt x="5769" y="248070"/>
                  </a:lnTo>
                  <a:lnTo>
                    <a:pt x="20192" y="265378"/>
                  </a:lnTo>
                  <a:lnTo>
                    <a:pt x="43268" y="279800"/>
                  </a:lnTo>
                  <a:lnTo>
                    <a:pt x="92305" y="297108"/>
                  </a:lnTo>
                  <a:lnTo>
                    <a:pt x="135573" y="305761"/>
                  </a:lnTo>
                  <a:lnTo>
                    <a:pt x="204802" y="311530"/>
                  </a:lnTo>
                  <a:lnTo>
                    <a:pt x="250955" y="311530"/>
                  </a:lnTo>
                  <a:lnTo>
                    <a:pt x="351914" y="323068"/>
                  </a:lnTo>
                  <a:lnTo>
                    <a:pt x="490372" y="334607"/>
                  </a:lnTo>
                  <a:lnTo>
                    <a:pt x="752865" y="337491"/>
                  </a:lnTo>
                  <a:lnTo>
                    <a:pt x="1148048" y="349029"/>
                  </a:lnTo>
                  <a:lnTo>
                    <a:pt x="1450925" y="357683"/>
                  </a:lnTo>
                  <a:lnTo>
                    <a:pt x="1499962" y="357683"/>
                  </a:lnTo>
                  <a:lnTo>
                    <a:pt x="1710534" y="360567"/>
                  </a:lnTo>
                  <a:lnTo>
                    <a:pt x="1900913" y="366337"/>
                  </a:lnTo>
                  <a:lnTo>
                    <a:pt x="2073986" y="372106"/>
                  </a:lnTo>
                  <a:lnTo>
                    <a:pt x="2322057" y="377875"/>
                  </a:lnTo>
                  <a:lnTo>
                    <a:pt x="2555705" y="380759"/>
                  </a:lnTo>
                  <a:lnTo>
                    <a:pt x="2783583" y="380759"/>
                  </a:lnTo>
                  <a:lnTo>
                    <a:pt x="2873004" y="380759"/>
                  </a:lnTo>
                  <a:lnTo>
                    <a:pt x="2930695" y="377875"/>
                  </a:lnTo>
                  <a:lnTo>
                    <a:pt x="2968194" y="372106"/>
                  </a:lnTo>
                  <a:lnTo>
                    <a:pt x="3025885" y="357683"/>
                  </a:lnTo>
                  <a:lnTo>
                    <a:pt x="3121075" y="325953"/>
                  </a:lnTo>
                  <a:lnTo>
                    <a:pt x="3245110" y="282685"/>
                  </a:lnTo>
                  <a:lnTo>
                    <a:pt x="3348954" y="242301"/>
                  </a:lnTo>
                  <a:lnTo>
                    <a:pt x="3389337" y="187495"/>
                  </a:lnTo>
                  <a:lnTo>
                    <a:pt x="3472989" y="83651"/>
                  </a:lnTo>
                  <a:lnTo>
                    <a:pt x="3392222" y="0"/>
                  </a:lnTo>
                  <a:lnTo>
                    <a:pt x="3291263" y="63460"/>
                  </a:lnTo>
                  <a:lnTo>
                    <a:pt x="3222034" y="98074"/>
                  </a:lnTo>
                  <a:lnTo>
                    <a:pt x="3135498" y="132689"/>
                  </a:lnTo>
                  <a:lnTo>
                    <a:pt x="3057615" y="155765"/>
                  </a:lnTo>
                  <a:lnTo>
                    <a:pt x="2973963" y="155765"/>
                  </a:lnTo>
                  <a:lnTo>
                    <a:pt x="2723008" y="155765"/>
                  </a:lnTo>
                  <a:lnTo>
                    <a:pt x="2313403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2">
              <a:extLst>
                <a:ext uri="{FF2B5EF4-FFF2-40B4-BE49-F238E27FC236}">
                  <a16:creationId xmlns:a16="http://schemas.microsoft.com/office/drawing/2014/main" id="{54724A4B-BCCF-4760-9E1B-1A61040AC12A}"/>
                </a:ext>
              </a:extLst>
            </p:cNvPr>
            <p:cNvSpPr/>
            <p:nvPr/>
          </p:nvSpPr>
          <p:spPr>
            <a:xfrm>
              <a:off x="5757863" y="1600200"/>
              <a:ext cx="688975" cy="1150938"/>
            </a:xfrm>
            <a:custGeom>
              <a:avLst/>
              <a:gdLst>
                <a:gd name="connsiteX0" fmla="*/ 278606 w 688181"/>
                <a:gd name="connsiteY0" fmla="*/ 414338 h 1150144"/>
                <a:gd name="connsiteX1" fmla="*/ 216693 w 688181"/>
                <a:gd name="connsiteY1" fmla="*/ 581025 h 1150144"/>
                <a:gd name="connsiteX2" fmla="*/ 126206 w 688181"/>
                <a:gd name="connsiteY2" fmla="*/ 823913 h 1150144"/>
                <a:gd name="connsiteX3" fmla="*/ 45243 w 688181"/>
                <a:gd name="connsiteY3" fmla="*/ 1042988 h 1150144"/>
                <a:gd name="connsiteX4" fmla="*/ 0 w 688181"/>
                <a:gd name="connsiteY4" fmla="*/ 1150144 h 1150144"/>
                <a:gd name="connsiteX5" fmla="*/ 135731 w 688181"/>
                <a:gd name="connsiteY5" fmla="*/ 1126331 h 1150144"/>
                <a:gd name="connsiteX6" fmla="*/ 247650 w 688181"/>
                <a:gd name="connsiteY6" fmla="*/ 959644 h 1150144"/>
                <a:gd name="connsiteX7" fmla="*/ 352425 w 688181"/>
                <a:gd name="connsiteY7" fmla="*/ 790575 h 1150144"/>
                <a:gd name="connsiteX8" fmla="*/ 421481 w 688181"/>
                <a:gd name="connsiteY8" fmla="*/ 685800 h 1150144"/>
                <a:gd name="connsiteX9" fmla="*/ 485775 w 688181"/>
                <a:gd name="connsiteY9" fmla="*/ 581025 h 1150144"/>
                <a:gd name="connsiteX10" fmla="*/ 526256 w 688181"/>
                <a:gd name="connsiteY10" fmla="*/ 516731 h 1150144"/>
                <a:gd name="connsiteX11" fmla="*/ 578643 w 688181"/>
                <a:gd name="connsiteY11" fmla="*/ 435769 h 1150144"/>
                <a:gd name="connsiteX12" fmla="*/ 609600 w 688181"/>
                <a:gd name="connsiteY12" fmla="*/ 388144 h 1150144"/>
                <a:gd name="connsiteX13" fmla="*/ 633412 w 688181"/>
                <a:gd name="connsiteY13" fmla="*/ 359569 h 1150144"/>
                <a:gd name="connsiteX14" fmla="*/ 647700 w 688181"/>
                <a:gd name="connsiteY14" fmla="*/ 350044 h 1150144"/>
                <a:gd name="connsiteX15" fmla="*/ 666750 w 688181"/>
                <a:gd name="connsiteY15" fmla="*/ 338138 h 1150144"/>
                <a:gd name="connsiteX16" fmla="*/ 681037 w 688181"/>
                <a:gd name="connsiteY16" fmla="*/ 321469 h 1150144"/>
                <a:gd name="connsiteX17" fmla="*/ 688181 w 688181"/>
                <a:gd name="connsiteY17" fmla="*/ 302419 h 1150144"/>
                <a:gd name="connsiteX18" fmla="*/ 688181 w 688181"/>
                <a:gd name="connsiteY18" fmla="*/ 285750 h 1150144"/>
                <a:gd name="connsiteX19" fmla="*/ 678656 w 688181"/>
                <a:gd name="connsiteY19" fmla="*/ 257175 h 1150144"/>
                <a:gd name="connsiteX20" fmla="*/ 652462 w 688181"/>
                <a:gd name="connsiteY20" fmla="*/ 219075 h 1150144"/>
                <a:gd name="connsiteX21" fmla="*/ 588168 w 688181"/>
                <a:gd name="connsiteY21" fmla="*/ 157163 h 1150144"/>
                <a:gd name="connsiteX22" fmla="*/ 526256 w 688181"/>
                <a:gd name="connsiteY22" fmla="*/ 111919 h 1150144"/>
                <a:gd name="connsiteX23" fmla="*/ 473868 w 688181"/>
                <a:gd name="connsiteY23" fmla="*/ 73819 h 1150144"/>
                <a:gd name="connsiteX24" fmla="*/ 445293 w 688181"/>
                <a:gd name="connsiteY24" fmla="*/ 59531 h 1150144"/>
                <a:gd name="connsiteX25" fmla="*/ 364331 w 688181"/>
                <a:gd name="connsiteY25" fmla="*/ 30956 h 1150144"/>
                <a:gd name="connsiteX26" fmla="*/ 297656 w 688181"/>
                <a:gd name="connsiteY26" fmla="*/ 14288 h 1150144"/>
                <a:gd name="connsiteX27" fmla="*/ 252412 w 688181"/>
                <a:gd name="connsiteY27" fmla="*/ 4763 h 1150144"/>
                <a:gd name="connsiteX28" fmla="*/ 214312 w 688181"/>
                <a:gd name="connsiteY28" fmla="*/ 0 h 1150144"/>
                <a:gd name="connsiteX29" fmla="*/ 183356 w 688181"/>
                <a:gd name="connsiteY29" fmla="*/ 2381 h 1150144"/>
                <a:gd name="connsiteX30" fmla="*/ 169068 w 688181"/>
                <a:gd name="connsiteY30" fmla="*/ 7144 h 1150144"/>
                <a:gd name="connsiteX31" fmla="*/ 164306 w 688181"/>
                <a:gd name="connsiteY31" fmla="*/ 11906 h 1150144"/>
                <a:gd name="connsiteX32" fmla="*/ 161925 w 688181"/>
                <a:gd name="connsiteY32" fmla="*/ 23813 h 1150144"/>
                <a:gd name="connsiteX33" fmla="*/ 180975 w 688181"/>
                <a:gd name="connsiteY33" fmla="*/ 57150 h 1150144"/>
                <a:gd name="connsiteX34" fmla="*/ 202406 w 688181"/>
                <a:gd name="connsiteY34" fmla="*/ 71438 h 1150144"/>
                <a:gd name="connsiteX35" fmla="*/ 233362 w 688181"/>
                <a:gd name="connsiteY35" fmla="*/ 83344 h 1150144"/>
                <a:gd name="connsiteX36" fmla="*/ 254793 w 688181"/>
                <a:gd name="connsiteY36" fmla="*/ 97631 h 1150144"/>
                <a:gd name="connsiteX37" fmla="*/ 280987 w 688181"/>
                <a:gd name="connsiteY37" fmla="*/ 121444 h 1150144"/>
                <a:gd name="connsiteX38" fmla="*/ 302418 w 688181"/>
                <a:gd name="connsiteY38" fmla="*/ 154781 h 1150144"/>
                <a:gd name="connsiteX39" fmla="*/ 316706 w 688181"/>
                <a:gd name="connsiteY39" fmla="*/ 202406 h 1150144"/>
                <a:gd name="connsiteX40" fmla="*/ 326231 w 688181"/>
                <a:gd name="connsiteY40" fmla="*/ 250031 h 1150144"/>
                <a:gd name="connsiteX41" fmla="*/ 326231 w 688181"/>
                <a:gd name="connsiteY41" fmla="*/ 290513 h 1150144"/>
                <a:gd name="connsiteX42" fmla="*/ 278606 w 688181"/>
                <a:gd name="connsiteY42" fmla="*/ 41433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8181" h="1150144">
                  <a:moveTo>
                    <a:pt x="278606" y="414338"/>
                  </a:moveTo>
                  <a:lnTo>
                    <a:pt x="216693" y="581025"/>
                  </a:lnTo>
                  <a:lnTo>
                    <a:pt x="126206" y="823913"/>
                  </a:lnTo>
                  <a:lnTo>
                    <a:pt x="45243" y="1042988"/>
                  </a:lnTo>
                  <a:lnTo>
                    <a:pt x="0" y="1150144"/>
                  </a:lnTo>
                  <a:lnTo>
                    <a:pt x="135731" y="1126331"/>
                  </a:lnTo>
                  <a:lnTo>
                    <a:pt x="247650" y="959644"/>
                  </a:lnTo>
                  <a:lnTo>
                    <a:pt x="352425" y="790575"/>
                  </a:lnTo>
                  <a:lnTo>
                    <a:pt x="421481" y="685800"/>
                  </a:lnTo>
                  <a:lnTo>
                    <a:pt x="485775" y="581025"/>
                  </a:lnTo>
                  <a:lnTo>
                    <a:pt x="526256" y="516731"/>
                  </a:lnTo>
                  <a:lnTo>
                    <a:pt x="578643" y="435769"/>
                  </a:lnTo>
                  <a:lnTo>
                    <a:pt x="609600" y="388144"/>
                  </a:lnTo>
                  <a:lnTo>
                    <a:pt x="633412" y="359569"/>
                  </a:lnTo>
                  <a:lnTo>
                    <a:pt x="647700" y="350044"/>
                  </a:lnTo>
                  <a:lnTo>
                    <a:pt x="666750" y="338138"/>
                  </a:lnTo>
                  <a:lnTo>
                    <a:pt x="681037" y="321469"/>
                  </a:lnTo>
                  <a:lnTo>
                    <a:pt x="688181" y="302419"/>
                  </a:lnTo>
                  <a:lnTo>
                    <a:pt x="688181" y="285750"/>
                  </a:lnTo>
                  <a:lnTo>
                    <a:pt x="678656" y="257175"/>
                  </a:lnTo>
                  <a:lnTo>
                    <a:pt x="652462" y="219075"/>
                  </a:lnTo>
                  <a:lnTo>
                    <a:pt x="588168" y="157163"/>
                  </a:lnTo>
                  <a:lnTo>
                    <a:pt x="526256" y="111919"/>
                  </a:lnTo>
                  <a:lnTo>
                    <a:pt x="473868" y="73819"/>
                  </a:lnTo>
                  <a:lnTo>
                    <a:pt x="445293" y="59531"/>
                  </a:lnTo>
                  <a:lnTo>
                    <a:pt x="364331" y="30956"/>
                  </a:lnTo>
                  <a:lnTo>
                    <a:pt x="297656" y="14288"/>
                  </a:lnTo>
                  <a:lnTo>
                    <a:pt x="252412" y="4763"/>
                  </a:lnTo>
                  <a:lnTo>
                    <a:pt x="214312" y="0"/>
                  </a:lnTo>
                  <a:lnTo>
                    <a:pt x="183356" y="2381"/>
                  </a:lnTo>
                  <a:lnTo>
                    <a:pt x="169068" y="7144"/>
                  </a:lnTo>
                  <a:lnTo>
                    <a:pt x="164306" y="11906"/>
                  </a:lnTo>
                  <a:lnTo>
                    <a:pt x="161925" y="23813"/>
                  </a:lnTo>
                  <a:lnTo>
                    <a:pt x="180975" y="57150"/>
                  </a:lnTo>
                  <a:lnTo>
                    <a:pt x="202406" y="71438"/>
                  </a:lnTo>
                  <a:lnTo>
                    <a:pt x="233362" y="83344"/>
                  </a:lnTo>
                  <a:lnTo>
                    <a:pt x="254793" y="97631"/>
                  </a:lnTo>
                  <a:lnTo>
                    <a:pt x="280987" y="121444"/>
                  </a:lnTo>
                  <a:lnTo>
                    <a:pt x="302418" y="154781"/>
                  </a:lnTo>
                  <a:lnTo>
                    <a:pt x="316706" y="202406"/>
                  </a:lnTo>
                  <a:lnTo>
                    <a:pt x="326231" y="250031"/>
                  </a:lnTo>
                  <a:lnTo>
                    <a:pt x="326231" y="290513"/>
                  </a:lnTo>
                  <a:lnTo>
                    <a:pt x="278606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3">
              <a:extLst>
                <a:ext uri="{FF2B5EF4-FFF2-40B4-BE49-F238E27FC236}">
                  <a16:creationId xmlns:a16="http://schemas.microsoft.com/office/drawing/2014/main" id="{7F927251-CCFD-4FBF-8441-71CF6D74A1EF}"/>
                </a:ext>
              </a:extLst>
            </p:cNvPr>
            <p:cNvSpPr/>
            <p:nvPr/>
          </p:nvSpPr>
          <p:spPr>
            <a:xfrm>
              <a:off x="4916488" y="2468563"/>
              <a:ext cx="2105025" cy="425450"/>
            </a:xfrm>
            <a:custGeom>
              <a:avLst/>
              <a:gdLst>
                <a:gd name="connsiteX0" fmla="*/ 1650207 w 2105025"/>
                <a:gd name="connsiteY0" fmla="*/ 276225 h 423863"/>
                <a:gd name="connsiteX1" fmla="*/ 1443038 w 2105025"/>
                <a:gd name="connsiteY1" fmla="*/ 295275 h 423863"/>
                <a:gd name="connsiteX2" fmla="*/ 1250157 w 2105025"/>
                <a:gd name="connsiteY2" fmla="*/ 314325 h 423863"/>
                <a:gd name="connsiteX3" fmla="*/ 1019175 w 2105025"/>
                <a:gd name="connsiteY3" fmla="*/ 342900 h 423863"/>
                <a:gd name="connsiteX4" fmla="*/ 864394 w 2105025"/>
                <a:gd name="connsiteY4" fmla="*/ 357188 h 423863"/>
                <a:gd name="connsiteX5" fmla="*/ 688182 w 2105025"/>
                <a:gd name="connsiteY5" fmla="*/ 385763 h 423863"/>
                <a:gd name="connsiteX6" fmla="*/ 516732 w 2105025"/>
                <a:gd name="connsiteY6" fmla="*/ 416719 h 423863"/>
                <a:gd name="connsiteX7" fmla="*/ 478632 w 2105025"/>
                <a:gd name="connsiteY7" fmla="*/ 423863 h 423863"/>
                <a:gd name="connsiteX8" fmla="*/ 383382 w 2105025"/>
                <a:gd name="connsiteY8" fmla="*/ 423863 h 423863"/>
                <a:gd name="connsiteX9" fmla="*/ 157163 w 2105025"/>
                <a:gd name="connsiteY9" fmla="*/ 423863 h 423863"/>
                <a:gd name="connsiteX10" fmla="*/ 11907 w 2105025"/>
                <a:gd name="connsiteY10" fmla="*/ 423863 h 423863"/>
                <a:gd name="connsiteX11" fmla="*/ 0 w 2105025"/>
                <a:gd name="connsiteY11" fmla="*/ 283369 h 423863"/>
                <a:gd name="connsiteX12" fmla="*/ 76200 w 2105025"/>
                <a:gd name="connsiteY12" fmla="*/ 290513 h 423863"/>
                <a:gd name="connsiteX13" fmla="*/ 214313 w 2105025"/>
                <a:gd name="connsiteY13" fmla="*/ 292894 h 423863"/>
                <a:gd name="connsiteX14" fmla="*/ 352425 w 2105025"/>
                <a:gd name="connsiteY14" fmla="*/ 285750 h 423863"/>
                <a:gd name="connsiteX15" fmla="*/ 428625 w 2105025"/>
                <a:gd name="connsiteY15" fmla="*/ 278607 h 423863"/>
                <a:gd name="connsiteX16" fmla="*/ 571500 w 2105025"/>
                <a:gd name="connsiteY16" fmla="*/ 259557 h 423863"/>
                <a:gd name="connsiteX17" fmla="*/ 738188 w 2105025"/>
                <a:gd name="connsiteY17" fmla="*/ 228600 h 423863"/>
                <a:gd name="connsiteX18" fmla="*/ 892969 w 2105025"/>
                <a:gd name="connsiteY18" fmla="*/ 202407 h 423863"/>
                <a:gd name="connsiteX19" fmla="*/ 1131094 w 2105025"/>
                <a:gd name="connsiteY19" fmla="*/ 161925 h 423863"/>
                <a:gd name="connsiteX20" fmla="*/ 1404938 w 2105025"/>
                <a:gd name="connsiteY20" fmla="*/ 111919 h 423863"/>
                <a:gd name="connsiteX21" fmla="*/ 1524000 w 2105025"/>
                <a:gd name="connsiteY21" fmla="*/ 88107 h 423863"/>
                <a:gd name="connsiteX22" fmla="*/ 1545432 w 2105025"/>
                <a:gd name="connsiteY22" fmla="*/ 76200 h 423863"/>
                <a:gd name="connsiteX23" fmla="*/ 1585913 w 2105025"/>
                <a:gd name="connsiteY23" fmla="*/ 50007 h 423863"/>
                <a:gd name="connsiteX24" fmla="*/ 1635919 w 2105025"/>
                <a:gd name="connsiteY24" fmla="*/ 26194 h 423863"/>
                <a:gd name="connsiteX25" fmla="*/ 1685925 w 2105025"/>
                <a:gd name="connsiteY25" fmla="*/ 9525 h 423863"/>
                <a:gd name="connsiteX26" fmla="*/ 1726407 w 2105025"/>
                <a:gd name="connsiteY26" fmla="*/ 0 h 423863"/>
                <a:gd name="connsiteX27" fmla="*/ 1762125 w 2105025"/>
                <a:gd name="connsiteY27" fmla="*/ 0 h 423863"/>
                <a:gd name="connsiteX28" fmla="*/ 1824038 w 2105025"/>
                <a:gd name="connsiteY28" fmla="*/ 11907 h 423863"/>
                <a:gd name="connsiteX29" fmla="*/ 1947863 w 2105025"/>
                <a:gd name="connsiteY29" fmla="*/ 50007 h 423863"/>
                <a:gd name="connsiteX30" fmla="*/ 1990725 w 2105025"/>
                <a:gd name="connsiteY30" fmla="*/ 71438 h 423863"/>
                <a:gd name="connsiteX31" fmla="*/ 2026444 w 2105025"/>
                <a:gd name="connsiteY31" fmla="*/ 92869 h 423863"/>
                <a:gd name="connsiteX32" fmla="*/ 2062163 w 2105025"/>
                <a:gd name="connsiteY32" fmla="*/ 123825 h 423863"/>
                <a:gd name="connsiteX33" fmla="*/ 2083594 w 2105025"/>
                <a:gd name="connsiteY33" fmla="*/ 154782 h 423863"/>
                <a:gd name="connsiteX34" fmla="*/ 2100263 w 2105025"/>
                <a:gd name="connsiteY34" fmla="*/ 183357 h 423863"/>
                <a:gd name="connsiteX35" fmla="*/ 2105025 w 2105025"/>
                <a:gd name="connsiteY35" fmla="*/ 197644 h 423863"/>
                <a:gd name="connsiteX36" fmla="*/ 2093119 w 2105025"/>
                <a:gd name="connsiteY36" fmla="*/ 214313 h 423863"/>
                <a:gd name="connsiteX37" fmla="*/ 2069307 w 2105025"/>
                <a:gd name="connsiteY37" fmla="*/ 240507 h 423863"/>
                <a:gd name="connsiteX38" fmla="*/ 2055019 w 2105025"/>
                <a:gd name="connsiteY38" fmla="*/ 245269 h 423863"/>
                <a:gd name="connsiteX39" fmla="*/ 2014538 w 2105025"/>
                <a:gd name="connsiteY39" fmla="*/ 247650 h 423863"/>
                <a:gd name="connsiteX40" fmla="*/ 1914525 w 2105025"/>
                <a:gd name="connsiteY40" fmla="*/ 254794 h 423863"/>
                <a:gd name="connsiteX41" fmla="*/ 1650207 w 2105025"/>
                <a:gd name="connsiteY41" fmla="*/ 2762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05025" h="423863">
                  <a:moveTo>
                    <a:pt x="1650207" y="276225"/>
                  </a:moveTo>
                  <a:lnTo>
                    <a:pt x="1443038" y="295275"/>
                  </a:lnTo>
                  <a:lnTo>
                    <a:pt x="1250157" y="314325"/>
                  </a:lnTo>
                  <a:lnTo>
                    <a:pt x="1019175" y="342900"/>
                  </a:lnTo>
                  <a:lnTo>
                    <a:pt x="864394" y="357188"/>
                  </a:lnTo>
                  <a:lnTo>
                    <a:pt x="688182" y="385763"/>
                  </a:lnTo>
                  <a:lnTo>
                    <a:pt x="516732" y="416719"/>
                  </a:lnTo>
                  <a:lnTo>
                    <a:pt x="478632" y="423863"/>
                  </a:lnTo>
                  <a:lnTo>
                    <a:pt x="383382" y="423863"/>
                  </a:lnTo>
                  <a:lnTo>
                    <a:pt x="157163" y="423863"/>
                  </a:lnTo>
                  <a:lnTo>
                    <a:pt x="11907" y="423863"/>
                  </a:lnTo>
                  <a:lnTo>
                    <a:pt x="0" y="283369"/>
                  </a:lnTo>
                  <a:lnTo>
                    <a:pt x="76200" y="290513"/>
                  </a:lnTo>
                  <a:lnTo>
                    <a:pt x="214313" y="292894"/>
                  </a:lnTo>
                  <a:lnTo>
                    <a:pt x="352425" y="285750"/>
                  </a:lnTo>
                  <a:lnTo>
                    <a:pt x="428625" y="278607"/>
                  </a:lnTo>
                  <a:lnTo>
                    <a:pt x="571500" y="259557"/>
                  </a:lnTo>
                  <a:lnTo>
                    <a:pt x="738188" y="228600"/>
                  </a:lnTo>
                  <a:lnTo>
                    <a:pt x="892969" y="202407"/>
                  </a:lnTo>
                  <a:lnTo>
                    <a:pt x="1131094" y="161925"/>
                  </a:lnTo>
                  <a:lnTo>
                    <a:pt x="1404938" y="111919"/>
                  </a:lnTo>
                  <a:lnTo>
                    <a:pt x="1524000" y="88107"/>
                  </a:lnTo>
                  <a:lnTo>
                    <a:pt x="1545432" y="76200"/>
                  </a:lnTo>
                  <a:lnTo>
                    <a:pt x="1585913" y="50007"/>
                  </a:lnTo>
                  <a:lnTo>
                    <a:pt x="1635919" y="26194"/>
                  </a:lnTo>
                  <a:lnTo>
                    <a:pt x="1685925" y="9525"/>
                  </a:lnTo>
                  <a:lnTo>
                    <a:pt x="1726407" y="0"/>
                  </a:lnTo>
                  <a:lnTo>
                    <a:pt x="1762125" y="0"/>
                  </a:lnTo>
                  <a:lnTo>
                    <a:pt x="1824038" y="11907"/>
                  </a:lnTo>
                  <a:lnTo>
                    <a:pt x="1947863" y="50007"/>
                  </a:lnTo>
                  <a:lnTo>
                    <a:pt x="1990725" y="71438"/>
                  </a:lnTo>
                  <a:lnTo>
                    <a:pt x="2026444" y="92869"/>
                  </a:lnTo>
                  <a:lnTo>
                    <a:pt x="2062163" y="123825"/>
                  </a:lnTo>
                  <a:lnTo>
                    <a:pt x="2083594" y="154782"/>
                  </a:lnTo>
                  <a:lnTo>
                    <a:pt x="2100263" y="183357"/>
                  </a:lnTo>
                  <a:lnTo>
                    <a:pt x="2105025" y="197644"/>
                  </a:lnTo>
                  <a:lnTo>
                    <a:pt x="2093119" y="214313"/>
                  </a:lnTo>
                  <a:lnTo>
                    <a:pt x="2069307" y="240507"/>
                  </a:lnTo>
                  <a:lnTo>
                    <a:pt x="2055019" y="245269"/>
                  </a:lnTo>
                  <a:lnTo>
                    <a:pt x="2014538" y="247650"/>
                  </a:lnTo>
                  <a:lnTo>
                    <a:pt x="1914525" y="254794"/>
                  </a:lnTo>
                  <a:lnTo>
                    <a:pt x="165020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6">
              <a:extLst>
                <a:ext uri="{FF2B5EF4-FFF2-40B4-BE49-F238E27FC236}">
                  <a16:creationId xmlns:a16="http://schemas.microsoft.com/office/drawing/2014/main" id="{A8466D7C-D8C1-4B6F-B555-6DD728C328D5}"/>
                </a:ext>
              </a:extLst>
            </p:cNvPr>
            <p:cNvSpPr/>
            <p:nvPr/>
          </p:nvSpPr>
          <p:spPr>
            <a:xfrm rot="16200000">
              <a:off x="4563269" y="3834607"/>
              <a:ext cx="2719387" cy="533400"/>
            </a:xfrm>
            <a:custGeom>
              <a:avLst/>
              <a:gdLst>
                <a:gd name="connsiteX0" fmla="*/ 1681163 w 2719388"/>
                <a:gd name="connsiteY0" fmla="*/ 469106 h 533400"/>
                <a:gd name="connsiteX1" fmla="*/ 1519238 w 2719388"/>
                <a:gd name="connsiteY1" fmla="*/ 461963 h 533400"/>
                <a:gd name="connsiteX2" fmla="*/ 1373982 w 2719388"/>
                <a:gd name="connsiteY2" fmla="*/ 457200 h 533400"/>
                <a:gd name="connsiteX3" fmla="*/ 1207294 w 2719388"/>
                <a:gd name="connsiteY3" fmla="*/ 450056 h 533400"/>
                <a:gd name="connsiteX4" fmla="*/ 1083469 w 2719388"/>
                <a:gd name="connsiteY4" fmla="*/ 450056 h 533400"/>
                <a:gd name="connsiteX5" fmla="*/ 840582 w 2719388"/>
                <a:gd name="connsiteY5" fmla="*/ 450056 h 533400"/>
                <a:gd name="connsiteX6" fmla="*/ 552450 w 2719388"/>
                <a:gd name="connsiteY6" fmla="*/ 450056 h 533400"/>
                <a:gd name="connsiteX7" fmla="*/ 285750 w 2719388"/>
                <a:gd name="connsiteY7" fmla="*/ 450056 h 533400"/>
                <a:gd name="connsiteX8" fmla="*/ 28575 w 2719388"/>
                <a:gd name="connsiteY8" fmla="*/ 454819 h 533400"/>
                <a:gd name="connsiteX9" fmla="*/ 0 w 2719388"/>
                <a:gd name="connsiteY9" fmla="*/ 204788 h 533400"/>
                <a:gd name="connsiteX10" fmla="*/ 166688 w 2719388"/>
                <a:gd name="connsiteY10" fmla="*/ 209550 h 533400"/>
                <a:gd name="connsiteX11" fmla="*/ 371475 w 2719388"/>
                <a:gd name="connsiteY11" fmla="*/ 214313 h 533400"/>
                <a:gd name="connsiteX12" fmla="*/ 659607 w 2719388"/>
                <a:gd name="connsiteY12" fmla="*/ 221456 h 533400"/>
                <a:gd name="connsiteX13" fmla="*/ 897732 w 2719388"/>
                <a:gd name="connsiteY13" fmla="*/ 226219 h 533400"/>
                <a:gd name="connsiteX14" fmla="*/ 1219200 w 2719388"/>
                <a:gd name="connsiteY14" fmla="*/ 228600 h 533400"/>
                <a:gd name="connsiteX15" fmla="*/ 1502569 w 2719388"/>
                <a:gd name="connsiteY15" fmla="*/ 228600 h 533400"/>
                <a:gd name="connsiteX16" fmla="*/ 1745457 w 2719388"/>
                <a:gd name="connsiteY16" fmla="*/ 226219 h 533400"/>
                <a:gd name="connsiteX17" fmla="*/ 2035969 w 2719388"/>
                <a:gd name="connsiteY17" fmla="*/ 226219 h 533400"/>
                <a:gd name="connsiteX18" fmla="*/ 2235994 w 2719388"/>
                <a:gd name="connsiteY18" fmla="*/ 226219 h 533400"/>
                <a:gd name="connsiteX19" fmla="*/ 2416969 w 2719388"/>
                <a:gd name="connsiteY19" fmla="*/ 226219 h 533400"/>
                <a:gd name="connsiteX20" fmla="*/ 2457450 w 2719388"/>
                <a:gd name="connsiteY20" fmla="*/ 223838 h 533400"/>
                <a:gd name="connsiteX21" fmla="*/ 2497932 w 2719388"/>
                <a:gd name="connsiteY21" fmla="*/ 214313 h 533400"/>
                <a:gd name="connsiteX22" fmla="*/ 2528888 w 2719388"/>
                <a:gd name="connsiteY22" fmla="*/ 202406 h 533400"/>
                <a:gd name="connsiteX23" fmla="*/ 2564607 w 2719388"/>
                <a:gd name="connsiteY23" fmla="*/ 180975 h 533400"/>
                <a:gd name="connsiteX24" fmla="*/ 2578894 w 2719388"/>
                <a:gd name="connsiteY24" fmla="*/ 169069 h 533400"/>
                <a:gd name="connsiteX25" fmla="*/ 2605088 w 2719388"/>
                <a:gd name="connsiteY25" fmla="*/ 140494 h 533400"/>
                <a:gd name="connsiteX26" fmla="*/ 2626519 w 2719388"/>
                <a:gd name="connsiteY26" fmla="*/ 109538 h 533400"/>
                <a:gd name="connsiteX27" fmla="*/ 2676525 w 2719388"/>
                <a:gd name="connsiteY27" fmla="*/ 0 h 533400"/>
                <a:gd name="connsiteX28" fmla="*/ 2719388 w 2719388"/>
                <a:gd name="connsiteY28" fmla="*/ 245269 h 533400"/>
                <a:gd name="connsiteX29" fmla="*/ 2633663 w 2719388"/>
                <a:gd name="connsiteY29" fmla="*/ 364331 h 533400"/>
                <a:gd name="connsiteX30" fmla="*/ 2564607 w 2719388"/>
                <a:gd name="connsiteY30" fmla="*/ 450056 h 533400"/>
                <a:gd name="connsiteX31" fmla="*/ 2519363 w 2719388"/>
                <a:gd name="connsiteY31" fmla="*/ 509588 h 533400"/>
                <a:gd name="connsiteX32" fmla="*/ 2505075 w 2719388"/>
                <a:gd name="connsiteY32" fmla="*/ 528638 h 533400"/>
                <a:gd name="connsiteX33" fmla="*/ 2497932 w 2719388"/>
                <a:gd name="connsiteY33" fmla="*/ 533400 h 533400"/>
                <a:gd name="connsiteX34" fmla="*/ 2478882 w 2719388"/>
                <a:gd name="connsiteY34" fmla="*/ 528638 h 533400"/>
                <a:gd name="connsiteX35" fmla="*/ 2424113 w 2719388"/>
                <a:gd name="connsiteY35" fmla="*/ 509588 h 533400"/>
                <a:gd name="connsiteX36" fmla="*/ 2343150 w 2719388"/>
                <a:gd name="connsiteY36" fmla="*/ 497681 h 533400"/>
                <a:gd name="connsiteX37" fmla="*/ 2293144 w 2719388"/>
                <a:gd name="connsiteY37" fmla="*/ 497681 h 533400"/>
                <a:gd name="connsiteX38" fmla="*/ 2233613 w 2719388"/>
                <a:gd name="connsiteY38" fmla="*/ 492919 h 533400"/>
                <a:gd name="connsiteX39" fmla="*/ 2126457 w 2719388"/>
                <a:gd name="connsiteY39" fmla="*/ 485775 h 533400"/>
                <a:gd name="connsiteX40" fmla="*/ 1935957 w 2719388"/>
                <a:gd name="connsiteY40" fmla="*/ 473869 h 533400"/>
                <a:gd name="connsiteX41" fmla="*/ 1731169 w 2719388"/>
                <a:gd name="connsiteY41" fmla="*/ 471488 h 533400"/>
                <a:gd name="connsiteX42" fmla="*/ 1681163 w 2719388"/>
                <a:gd name="connsiteY42" fmla="*/ 46910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9388" h="533400">
                  <a:moveTo>
                    <a:pt x="1681163" y="469106"/>
                  </a:moveTo>
                  <a:lnTo>
                    <a:pt x="1519238" y="461963"/>
                  </a:lnTo>
                  <a:lnTo>
                    <a:pt x="1373982" y="457200"/>
                  </a:lnTo>
                  <a:lnTo>
                    <a:pt x="1207294" y="450056"/>
                  </a:lnTo>
                  <a:lnTo>
                    <a:pt x="1083469" y="450056"/>
                  </a:lnTo>
                  <a:lnTo>
                    <a:pt x="840582" y="450056"/>
                  </a:lnTo>
                  <a:lnTo>
                    <a:pt x="552450" y="450056"/>
                  </a:lnTo>
                  <a:lnTo>
                    <a:pt x="285750" y="450056"/>
                  </a:lnTo>
                  <a:lnTo>
                    <a:pt x="28575" y="454819"/>
                  </a:lnTo>
                  <a:lnTo>
                    <a:pt x="0" y="204788"/>
                  </a:lnTo>
                  <a:lnTo>
                    <a:pt x="166688" y="209550"/>
                  </a:lnTo>
                  <a:lnTo>
                    <a:pt x="371475" y="214313"/>
                  </a:lnTo>
                  <a:lnTo>
                    <a:pt x="659607" y="221456"/>
                  </a:lnTo>
                  <a:lnTo>
                    <a:pt x="897732" y="226219"/>
                  </a:lnTo>
                  <a:lnTo>
                    <a:pt x="1219200" y="228600"/>
                  </a:lnTo>
                  <a:lnTo>
                    <a:pt x="1502569" y="228600"/>
                  </a:lnTo>
                  <a:lnTo>
                    <a:pt x="1745457" y="226219"/>
                  </a:lnTo>
                  <a:lnTo>
                    <a:pt x="2035969" y="226219"/>
                  </a:lnTo>
                  <a:lnTo>
                    <a:pt x="2235994" y="226219"/>
                  </a:lnTo>
                  <a:lnTo>
                    <a:pt x="2416969" y="226219"/>
                  </a:lnTo>
                  <a:lnTo>
                    <a:pt x="2457450" y="223838"/>
                  </a:lnTo>
                  <a:lnTo>
                    <a:pt x="2497932" y="214313"/>
                  </a:lnTo>
                  <a:lnTo>
                    <a:pt x="2528888" y="202406"/>
                  </a:lnTo>
                  <a:lnTo>
                    <a:pt x="2564607" y="180975"/>
                  </a:lnTo>
                  <a:lnTo>
                    <a:pt x="2578894" y="169069"/>
                  </a:lnTo>
                  <a:lnTo>
                    <a:pt x="2605088" y="140494"/>
                  </a:lnTo>
                  <a:lnTo>
                    <a:pt x="2626519" y="109538"/>
                  </a:lnTo>
                  <a:lnTo>
                    <a:pt x="2676525" y="0"/>
                  </a:lnTo>
                  <a:lnTo>
                    <a:pt x="2719388" y="245269"/>
                  </a:lnTo>
                  <a:lnTo>
                    <a:pt x="2633663" y="364331"/>
                  </a:lnTo>
                  <a:lnTo>
                    <a:pt x="2564607" y="450056"/>
                  </a:lnTo>
                  <a:lnTo>
                    <a:pt x="2519363" y="509588"/>
                  </a:lnTo>
                  <a:lnTo>
                    <a:pt x="2505075" y="528638"/>
                  </a:lnTo>
                  <a:lnTo>
                    <a:pt x="2497932" y="533400"/>
                  </a:lnTo>
                  <a:lnTo>
                    <a:pt x="2478882" y="528638"/>
                  </a:lnTo>
                  <a:lnTo>
                    <a:pt x="2424113" y="509588"/>
                  </a:lnTo>
                  <a:lnTo>
                    <a:pt x="2343150" y="497681"/>
                  </a:lnTo>
                  <a:lnTo>
                    <a:pt x="2293144" y="497681"/>
                  </a:lnTo>
                  <a:lnTo>
                    <a:pt x="2233613" y="492919"/>
                  </a:lnTo>
                  <a:lnTo>
                    <a:pt x="2126457" y="485775"/>
                  </a:lnTo>
                  <a:lnTo>
                    <a:pt x="1935957" y="473869"/>
                  </a:lnTo>
                  <a:lnTo>
                    <a:pt x="1731169" y="471488"/>
                  </a:lnTo>
                  <a:lnTo>
                    <a:pt x="1681163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4">
              <a:extLst>
                <a:ext uri="{FF2B5EF4-FFF2-40B4-BE49-F238E27FC236}">
                  <a16:creationId xmlns:a16="http://schemas.microsoft.com/office/drawing/2014/main" id="{EEB29CF9-55DD-4039-825F-76D2C692919D}"/>
                </a:ext>
              </a:extLst>
            </p:cNvPr>
            <p:cNvSpPr/>
            <p:nvPr/>
          </p:nvSpPr>
          <p:spPr>
            <a:xfrm>
              <a:off x="5029200" y="3381375"/>
              <a:ext cx="1909763" cy="428625"/>
            </a:xfrm>
            <a:custGeom>
              <a:avLst/>
              <a:gdLst>
                <a:gd name="connsiteX0" fmla="*/ 1607344 w 1909763"/>
                <a:gd name="connsiteY0" fmla="*/ 245269 h 428625"/>
                <a:gd name="connsiteX1" fmla="*/ 1423988 w 1909763"/>
                <a:gd name="connsiteY1" fmla="*/ 271463 h 428625"/>
                <a:gd name="connsiteX2" fmla="*/ 1254919 w 1909763"/>
                <a:gd name="connsiteY2" fmla="*/ 295275 h 428625"/>
                <a:gd name="connsiteX3" fmla="*/ 1073944 w 1909763"/>
                <a:gd name="connsiteY3" fmla="*/ 321469 h 428625"/>
                <a:gd name="connsiteX4" fmla="*/ 871538 w 1909763"/>
                <a:gd name="connsiteY4" fmla="*/ 359569 h 428625"/>
                <a:gd name="connsiteX5" fmla="*/ 671513 w 1909763"/>
                <a:gd name="connsiteY5" fmla="*/ 378619 h 428625"/>
                <a:gd name="connsiteX6" fmla="*/ 440531 w 1909763"/>
                <a:gd name="connsiteY6" fmla="*/ 404813 h 428625"/>
                <a:gd name="connsiteX7" fmla="*/ 309563 w 1909763"/>
                <a:gd name="connsiteY7" fmla="*/ 416719 h 428625"/>
                <a:gd name="connsiteX8" fmla="*/ 178594 w 1909763"/>
                <a:gd name="connsiteY8" fmla="*/ 426244 h 428625"/>
                <a:gd name="connsiteX9" fmla="*/ 0 w 1909763"/>
                <a:gd name="connsiteY9" fmla="*/ 428625 h 428625"/>
                <a:gd name="connsiteX10" fmla="*/ 7144 w 1909763"/>
                <a:gd name="connsiteY10" fmla="*/ 266700 h 428625"/>
                <a:gd name="connsiteX11" fmla="*/ 150019 w 1909763"/>
                <a:gd name="connsiteY11" fmla="*/ 269081 h 428625"/>
                <a:gd name="connsiteX12" fmla="*/ 345281 w 1909763"/>
                <a:gd name="connsiteY12" fmla="*/ 259556 h 428625"/>
                <a:gd name="connsiteX13" fmla="*/ 500063 w 1909763"/>
                <a:gd name="connsiteY13" fmla="*/ 242888 h 428625"/>
                <a:gd name="connsiteX14" fmla="*/ 631031 w 1909763"/>
                <a:gd name="connsiteY14" fmla="*/ 223838 h 428625"/>
                <a:gd name="connsiteX15" fmla="*/ 742950 w 1909763"/>
                <a:gd name="connsiteY15" fmla="*/ 204788 h 428625"/>
                <a:gd name="connsiteX16" fmla="*/ 881063 w 1909763"/>
                <a:gd name="connsiteY16" fmla="*/ 176213 h 428625"/>
                <a:gd name="connsiteX17" fmla="*/ 1181100 w 1909763"/>
                <a:gd name="connsiteY17" fmla="*/ 92869 h 428625"/>
                <a:gd name="connsiteX18" fmla="*/ 1340644 w 1909763"/>
                <a:gd name="connsiteY18" fmla="*/ 47625 h 428625"/>
                <a:gd name="connsiteX19" fmla="*/ 1469231 w 1909763"/>
                <a:gd name="connsiteY19" fmla="*/ 9525 h 428625"/>
                <a:gd name="connsiteX20" fmla="*/ 1504950 w 1909763"/>
                <a:gd name="connsiteY20" fmla="*/ 0 h 428625"/>
                <a:gd name="connsiteX21" fmla="*/ 1569244 w 1909763"/>
                <a:gd name="connsiteY21" fmla="*/ 4763 h 428625"/>
                <a:gd name="connsiteX22" fmla="*/ 1633538 w 1909763"/>
                <a:gd name="connsiteY22" fmla="*/ 14288 h 428625"/>
                <a:gd name="connsiteX23" fmla="*/ 1707356 w 1909763"/>
                <a:gd name="connsiteY23" fmla="*/ 30956 h 428625"/>
                <a:gd name="connsiteX24" fmla="*/ 1797844 w 1909763"/>
                <a:gd name="connsiteY24" fmla="*/ 54769 h 428625"/>
                <a:gd name="connsiteX25" fmla="*/ 1864519 w 1909763"/>
                <a:gd name="connsiteY25" fmla="*/ 83344 h 428625"/>
                <a:gd name="connsiteX26" fmla="*/ 1888331 w 1909763"/>
                <a:gd name="connsiteY26" fmla="*/ 97631 h 428625"/>
                <a:gd name="connsiteX27" fmla="*/ 1905000 w 1909763"/>
                <a:gd name="connsiteY27" fmla="*/ 111919 h 428625"/>
                <a:gd name="connsiteX28" fmla="*/ 1909763 w 1909763"/>
                <a:gd name="connsiteY28" fmla="*/ 123825 h 428625"/>
                <a:gd name="connsiteX29" fmla="*/ 1909763 w 1909763"/>
                <a:gd name="connsiteY29" fmla="*/ 138113 h 428625"/>
                <a:gd name="connsiteX30" fmla="*/ 1900238 w 1909763"/>
                <a:gd name="connsiteY30" fmla="*/ 154781 h 428625"/>
                <a:gd name="connsiteX31" fmla="*/ 1876425 w 1909763"/>
                <a:gd name="connsiteY31" fmla="*/ 173831 h 428625"/>
                <a:gd name="connsiteX32" fmla="*/ 1809750 w 1909763"/>
                <a:gd name="connsiteY32" fmla="*/ 202406 h 428625"/>
                <a:gd name="connsiteX33" fmla="*/ 1743075 w 1909763"/>
                <a:gd name="connsiteY33" fmla="*/ 226219 h 428625"/>
                <a:gd name="connsiteX34" fmla="*/ 1607344 w 1909763"/>
                <a:gd name="connsiteY34" fmla="*/ 2452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09763" h="428625">
                  <a:moveTo>
                    <a:pt x="1607344" y="245269"/>
                  </a:moveTo>
                  <a:lnTo>
                    <a:pt x="1423988" y="271463"/>
                  </a:lnTo>
                  <a:lnTo>
                    <a:pt x="1254919" y="295275"/>
                  </a:lnTo>
                  <a:lnTo>
                    <a:pt x="1073944" y="321469"/>
                  </a:lnTo>
                  <a:lnTo>
                    <a:pt x="871538" y="359569"/>
                  </a:lnTo>
                  <a:lnTo>
                    <a:pt x="671513" y="378619"/>
                  </a:lnTo>
                  <a:lnTo>
                    <a:pt x="440531" y="404813"/>
                  </a:lnTo>
                  <a:lnTo>
                    <a:pt x="309563" y="416719"/>
                  </a:lnTo>
                  <a:lnTo>
                    <a:pt x="178594" y="426244"/>
                  </a:lnTo>
                  <a:lnTo>
                    <a:pt x="0" y="428625"/>
                  </a:lnTo>
                  <a:lnTo>
                    <a:pt x="7144" y="266700"/>
                  </a:lnTo>
                  <a:lnTo>
                    <a:pt x="150019" y="269081"/>
                  </a:lnTo>
                  <a:lnTo>
                    <a:pt x="345281" y="259556"/>
                  </a:lnTo>
                  <a:lnTo>
                    <a:pt x="500063" y="242888"/>
                  </a:lnTo>
                  <a:lnTo>
                    <a:pt x="631031" y="223838"/>
                  </a:lnTo>
                  <a:lnTo>
                    <a:pt x="742950" y="204788"/>
                  </a:lnTo>
                  <a:lnTo>
                    <a:pt x="881063" y="176213"/>
                  </a:lnTo>
                  <a:lnTo>
                    <a:pt x="1181100" y="92869"/>
                  </a:lnTo>
                  <a:lnTo>
                    <a:pt x="1340644" y="47625"/>
                  </a:lnTo>
                  <a:lnTo>
                    <a:pt x="1469231" y="9525"/>
                  </a:lnTo>
                  <a:lnTo>
                    <a:pt x="1504950" y="0"/>
                  </a:lnTo>
                  <a:lnTo>
                    <a:pt x="1569244" y="4763"/>
                  </a:lnTo>
                  <a:lnTo>
                    <a:pt x="1633538" y="14288"/>
                  </a:lnTo>
                  <a:lnTo>
                    <a:pt x="1707356" y="30956"/>
                  </a:lnTo>
                  <a:lnTo>
                    <a:pt x="1797844" y="54769"/>
                  </a:lnTo>
                  <a:lnTo>
                    <a:pt x="1864519" y="83344"/>
                  </a:lnTo>
                  <a:lnTo>
                    <a:pt x="1888331" y="97631"/>
                  </a:lnTo>
                  <a:lnTo>
                    <a:pt x="1905000" y="111919"/>
                  </a:lnTo>
                  <a:lnTo>
                    <a:pt x="1909763" y="123825"/>
                  </a:lnTo>
                  <a:lnTo>
                    <a:pt x="1909763" y="138113"/>
                  </a:lnTo>
                  <a:lnTo>
                    <a:pt x="1900238" y="154781"/>
                  </a:lnTo>
                  <a:lnTo>
                    <a:pt x="1876425" y="173831"/>
                  </a:lnTo>
                  <a:lnTo>
                    <a:pt x="1809750" y="202406"/>
                  </a:lnTo>
                  <a:lnTo>
                    <a:pt x="1743075" y="226219"/>
                  </a:lnTo>
                  <a:lnTo>
                    <a:pt x="1607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64C4BF46-E7A7-4E6D-80C0-525424C99093}"/>
                </a:ext>
              </a:extLst>
            </p:cNvPr>
            <p:cNvSpPr/>
            <p:nvPr/>
          </p:nvSpPr>
          <p:spPr>
            <a:xfrm>
              <a:off x="5014913" y="4217988"/>
              <a:ext cx="1892300" cy="441325"/>
            </a:xfrm>
            <a:custGeom>
              <a:avLst/>
              <a:gdLst>
                <a:gd name="connsiteX0" fmla="*/ 1485900 w 1893093"/>
                <a:gd name="connsiteY0" fmla="*/ 307181 h 442912"/>
                <a:gd name="connsiteX1" fmla="*/ 1357312 w 1893093"/>
                <a:gd name="connsiteY1" fmla="*/ 326231 h 442912"/>
                <a:gd name="connsiteX2" fmla="*/ 1193006 w 1893093"/>
                <a:gd name="connsiteY2" fmla="*/ 342900 h 442912"/>
                <a:gd name="connsiteX3" fmla="*/ 1047750 w 1893093"/>
                <a:gd name="connsiteY3" fmla="*/ 352425 h 442912"/>
                <a:gd name="connsiteX4" fmla="*/ 878681 w 1893093"/>
                <a:gd name="connsiteY4" fmla="*/ 371475 h 442912"/>
                <a:gd name="connsiteX5" fmla="*/ 654843 w 1893093"/>
                <a:gd name="connsiteY5" fmla="*/ 392906 h 442912"/>
                <a:gd name="connsiteX6" fmla="*/ 416718 w 1893093"/>
                <a:gd name="connsiteY6" fmla="*/ 416719 h 442912"/>
                <a:gd name="connsiteX7" fmla="*/ 295275 w 1893093"/>
                <a:gd name="connsiteY7" fmla="*/ 426244 h 442912"/>
                <a:gd name="connsiteX8" fmla="*/ 183356 w 1893093"/>
                <a:gd name="connsiteY8" fmla="*/ 435769 h 442912"/>
                <a:gd name="connsiteX9" fmla="*/ 0 w 1893093"/>
                <a:gd name="connsiteY9" fmla="*/ 442912 h 442912"/>
                <a:gd name="connsiteX10" fmla="*/ 16668 w 1893093"/>
                <a:gd name="connsiteY10" fmla="*/ 285750 h 442912"/>
                <a:gd name="connsiteX11" fmla="*/ 207168 w 1893093"/>
                <a:gd name="connsiteY11" fmla="*/ 266700 h 442912"/>
                <a:gd name="connsiteX12" fmla="*/ 421481 w 1893093"/>
                <a:gd name="connsiteY12" fmla="*/ 238125 h 442912"/>
                <a:gd name="connsiteX13" fmla="*/ 619125 w 1893093"/>
                <a:gd name="connsiteY13" fmla="*/ 209550 h 442912"/>
                <a:gd name="connsiteX14" fmla="*/ 833437 w 1893093"/>
                <a:gd name="connsiteY14" fmla="*/ 176212 h 442912"/>
                <a:gd name="connsiteX15" fmla="*/ 912018 w 1893093"/>
                <a:gd name="connsiteY15" fmla="*/ 164306 h 442912"/>
                <a:gd name="connsiteX16" fmla="*/ 1050131 w 1893093"/>
                <a:gd name="connsiteY16" fmla="*/ 128587 h 442912"/>
                <a:gd name="connsiteX17" fmla="*/ 1164431 w 1893093"/>
                <a:gd name="connsiteY17" fmla="*/ 114300 h 442912"/>
                <a:gd name="connsiteX18" fmla="*/ 1285875 w 1893093"/>
                <a:gd name="connsiteY18" fmla="*/ 92869 h 442912"/>
                <a:gd name="connsiteX19" fmla="*/ 1385887 w 1893093"/>
                <a:gd name="connsiteY19" fmla="*/ 66675 h 442912"/>
                <a:gd name="connsiteX20" fmla="*/ 1409700 w 1893093"/>
                <a:gd name="connsiteY20" fmla="*/ 54769 h 442912"/>
                <a:gd name="connsiteX21" fmla="*/ 1426368 w 1893093"/>
                <a:gd name="connsiteY21" fmla="*/ 33337 h 442912"/>
                <a:gd name="connsiteX22" fmla="*/ 1450181 w 1893093"/>
                <a:gd name="connsiteY22" fmla="*/ 16669 h 442912"/>
                <a:gd name="connsiteX23" fmla="*/ 1488281 w 1893093"/>
                <a:gd name="connsiteY23" fmla="*/ 2381 h 442912"/>
                <a:gd name="connsiteX24" fmla="*/ 1521618 w 1893093"/>
                <a:gd name="connsiteY24" fmla="*/ 0 h 442912"/>
                <a:gd name="connsiteX25" fmla="*/ 1559718 w 1893093"/>
                <a:gd name="connsiteY25" fmla="*/ 4762 h 442912"/>
                <a:gd name="connsiteX26" fmla="*/ 1619250 w 1893093"/>
                <a:gd name="connsiteY26" fmla="*/ 23812 h 442912"/>
                <a:gd name="connsiteX27" fmla="*/ 1712118 w 1893093"/>
                <a:gd name="connsiteY27" fmla="*/ 59531 h 442912"/>
                <a:gd name="connsiteX28" fmla="*/ 1812131 w 1893093"/>
                <a:gd name="connsiteY28" fmla="*/ 104775 h 442912"/>
                <a:gd name="connsiteX29" fmla="*/ 1847850 w 1893093"/>
                <a:gd name="connsiteY29" fmla="*/ 126206 h 442912"/>
                <a:gd name="connsiteX30" fmla="*/ 1883568 w 1893093"/>
                <a:gd name="connsiteY30" fmla="*/ 154781 h 442912"/>
                <a:gd name="connsiteX31" fmla="*/ 1893093 w 1893093"/>
                <a:gd name="connsiteY31" fmla="*/ 171450 h 442912"/>
                <a:gd name="connsiteX32" fmla="*/ 1893093 w 1893093"/>
                <a:gd name="connsiteY32" fmla="*/ 183356 h 442912"/>
                <a:gd name="connsiteX33" fmla="*/ 1890712 w 1893093"/>
                <a:gd name="connsiteY33" fmla="*/ 200025 h 442912"/>
                <a:gd name="connsiteX34" fmla="*/ 1866900 w 1893093"/>
                <a:gd name="connsiteY34" fmla="*/ 223837 h 442912"/>
                <a:gd name="connsiteX35" fmla="*/ 1819275 w 1893093"/>
                <a:gd name="connsiteY35" fmla="*/ 245269 h 442912"/>
                <a:gd name="connsiteX36" fmla="*/ 1762125 w 1893093"/>
                <a:gd name="connsiteY36" fmla="*/ 261937 h 442912"/>
                <a:gd name="connsiteX37" fmla="*/ 1666875 w 1893093"/>
                <a:gd name="connsiteY37" fmla="*/ 280987 h 442912"/>
                <a:gd name="connsiteX38" fmla="*/ 1485900 w 1893093"/>
                <a:gd name="connsiteY38" fmla="*/ 307181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3093" h="442912">
                  <a:moveTo>
                    <a:pt x="1485900" y="307181"/>
                  </a:moveTo>
                  <a:lnTo>
                    <a:pt x="1357312" y="326231"/>
                  </a:lnTo>
                  <a:lnTo>
                    <a:pt x="1193006" y="342900"/>
                  </a:lnTo>
                  <a:lnTo>
                    <a:pt x="1047750" y="352425"/>
                  </a:lnTo>
                  <a:lnTo>
                    <a:pt x="878681" y="371475"/>
                  </a:lnTo>
                  <a:lnTo>
                    <a:pt x="654843" y="392906"/>
                  </a:lnTo>
                  <a:lnTo>
                    <a:pt x="416718" y="416719"/>
                  </a:lnTo>
                  <a:lnTo>
                    <a:pt x="295275" y="426244"/>
                  </a:lnTo>
                  <a:lnTo>
                    <a:pt x="183356" y="435769"/>
                  </a:lnTo>
                  <a:lnTo>
                    <a:pt x="0" y="442912"/>
                  </a:lnTo>
                  <a:lnTo>
                    <a:pt x="16668" y="285750"/>
                  </a:lnTo>
                  <a:lnTo>
                    <a:pt x="207168" y="266700"/>
                  </a:lnTo>
                  <a:lnTo>
                    <a:pt x="421481" y="238125"/>
                  </a:lnTo>
                  <a:lnTo>
                    <a:pt x="619125" y="209550"/>
                  </a:lnTo>
                  <a:lnTo>
                    <a:pt x="833437" y="176212"/>
                  </a:lnTo>
                  <a:lnTo>
                    <a:pt x="912018" y="164306"/>
                  </a:lnTo>
                  <a:lnTo>
                    <a:pt x="1050131" y="128587"/>
                  </a:lnTo>
                  <a:lnTo>
                    <a:pt x="1164431" y="114300"/>
                  </a:lnTo>
                  <a:lnTo>
                    <a:pt x="1285875" y="92869"/>
                  </a:lnTo>
                  <a:lnTo>
                    <a:pt x="1385887" y="66675"/>
                  </a:lnTo>
                  <a:lnTo>
                    <a:pt x="1409700" y="54769"/>
                  </a:lnTo>
                  <a:lnTo>
                    <a:pt x="1426368" y="33337"/>
                  </a:lnTo>
                  <a:lnTo>
                    <a:pt x="1450181" y="16669"/>
                  </a:lnTo>
                  <a:lnTo>
                    <a:pt x="1488281" y="2381"/>
                  </a:lnTo>
                  <a:lnTo>
                    <a:pt x="1521618" y="0"/>
                  </a:lnTo>
                  <a:lnTo>
                    <a:pt x="1559718" y="4762"/>
                  </a:lnTo>
                  <a:lnTo>
                    <a:pt x="1619250" y="23812"/>
                  </a:lnTo>
                  <a:lnTo>
                    <a:pt x="1712118" y="59531"/>
                  </a:lnTo>
                  <a:lnTo>
                    <a:pt x="1812131" y="104775"/>
                  </a:lnTo>
                  <a:lnTo>
                    <a:pt x="1847850" y="126206"/>
                  </a:lnTo>
                  <a:lnTo>
                    <a:pt x="1883568" y="154781"/>
                  </a:lnTo>
                  <a:lnTo>
                    <a:pt x="1893093" y="171450"/>
                  </a:lnTo>
                  <a:lnTo>
                    <a:pt x="1893093" y="183356"/>
                  </a:lnTo>
                  <a:lnTo>
                    <a:pt x="1890712" y="200025"/>
                  </a:lnTo>
                  <a:lnTo>
                    <a:pt x="1866900" y="223837"/>
                  </a:lnTo>
                  <a:lnTo>
                    <a:pt x="1819275" y="245269"/>
                  </a:lnTo>
                  <a:lnTo>
                    <a:pt x="1762125" y="261937"/>
                  </a:lnTo>
                  <a:lnTo>
                    <a:pt x="1666875" y="280987"/>
                  </a:lnTo>
                  <a:lnTo>
                    <a:pt x="14859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6">
              <a:extLst>
                <a:ext uri="{FF2B5EF4-FFF2-40B4-BE49-F238E27FC236}">
                  <a16:creationId xmlns:a16="http://schemas.microsoft.com/office/drawing/2014/main" id="{A805FB28-24D0-4441-B3B7-614810C8170E}"/>
                </a:ext>
              </a:extLst>
            </p:cNvPr>
            <p:cNvSpPr/>
            <p:nvPr/>
          </p:nvSpPr>
          <p:spPr>
            <a:xfrm>
              <a:off x="4989513" y="5214938"/>
              <a:ext cx="2278062" cy="444500"/>
            </a:xfrm>
            <a:custGeom>
              <a:avLst/>
              <a:gdLst>
                <a:gd name="connsiteX0" fmla="*/ 1507331 w 2278856"/>
                <a:gd name="connsiteY0" fmla="*/ 311943 h 445293"/>
                <a:gd name="connsiteX1" fmla="*/ 1257300 w 2278856"/>
                <a:gd name="connsiteY1" fmla="*/ 330993 h 445293"/>
                <a:gd name="connsiteX2" fmla="*/ 928687 w 2278856"/>
                <a:gd name="connsiteY2" fmla="*/ 361950 h 445293"/>
                <a:gd name="connsiteX3" fmla="*/ 673894 w 2278856"/>
                <a:gd name="connsiteY3" fmla="*/ 388143 h 445293"/>
                <a:gd name="connsiteX4" fmla="*/ 431006 w 2278856"/>
                <a:gd name="connsiteY4" fmla="*/ 411956 h 445293"/>
                <a:gd name="connsiteX5" fmla="*/ 188119 w 2278856"/>
                <a:gd name="connsiteY5" fmla="*/ 440531 h 445293"/>
                <a:gd name="connsiteX6" fmla="*/ 133350 w 2278856"/>
                <a:gd name="connsiteY6" fmla="*/ 445293 h 445293"/>
                <a:gd name="connsiteX7" fmla="*/ 0 w 2278856"/>
                <a:gd name="connsiteY7" fmla="*/ 407193 h 445293"/>
                <a:gd name="connsiteX8" fmla="*/ 2381 w 2278856"/>
                <a:gd name="connsiteY8" fmla="*/ 242887 h 445293"/>
                <a:gd name="connsiteX9" fmla="*/ 202406 w 2278856"/>
                <a:gd name="connsiteY9" fmla="*/ 242887 h 445293"/>
                <a:gd name="connsiteX10" fmla="*/ 409575 w 2278856"/>
                <a:gd name="connsiteY10" fmla="*/ 230981 h 445293"/>
                <a:gd name="connsiteX11" fmla="*/ 659606 w 2278856"/>
                <a:gd name="connsiteY11" fmla="*/ 204787 h 445293"/>
                <a:gd name="connsiteX12" fmla="*/ 888206 w 2278856"/>
                <a:gd name="connsiteY12" fmla="*/ 176212 h 445293"/>
                <a:gd name="connsiteX13" fmla="*/ 1109662 w 2278856"/>
                <a:gd name="connsiteY13" fmla="*/ 138112 h 445293"/>
                <a:gd name="connsiteX14" fmla="*/ 1285875 w 2278856"/>
                <a:gd name="connsiteY14" fmla="*/ 116681 h 445293"/>
                <a:gd name="connsiteX15" fmla="*/ 1471612 w 2278856"/>
                <a:gd name="connsiteY15" fmla="*/ 90487 h 445293"/>
                <a:gd name="connsiteX16" fmla="*/ 1526381 w 2278856"/>
                <a:gd name="connsiteY16" fmla="*/ 69056 h 445293"/>
                <a:gd name="connsiteX17" fmla="*/ 1621631 w 2278856"/>
                <a:gd name="connsiteY17" fmla="*/ 30956 h 445293"/>
                <a:gd name="connsiteX18" fmla="*/ 1688306 w 2278856"/>
                <a:gd name="connsiteY18" fmla="*/ 2381 h 445293"/>
                <a:gd name="connsiteX19" fmla="*/ 1700212 w 2278856"/>
                <a:gd name="connsiteY19" fmla="*/ 2381 h 445293"/>
                <a:gd name="connsiteX20" fmla="*/ 1738312 w 2278856"/>
                <a:gd name="connsiteY20" fmla="*/ 0 h 445293"/>
                <a:gd name="connsiteX21" fmla="*/ 1850231 w 2278856"/>
                <a:gd name="connsiteY21" fmla="*/ 19050 h 445293"/>
                <a:gd name="connsiteX22" fmla="*/ 1938337 w 2278856"/>
                <a:gd name="connsiteY22" fmla="*/ 40481 h 445293"/>
                <a:gd name="connsiteX23" fmla="*/ 2050256 w 2278856"/>
                <a:gd name="connsiteY23" fmla="*/ 73818 h 445293"/>
                <a:gd name="connsiteX24" fmla="*/ 2183606 w 2278856"/>
                <a:gd name="connsiteY24" fmla="*/ 128587 h 445293"/>
                <a:gd name="connsiteX25" fmla="*/ 2228850 w 2278856"/>
                <a:gd name="connsiteY25" fmla="*/ 152400 h 445293"/>
                <a:gd name="connsiteX26" fmla="*/ 2238375 w 2278856"/>
                <a:gd name="connsiteY26" fmla="*/ 159543 h 445293"/>
                <a:gd name="connsiteX27" fmla="*/ 2255044 w 2278856"/>
                <a:gd name="connsiteY27" fmla="*/ 185737 h 445293"/>
                <a:gd name="connsiteX28" fmla="*/ 2271712 w 2278856"/>
                <a:gd name="connsiteY28" fmla="*/ 216693 h 445293"/>
                <a:gd name="connsiteX29" fmla="*/ 2278856 w 2278856"/>
                <a:gd name="connsiteY29" fmla="*/ 245268 h 445293"/>
                <a:gd name="connsiteX30" fmla="*/ 2278856 w 2278856"/>
                <a:gd name="connsiteY30" fmla="*/ 269081 h 445293"/>
                <a:gd name="connsiteX31" fmla="*/ 2271712 w 2278856"/>
                <a:gd name="connsiteY31" fmla="*/ 290512 h 445293"/>
                <a:gd name="connsiteX32" fmla="*/ 2255044 w 2278856"/>
                <a:gd name="connsiteY32" fmla="*/ 309562 h 445293"/>
                <a:gd name="connsiteX33" fmla="*/ 2231231 w 2278856"/>
                <a:gd name="connsiteY33" fmla="*/ 326231 h 445293"/>
                <a:gd name="connsiteX34" fmla="*/ 2193131 w 2278856"/>
                <a:gd name="connsiteY34" fmla="*/ 335756 h 445293"/>
                <a:gd name="connsiteX35" fmla="*/ 2112169 w 2278856"/>
                <a:gd name="connsiteY35" fmla="*/ 326231 h 445293"/>
                <a:gd name="connsiteX36" fmla="*/ 1974056 w 2278856"/>
                <a:gd name="connsiteY36" fmla="*/ 311943 h 445293"/>
                <a:gd name="connsiteX37" fmla="*/ 1824037 w 2278856"/>
                <a:gd name="connsiteY37" fmla="*/ 307181 h 445293"/>
                <a:gd name="connsiteX38" fmla="*/ 1628775 w 2278856"/>
                <a:gd name="connsiteY38" fmla="*/ 307181 h 445293"/>
                <a:gd name="connsiteX39" fmla="*/ 1507331 w 2278856"/>
                <a:gd name="connsiteY39" fmla="*/ 31194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8856" h="445293">
                  <a:moveTo>
                    <a:pt x="1507331" y="311943"/>
                  </a:moveTo>
                  <a:lnTo>
                    <a:pt x="1257300" y="330993"/>
                  </a:lnTo>
                  <a:lnTo>
                    <a:pt x="928687" y="361950"/>
                  </a:lnTo>
                  <a:lnTo>
                    <a:pt x="673894" y="388143"/>
                  </a:lnTo>
                  <a:lnTo>
                    <a:pt x="431006" y="411956"/>
                  </a:lnTo>
                  <a:lnTo>
                    <a:pt x="188119" y="440531"/>
                  </a:lnTo>
                  <a:lnTo>
                    <a:pt x="133350" y="445293"/>
                  </a:lnTo>
                  <a:lnTo>
                    <a:pt x="0" y="407193"/>
                  </a:lnTo>
                  <a:cubicBezTo>
                    <a:pt x="794" y="352424"/>
                    <a:pt x="1587" y="297656"/>
                    <a:pt x="2381" y="242887"/>
                  </a:cubicBezTo>
                  <a:lnTo>
                    <a:pt x="202406" y="242887"/>
                  </a:lnTo>
                  <a:lnTo>
                    <a:pt x="409575" y="230981"/>
                  </a:lnTo>
                  <a:lnTo>
                    <a:pt x="659606" y="204787"/>
                  </a:lnTo>
                  <a:lnTo>
                    <a:pt x="888206" y="176212"/>
                  </a:lnTo>
                  <a:lnTo>
                    <a:pt x="1109662" y="138112"/>
                  </a:lnTo>
                  <a:lnTo>
                    <a:pt x="1285875" y="116681"/>
                  </a:lnTo>
                  <a:lnTo>
                    <a:pt x="1471612" y="90487"/>
                  </a:lnTo>
                  <a:lnTo>
                    <a:pt x="1526381" y="69056"/>
                  </a:lnTo>
                  <a:lnTo>
                    <a:pt x="1621631" y="30956"/>
                  </a:lnTo>
                  <a:lnTo>
                    <a:pt x="1688306" y="2381"/>
                  </a:lnTo>
                  <a:lnTo>
                    <a:pt x="1700212" y="2381"/>
                  </a:lnTo>
                  <a:lnTo>
                    <a:pt x="1738312" y="0"/>
                  </a:lnTo>
                  <a:lnTo>
                    <a:pt x="1850231" y="19050"/>
                  </a:lnTo>
                  <a:lnTo>
                    <a:pt x="1938337" y="40481"/>
                  </a:lnTo>
                  <a:lnTo>
                    <a:pt x="2050256" y="73818"/>
                  </a:lnTo>
                  <a:lnTo>
                    <a:pt x="2183606" y="128587"/>
                  </a:lnTo>
                  <a:lnTo>
                    <a:pt x="2228850" y="152400"/>
                  </a:lnTo>
                  <a:lnTo>
                    <a:pt x="2238375" y="159543"/>
                  </a:lnTo>
                  <a:lnTo>
                    <a:pt x="2255044" y="185737"/>
                  </a:lnTo>
                  <a:lnTo>
                    <a:pt x="2271712" y="216693"/>
                  </a:lnTo>
                  <a:lnTo>
                    <a:pt x="2278856" y="245268"/>
                  </a:lnTo>
                  <a:lnTo>
                    <a:pt x="2278856" y="269081"/>
                  </a:lnTo>
                  <a:lnTo>
                    <a:pt x="2271712" y="290512"/>
                  </a:lnTo>
                  <a:lnTo>
                    <a:pt x="2255044" y="309562"/>
                  </a:lnTo>
                  <a:lnTo>
                    <a:pt x="2231231" y="326231"/>
                  </a:lnTo>
                  <a:lnTo>
                    <a:pt x="2193131" y="335756"/>
                  </a:lnTo>
                  <a:lnTo>
                    <a:pt x="2112169" y="326231"/>
                  </a:lnTo>
                  <a:lnTo>
                    <a:pt x="1974056" y="311943"/>
                  </a:lnTo>
                  <a:lnTo>
                    <a:pt x="1824037" y="307181"/>
                  </a:lnTo>
                  <a:lnTo>
                    <a:pt x="1628775" y="307181"/>
                  </a:lnTo>
                  <a:lnTo>
                    <a:pt x="1507331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322" name="グループ化 1">
            <a:extLst>
              <a:ext uri="{FF2B5EF4-FFF2-40B4-BE49-F238E27FC236}">
                <a16:creationId xmlns:a16="http://schemas.microsoft.com/office/drawing/2014/main" id="{354A74E2-BEEE-4145-8524-22D0BF1547CF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501775"/>
            <a:ext cx="4748212" cy="4606925"/>
            <a:chOff x="2519363" y="1501775"/>
            <a:chExt cx="4748212" cy="4606925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5B6DBADA-63C1-4C1C-81DC-8CE10CCCE0EB}"/>
                </a:ext>
              </a:extLst>
            </p:cNvPr>
            <p:cNvSpPr/>
            <p:nvPr/>
          </p:nvSpPr>
          <p:spPr>
            <a:xfrm>
              <a:off x="2519363" y="2486025"/>
              <a:ext cx="1871662" cy="515938"/>
            </a:xfrm>
            <a:custGeom>
              <a:avLst/>
              <a:gdLst>
                <a:gd name="connsiteX0" fmla="*/ 1583531 w 1871662"/>
                <a:gd name="connsiteY0" fmla="*/ 250031 h 516731"/>
                <a:gd name="connsiteX1" fmla="*/ 1409700 w 1871662"/>
                <a:gd name="connsiteY1" fmla="*/ 273844 h 516731"/>
                <a:gd name="connsiteX2" fmla="*/ 1271587 w 1871662"/>
                <a:gd name="connsiteY2" fmla="*/ 300038 h 516731"/>
                <a:gd name="connsiteX3" fmla="*/ 1042987 w 1871662"/>
                <a:gd name="connsiteY3" fmla="*/ 345281 h 516731"/>
                <a:gd name="connsiteX4" fmla="*/ 862012 w 1871662"/>
                <a:gd name="connsiteY4" fmla="*/ 392906 h 516731"/>
                <a:gd name="connsiteX5" fmla="*/ 685800 w 1871662"/>
                <a:gd name="connsiteY5" fmla="*/ 438150 h 516731"/>
                <a:gd name="connsiteX6" fmla="*/ 564356 w 1871662"/>
                <a:gd name="connsiteY6" fmla="*/ 471488 h 516731"/>
                <a:gd name="connsiteX7" fmla="*/ 450056 w 1871662"/>
                <a:gd name="connsiteY7" fmla="*/ 500063 h 516731"/>
                <a:gd name="connsiteX8" fmla="*/ 383381 w 1871662"/>
                <a:gd name="connsiteY8" fmla="*/ 516731 h 516731"/>
                <a:gd name="connsiteX9" fmla="*/ 364331 w 1871662"/>
                <a:gd name="connsiteY9" fmla="*/ 516731 h 516731"/>
                <a:gd name="connsiteX10" fmla="*/ 316706 w 1871662"/>
                <a:gd name="connsiteY10" fmla="*/ 504825 h 516731"/>
                <a:gd name="connsiteX11" fmla="*/ 254793 w 1871662"/>
                <a:gd name="connsiteY11" fmla="*/ 478631 h 516731"/>
                <a:gd name="connsiteX12" fmla="*/ 192881 w 1871662"/>
                <a:gd name="connsiteY12" fmla="*/ 442913 h 516731"/>
                <a:gd name="connsiteX13" fmla="*/ 147637 w 1871662"/>
                <a:gd name="connsiteY13" fmla="*/ 409575 h 516731"/>
                <a:gd name="connsiteX14" fmla="*/ 97631 w 1871662"/>
                <a:gd name="connsiteY14" fmla="*/ 366713 h 516731"/>
                <a:gd name="connsiteX15" fmla="*/ 52387 w 1871662"/>
                <a:gd name="connsiteY15" fmla="*/ 321469 h 516731"/>
                <a:gd name="connsiteX16" fmla="*/ 23812 w 1871662"/>
                <a:gd name="connsiteY16" fmla="*/ 288131 h 516731"/>
                <a:gd name="connsiteX17" fmla="*/ 4762 w 1871662"/>
                <a:gd name="connsiteY17" fmla="*/ 254794 h 516731"/>
                <a:gd name="connsiteX18" fmla="*/ 0 w 1871662"/>
                <a:gd name="connsiteY18" fmla="*/ 233363 h 516731"/>
                <a:gd name="connsiteX19" fmla="*/ 2381 w 1871662"/>
                <a:gd name="connsiteY19" fmla="*/ 219075 h 516731"/>
                <a:gd name="connsiteX20" fmla="*/ 11906 w 1871662"/>
                <a:gd name="connsiteY20" fmla="*/ 214313 h 516731"/>
                <a:gd name="connsiteX21" fmla="*/ 23812 w 1871662"/>
                <a:gd name="connsiteY21" fmla="*/ 214313 h 516731"/>
                <a:gd name="connsiteX22" fmla="*/ 57150 w 1871662"/>
                <a:gd name="connsiteY22" fmla="*/ 226219 h 516731"/>
                <a:gd name="connsiteX23" fmla="*/ 123825 w 1871662"/>
                <a:gd name="connsiteY23" fmla="*/ 257175 h 516731"/>
                <a:gd name="connsiteX24" fmla="*/ 188118 w 1871662"/>
                <a:gd name="connsiteY24" fmla="*/ 283369 h 516731"/>
                <a:gd name="connsiteX25" fmla="*/ 250031 w 1871662"/>
                <a:gd name="connsiteY25" fmla="*/ 300038 h 516731"/>
                <a:gd name="connsiteX26" fmla="*/ 297656 w 1871662"/>
                <a:gd name="connsiteY26" fmla="*/ 309563 h 516731"/>
                <a:gd name="connsiteX27" fmla="*/ 364331 w 1871662"/>
                <a:gd name="connsiteY27" fmla="*/ 316706 h 516731"/>
                <a:gd name="connsiteX28" fmla="*/ 433387 w 1871662"/>
                <a:gd name="connsiteY28" fmla="*/ 304800 h 516731"/>
                <a:gd name="connsiteX29" fmla="*/ 661987 w 1871662"/>
                <a:gd name="connsiteY29" fmla="*/ 252413 h 516731"/>
                <a:gd name="connsiteX30" fmla="*/ 897731 w 1871662"/>
                <a:gd name="connsiteY30" fmla="*/ 200025 h 516731"/>
                <a:gd name="connsiteX31" fmla="*/ 1097756 w 1871662"/>
                <a:gd name="connsiteY31" fmla="*/ 154781 h 516731"/>
                <a:gd name="connsiteX32" fmla="*/ 1269206 w 1871662"/>
                <a:gd name="connsiteY32" fmla="*/ 121444 h 516731"/>
                <a:gd name="connsiteX33" fmla="*/ 1369218 w 1871662"/>
                <a:gd name="connsiteY33" fmla="*/ 80963 h 516731"/>
                <a:gd name="connsiteX34" fmla="*/ 1454943 w 1871662"/>
                <a:gd name="connsiteY34" fmla="*/ 38100 h 516731"/>
                <a:gd name="connsiteX35" fmla="*/ 1507331 w 1871662"/>
                <a:gd name="connsiteY35" fmla="*/ 7144 h 516731"/>
                <a:gd name="connsiteX36" fmla="*/ 1521618 w 1871662"/>
                <a:gd name="connsiteY36" fmla="*/ 2381 h 516731"/>
                <a:gd name="connsiteX37" fmla="*/ 1566862 w 1871662"/>
                <a:gd name="connsiteY37" fmla="*/ 0 h 516731"/>
                <a:gd name="connsiteX38" fmla="*/ 1631156 w 1871662"/>
                <a:gd name="connsiteY38" fmla="*/ 9525 h 516731"/>
                <a:gd name="connsiteX39" fmla="*/ 1702593 w 1871662"/>
                <a:gd name="connsiteY39" fmla="*/ 30956 h 516731"/>
                <a:gd name="connsiteX40" fmla="*/ 1785937 w 1871662"/>
                <a:gd name="connsiteY40" fmla="*/ 64294 h 516731"/>
                <a:gd name="connsiteX41" fmla="*/ 1816893 w 1871662"/>
                <a:gd name="connsiteY41" fmla="*/ 78581 h 516731"/>
                <a:gd name="connsiteX42" fmla="*/ 1852612 w 1871662"/>
                <a:gd name="connsiteY42" fmla="*/ 109538 h 516731"/>
                <a:gd name="connsiteX43" fmla="*/ 1869281 w 1871662"/>
                <a:gd name="connsiteY43" fmla="*/ 135731 h 516731"/>
                <a:gd name="connsiteX44" fmla="*/ 1871662 w 1871662"/>
                <a:gd name="connsiteY44" fmla="*/ 152400 h 516731"/>
                <a:gd name="connsiteX45" fmla="*/ 1871662 w 1871662"/>
                <a:gd name="connsiteY45" fmla="*/ 171450 h 516731"/>
                <a:gd name="connsiteX46" fmla="*/ 1859756 w 1871662"/>
                <a:gd name="connsiteY46" fmla="*/ 188119 h 516731"/>
                <a:gd name="connsiteX47" fmla="*/ 1831181 w 1871662"/>
                <a:gd name="connsiteY47" fmla="*/ 207169 h 516731"/>
                <a:gd name="connsiteX48" fmla="*/ 1785937 w 1871662"/>
                <a:gd name="connsiteY48" fmla="*/ 221456 h 516731"/>
                <a:gd name="connsiteX49" fmla="*/ 1745456 w 1871662"/>
                <a:gd name="connsiteY49" fmla="*/ 230981 h 516731"/>
                <a:gd name="connsiteX50" fmla="*/ 1678781 w 1871662"/>
                <a:gd name="connsiteY50" fmla="*/ 238125 h 516731"/>
                <a:gd name="connsiteX51" fmla="*/ 1583531 w 1871662"/>
                <a:gd name="connsiteY51" fmla="*/ 25003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71662" h="516731">
                  <a:moveTo>
                    <a:pt x="1583531" y="250031"/>
                  </a:moveTo>
                  <a:lnTo>
                    <a:pt x="1409700" y="273844"/>
                  </a:lnTo>
                  <a:lnTo>
                    <a:pt x="1271587" y="300038"/>
                  </a:lnTo>
                  <a:lnTo>
                    <a:pt x="1042987" y="345281"/>
                  </a:lnTo>
                  <a:lnTo>
                    <a:pt x="862012" y="392906"/>
                  </a:lnTo>
                  <a:lnTo>
                    <a:pt x="685800" y="438150"/>
                  </a:lnTo>
                  <a:lnTo>
                    <a:pt x="564356" y="471488"/>
                  </a:lnTo>
                  <a:lnTo>
                    <a:pt x="450056" y="500063"/>
                  </a:lnTo>
                  <a:lnTo>
                    <a:pt x="383381" y="516731"/>
                  </a:lnTo>
                  <a:lnTo>
                    <a:pt x="364331" y="516731"/>
                  </a:lnTo>
                  <a:lnTo>
                    <a:pt x="316706" y="504825"/>
                  </a:lnTo>
                  <a:lnTo>
                    <a:pt x="254793" y="478631"/>
                  </a:lnTo>
                  <a:lnTo>
                    <a:pt x="192881" y="442913"/>
                  </a:lnTo>
                  <a:lnTo>
                    <a:pt x="147637" y="409575"/>
                  </a:lnTo>
                  <a:lnTo>
                    <a:pt x="97631" y="366713"/>
                  </a:lnTo>
                  <a:lnTo>
                    <a:pt x="52387" y="321469"/>
                  </a:lnTo>
                  <a:lnTo>
                    <a:pt x="23812" y="288131"/>
                  </a:lnTo>
                  <a:lnTo>
                    <a:pt x="4762" y="254794"/>
                  </a:lnTo>
                  <a:lnTo>
                    <a:pt x="0" y="233363"/>
                  </a:lnTo>
                  <a:lnTo>
                    <a:pt x="2381" y="219075"/>
                  </a:lnTo>
                  <a:lnTo>
                    <a:pt x="11906" y="214313"/>
                  </a:lnTo>
                  <a:lnTo>
                    <a:pt x="23812" y="214313"/>
                  </a:lnTo>
                  <a:lnTo>
                    <a:pt x="57150" y="226219"/>
                  </a:lnTo>
                  <a:lnTo>
                    <a:pt x="123825" y="257175"/>
                  </a:lnTo>
                  <a:lnTo>
                    <a:pt x="188118" y="283369"/>
                  </a:lnTo>
                  <a:lnTo>
                    <a:pt x="250031" y="300038"/>
                  </a:lnTo>
                  <a:lnTo>
                    <a:pt x="297656" y="309563"/>
                  </a:lnTo>
                  <a:lnTo>
                    <a:pt x="364331" y="316706"/>
                  </a:lnTo>
                  <a:lnTo>
                    <a:pt x="433387" y="304800"/>
                  </a:lnTo>
                  <a:lnTo>
                    <a:pt x="661987" y="252413"/>
                  </a:lnTo>
                  <a:lnTo>
                    <a:pt x="897731" y="200025"/>
                  </a:lnTo>
                  <a:lnTo>
                    <a:pt x="1097756" y="154781"/>
                  </a:lnTo>
                  <a:lnTo>
                    <a:pt x="1269206" y="121444"/>
                  </a:lnTo>
                  <a:lnTo>
                    <a:pt x="1369218" y="80963"/>
                  </a:lnTo>
                  <a:lnTo>
                    <a:pt x="1454943" y="38100"/>
                  </a:lnTo>
                  <a:lnTo>
                    <a:pt x="1507331" y="7144"/>
                  </a:lnTo>
                  <a:lnTo>
                    <a:pt x="1521618" y="2381"/>
                  </a:lnTo>
                  <a:lnTo>
                    <a:pt x="1566862" y="0"/>
                  </a:lnTo>
                  <a:lnTo>
                    <a:pt x="1631156" y="9525"/>
                  </a:lnTo>
                  <a:lnTo>
                    <a:pt x="1702593" y="30956"/>
                  </a:lnTo>
                  <a:lnTo>
                    <a:pt x="1785937" y="64294"/>
                  </a:lnTo>
                  <a:lnTo>
                    <a:pt x="1816893" y="78581"/>
                  </a:lnTo>
                  <a:lnTo>
                    <a:pt x="1852612" y="109538"/>
                  </a:lnTo>
                  <a:lnTo>
                    <a:pt x="1869281" y="135731"/>
                  </a:lnTo>
                  <a:lnTo>
                    <a:pt x="1871662" y="152400"/>
                  </a:lnTo>
                  <a:lnTo>
                    <a:pt x="1871662" y="171450"/>
                  </a:lnTo>
                  <a:lnTo>
                    <a:pt x="1859756" y="188119"/>
                  </a:lnTo>
                  <a:lnTo>
                    <a:pt x="1831181" y="207169"/>
                  </a:lnTo>
                  <a:lnTo>
                    <a:pt x="1785937" y="221456"/>
                  </a:lnTo>
                  <a:lnTo>
                    <a:pt x="1745456" y="230981"/>
                  </a:lnTo>
                  <a:lnTo>
                    <a:pt x="1678781" y="238125"/>
                  </a:lnTo>
                  <a:lnTo>
                    <a:pt x="15835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FE19AE51-9AF6-447E-8609-00BC4A0B38B0}"/>
                </a:ext>
              </a:extLst>
            </p:cNvPr>
            <p:cNvSpPr/>
            <p:nvPr/>
          </p:nvSpPr>
          <p:spPr>
            <a:xfrm rot="16200000">
              <a:off x="1399382" y="3471068"/>
              <a:ext cx="4521200" cy="582613"/>
            </a:xfrm>
            <a:custGeom>
              <a:avLst/>
              <a:gdLst>
                <a:gd name="connsiteX0" fmla="*/ 2988259 w 4520793"/>
                <a:gd name="connsiteY0" fmla="*/ 215799 h 581559"/>
                <a:gd name="connsiteX1" fmla="*/ 2768803 w 4520793"/>
                <a:gd name="connsiteY1" fmla="*/ 215799 h 581559"/>
                <a:gd name="connsiteX2" fmla="*/ 2604211 w 4520793"/>
                <a:gd name="connsiteY2" fmla="*/ 215799 h 581559"/>
                <a:gd name="connsiteX3" fmla="*/ 2446934 w 4520793"/>
                <a:gd name="connsiteY3" fmla="*/ 215799 h 581559"/>
                <a:gd name="connsiteX4" fmla="*/ 2139696 w 4520793"/>
                <a:gd name="connsiteY4" fmla="*/ 215799 h 581559"/>
                <a:gd name="connsiteX5" fmla="*/ 1792224 w 4520793"/>
                <a:gd name="connsiteY5" fmla="*/ 215799 h 581559"/>
                <a:gd name="connsiteX6" fmla="*/ 1565452 w 4520793"/>
                <a:gd name="connsiteY6" fmla="*/ 212141 h 581559"/>
                <a:gd name="connsiteX7" fmla="*/ 1331366 w 4520793"/>
                <a:gd name="connsiteY7" fmla="*/ 204826 h 581559"/>
                <a:gd name="connsiteX8" fmla="*/ 983894 w 4520793"/>
                <a:gd name="connsiteY8" fmla="*/ 190196 h 581559"/>
                <a:gd name="connsiteX9" fmla="*/ 760780 w 4520793"/>
                <a:gd name="connsiteY9" fmla="*/ 179223 h 581559"/>
                <a:gd name="connsiteX10" fmla="*/ 592531 w 4520793"/>
                <a:gd name="connsiteY10" fmla="*/ 168250 h 581559"/>
                <a:gd name="connsiteX11" fmla="*/ 537667 w 4520793"/>
                <a:gd name="connsiteY11" fmla="*/ 160935 h 581559"/>
                <a:gd name="connsiteX12" fmla="*/ 65836 w 4520793"/>
                <a:gd name="connsiteY12" fmla="*/ 153620 h 581559"/>
                <a:gd name="connsiteX13" fmla="*/ 36576 w 4520793"/>
                <a:gd name="connsiteY13" fmla="*/ 164592 h 581559"/>
                <a:gd name="connsiteX14" fmla="*/ 14630 w 4520793"/>
                <a:gd name="connsiteY14" fmla="*/ 175565 h 581559"/>
                <a:gd name="connsiteX15" fmla="*/ 3657 w 4520793"/>
                <a:gd name="connsiteY15" fmla="*/ 190196 h 581559"/>
                <a:gd name="connsiteX16" fmla="*/ 0 w 4520793"/>
                <a:gd name="connsiteY16" fmla="*/ 212141 h 581559"/>
                <a:gd name="connsiteX17" fmla="*/ 10972 w 4520793"/>
                <a:gd name="connsiteY17" fmla="*/ 259690 h 581559"/>
                <a:gd name="connsiteX18" fmla="*/ 32918 w 4520793"/>
                <a:gd name="connsiteY18" fmla="*/ 288951 h 581559"/>
                <a:gd name="connsiteX19" fmla="*/ 102412 w 4520793"/>
                <a:gd name="connsiteY19" fmla="*/ 340157 h 581559"/>
                <a:gd name="connsiteX20" fmla="*/ 171907 w 4520793"/>
                <a:gd name="connsiteY20" fmla="*/ 387706 h 581559"/>
                <a:gd name="connsiteX21" fmla="*/ 226771 w 4520793"/>
                <a:gd name="connsiteY21" fmla="*/ 420624 h 581559"/>
                <a:gd name="connsiteX22" fmla="*/ 285292 w 4520793"/>
                <a:gd name="connsiteY22" fmla="*/ 442570 h 581559"/>
                <a:gd name="connsiteX23" fmla="*/ 340156 w 4520793"/>
                <a:gd name="connsiteY23" fmla="*/ 453543 h 581559"/>
                <a:gd name="connsiteX24" fmla="*/ 416966 w 4520793"/>
                <a:gd name="connsiteY24" fmla="*/ 460858 h 581559"/>
                <a:gd name="connsiteX25" fmla="*/ 482803 w 4520793"/>
                <a:gd name="connsiteY25" fmla="*/ 457200 h 581559"/>
                <a:gd name="connsiteX26" fmla="*/ 577900 w 4520793"/>
                <a:gd name="connsiteY26" fmla="*/ 449885 h 581559"/>
                <a:gd name="connsiteX27" fmla="*/ 735177 w 4520793"/>
                <a:gd name="connsiteY27" fmla="*/ 442570 h 581559"/>
                <a:gd name="connsiteX28" fmla="*/ 958291 w 4520793"/>
                <a:gd name="connsiteY28" fmla="*/ 435255 h 581559"/>
                <a:gd name="connsiteX29" fmla="*/ 1236268 w 4520793"/>
                <a:gd name="connsiteY29" fmla="*/ 427940 h 581559"/>
                <a:gd name="connsiteX30" fmla="*/ 1580083 w 4520793"/>
                <a:gd name="connsiteY30" fmla="*/ 420624 h 581559"/>
                <a:gd name="connsiteX31" fmla="*/ 1931212 w 4520793"/>
                <a:gd name="connsiteY31" fmla="*/ 420624 h 581559"/>
                <a:gd name="connsiteX32" fmla="*/ 2114092 w 4520793"/>
                <a:gd name="connsiteY32" fmla="*/ 416967 h 581559"/>
                <a:gd name="connsiteX33" fmla="*/ 2362809 w 4520793"/>
                <a:gd name="connsiteY33" fmla="*/ 416967 h 581559"/>
                <a:gd name="connsiteX34" fmla="*/ 2688336 w 4520793"/>
                <a:gd name="connsiteY34" fmla="*/ 424282 h 581559"/>
                <a:gd name="connsiteX35" fmla="*/ 2948025 w 4520793"/>
                <a:gd name="connsiteY35" fmla="*/ 427940 h 581559"/>
                <a:gd name="connsiteX36" fmla="*/ 3215030 w 4520793"/>
                <a:gd name="connsiteY36" fmla="*/ 438912 h 581559"/>
                <a:gd name="connsiteX37" fmla="*/ 3438144 w 4520793"/>
                <a:gd name="connsiteY37" fmla="*/ 442570 h 581559"/>
                <a:gd name="connsiteX38" fmla="*/ 3738067 w 4520793"/>
                <a:gd name="connsiteY38" fmla="*/ 464516 h 581559"/>
                <a:gd name="connsiteX39" fmla="*/ 3961180 w 4520793"/>
                <a:gd name="connsiteY39" fmla="*/ 482804 h 581559"/>
                <a:gd name="connsiteX40" fmla="*/ 4005072 w 4520793"/>
                <a:gd name="connsiteY40" fmla="*/ 486461 h 581559"/>
                <a:gd name="connsiteX41" fmla="*/ 4052620 w 4520793"/>
                <a:gd name="connsiteY41" fmla="*/ 501092 h 581559"/>
                <a:gd name="connsiteX42" fmla="*/ 4092854 w 4520793"/>
                <a:gd name="connsiteY42" fmla="*/ 523037 h 581559"/>
                <a:gd name="connsiteX43" fmla="*/ 4147718 w 4520793"/>
                <a:gd name="connsiteY43" fmla="*/ 555956 h 581559"/>
                <a:gd name="connsiteX44" fmla="*/ 4173321 w 4520793"/>
                <a:gd name="connsiteY44" fmla="*/ 570586 h 581559"/>
                <a:gd name="connsiteX45" fmla="*/ 4195267 w 4520793"/>
                <a:gd name="connsiteY45" fmla="*/ 577901 h 581559"/>
                <a:gd name="connsiteX46" fmla="*/ 4231843 w 4520793"/>
                <a:gd name="connsiteY46" fmla="*/ 581559 h 581559"/>
                <a:gd name="connsiteX47" fmla="*/ 4261104 w 4520793"/>
                <a:gd name="connsiteY47" fmla="*/ 570586 h 581559"/>
                <a:gd name="connsiteX48" fmla="*/ 4294022 w 4520793"/>
                <a:gd name="connsiteY48" fmla="*/ 552298 h 581559"/>
                <a:gd name="connsiteX49" fmla="*/ 4330598 w 4520793"/>
                <a:gd name="connsiteY49" fmla="*/ 519380 h 581559"/>
                <a:gd name="connsiteX50" fmla="*/ 4359859 w 4520793"/>
                <a:gd name="connsiteY50" fmla="*/ 479146 h 581559"/>
                <a:gd name="connsiteX51" fmla="*/ 4385462 w 4520793"/>
                <a:gd name="connsiteY51" fmla="*/ 431597 h 581559"/>
                <a:gd name="connsiteX52" fmla="*/ 4425696 w 4520793"/>
                <a:gd name="connsiteY52" fmla="*/ 340157 h 581559"/>
                <a:gd name="connsiteX53" fmla="*/ 4484217 w 4520793"/>
                <a:gd name="connsiteY53" fmla="*/ 171908 h 581559"/>
                <a:gd name="connsiteX54" fmla="*/ 4520793 w 4520793"/>
                <a:gd name="connsiteY54" fmla="*/ 36576 h 581559"/>
                <a:gd name="connsiteX55" fmla="*/ 4520793 w 4520793"/>
                <a:gd name="connsiteY55" fmla="*/ 25604 h 581559"/>
                <a:gd name="connsiteX56" fmla="*/ 4520793 w 4520793"/>
                <a:gd name="connsiteY56" fmla="*/ 14631 h 581559"/>
                <a:gd name="connsiteX57" fmla="*/ 4513478 w 4520793"/>
                <a:gd name="connsiteY57" fmla="*/ 0 h 581559"/>
                <a:gd name="connsiteX58" fmla="*/ 4495190 w 4520793"/>
                <a:gd name="connsiteY58" fmla="*/ 0 h 581559"/>
                <a:gd name="connsiteX59" fmla="*/ 4480560 w 4520793"/>
                <a:gd name="connsiteY59" fmla="*/ 7316 h 581559"/>
                <a:gd name="connsiteX60" fmla="*/ 4465929 w 4520793"/>
                <a:gd name="connsiteY60" fmla="*/ 18288 h 581559"/>
                <a:gd name="connsiteX61" fmla="*/ 4433011 w 4520793"/>
                <a:gd name="connsiteY61" fmla="*/ 65837 h 581559"/>
                <a:gd name="connsiteX62" fmla="*/ 4378147 w 4520793"/>
                <a:gd name="connsiteY62" fmla="*/ 138989 h 581559"/>
                <a:gd name="connsiteX63" fmla="*/ 4345228 w 4520793"/>
                <a:gd name="connsiteY63" fmla="*/ 168250 h 581559"/>
                <a:gd name="connsiteX64" fmla="*/ 4308652 w 4520793"/>
                <a:gd name="connsiteY64" fmla="*/ 182880 h 581559"/>
                <a:gd name="connsiteX65" fmla="*/ 4231843 w 4520793"/>
                <a:gd name="connsiteY65" fmla="*/ 193853 h 581559"/>
                <a:gd name="connsiteX66" fmla="*/ 3983126 w 4520793"/>
                <a:gd name="connsiteY66" fmla="*/ 204826 h 581559"/>
                <a:gd name="connsiteX67" fmla="*/ 3763670 w 4520793"/>
                <a:gd name="connsiteY67" fmla="*/ 212141 h 581559"/>
                <a:gd name="connsiteX68" fmla="*/ 3551529 w 4520793"/>
                <a:gd name="connsiteY68" fmla="*/ 215799 h 581559"/>
                <a:gd name="connsiteX69" fmla="*/ 3350361 w 4520793"/>
                <a:gd name="connsiteY69" fmla="*/ 215799 h 581559"/>
                <a:gd name="connsiteX70" fmla="*/ 2988259 w 4520793"/>
                <a:gd name="connsiteY70" fmla="*/ 215799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20793" h="581559">
                  <a:moveTo>
                    <a:pt x="2988259" y="215799"/>
                  </a:moveTo>
                  <a:lnTo>
                    <a:pt x="2768803" y="215799"/>
                  </a:lnTo>
                  <a:lnTo>
                    <a:pt x="2604211" y="215799"/>
                  </a:lnTo>
                  <a:lnTo>
                    <a:pt x="2446934" y="215799"/>
                  </a:lnTo>
                  <a:lnTo>
                    <a:pt x="2139696" y="215799"/>
                  </a:lnTo>
                  <a:lnTo>
                    <a:pt x="1792224" y="215799"/>
                  </a:lnTo>
                  <a:lnTo>
                    <a:pt x="1565452" y="212141"/>
                  </a:lnTo>
                  <a:lnTo>
                    <a:pt x="1331366" y="204826"/>
                  </a:lnTo>
                  <a:lnTo>
                    <a:pt x="983894" y="190196"/>
                  </a:lnTo>
                  <a:lnTo>
                    <a:pt x="760780" y="179223"/>
                  </a:lnTo>
                  <a:lnTo>
                    <a:pt x="592531" y="168250"/>
                  </a:lnTo>
                  <a:lnTo>
                    <a:pt x="537667" y="160935"/>
                  </a:lnTo>
                  <a:lnTo>
                    <a:pt x="65836" y="153620"/>
                  </a:lnTo>
                  <a:lnTo>
                    <a:pt x="36576" y="164592"/>
                  </a:lnTo>
                  <a:lnTo>
                    <a:pt x="14630" y="175565"/>
                  </a:lnTo>
                  <a:lnTo>
                    <a:pt x="3657" y="190196"/>
                  </a:lnTo>
                  <a:lnTo>
                    <a:pt x="0" y="212141"/>
                  </a:lnTo>
                  <a:lnTo>
                    <a:pt x="10972" y="259690"/>
                  </a:lnTo>
                  <a:lnTo>
                    <a:pt x="32918" y="288951"/>
                  </a:lnTo>
                  <a:lnTo>
                    <a:pt x="102412" y="340157"/>
                  </a:lnTo>
                  <a:lnTo>
                    <a:pt x="171907" y="387706"/>
                  </a:lnTo>
                  <a:lnTo>
                    <a:pt x="226771" y="420624"/>
                  </a:lnTo>
                  <a:lnTo>
                    <a:pt x="285292" y="442570"/>
                  </a:lnTo>
                  <a:lnTo>
                    <a:pt x="340156" y="453543"/>
                  </a:lnTo>
                  <a:lnTo>
                    <a:pt x="416966" y="460858"/>
                  </a:lnTo>
                  <a:lnTo>
                    <a:pt x="482803" y="457200"/>
                  </a:lnTo>
                  <a:lnTo>
                    <a:pt x="577900" y="449885"/>
                  </a:lnTo>
                  <a:lnTo>
                    <a:pt x="735177" y="442570"/>
                  </a:lnTo>
                  <a:lnTo>
                    <a:pt x="958291" y="435255"/>
                  </a:lnTo>
                  <a:lnTo>
                    <a:pt x="1236268" y="427940"/>
                  </a:lnTo>
                  <a:lnTo>
                    <a:pt x="1580083" y="420624"/>
                  </a:lnTo>
                  <a:lnTo>
                    <a:pt x="1931212" y="420624"/>
                  </a:lnTo>
                  <a:lnTo>
                    <a:pt x="2114092" y="416967"/>
                  </a:lnTo>
                  <a:lnTo>
                    <a:pt x="2362809" y="416967"/>
                  </a:lnTo>
                  <a:lnTo>
                    <a:pt x="2688336" y="424282"/>
                  </a:lnTo>
                  <a:lnTo>
                    <a:pt x="2948025" y="427940"/>
                  </a:lnTo>
                  <a:lnTo>
                    <a:pt x="3215030" y="438912"/>
                  </a:lnTo>
                  <a:lnTo>
                    <a:pt x="3438144" y="442570"/>
                  </a:lnTo>
                  <a:lnTo>
                    <a:pt x="3738067" y="464516"/>
                  </a:lnTo>
                  <a:lnTo>
                    <a:pt x="3961180" y="482804"/>
                  </a:lnTo>
                  <a:lnTo>
                    <a:pt x="4005072" y="486461"/>
                  </a:lnTo>
                  <a:lnTo>
                    <a:pt x="4052620" y="501092"/>
                  </a:lnTo>
                  <a:lnTo>
                    <a:pt x="4092854" y="523037"/>
                  </a:lnTo>
                  <a:lnTo>
                    <a:pt x="4147718" y="555956"/>
                  </a:lnTo>
                  <a:lnTo>
                    <a:pt x="4173321" y="570586"/>
                  </a:lnTo>
                  <a:lnTo>
                    <a:pt x="4195267" y="577901"/>
                  </a:lnTo>
                  <a:lnTo>
                    <a:pt x="4231843" y="581559"/>
                  </a:lnTo>
                  <a:lnTo>
                    <a:pt x="4261104" y="570586"/>
                  </a:lnTo>
                  <a:lnTo>
                    <a:pt x="4294022" y="552298"/>
                  </a:lnTo>
                  <a:lnTo>
                    <a:pt x="4330598" y="519380"/>
                  </a:lnTo>
                  <a:lnTo>
                    <a:pt x="4359859" y="479146"/>
                  </a:lnTo>
                  <a:lnTo>
                    <a:pt x="4385462" y="431597"/>
                  </a:lnTo>
                  <a:lnTo>
                    <a:pt x="4425696" y="340157"/>
                  </a:lnTo>
                  <a:lnTo>
                    <a:pt x="4484217" y="171908"/>
                  </a:lnTo>
                  <a:lnTo>
                    <a:pt x="4520793" y="36576"/>
                  </a:lnTo>
                  <a:lnTo>
                    <a:pt x="4520793" y="25604"/>
                  </a:lnTo>
                  <a:lnTo>
                    <a:pt x="4520793" y="14631"/>
                  </a:lnTo>
                  <a:lnTo>
                    <a:pt x="4513478" y="0"/>
                  </a:lnTo>
                  <a:lnTo>
                    <a:pt x="4495190" y="0"/>
                  </a:lnTo>
                  <a:lnTo>
                    <a:pt x="4480560" y="7316"/>
                  </a:lnTo>
                  <a:lnTo>
                    <a:pt x="4465929" y="18288"/>
                  </a:lnTo>
                  <a:lnTo>
                    <a:pt x="4433011" y="65837"/>
                  </a:lnTo>
                  <a:lnTo>
                    <a:pt x="4378147" y="138989"/>
                  </a:lnTo>
                  <a:lnTo>
                    <a:pt x="4345228" y="168250"/>
                  </a:lnTo>
                  <a:lnTo>
                    <a:pt x="4308652" y="182880"/>
                  </a:lnTo>
                  <a:lnTo>
                    <a:pt x="4231843" y="193853"/>
                  </a:lnTo>
                  <a:lnTo>
                    <a:pt x="3983126" y="204826"/>
                  </a:lnTo>
                  <a:lnTo>
                    <a:pt x="3763670" y="212141"/>
                  </a:lnTo>
                  <a:lnTo>
                    <a:pt x="3551529" y="215799"/>
                  </a:lnTo>
                  <a:lnTo>
                    <a:pt x="3350361" y="215799"/>
                  </a:lnTo>
                  <a:lnTo>
                    <a:pt x="2988259" y="2157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B03A392-9FAC-4738-9675-FF31BFF66CF0}"/>
                </a:ext>
              </a:extLst>
            </p:cNvPr>
            <p:cNvSpPr/>
            <p:nvPr/>
          </p:nvSpPr>
          <p:spPr>
            <a:xfrm>
              <a:off x="2944813" y="5267325"/>
              <a:ext cx="609600" cy="742950"/>
            </a:xfrm>
            <a:custGeom>
              <a:avLst/>
              <a:gdLst>
                <a:gd name="connsiteX0" fmla="*/ 214313 w 609600"/>
                <a:gd name="connsiteY0" fmla="*/ 88106 h 742950"/>
                <a:gd name="connsiteX1" fmla="*/ 423863 w 609600"/>
                <a:gd name="connsiteY1" fmla="*/ 188119 h 742950"/>
                <a:gd name="connsiteX2" fmla="*/ 511969 w 609600"/>
                <a:gd name="connsiteY2" fmla="*/ 230981 h 742950"/>
                <a:gd name="connsiteX3" fmla="*/ 533400 w 609600"/>
                <a:gd name="connsiteY3" fmla="*/ 235744 h 742950"/>
                <a:gd name="connsiteX4" fmla="*/ 547688 w 609600"/>
                <a:gd name="connsiteY4" fmla="*/ 235744 h 742950"/>
                <a:gd name="connsiteX5" fmla="*/ 566738 w 609600"/>
                <a:gd name="connsiteY5" fmla="*/ 230981 h 742950"/>
                <a:gd name="connsiteX6" fmla="*/ 578644 w 609600"/>
                <a:gd name="connsiteY6" fmla="*/ 223838 h 742950"/>
                <a:gd name="connsiteX7" fmla="*/ 588169 w 609600"/>
                <a:gd name="connsiteY7" fmla="*/ 195263 h 742950"/>
                <a:gd name="connsiteX8" fmla="*/ 602457 w 609600"/>
                <a:gd name="connsiteY8" fmla="*/ 61913 h 742950"/>
                <a:gd name="connsiteX9" fmla="*/ 609600 w 609600"/>
                <a:gd name="connsiteY9" fmla="*/ 742950 h 742950"/>
                <a:gd name="connsiteX10" fmla="*/ 588169 w 609600"/>
                <a:gd name="connsiteY10" fmla="*/ 711994 h 742950"/>
                <a:gd name="connsiteX11" fmla="*/ 571500 w 609600"/>
                <a:gd name="connsiteY11" fmla="*/ 673894 h 742950"/>
                <a:gd name="connsiteX12" fmla="*/ 533400 w 609600"/>
                <a:gd name="connsiteY12" fmla="*/ 595313 h 742950"/>
                <a:gd name="connsiteX13" fmla="*/ 495300 w 609600"/>
                <a:gd name="connsiteY13" fmla="*/ 523875 h 742950"/>
                <a:gd name="connsiteX14" fmla="*/ 445294 w 609600"/>
                <a:gd name="connsiteY14" fmla="*/ 433388 h 742950"/>
                <a:gd name="connsiteX15" fmla="*/ 426244 w 609600"/>
                <a:gd name="connsiteY15" fmla="*/ 402431 h 742950"/>
                <a:gd name="connsiteX16" fmla="*/ 392907 w 609600"/>
                <a:gd name="connsiteY16" fmla="*/ 366713 h 742950"/>
                <a:gd name="connsiteX17" fmla="*/ 323850 w 609600"/>
                <a:gd name="connsiteY17" fmla="*/ 300038 h 742950"/>
                <a:gd name="connsiteX18" fmla="*/ 264319 w 609600"/>
                <a:gd name="connsiteY18" fmla="*/ 250031 h 742950"/>
                <a:gd name="connsiteX19" fmla="*/ 214313 w 609600"/>
                <a:gd name="connsiteY19" fmla="*/ 207169 h 742950"/>
                <a:gd name="connsiteX20" fmla="*/ 171450 w 609600"/>
                <a:gd name="connsiteY20" fmla="*/ 171450 h 742950"/>
                <a:gd name="connsiteX21" fmla="*/ 109538 w 609600"/>
                <a:gd name="connsiteY21" fmla="*/ 128588 h 742950"/>
                <a:gd name="connsiteX22" fmla="*/ 28575 w 609600"/>
                <a:gd name="connsiteY22" fmla="*/ 71438 h 742950"/>
                <a:gd name="connsiteX23" fmla="*/ 14288 w 609600"/>
                <a:gd name="connsiteY23" fmla="*/ 59531 h 742950"/>
                <a:gd name="connsiteX24" fmla="*/ 2382 w 609600"/>
                <a:gd name="connsiteY24" fmla="*/ 35719 h 742950"/>
                <a:gd name="connsiteX25" fmla="*/ 0 w 609600"/>
                <a:gd name="connsiteY25" fmla="*/ 9525 h 742950"/>
                <a:gd name="connsiteX26" fmla="*/ 9525 w 609600"/>
                <a:gd name="connsiteY26" fmla="*/ 0 h 742950"/>
                <a:gd name="connsiteX27" fmla="*/ 28575 w 609600"/>
                <a:gd name="connsiteY27" fmla="*/ 2381 h 742950"/>
                <a:gd name="connsiteX28" fmla="*/ 78582 w 609600"/>
                <a:gd name="connsiteY28" fmla="*/ 23813 h 742950"/>
                <a:gd name="connsiteX29" fmla="*/ 214313 w 609600"/>
                <a:gd name="connsiteY29" fmla="*/ 8810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9600" h="742950">
                  <a:moveTo>
                    <a:pt x="214313" y="88106"/>
                  </a:moveTo>
                  <a:lnTo>
                    <a:pt x="423863" y="188119"/>
                  </a:lnTo>
                  <a:lnTo>
                    <a:pt x="511969" y="230981"/>
                  </a:lnTo>
                  <a:lnTo>
                    <a:pt x="533400" y="235744"/>
                  </a:lnTo>
                  <a:lnTo>
                    <a:pt x="547688" y="235744"/>
                  </a:lnTo>
                  <a:lnTo>
                    <a:pt x="566738" y="230981"/>
                  </a:lnTo>
                  <a:lnTo>
                    <a:pt x="578644" y="223838"/>
                  </a:lnTo>
                  <a:lnTo>
                    <a:pt x="588169" y="195263"/>
                  </a:lnTo>
                  <a:lnTo>
                    <a:pt x="602457" y="61913"/>
                  </a:lnTo>
                  <a:lnTo>
                    <a:pt x="609600" y="742950"/>
                  </a:lnTo>
                  <a:lnTo>
                    <a:pt x="588169" y="711994"/>
                  </a:lnTo>
                  <a:lnTo>
                    <a:pt x="571500" y="673894"/>
                  </a:lnTo>
                  <a:lnTo>
                    <a:pt x="533400" y="595313"/>
                  </a:lnTo>
                  <a:lnTo>
                    <a:pt x="495300" y="523875"/>
                  </a:lnTo>
                  <a:lnTo>
                    <a:pt x="445294" y="433388"/>
                  </a:lnTo>
                  <a:lnTo>
                    <a:pt x="426244" y="402431"/>
                  </a:lnTo>
                  <a:lnTo>
                    <a:pt x="392907" y="366713"/>
                  </a:lnTo>
                  <a:lnTo>
                    <a:pt x="323850" y="300038"/>
                  </a:lnTo>
                  <a:lnTo>
                    <a:pt x="264319" y="250031"/>
                  </a:lnTo>
                  <a:lnTo>
                    <a:pt x="214313" y="207169"/>
                  </a:lnTo>
                  <a:lnTo>
                    <a:pt x="171450" y="171450"/>
                  </a:lnTo>
                  <a:lnTo>
                    <a:pt x="109538" y="128588"/>
                  </a:lnTo>
                  <a:lnTo>
                    <a:pt x="28575" y="71438"/>
                  </a:lnTo>
                  <a:lnTo>
                    <a:pt x="14288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78582" y="23813"/>
                  </a:lnTo>
                  <a:lnTo>
                    <a:pt x="214313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EE64890-E7C6-41A0-A4BB-D022E1CF3108}"/>
                </a:ext>
              </a:extLst>
            </p:cNvPr>
            <p:cNvSpPr/>
            <p:nvPr/>
          </p:nvSpPr>
          <p:spPr>
            <a:xfrm>
              <a:off x="2528888" y="3481388"/>
              <a:ext cx="1785937" cy="1076325"/>
            </a:xfrm>
            <a:custGeom>
              <a:avLst/>
              <a:gdLst>
                <a:gd name="connsiteX0" fmla="*/ 1671637 w 1785937"/>
                <a:gd name="connsiteY0" fmla="*/ 138112 h 1076325"/>
                <a:gd name="connsiteX1" fmla="*/ 1583531 w 1785937"/>
                <a:gd name="connsiteY1" fmla="*/ 207168 h 1076325"/>
                <a:gd name="connsiteX2" fmla="*/ 1485900 w 1785937"/>
                <a:gd name="connsiteY2" fmla="*/ 280987 h 1076325"/>
                <a:gd name="connsiteX3" fmla="*/ 1350168 w 1785937"/>
                <a:gd name="connsiteY3" fmla="*/ 388143 h 1076325"/>
                <a:gd name="connsiteX4" fmla="*/ 1226343 w 1785937"/>
                <a:gd name="connsiteY4" fmla="*/ 483393 h 1076325"/>
                <a:gd name="connsiteX5" fmla="*/ 1071562 w 1785937"/>
                <a:gd name="connsiteY5" fmla="*/ 590550 h 1076325"/>
                <a:gd name="connsiteX6" fmla="*/ 923925 w 1785937"/>
                <a:gd name="connsiteY6" fmla="*/ 676275 h 1076325"/>
                <a:gd name="connsiteX7" fmla="*/ 781050 w 1785937"/>
                <a:gd name="connsiteY7" fmla="*/ 762000 h 1076325"/>
                <a:gd name="connsiteX8" fmla="*/ 714375 w 1785937"/>
                <a:gd name="connsiteY8" fmla="*/ 802481 h 1076325"/>
                <a:gd name="connsiteX9" fmla="*/ 614362 w 1785937"/>
                <a:gd name="connsiteY9" fmla="*/ 862012 h 1076325"/>
                <a:gd name="connsiteX10" fmla="*/ 500062 w 1785937"/>
                <a:gd name="connsiteY10" fmla="*/ 928687 h 1076325"/>
                <a:gd name="connsiteX11" fmla="*/ 454818 w 1785937"/>
                <a:gd name="connsiteY11" fmla="*/ 973931 h 1076325"/>
                <a:gd name="connsiteX12" fmla="*/ 400050 w 1785937"/>
                <a:gd name="connsiteY12" fmla="*/ 1031081 h 1076325"/>
                <a:gd name="connsiteX13" fmla="*/ 381000 w 1785937"/>
                <a:gd name="connsiteY13" fmla="*/ 1054893 h 1076325"/>
                <a:gd name="connsiteX14" fmla="*/ 369093 w 1785937"/>
                <a:gd name="connsiteY14" fmla="*/ 1064418 h 1076325"/>
                <a:gd name="connsiteX15" fmla="*/ 342900 w 1785937"/>
                <a:gd name="connsiteY15" fmla="*/ 1073943 h 1076325"/>
                <a:gd name="connsiteX16" fmla="*/ 321468 w 1785937"/>
                <a:gd name="connsiteY16" fmla="*/ 1076325 h 1076325"/>
                <a:gd name="connsiteX17" fmla="*/ 297656 w 1785937"/>
                <a:gd name="connsiteY17" fmla="*/ 1069181 h 1076325"/>
                <a:gd name="connsiteX18" fmla="*/ 273843 w 1785937"/>
                <a:gd name="connsiteY18" fmla="*/ 1057275 h 1076325"/>
                <a:gd name="connsiteX19" fmla="*/ 240506 w 1785937"/>
                <a:gd name="connsiteY19" fmla="*/ 1031081 h 1076325"/>
                <a:gd name="connsiteX20" fmla="*/ 171450 w 1785937"/>
                <a:gd name="connsiteY20" fmla="*/ 957262 h 1076325"/>
                <a:gd name="connsiteX21" fmla="*/ 114300 w 1785937"/>
                <a:gd name="connsiteY21" fmla="*/ 881062 h 1076325"/>
                <a:gd name="connsiteX22" fmla="*/ 73818 w 1785937"/>
                <a:gd name="connsiteY22" fmla="*/ 823912 h 1076325"/>
                <a:gd name="connsiteX23" fmla="*/ 40481 w 1785937"/>
                <a:gd name="connsiteY23" fmla="*/ 766762 h 1076325"/>
                <a:gd name="connsiteX24" fmla="*/ 23812 w 1785937"/>
                <a:gd name="connsiteY24" fmla="*/ 726281 h 1076325"/>
                <a:gd name="connsiteX25" fmla="*/ 9525 w 1785937"/>
                <a:gd name="connsiteY25" fmla="*/ 681037 h 1076325"/>
                <a:gd name="connsiteX26" fmla="*/ 4762 w 1785937"/>
                <a:gd name="connsiteY26" fmla="*/ 645318 h 1076325"/>
                <a:gd name="connsiteX27" fmla="*/ 0 w 1785937"/>
                <a:gd name="connsiteY27" fmla="*/ 619125 h 1076325"/>
                <a:gd name="connsiteX28" fmla="*/ 2381 w 1785937"/>
                <a:gd name="connsiteY28" fmla="*/ 595312 h 1076325"/>
                <a:gd name="connsiteX29" fmla="*/ 7143 w 1785937"/>
                <a:gd name="connsiteY29" fmla="*/ 585787 h 1076325"/>
                <a:gd name="connsiteX30" fmla="*/ 16668 w 1785937"/>
                <a:gd name="connsiteY30" fmla="*/ 581025 h 1076325"/>
                <a:gd name="connsiteX31" fmla="*/ 33337 w 1785937"/>
                <a:gd name="connsiteY31" fmla="*/ 583406 h 1076325"/>
                <a:gd name="connsiteX32" fmla="*/ 50006 w 1785937"/>
                <a:gd name="connsiteY32" fmla="*/ 595312 h 1076325"/>
                <a:gd name="connsiteX33" fmla="*/ 107156 w 1785937"/>
                <a:gd name="connsiteY33" fmla="*/ 661987 h 1076325"/>
                <a:gd name="connsiteX34" fmla="*/ 150018 w 1785937"/>
                <a:gd name="connsiteY34" fmla="*/ 697706 h 1076325"/>
                <a:gd name="connsiteX35" fmla="*/ 185737 w 1785937"/>
                <a:gd name="connsiteY35" fmla="*/ 719137 h 1076325"/>
                <a:gd name="connsiteX36" fmla="*/ 223837 w 1785937"/>
                <a:gd name="connsiteY36" fmla="*/ 728662 h 1076325"/>
                <a:gd name="connsiteX37" fmla="*/ 252412 w 1785937"/>
                <a:gd name="connsiteY37" fmla="*/ 733425 h 1076325"/>
                <a:gd name="connsiteX38" fmla="*/ 309562 w 1785937"/>
                <a:gd name="connsiteY38" fmla="*/ 723900 h 1076325"/>
                <a:gd name="connsiteX39" fmla="*/ 438150 w 1785937"/>
                <a:gd name="connsiteY39" fmla="*/ 681037 h 1076325"/>
                <a:gd name="connsiteX40" fmla="*/ 583406 w 1785937"/>
                <a:gd name="connsiteY40" fmla="*/ 621506 h 1076325"/>
                <a:gd name="connsiteX41" fmla="*/ 785812 w 1785937"/>
                <a:gd name="connsiteY41" fmla="*/ 521493 h 1076325"/>
                <a:gd name="connsiteX42" fmla="*/ 969168 w 1785937"/>
                <a:gd name="connsiteY42" fmla="*/ 421481 h 1076325"/>
                <a:gd name="connsiteX43" fmla="*/ 1066800 w 1785937"/>
                <a:gd name="connsiteY43" fmla="*/ 364331 h 1076325"/>
                <a:gd name="connsiteX44" fmla="*/ 1245393 w 1785937"/>
                <a:gd name="connsiteY44" fmla="*/ 285750 h 1076325"/>
                <a:gd name="connsiteX45" fmla="*/ 1397793 w 1785937"/>
                <a:gd name="connsiteY45" fmla="*/ 200025 h 1076325"/>
                <a:gd name="connsiteX46" fmla="*/ 1569243 w 1785937"/>
                <a:gd name="connsiteY46" fmla="*/ 102393 h 1076325"/>
                <a:gd name="connsiteX47" fmla="*/ 1707356 w 1785937"/>
                <a:gd name="connsiteY47" fmla="*/ 23812 h 1076325"/>
                <a:gd name="connsiteX48" fmla="*/ 1757362 w 1785937"/>
                <a:gd name="connsiteY48" fmla="*/ 0 h 1076325"/>
                <a:gd name="connsiteX49" fmla="*/ 1771650 w 1785937"/>
                <a:gd name="connsiteY49" fmla="*/ 2381 h 1076325"/>
                <a:gd name="connsiteX50" fmla="*/ 1783556 w 1785937"/>
                <a:gd name="connsiteY50" fmla="*/ 9525 h 1076325"/>
                <a:gd name="connsiteX51" fmla="*/ 1785937 w 1785937"/>
                <a:gd name="connsiteY51" fmla="*/ 21431 h 1076325"/>
                <a:gd name="connsiteX52" fmla="*/ 1774031 w 1785937"/>
                <a:gd name="connsiteY52" fmla="*/ 54768 h 1076325"/>
                <a:gd name="connsiteX53" fmla="*/ 1731168 w 1785937"/>
                <a:gd name="connsiteY53" fmla="*/ 92868 h 1076325"/>
                <a:gd name="connsiteX54" fmla="*/ 1671637 w 1785937"/>
                <a:gd name="connsiteY54" fmla="*/ 138112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85937" h="1076325">
                  <a:moveTo>
                    <a:pt x="1671637" y="138112"/>
                  </a:moveTo>
                  <a:lnTo>
                    <a:pt x="1583531" y="207168"/>
                  </a:lnTo>
                  <a:lnTo>
                    <a:pt x="1485900" y="280987"/>
                  </a:lnTo>
                  <a:lnTo>
                    <a:pt x="1350168" y="388143"/>
                  </a:lnTo>
                  <a:lnTo>
                    <a:pt x="1226343" y="483393"/>
                  </a:lnTo>
                  <a:lnTo>
                    <a:pt x="1071562" y="590550"/>
                  </a:lnTo>
                  <a:lnTo>
                    <a:pt x="923925" y="676275"/>
                  </a:lnTo>
                  <a:lnTo>
                    <a:pt x="781050" y="762000"/>
                  </a:lnTo>
                  <a:lnTo>
                    <a:pt x="714375" y="802481"/>
                  </a:lnTo>
                  <a:lnTo>
                    <a:pt x="614362" y="862012"/>
                  </a:lnTo>
                  <a:lnTo>
                    <a:pt x="500062" y="928687"/>
                  </a:lnTo>
                  <a:lnTo>
                    <a:pt x="454818" y="973931"/>
                  </a:lnTo>
                  <a:lnTo>
                    <a:pt x="400050" y="1031081"/>
                  </a:lnTo>
                  <a:lnTo>
                    <a:pt x="381000" y="1054893"/>
                  </a:lnTo>
                  <a:lnTo>
                    <a:pt x="369093" y="1064418"/>
                  </a:lnTo>
                  <a:lnTo>
                    <a:pt x="342900" y="1073943"/>
                  </a:lnTo>
                  <a:lnTo>
                    <a:pt x="321468" y="1076325"/>
                  </a:lnTo>
                  <a:lnTo>
                    <a:pt x="297656" y="1069181"/>
                  </a:lnTo>
                  <a:lnTo>
                    <a:pt x="273843" y="1057275"/>
                  </a:lnTo>
                  <a:lnTo>
                    <a:pt x="240506" y="1031081"/>
                  </a:lnTo>
                  <a:lnTo>
                    <a:pt x="171450" y="957262"/>
                  </a:lnTo>
                  <a:lnTo>
                    <a:pt x="114300" y="881062"/>
                  </a:lnTo>
                  <a:lnTo>
                    <a:pt x="73818" y="823912"/>
                  </a:lnTo>
                  <a:lnTo>
                    <a:pt x="40481" y="766762"/>
                  </a:lnTo>
                  <a:lnTo>
                    <a:pt x="23812" y="726281"/>
                  </a:lnTo>
                  <a:lnTo>
                    <a:pt x="9525" y="681037"/>
                  </a:lnTo>
                  <a:lnTo>
                    <a:pt x="4762" y="645318"/>
                  </a:lnTo>
                  <a:lnTo>
                    <a:pt x="0" y="619125"/>
                  </a:lnTo>
                  <a:lnTo>
                    <a:pt x="2381" y="595312"/>
                  </a:lnTo>
                  <a:lnTo>
                    <a:pt x="7143" y="585787"/>
                  </a:lnTo>
                  <a:lnTo>
                    <a:pt x="16668" y="581025"/>
                  </a:lnTo>
                  <a:lnTo>
                    <a:pt x="33337" y="583406"/>
                  </a:lnTo>
                  <a:lnTo>
                    <a:pt x="50006" y="595312"/>
                  </a:lnTo>
                  <a:lnTo>
                    <a:pt x="107156" y="661987"/>
                  </a:lnTo>
                  <a:lnTo>
                    <a:pt x="150018" y="697706"/>
                  </a:lnTo>
                  <a:lnTo>
                    <a:pt x="185737" y="719137"/>
                  </a:lnTo>
                  <a:lnTo>
                    <a:pt x="223837" y="728662"/>
                  </a:lnTo>
                  <a:lnTo>
                    <a:pt x="252412" y="733425"/>
                  </a:lnTo>
                  <a:lnTo>
                    <a:pt x="309562" y="723900"/>
                  </a:lnTo>
                  <a:lnTo>
                    <a:pt x="438150" y="681037"/>
                  </a:lnTo>
                  <a:lnTo>
                    <a:pt x="583406" y="621506"/>
                  </a:lnTo>
                  <a:lnTo>
                    <a:pt x="785812" y="521493"/>
                  </a:lnTo>
                  <a:lnTo>
                    <a:pt x="969168" y="421481"/>
                  </a:lnTo>
                  <a:lnTo>
                    <a:pt x="1066800" y="364331"/>
                  </a:lnTo>
                  <a:lnTo>
                    <a:pt x="1245393" y="285750"/>
                  </a:lnTo>
                  <a:lnTo>
                    <a:pt x="1397793" y="200025"/>
                  </a:lnTo>
                  <a:lnTo>
                    <a:pt x="1569243" y="102393"/>
                  </a:lnTo>
                  <a:lnTo>
                    <a:pt x="1707356" y="23812"/>
                  </a:lnTo>
                  <a:lnTo>
                    <a:pt x="1757362" y="0"/>
                  </a:lnTo>
                  <a:lnTo>
                    <a:pt x="1771650" y="2381"/>
                  </a:lnTo>
                  <a:lnTo>
                    <a:pt x="1783556" y="9525"/>
                  </a:lnTo>
                  <a:lnTo>
                    <a:pt x="1785937" y="21431"/>
                  </a:lnTo>
                  <a:lnTo>
                    <a:pt x="1774031" y="54768"/>
                  </a:lnTo>
                  <a:lnTo>
                    <a:pt x="1731168" y="92868"/>
                  </a:lnTo>
                  <a:lnTo>
                    <a:pt x="1671637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ADB8109-3412-41A2-815C-DD978A066DD9}"/>
                </a:ext>
              </a:extLst>
            </p:cNvPr>
            <p:cNvSpPr/>
            <p:nvPr/>
          </p:nvSpPr>
          <p:spPr>
            <a:xfrm rot="16200000">
              <a:off x="3933031" y="1797845"/>
              <a:ext cx="1730375" cy="1236662"/>
            </a:xfrm>
            <a:custGeom>
              <a:avLst/>
              <a:gdLst>
                <a:gd name="connsiteX0" fmla="*/ 933450 w 1731169"/>
                <a:gd name="connsiteY0" fmla="*/ 671513 h 1235869"/>
                <a:gd name="connsiteX1" fmla="*/ 838200 w 1731169"/>
                <a:gd name="connsiteY1" fmla="*/ 611981 h 1235869"/>
                <a:gd name="connsiteX2" fmla="*/ 735806 w 1731169"/>
                <a:gd name="connsiteY2" fmla="*/ 545306 h 1235869"/>
                <a:gd name="connsiteX3" fmla="*/ 638175 w 1731169"/>
                <a:gd name="connsiteY3" fmla="*/ 476250 h 1235869"/>
                <a:gd name="connsiteX4" fmla="*/ 557213 w 1731169"/>
                <a:gd name="connsiteY4" fmla="*/ 419100 h 1235869"/>
                <a:gd name="connsiteX5" fmla="*/ 471488 w 1731169"/>
                <a:gd name="connsiteY5" fmla="*/ 354806 h 1235869"/>
                <a:gd name="connsiteX6" fmla="*/ 376238 w 1731169"/>
                <a:gd name="connsiteY6" fmla="*/ 283369 h 1235869"/>
                <a:gd name="connsiteX7" fmla="*/ 266700 w 1731169"/>
                <a:gd name="connsiteY7" fmla="*/ 192881 h 1235869"/>
                <a:gd name="connsiteX8" fmla="*/ 154781 w 1731169"/>
                <a:gd name="connsiteY8" fmla="*/ 97631 h 1235869"/>
                <a:gd name="connsiteX9" fmla="*/ 76200 w 1731169"/>
                <a:gd name="connsiteY9" fmla="*/ 26194 h 1235869"/>
                <a:gd name="connsiteX10" fmla="*/ 47625 w 1731169"/>
                <a:gd name="connsiteY10" fmla="*/ 4763 h 1235869"/>
                <a:gd name="connsiteX11" fmla="*/ 21431 w 1731169"/>
                <a:gd name="connsiteY11" fmla="*/ 0 h 1235869"/>
                <a:gd name="connsiteX12" fmla="*/ 4763 w 1731169"/>
                <a:gd name="connsiteY12" fmla="*/ 4763 h 1235869"/>
                <a:gd name="connsiteX13" fmla="*/ 0 w 1731169"/>
                <a:gd name="connsiteY13" fmla="*/ 19050 h 1235869"/>
                <a:gd name="connsiteX14" fmla="*/ 4763 w 1731169"/>
                <a:gd name="connsiteY14" fmla="*/ 45244 h 1235869"/>
                <a:gd name="connsiteX15" fmla="*/ 45244 w 1731169"/>
                <a:gd name="connsiteY15" fmla="*/ 95250 h 1235869"/>
                <a:gd name="connsiteX16" fmla="*/ 152400 w 1731169"/>
                <a:gd name="connsiteY16" fmla="*/ 221456 h 1235869"/>
                <a:gd name="connsiteX17" fmla="*/ 271463 w 1731169"/>
                <a:gd name="connsiteY17" fmla="*/ 359569 h 1235869"/>
                <a:gd name="connsiteX18" fmla="*/ 395288 w 1731169"/>
                <a:gd name="connsiteY18" fmla="*/ 488156 h 1235869"/>
                <a:gd name="connsiteX19" fmla="*/ 509588 w 1731169"/>
                <a:gd name="connsiteY19" fmla="*/ 595313 h 1235869"/>
                <a:gd name="connsiteX20" fmla="*/ 576263 w 1731169"/>
                <a:gd name="connsiteY20" fmla="*/ 690563 h 1235869"/>
                <a:gd name="connsiteX21" fmla="*/ 695325 w 1731169"/>
                <a:gd name="connsiteY21" fmla="*/ 785813 h 1235869"/>
                <a:gd name="connsiteX22" fmla="*/ 831056 w 1731169"/>
                <a:gd name="connsiteY22" fmla="*/ 885825 h 1235869"/>
                <a:gd name="connsiteX23" fmla="*/ 931069 w 1731169"/>
                <a:gd name="connsiteY23" fmla="*/ 957263 h 1235869"/>
                <a:gd name="connsiteX24" fmla="*/ 1033463 w 1731169"/>
                <a:gd name="connsiteY24" fmla="*/ 1026319 h 1235869"/>
                <a:gd name="connsiteX25" fmla="*/ 1109663 w 1731169"/>
                <a:gd name="connsiteY25" fmla="*/ 1073944 h 1235869"/>
                <a:gd name="connsiteX26" fmla="*/ 1166813 w 1731169"/>
                <a:gd name="connsiteY26" fmla="*/ 1109663 h 1235869"/>
                <a:gd name="connsiteX27" fmla="*/ 1195388 w 1731169"/>
                <a:gd name="connsiteY27" fmla="*/ 1126331 h 1235869"/>
                <a:gd name="connsiteX28" fmla="*/ 1216819 w 1731169"/>
                <a:gd name="connsiteY28" fmla="*/ 1152525 h 1235869"/>
                <a:gd name="connsiteX29" fmla="*/ 1233488 w 1731169"/>
                <a:gd name="connsiteY29" fmla="*/ 1171575 h 1235869"/>
                <a:gd name="connsiteX30" fmla="*/ 1254919 w 1731169"/>
                <a:gd name="connsiteY30" fmla="*/ 1190625 h 1235869"/>
                <a:gd name="connsiteX31" fmla="*/ 1288256 w 1731169"/>
                <a:gd name="connsiteY31" fmla="*/ 1214438 h 1235869"/>
                <a:gd name="connsiteX32" fmla="*/ 1323975 w 1731169"/>
                <a:gd name="connsiteY32" fmla="*/ 1231106 h 1235869"/>
                <a:gd name="connsiteX33" fmla="*/ 1345406 w 1731169"/>
                <a:gd name="connsiteY33" fmla="*/ 1235869 h 1235869"/>
                <a:gd name="connsiteX34" fmla="*/ 1371600 w 1731169"/>
                <a:gd name="connsiteY34" fmla="*/ 1231106 h 1235869"/>
                <a:gd name="connsiteX35" fmla="*/ 1407319 w 1731169"/>
                <a:gd name="connsiteY35" fmla="*/ 1216819 h 1235869"/>
                <a:gd name="connsiteX36" fmla="*/ 1476375 w 1731169"/>
                <a:gd name="connsiteY36" fmla="*/ 1173956 h 1235869"/>
                <a:gd name="connsiteX37" fmla="*/ 1540669 w 1731169"/>
                <a:gd name="connsiteY37" fmla="*/ 1116806 h 1235869"/>
                <a:gd name="connsiteX38" fmla="*/ 1583531 w 1731169"/>
                <a:gd name="connsiteY38" fmla="*/ 1071563 h 1235869"/>
                <a:gd name="connsiteX39" fmla="*/ 1631156 w 1731169"/>
                <a:gd name="connsiteY39" fmla="*/ 1004888 h 1235869"/>
                <a:gd name="connsiteX40" fmla="*/ 1643063 w 1731169"/>
                <a:gd name="connsiteY40" fmla="*/ 978694 h 1235869"/>
                <a:gd name="connsiteX41" fmla="*/ 1676400 w 1731169"/>
                <a:gd name="connsiteY41" fmla="*/ 866775 h 1235869"/>
                <a:gd name="connsiteX42" fmla="*/ 1721644 w 1731169"/>
                <a:gd name="connsiteY42" fmla="*/ 735806 h 1235869"/>
                <a:gd name="connsiteX43" fmla="*/ 1728788 w 1731169"/>
                <a:gd name="connsiteY43" fmla="*/ 702469 h 1235869"/>
                <a:gd name="connsiteX44" fmla="*/ 1731169 w 1731169"/>
                <a:gd name="connsiteY44" fmla="*/ 685800 h 1235869"/>
                <a:gd name="connsiteX45" fmla="*/ 1731169 w 1731169"/>
                <a:gd name="connsiteY45" fmla="*/ 673894 h 1235869"/>
                <a:gd name="connsiteX46" fmla="*/ 1726406 w 1731169"/>
                <a:gd name="connsiteY46" fmla="*/ 666750 h 1235869"/>
                <a:gd name="connsiteX47" fmla="*/ 1712119 w 1731169"/>
                <a:gd name="connsiteY47" fmla="*/ 661988 h 1235869"/>
                <a:gd name="connsiteX48" fmla="*/ 1697831 w 1731169"/>
                <a:gd name="connsiteY48" fmla="*/ 666750 h 1235869"/>
                <a:gd name="connsiteX49" fmla="*/ 1681163 w 1731169"/>
                <a:gd name="connsiteY49" fmla="*/ 678656 h 1235869"/>
                <a:gd name="connsiteX50" fmla="*/ 1650206 w 1731169"/>
                <a:gd name="connsiteY50" fmla="*/ 711994 h 1235869"/>
                <a:gd name="connsiteX51" fmla="*/ 1590675 w 1731169"/>
                <a:gd name="connsiteY51" fmla="*/ 776288 h 1235869"/>
                <a:gd name="connsiteX52" fmla="*/ 1533525 w 1731169"/>
                <a:gd name="connsiteY52" fmla="*/ 828675 h 1235869"/>
                <a:gd name="connsiteX53" fmla="*/ 1507331 w 1731169"/>
                <a:gd name="connsiteY53" fmla="*/ 852488 h 1235869"/>
                <a:gd name="connsiteX54" fmla="*/ 1478756 w 1731169"/>
                <a:gd name="connsiteY54" fmla="*/ 854869 h 1235869"/>
                <a:gd name="connsiteX55" fmla="*/ 1407319 w 1731169"/>
                <a:gd name="connsiteY55" fmla="*/ 850106 h 1235869"/>
                <a:gd name="connsiteX56" fmla="*/ 1335881 w 1731169"/>
                <a:gd name="connsiteY56" fmla="*/ 835819 h 1235869"/>
                <a:gd name="connsiteX57" fmla="*/ 1250156 w 1731169"/>
                <a:gd name="connsiteY57" fmla="*/ 812006 h 1235869"/>
                <a:gd name="connsiteX58" fmla="*/ 1145381 w 1731169"/>
                <a:gd name="connsiteY58" fmla="*/ 773906 h 1235869"/>
                <a:gd name="connsiteX59" fmla="*/ 1038225 w 1731169"/>
                <a:gd name="connsiteY59" fmla="*/ 726281 h 1235869"/>
                <a:gd name="connsiteX60" fmla="*/ 933450 w 1731169"/>
                <a:gd name="connsiteY60" fmla="*/ 671513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31169" h="1235869">
                  <a:moveTo>
                    <a:pt x="933450" y="671513"/>
                  </a:moveTo>
                  <a:lnTo>
                    <a:pt x="838200" y="611981"/>
                  </a:lnTo>
                  <a:lnTo>
                    <a:pt x="735806" y="545306"/>
                  </a:lnTo>
                  <a:lnTo>
                    <a:pt x="638175" y="476250"/>
                  </a:lnTo>
                  <a:lnTo>
                    <a:pt x="557213" y="419100"/>
                  </a:lnTo>
                  <a:lnTo>
                    <a:pt x="471488" y="354806"/>
                  </a:lnTo>
                  <a:lnTo>
                    <a:pt x="376238" y="283369"/>
                  </a:lnTo>
                  <a:lnTo>
                    <a:pt x="266700" y="192881"/>
                  </a:lnTo>
                  <a:lnTo>
                    <a:pt x="154781" y="97631"/>
                  </a:lnTo>
                  <a:lnTo>
                    <a:pt x="76200" y="26194"/>
                  </a:lnTo>
                  <a:lnTo>
                    <a:pt x="47625" y="4763"/>
                  </a:lnTo>
                  <a:lnTo>
                    <a:pt x="21431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45244" y="95250"/>
                  </a:lnTo>
                  <a:lnTo>
                    <a:pt x="152400" y="221456"/>
                  </a:lnTo>
                  <a:lnTo>
                    <a:pt x="271463" y="359569"/>
                  </a:lnTo>
                  <a:lnTo>
                    <a:pt x="395288" y="488156"/>
                  </a:lnTo>
                  <a:lnTo>
                    <a:pt x="509588" y="595313"/>
                  </a:lnTo>
                  <a:lnTo>
                    <a:pt x="576263" y="690563"/>
                  </a:lnTo>
                  <a:lnTo>
                    <a:pt x="695325" y="785813"/>
                  </a:lnTo>
                  <a:lnTo>
                    <a:pt x="831056" y="885825"/>
                  </a:lnTo>
                  <a:lnTo>
                    <a:pt x="931069" y="957263"/>
                  </a:lnTo>
                  <a:lnTo>
                    <a:pt x="1033463" y="1026319"/>
                  </a:lnTo>
                  <a:lnTo>
                    <a:pt x="1109663" y="1073944"/>
                  </a:lnTo>
                  <a:lnTo>
                    <a:pt x="1166813" y="1109663"/>
                  </a:lnTo>
                  <a:lnTo>
                    <a:pt x="1195388" y="1126331"/>
                  </a:lnTo>
                  <a:lnTo>
                    <a:pt x="1216819" y="1152525"/>
                  </a:lnTo>
                  <a:lnTo>
                    <a:pt x="1233488" y="1171575"/>
                  </a:lnTo>
                  <a:lnTo>
                    <a:pt x="1254919" y="1190625"/>
                  </a:lnTo>
                  <a:lnTo>
                    <a:pt x="1288256" y="1214438"/>
                  </a:lnTo>
                  <a:lnTo>
                    <a:pt x="1323975" y="1231106"/>
                  </a:lnTo>
                  <a:lnTo>
                    <a:pt x="1345406" y="1235869"/>
                  </a:lnTo>
                  <a:lnTo>
                    <a:pt x="1371600" y="1231106"/>
                  </a:lnTo>
                  <a:lnTo>
                    <a:pt x="1407319" y="1216819"/>
                  </a:lnTo>
                  <a:lnTo>
                    <a:pt x="1476375" y="1173956"/>
                  </a:lnTo>
                  <a:lnTo>
                    <a:pt x="1540669" y="1116806"/>
                  </a:lnTo>
                  <a:lnTo>
                    <a:pt x="1583531" y="1071563"/>
                  </a:lnTo>
                  <a:lnTo>
                    <a:pt x="1631156" y="1004888"/>
                  </a:lnTo>
                  <a:lnTo>
                    <a:pt x="1643063" y="978694"/>
                  </a:lnTo>
                  <a:lnTo>
                    <a:pt x="1676400" y="866775"/>
                  </a:lnTo>
                  <a:lnTo>
                    <a:pt x="1721644" y="735806"/>
                  </a:lnTo>
                  <a:lnTo>
                    <a:pt x="1728788" y="702469"/>
                  </a:lnTo>
                  <a:lnTo>
                    <a:pt x="1731169" y="685800"/>
                  </a:lnTo>
                  <a:lnTo>
                    <a:pt x="1731169" y="673894"/>
                  </a:lnTo>
                  <a:lnTo>
                    <a:pt x="1726406" y="666750"/>
                  </a:lnTo>
                  <a:lnTo>
                    <a:pt x="1712119" y="661988"/>
                  </a:lnTo>
                  <a:lnTo>
                    <a:pt x="1697831" y="666750"/>
                  </a:lnTo>
                  <a:lnTo>
                    <a:pt x="1681163" y="678656"/>
                  </a:lnTo>
                  <a:lnTo>
                    <a:pt x="1650206" y="711994"/>
                  </a:lnTo>
                  <a:lnTo>
                    <a:pt x="1590675" y="776288"/>
                  </a:lnTo>
                  <a:lnTo>
                    <a:pt x="1533525" y="828675"/>
                  </a:lnTo>
                  <a:lnTo>
                    <a:pt x="1507331" y="852488"/>
                  </a:lnTo>
                  <a:lnTo>
                    <a:pt x="1478756" y="854869"/>
                  </a:lnTo>
                  <a:lnTo>
                    <a:pt x="1407319" y="850106"/>
                  </a:lnTo>
                  <a:lnTo>
                    <a:pt x="1335881" y="835819"/>
                  </a:lnTo>
                  <a:lnTo>
                    <a:pt x="1250156" y="812006"/>
                  </a:lnTo>
                  <a:lnTo>
                    <a:pt x="1145381" y="773906"/>
                  </a:lnTo>
                  <a:lnTo>
                    <a:pt x="1038225" y="726281"/>
                  </a:lnTo>
                  <a:lnTo>
                    <a:pt x="933450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80B6A55D-212D-4856-93A7-227D7B315DB4}"/>
                </a:ext>
              </a:extLst>
            </p:cNvPr>
            <p:cNvSpPr/>
            <p:nvPr/>
          </p:nvSpPr>
          <p:spPr>
            <a:xfrm rot="16200000">
              <a:off x="3177382" y="4182269"/>
              <a:ext cx="3471862" cy="381000"/>
            </a:xfrm>
            <a:custGeom>
              <a:avLst/>
              <a:gdLst>
                <a:gd name="connsiteX0" fmla="*/ 2313403 w 3472989"/>
                <a:gd name="connsiteY0" fmla="*/ 155765 h 380759"/>
                <a:gd name="connsiteX1" fmla="*/ 2079755 w 3472989"/>
                <a:gd name="connsiteY1" fmla="*/ 155765 h 380759"/>
                <a:gd name="connsiteX2" fmla="*/ 1912452 w 3472989"/>
                <a:gd name="connsiteY2" fmla="*/ 155765 h 380759"/>
                <a:gd name="connsiteX3" fmla="*/ 1693226 w 3472989"/>
                <a:gd name="connsiteY3" fmla="*/ 149996 h 380759"/>
                <a:gd name="connsiteX4" fmla="*/ 1471117 w 3472989"/>
                <a:gd name="connsiteY4" fmla="*/ 141342 h 380759"/>
                <a:gd name="connsiteX5" fmla="*/ 1266314 w 3472989"/>
                <a:gd name="connsiteY5" fmla="*/ 129804 h 380759"/>
                <a:gd name="connsiteX6" fmla="*/ 1052858 w 3472989"/>
                <a:gd name="connsiteY6" fmla="*/ 112497 h 380759"/>
                <a:gd name="connsiteX7" fmla="*/ 868247 w 3472989"/>
                <a:gd name="connsiteY7" fmla="*/ 95190 h 380759"/>
                <a:gd name="connsiteX8" fmla="*/ 784595 w 3472989"/>
                <a:gd name="connsiteY8" fmla="*/ 89420 h 380759"/>
                <a:gd name="connsiteX9" fmla="*/ 715366 w 3472989"/>
                <a:gd name="connsiteY9" fmla="*/ 74998 h 380759"/>
                <a:gd name="connsiteX10" fmla="*/ 623061 w 3472989"/>
                <a:gd name="connsiteY10" fmla="*/ 51921 h 380759"/>
                <a:gd name="connsiteX11" fmla="*/ 513448 w 3472989"/>
                <a:gd name="connsiteY11" fmla="*/ 17307 h 380759"/>
                <a:gd name="connsiteX12" fmla="*/ 478834 w 3472989"/>
                <a:gd name="connsiteY12" fmla="*/ 2884 h 380759"/>
                <a:gd name="connsiteX13" fmla="*/ 464411 w 3472989"/>
                <a:gd name="connsiteY13" fmla="*/ 2884 h 380759"/>
                <a:gd name="connsiteX14" fmla="*/ 426912 w 3472989"/>
                <a:gd name="connsiteY14" fmla="*/ 2884 h 380759"/>
                <a:gd name="connsiteX15" fmla="*/ 349029 w 3472989"/>
                <a:gd name="connsiteY15" fmla="*/ 11538 h 380759"/>
                <a:gd name="connsiteX16" fmla="*/ 265378 w 3472989"/>
                <a:gd name="connsiteY16" fmla="*/ 34614 h 380759"/>
                <a:gd name="connsiteX17" fmla="*/ 187495 w 3472989"/>
                <a:gd name="connsiteY17" fmla="*/ 63460 h 380759"/>
                <a:gd name="connsiteX18" fmla="*/ 129804 w 3472989"/>
                <a:gd name="connsiteY18" fmla="*/ 92305 h 380759"/>
                <a:gd name="connsiteX19" fmla="*/ 72113 w 3472989"/>
                <a:gd name="connsiteY19" fmla="*/ 132689 h 380759"/>
                <a:gd name="connsiteX20" fmla="*/ 46152 w 3472989"/>
                <a:gd name="connsiteY20" fmla="*/ 152880 h 380759"/>
                <a:gd name="connsiteX21" fmla="*/ 23076 w 3472989"/>
                <a:gd name="connsiteY21" fmla="*/ 175957 h 380759"/>
                <a:gd name="connsiteX22" fmla="*/ 5769 w 3472989"/>
                <a:gd name="connsiteY22" fmla="*/ 201918 h 380759"/>
                <a:gd name="connsiteX23" fmla="*/ 0 w 3472989"/>
                <a:gd name="connsiteY23" fmla="*/ 224994 h 380759"/>
                <a:gd name="connsiteX24" fmla="*/ 5769 w 3472989"/>
                <a:gd name="connsiteY24" fmla="*/ 248070 h 380759"/>
                <a:gd name="connsiteX25" fmla="*/ 20192 w 3472989"/>
                <a:gd name="connsiteY25" fmla="*/ 265378 h 380759"/>
                <a:gd name="connsiteX26" fmla="*/ 43268 w 3472989"/>
                <a:gd name="connsiteY26" fmla="*/ 279800 h 380759"/>
                <a:gd name="connsiteX27" fmla="*/ 92305 w 3472989"/>
                <a:gd name="connsiteY27" fmla="*/ 297108 h 380759"/>
                <a:gd name="connsiteX28" fmla="*/ 135573 w 3472989"/>
                <a:gd name="connsiteY28" fmla="*/ 305761 h 380759"/>
                <a:gd name="connsiteX29" fmla="*/ 204802 w 3472989"/>
                <a:gd name="connsiteY29" fmla="*/ 311530 h 380759"/>
                <a:gd name="connsiteX30" fmla="*/ 250955 w 3472989"/>
                <a:gd name="connsiteY30" fmla="*/ 311530 h 380759"/>
                <a:gd name="connsiteX31" fmla="*/ 351914 w 3472989"/>
                <a:gd name="connsiteY31" fmla="*/ 323068 h 380759"/>
                <a:gd name="connsiteX32" fmla="*/ 490372 w 3472989"/>
                <a:gd name="connsiteY32" fmla="*/ 334607 h 380759"/>
                <a:gd name="connsiteX33" fmla="*/ 752865 w 3472989"/>
                <a:gd name="connsiteY33" fmla="*/ 337491 h 380759"/>
                <a:gd name="connsiteX34" fmla="*/ 1148048 w 3472989"/>
                <a:gd name="connsiteY34" fmla="*/ 349029 h 380759"/>
                <a:gd name="connsiteX35" fmla="*/ 1450925 w 3472989"/>
                <a:gd name="connsiteY35" fmla="*/ 357683 h 380759"/>
                <a:gd name="connsiteX36" fmla="*/ 1499962 w 3472989"/>
                <a:gd name="connsiteY36" fmla="*/ 357683 h 380759"/>
                <a:gd name="connsiteX37" fmla="*/ 1710534 w 3472989"/>
                <a:gd name="connsiteY37" fmla="*/ 360567 h 380759"/>
                <a:gd name="connsiteX38" fmla="*/ 1900913 w 3472989"/>
                <a:gd name="connsiteY38" fmla="*/ 366337 h 380759"/>
                <a:gd name="connsiteX39" fmla="*/ 2073986 w 3472989"/>
                <a:gd name="connsiteY39" fmla="*/ 372106 h 380759"/>
                <a:gd name="connsiteX40" fmla="*/ 2322057 w 3472989"/>
                <a:gd name="connsiteY40" fmla="*/ 377875 h 380759"/>
                <a:gd name="connsiteX41" fmla="*/ 2555705 w 3472989"/>
                <a:gd name="connsiteY41" fmla="*/ 380759 h 380759"/>
                <a:gd name="connsiteX42" fmla="*/ 2783583 w 3472989"/>
                <a:gd name="connsiteY42" fmla="*/ 380759 h 380759"/>
                <a:gd name="connsiteX43" fmla="*/ 2873004 w 3472989"/>
                <a:gd name="connsiteY43" fmla="*/ 380759 h 380759"/>
                <a:gd name="connsiteX44" fmla="*/ 2930695 w 3472989"/>
                <a:gd name="connsiteY44" fmla="*/ 377875 h 380759"/>
                <a:gd name="connsiteX45" fmla="*/ 2968194 w 3472989"/>
                <a:gd name="connsiteY45" fmla="*/ 372106 h 380759"/>
                <a:gd name="connsiteX46" fmla="*/ 3025885 w 3472989"/>
                <a:gd name="connsiteY46" fmla="*/ 357683 h 380759"/>
                <a:gd name="connsiteX47" fmla="*/ 3121075 w 3472989"/>
                <a:gd name="connsiteY47" fmla="*/ 325953 h 380759"/>
                <a:gd name="connsiteX48" fmla="*/ 3245110 w 3472989"/>
                <a:gd name="connsiteY48" fmla="*/ 282685 h 380759"/>
                <a:gd name="connsiteX49" fmla="*/ 3348954 w 3472989"/>
                <a:gd name="connsiteY49" fmla="*/ 242301 h 380759"/>
                <a:gd name="connsiteX50" fmla="*/ 3389337 w 3472989"/>
                <a:gd name="connsiteY50" fmla="*/ 187495 h 380759"/>
                <a:gd name="connsiteX51" fmla="*/ 3472989 w 3472989"/>
                <a:gd name="connsiteY51" fmla="*/ 83651 h 380759"/>
                <a:gd name="connsiteX52" fmla="*/ 3392222 w 3472989"/>
                <a:gd name="connsiteY52" fmla="*/ 0 h 380759"/>
                <a:gd name="connsiteX53" fmla="*/ 3291263 w 3472989"/>
                <a:gd name="connsiteY53" fmla="*/ 63460 h 380759"/>
                <a:gd name="connsiteX54" fmla="*/ 3222034 w 3472989"/>
                <a:gd name="connsiteY54" fmla="*/ 98074 h 380759"/>
                <a:gd name="connsiteX55" fmla="*/ 3135498 w 3472989"/>
                <a:gd name="connsiteY55" fmla="*/ 132689 h 380759"/>
                <a:gd name="connsiteX56" fmla="*/ 3057615 w 3472989"/>
                <a:gd name="connsiteY56" fmla="*/ 155765 h 380759"/>
                <a:gd name="connsiteX57" fmla="*/ 2973963 w 3472989"/>
                <a:gd name="connsiteY57" fmla="*/ 155765 h 380759"/>
                <a:gd name="connsiteX58" fmla="*/ 2723008 w 3472989"/>
                <a:gd name="connsiteY58" fmla="*/ 155765 h 380759"/>
                <a:gd name="connsiteX59" fmla="*/ 2313403 w 3472989"/>
                <a:gd name="connsiteY59" fmla="*/ 155765 h 3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72989" h="380759">
                  <a:moveTo>
                    <a:pt x="2313403" y="155765"/>
                  </a:moveTo>
                  <a:lnTo>
                    <a:pt x="2079755" y="155765"/>
                  </a:lnTo>
                  <a:lnTo>
                    <a:pt x="1912452" y="155765"/>
                  </a:lnTo>
                  <a:lnTo>
                    <a:pt x="1693226" y="149996"/>
                  </a:lnTo>
                  <a:lnTo>
                    <a:pt x="1471117" y="141342"/>
                  </a:lnTo>
                  <a:lnTo>
                    <a:pt x="1266314" y="129804"/>
                  </a:lnTo>
                  <a:lnTo>
                    <a:pt x="1052858" y="112497"/>
                  </a:lnTo>
                  <a:lnTo>
                    <a:pt x="868247" y="95190"/>
                  </a:lnTo>
                  <a:lnTo>
                    <a:pt x="784595" y="89420"/>
                  </a:lnTo>
                  <a:lnTo>
                    <a:pt x="715366" y="74998"/>
                  </a:lnTo>
                  <a:lnTo>
                    <a:pt x="623061" y="51921"/>
                  </a:lnTo>
                  <a:lnTo>
                    <a:pt x="513448" y="17307"/>
                  </a:lnTo>
                  <a:lnTo>
                    <a:pt x="478834" y="2884"/>
                  </a:lnTo>
                  <a:lnTo>
                    <a:pt x="464411" y="2884"/>
                  </a:lnTo>
                  <a:lnTo>
                    <a:pt x="426912" y="2884"/>
                  </a:lnTo>
                  <a:lnTo>
                    <a:pt x="349029" y="11538"/>
                  </a:lnTo>
                  <a:lnTo>
                    <a:pt x="265378" y="34614"/>
                  </a:lnTo>
                  <a:lnTo>
                    <a:pt x="187495" y="63460"/>
                  </a:lnTo>
                  <a:lnTo>
                    <a:pt x="129804" y="92305"/>
                  </a:lnTo>
                  <a:lnTo>
                    <a:pt x="72113" y="132689"/>
                  </a:lnTo>
                  <a:lnTo>
                    <a:pt x="46152" y="152880"/>
                  </a:lnTo>
                  <a:lnTo>
                    <a:pt x="23076" y="175957"/>
                  </a:lnTo>
                  <a:lnTo>
                    <a:pt x="5769" y="201918"/>
                  </a:lnTo>
                  <a:lnTo>
                    <a:pt x="0" y="224994"/>
                  </a:lnTo>
                  <a:lnTo>
                    <a:pt x="5769" y="248070"/>
                  </a:lnTo>
                  <a:lnTo>
                    <a:pt x="20192" y="265378"/>
                  </a:lnTo>
                  <a:lnTo>
                    <a:pt x="43268" y="279800"/>
                  </a:lnTo>
                  <a:lnTo>
                    <a:pt x="92305" y="297108"/>
                  </a:lnTo>
                  <a:lnTo>
                    <a:pt x="135573" y="305761"/>
                  </a:lnTo>
                  <a:lnTo>
                    <a:pt x="204802" y="311530"/>
                  </a:lnTo>
                  <a:lnTo>
                    <a:pt x="250955" y="311530"/>
                  </a:lnTo>
                  <a:lnTo>
                    <a:pt x="351914" y="323068"/>
                  </a:lnTo>
                  <a:lnTo>
                    <a:pt x="490372" y="334607"/>
                  </a:lnTo>
                  <a:lnTo>
                    <a:pt x="752865" y="337491"/>
                  </a:lnTo>
                  <a:lnTo>
                    <a:pt x="1148048" y="349029"/>
                  </a:lnTo>
                  <a:lnTo>
                    <a:pt x="1450925" y="357683"/>
                  </a:lnTo>
                  <a:lnTo>
                    <a:pt x="1499962" y="357683"/>
                  </a:lnTo>
                  <a:lnTo>
                    <a:pt x="1710534" y="360567"/>
                  </a:lnTo>
                  <a:lnTo>
                    <a:pt x="1900913" y="366337"/>
                  </a:lnTo>
                  <a:lnTo>
                    <a:pt x="2073986" y="372106"/>
                  </a:lnTo>
                  <a:lnTo>
                    <a:pt x="2322057" y="377875"/>
                  </a:lnTo>
                  <a:lnTo>
                    <a:pt x="2555705" y="380759"/>
                  </a:lnTo>
                  <a:lnTo>
                    <a:pt x="2783583" y="380759"/>
                  </a:lnTo>
                  <a:lnTo>
                    <a:pt x="2873004" y="380759"/>
                  </a:lnTo>
                  <a:lnTo>
                    <a:pt x="2930695" y="377875"/>
                  </a:lnTo>
                  <a:lnTo>
                    <a:pt x="2968194" y="372106"/>
                  </a:lnTo>
                  <a:lnTo>
                    <a:pt x="3025885" y="357683"/>
                  </a:lnTo>
                  <a:lnTo>
                    <a:pt x="3121075" y="325953"/>
                  </a:lnTo>
                  <a:lnTo>
                    <a:pt x="3245110" y="282685"/>
                  </a:lnTo>
                  <a:lnTo>
                    <a:pt x="3348954" y="242301"/>
                  </a:lnTo>
                  <a:lnTo>
                    <a:pt x="3389337" y="187495"/>
                  </a:lnTo>
                  <a:lnTo>
                    <a:pt x="3472989" y="83651"/>
                  </a:lnTo>
                  <a:lnTo>
                    <a:pt x="3392222" y="0"/>
                  </a:lnTo>
                  <a:lnTo>
                    <a:pt x="3291263" y="63460"/>
                  </a:lnTo>
                  <a:lnTo>
                    <a:pt x="3222034" y="98074"/>
                  </a:lnTo>
                  <a:lnTo>
                    <a:pt x="3135498" y="132689"/>
                  </a:lnTo>
                  <a:lnTo>
                    <a:pt x="3057615" y="155765"/>
                  </a:lnTo>
                  <a:lnTo>
                    <a:pt x="2973963" y="155765"/>
                  </a:lnTo>
                  <a:lnTo>
                    <a:pt x="2723008" y="155765"/>
                  </a:lnTo>
                  <a:lnTo>
                    <a:pt x="2313403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58A60711-6FAE-4AC1-B151-2663CC428BE4}"/>
                </a:ext>
              </a:extLst>
            </p:cNvPr>
            <p:cNvSpPr/>
            <p:nvPr/>
          </p:nvSpPr>
          <p:spPr>
            <a:xfrm>
              <a:off x="5757863" y="1600200"/>
              <a:ext cx="688975" cy="1150938"/>
            </a:xfrm>
            <a:custGeom>
              <a:avLst/>
              <a:gdLst>
                <a:gd name="connsiteX0" fmla="*/ 278606 w 688181"/>
                <a:gd name="connsiteY0" fmla="*/ 414338 h 1150144"/>
                <a:gd name="connsiteX1" fmla="*/ 216693 w 688181"/>
                <a:gd name="connsiteY1" fmla="*/ 581025 h 1150144"/>
                <a:gd name="connsiteX2" fmla="*/ 126206 w 688181"/>
                <a:gd name="connsiteY2" fmla="*/ 823913 h 1150144"/>
                <a:gd name="connsiteX3" fmla="*/ 45243 w 688181"/>
                <a:gd name="connsiteY3" fmla="*/ 1042988 h 1150144"/>
                <a:gd name="connsiteX4" fmla="*/ 0 w 688181"/>
                <a:gd name="connsiteY4" fmla="*/ 1150144 h 1150144"/>
                <a:gd name="connsiteX5" fmla="*/ 135731 w 688181"/>
                <a:gd name="connsiteY5" fmla="*/ 1126331 h 1150144"/>
                <a:gd name="connsiteX6" fmla="*/ 247650 w 688181"/>
                <a:gd name="connsiteY6" fmla="*/ 959644 h 1150144"/>
                <a:gd name="connsiteX7" fmla="*/ 352425 w 688181"/>
                <a:gd name="connsiteY7" fmla="*/ 790575 h 1150144"/>
                <a:gd name="connsiteX8" fmla="*/ 421481 w 688181"/>
                <a:gd name="connsiteY8" fmla="*/ 685800 h 1150144"/>
                <a:gd name="connsiteX9" fmla="*/ 485775 w 688181"/>
                <a:gd name="connsiteY9" fmla="*/ 581025 h 1150144"/>
                <a:gd name="connsiteX10" fmla="*/ 526256 w 688181"/>
                <a:gd name="connsiteY10" fmla="*/ 516731 h 1150144"/>
                <a:gd name="connsiteX11" fmla="*/ 578643 w 688181"/>
                <a:gd name="connsiteY11" fmla="*/ 435769 h 1150144"/>
                <a:gd name="connsiteX12" fmla="*/ 609600 w 688181"/>
                <a:gd name="connsiteY12" fmla="*/ 388144 h 1150144"/>
                <a:gd name="connsiteX13" fmla="*/ 633412 w 688181"/>
                <a:gd name="connsiteY13" fmla="*/ 359569 h 1150144"/>
                <a:gd name="connsiteX14" fmla="*/ 647700 w 688181"/>
                <a:gd name="connsiteY14" fmla="*/ 350044 h 1150144"/>
                <a:gd name="connsiteX15" fmla="*/ 666750 w 688181"/>
                <a:gd name="connsiteY15" fmla="*/ 338138 h 1150144"/>
                <a:gd name="connsiteX16" fmla="*/ 681037 w 688181"/>
                <a:gd name="connsiteY16" fmla="*/ 321469 h 1150144"/>
                <a:gd name="connsiteX17" fmla="*/ 688181 w 688181"/>
                <a:gd name="connsiteY17" fmla="*/ 302419 h 1150144"/>
                <a:gd name="connsiteX18" fmla="*/ 688181 w 688181"/>
                <a:gd name="connsiteY18" fmla="*/ 285750 h 1150144"/>
                <a:gd name="connsiteX19" fmla="*/ 678656 w 688181"/>
                <a:gd name="connsiteY19" fmla="*/ 257175 h 1150144"/>
                <a:gd name="connsiteX20" fmla="*/ 652462 w 688181"/>
                <a:gd name="connsiteY20" fmla="*/ 219075 h 1150144"/>
                <a:gd name="connsiteX21" fmla="*/ 588168 w 688181"/>
                <a:gd name="connsiteY21" fmla="*/ 157163 h 1150144"/>
                <a:gd name="connsiteX22" fmla="*/ 526256 w 688181"/>
                <a:gd name="connsiteY22" fmla="*/ 111919 h 1150144"/>
                <a:gd name="connsiteX23" fmla="*/ 473868 w 688181"/>
                <a:gd name="connsiteY23" fmla="*/ 73819 h 1150144"/>
                <a:gd name="connsiteX24" fmla="*/ 445293 w 688181"/>
                <a:gd name="connsiteY24" fmla="*/ 59531 h 1150144"/>
                <a:gd name="connsiteX25" fmla="*/ 364331 w 688181"/>
                <a:gd name="connsiteY25" fmla="*/ 30956 h 1150144"/>
                <a:gd name="connsiteX26" fmla="*/ 297656 w 688181"/>
                <a:gd name="connsiteY26" fmla="*/ 14288 h 1150144"/>
                <a:gd name="connsiteX27" fmla="*/ 252412 w 688181"/>
                <a:gd name="connsiteY27" fmla="*/ 4763 h 1150144"/>
                <a:gd name="connsiteX28" fmla="*/ 214312 w 688181"/>
                <a:gd name="connsiteY28" fmla="*/ 0 h 1150144"/>
                <a:gd name="connsiteX29" fmla="*/ 183356 w 688181"/>
                <a:gd name="connsiteY29" fmla="*/ 2381 h 1150144"/>
                <a:gd name="connsiteX30" fmla="*/ 169068 w 688181"/>
                <a:gd name="connsiteY30" fmla="*/ 7144 h 1150144"/>
                <a:gd name="connsiteX31" fmla="*/ 164306 w 688181"/>
                <a:gd name="connsiteY31" fmla="*/ 11906 h 1150144"/>
                <a:gd name="connsiteX32" fmla="*/ 161925 w 688181"/>
                <a:gd name="connsiteY32" fmla="*/ 23813 h 1150144"/>
                <a:gd name="connsiteX33" fmla="*/ 180975 w 688181"/>
                <a:gd name="connsiteY33" fmla="*/ 57150 h 1150144"/>
                <a:gd name="connsiteX34" fmla="*/ 202406 w 688181"/>
                <a:gd name="connsiteY34" fmla="*/ 71438 h 1150144"/>
                <a:gd name="connsiteX35" fmla="*/ 233362 w 688181"/>
                <a:gd name="connsiteY35" fmla="*/ 83344 h 1150144"/>
                <a:gd name="connsiteX36" fmla="*/ 254793 w 688181"/>
                <a:gd name="connsiteY36" fmla="*/ 97631 h 1150144"/>
                <a:gd name="connsiteX37" fmla="*/ 280987 w 688181"/>
                <a:gd name="connsiteY37" fmla="*/ 121444 h 1150144"/>
                <a:gd name="connsiteX38" fmla="*/ 302418 w 688181"/>
                <a:gd name="connsiteY38" fmla="*/ 154781 h 1150144"/>
                <a:gd name="connsiteX39" fmla="*/ 316706 w 688181"/>
                <a:gd name="connsiteY39" fmla="*/ 202406 h 1150144"/>
                <a:gd name="connsiteX40" fmla="*/ 326231 w 688181"/>
                <a:gd name="connsiteY40" fmla="*/ 250031 h 1150144"/>
                <a:gd name="connsiteX41" fmla="*/ 326231 w 688181"/>
                <a:gd name="connsiteY41" fmla="*/ 290513 h 1150144"/>
                <a:gd name="connsiteX42" fmla="*/ 278606 w 688181"/>
                <a:gd name="connsiteY42" fmla="*/ 41433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8181" h="1150144">
                  <a:moveTo>
                    <a:pt x="278606" y="414338"/>
                  </a:moveTo>
                  <a:lnTo>
                    <a:pt x="216693" y="581025"/>
                  </a:lnTo>
                  <a:lnTo>
                    <a:pt x="126206" y="823913"/>
                  </a:lnTo>
                  <a:lnTo>
                    <a:pt x="45243" y="1042988"/>
                  </a:lnTo>
                  <a:lnTo>
                    <a:pt x="0" y="1150144"/>
                  </a:lnTo>
                  <a:lnTo>
                    <a:pt x="135731" y="1126331"/>
                  </a:lnTo>
                  <a:lnTo>
                    <a:pt x="247650" y="959644"/>
                  </a:lnTo>
                  <a:lnTo>
                    <a:pt x="352425" y="790575"/>
                  </a:lnTo>
                  <a:lnTo>
                    <a:pt x="421481" y="685800"/>
                  </a:lnTo>
                  <a:lnTo>
                    <a:pt x="485775" y="581025"/>
                  </a:lnTo>
                  <a:lnTo>
                    <a:pt x="526256" y="516731"/>
                  </a:lnTo>
                  <a:lnTo>
                    <a:pt x="578643" y="435769"/>
                  </a:lnTo>
                  <a:lnTo>
                    <a:pt x="609600" y="388144"/>
                  </a:lnTo>
                  <a:lnTo>
                    <a:pt x="633412" y="359569"/>
                  </a:lnTo>
                  <a:lnTo>
                    <a:pt x="647700" y="350044"/>
                  </a:lnTo>
                  <a:lnTo>
                    <a:pt x="666750" y="338138"/>
                  </a:lnTo>
                  <a:lnTo>
                    <a:pt x="681037" y="321469"/>
                  </a:lnTo>
                  <a:lnTo>
                    <a:pt x="688181" y="302419"/>
                  </a:lnTo>
                  <a:lnTo>
                    <a:pt x="688181" y="285750"/>
                  </a:lnTo>
                  <a:lnTo>
                    <a:pt x="678656" y="257175"/>
                  </a:lnTo>
                  <a:lnTo>
                    <a:pt x="652462" y="219075"/>
                  </a:lnTo>
                  <a:lnTo>
                    <a:pt x="588168" y="157163"/>
                  </a:lnTo>
                  <a:lnTo>
                    <a:pt x="526256" y="111919"/>
                  </a:lnTo>
                  <a:lnTo>
                    <a:pt x="473868" y="73819"/>
                  </a:lnTo>
                  <a:lnTo>
                    <a:pt x="445293" y="59531"/>
                  </a:lnTo>
                  <a:lnTo>
                    <a:pt x="364331" y="30956"/>
                  </a:lnTo>
                  <a:lnTo>
                    <a:pt x="297656" y="14288"/>
                  </a:lnTo>
                  <a:lnTo>
                    <a:pt x="252412" y="4763"/>
                  </a:lnTo>
                  <a:lnTo>
                    <a:pt x="214312" y="0"/>
                  </a:lnTo>
                  <a:lnTo>
                    <a:pt x="183356" y="2381"/>
                  </a:lnTo>
                  <a:lnTo>
                    <a:pt x="169068" y="7144"/>
                  </a:lnTo>
                  <a:lnTo>
                    <a:pt x="164306" y="11906"/>
                  </a:lnTo>
                  <a:lnTo>
                    <a:pt x="161925" y="23813"/>
                  </a:lnTo>
                  <a:lnTo>
                    <a:pt x="180975" y="57150"/>
                  </a:lnTo>
                  <a:lnTo>
                    <a:pt x="202406" y="71438"/>
                  </a:lnTo>
                  <a:lnTo>
                    <a:pt x="233362" y="83344"/>
                  </a:lnTo>
                  <a:lnTo>
                    <a:pt x="254793" y="97631"/>
                  </a:lnTo>
                  <a:lnTo>
                    <a:pt x="280987" y="121444"/>
                  </a:lnTo>
                  <a:lnTo>
                    <a:pt x="302418" y="154781"/>
                  </a:lnTo>
                  <a:lnTo>
                    <a:pt x="316706" y="202406"/>
                  </a:lnTo>
                  <a:lnTo>
                    <a:pt x="326231" y="250031"/>
                  </a:lnTo>
                  <a:lnTo>
                    <a:pt x="326231" y="290513"/>
                  </a:lnTo>
                  <a:lnTo>
                    <a:pt x="278606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31C023BB-A2A0-42A2-A1B5-4C903545895D}"/>
                </a:ext>
              </a:extLst>
            </p:cNvPr>
            <p:cNvSpPr/>
            <p:nvPr/>
          </p:nvSpPr>
          <p:spPr>
            <a:xfrm>
              <a:off x="4916488" y="2468563"/>
              <a:ext cx="2105025" cy="425450"/>
            </a:xfrm>
            <a:custGeom>
              <a:avLst/>
              <a:gdLst>
                <a:gd name="connsiteX0" fmla="*/ 1650207 w 2105025"/>
                <a:gd name="connsiteY0" fmla="*/ 276225 h 423863"/>
                <a:gd name="connsiteX1" fmla="*/ 1443038 w 2105025"/>
                <a:gd name="connsiteY1" fmla="*/ 295275 h 423863"/>
                <a:gd name="connsiteX2" fmla="*/ 1250157 w 2105025"/>
                <a:gd name="connsiteY2" fmla="*/ 314325 h 423863"/>
                <a:gd name="connsiteX3" fmla="*/ 1019175 w 2105025"/>
                <a:gd name="connsiteY3" fmla="*/ 342900 h 423863"/>
                <a:gd name="connsiteX4" fmla="*/ 864394 w 2105025"/>
                <a:gd name="connsiteY4" fmla="*/ 357188 h 423863"/>
                <a:gd name="connsiteX5" fmla="*/ 688182 w 2105025"/>
                <a:gd name="connsiteY5" fmla="*/ 385763 h 423863"/>
                <a:gd name="connsiteX6" fmla="*/ 516732 w 2105025"/>
                <a:gd name="connsiteY6" fmla="*/ 416719 h 423863"/>
                <a:gd name="connsiteX7" fmla="*/ 478632 w 2105025"/>
                <a:gd name="connsiteY7" fmla="*/ 423863 h 423863"/>
                <a:gd name="connsiteX8" fmla="*/ 383382 w 2105025"/>
                <a:gd name="connsiteY8" fmla="*/ 423863 h 423863"/>
                <a:gd name="connsiteX9" fmla="*/ 157163 w 2105025"/>
                <a:gd name="connsiteY9" fmla="*/ 423863 h 423863"/>
                <a:gd name="connsiteX10" fmla="*/ 11907 w 2105025"/>
                <a:gd name="connsiteY10" fmla="*/ 423863 h 423863"/>
                <a:gd name="connsiteX11" fmla="*/ 0 w 2105025"/>
                <a:gd name="connsiteY11" fmla="*/ 283369 h 423863"/>
                <a:gd name="connsiteX12" fmla="*/ 76200 w 2105025"/>
                <a:gd name="connsiteY12" fmla="*/ 290513 h 423863"/>
                <a:gd name="connsiteX13" fmla="*/ 214313 w 2105025"/>
                <a:gd name="connsiteY13" fmla="*/ 292894 h 423863"/>
                <a:gd name="connsiteX14" fmla="*/ 352425 w 2105025"/>
                <a:gd name="connsiteY14" fmla="*/ 285750 h 423863"/>
                <a:gd name="connsiteX15" fmla="*/ 428625 w 2105025"/>
                <a:gd name="connsiteY15" fmla="*/ 278607 h 423863"/>
                <a:gd name="connsiteX16" fmla="*/ 571500 w 2105025"/>
                <a:gd name="connsiteY16" fmla="*/ 259557 h 423863"/>
                <a:gd name="connsiteX17" fmla="*/ 738188 w 2105025"/>
                <a:gd name="connsiteY17" fmla="*/ 228600 h 423863"/>
                <a:gd name="connsiteX18" fmla="*/ 892969 w 2105025"/>
                <a:gd name="connsiteY18" fmla="*/ 202407 h 423863"/>
                <a:gd name="connsiteX19" fmla="*/ 1131094 w 2105025"/>
                <a:gd name="connsiteY19" fmla="*/ 161925 h 423863"/>
                <a:gd name="connsiteX20" fmla="*/ 1404938 w 2105025"/>
                <a:gd name="connsiteY20" fmla="*/ 111919 h 423863"/>
                <a:gd name="connsiteX21" fmla="*/ 1524000 w 2105025"/>
                <a:gd name="connsiteY21" fmla="*/ 88107 h 423863"/>
                <a:gd name="connsiteX22" fmla="*/ 1545432 w 2105025"/>
                <a:gd name="connsiteY22" fmla="*/ 76200 h 423863"/>
                <a:gd name="connsiteX23" fmla="*/ 1585913 w 2105025"/>
                <a:gd name="connsiteY23" fmla="*/ 50007 h 423863"/>
                <a:gd name="connsiteX24" fmla="*/ 1635919 w 2105025"/>
                <a:gd name="connsiteY24" fmla="*/ 26194 h 423863"/>
                <a:gd name="connsiteX25" fmla="*/ 1685925 w 2105025"/>
                <a:gd name="connsiteY25" fmla="*/ 9525 h 423863"/>
                <a:gd name="connsiteX26" fmla="*/ 1726407 w 2105025"/>
                <a:gd name="connsiteY26" fmla="*/ 0 h 423863"/>
                <a:gd name="connsiteX27" fmla="*/ 1762125 w 2105025"/>
                <a:gd name="connsiteY27" fmla="*/ 0 h 423863"/>
                <a:gd name="connsiteX28" fmla="*/ 1824038 w 2105025"/>
                <a:gd name="connsiteY28" fmla="*/ 11907 h 423863"/>
                <a:gd name="connsiteX29" fmla="*/ 1947863 w 2105025"/>
                <a:gd name="connsiteY29" fmla="*/ 50007 h 423863"/>
                <a:gd name="connsiteX30" fmla="*/ 1990725 w 2105025"/>
                <a:gd name="connsiteY30" fmla="*/ 71438 h 423863"/>
                <a:gd name="connsiteX31" fmla="*/ 2026444 w 2105025"/>
                <a:gd name="connsiteY31" fmla="*/ 92869 h 423863"/>
                <a:gd name="connsiteX32" fmla="*/ 2062163 w 2105025"/>
                <a:gd name="connsiteY32" fmla="*/ 123825 h 423863"/>
                <a:gd name="connsiteX33" fmla="*/ 2083594 w 2105025"/>
                <a:gd name="connsiteY33" fmla="*/ 154782 h 423863"/>
                <a:gd name="connsiteX34" fmla="*/ 2100263 w 2105025"/>
                <a:gd name="connsiteY34" fmla="*/ 183357 h 423863"/>
                <a:gd name="connsiteX35" fmla="*/ 2105025 w 2105025"/>
                <a:gd name="connsiteY35" fmla="*/ 197644 h 423863"/>
                <a:gd name="connsiteX36" fmla="*/ 2093119 w 2105025"/>
                <a:gd name="connsiteY36" fmla="*/ 214313 h 423863"/>
                <a:gd name="connsiteX37" fmla="*/ 2069307 w 2105025"/>
                <a:gd name="connsiteY37" fmla="*/ 240507 h 423863"/>
                <a:gd name="connsiteX38" fmla="*/ 2055019 w 2105025"/>
                <a:gd name="connsiteY38" fmla="*/ 245269 h 423863"/>
                <a:gd name="connsiteX39" fmla="*/ 2014538 w 2105025"/>
                <a:gd name="connsiteY39" fmla="*/ 247650 h 423863"/>
                <a:gd name="connsiteX40" fmla="*/ 1914525 w 2105025"/>
                <a:gd name="connsiteY40" fmla="*/ 254794 h 423863"/>
                <a:gd name="connsiteX41" fmla="*/ 1650207 w 2105025"/>
                <a:gd name="connsiteY41" fmla="*/ 2762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05025" h="423863">
                  <a:moveTo>
                    <a:pt x="1650207" y="276225"/>
                  </a:moveTo>
                  <a:lnTo>
                    <a:pt x="1443038" y="295275"/>
                  </a:lnTo>
                  <a:lnTo>
                    <a:pt x="1250157" y="314325"/>
                  </a:lnTo>
                  <a:lnTo>
                    <a:pt x="1019175" y="342900"/>
                  </a:lnTo>
                  <a:lnTo>
                    <a:pt x="864394" y="357188"/>
                  </a:lnTo>
                  <a:lnTo>
                    <a:pt x="688182" y="385763"/>
                  </a:lnTo>
                  <a:lnTo>
                    <a:pt x="516732" y="416719"/>
                  </a:lnTo>
                  <a:lnTo>
                    <a:pt x="478632" y="423863"/>
                  </a:lnTo>
                  <a:lnTo>
                    <a:pt x="383382" y="423863"/>
                  </a:lnTo>
                  <a:lnTo>
                    <a:pt x="157163" y="423863"/>
                  </a:lnTo>
                  <a:lnTo>
                    <a:pt x="11907" y="423863"/>
                  </a:lnTo>
                  <a:lnTo>
                    <a:pt x="0" y="283369"/>
                  </a:lnTo>
                  <a:lnTo>
                    <a:pt x="76200" y="290513"/>
                  </a:lnTo>
                  <a:lnTo>
                    <a:pt x="214313" y="292894"/>
                  </a:lnTo>
                  <a:lnTo>
                    <a:pt x="352425" y="285750"/>
                  </a:lnTo>
                  <a:lnTo>
                    <a:pt x="428625" y="278607"/>
                  </a:lnTo>
                  <a:lnTo>
                    <a:pt x="571500" y="259557"/>
                  </a:lnTo>
                  <a:lnTo>
                    <a:pt x="738188" y="228600"/>
                  </a:lnTo>
                  <a:lnTo>
                    <a:pt x="892969" y="202407"/>
                  </a:lnTo>
                  <a:lnTo>
                    <a:pt x="1131094" y="161925"/>
                  </a:lnTo>
                  <a:lnTo>
                    <a:pt x="1404938" y="111919"/>
                  </a:lnTo>
                  <a:lnTo>
                    <a:pt x="1524000" y="88107"/>
                  </a:lnTo>
                  <a:lnTo>
                    <a:pt x="1545432" y="76200"/>
                  </a:lnTo>
                  <a:lnTo>
                    <a:pt x="1585913" y="50007"/>
                  </a:lnTo>
                  <a:lnTo>
                    <a:pt x="1635919" y="26194"/>
                  </a:lnTo>
                  <a:lnTo>
                    <a:pt x="1685925" y="9525"/>
                  </a:lnTo>
                  <a:lnTo>
                    <a:pt x="1726407" y="0"/>
                  </a:lnTo>
                  <a:lnTo>
                    <a:pt x="1762125" y="0"/>
                  </a:lnTo>
                  <a:lnTo>
                    <a:pt x="1824038" y="11907"/>
                  </a:lnTo>
                  <a:lnTo>
                    <a:pt x="1947863" y="50007"/>
                  </a:lnTo>
                  <a:lnTo>
                    <a:pt x="1990725" y="71438"/>
                  </a:lnTo>
                  <a:lnTo>
                    <a:pt x="2026444" y="92869"/>
                  </a:lnTo>
                  <a:lnTo>
                    <a:pt x="2062163" y="123825"/>
                  </a:lnTo>
                  <a:lnTo>
                    <a:pt x="2083594" y="154782"/>
                  </a:lnTo>
                  <a:lnTo>
                    <a:pt x="2100263" y="183357"/>
                  </a:lnTo>
                  <a:lnTo>
                    <a:pt x="2105025" y="197644"/>
                  </a:lnTo>
                  <a:lnTo>
                    <a:pt x="2093119" y="214313"/>
                  </a:lnTo>
                  <a:lnTo>
                    <a:pt x="2069307" y="240507"/>
                  </a:lnTo>
                  <a:lnTo>
                    <a:pt x="2055019" y="245269"/>
                  </a:lnTo>
                  <a:lnTo>
                    <a:pt x="2014538" y="247650"/>
                  </a:lnTo>
                  <a:lnTo>
                    <a:pt x="1914525" y="254794"/>
                  </a:lnTo>
                  <a:lnTo>
                    <a:pt x="165020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9833DEF7-8399-4556-9662-A87372D547BA}"/>
                </a:ext>
              </a:extLst>
            </p:cNvPr>
            <p:cNvSpPr/>
            <p:nvPr/>
          </p:nvSpPr>
          <p:spPr>
            <a:xfrm rot="16200000">
              <a:off x="4563269" y="3834607"/>
              <a:ext cx="2719387" cy="533400"/>
            </a:xfrm>
            <a:custGeom>
              <a:avLst/>
              <a:gdLst>
                <a:gd name="connsiteX0" fmla="*/ 1681163 w 2719388"/>
                <a:gd name="connsiteY0" fmla="*/ 469106 h 533400"/>
                <a:gd name="connsiteX1" fmla="*/ 1519238 w 2719388"/>
                <a:gd name="connsiteY1" fmla="*/ 461963 h 533400"/>
                <a:gd name="connsiteX2" fmla="*/ 1373982 w 2719388"/>
                <a:gd name="connsiteY2" fmla="*/ 457200 h 533400"/>
                <a:gd name="connsiteX3" fmla="*/ 1207294 w 2719388"/>
                <a:gd name="connsiteY3" fmla="*/ 450056 h 533400"/>
                <a:gd name="connsiteX4" fmla="*/ 1083469 w 2719388"/>
                <a:gd name="connsiteY4" fmla="*/ 450056 h 533400"/>
                <a:gd name="connsiteX5" fmla="*/ 840582 w 2719388"/>
                <a:gd name="connsiteY5" fmla="*/ 450056 h 533400"/>
                <a:gd name="connsiteX6" fmla="*/ 552450 w 2719388"/>
                <a:gd name="connsiteY6" fmla="*/ 450056 h 533400"/>
                <a:gd name="connsiteX7" fmla="*/ 285750 w 2719388"/>
                <a:gd name="connsiteY7" fmla="*/ 450056 h 533400"/>
                <a:gd name="connsiteX8" fmla="*/ 28575 w 2719388"/>
                <a:gd name="connsiteY8" fmla="*/ 454819 h 533400"/>
                <a:gd name="connsiteX9" fmla="*/ 0 w 2719388"/>
                <a:gd name="connsiteY9" fmla="*/ 204788 h 533400"/>
                <a:gd name="connsiteX10" fmla="*/ 166688 w 2719388"/>
                <a:gd name="connsiteY10" fmla="*/ 209550 h 533400"/>
                <a:gd name="connsiteX11" fmla="*/ 371475 w 2719388"/>
                <a:gd name="connsiteY11" fmla="*/ 214313 h 533400"/>
                <a:gd name="connsiteX12" fmla="*/ 659607 w 2719388"/>
                <a:gd name="connsiteY12" fmla="*/ 221456 h 533400"/>
                <a:gd name="connsiteX13" fmla="*/ 897732 w 2719388"/>
                <a:gd name="connsiteY13" fmla="*/ 226219 h 533400"/>
                <a:gd name="connsiteX14" fmla="*/ 1219200 w 2719388"/>
                <a:gd name="connsiteY14" fmla="*/ 228600 h 533400"/>
                <a:gd name="connsiteX15" fmla="*/ 1502569 w 2719388"/>
                <a:gd name="connsiteY15" fmla="*/ 228600 h 533400"/>
                <a:gd name="connsiteX16" fmla="*/ 1745457 w 2719388"/>
                <a:gd name="connsiteY16" fmla="*/ 226219 h 533400"/>
                <a:gd name="connsiteX17" fmla="*/ 2035969 w 2719388"/>
                <a:gd name="connsiteY17" fmla="*/ 226219 h 533400"/>
                <a:gd name="connsiteX18" fmla="*/ 2235994 w 2719388"/>
                <a:gd name="connsiteY18" fmla="*/ 226219 h 533400"/>
                <a:gd name="connsiteX19" fmla="*/ 2416969 w 2719388"/>
                <a:gd name="connsiteY19" fmla="*/ 226219 h 533400"/>
                <a:gd name="connsiteX20" fmla="*/ 2457450 w 2719388"/>
                <a:gd name="connsiteY20" fmla="*/ 223838 h 533400"/>
                <a:gd name="connsiteX21" fmla="*/ 2497932 w 2719388"/>
                <a:gd name="connsiteY21" fmla="*/ 214313 h 533400"/>
                <a:gd name="connsiteX22" fmla="*/ 2528888 w 2719388"/>
                <a:gd name="connsiteY22" fmla="*/ 202406 h 533400"/>
                <a:gd name="connsiteX23" fmla="*/ 2564607 w 2719388"/>
                <a:gd name="connsiteY23" fmla="*/ 180975 h 533400"/>
                <a:gd name="connsiteX24" fmla="*/ 2578894 w 2719388"/>
                <a:gd name="connsiteY24" fmla="*/ 169069 h 533400"/>
                <a:gd name="connsiteX25" fmla="*/ 2605088 w 2719388"/>
                <a:gd name="connsiteY25" fmla="*/ 140494 h 533400"/>
                <a:gd name="connsiteX26" fmla="*/ 2626519 w 2719388"/>
                <a:gd name="connsiteY26" fmla="*/ 109538 h 533400"/>
                <a:gd name="connsiteX27" fmla="*/ 2676525 w 2719388"/>
                <a:gd name="connsiteY27" fmla="*/ 0 h 533400"/>
                <a:gd name="connsiteX28" fmla="*/ 2719388 w 2719388"/>
                <a:gd name="connsiteY28" fmla="*/ 245269 h 533400"/>
                <a:gd name="connsiteX29" fmla="*/ 2633663 w 2719388"/>
                <a:gd name="connsiteY29" fmla="*/ 364331 h 533400"/>
                <a:gd name="connsiteX30" fmla="*/ 2564607 w 2719388"/>
                <a:gd name="connsiteY30" fmla="*/ 450056 h 533400"/>
                <a:gd name="connsiteX31" fmla="*/ 2519363 w 2719388"/>
                <a:gd name="connsiteY31" fmla="*/ 509588 h 533400"/>
                <a:gd name="connsiteX32" fmla="*/ 2505075 w 2719388"/>
                <a:gd name="connsiteY32" fmla="*/ 528638 h 533400"/>
                <a:gd name="connsiteX33" fmla="*/ 2497932 w 2719388"/>
                <a:gd name="connsiteY33" fmla="*/ 533400 h 533400"/>
                <a:gd name="connsiteX34" fmla="*/ 2478882 w 2719388"/>
                <a:gd name="connsiteY34" fmla="*/ 528638 h 533400"/>
                <a:gd name="connsiteX35" fmla="*/ 2424113 w 2719388"/>
                <a:gd name="connsiteY35" fmla="*/ 509588 h 533400"/>
                <a:gd name="connsiteX36" fmla="*/ 2343150 w 2719388"/>
                <a:gd name="connsiteY36" fmla="*/ 497681 h 533400"/>
                <a:gd name="connsiteX37" fmla="*/ 2293144 w 2719388"/>
                <a:gd name="connsiteY37" fmla="*/ 497681 h 533400"/>
                <a:gd name="connsiteX38" fmla="*/ 2233613 w 2719388"/>
                <a:gd name="connsiteY38" fmla="*/ 492919 h 533400"/>
                <a:gd name="connsiteX39" fmla="*/ 2126457 w 2719388"/>
                <a:gd name="connsiteY39" fmla="*/ 485775 h 533400"/>
                <a:gd name="connsiteX40" fmla="*/ 1935957 w 2719388"/>
                <a:gd name="connsiteY40" fmla="*/ 473869 h 533400"/>
                <a:gd name="connsiteX41" fmla="*/ 1731169 w 2719388"/>
                <a:gd name="connsiteY41" fmla="*/ 471488 h 533400"/>
                <a:gd name="connsiteX42" fmla="*/ 1681163 w 2719388"/>
                <a:gd name="connsiteY42" fmla="*/ 46910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9388" h="533400">
                  <a:moveTo>
                    <a:pt x="1681163" y="469106"/>
                  </a:moveTo>
                  <a:lnTo>
                    <a:pt x="1519238" y="461963"/>
                  </a:lnTo>
                  <a:lnTo>
                    <a:pt x="1373982" y="457200"/>
                  </a:lnTo>
                  <a:lnTo>
                    <a:pt x="1207294" y="450056"/>
                  </a:lnTo>
                  <a:lnTo>
                    <a:pt x="1083469" y="450056"/>
                  </a:lnTo>
                  <a:lnTo>
                    <a:pt x="840582" y="450056"/>
                  </a:lnTo>
                  <a:lnTo>
                    <a:pt x="552450" y="450056"/>
                  </a:lnTo>
                  <a:lnTo>
                    <a:pt x="285750" y="450056"/>
                  </a:lnTo>
                  <a:lnTo>
                    <a:pt x="28575" y="454819"/>
                  </a:lnTo>
                  <a:lnTo>
                    <a:pt x="0" y="204788"/>
                  </a:lnTo>
                  <a:lnTo>
                    <a:pt x="166688" y="209550"/>
                  </a:lnTo>
                  <a:lnTo>
                    <a:pt x="371475" y="214313"/>
                  </a:lnTo>
                  <a:lnTo>
                    <a:pt x="659607" y="221456"/>
                  </a:lnTo>
                  <a:lnTo>
                    <a:pt x="897732" y="226219"/>
                  </a:lnTo>
                  <a:lnTo>
                    <a:pt x="1219200" y="228600"/>
                  </a:lnTo>
                  <a:lnTo>
                    <a:pt x="1502569" y="228600"/>
                  </a:lnTo>
                  <a:lnTo>
                    <a:pt x="1745457" y="226219"/>
                  </a:lnTo>
                  <a:lnTo>
                    <a:pt x="2035969" y="226219"/>
                  </a:lnTo>
                  <a:lnTo>
                    <a:pt x="2235994" y="226219"/>
                  </a:lnTo>
                  <a:lnTo>
                    <a:pt x="2416969" y="226219"/>
                  </a:lnTo>
                  <a:lnTo>
                    <a:pt x="2457450" y="223838"/>
                  </a:lnTo>
                  <a:lnTo>
                    <a:pt x="2497932" y="214313"/>
                  </a:lnTo>
                  <a:lnTo>
                    <a:pt x="2528888" y="202406"/>
                  </a:lnTo>
                  <a:lnTo>
                    <a:pt x="2564607" y="180975"/>
                  </a:lnTo>
                  <a:lnTo>
                    <a:pt x="2578894" y="169069"/>
                  </a:lnTo>
                  <a:lnTo>
                    <a:pt x="2605088" y="140494"/>
                  </a:lnTo>
                  <a:lnTo>
                    <a:pt x="2626519" y="109538"/>
                  </a:lnTo>
                  <a:lnTo>
                    <a:pt x="2676525" y="0"/>
                  </a:lnTo>
                  <a:lnTo>
                    <a:pt x="2719388" y="245269"/>
                  </a:lnTo>
                  <a:lnTo>
                    <a:pt x="2633663" y="364331"/>
                  </a:lnTo>
                  <a:lnTo>
                    <a:pt x="2564607" y="450056"/>
                  </a:lnTo>
                  <a:lnTo>
                    <a:pt x="2519363" y="509588"/>
                  </a:lnTo>
                  <a:lnTo>
                    <a:pt x="2505075" y="528638"/>
                  </a:lnTo>
                  <a:lnTo>
                    <a:pt x="2497932" y="533400"/>
                  </a:lnTo>
                  <a:lnTo>
                    <a:pt x="2478882" y="528638"/>
                  </a:lnTo>
                  <a:lnTo>
                    <a:pt x="2424113" y="509588"/>
                  </a:lnTo>
                  <a:lnTo>
                    <a:pt x="2343150" y="497681"/>
                  </a:lnTo>
                  <a:lnTo>
                    <a:pt x="2293144" y="497681"/>
                  </a:lnTo>
                  <a:lnTo>
                    <a:pt x="2233613" y="492919"/>
                  </a:lnTo>
                  <a:lnTo>
                    <a:pt x="2126457" y="485775"/>
                  </a:lnTo>
                  <a:lnTo>
                    <a:pt x="1935957" y="473869"/>
                  </a:lnTo>
                  <a:lnTo>
                    <a:pt x="1731169" y="471488"/>
                  </a:lnTo>
                  <a:lnTo>
                    <a:pt x="1681163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A68BC8D5-24C5-4788-B7D7-3DDD89092A68}"/>
                </a:ext>
              </a:extLst>
            </p:cNvPr>
            <p:cNvSpPr/>
            <p:nvPr/>
          </p:nvSpPr>
          <p:spPr>
            <a:xfrm>
              <a:off x="5029200" y="3381375"/>
              <a:ext cx="1909763" cy="428625"/>
            </a:xfrm>
            <a:custGeom>
              <a:avLst/>
              <a:gdLst>
                <a:gd name="connsiteX0" fmla="*/ 1607344 w 1909763"/>
                <a:gd name="connsiteY0" fmla="*/ 245269 h 428625"/>
                <a:gd name="connsiteX1" fmla="*/ 1423988 w 1909763"/>
                <a:gd name="connsiteY1" fmla="*/ 271463 h 428625"/>
                <a:gd name="connsiteX2" fmla="*/ 1254919 w 1909763"/>
                <a:gd name="connsiteY2" fmla="*/ 295275 h 428625"/>
                <a:gd name="connsiteX3" fmla="*/ 1073944 w 1909763"/>
                <a:gd name="connsiteY3" fmla="*/ 321469 h 428625"/>
                <a:gd name="connsiteX4" fmla="*/ 871538 w 1909763"/>
                <a:gd name="connsiteY4" fmla="*/ 359569 h 428625"/>
                <a:gd name="connsiteX5" fmla="*/ 671513 w 1909763"/>
                <a:gd name="connsiteY5" fmla="*/ 378619 h 428625"/>
                <a:gd name="connsiteX6" fmla="*/ 440531 w 1909763"/>
                <a:gd name="connsiteY6" fmla="*/ 404813 h 428625"/>
                <a:gd name="connsiteX7" fmla="*/ 309563 w 1909763"/>
                <a:gd name="connsiteY7" fmla="*/ 416719 h 428625"/>
                <a:gd name="connsiteX8" fmla="*/ 178594 w 1909763"/>
                <a:gd name="connsiteY8" fmla="*/ 426244 h 428625"/>
                <a:gd name="connsiteX9" fmla="*/ 0 w 1909763"/>
                <a:gd name="connsiteY9" fmla="*/ 428625 h 428625"/>
                <a:gd name="connsiteX10" fmla="*/ 7144 w 1909763"/>
                <a:gd name="connsiteY10" fmla="*/ 266700 h 428625"/>
                <a:gd name="connsiteX11" fmla="*/ 150019 w 1909763"/>
                <a:gd name="connsiteY11" fmla="*/ 269081 h 428625"/>
                <a:gd name="connsiteX12" fmla="*/ 345281 w 1909763"/>
                <a:gd name="connsiteY12" fmla="*/ 259556 h 428625"/>
                <a:gd name="connsiteX13" fmla="*/ 500063 w 1909763"/>
                <a:gd name="connsiteY13" fmla="*/ 242888 h 428625"/>
                <a:gd name="connsiteX14" fmla="*/ 631031 w 1909763"/>
                <a:gd name="connsiteY14" fmla="*/ 223838 h 428625"/>
                <a:gd name="connsiteX15" fmla="*/ 742950 w 1909763"/>
                <a:gd name="connsiteY15" fmla="*/ 204788 h 428625"/>
                <a:gd name="connsiteX16" fmla="*/ 881063 w 1909763"/>
                <a:gd name="connsiteY16" fmla="*/ 176213 h 428625"/>
                <a:gd name="connsiteX17" fmla="*/ 1181100 w 1909763"/>
                <a:gd name="connsiteY17" fmla="*/ 92869 h 428625"/>
                <a:gd name="connsiteX18" fmla="*/ 1340644 w 1909763"/>
                <a:gd name="connsiteY18" fmla="*/ 47625 h 428625"/>
                <a:gd name="connsiteX19" fmla="*/ 1469231 w 1909763"/>
                <a:gd name="connsiteY19" fmla="*/ 9525 h 428625"/>
                <a:gd name="connsiteX20" fmla="*/ 1504950 w 1909763"/>
                <a:gd name="connsiteY20" fmla="*/ 0 h 428625"/>
                <a:gd name="connsiteX21" fmla="*/ 1569244 w 1909763"/>
                <a:gd name="connsiteY21" fmla="*/ 4763 h 428625"/>
                <a:gd name="connsiteX22" fmla="*/ 1633538 w 1909763"/>
                <a:gd name="connsiteY22" fmla="*/ 14288 h 428625"/>
                <a:gd name="connsiteX23" fmla="*/ 1707356 w 1909763"/>
                <a:gd name="connsiteY23" fmla="*/ 30956 h 428625"/>
                <a:gd name="connsiteX24" fmla="*/ 1797844 w 1909763"/>
                <a:gd name="connsiteY24" fmla="*/ 54769 h 428625"/>
                <a:gd name="connsiteX25" fmla="*/ 1864519 w 1909763"/>
                <a:gd name="connsiteY25" fmla="*/ 83344 h 428625"/>
                <a:gd name="connsiteX26" fmla="*/ 1888331 w 1909763"/>
                <a:gd name="connsiteY26" fmla="*/ 97631 h 428625"/>
                <a:gd name="connsiteX27" fmla="*/ 1905000 w 1909763"/>
                <a:gd name="connsiteY27" fmla="*/ 111919 h 428625"/>
                <a:gd name="connsiteX28" fmla="*/ 1909763 w 1909763"/>
                <a:gd name="connsiteY28" fmla="*/ 123825 h 428625"/>
                <a:gd name="connsiteX29" fmla="*/ 1909763 w 1909763"/>
                <a:gd name="connsiteY29" fmla="*/ 138113 h 428625"/>
                <a:gd name="connsiteX30" fmla="*/ 1900238 w 1909763"/>
                <a:gd name="connsiteY30" fmla="*/ 154781 h 428625"/>
                <a:gd name="connsiteX31" fmla="*/ 1876425 w 1909763"/>
                <a:gd name="connsiteY31" fmla="*/ 173831 h 428625"/>
                <a:gd name="connsiteX32" fmla="*/ 1809750 w 1909763"/>
                <a:gd name="connsiteY32" fmla="*/ 202406 h 428625"/>
                <a:gd name="connsiteX33" fmla="*/ 1743075 w 1909763"/>
                <a:gd name="connsiteY33" fmla="*/ 226219 h 428625"/>
                <a:gd name="connsiteX34" fmla="*/ 1607344 w 1909763"/>
                <a:gd name="connsiteY34" fmla="*/ 2452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09763" h="428625">
                  <a:moveTo>
                    <a:pt x="1607344" y="245269"/>
                  </a:moveTo>
                  <a:lnTo>
                    <a:pt x="1423988" y="271463"/>
                  </a:lnTo>
                  <a:lnTo>
                    <a:pt x="1254919" y="295275"/>
                  </a:lnTo>
                  <a:lnTo>
                    <a:pt x="1073944" y="321469"/>
                  </a:lnTo>
                  <a:lnTo>
                    <a:pt x="871538" y="359569"/>
                  </a:lnTo>
                  <a:lnTo>
                    <a:pt x="671513" y="378619"/>
                  </a:lnTo>
                  <a:lnTo>
                    <a:pt x="440531" y="404813"/>
                  </a:lnTo>
                  <a:lnTo>
                    <a:pt x="309563" y="416719"/>
                  </a:lnTo>
                  <a:lnTo>
                    <a:pt x="178594" y="426244"/>
                  </a:lnTo>
                  <a:lnTo>
                    <a:pt x="0" y="428625"/>
                  </a:lnTo>
                  <a:lnTo>
                    <a:pt x="7144" y="266700"/>
                  </a:lnTo>
                  <a:lnTo>
                    <a:pt x="150019" y="269081"/>
                  </a:lnTo>
                  <a:lnTo>
                    <a:pt x="345281" y="259556"/>
                  </a:lnTo>
                  <a:lnTo>
                    <a:pt x="500063" y="242888"/>
                  </a:lnTo>
                  <a:lnTo>
                    <a:pt x="631031" y="223838"/>
                  </a:lnTo>
                  <a:lnTo>
                    <a:pt x="742950" y="204788"/>
                  </a:lnTo>
                  <a:lnTo>
                    <a:pt x="881063" y="176213"/>
                  </a:lnTo>
                  <a:lnTo>
                    <a:pt x="1181100" y="92869"/>
                  </a:lnTo>
                  <a:lnTo>
                    <a:pt x="1340644" y="47625"/>
                  </a:lnTo>
                  <a:lnTo>
                    <a:pt x="1469231" y="9525"/>
                  </a:lnTo>
                  <a:lnTo>
                    <a:pt x="1504950" y="0"/>
                  </a:lnTo>
                  <a:lnTo>
                    <a:pt x="1569244" y="4763"/>
                  </a:lnTo>
                  <a:lnTo>
                    <a:pt x="1633538" y="14288"/>
                  </a:lnTo>
                  <a:lnTo>
                    <a:pt x="1707356" y="30956"/>
                  </a:lnTo>
                  <a:lnTo>
                    <a:pt x="1797844" y="54769"/>
                  </a:lnTo>
                  <a:lnTo>
                    <a:pt x="1864519" y="83344"/>
                  </a:lnTo>
                  <a:lnTo>
                    <a:pt x="1888331" y="97631"/>
                  </a:lnTo>
                  <a:lnTo>
                    <a:pt x="1905000" y="111919"/>
                  </a:lnTo>
                  <a:lnTo>
                    <a:pt x="1909763" y="123825"/>
                  </a:lnTo>
                  <a:lnTo>
                    <a:pt x="1909763" y="138113"/>
                  </a:lnTo>
                  <a:lnTo>
                    <a:pt x="1900238" y="154781"/>
                  </a:lnTo>
                  <a:lnTo>
                    <a:pt x="1876425" y="173831"/>
                  </a:lnTo>
                  <a:lnTo>
                    <a:pt x="1809750" y="202406"/>
                  </a:lnTo>
                  <a:lnTo>
                    <a:pt x="1743075" y="226219"/>
                  </a:lnTo>
                  <a:lnTo>
                    <a:pt x="1607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BF9430FE-0EA1-49CD-80B0-73CF7596879E}"/>
                </a:ext>
              </a:extLst>
            </p:cNvPr>
            <p:cNvSpPr/>
            <p:nvPr/>
          </p:nvSpPr>
          <p:spPr>
            <a:xfrm>
              <a:off x="5014913" y="4217988"/>
              <a:ext cx="1892300" cy="441325"/>
            </a:xfrm>
            <a:custGeom>
              <a:avLst/>
              <a:gdLst>
                <a:gd name="connsiteX0" fmla="*/ 1485900 w 1893093"/>
                <a:gd name="connsiteY0" fmla="*/ 307181 h 442912"/>
                <a:gd name="connsiteX1" fmla="*/ 1357312 w 1893093"/>
                <a:gd name="connsiteY1" fmla="*/ 326231 h 442912"/>
                <a:gd name="connsiteX2" fmla="*/ 1193006 w 1893093"/>
                <a:gd name="connsiteY2" fmla="*/ 342900 h 442912"/>
                <a:gd name="connsiteX3" fmla="*/ 1047750 w 1893093"/>
                <a:gd name="connsiteY3" fmla="*/ 352425 h 442912"/>
                <a:gd name="connsiteX4" fmla="*/ 878681 w 1893093"/>
                <a:gd name="connsiteY4" fmla="*/ 371475 h 442912"/>
                <a:gd name="connsiteX5" fmla="*/ 654843 w 1893093"/>
                <a:gd name="connsiteY5" fmla="*/ 392906 h 442912"/>
                <a:gd name="connsiteX6" fmla="*/ 416718 w 1893093"/>
                <a:gd name="connsiteY6" fmla="*/ 416719 h 442912"/>
                <a:gd name="connsiteX7" fmla="*/ 295275 w 1893093"/>
                <a:gd name="connsiteY7" fmla="*/ 426244 h 442912"/>
                <a:gd name="connsiteX8" fmla="*/ 183356 w 1893093"/>
                <a:gd name="connsiteY8" fmla="*/ 435769 h 442912"/>
                <a:gd name="connsiteX9" fmla="*/ 0 w 1893093"/>
                <a:gd name="connsiteY9" fmla="*/ 442912 h 442912"/>
                <a:gd name="connsiteX10" fmla="*/ 16668 w 1893093"/>
                <a:gd name="connsiteY10" fmla="*/ 285750 h 442912"/>
                <a:gd name="connsiteX11" fmla="*/ 207168 w 1893093"/>
                <a:gd name="connsiteY11" fmla="*/ 266700 h 442912"/>
                <a:gd name="connsiteX12" fmla="*/ 421481 w 1893093"/>
                <a:gd name="connsiteY12" fmla="*/ 238125 h 442912"/>
                <a:gd name="connsiteX13" fmla="*/ 619125 w 1893093"/>
                <a:gd name="connsiteY13" fmla="*/ 209550 h 442912"/>
                <a:gd name="connsiteX14" fmla="*/ 833437 w 1893093"/>
                <a:gd name="connsiteY14" fmla="*/ 176212 h 442912"/>
                <a:gd name="connsiteX15" fmla="*/ 912018 w 1893093"/>
                <a:gd name="connsiteY15" fmla="*/ 164306 h 442912"/>
                <a:gd name="connsiteX16" fmla="*/ 1050131 w 1893093"/>
                <a:gd name="connsiteY16" fmla="*/ 128587 h 442912"/>
                <a:gd name="connsiteX17" fmla="*/ 1164431 w 1893093"/>
                <a:gd name="connsiteY17" fmla="*/ 114300 h 442912"/>
                <a:gd name="connsiteX18" fmla="*/ 1285875 w 1893093"/>
                <a:gd name="connsiteY18" fmla="*/ 92869 h 442912"/>
                <a:gd name="connsiteX19" fmla="*/ 1385887 w 1893093"/>
                <a:gd name="connsiteY19" fmla="*/ 66675 h 442912"/>
                <a:gd name="connsiteX20" fmla="*/ 1409700 w 1893093"/>
                <a:gd name="connsiteY20" fmla="*/ 54769 h 442912"/>
                <a:gd name="connsiteX21" fmla="*/ 1426368 w 1893093"/>
                <a:gd name="connsiteY21" fmla="*/ 33337 h 442912"/>
                <a:gd name="connsiteX22" fmla="*/ 1450181 w 1893093"/>
                <a:gd name="connsiteY22" fmla="*/ 16669 h 442912"/>
                <a:gd name="connsiteX23" fmla="*/ 1488281 w 1893093"/>
                <a:gd name="connsiteY23" fmla="*/ 2381 h 442912"/>
                <a:gd name="connsiteX24" fmla="*/ 1521618 w 1893093"/>
                <a:gd name="connsiteY24" fmla="*/ 0 h 442912"/>
                <a:gd name="connsiteX25" fmla="*/ 1559718 w 1893093"/>
                <a:gd name="connsiteY25" fmla="*/ 4762 h 442912"/>
                <a:gd name="connsiteX26" fmla="*/ 1619250 w 1893093"/>
                <a:gd name="connsiteY26" fmla="*/ 23812 h 442912"/>
                <a:gd name="connsiteX27" fmla="*/ 1712118 w 1893093"/>
                <a:gd name="connsiteY27" fmla="*/ 59531 h 442912"/>
                <a:gd name="connsiteX28" fmla="*/ 1812131 w 1893093"/>
                <a:gd name="connsiteY28" fmla="*/ 104775 h 442912"/>
                <a:gd name="connsiteX29" fmla="*/ 1847850 w 1893093"/>
                <a:gd name="connsiteY29" fmla="*/ 126206 h 442912"/>
                <a:gd name="connsiteX30" fmla="*/ 1883568 w 1893093"/>
                <a:gd name="connsiteY30" fmla="*/ 154781 h 442912"/>
                <a:gd name="connsiteX31" fmla="*/ 1893093 w 1893093"/>
                <a:gd name="connsiteY31" fmla="*/ 171450 h 442912"/>
                <a:gd name="connsiteX32" fmla="*/ 1893093 w 1893093"/>
                <a:gd name="connsiteY32" fmla="*/ 183356 h 442912"/>
                <a:gd name="connsiteX33" fmla="*/ 1890712 w 1893093"/>
                <a:gd name="connsiteY33" fmla="*/ 200025 h 442912"/>
                <a:gd name="connsiteX34" fmla="*/ 1866900 w 1893093"/>
                <a:gd name="connsiteY34" fmla="*/ 223837 h 442912"/>
                <a:gd name="connsiteX35" fmla="*/ 1819275 w 1893093"/>
                <a:gd name="connsiteY35" fmla="*/ 245269 h 442912"/>
                <a:gd name="connsiteX36" fmla="*/ 1762125 w 1893093"/>
                <a:gd name="connsiteY36" fmla="*/ 261937 h 442912"/>
                <a:gd name="connsiteX37" fmla="*/ 1666875 w 1893093"/>
                <a:gd name="connsiteY37" fmla="*/ 280987 h 442912"/>
                <a:gd name="connsiteX38" fmla="*/ 1485900 w 1893093"/>
                <a:gd name="connsiteY38" fmla="*/ 307181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3093" h="442912">
                  <a:moveTo>
                    <a:pt x="1485900" y="307181"/>
                  </a:moveTo>
                  <a:lnTo>
                    <a:pt x="1357312" y="326231"/>
                  </a:lnTo>
                  <a:lnTo>
                    <a:pt x="1193006" y="342900"/>
                  </a:lnTo>
                  <a:lnTo>
                    <a:pt x="1047750" y="352425"/>
                  </a:lnTo>
                  <a:lnTo>
                    <a:pt x="878681" y="371475"/>
                  </a:lnTo>
                  <a:lnTo>
                    <a:pt x="654843" y="392906"/>
                  </a:lnTo>
                  <a:lnTo>
                    <a:pt x="416718" y="416719"/>
                  </a:lnTo>
                  <a:lnTo>
                    <a:pt x="295275" y="426244"/>
                  </a:lnTo>
                  <a:lnTo>
                    <a:pt x="183356" y="435769"/>
                  </a:lnTo>
                  <a:lnTo>
                    <a:pt x="0" y="442912"/>
                  </a:lnTo>
                  <a:lnTo>
                    <a:pt x="16668" y="285750"/>
                  </a:lnTo>
                  <a:lnTo>
                    <a:pt x="207168" y="266700"/>
                  </a:lnTo>
                  <a:lnTo>
                    <a:pt x="421481" y="238125"/>
                  </a:lnTo>
                  <a:lnTo>
                    <a:pt x="619125" y="209550"/>
                  </a:lnTo>
                  <a:lnTo>
                    <a:pt x="833437" y="176212"/>
                  </a:lnTo>
                  <a:lnTo>
                    <a:pt x="912018" y="164306"/>
                  </a:lnTo>
                  <a:lnTo>
                    <a:pt x="1050131" y="128587"/>
                  </a:lnTo>
                  <a:lnTo>
                    <a:pt x="1164431" y="114300"/>
                  </a:lnTo>
                  <a:lnTo>
                    <a:pt x="1285875" y="92869"/>
                  </a:lnTo>
                  <a:lnTo>
                    <a:pt x="1385887" y="66675"/>
                  </a:lnTo>
                  <a:lnTo>
                    <a:pt x="1409700" y="54769"/>
                  </a:lnTo>
                  <a:lnTo>
                    <a:pt x="1426368" y="33337"/>
                  </a:lnTo>
                  <a:lnTo>
                    <a:pt x="1450181" y="16669"/>
                  </a:lnTo>
                  <a:lnTo>
                    <a:pt x="1488281" y="2381"/>
                  </a:lnTo>
                  <a:lnTo>
                    <a:pt x="1521618" y="0"/>
                  </a:lnTo>
                  <a:lnTo>
                    <a:pt x="1559718" y="4762"/>
                  </a:lnTo>
                  <a:lnTo>
                    <a:pt x="1619250" y="23812"/>
                  </a:lnTo>
                  <a:lnTo>
                    <a:pt x="1712118" y="59531"/>
                  </a:lnTo>
                  <a:lnTo>
                    <a:pt x="1812131" y="104775"/>
                  </a:lnTo>
                  <a:lnTo>
                    <a:pt x="1847850" y="126206"/>
                  </a:lnTo>
                  <a:lnTo>
                    <a:pt x="1883568" y="154781"/>
                  </a:lnTo>
                  <a:lnTo>
                    <a:pt x="1893093" y="171450"/>
                  </a:lnTo>
                  <a:lnTo>
                    <a:pt x="1893093" y="183356"/>
                  </a:lnTo>
                  <a:lnTo>
                    <a:pt x="1890712" y="200025"/>
                  </a:lnTo>
                  <a:lnTo>
                    <a:pt x="1866900" y="223837"/>
                  </a:lnTo>
                  <a:lnTo>
                    <a:pt x="1819275" y="245269"/>
                  </a:lnTo>
                  <a:lnTo>
                    <a:pt x="1762125" y="261937"/>
                  </a:lnTo>
                  <a:lnTo>
                    <a:pt x="1666875" y="280987"/>
                  </a:lnTo>
                  <a:lnTo>
                    <a:pt x="14859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1AF0F5D5-582B-4D3B-8830-09DC2419FF79}"/>
                </a:ext>
              </a:extLst>
            </p:cNvPr>
            <p:cNvSpPr/>
            <p:nvPr/>
          </p:nvSpPr>
          <p:spPr>
            <a:xfrm>
              <a:off x="4989513" y="5214938"/>
              <a:ext cx="2278062" cy="444500"/>
            </a:xfrm>
            <a:custGeom>
              <a:avLst/>
              <a:gdLst>
                <a:gd name="connsiteX0" fmla="*/ 1507331 w 2278856"/>
                <a:gd name="connsiteY0" fmla="*/ 311943 h 445293"/>
                <a:gd name="connsiteX1" fmla="*/ 1257300 w 2278856"/>
                <a:gd name="connsiteY1" fmla="*/ 330993 h 445293"/>
                <a:gd name="connsiteX2" fmla="*/ 928687 w 2278856"/>
                <a:gd name="connsiteY2" fmla="*/ 361950 h 445293"/>
                <a:gd name="connsiteX3" fmla="*/ 673894 w 2278856"/>
                <a:gd name="connsiteY3" fmla="*/ 388143 h 445293"/>
                <a:gd name="connsiteX4" fmla="*/ 431006 w 2278856"/>
                <a:gd name="connsiteY4" fmla="*/ 411956 h 445293"/>
                <a:gd name="connsiteX5" fmla="*/ 188119 w 2278856"/>
                <a:gd name="connsiteY5" fmla="*/ 440531 h 445293"/>
                <a:gd name="connsiteX6" fmla="*/ 133350 w 2278856"/>
                <a:gd name="connsiteY6" fmla="*/ 445293 h 445293"/>
                <a:gd name="connsiteX7" fmla="*/ 0 w 2278856"/>
                <a:gd name="connsiteY7" fmla="*/ 407193 h 445293"/>
                <a:gd name="connsiteX8" fmla="*/ 2381 w 2278856"/>
                <a:gd name="connsiteY8" fmla="*/ 242887 h 445293"/>
                <a:gd name="connsiteX9" fmla="*/ 202406 w 2278856"/>
                <a:gd name="connsiteY9" fmla="*/ 242887 h 445293"/>
                <a:gd name="connsiteX10" fmla="*/ 409575 w 2278856"/>
                <a:gd name="connsiteY10" fmla="*/ 230981 h 445293"/>
                <a:gd name="connsiteX11" fmla="*/ 659606 w 2278856"/>
                <a:gd name="connsiteY11" fmla="*/ 204787 h 445293"/>
                <a:gd name="connsiteX12" fmla="*/ 888206 w 2278856"/>
                <a:gd name="connsiteY12" fmla="*/ 176212 h 445293"/>
                <a:gd name="connsiteX13" fmla="*/ 1109662 w 2278856"/>
                <a:gd name="connsiteY13" fmla="*/ 138112 h 445293"/>
                <a:gd name="connsiteX14" fmla="*/ 1285875 w 2278856"/>
                <a:gd name="connsiteY14" fmla="*/ 116681 h 445293"/>
                <a:gd name="connsiteX15" fmla="*/ 1471612 w 2278856"/>
                <a:gd name="connsiteY15" fmla="*/ 90487 h 445293"/>
                <a:gd name="connsiteX16" fmla="*/ 1526381 w 2278856"/>
                <a:gd name="connsiteY16" fmla="*/ 69056 h 445293"/>
                <a:gd name="connsiteX17" fmla="*/ 1621631 w 2278856"/>
                <a:gd name="connsiteY17" fmla="*/ 30956 h 445293"/>
                <a:gd name="connsiteX18" fmla="*/ 1688306 w 2278856"/>
                <a:gd name="connsiteY18" fmla="*/ 2381 h 445293"/>
                <a:gd name="connsiteX19" fmla="*/ 1700212 w 2278856"/>
                <a:gd name="connsiteY19" fmla="*/ 2381 h 445293"/>
                <a:gd name="connsiteX20" fmla="*/ 1738312 w 2278856"/>
                <a:gd name="connsiteY20" fmla="*/ 0 h 445293"/>
                <a:gd name="connsiteX21" fmla="*/ 1850231 w 2278856"/>
                <a:gd name="connsiteY21" fmla="*/ 19050 h 445293"/>
                <a:gd name="connsiteX22" fmla="*/ 1938337 w 2278856"/>
                <a:gd name="connsiteY22" fmla="*/ 40481 h 445293"/>
                <a:gd name="connsiteX23" fmla="*/ 2050256 w 2278856"/>
                <a:gd name="connsiteY23" fmla="*/ 73818 h 445293"/>
                <a:gd name="connsiteX24" fmla="*/ 2183606 w 2278856"/>
                <a:gd name="connsiteY24" fmla="*/ 128587 h 445293"/>
                <a:gd name="connsiteX25" fmla="*/ 2228850 w 2278856"/>
                <a:gd name="connsiteY25" fmla="*/ 152400 h 445293"/>
                <a:gd name="connsiteX26" fmla="*/ 2238375 w 2278856"/>
                <a:gd name="connsiteY26" fmla="*/ 159543 h 445293"/>
                <a:gd name="connsiteX27" fmla="*/ 2255044 w 2278856"/>
                <a:gd name="connsiteY27" fmla="*/ 185737 h 445293"/>
                <a:gd name="connsiteX28" fmla="*/ 2271712 w 2278856"/>
                <a:gd name="connsiteY28" fmla="*/ 216693 h 445293"/>
                <a:gd name="connsiteX29" fmla="*/ 2278856 w 2278856"/>
                <a:gd name="connsiteY29" fmla="*/ 245268 h 445293"/>
                <a:gd name="connsiteX30" fmla="*/ 2278856 w 2278856"/>
                <a:gd name="connsiteY30" fmla="*/ 269081 h 445293"/>
                <a:gd name="connsiteX31" fmla="*/ 2271712 w 2278856"/>
                <a:gd name="connsiteY31" fmla="*/ 290512 h 445293"/>
                <a:gd name="connsiteX32" fmla="*/ 2255044 w 2278856"/>
                <a:gd name="connsiteY32" fmla="*/ 309562 h 445293"/>
                <a:gd name="connsiteX33" fmla="*/ 2231231 w 2278856"/>
                <a:gd name="connsiteY33" fmla="*/ 326231 h 445293"/>
                <a:gd name="connsiteX34" fmla="*/ 2193131 w 2278856"/>
                <a:gd name="connsiteY34" fmla="*/ 335756 h 445293"/>
                <a:gd name="connsiteX35" fmla="*/ 2112169 w 2278856"/>
                <a:gd name="connsiteY35" fmla="*/ 326231 h 445293"/>
                <a:gd name="connsiteX36" fmla="*/ 1974056 w 2278856"/>
                <a:gd name="connsiteY36" fmla="*/ 311943 h 445293"/>
                <a:gd name="connsiteX37" fmla="*/ 1824037 w 2278856"/>
                <a:gd name="connsiteY37" fmla="*/ 307181 h 445293"/>
                <a:gd name="connsiteX38" fmla="*/ 1628775 w 2278856"/>
                <a:gd name="connsiteY38" fmla="*/ 307181 h 445293"/>
                <a:gd name="connsiteX39" fmla="*/ 1507331 w 2278856"/>
                <a:gd name="connsiteY39" fmla="*/ 31194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8856" h="445293">
                  <a:moveTo>
                    <a:pt x="1507331" y="311943"/>
                  </a:moveTo>
                  <a:lnTo>
                    <a:pt x="1257300" y="330993"/>
                  </a:lnTo>
                  <a:lnTo>
                    <a:pt x="928687" y="361950"/>
                  </a:lnTo>
                  <a:lnTo>
                    <a:pt x="673894" y="388143"/>
                  </a:lnTo>
                  <a:lnTo>
                    <a:pt x="431006" y="411956"/>
                  </a:lnTo>
                  <a:lnTo>
                    <a:pt x="188119" y="440531"/>
                  </a:lnTo>
                  <a:lnTo>
                    <a:pt x="133350" y="445293"/>
                  </a:lnTo>
                  <a:lnTo>
                    <a:pt x="0" y="407193"/>
                  </a:lnTo>
                  <a:cubicBezTo>
                    <a:pt x="794" y="352424"/>
                    <a:pt x="1587" y="297656"/>
                    <a:pt x="2381" y="242887"/>
                  </a:cubicBezTo>
                  <a:lnTo>
                    <a:pt x="202406" y="242887"/>
                  </a:lnTo>
                  <a:lnTo>
                    <a:pt x="409575" y="230981"/>
                  </a:lnTo>
                  <a:lnTo>
                    <a:pt x="659606" y="204787"/>
                  </a:lnTo>
                  <a:lnTo>
                    <a:pt x="888206" y="176212"/>
                  </a:lnTo>
                  <a:lnTo>
                    <a:pt x="1109662" y="138112"/>
                  </a:lnTo>
                  <a:lnTo>
                    <a:pt x="1285875" y="116681"/>
                  </a:lnTo>
                  <a:lnTo>
                    <a:pt x="1471612" y="90487"/>
                  </a:lnTo>
                  <a:lnTo>
                    <a:pt x="1526381" y="69056"/>
                  </a:lnTo>
                  <a:lnTo>
                    <a:pt x="1621631" y="30956"/>
                  </a:lnTo>
                  <a:lnTo>
                    <a:pt x="1688306" y="2381"/>
                  </a:lnTo>
                  <a:lnTo>
                    <a:pt x="1700212" y="2381"/>
                  </a:lnTo>
                  <a:lnTo>
                    <a:pt x="1738312" y="0"/>
                  </a:lnTo>
                  <a:lnTo>
                    <a:pt x="1850231" y="19050"/>
                  </a:lnTo>
                  <a:lnTo>
                    <a:pt x="1938337" y="40481"/>
                  </a:lnTo>
                  <a:lnTo>
                    <a:pt x="2050256" y="73818"/>
                  </a:lnTo>
                  <a:lnTo>
                    <a:pt x="2183606" y="128587"/>
                  </a:lnTo>
                  <a:lnTo>
                    <a:pt x="2228850" y="152400"/>
                  </a:lnTo>
                  <a:lnTo>
                    <a:pt x="2238375" y="159543"/>
                  </a:lnTo>
                  <a:lnTo>
                    <a:pt x="2255044" y="185737"/>
                  </a:lnTo>
                  <a:lnTo>
                    <a:pt x="2271712" y="216693"/>
                  </a:lnTo>
                  <a:lnTo>
                    <a:pt x="2278856" y="245268"/>
                  </a:lnTo>
                  <a:lnTo>
                    <a:pt x="2278856" y="269081"/>
                  </a:lnTo>
                  <a:lnTo>
                    <a:pt x="2271712" y="290512"/>
                  </a:lnTo>
                  <a:lnTo>
                    <a:pt x="2255044" y="309562"/>
                  </a:lnTo>
                  <a:lnTo>
                    <a:pt x="2231231" y="326231"/>
                  </a:lnTo>
                  <a:lnTo>
                    <a:pt x="2193131" y="335756"/>
                  </a:lnTo>
                  <a:lnTo>
                    <a:pt x="2112169" y="326231"/>
                  </a:lnTo>
                  <a:lnTo>
                    <a:pt x="1974056" y="311943"/>
                  </a:lnTo>
                  <a:lnTo>
                    <a:pt x="1824037" y="307181"/>
                  </a:lnTo>
                  <a:lnTo>
                    <a:pt x="1628775" y="307181"/>
                  </a:lnTo>
                  <a:lnTo>
                    <a:pt x="1507331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F969FF3-1A98-4608-BF12-932FB5588D79}"/>
              </a:ext>
            </a:extLst>
          </p:cNvPr>
          <p:cNvSpPr/>
          <p:nvPr/>
        </p:nvSpPr>
        <p:spPr>
          <a:xfrm>
            <a:off x="3448050" y="1681163"/>
            <a:ext cx="714375" cy="814387"/>
          </a:xfrm>
          <a:custGeom>
            <a:avLst/>
            <a:gdLst>
              <a:gd name="connsiteX0" fmla="*/ 414338 w 714375"/>
              <a:gd name="connsiteY0" fmla="*/ 583406 h 814387"/>
              <a:gd name="connsiteX1" fmla="*/ 273844 w 714375"/>
              <a:gd name="connsiteY1" fmla="*/ 409575 h 814387"/>
              <a:gd name="connsiteX2" fmla="*/ 128588 w 714375"/>
              <a:gd name="connsiteY2" fmla="*/ 221456 h 814387"/>
              <a:gd name="connsiteX3" fmla="*/ 76200 w 714375"/>
              <a:gd name="connsiteY3" fmla="*/ 152400 h 814387"/>
              <a:gd name="connsiteX4" fmla="*/ 45244 w 714375"/>
              <a:gd name="connsiteY4" fmla="*/ 111918 h 814387"/>
              <a:gd name="connsiteX5" fmla="*/ 19050 w 714375"/>
              <a:gd name="connsiteY5" fmla="*/ 71437 h 814387"/>
              <a:gd name="connsiteX6" fmla="*/ 2381 w 714375"/>
              <a:gd name="connsiteY6" fmla="*/ 35718 h 814387"/>
              <a:gd name="connsiteX7" fmla="*/ 0 w 714375"/>
              <a:gd name="connsiteY7" fmla="*/ 14287 h 814387"/>
              <a:gd name="connsiteX8" fmla="*/ 4763 w 714375"/>
              <a:gd name="connsiteY8" fmla="*/ 4762 h 814387"/>
              <a:gd name="connsiteX9" fmla="*/ 16669 w 714375"/>
              <a:gd name="connsiteY9" fmla="*/ 0 h 814387"/>
              <a:gd name="connsiteX10" fmla="*/ 40481 w 714375"/>
              <a:gd name="connsiteY10" fmla="*/ 7143 h 814387"/>
              <a:gd name="connsiteX11" fmla="*/ 111919 w 714375"/>
              <a:gd name="connsiteY11" fmla="*/ 52387 h 814387"/>
              <a:gd name="connsiteX12" fmla="*/ 266700 w 714375"/>
              <a:gd name="connsiteY12" fmla="*/ 142875 h 814387"/>
              <a:gd name="connsiteX13" fmla="*/ 431006 w 714375"/>
              <a:gd name="connsiteY13" fmla="*/ 235743 h 814387"/>
              <a:gd name="connsiteX14" fmla="*/ 538163 w 714375"/>
              <a:gd name="connsiteY14" fmla="*/ 292893 h 814387"/>
              <a:gd name="connsiteX15" fmla="*/ 571500 w 714375"/>
              <a:gd name="connsiteY15" fmla="*/ 338137 h 814387"/>
              <a:gd name="connsiteX16" fmla="*/ 602456 w 714375"/>
              <a:gd name="connsiteY16" fmla="*/ 390525 h 814387"/>
              <a:gd name="connsiteX17" fmla="*/ 635794 w 714375"/>
              <a:gd name="connsiteY17" fmla="*/ 457200 h 814387"/>
              <a:gd name="connsiteX18" fmla="*/ 666750 w 714375"/>
              <a:gd name="connsiteY18" fmla="*/ 533400 h 814387"/>
              <a:gd name="connsiteX19" fmla="*/ 690563 w 714375"/>
              <a:gd name="connsiteY19" fmla="*/ 604837 h 814387"/>
              <a:gd name="connsiteX20" fmla="*/ 709613 w 714375"/>
              <a:gd name="connsiteY20" fmla="*/ 678656 h 814387"/>
              <a:gd name="connsiteX21" fmla="*/ 714375 w 714375"/>
              <a:gd name="connsiteY21" fmla="*/ 721518 h 814387"/>
              <a:gd name="connsiteX22" fmla="*/ 709613 w 714375"/>
              <a:gd name="connsiteY22" fmla="*/ 750093 h 814387"/>
              <a:gd name="connsiteX23" fmla="*/ 697706 w 714375"/>
              <a:gd name="connsiteY23" fmla="*/ 788193 h 814387"/>
              <a:gd name="connsiteX24" fmla="*/ 683419 w 714375"/>
              <a:gd name="connsiteY24" fmla="*/ 807243 h 814387"/>
              <a:gd name="connsiteX25" fmla="*/ 666750 w 714375"/>
              <a:gd name="connsiteY25" fmla="*/ 814387 h 814387"/>
              <a:gd name="connsiteX26" fmla="*/ 647700 w 714375"/>
              <a:gd name="connsiteY26" fmla="*/ 814387 h 814387"/>
              <a:gd name="connsiteX27" fmla="*/ 609600 w 714375"/>
              <a:gd name="connsiteY27" fmla="*/ 802481 h 814387"/>
              <a:gd name="connsiteX28" fmla="*/ 573881 w 714375"/>
              <a:gd name="connsiteY28" fmla="*/ 776287 h 814387"/>
              <a:gd name="connsiteX29" fmla="*/ 542925 w 714375"/>
              <a:gd name="connsiteY29" fmla="*/ 750093 h 814387"/>
              <a:gd name="connsiteX30" fmla="*/ 414338 w 714375"/>
              <a:gd name="connsiteY30" fmla="*/ 583406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14375" h="814387">
                <a:moveTo>
                  <a:pt x="414338" y="583406"/>
                </a:moveTo>
                <a:lnTo>
                  <a:pt x="273844" y="409575"/>
                </a:lnTo>
                <a:lnTo>
                  <a:pt x="128588" y="221456"/>
                </a:lnTo>
                <a:lnTo>
                  <a:pt x="76200" y="152400"/>
                </a:lnTo>
                <a:lnTo>
                  <a:pt x="45244" y="111918"/>
                </a:lnTo>
                <a:lnTo>
                  <a:pt x="19050" y="71437"/>
                </a:lnTo>
                <a:lnTo>
                  <a:pt x="2381" y="35718"/>
                </a:lnTo>
                <a:lnTo>
                  <a:pt x="0" y="14287"/>
                </a:lnTo>
                <a:lnTo>
                  <a:pt x="4763" y="4762"/>
                </a:lnTo>
                <a:lnTo>
                  <a:pt x="16669" y="0"/>
                </a:lnTo>
                <a:lnTo>
                  <a:pt x="40481" y="7143"/>
                </a:lnTo>
                <a:lnTo>
                  <a:pt x="111919" y="52387"/>
                </a:lnTo>
                <a:lnTo>
                  <a:pt x="266700" y="142875"/>
                </a:lnTo>
                <a:lnTo>
                  <a:pt x="431006" y="235743"/>
                </a:lnTo>
                <a:lnTo>
                  <a:pt x="538163" y="292893"/>
                </a:lnTo>
                <a:lnTo>
                  <a:pt x="571500" y="338137"/>
                </a:lnTo>
                <a:lnTo>
                  <a:pt x="602456" y="390525"/>
                </a:lnTo>
                <a:lnTo>
                  <a:pt x="635794" y="457200"/>
                </a:lnTo>
                <a:lnTo>
                  <a:pt x="666750" y="533400"/>
                </a:lnTo>
                <a:lnTo>
                  <a:pt x="690563" y="604837"/>
                </a:lnTo>
                <a:lnTo>
                  <a:pt x="709613" y="678656"/>
                </a:lnTo>
                <a:lnTo>
                  <a:pt x="714375" y="721518"/>
                </a:lnTo>
                <a:lnTo>
                  <a:pt x="709613" y="750093"/>
                </a:lnTo>
                <a:lnTo>
                  <a:pt x="697706" y="788193"/>
                </a:lnTo>
                <a:lnTo>
                  <a:pt x="683419" y="807243"/>
                </a:lnTo>
                <a:lnTo>
                  <a:pt x="666750" y="814387"/>
                </a:lnTo>
                <a:lnTo>
                  <a:pt x="647700" y="814387"/>
                </a:lnTo>
                <a:lnTo>
                  <a:pt x="609600" y="802481"/>
                </a:lnTo>
                <a:lnTo>
                  <a:pt x="573881" y="776287"/>
                </a:lnTo>
                <a:lnTo>
                  <a:pt x="542925" y="750093"/>
                </a:lnTo>
                <a:lnTo>
                  <a:pt x="414338" y="583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2B3C9A2-CA3F-448C-AFF2-34B3AB7EBE1A}"/>
              </a:ext>
            </a:extLst>
          </p:cNvPr>
          <p:cNvSpPr/>
          <p:nvPr/>
        </p:nvSpPr>
        <p:spPr>
          <a:xfrm>
            <a:off x="5260975" y="1506538"/>
            <a:ext cx="854075" cy="927100"/>
          </a:xfrm>
          <a:custGeom>
            <a:avLst/>
            <a:gdLst>
              <a:gd name="connsiteX0" fmla="*/ 495300 w 854869"/>
              <a:gd name="connsiteY0" fmla="*/ 545307 h 926307"/>
              <a:gd name="connsiteX1" fmla="*/ 285750 w 854869"/>
              <a:gd name="connsiteY1" fmla="*/ 714375 h 926307"/>
              <a:gd name="connsiteX2" fmla="*/ 145257 w 854869"/>
              <a:gd name="connsiteY2" fmla="*/ 833438 h 926307"/>
              <a:gd name="connsiteX3" fmla="*/ 54769 w 854869"/>
              <a:gd name="connsiteY3" fmla="*/ 907257 h 926307"/>
              <a:gd name="connsiteX4" fmla="*/ 35719 w 854869"/>
              <a:gd name="connsiteY4" fmla="*/ 921544 h 926307"/>
              <a:gd name="connsiteX5" fmla="*/ 21432 w 854869"/>
              <a:gd name="connsiteY5" fmla="*/ 926307 h 926307"/>
              <a:gd name="connsiteX6" fmla="*/ 9525 w 854869"/>
              <a:gd name="connsiteY6" fmla="*/ 923925 h 926307"/>
              <a:gd name="connsiteX7" fmla="*/ 0 w 854869"/>
              <a:gd name="connsiteY7" fmla="*/ 909638 h 926307"/>
              <a:gd name="connsiteX8" fmla="*/ 7144 w 854869"/>
              <a:gd name="connsiteY8" fmla="*/ 883444 h 926307"/>
              <a:gd name="connsiteX9" fmla="*/ 64294 w 854869"/>
              <a:gd name="connsiteY9" fmla="*/ 802482 h 926307"/>
              <a:gd name="connsiteX10" fmla="*/ 140494 w 854869"/>
              <a:gd name="connsiteY10" fmla="*/ 700088 h 926307"/>
              <a:gd name="connsiteX11" fmla="*/ 245269 w 854869"/>
              <a:gd name="connsiteY11" fmla="*/ 552450 h 926307"/>
              <a:gd name="connsiteX12" fmla="*/ 326232 w 854869"/>
              <a:gd name="connsiteY12" fmla="*/ 438150 h 926307"/>
              <a:gd name="connsiteX13" fmla="*/ 388144 w 854869"/>
              <a:gd name="connsiteY13" fmla="*/ 345282 h 926307"/>
              <a:gd name="connsiteX14" fmla="*/ 421482 w 854869"/>
              <a:gd name="connsiteY14" fmla="*/ 295275 h 926307"/>
              <a:gd name="connsiteX15" fmla="*/ 440532 w 854869"/>
              <a:gd name="connsiteY15" fmla="*/ 259557 h 926307"/>
              <a:gd name="connsiteX16" fmla="*/ 454819 w 854869"/>
              <a:gd name="connsiteY16" fmla="*/ 204788 h 926307"/>
              <a:gd name="connsiteX17" fmla="*/ 459582 w 854869"/>
              <a:gd name="connsiteY17" fmla="*/ 159544 h 926307"/>
              <a:gd name="connsiteX18" fmla="*/ 459582 w 854869"/>
              <a:gd name="connsiteY18" fmla="*/ 126207 h 926307"/>
              <a:gd name="connsiteX19" fmla="*/ 447675 w 854869"/>
              <a:gd name="connsiteY19" fmla="*/ 83344 h 926307"/>
              <a:gd name="connsiteX20" fmla="*/ 435769 w 854869"/>
              <a:gd name="connsiteY20" fmla="*/ 52388 h 926307"/>
              <a:gd name="connsiteX21" fmla="*/ 426244 w 854869"/>
              <a:gd name="connsiteY21" fmla="*/ 30957 h 926307"/>
              <a:gd name="connsiteX22" fmla="*/ 421482 w 854869"/>
              <a:gd name="connsiteY22" fmla="*/ 14288 h 926307"/>
              <a:gd name="connsiteX23" fmla="*/ 426244 w 854869"/>
              <a:gd name="connsiteY23" fmla="*/ 2382 h 926307"/>
              <a:gd name="connsiteX24" fmla="*/ 440532 w 854869"/>
              <a:gd name="connsiteY24" fmla="*/ 0 h 926307"/>
              <a:gd name="connsiteX25" fmla="*/ 469107 w 854869"/>
              <a:gd name="connsiteY25" fmla="*/ 11907 h 926307"/>
              <a:gd name="connsiteX26" fmla="*/ 552450 w 854869"/>
              <a:gd name="connsiteY26" fmla="*/ 52388 h 926307"/>
              <a:gd name="connsiteX27" fmla="*/ 628650 w 854869"/>
              <a:gd name="connsiteY27" fmla="*/ 100013 h 926307"/>
              <a:gd name="connsiteX28" fmla="*/ 709613 w 854869"/>
              <a:gd name="connsiteY28" fmla="*/ 159544 h 926307"/>
              <a:gd name="connsiteX29" fmla="*/ 781050 w 854869"/>
              <a:gd name="connsiteY29" fmla="*/ 211932 h 926307"/>
              <a:gd name="connsiteX30" fmla="*/ 826294 w 854869"/>
              <a:gd name="connsiteY30" fmla="*/ 247650 h 926307"/>
              <a:gd name="connsiteX31" fmla="*/ 845344 w 854869"/>
              <a:gd name="connsiteY31" fmla="*/ 266700 h 926307"/>
              <a:gd name="connsiteX32" fmla="*/ 852488 w 854869"/>
              <a:gd name="connsiteY32" fmla="*/ 278607 h 926307"/>
              <a:gd name="connsiteX33" fmla="*/ 854869 w 854869"/>
              <a:gd name="connsiteY33" fmla="*/ 292894 h 926307"/>
              <a:gd name="connsiteX34" fmla="*/ 850107 w 854869"/>
              <a:gd name="connsiteY34" fmla="*/ 314325 h 926307"/>
              <a:gd name="connsiteX35" fmla="*/ 831057 w 854869"/>
              <a:gd name="connsiteY35" fmla="*/ 330994 h 926307"/>
              <a:gd name="connsiteX36" fmla="*/ 778669 w 854869"/>
              <a:gd name="connsiteY36" fmla="*/ 352425 h 926307"/>
              <a:gd name="connsiteX37" fmla="*/ 750094 w 854869"/>
              <a:gd name="connsiteY37" fmla="*/ 361950 h 926307"/>
              <a:gd name="connsiteX38" fmla="*/ 495300 w 854869"/>
              <a:gd name="connsiteY38" fmla="*/ 545307 h 92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54869" h="926307">
                <a:moveTo>
                  <a:pt x="495300" y="545307"/>
                </a:moveTo>
                <a:lnTo>
                  <a:pt x="285750" y="714375"/>
                </a:lnTo>
                <a:lnTo>
                  <a:pt x="145257" y="833438"/>
                </a:lnTo>
                <a:lnTo>
                  <a:pt x="54769" y="907257"/>
                </a:lnTo>
                <a:lnTo>
                  <a:pt x="35719" y="921544"/>
                </a:lnTo>
                <a:lnTo>
                  <a:pt x="21432" y="926307"/>
                </a:lnTo>
                <a:lnTo>
                  <a:pt x="9525" y="923925"/>
                </a:lnTo>
                <a:lnTo>
                  <a:pt x="0" y="909638"/>
                </a:lnTo>
                <a:lnTo>
                  <a:pt x="7144" y="883444"/>
                </a:lnTo>
                <a:lnTo>
                  <a:pt x="64294" y="802482"/>
                </a:lnTo>
                <a:lnTo>
                  <a:pt x="140494" y="700088"/>
                </a:lnTo>
                <a:lnTo>
                  <a:pt x="245269" y="552450"/>
                </a:lnTo>
                <a:lnTo>
                  <a:pt x="326232" y="438150"/>
                </a:lnTo>
                <a:lnTo>
                  <a:pt x="388144" y="345282"/>
                </a:lnTo>
                <a:lnTo>
                  <a:pt x="421482" y="295275"/>
                </a:lnTo>
                <a:lnTo>
                  <a:pt x="440532" y="259557"/>
                </a:lnTo>
                <a:lnTo>
                  <a:pt x="454819" y="204788"/>
                </a:lnTo>
                <a:lnTo>
                  <a:pt x="459582" y="159544"/>
                </a:lnTo>
                <a:lnTo>
                  <a:pt x="459582" y="126207"/>
                </a:lnTo>
                <a:lnTo>
                  <a:pt x="447675" y="83344"/>
                </a:lnTo>
                <a:lnTo>
                  <a:pt x="435769" y="52388"/>
                </a:lnTo>
                <a:lnTo>
                  <a:pt x="426244" y="30957"/>
                </a:lnTo>
                <a:lnTo>
                  <a:pt x="421482" y="14288"/>
                </a:lnTo>
                <a:lnTo>
                  <a:pt x="426244" y="2382"/>
                </a:lnTo>
                <a:lnTo>
                  <a:pt x="440532" y="0"/>
                </a:lnTo>
                <a:lnTo>
                  <a:pt x="469107" y="11907"/>
                </a:lnTo>
                <a:lnTo>
                  <a:pt x="552450" y="52388"/>
                </a:lnTo>
                <a:lnTo>
                  <a:pt x="628650" y="100013"/>
                </a:lnTo>
                <a:lnTo>
                  <a:pt x="709613" y="159544"/>
                </a:lnTo>
                <a:lnTo>
                  <a:pt x="781050" y="211932"/>
                </a:lnTo>
                <a:lnTo>
                  <a:pt x="826294" y="247650"/>
                </a:lnTo>
                <a:lnTo>
                  <a:pt x="845344" y="266700"/>
                </a:lnTo>
                <a:lnTo>
                  <a:pt x="852488" y="278607"/>
                </a:lnTo>
                <a:lnTo>
                  <a:pt x="854869" y="292894"/>
                </a:lnTo>
                <a:lnTo>
                  <a:pt x="850107" y="314325"/>
                </a:lnTo>
                <a:lnTo>
                  <a:pt x="831057" y="330994"/>
                </a:lnTo>
                <a:lnTo>
                  <a:pt x="778669" y="352425"/>
                </a:lnTo>
                <a:lnTo>
                  <a:pt x="750094" y="361950"/>
                </a:lnTo>
                <a:lnTo>
                  <a:pt x="495300" y="545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101AC6-3BA0-4F48-AF7F-41AB8566A000}"/>
              </a:ext>
            </a:extLst>
          </p:cNvPr>
          <p:cNvSpPr/>
          <p:nvPr/>
        </p:nvSpPr>
        <p:spPr>
          <a:xfrm>
            <a:off x="3719513" y="4114800"/>
            <a:ext cx="2224087" cy="500063"/>
          </a:xfrm>
          <a:custGeom>
            <a:avLst/>
            <a:gdLst>
              <a:gd name="connsiteX0" fmla="*/ 1445418 w 2224087"/>
              <a:gd name="connsiteY0" fmla="*/ 309563 h 500063"/>
              <a:gd name="connsiteX1" fmla="*/ 995362 w 2224087"/>
              <a:gd name="connsiteY1" fmla="*/ 381000 h 500063"/>
              <a:gd name="connsiteX2" fmla="*/ 795337 w 2224087"/>
              <a:gd name="connsiteY2" fmla="*/ 414338 h 500063"/>
              <a:gd name="connsiteX3" fmla="*/ 616743 w 2224087"/>
              <a:gd name="connsiteY3" fmla="*/ 445294 h 500063"/>
              <a:gd name="connsiteX4" fmla="*/ 402431 w 2224087"/>
              <a:gd name="connsiteY4" fmla="*/ 481013 h 500063"/>
              <a:gd name="connsiteX5" fmla="*/ 295275 w 2224087"/>
              <a:gd name="connsiteY5" fmla="*/ 497681 h 500063"/>
              <a:gd name="connsiteX6" fmla="*/ 257175 w 2224087"/>
              <a:gd name="connsiteY6" fmla="*/ 500063 h 500063"/>
              <a:gd name="connsiteX7" fmla="*/ 233362 w 2224087"/>
              <a:gd name="connsiteY7" fmla="*/ 492919 h 500063"/>
              <a:gd name="connsiteX8" fmla="*/ 192881 w 2224087"/>
              <a:gd name="connsiteY8" fmla="*/ 476250 h 500063"/>
              <a:gd name="connsiteX9" fmla="*/ 116681 w 2224087"/>
              <a:gd name="connsiteY9" fmla="*/ 421481 h 500063"/>
              <a:gd name="connsiteX10" fmla="*/ 52387 w 2224087"/>
              <a:gd name="connsiteY10" fmla="*/ 359569 h 500063"/>
              <a:gd name="connsiteX11" fmla="*/ 16668 w 2224087"/>
              <a:gd name="connsiteY11" fmla="*/ 321469 h 500063"/>
              <a:gd name="connsiteX12" fmla="*/ 0 w 2224087"/>
              <a:gd name="connsiteY12" fmla="*/ 292894 h 500063"/>
              <a:gd name="connsiteX13" fmla="*/ 0 w 2224087"/>
              <a:gd name="connsiteY13" fmla="*/ 271463 h 500063"/>
              <a:gd name="connsiteX14" fmla="*/ 7143 w 2224087"/>
              <a:gd name="connsiteY14" fmla="*/ 261938 h 500063"/>
              <a:gd name="connsiteX15" fmla="*/ 26193 w 2224087"/>
              <a:gd name="connsiteY15" fmla="*/ 257175 h 500063"/>
              <a:gd name="connsiteX16" fmla="*/ 54768 w 2224087"/>
              <a:gd name="connsiteY16" fmla="*/ 264319 h 500063"/>
              <a:gd name="connsiteX17" fmla="*/ 90487 w 2224087"/>
              <a:gd name="connsiteY17" fmla="*/ 273844 h 500063"/>
              <a:gd name="connsiteX18" fmla="*/ 157162 w 2224087"/>
              <a:gd name="connsiteY18" fmla="*/ 285750 h 500063"/>
              <a:gd name="connsiteX19" fmla="*/ 230981 w 2224087"/>
              <a:gd name="connsiteY19" fmla="*/ 288131 h 500063"/>
              <a:gd name="connsiteX20" fmla="*/ 347662 w 2224087"/>
              <a:gd name="connsiteY20" fmla="*/ 278606 h 500063"/>
              <a:gd name="connsiteX21" fmla="*/ 597693 w 2224087"/>
              <a:gd name="connsiteY21" fmla="*/ 245269 h 500063"/>
              <a:gd name="connsiteX22" fmla="*/ 964406 w 2224087"/>
              <a:gd name="connsiteY22" fmla="*/ 188119 h 500063"/>
              <a:gd name="connsiteX23" fmla="*/ 1331118 w 2224087"/>
              <a:gd name="connsiteY23" fmla="*/ 123825 h 500063"/>
              <a:gd name="connsiteX24" fmla="*/ 1493043 w 2224087"/>
              <a:gd name="connsiteY24" fmla="*/ 95250 h 500063"/>
              <a:gd name="connsiteX25" fmla="*/ 1540668 w 2224087"/>
              <a:gd name="connsiteY25" fmla="*/ 80963 h 500063"/>
              <a:gd name="connsiteX26" fmla="*/ 1669256 w 2224087"/>
              <a:gd name="connsiteY26" fmla="*/ 40481 h 500063"/>
              <a:gd name="connsiteX27" fmla="*/ 1750218 w 2224087"/>
              <a:gd name="connsiteY27" fmla="*/ 7144 h 500063"/>
              <a:gd name="connsiteX28" fmla="*/ 1790700 w 2224087"/>
              <a:gd name="connsiteY28" fmla="*/ 0 h 500063"/>
              <a:gd name="connsiteX29" fmla="*/ 1821656 w 2224087"/>
              <a:gd name="connsiteY29" fmla="*/ 4763 h 500063"/>
              <a:gd name="connsiteX30" fmla="*/ 1864518 w 2224087"/>
              <a:gd name="connsiteY30" fmla="*/ 21431 h 500063"/>
              <a:gd name="connsiteX31" fmla="*/ 1914525 w 2224087"/>
              <a:gd name="connsiteY31" fmla="*/ 50006 h 500063"/>
              <a:gd name="connsiteX32" fmla="*/ 2021681 w 2224087"/>
              <a:gd name="connsiteY32" fmla="*/ 121444 h 500063"/>
              <a:gd name="connsiteX33" fmla="*/ 2081212 w 2224087"/>
              <a:gd name="connsiteY33" fmla="*/ 169069 h 500063"/>
              <a:gd name="connsiteX34" fmla="*/ 2119312 w 2224087"/>
              <a:gd name="connsiteY34" fmla="*/ 200025 h 500063"/>
              <a:gd name="connsiteX35" fmla="*/ 2159793 w 2224087"/>
              <a:gd name="connsiteY35" fmla="*/ 235744 h 500063"/>
              <a:gd name="connsiteX36" fmla="*/ 2193131 w 2224087"/>
              <a:gd name="connsiteY36" fmla="*/ 276225 h 500063"/>
              <a:gd name="connsiteX37" fmla="*/ 2209800 w 2224087"/>
              <a:gd name="connsiteY37" fmla="*/ 304800 h 500063"/>
              <a:gd name="connsiteX38" fmla="*/ 2216943 w 2224087"/>
              <a:gd name="connsiteY38" fmla="*/ 323850 h 500063"/>
              <a:gd name="connsiteX39" fmla="*/ 2224087 w 2224087"/>
              <a:gd name="connsiteY39" fmla="*/ 345281 h 500063"/>
              <a:gd name="connsiteX40" fmla="*/ 2224087 w 2224087"/>
              <a:gd name="connsiteY40" fmla="*/ 371475 h 500063"/>
              <a:gd name="connsiteX41" fmla="*/ 2212181 w 2224087"/>
              <a:gd name="connsiteY41" fmla="*/ 400050 h 500063"/>
              <a:gd name="connsiteX42" fmla="*/ 2190750 w 2224087"/>
              <a:gd name="connsiteY42" fmla="*/ 431006 h 500063"/>
              <a:gd name="connsiteX43" fmla="*/ 1921668 w 2224087"/>
              <a:gd name="connsiteY43" fmla="*/ 297656 h 500063"/>
              <a:gd name="connsiteX44" fmla="*/ 1816893 w 2224087"/>
              <a:gd name="connsiteY44" fmla="*/ 257175 h 500063"/>
              <a:gd name="connsiteX45" fmla="*/ 1783556 w 2224087"/>
              <a:gd name="connsiteY45" fmla="*/ 254794 h 500063"/>
              <a:gd name="connsiteX46" fmla="*/ 1445418 w 2224087"/>
              <a:gd name="connsiteY46" fmla="*/ 3095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224087" h="500063">
                <a:moveTo>
                  <a:pt x="1445418" y="309563"/>
                </a:moveTo>
                <a:lnTo>
                  <a:pt x="995362" y="381000"/>
                </a:lnTo>
                <a:lnTo>
                  <a:pt x="795337" y="414338"/>
                </a:lnTo>
                <a:lnTo>
                  <a:pt x="616743" y="445294"/>
                </a:lnTo>
                <a:lnTo>
                  <a:pt x="402431" y="481013"/>
                </a:lnTo>
                <a:lnTo>
                  <a:pt x="295275" y="497681"/>
                </a:lnTo>
                <a:lnTo>
                  <a:pt x="257175" y="500063"/>
                </a:lnTo>
                <a:lnTo>
                  <a:pt x="233362" y="492919"/>
                </a:lnTo>
                <a:lnTo>
                  <a:pt x="192881" y="476250"/>
                </a:lnTo>
                <a:lnTo>
                  <a:pt x="116681" y="421481"/>
                </a:lnTo>
                <a:lnTo>
                  <a:pt x="52387" y="359569"/>
                </a:lnTo>
                <a:lnTo>
                  <a:pt x="16668" y="321469"/>
                </a:lnTo>
                <a:lnTo>
                  <a:pt x="0" y="292894"/>
                </a:lnTo>
                <a:lnTo>
                  <a:pt x="0" y="271463"/>
                </a:lnTo>
                <a:lnTo>
                  <a:pt x="7143" y="261938"/>
                </a:lnTo>
                <a:lnTo>
                  <a:pt x="26193" y="257175"/>
                </a:lnTo>
                <a:lnTo>
                  <a:pt x="54768" y="264319"/>
                </a:lnTo>
                <a:lnTo>
                  <a:pt x="90487" y="273844"/>
                </a:lnTo>
                <a:lnTo>
                  <a:pt x="157162" y="285750"/>
                </a:lnTo>
                <a:lnTo>
                  <a:pt x="230981" y="288131"/>
                </a:lnTo>
                <a:lnTo>
                  <a:pt x="347662" y="278606"/>
                </a:lnTo>
                <a:lnTo>
                  <a:pt x="597693" y="245269"/>
                </a:lnTo>
                <a:lnTo>
                  <a:pt x="964406" y="188119"/>
                </a:lnTo>
                <a:lnTo>
                  <a:pt x="1331118" y="123825"/>
                </a:lnTo>
                <a:lnTo>
                  <a:pt x="1493043" y="95250"/>
                </a:lnTo>
                <a:lnTo>
                  <a:pt x="1540668" y="80963"/>
                </a:lnTo>
                <a:lnTo>
                  <a:pt x="1669256" y="40481"/>
                </a:lnTo>
                <a:lnTo>
                  <a:pt x="1750218" y="7144"/>
                </a:lnTo>
                <a:lnTo>
                  <a:pt x="1790700" y="0"/>
                </a:lnTo>
                <a:lnTo>
                  <a:pt x="1821656" y="4763"/>
                </a:lnTo>
                <a:lnTo>
                  <a:pt x="1864518" y="21431"/>
                </a:lnTo>
                <a:lnTo>
                  <a:pt x="1914525" y="50006"/>
                </a:lnTo>
                <a:lnTo>
                  <a:pt x="2021681" y="121444"/>
                </a:lnTo>
                <a:lnTo>
                  <a:pt x="2081212" y="169069"/>
                </a:lnTo>
                <a:lnTo>
                  <a:pt x="2119312" y="200025"/>
                </a:lnTo>
                <a:lnTo>
                  <a:pt x="2159793" y="235744"/>
                </a:lnTo>
                <a:lnTo>
                  <a:pt x="2193131" y="276225"/>
                </a:lnTo>
                <a:lnTo>
                  <a:pt x="2209800" y="304800"/>
                </a:lnTo>
                <a:lnTo>
                  <a:pt x="2216943" y="323850"/>
                </a:lnTo>
                <a:lnTo>
                  <a:pt x="2224087" y="345281"/>
                </a:lnTo>
                <a:lnTo>
                  <a:pt x="2224087" y="371475"/>
                </a:lnTo>
                <a:lnTo>
                  <a:pt x="2212181" y="400050"/>
                </a:lnTo>
                <a:lnTo>
                  <a:pt x="2190750" y="431006"/>
                </a:lnTo>
                <a:lnTo>
                  <a:pt x="1921668" y="297656"/>
                </a:lnTo>
                <a:lnTo>
                  <a:pt x="1816893" y="257175"/>
                </a:lnTo>
                <a:lnTo>
                  <a:pt x="1783556" y="254794"/>
                </a:lnTo>
                <a:lnTo>
                  <a:pt x="1445418" y="3095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51117CB-6C7A-462C-8F10-E203A51E3F1A}"/>
              </a:ext>
            </a:extLst>
          </p:cNvPr>
          <p:cNvSpPr/>
          <p:nvPr/>
        </p:nvSpPr>
        <p:spPr>
          <a:xfrm>
            <a:off x="3289300" y="2462213"/>
            <a:ext cx="2763838" cy="574675"/>
          </a:xfrm>
          <a:custGeom>
            <a:avLst/>
            <a:gdLst>
              <a:gd name="connsiteX0" fmla="*/ 2100263 w 2764632"/>
              <a:gd name="connsiteY0" fmla="*/ 273843 h 573881"/>
              <a:gd name="connsiteX1" fmla="*/ 1519238 w 2764632"/>
              <a:gd name="connsiteY1" fmla="*/ 345281 h 573881"/>
              <a:gd name="connsiteX2" fmla="*/ 1488282 w 2764632"/>
              <a:gd name="connsiteY2" fmla="*/ 359568 h 573881"/>
              <a:gd name="connsiteX3" fmla="*/ 1254919 w 2764632"/>
              <a:gd name="connsiteY3" fmla="*/ 390525 h 573881"/>
              <a:gd name="connsiteX4" fmla="*/ 1064419 w 2764632"/>
              <a:gd name="connsiteY4" fmla="*/ 407193 h 573881"/>
              <a:gd name="connsiteX5" fmla="*/ 823913 w 2764632"/>
              <a:gd name="connsiteY5" fmla="*/ 459581 h 573881"/>
              <a:gd name="connsiteX6" fmla="*/ 571500 w 2764632"/>
              <a:gd name="connsiteY6" fmla="*/ 535781 h 573881"/>
              <a:gd name="connsiteX7" fmla="*/ 490538 w 2764632"/>
              <a:gd name="connsiteY7" fmla="*/ 569118 h 573881"/>
              <a:gd name="connsiteX8" fmla="*/ 464344 w 2764632"/>
              <a:gd name="connsiteY8" fmla="*/ 573881 h 573881"/>
              <a:gd name="connsiteX9" fmla="*/ 423863 w 2764632"/>
              <a:gd name="connsiteY9" fmla="*/ 564356 h 573881"/>
              <a:gd name="connsiteX10" fmla="*/ 369094 w 2764632"/>
              <a:gd name="connsiteY10" fmla="*/ 538162 h 573881"/>
              <a:gd name="connsiteX11" fmla="*/ 266700 w 2764632"/>
              <a:gd name="connsiteY11" fmla="*/ 471487 h 573881"/>
              <a:gd name="connsiteX12" fmla="*/ 161925 w 2764632"/>
              <a:gd name="connsiteY12" fmla="*/ 383381 h 573881"/>
              <a:gd name="connsiteX13" fmla="*/ 57150 w 2764632"/>
              <a:gd name="connsiteY13" fmla="*/ 285750 h 573881"/>
              <a:gd name="connsiteX14" fmla="*/ 28575 w 2764632"/>
              <a:gd name="connsiteY14" fmla="*/ 259556 h 573881"/>
              <a:gd name="connsiteX15" fmla="*/ 14288 w 2764632"/>
              <a:gd name="connsiteY15" fmla="*/ 242887 h 573881"/>
              <a:gd name="connsiteX16" fmla="*/ 0 w 2764632"/>
              <a:gd name="connsiteY16" fmla="*/ 214312 h 573881"/>
              <a:gd name="connsiteX17" fmla="*/ 0 w 2764632"/>
              <a:gd name="connsiteY17" fmla="*/ 197643 h 573881"/>
              <a:gd name="connsiteX18" fmla="*/ 4763 w 2764632"/>
              <a:gd name="connsiteY18" fmla="*/ 185737 h 573881"/>
              <a:gd name="connsiteX19" fmla="*/ 21432 w 2764632"/>
              <a:gd name="connsiteY19" fmla="*/ 178593 h 573881"/>
              <a:gd name="connsiteX20" fmla="*/ 45244 w 2764632"/>
              <a:gd name="connsiteY20" fmla="*/ 180975 h 573881"/>
              <a:gd name="connsiteX21" fmla="*/ 80963 w 2764632"/>
              <a:gd name="connsiteY21" fmla="*/ 197643 h 573881"/>
              <a:gd name="connsiteX22" fmla="*/ 128588 w 2764632"/>
              <a:gd name="connsiteY22" fmla="*/ 228600 h 573881"/>
              <a:gd name="connsiteX23" fmla="*/ 188119 w 2764632"/>
              <a:gd name="connsiteY23" fmla="*/ 269081 h 573881"/>
              <a:gd name="connsiteX24" fmla="*/ 233363 w 2764632"/>
              <a:gd name="connsiteY24" fmla="*/ 292893 h 573881"/>
              <a:gd name="connsiteX25" fmla="*/ 290513 w 2764632"/>
              <a:gd name="connsiteY25" fmla="*/ 309562 h 573881"/>
              <a:gd name="connsiteX26" fmla="*/ 359569 w 2764632"/>
              <a:gd name="connsiteY26" fmla="*/ 316706 h 573881"/>
              <a:gd name="connsiteX27" fmla="*/ 411957 w 2764632"/>
              <a:gd name="connsiteY27" fmla="*/ 321468 h 573881"/>
              <a:gd name="connsiteX28" fmla="*/ 490538 w 2764632"/>
              <a:gd name="connsiteY28" fmla="*/ 319087 h 573881"/>
              <a:gd name="connsiteX29" fmla="*/ 671513 w 2764632"/>
              <a:gd name="connsiteY29" fmla="*/ 300037 h 573881"/>
              <a:gd name="connsiteX30" fmla="*/ 1147763 w 2764632"/>
              <a:gd name="connsiteY30" fmla="*/ 228600 h 573881"/>
              <a:gd name="connsiteX31" fmla="*/ 1335882 w 2764632"/>
              <a:gd name="connsiteY31" fmla="*/ 209550 h 573881"/>
              <a:gd name="connsiteX32" fmla="*/ 1766888 w 2764632"/>
              <a:gd name="connsiteY32" fmla="*/ 147637 h 573881"/>
              <a:gd name="connsiteX33" fmla="*/ 2083594 w 2764632"/>
              <a:gd name="connsiteY33" fmla="*/ 102393 h 573881"/>
              <a:gd name="connsiteX34" fmla="*/ 2174082 w 2764632"/>
              <a:gd name="connsiteY34" fmla="*/ 83343 h 573881"/>
              <a:gd name="connsiteX35" fmla="*/ 2271713 w 2764632"/>
              <a:gd name="connsiteY35" fmla="*/ 59531 h 573881"/>
              <a:gd name="connsiteX36" fmla="*/ 2390775 w 2764632"/>
              <a:gd name="connsiteY36" fmla="*/ 26193 h 573881"/>
              <a:gd name="connsiteX37" fmla="*/ 2450307 w 2764632"/>
              <a:gd name="connsiteY37" fmla="*/ 2381 h 573881"/>
              <a:gd name="connsiteX38" fmla="*/ 2500313 w 2764632"/>
              <a:gd name="connsiteY38" fmla="*/ 0 h 573881"/>
              <a:gd name="connsiteX39" fmla="*/ 2552700 w 2764632"/>
              <a:gd name="connsiteY39" fmla="*/ 9525 h 573881"/>
              <a:gd name="connsiteX40" fmla="*/ 2626519 w 2764632"/>
              <a:gd name="connsiteY40" fmla="*/ 33337 h 573881"/>
              <a:gd name="connsiteX41" fmla="*/ 2669382 w 2764632"/>
              <a:gd name="connsiteY41" fmla="*/ 52387 h 573881"/>
              <a:gd name="connsiteX42" fmla="*/ 2707482 w 2764632"/>
              <a:gd name="connsiteY42" fmla="*/ 73818 h 573881"/>
              <a:gd name="connsiteX43" fmla="*/ 2733675 w 2764632"/>
              <a:gd name="connsiteY43" fmla="*/ 100012 h 573881"/>
              <a:gd name="connsiteX44" fmla="*/ 2752725 w 2764632"/>
              <a:gd name="connsiteY44" fmla="*/ 121443 h 573881"/>
              <a:gd name="connsiteX45" fmla="*/ 2764632 w 2764632"/>
              <a:gd name="connsiteY45" fmla="*/ 142875 h 573881"/>
              <a:gd name="connsiteX46" fmla="*/ 2764632 w 2764632"/>
              <a:gd name="connsiteY46" fmla="*/ 161925 h 573881"/>
              <a:gd name="connsiteX47" fmla="*/ 2752725 w 2764632"/>
              <a:gd name="connsiteY47" fmla="*/ 190500 h 573881"/>
              <a:gd name="connsiteX48" fmla="*/ 2728913 w 2764632"/>
              <a:gd name="connsiteY48" fmla="*/ 216693 h 573881"/>
              <a:gd name="connsiteX49" fmla="*/ 2667000 w 2764632"/>
              <a:gd name="connsiteY49" fmla="*/ 252412 h 573881"/>
              <a:gd name="connsiteX50" fmla="*/ 2462213 w 2764632"/>
              <a:gd name="connsiteY50" fmla="*/ 259556 h 573881"/>
              <a:gd name="connsiteX51" fmla="*/ 2100263 w 2764632"/>
              <a:gd name="connsiteY51" fmla="*/ 273843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64632" h="573881">
                <a:moveTo>
                  <a:pt x="2100263" y="273843"/>
                </a:moveTo>
                <a:lnTo>
                  <a:pt x="1519238" y="345281"/>
                </a:lnTo>
                <a:lnTo>
                  <a:pt x="1488282" y="359568"/>
                </a:lnTo>
                <a:lnTo>
                  <a:pt x="1254919" y="390525"/>
                </a:lnTo>
                <a:lnTo>
                  <a:pt x="1064419" y="407193"/>
                </a:lnTo>
                <a:lnTo>
                  <a:pt x="823913" y="459581"/>
                </a:lnTo>
                <a:lnTo>
                  <a:pt x="571500" y="535781"/>
                </a:lnTo>
                <a:lnTo>
                  <a:pt x="490538" y="569118"/>
                </a:lnTo>
                <a:lnTo>
                  <a:pt x="464344" y="573881"/>
                </a:lnTo>
                <a:lnTo>
                  <a:pt x="423863" y="564356"/>
                </a:lnTo>
                <a:lnTo>
                  <a:pt x="369094" y="538162"/>
                </a:lnTo>
                <a:lnTo>
                  <a:pt x="266700" y="471487"/>
                </a:lnTo>
                <a:lnTo>
                  <a:pt x="161925" y="383381"/>
                </a:lnTo>
                <a:lnTo>
                  <a:pt x="57150" y="285750"/>
                </a:lnTo>
                <a:lnTo>
                  <a:pt x="28575" y="259556"/>
                </a:lnTo>
                <a:lnTo>
                  <a:pt x="14288" y="242887"/>
                </a:lnTo>
                <a:lnTo>
                  <a:pt x="0" y="214312"/>
                </a:lnTo>
                <a:lnTo>
                  <a:pt x="0" y="197643"/>
                </a:lnTo>
                <a:lnTo>
                  <a:pt x="4763" y="185737"/>
                </a:lnTo>
                <a:lnTo>
                  <a:pt x="21432" y="178593"/>
                </a:lnTo>
                <a:lnTo>
                  <a:pt x="45244" y="180975"/>
                </a:lnTo>
                <a:lnTo>
                  <a:pt x="80963" y="197643"/>
                </a:lnTo>
                <a:lnTo>
                  <a:pt x="128588" y="228600"/>
                </a:lnTo>
                <a:lnTo>
                  <a:pt x="188119" y="269081"/>
                </a:lnTo>
                <a:lnTo>
                  <a:pt x="233363" y="292893"/>
                </a:lnTo>
                <a:lnTo>
                  <a:pt x="290513" y="309562"/>
                </a:lnTo>
                <a:lnTo>
                  <a:pt x="359569" y="316706"/>
                </a:lnTo>
                <a:lnTo>
                  <a:pt x="411957" y="321468"/>
                </a:lnTo>
                <a:lnTo>
                  <a:pt x="490538" y="319087"/>
                </a:lnTo>
                <a:lnTo>
                  <a:pt x="671513" y="300037"/>
                </a:lnTo>
                <a:lnTo>
                  <a:pt x="1147763" y="228600"/>
                </a:lnTo>
                <a:lnTo>
                  <a:pt x="1335882" y="209550"/>
                </a:lnTo>
                <a:lnTo>
                  <a:pt x="1766888" y="147637"/>
                </a:lnTo>
                <a:lnTo>
                  <a:pt x="2083594" y="102393"/>
                </a:lnTo>
                <a:lnTo>
                  <a:pt x="2174082" y="83343"/>
                </a:lnTo>
                <a:lnTo>
                  <a:pt x="2271713" y="59531"/>
                </a:lnTo>
                <a:lnTo>
                  <a:pt x="2390775" y="26193"/>
                </a:lnTo>
                <a:lnTo>
                  <a:pt x="2450307" y="2381"/>
                </a:lnTo>
                <a:lnTo>
                  <a:pt x="2500313" y="0"/>
                </a:lnTo>
                <a:lnTo>
                  <a:pt x="2552700" y="9525"/>
                </a:lnTo>
                <a:lnTo>
                  <a:pt x="2626519" y="33337"/>
                </a:lnTo>
                <a:lnTo>
                  <a:pt x="2669382" y="52387"/>
                </a:lnTo>
                <a:lnTo>
                  <a:pt x="2707482" y="73818"/>
                </a:lnTo>
                <a:lnTo>
                  <a:pt x="2733675" y="100012"/>
                </a:lnTo>
                <a:lnTo>
                  <a:pt x="2752725" y="121443"/>
                </a:lnTo>
                <a:lnTo>
                  <a:pt x="2764632" y="142875"/>
                </a:lnTo>
                <a:lnTo>
                  <a:pt x="2764632" y="161925"/>
                </a:lnTo>
                <a:lnTo>
                  <a:pt x="2752725" y="190500"/>
                </a:lnTo>
                <a:lnTo>
                  <a:pt x="2728913" y="216693"/>
                </a:lnTo>
                <a:lnTo>
                  <a:pt x="2667000" y="252412"/>
                </a:lnTo>
                <a:lnTo>
                  <a:pt x="2462213" y="259556"/>
                </a:lnTo>
                <a:lnTo>
                  <a:pt x="2100263" y="2738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C65584-641A-4D10-BAE9-648F9E2682FC}"/>
              </a:ext>
            </a:extLst>
          </p:cNvPr>
          <p:cNvSpPr/>
          <p:nvPr/>
        </p:nvSpPr>
        <p:spPr>
          <a:xfrm>
            <a:off x="2743200" y="3106738"/>
            <a:ext cx="4119563" cy="723900"/>
          </a:xfrm>
          <a:custGeom>
            <a:avLst/>
            <a:gdLst>
              <a:gd name="connsiteX0" fmla="*/ 1966490 w 4120096"/>
              <a:gd name="connsiteY0" fmla="*/ 416599 h 723753"/>
              <a:gd name="connsiteX1" fmla="*/ 1412201 w 4120096"/>
              <a:gd name="connsiteY1" fmla="*/ 508392 h 723753"/>
              <a:gd name="connsiteX2" fmla="*/ 1182718 w 4120096"/>
              <a:gd name="connsiteY2" fmla="*/ 554289 h 723753"/>
              <a:gd name="connsiteX3" fmla="*/ 935583 w 4120096"/>
              <a:gd name="connsiteY3" fmla="*/ 607246 h 723753"/>
              <a:gd name="connsiteX4" fmla="*/ 670795 w 4120096"/>
              <a:gd name="connsiteY4" fmla="*/ 667265 h 723753"/>
              <a:gd name="connsiteX5" fmla="*/ 550758 w 4120096"/>
              <a:gd name="connsiteY5" fmla="*/ 699039 h 723753"/>
              <a:gd name="connsiteX6" fmla="*/ 508392 w 4120096"/>
              <a:gd name="connsiteY6" fmla="*/ 716692 h 723753"/>
              <a:gd name="connsiteX7" fmla="*/ 473087 w 4120096"/>
              <a:gd name="connsiteY7" fmla="*/ 723753 h 723753"/>
              <a:gd name="connsiteX8" fmla="*/ 437782 w 4120096"/>
              <a:gd name="connsiteY8" fmla="*/ 723753 h 723753"/>
              <a:gd name="connsiteX9" fmla="*/ 409538 w 4120096"/>
              <a:gd name="connsiteY9" fmla="*/ 720222 h 723753"/>
              <a:gd name="connsiteX10" fmla="*/ 356581 w 4120096"/>
              <a:gd name="connsiteY10" fmla="*/ 695509 h 723753"/>
              <a:gd name="connsiteX11" fmla="*/ 240074 w 4120096"/>
              <a:gd name="connsiteY11" fmla="*/ 624899 h 723753"/>
              <a:gd name="connsiteX12" fmla="*/ 137690 w 4120096"/>
              <a:gd name="connsiteY12" fmla="*/ 547227 h 723753"/>
              <a:gd name="connsiteX13" fmla="*/ 49427 w 4120096"/>
              <a:gd name="connsiteY13" fmla="*/ 469556 h 723753"/>
              <a:gd name="connsiteX14" fmla="*/ 14122 w 4120096"/>
              <a:gd name="connsiteY14" fmla="*/ 434251 h 723753"/>
              <a:gd name="connsiteX15" fmla="*/ 3531 w 4120096"/>
              <a:gd name="connsiteY15" fmla="*/ 409538 h 723753"/>
              <a:gd name="connsiteX16" fmla="*/ 0 w 4120096"/>
              <a:gd name="connsiteY16" fmla="*/ 391885 h 723753"/>
              <a:gd name="connsiteX17" fmla="*/ 3531 w 4120096"/>
              <a:gd name="connsiteY17" fmla="*/ 381294 h 723753"/>
              <a:gd name="connsiteX18" fmla="*/ 17653 w 4120096"/>
              <a:gd name="connsiteY18" fmla="*/ 370702 h 723753"/>
              <a:gd name="connsiteX19" fmla="*/ 49427 w 4120096"/>
              <a:gd name="connsiteY19" fmla="*/ 381294 h 723753"/>
              <a:gd name="connsiteX20" fmla="*/ 98854 w 4120096"/>
              <a:gd name="connsiteY20" fmla="*/ 409538 h 723753"/>
              <a:gd name="connsiteX21" fmla="*/ 155342 w 4120096"/>
              <a:gd name="connsiteY21" fmla="*/ 434251 h 723753"/>
              <a:gd name="connsiteX22" fmla="*/ 243605 w 4120096"/>
              <a:gd name="connsiteY22" fmla="*/ 462495 h 723753"/>
              <a:gd name="connsiteX23" fmla="*/ 300093 w 4120096"/>
              <a:gd name="connsiteY23" fmla="*/ 473087 h 723753"/>
              <a:gd name="connsiteX24" fmla="*/ 356581 w 4120096"/>
              <a:gd name="connsiteY24" fmla="*/ 476617 h 723753"/>
              <a:gd name="connsiteX25" fmla="*/ 420130 w 4120096"/>
              <a:gd name="connsiteY25" fmla="*/ 480148 h 723753"/>
              <a:gd name="connsiteX26" fmla="*/ 610777 w 4120096"/>
              <a:gd name="connsiteY26" fmla="*/ 458965 h 723753"/>
              <a:gd name="connsiteX27" fmla="*/ 970888 w 4120096"/>
              <a:gd name="connsiteY27" fmla="*/ 402477 h 723753"/>
              <a:gd name="connsiteX28" fmla="*/ 1323938 w 4120096"/>
              <a:gd name="connsiteY28" fmla="*/ 338928 h 723753"/>
              <a:gd name="connsiteX29" fmla="*/ 1542829 w 4120096"/>
              <a:gd name="connsiteY29" fmla="*/ 303623 h 723753"/>
              <a:gd name="connsiteX30" fmla="*/ 1966490 w 4120096"/>
              <a:gd name="connsiteY30" fmla="*/ 250665 h 723753"/>
              <a:gd name="connsiteX31" fmla="*/ 2418394 w 4120096"/>
              <a:gd name="connsiteY31" fmla="*/ 183586 h 723753"/>
              <a:gd name="connsiteX32" fmla="*/ 2538431 w 4120096"/>
              <a:gd name="connsiteY32" fmla="*/ 172994 h 723753"/>
              <a:gd name="connsiteX33" fmla="*/ 3004457 w 4120096"/>
              <a:gd name="connsiteY33" fmla="*/ 112976 h 723753"/>
              <a:gd name="connsiteX34" fmla="*/ 3226879 w 4120096"/>
              <a:gd name="connsiteY34" fmla="*/ 81201 h 723753"/>
              <a:gd name="connsiteX35" fmla="*/ 3371629 w 4120096"/>
              <a:gd name="connsiteY35" fmla="*/ 56488 h 723753"/>
              <a:gd name="connsiteX36" fmla="*/ 3523441 w 4120096"/>
              <a:gd name="connsiteY36" fmla="*/ 14122 h 723753"/>
              <a:gd name="connsiteX37" fmla="*/ 3572868 w 4120096"/>
              <a:gd name="connsiteY37" fmla="*/ 0 h 723753"/>
              <a:gd name="connsiteX38" fmla="*/ 3661131 w 4120096"/>
              <a:gd name="connsiteY38" fmla="*/ 7061 h 723753"/>
              <a:gd name="connsiteX39" fmla="*/ 3738802 w 4120096"/>
              <a:gd name="connsiteY39" fmla="*/ 24713 h 723753"/>
              <a:gd name="connsiteX40" fmla="*/ 3816473 w 4120096"/>
              <a:gd name="connsiteY40" fmla="*/ 49427 h 723753"/>
              <a:gd name="connsiteX41" fmla="*/ 3890613 w 4120096"/>
              <a:gd name="connsiteY41" fmla="*/ 81201 h 723753"/>
              <a:gd name="connsiteX42" fmla="*/ 3975345 w 4120096"/>
              <a:gd name="connsiteY42" fmla="*/ 120037 h 723753"/>
              <a:gd name="connsiteX43" fmla="*/ 4056547 w 4120096"/>
              <a:gd name="connsiteY43" fmla="*/ 162403 h 723753"/>
              <a:gd name="connsiteX44" fmla="*/ 4084791 w 4120096"/>
              <a:gd name="connsiteY44" fmla="*/ 190647 h 723753"/>
              <a:gd name="connsiteX45" fmla="*/ 4105974 w 4120096"/>
              <a:gd name="connsiteY45" fmla="*/ 215360 h 723753"/>
              <a:gd name="connsiteX46" fmla="*/ 4113035 w 4120096"/>
              <a:gd name="connsiteY46" fmla="*/ 233013 h 723753"/>
              <a:gd name="connsiteX47" fmla="*/ 4120096 w 4120096"/>
              <a:gd name="connsiteY47" fmla="*/ 257726 h 723753"/>
              <a:gd name="connsiteX48" fmla="*/ 4109504 w 4120096"/>
              <a:gd name="connsiteY48" fmla="*/ 278909 h 723753"/>
              <a:gd name="connsiteX49" fmla="*/ 4081260 w 4120096"/>
              <a:gd name="connsiteY49" fmla="*/ 303623 h 723753"/>
              <a:gd name="connsiteX50" fmla="*/ 4035364 w 4120096"/>
              <a:gd name="connsiteY50" fmla="*/ 317745 h 723753"/>
              <a:gd name="connsiteX51" fmla="*/ 3936510 w 4120096"/>
              <a:gd name="connsiteY51" fmla="*/ 317745 h 723753"/>
              <a:gd name="connsiteX52" fmla="*/ 3664661 w 4120096"/>
              <a:gd name="connsiteY52" fmla="*/ 303623 h 723753"/>
              <a:gd name="connsiteX53" fmla="*/ 3385751 w 4120096"/>
              <a:gd name="connsiteY53" fmla="*/ 296562 h 723753"/>
              <a:gd name="connsiteX54" fmla="*/ 2979744 w 4120096"/>
              <a:gd name="connsiteY54" fmla="*/ 307153 h 723753"/>
              <a:gd name="connsiteX55" fmla="*/ 2686712 w 4120096"/>
              <a:gd name="connsiteY55" fmla="*/ 321275 h 723753"/>
              <a:gd name="connsiteX56" fmla="*/ 2573736 w 4120096"/>
              <a:gd name="connsiteY56" fmla="*/ 338928 h 723753"/>
              <a:gd name="connsiteX57" fmla="*/ 2319540 w 4120096"/>
              <a:gd name="connsiteY57" fmla="*/ 370702 h 723753"/>
              <a:gd name="connsiteX58" fmla="*/ 1966490 w 4120096"/>
              <a:gd name="connsiteY58" fmla="*/ 416599 h 72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120096" h="723753">
                <a:moveTo>
                  <a:pt x="1966490" y="416599"/>
                </a:moveTo>
                <a:lnTo>
                  <a:pt x="1412201" y="508392"/>
                </a:lnTo>
                <a:lnTo>
                  <a:pt x="1182718" y="554289"/>
                </a:lnTo>
                <a:lnTo>
                  <a:pt x="935583" y="607246"/>
                </a:lnTo>
                <a:lnTo>
                  <a:pt x="670795" y="667265"/>
                </a:lnTo>
                <a:lnTo>
                  <a:pt x="550758" y="699039"/>
                </a:lnTo>
                <a:lnTo>
                  <a:pt x="508392" y="716692"/>
                </a:lnTo>
                <a:lnTo>
                  <a:pt x="473087" y="723753"/>
                </a:lnTo>
                <a:lnTo>
                  <a:pt x="437782" y="723753"/>
                </a:lnTo>
                <a:lnTo>
                  <a:pt x="409538" y="720222"/>
                </a:lnTo>
                <a:lnTo>
                  <a:pt x="356581" y="695509"/>
                </a:lnTo>
                <a:lnTo>
                  <a:pt x="240074" y="624899"/>
                </a:lnTo>
                <a:lnTo>
                  <a:pt x="137690" y="547227"/>
                </a:lnTo>
                <a:lnTo>
                  <a:pt x="49427" y="469556"/>
                </a:lnTo>
                <a:lnTo>
                  <a:pt x="14122" y="434251"/>
                </a:lnTo>
                <a:lnTo>
                  <a:pt x="3531" y="409538"/>
                </a:lnTo>
                <a:lnTo>
                  <a:pt x="0" y="391885"/>
                </a:lnTo>
                <a:lnTo>
                  <a:pt x="3531" y="381294"/>
                </a:lnTo>
                <a:lnTo>
                  <a:pt x="17653" y="370702"/>
                </a:lnTo>
                <a:lnTo>
                  <a:pt x="49427" y="381294"/>
                </a:lnTo>
                <a:lnTo>
                  <a:pt x="98854" y="409538"/>
                </a:lnTo>
                <a:lnTo>
                  <a:pt x="155342" y="434251"/>
                </a:lnTo>
                <a:lnTo>
                  <a:pt x="243605" y="462495"/>
                </a:lnTo>
                <a:lnTo>
                  <a:pt x="300093" y="473087"/>
                </a:lnTo>
                <a:lnTo>
                  <a:pt x="356581" y="476617"/>
                </a:lnTo>
                <a:lnTo>
                  <a:pt x="420130" y="480148"/>
                </a:lnTo>
                <a:lnTo>
                  <a:pt x="610777" y="458965"/>
                </a:lnTo>
                <a:lnTo>
                  <a:pt x="970888" y="402477"/>
                </a:lnTo>
                <a:lnTo>
                  <a:pt x="1323938" y="338928"/>
                </a:lnTo>
                <a:lnTo>
                  <a:pt x="1542829" y="303623"/>
                </a:lnTo>
                <a:lnTo>
                  <a:pt x="1966490" y="250665"/>
                </a:lnTo>
                <a:lnTo>
                  <a:pt x="2418394" y="183586"/>
                </a:lnTo>
                <a:lnTo>
                  <a:pt x="2538431" y="172994"/>
                </a:lnTo>
                <a:lnTo>
                  <a:pt x="3004457" y="112976"/>
                </a:lnTo>
                <a:lnTo>
                  <a:pt x="3226879" y="81201"/>
                </a:lnTo>
                <a:lnTo>
                  <a:pt x="3371629" y="56488"/>
                </a:lnTo>
                <a:lnTo>
                  <a:pt x="3523441" y="14122"/>
                </a:lnTo>
                <a:lnTo>
                  <a:pt x="3572868" y="0"/>
                </a:lnTo>
                <a:lnTo>
                  <a:pt x="3661131" y="7061"/>
                </a:lnTo>
                <a:lnTo>
                  <a:pt x="3738802" y="24713"/>
                </a:lnTo>
                <a:lnTo>
                  <a:pt x="3816473" y="49427"/>
                </a:lnTo>
                <a:lnTo>
                  <a:pt x="3890613" y="81201"/>
                </a:lnTo>
                <a:lnTo>
                  <a:pt x="3975345" y="120037"/>
                </a:lnTo>
                <a:lnTo>
                  <a:pt x="4056547" y="162403"/>
                </a:lnTo>
                <a:lnTo>
                  <a:pt x="4084791" y="190647"/>
                </a:lnTo>
                <a:lnTo>
                  <a:pt x="4105974" y="215360"/>
                </a:lnTo>
                <a:lnTo>
                  <a:pt x="4113035" y="233013"/>
                </a:lnTo>
                <a:lnTo>
                  <a:pt x="4120096" y="257726"/>
                </a:lnTo>
                <a:lnTo>
                  <a:pt x="4109504" y="278909"/>
                </a:lnTo>
                <a:lnTo>
                  <a:pt x="4081260" y="303623"/>
                </a:lnTo>
                <a:lnTo>
                  <a:pt x="4035364" y="317745"/>
                </a:lnTo>
                <a:lnTo>
                  <a:pt x="3936510" y="317745"/>
                </a:lnTo>
                <a:lnTo>
                  <a:pt x="3664661" y="303623"/>
                </a:lnTo>
                <a:lnTo>
                  <a:pt x="3385751" y="296562"/>
                </a:lnTo>
                <a:lnTo>
                  <a:pt x="2979744" y="307153"/>
                </a:lnTo>
                <a:lnTo>
                  <a:pt x="2686712" y="321275"/>
                </a:lnTo>
                <a:lnTo>
                  <a:pt x="2573736" y="338928"/>
                </a:lnTo>
                <a:lnTo>
                  <a:pt x="2319540" y="370702"/>
                </a:lnTo>
                <a:lnTo>
                  <a:pt x="1966490" y="41659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3F7791D-33C7-4BD2-8239-367E9DD32F27}"/>
              </a:ext>
            </a:extLst>
          </p:cNvPr>
          <p:cNvSpPr/>
          <p:nvPr/>
        </p:nvSpPr>
        <p:spPr>
          <a:xfrm rot="16200000">
            <a:off x="2122488" y="1957388"/>
            <a:ext cx="3562350" cy="2336800"/>
          </a:xfrm>
          <a:custGeom>
            <a:avLst/>
            <a:gdLst>
              <a:gd name="connsiteX0" fmla="*/ 1790700 w 3562350"/>
              <a:gd name="connsiteY0" fmla="*/ 1743075 h 2336800"/>
              <a:gd name="connsiteX1" fmla="*/ 1651000 w 3562350"/>
              <a:gd name="connsiteY1" fmla="*/ 1676400 h 2336800"/>
              <a:gd name="connsiteX2" fmla="*/ 1482725 w 3562350"/>
              <a:gd name="connsiteY2" fmla="*/ 1584325 h 2336800"/>
              <a:gd name="connsiteX3" fmla="*/ 1308100 w 3562350"/>
              <a:gd name="connsiteY3" fmla="*/ 1479550 h 2336800"/>
              <a:gd name="connsiteX4" fmla="*/ 1111250 w 3562350"/>
              <a:gd name="connsiteY4" fmla="*/ 1349375 h 2336800"/>
              <a:gd name="connsiteX5" fmla="*/ 942975 w 3562350"/>
              <a:gd name="connsiteY5" fmla="*/ 1216025 h 2336800"/>
              <a:gd name="connsiteX6" fmla="*/ 809625 w 3562350"/>
              <a:gd name="connsiteY6" fmla="*/ 1101725 h 2336800"/>
              <a:gd name="connsiteX7" fmla="*/ 673100 w 3562350"/>
              <a:gd name="connsiteY7" fmla="*/ 977900 h 2336800"/>
              <a:gd name="connsiteX8" fmla="*/ 530225 w 3562350"/>
              <a:gd name="connsiteY8" fmla="*/ 831850 h 2336800"/>
              <a:gd name="connsiteX9" fmla="*/ 396875 w 3562350"/>
              <a:gd name="connsiteY9" fmla="*/ 682625 h 2336800"/>
              <a:gd name="connsiteX10" fmla="*/ 288925 w 3562350"/>
              <a:gd name="connsiteY10" fmla="*/ 542925 h 2336800"/>
              <a:gd name="connsiteX11" fmla="*/ 187325 w 3562350"/>
              <a:gd name="connsiteY11" fmla="*/ 400050 h 2336800"/>
              <a:gd name="connsiteX12" fmla="*/ 85725 w 3562350"/>
              <a:gd name="connsiteY12" fmla="*/ 244475 h 2336800"/>
              <a:gd name="connsiteX13" fmla="*/ 12700 w 3562350"/>
              <a:gd name="connsiteY13" fmla="*/ 111125 h 2336800"/>
              <a:gd name="connsiteX14" fmla="*/ 0 w 3562350"/>
              <a:gd name="connsiteY14" fmla="*/ 73025 h 2336800"/>
              <a:gd name="connsiteX15" fmla="*/ 0 w 3562350"/>
              <a:gd name="connsiteY15" fmla="*/ 28575 h 2336800"/>
              <a:gd name="connsiteX16" fmla="*/ 0 w 3562350"/>
              <a:gd name="connsiteY16" fmla="*/ 9525 h 2336800"/>
              <a:gd name="connsiteX17" fmla="*/ 9525 w 3562350"/>
              <a:gd name="connsiteY17" fmla="*/ 0 h 2336800"/>
              <a:gd name="connsiteX18" fmla="*/ 31750 w 3562350"/>
              <a:gd name="connsiteY18" fmla="*/ 0 h 2336800"/>
              <a:gd name="connsiteX19" fmla="*/ 60325 w 3562350"/>
              <a:gd name="connsiteY19" fmla="*/ 31750 h 2336800"/>
              <a:gd name="connsiteX20" fmla="*/ 152400 w 3562350"/>
              <a:gd name="connsiteY20" fmla="*/ 152400 h 2336800"/>
              <a:gd name="connsiteX21" fmla="*/ 254000 w 3562350"/>
              <a:gd name="connsiteY21" fmla="*/ 282575 h 2336800"/>
              <a:gd name="connsiteX22" fmla="*/ 361950 w 3562350"/>
              <a:gd name="connsiteY22" fmla="*/ 409575 h 2336800"/>
              <a:gd name="connsiteX23" fmla="*/ 457200 w 3562350"/>
              <a:gd name="connsiteY23" fmla="*/ 520700 h 2336800"/>
              <a:gd name="connsiteX24" fmla="*/ 587375 w 3562350"/>
              <a:gd name="connsiteY24" fmla="*/ 647700 h 2336800"/>
              <a:gd name="connsiteX25" fmla="*/ 673100 w 3562350"/>
              <a:gd name="connsiteY25" fmla="*/ 733425 h 2336800"/>
              <a:gd name="connsiteX26" fmla="*/ 790575 w 3562350"/>
              <a:gd name="connsiteY26" fmla="*/ 838200 h 2336800"/>
              <a:gd name="connsiteX27" fmla="*/ 914400 w 3562350"/>
              <a:gd name="connsiteY27" fmla="*/ 936625 h 2336800"/>
              <a:gd name="connsiteX28" fmla="*/ 1000125 w 3562350"/>
              <a:gd name="connsiteY28" fmla="*/ 1006475 h 2336800"/>
              <a:gd name="connsiteX29" fmla="*/ 1158875 w 3562350"/>
              <a:gd name="connsiteY29" fmla="*/ 1111250 h 2336800"/>
              <a:gd name="connsiteX30" fmla="*/ 1273175 w 3562350"/>
              <a:gd name="connsiteY30" fmla="*/ 1187450 h 2336800"/>
              <a:gd name="connsiteX31" fmla="*/ 1441450 w 3562350"/>
              <a:gd name="connsiteY31" fmla="*/ 1292225 h 2336800"/>
              <a:gd name="connsiteX32" fmla="*/ 1552575 w 3562350"/>
              <a:gd name="connsiteY32" fmla="*/ 1352550 h 2336800"/>
              <a:gd name="connsiteX33" fmla="*/ 1654175 w 3562350"/>
              <a:gd name="connsiteY33" fmla="*/ 1412875 h 2336800"/>
              <a:gd name="connsiteX34" fmla="*/ 1844675 w 3562350"/>
              <a:gd name="connsiteY34" fmla="*/ 1514475 h 2336800"/>
              <a:gd name="connsiteX35" fmla="*/ 2057400 w 3562350"/>
              <a:gd name="connsiteY35" fmla="*/ 1593850 h 2336800"/>
              <a:gd name="connsiteX36" fmla="*/ 2200275 w 3562350"/>
              <a:gd name="connsiteY36" fmla="*/ 1673225 h 2336800"/>
              <a:gd name="connsiteX37" fmla="*/ 2330450 w 3562350"/>
              <a:gd name="connsiteY37" fmla="*/ 1720850 h 2336800"/>
              <a:gd name="connsiteX38" fmla="*/ 2476500 w 3562350"/>
              <a:gd name="connsiteY38" fmla="*/ 1765300 h 2336800"/>
              <a:gd name="connsiteX39" fmla="*/ 2616200 w 3562350"/>
              <a:gd name="connsiteY39" fmla="*/ 1803400 h 2336800"/>
              <a:gd name="connsiteX40" fmla="*/ 2784475 w 3562350"/>
              <a:gd name="connsiteY40" fmla="*/ 1844675 h 2336800"/>
              <a:gd name="connsiteX41" fmla="*/ 2962275 w 3562350"/>
              <a:gd name="connsiteY41" fmla="*/ 1873250 h 2336800"/>
              <a:gd name="connsiteX42" fmla="*/ 3143250 w 3562350"/>
              <a:gd name="connsiteY42" fmla="*/ 1892300 h 2336800"/>
              <a:gd name="connsiteX43" fmla="*/ 3232150 w 3562350"/>
              <a:gd name="connsiteY43" fmla="*/ 1901825 h 2336800"/>
              <a:gd name="connsiteX44" fmla="*/ 3276600 w 3562350"/>
              <a:gd name="connsiteY44" fmla="*/ 1898650 h 2336800"/>
              <a:gd name="connsiteX45" fmla="*/ 3327400 w 3562350"/>
              <a:gd name="connsiteY45" fmla="*/ 1885950 h 2336800"/>
              <a:gd name="connsiteX46" fmla="*/ 3400425 w 3562350"/>
              <a:gd name="connsiteY46" fmla="*/ 1838325 h 2336800"/>
              <a:gd name="connsiteX47" fmla="*/ 3470275 w 3562350"/>
              <a:gd name="connsiteY47" fmla="*/ 1762125 h 2336800"/>
              <a:gd name="connsiteX48" fmla="*/ 3511550 w 3562350"/>
              <a:gd name="connsiteY48" fmla="*/ 1720850 h 2336800"/>
              <a:gd name="connsiteX49" fmla="*/ 3533775 w 3562350"/>
              <a:gd name="connsiteY49" fmla="*/ 1711325 h 2336800"/>
              <a:gd name="connsiteX50" fmla="*/ 3552825 w 3562350"/>
              <a:gd name="connsiteY50" fmla="*/ 1711325 h 2336800"/>
              <a:gd name="connsiteX51" fmla="*/ 3559175 w 3562350"/>
              <a:gd name="connsiteY51" fmla="*/ 1717675 h 2336800"/>
              <a:gd name="connsiteX52" fmla="*/ 3562350 w 3562350"/>
              <a:gd name="connsiteY52" fmla="*/ 1736725 h 2336800"/>
              <a:gd name="connsiteX53" fmla="*/ 3540125 w 3562350"/>
              <a:gd name="connsiteY53" fmla="*/ 1828800 h 2336800"/>
              <a:gd name="connsiteX54" fmla="*/ 3482975 w 3562350"/>
              <a:gd name="connsiteY54" fmla="*/ 1987550 h 2336800"/>
              <a:gd name="connsiteX55" fmla="*/ 3425825 w 3562350"/>
              <a:gd name="connsiteY55" fmla="*/ 2124075 h 2336800"/>
              <a:gd name="connsiteX56" fmla="*/ 3368675 w 3562350"/>
              <a:gd name="connsiteY56" fmla="*/ 2228850 h 2336800"/>
              <a:gd name="connsiteX57" fmla="*/ 3327400 w 3562350"/>
              <a:gd name="connsiteY57" fmla="*/ 2292350 h 2336800"/>
              <a:gd name="connsiteX58" fmla="*/ 3292475 w 3562350"/>
              <a:gd name="connsiteY58" fmla="*/ 2327275 h 2336800"/>
              <a:gd name="connsiteX59" fmla="*/ 3267075 w 3562350"/>
              <a:gd name="connsiteY59" fmla="*/ 2336800 h 2336800"/>
              <a:gd name="connsiteX60" fmla="*/ 3235325 w 3562350"/>
              <a:gd name="connsiteY60" fmla="*/ 2330450 h 2336800"/>
              <a:gd name="connsiteX61" fmla="*/ 3209925 w 3562350"/>
              <a:gd name="connsiteY61" fmla="*/ 2295525 h 2336800"/>
              <a:gd name="connsiteX62" fmla="*/ 3178175 w 3562350"/>
              <a:gd name="connsiteY62" fmla="*/ 2254250 h 2336800"/>
              <a:gd name="connsiteX63" fmla="*/ 3136900 w 3562350"/>
              <a:gd name="connsiteY63" fmla="*/ 2212975 h 2336800"/>
              <a:gd name="connsiteX64" fmla="*/ 3098800 w 3562350"/>
              <a:gd name="connsiteY64" fmla="*/ 2184400 h 2336800"/>
              <a:gd name="connsiteX65" fmla="*/ 2835275 w 3562350"/>
              <a:gd name="connsiteY65" fmla="*/ 2114550 h 2336800"/>
              <a:gd name="connsiteX66" fmla="*/ 2533650 w 3562350"/>
              <a:gd name="connsiteY66" fmla="*/ 2028825 h 2336800"/>
              <a:gd name="connsiteX67" fmla="*/ 2206625 w 3562350"/>
              <a:gd name="connsiteY67" fmla="*/ 1911350 h 2336800"/>
              <a:gd name="connsiteX68" fmla="*/ 2063750 w 3562350"/>
              <a:gd name="connsiteY68" fmla="*/ 1857375 h 2336800"/>
              <a:gd name="connsiteX69" fmla="*/ 1790700 w 3562350"/>
              <a:gd name="connsiteY69" fmla="*/ 1743075 h 23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562350" h="2336800">
                <a:moveTo>
                  <a:pt x="1790700" y="1743075"/>
                </a:moveTo>
                <a:lnTo>
                  <a:pt x="1651000" y="1676400"/>
                </a:lnTo>
                <a:lnTo>
                  <a:pt x="1482725" y="1584325"/>
                </a:lnTo>
                <a:lnTo>
                  <a:pt x="1308100" y="1479550"/>
                </a:lnTo>
                <a:lnTo>
                  <a:pt x="1111250" y="1349375"/>
                </a:lnTo>
                <a:lnTo>
                  <a:pt x="942975" y="1216025"/>
                </a:lnTo>
                <a:lnTo>
                  <a:pt x="809625" y="1101725"/>
                </a:lnTo>
                <a:lnTo>
                  <a:pt x="673100" y="977900"/>
                </a:lnTo>
                <a:lnTo>
                  <a:pt x="530225" y="831850"/>
                </a:lnTo>
                <a:lnTo>
                  <a:pt x="396875" y="682625"/>
                </a:lnTo>
                <a:lnTo>
                  <a:pt x="288925" y="542925"/>
                </a:lnTo>
                <a:lnTo>
                  <a:pt x="187325" y="400050"/>
                </a:lnTo>
                <a:lnTo>
                  <a:pt x="85725" y="244475"/>
                </a:lnTo>
                <a:lnTo>
                  <a:pt x="12700" y="111125"/>
                </a:lnTo>
                <a:lnTo>
                  <a:pt x="0" y="73025"/>
                </a:lnTo>
                <a:lnTo>
                  <a:pt x="0" y="28575"/>
                </a:lnTo>
                <a:lnTo>
                  <a:pt x="0" y="9525"/>
                </a:lnTo>
                <a:lnTo>
                  <a:pt x="9525" y="0"/>
                </a:lnTo>
                <a:lnTo>
                  <a:pt x="31750" y="0"/>
                </a:lnTo>
                <a:lnTo>
                  <a:pt x="60325" y="31750"/>
                </a:lnTo>
                <a:lnTo>
                  <a:pt x="152400" y="152400"/>
                </a:lnTo>
                <a:lnTo>
                  <a:pt x="254000" y="282575"/>
                </a:lnTo>
                <a:lnTo>
                  <a:pt x="361950" y="409575"/>
                </a:lnTo>
                <a:lnTo>
                  <a:pt x="457200" y="520700"/>
                </a:lnTo>
                <a:lnTo>
                  <a:pt x="587375" y="647700"/>
                </a:lnTo>
                <a:lnTo>
                  <a:pt x="673100" y="733425"/>
                </a:lnTo>
                <a:lnTo>
                  <a:pt x="790575" y="838200"/>
                </a:lnTo>
                <a:lnTo>
                  <a:pt x="914400" y="936625"/>
                </a:lnTo>
                <a:lnTo>
                  <a:pt x="1000125" y="1006475"/>
                </a:lnTo>
                <a:lnTo>
                  <a:pt x="1158875" y="1111250"/>
                </a:lnTo>
                <a:lnTo>
                  <a:pt x="1273175" y="1187450"/>
                </a:lnTo>
                <a:lnTo>
                  <a:pt x="1441450" y="1292225"/>
                </a:lnTo>
                <a:lnTo>
                  <a:pt x="1552575" y="1352550"/>
                </a:lnTo>
                <a:lnTo>
                  <a:pt x="1654175" y="1412875"/>
                </a:lnTo>
                <a:lnTo>
                  <a:pt x="1844675" y="1514475"/>
                </a:lnTo>
                <a:lnTo>
                  <a:pt x="2057400" y="1593850"/>
                </a:lnTo>
                <a:lnTo>
                  <a:pt x="2200275" y="1673225"/>
                </a:lnTo>
                <a:lnTo>
                  <a:pt x="2330450" y="1720850"/>
                </a:lnTo>
                <a:lnTo>
                  <a:pt x="2476500" y="1765300"/>
                </a:lnTo>
                <a:lnTo>
                  <a:pt x="2616200" y="1803400"/>
                </a:lnTo>
                <a:lnTo>
                  <a:pt x="2784475" y="1844675"/>
                </a:lnTo>
                <a:lnTo>
                  <a:pt x="2962275" y="1873250"/>
                </a:lnTo>
                <a:lnTo>
                  <a:pt x="3143250" y="1892300"/>
                </a:lnTo>
                <a:lnTo>
                  <a:pt x="3232150" y="1901825"/>
                </a:lnTo>
                <a:lnTo>
                  <a:pt x="3276600" y="1898650"/>
                </a:lnTo>
                <a:lnTo>
                  <a:pt x="3327400" y="1885950"/>
                </a:lnTo>
                <a:lnTo>
                  <a:pt x="3400425" y="1838325"/>
                </a:lnTo>
                <a:lnTo>
                  <a:pt x="3470275" y="1762125"/>
                </a:lnTo>
                <a:lnTo>
                  <a:pt x="3511550" y="1720850"/>
                </a:lnTo>
                <a:lnTo>
                  <a:pt x="3533775" y="1711325"/>
                </a:lnTo>
                <a:lnTo>
                  <a:pt x="3552825" y="1711325"/>
                </a:lnTo>
                <a:lnTo>
                  <a:pt x="3559175" y="1717675"/>
                </a:lnTo>
                <a:lnTo>
                  <a:pt x="3562350" y="1736725"/>
                </a:lnTo>
                <a:lnTo>
                  <a:pt x="3540125" y="1828800"/>
                </a:lnTo>
                <a:lnTo>
                  <a:pt x="3482975" y="1987550"/>
                </a:lnTo>
                <a:lnTo>
                  <a:pt x="3425825" y="2124075"/>
                </a:lnTo>
                <a:lnTo>
                  <a:pt x="3368675" y="2228850"/>
                </a:lnTo>
                <a:lnTo>
                  <a:pt x="3327400" y="2292350"/>
                </a:lnTo>
                <a:lnTo>
                  <a:pt x="3292475" y="2327275"/>
                </a:lnTo>
                <a:lnTo>
                  <a:pt x="3267075" y="2336800"/>
                </a:lnTo>
                <a:lnTo>
                  <a:pt x="3235325" y="2330450"/>
                </a:lnTo>
                <a:lnTo>
                  <a:pt x="3209925" y="2295525"/>
                </a:lnTo>
                <a:lnTo>
                  <a:pt x="3178175" y="2254250"/>
                </a:lnTo>
                <a:lnTo>
                  <a:pt x="3136900" y="2212975"/>
                </a:lnTo>
                <a:lnTo>
                  <a:pt x="3098800" y="2184400"/>
                </a:lnTo>
                <a:lnTo>
                  <a:pt x="2835275" y="2114550"/>
                </a:lnTo>
                <a:lnTo>
                  <a:pt x="2533650" y="2028825"/>
                </a:lnTo>
                <a:lnTo>
                  <a:pt x="2206625" y="1911350"/>
                </a:lnTo>
                <a:lnTo>
                  <a:pt x="2063750" y="1857375"/>
                </a:lnTo>
                <a:lnTo>
                  <a:pt x="1790700" y="1743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734F8E3-FD84-4203-9DD7-ED5FDCE4A03D}"/>
              </a:ext>
            </a:extLst>
          </p:cNvPr>
          <p:cNvSpPr/>
          <p:nvPr/>
        </p:nvSpPr>
        <p:spPr>
          <a:xfrm>
            <a:off x="4695825" y="2717800"/>
            <a:ext cx="2689225" cy="1939925"/>
          </a:xfrm>
          <a:custGeom>
            <a:avLst/>
            <a:gdLst>
              <a:gd name="connsiteX0" fmla="*/ 960764 w 2689109"/>
              <a:gd name="connsiteY0" fmla="*/ 1148796 h 1939559"/>
              <a:gd name="connsiteX1" fmla="*/ 703187 w 2689109"/>
              <a:gd name="connsiteY1" fmla="*/ 870612 h 1939559"/>
              <a:gd name="connsiteX2" fmla="*/ 579549 w 2689109"/>
              <a:gd name="connsiteY2" fmla="*/ 728944 h 1939559"/>
              <a:gd name="connsiteX3" fmla="*/ 430155 w 2689109"/>
              <a:gd name="connsiteY3" fmla="*/ 579550 h 1939559"/>
              <a:gd name="connsiteX4" fmla="*/ 267881 w 2689109"/>
              <a:gd name="connsiteY4" fmla="*/ 378639 h 1939559"/>
              <a:gd name="connsiteX5" fmla="*/ 0 w 2689109"/>
              <a:gd name="connsiteY5" fmla="*/ 46364 h 1939559"/>
              <a:gd name="connsiteX6" fmla="*/ 69546 w 2689109"/>
              <a:gd name="connsiteY6" fmla="*/ 0 h 1939559"/>
              <a:gd name="connsiteX7" fmla="*/ 213789 w 2689109"/>
              <a:gd name="connsiteY7" fmla="*/ 154547 h 1939559"/>
              <a:gd name="connsiteX8" fmla="*/ 399245 w 2689109"/>
              <a:gd name="connsiteY8" fmla="*/ 319396 h 1939559"/>
              <a:gd name="connsiteX9" fmla="*/ 664550 w 2689109"/>
              <a:gd name="connsiteY9" fmla="*/ 584701 h 1939559"/>
              <a:gd name="connsiteX10" fmla="*/ 770157 w 2689109"/>
              <a:gd name="connsiteY10" fmla="*/ 690308 h 1939559"/>
              <a:gd name="connsiteX11" fmla="*/ 901521 w 2689109"/>
              <a:gd name="connsiteY11" fmla="*/ 819097 h 1939559"/>
              <a:gd name="connsiteX12" fmla="*/ 1014855 w 2689109"/>
              <a:gd name="connsiteY12" fmla="*/ 916976 h 1939559"/>
              <a:gd name="connsiteX13" fmla="*/ 1089553 w 2689109"/>
              <a:gd name="connsiteY13" fmla="*/ 978795 h 1939559"/>
              <a:gd name="connsiteX14" fmla="*/ 1244099 w 2689109"/>
              <a:gd name="connsiteY14" fmla="*/ 1105008 h 1939559"/>
              <a:gd name="connsiteX15" fmla="*/ 1396070 w 2689109"/>
              <a:gd name="connsiteY15" fmla="*/ 1213190 h 1939559"/>
              <a:gd name="connsiteX16" fmla="*/ 1517131 w 2689109"/>
              <a:gd name="connsiteY16" fmla="*/ 1298191 h 1939559"/>
              <a:gd name="connsiteX17" fmla="*/ 1645920 w 2689109"/>
              <a:gd name="connsiteY17" fmla="*/ 1378040 h 1939559"/>
              <a:gd name="connsiteX18" fmla="*/ 1787588 w 2689109"/>
              <a:gd name="connsiteY18" fmla="*/ 1465616 h 1939559"/>
              <a:gd name="connsiteX19" fmla="*/ 1947286 w 2689109"/>
              <a:gd name="connsiteY19" fmla="*/ 1550617 h 1939559"/>
              <a:gd name="connsiteX20" fmla="*/ 2063196 w 2689109"/>
              <a:gd name="connsiteY20" fmla="*/ 1612435 h 1939559"/>
              <a:gd name="connsiteX21" fmla="*/ 2202288 w 2689109"/>
              <a:gd name="connsiteY21" fmla="*/ 1684557 h 1939559"/>
              <a:gd name="connsiteX22" fmla="*/ 2403198 w 2689109"/>
              <a:gd name="connsiteY22" fmla="*/ 1769557 h 1939559"/>
              <a:gd name="connsiteX23" fmla="*/ 2544866 w 2689109"/>
              <a:gd name="connsiteY23" fmla="*/ 1828800 h 1939559"/>
              <a:gd name="connsiteX24" fmla="*/ 2663351 w 2689109"/>
              <a:gd name="connsiteY24" fmla="*/ 1872588 h 1939559"/>
              <a:gd name="connsiteX25" fmla="*/ 2681382 w 2689109"/>
              <a:gd name="connsiteY25" fmla="*/ 1885467 h 1939559"/>
              <a:gd name="connsiteX26" fmla="*/ 2689109 w 2689109"/>
              <a:gd name="connsiteY26" fmla="*/ 1906073 h 1939559"/>
              <a:gd name="connsiteX27" fmla="*/ 2681382 w 2689109"/>
              <a:gd name="connsiteY27" fmla="*/ 1924104 h 1939559"/>
              <a:gd name="connsiteX28" fmla="*/ 2660775 w 2689109"/>
              <a:gd name="connsiteY28" fmla="*/ 1936983 h 1939559"/>
              <a:gd name="connsiteX29" fmla="*/ 2573199 w 2689109"/>
              <a:gd name="connsiteY29" fmla="*/ 1939559 h 1939559"/>
              <a:gd name="connsiteX30" fmla="*/ 2258955 w 2689109"/>
              <a:gd name="connsiteY30" fmla="*/ 1931831 h 1939559"/>
              <a:gd name="connsiteX31" fmla="*/ 2058044 w 2689109"/>
              <a:gd name="connsiteY31" fmla="*/ 1924104 h 1939559"/>
              <a:gd name="connsiteX32" fmla="*/ 1813346 w 2689109"/>
              <a:gd name="connsiteY32" fmla="*/ 1918952 h 1939559"/>
              <a:gd name="connsiteX33" fmla="*/ 1772133 w 2689109"/>
              <a:gd name="connsiteY33" fmla="*/ 1913801 h 1939559"/>
              <a:gd name="connsiteX34" fmla="*/ 1743800 w 2689109"/>
              <a:gd name="connsiteY34" fmla="*/ 1903498 h 1939559"/>
              <a:gd name="connsiteX35" fmla="*/ 1689708 w 2689109"/>
              <a:gd name="connsiteY35" fmla="*/ 1870013 h 1939559"/>
              <a:gd name="connsiteX36" fmla="*/ 1581526 w 2689109"/>
              <a:gd name="connsiteY36" fmla="*/ 1777285 h 1939559"/>
              <a:gd name="connsiteX37" fmla="*/ 1403797 w 2689109"/>
              <a:gd name="connsiteY37" fmla="*/ 1604708 h 1939559"/>
              <a:gd name="connsiteX38" fmla="*/ 1169402 w 2689109"/>
              <a:gd name="connsiteY38" fmla="*/ 1370312 h 1939559"/>
              <a:gd name="connsiteX39" fmla="*/ 960764 w 2689109"/>
              <a:gd name="connsiteY39" fmla="*/ 1148796 h 1939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89109" h="1939559">
                <a:moveTo>
                  <a:pt x="960764" y="1148796"/>
                </a:moveTo>
                <a:lnTo>
                  <a:pt x="703187" y="870612"/>
                </a:lnTo>
                <a:lnTo>
                  <a:pt x="579549" y="728944"/>
                </a:lnTo>
                <a:lnTo>
                  <a:pt x="430155" y="579550"/>
                </a:lnTo>
                <a:lnTo>
                  <a:pt x="267881" y="378639"/>
                </a:lnTo>
                <a:lnTo>
                  <a:pt x="0" y="46364"/>
                </a:lnTo>
                <a:lnTo>
                  <a:pt x="69546" y="0"/>
                </a:lnTo>
                <a:lnTo>
                  <a:pt x="213789" y="154547"/>
                </a:lnTo>
                <a:lnTo>
                  <a:pt x="399245" y="319396"/>
                </a:lnTo>
                <a:lnTo>
                  <a:pt x="664550" y="584701"/>
                </a:lnTo>
                <a:lnTo>
                  <a:pt x="770157" y="690308"/>
                </a:lnTo>
                <a:lnTo>
                  <a:pt x="901521" y="819097"/>
                </a:lnTo>
                <a:lnTo>
                  <a:pt x="1014855" y="916976"/>
                </a:lnTo>
                <a:lnTo>
                  <a:pt x="1089553" y="978795"/>
                </a:lnTo>
                <a:lnTo>
                  <a:pt x="1244099" y="1105008"/>
                </a:lnTo>
                <a:lnTo>
                  <a:pt x="1396070" y="1213190"/>
                </a:lnTo>
                <a:lnTo>
                  <a:pt x="1517131" y="1298191"/>
                </a:lnTo>
                <a:lnTo>
                  <a:pt x="1645920" y="1378040"/>
                </a:lnTo>
                <a:lnTo>
                  <a:pt x="1787588" y="1465616"/>
                </a:lnTo>
                <a:lnTo>
                  <a:pt x="1947286" y="1550617"/>
                </a:lnTo>
                <a:lnTo>
                  <a:pt x="2063196" y="1612435"/>
                </a:lnTo>
                <a:lnTo>
                  <a:pt x="2202288" y="1684557"/>
                </a:lnTo>
                <a:lnTo>
                  <a:pt x="2403198" y="1769557"/>
                </a:lnTo>
                <a:lnTo>
                  <a:pt x="2544866" y="1828800"/>
                </a:lnTo>
                <a:lnTo>
                  <a:pt x="2663351" y="1872588"/>
                </a:lnTo>
                <a:lnTo>
                  <a:pt x="2681382" y="1885467"/>
                </a:lnTo>
                <a:lnTo>
                  <a:pt x="2689109" y="1906073"/>
                </a:lnTo>
                <a:lnTo>
                  <a:pt x="2681382" y="1924104"/>
                </a:lnTo>
                <a:lnTo>
                  <a:pt x="2660775" y="1936983"/>
                </a:lnTo>
                <a:lnTo>
                  <a:pt x="2573199" y="1939559"/>
                </a:lnTo>
                <a:lnTo>
                  <a:pt x="2258955" y="1931831"/>
                </a:lnTo>
                <a:lnTo>
                  <a:pt x="2058044" y="1924104"/>
                </a:lnTo>
                <a:lnTo>
                  <a:pt x="1813346" y="1918952"/>
                </a:lnTo>
                <a:lnTo>
                  <a:pt x="1772133" y="1913801"/>
                </a:lnTo>
                <a:lnTo>
                  <a:pt x="1743800" y="1903498"/>
                </a:lnTo>
                <a:lnTo>
                  <a:pt x="1689708" y="1870013"/>
                </a:lnTo>
                <a:lnTo>
                  <a:pt x="1581526" y="1777285"/>
                </a:lnTo>
                <a:lnTo>
                  <a:pt x="1403797" y="1604708"/>
                </a:lnTo>
                <a:lnTo>
                  <a:pt x="1169402" y="1370312"/>
                </a:lnTo>
                <a:lnTo>
                  <a:pt x="960764" y="11487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28BCF62-9A82-43A3-B9A0-C35C05B803B0}"/>
              </a:ext>
            </a:extLst>
          </p:cNvPr>
          <p:cNvSpPr/>
          <p:nvPr/>
        </p:nvSpPr>
        <p:spPr>
          <a:xfrm rot="16200000">
            <a:off x="4487068" y="4761707"/>
            <a:ext cx="1858963" cy="1028700"/>
          </a:xfrm>
          <a:custGeom>
            <a:avLst/>
            <a:gdLst>
              <a:gd name="connsiteX0" fmla="*/ 1181100 w 1859756"/>
              <a:gd name="connsiteY0" fmla="*/ 564356 h 1028700"/>
              <a:gd name="connsiteX1" fmla="*/ 1304925 w 1859756"/>
              <a:gd name="connsiteY1" fmla="*/ 604837 h 1028700"/>
              <a:gd name="connsiteX2" fmla="*/ 1423988 w 1859756"/>
              <a:gd name="connsiteY2" fmla="*/ 640556 h 1028700"/>
              <a:gd name="connsiteX3" fmla="*/ 1524000 w 1859756"/>
              <a:gd name="connsiteY3" fmla="*/ 666750 h 1028700"/>
              <a:gd name="connsiteX4" fmla="*/ 1597819 w 1859756"/>
              <a:gd name="connsiteY4" fmla="*/ 683419 h 1028700"/>
              <a:gd name="connsiteX5" fmla="*/ 1674019 w 1859756"/>
              <a:gd name="connsiteY5" fmla="*/ 702469 h 1028700"/>
              <a:gd name="connsiteX6" fmla="*/ 1750219 w 1859756"/>
              <a:gd name="connsiteY6" fmla="*/ 716756 h 1028700"/>
              <a:gd name="connsiteX7" fmla="*/ 1788319 w 1859756"/>
              <a:gd name="connsiteY7" fmla="*/ 711994 h 1028700"/>
              <a:gd name="connsiteX8" fmla="*/ 1859756 w 1859756"/>
              <a:gd name="connsiteY8" fmla="*/ 611981 h 1028700"/>
              <a:gd name="connsiteX9" fmla="*/ 1712119 w 1859756"/>
              <a:gd name="connsiteY9" fmla="*/ 1028700 h 1028700"/>
              <a:gd name="connsiteX10" fmla="*/ 1657350 w 1859756"/>
              <a:gd name="connsiteY10" fmla="*/ 1007269 h 1028700"/>
              <a:gd name="connsiteX11" fmla="*/ 1588294 w 1859756"/>
              <a:gd name="connsiteY11" fmla="*/ 959644 h 1028700"/>
              <a:gd name="connsiteX12" fmla="*/ 1547813 w 1859756"/>
              <a:gd name="connsiteY12" fmla="*/ 940594 h 1028700"/>
              <a:gd name="connsiteX13" fmla="*/ 1447800 w 1859756"/>
              <a:gd name="connsiteY13" fmla="*/ 904875 h 1028700"/>
              <a:gd name="connsiteX14" fmla="*/ 1223963 w 1859756"/>
              <a:gd name="connsiteY14" fmla="*/ 816769 h 1028700"/>
              <a:gd name="connsiteX15" fmla="*/ 985838 w 1859756"/>
              <a:gd name="connsiteY15" fmla="*/ 719137 h 1028700"/>
              <a:gd name="connsiteX16" fmla="*/ 769144 w 1859756"/>
              <a:gd name="connsiteY16" fmla="*/ 628650 h 1028700"/>
              <a:gd name="connsiteX17" fmla="*/ 581025 w 1859756"/>
              <a:gd name="connsiteY17" fmla="*/ 552450 h 1028700"/>
              <a:gd name="connsiteX18" fmla="*/ 469106 w 1859756"/>
              <a:gd name="connsiteY18" fmla="*/ 502444 h 1028700"/>
              <a:gd name="connsiteX19" fmla="*/ 369094 w 1859756"/>
              <a:gd name="connsiteY19" fmla="*/ 450056 h 1028700"/>
              <a:gd name="connsiteX20" fmla="*/ 278606 w 1859756"/>
              <a:gd name="connsiteY20" fmla="*/ 395287 h 1028700"/>
              <a:gd name="connsiteX21" fmla="*/ 171450 w 1859756"/>
              <a:gd name="connsiteY21" fmla="*/ 321469 h 1028700"/>
              <a:gd name="connsiteX22" fmla="*/ 90488 w 1859756"/>
              <a:gd name="connsiteY22" fmla="*/ 254794 h 1028700"/>
              <a:gd name="connsiteX23" fmla="*/ 57150 w 1859756"/>
              <a:gd name="connsiteY23" fmla="*/ 219075 h 1028700"/>
              <a:gd name="connsiteX24" fmla="*/ 28575 w 1859756"/>
              <a:gd name="connsiteY24" fmla="*/ 185737 h 1028700"/>
              <a:gd name="connsiteX25" fmla="*/ 7144 w 1859756"/>
              <a:gd name="connsiteY25" fmla="*/ 150019 h 1028700"/>
              <a:gd name="connsiteX26" fmla="*/ 0 w 1859756"/>
              <a:gd name="connsiteY26" fmla="*/ 119062 h 1028700"/>
              <a:gd name="connsiteX27" fmla="*/ 7144 w 1859756"/>
              <a:gd name="connsiteY27" fmla="*/ 90487 h 1028700"/>
              <a:gd name="connsiteX28" fmla="*/ 30956 w 1859756"/>
              <a:gd name="connsiteY28" fmla="*/ 64294 h 1028700"/>
              <a:gd name="connsiteX29" fmla="*/ 71438 w 1859756"/>
              <a:gd name="connsiteY29" fmla="*/ 38100 h 1028700"/>
              <a:gd name="connsiteX30" fmla="*/ 180975 w 1859756"/>
              <a:gd name="connsiteY30" fmla="*/ 0 h 1028700"/>
              <a:gd name="connsiteX31" fmla="*/ 485775 w 1859756"/>
              <a:gd name="connsiteY31" fmla="*/ 157162 h 1028700"/>
              <a:gd name="connsiteX32" fmla="*/ 500063 w 1859756"/>
              <a:gd name="connsiteY32" fmla="*/ 188119 h 1028700"/>
              <a:gd name="connsiteX33" fmla="*/ 516731 w 1859756"/>
              <a:gd name="connsiteY33" fmla="*/ 216694 h 1028700"/>
              <a:gd name="connsiteX34" fmla="*/ 550069 w 1859756"/>
              <a:gd name="connsiteY34" fmla="*/ 250031 h 1028700"/>
              <a:gd name="connsiteX35" fmla="*/ 592931 w 1859756"/>
              <a:gd name="connsiteY35" fmla="*/ 280987 h 1028700"/>
              <a:gd name="connsiteX36" fmla="*/ 688181 w 1859756"/>
              <a:gd name="connsiteY36" fmla="*/ 338137 h 1028700"/>
              <a:gd name="connsiteX37" fmla="*/ 790575 w 1859756"/>
              <a:gd name="connsiteY37" fmla="*/ 392906 h 1028700"/>
              <a:gd name="connsiteX38" fmla="*/ 900113 w 1859756"/>
              <a:gd name="connsiteY38" fmla="*/ 447675 h 1028700"/>
              <a:gd name="connsiteX39" fmla="*/ 1050131 w 1859756"/>
              <a:gd name="connsiteY39" fmla="*/ 514350 h 1028700"/>
              <a:gd name="connsiteX40" fmla="*/ 1181100 w 1859756"/>
              <a:gd name="connsiteY40" fmla="*/ 564356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59756" h="1028700">
                <a:moveTo>
                  <a:pt x="1181100" y="564356"/>
                </a:moveTo>
                <a:lnTo>
                  <a:pt x="1304925" y="604837"/>
                </a:lnTo>
                <a:lnTo>
                  <a:pt x="1423988" y="640556"/>
                </a:lnTo>
                <a:lnTo>
                  <a:pt x="1524000" y="666750"/>
                </a:lnTo>
                <a:lnTo>
                  <a:pt x="1597819" y="683419"/>
                </a:lnTo>
                <a:lnTo>
                  <a:pt x="1674019" y="702469"/>
                </a:lnTo>
                <a:lnTo>
                  <a:pt x="1750219" y="716756"/>
                </a:lnTo>
                <a:lnTo>
                  <a:pt x="1788319" y="711994"/>
                </a:lnTo>
                <a:lnTo>
                  <a:pt x="1859756" y="611981"/>
                </a:lnTo>
                <a:lnTo>
                  <a:pt x="1712119" y="1028700"/>
                </a:lnTo>
                <a:lnTo>
                  <a:pt x="1657350" y="1007269"/>
                </a:lnTo>
                <a:lnTo>
                  <a:pt x="1588294" y="959644"/>
                </a:lnTo>
                <a:lnTo>
                  <a:pt x="1547813" y="940594"/>
                </a:lnTo>
                <a:lnTo>
                  <a:pt x="1447800" y="904875"/>
                </a:lnTo>
                <a:lnTo>
                  <a:pt x="1223963" y="816769"/>
                </a:lnTo>
                <a:lnTo>
                  <a:pt x="985838" y="719137"/>
                </a:lnTo>
                <a:lnTo>
                  <a:pt x="769144" y="628650"/>
                </a:lnTo>
                <a:lnTo>
                  <a:pt x="581025" y="552450"/>
                </a:lnTo>
                <a:lnTo>
                  <a:pt x="469106" y="502444"/>
                </a:lnTo>
                <a:lnTo>
                  <a:pt x="369094" y="450056"/>
                </a:lnTo>
                <a:lnTo>
                  <a:pt x="278606" y="395287"/>
                </a:lnTo>
                <a:lnTo>
                  <a:pt x="171450" y="321469"/>
                </a:lnTo>
                <a:lnTo>
                  <a:pt x="90488" y="254794"/>
                </a:lnTo>
                <a:lnTo>
                  <a:pt x="57150" y="219075"/>
                </a:lnTo>
                <a:lnTo>
                  <a:pt x="28575" y="185737"/>
                </a:lnTo>
                <a:lnTo>
                  <a:pt x="7144" y="150019"/>
                </a:lnTo>
                <a:lnTo>
                  <a:pt x="0" y="119062"/>
                </a:lnTo>
                <a:lnTo>
                  <a:pt x="7144" y="90487"/>
                </a:lnTo>
                <a:lnTo>
                  <a:pt x="30956" y="64294"/>
                </a:lnTo>
                <a:lnTo>
                  <a:pt x="71438" y="38100"/>
                </a:lnTo>
                <a:lnTo>
                  <a:pt x="180975" y="0"/>
                </a:lnTo>
                <a:lnTo>
                  <a:pt x="485775" y="157162"/>
                </a:lnTo>
                <a:lnTo>
                  <a:pt x="500063" y="188119"/>
                </a:lnTo>
                <a:lnTo>
                  <a:pt x="516731" y="216694"/>
                </a:lnTo>
                <a:lnTo>
                  <a:pt x="550069" y="250031"/>
                </a:lnTo>
                <a:lnTo>
                  <a:pt x="592931" y="280987"/>
                </a:lnTo>
                <a:lnTo>
                  <a:pt x="688181" y="338137"/>
                </a:lnTo>
                <a:lnTo>
                  <a:pt x="790575" y="392906"/>
                </a:lnTo>
                <a:lnTo>
                  <a:pt x="900113" y="447675"/>
                </a:lnTo>
                <a:lnTo>
                  <a:pt x="1050131" y="514350"/>
                </a:lnTo>
                <a:lnTo>
                  <a:pt x="1181100" y="5643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D68D181-8735-4AFB-B358-91DFD74FA86C}"/>
              </a:ext>
            </a:extLst>
          </p:cNvPr>
          <p:cNvSpPr/>
          <p:nvPr/>
        </p:nvSpPr>
        <p:spPr>
          <a:xfrm>
            <a:off x="4452938" y="5572125"/>
            <a:ext cx="698500" cy="523875"/>
          </a:xfrm>
          <a:custGeom>
            <a:avLst/>
            <a:gdLst>
              <a:gd name="connsiteX0" fmla="*/ 235743 w 697706"/>
              <a:gd name="connsiteY0" fmla="*/ 71438 h 523875"/>
              <a:gd name="connsiteX1" fmla="*/ 485775 w 697706"/>
              <a:gd name="connsiteY1" fmla="*/ 154781 h 523875"/>
              <a:gd name="connsiteX2" fmla="*/ 526256 w 697706"/>
              <a:gd name="connsiteY2" fmla="*/ 161925 h 523875"/>
              <a:gd name="connsiteX3" fmla="*/ 569118 w 697706"/>
              <a:gd name="connsiteY3" fmla="*/ 159544 h 523875"/>
              <a:gd name="connsiteX4" fmla="*/ 697706 w 697706"/>
              <a:gd name="connsiteY4" fmla="*/ 114300 h 523875"/>
              <a:gd name="connsiteX5" fmla="*/ 485775 w 697706"/>
              <a:gd name="connsiteY5" fmla="*/ 523875 h 523875"/>
              <a:gd name="connsiteX6" fmla="*/ 447675 w 697706"/>
              <a:gd name="connsiteY6" fmla="*/ 457200 h 523875"/>
              <a:gd name="connsiteX7" fmla="*/ 409575 w 697706"/>
              <a:gd name="connsiteY7" fmla="*/ 392906 h 523875"/>
              <a:gd name="connsiteX8" fmla="*/ 364331 w 697706"/>
              <a:gd name="connsiteY8" fmla="*/ 338138 h 523875"/>
              <a:gd name="connsiteX9" fmla="*/ 314325 w 697706"/>
              <a:gd name="connsiteY9" fmla="*/ 278606 h 523875"/>
              <a:gd name="connsiteX10" fmla="*/ 245268 w 697706"/>
              <a:gd name="connsiteY10" fmla="*/ 207169 h 523875"/>
              <a:gd name="connsiteX11" fmla="*/ 176212 w 697706"/>
              <a:gd name="connsiteY11" fmla="*/ 150019 h 523875"/>
              <a:gd name="connsiteX12" fmla="*/ 97631 w 697706"/>
              <a:gd name="connsiteY12" fmla="*/ 97631 h 523875"/>
              <a:gd name="connsiteX13" fmla="*/ 42862 w 697706"/>
              <a:gd name="connsiteY13" fmla="*/ 61913 h 523875"/>
              <a:gd name="connsiteX14" fmla="*/ 19050 w 697706"/>
              <a:gd name="connsiteY14" fmla="*/ 47625 h 523875"/>
              <a:gd name="connsiteX15" fmla="*/ 2381 w 697706"/>
              <a:gd name="connsiteY15" fmla="*/ 30956 h 523875"/>
              <a:gd name="connsiteX16" fmla="*/ 0 w 697706"/>
              <a:gd name="connsiteY16" fmla="*/ 19050 h 523875"/>
              <a:gd name="connsiteX17" fmla="*/ 0 w 697706"/>
              <a:gd name="connsiteY17" fmla="*/ 4763 h 523875"/>
              <a:gd name="connsiteX18" fmla="*/ 9525 w 697706"/>
              <a:gd name="connsiteY18" fmla="*/ 0 h 523875"/>
              <a:gd name="connsiteX19" fmla="*/ 38100 w 697706"/>
              <a:gd name="connsiteY19" fmla="*/ 0 h 523875"/>
              <a:gd name="connsiteX20" fmla="*/ 235743 w 697706"/>
              <a:gd name="connsiteY20" fmla="*/ 71438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7706" h="523875">
                <a:moveTo>
                  <a:pt x="235743" y="71438"/>
                </a:moveTo>
                <a:lnTo>
                  <a:pt x="485775" y="154781"/>
                </a:lnTo>
                <a:lnTo>
                  <a:pt x="526256" y="161925"/>
                </a:lnTo>
                <a:lnTo>
                  <a:pt x="569118" y="159544"/>
                </a:lnTo>
                <a:lnTo>
                  <a:pt x="697706" y="114300"/>
                </a:lnTo>
                <a:lnTo>
                  <a:pt x="485775" y="523875"/>
                </a:lnTo>
                <a:lnTo>
                  <a:pt x="447675" y="457200"/>
                </a:lnTo>
                <a:lnTo>
                  <a:pt x="409575" y="392906"/>
                </a:lnTo>
                <a:lnTo>
                  <a:pt x="364331" y="338138"/>
                </a:lnTo>
                <a:lnTo>
                  <a:pt x="314325" y="278606"/>
                </a:lnTo>
                <a:lnTo>
                  <a:pt x="245268" y="207169"/>
                </a:lnTo>
                <a:lnTo>
                  <a:pt x="176212" y="150019"/>
                </a:lnTo>
                <a:lnTo>
                  <a:pt x="97631" y="97631"/>
                </a:lnTo>
                <a:lnTo>
                  <a:pt x="42862" y="61913"/>
                </a:lnTo>
                <a:lnTo>
                  <a:pt x="19050" y="47625"/>
                </a:lnTo>
                <a:lnTo>
                  <a:pt x="2381" y="30956"/>
                </a:lnTo>
                <a:lnTo>
                  <a:pt x="0" y="19050"/>
                </a:lnTo>
                <a:lnTo>
                  <a:pt x="0" y="4763"/>
                </a:lnTo>
                <a:lnTo>
                  <a:pt x="9525" y="0"/>
                </a:lnTo>
                <a:lnTo>
                  <a:pt x="38100" y="0"/>
                </a:lnTo>
                <a:lnTo>
                  <a:pt x="235743" y="71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F59615F-542C-4227-B5BE-5301DA5FA032}"/>
              </a:ext>
            </a:extLst>
          </p:cNvPr>
          <p:cNvSpPr/>
          <p:nvPr/>
        </p:nvSpPr>
        <p:spPr>
          <a:xfrm rot="16200000">
            <a:off x="3090069" y="4445794"/>
            <a:ext cx="1511300" cy="1560512"/>
          </a:xfrm>
          <a:custGeom>
            <a:avLst/>
            <a:gdLst>
              <a:gd name="connsiteX0" fmla="*/ 690562 w 1512093"/>
              <a:gd name="connsiteY0" fmla="*/ 1031081 h 1559719"/>
              <a:gd name="connsiteX1" fmla="*/ 445293 w 1512093"/>
              <a:gd name="connsiteY1" fmla="*/ 733425 h 1559719"/>
              <a:gd name="connsiteX2" fmla="*/ 300037 w 1512093"/>
              <a:gd name="connsiteY2" fmla="*/ 542925 h 1559719"/>
              <a:gd name="connsiteX3" fmla="*/ 173831 w 1512093"/>
              <a:gd name="connsiteY3" fmla="*/ 354806 h 1559719"/>
              <a:gd name="connsiteX4" fmla="*/ 95250 w 1512093"/>
              <a:gd name="connsiteY4" fmla="*/ 221456 h 1559719"/>
              <a:gd name="connsiteX5" fmla="*/ 33337 w 1512093"/>
              <a:gd name="connsiteY5" fmla="*/ 109538 h 1559719"/>
              <a:gd name="connsiteX6" fmla="*/ 14287 w 1512093"/>
              <a:gd name="connsiteY6" fmla="*/ 73819 h 1559719"/>
              <a:gd name="connsiteX7" fmla="*/ 0 w 1512093"/>
              <a:gd name="connsiteY7" fmla="*/ 40481 h 1559719"/>
              <a:gd name="connsiteX8" fmla="*/ 0 w 1512093"/>
              <a:gd name="connsiteY8" fmla="*/ 16669 h 1559719"/>
              <a:gd name="connsiteX9" fmla="*/ 4762 w 1512093"/>
              <a:gd name="connsiteY9" fmla="*/ 4763 h 1559719"/>
              <a:gd name="connsiteX10" fmla="*/ 11906 w 1512093"/>
              <a:gd name="connsiteY10" fmla="*/ 0 h 1559719"/>
              <a:gd name="connsiteX11" fmla="*/ 26193 w 1512093"/>
              <a:gd name="connsiteY11" fmla="*/ 2381 h 1559719"/>
              <a:gd name="connsiteX12" fmla="*/ 61912 w 1512093"/>
              <a:gd name="connsiteY12" fmla="*/ 38100 h 1559719"/>
              <a:gd name="connsiteX13" fmla="*/ 171450 w 1512093"/>
              <a:gd name="connsiteY13" fmla="*/ 188119 h 1559719"/>
              <a:gd name="connsiteX14" fmla="*/ 323850 w 1512093"/>
              <a:gd name="connsiteY14" fmla="*/ 376238 h 1559719"/>
              <a:gd name="connsiteX15" fmla="*/ 426243 w 1512093"/>
              <a:gd name="connsiteY15" fmla="*/ 497681 h 1559719"/>
              <a:gd name="connsiteX16" fmla="*/ 545306 w 1512093"/>
              <a:gd name="connsiteY16" fmla="*/ 623888 h 1559719"/>
              <a:gd name="connsiteX17" fmla="*/ 673893 w 1512093"/>
              <a:gd name="connsiteY17" fmla="*/ 757238 h 1559719"/>
              <a:gd name="connsiteX18" fmla="*/ 790575 w 1512093"/>
              <a:gd name="connsiteY18" fmla="*/ 866775 h 1559719"/>
              <a:gd name="connsiteX19" fmla="*/ 921543 w 1512093"/>
              <a:gd name="connsiteY19" fmla="*/ 983456 h 1559719"/>
              <a:gd name="connsiteX20" fmla="*/ 1057275 w 1512093"/>
              <a:gd name="connsiteY20" fmla="*/ 1100138 h 1559719"/>
              <a:gd name="connsiteX21" fmla="*/ 1143000 w 1512093"/>
              <a:gd name="connsiteY21" fmla="*/ 1166813 h 1559719"/>
              <a:gd name="connsiteX22" fmla="*/ 1221581 w 1512093"/>
              <a:gd name="connsiteY22" fmla="*/ 1226344 h 1559719"/>
              <a:gd name="connsiteX23" fmla="*/ 1257300 w 1512093"/>
              <a:gd name="connsiteY23" fmla="*/ 1252538 h 1559719"/>
              <a:gd name="connsiteX24" fmla="*/ 1290637 w 1512093"/>
              <a:gd name="connsiteY24" fmla="*/ 1271588 h 1559719"/>
              <a:gd name="connsiteX25" fmla="*/ 1321593 w 1512093"/>
              <a:gd name="connsiteY25" fmla="*/ 1276350 h 1559719"/>
              <a:gd name="connsiteX26" fmla="*/ 1347787 w 1512093"/>
              <a:gd name="connsiteY26" fmla="*/ 1276350 h 1559719"/>
              <a:gd name="connsiteX27" fmla="*/ 1390650 w 1512093"/>
              <a:gd name="connsiteY27" fmla="*/ 1257300 h 1559719"/>
              <a:gd name="connsiteX28" fmla="*/ 1473993 w 1512093"/>
              <a:gd name="connsiteY28" fmla="*/ 1176338 h 1559719"/>
              <a:gd name="connsiteX29" fmla="*/ 1512093 w 1512093"/>
              <a:gd name="connsiteY29" fmla="*/ 1452563 h 1559719"/>
              <a:gd name="connsiteX30" fmla="*/ 1371600 w 1512093"/>
              <a:gd name="connsiteY30" fmla="*/ 1519238 h 1559719"/>
              <a:gd name="connsiteX31" fmla="*/ 1300162 w 1512093"/>
              <a:gd name="connsiteY31" fmla="*/ 1547813 h 1559719"/>
              <a:gd name="connsiteX32" fmla="*/ 1252537 w 1512093"/>
              <a:gd name="connsiteY32" fmla="*/ 1559719 h 1559719"/>
              <a:gd name="connsiteX33" fmla="*/ 1219200 w 1512093"/>
              <a:gd name="connsiteY33" fmla="*/ 1559719 h 1559719"/>
              <a:gd name="connsiteX34" fmla="*/ 1195387 w 1512093"/>
              <a:gd name="connsiteY34" fmla="*/ 1554956 h 1559719"/>
              <a:gd name="connsiteX35" fmla="*/ 1173956 w 1512093"/>
              <a:gd name="connsiteY35" fmla="*/ 1538288 h 1559719"/>
              <a:gd name="connsiteX36" fmla="*/ 1159668 w 1512093"/>
              <a:gd name="connsiteY36" fmla="*/ 1519238 h 1559719"/>
              <a:gd name="connsiteX37" fmla="*/ 962025 w 1512093"/>
              <a:gd name="connsiteY37" fmla="*/ 1319213 h 1559719"/>
              <a:gd name="connsiteX38" fmla="*/ 690562 w 1512093"/>
              <a:gd name="connsiteY38" fmla="*/ 1031081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12093" h="1559719">
                <a:moveTo>
                  <a:pt x="690562" y="1031081"/>
                </a:moveTo>
                <a:lnTo>
                  <a:pt x="445293" y="733425"/>
                </a:lnTo>
                <a:lnTo>
                  <a:pt x="300037" y="542925"/>
                </a:lnTo>
                <a:lnTo>
                  <a:pt x="173831" y="354806"/>
                </a:lnTo>
                <a:lnTo>
                  <a:pt x="95250" y="221456"/>
                </a:lnTo>
                <a:lnTo>
                  <a:pt x="33337" y="109538"/>
                </a:lnTo>
                <a:lnTo>
                  <a:pt x="14287" y="73819"/>
                </a:lnTo>
                <a:lnTo>
                  <a:pt x="0" y="40481"/>
                </a:lnTo>
                <a:lnTo>
                  <a:pt x="0" y="16669"/>
                </a:lnTo>
                <a:lnTo>
                  <a:pt x="4762" y="4763"/>
                </a:lnTo>
                <a:lnTo>
                  <a:pt x="11906" y="0"/>
                </a:lnTo>
                <a:lnTo>
                  <a:pt x="26193" y="2381"/>
                </a:lnTo>
                <a:lnTo>
                  <a:pt x="61912" y="38100"/>
                </a:lnTo>
                <a:lnTo>
                  <a:pt x="171450" y="188119"/>
                </a:lnTo>
                <a:lnTo>
                  <a:pt x="323850" y="376238"/>
                </a:lnTo>
                <a:lnTo>
                  <a:pt x="426243" y="497681"/>
                </a:lnTo>
                <a:lnTo>
                  <a:pt x="545306" y="623888"/>
                </a:lnTo>
                <a:lnTo>
                  <a:pt x="673893" y="757238"/>
                </a:lnTo>
                <a:lnTo>
                  <a:pt x="790575" y="866775"/>
                </a:lnTo>
                <a:lnTo>
                  <a:pt x="921543" y="983456"/>
                </a:lnTo>
                <a:lnTo>
                  <a:pt x="1057275" y="1100138"/>
                </a:lnTo>
                <a:lnTo>
                  <a:pt x="1143000" y="1166813"/>
                </a:lnTo>
                <a:lnTo>
                  <a:pt x="1221581" y="1226344"/>
                </a:lnTo>
                <a:lnTo>
                  <a:pt x="1257300" y="1252538"/>
                </a:lnTo>
                <a:lnTo>
                  <a:pt x="1290637" y="1271588"/>
                </a:lnTo>
                <a:lnTo>
                  <a:pt x="1321593" y="1276350"/>
                </a:lnTo>
                <a:lnTo>
                  <a:pt x="1347787" y="1276350"/>
                </a:lnTo>
                <a:lnTo>
                  <a:pt x="1390650" y="1257300"/>
                </a:lnTo>
                <a:lnTo>
                  <a:pt x="1473993" y="1176338"/>
                </a:lnTo>
                <a:lnTo>
                  <a:pt x="1512093" y="1452563"/>
                </a:lnTo>
                <a:lnTo>
                  <a:pt x="1371600" y="1519238"/>
                </a:lnTo>
                <a:lnTo>
                  <a:pt x="1300162" y="1547813"/>
                </a:lnTo>
                <a:lnTo>
                  <a:pt x="1252537" y="1559719"/>
                </a:lnTo>
                <a:lnTo>
                  <a:pt x="1219200" y="1559719"/>
                </a:lnTo>
                <a:lnTo>
                  <a:pt x="1195387" y="1554956"/>
                </a:lnTo>
                <a:lnTo>
                  <a:pt x="1173956" y="1538288"/>
                </a:lnTo>
                <a:lnTo>
                  <a:pt x="1159668" y="1519238"/>
                </a:lnTo>
                <a:lnTo>
                  <a:pt x="962025" y="1319213"/>
                </a:lnTo>
                <a:lnTo>
                  <a:pt x="690562" y="1031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0BF5EF-0C6E-40AD-829B-C209482BD546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344613"/>
            <a:ext cx="4649787" cy="4860925"/>
            <a:chOff x="2887663" y="1497013"/>
            <a:chExt cx="4649787" cy="4860925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1C35E82D-C9FD-433E-97ED-6C38936A0162}"/>
                </a:ext>
              </a:extLst>
            </p:cNvPr>
            <p:cNvSpPr/>
            <p:nvPr/>
          </p:nvSpPr>
          <p:spPr>
            <a:xfrm>
              <a:off x="3600450" y="1833563"/>
              <a:ext cx="714375" cy="814387"/>
            </a:xfrm>
            <a:custGeom>
              <a:avLst/>
              <a:gdLst>
                <a:gd name="connsiteX0" fmla="*/ 414338 w 714375"/>
                <a:gd name="connsiteY0" fmla="*/ 583406 h 814387"/>
                <a:gd name="connsiteX1" fmla="*/ 273844 w 714375"/>
                <a:gd name="connsiteY1" fmla="*/ 409575 h 814387"/>
                <a:gd name="connsiteX2" fmla="*/ 128588 w 714375"/>
                <a:gd name="connsiteY2" fmla="*/ 221456 h 814387"/>
                <a:gd name="connsiteX3" fmla="*/ 76200 w 714375"/>
                <a:gd name="connsiteY3" fmla="*/ 152400 h 814387"/>
                <a:gd name="connsiteX4" fmla="*/ 45244 w 714375"/>
                <a:gd name="connsiteY4" fmla="*/ 111918 h 814387"/>
                <a:gd name="connsiteX5" fmla="*/ 19050 w 714375"/>
                <a:gd name="connsiteY5" fmla="*/ 71437 h 814387"/>
                <a:gd name="connsiteX6" fmla="*/ 2381 w 714375"/>
                <a:gd name="connsiteY6" fmla="*/ 35718 h 814387"/>
                <a:gd name="connsiteX7" fmla="*/ 0 w 714375"/>
                <a:gd name="connsiteY7" fmla="*/ 14287 h 814387"/>
                <a:gd name="connsiteX8" fmla="*/ 4763 w 714375"/>
                <a:gd name="connsiteY8" fmla="*/ 4762 h 814387"/>
                <a:gd name="connsiteX9" fmla="*/ 16669 w 714375"/>
                <a:gd name="connsiteY9" fmla="*/ 0 h 814387"/>
                <a:gd name="connsiteX10" fmla="*/ 40481 w 714375"/>
                <a:gd name="connsiteY10" fmla="*/ 7143 h 814387"/>
                <a:gd name="connsiteX11" fmla="*/ 111919 w 714375"/>
                <a:gd name="connsiteY11" fmla="*/ 52387 h 814387"/>
                <a:gd name="connsiteX12" fmla="*/ 266700 w 714375"/>
                <a:gd name="connsiteY12" fmla="*/ 142875 h 814387"/>
                <a:gd name="connsiteX13" fmla="*/ 431006 w 714375"/>
                <a:gd name="connsiteY13" fmla="*/ 235743 h 814387"/>
                <a:gd name="connsiteX14" fmla="*/ 538163 w 714375"/>
                <a:gd name="connsiteY14" fmla="*/ 292893 h 814387"/>
                <a:gd name="connsiteX15" fmla="*/ 571500 w 714375"/>
                <a:gd name="connsiteY15" fmla="*/ 338137 h 814387"/>
                <a:gd name="connsiteX16" fmla="*/ 602456 w 714375"/>
                <a:gd name="connsiteY16" fmla="*/ 390525 h 814387"/>
                <a:gd name="connsiteX17" fmla="*/ 635794 w 714375"/>
                <a:gd name="connsiteY17" fmla="*/ 457200 h 814387"/>
                <a:gd name="connsiteX18" fmla="*/ 666750 w 714375"/>
                <a:gd name="connsiteY18" fmla="*/ 533400 h 814387"/>
                <a:gd name="connsiteX19" fmla="*/ 690563 w 714375"/>
                <a:gd name="connsiteY19" fmla="*/ 604837 h 814387"/>
                <a:gd name="connsiteX20" fmla="*/ 709613 w 714375"/>
                <a:gd name="connsiteY20" fmla="*/ 678656 h 814387"/>
                <a:gd name="connsiteX21" fmla="*/ 714375 w 714375"/>
                <a:gd name="connsiteY21" fmla="*/ 721518 h 814387"/>
                <a:gd name="connsiteX22" fmla="*/ 709613 w 714375"/>
                <a:gd name="connsiteY22" fmla="*/ 750093 h 814387"/>
                <a:gd name="connsiteX23" fmla="*/ 697706 w 714375"/>
                <a:gd name="connsiteY23" fmla="*/ 788193 h 814387"/>
                <a:gd name="connsiteX24" fmla="*/ 683419 w 714375"/>
                <a:gd name="connsiteY24" fmla="*/ 807243 h 814387"/>
                <a:gd name="connsiteX25" fmla="*/ 666750 w 714375"/>
                <a:gd name="connsiteY25" fmla="*/ 814387 h 814387"/>
                <a:gd name="connsiteX26" fmla="*/ 647700 w 714375"/>
                <a:gd name="connsiteY26" fmla="*/ 814387 h 814387"/>
                <a:gd name="connsiteX27" fmla="*/ 609600 w 714375"/>
                <a:gd name="connsiteY27" fmla="*/ 802481 h 814387"/>
                <a:gd name="connsiteX28" fmla="*/ 573881 w 714375"/>
                <a:gd name="connsiteY28" fmla="*/ 776287 h 814387"/>
                <a:gd name="connsiteX29" fmla="*/ 542925 w 714375"/>
                <a:gd name="connsiteY29" fmla="*/ 750093 h 814387"/>
                <a:gd name="connsiteX30" fmla="*/ 414338 w 714375"/>
                <a:gd name="connsiteY30" fmla="*/ 583406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4375" h="814387">
                  <a:moveTo>
                    <a:pt x="414338" y="583406"/>
                  </a:moveTo>
                  <a:lnTo>
                    <a:pt x="273844" y="409575"/>
                  </a:lnTo>
                  <a:lnTo>
                    <a:pt x="128588" y="221456"/>
                  </a:lnTo>
                  <a:lnTo>
                    <a:pt x="76200" y="152400"/>
                  </a:lnTo>
                  <a:lnTo>
                    <a:pt x="45244" y="111918"/>
                  </a:lnTo>
                  <a:lnTo>
                    <a:pt x="19050" y="71437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0481" y="7143"/>
                  </a:lnTo>
                  <a:lnTo>
                    <a:pt x="111919" y="52387"/>
                  </a:lnTo>
                  <a:lnTo>
                    <a:pt x="266700" y="142875"/>
                  </a:lnTo>
                  <a:lnTo>
                    <a:pt x="431006" y="235743"/>
                  </a:lnTo>
                  <a:lnTo>
                    <a:pt x="538163" y="292893"/>
                  </a:lnTo>
                  <a:lnTo>
                    <a:pt x="571500" y="338137"/>
                  </a:lnTo>
                  <a:lnTo>
                    <a:pt x="602456" y="390525"/>
                  </a:lnTo>
                  <a:lnTo>
                    <a:pt x="635794" y="457200"/>
                  </a:lnTo>
                  <a:lnTo>
                    <a:pt x="666750" y="533400"/>
                  </a:lnTo>
                  <a:lnTo>
                    <a:pt x="690563" y="604837"/>
                  </a:lnTo>
                  <a:lnTo>
                    <a:pt x="709613" y="678656"/>
                  </a:lnTo>
                  <a:lnTo>
                    <a:pt x="714375" y="721518"/>
                  </a:lnTo>
                  <a:lnTo>
                    <a:pt x="709613" y="750093"/>
                  </a:lnTo>
                  <a:lnTo>
                    <a:pt x="697706" y="788193"/>
                  </a:lnTo>
                  <a:lnTo>
                    <a:pt x="683419" y="807243"/>
                  </a:lnTo>
                  <a:lnTo>
                    <a:pt x="666750" y="814387"/>
                  </a:lnTo>
                  <a:lnTo>
                    <a:pt x="647700" y="814387"/>
                  </a:lnTo>
                  <a:lnTo>
                    <a:pt x="609600" y="802481"/>
                  </a:lnTo>
                  <a:lnTo>
                    <a:pt x="573881" y="776287"/>
                  </a:lnTo>
                  <a:lnTo>
                    <a:pt x="542925" y="750093"/>
                  </a:lnTo>
                  <a:lnTo>
                    <a:pt x="414338" y="583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64E6F0A-1120-41CB-9624-9DA242F3DD2E}"/>
                </a:ext>
              </a:extLst>
            </p:cNvPr>
            <p:cNvSpPr/>
            <p:nvPr/>
          </p:nvSpPr>
          <p:spPr>
            <a:xfrm>
              <a:off x="5413375" y="1658938"/>
              <a:ext cx="854075" cy="927100"/>
            </a:xfrm>
            <a:custGeom>
              <a:avLst/>
              <a:gdLst>
                <a:gd name="connsiteX0" fmla="*/ 495300 w 854869"/>
                <a:gd name="connsiteY0" fmla="*/ 545307 h 926307"/>
                <a:gd name="connsiteX1" fmla="*/ 285750 w 854869"/>
                <a:gd name="connsiteY1" fmla="*/ 714375 h 926307"/>
                <a:gd name="connsiteX2" fmla="*/ 145257 w 854869"/>
                <a:gd name="connsiteY2" fmla="*/ 833438 h 926307"/>
                <a:gd name="connsiteX3" fmla="*/ 54769 w 854869"/>
                <a:gd name="connsiteY3" fmla="*/ 907257 h 926307"/>
                <a:gd name="connsiteX4" fmla="*/ 35719 w 854869"/>
                <a:gd name="connsiteY4" fmla="*/ 921544 h 926307"/>
                <a:gd name="connsiteX5" fmla="*/ 21432 w 854869"/>
                <a:gd name="connsiteY5" fmla="*/ 926307 h 926307"/>
                <a:gd name="connsiteX6" fmla="*/ 9525 w 854869"/>
                <a:gd name="connsiteY6" fmla="*/ 923925 h 926307"/>
                <a:gd name="connsiteX7" fmla="*/ 0 w 854869"/>
                <a:gd name="connsiteY7" fmla="*/ 909638 h 926307"/>
                <a:gd name="connsiteX8" fmla="*/ 7144 w 854869"/>
                <a:gd name="connsiteY8" fmla="*/ 883444 h 926307"/>
                <a:gd name="connsiteX9" fmla="*/ 64294 w 854869"/>
                <a:gd name="connsiteY9" fmla="*/ 802482 h 926307"/>
                <a:gd name="connsiteX10" fmla="*/ 140494 w 854869"/>
                <a:gd name="connsiteY10" fmla="*/ 700088 h 926307"/>
                <a:gd name="connsiteX11" fmla="*/ 245269 w 854869"/>
                <a:gd name="connsiteY11" fmla="*/ 552450 h 926307"/>
                <a:gd name="connsiteX12" fmla="*/ 326232 w 854869"/>
                <a:gd name="connsiteY12" fmla="*/ 438150 h 926307"/>
                <a:gd name="connsiteX13" fmla="*/ 388144 w 854869"/>
                <a:gd name="connsiteY13" fmla="*/ 345282 h 926307"/>
                <a:gd name="connsiteX14" fmla="*/ 421482 w 854869"/>
                <a:gd name="connsiteY14" fmla="*/ 295275 h 926307"/>
                <a:gd name="connsiteX15" fmla="*/ 440532 w 854869"/>
                <a:gd name="connsiteY15" fmla="*/ 259557 h 926307"/>
                <a:gd name="connsiteX16" fmla="*/ 454819 w 854869"/>
                <a:gd name="connsiteY16" fmla="*/ 204788 h 926307"/>
                <a:gd name="connsiteX17" fmla="*/ 459582 w 854869"/>
                <a:gd name="connsiteY17" fmla="*/ 159544 h 926307"/>
                <a:gd name="connsiteX18" fmla="*/ 459582 w 854869"/>
                <a:gd name="connsiteY18" fmla="*/ 126207 h 926307"/>
                <a:gd name="connsiteX19" fmla="*/ 447675 w 854869"/>
                <a:gd name="connsiteY19" fmla="*/ 83344 h 926307"/>
                <a:gd name="connsiteX20" fmla="*/ 435769 w 854869"/>
                <a:gd name="connsiteY20" fmla="*/ 52388 h 926307"/>
                <a:gd name="connsiteX21" fmla="*/ 426244 w 854869"/>
                <a:gd name="connsiteY21" fmla="*/ 30957 h 926307"/>
                <a:gd name="connsiteX22" fmla="*/ 421482 w 854869"/>
                <a:gd name="connsiteY22" fmla="*/ 14288 h 926307"/>
                <a:gd name="connsiteX23" fmla="*/ 426244 w 854869"/>
                <a:gd name="connsiteY23" fmla="*/ 2382 h 926307"/>
                <a:gd name="connsiteX24" fmla="*/ 440532 w 854869"/>
                <a:gd name="connsiteY24" fmla="*/ 0 h 926307"/>
                <a:gd name="connsiteX25" fmla="*/ 469107 w 854869"/>
                <a:gd name="connsiteY25" fmla="*/ 11907 h 926307"/>
                <a:gd name="connsiteX26" fmla="*/ 552450 w 854869"/>
                <a:gd name="connsiteY26" fmla="*/ 52388 h 926307"/>
                <a:gd name="connsiteX27" fmla="*/ 628650 w 854869"/>
                <a:gd name="connsiteY27" fmla="*/ 100013 h 926307"/>
                <a:gd name="connsiteX28" fmla="*/ 709613 w 854869"/>
                <a:gd name="connsiteY28" fmla="*/ 159544 h 926307"/>
                <a:gd name="connsiteX29" fmla="*/ 781050 w 854869"/>
                <a:gd name="connsiteY29" fmla="*/ 211932 h 926307"/>
                <a:gd name="connsiteX30" fmla="*/ 826294 w 854869"/>
                <a:gd name="connsiteY30" fmla="*/ 247650 h 926307"/>
                <a:gd name="connsiteX31" fmla="*/ 845344 w 854869"/>
                <a:gd name="connsiteY31" fmla="*/ 266700 h 926307"/>
                <a:gd name="connsiteX32" fmla="*/ 852488 w 854869"/>
                <a:gd name="connsiteY32" fmla="*/ 278607 h 926307"/>
                <a:gd name="connsiteX33" fmla="*/ 854869 w 854869"/>
                <a:gd name="connsiteY33" fmla="*/ 292894 h 926307"/>
                <a:gd name="connsiteX34" fmla="*/ 850107 w 854869"/>
                <a:gd name="connsiteY34" fmla="*/ 314325 h 926307"/>
                <a:gd name="connsiteX35" fmla="*/ 831057 w 854869"/>
                <a:gd name="connsiteY35" fmla="*/ 330994 h 926307"/>
                <a:gd name="connsiteX36" fmla="*/ 778669 w 854869"/>
                <a:gd name="connsiteY36" fmla="*/ 352425 h 926307"/>
                <a:gd name="connsiteX37" fmla="*/ 750094 w 854869"/>
                <a:gd name="connsiteY37" fmla="*/ 361950 h 926307"/>
                <a:gd name="connsiteX38" fmla="*/ 495300 w 854869"/>
                <a:gd name="connsiteY38" fmla="*/ 545307 h 9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926307">
                  <a:moveTo>
                    <a:pt x="495300" y="545307"/>
                  </a:moveTo>
                  <a:lnTo>
                    <a:pt x="285750" y="714375"/>
                  </a:lnTo>
                  <a:lnTo>
                    <a:pt x="145257" y="833438"/>
                  </a:lnTo>
                  <a:lnTo>
                    <a:pt x="54769" y="907257"/>
                  </a:lnTo>
                  <a:lnTo>
                    <a:pt x="35719" y="921544"/>
                  </a:lnTo>
                  <a:lnTo>
                    <a:pt x="21432" y="926307"/>
                  </a:lnTo>
                  <a:lnTo>
                    <a:pt x="9525" y="923925"/>
                  </a:lnTo>
                  <a:lnTo>
                    <a:pt x="0" y="909638"/>
                  </a:lnTo>
                  <a:lnTo>
                    <a:pt x="7144" y="883444"/>
                  </a:lnTo>
                  <a:lnTo>
                    <a:pt x="64294" y="802482"/>
                  </a:lnTo>
                  <a:lnTo>
                    <a:pt x="140494" y="700088"/>
                  </a:lnTo>
                  <a:lnTo>
                    <a:pt x="245269" y="552450"/>
                  </a:lnTo>
                  <a:lnTo>
                    <a:pt x="326232" y="438150"/>
                  </a:lnTo>
                  <a:lnTo>
                    <a:pt x="388144" y="345282"/>
                  </a:lnTo>
                  <a:lnTo>
                    <a:pt x="421482" y="295275"/>
                  </a:lnTo>
                  <a:lnTo>
                    <a:pt x="440532" y="259557"/>
                  </a:lnTo>
                  <a:lnTo>
                    <a:pt x="454819" y="204788"/>
                  </a:lnTo>
                  <a:lnTo>
                    <a:pt x="459582" y="159544"/>
                  </a:lnTo>
                  <a:lnTo>
                    <a:pt x="459582" y="126207"/>
                  </a:lnTo>
                  <a:lnTo>
                    <a:pt x="447675" y="83344"/>
                  </a:lnTo>
                  <a:lnTo>
                    <a:pt x="435769" y="52388"/>
                  </a:lnTo>
                  <a:lnTo>
                    <a:pt x="426244" y="30957"/>
                  </a:lnTo>
                  <a:lnTo>
                    <a:pt x="421482" y="14288"/>
                  </a:lnTo>
                  <a:lnTo>
                    <a:pt x="426244" y="2382"/>
                  </a:lnTo>
                  <a:lnTo>
                    <a:pt x="440532" y="0"/>
                  </a:lnTo>
                  <a:lnTo>
                    <a:pt x="469107" y="11907"/>
                  </a:lnTo>
                  <a:lnTo>
                    <a:pt x="552450" y="52388"/>
                  </a:lnTo>
                  <a:lnTo>
                    <a:pt x="628650" y="100013"/>
                  </a:lnTo>
                  <a:lnTo>
                    <a:pt x="709613" y="159544"/>
                  </a:lnTo>
                  <a:lnTo>
                    <a:pt x="781050" y="211932"/>
                  </a:lnTo>
                  <a:lnTo>
                    <a:pt x="826294" y="247650"/>
                  </a:lnTo>
                  <a:lnTo>
                    <a:pt x="845344" y="266700"/>
                  </a:lnTo>
                  <a:lnTo>
                    <a:pt x="852488" y="278607"/>
                  </a:lnTo>
                  <a:lnTo>
                    <a:pt x="854869" y="292894"/>
                  </a:lnTo>
                  <a:lnTo>
                    <a:pt x="850107" y="314325"/>
                  </a:lnTo>
                  <a:lnTo>
                    <a:pt x="831057" y="330994"/>
                  </a:lnTo>
                  <a:lnTo>
                    <a:pt x="778669" y="352425"/>
                  </a:lnTo>
                  <a:lnTo>
                    <a:pt x="750094" y="361950"/>
                  </a:lnTo>
                  <a:lnTo>
                    <a:pt x="495300" y="545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F4D736A5-C055-48E5-97F3-62483C7FDC50}"/>
                </a:ext>
              </a:extLst>
            </p:cNvPr>
            <p:cNvSpPr/>
            <p:nvPr/>
          </p:nvSpPr>
          <p:spPr>
            <a:xfrm>
              <a:off x="3871913" y="4267200"/>
              <a:ext cx="2224087" cy="500063"/>
            </a:xfrm>
            <a:custGeom>
              <a:avLst/>
              <a:gdLst>
                <a:gd name="connsiteX0" fmla="*/ 1445418 w 2224087"/>
                <a:gd name="connsiteY0" fmla="*/ 309563 h 500063"/>
                <a:gd name="connsiteX1" fmla="*/ 995362 w 2224087"/>
                <a:gd name="connsiteY1" fmla="*/ 381000 h 500063"/>
                <a:gd name="connsiteX2" fmla="*/ 795337 w 2224087"/>
                <a:gd name="connsiteY2" fmla="*/ 414338 h 500063"/>
                <a:gd name="connsiteX3" fmla="*/ 616743 w 2224087"/>
                <a:gd name="connsiteY3" fmla="*/ 445294 h 500063"/>
                <a:gd name="connsiteX4" fmla="*/ 402431 w 2224087"/>
                <a:gd name="connsiteY4" fmla="*/ 481013 h 500063"/>
                <a:gd name="connsiteX5" fmla="*/ 295275 w 2224087"/>
                <a:gd name="connsiteY5" fmla="*/ 497681 h 500063"/>
                <a:gd name="connsiteX6" fmla="*/ 257175 w 2224087"/>
                <a:gd name="connsiteY6" fmla="*/ 500063 h 500063"/>
                <a:gd name="connsiteX7" fmla="*/ 233362 w 2224087"/>
                <a:gd name="connsiteY7" fmla="*/ 492919 h 500063"/>
                <a:gd name="connsiteX8" fmla="*/ 192881 w 2224087"/>
                <a:gd name="connsiteY8" fmla="*/ 476250 h 500063"/>
                <a:gd name="connsiteX9" fmla="*/ 116681 w 2224087"/>
                <a:gd name="connsiteY9" fmla="*/ 421481 h 500063"/>
                <a:gd name="connsiteX10" fmla="*/ 52387 w 2224087"/>
                <a:gd name="connsiteY10" fmla="*/ 359569 h 500063"/>
                <a:gd name="connsiteX11" fmla="*/ 16668 w 2224087"/>
                <a:gd name="connsiteY11" fmla="*/ 321469 h 500063"/>
                <a:gd name="connsiteX12" fmla="*/ 0 w 2224087"/>
                <a:gd name="connsiteY12" fmla="*/ 292894 h 500063"/>
                <a:gd name="connsiteX13" fmla="*/ 0 w 2224087"/>
                <a:gd name="connsiteY13" fmla="*/ 271463 h 500063"/>
                <a:gd name="connsiteX14" fmla="*/ 7143 w 2224087"/>
                <a:gd name="connsiteY14" fmla="*/ 261938 h 500063"/>
                <a:gd name="connsiteX15" fmla="*/ 26193 w 2224087"/>
                <a:gd name="connsiteY15" fmla="*/ 257175 h 500063"/>
                <a:gd name="connsiteX16" fmla="*/ 54768 w 2224087"/>
                <a:gd name="connsiteY16" fmla="*/ 264319 h 500063"/>
                <a:gd name="connsiteX17" fmla="*/ 90487 w 2224087"/>
                <a:gd name="connsiteY17" fmla="*/ 273844 h 500063"/>
                <a:gd name="connsiteX18" fmla="*/ 157162 w 2224087"/>
                <a:gd name="connsiteY18" fmla="*/ 285750 h 500063"/>
                <a:gd name="connsiteX19" fmla="*/ 230981 w 2224087"/>
                <a:gd name="connsiteY19" fmla="*/ 288131 h 500063"/>
                <a:gd name="connsiteX20" fmla="*/ 347662 w 2224087"/>
                <a:gd name="connsiteY20" fmla="*/ 278606 h 500063"/>
                <a:gd name="connsiteX21" fmla="*/ 597693 w 2224087"/>
                <a:gd name="connsiteY21" fmla="*/ 245269 h 500063"/>
                <a:gd name="connsiteX22" fmla="*/ 964406 w 2224087"/>
                <a:gd name="connsiteY22" fmla="*/ 188119 h 500063"/>
                <a:gd name="connsiteX23" fmla="*/ 1331118 w 2224087"/>
                <a:gd name="connsiteY23" fmla="*/ 123825 h 500063"/>
                <a:gd name="connsiteX24" fmla="*/ 1493043 w 2224087"/>
                <a:gd name="connsiteY24" fmla="*/ 95250 h 500063"/>
                <a:gd name="connsiteX25" fmla="*/ 1540668 w 2224087"/>
                <a:gd name="connsiteY25" fmla="*/ 80963 h 500063"/>
                <a:gd name="connsiteX26" fmla="*/ 1669256 w 2224087"/>
                <a:gd name="connsiteY26" fmla="*/ 40481 h 500063"/>
                <a:gd name="connsiteX27" fmla="*/ 1750218 w 2224087"/>
                <a:gd name="connsiteY27" fmla="*/ 7144 h 500063"/>
                <a:gd name="connsiteX28" fmla="*/ 1790700 w 2224087"/>
                <a:gd name="connsiteY28" fmla="*/ 0 h 500063"/>
                <a:gd name="connsiteX29" fmla="*/ 1821656 w 2224087"/>
                <a:gd name="connsiteY29" fmla="*/ 4763 h 500063"/>
                <a:gd name="connsiteX30" fmla="*/ 1864518 w 2224087"/>
                <a:gd name="connsiteY30" fmla="*/ 21431 h 500063"/>
                <a:gd name="connsiteX31" fmla="*/ 1914525 w 2224087"/>
                <a:gd name="connsiteY31" fmla="*/ 50006 h 500063"/>
                <a:gd name="connsiteX32" fmla="*/ 2021681 w 2224087"/>
                <a:gd name="connsiteY32" fmla="*/ 121444 h 500063"/>
                <a:gd name="connsiteX33" fmla="*/ 2081212 w 2224087"/>
                <a:gd name="connsiteY33" fmla="*/ 169069 h 500063"/>
                <a:gd name="connsiteX34" fmla="*/ 2119312 w 2224087"/>
                <a:gd name="connsiteY34" fmla="*/ 200025 h 500063"/>
                <a:gd name="connsiteX35" fmla="*/ 2159793 w 2224087"/>
                <a:gd name="connsiteY35" fmla="*/ 235744 h 500063"/>
                <a:gd name="connsiteX36" fmla="*/ 2193131 w 2224087"/>
                <a:gd name="connsiteY36" fmla="*/ 276225 h 500063"/>
                <a:gd name="connsiteX37" fmla="*/ 2209800 w 2224087"/>
                <a:gd name="connsiteY37" fmla="*/ 304800 h 500063"/>
                <a:gd name="connsiteX38" fmla="*/ 2216943 w 2224087"/>
                <a:gd name="connsiteY38" fmla="*/ 323850 h 500063"/>
                <a:gd name="connsiteX39" fmla="*/ 2224087 w 2224087"/>
                <a:gd name="connsiteY39" fmla="*/ 345281 h 500063"/>
                <a:gd name="connsiteX40" fmla="*/ 2224087 w 2224087"/>
                <a:gd name="connsiteY40" fmla="*/ 371475 h 500063"/>
                <a:gd name="connsiteX41" fmla="*/ 2212181 w 2224087"/>
                <a:gd name="connsiteY41" fmla="*/ 400050 h 500063"/>
                <a:gd name="connsiteX42" fmla="*/ 2190750 w 2224087"/>
                <a:gd name="connsiteY42" fmla="*/ 431006 h 500063"/>
                <a:gd name="connsiteX43" fmla="*/ 1921668 w 2224087"/>
                <a:gd name="connsiteY43" fmla="*/ 297656 h 500063"/>
                <a:gd name="connsiteX44" fmla="*/ 1816893 w 2224087"/>
                <a:gd name="connsiteY44" fmla="*/ 257175 h 500063"/>
                <a:gd name="connsiteX45" fmla="*/ 1783556 w 2224087"/>
                <a:gd name="connsiteY45" fmla="*/ 254794 h 500063"/>
                <a:gd name="connsiteX46" fmla="*/ 1445418 w 2224087"/>
                <a:gd name="connsiteY46" fmla="*/ 3095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24087" h="500063">
                  <a:moveTo>
                    <a:pt x="1445418" y="309563"/>
                  </a:moveTo>
                  <a:lnTo>
                    <a:pt x="995362" y="381000"/>
                  </a:lnTo>
                  <a:lnTo>
                    <a:pt x="795337" y="414338"/>
                  </a:lnTo>
                  <a:lnTo>
                    <a:pt x="616743" y="445294"/>
                  </a:lnTo>
                  <a:lnTo>
                    <a:pt x="402431" y="481013"/>
                  </a:lnTo>
                  <a:lnTo>
                    <a:pt x="295275" y="497681"/>
                  </a:lnTo>
                  <a:lnTo>
                    <a:pt x="257175" y="500063"/>
                  </a:lnTo>
                  <a:lnTo>
                    <a:pt x="233362" y="492919"/>
                  </a:lnTo>
                  <a:lnTo>
                    <a:pt x="192881" y="476250"/>
                  </a:lnTo>
                  <a:lnTo>
                    <a:pt x="116681" y="421481"/>
                  </a:lnTo>
                  <a:lnTo>
                    <a:pt x="52387" y="359569"/>
                  </a:lnTo>
                  <a:lnTo>
                    <a:pt x="16668" y="321469"/>
                  </a:lnTo>
                  <a:lnTo>
                    <a:pt x="0" y="292894"/>
                  </a:lnTo>
                  <a:lnTo>
                    <a:pt x="0" y="271463"/>
                  </a:lnTo>
                  <a:lnTo>
                    <a:pt x="7143" y="261938"/>
                  </a:lnTo>
                  <a:lnTo>
                    <a:pt x="26193" y="257175"/>
                  </a:lnTo>
                  <a:lnTo>
                    <a:pt x="54768" y="264319"/>
                  </a:lnTo>
                  <a:lnTo>
                    <a:pt x="90487" y="273844"/>
                  </a:lnTo>
                  <a:lnTo>
                    <a:pt x="157162" y="285750"/>
                  </a:lnTo>
                  <a:lnTo>
                    <a:pt x="230981" y="288131"/>
                  </a:lnTo>
                  <a:lnTo>
                    <a:pt x="347662" y="278606"/>
                  </a:lnTo>
                  <a:lnTo>
                    <a:pt x="597693" y="245269"/>
                  </a:lnTo>
                  <a:lnTo>
                    <a:pt x="964406" y="188119"/>
                  </a:lnTo>
                  <a:lnTo>
                    <a:pt x="1331118" y="123825"/>
                  </a:lnTo>
                  <a:lnTo>
                    <a:pt x="1493043" y="95250"/>
                  </a:lnTo>
                  <a:lnTo>
                    <a:pt x="1540668" y="80963"/>
                  </a:lnTo>
                  <a:lnTo>
                    <a:pt x="1669256" y="40481"/>
                  </a:lnTo>
                  <a:lnTo>
                    <a:pt x="1750218" y="7144"/>
                  </a:lnTo>
                  <a:lnTo>
                    <a:pt x="1790700" y="0"/>
                  </a:lnTo>
                  <a:lnTo>
                    <a:pt x="1821656" y="4763"/>
                  </a:lnTo>
                  <a:lnTo>
                    <a:pt x="1864518" y="21431"/>
                  </a:lnTo>
                  <a:lnTo>
                    <a:pt x="1914525" y="50006"/>
                  </a:lnTo>
                  <a:lnTo>
                    <a:pt x="2021681" y="121444"/>
                  </a:lnTo>
                  <a:lnTo>
                    <a:pt x="2081212" y="169069"/>
                  </a:lnTo>
                  <a:lnTo>
                    <a:pt x="2119312" y="200025"/>
                  </a:lnTo>
                  <a:lnTo>
                    <a:pt x="2159793" y="235744"/>
                  </a:lnTo>
                  <a:lnTo>
                    <a:pt x="2193131" y="276225"/>
                  </a:lnTo>
                  <a:lnTo>
                    <a:pt x="2209800" y="304800"/>
                  </a:lnTo>
                  <a:lnTo>
                    <a:pt x="2216943" y="323850"/>
                  </a:lnTo>
                  <a:lnTo>
                    <a:pt x="2224087" y="345281"/>
                  </a:lnTo>
                  <a:lnTo>
                    <a:pt x="2224087" y="371475"/>
                  </a:lnTo>
                  <a:lnTo>
                    <a:pt x="2212181" y="400050"/>
                  </a:lnTo>
                  <a:lnTo>
                    <a:pt x="2190750" y="431006"/>
                  </a:lnTo>
                  <a:lnTo>
                    <a:pt x="1921668" y="297656"/>
                  </a:lnTo>
                  <a:lnTo>
                    <a:pt x="1816893" y="257175"/>
                  </a:lnTo>
                  <a:lnTo>
                    <a:pt x="1783556" y="254794"/>
                  </a:lnTo>
                  <a:lnTo>
                    <a:pt x="1445418" y="3095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8CF7E1E6-2D16-4921-8754-14582FD4B398}"/>
                </a:ext>
              </a:extLst>
            </p:cNvPr>
            <p:cNvSpPr/>
            <p:nvPr/>
          </p:nvSpPr>
          <p:spPr>
            <a:xfrm>
              <a:off x="3441700" y="2614613"/>
              <a:ext cx="2763838" cy="574675"/>
            </a:xfrm>
            <a:custGeom>
              <a:avLst/>
              <a:gdLst>
                <a:gd name="connsiteX0" fmla="*/ 2100263 w 2764632"/>
                <a:gd name="connsiteY0" fmla="*/ 273843 h 573881"/>
                <a:gd name="connsiteX1" fmla="*/ 1519238 w 2764632"/>
                <a:gd name="connsiteY1" fmla="*/ 345281 h 573881"/>
                <a:gd name="connsiteX2" fmla="*/ 1488282 w 2764632"/>
                <a:gd name="connsiteY2" fmla="*/ 359568 h 573881"/>
                <a:gd name="connsiteX3" fmla="*/ 1254919 w 2764632"/>
                <a:gd name="connsiteY3" fmla="*/ 390525 h 573881"/>
                <a:gd name="connsiteX4" fmla="*/ 1064419 w 2764632"/>
                <a:gd name="connsiteY4" fmla="*/ 407193 h 573881"/>
                <a:gd name="connsiteX5" fmla="*/ 823913 w 2764632"/>
                <a:gd name="connsiteY5" fmla="*/ 459581 h 573881"/>
                <a:gd name="connsiteX6" fmla="*/ 571500 w 2764632"/>
                <a:gd name="connsiteY6" fmla="*/ 535781 h 573881"/>
                <a:gd name="connsiteX7" fmla="*/ 490538 w 2764632"/>
                <a:gd name="connsiteY7" fmla="*/ 569118 h 573881"/>
                <a:gd name="connsiteX8" fmla="*/ 464344 w 2764632"/>
                <a:gd name="connsiteY8" fmla="*/ 573881 h 573881"/>
                <a:gd name="connsiteX9" fmla="*/ 423863 w 2764632"/>
                <a:gd name="connsiteY9" fmla="*/ 564356 h 573881"/>
                <a:gd name="connsiteX10" fmla="*/ 369094 w 2764632"/>
                <a:gd name="connsiteY10" fmla="*/ 538162 h 573881"/>
                <a:gd name="connsiteX11" fmla="*/ 266700 w 2764632"/>
                <a:gd name="connsiteY11" fmla="*/ 471487 h 573881"/>
                <a:gd name="connsiteX12" fmla="*/ 161925 w 2764632"/>
                <a:gd name="connsiteY12" fmla="*/ 383381 h 573881"/>
                <a:gd name="connsiteX13" fmla="*/ 57150 w 2764632"/>
                <a:gd name="connsiteY13" fmla="*/ 285750 h 573881"/>
                <a:gd name="connsiteX14" fmla="*/ 28575 w 2764632"/>
                <a:gd name="connsiteY14" fmla="*/ 259556 h 573881"/>
                <a:gd name="connsiteX15" fmla="*/ 14288 w 2764632"/>
                <a:gd name="connsiteY15" fmla="*/ 242887 h 573881"/>
                <a:gd name="connsiteX16" fmla="*/ 0 w 2764632"/>
                <a:gd name="connsiteY16" fmla="*/ 214312 h 573881"/>
                <a:gd name="connsiteX17" fmla="*/ 0 w 2764632"/>
                <a:gd name="connsiteY17" fmla="*/ 197643 h 573881"/>
                <a:gd name="connsiteX18" fmla="*/ 4763 w 2764632"/>
                <a:gd name="connsiteY18" fmla="*/ 185737 h 573881"/>
                <a:gd name="connsiteX19" fmla="*/ 21432 w 2764632"/>
                <a:gd name="connsiteY19" fmla="*/ 178593 h 573881"/>
                <a:gd name="connsiteX20" fmla="*/ 45244 w 2764632"/>
                <a:gd name="connsiteY20" fmla="*/ 180975 h 573881"/>
                <a:gd name="connsiteX21" fmla="*/ 80963 w 2764632"/>
                <a:gd name="connsiteY21" fmla="*/ 197643 h 573881"/>
                <a:gd name="connsiteX22" fmla="*/ 128588 w 2764632"/>
                <a:gd name="connsiteY22" fmla="*/ 228600 h 573881"/>
                <a:gd name="connsiteX23" fmla="*/ 188119 w 2764632"/>
                <a:gd name="connsiteY23" fmla="*/ 269081 h 573881"/>
                <a:gd name="connsiteX24" fmla="*/ 233363 w 2764632"/>
                <a:gd name="connsiteY24" fmla="*/ 292893 h 573881"/>
                <a:gd name="connsiteX25" fmla="*/ 290513 w 2764632"/>
                <a:gd name="connsiteY25" fmla="*/ 309562 h 573881"/>
                <a:gd name="connsiteX26" fmla="*/ 359569 w 2764632"/>
                <a:gd name="connsiteY26" fmla="*/ 316706 h 573881"/>
                <a:gd name="connsiteX27" fmla="*/ 411957 w 2764632"/>
                <a:gd name="connsiteY27" fmla="*/ 321468 h 573881"/>
                <a:gd name="connsiteX28" fmla="*/ 490538 w 2764632"/>
                <a:gd name="connsiteY28" fmla="*/ 319087 h 573881"/>
                <a:gd name="connsiteX29" fmla="*/ 671513 w 2764632"/>
                <a:gd name="connsiteY29" fmla="*/ 300037 h 573881"/>
                <a:gd name="connsiteX30" fmla="*/ 1147763 w 2764632"/>
                <a:gd name="connsiteY30" fmla="*/ 228600 h 573881"/>
                <a:gd name="connsiteX31" fmla="*/ 1335882 w 2764632"/>
                <a:gd name="connsiteY31" fmla="*/ 209550 h 573881"/>
                <a:gd name="connsiteX32" fmla="*/ 1766888 w 2764632"/>
                <a:gd name="connsiteY32" fmla="*/ 147637 h 573881"/>
                <a:gd name="connsiteX33" fmla="*/ 2083594 w 2764632"/>
                <a:gd name="connsiteY33" fmla="*/ 102393 h 573881"/>
                <a:gd name="connsiteX34" fmla="*/ 2174082 w 2764632"/>
                <a:gd name="connsiteY34" fmla="*/ 83343 h 573881"/>
                <a:gd name="connsiteX35" fmla="*/ 2271713 w 2764632"/>
                <a:gd name="connsiteY35" fmla="*/ 59531 h 573881"/>
                <a:gd name="connsiteX36" fmla="*/ 2390775 w 2764632"/>
                <a:gd name="connsiteY36" fmla="*/ 26193 h 573881"/>
                <a:gd name="connsiteX37" fmla="*/ 2450307 w 2764632"/>
                <a:gd name="connsiteY37" fmla="*/ 2381 h 573881"/>
                <a:gd name="connsiteX38" fmla="*/ 2500313 w 2764632"/>
                <a:gd name="connsiteY38" fmla="*/ 0 h 573881"/>
                <a:gd name="connsiteX39" fmla="*/ 2552700 w 2764632"/>
                <a:gd name="connsiteY39" fmla="*/ 9525 h 573881"/>
                <a:gd name="connsiteX40" fmla="*/ 2626519 w 2764632"/>
                <a:gd name="connsiteY40" fmla="*/ 33337 h 573881"/>
                <a:gd name="connsiteX41" fmla="*/ 2669382 w 2764632"/>
                <a:gd name="connsiteY41" fmla="*/ 52387 h 573881"/>
                <a:gd name="connsiteX42" fmla="*/ 2707482 w 2764632"/>
                <a:gd name="connsiteY42" fmla="*/ 73818 h 573881"/>
                <a:gd name="connsiteX43" fmla="*/ 2733675 w 2764632"/>
                <a:gd name="connsiteY43" fmla="*/ 100012 h 573881"/>
                <a:gd name="connsiteX44" fmla="*/ 2752725 w 2764632"/>
                <a:gd name="connsiteY44" fmla="*/ 121443 h 573881"/>
                <a:gd name="connsiteX45" fmla="*/ 2764632 w 2764632"/>
                <a:gd name="connsiteY45" fmla="*/ 142875 h 573881"/>
                <a:gd name="connsiteX46" fmla="*/ 2764632 w 2764632"/>
                <a:gd name="connsiteY46" fmla="*/ 161925 h 573881"/>
                <a:gd name="connsiteX47" fmla="*/ 2752725 w 2764632"/>
                <a:gd name="connsiteY47" fmla="*/ 190500 h 573881"/>
                <a:gd name="connsiteX48" fmla="*/ 2728913 w 2764632"/>
                <a:gd name="connsiteY48" fmla="*/ 216693 h 573881"/>
                <a:gd name="connsiteX49" fmla="*/ 2667000 w 2764632"/>
                <a:gd name="connsiteY49" fmla="*/ 252412 h 573881"/>
                <a:gd name="connsiteX50" fmla="*/ 2462213 w 2764632"/>
                <a:gd name="connsiteY50" fmla="*/ 259556 h 573881"/>
                <a:gd name="connsiteX51" fmla="*/ 2100263 w 2764632"/>
                <a:gd name="connsiteY51" fmla="*/ 273843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4632" h="573881">
                  <a:moveTo>
                    <a:pt x="2100263" y="273843"/>
                  </a:moveTo>
                  <a:lnTo>
                    <a:pt x="1519238" y="345281"/>
                  </a:lnTo>
                  <a:lnTo>
                    <a:pt x="1488282" y="359568"/>
                  </a:lnTo>
                  <a:lnTo>
                    <a:pt x="1254919" y="390525"/>
                  </a:lnTo>
                  <a:lnTo>
                    <a:pt x="1064419" y="407193"/>
                  </a:lnTo>
                  <a:lnTo>
                    <a:pt x="823913" y="459581"/>
                  </a:lnTo>
                  <a:lnTo>
                    <a:pt x="571500" y="535781"/>
                  </a:lnTo>
                  <a:lnTo>
                    <a:pt x="490538" y="569118"/>
                  </a:lnTo>
                  <a:lnTo>
                    <a:pt x="464344" y="573881"/>
                  </a:lnTo>
                  <a:lnTo>
                    <a:pt x="423863" y="564356"/>
                  </a:lnTo>
                  <a:lnTo>
                    <a:pt x="369094" y="538162"/>
                  </a:lnTo>
                  <a:lnTo>
                    <a:pt x="266700" y="471487"/>
                  </a:lnTo>
                  <a:lnTo>
                    <a:pt x="161925" y="383381"/>
                  </a:lnTo>
                  <a:lnTo>
                    <a:pt x="57150" y="285750"/>
                  </a:lnTo>
                  <a:lnTo>
                    <a:pt x="28575" y="259556"/>
                  </a:lnTo>
                  <a:lnTo>
                    <a:pt x="14288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4763" y="185737"/>
                  </a:lnTo>
                  <a:lnTo>
                    <a:pt x="21432" y="178593"/>
                  </a:lnTo>
                  <a:lnTo>
                    <a:pt x="45244" y="180975"/>
                  </a:lnTo>
                  <a:lnTo>
                    <a:pt x="80963" y="197643"/>
                  </a:lnTo>
                  <a:lnTo>
                    <a:pt x="128588" y="228600"/>
                  </a:lnTo>
                  <a:lnTo>
                    <a:pt x="188119" y="269081"/>
                  </a:lnTo>
                  <a:lnTo>
                    <a:pt x="233363" y="292893"/>
                  </a:lnTo>
                  <a:lnTo>
                    <a:pt x="290513" y="309562"/>
                  </a:lnTo>
                  <a:lnTo>
                    <a:pt x="359569" y="316706"/>
                  </a:lnTo>
                  <a:lnTo>
                    <a:pt x="411957" y="321468"/>
                  </a:lnTo>
                  <a:lnTo>
                    <a:pt x="490538" y="319087"/>
                  </a:lnTo>
                  <a:lnTo>
                    <a:pt x="671513" y="300037"/>
                  </a:lnTo>
                  <a:lnTo>
                    <a:pt x="1147763" y="228600"/>
                  </a:lnTo>
                  <a:lnTo>
                    <a:pt x="1335882" y="209550"/>
                  </a:lnTo>
                  <a:lnTo>
                    <a:pt x="1766888" y="147637"/>
                  </a:lnTo>
                  <a:lnTo>
                    <a:pt x="2083594" y="102393"/>
                  </a:lnTo>
                  <a:lnTo>
                    <a:pt x="2174082" y="83343"/>
                  </a:lnTo>
                  <a:lnTo>
                    <a:pt x="2271713" y="59531"/>
                  </a:lnTo>
                  <a:lnTo>
                    <a:pt x="2390775" y="26193"/>
                  </a:lnTo>
                  <a:lnTo>
                    <a:pt x="2450307" y="2381"/>
                  </a:lnTo>
                  <a:lnTo>
                    <a:pt x="2500313" y="0"/>
                  </a:lnTo>
                  <a:lnTo>
                    <a:pt x="2552700" y="9525"/>
                  </a:lnTo>
                  <a:lnTo>
                    <a:pt x="2626519" y="33337"/>
                  </a:lnTo>
                  <a:lnTo>
                    <a:pt x="2669382" y="52387"/>
                  </a:lnTo>
                  <a:lnTo>
                    <a:pt x="2707482" y="73818"/>
                  </a:lnTo>
                  <a:lnTo>
                    <a:pt x="2733675" y="100012"/>
                  </a:lnTo>
                  <a:lnTo>
                    <a:pt x="2752725" y="121443"/>
                  </a:lnTo>
                  <a:lnTo>
                    <a:pt x="2764632" y="142875"/>
                  </a:lnTo>
                  <a:lnTo>
                    <a:pt x="2764632" y="161925"/>
                  </a:lnTo>
                  <a:lnTo>
                    <a:pt x="2752725" y="190500"/>
                  </a:lnTo>
                  <a:lnTo>
                    <a:pt x="2728913" y="216693"/>
                  </a:lnTo>
                  <a:lnTo>
                    <a:pt x="2667000" y="252412"/>
                  </a:lnTo>
                  <a:lnTo>
                    <a:pt x="2462213" y="259556"/>
                  </a:lnTo>
                  <a:lnTo>
                    <a:pt x="2100263" y="2738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005294DD-57A0-42B1-8CD5-255E0326E9E3}"/>
                </a:ext>
              </a:extLst>
            </p:cNvPr>
            <p:cNvSpPr/>
            <p:nvPr/>
          </p:nvSpPr>
          <p:spPr>
            <a:xfrm>
              <a:off x="2895600" y="3259138"/>
              <a:ext cx="4119563" cy="723900"/>
            </a:xfrm>
            <a:custGeom>
              <a:avLst/>
              <a:gdLst>
                <a:gd name="connsiteX0" fmla="*/ 1966490 w 4120096"/>
                <a:gd name="connsiteY0" fmla="*/ 416599 h 723753"/>
                <a:gd name="connsiteX1" fmla="*/ 1412201 w 4120096"/>
                <a:gd name="connsiteY1" fmla="*/ 508392 h 723753"/>
                <a:gd name="connsiteX2" fmla="*/ 1182718 w 4120096"/>
                <a:gd name="connsiteY2" fmla="*/ 554289 h 723753"/>
                <a:gd name="connsiteX3" fmla="*/ 935583 w 4120096"/>
                <a:gd name="connsiteY3" fmla="*/ 607246 h 723753"/>
                <a:gd name="connsiteX4" fmla="*/ 670795 w 4120096"/>
                <a:gd name="connsiteY4" fmla="*/ 667265 h 723753"/>
                <a:gd name="connsiteX5" fmla="*/ 550758 w 4120096"/>
                <a:gd name="connsiteY5" fmla="*/ 699039 h 723753"/>
                <a:gd name="connsiteX6" fmla="*/ 508392 w 4120096"/>
                <a:gd name="connsiteY6" fmla="*/ 716692 h 723753"/>
                <a:gd name="connsiteX7" fmla="*/ 473087 w 4120096"/>
                <a:gd name="connsiteY7" fmla="*/ 723753 h 723753"/>
                <a:gd name="connsiteX8" fmla="*/ 437782 w 4120096"/>
                <a:gd name="connsiteY8" fmla="*/ 723753 h 723753"/>
                <a:gd name="connsiteX9" fmla="*/ 409538 w 4120096"/>
                <a:gd name="connsiteY9" fmla="*/ 720222 h 723753"/>
                <a:gd name="connsiteX10" fmla="*/ 356581 w 4120096"/>
                <a:gd name="connsiteY10" fmla="*/ 695509 h 723753"/>
                <a:gd name="connsiteX11" fmla="*/ 240074 w 4120096"/>
                <a:gd name="connsiteY11" fmla="*/ 624899 h 723753"/>
                <a:gd name="connsiteX12" fmla="*/ 137690 w 4120096"/>
                <a:gd name="connsiteY12" fmla="*/ 547227 h 723753"/>
                <a:gd name="connsiteX13" fmla="*/ 49427 w 4120096"/>
                <a:gd name="connsiteY13" fmla="*/ 469556 h 723753"/>
                <a:gd name="connsiteX14" fmla="*/ 14122 w 4120096"/>
                <a:gd name="connsiteY14" fmla="*/ 434251 h 723753"/>
                <a:gd name="connsiteX15" fmla="*/ 3531 w 4120096"/>
                <a:gd name="connsiteY15" fmla="*/ 409538 h 723753"/>
                <a:gd name="connsiteX16" fmla="*/ 0 w 4120096"/>
                <a:gd name="connsiteY16" fmla="*/ 391885 h 723753"/>
                <a:gd name="connsiteX17" fmla="*/ 3531 w 4120096"/>
                <a:gd name="connsiteY17" fmla="*/ 381294 h 723753"/>
                <a:gd name="connsiteX18" fmla="*/ 17653 w 4120096"/>
                <a:gd name="connsiteY18" fmla="*/ 370702 h 723753"/>
                <a:gd name="connsiteX19" fmla="*/ 49427 w 4120096"/>
                <a:gd name="connsiteY19" fmla="*/ 381294 h 723753"/>
                <a:gd name="connsiteX20" fmla="*/ 98854 w 4120096"/>
                <a:gd name="connsiteY20" fmla="*/ 409538 h 723753"/>
                <a:gd name="connsiteX21" fmla="*/ 155342 w 4120096"/>
                <a:gd name="connsiteY21" fmla="*/ 434251 h 723753"/>
                <a:gd name="connsiteX22" fmla="*/ 243605 w 4120096"/>
                <a:gd name="connsiteY22" fmla="*/ 462495 h 723753"/>
                <a:gd name="connsiteX23" fmla="*/ 300093 w 4120096"/>
                <a:gd name="connsiteY23" fmla="*/ 473087 h 723753"/>
                <a:gd name="connsiteX24" fmla="*/ 356581 w 4120096"/>
                <a:gd name="connsiteY24" fmla="*/ 476617 h 723753"/>
                <a:gd name="connsiteX25" fmla="*/ 420130 w 4120096"/>
                <a:gd name="connsiteY25" fmla="*/ 480148 h 723753"/>
                <a:gd name="connsiteX26" fmla="*/ 610777 w 4120096"/>
                <a:gd name="connsiteY26" fmla="*/ 458965 h 723753"/>
                <a:gd name="connsiteX27" fmla="*/ 970888 w 4120096"/>
                <a:gd name="connsiteY27" fmla="*/ 402477 h 723753"/>
                <a:gd name="connsiteX28" fmla="*/ 1323938 w 4120096"/>
                <a:gd name="connsiteY28" fmla="*/ 338928 h 723753"/>
                <a:gd name="connsiteX29" fmla="*/ 1542829 w 4120096"/>
                <a:gd name="connsiteY29" fmla="*/ 303623 h 723753"/>
                <a:gd name="connsiteX30" fmla="*/ 1966490 w 4120096"/>
                <a:gd name="connsiteY30" fmla="*/ 250665 h 723753"/>
                <a:gd name="connsiteX31" fmla="*/ 2418394 w 4120096"/>
                <a:gd name="connsiteY31" fmla="*/ 183586 h 723753"/>
                <a:gd name="connsiteX32" fmla="*/ 2538431 w 4120096"/>
                <a:gd name="connsiteY32" fmla="*/ 172994 h 723753"/>
                <a:gd name="connsiteX33" fmla="*/ 3004457 w 4120096"/>
                <a:gd name="connsiteY33" fmla="*/ 112976 h 723753"/>
                <a:gd name="connsiteX34" fmla="*/ 3226879 w 4120096"/>
                <a:gd name="connsiteY34" fmla="*/ 81201 h 723753"/>
                <a:gd name="connsiteX35" fmla="*/ 3371629 w 4120096"/>
                <a:gd name="connsiteY35" fmla="*/ 56488 h 723753"/>
                <a:gd name="connsiteX36" fmla="*/ 3523441 w 4120096"/>
                <a:gd name="connsiteY36" fmla="*/ 14122 h 723753"/>
                <a:gd name="connsiteX37" fmla="*/ 3572868 w 4120096"/>
                <a:gd name="connsiteY37" fmla="*/ 0 h 723753"/>
                <a:gd name="connsiteX38" fmla="*/ 3661131 w 4120096"/>
                <a:gd name="connsiteY38" fmla="*/ 7061 h 723753"/>
                <a:gd name="connsiteX39" fmla="*/ 3738802 w 4120096"/>
                <a:gd name="connsiteY39" fmla="*/ 24713 h 723753"/>
                <a:gd name="connsiteX40" fmla="*/ 3816473 w 4120096"/>
                <a:gd name="connsiteY40" fmla="*/ 49427 h 723753"/>
                <a:gd name="connsiteX41" fmla="*/ 3890613 w 4120096"/>
                <a:gd name="connsiteY41" fmla="*/ 81201 h 723753"/>
                <a:gd name="connsiteX42" fmla="*/ 3975345 w 4120096"/>
                <a:gd name="connsiteY42" fmla="*/ 120037 h 723753"/>
                <a:gd name="connsiteX43" fmla="*/ 4056547 w 4120096"/>
                <a:gd name="connsiteY43" fmla="*/ 162403 h 723753"/>
                <a:gd name="connsiteX44" fmla="*/ 4084791 w 4120096"/>
                <a:gd name="connsiteY44" fmla="*/ 190647 h 723753"/>
                <a:gd name="connsiteX45" fmla="*/ 4105974 w 4120096"/>
                <a:gd name="connsiteY45" fmla="*/ 215360 h 723753"/>
                <a:gd name="connsiteX46" fmla="*/ 4113035 w 4120096"/>
                <a:gd name="connsiteY46" fmla="*/ 233013 h 723753"/>
                <a:gd name="connsiteX47" fmla="*/ 4120096 w 4120096"/>
                <a:gd name="connsiteY47" fmla="*/ 257726 h 723753"/>
                <a:gd name="connsiteX48" fmla="*/ 4109504 w 4120096"/>
                <a:gd name="connsiteY48" fmla="*/ 278909 h 723753"/>
                <a:gd name="connsiteX49" fmla="*/ 4081260 w 4120096"/>
                <a:gd name="connsiteY49" fmla="*/ 303623 h 723753"/>
                <a:gd name="connsiteX50" fmla="*/ 4035364 w 4120096"/>
                <a:gd name="connsiteY50" fmla="*/ 317745 h 723753"/>
                <a:gd name="connsiteX51" fmla="*/ 3936510 w 4120096"/>
                <a:gd name="connsiteY51" fmla="*/ 317745 h 723753"/>
                <a:gd name="connsiteX52" fmla="*/ 3664661 w 4120096"/>
                <a:gd name="connsiteY52" fmla="*/ 303623 h 723753"/>
                <a:gd name="connsiteX53" fmla="*/ 3385751 w 4120096"/>
                <a:gd name="connsiteY53" fmla="*/ 296562 h 723753"/>
                <a:gd name="connsiteX54" fmla="*/ 2979744 w 4120096"/>
                <a:gd name="connsiteY54" fmla="*/ 307153 h 723753"/>
                <a:gd name="connsiteX55" fmla="*/ 2686712 w 4120096"/>
                <a:gd name="connsiteY55" fmla="*/ 321275 h 723753"/>
                <a:gd name="connsiteX56" fmla="*/ 2573736 w 4120096"/>
                <a:gd name="connsiteY56" fmla="*/ 338928 h 723753"/>
                <a:gd name="connsiteX57" fmla="*/ 2319540 w 4120096"/>
                <a:gd name="connsiteY57" fmla="*/ 370702 h 723753"/>
                <a:gd name="connsiteX58" fmla="*/ 1966490 w 4120096"/>
                <a:gd name="connsiteY58" fmla="*/ 416599 h 72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20096" h="723753">
                  <a:moveTo>
                    <a:pt x="1966490" y="416599"/>
                  </a:moveTo>
                  <a:lnTo>
                    <a:pt x="1412201" y="508392"/>
                  </a:lnTo>
                  <a:lnTo>
                    <a:pt x="1182718" y="554289"/>
                  </a:lnTo>
                  <a:lnTo>
                    <a:pt x="935583" y="607246"/>
                  </a:lnTo>
                  <a:lnTo>
                    <a:pt x="670795" y="667265"/>
                  </a:lnTo>
                  <a:lnTo>
                    <a:pt x="550758" y="699039"/>
                  </a:lnTo>
                  <a:lnTo>
                    <a:pt x="508392" y="716692"/>
                  </a:lnTo>
                  <a:lnTo>
                    <a:pt x="473087" y="723753"/>
                  </a:lnTo>
                  <a:lnTo>
                    <a:pt x="437782" y="723753"/>
                  </a:lnTo>
                  <a:lnTo>
                    <a:pt x="409538" y="720222"/>
                  </a:lnTo>
                  <a:lnTo>
                    <a:pt x="356581" y="695509"/>
                  </a:lnTo>
                  <a:lnTo>
                    <a:pt x="240074" y="624899"/>
                  </a:lnTo>
                  <a:lnTo>
                    <a:pt x="137690" y="547227"/>
                  </a:lnTo>
                  <a:lnTo>
                    <a:pt x="49427" y="469556"/>
                  </a:lnTo>
                  <a:lnTo>
                    <a:pt x="14122" y="434251"/>
                  </a:lnTo>
                  <a:lnTo>
                    <a:pt x="3531" y="409538"/>
                  </a:lnTo>
                  <a:lnTo>
                    <a:pt x="0" y="391885"/>
                  </a:lnTo>
                  <a:lnTo>
                    <a:pt x="3531" y="381294"/>
                  </a:lnTo>
                  <a:lnTo>
                    <a:pt x="17653" y="370702"/>
                  </a:lnTo>
                  <a:lnTo>
                    <a:pt x="49427" y="381294"/>
                  </a:lnTo>
                  <a:lnTo>
                    <a:pt x="98854" y="409538"/>
                  </a:lnTo>
                  <a:lnTo>
                    <a:pt x="155342" y="434251"/>
                  </a:lnTo>
                  <a:lnTo>
                    <a:pt x="243605" y="462495"/>
                  </a:lnTo>
                  <a:lnTo>
                    <a:pt x="300093" y="473087"/>
                  </a:lnTo>
                  <a:lnTo>
                    <a:pt x="356581" y="476617"/>
                  </a:lnTo>
                  <a:lnTo>
                    <a:pt x="420130" y="480148"/>
                  </a:lnTo>
                  <a:lnTo>
                    <a:pt x="610777" y="458965"/>
                  </a:lnTo>
                  <a:lnTo>
                    <a:pt x="970888" y="402477"/>
                  </a:lnTo>
                  <a:lnTo>
                    <a:pt x="1323938" y="338928"/>
                  </a:lnTo>
                  <a:lnTo>
                    <a:pt x="1542829" y="303623"/>
                  </a:lnTo>
                  <a:lnTo>
                    <a:pt x="1966490" y="250665"/>
                  </a:lnTo>
                  <a:lnTo>
                    <a:pt x="2418394" y="183586"/>
                  </a:lnTo>
                  <a:lnTo>
                    <a:pt x="2538431" y="172994"/>
                  </a:lnTo>
                  <a:lnTo>
                    <a:pt x="3004457" y="112976"/>
                  </a:lnTo>
                  <a:lnTo>
                    <a:pt x="3226879" y="81201"/>
                  </a:lnTo>
                  <a:lnTo>
                    <a:pt x="3371629" y="56488"/>
                  </a:lnTo>
                  <a:lnTo>
                    <a:pt x="3523441" y="14122"/>
                  </a:lnTo>
                  <a:lnTo>
                    <a:pt x="3572868" y="0"/>
                  </a:lnTo>
                  <a:lnTo>
                    <a:pt x="3661131" y="7061"/>
                  </a:lnTo>
                  <a:lnTo>
                    <a:pt x="3738802" y="24713"/>
                  </a:lnTo>
                  <a:lnTo>
                    <a:pt x="3816473" y="49427"/>
                  </a:lnTo>
                  <a:lnTo>
                    <a:pt x="3890613" y="81201"/>
                  </a:lnTo>
                  <a:lnTo>
                    <a:pt x="3975345" y="120037"/>
                  </a:lnTo>
                  <a:lnTo>
                    <a:pt x="4056547" y="162403"/>
                  </a:lnTo>
                  <a:lnTo>
                    <a:pt x="4084791" y="190647"/>
                  </a:lnTo>
                  <a:lnTo>
                    <a:pt x="4105974" y="215360"/>
                  </a:lnTo>
                  <a:lnTo>
                    <a:pt x="4113035" y="233013"/>
                  </a:lnTo>
                  <a:lnTo>
                    <a:pt x="4120096" y="257726"/>
                  </a:lnTo>
                  <a:lnTo>
                    <a:pt x="4109504" y="278909"/>
                  </a:lnTo>
                  <a:lnTo>
                    <a:pt x="4081260" y="303623"/>
                  </a:lnTo>
                  <a:lnTo>
                    <a:pt x="4035364" y="317745"/>
                  </a:lnTo>
                  <a:lnTo>
                    <a:pt x="3936510" y="317745"/>
                  </a:lnTo>
                  <a:lnTo>
                    <a:pt x="3664661" y="303623"/>
                  </a:lnTo>
                  <a:lnTo>
                    <a:pt x="3385751" y="296562"/>
                  </a:lnTo>
                  <a:lnTo>
                    <a:pt x="2979744" y="307153"/>
                  </a:lnTo>
                  <a:lnTo>
                    <a:pt x="2686712" y="321275"/>
                  </a:lnTo>
                  <a:lnTo>
                    <a:pt x="2573736" y="338928"/>
                  </a:lnTo>
                  <a:lnTo>
                    <a:pt x="2319540" y="370702"/>
                  </a:lnTo>
                  <a:lnTo>
                    <a:pt x="1966490" y="4165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F9D849C4-4D35-4CF4-8D49-B4B803B01B4F}"/>
                </a:ext>
              </a:extLst>
            </p:cNvPr>
            <p:cNvSpPr/>
            <p:nvPr/>
          </p:nvSpPr>
          <p:spPr>
            <a:xfrm rot="16200000">
              <a:off x="2274888" y="2109788"/>
              <a:ext cx="3562350" cy="2336800"/>
            </a:xfrm>
            <a:custGeom>
              <a:avLst/>
              <a:gdLst>
                <a:gd name="connsiteX0" fmla="*/ 1790700 w 3562350"/>
                <a:gd name="connsiteY0" fmla="*/ 1743075 h 2336800"/>
                <a:gd name="connsiteX1" fmla="*/ 1651000 w 3562350"/>
                <a:gd name="connsiteY1" fmla="*/ 1676400 h 2336800"/>
                <a:gd name="connsiteX2" fmla="*/ 1482725 w 3562350"/>
                <a:gd name="connsiteY2" fmla="*/ 1584325 h 2336800"/>
                <a:gd name="connsiteX3" fmla="*/ 1308100 w 3562350"/>
                <a:gd name="connsiteY3" fmla="*/ 1479550 h 2336800"/>
                <a:gd name="connsiteX4" fmla="*/ 1111250 w 3562350"/>
                <a:gd name="connsiteY4" fmla="*/ 1349375 h 2336800"/>
                <a:gd name="connsiteX5" fmla="*/ 942975 w 3562350"/>
                <a:gd name="connsiteY5" fmla="*/ 1216025 h 2336800"/>
                <a:gd name="connsiteX6" fmla="*/ 809625 w 3562350"/>
                <a:gd name="connsiteY6" fmla="*/ 1101725 h 2336800"/>
                <a:gd name="connsiteX7" fmla="*/ 673100 w 3562350"/>
                <a:gd name="connsiteY7" fmla="*/ 977900 h 2336800"/>
                <a:gd name="connsiteX8" fmla="*/ 530225 w 3562350"/>
                <a:gd name="connsiteY8" fmla="*/ 831850 h 2336800"/>
                <a:gd name="connsiteX9" fmla="*/ 396875 w 3562350"/>
                <a:gd name="connsiteY9" fmla="*/ 682625 h 2336800"/>
                <a:gd name="connsiteX10" fmla="*/ 288925 w 3562350"/>
                <a:gd name="connsiteY10" fmla="*/ 542925 h 2336800"/>
                <a:gd name="connsiteX11" fmla="*/ 187325 w 3562350"/>
                <a:gd name="connsiteY11" fmla="*/ 400050 h 2336800"/>
                <a:gd name="connsiteX12" fmla="*/ 85725 w 3562350"/>
                <a:gd name="connsiteY12" fmla="*/ 244475 h 2336800"/>
                <a:gd name="connsiteX13" fmla="*/ 12700 w 3562350"/>
                <a:gd name="connsiteY13" fmla="*/ 111125 h 2336800"/>
                <a:gd name="connsiteX14" fmla="*/ 0 w 3562350"/>
                <a:gd name="connsiteY14" fmla="*/ 73025 h 2336800"/>
                <a:gd name="connsiteX15" fmla="*/ 0 w 3562350"/>
                <a:gd name="connsiteY15" fmla="*/ 28575 h 2336800"/>
                <a:gd name="connsiteX16" fmla="*/ 0 w 3562350"/>
                <a:gd name="connsiteY16" fmla="*/ 9525 h 2336800"/>
                <a:gd name="connsiteX17" fmla="*/ 9525 w 3562350"/>
                <a:gd name="connsiteY17" fmla="*/ 0 h 2336800"/>
                <a:gd name="connsiteX18" fmla="*/ 31750 w 3562350"/>
                <a:gd name="connsiteY18" fmla="*/ 0 h 2336800"/>
                <a:gd name="connsiteX19" fmla="*/ 60325 w 3562350"/>
                <a:gd name="connsiteY19" fmla="*/ 31750 h 2336800"/>
                <a:gd name="connsiteX20" fmla="*/ 152400 w 3562350"/>
                <a:gd name="connsiteY20" fmla="*/ 152400 h 2336800"/>
                <a:gd name="connsiteX21" fmla="*/ 254000 w 3562350"/>
                <a:gd name="connsiteY21" fmla="*/ 282575 h 2336800"/>
                <a:gd name="connsiteX22" fmla="*/ 361950 w 3562350"/>
                <a:gd name="connsiteY22" fmla="*/ 409575 h 2336800"/>
                <a:gd name="connsiteX23" fmla="*/ 457200 w 3562350"/>
                <a:gd name="connsiteY23" fmla="*/ 520700 h 2336800"/>
                <a:gd name="connsiteX24" fmla="*/ 587375 w 3562350"/>
                <a:gd name="connsiteY24" fmla="*/ 647700 h 2336800"/>
                <a:gd name="connsiteX25" fmla="*/ 673100 w 3562350"/>
                <a:gd name="connsiteY25" fmla="*/ 733425 h 2336800"/>
                <a:gd name="connsiteX26" fmla="*/ 790575 w 3562350"/>
                <a:gd name="connsiteY26" fmla="*/ 838200 h 2336800"/>
                <a:gd name="connsiteX27" fmla="*/ 914400 w 3562350"/>
                <a:gd name="connsiteY27" fmla="*/ 936625 h 2336800"/>
                <a:gd name="connsiteX28" fmla="*/ 1000125 w 3562350"/>
                <a:gd name="connsiteY28" fmla="*/ 1006475 h 2336800"/>
                <a:gd name="connsiteX29" fmla="*/ 1158875 w 3562350"/>
                <a:gd name="connsiteY29" fmla="*/ 1111250 h 2336800"/>
                <a:gd name="connsiteX30" fmla="*/ 1273175 w 3562350"/>
                <a:gd name="connsiteY30" fmla="*/ 1187450 h 2336800"/>
                <a:gd name="connsiteX31" fmla="*/ 1441450 w 3562350"/>
                <a:gd name="connsiteY31" fmla="*/ 1292225 h 2336800"/>
                <a:gd name="connsiteX32" fmla="*/ 1552575 w 3562350"/>
                <a:gd name="connsiteY32" fmla="*/ 1352550 h 2336800"/>
                <a:gd name="connsiteX33" fmla="*/ 1654175 w 3562350"/>
                <a:gd name="connsiteY33" fmla="*/ 1412875 h 2336800"/>
                <a:gd name="connsiteX34" fmla="*/ 1844675 w 3562350"/>
                <a:gd name="connsiteY34" fmla="*/ 1514475 h 2336800"/>
                <a:gd name="connsiteX35" fmla="*/ 2057400 w 3562350"/>
                <a:gd name="connsiteY35" fmla="*/ 1593850 h 2336800"/>
                <a:gd name="connsiteX36" fmla="*/ 2200275 w 3562350"/>
                <a:gd name="connsiteY36" fmla="*/ 1673225 h 2336800"/>
                <a:gd name="connsiteX37" fmla="*/ 2330450 w 3562350"/>
                <a:gd name="connsiteY37" fmla="*/ 1720850 h 2336800"/>
                <a:gd name="connsiteX38" fmla="*/ 2476500 w 3562350"/>
                <a:gd name="connsiteY38" fmla="*/ 1765300 h 2336800"/>
                <a:gd name="connsiteX39" fmla="*/ 2616200 w 3562350"/>
                <a:gd name="connsiteY39" fmla="*/ 1803400 h 2336800"/>
                <a:gd name="connsiteX40" fmla="*/ 2784475 w 3562350"/>
                <a:gd name="connsiteY40" fmla="*/ 1844675 h 2336800"/>
                <a:gd name="connsiteX41" fmla="*/ 2962275 w 3562350"/>
                <a:gd name="connsiteY41" fmla="*/ 1873250 h 2336800"/>
                <a:gd name="connsiteX42" fmla="*/ 3143250 w 3562350"/>
                <a:gd name="connsiteY42" fmla="*/ 1892300 h 2336800"/>
                <a:gd name="connsiteX43" fmla="*/ 3232150 w 3562350"/>
                <a:gd name="connsiteY43" fmla="*/ 1901825 h 2336800"/>
                <a:gd name="connsiteX44" fmla="*/ 3276600 w 3562350"/>
                <a:gd name="connsiteY44" fmla="*/ 1898650 h 2336800"/>
                <a:gd name="connsiteX45" fmla="*/ 3327400 w 3562350"/>
                <a:gd name="connsiteY45" fmla="*/ 1885950 h 2336800"/>
                <a:gd name="connsiteX46" fmla="*/ 3400425 w 3562350"/>
                <a:gd name="connsiteY46" fmla="*/ 1838325 h 2336800"/>
                <a:gd name="connsiteX47" fmla="*/ 3470275 w 3562350"/>
                <a:gd name="connsiteY47" fmla="*/ 1762125 h 2336800"/>
                <a:gd name="connsiteX48" fmla="*/ 3511550 w 3562350"/>
                <a:gd name="connsiteY48" fmla="*/ 1720850 h 2336800"/>
                <a:gd name="connsiteX49" fmla="*/ 3533775 w 3562350"/>
                <a:gd name="connsiteY49" fmla="*/ 1711325 h 2336800"/>
                <a:gd name="connsiteX50" fmla="*/ 3552825 w 3562350"/>
                <a:gd name="connsiteY50" fmla="*/ 1711325 h 2336800"/>
                <a:gd name="connsiteX51" fmla="*/ 3559175 w 3562350"/>
                <a:gd name="connsiteY51" fmla="*/ 1717675 h 2336800"/>
                <a:gd name="connsiteX52" fmla="*/ 3562350 w 3562350"/>
                <a:gd name="connsiteY52" fmla="*/ 1736725 h 2336800"/>
                <a:gd name="connsiteX53" fmla="*/ 3540125 w 3562350"/>
                <a:gd name="connsiteY53" fmla="*/ 1828800 h 2336800"/>
                <a:gd name="connsiteX54" fmla="*/ 3482975 w 3562350"/>
                <a:gd name="connsiteY54" fmla="*/ 1987550 h 2336800"/>
                <a:gd name="connsiteX55" fmla="*/ 3425825 w 3562350"/>
                <a:gd name="connsiteY55" fmla="*/ 2124075 h 2336800"/>
                <a:gd name="connsiteX56" fmla="*/ 3368675 w 3562350"/>
                <a:gd name="connsiteY56" fmla="*/ 2228850 h 2336800"/>
                <a:gd name="connsiteX57" fmla="*/ 3327400 w 3562350"/>
                <a:gd name="connsiteY57" fmla="*/ 2292350 h 2336800"/>
                <a:gd name="connsiteX58" fmla="*/ 3292475 w 3562350"/>
                <a:gd name="connsiteY58" fmla="*/ 2327275 h 2336800"/>
                <a:gd name="connsiteX59" fmla="*/ 3267075 w 3562350"/>
                <a:gd name="connsiteY59" fmla="*/ 2336800 h 2336800"/>
                <a:gd name="connsiteX60" fmla="*/ 3235325 w 3562350"/>
                <a:gd name="connsiteY60" fmla="*/ 2330450 h 2336800"/>
                <a:gd name="connsiteX61" fmla="*/ 3209925 w 3562350"/>
                <a:gd name="connsiteY61" fmla="*/ 2295525 h 2336800"/>
                <a:gd name="connsiteX62" fmla="*/ 3178175 w 3562350"/>
                <a:gd name="connsiteY62" fmla="*/ 2254250 h 2336800"/>
                <a:gd name="connsiteX63" fmla="*/ 3136900 w 3562350"/>
                <a:gd name="connsiteY63" fmla="*/ 2212975 h 2336800"/>
                <a:gd name="connsiteX64" fmla="*/ 3098800 w 3562350"/>
                <a:gd name="connsiteY64" fmla="*/ 2184400 h 2336800"/>
                <a:gd name="connsiteX65" fmla="*/ 2835275 w 3562350"/>
                <a:gd name="connsiteY65" fmla="*/ 2114550 h 2336800"/>
                <a:gd name="connsiteX66" fmla="*/ 2533650 w 3562350"/>
                <a:gd name="connsiteY66" fmla="*/ 2028825 h 2336800"/>
                <a:gd name="connsiteX67" fmla="*/ 2206625 w 3562350"/>
                <a:gd name="connsiteY67" fmla="*/ 1911350 h 2336800"/>
                <a:gd name="connsiteX68" fmla="*/ 2063750 w 3562350"/>
                <a:gd name="connsiteY68" fmla="*/ 1857375 h 2336800"/>
                <a:gd name="connsiteX69" fmla="*/ 1790700 w 3562350"/>
                <a:gd name="connsiteY69" fmla="*/ 1743075 h 23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350" h="2336800">
                  <a:moveTo>
                    <a:pt x="1790700" y="1743075"/>
                  </a:moveTo>
                  <a:lnTo>
                    <a:pt x="1651000" y="1676400"/>
                  </a:lnTo>
                  <a:lnTo>
                    <a:pt x="1482725" y="1584325"/>
                  </a:lnTo>
                  <a:lnTo>
                    <a:pt x="1308100" y="1479550"/>
                  </a:lnTo>
                  <a:lnTo>
                    <a:pt x="1111250" y="1349375"/>
                  </a:lnTo>
                  <a:lnTo>
                    <a:pt x="942975" y="1216025"/>
                  </a:lnTo>
                  <a:lnTo>
                    <a:pt x="809625" y="1101725"/>
                  </a:lnTo>
                  <a:lnTo>
                    <a:pt x="673100" y="977900"/>
                  </a:lnTo>
                  <a:lnTo>
                    <a:pt x="530225" y="831850"/>
                  </a:lnTo>
                  <a:lnTo>
                    <a:pt x="396875" y="682625"/>
                  </a:lnTo>
                  <a:lnTo>
                    <a:pt x="288925" y="542925"/>
                  </a:lnTo>
                  <a:lnTo>
                    <a:pt x="187325" y="400050"/>
                  </a:lnTo>
                  <a:lnTo>
                    <a:pt x="85725" y="244475"/>
                  </a:lnTo>
                  <a:lnTo>
                    <a:pt x="12700" y="111125"/>
                  </a:lnTo>
                  <a:lnTo>
                    <a:pt x="0" y="73025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1750" y="0"/>
                  </a:lnTo>
                  <a:lnTo>
                    <a:pt x="60325" y="31750"/>
                  </a:lnTo>
                  <a:lnTo>
                    <a:pt x="152400" y="152400"/>
                  </a:lnTo>
                  <a:lnTo>
                    <a:pt x="254000" y="282575"/>
                  </a:lnTo>
                  <a:lnTo>
                    <a:pt x="361950" y="409575"/>
                  </a:lnTo>
                  <a:lnTo>
                    <a:pt x="457200" y="520700"/>
                  </a:lnTo>
                  <a:lnTo>
                    <a:pt x="587375" y="647700"/>
                  </a:lnTo>
                  <a:lnTo>
                    <a:pt x="673100" y="733425"/>
                  </a:lnTo>
                  <a:lnTo>
                    <a:pt x="790575" y="838200"/>
                  </a:lnTo>
                  <a:lnTo>
                    <a:pt x="914400" y="936625"/>
                  </a:lnTo>
                  <a:lnTo>
                    <a:pt x="1000125" y="1006475"/>
                  </a:lnTo>
                  <a:lnTo>
                    <a:pt x="1158875" y="1111250"/>
                  </a:lnTo>
                  <a:lnTo>
                    <a:pt x="1273175" y="1187450"/>
                  </a:lnTo>
                  <a:lnTo>
                    <a:pt x="1441450" y="1292225"/>
                  </a:lnTo>
                  <a:lnTo>
                    <a:pt x="1552575" y="1352550"/>
                  </a:lnTo>
                  <a:lnTo>
                    <a:pt x="1654175" y="1412875"/>
                  </a:lnTo>
                  <a:lnTo>
                    <a:pt x="1844675" y="1514475"/>
                  </a:lnTo>
                  <a:lnTo>
                    <a:pt x="2057400" y="1593850"/>
                  </a:lnTo>
                  <a:lnTo>
                    <a:pt x="2200275" y="1673225"/>
                  </a:lnTo>
                  <a:lnTo>
                    <a:pt x="2330450" y="1720850"/>
                  </a:lnTo>
                  <a:lnTo>
                    <a:pt x="2476500" y="1765300"/>
                  </a:lnTo>
                  <a:lnTo>
                    <a:pt x="2616200" y="1803400"/>
                  </a:lnTo>
                  <a:lnTo>
                    <a:pt x="2784475" y="1844675"/>
                  </a:lnTo>
                  <a:lnTo>
                    <a:pt x="2962275" y="1873250"/>
                  </a:lnTo>
                  <a:lnTo>
                    <a:pt x="3143250" y="1892300"/>
                  </a:lnTo>
                  <a:lnTo>
                    <a:pt x="3232150" y="1901825"/>
                  </a:lnTo>
                  <a:lnTo>
                    <a:pt x="3276600" y="1898650"/>
                  </a:lnTo>
                  <a:lnTo>
                    <a:pt x="3327400" y="1885950"/>
                  </a:lnTo>
                  <a:lnTo>
                    <a:pt x="3400425" y="1838325"/>
                  </a:lnTo>
                  <a:lnTo>
                    <a:pt x="3470275" y="1762125"/>
                  </a:lnTo>
                  <a:lnTo>
                    <a:pt x="3511550" y="1720850"/>
                  </a:lnTo>
                  <a:lnTo>
                    <a:pt x="3533775" y="1711325"/>
                  </a:lnTo>
                  <a:lnTo>
                    <a:pt x="3552825" y="1711325"/>
                  </a:lnTo>
                  <a:lnTo>
                    <a:pt x="3559175" y="1717675"/>
                  </a:lnTo>
                  <a:lnTo>
                    <a:pt x="3562350" y="1736725"/>
                  </a:lnTo>
                  <a:lnTo>
                    <a:pt x="3540125" y="1828800"/>
                  </a:lnTo>
                  <a:lnTo>
                    <a:pt x="3482975" y="1987550"/>
                  </a:lnTo>
                  <a:lnTo>
                    <a:pt x="3425825" y="2124075"/>
                  </a:lnTo>
                  <a:lnTo>
                    <a:pt x="3368675" y="2228850"/>
                  </a:lnTo>
                  <a:lnTo>
                    <a:pt x="3327400" y="2292350"/>
                  </a:lnTo>
                  <a:lnTo>
                    <a:pt x="3292475" y="2327275"/>
                  </a:lnTo>
                  <a:lnTo>
                    <a:pt x="3267075" y="2336800"/>
                  </a:lnTo>
                  <a:lnTo>
                    <a:pt x="3235325" y="2330450"/>
                  </a:lnTo>
                  <a:lnTo>
                    <a:pt x="3209925" y="2295525"/>
                  </a:lnTo>
                  <a:lnTo>
                    <a:pt x="3178175" y="2254250"/>
                  </a:lnTo>
                  <a:lnTo>
                    <a:pt x="3136900" y="2212975"/>
                  </a:lnTo>
                  <a:lnTo>
                    <a:pt x="3098800" y="2184400"/>
                  </a:lnTo>
                  <a:lnTo>
                    <a:pt x="2835275" y="2114550"/>
                  </a:lnTo>
                  <a:lnTo>
                    <a:pt x="2533650" y="2028825"/>
                  </a:lnTo>
                  <a:lnTo>
                    <a:pt x="2206625" y="1911350"/>
                  </a:lnTo>
                  <a:lnTo>
                    <a:pt x="2063750" y="1857375"/>
                  </a:lnTo>
                  <a:lnTo>
                    <a:pt x="1790700" y="1743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8145B7D8-8609-45A2-8205-8DC0AEFD95B7}"/>
                </a:ext>
              </a:extLst>
            </p:cNvPr>
            <p:cNvSpPr/>
            <p:nvPr/>
          </p:nvSpPr>
          <p:spPr>
            <a:xfrm>
              <a:off x="4848225" y="2870200"/>
              <a:ext cx="2689225" cy="1939925"/>
            </a:xfrm>
            <a:custGeom>
              <a:avLst/>
              <a:gdLst>
                <a:gd name="connsiteX0" fmla="*/ 960764 w 2689109"/>
                <a:gd name="connsiteY0" fmla="*/ 1148796 h 1939559"/>
                <a:gd name="connsiteX1" fmla="*/ 703187 w 2689109"/>
                <a:gd name="connsiteY1" fmla="*/ 870612 h 1939559"/>
                <a:gd name="connsiteX2" fmla="*/ 579549 w 2689109"/>
                <a:gd name="connsiteY2" fmla="*/ 728944 h 1939559"/>
                <a:gd name="connsiteX3" fmla="*/ 430155 w 2689109"/>
                <a:gd name="connsiteY3" fmla="*/ 579550 h 1939559"/>
                <a:gd name="connsiteX4" fmla="*/ 267881 w 2689109"/>
                <a:gd name="connsiteY4" fmla="*/ 378639 h 1939559"/>
                <a:gd name="connsiteX5" fmla="*/ 0 w 2689109"/>
                <a:gd name="connsiteY5" fmla="*/ 46364 h 1939559"/>
                <a:gd name="connsiteX6" fmla="*/ 69546 w 2689109"/>
                <a:gd name="connsiteY6" fmla="*/ 0 h 1939559"/>
                <a:gd name="connsiteX7" fmla="*/ 213789 w 2689109"/>
                <a:gd name="connsiteY7" fmla="*/ 154547 h 1939559"/>
                <a:gd name="connsiteX8" fmla="*/ 399245 w 2689109"/>
                <a:gd name="connsiteY8" fmla="*/ 319396 h 1939559"/>
                <a:gd name="connsiteX9" fmla="*/ 664550 w 2689109"/>
                <a:gd name="connsiteY9" fmla="*/ 584701 h 1939559"/>
                <a:gd name="connsiteX10" fmla="*/ 770157 w 2689109"/>
                <a:gd name="connsiteY10" fmla="*/ 690308 h 1939559"/>
                <a:gd name="connsiteX11" fmla="*/ 901521 w 2689109"/>
                <a:gd name="connsiteY11" fmla="*/ 819097 h 1939559"/>
                <a:gd name="connsiteX12" fmla="*/ 1014855 w 2689109"/>
                <a:gd name="connsiteY12" fmla="*/ 916976 h 1939559"/>
                <a:gd name="connsiteX13" fmla="*/ 1089553 w 2689109"/>
                <a:gd name="connsiteY13" fmla="*/ 978795 h 1939559"/>
                <a:gd name="connsiteX14" fmla="*/ 1244099 w 2689109"/>
                <a:gd name="connsiteY14" fmla="*/ 1105008 h 1939559"/>
                <a:gd name="connsiteX15" fmla="*/ 1396070 w 2689109"/>
                <a:gd name="connsiteY15" fmla="*/ 1213190 h 1939559"/>
                <a:gd name="connsiteX16" fmla="*/ 1517131 w 2689109"/>
                <a:gd name="connsiteY16" fmla="*/ 1298191 h 1939559"/>
                <a:gd name="connsiteX17" fmla="*/ 1645920 w 2689109"/>
                <a:gd name="connsiteY17" fmla="*/ 1378040 h 1939559"/>
                <a:gd name="connsiteX18" fmla="*/ 1787588 w 2689109"/>
                <a:gd name="connsiteY18" fmla="*/ 1465616 h 1939559"/>
                <a:gd name="connsiteX19" fmla="*/ 1947286 w 2689109"/>
                <a:gd name="connsiteY19" fmla="*/ 1550617 h 1939559"/>
                <a:gd name="connsiteX20" fmla="*/ 2063196 w 2689109"/>
                <a:gd name="connsiteY20" fmla="*/ 1612435 h 1939559"/>
                <a:gd name="connsiteX21" fmla="*/ 2202288 w 2689109"/>
                <a:gd name="connsiteY21" fmla="*/ 1684557 h 1939559"/>
                <a:gd name="connsiteX22" fmla="*/ 2403198 w 2689109"/>
                <a:gd name="connsiteY22" fmla="*/ 1769557 h 1939559"/>
                <a:gd name="connsiteX23" fmla="*/ 2544866 w 2689109"/>
                <a:gd name="connsiteY23" fmla="*/ 1828800 h 1939559"/>
                <a:gd name="connsiteX24" fmla="*/ 2663351 w 2689109"/>
                <a:gd name="connsiteY24" fmla="*/ 1872588 h 1939559"/>
                <a:gd name="connsiteX25" fmla="*/ 2681382 w 2689109"/>
                <a:gd name="connsiteY25" fmla="*/ 1885467 h 1939559"/>
                <a:gd name="connsiteX26" fmla="*/ 2689109 w 2689109"/>
                <a:gd name="connsiteY26" fmla="*/ 1906073 h 1939559"/>
                <a:gd name="connsiteX27" fmla="*/ 2681382 w 2689109"/>
                <a:gd name="connsiteY27" fmla="*/ 1924104 h 1939559"/>
                <a:gd name="connsiteX28" fmla="*/ 2660775 w 2689109"/>
                <a:gd name="connsiteY28" fmla="*/ 1936983 h 1939559"/>
                <a:gd name="connsiteX29" fmla="*/ 2573199 w 2689109"/>
                <a:gd name="connsiteY29" fmla="*/ 1939559 h 1939559"/>
                <a:gd name="connsiteX30" fmla="*/ 2258955 w 2689109"/>
                <a:gd name="connsiteY30" fmla="*/ 1931831 h 1939559"/>
                <a:gd name="connsiteX31" fmla="*/ 2058044 w 2689109"/>
                <a:gd name="connsiteY31" fmla="*/ 1924104 h 1939559"/>
                <a:gd name="connsiteX32" fmla="*/ 1813346 w 2689109"/>
                <a:gd name="connsiteY32" fmla="*/ 1918952 h 1939559"/>
                <a:gd name="connsiteX33" fmla="*/ 1772133 w 2689109"/>
                <a:gd name="connsiteY33" fmla="*/ 1913801 h 1939559"/>
                <a:gd name="connsiteX34" fmla="*/ 1743800 w 2689109"/>
                <a:gd name="connsiteY34" fmla="*/ 1903498 h 1939559"/>
                <a:gd name="connsiteX35" fmla="*/ 1689708 w 2689109"/>
                <a:gd name="connsiteY35" fmla="*/ 1870013 h 1939559"/>
                <a:gd name="connsiteX36" fmla="*/ 1581526 w 2689109"/>
                <a:gd name="connsiteY36" fmla="*/ 1777285 h 1939559"/>
                <a:gd name="connsiteX37" fmla="*/ 1403797 w 2689109"/>
                <a:gd name="connsiteY37" fmla="*/ 1604708 h 1939559"/>
                <a:gd name="connsiteX38" fmla="*/ 1169402 w 2689109"/>
                <a:gd name="connsiteY38" fmla="*/ 1370312 h 1939559"/>
                <a:gd name="connsiteX39" fmla="*/ 960764 w 2689109"/>
                <a:gd name="connsiteY39" fmla="*/ 1148796 h 193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89109" h="1939559">
                  <a:moveTo>
                    <a:pt x="960764" y="1148796"/>
                  </a:moveTo>
                  <a:lnTo>
                    <a:pt x="703187" y="870612"/>
                  </a:lnTo>
                  <a:lnTo>
                    <a:pt x="579549" y="728944"/>
                  </a:lnTo>
                  <a:lnTo>
                    <a:pt x="430155" y="579550"/>
                  </a:lnTo>
                  <a:lnTo>
                    <a:pt x="267881" y="378639"/>
                  </a:lnTo>
                  <a:lnTo>
                    <a:pt x="0" y="46364"/>
                  </a:lnTo>
                  <a:lnTo>
                    <a:pt x="69546" y="0"/>
                  </a:lnTo>
                  <a:lnTo>
                    <a:pt x="213789" y="154547"/>
                  </a:lnTo>
                  <a:lnTo>
                    <a:pt x="399245" y="319396"/>
                  </a:lnTo>
                  <a:lnTo>
                    <a:pt x="664550" y="584701"/>
                  </a:lnTo>
                  <a:lnTo>
                    <a:pt x="770157" y="690308"/>
                  </a:lnTo>
                  <a:lnTo>
                    <a:pt x="901521" y="819097"/>
                  </a:lnTo>
                  <a:lnTo>
                    <a:pt x="1014855" y="916976"/>
                  </a:lnTo>
                  <a:lnTo>
                    <a:pt x="1089553" y="978795"/>
                  </a:lnTo>
                  <a:lnTo>
                    <a:pt x="1244099" y="1105008"/>
                  </a:lnTo>
                  <a:lnTo>
                    <a:pt x="1396070" y="1213190"/>
                  </a:lnTo>
                  <a:lnTo>
                    <a:pt x="1517131" y="1298191"/>
                  </a:lnTo>
                  <a:lnTo>
                    <a:pt x="1645920" y="1378040"/>
                  </a:lnTo>
                  <a:lnTo>
                    <a:pt x="1787588" y="1465616"/>
                  </a:lnTo>
                  <a:lnTo>
                    <a:pt x="1947286" y="1550617"/>
                  </a:lnTo>
                  <a:lnTo>
                    <a:pt x="2063196" y="1612435"/>
                  </a:lnTo>
                  <a:lnTo>
                    <a:pt x="2202288" y="1684557"/>
                  </a:lnTo>
                  <a:lnTo>
                    <a:pt x="2403198" y="1769557"/>
                  </a:lnTo>
                  <a:lnTo>
                    <a:pt x="2544866" y="1828800"/>
                  </a:lnTo>
                  <a:lnTo>
                    <a:pt x="2663351" y="1872588"/>
                  </a:lnTo>
                  <a:lnTo>
                    <a:pt x="2681382" y="1885467"/>
                  </a:lnTo>
                  <a:lnTo>
                    <a:pt x="2689109" y="1906073"/>
                  </a:lnTo>
                  <a:lnTo>
                    <a:pt x="2681382" y="1924104"/>
                  </a:lnTo>
                  <a:lnTo>
                    <a:pt x="2660775" y="1936983"/>
                  </a:lnTo>
                  <a:lnTo>
                    <a:pt x="2573199" y="1939559"/>
                  </a:lnTo>
                  <a:lnTo>
                    <a:pt x="2258955" y="1931831"/>
                  </a:lnTo>
                  <a:lnTo>
                    <a:pt x="2058044" y="1924104"/>
                  </a:lnTo>
                  <a:lnTo>
                    <a:pt x="1813346" y="1918952"/>
                  </a:lnTo>
                  <a:lnTo>
                    <a:pt x="1772133" y="1913801"/>
                  </a:lnTo>
                  <a:lnTo>
                    <a:pt x="1743800" y="1903498"/>
                  </a:lnTo>
                  <a:lnTo>
                    <a:pt x="1689708" y="1870013"/>
                  </a:lnTo>
                  <a:lnTo>
                    <a:pt x="1581526" y="1777285"/>
                  </a:lnTo>
                  <a:lnTo>
                    <a:pt x="1403797" y="1604708"/>
                  </a:lnTo>
                  <a:lnTo>
                    <a:pt x="1169402" y="1370312"/>
                  </a:lnTo>
                  <a:lnTo>
                    <a:pt x="960764" y="11487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52365EB-DDB9-4346-A70C-233C8C84E6C4}"/>
                </a:ext>
              </a:extLst>
            </p:cNvPr>
            <p:cNvSpPr/>
            <p:nvPr/>
          </p:nvSpPr>
          <p:spPr>
            <a:xfrm rot="16200000">
              <a:off x="4639468" y="4914107"/>
              <a:ext cx="1858963" cy="1028700"/>
            </a:xfrm>
            <a:custGeom>
              <a:avLst/>
              <a:gdLst>
                <a:gd name="connsiteX0" fmla="*/ 1181100 w 1859756"/>
                <a:gd name="connsiteY0" fmla="*/ 564356 h 1028700"/>
                <a:gd name="connsiteX1" fmla="*/ 1304925 w 1859756"/>
                <a:gd name="connsiteY1" fmla="*/ 604837 h 1028700"/>
                <a:gd name="connsiteX2" fmla="*/ 1423988 w 1859756"/>
                <a:gd name="connsiteY2" fmla="*/ 640556 h 1028700"/>
                <a:gd name="connsiteX3" fmla="*/ 1524000 w 1859756"/>
                <a:gd name="connsiteY3" fmla="*/ 666750 h 1028700"/>
                <a:gd name="connsiteX4" fmla="*/ 1597819 w 1859756"/>
                <a:gd name="connsiteY4" fmla="*/ 683419 h 1028700"/>
                <a:gd name="connsiteX5" fmla="*/ 1674019 w 1859756"/>
                <a:gd name="connsiteY5" fmla="*/ 702469 h 1028700"/>
                <a:gd name="connsiteX6" fmla="*/ 1750219 w 1859756"/>
                <a:gd name="connsiteY6" fmla="*/ 716756 h 1028700"/>
                <a:gd name="connsiteX7" fmla="*/ 1788319 w 1859756"/>
                <a:gd name="connsiteY7" fmla="*/ 711994 h 1028700"/>
                <a:gd name="connsiteX8" fmla="*/ 1859756 w 1859756"/>
                <a:gd name="connsiteY8" fmla="*/ 611981 h 1028700"/>
                <a:gd name="connsiteX9" fmla="*/ 1712119 w 1859756"/>
                <a:gd name="connsiteY9" fmla="*/ 1028700 h 1028700"/>
                <a:gd name="connsiteX10" fmla="*/ 1657350 w 1859756"/>
                <a:gd name="connsiteY10" fmla="*/ 1007269 h 1028700"/>
                <a:gd name="connsiteX11" fmla="*/ 1588294 w 1859756"/>
                <a:gd name="connsiteY11" fmla="*/ 959644 h 1028700"/>
                <a:gd name="connsiteX12" fmla="*/ 1547813 w 1859756"/>
                <a:gd name="connsiteY12" fmla="*/ 940594 h 1028700"/>
                <a:gd name="connsiteX13" fmla="*/ 1447800 w 1859756"/>
                <a:gd name="connsiteY13" fmla="*/ 904875 h 1028700"/>
                <a:gd name="connsiteX14" fmla="*/ 1223963 w 1859756"/>
                <a:gd name="connsiteY14" fmla="*/ 816769 h 1028700"/>
                <a:gd name="connsiteX15" fmla="*/ 985838 w 1859756"/>
                <a:gd name="connsiteY15" fmla="*/ 719137 h 1028700"/>
                <a:gd name="connsiteX16" fmla="*/ 769144 w 1859756"/>
                <a:gd name="connsiteY16" fmla="*/ 628650 h 1028700"/>
                <a:gd name="connsiteX17" fmla="*/ 581025 w 1859756"/>
                <a:gd name="connsiteY17" fmla="*/ 552450 h 1028700"/>
                <a:gd name="connsiteX18" fmla="*/ 469106 w 1859756"/>
                <a:gd name="connsiteY18" fmla="*/ 502444 h 1028700"/>
                <a:gd name="connsiteX19" fmla="*/ 369094 w 1859756"/>
                <a:gd name="connsiteY19" fmla="*/ 450056 h 1028700"/>
                <a:gd name="connsiteX20" fmla="*/ 278606 w 1859756"/>
                <a:gd name="connsiteY20" fmla="*/ 395287 h 1028700"/>
                <a:gd name="connsiteX21" fmla="*/ 171450 w 1859756"/>
                <a:gd name="connsiteY21" fmla="*/ 321469 h 1028700"/>
                <a:gd name="connsiteX22" fmla="*/ 90488 w 1859756"/>
                <a:gd name="connsiteY22" fmla="*/ 254794 h 1028700"/>
                <a:gd name="connsiteX23" fmla="*/ 57150 w 1859756"/>
                <a:gd name="connsiteY23" fmla="*/ 219075 h 1028700"/>
                <a:gd name="connsiteX24" fmla="*/ 28575 w 1859756"/>
                <a:gd name="connsiteY24" fmla="*/ 185737 h 1028700"/>
                <a:gd name="connsiteX25" fmla="*/ 7144 w 1859756"/>
                <a:gd name="connsiteY25" fmla="*/ 150019 h 1028700"/>
                <a:gd name="connsiteX26" fmla="*/ 0 w 1859756"/>
                <a:gd name="connsiteY26" fmla="*/ 119062 h 1028700"/>
                <a:gd name="connsiteX27" fmla="*/ 7144 w 1859756"/>
                <a:gd name="connsiteY27" fmla="*/ 90487 h 1028700"/>
                <a:gd name="connsiteX28" fmla="*/ 30956 w 1859756"/>
                <a:gd name="connsiteY28" fmla="*/ 64294 h 1028700"/>
                <a:gd name="connsiteX29" fmla="*/ 71438 w 1859756"/>
                <a:gd name="connsiteY29" fmla="*/ 38100 h 1028700"/>
                <a:gd name="connsiteX30" fmla="*/ 180975 w 1859756"/>
                <a:gd name="connsiteY30" fmla="*/ 0 h 1028700"/>
                <a:gd name="connsiteX31" fmla="*/ 485775 w 1859756"/>
                <a:gd name="connsiteY31" fmla="*/ 157162 h 1028700"/>
                <a:gd name="connsiteX32" fmla="*/ 500063 w 1859756"/>
                <a:gd name="connsiteY32" fmla="*/ 188119 h 1028700"/>
                <a:gd name="connsiteX33" fmla="*/ 516731 w 1859756"/>
                <a:gd name="connsiteY33" fmla="*/ 216694 h 1028700"/>
                <a:gd name="connsiteX34" fmla="*/ 550069 w 1859756"/>
                <a:gd name="connsiteY34" fmla="*/ 250031 h 1028700"/>
                <a:gd name="connsiteX35" fmla="*/ 592931 w 1859756"/>
                <a:gd name="connsiteY35" fmla="*/ 280987 h 1028700"/>
                <a:gd name="connsiteX36" fmla="*/ 688181 w 1859756"/>
                <a:gd name="connsiteY36" fmla="*/ 338137 h 1028700"/>
                <a:gd name="connsiteX37" fmla="*/ 790575 w 1859756"/>
                <a:gd name="connsiteY37" fmla="*/ 392906 h 1028700"/>
                <a:gd name="connsiteX38" fmla="*/ 900113 w 1859756"/>
                <a:gd name="connsiteY38" fmla="*/ 447675 h 1028700"/>
                <a:gd name="connsiteX39" fmla="*/ 1050131 w 1859756"/>
                <a:gd name="connsiteY39" fmla="*/ 514350 h 1028700"/>
                <a:gd name="connsiteX40" fmla="*/ 1181100 w 1859756"/>
                <a:gd name="connsiteY40" fmla="*/ 564356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9756" h="1028700">
                  <a:moveTo>
                    <a:pt x="1181100" y="564356"/>
                  </a:moveTo>
                  <a:lnTo>
                    <a:pt x="1304925" y="604837"/>
                  </a:lnTo>
                  <a:lnTo>
                    <a:pt x="1423988" y="640556"/>
                  </a:lnTo>
                  <a:lnTo>
                    <a:pt x="1524000" y="666750"/>
                  </a:lnTo>
                  <a:lnTo>
                    <a:pt x="1597819" y="683419"/>
                  </a:lnTo>
                  <a:lnTo>
                    <a:pt x="1674019" y="702469"/>
                  </a:lnTo>
                  <a:lnTo>
                    <a:pt x="1750219" y="716756"/>
                  </a:lnTo>
                  <a:lnTo>
                    <a:pt x="1788319" y="711994"/>
                  </a:lnTo>
                  <a:lnTo>
                    <a:pt x="1859756" y="611981"/>
                  </a:lnTo>
                  <a:lnTo>
                    <a:pt x="1712119" y="1028700"/>
                  </a:lnTo>
                  <a:lnTo>
                    <a:pt x="1657350" y="1007269"/>
                  </a:lnTo>
                  <a:lnTo>
                    <a:pt x="1588294" y="959644"/>
                  </a:lnTo>
                  <a:lnTo>
                    <a:pt x="1547813" y="940594"/>
                  </a:lnTo>
                  <a:lnTo>
                    <a:pt x="1447800" y="904875"/>
                  </a:lnTo>
                  <a:lnTo>
                    <a:pt x="1223963" y="816769"/>
                  </a:lnTo>
                  <a:lnTo>
                    <a:pt x="985838" y="719137"/>
                  </a:lnTo>
                  <a:lnTo>
                    <a:pt x="769144" y="628650"/>
                  </a:lnTo>
                  <a:lnTo>
                    <a:pt x="581025" y="552450"/>
                  </a:lnTo>
                  <a:lnTo>
                    <a:pt x="469106" y="502444"/>
                  </a:lnTo>
                  <a:lnTo>
                    <a:pt x="369094" y="450056"/>
                  </a:lnTo>
                  <a:lnTo>
                    <a:pt x="278606" y="395287"/>
                  </a:lnTo>
                  <a:lnTo>
                    <a:pt x="171450" y="321469"/>
                  </a:lnTo>
                  <a:lnTo>
                    <a:pt x="90488" y="254794"/>
                  </a:lnTo>
                  <a:lnTo>
                    <a:pt x="57150" y="219075"/>
                  </a:lnTo>
                  <a:lnTo>
                    <a:pt x="28575" y="185737"/>
                  </a:lnTo>
                  <a:lnTo>
                    <a:pt x="7144" y="150019"/>
                  </a:lnTo>
                  <a:lnTo>
                    <a:pt x="0" y="119062"/>
                  </a:lnTo>
                  <a:lnTo>
                    <a:pt x="7144" y="90487"/>
                  </a:lnTo>
                  <a:lnTo>
                    <a:pt x="30956" y="64294"/>
                  </a:lnTo>
                  <a:lnTo>
                    <a:pt x="71438" y="38100"/>
                  </a:lnTo>
                  <a:lnTo>
                    <a:pt x="180975" y="0"/>
                  </a:lnTo>
                  <a:lnTo>
                    <a:pt x="485775" y="157162"/>
                  </a:lnTo>
                  <a:lnTo>
                    <a:pt x="500063" y="188119"/>
                  </a:lnTo>
                  <a:lnTo>
                    <a:pt x="516731" y="216694"/>
                  </a:lnTo>
                  <a:lnTo>
                    <a:pt x="550069" y="250031"/>
                  </a:lnTo>
                  <a:lnTo>
                    <a:pt x="592931" y="280987"/>
                  </a:lnTo>
                  <a:lnTo>
                    <a:pt x="688181" y="338137"/>
                  </a:lnTo>
                  <a:lnTo>
                    <a:pt x="790575" y="392906"/>
                  </a:lnTo>
                  <a:lnTo>
                    <a:pt x="900113" y="447675"/>
                  </a:lnTo>
                  <a:lnTo>
                    <a:pt x="1050131" y="514350"/>
                  </a:lnTo>
                  <a:lnTo>
                    <a:pt x="1181100" y="5643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184E7DA9-5A8E-4B32-B03A-59539C0DD903}"/>
                </a:ext>
              </a:extLst>
            </p:cNvPr>
            <p:cNvSpPr/>
            <p:nvPr/>
          </p:nvSpPr>
          <p:spPr>
            <a:xfrm>
              <a:off x="4605338" y="5724525"/>
              <a:ext cx="698500" cy="523875"/>
            </a:xfrm>
            <a:custGeom>
              <a:avLst/>
              <a:gdLst>
                <a:gd name="connsiteX0" fmla="*/ 235743 w 697706"/>
                <a:gd name="connsiteY0" fmla="*/ 71438 h 523875"/>
                <a:gd name="connsiteX1" fmla="*/ 485775 w 697706"/>
                <a:gd name="connsiteY1" fmla="*/ 154781 h 523875"/>
                <a:gd name="connsiteX2" fmla="*/ 526256 w 697706"/>
                <a:gd name="connsiteY2" fmla="*/ 161925 h 523875"/>
                <a:gd name="connsiteX3" fmla="*/ 569118 w 697706"/>
                <a:gd name="connsiteY3" fmla="*/ 159544 h 523875"/>
                <a:gd name="connsiteX4" fmla="*/ 697706 w 697706"/>
                <a:gd name="connsiteY4" fmla="*/ 114300 h 523875"/>
                <a:gd name="connsiteX5" fmla="*/ 485775 w 697706"/>
                <a:gd name="connsiteY5" fmla="*/ 523875 h 523875"/>
                <a:gd name="connsiteX6" fmla="*/ 447675 w 697706"/>
                <a:gd name="connsiteY6" fmla="*/ 457200 h 523875"/>
                <a:gd name="connsiteX7" fmla="*/ 409575 w 697706"/>
                <a:gd name="connsiteY7" fmla="*/ 392906 h 523875"/>
                <a:gd name="connsiteX8" fmla="*/ 364331 w 697706"/>
                <a:gd name="connsiteY8" fmla="*/ 338138 h 523875"/>
                <a:gd name="connsiteX9" fmla="*/ 314325 w 697706"/>
                <a:gd name="connsiteY9" fmla="*/ 278606 h 523875"/>
                <a:gd name="connsiteX10" fmla="*/ 245268 w 697706"/>
                <a:gd name="connsiteY10" fmla="*/ 207169 h 523875"/>
                <a:gd name="connsiteX11" fmla="*/ 176212 w 697706"/>
                <a:gd name="connsiteY11" fmla="*/ 150019 h 523875"/>
                <a:gd name="connsiteX12" fmla="*/ 97631 w 697706"/>
                <a:gd name="connsiteY12" fmla="*/ 97631 h 523875"/>
                <a:gd name="connsiteX13" fmla="*/ 42862 w 697706"/>
                <a:gd name="connsiteY13" fmla="*/ 61913 h 523875"/>
                <a:gd name="connsiteX14" fmla="*/ 19050 w 697706"/>
                <a:gd name="connsiteY14" fmla="*/ 47625 h 523875"/>
                <a:gd name="connsiteX15" fmla="*/ 2381 w 697706"/>
                <a:gd name="connsiteY15" fmla="*/ 30956 h 523875"/>
                <a:gd name="connsiteX16" fmla="*/ 0 w 697706"/>
                <a:gd name="connsiteY16" fmla="*/ 19050 h 523875"/>
                <a:gd name="connsiteX17" fmla="*/ 0 w 697706"/>
                <a:gd name="connsiteY17" fmla="*/ 4763 h 523875"/>
                <a:gd name="connsiteX18" fmla="*/ 9525 w 697706"/>
                <a:gd name="connsiteY18" fmla="*/ 0 h 523875"/>
                <a:gd name="connsiteX19" fmla="*/ 38100 w 697706"/>
                <a:gd name="connsiteY19" fmla="*/ 0 h 523875"/>
                <a:gd name="connsiteX20" fmla="*/ 235743 w 697706"/>
                <a:gd name="connsiteY20" fmla="*/ 7143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7706" h="523875">
                  <a:moveTo>
                    <a:pt x="235743" y="71438"/>
                  </a:moveTo>
                  <a:lnTo>
                    <a:pt x="485775" y="154781"/>
                  </a:lnTo>
                  <a:lnTo>
                    <a:pt x="526256" y="161925"/>
                  </a:lnTo>
                  <a:lnTo>
                    <a:pt x="569118" y="159544"/>
                  </a:lnTo>
                  <a:lnTo>
                    <a:pt x="697706" y="114300"/>
                  </a:lnTo>
                  <a:lnTo>
                    <a:pt x="485775" y="523875"/>
                  </a:lnTo>
                  <a:lnTo>
                    <a:pt x="447675" y="457200"/>
                  </a:lnTo>
                  <a:lnTo>
                    <a:pt x="409575" y="392906"/>
                  </a:lnTo>
                  <a:lnTo>
                    <a:pt x="364331" y="338138"/>
                  </a:lnTo>
                  <a:lnTo>
                    <a:pt x="314325" y="278606"/>
                  </a:lnTo>
                  <a:lnTo>
                    <a:pt x="245268" y="207169"/>
                  </a:lnTo>
                  <a:lnTo>
                    <a:pt x="176212" y="150019"/>
                  </a:lnTo>
                  <a:lnTo>
                    <a:pt x="97631" y="97631"/>
                  </a:lnTo>
                  <a:lnTo>
                    <a:pt x="42862" y="61913"/>
                  </a:lnTo>
                  <a:lnTo>
                    <a:pt x="19050" y="47625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0" y="4763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235743" y="71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01E903C5-FAD4-4533-A196-3017319CB99B}"/>
                </a:ext>
              </a:extLst>
            </p:cNvPr>
            <p:cNvSpPr/>
            <p:nvPr/>
          </p:nvSpPr>
          <p:spPr>
            <a:xfrm rot="16200000">
              <a:off x="3242469" y="4598194"/>
              <a:ext cx="1511300" cy="1560512"/>
            </a:xfrm>
            <a:custGeom>
              <a:avLst/>
              <a:gdLst>
                <a:gd name="connsiteX0" fmla="*/ 690562 w 1512093"/>
                <a:gd name="connsiteY0" fmla="*/ 1031081 h 1559719"/>
                <a:gd name="connsiteX1" fmla="*/ 445293 w 1512093"/>
                <a:gd name="connsiteY1" fmla="*/ 733425 h 1559719"/>
                <a:gd name="connsiteX2" fmla="*/ 300037 w 1512093"/>
                <a:gd name="connsiteY2" fmla="*/ 542925 h 1559719"/>
                <a:gd name="connsiteX3" fmla="*/ 173831 w 1512093"/>
                <a:gd name="connsiteY3" fmla="*/ 354806 h 1559719"/>
                <a:gd name="connsiteX4" fmla="*/ 95250 w 1512093"/>
                <a:gd name="connsiteY4" fmla="*/ 221456 h 1559719"/>
                <a:gd name="connsiteX5" fmla="*/ 33337 w 1512093"/>
                <a:gd name="connsiteY5" fmla="*/ 109538 h 1559719"/>
                <a:gd name="connsiteX6" fmla="*/ 14287 w 1512093"/>
                <a:gd name="connsiteY6" fmla="*/ 73819 h 1559719"/>
                <a:gd name="connsiteX7" fmla="*/ 0 w 1512093"/>
                <a:gd name="connsiteY7" fmla="*/ 40481 h 1559719"/>
                <a:gd name="connsiteX8" fmla="*/ 0 w 1512093"/>
                <a:gd name="connsiteY8" fmla="*/ 16669 h 1559719"/>
                <a:gd name="connsiteX9" fmla="*/ 4762 w 1512093"/>
                <a:gd name="connsiteY9" fmla="*/ 4763 h 1559719"/>
                <a:gd name="connsiteX10" fmla="*/ 11906 w 1512093"/>
                <a:gd name="connsiteY10" fmla="*/ 0 h 1559719"/>
                <a:gd name="connsiteX11" fmla="*/ 26193 w 1512093"/>
                <a:gd name="connsiteY11" fmla="*/ 2381 h 1559719"/>
                <a:gd name="connsiteX12" fmla="*/ 61912 w 1512093"/>
                <a:gd name="connsiteY12" fmla="*/ 38100 h 1559719"/>
                <a:gd name="connsiteX13" fmla="*/ 171450 w 1512093"/>
                <a:gd name="connsiteY13" fmla="*/ 188119 h 1559719"/>
                <a:gd name="connsiteX14" fmla="*/ 323850 w 1512093"/>
                <a:gd name="connsiteY14" fmla="*/ 376238 h 1559719"/>
                <a:gd name="connsiteX15" fmla="*/ 426243 w 1512093"/>
                <a:gd name="connsiteY15" fmla="*/ 497681 h 1559719"/>
                <a:gd name="connsiteX16" fmla="*/ 545306 w 1512093"/>
                <a:gd name="connsiteY16" fmla="*/ 623888 h 1559719"/>
                <a:gd name="connsiteX17" fmla="*/ 673893 w 1512093"/>
                <a:gd name="connsiteY17" fmla="*/ 757238 h 1559719"/>
                <a:gd name="connsiteX18" fmla="*/ 790575 w 1512093"/>
                <a:gd name="connsiteY18" fmla="*/ 866775 h 1559719"/>
                <a:gd name="connsiteX19" fmla="*/ 921543 w 1512093"/>
                <a:gd name="connsiteY19" fmla="*/ 983456 h 1559719"/>
                <a:gd name="connsiteX20" fmla="*/ 1057275 w 1512093"/>
                <a:gd name="connsiteY20" fmla="*/ 1100138 h 1559719"/>
                <a:gd name="connsiteX21" fmla="*/ 1143000 w 1512093"/>
                <a:gd name="connsiteY21" fmla="*/ 1166813 h 1559719"/>
                <a:gd name="connsiteX22" fmla="*/ 1221581 w 1512093"/>
                <a:gd name="connsiteY22" fmla="*/ 1226344 h 1559719"/>
                <a:gd name="connsiteX23" fmla="*/ 1257300 w 1512093"/>
                <a:gd name="connsiteY23" fmla="*/ 1252538 h 1559719"/>
                <a:gd name="connsiteX24" fmla="*/ 1290637 w 1512093"/>
                <a:gd name="connsiteY24" fmla="*/ 1271588 h 1559719"/>
                <a:gd name="connsiteX25" fmla="*/ 1321593 w 1512093"/>
                <a:gd name="connsiteY25" fmla="*/ 1276350 h 1559719"/>
                <a:gd name="connsiteX26" fmla="*/ 1347787 w 1512093"/>
                <a:gd name="connsiteY26" fmla="*/ 1276350 h 1559719"/>
                <a:gd name="connsiteX27" fmla="*/ 1390650 w 1512093"/>
                <a:gd name="connsiteY27" fmla="*/ 1257300 h 1559719"/>
                <a:gd name="connsiteX28" fmla="*/ 1473993 w 1512093"/>
                <a:gd name="connsiteY28" fmla="*/ 1176338 h 1559719"/>
                <a:gd name="connsiteX29" fmla="*/ 1512093 w 1512093"/>
                <a:gd name="connsiteY29" fmla="*/ 1452563 h 1559719"/>
                <a:gd name="connsiteX30" fmla="*/ 1371600 w 1512093"/>
                <a:gd name="connsiteY30" fmla="*/ 1519238 h 1559719"/>
                <a:gd name="connsiteX31" fmla="*/ 1300162 w 1512093"/>
                <a:gd name="connsiteY31" fmla="*/ 1547813 h 1559719"/>
                <a:gd name="connsiteX32" fmla="*/ 1252537 w 1512093"/>
                <a:gd name="connsiteY32" fmla="*/ 1559719 h 1559719"/>
                <a:gd name="connsiteX33" fmla="*/ 1219200 w 1512093"/>
                <a:gd name="connsiteY33" fmla="*/ 1559719 h 1559719"/>
                <a:gd name="connsiteX34" fmla="*/ 1195387 w 1512093"/>
                <a:gd name="connsiteY34" fmla="*/ 1554956 h 1559719"/>
                <a:gd name="connsiteX35" fmla="*/ 1173956 w 1512093"/>
                <a:gd name="connsiteY35" fmla="*/ 1538288 h 1559719"/>
                <a:gd name="connsiteX36" fmla="*/ 1159668 w 1512093"/>
                <a:gd name="connsiteY36" fmla="*/ 1519238 h 1559719"/>
                <a:gd name="connsiteX37" fmla="*/ 962025 w 1512093"/>
                <a:gd name="connsiteY37" fmla="*/ 1319213 h 1559719"/>
                <a:gd name="connsiteX38" fmla="*/ 690562 w 1512093"/>
                <a:gd name="connsiteY38" fmla="*/ 1031081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2093" h="1559719">
                  <a:moveTo>
                    <a:pt x="690562" y="1031081"/>
                  </a:moveTo>
                  <a:lnTo>
                    <a:pt x="445293" y="733425"/>
                  </a:lnTo>
                  <a:lnTo>
                    <a:pt x="300037" y="542925"/>
                  </a:lnTo>
                  <a:lnTo>
                    <a:pt x="173831" y="354806"/>
                  </a:lnTo>
                  <a:lnTo>
                    <a:pt x="95250" y="221456"/>
                  </a:lnTo>
                  <a:lnTo>
                    <a:pt x="33337" y="109538"/>
                  </a:lnTo>
                  <a:lnTo>
                    <a:pt x="14287" y="73819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61912" y="38100"/>
                  </a:lnTo>
                  <a:lnTo>
                    <a:pt x="171450" y="188119"/>
                  </a:lnTo>
                  <a:lnTo>
                    <a:pt x="323850" y="376238"/>
                  </a:lnTo>
                  <a:lnTo>
                    <a:pt x="426243" y="497681"/>
                  </a:lnTo>
                  <a:lnTo>
                    <a:pt x="545306" y="623888"/>
                  </a:lnTo>
                  <a:lnTo>
                    <a:pt x="673893" y="757238"/>
                  </a:lnTo>
                  <a:lnTo>
                    <a:pt x="790575" y="866775"/>
                  </a:lnTo>
                  <a:lnTo>
                    <a:pt x="921543" y="983456"/>
                  </a:lnTo>
                  <a:lnTo>
                    <a:pt x="1057275" y="1100138"/>
                  </a:lnTo>
                  <a:lnTo>
                    <a:pt x="1143000" y="1166813"/>
                  </a:lnTo>
                  <a:lnTo>
                    <a:pt x="1221581" y="1226344"/>
                  </a:lnTo>
                  <a:lnTo>
                    <a:pt x="1257300" y="1252538"/>
                  </a:lnTo>
                  <a:lnTo>
                    <a:pt x="1290637" y="1271588"/>
                  </a:lnTo>
                  <a:lnTo>
                    <a:pt x="1321593" y="1276350"/>
                  </a:lnTo>
                  <a:lnTo>
                    <a:pt x="1347787" y="1276350"/>
                  </a:lnTo>
                  <a:lnTo>
                    <a:pt x="1390650" y="1257300"/>
                  </a:lnTo>
                  <a:lnTo>
                    <a:pt x="1473993" y="1176338"/>
                  </a:lnTo>
                  <a:lnTo>
                    <a:pt x="1512093" y="1452563"/>
                  </a:lnTo>
                  <a:lnTo>
                    <a:pt x="1371600" y="1519238"/>
                  </a:lnTo>
                  <a:lnTo>
                    <a:pt x="1300162" y="1547813"/>
                  </a:lnTo>
                  <a:lnTo>
                    <a:pt x="1252537" y="1559719"/>
                  </a:lnTo>
                  <a:lnTo>
                    <a:pt x="1219200" y="1559719"/>
                  </a:lnTo>
                  <a:lnTo>
                    <a:pt x="1195387" y="1554956"/>
                  </a:lnTo>
                  <a:lnTo>
                    <a:pt x="1173956" y="1538288"/>
                  </a:lnTo>
                  <a:lnTo>
                    <a:pt x="1159668" y="1519238"/>
                  </a:lnTo>
                  <a:lnTo>
                    <a:pt x="962025" y="1319213"/>
                  </a:lnTo>
                  <a:lnTo>
                    <a:pt x="690562" y="1031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66C5442-1646-4D7E-92CE-C1F9813858A1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344613"/>
            <a:ext cx="4649787" cy="4860925"/>
            <a:chOff x="2735263" y="1344613"/>
            <a:chExt cx="4649787" cy="486092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44590CEF-5432-4551-9527-6E91C1CB3708}"/>
                </a:ext>
              </a:extLst>
            </p:cNvPr>
            <p:cNvSpPr/>
            <p:nvPr/>
          </p:nvSpPr>
          <p:spPr>
            <a:xfrm>
              <a:off x="3448050" y="1681163"/>
              <a:ext cx="714375" cy="814387"/>
            </a:xfrm>
            <a:custGeom>
              <a:avLst/>
              <a:gdLst>
                <a:gd name="connsiteX0" fmla="*/ 414338 w 714375"/>
                <a:gd name="connsiteY0" fmla="*/ 583406 h 814387"/>
                <a:gd name="connsiteX1" fmla="*/ 273844 w 714375"/>
                <a:gd name="connsiteY1" fmla="*/ 409575 h 814387"/>
                <a:gd name="connsiteX2" fmla="*/ 128588 w 714375"/>
                <a:gd name="connsiteY2" fmla="*/ 221456 h 814387"/>
                <a:gd name="connsiteX3" fmla="*/ 76200 w 714375"/>
                <a:gd name="connsiteY3" fmla="*/ 152400 h 814387"/>
                <a:gd name="connsiteX4" fmla="*/ 45244 w 714375"/>
                <a:gd name="connsiteY4" fmla="*/ 111918 h 814387"/>
                <a:gd name="connsiteX5" fmla="*/ 19050 w 714375"/>
                <a:gd name="connsiteY5" fmla="*/ 71437 h 814387"/>
                <a:gd name="connsiteX6" fmla="*/ 2381 w 714375"/>
                <a:gd name="connsiteY6" fmla="*/ 35718 h 814387"/>
                <a:gd name="connsiteX7" fmla="*/ 0 w 714375"/>
                <a:gd name="connsiteY7" fmla="*/ 14287 h 814387"/>
                <a:gd name="connsiteX8" fmla="*/ 4763 w 714375"/>
                <a:gd name="connsiteY8" fmla="*/ 4762 h 814387"/>
                <a:gd name="connsiteX9" fmla="*/ 16669 w 714375"/>
                <a:gd name="connsiteY9" fmla="*/ 0 h 814387"/>
                <a:gd name="connsiteX10" fmla="*/ 40481 w 714375"/>
                <a:gd name="connsiteY10" fmla="*/ 7143 h 814387"/>
                <a:gd name="connsiteX11" fmla="*/ 111919 w 714375"/>
                <a:gd name="connsiteY11" fmla="*/ 52387 h 814387"/>
                <a:gd name="connsiteX12" fmla="*/ 266700 w 714375"/>
                <a:gd name="connsiteY12" fmla="*/ 142875 h 814387"/>
                <a:gd name="connsiteX13" fmla="*/ 431006 w 714375"/>
                <a:gd name="connsiteY13" fmla="*/ 235743 h 814387"/>
                <a:gd name="connsiteX14" fmla="*/ 538163 w 714375"/>
                <a:gd name="connsiteY14" fmla="*/ 292893 h 814387"/>
                <a:gd name="connsiteX15" fmla="*/ 571500 w 714375"/>
                <a:gd name="connsiteY15" fmla="*/ 338137 h 814387"/>
                <a:gd name="connsiteX16" fmla="*/ 602456 w 714375"/>
                <a:gd name="connsiteY16" fmla="*/ 390525 h 814387"/>
                <a:gd name="connsiteX17" fmla="*/ 635794 w 714375"/>
                <a:gd name="connsiteY17" fmla="*/ 457200 h 814387"/>
                <a:gd name="connsiteX18" fmla="*/ 666750 w 714375"/>
                <a:gd name="connsiteY18" fmla="*/ 533400 h 814387"/>
                <a:gd name="connsiteX19" fmla="*/ 690563 w 714375"/>
                <a:gd name="connsiteY19" fmla="*/ 604837 h 814387"/>
                <a:gd name="connsiteX20" fmla="*/ 709613 w 714375"/>
                <a:gd name="connsiteY20" fmla="*/ 678656 h 814387"/>
                <a:gd name="connsiteX21" fmla="*/ 714375 w 714375"/>
                <a:gd name="connsiteY21" fmla="*/ 721518 h 814387"/>
                <a:gd name="connsiteX22" fmla="*/ 709613 w 714375"/>
                <a:gd name="connsiteY22" fmla="*/ 750093 h 814387"/>
                <a:gd name="connsiteX23" fmla="*/ 697706 w 714375"/>
                <a:gd name="connsiteY23" fmla="*/ 788193 h 814387"/>
                <a:gd name="connsiteX24" fmla="*/ 683419 w 714375"/>
                <a:gd name="connsiteY24" fmla="*/ 807243 h 814387"/>
                <a:gd name="connsiteX25" fmla="*/ 666750 w 714375"/>
                <a:gd name="connsiteY25" fmla="*/ 814387 h 814387"/>
                <a:gd name="connsiteX26" fmla="*/ 647700 w 714375"/>
                <a:gd name="connsiteY26" fmla="*/ 814387 h 814387"/>
                <a:gd name="connsiteX27" fmla="*/ 609600 w 714375"/>
                <a:gd name="connsiteY27" fmla="*/ 802481 h 814387"/>
                <a:gd name="connsiteX28" fmla="*/ 573881 w 714375"/>
                <a:gd name="connsiteY28" fmla="*/ 776287 h 814387"/>
                <a:gd name="connsiteX29" fmla="*/ 542925 w 714375"/>
                <a:gd name="connsiteY29" fmla="*/ 750093 h 814387"/>
                <a:gd name="connsiteX30" fmla="*/ 414338 w 714375"/>
                <a:gd name="connsiteY30" fmla="*/ 583406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4375" h="814387">
                  <a:moveTo>
                    <a:pt x="414338" y="583406"/>
                  </a:moveTo>
                  <a:lnTo>
                    <a:pt x="273844" y="409575"/>
                  </a:lnTo>
                  <a:lnTo>
                    <a:pt x="128588" y="221456"/>
                  </a:lnTo>
                  <a:lnTo>
                    <a:pt x="76200" y="152400"/>
                  </a:lnTo>
                  <a:lnTo>
                    <a:pt x="45244" y="111918"/>
                  </a:lnTo>
                  <a:lnTo>
                    <a:pt x="19050" y="71437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0481" y="7143"/>
                  </a:lnTo>
                  <a:lnTo>
                    <a:pt x="111919" y="52387"/>
                  </a:lnTo>
                  <a:lnTo>
                    <a:pt x="266700" y="142875"/>
                  </a:lnTo>
                  <a:lnTo>
                    <a:pt x="431006" y="235743"/>
                  </a:lnTo>
                  <a:lnTo>
                    <a:pt x="538163" y="292893"/>
                  </a:lnTo>
                  <a:lnTo>
                    <a:pt x="571500" y="338137"/>
                  </a:lnTo>
                  <a:lnTo>
                    <a:pt x="602456" y="390525"/>
                  </a:lnTo>
                  <a:lnTo>
                    <a:pt x="635794" y="457200"/>
                  </a:lnTo>
                  <a:lnTo>
                    <a:pt x="666750" y="533400"/>
                  </a:lnTo>
                  <a:lnTo>
                    <a:pt x="690563" y="604837"/>
                  </a:lnTo>
                  <a:lnTo>
                    <a:pt x="709613" y="678656"/>
                  </a:lnTo>
                  <a:lnTo>
                    <a:pt x="714375" y="721518"/>
                  </a:lnTo>
                  <a:lnTo>
                    <a:pt x="709613" y="750093"/>
                  </a:lnTo>
                  <a:lnTo>
                    <a:pt x="697706" y="788193"/>
                  </a:lnTo>
                  <a:lnTo>
                    <a:pt x="683419" y="807243"/>
                  </a:lnTo>
                  <a:lnTo>
                    <a:pt x="666750" y="814387"/>
                  </a:lnTo>
                  <a:lnTo>
                    <a:pt x="647700" y="814387"/>
                  </a:lnTo>
                  <a:lnTo>
                    <a:pt x="609600" y="802481"/>
                  </a:lnTo>
                  <a:lnTo>
                    <a:pt x="573881" y="776287"/>
                  </a:lnTo>
                  <a:lnTo>
                    <a:pt x="542925" y="750093"/>
                  </a:lnTo>
                  <a:lnTo>
                    <a:pt x="41433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9ABFA203-034C-45E6-BE2D-8AD4C74A5A3B}"/>
                </a:ext>
              </a:extLst>
            </p:cNvPr>
            <p:cNvSpPr/>
            <p:nvPr/>
          </p:nvSpPr>
          <p:spPr>
            <a:xfrm>
              <a:off x="5260975" y="1506538"/>
              <a:ext cx="854075" cy="927100"/>
            </a:xfrm>
            <a:custGeom>
              <a:avLst/>
              <a:gdLst>
                <a:gd name="connsiteX0" fmla="*/ 495300 w 854869"/>
                <a:gd name="connsiteY0" fmla="*/ 545307 h 926307"/>
                <a:gd name="connsiteX1" fmla="*/ 285750 w 854869"/>
                <a:gd name="connsiteY1" fmla="*/ 714375 h 926307"/>
                <a:gd name="connsiteX2" fmla="*/ 145257 w 854869"/>
                <a:gd name="connsiteY2" fmla="*/ 833438 h 926307"/>
                <a:gd name="connsiteX3" fmla="*/ 54769 w 854869"/>
                <a:gd name="connsiteY3" fmla="*/ 907257 h 926307"/>
                <a:gd name="connsiteX4" fmla="*/ 35719 w 854869"/>
                <a:gd name="connsiteY4" fmla="*/ 921544 h 926307"/>
                <a:gd name="connsiteX5" fmla="*/ 21432 w 854869"/>
                <a:gd name="connsiteY5" fmla="*/ 926307 h 926307"/>
                <a:gd name="connsiteX6" fmla="*/ 9525 w 854869"/>
                <a:gd name="connsiteY6" fmla="*/ 923925 h 926307"/>
                <a:gd name="connsiteX7" fmla="*/ 0 w 854869"/>
                <a:gd name="connsiteY7" fmla="*/ 909638 h 926307"/>
                <a:gd name="connsiteX8" fmla="*/ 7144 w 854869"/>
                <a:gd name="connsiteY8" fmla="*/ 883444 h 926307"/>
                <a:gd name="connsiteX9" fmla="*/ 64294 w 854869"/>
                <a:gd name="connsiteY9" fmla="*/ 802482 h 926307"/>
                <a:gd name="connsiteX10" fmla="*/ 140494 w 854869"/>
                <a:gd name="connsiteY10" fmla="*/ 700088 h 926307"/>
                <a:gd name="connsiteX11" fmla="*/ 245269 w 854869"/>
                <a:gd name="connsiteY11" fmla="*/ 552450 h 926307"/>
                <a:gd name="connsiteX12" fmla="*/ 326232 w 854869"/>
                <a:gd name="connsiteY12" fmla="*/ 438150 h 926307"/>
                <a:gd name="connsiteX13" fmla="*/ 388144 w 854869"/>
                <a:gd name="connsiteY13" fmla="*/ 345282 h 926307"/>
                <a:gd name="connsiteX14" fmla="*/ 421482 w 854869"/>
                <a:gd name="connsiteY14" fmla="*/ 295275 h 926307"/>
                <a:gd name="connsiteX15" fmla="*/ 440532 w 854869"/>
                <a:gd name="connsiteY15" fmla="*/ 259557 h 926307"/>
                <a:gd name="connsiteX16" fmla="*/ 454819 w 854869"/>
                <a:gd name="connsiteY16" fmla="*/ 204788 h 926307"/>
                <a:gd name="connsiteX17" fmla="*/ 459582 w 854869"/>
                <a:gd name="connsiteY17" fmla="*/ 159544 h 926307"/>
                <a:gd name="connsiteX18" fmla="*/ 459582 w 854869"/>
                <a:gd name="connsiteY18" fmla="*/ 126207 h 926307"/>
                <a:gd name="connsiteX19" fmla="*/ 447675 w 854869"/>
                <a:gd name="connsiteY19" fmla="*/ 83344 h 926307"/>
                <a:gd name="connsiteX20" fmla="*/ 435769 w 854869"/>
                <a:gd name="connsiteY20" fmla="*/ 52388 h 926307"/>
                <a:gd name="connsiteX21" fmla="*/ 426244 w 854869"/>
                <a:gd name="connsiteY21" fmla="*/ 30957 h 926307"/>
                <a:gd name="connsiteX22" fmla="*/ 421482 w 854869"/>
                <a:gd name="connsiteY22" fmla="*/ 14288 h 926307"/>
                <a:gd name="connsiteX23" fmla="*/ 426244 w 854869"/>
                <a:gd name="connsiteY23" fmla="*/ 2382 h 926307"/>
                <a:gd name="connsiteX24" fmla="*/ 440532 w 854869"/>
                <a:gd name="connsiteY24" fmla="*/ 0 h 926307"/>
                <a:gd name="connsiteX25" fmla="*/ 469107 w 854869"/>
                <a:gd name="connsiteY25" fmla="*/ 11907 h 926307"/>
                <a:gd name="connsiteX26" fmla="*/ 552450 w 854869"/>
                <a:gd name="connsiteY26" fmla="*/ 52388 h 926307"/>
                <a:gd name="connsiteX27" fmla="*/ 628650 w 854869"/>
                <a:gd name="connsiteY27" fmla="*/ 100013 h 926307"/>
                <a:gd name="connsiteX28" fmla="*/ 709613 w 854869"/>
                <a:gd name="connsiteY28" fmla="*/ 159544 h 926307"/>
                <a:gd name="connsiteX29" fmla="*/ 781050 w 854869"/>
                <a:gd name="connsiteY29" fmla="*/ 211932 h 926307"/>
                <a:gd name="connsiteX30" fmla="*/ 826294 w 854869"/>
                <a:gd name="connsiteY30" fmla="*/ 247650 h 926307"/>
                <a:gd name="connsiteX31" fmla="*/ 845344 w 854869"/>
                <a:gd name="connsiteY31" fmla="*/ 266700 h 926307"/>
                <a:gd name="connsiteX32" fmla="*/ 852488 w 854869"/>
                <a:gd name="connsiteY32" fmla="*/ 278607 h 926307"/>
                <a:gd name="connsiteX33" fmla="*/ 854869 w 854869"/>
                <a:gd name="connsiteY33" fmla="*/ 292894 h 926307"/>
                <a:gd name="connsiteX34" fmla="*/ 850107 w 854869"/>
                <a:gd name="connsiteY34" fmla="*/ 314325 h 926307"/>
                <a:gd name="connsiteX35" fmla="*/ 831057 w 854869"/>
                <a:gd name="connsiteY35" fmla="*/ 330994 h 926307"/>
                <a:gd name="connsiteX36" fmla="*/ 778669 w 854869"/>
                <a:gd name="connsiteY36" fmla="*/ 352425 h 926307"/>
                <a:gd name="connsiteX37" fmla="*/ 750094 w 854869"/>
                <a:gd name="connsiteY37" fmla="*/ 361950 h 926307"/>
                <a:gd name="connsiteX38" fmla="*/ 495300 w 854869"/>
                <a:gd name="connsiteY38" fmla="*/ 545307 h 9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926307">
                  <a:moveTo>
                    <a:pt x="495300" y="545307"/>
                  </a:moveTo>
                  <a:lnTo>
                    <a:pt x="285750" y="714375"/>
                  </a:lnTo>
                  <a:lnTo>
                    <a:pt x="145257" y="833438"/>
                  </a:lnTo>
                  <a:lnTo>
                    <a:pt x="54769" y="907257"/>
                  </a:lnTo>
                  <a:lnTo>
                    <a:pt x="35719" y="921544"/>
                  </a:lnTo>
                  <a:lnTo>
                    <a:pt x="21432" y="926307"/>
                  </a:lnTo>
                  <a:lnTo>
                    <a:pt x="9525" y="923925"/>
                  </a:lnTo>
                  <a:lnTo>
                    <a:pt x="0" y="909638"/>
                  </a:lnTo>
                  <a:lnTo>
                    <a:pt x="7144" y="883444"/>
                  </a:lnTo>
                  <a:lnTo>
                    <a:pt x="64294" y="802482"/>
                  </a:lnTo>
                  <a:lnTo>
                    <a:pt x="140494" y="700088"/>
                  </a:lnTo>
                  <a:lnTo>
                    <a:pt x="245269" y="552450"/>
                  </a:lnTo>
                  <a:lnTo>
                    <a:pt x="326232" y="438150"/>
                  </a:lnTo>
                  <a:lnTo>
                    <a:pt x="388144" y="345282"/>
                  </a:lnTo>
                  <a:lnTo>
                    <a:pt x="421482" y="295275"/>
                  </a:lnTo>
                  <a:lnTo>
                    <a:pt x="440532" y="259557"/>
                  </a:lnTo>
                  <a:lnTo>
                    <a:pt x="454819" y="204788"/>
                  </a:lnTo>
                  <a:lnTo>
                    <a:pt x="459582" y="159544"/>
                  </a:lnTo>
                  <a:lnTo>
                    <a:pt x="459582" y="126207"/>
                  </a:lnTo>
                  <a:lnTo>
                    <a:pt x="447675" y="83344"/>
                  </a:lnTo>
                  <a:lnTo>
                    <a:pt x="435769" y="52388"/>
                  </a:lnTo>
                  <a:lnTo>
                    <a:pt x="426244" y="30957"/>
                  </a:lnTo>
                  <a:lnTo>
                    <a:pt x="421482" y="14288"/>
                  </a:lnTo>
                  <a:lnTo>
                    <a:pt x="426244" y="2382"/>
                  </a:lnTo>
                  <a:lnTo>
                    <a:pt x="440532" y="0"/>
                  </a:lnTo>
                  <a:lnTo>
                    <a:pt x="469107" y="11907"/>
                  </a:lnTo>
                  <a:lnTo>
                    <a:pt x="552450" y="52388"/>
                  </a:lnTo>
                  <a:lnTo>
                    <a:pt x="628650" y="100013"/>
                  </a:lnTo>
                  <a:lnTo>
                    <a:pt x="709613" y="159544"/>
                  </a:lnTo>
                  <a:lnTo>
                    <a:pt x="781050" y="211932"/>
                  </a:lnTo>
                  <a:lnTo>
                    <a:pt x="826294" y="247650"/>
                  </a:lnTo>
                  <a:lnTo>
                    <a:pt x="845344" y="266700"/>
                  </a:lnTo>
                  <a:lnTo>
                    <a:pt x="852488" y="278607"/>
                  </a:lnTo>
                  <a:lnTo>
                    <a:pt x="854869" y="292894"/>
                  </a:lnTo>
                  <a:lnTo>
                    <a:pt x="850107" y="314325"/>
                  </a:lnTo>
                  <a:lnTo>
                    <a:pt x="831057" y="330994"/>
                  </a:lnTo>
                  <a:lnTo>
                    <a:pt x="778669" y="352425"/>
                  </a:lnTo>
                  <a:lnTo>
                    <a:pt x="750094" y="361950"/>
                  </a:lnTo>
                  <a:lnTo>
                    <a:pt x="495300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34DA5113-5C05-49A7-BDB4-D37F937E42D1}"/>
                </a:ext>
              </a:extLst>
            </p:cNvPr>
            <p:cNvSpPr/>
            <p:nvPr/>
          </p:nvSpPr>
          <p:spPr>
            <a:xfrm>
              <a:off x="3719513" y="4114800"/>
              <a:ext cx="2224087" cy="500063"/>
            </a:xfrm>
            <a:custGeom>
              <a:avLst/>
              <a:gdLst>
                <a:gd name="connsiteX0" fmla="*/ 1445418 w 2224087"/>
                <a:gd name="connsiteY0" fmla="*/ 309563 h 500063"/>
                <a:gd name="connsiteX1" fmla="*/ 995362 w 2224087"/>
                <a:gd name="connsiteY1" fmla="*/ 381000 h 500063"/>
                <a:gd name="connsiteX2" fmla="*/ 795337 w 2224087"/>
                <a:gd name="connsiteY2" fmla="*/ 414338 h 500063"/>
                <a:gd name="connsiteX3" fmla="*/ 616743 w 2224087"/>
                <a:gd name="connsiteY3" fmla="*/ 445294 h 500063"/>
                <a:gd name="connsiteX4" fmla="*/ 402431 w 2224087"/>
                <a:gd name="connsiteY4" fmla="*/ 481013 h 500063"/>
                <a:gd name="connsiteX5" fmla="*/ 295275 w 2224087"/>
                <a:gd name="connsiteY5" fmla="*/ 497681 h 500063"/>
                <a:gd name="connsiteX6" fmla="*/ 257175 w 2224087"/>
                <a:gd name="connsiteY6" fmla="*/ 500063 h 500063"/>
                <a:gd name="connsiteX7" fmla="*/ 233362 w 2224087"/>
                <a:gd name="connsiteY7" fmla="*/ 492919 h 500063"/>
                <a:gd name="connsiteX8" fmla="*/ 192881 w 2224087"/>
                <a:gd name="connsiteY8" fmla="*/ 476250 h 500063"/>
                <a:gd name="connsiteX9" fmla="*/ 116681 w 2224087"/>
                <a:gd name="connsiteY9" fmla="*/ 421481 h 500063"/>
                <a:gd name="connsiteX10" fmla="*/ 52387 w 2224087"/>
                <a:gd name="connsiteY10" fmla="*/ 359569 h 500063"/>
                <a:gd name="connsiteX11" fmla="*/ 16668 w 2224087"/>
                <a:gd name="connsiteY11" fmla="*/ 321469 h 500063"/>
                <a:gd name="connsiteX12" fmla="*/ 0 w 2224087"/>
                <a:gd name="connsiteY12" fmla="*/ 292894 h 500063"/>
                <a:gd name="connsiteX13" fmla="*/ 0 w 2224087"/>
                <a:gd name="connsiteY13" fmla="*/ 271463 h 500063"/>
                <a:gd name="connsiteX14" fmla="*/ 7143 w 2224087"/>
                <a:gd name="connsiteY14" fmla="*/ 261938 h 500063"/>
                <a:gd name="connsiteX15" fmla="*/ 26193 w 2224087"/>
                <a:gd name="connsiteY15" fmla="*/ 257175 h 500063"/>
                <a:gd name="connsiteX16" fmla="*/ 54768 w 2224087"/>
                <a:gd name="connsiteY16" fmla="*/ 264319 h 500063"/>
                <a:gd name="connsiteX17" fmla="*/ 90487 w 2224087"/>
                <a:gd name="connsiteY17" fmla="*/ 273844 h 500063"/>
                <a:gd name="connsiteX18" fmla="*/ 157162 w 2224087"/>
                <a:gd name="connsiteY18" fmla="*/ 285750 h 500063"/>
                <a:gd name="connsiteX19" fmla="*/ 230981 w 2224087"/>
                <a:gd name="connsiteY19" fmla="*/ 288131 h 500063"/>
                <a:gd name="connsiteX20" fmla="*/ 347662 w 2224087"/>
                <a:gd name="connsiteY20" fmla="*/ 278606 h 500063"/>
                <a:gd name="connsiteX21" fmla="*/ 597693 w 2224087"/>
                <a:gd name="connsiteY21" fmla="*/ 245269 h 500063"/>
                <a:gd name="connsiteX22" fmla="*/ 964406 w 2224087"/>
                <a:gd name="connsiteY22" fmla="*/ 188119 h 500063"/>
                <a:gd name="connsiteX23" fmla="*/ 1331118 w 2224087"/>
                <a:gd name="connsiteY23" fmla="*/ 123825 h 500063"/>
                <a:gd name="connsiteX24" fmla="*/ 1493043 w 2224087"/>
                <a:gd name="connsiteY24" fmla="*/ 95250 h 500063"/>
                <a:gd name="connsiteX25" fmla="*/ 1540668 w 2224087"/>
                <a:gd name="connsiteY25" fmla="*/ 80963 h 500063"/>
                <a:gd name="connsiteX26" fmla="*/ 1669256 w 2224087"/>
                <a:gd name="connsiteY26" fmla="*/ 40481 h 500063"/>
                <a:gd name="connsiteX27" fmla="*/ 1750218 w 2224087"/>
                <a:gd name="connsiteY27" fmla="*/ 7144 h 500063"/>
                <a:gd name="connsiteX28" fmla="*/ 1790700 w 2224087"/>
                <a:gd name="connsiteY28" fmla="*/ 0 h 500063"/>
                <a:gd name="connsiteX29" fmla="*/ 1821656 w 2224087"/>
                <a:gd name="connsiteY29" fmla="*/ 4763 h 500063"/>
                <a:gd name="connsiteX30" fmla="*/ 1864518 w 2224087"/>
                <a:gd name="connsiteY30" fmla="*/ 21431 h 500063"/>
                <a:gd name="connsiteX31" fmla="*/ 1914525 w 2224087"/>
                <a:gd name="connsiteY31" fmla="*/ 50006 h 500063"/>
                <a:gd name="connsiteX32" fmla="*/ 2021681 w 2224087"/>
                <a:gd name="connsiteY32" fmla="*/ 121444 h 500063"/>
                <a:gd name="connsiteX33" fmla="*/ 2081212 w 2224087"/>
                <a:gd name="connsiteY33" fmla="*/ 169069 h 500063"/>
                <a:gd name="connsiteX34" fmla="*/ 2119312 w 2224087"/>
                <a:gd name="connsiteY34" fmla="*/ 200025 h 500063"/>
                <a:gd name="connsiteX35" fmla="*/ 2159793 w 2224087"/>
                <a:gd name="connsiteY35" fmla="*/ 235744 h 500063"/>
                <a:gd name="connsiteX36" fmla="*/ 2193131 w 2224087"/>
                <a:gd name="connsiteY36" fmla="*/ 276225 h 500063"/>
                <a:gd name="connsiteX37" fmla="*/ 2209800 w 2224087"/>
                <a:gd name="connsiteY37" fmla="*/ 304800 h 500063"/>
                <a:gd name="connsiteX38" fmla="*/ 2216943 w 2224087"/>
                <a:gd name="connsiteY38" fmla="*/ 323850 h 500063"/>
                <a:gd name="connsiteX39" fmla="*/ 2224087 w 2224087"/>
                <a:gd name="connsiteY39" fmla="*/ 345281 h 500063"/>
                <a:gd name="connsiteX40" fmla="*/ 2224087 w 2224087"/>
                <a:gd name="connsiteY40" fmla="*/ 371475 h 500063"/>
                <a:gd name="connsiteX41" fmla="*/ 2212181 w 2224087"/>
                <a:gd name="connsiteY41" fmla="*/ 400050 h 500063"/>
                <a:gd name="connsiteX42" fmla="*/ 2190750 w 2224087"/>
                <a:gd name="connsiteY42" fmla="*/ 431006 h 500063"/>
                <a:gd name="connsiteX43" fmla="*/ 1921668 w 2224087"/>
                <a:gd name="connsiteY43" fmla="*/ 297656 h 500063"/>
                <a:gd name="connsiteX44" fmla="*/ 1816893 w 2224087"/>
                <a:gd name="connsiteY44" fmla="*/ 257175 h 500063"/>
                <a:gd name="connsiteX45" fmla="*/ 1783556 w 2224087"/>
                <a:gd name="connsiteY45" fmla="*/ 254794 h 500063"/>
                <a:gd name="connsiteX46" fmla="*/ 1445418 w 2224087"/>
                <a:gd name="connsiteY46" fmla="*/ 3095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24087" h="500063">
                  <a:moveTo>
                    <a:pt x="1445418" y="309563"/>
                  </a:moveTo>
                  <a:lnTo>
                    <a:pt x="995362" y="381000"/>
                  </a:lnTo>
                  <a:lnTo>
                    <a:pt x="795337" y="414338"/>
                  </a:lnTo>
                  <a:lnTo>
                    <a:pt x="616743" y="445294"/>
                  </a:lnTo>
                  <a:lnTo>
                    <a:pt x="402431" y="481013"/>
                  </a:lnTo>
                  <a:lnTo>
                    <a:pt x="295275" y="497681"/>
                  </a:lnTo>
                  <a:lnTo>
                    <a:pt x="257175" y="500063"/>
                  </a:lnTo>
                  <a:lnTo>
                    <a:pt x="233362" y="492919"/>
                  </a:lnTo>
                  <a:lnTo>
                    <a:pt x="192881" y="476250"/>
                  </a:lnTo>
                  <a:lnTo>
                    <a:pt x="116681" y="421481"/>
                  </a:lnTo>
                  <a:lnTo>
                    <a:pt x="52387" y="359569"/>
                  </a:lnTo>
                  <a:lnTo>
                    <a:pt x="16668" y="321469"/>
                  </a:lnTo>
                  <a:lnTo>
                    <a:pt x="0" y="292894"/>
                  </a:lnTo>
                  <a:lnTo>
                    <a:pt x="0" y="271463"/>
                  </a:lnTo>
                  <a:lnTo>
                    <a:pt x="7143" y="261938"/>
                  </a:lnTo>
                  <a:lnTo>
                    <a:pt x="26193" y="257175"/>
                  </a:lnTo>
                  <a:lnTo>
                    <a:pt x="54768" y="264319"/>
                  </a:lnTo>
                  <a:lnTo>
                    <a:pt x="90487" y="273844"/>
                  </a:lnTo>
                  <a:lnTo>
                    <a:pt x="157162" y="285750"/>
                  </a:lnTo>
                  <a:lnTo>
                    <a:pt x="230981" y="288131"/>
                  </a:lnTo>
                  <a:lnTo>
                    <a:pt x="347662" y="278606"/>
                  </a:lnTo>
                  <a:lnTo>
                    <a:pt x="597693" y="245269"/>
                  </a:lnTo>
                  <a:lnTo>
                    <a:pt x="964406" y="188119"/>
                  </a:lnTo>
                  <a:lnTo>
                    <a:pt x="1331118" y="123825"/>
                  </a:lnTo>
                  <a:lnTo>
                    <a:pt x="1493043" y="95250"/>
                  </a:lnTo>
                  <a:lnTo>
                    <a:pt x="1540668" y="80963"/>
                  </a:lnTo>
                  <a:lnTo>
                    <a:pt x="1669256" y="40481"/>
                  </a:lnTo>
                  <a:lnTo>
                    <a:pt x="1750218" y="7144"/>
                  </a:lnTo>
                  <a:lnTo>
                    <a:pt x="1790700" y="0"/>
                  </a:lnTo>
                  <a:lnTo>
                    <a:pt x="1821656" y="4763"/>
                  </a:lnTo>
                  <a:lnTo>
                    <a:pt x="1864518" y="21431"/>
                  </a:lnTo>
                  <a:lnTo>
                    <a:pt x="1914525" y="50006"/>
                  </a:lnTo>
                  <a:lnTo>
                    <a:pt x="2021681" y="121444"/>
                  </a:lnTo>
                  <a:lnTo>
                    <a:pt x="2081212" y="169069"/>
                  </a:lnTo>
                  <a:lnTo>
                    <a:pt x="2119312" y="200025"/>
                  </a:lnTo>
                  <a:lnTo>
                    <a:pt x="2159793" y="235744"/>
                  </a:lnTo>
                  <a:lnTo>
                    <a:pt x="2193131" y="276225"/>
                  </a:lnTo>
                  <a:lnTo>
                    <a:pt x="2209800" y="304800"/>
                  </a:lnTo>
                  <a:lnTo>
                    <a:pt x="2216943" y="323850"/>
                  </a:lnTo>
                  <a:lnTo>
                    <a:pt x="2224087" y="345281"/>
                  </a:lnTo>
                  <a:lnTo>
                    <a:pt x="2224087" y="371475"/>
                  </a:lnTo>
                  <a:lnTo>
                    <a:pt x="2212181" y="400050"/>
                  </a:lnTo>
                  <a:lnTo>
                    <a:pt x="2190750" y="431006"/>
                  </a:lnTo>
                  <a:lnTo>
                    <a:pt x="1921668" y="297656"/>
                  </a:lnTo>
                  <a:lnTo>
                    <a:pt x="1816893" y="257175"/>
                  </a:lnTo>
                  <a:lnTo>
                    <a:pt x="1783556" y="254794"/>
                  </a:lnTo>
                  <a:lnTo>
                    <a:pt x="1445418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BE911939-0DA9-4D29-B4E2-DFE1C43C1388}"/>
                </a:ext>
              </a:extLst>
            </p:cNvPr>
            <p:cNvSpPr/>
            <p:nvPr/>
          </p:nvSpPr>
          <p:spPr>
            <a:xfrm>
              <a:off x="3289300" y="2462213"/>
              <a:ext cx="2763838" cy="574675"/>
            </a:xfrm>
            <a:custGeom>
              <a:avLst/>
              <a:gdLst>
                <a:gd name="connsiteX0" fmla="*/ 2100263 w 2764632"/>
                <a:gd name="connsiteY0" fmla="*/ 273843 h 573881"/>
                <a:gd name="connsiteX1" fmla="*/ 1519238 w 2764632"/>
                <a:gd name="connsiteY1" fmla="*/ 345281 h 573881"/>
                <a:gd name="connsiteX2" fmla="*/ 1488282 w 2764632"/>
                <a:gd name="connsiteY2" fmla="*/ 359568 h 573881"/>
                <a:gd name="connsiteX3" fmla="*/ 1254919 w 2764632"/>
                <a:gd name="connsiteY3" fmla="*/ 390525 h 573881"/>
                <a:gd name="connsiteX4" fmla="*/ 1064419 w 2764632"/>
                <a:gd name="connsiteY4" fmla="*/ 407193 h 573881"/>
                <a:gd name="connsiteX5" fmla="*/ 823913 w 2764632"/>
                <a:gd name="connsiteY5" fmla="*/ 459581 h 573881"/>
                <a:gd name="connsiteX6" fmla="*/ 571500 w 2764632"/>
                <a:gd name="connsiteY6" fmla="*/ 535781 h 573881"/>
                <a:gd name="connsiteX7" fmla="*/ 490538 w 2764632"/>
                <a:gd name="connsiteY7" fmla="*/ 569118 h 573881"/>
                <a:gd name="connsiteX8" fmla="*/ 464344 w 2764632"/>
                <a:gd name="connsiteY8" fmla="*/ 573881 h 573881"/>
                <a:gd name="connsiteX9" fmla="*/ 423863 w 2764632"/>
                <a:gd name="connsiteY9" fmla="*/ 564356 h 573881"/>
                <a:gd name="connsiteX10" fmla="*/ 369094 w 2764632"/>
                <a:gd name="connsiteY10" fmla="*/ 538162 h 573881"/>
                <a:gd name="connsiteX11" fmla="*/ 266700 w 2764632"/>
                <a:gd name="connsiteY11" fmla="*/ 471487 h 573881"/>
                <a:gd name="connsiteX12" fmla="*/ 161925 w 2764632"/>
                <a:gd name="connsiteY12" fmla="*/ 383381 h 573881"/>
                <a:gd name="connsiteX13" fmla="*/ 57150 w 2764632"/>
                <a:gd name="connsiteY13" fmla="*/ 285750 h 573881"/>
                <a:gd name="connsiteX14" fmla="*/ 28575 w 2764632"/>
                <a:gd name="connsiteY14" fmla="*/ 259556 h 573881"/>
                <a:gd name="connsiteX15" fmla="*/ 14288 w 2764632"/>
                <a:gd name="connsiteY15" fmla="*/ 242887 h 573881"/>
                <a:gd name="connsiteX16" fmla="*/ 0 w 2764632"/>
                <a:gd name="connsiteY16" fmla="*/ 214312 h 573881"/>
                <a:gd name="connsiteX17" fmla="*/ 0 w 2764632"/>
                <a:gd name="connsiteY17" fmla="*/ 197643 h 573881"/>
                <a:gd name="connsiteX18" fmla="*/ 4763 w 2764632"/>
                <a:gd name="connsiteY18" fmla="*/ 185737 h 573881"/>
                <a:gd name="connsiteX19" fmla="*/ 21432 w 2764632"/>
                <a:gd name="connsiteY19" fmla="*/ 178593 h 573881"/>
                <a:gd name="connsiteX20" fmla="*/ 45244 w 2764632"/>
                <a:gd name="connsiteY20" fmla="*/ 180975 h 573881"/>
                <a:gd name="connsiteX21" fmla="*/ 80963 w 2764632"/>
                <a:gd name="connsiteY21" fmla="*/ 197643 h 573881"/>
                <a:gd name="connsiteX22" fmla="*/ 128588 w 2764632"/>
                <a:gd name="connsiteY22" fmla="*/ 228600 h 573881"/>
                <a:gd name="connsiteX23" fmla="*/ 188119 w 2764632"/>
                <a:gd name="connsiteY23" fmla="*/ 269081 h 573881"/>
                <a:gd name="connsiteX24" fmla="*/ 233363 w 2764632"/>
                <a:gd name="connsiteY24" fmla="*/ 292893 h 573881"/>
                <a:gd name="connsiteX25" fmla="*/ 290513 w 2764632"/>
                <a:gd name="connsiteY25" fmla="*/ 309562 h 573881"/>
                <a:gd name="connsiteX26" fmla="*/ 359569 w 2764632"/>
                <a:gd name="connsiteY26" fmla="*/ 316706 h 573881"/>
                <a:gd name="connsiteX27" fmla="*/ 411957 w 2764632"/>
                <a:gd name="connsiteY27" fmla="*/ 321468 h 573881"/>
                <a:gd name="connsiteX28" fmla="*/ 490538 w 2764632"/>
                <a:gd name="connsiteY28" fmla="*/ 319087 h 573881"/>
                <a:gd name="connsiteX29" fmla="*/ 671513 w 2764632"/>
                <a:gd name="connsiteY29" fmla="*/ 300037 h 573881"/>
                <a:gd name="connsiteX30" fmla="*/ 1147763 w 2764632"/>
                <a:gd name="connsiteY30" fmla="*/ 228600 h 573881"/>
                <a:gd name="connsiteX31" fmla="*/ 1335882 w 2764632"/>
                <a:gd name="connsiteY31" fmla="*/ 209550 h 573881"/>
                <a:gd name="connsiteX32" fmla="*/ 1766888 w 2764632"/>
                <a:gd name="connsiteY32" fmla="*/ 147637 h 573881"/>
                <a:gd name="connsiteX33" fmla="*/ 2083594 w 2764632"/>
                <a:gd name="connsiteY33" fmla="*/ 102393 h 573881"/>
                <a:gd name="connsiteX34" fmla="*/ 2174082 w 2764632"/>
                <a:gd name="connsiteY34" fmla="*/ 83343 h 573881"/>
                <a:gd name="connsiteX35" fmla="*/ 2271713 w 2764632"/>
                <a:gd name="connsiteY35" fmla="*/ 59531 h 573881"/>
                <a:gd name="connsiteX36" fmla="*/ 2390775 w 2764632"/>
                <a:gd name="connsiteY36" fmla="*/ 26193 h 573881"/>
                <a:gd name="connsiteX37" fmla="*/ 2450307 w 2764632"/>
                <a:gd name="connsiteY37" fmla="*/ 2381 h 573881"/>
                <a:gd name="connsiteX38" fmla="*/ 2500313 w 2764632"/>
                <a:gd name="connsiteY38" fmla="*/ 0 h 573881"/>
                <a:gd name="connsiteX39" fmla="*/ 2552700 w 2764632"/>
                <a:gd name="connsiteY39" fmla="*/ 9525 h 573881"/>
                <a:gd name="connsiteX40" fmla="*/ 2626519 w 2764632"/>
                <a:gd name="connsiteY40" fmla="*/ 33337 h 573881"/>
                <a:gd name="connsiteX41" fmla="*/ 2669382 w 2764632"/>
                <a:gd name="connsiteY41" fmla="*/ 52387 h 573881"/>
                <a:gd name="connsiteX42" fmla="*/ 2707482 w 2764632"/>
                <a:gd name="connsiteY42" fmla="*/ 73818 h 573881"/>
                <a:gd name="connsiteX43" fmla="*/ 2733675 w 2764632"/>
                <a:gd name="connsiteY43" fmla="*/ 100012 h 573881"/>
                <a:gd name="connsiteX44" fmla="*/ 2752725 w 2764632"/>
                <a:gd name="connsiteY44" fmla="*/ 121443 h 573881"/>
                <a:gd name="connsiteX45" fmla="*/ 2764632 w 2764632"/>
                <a:gd name="connsiteY45" fmla="*/ 142875 h 573881"/>
                <a:gd name="connsiteX46" fmla="*/ 2764632 w 2764632"/>
                <a:gd name="connsiteY46" fmla="*/ 161925 h 573881"/>
                <a:gd name="connsiteX47" fmla="*/ 2752725 w 2764632"/>
                <a:gd name="connsiteY47" fmla="*/ 190500 h 573881"/>
                <a:gd name="connsiteX48" fmla="*/ 2728913 w 2764632"/>
                <a:gd name="connsiteY48" fmla="*/ 216693 h 573881"/>
                <a:gd name="connsiteX49" fmla="*/ 2667000 w 2764632"/>
                <a:gd name="connsiteY49" fmla="*/ 252412 h 573881"/>
                <a:gd name="connsiteX50" fmla="*/ 2462213 w 2764632"/>
                <a:gd name="connsiteY50" fmla="*/ 259556 h 573881"/>
                <a:gd name="connsiteX51" fmla="*/ 2100263 w 2764632"/>
                <a:gd name="connsiteY51" fmla="*/ 273843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4632" h="573881">
                  <a:moveTo>
                    <a:pt x="2100263" y="273843"/>
                  </a:moveTo>
                  <a:lnTo>
                    <a:pt x="1519238" y="345281"/>
                  </a:lnTo>
                  <a:lnTo>
                    <a:pt x="1488282" y="359568"/>
                  </a:lnTo>
                  <a:lnTo>
                    <a:pt x="1254919" y="390525"/>
                  </a:lnTo>
                  <a:lnTo>
                    <a:pt x="1064419" y="407193"/>
                  </a:lnTo>
                  <a:lnTo>
                    <a:pt x="823913" y="459581"/>
                  </a:lnTo>
                  <a:lnTo>
                    <a:pt x="571500" y="535781"/>
                  </a:lnTo>
                  <a:lnTo>
                    <a:pt x="490538" y="569118"/>
                  </a:lnTo>
                  <a:lnTo>
                    <a:pt x="464344" y="573881"/>
                  </a:lnTo>
                  <a:lnTo>
                    <a:pt x="423863" y="564356"/>
                  </a:lnTo>
                  <a:lnTo>
                    <a:pt x="369094" y="538162"/>
                  </a:lnTo>
                  <a:lnTo>
                    <a:pt x="266700" y="471487"/>
                  </a:lnTo>
                  <a:lnTo>
                    <a:pt x="161925" y="383381"/>
                  </a:lnTo>
                  <a:lnTo>
                    <a:pt x="57150" y="285750"/>
                  </a:lnTo>
                  <a:lnTo>
                    <a:pt x="28575" y="259556"/>
                  </a:lnTo>
                  <a:lnTo>
                    <a:pt x="14288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4763" y="185737"/>
                  </a:lnTo>
                  <a:lnTo>
                    <a:pt x="21432" y="178593"/>
                  </a:lnTo>
                  <a:lnTo>
                    <a:pt x="45244" y="180975"/>
                  </a:lnTo>
                  <a:lnTo>
                    <a:pt x="80963" y="197643"/>
                  </a:lnTo>
                  <a:lnTo>
                    <a:pt x="128588" y="228600"/>
                  </a:lnTo>
                  <a:lnTo>
                    <a:pt x="188119" y="269081"/>
                  </a:lnTo>
                  <a:lnTo>
                    <a:pt x="233363" y="292893"/>
                  </a:lnTo>
                  <a:lnTo>
                    <a:pt x="290513" y="309562"/>
                  </a:lnTo>
                  <a:lnTo>
                    <a:pt x="359569" y="316706"/>
                  </a:lnTo>
                  <a:lnTo>
                    <a:pt x="411957" y="321468"/>
                  </a:lnTo>
                  <a:lnTo>
                    <a:pt x="490538" y="319087"/>
                  </a:lnTo>
                  <a:lnTo>
                    <a:pt x="671513" y="300037"/>
                  </a:lnTo>
                  <a:lnTo>
                    <a:pt x="1147763" y="228600"/>
                  </a:lnTo>
                  <a:lnTo>
                    <a:pt x="1335882" y="209550"/>
                  </a:lnTo>
                  <a:lnTo>
                    <a:pt x="1766888" y="147637"/>
                  </a:lnTo>
                  <a:lnTo>
                    <a:pt x="2083594" y="102393"/>
                  </a:lnTo>
                  <a:lnTo>
                    <a:pt x="2174082" y="83343"/>
                  </a:lnTo>
                  <a:lnTo>
                    <a:pt x="2271713" y="59531"/>
                  </a:lnTo>
                  <a:lnTo>
                    <a:pt x="2390775" y="26193"/>
                  </a:lnTo>
                  <a:lnTo>
                    <a:pt x="2450307" y="2381"/>
                  </a:lnTo>
                  <a:lnTo>
                    <a:pt x="2500313" y="0"/>
                  </a:lnTo>
                  <a:lnTo>
                    <a:pt x="2552700" y="9525"/>
                  </a:lnTo>
                  <a:lnTo>
                    <a:pt x="2626519" y="33337"/>
                  </a:lnTo>
                  <a:lnTo>
                    <a:pt x="2669382" y="52387"/>
                  </a:lnTo>
                  <a:lnTo>
                    <a:pt x="2707482" y="73818"/>
                  </a:lnTo>
                  <a:lnTo>
                    <a:pt x="2733675" y="100012"/>
                  </a:lnTo>
                  <a:lnTo>
                    <a:pt x="2752725" y="121443"/>
                  </a:lnTo>
                  <a:lnTo>
                    <a:pt x="2764632" y="142875"/>
                  </a:lnTo>
                  <a:lnTo>
                    <a:pt x="2764632" y="161925"/>
                  </a:lnTo>
                  <a:lnTo>
                    <a:pt x="2752725" y="190500"/>
                  </a:lnTo>
                  <a:lnTo>
                    <a:pt x="2728913" y="216693"/>
                  </a:lnTo>
                  <a:lnTo>
                    <a:pt x="2667000" y="252412"/>
                  </a:lnTo>
                  <a:lnTo>
                    <a:pt x="2462213" y="259556"/>
                  </a:lnTo>
                  <a:lnTo>
                    <a:pt x="2100263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24598545-48B1-437B-B0CA-2B69922B2DF9}"/>
                </a:ext>
              </a:extLst>
            </p:cNvPr>
            <p:cNvSpPr/>
            <p:nvPr/>
          </p:nvSpPr>
          <p:spPr>
            <a:xfrm>
              <a:off x="2743200" y="3106738"/>
              <a:ext cx="4119563" cy="723900"/>
            </a:xfrm>
            <a:custGeom>
              <a:avLst/>
              <a:gdLst>
                <a:gd name="connsiteX0" fmla="*/ 1966490 w 4120096"/>
                <a:gd name="connsiteY0" fmla="*/ 416599 h 723753"/>
                <a:gd name="connsiteX1" fmla="*/ 1412201 w 4120096"/>
                <a:gd name="connsiteY1" fmla="*/ 508392 h 723753"/>
                <a:gd name="connsiteX2" fmla="*/ 1182718 w 4120096"/>
                <a:gd name="connsiteY2" fmla="*/ 554289 h 723753"/>
                <a:gd name="connsiteX3" fmla="*/ 935583 w 4120096"/>
                <a:gd name="connsiteY3" fmla="*/ 607246 h 723753"/>
                <a:gd name="connsiteX4" fmla="*/ 670795 w 4120096"/>
                <a:gd name="connsiteY4" fmla="*/ 667265 h 723753"/>
                <a:gd name="connsiteX5" fmla="*/ 550758 w 4120096"/>
                <a:gd name="connsiteY5" fmla="*/ 699039 h 723753"/>
                <a:gd name="connsiteX6" fmla="*/ 508392 w 4120096"/>
                <a:gd name="connsiteY6" fmla="*/ 716692 h 723753"/>
                <a:gd name="connsiteX7" fmla="*/ 473087 w 4120096"/>
                <a:gd name="connsiteY7" fmla="*/ 723753 h 723753"/>
                <a:gd name="connsiteX8" fmla="*/ 437782 w 4120096"/>
                <a:gd name="connsiteY8" fmla="*/ 723753 h 723753"/>
                <a:gd name="connsiteX9" fmla="*/ 409538 w 4120096"/>
                <a:gd name="connsiteY9" fmla="*/ 720222 h 723753"/>
                <a:gd name="connsiteX10" fmla="*/ 356581 w 4120096"/>
                <a:gd name="connsiteY10" fmla="*/ 695509 h 723753"/>
                <a:gd name="connsiteX11" fmla="*/ 240074 w 4120096"/>
                <a:gd name="connsiteY11" fmla="*/ 624899 h 723753"/>
                <a:gd name="connsiteX12" fmla="*/ 137690 w 4120096"/>
                <a:gd name="connsiteY12" fmla="*/ 547227 h 723753"/>
                <a:gd name="connsiteX13" fmla="*/ 49427 w 4120096"/>
                <a:gd name="connsiteY13" fmla="*/ 469556 h 723753"/>
                <a:gd name="connsiteX14" fmla="*/ 14122 w 4120096"/>
                <a:gd name="connsiteY14" fmla="*/ 434251 h 723753"/>
                <a:gd name="connsiteX15" fmla="*/ 3531 w 4120096"/>
                <a:gd name="connsiteY15" fmla="*/ 409538 h 723753"/>
                <a:gd name="connsiteX16" fmla="*/ 0 w 4120096"/>
                <a:gd name="connsiteY16" fmla="*/ 391885 h 723753"/>
                <a:gd name="connsiteX17" fmla="*/ 3531 w 4120096"/>
                <a:gd name="connsiteY17" fmla="*/ 381294 h 723753"/>
                <a:gd name="connsiteX18" fmla="*/ 17653 w 4120096"/>
                <a:gd name="connsiteY18" fmla="*/ 370702 h 723753"/>
                <a:gd name="connsiteX19" fmla="*/ 49427 w 4120096"/>
                <a:gd name="connsiteY19" fmla="*/ 381294 h 723753"/>
                <a:gd name="connsiteX20" fmla="*/ 98854 w 4120096"/>
                <a:gd name="connsiteY20" fmla="*/ 409538 h 723753"/>
                <a:gd name="connsiteX21" fmla="*/ 155342 w 4120096"/>
                <a:gd name="connsiteY21" fmla="*/ 434251 h 723753"/>
                <a:gd name="connsiteX22" fmla="*/ 243605 w 4120096"/>
                <a:gd name="connsiteY22" fmla="*/ 462495 h 723753"/>
                <a:gd name="connsiteX23" fmla="*/ 300093 w 4120096"/>
                <a:gd name="connsiteY23" fmla="*/ 473087 h 723753"/>
                <a:gd name="connsiteX24" fmla="*/ 356581 w 4120096"/>
                <a:gd name="connsiteY24" fmla="*/ 476617 h 723753"/>
                <a:gd name="connsiteX25" fmla="*/ 420130 w 4120096"/>
                <a:gd name="connsiteY25" fmla="*/ 480148 h 723753"/>
                <a:gd name="connsiteX26" fmla="*/ 610777 w 4120096"/>
                <a:gd name="connsiteY26" fmla="*/ 458965 h 723753"/>
                <a:gd name="connsiteX27" fmla="*/ 970888 w 4120096"/>
                <a:gd name="connsiteY27" fmla="*/ 402477 h 723753"/>
                <a:gd name="connsiteX28" fmla="*/ 1323938 w 4120096"/>
                <a:gd name="connsiteY28" fmla="*/ 338928 h 723753"/>
                <a:gd name="connsiteX29" fmla="*/ 1542829 w 4120096"/>
                <a:gd name="connsiteY29" fmla="*/ 303623 h 723753"/>
                <a:gd name="connsiteX30" fmla="*/ 1966490 w 4120096"/>
                <a:gd name="connsiteY30" fmla="*/ 250665 h 723753"/>
                <a:gd name="connsiteX31" fmla="*/ 2418394 w 4120096"/>
                <a:gd name="connsiteY31" fmla="*/ 183586 h 723753"/>
                <a:gd name="connsiteX32" fmla="*/ 2538431 w 4120096"/>
                <a:gd name="connsiteY32" fmla="*/ 172994 h 723753"/>
                <a:gd name="connsiteX33" fmla="*/ 3004457 w 4120096"/>
                <a:gd name="connsiteY33" fmla="*/ 112976 h 723753"/>
                <a:gd name="connsiteX34" fmla="*/ 3226879 w 4120096"/>
                <a:gd name="connsiteY34" fmla="*/ 81201 h 723753"/>
                <a:gd name="connsiteX35" fmla="*/ 3371629 w 4120096"/>
                <a:gd name="connsiteY35" fmla="*/ 56488 h 723753"/>
                <a:gd name="connsiteX36" fmla="*/ 3523441 w 4120096"/>
                <a:gd name="connsiteY36" fmla="*/ 14122 h 723753"/>
                <a:gd name="connsiteX37" fmla="*/ 3572868 w 4120096"/>
                <a:gd name="connsiteY37" fmla="*/ 0 h 723753"/>
                <a:gd name="connsiteX38" fmla="*/ 3661131 w 4120096"/>
                <a:gd name="connsiteY38" fmla="*/ 7061 h 723753"/>
                <a:gd name="connsiteX39" fmla="*/ 3738802 w 4120096"/>
                <a:gd name="connsiteY39" fmla="*/ 24713 h 723753"/>
                <a:gd name="connsiteX40" fmla="*/ 3816473 w 4120096"/>
                <a:gd name="connsiteY40" fmla="*/ 49427 h 723753"/>
                <a:gd name="connsiteX41" fmla="*/ 3890613 w 4120096"/>
                <a:gd name="connsiteY41" fmla="*/ 81201 h 723753"/>
                <a:gd name="connsiteX42" fmla="*/ 3975345 w 4120096"/>
                <a:gd name="connsiteY42" fmla="*/ 120037 h 723753"/>
                <a:gd name="connsiteX43" fmla="*/ 4056547 w 4120096"/>
                <a:gd name="connsiteY43" fmla="*/ 162403 h 723753"/>
                <a:gd name="connsiteX44" fmla="*/ 4084791 w 4120096"/>
                <a:gd name="connsiteY44" fmla="*/ 190647 h 723753"/>
                <a:gd name="connsiteX45" fmla="*/ 4105974 w 4120096"/>
                <a:gd name="connsiteY45" fmla="*/ 215360 h 723753"/>
                <a:gd name="connsiteX46" fmla="*/ 4113035 w 4120096"/>
                <a:gd name="connsiteY46" fmla="*/ 233013 h 723753"/>
                <a:gd name="connsiteX47" fmla="*/ 4120096 w 4120096"/>
                <a:gd name="connsiteY47" fmla="*/ 257726 h 723753"/>
                <a:gd name="connsiteX48" fmla="*/ 4109504 w 4120096"/>
                <a:gd name="connsiteY48" fmla="*/ 278909 h 723753"/>
                <a:gd name="connsiteX49" fmla="*/ 4081260 w 4120096"/>
                <a:gd name="connsiteY49" fmla="*/ 303623 h 723753"/>
                <a:gd name="connsiteX50" fmla="*/ 4035364 w 4120096"/>
                <a:gd name="connsiteY50" fmla="*/ 317745 h 723753"/>
                <a:gd name="connsiteX51" fmla="*/ 3936510 w 4120096"/>
                <a:gd name="connsiteY51" fmla="*/ 317745 h 723753"/>
                <a:gd name="connsiteX52" fmla="*/ 3664661 w 4120096"/>
                <a:gd name="connsiteY52" fmla="*/ 303623 h 723753"/>
                <a:gd name="connsiteX53" fmla="*/ 3385751 w 4120096"/>
                <a:gd name="connsiteY53" fmla="*/ 296562 h 723753"/>
                <a:gd name="connsiteX54" fmla="*/ 2979744 w 4120096"/>
                <a:gd name="connsiteY54" fmla="*/ 307153 h 723753"/>
                <a:gd name="connsiteX55" fmla="*/ 2686712 w 4120096"/>
                <a:gd name="connsiteY55" fmla="*/ 321275 h 723753"/>
                <a:gd name="connsiteX56" fmla="*/ 2573736 w 4120096"/>
                <a:gd name="connsiteY56" fmla="*/ 338928 h 723753"/>
                <a:gd name="connsiteX57" fmla="*/ 2319540 w 4120096"/>
                <a:gd name="connsiteY57" fmla="*/ 370702 h 723753"/>
                <a:gd name="connsiteX58" fmla="*/ 1966490 w 4120096"/>
                <a:gd name="connsiteY58" fmla="*/ 416599 h 72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20096" h="723753">
                  <a:moveTo>
                    <a:pt x="1966490" y="416599"/>
                  </a:moveTo>
                  <a:lnTo>
                    <a:pt x="1412201" y="508392"/>
                  </a:lnTo>
                  <a:lnTo>
                    <a:pt x="1182718" y="554289"/>
                  </a:lnTo>
                  <a:lnTo>
                    <a:pt x="935583" y="607246"/>
                  </a:lnTo>
                  <a:lnTo>
                    <a:pt x="670795" y="667265"/>
                  </a:lnTo>
                  <a:lnTo>
                    <a:pt x="550758" y="699039"/>
                  </a:lnTo>
                  <a:lnTo>
                    <a:pt x="508392" y="716692"/>
                  </a:lnTo>
                  <a:lnTo>
                    <a:pt x="473087" y="723753"/>
                  </a:lnTo>
                  <a:lnTo>
                    <a:pt x="437782" y="723753"/>
                  </a:lnTo>
                  <a:lnTo>
                    <a:pt x="409538" y="720222"/>
                  </a:lnTo>
                  <a:lnTo>
                    <a:pt x="356581" y="695509"/>
                  </a:lnTo>
                  <a:lnTo>
                    <a:pt x="240074" y="624899"/>
                  </a:lnTo>
                  <a:lnTo>
                    <a:pt x="137690" y="547227"/>
                  </a:lnTo>
                  <a:lnTo>
                    <a:pt x="49427" y="469556"/>
                  </a:lnTo>
                  <a:lnTo>
                    <a:pt x="14122" y="434251"/>
                  </a:lnTo>
                  <a:lnTo>
                    <a:pt x="3531" y="409538"/>
                  </a:lnTo>
                  <a:lnTo>
                    <a:pt x="0" y="391885"/>
                  </a:lnTo>
                  <a:lnTo>
                    <a:pt x="3531" y="381294"/>
                  </a:lnTo>
                  <a:lnTo>
                    <a:pt x="17653" y="370702"/>
                  </a:lnTo>
                  <a:lnTo>
                    <a:pt x="49427" y="381294"/>
                  </a:lnTo>
                  <a:lnTo>
                    <a:pt x="98854" y="409538"/>
                  </a:lnTo>
                  <a:lnTo>
                    <a:pt x="155342" y="434251"/>
                  </a:lnTo>
                  <a:lnTo>
                    <a:pt x="243605" y="462495"/>
                  </a:lnTo>
                  <a:lnTo>
                    <a:pt x="300093" y="473087"/>
                  </a:lnTo>
                  <a:lnTo>
                    <a:pt x="356581" y="476617"/>
                  </a:lnTo>
                  <a:lnTo>
                    <a:pt x="420130" y="480148"/>
                  </a:lnTo>
                  <a:lnTo>
                    <a:pt x="610777" y="458965"/>
                  </a:lnTo>
                  <a:lnTo>
                    <a:pt x="970888" y="402477"/>
                  </a:lnTo>
                  <a:lnTo>
                    <a:pt x="1323938" y="338928"/>
                  </a:lnTo>
                  <a:lnTo>
                    <a:pt x="1542829" y="303623"/>
                  </a:lnTo>
                  <a:lnTo>
                    <a:pt x="1966490" y="250665"/>
                  </a:lnTo>
                  <a:lnTo>
                    <a:pt x="2418394" y="183586"/>
                  </a:lnTo>
                  <a:lnTo>
                    <a:pt x="2538431" y="172994"/>
                  </a:lnTo>
                  <a:lnTo>
                    <a:pt x="3004457" y="112976"/>
                  </a:lnTo>
                  <a:lnTo>
                    <a:pt x="3226879" y="81201"/>
                  </a:lnTo>
                  <a:lnTo>
                    <a:pt x="3371629" y="56488"/>
                  </a:lnTo>
                  <a:lnTo>
                    <a:pt x="3523441" y="14122"/>
                  </a:lnTo>
                  <a:lnTo>
                    <a:pt x="3572868" y="0"/>
                  </a:lnTo>
                  <a:lnTo>
                    <a:pt x="3661131" y="7061"/>
                  </a:lnTo>
                  <a:lnTo>
                    <a:pt x="3738802" y="24713"/>
                  </a:lnTo>
                  <a:lnTo>
                    <a:pt x="3816473" y="49427"/>
                  </a:lnTo>
                  <a:lnTo>
                    <a:pt x="3890613" y="81201"/>
                  </a:lnTo>
                  <a:lnTo>
                    <a:pt x="3975345" y="120037"/>
                  </a:lnTo>
                  <a:lnTo>
                    <a:pt x="4056547" y="162403"/>
                  </a:lnTo>
                  <a:lnTo>
                    <a:pt x="4084791" y="190647"/>
                  </a:lnTo>
                  <a:lnTo>
                    <a:pt x="4105974" y="215360"/>
                  </a:lnTo>
                  <a:lnTo>
                    <a:pt x="4113035" y="233013"/>
                  </a:lnTo>
                  <a:lnTo>
                    <a:pt x="4120096" y="257726"/>
                  </a:lnTo>
                  <a:lnTo>
                    <a:pt x="4109504" y="278909"/>
                  </a:lnTo>
                  <a:lnTo>
                    <a:pt x="4081260" y="303623"/>
                  </a:lnTo>
                  <a:lnTo>
                    <a:pt x="4035364" y="317745"/>
                  </a:lnTo>
                  <a:lnTo>
                    <a:pt x="3936510" y="317745"/>
                  </a:lnTo>
                  <a:lnTo>
                    <a:pt x="3664661" y="303623"/>
                  </a:lnTo>
                  <a:lnTo>
                    <a:pt x="3385751" y="296562"/>
                  </a:lnTo>
                  <a:lnTo>
                    <a:pt x="2979744" y="307153"/>
                  </a:lnTo>
                  <a:lnTo>
                    <a:pt x="2686712" y="321275"/>
                  </a:lnTo>
                  <a:lnTo>
                    <a:pt x="2573736" y="338928"/>
                  </a:lnTo>
                  <a:lnTo>
                    <a:pt x="2319540" y="370702"/>
                  </a:lnTo>
                  <a:lnTo>
                    <a:pt x="1966490" y="4165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EB1F1898-CBFD-47B2-94B9-3F27DF0AEF46}"/>
                </a:ext>
              </a:extLst>
            </p:cNvPr>
            <p:cNvSpPr/>
            <p:nvPr/>
          </p:nvSpPr>
          <p:spPr>
            <a:xfrm rot="16200000">
              <a:off x="2122488" y="1957388"/>
              <a:ext cx="3562350" cy="2336800"/>
            </a:xfrm>
            <a:custGeom>
              <a:avLst/>
              <a:gdLst>
                <a:gd name="connsiteX0" fmla="*/ 1790700 w 3562350"/>
                <a:gd name="connsiteY0" fmla="*/ 1743075 h 2336800"/>
                <a:gd name="connsiteX1" fmla="*/ 1651000 w 3562350"/>
                <a:gd name="connsiteY1" fmla="*/ 1676400 h 2336800"/>
                <a:gd name="connsiteX2" fmla="*/ 1482725 w 3562350"/>
                <a:gd name="connsiteY2" fmla="*/ 1584325 h 2336800"/>
                <a:gd name="connsiteX3" fmla="*/ 1308100 w 3562350"/>
                <a:gd name="connsiteY3" fmla="*/ 1479550 h 2336800"/>
                <a:gd name="connsiteX4" fmla="*/ 1111250 w 3562350"/>
                <a:gd name="connsiteY4" fmla="*/ 1349375 h 2336800"/>
                <a:gd name="connsiteX5" fmla="*/ 942975 w 3562350"/>
                <a:gd name="connsiteY5" fmla="*/ 1216025 h 2336800"/>
                <a:gd name="connsiteX6" fmla="*/ 809625 w 3562350"/>
                <a:gd name="connsiteY6" fmla="*/ 1101725 h 2336800"/>
                <a:gd name="connsiteX7" fmla="*/ 673100 w 3562350"/>
                <a:gd name="connsiteY7" fmla="*/ 977900 h 2336800"/>
                <a:gd name="connsiteX8" fmla="*/ 530225 w 3562350"/>
                <a:gd name="connsiteY8" fmla="*/ 831850 h 2336800"/>
                <a:gd name="connsiteX9" fmla="*/ 396875 w 3562350"/>
                <a:gd name="connsiteY9" fmla="*/ 682625 h 2336800"/>
                <a:gd name="connsiteX10" fmla="*/ 288925 w 3562350"/>
                <a:gd name="connsiteY10" fmla="*/ 542925 h 2336800"/>
                <a:gd name="connsiteX11" fmla="*/ 187325 w 3562350"/>
                <a:gd name="connsiteY11" fmla="*/ 400050 h 2336800"/>
                <a:gd name="connsiteX12" fmla="*/ 85725 w 3562350"/>
                <a:gd name="connsiteY12" fmla="*/ 244475 h 2336800"/>
                <a:gd name="connsiteX13" fmla="*/ 12700 w 3562350"/>
                <a:gd name="connsiteY13" fmla="*/ 111125 h 2336800"/>
                <a:gd name="connsiteX14" fmla="*/ 0 w 3562350"/>
                <a:gd name="connsiteY14" fmla="*/ 73025 h 2336800"/>
                <a:gd name="connsiteX15" fmla="*/ 0 w 3562350"/>
                <a:gd name="connsiteY15" fmla="*/ 28575 h 2336800"/>
                <a:gd name="connsiteX16" fmla="*/ 0 w 3562350"/>
                <a:gd name="connsiteY16" fmla="*/ 9525 h 2336800"/>
                <a:gd name="connsiteX17" fmla="*/ 9525 w 3562350"/>
                <a:gd name="connsiteY17" fmla="*/ 0 h 2336800"/>
                <a:gd name="connsiteX18" fmla="*/ 31750 w 3562350"/>
                <a:gd name="connsiteY18" fmla="*/ 0 h 2336800"/>
                <a:gd name="connsiteX19" fmla="*/ 60325 w 3562350"/>
                <a:gd name="connsiteY19" fmla="*/ 31750 h 2336800"/>
                <a:gd name="connsiteX20" fmla="*/ 152400 w 3562350"/>
                <a:gd name="connsiteY20" fmla="*/ 152400 h 2336800"/>
                <a:gd name="connsiteX21" fmla="*/ 254000 w 3562350"/>
                <a:gd name="connsiteY21" fmla="*/ 282575 h 2336800"/>
                <a:gd name="connsiteX22" fmla="*/ 361950 w 3562350"/>
                <a:gd name="connsiteY22" fmla="*/ 409575 h 2336800"/>
                <a:gd name="connsiteX23" fmla="*/ 457200 w 3562350"/>
                <a:gd name="connsiteY23" fmla="*/ 520700 h 2336800"/>
                <a:gd name="connsiteX24" fmla="*/ 587375 w 3562350"/>
                <a:gd name="connsiteY24" fmla="*/ 647700 h 2336800"/>
                <a:gd name="connsiteX25" fmla="*/ 673100 w 3562350"/>
                <a:gd name="connsiteY25" fmla="*/ 733425 h 2336800"/>
                <a:gd name="connsiteX26" fmla="*/ 790575 w 3562350"/>
                <a:gd name="connsiteY26" fmla="*/ 838200 h 2336800"/>
                <a:gd name="connsiteX27" fmla="*/ 914400 w 3562350"/>
                <a:gd name="connsiteY27" fmla="*/ 936625 h 2336800"/>
                <a:gd name="connsiteX28" fmla="*/ 1000125 w 3562350"/>
                <a:gd name="connsiteY28" fmla="*/ 1006475 h 2336800"/>
                <a:gd name="connsiteX29" fmla="*/ 1158875 w 3562350"/>
                <a:gd name="connsiteY29" fmla="*/ 1111250 h 2336800"/>
                <a:gd name="connsiteX30" fmla="*/ 1273175 w 3562350"/>
                <a:gd name="connsiteY30" fmla="*/ 1187450 h 2336800"/>
                <a:gd name="connsiteX31" fmla="*/ 1441450 w 3562350"/>
                <a:gd name="connsiteY31" fmla="*/ 1292225 h 2336800"/>
                <a:gd name="connsiteX32" fmla="*/ 1552575 w 3562350"/>
                <a:gd name="connsiteY32" fmla="*/ 1352550 h 2336800"/>
                <a:gd name="connsiteX33" fmla="*/ 1654175 w 3562350"/>
                <a:gd name="connsiteY33" fmla="*/ 1412875 h 2336800"/>
                <a:gd name="connsiteX34" fmla="*/ 1844675 w 3562350"/>
                <a:gd name="connsiteY34" fmla="*/ 1514475 h 2336800"/>
                <a:gd name="connsiteX35" fmla="*/ 2057400 w 3562350"/>
                <a:gd name="connsiteY35" fmla="*/ 1593850 h 2336800"/>
                <a:gd name="connsiteX36" fmla="*/ 2200275 w 3562350"/>
                <a:gd name="connsiteY36" fmla="*/ 1673225 h 2336800"/>
                <a:gd name="connsiteX37" fmla="*/ 2330450 w 3562350"/>
                <a:gd name="connsiteY37" fmla="*/ 1720850 h 2336800"/>
                <a:gd name="connsiteX38" fmla="*/ 2476500 w 3562350"/>
                <a:gd name="connsiteY38" fmla="*/ 1765300 h 2336800"/>
                <a:gd name="connsiteX39" fmla="*/ 2616200 w 3562350"/>
                <a:gd name="connsiteY39" fmla="*/ 1803400 h 2336800"/>
                <a:gd name="connsiteX40" fmla="*/ 2784475 w 3562350"/>
                <a:gd name="connsiteY40" fmla="*/ 1844675 h 2336800"/>
                <a:gd name="connsiteX41" fmla="*/ 2962275 w 3562350"/>
                <a:gd name="connsiteY41" fmla="*/ 1873250 h 2336800"/>
                <a:gd name="connsiteX42" fmla="*/ 3143250 w 3562350"/>
                <a:gd name="connsiteY42" fmla="*/ 1892300 h 2336800"/>
                <a:gd name="connsiteX43" fmla="*/ 3232150 w 3562350"/>
                <a:gd name="connsiteY43" fmla="*/ 1901825 h 2336800"/>
                <a:gd name="connsiteX44" fmla="*/ 3276600 w 3562350"/>
                <a:gd name="connsiteY44" fmla="*/ 1898650 h 2336800"/>
                <a:gd name="connsiteX45" fmla="*/ 3327400 w 3562350"/>
                <a:gd name="connsiteY45" fmla="*/ 1885950 h 2336800"/>
                <a:gd name="connsiteX46" fmla="*/ 3400425 w 3562350"/>
                <a:gd name="connsiteY46" fmla="*/ 1838325 h 2336800"/>
                <a:gd name="connsiteX47" fmla="*/ 3470275 w 3562350"/>
                <a:gd name="connsiteY47" fmla="*/ 1762125 h 2336800"/>
                <a:gd name="connsiteX48" fmla="*/ 3511550 w 3562350"/>
                <a:gd name="connsiteY48" fmla="*/ 1720850 h 2336800"/>
                <a:gd name="connsiteX49" fmla="*/ 3533775 w 3562350"/>
                <a:gd name="connsiteY49" fmla="*/ 1711325 h 2336800"/>
                <a:gd name="connsiteX50" fmla="*/ 3552825 w 3562350"/>
                <a:gd name="connsiteY50" fmla="*/ 1711325 h 2336800"/>
                <a:gd name="connsiteX51" fmla="*/ 3559175 w 3562350"/>
                <a:gd name="connsiteY51" fmla="*/ 1717675 h 2336800"/>
                <a:gd name="connsiteX52" fmla="*/ 3562350 w 3562350"/>
                <a:gd name="connsiteY52" fmla="*/ 1736725 h 2336800"/>
                <a:gd name="connsiteX53" fmla="*/ 3540125 w 3562350"/>
                <a:gd name="connsiteY53" fmla="*/ 1828800 h 2336800"/>
                <a:gd name="connsiteX54" fmla="*/ 3482975 w 3562350"/>
                <a:gd name="connsiteY54" fmla="*/ 1987550 h 2336800"/>
                <a:gd name="connsiteX55" fmla="*/ 3425825 w 3562350"/>
                <a:gd name="connsiteY55" fmla="*/ 2124075 h 2336800"/>
                <a:gd name="connsiteX56" fmla="*/ 3368675 w 3562350"/>
                <a:gd name="connsiteY56" fmla="*/ 2228850 h 2336800"/>
                <a:gd name="connsiteX57" fmla="*/ 3327400 w 3562350"/>
                <a:gd name="connsiteY57" fmla="*/ 2292350 h 2336800"/>
                <a:gd name="connsiteX58" fmla="*/ 3292475 w 3562350"/>
                <a:gd name="connsiteY58" fmla="*/ 2327275 h 2336800"/>
                <a:gd name="connsiteX59" fmla="*/ 3267075 w 3562350"/>
                <a:gd name="connsiteY59" fmla="*/ 2336800 h 2336800"/>
                <a:gd name="connsiteX60" fmla="*/ 3235325 w 3562350"/>
                <a:gd name="connsiteY60" fmla="*/ 2330450 h 2336800"/>
                <a:gd name="connsiteX61" fmla="*/ 3209925 w 3562350"/>
                <a:gd name="connsiteY61" fmla="*/ 2295525 h 2336800"/>
                <a:gd name="connsiteX62" fmla="*/ 3178175 w 3562350"/>
                <a:gd name="connsiteY62" fmla="*/ 2254250 h 2336800"/>
                <a:gd name="connsiteX63" fmla="*/ 3136900 w 3562350"/>
                <a:gd name="connsiteY63" fmla="*/ 2212975 h 2336800"/>
                <a:gd name="connsiteX64" fmla="*/ 3098800 w 3562350"/>
                <a:gd name="connsiteY64" fmla="*/ 2184400 h 2336800"/>
                <a:gd name="connsiteX65" fmla="*/ 2835275 w 3562350"/>
                <a:gd name="connsiteY65" fmla="*/ 2114550 h 2336800"/>
                <a:gd name="connsiteX66" fmla="*/ 2533650 w 3562350"/>
                <a:gd name="connsiteY66" fmla="*/ 2028825 h 2336800"/>
                <a:gd name="connsiteX67" fmla="*/ 2206625 w 3562350"/>
                <a:gd name="connsiteY67" fmla="*/ 1911350 h 2336800"/>
                <a:gd name="connsiteX68" fmla="*/ 2063750 w 3562350"/>
                <a:gd name="connsiteY68" fmla="*/ 1857375 h 2336800"/>
                <a:gd name="connsiteX69" fmla="*/ 1790700 w 3562350"/>
                <a:gd name="connsiteY69" fmla="*/ 1743075 h 23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350" h="2336800">
                  <a:moveTo>
                    <a:pt x="1790700" y="1743075"/>
                  </a:moveTo>
                  <a:lnTo>
                    <a:pt x="1651000" y="1676400"/>
                  </a:lnTo>
                  <a:lnTo>
                    <a:pt x="1482725" y="1584325"/>
                  </a:lnTo>
                  <a:lnTo>
                    <a:pt x="1308100" y="1479550"/>
                  </a:lnTo>
                  <a:lnTo>
                    <a:pt x="1111250" y="1349375"/>
                  </a:lnTo>
                  <a:lnTo>
                    <a:pt x="942975" y="1216025"/>
                  </a:lnTo>
                  <a:lnTo>
                    <a:pt x="809625" y="1101725"/>
                  </a:lnTo>
                  <a:lnTo>
                    <a:pt x="673100" y="977900"/>
                  </a:lnTo>
                  <a:lnTo>
                    <a:pt x="530225" y="831850"/>
                  </a:lnTo>
                  <a:lnTo>
                    <a:pt x="396875" y="682625"/>
                  </a:lnTo>
                  <a:lnTo>
                    <a:pt x="288925" y="542925"/>
                  </a:lnTo>
                  <a:lnTo>
                    <a:pt x="187325" y="400050"/>
                  </a:lnTo>
                  <a:lnTo>
                    <a:pt x="85725" y="244475"/>
                  </a:lnTo>
                  <a:lnTo>
                    <a:pt x="12700" y="111125"/>
                  </a:lnTo>
                  <a:lnTo>
                    <a:pt x="0" y="73025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1750" y="0"/>
                  </a:lnTo>
                  <a:lnTo>
                    <a:pt x="60325" y="31750"/>
                  </a:lnTo>
                  <a:lnTo>
                    <a:pt x="152400" y="152400"/>
                  </a:lnTo>
                  <a:lnTo>
                    <a:pt x="254000" y="282575"/>
                  </a:lnTo>
                  <a:lnTo>
                    <a:pt x="361950" y="409575"/>
                  </a:lnTo>
                  <a:lnTo>
                    <a:pt x="457200" y="520700"/>
                  </a:lnTo>
                  <a:lnTo>
                    <a:pt x="587375" y="647700"/>
                  </a:lnTo>
                  <a:lnTo>
                    <a:pt x="673100" y="733425"/>
                  </a:lnTo>
                  <a:lnTo>
                    <a:pt x="790575" y="838200"/>
                  </a:lnTo>
                  <a:lnTo>
                    <a:pt x="914400" y="936625"/>
                  </a:lnTo>
                  <a:lnTo>
                    <a:pt x="1000125" y="1006475"/>
                  </a:lnTo>
                  <a:lnTo>
                    <a:pt x="1158875" y="1111250"/>
                  </a:lnTo>
                  <a:lnTo>
                    <a:pt x="1273175" y="1187450"/>
                  </a:lnTo>
                  <a:lnTo>
                    <a:pt x="1441450" y="1292225"/>
                  </a:lnTo>
                  <a:lnTo>
                    <a:pt x="1552575" y="1352550"/>
                  </a:lnTo>
                  <a:lnTo>
                    <a:pt x="1654175" y="1412875"/>
                  </a:lnTo>
                  <a:lnTo>
                    <a:pt x="1844675" y="1514475"/>
                  </a:lnTo>
                  <a:lnTo>
                    <a:pt x="2057400" y="1593850"/>
                  </a:lnTo>
                  <a:lnTo>
                    <a:pt x="2200275" y="1673225"/>
                  </a:lnTo>
                  <a:lnTo>
                    <a:pt x="2330450" y="1720850"/>
                  </a:lnTo>
                  <a:lnTo>
                    <a:pt x="2476500" y="1765300"/>
                  </a:lnTo>
                  <a:lnTo>
                    <a:pt x="2616200" y="1803400"/>
                  </a:lnTo>
                  <a:lnTo>
                    <a:pt x="2784475" y="1844675"/>
                  </a:lnTo>
                  <a:lnTo>
                    <a:pt x="2962275" y="1873250"/>
                  </a:lnTo>
                  <a:lnTo>
                    <a:pt x="3143250" y="1892300"/>
                  </a:lnTo>
                  <a:lnTo>
                    <a:pt x="3232150" y="1901825"/>
                  </a:lnTo>
                  <a:lnTo>
                    <a:pt x="3276600" y="1898650"/>
                  </a:lnTo>
                  <a:lnTo>
                    <a:pt x="3327400" y="1885950"/>
                  </a:lnTo>
                  <a:lnTo>
                    <a:pt x="3400425" y="1838325"/>
                  </a:lnTo>
                  <a:lnTo>
                    <a:pt x="3470275" y="1762125"/>
                  </a:lnTo>
                  <a:lnTo>
                    <a:pt x="3511550" y="1720850"/>
                  </a:lnTo>
                  <a:lnTo>
                    <a:pt x="3533775" y="1711325"/>
                  </a:lnTo>
                  <a:lnTo>
                    <a:pt x="3552825" y="1711325"/>
                  </a:lnTo>
                  <a:lnTo>
                    <a:pt x="3559175" y="1717675"/>
                  </a:lnTo>
                  <a:lnTo>
                    <a:pt x="3562350" y="1736725"/>
                  </a:lnTo>
                  <a:lnTo>
                    <a:pt x="3540125" y="1828800"/>
                  </a:lnTo>
                  <a:lnTo>
                    <a:pt x="3482975" y="1987550"/>
                  </a:lnTo>
                  <a:lnTo>
                    <a:pt x="3425825" y="2124075"/>
                  </a:lnTo>
                  <a:lnTo>
                    <a:pt x="3368675" y="2228850"/>
                  </a:lnTo>
                  <a:lnTo>
                    <a:pt x="3327400" y="2292350"/>
                  </a:lnTo>
                  <a:lnTo>
                    <a:pt x="3292475" y="2327275"/>
                  </a:lnTo>
                  <a:lnTo>
                    <a:pt x="3267075" y="2336800"/>
                  </a:lnTo>
                  <a:lnTo>
                    <a:pt x="3235325" y="2330450"/>
                  </a:lnTo>
                  <a:lnTo>
                    <a:pt x="3209925" y="2295525"/>
                  </a:lnTo>
                  <a:lnTo>
                    <a:pt x="3178175" y="2254250"/>
                  </a:lnTo>
                  <a:lnTo>
                    <a:pt x="3136900" y="2212975"/>
                  </a:lnTo>
                  <a:lnTo>
                    <a:pt x="3098800" y="2184400"/>
                  </a:lnTo>
                  <a:lnTo>
                    <a:pt x="2835275" y="2114550"/>
                  </a:lnTo>
                  <a:lnTo>
                    <a:pt x="2533650" y="2028825"/>
                  </a:lnTo>
                  <a:lnTo>
                    <a:pt x="2206625" y="1911350"/>
                  </a:lnTo>
                  <a:lnTo>
                    <a:pt x="2063750" y="1857375"/>
                  </a:lnTo>
                  <a:lnTo>
                    <a:pt x="1790700" y="174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F30867D7-CCCE-4EFF-8A1C-4C5AEA51B0AB}"/>
                </a:ext>
              </a:extLst>
            </p:cNvPr>
            <p:cNvSpPr/>
            <p:nvPr/>
          </p:nvSpPr>
          <p:spPr>
            <a:xfrm>
              <a:off x="4695825" y="2717800"/>
              <a:ext cx="2689225" cy="1939925"/>
            </a:xfrm>
            <a:custGeom>
              <a:avLst/>
              <a:gdLst>
                <a:gd name="connsiteX0" fmla="*/ 960764 w 2689109"/>
                <a:gd name="connsiteY0" fmla="*/ 1148796 h 1939559"/>
                <a:gd name="connsiteX1" fmla="*/ 703187 w 2689109"/>
                <a:gd name="connsiteY1" fmla="*/ 870612 h 1939559"/>
                <a:gd name="connsiteX2" fmla="*/ 579549 w 2689109"/>
                <a:gd name="connsiteY2" fmla="*/ 728944 h 1939559"/>
                <a:gd name="connsiteX3" fmla="*/ 430155 w 2689109"/>
                <a:gd name="connsiteY3" fmla="*/ 579550 h 1939559"/>
                <a:gd name="connsiteX4" fmla="*/ 267881 w 2689109"/>
                <a:gd name="connsiteY4" fmla="*/ 378639 h 1939559"/>
                <a:gd name="connsiteX5" fmla="*/ 0 w 2689109"/>
                <a:gd name="connsiteY5" fmla="*/ 46364 h 1939559"/>
                <a:gd name="connsiteX6" fmla="*/ 69546 w 2689109"/>
                <a:gd name="connsiteY6" fmla="*/ 0 h 1939559"/>
                <a:gd name="connsiteX7" fmla="*/ 213789 w 2689109"/>
                <a:gd name="connsiteY7" fmla="*/ 154547 h 1939559"/>
                <a:gd name="connsiteX8" fmla="*/ 399245 w 2689109"/>
                <a:gd name="connsiteY8" fmla="*/ 319396 h 1939559"/>
                <a:gd name="connsiteX9" fmla="*/ 664550 w 2689109"/>
                <a:gd name="connsiteY9" fmla="*/ 584701 h 1939559"/>
                <a:gd name="connsiteX10" fmla="*/ 770157 w 2689109"/>
                <a:gd name="connsiteY10" fmla="*/ 690308 h 1939559"/>
                <a:gd name="connsiteX11" fmla="*/ 901521 w 2689109"/>
                <a:gd name="connsiteY11" fmla="*/ 819097 h 1939559"/>
                <a:gd name="connsiteX12" fmla="*/ 1014855 w 2689109"/>
                <a:gd name="connsiteY12" fmla="*/ 916976 h 1939559"/>
                <a:gd name="connsiteX13" fmla="*/ 1089553 w 2689109"/>
                <a:gd name="connsiteY13" fmla="*/ 978795 h 1939559"/>
                <a:gd name="connsiteX14" fmla="*/ 1244099 w 2689109"/>
                <a:gd name="connsiteY14" fmla="*/ 1105008 h 1939559"/>
                <a:gd name="connsiteX15" fmla="*/ 1396070 w 2689109"/>
                <a:gd name="connsiteY15" fmla="*/ 1213190 h 1939559"/>
                <a:gd name="connsiteX16" fmla="*/ 1517131 w 2689109"/>
                <a:gd name="connsiteY16" fmla="*/ 1298191 h 1939559"/>
                <a:gd name="connsiteX17" fmla="*/ 1645920 w 2689109"/>
                <a:gd name="connsiteY17" fmla="*/ 1378040 h 1939559"/>
                <a:gd name="connsiteX18" fmla="*/ 1787588 w 2689109"/>
                <a:gd name="connsiteY18" fmla="*/ 1465616 h 1939559"/>
                <a:gd name="connsiteX19" fmla="*/ 1947286 w 2689109"/>
                <a:gd name="connsiteY19" fmla="*/ 1550617 h 1939559"/>
                <a:gd name="connsiteX20" fmla="*/ 2063196 w 2689109"/>
                <a:gd name="connsiteY20" fmla="*/ 1612435 h 1939559"/>
                <a:gd name="connsiteX21" fmla="*/ 2202288 w 2689109"/>
                <a:gd name="connsiteY21" fmla="*/ 1684557 h 1939559"/>
                <a:gd name="connsiteX22" fmla="*/ 2403198 w 2689109"/>
                <a:gd name="connsiteY22" fmla="*/ 1769557 h 1939559"/>
                <a:gd name="connsiteX23" fmla="*/ 2544866 w 2689109"/>
                <a:gd name="connsiteY23" fmla="*/ 1828800 h 1939559"/>
                <a:gd name="connsiteX24" fmla="*/ 2663351 w 2689109"/>
                <a:gd name="connsiteY24" fmla="*/ 1872588 h 1939559"/>
                <a:gd name="connsiteX25" fmla="*/ 2681382 w 2689109"/>
                <a:gd name="connsiteY25" fmla="*/ 1885467 h 1939559"/>
                <a:gd name="connsiteX26" fmla="*/ 2689109 w 2689109"/>
                <a:gd name="connsiteY26" fmla="*/ 1906073 h 1939559"/>
                <a:gd name="connsiteX27" fmla="*/ 2681382 w 2689109"/>
                <a:gd name="connsiteY27" fmla="*/ 1924104 h 1939559"/>
                <a:gd name="connsiteX28" fmla="*/ 2660775 w 2689109"/>
                <a:gd name="connsiteY28" fmla="*/ 1936983 h 1939559"/>
                <a:gd name="connsiteX29" fmla="*/ 2573199 w 2689109"/>
                <a:gd name="connsiteY29" fmla="*/ 1939559 h 1939559"/>
                <a:gd name="connsiteX30" fmla="*/ 2258955 w 2689109"/>
                <a:gd name="connsiteY30" fmla="*/ 1931831 h 1939559"/>
                <a:gd name="connsiteX31" fmla="*/ 2058044 w 2689109"/>
                <a:gd name="connsiteY31" fmla="*/ 1924104 h 1939559"/>
                <a:gd name="connsiteX32" fmla="*/ 1813346 w 2689109"/>
                <a:gd name="connsiteY32" fmla="*/ 1918952 h 1939559"/>
                <a:gd name="connsiteX33" fmla="*/ 1772133 w 2689109"/>
                <a:gd name="connsiteY33" fmla="*/ 1913801 h 1939559"/>
                <a:gd name="connsiteX34" fmla="*/ 1743800 w 2689109"/>
                <a:gd name="connsiteY34" fmla="*/ 1903498 h 1939559"/>
                <a:gd name="connsiteX35" fmla="*/ 1689708 w 2689109"/>
                <a:gd name="connsiteY35" fmla="*/ 1870013 h 1939559"/>
                <a:gd name="connsiteX36" fmla="*/ 1581526 w 2689109"/>
                <a:gd name="connsiteY36" fmla="*/ 1777285 h 1939559"/>
                <a:gd name="connsiteX37" fmla="*/ 1403797 w 2689109"/>
                <a:gd name="connsiteY37" fmla="*/ 1604708 h 1939559"/>
                <a:gd name="connsiteX38" fmla="*/ 1169402 w 2689109"/>
                <a:gd name="connsiteY38" fmla="*/ 1370312 h 1939559"/>
                <a:gd name="connsiteX39" fmla="*/ 960764 w 2689109"/>
                <a:gd name="connsiteY39" fmla="*/ 1148796 h 193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89109" h="1939559">
                  <a:moveTo>
                    <a:pt x="960764" y="1148796"/>
                  </a:moveTo>
                  <a:lnTo>
                    <a:pt x="703187" y="870612"/>
                  </a:lnTo>
                  <a:lnTo>
                    <a:pt x="579549" y="728944"/>
                  </a:lnTo>
                  <a:lnTo>
                    <a:pt x="430155" y="579550"/>
                  </a:lnTo>
                  <a:lnTo>
                    <a:pt x="267881" y="378639"/>
                  </a:lnTo>
                  <a:lnTo>
                    <a:pt x="0" y="46364"/>
                  </a:lnTo>
                  <a:lnTo>
                    <a:pt x="69546" y="0"/>
                  </a:lnTo>
                  <a:lnTo>
                    <a:pt x="213789" y="154547"/>
                  </a:lnTo>
                  <a:lnTo>
                    <a:pt x="399245" y="319396"/>
                  </a:lnTo>
                  <a:lnTo>
                    <a:pt x="664550" y="584701"/>
                  </a:lnTo>
                  <a:lnTo>
                    <a:pt x="770157" y="690308"/>
                  </a:lnTo>
                  <a:lnTo>
                    <a:pt x="901521" y="819097"/>
                  </a:lnTo>
                  <a:lnTo>
                    <a:pt x="1014855" y="916976"/>
                  </a:lnTo>
                  <a:lnTo>
                    <a:pt x="1089553" y="978795"/>
                  </a:lnTo>
                  <a:lnTo>
                    <a:pt x="1244099" y="1105008"/>
                  </a:lnTo>
                  <a:lnTo>
                    <a:pt x="1396070" y="1213190"/>
                  </a:lnTo>
                  <a:lnTo>
                    <a:pt x="1517131" y="1298191"/>
                  </a:lnTo>
                  <a:lnTo>
                    <a:pt x="1645920" y="1378040"/>
                  </a:lnTo>
                  <a:lnTo>
                    <a:pt x="1787588" y="1465616"/>
                  </a:lnTo>
                  <a:lnTo>
                    <a:pt x="1947286" y="1550617"/>
                  </a:lnTo>
                  <a:lnTo>
                    <a:pt x="2063196" y="1612435"/>
                  </a:lnTo>
                  <a:lnTo>
                    <a:pt x="2202288" y="1684557"/>
                  </a:lnTo>
                  <a:lnTo>
                    <a:pt x="2403198" y="1769557"/>
                  </a:lnTo>
                  <a:lnTo>
                    <a:pt x="2544866" y="1828800"/>
                  </a:lnTo>
                  <a:lnTo>
                    <a:pt x="2663351" y="1872588"/>
                  </a:lnTo>
                  <a:lnTo>
                    <a:pt x="2681382" y="1885467"/>
                  </a:lnTo>
                  <a:lnTo>
                    <a:pt x="2689109" y="1906073"/>
                  </a:lnTo>
                  <a:lnTo>
                    <a:pt x="2681382" y="1924104"/>
                  </a:lnTo>
                  <a:lnTo>
                    <a:pt x="2660775" y="1936983"/>
                  </a:lnTo>
                  <a:lnTo>
                    <a:pt x="2573199" y="1939559"/>
                  </a:lnTo>
                  <a:lnTo>
                    <a:pt x="2258955" y="1931831"/>
                  </a:lnTo>
                  <a:lnTo>
                    <a:pt x="2058044" y="1924104"/>
                  </a:lnTo>
                  <a:lnTo>
                    <a:pt x="1813346" y="1918952"/>
                  </a:lnTo>
                  <a:lnTo>
                    <a:pt x="1772133" y="1913801"/>
                  </a:lnTo>
                  <a:lnTo>
                    <a:pt x="1743800" y="1903498"/>
                  </a:lnTo>
                  <a:lnTo>
                    <a:pt x="1689708" y="1870013"/>
                  </a:lnTo>
                  <a:lnTo>
                    <a:pt x="1581526" y="1777285"/>
                  </a:lnTo>
                  <a:lnTo>
                    <a:pt x="1403797" y="1604708"/>
                  </a:lnTo>
                  <a:lnTo>
                    <a:pt x="1169402" y="1370312"/>
                  </a:lnTo>
                  <a:lnTo>
                    <a:pt x="960764" y="1148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B7E18514-8FBD-4ECB-AECC-A2F5B771B74F}"/>
                </a:ext>
              </a:extLst>
            </p:cNvPr>
            <p:cNvSpPr/>
            <p:nvPr/>
          </p:nvSpPr>
          <p:spPr>
            <a:xfrm rot="16200000">
              <a:off x="4487068" y="4761707"/>
              <a:ext cx="1858963" cy="1028700"/>
            </a:xfrm>
            <a:custGeom>
              <a:avLst/>
              <a:gdLst>
                <a:gd name="connsiteX0" fmla="*/ 1181100 w 1859756"/>
                <a:gd name="connsiteY0" fmla="*/ 564356 h 1028700"/>
                <a:gd name="connsiteX1" fmla="*/ 1304925 w 1859756"/>
                <a:gd name="connsiteY1" fmla="*/ 604837 h 1028700"/>
                <a:gd name="connsiteX2" fmla="*/ 1423988 w 1859756"/>
                <a:gd name="connsiteY2" fmla="*/ 640556 h 1028700"/>
                <a:gd name="connsiteX3" fmla="*/ 1524000 w 1859756"/>
                <a:gd name="connsiteY3" fmla="*/ 666750 h 1028700"/>
                <a:gd name="connsiteX4" fmla="*/ 1597819 w 1859756"/>
                <a:gd name="connsiteY4" fmla="*/ 683419 h 1028700"/>
                <a:gd name="connsiteX5" fmla="*/ 1674019 w 1859756"/>
                <a:gd name="connsiteY5" fmla="*/ 702469 h 1028700"/>
                <a:gd name="connsiteX6" fmla="*/ 1750219 w 1859756"/>
                <a:gd name="connsiteY6" fmla="*/ 716756 h 1028700"/>
                <a:gd name="connsiteX7" fmla="*/ 1788319 w 1859756"/>
                <a:gd name="connsiteY7" fmla="*/ 711994 h 1028700"/>
                <a:gd name="connsiteX8" fmla="*/ 1859756 w 1859756"/>
                <a:gd name="connsiteY8" fmla="*/ 611981 h 1028700"/>
                <a:gd name="connsiteX9" fmla="*/ 1712119 w 1859756"/>
                <a:gd name="connsiteY9" fmla="*/ 1028700 h 1028700"/>
                <a:gd name="connsiteX10" fmla="*/ 1657350 w 1859756"/>
                <a:gd name="connsiteY10" fmla="*/ 1007269 h 1028700"/>
                <a:gd name="connsiteX11" fmla="*/ 1588294 w 1859756"/>
                <a:gd name="connsiteY11" fmla="*/ 959644 h 1028700"/>
                <a:gd name="connsiteX12" fmla="*/ 1547813 w 1859756"/>
                <a:gd name="connsiteY12" fmla="*/ 940594 h 1028700"/>
                <a:gd name="connsiteX13" fmla="*/ 1447800 w 1859756"/>
                <a:gd name="connsiteY13" fmla="*/ 904875 h 1028700"/>
                <a:gd name="connsiteX14" fmla="*/ 1223963 w 1859756"/>
                <a:gd name="connsiteY14" fmla="*/ 816769 h 1028700"/>
                <a:gd name="connsiteX15" fmla="*/ 985838 w 1859756"/>
                <a:gd name="connsiteY15" fmla="*/ 719137 h 1028700"/>
                <a:gd name="connsiteX16" fmla="*/ 769144 w 1859756"/>
                <a:gd name="connsiteY16" fmla="*/ 628650 h 1028700"/>
                <a:gd name="connsiteX17" fmla="*/ 581025 w 1859756"/>
                <a:gd name="connsiteY17" fmla="*/ 552450 h 1028700"/>
                <a:gd name="connsiteX18" fmla="*/ 469106 w 1859756"/>
                <a:gd name="connsiteY18" fmla="*/ 502444 h 1028700"/>
                <a:gd name="connsiteX19" fmla="*/ 369094 w 1859756"/>
                <a:gd name="connsiteY19" fmla="*/ 450056 h 1028700"/>
                <a:gd name="connsiteX20" fmla="*/ 278606 w 1859756"/>
                <a:gd name="connsiteY20" fmla="*/ 395287 h 1028700"/>
                <a:gd name="connsiteX21" fmla="*/ 171450 w 1859756"/>
                <a:gd name="connsiteY21" fmla="*/ 321469 h 1028700"/>
                <a:gd name="connsiteX22" fmla="*/ 90488 w 1859756"/>
                <a:gd name="connsiteY22" fmla="*/ 254794 h 1028700"/>
                <a:gd name="connsiteX23" fmla="*/ 57150 w 1859756"/>
                <a:gd name="connsiteY23" fmla="*/ 219075 h 1028700"/>
                <a:gd name="connsiteX24" fmla="*/ 28575 w 1859756"/>
                <a:gd name="connsiteY24" fmla="*/ 185737 h 1028700"/>
                <a:gd name="connsiteX25" fmla="*/ 7144 w 1859756"/>
                <a:gd name="connsiteY25" fmla="*/ 150019 h 1028700"/>
                <a:gd name="connsiteX26" fmla="*/ 0 w 1859756"/>
                <a:gd name="connsiteY26" fmla="*/ 119062 h 1028700"/>
                <a:gd name="connsiteX27" fmla="*/ 7144 w 1859756"/>
                <a:gd name="connsiteY27" fmla="*/ 90487 h 1028700"/>
                <a:gd name="connsiteX28" fmla="*/ 30956 w 1859756"/>
                <a:gd name="connsiteY28" fmla="*/ 64294 h 1028700"/>
                <a:gd name="connsiteX29" fmla="*/ 71438 w 1859756"/>
                <a:gd name="connsiteY29" fmla="*/ 38100 h 1028700"/>
                <a:gd name="connsiteX30" fmla="*/ 180975 w 1859756"/>
                <a:gd name="connsiteY30" fmla="*/ 0 h 1028700"/>
                <a:gd name="connsiteX31" fmla="*/ 485775 w 1859756"/>
                <a:gd name="connsiteY31" fmla="*/ 157162 h 1028700"/>
                <a:gd name="connsiteX32" fmla="*/ 500063 w 1859756"/>
                <a:gd name="connsiteY32" fmla="*/ 188119 h 1028700"/>
                <a:gd name="connsiteX33" fmla="*/ 516731 w 1859756"/>
                <a:gd name="connsiteY33" fmla="*/ 216694 h 1028700"/>
                <a:gd name="connsiteX34" fmla="*/ 550069 w 1859756"/>
                <a:gd name="connsiteY34" fmla="*/ 250031 h 1028700"/>
                <a:gd name="connsiteX35" fmla="*/ 592931 w 1859756"/>
                <a:gd name="connsiteY35" fmla="*/ 280987 h 1028700"/>
                <a:gd name="connsiteX36" fmla="*/ 688181 w 1859756"/>
                <a:gd name="connsiteY36" fmla="*/ 338137 h 1028700"/>
                <a:gd name="connsiteX37" fmla="*/ 790575 w 1859756"/>
                <a:gd name="connsiteY37" fmla="*/ 392906 h 1028700"/>
                <a:gd name="connsiteX38" fmla="*/ 900113 w 1859756"/>
                <a:gd name="connsiteY38" fmla="*/ 447675 h 1028700"/>
                <a:gd name="connsiteX39" fmla="*/ 1050131 w 1859756"/>
                <a:gd name="connsiteY39" fmla="*/ 514350 h 1028700"/>
                <a:gd name="connsiteX40" fmla="*/ 1181100 w 1859756"/>
                <a:gd name="connsiteY40" fmla="*/ 564356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9756" h="1028700">
                  <a:moveTo>
                    <a:pt x="1181100" y="564356"/>
                  </a:moveTo>
                  <a:lnTo>
                    <a:pt x="1304925" y="604837"/>
                  </a:lnTo>
                  <a:lnTo>
                    <a:pt x="1423988" y="640556"/>
                  </a:lnTo>
                  <a:lnTo>
                    <a:pt x="1524000" y="666750"/>
                  </a:lnTo>
                  <a:lnTo>
                    <a:pt x="1597819" y="683419"/>
                  </a:lnTo>
                  <a:lnTo>
                    <a:pt x="1674019" y="702469"/>
                  </a:lnTo>
                  <a:lnTo>
                    <a:pt x="1750219" y="716756"/>
                  </a:lnTo>
                  <a:lnTo>
                    <a:pt x="1788319" y="711994"/>
                  </a:lnTo>
                  <a:lnTo>
                    <a:pt x="1859756" y="611981"/>
                  </a:lnTo>
                  <a:lnTo>
                    <a:pt x="1712119" y="1028700"/>
                  </a:lnTo>
                  <a:lnTo>
                    <a:pt x="1657350" y="1007269"/>
                  </a:lnTo>
                  <a:lnTo>
                    <a:pt x="1588294" y="959644"/>
                  </a:lnTo>
                  <a:lnTo>
                    <a:pt x="1547813" y="940594"/>
                  </a:lnTo>
                  <a:lnTo>
                    <a:pt x="1447800" y="904875"/>
                  </a:lnTo>
                  <a:lnTo>
                    <a:pt x="1223963" y="816769"/>
                  </a:lnTo>
                  <a:lnTo>
                    <a:pt x="985838" y="719137"/>
                  </a:lnTo>
                  <a:lnTo>
                    <a:pt x="769144" y="628650"/>
                  </a:lnTo>
                  <a:lnTo>
                    <a:pt x="581025" y="552450"/>
                  </a:lnTo>
                  <a:lnTo>
                    <a:pt x="469106" y="502444"/>
                  </a:lnTo>
                  <a:lnTo>
                    <a:pt x="369094" y="450056"/>
                  </a:lnTo>
                  <a:lnTo>
                    <a:pt x="278606" y="395287"/>
                  </a:lnTo>
                  <a:lnTo>
                    <a:pt x="171450" y="321469"/>
                  </a:lnTo>
                  <a:lnTo>
                    <a:pt x="90488" y="254794"/>
                  </a:lnTo>
                  <a:lnTo>
                    <a:pt x="57150" y="219075"/>
                  </a:lnTo>
                  <a:lnTo>
                    <a:pt x="28575" y="185737"/>
                  </a:lnTo>
                  <a:lnTo>
                    <a:pt x="7144" y="150019"/>
                  </a:lnTo>
                  <a:lnTo>
                    <a:pt x="0" y="119062"/>
                  </a:lnTo>
                  <a:lnTo>
                    <a:pt x="7144" y="90487"/>
                  </a:lnTo>
                  <a:lnTo>
                    <a:pt x="30956" y="64294"/>
                  </a:lnTo>
                  <a:lnTo>
                    <a:pt x="71438" y="38100"/>
                  </a:lnTo>
                  <a:lnTo>
                    <a:pt x="180975" y="0"/>
                  </a:lnTo>
                  <a:lnTo>
                    <a:pt x="485775" y="157162"/>
                  </a:lnTo>
                  <a:lnTo>
                    <a:pt x="500063" y="188119"/>
                  </a:lnTo>
                  <a:lnTo>
                    <a:pt x="516731" y="216694"/>
                  </a:lnTo>
                  <a:lnTo>
                    <a:pt x="550069" y="250031"/>
                  </a:lnTo>
                  <a:lnTo>
                    <a:pt x="592931" y="280987"/>
                  </a:lnTo>
                  <a:lnTo>
                    <a:pt x="688181" y="338137"/>
                  </a:lnTo>
                  <a:lnTo>
                    <a:pt x="790575" y="392906"/>
                  </a:lnTo>
                  <a:lnTo>
                    <a:pt x="900113" y="447675"/>
                  </a:lnTo>
                  <a:lnTo>
                    <a:pt x="1050131" y="514350"/>
                  </a:lnTo>
                  <a:lnTo>
                    <a:pt x="11811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37E37F84-7747-429F-B627-8113AD87F0AF}"/>
                </a:ext>
              </a:extLst>
            </p:cNvPr>
            <p:cNvSpPr/>
            <p:nvPr/>
          </p:nvSpPr>
          <p:spPr>
            <a:xfrm>
              <a:off x="4452938" y="5572125"/>
              <a:ext cx="698500" cy="523875"/>
            </a:xfrm>
            <a:custGeom>
              <a:avLst/>
              <a:gdLst>
                <a:gd name="connsiteX0" fmla="*/ 235743 w 697706"/>
                <a:gd name="connsiteY0" fmla="*/ 71438 h 523875"/>
                <a:gd name="connsiteX1" fmla="*/ 485775 w 697706"/>
                <a:gd name="connsiteY1" fmla="*/ 154781 h 523875"/>
                <a:gd name="connsiteX2" fmla="*/ 526256 w 697706"/>
                <a:gd name="connsiteY2" fmla="*/ 161925 h 523875"/>
                <a:gd name="connsiteX3" fmla="*/ 569118 w 697706"/>
                <a:gd name="connsiteY3" fmla="*/ 159544 h 523875"/>
                <a:gd name="connsiteX4" fmla="*/ 697706 w 697706"/>
                <a:gd name="connsiteY4" fmla="*/ 114300 h 523875"/>
                <a:gd name="connsiteX5" fmla="*/ 485775 w 697706"/>
                <a:gd name="connsiteY5" fmla="*/ 523875 h 523875"/>
                <a:gd name="connsiteX6" fmla="*/ 447675 w 697706"/>
                <a:gd name="connsiteY6" fmla="*/ 457200 h 523875"/>
                <a:gd name="connsiteX7" fmla="*/ 409575 w 697706"/>
                <a:gd name="connsiteY7" fmla="*/ 392906 h 523875"/>
                <a:gd name="connsiteX8" fmla="*/ 364331 w 697706"/>
                <a:gd name="connsiteY8" fmla="*/ 338138 h 523875"/>
                <a:gd name="connsiteX9" fmla="*/ 314325 w 697706"/>
                <a:gd name="connsiteY9" fmla="*/ 278606 h 523875"/>
                <a:gd name="connsiteX10" fmla="*/ 245268 w 697706"/>
                <a:gd name="connsiteY10" fmla="*/ 207169 h 523875"/>
                <a:gd name="connsiteX11" fmla="*/ 176212 w 697706"/>
                <a:gd name="connsiteY11" fmla="*/ 150019 h 523875"/>
                <a:gd name="connsiteX12" fmla="*/ 97631 w 697706"/>
                <a:gd name="connsiteY12" fmla="*/ 97631 h 523875"/>
                <a:gd name="connsiteX13" fmla="*/ 42862 w 697706"/>
                <a:gd name="connsiteY13" fmla="*/ 61913 h 523875"/>
                <a:gd name="connsiteX14" fmla="*/ 19050 w 697706"/>
                <a:gd name="connsiteY14" fmla="*/ 47625 h 523875"/>
                <a:gd name="connsiteX15" fmla="*/ 2381 w 697706"/>
                <a:gd name="connsiteY15" fmla="*/ 30956 h 523875"/>
                <a:gd name="connsiteX16" fmla="*/ 0 w 697706"/>
                <a:gd name="connsiteY16" fmla="*/ 19050 h 523875"/>
                <a:gd name="connsiteX17" fmla="*/ 0 w 697706"/>
                <a:gd name="connsiteY17" fmla="*/ 4763 h 523875"/>
                <a:gd name="connsiteX18" fmla="*/ 9525 w 697706"/>
                <a:gd name="connsiteY18" fmla="*/ 0 h 523875"/>
                <a:gd name="connsiteX19" fmla="*/ 38100 w 697706"/>
                <a:gd name="connsiteY19" fmla="*/ 0 h 523875"/>
                <a:gd name="connsiteX20" fmla="*/ 235743 w 697706"/>
                <a:gd name="connsiteY20" fmla="*/ 7143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7706" h="523875">
                  <a:moveTo>
                    <a:pt x="235743" y="71438"/>
                  </a:moveTo>
                  <a:lnTo>
                    <a:pt x="485775" y="154781"/>
                  </a:lnTo>
                  <a:lnTo>
                    <a:pt x="526256" y="161925"/>
                  </a:lnTo>
                  <a:lnTo>
                    <a:pt x="569118" y="159544"/>
                  </a:lnTo>
                  <a:lnTo>
                    <a:pt x="697706" y="114300"/>
                  </a:lnTo>
                  <a:lnTo>
                    <a:pt x="485775" y="523875"/>
                  </a:lnTo>
                  <a:lnTo>
                    <a:pt x="447675" y="457200"/>
                  </a:lnTo>
                  <a:lnTo>
                    <a:pt x="409575" y="392906"/>
                  </a:lnTo>
                  <a:lnTo>
                    <a:pt x="364331" y="338138"/>
                  </a:lnTo>
                  <a:lnTo>
                    <a:pt x="314325" y="278606"/>
                  </a:lnTo>
                  <a:lnTo>
                    <a:pt x="245268" y="207169"/>
                  </a:lnTo>
                  <a:lnTo>
                    <a:pt x="176212" y="150019"/>
                  </a:lnTo>
                  <a:lnTo>
                    <a:pt x="97631" y="97631"/>
                  </a:lnTo>
                  <a:lnTo>
                    <a:pt x="42862" y="61913"/>
                  </a:lnTo>
                  <a:lnTo>
                    <a:pt x="19050" y="47625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0" y="4763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235743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DB64806E-88AF-4B70-ACFA-FB45C36548F2}"/>
                </a:ext>
              </a:extLst>
            </p:cNvPr>
            <p:cNvSpPr/>
            <p:nvPr/>
          </p:nvSpPr>
          <p:spPr>
            <a:xfrm rot="16200000">
              <a:off x="3090069" y="4445794"/>
              <a:ext cx="1511300" cy="1560512"/>
            </a:xfrm>
            <a:custGeom>
              <a:avLst/>
              <a:gdLst>
                <a:gd name="connsiteX0" fmla="*/ 690562 w 1512093"/>
                <a:gd name="connsiteY0" fmla="*/ 1031081 h 1559719"/>
                <a:gd name="connsiteX1" fmla="*/ 445293 w 1512093"/>
                <a:gd name="connsiteY1" fmla="*/ 733425 h 1559719"/>
                <a:gd name="connsiteX2" fmla="*/ 300037 w 1512093"/>
                <a:gd name="connsiteY2" fmla="*/ 542925 h 1559719"/>
                <a:gd name="connsiteX3" fmla="*/ 173831 w 1512093"/>
                <a:gd name="connsiteY3" fmla="*/ 354806 h 1559719"/>
                <a:gd name="connsiteX4" fmla="*/ 95250 w 1512093"/>
                <a:gd name="connsiteY4" fmla="*/ 221456 h 1559719"/>
                <a:gd name="connsiteX5" fmla="*/ 33337 w 1512093"/>
                <a:gd name="connsiteY5" fmla="*/ 109538 h 1559719"/>
                <a:gd name="connsiteX6" fmla="*/ 14287 w 1512093"/>
                <a:gd name="connsiteY6" fmla="*/ 73819 h 1559719"/>
                <a:gd name="connsiteX7" fmla="*/ 0 w 1512093"/>
                <a:gd name="connsiteY7" fmla="*/ 40481 h 1559719"/>
                <a:gd name="connsiteX8" fmla="*/ 0 w 1512093"/>
                <a:gd name="connsiteY8" fmla="*/ 16669 h 1559719"/>
                <a:gd name="connsiteX9" fmla="*/ 4762 w 1512093"/>
                <a:gd name="connsiteY9" fmla="*/ 4763 h 1559719"/>
                <a:gd name="connsiteX10" fmla="*/ 11906 w 1512093"/>
                <a:gd name="connsiteY10" fmla="*/ 0 h 1559719"/>
                <a:gd name="connsiteX11" fmla="*/ 26193 w 1512093"/>
                <a:gd name="connsiteY11" fmla="*/ 2381 h 1559719"/>
                <a:gd name="connsiteX12" fmla="*/ 61912 w 1512093"/>
                <a:gd name="connsiteY12" fmla="*/ 38100 h 1559719"/>
                <a:gd name="connsiteX13" fmla="*/ 171450 w 1512093"/>
                <a:gd name="connsiteY13" fmla="*/ 188119 h 1559719"/>
                <a:gd name="connsiteX14" fmla="*/ 323850 w 1512093"/>
                <a:gd name="connsiteY14" fmla="*/ 376238 h 1559719"/>
                <a:gd name="connsiteX15" fmla="*/ 426243 w 1512093"/>
                <a:gd name="connsiteY15" fmla="*/ 497681 h 1559719"/>
                <a:gd name="connsiteX16" fmla="*/ 545306 w 1512093"/>
                <a:gd name="connsiteY16" fmla="*/ 623888 h 1559719"/>
                <a:gd name="connsiteX17" fmla="*/ 673893 w 1512093"/>
                <a:gd name="connsiteY17" fmla="*/ 757238 h 1559719"/>
                <a:gd name="connsiteX18" fmla="*/ 790575 w 1512093"/>
                <a:gd name="connsiteY18" fmla="*/ 866775 h 1559719"/>
                <a:gd name="connsiteX19" fmla="*/ 921543 w 1512093"/>
                <a:gd name="connsiteY19" fmla="*/ 983456 h 1559719"/>
                <a:gd name="connsiteX20" fmla="*/ 1057275 w 1512093"/>
                <a:gd name="connsiteY20" fmla="*/ 1100138 h 1559719"/>
                <a:gd name="connsiteX21" fmla="*/ 1143000 w 1512093"/>
                <a:gd name="connsiteY21" fmla="*/ 1166813 h 1559719"/>
                <a:gd name="connsiteX22" fmla="*/ 1221581 w 1512093"/>
                <a:gd name="connsiteY22" fmla="*/ 1226344 h 1559719"/>
                <a:gd name="connsiteX23" fmla="*/ 1257300 w 1512093"/>
                <a:gd name="connsiteY23" fmla="*/ 1252538 h 1559719"/>
                <a:gd name="connsiteX24" fmla="*/ 1290637 w 1512093"/>
                <a:gd name="connsiteY24" fmla="*/ 1271588 h 1559719"/>
                <a:gd name="connsiteX25" fmla="*/ 1321593 w 1512093"/>
                <a:gd name="connsiteY25" fmla="*/ 1276350 h 1559719"/>
                <a:gd name="connsiteX26" fmla="*/ 1347787 w 1512093"/>
                <a:gd name="connsiteY26" fmla="*/ 1276350 h 1559719"/>
                <a:gd name="connsiteX27" fmla="*/ 1390650 w 1512093"/>
                <a:gd name="connsiteY27" fmla="*/ 1257300 h 1559719"/>
                <a:gd name="connsiteX28" fmla="*/ 1473993 w 1512093"/>
                <a:gd name="connsiteY28" fmla="*/ 1176338 h 1559719"/>
                <a:gd name="connsiteX29" fmla="*/ 1512093 w 1512093"/>
                <a:gd name="connsiteY29" fmla="*/ 1452563 h 1559719"/>
                <a:gd name="connsiteX30" fmla="*/ 1371600 w 1512093"/>
                <a:gd name="connsiteY30" fmla="*/ 1519238 h 1559719"/>
                <a:gd name="connsiteX31" fmla="*/ 1300162 w 1512093"/>
                <a:gd name="connsiteY31" fmla="*/ 1547813 h 1559719"/>
                <a:gd name="connsiteX32" fmla="*/ 1252537 w 1512093"/>
                <a:gd name="connsiteY32" fmla="*/ 1559719 h 1559719"/>
                <a:gd name="connsiteX33" fmla="*/ 1219200 w 1512093"/>
                <a:gd name="connsiteY33" fmla="*/ 1559719 h 1559719"/>
                <a:gd name="connsiteX34" fmla="*/ 1195387 w 1512093"/>
                <a:gd name="connsiteY34" fmla="*/ 1554956 h 1559719"/>
                <a:gd name="connsiteX35" fmla="*/ 1173956 w 1512093"/>
                <a:gd name="connsiteY35" fmla="*/ 1538288 h 1559719"/>
                <a:gd name="connsiteX36" fmla="*/ 1159668 w 1512093"/>
                <a:gd name="connsiteY36" fmla="*/ 1519238 h 1559719"/>
                <a:gd name="connsiteX37" fmla="*/ 962025 w 1512093"/>
                <a:gd name="connsiteY37" fmla="*/ 1319213 h 1559719"/>
                <a:gd name="connsiteX38" fmla="*/ 690562 w 1512093"/>
                <a:gd name="connsiteY38" fmla="*/ 1031081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2093" h="1559719">
                  <a:moveTo>
                    <a:pt x="690562" y="1031081"/>
                  </a:moveTo>
                  <a:lnTo>
                    <a:pt x="445293" y="733425"/>
                  </a:lnTo>
                  <a:lnTo>
                    <a:pt x="300037" y="542925"/>
                  </a:lnTo>
                  <a:lnTo>
                    <a:pt x="173831" y="354806"/>
                  </a:lnTo>
                  <a:lnTo>
                    <a:pt x="95250" y="221456"/>
                  </a:lnTo>
                  <a:lnTo>
                    <a:pt x="33337" y="109538"/>
                  </a:lnTo>
                  <a:lnTo>
                    <a:pt x="14287" y="73819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61912" y="38100"/>
                  </a:lnTo>
                  <a:lnTo>
                    <a:pt x="171450" y="188119"/>
                  </a:lnTo>
                  <a:lnTo>
                    <a:pt x="323850" y="376238"/>
                  </a:lnTo>
                  <a:lnTo>
                    <a:pt x="426243" y="497681"/>
                  </a:lnTo>
                  <a:lnTo>
                    <a:pt x="545306" y="623888"/>
                  </a:lnTo>
                  <a:lnTo>
                    <a:pt x="673893" y="757238"/>
                  </a:lnTo>
                  <a:lnTo>
                    <a:pt x="790575" y="866775"/>
                  </a:lnTo>
                  <a:lnTo>
                    <a:pt x="921543" y="983456"/>
                  </a:lnTo>
                  <a:lnTo>
                    <a:pt x="1057275" y="1100138"/>
                  </a:lnTo>
                  <a:lnTo>
                    <a:pt x="1143000" y="1166813"/>
                  </a:lnTo>
                  <a:lnTo>
                    <a:pt x="1221581" y="1226344"/>
                  </a:lnTo>
                  <a:lnTo>
                    <a:pt x="1257300" y="1252538"/>
                  </a:lnTo>
                  <a:lnTo>
                    <a:pt x="1290637" y="1271588"/>
                  </a:lnTo>
                  <a:lnTo>
                    <a:pt x="1321593" y="1276350"/>
                  </a:lnTo>
                  <a:lnTo>
                    <a:pt x="1347787" y="1276350"/>
                  </a:lnTo>
                  <a:lnTo>
                    <a:pt x="1390650" y="1257300"/>
                  </a:lnTo>
                  <a:lnTo>
                    <a:pt x="1473993" y="1176338"/>
                  </a:lnTo>
                  <a:lnTo>
                    <a:pt x="1512093" y="1452563"/>
                  </a:lnTo>
                  <a:lnTo>
                    <a:pt x="1371600" y="1519238"/>
                  </a:lnTo>
                  <a:lnTo>
                    <a:pt x="1300162" y="1547813"/>
                  </a:lnTo>
                  <a:lnTo>
                    <a:pt x="1252537" y="1559719"/>
                  </a:lnTo>
                  <a:lnTo>
                    <a:pt x="1219200" y="1559719"/>
                  </a:lnTo>
                  <a:lnTo>
                    <a:pt x="1195387" y="1554956"/>
                  </a:lnTo>
                  <a:lnTo>
                    <a:pt x="1173956" y="1538288"/>
                  </a:lnTo>
                  <a:lnTo>
                    <a:pt x="1159668" y="1519238"/>
                  </a:lnTo>
                  <a:lnTo>
                    <a:pt x="962025" y="1319213"/>
                  </a:lnTo>
                  <a:lnTo>
                    <a:pt x="690562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3F1EEFC-7A77-439D-B7A9-8E55987468E7}"/>
              </a:ext>
            </a:extLst>
          </p:cNvPr>
          <p:cNvSpPr/>
          <p:nvPr/>
        </p:nvSpPr>
        <p:spPr>
          <a:xfrm>
            <a:off x="4460875" y="1344613"/>
            <a:ext cx="615950" cy="812800"/>
          </a:xfrm>
          <a:custGeom>
            <a:avLst/>
            <a:gdLst>
              <a:gd name="connsiteX0" fmla="*/ 531019 w 616744"/>
              <a:gd name="connsiteY0" fmla="*/ 523875 h 812007"/>
              <a:gd name="connsiteX1" fmla="*/ 533400 w 616744"/>
              <a:gd name="connsiteY1" fmla="*/ 773907 h 812007"/>
              <a:gd name="connsiteX2" fmla="*/ 259557 w 616744"/>
              <a:gd name="connsiteY2" fmla="*/ 812007 h 812007"/>
              <a:gd name="connsiteX3" fmla="*/ 264319 w 616744"/>
              <a:gd name="connsiteY3" fmla="*/ 616744 h 812007"/>
              <a:gd name="connsiteX4" fmla="*/ 264319 w 616744"/>
              <a:gd name="connsiteY4" fmla="*/ 495300 h 812007"/>
              <a:gd name="connsiteX5" fmla="*/ 257175 w 616744"/>
              <a:gd name="connsiteY5" fmla="*/ 395288 h 812007"/>
              <a:gd name="connsiteX6" fmla="*/ 242888 w 616744"/>
              <a:gd name="connsiteY6" fmla="*/ 311944 h 812007"/>
              <a:gd name="connsiteX7" fmla="*/ 221457 w 616744"/>
              <a:gd name="connsiteY7" fmla="*/ 235744 h 812007"/>
              <a:gd name="connsiteX8" fmla="*/ 207169 w 616744"/>
              <a:gd name="connsiteY8" fmla="*/ 207169 h 812007"/>
              <a:gd name="connsiteX9" fmla="*/ 195263 w 616744"/>
              <a:gd name="connsiteY9" fmla="*/ 190500 h 812007"/>
              <a:gd name="connsiteX10" fmla="*/ 164307 w 616744"/>
              <a:gd name="connsiteY10" fmla="*/ 164307 h 812007"/>
              <a:gd name="connsiteX11" fmla="*/ 119063 w 616744"/>
              <a:gd name="connsiteY11" fmla="*/ 133350 h 812007"/>
              <a:gd name="connsiteX12" fmla="*/ 66675 w 616744"/>
              <a:gd name="connsiteY12" fmla="*/ 102394 h 812007"/>
              <a:gd name="connsiteX13" fmla="*/ 30957 w 616744"/>
              <a:gd name="connsiteY13" fmla="*/ 83344 h 812007"/>
              <a:gd name="connsiteX14" fmla="*/ 16669 w 616744"/>
              <a:gd name="connsiteY14" fmla="*/ 71438 h 812007"/>
              <a:gd name="connsiteX15" fmla="*/ 7144 w 616744"/>
              <a:gd name="connsiteY15" fmla="*/ 59532 h 812007"/>
              <a:gd name="connsiteX16" fmla="*/ 0 w 616744"/>
              <a:gd name="connsiteY16" fmla="*/ 45244 h 812007"/>
              <a:gd name="connsiteX17" fmla="*/ 4763 w 616744"/>
              <a:gd name="connsiteY17" fmla="*/ 28575 h 812007"/>
              <a:gd name="connsiteX18" fmla="*/ 26194 w 616744"/>
              <a:gd name="connsiteY18" fmla="*/ 14288 h 812007"/>
              <a:gd name="connsiteX19" fmla="*/ 54769 w 616744"/>
              <a:gd name="connsiteY19" fmla="*/ 7144 h 812007"/>
              <a:gd name="connsiteX20" fmla="*/ 126207 w 616744"/>
              <a:gd name="connsiteY20" fmla="*/ 0 h 812007"/>
              <a:gd name="connsiteX21" fmla="*/ 185738 w 616744"/>
              <a:gd name="connsiteY21" fmla="*/ 2382 h 812007"/>
              <a:gd name="connsiteX22" fmla="*/ 240507 w 616744"/>
              <a:gd name="connsiteY22" fmla="*/ 9525 h 812007"/>
              <a:gd name="connsiteX23" fmla="*/ 304800 w 616744"/>
              <a:gd name="connsiteY23" fmla="*/ 23813 h 812007"/>
              <a:gd name="connsiteX24" fmla="*/ 361950 w 616744"/>
              <a:gd name="connsiteY24" fmla="*/ 40482 h 812007"/>
              <a:gd name="connsiteX25" fmla="*/ 423863 w 616744"/>
              <a:gd name="connsiteY25" fmla="*/ 61913 h 812007"/>
              <a:gd name="connsiteX26" fmla="*/ 469107 w 616744"/>
              <a:gd name="connsiteY26" fmla="*/ 80963 h 812007"/>
              <a:gd name="connsiteX27" fmla="*/ 523875 w 616744"/>
              <a:gd name="connsiteY27" fmla="*/ 116682 h 812007"/>
              <a:gd name="connsiteX28" fmla="*/ 552450 w 616744"/>
              <a:gd name="connsiteY28" fmla="*/ 135732 h 812007"/>
              <a:gd name="connsiteX29" fmla="*/ 576263 w 616744"/>
              <a:gd name="connsiteY29" fmla="*/ 152400 h 812007"/>
              <a:gd name="connsiteX30" fmla="*/ 597694 w 616744"/>
              <a:gd name="connsiteY30" fmla="*/ 173832 h 812007"/>
              <a:gd name="connsiteX31" fmla="*/ 609600 w 616744"/>
              <a:gd name="connsiteY31" fmla="*/ 192882 h 812007"/>
              <a:gd name="connsiteX32" fmla="*/ 616744 w 616744"/>
              <a:gd name="connsiteY32" fmla="*/ 216694 h 812007"/>
              <a:gd name="connsiteX33" fmla="*/ 611982 w 616744"/>
              <a:gd name="connsiteY33" fmla="*/ 242888 h 812007"/>
              <a:gd name="connsiteX34" fmla="*/ 600075 w 616744"/>
              <a:gd name="connsiteY34" fmla="*/ 264319 h 812007"/>
              <a:gd name="connsiteX35" fmla="*/ 578644 w 616744"/>
              <a:gd name="connsiteY35" fmla="*/ 290513 h 812007"/>
              <a:gd name="connsiteX36" fmla="*/ 554832 w 616744"/>
              <a:gd name="connsiteY36" fmla="*/ 323850 h 812007"/>
              <a:gd name="connsiteX37" fmla="*/ 542925 w 616744"/>
              <a:gd name="connsiteY37" fmla="*/ 357188 h 812007"/>
              <a:gd name="connsiteX38" fmla="*/ 533400 w 616744"/>
              <a:gd name="connsiteY38" fmla="*/ 397669 h 812007"/>
              <a:gd name="connsiteX39" fmla="*/ 531019 w 616744"/>
              <a:gd name="connsiteY39" fmla="*/ 523875 h 812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16744" h="812007">
                <a:moveTo>
                  <a:pt x="531019" y="523875"/>
                </a:moveTo>
                <a:cubicBezTo>
                  <a:pt x="531813" y="607219"/>
                  <a:pt x="532606" y="690563"/>
                  <a:pt x="533400" y="773907"/>
                </a:cubicBezTo>
                <a:lnTo>
                  <a:pt x="259557" y="812007"/>
                </a:lnTo>
                <a:lnTo>
                  <a:pt x="264319" y="616744"/>
                </a:lnTo>
                <a:lnTo>
                  <a:pt x="264319" y="495300"/>
                </a:lnTo>
                <a:lnTo>
                  <a:pt x="257175" y="395288"/>
                </a:lnTo>
                <a:lnTo>
                  <a:pt x="242888" y="311944"/>
                </a:lnTo>
                <a:lnTo>
                  <a:pt x="221457" y="235744"/>
                </a:lnTo>
                <a:lnTo>
                  <a:pt x="207169" y="207169"/>
                </a:lnTo>
                <a:lnTo>
                  <a:pt x="195263" y="190500"/>
                </a:lnTo>
                <a:lnTo>
                  <a:pt x="164307" y="164307"/>
                </a:lnTo>
                <a:lnTo>
                  <a:pt x="119063" y="133350"/>
                </a:lnTo>
                <a:lnTo>
                  <a:pt x="66675" y="102394"/>
                </a:lnTo>
                <a:lnTo>
                  <a:pt x="30957" y="83344"/>
                </a:lnTo>
                <a:lnTo>
                  <a:pt x="16669" y="71438"/>
                </a:lnTo>
                <a:lnTo>
                  <a:pt x="7144" y="59532"/>
                </a:lnTo>
                <a:lnTo>
                  <a:pt x="0" y="45244"/>
                </a:lnTo>
                <a:lnTo>
                  <a:pt x="4763" y="28575"/>
                </a:lnTo>
                <a:lnTo>
                  <a:pt x="26194" y="14288"/>
                </a:lnTo>
                <a:lnTo>
                  <a:pt x="54769" y="7144"/>
                </a:lnTo>
                <a:lnTo>
                  <a:pt x="126207" y="0"/>
                </a:lnTo>
                <a:lnTo>
                  <a:pt x="185738" y="2382"/>
                </a:lnTo>
                <a:lnTo>
                  <a:pt x="240507" y="9525"/>
                </a:lnTo>
                <a:lnTo>
                  <a:pt x="304800" y="23813"/>
                </a:lnTo>
                <a:lnTo>
                  <a:pt x="361950" y="40482"/>
                </a:lnTo>
                <a:lnTo>
                  <a:pt x="423863" y="61913"/>
                </a:lnTo>
                <a:lnTo>
                  <a:pt x="469107" y="80963"/>
                </a:lnTo>
                <a:lnTo>
                  <a:pt x="523875" y="116682"/>
                </a:lnTo>
                <a:lnTo>
                  <a:pt x="552450" y="135732"/>
                </a:lnTo>
                <a:lnTo>
                  <a:pt x="576263" y="152400"/>
                </a:lnTo>
                <a:lnTo>
                  <a:pt x="597694" y="173832"/>
                </a:lnTo>
                <a:lnTo>
                  <a:pt x="609600" y="192882"/>
                </a:lnTo>
                <a:lnTo>
                  <a:pt x="616744" y="216694"/>
                </a:lnTo>
                <a:lnTo>
                  <a:pt x="611982" y="242888"/>
                </a:lnTo>
                <a:lnTo>
                  <a:pt x="600075" y="264319"/>
                </a:lnTo>
                <a:lnTo>
                  <a:pt x="578644" y="290513"/>
                </a:lnTo>
                <a:lnTo>
                  <a:pt x="554832" y="323850"/>
                </a:lnTo>
                <a:lnTo>
                  <a:pt x="542925" y="357188"/>
                </a:lnTo>
                <a:lnTo>
                  <a:pt x="533400" y="397669"/>
                </a:lnTo>
                <a:cubicBezTo>
                  <a:pt x="532606" y="439738"/>
                  <a:pt x="531813" y="481806"/>
                  <a:pt x="531019" y="523875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D435A86-E282-4A77-9142-9ABBCA6CA9A0}"/>
              </a:ext>
            </a:extLst>
          </p:cNvPr>
          <p:cNvSpPr/>
          <p:nvPr/>
        </p:nvSpPr>
        <p:spPr>
          <a:xfrm>
            <a:off x="2803525" y="2090738"/>
            <a:ext cx="354013" cy="1139825"/>
          </a:xfrm>
          <a:custGeom>
            <a:avLst/>
            <a:gdLst>
              <a:gd name="connsiteX0" fmla="*/ 2382 w 354807"/>
              <a:gd name="connsiteY0" fmla="*/ 862012 h 1140618"/>
              <a:gd name="connsiteX1" fmla="*/ 0 w 354807"/>
              <a:gd name="connsiteY1" fmla="*/ 795337 h 1140618"/>
              <a:gd name="connsiteX2" fmla="*/ 2382 w 354807"/>
              <a:gd name="connsiteY2" fmla="*/ 716756 h 1140618"/>
              <a:gd name="connsiteX3" fmla="*/ 9525 w 354807"/>
              <a:gd name="connsiteY3" fmla="*/ 659606 h 1140618"/>
              <a:gd name="connsiteX4" fmla="*/ 16669 w 354807"/>
              <a:gd name="connsiteY4" fmla="*/ 631031 h 1140618"/>
              <a:gd name="connsiteX5" fmla="*/ 30957 w 354807"/>
              <a:gd name="connsiteY5" fmla="*/ 614362 h 1140618"/>
              <a:gd name="connsiteX6" fmla="*/ 61913 w 354807"/>
              <a:gd name="connsiteY6" fmla="*/ 571500 h 1140618"/>
              <a:gd name="connsiteX7" fmla="*/ 90488 w 354807"/>
              <a:gd name="connsiteY7" fmla="*/ 528637 h 1140618"/>
              <a:gd name="connsiteX8" fmla="*/ 116682 w 354807"/>
              <a:gd name="connsiteY8" fmla="*/ 485775 h 1140618"/>
              <a:gd name="connsiteX9" fmla="*/ 135732 w 354807"/>
              <a:gd name="connsiteY9" fmla="*/ 440531 h 1140618"/>
              <a:gd name="connsiteX10" fmla="*/ 157163 w 354807"/>
              <a:gd name="connsiteY10" fmla="*/ 390525 h 1140618"/>
              <a:gd name="connsiteX11" fmla="*/ 169069 w 354807"/>
              <a:gd name="connsiteY11" fmla="*/ 354806 h 1140618"/>
              <a:gd name="connsiteX12" fmla="*/ 176213 w 354807"/>
              <a:gd name="connsiteY12" fmla="*/ 307181 h 1140618"/>
              <a:gd name="connsiteX13" fmla="*/ 180975 w 354807"/>
              <a:gd name="connsiteY13" fmla="*/ 259556 h 1140618"/>
              <a:gd name="connsiteX14" fmla="*/ 180975 w 354807"/>
              <a:gd name="connsiteY14" fmla="*/ 204787 h 1140618"/>
              <a:gd name="connsiteX15" fmla="*/ 169069 w 354807"/>
              <a:gd name="connsiteY15" fmla="*/ 102393 h 1140618"/>
              <a:gd name="connsiteX16" fmla="*/ 159544 w 354807"/>
              <a:gd name="connsiteY16" fmla="*/ 59531 h 1140618"/>
              <a:gd name="connsiteX17" fmla="*/ 154782 w 354807"/>
              <a:gd name="connsiteY17" fmla="*/ 30956 h 1140618"/>
              <a:gd name="connsiteX18" fmla="*/ 159544 w 354807"/>
              <a:gd name="connsiteY18" fmla="*/ 11906 h 1140618"/>
              <a:gd name="connsiteX19" fmla="*/ 166688 w 354807"/>
              <a:gd name="connsiteY19" fmla="*/ 4762 h 1140618"/>
              <a:gd name="connsiteX20" fmla="*/ 180975 w 354807"/>
              <a:gd name="connsiteY20" fmla="*/ 0 h 1140618"/>
              <a:gd name="connsiteX21" fmla="*/ 202407 w 354807"/>
              <a:gd name="connsiteY21" fmla="*/ 4762 h 1140618"/>
              <a:gd name="connsiteX22" fmla="*/ 221457 w 354807"/>
              <a:gd name="connsiteY22" fmla="*/ 16668 h 1140618"/>
              <a:gd name="connsiteX23" fmla="*/ 245269 w 354807"/>
              <a:gd name="connsiteY23" fmla="*/ 40481 h 1140618"/>
              <a:gd name="connsiteX24" fmla="*/ 288132 w 354807"/>
              <a:gd name="connsiteY24" fmla="*/ 104775 h 1140618"/>
              <a:gd name="connsiteX25" fmla="*/ 321469 w 354807"/>
              <a:gd name="connsiteY25" fmla="*/ 157162 h 1140618"/>
              <a:gd name="connsiteX26" fmla="*/ 347663 w 354807"/>
              <a:gd name="connsiteY26" fmla="*/ 200025 h 1140618"/>
              <a:gd name="connsiteX27" fmla="*/ 354807 w 354807"/>
              <a:gd name="connsiteY27" fmla="*/ 300037 h 1140618"/>
              <a:gd name="connsiteX28" fmla="*/ 352425 w 354807"/>
              <a:gd name="connsiteY28" fmla="*/ 385762 h 1140618"/>
              <a:gd name="connsiteX29" fmla="*/ 347663 w 354807"/>
              <a:gd name="connsiteY29" fmla="*/ 461962 h 1140618"/>
              <a:gd name="connsiteX30" fmla="*/ 342900 w 354807"/>
              <a:gd name="connsiteY30" fmla="*/ 533400 h 1140618"/>
              <a:gd name="connsiteX31" fmla="*/ 333375 w 354807"/>
              <a:gd name="connsiteY31" fmla="*/ 638175 h 1140618"/>
              <a:gd name="connsiteX32" fmla="*/ 321469 w 354807"/>
              <a:gd name="connsiteY32" fmla="*/ 721518 h 1140618"/>
              <a:gd name="connsiteX33" fmla="*/ 304800 w 354807"/>
              <a:gd name="connsiteY33" fmla="*/ 823912 h 1140618"/>
              <a:gd name="connsiteX34" fmla="*/ 280988 w 354807"/>
              <a:gd name="connsiteY34" fmla="*/ 940593 h 1140618"/>
              <a:gd name="connsiteX35" fmla="*/ 252413 w 354807"/>
              <a:gd name="connsiteY35" fmla="*/ 1031081 h 1140618"/>
              <a:gd name="connsiteX36" fmla="*/ 230982 w 354807"/>
              <a:gd name="connsiteY36" fmla="*/ 1083468 h 1140618"/>
              <a:gd name="connsiteX37" fmla="*/ 214313 w 354807"/>
              <a:gd name="connsiteY37" fmla="*/ 1109662 h 1140618"/>
              <a:gd name="connsiteX38" fmla="*/ 190500 w 354807"/>
              <a:gd name="connsiteY38" fmla="*/ 1133475 h 1140618"/>
              <a:gd name="connsiteX39" fmla="*/ 166688 w 354807"/>
              <a:gd name="connsiteY39" fmla="*/ 1140618 h 1140618"/>
              <a:gd name="connsiteX40" fmla="*/ 126207 w 354807"/>
              <a:gd name="connsiteY40" fmla="*/ 1140618 h 1140618"/>
              <a:gd name="connsiteX41" fmla="*/ 102394 w 354807"/>
              <a:gd name="connsiteY41" fmla="*/ 1128712 h 1140618"/>
              <a:gd name="connsiteX42" fmla="*/ 78582 w 354807"/>
              <a:gd name="connsiteY42" fmla="*/ 1114425 h 1140618"/>
              <a:gd name="connsiteX43" fmla="*/ 50007 w 354807"/>
              <a:gd name="connsiteY43" fmla="*/ 1090612 h 1140618"/>
              <a:gd name="connsiteX44" fmla="*/ 28575 w 354807"/>
              <a:gd name="connsiteY44" fmla="*/ 1052512 h 1140618"/>
              <a:gd name="connsiteX45" fmla="*/ 14288 w 354807"/>
              <a:gd name="connsiteY45" fmla="*/ 990600 h 1140618"/>
              <a:gd name="connsiteX46" fmla="*/ 2382 w 354807"/>
              <a:gd name="connsiteY46" fmla="*/ 862012 h 11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54807" h="1140618">
                <a:moveTo>
                  <a:pt x="2382" y="862012"/>
                </a:moveTo>
                <a:lnTo>
                  <a:pt x="0" y="795337"/>
                </a:lnTo>
                <a:lnTo>
                  <a:pt x="2382" y="716756"/>
                </a:lnTo>
                <a:lnTo>
                  <a:pt x="9525" y="659606"/>
                </a:lnTo>
                <a:lnTo>
                  <a:pt x="16669" y="631031"/>
                </a:lnTo>
                <a:lnTo>
                  <a:pt x="30957" y="614362"/>
                </a:lnTo>
                <a:lnTo>
                  <a:pt x="61913" y="571500"/>
                </a:lnTo>
                <a:lnTo>
                  <a:pt x="90488" y="528637"/>
                </a:lnTo>
                <a:lnTo>
                  <a:pt x="116682" y="485775"/>
                </a:lnTo>
                <a:lnTo>
                  <a:pt x="135732" y="440531"/>
                </a:lnTo>
                <a:lnTo>
                  <a:pt x="157163" y="390525"/>
                </a:lnTo>
                <a:lnTo>
                  <a:pt x="169069" y="354806"/>
                </a:lnTo>
                <a:lnTo>
                  <a:pt x="176213" y="307181"/>
                </a:lnTo>
                <a:lnTo>
                  <a:pt x="180975" y="259556"/>
                </a:lnTo>
                <a:lnTo>
                  <a:pt x="180975" y="204787"/>
                </a:lnTo>
                <a:lnTo>
                  <a:pt x="169069" y="102393"/>
                </a:lnTo>
                <a:lnTo>
                  <a:pt x="159544" y="59531"/>
                </a:lnTo>
                <a:lnTo>
                  <a:pt x="154782" y="30956"/>
                </a:lnTo>
                <a:lnTo>
                  <a:pt x="159544" y="11906"/>
                </a:lnTo>
                <a:lnTo>
                  <a:pt x="166688" y="4762"/>
                </a:lnTo>
                <a:lnTo>
                  <a:pt x="180975" y="0"/>
                </a:lnTo>
                <a:lnTo>
                  <a:pt x="202407" y="4762"/>
                </a:lnTo>
                <a:lnTo>
                  <a:pt x="221457" y="16668"/>
                </a:lnTo>
                <a:lnTo>
                  <a:pt x="245269" y="40481"/>
                </a:lnTo>
                <a:lnTo>
                  <a:pt x="288132" y="104775"/>
                </a:lnTo>
                <a:lnTo>
                  <a:pt x="321469" y="157162"/>
                </a:lnTo>
                <a:lnTo>
                  <a:pt x="347663" y="200025"/>
                </a:lnTo>
                <a:lnTo>
                  <a:pt x="354807" y="300037"/>
                </a:lnTo>
                <a:lnTo>
                  <a:pt x="352425" y="385762"/>
                </a:lnTo>
                <a:lnTo>
                  <a:pt x="347663" y="461962"/>
                </a:lnTo>
                <a:lnTo>
                  <a:pt x="342900" y="533400"/>
                </a:lnTo>
                <a:lnTo>
                  <a:pt x="333375" y="638175"/>
                </a:lnTo>
                <a:lnTo>
                  <a:pt x="321469" y="721518"/>
                </a:lnTo>
                <a:lnTo>
                  <a:pt x="304800" y="823912"/>
                </a:lnTo>
                <a:lnTo>
                  <a:pt x="280988" y="940593"/>
                </a:lnTo>
                <a:lnTo>
                  <a:pt x="252413" y="1031081"/>
                </a:lnTo>
                <a:lnTo>
                  <a:pt x="230982" y="1083468"/>
                </a:lnTo>
                <a:lnTo>
                  <a:pt x="214313" y="1109662"/>
                </a:lnTo>
                <a:lnTo>
                  <a:pt x="190500" y="1133475"/>
                </a:lnTo>
                <a:lnTo>
                  <a:pt x="166688" y="1140618"/>
                </a:lnTo>
                <a:lnTo>
                  <a:pt x="126207" y="1140618"/>
                </a:lnTo>
                <a:lnTo>
                  <a:pt x="102394" y="1128712"/>
                </a:lnTo>
                <a:lnTo>
                  <a:pt x="78582" y="1114425"/>
                </a:lnTo>
                <a:lnTo>
                  <a:pt x="50007" y="1090612"/>
                </a:lnTo>
                <a:lnTo>
                  <a:pt x="28575" y="1052512"/>
                </a:lnTo>
                <a:lnTo>
                  <a:pt x="14288" y="990600"/>
                </a:lnTo>
                <a:lnTo>
                  <a:pt x="2382" y="8620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BBFF442-3C66-4F3C-899C-8DC88EDEE1F3}"/>
              </a:ext>
            </a:extLst>
          </p:cNvPr>
          <p:cNvSpPr/>
          <p:nvPr/>
        </p:nvSpPr>
        <p:spPr>
          <a:xfrm>
            <a:off x="3770313" y="2738438"/>
            <a:ext cx="2043112" cy="469900"/>
          </a:xfrm>
          <a:custGeom>
            <a:avLst/>
            <a:gdLst>
              <a:gd name="connsiteX0" fmla="*/ 1364456 w 2043112"/>
              <a:gd name="connsiteY0" fmla="*/ 333375 h 469106"/>
              <a:gd name="connsiteX1" fmla="*/ 1019175 w 2043112"/>
              <a:gd name="connsiteY1" fmla="*/ 381000 h 469106"/>
              <a:gd name="connsiteX2" fmla="*/ 914400 w 2043112"/>
              <a:gd name="connsiteY2" fmla="*/ 400050 h 469106"/>
              <a:gd name="connsiteX3" fmla="*/ 771525 w 2043112"/>
              <a:gd name="connsiteY3" fmla="*/ 407193 h 469106"/>
              <a:gd name="connsiteX4" fmla="*/ 673894 w 2043112"/>
              <a:gd name="connsiteY4" fmla="*/ 414337 h 469106"/>
              <a:gd name="connsiteX5" fmla="*/ 585787 w 2043112"/>
              <a:gd name="connsiteY5" fmla="*/ 428625 h 469106"/>
              <a:gd name="connsiteX6" fmla="*/ 481012 w 2043112"/>
              <a:gd name="connsiteY6" fmla="*/ 452437 h 469106"/>
              <a:gd name="connsiteX7" fmla="*/ 404812 w 2043112"/>
              <a:gd name="connsiteY7" fmla="*/ 464343 h 469106"/>
              <a:gd name="connsiteX8" fmla="*/ 354806 w 2043112"/>
              <a:gd name="connsiteY8" fmla="*/ 469106 h 469106"/>
              <a:gd name="connsiteX9" fmla="*/ 309562 w 2043112"/>
              <a:gd name="connsiteY9" fmla="*/ 464343 h 469106"/>
              <a:gd name="connsiteX10" fmla="*/ 261937 w 2043112"/>
              <a:gd name="connsiteY10" fmla="*/ 450056 h 469106"/>
              <a:gd name="connsiteX11" fmla="*/ 200025 w 2043112"/>
              <a:gd name="connsiteY11" fmla="*/ 416718 h 469106"/>
              <a:gd name="connsiteX12" fmla="*/ 154781 w 2043112"/>
              <a:gd name="connsiteY12" fmla="*/ 390525 h 469106"/>
              <a:gd name="connsiteX13" fmla="*/ 104775 w 2043112"/>
              <a:gd name="connsiteY13" fmla="*/ 352425 h 469106"/>
              <a:gd name="connsiteX14" fmla="*/ 50006 w 2043112"/>
              <a:gd name="connsiteY14" fmla="*/ 307181 h 469106"/>
              <a:gd name="connsiteX15" fmla="*/ 16669 w 2043112"/>
              <a:gd name="connsiteY15" fmla="*/ 273843 h 469106"/>
              <a:gd name="connsiteX16" fmla="*/ 4762 w 2043112"/>
              <a:gd name="connsiteY16" fmla="*/ 257175 h 469106"/>
              <a:gd name="connsiteX17" fmla="*/ 0 w 2043112"/>
              <a:gd name="connsiteY17" fmla="*/ 230981 h 469106"/>
              <a:gd name="connsiteX18" fmla="*/ 2381 w 2043112"/>
              <a:gd name="connsiteY18" fmla="*/ 219075 h 469106"/>
              <a:gd name="connsiteX19" fmla="*/ 9525 w 2043112"/>
              <a:gd name="connsiteY19" fmla="*/ 207168 h 469106"/>
              <a:gd name="connsiteX20" fmla="*/ 26194 w 2043112"/>
              <a:gd name="connsiteY20" fmla="*/ 207168 h 469106"/>
              <a:gd name="connsiteX21" fmla="*/ 50006 w 2043112"/>
              <a:gd name="connsiteY21" fmla="*/ 216693 h 469106"/>
              <a:gd name="connsiteX22" fmla="*/ 116681 w 2043112"/>
              <a:gd name="connsiteY22" fmla="*/ 238125 h 469106"/>
              <a:gd name="connsiteX23" fmla="*/ 209550 w 2043112"/>
              <a:gd name="connsiteY23" fmla="*/ 259556 h 469106"/>
              <a:gd name="connsiteX24" fmla="*/ 266700 w 2043112"/>
              <a:gd name="connsiteY24" fmla="*/ 269081 h 469106"/>
              <a:gd name="connsiteX25" fmla="*/ 311944 w 2043112"/>
              <a:gd name="connsiteY25" fmla="*/ 269081 h 469106"/>
              <a:gd name="connsiteX26" fmla="*/ 381000 w 2043112"/>
              <a:gd name="connsiteY26" fmla="*/ 259556 h 469106"/>
              <a:gd name="connsiteX27" fmla="*/ 673894 w 2043112"/>
              <a:gd name="connsiteY27" fmla="*/ 214312 h 469106"/>
              <a:gd name="connsiteX28" fmla="*/ 928687 w 2043112"/>
              <a:gd name="connsiteY28" fmla="*/ 171450 h 469106"/>
              <a:gd name="connsiteX29" fmla="*/ 1204912 w 2043112"/>
              <a:gd name="connsiteY29" fmla="*/ 128587 h 469106"/>
              <a:gd name="connsiteX30" fmla="*/ 1431131 w 2043112"/>
              <a:gd name="connsiteY30" fmla="*/ 90487 h 469106"/>
              <a:gd name="connsiteX31" fmla="*/ 1478756 w 2043112"/>
              <a:gd name="connsiteY31" fmla="*/ 80962 h 469106"/>
              <a:gd name="connsiteX32" fmla="*/ 1519237 w 2043112"/>
              <a:gd name="connsiteY32" fmla="*/ 66675 h 469106"/>
              <a:gd name="connsiteX33" fmla="*/ 1550194 w 2043112"/>
              <a:gd name="connsiteY33" fmla="*/ 47625 h 469106"/>
              <a:gd name="connsiteX34" fmla="*/ 1581150 w 2043112"/>
              <a:gd name="connsiteY34" fmla="*/ 26193 h 469106"/>
              <a:gd name="connsiteX35" fmla="*/ 1616869 w 2043112"/>
              <a:gd name="connsiteY35" fmla="*/ 9525 h 469106"/>
              <a:gd name="connsiteX36" fmla="*/ 1659731 w 2043112"/>
              <a:gd name="connsiteY36" fmla="*/ 0 h 469106"/>
              <a:gd name="connsiteX37" fmla="*/ 1704975 w 2043112"/>
              <a:gd name="connsiteY37" fmla="*/ 0 h 469106"/>
              <a:gd name="connsiteX38" fmla="*/ 1778794 w 2043112"/>
              <a:gd name="connsiteY38" fmla="*/ 2381 h 469106"/>
              <a:gd name="connsiteX39" fmla="*/ 1852612 w 2043112"/>
              <a:gd name="connsiteY39" fmla="*/ 9525 h 469106"/>
              <a:gd name="connsiteX40" fmla="*/ 1897856 w 2043112"/>
              <a:gd name="connsiteY40" fmla="*/ 16668 h 469106"/>
              <a:gd name="connsiteX41" fmla="*/ 1945481 w 2043112"/>
              <a:gd name="connsiteY41" fmla="*/ 28575 h 469106"/>
              <a:gd name="connsiteX42" fmla="*/ 1983581 w 2043112"/>
              <a:gd name="connsiteY42" fmla="*/ 45243 h 469106"/>
              <a:gd name="connsiteX43" fmla="*/ 2007394 w 2043112"/>
              <a:gd name="connsiteY43" fmla="*/ 57150 h 469106"/>
              <a:gd name="connsiteX44" fmla="*/ 2026444 w 2043112"/>
              <a:gd name="connsiteY44" fmla="*/ 76200 h 469106"/>
              <a:gd name="connsiteX45" fmla="*/ 2035969 w 2043112"/>
              <a:gd name="connsiteY45" fmla="*/ 92868 h 469106"/>
              <a:gd name="connsiteX46" fmla="*/ 2043112 w 2043112"/>
              <a:gd name="connsiteY46" fmla="*/ 111918 h 469106"/>
              <a:gd name="connsiteX47" fmla="*/ 2043112 w 2043112"/>
              <a:gd name="connsiteY47" fmla="*/ 128587 h 469106"/>
              <a:gd name="connsiteX48" fmla="*/ 2040731 w 2043112"/>
              <a:gd name="connsiteY48" fmla="*/ 154781 h 469106"/>
              <a:gd name="connsiteX49" fmla="*/ 2033587 w 2043112"/>
              <a:gd name="connsiteY49" fmla="*/ 169068 h 469106"/>
              <a:gd name="connsiteX50" fmla="*/ 2009775 w 2043112"/>
              <a:gd name="connsiteY50" fmla="*/ 195262 h 469106"/>
              <a:gd name="connsiteX51" fmla="*/ 1971675 w 2043112"/>
              <a:gd name="connsiteY51" fmla="*/ 219075 h 469106"/>
              <a:gd name="connsiteX52" fmla="*/ 1919287 w 2043112"/>
              <a:gd name="connsiteY52" fmla="*/ 240506 h 469106"/>
              <a:gd name="connsiteX53" fmla="*/ 1795462 w 2043112"/>
              <a:gd name="connsiteY53" fmla="*/ 269081 h 469106"/>
              <a:gd name="connsiteX54" fmla="*/ 1609725 w 2043112"/>
              <a:gd name="connsiteY54" fmla="*/ 302418 h 469106"/>
              <a:gd name="connsiteX55" fmla="*/ 1364456 w 2043112"/>
              <a:gd name="connsiteY55" fmla="*/ 333375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43112" h="469106">
                <a:moveTo>
                  <a:pt x="1364456" y="333375"/>
                </a:moveTo>
                <a:lnTo>
                  <a:pt x="1019175" y="381000"/>
                </a:lnTo>
                <a:lnTo>
                  <a:pt x="914400" y="400050"/>
                </a:lnTo>
                <a:lnTo>
                  <a:pt x="771525" y="407193"/>
                </a:lnTo>
                <a:lnTo>
                  <a:pt x="673894" y="414337"/>
                </a:lnTo>
                <a:lnTo>
                  <a:pt x="585787" y="428625"/>
                </a:lnTo>
                <a:lnTo>
                  <a:pt x="481012" y="452437"/>
                </a:lnTo>
                <a:lnTo>
                  <a:pt x="404812" y="464343"/>
                </a:lnTo>
                <a:lnTo>
                  <a:pt x="354806" y="469106"/>
                </a:lnTo>
                <a:lnTo>
                  <a:pt x="309562" y="464343"/>
                </a:lnTo>
                <a:lnTo>
                  <a:pt x="261937" y="450056"/>
                </a:lnTo>
                <a:lnTo>
                  <a:pt x="200025" y="416718"/>
                </a:lnTo>
                <a:lnTo>
                  <a:pt x="154781" y="390525"/>
                </a:lnTo>
                <a:lnTo>
                  <a:pt x="104775" y="352425"/>
                </a:lnTo>
                <a:lnTo>
                  <a:pt x="50006" y="307181"/>
                </a:lnTo>
                <a:lnTo>
                  <a:pt x="16669" y="273843"/>
                </a:lnTo>
                <a:lnTo>
                  <a:pt x="4762" y="257175"/>
                </a:lnTo>
                <a:lnTo>
                  <a:pt x="0" y="230981"/>
                </a:lnTo>
                <a:lnTo>
                  <a:pt x="2381" y="219075"/>
                </a:lnTo>
                <a:lnTo>
                  <a:pt x="9525" y="207168"/>
                </a:lnTo>
                <a:lnTo>
                  <a:pt x="26194" y="207168"/>
                </a:lnTo>
                <a:lnTo>
                  <a:pt x="50006" y="216693"/>
                </a:lnTo>
                <a:lnTo>
                  <a:pt x="116681" y="238125"/>
                </a:lnTo>
                <a:lnTo>
                  <a:pt x="209550" y="259556"/>
                </a:lnTo>
                <a:lnTo>
                  <a:pt x="266700" y="269081"/>
                </a:lnTo>
                <a:lnTo>
                  <a:pt x="311944" y="269081"/>
                </a:lnTo>
                <a:lnTo>
                  <a:pt x="381000" y="259556"/>
                </a:lnTo>
                <a:lnTo>
                  <a:pt x="673894" y="214312"/>
                </a:lnTo>
                <a:lnTo>
                  <a:pt x="928687" y="171450"/>
                </a:lnTo>
                <a:lnTo>
                  <a:pt x="1204912" y="128587"/>
                </a:lnTo>
                <a:lnTo>
                  <a:pt x="1431131" y="90487"/>
                </a:lnTo>
                <a:lnTo>
                  <a:pt x="1478756" y="80962"/>
                </a:lnTo>
                <a:lnTo>
                  <a:pt x="1519237" y="66675"/>
                </a:lnTo>
                <a:lnTo>
                  <a:pt x="1550194" y="47625"/>
                </a:lnTo>
                <a:lnTo>
                  <a:pt x="1581150" y="26193"/>
                </a:lnTo>
                <a:lnTo>
                  <a:pt x="1616869" y="9525"/>
                </a:lnTo>
                <a:lnTo>
                  <a:pt x="1659731" y="0"/>
                </a:lnTo>
                <a:lnTo>
                  <a:pt x="1704975" y="0"/>
                </a:lnTo>
                <a:lnTo>
                  <a:pt x="1778794" y="2381"/>
                </a:lnTo>
                <a:lnTo>
                  <a:pt x="1852612" y="9525"/>
                </a:lnTo>
                <a:lnTo>
                  <a:pt x="1897856" y="16668"/>
                </a:lnTo>
                <a:lnTo>
                  <a:pt x="1945481" y="28575"/>
                </a:lnTo>
                <a:lnTo>
                  <a:pt x="1983581" y="45243"/>
                </a:lnTo>
                <a:lnTo>
                  <a:pt x="2007394" y="57150"/>
                </a:lnTo>
                <a:lnTo>
                  <a:pt x="2026444" y="76200"/>
                </a:lnTo>
                <a:lnTo>
                  <a:pt x="2035969" y="92868"/>
                </a:lnTo>
                <a:lnTo>
                  <a:pt x="2043112" y="111918"/>
                </a:lnTo>
                <a:lnTo>
                  <a:pt x="2043112" y="128587"/>
                </a:lnTo>
                <a:lnTo>
                  <a:pt x="2040731" y="154781"/>
                </a:lnTo>
                <a:lnTo>
                  <a:pt x="2033587" y="169068"/>
                </a:lnTo>
                <a:lnTo>
                  <a:pt x="2009775" y="195262"/>
                </a:lnTo>
                <a:lnTo>
                  <a:pt x="1971675" y="219075"/>
                </a:lnTo>
                <a:lnTo>
                  <a:pt x="1919287" y="240506"/>
                </a:lnTo>
                <a:lnTo>
                  <a:pt x="1795462" y="269081"/>
                </a:lnTo>
                <a:lnTo>
                  <a:pt x="1609725" y="302418"/>
                </a:lnTo>
                <a:lnTo>
                  <a:pt x="1364456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5B05CF5-20EB-4CB9-AEBB-1374B3C33BF2}"/>
              </a:ext>
            </a:extLst>
          </p:cNvPr>
          <p:cNvSpPr/>
          <p:nvPr/>
        </p:nvSpPr>
        <p:spPr>
          <a:xfrm>
            <a:off x="3059113" y="3586163"/>
            <a:ext cx="3692525" cy="673100"/>
          </a:xfrm>
          <a:custGeom>
            <a:avLst/>
            <a:gdLst>
              <a:gd name="connsiteX0" fmla="*/ 2338688 w 3691592"/>
              <a:gd name="connsiteY0" fmla="*/ 329727 h 673052"/>
              <a:gd name="connsiteX1" fmla="*/ 1968169 w 3691592"/>
              <a:gd name="connsiteY1" fmla="*/ 363720 h 673052"/>
              <a:gd name="connsiteX2" fmla="*/ 1781210 w 3691592"/>
              <a:gd name="connsiteY2" fmla="*/ 377317 h 673052"/>
              <a:gd name="connsiteX3" fmla="*/ 1529665 w 3691592"/>
              <a:gd name="connsiteY3" fmla="*/ 414709 h 673052"/>
              <a:gd name="connsiteX4" fmla="*/ 1312113 w 3691592"/>
              <a:gd name="connsiteY4" fmla="*/ 455500 h 673052"/>
              <a:gd name="connsiteX5" fmla="*/ 1091161 w 3691592"/>
              <a:gd name="connsiteY5" fmla="*/ 496291 h 673052"/>
              <a:gd name="connsiteX6" fmla="*/ 934795 w 3691592"/>
              <a:gd name="connsiteY6" fmla="*/ 533683 h 673052"/>
              <a:gd name="connsiteX7" fmla="*/ 710444 w 3691592"/>
              <a:gd name="connsiteY7" fmla="*/ 591470 h 673052"/>
              <a:gd name="connsiteX8" fmla="*/ 571075 w 3691592"/>
              <a:gd name="connsiteY8" fmla="*/ 628862 h 673052"/>
              <a:gd name="connsiteX9" fmla="*/ 441903 w 3691592"/>
              <a:gd name="connsiteY9" fmla="*/ 673052 h 673052"/>
              <a:gd name="connsiteX10" fmla="*/ 404511 w 3691592"/>
              <a:gd name="connsiteY10" fmla="*/ 669653 h 673052"/>
              <a:gd name="connsiteX11" fmla="*/ 336526 w 3691592"/>
              <a:gd name="connsiteY11" fmla="*/ 656056 h 673052"/>
              <a:gd name="connsiteX12" fmla="*/ 271940 w 3691592"/>
              <a:gd name="connsiteY12" fmla="*/ 632261 h 673052"/>
              <a:gd name="connsiteX13" fmla="*/ 224351 w 3691592"/>
              <a:gd name="connsiteY13" fmla="*/ 601668 h 673052"/>
              <a:gd name="connsiteX14" fmla="*/ 176761 w 3691592"/>
              <a:gd name="connsiteY14" fmla="*/ 560877 h 673052"/>
              <a:gd name="connsiteX15" fmla="*/ 125772 w 3691592"/>
              <a:gd name="connsiteY15" fmla="*/ 516687 h 673052"/>
              <a:gd name="connsiteX16" fmla="*/ 64586 w 3691592"/>
              <a:gd name="connsiteY16" fmla="*/ 452101 h 673052"/>
              <a:gd name="connsiteX17" fmla="*/ 33992 w 3691592"/>
              <a:gd name="connsiteY17" fmla="*/ 418108 h 673052"/>
              <a:gd name="connsiteX18" fmla="*/ 10198 w 3691592"/>
              <a:gd name="connsiteY18" fmla="*/ 387515 h 673052"/>
              <a:gd name="connsiteX19" fmla="*/ 0 w 3691592"/>
              <a:gd name="connsiteY19" fmla="*/ 360321 h 673052"/>
              <a:gd name="connsiteX20" fmla="*/ 0 w 3691592"/>
              <a:gd name="connsiteY20" fmla="*/ 333127 h 673052"/>
              <a:gd name="connsiteX21" fmla="*/ 10198 w 3691592"/>
              <a:gd name="connsiteY21" fmla="*/ 322929 h 673052"/>
              <a:gd name="connsiteX22" fmla="*/ 30593 w 3691592"/>
              <a:gd name="connsiteY22" fmla="*/ 322929 h 673052"/>
              <a:gd name="connsiteX23" fmla="*/ 88381 w 3691592"/>
              <a:gd name="connsiteY23" fmla="*/ 350123 h 673052"/>
              <a:gd name="connsiteX24" fmla="*/ 176761 w 3691592"/>
              <a:gd name="connsiteY24" fmla="*/ 380716 h 673052"/>
              <a:gd name="connsiteX25" fmla="*/ 244746 w 3691592"/>
              <a:gd name="connsiteY25" fmla="*/ 397713 h 673052"/>
              <a:gd name="connsiteX26" fmla="*/ 333127 w 3691592"/>
              <a:gd name="connsiteY26" fmla="*/ 404511 h 673052"/>
              <a:gd name="connsiteX27" fmla="*/ 435105 w 3691592"/>
              <a:gd name="connsiteY27" fmla="*/ 401112 h 673052"/>
              <a:gd name="connsiteX28" fmla="*/ 588071 w 3691592"/>
              <a:gd name="connsiteY28" fmla="*/ 380716 h 673052"/>
              <a:gd name="connsiteX29" fmla="*/ 724041 w 3691592"/>
              <a:gd name="connsiteY29" fmla="*/ 353522 h 673052"/>
              <a:gd name="connsiteX30" fmla="*/ 1216934 w 3691592"/>
              <a:gd name="connsiteY30" fmla="*/ 278739 h 673052"/>
              <a:gd name="connsiteX31" fmla="*/ 1774412 w 3691592"/>
              <a:gd name="connsiteY31" fmla="*/ 200556 h 673052"/>
              <a:gd name="connsiteX32" fmla="*/ 1968169 w 3691592"/>
              <a:gd name="connsiteY32" fmla="*/ 180160 h 673052"/>
              <a:gd name="connsiteX33" fmla="*/ 2410073 w 3691592"/>
              <a:gd name="connsiteY33" fmla="*/ 139369 h 673052"/>
              <a:gd name="connsiteX34" fmla="*/ 2868972 w 3691592"/>
              <a:gd name="connsiteY34" fmla="*/ 98578 h 673052"/>
              <a:gd name="connsiteX35" fmla="*/ 2960752 w 3691592"/>
              <a:gd name="connsiteY35" fmla="*/ 91780 h 673052"/>
              <a:gd name="connsiteX36" fmla="*/ 3015140 w 3691592"/>
              <a:gd name="connsiteY36" fmla="*/ 78183 h 673052"/>
              <a:gd name="connsiteX37" fmla="*/ 3062730 w 3691592"/>
              <a:gd name="connsiteY37" fmla="*/ 50988 h 673052"/>
              <a:gd name="connsiteX38" fmla="*/ 3110320 w 3691592"/>
              <a:gd name="connsiteY38" fmla="*/ 16996 h 673052"/>
              <a:gd name="connsiteX39" fmla="*/ 3144312 w 3691592"/>
              <a:gd name="connsiteY39" fmla="*/ 0 h 673052"/>
              <a:gd name="connsiteX40" fmla="*/ 3212297 w 3691592"/>
              <a:gd name="connsiteY40" fmla="*/ 0 h 673052"/>
              <a:gd name="connsiteX41" fmla="*/ 3310876 w 3691592"/>
              <a:gd name="connsiteY41" fmla="*/ 13597 h 673052"/>
              <a:gd name="connsiteX42" fmla="*/ 3395857 w 3691592"/>
              <a:gd name="connsiteY42" fmla="*/ 30593 h 673052"/>
              <a:gd name="connsiteX43" fmla="*/ 3463842 w 3691592"/>
              <a:gd name="connsiteY43" fmla="*/ 47589 h 673052"/>
              <a:gd name="connsiteX44" fmla="*/ 3531827 w 3691592"/>
              <a:gd name="connsiteY44" fmla="*/ 74783 h 673052"/>
              <a:gd name="connsiteX45" fmla="*/ 3582816 w 3691592"/>
              <a:gd name="connsiteY45" fmla="*/ 101977 h 673052"/>
              <a:gd name="connsiteX46" fmla="*/ 3630406 w 3691592"/>
              <a:gd name="connsiteY46" fmla="*/ 129171 h 673052"/>
              <a:gd name="connsiteX47" fmla="*/ 3657600 w 3691592"/>
              <a:gd name="connsiteY47" fmla="*/ 152966 h 673052"/>
              <a:gd name="connsiteX48" fmla="*/ 3677995 w 3691592"/>
              <a:gd name="connsiteY48" fmla="*/ 176761 h 673052"/>
              <a:gd name="connsiteX49" fmla="*/ 3691592 w 3691592"/>
              <a:gd name="connsiteY49" fmla="*/ 203955 h 673052"/>
              <a:gd name="connsiteX50" fmla="*/ 3691592 w 3691592"/>
              <a:gd name="connsiteY50" fmla="*/ 227750 h 673052"/>
              <a:gd name="connsiteX51" fmla="*/ 3684794 w 3691592"/>
              <a:gd name="connsiteY51" fmla="*/ 251545 h 673052"/>
              <a:gd name="connsiteX52" fmla="*/ 3674596 w 3691592"/>
              <a:gd name="connsiteY52" fmla="*/ 275339 h 673052"/>
              <a:gd name="connsiteX53" fmla="*/ 3654201 w 3691592"/>
              <a:gd name="connsiteY53" fmla="*/ 295735 h 673052"/>
              <a:gd name="connsiteX54" fmla="*/ 3623607 w 3691592"/>
              <a:gd name="connsiteY54" fmla="*/ 305933 h 673052"/>
              <a:gd name="connsiteX55" fmla="*/ 3572618 w 3691592"/>
              <a:gd name="connsiteY55" fmla="*/ 316130 h 673052"/>
              <a:gd name="connsiteX56" fmla="*/ 3477439 w 3691592"/>
              <a:gd name="connsiteY56" fmla="*/ 316130 h 673052"/>
              <a:gd name="connsiteX57" fmla="*/ 3368663 w 3691592"/>
              <a:gd name="connsiteY57" fmla="*/ 305933 h 673052"/>
              <a:gd name="connsiteX58" fmla="*/ 3242891 w 3691592"/>
              <a:gd name="connsiteY58" fmla="*/ 299134 h 673052"/>
              <a:gd name="connsiteX59" fmla="*/ 3042334 w 3691592"/>
              <a:gd name="connsiteY59" fmla="*/ 295735 h 673052"/>
              <a:gd name="connsiteX60" fmla="*/ 2824782 w 3691592"/>
              <a:gd name="connsiteY60" fmla="*/ 302533 h 673052"/>
              <a:gd name="connsiteX61" fmla="*/ 2338688 w 3691592"/>
              <a:gd name="connsiteY61" fmla="*/ 329727 h 673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691592" h="673052">
                <a:moveTo>
                  <a:pt x="2338688" y="329727"/>
                </a:moveTo>
                <a:lnTo>
                  <a:pt x="1968169" y="363720"/>
                </a:lnTo>
                <a:lnTo>
                  <a:pt x="1781210" y="377317"/>
                </a:lnTo>
                <a:lnTo>
                  <a:pt x="1529665" y="414709"/>
                </a:lnTo>
                <a:lnTo>
                  <a:pt x="1312113" y="455500"/>
                </a:lnTo>
                <a:lnTo>
                  <a:pt x="1091161" y="496291"/>
                </a:lnTo>
                <a:lnTo>
                  <a:pt x="934795" y="533683"/>
                </a:lnTo>
                <a:lnTo>
                  <a:pt x="710444" y="591470"/>
                </a:lnTo>
                <a:lnTo>
                  <a:pt x="571075" y="628862"/>
                </a:lnTo>
                <a:lnTo>
                  <a:pt x="441903" y="673052"/>
                </a:lnTo>
                <a:lnTo>
                  <a:pt x="404511" y="669653"/>
                </a:lnTo>
                <a:lnTo>
                  <a:pt x="336526" y="656056"/>
                </a:lnTo>
                <a:lnTo>
                  <a:pt x="271940" y="632261"/>
                </a:lnTo>
                <a:lnTo>
                  <a:pt x="224351" y="601668"/>
                </a:lnTo>
                <a:lnTo>
                  <a:pt x="176761" y="560877"/>
                </a:lnTo>
                <a:lnTo>
                  <a:pt x="125772" y="516687"/>
                </a:lnTo>
                <a:lnTo>
                  <a:pt x="64586" y="452101"/>
                </a:lnTo>
                <a:lnTo>
                  <a:pt x="33992" y="418108"/>
                </a:lnTo>
                <a:lnTo>
                  <a:pt x="10198" y="387515"/>
                </a:lnTo>
                <a:lnTo>
                  <a:pt x="0" y="360321"/>
                </a:lnTo>
                <a:lnTo>
                  <a:pt x="0" y="333127"/>
                </a:lnTo>
                <a:lnTo>
                  <a:pt x="10198" y="322929"/>
                </a:lnTo>
                <a:lnTo>
                  <a:pt x="30593" y="322929"/>
                </a:lnTo>
                <a:lnTo>
                  <a:pt x="88381" y="350123"/>
                </a:lnTo>
                <a:lnTo>
                  <a:pt x="176761" y="380716"/>
                </a:lnTo>
                <a:lnTo>
                  <a:pt x="244746" y="397713"/>
                </a:lnTo>
                <a:lnTo>
                  <a:pt x="333127" y="404511"/>
                </a:lnTo>
                <a:lnTo>
                  <a:pt x="435105" y="401112"/>
                </a:lnTo>
                <a:lnTo>
                  <a:pt x="588071" y="380716"/>
                </a:lnTo>
                <a:lnTo>
                  <a:pt x="724041" y="353522"/>
                </a:lnTo>
                <a:lnTo>
                  <a:pt x="1216934" y="278739"/>
                </a:lnTo>
                <a:lnTo>
                  <a:pt x="1774412" y="200556"/>
                </a:lnTo>
                <a:lnTo>
                  <a:pt x="1968169" y="180160"/>
                </a:lnTo>
                <a:lnTo>
                  <a:pt x="2410073" y="139369"/>
                </a:lnTo>
                <a:lnTo>
                  <a:pt x="2868972" y="98578"/>
                </a:lnTo>
                <a:lnTo>
                  <a:pt x="2960752" y="91780"/>
                </a:lnTo>
                <a:lnTo>
                  <a:pt x="3015140" y="78183"/>
                </a:lnTo>
                <a:lnTo>
                  <a:pt x="3062730" y="50988"/>
                </a:lnTo>
                <a:lnTo>
                  <a:pt x="3110320" y="16996"/>
                </a:lnTo>
                <a:lnTo>
                  <a:pt x="3144312" y="0"/>
                </a:lnTo>
                <a:lnTo>
                  <a:pt x="3212297" y="0"/>
                </a:lnTo>
                <a:lnTo>
                  <a:pt x="3310876" y="13597"/>
                </a:lnTo>
                <a:lnTo>
                  <a:pt x="3395857" y="30593"/>
                </a:lnTo>
                <a:lnTo>
                  <a:pt x="3463842" y="47589"/>
                </a:lnTo>
                <a:lnTo>
                  <a:pt x="3531827" y="74783"/>
                </a:lnTo>
                <a:lnTo>
                  <a:pt x="3582816" y="101977"/>
                </a:lnTo>
                <a:lnTo>
                  <a:pt x="3630406" y="129171"/>
                </a:lnTo>
                <a:lnTo>
                  <a:pt x="3657600" y="152966"/>
                </a:lnTo>
                <a:lnTo>
                  <a:pt x="3677995" y="176761"/>
                </a:lnTo>
                <a:lnTo>
                  <a:pt x="3691592" y="203955"/>
                </a:lnTo>
                <a:lnTo>
                  <a:pt x="3691592" y="227750"/>
                </a:lnTo>
                <a:lnTo>
                  <a:pt x="3684794" y="251545"/>
                </a:lnTo>
                <a:lnTo>
                  <a:pt x="3674596" y="275339"/>
                </a:lnTo>
                <a:lnTo>
                  <a:pt x="3654201" y="295735"/>
                </a:lnTo>
                <a:lnTo>
                  <a:pt x="3623607" y="305933"/>
                </a:lnTo>
                <a:lnTo>
                  <a:pt x="3572618" y="316130"/>
                </a:lnTo>
                <a:lnTo>
                  <a:pt x="3477439" y="316130"/>
                </a:lnTo>
                <a:lnTo>
                  <a:pt x="3368663" y="305933"/>
                </a:lnTo>
                <a:lnTo>
                  <a:pt x="3242891" y="299134"/>
                </a:lnTo>
                <a:lnTo>
                  <a:pt x="3042334" y="295735"/>
                </a:lnTo>
                <a:lnTo>
                  <a:pt x="2824782" y="302533"/>
                </a:lnTo>
                <a:lnTo>
                  <a:pt x="2338688" y="3297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E29B95B-2EB3-46D9-8E49-FD5827F1BFA5}"/>
              </a:ext>
            </a:extLst>
          </p:cNvPr>
          <p:cNvSpPr/>
          <p:nvPr/>
        </p:nvSpPr>
        <p:spPr>
          <a:xfrm>
            <a:off x="3051175" y="1912938"/>
            <a:ext cx="4103688" cy="555625"/>
          </a:xfrm>
          <a:custGeom>
            <a:avLst/>
            <a:gdLst>
              <a:gd name="connsiteX0" fmla="*/ 1512570 w 4103370"/>
              <a:gd name="connsiteY0" fmla="*/ 354330 h 556260"/>
              <a:gd name="connsiteX1" fmla="*/ 1097280 w 4103370"/>
              <a:gd name="connsiteY1" fmla="*/ 407670 h 556260"/>
              <a:gd name="connsiteX2" fmla="*/ 765810 w 4103370"/>
              <a:gd name="connsiteY2" fmla="*/ 461010 h 556260"/>
              <a:gd name="connsiteX3" fmla="*/ 525780 w 4103370"/>
              <a:gd name="connsiteY3" fmla="*/ 502920 h 556260"/>
              <a:gd name="connsiteX4" fmla="*/ 377190 w 4103370"/>
              <a:gd name="connsiteY4" fmla="*/ 529590 h 556260"/>
              <a:gd name="connsiteX5" fmla="*/ 308610 w 4103370"/>
              <a:gd name="connsiteY5" fmla="*/ 548640 h 556260"/>
              <a:gd name="connsiteX6" fmla="*/ 266700 w 4103370"/>
              <a:gd name="connsiteY6" fmla="*/ 556260 h 556260"/>
              <a:gd name="connsiteX7" fmla="*/ 220980 w 4103370"/>
              <a:gd name="connsiteY7" fmla="*/ 556260 h 556260"/>
              <a:gd name="connsiteX8" fmla="*/ 175260 w 4103370"/>
              <a:gd name="connsiteY8" fmla="*/ 544830 h 556260"/>
              <a:gd name="connsiteX9" fmla="*/ 106680 w 4103370"/>
              <a:gd name="connsiteY9" fmla="*/ 518160 h 556260"/>
              <a:gd name="connsiteX10" fmla="*/ 45720 w 4103370"/>
              <a:gd name="connsiteY10" fmla="*/ 502920 h 556260"/>
              <a:gd name="connsiteX11" fmla="*/ 0 w 4103370"/>
              <a:gd name="connsiteY11" fmla="*/ 361950 h 556260"/>
              <a:gd name="connsiteX12" fmla="*/ 312420 w 4103370"/>
              <a:gd name="connsiteY12" fmla="*/ 327660 h 556260"/>
              <a:gd name="connsiteX13" fmla="*/ 655320 w 4103370"/>
              <a:gd name="connsiteY13" fmla="*/ 285750 h 556260"/>
              <a:gd name="connsiteX14" fmla="*/ 1203960 w 4103370"/>
              <a:gd name="connsiteY14" fmla="*/ 217170 h 556260"/>
              <a:gd name="connsiteX15" fmla="*/ 1691640 w 4103370"/>
              <a:gd name="connsiteY15" fmla="*/ 152400 h 556260"/>
              <a:gd name="connsiteX16" fmla="*/ 1912620 w 4103370"/>
              <a:gd name="connsiteY16" fmla="*/ 137160 h 556260"/>
              <a:gd name="connsiteX17" fmla="*/ 2228850 w 4103370"/>
              <a:gd name="connsiteY17" fmla="*/ 110490 h 556260"/>
              <a:gd name="connsiteX18" fmla="*/ 2541270 w 4103370"/>
              <a:gd name="connsiteY18" fmla="*/ 83820 h 556260"/>
              <a:gd name="connsiteX19" fmla="*/ 2899410 w 4103370"/>
              <a:gd name="connsiteY19" fmla="*/ 64770 h 556260"/>
              <a:gd name="connsiteX20" fmla="*/ 3204210 w 4103370"/>
              <a:gd name="connsiteY20" fmla="*/ 49530 h 556260"/>
              <a:gd name="connsiteX21" fmla="*/ 3356610 w 4103370"/>
              <a:gd name="connsiteY21" fmla="*/ 45720 h 556260"/>
              <a:gd name="connsiteX22" fmla="*/ 3429000 w 4103370"/>
              <a:gd name="connsiteY22" fmla="*/ 34290 h 556260"/>
              <a:gd name="connsiteX23" fmla="*/ 3547110 w 4103370"/>
              <a:gd name="connsiteY23" fmla="*/ 7620 h 556260"/>
              <a:gd name="connsiteX24" fmla="*/ 3600450 w 4103370"/>
              <a:gd name="connsiteY24" fmla="*/ 0 h 556260"/>
              <a:gd name="connsiteX25" fmla="*/ 3646170 w 4103370"/>
              <a:gd name="connsiteY25" fmla="*/ 11430 h 556260"/>
              <a:gd name="connsiteX26" fmla="*/ 3726180 w 4103370"/>
              <a:gd name="connsiteY26" fmla="*/ 49530 h 556260"/>
              <a:gd name="connsiteX27" fmla="*/ 3802380 w 4103370"/>
              <a:gd name="connsiteY27" fmla="*/ 87630 h 556260"/>
              <a:gd name="connsiteX28" fmla="*/ 3878580 w 4103370"/>
              <a:gd name="connsiteY28" fmla="*/ 144780 h 556260"/>
              <a:gd name="connsiteX29" fmla="*/ 3954780 w 4103370"/>
              <a:gd name="connsiteY29" fmla="*/ 205740 h 556260"/>
              <a:gd name="connsiteX30" fmla="*/ 4027170 w 4103370"/>
              <a:gd name="connsiteY30" fmla="*/ 278130 h 556260"/>
              <a:gd name="connsiteX31" fmla="*/ 4061460 w 4103370"/>
              <a:gd name="connsiteY31" fmla="*/ 323850 h 556260"/>
              <a:gd name="connsiteX32" fmla="*/ 4088130 w 4103370"/>
              <a:gd name="connsiteY32" fmla="*/ 373380 h 556260"/>
              <a:gd name="connsiteX33" fmla="*/ 4099560 w 4103370"/>
              <a:gd name="connsiteY33" fmla="*/ 426720 h 556260"/>
              <a:gd name="connsiteX34" fmla="*/ 4103370 w 4103370"/>
              <a:gd name="connsiteY34" fmla="*/ 464820 h 556260"/>
              <a:gd name="connsiteX35" fmla="*/ 4099560 w 4103370"/>
              <a:gd name="connsiteY35" fmla="*/ 480060 h 556260"/>
              <a:gd name="connsiteX36" fmla="*/ 4088130 w 4103370"/>
              <a:gd name="connsiteY36" fmla="*/ 506730 h 556260"/>
              <a:gd name="connsiteX37" fmla="*/ 4072890 w 4103370"/>
              <a:gd name="connsiteY37" fmla="*/ 521970 h 556260"/>
              <a:gd name="connsiteX38" fmla="*/ 4042410 w 4103370"/>
              <a:gd name="connsiteY38" fmla="*/ 533400 h 556260"/>
              <a:gd name="connsiteX39" fmla="*/ 3977640 w 4103370"/>
              <a:gd name="connsiteY39" fmla="*/ 537210 h 556260"/>
              <a:gd name="connsiteX40" fmla="*/ 3874770 w 4103370"/>
              <a:gd name="connsiteY40" fmla="*/ 541020 h 556260"/>
              <a:gd name="connsiteX41" fmla="*/ 3589020 w 4103370"/>
              <a:gd name="connsiteY41" fmla="*/ 297180 h 556260"/>
              <a:gd name="connsiteX42" fmla="*/ 3550920 w 4103370"/>
              <a:gd name="connsiteY42" fmla="*/ 262890 h 556260"/>
              <a:gd name="connsiteX43" fmla="*/ 3528060 w 4103370"/>
              <a:gd name="connsiteY43" fmla="*/ 240030 h 556260"/>
              <a:gd name="connsiteX44" fmla="*/ 3486150 w 4103370"/>
              <a:gd name="connsiteY44" fmla="*/ 228600 h 556260"/>
              <a:gd name="connsiteX45" fmla="*/ 3429000 w 4103370"/>
              <a:gd name="connsiteY45" fmla="*/ 224790 h 556260"/>
              <a:gd name="connsiteX46" fmla="*/ 3211830 w 4103370"/>
              <a:gd name="connsiteY46" fmla="*/ 228600 h 556260"/>
              <a:gd name="connsiteX47" fmla="*/ 2758440 w 4103370"/>
              <a:gd name="connsiteY47" fmla="*/ 251460 h 556260"/>
              <a:gd name="connsiteX48" fmla="*/ 2415540 w 4103370"/>
              <a:gd name="connsiteY48" fmla="*/ 270510 h 556260"/>
              <a:gd name="connsiteX49" fmla="*/ 1924050 w 4103370"/>
              <a:gd name="connsiteY49" fmla="*/ 312420 h 556260"/>
              <a:gd name="connsiteX50" fmla="*/ 1512570 w 4103370"/>
              <a:gd name="connsiteY50" fmla="*/ 354330 h 556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103370" h="556260">
                <a:moveTo>
                  <a:pt x="1512570" y="354330"/>
                </a:moveTo>
                <a:lnTo>
                  <a:pt x="1097280" y="407670"/>
                </a:lnTo>
                <a:lnTo>
                  <a:pt x="765810" y="461010"/>
                </a:lnTo>
                <a:lnTo>
                  <a:pt x="525780" y="502920"/>
                </a:lnTo>
                <a:lnTo>
                  <a:pt x="377190" y="529590"/>
                </a:lnTo>
                <a:lnTo>
                  <a:pt x="308610" y="548640"/>
                </a:lnTo>
                <a:lnTo>
                  <a:pt x="266700" y="556260"/>
                </a:lnTo>
                <a:lnTo>
                  <a:pt x="220980" y="556260"/>
                </a:lnTo>
                <a:lnTo>
                  <a:pt x="175260" y="544830"/>
                </a:lnTo>
                <a:lnTo>
                  <a:pt x="106680" y="518160"/>
                </a:lnTo>
                <a:lnTo>
                  <a:pt x="45720" y="502920"/>
                </a:lnTo>
                <a:lnTo>
                  <a:pt x="0" y="361950"/>
                </a:lnTo>
                <a:lnTo>
                  <a:pt x="312420" y="327660"/>
                </a:lnTo>
                <a:lnTo>
                  <a:pt x="655320" y="285750"/>
                </a:lnTo>
                <a:lnTo>
                  <a:pt x="1203960" y="217170"/>
                </a:lnTo>
                <a:lnTo>
                  <a:pt x="1691640" y="152400"/>
                </a:lnTo>
                <a:lnTo>
                  <a:pt x="1912620" y="137160"/>
                </a:lnTo>
                <a:lnTo>
                  <a:pt x="2228850" y="110490"/>
                </a:lnTo>
                <a:lnTo>
                  <a:pt x="2541270" y="83820"/>
                </a:lnTo>
                <a:lnTo>
                  <a:pt x="2899410" y="64770"/>
                </a:lnTo>
                <a:lnTo>
                  <a:pt x="3204210" y="49530"/>
                </a:lnTo>
                <a:lnTo>
                  <a:pt x="3356610" y="45720"/>
                </a:lnTo>
                <a:lnTo>
                  <a:pt x="3429000" y="34290"/>
                </a:lnTo>
                <a:lnTo>
                  <a:pt x="3547110" y="7620"/>
                </a:lnTo>
                <a:lnTo>
                  <a:pt x="3600450" y="0"/>
                </a:lnTo>
                <a:lnTo>
                  <a:pt x="3646170" y="11430"/>
                </a:lnTo>
                <a:lnTo>
                  <a:pt x="3726180" y="49530"/>
                </a:lnTo>
                <a:lnTo>
                  <a:pt x="3802380" y="87630"/>
                </a:lnTo>
                <a:lnTo>
                  <a:pt x="3878580" y="144780"/>
                </a:lnTo>
                <a:lnTo>
                  <a:pt x="3954780" y="205740"/>
                </a:lnTo>
                <a:lnTo>
                  <a:pt x="4027170" y="278130"/>
                </a:lnTo>
                <a:lnTo>
                  <a:pt x="4061460" y="323850"/>
                </a:lnTo>
                <a:lnTo>
                  <a:pt x="4088130" y="373380"/>
                </a:lnTo>
                <a:lnTo>
                  <a:pt x="4099560" y="426720"/>
                </a:lnTo>
                <a:lnTo>
                  <a:pt x="4103370" y="464820"/>
                </a:lnTo>
                <a:lnTo>
                  <a:pt x="4099560" y="480060"/>
                </a:lnTo>
                <a:lnTo>
                  <a:pt x="4088130" y="506730"/>
                </a:lnTo>
                <a:lnTo>
                  <a:pt x="4072890" y="521970"/>
                </a:lnTo>
                <a:lnTo>
                  <a:pt x="4042410" y="533400"/>
                </a:lnTo>
                <a:lnTo>
                  <a:pt x="3977640" y="537210"/>
                </a:lnTo>
                <a:lnTo>
                  <a:pt x="3874770" y="541020"/>
                </a:lnTo>
                <a:lnTo>
                  <a:pt x="3589020" y="297180"/>
                </a:lnTo>
                <a:lnTo>
                  <a:pt x="3550920" y="262890"/>
                </a:lnTo>
                <a:lnTo>
                  <a:pt x="3528060" y="240030"/>
                </a:lnTo>
                <a:lnTo>
                  <a:pt x="3486150" y="228600"/>
                </a:lnTo>
                <a:lnTo>
                  <a:pt x="3429000" y="224790"/>
                </a:lnTo>
                <a:lnTo>
                  <a:pt x="3211830" y="228600"/>
                </a:lnTo>
                <a:lnTo>
                  <a:pt x="2758440" y="251460"/>
                </a:lnTo>
                <a:lnTo>
                  <a:pt x="2415540" y="270510"/>
                </a:lnTo>
                <a:lnTo>
                  <a:pt x="1924050" y="312420"/>
                </a:lnTo>
                <a:lnTo>
                  <a:pt x="1512570" y="3543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2FA6580-991C-460C-B871-9913347499AE}"/>
              </a:ext>
            </a:extLst>
          </p:cNvPr>
          <p:cNvSpPr/>
          <p:nvPr/>
        </p:nvSpPr>
        <p:spPr>
          <a:xfrm>
            <a:off x="6242050" y="2112963"/>
            <a:ext cx="747713" cy="720725"/>
          </a:xfrm>
          <a:custGeom>
            <a:avLst/>
            <a:gdLst>
              <a:gd name="connsiteX0" fmla="*/ 202407 w 747713"/>
              <a:gd name="connsiteY0" fmla="*/ 419100 h 721519"/>
              <a:gd name="connsiteX1" fmla="*/ 290513 w 747713"/>
              <a:gd name="connsiteY1" fmla="*/ 302419 h 721519"/>
              <a:gd name="connsiteX2" fmla="*/ 328613 w 747713"/>
              <a:gd name="connsiteY2" fmla="*/ 245269 h 721519"/>
              <a:gd name="connsiteX3" fmla="*/ 350044 w 747713"/>
              <a:gd name="connsiteY3" fmla="*/ 204787 h 721519"/>
              <a:gd name="connsiteX4" fmla="*/ 361950 w 747713"/>
              <a:gd name="connsiteY4" fmla="*/ 171450 h 721519"/>
              <a:gd name="connsiteX5" fmla="*/ 373857 w 747713"/>
              <a:gd name="connsiteY5" fmla="*/ 135731 h 721519"/>
              <a:gd name="connsiteX6" fmla="*/ 376238 w 747713"/>
              <a:gd name="connsiteY6" fmla="*/ 95250 h 721519"/>
              <a:gd name="connsiteX7" fmla="*/ 314325 w 747713"/>
              <a:gd name="connsiteY7" fmla="*/ 0 h 721519"/>
              <a:gd name="connsiteX8" fmla="*/ 747713 w 747713"/>
              <a:gd name="connsiteY8" fmla="*/ 309562 h 721519"/>
              <a:gd name="connsiteX9" fmla="*/ 688182 w 747713"/>
              <a:gd name="connsiteY9" fmla="*/ 340519 h 721519"/>
              <a:gd name="connsiteX10" fmla="*/ 623888 w 747713"/>
              <a:gd name="connsiteY10" fmla="*/ 371475 h 721519"/>
              <a:gd name="connsiteX11" fmla="*/ 471488 w 747713"/>
              <a:gd name="connsiteY11" fmla="*/ 466725 h 721519"/>
              <a:gd name="connsiteX12" fmla="*/ 261938 w 747713"/>
              <a:gd name="connsiteY12" fmla="*/ 597694 h 721519"/>
              <a:gd name="connsiteX13" fmla="*/ 135732 w 747713"/>
              <a:gd name="connsiteY13" fmla="*/ 676275 h 721519"/>
              <a:gd name="connsiteX14" fmla="*/ 100013 w 747713"/>
              <a:gd name="connsiteY14" fmla="*/ 697706 h 721519"/>
              <a:gd name="connsiteX15" fmla="*/ 69057 w 747713"/>
              <a:gd name="connsiteY15" fmla="*/ 714375 h 721519"/>
              <a:gd name="connsiteX16" fmla="*/ 33338 w 747713"/>
              <a:gd name="connsiteY16" fmla="*/ 721519 h 721519"/>
              <a:gd name="connsiteX17" fmla="*/ 7144 w 747713"/>
              <a:gd name="connsiteY17" fmla="*/ 721519 h 721519"/>
              <a:gd name="connsiteX18" fmla="*/ 0 w 747713"/>
              <a:gd name="connsiteY18" fmla="*/ 709612 h 721519"/>
              <a:gd name="connsiteX19" fmla="*/ 0 w 747713"/>
              <a:gd name="connsiteY19" fmla="*/ 688181 h 721519"/>
              <a:gd name="connsiteX20" fmla="*/ 14288 w 747713"/>
              <a:gd name="connsiteY20" fmla="*/ 657225 h 721519"/>
              <a:gd name="connsiteX21" fmla="*/ 50007 w 747713"/>
              <a:gd name="connsiteY21" fmla="*/ 609600 h 721519"/>
              <a:gd name="connsiteX22" fmla="*/ 202407 w 747713"/>
              <a:gd name="connsiteY22" fmla="*/ 419100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47713" h="721519">
                <a:moveTo>
                  <a:pt x="202407" y="419100"/>
                </a:moveTo>
                <a:lnTo>
                  <a:pt x="290513" y="302419"/>
                </a:lnTo>
                <a:lnTo>
                  <a:pt x="328613" y="245269"/>
                </a:lnTo>
                <a:lnTo>
                  <a:pt x="350044" y="204787"/>
                </a:lnTo>
                <a:lnTo>
                  <a:pt x="361950" y="171450"/>
                </a:lnTo>
                <a:lnTo>
                  <a:pt x="373857" y="135731"/>
                </a:lnTo>
                <a:lnTo>
                  <a:pt x="376238" y="95250"/>
                </a:lnTo>
                <a:lnTo>
                  <a:pt x="314325" y="0"/>
                </a:lnTo>
                <a:lnTo>
                  <a:pt x="747713" y="309562"/>
                </a:lnTo>
                <a:lnTo>
                  <a:pt x="688182" y="340519"/>
                </a:lnTo>
                <a:lnTo>
                  <a:pt x="623888" y="371475"/>
                </a:lnTo>
                <a:lnTo>
                  <a:pt x="471488" y="466725"/>
                </a:lnTo>
                <a:lnTo>
                  <a:pt x="261938" y="597694"/>
                </a:lnTo>
                <a:lnTo>
                  <a:pt x="135732" y="676275"/>
                </a:lnTo>
                <a:lnTo>
                  <a:pt x="100013" y="697706"/>
                </a:lnTo>
                <a:lnTo>
                  <a:pt x="69057" y="714375"/>
                </a:lnTo>
                <a:lnTo>
                  <a:pt x="33338" y="721519"/>
                </a:lnTo>
                <a:lnTo>
                  <a:pt x="7144" y="721519"/>
                </a:lnTo>
                <a:lnTo>
                  <a:pt x="0" y="709612"/>
                </a:lnTo>
                <a:lnTo>
                  <a:pt x="0" y="688181"/>
                </a:lnTo>
                <a:lnTo>
                  <a:pt x="14288" y="657225"/>
                </a:lnTo>
                <a:lnTo>
                  <a:pt x="50007" y="609600"/>
                </a:lnTo>
                <a:lnTo>
                  <a:pt x="202407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53E4A0B-B2E8-4889-ADFE-284B9D90973D}"/>
              </a:ext>
            </a:extLst>
          </p:cNvPr>
          <p:cNvSpPr/>
          <p:nvPr/>
        </p:nvSpPr>
        <p:spPr>
          <a:xfrm rot="16200000">
            <a:off x="3342482" y="4325144"/>
            <a:ext cx="3040062" cy="482600"/>
          </a:xfrm>
          <a:custGeom>
            <a:avLst/>
            <a:gdLst>
              <a:gd name="connsiteX0" fmla="*/ 1549000 w 3040308"/>
              <a:gd name="connsiteY0" fmla="*/ 458642 h 481718"/>
              <a:gd name="connsiteX1" fmla="*/ 995167 w 3040308"/>
              <a:gd name="connsiteY1" fmla="*/ 475949 h 481718"/>
              <a:gd name="connsiteX2" fmla="*/ 796134 w 3040308"/>
              <a:gd name="connsiteY2" fmla="*/ 481718 h 481718"/>
              <a:gd name="connsiteX3" fmla="*/ 683637 w 3040308"/>
              <a:gd name="connsiteY3" fmla="*/ 481718 h 481718"/>
              <a:gd name="connsiteX4" fmla="*/ 608639 w 3040308"/>
              <a:gd name="connsiteY4" fmla="*/ 478834 h 481718"/>
              <a:gd name="connsiteX5" fmla="*/ 507680 w 3040308"/>
              <a:gd name="connsiteY5" fmla="*/ 464411 h 481718"/>
              <a:gd name="connsiteX6" fmla="*/ 395182 w 3040308"/>
              <a:gd name="connsiteY6" fmla="*/ 438450 h 481718"/>
              <a:gd name="connsiteX7" fmla="*/ 311531 w 3040308"/>
              <a:gd name="connsiteY7" fmla="*/ 412489 h 481718"/>
              <a:gd name="connsiteX8" fmla="*/ 216341 w 3040308"/>
              <a:gd name="connsiteY8" fmla="*/ 377875 h 481718"/>
              <a:gd name="connsiteX9" fmla="*/ 138458 w 3040308"/>
              <a:gd name="connsiteY9" fmla="*/ 343260 h 481718"/>
              <a:gd name="connsiteX10" fmla="*/ 77883 w 3040308"/>
              <a:gd name="connsiteY10" fmla="*/ 311530 h 481718"/>
              <a:gd name="connsiteX11" fmla="*/ 40384 w 3040308"/>
              <a:gd name="connsiteY11" fmla="*/ 285569 h 481718"/>
              <a:gd name="connsiteX12" fmla="*/ 17307 w 3040308"/>
              <a:gd name="connsiteY12" fmla="*/ 262493 h 481718"/>
              <a:gd name="connsiteX13" fmla="*/ 0 w 3040308"/>
              <a:gd name="connsiteY13" fmla="*/ 233648 h 481718"/>
              <a:gd name="connsiteX14" fmla="*/ 0 w 3040308"/>
              <a:gd name="connsiteY14" fmla="*/ 204802 h 481718"/>
              <a:gd name="connsiteX15" fmla="*/ 8654 w 3040308"/>
              <a:gd name="connsiteY15" fmla="*/ 170188 h 481718"/>
              <a:gd name="connsiteX16" fmla="*/ 46153 w 3040308"/>
              <a:gd name="connsiteY16" fmla="*/ 129804 h 481718"/>
              <a:gd name="connsiteX17" fmla="*/ 106728 w 3040308"/>
              <a:gd name="connsiteY17" fmla="*/ 92305 h 481718"/>
              <a:gd name="connsiteX18" fmla="*/ 149996 w 3040308"/>
              <a:gd name="connsiteY18" fmla="*/ 72113 h 481718"/>
              <a:gd name="connsiteX19" fmla="*/ 204803 w 3040308"/>
              <a:gd name="connsiteY19" fmla="*/ 51921 h 481718"/>
              <a:gd name="connsiteX20" fmla="*/ 256724 w 3040308"/>
              <a:gd name="connsiteY20" fmla="*/ 25961 h 481718"/>
              <a:gd name="connsiteX21" fmla="*/ 611523 w 3040308"/>
              <a:gd name="connsiteY21" fmla="*/ 144227 h 481718"/>
              <a:gd name="connsiteX22" fmla="*/ 651907 w 3040308"/>
              <a:gd name="connsiteY22" fmla="*/ 167303 h 481718"/>
              <a:gd name="connsiteX23" fmla="*/ 700944 w 3040308"/>
              <a:gd name="connsiteY23" fmla="*/ 184610 h 481718"/>
              <a:gd name="connsiteX24" fmla="*/ 744212 w 3040308"/>
              <a:gd name="connsiteY24" fmla="*/ 196149 h 481718"/>
              <a:gd name="connsiteX25" fmla="*/ 819210 w 3040308"/>
              <a:gd name="connsiteY25" fmla="*/ 207687 h 481718"/>
              <a:gd name="connsiteX26" fmla="*/ 925938 w 3040308"/>
              <a:gd name="connsiteY26" fmla="*/ 213456 h 481718"/>
              <a:gd name="connsiteX27" fmla="*/ 1318236 w 3040308"/>
              <a:gd name="connsiteY27" fmla="*/ 204802 h 481718"/>
              <a:gd name="connsiteX28" fmla="*/ 1710534 w 3040308"/>
              <a:gd name="connsiteY28" fmla="*/ 196149 h 481718"/>
              <a:gd name="connsiteX29" fmla="*/ 2125908 w 3040308"/>
              <a:gd name="connsiteY29" fmla="*/ 190379 h 481718"/>
              <a:gd name="connsiteX30" fmla="*/ 2275904 w 3040308"/>
              <a:gd name="connsiteY30" fmla="*/ 190379 h 481718"/>
              <a:gd name="connsiteX31" fmla="*/ 2492245 w 3040308"/>
              <a:gd name="connsiteY31" fmla="*/ 187495 h 481718"/>
              <a:gd name="connsiteX32" fmla="*/ 2590319 w 3040308"/>
              <a:gd name="connsiteY32" fmla="*/ 181726 h 481718"/>
              <a:gd name="connsiteX33" fmla="*/ 2662433 w 3040308"/>
              <a:gd name="connsiteY33" fmla="*/ 164419 h 481718"/>
              <a:gd name="connsiteX34" fmla="*/ 2746085 w 3040308"/>
              <a:gd name="connsiteY34" fmla="*/ 144227 h 481718"/>
              <a:gd name="connsiteX35" fmla="*/ 2844159 w 3040308"/>
              <a:gd name="connsiteY35" fmla="*/ 100959 h 481718"/>
              <a:gd name="connsiteX36" fmla="*/ 2913388 w 3040308"/>
              <a:gd name="connsiteY36" fmla="*/ 60575 h 481718"/>
              <a:gd name="connsiteX37" fmla="*/ 2982617 w 3040308"/>
              <a:gd name="connsiteY37" fmla="*/ 0 h 481718"/>
              <a:gd name="connsiteX38" fmla="*/ 3040308 w 3040308"/>
              <a:gd name="connsiteY38" fmla="*/ 118266 h 481718"/>
              <a:gd name="connsiteX39" fmla="*/ 2945118 w 3040308"/>
              <a:gd name="connsiteY39" fmla="*/ 224994 h 481718"/>
              <a:gd name="connsiteX40" fmla="*/ 2878774 w 3040308"/>
              <a:gd name="connsiteY40" fmla="*/ 297108 h 481718"/>
              <a:gd name="connsiteX41" fmla="*/ 2815314 w 3040308"/>
              <a:gd name="connsiteY41" fmla="*/ 351914 h 481718"/>
              <a:gd name="connsiteX42" fmla="*/ 2757623 w 3040308"/>
              <a:gd name="connsiteY42" fmla="*/ 389413 h 481718"/>
              <a:gd name="connsiteX43" fmla="*/ 2699932 w 3040308"/>
              <a:gd name="connsiteY43" fmla="*/ 415374 h 481718"/>
              <a:gd name="connsiteX44" fmla="*/ 2650895 w 3040308"/>
              <a:gd name="connsiteY44" fmla="*/ 429796 h 481718"/>
              <a:gd name="connsiteX45" fmla="*/ 2552820 w 3040308"/>
              <a:gd name="connsiteY45" fmla="*/ 438450 h 481718"/>
              <a:gd name="connsiteX46" fmla="*/ 2304750 w 3040308"/>
              <a:gd name="connsiteY46" fmla="*/ 435566 h 481718"/>
              <a:gd name="connsiteX47" fmla="*/ 2160523 w 3040308"/>
              <a:gd name="connsiteY47" fmla="*/ 438450 h 481718"/>
              <a:gd name="connsiteX48" fmla="*/ 1549000 w 3040308"/>
              <a:gd name="connsiteY48" fmla="*/ 458642 h 48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40308" h="481718">
                <a:moveTo>
                  <a:pt x="1549000" y="458642"/>
                </a:moveTo>
                <a:lnTo>
                  <a:pt x="995167" y="475949"/>
                </a:lnTo>
                <a:lnTo>
                  <a:pt x="796134" y="481718"/>
                </a:lnTo>
                <a:lnTo>
                  <a:pt x="683637" y="481718"/>
                </a:lnTo>
                <a:lnTo>
                  <a:pt x="608639" y="478834"/>
                </a:lnTo>
                <a:lnTo>
                  <a:pt x="507680" y="464411"/>
                </a:lnTo>
                <a:lnTo>
                  <a:pt x="395182" y="438450"/>
                </a:lnTo>
                <a:lnTo>
                  <a:pt x="311531" y="412489"/>
                </a:lnTo>
                <a:lnTo>
                  <a:pt x="216341" y="377875"/>
                </a:lnTo>
                <a:lnTo>
                  <a:pt x="138458" y="343260"/>
                </a:lnTo>
                <a:lnTo>
                  <a:pt x="77883" y="311530"/>
                </a:lnTo>
                <a:lnTo>
                  <a:pt x="40384" y="285569"/>
                </a:lnTo>
                <a:lnTo>
                  <a:pt x="17307" y="262493"/>
                </a:lnTo>
                <a:lnTo>
                  <a:pt x="0" y="233648"/>
                </a:lnTo>
                <a:lnTo>
                  <a:pt x="0" y="204802"/>
                </a:lnTo>
                <a:lnTo>
                  <a:pt x="8654" y="170188"/>
                </a:lnTo>
                <a:lnTo>
                  <a:pt x="46153" y="129804"/>
                </a:lnTo>
                <a:lnTo>
                  <a:pt x="106728" y="92305"/>
                </a:lnTo>
                <a:lnTo>
                  <a:pt x="149996" y="72113"/>
                </a:lnTo>
                <a:lnTo>
                  <a:pt x="204803" y="51921"/>
                </a:lnTo>
                <a:lnTo>
                  <a:pt x="256724" y="25961"/>
                </a:lnTo>
                <a:lnTo>
                  <a:pt x="611523" y="144227"/>
                </a:lnTo>
                <a:lnTo>
                  <a:pt x="651907" y="167303"/>
                </a:lnTo>
                <a:lnTo>
                  <a:pt x="700944" y="184610"/>
                </a:lnTo>
                <a:lnTo>
                  <a:pt x="744212" y="196149"/>
                </a:lnTo>
                <a:lnTo>
                  <a:pt x="819210" y="207687"/>
                </a:lnTo>
                <a:lnTo>
                  <a:pt x="925938" y="213456"/>
                </a:lnTo>
                <a:lnTo>
                  <a:pt x="1318236" y="204802"/>
                </a:lnTo>
                <a:lnTo>
                  <a:pt x="1710534" y="196149"/>
                </a:lnTo>
                <a:lnTo>
                  <a:pt x="2125908" y="190379"/>
                </a:lnTo>
                <a:lnTo>
                  <a:pt x="2275904" y="190379"/>
                </a:lnTo>
                <a:lnTo>
                  <a:pt x="2492245" y="187495"/>
                </a:lnTo>
                <a:lnTo>
                  <a:pt x="2590319" y="181726"/>
                </a:lnTo>
                <a:lnTo>
                  <a:pt x="2662433" y="164419"/>
                </a:lnTo>
                <a:lnTo>
                  <a:pt x="2746085" y="144227"/>
                </a:lnTo>
                <a:lnTo>
                  <a:pt x="2844159" y="100959"/>
                </a:lnTo>
                <a:lnTo>
                  <a:pt x="2913388" y="60575"/>
                </a:lnTo>
                <a:lnTo>
                  <a:pt x="2982617" y="0"/>
                </a:lnTo>
                <a:lnTo>
                  <a:pt x="3040308" y="118266"/>
                </a:lnTo>
                <a:lnTo>
                  <a:pt x="2945118" y="224994"/>
                </a:lnTo>
                <a:lnTo>
                  <a:pt x="2878774" y="297108"/>
                </a:lnTo>
                <a:lnTo>
                  <a:pt x="2815314" y="351914"/>
                </a:lnTo>
                <a:lnTo>
                  <a:pt x="2757623" y="389413"/>
                </a:lnTo>
                <a:lnTo>
                  <a:pt x="2699932" y="415374"/>
                </a:lnTo>
                <a:lnTo>
                  <a:pt x="2650895" y="429796"/>
                </a:lnTo>
                <a:lnTo>
                  <a:pt x="2552820" y="438450"/>
                </a:lnTo>
                <a:lnTo>
                  <a:pt x="2304750" y="435566"/>
                </a:lnTo>
                <a:lnTo>
                  <a:pt x="2160523" y="438450"/>
                </a:lnTo>
                <a:lnTo>
                  <a:pt x="1549000" y="45864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D610EF-C31E-4718-B645-A2FB7AB75E4D}"/>
              </a:ext>
            </a:extLst>
          </p:cNvPr>
          <p:cNvSpPr/>
          <p:nvPr/>
        </p:nvSpPr>
        <p:spPr>
          <a:xfrm>
            <a:off x="4027488" y="5326063"/>
            <a:ext cx="803275" cy="569912"/>
          </a:xfrm>
          <a:custGeom>
            <a:avLst/>
            <a:gdLst>
              <a:gd name="connsiteX0" fmla="*/ 345281 w 804862"/>
              <a:gd name="connsiteY0" fmla="*/ 100013 h 569119"/>
              <a:gd name="connsiteX1" fmla="*/ 461962 w 804862"/>
              <a:gd name="connsiteY1" fmla="*/ 138113 h 569119"/>
              <a:gd name="connsiteX2" fmla="*/ 559594 w 804862"/>
              <a:gd name="connsiteY2" fmla="*/ 164307 h 569119"/>
              <a:gd name="connsiteX3" fmla="*/ 628650 w 804862"/>
              <a:gd name="connsiteY3" fmla="*/ 176213 h 569119"/>
              <a:gd name="connsiteX4" fmla="*/ 673894 w 804862"/>
              <a:gd name="connsiteY4" fmla="*/ 178594 h 569119"/>
              <a:gd name="connsiteX5" fmla="*/ 702469 w 804862"/>
              <a:gd name="connsiteY5" fmla="*/ 173832 h 569119"/>
              <a:gd name="connsiteX6" fmla="*/ 716756 w 804862"/>
              <a:gd name="connsiteY6" fmla="*/ 164307 h 569119"/>
              <a:gd name="connsiteX7" fmla="*/ 804862 w 804862"/>
              <a:gd name="connsiteY7" fmla="*/ 92869 h 569119"/>
              <a:gd name="connsiteX8" fmla="*/ 697706 w 804862"/>
              <a:gd name="connsiteY8" fmla="*/ 569119 h 569119"/>
              <a:gd name="connsiteX9" fmla="*/ 623887 w 804862"/>
              <a:gd name="connsiteY9" fmla="*/ 507207 h 569119"/>
              <a:gd name="connsiteX10" fmla="*/ 597694 w 804862"/>
              <a:gd name="connsiteY10" fmla="*/ 469107 h 569119"/>
              <a:gd name="connsiteX11" fmla="*/ 545306 w 804862"/>
              <a:gd name="connsiteY11" fmla="*/ 407194 h 569119"/>
              <a:gd name="connsiteX12" fmla="*/ 483394 w 804862"/>
              <a:gd name="connsiteY12" fmla="*/ 357188 h 569119"/>
              <a:gd name="connsiteX13" fmla="*/ 371475 w 804862"/>
              <a:gd name="connsiteY13" fmla="*/ 278607 h 569119"/>
              <a:gd name="connsiteX14" fmla="*/ 230981 w 804862"/>
              <a:gd name="connsiteY14" fmla="*/ 185738 h 569119"/>
              <a:gd name="connsiteX15" fmla="*/ 54769 w 804862"/>
              <a:gd name="connsiteY15" fmla="*/ 73819 h 569119"/>
              <a:gd name="connsiteX16" fmla="*/ 23812 w 804862"/>
              <a:gd name="connsiteY16" fmla="*/ 57150 h 569119"/>
              <a:gd name="connsiteX17" fmla="*/ 9525 w 804862"/>
              <a:gd name="connsiteY17" fmla="*/ 45244 h 569119"/>
              <a:gd name="connsiteX18" fmla="*/ 0 w 804862"/>
              <a:gd name="connsiteY18" fmla="*/ 35719 h 569119"/>
              <a:gd name="connsiteX19" fmla="*/ 0 w 804862"/>
              <a:gd name="connsiteY19" fmla="*/ 19050 h 569119"/>
              <a:gd name="connsiteX20" fmla="*/ 7144 w 804862"/>
              <a:gd name="connsiteY20" fmla="*/ 9525 h 569119"/>
              <a:gd name="connsiteX21" fmla="*/ 30956 w 804862"/>
              <a:gd name="connsiteY21" fmla="*/ 2382 h 569119"/>
              <a:gd name="connsiteX22" fmla="*/ 73819 w 804862"/>
              <a:gd name="connsiteY22" fmla="*/ 0 h 569119"/>
              <a:gd name="connsiteX23" fmla="*/ 104775 w 804862"/>
              <a:gd name="connsiteY23" fmla="*/ 9525 h 569119"/>
              <a:gd name="connsiteX24" fmla="*/ 345281 w 804862"/>
              <a:gd name="connsiteY24" fmla="*/ 100013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04862" h="569119">
                <a:moveTo>
                  <a:pt x="345281" y="100013"/>
                </a:moveTo>
                <a:lnTo>
                  <a:pt x="461962" y="138113"/>
                </a:lnTo>
                <a:lnTo>
                  <a:pt x="559594" y="164307"/>
                </a:lnTo>
                <a:lnTo>
                  <a:pt x="628650" y="176213"/>
                </a:lnTo>
                <a:lnTo>
                  <a:pt x="673894" y="178594"/>
                </a:lnTo>
                <a:lnTo>
                  <a:pt x="702469" y="173832"/>
                </a:lnTo>
                <a:lnTo>
                  <a:pt x="716756" y="164307"/>
                </a:lnTo>
                <a:lnTo>
                  <a:pt x="804862" y="92869"/>
                </a:lnTo>
                <a:lnTo>
                  <a:pt x="697706" y="569119"/>
                </a:lnTo>
                <a:lnTo>
                  <a:pt x="623887" y="507207"/>
                </a:lnTo>
                <a:lnTo>
                  <a:pt x="597694" y="469107"/>
                </a:lnTo>
                <a:lnTo>
                  <a:pt x="545306" y="407194"/>
                </a:lnTo>
                <a:lnTo>
                  <a:pt x="483394" y="357188"/>
                </a:lnTo>
                <a:lnTo>
                  <a:pt x="371475" y="278607"/>
                </a:lnTo>
                <a:lnTo>
                  <a:pt x="230981" y="185738"/>
                </a:lnTo>
                <a:lnTo>
                  <a:pt x="54769" y="73819"/>
                </a:lnTo>
                <a:lnTo>
                  <a:pt x="23812" y="57150"/>
                </a:lnTo>
                <a:lnTo>
                  <a:pt x="9525" y="45244"/>
                </a:lnTo>
                <a:lnTo>
                  <a:pt x="0" y="35719"/>
                </a:lnTo>
                <a:lnTo>
                  <a:pt x="0" y="19050"/>
                </a:lnTo>
                <a:lnTo>
                  <a:pt x="7144" y="9525"/>
                </a:lnTo>
                <a:lnTo>
                  <a:pt x="30956" y="2382"/>
                </a:lnTo>
                <a:lnTo>
                  <a:pt x="73819" y="0"/>
                </a:lnTo>
                <a:lnTo>
                  <a:pt x="104775" y="9525"/>
                </a:lnTo>
                <a:lnTo>
                  <a:pt x="345281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8D5EA3-74F9-4FD6-AE92-F6274F07EA74}"/>
              </a:ext>
            </a:extLst>
          </p:cNvPr>
          <p:cNvGrpSpPr>
            <a:grpSpLocks/>
          </p:cNvGrpSpPr>
          <p:nvPr/>
        </p:nvGrpSpPr>
        <p:grpSpPr bwMode="auto">
          <a:xfrm>
            <a:off x="2803525" y="1344613"/>
            <a:ext cx="4351338" cy="4741862"/>
            <a:chOff x="2955925" y="1497013"/>
            <a:chExt cx="4351338" cy="4741862"/>
          </a:xfrm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DE9F9640-4BAB-4B4D-B41D-CD249D82EBF5}"/>
                </a:ext>
              </a:extLst>
            </p:cNvPr>
            <p:cNvSpPr/>
            <p:nvPr/>
          </p:nvSpPr>
          <p:spPr>
            <a:xfrm>
              <a:off x="4613275" y="1497013"/>
              <a:ext cx="615950" cy="812800"/>
            </a:xfrm>
            <a:custGeom>
              <a:avLst/>
              <a:gdLst>
                <a:gd name="connsiteX0" fmla="*/ 531019 w 616744"/>
                <a:gd name="connsiteY0" fmla="*/ 523875 h 812007"/>
                <a:gd name="connsiteX1" fmla="*/ 533400 w 616744"/>
                <a:gd name="connsiteY1" fmla="*/ 773907 h 812007"/>
                <a:gd name="connsiteX2" fmla="*/ 259557 w 616744"/>
                <a:gd name="connsiteY2" fmla="*/ 812007 h 812007"/>
                <a:gd name="connsiteX3" fmla="*/ 264319 w 616744"/>
                <a:gd name="connsiteY3" fmla="*/ 616744 h 812007"/>
                <a:gd name="connsiteX4" fmla="*/ 264319 w 616744"/>
                <a:gd name="connsiteY4" fmla="*/ 495300 h 812007"/>
                <a:gd name="connsiteX5" fmla="*/ 257175 w 616744"/>
                <a:gd name="connsiteY5" fmla="*/ 395288 h 812007"/>
                <a:gd name="connsiteX6" fmla="*/ 242888 w 616744"/>
                <a:gd name="connsiteY6" fmla="*/ 311944 h 812007"/>
                <a:gd name="connsiteX7" fmla="*/ 221457 w 616744"/>
                <a:gd name="connsiteY7" fmla="*/ 235744 h 812007"/>
                <a:gd name="connsiteX8" fmla="*/ 207169 w 616744"/>
                <a:gd name="connsiteY8" fmla="*/ 207169 h 812007"/>
                <a:gd name="connsiteX9" fmla="*/ 195263 w 616744"/>
                <a:gd name="connsiteY9" fmla="*/ 190500 h 812007"/>
                <a:gd name="connsiteX10" fmla="*/ 164307 w 616744"/>
                <a:gd name="connsiteY10" fmla="*/ 164307 h 812007"/>
                <a:gd name="connsiteX11" fmla="*/ 119063 w 616744"/>
                <a:gd name="connsiteY11" fmla="*/ 133350 h 812007"/>
                <a:gd name="connsiteX12" fmla="*/ 66675 w 616744"/>
                <a:gd name="connsiteY12" fmla="*/ 102394 h 812007"/>
                <a:gd name="connsiteX13" fmla="*/ 30957 w 616744"/>
                <a:gd name="connsiteY13" fmla="*/ 83344 h 812007"/>
                <a:gd name="connsiteX14" fmla="*/ 16669 w 616744"/>
                <a:gd name="connsiteY14" fmla="*/ 71438 h 812007"/>
                <a:gd name="connsiteX15" fmla="*/ 7144 w 616744"/>
                <a:gd name="connsiteY15" fmla="*/ 59532 h 812007"/>
                <a:gd name="connsiteX16" fmla="*/ 0 w 616744"/>
                <a:gd name="connsiteY16" fmla="*/ 45244 h 812007"/>
                <a:gd name="connsiteX17" fmla="*/ 4763 w 616744"/>
                <a:gd name="connsiteY17" fmla="*/ 28575 h 812007"/>
                <a:gd name="connsiteX18" fmla="*/ 26194 w 616744"/>
                <a:gd name="connsiteY18" fmla="*/ 14288 h 812007"/>
                <a:gd name="connsiteX19" fmla="*/ 54769 w 616744"/>
                <a:gd name="connsiteY19" fmla="*/ 7144 h 812007"/>
                <a:gd name="connsiteX20" fmla="*/ 126207 w 616744"/>
                <a:gd name="connsiteY20" fmla="*/ 0 h 812007"/>
                <a:gd name="connsiteX21" fmla="*/ 185738 w 616744"/>
                <a:gd name="connsiteY21" fmla="*/ 2382 h 812007"/>
                <a:gd name="connsiteX22" fmla="*/ 240507 w 616744"/>
                <a:gd name="connsiteY22" fmla="*/ 9525 h 812007"/>
                <a:gd name="connsiteX23" fmla="*/ 304800 w 616744"/>
                <a:gd name="connsiteY23" fmla="*/ 23813 h 812007"/>
                <a:gd name="connsiteX24" fmla="*/ 361950 w 616744"/>
                <a:gd name="connsiteY24" fmla="*/ 40482 h 812007"/>
                <a:gd name="connsiteX25" fmla="*/ 423863 w 616744"/>
                <a:gd name="connsiteY25" fmla="*/ 61913 h 812007"/>
                <a:gd name="connsiteX26" fmla="*/ 469107 w 616744"/>
                <a:gd name="connsiteY26" fmla="*/ 80963 h 812007"/>
                <a:gd name="connsiteX27" fmla="*/ 523875 w 616744"/>
                <a:gd name="connsiteY27" fmla="*/ 116682 h 812007"/>
                <a:gd name="connsiteX28" fmla="*/ 552450 w 616744"/>
                <a:gd name="connsiteY28" fmla="*/ 135732 h 812007"/>
                <a:gd name="connsiteX29" fmla="*/ 576263 w 616744"/>
                <a:gd name="connsiteY29" fmla="*/ 152400 h 812007"/>
                <a:gd name="connsiteX30" fmla="*/ 597694 w 616744"/>
                <a:gd name="connsiteY30" fmla="*/ 173832 h 812007"/>
                <a:gd name="connsiteX31" fmla="*/ 609600 w 616744"/>
                <a:gd name="connsiteY31" fmla="*/ 192882 h 812007"/>
                <a:gd name="connsiteX32" fmla="*/ 616744 w 616744"/>
                <a:gd name="connsiteY32" fmla="*/ 216694 h 812007"/>
                <a:gd name="connsiteX33" fmla="*/ 611982 w 616744"/>
                <a:gd name="connsiteY33" fmla="*/ 242888 h 812007"/>
                <a:gd name="connsiteX34" fmla="*/ 600075 w 616744"/>
                <a:gd name="connsiteY34" fmla="*/ 264319 h 812007"/>
                <a:gd name="connsiteX35" fmla="*/ 578644 w 616744"/>
                <a:gd name="connsiteY35" fmla="*/ 290513 h 812007"/>
                <a:gd name="connsiteX36" fmla="*/ 554832 w 616744"/>
                <a:gd name="connsiteY36" fmla="*/ 323850 h 812007"/>
                <a:gd name="connsiteX37" fmla="*/ 542925 w 616744"/>
                <a:gd name="connsiteY37" fmla="*/ 357188 h 812007"/>
                <a:gd name="connsiteX38" fmla="*/ 533400 w 616744"/>
                <a:gd name="connsiteY38" fmla="*/ 397669 h 812007"/>
                <a:gd name="connsiteX39" fmla="*/ 531019 w 616744"/>
                <a:gd name="connsiteY39" fmla="*/ 523875 h 81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4" h="812007">
                  <a:moveTo>
                    <a:pt x="531019" y="523875"/>
                  </a:moveTo>
                  <a:cubicBezTo>
                    <a:pt x="531813" y="607219"/>
                    <a:pt x="532606" y="690563"/>
                    <a:pt x="533400" y="773907"/>
                  </a:cubicBezTo>
                  <a:lnTo>
                    <a:pt x="259557" y="812007"/>
                  </a:lnTo>
                  <a:lnTo>
                    <a:pt x="264319" y="616744"/>
                  </a:lnTo>
                  <a:lnTo>
                    <a:pt x="264319" y="495300"/>
                  </a:lnTo>
                  <a:lnTo>
                    <a:pt x="257175" y="395288"/>
                  </a:lnTo>
                  <a:lnTo>
                    <a:pt x="242888" y="311944"/>
                  </a:lnTo>
                  <a:lnTo>
                    <a:pt x="221457" y="235744"/>
                  </a:lnTo>
                  <a:lnTo>
                    <a:pt x="207169" y="207169"/>
                  </a:lnTo>
                  <a:lnTo>
                    <a:pt x="195263" y="190500"/>
                  </a:lnTo>
                  <a:lnTo>
                    <a:pt x="164307" y="164307"/>
                  </a:lnTo>
                  <a:lnTo>
                    <a:pt x="119063" y="133350"/>
                  </a:lnTo>
                  <a:lnTo>
                    <a:pt x="66675" y="102394"/>
                  </a:lnTo>
                  <a:lnTo>
                    <a:pt x="30957" y="83344"/>
                  </a:lnTo>
                  <a:lnTo>
                    <a:pt x="16669" y="71438"/>
                  </a:lnTo>
                  <a:lnTo>
                    <a:pt x="7144" y="59532"/>
                  </a:lnTo>
                  <a:lnTo>
                    <a:pt x="0" y="45244"/>
                  </a:lnTo>
                  <a:lnTo>
                    <a:pt x="4763" y="28575"/>
                  </a:lnTo>
                  <a:lnTo>
                    <a:pt x="26194" y="14288"/>
                  </a:lnTo>
                  <a:lnTo>
                    <a:pt x="54769" y="7144"/>
                  </a:lnTo>
                  <a:lnTo>
                    <a:pt x="126207" y="0"/>
                  </a:lnTo>
                  <a:lnTo>
                    <a:pt x="185738" y="2382"/>
                  </a:lnTo>
                  <a:lnTo>
                    <a:pt x="240507" y="9525"/>
                  </a:lnTo>
                  <a:lnTo>
                    <a:pt x="304800" y="23813"/>
                  </a:lnTo>
                  <a:lnTo>
                    <a:pt x="361950" y="40482"/>
                  </a:lnTo>
                  <a:lnTo>
                    <a:pt x="423863" y="61913"/>
                  </a:lnTo>
                  <a:lnTo>
                    <a:pt x="469107" y="80963"/>
                  </a:lnTo>
                  <a:lnTo>
                    <a:pt x="523875" y="116682"/>
                  </a:lnTo>
                  <a:lnTo>
                    <a:pt x="552450" y="135732"/>
                  </a:lnTo>
                  <a:lnTo>
                    <a:pt x="576263" y="152400"/>
                  </a:lnTo>
                  <a:lnTo>
                    <a:pt x="597694" y="173832"/>
                  </a:lnTo>
                  <a:lnTo>
                    <a:pt x="609600" y="192882"/>
                  </a:lnTo>
                  <a:lnTo>
                    <a:pt x="616744" y="216694"/>
                  </a:lnTo>
                  <a:lnTo>
                    <a:pt x="611982" y="242888"/>
                  </a:lnTo>
                  <a:lnTo>
                    <a:pt x="600075" y="264319"/>
                  </a:lnTo>
                  <a:lnTo>
                    <a:pt x="578644" y="290513"/>
                  </a:lnTo>
                  <a:lnTo>
                    <a:pt x="554832" y="323850"/>
                  </a:lnTo>
                  <a:lnTo>
                    <a:pt x="542925" y="357188"/>
                  </a:lnTo>
                  <a:lnTo>
                    <a:pt x="533400" y="397669"/>
                  </a:lnTo>
                  <a:cubicBezTo>
                    <a:pt x="532606" y="439738"/>
                    <a:pt x="531813" y="481806"/>
                    <a:pt x="531019" y="523875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CD24DD9D-7D2F-48F5-AE4B-CA8FFDC283E8}"/>
                </a:ext>
              </a:extLst>
            </p:cNvPr>
            <p:cNvSpPr/>
            <p:nvPr/>
          </p:nvSpPr>
          <p:spPr>
            <a:xfrm>
              <a:off x="2955925" y="2243138"/>
              <a:ext cx="354013" cy="1139825"/>
            </a:xfrm>
            <a:custGeom>
              <a:avLst/>
              <a:gdLst>
                <a:gd name="connsiteX0" fmla="*/ 2382 w 354807"/>
                <a:gd name="connsiteY0" fmla="*/ 862012 h 1140618"/>
                <a:gd name="connsiteX1" fmla="*/ 0 w 354807"/>
                <a:gd name="connsiteY1" fmla="*/ 795337 h 1140618"/>
                <a:gd name="connsiteX2" fmla="*/ 2382 w 354807"/>
                <a:gd name="connsiteY2" fmla="*/ 716756 h 1140618"/>
                <a:gd name="connsiteX3" fmla="*/ 9525 w 354807"/>
                <a:gd name="connsiteY3" fmla="*/ 659606 h 1140618"/>
                <a:gd name="connsiteX4" fmla="*/ 16669 w 354807"/>
                <a:gd name="connsiteY4" fmla="*/ 631031 h 1140618"/>
                <a:gd name="connsiteX5" fmla="*/ 30957 w 354807"/>
                <a:gd name="connsiteY5" fmla="*/ 614362 h 1140618"/>
                <a:gd name="connsiteX6" fmla="*/ 61913 w 354807"/>
                <a:gd name="connsiteY6" fmla="*/ 571500 h 1140618"/>
                <a:gd name="connsiteX7" fmla="*/ 90488 w 354807"/>
                <a:gd name="connsiteY7" fmla="*/ 528637 h 1140618"/>
                <a:gd name="connsiteX8" fmla="*/ 116682 w 354807"/>
                <a:gd name="connsiteY8" fmla="*/ 485775 h 1140618"/>
                <a:gd name="connsiteX9" fmla="*/ 135732 w 354807"/>
                <a:gd name="connsiteY9" fmla="*/ 440531 h 1140618"/>
                <a:gd name="connsiteX10" fmla="*/ 157163 w 354807"/>
                <a:gd name="connsiteY10" fmla="*/ 390525 h 1140618"/>
                <a:gd name="connsiteX11" fmla="*/ 169069 w 354807"/>
                <a:gd name="connsiteY11" fmla="*/ 354806 h 1140618"/>
                <a:gd name="connsiteX12" fmla="*/ 176213 w 354807"/>
                <a:gd name="connsiteY12" fmla="*/ 307181 h 1140618"/>
                <a:gd name="connsiteX13" fmla="*/ 180975 w 354807"/>
                <a:gd name="connsiteY13" fmla="*/ 259556 h 1140618"/>
                <a:gd name="connsiteX14" fmla="*/ 180975 w 354807"/>
                <a:gd name="connsiteY14" fmla="*/ 204787 h 1140618"/>
                <a:gd name="connsiteX15" fmla="*/ 169069 w 354807"/>
                <a:gd name="connsiteY15" fmla="*/ 102393 h 1140618"/>
                <a:gd name="connsiteX16" fmla="*/ 159544 w 354807"/>
                <a:gd name="connsiteY16" fmla="*/ 59531 h 1140618"/>
                <a:gd name="connsiteX17" fmla="*/ 154782 w 354807"/>
                <a:gd name="connsiteY17" fmla="*/ 30956 h 1140618"/>
                <a:gd name="connsiteX18" fmla="*/ 159544 w 354807"/>
                <a:gd name="connsiteY18" fmla="*/ 11906 h 1140618"/>
                <a:gd name="connsiteX19" fmla="*/ 166688 w 354807"/>
                <a:gd name="connsiteY19" fmla="*/ 4762 h 1140618"/>
                <a:gd name="connsiteX20" fmla="*/ 180975 w 354807"/>
                <a:gd name="connsiteY20" fmla="*/ 0 h 1140618"/>
                <a:gd name="connsiteX21" fmla="*/ 202407 w 354807"/>
                <a:gd name="connsiteY21" fmla="*/ 4762 h 1140618"/>
                <a:gd name="connsiteX22" fmla="*/ 221457 w 354807"/>
                <a:gd name="connsiteY22" fmla="*/ 16668 h 1140618"/>
                <a:gd name="connsiteX23" fmla="*/ 245269 w 354807"/>
                <a:gd name="connsiteY23" fmla="*/ 40481 h 1140618"/>
                <a:gd name="connsiteX24" fmla="*/ 288132 w 354807"/>
                <a:gd name="connsiteY24" fmla="*/ 104775 h 1140618"/>
                <a:gd name="connsiteX25" fmla="*/ 321469 w 354807"/>
                <a:gd name="connsiteY25" fmla="*/ 157162 h 1140618"/>
                <a:gd name="connsiteX26" fmla="*/ 347663 w 354807"/>
                <a:gd name="connsiteY26" fmla="*/ 200025 h 1140618"/>
                <a:gd name="connsiteX27" fmla="*/ 354807 w 354807"/>
                <a:gd name="connsiteY27" fmla="*/ 300037 h 1140618"/>
                <a:gd name="connsiteX28" fmla="*/ 352425 w 354807"/>
                <a:gd name="connsiteY28" fmla="*/ 385762 h 1140618"/>
                <a:gd name="connsiteX29" fmla="*/ 347663 w 354807"/>
                <a:gd name="connsiteY29" fmla="*/ 461962 h 1140618"/>
                <a:gd name="connsiteX30" fmla="*/ 342900 w 354807"/>
                <a:gd name="connsiteY30" fmla="*/ 533400 h 1140618"/>
                <a:gd name="connsiteX31" fmla="*/ 333375 w 354807"/>
                <a:gd name="connsiteY31" fmla="*/ 638175 h 1140618"/>
                <a:gd name="connsiteX32" fmla="*/ 321469 w 354807"/>
                <a:gd name="connsiteY32" fmla="*/ 721518 h 1140618"/>
                <a:gd name="connsiteX33" fmla="*/ 304800 w 354807"/>
                <a:gd name="connsiteY33" fmla="*/ 823912 h 1140618"/>
                <a:gd name="connsiteX34" fmla="*/ 280988 w 354807"/>
                <a:gd name="connsiteY34" fmla="*/ 940593 h 1140618"/>
                <a:gd name="connsiteX35" fmla="*/ 252413 w 354807"/>
                <a:gd name="connsiteY35" fmla="*/ 1031081 h 1140618"/>
                <a:gd name="connsiteX36" fmla="*/ 230982 w 354807"/>
                <a:gd name="connsiteY36" fmla="*/ 1083468 h 1140618"/>
                <a:gd name="connsiteX37" fmla="*/ 214313 w 354807"/>
                <a:gd name="connsiteY37" fmla="*/ 1109662 h 1140618"/>
                <a:gd name="connsiteX38" fmla="*/ 190500 w 354807"/>
                <a:gd name="connsiteY38" fmla="*/ 1133475 h 1140618"/>
                <a:gd name="connsiteX39" fmla="*/ 166688 w 354807"/>
                <a:gd name="connsiteY39" fmla="*/ 1140618 h 1140618"/>
                <a:gd name="connsiteX40" fmla="*/ 126207 w 354807"/>
                <a:gd name="connsiteY40" fmla="*/ 1140618 h 1140618"/>
                <a:gd name="connsiteX41" fmla="*/ 102394 w 354807"/>
                <a:gd name="connsiteY41" fmla="*/ 1128712 h 1140618"/>
                <a:gd name="connsiteX42" fmla="*/ 78582 w 354807"/>
                <a:gd name="connsiteY42" fmla="*/ 1114425 h 1140618"/>
                <a:gd name="connsiteX43" fmla="*/ 50007 w 354807"/>
                <a:gd name="connsiteY43" fmla="*/ 1090612 h 1140618"/>
                <a:gd name="connsiteX44" fmla="*/ 28575 w 354807"/>
                <a:gd name="connsiteY44" fmla="*/ 1052512 h 1140618"/>
                <a:gd name="connsiteX45" fmla="*/ 14288 w 354807"/>
                <a:gd name="connsiteY45" fmla="*/ 990600 h 1140618"/>
                <a:gd name="connsiteX46" fmla="*/ 2382 w 354807"/>
                <a:gd name="connsiteY46" fmla="*/ 862012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140618">
                  <a:moveTo>
                    <a:pt x="2382" y="862012"/>
                  </a:moveTo>
                  <a:lnTo>
                    <a:pt x="0" y="795337"/>
                  </a:lnTo>
                  <a:lnTo>
                    <a:pt x="2382" y="716756"/>
                  </a:lnTo>
                  <a:lnTo>
                    <a:pt x="9525" y="659606"/>
                  </a:lnTo>
                  <a:lnTo>
                    <a:pt x="16669" y="631031"/>
                  </a:lnTo>
                  <a:lnTo>
                    <a:pt x="30957" y="614362"/>
                  </a:lnTo>
                  <a:lnTo>
                    <a:pt x="61913" y="571500"/>
                  </a:lnTo>
                  <a:lnTo>
                    <a:pt x="90488" y="528637"/>
                  </a:lnTo>
                  <a:lnTo>
                    <a:pt x="116682" y="485775"/>
                  </a:lnTo>
                  <a:lnTo>
                    <a:pt x="135732" y="440531"/>
                  </a:lnTo>
                  <a:lnTo>
                    <a:pt x="157163" y="390525"/>
                  </a:lnTo>
                  <a:lnTo>
                    <a:pt x="169069" y="354806"/>
                  </a:lnTo>
                  <a:lnTo>
                    <a:pt x="176213" y="307181"/>
                  </a:lnTo>
                  <a:lnTo>
                    <a:pt x="180975" y="259556"/>
                  </a:lnTo>
                  <a:lnTo>
                    <a:pt x="180975" y="204787"/>
                  </a:lnTo>
                  <a:lnTo>
                    <a:pt x="169069" y="102393"/>
                  </a:lnTo>
                  <a:lnTo>
                    <a:pt x="159544" y="59531"/>
                  </a:lnTo>
                  <a:lnTo>
                    <a:pt x="154782" y="30956"/>
                  </a:lnTo>
                  <a:lnTo>
                    <a:pt x="159544" y="11906"/>
                  </a:lnTo>
                  <a:lnTo>
                    <a:pt x="166688" y="4762"/>
                  </a:lnTo>
                  <a:lnTo>
                    <a:pt x="180975" y="0"/>
                  </a:lnTo>
                  <a:lnTo>
                    <a:pt x="202407" y="4762"/>
                  </a:lnTo>
                  <a:lnTo>
                    <a:pt x="221457" y="16668"/>
                  </a:lnTo>
                  <a:lnTo>
                    <a:pt x="245269" y="40481"/>
                  </a:lnTo>
                  <a:lnTo>
                    <a:pt x="288132" y="104775"/>
                  </a:lnTo>
                  <a:lnTo>
                    <a:pt x="321469" y="157162"/>
                  </a:lnTo>
                  <a:lnTo>
                    <a:pt x="347663" y="200025"/>
                  </a:lnTo>
                  <a:lnTo>
                    <a:pt x="354807" y="300037"/>
                  </a:lnTo>
                  <a:lnTo>
                    <a:pt x="352425" y="385762"/>
                  </a:lnTo>
                  <a:lnTo>
                    <a:pt x="347663" y="461962"/>
                  </a:lnTo>
                  <a:lnTo>
                    <a:pt x="342900" y="533400"/>
                  </a:lnTo>
                  <a:lnTo>
                    <a:pt x="333375" y="638175"/>
                  </a:lnTo>
                  <a:lnTo>
                    <a:pt x="321469" y="721518"/>
                  </a:lnTo>
                  <a:lnTo>
                    <a:pt x="304800" y="823912"/>
                  </a:lnTo>
                  <a:lnTo>
                    <a:pt x="280988" y="940593"/>
                  </a:lnTo>
                  <a:lnTo>
                    <a:pt x="252413" y="1031081"/>
                  </a:lnTo>
                  <a:lnTo>
                    <a:pt x="230982" y="1083468"/>
                  </a:lnTo>
                  <a:lnTo>
                    <a:pt x="214313" y="1109662"/>
                  </a:lnTo>
                  <a:lnTo>
                    <a:pt x="190500" y="1133475"/>
                  </a:lnTo>
                  <a:lnTo>
                    <a:pt x="166688" y="1140618"/>
                  </a:lnTo>
                  <a:lnTo>
                    <a:pt x="126207" y="1140618"/>
                  </a:lnTo>
                  <a:lnTo>
                    <a:pt x="102394" y="1128712"/>
                  </a:lnTo>
                  <a:lnTo>
                    <a:pt x="78582" y="1114425"/>
                  </a:lnTo>
                  <a:lnTo>
                    <a:pt x="50007" y="1090612"/>
                  </a:lnTo>
                  <a:lnTo>
                    <a:pt x="28575" y="1052512"/>
                  </a:lnTo>
                  <a:lnTo>
                    <a:pt x="14288" y="990600"/>
                  </a:lnTo>
                  <a:lnTo>
                    <a:pt x="2382" y="8620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A44B8EA4-1236-43B5-BAC4-248E24CC2279}"/>
                </a:ext>
              </a:extLst>
            </p:cNvPr>
            <p:cNvSpPr/>
            <p:nvPr/>
          </p:nvSpPr>
          <p:spPr>
            <a:xfrm>
              <a:off x="3922713" y="2890838"/>
              <a:ext cx="2043112" cy="469900"/>
            </a:xfrm>
            <a:custGeom>
              <a:avLst/>
              <a:gdLst>
                <a:gd name="connsiteX0" fmla="*/ 1364456 w 2043112"/>
                <a:gd name="connsiteY0" fmla="*/ 333375 h 469106"/>
                <a:gd name="connsiteX1" fmla="*/ 1019175 w 2043112"/>
                <a:gd name="connsiteY1" fmla="*/ 381000 h 469106"/>
                <a:gd name="connsiteX2" fmla="*/ 914400 w 2043112"/>
                <a:gd name="connsiteY2" fmla="*/ 400050 h 469106"/>
                <a:gd name="connsiteX3" fmla="*/ 771525 w 2043112"/>
                <a:gd name="connsiteY3" fmla="*/ 407193 h 469106"/>
                <a:gd name="connsiteX4" fmla="*/ 673894 w 2043112"/>
                <a:gd name="connsiteY4" fmla="*/ 414337 h 469106"/>
                <a:gd name="connsiteX5" fmla="*/ 585787 w 2043112"/>
                <a:gd name="connsiteY5" fmla="*/ 428625 h 469106"/>
                <a:gd name="connsiteX6" fmla="*/ 481012 w 2043112"/>
                <a:gd name="connsiteY6" fmla="*/ 452437 h 469106"/>
                <a:gd name="connsiteX7" fmla="*/ 404812 w 2043112"/>
                <a:gd name="connsiteY7" fmla="*/ 464343 h 469106"/>
                <a:gd name="connsiteX8" fmla="*/ 354806 w 2043112"/>
                <a:gd name="connsiteY8" fmla="*/ 469106 h 469106"/>
                <a:gd name="connsiteX9" fmla="*/ 309562 w 2043112"/>
                <a:gd name="connsiteY9" fmla="*/ 464343 h 469106"/>
                <a:gd name="connsiteX10" fmla="*/ 261937 w 2043112"/>
                <a:gd name="connsiteY10" fmla="*/ 450056 h 469106"/>
                <a:gd name="connsiteX11" fmla="*/ 200025 w 2043112"/>
                <a:gd name="connsiteY11" fmla="*/ 416718 h 469106"/>
                <a:gd name="connsiteX12" fmla="*/ 154781 w 2043112"/>
                <a:gd name="connsiteY12" fmla="*/ 390525 h 469106"/>
                <a:gd name="connsiteX13" fmla="*/ 104775 w 2043112"/>
                <a:gd name="connsiteY13" fmla="*/ 352425 h 469106"/>
                <a:gd name="connsiteX14" fmla="*/ 50006 w 2043112"/>
                <a:gd name="connsiteY14" fmla="*/ 307181 h 469106"/>
                <a:gd name="connsiteX15" fmla="*/ 16669 w 2043112"/>
                <a:gd name="connsiteY15" fmla="*/ 273843 h 469106"/>
                <a:gd name="connsiteX16" fmla="*/ 4762 w 2043112"/>
                <a:gd name="connsiteY16" fmla="*/ 257175 h 469106"/>
                <a:gd name="connsiteX17" fmla="*/ 0 w 2043112"/>
                <a:gd name="connsiteY17" fmla="*/ 230981 h 469106"/>
                <a:gd name="connsiteX18" fmla="*/ 2381 w 2043112"/>
                <a:gd name="connsiteY18" fmla="*/ 219075 h 469106"/>
                <a:gd name="connsiteX19" fmla="*/ 9525 w 2043112"/>
                <a:gd name="connsiteY19" fmla="*/ 207168 h 469106"/>
                <a:gd name="connsiteX20" fmla="*/ 26194 w 2043112"/>
                <a:gd name="connsiteY20" fmla="*/ 207168 h 469106"/>
                <a:gd name="connsiteX21" fmla="*/ 50006 w 2043112"/>
                <a:gd name="connsiteY21" fmla="*/ 216693 h 469106"/>
                <a:gd name="connsiteX22" fmla="*/ 116681 w 2043112"/>
                <a:gd name="connsiteY22" fmla="*/ 238125 h 469106"/>
                <a:gd name="connsiteX23" fmla="*/ 209550 w 2043112"/>
                <a:gd name="connsiteY23" fmla="*/ 259556 h 469106"/>
                <a:gd name="connsiteX24" fmla="*/ 266700 w 2043112"/>
                <a:gd name="connsiteY24" fmla="*/ 269081 h 469106"/>
                <a:gd name="connsiteX25" fmla="*/ 311944 w 2043112"/>
                <a:gd name="connsiteY25" fmla="*/ 269081 h 469106"/>
                <a:gd name="connsiteX26" fmla="*/ 381000 w 2043112"/>
                <a:gd name="connsiteY26" fmla="*/ 259556 h 469106"/>
                <a:gd name="connsiteX27" fmla="*/ 673894 w 2043112"/>
                <a:gd name="connsiteY27" fmla="*/ 214312 h 469106"/>
                <a:gd name="connsiteX28" fmla="*/ 928687 w 2043112"/>
                <a:gd name="connsiteY28" fmla="*/ 171450 h 469106"/>
                <a:gd name="connsiteX29" fmla="*/ 1204912 w 2043112"/>
                <a:gd name="connsiteY29" fmla="*/ 128587 h 469106"/>
                <a:gd name="connsiteX30" fmla="*/ 1431131 w 2043112"/>
                <a:gd name="connsiteY30" fmla="*/ 90487 h 469106"/>
                <a:gd name="connsiteX31" fmla="*/ 1478756 w 2043112"/>
                <a:gd name="connsiteY31" fmla="*/ 80962 h 469106"/>
                <a:gd name="connsiteX32" fmla="*/ 1519237 w 2043112"/>
                <a:gd name="connsiteY32" fmla="*/ 66675 h 469106"/>
                <a:gd name="connsiteX33" fmla="*/ 1550194 w 2043112"/>
                <a:gd name="connsiteY33" fmla="*/ 47625 h 469106"/>
                <a:gd name="connsiteX34" fmla="*/ 1581150 w 2043112"/>
                <a:gd name="connsiteY34" fmla="*/ 26193 h 469106"/>
                <a:gd name="connsiteX35" fmla="*/ 1616869 w 2043112"/>
                <a:gd name="connsiteY35" fmla="*/ 9525 h 469106"/>
                <a:gd name="connsiteX36" fmla="*/ 1659731 w 2043112"/>
                <a:gd name="connsiteY36" fmla="*/ 0 h 469106"/>
                <a:gd name="connsiteX37" fmla="*/ 1704975 w 2043112"/>
                <a:gd name="connsiteY37" fmla="*/ 0 h 469106"/>
                <a:gd name="connsiteX38" fmla="*/ 1778794 w 2043112"/>
                <a:gd name="connsiteY38" fmla="*/ 2381 h 469106"/>
                <a:gd name="connsiteX39" fmla="*/ 1852612 w 2043112"/>
                <a:gd name="connsiteY39" fmla="*/ 9525 h 469106"/>
                <a:gd name="connsiteX40" fmla="*/ 1897856 w 2043112"/>
                <a:gd name="connsiteY40" fmla="*/ 16668 h 469106"/>
                <a:gd name="connsiteX41" fmla="*/ 1945481 w 2043112"/>
                <a:gd name="connsiteY41" fmla="*/ 28575 h 469106"/>
                <a:gd name="connsiteX42" fmla="*/ 1983581 w 2043112"/>
                <a:gd name="connsiteY42" fmla="*/ 45243 h 469106"/>
                <a:gd name="connsiteX43" fmla="*/ 2007394 w 2043112"/>
                <a:gd name="connsiteY43" fmla="*/ 57150 h 469106"/>
                <a:gd name="connsiteX44" fmla="*/ 2026444 w 2043112"/>
                <a:gd name="connsiteY44" fmla="*/ 76200 h 469106"/>
                <a:gd name="connsiteX45" fmla="*/ 2035969 w 2043112"/>
                <a:gd name="connsiteY45" fmla="*/ 92868 h 469106"/>
                <a:gd name="connsiteX46" fmla="*/ 2043112 w 2043112"/>
                <a:gd name="connsiteY46" fmla="*/ 111918 h 469106"/>
                <a:gd name="connsiteX47" fmla="*/ 2043112 w 2043112"/>
                <a:gd name="connsiteY47" fmla="*/ 128587 h 469106"/>
                <a:gd name="connsiteX48" fmla="*/ 2040731 w 2043112"/>
                <a:gd name="connsiteY48" fmla="*/ 154781 h 469106"/>
                <a:gd name="connsiteX49" fmla="*/ 2033587 w 2043112"/>
                <a:gd name="connsiteY49" fmla="*/ 169068 h 469106"/>
                <a:gd name="connsiteX50" fmla="*/ 2009775 w 2043112"/>
                <a:gd name="connsiteY50" fmla="*/ 195262 h 469106"/>
                <a:gd name="connsiteX51" fmla="*/ 1971675 w 2043112"/>
                <a:gd name="connsiteY51" fmla="*/ 219075 h 469106"/>
                <a:gd name="connsiteX52" fmla="*/ 1919287 w 2043112"/>
                <a:gd name="connsiteY52" fmla="*/ 240506 h 469106"/>
                <a:gd name="connsiteX53" fmla="*/ 1795462 w 2043112"/>
                <a:gd name="connsiteY53" fmla="*/ 269081 h 469106"/>
                <a:gd name="connsiteX54" fmla="*/ 1609725 w 2043112"/>
                <a:gd name="connsiteY54" fmla="*/ 302418 h 469106"/>
                <a:gd name="connsiteX55" fmla="*/ 1364456 w 2043112"/>
                <a:gd name="connsiteY55" fmla="*/ 33337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43112" h="469106">
                  <a:moveTo>
                    <a:pt x="1364456" y="333375"/>
                  </a:moveTo>
                  <a:lnTo>
                    <a:pt x="1019175" y="381000"/>
                  </a:lnTo>
                  <a:lnTo>
                    <a:pt x="914400" y="400050"/>
                  </a:lnTo>
                  <a:lnTo>
                    <a:pt x="771525" y="407193"/>
                  </a:lnTo>
                  <a:lnTo>
                    <a:pt x="673894" y="414337"/>
                  </a:lnTo>
                  <a:lnTo>
                    <a:pt x="585787" y="428625"/>
                  </a:lnTo>
                  <a:lnTo>
                    <a:pt x="481012" y="452437"/>
                  </a:lnTo>
                  <a:lnTo>
                    <a:pt x="404812" y="464343"/>
                  </a:lnTo>
                  <a:lnTo>
                    <a:pt x="354806" y="469106"/>
                  </a:lnTo>
                  <a:lnTo>
                    <a:pt x="309562" y="464343"/>
                  </a:lnTo>
                  <a:lnTo>
                    <a:pt x="261937" y="450056"/>
                  </a:lnTo>
                  <a:lnTo>
                    <a:pt x="200025" y="416718"/>
                  </a:lnTo>
                  <a:lnTo>
                    <a:pt x="154781" y="390525"/>
                  </a:lnTo>
                  <a:lnTo>
                    <a:pt x="104775" y="352425"/>
                  </a:lnTo>
                  <a:lnTo>
                    <a:pt x="50006" y="307181"/>
                  </a:lnTo>
                  <a:lnTo>
                    <a:pt x="16669" y="273843"/>
                  </a:lnTo>
                  <a:lnTo>
                    <a:pt x="4762" y="257175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9525" y="207168"/>
                  </a:lnTo>
                  <a:lnTo>
                    <a:pt x="26194" y="207168"/>
                  </a:lnTo>
                  <a:lnTo>
                    <a:pt x="50006" y="216693"/>
                  </a:lnTo>
                  <a:lnTo>
                    <a:pt x="116681" y="238125"/>
                  </a:lnTo>
                  <a:lnTo>
                    <a:pt x="209550" y="259556"/>
                  </a:lnTo>
                  <a:lnTo>
                    <a:pt x="266700" y="269081"/>
                  </a:lnTo>
                  <a:lnTo>
                    <a:pt x="311944" y="269081"/>
                  </a:lnTo>
                  <a:lnTo>
                    <a:pt x="381000" y="259556"/>
                  </a:lnTo>
                  <a:lnTo>
                    <a:pt x="673894" y="214312"/>
                  </a:lnTo>
                  <a:lnTo>
                    <a:pt x="928687" y="171450"/>
                  </a:lnTo>
                  <a:lnTo>
                    <a:pt x="1204912" y="128587"/>
                  </a:lnTo>
                  <a:lnTo>
                    <a:pt x="1431131" y="90487"/>
                  </a:lnTo>
                  <a:lnTo>
                    <a:pt x="1478756" y="80962"/>
                  </a:lnTo>
                  <a:lnTo>
                    <a:pt x="1519237" y="66675"/>
                  </a:lnTo>
                  <a:lnTo>
                    <a:pt x="1550194" y="47625"/>
                  </a:lnTo>
                  <a:lnTo>
                    <a:pt x="1581150" y="26193"/>
                  </a:lnTo>
                  <a:lnTo>
                    <a:pt x="1616869" y="9525"/>
                  </a:lnTo>
                  <a:lnTo>
                    <a:pt x="1659731" y="0"/>
                  </a:lnTo>
                  <a:lnTo>
                    <a:pt x="1704975" y="0"/>
                  </a:lnTo>
                  <a:lnTo>
                    <a:pt x="1778794" y="2381"/>
                  </a:lnTo>
                  <a:lnTo>
                    <a:pt x="1852612" y="9525"/>
                  </a:lnTo>
                  <a:lnTo>
                    <a:pt x="1897856" y="16668"/>
                  </a:lnTo>
                  <a:lnTo>
                    <a:pt x="1945481" y="28575"/>
                  </a:lnTo>
                  <a:lnTo>
                    <a:pt x="1983581" y="45243"/>
                  </a:lnTo>
                  <a:lnTo>
                    <a:pt x="2007394" y="57150"/>
                  </a:lnTo>
                  <a:lnTo>
                    <a:pt x="2026444" y="76200"/>
                  </a:lnTo>
                  <a:lnTo>
                    <a:pt x="2035969" y="92868"/>
                  </a:lnTo>
                  <a:lnTo>
                    <a:pt x="2043112" y="111918"/>
                  </a:lnTo>
                  <a:lnTo>
                    <a:pt x="2043112" y="128587"/>
                  </a:lnTo>
                  <a:lnTo>
                    <a:pt x="2040731" y="154781"/>
                  </a:lnTo>
                  <a:lnTo>
                    <a:pt x="2033587" y="169068"/>
                  </a:lnTo>
                  <a:lnTo>
                    <a:pt x="2009775" y="195262"/>
                  </a:lnTo>
                  <a:lnTo>
                    <a:pt x="1971675" y="219075"/>
                  </a:lnTo>
                  <a:lnTo>
                    <a:pt x="1919287" y="240506"/>
                  </a:lnTo>
                  <a:lnTo>
                    <a:pt x="1795462" y="269081"/>
                  </a:lnTo>
                  <a:lnTo>
                    <a:pt x="1609725" y="302418"/>
                  </a:lnTo>
                  <a:lnTo>
                    <a:pt x="1364456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91F6E12A-FF18-4DD3-A18D-88BCA6A8546C}"/>
                </a:ext>
              </a:extLst>
            </p:cNvPr>
            <p:cNvSpPr/>
            <p:nvPr/>
          </p:nvSpPr>
          <p:spPr>
            <a:xfrm>
              <a:off x="3211513" y="3738563"/>
              <a:ext cx="3692525" cy="673100"/>
            </a:xfrm>
            <a:custGeom>
              <a:avLst/>
              <a:gdLst>
                <a:gd name="connsiteX0" fmla="*/ 2338688 w 3691592"/>
                <a:gd name="connsiteY0" fmla="*/ 329727 h 673052"/>
                <a:gd name="connsiteX1" fmla="*/ 1968169 w 3691592"/>
                <a:gd name="connsiteY1" fmla="*/ 363720 h 673052"/>
                <a:gd name="connsiteX2" fmla="*/ 1781210 w 3691592"/>
                <a:gd name="connsiteY2" fmla="*/ 377317 h 673052"/>
                <a:gd name="connsiteX3" fmla="*/ 1529665 w 3691592"/>
                <a:gd name="connsiteY3" fmla="*/ 414709 h 673052"/>
                <a:gd name="connsiteX4" fmla="*/ 1312113 w 3691592"/>
                <a:gd name="connsiteY4" fmla="*/ 455500 h 673052"/>
                <a:gd name="connsiteX5" fmla="*/ 1091161 w 3691592"/>
                <a:gd name="connsiteY5" fmla="*/ 496291 h 673052"/>
                <a:gd name="connsiteX6" fmla="*/ 934795 w 3691592"/>
                <a:gd name="connsiteY6" fmla="*/ 533683 h 673052"/>
                <a:gd name="connsiteX7" fmla="*/ 710444 w 3691592"/>
                <a:gd name="connsiteY7" fmla="*/ 591470 h 673052"/>
                <a:gd name="connsiteX8" fmla="*/ 571075 w 3691592"/>
                <a:gd name="connsiteY8" fmla="*/ 628862 h 673052"/>
                <a:gd name="connsiteX9" fmla="*/ 441903 w 3691592"/>
                <a:gd name="connsiteY9" fmla="*/ 673052 h 673052"/>
                <a:gd name="connsiteX10" fmla="*/ 404511 w 3691592"/>
                <a:gd name="connsiteY10" fmla="*/ 669653 h 673052"/>
                <a:gd name="connsiteX11" fmla="*/ 336526 w 3691592"/>
                <a:gd name="connsiteY11" fmla="*/ 656056 h 673052"/>
                <a:gd name="connsiteX12" fmla="*/ 271940 w 3691592"/>
                <a:gd name="connsiteY12" fmla="*/ 632261 h 673052"/>
                <a:gd name="connsiteX13" fmla="*/ 224351 w 3691592"/>
                <a:gd name="connsiteY13" fmla="*/ 601668 h 673052"/>
                <a:gd name="connsiteX14" fmla="*/ 176761 w 3691592"/>
                <a:gd name="connsiteY14" fmla="*/ 560877 h 673052"/>
                <a:gd name="connsiteX15" fmla="*/ 125772 w 3691592"/>
                <a:gd name="connsiteY15" fmla="*/ 516687 h 673052"/>
                <a:gd name="connsiteX16" fmla="*/ 64586 w 3691592"/>
                <a:gd name="connsiteY16" fmla="*/ 452101 h 673052"/>
                <a:gd name="connsiteX17" fmla="*/ 33992 w 3691592"/>
                <a:gd name="connsiteY17" fmla="*/ 418108 h 673052"/>
                <a:gd name="connsiteX18" fmla="*/ 10198 w 3691592"/>
                <a:gd name="connsiteY18" fmla="*/ 387515 h 673052"/>
                <a:gd name="connsiteX19" fmla="*/ 0 w 3691592"/>
                <a:gd name="connsiteY19" fmla="*/ 360321 h 673052"/>
                <a:gd name="connsiteX20" fmla="*/ 0 w 3691592"/>
                <a:gd name="connsiteY20" fmla="*/ 333127 h 673052"/>
                <a:gd name="connsiteX21" fmla="*/ 10198 w 3691592"/>
                <a:gd name="connsiteY21" fmla="*/ 322929 h 673052"/>
                <a:gd name="connsiteX22" fmla="*/ 30593 w 3691592"/>
                <a:gd name="connsiteY22" fmla="*/ 322929 h 673052"/>
                <a:gd name="connsiteX23" fmla="*/ 88381 w 3691592"/>
                <a:gd name="connsiteY23" fmla="*/ 350123 h 673052"/>
                <a:gd name="connsiteX24" fmla="*/ 176761 w 3691592"/>
                <a:gd name="connsiteY24" fmla="*/ 380716 h 673052"/>
                <a:gd name="connsiteX25" fmla="*/ 244746 w 3691592"/>
                <a:gd name="connsiteY25" fmla="*/ 397713 h 673052"/>
                <a:gd name="connsiteX26" fmla="*/ 333127 w 3691592"/>
                <a:gd name="connsiteY26" fmla="*/ 404511 h 673052"/>
                <a:gd name="connsiteX27" fmla="*/ 435105 w 3691592"/>
                <a:gd name="connsiteY27" fmla="*/ 401112 h 673052"/>
                <a:gd name="connsiteX28" fmla="*/ 588071 w 3691592"/>
                <a:gd name="connsiteY28" fmla="*/ 380716 h 673052"/>
                <a:gd name="connsiteX29" fmla="*/ 724041 w 3691592"/>
                <a:gd name="connsiteY29" fmla="*/ 353522 h 673052"/>
                <a:gd name="connsiteX30" fmla="*/ 1216934 w 3691592"/>
                <a:gd name="connsiteY30" fmla="*/ 278739 h 673052"/>
                <a:gd name="connsiteX31" fmla="*/ 1774412 w 3691592"/>
                <a:gd name="connsiteY31" fmla="*/ 200556 h 673052"/>
                <a:gd name="connsiteX32" fmla="*/ 1968169 w 3691592"/>
                <a:gd name="connsiteY32" fmla="*/ 180160 h 673052"/>
                <a:gd name="connsiteX33" fmla="*/ 2410073 w 3691592"/>
                <a:gd name="connsiteY33" fmla="*/ 139369 h 673052"/>
                <a:gd name="connsiteX34" fmla="*/ 2868972 w 3691592"/>
                <a:gd name="connsiteY34" fmla="*/ 98578 h 673052"/>
                <a:gd name="connsiteX35" fmla="*/ 2960752 w 3691592"/>
                <a:gd name="connsiteY35" fmla="*/ 91780 h 673052"/>
                <a:gd name="connsiteX36" fmla="*/ 3015140 w 3691592"/>
                <a:gd name="connsiteY36" fmla="*/ 78183 h 673052"/>
                <a:gd name="connsiteX37" fmla="*/ 3062730 w 3691592"/>
                <a:gd name="connsiteY37" fmla="*/ 50988 h 673052"/>
                <a:gd name="connsiteX38" fmla="*/ 3110320 w 3691592"/>
                <a:gd name="connsiteY38" fmla="*/ 16996 h 673052"/>
                <a:gd name="connsiteX39" fmla="*/ 3144312 w 3691592"/>
                <a:gd name="connsiteY39" fmla="*/ 0 h 673052"/>
                <a:gd name="connsiteX40" fmla="*/ 3212297 w 3691592"/>
                <a:gd name="connsiteY40" fmla="*/ 0 h 673052"/>
                <a:gd name="connsiteX41" fmla="*/ 3310876 w 3691592"/>
                <a:gd name="connsiteY41" fmla="*/ 13597 h 673052"/>
                <a:gd name="connsiteX42" fmla="*/ 3395857 w 3691592"/>
                <a:gd name="connsiteY42" fmla="*/ 30593 h 673052"/>
                <a:gd name="connsiteX43" fmla="*/ 3463842 w 3691592"/>
                <a:gd name="connsiteY43" fmla="*/ 47589 h 673052"/>
                <a:gd name="connsiteX44" fmla="*/ 3531827 w 3691592"/>
                <a:gd name="connsiteY44" fmla="*/ 74783 h 673052"/>
                <a:gd name="connsiteX45" fmla="*/ 3582816 w 3691592"/>
                <a:gd name="connsiteY45" fmla="*/ 101977 h 673052"/>
                <a:gd name="connsiteX46" fmla="*/ 3630406 w 3691592"/>
                <a:gd name="connsiteY46" fmla="*/ 129171 h 673052"/>
                <a:gd name="connsiteX47" fmla="*/ 3657600 w 3691592"/>
                <a:gd name="connsiteY47" fmla="*/ 152966 h 673052"/>
                <a:gd name="connsiteX48" fmla="*/ 3677995 w 3691592"/>
                <a:gd name="connsiteY48" fmla="*/ 176761 h 673052"/>
                <a:gd name="connsiteX49" fmla="*/ 3691592 w 3691592"/>
                <a:gd name="connsiteY49" fmla="*/ 203955 h 673052"/>
                <a:gd name="connsiteX50" fmla="*/ 3691592 w 3691592"/>
                <a:gd name="connsiteY50" fmla="*/ 227750 h 673052"/>
                <a:gd name="connsiteX51" fmla="*/ 3684794 w 3691592"/>
                <a:gd name="connsiteY51" fmla="*/ 251545 h 673052"/>
                <a:gd name="connsiteX52" fmla="*/ 3674596 w 3691592"/>
                <a:gd name="connsiteY52" fmla="*/ 275339 h 673052"/>
                <a:gd name="connsiteX53" fmla="*/ 3654201 w 3691592"/>
                <a:gd name="connsiteY53" fmla="*/ 295735 h 673052"/>
                <a:gd name="connsiteX54" fmla="*/ 3623607 w 3691592"/>
                <a:gd name="connsiteY54" fmla="*/ 305933 h 673052"/>
                <a:gd name="connsiteX55" fmla="*/ 3572618 w 3691592"/>
                <a:gd name="connsiteY55" fmla="*/ 316130 h 673052"/>
                <a:gd name="connsiteX56" fmla="*/ 3477439 w 3691592"/>
                <a:gd name="connsiteY56" fmla="*/ 316130 h 673052"/>
                <a:gd name="connsiteX57" fmla="*/ 3368663 w 3691592"/>
                <a:gd name="connsiteY57" fmla="*/ 305933 h 673052"/>
                <a:gd name="connsiteX58" fmla="*/ 3242891 w 3691592"/>
                <a:gd name="connsiteY58" fmla="*/ 299134 h 673052"/>
                <a:gd name="connsiteX59" fmla="*/ 3042334 w 3691592"/>
                <a:gd name="connsiteY59" fmla="*/ 295735 h 673052"/>
                <a:gd name="connsiteX60" fmla="*/ 2824782 w 3691592"/>
                <a:gd name="connsiteY60" fmla="*/ 302533 h 673052"/>
                <a:gd name="connsiteX61" fmla="*/ 2338688 w 3691592"/>
                <a:gd name="connsiteY61" fmla="*/ 329727 h 6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91592" h="673052">
                  <a:moveTo>
                    <a:pt x="2338688" y="329727"/>
                  </a:moveTo>
                  <a:lnTo>
                    <a:pt x="1968169" y="363720"/>
                  </a:lnTo>
                  <a:lnTo>
                    <a:pt x="1781210" y="377317"/>
                  </a:lnTo>
                  <a:lnTo>
                    <a:pt x="1529665" y="414709"/>
                  </a:lnTo>
                  <a:lnTo>
                    <a:pt x="1312113" y="455500"/>
                  </a:lnTo>
                  <a:lnTo>
                    <a:pt x="1091161" y="496291"/>
                  </a:lnTo>
                  <a:lnTo>
                    <a:pt x="934795" y="533683"/>
                  </a:lnTo>
                  <a:lnTo>
                    <a:pt x="710444" y="591470"/>
                  </a:lnTo>
                  <a:lnTo>
                    <a:pt x="571075" y="628862"/>
                  </a:lnTo>
                  <a:lnTo>
                    <a:pt x="441903" y="673052"/>
                  </a:lnTo>
                  <a:lnTo>
                    <a:pt x="404511" y="669653"/>
                  </a:lnTo>
                  <a:lnTo>
                    <a:pt x="336526" y="656056"/>
                  </a:lnTo>
                  <a:lnTo>
                    <a:pt x="271940" y="632261"/>
                  </a:lnTo>
                  <a:lnTo>
                    <a:pt x="224351" y="601668"/>
                  </a:lnTo>
                  <a:lnTo>
                    <a:pt x="176761" y="560877"/>
                  </a:lnTo>
                  <a:lnTo>
                    <a:pt x="125772" y="516687"/>
                  </a:lnTo>
                  <a:lnTo>
                    <a:pt x="64586" y="452101"/>
                  </a:lnTo>
                  <a:lnTo>
                    <a:pt x="33992" y="418108"/>
                  </a:lnTo>
                  <a:lnTo>
                    <a:pt x="10198" y="387515"/>
                  </a:lnTo>
                  <a:lnTo>
                    <a:pt x="0" y="360321"/>
                  </a:lnTo>
                  <a:lnTo>
                    <a:pt x="0" y="333127"/>
                  </a:lnTo>
                  <a:lnTo>
                    <a:pt x="10198" y="322929"/>
                  </a:lnTo>
                  <a:lnTo>
                    <a:pt x="30593" y="322929"/>
                  </a:lnTo>
                  <a:lnTo>
                    <a:pt x="88381" y="350123"/>
                  </a:lnTo>
                  <a:lnTo>
                    <a:pt x="176761" y="380716"/>
                  </a:lnTo>
                  <a:lnTo>
                    <a:pt x="244746" y="397713"/>
                  </a:lnTo>
                  <a:lnTo>
                    <a:pt x="333127" y="404511"/>
                  </a:lnTo>
                  <a:lnTo>
                    <a:pt x="435105" y="401112"/>
                  </a:lnTo>
                  <a:lnTo>
                    <a:pt x="588071" y="380716"/>
                  </a:lnTo>
                  <a:lnTo>
                    <a:pt x="724041" y="353522"/>
                  </a:lnTo>
                  <a:lnTo>
                    <a:pt x="1216934" y="278739"/>
                  </a:lnTo>
                  <a:lnTo>
                    <a:pt x="1774412" y="200556"/>
                  </a:lnTo>
                  <a:lnTo>
                    <a:pt x="1968169" y="180160"/>
                  </a:lnTo>
                  <a:lnTo>
                    <a:pt x="2410073" y="139369"/>
                  </a:lnTo>
                  <a:lnTo>
                    <a:pt x="2868972" y="98578"/>
                  </a:lnTo>
                  <a:lnTo>
                    <a:pt x="2960752" y="91780"/>
                  </a:lnTo>
                  <a:lnTo>
                    <a:pt x="3015140" y="78183"/>
                  </a:lnTo>
                  <a:lnTo>
                    <a:pt x="3062730" y="50988"/>
                  </a:lnTo>
                  <a:lnTo>
                    <a:pt x="3110320" y="16996"/>
                  </a:lnTo>
                  <a:lnTo>
                    <a:pt x="3144312" y="0"/>
                  </a:lnTo>
                  <a:lnTo>
                    <a:pt x="3212297" y="0"/>
                  </a:lnTo>
                  <a:lnTo>
                    <a:pt x="3310876" y="13597"/>
                  </a:lnTo>
                  <a:lnTo>
                    <a:pt x="3395857" y="30593"/>
                  </a:lnTo>
                  <a:lnTo>
                    <a:pt x="3463842" y="47589"/>
                  </a:lnTo>
                  <a:lnTo>
                    <a:pt x="3531827" y="74783"/>
                  </a:lnTo>
                  <a:lnTo>
                    <a:pt x="3582816" y="101977"/>
                  </a:lnTo>
                  <a:lnTo>
                    <a:pt x="3630406" y="129171"/>
                  </a:lnTo>
                  <a:lnTo>
                    <a:pt x="3657600" y="152966"/>
                  </a:lnTo>
                  <a:lnTo>
                    <a:pt x="3677995" y="176761"/>
                  </a:lnTo>
                  <a:lnTo>
                    <a:pt x="3691592" y="203955"/>
                  </a:lnTo>
                  <a:lnTo>
                    <a:pt x="3691592" y="227750"/>
                  </a:lnTo>
                  <a:lnTo>
                    <a:pt x="3684794" y="251545"/>
                  </a:lnTo>
                  <a:lnTo>
                    <a:pt x="3674596" y="275339"/>
                  </a:lnTo>
                  <a:lnTo>
                    <a:pt x="3654201" y="295735"/>
                  </a:lnTo>
                  <a:lnTo>
                    <a:pt x="3623607" y="305933"/>
                  </a:lnTo>
                  <a:lnTo>
                    <a:pt x="3572618" y="316130"/>
                  </a:lnTo>
                  <a:lnTo>
                    <a:pt x="3477439" y="316130"/>
                  </a:lnTo>
                  <a:lnTo>
                    <a:pt x="3368663" y="305933"/>
                  </a:lnTo>
                  <a:lnTo>
                    <a:pt x="3242891" y="299134"/>
                  </a:lnTo>
                  <a:lnTo>
                    <a:pt x="3042334" y="295735"/>
                  </a:lnTo>
                  <a:lnTo>
                    <a:pt x="2824782" y="302533"/>
                  </a:lnTo>
                  <a:lnTo>
                    <a:pt x="2338688" y="3297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E0F1B0C3-EAC3-4525-A7D7-12C3EC2C9F85}"/>
                </a:ext>
              </a:extLst>
            </p:cNvPr>
            <p:cNvSpPr/>
            <p:nvPr/>
          </p:nvSpPr>
          <p:spPr>
            <a:xfrm>
              <a:off x="3203575" y="2065338"/>
              <a:ext cx="4103688" cy="555625"/>
            </a:xfrm>
            <a:custGeom>
              <a:avLst/>
              <a:gdLst>
                <a:gd name="connsiteX0" fmla="*/ 1512570 w 4103370"/>
                <a:gd name="connsiteY0" fmla="*/ 354330 h 556260"/>
                <a:gd name="connsiteX1" fmla="*/ 1097280 w 4103370"/>
                <a:gd name="connsiteY1" fmla="*/ 407670 h 556260"/>
                <a:gd name="connsiteX2" fmla="*/ 765810 w 4103370"/>
                <a:gd name="connsiteY2" fmla="*/ 461010 h 556260"/>
                <a:gd name="connsiteX3" fmla="*/ 525780 w 4103370"/>
                <a:gd name="connsiteY3" fmla="*/ 502920 h 556260"/>
                <a:gd name="connsiteX4" fmla="*/ 377190 w 4103370"/>
                <a:gd name="connsiteY4" fmla="*/ 529590 h 556260"/>
                <a:gd name="connsiteX5" fmla="*/ 308610 w 4103370"/>
                <a:gd name="connsiteY5" fmla="*/ 548640 h 556260"/>
                <a:gd name="connsiteX6" fmla="*/ 266700 w 4103370"/>
                <a:gd name="connsiteY6" fmla="*/ 556260 h 556260"/>
                <a:gd name="connsiteX7" fmla="*/ 220980 w 4103370"/>
                <a:gd name="connsiteY7" fmla="*/ 556260 h 556260"/>
                <a:gd name="connsiteX8" fmla="*/ 175260 w 4103370"/>
                <a:gd name="connsiteY8" fmla="*/ 544830 h 556260"/>
                <a:gd name="connsiteX9" fmla="*/ 106680 w 4103370"/>
                <a:gd name="connsiteY9" fmla="*/ 518160 h 556260"/>
                <a:gd name="connsiteX10" fmla="*/ 45720 w 4103370"/>
                <a:gd name="connsiteY10" fmla="*/ 502920 h 556260"/>
                <a:gd name="connsiteX11" fmla="*/ 0 w 4103370"/>
                <a:gd name="connsiteY11" fmla="*/ 361950 h 556260"/>
                <a:gd name="connsiteX12" fmla="*/ 312420 w 4103370"/>
                <a:gd name="connsiteY12" fmla="*/ 327660 h 556260"/>
                <a:gd name="connsiteX13" fmla="*/ 655320 w 4103370"/>
                <a:gd name="connsiteY13" fmla="*/ 285750 h 556260"/>
                <a:gd name="connsiteX14" fmla="*/ 1203960 w 4103370"/>
                <a:gd name="connsiteY14" fmla="*/ 217170 h 556260"/>
                <a:gd name="connsiteX15" fmla="*/ 1691640 w 4103370"/>
                <a:gd name="connsiteY15" fmla="*/ 152400 h 556260"/>
                <a:gd name="connsiteX16" fmla="*/ 1912620 w 4103370"/>
                <a:gd name="connsiteY16" fmla="*/ 137160 h 556260"/>
                <a:gd name="connsiteX17" fmla="*/ 2228850 w 4103370"/>
                <a:gd name="connsiteY17" fmla="*/ 110490 h 556260"/>
                <a:gd name="connsiteX18" fmla="*/ 2541270 w 4103370"/>
                <a:gd name="connsiteY18" fmla="*/ 83820 h 556260"/>
                <a:gd name="connsiteX19" fmla="*/ 2899410 w 4103370"/>
                <a:gd name="connsiteY19" fmla="*/ 64770 h 556260"/>
                <a:gd name="connsiteX20" fmla="*/ 3204210 w 4103370"/>
                <a:gd name="connsiteY20" fmla="*/ 49530 h 556260"/>
                <a:gd name="connsiteX21" fmla="*/ 3356610 w 4103370"/>
                <a:gd name="connsiteY21" fmla="*/ 45720 h 556260"/>
                <a:gd name="connsiteX22" fmla="*/ 3429000 w 4103370"/>
                <a:gd name="connsiteY22" fmla="*/ 34290 h 556260"/>
                <a:gd name="connsiteX23" fmla="*/ 3547110 w 4103370"/>
                <a:gd name="connsiteY23" fmla="*/ 7620 h 556260"/>
                <a:gd name="connsiteX24" fmla="*/ 3600450 w 4103370"/>
                <a:gd name="connsiteY24" fmla="*/ 0 h 556260"/>
                <a:gd name="connsiteX25" fmla="*/ 3646170 w 4103370"/>
                <a:gd name="connsiteY25" fmla="*/ 11430 h 556260"/>
                <a:gd name="connsiteX26" fmla="*/ 3726180 w 4103370"/>
                <a:gd name="connsiteY26" fmla="*/ 49530 h 556260"/>
                <a:gd name="connsiteX27" fmla="*/ 3802380 w 4103370"/>
                <a:gd name="connsiteY27" fmla="*/ 87630 h 556260"/>
                <a:gd name="connsiteX28" fmla="*/ 3878580 w 4103370"/>
                <a:gd name="connsiteY28" fmla="*/ 144780 h 556260"/>
                <a:gd name="connsiteX29" fmla="*/ 3954780 w 4103370"/>
                <a:gd name="connsiteY29" fmla="*/ 205740 h 556260"/>
                <a:gd name="connsiteX30" fmla="*/ 4027170 w 4103370"/>
                <a:gd name="connsiteY30" fmla="*/ 278130 h 556260"/>
                <a:gd name="connsiteX31" fmla="*/ 4061460 w 4103370"/>
                <a:gd name="connsiteY31" fmla="*/ 323850 h 556260"/>
                <a:gd name="connsiteX32" fmla="*/ 4088130 w 4103370"/>
                <a:gd name="connsiteY32" fmla="*/ 373380 h 556260"/>
                <a:gd name="connsiteX33" fmla="*/ 4099560 w 4103370"/>
                <a:gd name="connsiteY33" fmla="*/ 426720 h 556260"/>
                <a:gd name="connsiteX34" fmla="*/ 4103370 w 4103370"/>
                <a:gd name="connsiteY34" fmla="*/ 464820 h 556260"/>
                <a:gd name="connsiteX35" fmla="*/ 4099560 w 4103370"/>
                <a:gd name="connsiteY35" fmla="*/ 480060 h 556260"/>
                <a:gd name="connsiteX36" fmla="*/ 4088130 w 4103370"/>
                <a:gd name="connsiteY36" fmla="*/ 506730 h 556260"/>
                <a:gd name="connsiteX37" fmla="*/ 4072890 w 4103370"/>
                <a:gd name="connsiteY37" fmla="*/ 521970 h 556260"/>
                <a:gd name="connsiteX38" fmla="*/ 4042410 w 4103370"/>
                <a:gd name="connsiteY38" fmla="*/ 533400 h 556260"/>
                <a:gd name="connsiteX39" fmla="*/ 3977640 w 4103370"/>
                <a:gd name="connsiteY39" fmla="*/ 537210 h 556260"/>
                <a:gd name="connsiteX40" fmla="*/ 3874770 w 4103370"/>
                <a:gd name="connsiteY40" fmla="*/ 541020 h 556260"/>
                <a:gd name="connsiteX41" fmla="*/ 3589020 w 4103370"/>
                <a:gd name="connsiteY41" fmla="*/ 297180 h 556260"/>
                <a:gd name="connsiteX42" fmla="*/ 3550920 w 4103370"/>
                <a:gd name="connsiteY42" fmla="*/ 262890 h 556260"/>
                <a:gd name="connsiteX43" fmla="*/ 3528060 w 4103370"/>
                <a:gd name="connsiteY43" fmla="*/ 240030 h 556260"/>
                <a:gd name="connsiteX44" fmla="*/ 3486150 w 4103370"/>
                <a:gd name="connsiteY44" fmla="*/ 228600 h 556260"/>
                <a:gd name="connsiteX45" fmla="*/ 3429000 w 4103370"/>
                <a:gd name="connsiteY45" fmla="*/ 224790 h 556260"/>
                <a:gd name="connsiteX46" fmla="*/ 3211830 w 4103370"/>
                <a:gd name="connsiteY46" fmla="*/ 228600 h 556260"/>
                <a:gd name="connsiteX47" fmla="*/ 2758440 w 4103370"/>
                <a:gd name="connsiteY47" fmla="*/ 251460 h 556260"/>
                <a:gd name="connsiteX48" fmla="*/ 2415540 w 4103370"/>
                <a:gd name="connsiteY48" fmla="*/ 270510 h 556260"/>
                <a:gd name="connsiteX49" fmla="*/ 1924050 w 4103370"/>
                <a:gd name="connsiteY49" fmla="*/ 312420 h 556260"/>
                <a:gd name="connsiteX50" fmla="*/ 1512570 w 4103370"/>
                <a:gd name="connsiteY50" fmla="*/ 3543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03370" h="556260">
                  <a:moveTo>
                    <a:pt x="1512570" y="354330"/>
                  </a:moveTo>
                  <a:lnTo>
                    <a:pt x="1097280" y="407670"/>
                  </a:lnTo>
                  <a:lnTo>
                    <a:pt x="765810" y="461010"/>
                  </a:lnTo>
                  <a:lnTo>
                    <a:pt x="525780" y="502920"/>
                  </a:lnTo>
                  <a:lnTo>
                    <a:pt x="377190" y="529590"/>
                  </a:lnTo>
                  <a:lnTo>
                    <a:pt x="308610" y="548640"/>
                  </a:lnTo>
                  <a:lnTo>
                    <a:pt x="266700" y="556260"/>
                  </a:lnTo>
                  <a:lnTo>
                    <a:pt x="220980" y="556260"/>
                  </a:lnTo>
                  <a:lnTo>
                    <a:pt x="175260" y="544830"/>
                  </a:lnTo>
                  <a:lnTo>
                    <a:pt x="106680" y="518160"/>
                  </a:lnTo>
                  <a:lnTo>
                    <a:pt x="45720" y="502920"/>
                  </a:lnTo>
                  <a:lnTo>
                    <a:pt x="0" y="361950"/>
                  </a:lnTo>
                  <a:lnTo>
                    <a:pt x="312420" y="327660"/>
                  </a:lnTo>
                  <a:lnTo>
                    <a:pt x="655320" y="285750"/>
                  </a:lnTo>
                  <a:lnTo>
                    <a:pt x="1203960" y="217170"/>
                  </a:lnTo>
                  <a:lnTo>
                    <a:pt x="1691640" y="152400"/>
                  </a:lnTo>
                  <a:lnTo>
                    <a:pt x="1912620" y="137160"/>
                  </a:lnTo>
                  <a:lnTo>
                    <a:pt x="2228850" y="110490"/>
                  </a:lnTo>
                  <a:lnTo>
                    <a:pt x="2541270" y="83820"/>
                  </a:lnTo>
                  <a:lnTo>
                    <a:pt x="2899410" y="64770"/>
                  </a:lnTo>
                  <a:lnTo>
                    <a:pt x="3204210" y="49530"/>
                  </a:lnTo>
                  <a:lnTo>
                    <a:pt x="3356610" y="45720"/>
                  </a:lnTo>
                  <a:lnTo>
                    <a:pt x="3429000" y="34290"/>
                  </a:lnTo>
                  <a:lnTo>
                    <a:pt x="3547110" y="7620"/>
                  </a:lnTo>
                  <a:lnTo>
                    <a:pt x="3600450" y="0"/>
                  </a:lnTo>
                  <a:lnTo>
                    <a:pt x="3646170" y="11430"/>
                  </a:lnTo>
                  <a:lnTo>
                    <a:pt x="3726180" y="49530"/>
                  </a:lnTo>
                  <a:lnTo>
                    <a:pt x="3802380" y="87630"/>
                  </a:lnTo>
                  <a:lnTo>
                    <a:pt x="3878580" y="144780"/>
                  </a:lnTo>
                  <a:lnTo>
                    <a:pt x="3954780" y="205740"/>
                  </a:lnTo>
                  <a:lnTo>
                    <a:pt x="4027170" y="278130"/>
                  </a:lnTo>
                  <a:lnTo>
                    <a:pt x="4061460" y="323850"/>
                  </a:lnTo>
                  <a:lnTo>
                    <a:pt x="4088130" y="373380"/>
                  </a:lnTo>
                  <a:lnTo>
                    <a:pt x="4099560" y="426720"/>
                  </a:lnTo>
                  <a:lnTo>
                    <a:pt x="4103370" y="464820"/>
                  </a:lnTo>
                  <a:lnTo>
                    <a:pt x="4099560" y="480060"/>
                  </a:lnTo>
                  <a:lnTo>
                    <a:pt x="4088130" y="506730"/>
                  </a:lnTo>
                  <a:lnTo>
                    <a:pt x="4072890" y="521970"/>
                  </a:lnTo>
                  <a:lnTo>
                    <a:pt x="4042410" y="533400"/>
                  </a:lnTo>
                  <a:lnTo>
                    <a:pt x="3977640" y="537210"/>
                  </a:lnTo>
                  <a:lnTo>
                    <a:pt x="3874770" y="541020"/>
                  </a:lnTo>
                  <a:lnTo>
                    <a:pt x="3589020" y="297180"/>
                  </a:lnTo>
                  <a:lnTo>
                    <a:pt x="3550920" y="262890"/>
                  </a:lnTo>
                  <a:lnTo>
                    <a:pt x="3528060" y="240030"/>
                  </a:lnTo>
                  <a:lnTo>
                    <a:pt x="3486150" y="228600"/>
                  </a:lnTo>
                  <a:lnTo>
                    <a:pt x="3429000" y="224790"/>
                  </a:lnTo>
                  <a:lnTo>
                    <a:pt x="3211830" y="228600"/>
                  </a:lnTo>
                  <a:lnTo>
                    <a:pt x="2758440" y="251460"/>
                  </a:lnTo>
                  <a:lnTo>
                    <a:pt x="2415540" y="270510"/>
                  </a:lnTo>
                  <a:lnTo>
                    <a:pt x="1924050" y="312420"/>
                  </a:lnTo>
                  <a:lnTo>
                    <a:pt x="1512570" y="3543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56CFDEDD-053E-4F11-925E-C48C675F1E25}"/>
                </a:ext>
              </a:extLst>
            </p:cNvPr>
            <p:cNvSpPr/>
            <p:nvPr/>
          </p:nvSpPr>
          <p:spPr>
            <a:xfrm>
              <a:off x="6394450" y="2265363"/>
              <a:ext cx="747713" cy="720725"/>
            </a:xfrm>
            <a:custGeom>
              <a:avLst/>
              <a:gdLst>
                <a:gd name="connsiteX0" fmla="*/ 202407 w 747713"/>
                <a:gd name="connsiteY0" fmla="*/ 419100 h 721519"/>
                <a:gd name="connsiteX1" fmla="*/ 290513 w 747713"/>
                <a:gd name="connsiteY1" fmla="*/ 302419 h 721519"/>
                <a:gd name="connsiteX2" fmla="*/ 328613 w 747713"/>
                <a:gd name="connsiteY2" fmla="*/ 245269 h 721519"/>
                <a:gd name="connsiteX3" fmla="*/ 350044 w 747713"/>
                <a:gd name="connsiteY3" fmla="*/ 204787 h 721519"/>
                <a:gd name="connsiteX4" fmla="*/ 361950 w 747713"/>
                <a:gd name="connsiteY4" fmla="*/ 171450 h 721519"/>
                <a:gd name="connsiteX5" fmla="*/ 373857 w 747713"/>
                <a:gd name="connsiteY5" fmla="*/ 135731 h 721519"/>
                <a:gd name="connsiteX6" fmla="*/ 376238 w 747713"/>
                <a:gd name="connsiteY6" fmla="*/ 95250 h 721519"/>
                <a:gd name="connsiteX7" fmla="*/ 314325 w 747713"/>
                <a:gd name="connsiteY7" fmla="*/ 0 h 721519"/>
                <a:gd name="connsiteX8" fmla="*/ 747713 w 747713"/>
                <a:gd name="connsiteY8" fmla="*/ 309562 h 721519"/>
                <a:gd name="connsiteX9" fmla="*/ 688182 w 747713"/>
                <a:gd name="connsiteY9" fmla="*/ 340519 h 721519"/>
                <a:gd name="connsiteX10" fmla="*/ 623888 w 747713"/>
                <a:gd name="connsiteY10" fmla="*/ 371475 h 721519"/>
                <a:gd name="connsiteX11" fmla="*/ 471488 w 747713"/>
                <a:gd name="connsiteY11" fmla="*/ 466725 h 721519"/>
                <a:gd name="connsiteX12" fmla="*/ 261938 w 747713"/>
                <a:gd name="connsiteY12" fmla="*/ 597694 h 721519"/>
                <a:gd name="connsiteX13" fmla="*/ 135732 w 747713"/>
                <a:gd name="connsiteY13" fmla="*/ 676275 h 721519"/>
                <a:gd name="connsiteX14" fmla="*/ 100013 w 747713"/>
                <a:gd name="connsiteY14" fmla="*/ 697706 h 721519"/>
                <a:gd name="connsiteX15" fmla="*/ 69057 w 747713"/>
                <a:gd name="connsiteY15" fmla="*/ 714375 h 721519"/>
                <a:gd name="connsiteX16" fmla="*/ 33338 w 747713"/>
                <a:gd name="connsiteY16" fmla="*/ 721519 h 721519"/>
                <a:gd name="connsiteX17" fmla="*/ 7144 w 747713"/>
                <a:gd name="connsiteY17" fmla="*/ 721519 h 721519"/>
                <a:gd name="connsiteX18" fmla="*/ 0 w 747713"/>
                <a:gd name="connsiteY18" fmla="*/ 709612 h 721519"/>
                <a:gd name="connsiteX19" fmla="*/ 0 w 747713"/>
                <a:gd name="connsiteY19" fmla="*/ 688181 h 721519"/>
                <a:gd name="connsiteX20" fmla="*/ 14288 w 747713"/>
                <a:gd name="connsiteY20" fmla="*/ 657225 h 721519"/>
                <a:gd name="connsiteX21" fmla="*/ 50007 w 747713"/>
                <a:gd name="connsiteY21" fmla="*/ 609600 h 721519"/>
                <a:gd name="connsiteX22" fmla="*/ 202407 w 747713"/>
                <a:gd name="connsiteY22" fmla="*/ 4191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7713" h="721519">
                  <a:moveTo>
                    <a:pt x="202407" y="419100"/>
                  </a:moveTo>
                  <a:lnTo>
                    <a:pt x="290513" y="302419"/>
                  </a:lnTo>
                  <a:lnTo>
                    <a:pt x="328613" y="245269"/>
                  </a:lnTo>
                  <a:lnTo>
                    <a:pt x="350044" y="204787"/>
                  </a:lnTo>
                  <a:lnTo>
                    <a:pt x="361950" y="171450"/>
                  </a:lnTo>
                  <a:lnTo>
                    <a:pt x="373857" y="135731"/>
                  </a:lnTo>
                  <a:lnTo>
                    <a:pt x="376238" y="95250"/>
                  </a:lnTo>
                  <a:lnTo>
                    <a:pt x="314325" y="0"/>
                  </a:lnTo>
                  <a:lnTo>
                    <a:pt x="747713" y="309562"/>
                  </a:lnTo>
                  <a:lnTo>
                    <a:pt x="688182" y="340519"/>
                  </a:lnTo>
                  <a:lnTo>
                    <a:pt x="623888" y="371475"/>
                  </a:lnTo>
                  <a:lnTo>
                    <a:pt x="471488" y="466725"/>
                  </a:lnTo>
                  <a:lnTo>
                    <a:pt x="261938" y="597694"/>
                  </a:lnTo>
                  <a:lnTo>
                    <a:pt x="135732" y="676275"/>
                  </a:lnTo>
                  <a:lnTo>
                    <a:pt x="100013" y="697706"/>
                  </a:lnTo>
                  <a:lnTo>
                    <a:pt x="69057" y="714375"/>
                  </a:lnTo>
                  <a:lnTo>
                    <a:pt x="33338" y="721519"/>
                  </a:lnTo>
                  <a:lnTo>
                    <a:pt x="7144" y="721519"/>
                  </a:lnTo>
                  <a:lnTo>
                    <a:pt x="0" y="709612"/>
                  </a:lnTo>
                  <a:lnTo>
                    <a:pt x="0" y="688181"/>
                  </a:lnTo>
                  <a:lnTo>
                    <a:pt x="14288" y="657225"/>
                  </a:lnTo>
                  <a:lnTo>
                    <a:pt x="50007" y="609600"/>
                  </a:lnTo>
                  <a:lnTo>
                    <a:pt x="202407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E3668312-C35F-450E-BDAE-C6CC1C606EF2}"/>
                </a:ext>
              </a:extLst>
            </p:cNvPr>
            <p:cNvSpPr/>
            <p:nvPr/>
          </p:nvSpPr>
          <p:spPr>
            <a:xfrm rot="16200000">
              <a:off x="3494882" y="4477544"/>
              <a:ext cx="3040062" cy="482600"/>
            </a:xfrm>
            <a:custGeom>
              <a:avLst/>
              <a:gdLst>
                <a:gd name="connsiteX0" fmla="*/ 1549000 w 3040308"/>
                <a:gd name="connsiteY0" fmla="*/ 458642 h 481718"/>
                <a:gd name="connsiteX1" fmla="*/ 995167 w 3040308"/>
                <a:gd name="connsiteY1" fmla="*/ 475949 h 481718"/>
                <a:gd name="connsiteX2" fmla="*/ 796134 w 3040308"/>
                <a:gd name="connsiteY2" fmla="*/ 481718 h 481718"/>
                <a:gd name="connsiteX3" fmla="*/ 683637 w 3040308"/>
                <a:gd name="connsiteY3" fmla="*/ 481718 h 481718"/>
                <a:gd name="connsiteX4" fmla="*/ 608639 w 3040308"/>
                <a:gd name="connsiteY4" fmla="*/ 478834 h 481718"/>
                <a:gd name="connsiteX5" fmla="*/ 507680 w 3040308"/>
                <a:gd name="connsiteY5" fmla="*/ 464411 h 481718"/>
                <a:gd name="connsiteX6" fmla="*/ 395182 w 3040308"/>
                <a:gd name="connsiteY6" fmla="*/ 438450 h 481718"/>
                <a:gd name="connsiteX7" fmla="*/ 311531 w 3040308"/>
                <a:gd name="connsiteY7" fmla="*/ 412489 h 481718"/>
                <a:gd name="connsiteX8" fmla="*/ 216341 w 3040308"/>
                <a:gd name="connsiteY8" fmla="*/ 377875 h 481718"/>
                <a:gd name="connsiteX9" fmla="*/ 138458 w 3040308"/>
                <a:gd name="connsiteY9" fmla="*/ 343260 h 481718"/>
                <a:gd name="connsiteX10" fmla="*/ 77883 w 3040308"/>
                <a:gd name="connsiteY10" fmla="*/ 311530 h 481718"/>
                <a:gd name="connsiteX11" fmla="*/ 40384 w 3040308"/>
                <a:gd name="connsiteY11" fmla="*/ 285569 h 481718"/>
                <a:gd name="connsiteX12" fmla="*/ 17307 w 3040308"/>
                <a:gd name="connsiteY12" fmla="*/ 262493 h 481718"/>
                <a:gd name="connsiteX13" fmla="*/ 0 w 3040308"/>
                <a:gd name="connsiteY13" fmla="*/ 233648 h 481718"/>
                <a:gd name="connsiteX14" fmla="*/ 0 w 3040308"/>
                <a:gd name="connsiteY14" fmla="*/ 204802 h 481718"/>
                <a:gd name="connsiteX15" fmla="*/ 8654 w 3040308"/>
                <a:gd name="connsiteY15" fmla="*/ 170188 h 481718"/>
                <a:gd name="connsiteX16" fmla="*/ 46153 w 3040308"/>
                <a:gd name="connsiteY16" fmla="*/ 129804 h 481718"/>
                <a:gd name="connsiteX17" fmla="*/ 106728 w 3040308"/>
                <a:gd name="connsiteY17" fmla="*/ 92305 h 481718"/>
                <a:gd name="connsiteX18" fmla="*/ 149996 w 3040308"/>
                <a:gd name="connsiteY18" fmla="*/ 72113 h 481718"/>
                <a:gd name="connsiteX19" fmla="*/ 204803 w 3040308"/>
                <a:gd name="connsiteY19" fmla="*/ 51921 h 481718"/>
                <a:gd name="connsiteX20" fmla="*/ 256724 w 3040308"/>
                <a:gd name="connsiteY20" fmla="*/ 25961 h 481718"/>
                <a:gd name="connsiteX21" fmla="*/ 611523 w 3040308"/>
                <a:gd name="connsiteY21" fmla="*/ 144227 h 481718"/>
                <a:gd name="connsiteX22" fmla="*/ 651907 w 3040308"/>
                <a:gd name="connsiteY22" fmla="*/ 167303 h 481718"/>
                <a:gd name="connsiteX23" fmla="*/ 700944 w 3040308"/>
                <a:gd name="connsiteY23" fmla="*/ 184610 h 481718"/>
                <a:gd name="connsiteX24" fmla="*/ 744212 w 3040308"/>
                <a:gd name="connsiteY24" fmla="*/ 196149 h 481718"/>
                <a:gd name="connsiteX25" fmla="*/ 819210 w 3040308"/>
                <a:gd name="connsiteY25" fmla="*/ 207687 h 481718"/>
                <a:gd name="connsiteX26" fmla="*/ 925938 w 3040308"/>
                <a:gd name="connsiteY26" fmla="*/ 213456 h 481718"/>
                <a:gd name="connsiteX27" fmla="*/ 1318236 w 3040308"/>
                <a:gd name="connsiteY27" fmla="*/ 204802 h 481718"/>
                <a:gd name="connsiteX28" fmla="*/ 1710534 w 3040308"/>
                <a:gd name="connsiteY28" fmla="*/ 196149 h 481718"/>
                <a:gd name="connsiteX29" fmla="*/ 2125908 w 3040308"/>
                <a:gd name="connsiteY29" fmla="*/ 190379 h 481718"/>
                <a:gd name="connsiteX30" fmla="*/ 2275904 w 3040308"/>
                <a:gd name="connsiteY30" fmla="*/ 190379 h 481718"/>
                <a:gd name="connsiteX31" fmla="*/ 2492245 w 3040308"/>
                <a:gd name="connsiteY31" fmla="*/ 187495 h 481718"/>
                <a:gd name="connsiteX32" fmla="*/ 2590319 w 3040308"/>
                <a:gd name="connsiteY32" fmla="*/ 181726 h 481718"/>
                <a:gd name="connsiteX33" fmla="*/ 2662433 w 3040308"/>
                <a:gd name="connsiteY33" fmla="*/ 164419 h 481718"/>
                <a:gd name="connsiteX34" fmla="*/ 2746085 w 3040308"/>
                <a:gd name="connsiteY34" fmla="*/ 144227 h 481718"/>
                <a:gd name="connsiteX35" fmla="*/ 2844159 w 3040308"/>
                <a:gd name="connsiteY35" fmla="*/ 100959 h 481718"/>
                <a:gd name="connsiteX36" fmla="*/ 2913388 w 3040308"/>
                <a:gd name="connsiteY36" fmla="*/ 60575 h 481718"/>
                <a:gd name="connsiteX37" fmla="*/ 2982617 w 3040308"/>
                <a:gd name="connsiteY37" fmla="*/ 0 h 481718"/>
                <a:gd name="connsiteX38" fmla="*/ 3040308 w 3040308"/>
                <a:gd name="connsiteY38" fmla="*/ 118266 h 481718"/>
                <a:gd name="connsiteX39" fmla="*/ 2945118 w 3040308"/>
                <a:gd name="connsiteY39" fmla="*/ 224994 h 481718"/>
                <a:gd name="connsiteX40" fmla="*/ 2878774 w 3040308"/>
                <a:gd name="connsiteY40" fmla="*/ 297108 h 481718"/>
                <a:gd name="connsiteX41" fmla="*/ 2815314 w 3040308"/>
                <a:gd name="connsiteY41" fmla="*/ 351914 h 481718"/>
                <a:gd name="connsiteX42" fmla="*/ 2757623 w 3040308"/>
                <a:gd name="connsiteY42" fmla="*/ 389413 h 481718"/>
                <a:gd name="connsiteX43" fmla="*/ 2699932 w 3040308"/>
                <a:gd name="connsiteY43" fmla="*/ 415374 h 481718"/>
                <a:gd name="connsiteX44" fmla="*/ 2650895 w 3040308"/>
                <a:gd name="connsiteY44" fmla="*/ 429796 h 481718"/>
                <a:gd name="connsiteX45" fmla="*/ 2552820 w 3040308"/>
                <a:gd name="connsiteY45" fmla="*/ 438450 h 481718"/>
                <a:gd name="connsiteX46" fmla="*/ 2304750 w 3040308"/>
                <a:gd name="connsiteY46" fmla="*/ 435566 h 481718"/>
                <a:gd name="connsiteX47" fmla="*/ 2160523 w 3040308"/>
                <a:gd name="connsiteY47" fmla="*/ 438450 h 481718"/>
                <a:gd name="connsiteX48" fmla="*/ 1549000 w 3040308"/>
                <a:gd name="connsiteY48" fmla="*/ 458642 h 48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40308" h="481718">
                  <a:moveTo>
                    <a:pt x="1549000" y="458642"/>
                  </a:moveTo>
                  <a:lnTo>
                    <a:pt x="995167" y="475949"/>
                  </a:lnTo>
                  <a:lnTo>
                    <a:pt x="796134" y="481718"/>
                  </a:lnTo>
                  <a:lnTo>
                    <a:pt x="683637" y="481718"/>
                  </a:lnTo>
                  <a:lnTo>
                    <a:pt x="608639" y="478834"/>
                  </a:lnTo>
                  <a:lnTo>
                    <a:pt x="507680" y="464411"/>
                  </a:lnTo>
                  <a:lnTo>
                    <a:pt x="395182" y="438450"/>
                  </a:lnTo>
                  <a:lnTo>
                    <a:pt x="311531" y="412489"/>
                  </a:lnTo>
                  <a:lnTo>
                    <a:pt x="216341" y="377875"/>
                  </a:lnTo>
                  <a:lnTo>
                    <a:pt x="138458" y="343260"/>
                  </a:lnTo>
                  <a:lnTo>
                    <a:pt x="77883" y="311530"/>
                  </a:lnTo>
                  <a:lnTo>
                    <a:pt x="40384" y="285569"/>
                  </a:lnTo>
                  <a:lnTo>
                    <a:pt x="17307" y="262493"/>
                  </a:lnTo>
                  <a:lnTo>
                    <a:pt x="0" y="233648"/>
                  </a:lnTo>
                  <a:lnTo>
                    <a:pt x="0" y="204802"/>
                  </a:lnTo>
                  <a:lnTo>
                    <a:pt x="8654" y="170188"/>
                  </a:lnTo>
                  <a:lnTo>
                    <a:pt x="46153" y="129804"/>
                  </a:lnTo>
                  <a:lnTo>
                    <a:pt x="106728" y="92305"/>
                  </a:lnTo>
                  <a:lnTo>
                    <a:pt x="149996" y="72113"/>
                  </a:lnTo>
                  <a:lnTo>
                    <a:pt x="204803" y="51921"/>
                  </a:lnTo>
                  <a:lnTo>
                    <a:pt x="256724" y="25961"/>
                  </a:lnTo>
                  <a:lnTo>
                    <a:pt x="611523" y="144227"/>
                  </a:lnTo>
                  <a:lnTo>
                    <a:pt x="651907" y="167303"/>
                  </a:lnTo>
                  <a:lnTo>
                    <a:pt x="700944" y="184610"/>
                  </a:lnTo>
                  <a:lnTo>
                    <a:pt x="744212" y="196149"/>
                  </a:lnTo>
                  <a:lnTo>
                    <a:pt x="819210" y="207687"/>
                  </a:lnTo>
                  <a:lnTo>
                    <a:pt x="925938" y="213456"/>
                  </a:lnTo>
                  <a:lnTo>
                    <a:pt x="1318236" y="204802"/>
                  </a:lnTo>
                  <a:lnTo>
                    <a:pt x="1710534" y="196149"/>
                  </a:lnTo>
                  <a:lnTo>
                    <a:pt x="2125908" y="190379"/>
                  </a:lnTo>
                  <a:lnTo>
                    <a:pt x="2275904" y="190379"/>
                  </a:lnTo>
                  <a:lnTo>
                    <a:pt x="2492245" y="187495"/>
                  </a:lnTo>
                  <a:lnTo>
                    <a:pt x="2590319" y="181726"/>
                  </a:lnTo>
                  <a:lnTo>
                    <a:pt x="2662433" y="164419"/>
                  </a:lnTo>
                  <a:lnTo>
                    <a:pt x="2746085" y="144227"/>
                  </a:lnTo>
                  <a:lnTo>
                    <a:pt x="2844159" y="100959"/>
                  </a:lnTo>
                  <a:lnTo>
                    <a:pt x="2913388" y="60575"/>
                  </a:lnTo>
                  <a:lnTo>
                    <a:pt x="2982617" y="0"/>
                  </a:lnTo>
                  <a:lnTo>
                    <a:pt x="3040308" y="118266"/>
                  </a:lnTo>
                  <a:lnTo>
                    <a:pt x="2945118" y="224994"/>
                  </a:lnTo>
                  <a:lnTo>
                    <a:pt x="2878774" y="297108"/>
                  </a:lnTo>
                  <a:lnTo>
                    <a:pt x="2815314" y="351914"/>
                  </a:lnTo>
                  <a:lnTo>
                    <a:pt x="2757623" y="389413"/>
                  </a:lnTo>
                  <a:lnTo>
                    <a:pt x="2699932" y="415374"/>
                  </a:lnTo>
                  <a:lnTo>
                    <a:pt x="2650895" y="429796"/>
                  </a:lnTo>
                  <a:lnTo>
                    <a:pt x="2552820" y="438450"/>
                  </a:lnTo>
                  <a:lnTo>
                    <a:pt x="2304750" y="435566"/>
                  </a:lnTo>
                  <a:lnTo>
                    <a:pt x="2160523" y="438450"/>
                  </a:lnTo>
                  <a:lnTo>
                    <a:pt x="1549000" y="45864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FD2C0597-37A5-4FE0-9B65-58BC253FD969}"/>
                </a:ext>
              </a:extLst>
            </p:cNvPr>
            <p:cNvSpPr/>
            <p:nvPr/>
          </p:nvSpPr>
          <p:spPr>
            <a:xfrm>
              <a:off x="4179888" y="5478463"/>
              <a:ext cx="803275" cy="569912"/>
            </a:xfrm>
            <a:custGeom>
              <a:avLst/>
              <a:gdLst>
                <a:gd name="connsiteX0" fmla="*/ 345281 w 804862"/>
                <a:gd name="connsiteY0" fmla="*/ 100013 h 569119"/>
                <a:gd name="connsiteX1" fmla="*/ 461962 w 804862"/>
                <a:gd name="connsiteY1" fmla="*/ 138113 h 569119"/>
                <a:gd name="connsiteX2" fmla="*/ 559594 w 804862"/>
                <a:gd name="connsiteY2" fmla="*/ 164307 h 569119"/>
                <a:gd name="connsiteX3" fmla="*/ 628650 w 804862"/>
                <a:gd name="connsiteY3" fmla="*/ 176213 h 569119"/>
                <a:gd name="connsiteX4" fmla="*/ 673894 w 804862"/>
                <a:gd name="connsiteY4" fmla="*/ 178594 h 569119"/>
                <a:gd name="connsiteX5" fmla="*/ 702469 w 804862"/>
                <a:gd name="connsiteY5" fmla="*/ 173832 h 569119"/>
                <a:gd name="connsiteX6" fmla="*/ 716756 w 804862"/>
                <a:gd name="connsiteY6" fmla="*/ 164307 h 569119"/>
                <a:gd name="connsiteX7" fmla="*/ 804862 w 804862"/>
                <a:gd name="connsiteY7" fmla="*/ 92869 h 569119"/>
                <a:gd name="connsiteX8" fmla="*/ 697706 w 804862"/>
                <a:gd name="connsiteY8" fmla="*/ 569119 h 569119"/>
                <a:gd name="connsiteX9" fmla="*/ 623887 w 804862"/>
                <a:gd name="connsiteY9" fmla="*/ 507207 h 569119"/>
                <a:gd name="connsiteX10" fmla="*/ 597694 w 804862"/>
                <a:gd name="connsiteY10" fmla="*/ 469107 h 569119"/>
                <a:gd name="connsiteX11" fmla="*/ 545306 w 804862"/>
                <a:gd name="connsiteY11" fmla="*/ 407194 h 569119"/>
                <a:gd name="connsiteX12" fmla="*/ 483394 w 804862"/>
                <a:gd name="connsiteY12" fmla="*/ 357188 h 569119"/>
                <a:gd name="connsiteX13" fmla="*/ 371475 w 804862"/>
                <a:gd name="connsiteY13" fmla="*/ 278607 h 569119"/>
                <a:gd name="connsiteX14" fmla="*/ 230981 w 804862"/>
                <a:gd name="connsiteY14" fmla="*/ 185738 h 569119"/>
                <a:gd name="connsiteX15" fmla="*/ 54769 w 804862"/>
                <a:gd name="connsiteY15" fmla="*/ 73819 h 569119"/>
                <a:gd name="connsiteX16" fmla="*/ 23812 w 804862"/>
                <a:gd name="connsiteY16" fmla="*/ 57150 h 569119"/>
                <a:gd name="connsiteX17" fmla="*/ 9525 w 804862"/>
                <a:gd name="connsiteY17" fmla="*/ 45244 h 569119"/>
                <a:gd name="connsiteX18" fmla="*/ 0 w 804862"/>
                <a:gd name="connsiteY18" fmla="*/ 35719 h 569119"/>
                <a:gd name="connsiteX19" fmla="*/ 0 w 804862"/>
                <a:gd name="connsiteY19" fmla="*/ 19050 h 569119"/>
                <a:gd name="connsiteX20" fmla="*/ 7144 w 804862"/>
                <a:gd name="connsiteY20" fmla="*/ 9525 h 569119"/>
                <a:gd name="connsiteX21" fmla="*/ 30956 w 804862"/>
                <a:gd name="connsiteY21" fmla="*/ 2382 h 569119"/>
                <a:gd name="connsiteX22" fmla="*/ 73819 w 804862"/>
                <a:gd name="connsiteY22" fmla="*/ 0 h 569119"/>
                <a:gd name="connsiteX23" fmla="*/ 104775 w 804862"/>
                <a:gd name="connsiteY23" fmla="*/ 9525 h 569119"/>
                <a:gd name="connsiteX24" fmla="*/ 345281 w 804862"/>
                <a:gd name="connsiteY24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04862" h="569119">
                  <a:moveTo>
                    <a:pt x="345281" y="100013"/>
                  </a:moveTo>
                  <a:lnTo>
                    <a:pt x="461962" y="138113"/>
                  </a:lnTo>
                  <a:lnTo>
                    <a:pt x="559594" y="164307"/>
                  </a:lnTo>
                  <a:lnTo>
                    <a:pt x="628650" y="176213"/>
                  </a:lnTo>
                  <a:lnTo>
                    <a:pt x="673894" y="178594"/>
                  </a:lnTo>
                  <a:lnTo>
                    <a:pt x="702469" y="173832"/>
                  </a:lnTo>
                  <a:lnTo>
                    <a:pt x="716756" y="164307"/>
                  </a:lnTo>
                  <a:lnTo>
                    <a:pt x="804862" y="92869"/>
                  </a:lnTo>
                  <a:lnTo>
                    <a:pt x="697706" y="569119"/>
                  </a:lnTo>
                  <a:lnTo>
                    <a:pt x="623887" y="507207"/>
                  </a:lnTo>
                  <a:lnTo>
                    <a:pt x="597694" y="469107"/>
                  </a:lnTo>
                  <a:lnTo>
                    <a:pt x="545306" y="407194"/>
                  </a:lnTo>
                  <a:lnTo>
                    <a:pt x="483394" y="357188"/>
                  </a:lnTo>
                  <a:lnTo>
                    <a:pt x="371475" y="278607"/>
                  </a:lnTo>
                  <a:lnTo>
                    <a:pt x="230981" y="185738"/>
                  </a:lnTo>
                  <a:lnTo>
                    <a:pt x="54769" y="73819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0956" y="2382"/>
                  </a:lnTo>
                  <a:lnTo>
                    <a:pt x="73819" y="0"/>
                  </a:lnTo>
                  <a:lnTo>
                    <a:pt x="104775" y="9525"/>
                  </a:lnTo>
                  <a:lnTo>
                    <a:pt x="345281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F2AD351C-F626-46F5-B0FC-21593B44B432}"/>
              </a:ext>
            </a:extLst>
          </p:cNvPr>
          <p:cNvGrpSpPr>
            <a:grpSpLocks/>
          </p:cNvGrpSpPr>
          <p:nvPr/>
        </p:nvGrpSpPr>
        <p:grpSpPr bwMode="auto">
          <a:xfrm>
            <a:off x="2803525" y="1344613"/>
            <a:ext cx="4351338" cy="4741862"/>
            <a:chOff x="2803525" y="1344613"/>
            <a:chExt cx="4351338" cy="4741862"/>
          </a:xfrm>
        </p:grpSpPr>
        <p:sp>
          <p:nvSpPr>
            <p:cNvPr id="48" name="フリーフォーム 6">
              <a:extLst>
                <a:ext uri="{FF2B5EF4-FFF2-40B4-BE49-F238E27FC236}">
                  <a16:creationId xmlns:a16="http://schemas.microsoft.com/office/drawing/2014/main" id="{679A8CF1-9EB5-4F0E-A5D7-34761A9B597B}"/>
                </a:ext>
              </a:extLst>
            </p:cNvPr>
            <p:cNvSpPr/>
            <p:nvPr/>
          </p:nvSpPr>
          <p:spPr>
            <a:xfrm>
              <a:off x="4460875" y="1344613"/>
              <a:ext cx="615950" cy="812800"/>
            </a:xfrm>
            <a:custGeom>
              <a:avLst/>
              <a:gdLst>
                <a:gd name="connsiteX0" fmla="*/ 531019 w 616744"/>
                <a:gd name="connsiteY0" fmla="*/ 523875 h 812007"/>
                <a:gd name="connsiteX1" fmla="*/ 533400 w 616744"/>
                <a:gd name="connsiteY1" fmla="*/ 773907 h 812007"/>
                <a:gd name="connsiteX2" fmla="*/ 259557 w 616744"/>
                <a:gd name="connsiteY2" fmla="*/ 812007 h 812007"/>
                <a:gd name="connsiteX3" fmla="*/ 264319 w 616744"/>
                <a:gd name="connsiteY3" fmla="*/ 616744 h 812007"/>
                <a:gd name="connsiteX4" fmla="*/ 264319 w 616744"/>
                <a:gd name="connsiteY4" fmla="*/ 495300 h 812007"/>
                <a:gd name="connsiteX5" fmla="*/ 257175 w 616744"/>
                <a:gd name="connsiteY5" fmla="*/ 395288 h 812007"/>
                <a:gd name="connsiteX6" fmla="*/ 242888 w 616744"/>
                <a:gd name="connsiteY6" fmla="*/ 311944 h 812007"/>
                <a:gd name="connsiteX7" fmla="*/ 221457 w 616744"/>
                <a:gd name="connsiteY7" fmla="*/ 235744 h 812007"/>
                <a:gd name="connsiteX8" fmla="*/ 207169 w 616744"/>
                <a:gd name="connsiteY8" fmla="*/ 207169 h 812007"/>
                <a:gd name="connsiteX9" fmla="*/ 195263 w 616744"/>
                <a:gd name="connsiteY9" fmla="*/ 190500 h 812007"/>
                <a:gd name="connsiteX10" fmla="*/ 164307 w 616744"/>
                <a:gd name="connsiteY10" fmla="*/ 164307 h 812007"/>
                <a:gd name="connsiteX11" fmla="*/ 119063 w 616744"/>
                <a:gd name="connsiteY11" fmla="*/ 133350 h 812007"/>
                <a:gd name="connsiteX12" fmla="*/ 66675 w 616744"/>
                <a:gd name="connsiteY12" fmla="*/ 102394 h 812007"/>
                <a:gd name="connsiteX13" fmla="*/ 30957 w 616744"/>
                <a:gd name="connsiteY13" fmla="*/ 83344 h 812007"/>
                <a:gd name="connsiteX14" fmla="*/ 16669 w 616744"/>
                <a:gd name="connsiteY14" fmla="*/ 71438 h 812007"/>
                <a:gd name="connsiteX15" fmla="*/ 7144 w 616744"/>
                <a:gd name="connsiteY15" fmla="*/ 59532 h 812007"/>
                <a:gd name="connsiteX16" fmla="*/ 0 w 616744"/>
                <a:gd name="connsiteY16" fmla="*/ 45244 h 812007"/>
                <a:gd name="connsiteX17" fmla="*/ 4763 w 616744"/>
                <a:gd name="connsiteY17" fmla="*/ 28575 h 812007"/>
                <a:gd name="connsiteX18" fmla="*/ 26194 w 616744"/>
                <a:gd name="connsiteY18" fmla="*/ 14288 h 812007"/>
                <a:gd name="connsiteX19" fmla="*/ 54769 w 616744"/>
                <a:gd name="connsiteY19" fmla="*/ 7144 h 812007"/>
                <a:gd name="connsiteX20" fmla="*/ 126207 w 616744"/>
                <a:gd name="connsiteY20" fmla="*/ 0 h 812007"/>
                <a:gd name="connsiteX21" fmla="*/ 185738 w 616744"/>
                <a:gd name="connsiteY21" fmla="*/ 2382 h 812007"/>
                <a:gd name="connsiteX22" fmla="*/ 240507 w 616744"/>
                <a:gd name="connsiteY22" fmla="*/ 9525 h 812007"/>
                <a:gd name="connsiteX23" fmla="*/ 304800 w 616744"/>
                <a:gd name="connsiteY23" fmla="*/ 23813 h 812007"/>
                <a:gd name="connsiteX24" fmla="*/ 361950 w 616744"/>
                <a:gd name="connsiteY24" fmla="*/ 40482 h 812007"/>
                <a:gd name="connsiteX25" fmla="*/ 423863 w 616744"/>
                <a:gd name="connsiteY25" fmla="*/ 61913 h 812007"/>
                <a:gd name="connsiteX26" fmla="*/ 469107 w 616744"/>
                <a:gd name="connsiteY26" fmla="*/ 80963 h 812007"/>
                <a:gd name="connsiteX27" fmla="*/ 523875 w 616744"/>
                <a:gd name="connsiteY27" fmla="*/ 116682 h 812007"/>
                <a:gd name="connsiteX28" fmla="*/ 552450 w 616744"/>
                <a:gd name="connsiteY28" fmla="*/ 135732 h 812007"/>
                <a:gd name="connsiteX29" fmla="*/ 576263 w 616744"/>
                <a:gd name="connsiteY29" fmla="*/ 152400 h 812007"/>
                <a:gd name="connsiteX30" fmla="*/ 597694 w 616744"/>
                <a:gd name="connsiteY30" fmla="*/ 173832 h 812007"/>
                <a:gd name="connsiteX31" fmla="*/ 609600 w 616744"/>
                <a:gd name="connsiteY31" fmla="*/ 192882 h 812007"/>
                <a:gd name="connsiteX32" fmla="*/ 616744 w 616744"/>
                <a:gd name="connsiteY32" fmla="*/ 216694 h 812007"/>
                <a:gd name="connsiteX33" fmla="*/ 611982 w 616744"/>
                <a:gd name="connsiteY33" fmla="*/ 242888 h 812007"/>
                <a:gd name="connsiteX34" fmla="*/ 600075 w 616744"/>
                <a:gd name="connsiteY34" fmla="*/ 264319 h 812007"/>
                <a:gd name="connsiteX35" fmla="*/ 578644 w 616744"/>
                <a:gd name="connsiteY35" fmla="*/ 290513 h 812007"/>
                <a:gd name="connsiteX36" fmla="*/ 554832 w 616744"/>
                <a:gd name="connsiteY36" fmla="*/ 323850 h 812007"/>
                <a:gd name="connsiteX37" fmla="*/ 542925 w 616744"/>
                <a:gd name="connsiteY37" fmla="*/ 357188 h 812007"/>
                <a:gd name="connsiteX38" fmla="*/ 533400 w 616744"/>
                <a:gd name="connsiteY38" fmla="*/ 397669 h 812007"/>
                <a:gd name="connsiteX39" fmla="*/ 531019 w 616744"/>
                <a:gd name="connsiteY39" fmla="*/ 523875 h 81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4" h="812007">
                  <a:moveTo>
                    <a:pt x="531019" y="523875"/>
                  </a:moveTo>
                  <a:cubicBezTo>
                    <a:pt x="531813" y="607219"/>
                    <a:pt x="532606" y="690563"/>
                    <a:pt x="533400" y="773907"/>
                  </a:cubicBezTo>
                  <a:lnTo>
                    <a:pt x="259557" y="812007"/>
                  </a:lnTo>
                  <a:lnTo>
                    <a:pt x="264319" y="616744"/>
                  </a:lnTo>
                  <a:lnTo>
                    <a:pt x="264319" y="495300"/>
                  </a:lnTo>
                  <a:lnTo>
                    <a:pt x="257175" y="395288"/>
                  </a:lnTo>
                  <a:lnTo>
                    <a:pt x="242888" y="311944"/>
                  </a:lnTo>
                  <a:lnTo>
                    <a:pt x="221457" y="235744"/>
                  </a:lnTo>
                  <a:lnTo>
                    <a:pt x="207169" y="207169"/>
                  </a:lnTo>
                  <a:lnTo>
                    <a:pt x="195263" y="190500"/>
                  </a:lnTo>
                  <a:lnTo>
                    <a:pt x="164307" y="164307"/>
                  </a:lnTo>
                  <a:lnTo>
                    <a:pt x="119063" y="133350"/>
                  </a:lnTo>
                  <a:lnTo>
                    <a:pt x="66675" y="102394"/>
                  </a:lnTo>
                  <a:lnTo>
                    <a:pt x="30957" y="83344"/>
                  </a:lnTo>
                  <a:lnTo>
                    <a:pt x="16669" y="71438"/>
                  </a:lnTo>
                  <a:lnTo>
                    <a:pt x="7144" y="59532"/>
                  </a:lnTo>
                  <a:lnTo>
                    <a:pt x="0" y="45244"/>
                  </a:lnTo>
                  <a:lnTo>
                    <a:pt x="4763" y="28575"/>
                  </a:lnTo>
                  <a:lnTo>
                    <a:pt x="26194" y="14288"/>
                  </a:lnTo>
                  <a:lnTo>
                    <a:pt x="54769" y="7144"/>
                  </a:lnTo>
                  <a:lnTo>
                    <a:pt x="126207" y="0"/>
                  </a:lnTo>
                  <a:lnTo>
                    <a:pt x="185738" y="2382"/>
                  </a:lnTo>
                  <a:lnTo>
                    <a:pt x="240507" y="9525"/>
                  </a:lnTo>
                  <a:lnTo>
                    <a:pt x="304800" y="23813"/>
                  </a:lnTo>
                  <a:lnTo>
                    <a:pt x="361950" y="40482"/>
                  </a:lnTo>
                  <a:lnTo>
                    <a:pt x="423863" y="61913"/>
                  </a:lnTo>
                  <a:lnTo>
                    <a:pt x="469107" y="80963"/>
                  </a:lnTo>
                  <a:lnTo>
                    <a:pt x="523875" y="116682"/>
                  </a:lnTo>
                  <a:lnTo>
                    <a:pt x="552450" y="135732"/>
                  </a:lnTo>
                  <a:lnTo>
                    <a:pt x="576263" y="152400"/>
                  </a:lnTo>
                  <a:lnTo>
                    <a:pt x="597694" y="173832"/>
                  </a:lnTo>
                  <a:lnTo>
                    <a:pt x="609600" y="192882"/>
                  </a:lnTo>
                  <a:lnTo>
                    <a:pt x="616744" y="216694"/>
                  </a:lnTo>
                  <a:lnTo>
                    <a:pt x="611982" y="242888"/>
                  </a:lnTo>
                  <a:lnTo>
                    <a:pt x="600075" y="264319"/>
                  </a:lnTo>
                  <a:lnTo>
                    <a:pt x="578644" y="290513"/>
                  </a:lnTo>
                  <a:lnTo>
                    <a:pt x="554832" y="323850"/>
                  </a:lnTo>
                  <a:lnTo>
                    <a:pt x="542925" y="357188"/>
                  </a:lnTo>
                  <a:lnTo>
                    <a:pt x="533400" y="397669"/>
                  </a:lnTo>
                  <a:cubicBezTo>
                    <a:pt x="532606" y="439738"/>
                    <a:pt x="531813" y="481806"/>
                    <a:pt x="531019" y="5238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7980F68C-ECD5-4C84-AFBD-9DA600FA6869}"/>
                </a:ext>
              </a:extLst>
            </p:cNvPr>
            <p:cNvSpPr/>
            <p:nvPr/>
          </p:nvSpPr>
          <p:spPr>
            <a:xfrm>
              <a:off x="2803525" y="2090738"/>
              <a:ext cx="354013" cy="1139825"/>
            </a:xfrm>
            <a:custGeom>
              <a:avLst/>
              <a:gdLst>
                <a:gd name="connsiteX0" fmla="*/ 2382 w 354807"/>
                <a:gd name="connsiteY0" fmla="*/ 862012 h 1140618"/>
                <a:gd name="connsiteX1" fmla="*/ 0 w 354807"/>
                <a:gd name="connsiteY1" fmla="*/ 795337 h 1140618"/>
                <a:gd name="connsiteX2" fmla="*/ 2382 w 354807"/>
                <a:gd name="connsiteY2" fmla="*/ 716756 h 1140618"/>
                <a:gd name="connsiteX3" fmla="*/ 9525 w 354807"/>
                <a:gd name="connsiteY3" fmla="*/ 659606 h 1140618"/>
                <a:gd name="connsiteX4" fmla="*/ 16669 w 354807"/>
                <a:gd name="connsiteY4" fmla="*/ 631031 h 1140618"/>
                <a:gd name="connsiteX5" fmla="*/ 30957 w 354807"/>
                <a:gd name="connsiteY5" fmla="*/ 614362 h 1140618"/>
                <a:gd name="connsiteX6" fmla="*/ 61913 w 354807"/>
                <a:gd name="connsiteY6" fmla="*/ 571500 h 1140618"/>
                <a:gd name="connsiteX7" fmla="*/ 90488 w 354807"/>
                <a:gd name="connsiteY7" fmla="*/ 528637 h 1140618"/>
                <a:gd name="connsiteX8" fmla="*/ 116682 w 354807"/>
                <a:gd name="connsiteY8" fmla="*/ 485775 h 1140618"/>
                <a:gd name="connsiteX9" fmla="*/ 135732 w 354807"/>
                <a:gd name="connsiteY9" fmla="*/ 440531 h 1140618"/>
                <a:gd name="connsiteX10" fmla="*/ 157163 w 354807"/>
                <a:gd name="connsiteY10" fmla="*/ 390525 h 1140618"/>
                <a:gd name="connsiteX11" fmla="*/ 169069 w 354807"/>
                <a:gd name="connsiteY11" fmla="*/ 354806 h 1140618"/>
                <a:gd name="connsiteX12" fmla="*/ 176213 w 354807"/>
                <a:gd name="connsiteY12" fmla="*/ 307181 h 1140618"/>
                <a:gd name="connsiteX13" fmla="*/ 180975 w 354807"/>
                <a:gd name="connsiteY13" fmla="*/ 259556 h 1140618"/>
                <a:gd name="connsiteX14" fmla="*/ 180975 w 354807"/>
                <a:gd name="connsiteY14" fmla="*/ 204787 h 1140618"/>
                <a:gd name="connsiteX15" fmla="*/ 169069 w 354807"/>
                <a:gd name="connsiteY15" fmla="*/ 102393 h 1140618"/>
                <a:gd name="connsiteX16" fmla="*/ 159544 w 354807"/>
                <a:gd name="connsiteY16" fmla="*/ 59531 h 1140618"/>
                <a:gd name="connsiteX17" fmla="*/ 154782 w 354807"/>
                <a:gd name="connsiteY17" fmla="*/ 30956 h 1140618"/>
                <a:gd name="connsiteX18" fmla="*/ 159544 w 354807"/>
                <a:gd name="connsiteY18" fmla="*/ 11906 h 1140618"/>
                <a:gd name="connsiteX19" fmla="*/ 166688 w 354807"/>
                <a:gd name="connsiteY19" fmla="*/ 4762 h 1140618"/>
                <a:gd name="connsiteX20" fmla="*/ 180975 w 354807"/>
                <a:gd name="connsiteY20" fmla="*/ 0 h 1140618"/>
                <a:gd name="connsiteX21" fmla="*/ 202407 w 354807"/>
                <a:gd name="connsiteY21" fmla="*/ 4762 h 1140618"/>
                <a:gd name="connsiteX22" fmla="*/ 221457 w 354807"/>
                <a:gd name="connsiteY22" fmla="*/ 16668 h 1140618"/>
                <a:gd name="connsiteX23" fmla="*/ 245269 w 354807"/>
                <a:gd name="connsiteY23" fmla="*/ 40481 h 1140618"/>
                <a:gd name="connsiteX24" fmla="*/ 288132 w 354807"/>
                <a:gd name="connsiteY24" fmla="*/ 104775 h 1140618"/>
                <a:gd name="connsiteX25" fmla="*/ 321469 w 354807"/>
                <a:gd name="connsiteY25" fmla="*/ 157162 h 1140618"/>
                <a:gd name="connsiteX26" fmla="*/ 347663 w 354807"/>
                <a:gd name="connsiteY26" fmla="*/ 200025 h 1140618"/>
                <a:gd name="connsiteX27" fmla="*/ 354807 w 354807"/>
                <a:gd name="connsiteY27" fmla="*/ 300037 h 1140618"/>
                <a:gd name="connsiteX28" fmla="*/ 352425 w 354807"/>
                <a:gd name="connsiteY28" fmla="*/ 385762 h 1140618"/>
                <a:gd name="connsiteX29" fmla="*/ 347663 w 354807"/>
                <a:gd name="connsiteY29" fmla="*/ 461962 h 1140618"/>
                <a:gd name="connsiteX30" fmla="*/ 342900 w 354807"/>
                <a:gd name="connsiteY30" fmla="*/ 533400 h 1140618"/>
                <a:gd name="connsiteX31" fmla="*/ 333375 w 354807"/>
                <a:gd name="connsiteY31" fmla="*/ 638175 h 1140618"/>
                <a:gd name="connsiteX32" fmla="*/ 321469 w 354807"/>
                <a:gd name="connsiteY32" fmla="*/ 721518 h 1140618"/>
                <a:gd name="connsiteX33" fmla="*/ 304800 w 354807"/>
                <a:gd name="connsiteY33" fmla="*/ 823912 h 1140618"/>
                <a:gd name="connsiteX34" fmla="*/ 280988 w 354807"/>
                <a:gd name="connsiteY34" fmla="*/ 940593 h 1140618"/>
                <a:gd name="connsiteX35" fmla="*/ 252413 w 354807"/>
                <a:gd name="connsiteY35" fmla="*/ 1031081 h 1140618"/>
                <a:gd name="connsiteX36" fmla="*/ 230982 w 354807"/>
                <a:gd name="connsiteY36" fmla="*/ 1083468 h 1140618"/>
                <a:gd name="connsiteX37" fmla="*/ 214313 w 354807"/>
                <a:gd name="connsiteY37" fmla="*/ 1109662 h 1140618"/>
                <a:gd name="connsiteX38" fmla="*/ 190500 w 354807"/>
                <a:gd name="connsiteY38" fmla="*/ 1133475 h 1140618"/>
                <a:gd name="connsiteX39" fmla="*/ 166688 w 354807"/>
                <a:gd name="connsiteY39" fmla="*/ 1140618 h 1140618"/>
                <a:gd name="connsiteX40" fmla="*/ 126207 w 354807"/>
                <a:gd name="connsiteY40" fmla="*/ 1140618 h 1140618"/>
                <a:gd name="connsiteX41" fmla="*/ 102394 w 354807"/>
                <a:gd name="connsiteY41" fmla="*/ 1128712 h 1140618"/>
                <a:gd name="connsiteX42" fmla="*/ 78582 w 354807"/>
                <a:gd name="connsiteY42" fmla="*/ 1114425 h 1140618"/>
                <a:gd name="connsiteX43" fmla="*/ 50007 w 354807"/>
                <a:gd name="connsiteY43" fmla="*/ 1090612 h 1140618"/>
                <a:gd name="connsiteX44" fmla="*/ 28575 w 354807"/>
                <a:gd name="connsiteY44" fmla="*/ 1052512 h 1140618"/>
                <a:gd name="connsiteX45" fmla="*/ 14288 w 354807"/>
                <a:gd name="connsiteY45" fmla="*/ 990600 h 1140618"/>
                <a:gd name="connsiteX46" fmla="*/ 2382 w 354807"/>
                <a:gd name="connsiteY46" fmla="*/ 862012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140618">
                  <a:moveTo>
                    <a:pt x="2382" y="862012"/>
                  </a:moveTo>
                  <a:lnTo>
                    <a:pt x="0" y="795337"/>
                  </a:lnTo>
                  <a:lnTo>
                    <a:pt x="2382" y="716756"/>
                  </a:lnTo>
                  <a:lnTo>
                    <a:pt x="9525" y="659606"/>
                  </a:lnTo>
                  <a:lnTo>
                    <a:pt x="16669" y="631031"/>
                  </a:lnTo>
                  <a:lnTo>
                    <a:pt x="30957" y="614362"/>
                  </a:lnTo>
                  <a:lnTo>
                    <a:pt x="61913" y="571500"/>
                  </a:lnTo>
                  <a:lnTo>
                    <a:pt x="90488" y="528637"/>
                  </a:lnTo>
                  <a:lnTo>
                    <a:pt x="116682" y="485775"/>
                  </a:lnTo>
                  <a:lnTo>
                    <a:pt x="135732" y="440531"/>
                  </a:lnTo>
                  <a:lnTo>
                    <a:pt x="157163" y="390525"/>
                  </a:lnTo>
                  <a:lnTo>
                    <a:pt x="169069" y="354806"/>
                  </a:lnTo>
                  <a:lnTo>
                    <a:pt x="176213" y="307181"/>
                  </a:lnTo>
                  <a:lnTo>
                    <a:pt x="180975" y="259556"/>
                  </a:lnTo>
                  <a:lnTo>
                    <a:pt x="180975" y="204787"/>
                  </a:lnTo>
                  <a:lnTo>
                    <a:pt x="169069" y="102393"/>
                  </a:lnTo>
                  <a:lnTo>
                    <a:pt x="159544" y="59531"/>
                  </a:lnTo>
                  <a:lnTo>
                    <a:pt x="154782" y="30956"/>
                  </a:lnTo>
                  <a:lnTo>
                    <a:pt x="159544" y="11906"/>
                  </a:lnTo>
                  <a:lnTo>
                    <a:pt x="166688" y="4762"/>
                  </a:lnTo>
                  <a:lnTo>
                    <a:pt x="180975" y="0"/>
                  </a:lnTo>
                  <a:lnTo>
                    <a:pt x="202407" y="4762"/>
                  </a:lnTo>
                  <a:lnTo>
                    <a:pt x="221457" y="16668"/>
                  </a:lnTo>
                  <a:lnTo>
                    <a:pt x="245269" y="40481"/>
                  </a:lnTo>
                  <a:lnTo>
                    <a:pt x="288132" y="104775"/>
                  </a:lnTo>
                  <a:lnTo>
                    <a:pt x="321469" y="157162"/>
                  </a:lnTo>
                  <a:lnTo>
                    <a:pt x="347663" y="200025"/>
                  </a:lnTo>
                  <a:lnTo>
                    <a:pt x="354807" y="300037"/>
                  </a:lnTo>
                  <a:lnTo>
                    <a:pt x="352425" y="385762"/>
                  </a:lnTo>
                  <a:lnTo>
                    <a:pt x="347663" y="461962"/>
                  </a:lnTo>
                  <a:lnTo>
                    <a:pt x="342900" y="533400"/>
                  </a:lnTo>
                  <a:lnTo>
                    <a:pt x="333375" y="638175"/>
                  </a:lnTo>
                  <a:lnTo>
                    <a:pt x="321469" y="721518"/>
                  </a:lnTo>
                  <a:lnTo>
                    <a:pt x="304800" y="823912"/>
                  </a:lnTo>
                  <a:lnTo>
                    <a:pt x="280988" y="940593"/>
                  </a:lnTo>
                  <a:lnTo>
                    <a:pt x="252413" y="1031081"/>
                  </a:lnTo>
                  <a:lnTo>
                    <a:pt x="230982" y="1083468"/>
                  </a:lnTo>
                  <a:lnTo>
                    <a:pt x="214313" y="1109662"/>
                  </a:lnTo>
                  <a:lnTo>
                    <a:pt x="190500" y="1133475"/>
                  </a:lnTo>
                  <a:lnTo>
                    <a:pt x="166688" y="1140618"/>
                  </a:lnTo>
                  <a:lnTo>
                    <a:pt x="126207" y="1140618"/>
                  </a:lnTo>
                  <a:lnTo>
                    <a:pt x="102394" y="1128712"/>
                  </a:lnTo>
                  <a:lnTo>
                    <a:pt x="78582" y="1114425"/>
                  </a:lnTo>
                  <a:lnTo>
                    <a:pt x="50007" y="1090612"/>
                  </a:lnTo>
                  <a:lnTo>
                    <a:pt x="28575" y="1052512"/>
                  </a:lnTo>
                  <a:lnTo>
                    <a:pt x="14288" y="990600"/>
                  </a:lnTo>
                  <a:lnTo>
                    <a:pt x="2382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3ABFCCDC-F013-4C4D-8621-C5F7ADDDDB93}"/>
                </a:ext>
              </a:extLst>
            </p:cNvPr>
            <p:cNvSpPr/>
            <p:nvPr/>
          </p:nvSpPr>
          <p:spPr>
            <a:xfrm>
              <a:off x="3770313" y="2738438"/>
              <a:ext cx="2043112" cy="469900"/>
            </a:xfrm>
            <a:custGeom>
              <a:avLst/>
              <a:gdLst>
                <a:gd name="connsiteX0" fmla="*/ 1364456 w 2043112"/>
                <a:gd name="connsiteY0" fmla="*/ 333375 h 469106"/>
                <a:gd name="connsiteX1" fmla="*/ 1019175 w 2043112"/>
                <a:gd name="connsiteY1" fmla="*/ 381000 h 469106"/>
                <a:gd name="connsiteX2" fmla="*/ 914400 w 2043112"/>
                <a:gd name="connsiteY2" fmla="*/ 400050 h 469106"/>
                <a:gd name="connsiteX3" fmla="*/ 771525 w 2043112"/>
                <a:gd name="connsiteY3" fmla="*/ 407193 h 469106"/>
                <a:gd name="connsiteX4" fmla="*/ 673894 w 2043112"/>
                <a:gd name="connsiteY4" fmla="*/ 414337 h 469106"/>
                <a:gd name="connsiteX5" fmla="*/ 585787 w 2043112"/>
                <a:gd name="connsiteY5" fmla="*/ 428625 h 469106"/>
                <a:gd name="connsiteX6" fmla="*/ 481012 w 2043112"/>
                <a:gd name="connsiteY6" fmla="*/ 452437 h 469106"/>
                <a:gd name="connsiteX7" fmla="*/ 404812 w 2043112"/>
                <a:gd name="connsiteY7" fmla="*/ 464343 h 469106"/>
                <a:gd name="connsiteX8" fmla="*/ 354806 w 2043112"/>
                <a:gd name="connsiteY8" fmla="*/ 469106 h 469106"/>
                <a:gd name="connsiteX9" fmla="*/ 309562 w 2043112"/>
                <a:gd name="connsiteY9" fmla="*/ 464343 h 469106"/>
                <a:gd name="connsiteX10" fmla="*/ 261937 w 2043112"/>
                <a:gd name="connsiteY10" fmla="*/ 450056 h 469106"/>
                <a:gd name="connsiteX11" fmla="*/ 200025 w 2043112"/>
                <a:gd name="connsiteY11" fmla="*/ 416718 h 469106"/>
                <a:gd name="connsiteX12" fmla="*/ 154781 w 2043112"/>
                <a:gd name="connsiteY12" fmla="*/ 390525 h 469106"/>
                <a:gd name="connsiteX13" fmla="*/ 104775 w 2043112"/>
                <a:gd name="connsiteY13" fmla="*/ 352425 h 469106"/>
                <a:gd name="connsiteX14" fmla="*/ 50006 w 2043112"/>
                <a:gd name="connsiteY14" fmla="*/ 307181 h 469106"/>
                <a:gd name="connsiteX15" fmla="*/ 16669 w 2043112"/>
                <a:gd name="connsiteY15" fmla="*/ 273843 h 469106"/>
                <a:gd name="connsiteX16" fmla="*/ 4762 w 2043112"/>
                <a:gd name="connsiteY16" fmla="*/ 257175 h 469106"/>
                <a:gd name="connsiteX17" fmla="*/ 0 w 2043112"/>
                <a:gd name="connsiteY17" fmla="*/ 230981 h 469106"/>
                <a:gd name="connsiteX18" fmla="*/ 2381 w 2043112"/>
                <a:gd name="connsiteY18" fmla="*/ 219075 h 469106"/>
                <a:gd name="connsiteX19" fmla="*/ 9525 w 2043112"/>
                <a:gd name="connsiteY19" fmla="*/ 207168 h 469106"/>
                <a:gd name="connsiteX20" fmla="*/ 26194 w 2043112"/>
                <a:gd name="connsiteY20" fmla="*/ 207168 h 469106"/>
                <a:gd name="connsiteX21" fmla="*/ 50006 w 2043112"/>
                <a:gd name="connsiteY21" fmla="*/ 216693 h 469106"/>
                <a:gd name="connsiteX22" fmla="*/ 116681 w 2043112"/>
                <a:gd name="connsiteY22" fmla="*/ 238125 h 469106"/>
                <a:gd name="connsiteX23" fmla="*/ 209550 w 2043112"/>
                <a:gd name="connsiteY23" fmla="*/ 259556 h 469106"/>
                <a:gd name="connsiteX24" fmla="*/ 266700 w 2043112"/>
                <a:gd name="connsiteY24" fmla="*/ 269081 h 469106"/>
                <a:gd name="connsiteX25" fmla="*/ 311944 w 2043112"/>
                <a:gd name="connsiteY25" fmla="*/ 269081 h 469106"/>
                <a:gd name="connsiteX26" fmla="*/ 381000 w 2043112"/>
                <a:gd name="connsiteY26" fmla="*/ 259556 h 469106"/>
                <a:gd name="connsiteX27" fmla="*/ 673894 w 2043112"/>
                <a:gd name="connsiteY27" fmla="*/ 214312 h 469106"/>
                <a:gd name="connsiteX28" fmla="*/ 928687 w 2043112"/>
                <a:gd name="connsiteY28" fmla="*/ 171450 h 469106"/>
                <a:gd name="connsiteX29" fmla="*/ 1204912 w 2043112"/>
                <a:gd name="connsiteY29" fmla="*/ 128587 h 469106"/>
                <a:gd name="connsiteX30" fmla="*/ 1431131 w 2043112"/>
                <a:gd name="connsiteY30" fmla="*/ 90487 h 469106"/>
                <a:gd name="connsiteX31" fmla="*/ 1478756 w 2043112"/>
                <a:gd name="connsiteY31" fmla="*/ 80962 h 469106"/>
                <a:gd name="connsiteX32" fmla="*/ 1519237 w 2043112"/>
                <a:gd name="connsiteY32" fmla="*/ 66675 h 469106"/>
                <a:gd name="connsiteX33" fmla="*/ 1550194 w 2043112"/>
                <a:gd name="connsiteY33" fmla="*/ 47625 h 469106"/>
                <a:gd name="connsiteX34" fmla="*/ 1581150 w 2043112"/>
                <a:gd name="connsiteY34" fmla="*/ 26193 h 469106"/>
                <a:gd name="connsiteX35" fmla="*/ 1616869 w 2043112"/>
                <a:gd name="connsiteY35" fmla="*/ 9525 h 469106"/>
                <a:gd name="connsiteX36" fmla="*/ 1659731 w 2043112"/>
                <a:gd name="connsiteY36" fmla="*/ 0 h 469106"/>
                <a:gd name="connsiteX37" fmla="*/ 1704975 w 2043112"/>
                <a:gd name="connsiteY37" fmla="*/ 0 h 469106"/>
                <a:gd name="connsiteX38" fmla="*/ 1778794 w 2043112"/>
                <a:gd name="connsiteY38" fmla="*/ 2381 h 469106"/>
                <a:gd name="connsiteX39" fmla="*/ 1852612 w 2043112"/>
                <a:gd name="connsiteY39" fmla="*/ 9525 h 469106"/>
                <a:gd name="connsiteX40" fmla="*/ 1897856 w 2043112"/>
                <a:gd name="connsiteY40" fmla="*/ 16668 h 469106"/>
                <a:gd name="connsiteX41" fmla="*/ 1945481 w 2043112"/>
                <a:gd name="connsiteY41" fmla="*/ 28575 h 469106"/>
                <a:gd name="connsiteX42" fmla="*/ 1983581 w 2043112"/>
                <a:gd name="connsiteY42" fmla="*/ 45243 h 469106"/>
                <a:gd name="connsiteX43" fmla="*/ 2007394 w 2043112"/>
                <a:gd name="connsiteY43" fmla="*/ 57150 h 469106"/>
                <a:gd name="connsiteX44" fmla="*/ 2026444 w 2043112"/>
                <a:gd name="connsiteY44" fmla="*/ 76200 h 469106"/>
                <a:gd name="connsiteX45" fmla="*/ 2035969 w 2043112"/>
                <a:gd name="connsiteY45" fmla="*/ 92868 h 469106"/>
                <a:gd name="connsiteX46" fmla="*/ 2043112 w 2043112"/>
                <a:gd name="connsiteY46" fmla="*/ 111918 h 469106"/>
                <a:gd name="connsiteX47" fmla="*/ 2043112 w 2043112"/>
                <a:gd name="connsiteY47" fmla="*/ 128587 h 469106"/>
                <a:gd name="connsiteX48" fmla="*/ 2040731 w 2043112"/>
                <a:gd name="connsiteY48" fmla="*/ 154781 h 469106"/>
                <a:gd name="connsiteX49" fmla="*/ 2033587 w 2043112"/>
                <a:gd name="connsiteY49" fmla="*/ 169068 h 469106"/>
                <a:gd name="connsiteX50" fmla="*/ 2009775 w 2043112"/>
                <a:gd name="connsiteY50" fmla="*/ 195262 h 469106"/>
                <a:gd name="connsiteX51" fmla="*/ 1971675 w 2043112"/>
                <a:gd name="connsiteY51" fmla="*/ 219075 h 469106"/>
                <a:gd name="connsiteX52" fmla="*/ 1919287 w 2043112"/>
                <a:gd name="connsiteY52" fmla="*/ 240506 h 469106"/>
                <a:gd name="connsiteX53" fmla="*/ 1795462 w 2043112"/>
                <a:gd name="connsiteY53" fmla="*/ 269081 h 469106"/>
                <a:gd name="connsiteX54" fmla="*/ 1609725 w 2043112"/>
                <a:gd name="connsiteY54" fmla="*/ 302418 h 469106"/>
                <a:gd name="connsiteX55" fmla="*/ 1364456 w 2043112"/>
                <a:gd name="connsiteY55" fmla="*/ 33337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43112" h="469106">
                  <a:moveTo>
                    <a:pt x="1364456" y="333375"/>
                  </a:moveTo>
                  <a:lnTo>
                    <a:pt x="1019175" y="381000"/>
                  </a:lnTo>
                  <a:lnTo>
                    <a:pt x="914400" y="400050"/>
                  </a:lnTo>
                  <a:lnTo>
                    <a:pt x="771525" y="407193"/>
                  </a:lnTo>
                  <a:lnTo>
                    <a:pt x="673894" y="414337"/>
                  </a:lnTo>
                  <a:lnTo>
                    <a:pt x="585787" y="428625"/>
                  </a:lnTo>
                  <a:lnTo>
                    <a:pt x="481012" y="452437"/>
                  </a:lnTo>
                  <a:lnTo>
                    <a:pt x="404812" y="464343"/>
                  </a:lnTo>
                  <a:lnTo>
                    <a:pt x="354806" y="469106"/>
                  </a:lnTo>
                  <a:lnTo>
                    <a:pt x="309562" y="464343"/>
                  </a:lnTo>
                  <a:lnTo>
                    <a:pt x="261937" y="450056"/>
                  </a:lnTo>
                  <a:lnTo>
                    <a:pt x="200025" y="416718"/>
                  </a:lnTo>
                  <a:lnTo>
                    <a:pt x="154781" y="390525"/>
                  </a:lnTo>
                  <a:lnTo>
                    <a:pt x="104775" y="352425"/>
                  </a:lnTo>
                  <a:lnTo>
                    <a:pt x="50006" y="307181"/>
                  </a:lnTo>
                  <a:lnTo>
                    <a:pt x="16669" y="273843"/>
                  </a:lnTo>
                  <a:lnTo>
                    <a:pt x="4762" y="257175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9525" y="207168"/>
                  </a:lnTo>
                  <a:lnTo>
                    <a:pt x="26194" y="207168"/>
                  </a:lnTo>
                  <a:lnTo>
                    <a:pt x="50006" y="216693"/>
                  </a:lnTo>
                  <a:lnTo>
                    <a:pt x="116681" y="238125"/>
                  </a:lnTo>
                  <a:lnTo>
                    <a:pt x="209550" y="259556"/>
                  </a:lnTo>
                  <a:lnTo>
                    <a:pt x="266700" y="269081"/>
                  </a:lnTo>
                  <a:lnTo>
                    <a:pt x="311944" y="269081"/>
                  </a:lnTo>
                  <a:lnTo>
                    <a:pt x="381000" y="259556"/>
                  </a:lnTo>
                  <a:lnTo>
                    <a:pt x="673894" y="214312"/>
                  </a:lnTo>
                  <a:lnTo>
                    <a:pt x="928687" y="171450"/>
                  </a:lnTo>
                  <a:lnTo>
                    <a:pt x="1204912" y="128587"/>
                  </a:lnTo>
                  <a:lnTo>
                    <a:pt x="1431131" y="90487"/>
                  </a:lnTo>
                  <a:lnTo>
                    <a:pt x="1478756" y="80962"/>
                  </a:lnTo>
                  <a:lnTo>
                    <a:pt x="1519237" y="66675"/>
                  </a:lnTo>
                  <a:lnTo>
                    <a:pt x="1550194" y="47625"/>
                  </a:lnTo>
                  <a:lnTo>
                    <a:pt x="1581150" y="26193"/>
                  </a:lnTo>
                  <a:lnTo>
                    <a:pt x="1616869" y="9525"/>
                  </a:lnTo>
                  <a:lnTo>
                    <a:pt x="1659731" y="0"/>
                  </a:lnTo>
                  <a:lnTo>
                    <a:pt x="1704975" y="0"/>
                  </a:lnTo>
                  <a:lnTo>
                    <a:pt x="1778794" y="2381"/>
                  </a:lnTo>
                  <a:lnTo>
                    <a:pt x="1852612" y="9525"/>
                  </a:lnTo>
                  <a:lnTo>
                    <a:pt x="1897856" y="16668"/>
                  </a:lnTo>
                  <a:lnTo>
                    <a:pt x="1945481" y="28575"/>
                  </a:lnTo>
                  <a:lnTo>
                    <a:pt x="1983581" y="45243"/>
                  </a:lnTo>
                  <a:lnTo>
                    <a:pt x="2007394" y="57150"/>
                  </a:lnTo>
                  <a:lnTo>
                    <a:pt x="2026444" y="76200"/>
                  </a:lnTo>
                  <a:lnTo>
                    <a:pt x="2035969" y="92868"/>
                  </a:lnTo>
                  <a:lnTo>
                    <a:pt x="2043112" y="111918"/>
                  </a:lnTo>
                  <a:lnTo>
                    <a:pt x="2043112" y="128587"/>
                  </a:lnTo>
                  <a:lnTo>
                    <a:pt x="2040731" y="154781"/>
                  </a:lnTo>
                  <a:lnTo>
                    <a:pt x="2033587" y="169068"/>
                  </a:lnTo>
                  <a:lnTo>
                    <a:pt x="2009775" y="195262"/>
                  </a:lnTo>
                  <a:lnTo>
                    <a:pt x="1971675" y="219075"/>
                  </a:lnTo>
                  <a:lnTo>
                    <a:pt x="1919287" y="240506"/>
                  </a:lnTo>
                  <a:lnTo>
                    <a:pt x="1795462" y="269081"/>
                  </a:lnTo>
                  <a:lnTo>
                    <a:pt x="1609725" y="302418"/>
                  </a:lnTo>
                  <a:lnTo>
                    <a:pt x="13644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">
              <a:extLst>
                <a:ext uri="{FF2B5EF4-FFF2-40B4-BE49-F238E27FC236}">
                  <a16:creationId xmlns:a16="http://schemas.microsoft.com/office/drawing/2014/main" id="{04502454-6691-40E3-B85E-3BE0B8095723}"/>
                </a:ext>
              </a:extLst>
            </p:cNvPr>
            <p:cNvSpPr/>
            <p:nvPr/>
          </p:nvSpPr>
          <p:spPr>
            <a:xfrm>
              <a:off x="3059113" y="3586163"/>
              <a:ext cx="3692525" cy="673100"/>
            </a:xfrm>
            <a:custGeom>
              <a:avLst/>
              <a:gdLst>
                <a:gd name="connsiteX0" fmla="*/ 2338688 w 3691592"/>
                <a:gd name="connsiteY0" fmla="*/ 329727 h 673052"/>
                <a:gd name="connsiteX1" fmla="*/ 1968169 w 3691592"/>
                <a:gd name="connsiteY1" fmla="*/ 363720 h 673052"/>
                <a:gd name="connsiteX2" fmla="*/ 1781210 w 3691592"/>
                <a:gd name="connsiteY2" fmla="*/ 377317 h 673052"/>
                <a:gd name="connsiteX3" fmla="*/ 1529665 w 3691592"/>
                <a:gd name="connsiteY3" fmla="*/ 414709 h 673052"/>
                <a:gd name="connsiteX4" fmla="*/ 1312113 w 3691592"/>
                <a:gd name="connsiteY4" fmla="*/ 455500 h 673052"/>
                <a:gd name="connsiteX5" fmla="*/ 1091161 w 3691592"/>
                <a:gd name="connsiteY5" fmla="*/ 496291 h 673052"/>
                <a:gd name="connsiteX6" fmla="*/ 934795 w 3691592"/>
                <a:gd name="connsiteY6" fmla="*/ 533683 h 673052"/>
                <a:gd name="connsiteX7" fmla="*/ 710444 w 3691592"/>
                <a:gd name="connsiteY7" fmla="*/ 591470 h 673052"/>
                <a:gd name="connsiteX8" fmla="*/ 571075 w 3691592"/>
                <a:gd name="connsiteY8" fmla="*/ 628862 h 673052"/>
                <a:gd name="connsiteX9" fmla="*/ 441903 w 3691592"/>
                <a:gd name="connsiteY9" fmla="*/ 673052 h 673052"/>
                <a:gd name="connsiteX10" fmla="*/ 404511 w 3691592"/>
                <a:gd name="connsiteY10" fmla="*/ 669653 h 673052"/>
                <a:gd name="connsiteX11" fmla="*/ 336526 w 3691592"/>
                <a:gd name="connsiteY11" fmla="*/ 656056 h 673052"/>
                <a:gd name="connsiteX12" fmla="*/ 271940 w 3691592"/>
                <a:gd name="connsiteY12" fmla="*/ 632261 h 673052"/>
                <a:gd name="connsiteX13" fmla="*/ 224351 w 3691592"/>
                <a:gd name="connsiteY13" fmla="*/ 601668 h 673052"/>
                <a:gd name="connsiteX14" fmla="*/ 176761 w 3691592"/>
                <a:gd name="connsiteY14" fmla="*/ 560877 h 673052"/>
                <a:gd name="connsiteX15" fmla="*/ 125772 w 3691592"/>
                <a:gd name="connsiteY15" fmla="*/ 516687 h 673052"/>
                <a:gd name="connsiteX16" fmla="*/ 64586 w 3691592"/>
                <a:gd name="connsiteY16" fmla="*/ 452101 h 673052"/>
                <a:gd name="connsiteX17" fmla="*/ 33992 w 3691592"/>
                <a:gd name="connsiteY17" fmla="*/ 418108 h 673052"/>
                <a:gd name="connsiteX18" fmla="*/ 10198 w 3691592"/>
                <a:gd name="connsiteY18" fmla="*/ 387515 h 673052"/>
                <a:gd name="connsiteX19" fmla="*/ 0 w 3691592"/>
                <a:gd name="connsiteY19" fmla="*/ 360321 h 673052"/>
                <a:gd name="connsiteX20" fmla="*/ 0 w 3691592"/>
                <a:gd name="connsiteY20" fmla="*/ 333127 h 673052"/>
                <a:gd name="connsiteX21" fmla="*/ 10198 w 3691592"/>
                <a:gd name="connsiteY21" fmla="*/ 322929 h 673052"/>
                <a:gd name="connsiteX22" fmla="*/ 30593 w 3691592"/>
                <a:gd name="connsiteY22" fmla="*/ 322929 h 673052"/>
                <a:gd name="connsiteX23" fmla="*/ 88381 w 3691592"/>
                <a:gd name="connsiteY23" fmla="*/ 350123 h 673052"/>
                <a:gd name="connsiteX24" fmla="*/ 176761 w 3691592"/>
                <a:gd name="connsiteY24" fmla="*/ 380716 h 673052"/>
                <a:gd name="connsiteX25" fmla="*/ 244746 w 3691592"/>
                <a:gd name="connsiteY25" fmla="*/ 397713 h 673052"/>
                <a:gd name="connsiteX26" fmla="*/ 333127 w 3691592"/>
                <a:gd name="connsiteY26" fmla="*/ 404511 h 673052"/>
                <a:gd name="connsiteX27" fmla="*/ 435105 w 3691592"/>
                <a:gd name="connsiteY27" fmla="*/ 401112 h 673052"/>
                <a:gd name="connsiteX28" fmla="*/ 588071 w 3691592"/>
                <a:gd name="connsiteY28" fmla="*/ 380716 h 673052"/>
                <a:gd name="connsiteX29" fmla="*/ 724041 w 3691592"/>
                <a:gd name="connsiteY29" fmla="*/ 353522 h 673052"/>
                <a:gd name="connsiteX30" fmla="*/ 1216934 w 3691592"/>
                <a:gd name="connsiteY30" fmla="*/ 278739 h 673052"/>
                <a:gd name="connsiteX31" fmla="*/ 1774412 w 3691592"/>
                <a:gd name="connsiteY31" fmla="*/ 200556 h 673052"/>
                <a:gd name="connsiteX32" fmla="*/ 1968169 w 3691592"/>
                <a:gd name="connsiteY32" fmla="*/ 180160 h 673052"/>
                <a:gd name="connsiteX33" fmla="*/ 2410073 w 3691592"/>
                <a:gd name="connsiteY33" fmla="*/ 139369 h 673052"/>
                <a:gd name="connsiteX34" fmla="*/ 2868972 w 3691592"/>
                <a:gd name="connsiteY34" fmla="*/ 98578 h 673052"/>
                <a:gd name="connsiteX35" fmla="*/ 2960752 w 3691592"/>
                <a:gd name="connsiteY35" fmla="*/ 91780 h 673052"/>
                <a:gd name="connsiteX36" fmla="*/ 3015140 w 3691592"/>
                <a:gd name="connsiteY36" fmla="*/ 78183 h 673052"/>
                <a:gd name="connsiteX37" fmla="*/ 3062730 w 3691592"/>
                <a:gd name="connsiteY37" fmla="*/ 50988 h 673052"/>
                <a:gd name="connsiteX38" fmla="*/ 3110320 w 3691592"/>
                <a:gd name="connsiteY38" fmla="*/ 16996 h 673052"/>
                <a:gd name="connsiteX39" fmla="*/ 3144312 w 3691592"/>
                <a:gd name="connsiteY39" fmla="*/ 0 h 673052"/>
                <a:gd name="connsiteX40" fmla="*/ 3212297 w 3691592"/>
                <a:gd name="connsiteY40" fmla="*/ 0 h 673052"/>
                <a:gd name="connsiteX41" fmla="*/ 3310876 w 3691592"/>
                <a:gd name="connsiteY41" fmla="*/ 13597 h 673052"/>
                <a:gd name="connsiteX42" fmla="*/ 3395857 w 3691592"/>
                <a:gd name="connsiteY42" fmla="*/ 30593 h 673052"/>
                <a:gd name="connsiteX43" fmla="*/ 3463842 w 3691592"/>
                <a:gd name="connsiteY43" fmla="*/ 47589 h 673052"/>
                <a:gd name="connsiteX44" fmla="*/ 3531827 w 3691592"/>
                <a:gd name="connsiteY44" fmla="*/ 74783 h 673052"/>
                <a:gd name="connsiteX45" fmla="*/ 3582816 w 3691592"/>
                <a:gd name="connsiteY45" fmla="*/ 101977 h 673052"/>
                <a:gd name="connsiteX46" fmla="*/ 3630406 w 3691592"/>
                <a:gd name="connsiteY46" fmla="*/ 129171 h 673052"/>
                <a:gd name="connsiteX47" fmla="*/ 3657600 w 3691592"/>
                <a:gd name="connsiteY47" fmla="*/ 152966 h 673052"/>
                <a:gd name="connsiteX48" fmla="*/ 3677995 w 3691592"/>
                <a:gd name="connsiteY48" fmla="*/ 176761 h 673052"/>
                <a:gd name="connsiteX49" fmla="*/ 3691592 w 3691592"/>
                <a:gd name="connsiteY49" fmla="*/ 203955 h 673052"/>
                <a:gd name="connsiteX50" fmla="*/ 3691592 w 3691592"/>
                <a:gd name="connsiteY50" fmla="*/ 227750 h 673052"/>
                <a:gd name="connsiteX51" fmla="*/ 3684794 w 3691592"/>
                <a:gd name="connsiteY51" fmla="*/ 251545 h 673052"/>
                <a:gd name="connsiteX52" fmla="*/ 3674596 w 3691592"/>
                <a:gd name="connsiteY52" fmla="*/ 275339 h 673052"/>
                <a:gd name="connsiteX53" fmla="*/ 3654201 w 3691592"/>
                <a:gd name="connsiteY53" fmla="*/ 295735 h 673052"/>
                <a:gd name="connsiteX54" fmla="*/ 3623607 w 3691592"/>
                <a:gd name="connsiteY54" fmla="*/ 305933 h 673052"/>
                <a:gd name="connsiteX55" fmla="*/ 3572618 w 3691592"/>
                <a:gd name="connsiteY55" fmla="*/ 316130 h 673052"/>
                <a:gd name="connsiteX56" fmla="*/ 3477439 w 3691592"/>
                <a:gd name="connsiteY56" fmla="*/ 316130 h 673052"/>
                <a:gd name="connsiteX57" fmla="*/ 3368663 w 3691592"/>
                <a:gd name="connsiteY57" fmla="*/ 305933 h 673052"/>
                <a:gd name="connsiteX58" fmla="*/ 3242891 w 3691592"/>
                <a:gd name="connsiteY58" fmla="*/ 299134 h 673052"/>
                <a:gd name="connsiteX59" fmla="*/ 3042334 w 3691592"/>
                <a:gd name="connsiteY59" fmla="*/ 295735 h 673052"/>
                <a:gd name="connsiteX60" fmla="*/ 2824782 w 3691592"/>
                <a:gd name="connsiteY60" fmla="*/ 302533 h 673052"/>
                <a:gd name="connsiteX61" fmla="*/ 2338688 w 3691592"/>
                <a:gd name="connsiteY61" fmla="*/ 329727 h 6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91592" h="673052">
                  <a:moveTo>
                    <a:pt x="2338688" y="329727"/>
                  </a:moveTo>
                  <a:lnTo>
                    <a:pt x="1968169" y="363720"/>
                  </a:lnTo>
                  <a:lnTo>
                    <a:pt x="1781210" y="377317"/>
                  </a:lnTo>
                  <a:lnTo>
                    <a:pt x="1529665" y="414709"/>
                  </a:lnTo>
                  <a:lnTo>
                    <a:pt x="1312113" y="455500"/>
                  </a:lnTo>
                  <a:lnTo>
                    <a:pt x="1091161" y="496291"/>
                  </a:lnTo>
                  <a:lnTo>
                    <a:pt x="934795" y="533683"/>
                  </a:lnTo>
                  <a:lnTo>
                    <a:pt x="710444" y="591470"/>
                  </a:lnTo>
                  <a:lnTo>
                    <a:pt x="571075" y="628862"/>
                  </a:lnTo>
                  <a:lnTo>
                    <a:pt x="441903" y="673052"/>
                  </a:lnTo>
                  <a:lnTo>
                    <a:pt x="404511" y="669653"/>
                  </a:lnTo>
                  <a:lnTo>
                    <a:pt x="336526" y="656056"/>
                  </a:lnTo>
                  <a:lnTo>
                    <a:pt x="271940" y="632261"/>
                  </a:lnTo>
                  <a:lnTo>
                    <a:pt x="224351" y="601668"/>
                  </a:lnTo>
                  <a:lnTo>
                    <a:pt x="176761" y="560877"/>
                  </a:lnTo>
                  <a:lnTo>
                    <a:pt x="125772" y="516687"/>
                  </a:lnTo>
                  <a:lnTo>
                    <a:pt x="64586" y="452101"/>
                  </a:lnTo>
                  <a:lnTo>
                    <a:pt x="33992" y="418108"/>
                  </a:lnTo>
                  <a:lnTo>
                    <a:pt x="10198" y="387515"/>
                  </a:lnTo>
                  <a:lnTo>
                    <a:pt x="0" y="360321"/>
                  </a:lnTo>
                  <a:lnTo>
                    <a:pt x="0" y="333127"/>
                  </a:lnTo>
                  <a:lnTo>
                    <a:pt x="10198" y="322929"/>
                  </a:lnTo>
                  <a:lnTo>
                    <a:pt x="30593" y="322929"/>
                  </a:lnTo>
                  <a:lnTo>
                    <a:pt x="88381" y="350123"/>
                  </a:lnTo>
                  <a:lnTo>
                    <a:pt x="176761" y="380716"/>
                  </a:lnTo>
                  <a:lnTo>
                    <a:pt x="244746" y="397713"/>
                  </a:lnTo>
                  <a:lnTo>
                    <a:pt x="333127" y="404511"/>
                  </a:lnTo>
                  <a:lnTo>
                    <a:pt x="435105" y="401112"/>
                  </a:lnTo>
                  <a:lnTo>
                    <a:pt x="588071" y="380716"/>
                  </a:lnTo>
                  <a:lnTo>
                    <a:pt x="724041" y="353522"/>
                  </a:lnTo>
                  <a:lnTo>
                    <a:pt x="1216934" y="278739"/>
                  </a:lnTo>
                  <a:lnTo>
                    <a:pt x="1774412" y="200556"/>
                  </a:lnTo>
                  <a:lnTo>
                    <a:pt x="1968169" y="180160"/>
                  </a:lnTo>
                  <a:lnTo>
                    <a:pt x="2410073" y="139369"/>
                  </a:lnTo>
                  <a:lnTo>
                    <a:pt x="2868972" y="98578"/>
                  </a:lnTo>
                  <a:lnTo>
                    <a:pt x="2960752" y="91780"/>
                  </a:lnTo>
                  <a:lnTo>
                    <a:pt x="3015140" y="78183"/>
                  </a:lnTo>
                  <a:lnTo>
                    <a:pt x="3062730" y="50988"/>
                  </a:lnTo>
                  <a:lnTo>
                    <a:pt x="3110320" y="16996"/>
                  </a:lnTo>
                  <a:lnTo>
                    <a:pt x="3144312" y="0"/>
                  </a:lnTo>
                  <a:lnTo>
                    <a:pt x="3212297" y="0"/>
                  </a:lnTo>
                  <a:lnTo>
                    <a:pt x="3310876" y="13597"/>
                  </a:lnTo>
                  <a:lnTo>
                    <a:pt x="3395857" y="30593"/>
                  </a:lnTo>
                  <a:lnTo>
                    <a:pt x="3463842" y="47589"/>
                  </a:lnTo>
                  <a:lnTo>
                    <a:pt x="3531827" y="74783"/>
                  </a:lnTo>
                  <a:lnTo>
                    <a:pt x="3582816" y="101977"/>
                  </a:lnTo>
                  <a:lnTo>
                    <a:pt x="3630406" y="129171"/>
                  </a:lnTo>
                  <a:lnTo>
                    <a:pt x="3657600" y="152966"/>
                  </a:lnTo>
                  <a:lnTo>
                    <a:pt x="3677995" y="176761"/>
                  </a:lnTo>
                  <a:lnTo>
                    <a:pt x="3691592" y="203955"/>
                  </a:lnTo>
                  <a:lnTo>
                    <a:pt x="3691592" y="227750"/>
                  </a:lnTo>
                  <a:lnTo>
                    <a:pt x="3684794" y="251545"/>
                  </a:lnTo>
                  <a:lnTo>
                    <a:pt x="3674596" y="275339"/>
                  </a:lnTo>
                  <a:lnTo>
                    <a:pt x="3654201" y="295735"/>
                  </a:lnTo>
                  <a:lnTo>
                    <a:pt x="3623607" y="305933"/>
                  </a:lnTo>
                  <a:lnTo>
                    <a:pt x="3572618" y="316130"/>
                  </a:lnTo>
                  <a:lnTo>
                    <a:pt x="3477439" y="316130"/>
                  </a:lnTo>
                  <a:lnTo>
                    <a:pt x="3368663" y="305933"/>
                  </a:lnTo>
                  <a:lnTo>
                    <a:pt x="3242891" y="299134"/>
                  </a:lnTo>
                  <a:lnTo>
                    <a:pt x="3042334" y="295735"/>
                  </a:lnTo>
                  <a:lnTo>
                    <a:pt x="2824782" y="302533"/>
                  </a:lnTo>
                  <a:lnTo>
                    <a:pt x="2338688" y="329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8">
              <a:extLst>
                <a:ext uri="{FF2B5EF4-FFF2-40B4-BE49-F238E27FC236}">
                  <a16:creationId xmlns:a16="http://schemas.microsoft.com/office/drawing/2014/main" id="{F34AEBCF-6352-4FE5-8255-CA048A18FC8A}"/>
                </a:ext>
              </a:extLst>
            </p:cNvPr>
            <p:cNvSpPr/>
            <p:nvPr/>
          </p:nvSpPr>
          <p:spPr>
            <a:xfrm>
              <a:off x="3051175" y="1912938"/>
              <a:ext cx="4103688" cy="555625"/>
            </a:xfrm>
            <a:custGeom>
              <a:avLst/>
              <a:gdLst>
                <a:gd name="connsiteX0" fmla="*/ 1512570 w 4103370"/>
                <a:gd name="connsiteY0" fmla="*/ 354330 h 556260"/>
                <a:gd name="connsiteX1" fmla="*/ 1097280 w 4103370"/>
                <a:gd name="connsiteY1" fmla="*/ 407670 h 556260"/>
                <a:gd name="connsiteX2" fmla="*/ 765810 w 4103370"/>
                <a:gd name="connsiteY2" fmla="*/ 461010 h 556260"/>
                <a:gd name="connsiteX3" fmla="*/ 525780 w 4103370"/>
                <a:gd name="connsiteY3" fmla="*/ 502920 h 556260"/>
                <a:gd name="connsiteX4" fmla="*/ 377190 w 4103370"/>
                <a:gd name="connsiteY4" fmla="*/ 529590 h 556260"/>
                <a:gd name="connsiteX5" fmla="*/ 308610 w 4103370"/>
                <a:gd name="connsiteY5" fmla="*/ 548640 h 556260"/>
                <a:gd name="connsiteX6" fmla="*/ 266700 w 4103370"/>
                <a:gd name="connsiteY6" fmla="*/ 556260 h 556260"/>
                <a:gd name="connsiteX7" fmla="*/ 220980 w 4103370"/>
                <a:gd name="connsiteY7" fmla="*/ 556260 h 556260"/>
                <a:gd name="connsiteX8" fmla="*/ 175260 w 4103370"/>
                <a:gd name="connsiteY8" fmla="*/ 544830 h 556260"/>
                <a:gd name="connsiteX9" fmla="*/ 106680 w 4103370"/>
                <a:gd name="connsiteY9" fmla="*/ 518160 h 556260"/>
                <a:gd name="connsiteX10" fmla="*/ 45720 w 4103370"/>
                <a:gd name="connsiteY10" fmla="*/ 502920 h 556260"/>
                <a:gd name="connsiteX11" fmla="*/ 0 w 4103370"/>
                <a:gd name="connsiteY11" fmla="*/ 361950 h 556260"/>
                <a:gd name="connsiteX12" fmla="*/ 312420 w 4103370"/>
                <a:gd name="connsiteY12" fmla="*/ 327660 h 556260"/>
                <a:gd name="connsiteX13" fmla="*/ 655320 w 4103370"/>
                <a:gd name="connsiteY13" fmla="*/ 285750 h 556260"/>
                <a:gd name="connsiteX14" fmla="*/ 1203960 w 4103370"/>
                <a:gd name="connsiteY14" fmla="*/ 217170 h 556260"/>
                <a:gd name="connsiteX15" fmla="*/ 1691640 w 4103370"/>
                <a:gd name="connsiteY15" fmla="*/ 152400 h 556260"/>
                <a:gd name="connsiteX16" fmla="*/ 1912620 w 4103370"/>
                <a:gd name="connsiteY16" fmla="*/ 137160 h 556260"/>
                <a:gd name="connsiteX17" fmla="*/ 2228850 w 4103370"/>
                <a:gd name="connsiteY17" fmla="*/ 110490 h 556260"/>
                <a:gd name="connsiteX18" fmla="*/ 2541270 w 4103370"/>
                <a:gd name="connsiteY18" fmla="*/ 83820 h 556260"/>
                <a:gd name="connsiteX19" fmla="*/ 2899410 w 4103370"/>
                <a:gd name="connsiteY19" fmla="*/ 64770 h 556260"/>
                <a:gd name="connsiteX20" fmla="*/ 3204210 w 4103370"/>
                <a:gd name="connsiteY20" fmla="*/ 49530 h 556260"/>
                <a:gd name="connsiteX21" fmla="*/ 3356610 w 4103370"/>
                <a:gd name="connsiteY21" fmla="*/ 45720 h 556260"/>
                <a:gd name="connsiteX22" fmla="*/ 3429000 w 4103370"/>
                <a:gd name="connsiteY22" fmla="*/ 34290 h 556260"/>
                <a:gd name="connsiteX23" fmla="*/ 3547110 w 4103370"/>
                <a:gd name="connsiteY23" fmla="*/ 7620 h 556260"/>
                <a:gd name="connsiteX24" fmla="*/ 3600450 w 4103370"/>
                <a:gd name="connsiteY24" fmla="*/ 0 h 556260"/>
                <a:gd name="connsiteX25" fmla="*/ 3646170 w 4103370"/>
                <a:gd name="connsiteY25" fmla="*/ 11430 h 556260"/>
                <a:gd name="connsiteX26" fmla="*/ 3726180 w 4103370"/>
                <a:gd name="connsiteY26" fmla="*/ 49530 h 556260"/>
                <a:gd name="connsiteX27" fmla="*/ 3802380 w 4103370"/>
                <a:gd name="connsiteY27" fmla="*/ 87630 h 556260"/>
                <a:gd name="connsiteX28" fmla="*/ 3878580 w 4103370"/>
                <a:gd name="connsiteY28" fmla="*/ 144780 h 556260"/>
                <a:gd name="connsiteX29" fmla="*/ 3954780 w 4103370"/>
                <a:gd name="connsiteY29" fmla="*/ 205740 h 556260"/>
                <a:gd name="connsiteX30" fmla="*/ 4027170 w 4103370"/>
                <a:gd name="connsiteY30" fmla="*/ 278130 h 556260"/>
                <a:gd name="connsiteX31" fmla="*/ 4061460 w 4103370"/>
                <a:gd name="connsiteY31" fmla="*/ 323850 h 556260"/>
                <a:gd name="connsiteX32" fmla="*/ 4088130 w 4103370"/>
                <a:gd name="connsiteY32" fmla="*/ 373380 h 556260"/>
                <a:gd name="connsiteX33" fmla="*/ 4099560 w 4103370"/>
                <a:gd name="connsiteY33" fmla="*/ 426720 h 556260"/>
                <a:gd name="connsiteX34" fmla="*/ 4103370 w 4103370"/>
                <a:gd name="connsiteY34" fmla="*/ 464820 h 556260"/>
                <a:gd name="connsiteX35" fmla="*/ 4099560 w 4103370"/>
                <a:gd name="connsiteY35" fmla="*/ 480060 h 556260"/>
                <a:gd name="connsiteX36" fmla="*/ 4088130 w 4103370"/>
                <a:gd name="connsiteY36" fmla="*/ 506730 h 556260"/>
                <a:gd name="connsiteX37" fmla="*/ 4072890 w 4103370"/>
                <a:gd name="connsiteY37" fmla="*/ 521970 h 556260"/>
                <a:gd name="connsiteX38" fmla="*/ 4042410 w 4103370"/>
                <a:gd name="connsiteY38" fmla="*/ 533400 h 556260"/>
                <a:gd name="connsiteX39" fmla="*/ 3977640 w 4103370"/>
                <a:gd name="connsiteY39" fmla="*/ 537210 h 556260"/>
                <a:gd name="connsiteX40" fmla="*/ 3874770 w 4103370"/>
                <a:gd name="connsiteY40" fmla="*/ 541020 h 556260"/>
                <a:gd name="connsiteX41" fmla="*/ 3589020 w 4103370"/>
                <a:gd name="connsiteY41" fmla="*/ 297180 h 556260"/>
                <a:gd name="connsiteX42" fmla="*/ 3550920 w 4103370"/>
                <a:gd name="connsiteY42" fmla="*/ 262890 h 556260"/>
                <a:gd name="connsiteX43" fmla="*/ 3528060 w 4103370"/>
                <a:gd name="connsiteY43" fmla="*/ 240030 h 556260"/>
                <a:gd name="connsiteX44" fmla="*/ 3486150 w 4103370"/>
                <a:gd name="connsiteY44" fmla="*/ 228600 h 556260"/>
                <a:gd name="connsiteX45" fmla="*/ 3429000 w 4103370"/>
                <a:gd name="connsiteY45" fmla="*/ 224790 h 556260"/>
                <a:gd name="connsiteX46" fmla="*/ 3211830 w 4103370"/>
                <a:gd name="connsiteY46" fmla="*/ 228600 h 556260"/>
                <a:gd name="connsiteX47" fmla="*/ 2758440 w 4103370"/>
                <a:gd name="connsiteY47" fmla="*/ 251460 h 556260"/>
                <a:gd name="connsiteX48" fmla="*/ 2415540 w 4103370"/>
                <a:gd name="connsiteY48" fmla="*/ 270510 h 556260"/>
                <a:gd name="connsiteX49" fmla="*/ 1924050 w 4103370"/>
                <a:gd name="connsiteY49" fmla="*/ 312420 h 556260"/>
                <a:gd name="connsiteX50" fmla="*/ 1512570 w 4103370"/>
                <a:gd name="connsiteY50" fmla="*/ 3543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03370" h="556260">
                  <a:moveTo>
                    <a:pt x="1512570" y="354330"/>
                  </a:moveTo>
                  <a:lnTo>
                    <a:pt x="1097280" y="407670"/>
                  </a:lnTo>
                  <a:lnTo>
                    <a:pt x="765810" y="461010"/>
                  </a:lnTo>
                  <a:lnTo>
                    <a:pt x="525780" y="502920"/>
                  </a:lnTo>
                  <a:lnTo>
                    <a:pt x="377190" y="529590"/>
                  </a:lnTo>
                  <a:lnTo>
                    <a:pt x="308610" y="548640"/>
                  </a:lnTo>
                  <a:lnTo>
                    <a:pt x="266700" y="556260"/>
                  </a:lnTo>
                  <a:lnTo>
                    <a:pt x="220980" y="556260"/>
                  </a:lnTo>
                  <a:lnTo>
                    <a:pt x="175260" y="544830"/>
                  </a:lnTo>
                  <a:lnTo>
                    <a:pt x="106680" y="518160"/>
                  </a:lnTo>
                  <a:lnTo>
                    <a:pt x="45720" y="502920"/>
                  </a:lnTo>
                  <a:lnTo>
                    <a:pt x="0" y="361950"/>
                  </a:lnTo>
                  <a:lnTo>
                    <a:pt x="312420" y="327660"/>
                  </a:lnTo>
                  <a:lnTo>
                    <a:pt x="655320" y="285750"/>
                  </a:lnTo>
                  <a:lnTo>
                    <a:pt x="1203960" y="217170"/>
                  </a:lnTo>
                  <a:lnTo>
                    <a:pt x="1691640" y="152400"/>
                  </a:lnTo>
                  <a:lnTo>
                    <a:pt x="1912620" y="137160"/>
                  </a:lnTo>
                  <a:lnTo>
                    <a:pt x="2228850" y="110490"/>
                  </a:lnTo>
                  <a:lnTo>
                    <a:pt x="2541270" y="83820"/>
                  </a:lnTo>
                  <a:lnTo>
                    <a:pt x="2899410" y="64770"/>
                  </a:lnTo>
                  <a:lnTo>
                    <a:pt x="3204210" y="49530"/>
                  </a:lnTo>
                  <a:lnTo>
                    <a:pt x="3356610" y="45720"/>
                  </a:lnTo>
                  <a:lnTo>
                    <a:pt x="3429000" y="34290"/>
                  </a:lnTo>
                  <a:lnTo>
                    <a:pt x="3547110" y="7620"/>
                  </a:lnTo>
                  <a:lnTo>
                    <a:pt x="3600450" y="0"/>
                  </a:lnTo>
                  <a:lnTo>
                    <a:pt x="3646170" y="11430"/>
                  </a:lnTo>
                  <a:lnTo>
                    <a:pt x="3726180" y="49530"/>
                  </a:lnTo>
                  <a:lnTo>
                    <a:pt x="3802380" y="87630"/>
                  </a:lnTo>
                  <a:lnTo>
                    <a:pt x="3878580" y="144780"/>
                  </a:lnTo>
                  <a:lnTo>
                    <a:pt x="3954780" y="205740"/>
                  </a:lnTo>
                  <a:lnTo>
                    <a:pt x="4027170" y="278130"/>
                  </a:lnTo>
                  <a:lnTo>
                    <a:pt x="4061460" y="323850"/>
                  </a:lnTo>
                  <a:lnTo>
                    <a:pt x="4088130" y="373380"/>
                  </a:lnTo>
                  <a:lnTo>
                    <a:pt x="4099560" y="426720"/>
                  </a:lnTo>
                  <a:lnTo>
                    <a:pt x="4103370" y="464820"/>
                  </a:lnTo>
                  <a:lnTo>
                    <a:pt x="4099560" y="480060"/>
                  </a:lnTo>
                  <a:lnTo>
                    <a:pt x="4088130" y="506730"/>
                  </a:lnTo>
                  <a:lnTo>
                    <a:pt x="4072890" y="521970"/>
                  </a:lnTo>
                  <a:lnTo>
                    <a:pt x="4042410" y="533400"/>
                  </a:lnTo>
                  <a:lnTo>
                    <a:pt x="3977640" y="537210"/>
                  </a:lnTo>
                  <a:lnTo>
                    <a:pt x="3874770" y="541020"/>
                  </a:lnTo>
                  <a:lnTo>
                    <a:pt x="3589020" y="297180"/>
                  </a:lnTo>
                  <a:lnTo>
                    <a:pt x="3550920" y="262890"/>
                  </a:lnTo>
                  <a:lnTo>
                    <a:pt x="3528060" y="240030"/>
                  </a:lnTo>
                  <a:lnTo>
                    <a:pt x="3486150" y="228600"/>
                  </a:lnTo>
                  <a:lnTo>
                    <a:pt x="3429000" y="224790"/>
                  </a:lnTo>
                  <a:lnTo>
                    <a:pt x="3211830" y="228600"/>
                  </a:lnTo>
                  <a:lnTo>
                    <a:pt x="2758440" y="251460"/>
                  </a:lnTo>
                  <a:lnTo>
                    <a:pt x="2415540" y="270510"/>
                  </a:lnTo>
                  <a:lnTo>
                    <a:pt x="1924050" y="312420"/>
                  </a:lnTo>
                  <a:lnTo>
                    <a:pt x="1512570" y="3543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FC0A455F-839D-47B1-AB26-5CE29926A2A2}"/>
                </a:ext>
              </a:extLst>
            </p:cNvPr>
            <p:cNvSpPr/>
            <p:nvPr/>
          </p:nvSpPr>
          <p:spPr>
            <a:xfrm>
              <a:off x="6242050" y="2112963"/>
              <a:ext cx="747713" cy="720725"/>
            </a:xfrm>
            <a:custGeom>
              <a:avLst/>
              <a:gdLst>
                <a:gd name="connsiteX0" fmla="*/ 202407 w 747713"/>
                <a:gd name="connsiteY0" fmla="*/ 419100 h 721519"/>
                <a:gd name="connsiteX1" fmla="*/ 290513 w 747713"/>
                <a:gd name="connsiteY1" fmla="*/ 302419 h 721519"/>
                <a:gd name="connsiteX2" fmla="*/ 328613 w 747713"/>
                <a:gd name="connsiteY2" fmla="*/ 245269 h 721519"/>
                <a:gd name="connsiteX3" fmla="*/ 350044 w 747713"/>
                <a:gd name="connsiteY3" fmla="*/ 204787 h 721519"/>
                <a:gd name="connsiteX4" fmla="*/ 361950 w 747713"/>
                <a:gd name="connsiteY4" fmla="*/ 171450 h 721519"/>
                <a:gd name="connsiteX5" fmla="*/ 373857 w 747713"/>
                <a:gd name="connsiteY5" fmla="*/ 135731 h 721519"/>
                <a:gd name="connsiteX6" fmla="*/ 376238 w 747713"/>
                <a:gd name="connsiteY6" fmla="*/ 95250 h 721519"/>
                <a:gd name="connsiteX7" fmla="*/ 314325 w 747713"/>
                <a:gd name="connsiteY7" fmla="*/ 0 h 721519"/>
                <a:gd name="connsiteX8" fmla="*/ 747713 w 747713"/>
                <a:gd name="connsiteY8" fmla="*/ 309562 h 721519"/>
                <a:gd name="connsiteX9" fmla="*/ 688182 w 747713"/>
                <a:gd name="connsiteY9" fmla="*/ 340519 h 721519"/>
                <a:gd name="connsiteX10" fmla="*/ 623888 w 747713"/>
                <a:gd name="connsiteY10" fmla="*/ 371475 h 721519"/>
                <a:gd name="connsiteX11" fmla="*/ 471488 w 747713"/>
                <a:gd name="connsiteY11" fmla="*/ 466725 h 721519"/>
                <a:gd name="connsiteX12" fmla="*/ 261938 w 747713"/>
                <a:gd name="connsiteY12" fmla="*/ 597694 h 721519"/>
                <a:gd name="connsiteX13" fmla="*/ 135732 w 747713"/>
                <a:gd name="connsiteY13" fmla="*/ 676275 h 721519"/>
                <a:gd name="connsiteX14" fmla="*/ 100013 w 747713"/>
                <a:gd name="connsiteY14" fmla="*/ 697706 h 721519"/>
                <a:gd name="connsiteX15" fmla="*/ 69057 w 747713"/>
                <a:gd name="connsiteY15" fmla="*/ 714375 h 721519"/>
                <a:gd name="connsiteX16" fmla="*/ 33338 w 747713"/>
                <a:gd name="connsiteY16" fmla="*/ 721519 h 721519"/>
                <a:gd name="connsiteX17" fmla="*/ 7144 w 747713"/>
                <a:gd name="connsiteY17" fmla="*/ 721519 h 721519"/>
                <a:gd name="connsiteX18" fmla="*/ 0 w 747713"/>
                <a:gd name="connsiteY18" fmla="*/ 709612 h 721519"/>
                <a:gd name="connsiteX19" fmla="*/ 0 w 747713"/>
                <a:gd name="connsiteY19" fmla="*/ 688181 h 721519"/>
                <a:gd name="connsiteX20" fmla="*/ 14288 w 747713"/>
                <a:gd name="connsiteY20" fmla="*/ 657225 h 721519"/>
                <a:gd name="connsiteX21" fmla="*/ 50007 w 747713"/>
                <a:gd name="connsiteY21" fmla="*/ 609600 h 721519"/>
                <a:gd name="connsiteX22" fmla="*/ 202407 w 747713"/>
                <a:gd name="connsiteY22" fmla="*/ 4191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7713" h="721519">
                  <a:moveTo>
                    <a:pt x="202407" y="419100"/>
                  </a:moveTo>
                  <a:lnTo>
                    <a:pt x="290513" y="302419"/>
                  </a:lnTo>
                  <a:lnTo>
                    <a:pt x="328613" y="245269"/>
                  </a:lnTo>
                  <a:lnTo>
                    <a:pt x="350044" y="204787"/>
                  </a:lnTo>
                  <a:lnTo>
                    <a:pt x="361950" y="171450"/>
                  </a:lnTo>
                  <a:lnTo>
                    <a:pt x="373857" y="135731"/>
                  </a:lnTo>
                  <a:lnTo>
                    <a:pt x="376238" y="95250"/>
                  </a:lnTo>
                  <a:lnTo>
                    <a:pt x="314325" y="0"/>
                  </a:lnTo>
                  <a:lnTo>
                    <a:pt x="747713" y="309562"/>
                  </a:lnTo>
                  <a:lnTo>
                    <a:pt x="688182" y="340519"/>
                  </a:lnTo>
                  <a:lnTo>
                    <a:pt x="623888" y="371475"/>
                  </a:lnTo>
                  <a:lnTo>
                    <a:pt x="471488" y="466725"/>
                  </a:lnTo>
                  <a:lnTo>
                    <a:pt x="261938" y="597694"/>
                  </a:lnTo>
                  <a:lnTo>
                    <a:pt x="135732" y="676275"/>
                  </a:lnTo>
                  <a:lnTo>
                    <a:pt x="100013" y="697706"/>
                  </a:lnTo>
                  <a:lnTo>
                    <a:pt x="69057" y="714375"/>
                  </a:lnTo>
                  <a:lnTo>
                    <a:pt x="33338" y="721519"/>
                  </a:lnTo>
                  <a:lnTo>
                    <a:pt x="7144" y="721519"/>
                  </a:lnTo>
                  <a:lnTo>
                    <a:pt x="0" y="709612"/>
                  </a:lnTo>
                  <a:lnTo>
                    <a:pt x="0" y="688181"/>
                  </a:lnTo>
                  <a:lnTo>
                    <a:pt x="14288" y="657225"/>
                  </a:lnTo>
                  <a:lnTo>
                    <a:pt x="50007" y="609600"/>
                  </a:lnTo>
                  <a:lnTo>
                    <a:pt x="202407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FAC1B38F-85E8-4A7F-843E-45713AF5C658}"/>
                </a:ext>
              </a:extLst>
            </p:cNvPr>
            <p:cNvSpPr/>
            <p:nvPr/>
          </p:nvSpPr>
          <p:spPr>
            <a:xfrm rot="16200000">
              <a:off x="3342482" y="4325144"/>
              <a:ext cx="3040062" cy="482600"/>
            </a:xfrm>
            <a:custGeom>
              <a:avLst/>
              <a:gdLst>
                <a:gd name="connsiteX0" fmla="*/ 1549000 w 3040308"/>
                <a:gd name="connsiteY0" fmla="*/ 458642 h 481718"/>
                <a:gd name="connsiteX1" fmla="*/ 995167 w 3040308"/>
                <a:gd name="connsiteY1" fmla="*/ 475949 h 481718"/>
                <a:gd name="connsiteX2" fmla="*/ 796134 w 3040308"/>
                <a:gd name="connsiteY2" fmla="*/ 481718 h 481718"/>
                <a:gd name="connsiteX3" fmla="*/ 683637 w 3040308"/>
                <a:gd name="connsiteY3" fmla="*/ 481718 h 481718"/>
                <a:gd name="connsiteX4" fmla="*/ 608639 w 3040308"/>
                <a:gd name="connsiteY4" fmla="*/ 478834 h 481718"/>
                <a:gd name="connsiteX5" fmla="*/ 507680 w 3040308"/>
                <a:gd name="connsiteY5" fmla="*/ 464411 h 481718"/>
                <a:gd name="connsiteX6" fmla="*/ 395182 w 3040308"/>
                <a:gd name="connsiteY6" fmla="*/ 438450 h 481718"/>
                <a:gd name="connsiteX7" fmla="*/ 311531 w 3040308"/>
                <a:gd name="connsiteY7" fmla="*/ 412489 h 481718"/>
                <a:gd name="connsiteX8" fmla="*/ 216341 w 3040308"/>
                <a:gd name="connsiteY8" fmla="*/ 377875 h 481718"/>
                <a:gd name="connsiteX9" fmla="*/ 138458 w 3040308"/>
                <a:gd name="connsiteY9" fmla="*/ 343260 h 481718"/>
                <a:gd name="connsiteX10" fmla="*/ 77883 w 3040308"/>
                <a:gd name="connsiteY10" fmla="*/ 311530 h 481718"/>
                <a:gd name="connsiteX11" fmla="*/ 40384 w 3040308"/>
                <a:gd name="connsiteY11" fmla="*/ 285569 h 481718"/>
                <a:gd name="connsiteX12" fmla="*/ 17307 w 3040308"/>
                <a:gd name="connsiteY12" fmla="*/ 262493 h 481718"/>
                <a:gd name="connsiteX13" fmla="*/ 0 w 3040308"/>
                <a:gd name="connsiteY13" fmla="*/ 233648 h 481718"/>
                <a:gd name="connsiteX14" fmla="*/ 0 w 3040308"/>
                <a:gd name="connsiteY14" fmla="*/ 204802 h 481718"/>
                <a:gd name="connsiteX15" fmla="*/ 8654 w 3040308"/>
                <a:gd name="connsiteY15" fmla="*/ 170188 h 481718"/>
                <a:gd name="connsiteX16" fmla="*/ 46153 w 3040308"/>
                <a:gd name="connsiteY16" fmla="*/ 129804 h 481718"/>
                <a:gd name="connsiteX17" fmla="*/ 106728 w 3040308"/>
                <a:gd name="connsiteY17" fmla="*/ 92305 h 481718"/>
                <a:gd name="connsiteX18" fmla="*/ 149996 w 3040308"/>
                <a:gd name="connsiteY18" fmla="*/ 72113 h 481718"/>
                <a:gd name="connsiteX19" fmla="*/ 204803 w 3040308"/>
                <a:gd name="connsiteY19" fmla="*/ 51921 h 481718"/>
                <a:gd name="connsiteX20" fmla="*/ 256724 w 3040308"/>
                <a:gd name="connsiteY20" fmla="*/ 25961 h 481718"/>
                <a:gd name="connsiteX21" fmla="*/ 611523 w 3040308"/>
                <a:gd name="connsiteY21" fmla="*/ 144227 h 481718"/>
                <a:gd name="connsiteX22" fmla="*/ 651907 w 3040308"/>
                <a:gd name="connsiteY22" fmla="*/ 167303 h 481718"/>
                <a:gd name="connsiteX23" fmla="*/ 700944 w 3040308"/>
                <a:gd name="connsiteY23" fmla="*/ 184610 h 481718"/>
                <a:gd name="connsiteX24" fmla="*/ 744212 w 3040308"/>
                <a:gd name="connsiteY24" fmla="*/ 196149 h 481718"/>
                <a:gd name="connsiteX25" fmla="*/ 819210 w 3040308"/>
                <a:gd name="connsiteY25" fmla="*/ 207687 h 481718"/>
                <a:gd name="connsiteX26" fmla="*/ 925938 w 3040308"/>
                <a:gd name="connsiteY26" fmla="*/ 213456 h 481718"/>
                <a:gd name="connsiteX27" fmla="*/ 1318236 w 3040308"/>
                <a:gd name="connsiteY27" fmla="*/ 204802 h 481718"/>
                <a:gd name="connsiteX28" fmla="*/ 1710534 w 3040308"/>
                <a:gd name="connsiteY28" fmla="*/ 196149 h 481718"/>
                <a:gd name="connsiteX29" fmla="*/ 2125908 w 3040308"/>
                <a:gd name="connsiteY29" fmla="*/ 190379 h 481718"/>
                <a:gd name="connsiteX30" fmla="*/ 2275904 w 3040308"/>
                <a:gd name="connsiteY30" fmla="*/ 190379 h 481718"/>
                <a:gd name="connsiteX31" fmla="*/ 2492245 w 3040308"/>
                <a:gd name="connsiteY31" fmla="*/ 187495 h 481718"/>
                <a:gd name="connsiteX32" fmla="*/ 2590319 w 3040308"/>
                <a:gd name="connsiteY32" fmla="*/ 181726 h 481718"/>
                <a:gd name="connsiteX33" fmla="*/ 2662433 w 3040308"/>
                <a:gd name="connsiteY33" fmla="*/ 164419 h 481718"/>
                <a:gd name="connsiteX34" fmla="*/ 2746085 w 3040308"/>
                <a:gd name="connsiteY34" fmla="*/ 144227 h 481718"/>
                <a:gd name="connsiteX35" fmla="*/ 2844159 w 3040308"/>
                <a:gd name="connsiteY35" fmla="*/ 100959 h 481718"/>
                <a:gd name="connsiteX36" fmla="*/ 2913388 w 3040308"/>
                <a:gd name="connsiteY36" fmla="*/ 60575 h 481718"/>
                <a:gd name="connsiteX37" fmla="*/ 2982617 w 3040308"/>
                <a:gd name="connsiteY37" fmla="*/ 0 h 481718"/>
                <a:gd name="connsiteX38" fmla="*/ 3040308 w 3040308"/>
                <a:gd name="connsiteY38" fmla="*/ 118266 h 481718"/>
                <a:gd name="connsiteX39" fmla="*/ 2945118 w 3040308"/>
                <a:gd name="connsiteY39" fmla="*/ 224994 h 481718"/>
                <a:gd name="connsiteX40" fmla="*/ 2878774 w 3040308"/>
                <a:gd name="connsiteY40" fmla="*/ 297108 h 481718"/>
                <a:gd name="connsiteX41" fmla="*/ 2815314 w 3040308"/>
                <a:gd name="connsiteY41" fmla="*/ 351914 h 481718"/>
                <a:gd name="connsiteX42" fmla="*/ 2757623 w 3040308"/>
                <a:gd name="connsiteY42" fmla="*/ 389413 h 481718"/>
                <a:gd name="connsiteX43" fmla="*/ 2699932 w 3040308"/>
                <a:gd name="connsiteY43" fmla="*/ 415374 h 481718"/>
                <a:gd name="connsiteX44" fmla="*/ 2650895 w 3040308"/>
                <a:gd name="connsiteY44" fmla="*/ 429796 h 481718"/>
                <a:gd name="connsiteX45" fmla="*/ 2552820 w 3040308"/>
                <a:gd name="connsiteY45" fmla="*/ 438450 h 481718"/>
                <a:gd name="connsiteX46" fmla="*/ 2304750 w 3040308"/>
                <a:gd name="connsiteY46" fmla="*/ 435566 h 481718"/>
                <a:gd name="connsiteX47" fmla="*/ 2160523 w 3040308"/>
                <a:gd name="connsiteY47" fmla="*/ 438450 h 481718"/>
                <a:gd name="connsiteX48" fmla="*/ 1549000 w 3040308"/>
                <a:gd name="connsiteY48" fmla="*/ 458642 h 48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40308" h="481718">
                  <a:moveTo>
                    <a:pt x="1549000" y="458642"/>
                  </a:moveTo>
                  <a:lnTo>
                    <a:pt x="995167" y="475949"/>
                  </a:lnTo>
                  <a:lnTo>
                    <a:pt x="796134" y="481718"/>
                  </a:lnTo>
                  <a:lnTo>
                    <a:pt x="683637" y="481718"/>
                  </a:lnTo>
                  <a:lnTo>
                    <a:pt x="608639" y="478834"/>
                  </a:lnTo>
                  <a:lnTo>
                    <a:pt x="507680" y="464411"/>
                  </a:lnTo>
                  <a:lnTo>
                    <a:pt x="395182" y="438450"/>
                  </a:lnTo>
                  <a:lnTo>
                    <a:pt x="311531" y="412489"/>
                  </a:lnTo>
                  <a:lnTo>
                    <a:pt x="216341" y="377875"/>
                  </a:lnTo>
                  <a:lnTo>
                    <a:pt x="138458" y="343260"/>
                  </a:lnTo>
                  <a:lnTo>
                    <a:pt x="77883" y="311530"/>
                  </a:lnTo>
                  <a:lnTo>
                    <a:pt x="40384" y="285569"/>
                  </a:lnTo>
                  <a:lnTo>
                    <a:pt x="17307" y="262493"/>
                  </a:lnTo>
                  <a:lnTo>
                    <a:pt x="0" y="233648"/>
                  </a:lnTo>
                  <a:lnTo>
                    <a:pt x="0" y="204802"/>
                  </a:lnTo>
                  <a:lnTo>
                    <a:pt x="8654" y="170188"/>
                  </a:lnTo>
                  <a:lnTo>
                    <a:pt x="46153" y="129804"/>
                  </a:lnTo>
                  <a:lnTo>
                    <a:pt x="106728" y="92305"/>
                  </a:lnTo>
                  <a:lnTo>
                    <a:pt x="149996" y="72113"/>
                  </a:lnTo>
                  <a:lnTo>
                    <a:pt x="204803" y="51921"/>
                  </a:lnTo>
                  <a:lnTo>
                    <a:pt x="256724" y="25961"/>
                  </a:lnTo>
                  <a:lnTo>
                    <a:pt x="611523" y="144227"/>
                  </a:lnTo>
                  <a:lnTo>
                    <a:pt x="651907" y="167303"/>
                  </a:lnTo>
                  <a:lnTo>
                    <a:pt x="700944" y="184610"/>
                  </a:lnTo>
                  <a:lnTo>
                    <a:pt x="744212" y="196149"/>
                  </a:lnTo>
                  <a:lnTo>
                    <a:pt x="819210" y="207687"/>
                  </a:lnTo>
                  <a:lnTo>
                    <a:pt x="925938" y="213456"/>
                  </a:lnTo>
                  <a:lnTo>
                    <a:pt x="1318236" y="204802"/>
                  </a:lnTo>
                  <a:lnTo>
                    <a:pt x="1710534" y="196149"/>
                  </a:lnTo>
                  <a:lnTo>
                    <a:pt x="2125908" y="190379"/>
                  </a:lnTo>
                  <a:lnTo>
                    <a:pt x="2275904" y="190379"/>
                  </a:lnTo>
                  <a:lnTo>
                    <a:pt x="2492245" y="187495"/>
                  </a:lnTo>
                  <a:lnTo>
                    <a:pt x="2590319" y="181726"/>
                  </a:lnTo>
                  <a:lnTo>
                    <a:pt x="2662433" y="164419"/>
                  </a:lnTo>
                  <a:lnTo>
                    <a:pt x="2746085" y="144227"/>
                  </a:lnTo>
                  <a:lnTo>
                    <a:pt x="2844159" y="100959"/>
                  </a:lnTo>
                  <a:lnTo>
                    <a:pt x="2913388" y="60575"/>
                  </a:lnTo>
                  <a:lnTo>
                    <a:pt x="2982617" y="0"/>
                  </a:lnTo>
                  <a:lnTo>
                    <a:pt x="3040308" y="118266"/>
                  </a:lnTo>
                  <a:lnTo>
                    <a:pt x="2945118" y="224994"/>
                  </a:lnTo>
                  <a:lnTo>
                    <a:pt x="2878774" y="297108"/>
                  </a:lnTo>
                  <a:lnTo>
                    <a:pt x="2815314" y="351914"/>
                  </a:lnTo>
                  <a:lnTo>
                    <a:pt x="2757623" y="389413"/>
                  </a:lnTo>
                  <a:lnTo>
                    <a:pt x="2699932" y="415374"/>
                  </a:lnTo>
                  <a:lnTo>
                    <a:pt x="2650895" y="429796"/>
                  </a:lnTo>
                  <a:lnTo>
                    <a:pt x="2552820" y="438450"/>
                  </a:lnTo>
                  <a:lnTo>
                    <a:pt x="2304750" y="435566"/>
                  </a:lnTo>
                  <a:lnTo>
                    <a:pt x="2160523" y="438450"/>
                  </a:lnTo>
                  <a:lnTo>
                    <a:pt x="1549000" y="4586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2E0D2C11-DA75-4FA6-9FF6-B38369683381}"/>
                </a:ext>
              </a:extLst>
            </p:cNvPr>
            <p:cNvSpPr/>
            <p:nvPr/>
          </p:nvSpPr>
          <p:spPr>
            <a:xfrm>
              <a:off x="4027488" y="5326063"/>
              <a:ext cx="803275" cy="569912"/>
            </a:xfrm>
            <a:custGeom>
              <a:avLst/>
              <a:gdLst>
                <a:gd name="connsiteX0" fmla="*/ 345281 w 804862"/>
                <a:gd name="connsiteY0" fmla="*/ 100013 h 569119"/>
                <a:gd name="connsiteX1" fmla="*/ 461962 w 804862"/>
                <a:gd name="connsiteY1" fmla="*/ 138113 h 569119"/>
                <a:gd name="connsiteX2" fmla="*/ 559594 w 804862"/>
                <a:gd name="connsiteY2" fmla="*/ 164307 h 569119"/>
                <a:gd name="connsiteX3" fmla="*/ 628650 w 804862"/>
                <a:gd name="connsiteY3" fmla="*/ 176213 h 569119"/>
                <a:gd name="connsiteX4" fmla="*/ 673894 w 804862"/>
                <a:gd name="connsiteY4" fmla="*/ 178594 h 569119"/>
                <a:gd name="connsiteX5" fmla="*/ 702469 w 804862"/>
                <a:gd name="connsiteY5" fmla="*/ 173832 h 569119"/>
                <a:gd name="connsiteX6" fmla="*/ 716756 w 804862"/>
                <a:gd name="connsiteY6" fmla="*/ 164307 h 569119"/>
                <a:gd name="connsiteX7" fmla="*/ 804862 w 804862"/>
                <a:gd name="connsiteY7" fmla="*/ 92869 h 569119"/>
                <a:gd name="connsiteX8" fmla="*/ 697706 w 804862"/>
                <a:gd name="connsiteY8" fmla="*/ 569119 h 569119"/>
                <a:gd name="connsiteX9" fmla="*/ 623887 w 804862"/>
                <a:gd name="connsiteY9" fmla="*/ 507207 h 569119"/>
                <a:gd name="connsiteX10" fmla="*/ 597694 w 804862"/>
                <a:gd name="connsiteY10" fmla="*/ 469107 h 569119"/>
                <a:gd name="connsiteX11" fmla="*/ 545306 w 804862"/>
                <a:gd name="connsiteY11" fmla="*/ 407194 h 569119"/>
                <a:gd name="connsiteX12" fmla="*/ 483394 w 804862"/>
                <a:gd name="connsiteY12" fmla="*/ 357188 h 569119"/>
                <a:gd name="connsiteX13" fmla="*/ 371475 w 804862"/>
                <a:gd name="connsiteY13" fmla="*/ 278607 h 569119"/>
                <a:gd name="connsiteX14" fmla="*/ 230981 w 804862"/>
                <a:gd name="connsiteY14" fmla="*/ 185738 h 569119"/>
                <a:gd name="connsiteX15" fmla="*/ 54769 w 804862"/>
                <a:gd name="connsiteY15" fmla="*/ 73819 h 569119"/>
                <a:gd name="connsiteX16" fmla="*/ 23812 w 804862"/>
                <a:gd name="connsiteY16" fmla="*/ 57150 h 569119"/>
                <a:gd name="connsiteX17" fmla="*/ 9525 w 804862"/>
                <a:gd name="connsiteY17" fmla="*/ 45244 h 569119"/>
                <a:gd name="connsiteX18" fmla="*/ 0 w 804862"/>
                <a:gd name="connsiteY18" fmla="*/ 35719 h 569119"/>
                <a:gd name="connsiteX19" fmla="*/ 0 w 804862"/>
                <a:gd name="connsiteY19" fmla="*/ 19050 h 569119"/>
                <a:gd name="connsiteX20" fmla="*/ 7144 w 804862"/>
                <a:gd name="connsiteY20" fmla="*/ 9525 h 569119"/>
                <a:gd name="connsiteX21" fmla="*/ 30956 w 804862"/>
                <a:gd name="connsiteY21" fmla="*/ 2382 h 569119"/>
                <a:gd name="connsiteX22" fmla="*/ 73819 w 804862"/>
                <a:gd name="connsiteY22" fmla="*/ 0 h 569119"/>
                <a:gd name="connsiteX23" fmla="*/ 104775 w 804862"/>
                <a:gd name="connsiteY23" fmla="*/ 9525 h 569119"/>
                <a:gd name="connsiteX24" fmla="*/ 345281 w 804862"/>
                <a:gd name="connsiteY24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04862" h="569119">
                  <a:moveTo>
                    <a:pt x="345281" y="100013"/>
                  </a:moveTo>
                  <a:lnTo>
                    <a:pt x="461962" y="138113"/>
                  </a:lnTo>
                  <a:lnTo>
                    <a:pt x="559594" y="164307"/>
                  </a:lnTo>
                  <a:lnTo>
                    <a:pt x="628650" y="176213"/>
                  </a:lnTo>
                  <a:lnTo>
                    <a:pt x="673894" y="178594"/>
                  </a:lnTo>
                  <a:lnTo>
                    <a:pt x="702469" y="173832"/>
                  </a:lnTo>
                  <a:lnTo>
                    <a:pt x="716756" y="164307"/>
                  </a:lnTo>
                  <a:lnTo>
                    <a:pt x="804862" y="92869"/>
                  </a:lnTo>
                  <a:lnTo>
                    <a:pt x="697706" y="569119"/>
                  </a:lnTo>
                  <a:lnTo>
                    <a:pt x="623887" y="507207"/>
                  </a:lnTo>
                  <a:lnTo>
                    <a:pt x="597694" y="469107"/>
                  </a:lnTo>
                  <a:lnTo>
                    <a:pt x="545306" y="407194"/>
                  </a:lnTo>
                  <a:lnTo>
                    <a:pt x="483394" y="357188"/>
                  </a:lnTo>
                  <a:lnTo>
                    <a:pt x="371475" y="278607"/>
                  </a:lnTo>
                  <a:lnTo>
                    <a:pt x="230981" y="185738"/>
                  </a:lnTo>
                  <a:lnTo>
                    <a:pt x="54769" y="73819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0956" y="2382"/>
                  </a:lnTo>
                  <a:lnTo>
                    <a:pt x="73819" y="0"/>
                  </a:lnTo>
                  <a:lnTo>
                    <a:pt x="104775" y="9525"/>
                  </a:lnTo>
                  <a:lnTo>
                    <a:pt x="345281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418" name="グループ化 1">
            <a:extLst>
              <a:ext uri="{FF2B5EF4-FFF2-40B4-BE49-F238E27FC236}">
                <a16:creationId xmlns:a16="http://schemas.microsoft.com/office/drawing/2014/main" id="{AF970BCC-C23E-46AD-93ED-CB0905EB81F8}"/>
              </a:ext>
            </a:extLst>
          </p:cNvPr>
          <p:cNvGrpSpPr>
            <a:grpSpLocks/>
          </p:cNvGrpSpPr>
          <p:nvPr/>
        </p:nvGrpSpPr>
        <p:grpSpPr bwMode="auto">
          <a:xfrm>
            <a:off x="2803525" y="1344613"/>
            <a:ext cx="4351338" cy="4741862"/>
            <a:chOff x="2803525" y="1344613"/>
            <a:chExt cx="4351338" cy="47418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7D7DC78-29F0-4131-AFBC-90E429E44F3F}"/>
                </a:ext>
              </a:extLst>
            </p:cNvPr>
            <p:cNvSpPr/>
            <p:nvPr/>
          </p:nvSpPr>
          <p:spPr>
            <a:xfrm>
              <a:off x="4460875" y="1344613"/>
              <a:ext cx="615950" cy="812800"/>
            </a:xfrm>
            <a:custGeom>
              <a:avLst/>
              <a:gdLst>
                <a:gd name="connsiteX0" fmla="*/ 531019 w 616744"/>
                <a:gd name="connsiteY0" fmla="*/ 523875 h 812007"/>
                <a:gd name="connsiteX1" fmla="*/ 533400 w 616744"/>
                <a:gd name="connsiteY1" fmla="*/ 773907 h 812007"/>
                <a:gd name="connsiteX2" fmla="*/ 259557 w 616744"/>
                <a:gd name="connsiteY2" fmla="*/ 812007 h 812007"/>
                <a:gd name="connsiteX3" fmla="*/ 264319 w 616744"/>
                <a:gd name="connsiteY3" fmla="*/ 616744 h 812007"/>
                <a:gd name="connsiteX4" fmla="*/ 264319 w 616744"/>
                <a:gd name="connsiteY4" fmla="*/ 495300 h 812007"/>
                <a:gd name="connsiteX5" fmla="*/ 257175 w 616744"/>
                <a:gd name="connsiteY5" fmla="*/ 395288 h 812007"/>
                <a:gd name="connsiteX6" fmla="*/ 242888 w 616744"/>
                <a:gd name="connsiteY6" fmla="*/ 311944 h 812007"/>
                <a:gd name="connsiteX7" fmla="*/ 221457 w 616744"/>
                <a:gd name="connsiteY7" fmla="*/ 235744 h 812007"/>
                <a:gd name="connsiteX8" fmla="*/ 207169 w 616744"/>
                <a:gd name="connsiteY8" fmla="*/ 207169 h 812007"/>
                <a:gd name="connsiteX9" fmla="*/ 195263 w 616744"/>
                <a:gd name="connsiteY9" fmla="*/ 190500 h 812007"/>
                <a:gd name="connsiteX10" fmla="*/ 164307 w 616744"/>
                <a:gd name="connsiteY10" fmla="*/ 164307 h 812007"/>
                <a:gd name="connsiteX11" fmla="*/ 119063 w 616744"/>
                <a:gd name="connsiteY11" fmla="*/ 133350 h 812007"/>
                <a:gd name="connsiteX12" fmla="*/ 66675 w 616744"/>
                <a:gd name="connsiteY12" fmla="*/ 102394 h 812007"/>
                <a:gd name="connsiteX13" fmla="*/ 30957 w 616744"/>
                <a:gd name="connsiteY13" fmla="*/ 83344 h 812007"/>
                <a:gd name="connsiteX14" fmla="*/ 16669 w 616744"/>
                <a:gd name="connsiteY14" fmla="*/ 71438 h 812007"/>
                <a:gd name="connsiteX15" fmla="*/ 7144 w 616744"/>
                <a:gd name="connsiteY15" fmla="*/ 59532 h 812007"/>
                <a:gd name="connsiteX16" fmla="*/ 0 w 616744"/>
                <a:gd name="connsiteY16" fmla="*/ 45244 h 812007"/>
                <a:gd name="connsiteX17" fmla="*/ 4763 w 616744"/>
                <a:gd name="connsiteY17" fmla="*/ 28575 h 812007"/>
                <a:gd name="connsiteX18" fmla="*/ 26194 w 616744"/>
                <a:gd name="connsiteY18" fmla="*/ 14288 h 812007"/>
                <a:gd name="connsiteX19" fmla="*/ 54769 w 616744"/>
                <a:gd name="connsiteY19" fmla="*/ 7144 h 812007"/>
                <a:gd name="connsiteX20" fmla="*/ 126207 w 616744"/>
                <a:gd name="connsiteY20" fmla="*/ 0 h 812007"/>
                <a:gd name="connsiteX21" fmla="*/ 185738 w 616744"/>
                <a:gd name="connsiteY21" fmla="*/ 2382 h 812007"/>
                <a:gd name="connsiteX22" fmla="*/ 240507 w 616744"/>
                <a:gd name="connsiteY22" fmla="*/ 9525 h 812007"/>
                <a:gd name="connsiteX23" fmla="*/ 304800 w 616744"/>
                <a:gd name="connsiteY23" fmla="*/ 23813 h 812007"/>
                <a:gd name="connsiteX24" fmla="*/ 361950 w 616744"/>
                <a:gd name="connsiteY24" fmla="*/ 40482 h 812007"/>
                <a:gd name="connsiteX25" fmla="*/ 423863 w 616744"/>
                <a:gd name="connsiteY25" fmla="*/ 61913 h 812007"/>
                <a:gd name="connsiteX26" fmla="*/ 469107 w 616744"/>
                <a:gd name="connsiteY26" fmla="*/ 80963 h 812007"/>
                <a:gd name="connsiteX27" fmla="*/ 523875 w 616744"/>
                <a:gd name="connsiteY27" fmla="*/ 116682 h 812007"/>
                <a:gd name="connsiteX28" fmla="*/ 552450 w 616744"/>
                <a:gd name="connsiteY28" fmla="*/ 135732 h 812007"/>
                <a:gd name="connsiteX29" fmla="*/ 576263 w 616744"/>
                <a:gd name="connsiteY29" fmla="*/ 152400 h 812007"/>
                <a:gd name="connsiteX30" fmla="*/ 597694 w 616744"/>
                <a:gd name="connsiteY30" fmla="*/ 173832 h 812007"/>
                <a:gd name="connsiteX31" fmla="*/ 609600 w 616744"/>
                <a:gd name="connsiteY31" fmla="*/ 192882 h 812007"/>
                <a:gd name="connsiteX32" fmla="*/ 616744 w 616744"/>
                <a:gd name="connsiteY32" fmla="*/ 216694 h 812007"/>
                <a:gd name="connsiteX33" fmla="*/ 611982 w 616744"/>
                <a:gd name="connsiteY33" fmla="*/ 242888 h 812007"/>
                <a:gd name="connsiteX34" fmla="*/ 600075 w 616744"/>
                <a:gd name="connsiteY34" fmla="*/ 264319 h 812007"/>
                <a:gd name="connsiteX35" fmla="*/ 578644 w 616744"/>
                <a:gd name="connsiteY35" fmla="*/ 290513 h 812007"/>
                <a:gd name="connsiteX36" fmla="*/ 554832 w 616744"/>
                <a:gd name="connsiteY36" fmla="*/ 323850 h 812007"/>
                <a:gd name="connsiteX37" fmla="*/ 542925 w 616744"/>
                <a:gd name="connsiteY37" fmla="*/ 357188 h 812007"/>
                <a:gd name="connsiteX38" fmla="*/ 533400 w 616744"/>
                <a:gd name="connsiteY38" fmla="*/ 397669 h 812007"/>
                <a:gd name="connsiteX39" fmla="*/ 531019 w 616744"/>
                <a:gd name="connsiteY39" fmla="*/ 523875 h 81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4" h="812007">
                  <a:moveTo>
                    <a:pt x="531019" y="523875"/>
                  </a:moveTo>
                  <a:cubicBezTo>
                    <a:pt x="531813" y="607219"/>
                    <a:pt x="532606" y="690563"/>
                    <a:pt x="533400" y="773907"/>
                  </a:cubicBezTo>
                  <a:lnTo>
                    <a:pt x="259557" y="812007"/>
                  </a:lnTo>
                  <a:lnTo>
                    <a:pt x="264319" y="616744"/>
                  </a:lnTo>
                  <a:lnTo>
                    <a:pt x="264319" y="495300"/>
                  </a:lnTo>
                  <a:lnTo>
                    <a:pt x="257175" y="395288"/>
                  </a:lnTo>
                  <a:lnTo>
                    <a:pt x="242888" y="311944"/>
                  </a:lnTo>
                  <a:lnTo>
                    <a:pt x="221457" y="235744"/>
                  </a:lnTo>
                  <a:lnTo>
                    <a:pt x="207169" y="207169"/>
                  </a:lnTo>
                  <a:lnTo>
                    <a:pt x="195263" y="190500"/>
                  </a:lnTo>
                  <a:lnTo>
                    <a:pt x="164307" y="164307"/>
                  </a:lnTo>
                  <a:lnTo>
                    <a:pt x="119063" y="133350"/>
                  </a:lnTo>
                  <a:lnTo>
                    <a:pt x="66675" y="102394"/>
                  </a:lnTo>
                  <a:lnTo>
                    <a:pt x="30957" y="83344"/>
                  </a:lnTo>
                  <a:lnTo>
                    <a:pt x="16669" y="71438"/>
                  </a:lnTo>
                  <a:lnTo>
                    <a:pt x="7144" y="59532"/>
                  </a:lnTo>
                  <a:lnTo>
                    <a:pt x="0" y="45244"/>
                  </a:lnTo>
                  <a:lnTo>
                    <a:pt x="4763" y="28575"/>
                  </a:lnTo>
                  <a:lnTo>
                    <a:pt x="26194" y="14288"/>
                  </a:lnTo>
                  <a:lnTo>
                    <a:pt x="54769" y="7144"/>
                  </a:lnTo>
                  <a:lnTo>
                    <a:pt x="126207" y="0"/>
                  </a:lnTo>
                  <a:lnTo>
                    <a:pt x="185738" y="2382"/>
                  </a:lnTo>
                  <a:lnTo>
                    <a:pt x="240507" y="9525"/>
                  </a:lnTo>
                  <a:lnTo>
                    <a:pt x="304800" y="23813"/>
                  </a:lnTo>
                  <a:lnTo>
                    <a:pt x="361950" y="40482"/>
                  </a:lnTo>
                  <a:lnTo>
                    <a:pt x="423863" y="61913"/>
                  </a:lnTo>
                  <a:lnTo>
                    <a:pt x="469107" y="80963"/>
                  </a:lnTo>
                  <a:lnTo>
                    <a:pt x="523875" y="116682"/>
                  </a:lnTo>
                  <a:lnTo>
                    <a:pt x="552450" y="135732"/>
                  </a:lnTo>
                  <a:lnTo>
                    <a:pt x="576263" y="152400"/>
                  </a:lnTo>
                  <a:lnTo>
                    <a:pt x="597694" y="173832"/>
                  </a:lnTo>
                  <a:lnTo>
                    <a:pt x="609600" y="192882"/>
                  </a:lnTo>
                  <a:lnTo>
                    <a:pt x="616744" y="216694"/>
                  </a:lnTo>
                  <a:lnTo>
                    <a:pt x="611982" y="242888"/>
                  </a:lnTo>
                  <a:lnTo>
                    <a:pt x="600075" y="264319"/>
                  </a:lnTo>
                  <a:lnTo>
                    <a:pt x="578644" y="290513"/>
                  </a:lnTo>
                  <a:lnTo>
                    <a:pt x="554832" y="323850"/>
                  </a:lnTo>
                  <a:lnTo>
                    <a:pt x="542925" y="357188"/>
                  </a:lnTo>
                  <a:lnTo>
                    <a:pt x="533400" y="397669"/>
                  </a:lnTo>
                  <a:cubicBezTo>
                    <a:pt x="532606" y="439738"/>
                    <a:pt x="531813" y="481806"/>
                    <a:pt x="531019" y="5238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76F2226-3B01-4932-A8BB-0B09BAC97137}"/>
                </a:ext>
              </a:extLst>
            </p:cNvPr>
            <p:cNvSpPr/>
            <p:nvPr/>
          </p:nvSpPr>
          <p:spPr>
            <a:xfrm>
              <a:off x="2803525" y="2090738"/>
              <a:ext cx="354013" cy="1139825"/>
            </a:xfrm>
            <a:custGeom>
              <a:avLst/>
              <a:gdLst>
                <a:gd name="connsiteX0" fmla="*/ 2382 w 354807"/>
                <a:gd name="connsiteY0" fmla="*/ 862012 h 1140618"/>
                <a:gd name="connsiteX1" fmla="*/ 0 w 354807"/>
                <a:gd name="connsiteY1" fmla="*/ 795337 h 1140618"/>
                <a:gd name="connsiteX2" fmla="*/ 2382 w 354807"/>
                <a:gd name="connsiteY2" fmla="*/ 716756 h 1140618"/>
                <a:gd name="connsiteX3" fmla="*/ 9525 w 354807"/>
                <a:gd name="connsiteY3" fmla="*/ 659606 h 1140618"/>
                <a:gd name="connsiteX4" fmla="*/ 16669 w 354807"/>
                <a:gd name="connsiteY4" fmla="*/ 631031 h 1140618"/>
                <a:gd name="connsiteX5" fmla="*/ 30957 w 354807"/>
                <a:gd name="connsiteY5" fmla="*/ 614362 h 1140618"/>
                <a:gd name="connsiteX6" fmla="*/ 61913 w 354807"/>
                <a:gd name="connsiteY6" fmla="*/ 571500 h 1140618"/>
                <a:gd name="connsiteX7" fmla="*/ 90488 w 354807"/>
                <a:gd name="connsiteY7" fmla="*/ 528637 h 1140618"/>
                <a:gd name="connsiteX8" fmla="*/ 116682 w 354807"/>
                <a:gd name="connsiteY8" fmla="*/ 485775 h 1140618"/>
                <a:gd name="connsiteX9" fmla="*/ 135732 w 354807"/>
                <a:gd name="connsiteY9" fmla="*/ 440531 h 1140618"/>
                <a:gd name="connsiteX10" fmla="*/ 157163 w 354807"/>
                <a:gd name="connsiteY10" fmla="*/ 390525 h 1140618"/>
                <a:gd name="connsiteX11" fmla="*/ 169069 w 354807"/>
                <a:gd name="connsiteY11" fmla="*/ 354806 h 1140618"/>
                <a:gd name="connsiteX12" fmla="*/ 176213 w 354807"/>
                <a:gd name="connsiteY12" fmla="*/ 307181 h 1140618"/>
                <a:gd name="connsiteX13" fmla="*/ 180975 w 354807"/>
                <a:gd name="connsiteY13" fmla="*/ 259556 h 1140618"/>
                <a:gd name="connsiteX14" fmla="*/ 180975 w 354807"/>
                <a:gd name="connsiteY14" fmla="*/ 204787 h 1140618"/>
                <a:gd name="connsiteX15" fmla="*/ 169069 w 354807"/>
                <a:gd name="connsiteY15" fmla="*/ 102393 h 1140618"/>
                <a:gd name="connsiteX16" fmla="*/ 159544 w 354807"/>
                <a:gd name="connsiteY16" fmla="*/ 59531 h 1140618"/>
                <a:gd name="connsiteX17" fmla="*/ 154782 w 354807"/>
                <a:gd name="connsiteY17" fmla="*/ 30956 h 1140618"/>
                <a:gd name="connsiteX18" fmla="*/ 159544 w 354807"/>
                <a:gd name="connsiteY18" fmla="*/ 11906 h 1140618"/>
                <a:gd name="connsiteX19" fmla="*/ 166688 w 354807"/>
                <a:gd name="connsiteY19" fmla="*/ 4762 h 1140618"/>
                <a:gd name="connsiteX20" fmla="*/ 180975 w 354807"/>
                <a:gd name="connsiteY20" fmla="*/ 0 h 1140618"/>
                <a:gd name="connsiteX21" fmla="*/ 202407 w 354807"/>
                <a:gd name="connsiteY21" fmla="*/ 4762 h 1140618"/>
                <a:gd name="connsiteX22" fmla="*/ 221457 w 354807"/>
                <a:gd name="connsiteY22" fmla="*/ 16668 h 1140618"/>
                <a:gd name="connsiteX23" fmla="*/ 245269 w 354807"/>
                <a:gd name="connsiteY23" fmla="*/ 40481 h 1140618"/>
                <a:gd name="connsiteX24" fmla="*/ 288132 w 354807"/>
                <a:gd name="connsiteY24" fmla="*/ 104775 h 1140618"/>
                <a:gd name="connsiteX25" fmla="*/ 321469 w 354807"/>
                <a:gd name="connsiteY25" fmla="*/ 157162 h 1140618"/>
                <a:gd name="connsiteX26" fmla="*/ 347663 w 354807"/>
                <a:gd name="connsiteY26" fmla="*/ 200025 h 1140618"/>
                <a:gd name="connsiteX27" fmla="*/ 354807 w 354807"/>
                <a:gd name="connsiteY27" fmla="*/ 300037 h 1140618"/>
                <a:gd name="connsiteX28" fmla="*/ 352425 w 354807"/>
                <a:gd name="connsiteY28" fmla="*/ 385762 h 1140618"/>
                <a:gd name="connsiteX29" fmla="*/ 347663 w 354807"/>
                <a:gd name="connsiteY29" fmla="*/ 461962 h 1140618"/>
                <a:gd name="connsiteX30" fmla="*/ 342900 w 354807"/>
                <a:gd name="connsiteY30" fmla="*/ 533400 h 1140618"/>
                <a:gd name="connsiteX31" fmla="*/ 333375 w 354807"/>
                <a:gd name="connsiteY31" fmla="*/ 638175 h 1140618"/>
                <a:gd name="connsiteX32" fmla="*/ 321469 w 354807"/>
                <a:gd name="connsiteY32" fmla="*/ 721518 h 1140618"/>
                <a:gd name="connsiteX33" fmla="*/ 304800 w 354807"/>
                <a:gd name="connsiteY33" fmla="*/ 823912 h 1140618"/>
                <a:gd name="connsiteX34" fmla="*/ 280988 w 354807"/>
                <a:gd name="connsiteY34" fmla="*/ 940593 h 1140618"/>
                <a:gd name="connsiteX35" fmla="*/ 252413 w 354807"/>
                <a:gd name="connsiteY35" fmla="*/ 1031081 h 1140618"/>
                <a:gd name="connsiteX36" fmla="*/ 230982 w 354807"/>
                <a:gd name="connsiteY36" fmla="*/ 1083468 h 1140618"/>
                <a:gd name="connsiteX37" fmla="*/ 214313 w 354807"/>
                <a:gd name="connsiteY37" fmla="*/ 1109662 h 1140618"/>
                <a:gd name="connsiteX38" fmla="*/ 190500 w 354807"/>
                <a:gd name="connsiteY38" fmla="*/ 1133475 h 1140618"/>
                <a:gd name="connsiteX39" fmla="*/ 166688 w 354807"/>
                <a:gd name="connsiteY39" fmla="*/ 1140618 h 1140618"/>
                <a:gd name="connsiteX40" fmla="*/ 126207 w 354807"/>
                <a:gd name="connsiteY40" fmla="*/ 1140618 h 1140618"/>
                <a:gd name="connsiteX41" fmla="*/ 102394 w 354807"/>
                <a:gd name="connsiteY41" fmla="*/ 1128712 h 1140618"/>
                <a:gd name="connsiteX42" fmla="*/ 78582 w 354807"/>
                <a:gd name="connsiteY42" fmla="*/ 1114425 h 1140618"/>
                <a:gd name="connsiteX43" fmla="*/ 50007 w 354807"/>
                <a:gd name="connsiteY43" fmla="*/ 1090612 h 1140618"/>
                <a:gd name="connsiteX44" fmla="*/ 28575 w 354807"/>
                <a:gd name="connsiteY44" fmla="*/ 1052512 h 1140618"/>
                <a:gd name="connsiteX45" fmla="*/ 14288 w 354807"/>
                <a:gd name="connsiteY45" fmla="*/ 990600 h 1140618"/>
                <a:gd name="connsiteX46" fmla="*/ 2382 w 354807"/>
                <a:gd name="connsiteY46" fmla="*/ 862012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140618">
                  <a:moveTo>
                    <a:pt x="2382" y="862012"/>
                  </a:moveTo>
                  <a:lnTo>
                    <a:pt x="0" y="795337"/>
                  </a:lnTo>
                  <a:lnTo>
                    <a:pt x="2382" y="716756"/>
                  </a:lnTo>
                  <a:lnTo>
                    <a:pt x="9525" y="659606"/>
                  </a:lnTo>
                  <a:lnTo>
                    <a:pt x="16669" y="631031"/>
                  </a:lnTo>
                  <a:lnTo>
                    <a:pt x="30957" y="614362"/>
                  </a:lnTo>
                  <a:lnTo>
                    <a:pt x="61913" y="571500"/>
                  </a:lnTo>
                  <a:lnTo>
                    <a:pt x="90488" y="528637"/>
                  </a:lnTo>
                  <a:lnTo>
                    <a:pt x="116682" y="485775"/>
                  </a:lnTo>
                  <a:lnTo>
                    <a:pt x="135732" y="440531"/>
                  </a:lnTo>
                  <a:lnTo>
                    <a:pt x="157163" y="390525"/>
                  </a:lnTo>
                  <a:lnTo>
                    <a:pt x="169069" y="354806"/>
                  </a:lnTo>
                  <a:lnTo>
                    <a:pt x="176213" y="307181"/>
                  </a:lnTo>
                  <a:lnTo>
                    <a:pt x="180975" y="259556"/>
                  </a:lnTo>
                  <a:lnTo>
                    <a:pt x="180975" y="204787"/>
                  </a:lnTo>
                  <a:lnTo>
                    <a:pt x="169069" y="102393"/>
                  </a:lnTo>
                  <a:lnTo>
                    <a:pt x="159544" y="59531"/>
                  </a:lnTo>
                  <a:lnTo>
                    <a:pt x="154782" y="30956"/>
                  </a:lnTo>
                  <a:lnTo>
                    <a:pt x="159544" y="11906"/>
                  </a:lnTo>
                  <a:lnTo>
                    <a:pt x="166688" y="4762"/>
                  </a:lnTo>
                  <a:lnTo>
                    <a:pt x="180975" y="0"/>
                  </a:lnTo>
                  <a:lnTo>
                    <a:pt x="202407" y="4762"/>
                  </a:lnTo>
                  <a:lnTo>
                    <a:pt x="221457" y="16668"/>
                  </a:lnTo>
                  <a:lnTo>
                    <a:pt x="245269" y="40481"/>
                  </a:lnTo>
                  <a:lnTo>
                    <a:pt x="288132" y="104775"/>
                  </a:lnTo>
                  <a:lnTo>
                    <a:pt x="321469" y="157162"/>
                  </a:lnTo>
                  <a:lnTo>
                    <a:pt x="347663" y="200025"/>
                  </a:lnTo>
                  <a:lnTo>
                    <a:pt x="354807" y="300037"/>
                  </a:lnTo>
                  <a:lnTo>
                    <a:pt x="352425" y="385762"/>
                  </a:lnTo>
                  <a:lnTo>
                    <a:pt x="347663" y="461962"/>
                  </a:lnTo>
                  <a:lnTo>
                    <a:pt x="342900" y="533400"/>
                  </a:lnTo>
                  <a:lnTo>
                    <a:pt x="333375" y="638175"/>
                  </a:lnTo>
                  <a:lnTo>
                    <a:pt x="321469" y="721518"/>
                  </a:lnTo>
                  <a:lnTo>
                    <a:pt x="304800" y="823912"/>
                  </a:lnTo>
                  <a:lnTo>
                    <a:pt x="280988" y="940593"/>
                  </a:lnTo>
                  <a:lnTo>
                    <a:pt x="252413" y="1031081"/>
                  </a:lnTo>
                  <a:lnTo>
                    <a:pt x="230982" y="1083468"/>
                  </a:lnTo>
                  <a:lnTo>
                    <a:pt x="214313" y="1109662"/>
                  </a:lnTo>
                  <a:lnTo>
                    <a:pt x="190500" y="1133475"/>
                  </a:lnTo>
                  <a:lnTo>
                    <a:pt x="166688" y="1140618"/>
                  </a:lnTo>
                  <a:lnTo>
                    <a:pt x="126207" y="1140618"/>
                  </a:lnTo>
                  <a:lnTo>
                    <a:pt x="102394" y="1128712"/>
                  </a:lnTo>
                  <a:lnTo>
                    <a:pt x="78582" y="1114425"/>
                  </a:lnTo>
                  <a:lnTo>
                    <a:pt x="50007" y="1090612"/>
                  </a:lnTo>
                  <a:lnTo>
                    <a:pt x="28575" y="1052512"/>
                  </a:lnTo>
                  <a:lnTo>
                    <a:pt x="14288" y="990600"/>
                  </a:lnTo>
                  <a:lnTo>
                    <a:pt x="2382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F7EC1E4-621D-42AE-A614-08DC3F0E8D9B}"/>
                </a:ext>
              </a:extLst>
            </p:cNvPr>
            <p:cNvSpPr/>
            <p:nvPr/>
          </p:nvSpPr>
          <p:spPr>
            <a:xfrm>
              <a:off x="3770313" y="2738438"/>
              <a:ext cx="2043112" cy="469900"/>
            </a:xfrm>
            <a:custGeom>
              <a:avLst/>
              <a:gdLst>
                <a:gd name="connsiteX0" fmla="*/ 1364456 w 2043112"/>
                <a:gd name="connsiteY0" fmla="*/ 333375 h 469106"/>
                <a:gd name="connsiteX1" fmla="*/ 1019175 w 2043112"/>
                <a:gd name="connsiteY1" fmla="*/ 381000 h 469106"/>
                <a:gd name="connsiteX2" fmla="*/ 914400 w 2043112"/>
                <a:gd name="connsiteY2" fmla="*/ 400050 h 469106"/>
                <a:gd name="connsiteX3" fmla="*/ 771525 w 2043112"/>
                <a:gd name="connsiteY3" fmla="*/ 407193 h 469106"/>
                <a:gd name="connsiteX4" fmla="*/ 673894 w 2043112"/>
                <a:gd name="connsiteY4" fmla="*/ 414337 h 469106"/>
                <a:gd name="connsiteX5" fmla="*/ 585787 w 2043112"/>
                <a:gd name="connsiteY5" fmla="*/ 428625 h 469106"/>
                <a:gd name="connsiteX6" fmla="*/ 481012 w 2043112"/>
                <a:gd name="connsiteY6" fmla="*/ 452437 h 469106"/>
                <a:gd name="connsiteX7" fmla="*/ 404812 w 2043112"/>
                <a:gd name="connsiteY7" fmla="*/ 464343 h 469106"/>
                <a:gd name="connsiteX8" fmla="*/ 354806 w 2043112"/>
                <a:gd name="connsiteY8" fmla="*/ 469106 h 469106"/>
                <a:gd name="connsiteX9" fmla="*/ 309562 w 2043112"/>
                <a:gd name="connsiteY9" fmla="*/ 464343 h 469106"/>
                <a:gd name="connsiteX10" fmla="*/ 261937 w 2043112"/>
                <a:gd name="connsiteY10" fmla="*/ 450056 h 469106"/>
                <a:gd name="connsiteX11" fmla="*/ 200025 w 2043112"/>
                <a:gd name="connsiteY11" fmla="*/ 416718 h 469106"/>
                <a:gd name="connsiteX12" fmla="*/ 154781 w 2043112"/>
                <a:gd name="connsiteY12" fmla="*/ 390525 h 469106"/>
                <a:gd name="connsiteX13" fmla="*/ 104775 w 2043112"/>
                <a:gd name="connsiteY13" fmla="*/ 352425 h 469106"/>
                <a:gd name="connsiteX14" fmla="*/ 50006 w 2043112"/>
                <a:gd name="connsiteY14" fmla="*/ 307181 h 469106"/>
                <a:gd name="connsiteX15" fmla="*/ 16669 w 2043112"/>
                <a:gd name="connsiteY15" fmla="*/ 273843 h 469106"/>
                <a:gd name="connsiteX16" fmla="*/ 4762 w 2043112"/>
                <a:gd name="connsiteY16" fmla="*/ 257175 h 469106"/>
                <a:gd name="connsiteX17" fmla="*/ 0 w 2043112"/>
                <a:gd name="connsiteY17" fmla="*/ 230981 h 469106"/>
                <a:gd name="connsiteX18" fmla="*/ 2381 w 2043112"/>
                <a:gd name="connsiteY18" fmla="*/ 219075 h 469106"/>
                <a:gd name="connsiteX19" fmla="*/ 9525 w 2043112"/>
                <a:gd name="connsiteY19" fmla="*/ 207168 h 469106"/>
                <a:gd name="connsiteX20" fmla="*/ 26194 w 2043112"/>
                <a:gd name="connsiteY20" fmla="*/ 207168 h 469106"/>
                <a:gd name="connsiteX21" fmla="*/ 50006 w 2043112"/>
                <a:gd name="connsiteY21" fmla="*/ 216693 h 469106"/>
                <a:gd name="connsiteX22" fmla="*/ 116681 w 2043112"/>
                <a:gd name="connsiteY22" fmla="*/ 238125 h 469106"/>
                <a:gd name="connsiteX23" fmla="*/ 209550 w 2043112"/>
                <a:gd name="connsiteY23" fmla="*/ 259556 h 469106"/>
                <a:gd name="connsiteX24" fmla="*/ 266700 w 2043112"/>
                <a:gd name="connsiteY24" fmla="*/ 269081 h 469106"/>
                <a:gd name="connsiteX25" fmla="*/ 311944 w 2043112"/>
                <a:gd name="connsiteY25" fmla="*/ 269081 h 469106"/>
                <a:gd name="connsiteX26" fmla="*/ 381000 w 2043112"/>
                <a:gd name="connsiteY26" fmla="*/ 259556 h 469106"/>
                <a:gd name="connsiteX27" fmla="*/ 673894 w 2043112"/>
                <a:gd name="connsiteY27" fmla="*/ 214312 h 469106"/>
                <a:gd name="connsiteX28" fmla="*/ 928687 w 2043112"/>
                <a:gd name="connsiteY28" fmla="*/ 171450 h 469106"/>
                <a:gd name="connsiteX29" fmla="*/ 1204912 w 2043112"/>
                <a:gd name="connsiteY29" fmla="*/ 128587 h 469106"/>
                <a:gd name="connsiteX30" fmla="*/ 1431131 w 2043112"/>
                <a:gd name="connsiteY30" fmla="*/ 90487 h 469106"/>
                <a:gd name="connsiteX31" fmla="*/ 1478756 w 2043112"/>
                <a:gd name="connsiteY31" fmla="*/ 80962 h 469106"/>
                <a:gd name="connsiteX32" fmla="*/ 1519237 w 2043112"/>
                <a:gd name="connsiteY32" fmla="*/ 66675 h 469106"/>
                <a:gd name="connsiteX33" fmla="*/ 1550194 w 2043112"/>
                <a:gd name="connsiteY33" fmla="*/ 47625 h 469106"/>
                <a:gd name="connsiteX34" fmla="*/ 1581150 w 2043112"/>
                <a:gd name="connsiteY34" fmla="*/ 26193 h 469106"/>
                <a:gd name="connsiteX35" fmla="*/ 1616869 w 2043112"/>
                <a:gd name="connsiteY35" fmla="*/ 9525 h 469106"/>
                <a:gd name="connsiteX36" fmla="*/ 1659731 w 2043112"/>
                <a:gd name="connsiteY36" fmla="*/ 0 h 469106"/>
                <a:gd name="connsiteX37" fmla="*/ 1704975 w 2043112"/>
                <a:gd name="connsiteY37" fmla="*/ 0 h 469106"/>
                <a:gd name="connsiteX38" fmla="*/ 1778794 w 2043112"/>
                <a:gd name="connsiteY38" fmla="*/ 2381 h 469106"/>
                <a:gd name="connsiteX39" fmla="*/ 1852612 w 2043112"/>
                <a:gd name="connsiteY39" fmla="*/ 9525 h 469106"/>
                <a:gd name="connsiteX40" fmla="*/ 1897856 w 2043112"/>
                <a:gd name="connsiteY40" fmla="*/ 16668 h 469106"/>
                <a:gd name="connsiteX41" fmla="*/ 1945481 w 2043112"/>
                <a:gd name="connsiteY41" fmla="*/ 28575 h 469106"/>
                <a:gd name="connsiteX42" fmla="*/ 1983581 w 2043112"/>
                <a:gd name="connsiteY42" fmla="*/ 45243 h 469106"/>
                <a:gd name="connsiteX43" fmla="*/ 2007394 w 2043112"/>
                <a:gd name="connsiteY43" fmla="*/ 57150 h 469106"/>
                <a:gd name="connsiteX44" fmla="*/ 2026444 w 2043112"/>
                <a:gd name="connsiteY44" fmla="*/ 76200 h 469106"/>
                <a:gd name="connsiteX45" fmla="*/ 2035969 w 2043112"/>
                <a:gd name="connsiteY45" fmla="*/ 92868 h 469106"/>
                <a:gd name="connsiteX46" fmla="*/ 2043112 w 2043112"/>
                <a:gd name="connsiteY46" fmla="*/ 111918 h 469106"/>
                <a:gd name="connsiteX47" fmla="*/ 2043112 w 2043112"/>
                <a:gd name="connsiteY47" fmla="*/ 128587 h 469106"/>
                <a:gd name="connsiteX48" fmla="*/ 2040731 w 2043112"/>
                <a:gd name="connsiteY48" fmla="*/ 154781 h 469106"/>
                <a:gd name="connsiteX49" fmla="*/ 2033587 w 2043112"/>
                <a:gd name="connsiteY49" fmla="*/ 169068 h 469106"/>
                <a:gd name="connsiteX50" fmla="*/ 2009775 w 2043112"/>
                <a:gd name="connsiteY50" fmla="*/ 195262 h 469106"/>
                <a:gd name="connsiteX51" fmla="*/ 1971675 w 2043112"/>
                <a:gd name="connsiteY51" fmla="*/ 219075 h 469106"/>
                <a:gd name="connsiteX52" fmla="*/ 1919287 w 2043112"/>
                <a:gd name="connsiteY52" fmla="*/ 240506 h 469106"/>
                <a:gd name="connsiteX53" fmla="*/ 1795462 w 2043112"/>
                <a:gd name="connsiteY53" fmla="*/ 269081 h 469106"/>
                <a:gd name="connsiteX54" fmla="*/ 1609725 w 2043112"/>
                <a:gd name="connsiteY54" fmla="*/ 302418 h 469106"/>
                <a:gd name="connsiteX55" fmla="*/ 1364456 w 2043112"/>
                <a:gd name="connsiteY55" fmla="*/ 33337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43112" h="469106">
                  <a:moveTo>
                    <a:pt x="1364456" y="333375"/>
                  </a:moveTo>
                  <a:lnTo>
                    <a:pt x="1019175" y="381000"/>
                  </a:lnTo>
                  <a:lnTo>
                    <a:pt x="914400" y="400050"/>
                  </a:lnTo>
                  <a:lnTo>
                    <a:pt x="771525" y="407193"/>
                  </a:lnTo>
                  <a:lnTo>
                    <a:pt x="673894" y="414337"/>
                  </a:lnTo>
                  <a:lnTo>
                    <a:pt x="585787" y="428625"/>
                  </a:lnTo>
                  <a:lnTo>
                    <a:pt x="481012" y="452437"/>
                  </a:lnTo>
                  <a:lnTo>
                    <a:pt x="404812" y="464343"/>
                  </a:lnTo>
                  <a:lnTo>
                    <a:pt x="354806" y="469106"/>
                  </a:lnTo>
                  <a:lnTo>
                    <a:pt x="309562" y="464343"/>
                  </a:lnTo>
                  <a:lnTo>
                    <a:pt x="261937" y="450056"/>
                  </a:lnTo>
                  <a:lnTo>
                    <a:pt x="200025" y="416718"/>
                  </a:lnTo>
                  <a:lnTo>
                    <a:pt x="154781" y="390525"/>
                  </a:lnTo>
                  <a:lnTo>
                    <a:pt x="104775" y="352425"/>
                  </a:lnTo>
                  <a:lnTo>
                    <a:pt x="50006" y="307181"/>
                  </a:lnTo>
                  <a:lnTo>
                    <a:pt x="16669" y="273843"/>
                  </a:lnTo>
                  <a:lnTo>
                    <a:pt x="4762" y="257175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9525" y="207168"/>
                  </a:lnTo>
                  <a:lnTo>
                    <a:pt x="26194" y="207168"/>
                  </a:lnTo>
                  <a:lnTo>
                    <a:pt x="50006" y="216693"/>
                  </a:lnTo>
                  <a:lnTo>
                    <a:pt x="116681" y="238125"/>
                  </a:lnTo>
                  <a:lnTo>
                    <a:pt x="209550" y="259556"/>
                  </a:lnTo>
                  <a:lnTo>
                    <a:pt x="266700" y="269081"/>
                  </a:lnTo>
                  <a:lnTo>
                    <a:pt x="311944" y="269081"/>
                  </a:lnTo>
                  <a:lnTo>
                    <a:pt x="381000" y="259556"/>
                  </a:lnTo>
                  <a:lnTo>
                    <a:pt x="673894" y="214312"/>
                  </a:lnTo>
                  <a:lnTo>
                    <a:pt x="928687" y="171450"/>
                  </a:lnTo>
                  <a:lnTo>
                    <a:pt x="1204912" y="128587"/>
                  </a:lnTo>
                  <a:lnTo>
                    <a:pt x="1431131" y="90487"/>
                  </a:lnTo>
                  <a:lnTo>
                    <a:pt x="1478756" y="80962"/>
                  </a:lnTo>
                  <a:lnTo>
                    <a:pt x="1519237" y="66675"/>
                  </a:lnTo>
                  <a:lnTo>
                    <a:pt x="1550194" y="47625"/>
                  </a:lnTo>
                  <a:lnTo>
                    <a:pt x="1581150" y="26193"/>
                  </a:lnTo>
                  <a:lnTo>
                    <a:pt x="1616869" y="9525"/>
                  </a:lnTo>
                  <a:lnTo>
                    <a:pt x="1659731" y="0"/>
                  </a:lnTo>
                  <a:lnTo>
                    <a:pt x="1704975" y="0"/>
                  </a:lnTo>
                  <a:lnTo>
                    <a:pt x="1778794" y="2381"/>
                  </a:lnTo>
                  <a:lnTo>
                    <a:pt x="1852612" y="9525"/>
                  </a:lnTo>
                  <a:lnTo>
                    <a:pt x="1897856" y="16668"/>
                  </a:lnTo>
                  <a:lnTo>
                    <a:pt x="1945481" y="28575"/>
                  </a:lnTo>
                  <a:lnTo>
                    <a:pt x="1983581" y="45243"/>
                  </a:lnTo>
                  <a:lnTo>
                    <a:pt x="2007394" y="57150"/>
                  </a:lnTo>
                  <a:lnTo>
                    <a:pt x="2026444" y="76200"/>
                  </a:lnTo>
                  <a:lnTo>
                    <a:pt x="2035969" y="92868"/>
                  </a:lnTo>
                  <a:lnTo>
                    <a:pt x="2043112" y="111918"/>
                  </a:lnTo>
                  <a:lnTo>
                    <a:pt x="2043112" y="128587"/>
                  </a:lnTo>
                  <a:lnTo>
                    <a:pt x="2040731" y="154781"/>
                  </a:lnTo>
                  <a:lnTo>
                    <a:pt x="2033587" y="169068"/>
                  </a:lnTo>
                  <a:lnTo>
                    <a:pt x="2009775" y="195262"/>
                  </a:lnTo>
                  <a:lnTo>
                    <a:pt x="1971675" y="219075"/>
                  </a:lnTo>
                  <a:lnTo>
                    <a:pt x="1919287" y="240506"/>
                  </a:lnTo>
                  <a:lnTo>
                    <a:pt x="1795462" y="269081"/>
                  </a:lnTo>
                  <a:lnTo>
                    <a:pt x="1609725" y="302418"/>
                  </a:lnTo>
                  <a:lnTo>
                    <a:pt x="13644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D8724A1-48E7-4AD4-9252-5D115EAB65B5}"/>
                </a:ext>
              </a:extLst>
            </p:cNvPr>
            <p:cNvSpPr/>
            <p:nvPr/>
          </p:nvSpPr>
          <p:spPr>
            <a:xfrm>
              <a:off x="3059113" y="3586163"/>
              <a:ext cx="3692525" cy="673100"/>
            </a:xfrm>
            <a:custGeom>
              <a:avLst/>
              <a:gdLst>
                <a:gd name="connsiteX0" fmla="*/ 2338688 w 3691592"/>
                <a:gd name="connsiteY0" fmla="*/ 329727 h 673052"/>
                <a:gd name="connsiteX1" fmla="*/ 1968169 w 3691592"/>
                <a:gd name="connsiteY1" fmla="*/ 363720 h 673052"/>
                <a:gd name="connsiteX2" fmla="*/ 1781210 w 3691592"/>
                <a:gd name="connsiteY2" fmla="*/ 377317 h 673052"/>
                <a:gd name="connsiteX3" fmla="*/ 1529665 w 3691592"/>
                <a:gd name="connsiteY3" fmla="*/ 414709 h 673052"/>
                <a:gd name="connsiteX4" fmla="*/ 1312113 w 3691592"/>
                <a:gd name="connsiteY4" fmla="*/ 455500 h 673052"/>
                <a:gd name="connsiteX5" fmla="*/ 1091161 w 3691592"/>
                <a:gd name="connsiteY5" fmla="*/ 496291 h 673052"/>
                <a:gd name="connsiteX6" fmla="*/ 934795 w 3691592"/>
                <a:gd name="connsiteY6" fmla="*/ 533683 h 673052"/>
                <a:gd name="connsiteX7" fmla="*/ 710444 w 3691592"/>
                <a:gd name="connsiteY7" fmla="*/ 591470 h 673052"/>
                <a:gd name="connsiteX8" fmla="*/ 571075 w 3691592"/>
                <a:gd name="connsiteY8" fmla="*/ 628862 h 673052"/>
                <a:gd name="connsiteX9" fmla="*/ 441903 w 3691592"/>
                <a:gd name="connsiteY9" fmla="*/ 673052 h 673052"/>
                <a:gd name="connsiteX10" fmla="*/ 404511 w 3691592"/>
                <a:gd name="connsiteY10" fmla="*/ 669653 h 673052"/>
                <a:gd name="connsiteX11" fmla="*/ 336526 w 3691592"/>
                <a:gd name="connsiteY11" fmla="*/ 656056 h 673052"/>
                <a:gd name="connsiteX12" fmla="*/ 271940 w 3691592"/>
                <a:gd name="connsiteY12" fmla="*/ 632261 h 673052"/>
                <a:gd name="connsiteX13" fmla="*/ 224351 w 3691592"/>
                <a:gd name="connsiteY13" fmla="*/ 601668 h 673052"/>
                <a:gd name="connsiteX14" fmla="*/ 176761 w 3691592"/>
                <a:gd name="connsiteY14" fmla="*/ 560877 h 673052"/>
                <a:gd name="connsiteX15" fmla="*/ 125772 w 3691592"/>
                <a:gd name="connsiteY15" fmla="*/ 516687 h 673052"/>
                <a:gd name="connsiteX16" fmla="*/ 64586 w 3691592"/>
                <a:gd name="connsiteY16" fmla="*/ 452101 h 673052"/>
                <a:gd name="connsiteX17" fmla="*/ 33992 w 3691592"/>
                <a:gd name="connsiteY17" fmla="*/ 418108 h 673052"/>
                <a:gd name="connsiteX18" fmla="*/ 10198 w 3691592"/>
                <a:gd name="connsiteY18" fmla="*/ 387515 h 673052"/>
                <a:gd name="connsiteX19" fmla="*/ 0 w 3691592"/>
                <a:gd name="connsiteY19" fmla="*/ 360321 h 673052"/>
                <a:gd name="connsiteX20" fmla="*/ 0 w 3691592"/>
                <a:gd name="connsiteY20" fmla="*/ 333127 h 673052"/>
                <a:gd name="connsiteX21" fmla="*/ 10198 w 3691592"/>
                <a:gd name="connsiteY21" fmla="*/ 322929 h 673052"/>
                <a:gd name="connsiteX22" fmla="*/ 30593 w 3691592"/>
                <a:gd name="connsiteY22" fmla="*/ 322929 h 673052"/>
                <a:gd name="connsiteX23" fmla="*/ 88381 w 3691592"/>
                <a:gd name="connsiteY23" fmla="*/ 350123 h 673052"/>
                <a:gd name="connsiteX24" fmla="*/ 176761 w 3691592"/>
                <a:gd name="connsiteY24" fmla="*/ 380716 h 673052"/>
                <a:gd name="connsiteX25" fmla="*/ 244746 w 3691592"/>
                <a:gd name="connsiteY25" fmla="*/ 397713 h 673052"/>
                <a:gd name="connsiteX26" fmla="*/ 333127 w 3691592"/>
                <a:gd name="connsiteY26" fmla="*/ 404511 h 673052"/>
                <a:gd name="connsiteX27" fmla="*/ 435105 w 3691592"/>
                <a:gd name="connsiteY27" fmla="*/ 401112 h 673052"/>
                <a:gd name="connsiteX28" fmla="*/ 588071 w 3691592"/>
                <a:gd name="connsiteY28" fmla="*/ 380716 h 673052"/>
                <a:gd name="connsiteX29" fmla="*/ 724041 w 3691592"/>
                <a:gd name="connsiteY29" fmla="*/ 353522 h 673052"/>
                <a:gd name="connsiteX30" fmla="*/ 1216934 w 3691592"/>
                <a:gd name="connsiteY30" fmla="*/ 278739 h 673052"/>
                <a:gd name="connsiteX31" fmla="*/ 1774412 w 3691592"/>
                <a:gd name="connsiteY31" fmla="*/ 200556 h 673052"/>
                <a:gd name="connsiteX32" fmla="*/ 1968169 w 3691592"/>
                <a:gd name="connsiteY32" fmla="*/ 180160 h 673052"/>
                <a:gd name="connsiteX33" fmla="*/ 2410073 w 3691592"/>
                <a:gd name="connsiteY33" fmla="*/ 139369 h 673052"/>
                <a:gd name="connsiteX34" fmla="*/ 2868972 w 3691592"/>
                <a:gd name="connsiteY34" fmla="*/ 98578 h 673052"/>
                <a:gd name="connsiteX35" fmla="*/ 2960752 w 3691592"/>
                <a:gd name="connsiteY35" fmla="*/ 91780 h 673052"/>
                <a:gd name="connsiteX36" fmla="*/ 3015140 w 3691592"/>
                <a:gd name="connsiteY36" fmla="*/ 78183 h 673052"/>
                <a:gd name="connsiteX37" fmla="*/ 3062730 w 3691592"/>
                <a:gd name="connsiteY37" fmla="*/ 50988 h 673052"/>
                <a:gd name="connsiteX38" fmla="*/ 3110320 w 3691592"/>
                <a:gd name="connsiteY38" fmla="*/ 16996 h 673052"/>
                <a:gd name="connsiteX39" fmla="*/ 3144312 w 3691592"/>
                <a:gd name="connsiteY39" fmla="*/ 0 h 673052"/>
                <a:gd name="connsiteX40" fmla="*/ 3212297 w 3691592"/>
                <a:gd name="connsiteY40" fmla="*/ 0 h 673052"/>
                <a:gd name="connsiteX41" fmla="*/ 3310876 w 3691592"/>
                <a:gd name="connsiteY41" fmla="*/ 13597 h 673052"/>
                <a:gd name="connsiteX42" fmla="*/ 3395857 w 3691592"/>
                <a:gd name="connsiteY42" fmla="*/ 30593 h 673052"/>
                <a:gd name="connsiteX43" fmla="*/ 3463842 w 3691592"/>
                <a:gd name="connsiteY43" fmla="*/ 47589 h 673052"/>
                <a:gd name="connsiteX44" fmla="*/ 3531827 w 3691592"/>
                <a:gd name="connsiteY44" fmla="*/ 74783 h 673052"/>
                <a:gd name="connsiteX45" fmla="*/ 3582816 w 3691592"/>
                <a:gd name="connsiteY45" fmla="*/ 101977 h 673052"/>
                <a:gd name="connsiteX46" fmla="*/ 3630406 w 3691592"/>
                <a:gd name="connsiteY46" fmla="*/ 129171 h 673052"/>
                <a:gd name="connsiteX47" fmla="*/ 3657600 w 3691592"/>
                <a:gd name="connsiteY47" fmla="*/ 152966 h 673052"/>
                <a:gd name="connsiteX48" fmla="*/ 3677995 w 3691592"/>
                <a:gd name="connsiteY48" fmla="*/ 176761 h 673052"/>
                <a:gd name="connsiteX49" fmla="*/ 3691592 w 3691592"/>
                <a:gd name="connsiteY49" fmla="*/ 203955 h 673052"/>
                <a:gd name="connsiteX50" fmla="*/ 3691592 w 3691592"/>
                <a:gd name="connsiteY50" fmla="*/ 227750 h 673052"/>
                <a:gd name="connsiteX51" fmla="*/ 3684794 w 3691592"/>
                <a:gd name="connsiteY51" fmla="*/ 251545 h 673052"/>
                <a:gd name="connsiteX52" fmla="*/ 3674596 w 3691592"/>
                <a:gd name="connsiteY52" fmla="*/ 275339 h 673052"/>
                <a:gd name="connsiteX53" fmla="*/ 3654201 w 3691592"/>
                <a:gd name="connsiteY53" fmla="*/ 295735 h 673052"/>
                <a:gd name="connsiteX54" fmla="*/ 3623607 w 3691592"/>
                <a:gd name="connsiteY54" fmla="*/ 305933 h 673052"/>
                <a:gd name="connsiteX55" fmla="*/ 3572618 w 3691592"/>
                <a:gd name="connsiteY55" fmla="*/ 316130 h 673052"/>
                <a:gd name="connsiteX56" fmla="*/ 3477439 w 3691592"/>
                <a:gd name="connsiteY56" fmla="*/ 316130 h 673052"/>
                <a:gd name="connsiteX57" fmla="*/ 3368663 w 3691592"/>
                <a:gd name="connsiteY57" fmla="*/ 305933 h 673052"/>
                <a:gd name="connsiteX58" fmla="*/ 3242891 w 3691592"/>
                <a:gd name="connsiteY58" fmla="*/ 299134 h 673052"/>
                <a:gd name="connsiteX59" fmla="*/ 3042334 w 3691592"/>
                <a:gd name="connsiteY59" fmla="*/ 295735 h 673052"/>
                <a:gd name="connsiteX60" fmla="*/ 2824782 w 3691592"/>
                <a:gd name="connsiteY60" fmla="*/ 302533 h 673052"/>
                <a:gd name="connsiteX61" fmla="*/ 2338688 w 3691592"/>
                <a:gd name="connsiteY61" fmla="*/ 329727 h 6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91592" h="673052">
                  <a:moveTo>
                    <a:pt x="2338688" y="329727"/>
                  </a:moveTo>
                  <a:lnTo>
                    <a:pt x="1968169" y="363720"/>
                  </a:lnTo>
                  <a:lnTo>
                    <a:pt x="1781210" y="377317"/>
                  </a:lnTo>
                  <a:lnTo>
                    <a:pt x="1529665" y="414709"/>
                  </a:lnTo>
                  <a:lnTo>
                    <a:pt x="1312113" y="455500"/>
                  </a:lnTo>
                  <a:lnTo>
                    <a:pt x="1091161" y="496291"/>
                  </a:lnTo>
                  <a:lnTo>
                    <a:pt x="934795" y="533683"/>
                  </a:lnTo>
                  <a:lnTo>
                    <a:pt x="710444" y="591470"/>
                  </a:lnTo>
                  <a:lnTo>
                    <a:pt x="571075" y="628862"/>
                  </a:lnTo>
                  <a:lnTo>
                    <a:pt x="441903" y="673052"/>
                  </a:lnTo>
                  <a:lnTo>
                    <a:pt x="404511" y="669653"/>
                  </a:lnTo>
                  <a:lnTo>
                    <a:pt x="336526" y="656056"/>
                  </a:lnTo>
                  <a:lnTo>
                    <a:pt x="271940" y="632261"/>
                  </a:lnTo>
                  <a:lnTo>
                    <a:pt x="224351" y="601668"/>
                  </a:lnTo>
                  <a:lnTo>
                    <a:pt x="176761" y="560877"/>
                  </a:lnTo>
                  <a:lnTo>
                    <a:pt x="125772" y="516687"/>
                  </a:lnTo>
                  <a:lnTo>
                    <a:pt x="64586" y="452101"/>
                  </a:lnTo>
                  <a:lnTo>
                    <a:pt x="33992" y="418108"/>
                  </a:lnTo>
                  <a:lnTo>
                    <a:pt x="10198" y="387515"/>
                  </a:lnTo>
                  <a:lnTo>
                    <a:pt x="0" y="360321"/>
                  </a:lnTo>
                  <a:lnTo>
                    <a:pt x="0" y="333127"/>
                  </a:lnTo>
                  <a:lnTo>
                    <a:pt x="10198" y="322929"/>
                  </a:lnTo>
                  <a:lnTo>
                    <a:pt x="30593" y="322929"/>
                  </a:lnTo>
                  <a:lnTo>
                    <a:pt x="88381" y="350123"/>
                  </a:lnTo>
                  <a:lnTo>
                    <a:pt x="176761" y="380716"/>
                  </a:lnTo>
                  <a:lnTo>
                    <a:pt x="244746" y="397713"/>
                  </a:lnTo>
                  <a:lnTo>
                    <a:pt x="333127" y="404511"/>
                  </a:lnTo>
                  <a:lnTo>
                    <a:pt x="435105" y="401112"/>
                  </a:lnTo>
                  <a:lnTo>
                    <a:pt x="588071" y="380716"/>
                  </a:lnTo>
                  <a:lnTo>
                    <a:pt x="724041" y="353522"/>
                  </a:lnTo>
                  <a:lnTo>
                    <a:pt x="1216934" y="278739"/>
                  </a:lnTo>
                  <a:lnTo>
                    <a:pt x="1774412" y="200556"/>
                  </a:lnTo>
                  <a:lnTo>
                    <a:pt x="1968169" y="180160"/>
                  </a:lnTo>
                  <a:lnTo>
                    <a:pt x="2410073" y="139369"/>
                  </a:lnTo>
                  <a:lnTo>
                    <a:pt x="2868972" y="98578"/>
                  </a:lnTo>
                  <a:lnTo>
                    <a:pt x="2960752" y="91780"/>
                  </a:lnTo>
                  <a:lnTo>
                    <a:pt x="3015140" y="78183"/>
                  </a:lnTo>
                  <a:lnTo>
                    <a:pt x="3062730" y="50988"/>
                  </a:lnTo>
                  <a:lnTo>
                    <a:pt x="3110320" y="16996"/>
                  </a:lnTo>
                  <a:lnTo>
                    <a:pt x="3144312" y="0"/>
                  </a:lnTo>
                  <a:lnTo>
                    <a:pt x="3212297" y="0"/>
                  </a:lnTo>
                  <a:lnTo>
                    <a:pt x="3310876" y="13597"/>
                  </a:lnTo>
                  <a:lnTo>
                    <a:pt x="3395857" y="30593"/>
                  </a:lnTo>
                  <a:lnTo>
                    <a:pt x="3463842" y="47589"/>
                  </a:lnTo>
                  <a:lnTo>
                    <a:pt x="3531827" y="74783"/>
                  </a:lnTo>
                  <a:lnTo>
                    <a:pt x="3582816" y="101977"/>
                  </a:lnTo>
                  <a:lnTo>
                    <a:pt x="3630406" y="129171"/>
                  </a:lnTo>
                  <a:lnTo>
                    <a:pt x="3657600" y="152966"/>
                  </a:lnTo>
                  <a:lnTo>
                    <a:pt x="3677995" y="176761"/>
                  </a:lnTo>
                  <a:lnTo>
                    <a:pt x="3691592" y="203955"/>
                  </a:lnTo>
                  <a:lnTo>
                    <a:pt x="3691592" y="227750"/>
                  </a:lnTo>
                  <a:lnTo>
                    <a:pt x="3684794" y="251545"/>
                  </a:lnTo>
                  <a:lnTo>
                    <a:pt x="3674596" y="275339"/>
                  </a:lnTo>
                  <a:lnTo>
                    <a:pt x="3654201" y="295735"/>
                  </a:lnTo>
                  <a:lnTo>
                    <a:pt x="3623607" y="305933"/>
                  </a:lnTo>
                  <a:lnTo>
                    <a:pt x="3572618" y="316130"/>
                  </a:lnTo>
                  <a:lnTo>
                    <a:pt x="3477439" y="316130"/>
                  </a:lnTo>
                  <a:lnTo>
                    <a:pt x="3368663" y="305933"/>
                  </a:lnTo>
                  <a:lnTo>
                    <a:pt x="3242891" y="299134"/>
                  </a:lnTo>
                  <a:lnTo>
                    <a:pt x="3042334" y="295735"/>
                  </a:lnTo>
                  <a:lnTo>
                    <a:pt x="2824782" y="302533"/>
                  </a:lnTo>
                  <a:lnTo>
                    <a:pt x="2338688" y="329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D6F850D-12EF-4750-A750-4EA557B950D7}"/>
                </a:ext>
              </a:extLst>
            </p:cNvPr>
            <p:cNvSpPr/>
            <p:nvPr/>
          </p:nvSpPr>
          <p:spPr>
            <a:xfrm>
              <a:off x="3051175" y="1912938"/>
              <a:ext cx="4103688" cy="555625"/>
            </a:xfrm>
            <a:custGeom>
              <a:avLst/>
              <a:gdLst>
                <a:gd name="connsiteX0" fmla="*/ 1512570 w 4103370"/>
                <a:gd name="connsiteY0" fmla="*/ 354330 h 556260"/>
                <a:gd name="connsiteX1" fmla="*/ 1097280 w 4103370"/>
                <a:gd name="connsiteY1" fmla="*/ 407670 h 556260"/>
                <a:gd name="connsiteX2" fmla="*/ 765810 w 4103370"/>
                <a:gd name="connsiteY2" fmla="*/ 461010 h 556260"/>
                <a:gd name="connsiteX3" fmla="*/ 525780 w 4103370"/>
                <a:gd name="connsiteY3" fmla="*/ 502920 h 556260"/>
                <a:gd name="connsiteX4" fmla="*/ 377190 w 4103370"/>
                <a:gd name="connsiteY4" fmla="*/ 529590 h 556260"/>
                <a:gd name="connsiteX5" fmla="*/ 308610 w 4103370"/>
                <a:gd name="connsiteY5" fmla="*/ 548640 h 556260"/>
                <a:gd name="connsiteX6" fmla="*/ 266700 w 4103370"/>
                <a:gd name="connsiteY6" fmla="*/ 556260 h 556260"/>
                <a:gd name="connsiteX7" fmla="*/ 220980 w 4103370"/>
                <a:gd name="connsiteY7" fmla="*/ 556260 h 556260"/>
                <a:gd name="connsiteX8" fmla="*/ 175260 w 4103370"/>
                <a:gd name="connsiteY8" fmla="*/ 544830 h 556260"/>
                <a:gd name="connsiteX9" fmla="*/ 106680 w 4103370"/>
                <a:gd name="connsiteY9" fmla="*/ 518160 h 556260"/>
                <a:gd name="connsiteX10" fmla="*/ 45720 w 4103370"/>
                <a:gd name="connsiteY10" fmla="*/ 502920 h 556260"/>
                <a:gd name="connsiteX11" fmla="*/ 0 w 4103370"/>
                <a:gd name="connsiteY11" fmla="*/ 361950 h 556260"/>
                <a:gd name="connsiteX12" fmla="*/ 312420 w 4103370"/>
                <a:gd name="connsiteY12" fmla="*/ 327660 h 556260"/>
                <a:gd name="connsiteX13" fmla="*/ 655320 w 4103370"/>
                <a:gd name="connsiteY13" fmla="*/ 285750 h 556260"/>
                <a:gd name="connsiteX14" fmla="*/ 1203960 w 4103370"/>
                <a:gd name="connsiteY14" fmla="*/ 217170 h 556260"/>
                <a:gd name="connsiteX15" fmla="*/ 1691640 w 4103370"/>
                <a:gd name="connsiteY15" fmla="*/ 152400 h 556260"/>
                <a:gd name="connsiteX16" fmla="*/ 1912620 w 4103370"/>
                <a:gd name="connsiteY16" fmla="*/ 137160 h 556260"/>
                <a:gd name="connsiteX17" fmla="*/ 2228850 w 4103370"/>
                <a:gd name="connsiteY17" fmla="*/ 110490 h 556260"/>
                <a:gd name="connsiteX18" fmla="*/ 2541270 w 4103370"/>
                <a:gd name="connsiteY18" fmla="*/ 83820 h 556260"/>
                <a:gd name="connsiteX19" fmla="*/ 2899410 w 4103370"/>
                <a:gd name="connsiteY19" fmla="*/ 64770 h 556260"/>
                <a:gd name="connsiteX20" fmla="*/ 3204210 w 4103370"/>
                <a:gd name="connsiteY20" fmla="*/ 49530 h 556260"/>
                <a:gd name="connsiteX21" fmla="*/ 3356610 w 4103370"/>
                <a:gd name="connsiteY21" fmla="*/ 45720 h 556260"/>
                <a:gd name="connsiteX22" fmla="*/ 3429000 w 4103370"/>
                <a:gd name="connsiteY22" fmla="*/ 34290 h 556260"/>
                <a:gd name="connsiteX23" fmla="*/ 3547110 w 4103370"/>
                <a:gd name="connsiteY23" fmla="*/ 7620 h 556260"/>
                <a:gd name="connsiteX24" fmla="*/ 3600450 w 4103370"/>
                <a:gd name="connsiteY24" fmla="*/ 0 h 556260"/>
                <a:gd name="connsiteX25" fmla="*/ 3646170 w 4103370"/>
                <a:gd name="connsiteY25" fmla="*/ 11430 h 556260"/>
                <a:gd name="connsiteX26" fmla="*/ 3726180 w 4103370"/>
                <a:gd name="connsiteY26" fmla="*/ 49530 h 556260"/>
                <a:gd name="connsiteX27" fmla="*/ 3802380 w 4103370"/>
                <a:gd name="connsiteY27" fmla="*/ 87630 h 556260"/>
                <a:gd name="connsiteX28" fmla="*/ 3878580 w 4103370"/>
                <a:gd name="connsiteY28" fmla="*/ 144780 h 556260"/>
                <a:gd name="connsiteX29" fmla="*/ 3954780 w 4103370"/>
                <a:gd name="connsiteY29" fmla="*/ 205740 h 556260"/>
                <a:gd name="connsiteX30" fmla="*/ 4027170 w 4103370"/>
                <a:gd name="connsiteY30" fmla="*/ 278130 h 556260"/>
                <a:gd name="connsiteX31" fmla="*/ 4061460 w 4103370"/>
                <a:gd name="connsiteY31" fmla="*/ 323850 h 556260"/>
                <a:gd name="connsiteX32" fmla="*/ 4088130 w 4103370"/>
                <a:gd name="connsiteY32" fmla="*/ 373380 h 556260"/>
                <a:gd name="connsiteX33" fmla="*/ 4099560 w 4103370"/>
                <a:gd name="connsiteY33" fmla="*/ 426720 h 556260"/>
                <a:gd name="connsiteX34" fmla="*/ 4103370 w 4103370"/>
                <a:gd name="connsiteY34" fmla="*/ 464820 h 556260"/>
                <a:gd name="connsiteX35" fmla="*/ 4099560 w 4103370"/>
                <a:gd name="connsiteY35" fmla="*/ 480060 h 556260"/>
                <a:gd name="connsiteX36" fmla="*/ 4088130 w 4103370"/>
                <a:gd name="connsiteY36" fmla="*/ 506730 h 556260"/>
                <a:gd name="connsiteX37" fmla="*/ 4072890 w 4103370"/>
                <a:gd name="connsiteY37" fmla="*/ 521970 h 556260"/>
                <a:gd name="connsiteX38" fmla="*/ 4042410 w 4103370"/>
                <a:gd name="connsiteY38" fmla="*/ 533400 h 556260"/>
                <a:gd name="connsiteX39" fmla="*/ 3977640 w 4103370"/>
                <a:gd name="connsiteY39" fmla="*/ 537210 h 556260"/>
                <a:gd name="connsiteX40" fmla="*/ 3874770 w 4103370"/>
                <a:gd name="connsiteY40" fmla="*/ 541020 h 556260"/>
                <a:gd name="connsiteX41" fmla="*/ 3589020 w 4103370"/>
                <a:gd name="connsiteY41" fmla="*/ 297180 h 556260"/>
                <a:gd name="connsiteX42" fmla="*/ 3550920 w 4103370"/>
                <a:gd name="connsiteY42" fmla="*/ 262890 h 556260"/>
                <a:gd name="connsiteX43" fmla="*/ 3528060 w 4103370"/>
                <a:gd name="connsiteY43" fmla="*/ 240030 h 556260"/>
                <a:gd name="connsiteX44" fmla="*/ 3486150 w 4103370"/>
                <a:gd name="connsiteY44" fmla="*/ 228600 h 556260"/>
                <a:gd name="connsiteX45" fmla="*/ 3429000 w 4103370"/>
                <a:gd name="connsiteY45" fmla="*/ 224790 h 556260"/>
                <a:gd name="connsiteX46" fmla="*/ 3211830 w 4103370"/>
                <a:gd name="connsiteY46" fmla="*/ 228600 h 556260"/>
                <a:gd name="connsiteX47" fmla="*/ 2758440 w 4103370"/>
                <a:gd name="connsiteY47" fmla="*/ 251460 h 556260"/>
                <a:gd name="connsiteX48" fmla="*/ 2415540 w 4103370"/>
                <a:gd name="connsiteY48" fmla="*/ 270510 h 556260"/>
                <a:gd name="connsiteX49" fmla="*/ 1924050 w 4103370"/>
                <a:gd name="connsiteY49" fmla="*/ 312420 h 556260"/>
                <a:gd name="connsiteX50" fmla="*/ 1512570 w 4103370"/>
                <a:gd name="connsiteY50" fmla="*/ 3543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03370" h="556260">
                  <a:moveTo>
                    <a:pt x="1512570" y="354330"/>
                  </a:moveTo>
                  <a:lnTo>
                    <a:pt x="1097280" y="407670"/>
                  </a:lnTo>
                  <a:lnTo>
                    <a:pt x="765810" y="461010"/>
                  </a:lnTo>
                  <a:lnTo>
                    <a:pt x="525780" y="502920"/>
                  </a:lnTo>
                  <a:lnTo>
                    <a:pt x="377190" y="529590"/>
                  </a:lnTo>
                  <a:lnTo>
                    <a:pt x="308610" y="548640"/>
                  </a:lnTo>
                  <a:lnTo>
                    <a:pt x="266700" y="556260"/>
                  </a:lnTo>
                  <a:lnTo>
                    <a:pt x="220980" y="556260"/>
                  </a:lnTo>
                  <a:lnTo>
                    <a:pt x="175260" y="544830"/>
                  </a:lnTo>
                  <a:lnTo>
                    <a:pt x="106680" y="518160"/>
                  </a:lnTo>
                  <a:lnTo>
                    <a:pt x="45720" y="502920"/>
                  </a:lnTo>
                  <a:lnTo>
                    <a:pt x="0" y="361950"/>
                  </a:lnTo>
                  <a:lnTo>
                    <a:pt x="312420" y="327660"/>
                  </a:lnTo>
                  <a:lnTo>
                    <a:pt x="655320" y="285750"/>
                  </a:lnTo>
                  <a:lnTo>
                    <a:pt x="1203960" y="217170"/>
                  </a:lnTo>
                  <a:lnTo>
                    <a:pt x="1691640" y="152400"/>
                  </a:lnTo>
                  <a:lnTo>
                    <a:pt x="1912620" y="137160"/>
                  </a:lnTo>
                  <a:lnTo>
                    <a:pt x="2228850" y="110490"/>
                  </a:lnTo>
                  <a:lnTo>
                    <a:pt x="2541270" y="83820"/>
                  </a:lnTo>
                  <a:lnTo>
                    <a:pt x="2899410" y="64770"/>
                  </a:lnTo>
                  <a:lnTo>
                    <a:pt x="3204210" y="49530"/>
                  </a:lnTo>
                  <a:lnTo>
                    <a:pt x="3356610" y="45720"/>
                  </a:lnTo>
                  <a:lnTo>
                    <a:pt x="3429000" y="34290"/>
                  </a:lnTo>
                  <a:lnTo>
                    <a:pt x="3547110" y="7620"/>
                  </a:lnTo>
                  <a:lnTo>
                    <a:pt x="3600450" y="0"/>
                  </a:lnTo>
                  <a:lnTo>
                    <a:pt x="3646170" y="11430"/>
                  </a:lnTo>
                  <a:lnTo>
                    <a:pt x="3726180" y="49530"/>
                  </a:lnTo>
                  <a:lnTo>
                    <a:pt x="3802380" y="87630"/>
                  </a:lnTo>
                  <a:lnTo>
                    <a:pt x="3878580" y="144780"/>
                  </a:lnTo>
                  <a:lnTo>
                    <a:pt x="3954780" y="205740"/>
                  </a:lnTo>
                  <a:lnTo>
                    <a:pt x="4027170" y="278130"/>
                  </a:lnTo>
                  <a:lnTo>
                    <a:pt x="4061460" y="323850"/>
                  </a:lnTo>
                  <a:lnTo>
                    <a:pt x="4088130" y="373380"/>
                  </a:lnTo>
                  <a:lnTo>
                    <a:pt x="4099560" y="426720"/>
                  </a:lnTo>
                  <a:lnTo>
                    <a:pt x="4103370" y="464820"/>
                  </a:lnTo>
                  <a:lnTo>
                    <a:pt x="4099560" y="480060"/>
                  </a:lnTo>
                  <a:lnTo>
                    <a:pt x="4088130" y="506730"/>
                  </a:lnTo>
                  <a:lnTo>
                    <a:pt x="4072890" y="521970"/>
                  </a:lnTo>
                  <a:lnTo>
                    <a:pt x="4042410" y="533400"/>
                  </a:lnTo>
                  <a:lnTo>
                    <a:pt x="3977640" y="537210"/>
                  </a:lnTo>
                  <a:lnTo>
                    <a:pt x="3874770" y="541020"/>
                  </a:lnTo>
                  <a:lnTo>
                    <a:pt x="3589020" y="297180"/>
                  </a:lnTo>
                  <a:lnTo>
                    <a:pt x="3550920" y="262890"/>
                  </a:lnTo>
                  <a:lnTo>
                    <a:pt x="3528060" y="240030"/>
                  </a:lnTo>
                  <a:lnTo>
                    <a:pt x="3486150" y="228600"/>
                  </a:lnTo>
                  <a:lnTo>
                    <a:pt x="3429000" y="224790"/>
                  </a:lnTo>
                  <a:lnTo>
                    <a:pt x="3211830" y="228600"/>
                  </a:lnTo>
                  <a:lnTo>
                    <a:pt x="2758440" y="251460"/>
                  </a:lnTo>
                  <a:lnTo>
                    <a:pt x="2415540" y="270510"/>
                  </a:lnTo>
                  <a:lnTo>
                    <a:pt x="1924050" y="312420"/>
                  </a:lnTo>
                  <a:lnTo>
                    <a:pt x="1512570" y="3543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CD69615-EBD9-4997-BADB-E65CA763334F}"/>
                </a:ext>
              </a:extLst>
            </p:cNvPr>
            <p:cNvSpPr/>
            <p:nvPr/>
          </p:nvSpPr>
          <p:spPr>
            <a:xfrm>
              <a:off x="6242050" y="2112963"/>
              <a:ext cx="747713" cy="720725"/>
            </a:xfrm>
            <a:custGeom>
              <a:avLst/>
              <a:gdLst>
                <a:gd name="connsiteX0" fmla="*/ 202407 w 747713"/>
                <a:gd name="connsiteY0" fmla="*/ 419100 h 721519"/>
                <a:gd name="connsiteX1" fmla="*/ 290513 w 747713"/>
                <a:gd name="connsiteY1" fmla="*/ 302419 h 721519"/>
                <a:gd name="connsiteX2" fmla="*/ 328613 w 747713"/>
                <a:gd name="connsiteY2" fmla="*/ 245269 h 721519"/>
                <a:gd name="connsiteX3" fmla="*/ 350044 w 747713"/>
                <a:gd name="connsiteY3" fmla="*/ 204787 h 721519"/>
                <a:gd name="connsiteX4" fmla="*/ 361950 w 747713"/>
                <a:gd name="connsiteY4" fmla="*/ 171450 h 721519"/>
                <a:gd name="connsiteX5" fmla="*/ 373857 w 747713"/>
                <a:gd name="connsiteY5" fmla="*/ 135731 h 721519"/>
                <a:gd name="connsiteX6" fmla="*/ 376238 w 747713"/>
                <a:gd name="connsiteY6" fmla="*/ 95250 h 721519"/>
                <a:gd name="connsiteX7" fmla="*/ 314325 w 747713"/>
                <a:gd name="connsiteY7" fmla="*/ 0 h 721519"/>
                <a:gd name="connsiteX8" fmla="*/ 747713 w 747713"/>
                <a:gd name="connsiteY8" fmla="*/ 309562 h 721519"/>
                <a:gd name="connsiteX9" fmla="*/ 688182 w 747713"/>
                <a:gd name="connsiteY9" fmla="*/ 340519 h 721519"/>
                <a:gd name="connsiteX10" fmla="*/ 623888 w 747713"/>
                <a:gd name="connsiteY10" fmla="*/ 371475 h 721519"/>
                <a:gd name="connsiteX11" fmla="*/ 471488 w 747713"/>
                <a:gd name="connsiteY11" fmla="*/ 466725 h 721519"/>
                <a:gd name="connsiteX12" fmla="*/ 261938 w 747713"/>
                <a:gd name="connsiteY12" fmla="*/ 597694 h 721519"/>
                <a:gd name="connsiteX13" fmla="*/ 135732 w 747713"/>
                <a:gd name="connsiteY13" fmla="*/ 676275 h 721519"/>
                <a:gd name="connsiteX14" fmla="*/ 100013 w 747713"/>
                <a:gd name="connsiteY14" fmla="*/ 697706 h 721519"/>
                <a:gd name="connsiteX15" fmla="*/ 69057 w 747713"/>
                <a:gd name="connsiteY15" fmla="*/ 714375 h 721519"/>
                <a:gd name="connsiteX16" fmla="*/ 33338 w 747713"/>
                <a:gd name="connsiteY16" fmla="*/ 721519 h 721519"/>
                <a:gd name="connsiteX17" fmla="*/ 7144 w 747713"/>
                <a:gd name="connsiteY17" fmla="*/ 721519 h 721519"/>
                <a:gd name="connsiteX18" fmla="*/ 0 w 747713"/>
                <a:gd name="connsiteY18" fmla="*/ 709612 h 721519"/>
                <a:gd name="connsiteX19" fmla="*/ 0 w 747713"/>
                <a:gd name="connsiteY19" fmla="*/ 688181 h 721519"/>
                <a:gd name="connsiteX20" fmla="*/ 14288 w 747713"/>
                <a:gd name="connsiteY20" fmla="*/ 657225 h 721519"/>
                <a:gd name="connsiteX21" fmla="*/ 50007 w 747713"/>
                <a:gd name="connsiteY21" fmla="*/ 609600 h 721519"/>
                <a:gd name="connsiteX22" fmla="*/ 202407 w 747713"/>
                <a:gd name="connsiteY22" fmla="*/ 4191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7713" h="721519">
                  <a:moveTo>
                    <a:pt x="202407" y="419100"/>
                  </a:moveTo>
                  <a:lnTo>
                    <a:pt x="290513" y="302419"/>
                  </a:lnTo>
                  <a:lnTo>
                    <a:pt x="328613" y="245269"/>
                  </a:lnTo>
                  <a:lnTo>
                    <a:pt x="350044" y="204787"/>
                  </a:lnTo>
                  <a:lnTo>
                    <a:pt x="361950" y="171450"/>
                  </a:lnTo>
                  <a:lnTo>
                    <a:pt x="373857" y="135731"/>
                  </a:lnTo>
                  <a:lnTo>
                    <a:pt x="376238" y="95250"/>
                  </a:lnTo>
                  <a:lnTo>
                    <a:pt x="314325" y="0"/>
                  </a:lnTo>
                  <a:lnTo>
                    <a:pt x="747713" y="309562"/>
                  </a:lnTo>
                  <a:lnTo>
                    <a:pt x="688182" y="340519"/>
                  </a:lnTo>
                  <a:lnTo>
                    <a:pt x="623888" y="371475"/>
                  </a:lnTo>
                  <a:lnTo>
                    <a:pt x="471488" y="466725"/>
                  </a:lnTo>
                  <a:lnTo>
                    <a:pt x="261938" y="597694"/>
                  </a:lnTo>
                  <a:lnTo>
                    <a:pt x="135732" y="676275"/>
                  </a:lnTo>
                  <a:lnTo>
                    <a:pt x="100013" y="697706"/>
                  </a:lnTo>
                  <a:lnTo>
                    <a:pt x="69057" y="714375"/>
                  </a:lnTo>
                  <a:lnTo>
                    <a:pt x="33338" y="721519"/>
                  </a:lnTo>
                  <a:lnTo>
                    <a:pt x="7144" y="721519"/>
                  </a:lnTo>
                  <a:lnTo>
                    <a:pt x="0" y="709612"/>
                  </a:lnTo>
                  <a:lnTo>
                    <a:pt x="0" y="688181"/>
                  </a:lnTo>
                  <a:lnTo>
                    <a:pt x="14288" y="657225"/>
                  </a:lnTo>
                  <a:lnTo>
                    <a:pt x="50007" y="609600"/>
                  </a:lnTo>
                  <a:lnTo>
                    <a:pt x="202407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513F806-3C7E-442A-B9B5-FFAF879EA4BB}"/>
                </a:ext>
              </a:extLst>
            </p:cNvPr>
            <p:cNvSpPr/>
            <p:nvPr/>
          </p:nvSpPr>
          <p:spPr>
            <a:xfrm rot="16200000">
              <a:off x="3342482" y="4325144"/>
              <a:ext cx="3040062" cy="482600"/>
            </a:xfrm>
            <a:custGeom>
              <a:avLst/>
              <a:gdLst>
                <a:gd name="connsiteX0" fmla="*/ 1549000 w 3040308"/>
                <a:gd name="connsiteY0" fmla="*/ 458642 h 481718"/>
                <a:gd name="connsiteX1" fmla="*/ 995167 w 3040308"/>
                <a:gd name="connsiteY1" fmla="*/ 475949 h 481718"/>
                <a:gd name="connsiteX2" fmla="*/ 796134 w 3040308"/>
                <a:gd name="connsiteY2" fmla="*/ 481718 h 481718"/>
                <a:gd name="connsiteX3" fmla="*/ 683637 w 3040308"/>
                <a:gd name="connsiteY3" fmla="*/ 481718 h 481718"/>
                <a:gd name="connsiteX4" fmla="*/ 608639 w 3040308"/>
                <a:gd name="connsiteY4" fmla="*/ 478834 h 481718"/>
                <a:gd name="connsiteX5" fmla="*/ 507680 w 3040308"/>
                <a:gd name="connsiteY5" fmla="*/ 464411 h 481718"/>
                <a:gd name="connsiteX6" fmla="*/ 395182 w 3040308"/>
                <a:gd name="connsiteY6" fmla="*/ 438450 h 481718"/>
                <a:gd name="connsiteX7" fmla="*/ 311531 w 3040308"/>
                <a:gd name="connsiteY7" fmla="*/ 412489 h 481718"/>
                <a:gd name="connsiteX8" fmla="*/ 216341 w 3040308"/>
                <a:gd name="connsiteY8" fmla="*/ 377875 h 481718"/>
                <a:gd name="connsiteX9" fmla="*/ 138458 w 3040308"/>
                <a:gd name="connsiteY9" fmla="*/ 343260 h 481718"/>
                <a:gd name="connsiteX10" fmla="*/ 77883 w 3040308"/>
                <a:gd name="connsiteY10" fmla="*/ 311530 h 481718"/>
                <a:gd name="connsiteX11" fmla="*/ 40384 w 3040308"/>
                <a:gd name="connsiteY11" fmla="*/ 285569 h 481718"/>
                <a:gd name="connsiteX12" fmla="*/ 17307 w 3040308"/>
                <a:gd name="connsiteY12" fmla="*/ 262493 h 481718"/>
                <a:gd name="connsiteX13" fmla="*/ 0 w 3040308"/>
                <a:gd name="connsiteY13" fmla="*/ 233648 h 481718"/>
                <a:gd name="connsiteX14" fmla="*/ 0 w 3040308"/>
                <a:gd name="connsiteY14" fmla="*/ 204802 h 481718"/>
                <a:gd name="connsiteX15" fmla="*/ 8654 w 3040308"/>
                <a:gd name="connsiteY15" fmla="*/ 170188 h 481718"/>
                <a:gd name="connsiteX16" fmla="*/ 46153 w 3040308"/>
                <a:gd name="connsiteY16" fmla="*/ 129804 h 481718"/>
                <a:gd name="connsiteX17" fmla="*/ 106728 w 3040308"/>
                <a:gd name="connsiteY17" fmla="*/ 92305 h 481718"/>
                <a:gd name="connsiteX18" fmla="*/ 149996 w 3040308"/>
                <a:gd name="connsiteY18" fmla="*/ 72113 h 481718"/>
                <a:gd name="connsiteX19" fmla="*/ 204803 w 3040308"/>
                <a:gd name="connsiteY19" fmla="*/ 51921 h 481718"/>
                <a:gd name="connsiteX20" fmla="*/ 256724 w 3040308"/>
                <a:gd name="connsiteY20" fmla="*/ 25961 h 481718"/>
                <a:gd name="connsiteX21" fmla="*/ 611523 w 3040308"/>
                <a:gd name="connsiteY21" fmla="*/ 144227 h 481718"/>
                <a:gd name="connsiteX22" fmla="*/ 651907 w 3040308"/>
                <a:gd name="connsiteY22" fmla="*/ 167303 h 481718"/>
                <a:gd name="connsiteX23" fmla="*/ 700944 w 3040308"/>
                <a:gd name="connsiteY23" fmla="*/ 184610 h 481718"/>
                <a:gd name="connsiteX24" fmla="*/ 744212 w 3040308"/>
                <a:gd name="connsiteY24" fmla="*/ 196149 h 481718"/>
                <a:gd name="connsiteX25" fmla="*/ 819210 w 3040308"/>
                <a:gd name="connsiteY25" fmla="*/ 207687 h 481718"/>
                <a:gd name="connsiteX26" fmla="*/ 925938 w 3040308"/>
                <a:gd name="connsiteY26" fmla="*/ 213456 h 481718"/>
                <a:gd name="connsiteX27" fmla="*/ 1318236 w 3040308"/>
                <a:gd name="connsiteY27" fmla="*/ 204802 h 481718"/>
                <a:gd name="connsiteX28" fmla="*/ 1710534 w 3040308"/>
                <a:gd name="connsiteY28" fmla="*/ 196149 h 481718"/>
                <a:gd name="connsiteX29" fmla="*/ 2125908 w 3040308"/>
                <a:gd name="connsiteY29" fmla="*/ 190379 h 481718"/>
                <a:gd name="connsiteX30" fmla="*/ 2275904 w 3040308"/>
                <a:gd name="connsiteY30" fmla="*/ 190379 h 481718"/>
                <a:gd name="connsiteX31" fmla="*/ 2492245 w 3040308"/>
                <a:gd name="connsiteY31" fmla="*/ 187495 h 481718"/>
                <a:gd name="connsiteX32" fmla="*/ 2590319 w 3040308"/>
                <a:gd name="connsiteY32" fmla="*/ 181726 h 481718"/>
                <a:gd name="connsiteX33" fmla="*/ 2662433 w 3040308"/>
                <a:gd name="connsiteY33" fmla="*/ 164419 h 481718"/>
                <a:gd name="connsiteX34" fmla="*/ 2746085 w 3040308"/>
                <a:gd name="connsiteY34" fmla="*/ 144227 h 481718"/>
                <a:gd name="connsiteX35" fmla="*/ 2844159 w 3040308"/>
                <a:gd name="connsiteY35" fmla="*/ 100959 h 481718"/>
                <a:gd name="connsiteX36" fmla="*/ 2913388 w 3040308"/>
                <a:gd name="connsiteY36" fmla="*/ 60575 h 481718"/>
                <a:gd name="connsiteX37" fmla="*/ 2982617 w 3040308"/>
                <a:gd name="connsiteY37" fmla="*/ 0 h 481718"/>
                <a:gd name="connsiteX38" fmla="*/ 3040308 w 3040308"/>
                <a:gd name="connsiteY38" fmla="*/ 118266 h 481718"/>
                <a:gd name="connsiteX39" fmla="*/ 2945118 w 3040308"/>
                <a:gd name="connsiteY39" fmla="*/ 224994 h 481718"/>
                <a:gd name="connsiteX40" fmla="*/ 2878774 w 3040308"/>
                <a:gd name="connsiteY40" fmla="*/ 297108 h 481718"/>
                <a:gd name="connsiteX41" fmla="*/ 2815314 w 3040308"/>
                <a:gd name="connsiteY41" fmla="*/ 351914 h 481718"/>
                <a:gd name="connsiteX42" fmla="*/ 2757623 w 3040308"/>
                <a:gd name="connsiteY42" fmla="*/ 389413 h 481718"/>
                <a:gd name="connsiteX43" fmla="*/ 2699932 w 3040308"/>
                <a:gd name="connsiteY43" fmla="*/ 415374 h 481718"/>
                <a:gd name="connsiteX44" fmla="*/ 2650895 w 3040308"/>
                <a:gd name="connsiteY44" fmla="*/ 429796 h 481718"/>
                <a:gd name="connsiteX45" fmla="*/ 2552820 w 3040308"/>
                <a:gd name="connsiteY45" fmla="*/ 438450 h 481718"/>
                <a:gd name="connsiteX46" fmla="*/ 2304750 w 3040308"/>
                <a:gd name="connsiteY46" fmla="*/ 435566 h 481718"/>
                <a:gd name="connsiteX47" fmla="*/ 2160523 w 3040308"/>
                <a:gd name="connsiteY47" fmla="*/ 438450 h 481718"/>
                <a:gd name="connsiteX48" fmla="*/ 1549000 w 3040308"/>
                <a:gd name="connsiteY48" fmla="*/ 458642 h 48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40308" h="481718">
                  <a:moveTo>
                    <a:pt x="1549000" y="458642"/>
                  </a:moveTo>
                  <a:lnTo>
                    <a:pt x="995167" y="475949"/>
                  </a:lnTo>
                  <a:lnTo>
                    <a:pt x="796134" y="481718"/>
                  </a:lnTo>
                  <a:lnTo>
                    <a:pt x="683637" y="481718"/>
                  </a:lnTo>
                  <a:lnTo>
                    <a:pt x="608639" y="478834"/>
                  </a:lnTo>
                  <a:lnTo>
                    <a:pt x="507680" y="464411"/>
                  </a:lnTo>
                  <a:lnTo>
                    <a:pt x="395182" y="438450"/>
                  </a:lnTo>
                  <a:lnTo>
                    <a:pt x="311531" y="412489"/>
                  </a:lnTo>
                  <a:lnTo>
                    <a:pt x="216341" y="377875"/>
                  </a:lnTo>
                  <a:lnTo>
                    <a:pt x="138458" y="343260"/>
                  </a:lnTo>
                  <a:lnTo>
                    <a:pt x="77883" y="311530"/>
                  </a:lnTo>
                  <a:lnTo>
                    <a:pt x="40384" y="285569"/>
                  </a:lnTo>
                  <a:lnTo>
                    <a:pt x="17307" y="262493"/>
                  </a:lnTo>
                  <a:lnTo>
                    <a:pt x="0" y="233648"/>
                  </a:lnTo>
                  <a:lnTo>
                    <a:pt x="0" y="204802"/>
                  </a:lnTo>
                  <a:lnTo>
                    <a:pt x="8654" y="170188"/>
                  </a:lnTo>
                  <a:lnTo>
                    <a:pt x="46153" y="129804"/>
                  </a:lnTo>
                  <a:lnTo>
                    <a:pt x="106728" y="92305"/>
                  </a:lnTo>
                  <a:lnTo>
                    <a:pt x="149996" y="72113"/>
                  </a:lnTo>
                  <a:lnTo>
                    <a:pt x="204803" y="51921"/>
                  </a:lnTo>
                  <a:lnTo>
                    <a:pt x="256724" y="25961"/>
                  </a:lnTo>
                  <a:lnTo>
                    <a:pt x="611523" y="144227"/>
                  </a:lnTo>
                  <a:lnTo>
                    <a:pt x="651907" y="167303"/>
                  </a:lnTo>
                  <a:lnTo>
                    <a:pt x="700944" y="184610"/>
                  </a:lnTo>
                  <a:lnTo>
                    <a:pt x="744212" y="196149"/>
                  </a:lnTo>
                  <a:lnTo>
                    <a:pt x="819210" y="207687"/>
                  </a:lnTo>
                  <a:lnTo>
                    <a:pt x="925938" y="213456"/>
                  </a:lnTo>
                  <a:lnTo>
                    <a:pt x="1318236" y="204802"/>
                  </a:lnTo>
                  <a:lnTo>
                    <a:pt x="1710534" y="196149"/>
                  </a:lnTo>
                  <a:lnTo>
                    <a:pt x="2125908" y="190379"/>
                  </a:lnTo>
                  <a:lnTo>
                    <a:pt x="2275904" y="190379"/>
                  </a:lnTo>
                  <a:lnTo>
                    <a:pt x="2492245" y="187495"/>
                  </a:lnTo>
                  <a:lnTo>
                    <a:pt x="2590319" y="181726"/>
                  </a:lnTo>
                  <a:lnTo>
                    <a:pt x="2662433" y="164419"/>
                  </a:lnTo>
                  <a:lnTo>
                    <a:pt x="2746085" y="144227"/>
                  </a:lnTo>
                  <a:lnTo>
                    <a:pt x="2844159" y="100959"/>
                  </a:lnTo>
                  <a:lnTo>
                    <a:pt x="2913388" y="60575"/>
                  </a:lnTo>
                  <a:lnTo>
                    <a:pt x="2982617" y="0"/>
                  </a:lnTo>
                  <a:lnTo>
                    <a:pt x="3040308" y="118266"/>
                  </a:lnTo>
                  <a:lnTo>
                    <a:pt x="2945118" y="224994"/>
                  </a:lnTo>
                  <a:lnTo>
                    <a:pt x="2878774" y="297108"/>
                  </a:lnTo>
                  <a:lnTo>
                    <a:pt x="2815314" y="351914"/>
                  </a:lnTo>
                  <a:lnTo>
                    <a:pt x="2757623" y="389413"/>
                  </a:lnTo>
                  <a:lnTo>
                    <a:pt x="2699932" y="415374"/>
                  </a:lnTo>
                  <a:lnTo>
                    <a:pt x="2650895" y="429796"/>
                  </a:lnTo>
                  <a:lnTo>
                    <a:pt x="2552820" y="438450"/>
                  </a:lnTo>
                  <a:lnTo>
                    <a:pt x="2304750" y="435566"/>
                  </a:lnTo>
                  <a:lnTo>
                    <a:pt x="2160523" y="438450"/>
                  </a:lnTo>
                  <a:lnTo>
                    <a:pt x="1549000" y="4586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F6B5F15-2C81-40CF-A302-C1A1820B5BAC}"/>
                </a:ext>
              </a:extLst>
            </p:cNvPr>
            <p:cNvSpPr/>
            <p:nvPr/>
          </p:nvSpPr>
          <p:spPr>
            <a:xfrm>
              <a:off x="4027488" y="5326063"/>
              <a:ext cx="803275" cy="569912"/>
            </a:xfrm>
            <a:custGeom>
              <a:avLst/>
              <a:gdLst>
                <a:gd name="connsiteX0" fmla="*/ 345281 w 804862"/>
                <a:gd name="connsiteY0" fmla="*/ 100013 h 569119"/>
                <a:gd name="connsiteX1" fmla="*/ 461962 w 804862"/>
                <a:gd name="connsiteY1" fmla="*/ 138113 h 569119"/>
                <a:gd name="connsiteX2" fmla="*/ 559594 w 804862"/>
                <a:gd name="connsiteY2" fmla="*/ 164307 h 569119"/>
                <a:gd name="connsiteX3" fmla="*/ 628650 w 804862"/>
                <a:gd name="connsiteY3" fmla="*/ 176213 h 569119"/>
                <a:gd name="connsiteX4" fmla="*/ 673894 w 804862"/>
                <a:gd name="connsiteY4" fmla="*/ 178594 h 569119"/>
                <a:gd name="connsiteX5" fmla="*/ 702469 w 804862"/>
                <a:gd name="connsiteY5" fmla="*/ 173832 h 569119"/>
                <a:gd name="connsiteX6" fmla="*/ 716756 w 804862"/>
                <a:gd name="connsiteY6" fmla="*/ 164307 h 569119"/>
                <a:gd name="connsiteX7" fmla="*/ 804862 w 804862"/>
                <a:gd name="connsiteY7" fmla="*/ 92869 h 569119"/>
                <a:gd name="connsiteX8" fmla="*/ 697706 w 804862"/>
                <a:gd name="connsiteY8" fmla="*/ 569119 h 569119"/>
                <a:gd name="connsiteX9" fmla="*/ 623887 w 804862"/>
                <a:gd name="connsiteY9" fmla="*/ 507207 h 569119"/>
                <a:gd name="connsiteX10" fmla="*/ 597694 w 804862"/>
                <a:gd name="connsiteY10" fmla="*/ 469107 h 569119"/>
                <a:gd name="connsiteX11" fmla="*/ 545306 w 804862"/>
                <a:gd name="connsiteY11" fmla="*/ 407194 h 569119"/>
                <a:gd name="connsiteX12" fmla="*/ 483394 w 804862"/>
                <a:gd name="connsiteY12" fmla="*/ 357188 h 569119"/>
                <a:gd name="connsiteX13" fmla="*/ 371475 w 804862"/>
                <a:gd name="connsiteY13" fmla="*/ 278607 h 569119"/>
                <a:gd name="connsiteX14" fmla="*/ 230981 w 804862"/>
                <a:gd name="connsiteY14" fmla="*/ 185738 h 569119"/>
                <a:gd name="connsiteX15" fmla="*/ 54769 w 804862"/>
                <a:gd name="connsiteY15" fmla="*/ 73819 h 569119"/>
                <a:gd name="connsiteX16" fmla="*/ 23812 w 804862"/>
                <a:gd name="connsiteY16" fmla="*/ 57150 h 569119"/>
                <a:gd name="connsiteX17" fmla="*/ 9525 w 804862"/>
                <a:gd name="connsiteY17" fmla="*/ 45244 h 569119"/>
                <a:gd name="connsiteX18" fmla="*/ 0 w 804862"/>
                <a:gd name="connsiteY18" fmla="*/ 35719 h 569119"/>
                <a:gd name="connsiteX19" fmla="*/ 0 w 804862"/>
                <a:gd name="connsiteY19" fmla="*/ 19050 h 569119"/>
                <a:gd name="connsiteX20" fmla="*/ 7144 w 804862"/>
                <a:gd name="connsiteY20" fmla="*/ 9525 h 569119"/>
                <a:gd name="connsiteX21" fmla="*/ 30956 w 804862"/>
                <a:gd name="connsiteY21" fmla="*/ 2382 h 569119"/>
                <a:gd name="connsiteX22" fmla="*/ 73819 w 804862"/>
                <a:gd name="connsiteY22" fmla="*/ 0 h 569119"/>
                <a:gd name="connsiteX23" fmla="*/ 104775 w 804862"/>
                <a:gd name="connsiteY23" fmla="*/ 9525 h 569119"/>
                <a:gd name="connsiteX24" fmla="*/ 345281 w 804862"/>
                <a:gd name="connsiteY24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04862" h="569119">
                  <a:moveTo>
                    <a:pt x="345281" y="100013"/>
                  </a:moveTo>
                  <a:lnTo>
                    <a:pt x="461962" y="138113"/>
                  </a:lnTo>
                  <a:lnTo>
                    <a:pt x="559594" y="164307"/>
                  </a:lnTo>
                  <a:lnTo>
                    <a:pt x="628650" y="176213"/>
                  </a:lnTo>
                  <a:lnTo>
                    <a:pt x="673894" y="178594"/>
                  </a:lnTo>
                  <a:lnTo>
                    <a:pt x="702469" y="173832"/>
                  </a:lnTo>
                  <a:lnTo>
                    <a:pt x="716756" y="164307"/>
                  </a:lnTo>
                  <a:lnTo>
                    <a:pt x="804862" y="92869"/>
                  </a:lnTo>
                  <a:lnTo>
                    <a:pt x="697706" y="569119"/>
                  </a:lnTo>
                  <a:lnTo>
                    <a:pt x="623887" y="507207"/>
                  </a:lnTo>
                  <a:lnTo>
                    <a:pt x="597694" y="469107"/>
                  </a:lnTo>
                  <a:lnTo>
                    <a:pt x="545306" y="407194"/>
                  </a:lnTo>
                  <a:lnTo>
                    <a:pt x="483394" y="357188"/>
                  </a:lnTo>
                  <a:lnTo>
                    <a:pt x="371475" y="278607"/>
                  </a:lnTo>
                  <a:lnTo>
                    <a:pt x="230981" y="185738"/>
                  </a:lnTo>
                  <a:lnTo>
                    <a:pt x="54769" y="73819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0956" y="2382"/>
                  </a:lnTo>
                  <a:lnTo>
                    <a:pt x="73819" y="0"/>
                  </a:lnTo>
                  <a:lnTo>
                    <a:pt x="104775" y="9525"/>
                  </a:lnTo>
                  <a:lnTo>
                    <a:pt x="345281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7E4067FA-5285-4593-B0B8-7D7452F28355}"/>
              </a:ext>
            </a:extLst>
          </p:cNvPr>
          <p:cNvSpPr/>
          <p:nvPr/>
        </p:nvSpPr>
        <p:spPr>
          <a:xfrm>
            <a:off x="4572000" y="1455738"/>
            <a:ext cx="544513" cy="809625"/>
          </a:xfrm>
          <a:custGeom>
            <a:avLst/>
            <a:gdLst>
              <a:gd name="connsiteX0" fmla="*/ 195263 w 545306"/>
              <a:gd name="connsiteY0" fmla="*/ 500062 h 809625"/>
              <a:gd name="connsiteX1" fmla="*/ 195263 w 545306"/>
              <a:gd name="connsiteY1" fmla="*/ 645319 h 809625"/>
              <a:gd name="connsiteX2" fmla="*/ 197644 w 545306"/>
              <a:gd name="connsiteY2" fmla="*/ 809625 h 809625"/>
              <a:gd name="connsiteX3" fmla="*/ 461963 w 545306"/>
              <a:gd name="connsiteY3" fmla="*/ 785812 h 809625"/>
              <a:gd name="connsiteX4" fmla="*/ 461963 w 545306"/>
              <a:gd name="connsiteY4" fmla="*/ 669131 h 809625"/>
              <a:gd name="connsiteX5" fmla="*/ 461963 w 545306"/>
              <a:gd name="connsiteY5" fmla="*/ 604837 h 809625"/>
              <a:gd name="connsiteX6" fmla="*/ 464344 w 545306"/>
              <a:gd name="connsiteY6" fmla="*/ 552450 h 809625"/>
              <a:gd name="connsiteX7" fmla="*/ 464344 w 545306"/>
              <a:gd name="connsiteY7" fmla="*/ 509587 h 809625"/>
              <a:gd name="connsiteX8" fmla="*/ 464344 w 545306"/>
              <a:gd name="connsiteY8" fmla="*/ 461962 h 809625"/>
              <a:gd name="connsiteX9" fmla="*/ 471488 w 545306"/>
              <a:gd name="connsiteY9" fmla="*/ 409575 h 809625"/>
              <a:gd name="connsiteX10" fmla="*/ 478631 w 545306"/>
              <a:gd name="connsiteY10" fmla="*/ 369094 h 809625"/>
              <a:gd name="connsiteX11" fmla="*/ 492919 w 545306"/>
              <a:gd name="connsiteY11" fmla="*/ 328612 h 809625"/>
              <a:gd name="connsiteX12" fmla="*/ 507206 w 545306"/>
              <a:gd name="connsiteY12" fmla="*/ 302419 h 809625"/>
              <a:gd name="connsiteX13" fmla="*/ 521494 w 545306"/>
              <a:gd name="connsiteY13" fmla="*/ 288131 h 809625"/>
              <a:gd name="connsiteX14" fmla="*/ 531019 w 545306"/>
              <a:gd name="connsiteY14" fmla="*/ 278606 h 809625"/>
              <a:gd name="connsiteX15" fmla="*/ 540544 w 545306"/>
              <a:gd name="connsiteY15" fmla="*/ 266700 h 809625"/>
              <a:gd name="connsiteX16" fmla="*/ 545306 w 545306"/>
              <a:gd name="connsiteY16" fmla="*/ 252412 h 809625"/>
              <a:gd name="connsiteX17" fmla="*/ 542925 w 545306"/>
              <a:gd name="connsiteY17" fmla="*/ 226219 h 809625"/>
              <a:gd name="connsiteX18" fmla="*/ 538163 w 545306"/>
              <a:gd name="connsiteY18" fmla="*/ 207169 h 809625"/>
              <a:gd name="connsiteX19" fmla="*/ 533400 w 545306"/>
              <a:gd name="connsiteY19" fmla="*/ 195262 h 809625"/>
              <a:gd name="connsiteX20" fmla="*/ 521494 w 545306"/>
              <a:gd name="connsiteY20" fmla="*/ 176212 h 809625"/>
              <a:gd name="connsiteX21" fmla="*/ 500063 w 545306"/>
              <a:gd name="connsiteY21" fmla="*/ 152400 h 809625"/>
              <a:gd name="connsiteX22" fmla="*/ 478631 w 545306"/>
              <a:gd name="connsiteY22" fmla="*/ 133350 h 809625"/>
              <a:gd name="connsiteX23" fmla="*/ 452438 w 545306"/>
              <a:gd name="connsiteY23" fmla="*/ 111919 h 809625"/>
              <a:gd name="connsiteX24" fmla="*/ 419100 w 545306"/>
              <a:gd name="connsiteY24" fmla="*/ 92869 h 809625"/>
              <a:gd name="connsiteX25" fmla="*/ 385763 w 545306"/>
              <a:gd name="connsiteY25" fmla="*/ 76200 h 809625"/>
              <a:gd name="connsiteX26" fmla="*/ 347663 w 545306"/>
              <a:gd name="connsiteY26" fmla="*/ 57150 h 809625"/>
              <a:gd name="connsiteX27" fmla="*/ 295275 w 545306"/>
              <a:gd name="connsiteY27" fmla="*/ 35719 h 809625"/>
              <a:gd name="connsiteX28" fmla="*/ 240506 w 545306"/>
              <a:gd name="connsiteY28" fmla="*/ 16669 h 809625"/>
              <a:gd name="connsiteX29" fmla="*/ 204788 w 545306"/>
              <a:gd name="connsiteY29" fmla="*/ 9525 h 809625"/>
              <a:gd name="connsiteX30" fmla="*/ 166688 w 545306"/>
              <a:gd name="connsiteY30" fmla="*/ 2381 h 809625"/>
              <a:gd name="connsiteX31" fmla="*/ 130969 w 545306"/>
              <a:gd name="connsiteY31" fmla="*/ 0 h 809625"/>
              <a:gd name="connsiteX32" fmla="*/ 100013 w 545306"/>
              <a:gd name="connsiteY32" fmla="*/ 0 h 809625"/>
              <a:gd name="connsiteX33" fmla="*/ 61913 w 545306"/>
              <a:gd name="connsiteY33" fmla="*/ 4762 h 809625"/>
              <a:gd name="connsiteX34" fmla="*/ 35719 w 545306"/>
              <a:gd name="connsiteY34" fmla="*/ 7144 h 809625"/>
              <a:gd name="connsiteX35" fmla="*/ 16669 w 545306"/>
              <a:gd name="connsiteY35" fmla="*/ 9525 h 809625"/>
              <a:gd name="connsiteX36" fmla="*/ 4763 w 545306"/>
              <a:gd name="connsiteY36" fmla="*/ 14287 h 809625"/>
              <a:gd name="connsiteX37" fmla="*/ 0 w 545306"/>
              <a:gd name="connsiteY37" fmla="*/ 26194 h 809625"/>
              <a:gd name="connsiteX38" fmla="*/ 0 w 545306"/>
              <a:gd name="connsiteY38" fmla="*/ 35719 h 809625"/>
              <a:gd name="connsiteX39" fmla="*/ 4763 w 545306"/>
              <a:gd name="connsiteY39" fmla="*/ 57150 h 809625"/>
              <a:gd name="connsiteX40" fmla="*/ 14288 w 545306"/>
              <a:gd name="connsiteY40" fmla="*/ 76200 h 809625"/>
              <a:gd name="connsiteX41" fmla="*/ 38100 w 545306"/>
              <a:gd name="connsiteY41" fmla="*/ 85725 h 809625"/>
              <a:gd name="connsiteX42" fmla="*/ 71438 w 545306"/>
              <a:gd name="connsiteY42" fmla="*/ 104775 h 809625"/>
              <a:gd name="connsiteX43" fmla="*/ 97631 w 545306"/>
              <a:gd name="connsiteY43" fmla="*/ 123825 h 809625"/>
              <a:gd name="connsiteX44" fmla="*/ 121444 w 545306"/>
              <a:gd name="connsiteY44" fmla="*/ 145256 h 809625"/>
              <a:gd name="connsiteX45" fmla="*/ 147638 w 545306"/>
              <a:gd name="connsiteY45" fmla="*/ 178594 h 809625"/>
              <a:gd name="connsiteX46" fmla="*/ 161925 w 545306"/>
              <a:gd name="connsiteY46" fmla="*/ 209550 h 809625"/>
              <a:gd name="connsiteX47" fmla="*/ 173831 w 545306"/>
              <a:gd name="connsiteY47" fmla="*/ 240506 h 809625"/>
              <a:gd name="connsiteX48" fmla="*/ 185738 w 545306"/>
              <a:gd name="connsiteY48" fmla="*/ 273844 h 809625"/>
              <a:gd name="connsiteX49" fmla="*/ 195263 w 545306"/>
              <a:gd name="connsiteY49" fmla="*/ 328612 h 809625"/>
              <a:gd name="connsiteX50" fmla="*/ 195263 w 545306"/>
              <a:gd name="connsiteY50" fmla="*/ 500062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5306" h="809625">
                <a:moveTo>
                  <a:pt x="195263" y="500062"/>
                </a:moveTo>
                <a:lnTo>
                  <a:pt x="195263" y="645319"/>
                </a:lnTo>
                <a:cubicBezTo>
                  <a:pt x="196057" y="700088"/>
                  <a:pt x="196850" y="754856"/>
                  <a:pt x="197644" y="809625"/>
                </a:cubicBezTo>
                <a:lnTo>
                  <a:pt x="461963" y="785812"/>
                </a:lnTo>
                <a:lnTo>
                  <a:pt x="461963" y="669131"/>
                </a:lnTo>
                <a:lnTo>
                  <a:pt x="461963" y="604837"/>
                </a:lnTo>
                <a:lnTo>
                  <a:pt x="464344" y="552450"/>
                </a:lnTo>
                <a:lnTo>
                  <a:pt x="464344" y="509587"/>
                </a:lnTo>
                <a:lnTo>
                  <a:pt x="464344" y="461962"/>
                </a:lnTo>
                <a:lnTo>
                  <a:pt x="471488" y="409575"/>
                </a:lnTo>
                <a:lnTo>
                  <a:pt x="478631" y="369094"/>
                </a:lnTo>
                <a:lnTo>
                  <a:pt x="492919" y="328612"/>
                </a:lnTo>
                <a:lnTo>
                  <a:pt x="507206" y="302419"/>
                </a:lnTo>
                <a:lnTo>
                  <a:pt x="521494" y="288131"/>
                </a:lnTo>
                <a:lnTo>
                  <a:pt x="531019" y="278606"/>
                </a:lnTo>
                <a:lnTo>
                  <a:pt x="540544" y="266700"/>
                </a:lnTo>
                <a:lnTo>
                  <a:pt x="545306" y="252412"/>
                </a:lnTo>
                <a:lnTo>
                  <a:pt x="542925" y="226219"/>
                </a:lnTo>
                <a:lnTo>
                  <a:pt x="538163" y="207169"/>
                </a:lnTo>
                <a:lnTo>
                  <a:pt x="533400" y="195262"/>
                </a:lnTo>
                <a:lnTo>
                  <a:pt x="521494" y="176212"/>
                </a:lnTo>
                <a:lnTo>
                  <a:pt x="500063" y="152400"/>
                </a:lnTo>
                <a:lnTo>
                  <a:pt x="478631" y="133350"/>
                </a:lnTo>
                <a:lnTo>
                  <a:pt x="452438" y="111919"/>
                </a:lnTo>
                <a:lnTo>
                  <a:pt x="419100" y="92869"/>
                </a:lnTo>
                <a:lnTo>
                  <a:pt x="385763" y="76200"/>
                </a:lnTo>
                <a:lnTo>
                  <a:pt x="347663" y="57150"/>
                </a:lnTo>
                <a:lnTo>
                  <a:pt x="295275" y="35719"/>
                </a:lnTo>
                <a:lnTo>
                  <a:pt x="240506" y="16669"/>
                </a:lnTo>
                <a:lnTo>
                  <a:pt x="204788" y="9525"/>
                </a:lnTo>
                <a:lnTo>
                  <a:pt x="166688" y="2381"/>
                </a:lnTo>
                <a:lnTo>
                  <a:pt x="130969" y="0"/>
                </a:lnTo>
                <a:lnTo>
                  <a:pt x="100013" y="0"/>
                </a:lnTo>
                <a:lnTo>
                  <a:pt x="61913" y="4762"/>
                </a:lnTo>
                <a:lnTo>
                  <a:pt x="35719" y="7144"/>
                </a:lnTo>
                <a:lnTo>
                  <a:pt x="16669" y="9525"/>
                </a:lnTo>
                <a:lnTo>
                  <a:pt x="4763" y="14287"/>
                </a:lnTo>
                <a:lnTo>
                  <a:pt x="0" y="26194"/>
                </a:lnTo>
                <a:lnTo>
                  <a:pt x="0" y="35719"/>
                </a:lnTo>
                <a:lnTo>
                  <a:pt x="4763" y="57150"/>
                </a:lnTo>
                <a:lnTo>
                  <a:pt x="14288" y="76200"/>
                </a:lnTo>
                <a:lnTo>
                  <a:pt x="38100" y="85725"/>
                </a:lnTo>
                <a:lnTo>
                  <a:pt x="71438" y="104775"/>
                </a:lnTo>
                <a:lnTo>
                  <a:pt x="97631" y="123825"/>
                </a:lnTo>
                <a:lnTo>
                  <a:pt x="121444" y="145256"/>
                </a:lnTo>
                <a:lnTo>
                  <a:pt x="147638" y="178594"/>
                </a:lnTo>
                <a:lnTo>
                  <a:pt x="161925" y="209550"/>
                </a:lnTo>
                <a:lnTo>
                  <a:pt x="173831" y="240506"/>
                </a:lnTo>
                <a:lnTo>
                  <a:pt x="185738" y="273844"/>
                </a:lnTo>
                <a:lnTo>
                  <a:pt x="195263" y="328612"/>
                </a:lnTo>
                <a:lnTo>
                  <a:pt x="195263" y="500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2B519DF6-8648-4442-BE5F-634574ECD71A}"/>
              </a:ext>
            </a:extLst>
          </p:cNvPr>
          <p:cNvSpPr/>
          <p:nvPr/>
        </p:nvSpPr>
        <p:spPr>
          <a:xfrm>
            <a:off x="2824163" y="2152650"/>
            <a:ext cx="471487" cy="1081088"/>
          </a:xfrm>
          <a:custGeom>
            <a:avLst/>
            <a:gdLst>
              <a:gd name="connsiteX0" fmla="*/ 447675 w 471487"/>
              <a:gd name="connsiteY0" fmla="*/ 464344 h 1081088"/>
              <a:gd name="connsiteX1" fmla="*/ 421481 w 471487"/>
              <a:gd name="connsiteY1" fmla="*/ 566738 h 1081088"/>
              <a:gd name="connsiteX2" fmla="*/ 390525 w 471487"/>
              <a:gd name="connsiteY2" fmla="*/ 681038 h 1081088"/>
              <a:gd name="connsiteX3" fmla="*/ 361950 w 471487"/>
              <a:gd name="connsiteY3" fmla="*/ 776288 h 1081088"/>
              <a:gd name="connsiteX4" fmla="*/ 335756 w 471487"/>
              <a:gd name="connsiteY4" fmla="*/ 842963 h 1081088"/>
              <a:gd name="connsiteX5" fmla="*/ 309562 w 471487"/>
              <a:gd name="connsiteY5" fmla="*/ 900113 h 1081088"/>
              <a:gd name="connsiteX6" fmla="*/ 285750 w 471487"/>
              <a:gd name="connsiteY6" fmla="*/ 945356 h 1081088"/>
              <a:gd name="connsiteX7" fmla="*/ 261937 w 471487"/>
              <a:gd name="connsiteY7" fmla="*/ 983456 h 1081088"/>
              <a:gd name="connsiteX8" fmla="*/ 235743 w 471487"/>
              <a:gd name="connsiteY8" fmla="*/ 1019175 h 1081088"/>
              <a:gd name="connsiteX9" fmla="*/ 204787 w 471487"/>
              <a:gd name="connsiteY9" fmla="*/ 1050131 h 1081088"/>
              <a:gd name="connsiteX10" fmla="*/ 176212 w 471487"/>
              <a:gd name="connsiteY10" fmla="*/ 1069181 h 1081088"/>
              <a:gd name="connsiteX11" fmla="*/ 147637 w 471487"/>
              <a:gd name="connsiteY11" fmla="*/ 1078706 h 1081088"/>
              <a:gd name="connsiteX12" fmla="*/ 128587 w 471487"/>
              <a:gd name="connsiteY12" fmla="*/ 1081088 h 1081088"/>
              <a:gd name="connsiteX13" fmla="*/ 114300 w 471487"/>
              <a:gd name="connsiteY13" fmla="*/ 1078706 h 1081088"/>
              <a:gd name="connsiteX14" fmla="*/ 92868 w 471487"/>
              <a:gd name="connsiteY14" fmla="*/ 1071563 h 1081088"/>
              <a:gd name="connsiteX15" fmla="*/ 69056 w 471487"/>
              <a:gd name="connsiteY15" fmla="*/ 1054894 h 1081088"/>
              <a:gd name="connsiteX16" fmla="*/ 57150 w 471487"/>
              <a:gd name="connsiteY16" fmla="*/ 1042988 h 1081088"/>
              <a:gd name="connsiteX17" fmla="*/ 42862 w 471487"/>
              <a:gd name="connsiteY17" fmla="*/ 1021556 h 1081088"/>
              <a:gd name="connsiteX18" fmla="*/ 30956 w 471487"/>
              <a:gd name="connsiteY18" fmla="*/ 997744 h 1081088"/>
              <a:gd name="connsiteX19" fmla="*/ 21431 w 471487"/>
              <a:gd name="connsiteY19" fmla="*/ 962025 h 1081088"/>
              <a:gd name="connsiteX20" fmla="*/ 14287 w 471487"/>
              <a:gd name="connsiteY20" fmla="*/ 923925 h 1081088"/>
              <a:gd name="connsiteX21" fmla="*/ 7143 w 471487"/>
              <a:gd name="connsiteY21" fmla="*/ 878681 h 1081088"/>
              <a:gd name="connsiteX22" fmla="*/ 0 w 471487"/>
              <a:gd name="connsiteY22" fmla="*/ 819150 h 1081088"/>
              <a:gd name="connsiteX23" fmla="*/ 2381 w 471487"/>
              <a:gd name="connsiteY23" fmla="*/ 769144 h 1081088"/>
              <a:gd name="connsiteX24" fmla="*/ 7143 w 471487"/>
              <a:gd name="connsiteY24" fmla="*/ 757238 h 1081088"/>
              <a:gd name="connsiteX25" fmla="*/ 50006 w 471487"/>
              <a:gd name="connsiteY25" fmla="*/ 711994 h 1081088"/>
              <a:gd name="connsiteX26" fmla="*/ 97631 w 471487"/>
              <a:gd name="connsiteY26" fmla="*/ 659606 h 1081088"/>
              <a:gd name="connsiteX27" fmla="*/ 128587 w 471487"/>
              <a:gd name="connsiteY27" fmla="*/ 616744 h 1081088"/>
              <a:gd name="connsiteX28" fmla="*/ 166687 w 471487"/>
              <a:gd name="connsiteY28" fmla="*/ 564356 h 1081088"/>
              <a:gd name="connsiteX29" fmla="*/ 195262 w 471487"/>
              <a:gd name="connsiteY29" fmla="*/ 509588 h 1081088"/>
              <a:gd name="connsiteX30" fmla="*/ 202406 w 471487"/>
              <a:gd name="connsiteY30" fmla="*/ 495300 h 1081088"/>
              <a:gd name="connsiteX31" fmla="*/ 223837 w 471487"/>
              <a:gd name="connsiteY31" fmla="*/ 461963 h 1081088"/>
              <a:gd name="connsiteX32" fmla="*/ 245268 w 471487"/>
              <a:gd name="connsiteY32" fmla="*/ 419100 h 1081088"/>
              <a:gd name="connsiteX33" fmla="*/ 264318 w 471487"/>
              <a:gd name="connsiteY33" fmla="*/ 371475 h 1081088"/>
              <a:gd name="connsiteX34" fmla="*/ 280987 w 471487"/>
              <a:gd name="connsiteY34" fmla="*/ 321469 h 1081088"/>
              <a:gd name="connsiteX35" fmla="*/ 288131 w 471487"/>
              <a:gd name="connsiteY35" fmla="*/ 288131 h 1081088"/>
              <a:gd name="connsiteX36" fmla="*/ 297656 w 471487"/>
              <a:gd name="connsiteY36" fmla="*/ 238125 h 1081088"/>
              <a:gd name="connsiteX37" fmla="*/ 307181 w 471487"/>
              <a:gd name="connsiteY37" fmla="*/ 171450 h 1081088"/>
              <a:gd name="connsiteX38" fmla="*/ 311943 w 471487"/>
              <a:gd name="connsiteY38" fmla="*/ 102394 h 1081088"/>
              <a:gd name="connsiteX39" fmla="*/ 314325 w 471487"/>
              <a:gd name="connsiteY39" fmla="*/ 30956 h 1081088"/>
              <a:gd name="connsiteX40" fmla="*/ 314325 w 471487"/>
              <a:gd name="connsiteY40" fmla="*/ 16669 h 1081088"/>
              <a:gd name="connsiteX41" fmla="*/ 319087 w 471487"/>
              <a:gd name="connsiteY41" fmla="*/ 4763 h 1081088"/>
              <a:gd name="connsiteX42" fmla="*/ 323850 w 471487"/>
              <a:gd name="connsiteY42" fmla="*/ 0 h 1081088"/>
              <a:gd name="connsiteX43" fmla="*/ 333375 w 471487"/>
              <a:gd name="connsiteY43" fmla="*/ 0 h 1081088"/>
              <a:gd name="connsiteX44" fmla="*/ 340518 w 471487"/>
              <a:gd name="connsiteY44" fmla="*/ 7144 h 1081088"/>
              <a:gd name="connsiteX45" fmla="*/ 354806 w 471487"/>
              <a:gd name="connsiteY45" fmla="*/ 23813 h 1081088"/>
              <a:gd name="connsiteX46" fmla="*/ 371475 w 471487"/>
              <a:gd name="connsiteY46" fmla="*/ 45244 h 1081088"/>
              <a:gd name="connsiteX47" fmla="*/ 388143 w 471487"/>
              <a:gd name="connsiteY47" fmla="*/ 73819 h 1081088"/>
              <a:gd name="connsiteX48" fmla="*/ 404812 w 471487"/>
              <a:gd name="connsiteY48" fmla="*/ 107156 h 1081088"/>
              <a:gd name="connsiteX49" fmla="*/ 426243 w 471487"/>
              <a:gd name="connsiteY49" fmla="*/ 159544 h 1081088"/>
              <a:gd name="connsiteX50" fmla="*/ 442912 w 471487"/>
              <a:gd name="connsiteY50" fmla="*/ 204788 h 1081088"/>
              <a:gd name="connsiteX51" fmla="*/ 454818 w 471487"/>
              <a:gd name="connsiteY51" fmla="*/ 252413 h 1081088"/>
              <a:gd name="connsiteX52" fmla="*/ 471487 w 471487"/>
              <a:gd name="connsiteY52" fmla="*/ 361950 h 1081088"/>
              <a:gd name="connsiteX53" fmla="*/ 447675 w 471487"/>
              <a:gd name="connsiteY53" fmla="*/ 464344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1487" h="1081088">
                <a:moveTo>
                  <a:pt x="447675" y="464344"/>
                </a:moveTo>
                <a:lnTo>
                  <a:pt x="421481" y="566738"/>
                </a:lnTo>
                <a:lnTo>
                  <a:pt x="390525" y="681038"/>
                </a:lnTo>
                <a:lnTo>
                  <a:pt x="361950" y="776288"/>
                </a:lnTo>
                <a:lnTo>
                  <a:pt x="335756" y="842963"/>
                </a:lnTo>
                <a:lnTo>
                  <a:pt x="309562" y="900113"/>
                </a:lnTo>
                <a:lnTo>
                  <a:pt x="285750" y="945356"/>
                </a:lnTo>
                <a:lnTo>
                  <a:pt x="261937" y="983456"/>
                </a:lnTo>
                <a:lnTo>
                  <a:pt x="235743" y="1019175"/>
                </a:lnTo>
                <a:lnTo>
                  <a:pt x="204787" y="1050131"/>
                </a:lnTo>
                <a:lnTo>
                  <a:pt x="176212" y="1069181"/>
                </a:lnTo>
                <a:lnTo>
                  <a:pt x="147637" y="1078706"/>
                </a:lnTo>
                <a:lnTo>
                  <a:pt x="128587" y="1081088"/>
                </a:lnTo>
                <a:lnTo>
                  <a:pt x="114300" y="1078706"/>
                </a:lnTo>
                <a:lnTo>
                  <a:pt x="92868" y="1071563"/>
                </a:lnTo>
                <a:lnTo>
                  <a:pt x="69056" y="1054894"/>
                </a:lnTo>
                <a:lnTo>
                  <a:pt x="57150" y="1042988"/>
                </a:lnTo>
                <a:lnTo>
                  <a:pt x="42862" y="1021556"/>
                </a:lnTo>
                <a:lnTo>
                  <a:pt x="30956" y="997744"/>
                </a:lnTo>
                <a:lnTo>
                  <a:pt x="21431" y="962025"/>
                </a:lnTo>
                <a:lnTo>
                  <a:pt x="14287" y="923925"/>
                </a:lnTo>
                <a:lnTo>
                  <a:pt x="7143" y="878681"/>
                </a:lnTo>
                <a:lnTo>
                  <a:pt x="0" y="819150"/>
                </a:lnTo>
                <a:lnTo>
                  <a:pt x="2381" y="769144"/>
                </a:lnTo>
                <a:lnTo>
                  <a:pt x="7143" y="757238"/>
                </a:lnTo>
                <a:lnTo>
                  <a:pt x="50006" y="711994"/>
                </a:lnTo>
                <a:lnTo>
                  <a:pt x="97631" y="659606"/>
                </a:lnTo>
                <a:lnTo>
                  <a:pt x="128587" y="616744"/>
                </a:lnTo>
                <a:lnTo>
                  <a:pt x="166687" y="564356"/>
                </a:lnTo>
                <a:lnTo>
                  <a:pt x="195262" y="509588"/>
                </a:lnTo>
                <a:lnTo>
                  <a:pt x="202406" y="495300"/>
                </a:lnTo>
                <a:lnTo>
                  <a:pt x="223837" y="461963"/>
                </a:lnTo>
                <a:lnTo>
                  <a:pt x="245268" y="419100"/>
                </a:lnTo>
                <a:lnTo>
                  <a:pt x="264318" y="371475"/>
                </a:lnTo>
                <a:lnTo>
                  <a:pt x="280987" y="321469"/>
                </a:lnTo>
                <a:lnTo>
                  <a:pt x="288131" y="288131"/>
                </a:lnTo>
                <a:lnTo>
                  <a:pt x="297656" y="238125"/>
                </a:lnTo>
                <a:lnTo>
                  <a:pt x="307181" y="171450"/>
                </a:lnTo>
                <a:lnTo>
                  <a:pt x="311943" y="102394"/>
                </a:lnTo>
                <a:lnTo>
                  <a:pt x="314325" y="30956"/>
                </a:lnTo>
                <a:lnTo>
                  <a:pt x="314325" y="16669"/>
                </a:lnTo>
                <a:lnTo>
                  <a:pt x="319087" y="4763"/>
                </a:lnTo>
                <a:lnTo>
                  <a:pt x="323850" y="0"/>
                </a:lnTo>
                <a:lnTo>
                  <a:pt x="333375" y="0"/>
                </a:lnTo>
                <a:lnTo>
                  <a:pt x="340518" y="7144"/>
                </a:lnTo>
                <a:lnTo>
                  <a:pt x="354806" y="23813"/>
                </a:lnTo>
                <a:lnTo>
                  <a:pt x="371475" y="45244"/>
                </a:lnTo>
                <a:lnTo>
                  <a:pt x="388143" y="73819"/>
                </a:lnTo>
                <a:lnTo>
                  <a:pt x="404812" y="107156"/>
                </a:lnTo>
                <a:lnTo>
                  <a:pt x="426243" y="159544"/>
                </a:lnTo>
                <a:lnTo>
                  <a:pt x="442912" y="204788"/>
                </a:lnTo>
                <a:lnTo>
                  <a:pt x="454818" y="252413"/>
                </a:lnTo>
                <a:lnTo>
                  <a:pt x="471487" y="361950"/>
                </a:lnTo>
                <a:lnTo>
                  <a:pt x="447675" y="4643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E169F68-A7D1-41B4-80E4-739BD9FFEF57}"/>
              </a:ext>
            </a:extLst>
          </p:cNvPr>
          <p:cNvSpPr/>
          <p:nvPr/>
        </p:nvSpPr>
        <p:spPr>
          <a:xfrm>
            <a:off x="3213100" y="2001838"/>
            <a:ext cx="4022725" cy="542925"/>
          </a:xfrm>
          <a:custGeom>
            <a:avLst/>
            <a:gdLst>
              <a:gd name="connsiteX0" fmla="*/ 2468218 w 4022035"/>
              <a:gd name="connsiteY0" fmla="*/ 109331 h 543339"/>
              <a:gd name="connsiteX1" fmla="*/ 2239618 w 4022035"/>
              <a:gd name="connsiteY1" fmla="*/ 125896 h 543339"/>
              <a:gd name="connsiteX2" fmla="*/ 2011018 w 4022035"/>
              <a:gd name="connsiteY2" fmla="*/ 142461 h 543339"/>
              <a:gd name="connsiteX3" fmla="*/ 1815548 w 4022035"/>
              <a:gd name="connsiteY3" fmla="*/ 159026 h 543339"/>
              <a:gd name="connsiteX4" fmla="*/ 1563757 w 4022035"/>
              <a:gd name="connsiteY4" fmla="*/ 178905 h 543339"/>
              <a:gd name="connsiteX5" fmla="*/ 1378226 w 4022035"/>
              <a:gd name="connsiteY5" fmla="*/ 202096 h 543339"/>
              <a:gd name="connsiteX6" fmla="*/ 1156252 w 4022035"/>
              <a:gd name="connsiteY6" fmla="*/ 231913 h 543339"/>
              <a:gd name="connsiteX7" fmla="*/ 887896 w 4022035"/>
              <a:gd name="connsiteY7" fmla="*/ 268357 h 543339"/>
              <a:gd name="connsiteX8" fmla="*/ 649357 w 4022035"/>
              <a:gd name="connsiteY8" fmla="*/ 298174 h 543339"/>
              <a:gd name="connsiteX9" fmla="*/ 414131 w 4022035"/>
              <a:gd name="connsiteY9" fmla="*/ 331305 h 543339"/>
              <a:gd name="connsiteX10" fmla="*/ 192157 w 4022035"/>
              <a:gd name="connsiteY10" fmla="*/ 361122 h 543339"/>
              <a:gd name="connsiteX11" fmla="*/ 0 w 4022035"/>
              <a:gd name="connsiteY11" fmla="*/ 387626 h 543339"/>
              <a:gd name="connsiteX12" fmla="*/ 23191 w 4022035"/>
              <a:gd name="connsiteY12" fmla="*/ 543339 h 543339"/>
              <a:gd name="connsiteX13" fmla="*/ 251791 w 4022035"/>
              <a:gd name="connsiteY13" fmla="*/ 513522 h 543339"/>
              <a:gd name="connsiteX14" fmla="*/ 520148 w 4022035"/>
              <a:gd name="connsiteY14" fmla="*/ 480392 h 543339"/>
              <a:gd name="connsiteX15" fmla="*/ 762000 w 4022035"/>
              <a:gd name="connsiteY15" fmla="*/ 447261 h 543339"/>
              <a:gd name="connsiteX16" fmla="*/ 1007165 w 4022035"/>
              <a:gd name="connsiteY16" fmla="*/ 414131 h 543339"/>
              <a:gd name="connsiteX17" fmla="*/ 1292087 w 4022035"/>
              <a:gd name="connsiteY17" fmla="*/ 374374 h 543339"/>
              <a:gd name="connsiteX18" fmla="*/ 1454426 w 4022035"/>
              <a:gd name="connsiteY18" fmla="*/ 354496 h 543339"/>
              <a:gd name="connsiteX19" fmla="*/ 1643270 w 4022035"/>
              <a:gd name="connsiteY19" fmla="*/ 337931 h 543339"/>
              <a:gd name="connsiteX20" fmla="*/ 1871870 w 4022035"/>
              <a:gd name="connsiteY20" fmla="*/ 321365 h 543339"/>
              <a:gd name="connsiteX21" fmla="*/ 2136913 w 4022035"/>
              <a:gd name="connsiteY21" fmla="*/ 304800 h 543339"/>
              <a:gd name="connsiteX22" fmla="*/ 2468218 w 4022035"/>
              <a:gd name="connsiteY22" fmla="*/ 284922 h 543339"/>
              <a:gd name="connsiteX23" fmla="*/ 2703444 w 4022035"/>
              <a:gd name="connsiteY23" fmla="*/ 274983 h 543339"/>
              <a:gd name="connsiteX24" fmla="*/ 2968487 w 4022035"/>
              <a:gd name="connsiteY24" fmla="*/ 261731 h 543339"/>
              <a:gd name="connsiteX25" fmla="*/ 3226905 w 4022035"/>
              <a:gd name="connsiteY25" fmla="*/ 251792 h 543339"/>
              <a:gd name="connsiteX26" fmla="*/ 3366052 w 4022035"/>
              <a:gd name="connsiteY26" fmla="*/ 245165 h 543339"/>
              <a:gd name="connsiteX27" fmla="*/ 3389244 w 4022035"/>
              <a:gd name="connsiteY27" fmla="*/ 248479 h 543339"/>
              <a:gd name="connsiteX28" fmla="*/ 3402496 w 4022035"/>
              <a:gd name="connsiteY28" fmla="*/ 255105 h 543339"/>
              <a:gd name="connsiteX29" fmla="*/ 3945835 w 4022035"/>
              <a:gd name="connsiteY29" fmla="*/ 490331 h 543339"/>
              <a:gd name="connsiteX30" fmla="*/ 3965713 w 4022035"/>
              <a:gd name="connsiteY30" fmla="*/ 490331 h 543339"/>
              <a:gd name="connsiteX31" fmla="*/ 3978965 w 4022035"/>
              <a:gd name="connsiteY31" fmla="*/ 490331 h 543339"/>
              <a:gd name="connsiteX32" fmla="*/ 3995531 w 4022035"/>
              <a:gd name="connsiteY32" fmla="*/ 483705 h 543339"/>
              <a:gd name="connsiteX33" fmla="*/ 4005470 w 4022035"/>
              <a:gd name="connsiteY33" fmla="*/ 473765 h 543339"/>
              <a:gd name="connsiteX34" fmla="*/ 4022035 w 4022035"/>
              <a:gd name="connsiteY34" fmla="*/ 447261 h 543339"/>
              <a:gd name="connsiteX35" fmla="*/ 4022035 w 4022035"/>
              <a:gd name="connsiteY35" fmla="*/ 410818 h 543339"/>
              <a:gd name="connsiteX36" fmla="*/ 4012096 w 4022035"/>
              <a:gd name="connsiteY36" fmla="*/ 377687 h 543339"/>
              <a:gd name="connsiteX37" fmla="*/ 3992218 w 4022035"/>
              <a:gd name="connsiteY37" fmla="*/ 337931 h 543339"/>
              <a:gd name="connsiteX38" fmla="*/ 3949148 w 4022035"/>
              <a:gd name="connsiteY38" fmla="*/ 284922 h 543339"/>
              <a:gd name="connsiteX39" fmla="*/ 3882887 w 4022035"/>
              <a:gd name="connsiteY39" fmla="*/ 215348 h 543339"/>
              <a:gd name="connsiteX40" fmla="*/ 3803374 w 4022035"/>
              <a:gd name="connsiteY40" fmla="*/ 145774 h 543339"/>
              <a:gd name="connsiteX41" fmla="*/ 3717235 w 4022035"/>
              <a:gd name="connsiteY41" fmla="*/ 82826 h 543339"/>
              <a:gd name="connsiteX42" fmla="*/ 3627783 w 4022035"/>
              <a:gd name="connsiteY42" fmla="*/ 23192 h 543339"/>
              <a:gd name="connsiteX43" fmla="*/ 3588026 w 4022035"/>
              <a:gd name="connsiteY43" fmla="*/ 0 h 543339"/>
              <a:gd name="connsiteX44" fmla="*/ 3541644 w 4022035"/>
              <a:gd name="connsiteY44" fmla="*/ 6626 h 543339"/>
              <a:gd name="connsiteX45" fmla="*/ 3402496 w 4022035"/>
              <a:gd name="connsiteY45" fmla="*/ 33131 h 543339"/>
              <a:gd name="connsiteX46" fmla="*/ 3339548 w 4022035"/>
              <a:gd name="connsiteY46" fmla="*/ 43070 h 543339"/>
              <a:gd name="connsiteX47" fmla="*/ 3203713 w 4022035"/>
              <a:gd name="connsiteY47" fmla="*/ 53009 h 543339"/>
              <a:gd name="connsiteX48" fmla="*/ 2948609 w 4022035"/>
              <a:gd name="connsiteY48" fmla="*/ 72887 h 543339"/>
              <a:gd name="connsiteX49" fmla="*/ 2693505 w 4022035"/>
              <a:gd name="connsiteY49" fmla="*/ 92765 h 543339"/>
              <a:gd name="connsiteX50" fmla="*/ 2468218 w 4022035"/>
              <a:gd name="connsiteY50" fmla="*/ 109331 h 54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22035" h="543339">
                <a:moveTo>
                  <a:pt x="2468218" y="109331"/>
                </a:moveTo>
                <a:lnTo>
                  <a:pt x="2239618" y="125896"/>
                </a:lnTo>
                <a:lnTo>
                  <a:pt x="2011018" y="142461"/>
                </a:lnTo>
                <a:lnTo>
                  <a:pt x="1815548" y="159026"/>
                </a:lnTo>
                <a:lnTo>
                  <a:pt x="1563757" y="178905"/>
                </a:lnTo>
                <a:lnTo>
                  <a:pt x="1378226" y="202096"/>
                </a:lnTo>
                <a:lnTo>
                  <a:pt x="1156252" y="231913"/>
                </a:lnTo>
                <a:lnTo>
                  <a:pt x="887896" y="268357"/>
                </a:lnTo>
                <a:lnTo>
                  <a:pt x="649357" y="298174"/>
                </a:lnTo>
                <a:lnTo>
                  <a:pt x="414131" y="331305"/>
                </a:lnTo>
                <a:lnTo>
                  <a:pt x="192157" y="361122"/>
                </a:lnTo>
                <a:lnTo>
                  <a:pt x="0" y="387626"/>
                </a:lnTo>
                <a:lnTo>
                  <a:pt x="23191" y="543339"/>
                </a:lnTo>
                <a:lnTo>
                  <a:pt x="251791" y="513522"/>
                </a:lnTo>
                <a:lnTo>
                  <a:pt x="520148" y="480392"/>
                </a:lnTo>
                <a:lnTo>
                  <a:pt x="762000" y="447261"/>
                </a:lnTo>
                <a:lnTo>
                  <a:pt x="1007165" y="414131"/>
                </a:lnTo>
                <a:lnTo>
                  <a:pt x="1292087" y="374374"/>
                </a:lnTo>
                <a:lnTo>
                  <a:pt x="1454426" y="354496"/>
                </a:lnTo>
                <a:lnTo>
                  <a:pt x="1643270" y="337931"/>
                </a:lnTo>
                <a:lnTo>
                  <a:pt x="1871870" y="321365"/>
                </a:lnTo>
                <a:lnTo>
                  <a:pt x="2136913" y="304800"/>
                </a:lnTo>
                <a:lnTo>
                  <a:pt x="2468218" y="284922"/>
                </a:lnTo>
                <a:lnTo>
                  <a:pt x="2703444" y="274983"/>
                </a:lnTo>
                <a:lnTo>
                  <a:pt x="2968487" y="261731"/>
                </a:lnTo>
                <a:lnTo>
                  <a:pt x="3226905" y="251792"/>
                </a:lnTo>
                <a:lnTo>
                  <a:pt x="3366052" y="245165"/>
                </a:lnTo>
                <a:lnTo>
                  <a:pt x="3389244" y="248479"/>
                </a:lnTo>
                <a:lnTo>
                  <a:pt x="3402496" y="255105"/>
                </a:lnTo>
                <a:lnTo>
                  <a:pt x="3945835" y="490331"/>
                </a:lnTo>
                <a:lnTo>
                  <a:pt x="3965713" y="490331"/>
                </a:lnTo>
                <a:lnTo>
                  <a:pt x="3978965" y="490331"/>
                </a:lnTo>
                <a:lnTo>
                  <a:pt x="3995531" y="483705"/>
                </a:lnTo>
                <a:lnTo>
                  <a:pt x="4005470" y="473765"/>
                </a:lnTo>
                <a:lnTo>
                  <a:pt x="4022035" y="447261"/>
                </a:lnTo>
                <a:lnTo>
                  <a:pt x="4022035" y="410818"/>
                </a:lnTo>
                <a:lnTo>
                  <a:pt x="4012096" y="377687"/>
                </a:lnTo>
                <a:lnTo>
                  <a:pt x="3992218" y="337931"/>
                </a:lnTo>
                <a:lnTo>
                  <a:pt x="3949148" y="284922"/>
                </a:lnTo>
                <a:lnTo>
                  <a:pt x="3882887" y="215348"/>
                </a:lnTo>
                <a:lnTo>
                  <a:pt x="3803374" y="145774"/>
                </a:lnTo>
                <a:lnTo>
                  <a:pt x="3717235" y="82826"/>
                </a:lnTo>
                <a:lnTo>
                  <a:pt x="3627783" y="23192"/>
                </a:lnTo>
                <a:lnTo>
                  <a:pt x="3588026" y="0"/>
                </a:lnTo>
                <a:lnTo>
                  <a:pt x="3541644" y="6626"/>
                </a:lnTo>
                <a:lnTo>
                  <a:pt x="3402496" y="33131"/>
                </a:lnTo>
                <a:lnTo>
                  <a:pt x="3339548" y="43070"/>
                </a:lnTo>
                <a:lnTo>
                  <a:pt x="3203713" y="53009"/>
                </a:lnTo>
                <a:lnTo>
                  <a:pt x="2948609" y="72887"/>
                </a:lnTo>
                <a:lnTo>
                  <a:pt x="2693505" y="92765"/>
                </a:lnTo>
                <a:lnTo>
                  <a:pt x="2468218" y="109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9E89CB46-DCF0-4F28-AD9D-2CE6792662F2}"/>
              </a:ext>
            </a:extLst>
          </p:cNvPr>
          <p:cNvSpPr/>
          <p:nvPr/>
        </p:nvSpPr>
        <p:spPr>
          <a:xfrm>
            <a:off x="6248400" y="2185988"/>
            <a:ext cx="982663" cy="628650"/>
          </a:xfrm>
          <a:custGeom>
            <a:avLst/>
            <a:gdLst>
              <a:gd name="connsiteX0" fmla="*/ 619125 w 983456"/>
              <a:gd name="connsiteY0" fmla="*/ 357187 h 628650"/>
              <a:gd name="connsiteX1" fmla="*/ 447675 w 983456"/>
              <a:gd name="connsiteY1" fmla="*/ 435768 h 628650"/>
              <a:gd name="connsiteX2" fmla="*/ 261938 w 983456"/>
              <a:gd name="connsiteY2" fmla="*/ 523875 h 628650"/>
              <a:gd name="connsiteX3" fmla="*/ 64294 w 983456"/>
              <a:gd name="connsiteY3" fmla="*/ 616743 h 628650"/>
              <a:gd name="connsiteX4" fmla="*/ 35719 w 983456"/>
              <a:gd name="connsiteY4" fmla="*/ 626268 h 628650"/>
              <a:gd name="connsiteX5" fmla="*/ 19050 w 983456"/>
              <a:gd name="connsiteY5" fmla="*/ 628650 h 628650"/>
              <a:gd name="connsiteX6" fmla="*/ 7144 w 983456"/>
              <a:gd name="connsiteY6" fmla="*/ 628650 h 628650"/>
              <a:gd name="connsiteX7" fmla="*/ 0 w 983456"/>
              <a:gd name="connsiteY7" fmla="*/ 621506 h 628650"/>
              <a:gd name="connsiteX8" fmla="*/ 0 w 983456"/>
              <a:gd name="connsiteY8" fmla="*/ 609600 h 628650"/>
              <a:gd name="connsiteX9" fmla="*/ 9525 w 983456"/>
              <a:gd name="connsiteY9" fmla="*/ 578643 h 628650"/>
              <a:gd name="connsiteX10" fmla="*/ 38100 w 983456"/>
              <a:gd name="connsiteY10" fmla="*/ 545306 h 628650"/>
              <a:gd name="connsiteX11" fmla="*/ 119063 w 983456"/>
              <a:gd name="connsiteY11" fmla="*/ 457200 h 628650"/>
              <a:gd name="connsiteX12" fmla="*/ 216694 w 983456"/>
              <a:gd name="connsiteY12" fmla="*/ 347662 h 628650"/>
              <a:gd name="connsiteX13" fmla="*/ 300038 w 983456"/>
              <a:gd name="connsiteY13" fmla="*/ 257175 h 628650"/>
              <a:gd name="connsiteX14" fmla="*/ 381000 w 983456"/>
              <a:gd name="connsiteY14" fmla="*/ 164306 h 628650"/>
              <a:gd name="connsiteX15" fmla="*/ 392906 w 983456"/>
              <a:gd name="connsiteY15" fmla="*/ 145256 h 628650"/>
              <a:gd name="connsiteX16" fmla="*/ 392906 w 983456"/>
              <a:gd name="connsiteY16" fmla="*/ 130968 h 628650"/>
              <a:gd name="connsiteX17" fmla="*/ 388144 w 983456"/>
              <a:gd name="connsiteY17" fmla="*/ 107156 h 628650"/>
              <a:gd name="connsiteX18" fmla="*/ 381000 w 983456"/>
              <a:gd name="connsiteY18" fmla="*/ 90487 h 628650"/>
              <a:gd name="connsiteX19" fmla="*/ 366713 w 983456"/>
              <a:gd name="connsiteY19" fmla="*/ 66675 h 628650"/>
              <a:gd name="connsiteX20" fmla="*/ 328613 w 983456"/>
              <a:gd name="connsiteY20" fmla="*/ 0 h 628650"/>
              <a:gd name="connsiteX21" fmla="*/ 983456 w 983456"/>
              <a:gd name="connsiteY21" fmla="*/ 259556 h 628650"/>
              <a:gd name="connsiteX22" fmla="*/ 971550 w 983456"/>
              <a:gd name="connsiteY22" fmla="*/ 283368 h 628650"/>
              <a:gd name="connsiteX23" fmla="*/ 957263 w 983456"/>
              <a:gd name="connsiteY23" fmla="*/ 297656 h 628650"/>
              <a:gd name="connsiteX24" fmla="*/ 940594 w 983456"/>
              <a:gd name="connsiteY24" fmla="*/ 304800 h 628650"/>
              <a:gd name="connsiteX25" fmla="*/ 904875 w 983456"/>
              <a:gd name="connsiteY25" fmla="*/ 307181 h 628650"/>
              <a:gd name="connsiteX26" fmla="*/ 862013 w 983456"/>
              <a:gd name="connsiteY26" fmla="*/ 307181 h 628650"/>
              <a:gd name="connsiteX27" fmla="*/ 821531 w 983456"/>
              <a:gd name="connsiteY27" fmla="*/ 309562 h 628650"/>
              <a:gd name="connsiteX28" fmla="*/ 750094 w 983456"/>
              <a:gd name="connsiteY28" fmla="*/ 316706 h 628650"/>
              <a:gd name="connsiteX29" fmla="*/ 702469 w 983456"/>
              <a:gd name="connsiteY29" fmla="*/ 323850 h 628650"/>
              <a:gd name="connsiteX30" fmla="*/ 678656 w 983456"/>
              <a:gd name="connsiteY30" fmla="*/ 333375 h 628650"/>
              <a:gd name="connsiteX31" fmla="*/ 619125 w 983456"/>
              <a:gd name="connsiteY31" fmla="*/ 35718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83456" h="628650">
                <a:moveTo>
                  <a:pt x="619125" y="357187"/>
                </a:moveTo>
                <a:lnTo>
                  <a:pt x="447675" y="435768"/>
                </a:lnTo>
                <a:lnTo>
                  <a:pt x="261938" y="523875"/>
                </a:lnTo>
                <a:lnTo>
                  <a:pt x="64294" y="616743"/>
                </a:lnTo>
                <a:lnTo>
                  <a:pt x="35719" y="626268"/>
                </a:lnTo>
                <a:lnTo>
                  <a:pt x="19050" y="628650"/>
                </a:lnTo>
                <a:lnTo>
                  <a:pt x="7144" y="628650"/>
                </a:lnTo>
                <a:lnTo>
                  <a:pt x="0" y="621506"/>
                </a:lnTo>
                <a:lnTo>
                  <a:pt x="0" y="609600"/>
                </a:lnTo>
                <a:lnTo>
                  <a:pt x="9525" y="578643"/>
                </a:lnTo>
                <a:lnTo>
                  <a:pt x="38100" y="545306"/>
                </a:lnTo>
                <a:lnTo>
                  <a:pt x="119063" y="457200"/>
                </a:lnTo>
                <a:lnTo>
                  <a:pt x="216694" y="347662"/>
                </a:lnTo>
                <a:lnTo>
                  <a:pt x="300038" y="257175"/>
                </a:lnTo>
                <a:lnTo>
                  <a:pt x="381000" y="164306"/>
                </a:lnTo>
                <a:lnTo>
                  <a:pt x="392906" y="145256"/>
                </a:lnTo>
                <a:lnTo>
                  <a:pt x="392906" y="130968"/>
                </a:lnTo>
                <a:lnTo>
                  <a:pt x="388144" y="107156"/>
                </a:lnTo>
                <a:lnTo>
                  <a:pt x="381000" y="90487"/>
                </a:lnTo>
                <a:lnTo>
                  <a:pt x="366713" y="66675"/>
                </a:lnTo>
                <a:lnTo>
                  <a:pt x="328613" y="0"/>
                </a:lnTo>
                <a:lnTo>
                  <a:pt x="983456" y="259556"/>
                </a:lnTo>
                <a:lnTo>
                  <a:pt x="971550" y="283368"/>
                </a:lnTo>
                <a:lnTo>
                  <a:pt x="957263" y="297656"/>
                </a:lnTo>
                <a:lnTo>
                  <a:pt x="940594" y="304800"/>
                </a:lnTo>
                <a:lnTo>
                  <a:pt x="904875" y="307181"/>
                </a:lnTo>
                <a:lnTo>
                  <a:pt x="862013" y="307181"/>
                </a:lnTo>
                <a:lnTo>
                  <a:pt x="821531" y="309562"/>
                </a:lnTo>
                <a:lnTo>
                  <a:pt x="750094" y="316706"/>
                </a:lnTo>
                <a:lnTo>
                  <a:pt x="702469" y="323850"/>
                </a:lnTo>
                <a:lnTo>
                  <a:pt x="678656" y="333375"/>
                </a:lnTo>
                <a:lnTo>
                  <a:pt x="619125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DBB09493-0959-44DC-9D5F-DF11EE87FC41}"/>
              </a:ext>
            </a:extLst>
          </p:cNvPr>
          <p:cNvSpPr/>
          <p:nvPr/>
        </p:nvSpPr>
        <p:spPr>
          <a:xfrm>
            <a:off x="3244850" y="3668713"/>
            <a:ext cx="654050" cy="2173287"/>
          </a:xfrm>
          <a:custGeom>
            <a:avLst/>
            <a:gdLst>
              <a:gd name="connsiteX0" fmla="*/ 516103 w 653543"/>
              <a:gd name="connsiteY0" fmla="*/ 552567 h 2173803"/>
              <a:gd name="connsiteX1" fmla="*/ 535737 w 653543"/>
              <a:gd name="connsiteY1" fmla="*/ 740495 h 2173803"/>
              <a:gd name="connsiteX2" fmla="*/ 558176 w 653543"/>
              <a:gd name="connsiteY2" fmla="*/ 934034 h 2173803"/>
              <a:gd name="connsiteX3" fmla="*/ 566591 w 653543"/>
              <a:gd name="connsiteY3" fmla="*/ 1012571 h 2173803"/>
              <a:gd name="connsiteX4" fmla="*/ 560981 w 653543"/>
              <a:gd name="connsiteY4" fmla="*/ 1096719 h 2173803"/>
              <a:gd name="connsiteX5" fmla="*/ 586225 w 653543"/>
              <a:gd name="connsiteY5" fmla="*/ 1304282 h 2173803"/>
              <a:gd name="connsiteX6" fmla="*/ 614274 w 653543"/>
              <a:gd name="connsiteY6" fmla="*/ 1531479 h 2173803"/>
              <a:gd name="connsiteX7" fmla="*/ 642323 w 653543"/>
              <a:gd name="connsiteY7" fmla="*/ 1736238 h 2173803"/>
              <a:gd name="connsiteX8" fmla="*/ 653543 w 653543"/>
              <a:gd name="connsiteY8" fmla="*/ 1837214 h 2173803"/>
              <a:gd name="connsiteX9" fmla="*/ 650738 w 653543"/>
              <a:gd name="connsiteY9" fmla="*/ 2016728 h 2173803"/>
              <a:gd name="connsiteX10" fmla="*/ 650738 w 653543"/>
              <a:gd name="connsiteY10" fmla="*/ 2047582 h 2173803"/>
              <a:gd name="connsiteX11" fmla="*/ 645128 w 653543"/>
              <a:gd name="connsiteY11" fmla="*/ 2084046 h 2173803"/>
              <a:gd name="connsiteX12" fmla="*/ 633909 w 653543"/>
              <a:gd name="connsiteY12" fmla="*/ 2120510 h 2173803"/>
              <a:gd name="connsiteX13" fmla="*/ 617079 w 653543"/>
              <a:gd name="connsiteY13" fmla="*/ 2145754 h 2173803"/>
              <a:gd name="connsiteX14" fmla="*/ 594640 w 653543"/>
              <a:gd name="connsiteY14" fmla="*/ 2159779 h 2173803"/>
              <a:gd name="connsiteX15" fmla="*/ 572201 w 653543"/>
              <a:gd name="connsiteY15" fmla="*/ 2170998 h 2173803"/>
              <a:gd name="connsiteX16" fmla="*/ 558176 w 653543"/>
              <a:gd name="connsiteY16" fmla="*/ 2173803 h 2173803"/>
              <a:gd name="connsiteX17" fmla="*/ 541347 w 653543"/>
              <a:gd name="connsiteY17" fmla="*/ 2168193 h 2173803"/>
              <a:gd name="connsiteX18" fmla="*/ 513298 w 653543"/>
              <a:gd name="connsiteY18" fmla="*/ 2148559 h 2173803"/>
              <a:gd name="connsiteX19" fmla="*/ 490858 w 653543"/>
              <a:gd name="connsiteY19" fmla="*/ 2131730 h 2173803"/>
              <a:gd name="connsiteX20" fmla="*/ 454395 w 653543"/>
              <a:gd name="connsiteY20" fmla="*/ 2095266 h 2173803"/>
              <a:gd name="connsiteX21" fmla="*/ 434760 w 653543"/>
              <a:gd name="connsiteY21" fmla="*/ 2070022 h 2173803"/>
              <a:gd name="connsiteX22" fmla="*/ 417931 w 653543"/>
              <a:gd name="connsiteY22" fmla="*/ 2030753 h 2173803"/>
              <a:gd name="connsiteX23" fmla="*/ 398296 w 653543"/>
              <a:gd name="connsiteY23" fmla="*/ 1966240 h 2173803"/>
              <a:gd name="connsiteX24" fmla="*/ 387077 w 653543"/>
              <a:gd name="connsiteY24" fmla="*/ 1907337 h 2173803"/>
              <a:gd name="connsiteX25" fmla="*/ 375857 w 653543"/>
              <a:gd name="connsiteY25" fmla="*/ 1848434 h 2173803"/>
              <a:gd name="connsiteX26" fmla="*/ 370247 w 653543"/>
              <a:gd name="connsiteY26" fmla="*/ 1803555 h 2173803"/>
              <a:gd name="connsiteX27" fmla="*/ 364638 w 653543"/>
              <a:gd name="connsiteY27" fmla="*/ 1716603 h 2173803"/>
              <a:gd name="connsiteX28" fmla="*/ 361833 w 653543"/>
              <a:gd name="connsiteY28" fmla="*/ 1595992 h 2173803"/>
              <a:gd name="connsiteX29" fmla="*/ 347808 w 653543"/>
              <a:gd name="connsiteY29" fmla="*/ 1475381 h 2173803"/>
              <a:gd name="connsiteX30" fmla="*/ 322564 w 653543"/>
              <a:gd name="connsiteY30" fmla="*/ 1276233 h 2173803"/>
              <a:gd name="connsiteX31" fmla="*/ 302930 w 653543"/>
              <a:gd name="connsiteY31" fmla="*/ 1113548 h 2173803"/>
              <a:gd name="connsiteX32" fmla="*/ 272076 w 653543"/>
              <a:gd name="connsiteY32" fmla="*/ 863911 h 2173803"/>
              <a:gd name="connsiteX33" fmla="*/ 238417 w 653543"/>
              <a:gd name="connsiteY33" fmla="*/ 586225 h 2173803"/>
              <a:gd name="connsiteX34" fmla="*/ 224392 w 653543"/>
              <a:gd name="connsiteY34" fmla="*/ 482444 h 2173803"/>
              <a:gd name="connsiteX35" fmla="*/ 215977 w 653543"/>
              <a:gd name="connsiteY35" fmla="*/ 401101 h 2173803"/>
              <a:gd name="connsiteX36" fmla="*/ 207563 w 653543"/>
              <a:gd name="connsiteY36" fmla="*/ 359028 h 2173803"/>
              <a:gd name="connsiteX37" fmla="*/ 196343 w 653543"/>
              <a:gd name="connsiteY37" fmla="*/ 319759 h 2173803"/>
              <a:gd name="connsiteX38" fmla="*/ 187928 w 653543"/>
              <a:gd name="connsiteY38" fmla="*/ 294515 h 2173803"/>
              <a:gd name="connsiteX39" fmla="*/ 168294 w 653543"/>
              <a:gd name="connsiteY39" fmla="*/ 244027 h 2173803"/>
              <a:gd name="connsiteX40" fmla="*/ 143050 w 653543"/>
              <a:gd name="connsiteY40" fmla="*/ 196343 h 2173803"/>
              <a:gd name="connsiteX41" fmla="*/ 115001 w 653543"/>
              <a:gd name="connsiteY41" fmla="*/ 157074 h 2173803"/>
              <a:gd name="connsiteX42" fmla="*/ 98171 w 653543"/>
              <a:gd name="connsiteY42" fmla="*/ 134635 h 2173803"/>
              <a:gd name="connsiteX43" fmla="*/ 81342 w 653543"/>
              <a:gd name="connsiteY43" fmla="*/ 117806 h 2173803"/>
              <a:gd name="connsiteX44" fmla="*/ 61708 w 653543"/>
              <a:gd name="connsiteY44" fmla="*/ 98171 h 2173803"/>
              <a:gd name="connsiteX45" fmla="*/ 36463 w 653543"/>
              <a:gd name="connsiteY45" fmla="*/ 75732 h 2173803"/>
              <a:gd name="connsiteX46" fmla="*/ 11219 w 653543"/>
              <a:gd name="connsiteY46" fmla="*/ 56098 h 2173803"/>
              <a:gd name="connsiteX47" fmla="*/ 5609 w 653543"/>
              <a:gd name="connsiteY47" fmla="*/ 47683 h 2173803"/>
              <a:gd name="connsiteX48" fmla="*/ 0 w 653543"/>
              <a:gd name="connsiteY48" fmla="*/ 33659 h 2173803"/>
              <a:gd name="connsiteX49" fmla="*/ 0 w 653543"/>
              <a:gd name="connsiteY49" fmla="*/ 11219 h 2173803"/>
              <a:gd name="connsiteX50" fmla="*/ 5609 w 653543"/>
              <a:gd name="connsiteY50" fmla="*/ 2805 h 2173803"/>
              <a:gd name="connsiteX51" fmla="*/ 19634 w 653543"/>
              <a:gd name="connsiteY51" fmla="*/ 0 h 2173803"/>
              <a:gd name="connsiteX52" fmla="*/ 33658 w 653543"/>
              <a:gd name="connsiteY52" fmla="*/ 0 h 2173803"/>
              <a:gd name="connsiteX53" fmla="*/ 70122 w 653543"/>
              <a:gd name="connsiteY53" fmla="*/ 11219 h 2173803"/>
              <a:gd name="connsiteX54" fmla="*/ 143050 w 653543"/>
              <a:gd name="connsiteY54" fmla="*/ 39268 h 2173803"/>
              <a:gd name="connsiteX55" fmla="*/ 193538 w 653543"/>
              <a:gd name="connsiteY55" fmla="*/ 61708 h 2173803"/>
              <a:gd name="connsiteX56" fmla="*/ 269271 w 653543"/>
              <a:gd name="connsiteY56" fmla="*/ 100976 h 2173803"/>
              <a:gd name="connsiteX57" fmla="*/ 359028 w 653543"/>
              <a:gd name="connsiteY57" fmla="*/ 154270 h 2173803"/>
              <a:gd name="connsiteX58" fmla="*/ 420736 w 653543"/>
              <a:gd name="connsiteY58" fmla="*/ 199148 h 2173803"/>
              <a:gd name="connsiteX59" fmla="*/ 429150 w 653543"/>
              <a:gd name="connsiteY59" fmla="*/ 204758 h 2173803"/>
              <a:gd name="connsiteX60" fmla="*/ 490858 w 653543"/>
              <a:gd name="connsiteY60" fmla="*/ 339393 h 2173803"/>
              <a:gd name="connsiteX61" fmla="*/ 516103 w 653543"/>
              <a:gd name="connsiteY61" fmla="*/ 552567 h 217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653543" h="2173803">
                <a:moveTo>
                  <a:pt x="516103" y="552567"/>
                </a:moveTo>
                <a:lnTo>
                  <a:pt x="535737" y="740495"/>
                </a:lnTo>
                <a:lnTo>
                  <a:pt x="558176" y="934034"/>
                </a:lnTo>
                <a:lnTo>
                  <a:pt x="566591" y="1012571"/>
                </a:lnTo>
                <a:lnTo>
                  <a:pt x="560981" y="1096719"/>
                </a:lnTo>
                <a:lnTo>
                  <a:pt x="586225" y="1304282"/>
                </a:lnTo>
                <a:lnTo>
                  <a:pt x="614274" y="1531479"/>
                </a:lnTo>
                <a:lnTo>
                  <a:pt x="642323" y="1736238"/>
                </a:lnTo>
                <a:lnTo>
                  <a:pt x="653543" y="1837214"/>
                </a:lnTo>
                <a:lnTo>
                  <a:pt x="650738" y="2016728"/>
                </a:lnTo>
                <a:lnTo>
                  <a:pt x="650738" y="2047582"/>
                </a:lnTo>
                <a:lnTo>
                  <a:pt x="645128" y="2084046"/>
                </a:lnTo>
                <a:lnTo>
                  <a:pt x="633909" y="2120510"/>
                </a:lnTo>
                <a:lnTo>
                  <a:pt x="617079" y="2145754"/>
                </a:lnTo>
                <a:lnTo>
                  <a:pt x="594640" y="2159779"/>
                </a:lnTo>
                <a:lnTo>
                  <a:pt x="572201" y="2170998"/>
                </a:lnTo>
                <a:lnTo>
                  <a:pt x="558176" y="2173803"/>
                </a:lnTo>
                <a:lnTo>
                  <a:pt x="541347" y="2168193"/>
                </a:lnTo>
                <a:lnTo>
                  <a:pt x="513298" y="2148559"/>
                </a:lnTo>
                <a:lnTo>
                  <a:pt x="490858" y="2131730"/>
                </a:lnTo>
                <a:lnTo>
                  <a:pt x="454395" y="2095266"/>
                </a:lnTo>
                <a:lnTo>
                  <a:pt x="434760" y="2070022"/>
                </a:lnTo>
                <a:lnTo>
                  <a:pt x="417931" y="2030753"/>
                </a:lnTo>
                <a:lnTo>
                  <a:pt x="398296" y="1966240"/>
                </a:lnTo>
                <a:lnTo>
                  <a:pt x="387077" y="1907337"/>
                </a:lnTo>
                <a:lnTo>
                  <a:pt x="375857" y="1848434"/>
                </a:lnTo>
                <a:lnTo>
                  <a:pt x="370247" y="1803555"/>
                </a:lnTo>
                <a:lnTo>
                  <a:pt x="364638" y="1716603"/>
                </a:lnTo>
                <a:lnTo>
                  <a:pt x="361833" y="1595992"/>
                </a:lnTo>
                <a:lnTo>
                  <a:pt x="347808" y="1475381"/>
                </a:lnTo>
                <a:lnTo>
                  <a:pt x="322564" y="1276233"/>
                </a:lnTo>
                <a:lnTo>
                  <a:pt x="302930" y="1113548"/>
                </a:lnTo>
                <a:lnTo>
                  <a:pt x="272076" y="863911"/>
                </a:lnTo>
                <a:lnTo>
                  <a:pt x="238417" y="586225"/>
                </a:lnTo>
                <a:lnTo>
                  <a:pt x="224392" y="482444"/>
                </a:lnTo>
                <a:lnTo>
                  <a:pt x="215977" y="401101"/>
                </a:lnTo>
                <a:lnTo>
                  <a:pt x="207563" y="359028"/>
                </a:lnTo>
                <a:lnTo>
                  <a:pt x="196343" y="319759"/>
                </a:lnTo>
                <a:lnTo>
                  <a:pt x="187928" y="294515"/>
                </a:lnTo>
                <a:lnTo>
                  <a:pt x="168294" y="244027"/>
                </a:lnTo>
                <a:lnTo>
                  <a:pt x="143050" y="196343"/>
                </a:lnTo>
                <a:lnTo>
                  <a:pt x="115001" y="157074"/>
                </a:lnTo>
                <a:lnTo>
                  <a:pt x="98171" y="134635"/>
                </a:lnTo>
                <a:lnTo>
                  <a:pt x="81342" y="117806"/>
                </a:lnTo>
                <a:lnTo>
                  <a:pt x="61708" y="98171"/>
                </a:lnTo>
                <a:lnTo>
                  <a:pt x="36463" y="75732"/>
                </a:lnTo>
                <a:lnTo>
                  <a:pt x="11219" y="56098"/>
                </a:lnTo>
                <a:lnTo>
                  <a:pt x="5609" y="47683"/>
                </a:lnTo>
                <a:lnTo>
                  <a:pt x="0" y="33659"/>
                </a:lnTo>
                <a:lnTo>
                  <a:pt x="0" y="11219"/>
                </a:lnTo>
                <a:lnTo>
                  <a:pt x="5609" y="2805"/>
                </a:lnTo>
                <a:lnTo>
                  <a:pt x="19634" y="0"/>
                </a:lnTo>
                <a:lnTo>
                  <a:pt x="33658" y="0"/>
                </a:lnTo>
                <a:lnTo>
                  <a:pt x="70122" y="11219"/>
                </a:lnTo>
                <a:lnTo>
                  <a:pt x="143050" y="39268"/>
                </a:lnTo>
                <a:lnTo>
                  <a:pt x="193538" y="61708"/>
                </a:lnTo>
                <a:lnTo>
                  <a:pt x="269271" y="100976"/>
                </a:lnTo>
                <a:lnTo>
                  <a:pt x="359028" y="154270"/>
                </a:lnTo>
                <a:lnTo>
                  <a:pt x="420736" y="199148"/>
                </a:lnTo>
                <a:lnTo>
                  <a:pt x="429150" y="204758"/>
                </a:lnTo>
                <a:lnTo>
                  <a:pt x="490858" y="339393"/>
                </a:lnTo>
                <a:lnTo>
                  <a:pt x="516103" y="5525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81FA046F-766A-45DB-AA20-482BC4FF861F}"/>
              </a:ext>
            </a:extLst>
          </p:cNvPr>
          <p:cNvSpPr/>
          <p:nvPr/>
        </p:nvSpPr>
        <p:spPr>
          <a:xfrm>
            <a:off x="3621088" y="3609975"/>
            <a:ext cx="3006725" cy="2032000"/>
          </a:xfrm>
          <a:custGeom>
            <a:avLst/>
            <a:gdLst>
              <a:gd name="connsiteX0" fmla="*/ 2037579 w 3007478"/>
              <a:gd name="connsiteY0" fmla="*/ 251064 h 2032294"/>
              <a:gd name="connsiteX1" fmla="*/ 1897512 w 3007478"/>
              <a:gd name="connsiteY1" fmla="*/ 256349 h 2032294"/>
              <a:gd name="connsiteX2" fmla="*/ 1725732 w 3007478"/>
              <a:gd name="connsiteY2" fmla="*/ 264278 h 2032294"/>
              <a:gd name="connsiteX3" fmla="*/ 1575094 w 3007478"/>
              <a:gd name="connsiteY3" fmla="*/ 274849 h 2032294"/>
              <a:gd name="connsiteX4" fmla="*/ 1453526 w 3007478"/>
              <a:gd name="connsiteY4" fmla="*/ 285420 h 2032294"/>
              <a:gd name="connsiteX5" fmla="*/ 1390100 w 3007478"/>
              <a:gd name="connsiteY5" fmla="*/ 290705 h 2032294"/>
              <a:gd name="connsiteX6" fmla="*/ 1117894 w 3007478"/>
              <a:gd name="connsiteY6" fmla="*/ 311847 h 2032294"/>
              <a:gd name="connsiteX7" fmla="*/ 959327 w 3007478"/>
              <a:gd name="connsiteY7" fmla="*/ 327704 h 2032294"/>
              <a:gd name="connsiteX8" fmla="*/ 792833 w 3007478"/>
              <a:gd name="connsiteY8" fmla="*/ 343561 h 2032294"/>
              <a:gd name="connsiteX9" fmla="*/ 584053 w 3007478"/>
              <a:gd name="connsiteY9" fmla="*/ 367346 h 2032294"/>
              <a:gd name="connsiteX10" fmla="*/ 372631 w 3007478"/>
              <a:gd name="connsiteY10" fmla="*/ 388488 h 2032294"/>
              <a:gd name="connsiteX11" fmla="*/ 177066 w 3007478"/>
              <a:gd name="connsiteY11" fmla="*/ 412273 h 2032294"/>
              <a:gd name="connsiteX12" fmla="*/ 52856 w 3007478"/>
              <a:gd name="connsiteY12" fmla="*/ 428130 h 2032294"/>
              <a:gd name="connsiteX13" fmla="*/ 0 w 3007478"/>
              <a:gd name="connsiteY13" fmla="*/ 266920 h 2032294"/>
              <a:gd name="connsiteX14" fmla="*/ 177066 w 3007478"/>
              <a:gd name="connsiteY14" fmla="*/ 251064 h 2032294"/>
              <a:gd name="connsiteX15" fmla="*/ 380560 w 3007478"/>
              <a:gd name="connsiteY15" fmla="*/ 224636 h 2032294"/>
              <a:gd name="connsiteX16" fmla="*/ 628981 w 3007478"/>
              <a:gd name="connsiteY16" fmla="*/ 192923 h 2032294"/>
              <a:gd name="connsiteX17" fmla="*/ 930257 w 3007478"/>
              <a:gd name="connsiteY17" fmla="*/ 155924 h 2032294"/>
              <a:gd name="connsiteX18" fmla="*/ 1123179 w 3007478"/>
              <a:gd name="connsiteY18" fmla="*/ 134782 h 2032294"/>
              <a:gd name="connsiteX19" fmla="*/ 1173392 w 3007478"/>
              <a:gd name="connsiteY19" fmla="*/ 129496 h 2032294"/>
              <a:gd name="connsiteX20" fmla="*/ 1390100 w 3007478"/>
              <a:gd name="connsiteY20" fmla="*/ 108354 h 2032294"/>
              <a:gd name="connsiteX21" fmla="*/ 1588308 w 3007478"/>
              <a:gd name="connsiteY21" fmla="*/ 100425 h 2032294"/>
              <a:gd name="connsiteX22" fmla="*/ 1929226 w 3007478"/>
              <a:gd name="connsiteY22" fmla="*/ 87212 h 2032294"/>
              <a:gd name="connsiteX23" fmla="*/ 2230502 w 3007478"/>
              <a:gd name="connsiteY23" fmla="*/ 73998 h 2032294"/>
              <a:gd name="connsiteX24" fmla="*/ 2460423 w 3007478"/>
              <a:gd name="connsiteY24" fmla="*/ 63427 h 2032294"/>
              <a:gd name="connsiteX25" fmla="*/ 2523850 w 3007478"/>
              <a:gd name="connsiteY25" fmla="*/ 44927 h 2032294"/>
              <a:gd name="connsiteX26" fmla="*/ 2666560 w 3007478"/>
              <a:gd name="connsiteY26" fmla="*/ 2643 h 2032294"/>
              <a:gd name="connsiteX27" fmla="*/ 2679774 w 3007478"/>
              <a:gd name="connsiteY27" fmla="*/ 0 h 2032294"/>
              <a:gd name="connsiteX28" fmla="*/ 2687702 w 3007478"/>
              <a:gd name="connsiteY28" fmla="*/ 0 h 2032294"/>
              <a:gd name="connsiteX29" fmla="*/ 2708844 w 3007478"/>
              <a:gd name="connsiteY29" fmla="*/ 5286 h 2032294"/>
              <a:gd name="connsiteX30" fmla="*/ 2753771 w 3007478"/>
              <a:gd name="connsiteY30" fmla="*/ 29071 h 2032294"/>
              <a:gd name="connsiteX31" fmla="*/ 2811912 w 3007478"/>
              <a:gd name="connsiteY31" fmla="*/ 71355 h 2032294"/>
              <a:gd name="connsiteX32" fmla="*/ 2851554 w 3007478"/>
              <a:gd name="connsiteY32" fmla="*/ 110997 h 2032294"/>
              <a:gd name="connsiteX33" fmla="*/ 2883267 w 3007478"/>
              <a:gd name="connsiteY33" fmla="*/ 142710 h 2032294"/>
              <a:gd name="connsiteX34" fmla="*/ 2909695 w 3007478"/>
              <a:gd name="connsiteY34" fmla="*/ 174423 h 2032294"/>
              <a:gd name="connsiteX35" fmla="*/ 2946694 w 3007478"/>
              <a:gd name="connsiteY35" fmla="*/ 229921 h 2032294"/>
              <a:gd name="connsiteX36" fmla="*/ 2983693 w 3007478"/>
              <a:gd name="connsiteY36" fmla="*/ 293348 h 2032294"/>
              <a:gd name="connsiteX37" fmla="*/ 3004835 w 3007478"/>
              <a:gd name="connsiteY37" fmla="*/ 335632 h 2032294"/>
              <a:gd name="connsiteX38" fmla="*/ 3007478 w 3007478"/>
              <a:gd name="connsiteY38" fmla="*/ 356775 h 2032294"/>
              <a:gd name="connsiteX39" fmla="*/ 2996907 w 3007478"/>
              <a:gd name="connsiteY39" fmla="*/ 383202 h 2032294"/>
              <a:gd name="connsiteX40" fmla="*/ 2975764 w 3007478"/>
              <a:gd name="connsiteY40" fmla="*/ 417558 h 2032294"/>
              <a:gd name="connsiteX41" fmla="*/ 2938765 w 3007478"/>
              <a:gd name="connsiteY41" fmla="*/ 459843 h 2032294"/>
              <a:gd name="connsiteX42" fmla="*/ 2920266 w 3007478"/>
              <a:gd name="connsiteY42" fmla="*/ 483628 h 2032294"/>
              <a:gd name="connsiteX43" fmla="*/ 2912338 w 3007478"/>
              <a:gd name="connsiteY43" fmla="*/ 496842 h 2032294"/>
              <a:gd name="connsiteX44" fmla="*/ 2854197 w 3007478"/>
              <a:gd name="connsiteY44" fmla="*/ 750548 h 2032294"/>
              <a:gd name="connsiteX45" fmla="*/ 2780199 w 3007478"/>
              <a:gd name="connsiteY45" fmla="*/ 1078252 h 2032294"/>
              <a:gd name="connsiteX46" fmla="*/ 2708844 w 3007478"/>
              <a:gd name="connsiteY46" fmla="*/ 1398028 h 2032294"/>
              <a:gd name="connsiteX47" fmla="*/ 2621633 w 3007478"/>
              <a:gd name="connsiteY47" fmla="*/ 1794444 h 2032294"/>
              <a:gd name="connsiteX48" fmla="*/ 2576705 w 3007478"/>
              <a:gd name="connsiteY48" fmla="*/ 1979438 h 2032294"/>
              <a:gd name="connsiteX49" fmla="*/ 2571420 w 3007478"/>
              <a:gd name="connsiteY49" fmla="*/ 1984724 h 2032294"/>
              <a:gd name="connsiteX50" fmla="*/ 2552920 w 3007478"/>
              <a:gd name="connsiteY50" fmla="*/ 2003223 h 2032294"/>
              <a:gd name="connsiteX51" fmla="*/ 2518564 w 3007478"/>
              <a:gd name="connsiteY51" fmla="*/ 2027008 h 2032294"/>
              <a:gd name="connsiteX52" fmla="*/ 2502708 w 3007478"/>
              <a:gd name="connsiteY52" fmla="*/ 2032294 h 2032294"/>
              <a:gd name="connsiteX53" fmla="*/ 2486851 w 3007478"/>
              <a:gd name="connsiteY53" fmla="*/ 2032294 h 2032294"/>
              <a:gd name="connsiteX54" fmla="*/ 2468352 w 3007478"/>
              <a:gd name="connsiteY54" fmla="*/ 2032294 h 2032294"/>
              <a:gd name="connsiteX55" fmla="*/ 2439281 w 3007478"/>
              <a:gd name="connsiteY55" fmla="*/ 2021723 h 2032294"/>
              <a:gd name="connsiteX56" fmla="*/ 2415496 w 3007478"/>
              <a:gd name="connsiteY56" fmla="*/ 2008509 h 2032294"/>
              <a:gd name="connsiteX57" fmla="*/ 2389068 w 3007478"/>
              <a:gd name="connsiteY57" fmla="*/ 1990009 h 2032294"/>
              <a:gd name="connsiteX58" fmla="*/ 2365283 w 3007478"/>
              <a:gd name="connsiteY58" fmla="*/ 1971510 h 2032294"/>
              <a:gd name="connsiteX59" fmla="*/ 2336213 w 3007478"/>
              <a:gd name="connsiteY59" fmla="*/ 1942439 h 2032294"/>
              <a:gd name="connsiteX60" fmla="*/ 2370569 w 3007478"/>
              <a:gd name="connsiteY60" fmla="*/ 1783873 h 2032294"/>
              <a:gd name="connsiteX61" fmla="*/ 2391711 w 3007478"/>
              <a:gd name="connsiteY61" fmla="*/ 1659662 h 2032294"/>
              <a:gd name="connsiteX62" fmla="*/ 2423424 w 3007478"/>
              <a:gd name="connsiteY62" fmla="*/ 1456169 h 2032294"/>
              <a:gd name="connsiteX63" fmla="*/ 2444567 w 3007478"/>
              <a:gd name="connsiteY63" fmla="*/ 1308173 h 2032294"/>
              <a:gd name="connsiteX64" fmla="*/ 2478923 w 3007478"/>
              <a:gd name="connsiteY64" fmla="*/ 1083538 h 2032294"/>
              <a:gd name="connsiteX65" fmla="*/ 2486851 w 3007478"/>
              <a:gd name="connsiteY65" fmla="*/ 1022754 h 2032294"/>
              <a:gd name="connsiteX66" fmla="*/ 2505350 w 3007478"/>
              <a:gd name="connsiteY66" fmla="*/ 932899 h 2032294"/>
              <a:gd name="connsiteX67" fmla="*/ 2529135 w 3007478"/>
              <a:gd name="connsiteY67" fmla="*/ 774333 h 2032294"/>
              <a:gd name="connsiteX68" fmla="*/ 2560849 w 3007478"/>
              <a:gd name="connsiteY68" fmla="*/ 594624 h 2032294"/>
              <a:gd name="connsiteX69" fmla="*/ 2595205 w 3007478"/>
              <a:gd name="connsiteY69" fmla="*/ 393773 h 2032294"/>
              <a:gd name="connsiteX70" fmla="*/ 2597848 w 3007478"/>
              <a:gd name="connsiteY70" fmla="*/ 359417 h 2032294"/>
              <a:gd name="connsiteX71" fmla="*/ 2595205 w 3007478"/>
              <a:gd name="connsiteY71" fmla="*/ 335632 h 2032294"/>
              <a:gd name="connsiteX72" fmla="*/ 2587276 w 3007478"/>
              <a:gd name="connsiteY72" fmla="*/ 303919 h 2032294"/>
              <a:gd name="connsiteX73" fmla="*/ 2579348 w 3007478"/>
              <a:gd name="connsiteY73" fmla="*/ 285420 h 2032294"/>
              <a:gd name="connsiteX74" fmla="*/ 2560849 w 3007478"/>
              <a:gd name="connsiteY74" fmla="*/ 266920 h 2032294"/>
              <a:gd name="connsiteX75" fmla="*/ 2539707 w 3007478"/>
              <a:gd name="connsiteY75" fmla="*/ 253706 h 2032294"/>
              <a:gd name="connsiteX76" fmla="*/ 2513279 w 3007478"/>
              <a:gd name="connsiteY76" fmla="*/ 245778 h 2032294"/>
              <a:gd name="connsiteX77" fmla="*/ 2489494 w 3007478"/>
              <a:gd name="connsiteY77" fmla="*/ 243135 h 2032294"/>
              <a:gd name="connsiteX78" fmla="*/ 2389068 w 3007478"/>
              <a:gd name="connsiteY78" fmla="*/ 243135 h 2032294"/>
              <a:gd name="connsiteX79" fmla="*/ 2219931 w 3007478"/>
              <a:gd name="connsiteY79" fmla="*/ 245778 h 2032294"/>
              <a:gd name="connsiteX80" fmla="*/ 2037579 w 3007478"/>
              <a:gd name="connsiteY80" fmla="*/ 251064 h 203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007478" h="2032294">
                <a:moveTo>
                  <a:pt x="2037579" y="251064"/>
                </a:moveTo>
                <a:lnTo>
                  <a:pt x="1897512" y="256349"/>
                </a:lnTo>
                <a:lnTo>
                  <a:pt x="1725732" y="264278"/>
                </a:lnTo>
                <a:lnTo>
                  <a:pt x="1575094" y="274849"/>
                </a:lnTo>
                <a:lnTo>
                  <a:pt x="1453526" y="285420"/>
                </a:lnTo>
                <a:lnTo>
                  <a:pt x="1390100" y="290705"/>
                </a:lnTo>
                <a:lnTo>
                  <a:pt x="1117894" y="311847"/>
                </a:lnTo>
                <a:lnTo>
                  <a:pt x="959327" y="327704"/>
                </a:lnTo>
                <a:lnTo>
                  <a:pt x="792833" y="343561"/>
                </a:lnTo>
                <a:lnTo>
                  <a:pt x="584053" y="367346"/>
                </a:lnTo>
                <a:lnTo>
                  <a:pt x="372631" y="388488"/>
                </a:lnTo>
                <a:lnTo>
                  <a:pt x="177066" y="412273"/>
                </a:lnTo>
                <a:lnTo>
                  <a:pt x="52856" y="428130"/>
                </a:lnTo>
                <a:lnTo>
                  <a:pt x="0" y="266920"/>
                </a:lnTo>
                <a:lnTo>
                  <a:pt x="177066" y="251064"/>
                </a:lnTo>
                <a:lnTo>
                  <a:pt x="380560" y="224636"/>
                </a:lnTo>
                <a:lnTo>
                  <a:pt x="628981" y="192923"/>
                </a:lnTo>
                <a:lnTo>
                  <a:pt x="930257" y="155924"/>
                </a:lnTo>
                <a:lnTo>
                  <a:pt x="1123179" y="134782"/>
                </a:lnTo>
                <a:lnTo>
                  <a:pt x="1173392" y="129496"/>
                </a:lnTo>
                <a:lnTo>
                  <a:pt x="1390100" y="108354"/>
                </a:lnTo>
                <a:lnTo>
                  <a:pt x="1588308" y="100425"/>
                </a:lnTo>
                <a:lnTo>
                  <a:pt x="1929226" y="87212"/>
                </a:lnTo>
                <a:lnTo>
                  <a:pt x="2230502" y="73998"/>
                </a:lnTo>
                <a:lnTo>
                  <a:pt x="2460423" y="63427"/>
                </a:lnTo>
                <a:lnTo>
                  <a:pt x="2523850" y="44927"/>
                </a:lnTo>
                <a:lnTo>
                  <a:pt x="2666560" y="2643"/>
                </a:lnTo>
                <a:lnTo>
                  <a:pt x="2679774" y="0"/>
                </a:lnTo>
                <a:lnTo>
                  <a:pt x="2687702" y="0"/>
                </a:lnTo>
                <a:lnTo>
                  <a:pt x="2708844" y="5286"/>
                </a:lnTo>
                <a:lnTo>
                  <a:pt x="2753771" y="29071"/>
                </a:lnTo>
                <a:lnTo>
                  <a:pt x="2811912" y="71355"/>
                </a:lnTo>
                <a:lnTo>
                  <a:pt x="2851554" y="110997"/>
                </a:lnTo>
                <a:lnTo>
                  <a:pt x="2883267" y="142710"/>
                </a:lnTo>
                <a:lnTo>
                  <a:pt x="2909695" y="174423"/>
                </a:lnTo>
                <a:lnTo>
                  <a:pt x="2946694" y="229921"/>
                </a:lnTo>
                <a:lnTo>
                  <a:pt x="2983693" y="293348"/>
                </a:lnTo>
                <a:lnTo>
                  <a:pt x="3004835" y="335632"/>
                </a:lnTo>
                <a:lnTo>
                  <a:pt x="3007478" y="356775"/>
                </a:lnTo>
                <a:lnTo>
                  <a:pt x="2996907" y="383202"/>
                </a:lnTo>
                <a:lnTo>
                  <a:pt x="2975764" y="417558"/>
                </a:lnTo>
                <a:lnTo>
                  <a:pt x="2938765" y="459843"/>
                </a:lnTo>
                <a:lnTo>
                  <a:pt x="2920266" y="483628"/>
                </a:lnTo>
                <a:lnTo>
                  <a:pt x="2912338" y="496842"/>
                </a:lnTo>
                <a:lnTo>
                  <a:pt x="2854197" y="750548"/>
                </a:lnTo>
                <a:lnTo>
                  <a:pt x="2780199" y="1078252"/>
                </a:lnTo>
                <a:lnTo>
                  <a:pt x="2708844" y="1398028"/>
                </a:lnTo>
                <a:lnTo>
                  <a:pt x="2621633" y="1794444"/>
                </a:lnTo>
                <a:lnTo>
                  <a:pt x="2576705" y="1979438"/>
                </a:lnTo>
                <a:lnTo>
                  <a:pt x="2571420" y="1984724"/>
                </a:lnTo>
                <a:lnTo>
                  <a:pt x="2552920" y="2003223"/>
                </a:lnTo>
                <a:lnTo>
                  <a:pt x="2518564" y="2027008"/>
                </a:lnTo>
                <a:lnTo>
                  <a:pt x="2502708" y="2032294"/>
                </a:lnTo>
                <a:lnTo>
                  <a:pt x="2486851" y="2032294"/>
                </a:lnTo>
                <a:lnTo>
                  <a:pt x="2468352" y="2032294"/>
                </a:lnTo>
                <a:lnTo>
                  <a:pt x="2439281" y="2021723"/>
                </a:lnTo>
                <a:lnTo>
                  <a:pt x="2415496" y="2008509"/>
                </a:lnTo>
                <a:lnTo>
                  <a:pt x="2389068" y="1990009"/>
                </a:lnTo>
                <a:lnTo>
                  <a:pt x="2365283" y="1971510"/>
                </a:lnTo>
                <a:lnTo>
                  <a:pt x="2336213" y="1942439"/>
                </a:lnTo>
                <a:lnTo>
                  <a:pt x="2370569" y="1783873"/>
                </a:lnTo>
                <a:lnTo>
                  <a:pt x="2391711" y="1659662"/>
                </a:lnTo>
                <a:lnTo>
                  <a:pt x="2423424" y="1456169"/>
                </a:lnTo>
                <a:lnTo>
                  <a:pt x="2444567" y="1308173"/>
                </a:lnTo>
                <a:lnTo>
                  <a:pt x="2478923" y="1083538"/>
                </a:lnTo>
                <a:lnTo>
                  <a:pt x="2486851" y="1022754"/>
                </a:lnTo>
                <a:lnTo>
                  <a:pt x="2505350" y="932899"/>
                </a:lnTo>
                <a:lnTo>
                  <a:pt x="2529135" y="774333"/>
                </a:lnTo>
                <a:lnTo>
                  <a:pt x="2560849" y="594624"/>
                </a:lnTo>
                <a:lnTo>
                  <a:pt x="2595205" y="393773"/>
                </a:lnTo>
                <a:lnTo>
                  <a:pt x="2597848" y="359417"/>
                </a:lnTo>
                <a:lnTo>
                  <a:pt x="2595205" y="335632"/>
                </a:lnTo>
                <a:lnTo>
                  <a:pt x="2587276" y="303919"/>
                </a:lnTo>
                <a:lnTo>
                  <a:pt x="2579348" y="285420"/>
                </a:lnTo>
                <a:lnTo>
                  <a:pt x="2560849" y="266920"/>
                </a:lnTo>
                <a:lnTo>
                  <a:pt x="2539707" y="253706"/>
                </a:lnTo>
                <a:lnTo>
                  <a:pt x="2513279" y="245778"/>
                </a:lnTo>
                <a:lnTo>
                  <a:pt x="2489494" y="243135"/>
                </a:lnTo>
                <a:lnTo>
                  <a:pt x="2389068" y="243135"/>
                </a:lnTo>
                <a:lnTo>
                  <a:pt x="2219931" y="245778"/>
                </a:lnTo>
                <a:lnTo>
                  <a:pt x="2037579" y="2510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466A4F54-998A-4B94-BD44-B8EBC02D8B7C}"/>
              </a:ext>
            </a:extLst>
          </p:cNvPr>
          <p:cNvSpPr/>
          <p:nvPr/>
        </p:nvSpPr>
        <p:spPr>
          <a:xfrm>
            <a:off x="4594225" y="2670175"/>
            <a:ext cx="504825" cy="2782888"/>
          </a:xfrm>
          <a:custGeom>
            <a:avLst/>
            <a:gdLst>
              <a:gd name="connsiteX0" fmla="*/ 171907 w 504748"/>
              <a:gd name="connsiteY0" fmla="*/ 749808 h 2783434"/>
              <a:gd name="connsiteX1" fmla="*/ 175564 w 504748"/>
              <a:gd name="connsiteY1" fmla="*/ 1086307 h 2783434"/>
              <a:gd name="connsiteX2" fmla="*/ 171907 w 504748"/>
              <a:gd name="connsiteY2" fmla="*/ 1521562 h 2783434"/>
              <a:gd name="connsiteX3" fmla="*/ 175564 w 504748"/>
              <a:gd name="connsiteY3" fmla="*/ 2359152 h 2783434"/>
              <a:gd name="connsiteX4" fmla="*/ 175564 w 504748"/>
              <a:gd name="connsiteY4" fmla="*/ 2783434 h 2783434"/>
              <a:gd name="connsiteX5" fmla="*/ 438912 w 504748"/>
              <a:gd name="connsiteY5" fmla="*/ 2754173 h 2783434"/>
              <a:gd name="connsiteX6" fmla="*/ 442569 w 504748"/>
              <a:gd name="connsiteY6" fmla="*/ 2542032 h 2783434"/>
              <a:gd name="connsiteX7" fmla="*/ 438912 w 504748"/>
              <a:gd name="connsiteY7" fmla="*/ 2161642 h 2783434"/>
              <a:gd name="connsiteX8" fmla="*/ 442569 w 504748"/>
              <a:gd name="connsiteY8" fmla="*/ 1726387 h 2783434"/>
              <a:gd name="connsiteX9" fmla="*/ 442569 w 504748"/>
              <a:gd name="connsiteY9" fmla="*/ 1221638 h 2783434"/>
              <a:gd name="connsiteX10" fmla="*/ 442569 w 504748"/>
              <a:gd name="connsiteY10" fmla="*/ 746150 h 2783434"/>
              <a:gd name="connsiteX11" fmla="*/ 442569 w 504748"/>
              <a:gd name="connsiteY11" fmla="*/ 559613 h 2783434"/>
              <a:gd name="connsiteX12" fmla="*/ 446227 w 504748"/>
              <a:gd name="connsiteY12" fmla="*/ 479146 h 2783434"/>
              <a:gd name="connsiteX13" fmla="*/ 449884 w 504748"/>
              <a:gd name="connsiteY13" fmla="*/ 438912 h 2783434"/>
              <a:gd name="connsiteX14" fmla="*/ 457200 w 504748"/>
              <a:gd name="connsiteY14" fmla="*/ 398678 h 2783434"/>
              <a:gd name="connsiteX15" fmla="*/ 471830 w 504748"/>
              <a:gd name="connsiteY15" fmla="*/ 358445 h 2783434"/>
              <a:gd name="connsiteX16" fmla="*/ 490118 w 504748"/>
              <a:gd name="connsiteY16" fmla="*/ 325526 h 2783434"/>
              <a:gd name="connsiteX17" fmla="*/ 501091 w 504748"/>
              <a:gd name="connsiteY17" fmla="*/ 299923 h 2783434"/>
              <a:gd name="connsiteX18" fmla="*/ 504748 w 504748"/>
              <a:gd name="connsiteY18" fmla="*/ 270662 h 2783434"/>
              <a:gd name="connsiteX19" fmla="*/ 504748 w 504748"/>
              <a:gd name="connsiteY19" fmla="*/ 248717 h 2783434"/>
              <a:gd name="connsiteX20" fmla="*/ 497433 w 504748"/>
              <a:gd name="connsiteY20" fmla="*/ 215798 h 2783434"/>
              <a:gd name="connsiteX21" fmla="*/ 482803 w 504748"/>
              <a:gd name="connsiteY21" fmla="*/ 193853 h 2783434"/>
              <a:gd name="connsiteX22" fmla="*/ 453542 w 504748"/>
              <a:gd name="connsiteY22" fmla="*/ 164592 h 2783434"/>
              <a:gd name="connsiteX23" fmla="*/ 416966 w 504748"/>
              <a:gd name="connsiteY23" fmla="*/ 135331 h 2783434"/>
              <a:gd name="connsiteX24" fmla="*/ 365760 w 504748"/>
              <a:gd name="connsiteY24" fmla="*/ 98755 h 2783434"/>
              <a:gd name="connsiteX25" fmla="*/ 303580 w 504748"/>
              <a:gd name="connsiteY25" fmla="*/ 58522 h 2783434"/>
              <a:gd name="connsiteX26" fmla="*/ 252374 w 504748"/>
              <a:gd name="connsiteY26" fmla="*/ 36576 h 2783434"/>
              <a:gd name="connsiteX27" fmla="*/ 171907 w 504748"/>
              <a:gd name="connsiteY27" fmla="*/ 7315 h 2783434"/>
              <a:gd name="connsiteX28" fmla="*/ 138988 w 504748"/>
              <a:gd name="connsiteY28" fmla="*/ 0 h 2783434"/>
              <a:gd name="connsiteX29" fmla="*/ 84124 w 504748"/>
              <a:gd name="connsiteY29" fmla="*/ 0 h 2783434"/>
              <a:gd name="connsiteX30" fmla="*/ 43891 w 504748"/>
              <a:gd name="connsiteY30" fmla="*/ 0 h 2783434"/>
              <a:gd name="connsiteX31" fmla="*/ 25603 w 504748"/>
              <a:gd name="connsiteY31" fmla="*/ 3658 h 2783434"/>
              <a:gd name="connsiteX32" fmla="*/ 3657 w 504748"/>
              <a:gd name="connsiteY32" fmla="*/ 18288 h 2783434"/>
              <a:gd name="connsiteX33" fmla="*/ 0 w 504748"/>
              <a:gd name="connsiteY33" fmla="*/ 29261 h 2783434"/>
              <a:gd name="connsiteX34" fmla="*/ 0 w 504748"/>
              <a:gd name="connsiteY34" fmla="*/ 40234 h 2783434"/>
              <a:gd name="connsiteX35" fmla="*/ 7315 w 504748"/>
              <a:gd name="connsiteY35" fmla="*/ 51206 h 2783434"/>
              <a:gd name="connsiteX36" fmla="*/ 36576 w 504748"/>
              <a:gd name="connsiteY36" fmla="*/ 69494 h 2783434"/>
              <a:gd name="connsiteX37" fmla="*/ 69494 w 504748"/>
              <a:gd name="connsiteY37" fmla="*/ 87782 h 2783434"/>
              <a:gd name="connsiteX38" fmla="*/ 87782 w 504748"/>
              <a:gd name="connsiteY38" fmla="*/ 102413 h 2783434"/>
              <a:gd name="connsiteX39" fmla="*/ 109728 w 504748"/>
              <a:gd name="connsiteY39" fmla="*/ 131674 h 2783434"/>
              <a:gd name="connsiteX40" fmla="*/ 131673 w 504748"/>
              <a:gd name="connsiteY40" fmla="*/ 168250 h 2783434"/>
              <a:gd name="connsiteX41" fmla="*/ 146304 w 504748"/>
              <a:gd name="connsiteY41" fmla="*/ 204826 h 2783434"/>
              <a:gd name="connsiteX42" fmla="*/ 157276 w 504748"/>
              <a:gd name="connsiteY42" fmla="*/ 234086 h 2783434"/>
              <a:gd name="connsiteX43" fmla="*/ 168249 w 504748"/>
              <a:gd name="connsiteY43" fmla="*/ 285293 h 2783434"/>
              <a:gd name="connsiteX44" fmla="*/ 171907 w 504748"/>
              <a:gd name="connsiteY44" fmla="*/ 329184 h 2783434"/>
              <a:gd name="connsiteX45" fmla="*/ 175564 w 504748"/>
              <a:gd name="connsiteY45" fmla="*/ 449885 h 2783434"/>
              <a:gd name="connsiteX46" fmla="*/ 171907 w 504748"/>
              <a:gd name="connsiteY46" fmla="*/ 749808 h 278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4748" h="2783434">
                <a:moveTo>
                  <a:pt x="171907" y="749808"/>
                </a:moveTo>
                <a:lnTo>
                  <a:pt x="175564" y="1086307"/>
                </a:lnTo>
                <a:lnTo>
                  <a:pt x="171907" y="1521562"/>
                </a:lnTo>
                <a:lnTo>
                  <a:pt x="175564" y="2359152"/>
                </a:lnTo>
                <a:lnTo>
                  <a:pt x="175564" y="2783434"/>
                </a:lnTo>
                <a:lnTo>
                  <a:pt x="438912" y="2754173"/>
                </a:lnTo>
                <a:lnTo>
                  <a:pt x="442569" y="2542032"/>
                </a:lnTo>
                <a:lnTo>
                  <a:pt x="438912" y="2161642"/>
                </a:lnTo>
                <a:lnTo>
                  <a:pt x="442569" y="1726387"/>
                </a:lnTo>
                <a:lnTo>
                  <a:pt x="442569" y="1221638"/>
                </a:lnTo>
                <a:lnTo>
                  <a:pt x="442569" y="746150"/>
                </a:lnTo>
                <a:lnTo>
                  <a:pt x="442569" y="559613"/>
                </a:lnTo>
                <a:lnTo>
                  <a:pt x="446227" y="479146"/>
                </a:lnTo>
                <a:lnTo>
                  <a:pt x="449884" y="438912"/>
                </a:lnTo>
                <a:lnTo>
                  <a:pt x="457200" y="398678"/>
                </a:lnTo>
                <a:lnTo>
                  <a:pt x="471830" y="358445"/>
                </a:lnTo>
                <a:lnTo>
                  <a:pt x="490118" y="325526"/>
                </a:lnTo>
                <a:lnTo>
                  <a:pt x="501091" y="299923"/>
                </a:lnTo>
                <a:lnTo>
                  <a:pt x="504748" y="270662"/>
                </a:lnTo>
                <a:lnTo>
                  <a:pt x="504748" y="248717"/>
                </a:lnTo>
                <a:lnTo>
                  <a:pt x="497433" y="215798"/>
                </a:lnTo>
                <a:lnTo>
                  <a:pt x="482803" y="193853"/>
                </a:lnTo>
                <a:lnTo>
                  <a:pt x="453542" y="164592"/>
                </a:lnTo>
                <a:lnTo>
                  <a:pt x="416966" y="135331"/>
                </a:lnTo>
                <a:lnTo>
                  <a:pt x="365760" y="98755"/>
                </a:lnTo>
                <a:lnTo>
                  <a:pt x="303580" y="58522"/>
                </a:lnTo>
                <a:lnTo>
                  <a:pt x="252374" y="36576"/>
                </a:lnTo>
                <a:lnTo>
                  <a:pt x="171907" y="7315"/>
                </a:lnTo>
                <a:lnTo>
                  <a:pt x="138988" y="0"/>
                </a:lnTo>
                <a:lnTo>
                  <a:pt x="84124" y="0"/>
                </a:lnTo>
                <a:lnTo>
                  <a:pt x="43891" y="0"/>
                </a:lnTo>
                <a:lnTo>
                  <a:pt x="25603" y="3658"/>
                </a:lnTo>
                <a:lnTo>
                  <a:pt x="3657" y="18288"/>
                </a:lnTo>
                <a:lnTo>
                  <a:pt x="0" y="29261"/>
                </a:lnTo>
                <a:lnTo>
                  <a:pt x="0" y="40234"/>
                </a:lnTo>
                <a:lnTo>
                  <a:pt x="7315" y="51206"/>
                </a:lnTo>
                <a:lnTo>
                  <a:pt x="36576" y="69494"/>
                </a:lnTo>
                <a:lnTo>
                  <a:pt x="69494" y="87782"/>
                </a:lnTo>
                <a:lnTo>
                  <a:pt x="87782" y="102413"/>
                </a:lnTo>
                <a:lnTo>
                  <a:pt x="109728" y="131674"/>
                </a:lnTo>
                <a:lnTo>
                  <a:pt x="131673" y="168250"/>
                </a:lnTo>
                <a:lnTo>
                  <a:pt x="146304" y="204826"/>
                </a:lnTo>
                <a:lnTo>
                  <a:pt x="157276" y="234086"/>
                </a:lnTo>
                <a:lnTo>
                  <a:pt x="168249" y="285293"/>
                </a:lnTo>
                <a:lnTo>
                  <a:pt x="171907" y="329184"/>
                </a:lnTo>
                <a:lnTo>
                  <a:pt x="175564" y="449885"/>
                </a:lnTo>
                <a:lnTo>
                  <a:pt x="171907" y="7498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8BDB84EF-270E-4B6E-A779-486D7E7B2CA7}"/>
              </a:ext>
            </a:extLst>
          </p:cNvPr>
          <p:cNvSpPr/>
          <p:nvPr/>
        </p:nvSpPr>
        <p:spPr>
          <a:xfrm>
            <a:off x="3735388" y="4433888"/>
            <a:ext cx="2457450" cy="381000"/>
          </a:xfrm>
          <a:custGeom>
            <a:avLst/>
            <a:gdLst>
              <a:gd name="connsiteX0" fmla="*/ 1869282 w 2457450"/>
              <a:gd name="connsiteY0" fmla="*/ 216693 h 381000"/>
              <a:gd name="connsiteX1" fmla="*/ 1695450 w 2457450"/>
              <a:gd name="connsiteY1" fmla="*/ 221456 h 381000"/>
              <a:gd name="connsiteX2" fmla="*/ 1493044 w 2457450"/>
              <a:gd name="connsiteY2" fmla="*/ 230981 h 381000"/>
              <a:gd name="connsiteX3" fmla="*/ 1362075 w 2457450"/>
              <a:gd name="connsiteY3" fmla="*/ 240506 h 381000"/>
              <a:gd name="connsiteX4" fmla="*/ 1283494 w 2457450"/>
              <a:gd name="connsiteY4" fmla="*/ 247650 h 381000"/>
              <a:gd name="connsiteX5" fmla="*/ 1035844 w 2457450"/>
              <a:gd name="connsiteY5" fmla="*/ 266700 h 381000"/>
              <a:gd name="connsiteX6" fmla="*/ 881063 w 2457450"/>
              <a:gd name="connsiteY6" fmla="*/ 292893 h 381000"/>
              <a:gd name="connsiteX7" fmla="*/ 676275 w 2457450"/>
              <a:gd name="connsiteY7" fmla="*/ 326231 h 381000"/>
              <a:gd name="connsiteX8" fmla="*/ 469107 w 2457450"/>
              <a:gd name="connsiteY8" fmla="*/ 361950 h 381000"/>
              <a:gd name="connsiteX9" fmla="*/ 369094 w 2457450"/>
              <a:gd name="connsiteY9" fmla="*/ 378618 h 381000"/>
              <a:gd name="connsiteX10" fmla="*/ 316707 w 2457450"/>
              <a:gd name="connsiteY10" fmla="*/ 381000 h 381000"/>
              <a:gd name="connsiteX11" fmla="*/ 197644 w 2457450"/>
              <a:gd name="connsiteY11" fmla="*/ 371475 h 381000"/>
              <a:gd name="connsiteX12" fmla="*/ 19050 w 2457450"/>
              <a:gd name="connsiteY12" fmla="*/ 352425 h 381000"/>
              <a:gd name="connsiteX13" fmla="*/ 0 w 2457450"/>
              <a:gd name="connsiteY13" fmla="*/ 350043 h 381000"/>
              <a:gd name="connsiteX14" fmla="*/ 0 w 2457450"/>
              <a:gd name="connsiteY14" fmla="*/ 230981 h 381000"/>
              <a:gd name="connsiteX15" fmla="*/ 278607 w 2457450"/>
              <a:gd name="connsiteY15" fmla="*/ 195262 h 381000"/>
              <a:gd name="connsiteX16" fmla="*/ 540544 w 2457450"/>
              <a:gd name="connsiteY16" fmla="*/ 159543 h 381000"/>
              <a:gd name="connsiteX17" fmla="*/ 766763 w 2457450"/>
              <a:gd name="connsiteY17" fmla="*/ 126206 h 381000"/>
              <a:gd name="connsiteX18" fmla="*/ 1000125 w 2457450"/>
              <a:gd name="connsiteY18" fmla="*/ 92868 h 381000"/>
              <a:gd name="connsiteX19" fmla="*/ 1066800 w 2457450"/>
              <a:gd name="connsiteY19" fmla="*/ 85725 h 381000"/>
              <a:gd name="connsiteX20" fmla="*/ 1283494 w 2457450"/>
              <a:gd name="connsiteY20" fmla="*/ 66675 h 381000"/>
              <a:gd name="connsiteX21" fmla="*/ 1612107 w 2457450"/>
              <a:gd name="connsiteY21" fmla="*/ 45243 h 381000"/>
              <a:gd name="connsiteX22" fmla="*/ 1864519 w 2457450"/>
              <a:gd name="connsiteY22" fmla="*/ 28575 h 381000"/>
              <a:gd name="connsiteX23" fmla="*/ 1988344 w 2457450"/>
              <a:gd name="connsiteY23" fmla="*/ 21431 h 381000"/>
              <a:gd name="connsiteX24" fmla="*/ 2057400 w 2457450"/>
              <a:gd name="connsiteY24" fmla="*/ 19050 h 381000"/>
              <a:gd name="connsiteX25" fmla="*/ 2166938 w 2457450"/>
              <a:gd name="connsiteY25" fmla="*/ 0 h 381000"/>
              <a:gd name="connsiteX26" fmla="*/ 2226469 w 2457450"/>
              <a:gd name="connsiteY26" fmla="*/ 19050 h 381000"/>
              <a:gd name="connsiteX27" fmla="*/ 2324100 w 2457450"/>
              <a:gd name="connsiteY27" fmla="*/ 57150 h 381000"/>
              <a:gd name="connsiteX28" fmla="*/ 2457450 w 2457450"/>
              <a:gd name="connsiteY28" fmla="*/ 119062 h 381000"/>
              <a:gd name="connsiteX29" fmla="*/ 2455069 w 2457450"/>
              <a:gd name="connsiteY29" fmla="*/ 226218 h 381000"/>
              <a:gd name="connsiteX30" fmla="*/ 2274094 w 2457450"/>
              <a:gd name="connsiteY30" fmla="*/ 219075 h 381000"/>
              <a:gd name="connsiteX31" fmla="*/ 2114550 w 2457450"/>
              <a:gd name="connsiteY31" fmla="*/ 216693 h 381000"/>
              <a:gd name="connsiteX32" fmla="*/ 1869282 w 2457450"/>
              <a:gd name="connsiteY32" fmla="*/ 216693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57450" h="381000">
                <a:moveTo>
                  <a:pt x="1869282" y="216693"/>
                </a:moveTo>
                <a:lnTo>
                  <a:pt x="1695450" y="221456"/>
                </a:lnTo>
                <a:lnTo>
                  <a:pt x="1493044" y="230981"/>
                </a:lnTo>
                <a:lnTo>
                  <a:pt x="1362075" y="240506"/>
                </a:lnTo>
                <a:lnTo>
                  <a:pt x="1283494" y="247650"/>
                </a:lnTo>
                <a:lnTo>
                  <a:pt x="1035844" y="266700"/>
                </a:lnTo>
                <a:lnTo>
                  <a:pt x="881063" y="292893"/>
                </a:lnTo>
                <a:lnTo>
                  <a:pt x="676275" y="326231"/>
                </a:lnTo>
                <a:lnTo>
                  <a:pt x="469107" y="361950"/>
                </a:lnTo>
                <a:lnTo>
                  <a:pt x="369094" y="378618"/>
                </a:lnTo>
                <a:lnTo>
                  <a:pt x="316707" y="381000"/>
                </a:lnTo>
                <a:lnTo>
                  <a:pt x="197644" y="371475"/>
                </a:lnTo>
                <a:lnTo>
                  <a:pt x="19050" y="352425"/>
                </a:lnTo>
                <a:lnTo>
                  <a:pt x="0" y="350043"/>
                </a:lnTo>
                <a:lnTo>
                  <a:pt x="0" y="230981"/>
                </a:lnTo>
                <a:lnTo>
                  <a:pt x="278607" y="195262"/>
                </a:lnTo>
                <a:lnTo>
                  <a:pt x="540544" y="159543"/>
                </a:lnTo>
                <a:lnTo>
                  <a:pt x="766763" y="126206"/>
                </a:lnTo>
                <a:lnTo>
                  <a:pt x="1000125" y="92868"/>
                </a:lnTo>
                <a:lnTo>
                  <a:pt x="1066800" y="85725"/>
                </a:lnTo>
                <a:lnTo>
                  <a:pt x="1283494" y="66675"/>
                </a:lnTo>
                <a:lnTo>
                  <a:pt x="1612107" y="45243"/>
                </a:lnTo>
                <a:lnTo>
                  <a:pt x="1864519" y="28575"/>
                </a:lnTo>
                <a:lnTo>
                  <a:pt x="1988344" y="21431"/>
                </a:lnTo>
                <a:lnTo>
                  <a:pt x="2057400" y="19050"/>
                </a:lnTo>
                <a:lnTo>
                  <a:pt x="2166938" y="0"/>
                </a:lnTo>
                <a:lnTo>
                  <a:pt x="2226469" y="19050"/>
                </a:lnTo>
                <a:lnTo>
                  <a:pt x="2324100" y="57150"/>
                </a:lnTo>
                <a:lnTo>
                  <a:pt x="2457450" y="119062"/>
                </a:lnTo>
                <a:cubicBezTo>
                  <a:pt x="2456656" y="154781"/>
                  <a:pt x="2455863" y="190499"/>
                  <a:pt x="2455069" y="226218"/>
                </a:cubicBezTo>
                <a:lnTo>
                  <a:pt x="2274094" y="219075"/>
                </a:lnTo>
                <a:lnTo>
                  <a:pt x="2114550" y="216693"/>
                </a:lnTo>
                <a:lnTo>
                  <a:pt x="1869282" y="2166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1BD65D64-F43E-4957-A6CF-ED803581E70E}"/>
              </a:ext>
            </a:extLst>
          </p:cNvPr>
          <p:cNvSpPr/>
          <p:nvPr/>
        </p:nvSpPr>
        <p:spPr>
          <a:xfrm>
            <a:off x="3817938" y="5284788"/>
            <a:ext cx="2239962" cy="412750"/>
          </a:xfrm>
          <a:custGeom>
            <a:avLst/>
            <a:gdLst>
              <a:gd name="connsiteX0" fmla="*/ 1752600 w 2240756"/>
              <a:gd name="connsiteY0" fmla="*/ 226219 h 414337"/>
              <a:gd name="connsiteX1" fmla="*/ 1845469 w 2240756"/>
              <a:gd name="connsiteY1" fmla="*/ 230981 h 414337"/>
              <a:gd name="connsiteX2" fmla="*/ 1957387 w 2240756"/>
              <a:gd name="connsiteY2" fmla="*/ 240506 h 414337"/>
              <a:gd name="connsiteX3" fmla="*/ 2078831 w 2240756"/>
              <a:gd name="connsiteY3" fmla="*/ 257175 h 414337"/>
              <a:gd name="connsiteX4" fmla="*/ 2226469 w 2240756"/>
              <a:gd name="connsiteY4" fmla="*/ 285750 h 414337"/>
              <a:gd name="connsiteX5" fmla="*/ 2240756 w 2240756"/>
              <a:gd name="connsiteY5" fmla="*/ 114300 h 414337"/>
              <a:gd name="connsiteX6" fmla="*/ 2147887 w 2240756"/>
              <a:gd name="connsiteY6" fmla="*/ 71437 h 414337"/>
              <a:gd name="connsiteX7" fmla="*/ 2074069 w 2240756"/>
              <a:gd name="connsiteY7" fmla="*/ 40481 h 414337"/>
              <a:gd name="connsiteX8" fmla="*/ 1993106 w 2240756"/>
              <a:gd name="connsiteY8" fmla="*/ 14287 h 414337"/>
              <a:gd name="connsiteX9" fmla="*/ 1931194 w 2240756"/>
              <a:gd name="connsiteY9" fmla="*/ 0 h 414337"/>
              <a:gd name="connsiteX10" fmla="*/ 1881187 w 2240756"/>
              <a:gd name="connsiteY10" fmla="*/ 2381 h 414337"/>
              <a:gd name="connsiteX11" fmla="*/ 1747837 w 2240756"/>
              <a:gd name="connsiteY11" fmla="*/ 11906 h 414337"/>
              <a:gd name="connsiteX12" fmla="*/ 1564481 w 2240756"/>
              <a:gd name="connsiteY12" fmla="*/ 26194 h 414337"/>
              <a:gd name="connsiteX13" fmla="*/ 1412081 w 2240756"/>
              <a:gd name="connsiteY13" fmla="*/ 40481 h 414337"/>
              <a:gd name="connsiteX14" fmla="*/ 1273969 w 2240756"/>
              <a:gd name="connsiteY14" fmla="*/ 57150 h 414337"/>
              <a:gd name="connsiteX15" fmla="*/ 1166812 w 2240756"/>
              <a:gd name="connsiteY15" fmla="*/ 73819 h 414337"/>
              <a:gd name="connsiteX16" fmla="*/ 959644 w 2240756"/>
              <a:gd name="connsiteY16" fmla="*/ 83344 h 414337"/>
              <a:gd name="connsiteX17" fmla="*/ 709612 w 2240756"/>
              <a:gd name="connsiteY17" fmla="*/ 121444 h 414337"/>
              <a:gd name="connsiteX18" fmla="*/ 559594 w 2240756"/>
              <a:gd name="connsiteY18" fmla="*/ 142875 h 414337"/>
              <a:gd name="connsiteX19" fmla="*/ 445294 w 2240756"/>
              <a:gd name="connsiteY19" fmla="*/ 157162 h 414337"/>
              <a:gd name="connsiteX20" fmla="*/ 309562 w 2240756"/>
              <a:gd name="connsiteY20" fmla="*/ 173831 h 414337"/>
              <a:gd name="connsiteX21" fmla="*/ 192881 w 2240756"/>
              <a:gd name="connsiteY21" fmla="*/ 185737 h 414337"/>
              <a:gd name="connsiteX22" fmla="*/ 0 w 2240756"/>
              <a:gd name="connsiteY22" fmla="*/ 207169 h 414337"/>
              <a:gd name="connsiteX23" fmla="*/ 4762 w 2240756"/>
              <a:gd name="connsiteY23" fmla="*/ 414337 h 414337"/>
              <a:gd name="connsiteX24" fmla="*/ 183356 w 2240756"/>
              <a:gd name="connsiteY24" fmla="*/ 378619 h 414337"/>
              <a:gd name="connsiteX25" fmla="*/ 371475 w 2240756"/>
              <a:gd name="connsiteY25" fmla="*/ 345281 h 414337"/>
              <a:gd name="connsiteX26" fmla="*/ 538162 w 2240756"/>
              <a:gd name="connsiteY26" fmla="*/ 316706 h 414337"/>
              <a:gd name="connsiteX27" fmla="*/ 721519 w 2240756"/>
              <a:gd name="connsiteY27" fmla="*/ 290512 h 414337"/>
              <a:gd name="connsiteX28" fmla="*/ 859631 w 2240756"/>
              <a:gd name="connsiteY28" fmla="*/ 273844 h 414337"/>
              <a:gd name="connsiteX29" fmla="*/ 1000125 w 2240756"/>
              <a:gd name="connsiteY29" fmla="*/ 259556 h 414337"/>
              <a:gd name="connsiteX30" fmla="*/ 1143000 w 2240756"/>
              <a:gd name="connsiteY30" fmla="*/ 242887 h 414337"/>
              <a:gd name="connsiteX31" fmla="*/ 1283494 w 2240756"/>
              <a:gd name="connsiteY31" fmla="*/ 230981 h 414337"/>
              <a:gd name="connsiteX32" fmla="*/ 1481137 w 2240756"/>
              <a:gd name="connsiteY32" fmla="*/ 223837 h 414337"/>
              <a:gd name="connsiteX33" fmla="*/ 1643062 w 2240756"/>
              <a:gd name="connsiteY33" fmla="*/ 221456 h 414337"/>
              <a:gd name="connsiteX34" fmla="*/ 1752600 w 2240756"/>
              <a:gd name="connsiteY34" fmla="*/ 226219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40756" h="414337">
                <a:moveTo>
                  <a:pt x="1752600" y="226219"/>
                </a:moveTo>
                <a:lnTo>
                  <a:pt x="1845469" y="230981"/>
                </a:lnTo>
                <a:lnTo>
                  <a:pt x="1957387" y="240506"/>
                </a:lnTo>
                <a:lnTo>
                  <a:pt x="2078831" y="257175"/>
                </a:lnTo>
                <a:lnTo>
                  <a:pt x="2226469" y="285750"/>
                </a:lnTo>
                <a:lnTo>
                  <a:pt x="2240756" y="114300"/>
                </a:lnTo>
                <a:lnTo>
                  <a:pt x="2147887" y="71437"/>
                </a:lnTo>
                <a:lnTo>
                  <a:pt x="2074069" y="40481"/>
                </a:lnTo>
                <a:lnTo>
                  <a:pt x="1993106" y="14287"/>
                </a:lnTo>
                <a:lnTo>
                  <a:pt x="1931194" y="0"/>
                </a:lnTo>
                <a:lnTo>
                  <a:pt x="1881187" y="2381"/>
                </a:lnTo>
                <a:lnTo>
                  <a:pt x="1747837" y="11906"/>
                </a:lnTo>
                <a:lnTo>
                  <a:pt x="1564481" y="26194"/>
                </a:lnTo>
                <a:lnTo>
                  <a:pt x="1412081" y="40481"/>
                </a:lnTo>
                <a:lnTo>
                  <a:pt x="1273969" y="57150"/>
                </a:lnTo>
                <a:lnTo>
                  <a:pt x="1166812" y="73819"/>
                </a:lnTo>
                <a:lnTo>
                  <a:pt x="959644" y="83344"/>
                </a:lnTo>
                <a:lnTo>
                  <a:pt x="709612" y="121444"/>
                </a:lnTo>
                <a:lnTo>
                  <a:pt x="559594" y="142875"/>
                </a:lnTo>
                <a:lnTo>
                  <a:pt x="445294" y="157162"/>
                </a:lnTo>
                <a:lnTo>
                  <a:pt x="309562" y="173831"/>
                </a:lnTo>
                <a:lnTo>
                  <a:pt x="192881" y="185737"/>
                </a:lnTo>
                <a:lnTo>
                  <a:pt x="0" y="207169"/>
                </a:lnTo>
                <a:lnTo>
                  <a:pt x="4762" y="414337"/>
                </a:lnTo>
                <a:lnTo>
                  <a:pt x="183356" y="378619"/>
                </a:lnTo>
                <a:lnTo>
                  <a:pt x="371475" y="345281"/>
                </a:lnTo>
                <a:lnTo>
                  <a:pt x="538162" y="316706"/>
                </a:lnTo>
                <a:lnTo>
                  <a:pt x="721519" y="290512"/>
                </a:lnTo>
                <a:lnTo>
                  <a:pt x="859631" y="273844"/>
                </a:lnTo>
                <a:lnTo>
                  <a:pt x="1000125" y="259556"/>
                </a:lnTo>
                <a:lnTo>
                  <a:pt x="1143000" y="242887"/>
                </a:lnTo>
                <a:lnTo>
                  <a:pt x="1283494" y="230981"/>
                </a:lnTo>
                <a:lnTo>
                  <a:pt x="1481137" y="223837"/>
                </a:lnTo>
                <a:lnTo>
                  <a:pt x="1643062" y="221456"/>
                </a:lnTo>
                <a:lnTo>
                  <a:pt x="1752600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204690BA-BEA1-4580-9EF6-874D6BCADE57}"/>
              </a:ext>
            </a:extLst>
          </p:cNvPr>
          <p:cNvGrpSpPr>
            <a:grpSpLocks/>
          </p:cNvGrpSpPr>
          <p:nvPr/>
        </p:nvGrpSpPr>
        <p:grpSpPr bwMode="auto">
          <a:xfrm>
            <a:off x="2824163" y="1457325"/>
            <a:ext cx="4411662" cy="4386263"/>
            <a:chOff x="2976563" y="1608138"/>
            <a:chExt cx="4411662" cy="4386262"/>
          </a:xfrm>
        </p:grpSpPr>
        <p:sp>
          <p:nvSpPr>
            <p:cNvPr id="12" name="フリーフォーム 128">
              <a:extLst>
                <a:ext uri="{FF2B5EF4-FFF2-40B4-BE49-F238E27FC236}">
                  <a16:creationId xmlns:a16="http://schemas.microsoft.com/office/drawing/2014/main" id="{3666D01B-773F-4793-A859-2BDC73486032}"/>
                </a:ext>
              </a:extLst>
            </p:cNvPr>
            <p:cNvSpPr/>
            <p:nvPr/>
          </p:nvSpPr>
          <p:spPr>
            <a:xfrm>
              <a:off x="4724400" y="1608138"/>
              <a:ext cx="544513" cy="809625"/>
            </a:xfrm>
            <a:custGeom>
              <a:avLst/>
              <a:gdLst>
                <a:gd name="connsiteX0" fmla="*/ 195263 w 545306"/>
                <a:gd name="connsiteY0" fmla="*/ 500062 h 809625"/>
                <a:gd name="connsiteX1" fmla="*/ 195263 w 545306"/>
                <a:gd name="connsiteY1" fmla="*/ 645319 h 809625"/>
                <a:gd name="connsiteX2" fmla="*/ 197644 w 545306"/>
                <a:gd name="connsiteY2" fmla="*/ 809625 h 809625"/>
                <a:gd name="connsiteX3" fmla="*/ 461963 w 545306"/>
                <a:gd name="connsiteY3" fmla="*/ 785812 h 809625"/>
                <a:gd name="connsiteX4" fmla="*/ 461963 w 545306"/>
                <a:gd name="connsiteY4" fmla="*/ 669131 h 809625"/>
                <a:gd name="connsiteX5" fmla="*/ 461963 w 545306"/>
                <a:gd name="connsiteY5" fmla="*/ 604837 h 809625"/>
                <a:gd name="connsiteX6" fmla="*/ 464344 w 545306"/>
                <a:gd name="connsiteY6" fmla="*/ 552450 h 809625"/>
                <a:gd name="connsiteX7" fmla="*/ 464344 w 545306"/>
                <a:gd name="connsiteY7" fmla="*/ 509587 h 809625"/>
                <a:gd name="connsiteX8" fmla="*/ 464344 w 545306"/>
                <a:gd name="connsiteY8" fmla="*/ 461962 h 809625"/>
                <a:gd name="connsiteX9" fmla="*/ 471488 w 545306"/>
                <a:gd name="connsiteY9" fmla="*/ 409575 h 809625"/>
                <a:gd name="connsiteX10" fmla="*/ 478631 w 545306"/>
                <a:gd name="connsiteY10" fmla="*/ 369094 h 809625"/>
                <a:gd name="connsiteX11" fmla="*/ 492919 w 545306"/>
                <a:gd name="connsiteY11" fmla="*/ 328612 h 809625"/>
                <a:gd name="connsiteX12" fmla="*/ 507206 w 545306"/>
                <a:gd name="connsiteY12" fmla="*/ 302419 h 809625"/>
                <a:gd name="connsiteX13" fmla="*/ 521494 w 545306"/>
                <a:gd name="connsiteY13" fmla="*/ 288131 h 809625"/>
                <a:gd name="connsiteX14" fmla="*/ 531019 w 545306"/>
                <a:gd name="connsiteY14" fmla="*/ 278606 h 809625"/>
                <a:gd name="connsiteX15" fmla="*/ 540544 w 545306"/>
                <a:gd name="connsiteY15" fmla="*/ 266700 h 809625"/>
                <a:gd name="connsiteX16" fmla="*/ 545306 w 545306"/>
                <a:gd name="connsiteY16" fmla="*/ 252412 h 809625"/>
                <a:gd name="connsiteX17" fmla="*/ 542925 w 545306"/>
                <a:gd name="connsiteY17" fmla="*/ 226219 h 809625"/>
                <a:gd name="connsiteX18" fmla="*/ 538163 w 545306"/>
                <a:gd name="connsiteY18" fmla="*/ 207169 h 809625"/>
                <a:gd name="connsiteX19" fmla="*/ 533400 w 545306"/>
                <a:gd name="connsiteY19" fmla="*/ 195262 h 809625"/>
                <a:gd name="connsiteX20" fmla="*/ 521494 w 545306"/>
                <a:gd name="connsiteY20" fmla="*/ 176212 h 809625"/>
                <a:gd name="connsiteX21" fmla="*/ 500063 w 545306"/>
                <a:gd name="connsiteY21" fmla="*/ 152400 h 809625"/>
                <a:gd name="connsiteX22" fmla="*/ 478631 w 545306"/>
                <a:gd name="connsiteY22" fmla="*/ 133350 h 809625"/>
                <a:gd name="connsiteX23" fmla="*/ 452438 w 545306"/>
                <a:gd name="connsiteY23" fmla="*/ 111919 h 809625"/>
                <a:gd name="connsiteX24" fmla="*/ 419100 w 545306"/>
                <a:gd name="connsiteY24" fmla="*/ 92869 h 809625"/>
                <a:gd name="connsiteX25" fmla="*/ 385763 w 545306"/>
                <a:gd name="connsiteY25" fmla="*/ 76200 h 809625"/>
                <a:gd name="connsiteX26" fmla="*/ 347663 w 545306"/>
                <a:gd name="connsiteY26" fmla="*/ 57150 h 809625"/>
                <a:gd name="connsiteX27" fmla="*/ 295275 w 545306"/>
                <a:gd name="connsiteY27" fmla="*/ 35719 h 809625"/>
                <a:gd name="connsiteX28" fmla="*/ 240506 w 545306"/>
                <a:gd name="connsiteY28" fmla="*/ 16669 h 809625"/>
                <a:gd name="connsiteX29" fmla="*/ 204788 w 545306"/>
                <a:gd name="connsiteY29" fmla="*/ 9525 h 809625"/>
                <a:gd name="connsiteX30" fmla="*/ 166688 w 545306"/>
                <a:gd name="connsiteY30" fmla="*/ 2381 h 809625"/>
                <a:gd name="connsiteX31" fmla="*/ 130969 w 545306"/>
                <a:gd name="connsiteY31" fmla="*/ 0 h 809625"/>
                <a:gd name="connsiteX32" fmla="*/ 100013 w 545306"/>
                <a:gd name="connsiteY32" fmla="*/ 0 h 809625"/>
                <a:gd name="connsiteX33" fmla="*/ 61913 w 545306"/>
                <a:gd name="connsiteY33" fmla="*/ 4762 h 809625"/>
                <a:gd name="connsiteX34" fmla="*/ 35719 w 545306"/>
                <a:gd name="connsiteY34" fmla="*/ 7144 h 809625"/>
                <a:gd name="connsiteX35" fmla="*/ 16669 w 545306"/>
                <a:gd name="connsiteY35" fmla="*/ 9525 h 809625"/>
                <a:gd name="connsiteX36" fmla="*/ 4763 w 545306"/>
                <a:gd name="connsiteY36" fmla="*/ 14287 h 809625"/>
                <a:gd name="connsiteX37" fmla="*/ 0 w 545306"/>
                <a:gd name="connsiteY37" fmla="*/ 26194 h 809625"/>
                <a:gd name="connsiteX38" fmla="*/ 0 w 545306"/>
                <a:gd name="connsiteY38" fmla="*/ 35719 h 809625"/>
                <a:gd name="connsiteX39" fmla="*/ 4763 w 545306"/>
                <a:gd name="connsiteY39" fmla="*/ 57150 h 809625"/>
                <a:gd name="connsiteX40" fmla="*/ 14288 w 545306"/>
                <a:gd name="connsiteY40" fmla="*/ 76200 h 809625"/>
                <a:gd name="connsiteX41" fmla="*/ 38100 w 545306"/>
                <a:gd name="connsiteY41" fmla="*/ 85725 h 809625"/>
                <a:gd name="connsiteX42" fmla="*/ 71438 w 545306"/>
                <a:gd name="connsiteY42" fmla="*/ 104775 h 809625"/>
                <a:gd name="connsiteX43" fmla="*/ 97631 w 545306"/>
                <a:gd name="connsiteY43" fmla="*/ 123825 h 809625"/>
                <a:gd name="connsiteX44" fmla="*/ 121444 w 545306"/>
                <a:gd name="connsiteY44" fmla="*/ 145256 h 809625"/>
                <a:gd name="connsiteX45" fmla="*/ 147638 w 545306"/>
                <a:gd name="connsiteY45" fmla="*/ 178594 h 809625"/>
                <a:gd name="connsiteX46" fmla="*/ 161925 w 545306"/>
                <a:gd name="connsiteY46" fmla="*/ 209550 h 809625"/>
                <a:gd name="connsiteX47" fmla="*/ 173831 w 545306"/>
                <a:gd name="connsiteY47" fmla="*/ 240506 h 809625"/>
                <a:gd name="connsiteX48" fmla="*/ 185738 w 545306"/>
                <a:gd name="connsiteY48" fmla="*/ 273844 h 809625"/>
                <a:gd name="connsiteX49" fmla="*/ 195263 w 545306"/>
                <a:gd name="connsiteY49" fmla="*/ 328612 h 809625"/>
                <a:gd name="connsiteX50" fmla="*/ 195263 w 545306"/>
                <a:gd name="connsiteY50" fmla="*/ 500062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45306" h="809625">
                  <a:moveTo>
                    <a:pt x="195263" y="500062"/>
                  </a:moveTo>
                  <a:lnTo>
                    <a:pt x="195263" y="645319"/>
                  </a:lnTo>
                  <a:cubicBezTo>
                    <a:pt x="196057" y="700088"/>
                    <a:pt x="196850" y="754856"/>
                    <a:pt x="197644" y="809625"/>
                  </a:cubicBezTo>
                  <a:lnTo>
                    <a:pt x="461963" y="785812"/>
                  </a:lnTo>
                  <a:lnTo>
                    <a:pt x="461963" y="669131"/>
                  </a:lnTo>
                  <a:lnTo>
                    <a:pt x="461963" y="604837"/>
                  </a:lnTo>
                  <a:lnTo>
                    <a:pt x="464344" y="552450"/>
                  </a:lnTo>
                  <a:lnTo>
                    <a:pt x="464344" y="509587"/>
                  </a:lnTo>
                  <a:lnTo>
                    <a:pt x="464344" y="461962"/>
                  </a:lnTo>
                  <a:lnTo>
                    <a:pt x="471488" y="409575"/>
                  </a:lnTo>
                  <a:lnTo>
                    <a:pt x="478631" y="369094"/>
                  </a:lnTo>
                  <a:lnTo>
                    <a:pt x="492919" y="328612"/>
                  </a:lnTo>
                  <a:lnTo>
                    <a:pt x="507206" y="302419"/>
                  </a:lnTo>
                  <a:lnTo>
                    <a:pt x="521494" y="288131"/>
                  </a:lnTo>
                  <a:lnTo>
                    <a:pt x="531019" y="278606"/>
                  </a:lnTo>
                  <a:lnTo>
                    <a:pt x="540544" y="266700"/>
                  </a:lnTo>
                  <a:lnTo>
                    <a:pt x="545306" y="252412"/>
                  </a:lnTo>
                  <a:lnTo>
                    <a:pt x="542925" y="226219"/>
                  </a:lnTo>
                  <a:lnTo>
                    <a:pt x="538163" y="207169"/>
                  </a:lnTo>
                  <a:lnTo>
                    <a:pt x="533400" y="195262"/>
                  </a:lnTo>
                  <a:lnTo>
                    <a:pt x="521494" y="176212"/>
                  </a:lnTo>
                  <a:lnTo>
                    <a:pt x="500063" y="152400"/>
                  </a:lnTo>
                  <a:lnTo>
                    <a:pt x="478631" y="133350"/>
                  </a:lnTo>
                  <a:lnTo>
                    <a:pt x="452438" y="111919"/>
                  </a:lnTo>
                  <a:lnTo>
                    <a:pt x="419100" y="92869"/>
                  </a:lnTo>
                  <a:lnTo>
                    <a:pt x="385763" y="76200"/>
                  </a:lnTo>
                  <a:lnTo>
                    <a:pt x="347663" y="57150"/>
                  </a:lnTo>
                  <a:lnTo>
                    <a:pt x="295275" y="35719"/>
                  </a:lnTo>
                  <a:lnTo>
                    <a:pt x="240506" y="16669"/>
                  </a:lnTo>
                  <a:lnTo>
                    <a:pt x="204788" y="9525"/>
                  </a:lnTo>
                  <a:lnTo>
                    <a:pt x="166688" y="2381"/>
                  </a:lnTo>
                  <a:lnTo>
                    <a:pt x="130969" y="0"/>
                  </a:lnTo>
                  <a:lnTo>
                    <a:pt x="100013" y="0"/>
                  </a:lnTo>
                  <a:lnTo>
                    <a:pt x="61913" y="4762"/>
                  </a:lnTo>
                  <a:lnTo>
                    <a:pt x="35719" y="7144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4763" y="57150"/>
                  </a:lnTo>
                  <a:lnTo>
                    <a:pt x="14288" y="76200"/>
                  </a:lnTo>
                  <a:lnTo>
                    <a:pt x="38100" y="85725"/>
                  </a:lnTo>
                  <a:lnTo>
                    <a:pt x="71438" y="104775"/>
                  </a:lnTo>
                  <a:lnTo>
                    <a:pt x="97631" y="123825"/>
                  </a:lnTo>
                  <a:lnTo>
                    <a:pt x="121444" y="145256"/>
                  </a:lnTo>
                  <a:lnTo>
                    <a:pt x="147638" y="178594"/>
                  </a:lnTo>
                  <a:lnTo>
                    <a:pt x="161925" y="209550"/>
                  </a:lnTo>
                  <a:lnTo>
                    <a:pt x="173831" y="240506"/>
                  </a:lnTo>
                  <a:lnTo>
                    <a:pt x="185738" y="273844"/>
                  </a:lnTo>
                  <a:lnTo>
                    <a:pt x="195263" y="328612"/>
                  </a:lnTo>
                  <a:lnTo>
                    <a:pt x="195263" y="500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9">
              <a:extLst>
                <a:ext uri="{FF2B5EF4-FFF2-40B4-BE49-F238E27FC236}">
                  <a16:creationId xmlns:a16="http://schemas.microsoft.com/office/drawing/2014/main" id="{FE39FC0B-7587-4748-BE98-C2936DEBF364}"/>
                </a:ext>
              </a:extLst>
            </p:cNvPr>
            <p:cNvSpPr/>
            <p:nvPr/>
          </p:nvSpPr>
          <p:spPr>
            <a:xfrm>
              <a:off x="2976563" y="2305051"/>
              <a:ext cx="471487" cy="1081087"/>
            </a:xfrm>
            <a:custGeom>
              <a:avLst/>
              <a:gdLst>
                <a:gd name="connsiteX0" fmla="*/ 447675 w 471487"/>
                <a:gd name="connsiteY0" fmla="*/ 464344 h 1081088"/>
                <a:gd name="connsiteX1" fmla="*/ 421481 w 471487"/>
                <a:gd name="connsiteY1" fmla="*/ 566738 h 1081088"/>
                <a:gd name="connsiteX2" fmla="*/ 390525 w 471487"/>
                <a:gd name="connsiteY2" fmla="*/ 681038 h 1081088"/>
                <a:gd name="connsiteX3" fmla="*/ 361950 w 471487"/>
                <a:gd name="connsiteY3" fmla="*/ 776288 h 1081088"/>
                <a:gd name="connsiteX4" fmla="*/ 335756 w 471487"/>
                <a:gd name="connsiteY4" fmla="*/ 842963 h 1081088"/>
                <a:gd name="connsiteX5" fmla="*/ 309562 w 471487"/>
                <a:gd name="connsiteY5" fmla="*/ 900113 h 1081088"/>
                <a:gd name="connsiteX6" fmla="*/ 285750 w 471487"/>
                <a:gd name="connsiteY6" fmla="*/ 945356 h 1081088"/>
                <a:gd name="connsiteX7" fmla="*/ 261937 w 471487"/>
                <a:gd name="connsiteY7" fmla="*/ 983456 h 1081088"/>
                <a:gd name="connsiteX8" fmla="*/ 235743 w 471487"/>
                <a:gd name="connsiteY8" fmla="*/ 1019175 h 1081088"/>
                <a:gd name="connsiteX9" fmla="*/ 204787 w 471487"/>
                <a:gd name="connsiteY9" fmla="*/ 1050131 h 1081088"/>
                <a:gd name="connsiteX10" fmla="*/ 176212 w 471487"/>
                <a:gd name="connsiteY10" fmla="*/ 1069181 h 1081088"/>
                <a:gd name="connsiteX11" fmla="*/ 147637 w 471487"/>
                <a:gd name="connsiteY11" fmla="*/ 1078706 h 1081088"/>
                <a:gd name="connsiteX12" fmla="*/ 128587 w 471487"/>
                <a:gd name="connsiteY12" fmla="*/ 1081088 h 1081088"/>
                <a:gd name="connsiteX13" fmla="*/ 114300 w 471487"/>
                <a:gd name="connsiteY13" fmla="*/ 1078706 h 1081088"/>
                <a:gd name="connsiteX14" fmla="*/ 92868 w 471487"/>
                <a:gd name="connsiteY14" fmla="*/ 1071563 h 1081088"/>
                <a:gd name="connsiteX15" fmla="*/ 69056 w 471487"/>
                <a:gd name="connsiteY15" fmla="*/ 1054894 h 1081088"/>
                <a:gd name="connsiteX16" fmla="*/ 57150 w 471487"/>
                <a:gd name="connsiteY16" fmla="*/ 1042988 h 1081088"/>
                <a:gd name="connsiteX17" fmla="*/ 42862 w 471487"/>
                <a:gd name="connsiteY17" fmla="*/ 1021556 h 1081088"/>
                <a:gd name="connsiteX18" fmla="*/ 30956 w 471487"/>
                <a:gd name="connsiteY18" fmla="*/ 997744 h 1081088"/>
                <a:gd name="connsiteX19" fmla="*/ 21431 w 471487"/>
                <a:gd name="connsiteY19" fmla="*/ 962025 h 1081088"/>
                <a:gd name="connsiteX20" fmla="*/ 14287 w 471487"/>
                <a:gd name="connsiteY20" fmla="*/ 923925 h 1081088"/>
                <a:gd name="connsiteX21" fmla="*/ 7143 w 471487"/>
                <a:gd name="connsiteY21" fmla="*/ 878681 h 1081088"/>
                <a:gd name="connsiteX22" fmla="*/ 0 w 471487"/>
                <a:gd name="connsiteY22" fmla="*/ 819150 h 1081088"/>
                <a:gd name="connsiteX23" fmla="*/ 2381 w 471487"/>
                <a:gd name="connsiteY23" fmla="*/ 769144 h 1081088"/>
                <a:gd name="connsiteX24" fmla="*/ 7143 w 471487"/>
                <a:gd name="connsiteY24" fmla="*/ 757238 h 1081088"/>
                <a:gd name="connsiteX25" fmla="*/ 50006 w 471487"/>
                <a:gd name="connsiteY25" fmla="*/ 711994 h 1081088"/>
                <a:gd name="connsiteX26" fmla="*/ 97631 w 471487"/>
                <a:gd name="connsiteY26" fmla="*/ 659606 h 1081088"/>
                <a:gd name="connsiteX27" fmla="*/ 128587 w 471487"/>
                <a:gd name="connsiteY27" fmla="*/ 616744 h 1081088"/>
                <a:gd name="connsiteX28" fmla="*/ 166687 w 471487"/>
                <a:gd name="connsiteY28" fmla="*/ 564356 h 1081088"/>
                <a:gd name="connsiteX29" fmla="*/ 195262 w 471487"/>
                <a:gd name="connsiteY29" fmla="*/ 509588 h 1081088"/>
                <a:gd name="connsiteX30" fmla="*/ 202406 w 471487"/>
                <a:gd name="connsiteY30" fmla="*/ 495300 h 1081088"/>
                <a:gd name="connsiteX31" fmla="*/ 223837 w 471487"/>
                <a:gd name="connsiteY31" fmla="*/ 461963 h 1081088"/>
                <a:gd name="connsiteX32" fmla="*/ 245268 w 471487"/>
                <a:gd name="connsiteY32" fmla="*/ 419100 h 1081088"/>
                <a:gd name="connsiteX33" fmla="*/ 264318 w 471487"/>
                <a:gd name="connsiteY33" fmla="*/ 371475 h 1081088"/>
                <a:gd name="connsiteX34" fmla="*/ 280987 w 471487"/>
                <a:gd name="connsiteY34" fmla="*/ 321469 h 1081088"/>
                <a:gd name="connsiteX35" fmla="*/ 288131 w 471487"/>
                <a:gd name="connsiteY35" fmla="*/ 288131 h 1081088"/>
                <a:gd name="connsiteX36" fmla="*/ 297656 w 471487"/>
                <a:gd name="connsiteY36" fmla="*/ 238125 h 1081088"/>
                <a:gd name="connsiteX37" fmla="*/ 307181 w 471487"/>
                <a:gd name="connsiteY37" fmla="*/ 171450 h 1081088"/>
                <a:gd name="connsiteX38" fmla="*/ 311943 w 471487"/>
                <a:gd name="connsiteY38" fmla="*/ 102394 h 1081088"/>
                <a:gd name="connsiteX39" fmla="*/ 314325 w 471487"/>
                <a:gd name="connsiteY39" fmla="*/ 30956 h 1081088"/>
                <a:gd name="connsiteX40" fmla="*/ 314325 w 471487"/>
                <a:gd name="connsiteY40" fmla="*/ 16669 h 1081088"/>
                <a:gd name="connsiteX41" fmla="*/ 319087 w 471487"/>
                <a:gd name="connsiteY41" fmla="*/ 4763 h 1081088"/>
                <a:gd name="connsiteX42" fmla="*/ 323850 w 471487"/>
                <a:gd name="connsiteY42" fmla="*/ 0 h 1081088"/>
                <a:gd name="connsiteX43" fmla="*/ 333375 w 471487"/>
                <a:gd name="connsiteY43" fmla="*/ 0 h 1081088"/>
                <a:gd name="connsiteX44" fmla="*/ 340518 w 471487"/>
                <a:gd name="connsiteY44" fmla="*/ 7144 h 1081088"/>
                <a:gd name="connsiteX45" fmla="*/ 354806 w 471487"/>
                <a:gd name="connsiteY45" fmla="*/ 23813 h 1081088"/>
                <a:gd name="connsiteX46" fmla="*/ 371475 w 471487"/>
                <a:gd name="connsiteY46" fmla="*/ 45244 h 1081088"/>
                <a:gd name="connsiteX47" fmla="*/ 388143 w 471487"/>
                <a:gd name="connsiteY47" fmla="*/ 73819 h 1081088"/>
                <a:gd name="connsiteX48" fmla="*/ 404812 w 471487"/>
                <a:gd name="connsiteY48" fmla="*/ 107156 h 1081088"/>
                <a:gd name="connsiteX49" fmla="*/ 426243 w 471487"/>
                <a:gd name="connsiteY49" fmla="*/ 159544 h 1081088"/>
                <a:gd name="connsiteX50" fmla="*/ 442912 w 471487"/>
                <a:gd name="connsiteY50" fmla="*/ 204788 h 1081088"/>
                <a:gd name="connsiteX51" fmla="*/ 454818 w 471487"/>
                <a:gd name="connsiteY51" fmla="*/ 252413 h 1081088"/>
                <a:gd name="connsiteX52" fmla="*/ 471487 w 471487"/>
                <a:gd name="connsiteY52" fmla="*/ 361950 h 1081088"/>
                <a:gd name="connsiteX53" fmla="*/ 447675 w 471487"/>
                <a:gd name="connsiteY53" fmla="*/ 464344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1487" h="1081088">
                  <a:moveTo>
                    <a:pt x="447675" y="464344"/>
                  </a:moveTo>
                  <a:lnTo>
                    <a:pt x="421481" y="566738"/>
                  </a:lnTo>
                  <a:lnTo>
                    <a:pt x="390525" y="681038"/>
                  </a:lnTo>
                  <a:lnTo>
                    <a:pt x="361950" y="776288"/>
                  </a:lnTo>
                  <a:lnTo>
                    <a:pt x="335756" y="842963"/>
                  </a:lnTo>
                  <a:lnTo>
                    <a:pt x="309562" y="900113"/>
                  </a:lnTo>
                  <a:lnTo>
                    <a:pt x="285750" y="945356"/>
                  </a:lnTo>
                  <a:lnTo>
                    <a:pt x="261937" y="983456"/>
                  </a:lnTo>
                  <a:lnTo>
                    <a:pt x="235743" y="1019175"/>
                  </a:lnTo>
                  <a:lnTo>
                    <a:pt x="204787" y="1050131"/>
                  </a:lnTo>
                  <a:lnTo>
                    <a:pt x="176212" y="1069181"/>
                  </a:lnTo>
                  <a:lnTo>
                    <a:pt x="147637" y="1078706"/>
                  </a:lnTo>
                  <a:lnTo>
                    <a:pt x="128587" y="1081088"/>
                  </a:lnTo>
                  <a:lnTo>
                    <a:pt x="114300" y="1078706"/>
                  </a:lnTo>
                  <a:lnTo>
                    <a:pt x="92868" y="1071563"/>
                  </a:lnTo>
                  <a:lnTo>
                    <a:pt x="69056" y="1054894"/>
                  </a:lnTo>
                  <a:lnTo>
                    <a:pt x="57150" y="1042988"/>
                  </a:lnTo>
                  <a:lnTo>
                    <a:pt x="42862" y="1021556"/>
                  </a:lnTo>
                  <a:lnTo>
                    <a:pt x="30956" y="997744"/>
                  </a:lnTo>
                  <a:lnTo>
                    <a:pt x="21431" y="962025"/>
                  </a:lnTo>
                  <a:lnTo>
                    <a:pt x="14287" y="923925"/>
                  </a:lnTo>
                  <a:lnTo>
                    <a:pt x="7143" y="878681"/>
                  </a:lnTo>
                  <a:lnTo>
                    <a:pt x="0" y="819150"/>
                  </a:lnTo>
                  <a:lnTo>
                    <a:pt x="2381" y="769144"/>
                  </a:lnTo>
                  <a:lnTo>
                    <a:pt x="7143" y="757238"/>
                  </a:lnTo>
                  <a:lnTo>
                    <a:pt x="50006" y="711994"/>
                  </a:lnTo>
                  <a:lnTo>
                    <a:pt x="97631" y="659606"/>
                  </a:lnTo>
                  <a:lnTo>
                    <a:pt x="128587" y="616744"/>
                  </a:lnTo>
                  <a:lnTo>
                    <a:pt x="166687" y="564356"/>
                  </a:lnTo>
                  <a:lnTo>
                    <a:pt x="195262" y="509588"/>
                  </a:lnTo>
                  <a:lnTo>
                    <a:pt x="202406" y="495300"/>
                  </a:lnTo>
                  <a:lnTo>
                    <a:pt x="223837" y="461963"/>
                  </a:lnTo>
                  <a:lnTo>
                    <a:pt x="245268" y="419100"/>
                  </a:lnTo>
                  <a:lnTo>
                    <a:pt x="264318" y="371475"/>
                  </a:lnTo>
                  <a:lnTo>
                    <a:pt x="280987" y="321469"/>
                  </a:lnTo>
                  <a:lnTo>
                    <a:pt x="288131" y="288131"/>
                  </a:lnTo>
                  <a:lnTo>
                    <a:pt x="297656" y="238125"/>
                  </a:lnTo>
                  <a:lnTo>
                    <a:pt x="307181" y="171450"/>
                  </a:lnTo>
                  <a:lnTo>
                    <a:pt x="311943" y="102394"/>
                  </a:lnTo>
                  <a:lnTo>
                    <a:pt x="314325" y="30956"/>
                  </a:lnTo>
                  <a:lnTo>
                    <a:pt x="314325" y="16669"/>
                  </a:lnTo>
                  <a:lnTo>
                    <a:pt x="319087" y="4763"/>
                  </a:lnTo>
                  <a:lnTo>
                    <a:pt x="323850" y="0"/>
                  </a:lnTo>
                  <a:lnTo>
                    <a:pt x="333375" y="0"/>
                  </a:lnTo>
                  <a:lnTo>
                    <a:pt x="340518" y="7144"/>
                  </a:lnTo>
                  <a:lnTo>
                    <a:pt x="354806" y="23813"/>
                  </a:lnTo>
                  <a:lnTo>
                    <a:pt x="371475" y="45244"/>
                  </a:lnTo>
                  <a:lnTo>
                    <a:pt x="388143" y="73819"/>
                  </a:lnTo>
                  <a:lnTo>
                    <a:pt x="404812" y="107156"/>
                  </a:lnTo>
                  <a:lnTo>
                    <a:pt x="426243" y="159544"/>
                  </a:lnTo>
                  <a:lnTo>
                    <a:pt x="442912" y="204788"/>
                  </a:lnTo>
                  <a:lnTo>
                    <a:pt x="454818" y="252413"/>
                  </a:lnTo>
                  <a:lnTo>
                    <a:pt x="471487" y="361950"/>
                  </a:lnTo>
                  <a:lnTo>
                    <a:pt x="447675" y="4643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0">
              <a:extLst>
                <a:ext uri="{FF2B5EF4-FFF2-40B4-BE49-F238E27FC236}">
                  <a16:creationId xmlns:a16="http://schemas.microsoft.com/office/drawing/2014/main" id="{9BC121D5-92FE-4B8B-AB07-701572E51B95}"/>
                </a:ext>
              </a:extLst>
            </p:cNvPr>
            <p:cNvSpPr/>
            <p:nvPr/>
          </p:nvSpPr>
          <p:spPr>
            <a:xfrm>
              <a:off x="3365500" y="2154238"/>
              <a:ext cx="4022725" cy="542925"/>
            </a:xfrm>
            <a:custGeom>
              <a:avLst/>
              <a:gdLst>
                <a:gd name="connsiteX0" fmla="*/ 2468218 w 4022035"/>
                <a:gd name="connsiteY0" fmla="*/ 109331 h 543339"/>
                <a:gd name="connsiteX1" fmla="*/ 2239618 w 4022035"/>
                <a:gd name="connsiteY1" fmla="*/ 125896 h 543339"/>
                <a:gd name="connsiteX2" fmla="*/ 2011018 w 4022035"/>
                <a:gd name="connsiteY2" fmla="*/ 142461 h 543339"/>
                <a:gd name="connsiteX3" fmla="*/ 1815548 w 4022035"/>
                <a:gd name="connsiteY3" fmla="*/ 159026 h 543339"/>
                <a:gd name="connsiteX4" fmla="*/ 1563757 w 4022035"/>
                <a:gd name="connsiteY4" fmla="*/ 178905 h 543339"/>
                <a:gd name="connsiteX5" fmla="*/ 1378226 w 4022035"/>
                <a:gd name="connsiteY5" fmla="*/ 202096 h 543339"/>
                <a:gd name="connsiteX6" fmla="*/ 1156252 w 4022035"/>
                <a:gd name="connsiteY6" fmla="*/ 231913 h 543339"/>
                <a:gd name="connsiteX7" fmla="*/ 887896 w 4022035"/>
                <a:gd name="connsiteY7" fmla="*/ 268357 h 543339"/>
                <a:gd name="connsiteX8" fmla="*/ 649357 w 4022035"/>
                <a:gd name="connsiteY8" fmla="*/ 298174 h 543339"/>
                <a:gd name="connsiteX9" fmla="*/ 414131 w 4022035"/>
                <a:gd name="connsiteY9" fmla="*/ 331305 h 543339"/>
                <a:gd name="connsiteX10" fmla="*/ 192157 w 4022035"/>
                <a:gd name="connsiteY10" fmla="*/ 361122 h 543339"/>
                <a:gd name="connsiteX11" fmla="*/ 0 w 4022035"/>
                <a:gd name="connsiteY11" fmla="*/ 387626 h 543339"/>
                <a:gd name="connsiteX12" fmla="*/ 23191 w 4022035"/>
                <a:gd name="connsiteY12" fmla="*/ 543339 h 543339"/>
                <a:gd name="connsiteX13" fmla="*/ 251791 w 4022035"/>
                <a:gd name="connsiteY13" fmla="*/ 513522 h 543339"/>
                <a:gd name="connsiteX14" fmla="*/ 520148 w 4022035"/>
                <a:gd name="connsiteY14" fmla="*/ 480392 h 543339"/>
                <a:gd name="connsiteX15" fmla="*/ 762000 w 4022035"/>
                <a:gd name="connsiteY15" fmla="*/ 447261 h 543339"/>
                <a:gd name="connsiteX16" fmla="*/ 1007165 w 4022035"/>
                <a:gd name="connsiteY16" fmla="*/ 414131 h 543339"/>
                <a:gd name="connsiteX17" fmla="*/ 1292087 w 4022035"/>
                <a:gd name="connsiteY17" fmla="*/ 374374 h 543339"/>
                <a:gd name="connsiteX18" fmla="*/ 1454426 w 4022035"/>
                <a:gd name="connsiteY18" fmla="*/ 354496 h 543339"/>
                <a:gd name="connsiteX19" fmla="*/ 1643270 w 4022035"/>
                <a:gd name="connsiteY19" fmla="*/ 337931 h 543339"/>
                <a:gd name="connsiteX20" fmla="*/ 1871870 w 4022035"/>
                <a:gd name="connsiteY20" fmla="*/ 321365 h 543339"/>
                <a:gd name="connsiteX21" fmla="*/ 2136913 w 4022035"/>
                <a:gd name="connsiteY21" fmla="*/ 304800 h 543339"/>
                <a:gd name="connsiteX22" fmla="*/ 2468218 w 4022035"/>
                <a:gd name="connsiteY22" fmla="*/ 284922 h 543339"/>
                <a:gd name="connsiteX23" fmla="*/ 2703444 w 4022035"/>
                <a:gd name="connsiteY23" fmla="*/ 274983 h 543339"/>
                <a:gd name="connsiteX24" fmla="*/ 2968487 w 4022035"/>
                <a:gd name="connsiteY24" fmla="*/ 261731 h 543339"/>
                <a:gd name="connsiteX25" fmla="*/ 3226905 w 4022035"/>
                <a:gd name="connsiteY25" fmla="*/ 251792 h 543339"/>
                <a:gd name="connsiteX26" fmla="*/ 3366052 w 4022035"/>
                <a:gd name="connsiteY26" fmla="*/ 245165 h 543339"/>
                <a:gd name="connsiteX27" fmla="*/ 3389244 w 4022035"/>
                <a:gd name="connsiteY27" fmla="*/ 248479 h 543339"/>
                <a:gd name="connsiteX28" fmla="*/ 3402496 w 4022035"/>
                <a:gd name="connsiteY28" fmla="*/ 255105 h 543339"/>
                <a:gd name="connsiteX29" fmla="*/ 3945835 w 4022035"/>
                <a:gd name="connsiteY29" fmla="*/ 490331 h 543339"/>
                <a:gd name="connsiteX30" fmla="*/ 3965713 w 4022035"/>
                <a:gd name="connsiteY30" fmla="*/ 490331 h 543339"/>
                <a:gd name="connsiteX31" fmla="*/ 3978965 w 4022035"/>
                <a:gd name="connsiteY31" fmla="*/ 490331 h 543339"/>
                <a:gd name="connsiteX32" fmla="*/ 3995531 w 4022035"/>
                <a:gd name="connsiteY32" fmla="*/ 483705 h 543339"/>
                <a:gd name="connsiteX33" fmla="*/ 4005470 w 4022035"/>
                <a:gd name="connsiteY33" fmla="*/ 473765 h 543339"/>
                <a:gd name="connsiteX34" fmla="*/ 4022035 w 4022035"/>
                <a:gd name="connsiteY34" fmla="*/ 447261 h 543339"/>
                <a:gd name="connsiteX35" fmla="*/ 4022035 w 4022035"/>
                <a:gd name="connsiteY35" fmla="*/ 410818 h 543339"/>
                <a:gd name="connsiteX36" fmla="*/ 4012096 w 4022035"/>
                <a:gd name="connsiteY36" fmla="*/ 377687 h 543339"/>
                <a:gd name="connsiteX37" fmla="*/ 3992218 w 4022035"/>
                <a:gd name="connsiteY37" fmla="*/ 337931 h 543339"/>
                <a:gd name="connsiteX38" fmla="*/ 3949148 w 4022035"/>
                <a:gd name="connsiteY38" fmla="*/ 284922 h 543339"/>
                <a:gd name="connsiteX39" fmla="*/ 3882887 w 4022035"/>
                <a:gd name="connsiteY39" fmla="*/ 215348 h 543339"/>
                <a:gd name="connsiteX40" fmla="*/ 3803374 w 4022035"/>
                <a:gd name="connsiteY40" fmla="*/ 145774 h 543339"/>
                <a:gd name="connsiteX41" fmla="*/ 3717235 w 4022035"/>
                <a:gd name="connsiteY41" fmla="*/ 82826 h 543339"/>
                <a:gd name="connsiteX42" fmla="*/ 3627783 w 4022035"/>
                <a:gd name="connsiteY42" fmla="*/ 23192 h 543339"/>
                <a:gd name="connsiteX43" fmla="*/ 3588026 w 4022035"/>
                <a:gd name="connsiteY43" fmla="*/ 0 h 543339"/>
                <a:gd name="connsiteX44" fmla="*/ 3541644 w 4022035"/>
                <a:gd name="connsiteY44" fmla="*/ 6626 h 543339"/>
                <a:gd name="connsiteX45" fmla="*/ 3402496 w 4022035"/>
                <a:gd name="connsiteY45" fmla="*/ 33131 h 543339"/>
                <a:gd name="connsiteX46" fmla="*/ 3339548 w 4022035"/>
                <a:gd name="connsiteY46" fmla="*/ 43070 h 543339"/>
                <a:gd name="connsiteX47" fmla="*/ 3203713 w 4022035"/>
                <a:gd name="connsiteY47" fmla="*/ 53009 h 543339"/>
                <a:gd name="connsiteX48" fmla="*/ 2948609 w 4022035"/>
                <a:gd name="connsiteY48" fmla="*/ 72887 h 543339"/>
                <a:gd name="connsiteX49" fmla="*/ 2693505 w 4022035"/>
                <a:gd name="connsiteY49" fmla="*/ 92765 h 543339"/>
                <a:gd name="connsiteX50" fmla="*/ 2468218 w 4022035"/>
                <a:gd name="connsiteY50" fmla="*/ 109331 h 5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22035" h="543339">
                  <a:moveTo>
                    <a:pt x="2468218" y="109331"/>
                  </a:moveTo>
                  <a:lnTo>
                    <a:pt x="2239618" y="125896"/>
                  </a:lnTo>
                  <a:lnTo>
                    <a:pt x="2011018" y="142461"/>
                  </a:lnTo>
                  <a:lnTo>
                    <a:pt x="1815548" y="159026"/>
                  </a:lnTo>
                  <a:lnTo>
                    <a:pt x="1563757" y="178905"/>
                  </a:lnTo>
                  <a:lnTo>
                    <a:pt x="1378226" y="202096"/>
                  </a:lnTo>
                  <a:lnTo>
                    <a:pt x="1156252" y="231913"/>
                  </a:lnTo>
                  <a:lnTo>
                    <a:pt x="887896" y="268357"/>
                  </a:lnTo>
                  <a:lnTo>
                    <a:pt x="649357" y="298174"/>
                  </a:lnTo>
                  <a:lnTo>
                    <a:pt x="414131" y="331305"/>
                  </a:lnTo>
                  <a:lnTo>
                    <a:pt x="192157" y="361122"/>
                  </a:lnTo>
                  <a:lnTo>
                    <a:pt x="0" y="387626"/>
                  </a:lnTo>
                  <a:lnTo>
                    <a:pt x="23191" y="543339"/>
                  </a:lnTo>
                  <a:lnTo>
                    <a:pt x="251791" y="513522"/>
                  </a:lnTo>
                  <a:lnTo>
                    <a:pt x="520148" y="480392"/>
                  </a:lnTo>
                  <a:lnTo>
                    <a:pt x="762000" y="447261"/>
                  </a:lnTo>
                  <a:lnTo>
                    <a:pt x="1007165" y="414131"/>
                  </a:lnTo>
                  <a:lnTo>
                    <a:pt x="1292087" y="374374"/>
                  </a:lnTo>
                  <a:lnTo>
                    <a:pt x="1454426" y="354496"/>
                  </a:lnTo>
                  <a:lnTo>
                    <a:pt x="1643270" y="337931"/>
                  </a:lnTo>
                  <a:lnTo>
                    <a:pt x="1871870" y="321365"/>
                  </a:lnTo>
                  <a:lnTo>
                    <a:pt x="2136913" y="304800"/>
                  </a:lnTo>
                  <a:lnTo>
                    <a:pt x="2468218" y="284922"/>
                  </a:lnTo>
                  <a:lnTo>
                    <a:pt x="2703444" y="274983"/>
                  </a:lnTo>
                  <a:lnTo>
                    <a:pt x="2968487" y="261731"/>
                  </a:lnTo>
                  <a:lnTo>
                    <a:pt x="3226905" y="251792"/>
                  </a:lnTo>
                  <a:lnTo>
                    <a:pt x="3366052" y="245165"/>
                  </a:lnTo>
                  <a:lnTo>
                    <a:pt x="3389244" y="248479"/>
                  </a:lnTo>
                  <a:lnTo>
                    <a:pt x="3402496" y="255105"/>
                  </a:lnTo>
                  <a:lnTo>
                    <a:pt x="3945835" y="490331"/>
                  </a:lnTo>
                  <a:lnTo>
                    <a:pt x="3965713" y="490331"/>
                  </a:lnTo>
                  <a:lnTo>
                    <a:pt x="3978965" y="490331"/>
                  </a:lnTo>
                  <a:lnTo>
                    <a:pt x="3995531" y="483705"/>
                  </a:lnTo>
                  <a:lnTo>
                    <a:pt x="4005470" y="473765"/>
                  </a:lnTo>
                  <a:lnTo>
                    <a:pt x="4022035" y="447261"/>
                  </a:lnTo>
                  <a:lnTo>
                    <a:pt x="4022035" y="410818"/>
                  </a:lnTo>
                  <a:lnTo>
                    <a:pt x="4012096" y="377687"/>
                  </a:lnTo>
                  <a:lnTo>
                    <a:pt x="3992218" y="337931"/>
                  </a:lnTo>
                  <a:lnTo>
                    <a:pt x="3949148" y="284922"/>
                  </a:lnTo>
                  <a:lnTo>
                    <a:pt x="3882887" y="215348"/>
                  </a:lnTo>
                  <a:lnTo>
                    <a:pt x="3803374" y="145774"/>
                  </a:lnTo>
                  <a:lnTo>
                    <a:pt x="3717235" y="82826"/>
                  </a:lnTo>
                  <a:lnTo>
                    <a:pt x="3627783" y="23192"/>
                  </a:lnTo>
                  <a:lnTo>
                    <a:pt x="3588026" y="0"/>
                  </a:lnTo>
                  <a:lnTo>
                    <a:pt x="3541644" y="6626"/>
                  </a:lnTo>
                  <a:lnTo>
                    <a:pt x="3402496" y="33131"/>
                  </a:lnTo>
                  <a:lnTo>
                    <a:pt x="3339548" y="43070"/>
                  </a:lnTo>
                  <a:lnTo>
                    <a:pt x="3203713" y="53009"/>
                  </a:lnTo>
                  <a:lnTo>
                    <a:pt x="2948609" y="72887"/>
                  </a:lnTo>
                  <a:lnTo>
                    <a:pt x="2693505" y="92765"/>
                  </a:lnTo>
                  <a:lnTo>
                    <a:pt x="2468218" y="109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1">
              <a:extLst>
                <a:ext uri="{FF2B5EF4-FFF2-40B4-BE49-F238E27FC236}">
                  <a16:creationId xmlns:a16="http://schemas.microsoft.com/office/drawing/2014/main" id="{A2F83BD1-8A29-4FBF-AFD9-3FF1DE2FB67F}"/>
                </a:ext>
              </a:extLst>
            </p:cNvPr>
            <p:cNvSpPr/>
            <p:nvPr/>
          </p:nvSpPr>
          <p:spPr>
            <a:xfrm>
              <a:off x="6400800" y="2338388"/>
              <a:ext cx="982663" cy="628650"/>
            </a:xfrm>
            <a:custGeom>
              <a:avLst/>
              <a:gdLst>
                <a:gd name="connsiteX0" fmla="*/ 619125 w 983456"/>
                <a:gd name="connsiteY0" fmla="*/ 357187 h 628650"/>
                <a:gd name="connsiteX1" fmla="*/ 447675 w 983456"/>
                <a:gd name="connsiteY1" fmla="*/ 435768 h 628650"/>
                <a:gd name="connsiteX2" fmla="*/ 261938 w 983456"/>
                <a:gd name="connsiteY2" fmla="*/ 523875 h 628650"/>
                <a:gd name="connsiteX3" fmla="*/ 64294 w 983456"/>
                <a:gd name="connsiteY3" fmla="*/ 616743 h 628650"/>
                <a:gd name="connsiteX4" fmla="*/ 35719 w 983456"/>
                <a:gd name="connsiteY4" fmla="*/ 626268 h 628650"/>
                <a:gd name="connsiteX5" fmla="*/ 19050 w 983456"/>
                <a:gd name="connsiteY5" fmla="*/ 628650 h 628650"/>
                <a:gd name="connsiteX6" fmla="*/ 7144 w 983456"/>
                <a:gd name="connsiteY6" fmla="*/ 628650 h 628650"/>
                <a:gd name="connsiteX7" fmla="*/ 0 w 983456"/>
                <a:gd name="connsiteY7" fmla="*/ 621506 h 628650"/>
                <a:gd name="connsiteX8" fmla="*/ 0 w 983456"/>
                <a:gd name="connsiteY8" fmla="*/ 609600 h 628650"/>
                <a:gd name="connsiteX9" fmla="*/ 9525 w 983456"/>
                <a:gd name="connsiteY9" fmla="*/ 578643 h 628650"/>
                <a:gd name="connsiteX10" fmla="*/ 38100 w 983456"/>
                <a:gd name="connsiteY10" fmla="*/ 545306 h 628650"/>
                <a:gd name="connsiteX11" fmla="*/ 119063 w 983456"/>
                <a:gd name="connsiteY11" fmla="*/ 457200 h 628650"/>
                <a:gd name="connsiteX12" fmla="*/ 216694 w 983456"/>
                <a:gd name="connsiteY12" fmla="*/ 347662 h 628650"/>
                <a:gd name="connsiteX13" fmla="*/ 300038 w 983456"/>
                <a:gd name="connsiteY13" fmla="*/ 257175 h 628650"/>
                <a:gd name="connsiteX14" fmla="*/ 381000 w 983456"/>
                <a:gd name="connsiteY14" fmla="*/ 164306 h 628650"/>
                <a:gd name="connsiteX15" fmla="*/ 392906 w 983456"/>
                <a:gd name="connsiteY15" fmla="*/ 145256 h 628650"/>
                <a:gd name="connsiteX16" fmla="*/ 392906 w 983456"/>
                <a:gd name="connsiteY16" fmla="*/ 130968 h 628650"/>
                <a:gd name="connsiteX17" fmla="*/ 388144 w 983456"/>
                <a:gd name="connsiteY17" fmla="*/ 107156 h 628650"/>
                <a:gd name="connsiteX18" fmla="*/ 381000 w 983456"/>
                <a:gd name="connsiteY18" fmla="*/ 90487 h 628650"/>
                <a:gd name="connsiteX19" fmla="*/ 366713 w 983456"/>
                <a:gd name="connsiteY19" fmla="*/ 66675 h 628650"/>
                <a:gd name="connsiteX20" fmla="*/ 328613 w 983456"/>
                <a:gd name="connsiteY20" fmla="*/ 0 h 628650"/>
                <a:gd name="connsiteX21" fmla="*/ 983456 w 983456"/>
                <a:gd name="connsiteY21" fmla="*/ 259556 h 628650"/>
                <a:gd name="connsiteX22" fmla="*/ 971550 w 983456"/>
                <a:gd name="connsiteY22" fmla="*/ 283368 h 628650"/>
                <a:gd name="connsiteX23" fmla="*/ 957263 w 983456"/>
                <a:gd name="connsiteY23" fmla="*/ 297656 h 628650"/>
                <a:gd name="connsiteX24" fmla="*/ 940594 w 983456"/>
                <a:gd name="connsiteY24" fmla="*/ 304800 h 628650"/>
                <a:gd name="connsiteX25" fmla="*/ 904875 w 983456"/>
                <a:gd name="connsiteY25" fmla="*/ 307181 h 628650"/>
                <a:gd name="connsiteX26" fmla="*/ 862013 w 983456"/>
                <a:gd name="connsiteY26" fmla="*/ 307181 h 628650"/>
                <a:gd name="connsiteX27" fmla="*/ 821531 w 983456"/>
                <a:gd name="connsiteY27" fmla="*/ 309562 h 628650"/>
                <a:gd name="connsiteX28" fmla="*/ 750094 w 983456"/>
                <a:gd name="connsiteY28" fmla="*/ 316706 h 628650"/>
                <a:gd name="connsiteX29" fmla="*/ 702469 w 983456"/>
                <a:gd name="connsiteY29" fmla="*/ 323850 h 628650"/>
                <a:gd name="connsiteX30" fmla="*/ 678656 w 983456"/>
                <a:gd name="connsiteY30" fmla="*/ 333375 h 628650"/>
                <a:gd name="connsiteX31" fmla="*/ 619125 w 983456"/>
                <a:gd name="connsiteY31" fmla="*/ 35718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3456" h="628650">
                  <a:moveTo>
                    <a:pt x="619125" y="357187"/>
                  </a:moveTo>
                  <a:lnTo>
                    <a:pt x="447675" y="435768"/>
                  </a:lnTo>
                  <a:lnTo>
                    <a:pt x="261938" y="523875"/>
                  </a:lnTo>
                  <a:lnTo>
                    <a:pt x="64294" y="616743"/>
                  </a:lnTo>
                  <a:lnTo>
                    <a:pt x="35719" y="626268"/>
                  </a:lnTo>
                  <a:lnTo>
                    <a:pt x="19050" y="628650"/>
                  </a:lnTo>
                  <a:lnTo>
                    <a:pt x="7144" y="628650"/>
                  </a:lnTo>
                  <a:lnTo>
                    <a:pt x="0" y="621506"/>
                  </a:lnTo>
                  <a:lnTo>
                    <a:pt x="0" y="609600"/>
                  </a:lnTo>
                  <a:lnTo>
                    <a:pt x="9525" y="578643"/>
                  </a:lnTo>
                  <a:lnTo>
                    <a:pt x="38100" y="545306"/>
                  </a:lnTo>
                  <a:lnTo>
                    <a:pt x="119063" y="457200"/>
                  </a:lnTo>
                  <a:lnTo>
                    <a:pt x="216694" y="347662"/>
                  </a:lnTo>
                  <a:lnTo>
                    <a:pt x="300038" y="257175"/>
                  </a:lnTo>
                  <a:lnTo>
                    <a:pt x="381000" y="164306"/>
                  </a:lnTo>
                  <a:lnTo>
                    <a:pt x="392906" y="145256"/>
                  </a:lnTo>
                  <a:lnTo>
                    <a:pt x="392906" y="130968"/>
                  </a:lnTo>
                  <a:lnTo>
                    <a:pt x="388144" y="107156"/>
                  </a:lnTo>
                  <a:lnTo>
                    <a:pt x="381000" y="90487"/>
                  </a:lnTo>
                  <a:lnTo>
                    <a:pt x="366713" y="66675"/>
                  </a:lnTo>
                  <a:lnTo>
                    <a:pt x="328613" y="0"/>
                  </a:lnTo>
                  <a:lnTo>
                    <a:pt x="983456" y="259556"/>
                  </a:lnTo>
                  <a:lnTo>
                    <a:pt x="971550" y="283368"/>
                  </a:lnTo>
                  <a:lnTo>
                    <a:pt x="957263" y="297656"/>
                  </a:lnTo>
                  <a:lnTo>
                    <a:pt x="940594" y="304800"/>
                  </a:lnTo>
                  <a:lnTo>
                    <a:pt x="904875" y="307181"/>
                  </a:lnTo>
                  <a:lnTo>
                    <a:pt x="862013" y="307181"/>
                  </a:lnTo>
                  <a:lnTo>
                    <a:pt x="821531" y="309562"/>
                  </a:lnTo>
                  <a:lnTo>
                    <a:pt x="750094" y="316706"/>
                  </a:lnTo>
                  <a:lnTo>
                    <a:pt x="702469" y="323850"/>
                  </a:lnTo>
                  <a:lnTo>
                    <a:pt x="678656" y="333375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2">
              <a:extLst>
                <a:ext uri="{FF2B5EF4-FFF2-40B4-BE49-F238E27FC236}">
                  <a16:creationId xmlns:a16="http://schemas.microsoft.com/office/drawing/2014/main" id="{BA9F1C36-72BA-4065-946D-A4A1532655EF}"/>
                </a:ext>
              </a:extLst>
            </p:cNvPr>
            <p:cNvSpPr/>
            <p:nvPr/>
          </p:nvSpPr>
          <p:spPr>
            <a:xfrm>
              <a:off x="3397250" y="3821112"/>
              <a:ext cx="654050" cy="2173288"/>
            </a:xfrm>
            <a:custGeom>
              <a:avLst/>
              <a:gdLst>
                <a:gd name="connsiteX0" fmla="*/ 516103 w 653543"/>
                <a:gd name="connsiteY0" fmla="*/ 552567 h 2173803"/>
                <a:gd name="connsiteX1" fmla="*/ 535737 w 653543"/>
                <a:gd name="connsiteY1" fmla="*/ 740495 h 2173803"/>
                <a:gd name="connsiteX2" fmla="*/ 558176 w 653543"/>
                <a:gd name="connsiteY2" fmla="*/ 934034 h 2173803"/>
                <a:gd name="connsiteX3" fmla="*/ 566591 w 653543"/>
                <a:gd name="connsiteY3" fmla="*/ 1012571 h 2173803"/>
                <a:gd name="connsiteX4" fmla="*/ 560981 w 653543"/>
                <a:gd name="connsiteY4" fmla="*/ 1096719 h 2173803"/>
                <a:gd name="connsiteX5" fmla="*/ 586225 w 653543"/>
                <a:gd name="connsiteY5" fmla="*/ 1304282 h 2173803"/>
                <a:gd name="connsiteX6" fmla="*/ 614274 w 653543"/>
                <a:gd name="connsiteY6" fmla="*/ 1531479 h 2173803"/>
                <a:gd name="connsiteX7" fmla="*/ 642323 w 653543"/>
                <a:gd name="connsiteY7" fmla="*/ 1736238 h 2173803"/>
                <a:gd name="connsiteX8" fmla="*/ 653543 w 653543"/>
                <a:gd name="connsiteY8" fmla="*/ 1837214 h 2173803"/>
                <a:gd name="connsiteX9" fmla="*/ 650738 w 653543"/>
                <a:gd name="connsiteY9" fmla="*/ 2016728 h 2173803"/>
                <a:gd name="connsiteX10" fmla="*/ 650738 w 653543"/>
                <a:gd name="connsiteY10" fmla="*/ 2047582 h 2173803"/>
                <a:gd name="connsiteX11" fmla="*/ 645128 w 653543"/>
                <a:gd name="connsiteY11" fmla="*/ 2084046 h 2173803"/>
                <a:gd name="connsiteX12" fmla="*/ 633909 w 653543"/>
                <a:gd name="connsiteY12" fmla="*/ 2120510 h 2173803"/>
                <a:gd name="connsiteX13" fmla="*/ 617079 w 653543"/>
                <a:gd name="connsiteY13" fmla="*/ 2145754 h 2173803"/>
                <a:gd name="connsiteX14" fmla="*/ 594640 w 653543"/>
                <a:gd name="connsiteY14" fmla="*/ 2159779 h 2173803"/>
                <a:gd name="connsiteX15" fmla="*/ 572201 w 653543"/>
                <a:gd name="connsiteY15" fmla="*/ 2170998 h 2173803"/>
                <a:gd name="connsiteX16" fmla="*/ 558176 w 653543"/>
                <a:gd name="connsiteY16" fmla="*/ 2173803 h 2173803"/>
                <a:gd name="connsiteX17" fmla="*/ 541347 w 653543"/>
                <a:gd name="connsiteY17" fmla="*/ 2168193 h 2173803"/>
                <a:gd name="connsiteX18" fmla="*/ 513298 w 653543"/>
                <a:gd name="connsiteY18" fmla="*/ 2148559 h 2173803"/>
                <a:gd name="connsiteX19" fmla="*/ 490858 w 653543"/>
                <a:gd name="connsiteY19" fmla="*/ 2131730 h 2173803"/>
                <a:gd name="connsiteX20" fmla="*/ 454395 w 653543"/>
                <a:gd name="connsiteY20" fmla="*/ 2095266 h 2173803"/>
                <a:gd name="connsiteX21" fmla="*/ 434760 w 653543"/>
                <a:gd name="connsiteY21" fmla="*/ 2070022 h 2173803"/>
                <a:gd name="connsiteX22" fmla="*/ 417931 w 653543"/>
                <a:gd name="connsiteY22" fmla="*/ 2030753 h 2173803"/>
                <a:gd name="connsiteX23" fmla="*/ 398296 w 653543"/>
                <a:gd name="connsiteY23" fmla="*/ 1966240 h 2173803"/>
                <a:gd name="connsiteX24" fmla="*/ 387077 w 653543"/>
                <a:gd name="connsiteY24" fmla="*/ 1907337 h 2173803"/>
                <a:gd name="connsiteX25" fmla="*/ 375857 w 653543"/>
                <a:gd name="connsiteY25" fmla="*/ 1848434 h 2173803"/>
                <a:gd name="connsiteX26" fmla="*/ 370247 w 653543"/>
                <a:gd name="connsiteY26" fmla="*/ 1803555 h 2173803"/>
                <a:gd name="connsiteX27" fmla="*/ 364638 w 653543"/>
                <a:gd name="connsiteY27" fmla="*/ 1716603 h 2173803"/>
                <a:gd name="connsiteX28" fmla="*/ 361833 w 653543"/>
                <a:gd name="connsiteY28" fmla="*/ 1595992 h 2173803"/>
                <a:gd name="connsiteX29" fmla="*/ 347808 w 653543"/>
                <a:gd name="connsiteY29" fmla="*/ 1475381 h 2173803"/>
                <a:gd name="connsiteX30" fmla="*/ 322564 w 653543"/>
                <a:gd name="connsiteY30" fmla="*/ 1276233 h 2173803"/>
                <a:gd name="connsiteX31" fmla="*/ 302930 w 653543"/>
                <a:gd name="connsiteY31" fmla="*/ 1113548 h 2173803"/>
                <a:gd name="connsiteX32" fmla="*/ 272076 w 653543"/>
                <a:gd name="connsiteY32" fmla="*/ 863911 h 2173803"/>
                <a:gd name="connsiteX33" fmla="*/ 238417 w 653543"/>
                <a:gd name="connsiteY33" fmla="*/ 586225 h 2173803"/>
                <a:gd name="connsiteX34" fmla="*/ 224392 w 653543"/>
                <a:gd name="connsiteY34" fmla="*/ 482444 h 2173803"/>
                <a:gd name="connsiteX35" fmla="*/ 215977 w 653543"/>
                <a:gd name="connsiteY35" fmla="*/ 401101 h 2173803"/>
                <a:gd name="connsiteX36" fmla="*/ 207563 w 653543"/>
                <a:gd name="connsiteY36" fmla="*/ 359028 h 2173803"/>
                <a:gd name="connsiteX37" fmla="*/ 196343 w 653543"/>
                <a:gd name="connsiteY37" fmla="*/ 319759 h 2173803"/>
                <a:gd name="connsiteX38" fmla="*/ 187928 w 653543"/>
                <a:gd name="connsiteY38" fmla="*/ 294515 h 2173803"/>
                <a:gd name="connsiteX39" fmla="*/ 168294 w 653543"/>
                <a:gd name="connsiteY39" fmla="*/ 244027 h 2173803"/>
                <a:gd name="connsiteX40" fmla="*/ 143050 w 653543"/>
                <a:gd name="connsiteY40" fmla="*/ 196343 h 2173803"/>
                <a:gd name="connsiteX41" fmla="*/ 115001 w 653543"/>
                <a:gd name="connsiteY41" fmla="*/ 157074 h 2173803"/>
                <a:gd name="connsiteX42" fmla="*/ 98171 w 653543"/>
                <a:gd name="connsiteY42" fmla="*/ 134635 h 2173803"/>
                <a:gd name="connsiteX43" fmla="*/ 81342 w 653543"/>
                <a:gd name="connsiteY43" fmla="*/ 117806 h 2173803"/>
                <a:gd name="connsiteX44" fmla="*/ 61708 w 653543"/>
                <a:gd name="connsiteY44" fmla="*/ 98171 h 2173803"/>
                <a:gd name="connsiteX45" fmla="*/ 36463 w 653543"/>
                <a:gd name="connsiteY45" fmla="*/ 75732 h 2173803"/>
                <a:gd name="connsiteX46" fmla="*/ 11219 w 653543"/>
                <a:gd name="connsiteY46" fmla="*/ 56098 h 2173803"/>
                <a:gd name="connsiteX47" fmla="*/ 5609 w 653543"/>
                <a:gd name="connsiteY47" fmla="*/ 47683 h 2173803"/>
                <a:gd name="connsiteX48" fmla="*/ 0 w 653543"/>
                <a:gd name="connsiteY48" fmla="*/ 33659 h 2173803"/>
                <a:gd name="connsiteX49" fmla="*/ 0 w 653543"/>
                <a:gd name="connsiteY49" fmla="*/ 11219 h 2173803"/>
                <a:gd name="connsiteX50" fmla="*/ 5609 w 653543"/>
                <a:gd name="connsiteY50" fmla="*/ 2805 h 2173803"/>
                <a:gd name="connsiteX51" fmla="*/ 19634 w 653543"/>
                <a:gd name="connsiteY51" fmla="*/ 0 h 2173803"/>
                <a:gd name="connsiteX52" fmla="*/ 33658 w 653543"/>
                <a:gd name="connsiteY52" fmla="*/ 0 h 2173803"/>
                <a:gd name="connsiteX53" fmla="*/ 70122 w 653543"/>
                <a:gd name="connsiteY53" fmla="*/ 11219 h 2173803"/>
                <a:gd name="connsiteX54" fmla="*/ 143050 w 653543"/>
                <a:gd name="connsiteY54" fmla="*/ 39268 h 2173803"/>
                <a:gd name="connsiteX55" fmla="*/ 193538 w 653543"/>
                <a:gd name="connsiteY55" fmla="*/ 61708 h 2173803"/>
                <a:gd name="connsiteX56" fmla="*/ 269271 w 653543"/>
                <a:gd name="connsiteY56" fmla="*/ 100976 h 2173803"/>
                <a:gd name="connsiteX57" fmla="*/ 359028 w 653543"/>
                <a:gd name="connsiteY57" fmla="*/ 154270 h 2173803"/>
                <a:gd name="connsiteX58" fmla="*/ 420736 w 653543"/>
                <a:gd name="connsiteY58" fmla="*/ 199148 h 2173803"/>
                <a:gd name="connsiteX59" fmla="*/ 429150 w 653543"/>
                <a:gd name="connsiteY59" fmla="*/ 204758 h 2173803"/>
                <a:gd name="connsiteX60" fmla="*/ 490858 w 653543"/>
                <a:gd name="connsiteY60" fmla="*/ 339393 h 2173803"/>
                <a:gd name="connsiteX61" fmla="*/ 516103 w 653543"/>
                <a:gd name="connsiteY61" fmla="*/ 552567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53543" h="2173803">
                  <a:moveTo>
                    <a:pt x="516103" y="552567"/>
                  </a:moveTo>
                  <a:lnTo>
                    <a:pt x="535737" y="740495"/>
                  </a:lnTo>
                  <a:lnTo>
                    <a:pt x="558176" y="934034"/>
                  </a:lnTo>
                  <a:lnTo>
                    <a:pt x="566591" y="1012571"/>
                  </a:lnTo>
                  <a:lnTo>
                    <a:pt x="560981" y="1096719"/>
                  </a:lnTo>
                  <a:lnTo>
                    <a:pt x="586225" y="1304282"/>
                  </a:lnTo>
                  <a:lnTo>
                    <a:pt x="614274" y="1531479"/>
                  </a:lnTo>
                  <a:lnTo>
                    <a:pt x="642323" y="1736238"/>
                  </a:lnTo>
                  <a:lnTo>
                    <a:pt x="653543" y="1837214"/>
                  </a:lnTo>
                  <a:lnTo>
                    <a:pt x="650738" y="2016728"/>
                  </a:lnTo>
                  <a:lnTo>
                    <a:pt x="650738" y="2047582"/>
                  </a:lnTo>
                  <a:lnTo>
                    <a:pt x="645128" y="2084046"/>
                  </a:lnTo>
                  <a:lnTo>
                    <a:pt x="633909" y="2120510"/>
                  </a:lnTo>
                  <a:lnTo>
                    <a:pt x="617079" y="2145754"/>
                  </a:lnTo>
                  <a:lnTo>
                    <a:pt x="594640" y="2159779"/>
                  </a:lnTo>
                  <a:lnTo>
                    <a:pt x="572201" y="2170998"/>
                  </a:lnTo>
                  <a:lnTo>
                    <a:pt x="558176" y="2173803"/>
                  </a:lnTo>
                  <a:lnTo>
                    <a:pt x="541347" y="2168193"/>
                  </a:lnTo>
                  <a:lnTo>
                    <a:pt x="513298" y="2148559"/>
                  </a:lnTo>
                  <a:lnTo>
                    <a:pt x="490858" y="2131730"/>
                  </a:lnTo>
                  <a:lnTo>
                    <a:pt x="454395" y="2095266"/>
                  </a:lnTo>
                  <a:lnTo>
                    <a:pt x="434760" y="2070022"/>
                  </a:lnTo>
                  <a:lnTo>
                    <a:pt x="417931" y="2030753"/>
                  </a:lnTo>
                  <a:lnTo>
                    <a:pt x="398296" y="1966240"/>
                  </a:lnTo>
                  <a:lnTo>
                    <a:pt x="387077" y="1907337"/>
                  </a:lnTo>
                  <a:lnTo>
                    <a:pt x="375857" y="1848434"/>
                  </a:lnTo>
                  <a:lnTo>
                    <a:pt x="370247" y="1803555"/>
                  </a:lnTo>
                  <a:lnTo>
                    <a:pt x="364638" y="1716603"/>
                  </a:lnTo>
                  <a:lnTo>
                    <a:pt x="361833" y="1595992"/>
                  </a:lnTo>
                  <a:lnTo>
                    <a:pt x="347808" y="1475381"/>
                  </a:lnTo>
                  <a:lnTo>
                    <a:pt x="322564" y="1276233"/>
                  </a:lnTo>
                  <a:lnTo>
                    <a:pt x="302930" y="1113548"/>
                  </a:lnTo>
                  <a:lnTo>
                    <a:pt x="272076" y="863911"/>
                  </a:lnTo>
                  <a:lnTo>
                    <a:pt x="238417" y="586225"/>
                  </a:lnTo>
                  <a:lnTo>
                    <a:pt x="224392" y="482444"/>
                  </a:lnTo>
                  <a:lnTo>
                    <a:pt x="215977" y="401101"/>
                  </a:lnTo>
                  <a:lnTo>
                    <a:pt x="207563" y="359028"/>
                  </a:lnTo>
                  <a:lnTo>
                    <a:pt x="196343" y="319759"/>
                  </a:lnTo>
                  <a:lnTo>
                    <a:pt x="187928" y="294515"/>
                  </a:lnTo>
                  <a:lnTo>
                    <a:pt x="168294" y="244027"/>
                  </a:lnTo>
                  <a:lnTo>
                    <a:pt x="143050" y="196343"/>
                  </a:lnTo>
                  <a:lnTo>
                    <a:pt x="115001" y="157074"/>
                  </a:lnTo>
                  <a:lnTo>
                    <a:pt x="98171" y="134635"/>
                  </a:lnTo>
                  <a:lnTo>
                    <a:pt x="81342" y="117806"/>
                  </a:lnTo>
                  <a:lnTo>
                    <a:pt x="61708" y="98171"/>
                  </a:lnTo>
                  <a:lnTo>
                    <a:pt x="36463" y="75732"/>
                  </a:lnTo>
                  <a:lnTo>
                    <a:pt x="11219" y="56098"/>
                  </a:lnTo>
                  <a:lnTo>
                    <a:pt x="5609" y="47683"/>
                  </a:lnTo>
                  <a:lnTo>
                    <a:pt x="0" y="33659"/>
                  </a:lnTo>
                  <a:lnTo>
                    <a:pt x="0" y="11219"/>
                  </a:lnTo>
                  <a:lnTo>
                    <a:pt x="5609" y="2805"/>
                  </a:lnTo>
                  <a:lnTo>
                    <a:pt x="19634" y="0"/>
                  </a:lnTo>
                  <a:lnTo>
                    <a:pt x="33658" y="0"/>
                  </a:lnTo>
                  <a:lnTo>
                    <a:pt x="70122" y="11219"/>
                  </a:lnTo>
                  <a:lnTo>
                    <a:pt x="143050" y="39268"/>
                  </a:lnTo>
                  <a:lnTo>
                    <a:pt x="193538" y="61708"/>
                  </a:lnTo>
                  <a:lnTo>
                    <a:pt x="269271" y="100976"/>
                  </a:lnTo>
                  <a:lnTo>
                    <a:pt x="359028" y="154270"/>
                  </a:lnTo>
                  <a:lnTo>
                    <a:pt x="420736" y="199148"/>
                  </a:lnTo>
                  <a:lnTo>
                    <a:pt x="429150" y="204758"/>
                  </a:lnTo>
                  <a:lnTo>
                    <a:pt x="490858" y="339393"/>
                  </a:lnTo>
                  <a:lnTo>
                    <a:pt x="516103" y="5525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3">
              <a:extLst>
                <a:ext uri="{FF2B5EF4-FFF2-40B4-BE49-F238E27FC236}">
                  <a16:creationId xmlns:a16="http://schemas.microsoft.com/office/drawing/2014/main" id="{2249DF4D-B048-42E1-A69C-C26B33C859B3}"/>
                </a:ext>
              </a:extLst>
            </p:cNvPr>
            <p:cNvSpPr/>
            <p:nvPr/>
          </p:nvSpPr>
          <p:spPr>
            <a:xfrm>
              <a:off x="3773488" y="3762376"/>
              <a:ext cx="3006725" cy="2032000"/>
            </a:xfrm>
            <a:custGeom>
              <a:avLst/>
              <a:gdLst>
                <a:gd name="connsiteX0" fmla="*/ 2037579 w 3007478"/>
                <a:gd name="connsiteY0" fmla="*/ 251064 h 2032294"/>
                <a:gd name="connsiteX1" fmla="*/ 1897512 w 3007478"/>
                <a:gd name="connsiteY1" fmla="*/ 256349 h 2032294"/>
                <a:gd name="connsiteX2" fmla="*/ 1725732 w 3007478"/>
                <a:gd name="connsiteY2" fmla="*/ 264278 h 2032294"/>
                <a:gd name="connsiteX3" fmla="*/ 1575094 w 3007478"/>
                <a:gd name="connsiteY3" fmla="*/ 274849 h 2032294"/>
                <a:gd name="connsiteX4" fmla="*/ 1453526 w 3007478"/>
                <a:gd name="connsiteY4" fmla="*/ 285420 h 2032294"/>
                <a:gd name="connsiteX5" fmla="*/ 1390100 w 3007478"/>
                <a:gd name="connsiteY5" fmla="*/ 290705 h 2032294"/>
                <a:gd name="connsiteX6" fmla="*/ 1117894 w 3007478"/>
                <a:gd name="connsiteY6" fmla="*/ 311847 h 2032294"/>
                <a:gd name="connsiteX7" fmla="*/ 959327 w 3007478"/>
                <a:gd name="connsiteY7" fmla="*/ 327704 h 2032294"/>
                <a:gd name="connsiteX8" fmla="*/ 792833 w 3007478"/>
                <a:gd name="connsiteY8" fmla="*/ 343561 h 2032294"/>
                <a:gd name="connsiteX9" fmla="*/ 584053 w 3007478"/>
                <a:gd name="connsiteY9" fmla="*/ 367346 h 2032294"/>
                <a:gd name="connsiteX10" fmla="*/ 372631 w 3007478"/>
                <a:gd name="connsiteY10" fmla="*/ 388488 h 2032294"/>
                <a:gd name="connsiteX11" fmla="*/ 177066 w 3007478"/>
                <a:gd name="connsiteY11" fmla="*/ 412273 h 2032294"/>
                <a:gd name="connsiteX12" fmla="*/ 52856 w 3007478"/>
                <a:gd name="connsiteY12" fmla="*/ 428130 h 2032294"/>
                <a:gd name="connsiteX13" fmla="*/ 0 w 3007478"/>
                <a:gd name="connsiteY13" fmla="*/ 266920 h 2032294"/>
                <a:gd name="connsiteX14" fmla="*/ 177066 w 3007478"/>
                <a:gd name="connsiteY14" fmla="*/ 251064 h 2032294"/>
                <a:gd name="connsiteX15" fmla="*/ 380560 w 3007478"/>
                <a:gd name="connsiteY15" fmla="*/ 224636 h 2032294"/>
                <a:gd name="connsiteX16" fmla="*/ 628981 w 3007478"/>
                <a:gd name="connsiteY16" fmla="*/ 192923 h 2032294"/>
                <a:gd name="connsiteX17" fmla="*/ 930257 w 3007478"/>
                <a:gd name="connsiteY17" fmla="*/ 155924 h 2032294"/>
                <a:gd name="connsiteX18" fmla="*/ 1123179 w 3007478"/>
                <a:gd name="connsiteY18" fmla="*/ 134782 h 2032294"/>
                <a:gd name="connsiteX19" fmla="*/ 1173392 w 3007478"/>
                <a:gd name="connsiteY19" fmla="*/ 129496 h 2032294"/>
                <a:gd name="connsiteX20" fmla="*/ 1390100 w 3007478"/>
                <a:gd name="connsiteY20" fmla="*/ 108354 h 2032294"/>
                <a:gd name="connsiteX21" fmla="*/ 1588308 w 3007478"/>
                <a:gd name="connsiteY21" fmla="*/ 100425 h 2032294"/>
                <a:gd name="connsiteX22" fmla="*/ 1929226 w 3007478"/>
                <a:gd name="connsiteY22" fmla="*/ 87212 h 2032294"/>
                <a:gd name="connsiteX23" fmla="*/ 2230502 w 3007478"/>
                <a:gd name="connsiteY23" fmla="*/ 73998 h 2032294"/>
                <a:gd name="connsiteX24" fmla="*/ 2460423 w 3007478"/>
                <a:gd name="connsiteY24" fmla="*/ 63427 h 2032294"/>
                <a:gd name="connsiteX25" fmla="*/ 2523850 w 3007478"/>
                <a:gd name="connsiteY25" fmla="*/ 44927 h 2032294"/>
                <a:gd name="connsiteX26" fmla="*/ 2666560 w 3007478"/>
                <a:gd name="connsiteY26" fmla="*/ 2643 h 2032294"/>
                <a:gd name="connsiteX27" fmla="*/ 2679774 w 3007478"/>
                <a:gd name="connsiteY27" fmla="*/ 0 h 2032294"/>
                <a:gd name="connsiteX28" fmla="*/ 2687702 w 3007478"/>
                <a:gd name="connsiteY28" fmla="*/ 0 h 2032294"/>
                <a:gd name="connsiteX29" fmla="*/ 2708844 w 3007478"/>
                <a:gd name="connsiteY29" fmla="*/ 5286 h 2032294"/>
                <a:gd name="connsiteX30" fmla="*/ 2753771 w 3007478"/>
                <a:gd name="connsiteY30" fmla="*/ 29071 h 2032294"/>
                <a:gd name="connsiteX31" fmla="*/ 2811912 w 3007478"/>
                <a:gd name="connsiteY31" fmla="*/ 71355 h 2032294"/>
                <a:gd name="connsiteX32" fmla="*/ 2851554 w 3007478"/>
                <a:gd name="connsiteY32" fmla="*/ 110997 h 2032294"/>
                <a:gd name="connsiteX33" fmla="*/ 2883267 w 3007478"/>
                <a:gd name="connsiteY33" fmla="*/ 142710 h 2032294"/>
                <a:gd name="connsiteX34" fmla="*/ 2909695 w 3007478"/>
                <a:gd name="connsiteY34" fmla="*/ 174423 h 2032294"/>
                <a:gd name="connsiteX35" fmla="*/ 2946694 w 3007478"/>
                <a:gd name="connsiteY35" fmla="*/ 229921 h 2032294"/>
                <a:gd name="connsiteX36" fmla="*/ 2983693 w 3007478"/>
                <a:gd name="connsiteY36" fmla="*/ 293348 h 2032294"/>
                <a:gd name="connsiteX37" fmla="*/ 3004835 w 3007478"/>
                <a:gd name="connsiteY37" fmla="*/ 335632 h 2032294"/>
                <a:gd name="connsiteX38" fmla="*/ 3007478 w 3007478"/>
                <a:gd name="connsiteY38" fmla="*/ 356775 h 2032294"/>
                <a:gd name="connsiteX39" fmla="*/ 2996907 w 3007478"/>
                <a:gd name="connsiteY39" fmla="*/ 383202 h 2032294"/>
                <a:gd name="connsiteX40" fmla="*/ 2975764 w 3007478"/>
                <a:gd name="connsiteY40" fmla="*/ 417558 h 2032294"/>
                <a:gd name="connsiteX41" fmla="*/ 2938765 w 3007478"/>
                <a:gd name="connsiteY41" fmla="*/ 459843 h 2032294"/>
                <a:gd name="connsiteX42" fmla="*/ 2920266 w 3007478"/>
                <a:gd name="connsiteY42" fmla="*/ 483628 h 2032294"/>
                <a:gd name="connsiteX43" fmla="*/ 2912338 w 3007478"/>
                <a:gd name="connsiteY43" fmla="*/ 496842 h 2032294"/>
                <a:gd name="connsiteX44" fmla="*/ 2854197 w 3007478"/>
                <a:gd name="connsiteY44" fmla="*/ 750548 h 2032294"/>
                <a:gd name="connsiteX45" fmla="*/ 2780199 w 3007478"/>
                <a:gd name="connsiteY45" fmla="*/ 1078252 h 2032294"/>
                <a:gd name="connsiteX46" fmla="*/ 2708844 w 3007478"/>
                <a:gd name="connsiteY46" fmla="*/ 1398028 h 2032294"/>
                <a:gd name="connsiteX47" fmla="*/ 2621633 w 3007478"/>
                <a:gd name="connsiteY47" fmla="*/ 1794444 h 2032294"/>
                <a:gd name="connsiteX48" fmla="*/ 2576705 w 3007478"/>
                <a:gd name="connsiteY48" fmla="*/ 1979438 h 2032294"/>
                <a:gd name="connsiteX49" fmla="*/ 2571420 w 3007478"/>
                <a:gd name="connsiteY49" fmla="*/ 1984724 h 2032294"/>
                <a:gd name="connsiteX50" fmla="*/ 2552920 w 3007478"/>
                <a:gd name="connsiteY50" fmla="*/ 2003223 h 2032294"/>
                <a:gd name="connsiteX51" fmla="*/ 2518564 w 3007478"/>
                <a:gd name="connsiteY51" fmla="*/ 2027008 h 2032294"/>
                <a:gd name="connsiteX52" fmla="*/ 2502708 w 3007478"/>
                <a:gd name="connsiteY52" fmla="*/ 2032294 h 2032294"/>
                <a:gd name="connsiteX53" fmla="*/ 2486851 w 3007478"/>
                <a:gd name="connsiteY53" fmla="*/ 2032294 h 2032294"/>
                <a:gd name="connsiteX54" fmla="*/ 2468352 w 3007478"/>
                <a:gd name="connsiteY54" fmla="*/ 2032294 h 2032294"/>
                <a:gd name="connsiteX55" fmla="*/ 2439281 w 3007478"/>
                <a:gd name="connsiteY55" fmla="*/ 2021723 h 2032294"/>
                <a:gd name="connsiteX56" fmla="*/ 2415496 w 3007478"/>
                <a:gd name="connsiteY56" fmla="*/ 2008509 h 2032294"/>
                <a:gd name="connsiteX57" fmla="*/ 2389068 w 3007478"/>
                <a:gd name="connsiteY57" fmla="*/ 1990009 h 2032294"/>
                <a:gd name="connsiteX58" fmla="*/ 2365283 w 3007478"/>
                <a:gd name="connsiteY58" fmla="*/ 1971510 h 2032294"/>
                <a:gd name="connsiteX59" fmla="*/ 2336213 w 3007478"/>
                <a:gd name="connsiteY59" fmla="*/ 1942439 h 2032294"/>
                <a:gd name="connsiteX60" fmla="*/ 2370569 w 3007478"/>
                <a:gd name="connsiteY60" fmla="*/ 1783873 h 2032294"/>
                <a:gd name="connsiteX61" fmla="*/ 2391711 w 3007478"/>
                <a:gd name="connsiteY61" fmla="*/ 1659662 h 2032294"/>
                <a:gd name="connsiteX62" fmla="*/ 2423424 w 3007478"/>
                <a:gd name="connsiteY62" fmla="*/ 1456169 h 2032294"/>
                <a:gd name="connsiteX63" fmla="*/ 2444567 w 3007478"/>
                <a:gd name="connsiteY63" fmla="*/ 1308173 h 2032294"/>
                <a:gd name="connsiteX64" fmla="*/ 2478923 w 3007478"/>
                <a:gd name="connsiteY64" fmla="*/ 1083538 h 2032294"/>
                <a:gd name="connsiteX65" fmla="*/ 2486851 w 3007478"/>
                <a:gd name="connsiteY65" fmla="*/ 1022754 h 2032294"/>
                <a:gd name="connsiteX66" fmla="*/ 2505350 w 3007478"/>
                <a:gd name="connsiteY66" fmla="*/ 932899 h 2032294"/>
                <a:gd name="connsiteX67" fmla="*/ 2529135 w 3007478"/>
                <a:gd name="connsiteY67" fmla="*/ 774333 h 2032294"/>
                <a:gd name="connsiteX68" fmla="*/ 2560849 w 3007478"/>
                <a:gd name="connsiteY68" fmla="*/ 594624 h 2032294"/>
                <a:gd name="connsiteX69" fmla="*/ 2595205 w 3007478"/>
                <a:gd name="connsiteY69" fmla="*/ 393773 h 2032294"/>
                <a:gd name="connsiteX70" fmla="*/ 2597848 w 3007478"/>
                <a:gd name="connsiteY70" fmla="*/ 359417 h 2032294"/>
                <a:gd name="connsiteX71" fmla="*/ 2595205 w 3007478"/>
                <a:gd name="connsiteY71" fmla="*/ 335632 h 2032294"/>
                <a:gd name="connsiteX72" fmla="*/ 2587276 w 3007478"/>
                <a:gd name="connsiteY72" fmla="*/ 303919 h 2032294"/>
                <a:gd name="connsiteX73" fmla="*/ 2579348 w 3007478"/>
                <a:gd name="connsiteY73" fmla="*/ 285420 h 2032294"/>
                <a:gd name="connsiteX74" fmla="*/ 2560849 w 3007478"/>
                <a:gd name="connsiteY74" fmla="*/ 266920 h 2032294"/>
                <a:gd name="connsiteX75" fmla="*/ 2539707 w 3007478"/>
                <a:gd name="connsiteY75" fmla="*/ 253706 h 2032294"/>
                <a:gd name="connsiteX76" fmla="*/ 2513279 w 3007478"/>
                <a:gd name="connsiteY76" fmla="*/ 245778 h 2032294"/>
                <a:gd name="connsiteX77" fmla="*/ 2489494 w 3007478"/>
                <a:gd name="connsiteY77" fmla="*/ 243135 h 2032294"/>
                <a:gd name="connsiteX78" fmla="*/ 2389068 w 3007478"/>
                <a:gd name="connsiteY78" fmla="*/ 243135 h 2032294"/>
                <a:gd name="connsiteX79" fmla="*/ 2219931 w 3007478"/>
                <a:gd name="connsiteY79" fmla="*/ 245778 h 2032294"/>
                <a:gd name="connsiteX80" fmla="*/ 2037579 w 3007478"/>
                <a:gd name="connsiteY80" fmla="*/ 251064 h 20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007478" h="2032294">
                  <a:moveTo>
                    <a:pt x="2037579" y="251064"/>
                  </a:moveTo>
                  <a:lnTo>
                    <a:pt x="1897512" y="256349"/>
                  </a:lnTo>
                  <a:lnTo>
                    <a:pt x="1725732" y="264278"/>
                  </a:lnTo>
                  <a:lnTo>
                    <a:pt x="1575094" y="274849"/>
                  </a:lnTo>
                  <a:lnTo>
                    <a:pt x="1453526" y="285420"/>
                  </a:lnTo>
                  <a:lnTo>
                    <a:pt x="1390100" y="290705"/>
                  </a:lnTo>
                  <a:lnTo>
                    <a:pt x="1117894" y="311847"/>
                  </a:lnTo>
                  <a:lnTo>
                    <a:pt x="959327" y="327704"/>
                  </a:lnTo>
                  <a:lnTo>
                    <a:pt x="792833" y="343561"/>
                  </a:lnTo>
                  <a:lnTo>
                    <a:pt x="584053" y="367346"/>
                  </a:lnTo>
                  <a:lnTo>
                    <a:pt x="372631" y="388488"/>
                  </a:lnTo>
                  <a:lnTo>
                    <a:pt x="177066" y="412273"/>
                  </a:lnTo>
                  <a:lnTo>
                    <a:pt x="52856" y="428130"/>
                  </a:lnTo>
                  <a:lnTo>
                    <a:pt x="0" y="266920"/>
                  </a:lnTo>
                  <a:lnTo>
                    <a:pt x="177066" y="251064"/>
                  </a:lnTo>
                  <a:lnTo>
                    <a:pt x="380560" y="224636"/>
                  </a:lnTo>
                  <a:lnTo>
                    <a:pt x="628981" y="192923"/>
                  </a:lnTo>
                  <a:lnTo>
                    <a:pt x="930257" y="155924"/>
                  </a:lnTo>
                  <a:lnTo>
                    <a:pt x="1123179" y="134782"/>
                  </a:lnTo>
                  <a:lnTo>
                    <a:pt x="1173392" y="129496"/>
                  </a:lnTo>
                  <a:lnTo>
                    <a:pt x="1390100" y="108354"/>
                  </a:lnTo>
                  <a:lnTo>
                    <a:pt x="1588308" y="100425"/>
                  </a:lnTo>
                  <a:lnTo>
                    <a:pt x="1929226" y="87212"/>
                  </a:lnTo>
                  <a:lnTo>
                    <a:pt x="2230502" y="73998"/>
                  </a:lnTo>
                  <a:lnTo>
                    <a:pt x="2460423" y="63427"/>
                  </a:lnTo>
                  <a:lnTo>
                    <a:pt x="2523850" y="44927"/>
                  </a:lnTo>
                  <a:lnTo>
                    <a:pt x="2666560" y="2643"/>
                  </a:lnTo>
                  <a:lnTo>
                    <a:pt x="2679774" y="0"/>
                  </a:lnTo>
                  <a:lnTo>
                    <a:pt x="2687702" y="0"/>
                  </a:lnTo>
                  <a:lnTo>
                    <a:pt x="2708844" y="5286"/>
                  </a:lnTo>
                  <a:lnTo>
                    <a:pt x="2753771" y="29071"/>
                  </a:lnTo>
                  <a:lnTo>
                    <a:pt x="2811912" y="71355"/>
                  </a:lnTo>
                  <a:lnTo>
                    <a:pt x="2851554" y="110997"/>
                  </a:lnTo>
                  <a:lnTo>
                    <a:pt x="2883267" y="142710"/>
                  </a:lnTo>
                  <a:lnTo>
                    <a:pt x="2909695" y="174423"/>
                  </a:lnTo>
                  <a:lnTo>
                    <a:pt x="2946694" y="229921"/>
                  </a:lnTo>
                  <a:lnTo>
                    <a:pt x="2983693" y="293348"/>
                  </a:lnTo>
                  <a:lnTo>
                    <a:pt x="3004835" y="335632"/>
                  </a:lnTo>
                  <a:lnTo>
                    <a:pt x="3007478" y="356775"/>
                  </a:lnTo>
                  <a:lnTo>
                    <a:pt x="2996907" y="383202"/>
                  </a:lnTo>
                  <a:lnTo>
                    <a:pt x="2975764" y="417558"/>
                  </a:lnTo>
                  <a:lnTo>
                    <a:pt x="2938765" y="459843"/>
                  </a:lnTo>
                  <a:lnTo>
                    <a:pt x="2920266" y="483628"/>
                  </a:lnTo>
                  <a:lnTo>
                    <a:pt x="2912338" y="496842"/>
                  </a:lnTo>
                  <a:lnTo>
                    <a:pt x="2854197" y="750548"/>
                  </a:lnTo>
                  <a:lnTo>
                    <a:pt x="2780199" y="1078252"/>
                  </a:lnTo>
                  <a:lnTo>
                    <a:pt x="2708844" y="1398028"/>
                  </a:lnTo>
                  <a:lnTo>
                    <a:pt x="2621633" y="1794444"/>
                  </a:lnTo>
                  <a:lnTo>
                    <a:pt x="2576705" y="1979438"/>
                  </a:lnTo>
                  <a:lnTo>
                    <a:pt x="2571420" y="1984724"/>
                  </a:lnTo>
                  <a:lnTo>
                    <a:pt x="2552920" y="2003223"/>
                  </a:lnTo>
                  <a:lnTo>
                    <a:pt x="2518564" y="2027008"/>
                  </a:lnTo>
                  <a:lnTo>
                    <a:pt x="2502708" y="2032294"/>
                  </a:lnTo>
                  <a:lnTo>
                    <a:pt x="2486851" y="2032294"/>
                  </a:lnTo>
                  <a:lnTo>
                    <a:pt x="2468352" y="2032294"/>
                  </a:lnTo>
                  <a:lnTo>
                    <a:pt x="2439281" y="2021723"/>
                  </a:lnTo>
                  <a:lnTo>
                    <a:pt x="2415496" y="2008509"/>
                  </a:lnTo>
                  <a:lnTo>
                    <a:pt x="2389068" y="1990009"/>
                  </a:lnTo>
                  <a:lnTo>
                    <a:pt x="2365283" y="1971510"/>
                  </a:lnTo>
                  <a:lnTo>
                    <a:pt x="2336213" y="1942439"/>
                  </a:lnTo>
                  <a:lnTo>
                    <a:pt x="2370569" y="1783873"/>
                  </a:lnTo>
                  <a:lnTo>
                    <a:pt x="2391711" y="1659662"/>
                  </a:lnTo>
                  <a:lnTo>
                    <a:pt x="2423424" y="1456169"/>
                  </a:lnTo>
                  <a:lnTo>
                    <a:pt x="2444567" y="1308173"/>
                  </a:lnTo>
                  <a:lnTo>
                    <a:pt x="2478923" y="1083538"/>
                  </a:lnTo>
                  <a:lnTo>
                    <a:pt x="2486851" y="1022754"/>
                  </a:lnTo>
                  <a:lnTo>
                    <a:pt x="2505350" y="932899"/>
                  </a:lnTo>
                  <a:lnTo>
                    <a:pt x="2529135" y="774333"/>
                  </a:lnTo>
                  <a:lnTo>
                    <a:pt x="2560849" y="594624"/>
                  </a:lnTo>
                  <a:lnTo>
                    <a:pt x="2595205" y="393773"/>
                  </a:lnTo>
                  <a:lnTo>
                    <a:pt x="2597848" y="359417"/>
                  </a:lnTo>
                  <a:lnTo>
                    <a:pt x="2595205" y="335632"/>
                  </a:lnTo>
                  <a:lnTo>
                    <a:pt x="2587276" y="303919"/>
                  </a:lnTo>
                  <a:lnTo>
                    <a:pt x="2579348" y="285420"/>
                  </a:lnTo>
                  <a:lnTo>
                    <a:pt x="2560849" y="266920"/>
                  </a:lnTo>
                  <a:lnTo>
                    <a:pt x="2539707" y="253706"/>
                  </a:lnTo>
                  <a:lnTo>
                    <a:pt x="2513279" y="245778"/>
                  </a:lnTo>
                  <a:lnTo>
                    <a:pt x="2489494" y="243135"/>
                  </a:lnTo>
                  <a:lnTo>
                    <a:pt x="2389068" y="243135"/>
                  </a:lnTo>
                  <a:lnTo>
                    <a:pt x="2219931" y="245778"/>
                  </a:lnTo>
                  <a:lnTo>
                    <a:pt x="2037579" y="2510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4">
              <a:extLst>
                <a:ext uri="{FF2B5EF4-FFF2-40B4-BE49-F238E27FC236}">
                  <a16:creationId xmlns:a16="http://schemas.microsoft.com/office/drawing/2014/main" id="{81D4FB5F-056C-46EB-8B48-3C7CA310CB71}"/>
                </a:ext>
              </a:extLst>
            </p:cNvPr>
            <p:cNvSpPr/>
            <p:nvPr/>
          </p:nvSpPr>
          <p:spPr>
            <a:xfrm>
              <a:off x="4746625" y="2822576"/>
              <a:ext cx="504825" cy="2782886"/>
            </a:xfrm>
            <a:custGeom>
              <a:avLst/>
              <a:gdLst>
                <a:gd name="connsiteX0" fmla="*/ 171907 w 504748"/>
                <a:gd name="connsiteY0" fmla="*/ 749808 h 2783434"/>
                <a:gd name="connsiteX1" fmla="*/ 175564 w 504748"/>
                <a:gd name="connsiteY1" fmla="*/ 1086307 h 2783434"/>
                <a:gd name="connsiteX2" fmla="*/ 171907 w 504748"/>
                <a:gd name="connsiteY2" fmla="*/ 1521562 h 2783434"/>
                <a:gd name="connsiteX3" fmla="*/ 175564 w 504748"/>
                <a:gd name="connsiteY3" fmla="*/ 2359152 h 2783434"/>
                <a:gd name="connsiteX4" fmla="*/ 175564 w 504748"/>
                <a:gd name="connsiteY4" fmla="*/ 2783434 h 2783434"/>
                <a:gd name="connsiteX5" fmla="*/ 438912 w 504748"/>
                <a:gd name="connsiteY5" fmla="*/ 2754173 h 2783434"/>
                <a:gd name="connsiteX6" fmla="*/ 442569 w 504748"/>
                <a:gd name="connsiteY6" fmla="*/ 2542032 h 2783434"/>
                <a:gd name="connsiteX7" fmla="*/ 438912 w 504748"/>
                <a:gd name="connsiteY7" fmla="*/ 2161642 h 2783434"/>
                <a:gd name="connsiteX8" fmla="*/ 442569 w 504748"/>
                <a:gd name="connsiteY8" fmla="*/ 1726387 h 2783434"/>
                <a:gd name="connsiteX9" fmla="*/ 442569 w 504748"/>
                <a:gd name="connsiteY9" fmla="*/ 1221638 h 2783434"/>
                <a:gd name="connsiteX10" fmla="*/ 442569 w 504748"/>
                <a:gd name="connsiteY10" fmla="*/ 746150 h 2783434"/>
                <a:gd name="connsiteX11" fmla="*/ 442569 w 504748"/>
                <a:gd name="connsiteY11" fmla="*/ 559613 h 2783434"/>
                <a:gd name="connsiteX12" fmla="*/ 446227 w 504748"/>
                <a:gd name="connsiteY12" fmla="*/ 479146 h 2783434"/>
                <a:gd name="connsiteX13" fmla="*/ 449884 w 504748"/>
                <a:gd name="connsiteY13" fmla="*/ 438912 h 2783434"/>
                <a:gd name="connsiteX14" fmla="*/ 457200 w 504748"/>
                <a:gd name="connsiteY14" fmla="*/ 398678 h 2783434"/>
                <a:gd name="connsiteX15" fmla="*/ 471830 w 504748"/>
                <a:gd name="connsiteY15" fmla="*/ 358445 h 2783434"/>
                <a:gd name="connsiteX16" fmla="*/ 490118 w 504748"/>
                <a:gd name="connsiteY16" fmla="*/ 325526 h 2783434"/>
                <a:gd name="connsiteX17" fmla="*/ 501091 w 504748"/>
                <a:gd name="connsiteY17" fmla="*/ 299923 h 2783434"/>
                <a:gd name="connsiteX18" fmla="*/ 504748 w 504748"/>
                <a:gd name="connsiteY18" fmla="*/ 270662 h 2783434"/>
                <a:gd name="connsiteX19" fmla="*/ 504748 w 504748"/>
                <a:gd name="connsiteY19" fmla="*/ 248717 h 2783434"/>
                <a:gd name="connsiteX20" fmla="*/ 497433 w 504748"/>
                <a:gd name="connsiteY20" fmla="*/ 215798 h 2783434"/>
                <a:gd name="connsiteX21" fmla="*/ 482803 w 504748"/>
                <a:gd name="connsiteY21" fmla="*/ 193853 h 2783434"/>
                <a:gd name="connsiteX22" fmla="*/ 453542 w 504748"/>
                <a:gd name="connsiteY22" fmla="*/ 164592 h 2783434"/>
                <a:gd name="connsiteX23" fmla="*/ 416966 w 504748"/>
                <a:gd name="connsiteY23" fmla="*/ 135331 h 2783434"/>
                <a:gd name="connsiteX24" fmla="*/ 365760 w 504748"/>
                <a:gd name="connsiteY24" fmla="*/ 98755 h 2783434"/>
                <a:gd name="connsiteX25" fmla="*/ 303580 w 504748"/>
                <a:gd name="connsiteY25" fmla="*/ 58522 h 2783434"/>
                <a:gd name="connsiteX26" fmla="*/ 252374 w 504748"/>
                <a:gd name="connsiteY26" fmla="*/ 36576 h 2783434"/>
                <a:gd name="connsiteX27" fmla="*/ 171907 w 504748"/>
                <a:gd name="connsiteY27" fmla="*/ 7315 h 2783434"/>
                <a:gd name="connsiteX28" fmla="*/ 138988 w 504748"/>
                <a:gd name="connsiteY28" fmla="*/ 0 h 2783434"/>
                <a:gd name="connsiteX29" fmla="*/ 84124 w 504748"/>
                <a:gd name="connsiteY29" fmla="*/ 0 h 2783434"/>
                <a:gd name="connsiteX30" fmla="*/ 43891 w 504748"/>
                <a:gd name="connsiteY30" fmla="*/ 0 h 2783434"/>
                <a:gd name="connsiteX31" fmla="*/ 25603 w 504748"/>
                <a:gd name="connsiteY31" fmla="*/ 3658 h 2783434"/>
                <a:gd name="connsiteX32" fmla="*/ 3657 w 504748"/>
                <a:gd name="connsiteY32" fmla="*/ 18288 h 2783434"/>
                <a:gd name="connsiteX33" fmla="*/ 0 w 504748"/>
                <a:gd name="connsiteY33" fmla="*/ 29261 h 2783434"/>
                <a:gd name="connsiteX34" fmla="*/ 0 w 504748"/>
                <a:gd name="connsiteY34" fmla="*/ 40234 h 2783434"/>
                <a:gd name="connsiteX35" fmla="*/ 7315 w 504748"/>
                <a:gd name="connsiteY35" fmla="*/ 51206 h 2783434"/>
                <a:gd name="connsiteX36" fmla="*/ 36576 w 504748"/>
                <a:gd name="connsiteY36" fmla="*/ 69494 h 2783434"/>
                <a:gd name="connsiteX37" fmla="*/ 69494 w 504748"/>
                <a:gd name="connsiteY37" fmla="*/ 87782 h 2783434"/>
                <a:gd name="connsiteX38" fmla="*/ 87782 w 504748"/>
                <a:gd name="connsiteY38" fmla="*/ 102413 h 2783434"/>
                <a:gd name="connsiteX39" fmla="*/ 109728 w 504748"/>
                <a:gd name="connsiteY39" fmla="*/ 131674 h 2783434"/>
                <a:gd name="connsiteX40" fmla="*/ 131673 w 504748"/>
                <a:gd name="connsiteY40" fmla="*/ 168250 h 2783434"/>
                <a:gd name="connsiteX41" fmla="*/ 146304 w 504748"/>
                <a:gd name="connsiteY41" fmla="*/ 204826 h 2783434"/>
                <a:gd name="connsiteX42" fmla="*/ 157276 w 504748"/>
                <a:gd name="connsiteY42" fmla="*/ 234086 h 2783434"/>
                <a:gd name="connsiteX43" fmla="*/ 168249 w 504748"/>
                <a:gd name="connsiteY43" fmla="*/ 285293 h 2783434"/>
                <a:gd name="connsiteX44" fmla="*/ 171907 w 504748"/>
                <a:gd name="connsiteY44" fmla="*/ 329184 h 2783434"/>
                <a:gd name="connsiteX45" fmla="*/ 175564 w 504748"/>
                <a:gd name="connsiteY45" fmla="*/ 449885 h 2783434"/>
                <a:gd name="connsiteX46" fmla="*/ 171907 w 504748"/>
                <a:gd name="connsiteY46" fmla="*/ 749808 h 27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748" h="2783434">
                  <a:moveTo>
                    <a:pt x="171907" y="749808"/>
                  </a:moveTo>
                  <a:lnTo>
                    <a:pt x="175564" y="1086307"/>
                  </a:lnTo>
                  <a:lnTo>
                    <a:pt x="171907" y="1521562"/>
                  </a:lnTo>
                  <a:lnTo>
                    <a:pt x="175564" y="2359152"/>
                  </a:lnTo>
                  <a:lnTo>
                    <a:pt x="175564" y="2783434"/>
                  </a:lnTo>
                  <a:lnTo>
                    <a:pt x="438912" y="2754173"/>
                  </a:lnTo>
                  <a:lnTo>
                    <a:pt x="442569" y="2542032"/>
                  </a:lnTo>
                  <a:lnTo>
                    <a:pt x="438912" y="2161642"/>
                  </a:lnTo>
                  <a:lnTo>
                    <a:pt x="442569" y="1726387"/>
                  </a:lnTo>
                  <a:lnTo>
                    <a:pt x="442569" y="1221638"/>
                  </a:lnTo>
                  <a:lnTo>
                    <a:pt x="442569" y="746150"/>
                  </a:lnTo>
                  <a:lnTo>
                    <a:pt x="442569" y="559613"/>
                  </a:lnTo>
                  <a:lnTo>
                    <a:pt x="446227" y="479146"/>
                  </a:lnTo>
                  <a:lnTo>
                    <a:pt x="449884" y="438912"/>
                  </a:lnTo>
                  <a:lnTo>
                    <a:pt x="457200" y="398678"/>
                  </a:lnTo>
                  <a:lnTo>
                    <a:pt x="471830" y="358445"/>
                  </a:lnTo>
                  <a:lnTo>
                    <a:pt x="490118" y="325526"/>
                  </a:lnTo>
                  <a:lnTo>
                    <a:pt x="501091" y="299923"/>
                  </a:lnTo>
                  <a:lnTo>
                    <a:pt x="504748" y="270662"/>
                  </a:lnTo>
                  <a:lnTo>
                    <a:pt x="504748" y="248717"/>
                  </a:lnTo>
                  <a:lnTo>
                    <a:pt x="497433" y="215798"/>
                  </a:lnTo>
                  <a:lnTo>
                    <a:pt x="482803" y="193853"/>
                  </a:lnTo>
                  <a:lnTo>
                    <a:pt x="453542" y="164592"/>
                  </a:lnTo>
                  <a:lnTo>
                    <a:pt x="416966" y="135331"/>
                  </a:lnTo>
                  <a:lnTo>
                    <a:pt x="365760" y="98755"/>
                  </a:lnTo>
                  <a:lnTo>
                    <a:pt x="303580" y="58522"/>
                  </a:lnTo>
                  <a:lnTo>
                    <a:pt x="252374" y="36576"/>
                  </a:lnTo>
                  <a:lnTo>
                    <a:pt x="171907" y="7315"/>
                  </a:lnTo>
                  <a:lnTo>
                    <a:pt x="138988" y="0"/>
                  </a:lnTo>
                  <a:lnTo>
                    <a:pt x="84124" y="0"/>
                  </a:lnTo>
                  <a:lnTo>
                    <a:pt x="43891" y="0"/>
                  </a:lnTo>
                  <a:lnTo>
                    <a:pt x="25603" y="3658"/>
                  </a:lnTo>
                  <a:lnTo>
                    <a:pt x="3657" y="18288"/>
                  </a:lnTo>
                  <a:lnTo>
                    <a:pt x="0" y="29261"/>
                  </a:lnTo>
                  <a:lnTo>
                    <a:pt x="0" y="40234"/>
                  </a:lnTo>
                  <a:lnTo>
                    <a:pt x="7315" y="51206"/>
                  </a:lnTo>
                  <a:lnTo>
                    <a:pt x="36576" y="69494"/>
                  </a:lnTo>
                  <a:lnTo>
                    <a:pt x="69494" y="87782"/>
                  </a:lnTo>
                  <a:lnTo>
                    <a:pt x="87782" y="102413"/>
                  </a:lnTo>
                  <a:lnTo>
                    <a:pt x="109728" y="131674"/>
                  </a:lnTo>
                  <a:lnTo>
                    <a:pt x="131673" y="168250"/>
                  </a:lnTo>
                  <a:lnTo>
                    <a:pt x="146304" y="204826"/>
                  </a:lnTo>
                  <a:lnTo>
                    <a:pt x="157276" y="234086"/>
                  </a:lnTo>
                  <a:lnTo>
                    <a:pt x="168249" y="285293"/>
                  </a:lnTo>
                  <a:lnTo>
                    <a:pt x="171907" y="329184"/>
                  </a:lnTo>
                  <a:lnTo>
                    <a:pt x="175564" y="449885"/>
                  </a:lnTo>
                  <a:lnTo>
                    <a:pt x="171907" y="7498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5">
              <a:extLst>
                <a:ext uri="{FF2B5EF4-FFF2-40B4-BE49-F238E27FC236}">
                  <a16:creationId xmlns:a16="http://schemas.microsoft.com/office/drawing/2014/main" id="{7F193F45-ED1A-4FBB-9C9C-E253B365147C}"/>
                </a:ext>
              </a:extLst>
            </p:cNvPr>
            <p:cNvSpPr/>
            <p:nvPr/>
          </p:nvSpPr>
          <p:spPr>
            <a:xfrm>
              <a:off x="3887788" y="4586287"/>
              <a:ext cx="2457450" cy="381000"/>
            </a:xfrm>
            <a:custGeom>
              <a:avLst/>
              <a:gdLst>
                <a:gd name="connsiteX0" fmla="*/ 1869282 w 2457450"/>
                <a:gd name="connsiteY0" fmla="*/ 216693 h 381000"/>
                <a:gd name="connsiteX1" fmla="*/ 1695450 w 2457450"/>
                <a:gd name="connsiteY1" fmla="*/ 221456 h 381000"/>
                <a:gd name="connsiteX2" fmla="*/ 1493044 w 2457450"/>
                <a:gd name="connsiteY2" fmla="*/ 230981 h 381000"/>
                <a:gd name="connsiteX3" fmla="*/ 1362075 w 2457450"/>
                <a:gd name="connsiteY3" fmla="*/ 240506 h 381000"/>
                <a:gd name="connsiteX4" fmla="*/ 1283494 w 2457450"/>
                <a:gd name="connsiteY4" fmla="*/ 247650 h 381000"/>
                <a:gd name="connsiteX5" fmla="*/ 1035844 w 2457450"/>
                <a:gd name="connsiteY5" fmla="*/ 266700 h 381000"/>
                <a:gd name="connsiteX6" fmla="*/ 881063 w 2457450"/>
                <a:gd name="connsiteY6" fmla="*/ 292893 h 381000"/>
                <a:gd name="connsiteX7" fmla="*/ 676275 w 2457450"/>
                <a:gd name="connsiteY7" fmla="*/ 326231 h 381000"/>
                <a:gd name="connsiteX8" fmla="*/ 469107 w 2457450"/>
                <a:gd name="connsiteY8" fmla="*/ 361950 h 381000"/>
                <a:gd name="connsiteX9" fmla="*/ 369094 w 2457450"/>
                <a:gd name="connsiteY9" fmla="*/ 378618 h 381000"/>
                <a:gd name="connsiteX10" fmla="*/ 316707 w 2457450"/>
                <a:gd name="connsiteY10" fmla="*/ 381000 h 381000"/>
                <a:gd name="connsiteX11" fmla="*/ 197644 w 2457450"/>
                <a:gd name="connsiteY11" fmla="*/ 371475 h 381000"/>
                <a:gd name="connsiteX12" fmla="*/ 19050 w 2457450"/>
                <a:gd name="connsiteY12" fmla="*/ 352425 h 381000"/>
                <a:gd name="connsiteX13" fmla="*/ 0 w 2457450"/>
                <a:gd name="connsiteY13" fmla="*/ 350043 h 381000"/>
                <a:gd name="connsiteX14" fmla="*/ 0 w 2457450"/>
                <a:gd name="connsiteY14" fmla="*/ 230981 h 381000"/>
                <a:gd name="connsiteX15" fmla="*/ 278607 w 2457450"/>
                <a:gd name="connsiteY15" fmla="*/ 195262 h 381000"/>
                <a:gd name="connsiteX16" fmla="*/ 540544 w 2457450"/>
                <a:gd name="connsiteY16" fmla="*/ 159543 h 381000"/>
                <a:gd name="connsiteX17" fmla="*/ 766763 w 2457450"/>
                <a:gd name="connsiteY17" fmla="*/ 126206 h 381000"/>
                <a:gd name="connsiteX18" fmla="*/ 1000125 w 2457450"/>
                <a:gd name="connsiteY18" fmla="*/ 92868 h 381000"/>
                <a:gd name="connsiteX19" fmla="*/ 1066800 w 2457450"/>
                <a:gd name="connsiteY19" fmla="*/ 85725 h 381000"/>
                <a:gd name="connsiteX20" fmla="*/ 1283494 w 2457450"/>
                <a:gd name="connsiteY20" fmla="*/ 66675 h 381000"/>
                <a:gd name="connsiteX21" fmla="*/ 1612107 w 2457450"/>
                <a:gd name="connsiteY21" fmla="*/ 45243 h 381000"/>
                <a:gd name="connsiteX22" fmla="*/ 1864519 w 2457450"/>
                <a:gd name="connsiteY22" fmla="*/ 28575 h 381000"/>
                <a:gd name="connsiteX23" fmla="*/ 1988344 w 2457450"/>
                <a:gd name="connsiteY23" fmla="*/ 21431 h 381000"/>
                <a:gd name="connsiteX24" fmla="*/ 2057400 w 2457450"/>
                <a:gd name="connsiteY24" fmla="*/ 19050 h 381000"/>
                <a:gd name="connsiteX25" fmla="*/ 2166938 w 2457450"/>
                <a:gd name="connsiteY25" fmla="*/ 0 h 381000"/>
                <a:gd name="connsiteX26" fmla="*/ 2226469 w 2457450"/>
                <a:gd name="connsiteY26" fmla="*/ 19050 h 381000"/>
                <a:gd name="connsiteX27" fmla="*/ 2324100 w 2457450"/>
                <a:gd name="connsiteY27" fmla="*/ 57150 h 381000"/>
                <a:gd name="connsiteX28" fmla="*/ 2457450 w 2457450"/>
                <a:gd name="connsiteY28" fmla="*/ 119062 h 381000"/>
                <a:gd name="connsiteX29" fmla="*/ 2455069 w 2457450"/>
                <a:gd name="connsiteY29" fmla="*/ 226218 h 381000"/>
                <a:gd name="connsiteX30" fmla="*/ 2274094 w 2457450"/>
                <a:gd name="connsiteY30" fmla="*/ 219075 h 381000"/>
                <a:gd name="connsiteX31" fmla="*/ 2114550 w 2457450"/>
                <a:gd name="connsiteY31" fmla="*/ 216693 h 381000"/>
                <a:gd name="connsiteX32" fmla="*/ 1869282 w 2457450"/>
                <a:gd name="connsiteY32" fmla="*/ 2166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7450" h="381000">
                  <a:moveTo>
                    <a:pt x="1869282" y="216693"/>
                  </a:moveTo>
                  <a:lnTo>
                    <a:pt x="1695450" y="221456"/>
                  </a:lnTo>
                  <a:lnTo>
                    <a:pt x="1493044" y="230981"/>
                  </a:lnTo>
                  <a:lnTo>
                    <a:pt x="1362075" y="240506"/>
                  </a:lnTo>
                  <a:lnTo>
                    <a:pt x="1283494" y="247650"/>
                  </a:lnTo>
                  <a:lnTo>
                    <a:pt x="1035844" y="266700"/>
                  </a:lnTo>
                  <a:lnTo>
                    <a:pt x="881063" y="292893"/>
                  </a:lnTo>
                  <a:lnTo>
                    <a:pt x="676275" y="326231"/>
                  </a:lnTo>
                  <a:lnTo>
                    <a:pt x="469107" y="361950"/>
                  </a:lnTo>
                  <a:lnTo>
                    <a:pt x="369094" y="378618"/>
                  </a:lnTo>
                  <a:lnTo>
                    <a:pt x="316707" y="381000"/>
                  </a:lnTo>
                  <a:lnTo>
                    <a:pt x="197644" y="371475"/>
                  </a:lnTo>
                  <a:lnTo>
                    <a:pt x="19050" y="352425"/>
                  </a:lnTo>
                  <a:lnTo>
                    <a:pt x="0" y="350043"/>
                  </a:lnTo>
                  <a:lnTo>
                    <a:pt x="0" y="230981"/>
                  </a:lnTo>
                  <a:lnTo>
                    <a:pt x="278607" y="195262"/>
                  </a:lnTo>
                  <a:lnTo>
                    <a:pt x="540544" y="159543"/>
                  </a:lnTo>
                  <a:lnTo>
                    <a:pt x="766763" y="126206"/>
                  </a:lnTo>
                  <a:lnTo>
                    <a:pt x="1000125" y="92868"/>
                  </a:lnTo>
                  <a:lnTo>
                    <a:pt x="1066800" y="85725"/>
                  </a:lnTo>
                  <a:lnTo>
                    <a:pt x="1283494" y="66675"/>
                  </a:lnTo>
                  <a:lnTo>
                    <a:pt x="1612107" y="45243"/>
                  </a:lnTo>
                  <a:lnTo>
                    <a:pt x="1864519" y="28575"/>
                  </a:lnTo>
                  <a:lnTo>
                    <a:pt x="1988344" y="21431"/>
                  </a:lnTo>
                  <a:lnTo>
                    <a:pt x="2057400" y="19050"/>
                  </a:lnTo>
                  <a:lnTo>
                    <a:pt x="2166938" y="0"/>
                  </a:lnTo>
                  <a:lnTo>
                    <a:pt x="2226469" y="19050"/>
                  </a:lnTo>
                  <a:lnTo>
                    <a:pt x="2324100" y="57150"/>
                  </a:lnTo>
                  <a:lnTo>
                    <a:pt x="2457450" y="119062"/>
                  </a:lnTo>
                  <a:cubicBezTo>
                    <a:pt x="2456656" y="154781"/>
                    <a:pt x="2455863" y="190499"/>
                    <a:pt x="2455069" y="226218"/>
                  </a:cubicBezTo>
                  <a:lnTo>
                    <a:pt x="2274094" y="219075"/>
                  </a:lnTo>
                  <a:lnTo>
                    <a:pt x="2114550" y="216693"/>
                  </a:lnTo>
                  <a:lnTo>
                    <a:pt x="1869282" y="2166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6">
              <a:extLst>
                <a:ext uri="{FF2B5EF4-FFF2-40B4-BE49-F238E27FC236}">
                  <a16:creationId xmlns:a16="http://schemas.microsoft.com/office/drawing/2014/main" id="{D3F062A3-E449-407D-8CCE-ED559AD25E04}"/>
                </a:ext>
              </a:extLst>
            </p:cNvPr>
            <p:cNvSpPr/>
            <p:nvPr/>
          </p:nvSpPr>
          <p:spPr>
            <a:xfrm>
              <a:off x="3970338" y="5437187"/>
              <a:ext cx="2239962" cy="412750"/>
            </a:xfrm>
            <a:custGeom>
              <a:avLst/>
              <a:gdLst>
                <a:gd name="connsiteX0" fmla="*/ 1752600 w 2240756"/>
                <a:gd name="connsiteY0" fmla="*/ 226219 h 414337"/>
                <a:gd name="connsiteX1" fmla="*/ 1845469 w 2240756"/>
                <a:gd name="connsiteY1" fmla="*/ 230981 h 414337"/>
                <a:gd name="connsiteX2" fmla="*/ 1957387 w 2240756"/>
                <a:gd name="connsiteY2" fmla="*/ 240506 h 414337"/>
                <a:gd name="connsiteX3" fmla="*/ 2078831 w 2240756"/>
                <a:gd name="connsiteY3" fmla="*/ 257175 h 414337"/>
                <a:gd name="connsiteX4" fmla="*/ 2226469 w 2240756"/>
                <a:gd name="connsiteY4" fmla="*/ 285750 h 414337"/>
                <a:gd name="connsiteX5" fmla="*/ 2240756 w 2240756"/>
                <a:gd name="connsiteY5" fmla="*/ 114300 h 414337"/>
                <a:gd name="connsiteX6" fmla="*/ 2147887 w 2240756"/>
                <a:gd name="connsiteY6" fmla="*/ 71437 h 414337"/>
                <a:gd name="connsiteX7" fmla="*/ 2074069 w 2240756"/>
                <a:gd name="connsiteY7" fmla="*/ 40481 h 414337"/>
                <a:gd name="connsiteX8" fmla="*/ 1993106 w 2240756"/>
                <a:gd name="connsiteY8" fmla="*/ 14287 h 414337"/>
                <a:gd name="connsiteX9" fmla="*/ 1931194 w 2240756"/>
                <a:gd name="connsiteY9" fmla="*/ 0 h 414337"/>
                <a:gd name="connsiteX10" fmla="*/ 1881187 w 2240756"/>
                <a:gd name="connsiteY10" fmla="*/ 2381 h 414337"/>
                <a:gd name="connsiteX11" fmla="*/ 1747837 w 2240756"/>
                <a:gd name="connsiteY11" fmla="*/ 11906 h 414337"/>
                <a:gd name="connsiteX12" fmla="*/ 1564481 w 2240756"/>
                <a:gd name="connsiteY12" fmla="*/ 26194 h 414337"/>
                <a:gd name="connsiteX13" fmla="*/ 1412081 w 2240756"/>
                <a:gd name="connsiteY13" fmla="*/ 40481 h 414337"/>
                <a:gd name="connsiteX14" fmla="*/ 1273969 w 2240756"/>
                <a:gd name="connsiteY14" fmla="*/ 57150 h 414337"/>
                <a:gd name="connsiteX15" fmla="*/ 1166812 w 2240756"/>
                <a:gd name="connsiteY15" fmla="*/ 73819 h 414337"/>
                <a:gd name="connsiteX16" fmla="*/ 959644 w 2240756"/>
                <a:gd name="connsiteY16" fmla="*/ 83344 h 414337"/>
                <a:gd name="connsiteX17" fmla="*/ 709612 w 2240756"/>
                <a:gd name="connsiteY17" fmla="*/ 121444 h 414337"/>
                <a:gd name="connsiteX18" fmla="*/ 559594 w 2240756"/>
                <a:gd name="connsiteY18" fmla="*/ 142875 h 414337"/>
                <a:gd name="connsiteX19" fmla="*/ 445294 w 2240756"/>
                <a:gd name="connsiteY19" fmla="*/ 157162 h 414337"/>
                <a:gd name="connsiteX20" fmla="*/ 309562 w 2240756"/>
                <a:gd name="connsiteY20" fmla="*/ 173831 h 414337"/>
                <a:gd name="connsiteX21" fmla="*/ 192881 w 2240756"/>
                <a:gd name="connsiteY21" fmla="*/ 185737 h 414337"/>
                <a:gd name="connsiteX22" fmla="*/ 0 w 2240756"/>
                <a:gd name="connsiteY22" fmla="*/ 207169 h 414337"/>
                <a:gd name="connsiteX23" fmla="*/ 4762 w 2240756"/>
                <a:gd name="connsiteY23" fmla="*/ 414337 h 414337"/>
                <a:gd name="connsiteX24" fmla="*/ 183356 w 2240756"/>
                <a:gd name="connsiteY24" fmla="*/ 378619 h 414337"/>
                <a:gd name="connsiteX25" fmla="*/ 371475 w 2240756"/>
                <a:gd name="connsiteY25" fmla="*/ 345281 h 414337"/>
                <a:gd name="connsiteX26" fmla="*/ 538162 w 2240756"/>
                <a:gd name="connsiteY26" fmla="*/ 316706 h 414337"/>
                <a:gd name="connsiteX27" fmla="*/ 721519 w 2240756"/>
                <a:gd name="connsiteY27" fmla="*/ 290512 h 414337"/>
                <a:gd name="connsiteX28" fmla="*/ 859631 w 2240756"/>
                <a:gd name="connsiteY28" fmla="*/ 273844 h 414337"/>
                <a:gd name="connsiteX29" fmla="*/ 1000125 w 2240756"/>
                <a:gd name="connsiteY29" fmla="*/ 259556 h 414337"/>
                <a:gd name="connsiteX30" fmla="*/ 1143000 w 2240756"/>
                <a:gd name="connsiteY30" fmla="*/ 242887 h 414337"/>
                <a:gd name="connsiteX31" fmla="*/ 1283494 w 2240756"/>
                <a:gd name="connsiteY31" fmla="*/ 230981 h 414337"/>
                <a:gd name="connsiteX32" fmla="*/ 1481137 w 2240756"/>
                <a:gd name="connsiteY32" fmla="*/ 223837 h 414337"/>
                <a:gd name="connsiteX33" fmla="*/ 1643062 w 2240756"/>
                <a:gd name="connsiteY33" fmla="*/ 221456 h 414337"/>
                <a:gd name="connsiteX34" fmla="*/ 1752600 w 2240756"/>
                <a:gd name="connsiteY34" fmla="*/ 22621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40756" h="414337">
                  <a:moveTo>
                    <a:pt x="1752600" y="226219"/>
                  </a:moveTo>
                  <a:lnTo>
                    <a:pt x="1845469" y="230981"/>
                  </a:lnTo>
                  <a:lnTo>
                    <a:pt x="1957387" y="240506"/>
                  </a:lnTo>
                  <a:lnTo>
                    <a:pt x="2078831" y="257175"/>
                  </a:lnTo>
                  <a:lnTo>
                    <a:pt x="2226469" y="285750"/>
                  </a:lnTo>
                  <a:lnTo>
                    <a:pt x="2240756" y="114300"/>
                  </a:lnTo>
                  <a:lnTo>
                    <a:pt x="2147887" y="71437"/>
                  </a:lnTo>
                  <a:lnTo>
                    <a:pt x="2074069" y="40481"/>
                  </a:lnTo>
                  <a:lnTo>
                    <a:pt x="1993106" y="14287"/>
                  </a:lnTo>
                  <a:lnTo>
                    <a:pt x="1931194" y="0"/>
                  </a:lnTo>
                  <a:lnTo>
                    <a:pt x="1881187" y="2381"/>
                  </a:lnTo>
                  <a:lnTo>
                    <a:pt x="1747837" y="11906"/>
                  </a:lnTo>
                  <a:lnTo>
                    <a:pt x="1564481" y="26194"/>
                  </a:lnTo>
                  <a:lnTo>
                    <a:pt x="1412081" y="40481"/>
                  </a:lnTo>
                  <a:lnTo>
                    <a:pt x="1273969" y="57150"/>
                  </a:lnTo>
                  <a:lnTo>
                    <a:pt x="1166812" y="73819"/>
                  </a:lnTo>
                  <a:lnTo>
                    <a:pt x="959644" y="83344"/>
                  </a:lnTo>
                  <a:lnTo>
                    <a:pt x="709612" y="121444"/>
                  </a:lnTo>
                  <a:lnTo>
                    <a:pt x="559594" y="142875"/>
                  </a:lnTo>
                  <a:lnTo>
                    <a:pt x="445294" y="157162"/>
                  </a:lnTo>
                  <a:lnTo>
                    <a:pt x="309562" y="173831"/>
                  </a:lnTo>
                  <a:lnTo>
                    <a:pt x="192881" y="185737"/>
                  </a:lnTo>
                  <a:lnTo>
                    <a:pt x="0" y="207169"/>
                  </a:lnTo>
                  <a:lnTo>
                    <a:pt x="4762" y="414337"/>
                  </a:lnTo>
                  <a:lnTo>
                    <a:pt x="183356" y="378619"/>
                  </a:lnTo>
                  <a:lnTo>
                    <a:pt x="371475" y="345281"/>
                  </a:lnTo>
                  <a:lnTo>
                    <a:pt x="538162" y="316706"/>
                  </a:lnTo>
                  <a:lnTo>
                    <a:pt x="721519" y="290512"/>
                  </a:lnTo>
                  <a:lnTo>
                    <a:pt x="859631" y="273844"/>
                  </a:lnTo>
                  <a:lnTo>
                    <a:pt x="1000125" y="259556"/>
                  </a:lnTo>
                  <a:lnTo>
                    <a:pt x="1143000" y="242887"/>
                  </a:lnTo>
                  <a:lnTo>
                    <a:pt x="1283494" y="230981"/>
                  </a:lnTo>
                  <a:lnTo>
                    <a:pt x="1481137" y="223837"/>
                  </a:lnTo>
                  <a:lnTo>
                    <a:pt x="1643062" y="221456"/>
                  </a:lnTo>
                  <a:lnTo>
                    <a:pt x="1752600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49504DB3-2017-4265-A302-9E137D70091A}"/>
              </a:ext>
            </a:extLst>
          </p:cNvPr>
          <p:cNvGrpSpPr>
            <a:grpSpLocks/>
          </p:cNvGrpSpPr>
          <p:nvPr/>
        </p:nvGrpSpPr>
        <p:grpSpPr bwMode="auto">
          <a:xfrm>
            <a:off x="2824163" y="1455738"/>
            <a:ext cx="4411662" cy="4386262"/>
            <a:chOff x="2824163" y="1455738"/>
            <a:chExt cx="4411662" cy="4386262"/>
          </a:xfrm>
        </p:grpSpPr>
        <p:sp>
          <p:nvSpPr>
            <p:cNvPr id="23" name="フリーフォーム 128">
              <a:extLst>
                <a:ext uri="{FF2B5EF4-FFF2-40B4-BE49-F238E27FC236}">
                  <a16:creationId xmlns:a16="http://schemas.microsoft.com/office/drawing/2014/main" id="{A2463D48-9DAF-43F1-AE6F-F5839A1606DA}"/>
                </a:ext>
              </a:extLst>
            </p:cNvPr>
            <p:cNvSpPr/>
            <p:nvPr/>
          </p:nvSpPr>
          <p:spPr>
            <a:xfrm>
              <a:off x="4572000" y="1455738"/>
              <a:ext cx="544513" cy="809625"/>
            </a:xfrm>
            <a:custGeom>
              <a:avLst/>
              <a:gdLst>
                <a:gd name="connsiteX0" fmla="*/ 195263 w 545306"/>
                <a:gd name="connsiteY0" fmla="*/ 500062 h 809625"/>
                <a:gd name="connsiteX1" fmla="*/ 195263 w 545306"/>
                <a:gd name="connsiteY1" fmla="*/ 645319 h 809625"/>
                <a:gd name="connsiteX2" fmla="*/ 197644 w 545306"/>
                <a:gd name="connsiteY2" fmla="*/ 809625 h 809625"/>
                <a:gd name="connsiteX3" fmla="*/ 461963 w 545306"/>
                <a:gd name="connsiteY3" fmla="*/ 785812 h 809625"/>
                <a:gd name="connsiteX4" fmla="*/ 461963 w 545306"/>
                <a:gd name="connsiteY4" fmla="*/ 669131 h 809625"/>
                <a:gd name="connsiteX5" fmla="*/ 461963 w 545306"/>
                <a:gd name="connsiteY5" fmla="*/ 604837 h 809625"/>
                <a:gd name="connsiteX6" fmla="*/ 464344 w 545306"/>
                <a:gd name="connsiteY6" fmla="*/ 552450 h 809625"/>
                <a:gd name="connsiteX7" fmla="*/ 464344 w 545306"/>
                <a:gd name="connsiteY7" fmla="*/ 509587 h 809625"/>
                <a:gd name="connsiteX8" fmla="*/ 464344 w 545306"/>
                <a:gd name="connsiteY8" fmla="*/ 461962 h 809625"/>
                <a:gd name="connsiteX9" fmla="*/ 471488 w 545306"/>
                <a:gd name="connsiteY9" fmla="*/ 409575 h 809625"/>
                <a:gd name="connsiteX10" fmla="*/ 478631 w 545306"/>
                <a:gd name="connsiteY10" fmla="*/ 369094 h 809625"/>
                <a:gd name="connsiteX11" fmla="*/ 492919 w 545306"/>
                <a:gd name="connsiteY11" fmla="*/ 328612 h 809625"/>
                <a:gd name="connsiteX12" fmla="*/ 507206 w 545306"/>
                <a:gd name="connsiteY12" fmla="*/ 302419 h 809625"/>
                <a:gd name="connsiteX13" fmla="*/ 521494 w 545306"/>
                <a:gd name="connsiteY13" fmla="*/ 288131 h 809625"/>
                <a:gd name="connsiteX14" fmla="*/ 531019 w 545306"/>
                <a:gd name="connsiteY14" fmla="*/ 278606 h 809625"/>
                <a:gd name="connsiteX15" fmla="*/ 540544 w 545306"/>
                <a:gd name="connsiteY15" fmla="*/ 266700 h 809625"/>
                <a:gd name="connsiteX16" fmla="*/ 545306 w 545306"/>
                <a:gd name="connsiteY16" fmla="*/ 252412 h 809625"/>
                <a:gd name="connsiteX17" fmla="*/ 542925 w 545306"/>
                <a:gd name="connsiteY17" fmla="*/ 226219 h 809625"/>
                <a:gd name="connsiteX18" fmla="*/ 538163 w 545306"/>
                <a:gd name="connsiteY18" fmla="*/ 207169 h 809625"/>
                <a:gd name="connsiteX19" fmla="*/ 533400 w 545306"/>
                <a:gd name="connsiteY19" fmla="*/ 195262 h 809625"/>
                <a:gd name="connsiteX20" fmla="*/ 521494 w 545306"/>
                <a:gd name="connsiteY20" fmla="*/ 176212 h 809625"/>
                <a:gd name="connsiteX21" fmla="*/ 500063 w 545306"/>
                <a:gd name="connsiteY21" fmla="*/ 152400 h 809625"/>
                <a:gd name="connsiteX22" fmla="*/ 478631 w 545306"/>
                <a:gd name="connsiteY22" fmla="*/ 133350 h 809625"/>
                <a:gd name="connsiteX23" fmla="*/ 452438 w 545306"/>
                <a:gd name="connsiteY23" fmla="*/ 111919 h 809625"/>
                <a:gd name="connsiteX24" fmla="*/ 419100 w 545306"/>
                <a:gd name="connsiteY24" fmla="*/ 92869 h 809625"/>
                <a:gd name="connsiteX25" fmla="*/ 385763 w 545306"/>
                <a:gd name="connsiteY25" fmla="*/ 76200 h 809625"/>
                <a:gd name="connsiteX26" fmla="*/ 347663 w 545306"/>
                <a:gd name="connsiteY26" fmla="*/ 57150 h 809625"/>
                <a:gd name="connsiteX27" fmla="*/ 295275 w 545306"/>
                <a:gd name="connsiteY27" fmla="*/ 35719 h 809625"/>
                <a:gd name="connsiteX28" fmla="*/ 240506 w 545306"/>
                <a:gd name="connsiteY28" fmla="*/ 16669 h 809625"/>
                <a:gd name="connsiteX29" fmla="*/ 204788 w 545306"/>
                <a:gd name="connsiteY29" fmla="*/ 9525 h 809625"/>
                <a:gd name="connsiteX30" fmla="*/ 166688 w 545306"/>
                <a:gd name="connsiteY30" fmla="*/ 2381 h 809625"/>
                <a:gd name="connsiteX31" fmla="*/ 130969 w 545306"/>
                <a:gd name="connsiteY31" fmla="*/ 0 h 809625"/>
                <a:gd name="connsiteX32" fmla="*/ 100013 w 545306"/>
                <a:gd name="connsiteY32" fmla="*/ 0 h 809625"/>
                <a:gd name="connsiteX33" fmla="*/ 61913 w 545306"/>
                <a:gd name="connsiteY33" fmla="*/ 4762 h 809625"/>
                <a:gd name="connsiteX34" fmla="*/ 35719 w 545306"/>
                <a:gd name="connsiteY34" fmla="*/ 7144 h 809625"/>
                <a:gd name="connsiteX35" fmla="*/ 16669 w 545306"/>
                <a:gd name="connsiteY35" fmla="*/ 9525 h 809625"/>
                <a:gd name="connsiteX36" fmla="*/ 4763 w 545306"/>
                <a:gd name="connsiteY36" fmla="*/ 14287 h 809625"/>
                <a:gd name="connsiteX37" fmla="*/ 0 w 545306"/>
                <a:gd name="connsiteY37" fmla="*/ 26194 h 809625"/>
                <a:gd name="connsiteX38" fmla="*/ 0 w 545306"/>
                <a:gd name="connsiteY38" fmla="*/ 35719 h 809625"/>
                <a:gd name="connsiteX39" fmla="*/ 4763 w 545306"/>
                <a:gd name="connsiteY39" fmla="*/ 57150 h 809625"/>
                <a:gd name="connsiteX40" fmla="*/ 14288 w 545306"/>
                <a:gd name="connsiteY40" fmla="*/ 76200 h 809625"/>
                <a:gd name="connsiteX41" fmla="*/ 38100 w 545306"/>
                <a:gd name="connsiteY41" fmla="*/ 85725 h 809625"/>
                <a:gd name="connsiteX42" fmla="*/ 71438 w 545306"/>
                <a:gd name="connsiteY42" fmla="*/ 104775 h 809625"/>
                <a:gd name="connsiteX43" fmla="*/ 97631 w 545306"/>
                <a:gd name="connsiteY43" fmla="*/ 123825 h 809625"/>
                <a:gd name="connsiteX44" fmla="*/ 121444 w 545306"/>
                <a:gd name="connsiteY44" fmla="*/ 145256 h 809625"/>
                <a:gd name="connsiteX45" fmla="*/ 147638 w 545306"/>
                <a:gd name="connsiteY45" fmla="*/ 178594 h 809625"/>
                <a:gd name="connsiteX46" fmla="*/ 161925 w 545306"/>
                <a:gd name="connsiteY46" fmla="*/ 209550 h 809625"/>
                <a:gd name="connsiteX47" fmla="*/ 173831 w 545306"/>
                <a:gd name="connsiteY47" fmla="*/ 240506 h 809625"/>
                <a:gd name="connsiteX48" fmla="*/ 185738 w 545306"/>
                <a:gd name="connsiteY48" fmla="*/ 273844 h 809625"/>
                <a:gd name="connsiteX49" fmla="*/ 195263 w 545306"/>
                <a:gd name="connsiteY49" fmla="*/ 328612 h 809625"/>
                <a:gd name="connsiteX50" fmla="*/ 195263 w 545306"/>
                <a:gd name="connsiteY50" fmla="*/ 500062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45306" h="809625">
                  <a:moveTo>
                    <a:pt x="195263" y="500062"/>
                  </a:moveTo>
                  <a:lnTo>
                    <a:pt x="195263" y="645319"/>
                  </a:lnTo>
                  <a:cubicBezTo>
                    <a:pt x="196057" y="700088"/>
                    <a:pt x="196850" y="754856"/>
                    <a:pt x="197644" y="809625"/>
                  </a:cubicBezTo>
                  <a:lnTo>
                    <a:pt x="461963" y="785812"/>
                  </a:lnTo>
                  <a:lnTo>
                    <a:pt x="461963" y="669131"/>
                  </a:lnTo>
                  <a:lnTo>
                    <a:pt x="461963" y="604837"/>
                  </a:lnTo>
                  <a:lnTo>
                    <a:pt x="464344" y="552450"/>
                  </a:lnTo>
                  <a:lnTo>
                    <a:pt x="464344" y="509587"/>
                  </a:lnTo>
                  <a:lnTo>
                    <a:pt x="464344" y="461962"/>
                  </a:lnTo>
                  <a:lnTo>
                    <a:pt x="471488" y="409575"/>
                  </a:lnTo>
                  <a:lnTo>
                    <a:pt x="478631" y="369094"/>
                  </a:lnTo>
                  <a:lnTo>
                    <a:pt x="492919" y="328612"/>
                  </a:lnTo>
                  <a:lnTo>
                    <a:pt x="507206" y="302419"/>
                  </a:lnTo>
                  <a:lnTo>
                    <a:pt x="521494" y="288131"/>
                  </a:lnTo>
                  <a:lnTo>
                    <a:pt x="531019" y="278606"/>
                  </a:lnTo>
                  <a:lnTo>
                    <a:pt x="540544" y="266700"/>
                  </a:lnTo>
                  <a:lnTo>
                    <a:pt x="545306" y="252412"/>
                  </a:lnTo>
                  <a:lnTo>
                    <a:pt x="542925" y="226219"/>
                  </a:lnTo>
                  <a:lnTo>
                    <a:pt x="538163" y="207169"/>
                  </a:lnTo>
                  <a:lnTo>
                    <a:pt x="533400" y="195262"/>
                  </a:lnTo>
                  <a:lnTo>
                    <a:pt x="521494" y="176212"/>
                  </a:lnTo>
                  <a:lnTo>
                    <a:pt x="500063" y="152400"/>
                  </a:lnTo>
                  <a:lnTo>
                    <a:pt x="478631" y="133350"/>
                  </a:lnTo>
                  <a:lnTo>
                    <a:pt x="452438" y="111919"/>
                  </a:lnTo>
                  <a:lnTo>
                    <a:pt x="419100" y="92869"/>
                  </a:lnTo>
                  <a:lnTo>
                    <a:pt x="385763" y="76200"/>
                  </a:lnTo>
                  <a:lnTo>
                    <a:pt x="347663" y="57150"/>
                  </a:lnTo>
                  <a:lnTo>
                    <a:pt x="295275" y="35719"/>
                  </a:lnTo>
                  <a:lnTo>
                    <a:pt x="240506" y="16669"/>
                  </a:lnTo>
                  <a:lnTo>
                    <a:pt x="204788" y="9525"/>
                  </a:lnTo>
                  <a:lnTo>
                    <a:pt x="166688" y="2381"/>
                  </a:lnTo>
                  <a:lnTo>
                    <a:pt x="130969" y="0"/>
                  </a:lnTo>
                  <a:lnTo>
                    <a:pt x="100013" y="0"/>
                  </a:lnTo>
                  <a:lnTo>
                    <a:pt x="61913" y="4762"/>
                  </a:lnTo>
                  <a:lnTo>
                    <a:pt x="35719" y="7144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4763" y="57150"/>
                  </a:lnTo>
                  <a:lnTo>
                    <a:pt x="14288" y="76200"/>
                  </a:lnTo>
                  <a:lnTo>
                    <a:pt x="38100" y="85725"/>
                  </a:lnTo>
                  <a:lnTo>
                    <a:pt x="71438" y="104775"/>
                  </a:lnTo>
                  <a:lnTo>
                    <a:pt x="97631" y="123825"/>
                  </a:lnTo>
                  <a:lnTo>
                    <a:pt x="121444" y="145256"/>
                  </a:lnTo>
                  <a:lnTo>
                    <a:pt x="147638" y="178594"/>
                  </a:lnTo>
                  <a:lnTo>
                    <a:pt x="161925" y="209550"/>
                  </a:lnTo>
                  <a:lnTo>
                    <a:pt x="173831" y="240506"/>
                  </a:lnTo>
                  <a:lnTo>
                    <a:pt x="185738" y="273844"/>
                  </a:lnTo>
                  <a:lnTo>
                    <a:pt x="195263" y="328612"/>
                  </a:lnTo>
                  <a:lnTo>
                    <a:pt x="195263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9">
              <a:extLst>
                <a:ext uri="{FF2B5EF4-FFF2-40B4-BE49-F238E27FC236}">
                  <a16:creationId xmlns:a16="http://schemas.microsoft.com/office/drawing/2014/main" id="{D3E04545-1C0B-4213-A332-60B9247519D4}"/>
                </a:ext>
              </a:extLst>
            </p:cNvPr>
            <p:cNvSpPr/>
            <p:nvPr/>
          </p:nvSpPr>
          <p:spPr>
            <a:xfrm>
              <a:off x="2824163" y="2152650"/>
              <a:ext cx="471487" cy="1081088"/>
            </a:xfrm>
            <a:custGeom>
              <a:avLst/>
              <a:gdLst>
                <a:gd name="connsiteX0" fmla="*/ 447675 w 471487"/>
                <a:gd name="connsiteY0" fmla="*/ 464344 h 1081088"/>
                <a:gd name="connsiteX1" fmla="*/ 421481 w 471487"/>
                <a:gd name="connsiteY1" fmla="*/ 566738 h 1081088"/>
                <a:gd name="connsiteX2" fmla="*/ 390525 w 471487"/>
                <a:gd name="connsiteY2" fmla="*/ 681038 h 1081088"/>
                <a:gd name="connsiteX3" fmla="*/ 361950 w 471487"/>
                <a:gd name="connsiteY3" fmla="*/ 776288 h 1081088"/>
                <a:gd name="connsiteX4" fmla="*/ 335756 w 471487"/>
                <a:gd name="connsiteY4" fmla="*/ 842963 h 1081088"/>
                <a:gd name="connsiteX5" fmla="*/ 309562 w 471487"/>
                <a:gd name="connsiteY5" fmla="*/ 900113 h 1081088"/>
                <a:gd name="connsiteX6" fmla="*/ 285750 w 471487"/>
                <a:gd name="connsiteY6" fmla="*/ 945356 h 1081088"/>
                <a:gd name="connsiteX7" fmla="*/ 261937 w 471487"/>
                <a:gd name="connsiteY7" fmla="*/ 983456 h 1081088"/>
                <a:gd name="connsiteX8" fmla="*/ 235743 w 471487"/>
                <a:gd name="connsiteY8" fmla="*/ 1019175 h 1081088"/>
                <a:gd name="connsiteX9" fmla="*/ 204787 w 471487"/>
                <a:gd name="connsiteY9" fmla="*/ 1050131 h 1081088"/>
                <a:gd name="connsiteX10" fmla="*/ 176212 w 471487"/>
                <a:gd name="connsiteY10" fmla="*/ 1069181 h 1081088"/>
                <a:gd name="connsiteX11" fmla="*/ 147637 w 471487"/>
                <a:gd name="connsiteY11" fmla="*/ 1078706 h 1081088"/>
                <a:gd name="connsiteX12" fmla="*/ 128587 w 471487"/>
                <a:gd name="connsiteY12" fmla="*/ 1081088 h 1081088"/>
                <a:gd name="connsiteX13" fmla="*/ 114300 w 471487"/>
                <a:gd name="connsiteY13" fmla="*/ 1078706 h 1081088"/>
                <a:gd name="connsiteX14" fmla="*/ 92868 w 471487"/>
                <a:gd name="connsiteY14" fmla="*/ 1071563 h 1081088"/>
                <a:gd name="connsiteX15" fmla="*/ 69056 w 471487"/>
                <a:gd name="connsiteY15" fmla="*/ 1054894 h 1081088"/>
                <a:gd name="connsiteX16" fmla="*/ 57150 w 471487"/>
                <a:gd name="connsiteY16" fmla="*/ 1042988 h 1081088"/>
                <a:gd name="connsiteX17" fmla="*/ 42862 w 471487"/>
                <a:gd name="connsiteY17" fmla="*/ 1021556 h 1081088"/>
                <a:gd name="connsiteX18" fmla="*/ 30956 w 471487"/>
                <a:gd name="connsiteY18" fmla="*/ 997744 h 1081088"/>
                <a:gd name="connsiteX19" fmla="*/ 21431 w 471487"/>
                <a:gd name="connsiteY19" fmla="*/ 962025 h 1081088"/>
                <a:gd name="connsiteX20" fmla="*/ 14287 w 471487"/>
                <a:gd name="connsiteY20" fmla="*/ 923925 h 1081088"/>
                <a:gd name="connsiteX21" fmla="*/ 7143 w 471487"/>
                <a:gd name="connsiteY21" fmla="*/ 878681 h 1081088"/>
                <a:gd name="connsiteX22" fmla="*/ 0 w 471487"/>
                <a:gd name="connsiteY22" fmla="*/ 819150 h 1081088"/>
                <a:gd name="connsiteX23" fmla="*/ 2381 w 471487"/>
                <a:gd name="connsiteY23" fmla="*/ 769144 h 1081088"/>
                <a:gd name="connsiteX24" fmla="*/ 7143 w 471487"/>
                <a:gd name="connsiteY24" fmla="*/ 757238 h 1081088"/>
                <a:gd name="connsiteX25" fmla="*/ 50006 w 471487"/>
                <a:gd name="connsiteY25" fmla="*/ 711994 h 1081088"/>
                <a:gd name="connsiteX26" fmla="*/ 97631 w 471487"/>
                <a:gd name="connsiteY26" fmla="*/ 659606 h 1081088"/>
                <a:gd name="connsiteX27" fmla="*/ 128587 w 471487"/>
                <a:gd name="connsiteY27" fmla="*/ 616744 h 1081088"/>
                <a:gd name="connsiteX28" fmla="*/ 166687 w 471487"/>
                <a:gd name="connsiteY28" fmla="*/ 564356 h 1081088"/>
                <a:gd name="connsiteX29" fmla="*/ 195262 w 471487"/>
                <a:gd name="connsiteY29" fmla="*/ 509588 h 1081088"/>
                <a:gd name="connsiteX30" fmla="*/ 202406 w 471487"/>
                <a:gd name="connsiteY30" fmla="*/ 495300 h 1081088"/>
                <a:gd name="connsiteX31" fmla="*/ 223837 w 471487"/>
                <a:gd name="connsiteY31" fmla="*/ 461963 h 1081088"/>
                <a:gd name="connsiteX32" fmla="*/ 245268 w 471487"/>
                <a:gd name="connsiteY32" fmla="*/ 419100 h 1081088"/>
                <a:gd name="connsiteX33" fmla="*/ 264318 w 471487"/>
                <a:gd name="connsiteY33" fmla="*/ 371475 h 1081088"/>
                <a:gd name="connsiteX34" fmla="*/ 280987 w 471487"/>
                <a:gd name="connsiteY34" fmla="*/ 321469 h 1081088"/>
                <a:gd name="connsiteX35" fmla="*/ 288131 w 471487"/>
                <a:gd name="connsiteY35" fmla="*/ 288131 h 1081088"/>
                <a:gd name="connsiteX36" fmla="*/ 297656 w 471487"/>
                <a:gd name="connsiteY36" fmla="*/ 238125 h 1081088"/>
                <a:gd name="connsiteX37" fmla="*/ 307181 w 471487"/>
                <a:gd name="connsiteY37" fmla="*/ 171450 h 1081088"/>
                <a:gd name="connsiteX38" fmla="*/ 311943 w 471487"/>
                <a:gd name="connsiteY38" fmla="*/ 102394 h 1081088"/>
                <a:gd name="connsiteX39" fmla="*/ 314325 w 471487"/>
                <a:gd name="connsiteY39" fmla="*/ 30956 h 1081088"/>
                <a:gd name="connsiteX40" fmla="*/ 314325 w 471487"/>
                <a:gd name="connsiteY40" fmla="*/ 16669 h 1081088"/>
                <a:gd name="connsiteX41" fmla="*/ 319087 w 471487"/>
                <a:gd name="connsiteY41" fmla="*/ 4763 h 1081088"/>
                <a:gd name="connsiteX42" fmla="*/ 323850 w 471487"/>
                <a:gd name="connsiteY42" fmla="*/ 0 h 1081088"/>
                <a:gd name="connsiteX43" fmla="*/ 333375 w 471487"/>
                <a:gd name="connsiteY43" fmla="*/ 0 h 1081088"/>
                <a:gd name="connsiteX44" fmla="*/ 340518 w 471487"/>
                <a:gd name="connsiteY44" fmla="*/ 7144 h 1081088"/>
                <a:gd name="connsiteX45" fmla="*/ 354806 w 471487"/>
                <a:gd name="connsiteY45" fmla="*/ 23813 h 1081088"/>
                <a:gd name="connsiteX46" fmla="*/ 371475 w 471487"/>
                <a:gd name="connsiteY46" fmla="*/ 45244 h 1081088"/>
                <a:gd name="connsiteX47" fmla="*/ 388143 w 471487"/>
                <a:gd name="connsiteY47" fmla="*/ 73819 h 1081088"/>
                <a:gd name="connsiteX48" fmla="*/ 404812 w 471487"/>
                <a:gd name="connsiteY48" fmla="*/ 107156 h 1081088"/>
                <a:gd name="connsiteX49" fmla="*/ 426243 w 471487"/>
                <a:gd name="connsiteY49" fmla="*/ 159544 h 1081088"/>
                <a:gd name="connsiteX50" fmla="*/ 442912 w 471487"/>
                <a:gd name="connsiteY50" fmla="*/ 204788 h 1081088"/>
                <a:gd name="connsiteX51" fmla="*/ 454818 w 471487"/>
                <a:gd name="connsiteY51" fmla="*/ 252413 h 1081088"/>
                <a:gd name="connsiteX52" fmla="*/ 471487 w 471487"/>
                <a:gd name="connsiteY52" fmla="*/ 361950 h 1081088"/>
                <a:gd name="connsiteX53" fmla="*/ 447675 w 471487"/>
                <a:gd name="connsiteY53" fmla="*/ 464344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1487" h="1081088">
                  <a:moveTo>
                    <a:pt x="447675" y="464344"/>
                  </a:moveTo>
                  <a:lnTo>
                    <a:pt x="421481" y="566738"/>
                  </a:lnTo>
                  <a:lnTo>
                    <a:pt x="390525" y="681038"/>
                  </a:lnTo>
                  <a:lnTo>
                    <a:pt x="361950" y="776288"/>
                  </a:lnTo>
                  <a:lnTo>
                    <a:pt x="335756" y="842963"/>
                  </a:lnTo>
                  <a:lnTo>
                    <a:pt x="309562" y="900113"/>
                  </a:lnTo>
                  <a:lnTo>
                    <a:pt x="285750" y="945356"/>
                  </a:lnTo>
                  <a:lnTo>
                    <a:pt x="261937" y="983456"/>
                  </a:lnTo>
                  <a:lnTo>
                    <a:pt x="235743" y="1019175"/>
                  </a:lnTo>
                  <a:lnTo>
                    <a:pt x="204787" y="1050131"/>
                  </a:lnTo>
                  <a:lnTo>
                    <a:pt x="176212" y="1069181"/>
                  </a:lnTo>
                  <a:lnTo>
                    <a:pt x="147637" y="1078706"/>
                  </a:lnTo>
                  <a:lnTo>
                    <a:pt x="128587" y="1081088"/>
                  </a:lnTo>
                  <a:lnTo>
                    <a:pt x="114300" y="1078706"/>
                  </a:lnTo>
                  <a:lnTo>
                    <a:pt x="92868" y="1071563"/>
                  </a:lnTo>
                  <a:lnTo>
                    <a:pt x="69056" y="1054894"/>
                  </a:lnTo>
                  <a:lnTo>
                    <a:pt x="57150" y="1042988"/>
                  </a:lnTo>
                  <a:lnTo>
                    <a:pt x="42862" y="1021556"/>
                  </a:lnTo>
                  <a:lnTo>
                    <a:pt x="30956" y="997744"/>
                  </a:lnTo>
                  <a:lnTo>
                    <a:pt x="21431" y="962025"/>
                  </a:lnTo>
                  <a:lnTo>
                    <a:pt x="14287" y="923925"/>
                  </a:lnTo>
                  <a:lnTo>
                    <a:pt x="7143" y="878681"/>
                  </a:lnTo>
                  <a:lnTo>
                    <a:pt x="0" y="819150"/>
                  </a:lnTo>
                  <a:lnTo>
                    <a:pt x="2381" y="769144"/>
                  </a:lnTo>
                  <a:lnTo>
                    <a:pt x="7143" y="757238"/>
                  </a:lnTo>
                  <a:lnTo>
                    <a:pt x="50006" y="711994"/>
                  </a:lnTo>
                  <a:lnTo>
                    <a:pt x="97631" y="659606"/>
                  </a:lnTo>
                  <a:lnTo>
                    <a:pt x="128587" y="616744"/>
                  </a:lnTo>
                  <a:lnTo>
                    <a:pt x="166687" y="564356"/>
                  </a:lnTo>
                  <a:lnTo>
                    <a:pt x="195262" y="509588"/>
                  </a:lnTo>
                  <a:lnTo>
                    <a:pt x="202406" y="495300"/>
                  </a:lnTo>
                  <a:lnTo>
                    <a:pt x="223837" y="461963"/>
                  </a:lnTo>
                  <a:lnTo>
                    <a:pt x="245268" y="419100"/>
                  </a:lnTo>
                  <a:lnTo>
                    <a:pt x="264318" y="371475"/>
                  </a:lnTo>
                  <a:lnTo>
                    <a:pt x="280987" y="321469"/>
                  </a:lnTo>
                  <a:lnTo>
                    <a:pt x="288131" y="288131"/>
                  </a:lnTo>
                  <a:lnTo>
                    <a:pt x="297656" y="238125"/>
                  </a:lnTo>
                  <a:lnTo>
                    <a:pt x="307181" y="171450"/>
                  </a:lnTo>
                  <a:lnTo>
                    <a:pt x="311943" y="102394"/>
                  </a:lnTo>
                  <a:lnTo>
                    <a:pt x="314325" y="30956"/>
                  </a:lnTo>
                  <a:lnTo>
                    <a:pt x="314325" y="16669"/>
                  </a:lnTo>
                  <a:lnTo>
                    <a:pt x="319087" y="4763"/>
                  </a:lnTo>
                  <a:lnTo>
                    <a:pt x="323850" y="0"/>
                  </a:lnTo>
                  <a:lnTo>
                    <a:pt x="333375" y="0"/>
                  </a:lnTo>
                  <a:lnTo>
                    <a:pt x="340518" y="7144"/>
                  </a:lnTo>
                  <a:lnTo>
                    <a:pt x="354806" y="23813"/>
                  </a:lnTo>
                  <a:lnTo>
                    <a:pt x="371475" y="45244"/>
                  </a:lnTo>
                  <a:lnTo>
                    <a:pt x="388143" y="73819"/>
                  </a:lnTo>
                  <a:lnTo>
                    <a:pt x="404812" y="107156"/>
                  </a:lnTo>
                  <a:lnTo>
                    <a:pt x="426243" y="159544"/>
                  </a:lnTo>
                  <a:lnTo>
                    <a:pt x="442912" y="204788"/>
                  </a:lnTo>
                  <a:lnTo>
                    <a:pt x="454818" y="252413"/>
                  </a:lnTo>
                  <a:lnTo>
                    <a:pt x="471487" y="361950"/>
                  </a:lnTo>
                  <a:lnTo>
                    <a:pt x="447675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0">
              <a:extLst>
                <a:ext uri="{FF2B5EF4-FFF2-40B4-BE49-F238E27FC236}">
                  <a16:creationId xmlns:a16="http://schemas.microsoft.com/office/drawing/2014/main" id="{BB2AF559-D2D8-415D-8127-91BB66820E54}"/>
                </a:ext>
              </a:extLst>
            </p:cNvPr>
            <p:cNvSpPr/>
            <p:nvPr/>
          </p:nvSpPr>
          <p:spPr>
            <a:xfrm>
              <a:off x="3213100" y="2001838"/>
              <a:ext cx="4022725" cy="542925"/>
            </a:xfrm>
            <a:custGeom>
              <a:avLst/>
              <a:gdLst>
                <a:gd name="connsiteX0" fmla="*/ 2468218 w 4022035"/>
                <a:gd name="connsiteY0" fmla="*/ 109331 h 543339"/>
                <a:gd name="connsiteX1" fmla="*/ 2239618 w 4022035"/>
                <a:gd name="connsiteY1" fmla="*/ 125896 h 543339"/>
                <a:gd name="connsiteX2" fmla="*/ 2011018 w 4022035"/>
                <a:gd name="connsiteY2" fmla="*/ 142461 h 543339"/>
                <a:gd name="connsiteX3" fmla="*/ 1815548 w 4022035"/>
                <a:gd name="connsiteY3" fmla="*/ 159026 h 543339"/>
                <a:gd name="connsiteX4" fmla="*/ 1563757 w 4022035"/>
                <a:gd name="connsiteY4" fmla="*/ 178905 h 543339"/>
                <a:gd name="connsiteX5" fmla="*/ 1378226 w 4022035"/>
                <a:gd name="connsiteY5" fmla="*/ 202096 h 543339"/>
                <a:gd name="connsiteX6" fmla="*/ 1156252 w 4022035"/>
                <a:gd name="connsiteY6" fmla="*/ 231913 h 543339"/>
                <a:gd name="connsiteX7" fmla="*/ 887896 w 4022035"/>
                <a:gd name="connsiteY7" fmla="*/ 268357 h 543339"/>
                <a:gd name="connsiteX8" fmla="*/ 649357 w 4022035"/>
                <a:gd name="connsiteY8" fmla="*/ 298174 h 543339"/>
                <a:gd name="connsiteX9" fmla="*/ 414131 w 4022035"/>
                <a:gd name="connsiteY9" fmla="*/ 331305 h 543339"/>
                <a:gd name="connsiteX10" fmla="*/ 192157 w 4022035"/>
                <a:gd name="connsiteY10" fmla="*/ 361122 h 543339"/>
                <a:gd name="connsiteX11" fmla="*/ 0 w 4022035"/>
                <a:gd name="connsiteY11" fmla="*/ 387626 h 543339"/>
                <a:gd name="connsiteX12" fmla="*/ 23191 w 4022035"/>
                <a:gd name="connsiteY12" fmla="*/ 543339 h 543339"/>
                <a:gd name="connsiteX13" fmla="*/ 251791 w 4022035"/>
                <a:gd name="connsiteY13" fmla="*/ 513522 h 543339"/>
                <a:gd name="connsiteX14" fmla="*/ 520148 w 4022035"/>
                <a:gd name="connsiteY14" fmla="*/ 480392 h 543339"/>
                <a:gd name="connsiteX15" fmla="*/ 762000 w 4022035"/>
                <a:gd name="connsiteY15" fmla="*/ 447261 h 543339"/>
                <a:gd name="connsiteX16" fmla="*/ 1007165 w 4022035"/>
                <a:gd name="connsiteY16" fmla="*/ 414131 h 543339"/>
                <a:gd name="connsiteX17" fmla="*/ 1292087 w 4022035"/>
                <a:gd name="connsiteY17" fmla="*/ 374374 h 543339"/>
                <a:gd name="connsiteX18" fmla="*/ 1454426 w 4022035"/>
                <a:gd name="connsiteY18" fmla="*/ 354496 h 543339"/>
                <a:gd name="connsiteX19" fmla="*/ 1643270 w 4022035"/>
                <a:gd name="connsiteY19" fmla="*/ 337931 h 543339"/>
                <a:gd name="connsiteX20" fmla="*/ 1871870 w 4022035"/>
                <a:gd name="connsiteY20" fmla="*/ 321365 h 543339"/>
                <a:gd name="connsiteX21" fmla="*/ 2136913 w 4022035"/>
                <a:gd name="connsiteY21" fmla="*/ 304800 h 543339"/>
                <a:gd name="connsiteX22" fmla="*/ 2468218 w 4022035"/>
                <a:gd name="connsiteY22" fmla="*/ 284922 h 543339"/>
                <a:gd name="connsiteX23" fmla="*/ 2703444 w 4022035"/>
                <a:gd name="connsiteY23" fmla="*/ 274983 h 543339"/>
                <a:gd name="connsiteX24" fmla="*/ 2968487 w 4022035"/>
                <a:gd name="connsiteY24" fmla="*/ 261731 h 543339"/>
                <a:gd name="connsiteX25" fmla="*/ 3226905 w 4022035"/>
                <a:gd name="connsiteY25" fmla="*/ 251792 h 543339"/>
                <a:gd name="connsiteX26" fmla="*/ 3366052 w 4022035"/>
                <a:gd name="connsiteY26" fmla="*/ 245165 h 543339"/>
                <a:gd name="connsiteX27" fmla="*/ 3389244 w 4022035"/>
                <a:gd name="connsiteY27" fmla="*/ 248479 h 543339"/>
                <a:gd name="connsiteX28" fmla="*/ 3402496 w 4022035"/>
                <a:gd name="connsiteY28" fmla="*/ 255105 h 543339"/>
                <a:gd name="connsiteX29" fmla="*/ 3945835 w 4022035"/>
                <a:gd name="connsiteY29" fmla="*/ 490331 h 543339"/>
                <a:gd name="connsiteX30" fmla="*/ 3965713 w 4022035"/>
                <a:gd name="connsiteY30" fmla="*/ 490331 h 543339"/>
                <a:gd name="connsiteX31" fmla="*/ 3978965 w 4022035"/>
                <a:gd name="connsiteY31" fmla="*/ 490331 h 543339"/>
                <a:gd name="connsiteX32" fmla="*/ 3995531 w 4022035"/>
                <a:gd name="connsiteY32" fmla="*/ 483705 h 543339"/>
                <a:gd name="connsiteX33" fmla="*/ 4005470 w 4022035"/>
                <a:gd name="connsiteY33" fmla="*/ 473765 h 543339"/>
                <a:gd name="connsiteX34" fmla="*/ 4022035 w 4022035"/>
                <a:gd name="connsiteY34" fmla="*/ 447261 h 543339"/>
                <a:gd name="connsiteX35" fmla="*/ 4022035 w 4022035"/>
                <a:gd name="connsiteY35" fmla="*/ 410818 h 543339"/>
                <a:gd name="connsiteX36" fmla="*/ 4012096 w 4022035"/>
                <a:gd name="connsiteY36" fmla="*/ 377687 h 543339"/>
                <a:gd name="connsiteX37" fmla="*/ 3992218 w 4022035"/>
                <a:gd name="connsiteY37" fmla="*/ 337931 h 543339"/>
                <a:gd name="connsiteX38" fmla="*/ 3949148 w 4022035"/>
                <a:gd name="connsiteY38" fmla="*/ 284922 h 543339"/>
                <a:gd name="connsiteX39" fmla="*/ 3882887 w 4022035"/>
                <a:gd name="connsiteY39" fmla="*/ 215348 h 543339"/>
                <a:gd name="connsiteX40" fmla="*/ 3803374 w 4022035"/>
                <a:gd name="connsiteY40" fmla="*/ 145774 h 543339"/>
                <a:gd name="connsiteX41" fmla="*/ 3717235 w 4022035"/>
                <a:gd name="connsiteY41" fmla="*/ 82826 h 543339"/>
                <a:gd name="connsiteX42" fmla="*/ 3627783 w 4022035"/>
                <a:gd name="connsiteY42" fmla="*/ 23192 h 543339"/>
                <a:gd name="connsiteX43" fmla="*/ 3588026 w 4022035"/>
                <a:gd name="connsiteY43" fmla="*/ 0 h 543339"/>
                <a:gd name="connsiteX44" fmla="*/ 3541644 w 4022035"/>
                <a:gd name="connsiteY44" fmla="*/ 6626 h 543339"/>
                <a:gd name="connsiteX45" fmla="*/ 3402496 w 4022035"/>
                <a:gd name="connsiteY45" fmla="*/ 33131 h 543339"/>
                <a:gd name="connsiteX46" fmla="*/ 3339548 w 4022035"/>
                <a:gd name="connsiteY46" fmla="*/ 43070 h 543339"/>
                <a:gd name="connsiteX47" fmla="*/ 3203713 w 4022035"/>
                <a:gd name="connsiteY47" fmla="*/ 53009 h 543339"/>
                <a:gd name="connsiteX48" fmla="*/ 2948609 w 4022035"/>
                <a:gd name="connsiteY48" fmla="*/ 72887 h 543339"/>
                <a:gd name="connsiteX49" fmla="*/ 2693505 w 4022035"/>
                <a:gd name="connsiteY49" fmla="*/ 92765 h 543339"/>
                <a:gd name="connsiteX50" fmla="*/ 2468218 w 4022035"/>
                <a:gd name="connsiteY50" fmla="*/ 109331 h 5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22035" h="543339">
                  <a:moveTo>
                    <a:pt x="2468218" y="109331"/>
                  </a:moveTo>
                  <a:lnTo>
                    <a:pt x="2239618" y="125896"/>
                  </a:lnTo>
                  <a:lnTo>
                    <a:pt x="2011018" y="142461"/>
                  </a:lnTo>
                  <a:lnTo>
                    <a:pt x="1815548" y="159026"/>
                  </a:lnTo>
                  <a:lnTo>
                    <a:pt x="1563757" y="178905"/>
                  </a:lnTo>
                  <a:lnTo>
                    <a:pt x="1378226" y="202096"/>
                  </a:lnTo>
                  <a:lnTo>
                    <a:pt x="1156252" y="231913"/>
                  </a:lnTo>
                  <a:lnTo>
                    <a:pt x="887896" y="268357"/>
                  </a:lnTo>
                  <a:lnTo>
                    <a:pt x="649357" y="298174"/>
                  </a:lnTo>
                  <a:lnTo>
                    <a:pt x="414131" y="331305"/>
                  </a:lnTo>
                  <a:lnTo>
                    <a:pt x="192157" y="361122"/>
                  </a:lnTo>
                  <a:lnTo>
                    <a:pt x="0" y="387626"/>
                  </a:lnTo>
                  <a:lnTo>
                    <a:pt x="23191" y="543339"/>
                  </a:lnTo>
                  <a:lnTo>
                    <a:pt x="251791" y="513522"/>
                  </a:lnTo>
                  <a:lnTo>
                    <a:pt x="520148" y="480392"/>
                  </a:lnTo>
                  <a:lnTo>
                    <a:pt x="762000" y="447261"/>
                  </a:lnTo>
                  <a:lnTo>
                    <a:pt x="1007165" y="414131"/>
                  </a:lnTo>
                  <a:lnTo>
                    <a:pt x="1292087" y="374374"/>
                  </a:lnTo>
                  <a:lnTo>
                    <a:pt x="1454426" y="354496"/>
                  </a:lnTo>
                  <a:lnTo>
                    <a:pt x="1643270" y="337931"/>
                  </a:lnTo>
                  <a:lnTo>
                    <a:pt x="1871870" y="321365"/>
                  </a:lnTo>
                  <a:lnTo>
                    <a:pt x="2136913" y="304800"/>
                  </a:lnTo>
                  <a:lnTo>
                    <a:pt x="2468218" y="284922"/>
                  </a:lnTo>
                  <a:lnTo>
                    <a:pt x="2703444" y="274983"/>
                  </a:lnTo>
                  <a:lnTo>
                    <a:pt x="2968487" y="261731"/>
                  </a:lnTo>
                  <a:lnTo>
                    <a:pt x="3226905" y="251792"/>
                  </a:lnTo>
                  <a:lnTo>
                    <a:pt x="3366052" y="245165"/>
                  </a:lnTo>
                  <a:lnTo>
                    <a:pt x="3389244" y="248479"/>
                  </a:lnTo>
                  <a:lnTo>
                    <a:pt x="3402496" y="255105"/>
                  </a:lnTo>
                  <a:lnTo>
                    <a:pt x="3945835" y="490331"/>
                  </a:lnTo>
                  <a:lnTo>
                    <a:pt x="3965713" y="490331"/>
                  </a:lnTo>
                  <a:lnTo>
                    <a:pt x="3978965" y="490331"/>
                  </a:lnTo>
                  <a:lnTo>
                    <a:pt x="3995531" y="483705"/>
                  </a:lnTo>
                  <a:lnTo>
                    <a:pt x="4005470" y="473765"/>
                  </a:lnTo>
                  <a:lnTo>
                    <a:pt x="4022035" y="447261"/>
                  </a:lnTo>
                  <a:lnTo>
                    <a:pt x="4022035" y="410818"/>
                  </a:lnTo>
                  <a:lnTo>
                    <a:pt x="4012096" y="377687"/>
                  </a:lnTo>
                  <a:lnTo>
                    <a:pt x="3992218" y="337931"/>
                  </a:lnTo>
                  <a:lnTo>
                    <a:pt x="3949148" y="284922"/>
                  </a:lnTo>
                  <a:lnTo>
                    <a:pt x="3882887" y="215348"/>
                  </a:lnTo>
                  <a:lnTo>
                    <a:pt x="3803374" y="145774"/>
                  </a:lnTo>
                  <a:lnTo>
                    <a:pt x="3717235" y="82826"/>
                  </a:lnTo>
                  <a:lnTo>
                    <a:pt x="3627783" y="23192"/>
                  </a:lnTo>
                  <a:lnTo>
                    <a:pt x="3588026" y="0"/>
                  </a:lnTo>
                  <a:lnTo>
                    <a:pt x="3541644" y="6626"/>
                  </a:lnTo>
                  <a:lnTo>
                    <a:pt x="3402496" y="33131"/>
                  </a:lnTo>
                  <a:lnTo>
                    <a:pt x="3339548" y="43070"/>
                  </a:lnTo>
                  <a:lnTo>
                    <a:pt x="3203713" y="53009"/>
                  </a:lnTo>
                  <a:lnTo>
                    <a:pt x="2948609" y="72887"/>
                  </a:lnTo>
                  <a:lnTo>
                    <a:pt x="2693505" y="92765"/>
                  </a:lnTo>
                  <a:lnTo>
                    <a:pt x="2468218" y="109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1">
              <a:extLst>
                <a:ext uri="{FF2B5EF4-FFF2-40B4-BE49-F238E27FC236}">
                  <a16:creationId xmlns:a16="http://schemas.microsoft.com/office/drawing/2014/main" id="{910D9906-9C09-4A64-AFAF-2E87FB946AC4}"/>
                </a:ext>
              </a:extLst>
            </p:cNvPr>
            <p:cNvSpPr/>
            <p:nvPr/>
          </p:nvSpPr>
          <p:spPr>
            <a:xfrm>
              <a:off x="6248400" y="2185988"/>
              <a:ext cx="982663" cy="628650"/>
            </a:xfrm>
            <a:custGeom>
              <a:avLst/>
              <a:gdLst>
                <a:gd name="connsiteX0" fmla="*/ 619125 w 983456"/>
                <a:gd name="connsiteY0" fmla="*/ 357187 h 628650"/>
                <a:gd name="connsiteX1" fmla="*/ 447675 w 983456"/>
                <a:gd name="connsiteY1" fmla="*/ 435768 h 628650"/>
                <a:gd name="connsiteX2" fmla="*/ 261938 w 983456"/>
                <a:gd name="connsiteY2" fmla="*/ 523875 h 628650"/>
                <a:gd name="connsiteX3" fmla="*/ 64294 w 983456"/>
                <a:gd name="connsiteY3" fmla="*/ 616743 h 628650"/>
                <a:gd name="connsiteX4" fmla="*/ 35719 w 983456"/>
                <a:gd name="connsiteY4" fmla="*/ 626268 h 628650"/>
                <a:gd name="connsiteX5" fmla="*/ 19050 w 983456"/>
                <a:gd name="connsiteY5" fmla="*/ 628650 h 628650"/>
                <a:gd name="connsiteX6" fmla="*/ 7144 w 983456"/>
                <a:gd name="connsiteY6" fmla="*/ 628650 h 628650"/>
                <a:gd name="connsiteX7" fmla="*/ 0 w 983456"/>
                <a:gd name="connsiteY7" fmla="*/ 621506 h 628650"/>
                <a:gd name="connsiteX8" fmla="*/ 0 w 983456"/>
                <a:gd name="connsiteY8" fmla="*/ 609600 h 628650"/>
                <a:gd name="connsiteX9" fmla="*/ 9525 w 983456"/>
                <a:gd name="connsiteY9" fmla="*/ 578643 h 628650"/>
                <a:gd name="connsiteX10" fmla="*/ 38100 w 983456"/>
                <a:gd name="connsiteY10" fmla="*/ 545306 h 628650"/>
                <a:gd name="connsiteX11" fmla="*/ 119063 w 983456"/>
                <a:gd name="connsiteY11" fmla="*/ 457200 h 628650"/>
                <a:gd name="connsiteX12" fmla="*/ 216694 w 983456"/>
                <a:gd name="connsiteY12" fmla="*/ 347662 h 628650"/>
                <a:gd name="connsiteX13" fmla="*/ 300038 w 983456"/>
                <a:gd name="connsiteY13" fmla="*/ 257175 h 628650"/>
                <a:gd name="connsiteX14" fmla="*/ 381000 w 983456"/>
                <a:gd name="connsiteY14" fmla="*/ 164306 h 628650"/>
                <a:gd name="connsiteX15" fmla="*/ 392906 w 983456"/>
                <a:gd name="connsiteY15" fmla="*/ 145256 h 628650"/>
                <a:gd name="connsiteX16" fmla="*/ 392906 w 983456"/>
                <a:gd name="connsiteY16" fmla="*/ 130968 h 628650"/>
                <a:gd name="connsiteX17" fmla="*/ 388144 w 983456"/>
                <a:gd name="connsiteY17" fmla="*/ 107156 h 628650"/>
                <a:gd name="connsiteX18" fmla="*/ 381000 w 983456"/>
                <a:gd name="connsiteY18" fmla="*/ 90487 h 628650"/>
                <a:gd name="connsiteX19" fmla="*/ 366713 w 983456"/>
                <a:gd name="connsiteY19" fmla="*/ 66675 h 628650"/>
                <a:gd name="connsiteX20" fmla="*/ 328613 w 983456"/>
                <a:gd name="connsiteY20" fmla="*/ 0 h 628650"/>
                <a:gd name="connsiteX21" fmla="*/ 983456 w 983456"/>
                <a:gd name="connsiteY21" fmla="*/ 259556 h 628650"/>
                <a:gd name="connsiteX22" fmla="*/ 971550 w 983456"/>
                <a:gd name="connsiteY22" fmla="*/ 283368 h 628650"/>
                <a:gd name="connsiteX23" fmla="*/ 957263 w 983456"/>
                <a:gd name="connsiteY23" fmla="*/ 297656 h 628650"/>
                <a:gd name="connsiteX24" fmla="*/ 940594 w 983456"/>
                <a:gd name="connsiteY24" fmla="*/ 304800 h 628650"/>
                <a:gd name="connsiteX25" fmla="*/ 904875 w 983456"/>
                <a:gd name="connsiteY25" fmla="*/ 307181 h 628650"/>
                <a:gd name="connsiteX26" fmla="*/ 862013 w 983456"/>
                <a:gd name="connsiteY26" fmla="*/ 307181 h 628650"/>
                <a:gd name="connsiteX27" fmla="*/ 821531 w 983456"/>
                <a:gd name="connsiteY27" fmla="*/ 309562 h 628650"/>
                <a:gd name="connsiteX28" fmla="*/ 750094 w 983456"/>
                <a:gd name="connsiteY28" fmla="*/ 316706 h 628650"/>
                <a:gd name="connsiteX29" fmla="*/ 702469 w 983456"/>
                <a:gd name="connsiteY29" fmla="*/ 323850 h 628650"/>
                <a:gd name="connsiteX30" fmla="*/ 678656 w 983456"/>
                <a:gd name="connsiteY30" fmla="*/ 333375 h 628650"/>
                <a:gd name="connsiteX31" fmla="*/ 619125 w 983456"/>
                <a:gd name="connsiteY31" fmla="*/ 35718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3456" h="628650">
                  <a:moveTo>
                    <a:pt x="619125" y="357187"/>
                  </a:moveTo>
                  <a:lnTo>
                    <a:pt x="447675" y="435768"/>
                  </a:lnTo>
                  <a:lnTo>
                    <a:pt x="261938" y="523875"/>
                  </a:lnTo>
                  <a:lnTo>
                    <a:pt x="64294" y="616743"/>
                  </a:lnTo>
                  <a:lnTo>
                    <a:pt x="35719" y="626268"/>
                  </a:lnTo>
                  <a:lnTo>
                    <a:pt x="19050" y="628650"/>
                  </a:lnTo>
                  <a:lnTo>
                    <a:pt x="7144" y="628650"/>
                  </a:lnTo>
                  <a:lnTo>
                    <a:pt x="0" y="621506"/>
                  </a:lnTo>
                  <a:lnTo>
                    <a:pt x="0" y="609600"/>
                  </a:lnTo>
                  <a:lnTo>
                    <a:pt x="9525" y="578643"/>
                  </a:lnTo>
                  <a:lnTo>
                    <a:pt x="38100" y="545306"/>
                  </a:lnTo>
                  <a:lnTo>
                    <a:pt x="119063" y="457200"/>
                  </a:lnTo>
                  <a:lnTo>
                    <a:pt x="216694" y="347662"/>
                  </a:lnTo>
                  <a:lnTo>
                    <a:pt x="300038" y="257175"/>
                  </a:lnTo>
                  <a:lnTo>
                    <a:pt x="381000" y="164306"/>
                  </a:lnTo>
                  <a:lnTo>
                    <a:pt x="392906" y="145256"/>
                  </a:lnTo>
                  <a:lnTo>
                    <a:pt x="392906" y="130968"/>
                  </a:lnTo>
                  <a:lnTo>
                    <a:pt x="388144" y="107156"/>
                  </a:lnTo>
                  <a:lnTo>
                    <a:pt x="381000" y="90487"/>
                  </a:lnTo>
                  <a:lnTo>
                    <a:pt x="366713" y="66675"/>
                  </a:lnTo>
                  <a:lnTo>
                    <a:pt x="328613" y="0"/>
                  </a:lnTo>
                  <a:lnTo>
                    <a:pt x="983456" y="259556"/>
                  </a:lnTo>
                  <a:lnTo>
                    <a:pt x="971550" y="283368"/>
                  </a:lnTo>
                  <a:lnTo>
                    <a:pt x="957263" y="297656"/>
                  </a:lnTo>
                  <a:lnTo>
                    <a:pt x="940594" y="304800"/>
                  </a:lnTo>
                  <a:lnTo>
                    <a:pt x="904875" y="307181"/>
                  </a:lnTo>
                  <a:lnTo>
                    <a:pt x="862013" y="307181"/>
                  </a:lnTo>
                  <a:lnTo>
                    <a:pt x="821531" y="309562"/>
                  </a:lnTo>
                  <a:lnTo>
                    <a:pt x="750094" y="316706"/>
                  </a:lnTo>
                  <a:lnTo>
                    <a:pt x="702469" y="323850"/>
                  </a:lnTo>
                  <a:lnTo>
                    <a:pt x="678656" y="333375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2">
              <a:extLst>
                <a:ext uri="{FF2B5EF4-FFF2-40B4-BE49-F238E27FC236}">
                  <a16:creationId xmlns:a16="http://schemas.microsoft.com/office/drawing/2014/main" id="{5A5DDB7A-D053-4DDD-8078-942A6D369030}"/>
                </a:ext>
              </a:extLst>
            </p:cNvPr>
            <p:cNvSpPr/>
            <p:nvPr/>
          </p:nvSpPr>
          <p:spPr>
            <a:xfrm>
              <a:off x="3244850" y="3668713"/>
              <a:ext cx="654050" cy="2173287"/>
            </a:xfrm>
            <a:custGeom>
              <a:avLst/>
              <a:gdLst>
                <a:gd name="connsiteX0" fmla="*/ 516103 w 653543"/>
                <a:gd name="connsiteY0" fmla="*/ 552567 h 2173803"/>
                <a:gd name="connsiteX1" fmla="*/ 535737 w 653543"/>
                <a:gd name="connsiteY1" fmla="*/ 740495 h 2173803"/>
                <a:gd name="connsiteX2" fmla="*/ 558176 w 653543"/>
                <a:gd name="connsiteY2" fmla="*/ 934034 h 2173803"/>
                <a:gd name="connsiteX3" fmla="*/ 566591 w 653543"/>
                <a:gd name="connsiteY3" fmla="*/ 1012571 h 2173803"/>
                <a:gd name="connsiteX4" fmla="*/ 560981 w 653543"/>
                <a:gd name="connsiteY4" fmla="*/ 1096719 h 2173803"/>
                <a:gd name="connsiteX5" fmla="*/ 586225 w 653543"/>
                <a:gd name="connsiteY5" fmla="*/ 1304282 h 2173803"/>
                <a:gd name="connsiteX6" fmla="*/ 614274 w 653543"/>
                <a:gd name="connsiteY6" fmla="*/ 1531479 h 2173803"/>
                <a:gd name="connsiteX7" fmla="*/ 642323 w 653543"/>
                <a:gd name="connsiteY7" fmla="*/ 1736238 h 2173803"/>
                <a:gd name="connsiteX8" fmla="*/ 653543 w 653543"/>
                <a:gd name="connsiteY8" fmla="*/ 1837214 h 2173803"/>
                <a:gd name="connsiteX9" fmla="*/ 650738 w 653543"/>
                <a:gd name="connsiteY9" fmla="*/ 2016728 h 2173803"/>
                <a:gd name="connsiteX10" fmla="*/ 650738 w 653543"/>
                <a:gd name="connsiteY10" fmla="*/ 2047582 h 2173803"/>
                <a:gd name="connsiteX11" fmla="*/ 645128 w 653543"/>
                <a:gd name="connsiteY11" fmla="*/ 2084046 h 2173803"/>
                <a:gd name="connsiteX12" fmla="*/ 633909 w 653543"/>
                <a:gd name="connsiteY12" fmla="*/ 2120510 h 2173803"/>
                <a:gd name="connsiteX13" fmla="*/ 617079 w 653543"/>
                <a:gd name="connsiteY13" fmla="*/ 2145754 h 2173803"/>
                <a:gd name="connsiteX14" fmla="*/ 594640 w 653543"/>
                <a:gd name="connsiteY14" fmla="*/ 2159779 h 2173803"/>
                <a:gd name="connsiteX15" fmla="*/ 572201 w 653543"/>
                <a:gd name="connsiteY15" fmla="*/ 2170998 h 2173803"/>
                <a:gd name="connsiteX16" fmla="*/ 558176 w 653543"/>
                <a:gd name="connsiteY16" fmla="*/ 2173803 h 2173803"/>
                <a:gd name="connsiteX17" fmla="*/ 541347 w 653543"/>
                <a:gd name="connsiteY17" fmla="*/ 2168193 h 2173803"/>
                <a:gd name="connsiteX18" fmla="*/ 513298 w 653543"/>
                <a:gd name="connsiteY18" fmla="*/ 2148559 h 2173803"/>
                <a:gd name="connsiteX19" fmla="*/ 490858 w 653543"/>
                <a:gd name="connsiteY19" fmla="*/ 2131730 h 2173803"/>
                <a:gd name="connsiteX20" fmla="*/ 454395 w 653543"/>
                <a:gd name="connsiteY20" fmla="*/ 2095266 h 2173803"/>
                <a:gd name="connsiteX21" fmla="*/ 434760 w 653543"/>
                <a:gd name="connsiteY21" fmla="*/ 2070022 h 2173803"/>
                <a:gd name="connsiteX22" fmla="*/ 417931 w 653543"/>
                <a:gd name="connsiteY22" fmla="*/ 2030753 h 2173803"/>
                <a:gd name="connsiteX23" fmla="*/ 398296 w 653543"/>
                <a:gd name="connsiteY23" fmla="*/ 1966240 h 2173803"/>
                <a:gd name="connsiteX24" fmla="*/ 387077 w 653543"/>
                <a:gd name="connsiteY24" fmla="*/ 1907337 h 2173803"/>
                <a:gd name="connsiteX25" fmla="*/ 375857 w 653543"/>
                <a:gd name="connsiteY25" fmla="*/ 1848434 h 2173803"/>
                <a:gd name="connsiteX26" fmla="*/ 370247 w 653543"/>
                <a:gd name="connsiteY26" fmla="*/ 1803555 h 2173803"/>
                <a:gd name="connsiteX27" fmla="*/ 364638 w 653543"/>
                <a:gd name="connsiteY27" fmla="*/ 1716603 h 2173803"/>
                <a:gd name="connsiteX28" fmla="*/ 361833 w 653543"/>
                <a:gd name="connsiteY28" fmla="*/ 1595992 h 2173803"/>
                <a:gd name="connsiteX29" fmla="*/ 347808 w 653543"/>
                <a:gd name="connsiteY29" fmla="*/ 1475381 h 2173803"/>
                <a:gd name="connsiteX30" fmla="*/ 322564 w 653543"/>
                <a:gd name="connsiteY30" fmla="*/ 1276233 h 2173803"/>
                <a:gd name="connsiteX31" fmla="*/ 302930 w 653543"/>
                <a:gd name="connsiteY31" fmla="*/ 1113548 h 2173803"/>
                <a:gd name="connsiteX32" fmla="*/ 272076 w 653543"/>
                <a:gd name="connsiteY32" fmla="*/ 863911 h 2173803"/>
                <a:gd name="connsiteX33" fmla="*/ 238417 w 653543"/>
                <a:gd name="connsiteY33" fmla="*/ 586225 h 2173803"/>
                <a:gd name="connsiteX34" fmla="*/ 224392 w 653543"/>
                <a:gd name="connsiteY34" fmla="*/ 482444 h 2173803"/>
                <a:gd name="connsiteX35" fmla="*/ 215977 w 653543"/>
                <a:gd name="connsiteY35" fmla="*/ 401101 h 2173803"/>
                <a:gd name="connsiteX36" fmla="*/ 207563 w 653543"/>
                <a:gd name="connsiteY36" fmla="*/ 359028 h 2173803"/>
                <a:gd name="connsiteX37" fmla="*/ 196343 w 653543"/>
                <a:gd name="connsiteY37" fmla="*/ 319759 h 2173803"/>
                <a:gd name="connsiteX38" fmla="*/ 187928 w 653543"/>
                <a:gd name="connsiteY38" fmla="*/ 294515 h 2173803"/>
                <a:gd name="connsiteX39" fmla="*/ 168294 w 653543"/>
                <a:gd name="connsiteY39" fmla="*/ 244027 h 2173803"/>
                <a:gd name="connsiteX40" fmla="*/ 143050 w 653543"/>
                <a:gd name="connsiteY40" fmla="*/ 196343 h 2173803"/>
                <a:gd name="connsiteX41" fmla="*/ 115001 w 653543"/>
                <a:gd name="connsiteY41" fmla="*/ 157074 h 2173803"/>
                <a:gd name="connsiteX42" fmla="*/ 98171 w 653543"/>
                <a:gd name="connsiteY42" fmla="*/ 134635 h 2173803"/>
                <a:gd name="connsiteX43" fmla="*/ 81342 w 653543"/>
                <a:gd name="connsiteY43" fmla="*/ 117806 h 2173803"/>
                <a:gd name="connsiteX44" fmla="*/ 61708 w 653543"/>
                <a:gd name="connsiteY44" fmla="*/ 98171 h 2173803"/>
                <a:gd name="connsiteX45" fmla="*/ 36463 w 653543"/>
                <a:gd name="connsiteY45" fmla="*/ 75732 h 2173803"/>
                <a:gd name="connsiteX46" fmla="*/ 11219 w 653543"/>
                <a:gd name="connsiteY46" fmla="*/ 56098 h 2173803"/>
                <a:gd name="connsiteX47" fmla="*/ 5609 w 653543"/>
                <a:gd name="connsiteY47" fmla="*/ 47683 h 2173803"/>
                <a:gd name="connsiteX48" fmla="*/ 0 w 653543"/>
                <a:gd name="connsiteY48" fmla="*/ 33659 h 2173803"/>
                <a:gd name="connsiteX49" fmla="*/ 0 w 653543"/>
                <a:gd name="connsiteY49" fmla="*/ 11219 h 2173803"/>
                <a:gd name="connsiteX50" fmla="*/ 5609 w 653543"/>
                <a:gd name="connsiteY50" fmla="*/ 2805 h 2173803"/>
                <a:gd name="connsiteX51" fmla="*/ 19634 w 653543"/>
                <a:gd name="connsiteY51" fmla="*/ 0 h 2173803"/>
                <a:gd name="connsiteX52" fmla="*/ 33658 w 653543"/>
                <a:gd name="connsiteY52" fmla="*/ 0 h 2173803"/>
                <a:gd name="connsiteX53" fmla="*/ 70122 w 653543"/>
                <a:gd name="connsiteY53" fmla="*/ 11219 h 2173803"/>
                <a:gd name="connsiteX54" fmla="*/ 143050 w 653543"/>
                <a:gd name="connsiteY54" fmla="*/ 39268 h 2173803"/>
                <a:gd name="connsiteX55" fmla="*/ 193538 w 653543"/>
                <a:gd name="connsiteY55" fmla="*/ 61708 h 2173803"/>
                <a:gd name="connsiteX56" fmla="*/ 269271 w 653543"/>
                <a:gd name="connsiteY56" fmla="*/ 100976 h 2173803"/>
                <a:gd name="connsiteX57" fmla="*/ 359028 w 653543"/>
                <a:gd name="connsiteY57" fmla="*/ 154270 h 2173803"/>
                <a:gd name="connsiteX58" fmla="*/ 420736 w 653543"/>
                <a:gd name="connsiteY58" fmla="*/ 199148 h 2173803"/>
                <a:gd name="connsiteX59" fmla="*/ 429150 w 653543"/>
                <a:gd name="connsiteY59" fmla="*/ 204758 h 2173803"/>
                <a:gd name="connsiteX60" fmla="*/ 490858 w 653543"/>
                <a:gd name="connsiteY60" fmla="*/ 339393 h 2173803"/>
                <a:gd name="connsiteX61" fmla="*/ 516103 w 653543"/>
                <a:gd name="connsiteY61" fmla="*/ 552567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53543" h="2173803">
                  <a:moveTo>
                    <a:pt x="516103" y="552567"/>
                  </a:moveTo>
                  <a:lnTo>
                    <a:pt x="535737" y="740495"/>
                  </a:lnTo>
                  <a:lnTo>
                    <a:pt x="558176" y="934034"/>
                  </a:lnTo>
                  <a:lnTo>
                    <a:pt x="566591" y="1012571"/>
                  </a:lnTo>
                  <a:lnTo>
                    <a:pt x="560981" y="1096719"/>
                  </a:lnTo>
                  <a:lnTo>
                    <a:pt x="586225" y="1304282"/>
                  </a:lnTo>
                  <a:lnTo>
                    <a:pt x="614274" y="1531479"/>
                  </a:lnTo>
                  <a:lnTo>
                    <a:pt x="642323" y="1736238"/>
                  </a:lnTo>
                  <a:lnTo>
                    <a:pt x="653543" y="1837214"/>
                  </a:lnTo>
                  <a:lnTo>
                    <a:pt x="650738" y="2016728"/>
                  </a:lnTo>
                  <a:lnTo>
                    <a:pt x="650738" y="2047582"/>
                  </a:lnTo>
                  <a:lnTo>
                    <a:pt x="645128" y="2084046"/>
                  </a:lnTo>
                  <a:lnTo>
                    <a:pt x="633909" y="2120510"/>
                  </a:lnTo>
                  <a:lnTo>
                    <a:pt x="617079" y="2145754"/>
                  </a:lnTo>
                  <a:lnTo>
                    <a:pt x="594640" y="2159779"/>
                  </a:lnTo>
                  <a:lnTo>
                    <a:pt x="572201" y="2170998"/>
                  </a:lnTo>
                  <a:lnTo>
                    <a:pt x="558176" y="2173803"/>
                  </a:lnTo>
                  <a:lnTo>
                    <a:pt x="541347" y="2168193"/>
                  </a:lnTo>
                  <a:lnTo>
                    <a:pt x="513298" y="2148559"/>
                  </a:lnTo>
                  <a:lnTo>
                    <a:pt x="490858" y="2131730"/>
                  </a:lnTo>
                  <a:lnTo>
                    <a:pt x="454395" y="2095266"/>
                  </a:lnTo>
                  <a:lnTo>
                    <a:pt x="434760" y="2070022"/>
                  </a:lnTo>
                  <a:lnTo>
                    <a:pt x="417931" y="2030753"/>
                  </a:lnTo>
                  <a:lnTo>
                    <a:pt x="398296" y="1966240"/>
                  </a:lnTo>
                  <a:lnTo>
                    <a:pt x="387077" y="1907337"/>
                  </a:lnTo>
                  <a:lnTo>
                    <a:pt x="375857" y="1848434"/>
                  </a:lnTo>
                  <a:lnTo>
                    <a:pt x="370247" y="1803555"/>
                  </a:lnTo>
                  <a:lnTo>
                    <a:pt x="364638" y="1716603"/>
                  </a:lnTo>
                  <a:lnTo>
                    <a:pt x="361833" y="1595992"/>
                  </a:lnTo>
                  <a:lnTo>
                    <a:pt x="347808" y="1475381"/>
                  </a:lnTo>
                  <a:lnTo>
                    <a:pt x="322564" y="1276233"/>
                  </a:lnTo>
                  <a:lnTo>
                    <a:pt x="302930" y="1113548"/>
                  </a:lnTo>
                  <a:lnTo>
                    <a:pt x="272076" y="863911"/>
                  </a:lnTo>
                  <a:lnTo>
                    <a:pt x="238417" y="586225"/>
                  </a:lnTo>
                  <a:lnTo>
                    <a:pt x="224392" y="482444"/>
                  </a:lnTo>
                  <a:lnTo>
                    <a:pt x="215977" y="401101"/>
                  </a:lnTo>
                  <a:lnTo>
                    <a:pt x="207563" y="359028"/>
                  </a:lnTo>
                  <a:lnTo>
                    <a:pt x="196343" y="319759"/>
                  </a:lnTo>
                  <a:lnTo>
                    <a:pt x="187928" y="294515"/>
                  </a:lnTo>
                  <a:lnTo>
                    <a:pt x="168294" y="244027"/>
                  </a:lnTo>
                  <a:lnTo>
                    <a:pt x="143050" y="196343"/>
                  </a:lnTo>
                  <a:lnTo>
                    <a:pt x="115001" y="157074"/>
                  </a:lnTo>
                  <a:lnTo>
                    <a:pt x="98171" y="134635"/>
                  </a:lnTo>
                  <a:lnTo>
                    <a:pt x="81342" y="117806"/>
                  </a:lnTo>
                  <a:lnTo>
                    <a:pt x="61708" y="98171"/>
                  </a:lnTo>
                  <a:lnTo>
                    <a:pt x="36463" y="75732"/>
                  </a:lnTo>
                  <a:lnTo>
                    <a:pt x="11219" y="56098"/>
                  </a:lnTo>
                  <a:lnTo>
                    <a:pt x="5609" y="47683"/>
                  </a:lnTo>
                  <a:lnTo>
                    <a:pt x="0" y="33659"/>
                  </a:lnTo>
                  <a:lnTo>
                    <a:pt x="0" y="11219"/>
                  </a:lnTo>
                  <a:lnTo>
                    <a:pt x="5609" y="2805"/>
                  </a:lnTo>
                  <a:lnTo>
                    <a:pt x="19634" y="0"/>
                  </a:lnTo>
                  <a:lnTo>
                    <a:pt x="33658" y="0"/>
                  </a:lnTo>
                  <a:lnTo>
                    <a:pt x="70122" y="11219"/>
                  </a:lnTo>
                  <a:lnTo>
                    <a:pt x="143050" y="39268"/>
                  </a:lnTo>
                  <a:lnTo>
                    <a:pt x="193538" y="61708"/>
                  </a:lnTo>
                  <a:lnTo>
                    <a:pt x="269271" y="100976"/>
                  </a:lnTo>
                  <a:lnTo>
                    <a:pt x="359028" y="154270"/>
                  </a:lnTo>
                  <a:lnTo>
                    <a:pt x="420736" y="199148"/>
                  </a:lnTo>
                  <a:lnTo>
                    <a:pt x="429150" y="204758"/>
                  </a:lnTo>
                  <a:lnTo>
                    <a:pt x="490858" y="339393"/>
                  </a:lnTo>
                  <a:lnTo>
                    <a:pt x="516103" y="5525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3">
              <a:extLst>
                <a:ext uri="{FF2B5EF4-FFF2-40B4-BE49-F238E27FC236}">
                  <a16:creationId xmlns:a16="http://schemas.microsoft.com/office/drawing/2014/main" id="{095676D2-610F-4616-8975-73BFA751C066}"/>
                </a:ext>
              </a:extLst>
            </p:cNvPr>
            <p:cNvSpPr/>
            <p:nvPr/>
          </p:nvSpPr>
          <p:spPr>
            <a:xfrm>
              <a:off x="3621088" y="3609975"/>
              <a:ext cx="3006725" cy="2032000"/>
            </a:xfrm>
            <a:custGeom>
              <a:avLst/>
              <a:gdLst>
                <a:gd name="connsiteX0" fmla="*/ 2037579 w 3007478"/>
                <a:gd name="connsiteY0" fmla="*/ 251064 h 2032294"/>
                <a:gd name="connsiteX1" fmla="*/ 1897512 w 3007478"/>
                <a:gd name="connsiteY1" fmla="*/ 256349 h 2032294"/>
                <a:gd name="connsiteX2" fmla="*/ 1725732 w 3007478"/>
                <a:gd name="connsiteY2" fmla="*/ 264278 h 2032294"/>
                <a:gd name="connsiteX3" fmla="*/ 1575094 w 3007478"/>
                <a:gd name="connsiteY3" fmla="*/ 274849 h 2032294"/>
                <a:gd name="connsiteX4" fmla="*/ 1453526 w 3007478"/>
                <a:gd name="connsiteY4" fmla="*/ 285420 h 2032294"/>
                <a:gd name="connsiteX5" fmla="*/ 1390100 w 3007478"/>
                <a:gd name="connsiteY5" fmla="*/ 290705 h 2032294"/>
                <a:gd name="connsiteX6" fmla="*/ 1117894 w 3007478"/>
                <a:gd name="connsiteY6" fmla="*/ 311847 h 2032294"/>
                <a:gd name="connsiteX7" fmla="*/ 959327 w 3007478"/>
                <a:gd name="connsiteY7" fmla="*/ 327704 h 2032294"/>
                <a:gd name="connsiteX8" fmla="*/ 792833 w 3007478"/>
                <a:gd name="connsiteY8" fmla="*/ 343561 h 2032294"/>
                <a:gd name="connsiteX9" fmla="*/ 584053 w 3007478"/>
                <a:gd name="connsiteY9" fmla="*/ 367346 h 2032294"/>
                <a:gd name="connsiteX10" fmla="*/ 372631 w 3007478"/>
                <a:gd name="connsiteY10" fmla="*/ 388488 h 2032294"/>
                <a:gd name="connsiteX11" fmla="*/ 177066 w 3007478"/>
                <a:gd name="connsiteY11" fmla="*/ 412273 h 2032294"/>
                <a:gd name="connsiteX12" fmla="*/ 52856 w 3007478"/>
                <a:gd name="connsiteY12" fmla="*/ 428130 h 2032294"/>
                <a:gd name="connsiteX13" fmla="*/ 0 w 3007478"/>
                <a:gd name="connsiteY13" fmla="*/ 266920 h 2032294"/>
                <a:gd name="connsiteX14" fmla="*/ 177066 w 3007478"/>
                <a:gd name="connsiteY14" fmla="*/ 251064 h 2032294"/>
                <a:gd name="connsiteX15" fmla="*/ 380560 w 3007478"/>
                <a:gd name="connsiteY15" fmla="*/ 224636 h 2032294"/>
                <a:gd name="connsiteX16" fmla="*/ 628981 w 3007478"/>
                <a:gd name="connsiteY16" fmla="*/ 192923 h 2032294"/>
                <a:gd name="connsiteX17" fmla="*/ 930257 w 3007478"/>
                <a:gd name="connsiteY17" fmla="*/ 155924 h 2032294"/>
                <a:gd name="connsiteX18" fmla="*/ 1123179 w 3007478"/>
                <a:gd name="connsiteY18" fmla="*/ 134782 h 2032294"/>
                <a:gd name="connsiteX19" fmla="*/ 1173392 w 3007478"/>
                <a:gd name="connsiteY19" fmla="*/ 129496 h 2032294"/>
                <a:gd name="connsiteX20" fmla="*/ 1390100 w 3007478"/>
                <a:gd name="connsiteY20" fmla="*/ 108354 h 2032294"/>
                <a:gd name="connsiteX21" fmla="*/ 1588308 w 3007478"/>
                <a:gd name="connsiteY21" fmla="*/ 100425 h 2032294"/>
                <a:gd name="connsiteX22" fmla="*/ 1929226 w 3007478"/>
                <a:gd name="connsiteY22" fmla="*/ 87212 h 2032294"/>
                <a:gd name="connsiteX23" fmla="*/ 2230502 w 3007478"/>
                <a:gd name="connsiteY23" fmla="*/ 73998 h 2032294"/>
                <a:gd name="connsiteX24" fmla="*/ 2460423 w 3007478"/>
                <a:gd name="connsiteY24" fmla="*/ 63427 h 2032294"/>
                <a:gd name="connsiteX25" fmla="*/ 2523850 w 3007478"/>
                <a:gd name="connsiteY25" fmla="*/ 44927 h 2032294"/>
                <a:gd name="connsiteX26" fmla="*/ 2666560 w 3007478"/>
                <a:gd name="connsiteY26" fmla="*/ 2643 h 2032294"/>
                <a:gd name="connsiteX27" fmla="*/ 2679774 w 3007478"/>
                <a:gd name="connsiteY27" fmla="*/ 0 h 2032294"/>
                <a:gd name="connsiteX28" fmla="*/ 2687702 w 3007478"/>
                <a:gd name="connsiteY28" fmla="*/ 0 h 2032294"/>
                <a:gd name="connsiteX29" fmla="*/ 2708844 w 3007478"/>
                <a:gd name="connsiteY29" fmla="*/ 5286 h 2032294"/>
                <a:gd name="connsiteX30" fmla="*/ 2753771 w 3007478"/>
                <a:gd name="connsiteY30" fmla="*/ 29071 h 2032294"/>
                <a:gd name="connsiteX31" fmla="*/ 2811912 w 3007478"/>
                <a:gd name="connsiteY31" fmla="*/ 71355 h 2032294"/>
                <a:gd name="connsiteX32" fmla="*/ 2851554 w 3007478"/>
                <a:gd name="connsiteY32" fmla="*/ 110997 h 2032294"/>
                <a:gd name="connsiteX33" fmla="*/ 2883267 w 3007478"/>
                <a:gd name="connsiteY33" fmla="*/ 142710 h 2032294"/>
                <a:gd name="connsiteX34" fmla="*/ 2909695 w 3007478"/>
                <a:gd name="connsiteY34" fmla="*/ 174423 h 2032294"/>
                <a:gd name="connsiteX35" fmla="*/ 2946694 w 3007478"/>
                <a:gd name="connsiteY35" fmla="*/ 229921 h 2032294"/>
                <a:gd name="connsiteX36" fmla="*/ 2983693 w 3007478"/>
                <a:gd name="connsiteY36" fmla="*/ 293348 h 2032294"/>
                <a:gd name="connsiteX37" fmla="*/ 3004835 w 3007478"/>
                <a:gd name="connsiteY37" fmla="*/ 335632 h 2032294"/>
                <a:gd name="connsiteX38" fmla="*/ 3007478 w 3007478"/>
                <a:gd name="connsiteY38" fmla="*/ 356775 h 2032294"/>
                <a:gd name="connsiteX39" fmla="*/ 2996907 w 3007478"/>
                <a:gd name="connsiteY39" fmla="*/ 383202 h 2032294"/>
                <a:gd name="connsiteX40" fmla="*/ 2975764 w 3007478"/>
                <a:gd name="connsiteY40" fmla="*/ 417558 h 2032294"/>
                <a:gd name="connsiteX41" fmla="*/ 2938765 w 3007478"/>
                <a:gd name="connsiteY41" fmla="*/ 459843 h 2032294"/>
                <a:gd name="connsiteX42" fmla="*/ 2920266 w 3007478"/>
                <a:gd name="connsiteY42" fmla="*/ 483628 h 2032294"/>
                <a:gd name="connsiteX43" fmla="*/ 2912338 w 3007478"/>
                <a:gd name="connsiteY43" fmla="*/ 496842 h 2032294"/>
                <a:gd name="connsiteX44" fmla="*/ 2854197 w 3007478"/>
                <a:gd name="connsiteY44" fmla="*/ 750548 h 2032294"/>
                <a:gd name="connsiteX45" fmla="*/ 2780199 w 3007478"/>
                <a:gd name="connsiteY45" fmla="*/ 1078252 h 2032294"/>
                <a:gd name="connsiteX46" fmla="*/ 2708844 w 3007478"/>
                <a:gd name="connsiteY46" fmla="*/ 1398028 h 2032294"/>
                <a:gd name="connsiteX47" fmla="*/ 2621633 w 3007478"/>
                <a:gd name="connsiteY47" fmla="*/ 1794444 h 2032294"/>
                <a:gd name="connsiteX48" fmla="*/ 2576705 w 3007478"/>
                <a:gd name="connsiteY48" fmla="*/ 1979438 h 2032294"/>
                <a:gd name="connsiteX49" fmla="*/ 2571420 w 3007478"/>
                <a:gd name="connsiteY49" fmla="*/ 1984724 h 2032294"/>
                <a:gd name="connsiteX50" fmla="*/ 2552920 w 3007478"/>
                <a:gd name="connsiteY50" fmla="*/ 2003223 h 2032294"/>
                <a:gd name="connsiteX51" fmla="*/ 2518564 w 3007478"/>
                <a:gd name="connsiteY51" fmla="*/ 2027008 h 2032294"/>
                <a:gd name="connsiteX52" fmla="*/ 2502708 w 3007478"/>
                <a:gd name="connsiteY52" fmla="*/ 2032294 h 2032294"/>
                <a:gd name="connsiteX53" fmla="*/ 2486851 w 3007478"/>
                <a:gd name="connsiteY53" fmla="*/ 2032294 h 2032294"/>
                <a:gd name="connsiteX54" fmla="*/ 2468352 w 3007478"/>
                <a:gd name="connsiteY54" fmla="*/ 2032294 h 2032294"/>
                <a:gd name="connsiteX55" fmla="*/ 2439281 w 3007478"/>
                <a:gd name="connsiteY55" fmla="*/ 2021723 h 2032294"/>
                <a:gd name="connsiteX56" fmla="*/ 2415496 w 3007478"/>
                <a:gd name="connsiteY56" fmla="*/ 2008509 h 2032294"/>
                <a:gd name="connsiteX57" fmla="*/ 2389068 w 3007478"/>
                <a:gd name="connsiteY57" fmla="*/ 1990009 h 2032294"/>
                <a:gd name="connsiteX58" fmla="*/ 2365283 w 3007478"/>
                <a:gd name="connsiteY58" fmla="*/ 1971510 h 2032294"/>
                <a:gd name="connsiteX59" fmla="*/ 2336213 w 3007478"/>
                <a:gd name="connsiteY59" fmla="*/ 1942439 h 2032294"/>
                <a:gd name="connsiteX60" fmla="*/ 2370569 w 3007478"/>
                <a:gd name="connsiteY60" fmla="*/ 1783873 h 2032294"/>
                <a:gd name="connsiteX61" fmla="*/ 2391711 w 3007478"/>
                <a:gd name="connsiteY61" fmla="*/ 1659662 h 2032294"/>
                <a:gd name="connsiteX62" fmla="*/ 2423424 w 3007478"/>
                <a:gd name="connsiteY62" fmla="*/ 1456169 h 2032294"/>
                <a:gd name="connsiteX63" fmla="*/ 2444567 w 3007478"/>
                <a:gd name="connsiteY63" fmla="*/ 1308173 h 2032294"/>
                <a:gd name="connsiteX64" fmla="*/ 2478923 w 3007478"/>
                <a:gd name="connsiteY64" fmla="*/ 1083538 h 2032294"/>
                <a:gd name="connsiteX65" fmla="*/ 2486851 w 3007478"/>
                <a:gd name="connsiteY65" fmla="*/ 1022754 h 2032294"/>
                <a:gd name="connsiteX66" fmla="*/ 2505350 w 3007478"/>
                <a:gd name="connsiteY66" fmla="*/ 932899 h 2032294"/>
                <a:gd name="connsiteX67" fmla="*/ 2529135 w 3007478"/>
                <a:gd name="connsiteY67" fmla="*/ 774333 h 2032294"/>
                <a:gd name="connsiteX68" fmla="*/ 2560849 w 3007478"/>
                <a:gd name="connsiteY68" fmla="*/ 594624 h 2032294"/>
                <a:gd name="connsiteX69" fmla="*/ 2595205 w 3007478"/>
                <a:gd name="connsiteY69" fmla="*/ 393773 h 2032294"/>
                <a:gd name="connsiteX70" fmla="*/ 2597848 w 3007478"/>
                <a:gd name="connsiteY70" fmla="*/ 359417 h 2032294"/>
                <a:gd name="connsiteX71" fmla="*/ 2595205 w 3007478"/>
                <a:gd name="connsiteY71" fmla="*/ 335632 h 2032294"/>
                <a:gd name="connsiteX72" fmla="*/ 2587276 w 3007478"/>
                <a:gd name="connsiteY72" fmla="*/ 303919 h 2032294"/>
                <a:gd name="connsiteX73" fmla="*/ 2579348 w 3007478"/>
                <a:gd name="connsiteY73" fmla="*/ 285420 h 2032294"/>
                <a:gd name="connsiteX74" fmla="*/ 2560849 w 3007478"/>
                <a:gd name="connsiteY74" fmla="*/ 266920 h 2032294"/>
                <a:gd name="connsiteX75" fmla="*/ 2539707 w 3007478"/>
                <a:gd name="connsiteY75" fmla="*/ 253706 h 2032294"/>
                <a:gd name="connsiteX76" fmla="*/ 2513279 w 3007478"/>
                <a:gd name="connsiteY76" fmla="*/ 245778 h 2032294"/>
                <a:gd name="connsiteX77" fmla="*/ 2489494 w 3007478"/>
                <a:gd name="connsiteY77" fmla="*/ 243135 h 2032294"/>
                <a:gd name="connsiteX78" fmla="*/ 2389068 w 3007478"/>
                <a:gd name="connsiteY78" fmla="*/ 243135 h 2032294"/>
                <a:gd name="connsiteX79" fmla="*/ 2219931 w 3007478"/>
                <a:gd name="connsiteY79" fmla="*/ 245778 h 2032294"/>
                <a:gd name="connsiteX80" fmla="*/ 2037579 w 3007478"/>
                <a:gd name="connsiteY80" fmla="*/ 251064 h 20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007478" h="2032294">
                  <a:moveTo>
                    <a:pt x="2037579" y="251064"/>
                  </a:moveTo>
                  <a:lnTo>
                    <a:pt x="1897512" y="256349"/>
                  </a:lnTo>
                  <a:lnTo>
                    <a:pt x="1725732" y="264278"/>
                  </a:lnTo>
                  <a:lnTo>
                    <a:pt x="1575094" y="274849"/>
                  </a:lnTo>
                  <a:lnTo>
                    <a:pt x="1453526" y="285420"/>
                  </a:lnTo>
                  <a:lnTo>
                    <a:pt x="1390100" y="290705"/>
                  </a:lnTo>
                  <a:lnTo>
                    <a:pt x="1117894" y="311847"/>
                  </a:lnTo>
                  <a:lnTo>
                    <a:pt x="959327" y="327704"/>
                  </a:lnTo>
                  <a:lnTo>
                    <a:pt x="792833" y="343561"/>
                  </a:lnTo>
                  <a:lnTo>
                    <a:pt x="584053" y="367346"/>
                  </a:lnTo>
                  <a:lnTo>
                    <a:pt x="372631" y="388488"/>
                  </a:lnTo>
                  <a:lnTo>
                    <a:pt x="177066" y="412273"/>
                  </a:lnTo>
                  <a:lnTo>
                    <a:pt x="52856" y="428130"/>
                  </a:lnTo>
                  <a:lnTo>
                    <a:pt x="0" y="266920"/>
                  </a:lnTo>
                  <a:lnTo>
                    <a:pt x="177066" y="251064"/>
                  </a:lnTo>
                  <a:lnTo>
                    <a:pt x="380560" y="224636"/>
                  </a:lnTo>
                  <a:lnTo>
                    <a:pt x="628981" y="192923"/>
                  </a:lnTo>
                  <a:lnTo>
                    <a:pt x="930257" y="155924"/>
                  </a:lnTo>
                  <a:lnTo>
                    <a:pt x="1123179" y="134782"/>
                  </a:lnTo>
                  <a:lnTo>
                    <a:pt x="1173392" y="129496"/>
                  </a:lnTo>
                  <a:lnTo>
                    <a:pt x="1390100" y="108354"/>
                  </a:lnTo>
                  <a:lnTo>
                    <a:pt x="1588308" y="100425"/>
                  </a:lnTo>
                  <a:lnTo>
                    <a:pt x="1929226" y="87212"/>
                  </a:lnTo>
                  <a:lnTo>
                    <a:pt x="2230502" y="73998"/>
                  </a:lnTo>
                  <a:lnTo>
                    <a:pt x="2460423" y="63427"/>
                  </a:lnTo>
                  <a:lnTo>
                    <a:pt x="2523850" y="44927"/>
                  </a:lnTo>
                  <a:lnTo>
                    <a:pt x="2666560" y="2643"/>
                  </a:lnTo>
                  <a:lnTo>
                    <a:pt x="2679774" y="0"/>
                  </a:lnTo>
                  <a:lnTo>
                    <a:pt x="2687702" y="0"/>
                  </a:lnTo>
                  <a:lnTo>
                    <a:pt x="2708844" y="5286"/>
                  </a:lnTo>
                  <a:lnTo>
                    <a:pt x="2753771" y="29071"/>
                  </a:lnTo>
                  <a:lnTo>
                    <a:pt x="2811912" y="71355"/>
                  </a:lnTo>
                  <a:lnTo>
                    <a:pt x="2851554" y="110997"/>
                  </a:lnTo>
                  <a:lnTo>
                    <a:pt x="2883267" y="142710"/>
                  </a:lnTo>
                  <a:lnTo>
                    <a:pt x="2909695" y="174423"/>
                  </a:lnTo>
                  <a:lnTo>
                    <a:pt x="2946694" y="229921"/>
                  </a:lnTo>
                  <a:lnTo>
                    <a:pt x="2983693" y="293348"/>
                  </a:lnTo>
                  <a:lnTo>
                    <a:pt x="3004835" y="335632"/>
                  </a:lnTo>
                  <a:lnTo>
                    <a:pt x="3007478" y="356775"/>
                  </a:lnTo>
                  <a:lnTo>
                    <a:pt x="2996907" y="383202"/>
                  </a:lnTo>
                  <a:lnTo>
                    <a:pt x="2975764" y="417558"/>
                  </a:lnTo>
                  <a:lnTo>
                    <a:pt x="2938765" y="459843"/>
                  </a:lnTo>
                  <a:lnTo>
                    <a:pt x="2920266" y="483628"/>
                  </a:lnTo>
                  <a:lnTo>
                    <a:pt x="2912338" y="496842"/>
                  </a:lnTo>
                  <a:lnTo>
                    <a:pt x="2854197" y="750548"/>
                  </a:lnTo>
                  <a:lnTo>
                    <a:pt x="2780199" y="1078252"/>
                  </a:lnTo>
                  <a:lnTo>
                    <a:pt x="2708844" y="1398028"/>
                  </a:lnTo>
                  <a:lnTo>
                    <a:pt x="2621633" y="1794444"/>
                  </a:lnTo>
                  <a:lnTo>
                    <a:pt x="2576705" y="1979438"/>
                  </a:lnTo>
                  <a:lnTo>
                    <a:pt x="2571420" y="1984724"/>
                  </a:lnTo>
                  <a:lnTo>
                    <a:pt x="2552920" y="2003223"/>
                  </a:lnTo>
                  <a:lnTo>
                    <a:pt x="2518564" y="2027008"/>
                  </a:lnTo>
                  <a:lnTo>
                    <a:pt x="2502708" y="2032294"/>
                  </a:lnTo>
                  <a:lnTo>
                    <a:pt x="2486851" y="2032294"/>
                  </a:lnTo>
                  <a:lnTo>
                    <a:pt x="2468352" y="2032294"/>
                  </a:lnTo>
                  <a:lnTo>
                    <a:pt x="2439281" y="2021723"/>
                  </a:lnTo>
                  <a:lnTo>
                    <a:pt x="2415496" y="2008509"/>
                  </a:lnTo>
                  <a:lnTo>
                    <a:pt x="2389068" y="1990009"/>
                  </a:lnTo>
                  <a:lnTo>
                    <a:pt x="2365283" y="1971510"/>
                  </a:lnTo>
                  <a:lnTo>
                    <a:pt x="2336213" y="1942439"/>
                  </a:lnTo>
                  <a:lnTo>
                    <a:pt x="2370569" y="1783873"/>
                  </a:lnTo>
                  <a:lnTo>
                    <a:pt x="2391711" y="1659662"/>
                  </a:lnTo>
                  <a:lnTo>
                    <a:pt x="2423424" y="1456169"/>
                  </a:lnTo>
                  <a:lnTo>
                    <a:pt x="2444567" y="1308173"/>
                  </a:lnTo>
                  <a:lnTo>
                    <a:pt x="2478923" y="1083538"/>
                  </a:lnTo>
                  <a:lnTo>
                    <a:pt x="2486851" y="1022754"/>
                  </a:lnTo>
                  <a:lnTo>
                    <a:pt x="2505350" y="932899"/>
                  </a:lnTo>
                  <a:lnTo>
                    <a:pt x="2529135" y="774333"/>
                  </a:lnTo>
                  <a:lnTo>
                    <a:pt x="2560849" y="594624"/>
                  </a:lnTo>
                  <a:lnTo>
                    <a:pt x="2595205" y="393773"/>
                  </a:lnTo>
                  <a:lnTo>
                    <a:pt x="2597848" y="359417"/>
                  </a:lnTo>
                  <a:lnTo>
                    <a:pt x="2595205" y="335632"/>
                  </a:lnTo>
                  <a:lnTo>
                    <a:pt x="2587276" y="303919"/>
                  </a:lnTo>
                  <a:lnTo>
                    <a:pt x="2579348" y="285420"/>
                  </a:lnTo>
                  <a:lnTo>
                    <a:pt x="2560849" y="266920"/>
                  </a:lnTo>
                  <a:lnTo>
                    <a:pt x="2539707" y="253706"/>
                  </a:lnTo>
                  <a:lnTo>
                    <a:pt x="2513279" y="245778"/>
                  </a:lnTo>
                  <a:lnTo>
                    <a:pt x="2489494" y="243135"/>
                  </a:lnTo>
                  <a:lnTo>
                    <a:pt x="2389068" y="243135"/>
                  </a:lnTo>
                  <a:lnTo>
                    <a:pt x="2219931" y="245778"/>
                  </a:lnTo>
                  <a:lnTo>
                    <a:pt x="2037579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4">
              <a:extLst>
                <a:ext uri="{FF2B5EF4-FFF2-40B4-BE49-F238E27FC236}">
                  <a16:creationId xmlns:a16="http://schemas.microsoft.com/office/drawing/2014/main" id="{23D385AD-FD0F-4BF9-B85A-9D448BDC2B1E}"/>
                </a:ext>
              </a:extLst>
            </p:cNvPr>
            <p:cNvSpPr/>
            <p:nvPr/>
          </p:nvSpPr>
          <p:spPr>
            <a:xfrm>
              <a:off x="4594225" y="2670175"/>
              <a:ext cx="504825" cy="2782888"/>
            </a:xfrm>
            <a:custGeom>
              <a:avLst/>
              <a:gdLst>
                <a:gd name="connsiteX0" fmla="*/ 171907 w 504748"/>
                <a:gd name="connsiteY0" fmla="*/ 749808 h 2783434"/>
                <a:gd name="connsiteX1" fmla="*/ 175564 w 504748"/>
                <a:gd name="connsiteY1" fmla="*/ 1086307 h 2783434"/>
                <a:gd name="connsiteX2" fmla="*/ 171907 w 504748"/>
                <a:gd name="connsiteY2" fmla="*/ 1521562 h 2783434"/>
                <a:gd name="connsiteX3" fmla="*/ 175564 w 504748"/>
                <a:gd name="connsiteY3" fmla="*/ 2359152 h 2783434"/>
                <a:gd name="connsiteX4" fmla="*/ 175564 w 504748"/>
                <a:gd name="connsiteY4" fmla="*/ 2783434 h 2783434"/>
                <a:gd name="connsiteX5" fmla="*/ 438912 w 504748"/>
                <a:gd name="connsiteY5" fmla="*/ 2754173 h 2783434"/>
                <a:gd name="connsiteX6" fmla="*/ 442569 w 504748"/>
                <a:gd name="connsiteY6" fmla="*/ 2542032 h 2783434"/>
                <a:gd name="connsiteX7" fmla="*/ 438912 w 504748"/>
                <a:gd name="connsiteY7" fmla="*/ 2161642 h 2783434"/>
                <a:gd name="connsiteX8" fmla="*/ 442569 w 504748"/>
                <a:gd name="connsiteY8" fmla="*/ 1726387 h 2783434"/>
                <a:gd name="connsiteX9" fmla="*/ 442569 w 504748"/>
                <a:gd name="connsiteY9" fmla="*/ 1221638 h 2783434"/>
                <a:gd name="connsiteX10" fmla="*/ 442569 w 504748"/>
                <a:gd name="connsiteY10" fmla="*/ 746150 h 2783434"/>
                <a:gd name="connsiteX11" fmla="*/ 442569 w 504748"/>
                <a:gd name="connsiteY11" fmla="*/ 559613 h 2783434"/>
                <a:gd name="connsiteX12" fmla="*/ 446227 w 504748"/>
                <a:gd name="connsiteY12" fmla="*/ 479146 h 2783434"/>
                <a:gd name="connsiteX13" fmla="*/ 449884 w 504748"/>
                <a:gd name="connsiteY13" fmla="*/ 438912 h 2783434"/>
                <a:gd name="connsiteX14" fmla="*/ 457200 w 504748"/>
                <a:gd name="connsiteY14" fmla="*/ 398678 h 2783434"/>
                <a:gd name="connsiteX15" fmla="*/ 471830 w 504748"/>
                <a:gd name="connsiteY15" fmla="*/ 358445 h 2783434"/>
                <a:gd name="connsiteX16" fmla="*/ 490118 w 504748"/>
                <a:gd name="connsiteY16" fmla="*/ 325526 h 2783434"/>
                <a:gd name="connsiteX17" fmla="*/ 501091 w 504748"/>
                <a:gd name="connsiteY17" fmla="*/ 299923 h 2783434"/>
                <a:gd name="connsiteX18" fmla="*/ 504748 w 504748"/>
                <a:gd name="connsiteY18" fmla="*/ 270662 h 2783434"/>
                <a:gd name="connsiteX19" fmla="*/ 504748 w 504748"/>
                <a:gd name="connsiteY19" fmla="*/ 248717 h 2783434"/>
                <a:gd name="connsiteX20" fmla="*/ 497433 w 504748"/>
                <a:gd name="connsiteY20" fmla="*/ 215798 h 2783434"/>
                <a:gd name="connsiteX21" fmla="*/ 482803 w 504748"/>
                <a:gd name="connsiteY21" fmla="*/ 193853 h 2783434"/>
                <a:gd name="connsiteX22" fmla="*/ 453542 w 504748"/>
                <a:gd name="connsiteY22" fmla="*/ 164592 h 2783434"/>
                <a:gd name="connsiteX23" fmla="*/ 416966 w 504748"/>
                <a:gd name="connsiteY23" fmla="*/ 135331 h 2783434"/>
                <a:gd name="connsiteX24" fmla="*/ 365760 w 504748"/>
                <a:gd name="connsiteY24" fmla="*/ 98755 h 2783434"/>
                <a:gd name="connsiteX25" fmla="*/ 303580 w 504748"/>
                <a:gd name="connsiteY25" fmla="*/ 58522 h 2783434"/>
                <a:gd name="connsiteX26" fmla="*/ 252374 w 504748"/>
                <a:gd name="connsiteY26" fmla="*/ 36576 h 2783434"/>
                <a:gd name="connsiteX27" fmla="*/ 171907 w 504748"/>
                <a:gd name="connsiteY27" fmla="*/ 7315 h 2783434"/>
                <a:gd name="connsiteX28" fmla="*/ 138988 w 504748"/>
                <a:gd name="connsiteY28" fmla="*/ 0 h 2783434"/>
                <a:gd name="connsiteX29" fmla="*/ 84124 w 504748"/>
                <a:gd name="connsiteY29" fmla="*/ 0 h 2783434"/>
                <a:gd name="connsiteX30" fmla="*/ 43891 w 504748"/>
                <a:gd name="connsiteY30" fmla="*/ 0 h 2783434"/>
                <a:gd name="connsiteX31" fmla="*/ 25603 w 504748"/>
                <a:gd name="connsiteY31" fmla="*/ 3658 h 2783434"/>
                <a:gd name="connsiteX32" fmla="*/ 3657 w 504748"/>
                <a:gd name="connsiteY32" fmla="*/ 18288 h 2783434"/>
                <a:gd name="connsiteX33" fmla="*/ 0 w 504748"/>
                <a:gd name="connsiteY33" fmla="*/ 29261 h 2783434"/>
                <a:gd name="connsiteX34" fmla="*/ 0 w 504748"/>
                <a:gd name="connsiteY34" fmla="*/ 40234 h 2783434"/>
                <a:gd name="connsiteX35" fmla="*/ 7315 w 504748"/>
                <a:gd name="connsiteY35" fmla="*/ 51206 h 2783434"/>
                <a:gd name="connsiteX36" fmla="*/ 36576 w 504748"/>
                <a:gd name="connsiteY36" fmla="*/ 69494 h 2783434"/>
                <a:gd name="connsiteX37" fmla="*/ 69494 w 504748"/>
                <a:gd name="connsiteY37" fmla="*/ 87782 h 2783434"/>
                <a:gd name="connsiteX38" fmla="*/ 87782 w 504748"/>
                <a:gd name="connsiteY38" fmla="*/ 102413 h 2783434"/>
                <a:gd name="connsiteX39" fmla="*/ 109728 w 504748"/>
                <a:gd name="connsiteY39" fmla="*/ 131674 h 2783434"/>
                <a:gd name="connsiteX40" fmla="*/ 131673 w 504748"/>
                <a:gd name="connsiteY40" fmla="*/ 168250 h 2783434"/>
                <a:gd name="connsiteX41" fmla="*/ 146304 w 504748"/>
                <a:gd name="connsiteY41" fmla="*/ 204826 h 2783434"/>
                <a:gd name="connsiteX42" fmla="*/ 157276 w 504748"/>
                <a:gd name="connsiteY42" fmla="*/ 234086 h 2783434"/>
                <a:gd name="connsiteX43" fmla="*/ 168249 w 504748"/>
                <a:gd name="connsiteY43" fmla="*/ 285293 h 2783434"/>
                <a:gd name="connsiteX44" fmla="*/ 171907 w 504748"/>
                <a:gd name="connsiteY44" fmla="*/ 329184 h 2783434"/>
                <a:gd name="connsiteX45" fmla="*/ 175564 w 504748"/>
                <a:gd name="connsiteY45" fmla="*/ 449885 h 2783434"/>
                <a:gd name="connsiteX46" fmla="*/ 171907 w 504748"/>
                <a:gd name="connsiteY46" fmla="*/ 749808 h 27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748" h="2783434">
                  <a:moveTo>
                    <a:pt x="171907" y="749808"/>
                  </a:moveTo>
                  <a:lnTo>
                    <a:pt x="175564" y="1086307"/>
                  </a:lnTo>
                  <a:lnTo>
                    <a:pt x="171907" y="1521562"/>
                  </a:lnTo>
                  <a:lnTo>
                    <a:pt x="175564" y="2359152"/>
                  </a:lnTo>
                  <a:lnTo>
                    <a:pt x="175564" y="2783434"/>
                  </a:lnTo>
                  <a:lnTo>
                    <a:pt x="438912" y="2754173"/>
                  </a:lnTo>
                  <a:lnTo>
                    <a:pt x="442569" y="2542032"/>
                  </a:lnTo>
                  <a:lnTo>
                    <a:pt x="438912" y="2161642"/>
                  </a:lnTo>
                  <a:lnTo>
                    <a:pt x="442569" y="1726387"/>
                  </a:lnTo>
                  <a:lnTo>
                    <a:pt x="442569" y="1221638"/>
                  </a:lnTo>
                  <a:lnTo>
                    <a:pt x="442569" y="746150"/>
                  </a:lnTo>
                  <a:lnTo>
                    <a:pt x="442569" y="559613"/>
                  </a:lnTo>
                  <a:lnTo>
                    <a:pt x="446227" y="479146"/>
                  </a:lnTo>
                  <a:lnTo>
                    <a:pt x="449884" y="438912"/>
                  </a:lnTo>
                  <a:lnTo>
                    <a:pt x="457200" y="398678"/>
                  </a:lnTo>
                  <a:lnTo>
                    <a:pt x="471830" y="358445"/>
                  </a:lnTo>
                  <a:lnTo>
                    <a:pt x="490118" y="325526"/>
                  </a:lnTo>
                  <a:lnTo>
                    <a:pt x="501091" y="299923"/>
                  </a:lnTo>
                  <a:lnTo>
                    <a:pt x="504748" y="270662"/>
                  </a:lnTo>
                  <a:lnTo>
                    <a:pt x="504748" y="248717"/>
                  </a:lnTo>
                  <a:lnTo>
                    <a:pt x="497433" y="215798"/>
                  </a:lnTo>
                  <a:lnTo>
                    <a:pt x="482803" y="193853"/>
                  </a:lnTo>
                  <a:lnTo>
                    <a:pt x="453542" y="164592"/>
                  </a:lnTo>
                  <a:lnTo>
                    <a:pt x="416966" y="135331"/>
                  </a:lnTo>
                  <a:lnTo>
                    <a:pt x="365760" y="98755"/>
                  </a:lnTo>
                  <a:lnTo>
                    <a:pt x="303580" y="58522"/>
                  </a:lnTo>
                  <a:lnTo>
                    <a:pt x="252374" y="36576"/>
                  </a:lnTo>
                  <a:lnTo>
                    <a:pt x="171907" y="7315"/>
                  </a:lnTo>
                  <a:lnTo>
                    <a:pt x="138988" y="0"/>
                  </a:lnTo>
                  <a:lnTo>
                    <a:pt x="84124" y="0"/>
                  </a:lnTo>
                  <a:lnTo>
                    <a:pt x="43891" y="0"/>
                  </a:lnTo>
                  <a:lnTo>
                    <a:pt x="25603" y="3658"/>
                  </a:lnTo>
                  <a:lnTo>
                    <a:pt x="3657" y="18288"/>
                  </a:lnTo>
                  <a:lnTo>
                    <a:pt x="0" y="29261"/>
                  </a:lnTo>
                  <a:lnTo>
                    <a:pt x="0" y="40234"/>
                  </a:lnTo>
                  <a:lnTo>
                    <a:pt x="7315" y="51206"/>
                  </a:lnTo>
                  <a:lnTo>
                    <a:pt x="36576" y="69494"/>
                  </a:lnTo>
                  <a:lnTo>
                    <a:pt x="69494" y="87782"/>
                  </a:lnTo>
                  <a:lnTo>
                    <a:pt x="87782" y="102413"/>
                  </a:lnTo>
                  <a:lnTo>
                    <a:pt x="109728" y="131674"/>
                  </a:lnTo>
                  <a:lnTo>
                    <a:pt x="131673" y="168250"/>
                  </a:lnTo>
                  <a:lnTo>
                    <a:pt x="146304" y="204826"/>
                  </a:lnTo>
                  <a:lnTo>
                    <a:pt x="157276" y="234086"/>
                  </a:lnTo>
                  <a:lnTo>
                    <a:pt x="168249" y="285293"/>
                  </a:lnTo>
                  <a:lnTo>
                    <a:pt x="171907" y="329184"/>
                  </a:lnTo>
                  <a:lnTo>
                    <a:pt x="175564" y="449885"/>
                  </a:lnTo>
                  <a:lnTo>
                    <a:pt x="171907" y="7498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5">
              <a:extLst>
                <a:ext uri="{FF2B5EF4-FFF2-40B4-BE49-F238E27FC236}">
                  <a16:creationId xmlns:a16="http://schemas.microsoft.com/office/drawing/2014/main" id="{63BC003F-D3ED-48AB-A40A-528FCBD8E67A}"/>
                </a:ext>
              </a:extLst>
            </p:cNvPr>
            <p:cNvSpPr/>
            <p:nvPr/>
          </p:nvSpPr>
          <p:spPr>
            <a:xfrm>
              <a:off x="3735388" y="4433888"/>
              <a:ext cx="2457450" cy="381000"/>
            </a:xfrm>
            <a:custGeom>
              <a:avLst/>
              <a:gdLst>
                <a:gd name="connsiteX0" fmla="*/ 1869282 w 2457450"/>
                <a:gd name="connsiteY0" fmla="*/ 216693 h 381000"/>
                <a:gd name="connsiteX1" fmla="*/ 1695450 w 2457450"/>
                <a:gd name="connsiteY1" fmla="*/ 221456 h 381000"/>
                <a:gd name="connsiteX2" fmla="*/ 1493044 w 2457450"/>
                <a:gd name="connsiteY2" fmla="*/ 230981 h 381000"/>
                <a:gd name="connsiteX3" fmla="*/ 1362075 w 2457450"/>
                <a:gd name="connsiteY3" fmla="*/ 240506 h 381000"/>
                <a:gd name="connsiteX4" fmla="*/ 1283494 w 2457450"/>
                <a:gd name="connsiteY4" fmla="*/ 247650 h 381000"/>
                <a:gd name="connsiteX5" fmla="*/ 1035844 w 2457450"/>
                <a:gd name="connsiteY5" fmla="*/ 266700 h 381000"/>
                <a:gd name="connsiteX6" fmla="*/ 881063 w 2457450"/>
                <a:gd name="connsiteY6" fmla="*/ 292893 h 381000"/>
                <a:gd name="connsiteX7" fmla="*/ 676275 w 2457450"/>
                <a:gd name="connsiteY7" fmla="*/ 326231 h 381000"/>
                <a:gd name="connsiteX8" fmla="*/ 469107 w 2457450"/>
                <a:gd name="connsiteY8" fmla="*/ 361950 h 381000"/>
                <a:gd name="connsiteX9" fmla="*/ 369094 w 2457450"/>
                <a:gd name="connsiteY9" fmla="*/ 378618 h 381000"/>
                <a:gd name="connsiteX10" fmla="*/ 316707 w 2457450"/>
                <a:gd name="connsiteY10" fmla="*/ 381000 h 381000"/>
                <a:gd name="connsiteX11" fmla="*/ 197644 w 2457450"/>
                <a:gd name="connsiteY11" fmla="*/ 371475 h 381000"/>
                <a:gd name="connsiteX12" fmla="*/ 19050 w 2457450"/>
                <a:gd name="connsiteY12" fmla="*/ 352425 h 381000"/>
                <a:gd name="connsiteX13" fmla="*/ 0 w 2457450"/>
                <a:gd name="connsiteY13" fmla="*/ 350043 h 381000"/>
                <a:gd name="connsiteX14" fmla="*/ 0 w 2457450"/>
                <a:gd name="connsiteY14" fmla="*/ 230981 h 381000"/>
                <a:gd name="connsiteX15" fmla="*/ 278607 w 2457450"/>
                <a:gd name="connsiteY15" fmla="*/ 195262 h 381000"/>
                <a:gd name="connsiteX16" fmla="*/ 540544 w 2457450"/>
                <a:gd name="connsiteY16" fmla="*/ 159543 h 381000"/>
                <a:gd name="connsiteX17" fmla="*/ 766763 w 2457450"/>
                <a:gd name="connsiteY17" fmla="*/ 126206 h 381000"/>
                <a:gd name="connsiteX18" fmla="*/ 1000125 w 2457450"/>
                <a:gd name="connsiteY18" fmla="*/ 92868 h 381000"/>
                <a:gd name="connsiteX19" fmla="*/ 1066800 w 2457450"/>
                <a:gd name="connsiteY19" fmla="*/ 85725 h 381000"/>
                <a:gd name="connsiteX20" fmla="*/ 1283494 w 2457450"/>
                <a:gd name="connsiteY20" fmla="*/ 66675 h 381000"/>
                <a:gd name="connsiteX21" fmla="*/ 1612107 w 2457450"/>
                <a:gd name="connsiteY21" fmla="*/ 45243 h 381000"/>
                <a:gd name="connsiteX22" fmla="*/ 1864519 w 2457450"/>
                <a:gd name="connsiteY22" fmla="*/ 28575 h 381000"/>
                <a:gd name="connsiteX23" fmla="*/ 1988344 w 2457450"/>
                <a:gd name="connsiteY23" fmla="*/ 21431 h 381000"/>
                <a:gd name="connsiteX24" fmla="*/ 2057400 w 2457450"/>
                <a:gd name="connsiteY24" fmla="*/ 19050 h 381000"/>
                <a:gd name="connsiteX25" fmla="*/ 2166938 w 2457450"/>
                <a:gd name="connsiteY25" fmla="*/ 0 h 381000"/>
                <a:gd name="connsiteX26" fmla="*/ 2226469 w 2457450"/>
                <a:gd name="connsiteY26" fmla="*/ 19050 h 381000"/>
                <a:gd name="connsiteX27" fmla="*/ 2324100 w 2457450"/>
                <a:gd name="connsiteY27" fmla="*/ 57150 h 381000"/>
                <a:gd name="connsiteX28" fmla="*/ 2457450 w 2457450"/>
                <a:gd name="connsiteY28" fmla="*/ 119062 h 381000"/>
                <a:gd name="connsiteX29" fmla="*/ 2455069 w 2457450"/>
                <a:gd name="connsiteY29" fmla="*/ 226218 h 381000"/>
                <a:gd name="connsiteX30" fmla="*/ 2274094 w 2457450"/>
                <a:gd name="connsiteY30" fmla="*/ 219075 h 381000"/>
                <a:gd name="connsiteX31" fmla="*/ 2114550 w 2457450"/>
                <a:gd name="connsiteY31" fmla="*/ 216693 h 381000"/>
                <a:gd name="connsiteX32" fmla="*/ 1869282 w 2457450"/>
                <a:gd name="connsiteY32" fmla="*/ 2166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7450" h="381000">
                  <a:moveTo>
                    <a:pt x="1869282" y="216693"/>
                  </a:moveTo>
                  <a:lnTo>
                    <a:pt x="1695450" y="221456"/>
                  </a:lnTo>
                  <a:lnTo>
                    <a:pt x="1493044" y="230981"/>
                  </a:lnTo>
                  <a:lnTo>
                    <a:pt x="1362075" y="240506"/>
                  </a:lnTo>
                  <a:lnTo>
                    <a:pt x="1283494" y="247650"/>
                  </a:lnTo>
                  <a:lnTo>
                    <a:pt x="1035844" y="266700"/>
                  </a:lnTo>
                  <a:lnTo>
                    <a:pt x="881063" y="292893"/>
                  </a:lnTo>
                  <a:lnTo>
                    <a:pt x="676275" y="326231"/>
                  </a:lnTo>
                  <a:lnTo>
                    <a:pt x="469107" y="361950"/>
                  </a:lnTo>
                  <a:lnTo>
                    <a:pt x="369094" y="378618"/>
                  </a:lnTo>
                  <a:lnTo>
                    <a:pt x="316707" y="381000"/>
                  </a:lnTo>
                  <a:lnTo>
                    <a:pt x="197644" y="371475"/>
                  </a:lnTo>
                  <a:lnTo>
                    <a:pt x="19050" y="352425"/>
                  </a:lnTo>
                  <a:lnTo>
                    <a:pt x="0" y="350043"/>
                  </a:lnTo>
                  <a:lnTo>
                    <a:pt x="0" y="230981"/>
                  </a:lnTo>
                  <a:lnTo>
                    <a:pt x="278607" y="195262"/>
                  </a:lnTo>
                  <a:lnTo>
                    <a:pt x="540544" y="159543"/>
                  </a:lnTo>
                  <a:lnTo>
                    <a:pt x="766763" y="126206"/>
                  </a:lnTo>
                  <a:lnTo>
                    <a:pt x="1000125" y="92868"/>
                  </a:lnTo>
                  <a:lnTo>
                    <a:pt x="1066800" y="85725"/>
                  </a:lnTo>
                  <a:lnTo>
                    <a:pt x="1283494" y="66675"/>
                  </a:lnTo>
                  <a:lnTo>
                    <a:pt x="1612107" y="45243"/>
                  </a:lnTo>
                  <a:lnTo>
                    <a:pt x="1864519" y="28575"/>
                  </a:lnTo>
                  <a:lnTo>
                    <a:pt x="1988344" y="21431"/>
                  </a:lnTo>
                  <a:lnTo>
                    <a:pt x="2057400" y="19050"/>
                  </a:lnTo>
                  <a:lnTo>
                    <a:pt x="2166938" y="0"/>
                  </a:lnTo>
                  <a:lnTo>
                    <a:pt x="2226469" y="19050"/>
                  </a:lnTo>
                  <a:lnTo>
                    <a:pt x="2324100" y="57150"/>
                  </a:lnTo>
                  <a:lnTo>
                    <a:pt x="2457450" y="119062"/>
                  </a:lnTo>
                  <a:cubicBezTo>
                    <a:pt x="2456656" y="154781"/>
                    <a:pt x="2455863" y="190499"/>
                    <a:pt x="2455069" y="226218"/>
                  </a:cubicBezTo>
                  <a:lnTo>
                    <a:pt x="2274094" y="219075"/>
                  </a:lnTo>
                  <a:lnTo>
                    <a:pt x="2114550" y="216693"/>
                  </a:lnTo>
                  <a:lnTo>
                    <a:pt x="1869282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6">
              <a:extLst>
                <a:ext uri="{FF2B5EF4-FFF2-40B4-BE49-F238E27FC236}">
                  <a16:creationId xmlns:a16="http://schemas.microsoft.com/office/drawing/2014/main" id="{BEE540EF-B88D-47DA-9C34-28F68B2A8F54}"/>
                </a:ext>
              </a:extLst>
            </p:cNvPr>
            <p:cNvSpPr/>
            <p:nvPr/>
          </p:nvSpPr>
          <p:spPr>
            <a:xfrm>
              <a:off x="3817938" y="5284788"/>
              <a:ext cx="2239962" cy="412750"/>
            </a:xfrm>
            <a:custGeom>
              <a:avLst/>
              <a:gdLst>
                <a:gd name="connsiteX0" fmla="*/ 1752600 w 2240756"/>
                <a:gd name="connsiteY0" fmla="*/ 226219 h 414337"/>
                <a:gd name="connsiteX1" fmla="*/ 1845469 w 2240756"/>
                <a:gd name="connsiteY1" fmla="*/ 230981 h 414337"/>
                <a:gd name="connsiteX2" fmla="*/ 1957387 w 2240756"/>
                <a:gd name="connsiteY2" fmla="*/ 240506 h 414337"/>
                <a:gd name="connsiteX3" fmla="*/ 2078831 w 2240756"/>
                <a:gd name="connsiteY3" fmla="*/ 257175 h 414337"/>
                <a:gd name="connsiteX4" fmla="*/ 2226469 w 2240756"/>
                <a:gd name="connsiteY4" fmla="*/ 285750 h 414337"/>
                <a:gd name="connsiteX5" fmla="*/ 2240756 w 2240756"/>
                <a:gd name="connsiteY5" fmla="*/ 114300 h 414337"/>
                <a:gd name="connsiteX6" fmla="*/ 2147887 w 2240756"/>
                <a:gd name="connsiteY6" fmla="*/ 71437 h 414337"/>
                <a:gd name="connsiteX7" fmla="*/ 2074069 w 2240756"/>
                <a:gd name="connsiteY7" fmla="*/ 40481 h 414337"/>
                <a:gd name="connsiteX8" fmla="*/ 1993106 w 2240756"/>
                <a:gd name="connsiteY8" fmla="*/ 14287 h 414337"/>
                <a:gd name="connsiteX9" fmla="*/ 1931194 w 2240756"/>
                <a:gd name="connsiteY9" fmla="*/ 0 h 414337"/>
                <a:gd name="connsiteX10" fmla="*/ 1881187 w 2240756"/>
                <a:gd name="connsiteY10" fmla="*/ 2381 h 414337"/>
                <a:gd name="connsiteX11" fmla="*/ 1747837 w 2240756"/>
                <a:gd name="connsiteY11" fmla="*/ 11906 h 414337"/>
                <a:gd name="connsiteX12" fmla="*/ 1564481 w 2240756"/>
                <a:gd name="connsiteY12" fmla="*/ 26194 h 414337"/>
                <a:gd name="connsiteX13" fmla="*/ 1412081 w 2240756"/>
                <a:gd name="connsiteY13" fmla="*/ 40481 h 414337"/>
                <a:gd name="connsiteX14" fmla="*/ 1273969 w 2240756"/>
                <a:gd name="connsiteY14" fmla="*/ 57150 h 414337"/>
                <a:gd name="connsiteX15" fmla="*/ 1166812 w 2240756"/>
                <a:gd name="connsiteY15" fmla="*/ 73819 h 414337"/>
                <a:gd name="connsiteX16" fmla="*/ 959644 w 2240756"/>
                <a:gd name="connsiteY16" fmla="*/ 83344 h 414337"/>
                <a:gd name="connsiteX17" fmla="*/ 709612 w 2240756"/>
                <a:gd name="connsiteY17" fmla="*/ 121444 h 414337"/>
                <a:gd name="connsiteX18" fmla="*/ 559594 w 2240756"/>
                <a:gd name="connsiteY18" fmla="*/ 142875 h 414337"/>
                <a:gd name="connsiteX19" fmla="*/ 445294 w 2240756"/>
                <a:gd name="connsiteY19" fmla="*/ 157162 h 414337"/>
                <a:gd name="connsiteX20" fmla="*/ 309562 w 2240756"/>
                <a:gd name="connsiteY20" fmla="*/ 173831 h 414337"/>
                <a:gd name="connsiteX21" fmla="*/ 192881 w 2240756"/>
                <a:gd name="connsiteY21" fmla="*/ 185737 h 414337"/>
                <a:gd name="connsiteX22" fmla="*/ 0 w 2240756"/>
                <a:gd name="connsiteY22" fmla="*/ 207169 h 414337"/>
                <a:gd name="connsiteX23" fmla="*/ 4762 w 2240756"/>
                <a:gd name="connsiteY23" fmla="*/ 414337 h 414337"/>
                <a:gd name="connsiteX24" fmla="*/ 183356 w 2240756"/>
                <a:gd name="connsiteY24" fmla="*/ 378619 h 414337"/>
                <a:gd name="connsiteX25" fmla="*/ 371475 w 2240756"/>
                <a:gd name="connsiteY25" fmla="*/ 345281 h 414337"/>
                <a:gd name="connsiteX26" fmla="*/ 538162 w 2240756"/>
                <a:gd name="connsiteY26" fmla="*/ 316706 h 414337"/>
                <a:gd name="connsiteX27" fmla="*/ 721519 w 2240756"/>
                <a:gd name="connsiteY27" fmla="*/ 290512 h 414337"/>
                <a:gd name="connsiteX28" fmla="*/ 859631 w 2240756"/>
                <a:gd name="connsiteY28" fmla="*/ 273844 h 414337"/>
                <a:gd name="connsiteX29" fmla="*/ 1000125 w 2240756"/>
                <a:gd name="connsiteY29" fmla="*/ 259556 h 414337"/>
                <a:gd name="connsiteX30" fmla="*/ 1143000 w 2240756"/>
                <a:gd name="connsiteY30" fmla="*/ 242887 h 414337"/>
                <a:gd name="connsiteX31" fmla="*/ 1283494 w 2240756"/>
                <a:gd name="connsiteY31" fmla="*/ 230981 h 414337"/>
                <a:gd name="connsiteX32" fmla="*/ 1481137 w 2240756"/>
                <a:gd name="connsiteY32" fmla="*/ 223837 h 414337"/>
                <a:gd name="connsiteX33" fmla="*/ 1643062 w 2240756"/>
                <a:gd name="connsiteY33" fmla="*/ 221456 h 414337"/>
                <a:gd name="connsiteX34" fmla="*/ 1752600 w 2240756"/>
                <a:gd name="connsiteY34" fmla="*/ 22621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40756" h="414337">
                  <a:moveTo>
                    <a:pt x="1752600" y="226219"/>
                  </a:moveTo>
                  <a:lnTo>
                    <a:pt x="1845469" y="230981"/>
                  </a:lnTo>
                  <a:lnTo>
                    <a:pt x="1957387" y="240506"/>
                  </a:lnTo>
                  <a:lnTo>
                    <a:pt x="2078831" y="257175"/>
                  </a:lnTo>
                  <a:lnTo>
                    <a:pt x="2226469" y="285750"/>
                  </a:lnTo>
                  <a:lnTo>
                    <a:pt x="2240756" y="114300"/>
                  </a:lnTo>
                  <a:lnTo>
                    <a:pt x="2147887" y="71437"/>
                  </a:lnTo>
                  <a:lnTo>
                    <a:pt x="2074069" y="40481"/>
                  </a:lnTo>
                  <a:lnTo>
                    <a:pt x="1993106" y="14287"/>
                  </a:lnTo>
                  <a:lnTo>
                    <a:pt x="1931194" y="0"/>
                  </a:lnTo>
                  <a:lnTo>
                    <a:pt x="1881187" y="2381"/>
                  </a:lnTo>
                  <a:lnTo>
                    <a:pt x="1747837" y="11906"/>
                  </a:lnTo>
                  <a:lnTo>
                    <a:pt x="1564481" y="26194"/>
                  </a:lnTo>
                  <a:lnTo>
                    <a:pt x="1412081" y="40481"/>
                  </a:lnTo>
                  <a:lnTo>
                    <a:pt x="1273969" y="57150"/>
                  </a:lnTo>
                  <a:lnTo>
                    <a:pt x="1166812" y="73819"/>
                  </a:lnTo>
                  <a:lnTo>
                    <a:pt x="959644" y="83344"/>
                  </a:lnTo>
                  <a:lnTo>
                    <a:pt x="709612" y="121444"/>
                  </a:lnTo>
                  <a:lnTo>
                    <a:pt x="559594" y="142875"/>
                  </a:lnTo>
                  <a:lnTo>
                    <a:pt x="445294" y="157162"/>
                  </a:lnTo>
                  <a:lnTo>
                    <a:pt x="309562" y="173831"/>
                  </a:lnTo>
                  <a:lnTo>
                    <a:pt x="192881" y="185737"/>
                  </a:lnTo>
                  <a:lnTo>
                    <a:pt x="0" y="207169"/>
                  </a:lnTo>
                  <a:lnTo>
                    <a:pt x="4762" y="414337"/>
                  </a:lnTo>
                  <a:lnTo>
                    <a:pt x="183356" y="378619"/>
                  </a:lnTo>
                  <a:lnTo>
                    <a:pt x="371475" y="345281"/>
                  </a:lnTo>
                  <a:lnTo>
                    <a:pt x="538162" y="316706"/>
                  </a:lnTo>
                  <a:lnTo>
                    <a:pt x="721519" y="290512"/>
                  </a:lnTo>
                  <a:lnTo>
                    <a:pt x="859631" y="273844"/>
                  </a:lnTo>
                  <a:lnTo>
                    <a:pt x="1000125" y="259556"/>
                  </a:lnTo>
                  <a:lnTo>
                    <a:pt x="1143000" y="242887"/>
                  </a:lnTo>
                  <a:lnTo>
                    <a:pt x="1283494" y="230981"/>
                  </a:lnTo>
                  <a:lnTo>
                    <a:pt x="1481137" y="223837"/>
                  </a:lnTo>
                  <a:lnTo>
                    <a:pt x="1643062" y="221456"/>
                  </a:lnTo>
                  <a:lnTo>
                    <a:pt x="17526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514" name="グループ化 1">
            <a:extLst>
              <a:ext uri="{FF2B5EF4-FFF2-40B4-BE49-F238E27FC236}">
                <a16:creationId xmlns:a16="http://schemas.microsoft.com/office/drawing/2014/main" id="{91BA45B5-3D5D-47DE-A5A9-434F54BB7193}"/>
              </a:ext>
            </a:extLst>
          </p:cNvPr>
          <p:cNvGrpSpPr>
            <a:grpSpLocks/>
          </p:cNvGrpSpPr>
          <p:nvPr/>
        </p:nvGrpSpPr>
        <p:grpSpPr bwMode="auto">
          <a:xfrm>
            <a:off x="2824163" y="1455738"/>
            <a:ext cx="4411662" cy="4386262"/>
            <a:chOff x="2824163" y="1455738"/>
            <a:chExt cx="4411662" cy="4386262"/>
          </a:xfrm>
        </p:grpSpPr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2CC3AF38-1F89-46A8-8156-8C36317AC342}"/>
                </a:ext>
              </a:extLst>
            </p:cNvPr>
            <p:cNvSpPr/>
            <p:nvPr/>
          </p:nvSpPr>
          <p:spPr>
            <a:xfrm>
              <a:off x="4572000" y="1455738"/>
              <a:ext cx="544513" cy="809625"/>
            </a:xfrm>
            <a:custGeom>
              <a:avLst/>
              <a:gdLst>
                <a:gd name="connsiteX0" fmla="*/ 195263 w 545306"/>
                <a:gd name="connsiteY0" fmla="*/ 500062 h 809625"/>
                <a:gd name="connsiteX1" fmla="*/ 195263 w 545306"/>
                <a:gd name="connsiteY1" fmla="*/ 645319 h 809625"/>
                <a:gd name="connsiteX2" fmla="*/ 197644 w 545306"/>
                <a:gd name="connsiteY2" fmla="*/ 809625 h 809625"/>
                <a:gd name="connsiteX3" fmla="*/ 461963 w 545306"/>
                <a:gd name="connsiteY3" fmla="*/ 785812 h 809625"/>
                <a:gd name="connsiteX4" fmla="*/ 461963 w 545306"/>
                <a:gd name="connsiteY4" fmla="*/ 669131 h 809625"/>
                <a:gd name="connsiteX5" fmla="*/ 461963 w 545306"/>
                <a:gd name="connsiteY5" fmla="*/ 604837 h 809625"/>
                <a:gd name="connsiteX6" fmla="*/ 464344 w 545306"/>
                <a:gd name="connsiteY6" fmla="*/ 552450 h 809625"/>
                <a:gd name="connsiteX7" fmla="*/ 464344 w 545306"/>
                <a:gd name="connsiteY7" fmla="*/ 509587 h 809625"/>
                <a:gd name="connsiteX8" fmla="*/ 464344 w 545306"/>
                <a:gd name="connsiteY8" fmla="*/ 461962 h 809625"/>
                <a:gd name="connsiteX9" fmla="*/ 471488 w 545306"/>
                <a:gd name="connsiteY9" fmla="*/ 409575 h 809625"/>
                <a:gd name="connsiteX10" fmla="*/ 478631 w 545306"/>
                <a:gd name="connsiteY10" fmla="*/ 369094 h 809625"/>
                <a:gd name="connsiteX11" fmla="*/ 492919 w 545306"/>
                <a:gd name="connsiteY11" fmla="*/ 328612 h 809625"/>
                <a:gd name="connsiteX12" fmla="*/ 507206 w 545306"/>
                <a:gd name="connsiteY12" fmla="*/ 302419 h 809625"/>
                <a:gd name="connsiteX13" fmla="*/ 521494 w 545306"/>
                <a:gd name="connsiteY13" fmla="*/ 288131 h 809625"/>
                <a:gd name="connsiteX14" fmla="*/ 531019 w 545306"/>
                <a:gd name="connsiteY14" fmla="*/ 278606 h 809625"/>
                <a:gd name="connsiteX15" fmla="*/ 540544 w 545306"/>
                <a:gd name="connsiteY15" fmla="*/ 266700 h 809625"/>
                <a:gd name="connsiteX16" fmla="*/ 545306 w 545306"/>
                <a:gd name="connsiteY16" fmla="*/ 252412 h 809625"/>
                <a:gd name="connsiteX17" fmla="*/ 542925 w 545306"/>
                <a:gd name="connsiteY17" fmla="*/ 226219 h 809625"/>
                <a:gd name="connsiteX18" fmla="*/ 538163 w 545306"/>
                <a:gd name="connsiteY18" fmla="*/ 207169 h 809625"/>
                <a:gd name="connsiteX19" fmla="*/ 533400 w 545306"/>
                <a:gd name="connsiteY19" fmla="*/ 195262 h 809625"/>
                <a:gd name="connsiteX20" fmla="*/ 521494 w 545306"/>
                <a:gd name="connsiteY20" fmla="*/ 176212 h 809625"/>
                <a:gd name="connsiteX21" fmla="*/ 500063 w 545306"/>
                <a:gd name="connsiteY21" fmla="*/ 152400 h 809625"/>
                <a:gd name="connsiteX22" fmla="*/ 478631 w 545306"/>
                <a:gd name="connsiteY22" fmla="*/ 133350 h 809625"/>
                <a:gd name="connsiteX23" fmla="*/ 452438 w 545306"/>
                <a:gd name="connsiteY23" fmla="*/ 111919 h 809625"/>
                <a:gd name="connsiteX24" fmla="*/ 419100 w 545306"/>
                <a:gd name="connsiteY24" fmla="*/ 92869 h 809625"/>
                <a:gd name="connsiteX25" fmla="*/ 385763 w 545306"/>
                <a:gd name="connsiteY25" fmla="*/ 76200 h 809625"/>
                <a:gd name="connsiteX26" fmla="*/ 347663 w 545306"/>
                <a:gd name="connsiteY26" fmla="*/ 57150 h 809625"/>
                <a:gd name="connsiteX27" fmla="*/ 295275 w 545306"/>
                <a:gd name="connsiteY27" fmla="*/ 35719 h 809625"/>
                <a:gd name="connsiteX28" fmla="*/ 240506 w 545306"/>
                <a:gd name="connsiteY28" fmla="*/ 16669 h 809625"/>
                <a:gd name="connsiteX29" fmla="*/ 204788 w 545306"/>
                <a:gd name="connsiteY29" fmla="*/ 9525 h 809625"/>
                <a:gd name="connsiteX30" fmla="*/ 166688 w 545306"/>
                <a:gd name="connsiteY30" fmla="*/ 2381 h 809625"/>
                <a:gd name="connsiteX31" fmla="*/ 130969 w 545306"/>
                <a:gd name="connsiteY31" fmla="*/ 0 h 809625"/>
                <a:gd name="connsiteX32" fmla="*/ 100013 w 545306"/>
                <a:gd name="connsiteY32" fmla="*/ 0 h 809625"/>
                <a:gd name="connsiteX33" fmla="*/ 61913 w 545306"/>
                <a:gd name="connsiteY33" fmla="*/ 4762 h 809625"/>
                <a:gd name="connsiteX34" fmla="*/ 35719 w 545306"/>
                <a:gd name="connsiteY34" fmla="*/ 7144 h 809625"/>
                <a:gd name="connsiteX35" fmla="*/ 16669 w 545306"/>
                <a:gd name="connsiteY35" fmla="*/ 9525 h 809625"/>
                <a:gd name="connsiteX36" fmla="*/ 4763 w 545306"/>
                <a:gd name="connsiteY36" fmla="*/ 14287 h 809625"/>
                <a:gd name="connsiteX37" fmla="*/ 0 w 545306"/>
                <a:gd name="connsiteY37" fmla="*/ 26194 h 809625"/>
                <a:gd name="connsiteX38" fmla="*/ 0 w 545306"/>
                <a:gd name="connsiteY38" fmla="*/ 35719 h 809625"/>
                <a:gd name="connsiteX39" fmla="*/ 4763 w 545306"/>
                <a:gd name="connsiteY39" fmla="*/ 57150 h 809625"/>
                <a:gd name="connsiteX40" fmla="*/ 14288 w 545306"/>
                <a:gd name="connsiteY40" fmla="*/ 76200 h 809625"/>
                <a:gd name="connsiteX41" fmla="*/ 38100 w 545306"/>
                <a:gd name="connsiteY41" fmla="*/ 85725 h 809625"/>
                <a:gd name="connsiteX42" fmla="*/ 71438 w 545306"/>
                <a:gd name="connsiteY42" fmla="*/ 104775 h 809625"/>
                <a:gd name="connsiteX43" fmla="*/ 97631 w 545306"/>
                <a:gd name="connsiteY43" fmla="*/ 123825 h 809625"/>
                <a:gd name="connsiteX44" fmla="*/ 121444 w 545306"/>
                <a:gd name="connsiteY44" fmla="*/ 145256 h 809625"/>
                <a:gd name="connsiteX45" fmla="*/ 147638 w 545306"/>
                <a:gd name="connsiteY45" fmla="*/ 178594 h 809625"/>
                <a:gd name="connsiteX46" fmla="*/ 161925 w 545306"/>
                <a:gd name="connsiteY46" fmla="*/ 209550 h 809625"/>
                <a:gd name="connsiteX47" fmla="*/ 173831 w 545306"/>
                <a:gd name="connsiteY47" fmla="*/ 240506 h 809625"/>
                <a:gd name="connsiteX48" fmla="*/ 185738 w 545306"/>
                <a:gd name="connsiteY48" fmla="*/ 273844 h 809625"/>
                <a:gd name="connsiteX49" fmla="*/ 195263 w 545306"/>
                <a:gd name="connsiteY49" fmla="*/ 328612 h 809625"/>
                <a:gd name="connsiteX50" fmla="*/ 195263 w 545306"/>
                <a:gd name="connsiteY50" fmla="*/ 500062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45306" h="809625">
                  <a:moveTo>
                    <a:pt x="195263" y="500062"/>
                  </a:moveTo>
                  <a:lnTo>
                    <a:pt x="195263" y="645319"/>
                  </a:lnTo>
                  <a:cubicBezTo>
                    <a:pt x="196057" y="700088"/>
                    <a:pt x="196850" y="754856"/>
                    <a:pt x="197644" y="809625"/>
                  </a:cubicBezTo>
                  <a:lnTo>
                    <a:pt x="461963" y="785812"/>
                  </a:lnTo>
                  <a:lnTo>
                    <a:pt x="461963" y="669131"/>
                  </a:lnTo>
                  <a:lnTo>
                    <a:pt x="461963" y="604837"/>
                  </a:lnTo>
                  <a:lnTo>
                    <a:pt x="464344" y="552450"/>
                  </a:lnTo>
                  <a:lnTo>
                    <a:pt x="464344" y="509587"/>
                  </a:lnTo>
                  <a:lnTo>
                    <a:pt x="464344" y="461962"/>
                  </a:lnTo>
                  <a:lnTo>
                    <a:pt x="471488" y="409575"/>
                  </a:lnTo>
                  <a:lnTo>
                    <a:pt x="478631" y="369094"/>
                  </a:lnTo>
                  <a:lnTo>
                    <a:pt x="492919" y="328612"/>
                  </a:lnTo>
                  <a:lnTo>
                    <a:pt x="507206" y="302419"/>
                  </a:lnTo>
                  <a:lnTo>
                    <a:pt x="521494" y="288131"/>
                  </a:lnTo>
                  <a:lnTo>
                    <a:pt x="531019" y="278606"/>
                  </a:lnTo>
                  <a:lnTo>
                    <a:pt x="540544" y="266700"/>
                  </a:lnTo>
                  <a:lnTo>
                    <a:pt x="545306" y="252412"/>
                  </a:lnTo>
                  <a:lnTo>
                    <a:pt x="542925" y="226219"/>
                  </a:lnTo>
                  <a:lnTo>
                    <a:pt x="538163" y="207169"/>
                  </a:lnTo>
                  <a:lnTo>
                    <a:pt x="533400" y="195262"/>
                  </a:lnTo>
                  <a:lnTo>
                    <a:pt x="521494" y="176212"/>
                  </a:lnTo>
                  <a:lnTo>
                    <a:pt x="500063" y="152400"/>
                  </a:lnTo>
                  <a:lnTo>
                    <a:pt x="478631" y="133350"/>
                  </a:lnTo>
                  <a:lnTo>
                    <a:pt x="452438" y="111919"/>
                  </a:lnTo>
                  <a:lnTo>
                    <a:pt x="419100" y="92869"/>
                  </a:lnTo>
                  <a:lnTo>
                    <a:pt x="385763" y="76200"/>
                  </a:lnTo>
                  <a:lnTo>
                    <a:pt x="347663" y="57150"/>
                  </a:lnTo>
                  <a:lnTo>
                    <a:pt x="295275" y="35719"/>
                  </a:lnTo>
                  <a:lnTo>
                    <a:pt x="240506" y="16669"/>
                  </a:lnTo>
                  <a:lnTo>
                    <a:pt x="204788" y="9525"/>
                  </a:lnTo>
                  <a:lnTo>
                    <a:pt x="166688" y="2381"/>
                  </a:lnTo>
                  <a:lnTo>
                    <a:pt x="130969" y="0"/>
                  </a:lnTo>
                  <a:lnTo>
                    <a:pt x="100013" y="0"/>
                  </a:lnTo>
                  <a:lnTo>
                    <a:pt x="61913" y="4762"/>
                  </a:lnTo>
                  <a:lnTo>
                    <a:pt x="35719" y="7144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4763" y="57150"/>
                  </a:lnTo>
                  <a:lnTo>
                    <a:pt x="14288" y="76200"/>
                  </a:lnTo>
                  <a:lnTo>
                    <a:pt x="38100" y="85725"/>
                  </a:lnTo>
                  <a:lnTo>
                    <a:pt x="71438" y="104775"/>
                  </a:lnTo>
                  <a:lnTo>
                    <a:pt x="97631" y="123825"/>
                  </a:lnTo>
                  <a:lnTo>
                    <a:pt x="121444" y="145256"/>
                  </a:lnTo>
                  <a:lnTo>
                    <a:pt x="147638" y="178594"/>
                  </a:lnTo>
                  <a:lnTo>
                    <a:pt x="161925" y="209550"/>
                  </a:lnTo>
                  <a:lnTo>
                    <a:pt x="173831" y="240506"/>
                  </a:lnTo>
                  <a:lnTo>
                    <a:pt x="185738" y="273844"/>
                  </a:lnTo>
                  <a:lnTo>
                    <a:pt x="195263" y="328612"/>
                  </a:lnTo>
                  <a:lnTo>
                    <a:pt x="195263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308E792A-A2F1-4BCC-90EB-A83BAB2735BE}"/>
                </a:ext>
              </a:extLst>
            </p:cNvPr>
            <p:cNvSpPr/>
            <p:nvPr/>
          </p:nvSpPr>
          <p:spPr>
            <a:xfrm>
              <a:off x="2824163" y="2152650"/>
              <a:ext cx="471487" cy="1081088"/>
            </a:xfrm>
            <a:custGeom>
              <a:avLst/>
              <a:gdLst>
                <a:gd name="connsiteX0" fmla="*/ 447675 w 471487"/>
                <a:gd name="connsiteY0" fmla="*/ 464344 h 1081088"/>
                <a:gd name="connsiteX1" fmla="*/ 421481 w 471487"/>
                <a:gd name="connsiteY1" fmla="*/ 566738 h 1081088"/>
                <a:gd name="connsiteX2" fmla="*/ 390525 w 471487"/>
                <a:gd name="connsiteY2" fmla="*/ 681038 h 1081088"/>
                <a:gd name="connsiteX3" fmla="*/ 361950 w 471487"/>
                <a:gd name="connsiteY3" fmla="*/ 776288 h 1081088"/>
                <a:gd name="connsiteX4" fmla="*/ 335756 w 471487"/>
                <a:gd name="connsiteY4" fmla="*/ 842963 h 1081088"/>
                <a:gd name="connsiteX5" fmla="*/ 309562 w 471487"/>
                <a:gd name="connsiteY5" fmla="*/ 900113 h 1081088"/>
                <a:gd name="connsiteX6" fmla="*/ 285750 w 471487"/>
                <a:gd name="connsiteY6" fmla="*/ 945356 h 1081088"/>
                <a:gd name="connsiteX7" fmla="*/ 261937 w 471487"/>
                <a:gd name="connsiteY7" fmla="*/ 983456 h 1081088"/>
                <a:gd name="connsiteX8" fmla="*/ 235743 w 471487"/>
                <a:gd name="connsiteY8" fmla="*/ 1019175 h 1081088"/>
                <a:gd name="connsiteX9" fmla="*/ 204787 w 471487"/>
                <a:gd name="connsiteY9" fmla="*/ 1050131 h 1081088"/>
                <a:gd name="connsiteX10" fmla="*/ 176212 w 471487"/>
                <a:gd name="connsiteY10" fmla="*/ 1069181 h 1081088"/>
                <a:gd name="connsiteX11" fmla="*/ 147637 w 471487"/>
                <a:gd name="connsiteY11" fmla="*/ 1078706 h 1081088"/>
                <a:gd name="connsiteX12" fmla="*/ 128587 w 471487"/>
                <a:gd name="connsiteY12" fmla="*/ 1081088 h 1081088"/>
                <a:gd name="connsiteX13" fmla="*/ 114300 w 471487"/>
                <a:gd name="connsiteY13" fmla="*/ 1078706 h 1081088"/>
                <a:gd name="connsiteX14" fmla="*/ 92868 w 471487"/>
                <a:gd name="connsiteY14" fmla="*/ 1071563 h 1081088"/>
                <a:gd name="connsiteX15" fmla="*/ 69056 w 471487"/>
                <a:gd name="connsiteY15" fmla="*/ 1054894 h 1081088"/>
                <a:gd name="connsiteX16" fmla="*/ 57150 w 471487"/>
                <a:gd name="connsiteY16" fmla="*/ 1042988 h 1081088"/>
                <a:gd name="connsiteX17" fmla="*/ 42862 w 471487"/>
                <a:gd name="connsiteY17" fmla="*/ 1021556 h 1081088"/>
                <a:gd name="connsiteX18" fmla="*/ 30956 w 471487"/>
                <a:gd name="connsiteY18" fmla="*/ 997744 h 1081088"/>
                <a:gd name="connsiteX19" fmla="*/ 21431 w 471487"/>
                <a:gd name="connsiteY19" fmla="*/ 962025 h 1081088"/>
                <a:gd name="connsiteX20" fmla="*/ 14287 w 471487"/>
                <a:gd name="connsiteY20" fmla="*/ 923925 h 1081088"/>
                <a:gd name="connsiteX21" fmla="*/ 7143 w 471487"/>
                <a:gd name="connsiteY21" fmla="*/ 878681 h 1081088"/>
                <a:gd name="connsiteX22" fmla="*/ 0 w 471487"/>
                <a:gd name="connsiteY22" fmla="*/ 819150 h 1081088"/>
                <a:gd name="connsiteX23" fmla="*/ 2381 w 471487"/>
                <a:gd name="connsiteY23" fmla="*/ 769144 h 1081088"/>
                <a:gd name="connsiteX24" fmla="*/ 7143 w 471487"/>
                <a:gd name="connsiteY24" fmla="*/ 757238 h 1081088"/>
                <a:gd name="connsiteX25" fmla="*/ 50006 w 471487"/>
                <a:gd name="connsiteY25" fmla="*/ 711994 h 1081088"/>
                <a:gd name="connsiteX26" fmla="*/ 97631 w 471487"/>
                <a:gd name="connsiteY26" fmla="*/ 659606 h 1081088"/>
                <a:gd name="connsiteX27" fmla="*/ 128587 w 471487"/>
                <a:gd name="connsiteY27" fmla="*/ 616744 h 1081088"/>
                <a:gd name="connsiteX28" fmla="*/ 166687 w 471487"/>
                <a:gd name="connsiteY28" fmla="*/ 564356 h 1081088"/>
                <a:gd name="connsiteX29" fmla="*/ 195262 w 471487"/>
                <a:gd name="connsiteY29" fmla="*/ 509588 h 1081088"/>
                <a:gd name="connsiteX30" fmla="*/ 202406 w 471487"/>
                <a:gd name="connsiteY30" fmla="*/ 495300 h 1081088"/>
                <a:gd name="connsiteX31" fmla="*/ 223837 w 471487"/>
                <a:gd name="connsiteY31" fmla="*/ 461963 h 1081088"/>
                <a:gd name="connsiteX32" fmla="*/ 245268 w 471487"/>
                <a:gd name="connsiteY32" fmla="*/ 419100 h 1081088"/>
                <a:gd name="connsiteX33" fmla="*/ 264318 w 471487"/>
                <a:gd name="connsiteY33" fmla="*/ 371475 h 1081088"/>
                <a:gd name="connsiteX34" fmla="*/ 280987 w 471487"/>
                <a:gd name="connsiteY34" fmla="*/ 321469 h 1081088"/>
                <a:gd name="connsiteX35" fmla="*/ 288131 w 471487"/>
                <a:gd name="connsiteY35" fmla="*/ 288131 h 1081088"/>
                <a:gd name="connsiteX36" fmla="*/ 297656 w 471487"/>
                <a:gd name="connsiteY36" fmla="*/ 238125 h 1081088"/>
                <a:gd name="connsiteX37" fmla="*/ 307181 w 471487"/>
                <a:gd name="connsiteY37" fmla="*/ 171450 h 1081088"/>
                <a:gd name="connsiteX38" fmla="*/ 311943 w 471487"/>
                <a:gd name="connsiteY38" fmla="*/ 102394 h 1081088"/>
                <a:gd name="connsiteX39" fmla="*/ 314325 w 471487"/>
                <a:gd name="connsiteY39" fmla="*/ 30956 h 1081088"/>
                <a:gd name="connsiteX40" fmla="*/ 314325 w 471487"/>
                <a:gd name="connsiteY40" fmla="*/ 16669 h 1081088"/>
                <a:gd name="connsiteX41" fmla="*/ 319087 w 471487"/>
                <a:gd name="connsiteY41" fmla="*/ 4763 h 1081088"/>
                <a:gd name="connsiteX42" fmla="*/ 323850 w 471487"/>
                <a:gd name="connsiteY42" fmla="*/ 0 h 1081088"/>
                <a:gd name="connsiteX43" fmla="*/ 333375 w 471487"/>
                <a:gd name="connsiteY43" fmla="*/ 0 h 1081088"/>
                <a:gd name="connsiteX44" fmla="*/ 340518 w 471487"/>
                <a:gd name="connsiteY44" fmla="*/ 7144 h 1081088"/>
                <a:gd name="connsiteX45" fmla="*/ 354806 w 471487"/>
                <a:gd name="connsiteY45" fmla="*/ 23813 h 1081088"/>
                <a:gd name="connsiteX46" fmla="*/ 371475 w 471487"/>
                <a:gd name="connsiteY46" fmla="*/ 45244 h 1081088"/>
                <a:gd name="connsiteX47" fmla="*/ 388143 w 471487"/>
                <a:gd name="connsiteY47" fmla="*/ 73819 h 1081088"/>
                <a:gd name="connsiteX48" fmla="*/ 404812 w 471487"/>
                <a:gd name="connsiteY48" fmla="*/ 107156 h 1081088"/>
                <a:gd name="connsiteX49" fmla="*/ 426243 w 471487"/>
                <a:gd name="connsiteY49" fmla="*/ 159544 h 1081088"/>
                <a:gd name="connsiteX50" fmla="*/ 442912 w 471487"/>
                <a:gd name="connsiteY50" fmla="*/ 204788 h 1081088"/>
                <a:gd name="connsiteX51" fmla="*/ 454818 w 471487"/>
                <a:gd name="connsiteY51" fmla="*/ 252413 h 1081088"/>
                <a:gd name="connsiteX52" fmla="*/ 471487 w 471487"/>
                <a:gd name="connsiteY52" fmla="*/ 361950 h 1081088"/>
                <a:gd name="connsiteX53" fmla="*/ 447675 w 471487"/>
                <a:gd name="connsiteY53" fmla="*/ 464344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1487" h="1081088">
                  <a:moveTo>
                    <a:pt x="447675" y="464344"/>
                  </a:moveTo>
                  <a:lnTo>
                    <a:pt x="421481" y="566738"/>
                  </a:lnTo>
                  <a:lnTo>
                    <a:pt x="390525" y="681038"/>
                  </a:lnTo>
                  <a:lnTo>
                    <a:pt x="361950" y="776288"/>
                  </a:lnTo>
                  <a:lnTo>
                    <a:pt x="335756" y="842963"/>
                  </a:lnTo>
                  <a:lnTo>
                    <a:pt x="309562" y="900113"/>
                  </a:lnTo>
                  <a:lnTo>
                    <a:pt x="285750" y="945356"/>
                  </a:lnTo>
                  <a:lnTo>
                    <a:pt x="261937" y="983456"/>
                  </a:lnTo>
                  <a:lnTo>
                    <a:pt x="235743" y="1019175"/>
                  </a:lnTo>
                  <a:lnTo>
                    <a:pt x="204787" y="1050131"/>
                  </a:lnTo>
                  <a:lnTo>
                    <a:pt x="176212" y="1069181"/>
                  </a:lnTo>
                  <a:lnTo>
                    <a:pt x="147637" y="1078706"/>
                  </a:lnTo>
                  <a:lnTo>
                    <a:pt x="128587" y="1081088"/>
                  </a:lnTo>
                  <a:lnTo>
                    <a:pt x="114300" y="1078706"/>
                  </a:lnTo>
                  <a:lnTo>
                    <a:pt x="92868" y="1071563"/>
                  </a:lnTo>
                  <a:lnTo>
                    <a:pt x="69056" y="1054894"/>
                  </a:lnTo>
                  <a:lnTo>
                    <a:pt x="57150" y="1042988"/>
                  </a:lnTo>
                  <a:lnTo>
                    <a:pt x="42862" y="1021556"/>
                  </a:lnTo>
                  <a:lnTo>
                    <a:pt x="30956" y="997744"/>
                  </a:lnTo>
                  <a:lnTo>
                    <a:pt x="21431" y="962025"/>
                  </a:lnTo>
                  <a:lnTo>
                    <a:pt x="14287" y="923925"/>
                  </a:lnTo>
                  <a:lnTo>
                    <a:pt x="7143" y="878681"/>
                  </a:lnTo>
                  <a:lnTo>
                    <a:pt x="0" y="819150"/>
                  </a:lnTo>
                  <a:lnTo>
                    <a:pt x="2381" y="769144"/>
                  </a:lnTo>
                  <a:lnTo>
                    <a:pt x="7143" y="757238"/>
                  </a:lnTo>
                  <a:lnTo>
                    <a:pt x="50006" y="711994"/>
                  </a:lnTo>
                  <a:lnTo>
                    <a:pt x="97631" y="659606"/>
                  </a:lnTo>
                  <a:lnTo>
                    <a:pt x="128587" y="616744"/>
                  </a:lnTo>
                  <a:lnTo>
                    <a:pt x="166687" y="564356"/>
                  </a:lnTo>
                  <a:lnTo>
                    <a:pt x="195262" y="509588"/>
                  </a:lnTo>
                  <a:lnTo>
                    <a:pt x="202406" y="495300"/>
                  </a:lnTo>
                  <a:lnTo>
                    <a:pt x="223837" y="461963"/>
                  </a:lnTo>
                  <a:lnTo>
                    <a:pt x="245268" y="419100"/>
                  </a:lnTo>
                  <a:lnTo>
                    <a:pt x="264318" y="371475"/>
                  </a:lnTo>
                  <a:lnTo>
                    <a:pt x="280987" y="321469"/>
                  </a:lnTo>
                  <a:lnTo>
                    <a:pt x="288131" y="288131"/>
                  </a:lnTo>
                  <a:lnTo>
                    <a:pt x="297656" y="238125"/>
                  </a:lnTo>
                  <a:lnTo>
                    <a:pt x="307181" y="171450"/>
                  </a:lnTo>
                  <a:lnTo>
                    <a:pt x="311943" y="102394"/>
                  </a:lnTo>
                  <a:lnTo>
                    <a:pt x="314325" y="30956"/>
                  </a:lnTo>
                  <a:lnTo>
                    <a:pt x="314325" y="16669"/>
                  </a:lnTo>
                  <a:lnTo>
                    <a:pt x="319087" y="4763"/>
                  </a:lnTo>
                  <a:lnTo>
                    <a:pt x="323850" y="0"/>
                  </a:lnTo>
                  <a:lnTo>
                    <a:pt x="333375" y="0"/>
                  </a:lnTo>
                  <a:lnTo>
                    <a:pt x="340518" y="7144"/>
                  </a:lnTo>
                  <a:lnTo>
                    <a:pt x="354806" y="23813"/>
                  </a:lnTo>
                  <a:lnTo>
                    <a:pt x="371475" y="45244"/>
                  </a:lnTo>
                  <a:lnTo>
                    <a:pt x="388143" y="73819"/>
                  </a:lnTo>
                  <a:lnTo>
                    <a:pt x="404812" y="107156"/>
                  </a:lnTo>
                  <a:lnTo>
                    <a:pt x="426243" y="159544"/>
                  </a:lnTo>
                  <a:lnTo>
                    <a:pt x="442912" y="204788"/>
                  </a:lnTo>
                  <a:lnTo>
                    <a:pt x="454818" y="252413"/>
                  </a:lnTo>
                  <a:lnTo>
                    <a:pt x="471487" y="361950"/>
                  </a:lnTo>
                  <a:lnTo>
                    <a:pt x="447675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BB796400-52B8-47E0-96B5-AE4E8EB708B0}"/>
                </a:ext>
              </a:extLst>
            </p:cNvPr>
            <p:cNvSpPr/>
            <p:nvPr/>
          </p:nvSpPr>
          <p:spPr>
            <a:xfrm>
              <a:off x="3213100" y="2001838"/>
              <a:ext cx="4022725" cy="542925"/>
            </a:xfrm>
            <a:custGeom>
              <a:avLst/>
              <a:gdLst>
                <a:gd name="connsiteX0" fmla="*/ 2468218 w 4022035"/>
                <a:gd name="connsiteY0" fmla="*/ 109331 h 543339"/>
                <a:gd name="connsiteX1" fmla="*/ 2239618 w 4022035"/>
                <a:gd name="connsiteY1" fmla="*/ 125896 h 543339"/>
                <a:gd name="connsiteX2" fmla="*/ 2011018 w 4022035"/>
                <a:gd name="connsiteY2" fmla="*/ 142461 h 543339"/>
                <a:gd name="connsiteX3" fmla="*/ 1815548 w 4022035"/>
                <a:gd name="connsiteY3" fmla="*/ 159026 h 543339"/>
                <a:gd name="connsiteX4" fmla="*/ 1563757 w 4022035"/>
                <a:gd name="connsiteY4" fmla="*/ 178905 h 543339"/>
                <a:gd name="connsiteX5" fmla="*/ 1378226 w 4022035"/>
                <a:gd name="connsiteY5" fmla="*/ 202096 h 543339"/>
                <a:gd name="connsiteX6" fmla="*/ 1156252 w 4022035"/>
                <a:gd name="connsiteY6" fmla="*/ 231913 h 543339"/>
                <a:gd name="connsiteX7" fmla="*/ 887896 w 4022035"/>
                <a:gd name="connsiteY7" fmla="*/ 268357 h 543339"/>
                <a:gd name="connsiteX8" fmla="*/ 649357 w 4022035"/>
                <a:gd name="connsiteY8" fmla="*/ 298174 h 543339"/>
                <a:gd name="connsiteX9" fmla="*/ 414131 w 4022035"/>
                <a:gd name="connsiteY9" fmla="*/ 331305 h 543339"/>
                <a:gd name="connsiteX10" fmla="*/ 192157 w 4022035"/>
                <a:gd name="connsiteY10" fmla="*/ 361122 h 543339"/>
                <a:gd name="connsiteX11" fmla="*/ 0 w 4022035"/>
                <a:gd name="connsiteY11" fmla="*/ 387626 h 543339"/>
                <a:gd name="connsiteX12" fmla="*/ 23191 w 4022035"/>
                <a:gd name="connsiteY12" fmla="*/ 543339 h 543339"/>
                <a:gd name="connsiteX13" fmla="*/ 251791 w 4022035"/>
                <a:gd name="connsiteY13" fmla="*/ 513522 h 543339"/>
                <a:gd name="connsiteX14" fmla="*/ 520148 w 4022035"/>
                <a:gd name="connsiteY14" fmla="*/ 480392 h 543339"/>
                <a:gd name="connsiteX15" fmla="*/ 762000 w 4022035"/>
                <a:gd name="connsiteY15" fmla="*/ 447261 h 543339"/>
                <a:gd name="connsiteX16" fmla="*/ 1007165 w 4022035"/>
                <a:gd name="connsiteY16" fmla="*/ 414131 h 543339"/>
                <a:gd name="connsiteX17" fmla="*/ 1292087 w 4022035"/>
                <a:gd name="connsiteY17" fmla="*/ 374374 h 543339"/>
                <a:gd name="connsiteX18" fmla="*/ 1454426 w 4022035"/>
                <a:gd name="connsiteY18" fmla="*/ 354496 h 543339"/>
                <a:gd name="connsiteX19" fmla="*/ 1643270 w 4022035"/>
                <a:gd name="connsiteY19" fmla="*/ 337931 h 543339"/>
                <a:gd name="connsiteX20" fmla="*/ 1871870 w 4022035"/>
                <a:gd name="connsiteY20" fmla="*/ 321365 h 543339"/>
                <a:gd name="connsiteX21" fmla="*/ 2136913 w 4022035"/>
                <a:gd name="connsiteY21" fmla="*/ 304800 h 543339"/>
                <a:gd name="connsiteX22" fmla="*/ 2468218 w 4022035"/>
                <a:gd name="connsiteY22" fmla="*/ 284922 h 543339"/>
                <a:gd name="connsiteX23" fmla="*/ 2703444 w 4022035"/>
                <a:gd name="connsiteY23" fmla="*/ 274983 h 543339"/>
                <a:gd name="connsiteX24" fmla="*/ 2968487 w 4022035"/>
                <a:gd name="connsiteY24" fmla="*/ 261731 h 543339"/>
                <a:gd name="connsiteX25" fmla="*/ 3226905 w 4022035"/>
                <a:gd name="connsiteY25" fmla="*/ 251792 h 543339"/>
                <a:gd name="connsiteX26" fmla="*/ 3366052 w 4022035"/>
                <a:gd name="connsiteY26" fmla="*/ 245165 h 543339"/>
                <a:gd name="connsiteX27" fmla="*/ 3389244 w 4022035"/>
                <a:gd name="connsiteY27" fmla="*/ 248479 h 543339"/>
                <a:gd name="connsiteX28" fmla="*/ 3402496 w 4022035"/>
                <a:gd name="connsiteY28" fmla="*/ 255105 h 543339"/>
                <a:gd name="connsiteX29" fmla="*/ 3945835 w 4022035"/>
                <a:gd name="connsiteY29" fmla="*/ 490331 h 543339"/>
                <a:gd name="connsiteX30" fmla="*/ 3965713 w 4022035"/>
                <a:gd name="connsiteY30" fmla="*/ 490331 h 543339"/>
                <a:gd name="connsiteX31" fmla="*/ 3978965 w 4022035"/>
                <a:gd name="connsiteY31" fmla="*/ 490331 h 543339"/>
                <a:gd name="connsiteX32" fmla="*/ 3995531 w 4022035"/>
                <a:gd name="connsiteY32" fmla="*/ 483705 h 543339"/>
                <a:gd name="connsiteX33" fmla="*/ 4005470 w 4022035"/>
                <a:gd name="connsiteY33" fmla="*/ 473765 h 543339"/>
                <a:gd name="connsiteX34" fmla="*/ 4022035 w 4022035"/>
                <a:gd name="connsiteY34" fmla="*/ 447261 h 543339"/>
                <a:gd name="connsiteX35" fmla="*/ 4022035 w 4022035"/>
                <a:gd name="connsiteY35" fmla="*/ 410818 h 543339"/>
                <a:gd name="connsiteX36" fmla="*/ 4012096 w 4022035"/>
                <a:gd name="connsiteY36" fmla="*/ 377687 h 543339"/>
                <a:gd name="connsiteX37" fmla="*/ 3992218 w 4022035"/>
                <a:gd name="connsiteY37" fmla="*/ 337931 h 543339"/>
                <a:gd name="connsiteX38" fmla="*/ 3949148 w 4022035"/>
                <a:gd name="connsiteY38" fmla="*/ 284922 h 543339"/>
                <a:gd name="connsiteX39" fmla="*/ 3882887 w 4022035"/>
                <a:gd name="connsiteY39" fmla="*/ 215348 h 543339"/>
                <a:gd name="connsiteX40" fmla="*/ 3803374 w 4022035"/>
                <a:gd name="connsiteY40" fmla="*/ 145774 h 543339"/>
                <a:gd name="connsiteX41" fmla="*/ 3717235 w 4022035"/>
                <a:gd name="connsiteY41" fmla="*/ 82826 h 543339"/>
                <a:gd name="connsiteX42" fmla="*/ 3627783 w 4022035"/>
                <a:gd name="connsiteY42" fmla="*/ 23192 h 543339"/>
                <a:gd name="connsiteX43" fmla="*/ 3588026 w 4022035"/>
                <a:gd name="connsiteY43" fmla="*/ 0 h 543339"/>
                <a:gd name="connsiteX44" fmla="*/ 3541644 w 4022035"/>
                <a:gd name="connsiteY44" fmla="*/ 6626 h 543339"/>
                <a:gd name="connsiteX45" fmla="*/ 3402496 w 4022035"/>
                <a:gd name="connsiteY45" fmla="*/ 33131 h 543339"/>
                <a:gd name="connsiteX46" fmla="*/ 3339548 w 4022035"/>
                <a:gd name="connsiteY46" fmla="*/ 43070 h 543339"/>
                <a:gd name="connsiteX47" fmla="*/ 3203713 w 4022035"/>
                <a:gd name="connsiteY47" fmla="*/ 53009 h 543339"/>
                <a:gd name="connsiteX48" fmla="*/ 2948609 w 4022035"/>
                <a:gd name="connsiteY48" fmla="*/ 72887 h 543339"/>
                <a:gd name="connsiteX49" fmla="*/ 2693505 w 4022035"/>
                <a:gd name="connsiteY49" fmla="*/ 92765 h 543339"/>
                <a:gd name="connsiteX50" fmla="*/ 2468218 w 4022035"/>
                <a:gd name="connsiteY50" fmla="*/ 109331 h 5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22035" h="543339">
                  <a:moveTo>
                    <a:pt x="2468218" y="109331"/>
                  </a:moveTo>
                  <a:lnTo>
                    <a:pt x="2239618" y="125896"/>
                  </a:lnTo>
                  <a:lnTo>
                    <a:pt x="2011018" y="142461"/>
                  </a:lnTo>
                  <a:lnTo>
                    <a:pt x="1815548" y="159026"/>
                  </a:lnTo>
                  <a:lnTo>
                    <a:pt x="1563757" y="178905"/>
                  </a:lnTo>
                  <a:lnTo>
                    <a:pt x="1378226" y="202096"/>
                  </a:lnTo>
                  <a:lnTo>
                    <a:pt x="1156252" y="231913"/>
                  </a:lnTo>
                  <a:lnTo>
                    <a:pt x="887896" y="268357"/>
                  </a:lnTo>
                  <a:lnTo>
                    <a:pt x="649357" y="298174"/>
                  </a:lnTo>
                  <a:lnTo>
                    <a:pt x="414131" y="331305"/>
                  </a:lnTo>
                  <a:lnTo>
                    <a:pt x="192157" y="361122"/>
                  </a:lnTo>
                  <a:lnTo>
                    <a:pt x="0" y="387626"/>
                  </a:lnTo>
                  <a:lnTo>
                    <a:pt x="23191" y="543339"/>
                  </a:lnTo>
                  <a:lnTo>
                    <a:pt x="251791" y="513522"/>
                  </a:lnTo>
                  <a:lnTo>
                    <a:pt x="520148" y="480392"/>
                  </a:lnTo>
                  <a:lnTo>
                    <a:pt x="762000" y="447261"/>
                  </a:lnTo>
                  <a:lnTo>
                    <a:pt x="1007165" y="414131"/>
                  </a:lnTo>
                  <a:lnTo>
                    <a:pt x="1292087" y="374374"/>
                  </a:lnTo>
                  <a:lnTo>
                    <a:pt x="1454426" y="354496"/>
                  </a:lnTo>
                  <a:lnTo>
                    <a:pt x="1643270" y="337931"/>
                  </a:lnTo>
                  <a:lnTo>
                    <a:pt x="1871870" y="321365"/>
                  </a:lnTo>
                  <a:lnTo>
                    <a:pt x="2136913" y="304800"/>
                  </a:lnTo>
                  <a:lnTo>
                    <a:pt x="2468218" y="284922"/>
                  </a:lnTo>
                  <a:lnTo>
                    <a:pt x="2703444" y="274983"/>
                  </a:lnTo>
                  <a:lnTo>
                    <a:pt x="2968487" y="261731"/>
                  </a:lnTo>
                  <a:lnTo>
                    <a:pt x="3226905" y="251792"/>
                  </a:lnTo>
                  <a:lnTo>
                    <a:pt x="3366052" y="245165"/>
                  </a:lnTo>
                  <a:lnTo>
                    <a:pt x="3389244" y="248479"/>
                  </a:lnTo>
                  <a:lnTo>
                    <a:pt x="3402496" y="255105"/>
                  </a:lnTo>
                  <a:lnTo>
                    <a:pt x="3945835" y="490331"/>
                  </a:lnTo>
                  <a:lnTo>
                    <a:pt x="3965713" y="490331"/>
                  </a:lnTo>
                  <a:lnTo>
                    <a:pt x="3978965" y="490331"/>
                  </a:lnTo>
                  <a:lnTo>
                    <a:pt x="3995531" y="483705"/>
                  </a:lnTo>
                  <a:lnTo>
                    <a:pt x="4005470" y="473765"/>
                  </a:lnTo>
                  <a:lnTo>
                    <a:pt x="4022035" y="447261"/>
                  </a:lnTo>
                  <a:lnTo>
                    <a:pt x="4022035" y="410818"/>
                  </a:lnTo>
                  <a:lnTo>
                    <a:pt x="4012096" y="377687"/>
                  </a:lnTo>
                  <a:lnTo>
                    <a:pt x="3992218" y="337931"/>
                  </a:lnTo>
                  <a:lnTo>
                    <a:pt x="3949148" y="284922"/>
                  </a:lnTo>
                  <a:lnTo>
                    <a:pt x="3882887" y="215348"/>
                  </a:lnTo>
                  <a:lnTo>
                    <a:pt x="3803374" y="145774"/>
                  </a:lnTo>
                  <a:lnTo>
                    <a:pt x="3717235" y="82826"/>
                  </a:lnTo>
                  <a:lnTo>
                    <a:pt x="3627783" y="23192"/>
                  </a:lnTo>
                  <a:lnTo>
                    <a:pt x="3588026" y="0"/>
                  </a:lnTo>
                  <a:lnTo>
                    <a:pt x="3541644" y="6626"/>
                  </a:lnTo>
                  <a:lnTo>
                    <a:pt x="3402496" y="33131"/>
                  </a:lnTo>
                  <a:lnTo>
                    <a:pt x="3339548" y="43070"/>
                  </a:lnTo>
                  <a:lnTo>
                    <a:pt x="3203713" y="53009"/>
                  </a:lnTo>
                  <a:lnTo>
                    <a:pt x="2948609" y="72887"/>
                  </a:lnTo>
                  <a:lnTo>
                    <a:pt x="2693505" y="92765"/>
                  </a:lnTo>
                  <a:lnTo>
                    <a:pt x="2468218" y="109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3A409415-8CAD-41CA-8B60-292D9E384EFC}"/>
                </a:ext>
              </a:extLst>
            </p:cNvPr>
            <p:cNvSpPr/>
            <p:nvPr/>
          </p:nvSpPr>
          <p:spPr>
            <a:xfrm>
              <a:off x="6248400" y="2185988"/>
              <a:ext cx="982663" cy="628650"/>
            </a:xfrm>
            <a:custGeom>
              <a:avLst/>
              <a:gdLst>
                <a:gd name="connsiteX0" fmla="*/ 619125 w 983456"/>
                <a:gd name="connsiteY0" fmla="*/ 357187 h 628650"/>
                <a:gd name="connsiteX1" fmla="*/ 447675 w 983456"/>
                <a:gd name="connsiteY1" fmla="*/ 435768 h 628650"/>
                <a:gd name="connsiteX2" fmla="*/ 261938 w 983456"/>
                <a:gd name="connsiteY2" fmla="*/ 523875 h 628650"/>
                <a:gd name="connsiteX3" fmla="*/ 64294 w 983456"/>
                <a:gd name="connsiteY3" fmla="*/ 616743 h 628650"/>
                <a:gd name="connsiteX4" fmla="*/ 35719 w 983456"/>
                <a:gd name="connsiteY4" fmla="*/ 626268 h 628650"/>
                <a:gd name="connsiteX5" fmla="*/ 19050 w 983456"/>
                <a:gd name="connsiteY5" fmla="*/ 628650 h 628650"/>
                <a:gd name="connsiteX6" fmla="*/ 7144 w 983456"/>
                <a:gd name="connsiteY6" fmla="*/ 628650 h 628650"/>
                <a:gd name="connsiteX7" fmla="*/ 0 w 983456"/>
                <a:gd name="connsiteY7" fmla="*/ 621506 h 628650"/>
                <a:gd name="connsiteX8" fmla="*/ 0 w 983456"/>
                <a:gd name="connsiteY8" fmla="*/ 609600 h 628650"/>
                <a:gd name="connsiteX9" fmla="*/ 9525 w 983456"/>
                <a:gd name="connsiteY9" fmla="*/ 578643 h 628650"/>
                <a:gd name="connsiteX10" fmla="*/ 38100 w 983456"/>
                <a:gd name="connsiteY10" fmla="*/ 545306 h 628650"/>
                <a:gd name="connsiteX11" fmla="*/ 119063 w 983456"/>
                <a:gd name="connsiteY11" fmla="*/ 457200 h 628650"/>
                <a:gd name="connsiteX12" fmla="*/ 216694 w 983456"/>
                <a:gd name="connsiteY12" fmla="*/ 347662 h 628650"/>
                <a:gd name="connsiteX13" fmla="*/ 300038 w 983456"/>
                <a:gd name="connsiteY13" fmla="*/ 257175 h 628650"/>
                <a:gd name="connsiteX14" fmla="*/ 381000 w 983456"/>
                <a:gd name="connsiteY14" fmla="*/ 164306 h 628650"/>
                <a:gd name="connsiteX15" fmla="*/ 392906 w 983456"/>
                <a:gd name="connsiteY15" fmla="*/ 145256 h 628650"/>
                <a:gd name="connsiteX16" fmla="*/ 392906 w 983456"/>
                <a:gd name="connsiteY16" fmla="*/ 130968 h 628650"/>
                <a:gd name="connsiteX17" fmla="*/ 388144 w 983456"/>
                <a:gd name="connsiteY17" fmla="*/ 107156 h 628650"/>
                <a:gd name="connsiteX18" fmla="*/ 381000 w 983456"/>
                <a:gd name="connsiteY18" fmla="*/ 90487 h 628650"/>
                <a:gd name="connsiteX19" fmla="*/ 366713 w 983456"/>
                <a:gd name="connsiteY19" fmla="*/ 66675 h 628650"/>
                <a:gd name="connsiteX20" fmla="*/ 328613 w 983456"/>
                <a:gd name="connsiteY20" fmla="*/ 0 h 628650"/>
                <a:gd name="connsiteX21" fmla="*/ 983456 w 983456"/>
                <a:gd name="connsiteY21" fmla="*/ 259556 h 628650"/>
                <a:gd name="connsiteX22" fmla="*/ 971550 w 983456"/>
                <a:gd name="connsiteY22" fmla="*/ 283368 h 628650"/>
                <a:gd name="connsiteX23" fmla="*/ 957263 w 983456"/>
                <a:gd name="connsiteY23" fmla="*/ 297656 h 628650"/>
                <a:gd name="connsiteX24" fmla="*/ 940594 w 983456"/>
                <a:gd name="connsiteY24" fmla="*/ 304800 h 628650"/>
                <a:gd name="connsiteX25" fmla="*/ 904875 w 983456"/>
                <a:gd name="connsiteY25" fmla="*/ 307181 h 628650"/>
                <a:gd name="connsiteX26" fmla="*/ 862013 w 983456"/>
                <a:gd name="connsiteY26" fmla="*/ 307181 h 628650"/>
                <a:gd name="connsiteX27" fmla="*/ 821531 w 983456"/>
                <a:gd name="connsiteY27" fmla="*/ 309562 h 628650"/>
                <a:gd name="connsiteX28" fmla="*/ 750094 w 983456"/>
                <a:gd name="connsiteY28" fmla="*/ 316706 h 628650"/>
                <a:gd name="connsiteX29" fmla="*/ 702469 w 983456"/>
                <a:gd name="connsiteY29" fmla="*/ 323850 h 628650"/>
                <a:gd name="connsiteX30" fmla="*/ 678656 w 983456"/>
                <a:gd name="connsiteY30" fmla="*/ 333375 h 628650"/>
                <a:gd name="connsiteX31" fmla="*/ 619125 w 983456"/>
                <a:gd name="connsiteY31" fmla="*/ 35718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3456" h="628650">
                  <a:moveTo>
                    <a:pt x="619125" y="357187"/>
                  </a:moveTo>
                  <a:lnTo>
                    <a:pt x="447675" y="435768"/>
                  </a:lnTo>
                  <a:lnTo>
                    <a:pt x="261938" y="523875"/>
                  </a:lnTo>
                  <a:lnTo>
                    <a:pt x="64294" y="616743"/>
                  </a:lnTo>
                  <a:lnTo>
                    <a:pt x="35719" y="626268"/>
                  </a:lnTo>
                  <a:lnTo>
                    <a:pt x="19050" y="628650"/>
                  </a:lnTo>
                  <a:lnTo>
                    <a:pt x="7144" y="628650"/>
                  </a:lnTo>
                  <a:lnTo>
                    <a:pt x="0" y="621506"/>
                  </a:lnTo>
                  <a:lnTo>
                    <a:pt x="0" y="609600"/>
                  </a:lnTo>
                  <a:lnTo>
                    <a:pt x="9525" y="578643"/>
                  </a:lnTo>
                  <a:lnTo>
                    <a:pt x="38100" y="545306"/>
                  </a:lnTo>
                  <a:lnTo>
                    <a:pt x="119063" y="457200"/>
                  </a:lnTo>
                  <a:lnTo>
                    <a:pt x="216694" y="347662"/>
                  </a:lnTo>
                  <a:lnTo>
                    <a:pt x="300038" y="257175"/>
                  </a:lnTo>
                  <a:lnTo>
                    <a:pt x="381000" y="164306"/>
                  </a:lnTo>
                  <a:lnTo>
                    <a:pt x="392906" y="145256"/>
                  </a:lnTo>
                  <a:lnTo>
                    <a:pt x="392906" y="130968"/>
                  </a:lnTo>
                  <a:lnTo>
                    <a:pt x="388144" y="107156"/>
                  </a:lnTo>
                  <a:lnTo>
                    <a:pt x="381000" y="90487"/>
                  </a:lnTo>
                  <a:lnTo>
                    <a:pt x="366713" y="66675"/>
                  </a:lnTo>
                  <a:lnTo>
                    <a:pt x="328613" y="0"/>
                  </a:lnTo>
                  <a:lnTo>
                    <a:pt x="983456" y="259556"/>
                  </a:lnTo>
                  <a:lnTo>
                    <a:pt x="971550" y="283368"/>
                  </a:lnTo>
                  <a:lnTo>
                    <a:pt x="957263" y="297656"/>
                  </a:lnTo>
                  <a:lnTo>
                    <a:pt x="940594" y="304800"/>
                  </a:lnTo>
                  <a:lnTo>
                    <a:pt x="904875" y="307181"/>
                  </a:lnTo>
                  <a:lnTo>
                    <a:pt x="862013" y="307181"/>
                  </a:lnTo>
                  <a:lnTo>
                    <a:pt x="821531" y="309562"/>
                  </a:lnTo>
                  <a:lnTo>
                    <a:pt x="750094" y="316706"/>
                  </a:lnTo>
                  <a:lnTo>
                    <a:pt x="702469" y="323850"/>
                  </a:lnTo>
                  <a:lnTo>
                    <a:pt x="678656" y="333375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6B86F058-982F-4D58-9546-767AAF9D5906}"/>
                </a:ext>
              </a:extLst>
            </p:cNvPr>
            <p:cNvSpPr/>
            <p:nvPr/>
          </p:nvSpPr>
          <p:spPr>
            <a:xfrm>
              <a:off x="3244850" y="3668713"/>
              <a:ext cx="654050" cy="2173287"/>
            </a:xfrm>
            <a:custGeom>
              <a:avLst/>
              <a:gdLst>
                <a:gd name="connsiteX0" fmla="*/ 516103 w 653543"/>
                <a:gd name="connsiteY0" fmla="*/ 552567 h 2173803"/>
                <a:gd name="connsiteX1" fmla="*/ 535737 w 653543"/>
                <a:gd name="connsiteY1" fmla="*/ 740495 h 2173803"/>
                <a:gd name="connsiteX2" fmla="*/ 558176 w 653543"/>
                <a:gd name="connsiteY2" fmla="*/ 934034 h 2173803"/>
                <a:gd name="connsiteX3" fmla="*/ 566591 w 653543"/>
                <a:gd name="connsiteY3" fmla="*/ 1012571 h 2173803"/>
                <a:gd name="connsiteX4" fmla="*/ 560981 w 653543"/>
                <a:gd name="connsiteY4" fmla="*/ 1096719 h 2173803"/>
                <a:gd name="connsiteX5" fmla="*/ 586225 w 653543"/>
                <a:gd name="connsiteY5" fmla="*/ 1304282 h 2173803"/>
                <a:gd name="connsiteX6" fmla="*/ 614274 w 653543"/>
                <a:gd name="connsiteY6" fmla="*/ 1531479 h 2173803"/>
                <a:gd name="connsiteX7" fmla="*/ 642323 w 653543"/>
                <a:gd name="connsiteY7" fmla="*/ 1736238 h 2173803"/>
                <a:gd name="connsiteX8" fmla="*/ 653543 w 653543"/>
                <a:gd name="connsiteY8" fmla="*/ 1837214 h 2173803"/>
                <a:gd name="connsiteX9" fmla="*/ 650738 w 653543"/>
                <a:gd name="connsiteY9" fmla="*/ 2016728 h 2173803"/>
                <a:gd name="connsiteX10" fmla="*/ 650738 w 653543"/>
                <a:gd name="connsiteY10" fmla="*/ 2047582 h 2173803"/>
                <a:gd name="connsiteX11" fmla="*/ 645128 w 653543"/>
                <a:gd name="connsiteY11" fmla="*/ 2084046 h 2173803"/>
                <a:gd name="connsiteX12" fmla="*/ 633909 w 653543"/>
                <a:gd name="connsiteY12" fmla="*/ 2120510 h 2173803"/>
                <a:gd name="connsiteX13" fmla="*/ 617079 w 653543"/>
                <a:gd name="connsiteY13" fmla="*/ 2145754 h 2173803"/>
                <a:gd name="connsiteX14" fmla="*/ 594640 w 653543"/>
                <a:gd name="connsiteY14" fmla="*/ 2159779 h 2173803"/>
                <a:gd name="connsiteX15" fmla="*/ 572201 w 653543"/>
                <a:gd name="connsiteY15" fmla="*/ 2170998 h 2173803"/>
                <a:gd name="connsiteX16" fmla="*/ 558176 w 653543"/>
                <a:gd name="connsiteY16" fmla="*/ 2173803 h 2173803"/>
                <a:gd name="connsiteX17" fmla="*/ 541347 w 653543"/>
                <a:gd name="connsiteY17" fmla="*/ 2168193 h 2173803"/>
                <a:gd name="connsiteX18" fmla="*/ 513298 w 653543"/>
                <a:gd name="connsiteY18" fmla="*/ 2148559 h 2173803"/>
                <a:gd name="connsiteX19" fmla="*/ 490858 w 653543"/>
                <a:gd name="connsiteY19" fmla="*/ 2131730 h 2173803"/>
                <a:gd name="connsiteX20" fmla="*/ 454395 w 653543"/>
                <a:gd name="connsiteY20" fmla="*/ 2095266 h 2173803"/>
                <a:gd name="connsiteX21" fmla="*/ 434760 w 653543"/>
                <a:gd name="connsiteY21" fmla="*/ 2070022 h 2173803"/>
                <a:gd name="connsiteX22" fmla="*/ 417931 w 653543"/>
                <a:gd name="connsiteY22" fmla="*/ 2030753 h 2173803"/>
                <a:gd name="connsiteX23" fmla="*/ 398296 w 653543"/>
                <a:gd name="connsiteY23" fmla="*/ 1966240 h 2173803"/>
                <a:gd name="connsiteX24" fmla="*/ 387077 w 653543"/>
                <a:gd name="connsiteY24" fmla="*/ 1907337 h 2173803"/>
                <a:gd name="connsiteX25" fmla="*/ 375857 w 653543"/>
                <a:gd name="connsiteY25" fmla="*/ 1848434 h 2173803"/>
                <a:gd name="connsiteX26" fmla="*/ 370247 w 653543"/>
                <a:gd name="connsiteY26" fmla="*/ 1803555 h 2173803"/>
                <a:gd name="connsiteX27" fmla="*/ 364638 w 653543"/>
                <a:gd name="connsiteY27" fmla="*/ 1716603 h 2173803"/>
                <a:gd name="connsiteX28" fmla="*/ 361833 w 653543"/>
                <a:gd name="connsiteY28" fmla="*/ 1595992 h 2173803"/>
                <a:gd name="connsiteX29" fmla="*/ 347808 w 653543"/>
                <a:gd name="connsiteY29" fmla="*/ 1475381 h 2173803"/>
                <a:gd name="connsiteX30" fmla="*/ 322564 w 653543"/>
                <a:gd name="connsiteY30" fmla="*/ 1276233 h 2173803"/>
                <a:gd name="connsiteX31" fmla="*/ 302930 w 653543"/>
                <a:gd name="connsiteY31" fmla="*/ 1113548 h 2173803"/>
                <a:gd name="connsiteX32" fmla="*/ 272076 w 653543"/>
                <a:gd name="connsiteY32" fmla="*/ 863911 h 2173803"/>
                <a:gd name="connsiteX33" fmla="*/ 238417 w 653543"/>
                <a:gd name="connsiteY33" fmla="*/ 586225 h 2173803"/>
                <a:gd name="connsiteX34" fmla="*/ 224392 w 653543"/>
                <a:gd name="connsiteY34" fmla="*/ 482444 h 2173803"/>
                <a:gd name="connsiteX35" fmla="*/ 215977 w 653543"/>
                <a:gd name="connsiteY35" fmla="*/ 401101 h 2173803"/>
                <a:gd name="connsiteX36" fmla="*/ 207563 w 653543"/>
                <a:gd name="connsiteY36" fmla="*/ 359028 h 2173803"/>
                <a:gd name="connsiteX37" fmla="*/ 196343 w 653543"/>
                <a:gd name="connsiteY37" fmla="*/ 319759 h 2173803"/>
                <a:gd name="connsiteX38" fmla="*/ 187928 w 653543"/>
                <a:gd name="connsiteY38" fmla="*/ 294515 h 2173803"/>
                <a:gd name="connsiteX39" fmla="*/ 168294 w 653543"/>
                <a:gd name="connsiteY39" fmla="*/ 244027 h 2173803"/>
                <a:gd name="connsiteX40" fmla="*/ 143050 w 653543"/>
                <a:gd name="connsiteY40" fmla="*/ 196343 h 2173803"/>
                <a:gd name="connsiteX41" fmla="*/ 115001 w 653543"/>
                <a:gd name="connsiteY41" fmla="*/ 157074 h 2173803"/>
                <a:gd name="connsiteX42" fmla="*/ 98171 w 653543"/>
                <a:gd name="connsiteY42" fmla="*/ 134635 h 2173803"/>
                <a:gd name="connsiteX43" fmla="*/ 81342 w 653543"/>
                <a:gd name="connsiteY43" fmla="*/ 117806 h 2173803"/>
                <a:gd name="connsiteX44" fmla="*/ 61708 w 653543"/>
                <a:gd name="connsiteY44" fmla="*/ 98171 h 2173803"/>
                <a:gd name="connsiteX45" fmla="*/ 36463 w 653543"/>
                <a:gd name="connsiteY45" fmla="*/ 75732 h 2173803"/>
                <a:gd name="connsiteX46" fmla="*/ 11219 w 653543"/>
                <a:gd name="connsiteY46" fmla="*/ 56098 h 2173803"/>
                <a:gd name="connsiteX47" fmla="*/ 5609 w 653543"/>
                <a:gd name="connsiteY47" fmla="*/ 47683 h 2173803"/>
                <a:gd name="connsiteX48" fmla="*/ 0 w 653543"/>
                <a:gd name="connsiteY48" fmla="*/ 33659 h 2173803"/>
                <a:gd name="connsiteX49" fmla="*/ 0 w 653543"/>
                <a:gd name="connsiteY49" fmla="*/ 11219 h 2173803"/>
                <a:gd name="connsiteX50" fmla="*/ 5609 w 653543"/>
                <a:gd name="connsiteY50" fmla="*/ 2805 h 2173803"/>
                <a:gd name="connsiteX51" fmla="*/ 19634 w 653543"/>
                <a:gd name="connsiteY51" fmla="*/ 0 h 2173803"/>
                <a:gd name="connsiteX52" fmla="*/ 33658 w 653543"/>
                <a:gd name="connsiteY52" fmla="*/ 0 h 2173803"/>
                <a:gd name="connsiteX53" fmla="*/ 70122 w 653543"/>
                <a:gd name="connsiteY53" fmla="*/ 11219 h 2173803"/>
                <a:gd name="connsiteX54" fmla="*/ 143050 w 653543"/>
                <a:gd name="connsiteY54" fmla="*/ 39268 h 2173803"/>
                <a:gd name="connsiteX55" fmla="*/ 193538 w 653543"/>
                <a:gd name="connsiteY55" fmla="*/ 61708 h 2173803"/>
                <a:gd name="connsiteX56" fmla="*/ 269271 w 653543"/>
                <a:gd name="connsiteY56" fmla="*/ 100976 h 2173803"/>
                <a:gd name="connsiteX57" fmla="*/ 359028 w 653543"/>
                <a:gd name="connsiteY57" fmla="*/ 154270 h 2173803"/>
                <a:gd name="connsiteX58" fmla="*/ 420736 w 653543"/>
                <a:gd name="connsiteY58" fmla="*/ 199148 h 2173803"/>
                <a:gd name="connsiteX59" fmla="*/ 429150 w 653543"/>
                <a:gd name="connsiteY59" fmla="*/ 204758 h 2173803"/>
                <a:gd name="connsiteX60" fmla="*/ 490858 w 653543"/>
                <a:gd name="connsiteY60" fmla="*/ 339393 h 2173803"/>
                <a:gd name="connsiteX61" fmla="*/ 516103 w 653543"/>
                <a:gd name="connsiteY61" fmla="*/ 552567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53543" h="2173803">
                  <a:moveTo>
                    <a:pt x="516103" y="552567"/>
                  </a:moveTo>
                  <a:lnTo>
                    <a:pt x="535737" y="740495"/>
                  </a:lnTo>
                  <a:lnTo>
                    <a:pt x="558176" y="934034"/>
                  </a:lnTo>
                  <a:lnTo>
                    <a:pt x="566591" y="1012571"/>
                  </a:lnTo>
                  <a:lnTo>
                    <a:pt x="560981" y="1096719"/>
                  </a:lnTo>
                  <a:lnTo>
                    <a:pt x="586225" y="1304282"/>
                  </a:lnTo>
                  <a:lnTo>
                    <a:pt x="614274" y="1531479"/>
                  </a:lnTo>
                  <a:lnTo>
                    <a:pt x="642323" y="1736238"/>
                  </a:lnTo>
                  <a:lnTo>
                    <a:pt x="653543" y="1837214"/>
                  </a:lnTo>
                  <a:lnTo>
                    <a:pt x="650738" y="2016728"/>
                  </a:lnTo>
                  <a:lnTo>
                    <a:pt x="650738" y="2047582"/>
                  </a:lnTo>
                  <a:lnTo>
                    <a:pt x="645128" y="2084046"/>
                  </a:lnTo>
                  <a:lnTo>
                    <a:pt x="633909" y="2120510"/>
                  </a:lnTo>
                  <a:lnTo>
                    <a:pt x="617079" y="2145754"/>
                  </a:lnTo>
                  <a:lnTo>
                    <a:pt x="594640" y="2159779"/>
                  </a:lnTo>
                  <a:lnTo>
                    <a:pt x="572201" y="2170998"/>
                  </a:lnTo>
                  <a:lnTo>
                    <a:pt x="558176" y="2173803"/>
                  </a:lnTo>
                  <a:lnTo>
                    <a:pt x="541347" y="2168193"/>
                  </a:lnTo>
                  <a:lnTo>
                    <a:pt x="513298" y="2148559"/>
                  </a:lnTo>
                  <a:lnTo>
                    <a:pt x="490858" y="2131730"/>
                  </a:lnTo>
                  <a:lnTo>
                    <a:pt x="454395" y="2095266"/>
                  </a:lnTo>
                  <a:lnTo>
                    <a:pt x="434760" y="2070022"/>
                  </a:lnTo>
                  <a:lnTo>
                    <a:pt x="417931" y="2030753"/>
                  </a:lnTo>
                  <a:lnTo>
                    <a:pt x="398296" y="1966240"/>
                  </a:lnTo>
                  <a:lnTo>
                    <a:pt x="387077" y="1907337"/>
                  </a:lnTo>
                  <a:lnTo>
                    <a:pt x="375857" y="1848434"/>
                  </a:lnTo>
                  <a:lnTo>
                    <a:pt x="370247" y="1803555"/>
                  </a:lnTo>
                  <a:lnTo>
                    <a:pt x="364638" y="1716603"/>
                  </a:lnTo>
                  <a:lnTo>
                    <a:pt x="361833" y="1595992"/>
                  </a:lnTo>
                  <a:lnTo>
                    <a:pt x="347808" y="1475381"/>
                  </a:lnTo>
                  <a:lnTo>
                    <a:pt x="322564" y="1276233"/>
                  </a:lnTo>
                  <a:lnTo>
                    <a:pt x="302930" y="1113548"/>
                  </a:lnTo>
                  <a:lnTo>
                    <a:pt x="272076" y="863911"/>
                  </a:lnTo>
                  <a:lnTo>
                    <a:pt x="238417" y="586225"/>
                  </a:lnTo>
                  <a:lnTo>
                    <a:pt x="224392" y="482444"/>
                  </a:lnTo>
                  <a:lnTo>
                    <a:pt x="215977" y="401101"/>
                  </a:lnTo>
                  <a:lnTo>
                    <a:pt x="207563" y="359028"/>
                  </a:lnTo>
                  <a:lnTo>
                    <a:pt x="196343" y="319759"/>
                  </a:lnTo>
                  <a:lnTo>
                    <a:pt x="187928" y="294515"/>
                  </a:lnTo>
                  <a:lnTo>
                    <a:pt x="168294" y="244027"/>
                  </a:lnTo>
                  <a:lnTo>
                    <a:pt x="143050" y="196343"/>
                  </a:lnTo>
                  <a:lnTo>
                    <a:pt x="115001" y="157074"/>
                  </a:lnTo>
                  <a:lnTo>
                    <a:pt x="98171" y="134635"/>
                  </a:lnTo>
                  <a:lnTo>
                    <a:pt x="81342" y="117806"/>
                  </a:lnTo>
                  <a:lnTo>
                    <a:pt x="61708" y="98171"/>
                  </a:lnTo>
                  <a:lnTo>
                    <a:pt x="36463" y="75732"/>
                  </a:lnTo>
                  <a:lnTo>
                    <a:pt x="11219" y="56098"/>
                  </a:lnTo>
                  <a:lnTo>
                    <a:pt x="5609" y="47683"/>
                  </a:lnTo>
                  <a:lnTo>
                    <a:pt x="0" y="33659"/>
                  </a:lnTo>
                  <a:lnTo>
                    <a:pt x="0" y="11219"/>
                  </a:lnTo>
                  <a:lnTo>
                    <a:pt x="5609" y="2805"/>
                  </a:lnTo>
                  <a:lnTo>
                    <a:pt x="19634" y="0"/>
                  </a:lnTo>
                  <a:lnTo>
                    <a:pt x="33658" y="0"/>
                  </a:lnTo>
                  <a:lnTo>
                    <a:pt x="70122" y="11219"/>
                  </a:lnTo>
                  <a:lnTo>
                    <a:pt x="143050" y="39268"/>
                  </a:lnTo>
                  <a:lnTo>
                    <a:pt x="193538" y="61708"/>
                  </a:lnTo>
                  <a:lnTo>
                    <a:pt x="269271" y="100976"/>
                  </a:lnTo>
                  <a:lnTo>
                    <a:pt x="359028" y="154270"/>
                  </a:lnTo>
                  <a:lnTo>
                    <a:pt x="420736" y="199148"/>
                  </a:lnTo>
                  <a:lnTo>
                    <a:pt x="429150" y="204758"/>
                  </a:lnTo>
                  <a:lnTo>
                    <a:pt x="490858" y="339393"/>
                  </a:lnTo>
                  <a:lnTo>
                    <a:pt x="516103" y="5525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B9F7D86B-05D9-42DD-8393-8D738432A9E9}"/>
                </a:ext>
              </a:extLst>
            </p:cNvPr>
            <p:cNvSpPr/>
            <p:nvPr/>
          </p:nvSpPr>
          <p:spPr>
            <a:xfrm>
              <a:off x="3621088" y="3609975"/>
              <a:ext cx="3006725" cy="2032000"/>
            </a:xfrm>
            <a:custGeom>
              <a:avLst/>
              <a:gdLst>
                <a:gd name="connsiteX0" fmla="*/ 2037579 w 3007478"/>
                <a:gd name="connsiteY0" fmla="*/ 251064 h 2032294"/>
                <a:gd name="connsiteX1" fmla="*/ 1897512 w 3007478"/>
                <a:gd name="connsiteY1" fmla="*/ 256349 h 2032294"/>
                <a:gd name="connsiteX2" fmla="*/ 1725732 w 3007478"/>
                <a:gd name="connsiteY2" fmla="*/ 264278 h 2032294"/>
                <a:gd name="connsiteX3" fmla="*/ 1575094 w 3007478"/>
                <a:gd name="connsiteY3" fmla="*/ 274849 h 2032294"/>
                <a:gd name="connsiteX4" fmla="*/ 1453526 w 3007478"/>
                <a:gd name="connsiteY4" fmla="*/ 285420 h 2032294"/>
                <a:gd name="connsiteX5" fmla="*/ 1390100 w 3007478"/>
                <a:gd name="connsiteY5" fmla="*/ 290705 h 2032294"/>
                <a:gd name="connsiteX6" fmla="*/ 1117894 w 3007478"/>
                <a:gd name="connsiteY6" fmla="*/ 311847 h 2032294"/>
                <a:gd name="connsiteX7" fmla="*/ 959327 w 3007478"/>
                <a:gd name="connsiteY7" fmla="*/ 327704 h 2032294"/>
                <a:gd name="connsiteX8" fmla="*/ 792833 w 3007478"/>
                <a:gd name="connsiteY8" fmla="*/ 343561 h 2032294"/>
                <a:gd name="connsiteX9" fmla="*/ 584053 w 3007478"/>
                <a:gd name="connsiteY9" fmla="*/ 367346 h 2032294"/>
                <a:gd name="connsiteX10" fmla="*/ 372631 w 3007478"/>
                <a:gd name="connsiteY10" fmla="*/ 388488 h 2032294"/>
                <a:gd name="connsiteX11" fmla="*/ 177066 w 3007478"/>
                <a:gd name="connsiteY11" fmla="*/ 412273 h 2032294"/>
                <a:gd name="connsiteX12" fmla="*/ 52856 w 3007478"/>
                <a:gd name="connsiteY12" fmla="*/ 428130 h 2032294"/>
                <a:gd name="connsiteX13" fmla="*/ 0 w 3007478"/>
                <a:gd name="connsiteY13" fmla="*/ 266920 h 2032294"/>
                <a:gd name="connsiteX14" fmla="*/ 177066 w 3007478"/>
                <a:gd name="connsiteY14" fmla="*/ 251064 h 2032294"/>
                <a:gd name="connsiteX15" fmla="*/ 380560 w 3007478"/>
                <a:gd name="connsiteY15" fmla="*/ 224636 h 2032294"/>
                <a:gd name="connsiteX16" fmla="*/ 628981 w 3007478"/>
                <a:gd name="connsiteY16" fmla="*/ 192923 h 2032294"/>
                <a:gd name="connsiteX17" fmla="*/ 930257 w 3007478"/>
                <a:gd name="connsiteY17" fmla="*/ 155924 h 2032294"/>
                <a:gd name="connsiteX18" fmla="*/ 1123179 w 3007478"/>
                <a:gd name="connsiteY18" fmla="*/ 134782 h 2032294"/>
                <a:gd name="connsiteX19" fmla="*/ 1173392 w 3007478"/>
                <a:gd name="connsiteY19" fmla="*/ 129496 h 2032294"/>
                <a:gd name="connsiteX20" fmla="*/ 1390100 w 3007478"/>
                <a:gd name="connsiteY20" fmla="*/ 108354 h 2032294"/>
                <a:gd name="connsiteX21" fmla="*/ 1588308 w 3007478"/>
                <a:gd name="connsiteY21" fmla="*/ 100425 h 2032294"/>
                <a:gd name="connsiteX22" fmla="*/ 1929226 w 3007478"/>
                <a:gd name="connsiteY22" fmla="*/ 87212 h 2032294"/>
                <a:gd name="connsiteX23" fmla="*/ 2230502 w 3007478"/>
                <a:gd name="connsiteY23" fmla="*/ 73998 h 2032294"/>
                <a:gd name="connsiteX24" fmla="*/ 2460423 w 3007478"/>
                <a:gd name="connsiteY24" fmla="*/ 63427 h 2032294"/>
                <a:gd name="connsiteX25" fmla="*/ 2523850 w 3007478"/>
                <a:gd name="connsiteY25" fmla="*/ 44927 h 2032294"/>
                <a:gd name="connsiteX26" fmla="*/ 2666560 w 3007478"/>
                <a:gd name="connsiteY26" fmla="*/ 2643 h 2032294"/>
                <a:gd name="connsiteX27" fmla="*/ 2679774 w 3007478"/>
                <a:gd name="connsiteY27" fmla="*/ 0 h 2032294"/>
                <a:gd name="connsiteX28" fmla="*/ 2687702 w 3007478"/>
                <a:gd name="connsiteY28" fmla="*/ 0 h 2032294"/>
                <a:gd name="connsiteX29" fmla="*/ 2708844 w 3007478"/>
                <a:gd name="connsiteY29" fmla="*/ 5286 h 2032294"/>
                <a:gd name="connsiteX30" fmla="*/ 2753771 w 3007478"/>
                <a:gd name="connsiteY30" fmla="*/ 29071 h 2032294"/>
                <a:gd name="connsiteX31" fmla="*/ 2811912 w 3007478"/>
                <a:gd name="connsiteY31" fmla="*/ 71355 h 2032294"/>
                <a:gd name="connsiteX32" fmla="*/ 2851554 w 3007478"/>
                <a:gd name="connsiteY32" fmla="*/ 110997 h 2032294"/>
                <a:gd name="connsiteX33" fmla="*/ 2883267 w 3007478"/>
                <a:gd name="connsiteY33" fmla="*/ 142710 h 2032294"/>
                <a:gd name="connsiteX34" fmla="*/ 2909695 w 3007478"/>
                <a:gd name="connsiteY34" fmla="*/ 174423 h 2032294"/>
                <a:gd name="connsiteX35" fmla="*/ 2946694 w 3007478"/>
                <a:gd name="connsiteY35" fmla="*/ 229921 h 2032294"/>
                <a:gd name="connsiteX36" fmla="*/ 2983693 w 3007478"/>
                <a:gd name="connsiteY36" fmla="*/ 293348 h 2032294"/>
                <a:gd name="connsiteX37" fmla="*/ 3004835 w 3007478"/>
                <a:gd name="connsiteY37" fmla="*/ 335632 h 2032294"/>
                <a:gd name="connsiteX38" fmla="*/ 3007478 w 3007478"/>
                <a:gd name="connsiteY38" fmla="*/ 356775 h 2032294"/>
                <a:gd name="connsiteX39" fmla="*/ 2996907 w 3007478"/>
                <a:gd name="connsiteY39" fmla="*/ 383202 h 2032294"/>
                <a:gd name="connsiteX40" fmla="*/ 2975764 w 3007478"/>
                <a:gd name="connsiteY40" fmla="*/ 417558 h 2032294"/>
                <a:gd name="connsiteX41" fmla="*/ 2938765 w 3007478"/>
                <a:gd name="connsiteY41" fmla="*/ 459843 h 2032294"/>
                <a:gd name="connsiteX42" fmla="*/ 2920266 w 3007478"/>
                <a:gd name="connsiteY42" fmla="*/ 483628 h 2032294"/>
                <a:gd name="connsiteX43" fmla="*/ 2912338 w 3007478"/>
                <a:gd name="connsiteY43" fmla="*/ 496842 h 2032294"/>
                <a:gd name="connsiteX44" fmla="*/ 2854197 w 3007478"/>
                <a:gd name="connsiteY44" fmla="*/ 750548 h 2032294"/>
                <a:gd name="connsiteX45" fmla="*/ 2780199 w 3007478"/>
                <a:gd name="connsiteY45" fmla="*/ 1078252 h 2032294"/>
                <a:gd name="connsiteX46" fmla="*/ 2708844 w 3007478"/>
                <a:gd name="connsiteY46" fmla="*/ 1398028 h 2032294"/>
                <a:gd name="connsiteX47" fmla="*/ 2621633 w 3007478"/>
                <a:gd name="connsiteY47" fmla="*/ 1794444 h 2032294"/>
                <a:gd name="connsiteX48" fmla="*/ 2576705 w 3007478"/>
                <a:gd name="connsiteY48" fmla="*/ 1979438 h 2032294"/>
                <a:gd name="connsiteX49" fmla="*/ 2571420 w 3007478"/>
                <a:gd name="connsiteY49" fmla="*/ 1984724 h 2032294"/>
                <a:gd name="connsiteX50" fmla="*/ 2552920 w 3007478"/>
                <a:gd name="connsiteY50" fmla="*/ 2003223 h 2032294"/>
                <a:gd name="connsiteX51" fmla="*/ 2518564 w 3007478"/>
                <a:gd name="connsiteY51" fmla="*/ 2027008 h 2032294"/>
                <a:gd name="connsiteX52" fmla="*/ 2502708 w 3007478"/>
                <a:gd name="connsiteY52" fmla="*/ 2032294 h 2032294"/>
                <a:gd name="connsiteX53" fmla="*/ 2486851 w 3007478"/>
                <a:gd name="connsiteY53" fmla="*/ 2032294 h 2032294"/>
                <a:gd name="connsiteX54" fmla="*/ 2468352 w 3007478"/>
                <a:gd name="connsiteY54" fmla="*/ 2032294 h 2032294"/>
                <a:gd name="connsiteX55" fmla="*/ 2439281 w 3007478"/>
                <a:gd name="connsiteY55" fmla="*/ 2021723 h 2032294"/>
                <a:gd name="connsiteX56" fmla="*/ 2415496 w 3007478"/>
                <a:gd name="connsiteY56" fmla="*/ 2008509 h 2032294"/>
                <a:gd name="connsiteX57" fmla="*/ 2389068 w 3007478"/>
                <a:gd name="connsiteY57" fmla="*/ 1990009 h 2032294"/>
                <a:gd name="connsiteX58" fmla="*/ 2365283 w 3007478"/>
                <a:gd name="connsiteY58" fmla="*/ 1971510 h 2032294"/>
                <a:gd name="connsiteX59" fmla="*/ 2336213 w 3007478"/>
                <a:gd name="connsiteY59" fmla="*/ 1942439 h 2032294"/>
                <a:gd name="connsiteX60" fmla="*/ 2370569 w 3007478"/>
                <a:gd name="connsiteY60" fmla="*/ 1783873 h 2032294"/>
                <a:gd name="connsiteX61" fmla="*/ 2391711 w 3007478"/>
                <a:gd name="connsiteY61" fmla="*/ 1659662 h 2032294"/>
                <a:gd name="connsiteX62" fmla="*/ 2423424 w 3007478"/>
                <a:gd name="connsiteY62" fmla="*/ 1456169 h 2032294"/>
                <a:gd name="connsiteX63" fmla="*/ 2444567 w 3007478"/>
                <a:gd name="connsiteY63" fmla="*/ 1308173 h 2032294"/>
                <a:gd name="connsiteX64" fmla="*/ 2478923 w 3007478"/>
                <a:gd name="connsiteY64" fmla="*/ 1083538 h 2032294"/>
                <a:gd name="connsiteX65" fmla="*/ 2486851 w 3007478"/>
                <a:gd name="connsiteY65" fmla="*/ 1022754 h 2032294"/>
                <a:gd name="connsiteX66" fmla="*/ 2505350 w 3007478"/>
                <a:gd name="connsiteY66" fmla="*/ 932899 h 2032294"/>
                <a:gd name="connsiteX67" fmla="*/ 2529135 w 3007478"/>
                <a:gd name="connsiteY67" fmla="*/ 774333 h 2032294"/>
                <a:gd name="connsiteX68" fmla="*/ 2560849 w 3007478"/>
                <a:gd name="connsiteY68" fmla="*/ 594624 h 2032294"/>
                <a:gd name="connsiteX69" fmla="*/ 2595205 w 3007478"/>
                <a:gd name="connsiteY69" fmla="*/ 393773 h 2032294"/>
                <a:gd name="connsiteX70" fmla="*/ 2597848 w 3007478"/>
                <a:gd name="connsiteY70" fmla="*/ 359417 h 2032294"/>
                <a:gd name="connsiteX71" fmla="*/ 2595205 w 3007478"/>
                <a:gd name="connsiteY71" fmla="*/ 335632 h 2032294"/>
                <a:gd name="connsiteX72" fmla="*/ 2587276 w 3007478"/>
                <a:gd name="connsiteY72" fmla="*/ 303919 h 2032294"/>
                <a:gd name="connsiteX73" fmla="*/ 2579348 w 3007478"/>
                <a:gd name="connsiteY73" fmla="*/ 285420 h 2032294"/>
                <a:gd name="connsiteX74" fmla="*/ 2560849 w 3007478"/>
                <a:gd name="connsiteY74" fmla="*/ 266920 h 2032294"/>
                <a:gd name="connsiteX75" fmla="*/ 2539707 w 3007478"/>
                <a:gd name="connsiteY75" fmla="*/ 253706 h 2032294"/>
                <a:gd name="connsiteX76" fmla="*/ 2513279 w 3007478"/>
                <a:gd name="connsiteY76" fmla="*/ 245778 h 2032294"/>
                <a:gd name="connsiteX77" fmla="*/ 2489494 w 3007478"/>
                <a:gd name="connsiteY77" fmla="*/ 243135 h 2032294"/>
                <a:gd name="connsiteX78" fmla="*/ 2389068 w 3007478"/>
                <a:gd name="connsiteY78" fmla="*/ 243135 h 2032294"/>
                <a:gd name="connsiteX79" fmla="*/ 2219931 w 3007478"/>
                <a:gd name="connsiteY79" fmla="*/ 245778 h 2032294"/>
                <a:gd name="connsiteX80" fmla="*/ 2037579 w 3007478"/>
                <a:gd name="connsiteY80" fmla="*/ 251064 h 20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007478" h="2032294">
                  <a:moveTo>
                    <a:pt x="2037579" y="251064"/>
                  </a:moveTo>
                  <a:lnTo>
                    <a:pt x="1897512" y="256349"/>
                  </a:lnTo>
                  <a:lnTo>
                    <a:pt x="1725732" y="264278"/>
                  </a:lnTo>
                  <a:lnTo>
                    <a:pt x="1575094" y="274849"/>
                  </a:lnTo>
                  <a:lnTo>
                    <a:pt x="1453526" y="285420"/>
                  </a:lnTo>
                  <a:lnTo>
                    <a:pt x="1390100" y="290705"/>
                  </a:lnTo>
                  <a:lnTo>
                    <a:pt x="1117894" y="311847"/>
                  </a:lnTo>
                  <a:lnTo>
                    <a:pt x="959327" y="327704"/>
                  </a:lnTo>
                  <a:lnTo>
                    <a:pt x="792833" y="343561"/>
                  </a:lnTo>
                  <a:lnTo>
                    <a:pt x="584053" y="367346"/>
                  </a:lnTo>
                  <a:lnTo>
                    <a:pt x="372631" y="388488"/>
                  </a:lnTo>
                  <a:lnTo>
                    <a:pt x="177066" y="412273"/>
                  </a:lnTo>
                  <a:lnTo>
                    <a:pt x="52856" y="428130"/>
                  </a:lnTo>
                  <a:lnTo>
                    <a:pt x="0" y="266920"/>
                  </a:lnTo>
                  <a:lnTo>
                    <a:pt x="177066" y="251064"/>
                  </a:lnTo>
                  <a:lnTo>
                    <a:pt x="380560" y="224636"/>
                  </a:lnTo>
                  <a:lnTo>
                    <a:pt x="628981" y="192923"/>
                  </a:lnTo>
                  <a:lnTo>
                    <a:pt x="930257" y="155924"/>
                  </a:lnTo>
                  <a:lnTo>
                    <a:pt x="1123179" y="134782"/>
                  </a:lnTo>
                  <a:lnTo>
                    <a:pt x="1173392" y="129496"/>
                  </a:lnTo>
                  <a:lnTo>
                    <a:pt x="1390100" y="108354"/>
                  </a:lnTo>
                  <a:lnTo>
                    <a:pt x="1588308" y="100425"/>
                  </a:lnTo>
                  <a:lnTo>
                    <a:pt x="1929226" y="87212"/>
                  </a:lnTo>
                  <a:lnTo>
                    <a:pt x="2230502" y="73998"/>
                  </a:lnTo>
                  <a:lnTo>
                    <a:pt x="2460423" y="63427"/>
                  </a:lnTo>
                  <a:lnTo>
                    <a:pt x="2523850" y="44927"/>
                  </a:lnTo>
                  <a:lnTo>
                    <a:pt x="2666560" y="2643"/>
                  </a:lnTo>
                  <a:lnTo>
                    <a:pt x="2679774" y="0"/>
                  </a:lnTo>
                  <a:lnTo>
                    <a:pt x="2687702" y="0"/>
                  </a:lnTo>
                  <a:lnTo>
                    <a:pt x="2708844" y="5286"/>
                  </a:lnTo>
                  <a:lnTo>
                    <a:pt x="2753771" y="29071"/>
                  </a:lnTo>
                  <a:lnTo>
                    <a:pt x="2811912" y="71355"/>
                  </a:lnTo>
                  <a:lnTo>
                    <a:pt x="2851554" y="110997"/>
                  </a:lnTo>
                  <a:lnTo>
                    <a:pt x="2883267" y="142710"/>
                  </a:lnTo>
                  <a:lnTo>
                    <a:pt x="2909695" y="174423"/>
                  </a:lnTo>
                  <a:lnTo>
                    <a:pt x="2946694" y="229921"/>
                  </a:lnTo>
                  <a:lnTo>
                    <a:pt x="2983693" y="293348"/>
                  </a:lnTo>
                  <a:lnTo>
                    <a:pt x="3004835" y="335632"/>
                  </a:lnTo>
                  <a:lnTo>
                    <a:pt x="3007478" y="356775"/>
                  </a:lnTo>
                  <a:lnTo>
                    <a:pt x="2996907" y="383202"/>
                  </a:lnTo>
                  <a:lnTo>
                    <a:pt x="2975764" y="417558"/>
                  </a:lnTo>
                  <a:lnTo>
                    <a:pt x="2938765" y="459843"/>
                  </a:lnTo>
                  <a:lnTo>
                    <a:pt x="2920266" y="483628"/>
                  </a:lnTo>
                  <a:lnTo>
                    <a:pt x="2912338" y="496842"/>
                  </a:lnTo>
                  <a:lnTo>
                    <a:pt x="2854197" y="750548"/>
                  </a:lnTo>
                  <a:lnTo>
                    <a:pt x="2780199" y="1078252"/>
                  </a:lnTo>
                  <a:lnTo>
                    <a:pt x="2708844" y="1398028"/>
                  </a:lnTo>
                  <a:lnTo>
                    <a:pt x="2621633" y="1794444"/>
                  </a:lnTo>
                  <a:lnTo>
                    <a:pt x="2576705" y="1979438"/>
                  </a:lnTo>
                  <a:lnTo>
                    <a:pt x="2571420" y="1984724"/>
                  </a:lnTo>
                  <a:lnTo>
                    <a:pt x="2552920" y="2003223"/>
                  </a:lnTo>
                  <a:lnTo>
                    <a:pt x="2518564" y="2027008"/>
                  </a:lnTo>
                  <a:lnTo>
                    <a:pt x="2502708" y="2032294"/>
                  </a:lnTo>
                  <a:lnTo>
                    <a:pt x="2486851" y="2032294"/>
                  </a:lnTo>
                  <a:lnTo>
                    <a:pt x="2468352" y="2032294"/>
                  </a:lnTo>
                  <a:lnTo>
                    <a:pt x="2439281" y="2021723"/>
                  </a:lnTo>
                  <a:lnTo>
                    <a:pt x="2415496" y="2008509"/>
                  </a:lnTo>
                  <a:lnTo>
                    <a:pt x="2389068" y="1990009"/>
                  </a:lnTo>
                  <a:lnTo>
                    <a:pt x="2365283" y="1971510"/>
                  </a:lnTo>
                  <a:lnTo>
                    <a:pt x="2336213" y="1942439"/>
                  </a:lnTo>
                  <a:lnTo>
                    <a:pt x="2370569" y="1783873"/>
                  </a:lnTo>
                  <a:lnTo>
                    <a:pt x="2391711" y="1659662"/>
                  </a:lnTo>
                  <a:lnTo>
                    <a:pt x="2423424" y="1456169"/>
                  </a:lnTo>
                  <a:lnTo>
                    <a:pt x="2444567" y="1308173"/>
                  </a:lnTo>
                  <a:lnTo>
                    <a:pt x="2478923" y="1083538"/>
                  </a:lnTo>
                  <a:lnTo>
                    <a:pt x="2486851" y="1022754"/>
                  </a:lnTo>
                  <a:lnTo>
                    <a:pt x="2505350" y="932899"/>
                  </a:lnTo>
                  <a:lnTo>
                    <a:pt x="2529135" y="774333"/>
                  </a:lnTo>
                  <a:lnTo>
                    <a:pt x="2560849" y="594624"/>
                  </a:lnTo>
                  <a:lnTo>
                    <a:pt x="2595205" y="393773"/>
                  </a:lnTo>
                  <a:lnTo>
                    <a:pt x="2597848" y="359417"/>
                  </a:lnTo>
                  <a:lnTo>
                    <a:pt x="2595205" y="335632"/>
                  </a:lnTo>
                  <a:lnTo>
                    <a:pt x="2587276" y="303919"/>
                  </a:lnTo>
                  <a:lnTo>
                    <a:pt x="2579348" y="285420"/>
                  </a:lnTo>
                  <a:lnTo>
                    <a:pt x="2560849" y="266920"/>
                  </a:lnTo>
                  <a:lnTo>
                    <a:pt x="2539707" y="253706"/>
                  </a:lnTo>
                  <a:lnTo>
                    <a:pt x="2513279" y="245778"/>
                  </a:lnTo>
                  <a:lnTo>
                    <a:pt x="2489494" y="243135"/>
                  </a:lnTo>
                  <a:lnTo>
                    <a:pt x="2389068" y="243135"/>
                  </a:lnTo>
                  <a:lnTo>
                    <a:pt x="2219931" y="245778"/>
                  </a:lnTo>
                  <a:lnTo>
                    <a:pt x="2037579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FFB8CBDC-B6CE-481B-AEBC-826356D80D1A}"/>
                </a:ext>
              </a:extLst>
            </p:cNvPr>
            <p:cNvSpPr/>
            <p:nvPr/>
          </p:nvSpPr>
          <p:spPr>
            <a:xfrm>
              <a:off x="4594225" y="2670175"/>
              <a:ext cx="504825" cy="2782888"/>
            </a:xfrm>
            <a:custGeom>
              <a:avLst/>
              <a:gdLst>
                <a:gd name="connsiteX0" fmla="*/ 171907 w 504748"/>
                <a:gd name="connsiteY0" fmla="*/ 749808 h 2783434"/>
                <a:gd name="connsiteX1" fmla="*/ 175564 w 504748"/>
                <a:gd name="connsiteY1" fmla="*/ 1086307 h 2783434"/>
                <a:gd name="connsiteX2" fmla="*/ 171907 w 504748"/>
                <a:gd name="connsiteY2" fmla="*/ 1521562 h 2783434"/>
                <a:gd name="connsiteX3" fmla="*/ 175564 w 504748"/>
                <a:gd name="connsiteY3" fmla="*/ 2359152 h 2783434"/>
                <a:gd name="connsiteX4" fmla="*/ 175564 w 504748"/>
                <a:gd name="connsiteY4" fmla="*/ 2783434 h 2783434"/>
                <a:gd name="connsiteX5" fmla="*/ 438912 w 504748"/>
                <a:gd name="connsiteY5" fmla="*/ 2754173 h 2783434"/>
                <a:gd name="connsiteX6" fmla="*/ 442569 w 504748"/>
                <a:gd name="connsiteY6" fmla="*/ 2542032 h 2783434"/>
                <a:gd name="connsiteX7" fmla="*/ 438912 w 504748"/>
                <a:gd name="connsiteY7" fmla="*/ 2161642 h 2783434"/>
                <a:gd name="connsiteX8" fmla="*/ 442569 w 504748"/>
                <a:gd name="connsiteY8" fmla="*/ 1726387 h 2783434"/>
                <a:gd name="connsiteX9" fmla="*/ 442569 w 504748"/>
                <a:gd name="connsiteY9" fmla="*/ 1221638 h 2783434"/>
                <a:gd name="connsiteX10" fmla="*/ 442569 w 504748"/>
                <a:gd name="connsiteY10" fmla="*/ 746150 h 2783434"/>
                <a:gd name="connsiteX11" fmla="*/ 442569 w 504748"/>
                <a:gd name="connsiteY11" fmla="*/ 559613 h 2783434"/>
                <a:gd name="connsiteX12" fmla="*/ 446227 w 504748"/>
                <a:gd name="connsiteY12" fmla="*/ 479146 h 2783434"/>
                <a:gd name="connsiteX13" fmla="*/ 449884 w 504748"/>
                <a:gd name="connsiteY13" fmla="*/ 438912 h 2783434"/>
                <a:gd name="connsiteX14" fmla="*/ 457200 w 504748"/>
                <a:gd name="connsiteY14" fmla="*/ 398678 h 2783434"/>
                <a:gd name="connsiteX15" fmla="*/ 471830 w 504748"/>
                <a:gd name="connsiteY15" fmla="*/ 358445 h 2783434"/>
                <a:gd name="connsiteX16" fmla="*/ 490118 w 504748"/>
                <a:gd name="connsiteY16" fmla="*/ 325526 h 2783434"/>
                <a:gd name="connsiteX17" fmla="*/ 501091 w 504748"/>
                <a:gd name="connsiteY17" fmla="*/ 299923 h 2783434"/>
                <a:gd name="connsiteX18" fmla="*/ 504748 w 504748"/>
                <a:gd name="connsiteY18" fmla="*/ 270662 h 2783434"/>
                <a:gd name="connsiteX19" fmla="*/ 504748 w 504748"/>
                <a:gd name="connsiteY19" fmla="*/ 248717 h 2783434"/>
                <a:gd name="connsiteX20" fmla="*/ 497433 w 504748"/>
                <a:gd name="connsiteY20" fmla="*/ 215798 h 2783434"/>
                <a:gd name="connsiteX21" fmla="*/ 482803 w 504748"/>
                <a:gd name="connsiteY21" fmla="*/ 193853 h 2783434"/>
                <a:gd name="connsiteX22" fmla="*/ 453542 w 504748"/>
                <a:gd name="connsiteY22" fmla="*/ 164592 h 2783434"/>
                <a:gd name="connsiteX23" fmla="*/ 416966 w 504748"/>
                <a:gd name="connsiteY23" fmla="*/ 135331 h 2783434"/>
                <a:gd name="connsiteX24" fmla="*/ 365760 w 504748"/>
                <a:gd name="connsiteY24" fmla="*/ 98755 h 2783434"/>
                <a:gd name="connsiteX25" fmla="*/ 303580 w 504748"/>
                <a:gd name="connsiteY25" fmla="*/ 58522 h 2783434"/>
                <a:gd name="connsiteX26" fmla="*/ 252374 w 504748"/>
                <a:gd name="connsiteY26" fmla="*/ 36576 h 2783434"/>
                <a:gd name="connsiteX27" fmla="*/ 171907 w 504748"/>
                <a:gd name="connsiteY27" fmla="*/ 7315 h 2783434"/>
                <a:gd name="connsiteX28" fmla="*/ 138988 w 504748"/>
                <a:gd name="connsiteY28" fmla="*/ 0 h 2783434"/>
                <a:gd name="connsiteX29" fmla="*/ 84124 w 504748"/>
                <a:gd name="connsiteY29" fmla="*/ 0 h 2783434"/>
                <a:gd name="connsiteX30" fmla="*/ 43891 w 504748"/>
                <a:gd name="connsiteY30" fmla="*/ 0 h 2783434"/>
                <a:gd name="connsiteX31" fmla="*/ 25603 w 504748"/>
                <a:gd name="connsiteY31" fmla="*/ 3658 h 2783434"/>
                <a:gd name="connsiteX32" fmla="*/ 3657 w 504748"/>
                <a:gd name="connsiteY32" fmla="*/ 18288 h 2783434"/>
                <a:gd name="connsiteX33" fmla="*/ 0 w 504748"/>
                <a:gd name="connsiteY33" fmla="*/ 29261 h 2783434"/>
                <a:gd name="connsiteX34" fmla="*/ 0 w 504748"/>
                <a:gd name="connsiteY34" fmla="*/ 40234 h 2783434"/>
                <a:gd name="connsiteX35" fmla="*/ 7315 w 504748"/>
                <a:gd name="connsiteY35" fmla="*/ 51206 h 2783434"/>
                <a:gd name="connsiteX36" fmla="*/ 36576 w 504748"/>
                <a:gd name="connsiteY36" fmla="*/ 69494 h 2783434"/>
                <a:gd name="connsiteX37" fmla="*/ 69494 w 504748"/>
                <a:gd name="connsiteY37" fmla="*/ 87782 h 2783434"/>
                <a:gd name="connsiteX38" fmla="*/ 87782 w 504748"/>
                <a:gd name="connsiteY38" fmla="*/ 102413 h 2783434"/>
                <a:gd name="connsiteX39" fmla="*/ 109728 w 504748"/>
                <a:gd name="connsiteY39" fmla="*/ 131674 h 2783434"/>
                <a:gd name="connsiteX40" fmla="*/ 131673 w 504748"/>
                <a:gd name="connsiteY40" fmla="*/ 168250 h 2783434"/>
                <a:gd name="connsiteX41" fmla="*/ 146304 w 504748"/>
                <a:gd name="connsiteY41" fmla="*/ 204826 h 2783434"/>
                <a:gd name="connsiteX42" fmla="*/ 157276 w 504748"/>
                <a:gd name="connsiteY42" fmla="*/ 234086 h 2783434"/>
                <a:gd name="connsiteX43" fmla="*/ 168249 w 504748"/>
                <a:gd name="connsiteY43" fmla="*/ 285293 h 2783434"/>
                <a:gd name="connsiteX44" fmla="*/ 171907 w 504748"/>
                <a:gd name="connsiteY44" fmla="*/ 329184 h 2783434"/>
                <a:gd name="connsiteX45" fmla="*/ 175564 w 504748"/>
                <a:gd name="connsiteY45" fmla="*/ 449885 h 2783434"/>
                <a:gd name="connsiteX46" fmla="*/ 171907 w 504748"/>
                <a:gd name="connsiteY46" fmla="*/ 749808 h 27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748" h="2783434">
                  <a:moveTo>
                    <a:pt x="171907" y="749808"/>
                  </a:moveTo>
                  <a:lnTo>
                    <a:pt x="175564" y="1086307"/>
                  </a:lnTo>
                  <a:lnTo>
                    <a:pt x="171907" y="1521562"/>
                  </a:lnTo>
                  <a:lnTo>
                    <a:pt x="175564" y="2359152"/>
                  </a:lnTo>
                  <a:lnTo>
                    <a:pt x="175564" y="2783434"/>
                  </a:lnTo>
                  <a:lnTo>
                    <a:pt x="438912" y="2754173"/>
                  </a:lnTo>
                  <a:lnTo>
                    <a:pt x="442569" y="2542032"/>
                  </a:lnTo>
                  <a:lnTo>
                    <a:pt x="438912" y="2161642"/>
                  </a:lnTo>
                  <a:lnTo>
                    <a:pt x="442569" y="1726387"/>
                  </a:lnTo>
                  <a:lnTo>
                    <a:pt x="442569" y="1221638"/>
                  </a:lnTo>
                  <a:lnTo>
                    <a:pt x="442569" y="746150"/>
                  </a:lnTo>
                  <a:lnTo>
                    <a:pt x="442569" y="559613"/>
                  </a:lnTo>
                  <a:lnTo>
                    <a:pt x="446227" y="479146"/>
                  </a:lnTo>
                  <a:lnTo>
                    <a:pt x="449884" y="438912"/>
                  </a:lnTo>
                  <a:lnTo>
                    <a:pt x="457200" y="398678"/>
                  </a:lnTo>
                  <a:lnTo>
                    <a:pt x="471830" y="358445"/>
                  </a:lnTo>
                  <a:lnTo>
                    <a:pt x="490118" y="325526"/>
                  </a:lnTo>
                  <a:lnTo>
                    <a:pt x="501091" y="299923"/>
                  </a:lnTo>
                  <a:lnTo>
                    <a:pt x="504748" y="270662"/>
                  </a:lnTo>
                  <a:lnTo>
                    <a:pt x="504748" y="248717"/>
                  </a:lnTo>
                  <a:lnTo>
                    <a:pt x="497433" y="215798"/>
                  </a:lnTo>
                  <a:lnTo>
                    <a:pt x="482803" y="193853"/>
                  </a:lnTo>
                  <a:lnTo>
                    <a:pt x="453542" y="164592"/>
                  </a:lnTo>
                  <a:lnTo>
                    <a:pt x="416966" y="135331"/>
                  </a:lnTo>
                  <a:lnTo>
                    <a:pt x="365760" y="98755"/>
                  </a:lnTo>
                  <a:lnTo>
                    <a:pt x="303580" y="58522"/>
                  </a:lnTo>
                  <a:lnTo>
                    <a:pt x="252374" y="36576"/>
                  </a:lnTo>
                  <a:lnTo>
                    <a:pt x="171907" y="7315"/>
                  </a:lnTo>
                  <a:lnTo>
                    <a:pt x="138988" y="0"/>
                  </a:lnTo>
                  <a:lnTo>
                    <a:pt x="84124" y="0"/>
                  </a:lnTo>
                  <a:lnTo>
                    <a:pt x="43891" y="0"/>
                  </a:lnTo>
                  <a:lnTo>
                    <a:pt x="25603" y="3658"/>
                  </a:lnTo>
                  <a:lnTo>
                    <a:pt x="3657" y="18288"/>
                  </a:lnTo>
                  <a:lnTo>
                    <a:pt x="0" y="29261"/>
                  </a:lnTo>
                  <a:lnTo>
                    <a:pt x="0" y="40234"/>
                  </a:lnTo>
                  <a:lnTo>
                    <a:pt x="7315" y="51206"/>
                  </a:lnTo>
                  <a:lnTo>
                    <a:pt x="36576" y="69494"/>
                  </a:lnTo>
                  <a:lnTo>
                    <a:pt x="69494" y="87782"/>
                  </a:lnTo>
                  <a:lnTo>
                    <a:pt x="87782" y="102413"/>
                  </a:lnTo>
                  <a:lnTo>
                    <a:pt x="109728" y="131674"/>
                  </a:lnTo>
                  <a:lnTo>
                    <a:pt x="131673" y="168250"/>
                  </a:lnTo>
                  <a:lnTo>
                    <a:pt x="146304" y="204826"/>
                  </a:lnTo>
                  <a:lnTo>
                    <a:pt x="157276" y="234086"/>
                  </a:lnTo>
                  <a:lnTo>
                    <a:pt x="168249" y="285293"/>
                  </a:lnTo>
                  <a:lnTo>
                    <a:pt x="171907" y="329184"/>
                  </a:lnTo>
                  <a:lnTo>
                    <a:pt x="175564" y="449885"/>
                  </a:lnTo>
                  <a:lnTo>
                    <a:pt x="171907" y="7498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B22ECC96-4F2E-4EB1-A911-05D180BDC5B5}"/>
                </a:ext>
              </a:extLst>
            </p:cNvPr>
            <p:cNvSpPr/>
            <p:nvPr/>
          </p:nvSpPr>
          <p:spPr>
            <a:xfrm>
              <a:off x="3735388" y="4433888"/>
              <a:ext cx="2457450" cy="381000"/>
            </a:xfrm>
            <a:custGeom>
              <a:avLst/>
              <a:gdLst>
                <a:gd name="connsiteX0" fmla="*/ 1869282 w 2457450"/>
                <a:gd name="connsiteY0" fmla="*/ 216693 h 381000"/>
                <a:gd name="connsiteX1" fmla="*/ 1695450 w 2457450"/>
                <a:gd name="connsiteY1" fmla="*/ 221456 h 381000"/>
                <a:gd name="connsiteX2" fmla="*/ 1493044 w 2457450"/>
                <a:gd name="connsiteY2" fmla="*/ 230981 h 381000"/>
                <a:gd name="connsiteX3" fmla="*/ 1362075 w 2457450"/>
                <a:gd name="connsiteY3" fmla="*/ 240506 h 381000"/>
                <a:gd name="connsiteX4" fmla="*/ 1283494 w 2457450"/>
                <a:gd name="connsiteY4" fmla="*/ 247650 h 381000"/>
                <a:gd name="connsiteX5" fmla="*/ 1035844 w 2457450"/>
                <a:gd name="connsiteY5" fmla="*/ 266700 h 381000"/>
                <a:gd name="connsiteX6" fmla="*/ 881063 w 2457450"/>
                <a:gd name="connsiteY6" fmla="*/ 292893 h 381000"/>
                <a:gd name="connsiteX7" fmla="*/ 676275 w 2457450"/>
                <a:gd name="connsiteY7" fmla="*/ 326231 h 381000"/>
                <a:gd name="connsiteX8" fmla="*/ 469107 w 2457450"/>
                <a:gd name="connsiteY8" fmla="*/ 361950 h 381000"/>
                <a:gd name="connsiteX9" fmla="*/ 369094 w 2457450"/>
                <a:gd name="connsiteY9" fmla="*/ 378618 h 381000"/>
                <a:gd name="connsiteX10" fmla="*/ 316707 w 2457450"/>
                <a:gd name="connsiteY10" fmla="*/ 381000 h 381000"/>
                <a:gd name="connsiteX11" fmla="*/ 197644 w 2457450"/>
                <a:gd name="connsiteY11" fmla="*/ 371475 h 381000"/>
                <a:gd name="connsiteX12" fmla="*/ 19050 w 2457450"/>
                <a:gd name="connsiteY12" fmla="*/ 352425 h 381000"/>
                <a:gd name="connsiteX13" fmla="*/ 0 w 2457450"/>
                <a:gd name="connsiteY13" fmla="*/ 350043 h 381000"/>
                <a:gd name="connsiteX14" fmla="*/ 0 w 2457450"/>
                <a:gd name="connsiteY14" fmla="*/ 230981 h 381000"/>
                <a:gd name="connsiteX15" fmla="*/ 278607 w 2457450"/>
                <a:gd name="connsiteY15" fmla="*/ 195262 h 381000"/>
                <a:gd name="connsiteX16" fmla="*/ 540544 w 2457450"/>
                <a:gd name="connsiteY16" fmla="*/ 159543 h 381000"/>
                <a:gd name="connsiteX17" fmla="*/ 766763 w 2457450"/>
                <a:gd name="connsiteY17" fmla="*/ 126206 h 381000"/>
                <a:gd name="connsiteX18" fmla="*/ 1000125 w 2457450"/>
                <a:gd name="connsiteY18" fmla="*/ 92868 h 381000"/>
                <a:gd name="connsiteX19" fmla="*/ 1066800 w 2457450"/>
                <a:gd name="connsiteY19" fmla="*/ 85725 h 381000"/>
                <a:gd name="connsiteX20" fmla="*/ 1283494 w 2457450"/>
                <a:gd name="connsiteY20" fmla="*/ 66675 h 381000"/>
                <a:gd name="connsiteX21" fmla="*/ 1612107 w 2457450"/>
                <a:gd name="connsiteY21" fmla="*/ 45243 h 381000"/>
                <a:gd name="connsiteX22" fmla="*/ 1864519 w 2457450"/>
                <a:gd name="connsiteY22" fmla="*/ 28575 h 381000"/>
                <a:gd name="connsiteX23" fmla="*/ 1988344 w 2457450"/>
                <a:gd name="connsiteY23" fmla="*/ 21431 h 381000"/>
                <a:gd name="connsiteX24" fmla="*/ 2057400 w 2457450"/>
                <a:gd name="connsiteY24" fmla="*/ 19050 h 381000"/>
                <a:gd name="connsiteX25" fmla="*/ 2166938 w 2457450"/>
                <a:gd name="connsiteY25" fmla="*/ 0 h 381000"/>
                <a:gd name="connsiteX26" fmla="*/ 2226469 w 2457450"/>
                <a:gd name="connsiteY26" fmla="*/ 19050 h 381000"/>
                <a:gd name="connsiteX27" fmla="*/ 2324100 w 2457450"/>
                <a:gd name="connsiteY27" fmla="*/ 57150 h 381000"/>
                <a:gd name="connsiteX28" fmla="*/ 2457450 w 2457450"/>
                <a:gd name="connsiteY28" fmla="*/ 119062 h 381000"/>
                <a:gd name="connsiteX29" fmla="*/ 2455069 w 2457450"/>
                <a:gd name="connsiteY29" fmla="*/ 226218 h 381000"/>
                <a:gd name="connsiteX30" fmla="*/ 2274094 w 2457450"/>
                <a:gd name="connsiteY30" fmla="*/ 219075 h 381000"/>
                <a:gd name="connsiteX31" fmla="*/ 2114550 w 2457450"/>
                <a:gd name="connsiteY31" fmla="*/ 216693 h 381000"/>
                <a:gd name="connsiteX32" fmla="*/ 1869282 w 2457450"/>
                <a:gd name="connsiteY32" fmla="*/ 2166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7450" h="381000">
                  <a:moveTo>
                    <a:pt x="1869282" y="216693"/>
                  </a:moveTo>
                  <a:lnTo>
                    <a:pt x="1695450" y="221456"/>
                  </a:lnTo>
                  <a:lnTo>
                    <a:pt x="1493044" y="230981"/>
                  </a:lnTo>
                  <a:lnTo>
                    <a:pt x="1362075" y="240506"/>
                  </a:lnTo>
                  <a:lnTo>
                    <a:pt x="1283494" y="247650"/>
                  </a:lnTo>
                  <a:lnTo>
                    <a:pt x="1035844" y="266700"/>
                  </a:lnTo>
                  <a:lnTo>
                    <a:pt x="881063" y="292893"/>
                  </a:lnTo>
                  <a:lnTo>
                    <a:pt x="676275" y="326231"/>
                  </a:lnTo>
                  <a:lnTo>
                    <a:pt x="469107" y="361950"/>
                  </a:lnTo>
                  <a:lnTo>
                    <a:pt x="369094" y="378618"/>
                  </a:lnTo>
                  <a:lnTo>
                    <a:pt x="316707" y="381000"/>
                  </a:lnTo>
                  <a:lnTo>
                    <a:pt x="197644" y="371475"/>
                  </a:lnTo>
                  <a:lnTo>
                    <a:pt x="19050" y="352425"/>
                  </a:lnTo>
                  <a:lnTo>
                    <a:pt x="0" y="350043"/>
                  </a:lnTo>
                  <a:lnTo>
                    <a:pt x="0" y="230981"/>
                  </a:lnTo>
                  <a:lnTo>
                    <a:pt x="278607" y="195262"/>
                  </a:lnTo>
                  <a:lnTo>
                    <a:pt x="540544" y="159543"/>
                  </a:lnTo>
                  <a:lnTo>
                    <a:pt x="766763" y="126206"/>
                  </a:lnTo>
                  <a:lnTo>
                    <a:pt x="1000125" y="92868"/>
                  </a:lnTo>
                  <a:lnTo>
                    <a:pt x="1066800" y="85725"/>
                  </a:lnTo>
                  <a:lnTo>
                    <a:pt x="1283494" y="66675"/>
                  </a:lnTo>
                  <a:lnTo>
                    <a:pt x="1612107" y="45243"/>
                  </a:lnTo>
                  <a:lnTo>
                    <a:pt x="1864519" y="28575"/>
                  </a:lnTo>
                  <a:lnTo>
                    <a:pt x="1988344" y="21431"/>
                  </a:lnTo>
                  <a:lnTo>
                    <a:pt x="2057400" y="19050"/>
                  </a:lnTo>
                  <a:lnTo>
                    <a:pt x="2166938" y="0"/>
                  </a:lnTo>
                  <a:lnTo>
                    <a:pt x="2226469" y="19050"/>
                  </a:lnTo>
                  <a:lnTo>
                    <a:pt x="2324100" y="57150"/>
                  </a:lnTo>
                  <a:lnTo>
                    <a:pt x="2457450" y="119062"/>
                  </a:lnTo>
                  <a:cubicBezTo>
                    <a:pt x="2456656" y="154781"/>
                    <a:pt x="2455863" y="190499"/>
                    <a:pt x="2455069" y="226218"/>
                  </a:cubicBezTo>
                  <a:lnTo>
                    <a:pt x="2274094" y="219075"/>
                  </a:lnTo>
                  <a:lnTo>
                    <a:pt x="2114550" y="216693"/>
                  </a:lnTo>
                  <a:lnTo>
                    <a:pt x="1869282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4BFC1730-E413-4BB9-B6B1-C7FC4B5B48B8}"/>
                </a:ext>
              </a:extLst>
            </p:cNvPr>
            <p:cNvSpPr/>
            <p:nvPr/>
          </p:nvSpPr>
          <p:spPr>
            <a:xfrm>
              <a:off x="3817938" y="5284788"/>
              <a:ext cx="2239962" cy="412750"/>
            </a:xfrm>
            <a:custGeom>
              <a:avLst/>
              <a:gdLst>
                <a:gd name="connsiteX0" fmla="*/ 1752600 w 2240756"/>
                <a:gd name="connsiteY0" fmla="*/ 226219 h 414337"/>
                <a:gd name="connsiteX1" fmla="*/ 1845469 w 2240756"/>
                <a:gd name="connsiteY1" fmla="*/ 230981 h 414337"/>
                <a:gd name="connsiteX2" fmla="*/ 1957387 w 2240756"/>
                <a:gd name="connsiteY2" fmla="*/ 240506 h 414337"/>
                <a:gd name="connsiteX3" fmla="*/ 2078831 w 2240756"/>
                <a:gd name="connsiteY3" fmla="*/ 257175 h 414337"/>
                <a:gd name="connsiteX4" fmla="*/ 2226469 w 2240756"/>
                <a:gd name="connsiteY4" fmla="*/ 285750 h 414337"/>
                <a:gd name="connsiteX5" fmla="*/ 2240756 w 2240756"/>
                <a:gd name="connsiteY5" fmla="*/ 114300 h 414337"/>
                <a:gd name="connsiteX6" fmla="*/ 2147887 w 2240756"/>
                <a:gd name="connsiteY6" fmla="*/ 71437 h 414337"/>
                <a:gd name="connsiteX7" fmla="*/ 2074069 w 2240756"/>
                <a:gd name="connsiteY7" fmla="*/ 40481 h 414337"/>
                <a:gd name="connsiteX8" fmla="*/ 1993106 w 2240756"/>
                <a:gd name="connsiteY8" fmla="*/ 14287 h 414337"/>
                <a:gd name="connsiteX9" fmla="*/ 1931194 w 2240756"/>
                <a:gd name="connsiteY9" fmla="*/ 0 h 414337"/>
                <a:gd name="connsiteX10" fmla="*/ 1881187 w 2240756"/>
                <a:gd name="connsiteY10" fmla="*/ 2381 h 414337"/>
                <a:gd name="connsiteX11" fmla="*/ 1747837 w 2240756"/>
                <a:gd name="connsiteY11" fmla="*/ 11906 h 414337"/>
                <a:gd name="connsiteX12" fmla="*/ 1564481 w 2240756"/>
                <a:gd name="connsiteY12" fmla="*/ 26194 h 414337"/>
                <a:gd name="connsiteX13" fmla="*/ 1412081 w 2240756"/>
                <a:gd name="connsiteY13" fmla="*/ 40481 h 414337"/>
                <a:gd name="connsiteX14" fmla="*/ 1273969 w 2240756"/>
                <a:gd name="connsiteY14" fmla="*/ 57150 h 414337"/>
                <a:gd name="connsiteX15" fmla="*/ 1166812 w 2240756"/>
                <a:gd name="connsiteY15" fmla="*/ 73819 h 414337"/>
                <a:gd name="connsiteX16" fmla="*/ 959644 w 2240756"/>
                <a:gd name="connsiteY16" fmla="*/ 83344 h 414337"/>
                <a:gd name="connsiteX17" fmla="*/ 709612 w 2240756"/>
                <a:gd name="connsiteY17" fmla="*/ 121444 h 414337"/>
                <a:gd name="connsiteX18" fmla="*/ 559594 w 2240756"/>
                <a:gd name="connsiteY18" fmla="*/ 142875 h 414337"/>
                <a:gd name="connsiteX19" fmla="*/ 445294 w 2240756"/>
                <a:gd name="connsiteY19" fmla="*/ 157162 h 414337"/>
                <a:gd name="connsiteX20" fmla="*/ 309562 w 2240756"/>
                <a:gd name="connsiteY20" fmla="*/ 173831 h 414337"/>
                <a:gd name="connsiteX21" fmla="*/ 192881 w 2240756"/>
                <a:gd name="connsiteY21" fmla="*/ 185737 h 414337"/>
                <a:gd name="connsiteX22" fmla="*/ 0 w 2240756"/>
                <a:gd name="connsiteY22" fmla="*/ 207169 h 414337"/>
                <a:gd name="connsiteX23" fmla="*/ 4762 w 2240756"/>
                <a:gd name="connsiteY23" fmla="*/ 414337 h 414337"/>
                <a:gd name="connsiteX24" fmla="*/ 183356 w 2240756"/>
                <a:gd name="connsiteY24" fmla="*/ 378619 h 414337"/>
                <a:gd name="connsiteX25" fmla="*/ 371475 w 2240756"/>
                <a:gd name="connsiteY25" fmla="*/ 345281 h 414337"/>
                <a:gd name="connsiteX26" fmla="*/ 538162 w 2240756"/>
                <a:gd name="connsiteY26" fmla="*/ 316706 h 414337"/>
                <a:gd name="connsiteX27" fmla="*/ 721519 w 2240756"/>
                <a:gd name="connsiteY27" fmla="*/ 290512 h 414337"/>
                <a:gd name="connsiteX28" fmla="*/ 859631 w 2240756"/>
                <a:gd name="connsiteY28" fmla="*/ 273844 h 414337"/>
                <a:gd name="connsiteX29" fmla="*/ 1000125 w 2240756"/>
                <a:gd name="connsiteY29" fmla="*/ 259556 h 414337"/>
                <a:gd name="connsiteX30" fmla="*/ 1143000 w 2240756"/>
                <a:gd name="connsiteY30" fmla="*/ 242887 h 414337"/>
                <a:gd name="connsiteX31" fmla="*/ 1283494 w 2240756"/>
                <a:gd name="connsiteY31" fmla="*/ 230981 h 414337"/>
                <a:gd name="connsiteX32" fmla="*/ 1481137 w 2240756"/>
                <a:gd name="connsiteY32" fmla="*/ 223837 h 414337"/>
                <a:gd name="connsiteX33" fmla="*/ 1643062 w 2240756"/>
                <a:gd name="connsiteY33" fmla="*/ 221456 h 414337"/>
                <a:gd name="connsiteX34" fmla="*/ 1752600 w 2240756"/>
                <a:gd name="connsiteY34" fmla="*/ 22621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40756" h="414337">
                  <a:moveTo>
                    <a:pt x="1752600" y="226219"/>
                  </a:moveTo>
                  <a:lnTo>
                    <a:pt x="1845469" y="230981"/>
                  </a:lnTo>
                  <a:lnTo>
                    <a:pt x="1957387" y="240506"/>
                  </a:lnTo>
                  <a:lnTo>
                    <a:pt x="2078831" y="257175"/>
                  </a:lnTo>
                  <a:lnTo>
                    <a:pt x="2226469" y="285750"/>
                  </a:lnTo>
                  <a:lnTo>
                    <a:pt x="2240756" y="114300"/>
                  </a:lnTo>
                  <a:lnTo>
                    <a:pt x="2147887" y="71437"/>
                  </a:lnTo>
                  <a:lnTo>
                    <a:pt x="2074069" y="40481"/>
                  </a:lnTo>
                  <a:lnTo>
                    <a:pt x="1993106" y="14287"/>
                  </a:lnTo>
                  <a:lnTo>
                    <a:pt x="1931194" y="0"/>
                  </a:lnTo>
                  <a:lnTo>
                    <a:pt x="1881187" y="2381"/>
                  </a:lnTo>
                  <a:lnTo>
                    <a:pt x="1747837" y="11906"/>
                  </a:lnTo>
                  <a:lnTo>
                    <a:pt x="1564481" y="26194"/>
                  </a:lnTo>
                  <a:lnTo>
                    <a:pt x="1412081" y="40481"/>
                  </a:lnTo>
                  <a:lnTo>
                    <a:pt x="1273969" y="57150"/>
                  </a:lnTo>
                  <a:lnTo>
                    <a:pt x="1166812" y="73819"/>
                  </a:lnTo>
                  <a:lnTo>
                    <a:pt x="959644" y="83344"/>
                  </a:lnTo>
                  <a:lnTo>
                    <a:pt x="709612" y="121444"/>
                  </a:lnTo>
                  <a:lnTo>
                    <a:pt x="559594" y="142875"/>
                  </a:lnTo>
                  <a:lnTo>
                    <a:pt x="445294" y="157162"/>
                  </a:lnTo>
                  <a:lnTo>
                    <a:pt x="309562" y="173831"/>
                  </a:lnTo>
                  <a:lnTo>
                    <a:pt x="192881" y="185737"/>
                  </a:lnTo>
                  <a:lnTo>
                    <a:pt x="0" y="207169"/>
                  </a:lnTo>
                  <a:lnTo>
                    <a:pt x="4762" y="414337"/>
                  </a:lnTo>
                  <a:lnTo>
                    <a:pt x="183356" y="378619"/>
                  </a:lnTo>
                  <a:lnTo>
                    <a:pt x="371475" y="345281"/>
                  </a:lnTo>
                  <a:lnTo>
                    <a:pt x="538162" y="316706"/>
                  </a:lnTo>
                  <a:lnTo>
                    <a:pt x="721519" y="290512"/>
                  </a:lnTo>
                  <a:lnTo>
                    <a:pt x="859631" y="273844"/>
                  </a:lnTo>
                  <a:lnTo>
                    <a:pt x="1000125" y="259556"/>
                  </a:lnTo>
                  <a:lnTo>
                    <a:pt x="1143000" y="242887"/>
                  </a:lnTo>
                  <a:lnTo>
                    <a:pt x="1283494" y="230981"/>
                  </a:lnTo>
                  <a:lnTo>
                    <a:pt x="1481137" y="223837"/>
                  </a:lnTo>
                  <a:lnTo>
                    <a:pt x="1643062" y="221456"/>
                  </a:lnTo>
                  <a:lnTo>
                    <a:pt x="17526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8FA89E86-ABDC-4F1A-A7A1-B598D8EB99CF}"/>
              </a:ext>
            </a:extLst>
          </p:cNvPr>
          <p:cNvSpPr/>
          <p:nvPr/>
        </p:nvSpPr>
        <p:spPr>
          <a:xfrm>
            <a:off x="3600450" y="1443038"/>
            <a:ext cx="585788" cy="2243137"/>
          </a:xfrm>
          <a:custGeom>
            <a:avLst/>
            <a:gdLst>
              <a:gd name="connsiteX0" fmla="*/ 294223 w 585562"/>
              <a:gd name="connsiteY0" fmla="*/ 790365 h 2244174"/>
              <a:gd name="connsiteX1" fmla="*/ 294223 w 585562"/>
              <a:gd name="connsiteY1" fmla="*/ 1052858 h 2244174"/>
              <a:gd name="connsiteX2" fmla="*/ 297108 w 585562"/>
              <a:gd name="connsiteY2" fmla="*/ 1249007 h 2244174"/>
              <a:gd name="connsiteX3" fmla="*/ 297108 w 585562"/>
              <a:gd name="connsiteY3" fmla="*/ 1387465 h 2244174"/>
              <a:gd name="connsiteX4" fmla="*/ 294223 w 585562"/>
              <a:gd name="connsiteY4" fmla="*/ 1491309 h 2244174"/>
              <a:gd name="connsiteX5" fmla="*/ 294223 w 585562"/>
              <a:gd name="connsiteY5" fmla="*/ 1520154 h 2244174"/>
              <a:gd name="connsiteX6" fmla="*/ 285570 w 585562"/>
              <a:gd name="connsiteY6" fmla="*/ 1572076 h 2244174"/>
              <a:gd name="connsiteX7" fmla="*/ 274032 w 585562"/>
              <a:gd name="connsiteY7" fmla="*/ 1638420 h 2244174"/>
              <a:gd name="connsiteX8" fmla="*/ 259609 w 585562"/>
              <a:gd name="connsiteY8" fmla="*/ 1693227 h 2244174"/>
              <a:gd name="connsiteX9" fmla="*/ 233648 w 585562"/>
              <a:gd name="connsiteY9" fmla="*/ 1768225 h 2244174"/>
              <a:gd name="connsiteX10" fmla="*/ 210572 w 585562"/>
              <a:gd name="connsiteY10" fmla="*/ 1828800 h 2244174"/>
              <a:gd name="connsiteX11" fmla="*/ 210572 w 585562"/>
              <a:gd name="connsiteY11" fmla="*/ 1857646 h 2244174"/>
              <a:gd name="connsiteX12" fmla="*/ 222110 w 585562"/>
              <a:gd name="connsiteY12" fmla="*/ 1923990 h 2244174"/>
              <a:gd name="connsiteX13" fmla="*/ 239417 w 585562"/>
              <a:gd name="connsiteY13" fmla="*/ 2007642 h 2244174"/>
              <a:gd name="connsiteX14" fmla="*/ 268263 w 585562"/>
              <a:gd name="connsiteY14" fmla="*/ 2082640 h 2244174"/>
              <a:gd name="connsiteX15" fmla="*/ 297108 w 585562"/>
              <a:gd name="connsiteY15" fmla="*/ 2131677 h 2244174"/>
              <a:gd name="connsiteX16" fmla="*/ 317300 w 585562"/>
              <a:gd name="connsiteY16" fmla="*/ 2160523 h 2244174"/>
              <a:gd name="connsiteX17" fmla="*/ 343261 w 585562"/>
              <a:gd name="connsiteY17" fmla="*/ 2203791 h 2244174"/>
              <a:gd name="connsiteX18" fmla="*/ 363453 w 585562"/>
              <a:gd name="connsiteY18" fmla="*/ 2226867 h 2244174"/>
              <a:gd name="connsiteX19" fmla="*/ 383644 w 585562"/>
              <a:gd name="connsiteY19" fmla="*/ 2241290 h 2244174"/>
              <a:gd name="connsiteX20" fmla="*/ 403836 w 585562"/>
              <a:gd name="connsiteY20" fmla="*/ 2244174 h 2244174"/>
              <a:gd name="connsiteX21" fmla="*/ 421143 w 585562"/>
              <a:gd name="connsiteY21" fmla="*/ 2238405 h 2244174"/>
              <a:gd name="connsiteX22" fmla="*/ 435566 w 585562"/>
              <a:gd name="connsiteY22" fmla="*/ 2221098 h 2244174"/>
              <a:gd name="connsiteX23" fmla="*/ 455758 w 585562"/>
              <a:gd name="connsiteY23" fmla="*/ 2186484 h 2244174"/>
              <a:gd name="connsiteX24" fmla="*/ 481719 w 585562"/>
              <a:gd name="connsiteY24" fmla="*/ 2117255 h 2244174"/>
              <a:gd name="connsiteX25" fmla="*/ 496141 w 585562"/>
              <a:gd name="connsiteY25" fmla="*/ 2059564 h 2244174"/>
              <a:gd name="connsiteX26" fmla="*/ 496141 w 585562"/>
              <a:gd name="connsiteY26" fmla="*/ 2022065 h 2244174"/>
              <a:gd name="connsiteX27" fmla="*/ 499026 w 585562"/>
              <a:gd name="connsiteY27" fmla="*/ 1860530 h 2244174"/>
              <a:gd name="connsiteX28" fmla="*/ 499026 w 585562"/>
              <a:gd name="connsiteY28" fmla="*/ 1621113 h 2244174"/>
              <a:gd name="connsiteX29" fmla="*/ 499026 w 585562"/>
              <a:gd name="connsiteY29" fmla="*/ 1370158 h 2244174"/>
              <a:gd name="connsiteX30" fmla="*/ 501911 w 585562"/>
              <a:gd name="connsiteY30" fmla="*/ 1182663 h 2244174"/>
              <a:gd name="connsiteX31" fmla="*/ 504795 w 585562"/>
              <a:gd name="connsiteY31" fmla="*/ 1049974 h 2244174"/>
              <a:gd name="connsiteX32" fmla="*/ 510564 w 585562"/>
              <a:gd name="connsiteY32" fmla="*/ 908631 h 2244174"/>
              <a:gd name="connsiteX33" fmla="*/ 524987 w 585562"/>
              <a:gd name="connsiteY33" fmla="*/ 715367 h 2244174"/>
              <a:gd name="connsiteX34" fmla="*/ 539410 w 585562"/>
              <a:gd name="connsiteY34" fmla="*/ 478834 h 2244174"/>
              <a:gd name="connsiteX35" fmla="*/ 542294 w 585562"/>
              <a:gd name="connsiteY35" fmla="*/ 458643 h 2244174"/>
              <a:gd name="connsiteX36" fmla="*/ 556717 w 585562"/>
              <a:gd name="connsiteY36" fmla="*/ 415374 h 2244174"/>
              <a:gd name="connsiteX37" fmla="*/ 582678 w 585562"/>
              <a:gd name="connsiteY37" fmla="*/ 340376 h 2244174"/>
              <a:gd name="connsiteX38" fmla="*/ 585562 w 585562"/>
              <a:gd name="connsiteY38" fmla="*/ 320185 h 2244174"/>
              <a:gd name="connsiteX39" fmla="*/ 585562 w 585562"/>
              <a:gd name="connsiteY39" fmla="*/ 302877 h 2244174"/>
              <a:gd name="connsiteX40" fmla="*/ 582678 w 585562"/>
              <a:gd name="connsiteY40" fmla="*/ 276916 h 2244174"/>
              <a:gd name="connsiteX41" fmla="*/ 571140 w 585562"/>
              <a:gd name="connsiteY41" fmla="*/ 245186 h 2244174"/>
              <a:gd name="connsiteX42" fmla="*/ 556717 w 585562"/>
              <a:gd name="connsiteY42" fmla="*/ 216341 h 2244174"/>
              <a:gd name="connsiteX43" fmla="*/ 530756 w 585562"/>
              <a:gd name="connsiteY43" fmla="*/ 184611 h 2244174"/>
              <a:gd name="connsiteX44" fmla="*/ 501911 w 585562"/>
              <a:gd name="connsiteY44" fmla="*/ 155766 h 2244174"/>
              <a:gd name="connsiteX45" fmla="*/ 475950 w 585562"/>
              <a:gd name="connsiteY45" fmla="*/ 135574 h 2244174"/>
              <a:gd name="connsiteX46" fmla="*/ 452873 w 585562"/>
              <a:gd name="connsiteY46" fmla="*/ 118267 h 2244174"/>
              <a:gd name="connsiteX47" fmla="*/ 409605 w 585562"/>
              <a:gd name="connsiteY47" fmla="*/ 98075 h 2244174"/>
              <a:gd name="connsiteX48" fmla="*/ 354799 w 585562"/>
              <a:gd name="connsiteY48" fmla="*/ 74998 h 2244174"/>
              <a:gd name="connsiteX49" fmla="*/ 268263 w 585562"/>
              <a:gd name="connsiteY49" fmla="*/ 46153 h 2244174"/>
              <a:gd name="connsiteX50" fmla="*/ 190380 w 585562"/>
              <a:gd name="connsiteY50" fmla="*/ 25961 h 2244174"/>
              <a:gd name="connsiteX51" fmla="*/ 86536 w 585562"/>
              <a:gd name="connsiteY51" fmla="*/ 5769 h 2244174"/>
              <a:gd name="connsiteX52" fmla="*/ 51922 w 585562"/>
              <a:gd name="connsiteY52" fmla="*/ 0 h 2244174"/>
              <a:gd name="connsiteX53" fmla="*/ 28846 w 585562"/>
              <a:gd name="connsiteY53" fmla="*/ 0 h 2244174"/>
              <a:gd name="connsiteX54" fmla="*/ 11538 w 585562"/>
              <a:gd name="connsiteY54" fmla="*/ 2885 h 2244174"/>
              <a:gd name="connsiteX55" fmla="*/ 5769 w 585562"/>
              <a:gd name="connsiteY55" fmla="*/ 8654 h 2244174"/>
              <a:gd name="connsiteX56" fmla="*/ 0 w 585562"/>
              <a:gd name="connsiteY56" fmla="*/ 20192 h 2244174"/>
              <a:gd name="connsiteX57" fmla="*/ 5769 w 585562"/>
              <a:gd name="connsiteY57" fmla="*/ 34615 h 2244174"/>
              <a:gd name="connsiteX58" fmla="*/ 20192 w 585562"/>
              <a:gd name="connsiteY58" fmla="*/ 57691 h 2244174"/>
              <a:gd name="connsiteX59" fmla="*/ 43268 w 585562"/>
              <a:gd name="connsiteY59" fmla="*/ 74998 h 2244174"/>
              <a:gd name="connsiteX60" fmla="*/ 115382 w 585562"/>
              <a:gd name="connsiteY60" fmla="*/ 112497 h 2244174"/>
              <a:gd name="connsiteX61" fmla="*/ 178842 w 585562"/>
              <a:gd name="connsiteY61" fmla="*/ 152881 h 2244174"/>
              <a:gd name="connsiteX62" fmla="*/ 210572 w 585562"/>
              <a:gd name="connsiteY62" fmla="*/ 175957 h 2244174"/>
              <a:gd name="connsiteX63" fmla="*/ 242302 w 585562"/>
              <a:gd name="connsiteY63" fmla="*/ 210572 h 2244174"/>
              <a:gd name="connsiteX64" fmla="*/ 265378 w 585562"/>
              <a:gd name="connsiteY64" fmla="*/ 248071 h 2244174"/>
              <a:gd name="connsiteX65" fmla="*/ 274032 w 585562"/>
              <a:gd name="connsiteY65" fmla="*/ 276916 h 2244174"/>
              <a:gd name="connsiteX66" fmla="*/ 282685 w 585562"/>
              <a:gd name="connsiteY66" fmla="*/ 308646 h 2244174"/>
              <a:gd name="connsiteX67" fmla="*/ 291339 w 585562"/>
              <a:gd name="connsiteY67" fmla="*/ 360568 h 2244174"/>
              <a:gd name="connsiteX68" fmla="*/ 294223 w 585562"/>
              <a:gd name="connsiteY68" fmla="*/ 426913 h 2244174"/>
              <a:gd name="connsiteX69" fmla="*/ 294223 w 585562"/>
              <a:gd name="connsiteY69" fmla="*/ 559602 h 2244174"/>
              <a:gd name="connsiteX70" fmla="*/ 294223 w 585562"/>
              <a:gd name="connsiteY70" fmla="*/ 790365 h 2244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85562" h="2244174">
                <a:moveTo>
                  <a:pt x="294223" y="790365"/>
                </a:moveTo>
                <a:lnTo>
                  <a:pt x="294223" y="1052858"/>
                </a:lnTo>
                <a:cubicBezTo>
                  <a:pt x="295185" y="1118241"/>
                  <a:pt x="296146" y="1183624"/>
                  <a:pt x="297108" y="1249007"/>
                </a:cubicBezTo>
                <a:lnTo>
                  <a:pt x="297108" y="1387465"/>
                </a:lnTo>
                <a:cubicBezTo>
                  <a:pt x="296146" y="1422080"/>
                  <a:pt x="295185" y="1456694"/>
                  <a:pt x="294223" y="1491309"/>
                </a:cubicBezTo>
                <a:lnTo>
                  <a:pt x="294223" y="1520154"/>
                </a:lnTo>
                <a:lnTo>
                  <a:pt x="285570" y="1572076"/>
                </a:lnTo>
                <a:lnTo>
                  <a:pt x="274032" y="1638420"/>
                </a:lnTo>
                <a:lnTo>
                  <a:pt x="259609" y="1693227"/>
                </a:lnTo>
                <a:lnTo>
                  <a:pt x="233648" y="1768225"/>
                </a:lnTo>
                <a:lnTo>
                  <a:pt x="210572" y="1828800"/>
                </a:lnTo>
                <a:lnTo>
                  <a:pt x="210572" y="1857646"/>
                </a:lnTo>
                <a:lnTo>
                  <a:pt x="222110" y="1923990"/>
                </a:lnTo>
                <a:lnTo>
                  <a:pt x="239417" y="2007642"/>
                </a:lnTo>
                <a:lnTo>
                  <a:pt x="268263" y="2082640"/>
                </a:lnTo>
                <a:lnTo>
                  <a:pt x="297108" y="2131677"/>
                </a:lnTo>
                <a:lnTo>
                  <a:pt x="317300" y="2160523"/>
                </a:lnTo>
                <a:lnTo>
                  <a:pt x="343261" y="2203791"/>
                </a:lnTo>
                <a:lnTo>
                  <a:pt x="363453" y="2226867"/>
                </a:lnTo>
                <a:lnTo>
                  <a:pt x="383644" y="2241290"/>
                </a:lnTo>
                <a:lnTo>
                  <a:pt x="403836" y="2244174"/>
                </a:lnTo>
                <a:lnTo>
                  <a:pt x="421143" y="2238405"/>
                </a:lnTo>
                <a:lnTo>
                  <a:pt x="435566" y="2221098"/>
                </a:lnTo>
                <a:lnTo>
                  <a:pt x="455758" y="2186484"/>
                </a:lnTo>
                <a:lnTo>
                  <a:pt x="481719" y="2117255"/>
                </a:lnTo>
                <a:lnTo>
                  <a:pt x="496141" y="2059564"/>
                </a:lnTo>
                <a:lnTo>
                  <a:pt x="496141" y="2022065"/>
                </a:lnTo>
                <a:cubicBezTo>
                  <a:pt x="497103" y="1968220"/>
                  <a:pt x="498064" y="1914375"/>
                  <a:pt x="499026" y="1860530"/>
                </a:cubicBezTo>
                <a:lnTo>
                  <a:pt x="499026" y="1621113"/>
                </a:lnTo>
                <a:lnTo>
                  <a:pt x="499026" y="1370158"/>
                </a:lnTo>
                <a:cubicBezTo>
                  <a:pt x="499988" y="1307660"/>
                  <a:pt x="500949" y="1245161"/>
                  <a:pt x="501911" y="1182663"/>
                </a:cubicBezTo>
                <a:cubicBezTo>
                  <a:pt x="502872" y="1138433"/>
                  <a:pt x="503834" y="1094204"/>
                  <a:pt x="504795" y="1049974"/>
                </a:cubicBezTo>
                <a:lnTo>
                  <a:pt x="510564" y="908631"/>
                </a:lnTo>
                <a:lnTo>
                  <a:pt x="524987" y="715367"/>
                </a:lnTo>
                <a:lnTo>
                  <a:pt x="539410" y="478834"/>
                </a:lnTo>
                <a:lnTo>
                  <a:pt x="542294" y="458643"/>
                </a:lnTo>
                <a:lnTo>
                  <a:pt x="556717" y="415374"/>
                </a:lnTo>
                <a:lnTo>
                  <a:pt x="582678" y="340376"/>
                </a:lnTo>
                <a:lnTo>
                  <a:pt x="585562" y="320185"/>
                </a:lnTo>
                <a:lnTo>
                  <a:pt x="585562" y="302877"/>
                </a:lnTo>
                <a:lnTo>
                  <a:pt x="582678" y="276916"/>
                </a:lnTo>
                <a:lnTo>
                  <a:pt x="571140" y="245186"/>
                </a:lnTo>
                <a:lnTo>
                  <a:pt x="556717" y="216341"/>
                </a:lnTo>
                <a:lnTo>
                  <a:pt x="530756" y="184611"/>
                </a:lnTo>
                <a:lnTo>
                  <a:pt x="501911" y="155766"/>
                </a:lnTo>
                <a:lnTo>
                  <a:pt x="475950" y="135574"/>
                </a:lnTo>
                <a:lnTo>
                  <a:pt x="452873" y="118267"/>
                </a:lnTo>
                <a:lnTo>
                  <a:pt x="409605" y="98075"/>
                </a:lnTo>
                <a:lnTo>
                  <a:pt x="354799" y="74998"/>
                </a:lnTo>
                <a:lnTo>
                  <a:pt x="268263" y="46153"/>
                </a:lnTo>
                <a:lnTo>
                  <a:pt x="190380" y="25961"/>
                </a:lnTo>
                <a:lnTo>
                  <a:pt x="86536" y="5769"/>
                </a:lnTo>
                <a:lnTo>
                  <a:pt x="51922" y="0"/>
                </a:lnTo>
                <a:lnTo>
                  <a:pt x="28846" y="0"/>
                </a:lnTo>
                <a:lnTo>
                  <a:pt x="11538" y="2885"/>
                </a:lnTo>
                <a:lnTo>
                  <a:pt x="5769" y="8654"/>
                </a:lnTo>
                <a:lnTo>
                  <a:pt x="0" y="20192"/>
                </a:lnTo>
                <a:lnTo>
                  <a:pt x="5769" y="34615"/>
                </a:lnTo>
                <a:lnTo>
                  <a:pt x="20192" y="57691"/>
                </a:lnTo>
                <a:lnTo>
                  <a:pt x="43268" y="74998"/>
                </a:lnTo>
                <a:lnTo>
                  <a:pt x="115382" y="112497"/>
                </a:lnTo>
                <a:lnTo>
                  <a:pt x="178842" y="152881"/>
                </a:lnTo>
                <a:lnTo>
                  <a:pt x="210572" y="175957"/>
                </a:lnTo>
                <a:lnTo>
                  <a:pt x="242302" y="210572"/>
                </a:lnTo>
                <a:lnTo>
                  <a:pt x="265378" y="248071"/>
                </a:lnTo>
                <a:lnTo>
                  <a:pt x="274032" y="276916"/>
                </a:lnTo>
                <a:lnTo>
                  <a:pt x="282685" y="308646"/>
                </a:lnTo>
                <a:lnTo>
                  <a:pt x="291339" y="360568"/>
                </a:lnTo>
                <a:lnTo>
                  <a:pt x="294223" y="426913"/>
                </a:lnTo>
                <a:lnTo>
                  <a:pt x="294223" y="559602"/>
                </a:lnTo>
                <a:cubicBezTo>
                  <a:pt x="295185" y="627869"/>
                  <a:pt x="294223" y="708156"/>
                  <a:pt x="294223" y="7903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3C66C86C-8B3B-4467-A2D8-B75FC4BF1E2F}"/>
              </a:ext>
            </a:extLst>
          </p:cNvPr>
          <p:cNvSpPr/>
          <p:nvPr/>
        </p:nvSpPr>
        <p:spPr>
          <a:xfrm>
            <a:off x="2928938" y="1771650"/>
            <a:ext cx="709612" cy="642938"/>
          </a:xfrm>
          <a:custGeom>
            <a:avLst/>
            <a:gdLst>
              <a:gd name="connsiteX0" fmla="*/ 271462 w 709612"/>
              <a:gd name="connsiteY0" fmla="*/ 97631 h 642938"/>
              <a:gd name="connsiteX1" fmla="*/ 402431 w 709612"/>
              <a:gd name="connsiteY1" fmla="*/ 152400 h 642938"/>
              <a:gd name="connsiteX2" fmla="*/ 561975 w 709612"/>
              <a:gd name="connsiteY2" fmla="*/ 219075 h 642938"/>
              <a:gd name="connsiteX3" fmla="*/ 583406 w 709612"/>
              <a:gd name="connsiteY3" fmla="*/ 226219 h 642938"/>
              <a:gd name="connsiteX4" fmla="*/ 592931 w 709612"/>
              <a:gd name="connsiteY4" fmla="*/ 233363 h 642938"/>
              <a:gd name="connsiteX5" fmla="*/ 616743 w 709612"/>
              <a:gd name="connsiteY5" fmla="*/ 266700 h 642938"/>
              <a:gd name="connsiteX6" fmla="*/ 645318 w 709612"/>
              <a:gd name="connsiteY6" fmla="*/ 309563 h 642938"/>
              <a:gd name="connsiteX7" fmla="*/ 664368 w 709612"/>
              <a:gd name="connsiteY7" fmla="*/ 342900 h 642938"/>
              <a:gd name="connsiteX8" fmla="*/ 678656 w 709612"/>
              <a:gd name="connsiteY8" fmla="*/ 371475 h 642938"/>
              <a:gd name="connsiteX9" fmla="*/ 690562 w 709612"/>
              <a:gd name="connsiteY9" fmla="*/ 400050 h 642938"/>
              <a:gd name="connsiteX10" fmla="*/ 700087 w 709612"/>
              <a:gd name="connsiteY10" fmla="*/ 428625 h 642938"/>
              <a:gd name="connsiteX11" fmla="*/ 704850 w 709612"/>
              <a:gd name="connsiteY11" fmla="*/ 450056 h 642938"/>
              <a:gd name="connsiteX12" fmla="*/ 709612 w 709612"/>
              <a:gd name="connsiteY12" fmla="*/ 476250 h 642938"/>
              <a:gd name="connsiteX13" fmla="*/ 709612 w 709612"/>
              <a:gd name="connsiteY13" fmla="*/ 507206 h 642938"/>
              <a:gd name="connsiteX14" fmla="*/ 704850 w 709612"/>
              <a:gd name="connsiteY14" fmla="*/ 545306 h 642938"/>
              <a:gd name="connsiteX15" fmla="*/ 695325 w 709612"/>
              <a:gd name="connsiteY15" fmla="*/ 581025 h 642938"/>
              <a:gd name="connsiteX16" fmla="*/ 681037 w 709612"/>
              <a:gd name="connsiteY16" fmla="*/ 609600 h 642938"/>
              <a:gd name="connsiteX17" fmla="*/ 666750 w 709612"/>
              <a:gd name="connsiteY17" fmla="*/ 623888 h 642938"/>
              <a:gd name="connsiteX18" fmla="*/ 652462 w 709612"/>
              <a:gd name="connsiteY18" fmla="*/ 633413 h 642938"/>
              <a:gd name="connsiteX19" fmla="*/ 635793 w 709612"/>
              <a:gd name="connsiteY19" fmla="*/ 638175 h 642938"/>
              <a:gd name="connsiteX20" fmla="*/ 614362 w 709612"/>
              <a:gd name="connsiteY20" fmla="*/ 642938 h 642938"/>
              <a:gd name="connsiteX21" fmla="*/ 585787 w 709612"/>
              <a:gd name="connsiteY21" fmla="*/ 642938 h 642938"/>
              <a:gd name="connsiteX22" fmla="*/ 552450 w 709612"/>
              <a:gd name="connsiteY22" fmla="*/ 635794 h 642938"/>
              <a:gd name="connsiteX23" fmla="*/ 538162 w 709612"/>
              <a:gd name="connsiteY23" fmla="*/ 626269 h 642938"/>
              <a:gd name="connsiteX24" fmla="*/ 504825 w 709612"/>
              <a:gd name="connsiteY24" fmla="*/ 590550 h 642938"/>
              <a:gd name="connsiteX25" fmla="*/ 442912 w 709612"/>
              <a:gd name="connsiteY25" fmla="*/ 526256 h 642938"/>
              <a:gd name="connsiteX26" fmla="*/ 347662 w 709612"/>
              <a:gd name="connsiteY26" fmla="*/ 421481 h 642938"/>
              <a:gd name="connsiteX27" fmla="*/ 247650 w 709612"/>
              <a:gd name="connsiteY27" fmla="*/ 311944 h 642938"/>
              <a:gd name="connsiteX28" fmla="*/ 147637 w 709612"/>
              <a:gd name="connsiteY28" fmla="*/ 192881 h 642938"/>
              <a:gd name="connsiteX29" fmla="*/ 66675 w 709612"/>
              <a:gd name="connsiteY29" fmla="*/ 97631 h 642938"/>
              <a:gd name="connsiteX30" fmla="*/ 11906 w 709612"/>
              <a:gd name="connsiteY30" fmla="*/ 35719 h 642938"/>
              <a:gd name="connsiteX31" fmla="*/ 2381 w 709612"/>
              <a:gd name="connsiteY31" fmla="*/ 21431 h 642938"/>
              <a:gd name="connsiteX32" fmla="*/ 0 w 709612"/>
              <a:gd name="connsiteY32" fmla="*/ 9525 h 642938"/>
              <a:gd name="connsiteX33" fmla="*/ 4762 w 709612"/>
              <a:gd name="connsiteY33" fmla="*/ 4763 h 642938"/>
              <a:gd name="connsiteX34" fmla="*/ 9525 w 709612"/>
              <a:gd name="connsiteY34" fmla="*/ 0 h 642938"/>
              <a:gd name="connsiteX35" fmla="*/ 30956 w 709612"/>
              <a:gd name="connsiteY35" fmla="*/ 0 h 642938"/>
              <a:gd name="connsiteX36" fmla="*/ 88106 w 709612"/>
              <a:gd name="connsiteY36" fmla="*/ 21431 h 642938"/>
              <a:gd name="connsiteX37" fmla="*/ 271462 w 709612"/>
              <a:gd name="connsiteY37" fmla="*/ 97631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9612" h="642938">
                <a:moveTo>
                  <a:pt x="271462" y="97631"/>
                </a:moveTo>
                <a:lnTo>
                  <a:pt x="402431" y="152400"/>
                </a:lnTo>
                <a:lnTo>
                  <a:pt x="561975" y="219075"/>
                </a:lnTo>
                <a:lnTo>
                  <a:pt x="583406" y="226219"/>
                </a:lnTo>
                <a:lnTo>
                  <a:pt x="592931" y="233363"/>
                </a:lnTo>
                <a:lnTo>
                  <a:pt x="616743" y="266700"/>
                </a:lnTo>
                <a:lnTo>
                  <a:pt x="645318" y="309563"/>
                </a:lnTo>
                <a:lnTo>
                  <a:pt x="664368" y="342900"/>
                </a:lnTo>
                <a:lnTo>
                  <a:pt x="678656" y="371475"/>
                </a:lnTo>
                <a:lnTo>
                  <a:pt x="690562" y="400050"/>
                </a:lnTo>
                <a:lnTo>
                  <a:pt x="700087" y="428625"/>
                </a:lnTo>
                <a:lnTo>
                  <a:pt x="704850" y="450056"/>
                </a:lnTo>
                <a:lnTo>
                  <a:pt x="709612" y="476250"/>
                </a:lnTo>
                <a:lnTo>
                  <a:pt x="709612" y="507206"/>
                </a:lnTo>
                <a:lnTo>
                  <a:pt x="704850" y="545306"/>
                </a:lnTo>
                <a:lnTo>
                  <a:pt x="695325" y="581025"/>
                </a:lnTo>
                <a:lnTo>
                  <a:pt x="681037" y="609600"/>
                </a:lnTo>
                <a:lnTo>
                  <a:pt x="666750" y="623888"/>
                </a:lnTo>
                <a:lnTo>
                  <a:pt x="652462" y="633413"/>
                </a:lnTo>
                <a:lnTo>
                  <a:pt x="635793" y="638175"/>
                </a:lnTo>
                <a:lnTo>
                  <a:pt x="614362" y="642938"/>
                </a:lnTo>
                <a:lnTo>
                  <a:pt x="585787" y="642938"/>
                </a:lnTo>
                <a:lnTo>
                  <a:pt x="552450" y="635794"/>
                </a:lnTo>
                <a:lnTo>
                  <a:pt x="538162" y="626269"/>
                </a:lnTo>
                <a:lnTo>
                  <a:pt x="504825" y="590550"/>
                </a:lnTo>
                <a:lnTo>
                  <a:pt x="442912" y="526256"/>
                </a:lnTo>
                <a:lnTo>
                  <a:pt x="347662" y="421481"/>
                </a:lnTo>
                <a:lnTo>
                  <a:pt x="247650" y="311944"/>
                </a:lnTo>
                <a:lnTo>
                  <a:pt x="147637" y="192881"/>
                </a:lnTo>
                <a:lnTo>
                  <a:pt x="66675" y="97631"/>
                </a:lnTo>
                <a:lnTo>
                  <a:pt x="11906" y="35719"/>
                </a:lnTo>
                <a:lnTo>
                  <a:pt x="2381" y="21431"/>
                </a:lnTo>
                <a:lnTo>
                  <a:pt x="0" y="9525"/>
                </a:lnTo>
                <a:lnTo>
                  <a:pt x="4762" y="4763"/>
                </a:lnTo>
                <a:lnTo>
                  <a:pt x="9525" y="0"/>
                </a:lnTo>
                <a:lnTo>
                  <a:pt x="30956" y="0"/>
                </a:lnTo>
                <a:lnTo>
                  <a:pt x="88106" y="21431"/>
                </a:lnTo>
                <a:lnTo>
                  <a:pt x="271462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A762309-0A51-48F8-84DC-D30AD011B199}"/>
              </a:ext>
            </a:extLst>
          </p:cNvPr>
          <p:cNvSpPr/>
          <p:nvPr/>
        </p:nvSpPr>
        <p:spPr>
          <a:xfrm>
            <a:off x="2713038" y="2638425"/>
            <a:ext cx="1276350" cy="742950"/>
          </a:xfrm>
          <a:custGeom>
            <a:avLst/>
            <a:gdLst>
              <a:gd name="connsiteX0" fmla="*/ 1069181 w 1276350"/>
              <a:gd name="connsiteY0" fmla="*/ 92869 h 742950"/>
              <a:gd name="connsiteX1" fmla="*/ 892969 w 1276350"/>
              <a:gd name="connsiteY1" fmla="*/ 183356 h 742950"/>
              <a:gd name="connsiteX2" fmla="*/ 723900 w 1276350"/>
              <a:gd name="connsiteY2" fmla="*/ 269081 h 742950"/>
              <a:gd name="connsiteX3" fmla="*/ 614362 w 1276350"/>
              <a:gd name="connsiteY3" fmla="*/ 321469 h 742950"/>
              <a:gd name="connsiteX4" fmla="*/ 533400 w 1276350"/>
              <a:gd name="connsiteY4" fmla="*/ 359569 h 742950"/>
              <a:gd name="connsiteX5" fmla="*/ 473869 w 1276350"/>
              <a:gd name="connsiteY5" fmla="*/ 385763 h 742950"/>
              <a:gd name="connsiteX6" fmla="*/ 400050 w 1276350"/>
              <a:gd name="connsiteY6" fmla="*/ 416719 h 742950"/>
              <a:gd name="connsiteX7" fmla="*/ 326231 w 1276350"/>
              <a:gd name="connsiteY7" fmla="*/ 442913 h 742950"/>
              <a:gd name="connsiteX8" fmla="*/ 285750 w 1276350"/>
              <a:gd name="connsiteY8" fmla="*/ 454819 h 742950"/>
              <a:gd name="connsiteX9" fmla="*/ 269081 w 1276350"/>
              <a:gd name="connsiteY9" fmla="*/ 454819 h 742950"/>
              <a:gd name="connsiteX10" fmla="*/ 238125 w 1276350"/>
              <a:gd name="connsiteY10" fmla="*/ 454819 h 742950"/>
              <a:gd name="connsiteX11" fmla="*/ 200025 w 1276350"/>
              <a:gd name="connsiteY11" fmla="*/ 445294 h 742950"/>
              <a:gd name="connsiteX12" fmla="*/ 169069 w 1276350"/>
              <a:gd name="connsiteY12" fmla="*/ 431006 h 742950"/>
              <a:gd name="connsiteX13" fmla="*/ 135731 w 1276350"/>
              <a:gd name="connsiteY13" fmla="*/ 409575 h 742950"/>
              <a:gd name="connsiteX14" fmla="*/ 107156 w 1276350"/>
              <a:gd name="connsiteY14" fmla="*/ 385763 h 742950"/>
              <a:gd name="connsiteX15" fmla="*/ 88106 w 1276350"/>
              <a:gd name="connsiteY15" fmla="*/ 369094 h 742950"/>
              <a:gd name="connsiteX16" fmla="*/ 66675 w 1276350"/>
              <a:gd name="connsiteY16" fmla="*/ 345281 h 742950"/>
              <a:gd name="connsiteX17" fmla="*/ 52387 w 1276350"/>
              <a:gd name="connsiteY17" fmla="*/ 333375 h 742950"/>
              <a:gd name="connsiteX18" fmla="*/ 40481 w 1276350"/>
              <a:gd name="connsiteY18" fmla="*/ 328613 h 742950"/>
              <a:gd name="connsiteX19" fmla="*/ 28575 w 1276350"/>
              <a:gd name="connsiteY19" fmla="*/ 328613 h 742950"/>
              <a:gd name="connsiteX20" fmla="*/ 14287 w 1276350"/>
              <a:gd name="connsiteY20" fmla="*/ 333375 h 742950"/>
              <a:gd name="connsiteX21" fmla="*/ 4762 w 1276350"/>
              <a:gd name="connsiteY21" fmla="*/ 350044 h 742950"/>
              <a:gd name="connsiteX22" fmla="*/ 0 w 1276350"/>
              <a:gd name="connsiteY22" fmla="*/ 371475 h 742950"/>
              <a:gd name="connsiteX23" fmla="*/ 2381 w 1276350"/>
              <a:gd name="connsiteY23" fmla="*/ 397669 h 742950"/>
              <a:gd name="connsiteX24" fmla="*/ 7144 w 1276350"/>
              <a:gd name="connsiteY24" fmla="*/ 423863 h 742950"/>
              <a:gd name="connsiteX25" fmla="*/ 21431 w 1276350"/>
              <a:gd name="connsiteY25" fmla="*/ 459581 h 742950"/>
              <a:gd name="connsiteX26" fmla="*/ 42862 w 1276350"/>
              <a:gd name="connsiteY26" fmla="*/ 490538 h 742950"/>
              <a:gd name="connsiteX27" fmla="*/ 71437 w 1276350"/>
              <a:gd name="connsiteY27" fmla="*/ 523875 h 742950"/>
              <a:gd name="connsiteX28" fmla="*/ 114300 w 1276350"/>
              <a:gd name="connsiteY28" fmla="*/ 573881 h 742950"/>
              <a:gd name="connsiteX29" fmla="*/ 164306 w 1276350"/>
              <a:gd name="connsiteY29" fmla="*/ 623888 h 742950"/>
              <a:gd name="connsiteX30" fmla="*/ 216694 w 1276350"/>
              <a:gd name="connsiteY30" fmla="*/ 669131 h 742950"/>
              <a:gd name="connsiteX31" fmla="*/ 283369 w 1276350"/>
              <a:gd name="connsiteY31" fmla="*/ 716756 h 742950"/>
              <a:gd name="connsiteX32" fmla="*/ 307181 w 1276350"/>
              <a:gd name="connsiteY32" fmla="*/ 733425 h 742950"/>
              <a:gd name="connsiteX33" fmla="*/ 323850 w 1276350"/>
              <a:gd name="connsiteY33" fmla="*/ 740569 h 742950"/>
              <a:gd name="connsiteX34" fmla="*/ 338137 w 1276350"/>
              <a:gd name="connsiteY34" fmla="*/ 742950 h 742950"/>
              <a:gd name="connsiteX35" fmla="*/ 354806 w 1276350"/>
              <a:gd name="connsiteY35" fmla="*/ 742950 h 742950"/>
              <a:gd name="connsiteX36" fmla="*/ 381000 w 1276350"/>
              <a:gd name="connsiteY36" fmla="*/ 740569 h 742950"/>
              <a:gd name="connsiteX37" fmla="*/ 416719 w 1276350"/>
              <a:gd name="connsiteY37" fmla="*/ 728663 h 742950"/>
              <a:gd name="connsiteX38" fmla="*/ 461962 w 1276350"/>
              <a:gd name="connsiteY38" fmla="*/ 695325 h 742950"/>
              <a:gd name="connsiteX39" fmla="*/ 559594 w 1276350"/>
              <a:gd name="connsiteY39" fmla="*/ 619125 h 742950"/>
              <a:gd name="connsiteX40" fmla="*/ 709612 w 1276350"/>
              <a:gd name="connsiteY40" fmla="*/ 504825 h 742950"/>
              <a:gd name="connsiteX41" fmla="*/ 869156 w 1276350"/>
              <a:gd name="connsiteY41" fmla="*/ 383381 h 742950"/>
              <a:gd name="connsiteX42" fmla="*/ 1021556 w 1276350"/>
              <a:gd name="connsiteY42" fmla="*/ 266700 h 742950"/>
              <a:gd name="connsiteX43" fmla="*/ 1152525 w 1276350"/>
              <a:gd name="connsiteY43" fmla="*/ 169069 h 742950"/>
              <a:gd name="connsiteX44" fmla="*/ 1276350 w 1276350"/>
              <a:gd name="connsiteY44" fmla="*/ 80963 h 742950"/>
              <a:gd name="connsiteX45" fmla="*/ 1273969 w 1276350"/>
              <a:gd name="connsiteY45" fmla="*/ 0 h 742950"/>
              <a:gd name="connsiteX46" fmla="*/ 1181100 w 1276350"/>
              <a:gd name="connsiteY46" fmla="*/ 38100 h 742950"/>
              <a:gd name="connsiteX47" fmla="*/ 1069181 w 1276350"/>
              <a:gd name="connsiteY47" fmla="*/ 92869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76350" h="742950">
                <a:moveTo>
                  <a:pt x="1069181" y="92869"/>
                </a:moveTo>
                <a:lnTo>
                  <a:pt x="892969" y="183356"/>
                </a:lnTo>
                <a:lnTo>
                  <a:pt x="723900" y="269081"/>
                </a:lnTo>
                <a:lnTo>
                  <a:pt x="614362" y="321469"/>
                </a:lnTo>
                <a:lnTo>
                  <a:pt x="533400" y="359569"/>
                </a:lnTo>
                <a:lnTo>
                  <a:pt x="473869" y="385763"/>
                </a:lnTo>
                <a:lnTo>
                  <a:pt x="400050" y="416719"/>
                </a:lnTo>
                <a:lnTo>
                  <a:pt x="326231" y="442913"/>
                </a:lnTo>
                <a:lnTo>
                  <a:pt x="285750" y="454819"/>
                </a:lnTo>
                <a:lnTo>
                  <a:pt x="269081" y="454819"/>
                </a:lnTo>
                <a:lnTo>
                  <a:pt x="238125" y="454819"/>
                </a:lnTo>
                <a:lnTo>
                  <a:pt x="200025" y="445294"/>
                </a:lnTo>
                <a:lnTo>
                  <a:pt x="169069" y="431006"/>
                </a:lnTo>
                <a:lnTo>
                  <a:pt x="135731" y="409575"/>
                </a:lnTo>
                <a:lnTo>
                  <a:pt x="107156" y="385763"/>
                </a:lnTo>
                <a:lnTo>
                  <a:pt x="88106" y="369094"/>
                </a:lnTo>
                <a:lnTo>
                  <a:pt x="66675" y="345281"/>
                </a:lnTo>
                <a:lnTo>
                  <a:pt x="52387" y="333375"/>
                </a:lnTo>
                <a:lnTo>
                  <a:pt x="40481" y="328613"/>
                </a:lnTo>
                <a:lnTo>
                  <a:pt x="28575" y="328613"/>
                </a:lnTo>
                <a:lnTo>
                  <a:pt x="14287" y="333375"/>
                </a:lnTo>
                <a:lnTo>
                  <a:pt x="4762" y="350044"/>
                </a:lnTo>
                <a:lnTo>
                  <a:pt x="0" y="371475"/>
                </a:lnTo>
                <a:lnTo>
                  <a:pt x="2381" y="397669"/>
                </a:lnTo>
                <a:lnTo>
                  <a:pt x="7144" y="423863"/>
                </a:lnTo>
                <a:lnTo>
                  <a:pt x="21431" y="459581"/>
                </a:lnTo>
                <a:lnTo>
                  <a:pt x="42862" y="490538"/>
                </a:lnTo>
                <a:lnTo>
                  <a:pt x="71437" y="523875"/>
                </a:lnTo>
                <a:lnTo>
                  <a:pt x="114300" y="573881"/>
                </a:lnTo>
                <a:lnTo>
                  <a:pt x="164306" y="623888"/>
                </a:lnTo>
                <a:lnTo>
                  <a:pt x="216694" y="669131"/>
                </a:lnTo>
                <a:lnTo>
                  <a:pt x="283369" y="716756"/>
                </a:lnTo>
                <a:lnTo>
                  <a:pt x="307181" y="733425"/>
                </a:lnTo>
                <a:lnTo>
                  <a:pt x="323850" y="740569"/>
                </a:lnTo>
                <a:lnTo>
                  <a:pt x="338137" y="742950"/>
                </a:lnTo>
                <a:lnTo>
                  <a:pt x="354806" y="742950"/>
                </a:lnTo>
                <a:lnTo>
                  <a:pt x="381000" y="740569"/>
                </a:lnTo>
                <a:lnTo>
                  <a:pt x="416719" y="728663"/>
                </a:lnTo>
                <a:lnTo>
                  <a:pt x="461962" y="695325"/>
                </a:lnTo>
                <a:lnTo>
                  <a:pt x="559594" y="619125"/>
                </a:lnTo>
                <a:lnTo>
                  <a:pt x="709612" y="504825"/>
                </a:lnTo>
                <a:lnTo>
                  <a:pt x="869156" y="383381"/>
                </a:lnTo>
                <a:lnTo>
                  <a:pt x="1021556" y="266700"/>
                </a:lnTo>
                <a:lnTo>
                  <a:pt x="1152525" y="169069"/>
                </a:lnTo>
                <a:lnTo>
                  <a:pt x="1276350" y="80963"/>
                </a:lnTo>
                <a:cubicBezTo>
                  <a:pt x="1275556" y="53975"/>
                  <a:pt x="1274763" y="26988"/>
                  <a:pt x="1273969" y="0"/>
                </a:cubicBezTo>
                <a:lnTo>
                  <a:pt x="1181100" y="38100"/>
                </a:lnTo>
                <a:lnTo>
                  <a:pt x="1069181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6D3AA77E-53D1-4FB6-AA14-FC01D39B4D83}"/>
              </a:ext>
            </a:extLst>
          </p:cNvPr>
          <p:cNvSpPr/>
          <p:nvPr/>
        </p:nvSpPr>
        <p:spPr>
          <a:xfrm>
            <a:off x="4295775" y="1935163"/>
            <a:ext cx="2608263" cy="511175"/>
          </a:xfrm>
          <a:custGeom>
            <a:avLst/>
            <a:gdLst>
              <a:gd name="connsiteX0" fmla="*/ 1902619 w 2607469"/>
              <a:gd name="connsiteY0" fmla="*/ 78582 h 509588"/>
              <a:gd name="connsiteX1" fmla="*/ 1764506 w 2607469"/>
              <a:gd name="connsiteY1" fmla="*/ 100013 h 509588"/>
              <a:gd name="connsiteX2" fmla="*/ 1628775 w 2607469"/>
              <a:gd name="connsiteY2" fmla="*/ 116682 h 509588"/>
              <a:gd name="connsiteX3" fmla="*/ 1533525 w 2607469"/>
              <a:gd name="connsiteY3" fmla="*/ 126207 h 509588"/>
              <a:gd name="connsiteX4" fmla="*/ 1450181 w 2607469"/>
              <a:gd name="connsiteY4" fmla="*/ 135732 h 509588"/>
              <a:gd name="connsiteX5" fmla="*/ 1188244 w 2607469"/>
              <a:gd name="connsiteY5" fmla="*/ 178594 h 509588"/>
              <a:gd name="connsiteX6" fmla="*/ 1009650 w 2607469"/>
              <a:gd name="connsiteY6" fmla="*/ 204788 h 509588"/>
              <a:gd name="connsiteX7" fmla="*/ 797719 w 2607469"/>
              <a:gd name="connsiteY7" fmla="*/ 235744 h 509588"/>
              <a:gd name="connsiteX8" fmla="*/ 628650 w 2607469"/>
              <a:gd name="connsiteY8" fmla="*/ 259557 h 509588"/>
              <a:gd name="connsiteX9" fmla="*/ 481013 w 2607469"/>
              <a:gd name="connsiteY9" fmla="*/ 283369 h 509588"/>
              <a:gd name="connsiteX10" fmla="*/ 447675 w 2607469"/>
              <a:gd name="connsiteY10" fmla="*/ 288132 h 509588"/>
              <a:gd name="connsiteX11" fmla="*/ 371475 w 2607469"/>
              <a:gd name="connsiteY11" fmla="*/ 288132 h 509588"/>
              <a:gd name="connsiteX12" fmla="*/ 300038 w 2607469"/>
              <a:gd name="connsiteY12" fmla="*/ 285750 h 509588"/>
              <a:gd name="connsiteX13" fmla="*/ 257175 w 2607469"/>
              <a:gd name="connsiteY13" fmla="*/ 278607 h 509588"/>
              <a:gd name="connsiteX14" fmla="*/ 216694 w 2607469"/>
              <a:gd name="connsiteY14" fmla="*/ 264319 h 509588"/>
              <a:gd name="connsiteX15" fmla="*/ 159544 w 2607469"/>
              <a:gd name="connsiteY15" fmla="*/ 238125 h 509588"/>
              <a:gd name="connsiteX16" fmla="*/ 100013 w 2607469"/>
              <a:gd name="connsiteY16" fmla="*/ 207169 h 509588"/>
              <a:gd name="connsiteX17" fmla="*/ 54769 w 2607469"/>
              <a:gd name="connsiteY17" fmla="*/ 180975 h 509588"/>
              <a:gd name="connsiteX18" fmla="*/ 38100 w 2607469"/>
              <a:gd name="connsiteY18" fmla="*/ 176213 h 509588"/>
              <a:gd name="connsiteX19" fmla="*/ 26194 w 2607469"/>
              <a:gd name="connsiteY19" fmla="*/ 178594 h 509588"/>
              <a:gd name="connsiteX20" fmla="*/ 14288 w 2607469"/>
              <a:gd name="connsiteY20" fmla="*/ 180975 h 509588"/>
              <a:gd name="connsiteX21" fmla="*/ 2381 w 2607469"/>
              <a:gd name="connsiteY21" fmla="*/ 185738 h 509588"/>
              <a:gd name="connsiteX22" fmla="*/ 0 w 2607469"/>
              <a:gd name="connsiteY22" fmla="*/ 195263 h 509588"/>
              <a:gd name="connsiteX23" fmla="*/ 0 w 2607469"/>
              <a:gd name="connsiteY23" fmla="*/ 207169 h 509588"/>
              <a:gd name="connsiteX24" fmla="*/ 4763 w 2607469"/>
              <a:gd name="connsiteY24" fmla="*/ 219075 h 509588"/>
              <a:gd name="connsiteX25" fmla="*/ 33338 w 2607469"/>
              <a:gd name="connsiteY25" fmla="*/ 254794 h 509588"/>
              <a:gd name="connsiteX26" fmla="*/ 76200 w 2607469"/>
              <a:gd name="connsiteY26" fmla="*/ 309563 h 509588"/>
              <a:gd name="connsiteX27" fmla="*/ 130969 w 2607469"/>
              <a:gd name="connsiteY27" fmla="*/ 369094 h 509588"/>
              <a:gd name="connsiteX28" fmla="*/ 173831 w 2607469"/>
              <a:gd name="connsiteY28" fmla="*/ 414338 h 509588"/>
              <a:gd name="connsiteX29" fmla="*/ 207169 w 2607469"/>
              <a:gd name="connsiteY29" fmla="*/ 445294 h 509588"/>
              <a:gd name="connsiteX30" fmla="*/ 247650 w 2607469"/>
              <a:gd name="connsiteY30" fmla="*/ 473869 h 509588"/>
              <a:gd name="connsiteX31" fmla="*/ 285750 w 2607469"/>
              <a:gd name="connsiteY31" fmla="*/ 495300 h 509588"/>
              <a:gd name="connsiteX32" fmla="*/ 333375 w 2607469"/>
              <a:gd name="connsiteY32" fmla="*/ 509588 h 509588"/>
              <a:gd name="connsiteX33" fmla="*/ 340519 w 2607469"/>
              <a:gd name="connsiteY33" fmla="*/ 509588 h 509588"/>
              <a:gd name="connsiteX34" fmla="*/ 421481 w 2607469"/>
              <a:gd name="connsiteY34" fmla="*/ 495300 h 509588"/>
              <a:gd name="connsiteX35" fmla="*/ 550069 w 2607469"/>
              <a:gd name="connsiteY35" fmla="*/ 466725 h 509588"/>
              <a:gd name="connsiteX36" fmla="*/ 621506 w 2607469"/>
              <a:gd name="connsiteY36" fmla="*/ 447675 h 509588"/>
              <a:gd name="connsiteX37" fmla="*/ 685800 w 2607469"/>
              <a:gd name="connsiteY37" fmla="*/ 433388 h 509588"/>
              <a:gd name="connsiteX38" fmla="*/ 814388 w 2607469"/>
              <a:gd name="connsiteY38" fmla="*/ 411957 h 509588"/>
              <a:gd name="connsiteX39" fmla="*/ 978694 w 2607469"/>
              <a:gd name="connsiteY39" fmla="*/ 385763 h 509588"/>
              <a:gd name="connsiteX40" fmla="*/ 1100138 w 2607469"/>
              <a:gd name="connsiteY40" fmla="*/ 369094 h 509588"/>
              <a:gd name="connsiteX41" fmla="*/ 1228725 w 2607469"/>
              <a:gd name="connsiteY41" fmla="*/ 352425 h 509588"/>
              <a:gd name="connsiteX42" fmla="*/ 1459706 w 2607469"/>
              <a:gd name="connsiteY42" fmla="*/ 333375 h 509588"/>
              <a:gd name="connsiteX43" fmla="*/ 1628775 w 2607469"/>
              <a:gd name="connsiteY43" fmla="*/ 314325 h 509588"/>
              <a:gd name="connsiteX44" fmla="*/ 1916906 w 2607469"/>
              <a:gd name="connsiteY44" fmla="*/ 285750 h 509588"/>
              <a:gd name="connsiteX45" fmla="*/ 2209800 w 2607469"/>
              <a:gd name="connsiteY45" fmla="*/ 261938 h 509588"/>
              <a:gd name="connsiteX46" fmla="*/ 2419350 w 2607469"/>
              <a:gd name="connsiteY46" fmla="*/ 247650 h 509588"/>
              <a:gd name="connsiteX47" fmla="*/ 2538413 w 2607469"/>
              <a:gd name="connsiteY47" fmla="*/ 242888 h 509588"/>
              <a:gd name="connsiteX48" fmla="*/ 2557463 w 2607469"/>
              <a:gd name="connsiteY48" fmla="*/ 238125 h 509588"/>
              <a:gd name="connsiteX49" fmla="*/ 2583656 w 2607469"/>
              <a:gd name="connsiteY49" fmla="*/ 226219 h 509588"/>
              <a:gd name="connsiteX50" fmla="*/ 2602706 w 2607469"/>
              <a:gd name="connsiteY50" fmla="*/ 209550 h 509588"/>
              <a:gd name="connsiteX51" fmla="*/ 2607469 w 2607469"/>
              <a:gd name="connsiteY51" fmla="*/ 192882 h 509588"/>
              <a:gd name="connsiteX52" fmla="*/ 2607469 w 2607469"/>
              <a:gd name="connsiteY52" fmla="*/ 183357 h 509588"/>
              <a:gd name="connsiteX53" fmla="*/ 2602706 w 2607469"/>
              <a:gd name="connsiteY53" fmla="*/ 166688 h 509588"/>
              <a:gd name="connsiteX54" fmla="*/ 2586038 w 2607469"/>
              <a:gd name="connsiteY54" fmla="*/ 145257 h 509588"/>
              <a:gd name="connsiteX55" fmla="*/ 2557463 w 2607469"/>
              <a:gd name="connsiteY55" fmla="*/ 116682 h 509588"/>
              <a:gd name="connsiteX56" fmla="*/ 2519363 w 2607469"/>
              <a:gd name="connsiteY56" fmla="*/ 88107 h 509588"/>
              <a:gd name="connsiteX57" fmla="*/ 2476500 w 2607469"/>
              <a:gd name="connsiteY57" fmla="*/ 69057 h 509588"/>
              <a:gd name="connsiteX58" fmla="*/ 2433638 w 2607469"/>
              <a:gd name="connsiteY58" fmla="*/ 54769 h 509588"/>
              <a:gd name="connsiteX59" fmla="*/ 2390775 w 2607469"/>
              <a:gd name="connsiteY59" fmla="*/ 45244 h 509588"/>
              <a:gd name="connsiteX60" fmla="*/ 2343150 w 2607469"/>
              <a:gd name="connsiteY60" fmla="*/ 35719 h 509588"/>
              <a:gd name="connsiteX61" fmla="*/ 2240756 w 2607469"/>
              <a:gd name="connsiteY61" fmla="*/ 9525 h 509588"/>
              <a:gd name="connsiteX62" fmla="*/ 2202656 w 2607469"/>
              <a:gd name="connsiteY62" fmla="*/ 0 h 509588"/>
              <a:gd name="connsiteX63" fmla="*/ 2193131 w 2607469"/>
              <a:gd name="connsiteY63" fmla="*/ 0 h 509588"/>
              <a:gd name="connsiteX64" fmla="*/ 2185988 w 2607469"/>
              <a:gd name="connsiteY64" fmla="*/ 0 h 509588"/>
              <a:gd name="connsiteX65" fmla="*/ 2164556 w 2607469"/>
              <a:gd name="connsiteY65" fmla="*/ 11907 h 509588"/>
              <a:gd name="connsiteX66" fmla="*/ 2107406 w 2607469"/>
              <a:gd name="connsiteY66" fmla="*/ 35719 h 509588"/>
              <a:gd name="connsiteX67" fmla="*/ 2031206 w 2607469"/>
              <a:gd name="connsiteY67" fmla="*/ 54769 h 509588"/>
              <a:gd name="connsiteX68" fmla="*/ 1902619 w 2607469"/>
              <a:gd name="connsiteY68" fmla="*/ 78582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607469" h="509588">
                <a:moveTo>
                  <a:pt x="1902619" y="78582"/>
                </a:moveTo>
                <a:lnTo>
                  <a:pt x="1764506" y="100013"/>
                </a:lnTo>
                <a:lnTo>
                  <a:pt x="1628775" y="116682"/>
                </a:lnTo>
                <a:lnTo>
                  <a:pt x="1533525" y="126207"/>
                </a:lnTo>
                <a:lnTo>
                  <a:pt x="1450181" y="135732"/>
                </a:lnTo>
                <a:lnTo>
                  <a:pt x="1188244" y="178594"/>
                </a:lnTo>
                <a:lnTo>
                  <a:pt x="1009650" y="204788"/>
                </a:lnTo>
                <a:lnTo>
                  <a:pt x="797719" y="235744"/>
                </a:lnTo>
                <a:lnTo>
                  <a:pt x="628650" y="259557"/>
                </a:lnTo>
                <a:lnTo>
                  <a:pt x="481013" y="283369"/>
                </a:lnTo>
                <a:lnTo>
                  <a:pt x="447675" y="288132"/>
                </a:lnTo>
                <a:lnTo>
                  <a:pt x="371475" y="288132"/>
                </a:lnTo>
                <a:lnTo>
                  <a:pt x="300038" y="285750"/>
                </a:lnTo>
                <a:lnTo>
                  <a:pt x="257175" y="278607"/>
                </a:lnTo>
                <a:lnTo>
                  <a:pt x="216694" y="264319"/>
                </a:lnTo>
                <a:lnTo>
                  <a:pt x="159544" y="238125"/>
                </a:lnTo>
                <a:lnTo>
                  <a:pt x="100013" y="207169"/>
                </a:lnTo>
                <a:lnTo>
                  <a:pt x="54769" y="180975"/>
                </a:lnTo>
                <a:lnTo>
                  <a:pt x="38100" y="176213"/>
                </a:lnTo>
                <a:lnTo>
                  <a:pt x="26194" y="178594"/>
                </a:lnTo>
                <a:lnTo>
                  <a:pt x="14288" y="180975"/>
                </a:lnTo>
                <a:lnTo>
                  <a:pt x="2381" y="185738"/>
                </a:lnTo>
                <a:lnTo>
                  <a:pt x="0" y="195263"/>
                </a:lnTo>
                <a:lnTo>
                  <a:pt x="0" y="207169"/>
                </a:lnTo>
                <a:lnTo>
                  <a:pt x="4763" y="219075"/>
                </a:lnTo>
                <a:lnTo>
                  <a:pt x="33338" y="254794"/>
                </a:lnTo>
                <a:lnTo>
                  <a:pt x="76200" y="309563"/>
                </a:lnTo>
                <a:lnTo>
                  <a:pt x="130969" y="369094"/>
                </a:lnTo>
                <a:lnTo>
                  <a:pt x="173831" y="414338"/>
                </a:lnTo>
                <a:lnTo>
                  <a:pt x="207169" y="445294"/>
                </a:lnTo>
                <a:lnTo>
                  <a:pt x="247650" y="473869"/>
                </a:lnTo>
                <a:lnTo>
                  <a:pt x="285750" y="495300"/>
                </a:lnTo>
                <a:lnTo>
                  <a:pt x="333375" y="509588"/>
                </a:lnTo>
                <a:lnTo>
                  <a:pt x="340519" y="509588"/>
                </a:lnTo>
                <a:lnTo>
                  <a:pt x="421481" y="495300"/>
                </a:lnTo>
                <a:lnTo>
                  <a:pt x="550069" y="466725"/>
                </a:lnTo>
                <a:lnTo>
                  <a:pt x="621506" y="447675"/>
                </a:lnTo>
                <a:lnTo>
                  <a:pt x="685800" y="433388"/>
                </a:lnTo>
                <a:lnTo>
                  <a:pt x="814388" y="411957"/>
                </a:lnTo>
                <a:lnTo>
                  <a:pt x="978694" y="385763"/>
                </a:lnTo>
                <a:lnTo>
                  <a:pt x="1100138" y="369094"/>
                </a:lnTo>
                <a:lnTo>
                  <a:pt x="1228725" y="352425"/>
                </a:lnTo>
                <a:lnTo>
                  <a:pt x="1459706" y="333375"/>
                </a:lnTo>
                <a:lnTo>
                  <a:pt x="1628775" y="314325"/>
                </a:lnTo>
                <a:lnTo>
                  <a:pt x="1916906" y="285750"/>
                </a:lnTo>
                <a:lnTo>
                  <a:pt x="2209800" y="261938"/>
                </a:lnTo>
                <a:lnTo>
                  <a:pt x="2419350" y="247650"/>
                </a:lnTo>
                <a:lnTo>
                  <a:pt x="2538413" y="242888"/>
                </a:lnTo>
                <a:lnTo>
                  <a:pt x="2557463" y="238125"/>
                </a:lnTo>
                <a:lnTo>
                  <a:pt x="2583656" y="226219"/>
                </a:lnTo>
                <a:lnTo>
                  <a:pt x="2602706" y="209550"/>
                </a:lnTo>
                <a:lnTo>
                  <a:pt x="2607469" y="192882"/>
                </a:lnTo>
                <a:lnTo>
                  <a:pt x="2607469" y="183357"/>
                </a:lnTo>
                <a:lnTo>
                  <a:pt x="2602706" y="166688"/>
                </a:lnTo>
                <a:lnTo>
                  <a:pt x="2586038" y="145257"/>
                </a:lnTo>
                <a:lnTo>
                  <a:pt x="2557463" y="116682"/>
                </a:lnTo>
                <a:lnTo>
                  <a:pt x="2519363" y="88107"/>
                </a:lnTo>
                <a:lnTo>
                  <a:pt x="2476500" y="69057"/>
                </a:lnTo>
                <a:lnTo>
                  <a:pt x="2433638" y="54769"/>
                </a:lnTo>
                <a:lnTo>
                  <a:pt x="2390775" y="45244"/>
                </a:lnTo>
                <a:lnTo>
                  <a:pt x="2343150" y="35719"/>
                </a:lnTo>
                <a:lnTo>
                  <a:pt x="2240756" y="9525"/>
                </a:lnTo>
                <a:lnTo>
                  <a:pt x="2202656" y="0"/>
                </a:lnTo>
                <a:lnTo>
                  <a:pt x="2193131" y="0"/>
                </a:lnTo>
                <a:lnTo>
                  <a:pt x="2185988" y="0"/>
                </a:lnTo>
                <a:lnTo>
                  <a:pt x="2164556" y="11907"/>
                </a:lnTo>
                <a:lnTo>
                  <a:pt x="2107406" y="35719"/>
                </a:lnTo>
                <a:lnTo>
                  <a:pt x="2031206" y="54769"/>
                </a:lnTo>
                <a:lnTo>
                  <a:pt x="1902619" y="785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99D6768-1B34-4766-934C-3208E719841A}"/>
              </a:ext>
            </a:extLst>
          </p:cNvPr>
          <p:cNvSpPr/>
          <p:nvPr/>
        </p:nvSpPr>
        <p:spPr>
          <a:xfrm>
            <a:off x="5276850" y="1443038"/>
            <a:ext cx="573088" cy="1574800"/>
          </a:xfrm>
          <a:custGeom>
            <a:avLst/>
            <a:gdLst>
              <a:gd name="connsiteX0" fmla="*/ 230981 w 573881"/>
              <a:gd name="connsiteY0" fmla="*/ 942975 h 1574006"/>
              <a:gd name="connsiteX1" fmla="*/ 240506 w 573881"/>
              <a:gd name="connsiteY1" fmla="*/ 1185862 h 1574006"/>
              <a:gd name="connsiteX2" fmla="*/ 247650 w 573881"/>
              <a:gd name="connsiteY2" fmla="*/ 1423987 h 1574006"/>
              <a:gd name="connsiteX3" fmla="*/ 257175 w 573881"/>
              <a:gd name="connsiteY3" fmla="*/ 1574006 h 1574006"/>
              <a:gd name="connsiteX4" fmla="*/ 464344 w 573881"/>
              <a:gd name="connsiteY4" fmla="*/ 1550193 h 1574006"/>
              <a:gd name="connsiteX5" fmla="*/ 473869 w 573881"/>
              <a:gd name="connsiteY5" fmla="*/ 1359693 h 1574006"/>
              <a:gd name="connsiteX6" fmla="*/ 481013 w 573881"/>
              <a:gd name="connsiteY6" fmla="*/ 1212056 h 1574006"/>
              <a:gd name="connsiteX7" fmla="*/ 485775 w 573881"/>
              <a:gd name="connsiteY7" fmla="*/ 1104900 h 1574006"/>
              <a:gd name="connsiteX8" fmla="*/ 488156 w 573881"/>
              <a:gd name="connsiteY8" fmla="*/ 1007268 h 1574006"/>
              <a:gd name="connsiteX9" fmla="*/ 490538 w 573881"/>
              <a:gd name="connsiteY9" fmla="*/ 912018 h 1574006"/>
              <a:gd name="connsiteX10" fmla="*/ 495300 w 573881"/>
              <a:gd name="connsiteY10" fmla="*/ 809625 h 1574006"/>
              <a:gd name="connsiteX11" fmla="*/ 490538 w 573881"/>
              <a:gd name="connsiteY11" fmla="*/ 650081 h 1574006"/>
              <a:gd name="connsiteX12" fmla="*/ 521494 w 573881"/>
              <a:gd name="connsiteY12" fmla="*/ 454818 h 1574006"/>
              <a:gd name="connsiteX13" fmla="*/ 542925 w 573881"/>
              <a:gd name="connsiteY13" fmla="*/ 326231 h 1574006"/>
              <a:gd name="connsiteX14" fmla="*/ 561975 w 573881"/>
              <a:gd name="connsiteY14" fmla="*/ 242887 h 1574006"/>
              <a:gd name="connsiteX15" fmla="*/ 566738 w 573881"/>
              <a:gd name="connsiteY15" fmla="*/ 235743 h 1574006"/>
              <a:gd name="connsiteX16" fmla="*/ 571500 w 573881"/>
              <a:gd name="connsiteY16" fmla="*/ 223837 h 1574006"/>
              <a:gd name="connsiteX17" fmla="*/ 573881 w 573881"/>
              <a:gd name="connsiteY17" fmla="*/ 207168 h 1574006"/>
              <a:gd name="connsiteX18" fmla="*/ 571500 w 573881"/>
              <a:gd name="connsiteY18" fmla="*/ 192881 h 1574006"/>
              <a:gd name="connsiteX19" fmla="*/ 561975 w 573881"/>
              <a:gd name="connsiteY19" fmla="*/ 171450 h 1574006"/>
              <a:gd name="connsiteX20" fmla="*/ 538163 w 573881"/>
              <a:gd name="connsiteY20" fmla="*/ 150018 h 1574006"/>
              <a:gd name="connsiteX21" fmla="*/ 502444 w 573881"/>
              <a:gd name="connsiteY21" fmla="*/ 126206 h 1574006"/>
              <a:gd name="connsiteX22" fmla="*/ 452438 w 573881"/>
              <a:gd name="connsiteY22" fmla="*/ 102393 h 1574006"/>
              <a:gd name="connsiteX23" fmla="*/ 378619 w 573881"/>
              <a:gd name="connsiteY23" fmla="*/ 71437 h 1574006"/>
              <a:gd name="connsiteX24" fmla="*/ 307181 w 573881"/>
              <a:gd name="connsiteY24" fmla="*/ 47625 h 1574006"/>
              <a:gd name="connsiteX25" fmla="*/ 233363 w 573881"/>
              <a:gd name="connsiteY25" fmla="*/ 26193 h 1574006"/>
              <a:gd name="connsiteX26" fmla="*/ 152400 w 573881"/>
              <a:gd name="connsiteY26" fmla="*/ 7143 h 1574006"/>
              <a:gd name="connsiteX27" fmla="*/ 78581 w 573881"/>
              <a:gd name="connsiteY27" fmla="*/ 0 h 1574006"/>
              <a:gd name="connsiteX28" fmla="*/ 40481 w 573881"/>
              <a:gd name="connsiteY28" fmla="*/ 0 h 1574006"/>
              <a:gd name="connsiteX29" fmla="*/ 16669 w 573881"/>
              <a:gd name="connsiteY29" fmla="*/ 0 h 1574006"/>
              <a:gd name="connsiteX30" fmla="*/ 4763 w 573881"/>
              <a:gd name="connsiteY30" fmla="*/ 4762 h 1574006"/>
              <a:gd name="connsiteX31" fmla="*/ 0 w 573881"/>
              <a:gd name="connsiteY31" fmla="*/ 11906 h 1574006"/>
              <a:gd name="connsiteX32" fmla="*/ 0 w 573881"/>
              <a:gd name="connsiteY32" fmla="*/ 23812 h 1574006"/>
              <a:gd name="connsiteX33" fmla="*/ 7144 w 573881"/>
              <a:gd name="connsiteY33" fmla="*/ 42862 h 1574006"/>
              <a:gd name="connsiteX34" fmla="*/ 23813 w 573881"/>
              <a:gd name="connsiteY34" fmla="*/ 61912 h 1574006"/>
              <a:gd name="connsiteX35" fmla="*/ 45244 w 573881"/>
              <a:gd name="connsiteY35" fmla="*/ 76200 h 1574006"/>
              <a:gd name="connsiteX36" fmla="*/ 78581 w 573881"/>
              <a:gd name="connsiteY36" fmla="*/ 95250 h 1574006"/>
              <a:gd name="connsiteX37" fmla="*/ 109538 w 573881"/>
              <a:gd name="connsiteY37" fmla="*/ 116681 h 1574006"/>
              <a:gd name="connsiteX38" fmla="*/ 142875 w 573881"/>
              <a:gd name="connsiteY38" fmla="*/ 142875 h 1574006"/>
              <a:gd name="connsiteX39" fmla="*/ 169069 w 573881"/>
              <a:gd name="connsiteY39" fmla="*/ 166687 h 1574006"/>
              <a:gd name="connsiteX40" fmla="*/ 192881 w 573881"/>
              <a:gd name="connsiteY40" fmla="*/ 195262 h 1574006"/>
              <a:gd name="connsiteX41" fmla="*/ 202406 w 573881"/>
              <a:gd name="connsiteY41" fmla="*/ 216693 h 1574006"/>
              <a:gd name="connsiteX42" fmla="*/ 209550 w 573881"/>
              <a:gd name="connsiteY42" fmla="*/ 252412 h 1574006"/>
              <a:gd name="connsiteX43" fmla="*/ 216694 w 573881"/>
              <a:gd name="connsiteY43" fmla="*/ 314325 h 1574006"/>
              <a:gd name="connsiteX44" fmla="*/ 223838 w 573881"/>
              <a:gd name="connsiteY44" fmla="*/ 397668 h 1574006"/>
              <a:gd name="connsiteX45" fmla="*/ 226219 w 573881"/>
              <a:gd name="connsiteY45" fmla="*/ 519112 h 1574006"/>
              <a:gd name="connsiteX46" fmla="*/ 226219 w 573881"/>
              <a:gd name="connsiteY46" fmla="*/ 692943 h 1574006"/>
              <a:gd name="connsiteX47" fmla="*/ 226219 w 573881"/>
              <a:gd name="connsiteY47" fmla="*/ 835818 h 1574006"/>
              <a:gd name="connsiteX48" fmla="*/ 230981 w 573881"/>
              <a:gd name="connsiteY48" fmla="*/ 942975 h 157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73881" h="1574006">
                <a:moveTo>
                  <a:pt x="230981" y="942975"/>
                </a:moveTo>
                <a:lnTo>
                  <a:pt x="240506" y="1185862"/>
                </a:lnTo>
                <a:lnTo>
                  <a:pt x="247650" y="1423987"/>
                </a:lnTo>
                <a:lnTo>
                  <a:pt x="257175" y="1574006"/>
                </a:lnTo>
                <a:lnTo>
                  <a:pt x="464344" y="1550193"/>
                </a:lnTo>
                <a:lnTo>
                  <a:pt x="473869" y="1359693"/>
                </a:lnTo>
                <a:lnTo>
                  <a:pt x="481013" y="1212056"/>
                </a:lnTo>
                <a:lnTo>
                  <a:pt x="485775" y="1104900"/>
                </a:lnTo>
                <a:cubicBezTo>
                  <a:pt x="486569" y="1072356"/>
                  <a:pt x="487362" y="1039812"/>
                  <a:pt x="488156" y="1007268"/>
                </a:cubicBezTo>
                <a:lnTo>
                  <a:pt x="490538" y="912018"/>
                </a:lnTo>
                <a:lnTo>
                  <a:pt x="495300" y="809625"/>
                </a:lnTo>
                <a:lnTo>
                  <a:pt x="490538" y="650081"/>
                </a:lnTo>
                <a:lnTo>
                  <a:pt x="521494" y="454818"/>
                </a:lnTo>
                <a:lnTo>
                  <a:pt x="542925" y="326231"/>
                </a:lnTo>
                <a:lnTo>
                  <a:pt x="561975" y="242887"/>
                </a:lnTo>
                <a:lnTo>
                  <a:pt x="566738" y="235743"/>
                </a:lnTo>
                <a:lnTo>
                  <a:pt x="571500" y="223837"/>
                </a:lnTo>
                <a:lnTo>
                  <a:pt x="573881" y="207168"/>
                </a:lnTo>
                <a:lnTo>
                  <a:pt x="571500" y="192881"/>
                </a:lnTo>
                <a:lnTo>
                  <a:pt x="561975" y="171450"/>
                </a:lnTo>
                <a:lnTo>
                  <a:pt x="538163" y="150018"/>
                </a:lnTo>
                <a:lnTo>
                  <a:pt x="502444" y="126206"/>
                </a:lnTo>
                <a:lnTo>
                  <a:pt x="452438" y="102393"/>
                </a:lnTo>
                <a:lnTo>
                  <a:pt x="378619" y="71437"/>
                </a:lnTo>
                <a:lnTo>
                  <a:pt x="307181" y="47625"/>
                </a:lnTo>
                <a:lnTo>
                  <a:pt x="233363" y="26193"/>
                </a:lnTo>
                <a:lnTo>
                  <a:pt x="152400" y="7143"/>
                </a:lnTo>
                <a:lnTo>
                  <a:pt x="78581" y="0"/>
                </a:lnTo>
                <a:lnTo>
                  <a:pt x="40481" y="0"/>
                </a:lnTo>
                <a:lnTo>
                  <a:pt x="16669" y="0"/>
                </a:lnTo>
                <a:lnTo>
                  <a:pt x="4763" y="4762"/>
                </a:lnTo>
                <a:lnTo>
                  <a:pt x="0" y="11906"/>
                </a:lnTo>
                <a:lnTo>
                  <a:pt x="0" y="23812"/>
                </a:lnTo>
                <a:lnTo>
                  <a:pt x="7144" y="42862"/>
                </a:lnTo>
                <a:lnTo>
                  <a:pt x="23813" y="61912"/>
                </a:lnTo>
                <a:lnTo>
                  <a:pt x="45244" y="76200"/>
                </a:lnTo>
                <a:lnTo>
                  <a:pt x="78581" y="95250"/>
                </a:lnTo>
                <a:lnTo>
                  <a:pt x="109538" y="116681"/>
                </a:lnTo>
                <a:lnTo>
                  <a:pt x="142875" y="142875"/>
                </a:lnTo>
                <a:lnTo>
                  <a:pt x="169069" y="166687"/>
                </a:lnTo>
                <a:lnTo>
                  <a:pt x="192881" y="195262"/>
                </a:lnTo>
                <a:lnTo>
                  <a:pt x="202406" y="216693"/>
                </a:lnTo>
                <a:lnTo>
                  <a:pt x="209550" y="252412"/>
                </a:lnTo>
                <a:lnTo>
                  <a:pt x="216694" y="314325"/>
                </a:lnTo>
                <a:lnTo>
                  <a:pt x="223838" y="397668"/>
                </a:lnTo>
                <a:cubicBezTo>
                  <a:pt x="224632" y="438149"/>
                  <a:pt x="225425" y="478631"/>
                  <a:pt x="226219" y="519112"/>
                </a:cubicBezTo>
                <a:lnTo>
                  <a:pt x="226219" y="692943"/>
                </a:lnTo>
                <a:lnTo>
                  <a:pt x="226219" y="835818"/>
                </a:lnTo>
                <a:lnTo>
                  <a:pt x="230981" y="942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3FD5219-3178-4A1E-9204-6087C0FA6985}"/>
              </a:ext>
            </a:extLst>
          </p:cNvPr>
          <p:cNvSpPr/>
          <p:nvPr/>
        </p:nvSpPr>
        <p:spPr>
          <a:xfrm>
            <a:off x="4637088" y="2801938"/>
            <a:ext cx="2038350" cy="427037"/>
          </a:xfrm>
          <a:custGeom>
            <a:avLst/>
            <a:gdLst>
              <a:gd name="connsiteX0" fmla="*/ 1454944 w 2038350"/>
              <a:gd name="connsiteY0" fmla="*/ 250032 h 426244"/>
              <a:gd name="connsiteX1" fmla="*/ 1331119 w 2038350"/>
              <a:gd name="connsiteY1" fmla="*/ 252413 h 426244"/>
              <a:gd name="connsiteX2" fmla="*/ 1238250 w 2038350"/>
              <a:gd name="connsiteY2" fmla="*/ 257175 h 426244"/>
              <a:gd name="connsiteX3" fmla="*/ 1164431 w 2038350"/>
              <a:gd name="connsiteY3" fmla="*/ 261938 h 426244"/>
              <a:gd name="connsiteX4" fmla="*/ 1076325 w 2038350"/>
              <a:gd name="connsiteY4" fmla="*/ 269082 h 426244"/>
              <a:gd name="connsiteX5" fmla="*/ 1012031 w 2038350"/>
              <a:gd name="connsiteY5" fmla="*/ 276225 h 426244"/>
              <a:gd name="connsiteX6" fmla="*/ 954881 w 2038350"/>
              <a:gd name="connsiteY6" fmla="*/ 283369 h 426244"/>
              <a:gd name="connsiteX7" fmla="*/ 878681 w 2038350"/>
              <a:gd name="connsiteY7" fmla="*/ 297657 h 426244"/>
              <a:gd name="connsiteX8" fmla="*/ 792956 w 2038350"/>
              <a:gd name="connsiteY8" fmla="*/ 314325 h 426244"/>
              <a:gd name="connsiteX9" fmla="*/ 671512 w 2038350"/>
              <a:gd name="connsiteY9" fmla="*/ 340519 h 426244"/>
              <a:gd name="connsiteX10" fmla="*/ 585787 w 2038350"/>
              <a:gd name="connsiteY10" fmla="*/ 359569 h 426244"/>
              <a:gd name="connsiteX11" fmla="*/ 500062 w 2038350"/>
              <a:gd name="connsiteY11" fmla="*/ 383382 h 426244"/>
              <a:gd name="connsiteX12" fmla="*/ 416719 w 2038350"/>
              <a:gd name="connsiteY12" fmla="*/ 409575 h 426244"/>
              <a:gd name="connsiteX13" fmla="*/ 376237 w 2038350"/>
              <a:gd name="connsiteY13" fmla="*/ 426244 h 426244"/>
              <a:gd name="connsiteX14" fmla="*/ 354806 w 2038350"/>
              <a:gd name="connsiteY14" fmla="*/ 426244 h 426244"/>
              <a:gd name="connsiteX15" fmla="*/ 328612 w 2038350"/>
              <a:gd name="connsiteY15" fmla="*/ 421482 h 426244"/>
              <a:gd name="connsiteX16" fmla="*/ 300037 w 2038350"/>
              <a:gd name="connsiteY16" fmla="*/ 414338 h 426244"/>
              <a:gd name="connsiteX17" fmla="*/ 266700 w 2038350"/>
              <a:gd name="connsiteY17" fmla="*/ 397669 h 426244"/>
              <a:gd name="connsiteX18" fmla="*/ 230981 w 2038350"/>
              <a:gd name="connsiteY18" fmla="*/ 378619 h 426244"/>
              <a:gd name="connsiteX19" fmla="*/ 197644 w 2038350"/>
              <a:gd name="connsiteY19" fmla="*/ 354807 h 426244"/>
              <a:gd name="connsiteX20" fmla="*/ 159544 w 2038350"/>
              <a:gd name="connsiteY20" fmla="*/ 319088 h 426244"/>
              <a:gd name="connsiteX21" fmla="*/ 130969 w 2038350"/>
              <a:gd name="connsiteY21" fmla="*/ 290513 h 426244"/>
              <a:gd name="connsiteX22" fmla="*/ 90487 w 2038350"/>
              <a:gd name="connsiteY22" fmla="*/ 245269 h 426244"/>
              <a:gd name="connsiteX23" fmla="*/ 52387 w 2038350"/>
              <a:gd name="connsiteY23" fmla="*/ 195263 h 426244"/>
              <a:gd name="connsiteX24" fmla="*/ 4762 w 2038350"/>
              <a:gd name="connsiteY24" fmla="*/ 126207 h 426244"/>
              <a:gd name="connsiteX25" fmla="*/ 0 w 2038350"/>
              <a:gd name="connsiteY25" fmla="*/ 111919 h 426244"/>
              <a:gd name="connsiteX26" fmla="*/ 4762 w 2038350"/>
              <a:gd name="connsiteY26" fmla="*/ 100013 h 426244"/>
              <a:gd name="connsiteX27" fmla="*/ 16669 w 2038350"/>
              <a:gd name="connsiteY27" fmla="*/ 92869 h 426244"/>
              <a:gd name="connsiteX28" fmla="*/ 33337 w 2038350"/>
              <a:gd name="connsiteY28" fmla="*/ 90488 h 426244"/>
              <a:gd name="connsiteX29" fmla="*/ 54769 w 2038350"/>
              <a:gd name="connsiteY29" fmla="*/ 97632 h 426244"/>
              <a:gd name="connsiteX30" fmla="*/ 100012 w 2038350"/>
              <a:gd name="connsiteY30" fmla="*/ 119063 h 426244"/>
              <a:gd name="connsiteX31" fmla="*/ 138112 w 2038350"/>
              <a:gd name="connsiteY31" fmla="*/ 135732 h 426244"/>
              <a:gd name="connsiteX32" fmla="*/ 188119 w 2038350"/>
              <a:gd name="connsiteY32" fmla="*/ 152400 h 426244"/>
              <a:gd name="connsiteX33" fmla="*/ 238125 w 2038350"/>
              <a:gd name="connsiteY33" fmla="*/ 164307 h 426244"/>
              <a:gd name="connsiteX34" fmla="*/ 292894 w 2038350"/>
              <a:gd name="connsiteY34" fmla="*/ 173832 h 426244"/>
              <a:gd name="connsiteX35" fmla="*/ 359569 w 2038350"/>
              <a:gd name="connsiteY35" fmla="*/ 180975 h 426244"/>
              <a:gd name="connsiteX36" fmla="*/ 390525 w 2038350"/>
              <a:gd name="connsiteY36" fmla="*/ 180975 h 426244"/>
              <a:gd name="connsiteX37" fmla="*/ 504825 w 2038350"/>
              <a:gd name="connsiteY37" fmla="*/ 164307 h 426244"/>
              <a:gd name="connsiteX38" fmla="*/ 721519 w 2038350"/>
              <a:gd name="connsiteY38" fmla="*/ 135732 h 426244"/>
              <a:gd name="connsiteX39" fmla="*/ 909637 w 2038350"/>
              <a:gd name="connsiteY39" fmla="*/ 111919 h 426244"/>
              <a:gd name="connsiteX40" fmla="*/ 1097756 w 2038350"/>
              <a:gd name="connsiteY40" fmla="*/ 90488 h 426244"/>
              <a:gd name="connsiteX41" fmla="*/ 1202531 w 2038350"/>
              <a:gd name="connsiteY41" fmla="*/ 83344 h 426244"/>
              <a:gd name="connsiteX42" fmla="*/ 1295400 w 2038350"/>
              <a:gd name="connsiteY42" fmla="*/ 73819 h 426244"/>
              <a:gd name="connsiteX43" fmla="*/ 1371600 w 2038350"/>
              <a:gd name="connsiteY43" fmla="*/ 64294 h 426244"/>
              <a:gd name="connsiteX44" fmla="*/ 1421606 w 2038350"/>
              <a:gd name="connsiteY44" fmla="*/ 54769 h 426244"/>
              <a:gd name="connsiteX45" fmla="*/ 1471612 w 2038350"/>
              <a:gd name="connsiteY45" fmla="*/ 42863 h 426244"/>
              <a:gd name="connsiteX46" fmla="*/ 1521619 w 2038350"/>
              <a:gd name="connsiteY46" fmla="*/ 28575 h 426244"/>
              <a:gd name="connsiteX47" fmla="*/ 1564481 w 2038350"/>
              <a:gd name="connsiteY47" fmla="*/ 9525 h 426244"/>
              <a:gd name="connsiteX48" fmla="*/ 1578769 w 2038350"/>
              <a:gd name="connsiteY48" fmla="*/ 2382 h 426244"/>
              <a:gd name="connsiteX49" fmla="*/ 1621631 w 2038350"/>
              <a:gd name="connsiteY49" fmla="*/ 0 h 426244"/>
              <a:gd name="connsiteX50" fmla="*/ 1681162 w 2038350"/>
              <a:gd name="connsiteY50" fmla="*/ 4763 h 426244"/>
              <a:gd name="connsiteX51" fmla="*/ 1764506 w 2038350"/>
              <a:gd name="connsiteY51" fmla="*/ 16669 h 426244"/>
              <a:gd name="connsiteX52" fmla="*/ 1833562 w 2038350"/>
              <a:gd name="connsiteY52" fmla="*/ 33338 h 426244"/>
              <a:gd name="connsiteX53" fmla="*/ 1909762 w 2038350"/>
              <a:gd name="connsiteY53" fmla="*/ 59532 h 426244"/>
              <a:gd name="connsiteX54" fmla="*/ 1981200 w 2038350"/>
              <a:gd name="connsiteY54" fmla="*/ 95250 h 426244"/>
              <a:gd name="connsiteX55" fmla="*/ 2007394 w 2038350"/>
              <a:gd name="connsiteY55" fmla="*/ 114300 h 426244"/>
              <a:gd name="connsiteX56" fmla="*/ 2021681 w 2038350"/>
              <a:gd name="connsiteY56" fmla="*/ 133350 h 426244"/>
              <a:gd name="connsiteX57" fmla="*/ 2033587 w 2038350"/>
              <a:gd name="connsiteY57" fmla="*/ 157163 h 426244"/>
              <a:gd name="connsiteX58" fmla="*/ 2038350 w 2038350"/>
              <a:gd name="connsiteY58" fmla="*/ 178594 h 426244"/>
              <a:gd name="connsiteX59" fmla="*/ 2038350 w 2038350"/>
              <a:gd name="connsiteY59" fmla="*/ 195263 h 426244"/>
              <a:gd name="connsiteX60" fmla="*/ 2031206 w 2038350"/>
              <a:gd name="connsiteY60" fmla="*/ 214313 h 426244"/>
              <a:gd name="connsiteX61" fmla="*/ 2016919 w 2038350"/>
              <a:gd name="connsiteY61" fmla="*/ 228600 h 426244"/>
              <a:gd name="connsiteX62" fmla="*/ 2000250 w 2038350"/>
              <a:gd name="connsiteY62" fmla="*/ 240507 h 426244"/>
              <a:gd name="connsiteX63" fmla="*/ 1957387 w 2038350"/>
              <a:gd name="connsiteY63" fmla="*/ 247650 h 426244"/>
              <a:gd name="connsiteX64" fmla="*/ 1890712 w 2038350"/>
              <a:gd name="connsiteY64" fmla="*/ 247650 h 426244"/>
              <a:gd name="connsiteX65" fmla="*/ 1747837 w 2038350"/>
              <a:gd name="connsiteY65" fmla="*/ 247650 h 426244"/>
              <a:gd name="connsiteX66" fmla="*/ 1569244 w 2038350"/>
              <a:gd name="connsiteY66" fmla="*/ 247650 h 426244"/>
              <a:gd name="connsiteX67" fmla="*/ 1454944 w 2038350"/>
              <a:gd name="connsiteY67" fmla="*/ 250032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038350" h="426244">
                <a:moveTo>
                  <a:pt x="1454944" y="250032"/>
                </a:moveTo>
                <a:lnTo>
                  <a:pt x="1331119" y="252413"/>
                </a:lnTo>
                <a:lnTo>
                  <a:pt x="1238250" y="257175"/>
                </a:lnTo>
                <a:lnTo>
                  <a:pt x="1164431" y="261938"/>
                </a:lnTo>
                <a:lnTo>
                  <a:pt x="1076325" y="269082"/>
                </a:lnTo>
                <a:lnTo>
                  <a:pt x="1012031" y="276225"/>
                </a:lnTo>
                <a:lnTo>
                  <a:pt x="954881" y="283369"/>
                </a:lnTo>
                <a:lnTo>
                  <a:pt x="878681" y="297657"/>
                </a:lnTo>
                <a:lnTo>
                  <a:pt x="792956" y="314325"/>
                </a:lnTo>
                <a:lnTo>
                  <a:pt x="671512" y="340519"/>
                </a:lnTo>
                <a:lnTo>
                  <a:pt x="585787" y="359569"/>
                </a:lnTo>
                <a:lnTo>
                  <a:pt x="500062" y="383382"/>
                </a:lnTo>
                <a:lnTo>
                  <a:pt x="416719" y="409575"/>
                </a:lnTo>
                <a:lnTo>
                  <a:pt x="376237" y="426244"/>
                </a:lnTo>
                <a:lnTo>
                  <a:pt x="354806" y="426244"/>
                </a:lnTo>
                <a:lnTo>
                  <a:pt x="328612" y="421482"/>
                </a:lnTo>
                <a:lnTo>
                  <a:pt x="300037" y="414338"/>
                </a:lnTo>
                <a:lnTo>
                  <a:pt x="266700" y="397669"/>
                </a:lnTo>
                <a:lnTo>
                  <a:pt x="230981" y="378619"/>
                </a:lnTo>
                <a:lnTo>
                  <a:pt x="197644" y="354807"/>
                </a:lnTo>
                <a:lnTo>
                  <a:pt x="159544" y="319088"/>
                </a:lnTo>
                <a:lnTo>
                  <a:pt x="130969" y="290513"/>
                </a:lnTo>
                <a:lnTo>
                  <a:pt x="90487" y="245269"/>
                </a:lnTo>
                <a:lnTo>
                  <a:pt x="52387" y="195263"/>
                </a:lnTo>
                <a:lnTo>
                  <a:pt x="4762" y="126207"/>
                </a:lnTo>
                <a:lnTo>
                  <a:pt x="0" y="111919"/>
                </a:lnTo>
                <a:lnTo>
                  <a:pt x="4762" y="100013"/>
                </a:lnTo>
                <a:lnTo>
                  <a:pt x="16669" y="92869"/>
                </a:lnTo>
                <a:lnTo>
                  <a:pt x="33337" y="90488"/>
                </a:lnTo>
                <a:lnTo>
                  <a:pt x="54769" y="97632"/>
                </a:lnTo>
                <a:lnTo>
                  <a:pt x="100012" y="119063"/>
                </a:lnTo>
                <a:lnTo>
                  <a:pt x="138112" y="135732"/>
                </a:lnTo>
                <a:lnTo>
                  <a:pt x="188119" y="152400"/>
                </a:lnTo>
                <a:lnTo>
                  <a:pt x="238125" y="164307"/>
                </a:lnTo>
                <a:lnTo>
                  <a:pt x="292894" y="173832"/>
                </a:lnTo>
                <a:lnTo>
                  <a:pt x="359569" y="180975"/>
                </a:lnTo>
                <a:lnTo>
                  <a:pt x="390525" y="180975"/>
                </a:lnTo>
                <a:lnTo>
                  <a:pt x="504825" y="164307"/>
                </a:lnTo>
                <a:lnTo>
                  <a:pt x="721519" y="135732"/>
                </a:lnTo>
                <a:lnTo>
                  <a:pt x="909637" y="111919"/>
                </a:lnTo>
                <a:lnTo>
                  <a:pt x="1097756" y="90488"/>
                </a:lnTo>
                <a:lnTo>
                  <a:pt x="1202531" y="83344"/>
                </a:lnTo>
                <a:lnTo>
                  <a:pt x="1295400" y="73819"/>
                </a:lnTo>
                <a:lnTo>
                  <a:pt x="1371600" y="64294"/>
                </a:lnTo>
                <a:lnTo>
                  <a:pt x="1421606" y="54769"/>
                </a:lnTo>
                <a:lnTo>
                  <a:pt x="1471612" y="42863"/>
                </a:lnTo>
                <a:lnTo>
                  <a:pt x="1521619" y="28575"/>
                </a:lnTo>
                <a:lnTo>
                  <a:pt x="1564481" y="9525"/>
                </a:lnTo>
                <a:lnTo>
                  <a:pt x="1578769" y="2382"/>
                </a:lnTo>
                <a:lnTo>
                  <a:pt x="1621631" y="0"/>
                </a:lnTo>
                <a:lnTo>
                  <a:pt x="1681162" y="4763"/>
                </a:lnTo>
                <a:lnTo>
                  <a:pt x="1764506" y="16669"/>
                </a:lnTo>
                <a:lnTo>
                  <a:pt x="1833562" y="33338"/>
                </a:lnTo>
                <a:lnTo>
                  <a:pt x="1909762" y="59532"/>
                </a:lnTo>
                <a:lnTo>
                  <a:pt x="1981200" y="95250"/>
                </a:lnTo>
                <a:lnTo>
                  <a:pt x="2007394" y="114300"/>
                </a:lnTo>
                <a:lnTo>
                  <a:pt x="2021681" y="133350"/>
                </a:lnTo>
                <a:lnTo>
                  <a:pt x="2033587" y="157163"/>
                </a:lnTo>
                <a:lnTo>
                  <a:pt x="2038350" y="178594"/>
                </a:lnTo>
                <a:lnTo>
                  <a:pt x="2038350" y="195263"/>
                </a:lnTo>
                <a:lnTo>
                  <a:pt x="2031206" y="214313"/>
                </a:lnTo>
                <a:lnTo>
                  <a:pt x="2016919" y="228600"/>
                </a:lnTo>
                <a:lnTo>
                  <a:pt x="2000250" y="240507"/>
                </a:lnTo>
                <a:lnTo>
                  <a:pt x="1957387" y="247650"/>
                </a:lnTo>
                <a:lnTo>
                  <a:pt x="1890712" y="247650"/>
                </a:lnTo>
                <a:lnTo>
                  <a:pt x="1747837" y="247650"/>
                </a:lnTo>
                <a:lnTo>
                  <a:pt x="1569244" y="247650"/>
                </a:lnTo>
                <a:lnTo>
                  <a:pt x="1454944" y="250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2729EE7-5D31-4089-8747-D687B41CED33}"/>
              </a:ext>
            </a:extLst>
          </p:cNvPr>
          <p:cNvSpPr/>
          <p:nvPr/>
        </p:nvSpPr>
        <p:spPr>
          <a:xfrm>
            <a:off x="4376738" y="3195638"/>
            <a:ext cx="482600" cy="762000"/>
          </a:xfrm>
          <a:custGeom>
            <a:avLst/>
            <a:gdLst>
              <a:gd name="connsiteX0" fmla="*/ 145256 w 483393"/>
              <a:gd name="connsiteY0" fmla="*/ 454818 h 762000"/>
              <a:gd name="connsiteX1" fmla="*/ 142875 w 483393"/>
              <a:gd name="connsiteY1" fmla="*/ 321468 h 762000"/>
              <a:gd name="connsiteX2" fmla="*/ 140493 w 483393"/>
              <a:gd name="connsiteY2" fmla="*/ 285750 h 762000"/>
              <a:gd name="connsiteX3" fmla="*/ 138112 w 483393"/>
              <a:gd name="connsiteY3" fmla="*/ 257175 h 762000"/>
              <a:gd name="connsiteX4" fmla="*/ 133350 w 483393"/>
              <a:gd name="connsiteY4" fmla="*/ 221456 h 762000"/>
              <a:gd name="connsiteX5" fmla="*/ 126206 w 483393"/>
              <a:gd name="connsiteY5" fmla="*/ 195262 h 762000"/>
              <a:gd name="connsiteX6" fmla="*/ 104775 w 483393"/>
              <a:gd name="connsiteY6" fmla="*/ 161925 h 762000"/>
              <a:gd name="connsiteX7" fmla="*/ 80962 w 483393"/>
              <a:gd name="connsiteY7" fmla="*/ 126206 h 762000"/>
              <a:gd name="connsiteX8" fmla="*/ 59531 w 483393"/>
              <a:gd name="connsiteY8" fmla="*/ 97631 h 762000"/>
              <a:gd name="connsiteX9" fmla="*/ 35718 w 483393"/>
              <a:gd name="connsiteY9" fmla="*/ 73818 h 762000"/>
              <a:gd name="connsiteX10" fmla="*/ 21431 w 483393"/>
              <a:gd name="connsiteY10" fmla="*/ 61912 h 762000"/>
              <a:gd name="connsiteX11" fmla="*/ 9525 w 483393"/>
              <a:gd name="connsiteY11" fmla="*/ 50006 h 762000"/>
              <a:gd name="connsiteX12" fmla="*/ 0 w 483393"/>
              <a:gd name="connsiteY12" fmla="*/ 26193 h 762000"/>
              <a:gd name="connsiteX13" fmla="*/ 0 w 483393"/>
              <a:gd name="connsiteY13" fmla="*/ 7143 h 762000"/>
              <a:gd name="connsiteX14" fmla="*/ 2381 w 483393"/>
              <a:gd name="connsiteY14" fmla="*/ 2381 h 762000"/>
              <a:gd name="connsiteX15" fmla="*/ 9525 w 483393"/>
              <a:gd name="connsiteY15" fmla="*/ 0 h 762000"/>
              <a:gd name="connsiteX16" fmla="*/ 30956 w 483393"/>
              <a:gd name="connsiteY16" fmla="*/ 0 h 762000"/>
              <a:gd name="connsiteX17" fmla="*/ 97631 w 483393"/>
              <a:gd name="connsiteY17" fmla="*/ 28575 h 762000"/>
              <a:gd name="connsiteX18" fmla="*/ 245268 w 483393"/>
              <a:gd name="connsiteY18" fmla="*/ 92868 h 762000"/>
              <a:gd name="connsiteX19" fmla="*/ 347662 w 483393"/>
              <a:gd name="connsiteY19" fmla="*/ 145256 h 762000"/>
              <a:gd name="connsiteX20" fmla="*/ 400050 w 483393"/>
              <a:gd name="connsiteY20" fmla="*/ 180975 h 762000"/>
              <a:gd name="connsiteX21" fmla="*/ 433387 w 483393"/>
              <a:gd name="connsiteY21" fmla="*/ 204787 h 762000"/>
              <a:gd name="connsiteX22" fmla="*/ 454818 w 483393"/>
              <a:gd name="connsiteY22" fmla="*/ 226218 h 762000"/>
              <a:gd name="connsiteX23" fmla="*/ 471487 w 483393"/>
              <a:gd name="connsiteY23" fmla="*/ 252412 h 762000"/>
              <a:gd name="connsiteX24" fmla="*/ 481012 w 483393"/>
              <a:gd name="connsiteY24" fmla="*/ 278606 h 762000"/>
              <a:gd name="connsiteX25" fmla="*/ 483393 w 483393"/>
              <a:gd name="connsiteY25" fmla="*/ 300037 h 762000"/>
              <a:gd name="connsiteX26" fmla="*/ 478631 w 483393"/>
              <a:gd name="connsiteY26" fmla="*/ 316706 h 762000"/>
              <a:gd name="connsiteX27" fmla="*/ 469106 w 483393"/>
              <a:gd name="connsiteY27" fmla="*/ 330993 h 762000"/>
              <a:gd name="connsiteX28" fmla="*/ 452437 w 483393"/>
              <a:gd name="connsiteY28" fmla="*/ 345281 h 762000"/>
              <a:gd name="connsiteX29" fmla="*/ 433387 w 483393"/>
              <a:gd name="connsiteY29" fmla="*/ 357187 h 762000"/>
              <a:gd name="connsiteX30" fmla="*/ 414337 w 483393"/>
              <a:gd name="connsiteY30" fmla="*/ 366712 h 762000"/>
              <a:gd name="connsiteX31" fmla="*/ 400050 w 483393"/>
              <a:gd name="connsiteY31" fmla="*/ 383381 h 762000"/>
              <a:gd name="connsiteX32" fmla="*/ 381000 w 483393"/>
              <a:gd name="connsiteY32" fmla="*/ 431006 h 762000"/>
              <a:gd name="connsiteX33" fmla="*/ 369093 w 483393"/>
              <a:gd name="connsiteY33" fmla="*/ 466725 h 762000"/>
              <a:gd name="connsiteX34" fmla="*/ 366712 w 483393"/>
              <a:gd name="connsiteY34" fmla="*/ 516731 h 762000"/>
              <a:gd name="connsiteX35" fmla="*/ 371475 w 483393"/>
              <a:gd name="connsiteY35" fmla="*/ 735806 h 762000"/>
              <a:gd name="connsiteX36" fmla="*/ 142875 w 483393"/>
              <a:gd name="connsiteY36" fmla="*/ 762000 h 762000"/>
              <a:gd name="connsiteX37" fmla="*/ 145256 w 483393"/>
              <a:gd name="connsiteY37" fmla="*/ 454818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3393" h="762000">
                <a:moveTo>
                  <a:pt x="145256" y="454818"/>
                </a:moveTo>
                <a:cubicBezTo>
                  <a:pt x="144462" y="410368"/>
                  <a:pt x="143669" y="365918"/>
                  <a:pt x="142875" y="321468"/>
                </a:cubicBezTo>
                <a:lnTo>
                  <a:pt x="140493" y="285750"/>
                </a:lnTo>
                <a:lnTo>
                  <a:pt x="138112" y="257175"/>
                </a:lnTo>
                <a:lnTo>
                  <a:pt x="133350" y="221456"/>
                </a:lnTo>
                <a:lnTo>
                  <a:pt x="126206" y="195262"/>
                </a:lnTo>
                <a:lnTo>
                  <a:pt x="104775" y="161925"/>
                </a:lnTo>
                <a:lnTo>
                  <a:pt x="80962" y="126206"/>
                </a:lnTo>
                <a:lnTo>
                  <a:pt x="59531" y="97631"/>
                </a:lnTo>
                <a:lnTo>
                  <a:pt x="35718" y="73818"/>
                </a:lnTo>
                <a:lnTo>
                  <a:pt x="21431" y="61912"/>
                </a:lnTo>
                <a:lnTo>
                  <a:pt x="9525" y="50006"/>
                </a:lnTo>
                <a:lnTo>
                  <a:pt x="0" y="26193"/>
                </a:lnTo>
                <a:lnTo>
                  <a:pt x="0" y="7143"/>
                </a:lnTo>
                <a:lnTo>
                  <a:pt x="2381" y="2381"/>
                </a:lnTo>
                <a:lnTo>
                  <a:pt x="9525" y="0"/>
                </a:lnTo>
                <a:lnTo>
                  <a:pt x="30956" y="0"/>
                </a:lnTo>
                <a:lnTo>
                  <a:pt x="97631" y="28575"/>
                </a:lnTo>
                <a:lnTo>
                  <a:pt x="245268" y="92868"/>
                </a:lnTo>
                <a:lnTo>
                  <a:pt x="347662" y="145256"/>
                </a:lnTo>
                <a:lnTo>
                  <a:pt x="400050" y="180975"/>
                </a:lnTo>
                <a:lnTo>
                  <a:pt x="433387" y="204787"/>
                </a:lnTo>
                <a:lnTo>
                  <a:pt x="454818" y="226218"/>
                </a:lnTo>
                <a:lnTo>
                  <a:pt x="471487" y="252412"/>
                </a:lnTo>
                <a:lnTo>
                  <a:pt x="481012" y="278606"/>
                </a:lnTo>
                <a:lnTo>
                  <a:pt x="483393" y="300037"/>
                </a:lnTo>
                <a:lnTo>
                  <a:pt x="478631" y="316706"/>
                </a:lnTo>
                <a:lnTo>
                  <a:pt x="469106" y="330993"/>
                </a:lnTo>
                <a:lnTo>
                  <a:pt x="452437" y="345281"/>
                </a:lnTo>
                <a:lnTo>
                  <a:pt x="433387" y="357187"/>
                </a:lnTo>
                <a:lnTo>
                  <a:pt x="414337" y="366712"/>
                </a:lnTo>
                <a:lnTo>
                  <a:pt x="400050" y="383381"/>
                </a:lnTo>
                <a:lnTo>
                  <a:pt x="381000" y="431006"/>
                </a:lnTo>
                <a:lnTo>
                  <a:pt x="369093" y="466725"/>
                </a:lnTo>
                <a:lnTo>
                  <a:pt x="366712" y="516731"/>
                </a:lnTo>
                <a:lnTo>
                  <a:pt x="371475" y="735806"/>
                </a:lnTo>
                <a:lnTo>
                  <a:pt x="142875" y="762000"/>
                </a:lnTo>
                <a:cubicBezTo>
                  <a:pt x="143669" y="672306"/>
                  <a:pt x="144462" y="582612"/>
                  <a:pt x="145256" y="45481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F0D633E-6933-4E95-B07A-2E5B5B18618E}"/>
              </a:ext>
            </a:extLst>
          </p:cNvPr>
          <p:cNvSpPr/>
          <p:nvPr/>
        </p:nvSpPr>
        <p:spPr>
          <a:xfrm>
            <a:off x="2746375" y="3608388"/>
            <a:ext cx="4122738" cy="701675"/>
          </a:xfrm>
          <a:custGeom>
            <a:avLst/>
            <a:gdLst>
              <a:gd name="connsiteX0" fmla="*/ 2856253 w 4123113"/>
              <a:gd name="connsiteY0" fmla="*/ 142979 h 701594"/>
              <a:gd name="connsiteX1" fmla="*/ 2603546 w 4123113"/>
              <a:gd name="connsiteY1" fmla="*/ 172904 h 701594"/>
              <a:gd name="connsiteX2" fmla="*/ 2347514 w 4123113"/>
              <a:gd name="connsiteY2" fmla="*/ 202830 h 701594"/>
              <a:gd name="connsiteX3" fmla="*/ 2121408 w 4123113"/>
              <a:gd name="connsiteY3" fmla="*/ 229431 h 701594"/>
              <a:gd name="connsiteX4" fmla="*/ 1978429 w 4123113"/>
              <a:gd name="connsiteY4" fmla="*/ 246056 h 701594"/>
              <a:gd name="connsiteX5" fmla="*/ 1778924 w 4123113"/>
              <a:gd name="connsiteY5" fmla="*/ 289283 h 701594"/>
              <a:gd name="connsiteX6" fmla="*/ 1463040 w 4123113"/>
              <a:gd name="connsiteY6" fmla="*/ 329184 h 701594"/>
              <a:gd name="connsiteX7" fmla="*/ 1197033 w 4123113"/>
              <a:gd name="connsiteY7" fmla="*/ 362435 h 701594"/>
              <a:gd name="connsiteX8" fmla="*/ 917725 w 4123113"/>
              <a:gd name="connsiteY8" fmla="*/ 399011 h 701594"/>
              <a:gd name="connsiteX9" fmla="*/ 661693 w 4123113"/>
              <a:gd name="connsiteY9" fmla="*/ 432261 h 701594"/>
              <a:gd name="connsiteX10" fmla="*/ 575241 w 4123113"/>
              <a:gd name="connsiteY10" fmla="*/ 442237 h 701594"/>
              <a:gd name="connsiteX11" fmla="*/ 485463 w 4123113"/>
              <a:gd name="connsiteY11" fmla="*/ 445562 h 701594"/>
              <a:gd name="connsiteX12" fmla="*/ 382386 w 4123113"/>
              <a:gd name="connsiteY12" fmla="*/ 445562 h 701594"/>
              <a:gd name="connsiteX13" fmla="*/ 325859 w 4123113"/>
              <a:gd name="connsiteY13" fmla="*/ 438912 h 701594"/>
              <a:gd name="connsiteX14" fmla="*/ 289283 w 4123113"/>
              <a:gd name="connsiteY14" fmla="*/ 432261 h 701594"/>
              <a:gd name="connsiteX15" fmla="*/ 222781 w 4123113"/>
              <a:gd name="connsiteY15" fmla="*/ 408986 h 701594"/>
              <a:gd name="connsiteX16" fmla="*/ 169580 w 4123113"/>
              <a:gd name="connsiteY16" fmla="*/ 382385 h 701594"/>
              <a:gd name="connsiteX17" fmla="*/ 106403 w 4123113"/>
              <a:gd name="connsiteY17" fmla="*/ 345809 h 701594"/>
              <a:gd name="connsiteX18" fmla="*/ 63177 w 4123113"/>
              <a:gd name="connsiteY18" fmla="*/ 315883 h 701594"/>
              <a:gd name="connsiteX19" fmla="*/ 26601 w 4123113"/>
              <a:gd name="connsiteY19" fmla="*/ 295933 h 701594"/>
              <a:gd name="connsiteX20" fmla="*/ 13300 w 4123113"/>
              <a:gd name="connsiteY20" fmla="*/ 295933 h 701594"/>
              <a:gd name="connsiteX21" fmla="*/ 6650 w 4123113"/>
              <a:gd name="connsiteY21" fmla="*/ 299258 h 701594"/>
              <a:gd name="connsiteX22" fmla="*/ 0 w 4123113"/>
              <a:gd name="connsiteY22" fmla="*/ 325859 h 701594"/>
              <a:gd name="connsiteX23" fmla="*/ 6650 w 4123113"/>
              <a:gd name="connsiteY23" fmla="*/ 365760 h 701594"/>
              <a:gd name="connsiteX24" fmla="*/ 26601 w 4123113"/>
              <a:gd name="connsiteY24" fmla="*/ 399011 h 701594"/>
              <a:gd name="connsiteX25" fmla="*/ 86452 w 4123113"/>
              <a:gd name="connsiteY25" fmla="*/ 468837 h 701594"/>
              <a:gd name="connsiteX26" fmla="*/ 152954 w 4123113"/>
              <a:gd name="connsiteY26" fmla="*/ 532014 h 701594"/>
              <a:gd name="connsiteX27" fmla="*/ 222781 w 4123113"/>
              <a:gd name="connsiteY27" fmla="*/ 595191 h 701594"/>
              <a:gd name="connsiteX28" fmla="*/ 285958 w 4123113"/>
              <a:gd name="connsiteY28" fmla="*/ 638417 h 701594"/>
              <a:gd name="connsiteX29" fmla="*/ 332509 w 4123113"/>
              <a:gd name="connsiteY29" fmla="*/ 671668 h 701594"/>
              <a:gd name="connsiteX30" fmla="*/ 372410 w 4123113"/>
              <a:gd name="connsiteY30" fmla="*/ 691619 h 701594"/>
              <a:gd name="connsiteX31" fmla="*/ 405661 w 4123113"/>
              <a:gd name="connsiteY31" fmla="*/ 698269 h 701594"/>
              <a:gd name="connsiteX32" fmla="*/ 442237 w 4123113"/>
              <a:gd name="connsiteY32" fmla="*/ 701594 h 701594"/>
              <a:gd name="connsiteX33" fmla="*/ 482138 w 4123113"/>
              <a:gd name="connsiteY33" fmla="*/ 701594 h 701594"/>
              <a:gd name="connsiteX34" fmla="*/ 528690 w 4123113"/>
              <a:gd name="connsiteY34" fmla="*/ 694944 h 701594"/>
              <a:gd name="connsiteX35" fmla="*/ 605167 w 4123113"/>
              <a:gd name="connsiteY35" fmla="*/ 674993 h 701594"/>
              <a:gd name="connsiteX36" fmla="*/ 678319 w 4123113"/>
              <a:gd name="connsiteY36" fmla="*/ 651717 h 701594"/>
              <a:gd name="connsiteX37" fmla="*/ 798022 w 4123113"/>
              <a:gd name="connsiteY37" fmla="*/ 621792 h 701594"/>
              <a:gd name="connsiteX38" fmla="*/ 990877 w 4123113"/>
              <a:gd name="connsiteY38" fmla="*/ 575240 h 701594"/>
              <a:gd name="connsiteX39" fmla="*/ 1110580 w 4123113"/>
              <a:gd name="connsiteY39" fmla="*/ 545315 h 701594"/>
              <a:gd name="connsiteX40" fmla="*/ 1270185 w 4123113"/>
              <a:gd name="connsiteY40" fmla="*/ 512064 h 701594"/>
              <a:gd name="connsiteX41" fmla="*/ 1393213 w 4123113"/>
              <a:gd name="connsiteY41" fmla="*/ 485463 h 701594"/>
              <a:gd name="connsiteX42" fmla="*/ 1652570 w 4123113"/>
              <a:gd name="connsiteY42" fmla="*/ 445562 h 701594"/>
              <a:gd name="connsiteX43" fmla="*/ 1938528 w 4123113"/>
              <a:gd name="connsiteY43" fmla="*/ 415636 h 701594"/>
              <a:gd name="connsiteX44" fmla="*/ 2281012 w 4123113"/>
              <a:gd name="connsiteY44" fmla="*/ 379060 h 701594"/>
              <a:gd name="connsiteX45" fmla="*/ 2663398 w 4123113"/>
              <a:gd name="connsiteY45" fmla="*/ 339159 h 701594"/>
              <a:gd name="connsiteX46" fmla="*/ 2819677 w 4123113"/>
              <a:gd name="connsiteY46" fmla="*/ 322533 h 701594"/>
              <a:gd name="connsiteX47" fmla="*/ 3022508 w 4123113"/>
              <a:gd name="connsiteY47" fmla="*/ 305908 h 701594"/>
              <a:gd name="connsiteX48" fmla="*/ 3185437 w 4123113"/>
              <a:gd name="connsiteY48" fmla="*/ 295933 h 701594"/>
              <a:gd name="connsiteX49" fmla="*/ 3361667 w 4123113"/>
              <a:gd name="connsiteY49" fmla="*/ 285957 h 701594"/>
              <a:gd name="connsiteX50" fmla="*/ 3567823 w 4123113"/>
              <a:gd name="connsiteY50" fmla="*/ 282632 h 701594"/>
              <a:gd name="connsiteX51" fmla="*/ 3807229 w 4123113"/>
              <a:gd name="connsiteY51" fmla="*/ 282632 h 701594"/>
              <a:gd name="connsiteX52" fmla="*/ 3980134 w 4123113"/>
              <a:gd name="connsiteY52" fmla="*/ 285957 h 701594"/>
              <a:gd name="connsiteX53" fmla="*/ 4026685 w 4123113"/>
              <a:gd name="connsiteY53" fmla="*/ 289283 h 701594"/>
              <a:gd name="connsiteX54" fmla="*/ 4063261 w 4123113"/>
              <a:gd name="connsiteY54" fmla="*/ 282632 h 701594"/>
              <a:gd name="connsiteX55" fmla="*/ 4093187 w 4123113"/>
              <a:gd name="connsiteY55" fmla="*/ 269332 h 701594"/>
              <a:gd name="connsiteX56" fmla="*/ 4113138 w 4123113"/>
              <a:gd name="connsiteY56" fmla="*/ 256032 h 701594"/>
              <a:gd name="connsiteX57" fmla="*/ 4123113 w 4123113"/>
              <a:gd name="connsiteY57" fmla="*/ 239406 h 701594"/>
              <a:gd name="connsiteX58" fmla="*/ 4123113 w 4123113"/>
              <a:gd name="connsiteY58" fmla="*/ 222781 h 701594"/>
              <a:gd name="connsiteX59" fmla="*/ 4116463 w 4123113"/>
              <a:gd name="connsiteY59" fmla="*/ 196180 h 701594"/>
              <a:gd name="connsiteX60" fmla="*/ 4093187 w 4123113"/>
              <a:gd name="connsiteY60" fmla="*/ 152954 h 701594"/>
              <a:gd name="connsiteX61" fmla="*/ 4079887 w 4123113"/>
              <a:gd name="connsiteY61" fmla="*/ 139653 h 701594"/>
              <a:gd name="connsiteX62" fmla="*/ 4066586 w 4123113"/>
              <a:gd name="connsiteY62" fmla="*/ 129678 h 701594"/>
              <a:gd name="connsiteX63" fmla="*/ 3980134 w 4123113"/>
              <a:gd name="connsiteY63" fmla="*/ 99752 h 701594"/>
              <a:gd name="connsiteX64" fmla="*/ 3860431 w 4123113"/>
              <a:gd name="connsiteY64" fmla="*/ 59851 h 701594"/>
              <a:gd name="connsiteX65" fmla="*/ 3724102 w 4123113"/>
              <a:gd name="connsiteY65" fmla="*/ 23275 h 701594"/>
              <a:gd name="connsiteX66" fmla="*/ 3604399 w 4123113"/>
              <a:gd name="connsiteY66" fmla="*/ 0 h 701594"/>
              <a:gd name="connsiteX67" fmla="*/ 3567823 w 4123113"/>
              <a:gd name="connsiteY67" fmla="*/ 6650 h 701594"/>
              <a:gd name="connsiteX68" fmla="*/ 3438144 w 4123113"/>
              <a:gd name="connsiteY68" fmla="*/ 46551 h 701594"/>
              <a:gd name="connsiteX69" fmla="*/ 3308466 w 4123113"/>
              <a:gd name="connsiteY69" fmla="*/ 89777 h 701594"/>
              <a:gd name="connsiteX70" fmla="*/ 3225338 w 4123113"/>
              <a:gd name="connsiteY70" fmla="*/ 99752 h 701594"/>
              <a:gd name="connsiteX71" fmla="*/ 2856253 w 4123113"/>
              <a:gd name="connsiteY71" fmla="*/ 142979 h 70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123113" h="701594">
                <a:moveTo>
                  <a:pt x="2856253" y="142979"/>
                </a:moveTo>
                <a:lnTo>
                  <a:pt x="2603546" y="172904"/>
                </a:lnTo>
                <a:lnTo>
                  <a:pt x="2347514" y="202830"/>
                </a:lnTo>
                <a:lnTo>
                  <a:pt x="2121408" y="229431"/>
                </a:lnTo>
                <a:lnTo>
                  <a:pt x="1978429" y="246056"/>
                </a:lnTo>
                <a:lnTo>
                  <a:pt x="1778924" y="289283"/>
                </a:lnTo>
                <a:lnTo>
                  <a:pt x="1463040" y="329184"/>
                </a:lnTo>
                <a:lnTo>
                  <a:pt x="1197033" y="362435"/>
                </a:lnTo>
                <a:lnTo>
                  <a:pt x="917725" y="399011"/>
                </a:lnTo>
                <a:lnTo>
                  <a:pt x="661693" y="432261"/>
                </a:lnTo>
                <a:lnTo>
                  <a:pt x="575241" y="442237"/>
                </a:lnTo>
                <a:lnTo>
                  <a:pt x="485463" y="445562"/>
                </a:lnTo>
                <a:lnTo>
                  <a:pt x="382386" y="445562"/>
                </a:lnTo>
                <a:lnTo>
                  <a:pt x="325859" y="438912"/>
                </a:lnTo>
                <a:lnTo>
                  <a:pt x="289283" y="432261"/>
                </a:lnTo>
                <a:lnTo>
                  <a:pt x="222781" y="408986"/>
                </a:lnTo>
                <a:lnTo>
                  <a:pt x="169580" y="382385"/>
                </a:lnTo>
                <a:lnTo>
                  <a:pt x="106403" y="345809"/>
                </a:lnTo>
                <a:lnTo>
                  <a:pt x="63177" y="315883"/>
                </a:lnTo>
                <a:lnTo>
                  <a:pt x="26601" y="295933"/>
                </a:lnTo>
                <a:lnTo>
                  <a:pt x="13300" y="295933"/>
                </a:lnTo>
                <a:lnTo>
                  <a:pt x="6650" y="299258"/>
                </a:lnTo>
                <a:lnTo>
                  <a:pt x="0" y="325859"/>
                </a:lnTo>
                <a:lnTo>
                  <a:pt x="6650" y="365760"/>
                </a:lnTo>
                <a:lnTo>
                  <a:pt x="26601" y="399011"/>
                </a:lnTo>
                <a:lnTo>
                  <a:pt x="86452" y="468837"/>
                </a:lnTo>
                <a:lnTo>
                  <a:pt x="152954" y="532014"/>
                </a:lnTo>
                <a:lnTo>
                  <a:pt x="222781" y="595191"/>
                </a:lnTo>
                <a:lnTo>
                  <a:pt x="285958" y="638417"/>
                </a:lnTo>
                <a:lnTo>
                  <a:pt x="332509" y="671668"/>
                </a:lnTo>
                <a:lnTo>
                  <a:pt x="372410" y="691619"/>
                </a:lnTo>
                <a:lnTo>
                  <a:pt x="405661" y="698269"/>
                </a:lnTo>
                <a:lnTo>
                  <a:pt x="442237" y="701594"/>
                </a:lnTo>
                <a:lnTo>
                  <a:pt x="482138" y="701594"/>
                </a:lnTo>
                <a:lnTo>
                  <a:pt x="528690" y="694944"/>
                </a:lnTo>
                <a:lnTo>
                  <a:pt x="605167" y="674993"/>
                </a:lnTo>
                <a:lnTo>
                  <a:pt x="678319" y="651717"/>
                </a:lnTo>
                <a:lnTo>
                  <a:pt x="798022" y="621792"/>
                </a:lnTo>
                <a:lnTo>
                  <a:pt x="990877" y="575240"/>
                </a:lnTo>
                <a:lnTo>
                  <a:pt x="1110580" y="545315"/>
                </a:lnTo>
                <a:lnTo>
                  <a:pt x="1270185" y="512064"/>
                </a:lnTo>
                <a:lnTo>
                  <a:pt x="1393213" y="485463"/>
                </a:lnTo>
                <a:lnTo>
                  <a:pt x="1652570" y="445562"/>
                </a:lnTo>
                <a:lnTo>
                  <a:pt x="1938528" y="415636"/>
                </a:lnTo>
                <a:lnTo>
                  <a:pt x="2281012" y="379060"/>
                </a:lnTo>
                <a:lnTo>
                  <a:pt x="2663398" y="339159"/>
                </a:lnTo>
                <a:lnTo>
                  <a:pt x="2819677" y="322533"/>
                </a:lnTo>
                <a:lnTo>
                  <a:pt x="3022508" y="305908"/>
                </a:lnTo>
                <a:lnTo>
                  <a:pt x="3185437" y="295933"/>
                </a:lnTo>
                <a:lnTo>
                  <a:pt x="3361667" y="285957"/>
                </a:lnTo>
                <a:lnTo>
                  <a:pt x="3567823" y="282632"/>
                </a:lnTo>
                <a:lnTo>
                  <a:pt x="3807229" y="282632"/>
                </a:lnTo>
                <a:lnTo>
                  <a:pt x="3980134" y="285957"/>
                </a:lnTo>
                <a:lnTo>
                  <a:pt x="4026685" y="289283"/>
                </a:lnTo>
                <a:lnTo>
                  <a:pt x="4063261" y="282632"/>
                </a:lnTo>
                <a:lnTo>
                  <a:pt x="4093187" y="269332"/>
                </a:lnTo>
                <a:lnTo>
                  <a:pt x="4113138" y="256032"/>
                </a:lnTo>
                <a:lnTo>
                  <a:pt x="4123113" y="239406"/>
                </a:lnTo>
                <a:lnTo>
                  <a:pt x="4123113" y="222781"/>
                </a:lnTo>
                <a:lnTo>
                  <a:pt x="4116463" y="196180"/>
                </a:lnTo>
                <a:lnTo>
                  <a:pt x="4093187" y="152954"/>
                </a:lnTo>
                <a:lnTo>
                  <a:pt x="4079887" y="139653"/>
                </a:lnTo>
                <a:lnTo>
                  <a:pt x="4066586" y="129678"/>
                </a:lnTo>
                <a:lnTo>
                  <a:pt x="3980134" y="99752"/>
                </a:lnTo>
                <a:lnTo>
                  <a:pt x="3860431" y="59851"/>
                </a:lnTo>
                <a:lnTo>
                  <a:pt x="3724102" y="23275"/>
                </a:lnTo>
                <a:lnTo>
                  <a:pt x="3604399" y="0"/>
                </a:lnTo>
                <a:lnTo>
                  <a:pt x="3567823" y="6650"/>
                </a:lnTo>
                <a:lnTo>
                  <a:pt x="3438144" y="46551"/>
                </a:lnTo>
                <a:lnTo>
                  <a:pt x="3308466" y="89777"/>
                </a:lnTo>
                <a:lnTo>
                  <a:pt x="3225338" y="99752"/>
                </a:lnTo>
                <a:lnTo>
                  <a:pt x="2856253" y="14297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CC4EC64-65C8-40AC-8345-39179F216501}"/>
              </a:ext>
            </a:extLst>
          </p:cNvPr>
          <p:cNvSpPr/>
          <p:nvPr/>
        </p:nvSpPr>
        <p:spPr>
          <a:xfrm>
            <a:off x="2655888" y="4002088"/>
            <a:ext cx="1839912" cy="1370012"/>
          </a:xfrm>
          <a:custGeom>
            <a:avLst/>
            <a:gdLst>
              <a:gd name="connsiteX0" fmla="*/ 1383506 w 1840706"/>
              <a:gd name="connsiteY0" fmla="*/ 195263 h 1369219"/>
              <a:gd name="connsiteX1" fmla="*/ 1276350 w 1840706"/>
              <a:gd name="connsiteY1" fmla="*/ 311944 h 1369219"/>
              <a:gd name="connsiteX2" fmla="*/ 1176337 w 1840706"/>
              <a:gd name="connsiteY2" fmla="*/ 411957 h 1369219"/>
              <a:gd name="connsiteX3" fmla="*/ 1071562 w 1840706"/>
              <a:gd name="connsiteY3" fmla="*/ 514350 h 1369219"/>
              <a:gd name="connsiteX4" fmla="*/ 978694 w 1840706"/>
              <a:gd name="connsiteY4" fmla="*/ 597694 h 1369219"/>
              <a:gd name="connsiteX5" fmla="*/ 888206 w 1840706"/>
              <a:gd name="connsiteY5" fmla="*/ 676275 h 1369219"/>
              <a:gd name="connsiteX6" fmla="*/ 802481 w 1840706"/>
              <a:gd name="connsiteY6" fmla="*/ 750094 h 1369219"/>
              <a:gd name="connsiteX7" fmla="*/ 685800 w 1840706"/>
              <a:gd name="connsiteY7" fmla="*/ 842963 h 1369219"/>
              <a:gd name="connsiteX8" fmla="*/ 578644 w 1840706"/>
              <a:gd name="connsiteY8" fmla="*/ 928688 h 1369219"/>
              <a:gd name="connsiteX9" fmla="*/ 459581 w 1840706"/>
              <a:gd name="connsiteY9" fmla="*/ 1016794 h 1369219"/>
              <a:gd name="connsiteX10" fmla="*/ 340519 w 1840706"/>
              <a:gd name="connsiteY10" fmla="*/ 1102519 h 1369219"/>
              <a:gd name="connsiteX11" fmla="*/ 211931 w 1840706"/>
              <a:gd name="connsiteY11" fmla="*/ 1193007 h 1369219"/>
              <a:gd name="connsiteX12" fmla="*/ 47625 w 1840706"/>
              <a:gd name="connsiteY12" fmla="*/ 1302544 h 1369219"/>
              <a:gd name="connsiteX13" fmla="*/ 9525 w 1840706"/>
              <a:gd name="connsiteY13" fmla="*/ 1328738 h 1369219"/>
              <a:gd name="connsiteX14" fmla="*/ 0 w 1840706"/>
              <a:gd name="connsiteY14" fmla="*/ 1345407 h 1369219"/>
              <a:gd name="connsiteX15" fmla="*/ 0 w 1840706"/>
              <a:gd name="connsiteY15" fmla="*/ 1352550 h 1369219"/>
              <a:gd name="connsiteX16" fmla="*/ 0 w 1840706"/>
              <a:gd name="connsiteY16" fmla="*/ 1362075 h 1369219"/>
              <a:gd name="connsiteX17" fmla="*/ 9525 w 1840706"/>
              <a:gd name="connsiteY17" fmla="*/ 1366838 h 1369219"/>
              <a:gd name="connsiteX18" fmla="*/ 23812 w 1840706"/>
              <a:gd name="connsiteY18" fmla="*/ 1369219 h 1369219"/>
              <a:gd name="connsiteX19" fmla="*/ 45244 w 1840706"/>
              <a:gd name="connsiteY19" fmla="*/ 1364457 h 1369219"/>
              <a:gd name="connsiteX20" fmla="*/ 123825 w 1840706"/>
              <a:gd name="connsiteY20" fmla="*/ 1333500 h 1369219"/>
              <a:gd name="connsiteX21" fmla="*/ 259556 w 1840706"/>
              <a:gd name="connsiteY21" fmla="*/ 1273969 h 1369219"/>
              <a:gd name="connsiteX22" fmla="*/ 383381 w 1840706"/>
              <a:gd name="connsiteY22" fmla="*/ 1216819 h 1369219"/>
              <a:gd name="connsiteX23" fmla="*/ 507206 w 1840706"/>
              <a:gd name="connsiteY23" fmla="*/ 1154907 h 1369219"/>
              <a:gd name="connsiteX24" fmla="*/ 664369 w 1840706"/>
              <a:gd name="connsiteY24" fmla="*/ 1066800 h 1369219"/>
              <a:gd name="connsiteX25" fmla="*/ 812006 w 1840706"/>
              <a:gd name="connsiteY25" fmla="*/ 976313 h 1369219"/>
              <a:gd name="connsiteX26" fmla="*/ 952500 w 1840706"/>
              <a:gd name="connsiteY26" fmla="*/ 888207 h 1369219"/>
              <a:gd name="connsiteX27" fmla="*/ 1090612 w 1840706"/>
              <a:gd name="connsiteY27" fmla="*/ 792957 h 1369219"/>
              <a:gd name="connsiteX28" fmla="*/ 1240631 w 1840706"/>
              <a:gd name="connsiteY28" fmla="*/ 683419 h 1369219"/>
              <a:gd name="connsiteX29" fmla="*/ 1459706 w 1840706"/>
              <a:gd name="connsiteY29" fmla="*/ 511969 h 1369219"/>
              <a:gd name="connsiteX30" fmla="*/ 1578769 w 1840706"/>
              <a:gd name="connsiteY30" fmla="*/ 414338 h 1369219"/>
              <a:gd name="connsiteX31" fmla="*/ 1654969 w 1840706"/>
              <a:gd name="connsiteY31" fmla="*/ 347663 h 1369219"/>
              <a:gd name="connsiteX32" fmla="*/ 1726406 w 1840706"/>
              <a:gd name="connsiteY32" fmla="*/ 278607 h 1369219"/>
              <a:gd name="connsiteX33" fmla="*/ 1804987 w 1840706"/>
              <a:gd name="connsiteY33" fmla="*/ 192882 h 1369219"/>
              <a:gd name="connsiteX34" fmla="*/ 1838325 w 1840706"/>
              <a:gd name="connsiteY34" fmla="*/ 150019 h 1369219"/>
              <a:gd name="connsiteX35" fmla="*/ 1840706 w 1840706"/>
              <a:gd name="connsiteY35" fmla="*/ 140494 h 1369219"/>
              <a:gd name="connsiteX36" fmla="*/ 1835944 w 1840706"/>
              <a:gd name="connsiteY36" fmla="*/ 133350 h 1369219"/>
              <a:gd name="connsiteX37" fmla="*/ 1788319 w 1840706"/>
              <a:gd name="connsiteY37" fmla="*/ 85725 h 1369219"/>
              <a:gd name="connsiteX38" fmla="*/ 1764506 w 1840706"/>
              <a:gd name="connsiteY38" fmla="*/ 59532 h 1369219"/>
              <a:gd name="connsiteX39" fmla="*/ 1735931 w 1840706"/>
              <a:gd name="connsiteY39" fmla="*/ 0 h 1369219"/>
              <a:gd name="connsiteX40" fmla="*/ 1509712 w 1840706"/>
              <a:gd name="connsiteY40" fmla="*/ 35719 h 1369219"/>
              <a:gd name="connsiteX41" fmla="*/ 1421606 w 1840706"/>
              <a:gd name="connsiteY41" fmla="*/ 152400 h 1369219"/>
              <a:gd name="connsiteX42" fmla="*/ 1383506 w 1840706"/>
              <a:gd name="connsiteY42" fmla="*/ 195263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40706" h="1369219">
                <a:moveTo>
                  <a:pt x="1383506" y="195263"/>
                </a:moveTo>
                <a:lnTo>
                  <a:pt x="1276350" y="311944"/>
                </a:lnTo>
                <a:lnTo>
                  <a:pt x="1176337" y="411957"/>
                </a:lnTo>
                <a:lnTo>
                  <a:pt x="1071562" y="514350"/>
                </a:lnTo>
                <a:lnTo>
                  <a:pt x="978694" y="597694"/>
                </a:lnTo>
                <a:lnTo>
                  <a:pt x="888206" y="676275"/>
                </a:lnTo>
                <a:lnTo>
                  <a:pt x="802481" y="750094"/>
                </a:lnTo>
                <a:lnTo>
                  <a:pt x="685800" y="842963"/>
                </a:lnTo>
                <a:lnTo>
                  <a:pt x="578644" y="928688"/>
                </a:lnTo>
                <a:lnTo>
                  <a:pt x="459581" y="1016794"/>
                </a:lnTo>
                <a:lnTo>
                  <a:pt x="340519" y="1102519"/>
                </a:lnTo>
                <a:lnTo>
                  <a:pt x="211931" y="1193007"/>
                </a:lnTo>
                <a:lnTo>
                  <a:pt x="47625" y="1302544"/>
                </a:lnTo>
                <a:lnTo>
                  <a:pt x="9525" y="1328738"/>
                </a:lnTo>
                <a:lnTo>
                  <a:pt x="0" y="1345407"/>
                </a:lnTo>
                <a:lnTo>
                  <a:pt x="0" y="1352550"/>
                </a:lnTo>
                <a:lnTo>
                  <a:pt x="0" y="1362075"/>
                </a:lnTo>
                <a:lnTo>
                  <a:pt x="9525" y="1366838"/>
                </a:lnTo>
                <a:lnTo>
                  <a:pt x="23812" y="1369219"/>
                </a:lnTo>
                <a:lnTo>
                  <a:pt x="45244" y="1364457"/>
                </a:lnTo>
                <a:lnTo>
                  <a:pt x="123825" y="1333500"/>
                </a:lnTo>
                <a:lnTo>
                  <a:pt x="259556" y="1273969"/>
                </a:lnTo>
                <a:lnTo>
                  <a:pt x="383381" y="1216819"/>
                </a:lnTo>
                <a:lnTo>
                  <a:pt x="507206" y="1154907"/>
                </a:lnTo>
                <a:lnTo>
                  <a:pt x="664369" y="1066800"/>
                </a:lnTo>
                <a:lnTo>
                  <a:pt x="812006" y="976313"/>
                </a:lnTo>
                <a:lnTo>
                  <a:pt x="952500" y="888207"/>
                </a:lnTo>
                <a:lnTo>
                  <a:pt x="1090612" y="792957"/>
                </a:lnTo>
                <a:lnTo>
                  <a:pt x="1240631" y="683419"/>
                </a:lnTo>
                <a:lnTo>
                  <a:pt x="1459706" y="511969"/>
                </a:lnTo>
                <a:lnTo>
                  <a:pt x="1578769" y="414338"/>
                </a:lnTo>
                <a:lnTo>
                  <a:pt x="1654969" y="347663"/>
                </a:lnTo>
                <a:lnTo>
                  <a:pt x="1726406" y="278607"/>
                </a:lnTo>
                <a:lnTo>
                  <a:pt x="1804987" y="192882"/>
                </a:lnTo>
                <a:lnTo>
                  <a:pt x="1838325" y="150019"/>
                </a:lnTo>
                <a:lnTo>
                  <a:pt x="1840706" y="140494"/>
                </a:lnTo>
                <a:lnTo>
                  <a:pt x="1835944" y="133350"/>
                </a:lnTo>
                <a:lnTo>
                  <a:pt x="1788319" y="85725"/>
                </a:lnTo>
                <a:lnTo>
                  <a:pt x="1764506" y="59532"/>
                </a:lnTo>
                <a:lnTo>
                  <a:pt x="1735931" y="0"/>
                </a:lnTo>
                <a:lnTo>
                  <a:pt x="1509712" y="35719"/>
                </a:lnTo>
                <a:lnTo>
                  <a:pt x="1421606" y="152400"/>
                </a:lnTo>
                <a:lnTo>
                  <a:pt x="1383506" y="195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40E19B2-4A9F-4AAA-B616-BB16229C7A34}"/>
              </a:ext>
            </a:extLst>
          </p:cNvPr>
          <p:cNvSpPr/>
          <p:nvPr/>
        </p:nvSpPr>
        <p:spPr>
          <a:xfrm>
            <a:off x="3743325" y="4491038"/>
            <a:ext cx="376238" cy="1514475"/>
          </a:xfrm>
          <a:custGeom>
            <a:avLst/>
            <a:gdLst>
              <a:gd name="connsiteX0" fmla="*/ 366713 w 376238"/>
              <a:gd name="connsiteY0" fmla="*/ 342900 h 1514475"/>
              <a:gd name="connsiteX1" fmla="*/ 340519 w 376238"/>
              <a:gd name="connsiteY1" fmla="*/ 692943 h 1514475"/>
              <a:gd name="connsiteX2" fmla="*/ 314325 w 376238"/>
              <a:gd name="connsiteY2" fmla="*/ 1033462 h 1514475"/>
              <a:gd name="connsiteX3" fmla="*/ 307181 w 376238"/>
              <a:gd name="connsiteY3" fmla="*/ 1104900 h 1514475"/>
              <a:gd name="connsiteX4" fmla="*/ 257175 w 376238"/>
              <a:gd name="connsiteY4" fmla="*/ 1414462 h 1514475"/>
              <a:gd name="connsiteX5" fmla="*/ 240506 w 376238"/>
              <a:gd name="connsiteY5" fmla="*/ 1447800 h 1514475"/>
              <a:gd name="connsiteX6" fmla="*/ 214313 w 376238"/>
              <a:gd name="connsiteY6" fmla="*/ 1478756 h 1514475"/>
              <a:gd name="connsiteX7" fmla="*/ 178594 w 376238"/>
              <a:gd name="connsiteY7" fmla="*/ 1504950 h 1514475"/>
              <a:gd name="connsiteX8" fmla="*/ 150019 w 376238"/>
              <a:gd name="connsiteY8" fmla="*/ 1514475 h 1514475"/>
              <a:gd name="connsiteX9" fmla="*/ 135731 w 376238"/>
              <a:gd name="connsiteY9" fmla="*/ 1514475 h 1514475"/>
              <a:gd name="connsiteX10" fmla="*/ 116681 w 376238"/>
              <a:gd name="connsiteY10" fmla="*/ 1509712 h 1514475"/>
              <a:gd name="connsiteX11" fmla="*/ 97631 w 376238"/>
              <a:gd name="connsiteY11" fmla="*/ 1495425 h 1514475"/>
              <a:gd name="connsiteX12" fmla="*/ 85725 w 376238"/>
              <a:gd name="connsiteY12" fmla="*/ 1481137 h 1514475"/>
              <a:gd name="connsiteX13" fmla="*/ 64294 w 376238"/>
              <a:gd name="connsiteY13" fmla="*/ 1445418 h 1514475"/>
              <a:gd name="connsiteX14" fmla="*/ 40481 w 376238"/>
              <a:gd name="connsiteY14" fmla="*/ 1388268 h 1514475"/>
              <a:gd name="connsiteX15" fmla="*/ 23813 w 376238"/>
              <a:gd name="connsiteY15" fmla="*/ 1340643 h 1514475"/>
              <a:gd name="connsiteX16" fmla="*/ 4763 w 376238"/>
              <a:gd name="connsiteY16" fmla="*/ 1266825 h 1514475"/>
              <a:gd name="connsiteX17" fmla="*/ 0 w 376238"/>
              <a:gd name="connsiteY17" fmla="*/ 1221581 h 1514475"/>
              <a:gd name="connsiteX18" fmla="*/ 0 w 376238"/>
              <a:gd name="connsiteY18" fmla="*/ 1207293 h 1514475"/>
              <a:gd name="connsiteX19" fmla="*/ 23813 w 376238"/>
              <a:gd name="connsiteY19" fmla="*/ 1123950 h 1514475"/>
              <a:gd name="connsiteX20" fmla="*/ 52388 w 376238"/>
              <a:gd name="connsiteY20" fmla="*/ 1007268 h 1514475"/>
              <a:gd name="connsiteX21" fmla="*/ 73819 w 376238"/>
              <a:gd name="connsiteY21" fmla="*/ 904875 h 1514475"/>
              <a:gd name="connsiteX22" fmla="*/ 92869 w 376238"/>
              <a:gd name="connsiteY22" fmla="*/ 792956 h 1514475"/>
              <a:gd name="connsiteX23" fmla="*/ 114300 w 376238"/>
              <a:gd name="connsiteY23" fmla="*/ 666750 h 1514475"/>
              <a:gd name="connsiteX24" fmla="*/ 128588 w 376238"/>
              <a:gd name="connsiteY24" fmla="*/ 566737 h 1514475"/>
              <a:gd name="connsiteX25" fmla="*/ 145256 w 376238"/>
              <a:gd name="connsiteY25" fmla="*/ 452437 h 1514475"/>
              <a:gd name="connsiteX26" fmla="*/ 152400 w 376238"/>
              <a:gd name="connsiteY26" fmla="*/ 392906 h 1514475"/>
              <a:gd name="connsiteX27" fmla="*/ 157163 w 376238"/>
              <a:gd name="connsiteY27" fmla="*/ 357187 h 1514475"/>
              <a:gd name="connsiteX28" fmla="*/ 159544 w 376238"/>
              <a:gd name="connsiteY28" fmla="*/ 328612 h 1514475"/>
              <a:gd name="connsiteX29" fmla="*/ 157163 w 376238"/>
              <a:gd name="connsiteY29" fmla="*/ 300037 h 1514475"/>
              <a:gd name="connsiteX30" fmla="*/ 152400 w 376238"/>
              <a:gd name="connsiteY30" fmla="*/ 266700 h 1514475"/>
              <a:gd name="connsiteX31" fmla="*/ 140494 w 376238"/>
              <a:gd name="connsiteY31" fmla="*/ 235743 h 1514475"/>
              <a:gd name="connsiteX32" fmla="*/ 100013 w 376238"/>
              <a:gd name="connsiteY32" fmla="*/ 152400 h 1514475"/>
              <a:gd name="connsiteX33" fmla="*/ 307181 w 376238"/>
              <a:gd name="connsiteY33" fmla="*/ 0 h 1514475"/>
              <a:gd name="connsiteX34" fmla="*/ 347663 w 376238"/>
              <a:gd name="connsiteY34" fmla="*/ 71437 h 1514475"/>
              <a:gd name="connsiteX35" fmla="*/ 359569 w 376238"/>
              <a:gd name="connsiteY35" fmla="*/ 97631 h 1514475"/>
              <a:gd name="connsiteX36" fmla="*/ 366713 w 376238"/>
              <a:gd name="connsiteY36" fmla="*/ 123825 h 1514475"/>
              <a:gd name="connsiteX37" fmla="*/ 373856 w 376238"/>
              <a:gd name="connsiteY37" fmla="*/ 164306 h 1514475"/>
              <a:gd name="connsiteX38" fmla="*/ 376238 w 376238"/>
              <a:gd name="connsiteY38" fmla="*/ 216693 h 1514475"/>
              <a:gd name="connsiteX39" fmla="*/ 366713 w 376238"/>
              <a:gd name="connsiteY39" fmla="*/ 34290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76238" h="1514475">
                <a:moveTo>
                  <a:pt x="366713" y="342900"/>
                </a:moveTo>
                <a:lnTo>
                  <a:pt x="340519" y="692943"/>
                </a:lnTo>
                <a:lnTo>
                  <a:pt x="314325" y="1033462"/>
                </a:lnTo>
                <a:lnTo>
                  <a:pt x="307181" y="1104900"/>
                </a:lnTo>
                <a:lnTo>
                  <a:pt x="257175" y="1414462"/>
                </a:lnTo>
                <a:lnTo>
                  <a:pt x="240506" y="1447800"/>
                </a:lnTo>
                <a:lnTo>
                  <a:pt x="214313" y="1478756"/>
                </a:lnTo>
                <a:lnTo>
                  <a:pt x="178594" y="1504950"/>
                </a:lnTo>
                <a:lnTo>
                  <a:pt x="150019" y="1514475"/>
                </a:lnTo>
                <a:lnTo>
                  <a:pt x="135731" y="1514475"/>
                </a:lnTo>
                <a:lnTo>
                  <a:pt x="116681" y="1509712"/>
                </a:lnTo>
                <a:lnTo>
                  <a:pt x="97631" y="1495425"/>
                </a:lnTo>
                <a:lnTo>
                  <a:pt x="85725" y="1481137"/>
                </a:lnTo>
                <a:lnTo>
                  <a:pt x="64294" y="1445418"/>
                </a:lnTo>
                <a:lnTo>
                  <a:pt x="40481" y="1388268"/>
                </a:lnTo>
                <a:lnTo>
                  <a:pt x="23813" y="1340643"/>
                </a:lnTo>
                <a:lnTo>
                  <a:pt x="4763" y="1266825"/>
                </a:lnTo>
                <a:lnTo>
                  <a:pt x="0" y="1221581"/>
                </a:lnTo>
                <a:lnTo>
                  <a:pt x="0" y="1207293"/>
                </a:lnTo>
                <a:lnTo>
                  <a:pt x="23813" y="1123950"/>
                </a:lnTo>
                <a:lnTo>
                  <a:pt x="52388" y="1007268"/>
                </a:lnTo>
                <a:lnTo>
                  <a:pt x="73819" y="904875"/>
                </a:lnTo>
                <a:lnTo>
                  <a:pt x="92869" y="792956"/>
                </a:lnTo>
                <a:lnTo>
                  <a:pt x="114300" y="666750"/>
                </a:lnTo>
                <a:lnTo>
                  <a:pt x="128588" y="566737"/>
                </a:lnTo>
                <a:lnTo>
                  <a:pt x="145256" y="452437"/>
                </a:lnTo>
                <a:lnTo>
                  <a:pt x="152400" y="392906"/>
                </a:lnTo>
                <a:lnTo>
                  <a:pt x="157163" y="357187"/>
                </a:lnTo>
                <a:lnTo>
                  <a:pt x="159544" y="328612"/>
                </a:lnTo>
                <a:lnTo>
                  <a:pt x="157163" y="300037"/>
                </a:lnTo>
                <a:lnTo>
                  <a:pt x="152400" y="266700"/>
                </a:lnTo>
                <a:lnTo>
                  <a:pt x="140494" y="235743"/>
                </a:lnTo>
                <a:lnTo>
                  <a:pt x="100013" y="152400"/>
                </a:lnTo>
                <a:lnTo>
                  <a:pt x="307181" y="0"/>
                </a:lnTo>
                <a:lnTo>
                  <a:pt x="347663" y="71437"/>
                </a:lnTo>
                <a:lnTo>
                  <a:pt x="359569" y="97631"/>
                </a:lnTo>
                <a:lnTo>
                  <a:pt x="366713" y="123825"/>
                </a:lnTo>
                <a:lnTo>
                  <a:pt x="373856" y="164306"/>
                </a:lnTo>
                <a:lnTo>
                  <a:pt x="376238" y="216693"/>
                </a:lnTo>
                <a:lnTo>
                  <a:pt x="366713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5AC4C33-C356-40B0-8CDE-3ADE0788378D}"/>
              </a:ext>
            </a:extLst>
          </p:cNvPr>
          <p:cNvSpPr/>
          <p:nvPr/>
        </p:nvSpPr>
        <p:spPr>
          <a:xfrm>
            <a:off x="3922713" y="4962525"/>
            <a:ext cx="1635125" cy="1028700"/>
          </a:xfrm>
          <a:custGeom>
            <a:avLst/>
            <a:gdLst>
              <a:gd name="connsiteX0" fmla="*/ 1383506 w 1635919"/>
              <a:gd name="connsiteY0" fmla="*/ 85725 h 1028700"/>
              <a:gd name="connsiteX1" fmla="*/ 1185862 w 1635919"/>
              <a:gd name="connsiteY1" fmla="*/ 169069 h 1028700"/>
              <a:gd name="connsiteX2" fmla="*/ 990600 w 1635919"/>
              <a:gd name="connsiteY2" fmla="*/ 250031 h 1028700"/>
              <a:gd name="connsiteX3" fmla="*/ 809625 w 1635919"/>
              <a:gd name="connsiteY3" fmla="*/ 326231 h 1028700"/>
              <a:gd name="connsiteX4" fmla="*/ 614362 w 1635919"/>
              <a:gd name="connsiteY4" fmla="*/ 407194 h 1028700"/>
              <a:gd name="connsiteX5" fmla="*/ 428625 w 1635919"/>
              <a:gd name="connsiteY5" fmla="*/ 483394 h 1028700"/>
              <a:gd name="connsiteX6" fmla="*/ 266700 w 1635919"/>
              <a:gd name="connsiteY6" fmla="*/ 552450 h 1028700"/>
              <a:gd name="connsiteX7" fmla="*/ 145256 w 1635919"/>
              <a:gd name="connsiteY7" fmla="*/ 602456 h 1028700"/>
              <a:gd name="connsiteX8" fmla="*/ 33337 w 1635919"/>
              <a:gd name="connsiteY8" fmla="*/ 645319 h 1028700"/>
              <a:gd name="connsiteX9" fmla="*/ 0 w 1635919"/>
              <a:gd name="connsiteY9" fmla="*/ 1028700 h 1028700"/>
              <a:gd name="connsiteX10" fmla="*/ 28575 w 1635919"/>
              <a:gd name="connsiteY10" fmla="*/ 1007269 h 1028700"/>
              <a:gd name="connsiteX11" fmla="*/ 57150 w 1635919"/>
              <a:gd name="connsiteY11" fmla="*/ 981075 h 1028700"/>
              <a:gd name="connsiteX12" fmla="*/ 78581 w 1635919"/>
              <a:gd name="connsiteY12" fmla="*/ 950119 h 1028700"/>
              <a:gd name="connsiteX13" fmla="*/ 119062 w 1635919"/>
              <a:gd name="connsiteY13" fmla="*/ 921544 h 1028700"/>
              <a:gd name="connsiteX14" fmla="*/ 254794 w 1635919"/>
              <a:gd name="connsiteY14" fmla="*/ 840581 h 1028700"/>
              <a:gd name="connsiteX15" fmla="*/ 452437 w 1635919"/>
              <a:gd name="connsiteY15" fmla="*/ 723900 h 1028700"/>
              <a:gd name="connsiteX16" fmla="*/ 607219 w 1635919"/>
              <a:gd name="connsiteY16" fmla="*/ 631031 h 1028700"/>
              <a:gd name="connsiteX17" fmla="*/ 800100 w 1635919"/>
              <a:gd name="connsiteY17" fmla="*/ 516731 h 1028700"/>
              <a:gd name="connsiteX18" fmla="*/ 966787 w 1635919"/>
              <a:gd name="connsiteY18" fmla="*/ 421481 h 1028700"/>
              <a:gd name="connsiteX19" fmla="*/ 1169194 w 1635919"/>
              <a:gd name="connsiteY19" fmla="*/ 302419 h 1028700"/>
              <a:gd name="connsiteX20" fmla="*/ 1335881 w 1635919"/>
              <a:gd name="connsiteY20" fmla="*/ 204788 h 1028700"/>
              <a:gd name="connsiteX21" fmla="*/ 1478756 w 1635919"/>
              <a:gd name="connsiteY21" fmla="*/ 121444 h 1028700"/>
              <a:gd name="connsiteX22" fmla="*/ 1635919 w 1635919"/>
              <a:gd name="connsiteY22" fmla="*/ 30956 h 1028700"/>
              <a:gd name="connsiteX23" fmla="*/ 1604962 w 1635919"/>
              <a:gd name="connsiteY23" fmla="*/ 0 h 1028700"/>
              <a:gd name="connsiteX24" fmla="*/ 1504950 w 1635919"/>
              <a:gd name="connsiteY24" fmla="*/ 33338 h 1028700"/>
              <a:gd name="connsiteX25" fmla="*/ 1383506 w 1635919"/>
              <a:gd name="connsiteY25" fmla="*/ 85725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35919" h="1028700">
                <a:moveTo>
                  <a:pt x="1383506" y="85725"/>
                </a:moveTo>
                <a:lnTo>
                  <a:pt x="1185862" y="169069"/>
                </a:lnTo>
                <a:lnTo>
                  <a:pt x="990600" y="250031"/>
                </a:lnTo>
                <a:lnTo>
                  <a:pt x="809625" y="326231"/>
                </a:lnTo>
                <a:lnTo>
                  <a:pt x="614362" y="407194"/>
                </a:lnTo>
                <a:lnTo>
                  <a:pt x="428625" y="483394"/>
                </a:lnTo>
                <a:lnTo>
                  <a:pt x="266700" y="552450"/>
                </a:lnTo>
                <a:lnTo>
                  <a:pt x="145256" y="602456"/>
                </a:lnTo>
                <a:lnTo>
                  <a:pt x="33337" y="645319"/>
                </a:lnTo>
                <a:lnTo>
                  <a:pt x="0" y="1028700"/>
                </a:lnTo>
                <a:lnTo>
                  <a:pt x="28575" y="1007269"/>
                </a:lnTo>
                <a:lnTo>
                  <a:pt x="57150" y="981075"/>
                </a:lnTo>
                <a:lnTo>
                  <a:pt x="78581" y="950119"/>
                </a:lnTo>
                <a:lnTo>
                  <a:pt x="119062" y="921544"/>
                </a:lnTo>
                <a:lnTo>
                  <a:pt x="254794" y="840581"/>
                </a:lnTo>
                <a:lnTo>
                  <a:pt x="452437" y="723900"/>
                </a:lnTo>
                <a:lnTo>
                  <a:pt x="607219" y="631031"/>
                </a:lnTo>
                <a:lnTo>
                  <a:pt x="800100" y="516731"/>
                </a:lnTo>
                <a:lnTo>
                  <a:pt x="966787" y="421481"/>
                </a:lnTo>
                <a:lnTo>
                  <a:pt x="1169194" y="302419"/>
                </a:lnTo>
                <a:lnTo>
                  <a:pt x="1335881" y="204788"/>
                </a:lnTo>
                <a:lnTo>
                  <a:pt x="1478756" y="121444"/>
                </a:lnTo>
                <a:lnTo>
                  <a:pt x="1635919" y="30956"/>
                </a:lnTo>
                <a:lnTo>
                  <a:pt x="1604962" y="0"/>
                </a:lnTo>
                <a:lnTo>
                  <a:pt x="1504950" y="33338"/>
                </a:lnTo>
                <a:lnTo>
                  <a:pt x="1383506" y="85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69B84AB-2046-41AA-8C65-AD495628E12C}"/>
              </a:ext>
            </a:extLst>
          </p:cNvPr>
          <p:cNvSpPr/>
          <p:nvPr/>
        </p:nvSpPr>
        <p:spPr>
          <a:xfrm>
            <a:off x="5076825" y="4010025"/>
            <a:ext cx="1104900" cy="668338"/>
          </a:xfrm>
          <a:custGeom>
            <a:avLst/>
            <a:gdLst>
              <a:gd name="connsiteX0" fmla="*/ 852488 w 1104900"/>
              <a:gd name="connsiteY0" fmla="*/ 416719 h 669131"/>
              <a:gd name="connsiteX1" fmla="*/ 762000 w 1104900"/>
              <a:gd name="connsiteY1" fmla="*/ 450056 h 669131"/>
              <a:gd name="connsiteX2" fmla="*/ 697706 w 1104900"/>
              <a:gd name="connsiteY2" fmla="*/ 473869 h 669131"/>
              <a:gd name="connsiteX3" fmla="*/ 602456 w 1104900"/>
              <a:gd name="connsiteY3" fmla="*/ 507206 h 669131"/>
              <a:gd name="connsiteX4" fmla="*/ 478631 w 1104900"/>
              <a:gd name="connsiteY4" fmla="*/ 545306 h 669131"/>
              <a:gd name="connsiteX5" fmla="*/ 357188 w 1104900"/>
              <a:gd name="connsiteY5" fmla="*/ 583406 h 669131"/>
              <a:gd name="connsiteX6" fmla="*/ 204788 w 1104900"/>
              <a:gd name="connsiteY6" fmla="*/ 628650 h 669131"/>
              <a:gd name="connsiteX7" fmla="*/ 47625 w 1104900"/>
              <a:gd name="connsiteY7" fmla="*/ 669131 h 669131"/>
              <a:gd name="connsiteX8" fmla="*/ 0 w 1104900"/>
              <a:gd name="connsiteY8" fmla="*/ 638175 h 669131"/>
              <a:gd name="connsiteX9" fmla="*/ 83344 w 1104900"/>
              <a:gd name="connsiteY9" fmla="*/ 597694 h 669131"/>
              <a:gd name="connsiteX10" fmla="*/ 190500 w 1104900"/>
              <a:gd name="connsiteY10" fmla="*/ 547688 h 669131"/>
              <a:gd name="connsiteX11" fmla="*/ 285750 w 1104900"/>
              <a:gd name="connsiteY11" fmla="*/ 500063 h 669131"/>
              <a:gd name="connsiteX12" fmla="*/ 361950 w 1104900"/>
              <a:gd name="connsiteY12" fmla="*/ 457200 h 669131"/>
              <a:gd name="connsiteX13" fmla="*/ 402431 w 1104900"/>
              <a:gd name="connsiteY13" fmla="*/ 433388 h 669131"/>
              <a:gd name="connsiteX14" fmla="*/ 454819 w 1104900"/>
              <a:gd name="connsiteY14" fmla="*/ 400050 h 669131"/>
              <a:gd name="connsiteX15" fmla="*/ 502444 w 1104900"/>
              <a:gd name="connsiteY15" fmla="*/ 366713 h 669131"/>
              <a:gd name="connsiteX16" fmla="*/ 535781 w 1104900"/>
              <a:gd name="connsiteY16" fmla="*/ 335756 h 669131"/>
              <a:gd name="connsiteX17" fmla="*/ 576263 w 1104900"/>
              <a:gd name="connsiteY17" fmla="*/ 292894 h 669131"/>
              <a:gd name="connsiteX18" fmla="*/ 607219 w 1104900"/>
              <a:gd name="connsiteY18" fmla="*/ 257175 h 669131"/>
              <a:gd name="connsiteX19" fmla="*/ 626269 w 1104900"/>
              <a:gd name="connsiteY19" fmla="*/ 223838 h 669131"/>
              <a:gd name="connsiteX20" fmla="*/ 628650 w 1104900"/>
              <a:gd name="connsiteY20" fmla="*/ 207169 h 669131"/>
              <a:gd name="connsiteX21" fmla="*/ 628650 w 1104900"/>
              <a:gd name="connsiteY21" fmla="*/ 188119 h 669131"/>
              <a:gd name="connsiteX22" fmla="*/ 623888 w 1104900"/>
              <a:gd name="connsiteY22" fmla="*/ 157163 h 669131"/>
              <a:gd name="connsiteX23" fmla="*/ 616744 w 1104900"/>
              <a:gd name="connsiteY23" fmla="*/ 135731 h 669131"/>
              <a:gd name="connsiteX24" fmla="*/ 607219 w 1104900"/>
              <a:gd name="connsiteY24" fmla="*/ 119063 h 669131"/>
              <a:gd name="connsiteX25" fmla="*/ 592931 w 1104900"/>
              <a:gd name="connsiteY25" fmla="*/ 102394 h 669131"/>
              <a:gd name="connsiteX26" fmla="*/ 576263 w 1104900"/>
              <a:gd name="connsiteY26" fmla="*/ 90488 h 669131"/>
              <a:gd name="connsiteX27" fmla="*/ 552450 w 1104900"/>
              <a:gd name="connsiteY27" fmla="*/ 80963 h 669131"/>
              <a:gd name="connsiteX28" fmla="*/ 528638 w 1104900"/>
              <a:gd name="connsiteY28" fmla="*/ 73819 h 669131"/>
              <a:gd name="connsiteX29" fmla="*/ 514350 w 1104900"/>
              <a:gd name="connsiteY29" fmla="*/ 66675 h 669131"/>
              <a:gd name="connsiteX30" fmla="*/ 497681 w 1104900"/>
              <a:gd name="connsiteY30" fmla="*/ 52388 h 669131"/>
              <a:gd name="connsiteX31" fmla="*/ 488156 w 1104900"/>
              <a:gd name="connsiteY31" fmla="*/ 33338 h 669131"/>
              <a:gd name="connsiteX32" fmla="*/ 488156 w 1104900"/>
              <a:gd name="connsiteY32" fmla="*/ 16669 h 669131"/>
              <a:gd name="connsiteX33" fmla="*/ 492919 w 1104900"/>
              <a:gd name="connsiteY33" fmla="*/ 7144 h 669131"/>
              <a:gd name="connsiteX34" fmla="*/ 514350 w 1104900"/>
              <a:gd name="connsiteY34" fmla="*/ 0 h 669131"/>
              <a:gd name="connsiteX35" fmla="*/ 550069 w 1104900"/>
              <a:gd name="connsiteY35" fmla="*/ 2381 h 669131"/>
              <a:gd name="connsiteX36" fmla="*/ 592931 w 1104900"/>
              <a:gd name="connsiteY36" fmla="*/ 9525 h 669131"/>
              <a:gd name="connsiteX37" fmla="*/ 671513 w 1104900"/>
              <a:gd name="connsiteY37" fmla="*/ 33338 h 669131"/>
              <a:gd name="connsiteX38" fmla="*/ 750094 w 1104900"/>
              <a:gd name="connsiteY38" fmla="*/ 64294 h 669131"/>
              <a:gd name="connsiteX39" fmla="*/ 823913 w 1104900"/>
              <a:gd name="connsiteY39" fmla="*/ 97631 h 669131"/>
              <a:gd name="connsiteX40" fmla="*/ 878681 w 1104900"/>
              <a:gd name="connsiteY40" fmla="*/ 121444 h 669131"/>
              <a:gd name="connsiteX41" fmla="*/ 938213 w 1104900"/>
              <a:gd name="connsiteY41" fmla="*/ 154781 h 669131"/>
              <a:gd name="connsiteX42" fmla="*/ 976313 w 1104900"/>
              <a:gd name="connsiteY42" fmla="*/ 180975 h 669131"/>
              <a:gd name="connsiteX43" fmla="*/ 1009650 w 1104900"/>
              <a:gd name="connsiteY43" fmla="*/ 207169 h 669131"/>
              <a:gd name="connsiteX44" fmla="*/ 1045369 w 1104900"/>
              <a:gd name="connsiteY44" fmla="*/ 242888 h 669131"/>
              <a:gd name="connsiteX45" fmla="*/ 1081088 w 1104900"/>
              <a:gd name="connsiteY45" fmla="*/ 283369 h 669131"/>
              <a:gd name="connsiteX46" fmla="*/ 1097756 w 1104900"/>
              <a:gd name="connsiteY46" fmla="*/ 307181 h 669131"/>
              <a:gd name="connsiteX47" fmla="*/ 1102519 w 1104900"/>
              <a:gd name="connsiteY47" fmla="*/ 321469 h 669131"/>
              <a:gd name="connsiteX48" fmla="*/ 1104900 w 1104900"/>
              <a:gd name="connsiteY48" fmla="*/ 335756 h 669131"/>
              <a:gd name="connsiteX49" fmla="*/ 1100138 w 1104900"/>
              <a:gd name="connsiteY49" fmla="*/ 347663 h 669131"/>
              <a:gd name="connsiteX50" fmla="*/ 1090613 w 1104900"/>
              <a:gd name="connsiteY50" fmla="*/ 357188 h 669131"/>
              <a:gd name="connsiteX51" fmla="*/ 1069181 w 1104900"/>
              <a:gd name="connsiteY51" fmla="*/ 369094 h 669131"/>
              <a:gd name="connsiteX52" fmla="*/ 1033463 w 1104900"/>
              <a:gd name="connsiteY52" fmla="*/ 381000 h 669131"/>
              <a:gd name="connsiteX53" fmla="*/ 983456 w 1104900"/>
              <a:gd name="connsiteY53" fmla="*/ 390525 h 669131"/>
              <a:gd name="connsiteX54" fmla="*/ 931069 w 1104900"/>
              <a:gd name="connsiteY54" fmla="*/ 397669 h 669131"/>
              <a:gd name="connsiteX55" fmla="*/ 852488 w 1104900"/>
              <a:gd name="connsiteY55" fmla="*/ 416719 h 66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04900" h="669131">
                <a:moveTo>
                  <a:pt x="852488" y="416719"/>
                </a:moveTo>
                <a:lnTo>
                  <a:pt x="762000" y="450056"/>
                </a:lnTo>
                <a:lnTo>
                  <a:pt x="697706" y="473869"/>
                </a:lnTo>
                <a:lnTo>
                  <a:pt x="602456" y="507206"/>
                </a:lnTo>
                <a:lnTo>
                  <a:pt x="478631" y="545306"/>
                </a:lnTo>
                <a:lnTo>
                  <a:pt x="357188" y="583406"/>
                </a:lnTo>
                <a:lnTo>
                  <a:pt x="204788" y="628650"/>
                </a:lnTo>
                <a:lnTo>
                  <a:pt x="47625" y="669131"/>
                </a:lnTo>
                <a:lnTo>
                  <a:pt x="0" y="638175"/>
                </a:lnTo>
                <a:lnTo>
                  <a:pt x="83344" y="597694"/>
                </a:lnTo>
                <a:lnTo>
                  <a:pt x="190500" y="547688"/>
                </a:lnTo>
                <a:lnTo>
                  <a:pt x="285750" y="500063"/>
                </a:lnTo>
                <a:lnTo>
                  <a:pt x="361950" y="457200"/>
                </a:lnTo>
                <a:lnTo>
                  <a:pt x="402431" y="433388"/>
                </a:lnTo>
                <a:lnTo>
                  <a:pt x="454819" y="400050"/>
                </a:lnTo>
                <a:lnTo>
                  <a:pt x="502444" y="366713"/>
                </a:lnTo>
                <a:lnTo>
                  <a:pt x="535781" y="335756"/>
                </a:lnTo>
                <a:lnTo>
                  <a:pt x="576263" y="292894"/>
                </a:lnTo>
                <a:lnTo>
                  <a:pt x="607219" y="257175"/>
                </a:lnTo>
                <a:lnTo>
                  <a:pt x="626269" y="223838"/>
                </a:lnTo>
                <a:lnTo>
                  <a:pt x="628650" y="207169"/>
                </a:lnTo>
                <a:lnTo>
                  <a:pt x="628650" y="188119"/>
                </a:lnTo>
                <a:lnTo>
                  <a:pt x="623888" y="157163"/>
                </a:lnTo>
                <a:lnTo>
                  <a:pt x="616744" y="135731"/>
                </a:lnTo>
                <a:lnTo>
                  <a:pt x="607219" y="119063"/>
                </a:lnTo>
                <a:lnTo>
                  <a:pt x="592931" y="102394"/>
                </a:lnTo>
                <a:lnTo>
                  <a:pt x="576263" y="90488"/>
                </a:lnTo>
                <a:lnTo>
                  <a:pt x="552450" y="80963"/>
                </a:lnTo>
                <a:lnTo>
                  <a:pt x="528638" y="73819"/>
                </a:lnTo>
                <a:lnTo>
                  <a:pt x="514350" y="66675"/>
                </a:lnTo>
                <a:lnTo>
                  <a:pt x="497681" y="52388"/>
                </a:lnTo>
                <a:lnTo>
                  <a:pt x="488156" y="33338"/>
                </a:lnTo>
                <a:lnTo>
                  <a:pt x="488156" y="16669"/>
                </a:lnTo>
                <a:lnTo>
                  <a:pt x="492919" y="7144"/>
                </a:lnTo>
                <a:lnTo>
                  <a:pt x="514350" y="0"/>
                </a:lnTo>
                <a:lnTo>
                  <a:pt x="550069" y="2381"/>
                </a:lnTo>
                <a:lnTo>
                  <a:pt x="592931" y="9525"/>
                </a:lnTo>
                <a:lnTo>
                  <a:pt x="671513" y="33338"/>
                </a:lnTo>
                <a:lnTo>
                  <a:pt x="750094" y="64294"/>
                </a:lnTo>
                <a:lnTo>
                  <a:pt x="823913" y="97631"/>
                </a:lnTo>
                <a:lnTo>
                  <a:pt x="878681" y="121444"/>
                </a:lnTo>
                <a:lnTo>
                  <a:pt x="938213" y="154781"/>
                </a:lnTo>
                <a:lnTo>
                  <a:pt x="976313" y="180975"/>
                </a:lnTo>
                <a:lnTo>
                  <a:pt x="1009650" y="207169"/>
                </a:lnTo>
                <a:lnTo>
                  <a:pt x="1045369" y="242888"/>
                </a:lnTo>
                <a:lnTo>
                  <a:pt x="1081088" y="283369"/>
                </a:lnTo>
                <a:lnTo>
                  <a:pt x="1097756" y="307181"/>
                </a:lnTo>
                <a:lnTo>
                  <a:pt x="1102519" y="321469"/>
                </a:lnTo>
                <a:lnTo>
                  <a:pt x="1104900" y="335756"/>
                </a:lnTo>
                <a:lnTo>
                  <a:pt x="1100138" y="347663"/>
                </a:lnTo>
                <a:lnTo>
                  <a:pt x="1090613" y="357188"/>
                </a:lnTo>
                <a:lnTo>
                  <a:pt x="1069181" y="369094"/>
                </a:lnTo>
                <a:lnTo>
                  <a:pt x="1033463" y="381000"/>
                </a:lnTo>
                <a:lnTo>
                  <a:pt x="983456" y="390525"/>
                </a:lnTo>
                <a:lnTo>
                  <a:pt x="931069" y="397669"/>
                </a:lnTo>
                <a:lnTo>
                  <a:pt x="852488" y="416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D819E6B-5606-498E-A9C9-F4EA006697DC}"/>
              </a:ext>
            </a:extLst>
          </p:cNvPr>
          <p:cNvSpPr/>
          <p:nvPr/>
        </p:nvSpPr>
        <p:spPr>
          <a:xfrm>
            <a:off x="4516438" y="4410075"/>
            <a:ext cx="2759075" cy="1382713"/>
          </a:xfrm>
          <a:custGeom>
            <a:avLst/>
            <a:gdLst>
              <a:gd name="connsiteX0" fmla="*/ 1340644 w 2757488"/>
              <a:gd name="connsiteY0" fmla="*/ 640556 h 1383506"/>
              <a:gd name="connsiteX1" fmla="*/ 1254919 w 2757488"/>
              <a:gd name="connsiteY1" fmla="*/ 590550 h 1383506"/>
              <a:gd name="connsiteX2" fmla="*/ 1178719 w 2757488"/>
              <a:gd name="connsiteY2" fmla="*/ 545306 h 1383506"/>
              <a:gd name="connsiteX3" fmla="*/ 1104900 w 2757488"/>
              <a:gd name="connsiteY3" fmla="*/ 500063 h 1383506"/>
              <a:gd name="connsiteX4" fmla="*/ 1033463 w 2757488"/>
              <a:gd name="connsiteY4" fmla="*/ 457200 h 1383506"/>
              <a:gd name="connsiteX5" fmla="*/ 933450 w 2757488"/>
              <a:gd name="connsiteY5" fmla="*/ 395288 h 1383506"/>
              <a:gd name="connsiteX6" fmla="*/ 873919 w 2757488"/>
              <a:gd name="connsiteY6" fmla="*/ 357188 h 1383506"/>
              <a:gd name="connsiteX7" fmla="*/ 797719 w 2757488"/>
              <a:gd name="connsiteY7" fmla="*/ 309563 h 1383506"/>
              <a:gd name="connsiteX8" fmla="*/ 726282 w 2757488"/>
              <a:gd name="connsiteY8" fmla="*/ 264319 h 1383506"/>
              <a:gd name="connsiteX9" fmla="*/ 681038 w 2757488"/>
              <a:gd name="connsiteY9" fmla="*/ 238125 h 1383506"/>
              <a:gd name="connsiteX10" fmla="*/ 633413 w 2757488"/>
              <a:gd name="connsiteY10" fmla="*/ 204788 h 1383506"/>
              <a:gd name="connsiteX11" fmla="*/ 578644 w 2757488"/>
              <a:gd name="connsiteY11" fmla="*/ 171450 h 1383506"/>
              <a:gd name="connsiteX12" fmla="*/ 516732 w 2757488"/>
              <a:gd name="connsiteY12" fmla="*/ 135731 h 1383506"/>
              <a:gd name="connsiteX13" fmla="*/ 476250 w 2757488"/>
              <a:gd name="connsiteY13" fmla="*/ 114300 h 1383506"/>
              <a:gd name="connsiteX14" fmla="*/ 435769 w 2757488"/>
              <a:gd name="connsiteY14" fmla="*/ 95250 h 1383506"/>
              <a:gd name="connsiteX15" fmla="*/ 371475 w 2757488"/>
              <a:gd name="connsiteY15" fmla="*/ 69056 h 1383506"/>
              <a:gd name="connsiteX16" fmla="*/ 316707 w 2757488"/>
              <a:gd name="connsiteY16" fmla="*/ 50006 h 1383506"/>
              <a:gd name="connsiteX17" fmla="*/ 242888 w 2757488"/>
              <a:gd name="connsiteY17" fmla="*/ 28575 h 1383506"/>
              <a:gd name="connsiteX18" fmla="*/ 185738 w 2757488"/>
              <a:gd name="connsiteY18" fmla="*/ 16669 h 1383506"/>
              <a:gd name="connsiteX19" fmla="*/ 119063 w 2757488"/>
              <a:gd name="connsiteY19" fmla="*/ 4763 h 1383506"/>
              <a:gd name="connsiteX20" fmla="*/ 73819 w 2757488"/>
              <a:gd name="connsiteY20" fmla="*/ 0 h 1383506"/>
              <a:gd name="connsiteX21" fmla="*/ 30957 w 2757488"/>
              <a:gd name="connsiteY21" fmla="*/ 7144 h 1383506"/>
              <a:gd name="connsiteX22" fmla="*/ 11907 w 2757488"/>
              <a:gd name="connsiteY22" fmla="*/ 14288 h 1383506"/>
              <a:gd name="connsiteX23" fmla="*/ 0 w 2757488"/>
              <a:gd name="connsiteY23" fmla="*/ 21431 h 1383506"/>
              <a:gd name="connsiteX24" fmla="*/ 0 w 2757488"/>
              <a:gd name="connsiteY24" fmla="*/ 33338 h 1383506"/>
              <a:gd name="connsiteX25" fmla="*/ 9525 w 2757488"/>
              <a:gd name="connsiteY25" fmla="*/ 50006 h 1383506"/>
              <a:gd name="connsiteX26" fmla="*/ 40482 w 2757488"/>
              <a:gd name="connsiteY26" fmla="*/ 66675 h 1383506"/>
              <a:gd name="connsiteX27" fmla="*/ 80963 w 2757488"/>
              <a:gd name="connsiteY27" fmla="*/ 73819 h 1383506"/>
              <a:gd name="connsiteX28" fmla="*/ 147638 w 2757488"/>
              <a:gd name="connsiteY28" fmla="*/ 90488 h 1383506"/>
              <a:gd name="connsiteX29" fmla="*/ 221457 w 2757488"/>
              <a:gd name="connsiteY29" fmla="*/ 114300 h 1383506"/>
              <a:gd name="connsiteX30" fmla="*/ 285750 w 2757488"/>
              <a:gd name="connsiteY30" fmla="*/ 140494 h 1383506"/>
              <a:gd name="connsiteX31" fmla="*/ 340519 w 2757488"/>
              <a:gd name="connsiteY31" fmla="*/ 164306 h 1383506"/>
              <a:gd name="connsiteX32" fmla="*/ 407194 w 2757488"/>
              <a:gd name="connsiteY32" fmla="*/ 197644 h 1383506"/>
              <a:gd name="connsiteX33" fmla="*/ 466725 w 2757488"/>
              <a:gd name="connsiteY33" fmla="*/ 233363 h 1383506"/>
              <a:gd name="connsiteX34" fmla="*/ 569119 w 2757488"/>
              <a:gd name="connsiteY34" fmla="*/ 304800 h 1383506"/>
              <a:gd name="connsiteX35" fmla="*/ 704850 w 2757488"/>
              <a:gd name="connsiteY35" fmla="*/ 409575 h 1383506"/>
              <a:gd name="connsiteX36" fmla="*/ 850107 w 2757488"/>
              <a:gd name="connsiteY36" fmla="*/ 523875 h 1383506"/>
              <a:gd name="connsiteX37" fmla="*/ 940594 w 2757488"/>
              <a:gd name="connsiteY37" fmla="*/ 597694 h 1383506"/>
              <a:gd name="connsiteX38" fmla="*/ 959644 w 2757488"/>
              <a:gd name="connsiteY38" fmla="*/ 621506 h 1383506"/>
              <a:gd name="connsiteX39" fmla="*/ 1104900 w 2757488"/>
              <a:gd name="connsiteY39" fmla="*/ 733425 h 1383506"/>
              <a:gd name="connsiteX40" fmla="*/ 1228725 w 2757488"/>
              <a:gd name="connsiteY40" fmla="*/ 835819 h 1383506"/>
              <a:gd name="connsiteX41" fmla="*/ 1378744 w 2757488"/>
              <a:gd name="connsiteY41" fmla="*/ 964406 h 1383506"/>
              <a:gd name="connsiteX42" fmla="*/ 1521619 w 2757488"/>
              <a:gd name="connsiteY42" fmla="*/ 1092994 h 1383506"/>
              <a:gd name="connsiteX43" fmla="*/ 1690688 w 2757488"/>
              <a:gd name="connsiteY43" fmla="*/ 1243013 h 1383506"/>
              <a:gd name="connsiteX44" fmla="*/ 1745457 w 2757488"/>
              <a:gd name="connsiteY44" fmla="*/ 1295400 h 1383506"/>
              <a:gd name="connsiteX45" fmla="*/ 1778794 w 2757488"/>
              <a:gd name="connsiteY45" fmla="*/ 1323975 h 1383506"/>
              <a:gd name="connsiteX46" fmla="*/ 1807369 w 2757488"/>
              <a:gd name="connsiteY46" fmla="*/ 1343025 h 1383506"/>
              <a:gd name="connsiteX47" fmla="*/ 1854994 w 2757488"/>
              <a:gd name="connsiteY47" fmla="*/ 1364456 h 1383506"/>
              <a:gd name="connsiteX48" fmla="*/ 1902619 w 2757488"/>
              <a:gd name="connsiteY48" fmla="*/ 1378744 h 1383506"/>
              <a:gd name="connsiteX49" fmla="*/ 1959769 w 2757488"/>
              <a:gd name="connsiteY49" fmla="*/ 1383506 h 1383506"/>
              <a:gd name="connsiteX50" fmla="*/ 2014538 w 2757488"/>
              <a:gd name="connsiteY50" fmla="*/ 1383506 h 1383506"/>
              <a:gd name="connsiteX51" fmla="*/ 2185988 w 2757488"/>
              <a:gd name="connsiteY51" fmla="*/ 1366838 h 1383506"/>
              <a:gd name="connsiteX52" fmla="*/ 2450307 w 2757488"/>
              <a:gd name="connsiteY52" fmla="*/ 1340644 h 1383506"/>
              <a:gd name="connsiteX53" fmla="*/ 2697957 w 2757488"/>
              <a:gd name="connsiteY53" fmla="*/ 1319213 h 1383506"/>
              <a:gd name="connsiteX54" fmla="*/ 2728913 w 2757488"/>
              <a:gd name="connsiteY54" fmla="*/ 1309688 h 1383506"/>
              <a:gd name="connsiteX55" fmla="*/ 2752725 w 2757488"/>
              <a:gd name="connsiteY55" fmla="*/ 1295400 h 1383506"/>
              <a:gd name="connsiteX56" fmla="*/ 2757488 w 2757488"/>
              <a:gd name="connsiteY56" fmla="*/ 1283494 h 1383506"/>
              <a:gd name="connsiteX57" fmla="*/ 2757488 w 2757488"/>
              <a:gd name="connsiteY57" fmla="*/ 1276350 h 1383506"/>
              <a:gd name="connsiteX58" fmla="*/ 2750344 w 2757488"/>
              <a:gd name="connsiteY58" fmla="*/ 1264444 h 1383506"/>
              <a:gd name="connsiteX59" fmla="*/ 2721769 w 2757488"/>
              <a:gd name="connsiteY59" fmla="*/ 1254919 h 1383506"/>
              <a:gd name="connsiteX60" fmla="*/ 2647950 w 2757488"/>
              <a:gd name="connsiteY60" fmla="*/ 1240631 h 1383506"/>
              <a:gd name="connsiteX61" fmla="*/ 2578894 w 2757488"/>
              <a:gd name="connsiteY61" fmla="*/ 1223963 h 1383506"/>
              <a:gd name="connsiteX62" fmla="*/ 2497932 w 2757488"/>
              <a:gd name="connsiteY62" fmla="*/ 1200150 h 1383506"/>
              <a:gd name="connsiteX63" fmla="*/ 2395538 w 2757488"/>
              <a:gd name="connsiteY63" fmla="*/ 1169194 h 1383506"/>
              <a:gd name="connsiteX64" fmla="*/ 2276475 w 2757488"/>
              <a:gd name="connsiteY64" fmla="*/ 1126331 h 1383506"/>
              <a:gd name="connsiteX65" fmla="*/ 2190750 w 2757488"/>
              <a:gd name="connsiteY65" fmla="*/ 1092994 h 1383506"/>
              <a:gd name="connsiteX66" fmla="*/ 2047875 w 2757488"/>
              <a:gd name="connsiteY66" fmla="*/ 1033463 h 1383506"/>
              <a:gd name="connsiteX67" fmla="*/ 1950244 w 2757488"/>
              <a:gd name="connsiteY67" fmla="*/ 985838 h 1383506"/>
              <a:gd name="connsiteX68" fmla="*/ 1800225 w 2757488"/>
              <a:gd name="connsiteY68" fmla="*/ 904875 h 1383506"/>
              <a:gd name="connsiteX69" fmla="*/ 1666875 w 2757488"/>
              <a:gd name="connsiteY69" fmla="*/ 831056 h 1383506"/>
              <a:gd name="connsiteX70" fmla="*/ 1464469 w 2757488"/>
              <a:gd name="connsiteY70" fmla="*/ 714375 h 1383506"/>
              <a:gd name="connsiteX71" fmla="*/ 1340644 w 2757488"/>
              <a:gd name="connsiteY71" fmla="*/ 640556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757488" h="1383506">
                <a:moveTo>
                  <a:pt x="1340644" y="640556"/>
                </a:moveTo>
                <a:lnTo>
                  <a:pt x="1254919" y="590550"/>
                </a:lnTo>
                <a:lnTo>
                  <a:pt x="1178719" y="545306"/>
                </a:lnTo>
                <a:lnTo>
                  <a:pt x="1104900" y="500063"/>
                </a:lnTo>
                <a:lnTo>
                  <a:pt x="1033463" y="457200"/>
                </a:lnTo>
                <a:lnTo>
                  <a:pt x="933450" y="395288"/>
                </a:lnTo>
                <a:lnTo>
                  <a:pt x="873919" y="357188"/>
                </a:lnTo>
                <a:lnTo>
                  <a:pt x="797719" y="309563"/>
                </a:lnTo>
                <a:lnTo>
                  <a:pt x="726282" y="264319"/>
                </a:lnTo>
                <a:lnTo>
                  <a:pt x="681038" y="238125"/>
                </a:lnTo>
                <a:lnTo>
                  <a:pt x="633413" y="204788"/>
                </a:lnTo>
                <a:lnTo>
                  <a:pt x="578644" y="171450"/>
                </a:lnTo>
                <a:lnTo>
                  <a:pt x="516732" y="135731"/>
                </a:lnTo>
                <a:lnTo>
                  <a:pt x="476250" y="114300"/>
                </a:lnTo>
                <a:lnTo>
                  <a:pt x="435769" y="95250"/>
                </a:lnTo>
                <a:lnTo>
                  <a:pt x="371475" y="69056"/>
                </a:lnTo>
                <a:lnTo>
                  <a:pt x="316707" y="50006"/>
                </a:lnTo>
                <a:lnTo>
                  <a:pt x="242888" y="28575"/>
                </a:lnTo>
                <a:lnTo>
                  <a:pt x="185738" y="16669"/>
                </a:lnTo>
                <a:lnTo>
                  <a:pt x="119063" y="4763"/>
                </a:lnTo>
                <a:lnTo>
                  <a:pt x="73819" y="0"/>
                </a:lnTo>
                <a:lnTo>
                  <a:pt x="30957" y="7144"/>
                </a:lnTo>
                <a:lnTo>
                  <a:pt x="11907" y="14288"/>
                </a:lnTo>
                <a:lnTo>
                  <a:pt x="0" y="21431"/>
                </a:lnTo>
                <a:lnTo>
                  <a:pt x="0" y="33338"/>
                </a:lnTo>
                <a:lnTo>
                  <a:pt x="9525" y="50006"/>
                </a:lnTo>
                <a:lnTo>
                  <a:pt x="40482" y="66675"/>
                </a:lnTo>
                <a:lnTo>
                  <a:pt x="80963" y="73819"/>
                </a:lnTo>
                <a:lnTo>
                  <a:pt x="147638" y="90488"/>
                </a:lnTo>
                <a:lnTo>
                  <a:pt x="221457" y="114300"/>
                </a:lnTo>
                <a:lnTo>
                  <a:pt x="285750" y="140494"/>
                </a:lnTo>
                <a:lnTo>
                  <a:pt x="340519" y="164306"/>
                </a:lnTo>
                <a:lnTo>
                  <a:pt x="407194" y="197644"/>
                </a:lnTo>
                <a:lnTo>
                  <a:pt x="466725" y="233363"/>
                </a:lnTo>
                <a:lnTo>
                  <a:pt x="569119" y="304800"/>
                </a:lnTo>
                <a:lnTo>
                  <a:pt x="704850" y="409575"/>
                </a:lnTo>
                <a:lnTo>
                  <a:pt x="850107" y="523875"/>
                </a:lnTo>
                <a:lnTo>
                  <a:pt x="940594" y="597694"/>
                </a:lnTo>
                <a:lnTo>
                  <a:pt x="959644" y="621506"/>
                </a:lnTo>
                <a:lnTo>
                  <a:pt x="1104900" y="733425"/>
                </a:lnTo>
                <a:lnTo>
                  <a:pt x="1228725" y="835819"/>
                </a:lnTo>
                <a:lnTo>
                  <a:pt x="1378744" y="964406"/>
                </a:lnTo>
                <a:lnTo>
                  <a:pt x="1521619" y="1092994"/>
                </a:lnTo>
                <a:lnTo>
                  <a:pt x="1690688" y="1243013"/>
                </a:lnTo>
                <a:lnTo>
                  <a:pt x="1745457" y="1295400"/>
                </a:lnTo>
                <a:lnTo>
                  <a:pt x="1778794" y="1323975"/>
                </a:lnTo>
                <a:lnTo>
                  <a:pt x="1807369" y="1343025"/>
                </a:lnTo>
                <a:lnTo>
                  <a:pt x="1854994" y="1364456"/>
                </a:lnTo>
                <a:lnTo>
                  <a:pt x="1902619" y="1378744"/>
                </a:lnTo>
                <a:lnTo>
                  <a:pt x="1959769" y="1383506"/>
                </a:lnTo>
                <a:lnTo>
                  <a:pt x="2014538" y="1383506"/>
                </a:lnTo>
                <a:lnTo>
                  <a:pt x="2185988" y="1366838"/>
                </a:lnTo>
                <a:lnTo>
                  <a:pt x="2450307" y="1340644"/>
                </a:lnTo>
                <a:lnTo>
                  <a:pt x="2697957" y="1319213"/>
                </a:lnTo>
                <a:lnTo>
                  <a:pt x="2728913" y="1309688"/>
                </a:lnTo>
                <a:lnTo>
                  <a:pt x="2752725" y="1295400"/>
                </a:lnTo>
                <a:lnTo>
                  <a:pt x="2757488" y="1283494"/>
                </a:lnTo>
                <a:lnTo>
                  <a:pt x="2757488" y="1276350"/>
                </a:lnTo>
                <a:lnTo>
                  <a:pt x="2750344" y="1264444"/>
                </a:lnTo>
                <a:lnTo>
                  <a:pt x="2721769" y="1254919"/>
                </a:lnTo>
                <a:lnTo>
                  <a:pt x="2647950" y="1240631"/>
                </a:lnTo>
                <a:lnTo>
                  <a:pt x="2578894" y="1223963"/>
                </a:lnTo>
                <a:lnTo>
                  <a:pt x="2497932" y="1200150"/>
                </a:lnTo>
                <a:lnTo>
                  <a:pt x="2395538" y="1169194"/>
                </a:lnTo>
                <a:lnTo>
                  <a:pt x="2276475" y="1126331"/>
                </a:lnTo>
                <a:lnTo>
                  <a:pt x="2190750" y="1092994"/>
                </a:lnTo>
                <a:lnTo>
                  <a:pt x="2047875" y="1033463"/>
                </a:lnTo>
                <a:lnTo>
                  <a:pt x="1950244" y="985838"/>
                </a:lnTo>
                <a:lnTo>
                  <a:pt x="1800225" y="904875"/>
                </a:lnTo>
                <a:lnTo>
                  <a:pt x="1666875" y="831056"/>
                </a:lnTo>
                <a:lnTo>
                  <a:pt x="1464469" y="714375"/>
                </a:lnTo>
                <a:lnTo>
                  <a:pt x="1340644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C87586AC-1E49-48F1-B4BA-D50F42854F34}"/>
              </a:ext>
            </a:extLst>
          </p:cNvPr>
          <p:cNvGrpSpPr>
            <a:grpSpLocks/>
          </p:cNvGrpSpPr>
          <p:nvPr/>
        </p:nvGrpSpPr>
        <p:grpSpPr bwMode="auto">
          <a:xfrm>
            <a:off x="2643188" y="1443038"/>
            <a:ext cx="4619625" cy="4562475"/>
            <a:chOff x="2808288" y="1595438"/>
            <a:chExt cx="4619625" cy="4562475"/>
          </a:xfrm>
        </p:grpSpPr>
        <p:sp>
          <p:nvSpPr>
            <p:cNvPr id="21" name="フリーフォーム 16">
              <a:extLst>
                <a:ext uri="{FF2B5EF4-FFF2-40B4-BE49-F238E27FC236}">
                  <a16:creationId xmlns:a16="http://schemas.microsoft.com/office/drawing/2014/main" id="{19AF0C16-02E8-4616-8FB2-9128E7F71DCD}"/>
                </a:ext>
              </a:extLst>
            </p:cNvPr>
            <p:cNvSpPr/>
            <p:nvPr/>
          </p:nvSpPr>
          <p:spPr>
            <a:xfrm>
              <a:off x="3752850" y="1595438"/>
              <a:ext cx="585788" cy="2243137"/>
            </a:xfrm>
            <a:custGeom>
              <a:avLst/>
              <a:gdLst>
                <a:gd name="connsiteX0" fmla="*/ 294223 w 585562"/>
                <a:gd name="connsiteY0" fmla="*/ 790365 h 2244174"/>
                <a:gd name="connsiteX1" fmla="*/ 294223 w 585562"/>
                <a:gd name="connsiteY1" fmla="*/ 1052858 h 2244174"/>
                <a:gd name="connsiteX2" fmla="*/ 297108 w 585562"/>
                <a:gd name="connsiteY2" fmla="*/ 1249007 h 2244174"/>
                <a:gd name="connsiteX3" fmla="*/ 297108 w 585562"/>
                <a:gd name="connsiteY3" fmla="*/ 1387465 h 2244174"/>
                <a:gd name="connsiteX4" fmla="*/ 294223 w 585562"/>
                <a:gd name="connsiteY4" fmla="*/ 1491309 h 2244174"/>
                <a:gd name="connsiteX5" fmla="*/ 294223 w 585562"/>
                <a:gd name="connsiteY5" fmla="*/ 1520154 h 2244174"/>
                <a:gd name="connsiteX6" fmla="*/ 285570 w 585562"/>
                <a:gd name="connsiteY6" fmla="*/ 1572076 h 2244174"/>
                <a:gd name="connsiteX7" fmla="*/ 274032 w 585562"/>
                <a:gd name="connsiteY7" fmla="*/ 1638420 h 2244174"/>
                <a:gd name="connsiteX8" fmla="*/ 259609 w 585562"/>
                <a:gd name="connsiteY8" fmla="*/ 1693227 h 2244174"/>
                <a:gd name="connsiteX9" fmla="*/ 233648 w 585562"/>
                <a:gd name="connsiteY9" fmla="*/ 1768225 h 2244174"/>
                <a:gd name="connsiteX10" fmla="*/ 210572 w 585562"/>
                <a:gd name="connsiteY10" fmla="*/ 1828800 h 2244174"/>
                <a:gd name="connsiteX11" fmla="*/ 210572 w 585562"/>
                <a:gd name="connsiteY11" fmla="*/ 1857646 h 2244174"/>
                <a:gd name="connsiteX12" fmla="*/ 222110 w 585562"/>
                <a:gd name="connsiteY12" fmla="*/ 1923990 h 2244174"/>
                <a:gd name="connsiteX13" fmla="*/ 239417 w 585562"/>
                <a:gd name="connsiteY13" fmla="*/ 2007642 h 2244174"/>
                <a:gd name="connsiteX14" fmla="*/ 268263 w 585562"/>
                <a:gd name="connsiteY14" fmla="*/ 2082640 h 2244174"/>
                <a:gd name="connsiteX15" fmla="*/ 297108 w 585562"/>
                <a:gd name="connsiteY15" fmla="*/ 2131677 h 2244174"/>
                <a:gd name="connsiteX16" fmla="*/ 317300 w 585562"/>
                <a:gd name="connsiteY16" fmla="*/ 2160523 h 2244174"/>
                <a:gd name="connsiteX17" fmla="*/ 343261 w 585562"/>
                <a:gd name="connsiteY17" fmla="*/ 2203791 h 2244174"/>
                <a:gd name="connsiteX18" fmla="*/ 363453 w 585562"/>
                <a:gd name="connsiteY18" fmla="*/ 2226867 h 2244174"/>
                <a:gd name="connsiteX19" fmla="*/ 383644 w 585562"/>
                <a:gd name="connsiteY19" fmla="*/ 2241290 h 2244174"/>
                <a:gd name="connsiteX20" fmla="*/ 403836 w 585562"/>
                <a:gd name="connsiteY20" fmla="*/ 2244174 h 2244174"/>
                <a:gd name="connsiteX21" fmla="*/ 421143 w 585562"/>
                <a:gd name="connsiteY21" fmla="*/ 2238405 h 2244174"/>
                <a:gd name="connsiteX22" fmla="*/ 435566 w 585562"/>
                <a:gd name="connsiteY22" fmla="*/ 2221098 h 2244174"/>
                <a:gd name="connsiteX23" fmla="*/ 455758 w 585562"/>
                <a:gd name="connsiteY23" fmla="*/ 2186484 h 2244174"/>
                <a:gd name="connsiteX24" fmla="*/ 481719 w 585562"/>
                <a:gd name="connsiteY24" fmla="*/ 2117255 h 2244174"/>
                <a:gd name="connsiteX25" fmla="*/ 496141 w 585562"/>
                <a:gd name="connsiteY25" fmla="*/ 2059564 h 2244174"/>
                <a:gd name="connsiteX26" fmla="*/ 496141 w 585562"/>
                <a:gd name="connsiteY26" fmla="*/ 2022065 h 2244174"/>
                <a:gd name="connsiteX27" fmla="*/ 499026 w 585562"/>
                <a:gd name="connsiteY27" fmla="*/ 1860530 h 2244174"/>
                <a:gd name="connsiteX28" fmla="*/ 499026 w 585562"/>
                <a:gd name="connsiteY28" fmla="*/ 1621113 h 2244174"/>
                <a:gd name="connsiteX29" fmla="*/ 499026 w 585562"/>
                <a:gd name="connsiteY29" fmla="*/ 1370158 h 2244174"/>
                <a:gd name="connsiteX30" fmla="*/ 501911 w 585562"/>
                <a:gd name="connsiteY30" fmla="*/ 1182663 h 2244174"/>
                <a:gd name="connsiteX31" fmla="*/ 504795 w 585562"/>
                <a:gd name="connsiteY31" fmla="*/ 1049974 h 2244174"/>
                <a:gd name="connsiteX32" fmla="*/ 510564 w 585562"/>
                <a:gd name="connsiteY32" fmla="*/ 908631 h 2244174"/>
                <a:gd name="connsiteX33" fmla="*/ 524987 w 585562"/>
                <a:gd name="connsiteY33" fmla="*/ 715367 h 2244174"/>
                <a:gd name="connsiteX34" fmla="*/ 539410 w 585562"/>
                <a:gd name="connsiteY34" fmla="*/ 478834 h 2244174"/>
                <a:gd name="connsiteX35" fmla="*/ 542294 w 585562"/>
                <a:gd name="connsiteY35" fmla="*/ 458643 h 2244174"/>
                <a:gd name="connsiteX36" fmla="*/ 556717 w 585562"/>
                <a:gd name="connsiteY36" fmla="*/ 415374 h 2244174"/>
                <a:gd name="connsiteX37" fmla="*/ 582678 w 585562"/>
                <a:gd name="connsiteY37" fmla="*/ 340376 h 2244174"/>
                <a:gd name="connsiteX38" fmla="*/ 585562 w 585562"/>
                <a:gd name="connsiteY38" fmla="*/ 320185 h 2244174"/>
                <a:gd name="connsiteX39" fmla="*/ 585562 w 585562"/>
                <a:gd name="connsiteY39" fmla="*/ 302877 h 2244174"/>
                <a:gd name="connsiteX40" fmla="*/ 582678 w 585562"/>
                <a:gd name="connsiteY40" fmla="*/ 276916 h 2244174"/>
                <a:gd name="connsiteX41" fmla="*/ 571140 w 585562"/>
                <a:gd name="connsiteY41" fmla="*/ 245186 h 2244174"/>
                <a:gd name="connsiteX42" fmla="*/ 556717 w 585562"/>
                <a:gd name="connsiteY42" fmla="*/ 216341 h 2244174"/>
                <a:gd name="connsiteX43" fmla="*/ 530756 w 585562"/>
                <a:gd name="connsiteY43" fmla="*/ 184611 h 2244174"/>
                <a:gd name="connsiteX44" fmla="*/ 501911 w 585562"/>
                <a:gd name="connsiteY44" fmla="*/ 155766 h 2244174"/>
                <a:gd name="connsiteX45" fmla="*/ 475950 w 585562"/>
                <a:gd name="connsiteY45" fmla="*/ 135574 h 2244174"/>
                <a:gd name="connsiteX46" fmla="*/ 452873 w 585562"/>
                <a:gd name="connsiteY46" fmla="*/ 118267 h 2244174"/>
                <a:gd name="connsiteX47" fmla="*/ 409605 w 585562"/>
                <a:gd name="connsiteY47" fmla="*/ 98075 h 2244174"/>
                <a:gd name="connsiteX48" fmla="*/ 354799 w 585562"/>
                <a:gd name="connsiteY48" fmla="*/ 74998 h 2244174"/>
                <a:gd name="connsiteX49" fmla="*/ 268263 w 585562"/>
                <a:gd name="connsiteY49" fmla="*/ 46153 h 2244174"/>
                <a:gd name="connsiteX50" fmla="*/ 190380 w 585562"/>
                <a:gd name="connsiteY50" fmla="*/ 25961 h 2244174"/>
                <a:gd name="connsiteX51" fmla="*/ 86536 w 585562"/>
                <a:gd name="connsiteY51" fmla="*/ 5769 h 2244174"/>
                <a:gd name="connsiteX52" fmla="*/ 51922 w 585562"/>
                <a:gd name="connsiteY52" fmla="*/ 0 h 2244174"/>
                <a:gd name="connsiteX53" fmla="*/ 28846 w 585562"/>
                <a:gd name="connsiteY53" fmla="*/ 0 h 2244174"/>
                <a:gd name="connsiteX54" fmla="*/ 11538 w 585562"/>
                <a:gd name="connsiteY54" fmla="*/ 2885 h 2244174"/>
                <a:gd name="connsiteX55" fmla="*/ 5769 w 585562"/>
                <a:gd name="connsiteY55" fmla="*/ 8654 h 2244174"/>
                <a:gd name="connsiteX56" fmla="*/ 0 w 585562"/>
                <a:gd name="connsiteY56" fmla="*/ 20192 h 2244174"/>
                <a:gd name="connsiteX57" fmla="*/ 5769 w 585562"/>
                <a:gd name="connsiteY57" fmla="*/ 34615 h 2244174"/>
                <a:gd name="connsiteX58" fmla="*/ 20192 w 585562"/>
                <a:gd name="connsiteY58" fmla="*/ 57691 h 2244174"/>
                <a:gd name="connsiteX59" fmla="*/ 43268 w 585562"/>
                <a:gd name="connsiteY59" fmla="*/ 74998 h 2244174"/>
                <a:gd name="connsiteX60" fmla="*/ 115382 w 585562"/>
                <a:gd name="connsiteY60" fmla="*/ 112497 h 2244174"/>
                <a:gd name="connsiteX61" fmla="*/ 178842 w 585562"/>
                <a:gd name="connsiteY61" fmla="*/ 152881 h 2244174"/>
                <a:gd name="connsiteX62" fmla="*/ 210572 w 585562"/>
                <a:gd name="connsiteY62" fmla="*/ 175957 h 2244174"/>
                <a:gd name="connsiteX63" fmla="*/ 242302 w 585562"/>
                <a:gd name="connsiteY63" fmla="*/ 210572 h 2244174"/>
                <a:gd name="connsiteX64" fmla="*/ 265378 w 585562"/>
                <a:gd name="connsiteY64" fmla="*/ 248071 h 2244174"/>
                <a:gd name="connsiteX65" fmla="*/ 274032 w 585562"/>
                <a:gd name="connsiteY65" fmla="*/ 276916 h 2244174"/>
                <a:gd name="connsiteX66" fmla="*/ 282685 w 585562"/>
                <a:gd name="connsiteY66" fmla="*/ 308646 h 2244174"/>
                <a:gd name="connsiteX67" fmla="*/ 291339 w 585562"/>
                <a:gd name="connsiteY67" fmla="*/ 360568 h 2244174"/>
                <a:gd name="connsiteX68" fmla="*/ 294223 w 585562"/>
                <a:gd name="connsiteY68" fmla="*/ 426913 h 2244174"/>
                <a:gd name="connsiteX69" fmla="*/ 294223 w 585562"/>
                <a:gd name="connsiteY69" fmla="*/ 559602 h 2244174"/>
                <a:gd name="connsiteX70" fmla="*/ 294223 w 585562"/>
                <a:gd name="connsiteY70" fmla="*/ 790365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5562" h="2244174">
                  <a:moveTo>
                    <a:pt x="294223" y="790365"/>
                  </a:moveTo>
                  <a:lnTo>
                    <a:pt x="294223" y="1052858"/>
                  </a:lnTo>
                  <a:cubicBezTo>
                    <a:pt x="295185" y="1118241"/>
                    <a:pt x="296146" y="1183624"/>
                    <a:pt x="297108" y="1249007"/>
                  </a:cubicBezTo>
                  <a:lnTo>
                    <a:pt x="297108" y="1387465"/>
                  </a:lnTo>
                  <a:cubicBezTo>
                    <a:pt x="296146" y="1422080"/>
                    <a:pt x="295185" y="1456694"/>
                    <a:pt x="294223" y="1491309"/>
                  </a:cubicBezTo>
                  <a:lnTo>
                    <a:pt x="294223" y="1520154"/>
                  </a:lnTo>
                  <a:lnTo>
                    <a:pt x="285570" y="1572076"/>
                  </a:lnTo>
                  <a:lnTo>
                    <a:pt x="274032" y="1638420"/>
                  </a:lnTo>
                  <a:lnTo>
                    <a:pt x="259609" y="1693227"/>
                  </a:lnTo>
                  <a:lnTo>
                    <a:pt x="233648" y="1768225"/>
                  </a:lnTo>
                  <a:lnTo>
                    <a:pt x="210572" y="1828800"/>
                  </a:lnTo>
                  <a:lnTo>
                    <a:pt x="210572" y="1857646"/>
                  </a:lnTo>
                  <a:lnTo>
                    <a:pt x="222110" y="1923990"/>
                  </a:lnTo>
                  <a:lnTo>
                    <a:pt x="239417" y="2007642"/>
                  </a:lnTo>
                  <a:lnTo>
                    <a:pt x="268263" y="2082640"/>
                  </a:lnTo>
                  <a:lnTo>
                    <a:pt x="297108" y="2131677"/>
                  </a:lnTo>
                  <a:lnTo>
                    <a:pt x="317300" y="2160523"/>
                  </a:lnTo>
                  <a:lnTo>
                    <a:pt x="343261" y="2203791"/>
                  </a:lnTo>
                  <a:lnTo>
                    <a:pt x="363453" y="2226867"/>
                  </a:lnTo>
                  <a:lnTo>
                    <a:pt x="383644" y="2241290"/>
                  </a:lnTo>
                  <a:lnTo>
                    <a:pt x="403836" y="2244174"/>
                  </a:lnTo>
                  <a:lnTo>
                    <a:pt x="421143" y="2238405"/>
                  </a:lnTo>
                  <a:lnTo>
                    <a:pt x="435566" y="2221098"/>
                  </a:lnTo>
                  <a:lnTo>
                    <a:pt x="455758" y="2186484"/>
                  </a:lnTo>
                  <a:lnTo>
                    <a:pt x="481719" y="2117255"/>
                  </a:lnTo>
                  <a:lnTo>
                    <a:pt x="496141" y="2059564"/>
                  </a:lnTo>
                  <a:lnTo>
                    <a:pt x="496141" y="2022065"/>
                  </a:lnTo>
                  <a:cubicBezTo>
                    <a:pt x="497103" y="1968220"/>
                    <a:pt x="498064" y="1914375"/>
                    <a:pt x="499026" y="1860530"/>
                  </a:cubicBezTo>
                  <a:lnTo>
                    <a:pt x="499026" y="1621113"/>
                  </a:lnTo>
                  <a:lnTo>
                    <a:pt x="499026" y="1370158"/>
                  </a:lnTo>
                  <a:cubicBezTo>
                    <a:pt x="499988" y="1307660"/>
                    <a:pt x="500949" y="1245161"/>
                    <a:pt x="501911" y="1182663"/>
                  </a:cubicBezTo>
                  <a:cubicBezTo>
                    <a:pt x="502872" y="1138433"/>
                    <a:pt x="503834" y="1094204"/>
                    <a:pt x="504795" y="1049974"/>
                  </a:cubicBezTo>
                  <a:lnTo>
                    <a:pt x="510564" y="908631"/>
                  </a:lnTo>
                  <a:lnTo>
                    <a:pt x="524987" y="715367"/>
                  </a:lnTo>
                  <a:lnTo>
                    <a:pt x="539410" y="478834"/>
                  </a:lnTo>
                  <a:lnTo>
                    <a:pt x="542294" y="458643"/>
                  </a:lnTo>
                  <a:lnTo>
                    <a:pt x="556717" y="415374"/>
                  </a:lnTo>
                  <a:lnTo>
                    <a:pt x="582678" y="340376"/>
                  </a:lnTo>
                  <a:lnTo>
                    <a:pt x="585562" y="320185"/>
                  </a:lnTo>
                  <a:lnTo>
                    <a:pt x="585562" y="302877"/>
                  </a:lnTo>
                  <a:lnTo>
                    <a:pt x="582678" y="276916"/>
                  </a:lnTo>
                  <a:lnTo>
                    <a:pt x="571140" y="245186"/>
                  </a:lnTo>
                  <a:lnTo>
                    <a:pt x="556717" y="216341"/>
                  </a:lnTo>
                  <a:lnTo>
                    <a:pt x="530756" y="184611"/>
                  </a:lnTo>
                  <a:lnTo>
                    <a:pt x="501911" y="155766"/>
                  </a:lnTo>
                  <a:lnTo>
                    <a:pt x="475950" y="135574"/>
                  </a:lnTo>
                  <a:lnTo>
                    <a:pt x="452873" y="118267"/>
                  </a:lnTo>
                  <a:lnTo>
                    <a:pt x="409605" y="98075"/>
                  </a:lnTo>
                  <a:lnTo>
                    <a:pt x="354799" y="74998"/>
                  </a:lnTo>
                  <a:lnTo>
                    <a:pt x="268263" y="46153"/>
                  </a:lnTo>
                  <a:lnTo>
                    <a:pt x="190380" y="25961"/>
                  </a:lnTo>
                  <a:lnTo>
                    <a:pt x="86536" y="5769"/>
                  </a:lnTo>
                  <a:lnTo>
                    <a:pt x="51922" y="0"/>
                  </a:lnTo>
                  <a:lnTo>
                    <a:pt x="28846" y="0"/>
                  </a:lnTo>
                  <a:lnTo>
                    <a:pt x="11538" y="2885"/>
                  </a:lnTo>
                  <a:lnTo>
                    <a:pt x="5769" y="8654"/>
                  </a:lnTo>
                  <a:lnTo>
                    <a:pt x="0" y="20192"/>
                  </a:lnTo>
                  <a:lnTo>
                    <a:pt x="5769" y="34615"/>
                  </a:lnTo>
                  <a:lnTo>
                    <a:pt x="20192" y="57691"/>
                  </a:lnTo>
                  <a:lnTo>
                    <a:pt x="43268" y="74998"/>
                  </a:lnTo>
                  <a:lnTo>
                    <a:pt x="115382" y="112497"/>
                  </a:lnTo>
                  <a:lnTo>
                    <a:pt x="178842" y="152881"/>
                  </a:lnTo>
                  <a:lnTo>
                    <a:pt x="210572" y="175957"/>
                  </a:lnTo>
                  <a:lnTo>
                    <a:pt x="242302" y="210572"/>
                  </a:lnTo>
                  <a:lnTo>
                    <a:pt x="265378" y="248071"/>
                  </a:lnTo>
                  <a:lnTo>
                    <a:pt x="274032" y="276916"/>
                  </a:lnTo>
                  <a:lnTo>
                    <a:pt x="282685" y="308646"/>
                  </a:lnTo>
                  <a:lnTo>
                    <a:pt x="291339" y="360568"/>
                  </a:lnTo>
                  <a:lnTo>
                    <a:pt x="294223" y="426913"/>
                  </a:lnTo>
                  <a:lnTo>
                    <a:pt x="294223" y="559602"/>
                  </a:lnTo>
                  <a:cubicBezTo>
                    <a:pt x="295185" y="627869"/>
                    <a:pt x="294223" y="708156"/>
                    <a:pt x="294223" y="79036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">
              <a:extLst>
                <a:ext uri="{FF2B5EF4-FFF2-40B4-BE49-F238E27FC236}">
                  <a16:creationId xmlns:a16="http://schemas.microsoft.com/office/drawing/2014/main" id="{003776BE-41C4-45B1-8ACC-AF92769A81B4}"/>
                </a:ext>
              </a:extLst>
            </p:cNvPr>
            <p:cNvSpPr/>
            <p:nvPr/>
          </p:nvSpPr>
          <p:spPr>
            <a:xfrm>
              <a:off x="3081338" y="1924050"/>
              <a:ext cx="709612" cy="642938"/>
            </a:xfrm>
            <a:custGeom>
              <a:avLst/>
              <a:gdLst>
                <a:gd name="connsiteX0" fmla="*/ 271462 w 709612"/>
                <a:gd name="connsiteY0" fmla="*/ 97631 h 642938"/>
                <a:gd name="connsiteX1" fmla="*/ 402431 w 709612"/>
                <a:gd name="connsiteY1" fmla="*/ 152400 h 642938"/>
                <a:gd name="connsiteX2" fmla="*/ 561975 w 709612"/>
                <a:gd name="connsiteY2" fmla="*/ 219075 h 642938"/>
                <a:gd name="connsiteX3" fmla="*/ 583406 w 709612"/>
                <a:gd name="connsiteY3" fmla="*/ 226219 h 642938"/>
                <a:gd name="connsiteX4" fmla="*/ 592931 w 709612"/>
                <a:gd name="connsiteY4" fmla="*/ 233363 h 642938"/>
                <a:gd name="connsiteX5" fmla="*/ 616743 w 709612"/>
                <a:gd name="connsiteY5" fmla="*/ 266700 h 642938"/>
                <a:gd name="connsiteX6" fmla="*/ 645318 w 709612"/>
                <a:gd name="connsiteY6" fmla="*/ 309563 h 642938"/>
                <a:gd name="connsiteX7" fmla="*/ 664368 w 709612"/>
                <a:gd name="connsiteY7" fmla="*/ 342900 h 642938"/>
                <a:gd name="connsiteX8" fmla="*/ 678656 w 709612"/>
                <a:gd name="connsiteY8" fmla="*/ 371475 h 642938"/>
                <a:gd name="connsiteX9" fmla="*/ 690562 w 709612"/>
                <a:gd name="connsiteY9" fmla="*/ 400050 h 642938"/>
                <a:gd name="connsiteX10" fmla="*/ 700087 w 709612"/>
                <a:gd name="connsiteY10" fmla="*/ 428625 h 642938"/>
                <a:gd name="connsiteX11" fmla="*/ 704850 w 709612"/>
                <a:gd name="connsiteY11" fmla="*/ 450056 h 642938"/>
                <a:gd name="connsiteX12" fmla="*/ 709612 w 709612"/>
                <a:gd name="connsiteY12" fmla="*/ 476250 h 642938"/>
                <a:gd name="connsiteX13" fmla="*/ 709612 w 709612"/>
                <a:gd name="connsiteY13" fmla="*/ 507206 h 642938"/>
                <a:gd name="connsiteX14" fmla="*/ 704850 w 709612"/>
                <a:gd name="connsiteY14" fmla="*/ 545306 h 642938"/>
                <a:gd name="connsiteX15" fmla="*/ 695325 w 709612"/>
                <a:gd name="connsiteY15" fmla="*/ 581025 h 642938"/>
                <a:gd name="connsiteX16" fmla="*/ 681037 w 709612"/>
                <a:gd name="connsiteY16" fmla="*/ 609600 h 642938"/>
                <a:gd name="connsiteX17" fmla="*/ 666750 w 709612"/>
                <a:gd name="connsiteY17" fmla="*/ 623888 h 642938"/>
                <a:gd name="connsiteX18" fmla="*/ 652462 w 709612"/>
                <a:gd name="connsiteY18" fmla="*/ 633413 h 642938"/>
                <a:gd name="connsiteX19" fmla="*/ 635793 w 709612"/>
                <a:gd name="connsiteY19" fmla="*/ 638175 h 642938"/>
                <a:gd name="connsiteX20" fmla="*/ 614362 w 709612"/>
                <a:gd name="connsiteY20" fmla="*/ 642938 h 642938"/>
                <a:gd name="connsiteX21" fmla="*/ 585787 w 709612"/>
                <a:gd name="connsiteY21" fmla="*/ 642938 h 642938"/>
                <a:gd name="connsiteX22" fmla="*/ 552450 w 709612"/>
                <a:gd name="connsiteY22" fmla="*/ 635794 h 642938"/>
                <a:gd name="connsiteX23" fmla="*/ 538162 w 709612"/>
                <a:gd name="connsiteY23" fmla="*/ 626269 h 642938"/>
                <a:gd name="connsiteX24" fmla="*/ 504825 w 709612"/>
                <a:gd name="connsiteY24" fmla="*/ 590550 h 642938"/>
                <a:gd name="connsiteX25" fmla="*/ 442912 w 709612"/>
                <a:gd name="connsiteY25" fmla="*/ 526256 h 642938"/>
                <a:gd name="connsiteX26" fmla="*/ 347662 w 709612"/>
                <a:gd name="connsiteY26" fmla="*/ 421481 h 642938"/>
                <a:gd name="connsiteX27" fmla="*/ 247650 w 709612"/>
                <a:gd name="connsiteY27" fmla="*/ 311944 h 642938"/>
                <a:gd name="connsiteX28" fmla="*/ 147637 w 709612"/>
                <a:gd name="connsiteY28" fmla="*/ 192881 h 642938"/>
                <a:gd name="connsiteX29" fmla="*/ 66675 w 709612"/>
                <a:gd name="connsiteY29" fmla="*/ 97631 h 642938"/>
                <a:gd name="connsiteX30" fmla="*/ 11906 w 709612"/>
                <a:gd name="connsiteY30" fmla="*/ 35719 h 642938"/>
                <a:gd name="connsiteX31" fmla="*/ 2381 w 709612"/>
                <a:gd name="connsiteY31" fmla="*/ 21431 h 642938"/>
                <a:gd name="connsiteX32" fmla="*/ 0 w 709612"/>
                <a:gd name="connsiteY32" fmla="*/ 9525 h 642938"/>
                <a:gd name="connsiteX33" fmla="*/ 4762 w 709612"/>
                <a:gd name="connsiteY33" fmla="*/ 4763 h 642938"/>
                <a:gd name="connsiteX34" fmla="*/ 9525 w 709612"/>
                <a:gd name="connsiteY34" fmla="*/ 0 h 642938"/>
                <a:gd name="connsiteX35" fmla="*/ 30956 w 709612"/>
                <a:gd name="connsiteY35" fmla="*/ 0 h 642938"/>
                <a:gd name="connsiteX36" fmla="*/ 88106 w 709612"/>
                <a:gd name="connsiteY36" fmla="*/ 21431 h 642938"/>
                <a:gd name="connsiteX37" fmla="*/ 271462 w 709612"/>
                <a:gd name="connsiteY37" fmla="*/ 97631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2" h="642938">
                  <a:moveTo>
                    <a:pt x="271462" y="97631"/>
                  </a:moveTo>
                  <a:lnTo>
                    <a:pt x="402431" y="152400"/>
                  </a:lnTo>
                  <a:lnTo>
                    <a:pt x="561975" y="219075"/>
                  </a:lnTo>
                  <a:lnTo>
                    <a:pt x="583406" y="226219"/>
                  </a:lnTo>
                  <a:lnTo>
                    <a:pt x="592931" y="233363"/>
                  </a:lnTo>
                  <a:lnTo>
                    <a:pt x="616743" y="266700"/>
                  </a:lnTo>
                  <a:lnTo>
                    <a:pt x="645318" y="309563"/>
                  </a:lnTo>
                  <a:lnTo>
                    <a:pt x="664368" y="342900"/>
                  </a:lnTo>
                  <a:lnTo>
                    <a:pt x="678656" y="371475"/>
                  </a:lnTo>
                  <a:lnTo>
                    <a:pt x="690562" y="400050"/>
                  </a:lnTo>
                  <a:lnTo>
                    <a:pt x="700087" y="428625"/>
                  </a:lnTo>
                  <a:lnTo>
                    <a:pt x="704850" y="450056"/>
                  </a:lnTo>
                  <a:lnTo>
                    <a:pt x="709612" y="476250"/>
                  </a:lnTo>
                  <a:lnTo>
                    <a:pt x="709612" y="507206"/>
                  </a:lnTo>
                  <a:lnTo>
                    <a:pt x="704850" y="545306"/>
                  </a:lnTo>
                  <a:lnTo>
                    <a:pt x="695325" y="581025"/>
                  </a:lnTo>
                  <a:lnTo>
                    <a:pt x="681037" y="609600"/>
                  </a:lnTo>
                  <a:lnTo>
                    <a:pt x="666750" y="623888"/>
                  </a:lnTo>
                  <a:lnTo>
                    <a:pt x="652462" y="633413"/>
                  </a:lnTo>
                  <a:lnTo>
                    <a:pt x="635793" y="638175"/>
                  </a:lnTo>
                  <a:lnTo>
                    <a:pt x="614362" y="642938"/>
                  </a:lnTo>
                  <a:lnTo>
                    <a:pt x="585787" y="642938"/>
                  </a:lnTo>
                  <a:lnTo>
                    <a:pt x="552450" y="635794"/>
                  </a:lnTo>
                  <a:lnTo>
                    <a:pt x="538162" y="626269"/>
                  </a:lnTo>
                  <a:lnTo>
                    <a:pt x="504825" y="590550"/>
                  </a:lnTo>
                  <a:lnTo>
                    <a:pt x="442912" y="526256"/>
                  </a:lnTo>
                  <a:lnTo>
                    <a:pt x="347662" y="421481"/>
                  </a:lnTo>
                  <a:lnTo>
                    <a:pt x="247650" y="311944"/>
                  </a:lnTo>
                  <a:lnTo>
                    <a:pt x="147637" y="192881"/>
                  </a:lnTo>
                  <a:lnTo>
                    <a:pt x="66675" y="97631"/>
                  </a:lnTo>
                  <a:lnTo>
                    <a:pt x="11906" y="35719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4762" y="4763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88106" y="21431"/>
                  </a:lnTo>
                  <a:lnTo>
                    <a:pt x="271462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5">
              <a:extLst>
                <a:ext uri="{FF2B5EF4-FFF2-40B4-BE49-F238E27FC236}">
                  <a16:creationId xmlns:a16="http://schemas.microsoft.com/office/drawing/2014/main" id="{158774D8-74F2-4787-8F21-37E6DBE05C7F}"/>
                </a:ext>
              </a:extLst>
            </p:cNvPr>
            <p:cNvSpPr/>
            <p:nvPr/>
          </p:nvSpPr>
          <p:spPr>
            <a:xfrm>
              <a:off x="2865438" y="2790825"/>
              <a:ext cx="1276350" cy="742950"/>
            </a:xfrm>
            <a:custGeom>
              <a:avLst/>
              <a:gdLst>
                <a:gd name="connsiteX0" fmla="*/ 1069181 w 1276350"/>
                <a:gd name="connsiteY0" fmla="*/ 92869 h 742950"/>
                <a:gd name="connsiteX1" fmla="*/ 892969 w 1276350"/>
                <a:gd name="connsiteY1" fmla="*/ 183356 h 742950"/>
                <a:gd name="connsiteX2" fmla="*/ 723900 w 1276350"/>
                <a:gd name="connsiteY2" fmla="*/ 269081 h 742950"/>
                <a:gd name="connsiteX3" fmla="*/ 614362 w 1276350"/>
                <a:gd name="connsiteY3" fmla="*/ 321469 h 742950"/>
                <a:gd name="connsiteX4" fmla="*/ 533400 w 1276350"/>
                <a:gd name="connsiteY4" fmla="*/ 359569 h 742950"/>
                <a:gd name="connsiteX5" fmla="*/ 473869 w 1276350"/>
                <a:gd name="connsiteY5" fmla="*/ 385763 h 742950"/>
                <a:gd name="connsiteX6" fmla="*/ 400050 w 1276350"/>
                <a:gd name="connsiteY6" fmla="*/ 416719 h 742950"/>
                <a:gd name="connsiteX7" fmla="*/ 326231 w 1276350"/>
                <a:gd name="connsiteY7" fmla="*/ 442913 h 742950"/>
                <a:gd name="connsiteX8" fmla="*/ 285750 w 1276350"/>
                <a:gd name="connsiteY8" fmla="*/ 454819 h 742950"/>
                <a:gd name="connsiteX9" fmla="*/ 269081 w 1276350"/>
                <a:gd name="connsiteY9" fmla="*/ 454819 h 742950"/>
                <a:gd name="connsiteX10" fmla="*/ 238125 w 1276350"/>
                <a:gd name="connsiteY10" fmla="*/ 454819 h 742950"/>
                <a:gd name="connsiteX11" fmla="*/ 200025 w 1276350"/>
                <a:gd name="connsiteY11" fmla="*/ 445294 h 742950"/>
                <a:gd name="connsiteX12" fmla="*/ 169069 w 1276350"/>
                <a:gd name="connsiteY12" fmla="*/ 431006 h 742950"/>
                <a:gd name="connsiteX13" fmla="*/ 135731 w 1276350"/>
                <a:gd name="connsiteY13" fmla="*/ 409575 h 742950"/>
                <a:gd name="connsiteX14" fmla="*/ 107156 w 1276350"/>
                <a:gd name="connsiteY14" fmla="*/ 385763 h 742950"/>
                <a:gd name="connsiteX15" fmla="*/ 88106 w 1276350"/>
                <a:gd name="connsiteY15" fmla="*/ 369094 h 742950"/>
                <a:gd name="connsiteX16" fmla="*/ 66675 w 1276350"/>
                <a:gd name="connsiteY16" fmla="*/ 345281 h 742950"/>
                <a:gd name="connsiteX17" fmla="*/ 52387 w 1276350"/>
                <a:gd name="connsiteY17" fmla="*/ 333375 h 742950"/>
                <a:gd name="connsiteX18" fmla="*/ 40481 w 1276350"/>
                <a:gd name="connsiteY18" fmla="*/ 328613 h 742950"/>
                <a:gd name="connsiteX19" fmla="*/ 28575 w 1276350"/>
                <a:gd name="connsiteY19" fmla="*/ 328613 h 742950"/>
                <a:gd name="connsiteX20" fmla="*/ 14287 w 1276350"/>
                <a:gd name="connsiteY20" fmla="*/ 333375 h 742950"/>
                <a:gd name="connsiteX21" fmla="*/ 4762 w 1276350"/>
                <a:gd name="connsiteY21" fmla="*/ 350044 h 742950"/>
                <a:gd name="connsiteX22" fmla="*/ 0 w 1276350"/>
                <a:gd name="connsiteY22" fmla="*/ 371475 h 742950"/>
                <a:gd name="connsiteX23" fmla="*/ 2381 w 1276350"/>
                <a:gd name="connsiteY23" fmla="*/ 397669 h 742950"/>
                <a:gd name="connsiteX24" fmla="*/ 7144 w 1276350"/>
                <a:gd name="connsiteY24" fmla="*/ 423863 h 742950"/>
                <a:gd name="connsiteX25" fmla="*/ 21431 w 1276350"/>
                <a:gd name="connsiteY25" fmla="*/ 459581 h 742950"/>
                <a:gd name="connsiteX26" fmla="*/ 42862 w 1276350"/>
                <a:gd name="connsiteY26" fmla="*/ 490538 h 742950"/>
                <a:gd name="connsiteX27" fmla="*/ 71437 w 1276350"/>
                <a:gd name="connsiteY27" fmla="*/ 523875 h 742950"/>
                <a:gd name="connsiteX28" fmla="*/ 114300 w 1276350"/>
                <a:gd name="connsiteY28" fmla="*/ 573881 h 742950"/>
                <a:gd name="connsiteX29" fmla="*/ 164306 w 1276350"/>
                <a:gd name="connsiteY29" fmla="*/ 623888 h 742950"/>
                <a:gd name="connsiteX30" fmla="*/ 216694 w 1276350"/>
                <a:gd name="connsiteY30" fmla="*/ 669131 h 742950"/>
                <a:gd name="connsiteX31" fmla="*/ 283369 w 1276350"/>
                <a:gd name="connsiteY31" fmla="*/ 716756 h 742950"/>
                <a:gd name="connsiteX32" fmla="*/ 307181 w 1276350"/>
                <a:gd name="connsiteY32" fmla="*/ 733425 h 742950"/>
                <a:gd name="connsiteX33" fmla="*/ 323850 w 1276350"/>
                <a:gd name="connsiteY33" fmla="*/ 740569 h 742950"/>
                <a:gd name="connsiteX34" fmla="*/ 338137 w 1276350"/>
                <a:gd name="connsiteY34" fmla="*/ 742950 h 742950"/>
                <a:gd name="connsiteX35" fmla="*/ 354806 w 1276350"/>
                <a:gd name="connsiteY35" fmla="*/ 742950 h 742950"/>
                <a:gd name="connsiteX36" fmla="*/ 381000 w 1276350"/>
                <a:gd name="connsiteY36" fmla="*/ 740569 h 742950"/>
                <a:gd name="connsiteX37" fmla="*/ 416719 w 1276350"/>
                <a:gd name="connsiteY37" fmla="*/ 728663 h 742950"/>
                <a:gd name="connsiteX38" fmla="*/ 461962 w 1276350"/>
                <a:gd name="connsiteY38" fmla="*/ 695325 h 742950"/>
                <a:gd name="connsiteX39" fmla="*/ 559594 w 1276350"/>
                <a:gd name="connsiteY39" fmla="*/ 619125 h 742950"/>
                <a:gd name="connsiteX40" fmla="*/ 709612 w 1276350"/>
                <a:gd name="connsiteY40" fmla="*/ 504825 h 742950"/>
                <a:gd name="connsiteX41" fmla="*/ 869156 w 1276350"/>
                <a:gd name="connsiteY41" fmla="*/ 383381 h 742950"/>
                <a:gd name="connsiteX42" fmla="*/ 1021556 w 1276350"/>
                <a:gd name="connsiteY42" fmla="*/ 266700 h 742950"/>
                <a:gd name="connsiteX43" fmla="*/ 1152525 w 1276350"/>
                <a:gd name="connsiteY43" fmla="*/ 169069 h 742950"/>
                <a:gd name="connsiteX44" fmla="*/ 1276350 w 1276350"/>
                <a:gd name="connsiteY44" fmla="*/ 80963 h 742950"/>
                <a:gd name="connsiteX45" fmla="*/ 1273969 w 1276350"/>
                <a:gd name="connsiteY45" fmla="*/ 0 h 742950"/>
                <a:gd name="connsiteX46" fmla="*/ 1181100 w 1276350"/>
                <a:gd name="connsiteY46" fmla="*/ 38100 h 742950"/>
                <a:gd name="connsiteX47" fmla="*/ 1069181 w 1276350"/>
                <a:gd name="connsiteY47" fmla="*/ 928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6350" h="742950">
                  <a:moveTo>
                    <a:pt x="1069181" y="92869"/>
                  </a:moveTo>
                  <a:lnTo>
                    <a:pt x="892969" y="183356"/>
                  </a:lnTo>
                  <a:lnTo>
                    <a:pt x="723900" y="269081"/>
                  </a:lnTo>
                  <a:lnTo>
                    <a:pt x="614362" y="321469"/>
                  </a:lnTo>
                  <a:lnTo>
                    <a:pt x="533400" y="359569"/>
                  </a:lnTo>
                  <a:lnTo>
                    <a:pt x="473869" y="385763"/>
                  </a:lnTo>
                  <a:lnTo>
                    <a:pt x="400050" y="416719"/>
                  </a:lnTo>
                  <a:lnTo>
                    <a:pt x="326231" y="442913"/>
                  </a:lnTo>
                  <a:lnTo>
                    <a:pt x="285750" y="454819"/>
                  </a:lnTo>
                  <a:lnTo>
                    <a:pt x="269081" y="454819"/>
                  </a:lnTo>
                  <a:lnTo>
                    <a:pt x="238125" y="454819"/>
                  </a:lnTo>
                  <a:lnTo>
                    <a:pt x="200025" y="445294"/>
                  </a:lnTo>
                  <a:lnTo>
                    <a:pt x="169069" y="431006"/>
                  </a:lnTo>
                  <a:lnTo>
                    <a:pt x="135731" y="409575"/>
                  </a:lnTo>
                  <a:lnTo>
                    <a:pt x="107156" y="385763"/>
                  </a:lnTo>
                  <a:lnTo>
                    <a:pt x="88106" y="369094"/>
                  </a:lnTo>
                  <a:lnTo>
                    <a:pt x="66675" y="345281"/>
                  </a:lnTo>
                  <a:lnTo>
                    <a:pt x="52387" y="333375"/>
                  </a:lnTo>
                  <a:lnTo>
                    <a:pt x="40481" y="328613"/>
                  </a:lnTo>
                  <a:lnTo>
                    <a:pt x="28575" y="328613"/>
                  </a:lnTo>
                  <a:lnTo>
                    <a:pt x="14287" y="333375"/>
                  </a:lnTo>
                  <a:lnTo>
                    <a:pt x="4762" y="350044"/>
                  </a:lnTo>
                  <a:lnTo>
                    <a:pt x="0" y="371475"/>
                  </a:lnTo>
                  <a:lnTo>
                    <a:pt x="2381" y="397669"/>
                  </a:lnTo>
                  <a:lnTo>
                    <a:pt x="7144" y="423863"/>
                  </a:lnTo>
                  <a:lnTo>
                    <a:pt x="21431" y="459581"/>
                  </a:lnTo>
                  <a:lnTo>
                    <a:pt x="42862" y="490538"/>
                  </a:lnTo>
                  <a:lnTo>
                    <a:pt x="71437" y="523875"/>
                  </a:lnTo>
                  <a:lnTo>
                    <a:pt x="114300" y="573881"/>
                  </a:lnTo>
                  <a:lnTo>
                    <a:pt x="164306" y="623888"/>
                  </a:lnTo>
                  <a:lnTo>
                    <a:pt x="216694" y="669131"/>
                  </a:lnTo>
                  <a:lnTo>
                    <a:pt x="283369" y="716756"/>
                  </a:lnTo>
                  <a:lnTo>
                    <a:pt x="307181" y="733425"/>
                  </a:lnTo>
                  <a:lnTo>
                    <a:pt x="323850" y="740569"/>
                  </a:lnTo>
                  <a:lnTo>
                    <a:pt x="338137" y="742950"/>
                  </a:lnTo>
                  <a:lnTo>
                    <a:pt x="354806" y="742950"/>
                  </a:lnTo>
                  <a:lnTo>
                    <a:pt x="381000" y="740569"/>
                  </a:lnTo>
                  <a:lnTo>
                    <a:pt x="416719" y="728663"/>
                  </a:lnTo>
                  <a:lnTo>
                    <a:pt x="461962" y="695325"/>
                  </a:lnTo>
                  <a:lnTo>
                    <a:pt x="559594" y="619125"/>
                  </a:lnTo>
                  <a:lnTo>
                    <a:pt x="709612" y="504825"/>
                  </a:lnTo>
                  <a:lnTo>
                    <a:pt x="869156" y="383381"/>
                  </a:lnTo>
                  <a:lnTo>
                    <a:pt x="1021556" y="266700"/>
                  </a:lnTo>
                  <a:lnTo>
                    <a:pt x="1152525" y="169069"/>
                  </a:lnTo>
                  <a:lnTo>
                    <a:pt x="1276350" y="80963"/>
                  </a:lnTo>
                  <a:cubicBezTo>
                    <a:pt x="1275556" y="53975"/>
                    <a:pt x="1274763" y="26988"/>
                    <a:pt x="1273969" y="0"/>
                  </a:cubicBezTo>
                  <a:lnTo>
                    <a:pt x="1181100" y="38100"/>
                  </a:lnTo>
                  <a:lnTo>
                    <a:pt x="1069181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BA965690-7001-488F-B144-F16E1BCE74AE}"/>
                </a:ext>
              </a:extLst>
            </p:cNvPr>
            <p:cNvSpPr/>
            <p:nvPr/>
          </p:nvSpPr>
          <p:spPr>
            <a:xfrm>
              <a:off x="4448175" y="2087563"/>
              <a:ext cx="2608263" cy="511175"/>
            </a:xfrm>
            <a:custGeom>
              <a:avLst/>
              <a:gdLst>
                <a:gd name="connsiteX0" fmla="*/ 1902619 w 2607469"/>
                <a:gd name="connsiteY0" fmla="*/ 78582 h 509588"/>
                <a:gd name="connsiteX1" fmla="*/ 1764506 w 2607469"/>
                <a:gd name="connsiteY1" fmla="*/ 100013 h 509588"/>
                <a:gd name="connsiteX2" fmla="*/ 1628775 w 2607469"/>
                <a:gd name="connsiteY2" fmla="*/ 116682 h 509588"/>
                <a:gd name="connsiteX3" fmla="*/ 1533525 w 2607469"/>
                <a:gd name="connsiteY3" fmla="*/ 126207 h 509588"/>
                <a:gd name="connsiteX4" fmla="*/ 1450181 w 2607469"/>
                <a:gd name="connsiteY4" fmla="*/ 135732 h 509588"/>
                <a:gd name="connsiteX5" fmla="*/ 1188244 w 2607469"/>
                <a:gd name="connsiteY5" fmla="*/ 178594 h 509588"/>
                <a:gd name="connsiteX6" fmla="*/ 1009650 w 2607469"/>
                <a:gd name="connsiteY6" fmla="*/ 204788 h 509588"/>
                <a:gd name="connsiteX7" fmla="*/ 797719 w 2607469"/>
                <a:gd name="connsiteY7" fmla="*/ 235744 h 509588"/>
                <a:gd name="connsiteX8" fmla="*/ 628650 w 2607469"/>
                <a:gd name="connsiteY8" fmla="*/ 259557 h 509588"/>
                <a:gd name="connsiteX9" fmla="*/ 481013 w 2607469"/>
                <a:gd name="connsiteY9" fmla="*/ 283369 h 509588"/>
                <a:gd name="connsiteX10" fmla="*/ 447675 w 2607469"/>
                <a:gd name="connsiteY10" fmla="*/ 288132 h 509588"/>
                <a:gd name="connsiteX11" fmla="*/ 371475 w 2607469"/>
                <a:gd name="connsiteY11" fmla="*/ 288132 h 509588"/>
                <a:gd name="connsiteX12" fmla="*/ 300038 w 2607469"/>
                <a:gd name="connsiteY12" fmla="*/ 285750 h 509588"/>
                <a:gd name="connsiteX13" fmla="*/ 257175 w 2607469"/>
                <a:gd name="connsiteY13" fmla="*/ 278607 h 509588"/>
                <a:gd name="connsiteX14" fmla="*/ 216694 w 2607469"/>
                <a:gd name="connsiteY14" fmla="*/ 264319 h 509588"/>
                <a:gd name="connsiteX15" fmla="*/ 159544 w 2607469"/>
                <a:gd name="connsiteY15" fmla="*/ 238125 h 509588"/>
                <a:gd name="connsiteX16" fmla="*/ 100013 w 2607469"/>
                <a:gd name="connsiteY16" fmla="*/ 207169 h 509588"/>
                <a:gd name="connsiteX17" fmla="*/ 54769 w 2607469"/>
                <a:gd name="connsiteY17" fmla="*/ 180975 h 509588"/>
                <a:gd name="connsiteX18" fmla="*/ 38100 w 2607469"/>
                <a:gd name="connsiteY18" fmla="*/ 176213 h 509588"/>
                <a:gd name="connsiteX19" fmla="*/ 26194 w 2607469"/>
                <a:gd name="connsiteY19" fmla="*/ 178594 h 509588"/>
                <a:gd name="connsiteX20" fmla="*/ 14288 w 2607469"/>
                <a:gd name="connsiteY20" fmla="*/ 180975 h 509588"/>
                <a:gd name="connsiteX21" fmla="*/ 2381 w 2607469"/>
                <a:gd name="connsiteY21" fmla="*/ 185738 h 509588"/>
                <a:gd name="connsiteX22" fmla="*/ 0 w 2607469"/>
                <a:gd name="connsiteY22" fmla="*/ 195263 h 509588"/>
                <a:gd name="connsiteX23" fmla="*/ 0 w 2607469"/>
                <a:gd name="connsiteY23" fmla="*/ 207169 h 509588"/>
                <a:gd name="connsiteX24" fmla="*/ 4763 w 2607469"/>
                <a:gd name="connsiteY24" fmla="*/ 219075 h 509588"/>
                <a:gd name="connsiteX25" fmla="*/ 33338 w 2607469"/>
                <a:gd name="connsiteY25" fmla="*/ 254794 h 509588"/>
                <a:gd name="connsiteX26" fmla="*/ 76200 w 2607469"/>
                <a:gd name="connsiteY26" fmla="*/ 309563 h 509588"/>
                <a:gd name="connsiteX27" fmla="*/ 130969 w 2607469"/>
                <a:gd name="connsiteY27" fmla="*/ 369094 h 509588"/>
                <a:gd name="connsiteX28" fmla="*/ 173831 w 2607469"/>
                <a:gd name="connsiteY28" fmla="*/ 414338 h 509588"/>
                <a:gd name="connsiteX29" fmla="*/ 207169 w 2607469"/>
                <a:gd name="connsiteY29" fmla="*/ 445294 h 509588"/>
                <a:gd name="connsiteX30" fmla="*/ 247650 w 2607469"/>
                <a:gd name="connsiteY30" fmla="*/ 473869 h 509588"/>
                <a:gd name="connsiteX31" fmla="*/ 285750 w 2607469"/>
                <a:gd name="connsiteY31" fmla="*/ 495300 h 509588"/>
                <a:gd name="connsiteX32" fmla="*/ 333375 w 2607469"/>
                <a:gd name="connsiteY32" fmla="*/ 509588 h 509588"/>
                <a:gd name="connsiteX33" fmla="*/ 340519 w 2607469"/>
                <a:gd name="connsiteY33" fmla="*/ 509588 h 509588"/>
                <a:gd name="connsiteX34" fmla="*/ 421481 w 2607469"/>
                <a:gd name="connsiteY34" fmla="*/ 495300 h 509588"/>
                <a:gd name="connsiteX35" fmla="*/ 550069 w 2607469"/>
                <a:gd name="connsiteY35" fmla="*/ 466725 h 509588"/>
                <a:gd name="connsiteX36" fmla="*/ 621506 w 2607469"/>
                <a:gd name="connsiteY36" fmla="*/ 447675 h 509588"/>
                <a:gd name="connsiteX37" fmla="*/ 685800 w 2607469"/>
                <a:gd name="connsiteY37" fmla="*/ 433388 h 509588"/>
                <a:gd name="connsiteX38" fmla="*/ 814388 w 2607469"/>
                <a:gd name="connsiteY38" fmla="*/ 411957 h 509588"/>
                <a:gd name="connsiteX39" fmla="*/ 978694 w 2607469"/>
                <a:gd name="connsiteY39" fmla="*/ 385763 h 509588"/>
                <a:gd name="connsiteX40" fmla="*/ 1100138 w 2607469"/>
                <a:gd name="connsiteY40" fmla="*/ 369094 h 509588"/>
                <a:gd name="connsiteX41" fmla="*/ 1228725 w 2607469"/>
                <a:gd name="connsiteY41" fmla="*/ 352425 h 509588"/>
                <a:gd name="connsiteX42" fmla="*/ 1459706 w 2607469"/>
                <a:gd name="connsiteY42" fmla="*/ 333375 h 509588"/>
                <a:gd name="connsiteX43" fmla="*/ 1628775 w 2607469"/>
                <a:gd name="connsiteY43" fmla="*/ 314325 h 509588"/>
                <a:gd name="connsiteX44" fmla="*/ 1916906 w 2607469"/>
                <a:gd name="connsiteY44" fmla="*/ 285750 h 509588"/>
                <a:gd name="connsiteX45" fmla="*/ 2209800 w 2607469"/>
                <a:gd name="connsiteY45" fmla="*/ 261938 h 509588"/>
                <a:gd name="connsiteX46" fmla="*/ 2419350 w 2607469"/>
                <a:gd name="connsiteY46" fmla="*/ 247650 h 509588"/>
                <a:gd name="connsiteX47" fmla="*/ 2538413 w 2607469"/>
                <a:gd name="connsiteY47" fmla="*/ 242888 h 509588"/>
                <a:gd name="connsiteX48" fmla="*/ 2557463 w 2607469"/>
                <a:gd name="connsiteY48" fmla="*/ 238125 h 509588"/>
                <a:gd name="connsiteX49" fmla="*/ 2583656 w 2607469"/>
                <a:gd name="connsiteY49" fmla="*/ 226219 h 509588"/>
                <a:gd name="connsiteX50" fmla="*/ 2602706 w 2607469"/>
                <a:gd name="connsiteY50" fmla="*/ 209550 h 509588"/>
                <a:gd name="connsiteX51" fmla="*/ 2607469 w 2607469"/>
                <a:gd name="connsiteY51" fmla="*/ 192882 h 509588"/>
                <a:gd name="connsiteX52" fmla="*/ 2607469 w 2607469"/>
                <a:gd name="connsiteY52" fmla="*/ 183357 h 509588"/>
                <a:gd name="connsiteX53" fmla="*/ 2602706 w 2607469"/>
                <a:gd name="connsiteY53" fmla="*/ 166688 h 509588"/>
                <a:gd name="connsiteX54" fmla="*/ 2586038 w 2607469"/>
                <a:gd name="connsiteY54" fmla="*/ 145257 h 509588"/>
                <a:gd name="connsiteX55" fmla="*/ 2557463 w 2607469"/>
                <a:gd name="connsiteY55" fmla="*/ 116682 h 509588"/>
                <a:gd name="connsiteX56" fmla="*/ 2519363 w 2607469"/>
                <a:gd name="connsiteY56" fmla="*/ 88107 h 509588"/>
                <a:gd name="connsiteX57" fmla="*/ 2476500 w 2607469"/>
                <a:gd name="connsiteY57" fmla="*/ 69057 h 509588"/>
                <a:gd name="connsiteX58" fmla="*/ 2433638 w 2607469"/>
                <a:gd name="connsiteY58" fmla="*/ 54769 h 509588"/>
                <a:gd name="connsiteX59" fmla="*/ 2390775 w 2607469"/>
                <a:gd name="connsiteY59" fmla="*/ 45244 h 509588"/>
                <a:gd name="connsiteX60" fmla="*/ 2343150 w 2607469"/>
                <a:gd name="connsiteY60" fmla="*/ 35719 h 509588"/>
                <a:gd name="connsiteX61" fmla="*/ 2240756 w 2607469"/>
                <a:gd name="connsiteY61" fmla="*/ 9525 h 509588"/>
                <a:gd name="connsiteX62" fmla="*/ 2202656 w 2607469"/>
                <a:gd name="connsiteY62" fmla="*/ 0 h 509588"/>
                <a:gd name="connsiteX63" fmla="*/ 2193131 w 2607469"/>
                <a:gd name="connsiteY63" fmla="*/ 0 h 509588"/>
                <a:gd name="connsiteX64" fmla="*/ 2185988 w 2607469"/>
                <a:gd name="connsiteY64" fmla="*/ 0 h 509588"/>
                <a:gd name="connsiteX65" fmla="*/ 2164556 w 2607469"/>
                <a:gd name="connsiteY65" fmla="*/ 11907 h 509588"/>
                <a:gd name="connsiteX66" fmla="*/ 2107406 w 2607469"/>
                <a:gd name="connsiteY66" fmla="*/ 35719 h 509588"/>
                <a:gd name="connsiteX67" fmla="*/ 2031206 w 2607469"/>
                <a:gd name="connsiteY67" fmla="*/ 54769 h 509588"/>
                <a:gd name="connsiteX68" fmla="*/ 1902619 w 2607469"/>
                <a:gd name="connsiteY68" fmla="*/ 78582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07469" h="509588">
                  <a:moveTo>
                    <a:pt x="1902619" y="78582"/>
                  </a:moveTo>
                  <a:lnTo>
                    <a:pt x="1764506" y="100013"/>
                  </a:lnTo>
                  <a:lnTo>
                    <a:pt x="1628775" y="116682"/>
                  </a:lnTo>
                  <a:lnTo>
                    <a:pt x="1533525" y="126207"/>
                  </a:lnTo>
                  <a:lnTo>
                    <a:pt x="1450181" y="135732"/>
                  </a:lnTo>
                  <a:lnTo>
                    <a:pt x="1188244" y="178594"/>
                  </a:lnTo>
                  <a:lnTo>
                    <a:pt x="1009650" y="204788"/>
                  </a:lnTo>
                  <a:lnTo>
                    <a:pt x="797719" y="235744"/>
                  </a:lnTo>
                  <a:lnTo>
                    <a:pt x="628650" y="259557"/>
                  </a:lnTo>
                  <a:lnTo>
                    <a:pt x="481013" y="283369"/>
                  </a:lnTo>
                  <a:lnTo>
                    <a:pt x="447675" y="288132"/>
                  </a:lnTo>
                  <a:lnTo>
                    <a:pt x="371475" y="288132"/>
                  </a:lnTo>
                  <a:lnTo>
                    <a:pt x="300038" y="285750"/>
                  </a:lnTo>
                  <a:lnTo>
                    <a:pt x="257175" y="278607"/>
                  </a:lnTo>
                  <a:lnTo>
                    <a:pt x="216694" y="264319"/>
                  </a:lnTo>
                  <a:lnTo>
                    <a:pt x="159544" y="238125"/>
                  </a:lnTo>
                  <a:lnTo>
                    <a:pt x="100013" y="207169"/>
                  </a:lnTo>
                  <a:lnTo>
                    <a:pt x="54769" y="180975"/>
                  </a:lnTo>
                  <a:lnTo>
                    <a:pt x="38100" y="176213"/>
                  </a:lnTo>
                  <a:lnTo>
                    <a:pt x="26194" y="178594"/>
                  </a:lnTo>
                  <a:lnTo>
                    <a:pt x="14288" y="180975"/>
                  </a:lnTo>
                  <a:lnTo>
                    <a:pt x="2381" y="185738"/>
                  </a:lnTo>
                  <a:lnTo>
                    <a:pt x="0" y="195263"/>
                  </a:lnTo>
                  <a:lnTo>
                    <a:pt x="0" y="207169"/>
                  </a:lnTo>
                  <a:lnTo>
                    <a:pt x="4763" y="219075"/>
                  </a:lnTo>
                  <a:lnTo>
                    <a:pt x="33338" y="254794"/>
                  </a:lnTo>
                  <a:lnTo>
                    <a:pt x="76200" y="309563"/>
                  </a:lnTo>
                  <a:lnTo>
                    <a:pt x="130969" y="369094"/>
                  </a:lnTo>
                  <a:lnTo>
                    <a:pt x="173831" y="414338"/>
                  </a:lnTo>
                  <a:lnTo>
                    <a:pt x="207169" y="445294"/>
                  </a:lnTo>
                  <a:lnTo>
                    <a:pt x="247650" y="473869"/>
                  </a:lnTo>
                  <a:lnTo>
                    <a:pt x="285750" y="495300"/>
                  </a:lnTo>
                  <a:lnTo>
                    <a:pt x="333375" y="509588"/>
                  </a:lnTo>
                  <a:lnTo>
                    <a:pt x="340519" y="509588"/>
                  </a:lnTo>
                  <a:lnTo>
                    <a:pt x="421481" y="495300"/>
                  </a:lnTo>
                  <a:lnTo>
                    <a:pt x="550069" y="466725"/>
                  </a:lnTo>
                  <a:lnTo>
                    <a:pt x="621506" y="447675"/>
                  </a:lnTo>
                  <a:lnTo>
                    <a:pt x="685800" y="433388"/>
                  </a:lnTo>
                  <a:lnTo>
                    <a:pt x="814388" y="411957"/>
                  </a:lnTo>
                  <a:lnTo>
                    <a:pt x="978694" y="385763"/>
                  </a:lnTo>
                  <a:lnTo>
                    <a:pt x="1100138" y="369094"/>
                  </a:lnTo>
                  <a:lnTo>
                    <a:pt x="1228725" y="352425"/>
                  </a:lnTo>
                  <a:lnTo>
                    <a:pt x="1459706" y="333375"/>
                  </a:lnTo>
                  <a:lnTo>
                    <a:pt x="1628775" y="314325"/>
                  </a:lnTo>
                  <a:lnTo>
                    <a:pt x="1916906" y="285750"/>
                  </a:lnTo>
                  <a:lnTo>
                    <a:pt x="2209800" y="261938"/>
                  </a:lnTo>
                  <a:lnTo>
                    <a:pt x="2419350" y="247650"/>
                  </a:lnTo>
                  <a:lnTo>
                    <a:pt x="2538413" y="242888"/>
                  </a:lnTo>
                  <a:lnTo>
                    <a:pt x="2557463" y="238125"/>
                  </a:lnTo>
                  <a:lnTo>
                    <a:pt x="2583656" y="226219"/>
                  </a:lnTo>
                  <a:lnTo>
                    <a:pt x="2602706" y="209550"/>
                  </a:lnTo>
                  <a:lnTo>
                    <a:pt x="2607469" y="192882"/>
                  </a:lnTo>
                  <a:lnTo>
                    <a:pt x="2607469" y="183357"/>
                  </a:lnTo>
                  <a:lnTo>
                    <a:pt x="2602706" y="166688"/>
                  </a:lnTo>
                  <a:lnTo>
                    <a:pt x="2586038" y="145257"/>
                  </a:lnTo>
                  <a:lnTo>
                    <a:pt x="2557463" y="116682"/>
                  </a:lnTo>
                  <a:lnTo>
                    <a:pt x="2519363" y="88107"/>
                  </a:lnTo>
                  <a:lnTo>
                    <a:pt x="2476500" y="69057"/>
                  </a:lnTo>
                  <a:lnTo>
                    <a:pt x="2433638" y="54769"/>
                  </a:lnTo>
                  <a:lnTo>
                    <a:pt x="2390775" y="45244"/>
                  </a:lnTo>
                  <a:lnTo>
                    <a:pt x="2343150" y="35719"/>
                  </a:lnTo>
                  <a:lnTo>
                    <a:pt x="2240756" y="9525"/>
                  </a:lnTo>
                  <a:lnTo>
                    <a:pt x="2202656" y="0"/>
                  </a:lnTo>
                  <a:lnTo>
                    <a:pt x="2193131" y="0"/>
                  </a:lnTo>
                  <a:lnTo>
                    <a:pt x="2185988" y="0"/>
                  </a:lnTo>
                  <a:lnTo>
                    <a:pt x="2164556" y="11907"/>
                  </a:lnTo>
                  <a:lnTo>
                    <a:pt x="2107406" y="35719"/>
                  </a:lnTo>
                  <a:lnTo>
                    <a:pt x="2031206" y="54769"/>
                  </a:lnTo>
                  <a:lnTo>
                    <a:pt x="1902619" y="785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106E3B58-54F6-480C-9FDA-E0B21B3493AF}"/>
                </a:ext>
              </a:extLst>
            </p:cNvPr>
            <p:cNvSpPr/>
            <p:nvPr/>
          </p:nvSpPr>
          <p:spPr>
            <a:xfrm>
              <a:off x="5429250" y="1595438"/>
              <a:ext cx="573088" cy="1574800"/>
            </a:xfrm>
            <a:custGeom>
              <a:avLst/>
              <a:gdLst>
                <a:gd name="connsiteX0" fmla="*/ 230981 w 573881"/>
                <a:gd name="connsiteY0" fmla="*/ 942975 h 1574006"/>
                <a:gd name="connsiteX1" fmla="*/ 240506 w 573881"/>
                <a:gd name="connsiteY1" fmla="*/ 1185862 h 1574006"/>
                <a:gd name="connsiteX2" fmla="*/ 247650 w 573881"/>
                <a:gd name="connsiteY2" fmla="*/ 1423987 h 1574006"/>
                <a:gd name="connsiteX3" fmla="*/ 257175 w 573881"/>
                <a:gd name="connsiteY3" fmla="*/ 1574006 h 1574006"/>
                <a:gd name="connsiteX4" fmla="*/ 464344 w 573881"/>
                <a:gd name="connsiteY4" fmla="*/ 1550193 h 1574006"/>
                <a:gd name="connsiteX5" fmla="*/ 473869 w 573881"/>
                <a:gd name="connsiteY5" fmla="*/ 1359693 h 1574006"/>
                <a:gd name="connsiteX6" fmla="*/ 481013 w 573881"/>
                <a:gd name="connsiteY6" fmla="*/ 1212056 h 1574006"/>
                <a:gd name="connsiteX7" fmla="*/ 485775 w 573881"/>
                <a:gd name="connsiteY7" fmla="*/ 1104900 h 1574006"/>
                <a:gd name="connsiteX8" fmla="*/ 488156 w 573881"/>
                <a:gd name="connsiteY8" fmla="*/ 1007268 h 1574006"/>
                <a:gd name="connsiteX9" fmla="*/ 490538 w 573881"/>
                <a:gd name="connsiteY9" fmla="*/ 912018 h 1574006"/>
                <a:gd name="connsiteX10" fmla="*/ 495300 w 573881"/>
                <a:gd name="connsiteY10" fmla="*/ 809625 h 1574006"/>
                <a:gd name="connsiteX11" fmla="*/ 490538 w 573881"/>
                <a:gd name="connsiteY11" fmla="*/ 650081 h 1574006"/>
                <a:gd name="connsiteX12" fmla="*/ 521494 w 573881"/>
                <a:gd name="connsiteY12" fmla="*/ 454818 h 1574006"/>
                <a:gd name="connsiteX13" fmla="*/ 542925 w 573881"/>
                <a:gd name="connsiteY13" fmla="*/ 326231 h 1574006"/>
                <a:gd name="connsiteX14" fmla="*/ 561975 w 573881"/>
                <a:gd name="connsiteY14" fmla="*/ 242887 h 1574006"/>
                <a:gd name="connsiteX15" fmla="*/ 566738 w 573881"/>
                <a:gd name="connsiteY15" fmla="*/ 235743 h 1574006"/>
                <a:gd name="connsiteX16" fmla="*/ 571500 w 573881"/>
                <a:gd name="connsiteY16" fmla="*/ 223837 h 1574006"/>
                <a:gd name="connsiteX17" fmla="*/ 573881 w 573881"/>
                <a:gd name="connsiteY17" fmla="*/ 207168 h 1574006"/>
                <a:gd name="connsiteX18" fmla="*/ 571500 w 573881"/>
                <a:gd name="connsiteY18" fmla="*/ 192881 h 1574006"/>
                <a:gd name="connsiteX19" fmla="*/ 561975 w 573881"/>
                <a:gd name="connsiteY19" fmla="*/ 171450 h 1574006"/>
                <a:gd name="connsiteX20" fmla="*/ 538163 w 573881"/>
                <a:gd name="connsiteY20" fmla="*/ 150018 h 1574006"/>
                <a:gd name="connsiteX21" fmla="*/ 502444 w 573881"/>
                <a:gd name="connsiteY21" fmla="*/ 126206 h 1574006"/>
                <a:gd name="connsiteX22" fmla="*/ 452438 w 573881"/>
                <a:gd name="connsiteY22" fmla="*/ 102393 h 1574006"/>
                <a:gd name="connsiteX23" fmla="*/ 378619 w 573881"/>
                <a:gd name="connsiteY23" fmla="*/ 71437 h 1574006"/>
                <a:gd name="connsiteX24" fmla="*/ 307181 w 573881"/>
                <a:gd name="connsiteY24" fmla="*/ 47625 h 1574006"/>
                <a:gd name="connsiteX25" fmla="*/ 233363 w 573881"/>
                <a:gd name="connsiteY25" fmla="*/ 26193 h 1574006"/>
                <a:gd name="connsiteX26" fmla="*/ 152400 w 573881"/>
                <a:gd name="connsiteY26" fmla="*/ 7143 h 1574006"/>
                <a:gd name="connsiteX27" fmla="*/ 78581 w 573881"/>
                <a:gd name="connsiteY27" fmla="*/ 0 h 1574006"/>
                <a:gd name="connsiteX28" fmla="*/ 40481 w 573881"/>
                <a:gd name="connsiteY28" fmla="*/ 0 h 1574006"/>
                <a:gd name="connsiteX29" fmla="*/ 16669 w 573881"/>
                <a:gd name="connsiteY29" fmla="*/ 0 h 1574006"/>
                <a:gd name="connsiteX30" fmla="*/ 4763 w 573881"/>
                <a:gd name="connsiteY30" fmla="*/ 4762 h 1574006"/>
                <a:gd name="connsiteX31" fmla="*/ 0 w 573881"/>
                <a:gd name="connsiteY31" fmla="*/ 11906 h 1574006"/>
                <a:gd name="connsiteX32" fmla="*/ 0 w 573881"/>
                <a:gd name="connsiteY32" fmla="*/ 23812 h 1574006"/>
                <a:gd name="connsiteX33" fmla="*/ 7144 w 573881"/>
                <a:gd name="connsiteY33" fmla="*/ 42862 h 1574006"/>
                <a:gd name="connsiteX34" fmla="*/ 23813 w 573881"/>
                <a:gd name="connsiteY34" fmla="*/ 61912 h 1574006"/>
                <a:gd name="connsiteX35" fmla="*/ 45244 w 573881"/>
                <a:gd name="connsiteY35" fmla="*/ 76200 h 1574006"/>
                <a:gd name="connsiteX36" fmla="*/ 78581 w 573881"/>
                <a:gd name="connsiteY36" fmla="*/ 95250 h 1574006"/>
                <a:gd name="connsiteX37" fmla="*/ 109538 w 573881"/>
                <a:gd name="connsiteY37" fmla="*/ 116681 h 1574006"/>
                <a:gd name="connsiteX38" fmla="*/ 142875 w 573881"/>
                <a:gd name="connsiteY38" fmla="*/ 142875 h 1574006"/>
                <a:gd name="connsiteX39" fmla="*/ 169069 w 573881"/>
                <a:gd name="connsiteY39" fmla="*/ 166687 h 1574006"/>
                <a:gd name="connsiteX40" fmla="*/ 192881 w 573881"/>
                <a:gd name="connsiteY40" fmla="*/ 195262 h 1574006"/>
                <a:gd name="connsiteX41" fmla="*/ 202406 w 573881"/>
                <a:gd name="connsiteY41" fmla="*/ 216693 h 1574006"/>
                <a:gd name="connsiteX42" fmla="*/ 209550 w 573881"/>
                <a:gd name="connsiteY42" fmla="*/ 252412 h 1574006"/>
                <a:gd name="connsiteX43" fmla="*/ 216694 w 573881"/>
                <a:gd name="connsiteY43" fmla="*/ 314325 h 1574006"/>
                <a:gd name="connsiteX44" fmla="*/ 223838 w 573881"/>
                <a:gd name="connsiteY44" fmla="*/ 397668 h 1574006"/>
                <a:gd name="connsiteX45" fmla="*/ 226219 w 573881"/>
                <a:gd name="connsiteY45" fmla="*/ 519112 h 1574006"/>
                <a:gd name="connsiteX46" fmla="*/ 226219 w 573881"/>
                <a:gd name="connsiteY46" fmla="*/ 692943 h 1574006"/>
                <a:gd name="connsiteX47" fmla="*/ 226219 w 573881"/>
                <a:gd name="connsiteY47" fmla="*/ 835818 h 1574006"/>
                <a:gd name="connsiteX48" fmla="*/ 230981 w 573881"/>
                <a:gd name="connsiteY48" fmla="*/ 942975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73881" h="1574006">
                  <a:moveTo>
                    <a:pt x="230981" y="942975"/>
                  </a:moveTo>
                  <a:lnTo>
                    <a:pt x="240506" y="1185862"/>
                  </a:lnTo>
                  <a:lnTo>
                    <a:pt x="247650" y="1423987"/>
                  </a:lnTo>
                  <a:lnTo>
                    <a:pt x="257175" y="1574006"/>
                  </a:lnTo>
                  <a:lnTo>
                    <a:pt x="464344" y="1550193"/>
                  </a:lnTo>
                  <a:lnTo>
                    <a:pt x="473869" y="1359693"/>
                  </a:lnTo>
                  <a:lnTo>
                    <a:pt x="481013" y="1212056"/>
                  </a:lnTo>
                  <a:lnTo>
                    <a:pt x="485775" y="1104900"/>
                  </a:lnTo>
                  <a:cubicBezTo>
                    <a:pt x="486569" y="1072356"/>
                    <a:pt x="487362" y="1039812"/>
                    <a:pt x="488156" y="1007268"/>
                  </a:cubicBezTo>
                  <a:lnTo>
                    <a:pt x="490538" y="912018"/>
                  </a:lnTo>
                  <a:lnTo>
                    <a:pt x="495300" y="809625"/>
                  </a:lnTo>
                  <a:lnTo>
                    <a:pt x="490538" y="650081"/>
                  </a:lnTo>
                  <a:lnTo>
                    <a:pt x="521494" y="454818"/>
                  </a:lnTo>
                  <a:lnTo>
                    <a:pt x="542925" y="326231"/>
                  </a:lnTo>
                  <a:lnTo>
                    <a:pt x="561975" y="242887"/>
                  </a:lnTo>
                  <a:lnTo>
                    <a:pt x="566738" y="235743"/>
                  </a:lnTo>
                  <a:lnTo>
                    <a:pt x="571500" y="223837"/>
                  </a:lnTo>
                  <a:lnTo>
                    <a:pt x="573881" y="207168"/>
                  </a:lnTo>
                  <a:lnTo>
                    <a:pt x="571500" y="192881"/>
                  </a:lnTo>
                  <a:lnTo>
                    <a:pt x="561975" y="171450"/>
                  </a:lnTo>
                  <a:lnTo>
                    <a:pt x="538163" y="150018"/>
                  </a:lnTo>
                  <a:lnTo>
                    <a:pt x="502444" y="126206"/>
                  </a:lnTo>
                  <a:lnTo>
                    <a:pt x="452438" y="102393"/>
                  </a:lnTo>
                  <a:lnTo>
                    <a:pt x="378619" y="71437"/>
                  </a:lnTo>
                  <a:lnTo>
                    <a:pt x="307181" y="47625"/>
                  </a:lnTo>
                  <a:lnTo>
                    <a:pt x="233363" y="26193"/>
                  </a:lnTo>
                  <a:lnTo>
                    <a:pt x="152400" y="7143"/>
                  </a:lnTo>
                  <a:lnTo>
                    <a:pt x="78581" y="0"/>
                  </a:lnTo>
                  <a:lnTo>
                    <a:pt x="40481" y="0"/>
                  </a:lnTo>
                  <a:lnTo>
                    <a:pt x="16669" y="0"/>
                  </a:lnTo>
                  <a:lnTo>
                    <a:pt x="4763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7144" y="42862"/>
                  </a:lnTo>
                  <a:lnTo>
                    <a:pt x="23813" y="61912"/>
                  </a:lnTo>
                  <a:lnTo>
                    <a:pt x="45244" y="76200"/>
                  </a:lnTo>
                  <a:lnTo>
                    <a:pt x="78581" y="95250"/>
                  </a:lnTo>
                  <a:lnTo>
                    <a:pt x="109538" y="116681"/>
                  </a:lnTo>
                  <a:lnTo>
                    <a:pt x="142875" y="142875"/>
                  </a:lnTo>
                  <a:lnTo>
                    <a:pt x="169069" y="166687"/>
                  </a:lnTo>
                  <a:lnTo>
                    <a:pt x="192881" y="195262"/>
                  </a:lnTo>
                  <a:lnTo>
                    <a:pt x="202406" y="216693"/>
                  </a:lnTo>
                  <a:lnTo>
                    <a:pt x="209550" y="252412"/>
                  </a:lnTo>
                  <a:lnTo>
                    <a:pt x="216694" y="314325"/>
                  </a:lnTo>
                  <a:lnTo>
                    <a:pt x="223838" y="397668"/>
                  </a:lnTo>
                  <a:cubicBezTo>
                    <a:pt x="224632" y="438149"/>
                    <a:pt x="225425" y="478631"/>
                    <a:pt x="226219" y="519112"/>
                  </a:cubicBezTo>
                  <a:lnTo>
                    <a:pt x="226219" y="692943"/>
                  </a:lnTo>
                  <a:lnTo>
                    <a:pt x="226219" y="835818"/>
                  </a:lnTo>
                  <a:lnTo>
                    <a:pt x="230981" y="942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D58C8692-031C-4B98-8120-70AC74426DE2}"/>
                </a:ext>
              </a:extLst>
            </p:cNvPr>
            <p:cNvSpPr/>
            <p:nvPr/>
          </p:nvSpPr>
          <p:spPr>
            <a:xfrm>
              <a:off x="4789488" y="2954338"/>
              <a:ext cx="2038350" cy="427037"/>
            </a:xfrm>
            <a:custGeom>
              <a:avLst/>
              <a:gdLst>
                <a:gd name="connsiteX0" fmla="*/ 1454944 w 2038350"/>
                <a:gd name="connsiteY0" fmla="*/ 250032 h 426244"/>
                <a:gd name="connsiteX1" fmla="*/ 1331119 w 2038350"/>
                <a:gd name="connsiteY1" fmla="*/ 252413 h 426244"/>
                <a:gd name="connsiteX2" fmla="*/ 1238250 w 2038350"/>
                <a:gd name="connsiteY2" fmla="*/ 257175 h 426244"/>
                <a:gd name="connsiteX3" fmla="*/ 1164431 w 2038350"/>
                <a:gd name="connsiteY3" fmla="*/ 261938 h 426244"/>
                <a:gd name="connsiteX4" fmla="*/ 1076325 w 2038350"/>
                <a:gd name="connsiteY4" fmla="*/ 269082 h 426244"/>
                <a:gd name="connsiteX5" fmla="*/ 1012031 w 2038350"/>
                <a:gd name="connsiteY5" fmla="*/ 276225 h 426244"/>
                <a:gd name="connsiteX6" fmla="*/ 954881 w 2038350"/>
                <a:gd name="connsiteY6" fmla="*/ 283369 h 426244"/>
                <a:gd name="connsiteX7" fmla="*/ 878681 w 2038350"/>
                <a:gd name="connsiteY7" fmla="*/ 297657 h 426244"/>
                <a:gd name="connsiteX8" fmla="*/ 792956 w 2038350"/>
                <a:gd name="connsiteY8" fmla="*/ 314325 h 426244"/>
                <a:gd name="connsiteX9" fmla="*/ 671512 w 2038350"/>
                <a:gd name="connsiteY9" fmla="*/ 340519 h 426244"/>
                <a:gd name="connsiteX10" fmla="*/ 585787 w 2038350"/>
                <a:gd name="connsiteY10" fmla="*/ 359569 h 426244"/>
                <a:gd name="connsiteX11" fmla="*/ 500062 w 2038350"/>
                <a:gd name="connsiteY11" fmla="*/ 383382 h 426244"/>
                <a:gd name="connsiteX12" fmla="*/ 416719 w 2038350"/>
                <a:gd name="connsiteY12" fmla="*/ 409575 h 426244"/>
                <a:gd name="connsiteX13" fmla="*/ 376237 w 2038350"/>
                <a:gd name="connsiteY13" fmla="*/ 426244 h 426244"/>
                <a:gd name="connsiteX14" fmla="*/ 354806 w 2038350"/>
                <a:gd name="connsiteY14" fmla="*/ 426244 h 426244"/>
                <a:gd name="connsiteX15" fmla="*/ 328612 w 2038350"/>
                <a:gd name="connsiteY15" fmla="*/ 421482 h 426244"/>
                <a:gd name="connsiteX16" fmla="*/ 300037 w 2038350"/>
                <a:gd name="connsiteY16" fmla="*/ 414338 h 426244"/>
                <a:gd name="connsiteX17" fmla="*/ 266700 w 2038350"/>
                <a:gd name="connsiteY17" fmla="*/ 397669 h 426244"/>
                <a:gd name="connsiteX18" fmla="*/ 230981 w 2038350"/>
                <a:gd name="connsiteY18" fmla="*/ 378619 h 426244"/>
                <a:gd name="connsiteX19" fmla="*/ 197644 w 2038350"/>
                <a:gd name="connsiteY19" fmla="*/ 354807 h 426244"/>
                <a:gd name="connsiteX20" fmla="*/ 159544 w 2038350"/>
                <a:gd name="connsiteY20" fmla="*/ 319088 h 426244"/>
                <a:gd name="connsiteX21" fmla="*/ 130969 w 2038350"/>
                <a:gd name="connsiteY21" fmla="*/ 290513 h 426244"/>
                <a:gd name="connsiteX22" fmla="*/ 90487 w 2038350"/>
                <a:gd name="connsiteY22" fmla="*/ 245269 h 426244"/>
                <a:gd name="connsiteX23" fmla="*/ 52387 w 2038350"/>
                <a:gd name="connsiteY23" fmla="*/ 195263 h 426244"/>
                <a:gd name="connsiteX24" fmla="*/ 4762 w 2038350"/>
                <a:gd name="connsiteY24" fmla="*/ 126207 h 426244"/>
                <a:gd name="connsiteX25" fmla="*/ 0 w 2038350"/>
                <a:gd name="connsiteY25" fmla="*/ 111919 h 426244"/>
                <a:gd name="connsiteX26" fmla="*/ 4762 w 2038350"/>
                <a:gd name="connsiteY26" fmla="*/ 100013 h 426244"/>
                <a:gd name="connsiteX27" fmla="*/ 16669 w 2038350"/>
                <a:gd name="connsiteY27" fmla="*/ 92869 h 426244"/>
                <a:gd name="connsiteX28" fmla="*/ 33337 w 2038350"/>
                <a:gd name="connsiteY28" fmla="*/ 90488 h 426244"/>
                <a:gd name="connsiteX29" fmla="*/ 54769 w 2038350"/>
                <a:gd name="connsiteY29" fmla="*/ 97632 h 426244"/>
                <a:gd name="connsiteX30" fmla="*/ 100012 w 2038350"/>
                <a:gd name="connsiteY30" fmla="*/ 119063 h 426244"/>
                <a:gd name="connsiteX31" fmla="*/ 138112 w 2038350"/>
                <a:gd name="connsiteY31" fmla="*/ 135732 h 426244"/>
                <a:gd name="connsiteX32" fmla="*/ 188119 w 2038350"/>
                <a:gd name="connsiteY32" fmla="*/ 152400 h 426244"/>
                <a:gd name="connsiteX33" fmla="*/ 238125 w 2038350"/>
                <a:gd name="connsiteY33" fmla="*/ 164307 h 426244"/>
                <a:gd name="connsiteX34" fmla="*/ 292894 w 2038350"/>
                <a:gd name="connsiteY34" fmla="*/ 173832 h 426244"/>
                <a:gd name="connsiteX35" fmla="*/ 359569 w 2038350"/>
                <a:gd name="connsiteY35" fmla="*/ 180975 h 426244"/>
                <a:gd name="connsiteX36" fmla="*/ 390525 w 2038350"/>
                <a:gd name="connsiteY36" fmla="*/ 180975 h 426244"/>
                <a:gd name="connsiteX37" fmla="*/ 504825 w 2038350"/>
                <a:gd name="connsiteY37" fmla="*/ 164307 h 426244"/>
                <a:gd name="connsiteX38" fmla="*/ 721519 w 2038350"/>
                <a:gd name="connsiteY38" fmla="*/ 135732 h 426244"/>
                <a:gd name="connsiteX39" fmla="*/ 909637 w 2038350"/>
                <a:gd name="connsiteY39" fmla="*/ 111919 h 426244"/>
                <a:gd name="connsiteX40" fmla="*/ 1097756 w 2038350"/>
                <a:gd name="connsiteY40" fmla="*/ 90488 h 426244"/>
                <a:gd name="connsiteX41" fmla="*/ 1202531 w 2038350"/>
                <a:gd name="connsiteY41" fmla="*/ 83344 h 426244"/>
                <a:gd name="connsiteX42" fmla="*/ 1295400 w 2038350"/>
                <a:gd name="connsiteY42" fmla="*/ 73819 h 426244"/>
                <a:gd name="connsiteX43" fmla="*/ 1371600 w 2038350"/>
                <a:gd name="connsiteY43" fmla="*/ 64294 h 426244"/>
                <a:gd name="connsiteX44" fmla="*/ 1421606 w 2038350"/>
                <a:gd name="connsiteY44" fmla="*/ 54769 h 426244"/>
                <a:gd name="connsiteX45" fmla="*/ 1471612 w 2038350"/>
                <a:gd name="connsiteY45" fmla="*/ 42863 h 426244"/>
                <a:gd name="connsiteX46" fmla="*/ 1521619 w 2038350"/>
                <a:gd name="connsiteY46" fmla="*/ 28575 h 426244"/>
                <a:gd name="connsiteX47" fmla="*/ 1564481 w 2038350"/>
                <a:gd name="connsiteY47" fmla="*/ 9525 h 426244"/>
                <a:gd name="connsiteX48" fmla="*/ 1578769 w 2038350"/>
                <a:gd name="connsiteY48" fmla="*/ 2382 h 426244"/>
                <a:gd name="connsiteX49" fmla="*/ 1621631 w 2038350"/>
                <a:gd name="connsiteY49" fmla="*/ 0 h 426244"/>
                <a:gd name="connsiteX50" fmla="*/ 1681162 w 2038350"/>
                <a:gd name="connsiteY50" fmla="*/ 4763 h 426244"/>
                <a:gd name="connsiteX51" fmla="*/ 1764506 w 2038350"/>
                <a:gd name="connsiteY51" fmla="*/ 16669 h 426244"/>
                <a:gd name="connsiteX52" fmla="*/ 1833562 w 2038350"/>
                <a:gd name="connsiteY52" fmla="*/ 33338 h 426244"/>
                <a:gd name="connsiteX53" fmla="*/ 1909762 w 2038350"/>
                <a:gd name="connsiteY53" fmla="*/ 59532 h 426244"/>
                <a:gd name="connsiteX54" fmla="*/ 1981200 w 2038350"/>
                <a:gd name="connsiteY54" fmla="*/ 95250 h 426244"/>
                <a:gd name="connsiteX55" fmla="*/ 2007394 w 2038350"/>
                <a:gd name="connsiteY55" fmla="*/ 114300 h 426244"/>
                <a:gd name="connsiteX56" fmla="*/ 2021681 w 2038350"/>
                <a:gd name="connsiteY56" fmla="*/ 133350 h 426244"/>
                <a:gd name="connsiteX57" fmla="*/ 2033587 w 2038350"/>
                <a:gd name="connsiteY57" fmla="*/ 157163 h 426244"/>
                <a:gd name="connsiteX58" fmla="*/ 2038350 w 2038350"/>
                <a:gd name="connsiteY58" fmla="*/ 178594 h 426244"/>
                <a:gd name="connsiteX59" fmla="*/ 2038350 w 2038350"/>
                <a:gd name="connsiteY59" fmla="*/ 195263 h 426244"/>
                <a:gd name="connsiteX60" fmla="*/ 2031206 w 2038350"/>
                <a:gd name="connsiteY60" fmla="*/ 214313 h 426244"/>
                <a:gd name="connsiteX61" fmla="*/ 2016919 w 2038350"/>
                <a:gd name="connsiteY61" fmla="*/ 228600 h 426244"/>
                <a:gd name="connsiteX62" fmla="*/ 2000250 w 2038350"/>
                <a:gd name="connsiteY62" fmla="*/ 240507 h 426244"/>
                <a:gd name="connsiteX63" fmla="*/ 1957387 w 2038350"/>
                <a:gd name="connsiteY63" fmla="*/ 247650 h 426244"/>
                <a:gd name="connsiteX64" fmla="*/ 1890712 w 2038350"/>
                <a:gd name="connsiteY64" fmla="*/ 247650 h 426244"/>
                <a:gd name="connsiteX65" fmla="*/ 1747837 w 2038350"/>
                <a:gd name="connsiteY65" fmla="*/ 247650 h 426244"/>
                <a:gd name="connsiteX66" fmla="*/ 1569244 w 2038350"/>
                <a:gd name="connsiteY66" fmla="*/ 247650 h 426244"/>
                <a:gd name="connsiteX67" fmla="*/ 1454944 w 2038350"/>
                <a:gd name="connsiteY67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38350" h="426244">
                  <a:moveTo>
                    <a:pt x="1454944" y="250032"/>
                  </a:moveTo>
                  <a:lnTo>
                    <a:pt x="1331119" y="252413"/>
                  </a:lnTo>
                  <a:lnTo>
                    <a:pt x="1238250" y="257175"/>
                  </a:lnTo>
                  <a:lnTo>
                    <a:pt x="1164431" y="261938"/>
                  </a:lnTo>
                  <a:lnTo>
                    <a:pt x="1076325" y="269082"/>
                  </a:lnTo>
                  <a:lnTo>
                    <a:pt x="1012031" y="276225"/>
                  </a:lnTo>
                  <a:lnTo>
                    <a:pt x="954881" y="283369"/>
                  </a:lnTo>
                  <a:lnTo>
                    <a:pt x="878681" y="297657"/>
                  </a:lnTo>
                  <a:lnTo>
                    <a:pt x="792956" y="314325"/>
                  </a:lnTo>
                  <a:lnTo>
                    <a:pt x="671512" y="340519"/>
                  </a:lnTo>
                  <a:lnTo>
                    <a:pt x="585787" y="359569"/>
                  </a:lnTo>
                  <a:lnTo>
                    <a:pt x="500062" y="383382"/>
                  </a:lnTo>
                  <a:lnTo>
                    <a:pt x="416719" y="409575"/>
                  </a:lnTo>
                  <a:lnTo>
                    <a:pt x="376237" y="426244"/>
                  </a:lnTo>
                  <a:lnTo>
                    <a:pt x="354806" y="426244"/>
                  </a:lnTo>
                  <a:lnTo>
                    <a:pt x="328612" y="421482"/>
                  </a:lnTo>
                  <a:lnTo>
                    <a:pt x="300037" y="414338"/>
                  </a:lnTo>
                  <a:lnTo>
                    <a:pt x="266700" y="397669"/>
                  </a:lnTo>
                  <a:lnTo>
                    <a:pt x="230981" y="378619"/>
                  </a:lnTo>
                  <a:lnTo>
                    <a:pt x="197644" y="354807"/>
                  </a:lnTo>
                  <a:lnTo>
                    <a:pt x="159544" y="319088"/>
                  </a:lnTo>
                  <a:lnTo>
                    <a:pt x="130969" y="290513"/>
                  </a:lnTo>
                  <a:lnTo>
                    <a:pt x="90487" y="245269"/>
                  </a:lnTo>
                  <a:lnTo>
                    <a:pt x="52387" y="195263"/>
                  </a:lnTo>
                  <a:lnTo>
                    <a:pt x="4762" y="126207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9" y="92869"/>
                  </a:lnTo>
                  <a:lnTo>
                    <a:pt x="33337" y="90488"/>
                  </a:lnTo>
                  <a:lnTo>
                    <a:pt x="54769" y="97632"/>
                  </a:lnTo>
                  <a:lnTo>
                    <a:pt x="100012" y="119063"/>
                  </a:lnTo>
                  <a:lnTo>
                    <a:pt x="138112" y="135732"/>
                  </a:lnTo>
                  <a:lnTo>
                    <a:pt x="188119" y="152400"/>
                  </a:lnTo>
                  <a:lnTo>
                    <a:pt x="238125" y="164307"/>
                  </a:lnTo>
                  <a:lnTo>
                    <a:pt x="292894" y="173832"/>
                  </a:lnTo>
                  <a:lnTo>
                    <a:pt x="359569" y="180975"/>
                  </a:lnTo>
                  <a:lnTo>
                    <a:pt x="390525" y="180975"/>
                  </a:lnTo>
                  <a:lnTo>
                    <a:pt x="504825" y="164307"/>
                  </a:lnTo>
                  <a:lnTo>
                    <a:pt x="721519" y="135732"/>
                  </a:lnTo>
                  <a:lnTo>
                    <a:pt x="909637" y="111919"/>
                  </a:lnTo>
                  <a:lnTo>
                    <a:pt x="1097756" y="90488"/>
                  </a:lnTo>
                  <a:lnTo>
                    <a:pt x="1202531" y="83344"/>
                  </a:lnTo>
                  <a:lnTo>
                    <a:pt x="1295400" y="73819"/>
                  </a:lnTo>
                  <a:lnTo>
                    <a:pt x="1371600" y="64294"/>
                  </a:lnTo>
                  <a:lnTo>
                    <a:pt x="1421606" y="54769"/>
                  </a:lnTo>
                  <a:lnTo>
                    <a:pt x="1471612" y="42863"/>
                  </a:lnTo>
                  <a:lnTo>
                    <a:pt x="1521619" y="28575"/>
                  </a:lnTo>
                  <a:lnTo>
                    <a:pt x="1564481" y="9525"/>
                  </a:lnTo>
                  <a:lnTo>
                    <a:pt x="1578769" y="2382"/>
                  </a:lnTo>
                  <a:lnTo>
                    <a:pt x="1621631" y="0"/>
                  </a:lnTo>
                  <a:lnTo>
                    <a:pt x="1681162" y="4763"/>
                  </a:lnTo>
                  <a:lnTo>
                    <a:pt x="1764506" y="16669"/>
                  </a:lnTo>
                  <a:lnTo>
                    <a:pt x="1833562" y="33338"/>
                  </a:lnTo>
                  <a:lnTo>
                    <a:pt x="1909762" y="59532"/>
                  </a:lnTo>
                  <a:lnTo>
                    <a:pt x="1981200" y="95250"/>
                  </a:lnTo>
                  <a:lnTo>
                    <a:pt x="2007394" y="114300"/>
                  </a:lnTo>
                  <a:lnTo>
                    <a:pt x="2021681" y="133350"/>
                  </a:lnTo>
                  <a:lnTo>
                    <a:pt x="2033587" y="157163"/>
                  </a:lnTo>
                  <a:lnTo>
                    <a:pt x="2038350" y="178594"/>
                  </a:lnTo>
                  <a:lnTo>
                    <a:pt x="2038350" y="195263"/>
                  </a:lnTo>
                  <a:lnTo>
                    <a:pt x="2031206" y="214313"/>
                  </a:lnTo>
                  <a:lnTo>
                    <a:pt x="2016919" y="228600"/>
                  </a:lnTo>
                  <a:lnTo>
                    <a:pt x="2000250" y="240507"/>
                  </a:lnTo>
                  <a:lnTo>
                    <a:pt x="1957387" y="247650"/>
                  </a:lnTo>
                  <a:lnTo>
                    <a:pt x="1890712" y="247650"/>
                  </a:lnTo>
                  <a:lnTo>
                    <a:pt x="1747837" y="247650"/>
                  </a:lnTo>
                  <a:lnTo>
                    <a:pt x="1569244" y="247650"/>
                  </a:lnTo>
                  <a:lnTo>
                    <a:pt x="1454944" y="250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E001F63A-6F16-4EFB-BFB6-263EE0D649FA}"/>
                </a:ext>
              </a:extLst>
            </p:cNvPr>
            <p:cNvSpPr/>
            <p:nvPr/>
          </p:nvSpPr>
          <p:spPr>
            <a:xfrm>
              <a:off x="4529138" y="3348038"/>
              <a:ext cx="482600" cy="762000"/>
            </a:xfrm>
            <a:custGeom>
              <a:avLst/>
              <a:gdLst>
                <a:gd name="connsiteX0" fmla="*/ 145256 w 483393"/>
                <a:gd name="connsiteY0" fmla="*/ 454818 h 762000"/>
                <a:gd name="connsiteX1" fmla="*/ 142875 w 483393"/>
                <a:gd name="connsiteY1" fmla="*/ 321468 h 762000"/>
                <a:gd name="connsiteX2" fmla="*/ 140493 w 483393"/>
                <a:gd name="connsiteY2" fmla="*/ 285750 h 762000"/>
                <a:gd name="connsiteX3" fmla="*/ 138112 w 483393"/>
                <a:gd name="connsiteY3" fmla="*/ 257175 h 762000"/>
                <a:gd name="connsiteX4" fmla="*/ 133350 w 483393"/>
                <a:gd name="connsiteY4" fmla="*/ 221456 h 762000"/>
                <a:gd name="connsiteX5" fmla="*/ 126206 w 483393"/>
                <a:gd name="connsiteY5" fmla="*/ 195262 h 762000"/>
                <a:gd name="connsiteX6" fmla="*/ 104775 w 483393"/>
                <a:gd name="connsiteY6" fmla="*/ 161925 h 762000"/>
                <a:gd name="connsiteX7" fmla="*/ 80962 w 483393"/>
                <a:gd name="connsiteY7" fmla="*/ 126206 h 762000"/>
                <a:gd name="connsiteX8" fmla="*/ 59531 w 483393"/>
                <a:gd name="connsiteY8" fmla="*/ 97631 h 762000"/>
                <a:gd name="connsiteX9" fmla="*/ 35718 w 483393"/>
                <a:gd name="connsiteY9" fmla="*/ 73818 h 762000"/>
                <a:gd name="connsiteX10" fmla="*/ 21431 w 483393"/>
                <a:gd name="connsiteY10" fmla="*/ 61912 h 762000"/>
                <a:gd name="connsiteX11" fmla="*/ 9525 w 483393"/>
                <a:gd name="connsiteY11" fmla="*/ 50006 h 762000"/>
                <a:gd name="connsiteX12" fmla="*/ 0 w 483393"/>
                <a:gd name="connsiteY12" fmla="*/ 26193 h 762000"/>
                <a:gd name="connsiteX13" fmla="*/ 0 w 483393"/>
                <a:gd name="connsiteY13" fmla="*/ 7143 h 762000"/>
                <a:gd name="connsiteX14" fmla="*/ 2381 w 483393"/>
                <a:gd name="connsiteY14" fmla="*/ 2381 h 762000"/>
                <a:gd name="connsiteX15" fmla="*/ 9525 w 483393"/>
                <a:gd name="connsiteY15" fmla="*/ 0 h 762000"/>
                <a:gd name="connsiteX16" fmla="*/ 30956 w 483393"/>
                <a:gd name="connsiteY16" fmla="*/ 0 h 762000"/>
                <a:gd name="connsiteX17" fmla="*/ 97631 w 483393"/>
                <a:gd name="connsiteY17" fmla="*/ 28575 h 762000"/>
                <a:gd name="connsiteX18" fmla="*/ 245268 w 483393"/>
                <a:gd name="connsiteY18" fmla="*/ 92868 h 762000"/>
                <a:gd name="connsiteX19" fmla="*/ 347662 w 483393"/>
                <a:gd name="connsiteY19" fmla="*/ 145256 h 762000"/>
                <a:gd name="connsiteX20" fmla="*/ 400050 w 483393"/>
                <a:gd name="connsiteY20" fmla="*/ 180975 h 762000"/>
                <a:gd name="connsiteX21" fmla="*/ 433387 w 483393"/>
                <a:gd name="connsiteY21" fmla="*/ 204787 h 762000"/>
                <a:gd name="connsiteX22" fmla="*/ 454818 w 483393"/>
                <a:gd name="connsiteY22" fmla="*/ 226218 h 762000"/>
                <a:gd name="connsiteX23" fmla="*/ 471487 w 483393"/>
                <a:gd name="connsiteY23" fmla="*/ 252412 h 762000"/>
                <a:gd name="connsiteX24" fmla="*/ 481012 w 483393"/>
                <a:gd name="connsiteY24" fmla="*/ 278606 h 762000"/>
                <a:gd name="connsiteX25" fmla="*/ 483393 w 483393"/>
                <a:gd name="connsiteY25" fmla="*/ 300037 h 762000"/>
                <a:gd name="connsiteX26" fmla="*/ 478631 w 483393"/>
                <a:gd name="connsiteY26" fmla="*/ 316706 h 762000"/>
                <a:gd name="connsiteX27" fmla="*/ 469106 w 483393"/>
                <a:gd name="connsiteY27" fmla="*/ 330993 h 762000"/>
                <a:gd name="connsiteX28" fmla="*/ 452437 w 483393"/>
                <a:gd name="connsiteY28" fmla="*/ 345281 h 762000"/>
                <a:gd name="connsiteX29" fmla="*/ 433387 w 483393"/>
                <a:gd name="connsiteY29" fmla="*/ 357187 h 762000"/>
                <a:gd name="connsiteX30" fmla="*/ 414337 w 483393"/>
                <a:gd name="connsiteY30" fmla="*/ 366712 h 762000"/>
                <a:gd name="connsiteX31" fmla="*/ 400050 w 483393"/>
                <a:gd name="connsiteY31" fmla="*/ 383381 h 762000"/>
                <a:gd name="connsiteX32" fmla="*/ 381000 w 483393"/>
                <a:gd name="connsiteY32" fmla="*/ 431006 h 762000"/>
                <a:gd name="connsiteX33" fmla="*/ 369093 w 483393"/>
                <a:gd name="connsiteY33" fmla="*/ 466725 h 762000"/>
                <a:gd name="connsiteX34" fmla="*/ 366712 w 483393"/>
                <a:gd name="connsiteY34" fmla="*/ 516731 h 762000"/>
                <a:gd name="connsiteX35" fmla="*/ 371475 w 483393"/>
                <a:gd name="connsiteY35" fmla="*/ 735806 h 762000"/>
                <a:gd name="connsiteX36" fmla="*/ 142875 w 483393"/>
                <a:gd name="connsiteY36" fmla="*/ 762000 h 762000"/>
                <a:gd name="connsiteX37" fmla="*/ 145256 w 483393"/>
                <a:gd name="connsiteY37" fmla="*/ 454818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762000">
                  <a:moveTo>
                    <a:pt x="145256" y="454818"/>
                  </a:moveTo>
                  <a:cubicBezTo>
                    <a:pt x="144462" y="410368"/>
                    <a:pt x="143669" y="365918"/>
                    <a:pt x="142875" y="321468"/>
                  </a:cubicBezTo>
                  <a:lnTo>
                    <a:pt x="140493" y="285750"/>
                  </a:lnTo>
                  <a:lnTo>
                    <a:pt x="138112" y="257175"/>
                  </a:lnTo>
                  <a:lnTo>
                    <a:pt x="133350" y="221456"/>
                  </a:lnTo>
                  <a:lnTo>
                    <a:pt x="126206" y="195262"/>
                  </a:lnTo>
                  <a:lnTo>
                    <a:pt x="104775" y="161925"/>
                  </a:lnTo>
                  <a:lnTo>
                    <a:pt x="80962" y="126206"/>
                  </a:lnTo>
                  <a:lnTo>
                    <a:pt x="59531" y="97631"/>
                  </a:lnTo>
                  <a:lnTo>
                    <a:pt x="35718" y="73818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7143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97631" y="28575"/>
                  </a:lnTo>
                  <a:lnTo>
                    <a:pt x="245268" y="92868"/>
                  </a:lnTo>
                  <a:lnTo>
                    <a:pt x="347662" y="145256"/>
                  </a:lnTo>
                  <a:lnTo>
                    <a:pt x="400050" y="180975"/>
                  </a:lnTo>
                  <a:lnTo>
                    <a:pt x="433387" y="204787"/>
                  </a:lnTo>
                  <a:lnTo>
                    <a:pt x="454818" y="226218"/>
                  </a:lnTo>
                  <a:lnTo>
                    <a:pt x="471487" y="252412"/>
                  </a:lnTo>
                  <a:lnTo>
                    <a:pt x="481012" y="278606"/>
                  </a:lnTo>
                  <a:lnTo>
                    <a:pt x="483393" y="300037"/>
                  </a:lnTo>
                  <a:lnTo>
                    <a:pt x="478631" y="316706"/>
                  </a:lnTo>
                  <a:lnTo>
                    <a:pt x="469106" y="330993"/>
                  </a:lnTo>
                  <a:lnTo>
                    <a:pt x="452437" y="345281"/>
                  </a:lnTo>
                  <a:lnTo>
                    <a:pt x="433387" y="357187"/>
                  </a:lnTo>
                  <a:lnTo>
                    <a:pt x="414337" y="366712"/>
                  </a:lnTo>
                  <a:lnTo>
                    <a:pt x="400050" y="383381"/>
                  </a:lnTo>
                  <a:lnTo>
                    <a:pt x="381000" y="431006"/>
                  </a:lnTo>
                  <a:lnTo>
                    <a:pt x="369093" y="466725"/>
                  </a:lnTo>
                  <a:lnTo>
                    <a:pt x="366712" y="516731"/>
                  </a:lnTo>
                  <a:lnTo>
                    <a:pt x="371475" y="735806"/>
                  </a:lnTo>
                  <a:lnTo>
                    <a:pt x="142875" y="762000"/>
                  </a:lnTo>
                  <a:cubicBezTo>
                    <a:pt x="143669" y="672306"/>
                    <a:pt x="144462" y="582612"/>
                    <a:pt x="145256" y="45481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99489E99-9C1C-4250-B6C0-6C6DFCA1E946}"/>
                </a:ext>
              </a:extLst>
            </p:cNvPr>
            <p:cNvSpPr/>
            <p:nvPr/>
          </p:nvSpPr>
          <p:spPr>
            <a:xfrm>
              <a:off x="2898775" y="3760788"/>
              <a:ext cx="4122738" cy="701675"/>
            </a:xfrm>
            <a:custGeom>
              <a:avLst/>
              <a:gdLst>
                <a:gd name="connsiteX0" fmla="*/ 2856253 w 4123113"/>
                <a:gd name="connsiteY0" fmla="*/ 142979 h 701594"/>
                <a:gd name="connsiteX1" fmla="*/ 2603546 w 4123113"/>
                <a:gd name="connsiteY1" fmla="*/ 172904 h 701594"/>
                <a:gd name="connsiteX2" fmla="*/ 2347514 w 4123113"/>
                <a:gd name="connsiteY2" fmla="*/ 202830 h 701594"/>
                <a:gd name="connsiteX3" fmla="*/ 2121408 w 4123113"/>
                <a:gd name="connsiteY3" fmla="*/ 229431 h 701594"/>
                <a:gd name="connsiteX4" fmla="*/ 1978429 w 4123113"/>
                <a:gd name="connsiteY4" fmla="*/ 246056 h 701594"/>
                <a:gd name="connsiteX5" fmla="*/ 1778924 w 4123113"/>
                <a:gd name="connsiteY5" fmla="*/ 289283 h 701594"/>
                <a:gd name="connsiteX6" fmla="*/ 1463040 w 4123113"/>
                <a:gd name="connsiteY6" fmla="*/ 329184 h 701594"/>
                <a:gd name="connsiteX7" fmla="*/ 1197033 w 4123113"/>
                <a:gd name="connsiteY7" fmla="*/ 362435 h 701594"/>
                <a:gd name="connsiteX8" fmla="*/ 917725 w 4123113"/>
                <a:gd name="connsiteY8" fmla="*/ 399011 h 701594"/>
                <a:gd name="connsiteX9" fmla="*/ 661693 w 4123113"/>
                <a:gd name="connsiteY9" fmla="*/ 432261 h 701594"/>
                <a:gd name="connsiteX10" fmla="*/ 575241 w 4123113"/>
                <a:gd name="connsiteY10" fmla="*/ 442237 h 701594"/>
                <a:gd name="connsiteX11" fmla="*/ 485463 w 4123113"/>
                <a:gd name="connsiteY11" fmla="*/ 445562 h 701594"/>
                <a:gd name="connsiteX12" fmla="*/ 382386 w 4123113"/>
                <a:gd name="connsiteY12" fmla="*/ 445562 h 701594"/>
                <a:gd name="connsiteX13" fmla="*/ 325859 w 4123113"/>
                <a:gd name="connsiteY13" fmla="*/ 438912 h 701594"/>
                <a:gd name="connsiteX14" fmla="*/ 289283 w 4123113"/>
                <a:gd name="connsiteY14" fmla="*/ 432261 h 701594"/>
                <a:gd name="connsiteX15" fmla="*/ 222781 w 4123113"/>
                <a:gd name="connsiteY15" fmla="*/ 408986 h 701594"/>
                <a:gd name="connsiteX16" fmla="*/ 169580 w 4123113"/>
                <a:gd name="connsiteY16" fmla="*/ 382385 h 701594"/>
                <a:gd name="connsiteX17" fmla="*/ 106403 w 4123113"/>
                <a:gd name="connsiteY17" fmla="*/ 345809 h 701594"/>
                <a:gd name="connsiteX18" fmla="*/ 63177 w 4123113"/>
                <a:gd name="connsiteY18" fmla="*/ 315883 h 701594"/>
                <a:gd name="connsiteX19" fmla="*/ 26601 w 4123113"/>
                <a:gd name="connsiteY19" fmla="*/ 295933 h 701594"/>
                <a:gd name="connsiteX20" fmla="*/ 13300 w 4123113"/>
                <a:gd name="connsiteY20" fmla="*/ 295933 h 701594"/>
                <a:gd name="connsiteX21" fmla="*/ 6650 w 4123113"/>
                <a:gd name="connsiteY21" fmla="*/ 299258 h 701594"/>
                <a:gd name="connsiteX22" fmla="*/ 0 w 4123113"/>
                <a:gd name="connsiteY22" fmla="*/ 325859 h 701594"/>
                <a:gd name="connsiteX23" fmla="*/ 6650 w 4123113"/>
                <a:gd name="connsiteY23" fmla="*/ 365760 h 701594"/>
                <a:gd name="connsiteX24" fmla="*/ 26601 w 4123113"/>
                <a:gd name="connsiteY24" fmla="*/ 399011 h 701594"/>
                <a:gd name="connsiteX25" fmla="*/ 86452 w 4123113"/>
                <a:gd name="connsiteY25" fmla="*/ 468837 h 701594"/>
                <a:gd name="connsiteX26" fmla="*/ 152954 w 4123113"/>
                <a:gd name="connsiteY26" fmla="*/ 532014 h 701594"/>
                <a:gd name="connsiteX27" fmla="*/ 222781 w 4123113"/>
                <a:gd name="connsiteY27" fmla="*/ 595191 h 701594"/>
                <a:gd name="connsiteX28" fmla="*/ 285958 w 4123113"/>
                <a:gd name="connsiteY28" fmla="*/ 638417 h 701594"/>
                <a:gd name="connsiteX29" fmla="*/ 332509 w 4123113"/>
                <a:gd name="connsiteY29" fmla="*/ 671668 h 701594"/>
                <a:gd name="connsiteX30" fmla="*/ 372410 w 4123113"/>
                <a:gd name="connsiteY30" fmla="*/ 691619 h 701594"/>
                <a:gd name="connsiteX31" fmla="*/ 405661 w 4123113"/>
                <a:gd name="connsiteY31" fmla="*/ 698269 h 701594"/>
                <a:gd name="connsiteX32" fmla="*/ 442237 w 4123113"/>
                <a:gd name="connsiteY32" fmla="*/ 701594 h 701594"/>
                <a:gd name="connsiteX33" fmla="*/ 482138 w 4123113"/>
                <a:gd name="connsiteY33" fmla="*/ 701594 h 701594"/>
                <a:gd name="connsiteX34" fmla="*/ 528690 w 4123113"/>
                <a:gd name="connsiteY34" fmla="*/ 694944 h 701594"/>
                <a:gd name="connsiteX35" fmla="*/ 605167 w 4123113"/>
                <a:gd name="connsiteY35" fmla="*/ 674993 h 701594"/>
                <a:gd name="connsiteX36" fmla="*/ 678319 w 4123113"/>
                <a:gd name="connsiteY36" fmla="*/ 651717 h 701594"/>
                <a:gd name="connsiteX37" fmla="*/ 798022 w 4123113"/>
                <a:gd name="connsiteY37" fmla="*/ 621792 h 701594"/>
                <a:gd name="connsiteX38" fmla="*/ 990877 w 4123113"/>
                <a:gd name="connsiteY38" fmla="*/ 575240 h 701594"/>
                <a:gd name="connsiteX39" fmla="*/ 1110580 w 4123113"/>
                <a:gd name="connsiteY39" fmla="*/ 545315 h 701594"/>
                <a:gd name="connsiteX40" fmla="*/ 1270185 w 4123113"/>
                <a:gd name="connsiteY40" fmla="*/ 512064 h 701594"/>
                <a:gd name="connsiteX41" fmla="*/ 1393213 w 4123113"/>
                <a:gd name="connsiteY41" fmla="*/ 485463 h 701594"/>
                <a:gd name="connsiteX42" fmla="*/ 1652570 w 4123113"/>
                <a:gd name="connsiteY42" fmla="*/ 445562 h 701594"/>
                <a:gd name="connsiteX43" fmla="*/ 1938528 w 4123113"/>
                <a:gd name="connsiteY43" fmla="*/ 415636 h 701594"/>
                <a:gd name="connsiteX44" fmla="*/ 2281012 w 4123113"/>
                <a:gd name="connsiteY44" fmla="*/ 379060 h 701594"/>
                <a:gd name="connsiteX45" fmla="*/ 2663398 w 4123113"/>
                <a:gd name="connsiteY45" fmla="*/ 339159 h 701594"/>
                <a:gd name="connsiteX46" fmla="*/ 2819677 w 4123113"/>
                <a:gd name="connsiteY46" fmla="*/ 322533 h 701594"/>
                <a:gd name="connsiteX47" fmla="*/ 3022508 w 4123113"/>
                <a:gd name="connsiteY47" fmla="*/ 305908 h 701594"/>
                <a:gd name="connsiteX48" fmla="*/ 3185437 w 4123113"/>
                <a:gd name="connsiteY48" fmla="*/ 295933 h 701594"/>
                <a:gd name="connsiteX49" fmla="*/ 3361667 w 4123113"/>
                <a:gd name="connsiteY49" fmla="*/ 285957 h 701594"/>
                <a:gd name="connsiteX50" fmla="*/ 3567823 w 4123113"/>
                <a:gd name="connsiteY50" fmla="*/ 282632 h 701594"/>
                <a:gd name="connsiteX51" fmla="*/ 3807229 w 4123113"/>
                <a:gd name="connsiteY51" fmla="*/ 282632 h 701594"/>
                <a:gd name="connsiteX52" fmla="*/ 3980134 w 4123113"/>
                <a:gd name="connsiteY52" fmla="*/ 285957 h 701594"/>
                <a:gd name="connsiteX53" fmla="*/ 4026685 w 4123113"/>
                <a:gd name="connsiteY53" fmla="*/ 289283 h 701594"/>
                <a:gd name="connsiteX54" fmla="*/ 4063261 w 4123113"/>
                <a:gd name="connsiteY54" fmla="*/ 282632 h 701594"/>
                <a:gd name="connsiteX55" fmla="*/ 4093187 w 4123113"/>
                <a:gd name="connsiteY55" fmla="*/ 269332 h 701594"/>
                <a:gd name="connsiteX56" fmla="*/ 4113138 w 4123113"/>
                <a:gd name="connsiteY56" fmla="*/ 256032 h 701594"/>
                <a:gd name="connsiteX57" fmla="*/ 4123113 w 4123113"/>
                <a:gd name="connsiteY57" fmla="*/ 239406 h 701594"/>
                <a:gd name="connsiteX58" fmla="*/ 4123113 w 4123113"/>
                <a:gd name="connsiteY58" fmla="*/ 222781 h 701594"/>
                <a:gd name="connsiteX59" fmla="*/ 4116463 w 4123113"/>
                <a:gd name="connsiteY59" fmla="*/ 196180 h 701594"/>
                <a:gd name="connsiteX60" fmla="*/ 4093187 w 4123113"/>
                <a:gd name="connsiteY60" fmla="*/ 152954 h 701594"/>
                <a:gd name="connsiteX61" fmla="*/ 4079887 w 4123113"/>
                <a:gd name="connsiteY61" fmla="*/ 139653 h 701594"/>
                <a:gd name="connsiteX62" fmla="*/ 4066586 w 4123113"/>
                <a:gd name="connsiteY62" fmla="*/ 129678 h 701594"/>
                <a:gd name="connsiteX63" fmla="*/ 3980134 w 4123113"/>
                <a:gd name="connsiteY63" fmla="*/ 99752 h 701594"/>
                <a:gd name="connsiteX64" fmla="*/ 3860431 w 4123113"/>
                <a:gd name="connsiteY64" fmla="*/ 59851 h 701594"/>
                <a:gd name="connsiteX65" fmla="*/ 3724102 w 4123113"/>
                <a:gd name="connsiteY65" fmla="*/ 23275 h 701594"/>
                <a:gd name="connsiteX66" fmla="*/ 3604399 w 4123113"/>
                <a:gd name="connsiteY66" fmla="*/ 0 h 701594"/>
                <a:gd name="connsiteX67" fmla="*/ 3567823 w 4123113"/>
                <a:gd name="connsiteY67" fmla="*/ 6650 h 701594"/>
                <a:gd name="connsiteX68" fmla="*/ 3438144 w 4123113"/>
                <a:gd name="connsiteY68" fmla="*/ 46551 h 701594"/>
                <a:gd name="connsiteX69" fmla="*/ 3308466 w 4123113"/>
                <a:gd name="connsiteY69" fmla="*/ 89777 h 701594"/>
                <a:gd name="connsiteX70" fmla="*/ 3225338 w 4123113"/>
                <a:gd name="connsiteY70" fmla="*/ 99752 h 701594"/>
                <a:gd name="connsiteX71" fmla="*/ 2856253 w 4123113"/>
                <a:gd name="connsiteY71" fmla="*/ 142979 h 70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23113" h="701594">
                  <a:moveTo>
                    <a:pt x="2856253" y="142979"/>
                  </a:moveTo>
                  <a:lnTo>
                    <a:pt x="2603546" y="172904"/>
                  </a:lnTo>
                  <a:lnTo>
                    <a:pt x="2347514" y="202830"/>
                  </a:lnTo>
                  <a:lnTo>
                    <a:pt x="2121408" y="229431"/>
                  </a:lnTo>
                  <a:lnTo>
                    <a:pt x="1978429" y="246056"/>
                  </a:lnTo>
                  <a:lnTo>
                    <a:pt x="1778924" y="289283"/>
                  </a:lnTo>
                  <a:lnTo>
                    <a:pt x="1463040" y="329184"/>
                  </a:lnTo>
                  <a:lnTo>
                    <a:pt x="1197033" y="362435"/>
                  </a:lnTo>
                  <a:lnTo>
                    <a:pt x="917725" y="399011"/>
                  </a:lnTo>
                  <a:lnTo>
                    <a:pt x="661693" y="432261"/>
                  </a:lnTo>
                  <a:lnTo>
                    <a:pt x="575241" y="442237"/>
                  </a:lnTo>
                  <a:lnTo>
                    <a:pt x="485463" y="445562"/>
                  </a:lnTo>
                  <a:lnTo>
                    <a:pt x="382386" y="445562"/>
                  </a:lnTo>
                  <a:lnTo>
                    <a:pt x="325859" y="438912"/>
                  </a:lnTo>
                  <a:lnTo>
                    <a:pt x="289283" y="432261"/>
                  </a:lnTo>
                  <a:lnTo>
                    <a:pt x="222781" y="408986"/>
                  </a:lnTo>
                  <a:lnTo>
                    <a:pt x="169580" y="382385"/>
                  </a:lnTo>
                  <a:lnTo>
                    <a:pt x="106403" y="345809"/>
                  </a:lnTo>
                  <a:lnTo>
                    <a:pt x="63177" y="315883"/>
                  </a:lnTo>
                  <a:lnTo>
                    <a:pt x="26601" y="295933"/>
                  </a:lnTo>
                  <a:lnTo>
                    <a:pt x="13300" y="295933"/>
                  </a:lnTo>
                  <a:lnTo>
                    <a:pt x="6650" y="299258"/>
                  </a:lnTo>
                  <a:lnTo>
                    <a:pt x="0" y="325859"/>
                  </a:lnTo>
                  <a:lnTo>
                    <a:pt x="6650" y="365760"/>
                  </a:lnTo>
                  <a:lnTo>
                    <a:pt x="26601" y="399011"/>
                  </a:lnTo>
                  <a:lnTo>
                    <a:pt x="86452" y="468837"/>
                  </a:lnTo>
                  <a:lnTo>
                    <a:pt x="152954" y="532014"/>
                  </a:lnTo>
                  <a:lnTo>
                    <a:pt x="222781" y="595191"/>
                  </a:lnTo>
                  <a:lnTo>
                    <a:pt x="285958" y="638417"/>
                  </a:lnTo>
                  <a:lnTo>
                    <a:pt x="332509" y="671668"/>
                  </a:lnTo>
                  <a:lnTo>
                    <a:pt x="372410" y="691619"/>
                  </a:lnTo>
                  <a:lnTo>
                    <a:pt x="405661" y="698269"/>
                  </a:lnTo>
                  <a:lnTo>
                    <a:pt x="442237" y="701594"/>
                  </a:lnTo>
                  <a:lnTo>
                    <a:pt x="482138" y="701594"/>
                  </a:lnTo>
                  <a:lnTo>
                    <a:pt x="528690" y="694944"/>
                  </a:lnTo>
                  <a:lnTo>
                    <a:pt x="605167" y="674993"/>
                  </a:lnTo>
                  <a:lnTo>
                    <a:pt x="678319" y="651717"/>
                  </a:lnTo>
                  <a:lnTo>
                    <a:pt x="798022" y="621792"/>
                  </a:lnTo>
                  <a:lnTo>
                    <a:pt x="990877" y="575240"/>
                  </a:lnTo>
                  <a:lnTo>
                    <a:pt x="1110580" y="545315"/>
                  </a:lnTo>
                  <a:lnTo>
                    <a:pt x="1270185" y="512064"/>
                  </a:lnTo>
                  <a:lnTo>
                    <a:pt x="1393213" y="485463"/>
                  </a:lnTo>
                  <a:lnTo>
                    <a:pt x="1652570" y="445562"/>
                  </a:lnTo>
                  <a:lnTo>
                    <a:pt x="1938528" y="415636"/>
                  </a:lnTo>
                  <a:lnTo>
                    <a:pt x="2281012" y="379060"/>
                  </a:lnTo>
                  <a:lnTo>
                    <a:pt x="2663398" y="339159"/>
                  </a:lnTo>
                  <a:lnTo>
                    <a:pt x="2819677" y="322533"/>
                  </a:lnTo>
                  <a:lnTo>
                    <a:pt x="3022508" y="305908"/>
                  </a:lnTo>
                  <a:lnTo>
                    <a:pt x="3185437" y="295933"/>
                  </a:lnTo>
                  <a:lnTo>
                    <a:pt x="3361667" y="285957"/>
                  </a:lnTo>
                  <a:lnTo>
                    <a:pt x="3567823" y="282632"/>
                  </a:lnTo>
                  <a:lnTo>
                    <a:pt x="3807229" y="282632"/>
                  </a:lnTo>
                  <a:lnTo>
                    <a:pt x="3980134" y="285957"/>
                  </a:lnTo>
                  <a:lnTo>
                    <a:pt x="4026685" y="289283"/>
                  </a:lnTo>
                  <a:lnTo>
                    <a:pt x="4063261" y="282632"/>
                  </a:lnTo>
                  <a:lnTo>
                    <a:pt x="4093187" y="269332"/>
                  </a:lnTo>
                  <a:lnTo>
                    <a:pt x="4113138" y="256032"/>
                  </a:lnTo>
                  <a:lnTo>
                    <a:pt x="4123113" y="239406"/>
                  </a:lnTo>
                  <a:lnTo>
                    <a:pt x="4123113" y="222781"/>
                  </a:lnTo>
                  <a:lnTo>
                    <a:pt x="4116463" y="196180"/>
                  </a:lnTo>
                  <a:lnTo>
                    <a:pt x="4093187" y="152954"/>
                  </a:lnTo>
                  <a:lnTo>
                    <a:pt x="4079887" y="139653"/>
                  </a:lnTo>
                  <a:lnTo>
                    <a:pt x="4066586" y="129678"/>
                  </a:lnTo>
                  <a:lnTo>
                    <a:pt x="3980134" y="99752"/>
                  </a:lnTo>
                  <a:lnTo>
                    <a:pt x="3860431" y="59851"/>
                  </a:lnTo>
                  <a:lnTo>
                    <a:pt x="3724102" y="23275"/>
                  </a:lnTo>
                  <a:lnTo>
                    <a:pt x="3604399" y="0"/>
                  </a:lnTo>
                  <a:lnTo>
                    <a:pt x="3567823" y="6650"/>
                  </a:lnTo>
                  <a:lnTo>
                    <a:pt x="3438144" y="46551"/>
                  </a:lnTo>
                  <a:lnTo>
                    <a:pt x="3308466" y="89777"/>
                  </a:lnTo>
                  <a:lnTo>
                    <a:pt x="3225338" y="99752"/>
                  </a:lnTo>
                  <a:lnTo>
                    <a:pt x="2856253" y="14297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0B744B4A-2A00-4602-A139-AD82311BB60D}"/>
                </a:ext>
              </a:extLst>
            </p:cNvPr>
            <p:cNvSpPr/>
            <p:nvPr/>
          </p:nvSpPr>
          <p:spPr>
            <a:xfrm>
              <a:off x="2808288" y="4154488"/>
              <a:ext cx="1839912" cy="1370012"/>
            </a:xfrm>
            <a:custGeom>
              <a:avLst/>
              <a:gdLst>
                <a:gd name="connsiteX0" fmla="*/ 1383506 w 1840706"/>
                <a:gd name="connsiteY0" fmla="*/ 195263 h 1369219"/>
                <a:gd name="connsiteX1" fmla="*/ 1276350 w 1840706"/>
                <a:gd name="connsiteY1" fmla="*/ 311944 h 1369219"/>
                <a:gd name="connsiteX2" fmla="*/ 1176337 w 1840706"/>
                <a:gd name="connsiteY2" fmla="*/ 411957 h 1369219"/>
                <a:gd name="connsiteX3" fmla="*/ 1071562 w 1840706"/>
                <a:gd name="connsiteY3" fmla="*/ 514350 h 1369219"/>
                <a:gd name="connsiteX4" fmla="*/ 978694 w 1840706"/>
                <a:gd name="connsiteY4" fmla="*/ 597694 h 1369219"/>
                <a:gd name="connsiteX5" fmla="*/ 888206 w 1840706"/>
                <a:gd name="connsiteY5" fmla="*/ 676275 h 1369219"/>
                <a:gd name="connsiteX6" fmla="*/ 802481 w 1840706"/>
                <a:gd name="connsiteY6" fmla="*/ 750094 h 1369219"/>
                <a:gd name="connsiteX7" fmla="*/ 685800 w 1840706"/>
                <a:gd name="connsiteY7" fmla="*/ 842963 h 1369219"/>
                <a:gd name="connsiteX8" fmla="*/ 578644 w 1840706"/>
                <a:gd name="connsiteY8" fmla="*/ 928688 h 1369219"/>
                <a:gd name="connsiteX9" fmla="*/ 459581 w 1840706"/>
                <a:gd name="connsiteY9" fmla="*/ 1016794 h 1369219"/>
                <a:gd name="connsiteX10" fmla="*/ 340519 w 1840706"/>
                <a:gd name="connsiteY10" fmla="*/ 1102519 h 1369219"/>
                <a:gd name="connsiteX11" fmla="*/ 211931 w 1840706"/>
                <a:gd name="connsiteY11" fmla="*/ 1193007 h 1369219"/>
                <a:gd name="connsiteX12" fmla="*/ 47625 w 1840706"/>
                <a:gd name="connsiteY12" fmla="*/ 1302544 h 1369219"/>
                <a:gd name="connsiteX13" fmla="*/ 9525 w 1840706"/>
                <a:gd name="connsiteY13" fmla="*/ 1328738 h 1369219"/>
                <a:gd name="connsiteX14" fmla="*/ 0 w 1840706"/>
                <a:gd name="connsiteY14" fmla="*/ 1345407 h 1369219"/>
                <a:gd name="connsiteX15" fmla="*/ 0 w 1840706"/>
                <a:gd name="connsiteY15" fmla="*/ 1352550 h 1369219"/>
                <a:gd name="connsiteX16" fmla="*/ 0 w 1840706"/>
                <a:gd name="connsiteY16" fmla="*/ 1362075 h 1369219"/>
                <a:gd name="connsiteX17" fmla="*/ 9525 w 1840706"/>
                <a:gd name="connsiteY17" fmla="*/ 1366838 h 1369219"/>
                <a:gd name="connsiteX18" fmla="*/ 23812 w 1840706"/>
                <a:gd name="connsiteY18" fmla="*/ 1369219 h 1369219"/>
                <a:gd name="connsiteX19" fmla="*/ 45244 w 1840706"/>
                <a:gd name="connsiteY19" fmla="*/ 1364457 h 1369219"/>
                <a:gd name="connsiteX20" fmla="*/ 123825 w 1840706"/>
                <a:gd name="connsiteY20" fmla="*/ 1333500 h 1369219"/>
                <a:gd name="connsiteX21" fmla="*/ 259556 w 1840706"/>
                <a:gd name="connsiteY21" fmla="*/ 1273969 h 1369219"/>
                <a:gd name="connsiteX22" fmla="*/ 383381 w 1840706"/>
                <a:gd name="connsiteY22" fmla="*/ 1216819 h 1369219"/>
                <a:gd name="connsiteX23" fmla="*/ 507206 w 1840706"/>
                <a:gd name="connsiteY23" fmla="*/ 1154907 h 1369219"/>
                <a:gd name="connsiteX24" fmla="*/ 664369 w 1840706"/>
                <a:gd name="connsiteY24" fmla="*/ 1066800 h 1369219"/>
                <a:gd name="connsiteX25" fmla="*/ 812006 w 1840706"/>
                <a:gd name="connsiteY25" fmla="*/ 976313 h 1369219"/>
                <a:gd name="connsiteX26" fmla="*/ 952500 w 1840706"/>
                <a:gd name="connsiteY26" fmla="*/ 888207 h 1369219"/>
                <a:gd name="connsiteX27" fmla="*/ 1090612 w 1840706"/>
                <a:gd name="connsiteY27" fmla="*/ 792957 h 1369219"/>
                <a:gd name="connsiteX28" fmla="*/ 1240631 w 1840706"/>
                <a:gd name="connsiteY28" fmla="*/ 683419 h 1369219"/>
                <a:gd name="connsiteX29" fmla="*/ 1459706 w 1840706"/>
                <a:gd name="connsiteY29" fmla="*/ 511969 h 1369219"/>
                <a:gd name="connsiteX30" fmla="*/ 1578769 w 1840706"/>
                <a:gd name="connsiteY30" fmla="*/ 414338 h 1369219"/>
                <a:gd name="connsiteX31" fmla="*/ 1654969 w 1840706"/>
                <a:gd name="connsiteY31" fmla="*/ 347663 h 1369219"/>
                <a:gd name="connsiteX32" fmla="*/ 1726406 w 1840706"/>
                <a:gd name="connsiteY32" fmla="*/ 278607 h 1369219"/>
                <a:gd name="connsiteX33" fmla="*/ 1804987 w 1840706"/>
                <a:gd name="connsiteY33" fmla="*/ 192882 h 1369219"/>
                <a:gd name="connsiteX34" fmla="*/ 1838325 w 1840706"/>
                <a:gd name="connsiteY34" fmla="*/ 150019 h 1369219"/>
                <a:gd name="connsiteX35" fmla="*/ 1840706 w 1840706"/>
                <a:gd name="connsiteY35" fmla="*/ 140494 h 1369219"/>
                <a:gd name="connsiteX36" fmla="*/ 1835944 w 1840706"/>
                <a:gd name="connsiteY36" fmla="*/ 133350 h 1369219"/>
                <a:gd name="connsiteX37" fmla="*/ 1788319 w 1840706"/>
                <a:gd name="connsiteY37" fmla="*/ 85725 h 1369219"/>
                <a:gd name="connsiteX38" fmla="*/ 1764506 w 1840706"/>
                <a:gd name="connsiteY38" fmla="*/ 59532 h 1369219"/>
                <a:gd name="connsiteX39" fmla="*/ 1735931 w 1840706"/>
                <a:gd name="connsiteY39" fmla="*/ 0 h 1369219"/>
                <a:gd name="connsiteX40" fmla="*/ 1509712 w 1840706"/>
                <a:gd name="connsiteY40" fmla="*/ 35719 h 1369219"/>
                <a:gd name="connsiteX41" fmla="*/ 1421606 w 1840706"/>
                <a:gd name="connsiteY41" fmla="*/ 152400 h 1369219"/>
                <a:gd name="connsiteX42" fmla="*/ 1383506 w 1840706"/>
                <a:gd name="connsiteY42" fmla="*/ 195263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0706" h="1369219">
                  <a:moveTo>
                    <a:pt x="1383506" y="195263"/>
                  </a:moveTo>
                  <a:lnTo>
                    <a:pt x="1276350" y="311944"/>
                  </a:lnTo>
                  <a:lnTo>
                    <a:pt x="1176337" y="411957"/>
                  </a:lnTo>
                  <a:lnTo>
                    <a:pt x="1071562" y="514350"/>
                  </a:lnTo>
                  <a:lnTo>
                    <a:pt x="978694" y="597694"/>
                  </a:lnTo>
                  <a:lnTo>
                    <a:pt x="888206" y="676275"/>
                  </a:lnTo>
                  <a:lnTo>
                    <a:pt x="802481" y="750094"/>
                  </a:lnTo>
                  <a:lnTo>
                    <a:pt x="685800" y="842963"/>
                  </a:lnTo>
                  <a:lnTo>
                    <a:pt x="578644" y="928688"/>
                  </a:lnTo>
                  <a:lnTo>
                    <a:pt x="459581" y="1016794"/>
                  </a:lnTo>
                  <a:lnTo>
                    <a:pt x="340519" y="1102519"/>
                  </a:lnTo>
                  <a:lnTo>
                    <a:pt x="211931" y="1193007"/>
                  </a:lnTo>
                  <a:lnTo>
                    <a:pt x="47625" y="1302544"/>
                  </a:lnTo>
                  <a:lnTo>
                    <a:pt x="9525" y="1328738"/>
                  </a:lnTo>
                  <a:lnTo>
                    <a:pt x="0" y="1345407"/>
                  </a:lnTo>
                  <a:lnTo>
                    <a:pt x="0" y="1352550"/>
                  </a:lnTo>
                  <a:lnTo>
                    <a:pt x="0" y="1362075"/>
                  </a:lnTo>
                  <a:lnTo>
                    <a:pt x="9525" y="1366838"/>
                  </a:lnTo>
                  <a:lnTo>
                    <a:pt x="23812" y="1369219"/>
                  </a:lnTo>
                  <a:lnTo>
                    <a:pt x="45244" y="1364457"/>
                  </a:lnTo>
                  <a:lnTo>
                    <a:pt x="123825" y="1333500"/>
                  </a:lnTo>
                  <a:lnTo>
                    <a:pt x="259556" y="1273969"/>
                  </a:lnTo>
                  <a:lnTo>
                    <a:pt x="383381" y="1216819"/>
                  </a:lnTo>
                  <a:lnTo>
                    <a:pt x="507206" y="1154907"/>
                  </a:lnTo>
                  <a:lnTo>
                    <a:pt x="664369" y="1066800"/>
                  </a:lnTo>
                  <a:lnTo>
                    <a:pt x="812006" y="976313"/>
                  </a:lnTo>
                  <a:lnTo>
                    <a:pt x="952500" y="888207"/>
                  </a:lnTo>
                  <a:lnTo>
                    <a:pt x="1090612" y="792957"/>
                  </a:lnTo>
                  <a:lnTo>
                    <a:pt x="1240631" y="683419"/>
                  </a:lnTo>
                  <a:lnTo>
                    <a:pt x="1459706" y="511969"/>
                  </a:lnTo>
                  <a:lnTo>
                    <a:pt x="1578769" y="414338"/>
                  </a:lnTo>
                  <a:lnTo>
                    <a:pt x="1654969" y="347663"/>
                  </a:lnTo>
                  <a:lnTo>
                    <a:pt x="1726406" y="278607"/>
                  </a:lnTo>
                  <a:lnTo>
                    <a:pt x="1804987" y="192882"/>
                  </a:lnTo>
                  <a:lnTo>
                    <a:pt x="1838325" y="150019"/>
                  </a:lnTo>
                  <a:lnTo>
                    <a:pt x="1840706" y="140494"/>
                  </a:lnTo>
                  <a:lnTo>
                    <a:pt x="1835944" y="133350"/>
                  </a:lnTo>
                  <a:lnTo>
                    <a:pt x="1788319" y="85725"/>
                  </a:lnTo>
                  <a:lnTo>
                    <a:pt x="1764506" y="59532"/>
                  </a:lnTo>
                  <a:lnTo>
                    <a:pt x="1735931" y="0"/>
                  </a:lnTo>
                  <a:lnTo>
                    <a:pt x="1509712" y="35719"/>
                  </a:lnTo>
                  <a:lnTo>
                    <a:pt x="1421606" y="152400"/>
                  </a:lnTo>
                  <a:lnTo>
                    <a:pt x="1383506" y="195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515C7EC5-A982-4321-A1C2-431021E3A66A}"/>
                </a:ext>
              </a:extLst>
            </p:cNvPr>
            <p:cNvSpPr/>
            <p:nvPr/>
          </p:nvSpPr>
          <p:spPr>
            <a:xfrm>
              <a:off x="3895725" y="4643438"/>
              <a:ext cx="376238" cy="1514475"/>
            </a:xfrm>
            <a:custGeom>
              <a:avLst/>
              <a:gdLst>
                <a:gd name="connsiteX0" fmla="*/ 366713 w 376238"/>
                <a:gd name="connsiteY0" fmla="*/ 342900 h 1514475"/>
                <a:gd name="connsiteX1" fmla="*/ 340519 w 376238"/>
                <a:gd name="connsiteY1" fmla="*/ 692943 h 1514475"/>
                <a:gd name="connsiteX2" fmla="*/ 314325 w 376238"/>
                <a:gd name="connsiteY2" fmla="*/ 1033462 h 1514475"/>
                <a:gd name="connsiteX3" fmla="*/ 307181 w 376238"/>
                <a:gd name="connsiteY3" fmla="*/ 1104900 h 1514475"/>
                <a:gd name="connsiteX4" fmla="*/ 257175 w 376238"/>
                <a:gd name="connsiteY4" fmla="*/ 1414462 h 1514475"/>
                <a:gd name="connsiteX5" fmla="*/ 240506 w 376238"/>
                <a:gd name="connsiteY5" fmla="*/ 1447800 h 1514475"/>
                <a:gd name="connsiteX6" fmla="*/ 214313 w 376238"/>
                <a:gd name="connsiteY6" fmla="*/ 1478756 h 1514475"/>
                <a:gd name="connsiteX7" fmla="*/ 178594 w 376238"/>
                <a:gd name="connsiteY7" fmla="*/ 1504950 h 1514475"/>
                <a:gd name="connsiteX8" fmla="*/ 150019 w 376238"/>
                <a:gd name="connsiteY8" fmla="*/ 1514475 h 1514475"/>
                <a:gd name="connsiteX9" fmla="*/ 135731 w 376238"/>
                <a:gd name="connsiteY9" fmla="*/ 1514475 h 1514475"/>
                <a:gd name="connsiteX10" fmla="*/ 116681 w 376238"/>
                <a:gd name="connsiteY10" fmla="*/ 1509712 h 1514475"/>
                <a:gd name="connsiteX11" fmla="*/ 97631 w 376238"/>
                <a:gd name="connsiteY11" fmla="*/ 1495425 h 1514475"/>
                <a:gd name="connsiteX12" fmla="*/ 85725 w 376238"/>
                <a:gd name="connsiteY12" fmla="*/ 1481137 h 1514475"/>
                <a:gd name="connsiteX13" fmla="*/ 64294 w 376238"/>
                <a:gd name="connsiteY13" fmla="*/ 1445418 h 1514475"/>
                <a:gd name="connsiteX14" fmla="*/ 40481 w 376238"/>
                <a:gd name="connsiteY14" fmla="*/ 1388268 h 1514475"/>
                <a:gd name="connsiteX15" fmla="*/ 23813 w 376238"/>
                <a:gd name="connsiteY15" fmla="*/ 1340643 h 1514475"/>
                <a:gd name="connsiteX16" fmla="*/ 4763 w 376238"/>
                <a:gd name="connsiteY16" fmla="*/ 1266825 h 1514475"/>
                <a:gd name="connsiteX17" fmla="*/ 0 w 376238"/>
                <a:gd name="connsiteY17" fmla="*/ 1221581 h 1514475"/>
                <a:gd name="connsiteX18" fmla="*/ 0 w 376238"/>
                <a:gd name="connsiteY18" fmla="*/ 1207293 h 1514475"/>
                <a:gd name="connsiteX19" fmla="*/ 23813 w 376238"/>
                <a:gd name="connsiteY19" fmla="*/ 1123950 h 1514475"/>
                <a:gd name="connsiteX20" fmla="*/ 52388 w 376238"/>
                <a:gd name="connsiteY20" fmla="*/ 1007268 h 1514475"/>
                <a:gd name="connsiteX21" fmla="*/ 73819 w 376238"/>
                <a:gd name="connsiteY21" fmla="*/ 904875 h 1514475"/>
                <a:gd name="connsiteX22" fmla="*/ 92869 w 376238"/>
                <a:gd name="connsiteY22" fmla="*/ 792956 h 1514475"/>
                <a:gd name="connsiteX23" fmla="*/ 114300 w 376238"/>
                <a:gd name="connsiteY23" fmla="*/ 666750 h 1514475"/>
                <a:gd name="connsiteX24" fmla="*/ 128588 w 376238"/>
                <a:gd name="connsiteY24" fmla="*/ 566737 h 1514475"/>
                <a:gd name="connsiteX25" fmla="*/ 145256 w 376238"/>
                <a:gd name="connsiteY25" fmla="*/ 452437 h 1514475"/>
                <a:gd name="connsiteX26" fmla="*/ 152400 w 376238"/>
                <a:gd name="connsiteY26" fmla="*/ 392906 h 1514475"/>
                <a:gd name="connsiteX27" fmla="*/ 157163 w 376238"/>
                <a:gd name="connsiteY27" fmla="*/ 357187 h 1514475"/>
                <a:gd name="connsiteX28" fmla="*/ 159544 w 376238"/>
                <a:gd name="connsiteY28" fmla="*/ 328612 h 1514475"/>
                <a:gd name="connsiteX29" fmla="*/ 157163 w 376238"/>
                <a:gd name="connsiteY29" fmla="*/ 300037 h 1514475"/>
                <a:gd name="connsiteX30" fmla="*/ 152400 w 376238"/>
                <a:gd name="connsiteY30" fmla="*/ 266700 h 1514475"/>
                <a:gd name="connsiteX31" fmla="*/ 140494 w 376238"/>
                <a:gd name="connsiteY31" fmla="*/ 235743 h 1514475"/>
                <a:gd name="connsiteX32" fmla="*/ 100013 w 376238"/>
                <a:gd name="connsiteY32" fmla="*/ 152400 h 1514475"/>
                <a:gd name="connsiteX33" fmla="*/ 307181 w 376238"/>
                <a:gd name="connsiteY33" fmla="*/ 0 h 1514475"/>
                <a:gd name="connsiteX34" fmla="*/ 347663 w 376238"/>
                <a:gd name="connsiteY34" fmla="*/ 71437 h 1514475"/>
                <a:gd name="connsiteX35" fmla="*/ 359569 w 376238"/>
                <a:gd name="connsiteY35" fmla="*/ 97631 h 1514475"/>
                <a:gd name="connsiteX36" fmla="*/ 366713 w 376238"/>
                <a:gd name="connsiteY36" fmla="*/ 123825 h 1514475"/>
                <a:gd name="connsiteX37" fmla="*/ 373856 w 376238"/>
                <a:gd name="connsiteY37" fmla="*/ 164306 h 1514475"/>
                <a:gd name="connsiteX38" fmla="*/ 376238 w 376238"/>
                <a:gd name="connsiteY38" fmla="*/ 216693 h 1514475"/>
                <a:gd name="connsiteX39" fmla="*/ 366713 w 376238"/>
                <a:gd name="connsiteY39" fmla="*/ 3429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8" h="1514475">
                  <a:moveTo>
                    <a:pt x="366713" y="342900"/>
                  </a:moveTo>
                  <a:lnTo>
                    <a:pt x="340519" y="692943"/>
                  </a:lnTo>
                  <a:lnTo>
                    <a:pt x="314325" y="1033462"/>
                  </a:lnTo>
                  <a:lnTo>
                    <a:pt x="307181" y="1104900"/>
                  </a:lnTo>
                  <a:lnTo>
                    <a:pt x="257175" y="1414462"/>
                  </a:lnTo>
                  <a:lnTo>
                    <a:pt x="240506" y="1447800"/>
                  </a:lnTo>
                  <a:lnTo>
                    <a:pt x="214313" y="1478756"/>
                  </a:lnTo>
                  <a:lnTo>
                    <a:pt x="178594" y="1504950"/>
                  </a:lnTo>
                  <a:lnTo>
                    <a:pt x="150019" y="1514475"/>
                  </a:lnTo>
                  <a:lnTo>
                    <a:pt x="135731" y="1514475"/>
                  </a:lnTo>
                  <a:lnTo>
                    <a:pt x="116681" y="1509712"/>
                  </a:lnTo>
                  <a:lnTo>
                    <a:pt x="97631" y="1495425"/>
                  </a:lnTo>
                  <a:lnTo>
                    <a:pt x="85725" y="1481137"/>
                  </a:lnTo>
                  <a:lnTo>
                    <a:pt x="64294" y="1445418"/>
                  </a:lnTo>
                  <a:lnTo>
                    <a:pt x="40481" y="1388268"/>
                  </a:lnTo>
                  <a:lnTo>
                    <a:pt x="23813" y="1340643"/>
                  </a:lnTo>
                  <a:lnTo>
                    <a:pt x="4763" y="1266825"/>
                  </a:lnTo>
                  <a:lnTo>
                    <a:pt x="0" y="1221581"/>
                  </a:lnTo>
                  <a:lnTo>
                    <a:pt x="0" y="1207293"/>
                  </a:lnTo>
                  <a:lnTo>
                    <a:pt x="23813" y="1123950"/>
                  </a:lnTo>
                  <a:lnTo>
                    <a:pt x="52388" y="1007268"/>
                  </a:lnTo>
                  <a:lnTo>
                    <a:pt x="73819" y="904875"/>
                  </a:lnTo>
                  <a:lnTo>
                    <a:pt x="92869" y="792956"/>
                  </a:lnTo>
                  <a:lnTo>
                    <a:pt x="114300" y="666750"/>
                  </a:lnTo>
                  <a:lnTo>
                    <a:pt x="128588" y="566737"/>
                  </a:lnTo>
                  <a:lnTo>
                    <a:pt x="145256" y="452437"/>
                  </a:lnTo>
                  <a:lnTo>
                    <a:pt x="152400" y="392906"/>
                  </a:lnTo>
                  <a:lnTo>
                    <a:pt x="157163" y="357187"/>
                  </a:lnTo>
                  <a:lnTo>
                    <a:pt x="159544" y="328612"/>
                  </a:lnTo>
                  <a:lnTo>
                    <a:pt x="157163" y="300037"/>
                  </a:lnTo>
                  <a:lnTo>
                    <a:pt x="152400" y="266700"/>
                  </a:lnTo>
                  <a:lnTo>
                    <a:pt x="140494" y="235743"/>
                  </a:lnTo>
                  <a:lnTo>
                    <a:pt x="100013" y="152400"/>
                  </a:lnTo>
                  <a:lnTo>
                    <a:pt x="307181" y="0"/>
                  </a:lnTo>
                  <a:lnTo>
                    <a:pt x="347663" y="71437"/>
                  </a:lnTo>
                  <a:lnTo>
                    <a:pt x="359569" y="97631"/>
                  </a:lnTo>
                  <a:lnTo>
                    <a:pt x="366713" y="123825"/>
                  </a:lnTo>
                  <a:lnTo>
                    <a:pt x="373856" y="164306"/>
                  </a:lnTo>
                  <a:lnTo>
                    <a:pt x="376238" y="216693"/>
                  </a:lnTo>
                  <a:lnTo>
                    <a:pt x="366713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1974AA60-91AA-4A25-8C6F-BDCDB33BDD9D}"/>
                </a:ext>
              </a:extLst>
            </p:cNvPr>
            <p:cNvSpPr/>
            <p:nvPr/>
          </p:nvSpPr>
          <p:spPr>
            <a:xfrm>
              <a:off x="4075113" y="5114925"/>
              <a:ext cx="1635125" cy="1028700"/>
            </a:xfrm>
            <a:custGeom>
              <a:avLst/>
              <a:gdLst>
                <a:gd name="connsiteX0" fmla="*/ 1383506 w 1635919"/>
                <a:gd name="connsiteY0" fmla="*/ 85725 h 1028700"/>
                <a:gd name="connsiteX1" fmla="*/ 1185862 w 1635919"/>
                <a:gd name="connsiteY1" fmla="*/ 169069 h 1028700"/>
                <a:gd name="connsiteX2" fmla="*/ 990600 w 1635919"/>
                <a:gd name="connsiteY2" fmla="*/ 250031 h 1028700"/>
                <a:gd name="connsiteX3" fmla="*/ 809625 w 1635919"/>
                <a:gd name="connsiteY3" fmla="*/ 326231 h 1028700"/>
                <a:gd name="connsiteX4" fmla="*/ 614362 w 1635919"/>
                <a:gd name="connsiteY4" fmla="*/ 407194 h 1028700"/>
                <a:gd name="connsiteX5" fmla="*/ 428625 w 1635919"/>
                <a:gd name="connsiteY5" fmla="*/ 483394 h 1028700"/>
                <a:gd name="connsiteX6" fmla="*/ 266700 w 1635919"/>
                <a:gd name="connsiteY6" fmla="*/ 552450 h 1028700"/>
                <a:gd name="connsiteX7" fmla="*/ 145256 w 1635919"/>
                <a:gd name="connsiteY7" fmla="*/ 602456 h 1028700"/>
                <a:gd name="connsiteX8" fmla="*/ 33337 w 1635919"/>
                <a:gd name="connsiteY8" fmla="*/ 645319 h 1028700"/>
                <a:gd name="connsiteX9" fmla="*/ 0 w 1635919"/>
                <a:gd name="connsiteY9" fmla="*/ 1028700 h 1028700"/>
                <a:gd name="connsiteX10" fmla="*/ 28575 w 1635919"/>
                <a:gd name="connsiteY10" fmla="*/ 1007269 h 1028700"/>
                <a:gd name="connsiteX11" fmla="*/ 57150 w 1635919"/>
                <a:gd name="connsiteY11" fmla="*/ 981075 h 1028700"/>
                <a:gd name="connsiteX12" fmla="*/ 78581 w 1635919"/>
                <a:gd name="connsiteY12" fmla="*/ 950119 h 1028700"/>
                <a:gd name="connsiteX13" fmla="*/ 119062 w 1635919"/>
                <a:gd name="connsiteY13" fmla="*/ 921544 h 1028700"/>
                <a:gd name="connsiteX14" fmla="*/ 254794 w 1635919"/>
                <a:gd name="connsiteY14" fmla="*/ 840581 h 1028700"/>
                <a:gd name="connsiteX15" fmla="*/ 452437 w 1635919"/>
                <a:gd name="connsiteY15" fmla="*/ 723900 h 1028700"/>
                <a:gd name="connsiteX16" fmla="*/ 607219 w 1635919"/>
                <a:gd name="connsiteY16" fmla="*/ 631031 h 1028700"/>
                <a:gd name="connsiteX17" fmla="*/ 800100 w 1635919"/>
                <a:gd name="connsiteY17" fmla="*/ 516731 h 1028700"/>
                <a:gd name="connsiteX18" fmla="*/ 966787 w 1635919"/>
                <a:gd name="connsiteY18" fmla="*/ 421481 h 1028700"/>
                <a:gd name="connsiteX19" fmla="*/ 1169194 w 1635919"/>
                <a:gd name="connsiteY19" fmla="*/ 302419 h 1028700"/>
                <a:gd name="connsiteX20" fmla="*/ 1335881 w 1635919"/>
                <a:gd name="connsiteY20" fmla="*/ 204788 h 1028700"/>
                <a:gd name="connsiteX21" fmla="*/ 1478756 w 1635919"/>
                <a:gd name="connsiteY21" fmla="*/ 121444 h 1028700"/>
                <a:gd name="connsiteX22" fmla="*/ 1635919 w 1635919"/>
                <a:gd name="connsiteY22" fmla="*/ 30956 h 1028700"/>
                <a:gd name="connsiteX23" fmla="*/ 1604962 w 1635919"/>
                <a:gd name="connsiteY23" fmla="*/ 0 h 1028700"/>
                <a:gd name="connsiteX24" fmla="*/ 1504950 w 1635919"/>
                <a:gd name="connsiteY24" fmla="*/ 33338 h 1028700"/>
                <a:gd name="connsiteX25" fmla="*/ 1383506 w 1635919"/>
                <a:gd name="connsiteY25" fmla="*/ 8572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19" h="1028700">
                  <a:moveTo>
                    <a:pt x="1383506" y="85725"/>
                  </a:moveTo>
                  <a:lnTo>
                    <a:pt x="1185862" y="169069"/>
                  </a:lnTo>
                  <a:lnTo>
                    <a:pt x="990600" y="250031"/>
                  </a:lnTo>
                  <a:lnTo>
                    <a:pt x="809625" y="326231"/>
                  </a:lnTo>
                  <a:lnTo>
                    <a:pt x="614362" y="407194"/>
                  </a:lnTo>
                  <a:lnTo>
                    <a:pt x="428625" y="483394"/>
                  </a:lnTo>
                  <a:lnTo>
                    <a:pt x="266700" y="552450"/>
                  </a:lnTo>
                  <a:lnTo>
                    <a:pt x="145256" y="602456"/>
                  </a:lnTo>
                  <a:lnTo>
                    <a:pt x="33337" y="645319"/>
                  </a:lnTo>
                  <a:lnTo>
                    <a:pt x="0" y="1028700"/>
                  </a:lnTo>
                  <a:lnTo>
                    <a:pt x="28575" y="1007269"/>
                  </a:lnTo>
                  <a:lnTo>
                    <a:pt x="57150" y="981075"/>
                  </a:lnTo>
                  <a:lnTo>
                    <a:pt x="78581" y="950119"/>
                  </a:lnTo>
                  <a:lnTo>
                    <a:pt x="119062" y="921544"/>
                  </a:lnTo>
                  <a:lnTo>
                    <a:pt x="254794" y="840581"/>
                  </a:lnTo>
                  <a:lnTo>
                    <a:pt x="452437" y="723900"/>
                  </a:lnTo>
                  <a:lnTo>
                    <a:pt x="607219" y="631031"/>
                  </a:lnTo>
                  <a:lnTo>
                    <a:pt x="800100" y="516731"/>
                  </a:lnTo>
                  <a:lnTo>
                    <a:pt x="966787" y="421481"/>
                  </a:lnTo>
                  <a:lnTo>
                    <a:pt x="1169194" y="302419"/>
                  </a:lnTo>
                  <a:lnTo>
                    <a:pt x="1335881" y="204788"/>
                  </a:lnTo>
                  <a:lnTo>
                    <a:pt x="1478756" y="121444"/>
                  </a:lnTo>
                  <a:lnTo>
                    <a:pt x="1635919" y="30956"/>
                  </a:lnTo>
                  <a:lnTo>
                    <a:pt x="1604962" y="0"/>
                  </a:lnTo>
                  <a:lnTo>
                    <a:pt x="1504950" y="33338"/>
                  </a:lnTo>
                  <a:lnTo>
                    <a:pt x="1383506" y="85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8FF5B9EB-0438-4ECA-9A06-A6B64833CD63}"/>
                </a:ext>
              </a:extLst>
            </p:cNvPr>
            <p:cNvSpPr/>
            <p:nvPr/>
          </p:nvSpPr>
          <p:spPr>
            <a:xfrm>
              <a:off x="5229225" y="4162425"/>
              <a:ext cx="1104900" cy="668338"/>
            </a:xfrm>
            <a:custGeom>
              <a:avLst/>
              <a:gdLst>
                <a:gd name="connsiteX0" fmla="*/ 852488 w 1104900"/>
                <a:gd name="connsiteY0" fmla="*/ 416719 h 669131"/>
                <a:gd name="connsiteX1" fmla="*/ 762000 w 1104900"/>
                <a:gd name="connsiteY1" fmla="*/ 450056 h 669131"/>
                <a:gd name="connsiteX2" fmla="*/ 697706 w 1104900"/>
                <a:gd name="connsiteY2" fmla="*/ 473869 h 669131"/>
                <a:gd name="connsiteX3" fmla="*/ 602456 w 1104900"/>
                <a:gd name="connsiteY3" fmla="*/ 507206 h 669131"/>
                <a:gd name="connsiteX4" fmla="*/ 478631 w 1104900"/>
                <a:gd name="connsiteY4" fmla="*/ 545306 h 669131"/>
                <a:gd name="connsiteX5" fmla="*/ 357188 w 1104900"/>
                <a:gd name="connsiteY5" fmla="*/ 583406 h 669131"/>
                <a:gd name="connsiteX6" fmla="*/ 204788 w 1104900"/>
                <a:gd name="connsiteY6" fmla="*/ 628650 h 669131"/>
                <a:gd name="connsiteX7" fmla="*/ 47625 w 1104900"/>
                <a:gd name="connsiteY7" fmla="*/ 669131 h 669131"/>
                <a:gd name="connsiteX8" fmla="*/ 0 w 1104900"/>
                <a:gd name="connsiteY8" fmla="*/ 638175 h 669131"/>
                <a:gd name="connsiteX9" fmla="*/ 83344 w 1104900"/>
                <a:gd name="connsiteY9" fmla="*/ 597694 h 669131"/>
                <a:gd name="connsiteX10" fmla="*/ 190500 w 1104900"/>
                <a:gd name="connsiteY10" fmla="*/ 547688 h 669131"/>
                <a:gd name="connsiteX11" fmla="*/ 285750 w 1104900"/>
                <a:gd name="connsiteY11" fmla="*/ 500063 h 669131"/>
                <a:gd name="connsiteX12" fmla="*/ 361950 w 1104900"/>
                <a:gd name="connsiteY12" fmla="*/ 457200 h 669131"/>
                <a:gd name="connsiteX13" fmla="*/ 402431 w 1104900"/>
                <a:gd name="connsiteY13" fmla="*/ 433388 h 669131"/>
                <a:gd name="connsiteX14" fmla="*/ 454819 w 1104900"/>
                <a:gd name="connsiteY14" fmla="*/ 400050 h 669131"/>
                <a:gd name="connsiteX15" fmla="*/ 502444 w 1104900"/>
                <a:gd name="connsiteY15" fmla="*/ 366713 h 669131"/>
                <a:gd name="connsiteX16" fmla="*/ 535781 w 1104900"/>
                <a:gd name="connsiteY16" fmla="*/ 335756 h 669131"/>
                <a:gd name="connsiteX17" fmla="*/ 576263 w 1104900"/>
                <a:gd name="connsiteY17" fmla="*/ 292894 h 669131"/>
                <a:gd name="connsiteX18" fmla="*/ 607219 w 1104900"/>
                <a:gd name="connsiteY18" fmla="*/ 257175 h 669131"/>
                <a:gd name="connsiteX19" fmla="*/ 626269 w 1104900"/>
                <a:gd name="connsiteY19" fmla="*/ 223838 h 669131"/>
                <a:gd name="connsiteX20" fmla="*/ 628650 w 1104900"/>
                <a:gd name="connsiteY20" fmla="*/ 207169 h 669131"/>
                <a:gd name="connsiteX21" fmla="*/ 628650 w 1104900"/>
                <a:gd name="connsiteY21" fmla="*/ 188119 h 669131"/>
                <a:gd name="connsiteX22" fmla="*/ 623888 w 1104900"/>
                <a:gd name="connsiteY22" fmla="*/ 157163 h 669131"/>
                <a:gd name="connsiteX23" fmla="*/ 616744 w 1104900"/>
                <a:gd name="connsiteY23" fmla="*/ 135731 h 669131"/>
                <a:gd name="connsiteX24" fmla="*/ 607219 w 1104900"/>
                <a:gd name="connsiteY24" fmla="*/ 119063 h 669131"/>
                <a:gd name="connsiteX25" fmla="*/ 592931 w 1104900"/>
                <a:gd name="connsiteY25" fmla="*/ 102394 h 669131"/>
                <a:gd name="connsiteX26" fmla="*/ 576263 w 1104900"/>
                <a:gd name="connsiteY26" fmla="*/ 90488 h 669131"/>
                <a:gd name="connsiteX27" fmla="*/ 552450 w 1104900"/>
                <a:gd name="connsiteY27" fmla="*/ 80963 h 669131"/>
                <a:gd name="connsiteX28" fmla="*/ 528638 w 1104900"/>
                <a:gd name="connsiteY28" fmla="*/ 73819 h 669131"/>
                <a:gd name="connsiteX29" fmla="*/ 514350 w 1104900"/>
                <a:gd name="connsiteY29" fmla="*/ 66675 h 669131"/>
                <a:gd name="connsiteX30" fmla="*/ 497681 w 1104900"/>
                <a:gd name="connsiteY30" fmla="*/ 52388 h 669131"/>
                <a:gd name="connsiteX31" fmla="*/ 488156 w 1104900"/>
                <a:gd name="connsiteY31" fmla="*/ 33338 h 669131"/>
                <a:gd name="connsiteX32" fmla="*/ 488156 w 1104900"/>
                <a:gd name="connsiteY32" fmla="*/ 16669 h 669131"/>
                <a:gd name="connsiteX33" fmla="*/ 492919 w 1104900"/>
                <a:gd name="connsiteY33" fmla="*/ 7144 h 669131"/>
                <a:gd name="connsiteX34" fmla="*/ 514350 w 1104900"/>
                <a:gd name="connsiteY34" fmla="*/ 0 h 669131"/>
                <a:gd name="connsiteX35" fmla="*/ 550069 w 1104900"/>
                <a:gd name="connsiteY35" fmla="*/ 2381 h 669131"/>
                <a:gd name="connsiteX36" fmla="*/ 592931 w 1104900"/>
                <a:gd name="connsiteY36" fmla="*/ 9525 h 669131"/>
                <a:gd name="connsiteX37" fmla="*/ 671513 w 1104900"/>
                <a:gd name="connsiteY37" fmla="*/ 33338 h 669131"/>
                <a:gd name="connsiteX38" fmla="*/ 750094 w 1104900"/>
                <a:gd name="connsiteY38" fmla="*/ 64294 h 669131"/>
                <a:gd name="connsiteX39" fmla="*/ 823913 w 1104900"/>
                <a:gd name="connsiteY39" fmla="*/ 97631 h 669131"/>
                <a:gd name="connsiteX40" fmla="*/ 878681 w 1104900"/>
                <a:gd name="connsiteY40" fmla="*/ 121444 h 669131"/>
                <a:gd name="connsiteX41" fmla="*/ 938213 w 1104900"/>
                <a:gd name="connsiteY41" fmla="*/ 154781 h 669131"/>
                <a:gd name="connsiteX42" fmla="*/ 976313 w 1104900"/>
                <a:gd name="connsiteY42" fmla="*/ 180975 h 669131"/>
                <a:gd name="connsiteX43" fmla="*/ 1009650 w 1104900"/>
                <a:gd name="connsiteY43" fmla="*/ 207169 h 669131"/>
                <a:gd name="connsiteX44" fmla="*/ 1045369 w 1104900"/>
                <a:gd name="connsiteY44" fmla="*/ 242888 h 669131"/>
                <a:gd name="connsiteX45" fmla="*/ 1081088 w 1104900"/>
                <a:gd name="connsiteY45" fmla="*/ 283369 h 669131"/>
                <a:gd name="connsiteX46" fmla="*/ 1097756 w 1104900"/>
                <a:gd name="connsiteY46" fmla="*/ 307181 h 669131"/>
                <a:gd name="connsiteX47" fmla="*/ 1102519 w 1104900"/>
                <a:gd name="connsiteY47" fmla="*/ 321469 h 669131"/>
                <a:gd name="connsiteX48" fmla="*/ 1104900 w 1104900"/>
                <a:gd name="connsiteY48" fmla="*/ 335756 h 669131"/>
                <a:gd name="connsiteX49" fmla="*/ 1100138 w 1104900"/>
                <a:gd name="connsiteY49" fmla="*/ 347663 h 669131"/>
                <a:gd name="connsiteX50" fmla="*/ 1090613 w 1104900"/>
                <a:gd name="connsiteY50" fmla="*/ 357188 h 669131"/>
                <a:gd name="connsiteX51" fmla="*/ 1069181 w 1104900"/>
                <a:gd name="connsiteY51" fmla="*/ 369094 h 669131"/>
                <a:gd name="connsiteX52" fmla="*/ 1033463 w 1104900"/>
                <a:gd name="connsiteY52" fmla="*/ 381000 h 669131"/>
                <a:gd name="connsiteX53" fmla="*/ 983456 w 1104900"/>
                <a:gd name="connsiteY53" fmla="*/ 390525 h 669131"/>
                <a:gd name="connsiteX54" fmla="*/ 931069 w 1104900"/>
                <a:gd name="connsiteY54" fmla="*/ 397669 h 669131"/>
                <a:gd name="connsiteX55" fmla="*/ 852488 w 1104900"/>
                <a:gd name="connsiteY55" fmla="*/ 416719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04900" h="669131">
                  <a:moveTo>
                    <a:pt x="852488" y="416719"/>
                  </a:moveTo>
                  <a:lnTo>
                    <a:pt x="762000" y="450056"/>
                  </a:lnTo>
                  <a:lnTo>
                    <a:pt x="697706" y="473869"/>
                  </a:lnTo>
                  <a:lnTo>
                    <a:pt x="602456" y="507206"/>
                  </a:lnTo>
                  <a:lnTo>
                    <a:pt x="478631" y="545306"/>
                  </a:lnTo>
                  <a:lnTo>
                    <a:pt x="357188" y="583406"/>
                  </a:lnTo>
                  <a:lnTo>
                    <a:pt x="204788" y="628650"/>
                  </a:lnTo>
                  <a:lnTo>
                    <a:pt x="47625" y="669131"/>
                  </a:lnTo>
                  <a:lnTo>
                    <a:pt x="0" y="638175"/>
                  </a:lnTo>
                  <a:lnTo>
                    <a:pt x="83344" y="597694"/>
                  </a:lnTo>
                  <a:lnTo>
                    <a:pt x="190500" y="547688"/>
                  </a:lnTo>
                  <a:lnTo>
                    <a:pt x="285750" y="500063"/>
                  </a:lnTo>
                  <a:lnTo>
                    <a:pt x="361950" y="457200"/>
                  </a:lnTo>
                  <a:lnTo>
                    <a:pt x="402431" y="433388"/>
                  </a:lnTo>
                  <a:lnTo>
                    <a:pt x="454819" y="400050"/>
                  </a:lnTo>
                  <a:lnTo>
                    <a:pt x="502444" y="366713"/>
                  </a:lnTo>
                  <a:lnTo>
                    <a:pt x="535781" y="335756"/>
                  </a:lnTo>
                  <a:lnTo>
                    <a:pt x="576263" y="292894"/>
                  </a:lnTo>
                  <a:lnTo>
                    <a:pt x="607219" y="257175"/>
                  </a:lnTo>
                  <a:lnTo>
                    <a:pt x="626269" y="223838"/>
                  </a:lnTo>
                  <a:lnTo>
                    <a:pt x="628650" y="207169"/>
                  </a:lnTo>
                  <a:lnTo>
                    <a:pt x="628650" y="188119"/>
                  </a:lnTo>
                  <a:lnTo>
                    <a:pt x="623888" y="157163"/>
                  </a:lnTo>
                  <a:lnTo>
                    <a:pt x="616744" y="135731"/>
                  </a:lnTo>
                  <a:lnTo>
                    <a:pt x="607219" y="119063"/>
                  </a:lnTo>
                  <a:lnTo>
                    <a:pt x="592931" y="102394"/>
                  </a:lnTo>
                  <a:lnTo>
                    <a:pt x="576263" y="90488"/>
                  </a:lnTo>
                  <a:lnTo>
                    <a:pt x="552450" y="80963"/>
                  </a:lnTo>
                  <a:lnTo>
                    <a:pt x="528638" y="73819"/>
                  </a:lnTo>
                  <a:lnTo>
                    <a:pt x="514350" y="66675"/>
                  </a:lnTo>
                  <a:lnTo>
                    <a:pt x="497681" y="52388"/>
                  </a:lnTo>
                  <a:lnTo>
                    <a:pt x="488156" y="33338"/>
                  </a:lnTo>
                  <a:lnTo>
                    <a:pt x="488156" y="16669"/>
                  </a:lnTo>
                  <a:lnTo>
                    <a:pt x="492919" y="7144"/>
                  </a:lnTo>
                  <a:lnTo>
                    <a:pt x="514350" y="0"/>
                  </a:lnTo>
                  <a:lnTo>
                    <a:pt x="550069" y="2381"/>
                  </a:lnTo>
                  <a:lnTo>
                    <a:pt x="592931" y="9525"/>
                  </a:lnTo>
                  <a:lnTo>
                    <a:pt x="671513" y="33338"/>
                  </a:lnTo>
                  <a:lnTo>
                    <a:pt x="750094" y="64294"/>
                  </a:lnTo>
                  <a:lnTo>
                    <a:pt x="823913" y="97631"/>
                  </a:lnTo>
                  <a:lnTo>
                    <a:pt x="878681" y="121444"/>
                  </a:lnTo>
                  <a:lnTo>
                    <a:pt x="938213" y="154781"/>
                  </a:lnTo>
                  <a:lnTo>
                    <a:pt x="976313" y="180975"/>
                  </a:lnTo>
                  <a:lnTo>
                    <a:pt x="1009650" y="207169"/>
                  </a:lnTo>
                  <a:lnTo>
                    <a:pt x="1045369" y="242888"/>
                  </a:lnTo>
                  <a:lnTo>
                    <a:pt x="1081088" y="283369"/>
                  </a:lnTo>
                  <a:lnTo>
                    <a:pt x="1097756" y="307181"/>
                  </a:lnTo>
                  <a:lnTo>
                    <a:pt x="1102519" y="321469"/>
                  </a:lnTo>
                  <a:lnTo>
                    <a:pt x="1104900" y="335756"/>
                  </a:lnTo>
                  <a:lnTo>
                    <a:pt x="1100138" y="347663"/>
                  </a:lnTo>
                  <a:lnTo>
                    <a:pt x="1090613" y="357188"/>
                  </a:lnTo>
                  <a:lnTo>
                    <a:pt x="1069181" y="369094"/>
                  </a:lnTo>
                  <a:lnTo>
                    <a:pt x="1033463" y="381000"/>
                  </a:lnTo>
                  <a:lnTo>
                    <a:pt x="983456" y="390525"/>
                  </a:lnTo>
                  <a:lnTo>
                    <a:pt x="931069" y="397669"/>
                  </a:lnTo>
                  <a:lnTo>
                    <a:pt x="852488" y="416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7">
              <a:extLst>
                <a:ext uri="{FF2B5EF4-FFF2-40B4-BE49-F238E27FC236}">
                  <a16:creationId xmlns:a16="http://schemas.microsoft.com/office/drawing/2014/main" id="{B4C99FE6-8AFD-476E-A050-582675C53A5B}"/>
                </a:ext>
              </a:extLst>
            </p:cNvPr>
            <p:cNvSpPr/>
            <p:nvPr/>
          </p:nvSpPr>
          <p:spPr>
            <a:xfrm>
              <a:off x="4668838" y="4562475"/>
              <a:ext cx="2759075" cy="1382713"/>
            </a:xfrm>
            <a:custGeom>
              <a:avLst/>
              <a:gdLst>
                <a:gd name="connsiteX0" fmla="*/ 1340644 w 2757488"/>
                <a:gd name="connsiteY0" fmla="*/ 640556 h 1383506"/>
                <a:gd name="connsiteX1" fmla="*/ 1254919 w 2757488"/>
                <a:gd name="connsiteY1" fmla="*/ 590550 h 1383506"/>
                <a:gd name="connsiteX2" fmla="*/ 1178719 w 2757488"/>
                <a:gd name="connsiteY2" fmla="*/ 545306 h 1383506"/>
                <a:gd name="connsiteX3" fmla="*/ 1104900 w 2757488"/>
                <a:gd name="connsiteY3" fmla="*/ 500063 h 1383506"/>
                <a:gd name="connsiteX4" fmla="*/ 1033463 w 2757488"/>
                <a:gd name="connsiteY4" fmla="*/ 457200 h 1383506"/>
                <a:gd name="connsiteX5" fmla="*/ 933450 w 2757488"/>
                <a:gd name="connsiteY5" fmla="*/ 395288 h 1383506"/>
                <a:gd name="connsiteX6" fmla="*/ 873919 w 2757488"/>
                <a:gd name="connsiteY6" fmla="*/ 357188 h 1383506"/>
                <a:gd name="connsiteX7" fmla="*/ 797719 w 2757488"/>
                <a:gd name="connsiteY7" fmla="*/ 309563 h 1383506"/>
                <a:gd name="connsiteX8" fmla="*/ 726282 w 2757488"/>
                <a:gd name="connsiteY8" fmla="*/ 264319 h 1383506"/>
                <a:gd name="connsiteX9" fmla="*/ 681038 w 2757488"/>
                <a:gd name="connsiteY9" fmla="*/ 238125 h 1383506"/>
                <a:gd name="connsiteX10" fmla="*/ 633413 w 2757488"/>
                <a:gd name="connsiteY10" fmla="*/ 204788 h 1383506"/>
                <a:gd name="connsiteX11" fmla="*/ 578644 w 2757488"/>
                <a:gd name="connsiteY11" fmla="*/ 171450 h 1383506"/>
                <a:gd name="connsiteX12" fmla="*/ 516732 w 2757488"/>
                <a:gd name="connsiteY12" fmla="*/ 135731 h 1383506"/>
                <a:gd name="connsiteX13" fmla="*/ 476250 w 2757488"/>
                <a:gd name="connsiteY13" fmla="*/ 114300 h 1383506"/>
                <a:gd name="connsiteX14" fmla="*/ 435769 w 2757488"/>
                <a:gd name="connsiteY14" fmla="*/ 95250 h 1383506"/>
                <a:gd name="connsiteX15" fmla="*/ 371475 w 2757488"/>
                <a:gd name="connsiteY15" fmla="*/ 69056 h 1383506"/>
                <a:gd name="connsiteX16" fmla="*/ 316707 w 2757488"/>
                <a:gd name="connsiteY16" fmla="*/ 50006 h 1383506"/>
                <a:gd name="connsiteX17" fmla="*/ 242888 w 2757488"/>
                <a:gd name="connsiteY17" fmla="*/ 28575 h 1383506"/>
                <a:gd name="connsiteX18" fmla="*/ 185738 w 2757488"/>
                <a:gd name="connsiteY18" fmla="*/ 16669 h 1383506"/>
                <a:gd name="connsiteX19" fmla="*/ 119063 w 2757488"/>
                <a:gd name="connsiteY19" fmla="*/ 4763 h 1383506"/>
                <a:gd name="connsiteX20" fmla="*/ 73819 w 2757488"/>
                <a:gd name="connsiteY20" fmla="*/ 0 h 1383506"/>
                <a:gd name="connsiteX21" fmla="*/ 30957 w 2757488"/>
                <a:gd name="connsiteY21" fmla="*/ 7144 h 1383506"/>
                <a:gd name="connsiteX22" fmla="*/ 11907 w 2757488"/>
                <a:gd name="connsiteY22" fmla="*/ 14288 h 1383506"/>
                <a:gd name="connsiteX23" fmla="*/ 0 w 2757488"/>
                <a:gd name="connsiteY23" fmla="*/ 21431 h 1383506"/>
                <a:gd name="connsiteX24" fmla="*/ 0 w 2757488"/>
                <a:gd name="connsiteY24" fmla="*/ 33338 h 1383506"/>
                <a:gd name="connsiteX25" fmla="*/ 9525 w 2757488"/>
                <a:gd name="connsiteY25" fmla="*/ 50006 h 1383506"/>
                <a:gd name="connsiteX26" fmla="*/ 40482 w 2757488"/>
                <a:gd name="connsiteY26" fmla="*/ 66675 h 1383506"/>
                <a:gd name="connsiteX27" fmla="*/ 80963 w 2757488"/>
                <a:gd name="connsiteY27" fmla="*/ 73819 h 1383506"/>
                <a:gd name="connsiteX28" fmla="*/ 147638 w 2757488"/>
                <a:gd name="connsiteY28" fmla="*/ 90488 h 1383506"/>
                <a:gd name="connsiteX29" fmla="*/ 221457 w 2757488"/>
                <a:gd name="connsiteY29" fmla="*/ 114300 h 1383506"/>
                <a:gd name="connsiteX30" fmla="*/ 285750 w 2757488"/>
                <a:gd name="connsiteY30" fmla="*/ 140494 h 1383506"/>
                <a:gd name="connsiteX31" fmla="*/ 340519 w 2757488"/>
                <a:gd name="connsiteY31" fmla="*/ 164306 h 1383506"/>
                <a:gd name="connsiteX32" fmla="*/ 407194 w 2757488"/>
                <a:gd name="connsiteY32" fmla="*/ 197644 h 1383506"/>
                <a:gd name="connsiteX33" fmla="*/ 466725 w 2757488"/>
                <a:gd name="connsiteY33" fmla="*/ 233363 h 1383506"/>
                <a:gd name="connsiteX34" fmla="*/ 569119 w 2757488"/>
                <a:gd name="connsiteY34" fmla="*/ 304800 h 1383506"/>
                <a:gd name="connsiteX35" fmla="*/ 704850 w 2757488"/>
                <a:gd name="connsiteY35" fmla="*/ 409575 h 1383506"/>
                <a:gd name="connsiteX36" fmla="*/ 850107 w 2757488"/>
                <a:gd name="connsiteY36" fmla="*/ 523875 h 1383506"/>
                <a:gd name="connsiteX37" fmla="*/ 940594 w 2757488"/>
                <a:gd name="connsiteY37" fmla="*/ 597694 h 1383506"/>
                <a:gd name="connsiteX38" fmla="*/ 959644 w 2757488"/>
                <a:gd name="connsiteY38" fmla="*/ 621506 h 1383506"/>
                <a:gd name="connsiteX39" fmla="*/ 1104900 w 2757488"/>
                <a:gd name="connsiteY39" fmla="*/ 733425 h 1383506"/>
                <a:gd name="connsiteX40" fmla="*/ 1228725 w 2757488"/>
                <a:gd name="connsiteY40" fmla="*/ 835819 h 1383506"/>
                <a:gd name="connsiteX41" fmla="*/ 1378744 w 2757488"/>
                <a:gd name="connsiteY41" fmla="*/ 964406 h 1383506"/>
                <a:gd name="connsiteX42" fmla="*/ 1521619 w 2757488"/>
                <a:gd name="connsiteY42" fmla="*/ 1092994 h 1383506"/>
                <a:gd name="connsiteX43" fmla="*/ 1690688 w 2757488"/>
                <a:gd name="connsiteY43" fmla="*/ 1243013 h 1383506"/>
                <a:gd name="connsiteX44" fmla="*/ 1745457 w 2757488"/>
                <a:gd name="connsiteY44" fmla="*/ 1295400 h 1383506"/>
                <a:gd name="connsiteX45" fmla="*/ 1778794 w 2757488"/>
                <a:gd name="connsiteY45" fmla="*/ 1323975 h 1383506"/>
                <a:gd name="connsiteX46" fmla="*/ 1807369 w 2757488"/>
                <a:gd name="connsiteY46" fmla="*/ 1343025 h 1383506"/>
                <a:gd name="connsiteX47" fmla="*/ 1854994 w 2757488"/>
                <a:gd name="connsiteY47" fmla="*/ 1364456 h 1383506"/>
                <a:gd name="connsiteX48" fmla="*/ 1902619 w 2757488"/>
                <a:gd name="connsiteY48" fmla="*/ 1378744 h 1383506"/>
                <a:gd name="connsiteX49" fmla="*/ 1959769 w 2757488"/>
                <a:gd name="connsiteY49" fmla="*/ 1383506 h 1383506"/>
                <a:gd name="connsiteX50" fmla="*/ 2014538 w 2757488"/>
                <a:gd name="connsiteY50" fmla="*/ 1383506 h 1383506"/>
                <a:gd name="connsiteX51" fmla="*/ 2185988 w 2757488"/>
                <a:gd name="connsiteY51" fmla="*/ 1366838 h 1383506"/>
                <a:gd name="connsiteX52" fmla="*/ 2450307 w 2757488"/>
                <a:gd name="connsiteY52" fmla="*/ 1340644 h 1383506"/>
                <a:gd name="connsiteX53" fmla="*/ 2697957 w 2757488"/>
                <a:gd name="connsiteY53" fmla="*/ 1319213 h 1383506"/>
                <a:gd name="connsiteX54" fmla="*/ 2728913 w 2757488"/>
                <a:gd name="connsiteY54" fmla="*/ 1309688 h 1383506"/>
                <a:gd name="connsiteX55" fmla="*/ 2752725 w 2757488"/>
                <a:gd name="connsiteY55" fmla="*/ 1295400 h 1383506"/>
                <a:gd name="connsiteX56" fmla="*/ 2757488 w 2757488"/>
                <a:gd name="connsiteY56" fmla="*/ 1283494 h 1383506"/>
                <a:gd name="connsiteX57" fmla="*/ 2757488 w 2757488"/>
                <a:gd name="connsiteY57" fmla="*/ 1276350 h 1383506"/>
                <a:gd name="connsiteX58" fmla="*/ 2750344 w 2757488"/>
                <a:gd name="connsiteY58" fmla="*/ 1264444 h 1383506"/>
                <a:gd name="connsiteX59" fmla="*/ 2721769 w 2757488"/>
                <a:gd name="connsiteY59" fmla="*/ 1254919 h 1383506"/>
                <a:gd name="connsiteX60" fmla="*/ 2647950 w 2757488"/>
                <a:gd name="connsiteY60" fmla="*/ 1240631 h 1383506"/>
                <a:gd name="connsiteX61" fmla="*/ 2578894 w 2757488"/>
                <a:gd name="connsiteY61" fmla="*/ 1223963 h 1383506"/>
                <a:gd name="connsiteX62" fmla="*/ 2497932 w 2757488"/>
                <a:gd name="connsiteY62" fmla="*/ 1200150 h 1383506"/>
                <a:gd name="connsiteX63" fmla="*/ 2395538 w 2757488"/>
                <a:gd name="connsiteY63" fmla="*/ 1169194 h 1383506"/>
                <a:gd name="connsiteX64" fmla="*/ 2276475 w 2757488"/>
                <a:gd name="connsiteY64" fmla="*/ 1126331 h 1383506"/>
                <a:gd name="connsiteX65" fmla="*/ 2190750 w 2757488"/>
                <a:gd name="connsiteY65" fmla="*/ 1092994 h 1383506"/>
                <a:gd name="connsiteX66" fmla="*/ 2047875 w 2757488"/>
                <a:gd name="connsiteY66" fmla="*/ 1033463 h 1383506"/>
                <a:gd name="connsiteX67" fmla="*/ 1950244 w 2757488"/>
                <a:gd name="connsiteY67" fmla="*/ 985838 h 1383506"/>
                <a:gd name="connsiteX68" fmla="*/ 1800225 w 2757488"/>
                <a:gd name="connsiteY68" fmla="*/ 904875 h 1383506"/>
                <a:gd name="connsiteX69" fmla="*/ 1666875 w 2757488"/>
                <a:gd name="connsiteY69" fmla="*/ 831056 h 1383506"/>
                <a:gd name="connsiteX70" fmla="*/ 1464469 w 2757488"/>
                <a:gd name="connsiteY70" fmla="*/ 714375 h 1383506"/>
                <a:gd name="connsiteX71" fmla="*/ 1340644 w 2757488"/>
                <a:gd name="connsiteY71" fmla="*/ 640556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57488" h="1383506">
                  <a:moveTo>
                    <a:pt x="1340644" y="640556"/>
                  </a:moveTo>
                  <a:lnTo>
                    <a:pt x="1254919" y="590550"/>
                  </a:lnTo>
                  <a:lnTo>
                    <a:pt x="1178719" y="545306"/>
                  </a:lnTo>
                  <a:lnTo>
                    <a:pt x="1104900" y="500063"/>
                  </a:lnTo>
                  <a:lnTo>
                    <a:pt x="1033463" y="457200"/>
                  </a:lnTo>
                  <a:lnTo>
                    <a:pt x="933450" y="395288"/>
                  </a:lnTo>
                  <a:lnTo>
                    <a:pt x="873919" y="357188"/>
                  </a:lnTo>
                  <a:lnTo>
                    <a:pt x="797719" y="309563"/>
                  </a:lnTo>
                  <a:lnTo>
                    <a:pt x="726282" y="264319"/>
                  </a:lnTo>
                  <a:lnTo>
                    <a:pt x="681038" y="238125"/>
                  </a:lnTo>
                  <a:lnTo>
                    <a:pt x="633413" y="204788"/>
                  </a:lnTo>
                  <a:lnTo>
                    <a:pt x="578644" y="171450"/>
                  </a:lnTo>
                  <a:lnTo>
                    <a:pt x="516732" y="135731"/>
                  </a:lnTo>
                  <a:lnTo>
                    <a:pt x="476250" y="114300"/>
                  </a:lnTo>
                  <a:lnTo>
                    <a:pt x="435769" y="95250"/>
                  </a:lnTo>
                  <a:lnTo>
                    <a:pt x="371475" y="69056"/>
                  </a:lnTo>
                  <a:lnTo>
                    <a:pt x="316707" y="50006"/>
                  </a:lnTo>
                  <a:lnTo>
                    <a:pt x="242888" y="28575"/>
                  </a:lnTo>
                  <a:lnTo>
                    <a:pt x="185738" y="16669"/>
                  </a:lnTo>
                  <a:lnTo>
                    <a:pt x="119063" y="4763"/>
                  </a:lnTo>
                  <a:lnTo>
                    <a:pt x="73819" y="0"/>
                  </a:lnTo>
                  <a:lnTo>
                    <a:pt x="30957" y="7144"/>
                  </a:lnTo>
                  <a:lnTo>
                    <a:pt x="11907" y="14288"/>
                  </a:lnTo>
                  <a:lnTo>
                    <a:pt x="0" y="21431"/>
                  </a:lnTo>
                  <a:lnTo>
                    <a:pt x="0" y="33338"/>
                  </a:lnTo>
                  <a:lnTo>
                    <a:pt x="9525" y="50006"/>
                  </a:lnTo>
                  <a:lnTo>
                    <a:pt x="40482" y="66675"/>
                  </a:lnTo>
                  <a:lnTo>
                    <a:pt x="80963" y="73819"/>
                  </a:lnTo>
                  <a:lnTo>
                    <a:pt x="147638" y="90488"/>
                  </a:lnTo>
                  <a:lnTo>
                    <a:pt x="221457" y="114300"/>
                  </a:lnTo>
                  <a:lnTo>
                    <a:pt x="285750" y="140494"/>
                  </a:lnTo>
                  <a:lnTo>
                    <a:pt x="340519" y="164306"/>
                  </a:lnTo>
                  <a:lnTo>
                    <a:pt x="407194" y="197644"/>
                  </a:lnTo>
                  <a:lnTo>
                    <a:pt x="466725" y="233363"/>
                  </a:lnTo>
                  <a:lnTo>
                    <a:pt x="569119" y="304800"/>
                  </a:lnTo>
                  <a:lnTo>
                    <a:pt x="704850" y="409575"/>
                  </a:lnTo>
                  <a:lnTo>
                    <a:pt x="850107" y="523875"/>
                  </a:lnTo>
                  <a:lnTo>
                    <a:pt x="940594" y="597694"/>
                  </a:lnTo>
                  <a:lnTo>
                    <a:pt x="959644" y="621506"/>
                  </a:lnTo>
                  <a:lnTo>
                    <a:pt x="1104900" y="733425"/>
                  </a:lnTo>
                  <a:lnTo>
                    <a:pt x="1228725" y="835819"/>
                  </a:lnTo>
                  <a:lnTo>
                    <a:pt x="1378744" y="964406"/>
                  </a:lnTo>
                  <a:lnTo>
                    <a:pt x="1521619" y="1092994"/>
                  </a:lnTo>
                  <a:lnTo>
                    <a:pt x="1690688" y="1243013"/>
                  </a:lnTo>
                  <a:lnTo>
                    <a:pt x="1745457" y="1295400"/>
                  </a:lnTo>
                  <a:lnTo>
                    <a:pt x="1778794" y="1323975"/>
                  </a:lnTo>
                  <a:lnTo>
                    <a:pt x="1807369" y="1343025"/>
                  </a:lnTo>
                  <a:lnTo>
                    <a:pt x="1854994" y="1364456"/>
                  </a:lnTo>
                  <a:lnTo>
                    <a:pt x="1902619" y="1378744"/>
                  </a:lnTo>
                  <a:lnTo>
                    <a:pt x="1959769" y="1383506"/>
                  </a:lnTo>
                  <a:lnTo>
                    <a:pt x="2014538" y="1383506"/>
                  </a:lnTo>
                  <a:lnTo>
                    <a:pt x="2185988" y="1366838"/>
                  </a:lnTo>
                  <a:lnTo>
                    <a:pt x="2450307" y="1340644"/>
                  </a:lnTo>
                  <a:lnTo>
                    <a:pt x="2697957" y="1319213"/>
                  </a:lnTo>
                  <a:lnTo>
                    <a:pt x="2728913" y="1309688"/>
                  </a:lnTo>
                  <a:lnTo>
                    <a:pt x="2752725" y="1295400"/>
                  </a:lnTo>
                  <a:lnTo>
                    <a:pt x="2757488" y="1283494"/>
                  </a:lnTo>
                  <a:lnTo>
                    <a:pt x="2757488" y="1276350"/>
                  </a:lnTo>
                  <a:lnTo>
                    <a:pt x="2750344" y="1264444"/>
                  </a:lnTo>
                  <a:lnTo>
                    <a:pt x="2721769" y="1254919"/>
                  </a:lnTo>
                  <a:lnTo>
                    <a:pt x="2647950" y="1240631"/>
                  </a:lnTo>
                  <a:lnTo>
                    <a:pt x="2578894" y="1223963"/>
                  </a:lnTo>
                  <a:lnTo>
                    <a:pt x="2497932" y="1200150"/>
                  </a:lnTo>
                  <a:lnTo>
                    <a:pt x="2395538" y="1169194"/>
                  </a:lnTo>
                  <a:lnTo>
                    <a:pt x="2276475" y="1126331"/>
                  </a:lnTo>
                  <a:lnTo>
                    <a:pt x="2190750" y="1092994"/>
                  </a:lnTo>
                  <a:lnTo>
                    <a:pt x="2047875" y="1033463"/>
                  </a:lnTo>
                  <a:lnTo>
                    <a:pt x="1950244" y="985838"/>
                  </a:lnTo>
                  <a:lnTo>
                    <a:pt x="1800225" y="904875"/>
                  </a:lnTo>
                  <a:lnTo>
                    <a:pt x="1666875" y="831056"/>
                  </a:lnTo>
                  <a:lnTo>
                    <a:pt x="1464469" y="714375"/>
                  </a:lnTo>
                  <a:lnTo>
                    <a:pt x="1340644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0E41DB20-DA79-415E-A01A-4567D1033740}"/>
              </a:ext>
            </a:extLst>
          </p:cNvPr>
          <p:cNvGrpSpPr>
            <a:grpSpLocks/>
          </p:cNvGrpSpPr>
          <p:nvPr/>
        </p:nvGrpSpPr>
        <p:grpSpPr bwMode="auto">
          <a:xfrm>
            <a:off x="2643188" y="1443038"/>
            <a:ext cx="4632325" cy="4581525"/>
            <a:chOff x="2643187" y="1443038"/>
            <a:chExt cx="4632326" cy="4581776"/>
          </a:xfrm>
        </p:grpSpPr>
        <p:sp>
          <p:nvSpPr>
            <p:cNvPr id="42" name="フリーフォーム 16">
              <a:extLst>
                <a:ext uri="{FF2B5EF4-FFF2-40B4-BE49-F238E27FC236}">
                  <a16:creationId xmlns:a16="http://schemas.microsoft.com/office/drawing/2014/main" id="{5240372C-170F-40A8-B2E0-1161341E77A3}"/>
                </a:ext>
              </a:extLst>
            </p:cNvPr>
            <p:cNvSpPr/>
            <p:nvPr/>
          </p:nvSpPr>
          <p:spPr>
            <a:xfrm>
              <a:off x="3600449" y="1443038"/>
              <a:ext cx="585788" cy="2243260"/>
            </a:xfrm>
            <a:custGeom>
              <a:avLst/>
              <a:gdLst>
                <a:gd name="connsiteX0" fmla="*/ 294223 w 585562"/>
                <a:gd name="connsiteY0" fmla="*/ 790365 h 2244174"/>
                <a:gd name="connsiteX1" fmla="*/ 294223 w 585562"/>
                <a:gd name="connsiteY1" fmla="*/ 1052858 h 2244174"/>
                <a:gd name="connsiteX2" fmla="*/ 297108 w 585562"/>
                <a:gd name="connsiteY2" fmla="*/ 1249007 h 2244174"/>
                <a:gd name="connsiteX3" fmla="*/ 297108 w 585562"/>
                <a:gd name="connsiteY3" fmla="*/ 1387465 h 2244174"/>
                <a:gd name="connsiteX4" fmla="*/ 294223 w 585562"/>
                <a:gd name="connsiteY4" fmla="*/ 1491309 h 2244174"/>
                <a:gd name="connsiteX5" fmla="*/ 294223 w 585562"/>
                <a:gd name="connsiteY5" fmla="*/ 1520154 h 2244174"/>
                <a:gd name="connsiteX6" fmla="*/ 285570 w 585562"/>
                <a:gd name="connsiteY6" fmla="*/ 1572076 h 2244174"/>
                <a:gd name="connsiteX7" fmla="*/ 274032 w 585562"/>
                <a:gd name="connsiteY7" fmla="*/ 1638420 h 2244174"/>
                <a:gd name="connsiteX8" fmla="*/ 259609 w 585562"/>
                <a:gd name="connsiteY8" fmla="*/ 1693227 h 2244174"/>
                <a:gd name="connsiteX9" fmla="*/ 233648 w 585562"/>
                <a:gd name="connsiteY9" fmla="*/ 1768225 h 2244174"/>
                <a:gd name="connsiteX10" fmla="*/ 210572 w 585562"/>
                <a:gd name="connsiteY10" fmla="*/ 1828800 h 2244174"/>
                <a:gd name="connsiteX11" fmla="*/ 210572 w 585562"/>
                <a:gd name="connsiteY11" fmla="*/ 1857646 h 2244174"/>
                <a:gd name="connsiteX12" fmla="*/ 222110 w 585562"/>
                <a:gd name="connsiteY12" fmla="*/ 1923990 h 2244174"/>
                <a:gd name="connsiteX13" fmla="*/ 239417 w 585562"/>
                <a:gd name="connsiteY13" fmla="*/ 2007642 h 2244174"/>
                <a:gd name="connsiteX14" fmla="*/ 268263 w 585562"/>
                <a:gd name="connsiteY14" fmla="*/ 2082640 h 2244174"/>
                <a:gd name="connsiteX15" fmla="*/ 297108 w 585562"/>
                <a:gd name="connsiteY15" fmla="*/ 2131677 h 2244174"/>
                <a:gd name="connsiteX16" fmla="*/ 317300 w 585562"/>
                <a:gd name="connsiteY16" fmla="*/ 2160523 h 2244174"/>
                <a:gd name="connsiteX17" fmla="*/ 343261 w 585562"/>
                <a:gd name="connsiteY17" fmla="*/ 2203791 h 2244174"/>
                <a:gd name="connsiteX18" fmla="*/ 363453 w 585562"/>
                <a:gd name="connsiteY18" fmla="*/ 2226867 h 2244174"/>
                <a:gd name="connsiteX19" fmla="*/ 383644 w 585562"/>
                <a:gd name="connsiteY19" fmla="*/ 2241290 h 2244174"/>
                <a:gd name="connsiteX20" fmla="*/ 403836 w 585562"/>
                <a:gd name="connsiteY20" fmla="*/ 2244174 h 2244174"/>
                <a:gd name="connsiteX21" fmla="*/ 421143 w 585562"/>
                <a:gd name="connsiteY21" fmla="*/ 2238405 h 2244174"/>
                <a:gd name="connsiteX22" fmla="*/ 435566 w 585562"/>
                <a:gd name="connsiteY22" fmla="*/ 2221098 h 2244174"/>
                <a:gd name="connsiteX23" fmla="*/ 455758 w 585562"/>
                <a:gd name="connsiteY23" fmla="*/ 2186484 h 2244174"/>
                <a:gd name="connsiteX24" fmla="*/ 481719 w 585562"/>
                <a:gd name="connsiteY24" fmla="*/ 2117255 h 2244174"/>
                <a:gd name="connsiteX25" fmla="*/ 496141 w 585562"/>
                <a:gd name="connsiteY25" fmla="*/ 2059564 h 2244174"/>
                <a:gd name="connsiteX26" fmla="*/ 496141 w 585562"/>
                <a:gd name="connsiteY26" fmla="*/ 2022065 h 2244174"/>
                <a:gd name="connsiteX27" fmla="*/ 499026 w 585562"/>
                <a:gd name="connsiteY27" fmla="*/ 1860530 h 2244174"/>
                <a:gd name="connsiteX28" fmla="*/ 499026 w 585562"/>
                <a:gd name="connsiteY28" fmla="*/ 1621113 h 2244174"/>
                <a:gd name="connsiteX29" fmla="*/ 499026 w 585562"/>
                <a:gd name="connsiteY29" fmla="*/ 1370158 h 2244174"/>
                <a:gd name="connsiteX30" fmla="*/ 501911 w 585562"/>
                <a:gd name="connsiteY30" fmla="*/ 1182663 h 2244174"/>
                <a:gd name="connsiteX31" fmla="*/ 504795 w 585562"/>
                <a:gd name="connsiteY31" fmla="*/ 1049974 h 2244174"/>
                <a:gd name="connsiteX32" fmla="*/ 510564 w 585562"/>
                <a:gd name="connsiteY32" fmla="*/ 908631 h 2244174"/>
                <a:gd name="connsiteX33" fmla="*/ 524987 w 585562"/>
                <a:gd name="connsiteY33" fmla="*/ 715367 h 2244174"/>
                <a:gd name="connsiteX34" fmla="*/ 539410 w 585562"/>
                <a:gd name="connsiteY34" fmla="*/ 478834 h 2244174"/>
                <a:gd name="connsiteX35" fmla="*/ 542294 w 585562"/>
                <a:gd name="connsiteY35" fmla="*/ 458643 h 2244174"/>
                <a:gd name="connsiteX36" fmla="*/ 556717 w 585562"/>
                <a:gd name="connsiteY36" fmla="*/ 415374 h 2244174"/>
                <a:gd name="connsiteX37" fmla="*/ 582678 w 585562"/>
                <a:gd name="connsiteY37" fmla="*/ 340376 h 2244174"/>
                <a:gd name="connsiteX38" fmla="*/ 585562 w 585562"/>
                <a:gd name="connsiteY38" fmla="*/ 320185 h 2244174"/>
                <a:gd name="connsiteX39" fmla="*/ 585562 w 585562"/>
                <a:gd name="connsiteY39" fmla="*/ 302877 h 2244174"/>
                <a:gd name="connsiteX40" fmla="*/ 582678 w 585562"/>
                <a:gd name="connsiteY40" fmla="*/ 276916 h 2244174"/>
                <a:gd name="connsiteX41" fmla="*/ 571140 w 585562"/>
                <a:gd name="connsiteY41" fmla="*/ 245186 h 2244174"/>
                <a:gd name="connsiteX42" fmla="*/ 556717 w 585562"/>
                <a:gd name="connsiteY42" fmla="*/ 216341 h 2244174"/>
                <a:gd name="connsiteX43" fmla="*/ 530756 w 585562"/>
                <a:gd name="connsiteY43" fmla="*/ 184611 h 2244174"/>
                <a:gd name="connsiteX44" fmla="*/ 501911 w 585562"/>
                <a:gd name="connsiteY44" fmla="*/ 155766 h 2244174"/>
                <a:gd name="connsiteX45" fmla="*/ 475950 w 585562"/>
                <a:gd name="connsiteY45" fmla="*/ 135574 h 2244174"/>
                <a:gd name="connsiteX46" fmla="*/ 452873 w 585562"/>
                <a:gd name="connsiteY46" fmla="*/ 118267 h 2244174"/>
                <a:gd name="connsiteX47" fmla="*/ 409605 w 585562"/>
                <a:gd name="connsiteY47" fmla="*/ 98075 h 2244174"/>
                <a:gd name="connsiteX48" fmla="*/ 354799 w 585562"/>
                <a:gd name="connsiteY48" fmla="*/ 74998 h 2244174"/>
                <a:gd name="connsiteX49" fmla="*/ 268263 w 585562"/>
                <a:gd name="connsiteY49" fmla="*/ 46153 h 2244174"/>
                <a:gd name="connsiteX50" fmla="*/ 190380 w 585562"/>
                <a:gd name="connsiteY50" fmla="*/ 25961 h 2244174"/>
                <a:gd name="connsiteX51" fmla="*/ 86536 w 585562"/>
                <a:gd name="connsiteY51" fmla="*/ 5769 h 2244174"/>
                <a:gd name="connsiteX52" fmla="*/ 51922 w 585562"/>
                <a:gd name="connsiteY52" fmla="*/ 0 h 2244174"/>
                <a:gd name="connsiteX53" fmla="*/ 28846 w 585562"/>
                <a:gd name="connsiteY53" fmla="*/ 0 h 2244174"/>
                <a:gd name="connsiteX54" fmla="*/ 11538 w 585562"/>
                <a:gd name="connsiteY54" fmla="*/ 2885 h 2244174"/>
                <a:gd name="connsiteX55" fmla="*/ 5769 w 585562"/>
                <a:gd name="connsiteY55" fmla="*/ 8654 h 2244174"/>
                <a:gd name="connsiteX56" fmla="*/ 0 w 585562"/>
                <a:gd name="connsiteY56" fmla="*/ 20192 h 2244174"/>
                <a:gd name="connsiteX57" fmla="*/ 5769 w 585562"/>
                <a:gd name="connsiteY57" fmla="*/ 34615 h 2244174"/>
                <a:gd name="connsiteX58" fmla="*/ 20192 w 585562"/>
                <a:gd name="connsiteY58" fmla="*/ 57691 h 2244174"/>
                <a:gd name="connsiteX59" fmla="*/ 43268 w 585562"/>
                <a:gd name="connsiteY59" fmla="*/ 74998 h 2244174"/>
                <a:gd name="connsiteX60" fmla="*/ 115382 w 585562"/>
                <a:gd name="connsiteY60" fmla="*/ 112497 h 2244174"/>
                <a:gd name="connsiteX61" fmla="*/ 178842 w 585562"/>
                <a:gd name="connsiteY61" fmla="*/ 152881 h 2244174"/>
                <a:gd name="connsiteX62" fmla="*/ 210572 w 585562"/>
                <a:gd name="connsiteY62" fmla="*/ 175957 h 2244174"/>
                <a:gd name="connsiteX63" fmla="*/ 242302 w 585562"/>
                <a:gd name="connsiteY63" fmla="*/ 210572 h 2244174"/>
                <a:gd name="connsiteX64" fmla="*/ 265378 w 585562"/>
                <a:gd name="connsiteY64" fmla="*/ 248071 h 2244174"/>
                <a:gd name="connsiteX65" fmla="*/ 274032 w 585562"/>
                <a:gd name="connsiteY65" fmla="*/ 276916 h 2244174"/>
                <a:gd name="connsiteX66" fmla="*/ 282685 w 585562"/>
                <a:gd name="connsiteY66" fmla="*/ 308646 h 2244174"/>
                <a:gd name="connsiteX67" fmla="*/ 291339 w 585562"/>
                <a:gd name="connsiteY67" fmla="*/ 360568 h 2244174"/>
                <a:gd name="connsiteX68" fmla="*/ 294223 w 585562"/>
                <a:gd name="connsiteY68" fmla="*/ 426913 h 2244174"/>
                <a:gd name="connsiteX69" fmla="*/ 294223 w 585562"/>
                <a:gd name="connsiteY69" fmla="*/ 559602 h 2244174"/>
                <a:gd name="connsiteX70" fmla="*/ 294223 w 585562"/>
                <a:gd name="connsiteY70" fmla="*/ 790365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5562" h="2244174">
                  <a:moveTo>
                    <a:pt x="294223" y="790365"/>
                  </a:moveTo>
                  <a:lnTo>
                    <a:pt x="294223" y="1052858"/>
                  </a:lnTo>
                  <a:cubicBezTo>
                    <a:pt x="295185" y="1118241"/>
                    <a:pt x="296146" y="1183624"/>
                    <a:pt x="297108" y="1249007"/>
                  </a:cubicBezTo>
                  <a:lnTo>
                    <a:pt x="297108" y="1387465"/>
                  </a:lnTo>
                  <a:cubicBezTo>
                    <a:pt x="296146" y="1422080"/>
                    <a:pt x="295185" y="1456694"/>
                    <a:pt x="294223" y="1491309"/>
                  </a:cubicBezTo>
                  <a:lnTo>
                    <a:pt x="294223" y="1520154"/>
                  </a:lnTo>
                  <a:lnTo>
                    <a:pt x="285570" y="1572076"/>
                  </a:lnTo>
                  <a:lnTo>
                    <a:pt x="274032" y="1638420"/>
                  </a:lnTo>
                  <a:lnTo>
                    <a:pt x="259609" y="1693227"/>
                  </a:lnTo>
                  <a:lnTo>
                    <a:pt x="233648" y="1768225"/>
                  </a:lnTo>
                  <a:lnTo>
                    <a:pt x="210572" y="1828800"/>
                  </a:lnTo>
                  <a:lnTo>
                    <a:pt x="210572" y="1857646"/>
                  </a:lnTo>
                  <a:lnTo>
                    <a:pt x="222110" y="1923990"/>
                  </a:lnTo>
                  <a:lnTo>
                    <a:pt x="239417" y="2007642"/>
                  </a:lnTo>
                  <a:lnTo>
                    <a:pt x="268263" y="2082640"/>
                  </a:lnTo>
                  <a:lnTo>
                    <a:pt x="297108" y="2131677"/>
                  </a:lnTo>
                  <a:lnTo>
                    <a:pt x="317300" y="2160523"/>
                  </a:lnTo>
                  <a:lnTo>
                    <a:pt x="343261" y="2203791"/>
                  </a:lnTo>
                  <a:lnTo>
                    <a:pt x="363453" y="2226867"/>
                  </a:lnTo>
                  <a:lnTo>
                    <a:pt x="383644" y="2241290"/>
                  </a:lnTo>
                  <a:lnTo>
                    <a:pt x="403836" y="2244174"/>
                  </a:lnTo>
                  <a:lnTo>
                    <a:pt x="421143" y="2238405"/>
                  </a:lnTo>
                  <a:lnTo>
                    <a:pt x="435566" y="2221098"/>
                  </a:lnTo>
                  <a:lnTo>
                    <a:pt x="455758" y="2186484"/>
                  </a:lnTo>
                  <a:lnTo>
                    <a:pt x="481719" y="2117255"/>
                  </a:lnTo>
                  <a:lnTo>
                    <a:pt x="496141" y="2059564"/>
                  </a:lnTo>
                  <a:lnTo>
                    <a:pt x="496141" y="2022065"/>
                  </a:lnTo>
                  <a:cubicBezTo>
                    <a:pt x="497103" y="1968220"/>
                    <a:pt x="498064" y="1914375"/>
                    <a:pt x="499026" y="1860530"/>
                  </a:cubicBezTo>
                  <a:lnTo>
                    <a:pt x="499026" y="1621113"/>
                  </a:lnTo>
                  <a:lnTo>
                    <a:pt x="499026" y="1370158"/>
                  </a:lnTo>
                  <a:cubicBezTo>
                    <a:pt x="499988" y="1307660"/>
                    <a:pt x="500949" y="1245161"/>
                    <a:pt x="501911" y="1182663"/>
                  </a:cubicBezTo>
                  <a:cubicBezTo>
                    <a:pt x="502872" y="1138433"/>
                    <a:pt x="503834" y="1094204"/>
                    <a:pt x="504795" y="1049974"/>
                  </a:cubicBezTo>
                  <a:lnTo>
                    <a:pt x="510564" y="908631"/>
                  </a:lnTo>
                  <a:lnTo>
                    <a:pt x="524987" y="715367"/>
                  </a:lnTo>
                  <a:lnTo>
                    <a:pt x="539410" y="478834"/>
                  </a:lnTo>
                  <a:lnTo>
                    <a:pt x="542294" y="458643"/>
                  </a:lnTo>
                  <a:lnTo>
                    <a:pt x="556717" y="415374"/>
                  </a:lnTo>
                  <a:lnTo>
                    <a:pt x="582678" y="340376"/>
                  </a:lnTo>
                  <a:lnTo>
                    <a:pt x="585562" y="320185"/>
                  </a:lnTo>
                  <a:lnTo>
                    <a:pt x="585562" y="302877"/>
                  </a:lnTo>
                  <a:lnTo>
                    <a:pt x="582678" y="276916"/>
                  </a:lnTo>
                  <a:lnTo>
                    <a:pt x="571140" y="245186"/>
                  </a:lnTo>
                  <a:lnTo>
                    <a:pt x="556717" y="216341"/>
                  </a:lnTo>
                  <a:lnTo>
                    <a:pt x="530756" y="184611"/>
                  </a:lnTo>
                  <a:lnTo>
                    <a:pt x="501911" y="155766"/>
                  </a:lnTo>
                  <a:lnTo>
                    <a:pt x="475950" y="135574"/>
                  </a:lnTo>
                  <a:lnTo>
                    <a:pt x="452873" y="118267"/>
                  </a:lnTo>
                  <a:lnTo>
                    <a:pt x="409605" y="98075"/>
                  </a:lnTo>
                  <a:lnTo>
                    <a:pt x="354799" y="74998"/>
                  </a:lnTo>
                  <a:lnTo>
                    <a:pt x="268263" y="46153"/>
                  </a:lnTo>
                  <a:lnTo>
                    <a:pt x="190380" y="25961"/>
                  </a:lnTo>
                  <a:lnTo>
                    <a:pt x="86536" y="5769"/>
                  </a:lnTo>
                  <a:lnTo>
                    <a:pt x="51922" y="0"/>
                  </a:lnTo>
                  <a:lnTo>
                    <a:pt x="28846" y="0"/>
                  </a:lnTo>
                  <a:lnTo>
                    <a:pt x="11538" y="2885"/>
                  </a:lnTo>
                  <a:lnTo>
                    <a:pt x="5769" y="8654"/>
                  </a:lnTo>
                  <a:lnTo>
                    <a:pt x="0" y="20192"/>
                  </a:lnTo>
                  <a:lnTo>
                    <a:pt x="5769" y="34615"/>
                  </a:lnTo>
                  <a:lnTo>
                    <a:pt x="20192" y="57691"/>
                  </a:lnTo>
                  <a:lnTo>
                    <a:pt x="43268" y="74998"/>
                  </a:lnTo>
                  <a:lnTo>
                    <a:pt x="115382" y="112497"/>
                  </a:lnTo>
                  <a:lnTo>
                    <a:pt x="178842" y="152881"/>
                  </a:lnTo>
                  <a:lnTo>
                    <a:pt x="210572" y="175957"/>
                  </a:lnTo>
                  <a:lnTo>
                    <a:pt x="242302" y="210572"/>
                  </a:lnTo>
                  <a:lnTo>
                    <a:pt x="265378" y="248071"/>
                  </a:lnTo>
                  <a:lnTo>
                    <a:pt x="274032" y="276916"/>
                  </a:lnTo>
                  <a:lnTo>
                    <a:pt x="282685" y="308646"/>
                  </a:lnTo>
                  <a:lnTo>
                    <a:pt x="291339" y="360568"/>
                  </a:lnTo>
                  <a:lnTo>
                    <a:pt x="294223" y="426913"/>
                  </a:lnTo>
                  <a:lnTo>
                    <a:pt x="294223" y="559602"/>
                  </a:lnTo>
                  <a:cubicBezTo>
                    <a:pt x="295185" y="627869"/>
                    <a:pt x="294223" y="708156"/>
                    <a:pt x="294223" y="79036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4">
              <a:extLst>
                <a:ext uri="{FF2B5EF4-FFF2-40B4-BE49-F238E27FC236}">
                  <a16:creationId xmlns:a16="http://schemas.microsoft.com/office/drawing/2014/main" id="{9D22B633-54C2-4742-B0BA-22B1FC4DD2CC}"/>
                </a:ext>
              </a:extLst>
            </p:cNvPr>
            <p:cNvSpPr/>
            <p:nvPr/>
          </p:nvSpPr>
          <p:spPr>
            <a:xfrm>
              <a:off x="2928937" y="1771668"/>
              <a:ext cx="709612" cy="642973"/>
            </a:xfrm>
            <a:custGeom>
              <a:avLst/>
              <a:gdLst>
                <a:gd name="connsiteX0" fmla="*/ 271462 w 709612"/>
                <a:gd name="connsiteY0" fmla="*/ 97631 h 642938"/>
                <a:gd name="connsiteX1" fmla="*/ 402431 w 709612"/>
                <a:gd name="connsiteY1" fmla="*/ 152400 h 642938"/>
                <a:gd name="connsiteX2" fmla="*/ 561975 w 709612"/>
                <a:gd name="connsiteY2" fmla="*/ 219075 h 642938"/>
                <a:gd name="connsiteX3" fmla="*/ 583406 w 709612"/>
                <a:gd name="connsiteY3" fmla="*/ 226219 h 642938"/>
                <a:gd name="connsiteX4" fmla="*/ 592931 w 709612"/>
                <a:gd name="connsiteY4" fmla="*/ 233363 h 642938"/>
                <a:gd name="connsiteX5" fmla="*/ 616743 w 709612"/>
                <a:gd name="connsiteY5" fmla="*/ 266700 h 642938"/>
                <a:gd name="connsiteX6" fmla="*/ 645318 w 709612"/>
                <a:gd name="connsiteY6" fmla="*/ 309563 h 642938"/>
                <a:gd name="connsiteX7" fmla="*/ 664368 w 709612"/>
                <a:gd name="connsiteY7" fmla="*/ 342900 h 642938"/>
                <a:gd name="connsiteX8" fmla="*/ 678656 w 709612"/>
                <a:gd name="connsiteY8" fmla="*/ 371475 h 642938"/>
                <a:gd name="connsiteX9" fmla="*/ 690562 w 709612"/>
                <a:gd name="connsiteY9" fmla="*/ 400050 h 642938"/>
                <a:gd name="connsiteX10" fmla="*/ 700087 w 709612"/>
                <a:gd name="connsiteY10" fmla="*/ 428625 h 642938"/>
                <a:gd name="connsiteX11" fmla="*/ 704850 w 709612"/>
                <a:gd name="connsiteY11" fmla="*/ 450056 h 642938"/>
                <a:gd name="connsiteX12" fmla="*/ 709612 w 709612"/>
                <a:gd name="connsiteY12" fmla="*/ 476250 h 642938"/>
                <a:gd name="connsiteX13" fmla="*/ 709612 w 709612"/>
                <a:gd name="connsiteY13" fmla="*/ 507206 h 642938"/>
                <a:gd name="connsiteX14" fmla="*/ 704850 w 709612"/>
                <a:gd name="connsiteY14" fmla="*/ 545306 h 642938"/>
                <a:gd name="connsiteX15" fmla="*/ 695325 w 709612"/>
                <a:gd name="connsiteY15" fmla="*/ 581025 h 642938"/>
                <a:gd name="connsiteX16" fmla="*/ 681037 w 709612"/>
                <a:gd name="connsiteY16" fmla="*/ 609600 h 642938"/>
                <a:gd name="connsiteX17" fmla="*/ 666750 w 709612"/>
                <a:gd name="connsiteY17" fmla="*/ 623888 h 642938"/>
                <a:gd name="connsiteX18" fmla="*/ 652462 w 709612"/>
                <a:gd name="connsiteY18" fmla="*/ 633413 h 642938"/>
                <a:gd name="connsiteX19" fmla="*/ 635793 w 709612"/>
                <a:gd name="connsiteY19" fmla="*/ 638175 h 642938"/>
                <a:gd name="connsiteX20" fmla="*/ 614362 w 709612"/>
                <a:gd name="connsiteY20" fmla="*/ 642938 h 642938"/>
                <a:gd name="connsiteX21" fmla="*/ 585787 w 709612"/>
                <a:gd name="connsiteY21" fmla="*/ 642938 h 642938"/>
                <a:gd name="connsiteX22" fmla="*/ 552450 w 709612"/>
                <a:gd name="connsiteY22" fmla="*/ 635794 h 642938"/>
                <a:gd name="connsiteX23" fmla="*/ 538162 w 709612"/>
                <a:gd name="connsiteY23" fmla="*/ 626269 h 642938"/>
                <a:gd name="connsiteX24" fmla="*/ 504825 w 709612"/>
                <a:gd name="connsiteY24" fmla="*/ 590550 h 642938"/>
                <a:gd name="connsiteX25" fmla="*/ 442912 w 709612"/>
                <a:gd name="connsiteY25" fmla="*/ 526256 h 642938"/>
                <a:gd name="connsiteX26" fmla="*/ 347662 w 709612"/>
                <a:gd name="connsiteY26" fmla="*/ 421481 h 642938"/>
                <a:gd name="connsiteX27" fmla="*/ 247650 w 709612"/>
                <a:gd name="connsiteY27" fmla="*/ 311944 h 642938"/>
                <a:gd name="connsiteX28" fmla="*/ 147637 w 709612"/>
                <a:gd name="connsiteY28" fmla="*/ 192881 h 642938"/>
                <a:gd name="connsiteX29" fmla="*/ 66675 w 709612"/>
                <a:gd name="connsiteY29" fmla="*/ 97631 h 642938"/>
                <a:gd name="connsiteX30" fmla="*/ 11906 w 709612"/>
                <a:gd name="connsiteY30" fmla="*/ 35719 h 642938"/>
                <a:gd name="connsiteX31" fmla="*/ 2381 w 709612"/>
                <a:gd name="connsiteY31" fmla="*/ 21431 h 642938"/>
                <a:gd name="connsiteX32" fmla="*/ 0 w 709612"/>
                <a:gd name="connsiteY32" fmla="*/ 9525 h 642938"/>
                <a:gd name="connsiteX33" fmla="*/ 4762 w 709612"/>
                <a:gd name="connsiteY33" fmla="*/ 4763 h 642938"/>
                <a:gd name="connsiteX34" fmla="*/ 9525 w 709612"/>
                <a:gd name="connsiteY34" fmla="*/ 0 h 642938"/>
                <a:gd name="connsiteX35" fmla="*/ 30956 w 709612"/>
                <a:gd name="connsiteY35" fmla="*/ 0 h 642938"/>
                <a:gd name="connsiteX36" fmla="*/ 88106 w 709612"/>
                <a:gd name="connsiteY36" fmla="*/ 21431 h 642938"/>
                <a:gd name="connsiteX37" fmla="*/ 271462 w 709612"/>
                <a:gd name="connsiteY37" fmla="*/ 97631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2" h="642938">
                  <a:moveTo>
                    <a:pt x="271462" y="97631"/>
                  </a:moveTo>
                  <a:lnTo>
                    <a:pt x="402431" y="152400"/>
                  </a:lnTo>
                  <a:lnTo>
                    <a:pt x="561975" y="219075"/>
                  </a:lnTo>
                  <a:lnTo>
                    <a:pt x="583406" y="226219"/>
                  </a:lnTo>
                  <a:lnTo>
                    <a:pt x="592931" y="233363"/>
                  </a:lnTo>
                  <a:lnTo>
                    <a:pt x="616743" y="266700"/>
                  </a:lnTo>
                  <a:lnTo>
                    <a:pt x="645318" y="309563"/>
                  </a:lnTo>
                  <a:lnTo>
                    <a:pt x="664368" y="342900"/>
                  </a:lnTo>
                  <a:lnTo>
                    <a:pt x="678656" y="371475"/>
                  </a:lnTo>
                  <a:lnTo>
                    <a:pt x="690562" y="400050"/>
                  </a:lnTo>
                  <a:lnTo>
                    <a:pt x="700087" y="428625"/>
                  </a:lnTo>
                  <a:lnTo>
                    <a:pt x="704850" y="450056"/>
                  </a:lnTo>
                  <a:lnTo>
                    <a:pt x="709612" y="476250"/>
                  </a:lnTo>
                  <a:lnTo>
                    <a:pt x="709612" y="507206"/>
                  </a:lnTo>
                  <a:lnTo>
                    <a:pt x="704850" y="545306"/>
                  </a:lnTo>
                  <a:lnTo>
                    <a:pt x="695325" y="581025"/>
                  </a:lnTo>
                  <a:lnTo>
                    <a:pt x="681037" y="609600"/>
                  </a:lnTo>
                  <a:lnTo>
                    <a:pt x="666750" y="623888"/>
                  </a:lnTo>
                  <a:lnTo>
                    <a:pt x="652462" y="633413"/>
                  </a:lnTo>
                  <a:lnTo>
                    <a:pt x="635793" y="638175"/>
                  </a:lnTo>
                  <a:lnTo>
                    <a:pt x="614362" y="642938"/>
                  </a:lnTo>
                  <a:lnTo>
                    <a:pt x="585787" y="642938"/>
                  </a:lnTo>
                  <a:lnTo>
                    <a:pt x="552450" y="635794"/>
                  </a:lnTo>
                  <a:lnTo>
                    <a:pt x="538162" y="626269"/>
                  </a:lnTo>
                  <a:lnTo>
                    <a:pt x="504825" y="590550"/>
                  </a:lnTo>
                  <a:lnTo>
                    <a:pt x="442912" y="526256"/>
                  </a:lnTo>
                  <a:lnTo>
                    <a:pt x="347662" y="421481"/>
                  </a:lnTo>
                  <a:lnTo>
                    <a:pt x="247650" y="311944"/>
                  </a:lnTo>
                  <a:lnTo>
                    <a:pt x="147637" y="192881"/>
                  </a:lnTo>
                  <a:lnTo>
                    <a:pt x="66675" y="97631"/>
                  </a:lnTo>
                  <a:lnTo>
                    <a:pt x="11906" y="35719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4762" y="4763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88106" y="21431"/>
                  </a:lnTo>
                  <a:lnTo>
                    <a:pt x="27146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3577C7B7-B885-4971-B3FE-3D955B211ADF}"/>
                </a:ext>
              </a:extLst>
            </p:cNvPr>
            <p:cNvSpPr/>
            <p:nvPr/>
          </p:nvSpPr>
          <p:spPr>
            <a:xfrm>
              <a:off x="2713037" y="2638490"/>
              <a:ext cx="1276350" cy="742991"/>
            </a:xfrm>
            <a:custGeom>
              <a:avLst/>
              <a:gdLst>
                <a:gd name="connsiteX0" fmla="*/ 1069181 w 1276350"/>
                <a:gd name="connsiteY0" fmla="*/ 92869 h 742950"/>
                <a:gd name="connsiteX1" fmla="*/ 892969 w 1276350"/>
                <a:gd name="connsiteY1" fmla="*/ 183356 h 742950"/>
                <a:gd name="connsiteX2" fmla="*/ 723900 w 1276350"/>
                <a:gd name="connsiteY2" fmla="*/ 269081 h 742950"/>
                <a:gd name="connsiteX3" fmla="*/ 614362 w 1276350"/>
                <a:gd name="connsiteY3" fmla="*/ 321469 h 742950"/>
                <a:gd name="connsiteX4" fmla="*/ 533400 w 1276350"/>
                <a:gd name="connsiteY4" fmla="*/ 359569 h 742950"/>
                <a:gd name="connsiteX5" fmla="*/ 473869 w 1276350"/>
                <a:gd name="connsiteY5" fmla="*/ 385763 h 742950"/>
                <a:gd name="connsiteX6" fmla="*/ 400050 w 1276350"/>
                <a:gd name="connsiteY6" fmla="*/ 416719 h 742950"/>
                <a:gd name="connsiteX7" fmla="*/ 326231 w 1276350"/>
                <a:gd name="connsiteY7" fmla="*/ 442913 h 742950"/>
                <a:gd name="connsiteX8" fmla="*/ 285750 w 1276350"/>
                <a:gd name="connsiteY8" fmla="*/ 454819 h 742950"/>
                <a:gd name="connsiteX9" fmla="*/ 269081 w 1276350"/>
                <a:gd name="connsiteY9" fmla="*/ 454819 h 742950"/>
                <a:gd name="connsiteX10" fmla="*/ 238125 w 1276350"/>
                <a:gd name="connsiteY10" fmla="*/ 454819 h 742950"/>
                <a:gd name="connsiteX11" fmla="*/ 200025 w 1276350"/>
                <a:gd name="connsiteY11" fmla="*/ 445294 h 742950"/>
                <a:gd name="connsiteX12" fmla="*/ 169069 w 1276350"/>
                <a:gd name="connsiteY12" fmla="*/ 431006 h 742950"/>
                <a:gd name="connsiteX13" fmla="*/ 135731 w 1276350"/>
                <a:gd name="connsiteY13" fmla="*/ 409575 h 742950"/>
                <a:gd name="connsiteX14" fmla="*/ 107156 w 1276350"/>
                <a:gd name="connsiteY14" fmla="*/ 385763 h 742950"/>
                <a:gd name="connsiteX15" fmla="*/ 88106 w 1276350"/>
                <a:gd name="connsiteY15" fmla="*/ 369094 h 742950"/>
                <a:gd name="connsiteX16" fmla="*/ 66675 w 1276350"/>
                <a:gd name="connsiteY16" fmla="*/ 345281 h 742950"/>
                <a:gd name="connsiteX17" fmla="*/ 52387 w 1276350"/>
                <a:gd name="connsiteY17" fmla="*/ 333375 h 742950"/>
                <a:gd name="connsiteX18" fmla="*/ 40481 w 1276350"/>
                <a:gd name="connsiteY18" fmla="*/ 328613 h 742950"/>
                <a:gd name="connsiteX19" fmla="*/ 28575 w 1276350"/>
                <a:gd name="connsiteY19" fmla="*/ 328613 h 742950"/>
                <a:gd name="connsiteX20" fmla="*/ 14287 w 1276350"/>
                <a:gd name="connsiteY20" fmla="*/ 333375 h 742950"/>
                <a:gd name="connsiteX21" fmla="*/ 4762 w 1276350"/>
                <a:gd name="connsiteY21" fmla="*/ 350044 h 742950"/>
                <a:gd name="connsiteX22" fmla="*/ 0 w 1276350"/>
                <a:gd name="connsiteY22" fmla="*/ 371475 h 742950"/>
                <a:gd name="connsiteX23" fmla="*/ 2381 w 1276350"/>
                <a:gd name="connsiteY23" fmla="*/ 397669 h 742950"/>
                <a:gd name="connsiteX24" fmla="*/ 7144 w 1276350"/>
                <a:gd name="connsiteY24" fmla="*/ 423863 h 742950"/>
                <a:gd name="connsiteX25" fmla="*/ 21431 w 1276350"/>
                <a:gd name="connsiteY25" fmla="*/ 459581 h 742950"/>
                <a:gd name="connsiteX26" fmla="*/ 42862 w 1276350"/>
                <a:gd name="connsiteY26" fmla="*/ 490538 h 742950"/>
                <a:gd name="connsiteX27" fmla="*/ 71437 w 1276350"/>
                <a:gd name="connsiteY27" fmla="*/ 523875 h 742950"/>
                <a:gd name="connsiteX28" fmla="*/ 114300 w 1276350"/>
                <a:gd name="connsiteY28" fmla="*/ 573881 h 742950"/>
                <a:gd name="connsiteX29" fmla="*/ 164306 w 1276350"/>
                <a:gd name="connsiteY29" fmla="*/ 623888 h 742950"/>
                <a:gd name="connsiteX30" fmla="*/ 216694 w 1276350"/>
                <a:gd name="connsiteY30" fmla="*/ 669131 h 742950"/>
                <a:gd name="connsiteX31" fmla="*/ 283369 w 1276350"/>
                <a:gd name="connsiteY31" fmla="*/ 716756 h 742950"/>
                <a:gd name="connsiteX32" fmla="*/ 307181 w 1276350"/>
                <a:gd name="connsiteY32" fmla="*/ 733425 h 742950"/>
                <a:gd name="connsiteX33" fmla="*/ 323850 w 1276350"/>
                <a:gd name="connsiteY33" fmla="*/ 740569 h 742950"/>
                <a:gd name="connsiteX34" fmla="*/ 338137 w 1276350"/>
                <a:gd name="connsiteY34" fmla="*/ 742950 h 742950"/>
                <a:gd name="connsiteX35" fmla="*/ 354806 w 1276350"/>
                <a:gd name="connsiteY35" fmla="*/ 742950 h 742950"/>
                <a:gd name="connsiteX36" fmla="*/ 381000 w 1276350"/>
                <a:gd name="connsiteY36" fmla="*/ 740569 h 742950"/>
                <a:gd name="connsiteX37" fmla="*/ 416719 w 1276350"/>
                <a:gd name="connsiteY37" fmla="*/ 728663 h 742950"/>
                <a:gd name="connsiteX38" fmla="*/ 461962 w 1276350"/>
                <a:gd name="connsiteY38" fmla="*/ 695325 h 742950"/>
                <a:gd name="connsiteX39" fmla="*/ 559594 w 1276350"/>
                <a:gd name="connsiteY39" fmla="*/ 619125 h 742950"/>
                <a:gd name="connsiteX40" fmla="*/ 709612 w 1276350"/>
                <a:gd name="connsiteY40" fmla="*/ 504825 h 742950"/>
                <a:gd name="connsiteX41" fmla="*/ 869156 w 1276350"/>
                <a:gd name="connsiteY41" fmla="*/ 383381 h 742950"/>
                <a:gd name="connsiteX42" fmla="*/ 1021556 w 1276350"/>
                <a:gd name="connsiteY42" fmla="*/ 266700 h 742950"/>
                <a:gd name="connsiteX43" fmla="*/ 1152525 w 1276350"/>
                <a:gd name="connsiteY43" fmla="*/ 169069 h 742950"/>
                <a:gd name="connsiteX44" fmla="*/ 1276350 w 1276350"/>
                <a:gd name="connsiteY44" fmla="*/ 80963 h 742950"/>
                <a:gd name="connsiteX45" fmla="*/ 1273969 w 1276350"/>
                <a:gd name="connsiteY45" fmla="*/ 0 h 742950"/>
                <a:gd name="connsiteX46" fmla="*/ 1181100 w 1276350"/>
                <a:gd name="connsiteY46" fmla="*/ 38100 h 742950"/>
                <a:gd name="connsiteX47" fmla="*/ 1069181 w 1276350"/>
                <a:gd name="connsiteY47" fmla="*/ 928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6350" h="742950">
                  <a:moveTo>
                    <a:pt x="1069181" y="92869"/>
                  </a:moveTo>
                  <a:lnTo>
                    <a:pt x="892969" y="183356"/>
                  </a:lnTo>
                  <a:lnTo>
                    <a:pt x="723900" y="269081"/>
                  </a:lnTo>
                  <a:lnTo>
                    <a:pt x="614362" y="321469"/>
                  </a:lnTo>
                  <a:lnTo>
                    <a:pt x="533400" y="359569"/>
                  </a:lnTo>
                  <a:lnTo>
                    <a:pt x="473869" y="385763"/>
                  </a:lnTo>
                  <a:lnTo>
                    <a:pt x="400050" y="416719"/>
                  </a:lnTo>
                  <a:lnTo>
                    <a:pt x="326231" y="442913"/>
                  </a:lnTo>
                  <a:lnTo>
                    <a:pt x="285750" y="454819"/>
                  </a:lnTo>
                  <a:lnTo>
                    <a:pt x="269081" y="454819"/>
                  </a:lnTo>
                  <a:lnTo>
                    <a:pt x="238125" y="454819"/>
                  </a:lnTo>
                  <a:lnTo>
                    <a:pt x="200025" y="445294"/>
                  </a:lnTo>
                  <a:lnTo>
                    <a:pt x="169069" y="431006"/>
                  </a:lnTo>
                  <a:lnTo>
                    <a:pt x="135731" y="409575"/>
                  </a:lnTo>
                  <a:lnTo>
                    <a:pt x="107156" y="385763"/>
                  </a:lnTo>
                  <a:lnTo>
                    <a:pt x="88106" y="369094"/>
                  </a:lnTo>
                  <a:lnTo>
                    <a:pt x="66675" y="345281"/>
                  </a:lnTo>
                  <a:lnTo>
                    <a:pt x="52387" y="333375"/>
                  </a:lnTo>
                  <a:lnTo>
                    <a:pt x="40481" y="328613"/>
                  </a:lnTo>
                  <a:lnTo>
                    <a:pt x="28575" y="328613"/>
                  </a:lnTo>
                  <a:lnTo>
                    <a:pt x="14287" y="333375"/>
                  </a:lnTo>
                  <a:lnTo>
                    <a:pt x="4762" y="350044"/>
                  </a:lnTo>
                  <a:lnTo>
                    <a:pt x="0" y="371475"/>
                  </a:lnTo>
                  <a:lnTo>
                    <a:pt x="2381" y="397669"/>
                  </a:lnTo>
                  <a:lnTo>
                    <a:pt x="7144" y="423863"/>
                  </a:lnTo>
                  <a:lnTo>
                    <a:pt x="21431" y="459581"/>
                  </a:lnTo>
                  <a:lnTo>
                    <a:pt x="42862" y="490538"/>
                  </a:lnTo>
                  <a:lnTo>
                    <a:pt x="71437" y="523875"/>
                  </a:lnTo>
                  <a:lnTo>
                    <a:pt x="114300" y="573881"/>
                  </a:lnTo>
                  <a:lnTo>
                    <a:pt x="164306" y="623888"/>
                  </a:lnTo>
                  <a:lnTo>
                    <a:pt x="216694" y="669131"/>
                  </a:lnTo>
                  <a:lnTo>
                    <a:pt x="283369" y="716756"/>
                  </a:lnTo>
                  <a:lnTo>
                    <a:pt x="307181" y="733425"/>
                  </a:lnTo>
                  <a:lnTo>
                    <a:pt x="323850" y="740569"/>
                  </a:lnTo>
                  <a:lnTo>
                    <a:pt x="338137" y="742950"/>
                  </a:lnTo>
                  <a:lnTo>
                    <a:pt x="354806" y="742950"/>
                  </a:lnTo>
                  <a:lnTo>
                    <a:pt x="381000" y="740569"/>
                  </a:lnTo>
                  <a:lnTo>
                    <a:pt x="416719" y="728663"/>
                  </a:lnTo>
                  <a:lnTo>
                    <a:pt x="461962" y="695325"/>
                  </a:lnTo>
                  <a:lnTo>
                    <a:pt x="559594" y="619125"/>
                  </a:lnTo>
                  <a:lnTo>
                    <a:pt x="709612" y="504825"/>
                  </a:lnTo>
                  <a:lnTo>
                    <a:pt x="869156" y="383381"/>
                  </a:lnTo>
                  <a:lnTo>
                    <a:pt x="1021556" y="266700"/>
                  </a:lnTo>
                  <a:lnTo>
                    <a:pt x="1152525" y="169069"/>
                  </a:lnTo>
                  <a:lnTo>
                    <a:pt x="1276350" y="80963"/>
                  </a:lnTo>
                  <a:cubicBezTo>
                    <a:pt x="1275556" y="53975"/>
                    <a:pt x="1274763" y="26988"/>
                    <a:pt x="1273969" y="0"/>
                  </a:cubicBezTo>
                  <a:lnTo>
                    <a:pt x="1181100" y="38100"/>
                  </a:lnTo>
                  <a:lnTo>
                    <a:pt x="1069181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7">
              <a:extLst>
                <a:ext uri="{FF2B5EF4-FFF2-40B4-BE49-F238E27FC236}">
                  <a16:creationId xmlns:a16="http://schemas.microsoft.com/office/drawing/2014/main" id="{78543A82-B475-4519-B311-4A29411F9604}"/>
                </a:ext>
              </a:extLst>
            </p:cNvPr>
            <p:cNvSpPr/>
            <p:nvPr/>
          </p:nvSpPr>
          <p:spPr>
            <a:xfrm>
              <a:off x="4295774" y="1935190"/>
              <a:ext cx="2608264" cy="511203"/>
            </a:xfrm>
            <a:custGeom>
              <a:avLst/>
              <a:gdLst>
                <a:gd name="connsiteX0" fmla="*/ 1902619 w 2607469"/>
                <a:gd name="connsiteY0" fmla="*/ 78582 h 509588"/>
                <a:gd name="connsiteX1" fmla="*/ 1764506 w 2607469"/>
                <a:gd name="connsiteY1" fmla="*/ 100013 h 509588"/>
                <a:gd name="connsiteX2" fmla="*/ 1628775 w 2607469"/>
                <a:gd name="connsiteY2" fmla="*/ 116682 h 509588"/>
                <a:gd name="connsiteX3" fmla="*/ 1533525 w 2607469"/>
                <a:gd name="connsiteY3" fmla="*/ 126207 h 509588"/>
                <a:gd name="connsiteX4" fmla="*/ 1450181 w 2607469"/>
                <a:gd name="connsiteY4" fmla="*/ 135732 h 509588"/>
                <a:gd name="connsiteX5" fmla="*/ 1188244 w 2607469"/>
                <a:gd name="connsiteY5" fmla="*/ 178594 h 509588"/>
                <a:gd name="connsiteX6" fmla="*/ 1009650 w 2607469"/>
                <a:gd name="connsiteY6" fmla="*/ 204788 h 509588"/>
                <a:gd name="connsiteX7" fmla="*/ 797719 w 2607469"/>
                <a:gd name="connsiteY7" fmla="*/ 235744 h 509588"/>
                <a:gd name="connsiteX8" fmla="*/ 628650 w 2607469"/>
                <a:gd name="connsiteY8" fmla="*/ 259557 h 509588"/>
                <a:gd name="connsiteX9" fmla="*/ 481013 w 2607469"/>
                <a:gd name="connsiteY9" fmla="*/ 283369 h 509588"/>
                <a:gd name="connsiteX10" fmla="*/ 447675 w 2607469"/>
                <a:gd name="connsiteY10" fmla="*/ 288132 h 509588"/>
                <a:gd name="connsiteX11" fmla="*/ 371475 w 2607469"/>
                <a:gd name="connsiteY11" fmla="*/ 288132 h 509588"/>
                <a:gd name="connsiteX12" fmla="*/ 300038 w 2607469"/>
                <a:gd name="connsiteY12" fmla="*/ 285750 h 509588"/>
                <a:gd name="connsiteX13" fmla="*/ 257175 w 2607469"/>
                <a:gd name="connsiteY13" fmla="*/ 278607 h 509588"/>
                <a:gd name="connsiteX14" fmla="*/ 216694 w 2607469"/>
                <a:gd name="connsiteY14" fmla="*/ 264319 h 509588"/>
                <a:gd name="connsiteX15" fmla="*/ 159544 w 2607469"/>
                <a:gd name="connsiteY15" fmla="*/ 238125 h 509588"/>
                <a:gd name="connsiteX16" fmla="*/ 100013 w 2607469"/>
                <a:gd name="connsiteY16" fmla="*/ 207169 h 509588"/>
                <a:gd name="connsiteX17" fmla="*/ 54769 w 2607469"/>
                <a:gd name="connsiteY17" fmla="*/ 180975 h 509588"/>
                <a:gd name="connsiteX18" fmla="*/ 38100 w 2607469"/>
                <a:gd name="connsiteY18" fmla="*/ 176213 h 509588"/>
                <a:gd name="connsiteX19" fmla="*/ 26194 w 2607469"/>
                <a:gd name="connsiteY19" fmla="*/ 178594 h 509588"/>
                <a:gd name="connsiteX20" fmla="*/ 14288 w 2607469"/>
                <a:gd name="connsiteY20" fmla="*/ 180975 h 509588"/>
                <a:gd name="connsiteX21" fmla="*/ 2381 w 2607469"/>
                <a:gd name="connsiteY21" fmla="*/ 185738 h 509588"/>
                <a:gd name="connsiteX22" fmla="*/ 0 w 2607469"/>
                <a:gd name="connsiteY22" fmla="*/ 195263 h 509588"/>
                <a:gd name="connsiteX23" fmla="*/ 0 w 2607469"/>
                <a:gd name="connsiteY23" fmla="*/ 207169 h 509588"/>
                <a:gd name="connsiteX24" fmla="*/ 4763 w 2607469"/>
                <a:gd name="connsiteY24" fmla="*/ 219075 h 509588"/>
                <a:gd name="connsiteX25" fmla="*/ 33338 w 2607469"/>
                <a:gd name="connsiteY25" fmla="*/ 254794 h 509588"/>
                <a:gd name="connsiteX26" fmla="*/ 76200 w 2607469"/>
                <a:gd name="connsiteY26" fmla="*/ 309563 h 509588"/>
                <a:gd name="connsiteX27" fmla="*/ 130969 w 2607469"/>
                <a:gd name="connsiteY27" fmla="*/ 369094 h 509588"/>
                <a:gd name="connsiteX28" fmla="*/ 173831 w 2607469"/>
                <a:gd name="connsiteY28" fmla="*/ 414338 h 509588"/>
                <a:gd name="connsiteX29" fmla="*/ 207169 w 2607469"/>
                <a:gd name="connsiteY29" fmla="*/ 445294 h 509588"/>
                <a:gd name="connsiteX30" fmla="*/ 247650 w 2607469"/>
                <a:gd name="connsiteY30" fmla="*/ 473869 h 509588"/>
                <a:gd name="connsiteX31" fmla="*/ 285750 w 2607469"/>
                <a:gd name="connsiteY31" fmla="*/ 495300 h 509588"/>
                <a:gd name="connsiteX32" fmla="*/ 333375 w 2607469"/>
                <a:gd name="connsiteY32" fmla="*/ 509588 h 509588"/>
                <a:gd name="connsiteX33" fmla="*/ 340519 w 2607469"/>
                <a:gd name="connsiteY33" fmla="*/ 509588 h 509588"/>
                <a:gd name="connsiteX34" fmla="*/ 421481 w 2607469"/>
                <a:gd name="connsiteY34" fmla="*/ 495300 h 509588"/>
                <a:gd name="connsiteX35" fmla="*/ 550069 w 2607469"/>
                <a:gd name="connsiteY35" fmla="*/ 466725 h 509588"/>
                <a:gd name="connsiteX36" fmla="*/ 621506 w 2607469"/>
                <a:gd name="connsiteY36" fmla="*/ 447675 h 509588"/>
                <a:gd name="connsiteX37" fmla="*/ 685800 w 2607469"/>
                <a:gd name="connsiteY37" fmla="*/ 433388 h 509588"/>
                <a:gd name="connsiteX38" fmla="*/ 814388 w 2607469"/>
                <a:gd name="connsiteY38" fmla="*/ 411957 h 509588"/>
                <a:gd name="connsiteX39" fmla="*/ 978694 w 2607469"/>
                <a:gd name="connsiteY39" fmla="*/ 385763 h 509588"/>
                <a:gd name="connsiteX40" fmla="*/ 1100138 w 2607469"/>
                <a:gd name="connsiteY40" fmla="*/ 369094 h 509588"/>
                <a:gd name="connsiteX41" fmla="*/ 1228725 w 2607469"/>
                <a:gd name="connsiteY41" fmla="*/ 352425 h 509588"/>
                <a:gd name="connsiteX42" fmla="*/ 1459706 w 2607469"/>
                <a:gd name="connsiteY42" fmla="*/ 333375 h 509588"/>
                <a:gd name="connsiteX43" fmla="*/ 1628775 w 2607469"/>
                <a:gd name="connsiteY43" fmla="*/ 314325 h 509588"/>
                <a:gd name="connsiteX44" fmla="*/ 1916906 w 2607469"/>
                <a:gd name="connsiteY44" fmla="*/ 285750 h 509588"/>
                <a:gd name="connsiteX45" fmla="*/ 2209800 w 2607469"/>
                <a:gd name="connsiteY45" fmla="*/ 261938 h 509588"/>
                <a:gd name="connsiteX46" fmla="*/ 2419350 w 2607469"/>
                <a:gd name="connsiteY46" fmla="*/ 247650 h 509588"/>
                <a:gd name="connsiteX47" fmla="*/ 2538413 w 2607469"/>
                <a:gd name="connsiteY47" fmla="*/ 242888 h 509588"/>
                <a:gd name="connsiteX48" fmla="*/ 2557463 w 2607469"/>
                <a:gd name="connsiteY48" fmla="*/ 238125 h 509588"/>
                <a:gd name="connsiteX49" fmla="*/ 2583656 w 2607469"/>
                <a:gd name="connsiteY49" fmla="*/ 226219 h 509588"/>
                <a:gd name="connsiteX50" fmla="*/ 2602706 w 2607469"/>
                <a:gd name="connsiteY50" fmla="*/ 209550 h 509588"/>
                <a:gd name="connsiteX51" fmla="*/ 2607469 w 2607469"/>
                <a:gd name="connsiteY51" fmla="*/ 192882 h 509588"/>
                <a:gd name="connsiteX52" fmla="*/ 2607469 w 2607469"/>
                <a:gd name="connsiteY52" fmla="*/ 183357 h 509588"/>
                <a:gd name="connsiteX53" fmla="*/ 2602706 w 2607469"/>
                <a:gd name="connsiteY53" fmla="*/ 166688 h 509588"/>
                <a:gd name="connsiteX54" fmla="*/ 2586038 w 2607469"/>
                <a:gd name="connsiteY54" fmla="*/ 145257 h 509588"/>
                <a:gd name="connsiteX55" fmla="*/ 2557463 w 2607469"/>
                <a:gd name="connsiteY55" fmla="*/ 116682 h 509588"/>
                <a:gd name="connsiteX56" fmla="*/ 2519363 w 2607469"/>
                <a:gd name="connsiteY56" fmla="*/ 88107 h 509588"/>
                <a:gd name="connsiteX57" fmla="*/ 2476500 w 2607469"/>
                <a:gd name="connsiteY57" fmla="*/ 69057 h 509588"/>
                <a:gd name="connsiteX58" fmla="*/ 2433638 w 2607469"/>
                <a:gd name="connsiteY58" fmla="*/ 54769 h 509588"/>
                <a:gd name="connsiteX59" fmla="*/ 2390775 w 2607469"/>
                <a:gd name="connsiteY59" fmla="*/ 45244 h 509588"/>
                <a:gd name="connsiteX60" fmla="*/ 2343150 w 2607469"/>
                <a:gd name="connsiteY60" fmla="*/ 35719 h 509588"/>
                <a:gd name="connsiteX61" fmla="*/ 2240756 w 2607469"/>
                <a:gd name="connsiteY61" fmla="*/ 9525 h 509588"/>
                <a:gd name="connsiteX62" fmla="*/ 2202656 w 2607469"/>
                <a:gd name="connsiteY62" fmla="*/ 0 h 509588"/>
                <a:gd name="connsiteX63" fmla="*/ 2193131 w 2607469"/>
                <a:gd name="connsiteY63" fmla="*/ 0 h 509588"/>
                <a:gd name="connsiteX64" fmla="*/ 2185988 w 2607469"/>
                <a:gd name="connsiteY64" fmla="*/ 0 h 509588"/>
                <a:gd name="connsiteX65" fmla="*/ 2164556 w 2607469"/>
                <a:gd name="connsiteY65" fmla="*/ 11907 h 509588"/>
                <a:gd name="connsiteX66" fmla="*/ 2107406 w 2607469"/>
                <a:gd name="connsiteY66" fmla="*/ 35719 h 509588"/>
                <a:gd name="connsiteX67" fmla="*/ 2031206 w 2607469"/>
                <a:gd name="connsiteY67" fmla="*/ 54769 h 509588"/>
                <a:gd name="connsiteX68" fmla="*/ 1902619 w 2607469"/>
                <a:gd name="connsiteY68" fmla="*/ 78582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07469" h="509588">
                  <a:moveTo>
                    <a:pt x="1902619" y="78582"/>
                  </a:moveTo>
                  <a:lnTo>
                    <a:pt x="1764506" y="100013"/>
                  </a:lnTo>
                  <a:lnTo>
                    <a:pt x="1628775" y="116682"/>
                  </a:lnTo>
                  <a:lnTo>
                    <a:pt x="1533525" y="126207"/>
                  </a:lnTo>
                  <a:lnTo>
                    <a:pt x="1450181" y="135732"/>
                  </a:lnTo>
                  <a:lnTo>
                    <a:pt x="1188244" y="178594"/>
                  </a:lnTo>
                  <a:lnTo>
                    <a:pt x="1009650" y="204788"/>
                  </a:lnTo>
                  <a:lnTo>
                    <a:pt x="797719" y="235744"/>
                  </a:lnTo>
                  <a:lnTo>
                    <a:pt x="628650" y="259557"/>
                  </a:lnTo>
                  <a:lnTo>
                    <a:pt x="481013" y="283369"/>
                  </a:lnTo>
                  <a:lnTo>
                    <a:pt x="447675" y="288132"/>
                  </a:lnTo>
                  <a:lnTo>
                    <a:pt x="371475" y="288132"/>
                  </a:lnTo>
                  <a:lnTo>
                    <a:pt x="300038" y="285750"/>
                  </a:lnTo>
                  <a:lnTo>
                    <a:pt x="257175" y="278607"/>
                  </a:lnTo>
                  <a:lnTo>
                    <a:pt x="216694" y="264319"/>
                  </a:lnTo>
                  <a:lnTo>
                    <a:pt x="159544" y="238125"/>
                  </a:lnTo>
                  <a:lnTo>
                    <a:pt x="100013" y="207169"/>
                  </a:lnTo>
                  <a:lnTo>
                    <a:pt x="54769" y="180975"/>
                  </a:lnTo>
                  <a:lnTo>
                    <a:pt x="38100" y="176213"/>
                  </a:lnTo>
                  <a:lnTo>
                    <a:pt x="26194" y="178594"/>
                  </a:lnTo>
                  <a:lnTo>
                    <a:pt x="14288" y="180975"/>
                  </a:lnTo>
                  <a:lnTo>
                    <a:pt x="2381" y="185738"/>
                  </a:lnTo>
                  <a:lnTo>
                    <a:pt x="0" y="195263"/>
                  </a:lnTo>
                  <a:lnTo>
                    <a:pt x="0" y="207169"/>
                  </a:lnTo>
                  <a:lnTo>
                    <a:pt x="4763" y="219075"/>
                  </a:lnTo>
                  <a:lnTo>
                    <a:pt x="33338" y="254794"/>
                  </a:lnTo>
                  <a:lnTo>
                    <a:pt x="76200" y="309563"/>
                  </a:lnTo>
                  <a:lnTo>
                    <a:pt x="130969" y="369094"/>
                  </a:lnTo>
                  <a:lnTo>
                    <a:pt x="173831" y="414338"/>
                  </a:lnTo>
                  <a:lnTo>
                    <a:pt x="207169" y="445294"/>
                  </a:lnTo>
                  <a:lnTo>
                    <a:pt x="247650" y="473869"/>
                  </a:lnTo>
                  <a:lnTo>
                    <a:pt x="285750" y="495300"/>
                  </a:lnTo>
                  <a:lnTo>
                    <a:pt x="333375" y="509588"/>
                  </a:lnTo>
                  <a:lnTo>
                    <a:pt x="340519" y="509588"/>
                  </a:lnTo>
                  <a:lnTo>
                    <a:pt x="421481" y="495300"/>
                  </a:lnTo>
                  <a:lnTo>
                    <a:pt x="550069" y="466725"/>
                  </a:lnTo>
                  <a:lnTo>
                    <a:pt x="621506" y="447675"/>
                  </a:lnTo>
                  <a:lnTo>
                    <a:pt x="685800" y="433388"/>
                  </a:lnTo>
                  <a:lnTo>
                    <a:pt x="814388" y="411957"/>
                  </a:lnTo>
                  <a:lnTo>
                    <a:pt x="978694" y="385763"/>
                  </a:lnTo>
                  <a:lnTo>
                    <a:pt x="1100138" y="369094"/>
                  </a:lnTo>
                  <a:lnTo>
                    <a:pt x="1228725" y="352425"/>
                  </a:lnTo>
                  <a:lnTo>
                    <a:pt x="1459706" y="333375"/>
                  </a:lnTo>
                  <a:lnTo>
                    <a:pt x="1628775" y="314325"/>
                  </a:lnTo>
                  <a:lnTo>
                    <a:pt x="1916906" y="285750"/>
                  </a:lnTo>
                  <a:lnTo>
                    <a:pt x="2209800" y="261938"/>
                  </a:lnTo>
                  <a:lnTo>
                    <a:pt x="2419350" y="247650"/>
                  </a:lnTo>
                  <a:lnTo>
                    <a:pt x="2538413" y="242888"/>
                  </a:lnTo>
                  <a:lnTo>
                    <a:pt x="2557463" y="238125"/>
                  </a:lnTo>
                  <a:lnTo>
                    <a:pt x="2583656" y="226219"/>
                  </a:lnTo>
                  <a:lnTo>
                    <a:pt x="2602706" y="209550"/>
                  </a:lnTo>
                  <a:lnTo>
                    <a:pt x="2607469" y="192882"/>
                  </a:lnTo>
                  <a:lnTo>
                    <a:pt x="2607469" y="183357"/>
                  </a:lnTo>
                  <a:lnTo>
                    <a:pt x="2602706" y="166688"/>
                  </a:lnTo>
                  <a:lnTo>
                    <a:pt x="2586038" y="145257"/>
                  </a:lnTo>
                  <a:lnTo>
                    <a:pt x="2557463" y="116682"/>
                  </a:lnTo>
                  <a:lnTo>
                    <a:pt x="2519363" y="88107"/>
                  </a:lnTo>
                  <a:lnTo>
                    <a:pt x="2476500" y="69057"/>
                  </a:lnTo>
                  <a:lnTo>
                    <a:pt x="2433638" y="54769"/>
                  </a:lnTo>
                  <a:lnTo>
                    <a:pt x="2390775" y="45244"/>
                  </a:lnTo>
                  <a:lnTo>
                    <a:pt x="2343150" y="35719"/>
                  </a:lnTo>
                  <a:lnTo>
                    <a:pt x="2240756" y="9525"/>
                  </a:lnTo>
                  <a:lnTo>
                    <a:pt x="2202656" y="0"/>
                  </a:lnTo>
                  <a:lnTo>
                    <a:pt x="2193131" y="0"/>
                  </a:lnTo>
                  <a:lnTo>
                    <a:pt x="2185988" y="0"/>
                  </a:lnTo>
                  <a:lnTo>
                    <a:pt x="2164556" y="11907"/>
                  </a:lnTo>
                  <a:lnTo>
                    <a:pt x="2107406" y="35719"/>
                  </a:lnTo>
                  <a:lnTo>
                    <a:pt x="2031206" y="54769"/>
                  </a:lnTo>
                  <a:lnTo>
                    <a:pt x="1902619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0B067FF0-1E5F-4163-89B4-A57828D51B72}"/>
                </a:ext>
              </a:extLst>
            </p:cNvPr>
            <p:cNvSpPr/>
            <p:nvPr/>
          </p:nvSpPr>
          <p:spPr>
            <a:xfrm>
              <a:off x="5276850" y="1443038"/>
              <a:ext cx="573088" cy="1574886"/>
            </a:xfrm>
            <a:custGeom>
              <a:avLst/>
              <a:gdLst>
                <a:gd name="connsiteX0" fmla="*/ 230981 w 573881"/>
                <a:gd name="connsiteY0" fmla="*/ 942975 h 1574006"/>
                <a:gd name="connsiteX1" fmla="*/ 240506 w 573881"/>
                <a:gd name="connsiteY1" fmla="*/ 1185862 h 1574006"/>
                <a:gd name="connsiteX2" fmla="*/ 247650 w 573881"/>
                <a:gd name="connsiteY2" fmla="*/ 1423987 h 1574006"/>
                <a:gd name="connsiteX3" fmla="*/ 257175 w 573881"/>
                <a:gd name="connsiteY3" fmla="*/ 1574006 h 1574006"/>
                <a:gd name="connsiteX4" fmla="*/ 464344 w 573881"/>
                <a:gd name="connsiteY4" fmla="*/ 1550193 h 1574006"/>
                <a:gd name="connsiteX5" fmla="*/ 473869 w 573881"/>
                <a:gd name="connsiteY5" fmla="*/ 1359693 h 1574006"/>
                <a:gd name="connsiteX6" fmla="*/ 481013 w 573881"/>
                <a:gd name="connsiteY6" fmla="*/ 1212056 h 1574006"/>
                <a:gd name="connsiteX7" fmla="*/ 485775 w 573881"/>
                <a:gd name="connsiteY7" fmla="*/ 1104900 h 1574006"/>
                <a:gd name="connsiteX8" fmla="*/ 488156 w 573881"/>
                <a:gd name="connsiteY8" fmla="*/ 1007268 h 1574006"/>
                <a:gd name="connsiteX9" fmla="*/ 490538 w 573881"/>
                <a:gd name="connsiteY9" fmla="*/ 912018 h 1574006"/>
                <a:gd name="connsiteX10" fmla="*/ 495300 w 573881"/>
                <a:gd name="connsiteY10" fmla="*/ 809625 h 1574006"/>
                <a:gd name="connsiteX11" fmla="*/ 490538 w 573881"/>
                <a:gd name="connsiteY11" fmla="*/ 650081 h 1574006"/>
                <a:gd name="connsiteX12" fmla="*/ 521494 w 573881"/>
                <a:gd name="connsiteY12" fmla="*/ 454818 h 1574006"/>
                <a:gd name="connsiteX13" fmla="*/ 542925 w 573881"/>
                <a:gd name="connsiteY13" fmla="*/ 326231 h 1574006"/>
                <a:gd name="connsiteX14" fmla="*/ 561975 w 573881"/>
                <a:gd name="connsiteY14" fmla="*/ 242887 h 1574006"/>
                <a:gd name="connsiteX15" fmla="*/ 566738 w 573881"/>
                <a:gd name="connsiteY15" fmla="*/ 235743 h 1574006"/>
                <a:gd name="connsiteX16" fmla="*/ 571500 w 573881"/>
                <a:gd name="connsiteY16" fmla="*/ 223837 h 1574006"/>
                <a:gd name="connsiteX17" fmla="*/ 573881 w 573881"/>
                <a:gd name="connsiteY17" fmla="*/ 207168 h 1574006"/>
                <a:gd name="connsiteX18" fmla="*/ 571500 w 573881"/>
                <a:gd name="connsiteY18" fmla="*/ 192881 h 1574006"/>
                <a:gd name="connsiteX19" fmla="*/ 561975 w 573881"/>
                <a:gd name="connsiteY19" fmla="*/ 171450 h 1574006"/>
                <a:gd name="connsiteX20" fmla="*/ 538163 w 573881"/>
                <a:gd name="connsiteY20" fmla="*/ 150018 h 1574006"/>
                <a:gd name="connsiteX21" fmla="*/ 502444 w 573881"/>
                <a:gd name="connsiteY21" fmla="*/ 126206 h 1574006"/>
                <a:gd name="connsiteX22" fmla="*/ 452438 w 573881"/>
                <a:gd name="connsiteY22" fmla="*/ 102393 h 1574006"/>
                <a:gd name="connsiteX23" fmla="*/ 378619 w 573881"/>
                <a:gd name="connsiteY23" fmla="*/ 71437 h 1574006"/>
                <a:gd name="connsiteX24" fmla="*/ 307181 w 573881"/>
                <a:gd name="connsiteY24" fmla="*/ 47625 h 1574006"/>
                <a:gd name="connsiteX25" fmla="*/ 233363 w 573881"/>
                <a:gd name="connsiteY25" fmla="*/ 26193 h 1574006"/>
                <a:gd name="connsiteX26" fmla="*/ 152400 w 573881"/>
                <a:gd name="connsiteY26" fmla="*/ 7143 h 1574006"/>
                <a:gd name="connsiteX27" fmla="*/ 78581 w 573881"/>
                <a:gd name="connsiteY27" fmla="*/ 0 h 1574006"/>
                <a:gd name="connsiteX28" fmla="*/ 40481 w 573881"/>
                <a:gd name="connsiteY28" fmla="*/ 0 h 1574006"/>
                <a:gd name="connsiteX29" fmla="*/ 16669 w 573881"/>
                <a:gd name="connsiteY29" fmla="*/ 0 h 1574006"/>
                <a:gd name="connsiteX30" fmla="*/ 4763 w 573881"/>
                <a:gd name="connsiteY30" fmla="*/ 4762 h 1574006"/>
                <a:gd name="connsiteX31" fmla="*/ 0 w 573881"/>
                <a:gd name="connsiteY31" fmla="*/ 11906 h 1574006"/>
                <a:gd name="connsiteX32" fmla="*/ 0 w 573881"/>
                <a:gd name="connsiteY32" fmla="*/ 23812 h 1574006"/>
                <a:gd name="connsiteX33" fmla="*/ 7144 w 573881"/>
                <a:gd name="connsiteY33" fmla="*/ 42862 h 1574006"/>
                <a:gd name="connsiteX34" fmla="*/ 23813 w 573881"/>
                <a:gd name="connsiteY34" fmla="*/ 61912 h 1574006"/>
                <a:gd name="connsiteX35" fmla="*/ 45244 w 573881"/>
                <a:gd name="connsiteY35" fmla="*/ 76200 h 1574006"/>
                <a:gd name="connsiteX36" fmla="*/ 78581 w 573881"/>
                <a:gd name="connsiteY36" fmla="*/ 95250 h 1574006"/>
                <a:gd name="connsiteX37" fmla="*/ 109538 w 573881"/>
                <a:gd name="connsiteY37" fmla="*/ 116681 h 1574006"/>
                <a:gd name="connsiteX38" fmla="*/ 142875 w 573881"/>
                <a:gd name="connsiteY38" fmla="*/ 142875 h 1574006"/>
                <a:gd name="connsiteX39" fmla="*/ 169069 w 573881"/>
                <a:gd name="connsiteY39" fmla="*/ 166687 h 1574006"/>
                <a:gd name="connsiteX40" fmla="*/ 192881 w 573881"/>
                <a:gd name="connsiteY40" fmla="*/ 195262 h 1574006"/>
                <a:gd name="connsiteX41" fmla="*/ 202406 w 573881"/>
                <a:gd name="connsiteY41" fmla="*/ 216693 h 1574006"/>
                <a:gd name="connsiteX42" fmla="*/ 209550 w 573881"/>
                <a:gd name="connsiteY42" fmla="*/ 252412 h 1574006"/>
                <a:gd name="connsiteX43" fmla="*/ 216694 w 573881"/>
                <a:gd name="connsiteY43" fmla="*/ 314325 h 1574006"/>
                <a:gd name="connsiteX44" fmla="*/ 223838 w 573881"/>
                <a:gd name="connsiteY44" fmla="*/ 397668 h 1574006"/>
                <a:gd name="connsiteX45" fmla="*/ 226219 w 573881"/>
                <a:gd name="connsiteY45" fmla="*/ 519112 h 1574006"/>
                <a:gd name="connsiteX46" fmla="*/ 226219 w 573881"/>
                <a:gd name="connsiteY46" fmla="*/ 692943 h 1574006"/>
                <a:gd name="connsiteX47" fmla="*/ 226219 w 573881"/>
                <a:gd name="connsiteY47" fmla="*/ 835818 h 1574006"/>
                <a:gd name="connsiteX48" fmla="*/ 230981 w 573881"/>
                <a:gd name="connsiteY48" fmla="*/ 942975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73881" h="1574006">
                  <a:moveTo>
                    <a:pt x="230981" y="942975"/>
                  </a:moveTo>
                  <a:lnTo>
                    <a:pt x="240506" y="1185862"/>
                  </a:lnTo>
                  <a:lnTo>
                    <a:pt x="247650" y="1423987"/>
                  </a:lnTo>
                  <a:lnTo>
                    <a:pt x="257175" y="1574006"/>
                  </a:lnTo>
                  <a:lnTo>
                    <a:pt x="464344" y="1550193"/>
                  </a:lnTo>
                  <a:lnTo>
                    <a:pt x="473869" y="1359693"/>
                  </a:lnTo>
                  <a:lnTo>
                    <a:pt x="481013" y="1212056"/>
                  </a:lnTo>
                  <a:lnTo>
                    <a:pt x="485775" y="1104900"/>
                  </a:lnTo>
                  <a:cubicBezTo>
                    <a:pt x="486569" y="1072356"/>
                    <a:pt x="487362" y="1039812"/>
                    <a:pt x="488156" y="1007268"/>
                  </a:cubicBezTo>
                  <a:lnTo>
                    <a:pt x="490538" y="912018"/>
                  </a:lnTo>
                  <a:lnTo>
                    <a:pt x="495300" y="809625"/>
                  </a:lnTo>
                  <a:lnTo>
                    <a:pt x="490538" y="650081"/>
                  </a:lnTo>
                  <a:lnTo>
                    <a:pt x="521494" y="454818"/>
                  </a:lnTo>
                  <a:lnTo>
                    <a:pt x="542925" y="326231"/>
                  </a:lnTo>
                  <a:lnTo>
                    <a:pt x="561975" y="242887"/>
                  </a:lnTo>
                  <a:lnTo>
                    <a:pt x="566738" y="235743"/>
                  </a:lnTo>
                  <a:lnTo>
                    <a:pt x="571500" y="223837"/>
                  </a:lnTo>
                  <a:lnTo>
                    <a:pt x="573881" y="207168"/>
                  </a:lnTo>
                  <a:lnTo>
                    <a:pt x="571500" y="192881"/>
                  </a:lnTo>
                  <a:lnTo>
                    <a:pt x="561975" y="171450"/>
                  </a:lnTo>
                  <a:lnTo>
                    <a:pt x="538163" y="150018"/>
                  </a:lnTo>
                  <a:lnTo>
                    <a:pt x="502444" y="126206"/>
                  </a:lnTo>
                  <a:lnTo>
                    <a:pt x="452438" y="102393"/>
                  </a:lnTo>
                  <a:lnTo>
                    <a:pt x="378619" y="71437"/>
                  </a:lnTo>
                  <a:lnTo>
                    <a:pt x="307181" y="47625"/>
                  </a:lnTo>
                  <a:lnTo>
                    <a:pt x="233363" y="26193"/>
                  </a:lnTo>
                  <a:lnTo>
                    <a:pt x="152400" y="7143"/>
                  </a:lnTo>
                  <a:lnTo>
                    <a:pt x="78581" y="0"/>
                  </a:lnTo>
                  <a:lnTo>
                    <a:pt x="40481" y="0"/>
                  </a:lnTo>
                  <a:lnTo>
                    <a:pt x="16669" y="0"/>
                  </a:lnTo>
                  <a:lnTo>
                    <a:pt x="4763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7144" y="42862"/>
                  </a:lnTo>
                  <a:lnTo>
                    <a:pt x="23813" y="61912"/>
                  </a:lnTo>
                  <a:lnTo>
                    <a:pt x="45244" y="76200"/>
                  </a:lnTo>
                  <a:lnTo>
                    <a:pt x="78581" y="95250"/>
                  </a:lnTo>
                  <a:lnTo>
                    <a:pt x="109538" y="116681"/>
                  </a:lnTo>
                  <a:lnTo>
                    <a:pt x="142875" y="142875"/>
                  </a:lnTo>
                  <a:lnTo>
                    <a:pt x="169069" y="166687"/>
                  </a:lnTo>
                  <a:lnTo>
                    <a:pt x="192881" y="195262"/>
                  </a:lnTo>
                  <a:lnTo>
                    <a:pt x="202406" y="216693"/>
                  </a:lnTo>
                  <a:lnTo>
                    <a:pt x="209550" y="252412"/>
                  </a:lnTo>
                  <a:lnTo>
                    <a:pt x="216694" y="314325"/>
                  </a:lnTo>
                  <a:lnTo>
                    <a:pt x="223838" y="397668"/>
                  </a:lnTo>
                  <a:cubicBezTo>
                    <a:pt x="224632" y="438149"/>
                    <a:pt x="225425" y="478631"/>
                    <a:pt x="226219" y="519112"/>
                  </a:cubicBezTo>
                  <a:lnTo>
                    <a:pt x="226219" y="692943"/>
                  </a:lnTo>
                  <a:lnTo>
                    <a:pt x="226219" y="835818"/>
                  </a:lnTo>
                  <a:lnTo>
                    <a:pt x="230981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AB5D395E-6E82-4ED9-AF45-FDF240779F5D}"/>
                </a:ext>
              </a:extLst>
            </p:cNvPr>
            <p:cNvSpPr/>
            <p:nvPr/>
          </p:nvSpPr>
          <p:spPr>
            <a:xfrm>
              <a:off x="4637087" y="2802012"/>
              <a:ext cx="2038350" cy="427060"/>
            </a:xfrm>
            <a:custGeom>
              <a:avLst/>
              <a:gdLst>
                <a:gd name="connsiteX0" fmla="*/ 1454944 w 2038350"/>
                <a:gd name="connsiteY0" fmla="*/ 250032 h 426244"/>
                <a:gd name="connsiteX1" fmla="*/ 1331119 w 2038350"/>
                <a:gd name="connsiteY1" fmla="*/ 252413 h 426244"/>
                <a:gd name="connsiteX2" fmla="*/ 1238250 w 2038350"/>
                <a:gd name="connsiteY2" fmla="*/ 257175 h 426244"/>
                <a:gd name="connsiteX3" fmla="*/ 1164431 w 2038350"/>
                <a:gd name="connsiteY3" fmla="*/ 261938 h 426244"/>
                <a:gd name="connsiteX4" fmla="*/ 1076325 w 2038350"/>
                <a:gd name="connsiteY4" fmla="*/ 269082 h 426244"/>
                <a:gd name="connsiteX5" fmla="*/ 1012031 w 2038350"/>
                <a:gd name="connsiteY5" fmla="*/ 276225 h 426244"/>
                <a:gd name="connsiteX6" fmla="*/ 954881 w 2038350"/>
                <a:gd name="connsiteY6" fmla="*/ 283369 h 426244"/>
                <a:gd name="connsiteX7" fmla="*/ 878681 w 2038350"/>
                <a:gd name="connsiteY7" fmla="*/ 297657 h 426244"/>
                <a:gd name="connsiteX8" fmla="*/ 792956 w 2038350"/>
                <a:gd name="connsiteY8" fmla="*/ 314325 h 426244"/>
                <a:gd name="connsiteX9" fmla="*/ 671512 w 2038350"/>
                <a:gd name="connsiteY9" fmla="*/ 340519 h 426244"/>
                <a:gd name="connsiteX10" fmla="*/ 585787 w 2038350"/>
                <a:gd name="connsiteY10" fmla="*/ 359569 h 426244"/>
                <a:gd name="connsiteX11" fmla="*/ 500062 w 2038350"/>
                <a:gd name="connsiteY11" fmla="*/ 383382 h 426244"/>
                <a:gd name="connsiteX12" fmla="*/ 416719 w 2038350"/>
                <a:gd name="connsiteY12" fmla="*/ 409575 h 426244"/>
                <a:gd name="connsiteX13" fmla="*/ 376237 w 2038350"/>
                <a:gd name="connsiteY13" fmla="*/ 426244 h 426244"/>
                <a:gd name="connsiteX14" fmla="*/ 354806 w 2038350"/>
                <a:gd name="connsiteY14" fmla="*/ 426244 h 426244"/>
                <a:gd name="connsiteX15" fmla="*/ 328612 w 2038350"/>
                <a:gd name="connsiteY15" fmla="*/ 421482 h 426244"/>
                <a:gd name="connsiteX16" fmla="*/ 300037 w 2038350"/>
                <a:gd name="connsiteY16" fmla="*/ 414338 h 426244"/>
                <a:gd name="connsiteX17" fmla="*/ 266700 w 2038350"/>
                <a:gd name="connsiteY17" fmla="*/ 397669 h 426244"/>
                <a:gd name="connsiteX18" fmla="*/ 230981 w 2038350"/>
                <a:gd name="connsiteY18" fmla="*/ 378619 h 426244"/>
                <a:gd name="connsiteX19" fmla="*/ 197644 w 2038350"/>
                <a:gd name="connsiteY19" fmla="*/ 354807 h 426244"/>
                <a:gd name="connsiteX20" fmla="*/ 159544 w 2038350"/>
                <a:gd name="connsiteY20" fmla="*/ 319088 h 426244"/>
                <a:gd name="connsiteX21" fmla="*/ 130969 w 2038350"/>
                <a:gd name="connsiteY21" fmla="*/ 290513 h 426244"/>
                <a:gd name="connsiteX22" fmla="*/ 90487 w 2038350"/>
                <a:gd name="connsiteY22" fmla="*/ 245269 h 426244"/>
                <a:gd name="connsiteX23" fmla="*/ 52387 w 2038350"/>
                <a:gd name="connsiteY23" fmla="*/ 195263 h 426244"/>
                <a:gd name="connsiteX24" fmla="*/ 4762 w 2038350"/>
                <a:gd name="connsiteY24" fmla="*/ 126207 h 426244"/>
                <a:gd name="connsiteX25" fmla="*/ 0 w 2038350"/>
                <a:gd name="connsiteY25" fmla="*/ 111919 h 426244"/>
                <a:gd name="connsiteX26" fmla="*/ 4762 w 2038350"/>
                <a:gd name="connsiteY26" fmla="*/ 100013 h 426244"/>
                <a:gd name="connsiteX27" fmla="*/ 16669 w 2038350"/>
                <a:gd name="connsiteY27" fmla="*/ 92869 h 426244"/>
                <a:gd name="connsiteX28" fmla="*/ 33337 w 2038350"/>
                <a:gd name="connsiteY28" fmla="*/ 90488 h 426244"/>
                <a:gd name="connsiteX29" fmla="*/ 54769 w 2038350"/>
                <a:gd name="connsiteY29" fmla="*/ 97632 h 426244"/>
                <a:gd name="connsiteX30" fmla="*/ 100012 w 2038350"/>
                <a:gd name="connsiteY30" fmla="*/ 119063 h 426244"/>
                <a:gd name="connsiteX31" fmla="*/ 138112 w 2038350"/>
                <a:gd name="connsiteY31" fmla="*/ 135732 h 426244"/>
                <a:gd name="connsiteX32" fmla="*/ 188119 w 2038350"/>
                <a:gd name="connsiteY32" fmla="*/ 152400 h 426244"/>
                <a:gd name="connsiteX33" fmla="*/ 238125 w 2038350"/>
                <a:gd name="connsiteY33" fmla="*/ 164307 h 426244"/>
                <a:gd name="connsiteX34" fmla="*/ 292894 w 2038350"/>
                <a:gd name="connsiteY34" fmla="*/ 173832 h 426244"/>
                <a:gd name="connsiteX35" fmla="*/ 359569 w 2038350"/>
                <a:gd name="connsiteY35" fmla="*/ 180975 h 426244"/>
                <a:gd name="connsiteX36" fmla="*/ 390525 w 2038350"/>
                <a:gd name="connsiteY36" fmla="*/ 180975 h 426244"/>
                <a:gd name="connsiteX37" fmla="*/ 504825 w 2038350"/>
                <a:gd name="connsiteY37" fmla="*/ 164307 h 426244"/>
                <a:gd name="connsiteX38" fmla="*/ 721519 w 2038350"/>
                <a:gd name="connsiteY38" fmla="*/ 135732 h 426244"/>
                <a:gd name="connsiteX39" fmla="*/ 909637 w 2038350"/>
                <a:gd name="connsiteY39" fmla="*/ 111919 h 426244"/>
                <a:gd name="connsiteX40" fmla="*/ 1097756 w 2038350"/>
                <a:gd name="connsiteY40" fmla="*/ 90488 h 426244"/>
                <a:gd name="connsiteX41" fmla="*/ 1202531 w 2038350"/>
                <a:gd name="connsiteY41" fmla="*/ 83344 h 426244"/>
                <a:gd name="connsiteX42" fmla="*/ 1295400 w 2038350"/>
                <a:gd name="connsiteY42" fmla="*/ 73819 h 426244"/>
                <a:gd name="connsiteX43" fmla="*/ 1371600 w 2038350"/>
                <a:gd name="connsiteY43" fmla="*/ 64294 h 426244"/>
                <a:gd name="connsiteX44" fmla="*/ 1421606 w 2038350"/>
                <a:gd name="connsiteY44" fmla="*/ 54769 h 426244"/>
                <a:gd name="connsiteX45" fmla="*/ 1471612 w 2038350"/>
                <a:gd name="connsiteY45" fmla="*/ 42863 h 426244"/>
                <a:gd name="connsiteX46" fmla="*/ 1521619 w 2038350"/>
                <a:gd name="connsiteY46" fmla="*/ 28575 h 426244"/>
                <a:gd name="connsiteX47" fmla="*/ 1564481 w 2038350"/>
                <a:gd name="connsiteY47" fmla="*/ 9525 h 426244"/>
                <a:gd name="connsiteX48" fmla="*/ 1578769 w 2038350"/>
                <a:gd name="connsiteY48" fmla="*/ 2382 h 426244"/>
                <a:gd name="connsiteX49" fmla="*/ 1621631 w 2038350"/>
                <a:gd name="connsiteY49" fmla="*/ 0 h 426244"/>
                <a:gd name="connsiteX50" fmla="*/ 1681162 w 2038350"/>
                <a:gd name="connsiteY50" fmla="*/ 4763 h 426244"/>
                <a:gd name="connsiteX51" fmla="*/ 1764506 w 2038350"/>
                <a:gd name="connsiteY51" fmla="*/ 16669 h 426244"/>
                <a:gd name="connsiteX52" fmla="*/ 1833562 w 2038350"/>
                <a:gd name="connsiteY52" fmla="*/ 33338 h 426244"/>
                <a:gd name="connsiteX53" fmla="*/ 1909762 w 2038350"/>
                <a:gd name="connsiteY53" fmla="*/ 59532 h 426244"/>
                <a:gd name="connsiteX54" fmla="*/ 1981200 w 2038350"/>
                <a:gd name="connsiteY54" fmla="*/ 95250 h 426244"/>
                <a:gd name="connsiteX55" fmla="*/ 2007394 w 2038350"/>
                <a:gd name="connsiteY55" fmla="*/ 114300 h 426244"/>
                <a:gd name="connsiteX56" fmla="*/ 2021681 w 2038350"/>
                <a:gd name="connsiteY56" fmla="*/ 133350 h 426244"/>
                <a:gd name="connsiteX57" fmla="*/ 2033587 w 2038350"/>
                <a:gd name="connsiteY57" fmla="*/ 157163 h 426244"/>
                <a:gd name="connsiteX58" fmla="*/ 2038350 w 2038350"/>
                <a:gd name="connsiteY58" fmla="*/ 178594 h 426244"/>
                <a:gd name="connsiteX59" fmla="*/ 2038350 w 2038350"/>
                <a:gd name="connsiteY59" fmla="*/ 195263 h 426244"/>
                <a:gd name="connsiteX60" fmla="*/ 2031206 w 2038350"/>
                <a:gd name="connsiteY60" fmla="*/ 214313 h 426244"/>
                <a:gd name="connsiteX61" fmla="*/ 2016919 w 2038350"/>
                <a:gd name="connsiteY61" fmla="*/ 228600 h 426244"/>
                <a:gd name="connsiteX62" fmla="*/ 2000250 w 2038350"/>
                <a:gd name="connsiteY62" fmla="*/ 240507 h 426244"/>
                <a:gd name="connsiteX63" fmla="*/ 1957387 w 2038350"/>
                <a:gd name="connsiteY63" fmla="*/ 247650 h 426244"/>
                <a:gd name="connsiteX64" fmla="*/ 1890712 w 2038350"/>
                <a:gd name="connsiteY64" fmla="*/ 247650 h 426244"/>
                <a:gd name="connsiteX65" fmla="*/ 1747837 w 2038350"/>
                <a:gd name="connsiteY65" fmla="*/ 247650 h 426244"/>
                <a:gd name="connsiteX66" fmla="*/ 1569244 w 2038350"/>
                <a:gd name="connsiteY66" fmla="*/ 247650 h 426244"/>
                <a:gd name="connsiteX67" fmla="*/ 1454944 w 2038350"/>
                <a:gd name="connsiteY67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38350" h="426244">
                  <a:moveTo>
                    <a:pt x="1454944" y="250032"/>
                  </a:moveTo>
                  <a:lnTo>
                    <a:pt x="1331119" y="252413"/>
                  </a:lnTo>
                  <a:lnTo>
                    <a:pt x="1238250" y="257175"/>
                  </a:lnTo>
                  <a:lnTo>
                    <a:pt x="1164431" y="261938"/>
                  </a:lnTo>
                  <a:lnTo>
                    <a:pt x="1076325" y="269082"/>
                  </a:lnTo>
                  <a:lnTo>
                    <a:pt x="1012031" y="276225"/>
                  </a:lnTo>
                  <a:lnTo>
                    <a:pt x="954881" y="283369"/>
                  </a:lnTo>
                  <a:lnTo>
                    <a:pt x="878681" y="297657"/>
                  </a:lnTo>
                  <a:lnTo>
                    <a:pt x="792956" y="314325"/>
                  </a:lnTo>
                  <a:lnTo>
                    <a:pt x="671512" y="340519"/>
                  </a:lnTo>
                  <a:lnTo>
                    <a:pt x="585787" y="359569"/>
                  </a:lnTo>
                  <a:lnTo>
                    <a:pt x="500062" y="383382"/>
                  </a:lnTo>
                  <a:lnTo>
                    <a:pt x="416719" y="409575"/>
                  </a:lnTo>
                  <a:lnTo>
                    <a:pt x="376237" y="426244"/>
                  </a:lnTo>
                  <a:lnTo>
                    <a:pt x="354806" y="426244"/>
                  </a:lnTo>
                  <a:lnTo>
                    <a:pt x="328612" y="421482"/>
                  </a:lnTo>
                  <a:lnTo>
                    <a:pt x="300037" y="414338"/>
                  </a:lnTo>
                  <a:lnTo>
                    <a:pt x="266700" y="397669"/>
                  </a:lnTo>
                  <a:lnTo>
                    <a:pt x="230981" y="378619"/>
                  </a:lnTo>
                  <a:lnTo>
                    <a:pt x="197644" y="354807"/>
                  </a:lnTo>
                  <a:lnTo>
                    <a:pt x="159544" y="319088"/>
                  </a:lnTo>
                  <a:lnTo>
                    <a:pt x="130969" y="290513"/>
                  </a:lnTo>
                  <a:lnTo>
                    <a:pt x="90487" y="245269"/>
                  </a:lnTo>
                  <a:lnTo>
                    <a:pt x="52387" y="195263"/>
                  </a:lnTo>
                  <a:lnTo>
                    <a:pt x="4762" y="126207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9" y="92869"/>
                  </a:lnTo>
                  <a:lnTo>
                    <a:pt x="33337" y="90488"/>
                  </a:lnTo>
                  <a:lnTo>
                    <a:pt x="54769" y="97632"/>
                  </a:lnTo>
                  <a:lnTo>
                    <a:pt x="100012" y="119063"/>
                  </a:lnTo>
                  <a:lnTo>
                    <a:pt x="138112" y="135732"/>
                  </a:lnTo>
                  <a:lnTo>
                    <a:pt x="188119" y="152400"/>
                  </a:lnTo>
                  <a:lnTo>
                    <a:pt x="238125" y="164307"/>
                  </a:lnTo>
                  <a:lnTo>
                    <a:pt x="292894" y="173832"/>
                  </a:lnTo>
                  <a:lnTo>
                    <a:pt x="359569" y="180975"/>
                  </a:lnTo>
                  <a:lnTo>
                    <a:pt x="390525" y="180975"/>
                  </a:lnTo>
                  <a:lnTo>
                    <a:pt x="504825" y="164307"/>
                  </a:lnTo>
                  <a:lnTo>
                    <a:pt x="721519" y="135732"/>
                  </a:lnTo>
                  <a:lnTo>
                    <a:pt x="909637" y="111919"/>
                  </a:lnTo>
                  <a:lnTo>
                    <a:pt x="1097756" y="90488"/>
                  </a:lnTo>
                  <a:lnTo>
                    <a:pt x="1202531" y="83344"/>
                  </a:lnTo>
                  <a:lnTo>
                    <a:pt x="1295400" y="73819"/>
                  </a:lnTo>
                  <a:lnTo>
                    <a:pt x="1371600" y="64294"/>
                  </a:lnTo>
                  <a:lnTo>
                    <a:pt x="1421606" y="54769"/>
                  </a:lnTo>
                  <a:lnTo>
                    <a:pt x="1471612" y="42863"/>
                  </a:lnTo>
                  <a:lnTo>
                    <a:pt x="1521619" y="28575"/>
                  </a:lnTo>
                  <a:lnTo>
                    <a:pt x="1564481" y="9525"/>
                  </a:lnTo>
                  <a:lnTo>
                    <a:pt x="1578769" y="2382"/>
                  </a:lnTo>
                  <a:lnTo>
                    <a:pt x="1621631" y="0"/>
                  </a:lnTo>
                  <a:lnTo>
                    <a:pt x="1681162" y="4763"/>
                  </a:lnTo>
                  <a:lnTo>
                    <a:pt x="1764506" y="16669"/>
                  </a:lnTo>
                  <a:lnTo>
                    <a:pt x="1833562" y="33338"/>
                  </a:lnTo>
                  <a:lnTo>
                    <a:pt x="1909762" y="59532"/>
                  </a:lnTo>
                  <a:lnTo>
                    <a:pt x="1981200" y="95250"/>
                  </a:lnTo>
                  <a:lnTo>
                    <a:pt x="2007394" y="114300"/>
                  </a:lnTo>
                  <a:lnTo>
                    <a:pt x="2021681" y="133350"/>
                  </a:lnTo>
                  <a:lnTo>
                    <a:pt x="2033587" y="157163"/>
                  </a:lnTo>
                  <a:lnTo>
                    <a:pt x="2038350" y="178594"/>
                  </a:lnTo>
                  <a:lnTo>
                    <a:pt x="2038350" y="195263"/>
                  </a:lnTo>
                  <a:lnTo>
                    <a:pt x="2031206" y="214313"/>
                  </a:lnTo>
                  <a:lnTo>
                    <a:pt x="2016919" y="228600"/>
                  </a:lnTo>
                  <a:lnTo>
                    <a:pt x="2000250" y="240507"/>
                  </a:lnTo>
                  <a:lnTo>
                    <a:pt x="1957387" y="247650"/>
                  </a:lnTo>
                  <a:lnTo>
                    <a:pt x="1890712" y="247650"/>
                  </a:lnTo>
                  <a:lnTo>
                    <a:pt x="1747837" y="247650"/>
                  </a:lnTo>
                  <a:lnTo>
                    <a:pt x="1569244" y="247650"/>
                  </a:lnTo>
                  <a:lnTo>
                    <a:pt x="1454944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87A7B215-D9AD-413A-A26F-842C20E9D6FB}"/>
                </a:ext>
              </a:extLst>
            </p:cNvPr>
            <p:cNvSpPr/>
            <p:nvPr/>
          </p:nvSpPr>
          <p:spPr>
            <a:xfrm>
              <a:off x="4376737" y="3195734"/>
              <a:ext cx="482600" cy="762042"/>
            </a:xfrm>
            <a:custGeom>
              <a:avLst/>
              <a:gdLst>
                <a:gd name="connsiteX0" fmla="*/ 145256 w 483393"/>
                <a:gd name="connsiteY0" fmla="*/ 454818 h 762000"/>
                <a:gd name="connsiteX1" fmla="*/ 142875 w 483393"/>
                <a:gd name="connsiteY1" fmla="*/ 321468 h 762000"/>
                <a:gd name="connsiteX2" fmla="*/ 140493 w 483393"/>
                <a:gd name="connsiteY2" fmla="*/ 285750 h 762000"/>
                <a:gd name="connsiteX3" fmla="*/ 138112 w 483393"/>
                <a:gd name="connsiteY3" fmla="*/ 257175 h 762000"/>
                <a:gd name="connsiteX4" fmla="*/ 133350 w 483393"/>
                <a:gd name="connsiteY4" fmla="*/ 221456 h 762000"/>
                <a:gd name="connsiteX5" fmla="*/ 126206 w 483393"/>
                <a:gd name="connsiteY5" fmla="*/ 195262 h 762000"/>
                <a:gd name="connsiteX6" fmla="*/ 104775 w 483393"/>
                <a:gd name="connsiteY6" fmla="*/ 161925 h 762000"/>
                <a:gd name="connsiteX7" fmla="*/ 80962 w 483393"/>
                <a:gd name="connsiteY7" fmla="*/ 126206 h 762000"/>
                <a:gd name="connsiteX8" fmla="*/ 59531 w 483393"/>
                <a:gd name="connsiteY8" fmla="*/ 97631 h 762000"/>
                <a:gd name="connsiteX9" fmla="*/ 35718 w 483393"/>
                <a:gd name="connsiteY9" fmla="*/ 73818 h 762000"/>
                <a:gd name="connsiteX10" fmla="*/ 21431 w 483393"/>
                <a:gd name="connsiteY10" fmla="*/ 61912 h 762000"/>
                <a:gd name="connsiteX11" fmla="*/ 9525 w 483393"/>
                <a:gd name="connsiteY11" fmla="*/ 50006 h 762000"/>
                <a:gd name="connsiteX12" fmla="*/ 0 w 483393"/>
                <a:gd name="connsiteY12" fmla="*/ 26193 h 762000"/>
                <a:gd name="connsiteX13" fmla="*/ 0 w 483393"/>
                <a:gd name="connsiteY13" fmla="*/ 7143 h 762000"/>
                <a:gd name="connsiteX14" fmla="*/ 2381 w 483393"/>
                <a:gd name="connsiteY14" fmla="*/ 2381 h 762000"/>
                <a:gd name="connsiteX15" fmla="*/ 9525 w 483393"/>
                <a:gd name="connsiteY15" fmla="*/ 0 h 762000"/>
                <a:gd name="connsiteX16" fmla="*/ 30956 w 483393"/>
                <a:gd name="connsiteY16" fmla="*/ 0 h 762000"/>
                <a:gd name="connsiteX17" fmla="*/ 97631 w 483393"/>
                <a:gd name="connsiteY17" fmla="*/ 28575 h 762000"/>
                <a:gd name="connsiteX18" fmla="*/ 245268 w 483393"/>
                <a:gd name="connsiteY18" fmla="*/ 92868 h 762000"/>
                <a:gd name="connsiteX19" fmla="*/ 347662 w 483393"/>
                <a:gd name="connsiteY19" fmla="*/ 145256 h 762000"/>
                <a:gd name="connsiteX20" fmla="*/ 400050 w 483393"/>
                <a:gd name="connsiteY20" fmla="*/ 180975 h 762000"/>
                <a:gd name="connsiteX21" fmla="*/ 433387 w 483393"/>
                <a:gd name="connsiteY21" fmla="*/ 204787 h 762000"/>
                <a:gd name="connsiteX22" fmla="*/ 454818 w 483393"/>
                <a:gd name="connsiteY22" fmla="*/ 226218 h 762000"/>
                <a:gd name="connsiteX23" fmla="*/ 471487 w 483393"/>
                <a:gd name="connsiteY23" fmla="*/ 252412 h 762000"/>
                <a:gd name="connsiteX24" fmla="*/ 481012 w 483393"/>
                <a:gd name="connsiteY24" fmla="*/ 278606 h 762000"/>
                <a:gd name="connsiteX25" fmla="*/ 483393 w 483393"/>
                <a:gd name="connsiteY25" fmla="*/ 300037 h 762000"/>
                <a:gd name="connsiteX26" fmla="*/ 478631 w 483393"/>
                <a:gd name="connsiteY26" fmla="*/ 316706 h 762000"/>
                <a:gd name="connsiteX27" fmla="*/ 469106 w 483393"/>
                <a:gd name="connsiteY27" fmla="*/ 330993 h 762000"/>
                <a:gd name="connsiteX28" fmla="*/ 452437 w 483393"/>
                <a:gd name="connsiteY28" fmla="*/ 345281 h 762000"/>
                <a:gd name="connsiteX29" fmla="*/ 433387 w 483393"/>
                <a:gd name="connsiteY29" fmla="*/ 357187 h 762000"/>
                <a:gd name="connsiteX30" fmla="*/ 414337 w 483393"/>
                <a:gd name="connsiteY30" fmla="*/ 366712 h 762000"/>
                <a:gd name="connsiteX31" fmla="*/ 400050 w 483393"/>
                <a:gd name="connsiteY31" fmla="*/ 383381 h 762000"/>
                <a:gd name="connsiteX32" fmla="*/ 381000 w 483393"/>
                <a:gd name="connsiteY32" fmla="*/ 431006 h 762000"/>
                <a:gd name="connsiteX33" fmla="*/ 369093 w 483393"/>
                <a:gd name="connsiteY33" fmla="*/ 466725 h 762000"/>
                <a:gd name="connsiteX34" fmla="*/ 366712 w 483393"/>
                <a:gd name="connsiteY34" fmla="*/ 516731 h 762000"/>
                <a:gd name="connsiteX35" fmla="*/ 371475 w 483393"/>
                <a:gd name="connsiteY35" fmla="*/ 735806 h 762000"/>
                <a:gd name="connsiteX36" fmla="*/ 142875 w 483393"/>
                <a:gd name="connsiteY36" fmla="*/ 762000 h 762000"/>
                <a:gd name="connsiteX37" fmla="*/ 145256 w 483393"/>
                <a:gd name="connsiteY37" fmla="*/ 454818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762000">
                  <a:moveTo>
                    <a:pt x="145256" y="454818"/>
                  </a:moveTo>
                  <a:cubicBezTo>
                    <a:pt x="144462" y="410368"/>
                    <a:pt x="143669" y="365918"/>
                    <a:pt x="142875" y="321468"/>
                  </a:cubicBezTo>
                  <a:lnTo>
                    <a:pt x="140493" y="285750"/>
                  </a:lnTo>
                  <a:lnTo>
                    <a:pt x="138112" y="257175"/>
                  </a:lnTo>
                  <a:lnTo>
                    <a:pt x="133350" y="221456"/>
                  </a:lnTo>
                  <a:lnTo>
                    <a:pt x="126206" y="195262"/>
                  </a:lnTo>
                  <a:lnTo>
                    <a:pt x="104775" y="161925"/>
                  </a:lnTo>
                  <a:lnTo>
                    <a:pt x="80962" y="126206"/>
                  </a:lnTo>
                  <a:lnTo>
                    <a:pt x="59531" y="97631"/>
                  </a:lnTo>
                  <a:lnTo>
                    <a:pt x="35718" y="73818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7143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97631" y="28575"/>
                  </a:lnTo>
                  <a:lnTo>
                    <a:pt x="245268" y="92868"/>
                  </a:lnTo>
                  <a:lnTo>
                    <a:pt x="347662" y="145256"/>
                  </a:lnTo>
                  <a:lnTo>
                    <a:pt x="400050" y="180975"/>
                  </a:lnTo>
                  <a:lnTo>
                    <a:pt x="433387" y="204787"/>
                  </a:lnTo>
                  <a:lnTo>
                    <a:pt x="454818" y="226218"/>
                  </a:lnTo>
                  <a:lnTo>
                    <a:pt x="471487" y="252412"/>
                  </a:lnTo>
                  <a:lnTo>
                    <a:pt x="481012" y="278606"/>
                  </a:lnTo>
                  <a:lnTo>
                    <a:pt x="483393" y="300037"/>
                  </a:lnTo>
                  <a:lnTo>
                    <a:pt x="478631" y="316706"/>
                  </a:lnTo>
                  <a:lnTo>
                    <a:pt x="469106" y="330993"/>
                  </a:lnTo>
                  <a:lnTo>
                    <a:pt x="452437" y="345281"/>
                  </a:lnTo>
                  <a:lnTo>
                    <a:pt x="433387" y="357187"/>
                  </a:lnTo>
                  <a:lnTo>
                    <a:pt x="414337" y="366712"/>
                  </a:lnTo>
                  <a:lnTo>
                    <a:pt x="400050" y="383381"/>
                  </a:lnTo>
                  <a:lnTo>
                    <a:pt x="381000" y="431006"/>
                  </a:lnTo>
                  <a:lnTo>
                    <a:pt x="369093" y="466725"/>
                  </a:lnTo>
                  <a:lnTo>
                    <a:pt x="366712" y="516731"/>
                  </a:lnTo>
                  <a:lnTo>
                    <a:pt x="371475" y="735806"/>
                  </a:lnTo>
                  <a:lnTo>
                    <a:pt x="142875" y="762000"/>
                  </a:lnTo>
                  <a:cubicBezTo>
                    <a:pt x="143669" y="672306"/>
                    <a:pt x="144462" y="582612"/>
                    <a:pt x="145256" y="4548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77B3AD01-400B-450F-A6BE-253F43A6E223}"/>
                </a:ext>
              </a:extLst>
            </p:cNvPr>
            <p:cNvSpPr/>
            <p:nvPr/>
          </p:nvSpPr>
          <p:spPr>
            <a:xfrm>
              <a:off x="2746374" y="3608507"/>
              <a:ext cx="4122739" cy="701713"/>
            </a:xfrm>
            <a:custGeom>
              <a:avLst/>
              <a:gdLst>
                <a:gd name="connsiteX0" fmla="*/ 2856253 w 4123113"/>
                <a:gd name="connsiteY0" fmla="*/ 142979 h 701594"/>
                <a:gd name="connsiteX1" fmla="*/ 2603546 w 4123113"/>
                <a:gd name="connsiteY1" fmla="*/ 172904 h 701594"/>
                <a:gd name="connsiteX2" fmla="*/ 2347514 w 4123113"/>
                <a:gd name="connsiteY2" fmla="*/ 202830 h 701594"/>
                <a:gd name="connsiteX3" fmla="*/ 2121408 w 4123113"/>
                <a:gd name="connsiteY3" fmla="*/ 229431 h 701594"/>
                <a:gd name="connsiteX4" fmla="*/ 1978429 w 4123113"/>
                <a:gd name="connsiteY4" fmla="*/ 246056 h 701594"/>
                <a:gd name="connsiteX5" fmla="*/ 1778924 w 4123113"/>
                <a:gd name="connsiteY5" fmla="*/ 289283 h 701594"/>
                <a:gd name="connsiteX6" fmla="*/ 1463040 w 4123113"/>
                <a:gd name="connsiteY6" fmla="*/ 329184 h 701594"/>
                <a:gd name="connsiteX7" fmla="*/ 1197033 w 4123113"/>
                <a:gd name="connsiteY7" fmla="*/ 362435 h 701594"/>
                <a:gd name="connsiteX8" fmla="*/ 917725 w 4123113"/>
                <a:gd name="connsiteY8" fmla="*/ 399011 h 701594"/>
                <a:gd name="connsiteX9" fmla="*/ 661693 w 4123113"/>
                <a:gd name="connsiteY9" fmla="*/ 432261 h 701594"/>
                <a:gd name="connsiteX10" fmla="*/ 575241 w 4123113"/>
                <a:gd name="connsiteY10" fmla="*/ 442237 h 701594"/>
                <a:gd name="connsiteX11" fmla="*/ 485463 w 4123113"/>
                <a:gd name="connsiteY11" fmla="*/ 445562 h 701594"/>
                <a:gd name="connsiteX12" fmla="*/ 382386 w 4123113"/>
                <a:gd name="connsiteY12" fmla="*/ 445562 h 701594"/>
                <a:gd name="connsiteX13" fmla="*/ 325859 w 4123113"/>
                <a:gd name="connsiteY13" fmla="*/ 438912 h 701594"/>
                <a:gd name="connsiteX14" fmla="*/ 289283 w 4123113"/>
                <a:gd name="connsiteY14" fmla="*/ 432261 h 701594"/>
                <a:gd name="connsiteX15" fmla="*/ 222781 w 4123113"/>
                <a:gd name="connsiteY15" fmla="*/ 408986 h 701594"/>
                <a:gd name="connsiteX16" fmla="*/ 169580 w 4123113"/>
                <a:gd name="connsiteY16" fmla="*/ 382385 h 701594"/>
                <a:gd name="connsiteX17" fmla="*/ 106403 w 4123113"/>
                <a:gd name="connsiteY17" fmla="*/ 345809 h 701594"/>
                <a:gd name="connsiteX18" fmla="*/ 63177 w 4123113"/>
                <a:gd name="connsiteY18" fmla="*/ 315883 h 701594"/>
                <a:gd name="connsiteX19" fmla="*/ 26601 w 4123113"/>
                <a:gd name="connsiteY19" fmla="*/ 295933 h 701594"/>
                <a:gd name="connsiteX20" fmla="*/ 13300 w 4123113"/>
                <a:gd name="connsiteY20" fmla="*/ 295933 h 701594"/>
                <a:gd name="connsiteX21" fmla="*/ 6650 w 4123113"/>
                <a:gd name="connsiteY21" fmla="*/ 299258 h 701594"/>
                <a:gd name="connsiteX22" fmla="*/ 0 w 4123113"/>
                <a:gd name="connsiteY22" fmla="*/ 325859 h 701594"/>
                <a:gd name="connsiteX23" fmla="*/ 6650 w 4123113"/>
                <a:gd name="connsiteY23" fmla="*/ 365760 h 701594"/>
                <a:gd name="connsiteX24" fmla="*/ 26601 w 4123113"/>
                <a:gd name="connsiteY24" fmla="*/ 399011 h 701594"/>
                <a:gd name="connsiteX25" fmla="*/ 86452 w 4123113"/>
                <a:gd name="connsiteY25" fmla="*/ 468837 h 701594"/>
                <a:gd name="connsiteX26" fmla="*/ 152954 w 4123113"/>
                <a:gd name="connsiteY26" fmla="*/ 532014 h 701594"/>
                <a:gd name="connsiteX27" fmla="*/ 222781 w 4123113"/>
                <a:gd name="connsiteY27" fmla="*/ 595191 h 701594"/>
                <a:gd name="connsiteX28" fmla="*/ 285958 w 4123113"/>
                <a:gd name="connsiteY28" fmla="*/ 638417 h 701594"/>
                <a:gd name="connsiteX29" fmla="*/ 332509 w 4123113"/>
                <a:gd name="connsiteY29" fmla="*/ 671668 h 701594"/>
                <a:gd name="connsiteX30" fmla="*/ 372410 w 4123113"/>
                <a:gd name="connsiteY30" fmla="*/ 691619 h 701594"/>
                <a:gd name="connsiteX31" fmla="*/ 405661 w 4123113"/>
                <a:gd name="connsiteY31" fmla="*/ 698269 h 701594"/>
                <a:gd name="connsiteX32" fmla="*/ 442237 w 4123113"/>
                <a:gd name="connsiteY32" fmla="*/ 701594 h 701594"/>
                <a:gd name="connsiteX33" fmla="*/ 482138 w 4123113"/>
                <a:gd name="connsiteY33" fmla="*/ 701594 h 701594"/>
                <a:gd name="connsiteX34" fmla="*/ 528690 w 4123113"/>
                <a:gd name="connsiteY34" fmla="*/ 694944 h 701594"/>
                <a:gd name="connsiteX35" fmla="*/ 605167 w 4123113"/>
                <a:gd name="connsiteY35" fmla="*/ 674993 h 701594"/>
                <a:gd name="connsiteX36" fmla="*/ 678319 w 4123113"/>
                <a:gd name="connsiteY36" fmla="*/ 651717 h 701594"/>
                <a:gd name="connsiteX37" fmla="*/ 798022 w 4123113"/>
                <a:gd name="connsiteY37" fmla="*/ 621792 h 701594"/>
                <a:gd name="connsiteX38" fmla="*/ 990877 w 4123113"/>
                <a:gd name="connsiteY38" fmla="*/ 575240 h 701594"/>
                <a:gd name="connsiteX39" fmla="*/ 1110580 w 4123113"/>
                <a:gd name="connsiteY39" fmla="*/ 545315 h 701594"/>
                <a:gd name="connsiteX40" fmla="*/ 1270185 w 4123113"/>
                <a:gd name="connsiteY40" fmla="*/ 512064 h 701594"/>
                <a:gd name="connsiteX41" fmla="*/ 1393213 w 4123113"/>
                <a:gd name="connsiteY41" fmla="*/ 485463 h 701594"/>
                <a:gd name="connsiteX42" fmla="*/ 1652570 w 4123113"/>
                <a:gd name="connsiteY42" fmla="*/ 445562 h 701594"/>
                <a:gd name="connsiteX43" fmla="*/ 1938528 w 4123113"/>
                <a:gd name="connsiteY43" fmla="*/ 415636 h 701594"/>
                <a:gd name="connsiteX44" fmla="*/ 2281012 w 4123113"/>
                <a:gd name="connsiteY44" fmla="*/ 379060 h 701594"/>
                <a:gd name="connsiteX45" fmla="*/ 2663398 w 4123113"/>
                <a:gd name="connsiteY45" fmla="*/ 339159 h 701594"/>
                <a:gd name="connsiteX46" fmla="*/ 2819677 w 4123113"/>
                <a:gd name="connsiteY46" fmla="*/ 322533 h 701594"/>
                <a:gd name="connsiteX47" fmla="*/ 3022508 w 4123113"/>
                <a:gd name="connsiteY47" fmla="*/ 305908 h 701594"/>
                <a:gd name="connsiteX48" fmla="*/ 3185437 w 4123113"/>
                <a:gd name="connsiteY48" fmla="*/ 295933 h 701594"/>
                <a:gd name="connsiteX49" fmla="*/ 3361667 w 4123113"/>
                <a:gd name="connsiteY49" fmla="*/ 285957 h 701594"/>
                <a:gd name="connsiteX50" fmla="*/ 3567823 w 4123113"/>
                <a:gd name="connsiteY50" fmla="*/ 282632 h 701594"/>
                <a:gd name="connsiteX51" fmla="*/ 3807229 w 4123113"/>
                <a:gd name="connsiteY51" fmla="*/ 282632 h 701594"/>
                <a:gd name="connsiteX52" fmla="*/ 3980134 w 4123113"/>
                <a:gd name="connsiteY52" fmla="*/ 285957 h 701594"/>
                <a:gd name="connsiteX53" fmla="*/ 4026685 w 4123113"/>
                <a:gd name="connsiteY53" fmla="*/ 289283 h 701594"/>
                <a:gd name="connsiteX54" fmla="*/ 4063261 w 4123113"/>
                <a:gd name="connsiteY54" fmla="*/ 282632 h 701594"/>
                <a:gd name="connsiteX55" fmla="*/ 4093187 w 4123113"/>
                <a:gd name="connsiteY55" fmla="*/ 269332 h 701594"/>
                <a:gd name="connsiteX56" fmla="*/ 4113138 w 4123113"/>
                <a:gd name="connsiteY56" fmla="*/ 256032 h 701594"/>
                <a:gd name="connsiteX57" fmla="*/ 4123113 w 4123113"/>
                <a:gd name="connsiteY57" fmla="*/ 239406 h 701594"/>
                <a:gd name="connsiteX58" fmla="*/ 4123113 w 4123113"/>
                <a:gd name="connsiteY58" fmla="*/ 222781 h 701594"/>
                <a:gd name="connsiteX59" fmla="*/ 4116463 w 4123113"/>
                <a:gd name="connsiteY59" fmla="*/ 196180 h 701594"/>
                <a:gd name="connsiteX60" fmla="*/ 4093187 w 4123113"/>
                <a:gd name="connsiteY60" fmla="*/ 152954 h 701594"/>
                <a:gd name="connsiteX61" fmla="*/ 4079887 w 4123113"/>
                <a:gd name="connsiteY61" fmla="*/ 139653 h 701594"/>
                <a:gd name="connsiteX62" fmla="*/ 4066586 w 4123113"/>
                <a:gd name="connsiteY62" fmla="*/ 129678 h 701594"/>
                <a:gd name="connsiteX63" fmla="*/ 3980134 w 4123113"/>
                <a:gd name="connsiteY63" fmla="*/ 99752 h 701594"/>
                <a:gd name="connsiteX64" fmla="*/ 3860431 w 4123113"/>
                <a:gd name="connsiteY64" fmla="*/ 59851 h 701594"/>
                <a:gd name="connsiteX65" fmla="*/ 3724102 w 4123113"/>
                <a:gd name="connsiteY65" fmla="*/ 23275 h 701594"/>
                <a:gd name="connsiteX66" fmla="*/ 3604399 w 4123113"/>
                <a:gd name="connsiteY66" fmla="*/ 0 h 701594"/>
                <a:gd name="connsiteX67" fmla="*/ 3567823 w 4123113"/>
                <a:gd name="connsiteY67" fmla="*/ 6650 h 701594"/>
                <a:gd name="connsiteX68" fmla="*/ 3438144 w 4123113"/>
                <a:gd name="connsiteY68" fmla="*/ 46551 h 701594"/>
                <a:gd name="connsiteX69" fmla="*/ 3308466 w 4123113"/>
                <a:gd name="connsiteY69" fmla="*/ 89777 h 701594"/>
                <a:gd name="connsiteX70" fmla="*/ 3225338 w 4123113"/>
                <a:gd name="connsiteY70" fmla="*/ 99752 h 701594"/>
                <a:gd name="connsiteX71" fmla="*/ 2856253 w 4123113"/>
                <a:gd name="connsiteY71" fmla="*/ 142979 h 70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23113" h="701594">
                  <a:moveTo>
                    <a:pt x="2856253" y="142979"/>
                  </a:moveTo>
                  <a:lnTo>
                    <a:pt x="2603546" y="172904"/>
                  </a:lnTo>
                  <a:lnTo>
                    <a:pt x="2347514" y="202830"/>
                  </a:lnTo>
                  <a:lnTo>
                    <a:pt x="2121408" y="229431"/>
                  </a:lnTo>
                  <a:lnTo>
                    <a:pt x="1978429" y="246056"/>
                  </a:lnTo>
                  <a:lnTo>
                    <a:pt x="1778924" y="289283"/>
                  </a:lnTo>
                  <a:lnTo>
                    <a:pt x="1463040" y="329184"/>
                  </a:lnTo>
                  <a:lnTo>
                    <a:pt x="1197033" y="362435"/>
                  </a:lnTo>
                  <a:lnTo>
                    <a:pt x="917725" y="399011"/>
                  </a:lnTo>
                  <a:lnTo>
                    <a:pt x="661693" y="432261"/>
                  </a:lnTo>
                  <a:lnTo>
                    <a:pt x="575241" y="442237"/>
                  </a:lnTo>
                  <a:lnTo>
                    <a:pt x="485463" y="445562"/>
                  </a:lnTo>
                  <a:lnTo>
                    <a:pt x="382386" y="445562"/>
                  </a:lnTo>
                  <a:lnTo>
                    <a:pt x="325859" y="438912"/>
                  </a:lnTo>
                  <a:lnTo>
                    <a:pt x="289283" y="432261"/>
                  </a:lnTo>
                  <a:lnTo>
                    <a:pt x="222781" y="408986"/>
                  </a:lnTo>
                  <a:lnTo>
                    <a:pt x="169580" y="382385"/>
                  </a:lnTo>
                  <a:lnTo>
                    <a:pt x="106403" y="345809"/>
                  </a:lnTo>
                  <a:lnTo>
                    <a:pt x="63177" y="315883"/>
                  </a:lnTo>
                  <a:lnTo>
                    <a:pt x="26601" y="295933"/>
                  </a:lnTo>
                  <a:lnTo>
                    <a:pt x="13300" y="295933"/>
                  </a:lnTo>
                  <a:lnTo>
                    <a:pt x="6650" y="299258"/>
                  </a:lnTo>
                  <a:lnTo>
                    <a:pt x="0" y="325859"/>
                  </a:lnTo>
                  <a:lnTo>
                    <a:pt x="6650" y="365760"/>
                  </a:lnTo>
                  <a:lnTo>
                    <a:pt x="26601" y="399011"/>
                  </a:lnTo>
                  <a:lnTo>
                    <a:pt x="86452" y="468837"/>
                  </a:lnTo>
                  <a:lnTo>
                    <a:pt x="152954" y="532014"/>
                  </a:lnTo>
                  <a:lnTo>
                    <a:pt x="222781" y="595191"/>
                  </a:lnTo>
                  <a:lnTo>
                    <a:pt x="285958" y="638417"/>
                  </a:lnTo>
                  <a:lnTo>
                    <a:pt x="332509" y="671668"/>
                  </a:lnTo>
                  <a:lnTo>
                    <a:pt x="372410" y="691619"/>
                  </a:lnTo>
                  <a:lnTo>
                    <a:pt x="405661" y="698269"/>
                  </a:lnTo>
                  <a:lnTo>
                    <a:pt x="442237" y="701594"/>
                  </a:lnTo>
                  <a:lnTo>
                    <a:pt x="482138" y="701594"/>
                  </a:lnTo>
                  <a:lnTo>
                    <a:pt x="528690" y="694944"/>
                  </a:lnTo>
                  <a:lnTo>
                    <a:pt x="605167" y="674993"/>
                  </a:lnTo>
                  <a:lnTo>
                    <a:pt x="678319" y="651717"/>
                  </a:lnTo>
                  <a:lnTo>
                    <a:pt x="798022" y="621792"/>
                  </a:lnTo>
                  <a:lnTo>
                    <a:pt x="990877" y="575240"/>
                  </a:lnTo>
                  <a:lnTo>
                    <a:pt x="1110580" y="545315"/>
                  </a:lnTo>
                  <a:lnTo>
                    <a:pt x="1270185" y="512064"/>
                  </a:lnTo>
                  <a:lnTo>
                    <a:pt x="1393213" y="485463"/>
                  </a:lnTo>
                  <a:lnTo>
                    <a:pt x="1652570" y="445562"/>
                  </a:lnTo>
                  <a:lnTo>
                    <a:pt x="1938528" y="415636"/>
                  </a:lnTo>
                  <a:lnTo>
                    <a:pt x="2281012" y="379060"/>
                  </a:lnTo>
                  <a:lnTo>
                    <a:pt x="2663398" y="339159"/>
                  </a:lnTo>
                  <a:lnTo>
                    <a:pt x="2819677" y="322533"/>
                  </a:lnTo>
                  <a:lnTo>
                    <a:pt x="3022508" y="305908"/>
                  </a:lnTo>
                  <a:lnTo>
                    <a:pt x="3185437" y="295933"/>
                  </a:lnTo>
                  <a:lnTo>
                    <a:pt x="3361667" y="285957"/>
                  </a:lnTo>
                  <a:lnTo>
                    <a:pt x="3567823" y="282632"/>
                  </a:lnTo>
                  <a:lnTo>
                    <a:pt x="3807229" y="282632"/>
                  </a:lnTo>
                  <a:lnTo>
                    <a:pt x="3980134" y="285957"/>
                  </a:lnTo>
                  <a:lnTo>
                    <a:pt x="4026685" y="289283"/>
                  </a:lnTo>
                  <a:lnTo>
                    <a:pt x="4063261" y="282632"/>
                  </a:lnTo>
                  <a:lnTo>
                    <a:pt x="4093187" y="269332"/>
                  </a:lnTo>
                  <a:lnTo>
                    <a:pt x="4113138" y="256032"/>
                  </a:lnTo>
                  <a:lnTo>
                    <a:pt x="4123113" y="239406"/>
                  </a:lnTo>
                  <a:lnTo>
                    <a:pt x="4123113" y="222781"/>
                  </a:lnTo>
                  <a:lnTo>
                    <a:pt x="4116463" y="196180"/>
                  </a:lnTo>
                  <a:lnTo>
                    <a:pt x="4093187" y="152954"/>
                  </a:lnTo>
                  <a:lnTo>
                    <a:pt x="4079887" y="139653"/>
                  </a:lnTo>
                  <a:lnTo>
                    <a:pt x="4066586" y="129678"/>
                  </a:lnTo>
                  <a:lnTo>
                    <a:pt x="3980134" y="99752"/>
                  </a:lnTo>
                  <a:lnTo>
                    <a:pt x="3860431" y="59851"/>
                  </a:lnTo>
                  <a:lnTo>
                    <a:pt x="3724102" y="23275"/>
                  </a:lnTo>
                  <a:lnTo>
                    <a:pt x="3604399" y="0"/>
                  </a:lnTo>
                  <a:lnTo>
                    <a:pt x="3567823" y="6650"/>
                  </a:lnTo>
                  <a:lnTo>
                    <a:pt x="3438144" y="46551"/>
                  </a:lnTo>
                  <a:lnTo>
                    <a:pt x="3308466" y="89777"/>
                  </a:lnTo>
                  <a:lnTo>
                    <a:pt x="3225338" y="99752"/>
                  </a:lnTo>
                  <a:lnTo>
                    <a:pt x="2856253" y="142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33B64D99-3AF7-4C91-A165-5994F36FBD6F}"/>
                </a:ext>
              </a:extLst>
            </p:cNvPr>
            <p:cNvSpPr/>
            <p:nvPr/>
          </p:nvSpPr>
          <p:spPr>
            <a:xfrm>
              <a:off x="2655887" y="4002228"/>
              <a:ext cx="1839912" cy="1370087"/>
            </a:xfrm>
            <a:custGeom>
              <a:avLst/>
              <a:gdLst>
                <a:gd name="connsiteX0" fmla="*/ 1383506 w 1840706"/>
                <a:gd name="connsiteY0" fmla="*/ 195263 h 1369219"/>
                <a:gd name="connsiteX1" fmla="*/ 1276350 w 1840706"/>
                <a:gd name="connsiteY1" fmla="*/ 311944 h 1369219"/>
                <a:gd name="connsiteX2" fmla="*/ 1176337 w 1840706"/>
                <a:gd name="connsiteY2" fmla="*/ 411957 h 1369219"/>
                <a:gd name="connsiteX3" fmla="*/ 1071562 w 1840706"/>
                <a:gd name="connsiteY3" fmla="*/ 514350 h 1369219"/>
                <a:gd name="connsiteX4" fmla="*/ 978694 w 1840706"/>
                <a:gd name="connsiteY4" fmla="*/ 597694 h 1369219"/>
                <a:gd name="connsiteX5" fmla="*/ 888206 w 1840706"/>
                <a:gd name="connsiteY5" fmla="*/ 676275 h 1369219"/>
                <a:gd name="connsiteX6" fmla="*/ 802481 w 1840706"/>
                <a:gd name="connsiteY6" fmla="*/ 750094 h 1369219"/>
                <a:gd name="connsiteX7" fmla="*/ 685800 w 1840706"/>
                <a:gd name="connsiteY7" fmla="*/ 842963 h 1369219"/>
                <a:gd name="connsiteX8" fmla="*/ 578644 w 1840706"/>
                <a:gd name="connsiteY8" fmla="*/ 928688 h 1369219"/>
                <a:gd name="connsiteX9" fmla="*/ 459581 w 1840706"/>
                <a:gd name="connsiteY9" fmla="*/ 1016794 h 1369219"/>
                <a:gd name="connsiteX10" fmla="*/ 340519 w 1840706"/>
                <a:gd name="connsiteY10" fmla="*/ 1102519 h 1369219"/>
                <a:gd name="connsiteX11" fmla="*/ 211931 w 1840706"/>
                <a:gd name="connsiteY11" fmla="*/ 1193007 h 1369219"/>
                <a:gd name="connsiteX12" fmla="*/ 47625 w 1840706"/>
                <a:gd name="connsiteY12" fmla="*/ 1302544 h 1369219"/>
                <a:gd name="connsiteX13" fmla="*/ 9525 w 1840706"/>
                <a:gd name="connsiteY13" fmla="*/ 1328738 h 1369219"/>
                <a:gd name="connsiteX14" fmla="*/ 0 w 1840706"/>
                <a:gd name="connsiteY14" fmla="*/ 1345407 h 1369219"/>
                <a:gd name="connsiteX15" fmla="*/ 0 w 1840706"/>
                <a:gd name="connsiteY15" fmla="*/ 1352550 h 1369219"/>
                <a:gd name="connsiteX16" fmla="*/ 0 w 1840706"/>
                <a:gd name="connsiteY16" fmla="*/ 1362075 h 1369219"/>
                <a:gd name="connsiteX17" fmla="*/ 9525 w 1840706"/>
                <a:gd name="connsiteY17" fmla="*/ 1366838 h 1369219"/>
                <a:gd name="connsiteX18" fmla="*/ 23812 w 1840706"/>
                <a:gd name="connsiteY18" fmla="*/ 1369219 h 1369219"/>
                <a:gd name="connsiteX19" fmla="*/ 45244 w 1840706"/>
                <a:gd name="connsiteY19" fmla="*/ 1364457 h 1369219"/>
                <a:gd name="connsiteX20" fmla="*/ 123825 w 1840706"/>
                <a:gd name="connsiteY20" fmla="*/ 1333500 h 1369219"/>
                <a:gd name="connsiteX21" fmla="*/ 259556 w 1840706"/>
                <a:gd name="connsiteY21" fmla="*/ 1273969 h 1369219"/>
                <a:gd name="connsiteX22" fmla="*/ 383381 w 1840706"/>
                <a:gd name="connsiteY22" fmla="*/ 1216819 h 1369219"/>
                <a:gd name="connsiteX23" fmla="*/ 507206 w 1840706"/>
                <a:gd name="connsiteY23" fmla="*/ 1154907 h 1369219"/>
                <a:gd name="connsiteX24" fmla="*/ 664369 w 1840706"/>
                <a:gd name="connsiteY24" fmla="*/ 1066800 h 1369219"/>
                <a:gd name="connsiteX25" fmla="*/ 812006 w 1840706"/>
                <a:gd name="connsiteY25" fmla="*/ 976313 h 1369219"/>
                <a:gd name="connsiteX26" fmla="*/ 952500 w 1840706"/>
                <a:gd name="connsiteY26" fmla="*/ 888207 h 1369219"/>
                <a:gd name="connsiteX27" fmla="*/ 1090612 w 1840706"/>
                <a:gd name="connsiteY27" fmla="*/ 792957 h 1369219"/>
                <a:gd name="connsiteX28" fmla="*/ 1240631 w 1840706"/>
                <a:gd name="connsiteY28" fmla="*/ 683419 h 1369219"/>
                <a:gd name="connsiteX29" fmla="*/ 1459706 w 1840706"/>
                <a:gd name="connsiteY29" fmla="*/ 511969 h 1369219"/>
                <a:gd name="connsiteX30" fmla="*/ 1578769 w 1840706"/>
                <a:gd name="connsiteY30" fmla="*/ 414338 h 1369219"/>
                <a:gd name="connsiteX31" fmla="*/ 1654969 w 1840706"/>
                <a:gd name="connsiteY31" fmla="*/ 347663 h 1369219"/>
                <a:gd name="connsiteX32" fmla="*/ 1726406 w 1840706"/>
                <a:gd name="connsiteY32" fmla="*/ 278607 h 1369219"/>
                <a:gd name="connsiteX33" fmla="*/ 1804987 w 1840706"/>
                <a:gd name="connsiteY33" fmla="*/ 192882 h 1369219"/>
                <a:gd name="connsiteX34" fmla="*/ 1838325 w 1840706"/>
                <a:gd name="connsiteY34" fmla="*/ 150019 h 1369219"/>
                <a:gd name="connsiteX35" fmla="*/ 1840706 w 1840706"/>
                <a:gd name="connsiteY35" fmla="*/ 140494 h 1369219"/>
                <a:gd name="connsiteX36" fmla="*/ 1835944 w 1840706"/>
                <a:gd name="connsiteY36" fmla="*/ 133350 h 1369219"/>
                <a:gd name="connsiteX37" fmla="*/ 1788319 w 1840706"/>
                <a:gd name="connsiteY37" fmla="*/ 85725 h 1369219"/>
                <a:gd name="connsiteX38" fmla="*/ 1764506 w 1840706"/>
                <a:gd name="connsiteY38" fmla="*/ 59532 h 1369219"/>
                <a:gd name="connsiteX39" fmla="*/ 1735931 w 1840706"/>
                <a:gd name="connsiteY39" fmla="*/ 0 h 1369219"/>
                <a:gd name="connsiteX40" fmla="*/ 1509712 w 1840706"/>
                <a:gd name="connsiteY40" fmla="*/ 35719 h 1369219"/>
                <a:gd name="connsiteX41" fmla="*/ 1421606 w 1840706"/>
                <a:gd name="connsiteY41" fmla="*/ 152400 h 1369219"/>
                <a:gd name="connsiteX42" fmla="*/ 1383506 w 1840706"/>
                <a:gd name="connsiteY42" fmla="*/ 195263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0706" h="1369219">
                  <a:moveTo>
                    <a:pt x="1383506" y="195263"/>
                  </a:moveTo>
                  <a:lnTo>
                    <a:pt x="1276350" y="311944"/>
                  </a:lnTo>
                  <a:lnTo>
                    <a:pt x="1176337" y="411957"/>
                  </a:lnTo>
                  <a:lnTo>
                    <a:pt x="1071562" y="514350"/>
                  </a:lnTo>
                  <a:lnTo>
                    <a:pt x="978694" y="597694"/>
                  </a:lnTo>
                  <a:lnTo>
                    <a:pt x="888206" y="676275"/>
                  </a:lnTo>
                  <a:lnTo>
                    <a:pt x="802481" y="750094"/>
                  </a:lnTo>
                  <a:lnTo>
                    <a:pt x="685800" y="842963"/>
                  </a:lnTo>
                  <a:lnTo>
                    <a:pt x="578644" y="928688"/>
                  </a:lnTo>
                  <a:lnTo>
                    <a:pt x="459581" y="1016794"/>
                  </a:lnTo>
                  <a:lnTo>
                    <a:pt x="340519" y="1102519"/>
                  </a:lnTo>
                  <a:lnTo>
                    <a:pt x="211931" y="1193007"/>
                  </a:lnTo>
                  <a:lnTo>
                    <a:pt x="47625" y="1302544"/>
                  </a:lnTo>
                  <a:lnTo>
                    <a:pt x="9525" y="1328738"/>
                  </a:lnTo>
                  <a:lnTo>
                    <a:pt x="0" y="1345407"/>
                  </a:lnTo>
                  <a:lnTo>
                    <a:pt x="0" y="1352550"/>
                  </a:lnTo>
                  <a:lnTo>
                    <a:pt x="0" y="1362075"/>
                  </a:lnTo>
                  <a:lnTo>
                    <a:pt x="9525" y="1366838"/>
                  </a:lnTo>
                  <a:lnTo>
                    <a:pt x="23812" y="1369219"/>
                  </a:lnTo>
                  <a:lnTo>
                    <a:pt x="45244" y="1364457"/>
                  </a:lnTo>
                  <a:lnTo>
                    <a:pt x="123825" y="1333500"/>
                  </a:lnTo>
                  <a:lnTo>
                    <a:pt x="259556" y="1273969"/>
                  </a:lnTo>
                  <a:lnTo>
                    <a:pt x="383381" y="1216819"/>
                  </a:lnTo>
                  <a:lnTo>
                    <a:pt x="507206" y="1154907"/>
                  </a:lnTo>
                  <a:lnTo>
                    <a:pt x="664369" y="1066800"/>
                  </a:lnTo>
                  <a:lnTo>
                    <a:pt x="812006" y="976313"/>
                  </a:lnTo>
                  <a:lnTo>
                    <a:pt x="952500" y="888207"/>
                  </a:lnTo>
                  <a:lnTo>
                    <a:pt x="1090612" y="792957"/>
                  </a:lnTo>
                  <a:lnTo>
                    <a:pt x="1240631" y="683419"/>
                  </a:lnTo>
                  <a:lnTo>
                    <a:pt x="1459706" y="511969"/>
                  </a:lnTo>
                  <a:lnTo>
                    <a:pt x="1578769" y="414338"/>
                  </a:lnTo>
                  <a:lnTo>
                    <a:pt x="1654969" y="347663"/>
                  </a:lnTo>
                  <a:lnTo>
                    <a:pt x="1726406" y="278607"/>
                  </a:lnTo>
                  <a:lnTo>
                    <a:pt x="1804987" y="192882"/>
                  </a:lnTo>
                  <a:lnTo>
                    <a:pt x="1838325" y="150019"/>
                  </a:lnTo>
                  <a:lnTo>
                    <a:pt x="1840706" y="140494"/>
                  </a:lnTo>
                  <a:lnTo>
                    <a:pt x="1835944" y="133350"/>
                  </a:lnTo>
                  <a:lnTo>
                    <a:pt x="1788319" y="85725"/>
                  </a:lnTo>
                  <a:lnTo>
                    <a:pt x="1764506" y="59532"/>
                  </a:lnTo>
                  <a:lnTo>
                    <a:pt x="1735931" y="0"/>
                  </a:lnTo>
                  <a:lnTo>
                    <a:pt x="1509712" y="35719"/>
                  </a:lnTo>
                  <a:lnTo>
                    <a:pt x="1421606" y="152400"/>
                  </a:lnTo>
                  <a:lnTo>
                    <a:pt x="1383506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C3FDAAE2-F0BD-4B36-8C29-BF1497BC884D}"/>
                </a:ext>
              </a:extLst>
            </p:cNvPr>
            <p:cNvSpPr/>
            <p:nvPr/>
          </p:nvSpPr>
          <p:spPr>
            <a:xfrm>
              <a:off x="3743324" y="4491205"/>
              <a:ext cx="376238" cy="1514558"/>
            </a:xfrm>
            <a:custGeom>
              <a:avLst/>
              <a:gdLst>
                <a:gd name="connsiteX0" fmla="*/ 366713 w 376238"/>
                <a:gd name="connsiteY0" fmla="*/ 342900 h 1514475"/>
                <a:gd name="connsiteX1" fmla="*/ 340519 w 376238"/>
                <a:gd name="connsiteY1" fmla="*/ 692943 h 1514475"/>
                <a:gd name="connsiteX2" fmla="*/ 314325 w 376238"/>
                <a:gd name="connsiteY2" fmla="*/ 1033462 h 1514475"/>
                <a:gd name="connsiteX3" fmla="*/ 307181 w 376238"/>
                <a:gd name="connsiteY3" fmla="*/ 1104900 h 1514475"/>
                <a:gd name="connsiteX4" fmla="*/ 257175 w 376238"/>
                <a:gd name="connsiteY4" fmla="*/ 1414462 h 1514475"/>
                <a:gd name="connsiteX5" fmla="*/ 240506 w 376238"/>
                <a:gd name="connsiteY5" fmla="*/ 1447800 h 1514475"/>
                <a:gd name="connsiteX6" fmla="*/ 214313 w 376238"/>
                <a:gd name="connsiteY6" fmla="*/ 1478756 h 1514475"/>
                <a:gd name="connsiteX7" fmla="*/ 178594 w 376238"/>
                <a:gd name="connsiteY7" fmla="*/ 1504950 h 1514475"/>
                <a:gd name="connsiteX8" fmla="*/ 150019 w 376238"/>
                <a:gd name="connsiteY8" fmla="*/ 1514475 h 1514475"/>
                <a:gd name="connsiteX9" fmla="*/ 135731 w 376238"/>
                <a:gd name="connsiteY9" fmla="*/ 1514475 h 1514475"/>
                <a:gd name="connsiteX10" fmla="*/ 116681 w 376238"/>
                <a:gd name="connsiteY10" fmla="*/ 1509712 h 1514475"/>
                <a:gd name="connsiteX11" fmla="*/ 97631 w 376238"/>
                <a:gd name="connsiteY11" fmla="*/ 1495425 h 1514475"/>
                <a:gd name="connsiteX12" fmla="*/ 85725 w 376238"/>
                <a:gd name="connsiteY12" fmla="*/ 1481137 h 1514475"/>
                <a:gd name="connsiteX13" fmla="*/ 64294 w 376238"/>
                <a:gd name="connsiteY13" fmla="*/ 1445418 h 1514475"/>
                <a:gd name="connsiteX14" fmla="*/ 40481 w 376238"/>
                <a:gd name="connsiteY14" fmla="*/ 1388268 h 1514475"/>
                <a:gd name="connsiteX15" fmla="*/ 23813 w 376238"/>
                <a:gd name="connsiteY15" fmla="*/ 1340643 h 1514475"/>
                <a:gd name="connsiteX16" fmla="*/ 4763 w 376238"/>
                <a:gd name="connsiteY16" fmla="*/ 1266825 h 1514475"/>
                <a:gd name="connsiteX17" fmla="*/ 0 w 376238"/>
                <a:gd name="connsiteY17" fmla="*/ 1221581 h 1514475"/>
                <a:gd name="connsiteX18" fmla="*/ 0 w 376238"/>
                <a:gd name="connsiteY18" fmla="*/ 1207293 h 1514475"/>
                <a:gd name="connsiteX19" fmla="*/ 23813 w 376238"/>
                <a:gd name="connsiteY19" fmla="*/ 1123950 h 1514475"/>
                <a:gd name="connsiteX20" fmla="*/ 52388 w 376238"/>
                <a:gd name="connsiteY20" fmla="*/ 1007268 h 1514475"/>
                <a:gd name="connsiteX21" fmla="*/ 73819 w 376238"/>
                <a:gd name="connsiteY21" fmla="*/ 904875 h 1514475"/>
                <a:gd name="connsiteX22" fmla="*/ 92869 w 376238"/>
                <a:gd name="connsiteY22" fmla="*/ 792956 h 1514475"/>
                <a:gd name="connsiteX23" fmla="*/ 114300 w 376238"/>
                <a:gd name="connsiteY23" fmla="*/ 666750 h 1514475"/>
                <a:gd name="connsiteX24" fmla="*/ 128588 w 376238"/>
                <a:gd name="connsiteY24" fmla="*/ 566737 h 1514475"/>
                <a:gd name="connsiteX25" fmla="*/ 145256 w 376238"/>
                <a:gd name="connsiteY25" fmla="*/ 452437 h 1514475"/>
                <a:gd name="connsiteX26" fmla="*/ 152400 w 376238"/>
                <a:gd name="connsiteY26" fmla="*/ 392906 h 1514475"/>
                <a:gd name="connsiteX27" fmla="*/ 157163 w 376238"/>
                <a:gd name="connsiteY27" fmla="*/ 357187 h 1514475"/>
                <a:gd name="connsiteX28" fmla="*/ 159544 w 376238"/>
                <a:gd name="connsiteY28" fmla="*/ 328612 h 1514475"/>
                <a:gd name="connsiteX29" fmla="*/ 157163 w 376238"/>
                <a:gd name="connsiteY29" fmla="*/ 300037 h 1514475"/>
                <a:gd name="connsiteX30" fmla="*/ 152400 w 376238"/>
                <a:gd name="connsiteY30" fmla="*/ 266700 h 1514475"/>
                <a:gd name="connsiteX31" fmla="*/ 140494 w 376238"/>
                <a:gd name="connsiteY31" fmla="*/ 235743 h 1514475"/>
                <a:gd name="connsiteX32" fmla="*/ 100013 w 376238"/>
                <a:gd name="connsiteY32" fmla="*/ 152400 h 1514475"/>
                <a:gd name="connsiteX33" fmla="*/ 307181 w 376238"/>
                <a:gd name="connsiteY33" fmla="*/ 0 h 1514475"/>
                <a:gd name="connsiteX34" fmla="*/ 347663 w 376238"/>
                <a:gd name="connsiteY34" fmla="*/ 71437 h 1514475"/>
                <a:gd name="connsiteX35" fmla="*/ 359569 w 376238"/>
                <a:gd name="connsiteY35" fmla="*/ 97631 h 1514475"/>
                <a:gd name="connsiteX36" fmla="*/ 366713 w 376238"/>
                <a:gd name="connsiteY36" fmla="*/ 123825 h 1514475"/>
                <a:gd name="connsiteX37" fmla="*/ 373856 w 376238"/>
                <a:gd name="connsiteY37" fmla="*/ 164306 h 1514475"/>
                <a:gd name="connsiteX38" fmla="*/ 376238 w 376238"/>
                <a:gd name="connsiteY38" fmla="*/ 216693 h 1514475"/>
                <a:gd name="connsiteX39" fmla="*/ 366713 w 376238"/>
                <a:gd name="connsiteY39" fmla="*/ 3429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8" h="1514475">
                  <a:moveTo>
                    <a:pt x="366713" y="342900"/>
                  </a:moveTo>
                  <a:lnTo>
                    <a:pt x="340519" y="692943"/>
                  </a:lnTo>
                  <a:lnTo>
                    <a:pt x="314325" y="1033462"/>
                  </a:lnTo>
                  <a:lnTo>
                    <a:pt x="307181" y="1104900"/>
                  </a:lnTo>
                  <a:lnTo>
                    <a:pt x="257175" y="1414462"/>
                  </a:lnTo>
                  <a:lnTo>
                    <a:pt x="240506" y="1447800"/>
                  </a:lnTo>
                  <a:lnTo>
                    <a:pt x="214313" y="1478756"/>
                  </a:lnTo>
                  <a:lnTo>
                    <a:pt x="178594" y="1504950"/>
                  </a:lnTo>
                  <a:lnTo>
                    <a:pt x="150019" y="1514475"/>
                  </a:lnTo>
                  <a:lnTo>
                    <a:pt x="135731" y="1514475"/>
                  </a:lnTo>
                  <a:lnTo>
                    <a:pt x="116681" y="1509712"/>
                  </a:lnTo>
                  <a:lnTo>
                    <a:pt x="97631" y="1495425"/>
                  </a:lnTo>
                  <a:lnTo>
                    <a:pt x="85725" y="1481137"/>
                  </a:lnTo>
                  <a:lnTo>
                    <a:pt x="64294" y="1445418"/>
                  </a:lnTo>
                  <a:lnTo>
                    <a:pt x="40481" y="1388268"/>
                  </a:lnTo>
                  <a:lnTo>
                    <a:pt x="23813" y="1340643"/>
                  </a:lnTo>
                  <a:lnTo>
                    <a:pt x="4763" y="1266825"/>
                  </a:lnTo>
                  <a:lnTo>
                    <a:pt x="0" y="1221581"/>
                  </a:lnTo>
                  <a:lnTo>
                    <a:pt x="0" y="1207293"/>
                  </a:lnTo>
                  <a:lnTo>
                    <a:pt x="23813" y="1123950"/>
                  </a:lnTo>
                  <a:lnTo>
                    <a:pt x="52388" y="1007268"/>
                  </a:lnTo>
                  <a:lnTo>
                    <a:pt x="73819" y="904875"/>
                  </a:lnTo>
                  <a:lnTo>
                    <a:pt x="92869" y="792956"/>
                  </a:lnTo>
                  <a:lnTo>
                    <a:pt x="114300" y="666750"/>
                  </a:lnTo>
                  <a:lnTo>
                    <a:pt x="128588" y="566737"/>
                  </a:lnTo>
                  <a:lnTo>
                    <a:pt x="145256" y="452437"/>
                  </a:lnTo>
                  <a:lnTo>
                    <a:pt x="152400" y="392906"/>
                  </a:lnTo>
                  <a:lnTo>
                    <a:pt x="157163" y="357187"/>
                  </a:lnTo>
                  <a:lnTo>
                    <a:pt x="159544" y="328612"/>
                  </a:lnTo>
                  <a:lnTo>
                    <a:pt x="157163" y="300037"/>
                  </a:lnTo>
                  <a:lnTo>
                    <a:pt x="152400" y="266700"/>
                  </a:lnTo>
                  <a:lnTo>
                    <a:pt x="140494" y="235743"/>
                  </a:lnTo>
                  <a:lnTo>
                    <a:pt x="100013" y="152400"/>
                  </a:lnTo>
                  <a:lnTo>
                    <a:pt x="307181" y="0"/>
                  </a:lnTo>
                  <a:lnTo>
                    <a:pt x="347663" y="71437"/>
                  </a:lnTo>
                  <a:lnTo>
                    <a:pt x="359569" y="97631"/>
                  </a:lnTo>
                  <a:lnTo>
                    <a:pt x="366713" y="123825"/>
                  </a:lnTo>
                  <a:lnTo>
                    <a:pt x="373856" y="164306"/>
                  </a:lnTo>
                  <a:lnTo>
                    <a:pt x="376238" y="216693"/>
                  </a:lnTo>
                  <a:lnTo>
                    <a:pt x="3667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5">
              <a:extLst>
                <a:ext uri="{FF2B5EF4-FFF2-40B4-BE49-F238E27FC236}">
                  <a16:creationId xmlns:a16="http://schemas.microsoft.com/office/drawing/2014/main" id="{A7BFEA46-329F-47A1-9E05-8A773ECE209F}"/>
                </a:ext>
              </a:extLst>
            </p:cNvPr>
            <p:cNvSpPr/>
            <p:nvPr/>
          </p:nvSpPr>
          <p:spPr>
            <a:xfrm>
              <a:off x="3922712" y="4962718"/>
              <a:ext cx="1635125" cy="1028756"/>
            </a:xfrm>
            <a:custGeom>
              <a:avLst/>
              <a:gdLst>
                <a:gd name="connsiteX0" fmla="*/ 1383506 w 1635919"/>
                <a:gd name="connsiteY0" fmla="*/ 85725 h 1028700"/>
                <a:gd name="connsiteX1" fmla="*/ 1185862 w 1635919"/>
                <a:gd name="connsiteY1" fmla="*/ 169069 h 1028700"/>
                <a:gd name="connsiteX2" fmla="*/ 990600 w 1635919"/>
                <a:gd name="connsiteY2" fmla="*/ 250031 h 1028700"/>
                <a:gd name="connsiteX3" fmla="*/ 809625 w 1635919"/>
                <a:gd name="connsiteY3" fmla="*/ 326231 h 1028700"/>
                <a:gd name="connsiteX4" fmla="*/ 614362 w 1635919"/>
                <a:gd name="connsiteY4" fmla="*/ 407194 h 1028700"/>
                <a:gd name="connsiteX5" fmla="*/ 428625 w 1635919"/>
                <a:gd name="connsiteY5" fmla="*/ 483394 h 1028700"/>
                <a:gd name="connsiteX6" fmla="*/ 266700 w 1635919"/>
                <a:gd name="connsiteY6" fmla="*/ 552450 h 1028700"/>
                <a:gd name="connsiteX7" fmla="*/ 145256 w 1635919"/>
                <a:gd name="connsiteY7" fmla="*/ 602456 h 1028700"/>
                <a:gd name="connsiteX8" fmla="*/ 33337 w 1635919"/>
                <a:gd name="connsiteY8" fmla="*/ 645319 h 1028700"/>
                <a:gd name="connsiteX9" fmla="*/ 0 w 1635919"/>
                <a:gd name="connsiteY9" fmla="*/ 1028700 h 1028700"/>
                <a:gd name="connsiteX10" fmla="*/ 28575 w 1635919"/>
                <a:gd name="connsiteY10" fmla="*/ 1007269 h 1028700"/>
                <a:gd name="connsiteX11" fmla="*/ 57150 w 1635919"/>
                <a:gd name="connsiteY11" fmla="*/ 981075 h 1028700"/>
                <a:gd name="connsiteX12" fmla="*/ 78581 w 1635919"/>
                <a:gd name="connsiteY12" fmla="*/ 950119 h 1028700"/>
                <a:gd name="connsiteX13" fmla="*/ 119062 w 1635919"/>
                <a:gd name="connsiteY13" fmla="*/ 921544 h 1028700"/>
                <a:gd name="connsiteX14" fmla="*/ 254794 w 1635919"/>
                <a:gd name="connsiteY14" fmla="*/ 840581 h 1028700"/>
                <a:gd name="connsiteX15" fmla="*/ 452437 w 1635919"/>
                <a:gd name="connsiteY15" fmla="*/ 723900 h 1028700"/>
                <a:gd name="connsiteX16" fmla="*/ 607219 w 1635919"/>
                <a:gd name="connsiteY16" fmla="*/ 631031 h 1028700"/>
                <a:gd name="connsiteX17" fmla="*/ 800100 w 1635919"/>
                <a:gd name="connsiteY17" fmla="*/ 516731 h 1028700"/>
                <a:gd name="connsiteX18" fmla="*/ 966787 w 1635919"/>
                <a:gd name="connsiteY18" fmla="*/ 421481 h 1028700"/>
                <a:gd name="connsiteX19" fmla="*/ 1169194 w 1635919"/>
                <a:gd name="connsiteY19" fmla="*/ 302419 h 1028700"/>
                <a:gd name="connsiteX20" fmla="*/ 1335881 w 1635919"/>
                <a:gd name="connsiteY20" fmla="*/ 204788 h 1028700"/>
                <a:gd name="connsiteX21" fmla="*/ 1478756 w 1635919"/>
                <a:gd name="connsiteY21" fmla="*/ 121444 h 1028700"/>
                <a:gd name="connsiteX22" fmla="*/ 1635919 w 1635919"/>
                <a:gd name="connsiteY22" fmla="*/ 30956 h 1028700"/>
                <a:gd name="connsiteX23" fmla="*/ 1604962 w 1635919"/>
                <a:gd name="connsiteY23" fmla="*/ 0 h 1028700"/>
                <a:gd name="connsiteX24" fmla="*/ 1504950 w 1635919"/>
                <a:gd name="connsiteY24" fmla="*/ 33338 h 1028700"/>
                <a:gd name="connsiteX25" fmla="*/ 1383506 w 1635919"/>
                <a:gd name="connsiteY25" fmla="*/ 8572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19" h="1028700">
                  <a:moveTo>
                    <a:pt x="1383506" y="85725"/>
                  </a:moveTo>
                  <a:lnTo>
                    <a:pt x="1185862" y="169069"/>
                  </a:lnTo>
                  <a:lnTo>
                    <a:pt x="990600" y="250031"/>
                  </a:lnTo>
                  <a:lnTo>
                    <a:pt x="809625" y="326231"/>
                  </a:lnTo>
                  <a:lnTo>
                    <a:pt x="614362" y="407194"/>
                  </a:lnTo>
                  <a:lnTo>
                    <a:pt x="428625" y="483394"/>
                  </a:lnTo>
                  <a:lnTo>
                    <a:pt x="266700" y="552450"/>
                  </a:lnTo>
                  <a:lnTo>
                    <a:pt x="145256" y="602456"/>
                  </a:lnTo>
                  <a:lnTo>
                    <a:pt x="33337" y="645319"/>
                  </a:lnTo>
                  <a:lnTo>
                    <a:pt x="0" y="1028700"/>
                  </a:lnTo>
                  <a:lnTo>
                    <a:pt x="28575" y="1007269"/>
                  </a:lnTo>
                  <a:lnTo>
                    <a:pt x="57150" y="981075"/>
                  </a:lnTo>
                  <a:lnTo>
                    <a:pt x="78581" y="950119"/>
                  </a:lnTo>
                  <a:lnTo>
                    <a:pt x="119062" y="921544"/>
                  </a:lnTo>
                  <a:lnTo>
                    <a:pt x="254794" y="840581"/>
                  </a:lnTo>
                  <a:lnTo>
                    <a:pt x="452437" y="723900"/>
                  </a:lnTo>
                  <a:lnTo>
                    <a:pt x="607219" y="631031"/>
                  </a:lnTo>
                  <a:lnTo>
                    <a:pt x="800100" y="516731"/>
                  </a:lnTo>
                  <a:lnTo>
                    <a:pt x="966787" y="421481"/>
                  </a:lnTo>
                  <a:lnTo>
                    <a:pt x="1169194" y="302419"/>
                  </a:lnTo>
                  <a:lnTo>
                    <a:pt x="1335881" y="204788"/>
                  </a:lnTo>
                  <a:lnTo>
                    <a:pt x="1478756" y="121444"/>
                  </a:lnTo>
                  <a:lnTo>
                    <a:pt x="1635919" y="30956"/>
                  </a:lnTo>
                  <a:lnTo>
                    <a:pt x="1604962" y="0"/>
                  </a:lnTo>
                  <a:lnTo>
                    <a:pt x="1504950" y="33338"/>
                  </a:lnTo>
                  <a:lnTo>
                    <a:pt x="1383506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6">
              <a:extLst>
                <a:ext uri="{FF2B5EF4-FFF2-40B4-BE49-F238E27FC236}">
                  <a16:creationId xmlns:a16="http://schemas.microsoft.com/office/drawing/2014/main" id="{4F9442CE-BD31-4B49-A7EC-FC51C84C169C}"/>
                </a:ext>
              </a:extLst>
            </p:cNvPr>
            <p:cNvSpPr/>
            <p:nvPr/>
          </p:nvSpPr>
          <p:spPr>
            <a:xfrm>
              <a:off x="5076825" y="4010166"/>
              <a:ext cx="1104900" cy="668375"/>
            </a:xfrm>
            <a:custGeom>
              <a:avLst/>
              <a:gdLst>
                <a:gd name="connsiteX0" fmla="*/ 852488 w 1104900"/>
                <a:gd name="connsiteY0" fmla="*/ 416719 h 669131"/>
                <a:gd name="connsiteX1" fmla="*/ 762000 w 1104900"/>
                <a:gd name="connsiteY1" fmla="*/ 450056 h 669131"/>
                <a:gd name="connsiteX2" fmla="*/ 697706 w 1104900"/>
                <a:gd name="connsiteY2" fmla="*/ 473869 h 669131"/>
                <a:gd name="connsiteX3" fmla="*/ 602456 w 1104900"/>
                <a:gd name="connsiteY3" fmla="*/ 507206 h 669131"/>
                <a:gd name="connsiteX4" fmla="*/ 478631 w 1104900"/>
                <a:gd name="connsiteY4" fmla="*/ 545306 h 669131"/>
                <a:gd name="connsiteX5" fmla="*/ 357188 w 1104900"/>
                <a:gd name="connsiteY5" fmla="*/ 583406 h 669131"/>
                <a:gd name="connsiteX6" fmla="*/ 204788 w 1104900"/>
                <a:gd name="connsiteY6" fmla="*/ 628650 h 669131"/>
                <a:gd name="connsiteX7" fmla="*/ 47625 w 1104900"/>
                <a:gd name="connsiteY7" fmla="*/ 669131 h 669131"/>
                <a:gd name="connsiteX8" fmla="*/ 0 w 1104900"/>
                <a:gd name="connsiteY8" fmla="*/ 638175 h 669131"/>
                <a:gd name="connsiteX9" fmla="*/ 83344 w 1104900"/>
                <a:gd name="connsiteY9" fmla="*/ 597694 h 669131"/>
                <a:gd name="connsiteX10" fmla="*/ 190500 w 1104900"/>
                <a:gd name="connsiteY10" fmla="*/ 547688 h 669131"/>
                <a:gd name="connsiteX11" fmla="*/ 285750 w 1104900"/>
                <a:gd name="connsiteY11" fmla="*/ 500063 h 669131"/>
                <a:gd name="connsiteX12" fmla="*/ 361950 w 1104900"/>
                <a:gd name="connsiteY12" fmla="*/ 457200 h 669131"/>
                <a:gd name="connsiteX13" fmla="*/ 402431 w 1104900"/>
                <a:gd name="connsiteY13" fmla="*/ 433388 h 669131"/>
                <a:gd name="connsiteX14" fmla="*/ 454819 w 1104900"/>
                <a:gd name="connsiteY14" fmla="*/ 400050 h 669131"/>
                <a:gd name="connsiteX15" fmla="*/ 502444 w 1104900"/>
                <a:gd name="connsiteY15" fmla="*/ 366713 h 669131"/>
                <a:gd name="connsiteX16" fmla="*/ 535781 w 1104900"/>
                <a:gd name="connsiteY16" fmla="*/ 335756 h 669131"/>
                <a:gd name="connsiteX17" fmla="*/ 576263 w 1104900"/>
                <a:gd name="connsiteY17" fmla="*/ 292894 h 669131"/>
                <a:gd name="connsiteX18" fmla="*/ 607219 w 1104900"/>
                <a:gd name="connsiteY18" fmla="*/ 257175 h 669131"/>
                <a:gd name="connsiteX19" fmla="*/ 626269 w 1104900"/>
                <a:gd name="connsiteY19" fmla="*/ 223838 h 669131"/>
                <a:gd name="connsiteX20" fmla="*/ 628650 w 1104900"/>
                <a:gd name="connsiteY20" fmla="*/ 207169 h 669131"/>
                <a:gd name="connsiteX21" fmla="*/ 628650 w 1104900"/>
                <a:gd name="connsiteY21" fmla="*/ 188119 h 669131"/>
                <a:gd name="connsiteX22" fmla="*/ 623888 w 1104900"/>
                <a:gd name="connsiteY22" fmla="*/ 157163 h 669131"/>
                <a:gd name="connsiteX23" fmla="*/ 616744 w 1104900"/>
                <a:gd name="connsiteY23" fmla="*/ 135731 h 669131"/>
                <a:gd name="connsiteX24" fmla="*/ 607219 w 1104900"/>
                <a:gd name="connsiteY24" fmla="*/ 119063 h 669131"/>
                <a:gd name="connsiteX25" fmla="*/ 592931 w 1104900"/>
                <a:gd name="connsiteY25" fmla="*/ 102394 h 669131"/>
                <a:gd name="connsiteX26" fmla="*/ 576263 w 1104900"/>
                <a:gd name="connsiteY26" fmla="*/ 90488 h 669131"/>
                <a:gd name="connsiteX27" fmla="*/ 552450 w 1104900"/>
                <a:gd name="connsiteY27" fmla="*/ 80963 h 669131"/>
                <a:gd name="connsiteX28" fmla="*/ 528638 w 1104900"/>
                <a:gd name="connsiteY28" fmla="*/ 73819 h 669131"/>
                <a:gd name="connsiteX29" fmla="*/ 514350 w 1104900"/>
                <a:gd name="connsiteY29" fmla="*/ 66675 h 669131"/>
                <a:gd name="connsiteX30" fmla="*/ 497681 w 1104900"/>
                <a:gd name="connsiteY30" fmla="*/ 52388 h 669131"/>
                <a:gd name="connsiteX31" fmla="*/ 488156 w 1104900"/>
                <a:gd name="connsiteY31" fmla="*/ 33338 h 669131"/>
                <a:gd name="connsiteX32" fmla="*/ 488156 w 1104900"/>
                <a:gd name="connsiteY32" fmla="*/ 16669 h 669131"/>
                <a:gd name="connsiteX33" fmla="*/ 492919 w 1104900"/>
                <a:gd name="connsiteY33" fmla="*/ 7144 h 669131"/>
                <a:gd name="connsiteX34" fmla="*/ 514350 w 1104900"/>
                <a:gd name="connsiteY34" fmla="*/ 0 h 669131"/>
                <a:gd name="connsiteX35" fmla="*/ 550069 w 1104900"/>
                <a:gd name="connsiteY35" fmla="*/ 2381 h 669131"/>
                <a:gd name="connsiteX36" fmla="*/ 592931 w 1104900"/>
                <a:gd name="connsiteY36" fmla="*/ 9525 h 669131"/>
                <a:gd name="connsiteX37" fmla="*/ 671513 w 1104900"/>
                <a:gd name="connsiteY37" fmla="*/ 33338 h 669131"/>
                <a:gd name="connsiteX38" fmla="*/ 750094 w 1104900"/>
                <a:gd name="connsiteY38" fmla="*/ 64294 h 669131"/>
                <a:gd name="connsiteX39" fmla="*/ 823913 w 1104900"/>
                <a:gd name="connsiteY39" fmla="*/ 97631 h 669131"/>
                <a:gd name="connsiteX40" fmla="*/ 878681 w 1104900"/>
                <a:gd name="connsiteY40" fmla="*/ 121444 h 669131"/>
                <a:gd name="connsiteX41" fmla="*/ 938213 w 1104900"/>
                <a:gd name="connsiteY41" fmla="*/ 154781 h 669131"/>
                <a:gd name="connsiteX42" fmla="*/ 976313 w 1104900"/>
                <a:gd name="connsiteY42" fmla="*/ 180975 h 669131"/>
                <a:gd name="connsiteX43" fmla="*/ 1009650 w 1104900"/>
                <a:gd name="connsiteY43" fmla="*/ 207169 h 669131"/>
                <a:gd name="connsiteX44" fmla="*/ 1045369 w 1104900"/>
                <a:gd name="connsiteY44" fmla="*/ 242888 h 669131"/>
                <a:gd name="connsiteX45" fmla="*/ 1081088 w 1104900"/>
                <a:gd name="connsiteY45" fmla="*/ 283369 h 669131"/>
                <a:gd name="connsiteX46" fmla="*/ 1097756 w 1104900"/>
                <a:gd name="connsiteY46" fmla="*/ 307181 h 669131"/>
                <a:gd name="connsiteX47" fmla="*/ 1102519 w 1104900"/>
                <a:gd name="connsiteY47" fmla="*/ 321469 h 669131"/>
                <a:gd name="connsiteX48" fmla="*/ 1104900 w 1104900"/>
                <a:gd name="connsiteY48" fmla="*/ 335756 h 669131"/>
                <a:gd name="connsiteX49" fmla="*/ 1100138 w 1104900"/>
                <a:gd name="connsiteY49" fmla="*/ 347663 h 669131"/>
                <a:gd name="connsiteX50" fmla="*/ 1090613 w 1104900"/>
                <a:gd name="connsiteY50" fmla="*/ 357188 h 669131"/>
                <a:gd name="connsiteX51" fmla="*/ 1069181 w 1104900"/>
                <a:gd name="connsiteY51" fmla="*/ 369094 h 669131"/>
                <a:gd name="connsiteX52" fmla="*/ 1033463 w 1104900"/>
                <a:gd name="connsiteY52" fmla="*/ 381000 h 669131"/>
                <a:gd name="connsiteX53" fmla="*/ 983456 w 1104900"/>
                <a:gd name="connsiteY53" fmla="*/ 390525 h 669131"/>
                <a:gd name="connsiteX54" fmla="*/ 931069 w 1104900"/>
                <a:gd name="connsiteY54" fmla="*/ 397669 h 669131"/>
                <a:gd name="connsiteX55" fmla="*/ 852488 w 1104900"/>
                <a:gd name="connsiteY55" fmla="*/ 416719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04900" h="669131">
                  <a:moveTo>
                    <a:pt x="852488" y="416719"/>
                  </a:moveTo>
                  <a:lnTo>
                    <a:pt x="762000" y="450056"/>
                  </a:lnTo>
                  <a:lnTo>
                    <a:pt x="697706" y="473869"/>
                  </a:lnTo>
                  <a:lnTo>
                    <a:pt x="602456" y="507206"/>
                  </a:lnTo>
                  <a:lnTo>
                    <a:pt x="478631" y="545306"/>
                  </a:lnTo>
                  <a:lnTo>
                    <a:pt x="357188" y="583406"/>
                  </a:lnTo>
                  <a:lnTo>
                    <a:pt x="204788" y="628650"/>
                  </a:lnTo>
                  <a:lnTo>
                    <a:pt x="47625" y="669131"/>
                  </a:lnTo>
                  <a:lnTo>
                    <a:pt x="0" y="638175"/>
                  </a:lnTo>
                  <a:lnTo>
                    <a:pt x="83344" y="597694"/>
                  </a:lnTo>
                  <a:lnTo>
                    <a:pt x="190500" y="547688"/>
                  </a:lnTo>
                  <a:lnTo>
                    <a:pt x="285750" y="500063"/>
                  </a:lnTo>
                  <a:lnTo>
                    <a:pt x="361950" y="457200"/>
                  </a:lnTo>
                  <a:lnTo>
                    <a:pt x="402431" y="433388"/>
                  </a:lnTo>
                  <a:lnTo>
                    <a:pt x="454819" y="400050"/>
                  </a:lnTo>
                  <a:lnTo>
                    <a:pt x="502444" y="366713"/>
                  </a:lnTo>
                  <a:lnTo>
                    <a:pt x="535781" y="335756"/>
                  </a:lnTo>
                  <a:lnTo>
                    <a:pt x="576263" y="292894"/>
                  </a:lnTo>
                  <a:lnTo>
                    <a:pt x="607219" y="257175"/>
                  </a:lnTo>
                  <a:lnTo>
                    <a:pt x="626269" y="223838"/>
                  </a:lnTo>
                  <a:lnTo>
                    <a:pt x="628650" y="207169"/>
                  </a:lnTo>
                  <a:lnTo>
                    <a:pt x="628650" y="188119"/>
                  </a:lnTo>
                  <a:lnTo>
                    <a:pt x="623888" y="157163"/>
                  </a:lnTo>
                  <a:lnTo>
                    <a:pt x="616744" y="135731"/>
                  </a:lnTo>
                  <a:lnTo>
                    <a:pt x="607219" y="119063"/>
                  </a:lnTo>
                  <a:lnTo>
                    <a:pt x="592931" y="102394"/>
                  </a:lnTo>
                  <a:lnTo>
                    <a:pt x="576263" y="90488"/>
                  </a:lnTo>
                  <a:lnTo>
                    <a:pt x="552450" y="80963"/>
                  </a:lnTo>
                  <a:lnTo>
                    <a:pt x="528638" y="73819"/>
                  </a:lnTo>
                  <a:lnTo>
                    <a:pt x="514350" y="66675"/>
                  </a:lnTo>
                  <a:lnTo>
                    <a:pt x="497681" y="52388"/>
                  </a:lnTo>
                  <a:lnTo>
                    <a:pt x="488156" y="33338"/>
                  </a:lnTo>
                  <a:lnTo>
                    <a:pt x="488156" y="16669"/>
                  </a:lnTo>
                  <a:lnTo>
                    <a:pt x="492919" y="7144"/>
                  </a:lnTo>
                  <a:lnTo>
                    <a:pt x="514350" y="0"/>
                  </a:lnTo>
                  <a:lnTo>
                    <a:pt x="550069" y="2381"/>
                  </a:lnTo>
                  <a:lnTo>
                    <a:pt x="592931" y="9525"/>
                  </a:lnTo>
                  <a:lnTo>
                    <a:pt x="671513" y="33338"/>
                  </a:lnTo>
                  <a:lnTo>
                    <a:pt x="750094" y="64294"/>
                  </a:lnTo>
                  <a:lnTo>
                    <a:pt x="823913" y="97631"/>
                  </a:lnTo>
                  <a:lnTo>
                    <a:pt x="878681" y="121444"/>
                  </a:lnTo>
                  <a:lnTo>
                    <a:pt x="938213" y="154781"/>
                  </a:lnTo>
                  <a:lnTo>
                    <a:pt x="976313" y="180975"/>
                  </a:lnTo>
                  <a:lnTo>
                    <a:pt x="1009650" y="207169"/>
                  </a:lnTo>
                  <a:lnTo>
                    <a:pt x="1045369" y="242888"/>
                  </a:lnTo>
                  <a:lnTo>
                    <a:pt x="1081088" y="283369"/>
                  </a:lnTo>
                  <a:lnTo>
                    <a:pt x="1097756" y="307181"/>
                  </a:lnTo>
                  <a:lnTo>
                    <a:pt x="1102519" y="321469"/>
                  </a:lnTo>
                  <a:lnTo>
                    <a:pt x="1104900" y="335756"/>
                  </a:lnTo>
                  <a:lnTo>
                    <a:pt x="1100138" y="347663"/>
                  </a:lnTo>
                  <a:lnTo>
                    <a:pt x="1090613" y="357188"/>
                  </a:lnTo>
                  <a:lnTo>
                    <a:pt x="1069181" y="369094"/>
                  </a:lnTo>
                  <a:lnTo>
                    <a:pt x="1033463" y="381000"/>
                  </a:lnTo>
                  <a:lnTo>
                    <a:pt x="983456" y="390525"/>
                  </a:lnTo>
                  <a:lnTo>
                    <a:pt x="931069" y="397669"/>
                  </a:lnTo>
                  <a:lnTo>
                    <a:pt x="852488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7">
              <a:extLst>
                <a:ext uri="{FF2B5EF4-FFF2-40B4-BE49-F238E27FC236}">
                  <a16:creationId xmlns:a16="http://schemas.microsoft.com/office/drawing/2014/main" id="{192EA13D-B206-49BD-9ADB-EB5662749479}"/>
                </a:ext>
              </a:extLst>
            </p:cNvPr>
            <p:cNvSpPr/>
            <p:nvPr/>
          </p:nvSpPr>
          <p:spPr>
            <a:xfrm>
              <a:off x="4516437" y="4410238"/>
              <a:ext cx="2759076" cy="1382789"/>
            </a:xfrm>
            <a:custGeom>
              <a:avLst/>
              <a:gdLst>
                <a:gd name="connsiteX0" fmla="*/ 1340644 w 2757488"/>
                <a:gd name="connsiteY0" fmla="*/ 640556 h 1383506"/>
                <a:gd name="connsiteX1" fmla="*/ 1254919 w 2757488"/>
                <a:gd name="connsiteY1" fmla="*/ 590550 h 1383506"/>
                <a:gd name="connsiteX2" fmla="*/ 1178719 w 2757488"/>
                <a:gd name="connsiteY2" fmla="*/ 545306 h 1383506"/>
                <a:gd name="connsiteX3" fmla="*/ 1104900 w 2757488"/>
                <a:gd name="connsiteY3" fmla="*/ 500063 h 1383506"/>
                <a:gd name="connsiteX4" fmla="*/ 1033463 w 2757488"/>
                <a:gd name="connsiteY4" fmla="*/ 457200 h 1383506"/>
                <a:gd name="connsiteX5" fmla="*/ 933450 w 2757488"/>
                <a:gd name="connsiteY5" fmla="*/ 395288 h 1383506"/>
                <a:gd name="connsiteX6" fmla="*/ 873919 w 2757488"/>
                <a:gd name="connsiteY6" fmla="*/ 357188 h 1383506"/>
                <a:gd name="connsiteX7" fmla="*/ 797719 w 2757488"/>
                <a:gd name="connsiteY7" fmla="*/ 309563 h 1383506"/>
                <a:gd name="connsiteX8" fmla="*/ 726282 w 2757488"/>
                <a:gd name="connsiteY8" fmla="*/ 264319 h 1383506"/>
                <a:gd name="connsiteX9" fmla="*/ 681038 w 2757488"/>
                <a:gd name="connsiteY9" fmla="*/ 238125 h 1383506"/>
                <a:gd name="connsiteX10" fmla="*/ 633413 w 2757488"/>
                <a:gd name="connsiteY10" fmla="*/ 204788 h 1383506"/>
                <a:gd name="connsiteX11" fmla="*/ 578644 w 2757488"/>
                <a:gd name="connsiteY11" fmla="*/ 171450 h 1383506"/>
                <a:gd name="connsiteX12" fmla="*/ 516732 w 2757488"/>
                <a:gd name="connsiteY12" fmla="*/ 135731 h 1383506"/>
                <a:gd name="connsiteX13" fmla="*/ 476250 w 2757488"/>
                <a:gd name="connsiteY13" fmla="*/ 114300 h 1383506"/>
                <a:gd name="connsiteX14" fmla="*/ 435769 w 2757488"/>
                <a:gd name="connsiteY14" fmla="*/ 95250 h 1383506"/>
                <a:gd name="connsiteX15" fmla="*/ 371475 w 2757488"/>
                <a:gd name="connsiteY15" fmla="*/ 69056 h 1383506"/>
                <a:gd name="connsiteX16" fmla="*/ 316707 w 2757488"/>
                <a:gd name="connsiteY16" fmla="*/ 50006 h 1383506"/>
                <a:gd name="connsiteX17" fmla="*/ 242888 w 2757488"/>
                <a:gd name="connsiteY17" fmla="*/ 28575 h 1383506"/>
                <a:gd name="connsiteX18" fmla="*/ 185738 w 2757488"/>
                <a:gd name="connsiteY18" fmla="*/ 16669 h 1383506"/>
                <a:gd name="connsiteX19" fmla="*/ 119063 w 2757488"/>
                <a:gd name="connsiteY19" fmla="*/ 4763 h 1383506"/>
                <a:gd name="connsiteX20" fmla="*/ 73819 w 2757488"/>
                <a:gd name="connsiteY20" fmla="*/ 0 h 1383506"/>
                <a:gd name="connsiteX21" fmla="*/ 30957 w 2757488"/>
                <a:gd name="connsiteY21" fmla="*/ 7144 h 1383506"/>
                <a:gd name="connsiteX22" fmla="*/ 11907 w 2757488"/>
                <a:gd name="connsiteY22" fmla="*/ 14288 h 1383506"/>
                <a:gd name="connsiteX23" fmla="*/ 0 w 2757488"/>
                <a:gd name="connsiteY23" fmla="*/ 21431 h 1383506"/>
                <a:gd name="connsiteX24" fmla="*/ 0 w 2757488"/>
                <a:gd name="connsiteY24" fmla="*/ 33338 h 1383506"/>
                <a:gd name="connsiteX25" fmla="*/ 9525 w 2757488"/>
                <a:gd name="connsiteY25" fmla="*/ 50006 h 1383506"/>
                <a:gd name="connsiteX26" fmla="*/ 40482 w 2757488"/>
                <a:gd name="connsiteY26" fmla="*/ 66675 h 1383506"/>
                <a:gd name="connsiteX27" fmla="*/ 80963 w 2757488"/>
                <a:gd name="connsiteY27" fmla="*/ 73819 h 1383506"/>
                <a:gd name="connsiteX28" fmla="*/ 147638 w 2757488"/>
                <a:gd name="connsiteY28" fmla="*/ 90488 h 1383506"/>
                <a:gd name="connsiteX29" fmla="*/ 221457 w 2757488"/>
                <a:gd name="connsiteY29" fmla="*/ 114300 h 1383506"/>
                <a:gd name="connsiteX30" fmla="*/ 285750 w 2757488"/>
                <a:gd name="connsiteY30" fmla="*/ 140494 h 1383506"/>
                <a:gd name="connsiteX31" fmla="*/ 340519 w 2757488"/>
                <a:gd name="connsiteY31" fmla="*/ 164306 h 1383506"/>
                <a:gd name="connsiteX32" fmla="*/ 407194 w 2757488"/>
                <a:gd name="connsiteY32" fmla="*/ 197644 h 1383506"/>
                <a:gd name="connsiteX33" fmla="*/ 466725 w 2757488"/>
                <a:gd name="connsiteY33" fmla="*/ 233363 h 1383506"/>
                <a:gd name="connsiteX34" fmla="*/ 569119 w 2757488"/>
                <a:gd name="connsiteY34" fmla="*/ 304800 h 1383506"/>
                <a:gd name="connsiteX35" fmla="*/ 704850 w 2757488"/>
                <a:gd name="connsiteY35" fmla="*/ 409575 h 1383506"/>
                <a:gd name="connsiteX36" fmla="*/ 850107 w 2757488"/>
                <a:gd name="connsiteY36" fmla="*/ 523875 h 1383506"/>
                <a:gd name="connsiteX37" fmla="*/ 940594 w 2757488"/>
                <a:gd name="connsiteY37" fmla="*/ 597694 h 1383506"/>
                <a:gd name="connsiteX38" fmla="*/ 959644 w 2757488"/>
                <a:gd name="connsiteY38" fmla="*/ 621506 h 1383506"/>
                <a:gd name="connsiteX39" fmla="*/ 1104900 w 2757488"/>
                <a:gd name="connsiteY39" fmla="*/ 733425 h 1383506"/>
                <a:gd name="connsiteX40" fmla="*/ 1228725 w 2757488"/>
                <a:gd name="connsiteY40" fmla="*/ 835819 h 1383506"/>
                <a:gd name="connsiteX41" fmla="*/ 1378744 w 2757488"/>
                <a:gd name="connsiteY41" fmla="*/ 964406 h 1383506"/>
                <a:gd name="connsiteX42" fmla="*/ 1521619 w 2757488"/>
                <a:gd name="connsiteY42" fmla="*/ 1092994 h 1383506"/>
                <a:gd name="connsiteX43" fmla="*/ 1690688 w 2757488"/>
                <a:gd name="connsiteY43" fmla="*/ 1243013 h 1383506"/>
                <a:gd name="connsiteX44" fmla="*/ 1745457 w 2757488"/>
                <a:gd name="connsiteY44" fmla="*/ 1295400 h 1383506"/>
                <a:gd name="connsiteX45" fmla="*/ 1778794 w 2757488"/>
                <a:gd name="connsiteY45" fmla="*/ 1323975 h 1383506"/>
                <a:gd name="connsiteX46" fmla="*/ 1807369 w 2757488"/>
                <a:gd name="connsiteY46" fmla="*/ 1343025 h 1383506"/>
                <a:gd name="connsiteX47" fmla="*/ 1854994 w 2757488"/>
                <a:gd name="connsiteY47" fmla="*/ 1364456 h 1383506"/>
                <a:gd name="connsiteX48" fmla="*/ 1902619 w 2757488"/>
                <a:gd name="connsiteY48" fmla="*/ 1378744 h 1383506"/>
                <a:gd name="connsiteX49" fmla="*/ 1959769 w 2757488"/>
                <a:gd name="connsiteY49" fmla="*/ 1383506 h 1383506"/>
                <a:gd name="connsiteX50" fmla="*/ 2014538 w 2757488"/>
                <a:gd name="connsiteY50" fmla="*/ 1383506 h 1383506"/>
                <a:gd name="connsiteX51" fmla="*/ 2185988 w 2757488"/>
                <a:gd name="connsiteY51" fmla="*/ 1366838 h 1383506"/>
                <a:gd name="connsiteX52" fmla="*/ 2450307 w 2757488"/>
                <a:gd name="connsiteY52" fmla="*/ 1340644 h 1383506"/>
                <a:gd name="connsiteX53" fmla="*/ 2697957 w 2757488"/>
                <a:gd name="connsiteY53" fmla="*/ 1319213 h 1383506"/>
                <a:gd name="connsiteX54" fmla="*/ 2728913 w 2757488"/>
                <a:gd name="connsiteY54" fmla="*/ 1309688 h 1383506"/>
                <a:gd name="connsiteX55" fmla="*/ 2752725 w 2757488"/>
                <a:gd name="connsiteY55" fmla="*/ 1295400 h 1383506"/>
                <a:gd name="connsiteX56" fmla="*/ 2757488 w 2757488"/>
                <a:gd name="connsiteY56" fmla="*/ 1283494 h 1383506"/>
                <a:gd name="connsiteX57" fmla="*/ 2757488 w 2757488"/>
                <a:gd name="connsiteY57" fmla="*/ 1276350 h 1383506"/>
                <a:gd name="connsiteX58" fmla="*/ 2750344 w 2757488"/>
                <a:gd name="connsiteY58" fmla="*/ 1264444 h 1383506"/>
                <a:gd name="connsiteX59" fmla="*/ 2721769 w 2757488"/>
                <a:gd name="connsiteY59" fmla="*/ 1254919 h 1383506"/>
                <a:gd name="connsiteX60" fmla="*/ 2647950 w 2757488"/>
                <a:gd name="connsiteY60" fmla="*/ 1240631 h 1383506"/>
                <a:gd name="connsiteX61" fmla="*/ 2578894 w 2757488"/>
                <a:gd name="connsiteY61" fmla="*/ 1223963 h 1383506"/>
                <a:gd name="connsiteX62" fmla="*/ 2497932 w 2757488"/>
                <a:gd name="connsiteY62" fmla="*/ 1200150 h 1383506"/>
                <a:gd name="connsiteX63" fmla="*/ 2395538 w 2757488"/>
                <a:gd name="connsiteY63" fmla="*/ 1169194 h 1383506"/>
                <a:gd name="connsiteX64" fmla="*/ 2276475 w 2757488"/>
                <a:gd name="connsiteY64" fmla="*/ 1126331 h 1383506"/>
                <a:gd name="connsiteX65" fmla="*/ 2190750 w 2757488"/>
                <a:gd name="connsiteY65" fmla="*/ 1092994 h 1383506"/>
                <a:gd name="connsiteX66" fmla="*/ 2047875 w 2757488"/>
                <a:gd name="connsiteY66" fmla="*/ 1033463 h 1383506"/>
                <a:gd name="connsiteX67" fmla="*/ 1950244 w 2757488"/>
                <a:gd name="connsiteY67" fmla="*/ 985838 h 1383506"/>
                <a:gd name="connsiteX68" fmla="*/ 1800225 w 2757488"/>
                <a:gd name="connsiteY68" fmla="*/ 904875 h 1383506"/>
                <a:gd name="connsiteX69" fmla="*/ 1666875 w 2757488"/>
                <a:gd name="connsiteY69" fmla="*/ 831056 h 1383506"/>
                <a:gd name="connsiteX70" fmla="*/ 1464469 w 2757488"/>
                <a:gd name="connsiteY70" fmla="*/ 714375 h 1383506"/>
                <a:gd name="connsiteX71" fmla="*/ 1340644 w 2757488"/>
                <a:gd name="connsiteY71" fmla="*/ 640556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57488" h="1383506">
                  <a:moveTo>
                    <a:pt x="1340644" y="640556"/>
                  </a:moveTo>
                  <a:lnTo>
                    <a:pt x="1254919" y="590550"/>
                  </a:lnTo>
                  <a:lnTo>
                    <a:pt x="1178719" y="545306"/>
                  </a:lnTo>
                  <a:lnTo>
                    <a:pt x="1104900" y="500063"/>
                  </a:lnTo>
                  <a:lnTo>
                    <a:pt x="1033463" y="457200"/>
                  </a:lnTo>
                  <a:lnTo>
                    <a:pt x="933450" y="395288"/>
                  </a:lnTo>
                  <a:lnTo>
                    <a:pt x="873919" y="357188"/>
                  </a:lnTo>
                  <a:lnTo>
                    <a:pt x="797719" y="309563"/>
                  </a:lnTo>
                  <a:lnTo>
                    <a:pt x="726282" y="264319"/>
                  </a:lnTo>
                  <a:lnTo>
                    <a:pt x="681038" y="238125"/>
                  </a:lnTo>
                  <a:lnTo>
                    <a:pt x="633413" y="204788"/>
                  </a:lnTo>
                  <a:lnTo>
                    <a:pt x="578644" y="171450"/>
                  </a:lnTo>
                  <a:lnTo>
                    <a:pt x="516732" y="135731"/>
                  </a:lnTo>
                  <a:lnTo>
                    <a:pt x="476250" y="114300"/>
                  </a:lnTo>
                  <a:lnTo>
                    <a:pt x="435769" y="95250"/>
                  </a:lnTo>
                  <a:lnTo>
                    <a:pt x="371475" y="69056"/>
                  </a:lnTo>
                  <a:lnTo>
                    <a:pt x="316707" y="50006"/>
                  </a:lnTo>
                  <a:lnTo>
                    <a:pt x="242888" y="28575"/>
                  </a:lnTo>
                  <a:lnTo>
                    <a:pt x="185738" y="16669"/>
                  </a:lnTo>
                  <a:lnTo>
                    <a:pt x="119063" y="4763"/>
                  </a:lnTo>
                  <a:lnTo>
                    <a:pt x="73819" y="0"/>
                  </a:lnTo>
                  <a:lnTo>
                    <a:pt x="30957" y="7144"/>
                  </a:lnTo>
                  <a:lnTo>
                    <a:pt x="11907" y="14288"/>
                  </a:lnTo>
                  <a:lnTo>
                    <a:pt x="0" y="21431"/>
                  </a:lnTo>
                  <a:lnTo>
                    <a:pt x="0" y="33338"/>
                  </a:lnTo>
                  <a:lnTo>
                    <a:pt x="9525" y="50006"/>
                  </a:lnTo>
                  <a:lnTo>
                    <a:pt x="40482" y="66675"/>
                  </a:lnTo>
                  <a:lnTo>
                    <a:pt x="80963" y="73819"/>
                  </a:lnTo>
                  <a:lnTo>
                    <a:pt x="147638" y="90488"/>
                  </a:lnTo>
                  <a:lnTo>
                    <a:pt x="221457" y="114300"/>
                  </a:lnTo>
                  <a:lnTo>
                    <a:pt x="285750" y="140494"/>
                  </a:lnTo>
                  <a:lnTo>
                    <a:pt x="340519" y="164306"/>
                  </a:lnTo>
                  <a:lnTo>
                    <a:pt x="407194" y="197644"/>
                  </a:lnTo>
                  <a:lnTo>
                    <a:pt x="466725" y="233363"/>
                  </a:lnTo>
                  <a:lnTo>
                    <a:pt x="569119" y="304800"/>
                  </a:lnTo>
                  <a:lnTo>
                    <a:pt x="704850" y="409575"/>
                  </a:lnTo>
                  <a:lnTo>
                    <a:pt x="850107" y="523875"/>
                  </a:lnTo>
                  <a:lnTo>
                    <a:pt x="940594" y="597694"/>
                  </a:lnTo>
                  <a:lnTo>
                    <a:pt x="959644" y="621506"/>
                  </a:lnTo>
                  <a:lnTo>
                    <a:pt x="1104900" y="733425"/>
                  </a:lnTo>
                  <a:lnTo>
                    <a:pt x="1228725" y="835819"/>
                  </a:lnTo>
                  <a:lnTo>
                    <a:pt x="1378744" y="964406"/>
                  </a:lnTo>
                  <a:lnTo>
                    <a:pt x="1521619" y="1092994"/>
                  </a:lnTo>
                  <a:lnTo>
                    <a:pt x="1690688" y="1243013"/>
                  </a:lnTo>
                  <a:lnTo>
                    <a:pt x="1745457" y="1295400"/>
                  </a:lnTo>
                  <a:lnTo>
                    <a:pt x="1778794" y="1323975"/>
                  </a:lnTo>
                  <a:lnTo>
                    <a:pt x="1807369" y="1343025"/>
                  </a:lnTo>
                  <a:lnTo>
                    <a:pt x="1854994" y="1364456"/>
                  </a:lnTo>
                  <a:lnTo>
                    <a:pt x="1902619" y="1378744"/>
                  </a:lnTo>
                  <a:lnTo>
                    <a:pt x="1959769" y="1383506"/>
                  </a:lnTo>
                  <a:lnTo>
                    <a:pt x="2014538" y="1383506"/>
                  </a:lnTo>
                  <a:lnTo>
                    <a:pt x="2185988" y="1366838"/>
                  </a:lnTo>
                  <a:lnTo>
                    <a:pt x="2450307" y="1340644"/>
                  </a:lnTo>
                  <a:lnTo>
                    <a:pt x="2697957" y="1319213"/>
                  </a:lnTo>
                  <a:lnTo>
                    <a:pt x="2728913" y="1309688"/>
                  </a:lnTo>
                  <a:lnTo>
                    <a:pt x="2752725" y="1295400"/>
                  </a:lnTo>
                  <a:lnTo>
                    <a:pt x="2757488" y="1283494"/>
                  </a:lnTo>
                  <a:lnTo>
                    <a:pt x="2757488" y="1276350"/>
                  </a:lnTo>
                  <a:lnTo>
                    <a:pt x="2750344" y="1264444"/>
                  </a:lnTo>
                  <a:lnTo>
                    <a:pt x="2721769" y="1254919"/>
                  </a:lnTo>
                  <a:lnTo>
                    <a:pt x="2647950" y="1240631"/>
                  </a:lnTo>
                  <a:lnTo>
                    <a:pt x="2578894" y="1223963"/>
                  </a:lnTo>
                  <a:lnTo>
                    <a:pt x="2497932" y="1200150"/>
                  </a:lnTo>
                  <a:lnTo>
                    <a:pt x="2395538" y="1169194"/>
                  </a:lnTo>
                  <a:lnTo>
                    <a:pt x="2276475" y="1126331"/>
                  </a:lnTo>
                  <a:lnTo>
                    <a:pt x="2190750" y="1092994"/>
                  </a:lnTo>
                  <a:lnTo>
                    <a:pt x="2047875" y="1033463"/>
                  </a:lnTo>
                  <a:lnTo>
                    <a:pt x="1950244" y="985838"/>
                  </a:lnTo>
                  <a:lnTo>
                    <a:pt x="1800225" y="904875"/>
                  </a:lnTo>
                  <a:lnTo>
                    <a:pt x="1666875" y="831056"/>
                  </a:lnTo>
                  <a:lnTo>
                    <a:pt x="1464469" y="714375"/>
                  </a:lnTo>
                  <a:lnTo>
                    <a:pt x="1340644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56" name="グループ化 54">
              <a:extLst>
                <a:ext uri="{FF2B5EF4-FFF2-40B4-BE49-F238E27FC236}">
                  <a16:creationId xmlns:a16="http://schemas.microsoft.com/office/drawing/2014/main" id="{82851AD9-5F32-42BE-A7BC-9493F33D204C}"/>
                </a:ext>
              </a:extLst>
            </p:cNvPr>
            <p:cNvGrpSpPr/>
            <p:nvPr/>
          </p:nvGrpSpPr>
          <p:grpSpPr>
            <a:xfrm>
              <a:off x="2643187" y="1462089"/>
              <a:ext cx="4619626" cy="4562725"/>
              <a:chOff x="2808288" y="1595438"/>
              <a:chExt cx="4619625" cy="4562475"/>
            </a:xfrm>
            <a:solidFill>
              <a:schemeClr val="tx1"/>
            </a:solidFill>
          </p:grpSpPr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610" name="グループ化 2">
            <a:extLst>
              <a:ext uri="{FF2B5EF4-FFF2-40B4-BE49-F238E27FC236}">
                <a16:creationId xmlns:a16="http://schemas.microsoft.com/office/drawing/2014/main" id="{B54C6775-BEB8-4CD0-8662-AC22AD8B671E}"/>
              </a:ext>
            </a:extLst>
          </p:cNvPr>
          <p:cNvGrpSpPr>
            <a:grpSpLocks/>
          </p:cNvGrpSpPr>
          <p:nvPr/>
        </p:nvGrpSpPr>
        <p:grpSpPr bwMode="auto">
          <a:xfrm>
            <a:off x="2643188" y="1443038"/>
            <a:ext cx="4632325" cy="4581525"/>
            <a:chOff x="2643187" y="1443038"/>
            <a:chExt cx="4632326" cy="4581776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B64354E2-0622-4F81-94F8-F298B8B4D4F8}"/>
                </a:ext>
              </a:extLst>
            </p:cNvPr>
            <p:cNvSpPr/>
            <p:nvPr/>
          </p:nvSpPr>
          <p:spPr>
            <a:xfrm>
              <a:off x="3600449" y="1443038"/>
              <a:ext cx="585788" cy="2243260"/>
            </a:xfrm>
            <a:custGeom>
              <a:avLst/>
              <a:gdLst>
                <a:gd name="connsiteX0" fmla="*/ 294223 w 585562"/>
                <a:gd name="connsiteY0" fmla="*/ 790365 h 2244174"/>
                <a:gd name="connsiteX1" fmla="*/ 294223 w 585562"/>
                <a:gd name="connsiteY1" fmla="*/ 1052858 h 2244174"/>
                <a:gd name="connsiteX2" fmla="*/ 297108 w 585562"/>
                <a:gd name="connsiteY2" fmla="*/ 1249007 h 2244174"/>
                <a:gd name="connsiteX3" fmla="*/ 297108 w 585562"/>
                <a:gd name="connsiteY3" fmla="*/ 1387465 h 2244174"/>
                <a:gd name="connsiteX4" fmla="*/ 294223 w 585562"/>
                <a:gd name="connsiteY4" fmla="*/ 1491309 h 2244174"/>
                <a:gd name="connsiteX5" fmla="*/ 294223 w 585562"/>
                <a:gd name="connsiteY5" fmla="*/ 1520154 h 2244174"/>
                <a:gd name="connsiteX6" fmla="*/ 285570 w 585562"/>
                <a:gd name="connsiteY6" fmla="*/ 1572076 h 2244174"/>
                <a:gd name="connsiteX7" fmla="*/ 274032 w 585562"/>
                <a:gd name="connsiteY7" fmla="*/ 1638420 h 2244174"/>
                <a:gd name="connsiteX8" fmla="*/ 259609 w 585562"/>
                <a:gd name="connsiteY8" fmla="*/ 1693227 h 2244174"/>
                <a:gd name="connsiteX9" fmla="*/ 233648 w 585562"/>
                <a:gd name="connsiteY9" fmla="*/ 1768225 h 2244174"/>
                <a:gd name="connsiteX10" fmla="*/ 210572 w 585562"/>
                <a:gd name="connsiteY10" fmla="*/ 1828800 h 2244174"/>
                <a:gd name="connsiteX11" fmla="*/ 210572 w 585562"/>
                <a:gd name="connsiteY11" fmla="*/ 1857646 h 2244174"/>
                <a:gd name="connsiteX12" fmla="*/ 222110 w 585562"/>
                <a:gd name="connsiteY12" fmla="*/ 1923990 h 2244174"/>
                <a:gd name="connsiteX13" fmla="*/ 239417 w 585562"/>
                <a:gd name="connsiteY13" fmla="*/ 2007642 h 2244174"/>
                <a:gd name="connsiteX14" fmla="*/ 268263 w 585562"/>
                <a:gd name="connsiteY14" fmla="*/ 2082640 h 2244174"/>
                <a:gd name="connsiteX15" fmla="*/ 297108 w 585562"/>
                <a:gd name="connsiteY15" fmla="*/ 2131677 h 2244174"/>
                <a:gd name="connsiteX16" fmla="*/ 317300 w 585562"/>
                <a:gd name="connsiteY16" fmla="*/ 2160523 h 2244174"/>
                <a:gd name="connsiteX17" fmla="*/ 343261 w 585562"/>
                <a:gd name="connsiteY17" fmla="*/ 2203791 h 2244174"/>
                <a:gd name="connsiteX18" fmla="*/ 363453 w 585562"/>
                <a:gd name="connsiteY18" fmla="*/ 2226867 h 2244174"/>
                <a:gd name="connsiteX19" fmla="*/ 383644 w 585562"/>
                <a:gd name="connsiteY19" fmla="*/ 2241290 h 2244174"/>
                <a:gd name="connsiteX20" fmla="*/ 403836 w 585562"/>
                <a:gd name="connsiteY20" fmla="*/ 2244174 h 2244174"/>
                <a:gd name="connsiteX21" fmla="*/ 421143 w 585562"/>
                <a:gd name="connsiteY21" fmla="*/ 2238405 h 2244174"/>
                <a:gd name="connsiteX22" fmla="*/ 435566 w 585562"/>
                <a:gd name="connsiteY22" fmla="*/ 2221098 h 2244174"/>
                <a:gd name="connsiteX23" fmla="*/ 455758 w 585562"/>
                <a:gd name="connsiteY23" fmla="*/ 2186484 h 2244174"/>
                <a:gd name="connsiteX24" fmla="*/ 481719 w 585562"/>
                <a:gd name="connsiteY24" fmla="*/ 2117255 h 2244174"/>
                <a:gd name="connsiteX25" fmla="*/ 496141 w 585562"/>
                <a:gd name="connsiteY25" fmla="*/ 2059564 h 2244174"/>
                <a:gd name="connsiteX26" fmla="*/ 496141 w 585562"/>
                <a:gd name="connsiteY26" fmla="*/ 2022065 h 2244174"/>
                <a:gd name="connsiteX27" fmla="*/ 499026 w 585562"/>
                <a:gd name="connsiteY27" fmla="*/ 1860530 h 2244174"/>
                <a:gd name="connsiteX28" fmla="*/ 499026 w 585562"/>
                <a:gd name="connsiteY28" fmla="*/ 1621113 h 2244174"/>
                <a:gd name="connsiteX29" fmla="*/ 499026 w 585562"/>
                <a:gd name="connsiteY29" fmla="*/ 1370158 h 2244174"/>
                <a:gd name="connsiteX30" fmla="*/ 501911 w 585562"/>
                <a:gd name="connsiteY30" fmla="*/ 1182663 h 2244174"/>
                <a:gd name="connsiteX31" fmla="*/ 504795 w 585562"/>
                <a:gd name="connsiteY31" fmla="*/ 1049974 h 2244174"/>
                <a:gd name="connsiteX32" fmla="*/ 510564 w 585562"/>
                <a:gd name="connsiteY32" fmla="*/ 908631 h 2244174"/>
                <a:gd name="connsiteX33" fmla="*/ 524987 w 585562"/>
                <a:gd name="connsiteY33" fmla="*/ 715367 h 2244174"/>
                <a:gd name="connsiteX34" fmla="*/ 539410 w 585562"/>
                <a:gd name="connsiteY34" fmla="*/ 478834 h 2244174"/>
                <a:gd name="connsiteX35" fmla="*/ 542294 w 585562"/>
                <a:gd name="connsiteY35" fmla="*/ 458643 h 2244174"/>
                <a:gd name="connsiteX36" fmla="*/ 556717 w 585562"/>
                <a:gd name="connsiteY36" fmla="*/ 415374 h 2244174"/>
                <a:gd name="connsiteX37" fmla="*/ 582678 w 585562"/>
                <a:gd name="connsiteY37" fmla="*/ 340376 h 2244174"/>
                <a:gd name="connsiteX38" fmla="*/ 585562 w 585562"/>
                <a:gd name="connsiteY38" fmla="*/ 320185 h 2244174"/>
                <a:gd name="connsiteX39" fmla="*/ 585562 w 585562"/>
                <a:gd name="connsiteY39" fmla="*/ 302877 h 2244174"/>
                <a:gd name="connsiteX40" fmla="*/ 582678 w 585562"/>
                <a:gd name="connsiteY40" fmla="*/ 276916 h 2244174"/>
                <a:gd name="connsiteX41" fmla="*/ 571140 w 585562"/>
                <a:gd name="connsiteY41" fmla="*/ 245186 h 2244174"/>
                <a:gd name="connsiteX42" fmla="*/ 556717 w 585562"/>
                <a:gd name="connsiteY42" fmla="*/ 216341 h 2244174"/>
                <a:gd name="connsiteX43" fmla="*/ 530756 w 585562"/>
                <a:gd name="connsiteY43" fmla="*/ 184611 h 2244174"/>
                <a:gd name="connsiteX44" fmla="*/ 501911 w 585562"/>
                <a:gd name="connsiteY44" fmla="*/ 155766 h 2244174"/>
                <a:gd name="connsiteX45" fmla="*/ 475950 w 585562"/>
                <a:gd name="connsiteY45" fmla="*/ 135574 h 2244174"/>
                <a:gd name="connsiteX46" fmla="*/ 452873 w 585562"/>
                <a:gd name="connsiteY46" fmla="*/ 118267 h 2244174"/>
                <a:gd name="connsiteX47" fmla="*/ 409605 w 585562"/>
                <a:gd name="connsiteY47" fmla="*/ 98075 h 2244174"/>
                <a:gd name="connsiteX48" fmla="*/ 354799 w 585562"/>
                <a:gd name="connsiteY48" fmla="*/ 74998 h 2244174"/>
                <a:gd name="connsiteX49" fmla="*/ 268263 w 585562"/>
                <a:gd name="connsiteY49" fmla="*/ 46153 h 2244174"/>
                <a:gd name="connsiteX50" fmla="*/ 190380 w 585562"/>
                <a:gd name="connsiteY50" fmla="*/ 25961 h 2244174"/>
                <a:gd name="connsiteX51" fmla="*/ 86536 w 585562"/>
                <a:gd name="connsiteY51" fmla="*/ 5769 h 2244174"/>
                <a:gd name="connsiteX52" fmla="*/ 51922 w 585562"/>
                <a:gd name="connsiteY52" fmla="*/ 0 h 2244174"/>
                <a:gd name="connsiteX53" fmla="*/ 28846 w 585562"/>
                <a:gd name="connsiteY53" fmla="*/ 0 h 2244174"/>
                <a:gd name="connsiteX54" fmla="*/ 11538 w 585562"/>
                <a:gd name="connsiteY54" fmla="*/ 2885 h 2244174"/>
                <a:gd name="connsiteX55" fmla="*/ 5769 w 585562"/>
                <a:gd name="connsiteY55" fmla="*/ 8654 h 2244174"/>
                <a:gd name="connsiteX56" fmla="*/ 0 w 585562"/>
                <a:gd name="connsiteY56" fmla="*/ 20192 h 2244174"/>
                <a:gd name="connsiteX57" fmla="*/ 5769 w 585562"/>
                <a:gd name="connsiteY57" fmla="*/ 34615 h 2244174"/>
                <a:gd name="connsiteX58" fmla="*/ 20192 w 585562"/>
                <a:gd name="connsiteY58" fmla="*/ 57691 h 2244174"/>
                <a:gd name="connsiteX59" fmla="*/ 43268 w 585562"/>
                <a:gd name="connsiteY59" fmla="*/ 74998 h 2244174"/>
                <a:gd name="connsiteX60" fmla="*/ 115382 w 585562"/>
                <a:gd name="connsiteY60" fmla="*/ 112497 h 2244174"/>
                <a:gd name="connsiteX61" fmla="*/ 178842 w 585562"/>
                <a:gd name="connsiteY61" fmla="*/ 152881 h 2244174"/>
                <a:gd name="connsiteX62" fmla="*/ 210572 w 585562"/>
                <a:gd name="connsiteY62" fmla="*/ 175957 h 2244174"/>
                <a:gd name="connsiteX63" fmla="*/ 242302 w 585562"/>
                <a:gd name="connsiteY63" fmla="*/ 210572 h 2244174"/>
                <a:gd name="connsiteX64" fmla="*/ 265378 w 585562"/>
                <a:gd name="connsiteY64" fmla="*/ 248071 h 2244174"/>
                <a:gd name="connsiteX65" fmla="*/ 274032 w 585562"/>
                <a:gd name="connsiteY65" fmla="*/ 276916 h 2244174"/>
                <a:gd name="connsiteX66" fmla="*/ 282685 w 585562"/>
                <a:gd name="connsiteY66" fmla="*/ 308646 h 2244174"/>
                <a:gd name="connsiteX67" fmla="*/ 291339 w 585562"/>
                <a:gd name="connsiteY67" fmla="*/ 360568 h 2244174"/>
                <a:gd name="connsiteX68" fmla="*/ 294223 w 585562"/>
                <a:gd name="connsiteY68" fmla="*/ 426913 h 2244174"/>
                <a:gd name="connsiteX69" fmla="*/ 294223 w 585562"/>
                <a:gd name="connsiteY69" fmla="*/ 559602 h 2244174"/>
                <a:gd name="connsiteX70" fmla="*/ 294223 w 585562"/>
                <a:gd name="connsiteY70" fmla="*/ 790365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5562" h="2244174">
                  <a:moveTo>
                    <a:pt x="294223" y="790365"/>
                  </a:moveTo>
                  <a:lnTo>
                    <a:pt x="294223" y="1052858"/>
                  </a:lnTo>
                  <a:cubicBezTo>
                    <a:pt x="295185" y="1118241"/>
                    <a:pt x="296146" y="1183624"/>
                    <a:pt x="297108" y="1249007"/>
                  </a:cubicBezTo>
                  <a:lnTo>
                    <a:pt x="297108" y="1387465"/>
                  </a:lnTo>
                  <a:cubicBezTo>
                    <a:pt x="296146" y="1422080"/>
                    <a:pt x="295185" y="1456694"/>
                    <a:pt x="294223" y="1491309"/>
                  </a:cubicBezTo>
                  <a:lnTo>
                    <a:pt x="294223" y="1520154"/>
                  </a:lnTo>
                  <a:lnTo>
                    <a:pt x="285570" y="1572076"/>
                  </a:lnTo>
                  <a:lnTo>
                    <a:pt x="274032" y="1638420"/>
                  </a:lnTo>
                  <a:lnTo>
                    <a:pt x="259609" y="1693227"/>
                  </a:lnTo>
                  <a:lnTo>
                    <a:pt x="233648" y="1768225"/>
                  </a:lnTo>
                  <a:lnTo>
                    <a:pt x="210572" y="1828800"/>
                  </a:lnTo>
                  <a:lnTo>
                    <a:pt x="210572" y="1857646"/>
                  </a:lnTo>
                  <a:lnTo>
                    <a:pt x="222110" y="1923990"/>
                  </a:lnTo>
                  <a:lnTo>
                    <a:pt x="239417" y="2007642"/>
                  </a:lnTo>
                  <a:lnTo>
                    <a:pt x="268263" y="2082640"/>
                  </a:lnTo>
                  <a:lnTo>
                    <a:pt x="297108" y="2131677"/>
                  </a:lnTo>
                  <a:lnTo>
                    <a:pt x="317300" y="2160523"/>
                  </a:lnTo>
                  <a:lnTo>
                    <a:pt x="343261" y="2203791"/>
                  </a:lnTo>
                  <a:lnTo>
                    <a:pt x="363453" y="2226867"/>
                  </a:lnTo>
                  <a:lnTo>
                    <a:pt x="383644" y="2241290"/>
                  </a:lnTo>
                  <a:lnTo>
                    <a:pt x="403836" y="2244174"/>
                  </a:lnTo>
                  <a:lnTo>
                    <a:pt x="421143" y="2238405"/>
                  </a:lnTo>
                  <a:lnTo>
                    <a:pt x="435566" y="2221098"/>
                  </a:lnTo>
                  <a:lnTo>
                    <a:pt x="455758" y="2186484"/>
                  </a:lnTo>
                  <a:lnTo>
                    <a:pt x="481719" y="2117255"/>
                  </a:lnTo>
                  <a:lnTo>
                    <a:pt x="496141" y="2059564"/>
                  </a:lnTo>
                  <a:lnTo>
                    <a:pt x="496141" y="2022065"/>
                  </a:lnTo>
                  <a:cubicBezTo>
                    <a:pt x="497103" y="1968220"/>
                    <a:pt x="498064" y="1914375"/>
                    <a:pt x="499026" y="1860530"/>
                  </a:cubicBezTo>
                  <a:lnTo>
                    <a:pt x="499026" y="1621113"/>
                  </a:lnTo>
                  <a:lnTo>
                    <a:pt x="499026" y="1370158"/>
                  </a:lnTo>
                  <a:cubicBezTo>
                    <a:pt x="499988" y="1307660"/>
                    <a:pt x="500949" y="1245161"/>
                    <a:pt x="501911" y="1182663"/>
                  </a:cubicBezTo>
                  <a:cubicBezTo>
                    <a:pt x="502872" y="1138433"/>
                    <a:pt x="503834" y="1094204"/>
                    <a:pt x="504795" y="1049974"/>
                  </a:cubicBezTo>
                  <a:lnTo>
                    <a:pt x="510564" y="908631"/>
                  </a:lnTo>
                  <a:lnTo>
                    <a:pt x="524987" y="715367"/>
                  </a:lnTo>
                  <a:lnTo>
                    <a:pt x="539410" y="478834"/>
                  </a:lnTo>
                  <a:lnTo>
                    <a:pt x="542294" y="458643"/>
                  </a:lnTo>
                  <a:lnTo>
                    <a:pt x="556717" y="415374"/>
                  </a:lnTo>
                  <a:lnTo>
                    <a:pt x="582678" y="340376"/>
                  </a:lnTo>
                  <a:lnTo>
                    <a:pt x="585562" y="320185"/>
                  </a:lnTo>
                  <a:lnTo>
                    <a:pt x="585562" y="302877"/>
                  </a:lnTo>
                  <a:lnTo>
                    <a:pt x="582678" y="276916"/>
                  </a:lnTo>
                  <a:lnTo>
                    <a:pt x="571140" y="245186"/>
                  </a:lnTo>
                  <a:lnTo>
                    <a:pt x="556717" y="216341"/>
                  </a:lnTo>
                  <a:lnTo>
                    <a:pt x="530756" y="184611"/>
                  </a:lnTo>
                  <a:lnTo>
                    <a:pt x="501911" y="155766"/>
                  </a:lnTo>
                  <a:lnTo>
                    <a:pt x="475950" y="135574"/>
                  </a:lnTo>
                  <a:lnTo>
                    <a:pt x="452873" y="118267"/>
                  </a:lnTo>
                  <a:lnTo>
                    <a:pt x="409605" y="98075"/>
                  </a:lnTo>
                  <a:lnTo>
                    <a:pt x="354799" y="74998"/>
                  </a:lnTo>
                  <a:lnTo>
                    <a:pt x="268263" y="46153"/>
                  </a:lnTo>
                  <a:lnTo>
                    <a:pt x="190380" y="25961"/>
                  </a:lnTo>
                  <a:lnTo>
                    <a:pt x="86536" y="5769"/>
                  </a:lnTo>
                  <a:lnTo>
                    <a:pt x="51922" y="0"/>
                  </a:lnTo>
                  <a:lnTo>
                    <a:pt x="28846" y="0"/>
                  </a:lnTo>
                  <a:lnTo>
                    <a:pt x="11538" y="2885"/>
                  </a:lnTo>
                  <a:lnTo>
                    <a:pt x="5769" y="8654"/>
                  </a:lnTo>
                  <a:lnTo>
                    <a:pt x="0" y="20192"/>
                  </a:lnTo>
                  <a:lnTo>
                    <a:pt x="5769" y="34615"/>
                  </a:lnTo>
                  <a:lnTo>
                    <a:pt x="20192" y="57691"/>
                  </a:lnTo>
                  <a:lnTo>
                    <a:pt x="43268" y="74998"/>
                  </a:lnTo>
                  <a:lnTo>
                    <a:pt x="115382" y="112497"/>
                  </a:lnTo>
                  <a:lnTo>
                    <a:pt x="178842" y="152881"/>
                  </a:lnTo>
                  <a:lnTo>
                    <a:pt x="210572" y="175957"/>
                  </a:lnTo>
                  <a:lnTo>
                    <a:pt x="242302" y="210572"/>
                  </a:lnTo>
                  <a:lnTo>
                    <a:pt x="265378" y="248071"/>
                  </a:lnTo>
                  <a:lnTo>
                    <a:pt x="274032" y="276916"/>
                  </a:lnTo>
                  <a:lnTo>
                    <a:pt x="282685" y="308646"/>
                  </a:lnTo>
                  <a:lnTo>
                    <a:pt x="291339" y="360568"/>
                  </a:lnTo>
                  <a:lnTo>
                    <a:pt x="294223" y="426913"/>
                  </a:lnTo>
                  <a:lnTo>
                    <a:pt x="294223" y="559602"/>
                  </a:lnTo>
                  <a:cubicBezTo>
                    <a:pt x="295185" y="627869"/>
                    <a:pt x="294223" y="708156"/>
                    <a:pt x="294223" y="79036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E2551DBF-AC49-490F-B216-1EA631E1ED9B}"/>
                </a:ext>
              </a:extLst>
            </p:cNvPr>
            <p:cNvSpPr/>
            <p:nvPr/>
          </p:nvSpPr>
          <p:spPr>
            <a:xfrm>
              <a:off x="2928937" y="1771668"/>
              <a:ext cx="709612" cy="642973"/>
            </a:xfrm>
            <a:custGeom>
              <a:avLst/>
              <a:gdLst>
                <a:gd name="connsiteX0" fmla="*/ 271462 w 709612"/>
                <a:gd name="connsiteY0" fmla="*/ 97631 h 642938"/>
                <a:gd name="connsiteX1" fmla="*/ 402431 w 709612"/>
                <a:gd name="connsiteY1" fmla="*/ 152400 h 642938"/>
                <a:gd name="connsiteX2" fmla="*/ 561975 w 709612"/>
                <a:gd name="connsiteY2" fmla="*/ 219075 h 642938"/>
                <a:gd name="connsiteX3" fmla="*/ 583406 w 709612"/>
                <a:gd name="connsiteY3" fmla="*/ 226219 h 642938"/>
                <a:gd name="connsiteX4" fmla="*/ 592931 w 709612"/>
                <a:gd name="connsiteY4" fmla="*/ 233363 h 642938"/>
                <a:gd name="connsiteX5" fmla="*/ 616743 w 709612"/>
                <a:gd name="connsiteY5" fmla="*/ 266700 h 642938"/>
                <a:gd name="connsiteX6" fmla="*/ 645318 w 709612"/>
                <a:gd name="connsiteY6" fmla="*/ 309563 h 642938"/>
                <a:gd name="connsiteX7" fmla="*/ 664368 w 709612"/>
                <a:gd name="connsiteY7" fmla="*/ 342900 h 642938"/>
                <a:gd name="connsiteX8" fmla="*/ 678656 w 709612"/>
                <a:gd name="connsiteY8" fmla="*/ 371475 h 642938"/>
                <a:gd name="connsiteX9" fmla="*/ 690562 w 709612"/>
                <a:gd name="connsiteY9" fmla="*/ 400050 h 642938"/>
                <a:gd name="connsiteX10" fmla="*/ 700087 w 709612"/>
                <a:gd name="connsiteY10" fmla="*/ 428625 h 642938"/>
                <a:gd name="connsiteX11" fmla="*/ 704850 w 709612"/>
                <a:gd name="connsiteY11" fmla="*/ 450056 h 642938"/>
                <a:gd name="connsiteX12" fmla="*/ 709612 w 709612"/>
                <a:gd name="connsiteY12" fmla="*/ 476250 h 642938"/>
                <a:gd name="connsiteX13" fmla="*/ 709612 w 709612"/>
                <a:gd name="connsiteY13" fmla="*/ 507206 h 642938"/>
                <a:gd name="connsiteX14" fmla="*/ 704850 w 709612"/>
                <a:gd name="connsiteY14" fmla="*/ 545306 h 642938"/>
                <a:gd name="connsiteX15" fmla="*/ 695325 w 709612"/>
                <a:gd name="connsiteY15" fmla="*/ 581025 h 642938"/>
                <a:gd name="connsiteX16" fmla="*/ 681037 w 709612"/>
                <a:gd name="connsiteY16" fmla="*/ 609600 h 642938"/>
                <a:gd name="connsiteX17" fmla="*/ 666750 w 709612"/>
                <a:gd name="connsiteY17" fmla="*/ 623888 h 642938"/>
                <a:gd name="connsiteX18" fmla="*/ 652462 w 709612"/>
                <a:gd name="connsiteY18" fmla="*/ 633413 h 642938"/>
                <a:gd name="connsiteX19" fmla="*/ 635793 w 709612"/>
                <a:gd name="connsiteY19" fmla="*/ 638175 h 642938"/>
                <a:gd name="connsiteX20" fmla="*/ 614362 w 709612"/>
                <a:gd name="connsiteY20" fmla="*/ 642938 h 642938"/>
                <a:gd name="connsiteX21" fmla="*/ 585787 w 709612"/>
                <a:gd name="connsiteY21" fmla="*/ 642938 h 642938"/>
                <a:gd name="connsiteX22" fmla="*/ 552450 w 709612"/>
                <a:gd name="connsiteY22" fmla="*/ 635794 h 642938"/>
                <a:gd name="connsiteX23" fmla="*/ 538162 w 709612"/>
                <a:gd name="connsiteY23" fmla="*/ 626269 h 642938"/>
                <a:gd name="connsiteX24" fmla="*/ 504825 w 709612"/>
                <a:gd name="connsiteY24" fmla="*/ 590550 h 642938"/>
                <a:gd name="connsiteX25" fmla="*/ 442912 w 709612"/>
                <a:gd name="connsiteY25" fmla="*/ 526256 h 642938"/>
                <a:gd name="connsiteX26" fmla="*/ 347662 w 709612"/>
                <a:gd name="connsiteY26" fmla="*/ 421481 h 642938"/>
                <a:gd name="connsiteX27" fmla="*/ 247650 w 709612"/>
                <a:gd name="connsiteY27" fmla="*/ 311944 h 642938"/>
                <a:gd name="connsiteX28" fmla="*/ 147637 w 709612"/>
                <a:gd name="connsiteY28" fmla="*/ 192881 h 642938"/>
                <a:gd name="connsiteX29" fmla="*/ 66675 w 709612"/>
                <a:gd name="connsiteY29" fmla="*/ 97631 h 642938"/>
                <a:gd name="connsiteX30" fmla="*/ 11906 w 709612"/>
                <a:gd name="connsiteY30" fmla="*/ 35719 h 642938"/>
                <a:gd name="connsiteX31" fmla="*/ 2381 w 709612"/>
                <a:gd name="connsiteY31" fmla="*/ 21431 h 642938"/>
                <a:gd name="connsiteX32" fmla="*/ 0 w 709612"/>
                <a:gd name="connsiteY32" fmla="*/ 9525 h 642938"/>
                <a:gd name="connsiteX33" fmla="*/ 4762 w 709612"/>
                <a:gd name="connsiteY33" fmla="*/ 4763 h 642938"/>
                <a:gd name="connsiteX34" fmla="*/ 9525 w 709612"/>
                <a:gd name="connsiteY34" fmla="*/ 0 h 642938"/>
                <a:gd name="connsiteX35" fmla="*/ 30956 w 709612"/>
                <a:gd name="connsiteY35" fmla="*/ 0 h 642938"/>
                <a:gd name="connsiteX36" fmla="*/ 88106 w 709612"/>
                <a:gd name="connsiteY36" fmla="*/ 21431 h 642938"/>
                <a:gd name="connsiteX37" fmla="*/ 271462 w 709612"/>
                <a:gd name="connsiteY37" fmla="*/ 97631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2" h="642938">
                  <a:moveTo>
                    <a:pt x="271462" y="97631"/>
                  </a:moveTo>
                  <a:lnTo>
                    <a:pt x="402431" y="152400"/>
                  </a:lnTo>
                  <a:lnTo>
                    <a:pt x="561975" y="219075"/>
                  </a:lnTo>
                  <a:lnTo>
                    <a:pt x="583406" y="226219"/>
                  </a:lnTo>
                  <a:lnTo>
                    <a:pt x="592931" y="233363"/>
                  </a:lnTo>
                  <a:lnTo>
                    <a:pt x="616743" y="266700"/>
                  </a:lnTo>
                  <a:lnTo>
                    <a:pt x="645318" y="309563"/>
                  </a:lnTo>
                  <a:lnTo>
                    <a:pt x="664368" y="342900"/>
                  </a:lnTo>
                  <a:lnTo>
                    <a:pt x="678656" y="371475"/>
                  </a:lnTo>
                  <a:lnTo>
                    <a:pt x="690562" y="400050"/>
                  </a:lnTo>
                  <a:lnTo>
                    <a:pt x="700087" y="428625"/>
                  </a:lnTo>
                  <a:lnTo>
                    <a:pt x="704850" y="450056"/>
                  </a:lnTo>
                  <a:lnTo>
                    <a:pt x="709612" y="476250"/>
                  </a:lnTo>
                  <a:lnTo>
                    <a:pt x="709612" y="507206"/>
                  </a:lnTo>
                  <a:lnTo>
                    <a:pt x="704850" y="545306"/>
                  </a:lnTo>
                  <a:lnTo>
                    <a:pt x="695325" y="581025"/>
                  </a:lnTo>
                  <a:lnTo>
                    <a:pt x="681037" y="609600"/>
                  </a:lnTo>
                  <a:lnTo>
                    <a:pt x="666750" y="623888"/>
                  </a:lnTo>
                  <a:lnTo>
                    <a:pt x="652462" y="633413"/>
                  </a:lnTo>
                  <a:lnTo>
                    <a:pt x="635793" y="638175"/>
                  </a:lnTo>
                  <a:lnTo>
                    <a:pt x="614362" y="642938"/>
                  </a:lnTo>
                  <a:lnTo>
                    <a:pt x="585787" y="642938"/>
                  </a:lnTo>
                  <a:lnTo>
                    <a:pt x="552450" y="635794"/>
                  </a:lnTo>
                  <a:lnTo>
                    <a:pt x="538162" y="626269"/>
                  </a:lnTo>
                  <a:lnTo>
                    <a:pt x="504825" y="590550"/>
                  </a:lnTo>
                  <a:lnTo>
                    <a:pt x="442912" y="526256"/>
                  </a:lnTo>
                  <a:lnTo>
                    <a:pt x="347662" y="421481"/>
                  </a:lnTo>
                  <a:lnTo>
                    <a:pt x="247650" y="311944"/>
                  </a:lnTo>
                  <a:lnTo>
                    <a:pt x="147637" y="192881"/>
                  </a:lnTo>
                  <a:lnTo>
                    <a:pt x="66675" y="97631"/>
                  </a:lnTo>
                  <a:lnTo>
                    <a:pt x="11906" y="35719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4762" y="4763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88106" y="21431"/>
                  </a:lnTo>
                  <a:lnTo>
                    <a:pt x="27146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0F3E712B-20E1-4EC7-A706-90CDC15AD89C}"/>
                </a:ext>
              </a:extLst>
            </p:cNvPr>
            <p:cNvSpPr/>
            <p:nvPr/>
          </p:nvSpPr>
          <p:spPr>
            <a:xfrm>
              <a:off x="2713037" y="2638490"/>
              <a:ext cx="1276350" cy="742991"/>
            </a:xfrm>
            <a:custGeom>
              <a:avLst/>
              <a:gdLst>
                <a:gd name="connsiteX0" fmla="*/ 1069181 w 1276350"/>
                <a:gd name="connsiteY0" fmla="*/ 92869 h 742950"/>
                <a:gd name="connsiteX1" fmla="*/ 892969 w 1276350"/>
                <a:gd name="connsiteY1" fmla="*/ 183356 h 742950"/>
                <a:gd name="connsiteX2" fmla="*/ 723900 w 1276350"/>
                <a:gd name="connsiteY2" fmla="*/ 269081 h 742950"/>
                <a:gd name="connsiteX3" fmla="*/ 614362 w 1276350"/>
                <a:gd name="connsiteY3" fmla="*/ 321469 h 742950"/>
                <a:gd name="connsiteX4" fmla="*/ 533400 w 1276350"/>
                <a:gd name="connsiteY4" fmla="*/ 359569 h 742950"/>
                <a:gd name="connsiteX5" fmla="*/ 473869 w 1276350"/>
                <a:gd name="connsiteY5" fmla="*/ 385763 h 742950"/>
                <a:gd name="connsiteX6" fmla="*/ 400050 w 1276350"/>
                <a:gd name="connsiteY6" fmla="*/ 416719 h 742950"/>
                <a:gd name="connsiteX7" fmla="*/ 326231 w 1276350"/>
                <a:gd name="connsiteY7" fmla="*/ 442913 h 742950"/>
                <a:gd name="connsiteX8" fmla="*/ 285750 w 1276350"/>
                <a:gd name="connsiteY8" fmla="*/ 454819 h 742950"/>
                <a:gd name="connsiteX9" fmla="*/ 269081 w 1276350"/>
                <a:gd name="connsiteY9" fmla="*/ 454819 h 742950"/>
                <a:gd name="connsiteX10" fmla="*/ 238125 w 1276350"/>
                <a:gd name="connsiteY10" fmla="*/ 454819 h 742950"/>
                <a:gd name="connsiteX11" fmla="*/ 200025 w 1276350"/>
                <a:gd name="connsiteY11" fmla="*/ 445294 h 742950"/>
                <a:gd name="connsiteX12" fmla="*/ 169069 w 1276350"/>
                <a:gd name="connsiteY12" fmla="*/ 431006 h 742950"/>
                <a:gd name="connsiteX13" fmla="*/ 135731 w 1276350"/>
                <a:gd name="connsiteY13" fmla="*/ 409575 h 742950"/>
                <a:gd name="connsiteX14" fmla="*/ 107156 w 1276350"/>
                <a:gd name="connsiteY14" fmla="*/ 385763 h 742950"/>
                <a:gd name="connsiteX15" fmla="*/ 88106 w 1276350"/>
                <a:gd name="connsiteY15" fmla="*/ 369094 h 742950"/>
                <a:gd name="connsiteX16" fmla="*/ 66675 w 1276350"/>
                <a:gd name="connsiteY16" fmla="*/ 345281 h 742950"/>
                <a:gd name="connsiteX17" fmla="*/ 52387 w 1276350"/>
                <a:gd name="connsiteY17" fmla="*/ 333375 h 742950"/>
                <a:gd name="connsiteX18" fmla="*/ 40481 w 1276350"/>
                <a:gd name="connsiteY18" fmla="*/ 328613 h 742950"/>
                <a:gd name="connsiteX19" fmla="*/ 28575 w 1276350"/>
                <a:gd name="connsiteY19" fmla="*/ 328613 h 742950"/>
                <a:gd name="connsiteX20" fmla="*/ 14287 w 1276350"/>
                <a:gd name="connsiteY20" fmla="*/ 333375 h 742950"/>
                <a:gd name="connsiteX21" fmla="*/ 4762 w 1276350"/>
                <a:gd name="connsiteY21" fmla="*/ 350044 h 742950"/>
                <a:gd name="connsiteX22" fmla="*/ 0 w 1276350"/>
                <a:gd name="connsiteY22" fmla="*/ 371475 h 742950"/>
                <a:gd name="connsiteX23" fmla="*/ 2381 w 1276350"/>
                <a:gd name="connsiteY23" fmla="*/ 397669 h 742950"/>
                <a:gd name="connsiteX24" fmla="*/ 7144 w 1276350"/>
                <a:gd name="connsiteY24" fmla="*/ 423863 h 742950"/>
                <a:gd name="connsiteX25" fmla="*/ 21431 w 1276350"/>
                <a:gd name="connsiteY25" fmla="*/ 459581 h 742950"/>
                <a:gd name="connsiteX26" fmla="*/ 42862 w 1276350"/>
                <a:gd name="connsiteY26" fmla="*/ 490538 h 742950"/>
                <a:gd name="connsiteX27" fmla="*/ 71437 w 1276350"/>
                <a:gd name="connsiteY27" fmla="*/ 523875 h 742950"/>
                <a:gd name="connsiteX28" fmla="*/ 114300 w 1276350"/>
                <a:gd name="connsiteY28" fmla="*/ 573881 h 742950"/>
                <a:gd name="connsiteX29" fmla="*/ 164306 w 1276350"/>
                <a:gd name="connsiteY29" fmla="*/ 623888 h 742950"/>
                <a:gd name="connsiteX30" fmla="*/ 216694 w 1276350"/>
                <a:gd name="connsiteY30" fmla="*/ 669131 h 742950"/>
                <a:gd name="connsiteX31" fmla="*/ 283369 w 1276350"/>
                <a:gd name="connsiteY31" fmla="*/ 716756 h 742950"/>
                <a:gd name="connsiteX32" fmla="*/ 307181 w 1276350"/>
                <a:gd name="connsiteY32" fmla="*/ 733425 h 742950"/>
                <a:gd name="connsiteX33" fmla="*/ 323850 w 1276350"/>
                <a:gd name="connsiteY33" fmla="*/ 740569 h 742950"/>
                <a:gd name="connsiteX34" fmla="*/ 338137 w 1276350"/>
                <a:gd name="connsiteY34" fmla="*/ 742950 h 742950"/>
                <a:gd name="connsiteX35" fmla="*/ 354806 w 1276350"/>
                <a:gd name="connsiteY35" fmla="*/ 742950 h 742950"/>
                <a:gd name="connsiteX36" fmla="*/ 381000 w 1276350"/>
                <a:gd name="connsiteY36" fmla="*/ 740569 h 742950"/>
                <a:gd name="connsiteX37" fmla="*/ 416719 w 1276350"/>
                <a:gd name="connsiteY37" fmla="*/ 728663 h 742950"/>
                <a:gd name="connsiteX38" fmla="*/ 461962 w 1276350"/>
                <a:gd name="connsiteY38" fmla="*/ 695325 h 742950"/>
                <a:gd name="connsiteX39" fmla="*/ 559594 w 1276350"/>
                <a:gd name="connsiteY39" fmla="*/ 619125 h 742950"/>
                <a:gd name="connsiteX40" fmla="*/ 709612 w 1276350"/>
                <a:gd name="connsiteY40" fmla="*/ 504825 h 742950"/>
                <a:gd name="connsiteX41" fmla="*/ 869156 w 1276350"/>
                <a:gd name="connsiteY41" fmla="*/ 383381 h 742950"/>
                <a:gd name="connsiteX42" fmla="*/ 1021556 w 1276350"/>
                <a:gd name="connsiteY42" fmla="*/ 266700 h 742950"/>
                <a:gd name="connsiteX43" fmla="*/ 1152525 w 1276350"/>
                <a:gd name="connsiteY43" fmla="*/ 169069 h 742950"/>
                <a:gd name="connsiteX44" fmla="*/ 1276350 w 1276350"/>
                <a:gd name="connsiteY44" fmla="*/ 80963 h 742950"/>
                <a:gd name="connsiteX45" fmla="*/ 1273969 w 1276350"/>
                <a:gd name="connsiteY45" fmla="*/ 0 h 742950"/>
                <a:gd name="connsiteX46" fmla="*/ 1181100 w 1276350"/>
                <a:gd name="connsiteY46" fmla="*/ 38100 h 742950"/>
                <a:gd name="connsiteX47" fmla="*/ 1069181 w 1276350"/>
                <a:gd name="connsiteY47" fmla="*/ 928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6350" h="742950">
                  <a:moveTo>
                    <a:pt x="1069181" y="92869"/>
                  </a:moveTo>
                  <a:lnTo>
                    <a:pt x="892969" y="183356"/>
                  </a:lnTo>
                  <a:lnTo>
                    <a:pt x="723900" y="269081"/>
                  </a:lnTo>
                  <a:lnTo>
                    <a:pt x="614362" y="321469"/>
                  </a:lnTo>
                  <a:lnTo>
                    <a:pt x="533400" y="359569"/>
                  </a:lnTo>
                  <a:lnTo>
                    <a:pt x="473869" y="385763"/>
                  </a:lnTo>
                  <a:lnTo>
                    <a:pt x="400050" y="416719"/>
                  </a:lnTo>
                  <a:lnTo>
                    <a:pt x="326231" y="442913"/>
                  </a:lnTo>
                  <a:lnTo>
                    <a:pt x="285750" y="454819"/>
                  </a:lnTo>
                  <a:lnTo>
                    <a:pt x="269081" y="454819"/>
                  </a:lnTo>
                  <a:lnTo>
                    <a:pt x="238125" y="454819"/>
                  </a:lnTo>
                  <a:lnTo>
                    <a:pt x="200025" y="445294"/>
                  </a:lnTo>
                  <a:lnTo>
                    <a:pt x="169069" y="431006"/>
                  </a:lnTo>
                  <a:lnTo>
                    <a:pt x="135731" y="409575"/>
                  </a:lnTo>
                  <a:lnTo>
                    <a:pt x="107156" y="385763"/>
                  </a:lnTo>
                  <a:lnTo>
                    <a:pt x="88106" y="369094"/>
                  </a:lnTo>
                  <a:lnTo>
                    <a:pt x="66675" y="345281"/>
                  </a:lnTo>
                  <a:lnTo>
                    <a:pt x="52387" y="333375"/>
                  </a:lnTo>
                  <a:lnTo>
                    <a:pt x="40481" y="328613"/>
                  </a:lnTo>
                  <a:lnTo>
                    <a:pt x="28575" y="328613"/>
                  </a:lnTo>
                  <a:lnTo>
                    <a:pt x="14287" y="333375"/>
                  </a:lnTo>
                  <a:lnTo>
                    <a:pt x="4762" y="350044"/>
                  </a:lnTo>
                  <a:lnTo>
                    <a:pt x="0" y="371475"/>
                  </a:lnTo>
                  <a:lnTo>
                    <a:pt x="2381" y="397669"/>
                  </a:lnTo>
                  <a:lnTo>
                    <a:pt x="7144" y="423863"/>
                  </a:lnTo>
                  <a:lnTo>
                    <a:pt x="21431" y="459581"/>
                  </a:lnTo>
                  <a:lnTo>
                    <a:pt x="42862" y="490538"/>
                  </a:lnTo>
                  <a:lnTo>
                    <a:pt x="71437" y="523875"/>
                  </a:lnTo>
                  <a:lnTo>
                    <a:pt x="114300" y="573881"/>
                  </a:lnTo>
                  <a:lnTo>
                    <a:pt x="164306" y="623888"/>
                  </a:lnTo>
                  <a:lnTo>
                    <a:pt x="216694" y="669131"/>
                  </a:lnTo>
                  <a:lnTo>
                    <a:pt x="283369" y="716756"/>
                  </a:lnTo>
                  <a:lnTo>
                    <a:pt x="307181" y="733425"/>
                  </a:lnTo>
                  <a:lnTo>
                    <a:pt x="323850" y="740569"/>
                  </a:lnTo>
                  <a:lnTo>
                    <a:pt x="338137" y="742950"/>
                  </a:lnTo>
                  <a:lnTo>
                    <a:pt x="354806" y="742950"/>
                  </a:lnTo>
                  <a:lnTo>
                    <a:pt x="381000" y="740569"/>
                  </a:lnTo>
                  <a:lnTo>
                    <a:pt x="416719" y="728663"/>
                  </a:lnTo>
                  <a:lnTo>
                    <a:pt x="461962" y="695325"/>
                  </a:lnTo>
                  <a:lnTo>
                    <a:pt x="559594" y="619125"/>
                  </a:lnTo>
                  <a:lnTo>
                    <a:pt x="709612" y="504825"/>
                  </a:lnTo>
                  <a:lnTo>
                    <a:pt x="869156" y="383381"/>
                  </a:lnTo>
                  <a:lnTo>
                    <a:pt x="1021556" y="266700"/>
                  </a:lnTo>
                  <a:lnTo>
                    <a:pt x="1152525" y="169069"/>
                  </a:lnTo>
                  <a:lnTo>
                    <a:pt x="1276350" y="80963"/>
                  </a:lnTo>
                  <a:cubicBezTo>
                    <a:pt x="1275556" y="53975"/>
                    <a:pt x="1274763" y="26988"/>
                    <a:pt x="1273969" y="0"/>
                  </a:cubicBezTo>
                  <a:lnTo>
                    <a:pt x="1181100" y="38100"/>
                  </a:lnTo>
                  <a:lnTo>
                    <a:pt x="1069181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945DB504-D316-4D2B-9702-51CCA2E53D92}"/>
                </a:ext>
              </a:extLst>
            </p:cNvPr>
            <p:cNvSpPr/>
            <p:nvPr/>
          </p:nvSpPr>
          <p:spPr>
            <a:xfrm>
              <a:off x="4295774" y="1935190"/>
              <a:ext cx="2608264" cy="511203"/>
            </a:xfrm>
            <a:custGeom>
              <a:avLst/>
              <a:gdLst>
                <a:gd name="connsiteX0" fmla="*/ 1902619 w 2607469"/>
                <a:gd name="connsiteY0" fmla="*/ 78582 h 509588"/>
                <a:gd name="connsiteX1" fmla="*/ 1764506 w 2607469"/>
                <a:gd name="connsiteY1" fmla="*/ 100013 h 509588"/>
                <a:gd name="connsiteX2" fmla="*/ 1628775 w 2607469"/>
                <a:gd name="connsiteY2" fmla="*/ 116682 h 509588"/>
                <a:gd name="connsiteX3" fmla="*/ 1533525 w 2607469"/>
                <a:gd name="connsiteY3" fmla="*/ 126207 h 509588"/>
                <a:gd name="connsiteX4" fmla="*/ 1450181 w 2607469"/>
                <a:gd name="connsiteY4" fmla="*/ 135732 h 509588"/>
                <a:gd name="connsiteX5" fmla="*/ 1188244 w 2607469"/>
                <a:gd name="connsiteY5" fmla="*/ 178594 h 509588"/>
                <a:gd name="connsiteX6" fmla="*/ 1009650 w 2607469"/>
                <a:gd name="connsiteY6" fmla="*/ 204788 h 509588"/>
                <a:gd name="connsiteX7" fmla="*/ 797719 w 2607469"/>
                <a:gd name="connsiteY7" fmla="*/ 235744 h 509588"/>
                <a:gd name="connsiteX8" fmla="*/ 628650 w 2607469"/>
                <a:gd name="connsiteY8" fmla="*/ 259557 h 509588"/>
                <a:gd name="connsiteX9" fmla="*/ 481013 w 2607469"/>
                <a:gd name="connsiteY9" fmla="*/ 283369 h 509588"/>
                <a:gd name="connsiteX10" fmla="*/ 447675 w 2607469"/>
                <a:gd name="connsiteY10" fmla="*/ 288132 h 509588"/>
                <a:gd name="connsiteX11" fmla="*/ 371475 w 2607469"/>
                <a:gd name="connsiteY11" fmla="*/ 288132 h 509588"/>
                <a:gd name="connsiteX12" fmla="*/ 300038 w 2607469"/>
                <a:gd name="connsiteY12" fmla="*/ 285750 h 509588"/>
                <a:gd name="connsiteX13" fmla="*/ 257175 w 2607469"/>
                <a:gd name="connsiteY13" fmla="*/ 278607 h 509588"/>
                <a:gd name="connsiteX14" fmla="*/ 216694 w 2607469"/>
                <a:gd name="connsiteY14" fmla="*/ 264319 h 509588"/>
                <a:gd name="connsiteX15" fmla="*/ 159544 w 2607469"/>
                <a:gd name="connsiteY15" fmla="*/ 238125 h 509588"/>
                <a:gd name="connsiteX16" fmla="*/ 100013 w 2607469"/>
                <a:gd name="connsiteY16" fmla="*/ 207169 h 509588"/>
                <a:gd name="connsiteX17" fmla="*/ 54769 w 2607469"/>
                <a:gd name="connsiteY17" fmla="*/ 180975 h 509588"/>
                <a:gd name="connsiteX18" fmla="*/ 38100 w 2607469"/>
                <a:gd name="connsiteY18" fmla="*/ 176213 h 509588"/>
                <a:gd name="connsiteX19" fmla="*/ 26194 w 2607469"/>
                <a:gd name="connsiteY19" fmla="*/ 178594 h 509588"/>
                <a:gd name="connsiteX20" fmla="*/ 14288 w 2607469"/>
                <a:gd name="connsiteY20" fmla="*/ 180975 h 509588"/>
                <a:gd name="connsiteX21" fmla="*/ 2381 w 2607469"/>
                <a:gd name="connsiteY21" fmla="*/ 185738 h 509588"/>
                <a:gd name="connsiteX22" fmla="*/ 0 w 2607469"/>
                <a:gd name="connsiteY22" fmla="*/ 195263 h 509588"/>
                <a:gd name="connsiteX23" fmla="*/ 0 w 2607469"/>
                <a:gd name="connsiteY23" fmla="*/ 207169 h 509588"/>
                <a:gd name="connsiteX24" fmla="*/ 4763 w 2607469"/>
                <a:gd name="connsiteY24" fmla="*/ 219075 h 509588"/>
                <a:gd name="connsiteX25" fmla="*/ 33338 w 2607469"/>
                <a:gd name="connsiteY25" fmla="*/ 254794 h 509588"/>
                <a:gd name="connsiteX26" fmla="*/ 76200 w 2607469"/>
                <a:gd name="connsiteY26" fmla="*/ 309563 h 509588"/>
                <a:gd name="connsiteX27" fmla="*/ 130969 w 2607469"/>
                <a:gd name="connsiteY27" fmla="*/ 369094 h 509588"/>
                <a:gd name="connsiteX28" fmla="*/ 173831 w 2607469"/>
                <a:gd name="connsiteY28" fmla="*/ 414338 h 509588"/>
                <a:gd name="connsiteX29" fmla="*/ 207169 w 2607469"/>
                <a:gd name="connsiteY29" fmla="*/ 445294 h 509588"/>
                <a:gd name="connsiteX30" fmla="*/ 247650 w 2607469"/>
                <a:gd name="connsiteY30" fmla="*/ 473869 h 509588"/>
                <a:gd name="connsiteX31" fmla="*/ 285750 w 2607469"/>
                <a:gd name="connsiteY31" fmla="*/ 495300 h 509588"/>
                <a:gd name="connsiteX32" fmla="*/ 333375 w 2607469"/>
                <a:gd name="connsiteY32" fmla="*/ 509588 h 509588"/>
                <a:gd name="connsiteX33" fmla="*/ 340519 w 2607469"/>
                <a:gd name="connsiteY33" fmla="*/ 509588 h 509588"/>
                <a:gd name="connsiteX34" fmla="*/ 421481 w 2607469"/>
                <a:gd name="connsiteY34" fmla="*/ 495300 h 509588"/>
                <a:gd name="connsiteX35" fmla="*/ 550069 w 2607469"/>
                <a:gd name="connsiteY35" fmla="*/ 466725 h 509588"/>
                <a:gd name="connsiteX36" fmla="*/ 621506 w 2607469"/>
                <a:gd name="connsiteY36" fmla="*/ 447675 h 509588"/>
                <a:gd name="connsiteX37" fmla="*/ 685800 w 2607469"/>
                <a:gd name="connsiteY37" fmla="*/ 433388 h 509588"/>
                <a:gd name="connsiteX38" fmla="*/ 814388 w 2607469"/>
                <a:gd name="connsiteY38" fmla="*/ 411957 h 509588"/>
                <a:gd name="connsiteX39" fmla="*/ 978694 w 2607469"/>
                <a:gd name="connsiteY39" fmla="*/ 385763 h 509588"/>
                <a:gd name="connsiteX40" fmla="*/ 1100138 w 2607469"/>
                <a:gd name="connsiteY40" fmla="*/ 369094 h 509588"/>
                <a:gd name="connsiteX41" fmla="*/ 1228725 w 2607469"/>
                <a:gd name="connsiteY41" fmla="*/ 352425 h 509588"/>
                <a:gd name="connsiteX42" fmla="*/ 1459706 w 2607469"/>
                <a:gd name="connsiteY42" fmla="*/ 333375 h 509588"/>
                <a:gd name="connsiteX43" fmla="*/ 1628775 w 2607469"/>
                <a:gd name="connsiteY43" fmla="*/ 314325 h 509588"/>
                <a:gd name="connsiteX44" fmla="*/ 1916906 w 2607469"/>
                <a:gd name="connsiteY44" fmla="*/ 285750 h 509588"/>
                <a:gd name="connsiteX45" fmla="*/ 2209800 w 2607469"/>
                <a:gd name="connsiteY45" fmla="*/ 261938 h 509588"/>
                <a:gd name="connsiteX46" fmla="*/ 2419350 w 2607469"/>
                <a:gd name="connsiteY46" fmla="*/ 247650 h 509588"/>
                <a:gd name="connsiteX47" fmla="*/ 2538413 w 2607469"/>
                <a:gd name="connsiteY47" fmla="*/ 242888 h 509588"/>
                <a:gd name="connsiteX48" fmla="*/ 2557463 w 2607469"/>
                <a:gd name="connsiteY48" fmla="*/ 238125 h 509588"/>
                <a:gd name="connsiteX49" fmla="*/ 2583656 w 2607469"/>
                <a:gd name="connsiteY49" fmla="*/ 226219 h 509588"/>
                <a:gd name="connsiteX50" fmla="*/ 2602706 w 2607469"/>
                <a:gd name="connsiteY50" fmla="*/ 209550 h 509588"/>
                <a:gd name="connsiteX51" fmla="*/ 2607469 w 2607469"/>
                <a:gd name="connsiteY51" fmla="*/ 192882 h 509588"/>
                <a:gd name="connsiteX52" fmla="*/ 2607469 w 2607469"/>
                <a:gd name="connsiteY52" fmla="*/ 183357 h 509588"/>
                <a:gd name="connsiteX53" fmla="*/ 2602706 w 2607469"/>
                <a:gd name="connsiteY53" fmla="*/ 166688 h 509588"/>
                <a:gd name="connsiteX54" fmla="*/ 2586038 w 2607469"/>
                <a:gd name="connsiteY54" fmla="*/ 145257 h 509588"/>
                <a:gd name="connsiteX55" fmla="*/ 2557463 w 2607469"/>
                <a:gd name="connsiteY55" fmla="*/ 116682 h 509588"/>
                <a:gd name="connsiteX56" fmla="*/ 2519363 w 2607469"/>
                <a:gd name="connsiteY56" fmla="*/ 88107 h 509588"/>
                <a:gd name="connsiteX57" fmla="*/ 2476500 w 2607469"/>
                <a:gd name="connsiteY57" fmla="*/ 69057 h 509588"/>
                <a:gd name="connsiteX58" fmla="*/ 2433638 w 2607469"/>
                <a:gd name="connsiteY58" fmla="*/ 54769 h 509588"/>
                <a:gd name="connsiteX59" fmla="*/ 2390775 w 2607469"/>
                <a:gd name="connsiteY59" fmla="*/ 45244 h 509588"/>
                <a:gd name="connsiteX60" fmla="*/ 2343150 w 2607469"/>
                <a:gd name="connsiteY60" fmla="*/ 35719 h 509588"/>
                <a:gd name="connsiteX61" fmla="*/ 2240756 w 2607469"/>
                <a:gd name="connsiteY61" fmla="*/ 9525 h 509588"/>
                <a:gd name="connsiteX62" fmla="*/ 2202656 w 2607469"/>
                <a:gd name="connsiteY62" fmla="*/ 0 h 509588"/>
                <a:gd name="connsiteX63" fmla="*/ 2193131 w 2607469"/>
                <a:gd name="connsiteY63" fmla="*/ 0 h 509588"/>
                <a:gd name="connsiteX64" fmla="*/ 2185988 w 2607469"/>
                <a:gd name="connsiteY64" fmla="*/ 0 h 509588"/>
                <a:gd name="connsiteX65" fmla="*/ 2164556 w 2607469"/>
                <a:gd name="connsiteY65" fmla="*/ 11907 h 509588"/>
                <a:gd name="connsiteX66" fmla="*/ 2107406 w 2607469"/>
                <a:gd name="connsiteY66" fmla="*/ 35719 h 509588"/>
                <a:gd name="connsiteX67" fmla="*/ 2031206 w 2607469"/>
                <a:gd name="connsiteY67" fmla="*/ 54769 h 509588"/>
                <a:gd name="connsiteX68" fmla="*/ 1902619 w 2607469"/>
                <a:gd name="connsiteY68" fmla="*/ 78582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07469" h="509588">
                  <a:moveTo>
                    <a:pt x="1902619" y="78582"/>
                  </a:moveTo>
                  <a:lnTo>
                    <a:pt x="1764506" y="100013"/>
                  </a:lnTo>
                  <a:lnTo>
                    <a:pt x="1628775" y="116682"/>
                  </a:lnTo>
                  <a:lnTo>
                    <a:pt x="1533525" y="126207"/>
                  </a:lnTo>
                  <a:lnTo>
                    <a:pt x="1450181" y="135732"/>
                  </a:lnTo>
                  <a:lnTo>
                    <a:pt x="1188244" y="178594"/>
                  </a:lnTo>
                  <a:lnTo>
                    <a:pt x="1009650" y="204788"/>
                  </a:lnTo>
                  <a:lnTo>
                    <a:pt x="797719" y="235744"/>
                  </a:lnTo>
                  <a:lnTo>
                    <a:pt x="628650" y="259557"/>
                  </a:lnTo>
                  <a:lnTo>
                    <a:pt x="481013" y="283369"/>
                  </a:lnTo>
                  <a:lnTo>
                    <a:pt x="447675" y="288132"/>
                  </a:lnTo>
                  <a:lnTo>
                    <a:pt x="371475" y="288132"/>
                  </a:lnTo>
                  <a:lnTo>
                    <a:pt x="300038" y="285750"/>
                  </a:lnTo>
                  <a:lnTo>
                    <a:pt x="257175" y="278607"/>
                  </a:lnTo>
                  <a:lnTo>
                    <a:pt x="216694" y="264319"/>
                  </a:lnTo>
                  <a:lnTo>
                    <a:pt x="159544" y="238125"/>
                  </a:lnTo>
                  <a:lnTo>
                    <a:pt x="100013" y="207169"/>
                  </a:lnTo>
                  <a:lnTo>
                    <a:pt x="54769" y="180975"/>
                  </a:lnTo>
                  <a:lnTo>
                    <a:pt x="38100" y="176213"/>
                  </a:lnTo>
                  <a:lnTo>
                    <a:pt x="26194" y="178594"/>
                  </a:lnTo>
                  <a:lnTo>
                    <a:pt x="14288" y="180975"/>
                  </a:lnTo>
                  <a:lnTo>
                    <a:pt x="2381" y="185738"/>
                  </a:lnTo>
                  <a:lnTo>
                    <a:pt x="0" y="195263"/>
                  </a:lnTo>
                  <a:lnTo>
                    <a:pt x="0" y="207169"/>
                  </a:lnTo>
                  <a:lnTo>
                    <a:pt x="4763" y="219075"/>
                  </a:lnTo>
                  <a:lnTo>
                    <a:pt x="33338" y="254794"/>
                  </a:lnTo>
                  <a:lnTo>
                    <a:pt x="76200" y="309563"/>
                  </a:lnTo>
                  <a:lnTo>
                    <a:pt x="130969" y="369094"/>
                  </a:lnTo>
                  <a:lnTo>
                    <a:pt x="173831" y="414338"/>
                  </a:lnTo>
                  <a:lnTo>
                    <a:pt x="207169" y="445294"/>
                  </a:lnTo>
                  <a:lnTo>
                    <a:pt x="247650" y="473869"/>
                  </a:lnTo>
                  <a:lnTo>
                    <a:pt x="285750" y="495300"/>
                  </a:lnTo>
                  <a:lnTo>
                    <a:pt x="333375" y="509588"/>
                  </a:lnTo>
                  <a:lnTo>
                    <a:pt x="340519" y="509588"/>
                  </a:lnTo>
                  <a:lnTo>
                    <a:pt x="421481" y="495300"/>
                  </a:lnTo>
                  <a:lnTo>
                    <a:pt x="550069" y="466725"/>
                  </a:lnTo>
                  <a:lnTo>
                    <a:pt x="621506" y="447675"/>
                  </a:lnTo>
                  <a:lnTo>
                    <a:pt x="685800" y="433388"/>
                  </a:lnTo>
                  <a:lnTo>
                    <a:pt x="814388" y="411957"/>
                  </a:lnTo>
                  <a:lnTo>
                    <a:pt x="978694" y="385763"/>
                  </a:lnTo>
                  <a:lnTo>
                    <a:pt x="1100138" y="369094"/>
                  </a:lnTo>
                  <a:lnTo>
                    <a:pt x="1228725" y="352425"/>
                  </a:lnTo>
                  <a:lnTo>
                    <a:pt x="1459706" y="333375"/>
                  </a:lnTo>
                  <a:lnTo>
                    <a:pt x="1628775" y="314325"/>
                  </a:lnTo>
                  <a:lnTo>
                    <a:pt x="1916906" y="285750"/>
                  </a:lnTo>
                  <a:lnTo>
                    <a:pt x="2209800" y="261938"/>
                  </a:lnTo>
                  <a:lnTo>
                    <a:pt x="2419350" y="247650"/>
                  </a:lnTo>
                  <a:lnTo>
                    <a:pt x="2538413" y="242888"/>
                  </a:lnTo>
                  <a:lnTo>
                    <a:pt x="2557463" y="238125"/>
                  </a:lnTo>
                  <a:lnTo>
                    <a:pt x="2583656" y="226219"/>
                  </a:lnTo>
                  <a:lnTo>
                    <a:pt x="2602706" y="209550"/>
                  </a:lnTo>
                  <a:lnTo>
                    <a:pt x="2607469" y="192882"/>
                  </a:lnTo>
                  <a:lnTo>
                    <a:pt x="2607469" y="183357"/>
                  </a:lnTo>
                  <a:lnTo>
                    <a:pt x="2602706" y="166688"/>
                  </a:lnTo>
                  <a:lnTo>
                    <a:pt x="2586038" y="145257"/>
                  </a:lnTo>
                  <a:lnTo>
                    <a:pt x="2557463" y="116682"/>
                  </a:lnTo>
                  <a:lnTo>
                    <a:pt x="2519363" y="88107"/>
                  </a:lnTo>
                  <a:lnTo>
                    <a:pt x="2476500" y="69057"/>
                  </a:lnTo>
                  <a:lnTo>
                    <a:pt x="2433638" y="54769"/>
                  </a:lnTo>
                  <a:lnTo>
                    <a:pt x="2390775" y="45244"/>
                  </a:lnTo>
                  <a:lnTo>
                    <a:pt x="2343150" y="35719"/>
                  </a:lnTo>
                  <a:lnTo>
                    <a:pt x="2240756" y="9525"/>
                  </a:lnTo>
                  <a:lnTo>
                    <a:pt x="2202656" y="0"/>
                  </a:lnTo>
                  <a:lnTo>
                    <a:pt x="2193131" y="0"/>
                  </a:lnTo>
                  <a:lnTo>
                    <a:pt x="2185988" y="0"/>
                  </a:lnTo>
                  <a:lnTo>
                    <a:pt x="2164556" y="11907"/>
                  </a:lnTo>
                  <a:lnTo>
                    <a:pt x="2107406" y="35719"/>
                  </a:lnTo>
                  <a:lnTo>
                    <a:pt x="2031206" y="54769"/>
                  </a:lnTo>
                  <a:lnTo>
                    <a:pt x="1902619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BA25A2F-3A69-4B65-A008-64C26C380280}"/>
                </a:ext>
              </a:extLst>
            </p:cNvPr>
            <p:cNvSpPr/>
            <p:nvPr/>
          </p:nvSpPr>
          <p:spPr>
            <a:xfrm>
              <a:off x="5276850" y="1443038"/>
              <a:ext cx="573088" cy="1574886"/>
            </a:xfrm>
            <a:custGeom>
              <a:avLst/>
              <a:gdLst>
                <a:gd name="connsiteX0" fmla="*/ 230981 w 573881"/>
                <a:gd name="connsiteY0" fmla="*/ 942975 h 1574006"/>
                <a:gd name="connsiteX1" fmla="*/ 240506 w 573881"/>
                <a:gd name="connsiteY1" fmla="*/ 1185862 h 1574006"/>
                <a:gd name="connsiteX2" fmla="*/ 247650 w 573881"/>
                <a:gd name="connsiteY2" fmla="*/ 1423987 h 1574006"/>
                <a:gd name="connsiteX3" fmla="*/ 257175 w 573881"/>
                <a:gd name="connsiteY3" fmla="*/ 1574006 h 1574006"/>
                <a:gd name="connsiteX4" fmla="*/ 464344 w 573881"/>
                <a:gd name="connsiteY4" fmla="*/ 1550193 h 1574006"/>
                <a:gd name="connsiteX5" fmla="*/ 473869 w 573881"/>
                <a:gd name="connsiteY5" fmla="*/ 1359693 h 1574006"/>
                <a:gd name="connsiteX6" fmla="*/ 481013 w 573881"/>
                <a:gd name="connsiteY6" fmla="*/ 1212056 h 1574006"/>
                <a:gd name="connsiteX7" fmla="*/ 485775 w 573881"/>
                <a:gd name="connsiteY7" fmla="*/ 1104900 h 1574006"/>
                <a:gd name="connsiteX8" fmla="*/ 488156 w 573881"/>
                <a:gd name="connsiteY8" fmla="*/ 1007268 h 1574006"/>
                <a:gd name="connsiteX9" fmla="*/ 490538 w 573881"/>
                <a:gd name="connsiteY9" fmla="*/ 912018 h 1574006"/>
                <a:gd name="connsiteX10" fmla="*/ 495300 w 573881"/>
                <a:gd name="connsiteY10" fmla="*/ 809625 h 1574006"/>
                <a:gd name="connsiteX11" fmla="*/ 490538 w 573881"/>
                <a:gd name="connsiteY11" fmla="*/ 650081 h 1574006"/>
                <a:gd name="connsiteX12" fmla="*/ 521494 w 573881"/>
                <a:gd name="connsiteY12" fmla="*/ 454818 h 1574006"/>
                <a:gd name="connsiteX13" fmla="*/ 542925 w 573881"/>
                <a:gd name="connsiteY13" fmla="*/ 326231 h 1574006"/>
                <a:gd name="connsiteX14" fmla="*/ 561975 w 573881"/>
                <a:gd name="connsiteY14" fmla="*/ 242887 h 1574006"/>
                <a:gd name="connsiteX15" fmla="*/ 566738 w 573881"/>
                <a:gd name="connsiteY15" fmla="*/ 235743 h 1574006"/>
                <a:gd name="connsiteX16" fmla="*/ 571500 w 573881"/>
                <a:gd name="connsiteY16" fmla="*/ 223837 h 1574006"/>
                <a:gd name="connsiteX17" fmla="*/ 573881 w 573881"/>
                <a:gd name="connsiteY17" fmla="*/ 207168 h 1574006"/>
                <a:gd name="connsiteX18" fmla="*/ 571500 w 573881"/>
                <a:gd name="connsiteY18" fmla="*/ 192881 h 1574006"/>
                <a:gd name="connsiteX19" fmla="*/ 561975 w 573881"/>
                <a:gd name="connsiteY19" fmla="*/ 171450 h 1574006"/>
                <a:gd name="connsiteX20" fmla="*/ 538163 w 573881"/>
                <a:gd name="connsiteY20" fmla="*/ 150018 h 1574006"/>
                <a:gd name="connsiteX21" fmla="*/ 502444 w 573881"/>
                <a:gd name="connsiteY21" fmla="*/ 126206 h 1574006"/>
                <a:gd name="connsiteX22" fmla="*/ 452438 w 573881"/>
                <a:gd name="connsiteY22" fmla="*/ 102393 h 1574006"/>
                <a:gd name="connsiteX23" fmla="*/ 378619 w 573881"/>
                <a:gd name="connsiteY23" fmla="*/ 71437 h 1574006"/>
                <a:gd name="connsiteX24" fmla="*/ 307181 w 573881"/>
                <a:gd name="connsiteY24" fmla="*/ 47625 h 1574006"/>
                <a:gd name="connsiteX25" fmla="*/ 233363 w 573881"/>
                <a:gd name="connsiteY25" fmla="*/ 26193 h 1574006"/>
                <a:gd name="connsiteX26" fmla="*/ 152400 w 573881"/>
                <a:gd name="connsiteY26" fmla="*/ 7143 h 1574006"/>
                <a:gd name="connsiteX27" fmla="*/ 78581 w 573881"/>
                <a:gd name="connsiteY27" fmla="*/ 0 h 1574006"/>
                <a:gd name="connsiteX28" fmla="*/ 40481 w 573881"/>
                <a:gd name="connsiteY28" fmla="*/ 0 h 1574006"/>
                <a:gd name="connsiteX29" fmla="*/ 16669 w 573881"/>
                <a:gd name="connsiteY29" fmla="*/ 0 h 1574006"/>
                <a:gd name="connsiteX30" fmla="*/ 4763 w 573881"/>
                <a:gd name="connsiteY30" fmla="*/ 4762 h 1574006"/>
                <a:gd name="connsiteX31" fmla="*/ 0 w 573881"/>
                <a:gd name="connsiteY31" fmla="*/ 11906 h 1574006"/>
                <a:gd name="connsiteX32" fmla="*/ 0 w 573881"/>
                <a:gd name="connsiteY32" fmla="*/ 23812 h 1574006"/>
                <a:gd name="connsiteX33" fmla="*/ 7144 w 573881"/>
                <a:gd name="connsiteY33" fmla="*/ 42862 h 1574006"/>
                <a:gd name="connsiteX34" fmla="*/ 23813 w 573881"/>
                <a:gd name="connsiteY34" fmla="*/ 61912 h 1574006"/>
                <a:gd name="connsiteX35" fmla="*/ 45244 w 573881"/>
                <a:gd name="connsiteY35" fmla="*/ 76200 h 1574006"/>
                <a:gd name="connsiteX36" fmla="*/ 78581 w 573881"/>
                <a:gd name="connsiteY36" fmla="*/ 95250 h 1574006"/>
                <a:gd name="connsiteX37" fmla="*/ 109538 w 573881"/>
                <a:gd name="connsiteY37" fmla="*/ 116681 h 1574006"/>
                <a:gd name="connsiteX38" fmla="*/ 142875 w 573881"/>
                <a:gd name="connsiteY38" fmla="*/ 142875 h 1574006"/>
                <a:gd name="connsiteX39" fmla="*/ 169069 w 573881"/>
                <a:gd name="connsiteY39" fmla="*/ 166687 h 1574006"/>
                <a:gd name="connsiteX40" fmla="*/ 192881 w 573881"/>
                <a:gd name="connsiteY40" fmla="*/ 195262 h 1574006"/>
                <a:gd name="connsiteX41" fmla="*/ 202406 w 573881"/>
                <a:gd name="connsiteY41" fmla="*/ 216693 h 1574006"/>
                <a:gd name="connsiteX42" fmla="*/ 209550 w 573881"/>
                <a:gd name="connsiteY42" fmla="*/ 252412 h 1574006"/>
                <a:gd name="connsiteX43" fmla="*/ 216694 w 573881"/>
                <a:gd name="connsiteY43" fmla="*/ 314325 h 1574006"/>
                <a:gd name="connsiteX44" fmla="*/ 223838 w 573881"/>
                <a:gd name="connsiteY44" fmla="*/ 397668 h 1574006"/>
                <a:gd name="connsiteX45" fmla="*/ 226219 w 573881"/>
                <a:gd name="connsiteY45" fmla="*/ 519112 h 1574006"/>
                <a:gd name="connsiteX46" fmla="*/ 226219 w 573881"/>
                <a:gd name="connsiteY46" fmla="*/ 692943 h 1574006"/>
                <a:gd name="connsiteX47" fmla="*/ 226219 w 573881"/>
                <a:gd name="connsiteY47" fmla="*/ 835818 h 1574006"/>
                <a:gd name="connsiteX48" fmla="*/ 230981 w 573881"/>
                <a:gd name="connsiteY48" fmla="*/ 942975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73881" h="1574006">
                  <a:moveTo>
                    <a:pt x="230981" y="942975"/>
                  </a:moveTo>
                  <a:lnTo>
                    <a:pt x="240506" y="1185862"/>
                  </a:lnTo>
                  <a:lnTo>
                    <a:pt x="247650" y="1423987"/>
                  </a:lnTo>
                  <a:lnTo>
                    <a:pt x="257175" y="1574006"/>
                  </a:lnTo>
                  <a:lnTo>
                    <a:pt x="464344" y="1550193"/>
                  </a:lnTo>
                  <a:lnTo>
                    <a:pt x="473869" y="1359693"/>
                  </a:lnTo>
                  <a:lnTo>
                    <a:pt x="481013" y="1212056"/>
                  </a:lnTo>
                  <a:lnTo>
                    <a:pt x="485775" y="1104900"/>
                  </a:lnTo>
                  <a:cubicBezTo>
                    <a:pt x="486569" y="1072356"/>
                    <a:pt x="487362" y="1039812"/>
                    <a:pt x="488156" y="1007268"/>
                  </a:cubicBezTo>
                  <a:lnTo>
                    <a:pt x="490538" y="912018"/>
                  </a:lnTo>
                  <a:lnTo>
                    <a:pt x="495300" y="809625"/>
                  </a:lnTo>
                  <a:lnTo>
                    <a:pt x="490538" y="650081"/>
                  </a:lnTo>
                  <a:lnTo>
                    <a:pt x="521494" y="454818"/>
                  </a:lnTo>
                  <a:lnTo>
                    <a:pt x="542925" y="326231"/>
                  </a:lnTo>
                  <a:lnTo>
                    <a:pt x="561975" y="242887"/>
                  </a:lnTo>
                  <a:lnTo>
                    <a:pt x="566738" y="235743"/>
                  </a:lnTo>
                  <a:lnTo>
                    <a:pt x="571500" y="223837"/>
                  </a:lnTo>
                  <a:lnTo>
                    <a:pt x="573881" y="207168"/>
                  </a:lnTo>
                  <a:lnTo>
                    <a:pt x="571500" y="192881"/>
                  </a:lnTo>
                  <a:lnTo>
                    <a:pt x="561975" y="171450"/>
                  </a:lnTo>
                  <a:lnTo>
                    <a:pt x="538163" y="150018"/>
                  </a:lnTo>
                  <a:lnTo>
                    <a:pt x="502444" y="126206"/>
                  </a:lnTo>
                  <a:lnTo>
                    <a:pt x="452438" y="102393"/>
                  </a:lnTo>
                  <a:lnTo>
                    <a:pt x="378619" y="71437"/>
                  </a:lnTo>
                  <a:lnTo>
                    <a:pt x="307181" y="47625"/>
                  </a:lnTo>
                  <a:lnTo>
                    <a:pt x="233363" y="26193"/>
                  </a:lnTo>
                  <a:lnTo>
                    <a:pt x="152400" y="7143"/>
                  </a:lnTo>
                  <a:lnTo>
                    <a:pt x="78581" y="0"/>
                  </a:lnTo>
                  <a:lnTo>
                    <a:pt x="40481" y="0"/>
                  </a:lnTo>
                  <a:lnTo>
                    <a:pt x="16669" y="0"/>
                  </a:lnTo>
                  <a:lnTo>
                    <a:pt x="4763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7144" y="42862"/>
                  </a:lnTo>
                  <a:lnTo>
                    <a:pt x="23813" y="61912"/>
                  </a:lnTo>
                  <a:lnTo>
                    <a:pt x="45244" y="76200"/>
                  </a:lnTo>
                  <a:lnTo>
                    <a:pt x="78581" y="95250"/>
                  </a:lnTo>
                  <a:lnTo>
                    <a:pt x="109538" y="116681"/>
                  </a:lnTo>
                  <a:lnTo>
                    <a:pt x="142875" y="142875"/>
                  </a:lnTo>
                  <a:lnTo>
                    <a:pt x="169069" y="166687"/>
                  </a:lnTo>
                  <a:lnTo>
                    <a:pt x="192881" y="195262"/>
                  </a:lnTo>
                  <a:lnTo>
                    <a:pt x="202406" y="216693"/>
                  </a:lnTo>
                  <a:lnTo>
                    <a:pt x="209550" y="252412"/>
                  </a:lnTo>
                  <a:lnTo>
                    <a:pt x="216694" y="314325"/>
                  </a:lnTo>
                  <a:lnTo>
                    <a:pt x="223838" y="397668"/>
                  </a:lnTo>
                  <a:cubicBezTo>
                    <a:pt x="224632" y="438149"/>
                    <a:pt x="225425" y="478631"/>
                    <a:pt x="226219" y="519112"/>
                  </a:cubicBezTo>
                  <a:lnTo>
                    <a:pt x="226219" y="692943"/>
                  </a:lnTo>
                  <a:lnTo>
                    <a:pt x="226219" y="835818"/>
                  </a:lnTo>
                  <a:lnTo>
                    <a:pt x="230981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297D215-F04E-405B-A150-24BDD8054B96}"/>
                </a:ext>
              </a:extLst>
            </p:cNvPr>
            <p:cNvSpPr/>
            <p:nvPr/>
          </p:nvSpPr>
          <p:spPr>
            <a:xfrm>
              <a:off x="4637087" y="2802012"/>
              <a:ext cx="2038350" cy="427060"/>
            </a:xfrm>
            <a:custGeom>
              <a:avLst/>
              <a:gdLst>
                <a:gd name="connsiteX0" fmla="*/ 1454944 w 2038350"/>
                <a:gd name="connsiteY0" fmla="*/ 250032 h 426244"/>
                <a:gd name="connsiteX1" fmla="*/ 1331119 w 2038350"/>
                <a:gd name="connsiteY1" fmla="*/ 252413 h 426244"/>
                <a:gd name="connsiteX2" fmla="*/ 1238250 w 2038350"/>
                <a:gd name="connsiteY2" fmla="*/ 257175 h 426244"/>
                <a:gd name="connsiteX3" fmla="*/ 1164431 w 2038350"/>
                <a:gd name="connsiteY3" fmla="*/ 261938 h 426244"/>
                <a:gd name="connsiteX4" fmla="*/ 1076325 w 2038350"/>
                <a:gd name="connsiteY4" fmla="*/ 269082 h 426244"/>
                <a:gd name="connsiteX5" fmla="*/ 1012031 w 2038350"/>
                <a:gd name="connsiteY5" fmla="*/ 276225 h 426244"/>
                <a:gd name="connsiteX6" fmla="*/ 954881 w 2038350"/>
                <a:gd name="connsiteY6" fmla="*/ 283369 h 426244"/>
                <a:gd name="connsiteX7" fmla="*/ 878681 w 2038350"/>
                <a:gd name="connsiteY7" fmla="*/ 297657 h 426244"/>
                <a:gd name="connsiteX8" fmla="*/ 792956 w 2038350"/>
                <a:gd name="connsiteY8" fmla="*/ 314325 h 426244"/>
                <a:gd name="connsiteX9" fmla="*/ 671512 w 2038350"/>
                <a:gd name="connsiteY9" fmla="*/ 340519 h 426244"/>
                <a:gd name="connsiteX10" fmla="*/ 585787 w 2038350"/>
                <a:gd name="connsiteY10" fmla="*/ 359569 h 426244"/>
                <a:gd name="connsiteX11" fmla="*/ 500062 w 2038350"/>
                <a:gd name="connsiteY11" fmla="*/ 383382 h 426244"/>
                <a:gd name="connsiteX12" fmla="*/ 416719 w 2038350"/>
                <a:gd name="connsiteY12" fmla="*/ 409575 h 426244"/>
                <a:gd name="connsiteX13" fmla="*/ 376237 w 2038350"/>
                <a:gd name="connsiteY13" fmla="*/ 426244 h 426244"/>
                <a:gd name="connsiteX14" fmla="*/ 354806 w 2038350"/>
                <a:gd name="connsiteY14" fmla="*/ 426244 h 426244"/>
                <a:gd name="connsiteX15" fmla="*/ 328612 w 2038350"/>
                <a:gd name="connsiteY15" fmla="*/ 421482 h 426244"/>
                <a:gd name="connsiteX16" fmla="*/ 300037 w 2038350"/>
                <a:gd name="connsiteY16" fmla="*/ 414338 h 426244"/>
                <a:gd name="connsiteX17" fmla="*/ 266700 w 2038350"/>
                <a:gd name="connsiteY17" fmla="*/ 397669 h 426244"/>
                <a:gd name="connsiteX18" fmla="*/ 230981 w 2038350"/>
                <a:gd name="connsiteY18" fmla="*/ 378619 h 426244"/>
                <a:gd name="connsiteX19" fmla="*/ 197644 w 2038350"/>
                <a:gd name="connsiteY19" fmla="*/ 354807 h 426244"/>
                <a:gd name="connsiteX20" fmla="*/ 159544 w 2038350"/>
                <a:gd name="connsiteY20" fmla="*/ 319088 h 426244"/>
                <a:gd name="connsiteX21" fmla="*/ 130969 w 2038350"/>
                <a:gd name="connsiteY21" fmla="*/ 290513 h 426244"/>
                <a:gd name="connsiteX22" fmla="*/ 90487 w 2038350"/>
                <a:gd name="connsiteY22" fmla="*/ 245269 h 426244"/>
                <a:gd name="connsiteX23" fmla="*/ 52387 w 2038350"/>
                <a:gd name="connsiteY23" fmla="*/ 195263 h 426244"/>
                <a:gd name="connsiteX24" fmla="*/ 4762 w 2038350"/>
                <a:gd name="connsiteY24" fmla="*/ 126207 h 426244"/>
                <a:gd name="connsiteX25" fmla="*/ 0 w 2038350"/>
                <a:gd name="connsiteY25" fmla="*/ 111919 h 426244"/>
                <a:gd name="connsiteX26" fmla="*/ 4762 w 2038350"/>
                <a:gd name="connsiteY26" fmla="*/ 100013 h 426244"/>
                <a:gd name="connsiteX27" fmla="*/ 16669 w 2038350"/>
                <a:gd name="connsiteY27" fmla="*/ 92869 h 426244"/>
                <a:gd name="connsiteX28" fmla="*/ 33337 w 2038350"/>
                <a:gd name="connsiteY28" fmla="*/ 90488 h 426244"/>
                <a:gd name="connsiteX29" fmla="*/ 54769 w 2038350"/>
                <a:gd name="connsiteY29" fmla="*/ 97632 h 426244"/>
                <a:gd name="connsiteX30" fmla="*/ 100012 w 2038350"/>
                <a:gd name="connsiteY30" fmla="*/ 119063 h 426244"/>
                <a:gd name="connsiteX31" fmla="*/ 138112 w 2038350"/>
                <a:gd name="connsiteY31" fmla="*/ 135732 h 426244"/>
                <a:gd name="connsiteX32" fmla="*/ 188119 w 2038350"/>
                <a:gd name="connsiteY32" fmla="*/ 152400 h 426244"/>
                <a:gd name="connsiteX33" fmla="*/ 238125 w 2038350"/>
                <a:gd name="connsiteY33" fmla="*/ 164307 h 426244"/>
                <a:gd name="connsiteX34" fmla="*/ 292894 w 2038350"/>
                <a:gd name="connsiteY34" fmla="*/ 173832 h 426244"/>
                <a:gd name="connsiteX35" fmla="*/ 359569 w 2038350"/>
                <a:gd name="connsiteY35" fmla="*/ 180975 h 426244"/>
                <a:gd name="connsiteX36" fmla="*/ 390525 w 2038350"/>
                <a:gd name="connsiteY36" fmla="*/ 180975 h 426244"/>
                <a:gd name="connsiteX37" fmla="*/ 504825 w 2038350"/>
                <a:gd name="connsiteY37" fmla="*/ 164307 h 426244"/>
                <a:gd name="connsiteX38" fmla="*/ 721519 w 2038350"/>
                <a:gd name="connsiteY38" fmla="*/ 135732 h 426244"/>
                <a:gd name="connsiteX39" fmla="*/ 909637 w 2038350"/>
                <a:gd name="connsiteY39" fmla="*/ 111919 h 426244"/>
                <a:gd name="connsiteX40" fmla="*/ 1097756 w 2038350"/>
                <a:gd name="connsiteY40" fmla="*/ 90488 h 426244"/>
                <a:gd name="connsiteX41" fmla="*/ 1202531 w 2038350"/>
                <a:gd name="connsiteY41" fmla="*/ 83344 h 426244"/>
                <a:gd name="connsiteX42" fmla="*/ 1295400 w 2038350"/>
                <a:gd name="connsiteY42" fmla="*/ 73819 h 426244"/>
                <a:gd name="connsiteX43" fmla="*/ 1371600 w 2038350"/>
                <a:gd name="connsiteY43" fmla="*/ 64294 h 426244"/>
                <a:gd name="connsiteX44" fmla="*/ 1421606 w 2038350"/>
                <a:gd name="connsiteY44" fmla="*/ 54769 h 426244"/>
                <a:gd name="connsiteX45" fmla="*/ 1471612 w 2038350"/>
                <a:gd name="connsiteY45" fmla="*/ 42863 h 426244"/>
                <a:gd name="connsiteX46" fmla="*/ 1521619 w 2038350"/>
                <a:gd name="connsiteY46" fmla="*/ 28575 h 426244"/>
                <a:gd name="connsiteX47" fmla="*/ 1564481 w 2038350"/>
                <a:gd name="connsiteY47" fmla="*/ 9525 h 426244"/>
                <a:gd name="connsiteX48" fmla="*/ 1578769 w 2038350"/>
                <a:gd name="connsiteY48" fmla="*/ 2382 h 426244"/>
                <a:gd name="connsiteX49" fmla="*/ 1621631 w 2038350"/>
                <a:gd name="connsiteY49" fmla="*/ 0 h 426244"/>
                <a:gd name="connsiteX50" fmla="*/ 1681162 w 2038350"/>
                <a:gd name="connsiteY50" fmla="*/ 4763 h 426244"/>
                <a:gd name="connsiteX51" fmla="*/ 1764506 w 2038350"/>
                <a:gd name="connsiteY51" fmla="*/ 16669 h 426244"/>
                <a:gd name="connsiteX52" fmla="*/ 1833562 w 2038350"/>
                <a:gd name="connsiteY52" fmla="*/ 33338 h 426244"/>
                <a:gd name="connsiteX53" fmla="*/ 1909762 w 2038350"/>
                <a:gd name="connsiteY53" fmla="*/ 59532 h 426244"/>
                <a:gd name="connsiteX54" fmla="*/ 1981200 w 2038350"/>
                <a:gd name="connsiteY54" fmla="*/ 95250 h 426244"/>
                <a:gd name="connsiteX55" fmla="*/ 2007394 w 2038350"/>
                <a:gd name="connsiteY55" fmla="*/ 114300 h 426244"/>
                <a:gd name="connsiteX56" fmla="*/ 2021681 w 2038350"/>
                <a:gd name="connsiteY56" fmla="*/ 133350 h 426244"/>
                <a:gd name="connsiteX57" fmla="*/ 2033587 w 2038350"/>
                <a:gd name="connsiteY57" fmla="*/ 157163 h 426244"/>
                <a:gd name="connsiteX58" fmla="*/ 2038350 w 2038350"/>
                <a:gd name="connsiteY58" fmla="*/ 178594 h 426244"/>
                <a:gd name="connsiteX59" fmla="*/ 2038350 w 2038350"/>
                <a:gd name="connsiteY59" fmla="*/ 195263 h 426244"/>
                <a:gd name="connsiteX60" fmla="*/ 2031206 w 2038350"/>
                <a:gd name="connsiteY60" fmla="*/ 214313 h 426244"/>
                <a:gd name="connsiteX61" fmla="*/ 2016919 w 2038350"/>
                <a:gd name="connsiteY61" fmla="*/ 228600 h 426244"/>
                <a:gd name="connsiteX62" fmla="*/ 2000250 w 2038350"/>
                <a:gd name="connsiteY62" fmla="*/ 240507 h 426244"/>
                <a:gd name="connsiteX63" fmla="*/ 1957387 w 2038350"/>
                <a:gd name="connsiteY63" fmla="*/ 247650 h 426244"/>
                <a:gd name="connsiteX64" fmla="*/ 1890712 w 2038350"/>
                <a:gd name="connsiteY64" fmla="*/ 247650 h 426244"/>
                <a:gd name="connsiteX65" fmla="*/ 1747837 w 2038350"/>
                <a:gd name="connsiteY65" fmla="*/ 247650 h 426244"/>
                <a:gd name="connsiteX66" fmla="*/ 1569244 w 2038350"/>
                <a:gd name="connsiteY66" fmla="*/ 247650 h 426244"/>
                <a:gd name="connsiteX67" fmla="*/ 1454944 w 2038350"/>
                <a:gd name="connsiteY67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38350" h="426244">
                  <a:moveTo>
                    <a:pt x="1454944" y="250032"/>
                  </a:moveTo>
                  <a:lnTo>
                    <a:pt x="1331119" y="252413"/>
                  </a:lnTo>
                  <a:lnTo>
                    <a:pt x="1238250" y="257175"/>
                  </a:lnTo>
                  <a:lnTo>
                    <a:pt x="1164431" y="261938"/>
                  </a:lnTo>
                  <a:lnTo>
                    <a:pt x="1076325" y="269082"/>
                  </a:lnTo>
                  <a:lnTo>
                    <a:pt x="1012031" y="276225"/>
                  </a:lnTo>
                  <a:lnTo>
                    <a:pt x="954881" y="283369"/>
                  </a:lnTo>
                  <a:lnTo>
                    <a:pt x="878681" y="297657"/>
                  </a:lnTo>
                  <a:lnTo>
                    <a:pt x="792956" y="314325"/>
                  </a:lnTo>
                  <a:lnTo>
                    <a:pt x="671512" y="340519"/>
                  </a:lnTo>
                  <a:lnTo>
                    <a:pt x="585787" y="359569"/>
                  </a:lnTo>
                  <a:lnTo>
                    <a:pt x="500062" y="383382"/>
                  </a:lnTo>
                  <a:lnTo>
                    <a:pt x="416719" y="409575"/>
                  </a:lnTo>
                  <a:lnTo>
                    <a:pt x="376237" y="426244"/>
                  </a:lnTo>
                  <a:lnTo>
                    <a:pt x="354806" y="426244"/>
                  </a:lnTo>
                  <a:lnTo>
                    <a:pt x="328612" y="421482"/>
                  </a:lnTo>
                  <a:lnTo>
                    <a:pt x="300037" y="414338"/>
                  </a:lnTo>
                  <a:lnTo>
                    <a:pt x="266700" y="397669"/>
                  </a:lnTo>
                  <a:lnTo>
                    <a:pt x="230981" y="378619"/>
                  </a:lnTo>
                  <a:lnTo>
                    <a:pt x="197644" y="354807"/>
                  </a:lnTo>
                  <a:lnTo>
                    <a:pt x="159544" y="319088"/>
                  </a:lnTo>
                  <a:lnTo>
                    <a:pt x="130969" y="290513"/>
                  </a:lnTo>
                  <a:lnTo>
                    <a:pt x="90487" y="245269"/>
                  </a:lnTo>
                  <a:lnTo>
                    <a:pt x="52387" y="195263"/>
                  </a:lnTo>
                  <a:lnTo>
                    <a:pt x="4762" y="126207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9" y="92869"/>
                  </a:lnTo>
                  <a:lnTo>
                    <a:pt x="33337" y="90488"/>
                  </a:lnTo>
                  <a:lnTo>
                    <a:pt x="54769" y="97632"/>
                  </a:lnTo>
                  <a:lnTo>
                    <a:pt x="100012" y="119063"/>
                  </a:lnTo>
                  <a:lnTo>
                    <a:pt x="138112" y="135732"/>
                  </a:lnTo>
                  <a:lnTo>
                    <a:pt x="188119" y="152400"/>
                  </a:lnTo>
                  <a:lnTo>
                    <a:pt x="238125" y="164307"/>
                  </a:lnTo>
                  <a:lnTo>
                    <a:pt x="292894" y="173832"/>
                  </a:lnTo>
                  <a:lnTo>
                    <a:pt x="359569" y="180975"/>
                  </a:lnTo>
                  <a:lnTo>
                    <a:pt x="390525" y="180975"/>
                  </a:lnTo>
                  <a:lnTo>
                    <a:pt x="504825" y="164307"/>
                  </a:lnTo>
                  <a:lnTo>
                    <a:pt x="721519" y="135732"/>
                  </a:lnTo>
                  <a:lnTo>
                    <a:pt x="909637" y="111919"/>
                  </a:lnTo>
                  <a:lnTo>
                    <a:pt x="1097756" y="90488"/>
                  </a:lnTo>
                  <a:lnTo>
                    <a:pt x="1202531" y="83344"/>
                  </a:lnTo>
                  <a:lnTo>
                    <a:pt x="1295400" y="73819"/>
                  </a:lnTo>
                  <a:lnTo>
                    <a:pt x="1371600" y="64294"/>
                  </a:lnTo>
                  <a:lnTo>
                    <a:pt x="1421606" y="54769"/>
                  </a:lnTo>
                  <a:lnTo>
                    <a:pt x="1471612" y="42863"/>
                  </a:lnTo>
                  <a:lnTo>
                    <a:pt x="1521619" y="28575"/>
                  </a:lnTo>
                  <a:lnTo>
                    <a:pt x="1564481" y="9525"/>
                  </a:lnTo>
                  <a:lnTo>
                    <a:pt x="1578769" y="2382"/>
                  </a:lnTo>
                  <a:lnTo>
                    <a:pt x="1621631" y="0"/>
                  </a:lnTo>
                  <a:lnTo>
                    <a:pt x="1681162" y="4763"/>
                  </a:lnTo>
                  <a:lnTo>
                    <a:pt x="1764506" y="16669"/>
                  </a:lnTo>
                  <a:lnTo>
                    <a:pt x="1833562" y="33338"/>
                  </a:lnTo>
                  <a:lnTo>
                    <a:pt x="1909762" y="59532"/>
                  </a:lnTo>
                  <a:lnTo>
                    <a:pt x="1981200" y="95250"/>
                  </a:lnTo>
                  <a:lnTo>
                    <a:pt x="2007394" y="114300"/>
                  </a:lnTo>
                  <a:lnTo>
                    <a:pt x="2021681" y="133350"/>
                  </a:lnTo>
                  <a:lnTo>
                    <a:pt x="2033587" y="157163"/>
                  </a:lnTo>
                  <a:lnTo>
                    <a:pt x="2038350" y="178594"/>
                  </a:lnTo>
                  <a:lnTo>
                    <a:pt x="2038350" y="195263"/>
                  </a:lnTo>
                  <a:lnTo>
                    <a:pt x="2031206" y="214313"/>
                  </a:lnTo>
                  <a:lnTo>
                    <a:pt x="2016919" y="228600"/>
                  </a:lnTo>
                  <a:lnTo>
                    <a:pt x="2000250" y="240507"/>
                  </a:lnTo>
                  <a:lnTo>
                    <a:pt x="1957387" y="247650"/>
                  </a:lnTo>
                  <a:lnTo>
                    <a:pt x="1890712" y="247650"/>
                  </a:lnTo>
                  <a:lnTo>
                    <a:pt x="1747837" y="247650"/>
                  </a:lnTo>
                  <a:lnTo>
                    <a:pt x="1569244" y="247650"/>
                  </a:lnTo>
                  <a:lnTo>
                    <a:pt x="1454944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FBC36D2-57A4-4363-9095-4E753E21B3C7}"/>
                </a:ext>
              </a:extLst>
            </p:cNvPr>
            <p:cNvSpPr/>
            <p:nvPr/>
          </p:nvSpPr>
          <p:spPr>
            <a:xfrm>
              <a:off x="4376737" y="3195734"/>
              <a:ext cx="482600" cy="762042"/>
            </a:xfrm>
            <a:custGeom>
              <a:avLst/>
              <a:gdLst>
                <a:gd name="connsiteX0" fmla="*/ 145256 w 483393"/>
                <a:gd name="connsiteY0" fmla="*/ 454818 h 762000"/>
                <a:gd name="connsiteX1" fmla="*/ 142875 w 483393"/>
                <a:gd name="connsiteY1" fmla="*/ 321468 h 762000"/>
                <a:gd name="connsiteX2" fmla="*/ 140493 w 483393"/>
                <a:gd name="connsiteY2" fmla="*/ 285750 h 762000"/>
                <a:gd name="connsiteX3" fmla="*/ 138112 w 483393"/>
                <a:gd name="connsiteY3" fmla="*/ 257175 h 762000"/>
                <a:gd name="connsiteX4" fmla="*/ 133350 w 483393"/>
                <a:gd name="connsiteY4" fmla="*/ 221456 h 762000"/>
                <a:gd name="connsiteX5" fmla="*/ 126206 w 483393"/>
                <a:gd name="connsiteY5" fmla="*/ 195262 h 762000"/>
                <a:gd name="connsiteX6" fmla="*/ 104775 w 483393"/>
                <a:gd name="connsiteY6" fmla="*/ 161925 h 762000"/>
                <a:gd name="connsiteX7" fmla="*/ 80962 w 483393"/>
                <a:gd name="connsiteY7" fmla="*/ 126206 h 762000"/>
                <a:gd name="connsiteX8" fmla="*/ 59531 w 483393"/>
                <a:gd name="connsiteY8" fmla="*/ 97631 h 762000"/>
                <a:gd name="connsiteX9" fmla="*/ 35718 w 483393"/>
                <a:gd name="connsiteY9" fmla="*/ 73818 h 762000"/>
                <a:gd name="connsiteX10" fmla="*/ 21431 w 483393"/>
                <a:gd name="connsiteY10" fmla="*/ 61912 h 762000"/>
                <a:gd name="connsiteX11" fmla="*/ 9525 w 483393"/>
                <a:gd name="connsiteY11" fmla="*/ 50006 h 762000"/>
                <a:gd name="connsiteX12" fmla="*/ 0 w 483393"/>
                <a:gd name="connsiteY12" fmla="*/ 26193 h 762000"/>
                <a:gd name="connsiteX13" fmla="*/ 0 w 483393"/>
                <a:gd name="connsiteY13" fmla="*/ 7143 h 762000"/>
                <a:gd name="connsiteX14" fmla="*/ 2381 w 483393"/>
                <a:gd name="connsiteY14" fmla="*/ 2381 h 762000"/>
                <a:gd name="connsiteX15" fmla="*/ 9525 w 483393"/>
                <a:gd name="connsiteY15" fmla="*/ 0 h 762000"/>
                <a:gd name="connsiteX16" fmla="*/ 30956 w 483393"/>
                <a:gd name="connsiteY16" fmla="*/ 0 h 762000"/>
                <a:gd name="connsiteX17" fmla="*/ 97631 w 483393"/>
                <a:gd name="connsiteY17" fmla="*/ 28575 h 762000"/>
                <a:gd name="connsiteX18" fmla="*/ 245268 w 483393"/>
                <a:gd name="connsiteY18" fmla="*/ 92868 h 762000"/>
                <a:gd name="connsiteX19" fmla="*/ 347662 w 483393"/>
                <a:gd name="connsiteY19" fmla="*/ 145256 h 762000"/>
                <a:gd name="connsiteX20" fmla="*/ 400050 w 483393"/>
                <a:gd name="connsiteY20" fmla="*/ 180975 h 762000"/>
                <a:gd name="connsiteX21" fmla="*/ 433387 w 483393"/>
                <a:gd name="connsiteY21" fmla="*/ 204787 h 762000"/>
                <a:gd name="connsiteX22" fmla="*/ 454818 w 483393"/>
                <a:gd name="connsiteY22" fmla="*/ 226218 h 762000"/>
                <a:gd name="connsiteX23" fmla="*/ 471487 w 483393"/>
                <a:gd name="connsiteY23" fmla="*/ 252412 h 762000"/>
                <a:gd name="connsiteX24" fmla="*/ 481012 w 483393"/>
                <a:gd name="connsiteY24" fmla="*/ 278606 h 762000"/>
                <a:gd name="connsiteX25" fmla="*/ 483393 w 483393"/>
                <a:gd name="connsiteY25" fmla="*/ 300037 h 762000"/>
                <a:gd name="connsiteX26" fmla="*/ 478631 w 483393"/>
                <a:gd name="connsiteY26" fmla="*/ 316706 h 762000"/>
                <a:gd name="connsiteX27" fmla="*/ 469106 w 483393"/>
                <a:gd name="connsiteY27" fmla="*/ 330993 h 762000"/>
                <a:gd name="connsiteX28" fmla="*/ 452437 w 483393"/>
                <a:gd name="connsiteY28" fmla="*/ 345281 h 762000"/>
                <a:gd name="connsiteX29" fmla="*/ 433387 w 483393"/>
                <a:gd name="connsiteY29" fmla="*/ 357187 h 762000"/>
                <a:gd name="connsiteX30" fmla="*/ 414337 w 483393"/>
                <a:gd name="connsiteY30" fmla="*/ 366712 h 762000"/>
                <a:gd name="connsiteX31" fmla="*/ 400050 w 483393"/>
                <a:gd name="connsiteY31" fmla="*/ 383381 h 762000"/>
                <a:gd name="connsiteX32" fmla="*/ 381000 w 483393"/>
                <a:gd name="connsiteY32" fmla="*/ 431006 h 762000"/>
                <a:gd name="connsiteX33" fmla="*/ 369093 w 483393"/>
                <a:gd name="connsiteY33" fmla="*/ 466725 h 762000"/>
                <a:gd name="connsiteX34" fmla="*/ 366712 w 483393"/>
                <a:gd name="connsiteY34" fmla="*/ 516731 h 762000"/>
                <a:gd name="connsiteX35" fmla="*/ 371475 w 483393"/>
                <a:gd name="connsiteY35" fmla="*/ 735806 h 762000"/>
                <a:gd name="connsiteX36" fmla="*/ 142875 w 483393"/>
                <a:gd name="connsiteY36" fmla="*/ 762000 h 762000"/>
                <a:gd name="connsiteX37" fmla="*/ 145256 w 483393"/>
                <a:gd name="connsiteY37" fmla="*/ 454818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762000">
                  <a:moveTo>
                    <a:pt x="145256" y="454818"/>
                  </a:moveTo>
                  <a:cubicBezTo>
                    <a:pt x="144462" y="410368"/>
                    <a:pt x="143669" y="365918"/>
                    <a:pt x="142875" y="321468"/>
                  </a:cubicBezTo>
                  <a:lnTo>
                    <a:pt x="140493" y="285750"/>
                  </a:lnTo>
                  <a:lnTo>
                    <a:pt x="138112" y="257175"/>
                  </a:lnTo>
                  <a:lnTo>
                    <a:pt x="133350" y="221456"/>
                  </a:lnTo>
                  <a:lnTo>
                    <a:pt x="126206" y="195262"/>
                  </a:lnTo>
                  <a:lnTo>
                    <a:pt x="104775" y="161925"/>
                  </a:lnTo>
                  <a:lnTo>
                    <a:pt x="80962" y="126206"/>
                  </a:lnTo>
                  <a:lnTo>
                    <a:pt x="59531" y="97631"/>
                  </a:lnTo>
                  <a:lnTo>
                    <a:pt x="35718" y="73818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7143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97631" y="28575"/>
                  </a:lnTo>
                  <a:lnTo>
                    <a:pt x="245268" y="92868"/>
                  </a:lnTo>
                  <a:lnTo>
                    <a:pt x="347662" y="145256"/>
                  </a:lnTo>
                  <a:lnTo>
                    <a:pt x="400050" y="180975"/>
                  </a:lnTo>
                  <a:lnTo>
                    <a:pt x="433387" y="204787"/>
                  </a:lnTo>
                  <a:lnTo>
                    <a:pt x="454818" y="226218"/>
                  </a:lnTo>
                  <a:lnTo>
                    <a:pt x="471487" y="252412"/>
                  </a:lnTo>
                  <a:lnTo>
                    <a:pt x="481012" y="278606"/>
                  </a:lnTo>
                  <a:lnTo>
                    <a:pt x="483393" y="300037"/>
                  </a:lnTo>
                  <a:lnTo>
                    <a:pt x="478631" y="316706"/>
                  </a:lnTo>
                  <a:lnTo>
                    <a:pt x="469106" y="330993"/>
                  </a:lnTo>
                  <a:lnTo>
                    <a:pt x="452437" y="345281"/>
                  </a:lnTo>
                  <a:lnTo>
                    <a:pt x="433387" y="357187"/>
                  </a:lnTo>
                  <a:lnTo>
                    <a:pt x="414337" y="366712"/>
                  </a:lnTo>
                  <a:lnTo>
                    <a:pt x="400050" y="383381"/>
                  </a:lnTo>
                  <a:lnTo>
                    <a:pt x="381000" y="431006"/>
                  </a:lnTo>
                  <a:lnTo>
                    <a:pt x="369093" y="466725"/>
                  </a:lnTo>
                  <a:lnTo>
                    <a:pt x="366712" y="516731"/>
                  </a:lnTo>
                  <a:lnTo>
                    <a:pt x="371475" y="735806"/>
                  </a:lnTo>
                  <a:lnTo>
                    <a:pt x="142875" y="762000"/>
                  </a:lnTo>
                  <a:cubicBezTo>
                    <a:pt x="143669" y="672306"/>
                    <a:pt x="144462" y="582612"/>
                    <a:pt x="145256" y="4548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091B0EB-34E5-4ED3-8EFD-623B5A610EF7}"/>
                </a:ext>
              </a:extLst>
            </p:cNvPr>
            <p:cNvSpPr/>
            <p:nvPr/>
          </p:nvSpPr>
          <p:spPr>
            <a:xfrm>
              <a:off x="2746374" y="3608507"/>
              <a:ext cx="4122739" cy="701713"/>
            </a:xfrm>
            <a:custGeom>
              <a:avLst/>
              <a:gdLst>
                <a:gd name="connsiteX0" fmla="*/ 2856253 w 4123113"/>
                <a:gd name="connsiteY0" fmla="*/ 142979 h 701594"/>
                <a:gd name="connsiteX1" fmla="*/ 2603546 w 4123113"/>
                <a:gd name="connsiteY1" fmla="*/ 172904 h 701594"/>
                <a:gd name="connsiteX2" fmla="*/ 2347514 w 4123113"/>
                <a:gd name="connsiteY2" fmla="*/ 202830 h 701594"/>
                <a:gd name="connsiteX3" fmla="*/ 2121408 w 4123113"/>
                <a:gd name="connsiteY3" fmla="*/ 229431 h 701594"/>
                <a:gd name="connsiteX4" fmla="*/ 1978429 w 4123113"/>
                <a:gd name="connsiteY4" fmla="*/ 246056 h 701594"/>
                <a:gd name="connsiteX5" fmla="*/ 1778924 w 4123113"/>
                <a:gd name="connsiteY5" fmla="*/ 289283 h 701594"/>
                <a:gd name="connsiteX6" fmla="*/ 1463040 w 4123113"/>
                <a:gd name="connsiteY6" fmla="*/ 329184 h 701594"/>
                <a:gd name="connsiteX7" fmla="*/ 1197033 w 4123113"/>
                <a:gd name="connsiteY7" fmla="*/ 362435 h 701594"/>
                <a:gd name="connsiteX8" fmla="*/ 917725 w 4123113"/>
                <a:gd name="connsiteY8" fmla="*/ 399011 h 701594"/>
                <a:gd name="connsiteX9" fmla="*/ 661693 w 4123113"/>
                <a:gd name="connsiteY9" fmla="*/ 432261 h 701594"/>
                <a:gd name="connsiteX10" fmla="*/ 575241 w 4123113"/>
                <a:gd name="connsiteY10" fmla="*/ 442237 h 701594"/>
                <a:gd name="connsiteX11" fmla="*/ 485463 w 4123113"/>
                <a:gd name="connsiteY11" fmla="*/ 445562 h 701594"/>
                <a:gd name="connsiteX12" fmla="*/ 382386 w 4123113"/>
                <a:gd name="connsiteY12" fmla="*/ 445562 h 701594"/>
                <a:gd name="connsiteX13" fmla="*/ 325859 w 4123113"/>
                <a:gd name="connsiteY13" fmla="*/ 438912 h 701594"/>
                <a:gd name="connsiteX14" fmla="*/ 289283 w 4123113"/>
                <a:gd name="connsiteY14" fmla="*/ 432261 h 701594"/>
                <a:gd name="connsiteX15" fmla="*/ 222781 w 4123113"/>
                <a:gd name="connsiteY15" fmla="*/ 408986 h 701594"/>
                <a:gd name="connsiteX16" fmla="*/ 169580 w 4123113"/>
                <a:gd name="connsiteY16" fmla="*/ 382385 h 701594"/>
                <a:gd name="connsiteX17" fmla="*/ 106403 w 4123113"/>
                <a:gd name="connsiteY17" fmla="*/ 345809 h 701594"/>
                <a:gd name="connsiteX18" fmla="*/ 63177 w 4123113"/>
                <a:gd name="connsiteY18" fmla="*/ 315883 h 701594"/>
                <a:gd name="connsiteX19" fmla="*/ 26601 w 4123113"/>
                <a:gd name="connsiteY19" fmla="*/ 295933 h 701594"/>
                <a:gd name="connsiteX20" fmla="*/ 13300 w 4123113"/>
                <a:gd name="connsiteY20" fmla="*/ 295933 h 701594"/>
                <a:gd name="connsiteX21" fmla="*/ 6650 w 4123113"/>
                <a:gd name="connsiteY21" fmla="*/ 299258 h 701594"/>
                <a:gd name="connsiteX22" fmla="*/ 0 w 4123113"/>
                <a:gd name="connsiteY22" fmla="*/ 325859 h 701594"/>
                <a:gd name="connsiteX23" fmla="*/ 6650 w 4123113"/>
                <a:gd name="connsiteY23" fmla="*/ 365760 h 701594"/>
                <a:gd name="connsiteX24" fmla="*/ 26601 w 4123113"/>
                <a:gd name="connsiteY24" fmla="*/ 399011 h 701594"/>
                <a:gd name="connsiteX25" fmla="*/ 86452 w 4123113"/>
                <a:gd name="connsiteY25" fmla="*/ 468837 h 701594"/>
                <a:gd name="connsiteX26" fmla="*/ 152954 w 4123113"/>
                <a:gd name="connsiteY26" fmla="*/ 532014 h 701594"/>
                <a:gd name="connsiteX27" fmla="*/ 222781 w 4123113"/>
                <a:gd name="connsiteY27" fmla="*/ 595191 h 701594"/>
                <a:gd name="connsiteX28" fmla="*/ 285958 w 4123113"/>
                <a:gd name="connsiteY28" fmla="*/ 638417 h 701594"/>
                <a:gd name="connsiteX29" fmla="*/ 332509 w 4123113"/>
                <a:gd name="connsiteY29" fmla="*/ 671668 h 701594"/>
                <a:gd name="connsiteX30" fmla="*/ 372410 w 4123113"/>
                <a:gd name="connsiteY30" fmla="*/ 691619 h 701594"/>
                <a:gd name="connsiteX31" fmla="*/ 405661 w 4123113"/>
                <a:gd name="connsiteY31" fmla="*/ 698269 h 701594"/>
                <a:gd name="connsiteX32" fmla="*/ 442237 w 4123113"/>
                <a:gd name="connsiteY32" fmla="*/ 701594 h 701594"/>
                <a:gd name="connsiteX33" fmla="*/ 482138 w 4123113"/>
                <a:gd name="connsiteY33" fmla="*/ 701594 h 701594"/>
                <a:gd name="connsiteX34" fmla="*/ 528690 w 4123113"/>
                <a:gd name="connsiteY34" fmla="*/ 694944 h 701594"/>
                <a:gd name="connsiteX35" fmla="*/ 605167 w 4123113"/>
                <a:gd name="connsiteY35" fmla="*/ 674993 h 701594"/>
                <a:gd name="connsiteX36" fmla="*/ 678319 w 4123113"/>
                <a:gd name="connsiteY36" fmla="*/ 651717 h 701594"/>
                <a:gd name="connsiteX37" fmla="*/ 798022 w 4123113"/>
                <a:gd name="connsiteY37" fmla="*/ 621792 h 701594"/>
                <a:gd name="connsiteX38" fmla="*/ 990877 w 4123113"/>
                <a:gd name="connsiteY38" fmla="*/ 575240 h 701594"/>
                <a:gd name="connsiteX39" fmla="*/ 1110580 w 4123113"/>
                <a:gd name="connsiteY39" fmla="*/ 545315 h 701594"/>
                <a:gd name="connsiteX40" fmla="*/ 1270185 w 4123113"/>
                <a:gd name="connsiteY40" fmla="*/ 512064 h 701594"/>
                <a:gd name="connsiteX41" fmla="*/ 1393213 w 4123113"/>
                <a:gd name="connsiteY41" fmla="*/ 485463 h 701594"/>
                <a:gd name="connsiteX42" fmla="*/ 1652570 w 4123113"/>
                <a:gd name="connsiteY42" fmla="*/ 445562 h 701594"/>
                <a:gd name="connsiteX43" fmla="*/ 1938528 w 4123113"/>
                <a:gd name="connsiteY43" fmla="*/ 415636 h 701594"/>
                <a:gd name="connsiteX44" fmla="*/ 2281012 w 4123113"/>
                <a:gd name="connsiteY44" fmla="*/ 379060 h 701594"/>
                <a:gd name="connsiteX45" fmla="*/ 2663398 w 4123113"/>
                <a:gd name="connsiteY45" fmla="*/ 339159 h 701594"/>
                <a:gd name="connsiteX46" fmla="*/ 2819677 w 4123113"/>
                <a:gd name="connsiteY46" fmla="*/ 322533 h 701594"/>
                <a:gd name="connsiteX47" fmla="*/ 3022508 w 4123113"/>
                <a:gd name="connsiteY47" fmla="*/ 305908 h 701594"/>
                <a:gd name="connsiteX48" fmla="*/ 3185437 w 4123113"/>
                <a:gd name="connsiteY48" fmla="*/ 295933 h 701594"/>
                <a:gd name="connsiteX49" fmla="*/ 3361667 w 4123113"/>
                <a:gd name="connsiteY49" fmla="*/ 285957 h 701594"/>
                <a:gd name="connsiteX50" fmla="*/ 3567823 w 4123113"/>
                <a:gd name="connsiteY50" fmla="*/ 282632 h 701594"/>
                <a:gd name="connsiteX51" fmla="*/ 3807229 w 4123113"/>
                <a:gd name="connsiteY51" fmla="*/ 282632 h 701594"/>
                <a:gd name="connsiteX52" fmla="*/ 3980134 w 4123113"/>
                <a:gd name="connsiteY52" fmla="*/ 285957 h 701594"/>
                <a:gd name="connsiteX53" fmla="*/ 4026685 w 4123113"/>
                <a:gd name="connsiteY53" fmla="*/ 289283 h 701594"/>
                <a:gd name="connsiteX54" fmla="*/ 4063261 w 4123113"/>
                <a:gd name="connsiteY54" fmla="*/ 282632 h 701594"/>
                <a:gd name="connsiteX55" fmla="*/ 4093187 w 4123113"/>
                <a:gd name="connsiteY55" fmla="*/ 269332 h 701594"/>
                <a:gd name="connsiteX56" fmla="*/ 4113138 w 4123113"/>
                <a:gd name="connsiteY56" fmla="*/ 256032 h 701594"/>
                <a:gd name="connsiteX57" fmla="*/ 4123113 w 4123113"/>
                <a:gd name="connsiteY57" fmla="*/ 239406 h 701594"/>
                <a:gd name="connsiteX58" fmla="*/ 4123113 w 4123113"/>
                <a:gd name="connsiteY58" fmla="*/ 222781 h 701594"/>
                <a:gd name="connsiteX59" fmla="*/ 4116463 w 4123113"/>
                <a:gd name="connsiteY59" fmla="*/ 196180 h 701594"/>
                <a:gd name="connsiteX60" fmla="*/ 4093187 w 4123113"/>
                <a:gd name="connsiteY60" fmla="*/ 152954 h 701594"/>
                <a:gd name="connsiteX61" fmla="*/ 4079887 w 4123113"/>
                <a:gd name="connsiteY61" fmla="*/ 139653 h 701594"/>
                <a:gd name="connsiteX62" fmla="*/ 4066586 w 4123113"/>
                <a:gd name="connsiteY62" fmla="*/ 129678 h 701594"/>
                <a:gd name="connsiteX63" fmla="*/ 3980134 w 4123113"/>
                <a:gd name="connsiteY63" fmla="*/ 99752 h 701594"/>
                <a:gd name="connsiteX64" fmla="*/ 3860431 w 4123113"/>
                <a:gd name="connsiteY64" fmla="*/ 59851 h 701594"/>
                <a:gd name="connsiteX65" fmla="*/ 3724102 w 4123113"/>
                <a:gd name="connsiteY65" fmla="*/ 23275 h 701594"/>
                <a:gd name="connsiteX66" fmla="*/ 3604399 w 4123113"/>
                <a:gd name="connsiteY66" fmla="*/ 0 h 701594"/>
                <a:gd name="connsiteX67" fmla="*/ 3567823 w 4123113"/>
                <a:gd name="connsiteY67" fmla="*/ 6650 h 701594"/>
                <a:gd name="connsiteX68" fmla="*/ 3438144 w 4123113"/>
                <a:gd name="connsiteY68" fmla="*/ 46551 h 701594"/>
                <a:gd name="connsiteX69" fmla="*/ 3308466 w 4123113"/>
                <a:gd name="connsiteY69" fmla="*/ 89777 h 701594"/>
                <a:gd name="connsiteX70" fmla="*/ 3225338 w 4123113"/>
                <a:gd name="connsiteY70" fmla="*/ 99752 h 701594"/>
                <a:gd name="connsiteX71" fmla="*/ 2856253 w 4123113"/>
                <a:gd name="connsiteY71" fmla="*/ 142979 h 70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23113" h="701594">
                  <a:moveTo>
                    <a:pt x="2856253" y="142979"/>
                  </a:moveTo>
                  <a:lnTo>
                    <a:pt x="2603546" y="172904"/>
                  </a:lnTo>
                  <a:lnTo>
                    <a:pt x="2347514" y="202830"/>
                  </a:lnTo>
                  <a:lnTo>
                    <a:pt x="2121408" y="229431"/>
                  </a:lnTo>
                  <a:lnTo>
                    <a:pt x="1978429" y="246056"/>
                  </a:lnTo>
                  <a:lnTo>
                    <a:pt x="1778924" y="289283"/>
                  </a:lnTo>
                  <a:lnTo>
                    <a:pt x="1463040" y="329184"/>
                  </a:lnTo>
                  <a:lnTo>
                    <a:pt x="1197033" y="362435"/>
                  </a:lnTo>
                  <a:lnTo>
                    <a:pt x="917725" y="399011"/>
                  </a:lnTo>
                  <a:lnTo>
                    <a:pt x="661693" y="432261"/>
                  </a:lnTo>
                  <a:lnTo>
                    <a:pt x="575241" y="442237"/>
                  </a:lnTo>
                  <a:lnTo>
                    <a:pt x="485463" y="445562"/>
                  </a:lnTo>
                  <a:lnTo>
                    <a:pt x="382386" y="445562"/>
                  </a:lnTo>
                  <a:lnTo>
                    <a:pt x="325859" y="438912"/>
                  </a:lnTo>
                  <a:lnTo>
                    <a:pt x="289283" y="432261"/>
                  </a:lnTo>
                  <a:lnTo>
                    <a:pt x="222781" y="408986"/>
                  </a:lnTo>
                  <a:lnTo>
                    <a:pt x="169580" y="382385"/>
                  </a:lnTo>
                  <a:lnTo>
                    <a:pt x="106403" y="345809"/>
                  </a:lnTo>
                  <a:lnTo>
                    <a:pt x="63177" y="315883"/>
                  </a:lnTo>
                  <a:lnTo>
                    <a:pt x="26601" y="295933"/>
                  </a:lnTo>
                  <a:lnTo>
                    <a:pt x="13300" y="295933"/>
                  </a:lnTo>
                  <a:lnTo>
                    <a:pt x="6650" y="299258"/>
                  </a:lnTo>
                  <a:lnTo>
                    <a:pt x="0" y="325859"/>
                  </a:lnTo>
                  <a:lnTo>
                    <a:pt x="6650" y="365760"/>
                  </a:lnTo>
                  <a:lnTo>
                    <a:pt x="26601" y="399011"/>
                  </a:lnTo>
                  <a:lnTo>
                    <a:pt x="86452" y="468837"/>
                  </a:lnTo>
                  <a:lnTo>
                    <a:pt x="152954" y="532014"/>
                  </a:lnTo>
                  <a:lnTo>
                    <a:pt x="222781" y="595191"/>
                  </a:lnTo>
                  <a:lnTo>
                    <a:pt x="285958" y="638417"/>
                  </a:lnTo>
                  <a:lnTo>
                    <a:pt x="332509" y="671668"/>
                  </a:lnTo>
                  <a:lnTo>
                    <a:pt x="372410" y="691619"/>
                  </a:lnTo>
                  <a:lnTo>
                    <a:pt x="405661" y="698269"/>
                  </a:lnTo>
                  <a:lnTo>
                    <a:pt x="442237" y="701594"/>
                  </a:lnTo>
                  <a:lnTo>
                    <a:pt x="482138" y="701594"/>
                  </a:lnTo>
                  <a:lnTo>
                    <a:pt x="528690" y="694944"/>
                  </a:lnTo>
                  <a:lnTo>
                    <a:pt x="605167" y="674993"/>
                  </a:lnTo>
                  <a:lnTo>
                    <a:pt x="678319" y="651717"/>
                  </a:lnTo>
                  <a:lnTo>
                    <a:pt x="798022" y="621792"/>
                  </a:lnTo>
                  <a:lnTo>
                    <a:pt x="990877" y="575240"/>
                  </a:lnTo>
                  <a:lnTo>
                    <a:pt x="1110580" y="545315"/>
                  </a:lnTo>
                  <a:lnTo>
                    <a:pt x="1270185" y="512064"/>
                  </a:lnTo>
                  <a:lnTo>
                    <a:pt x="1393213" y="485463"/>
                  </a:lnTo>
                  <a:lnTo>
                    <a:pt x="1652570" y="445562"/>
                  </a:lnTo>
                  <a:lnTo>
                    <a:pt x="1938528" y="415636"/>
                  </a:lnTo>
                  <a:lnTo>
                    <a:pt x="2281012" y="379060"/>
                  </a:lnTo>
                  <a:lnTo>
                    <a:pt x="2663398" y="339159"/>
                  </a:lnTo>
                  <a:lnTo>
                    <a:pt x="2819677" y="322533"/>
                  </a:lnTo>
                  <a:lnTo>
                    <a:pt x="3022508" y="305908"/>
                  </a:lnTo>
                  <a:lnTo>
                    <a:pt x="3185437" y="295933"/>
                  </a:lnTo>
                  <a:lnTo>
                    <a:pt x="3361667" y="285957"/>
                  </a:lnTo>
                  <a:lnTo>
                    <a:pt x="3567823" y="282632"/>
                  </a:lnTo>
                  <a:lnTo>
                    <a:pt x="3807229" y="282632"/>
                  </a:lnTo>
                  <a:lnTo>
                    <a:pt x="3980134" y="285957"/>
                  </a:lnTo>
                  <a:lnTo>
                    <a:pt x="4026685" y="289283"/>
                  </a:lnTo>
                  <a:lnTo>
                    <a:pt x="4063261" y="282632"/>
                  </a:lnTo>
                  <a:lnTo>
                    <a:pt x="4093187" y="269332"/>
                  </a:lnTo>
                  <a:lnTo>
                    <a:pt x="4113138" y="256032"/>
                  </a:lnTo>
                  <a:lnTo>
                    <a:pt x="4123113" y="239406"/>
                  </a:lnTo>
                  <a:lnTo>
                    <a:pt x="4123113" y="222781"/>
                  </a:lnTo>
                  <a:lnTo>
                    <a:pt x="4116463" y="196180"/>
                  </a:lnTo>
                  <a:lnTo>
                    <a:pt x="4093187" y="152954"/>
                  </a:lnTo>
                  <a:lnTo>
                    <a:pt x="4079887" y="139653"/>
                  </a:lnTo>
                  <a:lnTo>
                    <a:pt x="4066586" y="129678"/>
                  </a:lnTo>
                  <a:lnTo>
                    <a:pt x="3980134" y="99752"/>
                  </a:lnTo>
                  <a:lnTo>
                    <a:pt x="3860431" y="59851"/>
                  </a:lnTo>
                  <a:lnTo>
                    <a:pt x="3724102" y="23275"/>
                  </a:lnTo>
                  <a:lnTo>
                    <a:pt x="3604399" y="0"/>
                  </a:lnTo>
                  <a:lnTo>
                    <a:pt x="3567823" y="6650"/>
                  </a:lnTo>
                  <a:lnTo>
                    <a:pt x="3438144" y="46551"/>
                  </a:lnTo>
                  <a:lnTo>
                    <a:pt x="3308466" y="89777"/>
                  </a:lnTo>
                  <a:lnTo>
                    <a:pt x="3225338" y="99752"/>
                  </a:lnTo>
                  <a:lnTo>
                    <a:pt x="2856253" y="142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8E3653C-90E6-4093-83C8-45A21EDCDCD9}"/>
                </a:ext>
              </a:extLst>
            </p:cNvPr>
            <p:cNvSpPr/>
            <p:nvPr/>
          </p:nvSpPr>
          <p:spPr>
            <a:xfrm>
              <a:off x="2655887" y="4002228"/>
              <a:ext cx="1839912" cy="1370087"/>
            </a:xfrm>
            <a:custGeom>
              <a:avLst/>
              <a:gdLst>
                <a:gd name="connsiteX0" fmla="*/ 1383506 w 1840706"/>
                <a:gd name="connsiteY0" fmla="*/ 195263 h 1369219"/>
                <a:gd name="connsiteX1" fmla="*/ 1276350 w 1840706"/>
                <a:gd name="connsiteY1" fmla="*/ 311944 h 1369219"/>
                <a:gd name="connsiteX2" fmla="*/ 1176337 w 1840706"/>
                <a:gd name="connsiteY2" fmla="*/ 411957 h 1369219"/>
                <a:gd name="connsiteX3" fmla="*/ 1071562 w 1840706"/>
                <a:gd name="connsiteY3" fmla="*/ 514350 h 1369219"/>
                <a:gd name="connsiteX4" fmla="*/ 978694 w 1840706"/>
                <a:gd name="connsiteY4" fmla="*/ 597694 h 1369219"/>
                <a:gd name="connsiteX5" fmla="*/ 888206 w 1840706"/>
                <a:gd name="connsiteY5" fmla="*/ 676275 h 1369219"/>
                <a:gd name="connsiteX6" fmla="*/ 802481 w 1840706"/>
                <a:gd name="connsiteY6" fmla="*/ 750094 h 1369219"/>
                <a:gd name="connsiteX7" fmla="*/ 685800 w 1840706"/>
                <a:gd name="connsiteY7" fmla="*/ 842963 h 1369219"/>
                <a:gd name="connsiteX8" fmla="*/ 578644 w 1840706"/>
                <a:gd name="connsiteY8" fmla="*/ 928688 h 1369219"/>
                <a:gd name="connsiteX9" fmla="*/ 459581 w 1840706"/>
                <a:gd name="connsiteY9" fmla="*/ 1016794 h 1369219"/>
                <a:gd name="connsiteX10" fmla="*/ 340519 w 1840706"/>
                <a:gd name="connsiteY10" fmla="*/ 1102519 h 1369219"/>
                <a:gd name="connsiteX11" fmla="*/ 211931 w 1840706"/>
                <a:gd name="connsiteY11" fmla="*/ 1193007 h 1369219"/>
                <a:gd name="connsiteX12" fmla="*/ 47625 w 1840706"/>
                <a:gd name="connsiteY12" fmla="*/ 1302544 h 1369219"/>
                <a:gd name="connsiteX13" fmla="*/ 9525 w 1840706"/>
                <a:gd name="connsiteY13" fmla="*/ 1328738 h 1369219"/>
                <a:gd name="connsiteX14" fmla="*/ 0 w 1840706"/>
                <a:gd name="connsiteY14" fmla="*/ 1345407 h 1369219"/>
                <a:gd name="connsiteX15" fmla="*/ 0 w 1840706"/>
                <a:gd name="connsiteY15" fmla="*/ 1352550 h 1369219"/>
                <a:gd name="connsiteX16" fmla="*/ 0 w 1840706"/>
                <a:gd name="connsiteY16" fmla="*/ 1362075 h 1369219"/>
                <a:gd name="connsiteX17" fmla="*/ 9525 w 1840706"/>
                <a:gd name="connsiteY17" fmla="*/ 1366838 h 1369219"/>
                <a:gd name="connsiteX18" fmla="*/ 23812 w 1840706"/>
                <a:gd name="connsiteY18" fmla="*/ 1369219 h 1369219"/>
                <a:gd name="connsiteX19" fmla="*/ 45244 w 1840706"/>
                <a:gd name="connsiteY19" fmla="*/ 1364457 h 1369219"/>
                <a:gd name="connsiteX20" fmla="*/ 123825 w 1840706"/>
                <a:gd name="connsiteY20" fmla="*/ 1333500 h 1369219"/>
                <a:gd name="connsiteX21" fmla="*/ 259556 w 1840706"/>
                <a:gd name="connsiteY21" fmla="*/ 1273969 h 1369219"/>
                <a:gd name="connsiteX22" fmla="*/ 383381 w 1840706"/>
                <a:gd name="connsiteY22" fmla="*/ 1216819 h 1369219"/>
                <a:gd name="connsiteX23" fmla="*/ 507206 w 1840706"/>
                <a:gd name="connsiteY23" fmla="*/ 1154907 h 1369219"/>
                <a:gd name="connsiteX24" fmla="*/ 664369 w 1840706"/>
                <a:gd name="connsiteY24" fmla="*/ 1066800 h 1369219"/>
                <a:gd name="connsiteX25" fmla="*/ 812006 w 1840706"/>
                <a:gd name="connsiteY25" fmla="*/ 976313 h 1369219"/>
                <a:gd name="connsiteX26" fmla="*/ 952500 w 1840706"/>
                <a:gd name="connsiteY26" fmla="*/ 888207 h 1369219"/>
                <a:gd name="connsiteX27" fmla="*/ 1090612 w 1840706"/>
                <a:gd name="connsiteY27" fmla="*/ 792957 h 1369219"/>
                <a:gd name="connsiteX28" fmla="*/ 1240631 w 1840706"/>
                <a:gd name="connsiteY28" fmla="*/ 683419 h 1369219"/>
                <a:gd name="connsiteX29" fmla="*/ 1459706 w 1840706"/>
                <a:gd name="connsiteY29" fmla="*/ 511969 h 1369219"/>
                <a:gd name="connsiteX30" fmla="*/ 1578769 w 1840706"/>
                <a:gd name="connsiteY30" fmla="*/ 414338 h 1369219"/>
                <a:gd name="connsiteX31" fmla="*/ 1654969 w 1840706"/>
                <a:gd name="connsiteY31" fmla="*/ 347663 h 1369219"/>
                <a:gd name="connsiteX32" fmla="*/ 1726406 w 1840706"/>
                <a:gd name="connsiteY32" fmla="*/ 278607 h 1369219"/>
                <a:gd name="connsiteX33" fmla="*/ 1804987 w 1840706"/>
                <a:gd name="connsiteY33" fmla="*/ 192882 h 1369219"/>
                <a:gd name="connsiteX34" fmla="*/ 1838325 w 1840706"/>
                <a:gd name="connsiteY34" fmla="*/ 150019 h 1369219"/>
                <a:gd name="connsiteX35" fmla="*/ 1840706 w 1840706"/>
                <a:gd name="connsiteY35" fmla="*/ 140494 h 1369219"/>
                <a:gd name="connsiteX36" fmla="*/ 1835944 w 1840706"/>
                <a:gd name="connsiteY36" fmla="*/ 133350 h 1369219"/>
                <a:gd name="connsiteX37" fmla="*/ 1788319 w 1840706"/>
                <a:gd name="connsiteY37" fmla="*/ 85725 h 1369219"/>
                <a:gd name="connsiteX38" fmla="*/ 1764506 w 1840706"/>
                <a:gd name="connsiteY38" fmla="*/ 59532 h 1369219"/>
                <a:gd name="connsiteX39" fmla="*/ 1735931 w 1840706"/>
                <a:gd name="connsiteY39" fmla="*/ 0 h 1369219"/>
                <a:gd name="connsiteX40" fmla="*/ 1509712 w 1840706"/>
                <a:gd name="connsiteY40" fmla="*/ 35719 h 1369219"/>
                <a:gd name="connsiteX41" fmla="*/ 1421606 w 1840706"/>
                <a:gd name="connsiteY41" fmla="*/ 152400 h 1369219"/>
                <a:gd name="connsiteX42" fmla="*/ 1383506 w 1840706"/>
                <a:gd name="connsiteY42" fmla="*/ 195263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0706" h="1369219">
                  <a:moveTo>
                    <a:pt x="1383506" y="195263"/>
                  </a:moveTo>
                  <a:lnTo>
                    <a:pt x="1276350" y="311944"/>
                  </a:lnTo>
                  <a:lnTo>
                    <a:pt x="1176337" y="411957"/>
                  </a:lnTo>
                  <a:lnTo>
                    <a:pt x="1071562" y="514350"/>
                  </a:lnTo>
                  <a:lnTo>
                    <a:pt x="978694" y="597694"/>
                  </a:lnTo>
                  <a:lnTo>
                    <a:pt x="888206" y="676275"/>
                  </a:lnTo>
                  <a:lnTo>
                    <a:pt x="802481" y="750094"/>
                  </a:lnTo>
                  <a:lnTo>
                    <a:pt x="685800" y="842963"/>
                  </a:lnTo>
                  <a:lnTo>
                    <a:pt x="578644" y="928688"/>
                  </a:lnTo>
                  <a:lnTo>
                    <a:pt x="459581" y="1016794"/>
                  </a:lnTo>
                  <a:lnTo>
                    <a:pt x="340519" y="1102519"/>
                  </a:lnTo>
                  <a:lnTo>
                    <a:pt x="211931" y="1193007"/>
                  </a:lnTo>
                  <a:lnTo>
                    <a:pt x="47625" y="1302544"/>
                  </a:lnTo>
                  <a:lnTo>
                    <a:pt x="9525" y="1328738"/>
                  </a:lnTo>
                  <a:lnTo>
                    <a:pt x="0" y="1345407"/>
                  </a:lnTo>
                  <a:lnTo>
                    <a:pt x="0" y="1352550"/>
                  </a:lnTo>
                  <a:lnTo>
                    <a:pt x="0" y="1362075"/>
                  </a:lnTo>
                  <a:lnTo>
                    <a:pt x="9525" y="1366838"/>
                  </a:lnTo>
                  <a:lnTo>
                    <a:pt x="23812" y="1369219"/>
                  </a:lnTo>
                  <a:lnTo>
                    <a:pt x="45244" y="1364457"/>
                  </a:lnTo>
                  <a:lnTo>
                    <a:pt x="123825" y="1333500"/>
                  </a:lnTo>
                  <a:lnTo>
                    <a:pt x="259556" y="1273969"/>
                  </a:lnTo>
                  <a:lnTo>
                    <a:pt x="383381" y="1216819"/>
                  </a:lnTo>
                  <a:lnTo>
                    <a:pt x="507206" y="1154907"/>
                  </a:lnTo>
                  <a:lnTo>
                    <a:pt x="664369" y="1066800"/>
                  </a:lnTo>
                  <a:lnTo>
                    <a:pt x="812006" y="976313"/>
                  </a:lnTo>
                  <a:lnTo>
                    <a:pt x="952500" y="888207"/>
                  </a:lnTo>
                  <a:lnTo>
                    <a:pt x="1090612" y="792957"/>
                  </a:lnTo>
                  <a:lnTo>
                    <a:pt x="1240631" y="683419"/>
                  </a:lnTo>
                  <a:lnTo>
                    <a:pt x="1459706" y="511969"/>
                  </a:lnTo>
                  <a:lnTo>
                    <a:pt x="1578769" y="414338"/>
                  </a:lnTo>
                  <a:lnTo>
                    <a:pt x="1654969" y="347663"/>
                  </a:lnTo>
                  <a:lnTo>
                    <a:pt x="1726406" y="278607"/>
                  </a:lnTo>
                  <a:lnTo>
                    <a:pt x="1804987" y="192882"/>
                  </a:lnTo>
                  <a:lnTo>
                    <a:pt x="1838325" y="150019"/>
                  </a:lnTo>
                  <a:lnTo>
                    <a:pt x="1840706" y="140494"/>
                  </a:lnTo>
                  <a:lnTo>
                    <a:pt x="1835944" y="133350"/>
                  </a:lnTo>
                  <a:lnTo>
                    <a:pt x="1788319" y="85725"/>
                  </a:lnTo>
                  <a:lnTo>
                    <a:pt x="1764506" y="59532"/>
                  </a:lnTo>
                  <a:lnTo>
                    <a:pt x="1735931" y="0"/>
                  </a:lnTo>
                  <a:lnTo>
                    <a:pt x="1509712" y="35719"/>
                  </a:lnTo>
                  <a:lnTo>
                    <a:pt x="1421606" y="152400"/>
                  </a:lnTo>
                  <a:lnTo>
                    <a:pt x="1383506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4334C93-3ACF-40A4-BF36-F1390EF4F49B}"/>
                </a:ext>
              </a:extLst>
            </p:cNvPr>
            <p:cNvSpPr/>
            <p:nvPr/>
          </p:nvSpPr>
          <p:spPr>
            <a:xfrm>
              <a:off x="3743324" y="4491205"/>
              <a:ext cx="376238" cy="1514558"/>
            </a:xfrm>
            <a:custGeom>
              <a:avLst/>
              <a:gdLst>
                <a:gd name="connsiteX0" fmla="*/ 366713 w 376238"/>
                <a:gd name="connsiteY0" fmla="*/ 342900 h 1514475"/>
                <a:gd name="connsiteX1" fmla="*/ 340519 w 376238"/>
                <a:gd name="connsiteY1" fmla="*/ 692943 h 1514475"/>
                <a:gd name="connsiteX2" fmla="*/ 314325 w 376238"/>
                <a:gd name="connsiteY2" fmla="*/ 1033462 h 1514475"/>
                <a:gd name="connsiteX3" fmla="*/ 307181 w 376238"/>
                <a:gd name="connsiteY3" fmla="*/ 1104900 h 1514475"/>
                <a:gd name="connsiteX4" fmla="*/ 257175 w 376238"/>
                <a:gd name="connsiteY4" fmla="*/ 1414462 h 1514475"/>
                <a:gd name="connsiteX5" fmla="*/ 240506 w 376238"/>
                <a:gd name="connsiteY5" fmla="*/ 1447800 h 1514475"/>
                <a:gd name="connsiteX6" fmla="*/ 214313 w 376238"/>
                <a:gd name="connsiteY6" fmla="*/ 1478756 h 1514475"/>
                <a:gd name="connsiteX7" fmla="*/ 178594 w 376238"/>
                <a:gd name="connsiteY7" fmla="*/ 1504950 h 1514475"/>
                <a:gd name="connsiteX8" fmla="*/ 150019 w 376238"/>
                <a:gd name="connsiteY8" fmla="*/ 1514475 h 1514475"/>
                <a:gd name="connsiteX9" fmla="*/ 135731 w 376238"/>
                <a:gd name="connsiteY9" fmla="*/ 1514475 h 1514475"/>
                <a:gd name="connsiteX10" fmla="*/ 116681 w 376238"/>
                <a:gd name="connsiteY10" fmla="*/ 1509712 h 1514475"/>
                <a:gd name="connsiteX11" fmla="*/ 97631 w 376238"/>
                <a:gd name="connsiteY11" fmla="*/ 1495425 h 1514475"/>
                <a:gd name="connsiteX12" fmla="*/ 85725 w 376238"/>
                <a:gd name="connsiteY12" fmla="*/ 1481137 h 1514475"/>
                <a:gd name="connsiteX13" fmla="*/ 64294 w 376238"/>
                <a:gd name="connsiteY13" fmla="*/ 1445418 h 1514475"/>
                <a:gd name="connsiteX14" fmla="*/ 40481 w 376238"/>
                <a:gd name="connsiteY14" fmla="*/ 1388268 h 1514475"/>
                <a:gd name="connsiteX15" fmla="*/ 23813 w 376238"/>
                <a:gd name="connsiteY15" fmla="*/ 1340643 h 1514475"/>
                <a:gd name="connsiteX16" fmla="*/ 4763 w 376238"/>
                <a:gd name="connsiteY16" fmla="*/ 1266825 h 1514475"/>
                <a:gd name="connsiteX17" fmla="*/ 0 w 376238"/>
                <a:gd name="connsiteY17" fmla="*/ 1221581 h 1514475"/>
                <a:gd name="connsiteX18" fmla="*/ 0 w 376238"/>
                <a:gd name="connsiteY18" fmla="*/ 1207293 h 1514475"/>
                <a:gd name="connsiteX19" fmla="*/ 23813 w 376238"/>
                <a:gd name="connsiteY19" fmla="*/ 1123950 h 1514475"/>
                <a:gd name="connsiteX20" fmla="*/ 52388 w 376238"/>
                <a:gd name="connsiteY20" fmla="*/ 1007268 h 1514475"/>
                <a:gd name="connsiteX21" fmla="*/ 73819 w 376238"/>
                <a:gd name="connsiteY21" fmla="*/ 904875 h 1514475"/>
                <a:gd name="connsiteX22" fmla="*/ 92869 w 376238"/>
                <a:gd name="connsiteY22" fmla="*/ 792956 h 1514475"/>
                <a:gd name="connsiteX23" fmla="*/ 114300 w 376238"/>
                <a:gd name="connsiteY23" fmla="*/ 666750 h 1514475"/>
                <a:gd name="connsiteX24" fmla="*/ 128588 w 376238"/>
                <a:gd name="connsiteY24" fmla="*/ 566737 h 1514475"/>
                <a:gd name="connsiteX25" fmla="*/ 145256 w 376238"/>
                <a:gd name="connsiteY25" fmla="*/ 452437 h 1514475"/>
                <a:gd name="connsiteX26" fmla="*/ 152400 w 376238"/>
                <a:gd name="connsiteY26" fmla="*/ 392906 h 1514475"/>
                <a:gd name="connsiteX27" fmla="*/ 157163 w 376238"/>
                <a:gd name="connsiteY27" fmla="*/ 357187 h 1514475"/>
                <a:gd name="connsiteX28" fmla="*/ 159544 w 376238"/>
                <a:gd name="connsiteY28" fmla="*/ 328612 h 1514475"/>
                <a:gd name="connsiteX29" fmla="*/ 157163 w 376238"/>
                <a:gd name="connsiteY29" fmla="*/ 300037 h 1514475"/>
                <a:gd name="connsiteX30" fmla="*/ 152400 w 376238"/>
                <a:gd name="connsiteY30" fmla="*/ 266700 h 1514475"/>
                <a:gd name="connsiteX31" fmla="*/ 140494 w 376238"/>
                <a:gd name="connsiteY31" fmla="*/ 235743 h 1514475"/>
                <a:gd name="connsiteX32" fmla="*/ 100013 w 376238"/>
                <a:gd name="connsiteY32" fmla="*/ 152400 h 1514475"/>
                <a:gd name="connsiteX33" fmla="*/ 307181 w 376238"/>
                <a:gd name="connsiteY33" fmla="*/ 0 h 1514475"/>
                <a:gd name="connsiteX34" fmla="*/ 347663 w 376238"/>
                <a:gd name="connsiteY34" fmla="*/ 71437 h 1514475"/>
                <a:gd name="connsiteX35" fmla="*/ 359569 w 376238"/>
                <a:gd name="connsiteY35" fmla="*/ 97631 h 1514475"/>
                <a:gd name="connsiteX36" fmla="*/ 366713 w 376238"/>
                <a:gd name="connsiteY36" fmla="*/ 123825 h 1514475"/>
                <a:gd name="connsiteX37" fmla="*/ 373856 w 376238"/>
                <a:gd name="connsiteY37" fmla="*/ 164306 h 1514475"/>
                <a:gd name="connsiteX38" fmla="*/ 376238 w 376238"/>
                <a:gd name="connsiteY38" fmla="*/ 216693 h 1514475"/>
                <a:gd name="connsiteX39" fmla="*/ 366713 w 376238"/>
                <a:gd name="connsiteY39" fmla="*/ 3429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8" h="1514475">
                  <a:moveTo>
                    <a:pt x="366713" y="342900"/>
                  </a:moveTo>
                  <a:lnTo>
                    <a:pt x="340519" y="692943"/>
                  </a:lnTo>
                  <a:lnTo>
                    <a:pt x="314325" y="1033462"/>
                  </a:lnTo>
                  <a:lnTo>
                    <a:pt x="307181" y="1104900"/>
                  </a:lnTo>
                  <a:lnTo>
                    <a:pt x="257175" y="1414462"/>
                  </a:lnTo>
                  <a:lnTo>
                    <a:pt x="240506" y="1447800"/>
                  </a:lnTo>
                  <a:lnTo>
                    <a:pt x="214313" y="1478756"/>
                  </a:lnTo>
                  <a:lnTo>
                    <a:pt x="178594" y="1504950"/>
                  </a:lnTo>
                  <a:lnTo>
                    <a:pt x="150019" y="1514475"/>
                  </a:lnTo>
                  <a:lnTo>
                    <a:pt x="135731" y="1514475"/>
                  </a:lnTo>
                  <a:lnTo>
                    <a:pt x="116681" y="1509712"/>
                  </a:lnTo>
                  <a:lnTo>
                    <a:pt x="97631" y="1495425"/>
                  </a:lnTo>
                  <a:lnTo>
                    <a:pt x="85725" y="1481137"/>
                  </a:lnTo>
                  <a:lnTo>
                    <a:pt x="64294" y="1445418"/>
                  </a:lnTo>
                  <a:lnTo>
                    <a:pt x="40481" y="1388268"/>
                  </a:lnTo>
                  <a:lnTo>
                    <a:pt x="23813" y="1340643"/>
                  </a:lnTo>
                  <a:lnTo>
                    <a:pt x="4763" y="1266825"/>
                  </a:lnTo>
                  <a:lnTo>
                    <a:pt x="0" y="1221581"/>
                  </a:lnTo>
                  <a:lnTo>
                    <a:pt x="0" y="1207293"/>
                  </a:lnTo>
                  <a:lnTo>
                    <a:pt x="23813" y="1123950"/>
                  </a:lnTo>
                  <a:lnTo>
                    <a:pt x="52388" y="1007268"/>
                  </a:lnTo>
                  <a:lnTo>
                    <a:pt x="73819" y="904875"/>
                  </a:lnTo>
                  <a:lnTo>
                    <a:pt x="92869" y="792956"/>
                  </a:lnTo>
                  <a:lnTo>
                    <a:pt x="114300" y="666750"/>
                  </a:lnTo>
                  <a:lnTo>
                    <a:pt x="128588" y="566737"/>
                  </a:lnTo>
                  <a:lnTo>
                    <a:pt x="145256" y="452437"/>
                  </a:lnTo>
                  <a:lnTo>
                    <a:pt x="152400" y="392906"/>
                  </a:lnTo>
                  <a:lnTo>
                    <a:pt x="157163" y="357187"/>
                  </a:lnTo>
                  <a:lnTo>
                    <a:pt x="159544" y="328612"/>
                  </a:lnTo>
                  <a:lnTo>
                    <a:pt x="157163" y="300037"/>
                  </a:lnTo>
                  <a:lnTo>
                    <a:pt x="152400" y="266700"/>
                  </a:lnTo>
                  <a:lnTo>
                    <a:pt x="140494" y="235743"/>
                  </a:lnTo>
                  <a:lnTo>
                    <a:pt x="100013" y="152400"/>
                  </a:lnTo>
                  <a:lnTo>
                    <a:pt x="307181" y="0"/>
                  </a:lnTo>
                  <a:lnTo>
                    <a:pt x="347663" y="71437"/>
                  </a:lnTo>
                  <a:lnTo>
                    <a:pt x="359569" y="97631"/>
                  </a:lnTo>
                  <a:lnTo>
                    <a:pt x="366713" y="123825"/>
                  </a:lnTo>
                  <a:lnTo>
                    <a:pt x="373856" y="164306"/>
                  </a:lnTo>
                  <a:lnTo>
                    <a:pt x="376238" y="216693"/>
                  </a:lnTo>
                  <a:lnTo>
                    <a:pt x="3667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839C638-CFF6-4138-9EEB-E405D16838B3}"/>
                </a:ext>
              </a:extLst>
            </p:cNvPr>
            <p:cNvSpPr/>
            <p:nvPr/>
          </p:nvSpPr>
          <p:spPr>
            <a:xfrm>
              <a:off x="3922712" y="4962718"/>
              <a:ext cx="1635125" cy="1028756"/>
            </a:xfrm>
            <a:custGeom>
              <a:avLst/>
              <a:gdLst>
                <a:gd name="connsiteX0" fmla="*/ 1383506 w 1635919"/>
                <a:gd name="connsiteY0" fmla="*/ 85725 h 1028700"/>
                <a:gd name="connsiteX1" fmla="*/ 1185862 w 1635919"/>
                <a:gd name="connsiteY1" fmla="*/ 169069 h 1028700"/>
                <a:gd name="connsiteX2" fmla="*/ 990600 w 1635919"/>
                <a:gd name="connsiteY2" fmla="*/ 250031 h 1028700"/>
                <a:gd name="connsiteX3" fmla="*/ 809625 w 1635919"/>
                <a:gd name="connsiteY3" fmla="*/ 326231 h 1028700"/>
                <a:gd name="connsiteX4" fmla="*/ 614362 w 1635919"/>
                <a:gd name="connsiteY4" fmla="*/ 407194 h 1028700"/>
                <a:gd name="connsiteX5" fmla="*/ 428625 w 1635919"/>
                <a:gd name="connsiteY5" fmla="*/ 483394 h 1028700"/>
                <a:gd name="connsiteX6" fmla="*/ 266700 w 1635919"/>
                <a:gd name="connsiteY6" fmla="*/ 552450 h 1028700"/>
                <a:gd name="connsiteX7" fmla="*/ 145256 w 1635919"/>
                <a:gd name="connsiteY7" fmla="*/ 602456 h 1028700"/>
                <a:gd name="connsiteX8" fmla="*/ 33337 w 1635919"/>
                <a:gd name="connsiteY8" fmla="*/ 645319 h 1028700"/>
                <a:gd name="connsiteX9" fmla="*/ 0 w 1635919"/>
                <a:gd name="connsiteY9" fmla="*/ 1028700 h 1028700"/>
                <a:gd name="connsiteX10" fmla="*/ 28575 w 1635919"/>
                <a:gd name="connsiteY10" fmla="*/ 1007269 h 1028700"/>
                <a:gd name="connsiteX11" fmla="*/ 57150 w 1635919"/>
                <a:gd name="connsiteY11" fmla="*/ 981075 h 1028700"/>
                <a:gd name="connsiteX12" fmla="*/ 78581 w 1635919"/>
                <a:gd name="connsiteY12" fmla="*/ 950119 h 1028700"/>
                <a:gd name="connsiteX13" fmla="*/ 119062 w 1635919"/>
                <a:gd name="connsiteY13" fmla="*/ 921544 h 1028700"/>
                <a:gd name="connsiteX14" fmla="*/ 254794 w 1635919"/>
                <a:gd name="connsiteY14" fmla="*/ 840581 h 1028700"/>
                <a:gd name="connsiteX15" fmla="*/ 452437 w 1635919"/>
                <a:gd name="connsiteY15" fmla="*/ 723900 h 1028700"/>
                <a:gd name="connsiteX16" fmla="*/ 607219 w 1635919"/>
                <a:gd name="connsiteY16" fmla="*/ 631031 h 1028700"/>
                <a:gd name="connsiteX17" fmla="*/ 800100 w 1635919"/>
                <a:gd name="connsiteY17" fmla="*/ 516731 h 1028700"/>
                <a:gd name="connsiteX18" fmla="*/ 966787 w 1635919"/>
                <a:gd name="connsiteY18" fmla="*/ 421481 h 1028700"/>
                <a:gd name="connsiteX19" fmla="*/ 1169194 w 1635919"/>
                <a:gd name="connsiteY19" fmla="*/ 302419 h 1028700"/>
                <a:gd name="connsiteX20" fmla="*/ 1335881 w 1635919"/>
                <a:gd name="connsiteY20" fmla="*/ 204788 h 1028700"/>
                <a:gd name="connsiteX21" fmla="*/ 1478756 w 1635919"/>
                <a:gd name="connsiteY21" fmla="*/ 121444 h 1028700"/>
                <a:gd name="connsiteX22" fmla="*/ 1635919 w 1635919"/>
                <a:gd name="connsiteY22" fmla="*/ 30956 h 1028700"/>
                <a:gd name="connsiteX23" fmla="*/ 1604962 w 1635919"/>
                <a:gd name="connsiteY23" fmla="*/ 0 h 1028700"/>
                <a:gd name="connsiteX24" fmla="*/ 1504950 w 1635919"/>
                <a:gd name="connsiteY24" fmla="*/ 33338 h 1028700"/>
                <a:gd name="connsiteX25" fmla="*/ 1383506 w 1635919"/>
                <a:gd name="connsiteY25" fmla="*/ 8572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19" h="1028700">
                  <a:moveTo>
                    <a:pt x="1383506" y="85725"/>
                  </a:moveTo>
                  <a:lnTo>
                    <a:pt x="1185862" y="169069"/>
                  </a:lnTo>
                  <a:lnTo>
                    <a:pt x="990600" y="250031"/>
                  </a:lnTo>
                  <a:lnTo>
                    <a:pt x="809625" y="326231"/>
                  </a:lnTo>
                  <a:lnTo>
                    <a:pt x="614362" y="407194"/>
                  </a:lnTo>
                  <a:lnTo>
                    <a:pt x="428625" y="483394"/>
                  </a:lnTo>
                  <a:lnTo>
                    <a:pt x="266700" y="552450"/>
                  </a:lnTo>
                  <a:lnTo>
                    <a:pt x="145256" y="602456"/>
                  </a:lnTo>
                  <a:lnTo>
                    <a:pt x="33337" y="645319"/>
                  </a:lnTo>
                  <a:lnTo>
                    <a:pt x="0" y="1028700"/>
                  </a:lnTo>
                  <a:lnTo>
                    <a:pt x="28575" y="1007269"/>
                  </a:lnTo>
                  <a:lnTo>
                    <a:pt x="57150" y="981075"/>
                  </a:lnTo>
                  <a:lnTo>
                    <a:pt x="78581" y="950119"/>
                  </a:lnTo>
                  <a:lnTo>
                    <a:pt x="119062" y="921544"/>
                  </a:lnTo>
                  <a:lnTo>
                    <a:pt x="254794" y="840581"/>
                  </a:lnTo>
                  <a:lnTo>
                    <a:pt x="452437" y="723900"/>
                  </a:lnTo>
                  <a:lnTo>
                    <a:pt x="607219" y="631031"/>
                  </a:lnTo>
                  <a:lnTo>
                    <a:pt x="800100" y="516731"/>
                  </a:lnTo>
                  <a:lnTo>
                    <a:pt x="966787" y="421481"/>
                  </a:lnTo>
                  <a:lnTo>
                    <a:pt x="1169194" y="302419"/>
                  </a:lnTo>
                  <a:lnTo>
                    <a:pt x="1335881" y="204788"/>
                  </a:lnTo>
                  <a:lnTo>
                    <a:pt x="1478756" y="121444"/>
                  </a:lnTo>
                  <a:lnTo>
                    <a:pt x="1635919" y="30956"/>
                  </a:lnTo>
                  <a:lnTo>
                    <a:pt x="1604962" y="0"/>
                  </a:lnTo>
                  <a:lnTo>
                    <a:pt x="1504950" y="33338"/>
                  </a:lnTo>
                  <a:lnTo>
                    <a:pt x="1383506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06C88A6-C24C-40E0-A9F5-56F656984DED}"/>
                </a:ext>
              </a:extLst>
            </p:cNvPr>
            <p:cNvSpPr/>
            <p:nvPr/>
          </p:nvSpPr>
          <p:spPr>
            <a:xfrm>
              <a:off x="5076825" y="4010166"/>
              <a:ext cx="1104900" cy="668375"/>
            </a:xfrm>
            <a:custGeom>
              <a:avLst/>
              <a:gdLst>
                <a:gd name="connsiteX0" fmla="*/ 852488 w 1104900"/>
                <a:gd name="connsiteY0" fmla="*/ 416719 h 669131"/>
                <a:gd name="connsiteX1" fmla="*/ 762000 w 1104900"/>
                <a:gd name="connsiteY1" fmla="*/ 450056 h 669131"/>
                <a:gd name="connsiteX2" fmla="*/ 697706 w 1104900"/>
                <a:gd name="connsiteY2" fmla="*/ 473869 h 669131"/>
                <a:gd name="connsiteX3" fmla="*/ 602456 w 1104900"/>
                <a:gd name="connsiteY3" fmla="*/ 507206 h 669131"/>
                <a:gd name="connsiteX4" fmla="*/ 478631 w 1104900"/>
                <a:gd name="connsiteY4" fmla="*/ 545306 h 669131"/>
                <a:gd name="connsiteX5" fmla="*/ 357188 w 1104900"/>
                <a:gd name="connsiteY5" fmla="*/ 583406 h 669131"/>
                <a:gd name="connsiteX6" fmla="*/ 204788 w 1104900"/>
                <a:gd name="connsiteY6" fmla="*/ 628650 h 669131"/>
                <a:gd name="connsiteX7" fmla="*/ 47625 w 1104900"/>
                <a:gd name="connsiteY7" fmla="*/ 669131 h 669131"/>
                <a:gd name="connsiteX8" fmla="*/ 0 w 1104900"/>
                <a:gd name="connsiteY8" fmla="*/ 638175 h 669131"/>
                <a:gd name="connsiteX9" fmla="*/ 83344 w 1104900"/>
                <a:gd name="connsiteY9" fmla="*/ 597694 h 669131"/>
                <a:gd name="connsiteX10" fmla="*/ 190500 w 1104900"/>
                <a:gd name="connsiteY10" fmla="*/ 547688 h 669131"/>
                <a:gd name="connsiteX11" fmla="*/ 285750 w 1104900"/>
                <a:gd name="connsiteY11" fmla="*/ 500063 h 669131"/>
                <a:gd name="connsiteX12" fmla="*/ 361950 w 1104900"/>
                <a:gd name="connsiteY12" fmla="*/ 457200 h 669131"/>
                <a:gd name="connsiteX13" fmla="*/ 402431 w 1104900"/>
                <a:gd name="connsiteY13" fmla="*/ 433388 h 669131"/>
                <a:gd name="connsiteX14" fmla="*/ 454819 w 1104900"/>
                <a:gd name="connsiteY14" fmla="*/ 400050 h 669131"/>
                <a:gd name="connsiteX15" fmla="*/ 502444 w 1104900"/>
                <a:gd name="connsiteY15" fmla="*/ 366713 h 669131"/>
                <a:gd name="connsiteX16" fmla="*/ 535781 w 1104900"/>
                <a:gd name="connsiteY16" fmla="*/ 335756 h 669131"/>
                <a:gd name="connsiteX17" fmla="*/ 576263 w 1104900"/>
                <a:gd name="connsiteY17" fmla="*/ 292894 h 669131"/>
                <a:gd name="connsiteX18" fmla="*/ 607219 w 1104900"/>
                <a:gd name="connsiteY18" fmla="*/ 257175 h 669131"/>
                <a:gd name="connsiteX19" fmla="*/ 626269 w 1104900"/>
                <a:gd name="connsiteY19" fmla="*/ 223838 h 669131"/>
                <a:gd name="connsiteX20" fmla="*/ 628650 w 1104900"/>
                <a:gd name="connsiteY20" fmla="*/ 207169 h 669131"/>
                <a:gd name="connsiteX21" fmla="*/ 628650 w 1104900"/>
                <a:gd name="connsiteY21" fmla="*/ 188119 h 669131"/>
                <a:gd name="connsiteX22" fmla="*/ 623888 w 1104900"/>
                <a:gd name="connsiteY22" fmla="*/ 157163 h 669131"/>
                <a:gd name="connsiteX23" fmla="*/ 616744 w 1104900"/>
                <a:gd name="connsiteY23" fmla="*/ 135731 h 669131"/>
                <a:gd name="connsiteX24" fmla="*/ 607219 w 1104900"/>
                <a:gd name="connsiteY24" fmla="*/ 119063 h 669131"/>
                <a:gd name="connsiteX25" fmla="*/ 592931 w 1104900"/>
                <a:gd name="connsiteY25" fmla="*/ 102394 h 669131"/>
                <a:gd name="connsiteX26" fmla="*/ 576263 w 1104900"/>
                <a:gd name="connsiteY26" fmla="*/ 90488 h 669131"/>
                <a:gd name="connsiteX27" fmla="*/ 552450 w 1104900"/>
                <a:gd name="connsiteY27" fmla="*/ 80963 h 669131"/>
                <a:gd name="connsiteX28" fmla="*/ 528638 w 1104900"/>
                <a:gd name="connsiteY28" fmla="*/ 73819 h 669131"/>
                <a:gd name="connsiteX29" fmla="*/ 514350 w 1104900"/>
                <a:gd name="connsiteY29" fmla="*/ 66675 h 669131"/>
                <a:gd name="connsiteX30" fmla="*/ 497681 w 1104900"/>
                <a:gd name="connsiteY30" fmla="*/ 52388 h 669131"/>
                <a:gd name="connsiteX31" fmla="*/ 488156 w 1104900"/>
                <a:gd name="connsiteY31" fmla="*/ 33338 h 669131"/>
                <a:gd name="connsiteX32" fmla="*/ 488156 w 1104900"/>
                <a:gd name="connsiteY32" fmla="*/ 16669 h 669131"/>
                <a:gd name="connsiteX33" fmla="*/ 492919 w 1104900"/>
                <a:gd name="connsiteY33" fmla="*/ 7144 h 669131"/>
                <a:gd name="connsiteX34" fmla="*/ 514350 w 1104900"/>
                <a:gd name="connsiteY34" fmla="*/ 0 h 669131"/>
                <a:gd name="connsiteX35" fmla="*/ 550069 w 1104900"/>
                <a:gd name="connsiteY35" fmla="*/ 2381 h 669131"/>
                <a:gd name="connsiteX36" fmla="*/ 592931 w 1104900"/>
                <a:gd name="connsiteY36" fmla="*/ 9525 h 669131"/>
                <a:gd name="connsiteX37" fmla="*/ 671513 w 1104900"/>
                <a:gd name="connsiteY37" fmla="*/ 33338 h 669131"/>
                <a:gd name="connsiteX38" fmla="*/ 750094 w 1104900"/>
                <a:gd name="connsiteY38" fmla="*/ 64294 h 669131"/>
                <a:gd name="connsiteX39" fmla="*/ 823913 w 1104900"/>
                <a:gd name="connsiteY39" fmla="*/ 97631 h 669131"/>
                <a:gd name="connsiteX40" fmla="*/ 878681 w 1104900"/>
                <a:gd name="connsiteY40" fmla="*/ 121444 h 669131"/>
                <a:gd name="connsiteX41" fmla="*/ 938213 w 1104900"/>
                <a:gd name="connsiteY41" fmla="*/ 154781 h 669131"/>
                <a:gd name="connsiteX42" fmla="*/ 976313 w 1104900"/>
                <a:gd name="connsiteY42" fmla="*/ 180975 h 669131"/>
                <a:gd name="connsiteX43" fmla="*/ 1009650 w 1104900"/>
                <a:gd name="connsiteY43" fmla="*/ 207169 h 669131"/>
                <a:gd name="connsiteX44" fmla="*/ 1045369 w 1104900"/>
                <a:gd name="connsiteY44" fmla="*/ 242888 h 669131"/>
                <a:gd name="connsiteX45" fmla="*/ 1081088 w 1104900"/>
                <a:gd name="connsiteY45" fmla="*/ 283369 h 669131"/>
                <a:gd name="connsiteX46" fmla="*/ 1097756 w 1104900"/>
                <a:gd name="connsiteY46" fmla="*/ 307181 h 669131"/>
                <a:gd name="connsiteX47" fmla="*/ 1102519 w 1104900"/>
                <a:gd name="connsiteY47" fmla="*/ 321469 h 669131"/>
                <a:gd name="connsiteX48" fmla="*/ 1104900 w 1104900"/>
                <a:gd name="connsiteY48" fmla="*/ 335756 h 669131"/>
                <a:gd name="connsiteX49" fmla="*/ 1100138 w 1104900"/>
                <a:gd name="connsiteY49" fmla="*/ 347663 h 669131"/>
                <a:gd name="connsiteX50" fmla="*/ 1090613 w 1104900"/>
                <a:gd name="connsiteY50" fmla="*/ 357188 h 669131"/>
                <a:gd name="connsiteX51" fmla="*/ 1069181 w 1104900"/>
                <a:gd name="connsiteY51" fmla="*/ 369094 h 669131"/>
                <a:gd name="connsiteX52" fmla="*/ 1033463 w 1104900"/>
                <a:gd name="connsiteY52" fmla="*/ 381000 h 669131"/>
                <a:gd name="connsiteX53" fmla="*/ 983456 w 1104900"/>
                <a:gd name="connsiteY53" fmla="*/ 390525 h 669131"/>
                <a:gd name="connsiteX54" fmla="*/ 931069 w 1104900"/>
                <a:gd name="connsiteY54" fmla="*/ 397669 h 669131"/>
                <a:gd name="connsiteX55" fmla="*/ 852488 w 1104900"/>
                <a:gd name="connsiteY55" fmla="*/ 416719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04900" h="669131">
                  <a:moveTo>
                    <a:pt x="852488" y="416719"/>
                  </a:moveTo>
                  <a:lnTo>
                    <a:pt x="762000" y="450056"/>
                  </a:lnTo>
                  <a:lnTo>
                    <a:pt x="697706" y="473869"/>
                  </a:lnTo>
                  <a:lnTo>
                    <a:pt x="602456" y="507206"/>
                  </a:lnTo>
                  <a:lnTo>
                    <a:pt x="478631" y="545306"/>
                  </a:lnTo>
                  <a:lnTo>
                    <a:pt x="357188" y="583406"/>
                  </a:lnTo>
                  <a:lnTo>
                    <a:pt x="204788" y="628650"/>
                  </a:lnTo>
                  <a:lnTo>
                    <a:pt x="47625" y="669131"/>
                  </a:lnTo>
                  <a:lnTo>
                    <a:pt x="0" y="638175"/>
                  </a:lnTo>
                  <a:lnTo>
                    <a:pt x="83344" y="597694"/>
                  </a:lnTo>
                  <a:lnTo>
                    <a:pt x="190500" y="547688"/>
                  </a:lnTo>
                  <a:lnTo>
                    <a:pt x="285750" y="500063"/>
                  </a:lnTo>
                  <a:lnTo>
                    <a:pt x="361950" y="457200"/>
                  </a:lnTo>
                  <a:lnTo>
                    <a:pt x="402431" y="433388"/>
                  </a:lnTo>
                  <a:lnTo>
                    <a:pt x="454819" y="400050"/>
                  </a:lnTo>
                  <a:lnTo>
                    <a:pt x="502444" y="366713"/>
                  </a:lnTo>
                  <a:lnTo>
                    <a:pt x="535781" y="335756"/>
                  </a:lnTo>
                  <a:lnTo>
                    <a:pt x="576263" y="292894"/>
                  </a:lnTo>
                  <a:lnTo>
                    <a:pt x="607219" y="257175"/>
                  </a:lnTo>
                  <a:lnTo>
                    <a:pt x="626269" y="223838"/>
                  </a:lnTo>
                  <a:lnTo>
                    <a:pt x="628650" y="207169"/>
                  </a:lnTo>
                  <a:lnTo>
                    <a:pt x="628650" y="188119"/>
                  </a:lnTo>
                  <a:lnTo>
                    <a:pt x="623888" y="157163"/>
                  </a:lnTo>
                  <a:lnTo>
                    <a:pt x="616744" y="135731"/>
                  </a:lnTo>
                  <a:lnTo>
                    <a:pt x="607219" y="119063"/>
                  </a:lnTo>
                  <a:lnTo>
                    <a:pt x="592931" y="102394"/>
                  </a:lnTo>
                  <a:lnTo>
                    <a:pt x="576263" y="90488"/>
                  </a:lnTo>
                  <a:lnTo>
                    <a:pt x="552450" y="80963"/>
                  </a:lnTo>
                  <a:lnTo>
                    <a:pt x="528638" y="73819"/>
                  </a:lnTo>
                  <a:lnTo>
                    <a:pt x="514350" y="66675"/>
                  </a:lnTo>
                  <a:lnTo>
                    <a:pt x="497681" y="52388"/>
                  </a:lnTo>
                  <a:lnTo>
                    <a:pt x="488156" y="33338"/>
                  </a:lnTo>
                  <a:lnTo>
                    <a:pt x="488156" y="16669"/>
                  </a:lnTo>
                  <a:lnTo>
                    <a:pt x="492919" y="7144"/>
                  </a:lnTo>
                  <a:lnTo>
                    <a:pt x="514350" y="0"/>
                  </a:lnTo>
                  <a:lnTo>
                    <a:pt x="550069" y="2381"/>
                  </a:lnTo>
                  <a:lnTo>
                    <a:pt x="592931" y="9525"/>
                  </a:lnTo>
                  <a:lnTo>
                    <a:pt x="671513" y="33338"/>
                  </a:lnTo>
                  <a:lnTo>
                    <a:pt x="750094" y="64294"/>
                  </a:lnTo>
                  <a:lnTo>
                    <a:pt x="823913" y="97631"/>
                  </a:lnTo>
                  <a:lnTo>
                    <a:pt x="878681" y="121444"/>
                  </a:lnTo>
                  <a:lnTo>
                    <a:pt x="938213" y="154781"/>
                  </a:lnTo>
                  <a:lnTo>
                    <a:pt x="976313" y="180975"/>
                  </a:lnTo>
                  <a:lnTo>
                    <a:pt x="1009650" y="207169"/>
                  </a:lnTo>
                  <a:lnTo>
                    <a:pt x="1045369" y="242888"/>
                  </a:lnTo>
                  <a:lnTo>
                    <a:pt x="1081088" y="283369"/>
                  </a:lnTo>
                  <a:lnTo>
                    <a:pt x="1097756" y="307181"/>
                  </a:lnTo>
                  <a:lnTo>
                    <a:pt x="1102519" y="321469"/>
                  </a:lnTo>
                  <a:lnTo>
                    <a:pt x="1104900" y="335756"/>
                  </a:lnTo>
                  <a:lnTo>
                    <a:pt x="1100138" y="347663"/>
                  </a:lnTo>
                  <a:lnTo>
                    <a:pt x="1090613" y="357188"/>
                  </a:lnTo>
                  <a:lnTo>
                    <a:pt x="1069181" y="369094"/>
                  </a:lnTo>
                  <a:lnTo>
                    <a:pt x="1033463" y="381000"/>
                  </a:lnTo>
                  <a:lnTo>
                    <a:pt x="983456" y="390525"/>
                  </a:lnTo>
                  <a:lnTo>
                    <a:pt x="931069" y="397669"/>
                  </a:lnTo>
                  <a:lnTo>
                    <a:pt x="852488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C639178-66F2-4A8B-B045-9C7D16AF8696}"/>
                </a:ext>
              </a:extLst>
            </p:cNvPr>
            <p:cNvSpPr/>
            <p:nvPr/>
          </p:nvSpPr>
          <p:spPr>
            <a:xfrm>
              <a:off x="4516437" y="4410238"/>
              <a:ext cx="2759076" cy="1382789"/>
            </a:xfrm>
            <a:custGeom>
              <a:avLst/>
              <a:gdLst>
                <a:gd name="connsiteX0" fmla="*/ 1340644 w 2757488"/>
                <a:gd name="connsiteY0" fmla="*/ 640556 h 1383506"/>
                <a:gd name="connsiteX1" fmla="*/ 1254919 w 2757488"/>
                <a:gd name="connsiteY1" fmla="*/ 590550 h 1383506"/>
                <a:gd name="connsiteX2" fmla="*/ 1178719 w 2757488"/>
                <a:gd name="connsiteY2" fmla="*/ 545306 h 1383506"/>
                <a:gd name="connsiteX3" fmla="*/ 1104900 w 2757488"/>
                <a:gd name="connsiteY3" fmla="*/ 500063 h 1383506"/>
                <a:gd name="connsiteX4" fmla="*/ 1033463 w 2757488"/>
                <a:gd name="connsiteY4" fmla="*/ 457200 h 1383506"/>
                <a:gd name="connsiteX5" fmla="*/ 933450 w 2757488"/>
                <a:gd name="connsiteY5" fmla="*/ 395288 h 1383506"/>
                <a:gd name="connsiteX6" fmla="*/ 873919 w 2757488"/>
                <a:gd name="connsiteY6" fmla="*/ 357188 h 1383506"/>
                <a:gd name="connsiteX7" fmla="*/ 797719 w 2757488"/>
                <a:gd name="connsiteY7" fmla="*/ 309563 h 1383506"/>
                <a:gd name="connsiteX8" fmla="*/ 726282 w 2757488"/>
                <a:gd name="connsiteY8" fmla="*/ 264319 h 1383506"/>
                <a:gd name="connsiteX9" fmla="*/ 681038 w 2757488"/>
                <a:gd name="connsiteY9" fmla="*/ 238125 h 1383506"/>
                <a:gd name="connsiteX10" fmla="*/ 633413 w 2757488"/>
                <a:gd name="connsiteY10" fmla="*/ 204788 h 1383506"/>
                <a:gd name="connsiteX11" fmla="*/ 578644 w 2757488"/>
                <a:gd name="connsiteY11" fmla="*/ 171450 h 1383506"/>
                <a:gd name="connsiteX12" fmla="*/ 516732 w 2757488"/>
                <a:gd name="connsiteY12" fmla="*/ 135731 h 1383506"/>
                <a:gd name="connsiteX13" fmla="*/ 476250 w 2757488"/>
                <a:gd name="connsiteY13" fmla="*/ 114300 h 1383506"/>
                <a:gd name="connsiteX14" fmla="*/ 435769 w 2757488"/>
                <a:gd name="connsiteY14" fmla="*/ 95250 h 1383506"/>
                <a:gd name="connsiteX15" fmla="*/ 371475 w 2757488"/>
                <a:gd name="connsiteY15" fmla="*/ 69056 h 1383506"/>
                <a:gd name="connsiteX16" fmla="*/ 316707 w 2757488"/>
                <a:gd name="connsiteY16" fmla="*/ 50006 h 1383506"/>
                <a:gd name="connsiteX17" fmla="*/ 242888 w 2757488"/>
                <a:gd name="connsiteY17" fmla="*/ 28575 h 1383506"/>
                <a:gd name="connsiteX18" fmla="*/ 185738 w 2757488"/>
                <a:gd name="connsiteY18" fmla="*/ 16669 h 1383506"/>
                <a:gd name="connsiteX19" fmla="*/ 119063 w 2757488"/>
                <a:gd name="connsiteY19" fmla="*/ 4763 h 1383506"/>
                <a:gd name="connsiteX20" fmla="*/ 73819 w 2757488"/>
                <a:gd name="connsiteY20" fmla="*/ 0 h 1383506"/>
                <a:gd name="connsiteX21" fmla="*/ 30957 w 2757488"/>
                <a:gd name="connsiteY21" fmla="*/ 7144 h 1383506"/>
                <a:gd name="connsiteX22" fmla="*/ 11907 w 2757488"/>
                <a:gd name="connsiteY22" fmla="*/ 14288 h 1383506"/>
                <a:gd name="connsiteX23" fmla="*/ 0 w 2757488"/>
                <a:gd name="connsiteY23" fmla="*/ 21431 h 1383506"/>
                <a:gd name="connsiteX24" fmla="*/ 0 w 2757488"/>
                <a:gd name="connsiteY24" fmla="*/ 33338 h 1383506"/>
                <a:gd name="connsiteX25" fmla="*/ 9525 w 2757488"/>
                <a:gd name="connsiteY25" fmla="*/ 50006 h 1383506"/>
                <a:gd name="connsiteX26" fmla="*/ 40482 w 2757488"/>
                <a:gd name="connsiteY26" fmla="*/ 66675 h 1383506"/>
                <a:gd name="connsiteX27" fmla="*/ 80963 w 2757488"/>
                <a:gd name="connsiteY27" fmla="*/ 73819 h 1383506"/>
                <a:gd name="connsiteX28" fmla="*/ 147638 w 2757488"/>
                <a:gd name="connsiteY28" fmla="*/ 90488 h 1383506"/>
                <a:gd name="connsiteX29" fmla="*/ 221457 w 2757488"/>
                <a:gd name="connsiteY29" fmla="*/ 114300 h 1383506"/>
                <a:gd name="connsiteX30" fmla="*/ 285750 w 2757488"/>
                <a:gd name="connsiteY30" fmla="*/ 140494 h 1383506"/>
                <a:gd name="connsiteX31" fmla="*/ 340519 w 2757488"/>
                <a:gd name="connsiteY31" fmla="*/ 164306 h 1383506"/>
                <a:gd name="connsiteX32" fmla="*/ 407194 w 2757488"/>
                <a:gd name="connsiteY32" fmla="*/ 197644 h 1383506"/>
                <a:gd name="connsiteX33" fmla="*/ 466725 w 2757488"/>
                <a:gd name="connsiteY33" fmla="*/ 233363 h 1383506"/>
                <a:gd name="connsiteX34" fmla="*/ 569119 w 2757488"/>
                <a:gd name="connsiteY34" fmla="*/ 304800 h 1383506"/>
                <a:gd name="connsiteX35" fmla="*/ 704850 w 2757488"/>
                <a:gd name="connsiteY35" fmla="*/ 409575 h 1383506"/>
                <a:gd name="connsiteX36" fmla="*/ 850107 w 2757488"/>
                <a:gd name="connsiteY36" fmla="*/ 523875 h 1383506"/>
                <a:gd name="connsiteX37" fmla="*/ 940594 w 2757488"/>
                <a:gd name="connsiteY37" fmla="*/ 597694 h 1383506"/>
                <a:gd name="connsiteX38" fmla="*/ 959644 w 2757488"/>
                <a:gd name="connsiteY38" fmla="*/ 621506 h 1383506"/>
                <a:gd name="connsiteX39" fmla="*/ 1104900 w 2757488"/>
                <a:gd name="connsiteY39" fmla="*/ 733425 h 1383506"/>
                <a:gd name="connsiteX40" fmla="*/ 1228725 w 2757488"/>
                <a:gd name="connsiteY40" fmla="*/ 835819 h 1383506"/>
                <a:gd name="connsiteX41" fmla="*/ 1378744 w 2757488"/>
                <a:gd name="connsiteY41" fmla="*/ 964406 h 1383506"/>
                <a:gd name="connsiteX42" fmla="*/ 1521619 w 2757488"/>
                <a:gd name="connsiteY42" fmla="*/ 1092994 h 1383506"/>
                <a:gd name="connsiteX43" fmla="*/ 1690688 w 2757488"/>
                <a:gd name="connsiteY43" fmla="*/ 1243013 h 1383506"/>
                <a:gd name="connsiteX44" fmla="*/ 1745457 w 2757488"/>
                <a:gd name="connsiteY44" fmla="*/ 1295400 h 1383506"/>
                <a:gd name="connsiteX45" fmla="*/ 1778794 w 2757488"/>
                <a:gd name="connsiteY45" fmla="*/ 1323975 h 1383506"/>
                <a:gd name="connsiteX46" fmla="*/ 1807369 w 2757488"/>
                <a:gd name="connsiteY46" fmla="*/ 1343025 h 1383506"/>
                <a:gd name="connsiteX47" fmla="*/ 1854994 w 2757488"/>
                <a:gd name="connsiteY47" fmla="*/ 1364456 h 1383506"/>
                <a:gd name="connsiteX48" fmla="*/ 1902619 w 2757488"/>
                <a:gd name="connsiteY48" fmla="*/ 1378744 h 1383506"/>
                <a:gd name="connsiteX49" fmla="*/ 1959769 w 2757488"/>
                <a:gd name="connsiteY49" fmla="*/ 1383506 h 1383506"/>
                <a:gd name="connsiteX50" fmla="*/ 2014538 w 2757488"/>
                <a:gd name="connsiteY50" fmla="*/ 1383506 h 1383506"/>
                <a:gd name="connsiteX51" fmla="*/ 2185988 w 2757488"/>
                <a:gd name="connsiteY51" fmla="*/ 1366838 h 1383506"/>
                <a:gd name="connsiteX52" fmla="*/ 2450307 w 2757488"/>
                <a:gd name="connsiteY52" fmla="*/ 1340644 h 1383506"/>
                <a:gd name="connsiteX53" fmla="*/ 2697957 w 2757488"/>
                <a:gd name="connsiteY53" fmla="*/ 1319213 h 1383506"/>
                <a:gd name="connsiteX54" fmla="*/ 2728913 w 2757488"/>
                <a:gd name="connsiteY54" fmla="*/ 1309688 h 1383506"/>
                <a:gd name="connsiteX55" fmla="*/ 2752725 w 2757488"/>
                <a:gd name="connsiteY55" fmla="*/ 1295400 h 1383506"/>
                <a:gd name="connsiteX56" fmla="*/ 2757488 w 2757488"/>
                <a:gd name="connsiteY56" fmla="*/ 1283494 h 1383506"/>
                <a:gd name="connsiteX57" fmla="*/ 2757488 w 2757488"/>
                <a:gd name="connsiteY57" fmla="*/ 1276350 h 1383506"/>
                <a:gd name="connsiteX58" fmla="*/ 2750344 w 2757488"/>
                <a:gd name="connsiteY58" fmla="*/ 1264444 h 1383506"/>
                <a:gd name="connsiteX59" fmla="*/ 2721769 w 2757488"/>
                <a:gd name="connsiteY59" fmla="*/ 1254919 h 1383506"/>
                <a:gd name="connsiteX60" fmla="*/ 2647950 w 2757488"/>
                <a:gd name="connsiteY60" fmla="*/ 1240631 h 1383506"/>
                <a:gd name="connsiteX61" fmla="*/ 2578894 w 2757488"/>
                <a:gd name="connsiteY61" fmla="*/ 1223963 h 1383506"/>
                <a:gd name="connsiteX62" fmla="*/ 2497932 w 2757488"/>
                <a:gd name="connsiteY62" fmla="*/ 1200150 h 1383506"/>
                <a:gd name="connsiteX63" fmla="*/ 2395538 w 2757488"/>
                <a:gd name="connsiteY63" fmla="*/ 1169194 h 1383506"/>
                <a:gd name="connsiteX64" fmla="*/ 2276475 w 2757488"/>
                <a:gd name="connsiteY64" fmla="*/ 1126331 h 1383506"/>
                <a:gd name="connsiteX65" fmla="*/ 2190750 w 2757488"/>
                <a:gd name="connsiteY65" fmla="*/ 1092994 h 1383506"/>
                <a:gd name="connsiteX66" fmla="*/ 2047875 w 2757488"/>
                <a:gd name="connsiteY66" fmla="*/ 1033463 h 1383506"/>
                <a:gd name="connsiteX67" fmla="*/ 1950244 w 2757488"/>
                <a:gd name="connsiteY67" fmla="*/ 985838 h 1383506"/>
                <a:gd name="connsiteX68" fmla="*/ 1800225 w 2757488"/>
                <a:gd name="connsiteY68" fmla="*/ 904875 h 1383506"/>
                <a:gd name="connsiteX69" fmla="*/ 1666875 w 2757488"/>
                <a:gd name="connsiteY69" fmla="*/ 831056 h 1383506"/>
                <a:gd name="connsiteX70" fmla="*/ 1464469 w 2757488"/>
                <a:gd name="connsiteY70" fmla="*/ 714375 h 1383506"/>
                <a:gd name="connsiteX71" fmla="*/ 1340644 w 2757488"/>
                <a:gd name="connsiteY71" fmla="*/ 640556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57488" h="1383506">
                  <a:moveTo>
                    <a:pt x="1340644" y="640556"/>
                  </a:moveTo>
                  <a:lnTo>
                    <a:pt x="1254919" y="590550"/>
                  </a:lnTo>
                  <a:lnTo>
                    <a:pt x="1178719" y="545306"/>
                  </a:lnTo>
                  <a:lnTo>
                    <a:pt x="1104900" y="500063"/>
                  </a:lnTo>
                  <a:lnTo>
                    <a:pt x="1033463" y="457200"/>
                  </a:lnTo>
                  <a:lnTo>
                    <a:pt x="933450" y="395288"/>
                  </a:lnTo>
                  <a:lnTo>
                    <a:pt x="873919" y="357188"/>
                  </a:lnTo>
                  <a:lnTo>
                    <a:pt x="797719" y="309563"/>
                  </a:lnTo>
                  <a:lnTo>
                    <a:pt x="726282" y="264319"/>
                  </a:lnTo>
                  <a:lnTo>
                    <a:pt x="681038" y="238125"/>
                  </a:lnTo>
                  <a:lnTo>
                    <a:pt x="633413" y="204788"/>
                  </a:lnTo>
                  <a:lnTo>
                    <a:pt x="578644" y="171450"/>
                  </a:lnTo>
                  <a:lnTo>
                    <a:pt x="516732" y="135731"/>
                  </a:lnTo>
                  <a:lnTo>
                    <a:pt x="476250" y="114300"/>
                  </a:lnTo>
                  <a:lnTo>
                    <a:pt x="435769" y="95250"/>
                  </a:lnTo>
                  <a:lnTo>
                    <a:pt x="371475" y="69056"/>
                  </a:lnTo>
                  <a:lnTo>
                    <a:pt x="316707" y="50006"/>
                  </a:lnTo>
                  <a:lnTo>
                    <a:pt x="242888" y="28575"/>
                  </a:lnTo>
                  <a:lnTo>
                    <a:pt x="185738" y="16669"/>
                  </a:lnTo>
                  <a:lnTo>
                    <a:pt x="119063" y="4763"/>
                  </a:lnTo>
                  <a:lnTo>
                    <a:pt x="73819" y="0"/>
                  </a:lnTo>
                  <a:lnTo>
                    <a:pt x="30957" y="7144"/>
                  </a:lnTo>
                  <a:lnTo>
                    <a:pt x="11907" y="14288"/>
                  </a:lnTo>
                  <a:lnTo>
                    <a:pt x="0" y="21431"/>
                  </a:lnTo>
                  <a:lnTo>
                    <a:pt x="0" y="33338"/>
                  </a:lnTo>
                  <a:lnTo>
                    <a:pt x="9525" y="50006"/>
                  </a:lnTo>
                  <a:lnTo>
                    <a:pt x="40482" y="66675"/>
                  </a:lnTo>
                  <a:lnTo>
                    <a:pt x="80963" y="73819"/>
                  </a:lnTo>
                  <a:lnTo>
                    <a:pt x="147638" y="90488"/>
                  </a:lnTo>
                  <a:lnTo>
                    <a:pt x="221457" y="114300"/>
                  </a:lnTo>
                  <a:lnTo>
                    <a:pt x="285750" y="140494"/>
                  </a:lnTo>
                  <a:lnTo>
                    <a:pt x="340519" y="164306"/>
                  </a:lnTo>
                  <a:lnTo>
                    <a:pt x="407194" y="197644"/>
                  </a:lnTo>
                  <a:lnTo>
                    <a:pt x="466725" y="233363"/>
                  </a:lnTo>
                  <a:lnTo>
                    <a:pt x="569119" y="304800"/>
                  </a:lnTo>
                  <a:lnTo>
                    <a:pt x="704850" y="409575"/>
                  </a:lnTo>
                  <a:lnTo>
                    <a:pt x="850107" y="523875"/>
                  </a:lnTo>
                  <a:lnTo>
                    <a:pt x="940594" y="597694"/>
                  </a:lnTo>
                  <a:lnTo>
                    <a:pt x="959644" y="621506"/>
                  </a:lnTo>
                  <a:lnTo>
                    <a:pt x="1104900" y="733425"/>
                  </a:lnTo>
                  <a:lnTo>
                    <a:pt x="1228725" y="835819"/>
                  </a:lnTo>
                  <a:lnTo>
                    <a:pt x="1378744" y="964406"/>
                  </a:lnTo>
                  <a:lnTo>
                    <a:pt x="1521619" y="1092994"/>
                  </a:lnTo>
                  <a:lnTo>
                    <a:pt x="1690688" y="1243013"/>
                  </a:lnTo>
                  <a:lnTo>
                    <a:pt x="1745457" y="1295400"/>
                  </a:lnTo>
                  <a:lnTo>
                    <a:pt x="1778794" y="1323975"/>
                  </a:lnTo>
                  <a:lnTo>
                    <a:pt x="1807369" y="1343025"/>
                  </a:lnTo>
                  <a:lnTo>
                    <a:pt x="1854994" y="1364456"/>
                  </a:lnTo>
                  <a:lnTo>
                    <a:pt x="1902619" y="1378744"/>
                  </a:lnTo>
                  <a:lnTo>
                    <a:pt x="1959769" y="1383506"/>
                  </a:lnTo>
                  <a:lnTo>
                    <a:pt x="2014538" y="1383506"/>
                  </a:lnTo>
                  <a:lnTo>
                    <a:pt x="2185988" y="1366838"/>
                  </a:lnTo>
                  <a:lnTo>
                    <a:pt x="2450307" y="1340644"/>
                  </a:lnTo>
                  <a:lnTo>
                    <a:pt x="2697957" y="1319213"/>
                  </a:lnTo>
                  <a:lnTo>
                    <a:pt x="2728913" y="1309688"/>
                  </a:lnTo>
                  <a:lnTo>
                    <a:pt x="2752725" y="1295400"/>
                  </a:lnTo>
                  <a:lnTo>
                    <a:pt x="2757488" y="1283494"/>
                  </a:lnTo>
                  <a:lnTo>
                    <a:pt x="2757488" y="1276350"/>
                  </a:lnTo>
                  <a:lnTo>
                    <a:pt x="2750344" y="1264444"/>
                  </a:lnTo>
                  <a:lnTo>
                    <a:pt x="2721769" y="1254919"/>
                  </a:lnTo>
                  <a:lnTo>
                    <a:pt x="2647950" y="1240631"/>
                  </a:lnTo>
                  <a:lnTo>
                    <a:pt x="2578894" y="1223963"/>
                  </a:lnTo>
                  <a:lnTo>
                    <a:pt x="2497932" y="1200150"/>
                  </a:lnTo>
                  <a:lnTo>
                    <a:pt x="2395538" y="1169194"/>
                  </a:lnTo>
                  <a:lnTo>
                    <a:pt x="2276475" y="1126331"/>
                  </a:lnTo>
                  <a:lnTo>
                    <a:pt x="2190750" y="1092994"/>
                  </a:lnTo>
                  <a:lnTo>
                    <a:pt x="2047875" y="1033463"/>
                  </a:lnTo>
                  <a:lnTo>
                    <a:pt x="1950244" y="985838"/>
                  </a:lnTo>
                  <a:lnTo>
                    <a:pt x="1800225" y="904875"/>
                  </a:lnTo>
                  <a:lnTo>
                    <a:pt x="1666875" y="831056"/>
                  </a:lnTo>
                  <a:lnTo>
                    <a:pt x="1464469" y="714375"/>
                  </a:lnTo>
                  <a:lnTo>
                    <a:pt x="1340644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29" name="グループ化 1">
              <a:extLst>
                <a:ext uri="{FF2B5EF4-FFF2-40B4-BE49-F238E27FC236}">
                  <a16:creationId xmlns:a16="http://schemas.microsoft.com/office/drawing/2014/main" id="{79327D99-2B62-4630-A7DF-46DAAAAC9652}"/>
                </a:ext>
              </a:extLst>
            </p:cNvPr>
            <p:cNvGrpSpPr/>
            <p:nvPr/>
          </p:nvGrpSpPr>
          <p:grpSpPr>
            <a:xfrm>
              <a:off x="2643187" y="1462089"/>
              <a:ext cx="4619626" cy="4562725"/>
              <a:chOff x="2808288" y="1595438"/>
              <a:chExt cx="4619625" cy="4562475"/>
            </a:xfrm>
            <a:solidFill>
              <a:schemeClr val="tx1"/>
            </a:solidFill>
          </p:grpSpPr>
        </p:grp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A586830-F9E8-4D31-88EB-079B66ACB4DA}"/>
              </a:ext>
            </a:extLst>
          </p:cNvPr>
          <p:cNvSpPr/>
          <p:nvPr/>
        </p:nvSpPr>
        <p:spPr>
          <a:xfrm>
            <a:off x="3087688" y="1682750"/>
            <a:ext cx="701675" cy="674688"/>
          </a:xfrm>
          <a:custGeom>
            <a:avLst/>
            <a:gdLst>
              <a:gd name="connsiteX0" fmla="*/ 495300 w 700088"/>
              <a:gd name="connsiteY0" fmla="*/ 184372 h 674910"/>
              <a:gd name="connsiteX1" fmla="*/ 416719 w 700088"/>
              <a:gd name="connsiteY1" fmla="*/ 146272 h 674910"/>
              <a:gd name="connsiteX2" fmla="*/ 309563 w 700088"/>
              <a:gd name="connsiteY2" fmla="*/ 101028 h 674910"/>
              <a:gd name="connsiteX3" fmla="*/ 226219 w 700088"/>
              <a:gd name="connsiteY3" fmla="*/ 65310 h 674910"/>
              <a:gd name="connsiteX4" fmla="*/ 135732 w 700088"/>
              <a:gd name="connsiteY4" fmla="*/ 29591 h 674910"/>
              <a:gd name="connsiteX5" fmla="*/ 78582 w 700088"/>
              <a:gd name="connsiteY5" fmla="*/ 8160 h 674910"/>
              <a:gd name="connsiteX6" fmla="*/ 45244 w 700088"/>
              <a:gd name="connsiteY6" fmla="*/ 3397 h 674910"/>
              <a:gd name="connsiteX7" fmla="*/ 19050 w 700088"/>
              <a:gd name="connsiteY7" fmla="*/ 1016 h 674910"/>
              <a:gd name="connsiteX8" fmla="*/ 2382 w 700088"/>
              <a:gd name="connsiteY8" fmla="*/ 8160 h 674910"/>
              <a:gd name="connsiteX9" fmla="*/ 0 w 700088"/>
              <a:gd name="connsiteY9" fmla="*/ 12922 h 674910"/>
              <a:gd name="connsiteX10" fmla="*/ 11907 w 700088"/>
              <a:gd name="connsiteY10" fmla="*/ 31972 h 674910"/>
              <a:gd name="connsiteX11" fmla="*/ 66675 w 700088"/>
              <a:gd name="connsiteY11" fmla="*/ 86741 h 674910"/>
              <a:gd name="connsiteX12" fmla="*/ 166688 w 700088"/>
              <a:gd name="connsiteY12" fmla="*/ 186753 h 674910"/>
              <a:gd name="connsiteX13" fmla="*/ 242888 w 700088"/>
              <a:gd name="connsiteY13" fmla="*/ 270097 h 674910"/>
              <a:gd name="connsiteX14" fmla="*/ 297657 w 700088"/>
              <a:gd name="connsiteY14" fmla="*/ 336772 h 674910"/>
              <a:gd name="connsiteX15" fmla="*/ 347663 w 700088"/>
              <a:gd name="connsiteY15" fmla="*/ 401066 h 674910"/>
              <a:gd name="connsiteX16" fmla="*/ 388144 w 700088"/>
              <a:gd name="connsiteY16" fmla="*/ 462978 h 674910"/>
              <a:gd name="connsiteX17" fmla="*/ 421482 w 700088"/>
              <a:gd name="connsiteY17" fmla="*/ 517747 h 674910"/>
              <a:gd name="connsiteX18" fmla="*/ 440532 w 700088"/>
              <a:gd name="connsiteY18" fmla="*/ 560610 h 674910"/>
              <a:gd name="connsiteX19" fmla="*/ 452438 w 700088"/>
              <a:gd name="connsiteY19" fmla="*/ 586803 h 674910"/>
              <a:gd name="connsiteX20" fmla="*/ 481013 w 700088"/>
              <a:gd name="connsiteY20" fmla="*/ 612997 h 674910"/>
              <a:gd name="connsiteX21" fmla="*/ 500063 w 700088"/>
              <a:gd name="connsiteY21" fmla="*/ 629666 h 674910"/>
              <a:gd name="connsiteX22" fmla="*/ 540544 w 700088"/>
              <a:gd name="connsiteY22" fmla="*/ 655860 h 674910"/>
              <a:gd name="connsiteX23" fmla="*/ 564357 w 700088"/>
              <a:gd name="connsiteY23" fmla="*/ 665385 h 674910"/>
              <a:gd name="connsiteX24" fmla="*/ 590550 w 700088"/>
              <a:gd name="connsiteY24" fmla="*/ 672528 h 674910"/>
              <a:gd name="connsiteX25" fmla="*/ 602457 w 700088"/>
              <a:gd name="connsiteY25" fmla="*/ 674910 h 674910"/>
              <a:gd name="connsiteX26" fmla="*/ 619125 w 700088"/>
              <a:gd name="connsiteY26" fmla="*/ 667766 h 674910"/>
              <a:gd name="connsiteX27" fmla="*/ 635794 w 700088"/>
              <a:gd name="connsiteY27" fmla="*/ 658241 h 674910"/>
              <a:gd name="connsiteX28" fmla="*/ 661988 w 700088"/>
              <a:gd name="connsiteY28" fmla="*/ 639191 h 674910"/>
              <a:gd name="connsiteX29" fmla="*/ 678657 w 700088"/>
              <a:gd name="connsiteY29" fmla="*/ 622522 h 674910"/>
              <a:gd name="connsiteX30" fmla="*/ 685800 w 700088"/>
              <a:gd name="connsiteY30" fmla="*/ 605853 h 674910"/>
              <a:gd name="connsiteX31" fmla="*/ 695325 w 700088"/>
              <a:gd name="connsiteY31" fmla="*/ 579660 h 674910"/>
              <a:gd name="connsiteX32" fmla="*/ 700088 w 700088"/>
              <a:gd name="connsiteY32" fmla="*/ 546322 h 674910"/>
              <a:gd name="connsiteX33" fmla="*/ 697707 w 700088"/>
              <a:gd name="connsiteY33" fmla="*/ 505841 h 674910"/>
              <a:gd name="connsiteX34" fmla="*/ 695325 w 700088"/>
              <a:gd name="connsiteY34" fmla="*/ 470122 h 674910"/>
              <a:gd name="connsiteX35" fmla="*/ 690563 w 700088"/>
              <a:gd name="connsiteY35" fmla="*/ 439166 h 674910"/>
              <a:gd name="connsiteX36" fmla="*/ 678657 w 700088"/>
              <a:gd name="connsiteY36" fmla="*/ 393922 h 674910"/>
              <a:gd name="connsiteX37" fmla="*/ 661988 w 700088"/>
              <a:gd name="connsiteY37" fmla="*/ 346297 h 674910"/>
              <a:gd name="connsiteX38" fmla="*/ 638175 w 700088"/>
              <a:gd name="connsiteY38" fmla="*/ 303435 h 674910"/>
              <a:gd name="connsiteX39" fmla="*/ 614363 w 700088"/>
              <a:gd name="connsiteY39" fmla="*/ 267716 h 674910"/>
              <a:gd name="connsiteX40" fmla="*/ 592932 w 700088"/>
              <a:gd name="connsiteY40" fmla="*/ 236760 h 674910"/>
              <a:gd name="connsiteX41" fmla="*/ 581025 w 700088"/>
              <a:gd name="connsiteY41" fmla="*/ 224853 h 674910"/>
              <a:gd name="connsiteX42" fmla="*/ 495300 w 700088"/>
              <a:gd name="connsiteY42" fmla="*/ 184372 h 67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00088" h="674910">
                <a:moveTo>
                  <a:pt x="495300" y="184372"/>
                </a:moveTo>
                <a:lnTo>
                  <a:pt x="416719" y="146272"/>
                </a:lnTo>
                <a:lnTo>
                  <a:pt x="309563" y="101028"/>
                </a:lnTo>
                <a:lnTo>
                  <a:pt x="226219" y="65310"/>
                </a:lnTo>
                <a:lnTo>
                  <a:pt x="135732" y="29591"/>
                </a:lnTo>
                <a:lnTo>
                  <a:pt x="78582" y="8160"/>
                </a:lnTo>
                <a:lnTo>
                  <a:pt x="45244" y="3397"/>
                </a:lnTo>
                <a:lnTo>
                  <a:pt x="19050" y="1016"/>
                </a:lnTo>
                <a:cubicBezTo>
                  <a:pt x="1619" y="5996"/>
                  <a:pt x="2382" y="0"/>
                  <a:pt x="2382" y="8160"/>
                </a:cubicBezTo>
                <a:lnTo>
                  <a:pt x="0" y="12922"/>
                </a:lnTo>
                <a:lnTo>
                  <a:pt x="11907" y="31972"/>
                </a:lnTo>
                <a:lnTo>
                  <a:pt x="66675" y="86741"/>
                </a:lnTo>
                <a:lnTo>
                  <a:pt x="166688" y="186753"/>
                </a:lnTo>
                <a:lnTo>
                  <a:pt x="242888" y="270097"/>
                </a:lnTo>
                <a:lnTo>
                  <a:pt x="297657" y="336772"/>
                </a:lnTo>
                <a:lnTo>
                  <a:pt x="347663" y="401066"/>
                </a:lnTo>
                <a:lnTo>
                  <a:pt x="388144" y="462978"/>
                </a:lnTo>
                <a:lnTo>
                  <a:pt x="421482" y="517747"/>
                </a:lnTo>
                <a:lnTo>
                  <a:pt x="440532" y="560610"/>
                </a:lnTo>
                <a:lnTo>
                  <a:pt x="452438" y="586803"/>
                </a:lnTo>
                <a:lnTo>
                  <a:pt x="481013" y="612997"/>
                </a:lnTo>
                <a:lnTo>
                  <a:pt x="500063" y="629666"/>
                </a:lnTo>
                <a:lnTo>
                  <a:pt x="540544" y="655860"/>
                </a:lnTo>
                <a:lnTo>
                  <a:pt x="564357" y="665385"/>
                </a:lnTo>
                <a:lnTo>
                  <a:pt x="590550" y="672528"/>
                </a:lnTo>
                <a:lnTo>
                  <a:pt x="602457" y="674910"/>
                </a:lnTo>
                <a:lnTo>
                  <a:pt x="619125" y="667766"/>
                </a:lnTo>
                <a:lnTo>
                  <a:pt x="635794" y="658241"/>
                </a:lnTo>
                <a:lnTo>
                  <a:pt x="661988" y="639191"/>
                </a:lnTo>
                <a:lnTo>
                  <a:pt x="678657" y="622522"/>
                </a:lnTo>
                <a:lnTo>
                  <a:pt x="685800" y="605853"/>
                </a:lnTo>
                <a:lnTo>
                  <a:pt x="695325" y="579660"/>
                </a:lnTo>
                <a:lnTo>
                  <a:pt x="700088" y="546322"/>
                </a:lnTo>
                <a:lnTo>
                  <a:pt x="697707" y="505841"/>
                </a:lnTo>
                <a:lnTo>
                  <a:pt x="695325" y="470122"/>
                </a:lnTo>
                <a:lnTo>
                  <a:pt x="690563" y="439166"/>
                </a:lnTo>
                <a:lnTo>
                  <a:pt x="678657" y="393922"/>
                </a:lnTo>
                <a:lnTo>
                  <a:pt x="661988" y="346297"/>
                </a:lnTo>
                <a:lnTo>
                  <a:pt x="638175" y="303435"/>
                </a:lnTo>
                <a:lnTo>
                  <a:pt x="614363" y="267716"/>
                </a:lnTo>
                <a:lnTo>
                  <a:pt x="592932" y="236760"/>
                </a:lnTo>
                <a:lnTo>
                  <a:pt x="581025" y="224853"/>
                </a:lnTo>
                <a:lnTo>
                  <a:pt x="495300" y="1843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901CB53-F004-46DB-AA50-7B615D7A1A6D}"/>
              </a:ext>
            </a:extLst>
          </p:cNvPr>
          <p:cNvSpPr/>
          <p:nvPr/>
        </p:nvSpPr>
        <p:spPr>
          <a:xfrm>
            <a:off x="3914775" y="1400175"/>
            <a:ext cx="1211263" cy="1181100"/>
          </a:xfrm>
          <a:custGeom>
            <a:avLst/>
            <a:gdLst>
              <a:gd name="connsiteX0" fmla="*/ 757238 w 1212056"/>
              <a:gd name="connsiteY0" fmla="*/ 354806 h 1181100"/>
              <a:gd name="connsiteX1" fmla="*/ 700088 w 1212056"/>
              <a:gd name="connsiteY1" fmla="*/ 457200 h 1181100"/>
              <a:gd name="connsiteX2" fmla="*/ 652463 w 1212056"/>
              <a:gd name="connsiteY2" fmla="*/ 538163 h 1181100"/>
              <a:gd name="connsiteX3" fmla="*/ 628650 w 1212056"/>
              <a:gd name="connsiteY3" fmla="*/ 578644 h 1181100"/>
              <a:gd name="connsiteX4" fmla="*/ 590550 w 1212056"/>
              <a:gd name="connsiteY4" fmla="*/ 628650 h 1181100"/>
              <a:gd name="connsiteX5" fmla="*/ 519113 w 1212056"/>
              <a:gd name="connsiteY5" fmla="*/ 709613 h 1181100"/>
              <a:gd name="connsiteX6" fmla="*/ 416719 w 1212056"/>
              <a:gd name="connsiteY6" fmla="*/ 809625 h 1181100"/>
              <a:gd name="connsiteX7" fmla="*/ 309563 w 1212056"/>
              <a:gd name="connsiteY7" fmla="*/ 907256 h 1181100"/>
              <a:gd name="connsiteX8" fmla="*/ 171450 w 1212056"/>
              <a:gd name="connsiteY8" fmla="*/ 1012031 h 1181100"/>
              <a:gd name="connsiteX9" fmla="*/ 40481 w 1212056"/>
              <a:gd name="connsiteY9" fmla="*/ 1102519 h 1181100"/>
              <a:gd name="connsiteX10" fmla="*/ 16669 w 1212056"/>
              <a:gd name="connsiteY10" fmla="*/ 1123950 h 1181100"/>
              <a:gd name="connsiteX11" fmla="*/ 0 w 1212056"/>
              <a:gd name="connsiteY11" fmla="*/ 1150144 h 1181100"/>
              <a:gd name="connsiteX12" fmla="*/ 0 w 1212056"/>
              <a:gd name="connsiteY12" fmla="*/ 1162050 h 1181100"/>
              <a:gd name="connsiteX13" fmla="*/ 2381 w 1212056"/>
              <a:gd name="connsiteY13" fmla="*/ 1171575 h 1181100"/>
              <a:gd name="connsiteX14" fmla="*/ 11906 w 1212056"/>
              <a:gd name="connsiteY14" fmla="*/ 1176338 h 1181100"/>
              <a:gd name="connsiteX15" fmla="*/ 35719 w 1212056"/>
              <a:gd name="connsiteY15" fmla="*/ 1181100 h 1181100"/>
              <a:gd name="connsiteX16" fmla="*/ 61913 w 1212056"/>
              <a:gd name="connsiteY16" fmla="*/ 1173956 h 1181100"/>
              <a:gd name="connsiteX17" fmla="*/ 135731 w 1212056"/>
              <a:gd name="connsiteY17" fmla="*/ 1143000 h 1181100"/>
              <a:gd name="connsiteX18" fmla="*/ 226219 w 1212056"/>
              <a:gd name="connsiteY18" fmla="*/ 1097756 h 1181100"/>
              <a:gd name="connsiteX19" fmla="*/ 326231 w 1212056"/>
              <a:gd name="connsiteY19" fmla="*/ 1042988 h 1181100"/>
              <a:gd name="connsiteX20" fmla="*/ 419100 w 1212056"/>
              <a:gd name="connsiteY20" fmla="*/ 988219 h 1181100"/>
              <a:gd name="connsiteX21" fmla="*/ 514350 w 1212056"/>
              <a:gd name="connsiteY21" fmla="*/ 926306 h 1181100"/>
              <a:gd name="connsiteX22" fmla="*/ 590550 w 1212056"/>
              <a:gd name="connsiteY22" fmla="*/ 866775 h 1181100"/>
              <a:gd name="connsiteX23" fmla="*/ 652463 w 1212056"/>
              <a:gd name="connsiteY23" fmla="*/ 816769 h 1181100"/>
              <a:gd name="connsiteX24" fmla="*/ 707231 w 1212056"/>
              <a:gd name="connsiteY24" fmla="*/ 769144 h 1181100"/>
              <a:gd name="connsiteX25" fmla="*/ 759619 w 1212056"/>
              <a:gd name="connsiteY25" fmla="*/ 716756 h 1181100"/>
              <a:gd name="connsiteX26" fmla="*/ 914400 w 1212056"/>
              <a:gd name="connsiteY26" fmla="*/ 583406 h 1181100"/>
              <a:gd name="connsiteX27" fmla="*/ 964406 w 1212056"/>
              <a:gd name="connsiteY27" fmla="*/ 526256 h 1181100"/>
              <a:gd name="connsiteX28" fmla="*/ 997744 w 1212056"/>
              <a:gd name="connsiteY28" fmla="*/ 490538 h 1181100"/>
              <a:gd name="connsiteX29" fmla="*/ 1042988 w 1212056"/>
              <a:gd name="connsiteY29" fmla="*/ 445294 h 1181100"/>
              <a:gd name="connsiteX30" fmla="*/ 1078706 w 1212056"/>
              <a:gd name="connsiteY30" fmla="*/ 409575 h 1181100"/>
              <a:gd name="connsiteX31" fmla="*/ 1121569 w 1212056"/>
              <a:gd name="connsiteY31" fmla="*/ 369094 h 1181100"/>
              <a:gd name="connsiteX32" fmla="*/ 1145381 w 1212056"/>
              <a:gd name="connsiteY32" fmla="*/ 347663 h 1181100"/>
              <a:gd name="connsiteX33" fmla="*/ 1166813 w 1212056"/>
              <a:gd name="connsiteY33" fmla="*/ 333375 h 1181100"/>
              <a:gd name="connsiteX34" fmla="*/ 1190625 w 1212056"/>
              <a:gd name="connsiteY34" fmla="*/ 314325 h 1181100"/>
              <a:gd name="connsiteX35" fmla="*/ 1200150 w 1212056"/>
              <a:gd name="connsiteY35" fmla="*/ 302419 h 1181100"/>
              <a:gd name="connsiteX36" fmla="*/ 1209675 w 1212056"/>
              <a:gd name="connsiteY36" fmla="*/ 283369 h 1181100"/>
              <a:gd name="connsiteX37" fmla="*/ 1212056 w 1212056"/>
              <a:gd name="connsiteY37" fmla="*/ 266700 h 1181100"/>
              <a:gd name="connsiteX38" fmla="*/ 1209675 w 1212056"/>
              <a:gd name="connsiteY38" fmla="*/ 250031 h 1181100"/>
              <a:gd name="connsiteX39" fmla="*/ 1202531 w 1212056"/>
              <a:gd name="connsiteY39" fmla="*/ 228600 h 1181100"/>
              <a:gd name="connsiteX40" fmla="*/ 1181100 w 1212056"/>
              <a:gd name="connsiteY40" fmla="*/ 202406 h 1181100"/>
              <a:gd name="connsiteX41" fmla="*/ 1138238 w 1212056"/>
              <a:gd name="connsiteY41" fmla="*/ 166688 h 1181100"/>
              <a:gd name="connsiteX42" fmla="*/ 1081088 w 1212056"/>
              <a:gd name="connsiteY42" fmla="*/ 126206 h 1181100"/>
              <a:gd name="connsiteX43" fmla="*/ 1033463 w 1212056"/>
              <a:gd name="connsiteY43" fmla="*/ 97631 h 1181100"/>
              <a:gd name="connsiteX44" fmla="*/ 978694 w 1212056"/>
              <a:gd name="connsiteY44" fmla="*/ 69056 h 1181100"/>
              <a:gd name="connsiteX45" fmla="*/ 921544 w 1212056"/>
              <a:gd name="connsiteY45" fmla="*/ 45244 h 1181100"/>
              <a:gd name="connsiteX46" fmla="*/ 866775 w 1212056"/>
              <a:gd name="connsiteY46" fmla="*/ 26194 h 1181100"/>
              <a:gd name="connsiteX47" fmla="*/ 812006 w 1212056"/>
              <a:gd name="connsiteY47" fmla="*/ 11906 h 1181100"/>
              <a:gd name="connsiteX48" fmla="*/ 750094 w 1212056"/>
              <a:gd name="connsiteY48" fmla="*/ 2381 h 1181100"/>
              <a:gd name="connsiteX49" fmla="*/ 707231 w 1212056"/>
              <a:gd name="connsiteY49" fmla="*/ 0 h 1181100"/>
              <a:gd name="connsiteX50" fmla="*/ 685800 w 1212056"/>
              <a:gd name="connsiteY50" fmla="*/ 2381 h 1181100"/>
              <a:gd name="connsiteX51" fmla="*/ 676275 w 1212056"/>
              <a:gd name="connsiteY51" fmla="*/ 4763 h 1181100"/>
              <a:gd name="connsiteX52" fmla="*/ 669131 w 1212056"/>
              <a:gd name="connsiteY52" fmla="*/ 11906 h 1181100"/>
              <a:gd name="connsiteX53" fmla="*/ 669131 w 1212056"/>
              <a:gd name="connsiteY53" fmla="*/ 21431 h 1181100"/>
              <a:gd name="connsiteX54" fmla="*/ 673894 w 1212056"/>
              <a:gd name="connsiteY54" fmla="*/ 38100 h 1181100"/>
              <a:gd name="connsiteX55" fmla="*/ 700088 w 1212056"/>
              <a:gd name="connsiteY55" fmla="*/ 69056 h 1181100"/>
              <a:gd name="connsiteX56" fmla="*/ 742950 w 1212056"/>
              <a:gd name="connsiteY56" fmla="*/ 114300 h 1181100"/>
              <a:gd name="connsiteX57" fmla="*/ 766763 w 1212056"/>
              <a:gd name="connsiteY57" fmla="*/ 142875 h 1181100"/>
              <a:gd name="connsiteX58" fmla="*/ 792956 w 1212056"/>
              <a:gd name="connsiteY58" fmla="*/ 183356 h 1181100"/>
              <a:gd name="connsiteX59" fmla="*/ 804863 w 1212056"/>
              <a:gd name="connsiteY59" fmla="*/ 214313 h 1181100"/>
              <a:gd name="connsiteX60" fmla="*/ 804863 w 1212056"/>
              <a:gd name="connsiteY60" fmla="*/ 226219 h 1181100"/>
              <a:gd name="connsiteX61" fmla="*/ 800100 w 1212056"/>
              <a:gd name="connsiteY61" fmla="*/ 254794 h 1181100"/>
              <a:gd name="connsiteX62" fmla="*/ 757238 w 1212056"/>
              <a:gd name="connsiteY62" fmla="*/ 354806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212056" h="1181100">
                <a:moveTo>
                  <a:pt x="757238" y="354806"/>
                </a:moveTo>
                <a:lnTo>
                  <a:pt x="700088" y="457200"/>
                </a:lnTo>
                <a:lnTo>
                  <a:pt x="652463" y="538163"/>
                </a:lnTo>
                <a:lnTo>
                  <a:pt x="628650" y="578644"/>
                </a:lnTo>
                <a:lnTo>
                  <a:pt x="590550" y="628650"/>
                </a:lnTo>
                <a:lnTo>
                  <a:pt x="519113" y="709613"/>
                </a:lnTo>
                <a:lnTo>
                  <a:pt x="416719" y="809625"/>
                </a:lnTo>
                <a:lnTo>
                  <a:pt x="309563" y="907256"/>
                </a:lnTo>
                <a:lnTo>
                  <a:pt x="171450" y="1012031"/>
                </a:lnTo>
                <a:lnTo>
                  <a:pt x="40481" y="1102519"/>
                </a:lnTo>
                <a:lnTo>
                  <a:pt x="16669" y="1123950"/>
                </a:lnTo>
                <a:lnTo>
                  <a:pt x="0" y="1150144"/>
                </a:lnTo>
                <a:lnTo>
                  <a:pt x="0" y="1162050"/>
                </a:lnTo>
                <a:lnTo>
                  <a:pt x="2381" y="1171575"/>
                </a:lnTo>
                <a:lnTo>
                  <a:pt x="11906" y="1176338"/>
                </a:lnTo>
                <a:lnTo>
                  <a:pt x="35719" y="1181100"/>
                </a:lnTo>
                <a:lnTo>
                  <a:pt x="61913" y="1173956"/>
                </a:lnTo>
                <a:lnTo>
                  <a:pt x="135731" y="1143000"/>
                </a:lnTo>
                <a:lnTo>
                  <a:pt x="226219" y="1097756"/>
                </a:lnTo>
                <a:lnTo>
                  <a:pt x="326231" y="1042988"/>
                </a:lnTo>
                <a:lnTo>
                  <a:pt x="419100" y="988219"/>
                </a:lnTo>
                <a:lnTo>
                  <a:pt x="514350" y="926306"/>
                </a:lnTo>
                <a:lnTo>
                  <a:pt x="590550" y="866775"/>
                </a:lnTo>
                <a:lnTo>
                  <a:pt x="652463" y="816769"/>
                </a:lnTo>
                <a:lnTo>
                  <a:pt x="707231" y="769144"/>
                </a:lnTo>
                <a:lnTo>
                  <a:pt x="759619" y="716756"/>
                </a:lnTo>
                <a:lnTo>
                  <a:pt x="914400" y="583406"/>
                </a:lnTo>
                <a:lnTo>
                  <a:pt x="964406" y="526256"/>
                </a:lnTo>
                <a:lnTo>
                  <a:pt x="997744" y="490538"/>
                </a:lnTo>
                <a:lnTo>
                  <a:pt x="1042988" y="445294"/>
                </a:lnTo>
                <a:lnTo>
                  <a:pt x="1078706" y="409575"/>
                </a:lnTo>
                <a:lnTo>
                  <a:pt x="1121569" y="369094"/>
                </a:lnTo>
                <a:lnTo>
                  <a:pt x="1145381" y="347663"/>
                </a:lnTo>
                <a:lnTo>
                  <a:pt x="1166813" y="333375"/>
                </a:lnTo>
                <a:lnTo>
                  <a:pt x="1190625" y="314325"/>
                </a:lnTo>
                <a:lnTo>
                  <a:pt x="1200150" y="302419"/>
                </a:lnTo>
                <a:lnTo>
                  <a:pt x="1209675" y="283369"/>
                </a:lnTo>
                <a:lnTo>
                  <a:pt x="1212056" y="266700"/>
                </a:lnTo>
                <a:lnTo>
                  <a:pt x="1209675" y="250031"/>
                </a:lnTo>
                <a:lnTo>
                  <a:pt x="1202531" y="228600"/>
                </a:lnTo>
                <a:lnTo>
                  <a:pt x="1181100" y="202406"/>
                </a:lnTo>
                <a:lnTo>
                  <a:pt x="1138238" y="166688"/>
                </a:lnTo>
                <a:lnTo>
                  <a:pt x="1081088" y="126206"/>
                </a:lnTo>
                <a:lnTo>
                  <a:pt x="1033463" y="97631"/>
                </a:lnTo>
                <a:lnTo>
                  <a:pt x="978694" y="69056"/>
                </a:lnTo>
                <a:lnTo>
                  <a:pt x="921544" y="45244"/>
                </a:lnTo>
                <a:lnTo>
                  <a:pt x="866775" y="26194"/>
                </a:lnTo>
                <a:lnTo>
                  <a:pt x="812006" y="11906"/>
                </a:lnTo>
                <a:lnTo>
                  <a:pt x="750094" y="2381"/>
                </a:lnTo>
                <a:lnTo>
                  <a:pt x="707231" y="0"/>
                </a:lnTo>
                <a:lnTo>
                  <a:pt x="685800" y="2381"/>
                </a:lnTo>
                <a:lnTo>
                  <a:pt x="676275" y="4763"/>
                </a:lnTo>
                <a:lnTo>
                  <a:pt x="669131" y="11906"/>
                </a:lnTo>
                <a:lnTo>
                  <a:pt x="669131" y="21431"/>
                </a:lnTo>
                <a:lnTo>
                  <a:pt x="673894" y="38100"/>
                </a:lnTo>
                <a:lnTo>
                  <a:pt x="700088" y="69056"/>
                </a:lnTo>
                <a:lnTo>
                  <a:pt x="742950" y="114300"/>
                </a:lnTo>
                <a:lnTo>
                  <a:pt x="766763" y="142875"/>
                </a:lnTo>
                <a:lnTo>
                  <a:pt x="792956" y="183356"/>
                </a:lnTo>
                <a:lnTo>
                  <a:pt x="804863" y="214313"/>
                </a:lnTo>
                <a:lnTo>
                  <a:pt x="804863" y="226219"/>
                </a:lnTo>
                <a:lnTo>
                  <a:pt x="800100" y="254794"/>
                </a:lnTo>
                <a:lnTo>
                  <a:pt x="757238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B89F4B7-223B-446E-AE0D-9E3716730D95}"/>
              </a:ext>
            </a:extLst>
          </p:cNvPr>
          <p:cNvSpPr/>
          <p:nvPr/>
        </p:nvSpPr>
        <p:spPr>
          <a:xfrm>
            <a:off x="2801938" y="3344863"/>
            <a:ext cx="374650" cy="465137"/>
          </a:xfrm>
          <a:custGeom>
            <a:avLst/>
            <a:gdLst>
              <a:gd name="connsiteX0" fmla="*/ 135732 w 373857"/>
              <a:gd name="connsiteY0" fmla="*/ 354807 h 464344"/>
              <a:gd name="connsiteX1" fmla="*/ 97632 w 373857"/>
              <a:gd name="connsiteY1" fmla="*/ 300038 h 464344"/>
              <a:gd name="connsiteX2" fmla="*/ 61913 w 373857"/>
              <a:gd name="connsiteY2" fmla="*/ 245269 h 464344"/>
              <a:gd name="connsiteX3" fmla="*/ 38100 w 373857"/>
              <a:gd name="connsiteY3" fmla="*/ 207169 h 464344"/>
              <a:gd name="connsiteX4" fmla="*/ 26194 w 373857"/>
              <a:gd name="connsiteY4" fmla="*/ 183357 h 464344"/>
              <a:gd name="connsiteX5" fmla="*/ 14288 w 373857"/>
              <a:gd name="connsiteY5" fmla="*/ 150019 h 464344"/>
              <a:gd name="connsiteX6" fmla="*/ 7144 w 373857"/>
              <a:gd name="connsiteY6" fmla="*/ 126207 h 464344"/>
              <a:gd name="connsiteX7" fmla="*/ 0 w 373857"/>
              <a:gd name="connsiteY7" fmla="*/ 83344 h 464344"/>
              <a:gd name="connsiteX8" fmla="*/ 0 w 373857"/>
              <a:gd name="connsiteY8" fmla="*/ 45244 h 464344"/>
              <a:gd name="connsiteX9" fmla="*/ 2382 w 373857"/>
              <a:gd name="connsiteY9" fmla="*/ 21432 h 464344"/>
              <a:gd name="connsiteX10" fmla="*/ 7144 w 373857"/>
              <a:gd name="connsiteY10" fmla="*/ 7144 h 464344"/>
              <a:gd name="connsiteX11" fmla="*/ 11907 w 373857"/>
              <a:gd name="connsiteY11" fmla="*/ 2382 h 464344"/>
              <a:gd name="connsiteX12" fmla="*/ 23813 w 373857"/>
              <a:gd name="connsiteY12" fmla="*/ 0 h 464344"/>
              <a:gd name="connsiteX13" fmla="*/ 50007 w 373857"/>
              <a:gd name="connsiteY13" fmla="*/ 4763 h 464344"/>
              <a:gd name="connsiteX14" fmla="*/ 69057 w 373857"/>
              <a:gd name="connsiteY14" fmla="*/ 16669 h 464344"/>
              <a:gd name="connsiteX15" fmla="*/ 104775 w 373857"/>
              <a:gd name="connsiteY15" fmla="*/ 45244 h 464344"/>
              <a:gd name="connsiteX16" fmla="*/ 373857 w 373857"/>
              <a:gd name="connsiteY16" fmla="*/ 304800 h 464344"/>
              <a:gd name="connsiteX17" fmla="*/ 361950 w 373857"/>
              <a:gd name="connsiteY17" fmla="*/ 338138 h 464344"/>
              <a:gd name="connsiteX18" fmla="*/ 345282 w 373857"/>
              <a:gd name="connsiteY18" fmla="*/ 376238 h 464344"/>
              <a:gd name="connsiteX19" fmla="*/ 321469 w 373857"/>
              <a:gd name="connsiteY19" fmla="*/ 411957 h 464344"/>
              <a:gd name="connsiteX20" fmla="*/ 295275 w 373857"/>
              <a:gd name="connsiteY20" fmla="*/ 440532 h 464344"/>
              <a:gd name="connsiteX21" fmla="*/ 266700 w 373857"/>
              <a:gd name="connsiteY21" fmla="*/ 459582 h 464344"/>
              <a:gd name="connsiteX22" fmla="*/ 250032 w 373857"/>
              <a:gd name="connsiteY22" fmla="*/ 464344 h 464344"/>
              <a:gd name="connsiteX23" fmla="*/ 240507 w 373857"/>
              <a:gd name="connsiteY23" fmla="*/ 464344 h 464344"/>
              <a:gd name="connsiteX24" fmla="*/ 219075 w 373857"/>
              <a:gd name="connsiteY24" fmla="*/ 454819 h 464344"/>
              <a:gd name="connsiteX25" fmla="*/ 190500 w 373857"/>
              <a:gd name="connsiteY25" fmla="*/ 428625 h 464344"/>
              <a:gd name="connsiteX26" fmla="*/ 135732 w 373857"/>
              <a:gd name="connsiteY26" fmla="*/ 354807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73857" h="464344">
                <a:moveTo>
                  <a:pt x="135732" y="354807"/>
                </a:moveTo>
                <a:lnTo>
                  <a:pt x="97632" y="300038"/>
                </a:lnTo>
                <a:lnTo>
                  <a:pt x="61913" y="245269"/>
                </a:lnTo>
                <a:lnTo>
                  <a:pt x="38100" y="207169"/>
                </a:lnTo>
                <a:lnTo>
                  <a:pt x="26194" y="183357"/>
                </a:lnTo>
                <a:lnTo>
                  <a:pt x="14288" y="150019"/>
                </a:lnTo>
                <a:lnTo>
                  <a:pt x="7144" y="126207"/>
                </a:lnTo>
                <a:lnTo>
                  <a:pt x="0" y="83344"/>
                </a:lnTo>
                <a:lnTo>
                  <a:pt x="0" y="45244"/>
                </a:lnTo>
                <a:lnTo>
                  <a:pt x="2382" y="21432"/>
                </a:lnTo>
                <a:lnTo>
                  <a:pt x="7144" y="7144"/>
                </a:lnTo>
                <a:lnTo>
                  <a:pt x="11907" y="2382"/>
                </a:lnTo>
                <a:lnTo>
                  <a:pt x="23813" y="0"/>
                </a:lnTo>
                <a:lnTo>
                  <a:pt x="50007" y="4763"/>
                </a:lnTo>
                <a:lnTo>
                  <a:pt x="69057" y="16669"/>
                </a:lnTo>
                <a:lnTo>
                  <a:pt x="104775" y="45244"/>
                </a:lnTo>
                <a:lnTo>
                  <a:pt x="373857" y="304800"/>
                </a:lnTo>
                <a:lnTo>
                  <a:pt x="361950" y="338138"/>
                </a:lnTo>
                <a:lnTo>
                  <a:pt x="345282" y="376238"/>
                </a:lnTo>
                <a:lnTo>
                  <a:pt x="321469" y="411957"/>
                </a:lnTo>
                <a:lnTo>
                  <a:pt x="295275" y="440532"/>
                </a:lnTo>
                <a:lnTo>
                  <a:pt x="266700" y="459582"/>
                </a:lnTo>
                <a:lnTo>
                  <a:pt x="250032" y="464344"/>
                </a:lnTo>
                <a:lnTo>
                  <a:pt x="240507" y="464344"/>
                </a:lnTo>
                <a:lnTo>
                  <a:pt x="219075" y="454819"/>
                </a:lnTo>
                <a:lnTo>
                  <a:pt x="190500" y="428625"/>
                </a:lnTo>
                <a:lnTo>
                  <a:pt x="135732" y="354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7E4628B5-1CD9-4A2E-9830-F64B53928083}"/>
              </a:ext>
            </a:extLst>
          </p:cNvPr>
          <p:cNvSpPr/>
          <p:nvPr/>
        </p:nvSpPr>
        <p:spPr>
          <a:xfrm>
            <a:off x="3624263" y="2352675"/>
            <a:ext cx="1600200" cy="1455738"/>
          </a:xfrm>
          <a:custGeom>
            <a:avLst/>
            <a:gdLst>
              <a:gd name="connsiteX0" fmla="*/ 1397793 w 1600200"/>
              <a:gd name="connsiteY0" fmla="*/ 592931 h 1454944"/>
              <a:gd name="connsiteX1" fmla="*/ 1304925 w 1600200"/>
              <a:gd name="connsiteY1" fmla="*/ 707231 h 1454944"/>
              <a:gd name="connsiteX2" fmla="*/ 1235868 w 1600200"/>
              <a:gd name="connsiteY2" fmla="*/ 785813 h 1454944"/>
              <a:gd name="connsiteX3" fmla="*/ 1147762 w 1600200"/>
              <a:gd name="connsiteY3" fmla="*/ 876300 h 1454944"/>
              <a:gd name="connsiteX4" fmla="*/ 1066800 w 1600200"/>
              <a:gd name="connsiteY4" fmla="*/ 947738 h 1454944"/>
              <a:gd name="connsiteX5" fmla="*/ 985837 w 1600200"/>
              <a:gd name="connsiteY5" fmla="*/ 1016794 h 1454944"/>
              <a:gd name="connsiteX6" fmla="*/ 897731 w 1600200"/>
              <a:gd name="connsiteY6" fmla="*/ 1083469 h 1454944"/>
              <a:gd name="connsiteX7" fmla="*/ 804862 w 1600200"/>
              <a:gd name="connsiteY7" fmla="*/ 1145381 h 1454944"/>
              <a:gd name="connsiteX8" fmla="*/ 688181 w 1600200"/>
              <a:gd name="connsiteY8" fmla="*/ 1216819 h 1454944"/>
              <a:gd name="connsiteX9" fmla="*/ 542925 w 1600200"/>
              <a:gd name="connsiteY9" fmla="*/ 1288256 h 1454944"/>
              <a:gd name="connsiteX10" fmla="*/ 459581 w 1600200"/>
              <a:gd name="connsiteY10" fmla="*/ 1326356 h 1454944"/>
              <a:gd name="connsiteX11" fmla="*/ 309562 w 1600200"/>
              <a:gd name="connsiteY11" fmla="*/ 1383506 h 1454944"/>
              <a:gd name="connsiteX12" fmla="*/ 176212 w 1600200"/>
              <a:gd name="connsiteY12" fmla="*/ 1426369 h 1454944"/>
              <a:gd name="connsiteX13" fmla="*/ 73818 w 1600200"/>
              <a:gd name="connsiteY13" fmla="*/ 1450181 h 1454944"/>
              <a:gd name="connsiteX14" fmla="*/ 35718 w 1600200"/>
              <a:gd name="connsiteY14" fmla="*/ 1454944 h 1454944"/>
              <a:gd name="connsiteX15" fmla="*/ 19050 w 1600200"/>
              <a:gd name="connsiteY15" fmla="*/ 1452563 h 1454944"/>
              <a:gd name="connsiteX16" fmla="*/ 7143 w 1600200"/>
              <a:gd name="connsiteY16" fmla="*/ 1447800 h 1454944"/>
              <a:gd name="connsiteX17" fmla="*/ 0 w 1600200"/>
              <a:gd name="connsiteY17" fmla="*/ 1443038 h 1454944"/>
              <a:gd name="connsiteX18" fmla="*/ 0 w 1600200"/>
              <a:gd name="connsiteY18" fmla="*/ 1435894 h 1454944"/>
              <a:gd name="connsiteX19" fmla="*/ 4762 w 1600200"/>
              <a:gd name="connsiteY19" fmla="*/ 1419225 h 1454944"/>
              <a:gd name="connsiteX20" fmla="*/ 21431 w 1600200"/>
              <a:gd name="connsiteY20" fmla="*/ 1395413 h 1454944"/>
              <a:gd name="connsiteX21" fmla="*/ 40481 w 1600200"/>
              <a:gd name="connsiteY21" fmla="*/ 1383506 h 1454944"/>
              <a:gd name="connsiteX22" fmla="*/ 114300 w 1600200"/>
              <a:gd name="connsiteY22" fmla="*/ 1354931 h 1454944"/>
              <a:gd name="connsiteX23" fmla="*/ 188118 w 1600200"/>
              <a:gd name="connsiteY23" fmla="*/ 1323975 h 1454944"/>
              <a:gd name="connsiteX24" fmla="*/ 278606 w 1600200"/>
              <a:gd name="connsiteY24" fmla="*/ 1278731 h 1454944"/>
              <a:gd name="connsiteX25" fmla="*/ 395287 w 1600200"/>
              <a:gd name="connsiteY25" fmla="*/ 1219200 h 1454944"/>
              <a:gd name="connsiteX26" fmla="*/ 500062 w 1600200"/>
              <a:gd name="connsiteY26" fmla="*/ 1157288 h 1454944"/>
              <a:gd name="connsiteX27" fmla="*/ 614362 w 1600200"/>
              <a:gd name="connsiteY27" fmla="*/ 1081088 h 1454944"/>
              <a:gd name="connsiteX28" fmla="*/ 702468 w 1600200"/>
              <a:gd name="connsiteY28" fmla="*/ 1014413 h 1454944"/>
              <a:gd name="connsiteX29" fmla="*/ 797718 w 1600200"/>
              <a:gd name="connsiteY29" fmla="*/ 938213 h 1454944"/>
              <a:gd name="connsiteX30" fmla="*/ 890587 w 1600200"/>
              <a:gd name="connsiteY30" fmla="*/ 859631 h 1454944"/>
              <a:gd name="connsiteX31" fmla="*/ 938212 w 1600200"/>
              <a:gd name="connsiteY31" fmla="*/ 812006 h 1454944"/>
              <a:gd name="connsiteX32" fmla="*/ 1007268 w 1600200"/>
              <a:gd name="connsiteY32" fmla="*/ 731044 h 1454944"/>
              <a:gd name="connsiteX33" fmla="*/ 1066800 w 1600200"/>
              <a:gd name="connsiteY33" fmla="*/ 659606 h 1454944"/>
              <a:gd name="connsiteX34" fmla="*/ 1100137 w 1600200"/>
              <a:gd name="connsiteY34" fmla="*/ 616744 h 1454944"/>
              <a:gd name="connsiteX35" fmla="*/ 1138237 w 1600200"/>
              <a:gd name="connsiteY35" fmla="*/ 566738 h 1454944"/>
              <a:gd name="connsiteX36" fmla="*/ 1176337 w 1600200"/>
              <a:gd name="connsiteY36" fmla="*/ 511969 h 1454944"/>
              <a:gd name="connsiteX37" fmla="*/ 1207293 w 1600200"/>
              <a:gd name="connsiteY37" fmla="*/ 461963 h 1454944"/>
              <a:gd name="connsiteX38" fmla="*/ 1231106 w 1600200"/>
              <a:gd name="connsiteY38" fmla="*/ 416719 h 1454944"/>
              <a:gd name="connsiteX39" fmla="*/ 1252537 w 1600200"/>
              <a:gd name="connsiteY39" fmla="*/ 364331 h 1454944"/>
              <a:gd name="connsiteX40" fmla="*/ 1266825 w 1600200"/>
              <a:gd name="connsiteY40" fmla="*/ 321469 h 1454944"/>
              <a:gd name="connsiteX41" fmla="*/ 1273968 w 1600200"/>
              <a:gd name="connsiteY41" fmla="*/ 285750 h 1454944"/>
              <a:gd name="connsiteX42" fmla="*/ 1276350 w 1600200"/>
              <a:gd name="connsiteY42" fmla="*/ 257175 h 1454944"/>
              <a:gd name="connsiteX43" fmla="*/ 1273968 w 1600200"/>
              <a:gd name="connsiteY43" fmla="*/ 216694 h 1454944"/>
              <a:gd name="connsiteX44" fmla="*/ 1269206 w 1600200"/>
              <a:gd name="connsiteY44" fmla="*/ 190500 h 1454944"/>
              <a:gd name="connsiteX45" fmla="*/ 1257300 w 1600200"/>
              <a:gd name="connsiteY45" fmla="*/ 164306 h 1454944"/>
              <a:gd name="connsiteX46" fmla="*/ 1235868 w 1600200"/>
              <a:gd name="connsiteY46" fmla="*/ 128588 h 1454944"/>
              <a:gd name="connsiteX47" fmla="*/ 1204912 w 1600200"/>
              <a:gd name="connsiteY47" fmla="*/ 90488 h 1454944"/>
              <a:gd name="connsiteX48" fmla="*/ 1176337 w 1600200"/>
              <a:gd name="connsiteY48" fmla="*/ 61913 h 1454944"/>
              <a:gd name="connsiteX49" fmla="*/ 1166812 w 1600200"/>
              <a:gd name="connsiteY49" fmla="*/ 50006 h 1454944"/>
              <a:gd name="connsiteX50" fmla="*/ 1159668 w 1600200"/>
              <a:gd name="connsiteY50" fmla="*/ 26194 h 1454944"/>
              <a:gd name="connsiteX51" fmla="*/ 1162050 w 1600200"/>
              <a:gd name="connsiteY51" fmla="*/ 9525 h 1454944"/>
              <a:gd name="connsiteX52" fmla="*/ 1176337 w 1600200"/>
              <a:gd name="connsiteY52" fmla="*/ 0 h 1454944"/>
              <a:gd name="connsiteX53" fmla="*/ 1195387 w 1600200"/>
              <a:gd name="connsiteY53" fmla="*/ 2381 h 1454944"/>
              <a:gd name="connsiteX54" fmla="*/ 1223962 w 1600200"/>
              <a:gd name="connsiteY54" fmla="*/ 11906 h 1454944"/>
              <a:gd name="connsiteX55" fmla="*/ 1300162 w 1600200"/>
              <a:gd name="connsiteY55" fmla="*/ 59531 h 1454944"/>
              <a:gd name="connsiteX56" fmla="*/ 1431131 w 1600200"/>
              <a:gd name="connsiteY56" fmla="*/ 142875 h 1454944"/>
              <a:gd name="connsiteX57" fmla="*/ 1512093 w 1600200"/>
              <a:gd name="connsiteY57" fmla="*/ 202406 h 1454944"/>
              <a:gd name="connsiteX58" fmla="*/ 1545431 w 1600200"/>
              <a:gd name="connsiteY58" fmla="*/ 228600 h 1454944"/>
              <a:gd name="connsiteX59" fmla="*/ 1566862 w 1600200"/>
              <a:gd name="connsiteY59" fmla="*/ 250031 h 1454944"/>
              <a:gd name="connsiteX60" fmla="*/ 1583531 w 1600200"/>
              <a:gd name="connsiteY60" fmla="*/ 273844 h 1454944"/>
              <a:gd name="connsiteX61" fmla="*/ 1595437 w 1600200"/>
              <a:gd name="connsiteY61" fmla="*/ 302419 h 1454944"/>
              <a:gd name="connsiteX62" fmla="*/ 1600200 w 1600200"/>
              <a:gd name="connsiteY62" fmla="*/ 326231 h 1454944"/>
              <a:gd name="connsiteX63" fmla="*/ 1600200 w 1600200"/>
              <a:gd name="connsiteY63" fmla="*/ 345281 h 1454944"/>
              <a:gd name="connsiteX64" fmla="*/ 1590675 w 1600200"/>
              <a:gd name="connsiteY64" fmla="*/ 364331 h 1454944"/>
              <a:gd name="connsiteX65" fmla="*/ 1574006 w 1600200"/>
              <a:gd name="connsiteY65" fmla="*/ 378619 h 1454944"/>
              <a:gd name="connsiteX66" fmla="*/ 1552575 w 1600200"/>
              <a:gd name="connsiteY66" fmla="*/ 392906 h 1454944"/>
              <a:gd name="connsiteX67" fmla="*/ 1528762 w 1600200"/>
              <a:gd name="connsiteY67" fmla="*/ 411956 h 1454944"/>
              <a:gd name="connsiteX68" fmla="*/ 1497806 w 1600200"/>
              <a:gd name="connsiteY68" fmla="*/ 447675 h 1454944"/>
              <a:gd name="connsiteX69" fmla="*/ 1397793 w 1600200"/>
              <a:gd name="connsiteY69" fmla="*/ 592931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00200" h="1454944">
                <a:moveTo>
                  <a:pt x="1397793" y="592931"/>
                </a:moveTo>
                <a:lnTo>
                  <a:pt x="1304925" y="707231"/>
                </a:lnTo>
                <a:lnTo>
                  <a:pt x="1235868" y="785813"/>
                </a:lnTo>
                <a:lnTo>
                  <a:pt x="1147762" y="876300"/>
                </a:lnTo>
                <a:lnTo>
                  <a:pt x="1066800" y="947738"/>
                </a:lnTo>
                <a:lnTo>
                  <a:pt x="985837" y="1016794"/>
                </a:lnTo>
                <a:lnTo>
                  <a:pt x="897731" y="1083469"/>
                </a:lnTo>
                <a:lnTo>
                  <a:pt x="804862" y="1145381"/>
                </a:lnTo>
                <a:lnTo>
                  <a:pt x="688181" y="1216819"/>
                </a:lnTo>
                <a:lnTo>
                  <a:pt x="542925" y="1288256"/>
                </a:lnTo>
                <a:lnTo>
                  <a:pt x="459581" y="1326356"/>
                </a:lnTo>
                <a:lnTo>
                  <a:pt x="309562" y="1383506"/>
                </a:lnTo>
                <a:lnTo>
                  <a:pt x="176212" y="1426369"/>
                </a:lnTo>
                <a:lnTo>
                  <a:pt x="73818" y="1450181"/>
                </a:lnTo>
                <a:lnTo>
                  <a:pt x="35718" y="1454944"/>
                </a:lnTo>
                <a:lnTo>
                  <a:pt x="19050" y="1452563"/>
                </a:lnTo>
                <a:lnTo>
                  <a:pt x="7143" y="1447800"/>
                </a:lnTo>
                <a:lnTo>
                  <a:pt x="0" y="1443038"/>
                </a:lnTo>
                <a:lnTo>
                  <a:pt x="0" y="1435894"/>
                </a:lnTo>
                <a:lnTo>
                  <a:pt x="4762" y="1419225"/>
                </a:lnTo>
                <a:lnTo>
                  <a:pt x="21431" y="1395413"/>
                </a:lnTo>
                <a:lnTo>
                  <a:pt x="40481" y="1383506"/>
                </a:lnTo>
                <a:lnTo>
                  <a:pt x="114300" y="1354931"/>
                </a:lnTo>
                <a:lnTo>
                  <a:pt x="188118" y="1323975"/>
                </a:lnTo>
                <a:lnTo>
                  <a:pt x="278606" y="1278731"/>
                </a:lnTo>
                <a:lnTo>
                  <a:pt x="395287" y="1219200"/>
                </a:lnTo>
                <a:lnTo>
                  <a:pt x="500062" y="1157288"/>
                </a:lnTo>
                <a:lnTo>
                  <a:pt x="614362" y="1081088"/>
                </a:lnTo>
                <a:lnTo>
                  <a:pt x="702468" y="1014413"/>
                </a:lnTo>
                <a:lnTo>
                  <a:pt x="797718" y="938213"/>
                </a:lnTo>
                <a:lnTo>
                  <a:pt x="890587" y="859631"/>
                </a:lnTo>
                <a:lnTo>
                  <a:pt x="938212" y="812006"/>
                </a:lnTo>
                <a:lnTo>
                  <a:pt x="1007268" y="731044"/>
                </a:lnTo>
                <a:lnTo>
                  <a:pt x="1066800" y="659606"/>
                </a:lnTo>
                <a:lnTo>
                  <a:pt x="1100137" y="616744"/>
                </a:lnTo>
                <a:lnTo>
                  <a:pt x="1138237" y="566738"/>
                </a:lnTo>
                <a:lnTo>
                  <a:pt x="1176337" y="511969"/>
                </a:lnTo>
                <a:lnTo>
                  <a:pt x="1207293" y="461963"/>
                </a:lnTo>
                <a:lnTo>
                  <a:pt x="1231106" y="416719"/>
                </a:lnTo>
                <a:lnTo>
                  <a:pt x="1252537" y="364331"/>
                </a:lnTo>
                <a:lnTo>
                  <a:pt x="1266825" y="321469"/>
                </a:lnTo>
                <a:lnTo>
                  <a:pt x="1273968" y="285750"/>
                </a:lnTo>
                <a:lnTo>
                  <a:pt x="1276350" y="257175"/>
                </a:lnTo>
                <a:lnTo>
                  <a:pt x="1273968" y="216694"/>
                </a:lnTo>
                <a:lnTo>
                  <a:pt x="1269206" y="190500"/>
                </a:lnTo>
                <a:lnTo>
                  <a:pt x="1257300" y="164306"/>
                </a:lnTo>
                <a:lnTo>
                  <a:pt x="1235868" y="128588"/>
                </a:lnTo>
                <a:lnTo>
                  <a:pt x="1204912" y="90488"/>
                </a:lnTo>
                <a:lnTo>
                  <a:pt x="1176337" y="61913"/>
                </a:lnTo>
                <a:lnTo>
                  <a:pt x="1166812" y="50006"/>
                </a:lnTo>
                <a:lnTo>
                  <a:pt x="1159668" y="26194"/>
                </a:lnTo>
                <a:lnTo>
                  <a:pt x="1162050" y="9525"/>
                </a:lnTo>
                <a:lnTo>
                  <a:pt x="1176337" y="0"/>
                </a:lnTo>
                <a:lnTo>
                  <a:pt x="1195387" y="2381"/>
                </a:lnTo>
                <a:lnTo>
                  <a:pt x="1223962" y="11906"/>
                </a:lnTo>
                <a:lnTo>
                  <a:pt x="1300162" y="59531"/>
                </a:lnTo>
                <a:lnTo>
                  <a:pt x="1431131" y="142875"/>
                </a:lnTo>
                <a:lnTo>
                  <a:pt x="1512093" y="202406"/>
                </a:lnTo>
                <a:lnTo>
                  <a:pt x="1545431" y="228600"/>
                </a:lnTo>
                <a:lnTo>
                  <a:pt x="1566862" y="250031"/>
                </a:lnTo>
                <a:lnTo>
                  <a:pt x="1583531" y="273844"/>
                </a:lnTo>
                <a:lnTo>
                  <a:pt x="1595437" y="302419"/>
                </a:lnTo>
                <a:lnTo>
                  <a:pt x="1600200" y="326231"/>
                </a:lnTo>
                <a:lnTo>
                  <a:pt x="1600200" y="345281"/>
                </a:lnTo>
                <a:lnTo>
                  <a:pt x="1590675" y="364331"/>
                </a:lnTo>
                <a:lnTo>
                  <a:pt x="1574006" y="378619"/>
                </a:lnTo>
                <a:lnTo>
                  <a:pt x="1552575" y="392906"/>
                </a:lnTo>
                <a:lnTo>
                  <a:pt x="1528762" y="411956"/>
                </a:lnTo>
                <a:lnTo>
                  <a:pt x="1497806" y="447675"/>
                </a:lnTo>
                <a:lnTo>
                  <a:pt x="1397793" y="592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49B27042-E0FE-42FD-984E-694AD69201F8}"/>
              </a:ext>
            </a:extLst>
          </p:cNvPr>
          <p:cNvSpPr/>
          <p:nvPr/>
        </p:nvSpPr>
        <p:spPr>
          <a:xfrm>
            <a:off x="3916363" y="3643313"/>
            <a:ext cx="1035050" cy="1593850"/>
          </a:xfrm>
          <a:custGeom>
            <a:avLst/>
            <a:gdLst>
              <a:gd name="connsiteX0" fmla="*/ 633413 w 1033463"/>
              <a:gd name="connsiteY0" fmla="*/ 962025 h 1593056"/>
              <a:gd name="connsiteX1" fmla="*/ 564357 w 1033463"/>
              <a:gd name="connsiteY1" fmla="*/ 1054893 h 1593056"/>
              <a:gd name="connsiteX2" fmla="*/ 476250 w 1033463"/>
              <a:gd name="connsiteY2" fmla="*/ 1178718 h 1593056"/>
              <a:gd name="connsiteX3" fmla="*/ 354807 w 1033463"/>
              <a:gd name="connsiteY3" fmla="*/ 1347787 h 1593056"/>
              <a:gd name="connsiteX4" fmla="*/ 280988 w 1033463"/>
              <a:gd name="connsiteY4" fmla="*/ 1459706 h 1593056"/>
              <a:gd name="connsiteX5" fmla="*/ 261938 w 1033463"/>
              <a:gd name="connsiteY5" fmla="*/ 1552575 h 1593056"/>
              <a:gd name="connsiteX6" fmla="*/ 204788 w 1033463"/>
              <a:gd name="connsiteY6" fmla="*/ 1571625 h 1593056"/>
              <a:gd name="connsiteX7" fmla="*/ 154782 w 1033463"/>
              <a:gd name="connsiteY7" fmla="*/ 1588293 h 1593056"/>
              <a:gd name="connsiteX8" fmla="*/ 138113 w 1033463"/>
              <a:gd name="connsiteY8" fmla="*/ 1593056 h 1593056"/>
              <a:gd name="connsiteX9" fmla="*/ 128588 w 1033463"/>
              <a:gd name="connsiteY9" fmla="*/ 1590675 h 1593056"/>
              <a:gd name="connsiteX10" fmla="*/ 104775 w 1033463"/>
              <a:gd name="connsiteY10" fmla="*/ 1574006 h 1593056"/>
              <a:gd name="connsiteX11" fmla="*/ 76200 w 1033463"/>
              <a:gd name="connsiteY11" fmla="*/ 1550193 h 1593056"/>
              <a:gd name="connsiteX12" fmla="*/ 50007 w 1033463"/>
              <a:gd name="connsiteY12" fmla="*/ 1519237 h 1593056"/>
              <a:gd name="connsiteX13" fmla="*/ 30957 w 1033463"/>
              <a:gd name="connsiteY13" fmla="*/ 1493043 h 1593056"/>
              <a:gd name="connsiteX14" fmla="*/ 16669 w 1033463"/>
              <a:gd name="connsiteY14" fmla="*/ 1466850 h 1593056"/>
              <a:gd name="connsiteX15" fmla="*/ 4763 w 1033463"/>
              <a:gd name="connsiteY15" fmla="*/ 1435893 h 1593056"/>
              <a:gd name="connsiteX16" fmla="*/ 0 w 1033463"/>
              <a:gd name="connsiteY16" fmla="*/ 1404937 h 1593056"/>
              <a:gd name="connsiteX17" fmla="*/ 2382 w 1033463"/>
              <a:gd name="connsiteY17" fmla="*/ 1385887 h 1593056"/>
              <a:gd name="connsiteX18" fmla="*/ 7144 w 1033463"/>
              <a:gd name="connsiteY18" fmla="*/ 1371600 h 1593056"/>
              <a:gd name="connsiteX19" fmla="*/ 16669 w 1033463"/>
              <a:gd name="connsiteY19" fmla="*/ 1354931 h 1593056"/>
              <a:gd name="connsiteX20" fmla="*/ 40482 w 1033463"/>
              <a:gd name="connsiteY20" fmla="*/ 1335881 h 1593056"/>
              <a:gd name="connsiteX21" fmla="*/ 83344 w 1033463"/>
              <a:gd name="connsiteY21" fmla="*/ 1309687 h 1593056"/>
              <a:gd name="connsiteX22" fmla="*/ 119063 w 1033463"/>
              <a:gd name="connsiteY22" fmla="*/ 1290637 h 1593056"/>
              <a:gd name="connsiteX23" fmla="*/ 130969 w 1033463"/>
              <a:gd name="connsiteY23" fmla="*/ 1281112 h 1593056"/>
              <a:gd name="connsiteX24" fmla="*/ 140494 w 1033463"/>
              <a:gd name="connsiteY24" fmla="*/ 1273968 h 1593056"/>
              <a:gd name="connsiteX25" fmla="*/ 195263 w 1033463"/>
              <a:gd name="connsiteY25" fmla="*/ 1197768 h 1593056"/>
              <a:gd name="connsiteX26" fmla="*/ 288132 w 1033463"/>
              <a:gd name="connsiteY26" fmla="*/ 1064418 h 1593056"/>
              <a:gd name="connsiteX27" fmla="*/ 395288 w 1033463"/>
              <a:gd name="connsiteY27" fmla="*/ 900112 h 1593056"/>
              <a:gd name="connsiteX28" fmla="*/ 395288 w 1033463"/>
              <a:gd name="connsiteY28" fmla="*/ 900112 h 1593056"/>
              <a:gd name="connsiteX29" fmla="*/ 516732 w 1033463"/>
              <a:gd name="connsiteY29" fmla="*/ 700087 h 1593056"/>
              <a:gd name="connsiteX30" fmla="*/ 588169 w 1033463"/>
              <a:gd name="connsiteY30" fmla="*/ 576262 h 1593056"/>
              <a:gd name="connsiteX31" fmla="*/ 623888 w 1033463"/>
              <a:gd name="connsiteY31" fmla="*/ 502443 h 1593056"/>
              <a:gd name="connsiteX32" fmla="*/ 647700 w 1033463"/>
              <a:gd name="connsiteY32" fmla="*/ 447675 h 1593056"/>
              <a:gd name="connsiteX33" fmla="*/ 666750 w 1033463"/>
              <a:gd name="connsiteY33" fmla="*/ 395287 h 1593056"/>
              <a:gd name="connsiteX34" fmla="*/ 678657 w 1033463"/>
              <a:gd name="connsiteY34" fmla="*/ 354806 h 1593056"/>
              <a:gd name="connsiteX35" fmla="*/ 685800 w 1033463"/>
              <a:gd name="connsiteY35" fmla="*/ 326231 h 1593056"/>
              <a:gd name="connsiteX36" fmla="*/ 690563 w 1033463"/>
              <a:gd name="connsiteY36" fmla="*/ 297656 h 1593056"/>
              <a:gd name="connsiteX37" fmla="*/ 692944 w 1033463"/>
              <a:gd name="connsiteY37" fmla="*/ 266700 h 1593056"/>
              <a:gd name="connsiteX38" fmla="*/ 690563 w 1033463"/>
              <a:gd name="connsiteY38" fmla="*/ 235743 h 1593056"/>
              <a:gd name="connsiteX39" fmla="*/ 685800 w 1033463"/>
              <a:gd name="connsiteY39" fmla="*/ 209550 h 1593056"/>
              <a:gd name="connsiteX40" fmla="*/ 666750 w 1033463"/>
              <a:gd name="connsiteY40" fmla="*/ 166687 h 1593056"/>
              <a:gd name="connsiteX41" fmla="*/ 635794 w 1033463"/>
              <a:gd name="connsiteY41" fmla="*/ 119062 h 1593056"/>
              <a:gd name="connsiteX42" fmla="*/ 609600 w 1033463"/>
              <a:gd name="connsiteY42" fmla="*/ 83343 h 1593056"/>
              <a:gd name="connsiteX43" fmla="*/ 590550 w 1033463"/>
              <a:gd name="connsiteY43" fmla="*/ 54768 h 1593056"/>
              <a:gd name="connsiteX44" fmla="*/ 581025 w 1033463"/>
              <a:gd name="connsiteY44" fmla="*/ 33337 h 1593056"/>
              <a:gd name="connsiteX45" fmla="*/ 578644 w 1033463"/>
              <a:gd name="connsiteY45" fmla="*/ 9525 h 1593056"/>
              <a:gd name="connsiteX46" fmla="*/ 583407 w 1033463"/>
              <a:gd name="connsiteY46" fmla="*/ 2381 h 1593056"/>
              <a:gd name="connsiteX47" fmla="*/ 597694 w 1033463"/>
              <a:gd name="connsiteY47" fmla="*/ 0 h 1593056"/>
              <a:gd name="connsiteX48" fmla="*/ 631032 w 1033463"/>
              <a:gd name="connsiteY48" fmla="*/ 9525 h 1593056"/>
              <a:gd name="connsiteX49" fmla="*/ 683419 w 1033463"/>
              <a:gd name="connsiteY49" fmla="*/ 28575 h 1593056"/>
              <a:gd name="connsiteX50" fmla="*/ 752475 w 1033463"/>
              <a:gd name="connsiteY50" fmla="*/ 59531 h 1593056"/>
              <a:gd name="connsiteX51" fmla="*/ 812007 w 1033463"/>
              <a:gd name="connsiteY51" fmla="*/ 90487 h 1593056"/>
              <a:gd name="connsiteX52" fmla="*/ 902494 w 1033463"/>
              <a:gd name="connsiteY52" fmla="*/ 150018 h 1593056"/>
              <a:gd name="connsiteX53" fmla="*/ 983457 w 1033463"/>
              <a:gd name="connsiteY53" fmla="*/ 207168 h 1593056"/>
              <a:gd name="connsiteX54" fmla="*/ 1004888 w 1033463"/>
              <a:gd name="connsiteY54" fmla="*/ 230981 h 1593056"/>
              <a:gd name="connsiteX55" fmla="*/ 1021557 w 1033463"/>
              <a:gd name="connsiteY55" fmla="*/ 254793 h 1593056"/>
              <a:gd name="connsiteX56" fmla="*/ 1033463 w 1033463"/>
              <a:gd name="connsiteY56" fmla="*/ 278606 h 1593056"/>
              <a:gd name="connsiteX57" fmla="*/ 1033463 w 1033463"/>
              <a:gd name="connsiteY57" fmla="*/ 295275 h 1593056"/>
              <a:gd name="connsiteX58" fmla="*/ 1031082 w 1033463"/>
              <a:gd name="connsiteY58" fmla="*/ 307181 h 1593056"/>
              <a:gd name="connsiteX59" fmla="*/ 1021557 w 1033463"/>
              <a:gd name="connsiteY59" fmla="*/ 323850 h 1593056"/>
              <a:gd name="connsiteX60" fmla="*/ 1007269 w 1033463"/>
              <a:gd name="connsiteY60" fmla="*/ 340518 h 1593056"/>
              <a:gd name="connsiteX61" fmla="*/ 985838 w 1033463"/>
              <a:gd name="connsiteY61" fmla="*/ 364331 h 1593056"/>
              <a:gd name="connsiteX62" fmla="*/ 947738 w 1033463"/>
              <a:gd name="connsiteY62" fmla="*/ 416718 h 1593056"/>
              <a:gd name="connsiteX63" fmla="*/ 892969 w 1033463"/>
              <a:gd name="connsiteY63" fmla="*/ 509587 h 1593056"/>
              <a:gd name="connsiteX64" fmla="*/ 835819 w 1033463"/>
              <a:gd name="connsiteY64" fmla="*/ 616743 h 1593056"/>
              <a:gd name="connsiteX65" fmla="*/ 790575 w 1033463"/>
              <a:gd name="connsiteY65" fmla="*/ 702468 h 1593056"/>
              <a:gd name="connsiteX66" fmla="*/ 707232 w 1033463"/>
              <a:gd name="connsiteY66" fmla="*/ 854868 h 1593056"/>
              <a:gd name="connsiteX67" fmla="*/ 633413 w 1033463"/>
              <a:gd name="connsiteY67" fmla="*/ 962025 h 15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033463" h="1593056">
                <a:moveTo>
                  <a:pt x="633413" y="962025"/>
                </a:moveTo>
                <a:lnTo>
                  <a:pt x="564357" y="1054893"/>
                </a:lnTo>
                <a:lnTo>
                  <a:pt x="476250" y="1178718"/>
                </a:lnTo>
                <a:lnTo>
                  <a:pt x="354807" y="1347787"/>
                </a:lnTo>
                <a:lnTo>
                  <a:pt x="280988" y="1459706"/>
                </a:lnTo>
                <a:lnTo>
                  <a:pt x="261938" y="1552575"/>
                </a:lnTo>
                <a:lnTo>
                  <a:pt x="204788" y="1571625"/>
                </a:lnTo>
                <a:lnTo>
                  <a:pt x="154782" y="1588293"/>
                </a:lnTo>
                <a:lnTo>
                  <a:pt x="138113" y="1593056"/>
                </a:lnTo>
                <a:lnTo>
                  <a:pt x="128588" y="1590675"/>
                </a:lnTo>
                <a:lnTo>
                  <a:pt x="104775" y="1574006"/>
                </a:lnTo>
                <a:lnTo>
                  <a:pt x="76200" y="1550193"/>
                </a:lnTo>
                <a:lnTo>
                  <a:pt x="50007" y="1519237"/>
                </a:lnTo>
                <a:lnTo>
                  <a:pt x="30957" y="1493043"/>
                </a:lnTo>
                <a:lnTo>
                  <a:pt x="16669" y="1466850"/>
                </a:lnTo>
                <a:lnTo>
                  <a:pt x="4763" y="1435893"/>
                </a:lnTo>
                <a:lnTo>
                  <a:pt x="0" y="1404937"/>
                </a:lnTo>
                <a:lnTo>
                  <a:pt x="2382" y="1385887"/>
                </a:lnTo>
                <a:lnTo>
                  <a:pt x="7144" y="1371600"/>
                </a:lnTo>
                <a:lnTo>
                  <a:pt x="16669" y="1354931"/>
                </a:lnTo>
                <a:lnTo>
                  <a:pt x="40482" y="1335881"/>
                </a:lnTo>
                <a:lnTo>
                  <a:pt x="83344" y="1309687"/>
                </a:lnTo>
                <a:lnTo>
                  <a:pt x="119063" y="1290637"/>
                </a:lnTo>
                <a:lnTo>
                  <a:pt x="130969" y="1281112"/>
                </a:lnTo>
                <a:lnTo>
                  <a:pt x="140494" y="1273968"/>
                </a:lnTo>
                <a:lnTo>
                  <a:pt x="195263" y="1197768"/>
                </a:lnTo>
                <a:lnTo>
                  <a:pt x="288132" y="1064418"/>
                </a:lnTo>
                <a:lnTo>
                  <a:pt x="395288" y="900112"/>
                </a:lnTo>
                <a:lnTo>
                  <a:pt x="395288" y="900112"/>
                </a:lnTo>
                <a:lnTo>
                  <a:pt x="516732" y="700087"/>
                </a:lnTo>
                <a:lnTo>
                  <a:pt x="588169" y="576262"/>
                </a:lnTo>
                <a:lnTo>
                  <a:pt x="623888" y="502443"/>
                </a:lnTo>
                <a:lnTo>
                  <a:pt x="647700" y="447675"/>
                </a:lnTo>
                <a:lnTo>
                  <a:pt x="666750" y="395287"/>
                </a:lnTo>
                <a:lnTo>
                  <a:pt x="678657" y="354806"/>
                </a:lnTo>
                <a:lnTo>
                  <a:pt x="685800" y="326231"/>
                </a:lnTo>
                <a:lnTo>
                  <a:pt x="690563" y="297656"/>
                </a:lnTo>
                <a:lnTo>
                  <a:pt x="692944" y="266700"/>
                </a:lnTo>
                <a:lnTo>
                  <a:pt x="690563" y="235743"/>
                </a:lnTo>
                <a:lnTo>
                  <a:pt x="685800" y="209550"/>
                </a:lnTo>
                <a:lnTo>
                  <a:pt x="666750" y="166687"/>
                </a:lnTo>
                <a:lnTo>
                  <a:pt x="635794" y="119062"/>
                </a:lnTo>
                <a:lnTo>
                  <a:pt x="609600" y="83343"/>
                </a:lnTo>
                <a:lnTo>
                  <a:pt x="590550" y="54768"/>
                </a:lnTo>
                <a:lnTo>
                  <a:pt x="581025" y="33337"/>
                </a:lnTo>
                <a:lnTo>
                  <a:pt x="578644" y="9525"/>
                </a:lnTo>
                <a:lnTo>
                  <a:pt x="583407" y="2381"/>
                </a:lnTo>
                <a:lnTo>
                  <a:pt x="597694" y="0"/>
                </a:lnTo>
                <a:lnTo>
                  <a:pt x="631032" y="9525"/>
                </a:lnTo>
                <a:lnTo>
                  <a:pt x="683419" y="28575"/>
                </a:lnTo>
                <a:lnTo>
                  <a:pt x="752475" y="59531"/>
                </a:lnTo>
                <a:lnTo>
                  <a:pt x="812007" y="90487"/>
                </a:lnTo>
                <a:lnTo>
                  <a:pt x="902494" y="150018"/>
                </a:lnTo>
                <a:lnTo>
                  <a:pt x="983457" y="207168"/>
                </a:lnTo>
                <a:lnTo>
                  <a:pt x="1004888" y="230981"/>
                </a:lnTo>
                <a:lnTo>
                  <a:pt x="1021557" y="254793"/>
                </a:lnTo>
                <a:lnTo>
                  <a:pt x="1033463" y="278606"/>
                </a:lnTo>
                <a:lnTo>
                  <a:pt x="1033463" y="295275"/>
                </a:lnTo>
                <a:lnTo>
                  <a:pt x="1031082" y="307181"/>
                </a:lnTo>
                <a:lnTo>
                  <a:pt x="1021557" y="323850"/>
                </a:lnTo>
                <a:lnTo>
                  <a:pt x="1007269" y="340518"/>
                </a:lnTo>
                <a:lnTo>
                  <a:pt x="985838" y="364331"/>
                </a:lnTo>
                <a:lnTo>
                  <a:pt x="947738" y="416718"/>
                </a:lnTo>
                <a:lnTo>
                  <a:pt x="892969" y="509587"/>
                </a:lnTo>
                <a:lnTo>
                  <a:pt x="835819" y="616743"/>
                </a:lnTo>
                <a:lnTo>
                  <a:pt x="790575" y="702468"/>
                </a:lnTo>
                <a:lnTo>
                  <a:pt x="707232" y="854868"/>
                </a:lnTo>
                <a:lnTo>
                  <a:pt x="633413" y="962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35FE9E47-F71C-49D0-B588-99239C9D0F52}"/>
              </a:ext>
            </a:extLst>
          </p:cNvPr>
          <p:cNvSpPr/>
          <p:nvPr/>
        </p:nvSpPr>
        <p:spPr>
          <a:xfrm>
            <a:off x="2878138" y="2770188"/>
            <a:ext cx="874712" cy="984250"/>
          </a:xfrm>
          <a:custGeom>
            <a:avLst/>
            <a:gdLst>
              <a:gd name="connsiteX0" fmla="*/ 769144 w 873919"/>
              <a:gd name="connsiteY0" fmla="*/ 209550 h 985837"/>
              <a:gd name="connsiteX1" fmla="*/ 657225 w 873919"/>
              <a:gd name="connsiteY1" fmla="*/ 381000 h 985837"/>
              <a:gd name="connsiteX2" fmla="*/ 571500 w 873919"/>
              <a:gd name="connsiteY2" fmla="*/ 511969 h 985837"/>
              <a:gd name="connsiteX3" fmla="*/ 473869 w 873919"/>
              <a:gd name="connsiteY3" fmla="*/ 650081 h 985837"/>
              <a:gd name="connsiteX4" fmla="*/ 369094 w 873919"/>
              <a:gd name="connsiteY4" fmla="*/ 797719 h 985837"/>
              <a:gd name="connsiteX5" fmla="*/ 309563 w 873919"/>
              <a:gd name="connsiteY5" fmla="*/ 873919 h 985837"/>
              <a:gd name="connsiteX6" fmla="*/ 300038 w 873919"/>
              <a:gd name="connsiteY6" fmla="*/ 888206 h 985837"/>
              <a:gd name="connsiteX7" fmla="*/ 271463 w 873919"/>
              <a:gd name="connsiteY7" fmla="*/ 947737 h 985837"/>
              <a:gd name="connsiteX8" fmla="*/ 238125 w 873919"/>
              <a:gd name="connsiteY8" fmla="*/ 985837 h 985837"/>
              <a:gd name="connsiteX9" fmla="*/ 0 w 873919"/>
              <a:gd name="connsiteY9" fmla="*/ 600075 h 985837"/>
              <a:gd name="connsiteX10" fmla="*/ 26194 w 873919"/>
              <a:gd name="connsiteY10" fmla="*/ 619125 h 985837"/>
              <a:gd name="connsiteX11" fmla="*/ 50007 w 873919"/>
              <a:gd name="connsiteY11" fmla="*/ 628650 h 985837"/>
              <a:gd name="connsiteX12" fmla="*/ 69057 w 873919"/>
              <a:gd name="connsiteY12" fmla="*/ 633412 h 985837"/>
              <a:gd name="connsiteX13" fmla="*/ 97632 w 873919"/>
              <a:gd name="connsiteY13" fmla="*/ 638175 h 985837"/>
              <a:gd name="connsiteX14" fmla="*/ 121444 w 873919"/>
              <a:gd name="connsiteY14" fmla="*/ 633412 h 985837"/>
              <a:gd name="connsiteX15" fmla="*/ 145257 w 873919"/>
              <a:gd name="connsiteY15" fmla="*/ 626269 h 985837"/>
              <a:gd name="connsiteX16" fmla="*/ 188119 w 873919"/>
              <a:gd name="connsiteY16" fmla="*/ 604837 h 985837"/>
              <a:gd name="connsiteX17" fmla="*/ 276225 w 873919"/>
              <a:gd name="connsiteY17" fmla="*/ 540544 h 985837"/>
              <a:gd name="connsiteX18" fmla="*/ 388144 w 873919"/>
              <a:gd name="connsiteY18" fmla="*/ 442912 h 985837"/>
              <a:gd name="connsiteX19" fmla="*/ 545307 w 873919"/>
              <a:gd name="connsiteY19" fmla="*/ 292894 h 985837"/>
              <a:gd name="connsiteX20" fmla="*/ 700088 w 873919"/>
              <a:gd name="connsiteY20" fmla="*/ 135731 h 985837"/>
              <a:gd name="connsiteX21" fmla="*/ 809625 w 873919"/>
              <a:gd name="connsiteY21" fmla="*/ 21431 h 985837"/>
              <a:gd name="connsiteX22" fmla="*/ 821532 w 873919"/>
              <a:gd name="connsiteY22" fmla="*/ 9525 h 985837"/>
              <a:gd name="connsiteX23" fmla="*/ 840582 w 873919"/>
              <a:gd name="connsiteY23" fmla="*/ 0 h 985837"/>
              <a:gd name="connsiteX24" fmla="*/ 854869 w 873919"/>
              <a:gd name="connsiteY24" fmla="*/ 0 h 985837"/>
              <a:gd name="connsiteX25" fmla="*/ 869157 w 873919"/>
              <a:gd name="connsiteY25" fmla="*/ 0 h 985837"/>
              <a:gd name="connsiteX26" fmla="*/ 871538 w 873919"/>
              <a:gd name="connsiteY26" fmla="*/ 4762 h 985837"/>
              <a:gd name="connsiteX27" fmla="*/ 873919 w 873919"/>
              <a:gd name="connsiteY27" fmla="*/ 11906 h 985837"/>
              <a:gd name="connsiteX28" fmla="*/ 871538 w 873919"/>
              <a:gd name="connsiteY28" fmla="*/ 28575 h 985837"/>
              <a:gd name="connsiteX29" fmla="*/ 857250 w 873919"/>
              <a:gd name="connsiteY29" fmla="*/ 61912 h 985837"/>
              <a:gd name="connsiteX30" fmla="*/ 814388 w 873919"/>
              <a:gd name="connsiteY30" fmla="*/ 135731 h 985837"/>
              <a:gd name="connsiteX31" fmla="*/ 769144 w 873919"/>
              <a:gd name="connsiteY31" fmla="*/ 209550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3919" h="985837">
                <a:moveTo>
                  <a:pt x="769144" y="209550"/>
                </a:moveTo>
                <a:lnTo>
                  <a:pt x="657225" y="381000"/>
                </a:lnTo>
                <a:lnTo>
                  <a:pt x="571500" y="511969"/>
                </a:lnTo>
                <a:lnTo>
                  <a:pt x="473869" y="650081"/>
                </a:lnTo>
                <a:lnTo>
                  <a:pt x="369094" y="797719"/>
                </a:lnTo>
                <a:lnTo>
                  <a:pt x="309563" y="873919"/>
                </a:lnTo>
                <a:lnTo>
                  <a:pt x="300038" y="888206"/>
                </a:lnTo>
                <a:lnTo>
                  <a:pt x="271463" y="947737"/>
                </a:lnTo>
                <a:lnTo>
                  <a:pt x="238125" y="985837"/>
                </a:lnTo>
                <a:lnTo>
                  <a:pt x="0" y="600075"/>
                </a:lnTo>
                <a:lnTo>
                  <a:pt x="26194" y="619125"/>
                </a:lnTo>
                <a:lnTo>
                  <a:pt x="50007" y="628650"/>
                </a:lnTo>
                <a:lnTo>
                  <a:pt x="69057" y="633412"/>
                </a:lnTo>
                <a:lnTo>
                  <a:pt x="97632" y="638175"/>
                </a:lnTo>
                <a:lnTo>
                  <a:pt x="121444" y="633412"/>
                </a:lnTo>
                <a:lnTo>
                  <a:pt x="145257" y="626269"/>
                </a:lnTo>
                <a:lnTo>
                  <a:pt x="188119" y="604837"/>
                </a:lnTo>
                <a:lnTo>
                  <a:pt x="276225" y="540544"/>
                </a:lnTo>
                <a:lnTo>
                  <a:pt x="388144" y="442912"/>
                </a:lnTo>
                <a:lnTo>
                  <a:pt x="545307" y="292894"/>
                </a:lnTo>
                <a:lnTo>
                  <a:pt x="700088" y="135731"/>
                </a:lnTo>
                <a:lnTo>
                  <a:pt x="809625" y="21431"/>
                </a:lnTo>
                <a:lnTo>
                  <a:pt x="821532" y="9525"/>
                </a:lnTo>
                <a:lnTo>
                  <a:pt x="840582" y="0"/>
                </a:lnTo>
                <a:lnTo>
                  <a:pt x="854869" y="0"/>
                </a:lnTo>
                <a:lnTo>
                  <a:pt x="869157" y="0"/>
                </a:lnTo>
                <a:lnTo>
                  <a:pt x="871538" y="4762"/>
                </a:lnTo>
                <a:lnTo>
                  <a:pt x="873919" y="11906"/>
                </a:lnTo>
                <a:lnTo>
                  <a:pt x="871538" y="28575"/>
                </a:lnTo>
                <a:lnTo>
                  <a:pt x="857250" y="61912"/>
                </a:lnTo>
                <a:lnTo>
                  <a:pt x="814388" y="135731"/>
                </a:lnTo>
                <a:lnTo>
                  <a:pt x="769144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69FBE534-3B75-4888-A482-F18CB1D7A1FA}"/>
              </a:ext>
            </a:extLst>
          </p:cNvPr>
          <p:cNvSpPr/>
          <p:nvPr/>
        </p:nvSpPr>
        <p:spPr>
          <a:xfrm>
            <a:off x="4602163" y="1781175"/>
            <a:ext cx="2044700" cy="465138"/>
          </a:xfrm>
          <a:custGeom>
            <a:avLst/>
            <a:gdLst>
              <a:gd name="connsiteX0" fmla="*/ 1104900 w 2043113"/>
              <a:gd name="connsiteY0" fmla="*/ 323850 h 464344"/>
              <a:gd name="connsiteX1" fmla="*/ 909638 w 2043113"/>
              <a:gd name="connsiteY1" fmla="*/ 364331 h 464344"/>
              <a:gd name="connsiteX2" fmla="*/ 750094 w 2043113"/>
              <a:gd name="connsiteY2" fmla="*/ 397669 h 464344"/>
              <a:gd name="connsiteX3" fmla="*/ 561975 w 2043113"/>
              <a:gd name="connsiteY3" fmla="*/ 435769 h 464344"/>
              <a:gd name="connsiteX4" fmla="*/ 502444 w 2043113"/>
              <a:gd name="connsiteY4" fmla="*/ 447675 h 464344"/>
              <a:gd name="connsiteX5" fmla="*/ 454819 w 2043113"/>
              <a:gd name="connsiteY5" fmla="*/ 457200 h 464344"/>
              <a:gd name="connsiteX6" fmla="*/ 421482 w 2043113"/>
              <a:gd name="connsiteY6" fmla="*/ 461963 h 464344"/>
              <a:gd name="connsiteX7" fmla="*/ 385763 w 2043113"/>
              <a:gd name="connsiteY7" fmla="*/ 464344 h 464344"/>
              <a:gd name="connsiteX8" fmla="*/ 354807 w 2043113"/>
              <a:gd name="connsiteY8" fmla="*/ 464344 h 464344"/>
              <a:gd name="connsiteX9" fmla="*/ 321469 w 2043113"/>
              <a:gd name="connsiteY9" fmla="*/ 459581 h 464344"/>
              <a:gd name="connsiteX10" fmla="*/ 278607 w 2043113"/>
              <a:gd name="connsiteY10" fmla="*/ 450056 h 464344"/>
              <a:gd name="connsiteX11" fmla="*/ 228600 w 2043113"/>
              <a:gd name="connsiteY11" fmla="*/ 433388 h 464344"/>
              <a:gd name="connsiteX12" fmla="*/ 157163 w 2043113"/>
              <a:gd name="connsiteY12" fmla="*/ 404813 h 464344"/>
              <a:gd name="connsiteX13" fmla="*/ 97632 w 2043113"/>
              <a:gd name="connsiteY13" fmla="*/ 376238 h 464344"/>
              <a:gd name="connsiteX14" fmla="*/ 0 w 2043113"/>
              <a:gd name="connsiteY14" fmla="*/ 326231 h 464344"/>
              <a:gd name="connsiteX15" fmla="*/ 157163 w 2043113"/>
              <a:gd name="connsiteY15" fmla="*/ 195263 h 464344"/>
              <a:gd name="connsiteX16" fmla="*/ 240507 w 2043113"/>
              <a:gd name="connsiteY16" fmla="*/ 230981 h 464344"/>
              <a:gd name="connsiteX17" fmla="*/ 280988 w 2043113"/>
              <a:gd name="connsiteY17" fmla="*/ 242888 h 464344"/>
              <a:gd name="connsiteX18" fmla="*/ 347663 w 2043113"/>
              <a:gd name="connsiteY18" fmla="*/ 257175 h 464344"/>
              <a:gd name="connsiteX19" fmla="*/ 411957 w 2043113"/>
              <a:gd name="connsiteY19" fmla="*/ 266700 h 464344"/>
              <a:gd name="connsiteX20" fmla="*/ 488157 w 2043113"/>
              <a:gd name="connsiteY20" fmla="*/ 266700 h 464344"/>
              <a:gd name="connsiteX21" fmla="*/ 571500 w 2043113"/>
              <a:gd name="connsiteY21" fmla="*/ 259556 h 464344"/>
              <a:gd name="connsiteX22" fmla="*/ 721519 w 2043113"/>
              <a:gd name="connsiteY22" fmla="*/ 235744 h 464344"/>
              <a:gd name="connsiteX23" fmla="*/ 871538 w 2043113"/>
              <a:gd name="connsiteY23" fmla="*/ 204788 h 464344"/>
              <a:gd name="connsiteX24" fmla="*/ 1031082 w 2043113"/>
              <a:gd name="connsiteY24" fmla="*/ 166688 h 464344"/>
              <a:gd name="connsiteX25" fmla="*/ 1209675 w 2043113"/>
              <a:gd name="connsiteY25" fmla="*/ 119063 h 464344"/>
              <a:gd name="connsiteX26" fmla="*/ 1323975 w 2043113"/>
              <a:gd name="connsiteY26" fmla="*/ 85725 h 464344"/>
              <a:gd name="connsiteX27" fmla="*/ 1366838 w 2043113"/>
              <a:gd name="connsiteY27" fmla="*/ 71438 h 464344"/>
              <a:gd name="connsiteX28" fmla="*/ 1393032 w 2043113"/>
              <a:gd name="connsiteY28" fmla="*/ 59531 h 464344"/>
              <a:gd name="connsiteX29" fmla="*/ 1428750 w 2043113"/>
              <a:gd name="connsiteY29" fmla="*/ 38100 h 464344"/>
              <a:gd name="connsiteX30" fmla="*/ 1457325 w 2043113"/>
              <a:gd name="connsiteY30" fmla="*/ 16669 h 464344"/>
              <a:gd name="connsiteX31" fmla="*/ 1476375 w 2043113"/>
              <a:gd name="connsiteY31" fmla="*/ 0 h 464344"/>
              <a:gd name="connsiteX32" fmla="*/ 1485900 w 2043113"/>
              <a:gd name="connsiteY32" fmla="*/ 0 h 464344"/>
              <a:gd name="connsiteX33" fmla="*/ 1535907 w 2043113"/>
              <a:gd name="connsiteY33" fmla="*/ 19050 h 464344"/>
              <a:gd name="connsiteX34" fmla="*/ 1619250 w 2043113"/>
              <a:gd name="connsiteY34" fmla="*/ 54769 h 464344"/>
              <a:gd name="connsiteX35" fmla="*/ 1719263 w 2043113"/>
              <a:gd name="connsiteY35" fmla="*/ 97631 h 464344"/>
              <a:gd name="connsiteX36" fmla="*/ 1781175 w 2043113"/>
              <a:gd name="connsiteY36" fmla="*/ 128588 h 464344"/>
              <a:gd name="connsiteX37" fmla="*/ 1854994 w 2043113"/>
              <a:gd name="connsiteY37" fmla="*/ 166688 h 464344"/>
              <a:gd name="connsiteX38" fmla="*/ 1902619 w 2043113"/>
              <a:gd name="connsiteY38" fmla="*/ 195263 h 464344"/>
              <a:gd name="connsiteX39" fmla="*/ 1957388 w 2043113"/>
              <a:gd name="connsiteY39" fmla="*/ 233363 h 464344"/>
              <a:gd name="connsiteX40" fmla="*/ 1988344 w 2043113"/>
              <a:gd name="connsiteY40" fmla="*/ 259556 h 464344"/>
              <a:gd name="connsiteX41" fmla="*/ 2014538 w 2043113"/>
              <a:gd name="connsiteY41" fmla="*/ 280988 h 464344"/>
              <a:gd name="connsiteX42" fmla="*/ 2035969 w 2043113"/>
              <a:gd name="connsiteY42" fmla="*/ 307181 h 464344"/>
              <a:gd name="connsiteX43" fmla="*/ 2043113 w 2043113"/>
              <a:gd name="connsiteY43" fmla="*/ 328613 h 464344"/>
              <a:gd name="connsiteX44" fmla="*/ 2043113 w 2043113"/>
              <a:gd name="connsiteY44" fmla="*/ 340519 h 464344"/>
              <a:gd name="connsiteX45" fmla="*/ 2033588 w 2043113"/>
              <a:gd name="connsiteY45" fmla="*/ 357188 h 464344"/>
              <a:gd name="connsiteX46" fmla="*/ 2016919 w 2043113"/>
              <a:gd name="connsiteY46" fmla="*/ 373856 h 464344"/>
              <a:gd name="connsiteX47" fmla="*/ 1983582 w 2043113"/>
              <a:gd name="connsiteY47" fmla="*/ 392906 h 464344"/>
              <a:gd name="connsiteX48" fmla="*/ 1933575 w 2043113"/>
              <a:gd name="connsiteY48" fmla="*/ 407194 h 464344"/>
              <a:gd name="connsiteX49" fmla="*/ 1459707 w 2043113"/>
              <a:gd name="connsiteY49" fmla="*/ 266700 h 464344"/>
              <a:gd name="connsiteX50" fmla="*/ 1435894 w 2043113"/>
              <a:gd name="connsiteY50" fmla="*/ 261938 h 464344"/>
              <a:gd name="connsiteX51" fmla="*/ 1385888 w 2043113"/>
              <a:gd name="connsiteY51" fmla="*/ 269081 h 464344"/>
              <a:gd name="connsiteX52" fmla="*/ 1283494 w 2043113"/>
              <a:gd name="connsiteY52" fmla="*/ 288131 h 464344"/>
              <a:gd name="connsiteX53" fmla="*/ 1104900 w 2043113"/>
              <a:gd name="connsiteY53" fmla="*/ 323850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43113" h="464344">
                <a:moveTo>
                  <a:pt x="1104900" y="323850"/>
                </a:moveTo>
                <a:lnTo>
                  <a:pt x="909638" y="364331"/>
                </a:lnTo>
                <a:lnTo>
                  <a:pt x="750094" y="397669"/>
                </a:lnTo>
                <a:lnTo>
                  <a:pt x="561975" y="435769"/>
                </a:lnTo>
                <a:lnTo>
                  <a:pt x="502444" y="447675"/>
                </a:lnTo>
                <a:lnTo>
                  <a:pt x="454819" y="457200"/>
                </a:lnTo>
                <a:lnTo>
                  <a:pt x="421482" y="461963"/>
                </a:lnTo>
                <a:lnTo>
                  <a:pt x="385763" y="464344"/>
                </a:lnTo>
                <a:lnTo>
                  <a:pt x="354807" y="464344"/>
                </a:lnTo>
                <a:lnTo>
                  <a:pt x="321469" y="459581"/>
                </a:lnTo>
                <a:lnTo>
                  <a:pt x="278607" y="450056"/>
                </a:lnTo>
                <a:lnTo>
                  <a:pt x="228600" y="433388"/>
                </a:lnTo>
                <a:lnTo>
                  <a:pt x="157163" y="404813"/>
                </a:lnTo>
                <a:lnTo>
                  <a:pt x="97632" y="376238"/>
                </a:lnTo>
                <a:lnTo>
                  <a:pt x="0" y="326231"/>
                </a:lnTo>
                <a:lnTo>
                  <a:pt x="157163" y="195263"/>
                </a:lnTo>
                <a:lnTo>
                  <a:pt x="240507" y="230981"/>
                </a:lnTo>
                <a:lnTo>
                  <a:pt x="280988" y="242888"/>
                </a:lnTo>
                <a:lnTo>
                  <a:pt x="347663" y="257175"/>
                </a:lnTo>
                <a:lnTo>
                  <a:pt x="411957" y="266700"/>
                </a:lnTo>
                <a:lnTo>
                  <a:pt x="488157" y="266700"/>
                </a:lnTo>
                <a:lnTo>
                  <a:pt x="571500" y="259556"/>
                </a:lnTo>
                <a:lnTo>
                  <a:pt x="721519" y="235744"/>
                </a:lnTo>
                <a:lnTo>
                  <a:pt x="871538" y="204788"/>
                </a:lnTo>
                <a:lnTo>
                  <a:pt x="1031082" y="166688"/>
                </a:lnTo>
                <a:lnTo>
                  <a:pt x="1209675" y="119063"/>
                </a:lnTo>
                <a:lnTo>
                  <a:pt x="1323975" y="85725"/>
                </a:lnTo>
                <a:lnTo>
                  <a:pt x="1366838" y="71438"/>
                </a:lnTo>
                <a:lnTo>
                  <a:pt x="1393032" y="59531"/>
                </a:lnTo>
                <a:lnTo>
                  <a:pt x="1428750" y="38100"/>
                </a:lnTo>
                <a:lnTo>
                  <a:pt x="1457325" y="16669"/>
                </a:lnTo>
                <a:lnTo>
                  <a:pt x="1476375" y="0"/>
                </a:lnTo>
                <a:lnTo>
                  <a:pt x="1485900" y="0"/>
                </a:lnTo>
                <a:lnTo>
                  <a:pt x="1535907" y="19050"/>
                </a:lnTo>
                <a:lnTo>
                  <a:pt x="1619250" y="54769"/>
                </a:lnTo>
                <a:lnTo>
                  <a:pt x="1719263" y="97631"/>
                </a:lnTo>
                <a:lnTo>
                  <a:pt x="1781175" y="128588"/>
                </a:lnTo>
                <a:lnTo>
                  <a:pt x="1854994" y="166688"/>
                </a:lnTo>
                <a:lnTo>
                  <a:pt x="1902619" y="195263"/>
                </a:lnTo>
                <a:lnTo>
                  <a:pt x="1957388" y="233363"/>
                </a:lnTo>
                <a:lnTo>
                  <a:pt x="1988344" y="259556"/>
                </a:lnTo>
                <a:lnTo>
                  <a:pt x="2014538" y="280988"/>
                </a:lnTo>
                <a:lnTo>
                  <a:pt x="2035969" y="307181"/>
                </a:lnTo>
                <a:lnTo>
                  <a:pt x="2043113" y="328613"/>
                </a:lnTo>
                <a:lnTo>
                  <a:pt x="2043113" y="340519"/>
                </a:lnTo>
                <a:lnTo>
                  <a:pt x="2033588" y="357188"/>
                </a:lnTo>
                <a:lnTo>
                  <a:pt x="2016919" y="373856"/>
                </a:lnTo>
                <a:lnTo>
                  <a:pt x="1983582" y="392906"/>
                </a:lnTo>
                <a:lnTo>
                  <a:pt x="1933575" y="407194"/>
                </a:lnTo>
                <a:lnTo>
                  <a:pt x="1459707" y="266700"/>
                </a:lnTo>
                <a:lnTo>
                  <a:pt x="1435894" y="261938"/>
                </a:lnTo>
                <a:lnTo>
                  <a:pt x="1385888" y="269081"/>
                </a:lnTo>
                <a:lnTo>
                  <a:pt x="1283494" y="288131"/>
                </a:lnTo>
                <a:lnTo>
                  <a:pt x="1104900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6787FA9-0D2C-4DF8-BFA7-A2EA42A3FB08}"/>
              </a:ext>
            </a:extLst>
          </p:cNvPr>
          <p:cNvSpPr/>
          <p:nvPr/>
        </p:nvSpPr>
        <p:spPr>
          <a:xfrm>
            <a:off x="5646738" y="1990725"/>
            <a:ext cx="971550" cy="534988"/>
          </a:xfrm>
          <a:custGeom>
            <a:avLst/>
            <a:gdLst>
              <a:gd name="connsiteX0" fmla="*/ 619125 w 971550"/>
              <a:gd name="connsiteY0" fmla="*/ 273844 h 535781"/>
              <a:gd name="connsiteX1" fmla="*/ 504825 w 971550"/>
              <a:gd name="connsiteY1" fmla="*/ 326231 h 535781"/>
              <a:gd name="connsiteX2" fmla="*/ 330994 w 971550"/>
              <a:gd name="connsiteY2" fmla="*/ 402431 h 535781"/>
              <a:gd name="connsiteX3" fmla="*/ 166687 w 971550"/>
              <a:gd name="connsiteY3" fmla="*/ 476250 h 535781"/>
              <a:gd name="connsiteX4" fmla="*/ 73819 w 971550"/>
              <a:gd name="connsiteY4" fmla="*/ 516731 h 535781"/>
              <a:gd name="connsiteX5" fmla="*/ 35719 w 971550"/>
              <a:gd name="connsiteY5" fmla="*/ 531019 h 535781"/>
              <a:gd name="connsiteX6" fmla="*/ 11906 w 971550"/>
              <a:gd name="connsiteY6" fmla="*/ 535781 h 535781"/>
              <a:gd name="connsiteX7" fmla="*/ 7144 w 971550"/>
              <a:gd name="connsiteY7" fmla="*/ 533400 h 535781"/>
              <a:gd name="connsiteX8" fmla="*/ 0 w 971550"/>
              <a:gd name="connsiteY8" fmla="*/ 526256 h 535781"/>
              <a:gd name="connsiteX9" fmla="*/ 2381 w 971550"/>
              <a:gd name="connsiteY9" fmla="*/ 507206 h 535781"/>
              <a:gd name="connsiteX10" fmla="*/ 11906 w 971550"/>
              <a:gd name="connsiteY10" fmla="*/ 483394 h 535781"/>
              <a:gd name="connsiteX11" fmla="*/ 21431 w 971550"/>
              <a:gd name="connsiteY11" fmla="*/ 473869 h 535781"/>
              <a:gd name="connsiteX12" fmla="*/ 69056 w 971550"/>
              <a:gd name="connsiteY12" fmla="*/ 442913 h 535781"/>
              <a:gd name="connsiteX13" fmla="*/ 130969 w 971550"/>
              <a:gd name="connsiteY13" fmla="*/ 395288 h 535781"/>
              <a:gd name="connsiteX14" fmla="*/ 190500 w 971550"/>
              <a:gd name="connsiteY14" fmla="*/ 347663 h 535781"/>
              <a:gd name="connsiteX15" fmla="*/ 247650 w 971550"/>
              <a:gd name="connsiteY15" fmla="*/ 295275 h 535781"/>
              <a:gd name="connsiteX16" fmla="*/ 288131 w 971550"/>
              <a:gd name="connsiteY16" fmla="*/ 252413 h 535781"/>
              <a:gd name="connsiteX17" fmla="*/ 328612 w 971550"/>
              <a:gd name="connsiteY17" fmla="*/ 207169 h 535781"/>
              <a:gd name="connsiteX18" fmla="*/ 364331 w 971550"/>
              <a:gd name="connsiteY18" fmla="*/ 161925 h 535781"/>
              <a:gd name="connsiteX19" fmla="*/ 388144 w 971550"/>
              <a:gd name="connsiteY19" fmla="*/ 130969 h 535781"/>
              <a:gd name="connsiteX20" fmla="*/ 411956 w 971550"/>
              <a:gd name="connsiteY20" fmla="*/ 92869 h 535781"/>
              <a:gd name="connsiteX21" fmla="*/ 416719 w 971550"/>
              <a:gd name="connsiteY21" fmla="*/ 78581 h 535781"/>
              <a:gd name="connsiteX22" fmla="*/ 416719 w 971550"/>
              <a:gd name="connsiteY22" fmla="*/ 71438 h 535781"/>
              <a:gd name="connsiteX23" fmla="*/ 411956 w 971550"/>
              <a:gd name="connsiteY23" fmla="*/ 54769 h 535781"/>
              <a:gd name="connsiteX24" fmla="*/ 376237 w 971550"/>
              <a:gd name="connsiteY24" fmla="*/ 0 h 535781"/>
              <a:gd name="connsiteX25" fmla="*/ 971550 w 971550"/>
              <a:gd name="connsiteY25" fmla="*/ 159544 h 535781"/>
              <a:gd name="connsiteX26" fmla="*/ 950119 w 971550"/>
              <a:gd name="connsiteY26" fmla="*/ 173831 h 535781"/>
              <a:gd name="connsiteX27" fmla="*/ 931069 w 971550"/>
              <a:gd name="connsiteY27" fmla="*/ 183356 h 535781"/>
              <a:gd name="connsiteX28" fmla="*/ 890587 w 971550"/>
              <a:gd name="connsiteY28" fmla="*/ 197644 h 535781"/>
              <a:gd name="connsiteX29" fmla="*/ 831056 w 971550"/>
              <a:gd name="connsiteY29" fmla="*/ 214313 h 535781"/>
              <a:gd name="connsiteX30" fmla="*/ 783431 w 971550"/>
              <a:gd name="connsiteY30" fmla="*/ 221456 h 535781"/>
              <a:gd name="connsiteX31" fmla="*/ 716756 w 971550"/>
              <a:gd name="connsiteY31" fmla="*/ 230981 h 535781"/>
              <a:gd name="connsiteX32" fmla="*/ 619125 w 971550"/>
              <a:gd name="connsiteY32" fmla="*/ 273844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71550" h="535781">
                <a:moveTo>
                  <a:pt x="619125" y="273844"/>
                </a:moveTo>
                <a:lnTo>
                  <a:pt x="504825" y="326231"/>
                </a:lnTo>
                <a:lnTo>
                  <a:pt x="330994" y="402431"/>
                </a:lnTo>
                <a:lnTo>
                  <a:pt x="166687" y="476250"/>
                </a:lnTo>
                <a:lnTo>
                  <a:pt x="73819" y="516731"/>
                </a:lnTo>
                <a:lnTo>
                  <a:pt x="35719" y="531019"/>
                </a:lnTo>
                <a:lnTo>
                  <a:pt x="11906" y="535781"/>
                </a:lnTo>
                <a:lnTo>
                  <a:pt x="7144" y="533400"/>
                </a:lnTo>
                <a:lnTo>
                  <a:pt x="0" y="526256"/>
                </a:lnTo>
                <a:lnTo>
                  <a:pt x="2381" y="507206"/>
                </a:lnTo>
                <a:lnTo>
                  <a:pt x="11906" y="483394"/>
                </a:lnTo>
                <a:lnTo>
                  <a:pt x="21431" y="473869"/>
                </a:lnTo>
                <a:lnTo>
                  <a:pt x="69056" y="442913"/>
                </a:lnTo>
                <a:lnTo>
                  <a:pt x="130969" y="395288"/>
                </a:lnTo>
                <a:lnTo>
                  <a:pt x="190500" y="347663"/>
                </a:lnTo>
                <a:lnTo>
                  <a:pt x="247650" y="295275"/>
                </a:lnTo>
                <a:lnTo>
                  <a:pt x="288131" y="252413"/>
                </a:lnTo>
                <a:lnTo>
                  <a:pt x="328612" y="207169"/>
                </a:lnTo>
                <a:lnTo>
                  <a:pt x="364331" y="161925"/>
                </a:lnTo>
                <a:lnTo>
                  <a:pt x="388144" y="130969"/>
                </a:lnTo>
                <a:lnTo>
                  <a:pt x="411956" y="92869"/>
                </a:lnTo>
                <a:lnTo>
                  <a:pt x="416719" y="78581"/>
                </a:lnTo>
                <a:lnTo>
                  <a:pt x="416719" y="71438"/>
                </a:lnTo>
                <a:lnTo>
                  <a:pt x="411956" y="54769"/>
                </a:lnTo>
                <a:lnTo>
                  <a:pt x="376237" y="0"/>
                </a:lnTo>
                <a:lnTo>
                  <a:pt x="971550" y="159544"/>
                </a:lnTo>
                <a:lnTo>
                  <a:pt x="950119" y="173831"/>
                </a:lnTo>
                <a:lnTo>
                  <a:pt x="931069" y="183356"/>
                </a:lnTo>
                <a:lnTo>
                  <a:pt x="890587" y="197644"/>
                </a:lnTo>
                <a:lnTo>
                  <a:pt x="831056" y="214313"/>
                </a:lnTo>
                <a:lnTo>
                  <a:pt x="783431" y="221456"/>
                </a:lnTo>
                <a:lnTo>
                  <a:pt x="716756" y="230981"/>
                </a:lnTo>
                <a:lnTo>
                  <a:pt x="619125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9E7FF3A-E9A0-4D32-B7E3-CE369E4A5950}"/>
              </a:ext>
            </a:extLst>
          </p:cNvPr>
          <p:cNvSpPr/>
          <p:nvPr/>
        </p:nvSpPr>
        <p:spPr>
          <a:xfrm>
            <a:off x="4995863" y="2800350"/>
            <a:ext cx="2166937" cy="1081088"/>
          </a:xfrm>
          <a:custGeom>
            <a:avLst/>
            <a:gdLst>
              <a:gd name="connsiteX0" fmla="*/ 859631 w 2166937"/>
              <a:gd name="connsiteY0" fmla="*/ 666750 h 1081088"/>
              <a:gd name="connsiteX1" fmla="*/ 747712 w 2166937"/>
              <a:gd name="connsiteY1" fmla="*/ 566738 h 1081088"/>
              <a:gd name="connsiteX2" fmla="*/ 669131 w 2166937"/>
              <a:gd name="connsiteY2" fmla="*/ 495300 h 1081088"/>
              <a:gd name="connsiteX3" fmla="*/ 600075 w 2166937"/>
              <a:gd name="connsiteY3" fmla="*/ 438150 h 1081088"/>
              <a:gd name="connsiteX4" fmla="*/ 521493 w 2166937"/>
              <a:gd name="connsiteY4" fmla="*/ 373856 h 1081088"/>
              <a:gd name="connsiteX5" fmla="*/ 485775 w 2166937"/>
              <a:gd name="connsiteY5" fmla="*/ 347663 h 1081088"/>
              <a:gd name="connsiteX6" fmla="*/ 390525 w 2166937"/>
              <a:gd name="connsiteY6" fmla="*/ 283369 h 1081088"/>
              <a:gd name="connsiteX7" fmla="*/ 321468 w 2166937"/>
              <a:gd name="connsiteY7" fmla="*/ 240506 h 1081088"/>
              <a:gd name="connsiteX8" fmla="*/ 259556 w 2166937"/>
              <a:gd name="connsiteY8" fmla="*/ 202406 h 1081088"/>
              <a:gd name="connsiteX9" fmla="*/ 154781 w 2166937"/>
              <a:gd name="connsiteY9" fmla="*/ 142875 h 1081088"/>
              <a:gd name="connsiteX10" fmla="*/ 0 w 2166937"/>
              <a:gd name="connsiteY10" fmla="*/ 66675 h 1081088"/>
              <a:gd name="connsiteX11" fmla="*/ 61912 w 2166937"/>
              <a:gd name="connsiteY11" fmla="*/ 0 h 1081088"/>
              <a:gd name="connsiteX12" fmla="*/ 169068 w 2166937"/>
              <a:gd name="connsiteY12" fmla="*/ 50006 h 1081088"/>
              <a:gd name="connsiteX13" fmla="*/ 309562 w 2166937"/>
              <a:gd name="connsiteY13" fmla="*/ 109538 h 1081088"/>
              <a:gd name="connsiteX14" fmla="*/ 447675 w 2166937"/>
              <a:gd name="connsiteY14" fmla="*/ 164306 h 1081088"/>
              <a:gd name="connsiteX15" fmla="*/ 514350 w 2166937"/>
              <a:gd name="connsiteY15" fmla="*/ 195263 h 1081088"/>
              <a:gd name="connsiteX16" fmla="*/ 628650 w 2166937"/>
              <a:gd name="connsiteY16" fmla="*/ 250031 h 1081088"/>
              <a:gd name="connsiteX17" fmla="*/ 876300 w 2166937"/>
              <a:gd name="connsiteY17" fmla="*/ 371475 h 1081088"/>
              <a:gd name="connsiteX18" fmla="*/ 1085850 w 2166937"/>
              <a:gd name="connsiteY18" fmla="*/ 476250 h 1081088"/>
              <a:gd name="connsiteX19" fmla="*/ 1273968 w 2166937"/>
              <a:gd name="connsiteY19" fmla="*/ 573881 h 1081088"/>
              <a:gd name="connsiteX20" fmla="*/ 1409700 w 2166937"/>
              <a:gd name="connsiteY20" fmla="*/ 642938 h 1081088"/>
              <a:gd name="connsiteX21" fmla="*/ 1547812 w 2166937"/>
              <a:gd name="connsiteY21" fmla="*/ 707231 h 1081088"/>
              <a:gd name="connsiteX22" fmla="*/ 1752600 w 2166937"/>
              <a:gd name="connsiteY22" fmla="*/ 792956 h 1081088"/>
              <a:gd name="connsiteX23" fmla="*/ 2009775 w 2166937"/>
              <a:gd name="connsiteY23" fmla="*/ 895350 h 1081088"/>
              <a:gd name="connsiteX24" fmla="*/ 2124075 w 2166937"/>
              <a:gd name="connsiteY24" fmla="*/ 935831 h 1081088"/>
              <a:gd name="connsiteX25" fmla="*/ 2135981 w 2166937"/>
              <a:gd name="connsiteY25" fmla="*/ 940594 h 1081088"/>
              <a:gd name="connsiteX26" fmla="*/ 2152650 w 2166937"/>
              <a:gd name="connsiteY26" fmla="*/ 952500 h 1081088"/>
              <a:gd name="connsiteX27" fmla="*/ 2159793 w 2166937"/>
              <a:gd name="connsiteY27" fmla="*/ 962025 h 1081088"/>
              <a:gd name="connsiteX28" fmla="*/ 2166937 w 2166937"/>
              <a:gd name="connsiteY28" fmla="*/ 976313 h 1081088"/>
              <a:gd name="connsiteX29" fmla="*/ 2166937 w 2166937"/>
              <a:gd name="connsiteY29" fmla="*/ 990600 h 1081088"/>
              <a:gd name="connsiteX30" fmla="*/ 2157412 w 2166937"/>
              <a:gd name="connsiteY30" fmla="*/ 1000125 h 1081088"/>
              <a:gd name="connsiteX31" fmla="*/ 2140743 w 2166937"/>
              <a:gd name="connsiteY31" fmla="*/ 1007269 h 1081088"/>
              <a:gd name="connsiteX32" fmla="*/ 2085975 w 2166937"/>
              <a:gd name="connsiteY32" fmla="*/ 1012031 h 1081088"/>
              <a:gd name="connsiteX33" fmla="*/ 1964531 w 2166937"/>
              <a:gd name="connsiteY33" fmla="*/ 1021556 h 1081088"/>
              <a:gd name="connsiteX34" fmla="*/ 1781175 w 2166937"/>
              <a:gd name="connsiteY34" fmla="*/ 1040606 h 1081088"/>
              <a:gd name="connsiteX35" fmla="*/ 1583531 w 2166937"/>
              <a:gd name="connsiteY35" fmla="*/ 1059656 h 1081088"/>
              <a:gd name="connsiteX36" fmla="*/ 1428750 w 2166937"/>
              <a:gd name="connsiteY36" fmla="*/ 1073944 h 1081088"/>
              <a:gd name="connsiteX37" fmla="*/ 1385887 w 2166937"/>
              <a:gd name="connsiteY37" fmla="*/ 1081088 h 1081088"/>
              <a:gd name="connsiteX38" fmla="*/ 1354931 w 2166937"/>
              <a:gd name="connsiteY38" fmla="*/ 1081088 h 1081088"/>
              <a:gd name="connsiteX39" fmla="*/ 1321593 w 2166937"/>
              <a:gd name="connsiteY39" fmla="*/ 1076325 h 1081088"/>
              <a:gd name="connsiteX40" fmla="*/ 1288256 w 2166937"/>
              <a:gd name="connsiteY40" fmla="*/ 1064419 h 1081088"/>
              <a:gd name="connsiteX41" fmla="*/ 1259681 w 2166937"/>
              <a:gd name="connsiteY41" fmla="*/ 1045369 h 1081088"/>
              <a:gd name="connsiteX42" fmla="*/ 1195387 w 2166937"/>
              <a:gd name="connsiteY42" fmla="*/ 985838 h 1081088"/>
              <a:gd name="connsiteX43" fmla="*/ 1081087 w 2166937"/>
              <a:gd name="connsiteY43" fmla="*/ 876300 h 1081088"/>
              <a:gd name="connsiteX44" fmla="*/ 945356 w 2166937"/>
              <a:gd name="connsiteY44" fmla="*/ 747713 h 1081088"/>
              <a:gd name="connsiteX45" fmla="*/ 859631 w 2166937"/>
              <a:gd name="connsiteY45" fmla="*/ 666750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166937" h="1081088">
                <a:moveTo>
                  <a:pt x="859631" y="666750"/>
                </a:moveTo>
                <a:lnTo>
                  <a:pt x="747712" y="566738"/>
                </a:lnTo>
                <a:lnTo>
                  <a:pt x="669131" y="495300"/>
                </a:lnTo>
                <a:lnTo>
                  <a:pt x="600075" y="438150"/>
                </a:lnTo>
                <a:lnTo>
                  <a:pt x="521493" y="373856"/>
                </a:lnTo>
                <a:lnTo>
                  <a:pt x="485775" y="347663"/>
                </a:lnTo>
                <a:lnTo>
                  <a:pt x="390525" y="283369"/>
                </a:lnTo>
                <a:lnTo>
                  <a:pt x="321468" y="240506"/>
                </a:lnTo>
                <a:lnTo>
                  <a:pt x="259556" y="202406"/>
                </a:lnTo>
                <a:lnTo>
                  <a:pt x="154781" y="142875"/>
                </a:lnTo>
                <a:lnTo>
                  <a:pt x="0" y="66675"/>
                </a:lnTo>
                <a:lnTo>
                  <a:pt x="61912" y="0"/>
                </a:lnTo>
                <a:lnTo>
                  <a:pt x="169068" y="50006"/>
                </a:lnTo>
                <a:lnTo>
                  <a:pt x="309562" y="109538"/>
                </a:lnTo>
                <a:lnTo>
                  <a:pt x="447675" y="164306"/>
                </a:lnTo>
                <a:lnTo>
                  <a:pt x="514350" y="195263"/>
                </a:lnTo>
                <a:lnTo>
                  <a:pt x="628650" y="250031"/>
                </a:lnTo>
                <a:lnTo>
                  <a:pt x="876300" y="371475"/>
                </a:lnTo>
                <a:lnTo>
                  <a:pt x="1085850" y="476250"/>
                </a:lnTo>
                <a:lnTo>
                  <a:pt x="1273968" y="573881"/>
                </a:lnTo>
                <a:lnTo>
                  <a:pt x="1409700" y="642938"/>
                </a:lnTo>
                <a:lnTo>
                  <a:pt x="1547812" y="707231"/>
                </a:lnTo>
                <a:lnTo>
                  <a:pt x="1752600" y="792956"/>
                </a:lnTo>
                <a:lnTo>
                  <a:pt x="2009775" y="895350"/>
                </a:lnTo>
                <a:lnTo>
                  <a:pt x="2124075" y="935831"/>
                </a:lnTo>
                <a:lnTo>
                  <a:pt x="2135981" y="940594"/>
                </a:lnTo>
                <a:lnTo>
                  <a:pt x="2152650" y="952500"/>
                </a:lnTo>
                <a:lnTo>
                  <a:pt x="2159793" y="962025"/>
                </a:lnTo>
                <a:lnTo>
                  <a:pt x="2166937" y="976313"/>
                </a:lnTo>
                <a:lnTo>
                  <a:pt x="2166937" y="990600"/>
                </a:lnTo>
                <a:lnTo>
                  <a:pt x="2157412" y="1000125"/>
                </a:lnTo>
                <a:lnTo>
                  <a:pt x="2140743" y="1007269"/>
                </a:lnTo>
                <a:lnTo>
                  <a:pt x="2085975" y="1012031"/>
                </a:lnTo>
                <a:lnTo>
                  <a:pt x="1964531" y="1021556"/>
                </a:lnTo>
                <a:lnTo>
                  <a:pt x="1781175" y="1040606"/>
                </a:lnTo>
                <a:lnTo>
                  <a:pt x="1583531" y="1059656"/>
                </a:lnTo>
                <a:lnTo>
                  <a:pt x="1428750" y="1073944"/>
                </a:lnTo>
                <a:lnTo>
                  <a:pt x="1385887" y="1081088"/>
                </a:lnTo>
                <a:lnTo>
                  <a:pt x="1354931" y="1081088"/>
                </a:lnTo>
                <a:lnTo>
                  <a:pt x="1321593" y="1076325"/>
                </a:lnTo>
                <a:lnTo>
                  <a:pt x="1288256" y="1064419"/>
                </a:lnTo>
                <a:lnTo>
                  <a:pt x="1259681" y="1045369"/>
                </a:lnTo>
                <a:lnTo>
                  <a:pt x="1195387" y="985838"/>
                </a:lnTo>
                <a:lnTo>
                  <a:pt x="1081087" y="876300"/>
                </a:lnTo>
                <a:lnTo>
                  <a:pt x="945356" y="747713"/>
                </a:lnTo>
                <a:lnTo>
                  <a:pt x="859631" y="666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D11D1257-6516-41F6-852B-E5BD2DBB0D9A}"/>
              </a:ext>
            </a:extLst>
          </p:cNvPr>
          <p:cNvSpPr/>
          <p:nvPr/>
        </p:nvSpPr>
        <p:spPr>
          <a:xfrm>
            <a:off x="4105275" y="5072063"/>
            <a:ext cx="2427288" cy="1000125"/>
          </a:xfrm>
          <a:custGeom>
            <a:avLst/>
            <a:gdLst>
              <a:gd name="connsiteX0" fmla="*/ 866775 w 2426494"/>
              <a:gd name="connsiteY0" fmla="*/ 97631 h 1000125"/>
              <a:gd name="connsiteX1" fmla="*/ 690563 w 2426494"/>
              <a:gd name="connsiteY1" fmla="*/ 69056 h 1000125"/>
              <a:gd name="connsiteX2" fmla="*/ 519113 w 2426494"/>
              <a:gd name="connsiteY2" fmla="*/ 45243 h 1000125"/>
              <a:gd name="connsiteX3" fmla="*/ 392906 w 2426494"/>
              <a:gd name="connsiteY3" fmla="*/ 30956 h 1000125"/>
              <a:gd name="connsiteX4" fmla="*/ 230981 w 2426494"/>
              <a:gd name="connsiteY4" fmla="*/ 16668 h 1000125"/>
              <a:gd name="connsiteX5" fmla="*/ 2381 w 2426494"/>
              <a:gd name="connsiteY5" fmla="*/ 0 h 1000125"/>
              <a:gd name="connsiteX6" fmla="*/ 0 w 2426494"/>
              <a:gd name="connsiteY6" fmla="*/ 145256 h 1000125"/>
              <a:gd name="connsiteX7" fmla="*/ 73819 w 2426494"/>
              <a:gd name="connsiteY7" fmla="*/ 126206 h 1000125"/>
              <a:gd name="connsiteX8" fmla="*/ 123825 w 2426494"/>
              <a:gd name="connsiteY8" fmla="*/ 126206 h 1000125"/>
              <a:gd name="connsiteX9" fmla="*/ 242888 w 2426494"/>
              <a:gd name="connsiteY9" fmla="*/ 135731 h 1000125"/>
              <a:gd name="connsiteX10" fmla="*/ 388144 w 2426494"/>
              <a:gd name="connsiteY10" fmla="*/ 157162 h 1000125"/>
              <a:gd name="connsiteX11" fmla="*/ 595313 w 2426494"/>
              <a:gd name="connsiteY11" fmla="*/ 192881 h 1000125"/>
              <a:gd name="connsiteX12" fmla="*/ 771525 w 2426494"/>
              <a:gd name="connsiteY12" fmla="*/ 233362 h 1000125"/>
              <a:gd name="connsiteX13" fmla="*/ 892969 w 2426494"/>
              <a:gd name="connsiteY13" fmla="*/ 259556 h 1000125"/>
              <a:gd name="connsiteX14" fmla="*/ 1135856 w 2426494"/>
              <a:gd name="connsiteY14" fmla="*/ 345281 h 1000125"/>
              <a:gd name="connsiteX15" fmla="*/ 1338263 w 2426494"/>
              <a:gd name="connsiteY15" fmla="*/ 433387 h 1000125"/>
              <a:gd name="connsiteX16" fmla="*/ 1554956 w 2426494"/>
              <a:gd name="connsiteY16" fmla="*/ 540543 h 1000125"/>
              <a:gd name="connsiteX17" fmla="*/ 1707356 w 2426494"/>
              <a:gd name="connsiteY17" fmla="*/ 626268 h 1000125"/>
              <a:gd name="connsiteX18" fmla="*/ 1857375 w 2426494"/>
              <a:gd name="connsiteY18" fmla="*/ 719137 h 1000125"/>
              <a:gd name="connsiteX19" fmla="*/ 1993106 w 2426494"/>
              <a:gd name="connsiteY19" fmla="*/ 809625 h 1000125"/>
              <a:gd name="connsiteX20" fmla="*/ 2095500 w 2426494"/>
              <a:gd name="connsiteY20" fmla="*/ 883443 h 1000125"/>
              <a:gd name="connsiteX21" fmla="*/ 2183606 w 2426494"/>
              <a:gd name="connsiteY21" fmla="*/ 947737 h 1000125"/>
              <a:gd name="connsiteX22" fmla="*/ 2228850 w 2426494"/>
              <a:gd name="connsiteY22" fmla="*/ 966787 h 1000125"/>
              <a:gd name="connsiteX23" fmla="*/ 2295525 w 2426494"/>
              <a:gd name="connsiteY23" fmla="*/ 992981 h 1000125"/>
              <a:gd name="connsiteX24" fmla="*/ 2321719 w 2426494"/>
              <a:gd name="connsiteY24" fmla="*/ 1000125 h 1000125"/>
              <a:gd name="connsiteX25" fmla="*/ 2338388 w 2426494"/>
              <a:gd name="connsiteY25" fmla="*/ 1000125 h 1000125"/>
              <a:gd name="connsiteX26" fmla="*/ 2359819 w 2426494"/>
              <a:gd name="connsiteY26" fmla="*/ 995362 h 1000125"/>
              <a:gd name="connsiteX27" fmla="*/ 2376488 w 2426494"/>
              <a:gd name="connsiteY27" fmla="*/ 981075 h 1000125"/>
              <a:gd name="connsiteX28" fmla="*/ 2393156 w 2426494"/>
              <a:gd name="connsiteY28" fmla="*/ 959643 h 1000125"/>
              <a:gd name="connsiteX29" fmla="*/ 2414588 w 2426494"/>
              <a:gd name="connsiteY29" fmla="*/ 916781 h 1000125"/>
              <a:gd name="connsiteX30" fmla="*/ 2424113 w 2426494"/>
              <a:gd name="connsiteY30" fmla="*/ 883443 h 1000125"/>
              <a:gd name="connsiteX31" fmla="*/ 2426494 w 2426494"/>
              <a:gd name="connsiteY31" fmla="*/ 859631 h 1000125"/>
              <a:gd name="connsiteX32" fmla="*/ 2421731 w 2426494"/>
              <a:gd name="connsiteY32" fmla="*/ 814387 h 1000125"/>
              <a:gd name="connsiteX33" fmla="*/ 2407444 w 2426494"/>
              <a:gd name="connsiteY33" fmla="*/ 764381 h 1000125"/>
              <a:gd name="connsiteX34" fmla="*/ 2386013 w 2426494"/>
              <a:gd name="connsiteY34" fmla="*/ 723900 h 1000125"/>
              <a:gd name="connsiteX35" fmla="*/ 2359819 w 2426494"/>
              <a:gd name="connsiteY35" fmla="*/ 688181 h 1000125"/>
              <a:gd name="connsiteX36" fmla="*/ 2319338 w 2426494"/>
              <a:gd name="connsiteY36" fmla="*/ 642937 h 1000125"/>
              <a:gd name="connsiteX37" fmla="*/ 2281238 w 2426494"/>
              <a:gd name="connsiteY37" fmla="*/ 607218 h 1000125"/>
              <a:gd name="connsiteX38" fmla="*/ 2219325 w 2426494"/>
              <a:gd name="connsiteY38" fmla="*/ 561975 h 1000125"/>
              <a:gd name="connsiteX39" fmla="*/ 2126456 w 2426494"/>
              <a:gd name="connsiteY39" fmla="*/ 502443 h 1000125"/>
              <a:gd name="connsiteX40" fmla="*/ 2050256 w 2426494"/>
              <a:gd name="connsiteY40" fmla="*/ 459581 h 1000125"/>
              <a:gd name="connsiteX41" fmla="*/ 1924050 w 2426494"/>
              <a:gd name="connsiteY41" fmla="*/ 400050 h 1000125"/>
              <a:gd name="connsiteX42" fmla="*/ 1797844 w 2426494"/>
              <a:gd name="connsiteY42" fmla="*/ 350043 h 1000125"/>
              <a:gd name="connsiteX43" fmla="*/ 1697831 w 2426494"/>
              <a:gd name="connsiteY43" fmla="*/ 314325 h 1000125"/>
              <a:gd name="connsiteX44" fmla="*/ 1469231 w 2426494"/>
              <a:gd name="connsiteY44" fmla="*/ 238125 h 1000125"/>
              <a:gd name="connsiteX45" fmla="*/ 1254919 w 2426494"/>
              <a:gd name="connsiteY45" fmla="*/ 180975 h 1000125"/>
              <a:gd name="connsiteX46" fmla="*/ 866775 w 2426494"/>
              <a:gd name="connsiteY46" fmla="*/ 97631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26494" h="1000125">
                <a:moveTo>
                  <a:pt x="866775" y="97631"/>
                </a:moveTo>
                <a:lnTo>
                  <a:pt x="690563" y="69056"/>
                </a:lnTo>
                <a:lnTo>
                  <a:pt x="519113" y="45243"/>
                </a:lnTo>
                <a:lnTo>
                  <a:pt x="392906" y="30956"/>
                </a:lnTo>
                <a:lnTo>
                  <a:pt x="230981" y="16668"/>
                </a:lnTo>
                <a:lnTo>
                  <a:pt x="2381" y="0"/>
                </a:lnTo>
                <a:cubicBezTo>
                  <a:pt x="1587" y="48419"/>
                  <a:pt x="794" y="96837"/>
                  <a:pt x="0" y="145256"/>
                </a:cubicBezTo>
                <a:lnTo>
                  <a:pt x="73819" y="126206"/>
                </a:lnTo>
                <a:lnTo>
                  <a:pt x="123825" y="126206"/>
                </a:lnTo>
                <a:lnTo>
                  <a:pt x="242888" y="135731"/>
                </a:lnTo>
                <a:lnTo>
                  <a:pt x="388144" y="157162"/>
                </a:lnTo>
                <a:lnTo>
                  <a:pt x="595313" y="192881"/>
                </a:lnTo>
                <a:lnTo>
                  <a:pt x="771525" y="233362"/>
                </a:lnTo>
                <a:lnTo>
                  <a:pt x="892969" y="259556"/>
                </a:lnTo>
                <a:lnTo>
                  <a:pt x="1135856" y="345281"/>
                </a:lnTo>
                <a:lnTo>
                  <a:pt x="1338263" y="433387"/>
                </a:lnTo>
                <a:lnTo>
                  <a:pt x="1554956" y="540543"/>
                </a:lnTo>
                <a:lnTo>
                  <a:pt x="1707356" y="626268"/>
                </a:lnTo>
                <a:lnTo>
                  <a:pt x="1857375" y="719137"/>
                </a:lnTo>
                <a:lnTo>
                  <a:pt x="1993106" y="809625"/>
                </a:lnTo>
                <a:lnTo>
                  <a:pt x="2095500" y="883443"/>
                </a:lnTo>
                <a:lnTo>
                  <a:pt x="2183606" y="947737"/>
                </a:lnTo>
                <a:lnTo>
                  <a:pt x="2228850" y="966787"/>
                </a:lnTo>
                <a:lnTo>
                  <a:pt x="2295525" y="992981"/>
                </a:lnTo>
                <a:lnTo>
                  <a:pt x="2321719" y="1000125"/>
                </a:lnTo>
                <a:lnTo>
                  <a:pt x="2338388" y="1000125"/>
                </a:lnTo>
                <a:lnTo>
                  <a:pt x="2359819" y="995362"/>
                </a:lnTo>
                <a:lnTo>
                  <a:pt x="2376488" y="981075"/>
                </a:lnTo>
                <a:lnTo>
                  <a:pt x="2393156" y="959643"/>
                </a:lnTo>
                <a:lnTo>
                  <a:pt x="2414588" y="916781"/>
                </a:lnTo>
                <a:lnTo>
                  <a:pt x="2424113" y="883443"/>
                </a:lnTo>
                <a:lnTo>
                  <a:pt x="2426494" y="859631"/>
                </a:lnTo>
                <a:lnTo>
                  <a:pt x="2421731" y="814387"/>
                </a:lnTo>
                <a:lnTo>
                  <a:pt x="2407444" y="764381"/>
                </a:lnTo>
                <a:lnTo>
                  <a:pt x="2386013" y="723900"/>
                </a:lnTo>
                <a:lnTo>
                  <a:pt x="2359819" y="688181"/>
                </a:lnTo>
                <a:lnTo>
                  <a:pt x="2319338" y="642937"/>
                </a:lnTo>
                <a:lnTo>
                  <a:pt x="2281238" y="607218"/>
                </a:lnTo>
                <a:lnTo>
                  <a:pt x="2219325" y="561975"/>
                </a:lnTo>
                <a:lnTo>
                  <a:pt x="2126456" y="502443"/>
                </a:lnTo>
                <a:lnTo>
                  <a:pt x="2050256" y="459581"/>
                </a:lnTo>
                <a:lnTo>
                  <a:pt x="1924050" y="400050"/>
                </a:lnTo>
                <a:lnTo>
                  <a:pt x="1797844" y="350043"/>
                </a:lnTo>
                <a:lnTo>
                  <a:pt x="1697831" y="314325"/>
                </a:lnTo>
                <a:lnTo>
                  <a:pt x="1469231" y="238125"/>
                </a:lnTo>
                <a:lnTo>
                  <a:pt x="1254919" y="180975"/>
                </a:lnTo>
                <a:lnTo>
                  <a:pt x="866775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AFFD5B37-B373-4133-B723-544B9F2915BD}"/>
              </a:ext>
            </a:extLst>
          </p:cNvPr>
          <p:cNvSpPr/>
          <p:nvPr/>
        </p:nvSpPr>
        <p:spPr>
          <a:xfrm>
            <a:off x="3449638" y="3971925"/>
            <a:ext cx="2392362" cy="2157413"/>
          </a:xfrm>
          <a:custGeom>
            <a:avLst/>
            <a:gdLst>
              <a:gd name="connsiteX0" fmla="*/ 2266365 w 2392586"/>
              <a:gd name="connsiteY0" fmla="*/ 740495 h 2156974"/>
              <a:gd name="connsiteX1" fmla="*/ 2300024 w 2392586"/>
              <a:gd name="connsiteY1" fmla="*/ 664763 h 2156974"/>
              <a:gd name="connsiteX2" fmla="*/ 2319659 w 2392586"/>
              <a:gd name="connsiteY2" fmla="*/ 611470 h 2156974"/>
              <a:gd name="connsiteX3" fmla="*/ 2347708 w 2392586"/>
              <a:gd name="connsiteY3" fmla="*/ 538542 h 2156974"/>
              <a:gd name="connsiteX4" fmla="*/ 2372952 w 2392586"/>
              <a:gd name="connsiteY4" fmla="*/ 462810 h 2156974"/>
              <a:gd name="connsiteX5" fmla="*/ 2392586 w 2392586"/>
              <a:gd name="connsiteY5" fmla="*/ 297320 h 2156974"/>
              <a:gd name="connsiteX6" fmla="*/ 2381367 w 2392586"/>
              <a:gd name="connsiteY6" fmla="*/ 260856 h 2156974"/>
              <a:gd name="connsiteX7" fmla="*/ 2358927 w 2392586"/>
              <a:gd name="connsiteY7" fmla="*/ 224392 h 2156974"/>
              <a:gd name="connsiteX8" fmla="*/ 2330878 w 2392586"/>
              <a:gd name="connsiteY8" fmla="*/ 190733 h 2156974"/>
              <a:gd name="connsiteX9" fmla="*/ 2311244 w 2392586"/>
              <a:gd name="connsiteY9" fmla="*/ 168294 h 2156974"/>
              <a:gd name="connsiteX10" fmla="*/ 2291610 w 2392586"/>
              <a:gd name="connsiteY10" fmla="*/ 151465 h 2156974"/>
              <a:gd name="connsiteX11" fmla="*/ 2257951 w 2392586"/>
              <a:gd name="connsiteY11" fmla="*/ 134635 h 2156974"/>
              <a:gd name="connsiteX12" fmla="*/ 2196243 w 2392586"/>
              <a:gd name="connsiteY12" fmla="*/ 109391 h 2156974"/>
              <a:gd name="connsiteX13" fmla="*/ 2095266 w 2392586"/>
              <a:gd name="connsiteY13" fmla="*/ 67317 h 2156974"/>
              <a:gd name="connsiteX14" fmla="*/ 1994289 w 2392586"/>
              <a:gd name="connsiteY14" fmla="*/ 25244 h 2156974"/>
              <a:gd name="connsiteX15" fmla="*/ 1938191 w 2392586"/>
              <a:gd name="connsiteY15" fmla="*/ 2805 h 2156974"/>
              <a:gd name="connsiteX16" fmla="*/ 1921362 w 2392586"/>
              <a:gd name="connsiteY16" fmla="*/ 0 h 2156974"/>
              <a:gd name="connsiteX17" fmla="*/ 1912947 w 2392586"/>
              <a:gd name="connsiteY17" fmla="*/ 0 h 2156974"/>
              <a:gd name="connsiteX18" fmla="*/ 1907337 w 2392586"/>
              <a:gd name="connsiteY18" fmla="*/ 5610 h 2156974"/>
              <a:gd name="connsiteX19" fmla="*/ 1907337 w 2392586"/>
              <a:gd name="connsiteY19" fmla="*/ 25244 h 2156974"/>
              <a:gd name="connsiteX20" fmla="*/ 1918557 w 2392586"/>
              <a:gd name="connsiteY20" fmla="*/ 53293 h 2156974"/>
              <a:gd name="connsiteX21" fmla="*/ 1943801 w 2392586"/>
              <a:gd name="connsiteY21" fmla="*/ 84147 h 2156974"/>
              <a:gd name="connsiteX22" fmla="*/ 1971850 w 2392586"/>
              <a:gd name="connsiteY22" fmla="*/ 115001 h 2156974"/>
              <a:gd name="connsiteX23" fmla="*/ 2005509 w 2392586"/>
              <a:gd name="connsiteY23" fmla="*/ 157075 h 2156974"/>
              <a:gd name="connsiteX24" fmla="*/ 2027948 w 2392586"/>
              <a:gd name="connsiteY24" fmla="*/ 187929 h 2156974"/>
              <a:gd name="connsiteX25" fmla="*/ 2041973 w 2392586"/>
              <a:gd name="connsiteY25" fmla="*/ 210368 h 2156974"/>
              <a:gd name="connsiteX26" fmla="*/ 2050388 w 2392586"/>
              <a:gd name="connsiteY26" fmla="*/ 238417 h 2156974"/>
              <a:gd name="connsiteX27" fmla="*/ 2053192 w 2392586"/>
              <a:gd name="connsiteY27" fmla="*/ 283295 h 2156974"/>
              <a:gd name="connsiteX28" fmla="*/ 2053192 w 2392586"/>
              <a:gd name="connsiteY28" fmla="*/ 333784 h 2156974"/>
              <a:gd name="connsiteX29" fmla="*/ 2030753 w 2392586"/>
              <a:gd name="connsiteY29" fmla="*/ 499273 h 2156974"/>
              <a:gd name="connsiteX30" fmla="*/ 2025143 w 2392586"/>
              <a:gd name="connsiteY30" fmla="*/ 541347 h 2156974"/>
              <a:gd name="connsiteX31" fmla="*/ 2011119 w 2392586"/>
              <a:gd name="connsiteY31" fmla="*/ 617079 h 2156974"/>
              <a:gd name="connsiteX32" fmla="*/ 1983070 w 2392586"/>
              <a:gd name="connsiteY32" fmla="*/ 698422 h 2156974"/>
              <a:gd name="connsiteX33" fmla="*/ 1932581 w 2392586"/>
              <a:gd name="connsiteY33" fmla="*/ 819033 h 2156974"/>
              <a:gd name="connsiteX34" fmla="*/ 1887703 w 2392586"/>
              <a:gd name="connsiteY34" fmla="*/ 900375 h 2156974"/>
              <a:gd name="connsiteX35" fmla="*/ 1845629 w 2392586"/>
              <a:gd name="connsiteY35" fmla="*/ 967693 h 2156974"/>
              <a:gd name="connsiteX36" fmla="*/ 1778311 w 2392586"/>
              <a:gd name="connsiteY36" fmla="*/ 1063060 h 2156974"/>
              <a:gd name="connsiteX37" fmla="*/ 1705384 w 2392586"/>
              <a:gd name="connsiteY37" fmla="*/ 1158427 h 2156974"/>
              <a:gd name="connsiteX38" fmla="*/ 1635261 w 2392586"/>
              <a:gd name="connsiteY38" fmla="*/ 1242574 h 2156974"/>
              <a:gd name="connsiteX39" fmla="*/ 1480991 w 2392586"/>
              <a:gd name="connsiteY39" fmla="*/ 1391234 h 2156974"/>
              <a:gd name="connsiteX40" fmla="*/ 1399649 w 2392586"/>
              <a:gd name="connsiteY40" fmla="*/ 1461357 h 2156974"/>
              <a:gd name="connsiteX41" fmla="*/ 1335136 w 2392586"/>
              <a:gd name="connsiteY41" fmla="*/ 1511845 h 2156974"/>
              <a:gd name="connsiteX42" fmla="*/ 1242574 w 2392586"/>
              <a:gd name="connsiteY42" fmla="*/ 1579163 h 2156974"/>
              <a:gd name="connsiteX43" fmla="*/ 1141597 w 2392586"/>
              <a:gd name="connsiteY43" fmla="*/ 1643676 h 2156974"/>
              <a:gd name="connsiteX44" fmla="*/ 1037816 w 2392586"/>
              <a:gd name="connsiteY44" fmla="*/ 1705384 h 2156974"/>
              <a:gd name="connsiteX45" fmla="*/ 934034 w 2392586"/>
              <a:gd name="connsiteY45" fmla="*/ 1761482 h 2156974"/>
              <a:gd name="connsiteX46" fmla="*/ 790984 w 2392586"/>
              <a:gd name="connsiteY46" fmla="*/ 1831605 h 2156974"/>
              <a:gd name="connsiteX47" fmla="*/ 600250 w 2392586"/>
              <a:gd name="connsiteY47" fmla="*/ 1910142 h 2156974"/>
              <a:gd name="connsiteX48" fmla="*/ 403907 w 2392586"/>
              <a:gd name="connsiteY48" fmla="*/ 1980265 h 2156974"/>
              <a:gd name="connsiteX49" fmla="*/ 215978 w 2392586"/>
              <a:gd name="connsiteY49" fmla="*/ 2039168 h 2156974"/>
              <a:gd name="connsiteX50" fmla="*/ 70123 w 2392586"/>
              <a:gd name="connsiteY50" fmla="*/ 2078437 h 2156974"/>
              <a:gd name="connsiteX51" fmla="*/ 19634 w 2392586"/>
              <a:gd name="connsiteY51" fmla="*/ 2095266 h 2156974"/>
              <a:gd name="connsiteX52" fmla="*/ 8415 w 2392586"/>
              <a:gd name="connsiteY52" fmla="*/ 2106486 h 2156974"/>
              <a:gd name="connsiteX53" fmla="*/ 0 w 2392586"/>
              <a:gd name="connsiteY53" fmla="*/ 2123315 h 2156974"/>
              <a:gd name="connsiteX54" fmla="*/ 0 w 2392586"/>
              <a:gd name="connsiteY54" fmla="*/ 2131730 h 2156974"/>
              <a:gd name="connsiteX55" fmla="*/ 2805 w 2392586"/>
              <a:gd name="connsiteY55" fmla="*/ 2142949 h 2156974"/>
              <a:gd name="connsiteX56" fmla="*/ 14024 w 2392586"/>
              <a:gd name="connsiteY56" fmla="*/ 2151364 h 2156974"/>
              <a:gd name="connsiteX57" fmla="*/ 36464 w 2392586"/>
              <a:gd name="connsiteY57" fmla="*/ 2156974 h 2156974"/>
              <a:gd name="connsiteX58" fmla="*/ 64513 w 2392586"/>
              <a:gd name="connsiteY58" fmla="*/ 2154169 h 2156974"/>
              <a:gd name="connsiteX59" fmla="*/ 179514 w 2392586"/>
              <a:gd name="connsiteY59" fmla="*/ 2134535 h 2156974"/>
              <a:gd name="connsiteX60" fmla="*/ 314150 w 2392586"/>
              <a:gd name="connsiteY60" fmla="*/ 2106486 h 2156974"/>
              <a:gd name="connsiteX61" fmla="*/ 415126 w 2392586"/>
              <a:gd name="connsiteY61" fmla="*/ 2084046 h 2156974"/>
              <a:gd name="connsiteX62" fmla="*/ 530127 w 2392586"/>
              <a:gd name="connsiteY62" fmla="*/ 2055997 h 2156974"/>
              <a:gd name="connsiteX63" fmla="*/ 670373 w 2392586"/>
              <a:gd name="connsiteY63" fmla="*/ 2016729 h 2156974"/>
              <a:gd name="connsiteX64" fmla="*/ 807813 w 2392586"/>
              <a:gd name="connsiteY64" fmla="*/ 1971850 h 2156974"/>
              <a:gd name="connsiteX65" fmla="*/ 956473 w 2392586"/>
              <a:gd name="connsiteY65" fmla="*/ 1918557 h 2156974"/>
              <a:gd name="connsiteX66" fmla="*/ 1102329 w 2392586"/>
              <a:gd name="connsiteY66" fmla="*/ 1859654 h 2156974"/>
              <a:gd name="connsiteX67" fmla="*/ 1239769 w 2392586"/>
              <a:gd name="connsiteY67" fmla="*/ 1795141 h 2156974"/>
              <a:gd name="connsiteX68" fmla="*/ 1326721 w 2392586"/>
              <a:gd name="connsiteY68" fmla="*/ 1750262 h 2156974"/>
              <a:gd name="connsiteX69" fmla="*/ 1452942 w 2392586"/>
              <a:gd name="connsiteY69" fmla="*/ 1680140 h 2156974"/>
              <a:gd name="connsiteX70" fmla="*/ 1559529 w 2392586"/>
              <a:gd name="connsiteY70" fmla="*/ 1610017 h 2156974"/>
              <a:gd name="connsiteX71" fmla="*/ 1668920 w 2392586"/>
              <a:gd name="connsiteY71" fmla="*/ 1537089 h 2156974"/>
              <a:gd name="connsiteX72" fmla="*/ 1733433 w 2392586"/>
              <a:gd name="connsiteY72" fmla="*/ 1486601 h 2156974"/>
              <a:gd name="connsiteX73" fmla="*/ 1806361 w 2392586"/>
              <a:gd name="connsiteY73" fmla="*/ 1424893 h 2156974"/>
              <a:gd name="connsiteX74" fmla="*/ 1938191 w 2392586"/>
              <a:gd name="connsiteY74" fmla="*/ 1295867 h 2156974"/>
              <a:gd name="connsiteX75" fmla="*/ 1994289 w 2392586"/>
              <a:gd name="connsiteY75" fmla="*/ 1225744 h 2156974"/>
              <a:gd name="connsiteX76" fmla="*/ 2053192 w 2392586"/>
              <a:gd name="connsiteY76" fmla="*/ 1141597 h 2156974"/>
              <a:gd name="connsiteX77" fmla="*/ 2092461 w 2392586"/>
              <a:gd name="connsiteY77" fmla="*/ 1082694 h 2156974"/>
              <a:gd name="connsiteX78" fmla="*/ 2137340 w 2392586"/>
              <a:gd name="connsiteY78" fmla="*/ 1009767 h 2156974"/>
              <a:gd name="connsiteX79" fmla="*/ 2176608 w 2392586"/>
              <a:gd name="connsiteY79" fmla="*/ 936839 h 2156974"/>
              <a:gd name="connsiteX80" fmla="*/ 2229902 w 2392586"/>
              <a:gd name="connsiteY80" fmla="*/ 827448 h 2156974"/>
              <a:gd name="connsiteX81" fmla="*/ 2266365 w 2392586"/>
              <a:gd name="connsiteY81" fmla="*/ 740495 h 2156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392586" h="2156974">
                <a:moveTo>
                  <a:pt x="2266365" y="740495"/>
                </a:moveTo>
                <a:lnTo>
                  <a:pt x="2300024" y="664763"/>
                </a:lnTo>
                <a:lnTo>
                  <a:pt x="2319659" y="611470"/>
                </a:lnTo>
                <a:lnTo>
                  <a:pt x="2347708" y="538542"/>
                </a:lnTo>
                <a:lnTo>
                  <a:pt x="2372952" y="462810"/>
                </a:lnTo>
                <a:lnTo>
                  <a:pt x="2392586" y="297320"/>
                </a:lnTo>
                <a:lnTo>
                  <a:pt x="2381367" y="260856"/>
                </a:lnTo>
                <a:lnTo>
                  <a:pt x="2358927" y="224392"/>
                </a:lnTo>
                <a:lnTo>
                  <a:pt x="2330878" y="190733"/>
                </a:lnTo>
                <a:lnTo>
                  <a:pt x="2311244" y="168294"/>
                </a:lnTo>
                <a:lnTo>
                  <a:pt x="2291610" y="151465"/>
                </a:lnTo>
                <a:lnTo>
                  <a:pt x="2257951" y="134635"/>
                </a:lnTo>
                <a:lnTo>
                  <a:pt x="2196243" y="109391"/>
                </a:lnTo>
                <a:lnTo>
                  <a:pt x="2095266" y="67317"/>
                </a:lnTo>
                <a:lnTo>
                  <a:pt x="1994289" y="25244"/>
                </a:lnTo>
                <a:lnTo>
                  <a:pt x="1938191" y="2805"/>
                </a:lnTo>
                <a:lnTo>
                  <a:pt x="1921362" y="0"/>
                </a:lnTo>
                <a:lnTo>
                  <a:pt x="1912947" y="0"/>
                </a:lnTo>
                <a:lnTo>
                  <a:pt x="1907337" y="5610"/>
                </a:lnTo>
                <a:lnTo>
                  <a:pt x="1907337" y="25244"/>
                </a:lnTo>
                <a:lnTo>
                  <a:pt x="1918557" y="53293"/>
                </a:lnTo>
                <a:lnTo>
                  <a:pt x="1943801" y="84147"/>
                </a:lnTo>
                <a:lnTo>
                  <a:pt x="1971850" y="115001"/>
                </a:lnTo>
                <a:lnTo>
                  <a:pt x="2005509" y="157075"/>
                </a:lnTo>
                <a:lnTo>
                  <a:pt x="2027948" y="187929"/>
                </a:lnTo>
                <a:lnTo>
                  <a:pt x="2041973" y="210368"/>
                </a:lnTo>
                <a:lnTo>
                  <a:pt x="2050388" y="238417"/>
                </a:lnTo>
                <a:lnTo>
                  <a:pt x="2053192" y="283295"/>
                </a:lnTo>
                <a:lnTo>
                  <a:pt x="2053192" y="333784"/>
                </a:lnTo>
                <a:lnTo>
                  <a:pt x="2030753" y="499273"/>
                </a:lnTo>
                <a:lnTo>
                  <a:pt x="2025143" y="541347"/>
                </a:lnTo>
                <a:lnTo>
                  <a:pt x="2011119" y="617079"/>
                </a:lnTo>
                <a:lnTo>
                  <a:pt x="1983070" y="698422"/>
                </a:lnTo>
                <a:lnTo>
                  <a:pt x="1932581" y="819033"/>
                </a:lnTo>
                <a:lnTo>
                  <a:pt x="1887703" y="900375"/>
                </a:lnTo>
                <a:lnTo>
                  <a:pt x="1845629" y="967693"/>
                </a:lnTo>
                <a:lnTo>
                  <a:pt x="1778311" y="1063060"/>
                </a:lnTo>
                <a:lnTo>
                  <a:pt x="1705384" y="1158427"/>
                </a:lnTo>
                <a:lnTo>
                  <a:pt x="1635261" y="1242574"/>
                </a:lnTo>
                <a:lnTo>
                  <a:pt x="1480991" y="1391234"/>
                </a:lnTo>
                <a:lnTo>
                  <a:pt x="1399649" y="1461357"/>
                </a:lnTo>
                <a:lnTo>
                  <a:pt x="1335136" y="1511845"/>
                </a:lnTo>
                <a:lnTo>
                  <a:pt x="1242574" y="1579163"/>
                </a:lnTo>
                <a:lnTo>
                  <a:pt x="1141597" y="1643676"/>
                </a:lnTo>
                <a:lnTo>
                  <a:pt x="1037816" y="1705384"/>
                </a:lnTo>
                <a:lnTo>
                  <a:pt x="934034" y="1761482"/>
                </a:lnTo>
                <a:lnTo>
                  <a:pt x="790984" y="1831605"/>
                </a:lnTo>
                <a:lnTo>
                  <a:pt x="600250" y="1910142"/>
                </a:lnTo>
                <a:lnTo>
                  <a:pt x="403907" y="1980265"/>
                </a:lnTo>
                <a:lnTo>
                  <a:pt x="215978" y="2039168"/>
                </a:lnTo>
                <a:lnTo>
                  <a:pt x="70123" y="2078437"/>
                </a:lnTo>
                <a:lnTo>
                  <a:pt x="19634" y="2095266"/>
                </a:lnTo>
                <a:lnTo>
                  <a:pt x="8415" y="2106486"/>
                </a:lnTo>
                <a:lnTo>
                  <a:pt x="0" y="2123315"/>
                </a:lnTo>
                <a:lnTo>
                  <a:pt x="0" y="2131730"/>
                </a:lnTo>
                <a:lnTo>
                  <a:pt x="2805" y="2142949"/>
                </a:lnTo>
                <a:lnTo>
                  <a:pt x="14024" y="2151364"/>
                </a:lnTo>
                <a:lnTo>
                  <a:pt x="36464" y="2156974"/>
                </a:lnTo>
                <a:lnTo>
                  <a:pt x="64513" y="2154169"/>
                </a:lnTo>
                <a:lnTo>
                  <a:pt x="179514" y="2134535"/>
                </a:lnTo>
                <a:lnTo>
                  <a:pt x="314150" y="2106486"/>
                </a:lnTo>
                <a:lnTo>
                  <a:pt x="415126" y="2084046"/>
                </a:lnTo>
                <a:lnTo>
                  <a:pt x="530127" y="2055997"/>
                </a:lnTo>
                <a:lnTo>
                  <a:pt x="670373" y="2016729"/>
                </a:lnTo>
                <a:lnTo>
                  <a:pt x="807813" y="1971850"/>
                </a:lnTo>
                <a:lnTo>
                  <a:pt x="956473" y="1918557"/>
                </a:lnTo>
                <a:lnTo>
                  <a:pt x="1102329" y="1859654"/>
                </a:lnTo>
                <a:lnTo>
                  <a:pt x="1239769" y="1795141"/>
                </a:lnTo>
                <a:lnTo>
                  <a:pt x="1326721" y="1750262"/>
                </a:lnTo>
                <a:lnTo>
                  <a:pt x="1452942" y="1680140"/>
                </a:lnTo>
                <a:lnTo>
                  <a:pt x="1559529" y="1610017"/>
                </a:lnTo>
                <a:lnTo>
                  <a:pt x="1668920" y="1537089"/>
                </a:lnTo>
                <a:lnTo>
                  <a:pt x="1733433" y="1486601"/>
                </a:lnTo>
                <a:lnTo>
                  <a:pt x="1806361" y="1424893"/>
                </a:lnTo>
                <a:lnTo>
                  <a:pt x="1938191" y="1295867"/>
                </a:lnTo>
                <a:lnTo>
                  <a:pt x="1994289" y="1225744"/>
                </a:lnTo>
                <a:lnTo>
                  <a:pt x="2053192" y="1141597"/>
                </a:lnTo>
                <a:lnTo>
                  <a:pt x="2092461" y="1082694"/>
                </a:lnTo>
                <a:lnTo>
                  <a:pt x="2137340" y="1009767"/>
                </a:lnTo>
                <a:lnTo>
                  <a:pt x="2176608" y="936839"/>
                </a:lnTo>
                <a:lnTo>
                  <a:pt x="2229902" y="827448"/>
                </a:lnTo>
                <a:lnTo>
                  <a:pt x="2266365" y="74049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11654685-CA50-42D8-8B2A-00280D50564F}"/>
              </a:ext>
            </a:extLst>
          </p:cNvPr>
          <p:cNvSpPr/>
          <p:nvPr/>
        </p:nvSpPr>
        <p:spPr>
          <a:xfrm>
            <a:off x="2541588" y="4187825"/>
            <a:ext cx="4727575" cy="601663"/>
          </a:xfrm>
          <a:custGeom>
            <a:avLst/>
            <a:gdLst>
              <a:gd name="connsiteX0" fmla="*/ 2758440 w 4728210"/>
              <a:gd name="connsiteY0" fmla="*/ 300990 h 601980"/>
              <a:gd name="connsiteX1" fmla="*/ 2446020 w 4728210"/>
              <a:gd name="connsiteY1" fmla="*/ 320040 h 601980"/>
              <a:gd name="connsiteX2" fmla="*/ 2244090 w 4728210"/>
              <a:gd name="connsiteY2" fmla="*/ 327660 h 601980"/>
              <a:gd name="connsiteX3" fmla="*/ 2038350 w 4728210"/>
              <a:gd name="connsiteY3" fmla="*/ 339090 h 601980"/>
              <a:gd name="connsiteX4" fmla="*/ 1775460 w 4728210"/>
              <a:gd name="connsiteY4" fmla="*/ 377190 h 601980"/>
              <a:gd name="connsiteX5" fmla="*/ 1565910 w 4728210"/>
              <a:gd name="connsiteY5" fmla="*/ 407670 h 601980"/>
              <a:gd name="connsiteX6" fmla="*/ 1272540 w 4728210"/>
              <a:gd name="connsiteY6" fmla="*/ 449580 h 601980"/>
              <a:gd name="connsiteX7" fmla="*/ 1043940 w 4728210"/>
              <a:gd name="connsiteY7" fmla="*/ 487680 h 601980"/>
              <a:gd name="connsiteX8" fmla="*/ 819150 w 4728210"/>
              <a:gd name="connsiteY8" fmla="*/ 529590 h 601980"/>
              <a:gd name="connsiteX9" fmla="*/ 621030 w 4728210"/>
              <a:gd name="connsiteY9" fmla="*/ 575310 h 601980"/>
              <a:gd name="connsiteX10" fmla="*/ 544830 w 4728210"/>
              <a:gd name="connsiteY10" fmla="*/ 598170 h 601980"/>
              <a:gd name="connsiteX11" fmla="*/ 533400 w 4728210"/>
              <a:gd name="connsiteY11" fmla="*/ 601980 h 601980"/>
              <a:gd name="connsiteX12" fmla="*/ 491490 w 4728210"/>
              <a:gd name="connsiteY12" fmla="*/ 601980 h 601980"/>
              <a:gd name="connsiteX13" fmla="*/ 445770 w 4728210"/>
              <a:gd name="connsiteY13" fmla="*/ 590550 h 601980"/>
              <a:gd name="connsiteX14" fmla="*/ 403860 w 4728210"/>
              <a:gd name="connsiteY14" fmla="*/ 575310 h 601980"/>
              <a:gd name="connsiteX15" fmla="*/ 346710 w 4728210"/>
              <a:gd name="connsiteY15" fmla="*/ 544830 h 601980"/>
              <a:gd name="connsiteX16" fmla="*/ 270510 w 4728210"/>
              <a:gd name="connsiteY16" fmla="*/ 487680 h 601980"/>
              <a:gd name="connsiteX17" fmla="*/ 217170 w 4728210"/>
              <a:gd name="connsiteY17" fmla="*/ 441960 h 601980"/>
              <a:gd name="connsiteX18" fmla="*/ 160020 w 4728210"/>
              <a:gd name="connsiteY18" fmla="*/ 388620 h 601980"/>
              <a:gd name="connsiteX19" fmla="*/ 91440 w 4728210"/>
              <a:gd name="connsiteY19" fmla="*/ 316230 h 601980"/>
              <a:gd name="connsiteX20" fmla="*/ 45720 w 4728210"/>
              <a:gd name="connsiteY20" fmla="*/ 262890 h 601980"/>
              <a:gd name="connsiteX21" fmla="*/ 19050 w 4728210"/>
              <a:gd name="connsiteY21" fmla="*/ 228600 h 601980"/>
              <a:gd name="connsiteX22" fmla="*/ 3810 w 4728210"/>
              <a:gd name="connsiteY22" fmla="*/ 194310 h 601980"/>
              <a:gd name="connsiteX23" fmla="*/ 0 w 4728210"/>
              <a:gd name="connsiteY23" fmla="*/ 182880 h 601980"/>
              <a:gd name="connsiteX24" fmla="*/ 7620 w 4728210"/>
              <a:gd name="connsiteY24" fmla="*/ 171450 h 601980"/>
              <a:gd name="connsiteX25" fmla="*/ 26670 w 4728210"/>
              <a:gd name="connsiteY25" fmla="*/ 167640 h 601980"/>
              <a:gd name="connsiteX26" fmla="*/ 57150 w 4728210"/>
              <a:gd name="connsiteY26" fmla="*/ 179070 h 601980"/>
              <a:gd name="connsiteX27" fmla="*/ 95250 w 4728210"/>
              <a:gd name="connsiteY27" fmla="*/ 205740 h 601980"/>
              <a:gd name="connsiteX28" fmla="*/ 125730 w 4728210"/>
              <a:gd name="connsiteY28" fmla="*/ 228600 h 601980"/>
              <a:gd name="connsiteX29" fmla="*/ 167640 w 4728210"/>
              <a:gd name="connsiteY29" fmla="*/ 251460 h 601980"/>
              <a:gd name="connsiteX30" fmla="*/ 240030 w 4728210"/>
              <a:gd name="connsiteY30" fmla="*/ 281940 h 601980"/>
              <a:gd name="connsiteX31" fmla="*/ 304800 w 4728210"/>
              <a:gd name="connsiteY31" fmla="*/ 304800 h 601980"/>
              <a:gd name="connsiteX32" fmla="*/ 377190 w 4728210"/>
              <a:gd name="connsiteY32" fmla="*/ 323850 h 601980"/>
              <a:gd name="connsiteX33" fmla="*/ 430530 w 4728210"/>
              <a:gd name="connsiteY33" fmla="*/ 335280 h 601980"/>
              <a:gd name="connsiteX34" fmla="*/ 567690 w 4728210"/>
              <a:gd name="connsiteY34" fmla="*/ 327660 h 601980"/>
              <a:gd name="connsiteX35" fmla="*/ 822960 w 4728210"/>
              <a:gd name="connsiteY35" fmla="*/ 304800 h 601980"/>
              <a:gd name="connsiteX36" fmla="*/ 1040130 w 4728210"/>
              <a:gd name="connsiteY36" fmla="*/ 278130 h 601980"/>
              <a:gd name="connsiteX37" fmla="*/ 1238250 w 4728210"/>
              <a:gd name="connsiteY37" fmla="*/ 251460 h 601980"/>
              <a:gd name="connsiteX38" fmla="*/ 1413510 w 4728210"/>
              <a:gd name="connsiteY38" fmla="*/ 228600 h 601980"/>
              <a:gd name="connsiteX39" fmla="*/ 1630680 w 4728210"/>
              <a:gd name="connsiteY39" fmla="*/ 198120 h 601980"/>
              <a:gd name="connsiteX40" fmla="*/ 1912620 w 4728210"/>
              <a:gd name="connsiteY40" fmla="*/ 156210 h 601980"/>
              <a:gd name="connsiteX41" fmla="*/ 2240280 w 4728210"/>
              <a:gd name="connsiteY41" fmla="*/ 133350 h 601980"/>
              <a:gd name="connsiteX42" fmla="*/ 2522220 w 4728210"/>
              <a:gd name="connsiteY42" fmla="*/ 114300 h 601980"/>
              <a:gd name="connsiteX43" fmla="*/ 2823210 w 4728210"/>
              <a:gd name="connsiteY43" fmla="*/ 99060 h 601980"/>
              <a:gd name="connsiteX44" fmla="*/ 2990850 w 4728210"/>
              <a:gd name="connsiteY44" fmla="*/ 87630 h 601980"/>
              <a:gd name="connsiteX45" fmla="*/ 3368040 w 4728210"/>
              <a:gd name="connsiteY45" fmla="*/ 64770 h 601980"/>
              <a:gd name="connsiteX46" fmla="*/ 3726180 w 4728210"/>
              <a:gd name="connsiteY46" fmla="*/ 49530 h 601980"/>
              <a:gd name="connsiteX47" fmla="*/ 3947160 w 4728210"/>
              <a:gd name="connsiteY47" fmla="*/ 45720 h 601980"/>
              <a:gd name="connsiteX48" fmla="*/ 4019550 w 4728210"/>
              <a:gd name="connsiteY48" fmla="*/ 38100 h 601980"/>
              <a:gd name="connsiteX49" fmla="*/ 4095750 w 4728210"/>
              <a:gd name="connsiteY49" fmla="*/ 22860 h 601980"/>
              <a:gd name="connsiteX50" fmla="*/ 4179570 w 4728210"/>
              <a:gd name="connsiteY50" fmla="*/ 3810 h 601980"/>
              <a:gd name="connsiteX51" fmla="*/ 4213860 w 4728210"/>
              <a:gd name="connsiteY51" fmla="*/ 0 h 601980"/>
              <a:gd name="connsiteX52" fmla="*/ 4297680 w 4728210"/>
              <a:gd name="connsiteY52" fmla="*/ 7620 h 601980"/>
              <a:gd name="connsiteX53" fmla="*/ 4362450 w 4728210"/>
              <a:gd name="connsiteY53" fmla="*/ 22860 h 601980"/>
              <a:gd name="connsiteX54" fmla="*/ 4442460 w 4728210"/>
              <a:gd name="connsiteY54" fmla="*/ 53340 h 601980"/>
              <a:gd name="connsiteX55" fmla="*/ 4499610 w 4728210"/>
              <a:gd name="connsiteY55" fmla="*/ 80010 h 601980"/>
              <a:gd name="connsiteX56" fmla="*/ 4549140 w 4728210"/>
              <a:gd name="connsiteY56" fmla="*/ 110490 h 601980"/>
              <a:gd name="connsiteX57" fmla="*/ 4579620 w 4728210"/>
              <a:gd name="connsiteY57" fmla="*/ 129540 h 601980"/>
              <a:gd name="connsiteX58" fmla="*/ 4644390 w 4728210"/>
              <a:gd name="connsiteY58" fmla="*/ 163830 h 601980"/>
              <a:gd name="connsiteX59" fmla="*/ 4671060 w 4728210"/>
              <a:gd name="connsiteY59" fmla="*/ 179070 h 601980"/>
              <a:gd name="connsiteX60" fmla="*/ 4697730 w 4728210"/>
              <a:gd name="connsiteY60" fmla="*/ 205740 h 601980"/>
              <a:gd name="connsiteX61" fmla="*/ 4712970 w 4728210"/>
              <a:gd name="connsiteY61" fmla="*/ 224790 h 601980"/>
              <a:gd name="connsiteX62" fmla="*/ 4720590 w 4728210"/>
              <a:gd name="connsiteY62" fmla="*/ 240030 h 601980"/>
              <a:gd name="connsiteX63" fmla="*/ 4728210 w 4728210"/>
              <a:gd name="connsiteY63" fmla="*/ 266700 h 601980"/>
              <a:gd name="connsiteX64" fmla="*/ 4724400 w 4728210"/>
              <a:gd name="connsiteY64" fmla="*/ 281940 h 601980"/>
              <a:gd name="connsiteX65" fmla="*/ 4716780 w 4728210"/>
              <a:gd name="connsiteY65" fmla="*/ 304800 h 601980"/>
              <a:gd name="connsiteX66" fmla="*/ 4701540 w 4728210"/>
              <a:gd name="connsiteY66" fmla="*/ 316230 h 601980"/>
              <a:gd name="connsiteX67" fmla="*/ 4674870 w 4728210"/>
              <a:gd name="connsiteY67" fmla="*/ 331470 h 601980"/>
              <a:gd name="connsiteX68" fmla="*/ 4640580 w 4728210"/>
              <a:gd name="connsiteY68" fmla="*/ 339090 h 601980"/>
              <a:gd name="connsiteX69" fmla="*/ 4587240 w 4728210"/>
              <a:gd name="connsiteY69" fmla="*/ 335280 h 601980"/>
              <a:gd name="connsiteX70" fmla="*/ 4423410 w 4728210"/>
              <a:gd name="connsiteY70" fmla="*/ 316230 h 601980"/>
              <a:gd name="connsiteX71" fmla="*/ 4191000 w 4728210"/>
              <a:gd name="connsiteY71" fmla="*/ 297180 h 601980"/>
              <a:gd name="connsiteX72" fmla="*/ 3958590 w 4728210"/>
              <a:gd name="connsiteY72" fmla="*/ 281940 h 601980"/>
              <a:gd name="connsiteX73" fmla="*/ 3623310 w 4728210"/>
              <a:gd name="connsiteY73" fmla="*/ 270510 h 601980"/>
              <a:gd name="connsiteX74" fmla="*/ 3337560 w 4728210"/>
              <a:gd name="connsiteY74" fmla="*/ 270510 h 601980"/>
              <a:gd name="connsiteX75" fmla="*/ 2758440 w 4728210"/>
              <a:gd name="connsiteY75" fmla="*/ 30099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728210" h="601980">
                <a:moveTo>
                  <a:pt x="2758440" y="300990"/>
                </a:moveTo>
                <a:lnTo>
                  <a:pt x="2446020" y="320040"/>
                </a:lnTo>
                <a:lnTo>
                  <a:pt x="2244090" y="327660"/>
                </a:lnTo>
                <a:lnTo>
                  <a:pt x="2038350" y="339090"/>
                </a:lnTo>
                <a:lnTo>
                  <a:pt x="1775460" y="377190"/>
                </a:lnTo>
                <a:lnTo>
                  <a:pt x="1565910" y="407670"/>
                </a:lnTo>
                <a:lnTo>
                  <a:pt x="1272540" y="449580"/>
                </a:lnTo>
                <a:lnTo>
                  <a:pt x="1043940" y="487680"/>
                </a:lnTo>
                <a:lnTo>
                  <a:pt x="819150" y="529590"/>
                </a:lnTo>
                <a:lnTo>
                  <a:pt x="621030" y="575310"/>
                </a:lnTo>
                <a:lnTo>
                  <a:pt x="544830" y="598170"/>
                </a:lnTo>
                <a:lnTo>
                  <a:pt x="533400" y="601980"/>
                </a:lnTo>
                <a:lnTo>
                  <a:pt x="491490" y="601980"/>
                </a:lnTo>
                <a:lnTo>
                  <a:pt x="445770" y="590550"/>
                </a:lnTo>
                <a:lnTo>
                  <a:pt x="403860" y="575310"/>
                </a:lnTo>
                <a:lnTo>
                  <a:pt x="346710" y="544830"/>
                </a:lnTo>
                <a:lnTo>
                  <a:pt x="270510" y="487680"/>
                </a:lnTo>
                <a:lnTo>
                  <a:pt x="217170" y="441960"/>
                </a:lnTo>
                <a:lnTo>
                  <a:pt x="160020" y="388620"/>
                </a:lnTo>
                <a:lnTo>
                  <a:pt x="91440" y="316230"/>
                </a:lnTo>
                <a:lnTo>
                  <a:pt x="45720" y="262890"/>
                </a:lnTo>
                <a:lnTo>
                  <a:pt x="19050" y="228600"/>
                </a:lnTo>
                <a:lnTo>
                  <a:pt x="3810" y="194310"/>
                </a:lnTo>
                <a:lnTo>
                  <a:pt x="0" y="182880"/>
                </a:lnTo>
                <a:lnTo>
                  <a:pt x="7620" y="171450"/>
                </a:lnTo>
                <a:lnTo>
                  <a:pt x="26670" y="167640"/>
                </a:lnTo>
                <a:lnTo>
                  <a:pt x="57150" y="179070"/>
                </a:lnTo>
                <a:lnTo>
                  <a:pt x="95250" y="205740"/>
                </a:lnTo>
                <a:lnTo>
                  <a:pt x="125730" y="228600"/>
                </a:lnTo>
                <a:lnTo>
                  <a:pt x="167640" y="251460"/>
                </a:lnTo>
                <a:lnTo>
                  <a:pt x="240030" y="281940"/>
                </a:lnTo>
                <a:lnTo>
                  <a:pt x="304800" y="304800"/>
                </a:lnTo>
                <a:lnTo>
                  <a:pt x="377190" y="323850"/>
                </a:lnTo>
                <a:lnTo>
                  <a:pt x="430530" y="335280"/>
                </a:lnTo>
                <a:lnTo>
                  <a:pt x="567690" y="327660"/>
                </a:lnTo>
                <a:lnTo>
                  <a:pt x="822960" y="304800"/>
                </a:lnTo>
                <a:lnTo>
                  <a:pt x="1040130" y="278130"/>
                </a:lnTo>
                <a:lnTo>
                  <a:pt x="1238250" y="251460"/>
                </a:lnTo>
                <a:lnTo>
                  <a:pt x="1413510" y="228600"/>
                </a:lnTo>
                <a:lnTo>
                  <a:pt x="1630680" y="198120"/>
                </a:lnTo>
                <a:lnTo>
                  <a:pt x="1912620" y="156210"/>
                </a:lnTo>
                <a:lnTo>
                  <a:pt x="2240280" y="133350"/>
                </a:lnTo>
                <a:lnTo>
                  <a:pt x="2522220" y="114300"/>
                </a:lnTo>
                <a:lnTo>
                  <a:pt x="2823210" y="99060"/>
                </a:lnTo>
                <a:lnTo>
                  <a:pt x="2990850" y="87630"/>
                </a:lnTo>
                <a:lnTo>
                  <a:pt x="3368040" y="64770"/>
                </a:lnTo>
                <a:lnTo>
                  <a:pt x="3726180" y="49530"/>
                </a:lnTo>
                <a:lnTo>
                  <a:pt x="3947160" y="45720"/>
                </a:lnTo>
                <a:lnTo>
                  <a:pt x="4019550" y="38100"/>
                </a:lnTo>
                <a:lnTo>
                  <a:pt x="4095750" y="22860"/>
                </a:lnTo>
                <a:lnTo>
                  <a:pt x="4179570" y="3810"/>
                </a:lnTo>
                <a:lnTo>
                  <a:pt x="4213860" y="0"/>
                </a:lnTo>
                <a:lnTo>
                  <a:pt x="4297680" y="7620"/>
                </a:lnTo>
                <a:lnTo>
                  <a:pt x="4362450" y="22860"/>
                </a:lnTo>
                <a:lnTo>
                  <a:pt x="4442460" y="53340"/>
                </a:lnTo>
                <a:lnTo>
                  <a:pt x="4499610" y="80010"/>
                </a:lnTo>
                <a:lnTo>
                  <a:pt x="4549140" y="110490"/>
                </a:lnTo>
                <a:lnTo>
                  <a:pt x="4579620" y="129540"/>
                </a:lnTo>
                <a:lnTo>
                  <a:pt x="4644390" y="163830"/>
                </a:lnTo>
                <a:lnTo>
                  <a:pt x="4671060" y="179070"/>
                </a:lnTo>
                <a:lnTo>
                  <a:pt x="4697730" y="205740"/>
                </a:lnTo>
                <a:lnTo>
                  <a:pt x="4712970" y="224790"/>
                </a:lnTo>
                <a:lnTo>
                  <a:pt x="4720590" y="240030"/>
                </a:lnTo>
                <a:lnTo>
                  <a:pt x="4728210" y="266700"/>
                </a:lnTo>
                <a:lnTo>
                  <a:pt x="4724400" y="281940"/>
                </a:lnTo>
                <a:lnTo>
                  <a:pt x="4716780" y="304800"/>
                </a:lnTo>
                <a:lnTo>
                  <a:pt x="4701540" y="316230"/>
                </a:lnTo>
                <a:lnTo>
                  <a:pt x="4674870" y="331470"/>
                </a:lnTo>
                <a:lnTo>
                  <a:pt x="4640580" y="339090"/>
                </a:lnTo>
                <a:lnTo>
                  <a:pt x="4587240" y="335280"/>
                </a:lnTo>
                <a:lnTo>
                  <a:pt x="4423410" y="316230"/>
                </a:lnTo>
                <a:lnTo>
                  <a:pt x="4191000" y="297180"/>
                </a:lnTo>
                <a:lnTo>
                  <a:pt x="3958590" y="281940"/>
                </a:lnTo>
                <a:lnTo>
                  <a:pt x="3623310" y="270510"/>
                </a:lnTo>
                <a:lnTo>
                  <a:pt x="3337560" y="270510"/>
                </a:lnTo>
                <a:lnTo>
                  <a:pt x="2758440" y="3009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F64284D-B336-4446-8652-E71D4F7DEB8C}"/>
              </a:ext>
            </a:extLst>
          </p:cNvPr>
          <p:cNvGrpSpPr>
            <a:grpSpLocks/>
          </p:cNvGrpSpPr>
          <p:nvPr/>
        </p:nvGrpSpPr>
        <p:grpSpPr bwMode="auto">
          <a:xfrm>
            <a:off x="2554288" y="1400175"/>
            <a:ext cx="4727575" cy="4729163"/>
            <a:chOff x="2693988" y="1552575"/>
            <a:chExt cx="4727575" cy="4729163"/>
          </a:xfrm>
        </p:grpSpPr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CC8CC205-9A7A-4800-956C-59C3B74D8333}"/>
                </a:ext>
              </a:extLst>
            </p:cNvPr>
            <p:cNvSpPr/>
            <p:nvPr/>
          </p:nvSpPr>
          <p:spPr>
            <a:xfrm>
              <a:off x="3240088" y="1835150"/>
              <a:ext cx="701675" cy="674688"/>
            </a:xfrm>
            <a:custGeom>
              <a:avLst/>
              <a:gdLst>
                <a:gd name="connsiteX0" fmla="*/ 495300 w 700088"/>
                <a:gd name="connsiteY0" fmla="*/ 184372 h 674910"/>
                <a:gd name="connsiteX1" fmla="*/ 416719 w 700088"/>
                <a:gd name="connsiteY1" fmla="*/ 146272 h 674910"/>
                <a:gd name="connsiteX2" fmla="*/ 309563 w 700088"/>
                <a:gd name="connsiteY2" fmla="*/ 101028 h 674910"/>
                <a:gd name="connsiteX3" fmla="*/ 226219 w 700088"/>
                <a:gd name="connsiteY3" fmla="*/ 65310 h 674910"/>
                <a:gd name="connsiteX4" fmla="*/ 135732 w 700088"/>
                <a:gd name="connsiteY4" fmla="*/ 29591 h 674910"/>
                <a:gd name="connsiteX5" fmla="*/ 78582 w 700088"/>
                <a:gd name="connsiteY5" fmla="*/ 8160 h 674910"/>
                <a:gd name="connsiteX6" fmla="*/ 45244 w 700088"/>
                <a:gd name="connsiteY6" fmla="*/ 3397 h 674910"/>
                <a:gd name="connsiteX7" fmla="*/ 19050 w 700088"/>
                <a:gd name="connsiteY7" fmla="*/ 1016 h 674910"/>
                <a:gd name="connsiteX8" fmla="*/ 2382 w 700088"/>
                <a:gd name="connsiteY8" fmla="*/ 8160 h 674910"/>
                <a:gd name="connsiteX9" fmla="*/ 0 w 700088"/>
                <a:gd name="connsiteY9" fmla="*/ 12922 h 674910"/>
                <a:gd name="connsiteX10" fmla="*/ 11907 w 700088"/>
                <a:gd name="connsiteY10" fmla="*/ 31972 h 674910"/>
                <a:gd name="connsiteX11" fmla="*/ 66675 w 700088"/>
                <a:gd name="connsiteY11" fmla="*/ 86741 h 674910"/>
                <a:gd name="connsiteX12" fmla="*/ 166688 w 700088"/>
                <a:gd name="connsiteY12" fmla="*/ 186753 h 674910"/>
                <a:gd name="connsiteX13" fmla="*/ 242888 w 700088"/>
                <a:gd name="connsiteY13" fmla="*/ 270097 h 674910"/>
                <a:gd name="connsiteX14" fmla="*/ 297657 w 700088"/>
                <a:gd name="connsiteY14" fmla="*/ 336772 h 674910"/>
                <a:gd name="connsiteX15" fmla="*/ 347663 w 700088"/>
                <a:gd name="connsiteY15" fmla="*/ 401066 h 674910"/>
                <a:gd name="connsiteX16" fmla="*/ 388144 w 700088"/>
                <a:gd name="connsiteY16" fmla="*/ 462978 h 674910"/>
                <a:gd name="connsiteX17" fmla="*/ 421482 w 700088"/>
                <a:gd name="connsiteY17" fmla="*/ 517747 h 674910"/>
                <a:gd name="connsiteX18" fmla="*/ 440532 w 700088"/>
                <a:gd name="connsiteY18" fmla="*/ 560610 h 674910"/>
                <a:gd name="connsiteX19" fmla="*/ 452438 w 700088"/>
                <a:gd name="connsiteY19" fmla="*/ 586803 h 674910"/>
                <a:gd name="connsiteX20" fmla="*/ 481013 w 700088"/>
                <a:gd name="connsiteY20" fmla="*/ 612997 h 674910"/>
                <a:gd name="connsiteX21" fmla="*/ 500063 w 700088"/>
                <a:gd name="connsiteY21" fmla="*/ 629666 h 674910"/>
                <a:gd name="connsiteX22" fmla="*/ 540544 w 700088"/>
                <a:gd name="connsiteY22" fmla="*/ 655860 h 674910"/>
                <a:gd name="connsiteX23" fmla="*/ 564357 w 700088"/>
                <a:gd name="connsiteY23" fmla="*/ 665385 h 674910"/>
                <a:gd name="connsiteX24" fmla="*/ 590550 w 700088"/>
                <a:gd name="connsiteY24" fmla="*/ 672528 h 674910"/>
                <a:gd name="connsiteX25" fmla="*/ 602457 w 700088"/>
                <a:gd name="connsiteY25" fmla="*/ 674910 h 674910"/>
                <a:gd name="connsiteX26" fmla="*/ 619125 w 700088"/>
                <a:gd name="connsiteY26" fmla="*/ 667766 h 674910"/>
                <a:gd name="connsiteX27" fmla="*/ 635794 w 700088"/>
                <a:gd name="connsiteY27" fmla="*/ 658241 h 674910"/>
                <a:gd name="connsiteX28" fmla="*/ 661988 w 700088"/>
                <a:gd name="connsiteY28" fmla="*/ 639191 h 674910"/>
                <a:gd name="connsiteX29" fmla="*/ 678657 w 700088"/>
                <a:gd name="connsiteY29" fmla="*/ 622522 h 674910"/>
                <a:gd name="connsiteX30" fmla="*/ 685800 w 700088"/>
                <a:gd name="connsiteY30" fmla="*/ 605853 h 674910"/>
                <a:gd name="connsiteX31" fmla="*/ 695325 w 700088"/>
                <a:gd name="connsiteY31" fmla="*/ 579660 h 674910"/>
                <a:gd name="connsiteX32" fmla="*/ 700088 w 700088"/>
                <a:gd name="connsiteY32" fmla="*/ 546322 h 674910"/>
                <a:gd name="connsiteX33" fmla="*/ 697707 w 700088"/>
                <a:gd name="connsiteY33" fmla="*/ 505841 h 674910"/>
                <a:gd name="connsiteX34" fmla="*/ 695325 w 700088"/>
                <a:gd name="connsiteY34" fmla="*/ 470122 h 674910"/>
                <a:gd name="connsiteX35" fmla="*/ 690563 w 700088"/>
                <a:gd name="connsiteY35" fmla="*/ 439166 h 674910"/>
                <a:gd name="connsiteX36" fmla="*/ 678657 w 700088"/>
                <a:gd name="connsiteY36" fmla="*/ 393922 h 674910"/>
                <a:gd name="connsiteX37" fmla="*/ 661988 w 700088"/>
                <a:gd name="connsiteY37" fmla="*/ 346297 h 674910"/>
                <a:gd name="connsiteX38" fmla="*/ 638175 w 700088"/>
                <a:gd name="connsiteY38" fmla="*/ 303435 h 674910"/>
                <a:gd name="connsiteX39" fmla="*/ 614363 w 700088"/>
                <a:gd name="connsiteY39" fmla="*/ 267716 h 674910"/>
                <a:gd name="connsiteX40" fmla="*/ 592932 w 700088"/>
                <a:gd name="connsiteY40" fmla="*/ 236760 h 674910"/>
                <a:gd name="connsiteX41" fmla="*/ 581025 w 700088"/>
                <a:gd name="connsiteY41" fmla="*/ 224853 h 674910"/>
                <a:gd name="connsiteX42" fmla="*/ 495300 w 700088"/>
                <a:gd name="connsiteY42" fmla="*/ 184372 h 67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0088" h="674910">
                  <a:moveTo>
                    <a:pt x="495300" y="184372"/>
                  </a:moveTo>
                  <a:lnTo>
                    <a:pt x="416719" y="146272"/>
                  </a:lnTo>
                  <a:lnTo>
                    <a:pt x="309563" y="101028"/>
                  </a:lnTo>
                  <a:lnTo>
                    <a:pt x="226219" y="65310"/>
                  </a:lnTo>
                  <a:lnTo>
                    <a:pt x="135732" y="29591"/>
                  </a:lnTo>
                  <a:lnTo>
                    <a:pt x="78582" y="8160"/>
                  </a:lnTo>
                  <a:lnTo>
                    <a:pt x="45244" y="3397"/>
                  </a:lnTo>
                  <a:lnTo>
                    <a:pt x="19050" y="1016"/>
                  </a:lnTo>
                  <a:cubicBezTo>
                    <a:pt x="1619" y="5996"/>
                    <a:pt x="2382" y="0"/>
                    <a:pt x="2382" y="8160"/>
                  </a:cubicBezTo>
                  <a:lnTo>
                    <a:pt x="0" y="12922"/>
                  </a:lnTo>
                  <a:lnTo>
                    <a:pt x="11907" y="31972"/>
                  </a:lnTo>
                  <a:lnTo>
                    <a:pt x="66675" y="86741"/>
                  </a:lnTo>
                  <a:lnTo>
                    <a:pt x="166688" y="186753"/>
                  </a:lnTo>
                  <a:lnTo>
                    <a:pt x="242888" y="270097"/>
                  </a:lnTo>
                  <a:lnTo>
                    <a:pt x="297657" y="336772"/>
                  </a:lnTo>
                  <a:lnTo>
                    <a:pt x="347663" y="401066"/>
                  </a:lnTo>
                  <a:lnTo>
                    <a:pt x="388144" y="462978"/>
                  </a:lnTo>
                  <a:lnTo>
                    <a:pt x="421482" y="517747"/>
                  </a:lnTo>
                  <a:lnTo>
                    <a:pt x="440532" y="560610"/>
                  </a:lnTo>
                  <a:lnTo>
                    <a:pt x="452438" y="586803"/>
                  </a:lnTo>
                  <a:lnTo>
                    <a:pt x="481013" y="612997"/>
                  </a:lnTo>
                  <a:lnTo>
                    <a:pt x="500063" y="629666"/>
                  </a:lnTo>
                  <a:lnTo>
                    <a:pt x="540544" y="655860"/>
                  </a:lnTo>
                  <a:lnTo>
                    <a:pt x="564357" y="665385"/>
                  </a:lnTo>
                  <a:lnTo>
                    <a:pt x="590550" y="672528"/>
                  </a:lnTo>
                  <a:lnTo>
                    <a:pt x="602457" y="674910"/>
                  </a:lnTo>
                  <a:lnTo>
                    <a:pt x="619125" y="667766"/>
                  </a:lnTo>
                  <a:lnTo>
                    <a:pt x="635794" y="658241"/>
                  </a:lnTo>
                  <a:lnTo>
                    <a:pt x="661988" y="639191"/>
                  </a:lnTo>
                  <a:lnTo>
                    <a:pt x="678657" y="622522"/>
                  </a:lnTo>
                  <a:lnTo>
                    <a:pt x="685800" y="605853"/>
                  </a:lnTo>
                  <a:lnTo>
                    <a:pt x="695325" y="579660"/>
                  </a:lnTo>
                  <a:lnTo>
                    <a:pt x="700088" y="546322"/>
                  </a:lnTo>
                  <a:lnTo>
                    <a:pt x="697707" y="505841"/>
                  </a:lnTo>
                  <a:lnTo>
                    <a:pt x="695325" y="470122"/>
                  </a:lnTo>
                  <a:lnTo>
                    <a:pt x="690563" y="439166"/>
                  </a:lnTo>
                  <a:lnTo>
                    <a:pt x="678657" y="393922"/>
                  </a:lnTo>
                  <a:lnTo>
                    <a:pt x="661988" y="346297"/>
                  </a:lnTo>
                  <a:lnTo>
                    <a:pt x="638175" y="303435"/>
                  </a:lnTo>
                  <a:lnTo>
                    <a:pt x="614363" y="267716"/>
                  </a:lnTo>
                  <a:lnTo>
                    <a:pt x="592932" y="236760"/>
                  </a:lnTo>
                  <a:lnTo>
                    <a:pt x="581025" y="224853"/>
                  </a:lnTo>
                  <a:lnTo>
                    <a:pt x="495300" y="1843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AB470AAD-ABE7-44DA-BB67-6E27DC58CA6D}"/>
                </a:ext>
              </a:extLst>
            </p:cNvPr>
            <p:cNvSpPr/>
            <p:nvPr/>
          </p:nvSpPr>
          <p:spPr>
            <a:xfrm>
              <a:off x="4067175" y="1552575"/>
              <a:ext cx="1211263" cy="1181100"/>
            </a:xfrm>
            <a:custGeom>
              <a:avLst/>
              <a:gdLst>
                <a:gd name="connsiteX0" fmla="*/ 757238 w 1212056"/>
                <a:gd name="connsiteY0" fmla="*/ 354806 h 1181100"/>
                <a:gd name="connsiteX1" fmla="*/ 700088 w 1212056"/>
                <a:gd name="connsiteY1" fmla="*/ 457200 h 1181100"/>
                <a:gd name="connsiteX2" fmla="*/ 652463 w 1212056"/>
                <a:gd name="connsiteY2" fmla="*/ 538163 h 1181100"/>
                <a:gd name="connsiteX3" fmla="*/ 628650 w 1212056"/>
                <a:gd name="connsiteY3" fmla="*/ 578644 h 1181100"/>
                <a:gd name="connsiteX4" fmla="*/ 590550 w 1212056"/>
                <a:gd name="connsiteY4" fmla="*/ 628650 h 1181100"/>
                <a:gd name="connsiteX5" fmla="*/ 519113 w 1212056"/>
                <a:gd name="connsiteY5" fmla="*/ 709613 h 1181100"/>
                <a:gd name="connsiteX6" fmla="*/ 416719 w 1212056"/>
                <a:gd name="connsiteY6" fmla="*/ 809625 h 1181100"/>
                <a:gd name="connsiteX7" fmla="*/ 309563 w 1212056"/>
                <a:gd name="connsiteY7" fmla="*/ 907256 h 1181100"/>
                <a:gd name="connsiteX8" fmla="*/ 171450 w 1212056"/>
                <a:gd name="connsiteY8" fmla="*/ 1012031 h 1181100"/>
                <a:gd name="connsiteX9" fmla="*/ 40481 w 1212056"/>
                <a:gd name="connsiteY9" fmla="*/ 1102519 h 1181100"/>
                <a:gd name="connsiteX10" fmla="*/ 16669 w 1212056"/>
                <a:gd name="connsiteY10" fmla="*/ 1123950 h 1181100"/>
                <a:gd name="connsiteX11" fmla="*/ 0 w 1212056"/>
                <a:gd name="connsiteY11" fmla="*/ 1150144 h 1181100"/>
                <a:gd name="connsiteX12" fmla="*/ 0 w 1212056"/>
                <a:gd name="connsiteY12" fmla="*/ 1162050 h 1181100"/>
                <a:gd name="connsiteX13" fmla="*/ 2381 w 1212056"/>
                <a:gd name="connsiteY13" fmla="*/ 1171575 h 1181100"/>
                <a:gd name="connsiteX14" fmla="*/ 11906 w 1212056"/>
                <a:gd name="connsiteY14" fmla="*/ 1176338 h 1181100"/>
                <a:gd name="connsiteX15" fmla="*/ 35719 w 1212056"/>
                <a:gd name="connsiteY15" fmla="*/ 1181100 h 1181100"/>
                <a:gd name="connsiteX16" fmla="*/ 61913 w 1212056"/>
                <a:gd name="connsiteY16" fmla="*/ 1173956 h 1181100"/>
                <a:gd name="connsiteX17" fmla="*/ 135731 w 1212056"/>
                <a:gd name="connsiteY17" fmla="*/ 1143000 h 1181100"/>
                <a:gd name="connsiteX18" fmla="*/ 226219 w 1212056"/>
                <a:gd name="connsiteY18" fmla="*/ 1097756 h 1181100"/>
                <a:gd name="connsiteX19" fmla="*/ 326231 w 1212056"/>
                <a:gd name="connsiteY19" fmla="*/ 1042988 h 1181100"/>
                <a:gd name="connsiteX20" fmla="*/ 419100 w 1212056"/>
                <a:gd name="connsiteY20" fmla="*/ 988219 h 1181100"/>
                <a:gd name="connsiteX21" fmla="*/ 514350 w 1212056"/>
                <a:gd name="connsiteY21" fmla="*/ 926306 h 1181100"/>
                <a:gd name="connsiteX22" fmla="*/ 590550 w 1212056"/>
                <a:gd name="connsiteY22" fmla="*/ 866775 h 1181100"/>
                <a:gd name="connsiteX23" fmla="*/ 652463 w 1212056"/>
                <a:gd name="connsiteY23" fmla="*/ 816769 h 1181100"/>
                <a:gd name="connsiteX24" fmla="*/ 707231 w 1212056"/>
                <a:gd name="connsiteY24" fmla="*/ 769144 h 1181100"/>
                <a:gd name="connsiteX25" fmla="*/ 759619 w 1212056"/>
                <a:gd name="connsiteY25" fmla="*/ 716756 h 1181100"/>
                <a:gd name="connsiteX26" fmla="*/ 914400 w 1212056"/>
                <a:gd name="connsiteY26" fmla="*/ 583406 h 1181100"/>
                <a:gd name="connsiteX27" fmla="*/ 964406 w 1212056"/>
                <a:gd name="connsiteY27" fmla="*/ 526256 h 1181100"/>
                <a:gd name="connsiteX28" fmla="*/ 997744 w 1212056"/>
                <a:gd name="connsiteY28" fmla="*/ 490538 h 1181100"/>
                <a:gd name="connsiteX29" fmla="*/ 1042988 w 1212056"/>
                <a:gd name="connsiteY29" fmla="*/ 445294 h 1181100"/>
                <a:gd name="connsiteX30" fmla="*/ 1078706 w 1212056"/>
                <a:gd name="connsiteY30" fmla="*/ 409575 h 1181100"/>
                <a:gd name="connsiteX31" fmla="*/ 1121569 w 1212056"/>
                <a:gd name="connsiteY31" fmla="*/ 369094 h 1181100"/>
                <a:gd name="connsiteX32" fmla="*/ 1145381 w 1212056"/>
                <a:gd name="connsiteY32" fmla="*/ 347663 h 1181100"/>
                <a:gd name="connsiteX33" fmla="*/ 1166813 w 1212056"/>
                <a:gd name="connsiteY33" fmla="*/ 333375 h 1181100"/>
                <a:gd name="connsiteX34" fmla="*/ 1190625 w 1212056"/>
                <a:gd name="connsiteY34" fmla="*/ 314325 h 1181100"/>
                <a:gd name="connsiteX35" fmla="*/ 1200150 w 1212056"/>
                <a:gd name="connsiteY35" fmla="*/ 302419 h 1181100"/>
                <a:gd name="connsiteX36" fmla="*/ 1209675 w 1212056"/>
                <a:gd name="connsiteY36" fmla="*/ 283369 h 1181100"/>
                <a:gd name="connsiteX37" fmla="*/ 1212056 w 1212056"/>
                <a:gd name="connsiteY37" fmla="*/ 266700 h 1181100"/>
                <a:gd name="connsiteX38" fmla="*/ 1209675 w 1212056"/>
                <a:gd name="connsiteY38" fmla="*/ 250031 h 1181100"/>
                <a:gd name="connsiteX39" fmla="*/ 1202531 w 1212056"/>
                <a:gd name="connsiteY39" fmla="*/ 228600 h 1181100"/>
                <a:gd name="connsiteX40" fmla="*/ 1181100 w 1212056"/>
                <a:gd name="connsiteY40" fmla="*/ 202406 h 1181100"/>
                <a:gd name="connsiteX41" fmla="*/ 1138238 w 1212056"/>
                <a:gd name="connsiteY41" fmla="*/ 166688 h 1181100"/>
                <a:gd name="connsiteX42" fmla="*/ 1081088 w 1212056"/>
                <a:gd name="connsiteY42" fmla="*/ 126206 h 1181100"/>
                <a:gd name="connsiteX43" fmla="*/ 1033463 w 1212056"/>
                <a:gd name="connsiteY43" fmla="*/ 97631 h 1181100"/>
                <a:gd name="connsiteX44" fmla="*/ 978694 w 1212056"/>
                <a:gd name="connsiteY44" fmla="*/ 69056 h 1181100"/>
                <a:gd name="connsiteX45" fmla="*/ 921544 w 1212056"/>
                <a:gd name="connsiteY45" fmla="*/ 45244 h 1181100"/>
                <a:gd name="connsiteX46" fmla="*/ 866775 w 1212056"/>
                <a:gd name="connsiteY46" fmla="*/ 26194 h 1181100"/>
                <a:gd name="connsiteX47" fmla="*/ 812006 w 1212056"/>
                <a:gd name="connsiteY47" fmla="*/ 11906 h 1181100"/>
                <a:gd name="connsiteX48" fmla="*/ 750094 w 1212056"/>
                <a:gd name="connsiteY48" fmla="*/ 2381 h 1181100"/>
                <a:gd name="connsiteX49" fmla="*/ 707231 w 1212056"/>
                <a:gd name="connsiteY49" fmla="*/ 0 h 1181100"/>
                <a:gd name="connsiteX50" fmla="*/ 685800 w 1212056"/>
                <a:gd name="connsiteY50" fmla="*/ 2381 h 1181100"/>
                <a:gd name="connsiteX51" fmla="*/ 676275 w 1212056"/>
                <a:gd name="connsiteY51" fmla="*/ 4763 h 1181100"/>
                <a:gd name="connsiteX52" fmla="*/ 669131 w 1212056"/>
                <a:gd name="connsiteY52" fmla="*/ 11906 h 1181100"/>
                <a:gd name="connsiteX53" fmla="*/ 669131 w 1212056"/>
                <a:gd name="connsiteY53" fmla="*/ 21431 h 1181100"/>
                <a:gd name="connsiteX54" fmla="*/ 673894 w 1212056"/>
                <a:gd name="connsiteY54" fmla="*/ 38100 h 1181100"/>
                <a:gd name="connsiteX55" fmla="*/ 700088 w 1212056"/>
                <a:gd name="connsiteY55" fmla="*/ 69056 h 1181100"/>
                <a:gd name="connsiteX56" fmla="*/ 742950 w 1212056"/>
                <a:gd name="connsiteY56" fmla="*/ 114300 h 1181100"/>
                <a:gd name="connsiteX57" fmla="*/ 766763 w 1212056"/>
                <a:gd name="connsiteY57" fmla="*/ 142875 h 1181100"/>
                <a:gd name="connsiteX58" fmla="*/ 792956 w 1212056"/>
                <a:gd name="connsiteY58" fmla="*/ 183356 h 1181100"/>
                <a:gd name="connsiteX59" fmla="*/ 804863 w 1212056"/>
                <a:gd name="connsiteY59" fmla="*/ 214313 h 1181100"/>
                <a:gd name="connsiteX60" fmla="*/ 804863 w 1212056"/>
                <a:gd name="connsiteY60" fmla="*/ 226219 h 1181100"/>
                <a:gd name="connsiteX61" fmla="*/ 800100 w 1212056"/>
                <a:gd name="connsiteY61" fmla="*/ 254794 h 1181100"/>
                <a:gd name="connsiteX62" fmla="*/ 757238 w 1212056"/>
                <a:gd name="connsiteY62" fmla="*/ 354806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12056" h="1181100">
                  <a:moveTo>
                    <a:pt x="757238" y="354806"/>
                  </a:moveTo>
                  <a:lnTo>
                    <a:pt x="700088" y="457200"/>
                  </a:lnTo>
                  <a:lnTo>
                    <a:pt x="652463" y="538163"/>
                  </a:lnTo>
                  <a:lnTo>
                    <a:pt x="628650" y="578644"/>
                  </a:lnTo>
                  <a:lnTo>
                    <a:pt x="590550" y="628650"/>
                  </a:lnTo>
                  <a:lnTo>
                    <a:pt x="519113" y="709613"/>
                  </a:lnTo>
                  <a:lnTo>
                    <a:pt x="416719" y="809625"/>
                  </a:lnTo>
                  <a:lnTo>
                    <a:pt x="309563" y="907256"/>
                  </a:lnTo>
                  <a:lnTo>
                    <a:pt x="171450" y="1012031"/>
                  </a:lnTo>
                  <a:lnTo>
                    <a:pt x="40481" y="1102519"/>
                  </a:lnTo>
                  <a:lnTo>
                    <a:pt x="16669" y="1123950"/>
                  </a:lnTo>
                  <a:lnTo>
                    <a:pt x="0" y="1150144"/>
                  </a:lnTo>
                  <a:lnTo>
                    <a:pt x="0" y="1162050"/>
                  </a:lnTo>
                  <a:lnTo>
                    <a:pt x="2381" y="1171575"/>
                  </a:lnTo>
                  <a:lnTo>
                    <a:pt x="11906" y="1176338"/>
                  </a:lnTo>
                  <a:lnTo>
                    <a:pt x="35719" y="1181100"/>
                  </a:lnTo>
                  <a:lnTo>
                    <a:pt x="61913" y="1173956"/>
                  </a:lnTo>
                  <a:lnTo>
                    <a:pt x="135731" y="1143000"/>
                  </a:lnTo>
                  <a:lnTo>
                    <a:pt x="226219" y="1097756"/>
                  </a:lnTo>
                  <a:lnTo>
                    <a:pt x="326231" y="1042988"/>
                  </a:lnTo>
                  <a:lnTo>
                    <a:pt x="419100" y="988219"/>
                  </a:lnTo>
                  <a:lnTo>
                    <a:pt x="514350" y="926306"/>
                  </a:lnTo>
                  <a:lnTo>
                    <a:pt x="590550" y="866775"/>
                  </a:lnTo>
                  <a:lnTo>
                    <a:pt x="652463" y="816769"/>
                  </a:lnTo>
                  <a:lnTo>
                    <a:pt x="707231" y="769144"/>
                  </a:lnTo>
                  <a:lnTo>
                    <a:pt x="759619" y="716756"/>
                  </a:lnTo>
                  <a:lnTo>
                    <a:pt x="914400" y="583406"/>
                  </a:lnTo>
                  <a:lnTo>
                    <a:pt x="964406" y="526256"/>
                  </a:lnTo>
                  <a:lnTo>
                    <a:pt x="997744" y="490538"/>
                  </a:lnTo>
                  <a:lnTo>
                    <a:pt x="1042988" y="445294"/>
                  </a:lnTo>
                  <a:lnTo>
                    <a:pt x="1078706" y="409575"/>
                  </a:lnTo>
                  <a:lnTo>
                    <a:pt x="1121569" y="369094"/>
                  </a:lnTo>
                  <a:lnTo>
                    <a:pt x="1145381" y="347663"/>
                  </a:lnTo>
                  <a:lnTo>
                    <a:pt x="1166813" y="333375"/>
                  </a:lnTo>
                  <a:lnTo>
                    <a:pt x="1190625" y="314325"/>
                  </a:lnTo>
                  <a:lnTo>
                    <a:pt x="1200150" y="302419"/>
                  </a:lnTo>
                  <a:lnTo>
                    <a:pt x="1209675" y="283369"/>
                  </a:lnTo>
                  <a:lnTo>
                    <a:pt x="1212056" y="266700"/>
                  </a:lnTo>
                  <a:lnTo>
                    <a:pt x="1209675" y="250031"/>
                  </a:lnTo>
                  <a:lnTo>
                    <a:pt x="1202531" y="228600"/>
                  </a:lnTo>
                  <a:lnTo>
                    <a:pt x="1181100" y="202406"/>
                  </a:lnTo>
                  <a:lnTo>
                    <a:pt x="1138238" y="166688"/>
                  </a:lnTo>
                  <a:lnTo>
                    <a:pt x="1081088" y="126206"/>
                  </a:lnTo>
                  <a:lnTo>
                    <a:pt x="1033463" y="97631"/>
                  </a:lnTo>
                  <a:lnTo>
                    <a:pt x="978694" y="69056"/>
                  </a:lnTo>
                  <a:lnTo>
                    <a:pt x="921544" y="45244"/>
                  </a:lnTo>
                  <a:lnTo>
                    <a:pt x="866775" y="26194"/>
                  </a:lnTo>
                  <a:lnTo>
                    <a:pt x="812006" y="11906"/>
                  </a:lnTo>
                  <a:lnTo>
                    <a:pt x="750094" y="2381"/>
                  </a:lnTo>
                  <a:lnTo>
                    <a:pt x="707231" y="0"/>
                  </a:lnTo>
                  <a:lnTo>
                    <a:pt x="685800" y="2381"/>
                  </a:lnTo>
                  <a:lnTo>
                    <a:pt x="676275" y="4763"/>
                  </a:lnTo>
                  <a:lnTo>
                    <a:pt x="669131" y="11906"/>
                  </a:lnTo>
                  <a:lnTo>
                    <a:pt x="669131" y="21431"/>
                  </a:lnTo>
                  <a:lnTo>
                    <a:pt x="673894" y="38100"/>
                  </a:lnTo>
                  <a:lnTo>
                    <a:pt x="700088" y="69056"/>
                  </a:lnTo>
                  <a:lnTo>
                    <a:pt x="742950" y="114300"/>
                  </a:lnTo>
                  <a:lnTo>
                    <a:pt x="766763" y="142875"/>
                  </a:lnTo>
                  <a:lnTo>
                    <a:pt x="792956" y="183356"/>
                  </a:lnTo>
                  <a:lnTo>
                    <a:pt x="804863" y="214313"/>
                  </a:lnTo>
                  <a:lnTo>
                    <a:pt x="804863" y="226219"/>
                  </a:lnTo>
                  <a:lnTo>
                    <a:pt x="800100" y="254794"/>
                  </a:lnTo>
                  <a:lnTo>
                    <a:pt x="757238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368823D8-5031-4E6E-9C92-920CE81523C9}"/>
                </a:ext>
              </a:extLst>
            </p:cNvPr>
            <p:cNvSpPr/>
            <p:nvPr/>
          </p:nvSpPr>
          <p:spPr>
            <a:xfrm>
              <a:off x="2954338" y="3497263"/>
              <a:ext cx="374650" cy="465137"/>
            </a:xfrm>
            <a:custGeom>
              <a:avLst/>
              <a:gdLst>
                <a:gd name="connsiteX0" fmla="*/ 135732 w 373857"/>
                <a:gd name="connsiteY0" fmla="*/ 354807 h 464344"/>
                <a:gd name="connsiteX1" fmla="*/ 97632 w 373857"/>
                <a:gd name="connsiteY1" fmla="*/ 300038 h 464344"/>
                <a:gd name="connsiteX2" fmla="*/ 61913 w 373857"/>
                <a:gd name="connsiteY2" fmla="*/ 245269 h 464344"/>
                <a:gd name="connsiteX3" fmla="*/ 38100 w 373857"/>
                <a:gd name="connsiteY3" fmla="*/ 207169 h 464344"/>
                <a:gd name="connsiteX4" fmla="*/ 26194 w 373857"/>
                <a:gd name="connsiteY4" fmla="*/ 183357 h 464344"/>
                <a:gd name="connsiteX5" fmla="*/ 14288 w 373857"/>
                <a:gd name="connsiteY5" fmla="*/ 150019 h 464344"/>
                <a:gd name="connsiteX6" fmla="*/ 7144 w 373857"/>
                <a:gd name="connsiteY6" fmla="*/ 126207 h 464344"/>
                <a:gd name="connsiteX7" fmla="*/ 0 w 373857"/>
                <a:gd name="connsiteY7" fmla="*/ 83344 h 464344"/>
                <a:gd name="connsiteX8" fmla="*/ 0 w 373857"/>
                <a:gd name="connsiteY8" fmla="*/ 45244 h 464344"/>
                <a:gd name="connsiteX9" fmla="*/ 2382 w 373857"/>
                <a:gd name="connsiteY9" fmla="*/ 21432 h 464344"/>
                <a:gd name="connsiteX10" fmla="*/ 7144 w 373857"/>
                <a:gd name="connsiteY10" fmla="*/ 7144 h 464344"/>
                <a:gd name="connsiteX11" fmla="*/ 11907 w 373857"/>
                <a:gd name="connsiteY11" fmla="*/ 2382 h 464344"/>
                <a:gd name="connsiteX12" fmla="*/ 23813 w 373857"/>
                <a:gd name="connsiteY12" fmla="*/ 0 h 464344"/>
                <a:gd name="connsiteX13" fmla="*/ 50007 w 373857"/>
                <a:gd name="connsiteY13" fmla="*/ 4763 h 464344"/>
                <a:gd name="connsiteX14" fmla="*/ 69057 w 373857"/>
                <a:gd name="connsiteY14" fmla="*/ 16669 h 464344"/>
                <a:gd name="connsiteX15" fmla="*/ 104775 w 373857"/>
                <a:gd name="connsiteY15" fmla="*/ 45244 h 464344"/>
                <a:gd name="connsiteX16" fmla="*/ 373857 w 373857"/>
                <a:gd name="connsiteY16" fmla="*/ 304800 h 464344"/>
                <a:gd name="connsiteX17" fmla="*/ 361950 w 373857"/>
                <a:gd name="connsiteY17" fmla="*/ 338138 h 464344"/>
                <a:gd name="connsiteX18" fmla="*/ 345282 w 373857"/>
                <a:gd name="connsiteY18" fmla="*/ 376238 h 464344"/>
                <a:gd name="connsiteX19" fmla="*/ 321469 w 373857"/>
                <a:gd name="connsiteY19" fmla="*/ 411957 h 464344"/>
                <a:gd name="connsiteX20" fmla="*/ 295275 w 373857"/>
                <a:gd name="connsiteY20" fmla="*/ 440532 h 464344"/>
                <a:gd name="connsiteX21" fmla="*/ 266700 w 373857"/>
                <a:gd name="connsiteY21" fmla="*/ 459582 h 464344"/>
                <a:gd name="connsiteX22" fmla="*/ 250032 w 373857"/>
                <a:gd name="connsiteY22" fmla="*/ 464344 h 464344"/>
                <a:gd name="connsiteX23" fmla="*/ 240507 w 373857"/>
                <a:gd name="connsiteY23" fmla="*/ 464344 h 464344"/>
                <a:gd name="connsiteX24" fmla="*/ 219075 w 373857"/>
                <a:gd name="connsiteY24" fmla="*/ 454819 h 464344"/>
                <a:gd name="connsiteX25" fmla="*/ 190500 w 373857"/>
                <a:gd name="connsiteY25" fmla="*/ 428625 h 464344"/>
                <a:gd name="connsiteX26" fmla="*/ 135732 w 373857"/>
                <a:gd name="connsiteY26" fmla="*/ 354807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3857" h="464344">
                  <a:moveTo>
                    <a:pt x="135732" y="354807"/>
                  </a:moveTo>
                  <a:lnTo>
                    <a:pt x="97632" y="300038"/>
                  </a:lnTo>
                  <a:lnTo>
                    <a:pt x="61913" y="245269"/>
                  </a:lnTo>
                  <a:lnTo>
                    <a:pt x="38100" y="207169"/>
                  </a:lnTo>
                  <a:lnTo>
                    <a:pt x="26194" y="183357"/>
                  </a:lnTo>
                  <a:lnTo>
                    <a:pt x="14288" y="150019"/>
                  </a:lnTo>
                  <a:lnTo>
                    <a:pt x="7144" y="126207"/>
                  </a:lnTo>
                  <a:lnTo>
                    <a:pt x="0" y="83344"/>
                  </a:lnTo>
                  <a:lnTo>
                    <a:pt x="0" y="45244"/>
                  </a:lnTo>
                  <a:lnTo>
                    <a:pt x="2382" y="21432"/>
                  </a:lnTo>
                  <a:lnTo>
                    <a:pt x="7144" y="7144"/>
                  </a:lnTo>
                  <a:lnTo>
                    <a:pt x="11907" y="2382"/>
                  </a:lnTo>
                  <a:lnTo>
                    <a:pt x="23813" y="0"/>
                  </a:lnTo>
                  <a:lnTo>
                    <a:pt x="50007" y="4763"/>
                  </a:lnTo>
                  <a:lnTo>
                    <a:pt x="69057" y="16669"/>
                  </a:lnTo>
                  <a:lnTo>
                    <a:pt x="104775" y="45244"/>
                  </a:lnTo>
                  <a:lnTo>
                    <a:pt x="373857" y="304800"/>
                  </a:lnTo>
                  <a:lnTo>
                    <a:pt x="361950" y="338138"/>
                  </a:lnTo>
                  <a:lnTo>
                    <a:pt x="345282" y="376238"/>
                  </a:lnTo>
                  <a:lnTo>
                    <a:pt x="321469" y="411957"/>
                  </a:lnTo>
                  <a:lnTo>
                    <a:pt x="295275" y="440532"/>
                  </a:lnTo>
                  <a:lnTo>
                    <a:pt x="266700" y="459582"/>
                  </a:lnTo>
                  <a:lnTo>
                    <a:pt x="250032" y="464344"/>
                  </a:lnTo>
                  <a:lnTo>
                    <a:pt x="240507" y="464344"/>
                  </a:lnTo>
                  <a:lnTo>
                    <a:pt x="219075" y="454819"/>
                  </a:lnTo>
                  <a:lnTo>
                    <a:pt x="190500" y="428625"/>
                  </a:lnTo>
                  <a:lnTo>
                    <a:pt x="135732" y="354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1">
              <a:extLst>
                <a:ext uri="{FF2B5EF4-FFF2-40B4-BE49-F238E27FC236}">
                  <a16:creationId xmlns:a16="http://schemas.microsoft.com/office/drawing/2014/main" id="{579038DA-140D-4EDD-B382-DCF178631F25}"/>
                </a:ext>
              </a:extLst>
            </p:cNvPr>
            <p:cNvSpPr/>
            <p:nvPr/>
          </p:nvSpPr>
          <p:spPr>
            <a:xfrm>
              <a:off x="3776663" y="2505075"/>
              <a:ext cx="1600200" cy="1455738"/>
            </a:xfrm>
            <a:custGeom>
              <a:avLst/>
              <a:gdLst>
                <a:gd name="connsiteX0" fmla="*/ 1397793 w 1600200"/>
                <a:gd name="connsiteY0" fmla="*/ 592931 h 1454944"/>
                <a:gd name="connsiteX1" fmla="*/ 1304925 w 1600200"/>
                <a:gd name="connsiteY1" fmla="*/ 707231 h 1454944"/>
                <a:gd name="connsiteX2" fmla="*/ 1235868 w 1600200"/>
                <a:gd name="connsiteY2" fmla="*/ 785813 h 1454944"/>
                <a:gd name="connsiteX3" fmla="*/ 1147762 w 1600200"/>
                <a:gd name="connsiteY3" fmla="*/ 876300 h 1454944"/>
                <a:gd name="connsiteX4" fmla="*/ 1066800 w 1600200"/>
                <a:gd name="connsiteY4" fmla="*/ 947738 h 1454944"/>
                <a:gd name="connsiteX5" fmla="*/ 985837 w 1600200"/>
                <a:gd name="connsiteY5" fmla="*/ 1016794 h 1454944"/>
                <a:gd name="connsiteX6" fmla="*/ 897731 w 1600200"/>
                <a:gd name="connsiteY6" fmla="*/ 1083469 h 1454944"/>
                <a:gd name="connsiteX7" fmla="*/ 804862 w 1600200"/>
                <a:gd name="connsiteY7" fmla="*/ 1145381 h 1454944"/>
                <a:gd name="connsiteX8" fmla="*/ 688181 w 1600200"/>
                <a:gd name="connsiteY8" fmla="*/ 1216819 h 1454944"/>
                <a:gd name="connsiteX9" fmla="*/ 542925 w 1600200"/>
                <a:gd name="connsiteY9" fmla="*/ 1288256 h 1454944"/>
                <a:gd name="connsiteX10" fmla="*/ 459581 w 1600200"/>
                <a:gd name="connsiteY10" fmla="*/ 1326356 h 1454944"/>
                <a:gd name="connsiteX11" fmla="*/ 309562 w 1600200"/>
                <a:gd name="connsiteY11" fmla="*/ 1383506 h 1454944"/>
                <a:gd name="connsiteX12" fmla="*/ 176212 w 1600200"/>
                <a:gd name="connsiteY12" fmla="*/ 1426369 h 1454944"/>
                <a:gd name="connsiteX13" fmla="*/ 73818 w 1600200"/>
                <a:gd name="connsiteY13" fmla="*/ 1450181 h 1454944"/>
                <a:gd name="connsiteX14" fmla="*/ 35718 w 1600200"/>
                <a:gd name="connsiteY14" fmla="*/ 1454944 h 1454944"/>
                <a:gd name="connsiteX15" fmla="*/ 19050 w 1600200"/>
                <a:gd name="connsiteY15" fmla="*/ 1452563 h 1454944"/>
                <a:gd name="connsiteX16" fmla="*/ 7143 w 1600200"/>
                <a:gd name="connsiteY16" fmla="*/ 1447800 h 1454944"/>
                <a:gd name="connsiteX17" fmla="*/ 0 w 1600200"/>
                <a:gd name="connsiteY17" fmla="*/ 1443038 h 1454944"/>
                <a:gd name="connsiteX18" fmla="*/ 0 w 1600200"/>
                <a:gd name="connsiteY18" fmla="*/ 1435894 h 1454944"/>
                <a:gd name="connsiteX19" fmla="*/ 4762 w 1600200"/>
                <a:gd name="connsiteY19" fmla="*/ 1419225 h 1454944"/>
                <a:gd name="connsiteX20" fmla="*/ 21431 w 1600200"/>
                <a:gd name="connsiteY20" fmla="*/ 1395413 h 1454944"/>
                <a:gd name="connsiteX21" fmla="*/ 40481 w 1600200"/>
                <a:gd name="connsiteY21" fmla="*/ 1383506 h 1454944"/>
                <a:gd name="connsiteX22" fmla="*/ 114300 w 1600200"/>
                <a:gd name="connsiteY22" fmla="*/ 1354931 h 1454944"/>
                <a:gd name="connsiteX23" fmla="*/ 188118 w 1600200"/>
                <a:gd name="connsiteY23" fmla="*/ 1323975 h 1454944"/>
                <a:gd name="connsiteX24" fmla="*/ 278606 w 1600200"/>
                <a:gd name="connsiteY24" fmla="*/ 1278731 h 1454944"/>
                <a:gd name="connsiteX25" fmla="*/ 395287 w 1600200"/>
                <a:gd name="connsiteY25" fmla="*/ 1219200 h 1454944"/>
                <a:gd name="connsiteX26" fmla="*/ 500062 w 1600200"/>
                <a:gd name="connsiteY26" fmla="*/ 1157288 h 1454944"/>
                <a:gd name="connsiteX27" fmla="*/ 614362 w 1600200"/>
                <a:gd name="connsiteY27" fmla="*/ 1081088 h 1454944"/>
                <a:gd name="connsiteX28" fmla="*/ 702468 w 1600200"/>
                <a:gd name="connsiteY28" fmla="*/ 1014413 h 1454944"/>
                <a:gd name="connsiteX29" fmla="*/ 797718 w 1600200"/>
                <a:gd name="connsiteY29" fmla="*/ 938213 h 1454944"/>
                <a:gd name="connsiteX30" fmla="*/ 890587 w 1600200"/>
                <a:gd name="connsiteY30" fmla="*/ 859631 h 1454944"/>
                <a:gd name="connsiteX31" fmla="*/ 938212 w 1600200"/>
                <a:gd name="connsiteY31" fmla="*/ 812006 h 1454944"/>
                <a:gd name="connsiteX32" fmla="*/ 1007268 w 1600200"/>
                <a:gd name="connsiteY32" fmla="*/ 731044 h 1454944"/>
                <a:gd name="connsiteX33" fmla="*/ 1066800 w 1600200"/>
                <a:gd name="connsiteY33" fmla="*/ 659606 h 1454944"/>
                <a:gd name="connsiteX34" fmla="*/ 1100137 w 1600200"/>
                <a:gd name="connsiteY34" fmla="*/ 616744 h 1454944"/>
                <a:gd name="connsiteX35" fmla="*/ 1138237 w 1600200"/>
                <a:gd name="connsiteY35" fmla="*/ 566738 h 1454944"/>
                <a:gd name="connsiteX36" fmla="*/ 1176337 w 1600200"/>
                <a:gd name="connsiteY36" fmla="*/ 511969 h 1454944"/>
                <a:gd name="connsiteX37" fmla="*/ 1207293 w 1600200"/>
                <a:gd name="connsiteY37" fmla="*/ 461963 h 1454944"/>
                <a:gd name="connsiteX38" fmla="*/ 1231106 w 1600200"/>
                <a:gd name="connsiteY38" fmla="*/ 416719 h 1454944"/>
                <a:gd name="connsiteX39" fmla="*/ 1252537 w 1600200"/>
                <a:gd name="connsiteY39" fmla="*/ 364331 h 1454944"/>
                <a:gd name="connsiteX40" fmla="*/ 1266825 w 1600200"/>
                <a:gd name="connsiteY40" fmla="*/ 321469 h 1454944"/>
                <a:gd name="connsiteX41" fmla="*/ 1273968 w 1600200"/>
                <a:gd name="connsiteY41" fmla="*/ 285750 h 1454944"/>
                <a:gd name="connsiteX42" fmla="*/ 1276350 w 1600200"/>
                <a:gd name="connsiteY42" fmla="*/ 257175 h 1454944"/>
                <a:gd name="connsiteX43" fmla="*/ 1273968 w 1600200"/>
                <a:gd name="connsiteY43" fmla="*/ 216694 h 1454944"/>
                <a:gd name="connsiteX44" fmla="*/ 1269206 w 1600200"/>
                <a:gd name="connsiteY44" fmla="*/ 190500 h 1454944"/>
                <a:gd name="connsiteX45" fmla="*/ 1257300 w 1600200"/>
                <a:gd name="connsiteY45" fmla="*/ 164306 h 1454944"/>
                <a:gd name="connsiteX46" fmla="*/ 1235868 w 1600200"/>
                <a:gd name="connsiteY46" fmla="*/ 128588 h 1454944"/>
                <a:gd name="connsiteX47" fmla="*/ 1204912 w 1600200"/>
                <a:gd name="connsiteY47" fmla="*/ 90488 h 1454944"/>
                <a:gd name="connsiteX48" fmla="*/ 1176337 w 1600200"/>
                <a:gd name="connsiteY48" fmla="*/ 61913 h 1454944"/>
                <a:gd name="connsiteX49" fmla="*/ 1166812 w 1600200"/>
                <a:gd name="connsiteY49" fmla="*/ 50006 h 1454944"/>
                <a:gd name="connsiteX50" fmla="*/ 1159668 w 1600200"/>
                <a:gd name="connsiteY50" fmla="*/ 26194 h 1454944"/>
                <a:gd name="connsiteX51" fmla="*/ 1162050 w 1600200"/>
                <a:gd name="connsiteY51" fmla="*/ 9525 h 1454944"/>
                <a:gd name="connsiteX52" fmla="*/ 1176337 w 1600200"/>
                <a:gd name="connsiteY52" fmla="*/ 0 h 1454944"/>
                <a:gd name="connsiteX53" fmla="*/ 1195387 w 1600200"/>
                <a:gd name="connsiteY53" fmla="*/ 2381 h 1454944"/>
                <a:gd name="connsiteX54" fmla="*/ 1223962 w 1600200"/>
                <a:gd name="connsiteY54" fmla="*/ 11906 h 1454944"/>
                <a:gd name="connsiteX55" fmla="*/ 1300162 w 1600200"/>
                <a:gd name="connsiteY55" fmla="*/ 59531 h 1454944"/>
                <a:gd name="connsiteX56" fmla="*/ 1431131 w 1600200"/>
                <a:gd name="connsiteY56" fmla="*/ 142875 h 1454944"/>
                <a:gd name="connsiteX57" fmla="*/ 1512093 w 1600200"/>
                <a:gd name="connsiteY57" fmla="*/ 202406 h 1454944"/>
                <a:gd name="connsiteX58" fmla="*/ 1545431 w 1600200"/>
                <a:gd name="connsiteY58" fmla="*/ 228600 h 1454944"/>
                <a:gd name="connsiteX59" fmla="*/ 1566862 w 1600200"/>
                <a:gd name="connsiteY59" fmla="*/ 250031 h 1454944"/>
                <a:gd name="connsiteX60" fmla="*/ 1583531 w 1600200"/>
                <a:gd name="connsiteY60" fmla="*/ 273844 h 1454944"/>
                <a:gd name="connsiteX61" fmla="*/ 1595437 w 1600200"/>
                <a:gd name="connsiteY61" fmla="*/ 302419 h 1454944"/>
                <a:gd name="connsiteX62" fmla="*/ 1600200 w 1600200"/>
                <a:gd name="connsiteY62" fmla="*/ 326231 h 1454944"/>
                <a:gd name="connsiteX63" fmla="*/ 1600200 w 1600200"/>
                <a:gd name="connsiteY63" fmla="*/ 345281 h 1454944"/>
                <a:gd name="connsiteX64" fmla="*/ 1590675 w 1600200"/>
                <a:gd name="connsiteY64" fmla="*/ 364331 h 1454944"/>
                <a:gd name="connsiteX65" fmla="*/ 1574006 w 1600200"/>
                <a:gd name="connsiteY65" fmla="*/ 378619 h 1454944"/>
                <a:gd name="connsiteX66" fmla="*/ 1552575 w 1600200"/>
                <a:gd name="connsiteY66" fmla="*/ 392906 h 1454944"/>
                <a:gd name="connsiteX67" fmla="*/ 1528762 w 1600200"/>
                <a:gd name="connsiteY67" fmla="*/ 411956 h 1454944"/>
                <a:gd name="connsiteX68" fmla="*/ 1497806 w 1600200"/>
                <a:gd name="connsiteY68" fmla="*/ 447675 h 1454944"/>
                <a:gd name="connsiteX69" fmla="*/ 1397793 w 1600200"/>
                <a:gd name="connsiteY69" fmla="*/ 592931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200" h="1454944">
                  <a:moveTo>
                    <a:pt x="1397793" y="592931"/>
                  </a:moveTo>
                  <a:lnTo>
                    <a:pt x="1304925" y="707231"/>
                  </a:lnTo>
                  <a:lnTo>
                    <a:pt x="1235868" y="785813"/>
                  </a:lnTo>
                  <a:lnTo>
                    <a:pt x="1147762" y="876300"/>
                  </a:lnTo>
                  <a:lnTo>
                    <a:pt x="1066800" y="947738"/>
                  </a:lnTo>
                  <a:lnTo>
                    <a:pt x="985837" y="1016794"/>
                  </a:lnTo>
                  <a:lnTo>
                    <a:pt x="897731" y="1083469"/>
                  </a:lnTo>
                  <a:lnTo>
                    <a:pt x="804862" y="1145381"/>
                  </a:lnTo>
                  <a:lnTo>
                    <a:pt x="688181" y="1216819"/>
                  </a:lnTo>
                  <a:lnTo>
                    <a:pt x="542925" y="1288256"/>
                  </a:lnTo>
                  <a:lnTo>
                    <a:pt x="459581" y="1326356"/>
                  </a:lnTo>
                  <a:lnTo>
                    <a:pt x="309562" y="1383506"/>
                  </a:lnTo>
                  <a:lnTo>
                    <a:pt x="176212" y="1426369"/>
                  </a:lnTo>
                  <a:lnTo>
                    <a:pt x="73818" y="1450181"/>
                  </a:lnTo>
                  <a:lnTo>
                    <a:pt x="35718" y="1454944"/>
                  </a:lnTo>
                  <a:lnTo>
                    <a:pt x="19050" y="1452563"/>
                  </a:lnTo>
                  <a:lnTo>
                    <a:pt x="7143" y="1447800"/>
                  </a:lnTo>
                  <a:lnTo>
                    <a:pt x="0" y="1443038"/>
                  </a:lnTo>
                  <a:lnTo>
                    <a:pt x="0" y="1435894"/>
                  </a:lnTo>
                  <a:lnTo>
                    <a:pt x="4762" y="1419225"/>
                  </a:lnTo>
                  <a:lnTo>
                    <a:pt x="21431" y="1395413"/>
                  </a:lnTo>
                  <a:lnTo>
                    <a:pt x="40481" y="1383506"/>
                  </a:lnTo>
                  <a:lnTo>
                    <a:pt x="114300" y="1354931"/>
                  </a:lnTo>
                  <a:lnTo>
                    <a:pt x="188118" y="1323975"/>
                  </a:lnTo>
                  <a:lnTo>
                    <a:pt x="278606" y="1278731"/>
                  </a:lnTo>
                  <a:lnTo>
                    <a:pt x="395287" y="1219200"/>
                  </a:lnTo>
                  <a:lnTo>
                    <a:pt x="500062" y="1157288"/>
                  </a:lnTo>
                  <a:lnTo>
                    <a:pt x="614362" y="1081088"/>
                  </a:lnTo>
                  <a:lnTo>
                    <a:pt x="702468" y="1014413"/>
                  </a:lnTo>
                  <a:lnTo>
                    <a:pt x="797718" y="938213"/>
                  </a:lnTo>
                  <a:lnTo>
                    <a:pt x="890587" y="859631"/>
                  </a:lnTo>
                  <a:lnTo>
                    <a:pt x="938212" y="812006"/>
                  </a:lnTo>
                  <a:lnTo>
                    <a:pt x="1007268" y="731044"/>
                  </a:lnTo>
                  <a:lnTo>
                    <a:pt x="1066800" y="659606"/>
                  </a:lnTo>
                  <a:lnTo>
                    <a:pt x="1100137" y="616744"/>
                  </a:lnTo>
                  <a:lnTo>
                    <a:pt x="1138237" y="566738"/>
                  </a:lnTo>
                  <a:lnTo>
                    <a:pt x="1176337" y="511969"/>
                  </a:lnTo>
                  <a:lnTo>
                    <a:pt x="1207293" y="461963"/>
                  </a:lnTo>
                  <a:lnTo>
                    <a:pt x="1231106" y="416719"/>
                  </a:lnTo>
                  <a:lnTo>
                    <a:pt x="1252537" y="364331"/>
                  </a:lnTo>
                  <a:lnTo>
                    <a:pt x="1266825" y="321469"/>
                  </a:lnTo>
                  <a:lnTo>
                    <a:pt x="1273968" y="285750"/>
                  </a:lnTo>
                  <a:lnTo>
                    <a:pt x="1276350" y="257175"/>
                  </a:lnTo>
                  <a:lnTo>
                    <a:pt x="1273968" y="216694"/>
                  </a:lnTo>
                  <a:lnTo>
                    <a:pt x="1269206" y="190500"/>
                  </a:lnTo>
                  <a:lnTo>
                    <a:pt x="1257300" y="164306"/>
                  </a:lnTo>
                  <a:lnTo>
                    <a:pt x="1235868" y="128588"/>
                  </a:lnTo>
                  <a:lnTo>
                    <a:pt x="1204912" y="90488"/>
                  </a:lnTo>
                  <a:lnTo>
                    <a:pt x="1176337" y="61913"/>
                  </a:lnTo>
                  <a:lnTo>
                    <a:pt x="1166812" y="50006"/>
                  </a:lnTo>
                  <a:lnTo>
                    <a:pt x="1159668" y="26194"/>
                  </a:lnTo>
                  <a:lnTo>
                    <a:pt x="1162050" y="9525"/>
                  </a:lnTo>
                  <a:lnTo>
                    <a:pt x="1176337" y="0"/>
                  </a:lnTo>
                  <a:lnTo>
                    <a:pt x="1195387" y="2381"/>
                  </a:lnTo>
                  <a:lnTo>
                    <a:pt x="1223962" y="11906"/>
                  </a:lnTo>
                  <a:lnTo>
                    <a:pt x="1300162" y="59531"/>
                  </a:lnTo>
                  <a:lnTo>
                    <a:pt x="1431131" y="142875"/>
                  </a:lnTo>
                  <a:lnTo>
                    <a:pt x="1512093" y="202406"/>
                  </a:lnTo>
                  <a:lnTo>
                    <a:pt x="1545431" y="228600"/>
                  </a:lnTo>
                  <a:lnTo>
                    <a:pt x="1566862" y="250031"/>
                  </a:lnTo>
                  <a:lnTo>
                    <a:pt x="1583531" y="273844"/>
                  </a:lnTo>
                  <a:lnTo>
                    <a:pt x="1595437" y="302419"/>
                  </a:lnTo>
                  <a:lnTo>
                    <a:pt x="1600200" y="326231"/>
                  </a:lnTo>
                  <a:lnTo>
                    <a:pt x="1600200" y="345281"/>
                  </a:lnTo>
                  <a:lnTo>
                    <a:pt x="1590675" y="364331"/>
                  </a:lnTo>
                  <a:lnTo>
                    <a:pt x="1574006" y="378619"/>
                  </a:lnTo>
                  <a:lnTo>
                    <a:pt x="1552575" y="392906"/>
                  </a:lnTo>
                  <a:lnTo>
                    <a:pt x="1528762" y="411956"/>
                  </a:lnTo>
                  <a:lnTo>
                    <a:pt x="1497806" y="447675"/>
                  </a:lnTo>
                  <a:lnTo>
                    <a:pt x="1397793" y="592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20CFCE9E-2A62-4746-9228-57C96B809846}"/>
                </a:ext>
              </a:extLst>
            </p:cNvPr>
            <p:cNvSpPr/>
            <p:nvPr/>
          </p:nvSpPr>
          <p:spPr>
            <a:xfrm>
              <a:off x="4068763" y="3795713"/>
              <a:ext cx="1035050" cy="1593850"/>
            </a:xfrm>
            <a:custGeom>
              <a:avLst/>
              <a:gdLst>
                <a:gd name="connsiteX0" fmla="*/ 633413 w 1033463"/>
                <a:gd name="connsiteY0" fmla="*/ 962025 h 1593056"/>
                <a:gd name="connsiteX1" fmla="*/ 564357 w 1033463"/>
                <a:gd name="connsiteY1" fmla="*/ 1054893 h 1593056"/>
                <a:gd name="connsiteX2" fmla="*/ 476250 w 1033463"/>
                <a:gd name="connsiteY2" fmla="*/ 1178718 h 1593056"/>
                <a:gd name="connsiteX3" fmla="*/ 354807 w 1033463"/>
                <a:gd name="connsiteY3" fmla="*/ 1347787 h 1593056"/>
                <a:gd name="connsiteX4" fmla="*/ 280988 w 1033463"/>
                <a:gd name="connsiteY4" fmla="*/ 1459706 h 1593056"/>
                <a:gd name="connsiteX5" fmla="*/ 261938 w 1033463"/>
                <a:gd name="connsiteY5" fmla="*/ 1552575 h 1593056"/>
                <a:gd name="connsiteX6" fmla="*/ 204788 w 1033463"/>
                <a:gd name="connsiteY6" fmla="*/ 1571625 h 1593056"/>
                <a:gd name="connsiteX7" fmla="*/ 154782 w 1033463"/>
                <a:gd name="connsiteY7" fmla="*/ 1588293 h 1593056"/>
                <a:gd name="connsiteX8" fmla="*/ 138113 w 1033463"/>
                <a:gd name="connsiteY8" fmla="*/ 1593056 h 1593056"/>
                <a:gd name="connsiteX9" fmla="*/ 128588 w 1033463"/>
                <a:gd name="connsiteY9" fmla="*/ 1590675 h 1593056"/>
                <a:gd name="connsiteX10" fmla="*/ 104775 w 1033463"/>
                <a:gd name="connsiteY10" fmla="*/ 1574006 h 1593056"/>
                <a:gd name="connsiteX11" fmla="*/ 76200 w 1033463"/>
                <a:gd name="connsiteY11" fmla="*/ 1550193 h 1593056"/>
                <a:gd name="connsiteX12" fmla="*/ 50007 w 1033463"/>
                <a:gd name="connsiteY12" fmla="*/ 1519237 h 1593056"/>
                <a:gd name="connsiteX13" fmla="*/ 30957 w 1033463"/>
                <a:gd name="connsiteY13" fmla="*/ 1493043 h 1593056"/>
                <a:gd name="connsiteX14" fmla="*/ 16669 w 1033463"/>
                <a:gd name="connsiteY14" fmla="*/ 1466850 h 1593056"/>
                <a:gd name="connsiteX15" fmla="*/ 4763 w 1033463"/>
                <a:gd name="connsiteY15" fmla="*/ 1435893 h 1593056"/>
                <a:gd name="connsiteX16" fmla="*/ 0 w 1033463"/>
                <a:gd name="connsiteY16" fmla="*/ 1404937 h 1593056"/>
                <a:gd name="connsiteX17" fmla="*/ 2382 w 1033463"/>
                <a:gd name="connsiteY17" fmla="*/ 1385887 h 1593056"/>
                <a:gd name="connsiteX18" fmla="*/ 7144 w 1033463"/>
                <a:gd name="connsiteY18" fmla="*/ 1371600 h 1593056"/>
                <a:gd name="connsiteX19" fmla="*/ 16669 w 1033463"/>
                <a:gd name="connsiteY19" fmla="*/ 1354931 h 1593056"/>
                <a:gd name="connsiteX20" fmla="*/ 40482 w 1033463"/>
                <a:gd name="connsiteY20" fmla="*/ 1335881 h 1593056"/>
                <a:gd name="connsiteX21" fmla="*/ 83344 w 1033463"/>
                <a:gd name="connsiteY21" fmla="*/ 1309687 h 1593056"/>
                <a:gd name="connsiteX22" fmla="*/ 119063 w 1033463"/>
                <a:gd name="connsiteY22" fmla="*/ 1290637 h 1593056"/>
                <a:gd name="connsiteX23" fmla="*/ 130969 w 1033463"/>
                <a:gd name="connsiteY23" fmla="*/ 1281112 h 1593056"/>
                <a:gd name="connsiteX24" fmla="*/ 140494 w 1033463"/>
                <a:gd name="connsiteY24" fmla="*/ 1273968 h 1593056"/>
                <a:gd name="connsiteX25" fmla="*/ 195263 w 1033463"/>
                <a:gd name="connsiteY25" fmla="*/ 1197768 h 1593056"/>
                <a:gd name="connsiteX26" fmla="*/ 288132 w 1033463"/>
                <a:gd name="connsiteY26" fmla="*/ 1064418 h 1593056"/>
                <a:gd name="connsiteX27" fmla="*/ 395288 w 1033463"/>
                <a:gd name="connsiteY27" fmla="*/ 900112 h 1593056"/>
                <a:gd name="connsiteX28" fmla="*/ 395288 w 1033463"/>
                <a:gd name="connsiteY28" fmla="*/ 900112 h 1593056"/>
                <a:gd name="connsiteX29" fmla="*/ 516732 w 1033463"/>
                <a:gd name="connsiteY29" fmla="*/ 700087 h 1593056"/>
                <a:gd name="connsiteX30" fmla="*/ 588169 w 1033463"/>
                <a:gd name="connsiteY30" fmla="*/ 576262 h 1593056"/>
                <a:gd name="connsiteX31" fmla="*/ 623888 w 1033463"/>
                <a:gd name="connsiteY31" fmla="*/ 502443 h 1593056"/>
                <a:gd name="connsiteX32" fmla="*/ 647700 w 1033463"/>
                <a:gd name="connsiteY32" fmla="*/ 447675 h 1593056"/>
                <a:gd name="connsiteX33" fmla="*/ 666750 w 1033463"/>
                <a:gd name="connsiteY33" fmla="*/ 395287 h 1593056"/>
                <a:gd name="connsiteX34" fmla="*/ 678657 w 1033463"/>
                <a:gd name="connsiteY34" fmla="*/ 354806 h 1593056"/>
                <a:gd name="connsiteX35" fmla="*/ 685800 w 1033463"/>
                <a:gd name="connsiteY35" fmla="*/ 326231 h 1593056"/>
                <a:gd name="connsiteX36" fmla="*/ 690563 w 1033463"/>
                <a:gd name="connsiteY36" fmla="*/ 297656 h 1593056"/>
                <a:gd name="connsiteX37" fmla="*/ 692944 w 1033463"/>
                <a:gd name="connsiteY37" fmla="*/ 266700 h 1593056"/>
                <a:gd name="connsiteX38" fmla="*/ 690563 w 1033463"/>
                <a:gd name="connsiteY38" fmla="*/ 235743 h 1593056"/>
                <a:gd name="connsiteX39" fmla="*/ 685800 w 1033463"/>
                <a:gd name="connsiteY39" fmla="*/ 209550 h 1593056"/>
                <a:gd name="connsiteX40" fmla="*/ 666750 w 1033463"/>
                <a:gd name="connsiteY40" fmla="*/ 166687 h 1593056"/>
                <a:gd name="connsiteX41" fmla="*/ 635794 w 1033463"/>
                <a:gd name="connsiteY41" fmla="*/ 119062 h 1593056"/>
                <a:gd name="connsiteX42" fmla="*/ 609600 w 1033463"/>
                <a:gd name="connsiteY42" fmla="*/ 83343 h 1593056"/>
                <a:gd name="connsiteX43" fmla="*/ 590550 w 1033463"/>
                <a:gd name="connsiteY43" fmla="*/ 54768 h 1593056"/>
                <a:gd name="connsiteX44" fmla="*/ 581025 w 1033463"/>
                <a:gd name="connsiteY44" fmla="*/ 33337 h 1593056"/>
                <a:gd name="connsiteX45" fmla="*/ 578644 w 1033463"/>
                <a:gd name="connsiteY45" fmla="*/ 9525 h 1593056"/>
                <a:gd name="connsiteX46" fmla="*/ 583407 w 1033463"/>
                <a:gd name="connsiteY46" fmla="*/ 2381 h 1593056"/>
                <a:gd name="connsiteX47" fmla="*/ 597694 w 1033463"/>
                <a:gd name="connsiteY47" fmla="*/ 0 h 1593056"/>
                <a:gd name="connsiteX48" fmla="*/ 631032 w 1033463"/>
                <a:gd name="connsiteY48" fmla="*/ 9525 h 1593056"/>
                <a:gd name="connsiteX49" fmla="*/ 683419 w 1033463"/>
                <a:gd name="connsiteY49" fmla="*/ 28575 h 1593056"/>
                <a:gd name="connsiteX50" fmla="*/ 752475 w 1033463"/>
                <a:gd name="connsiteY50" fmla="*/ 59531 h 1593056"/>
                <a:gd name="connsiteX51" fmla="*/ 812007 w 1033463"/>
                <a:gd name="connsiteY51" fmla="*/ 90487 h 1593056"/>
                <a:gd name="connsiteX52" fmla="*/ 902494 w 1033463"/>
                <a:gd name="connsiteY52" fmla="*/ 150018 h 1593056"/>
                <a:gd name="connsiteX53" fmla="*/ 983457 w 1033463"/>
                <a:gd name="connsiteY53" fmla="*/ 207168 h 1593056"/>
                <a:gd name="connsiteX54" fmla="*/ 1004888 w 1033463"/>
                <a:gd name="connsiteY54" fmla="*/ 230981 h 1593056"/>
                <a:gd name="connsiteX55" fmla="*/ 1021557 w 1033463"/>
                <a:gd name="connsiteY55" fmla="*/ 254793 h 1593056"/>
                <a:gd name="connsiteX56" fmla="*/ 1033463 w 1033463"/>
                <a:gd name="connsiteY56" fmla="*/ 278606 h 1593056"/>
                <a:gd name="connsiteX57" fmla="*/ 1033463 w 1033463"/>
                <a:gd name="connsiteY57" fmla="*/ 295275 h 1593056"/>
                <a:gd name="connsiteX58" fmla="*/ 1031082 w 1033463"/>
                <a:gd name="connsiteY58" fmla="*/ 307181 h 1593056"/>
                <a:gd name="connsiteX59" fmla="*/ 1021557 w 1033463"/>
                <a:gd name="connsiteY59" fmla="*/ 323850 h 1593056"/>
                <a:gd name="connsiteX60" fmla="*/ 1007269 w 1033463"/>
                <a:gd name="connsiteY60" fmla="*/ 340518 h 1593056"/>
                <a:gd name="connsiteX61" fmla="*/ 985838 w 1033463"/>
                <a:gd name="connsiteY61" fmla="*/ 364331 h 1593056"/>
                <a:gd name="connsiteX62" fmla="*/ 947738 w 1033463"/>
                <a:gd name="connsiteY62" fmla="*/ 416718 h 1593056"/>
                <a:gd name="connsiteX63" fmla="*/ 892969 w 1033463"/>
                <a:gd name="connsiteY63" fmla="*/ 509587 h 1593056"/>
                <a:gd name="connsiteX64" fmla="*/ 835819 w 1033463"/>
                <a:gd name="connsiteY64" fmla="*/ 616743 h 1593056"/>
                <a:gd name="connsiteX65" fmla="*/ 790575 w 1033463"/>
                <a:gd name="connsiteY65" fmla="*/ 702468 h 1593056"/>
                <a:gd name="connsiteX66" fmla="*/ 707232 w 1033463"/>
                <a:gd name="connsiteY66" fmla="*/ 854868 h 1593056"/>
                <a:gd name="connsiteX67" fmla="*/ 633413 w 1033463"/>
                <a:gd name="connsiteY67" fmla="*/ 962025 h 159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3463" h="1593056">
                  <a:moveTo>
                    <a:pt x="633413" y="962025"/>
                  </a:moveTo>
                  <a:lnTo>
                    <a:pt x="564357" y="1054893"/>
                  </a:lnTo>
                  <a:lnTo>
                    <a:pt x="476250" y="1178718"/>
                  </a:lnTo>
                  <a:lnTo>
                    <a:pt x="354807" y="1347787"/>
                  </a:lnTo>
                  <a:lnTo>
                    <a:pt x="280988" y="1459706"/>
                  </a:lnTo>
                  <a:lnTo>
                    <a:pt x="261938" y="1552575"/>
                  </a:lnTo>
                  <a:lnTo>
                    <a:pt x="204788" y="1571625"/>
                  </a:lnTo>
                  <a:lnTo>
                    <a:pt x="154782" y="1588293"/>
                  </a:lnTo>
                  <a:lnTo>
                    <a:pt x="138113" y="1593056"/>
                  </a:lnTo>
                  <a:lnTo>
                    <a:pt x="128588" y="1590675"/>
                  </a:lnTo>
                  <a:lnTo>
                    <a:pt x="104775" y="1574006"/>
                  </a:lnTo>
                  <a:lnTo>
                    <a:pt x="76200" y="1550193"/>
                  </a:lnTo>
                  <a:lnTo>
                    <a:pt x="50007" y="1519237"/>
                  </a:lnTo>
                  <a:lnTo>
                    <a:pt x="30957" y="1493043"/>
                  </a:lnTo>
                  <a:lnTo>
                    <a:pt x="16669" y="1466850"/>
                  </a:lnTo>
                  <a:lnTo>
                    <a:pt x="4763" y="1435893"/>
                  </a:lnTo>
                  <a:lnTo>
                    <a:pt x="0" y="1404937"/>
                  </a:lnTo>
                  <a:lnTo>
                    <a:pt x="2382" y="1385887"/>
                  </a:lnTo>
                  <a:lnTo>
                    <a:pt x="7144" y="1371600"/>
                  </a:lnTo>
                  <a:lnTo>
                    <a:pt x="16669" y="1354931"/>
                  </a:lnTo>
                  <a:lnTo>
                    <a:pt x="40482" y="1335881"/>
                  </a:lnTo>
                  <a:lnTo>
                    <a:pt x="83344" y="1309687"/>
                  </a:lnTo>
                  <a:lnTo>
                    <a:pt x="119063" y="1290637"/>
                  </a:lnTo>
                  <a:lnTo>
                    <a:pt x="130969" y="1281112"/>
                  </a:lnTo>
                  <a:lnTo>
                    <a:pt x="140494" y="1273968"/>
                  </a:lnTo>
                  <a:lnTo>
                    <a:pt x="195263" y="1197768"/>
                  </a:lnTo>
                  <a:lnTo>
                    <a:pt x="288132" y="1064418"/>
                  </a:lnTo>
                  <a:lnTo>
                    <a:pt x="395288" y="900112"/>
                  </a:lnTo>
                  <a:lnTo>
                    <a:pt x="395288" y="900112"/>
                  </a:lnTo>
                  <a:lnTo>
                    <a:pt x="516732" y="700087"/>
                  </a:lnTo>
                  <a:lnTo>
                    <a:pt x="588169" y="576262"/>
                  </a:lnTo>
                  <a:lnTo>
                    <a:pt x="623888" y="502443"/>
                  </a:lnTo>
                  <a:lnTo>
                    <a:pt x="647700" y="447675"/>
                  </a:lnTo>
                  <a:lnTo>
                    <a:pt x="666750" y="395287"/>
                  </a:lnTo>
                  <a:lnTo>
                    <a:pt x="678657" y="354806"/>
                  </a:lnTo>
                  <a:lnTo>
                    <a:pt x="685800" y="326231"/>
                  </a:lnTo>
                  <a:lnTo>
                    <a:pt x="690563" y="297656"/>
                  </a:lnTo>
                  <a:lnTo>
                    <a:pt x="692944" y="266700"/>
                  </a:lnTo>
                  <a:lnTo>
                    <a:pt x="690563" y="235743"/>
                  </a:lnTo>
                  <a:lnTo>
                    <a:pt x="685800" y="209550"/>
                  </a:lnTo>
                  <a:lnTo>
                    <a:pt x="666750" y="166687"/>
                  </a:lnTo>
                  <a:lnTo>
                    <a:pt x="635794" y="119062"/>
                  </a:lnTo>
                  <a:lnTo>
                    <a:pt x="609600" y="83343"/>
                  </a:lnTo>
                  <a:lnTo>
                    <a:pt x="590550" y="54768"/>
                  </a:lnTo>
                  <a:lnTo>
                    <a:pt x="581025" y="33337"/>
                  </a:lnTo>
                  <a:lnTo>
                    <a:pt x="578644" y="9525"/>
                  </a:lnTo>
                  <a:lnTo>
                    <a:pt x="583407" y="2381"/>
                  </a:lnTo>
                  <a:lnTo>
                    <a:pt x="597694" y="0"/>
                  </a:lnTo>
                  <a:lnTo>
                    <a:pt x="631032" y="9525"/>
                  </a:lnTo>
                  <a:lnTo>
                    <a:pt x="683419" y="28575"/>
                  </a:lnTo>
                  <a:lnTo>
                    <a:pt x="752475" y="59531"/>
                  </a:lnTo>
                  <a:lnTo>
                    <a:pt x="812007" y="90487"/>
                  </a:lnTo>
                  <a:lnTo>
                    <a:pt x="902494" y="150018"/>
                  </a:lnTo>
                  <a:lnTo>
                    <a:pt x="983457" y="207168"/>
                  </a:lnTo>
                  <a:lnTo>
                    <a:pt x="1004888" y="230981"/>
                  </a:lnTo>
                  <a:lnTo>
                    <a:pt x="1021557" y="254793"/>
                  </a:lnTo>
                  <a:lnTo>
                    <a:pt x="1033463" y="278606"/>
                  </a:lnTo>
                  <a:lnTo>
                    <a:pt x="1033463" y="295275"/>
                  </a:lnTo>
                  <a:lnTo>
                    <a:pt x="1031082" y="307181"/>
                  </a:lnTo>
                  <a:lnTo>
                    <a:pt x="1021557" y="323850"/>
                  </a:lnTo>
                  <a:lnTo>
                    <a:pt x="1007269" y="340518"/>
                  </a:lnTo>
                  <a:lnTo>
                    <a:pt x="985838" y="364331"/>
                  </a:lnTo>
                  <a:lnTo>
                    <a:pt x="947738" y="416718"/>
                  </a:lnTo>
                  <a:lnTo>
                    <a:pt x="892969" y="509587"/>
                  </a:lnTo>
                  <a:lnTo>
                    <a:pt x="835819" y="616743"/>
                  </a:lnTo>
                  <a:lnTo>
                    <a:pt x="790575" y="702468"/>
                  </a:lnTo>
                  <a:lnTo>
                    <a:pt x="707232" y="854868"/>
                  </a:lnTo>
                  <a:lnTo>
                    <a:pt x="633413" y="962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E63CDDA8-B2C1-4F00-8D85-3F6713E42318}"/>
                </a:ext>
              </a:extLst>
            </p:cNvPr>
            <p:cNvSpPr/>
            <p:nvPr/>
          </p:nvSpPr>
          <p:spPr>
            <a:xfrm>
              <a:off x="3030538" y="2922588"/>
              <a:ext cx="874712" cy="984250"/>
            </a:xfrm>
            <a:custGeom>
              <a:avLst/>
              <a:gdLst>
                <a:gd name="connsiteX0" fmla="*/ 769144 w 873919"/>
                <a:gd name="connsiteY0" fmla="*/ 209550 h 985837"/>
                <a:gd name="connsiteX1" fmla="*/ 657225 w 873919"/>
                <a:gd name="connsiteY1" fmla="*/ 381000 h 985837"/>
                <a:gd name="connsiteX2" fmla="*/ 571500 w 873919"/>
                <a:gd name="connsiteY2" fmla="*/ 511969 h 985837"/>
                <a:gd name="connsiteX3" fmla="*/ 473869 w 873919"/>
                <a:gd name="connsiteY3" fmla="*/ 650081 h 985837"/>
                <a:gd name="connsiteX4" fmla="*/ 369094 w 873919"/>
                <a:gd name="connsiteY4" fmla="*/ 797719 h 985837"/>
                <a:gd name="connsiteX5" fmla="*/ 309563 w 873919"/>
                <a:gd name="connsiteY5" fmla="*/ 873919 h 985837"/>
                <a:gd name="connsiteX6" fmla="*/ 300038 w 873919"/>
                <a:gd name="connsiteY6" fmla="*/ 888206 h 985837"/>
                <a:gd name="connsiteX7" fmla="*/ 271463 w 873919"/>
                <a:gd name="connsiteY7" fmla="*/ 947737 h 985837"/>
                <a:gd name="connsiteX8" fmla="*/ 238125 w 873919"/>
                <a:gd name="connsiteY8" fmla="*/ 985837 h 985837"/>
                <a:gd name="connsiteX9" fmla="*/ 0 w 873919"/>
                <a:gd name="connsiteY9" fmla="*/ 600075 h 985837"/>
                <a:gd name="connsiteX10" fmla="*/ 26194 w 873919"/>
                <a:gd name="connsiteY10" fmla="*/ 619125 h 985837"/>
                <a:gd name="connsiteX11" fmla="*/ 50007 w 873919"/>
                <a:gd name="connsiteY11" fmla="*/ 628650 h 985837"/>
                <a:gd name="connsiteX12" fmla="*/ 69057 w 873919"/>
                <a:gd name="connsiteY12" fmla="*/ 633412 h 985837"/>
                <a:gd name="connsiteX13" fmla="*/ 97632 w 873919"/>
                <a:gd name="connsiteY13" fmla="*/ 638175 h 985837"/>
                <a:gd name="connsiteX14" fmla="*/ 121444 w 873919"/>
                <a:gd name="connsiteY14" fmla="*/ 633412 h 985837"/>
                <a:gd name="connsiteX15" fmla="*/ 145257 w 873919"/>
                <a:gd name="connsiteY15" fmla="*/ 626269 h 985837"/>
                <a:gd name="connsiteX16" fmla="*/ 188119 w 873919"/>
                <a:gd name="connsiteY16" fmla="*/ 604837 h 985837"/>
                <a:gd name="connsiteX17" fmla="*/ 276225 w 873919"/>
                <a:gd name="connsiteY17" fmla="*/ 540544 h 985837"/>
                <a:gd name="connsiteX18" fmla="*/ 388144 w 873919"/>
                <a:gd name="connsiteY18" fmla="*/ 442912 h 985837"/>
                <a:gd name="connsiteX19" fmla="*/ 545307 w 873919"/>
                <a:gd name="connsiteY19" fmla="*/ 292894 h 985837"/>
                <a:gd name="connsiteX20" fmla="*/ 700088 w 873919"/>
                <a:gd name="connsiteY20" fmla="*/ 135731 h 985837"/>
                <a:gd name="connsiteX21" fmla="*/ 809625 w 873919"/>
                <a:gd name="connsiteY21" fmla="*/ 21431 h 985837"/>
                <a:gd name="connsiteX22" fmla="*/ 821532 w 873919"/>
                <a:gd name="connsiteY22" fmla="*/ 9525 h 985837"/>
                <a:gd name="connsiteX23" fmla="*/ 840582 w 873919"/>
                <a:gd name="connsiteY23" fmla="*/ 0 h 985837"/>
                <a:gd name="connsiteX24" fmla="*/ 854869 w 873919"/>
                <a:gd name="connsiteY24" fmla="*/ 0 h 985837"/>
                <a:gd name="connsiteX25" fmla="*/ 869157 w 873919"/>
                <a:gd name="connsiteY25" fmla="*/ 0 h 985837"/>
                <a:gd name="connsiteX26" fmla="*/ 871538 w 873919"/>
                <a:gd name="connsiteY26" fmla="*/ 4762 h 985837"/>
                <a:gd name="connsiteX27" fmla="*/ 873919 w 873919"/>
                <a:gd name="connsiteY27" fmla="*/ 11906 h 985837"/>
                <a:gd name="connsiteX28" fmla="*/ 871538 w 873919"/>
                <a:gd name="connsiteY28" fmla="*/ 28575 h 985837"/>
                <a:gd name="connsiteX29" fmla="*/ 857250 w 873919"/>
                <a:gd name="connsiteY29" fmla="*/ 61912 h 985837"/>
                <a:gd name="connsiteX30" fmla="*/ 814388 w 873919"/>
                <a:gd name="connsiteY30" fmla="*/ 135731 h 985837"/>
                <a:gd name="connsiteX31" fmla="*/ 769144 w 873919"/>
                <a:gd name="connsiteY31" fmla="*/ 209550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919" h="985837">
                  <a:moveTo>
                    <a:pt x="769144" y="209550"/>
                  </a:moveTo>
                  <a:lnTo>
                    <a:pt x="657225" y="381000"/>
                  </a:lnTo>
                  <a:lnTo>
                    <a:pt x="571500" y="511969"/>
                  </a:lnTo>
                  <a:lnTo>
                    <a:pt x="473869" y="650081"/>
                  </a:lnTo>
                  <a:lnTo>
                    <a:pt x="369094" y="797719"/>
                  </a:lnTo>
                  <a:lnTo>
                    <a:pt x="309563" y="873919"/>
                  </a:lnTo>
                  <a:lnTo>
                    <a:pt x="300038" y="888206"/>
                  </a:lnTo>
                  <a:lnTo>
                    <a:pt x="271463" y="947737"/>
                  </a:lnTo>
                  <a:lnTo>
                    <a:pt x="238125" y="985837"/>
                  </a:lnTo>
                  <a:lnTo>
                    <a:pt x="0" y="600075"/>
                  </a:lnTo>
                  <a:lnTo>
                    <a:pt x="26194" y="619125"/>
                  </a:lnTo>
                  <a:lnTo>
                    <a:pt x="50007" y="628650"/>
                  </a:lnTo>
                  <a:lnTo>
                    <a:pt x="69057" y="633412"/>
                  </a:lnTo>
                  <a:lnTo>
                    <a:pt x="97632" y="638175"/>
                  </a:lnTo>
                  <a:lnTo>
                    <a:pt x="121444" y="633412"/>
                  </a:lnTo>
                  <a:lnTo>
                    <a:pt x="145257" y="626269"/>
                  </a:lnTo>
                  <a:lnTo>
                    <a:pt x="188119" y="604837"/>
                  </a:lnTo>
                  <a:lnTo>
                    <a:pt x="276225" y="540544"/>
                  </a:lnTo>
                  <a:lnTo>
                    <a:pt x="388144" y="442912"/>
                  </a:lnTo>
                  <a:lnTo>
                    <a:pt x="545307" y="292894"/>
                  </a:lnTo>
                  <a:lnTo>
                    <a:pt x="700088" y="135731"/>
                  </a:lnTo>
                  <a:lnTo>
                    <a:pt x="809625" y="21431"/>
                  </a:lnTo>
                  <a:lnTo>
                    <a:pt x="821532" y="9525"/>
                  </a:lnTo>
                  <a:lnTo>
                    <a:pt x="840582" y="0"/>
                  </a:lnTo>
                  <a:lnTo>
                    <a:pt x="854869" y="0"/>
                  </a:lnTo>
                  <a:lnTo>
                    <a:pt x="869157" y="0"/>
                  </a:lnTo>
                  <a:lnTo>
                    <a:pt x="871538" y="4762"/>
                  </a:lnTo>
                  <a:lnTo>
                    <a:pt x="873919" y="11906"/>
                  </a:lnTo>
                  <a:lnTo>
                    <a:pt x="871538" y="28575"/>
                  </a:lnTo>
                  <a:lnTo>
                    <a:pt x="857250" y="61912"/>
                  </a:lnTo>
                  <a:lnTo>
                    <a:pt x="814388" y="135731"/>
                  </a:lnTo>
                  <a:lnTo>
                    <a:pt x="769144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7">
              <a:extLst>
                <a:ext uri="{FF2B5EF4-FFF2-40B4-BE49-F238E27FC236}">
                  <a16:creationId xmlns:a16="http://schemas.microsoft.com/office/drawing/2014/main" id="{6AA6F4D3-6D12-4B35-B317-EBF3138C5039}"/>
                </a:ext>
              </a:extLst>
            </p:cNvPr>
            <p:cNvSpPr/>
            <p:nvPr/>
          </p:nvSpPr>
          <p:spPr>
            <a:xfrm>
              <a:off x="4754563" y="1933575"/>
              <a:ext cx="2044700" cy="465138"/>
            </a:xfrm>
            <a:custGeom>
              <a:avLst/>
              <a:gdLst>
                <a:gd name="connsiteX0" fmla="*/ 1104900 w 2043113"/>
                <a:gd name="connsiteY0" fmla="*/ 323850 h 464344"/>
                <a:gd name="connsiteX1" fmla="*/ 909638 w 2043113"/>
                <a:gd name="connsiteY1" fmla="*/ 364331 h 464344"/>
                <a:gd name="connsiteX2" fmla="*/ 750094 w 2043113"/>
                <a:gd name="connsiteY2" fmla="*/ 397669 h 464344"/>
                <a:gd name="connsiteX3" fmla="*/ 561975 w 2043113"/>
                <a:gd name="connsiteY3" fmla="*/ 435769 h 464344"/>
                <a:gd name="connsiteX4" fmla="*/ 502444 w 2043113"/>
                <a:gd name="connsiteY4" fmla="*/ 447675 h 464344"/>
                <a:gd name="connsiteX5" fmla="*/ 454819 w 2043113"/>
                <a:gd name="connsiteY5" fmla="*/ 457200 h 464344"/>
                <a:gd name="connsiteX6" fmla="*/ 421482 w 2043113"/>
                <a:gd name="connsiteY6" fmla="*/ 461963 h 464344"/>
                <a:gd name="connsiteX7" fmla="*/ 385763 w 2043113"/>
                <a:gd name="connsiteY7" fmla="*/ 464344 h 464344"/>
                <a:gd name="connsiteX8" fmla="*/ 354807 w 2043113"/>
                <a:gd name="connsiteY8" fmla="*/ 464344 h 464344"/>
                <a:gd name="connsiteX9" fmla="*/ 321469 w 2043113"/>
                <a:gd name="connsiteY9" fmla="*/ 459581 h 464344"/>
                <a:gd name="connsiteX10" fmla="*/ 278607 w 2043113"/>
                <a:gd name="connsiteY10" fmla="*/ 450056 h 464344"/>
                <a:gd name="connsiteX11" fmla="*/ 228600 w 2043113"/>
                <a:gd name="connsiteY11" fmla="*/ 433388 h 464344"/>
                <a:gd name="connsiteX12" fmla="*/ 157163 w 2043113"/>
                <a:gd name="connsiteY12" fmla="*/ 404813 h 464344"/>
                <a:gd name="connsiteX13" fmla="*/ 97632 w 2043113"/>
                <a:gd name="connsiteY13" fmla="*/ 376238 h 464344"/>
                <a:gd name="connsiteX14" fmla="*/ 0 w 2043113"/>
                <a:gd name="connsiteY14" fmla="*/ 326231 h 464344"/>
                <a:gd name="connsiteX15" fmla="*/ 157163 w 2043113"/>
                <a:gd name="connsiteY15" fmla="*/ 195263 h 464344"/>
                <a:gd name="connsiteX16" fmla="*/ 240507 w 2043113"/>
                <a:gd name="connsiteY16" fmla="*/ 230981 h 464344"/>
                <a:gd name="connsiteX17" fmla="*/ 280988 w 2043113"/>
                <a:gd name="connsiteY17" fmla="*/ 242888 h 464344"/>
                <a:gd name="connsiteX18" fmla="*/ 347663 w 2043113"/>
                <a:gd name="connsiteY18" fmla="*/ 257175 h 464344"/>
                <a:gd name="connsiteX19" fmla="*/ 411957 w 2043113"/>
                <a:gd name="connsiteY19" fmla="*/ 266700 h 464344"/>
                <a:gd name="connsiteX20" fmla="*/ 488157 w 2043113"/>
                <a:gd name="connsiteY20" fmla="*/ 266700 h 464344"/>
                <a:gd name="connsiteX21" fmla="*/ 571500 w 2043113"/>
                <a:gd name="connsiteY21" fmla="*/ 259556 h 464344"/>
                <a:gd name="connsiteX22" fmla="*/ 721519 w 2043113"/>
                <a:gd name="connsiteY22" fmla="*/ 235744 h 464344"/>
                <a:gd name="connsiteX23" fmla="*/ 871538 w 2043113"/>
                <a:gd name="connsiteY23" fmla="*/ 204788 h 464344"/>
                <a:gd name="connsiteX24" fmla="*/ 1031082 w 2043113"/>
                <a:gd name="connsiteY24" fmla="*/ 166688 h 464344"/>
                <a:gd name="connsiteX25" fmla="*/ 1209675 w 2043113"/>
                <a:gd name="connsiteY25" fmla="*/ 119063 h 464344"/>
                <a:gd name="connsiteX26" fmla="*/ 1323975 w 2043113"/>
                <a:gd name="connsiteY26" fmla="*/ 85725 h 464344"/>
                <a:gd name="connsiteX27" fmla="*/ 1366838 w 2043113"/>
                <a:gd name="connsiteY27" fmla="*/ 71438 h 464344"/>
                <a:gd name="connsiteX28" fmla="*/ 1393032 w 2043113"/>
                <a:gd name="connsiteY28" fmla="*/ 59531 h 464344"/>
                <a:gd name="connsiteX29" fmla="*/ 1428750 w 2043113"/>
                <a:gd name="connsiteY29" fmla="*/ 38100 h 464344"/>
                <a:gd name="connsiteX30" fmla="*/ 1457325 w 2043113"/>
                <a:gd name="connsiteY30" fmla="*/ 16669 h 464344"/>
                <a:gd name="connsiteX31" fmla="*/ 1476375 w 2043113"/>
                <a:gd name="connsiteY31" fmla="*/ 0 h 464344"/>
                <a:gd name="connsiteX32" fmla="*/ 1485900 w 2043113"/>
                <a:gd name="connsiteY32" fmla="*/ 0 h 464344"/>
                <a:gd name="connsiteX33" fmla="*/ 1535907 w 2043113"/>
                <a:gd name="connsiteY33" fmla="*/ 19050 h 464344"/>
                <a:gd name="connsiteX34" fmla="*/ 1619250 w 2043113"/>
                <a:gd name="connsiteY34" fmla="*/ 54769 h 464344"/>
                <a:gd name="connsiteX35" fmla="*/ 1719263 w 2043113"/>
                <a:gd name="connsiteY35" fmla="*/ 97631 h 464344"/>
                <a:gd name="connsiteX36" fmla="*/ 1781175 w 2043113"/>
                <a:gd name="connsiteY36" fmla="*/ 128588 h 464344"/>
                <a:gd name="connsiteX37" fmla="*/ 1854994 w 2043113"/>
                <a:gd name="connsiteY37" fmla="*/ 166688 h 464344"/>
                <a:gd name="connsiteX38" fmla="*/ 1902619 w 2043113"/>
                <a:gd name="connsiteY38" fmla="*/ 195263 h 464344"/>
                <a:gd name="connsiteX39" fmla="*/ 1957388 w 2043113"/>
                <a:gd name="connsiteY39" fmla="*/ 233363 h 464344"/>
                <a:gd name="connsiteX40" fmla="*/ 1988344 w 2043113"/>
                <a:gd name="connsiteY40" fmla="*/ 259556 h 464344"/>
                <a:gd name="connsiteX41" fmla="*/ 2014538 w 2043113"/>
                <a:gd name="connsiteY41" fmla="*/ 280988 h 464344"/>
                <a:gd name="connsiteX42" fmla="*/ 2035969 w 2043113"/>
                <a:gd name="connsiteY42" fmla="*/ 307181 h 464344"/>
                <a:gd name="connsiteX43" fmla="*/ 2043113 w 2043113"/>
                <a:gd name="connsiteY43" fmla="*/ 328613 h 464344"/>
                <a:gd name="connsiteX44" fmla="*/ 2043113 w 2043113"/>
                <a:gd name="connsiteY44" fmla="*/ 340519 h 464344"/>
                <a:gd name="connsiteX45" fmla="*/ 2033588 w 2043113"/>
                <a:gd name="connsiteY45" fmla="*/ 357188 h 464344"/>
                <a:gd name="connsiteX46" fmla="*/ 2016919 w 2043113"/>
                <a:gd name="connsiteY46" fmla="*/ 373856 h 464344"/>
                <a:gd name="connsiteX47" fmla="*/ 1983582 w 2043113"/>
                <a:gd name="connsiteY47" fmla="*/ 392906 h 464344"/>
                <a:gd name="connsiteX48" fmla="*/ 1933575 w 2043113"/>
                <a:gd name="connsiteY48" fmla="*/ 407194 h 464344"/>
                <a:gd name="connsiteX49" fmla="*/ 1459707 w 2043113"/>
                <a:gd name="connsiteY49" fmla="*/ 266700 h 464344"/>
                <a:gd name="connsiteX50" fmla="*/ 1435894 w 2043113"/>
                <a:gd name="connsiteY50" fmla="*/ 261938 h 464344"/>
                <a:gd name="connsiteX51" fmla="*/ 1385888 w 2043113"/>
                <a:gd name="connsiteY51" fmla="*/ 269081 h 464344"/>
                <a:gd name="connsiteX52" fmla="*/ 1283494 w 2043113"/>
                <a:gd name="connsiteY52" fmla="*/ 288131 h 464344"/>
                <a:gd name="connsiteX53" fmla="*/ 1104900 w 2043113"/>
                <a:gd name="connsiteY53" fmla="*/ 32385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3113" h="464344">
                  <a:moveTo>
                    <a:pt x="1104900" y="323850"/>
                  </a:moveTo>
                  <a:lnTo>
                    <a:pt x="909638" y="364331"/>
                  </a:lnTo>
                  <a:lnTo>
                    <a:pt x="750094" y="397669"/>
                  </a:lnTo>
                  <a:lnTo>
                    <a:pt x="561975" y="435769"/>
                  </a:lnTo>
                  <a:lnTo>
                    <a:pt x="502444" y="447675"/>
                  </a:lnTo>
                  <a:lnTo>
                    <a:pt x="454819" y="457200"/>
                  </a:lnTo>
                  <a:lnTo>
                    <a:pt x="421482" y="461963"/>
                  </a:lnTo>
                  <a:lnTo>
                    <a:pt x="385763" y="464344"/>
                  </a:lnTo>
                  <a:lnTo>
                    <a:pt x="354807" y="464344"/>
                  </a:lnTo>
                  <a:lnTo>
                    <a:pt x="321469" y="459581"/>
                  </a:lnTo>
                  <a:lnTo>
                    <a:pt x="278607" y="450056"/>
                  </a:lnTo>
                  <a:lnTo>
                    <a:pt x="228600" y="433388"/>
                  </a:lnTo>
                  <a:lnTo>
                    <a:pt x="157163" y="404813"/>
                  </a:lnTo>
                  <a:lnTo>
                    <a:pt x="97632" y="376238"/>
                  </a:lnTo>
                  <a:lnTo>
                    <a:pt x="0" y="326231"/>
                  </a:lnTo>
                  <a:lnTo>
                    <a:pt x="157163" y="195263"/>
                  </a:lnTo>
                  <a:lnTo>
                    <a:pt x="240507" y="230981"/>
                  </a:lnTo>
                  <a:lnTo>
                    <a:pt x="280988" y="242888"/>
                  </a:lnTo>
                  <a:lnTo>
                    <a:pt x="347663" y="257175"/>
                  </a:lnTo>
                  <a:lnTo>
                    <a:pt x="411957" y="266700"/>
                  </a:lnTo>
                  <a:lnTo>
                    <a:pt x="488157" y="266700"/>
                  </a:lnTo>
                  <a:lnTo>
                    <a:pt x="571500" y="259556"/>
                  </a:lnTo>
                  <a:lnTo>
                    <a:pt x="721519" y="235744"/>
                  </a:lnTo>
                  <a:lnTo>
                    <a:pt x="871538" y="204788"/>
                  </a:lnTo>
                  <a:lnTo>
                    <a:pt x="1031082" y="166688"/>
                  </a:lnTo>
                  <a:lnTo>
                    <a:pt x="1209675" y="119063"/>
                  </a:lnTo>
                  <a:lnTo>
                    <a:pt x="1323975" y="85725"/>
                  </a:lnTo>
                  <a:lnTo>
                    <a:pt x="1366838" y="71438"/>
                  </a:lnTo>
                  <a:lnTo>
                    <a:pt x="1393032" y="59531"/>
                  </a:lnTo>
                  <a:lnTo>
                    <a:pt x="1428750" y="38100"/>
                  </a:lnTo>
                  <a:lnTo>
                    <a:pt x="1457325" y="16669"/>
                  </a:lnTo>
                  <a:lnTo>
                    <a:pt x="1476375" y="0"/>
                  </a:lnTo>
                  <a:lnTo>
                    <a:pt x="1485900" y="0"/>
                  </a:lnTo>
                  <a:lnTo>
                    <a:pt x="1535907" y="19050"/>
                  </a:lnTo>
                  <a:lnTo>
                    <a:pt x="1619250" y="54769"/>
                  </a:lnTo>
                  <a:lnTo>
                    <a:pt x="1719263" y="97631"/>
                  </a:lnTo>
                  <a:lnTo>
                    <a:pt x="1781175" y="128588"/>
                  </a:lnTo>
                  <a:lnTo>
                    <a:pt x="1854994" y="166688"/>
                  </a:lnTo>
                  <a:lnTo>
                    <a:pt x="1902619" y="195263"/>
                  </a:lnTo>
                  <a:lnTo>
                    <a:pt x="1957388" y="233363"/>
                  </a:lnTo>
                  <a:lnTo>
                    <a:pt x="1988344" y="259556"/>
                  </a:lnTo>
                  <a:lnTo>
                    <a:pt x="2014538" y="280988"/>
                  </a:lnTo>
                  <a:lnTo>
                    <a:pt x="2035969" y="307181"/>
                  </a:lnTo>
                  <a:lnTo>
                    <a:pt x="2043113" y="328613"/>
                  </a:lnTo>
                  <a:lnTo>
                    <a:pt x="2043113" y="340519"/>
                  </a:lnTo>
                  <a:lnTo>
                    <a:pt x="2033588" y="357188"/>
                  </a:lnTo>
                  <a:lnTo>
                    <a:pt x="2016919" y="373856"/>
                  </a:lnTo>
                  <a:lnTo>
                    <a:pt x="1983582" y="392906"/>
                  </a:lnTo>
                  <a:lnTo>
                    <a:pt x="1933575" y="407194"/>
                  </a:lnTo>
                  <a:lnTo>
                    <a:pt x="1459707" y="266700"/>
                  </a:lnTo>
                  <a:lnTo>
                    <a:pt x="1435894" y="261938"/>
                  </a:lnTo>
                  <a:lnTo>
                    <a:pt x="1385888" y="269081"/>
                  </a:lnTo>
                  <a:lnTo>
                    <a:pt x="1283494" y="288131"/>
                  </a:lnTo>
                  <a:lnTo>
                    <a:pt x="1104900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27E45021-6C71-4FF0-933B-9CBB9A01F46A}"/>
                </a:ext>
              </a:extLst>
            </p:cNvPr>
            <p:cNvSpPr/>
            <p:nvPr/>
          </p:nvSpPr>
          <p:spPr>
            <a:xfrm>
              <a:off x="5799138" y="2143125"/>
              <a:ext cx="971550" cy="534988"/>
            </a:xfrm>
            <a:custGeom>
              <a:avLst/>
              <a:gdLst>
                <a:gd name="connsiteX0" fmla="*/ 619125 w 971550"/>
                <a:gd name="connsiteY0" fmla="*/ 273844 h 535781"/>
                <a:gd name="connsiteX1" fmla="*/ 504825 w 971550"/>
                <a:gd name="connsiteY1" fmla="*/ 326231 h 535781"/>
                <a:gd name="connsiteX2" fmla="*/ 330994 w 971550"/>
                <a:gd name="connsiteY2" fmla="*/ 402431 h 535781"/>
                <a:gd name="connsiteX3" fmla="*/ 166687 w 971550"/>
                <a:gd name="connsiteY3" fmla="*/ 476250 h 535781"/>
                <a:gd name="connsiteX4" fmla="*/ 73819 w 971550"/>
                <a:gd name="connsiteY4" fmla="*/ 516731 h 535781"/>
                <a:gd name="connsiteX5" fmla="*/ 35719 w 971550"/>
                <a:gd name="connsiteY5" fmla="*/ 531019 h 535781"/>
                <a:gd name="connsiteX6" fmla="*/ 11906 w 971550"/>
                <a:gd name="connsiteY6" fmla="*/ 535781 h 535781"/>
                <a:gd name="connsiteX7" fmla="*/ 7144 w 971550"/>
                <a:gd name="connsiteY7" fmla="*/ 533400 h 535781"/>
                <a:gd name="connsiteX8" fmla="*/ 0 w 971550"/>
                <a:gd name="connsiteY8" fmla="*/ 526256 h 535781"/>
                <a:gd name="connsiteX9" fmla="*/ 2381 w 971550"/>
                <a:gd name="connsiteY9" fmla="*/ 507206 h 535781"/>
                <a:gd name="connsiteX10" fmla="*/ 11906 w 971550"/>
                <a:gd name="connsiteY10" fmla="*/ 483394 h 535781"/>
                <a:gd name="connsiteX11" fmla="*/ 21431 w 971550"/>
                <a:gd name="connsiteY11" fmla="*/ 473869 h 535781"/>
                <a:gd name="connsiteX12" fmla="*/ 69056 w 971550"/>
                <a:gd name="connsiteY12" fmla="*/ 442913 h 535781"/>
                <a:gd name="connsiteX13" fmla="*/ 130969 w 971550"/>
                <a:gd name="connsiteY13" fmla="*/ 395288 h 535781"/>
                <a:gd name="connsiteX14" fmla="*/ 190500 w 971550"/>
                <a:gd name="connsiteY14" fmla="*/ 347663 h 535781"/>
                <a:gd name="connsiteX15" fmla="*/ 247650 w 971550"/>
                <a:gd name="connsiteY15" fmla="*/ 295275 h 535781"/>
                <a:gd name="connsiteX16" fmla="*/ 288131 w 971550"/>
                <a:gd name="connsiteY16" fmla="*/ 252413 h 535781"/>
                <a:gd name="connsiteX17" fmla="*/ 328612 w 971550"/>
                <a:gd name="connsiteY17" fmla="*/ 207169 h 535781"/>
                <a:gd name="connsiteX18" fmla="*/ 364331 w 971550"/>
                <a:gd name="connsiteY18" fmla="*/ 161925 h 535781"/>
                <a:gd name="connsiteX19" fmla="*/ 388144 w 971550"/>
                <a:gd name="connsiteY19" fmla="*/ 130969 h 535781"/>
                <a:gd name="connsiteX20" fmla="*/ 411956 w 971550"/>
                <a:gd name="connsiteY20" fmla="*/ 92869 h 535781"/>
                <a:gd name="connsiteX21" fmla="*/ 416719 w 971550"/>
                <a:gd name="connsiteY21" fmla="*/ 78581 h 535781"/>
                <a:gd name="connsiteX22" fmla="*/ 416719 w 971550"/>
                <a:gd name="connsiteY22" fmla="*/ 71438 h 535781"/>
                <a:gd name="connsiteX23" fmla="*/ 411956 w 971550"/>
                <a:gd name="connsiteY23" fmla="*/ 54769 h 535781"/>
                <a:gd name="connsiteX24" fmla="*/ 376237 w 971550"/>
                <a:gd name="connsiteY24" fmla="*/ 0 h 535781"/>
                <a:gd name="connsiteX25" fmla="*/ 971550 w 971550"/>
                <a:gd name="connsiteY25" fmla="*/ 159544 h 535781"/>
                <a:gd name="connsiteX26" fmla="*/ 950119 w 971550"/>
                <a:gd name="connsiteY26" fmla="*/ 173831 h 535781"/>
                <a:gd name="connsiteX27" fmla="*/ 931069 w 971550"/>
                <a:gd name="connsiteY27" fmla="*/ 183356 h 535781"/>
                <a:gd name="connsiteX28" fmla="*/ 890587 w 971550"/>
                <a:gd name="connsiteY28" fmla="*/ 197644 h 535781"/>
                <a:gd name="connsiteX29" fmla="*/ 831056 w 971550"/>
                <a:gd name="connsiteY29" fmla="*/ 214313 h 535781"/>
                <a:gd name="connsiteX30" fmla="*/ 783431 w 971550"/>
                <a:gd name="connsiteY30" fmla="*/ 221456 h 535781"/>
                <a:gd name="connsiteX31" fmla="*/ 716756 w 971550"/>
                <a:gd name="connsiteY31" fmla="*/ 230981 h 535781"/>
                <a:gd name="connsiteX32" fmla="*/ 619125 w 971550"/>
                <a:gd name="connsiteY32" fmla="*/ 27384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1550" h="535781">
                  <a:moveTo>
                    <a:pt x="619125" y="273844"/>
                  </a:moveTo>
                  <a:lnTo>
                    <a:pt x="504825" y="326231"/>
                  </a:lnTo>
                  <a:lnTo>
                    <a:pt x="330994" y="402431"/>
                  </a:lnTo>
                  <a:lnTo>
                    <a:pt x="166687" y="476250"/>
                  </a:lnTo>
                  <a:lnTo>
                    <a:pt x="73819" y="516731"/>
                  </a:lnTo>
                  <a:lnTo>
                    <a:pt x="35719" y="531019"/>
                  </a:lnTo>
                  <a:lnTo>
                    <a:pt x="11906" y="535781"/>
                  </a:lnTo>
                  <a:lnTo>
                    <a:pt x="7144" y="533400"/>
                  </a:lnTo>
                  <a:lnTo>
                    <a:pt x="0" y="526256"/>
                  </a:lnTo>
                  <a:lnTo>
                    <a:pt x="2381" y="507206"/>
                  </a:lnTo>
                  <a:lnTo>
                    <a:pt x="11906" y="483394"/>
                  </a:lnTo>
                  <a:lnTo>
                    <a:pt x="21431" y="473869"/>
                  </a:lnTo>
                  <a:lnTo>
                    <a:pt x="69056" y="442913"/>
                  </a:lnTo>
                  <a:lnTo>
                    <a:pt x="130969" y="395288"/>
                  </a:lnTo>
                  <a:lnTo>
                    <a:pt x="190500" y="347663"/>
                  </a:lnTo>
                  <a:lnTo>
                    <a:pt x="247650" y="295275"/>
                  </a:lnTo>
                  <a:lnTo>
                    <a:pt x="288131" y="252413"/>
                  </a:lnTo>
                  <a:lnTo>
                    <a:pt x="328612" y="207169"/>
                  </a:lnTo>
                  <a:lnTo>
                    <a:pt x="364331" y="161925"/>
                  </a:lnTo>
                  <a:lnTo>
                    <a:pt x="388144" y="130969"/>
                  </a:lnTo>
                  <a:lnTo>
                    <a:pt x="411956" y="92869"/>
                  </a:lnTo>
                  <a:lnTo>
                    <a:pt x="416719" y="78581"/>
                  </a:lnTo>
                  <a:lnTo>
                    <a:pt x="416719" y="71438"/>
                  </a:lnTo>
                  <a:lnTo>
                    <a:pt x="411956" y="54769"/>
                  </a:lnTo>
                  <a:lnTo>
                    <a:pt x="376237" y="0"/>
                  </a:lnTo>
                  <a:lnTo>
                    <a:pt x="971550" y="159544"/>
                  </a:lnTo>
                  <a:lnTo>
                    <a:pt x="950119" y="173831"/>
                  </a:lnTo>
                  <a:lnTo>
                    <a:pt x="931069" y="183356"/>
                  </a:lnTo>
                  <a:lnTo>
                    <a:pt x="890587" y="197644"/>
                  </a:lnTo>
                  <a:lnTo>
                    <a:pt x="831056" y="214313"/>
                  </a:lnTo>
                  <a:lnTo>
                    <a:pt x="783431" y="221456"/>
                  </a:lnTo>
                  <a:lnTo>
                    <a:pt x="716756" y="230981"/>
                  </a:lnTo>
                  <a:lnTo>
                    <a:pt x="619125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2">
              <a:extLst>
                <a:ext uri="{FF2B5EF4-FFF2-40B4-BE49-F238E27FC236}">
                  <a16:creationId xmlns:a16="http://schemas.microsoft.com/office/drawing/2014/main" id="{46FEDD13-8391-406B-BBF2-FE1FA5C29343}"/>
                </a:ext>
              </a:extLst>
            </p:cNvPr>
            <p:cNvSpPr/>
            <p:nvPr/>
          </p:nvSpPr>
          <p:spPr>
            <a:xfrm>
              <a:off x="5148263" y="2952750"/>
              <a:ext cx="2166937" cy="1081088"/>
            </a:xfrm>
            <a:custGeom>
              <a:avLst/>
              <a:gdLst>
                <a:gd name="connsiteX0" fmla="*/ 859631 w 2166937"/>
                <a:gd name="connsiteY0" fmla="*/ 666750 h 1081088"/>
                <a:gd name="connsiteX1" fmla="*/ 747712 w 2166937"/>
                <a:gd name="connsiteY1" fmla="*/ 566738 h 1081088"/>
                <a:gd name="connsiteX2" fmla="*/ 669131 w 2166937"/>
                <a:gd name="connsiteY2" fmla="*/ 495300 h 1081088"/>
                <a:gd name="connsiteX3" fmla="*/ 600075 w 2166937"/>
                <a:gd name="connsiteY3" fmla="*/ 438150 h 1081088"/>
                <a:gd name="connsiteX4" fmla="*/ 521493 w 2166937"/>
                <a:gd name="connsiteY4" fmla="*/ 373856 h 1081088"/>
                <a:gd name="connsiteX5" fmla="*/ 485775 w 2166937"/>
                <a:gd name="connsiteY5" fmla="*/ 347663 h 1081088"/>
                <a:gd name="connsiteX6" fmla="*/ 390525 w 2166937"/>
                <a:gd name="connsiteY6" fmla="*/ 283369 h 1081088"/>
                <a:gd name="connsiteX7" fmla="*/ 321468 w 2166937"/>
                <a:gd name="connsiteY7" fmla="*/ 240506 h 1081088"/>
                <a:gd name="connsiteX8" fmla="*/ 259556 w 2166937"/>
                <a:gd name="connsiteY8" fmla="*/ 202406 h 1081088"/>
                <a:gd name="connsiteX9" fmla="*/ 154781 w 2166937"/>
                <a:gd name="connsiteY9" fmla="*/ 142875 h 1081088"/>
                <a:gd name="connsiteX10" fmla="*/ 0 w 2166937"/>
                <a:gd name="connsiteY10" fmla="*/ 66675 h 1081088"/>
                <a:gd name="connsiteX11" fmla="*/ 61912 w 2166937"/>
                <a:gd name="connsiteY11" fmla="*/ 0 h 1081088"/>
                <a:gd name="connsiteX12" fmla="*/ 169068 w 2166937"/>
                <a:gd name="connsiteY12" fmla="*/ 50006 h 1081088"/>
                <a:gd name="connsiteX13" fmla="*/ 309562 w 2166937"/>
                <a:gd name="connsiteY13" fmla="*/ 109538 h 1081088"/>
                <a:gd name="connsiteX14" fmla="*/ 447675 w 2166937"/>
                <a:gd name="connsiteY14" fmla="*/ 164306 h 1081088"/>
                <a:gd name="connsiteX15" fmla="*/ 514350 w 2166937"/>
                <a:gd name="connsiteY15" fmla="*/ 195263 h 1081088"/>
                <a:gd name="connsiteX16" fmla="*/ 628650 w 2166937"/>
                <a:gd name="connsiteY16" fmla="*/ 250031 h 1081088"/>
                <a:gd name="connsiteX17" fmla="*/ 876300 w 2166937"/>
                <a:gd name="connsiteY17" fmla="*/ 371475 h 1081088"/>
                <a:gd name="connsiteX18" fmla="*/ 1085850 w 2166937"/>
                <a:gd name="connsiteY18" fmla="*/ 476250 h 1081088"/>
                <a:gd name="connsiteX19" fmla="*/ 1273968 w 2166937"/>
                <a:gd name="connsiteY19" fmla="*/ 573881 h 1081088"/>
                <a:gd name="connsiteX20" fmla="*/ 1409700 w 2166937"/>
                <a:gd name="connsiteY20" fmla="*/ 642938 h 1081088"/>
                <a:gd name="connsiteX21" fmla="*/ 1547812 w 2166937"/>
                <a:gd name="connsiteY21" fmla="*/ 707231 h 1081088"/>
                <a:gd name="connsiteX22" fmla="*/ 1752600 w 2166937"/>
                <a:gd name="connsiteY22" fmla="*/ 792956 h 1081088"/>
                <a:gd name="connsiteX23" fmla="*/ 2009775 w 2166937"/>
                <a:gd name="connsiteY23" fmla="*/ 895350 h 1081088"/>
                <a:gd name="connsiteX24" fmla="*/ 2124075 w 2166937"/>
                <a:gd name="connsiteY24" fmla="*/ 935831 h 1081088"/>
                <a:gd name="connsiteX25" fmla="*/ 2135981 w 2166937"/>
                <a:gd name="connsiteY25" fmla="*/ 940594 h 1081088"/>
                <a:gd name="connsiteX26" fmla="*/ 2152650 w 2166937"/>
                <a:gd name="connsiteY26" fmla="*/ 952500 h 1081088"/>
                <a:gd name="connsiteX27" fmla="*/ 2159793 w 2166937"/>
                <a:gd name="connsiteY27" fmla="*/ 962025 h 1081088"/>
                <a:gd name="connsiteX28" fmla="*/ 2166937 w 2166937"/>
                <a:gd name="connsiteY28" fmla="*/ 976313 h 1081088"/>
                <a:gd name="connsiteX29" fmla="*/ 2166937 w 2166937"/>
                <a:gd name="connsiteY29" fmla="*/ 990600 h 1081088"/>
                <a:gd name="connsiteX30" fmla="*/ 2157412 w 2166937"/>
                <a:gd name="connsiteY30" fmla="*/ 1000125 h 1081088"/>
                <a:gd name="connsiteX31" fmla="*/ 2140743 w 2166937"/>
                <a:gd name="connsiteY31" fmla="*/ 1007269 h 1081088"/>
                <a:gd name="connsiteX32" fmla="*/ 2085975 w 2166937"/>
                <a:gd name="connsiteY32" fmla="*/ 1012031 h 1081088"/>
                <a:gd name="connsiteX33" fmla="*/ 1964531 w 2166937"/>
                <a:gd name="connsiteY33" fmla="*/ 1021556 h 1081088"/>
                <a:gd name="connsiteX34" fmla="*/ 1781175 w 2166937"/>
                <a:gd name="connsiteY34" fmla="*/ 1040606 h 1081088"/>
                <a:gd name="connsiteX35" fmla="*/ 1583531 w 2166937"/>
                <a:gd name="connsiteY35" fmla="*/ 1059656 h 1081088"/>
                <a:gd name="connsiteX36" fmla="*/ 1428750 w 2166937"/>
                <a:gd name="connsiteY36" fmla="*/ 1073944 h 1081088"/>
                <a:gd name="connsiteX37" fmla="*/ 1385887 w 2166937"/>
                <a:gd name="connsiteY37" fmla="*/ 1081088 h 1081088"/>
                <a:gd name="connsiteX38" fmla="*/ 1354931 w 2166937"/>
                <a:gd name="connsiteY38" fmla="*/ 1081088 h 1081088"/>
                <a:gd name="connsiteX39" fmla="*/ 1321593 w 2166937"/>
                <a:gd name="connsiteY39" fmla="*/ 1076325 h 1081088"/>
                <a:gd name="connsiteX40" fmla="*/ 1288256 w 2166937"/>
                <a:gd name="connsiteY40" fmla="*/ 1064419 h 1081088"/>
                <a:gd name="connsiteX41" fmla="*/ 1259681 w 2166937"/>
                <a:gd name="connsiteY41" fmla="*/ 1045369 h 1081088"/>
                <a:gd name="connsiteX42" fmla="*/ 1195387 w 2166937"/>
                <a:gd name="connsiteY42" fmla="*/ 985838 h 1081088"/>
                <a:gd name="connsiteX43" fmla="*/ 1081087 w 2166937"/>
                <a:gd name="connsiteY43" fmla="*/ 876300 h 1081088"/>
                <a:gd name="connsiteX44" fmla="*/ 945356 w 2166937"/>
                <a:gd name="connsiteY44" fmla="*/ 747713 h 1081088"/>
                <a:gd name="connsiteX45" fmla="*/ 859631 w 2166937"/>
                <a:gd name="connsiteY45" fmla="*/ 666750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66937" h="1081088">
                  <a:moveTo>
                    <a:pt x="859631" y="666750"/>
                  </a:moveTo>
                  <a:lnTo>
                    <a:pt x="747712" y="566738"/>
                  </a:lnTo>
                  <a:lnTo>
                    <a:pt x="669131" y="495300"/>
                  </a:lnTo>
                  <a:lnTo>
                    <a:pt x="600075" y="438150"/>
                  </a:lnTo>
                  <a:lnTo>
                    <a:pt x="521493" y="373856"/>
                  </a:lnTo>
                  <a:lnTo>
                    <a:pt x="485775" y="347663"/>
                  </a:lnTo>
                  <a:lnTo>
                    <a:pt x="390525" y="283369"/>
                  </a:lnTo>
                  <a:lnTo>
                    <a:pt x="321468" y="240506"/>
                  </a:lnTo>
                  <a:lnTo>
                    <a:pt x="259556" y="202406"/>
                  </a:lnTo>
                  <a:lnTo>
                    <a:pt x="154781" y="142875"/>
                  </a:lnTo>
                  <a:lnTo>
                    <a:pt x="0" y="66675"/>
                  </a:lnTo>
                  <a:lnTo>
                    <a:pt x="61912" y="0"/>
                  </a:lnTo>
                  <a:lnTo>
                    <a:pt x="169068" y="50006"/>
                  </a:lnTo>
                  <a:lnTo>
                    <a:pt x="309562" y="109538"/>
                  </a:lnTo>
                  <a:lnTo>
                    <a:pt x="447675" y="164306"/>
                  </a:lnTo>
                  <a:lnTo>
                    <a:pt x="514350" y="195263"/>
                  </a:lnTo>
                  <a:lnTo>
                    <a:pt x="628650" y="250031"/>
                  </a:lnTo>
                  <a:lnTo>
                    <a:pt x="876300" y="371475"/>
                  </a:lnTo>
                  <a:lnTo>
                    <a:pt x="1085850" y="476250"/>
                  </a:lnTo>
                  <a:lnTo>
                    <a:pt x="1273968" y="573881"/>
                  </a:lnTo>
                  <a:lnTo>
                    <a:pt x="1409700" y="642938"/>
                  </a:lnTo>
                  <a:lnTo>
                    <a:pt x="1547812" y="707231"/>
                  </a:lnTo>
                  <a:lnTo>
                    <a:pt x="1752600" y="792956"/>
                  </a:lnTo>
                  <a:lnTo>
                    <a:pt x="2009775" y="895350"/>
                  </a:lnTo>
                  <a:lnTo>
                    <a:pt x="2124075" y="935831"/>
                  </a:lnTo>
                  <a:lnTo>
                    <a:pt x="2135981" y="940594"/>
                  </a:lnTo>
                  <a:lnTo>
                    <a:pt x="2152650" y="952500"/>
                  </a:lnTo>
                  <a:lnTo>
                    <a:pt x="2159793" y="962025"/>
                  </a:lnTo>
                  <a:lnTo>
                    <a:pt x="2166937" y="976313"/>
                  </a:lnTo>
                  <a:lnTo>
                    <a:pt x="2166937" y="990600"/>
                  </a:lnTo>
                  <a:lnTo>
                    <a:pt x="2157412" y="1000125"/>
                  </a:lnTo>
                  <a:lnTo>
                    <a:pt x="2140743" y="1007269"/>
                  </a:lnTo>
                  <a:lnTo>
                    <a:pt x="2085975" y="1012031"/>
                  </a:lnTo>
                  <a:lnTo>
                    <a:pt x="1964531" y="1021556"/>
                  </a:lnTo>
                  <a:lnTo>
                    <a:pt x="1781175" y="1040606"/>
                  </a:lnTo>
                  <a:lnTo>
                    <a:pt x="1583531" y="1059656"/>
                  </a:lnTo>
                  <a:lnTo>
                    <a:pt x="1428750" y="1073944"/>
                  </a:lnTo>
                  <a:lnTo>
                    <a:pt x="1385887" y="1081088"/>
                  </a:lnTo>
                  <a:lnTo>
                    <a:pt x="1354931" y="1081088"/>
                  </a:lnTo>
                  <a:lnTo>
                    <a:pt x="1321593" y="1076325"/>
                  </a:lnTo>
                  <a:lnTo>
                    <a:pt x="1288256" y="1064419"/>
                  </a:lnTo>
                  <a:lnTo>
                    <a:pt x="1259681" y="1045369"/>
                  </a:lnTo>
                  <a:lnTo>
                    <a:pt x="1195387" y="985838"/>
                  </a:lnTo>
                  <a:lnTo>
                    <a:pt x="1081087" y="876300"/>
                  </a:lnTo>
                  <a:lnTo>
                    <a:pt x="945356" y="747713"/>
                  </a:lnTo>
                  <a:lnTo>
                    <a:pt x="859631" y="666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4">
              <a:extLst>
                <a:ext uri="{FF2B5EF4-FFF2-40B4-BE49-F238E27FC236}">
                  <a16:creationId xmlns:a16="http://schemas.microsoft.com/office/drawing/2014/main" id="{6EFE7411-7838-41F8-9480-49BBDEB0A8E4}"/>
                </a:ext>
              </a:extLst>
            </p:cNvPr>
            <p:cNvSpPr/>
            <p:nvPr/>
          </p:nvSpPr>
          <p:spPr>
            <a:xfrm>
              <a:off x="4257675" y="5224463"/>
              <a:ext cx="2427288" cy="1000125"/>
            </a:xfrm>
            <a:custGeom>
              <a:avLst/>
              <a:gdLst>
                <a:gd name="connsiteX0" fmla="*/ 866775 w 2426494"/>
                <a:gd name="connsiteY0" fmla="*/ 97631 h 1000125"/>
                <a:gd name="connsiteX1" fmla="*/ 690563 w 2426494"/>
                <a:gd name="connsiteY1" fmla="*/ 69056 h 1000125"/>
                <a:gd name="connsiteX2" fmla="*/ 519113 w 2426494"/>
                <a:gd name="connsiteY2" fmla="*/ 45243 h 1000125"/>
                <a:gd name="connsiteX3" fmla="*/ 392906 w 2426494"/>
                <a:gd name="connsiteY3" fmla="*/ 30956 h 1000125"/>
                <a:gd name="connsiteX4" fmla="*/ 230981 w 2426494"/>
                <a:gd name="connsiteY4" fmla="*/ 16668 h 1000125"/>
                <a:gd name="connsiteX5" fmla="*/ 2381 w 2426494"/>
                <a:gd name="connsiteY5" fmla="*/ 0 h 1000125"/>
                <a:gd name="connsiteX6" fmla="*/ 0 w 2426494"/>
                <a:gd name="connsiteY6" fmla="*/ 145256 h 1000125"/>
                <a:gd name="connsiteX7" fmla="*/ 73819 w 2426494"/>
                <a:gd name="connsiteY7" fmla="*/ 126206 h 1000125"/>
                <a:gd name="connsiteX8" fmla="*/ 123825 w 2426494"/>
                <a:gd name="connsiteY8" fmla="*/ 126206 h 1000125"/>
                <a:gd name="connsiteX9" fmla="*/ 242888 w 2426494"/>
                <a:gd name="connsiteY9" fmla="*/ 135731 h 1000125"/>
                <a:gd name="connsiteX10" fmla="*/ 388144 w 2426494"/>
                <a:gd name="connsiteY10" fmla="*/ 157162 h 1000125"/>
                <a:gd name="connsiteX11" fmla="*/ 595313 w 2426494"/>
                <a:gd name="connsiteY11" fmla="*/ 192881 h 1000125"/>
                <a:gd name="connsiteX12" fmla="*/ 771525 w 2426494"/>
                <a:gd name="connsiteY12" fmla="*/ 233362 h 1000125"/>
                <a:gd name="connsiteX13" fmla="*/ 892969 w 2426494"/>
                <a:gd name="connsiteY13" fmla="*/ 259556 h 1000125"/>
                <a:gd name="connsiteX14" fmla="*/ 1135856 w 2426494"/>
                <a:gd name="connsiteY14" fmla="*/ 345281 h 1000125"/>
                <a:gd name="connsiteX15" fmla="*/ 1338263 w 2426494"/>
                <a:gd name="connsiteY15" fmla="*/ 433387 h 1000125"/>
                <a:gd name="connsiteX16" fmla="*/ 1554956 w 2426494"/>
                <a:gd name="connsiteY16" fmla="*/ 540543 h 1000125"/>
                <a:gd name="connsiteX17" fmla="*/ 1707356 w 2426494"/>
                <a:gd name="connsiteY17" fmla="*/ 626268 h 1000125"/>
                <a:gd name="connsiteX18" fmla="*/ 1857375 w 2426494"/>
                <a:gd name="connsiteY18" fmla="*/ 719137 h 1000125"/>
                <a:gd name="connsiteX19" fmla="*/ 1993106 w 2426494"/>
                <a:gd name="connsiteY19" fmla="*/ 809625 h 1000125"/>
                <a:gd name="connsiteX20" fmla="*/ 2095500 w 2426494"/>
                <a:gd name="connsiteY20" fmla="*/ 883443 h 1000125"/>
                <a:gd name="connsiteX21" fmla="*/ 2183606 w 2426494"/>
                <a:gd name="connsiteY21" fmla="*/ 947737 h 1000125"/>
                <a:gd name="connsiteX22" fmla="*/ 2228850 w 2426494"/>
                <a:gd name="connsiteY22" fmla="*/ 966787 h 1000125"/>
                <a:gd name="connsiteX23" fmla="*/ 2295525 w 2426494"/>
                <a:gd name="connsiteY23" fmla="*/ 992981 h 1000125"/>
                <a:gd name="connsiteX24" fmla="*/ 2321719 w 2426494"/>
                <a:gd name="connsiteY24" fmla="*/ 1000125 h 1000125"/>
                <a:gd name="connsiteX25" fmla="*/ 2338388 w 2426494"/>
                <a:gd name="connsiteY25" fmla="*/ 1000125 h 1000125"/>
                <a:gd name="connsiteX26" fmla="*/ 2359819 w 2426494"/>
                <a:gd name="connsiteY26" fmla="*/ 995362 h 1000125"/>
                <a:gd name="connsiteX27" fmla="*/ 2376488 w 2426494"/>
                <a:gd name="connsiteY27" fmla="*/ 981075 h 1000125"/>
                <a:gd name="connsiteX28" fmla="*/ 2393156 w 2426494"/>
                <a:gd name="connsiteY28" fmla="*/ 959643 h 1000125"/>
                <a:gd name="connsiteX29" fmla="*/ 2414588 w 2426494"/>
                <a:gd name="connsiteY29" fmla="*/ 916781 h 1000125"/>
                <a:gd name="connsiteX30" fmla="*/ 2424113 w 2426494"/>
                <a:gd name="connsiteY30" fmla="*/ 883443 h 1000125"/>
                <a:gd name="connsiteX31" fmla="*/ 2426494 w 2426494"/>
                <a:gd name="connsiteY31" fmla="*/ 859631 h 1000125"/>
                <a:gd name="connsiteX32" fmla="*/ 2421731 w 2426494"/>
                <a:gd name="connsiteY32" fmla="*/ 814387 h 1000125"/>
                <a:gd name="connsiteX33" fmla="*/ 2407444 w 2426494"/>
                <a:gd name="connsiteY33" fmla="*/ 764381 h 1000125"/>
                <a:gd name="connsiteX34" fmla="*/ 2386013 w 2426494"/>
                <a:gd name="connsiteY34" fmla="*/ 723900 h 1000125"/>
                <a:gd name="connsiteX35" fmla="*/ 2359819 w 2426494"/>
                <a:gd name="connsiteY35" fmla="*/ 688181 h 1000125"/>
                <a:gd name="connsiteX36" fmla="*/ 2319338 w 2426494"/>
                <a:gd name="connsiteY36" fmla="*/ 642937 h 1000125"/>
                <a:gd name="connsiteX37" fmla="*/ 2281238 w 2426494"/>
                <a:gd name="connsiteY37" fmla="*/ 607218 h 1000125"/>
                <a:gd name="connsiteX38" fmla="*/ 2219325 w 2426494"/>
                <a:gd name="connsiteY38" fmla="*/ 561975 h 1000125"/>
                <a:gd name="connsiteX39" fmla="*/ 2126456 w 2426494"/>
                <a:gd name="connsiteY39" fmla="*/ 502443 h 1000125"/>
                <a:gd name="connsiteX40" fmla="*/ 2050256 w 2426494"/>
                <a:gd name="connsiteY40" fmla="*/ 459581 h 1000125"/>
                <a:gd name="connsiteX41" fmla="*/ 1924050 w 2426494"/>
                <a:gd name="connsiteY41" fmla="*/ 400050 h 1000125"/>
                <a:gd name="connsiteX42" fmla="*/ 1797844 w 2426494"/>
                <a:gd name="connsiteY42" fmla="*/ 350043 h 1000125"/>
                <a:gd name="connsiteX43" fmla="*/ 1697831 w 2426494"/>
                <a:gd name="connsiteY43" fmla="*/ 314325 h 1000125"/>
                <a:gd name="connsiteX44" fmla="*/ 1469231 w 2426494"/>
                <a:gd name="connsiteY44" fmla="*/ 238125 h 1000125"/>
                <a:gd name="connsiteX45" fmla="*/ 1254919 w 2426494"/>
                <a:gd name="connsiteY45" fmla="*/ 180975 h 1000125"/>
                <a:gd name="connsiteX46" fmla="*/ 866775 w 2426494"/>
                <a:gd name="connsiteY46" fmla="*/ 976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4" h="1000125">
                  <a:moveTo>
                    <a:pt x="866775" y="97631"/>
                  </a:moveTo>
                  <a:lnTo>
                    <a:pt x="690563" y="69056"/>
                  </a:lnTo>
                  <a:lnTo>
                    <a:pt x="519113" y="45243"/>
                  </a:lnTo>
                  <a:lnTo>
                    <a:pt x="392906" y="30956"/>
                  </a:lnTo>
                  <a:lnTo>
                    <a:pt x="230981" y="16668"/>
                  </a:lnTo>
                  <a:lnTo>
                    <a:pt x="2381" y="0"/>
                  </a:lnTo>
                  <a:cubicBezTo>
                    <a:pt x="1587" y="48419"/>
                    <a:pt x="794" y="96837"/>
                    <a:pt x="0" y="145256"/>
                  </a:cubicBezTo>
                  <a:lnTo>
                    <a:pt x="73819" y="126206"/>
                  </a:lnTo>
                  <a:lnTo>
                    <a:pt x="123825" y="126206"/>
                  </a:lnTo>
                  <a:lnTo>
                    <a:pt x="242888" y="135731"/>
                  </a:lnTo>
                  <a:lnTo>
                    <a:pt x="388144" y="157162"/>
                  </a:lnTo>
                  <a:lnTo>
                    <a:pt x="595313" y="192881"/>
                  </a:lnTo>
                  <a:lnTo>
                    <a:pt x="771525" y="233362"/>
                  </a:lnTo>
                  <a:lnTo>
                    <a:pt x="892969" y="259556"/>
                  </a:lnTo>
                  <a:lnTo>
                    <a:pt x="1135856" y="345281"/>
                  </a:lnTo>
                  <a:lnTo>
                    <a:pt x="1338263" y="433387"/>
                  </a:lnTo>
                  <a:lnTo>
                    <a:pt x="1554956" y="540543"/>
                  </a:lnTo>
                  <a:lnTo>
                    <a:pt x="1707356" y="626268"/>
                  </a:lnTo>
                  <a:lnTo>
                    <a:pt x="1857375" y="719137"/>
                  </a:lnTo>
                  <a:lnTo>
                    <a:pt x="1993106" y="809625"/>
                  </a:lnTo>
                  <a:lnTo>
                    <a:pt x="2095500" y="883443"/>
                  </a:lnTo>
                  <a:lnTo>
                    <a:pt x="2183606" y="947737"/>
                  </a:lnTo>
                  <a:lnTo>
                    <a:pt x="2228850" y="966787"/>
                  </a:lnTo>
                  <a:lnTo>
                    <a:pt x="2295525" y="992981"/>
                  </a:lnTo>
                  <a:lnTo>
                    <a:pt x="2321719" y="1000125"/>
                  </a:lnTo>
                  <a:lnTo>
                    <a:pt x="2338388" y="1000125"/>
                  </a:lnTo>
                  <a:lnTo>
                    <a:pt x="2359819" y="995362"/>
                  </a:lnTo>
                  <a:lnTo>
                    <a:pt x="2376488" y="981075"/>
                  </a:lnTo>
                  <a:lnTo>
                    <a:pt x="2393156" y="959643"/>
                  </a:lnTo>
                  <a:lnTo>
                    <a:pt x="2414588" y="916781"/>
                  </a:lnTo>
                  <a:lnTo>
                    <a:pt x="2424113" y="883443"/>
                  </a:lnTo>
                  <a:lnTo>
                    <a:pt x="2426494" y="859631"/>
                  </a:lnTo>
                  <a:lnTo>
                    <a:pt x="2421731" y="814387"/>
                  </a:lnTo>
                  <a:lnTo>
                    <a:pt x="2407444" y="764381"/>
                  </a:lnTo>
                  <a:lnTo>
                    <a:pt x="2386013" y="723900"/>
                  </a:lnTo>
                  <a:lnTo>
                    <a:pt x="2359819" y="688181"/>
                  </a:lnTo>
                  <a:lnTo>
                    <a:pt x="2319338" y="642937"/>
                  </a:lnTo>
                  <a:lnTo>
                    <a:pt x="2281238" y="607218"/>
                  </a:lnTo>
                  <a:lnTo>
                    <a:pt x="2219325" y="561975"/>
                  </a:lnTo>
                  <a:lnTo>
                    <a:pt x="2126456" y="502443"/>
                  </a:lnTo>
                  <a:lnTo>
                    <a:pt x="2050256" y="459581"/>
                  </a:lnTo>
                  <a:lnTo>
                    <a:pt x="1924050" y="400050"/>
                  </a:lnTo>
                  <a:lnTo>
                    <a:pt x="1797844" y="350043"/>
                  </a:lnTo>
                  <a:lnTo>
                    <a:pt x="1697831" y="314325"/>
                  </a:lnTo>
                  <a:lnTo>
                    <a:pt x="1469231" y="238125"/>
                  </a:lnTo>
                  <a:lnTo>
                    <a:pt x="1254919" y="180975"/>
                  </a:lnTo>
                  <a:lnTo>
                    <a:pt x="866775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5">
              <a:extLst>
                <a:ext uri="{FF2B5EF4-FFF2-40B4-BE49-F238E27FC236}">
                  <a16:creationId xmlns:a16="http://schemas.microsoft.com/office/drawing/2014/main" id="{2E58BADE-1C38-411D-8176-27D03A1DC84F}"/>
                </a:ext>
              </a:extLst>
            </p:cNvPr>
            <p:cNvSpPr/>
            <p:nvPr/>
          </p:nvSpPr>
          <p:spPr>
            <a:xfrm>
              <a:off x="3602038" y="4124325"/>
              <a:ext cx="2392362" cy="2157413"/>
            </a:xfrm>
            <a:custGeom>
              <a:avLst/>
              <a:gdLst>
                <a:gd name="connsiteX0" fmla="*/ 2266365 w 2392586"/>
                <a:gd name="connsiteY0" fmla="*/ 740495 h 2156974"/>
                <a:gd name="connsiteX1" fmla="*/ 2300024 w 2392586"/>
                <a:gd name="connsiteY1" fmla="*/ 664763 h 2156974"/>
                <a:gd name="connsiteX2" fmla="*/ 2319659 w 2392586"/>
                <a:gd name="connsiteY2" fmla="*/ 611470 h 2156974"/>
                <a:gd name="connsiteX3" fmla="*/ 2347708 w 2392586"/>
                <a:gd name="connsiteY3" fmla="*/ 538542 h 2156974"/>
                <a:gd name="connsiteX4" fmla="*/ 2372952 w 2392586"/>
                <a:gd name="connsiteY4" fmla="*/ 462810 h 2156974"/>
                <a:gd name="connsiteX5" fmla="*/ 2392586 w 2392586"/>
                <a:gd name="connsiteY5" fmla="*/ 297320 h 2156974"/>
                <a:gd name="connsiteX6" fmla="*/ 2381367 w 2392586"/>
                <a:gd name="connsiteY6" fmla="*/ 260856 h 2156974"/>
                <a:gd name="connsiteX7" fmla="*/ 2358927 w 2392586"/>
                <a:gd name="connsiteY7" fmla="*/ 224392 h 2156974"/>
                <a:gd name="connsiteX8" fmla="*/ 2330878 w 2392586"/>
                <a:gd name="connsiteY8" fmla="*/ 190733 h 2156974"/>
                <a:gd name="connsiteX9" fmla="*/ 2311244 w 2392586"/>
                <a:gd name="connsiteY9" fmla="*/ 168294 h 2156974"/>
                <a:gd name="connsiteX10" fmla="*/ 2291610 w 2392586"/>
                <a:gd name="connsiteY10" fmla="*/ 151465 h 2156974"/>
                <a:gd name="connsiteX11" fmla="*/ 2257951 w 2392586"/>
                <a:gd name="connsiteY11" fmla="*/ 134635 h 2156974"/>
                <a:gd name="connsiteX12" fmla="*/ 2196243 w 2392586"/>
                <a:gd name="connsiteY12" fmla="*/ 109391 h 2156974"/>
                <a:gd name="connsiteX13" fmla="*/ 2095266 w 2392586"/>
                <a:gd name="connsiteY13" fmla="*/ 67317 h 2156974"/>
                <a:gd name="connsiteX14" fmla="*/ 1994289 w 2392586"/>
                <a:gd name="connsiteY14" fmla="*/ 25244 h 2156974"/>
                <a:gd name="connsiteX15" fmla="*/ 1938191 w 2392586"/>
                <a:gd name="connsiteY15" fmla="*/ 2805 h 2156974"/>
                <a:gd name="connsiteX16" fmla="*/ 1921362 w 2392586"/>
                <a:gd name="connsiteY16" fmla="*/ 0 h 2156974"/>
                <a:gd name="connsiteX17" fmla="*/ 1912947 w 2392586"/>
                <a:gd name="connsiteY17" fmla="*/ 0 h 2156974"/>
                <a:gd name="connsiteX18" fmla="*/ 1907337 w 2392586"/>
                <a:gd name="connsiteY18" fmla="*/ 5610 h 2156974"/>
                <a:gd name="connsiteX19" fmla="*/ 1907337 w 2392586"/>
                <a:gd name="connsiteY19" fmla="*/ 25244 h 2156974"/>
                <a:gd name="connsiteX20" fmla="*/ 1918557 w 2392586"/>
                <a:gd name="connsiteY20" fmla="*/ 53293 h 2156974"/>
                <a:gd name="connsiteX21" fmla="*/ 1943801 w 2392586"/>
                <a:gd name="connsiteY21" fmla="*/ 84147 h 2156974"/>
                <a:gd name="connsiteX22" fmla="*/ 1971850 w 2392586"/>
                <a:gd name="connsiteY22" fmla="*/ 115001 h 2156974"/>
                <a:gd name="connsiteX23" fmla="*/ 2005509 w 2392586"/>
                <a:gd name="connsiteY23" fmla="*/ 157075 h 2156974"/>
                <a:gd name="connsiteX24" fmla="*/ 2027948 w 2392586"/>
                <a:gd name="connsiteY24" fmla="*/ 187929 h 2156974"/>
                <a:gd name="connsiteX25" fmla="*/ 2041973 w 2392586"/>
                <a:gd name="connsiteY25" fmla="*/ 210368 h 2156974"/>
                <a:gd name="connsiteX26" fmla="*/ 2050388 w 2392586"/>
                <a:gd name="connsiteY26" fmla="*/ 238417 h 2156974"/>
                <a:gd name="connsiteX27" fmla="*/ 2053192 w 2392586"/>
                <a:gd name="connsiteY27" fmla="*/ 283295 h 2156974"/>
                <a:gd name="connsiteX28" fmla="*/ 2053192 w 2392586"/>
                <a:gd name="connsiteY28" fmla="*/ 333784 h 2156974"/>
                <a:gd name="connsiteX29" fmla="*/ 2030753 w 2392586"/>
                <a:gd name="connsiteY29" fmla="*/ 499273 h 2156974"/>
                <a:gd name="connsiteX30" fmla="*/ 2025143 w 2392586"/>
                <a:gd name="connsiteY30" fmla="*/ 541347 h 2156974"/>
                <a:gd name="connsiteX31" fmla="*/ 2011119 w 2392586"/>
                <a:gd name="connsiteY31" fmla="*/ 617079 h 2156974"/>
                <a:gd name="connsiteX32" fmla="*/ 1983070 w 2392586"/>
                <a:gd name="connsiteY32" fmla="*/ 698422 h 2156974"/>
                <a:gd name="connsiteX33" fmla="*/ 1932581 w 2392586"/>
                <a:gd name="connsiteY33" fmla="*/ 819033 h 2156974"/>
                <a:gd name="connsiteX34" fmla="*/ 1887703 w 2392586"/>
                <a:gd name="connsiteY34" fmla="*/ 900375 h 2156974"/>
                <a:gd name="connsiteX35" fmla="*/ 1845629 w 2392586"/>
                <a:gd name="connsiteY35" fmla="*/ 967693 h 2156974"/>
                <a:gd name="connsiteX36" fmla="*/ 1778311 w 2392586"/>
                <a:gd name="connsiteY36" fmla="*/ 1063060 h 2156974"/>
                <a:gd name="connsiteX37" fmla="*/ 1705384 w 2392586"/>
                <a:gd name="connsiteY37" fmla="*/ 1158427 h 2156974"/>
                <a:gd name="connsiteX38" fmla="*/ 1635261 w 2392586"/>
                <a:gd name="connsiteY38" fmla="*/ 1242574 h 2156974"/>
                <a:gd name="connsiteX39" fmla="*/ 1480991 w 2392586"/>
                <a:gd name="connsiteY39" fmla="*/ 1391234 h 2156974"/>
                <a:gd name="connsiteX40" fmla="*/ 1399649 w 2392586"/>
                <a:gd name="connsiteY40" fmla="*/ 1461357 h 2156974"/>
                <a:gd name="connsiteX41" fmla="*/ 1335136 w 2392586"/>
                <a:gd name="connsiteY41" fmla="*/ 1511845 h 2156974"/>
                <a:gd name="connsiteX42" fmla="*/ 1242574 w 2392586"/>
                <a:gd name="connsiteY42" fmla="*/ 1579163 h 2156974"/>
                <a:gd name="connsiteX43" fmla="*/ 1141597 w 2392586"/>
                <a:gd name="connsiteY43" fmla="*/ 1643676 h 2156974"/>
                <a:gd name="connsiteX44" fmla="*/ 1037816 w 2392586"/>
                <a:gd name="connsiteY44" fmla="*/ 1705384 h 2156974"/>
                <a:gd name="connsiteX45" fmla="*/ 934034 w 2392586"/>
                <a:gd name="connsiteY45" fmla="*/ 1761482 h 2156974"/>
                <a:gd name="connsiteX46" fmla="*/ 790984 w 2392586"/>
                <a:gd name="connsiteY46" fmla="*/ 1831605 h 2156974"/>
                <a:gd name="connsiteX47" fmla="*/ 600250 w 2392586"/>
                <a:gd name="connsiteY47" fmla="*/ 1910142 h 2156974"/>
                <a:gd name="connsiteX48" fmla="*/ 403907 w 2392586"/>
                <a:gd name="connsiteY48" fmla="*/ 1980265 h 2156974"/>
                <a:gd name="connsiteX49" fmla="*/ 215978 w 2392586"/>
                <a:gd name="connsiteY49" fmla="*/ 2039168 h 2156974"/>
                <a:gd name="connsiteX50" fmla="*/ 70123 w 2392586"/>
                <a:gd name="connsiteY50" fmla="*/ 2078437 h 2156974"/>
                <a:gd name="connsiteX51" fmla="*/ 19634 w 2392586"/>
                <a:gd name="connsiteY51" fmla="*/ 2095266 h 2156974"/>
                <a:gd name="connsiteX52" fmla="*/ 8415 w 2392586"/>
                <a:gd name="connsiteY52" fmla="*/ 2106486 h 2156974"/>
                <a:gd name="connsiteX53" fmla="*/ 0 w 2392586"/>
                <a:gd name="connsiteY53" fmla="*/ 2123315 h 2156974"/>
                <a:gd name="connsiteX54" fmla="*/ 0 w 2392586"/>
                <a:gd name="connsiteY54" fmla="*/ 2131730 h 2156974"/>
                <a:gd name="connsiteX55" fmla="*/ 2805 w 2392586"/>
                <a:gd name="connsiteY55" fmla="*/ 2142949 h 2156974"/>
                <a:gd name="connsiteX56" fmla="*/ 14024 w 2392586"/>
                <a:gd name="connsiteY56" fmla="*/ 2151364 h 2156974"/>
                <a:gd name="connsiteX57" fmla="*/ 36464 w 2392586"/>
                <a:gd name="connsiteY57" fmla="*/ 2156974 h 2156974"/>
                <a:gd name="connsiteX58" fmla="*/ 64513 w 2392586"/>
                <a:gd name="connsiteY58" fmla="*/ 2154169 h 2156974"/>
                <a:gd name="connsiteX59" fmla="*/ 179514 w 2392586"/>
                <a:gd name="connsiteY59" fmla="*/ 2134535 h 2156974"/>
                <a:gd name="connsiteX60" fmla="*/ 314150 w 2392586"/>
                <a:gd name="connsiteY60" fmla="*/ 2106486 h 2156974"/>
                <a:gd name="connsiteX61" fmla="*/ 415126 w 2392586"/>
                <a:gd name="connsiteY61" fmla="*/ 2084046 h 2156974"/>
                <a:gd name="connsiteX62" fmla="*/ 530127 w 2392586"/>
                <a:gd name="connsiteY62" fmla="*/ 2055997 h 2156974"/>
                <a:gd name="connsiteX63" fmla="*/ 670373 w 2392586"/>
                <a:gd name="connsiteY63" fmla="*/ 2016729 h 2156974"/>
                <a:gd name="connsiteX64" fmla="*/ 807813 w 2392586"/>
                <a:gd name="connsiteY64" fmla="*/ 1971850 h 2156974"/>
                <a:gd name="connsiteX65" fmla="*/ 956473 w 2392586"/>
                <a:gd name="connsiteY65" fmla="*/ 1918557 h 2156974"/>
                <a:gd name="connsiteX66" fmla="*/ 1102329 w 2392586"/>
                <a:gd name="connsiteY66" fmla="*/ 1859654 h 2156974"/>
                <a:gd name="connsiteX67" fmla="*/ 1239769 w 2392586"/>
                <a:gd name="connsiteY67" fmla="*/ 1795141 h 2156974"/>
                <a:gd name="connsiteX68" fmla="*/ 1326721 w 2392586"/>
                <a:gd name="connsiteY68" fmla="*/ 1750262 h 2156974"/>
                <a:gd name="connsiteX69" fmla="*/ 1452942 w 2392586"/>
                <a:gd name="connsiteY69" fmla="*/ 1680140 h 2156974"/>
                <a:gd name="connsiteX70" fmla="*/ 1559529 w 2392586"/>
                <a:gd name="connsiteY70" fmla="*/ 1610017 h 2156974"/>
                <a:gd name="connsiteX71" fmla="*/ 1668920 w 2392586"/>
                <a:gd name="connsiteY71" fmla="*/ 1537089 h 2156974"/>
                <a:gd name="connsiteX72" fmla="*/ 1733433 w 2392586"/>
                <a:gd name="connsiteY72" fmla="*/ 1486601 h 2156974"/>
                <a:gd name="connsiteX73" fmla="*/ 1806361 w 2392586"/>
                <a:gd name="connsiteY73" fmla="*/ 1424893 h 2156974"/>
                <a:gd name="connsiteX74" fmla="*/ 1938191 w 2392586"/>
                <a:gd name="connsiteY74" fmla="*/ 1295867 h 2156974"/>
                <a:gd name="connsiteX75" fmla="*/ 1994289 w 2392586"/>
                <a:gd name="connsiteY75" fmla="*/ 1225744 h 2156974"/>
                <a:gd name="connsiteX76" fmla="*/ 2053192 w 2392586"/>
                <a:gd name="connsiteY76" fmla="*/ 1141597 h 2156974"/>
                <a:gd name="connsiteX77" fmla="*/ 2092461 w 2392586"/>
                <a:gd name="connsiteY77" fmla="*/ 1082694 h 2156974"/>
                <a:gd name="connsiteX78" fmla="*/ 2137340 w 2392586"/>
                <a:gd name="connsiteY78" fmla="*/ 1009767 h 2156974"/>
                <a:gd name="connsiteX79" fmla="*/ 2176608 w 2392586"/>
                <a:gd name="connsiteY79" fmla="*/ 936839 h 2156974"/>
                <a:gd name="connsiteX80" fmla="*/ 2229902 w 2392586"/>
                <a:gd name="connsiteY80" fmla="*/ 827448 h 2156974"/>
                <a:gd name="connsiteX81" fmla="*/ 2266365 w 2392586"/>
                <a:gd name="connsiteY81" fmla="*/ 740495 h 21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92586" h="2156974">
                  <a:moveTo>
                    <a:pt x="2266365" y="740495"/>
                  </a:moveTo>
                  <a:lnTo>
                    <a:pt x="2300024" y="664763"/>
                  </a:lnTo>
                  <a:lnTo>
                    <a:pt x="2319659" y="611470"/>
                  </a:lnTo>
                  <a:lnTo>
                    <a:pt x="2347708" y="538542"/>
                  </a:lnTo>
                  <a:lnTo>
                    <a:pt x="2372952" y="462810"/>
                  </a:lnTo>
                  <a:lnTo>
                    <a:pt x="2392586" y="297320"/>
                  </a:lnTo>
                  <a:lnTo>
                    <a:pt x="2381367" y="260856"/>
                  </a:lnTo>
                  <a:lnTo>
                    <a:pt x="2358927" y="224392"/>
                  </a:lnTo>
                  <a:lnTo>
                    <a:pt x="2330878" y="190733"/>
                  </a:lnTo>
                  <a:lnTo>
                    <a:pt x="2311244" y="168294"/>
                  </a:lnTo>
                  <a:lnTo>
                    <a:pt x="2291610" y="151465"/>
                  </a:lnTo>
                  <a:lnTo>
                    <a:pt x="2257951" y="134635"/>
                  </a:lnTo>
                  <a:lnTo>
                    <a:pt x="2196243" y="109391"/>
                  </a:lnTo>
                  <a:lnTo>
                    <a:pt x="2095266" y="67317"/>
                  </a:lnTo>
                  <a:lnTo>
                    <a:pt x="1994289" y="25244"/>
                  </a:lnTo>
                  <a:lnTo>
                    <a:pt x="1938191" y="2805"/>
                  </a:lnTo>
                  <a:lnTo>
                    <a:pt x="1921362" y="0"/>
                  </a:lnTo>
                  <a:lnTo>
                    <a:pt x="1912947" y="0"/>
                  </a:lnTo>
                  <a:lnTo>
                    <a:pt x="1907337" y="5610"/>
                  </a:lnTo>
                  <a:lnTo>
                    <a:pt x="1907337" y="25244"/>
                  </a:lnTo>
                  <a:lnTo>
                    <a:pt x="1918557" y="53293"/>
                  </a:lnTo>
                  <a:lnTo>
                    <a:pt x="1943801" y="84147"/>
                  </a:lnTo>
                  <a:lnTo>
                    <a:pt x="1971850" y="115001"/>
                  </a:lnTo>
                  <a:lnTo>
                    <a:pt x="2005509" y="157075"/>
                  </a:lnTo>
                  <a:lnTo>
                    <a:pt x="2027948" y="187929"/>
                  </a:lnTo>
                  <a:lnTo>
                    <a:pt x="2041973" y="210368"/>
                  </a:lnTo>
                  <a:lnTo>
                    <a:pt x="2050388" y="238417"/>
                  </a:lnTo>
                  <a:lnTo>
                    <a:pt x="2053192" y="283295"/>
                  </a:lnTo>
                  <a:lnTo>
                    <a:pt x="2053192" y="333784"/>
                  </a:lnTo>
                  <a:lnTo>
                    <a:pt x="2030753" y="499273"/>
                  </a:lnTo>
                  <a:lnTo>
                    <a:pt x="2025143" y="541347"/>
                  </a:lnTo>
                  <a:lnTo>
                    <a:pt x="2011119" y="617079"/>
                  </a:lnTo>
                  <a:lnTo>
                    <a:pt x="1983070" y="698422"/>
                  </a:lnTo>
                  <a:lnTo>
                    <a:pt x="1932581" y="819033"/>
                  </a:lnTo>
                  <a:lnTo>
                    <a:pt x="1887703" y="900375"/>
                  </a:lnTo>
                  <a:lnTo>
                    <a:pt x="1845629" y="967693"/>
                  </a:lnTo>
                  <a:lnTo>
                    <a:pt x="1778311" y="1063060"/>
                  </a:lnTo>
                  <a:lnTo>
                    <a:pt x="1705384" y="1158427"/>
                  </a:lnTo>
                  <a:lnTo>
                    <a:pt x="1635261" y="1242574"/>
                  </a:lnTo>
                  <a:lnTo>
                    <a:pt x="1480991" y="1391234"/>
                  </a:lnTo>
                  <a:lnTo>
                    <a:pt x="1399649" y="1461357"/>
                  </a:lnTo>
                  <a:lnTo>
                    <a:pt x="1335136" y="1511845"/>
                  </a:lnTo>
                  <a:lnTo>
                    <a:pt x="1242574" y="1579163"/>
                  </a:lnTo>
                  <a:lnTo>
                    <a:pt x="1141597" y="1643676"/>
                  </a:lnTo>
                  <a:lnTo>
                    <a:pt x="1037816" y="1705384"/>
                  </a:lnTo>
                  <a:lnTo>
                    <a:pt x="934034" y="1761482"/>
                  </a:lnTo>
                  <a:lnTo>
                    <a:pt x="790984" y="1831605"/>
                  </a:lnTo>
                  <a:lnTo>
                    <a:pt x="600250" y="1910142"/>
                  </a:lnTo>
                  <a:lnTo>
                    <a:pt x="403907" y="1980265"/>
                  </a:lnTo>
                  <a:lnTo>
                    <a:pt x="215978" y="2039168"/>
                  </a:lnTo>
                  <a:lnTo>
                    <a:pt x="70123" y="2078437"/>
                  </a:lnTo>
                  <a:lnTo>
                    <a:pt x="19634" y="2095266"/>
                  </a:lnTo>
                  <a:lnTo>
                    <a:pt x="8415" y="2106486"/>
                  </a:lnTo>
                  <a:lnTo>
                    <a:pt x="0" y="2123315"/>
                  </a:lnTo>
                  <a:lnTo>
                    <a:pt x="0" y="2131730"/>
                  </a:lnTo>
                  <a:lnTo>
                    <a:pt x="2805" y="2142949"/>
                  </a:lnTo>
                  <a:lnTo>
                    <a:pt x="14024" y="2151364"/>
                  </a:lnTo>
                  <a:lnTo>
                    <a:pt x="36464" y="2156974"/>
                  </a:lnTo>
                  <a:lnTo>
                    <a:pt x="64513" y="2154169"/>
                  </a:lnTo>
                  <a:lnTo>
                    <a:pt x="179514" y="2134535"/>
                  </a:lnTo>
                  <a:lnTo>
                    <a:pt x="314150" y="2106486"/>
                  </a:lnTo>
                  <a:lnTo>
                    <a:pt x="415126" y="2084046"/>
                  </a:lnTo>
                  <a:lnTo>
                    <a:pt x="530127" y="2055997"/>
                  </a:lnTo>
                  <a:lnTo>
                    <a:pt x="670373" y="2016729"/>
                  </a:lnTo>
                  <a:lnTo>
                    <a:pt x="807813" y="1971850"/>
                  </a:lnTo>
                  <a:lnTo>
                    <a:pt x="956473" y="1918557"/>
                  </a:lnTo>
                  <a:lnTo>
                    <a:pt x="1102329" y="1859654"/>
                  </a:lnTo>
                  <a:lnTo>
                    <a:pt x="1239769" y="1795141"/>
                  </a:lnTo>
                  <a:lnTo>
                    <a:pt x="1326721" y="1750262"/>
                  </a:lnTo>
                  <a:lnTo>
                    <a:pt x="1452942" y="1680140"/>
                  </a:lnTo>
                  <a:lnTo>
                    <a:pt x="1559529" y="1610017"/>
                  </a:lnTo>
                  <a:lnTo>
                    <a:pt x="1668920" y="1537089"/>
                  </a:lnTo>
                  <a:lnTo>
                    <a:pt x="1733433" y="1486601"/>
                  </a:lnTo>
                  <a:lnTo>
                    <a:pt x="1806361" y="1424893"/>
                  </a:lnTo>
                  <a:lnTo>
                    <a:pt x="1938191" y="1295867"/>
                  </a:lnTo>
                  <a:lnTo>
                    <a:pt x="1994289" y="1225744"/>
                  </a:lnTo>
                  <a:lnTo>
                    <a:pt x="2053192" y="1141597"/>
                  </a:lnTo>
                  <a:lnTo>
                    <a:pt x="2092461" y="1082694"/>
                  </a:lnTo>
                  <a:lnTo>
                    <a:pt x="2137340" y="1009767"/>
                  </a:lnTo>
                  <a:lnTo>
                    <a:pt x="2176608" y="936839"/>
                  </a:lnTo>
                  <a:lnTo>
                    <a:pt x="2229902" y="827448"/>
                  </a:lnTo>
                  <a:lnTo>
                    <a:pt x="2266365" y="74049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6">
              <a:extLst>
                <a:ext uri="{FF2B5EF4-FFF2-40B4-BE49-F238E27FC236}">
                  <a16:creationId xmlns:a16="http://schemas.microsoft.com/office/drawing/2014/main" id="{C2C8DC0A-CD55-4B67-A2B7-4ED7F632C5EB}"/>
                </a:ext>
              </a:extLst>
            </p:cNvPr>
            <p:cNvSpPr/>
            <p:nvPr/>
          </p:nvSpPr>
          <p:spPr>
            <a:xfrm>
              <a:off x="2693988" y="4340225"/>
              <a:ext cx="4727575" cy="601663"/>
            </a:xfrm>
            <a:custGeom>
              <a:avLst/>
              <a:gdLst>
                <a:gd name="connsiteX0" fmla="*/ 2758440 w 4728210"/>
                <a:gd name="connsiteY0" fmla="*/ 300990 h 601980"/>
                <a:gd name="connsiteX1" fmla="*/ 2446020 w 4728210"/>
                <a:gd name="connsiteY1" fmla="*/ 320040 h 601980"/>
                <a:gd name="connsiteX2" fmla="*/ 2244090 w 4728210"/>
                <a:gd name="connsiteY2" fmla="*/ 327660 h 601980"/>
                <a:gd name="connsiteX3" fmla="*/ 2038350 w 4728210"/>
                <a:gd name="connsiteY3" fmla="*/ 339090 h 601980"/>
                <a:gd name="connsiteX4" fmla="*/ 1775460 w 4728210"/>
                <a:gd name="connsiteY4" fmla="*/ 377190 h 601980"/>
                <a:gd name="connsiteX5" fmla="*/ 1565910 w 4728210"/>
                <a:gd name="connsiteY5" fmla="*/ 407670 h 601980"/>
                <a:gd name="connsiteX6" fmla="*/ 1272540 w 4728210"/>
                <a:gd name="connsiteY6" fmla="*/ 449580 h 601980"/>
                <a:gd name="connsiteX7" fmla="*/ 1043940 w 4728210"/>
                <a:gd name="connsiteY7" fmla="*/ 487680 h 601980"/>
                <a:gd name="connsiteX8" fmla="*/ 819150 w 4728210"/>
                <a:gd name="connsiteY8" fmla="*/ 529590 h 601980"/>
                <a:gd name="connsiteX9" fmla="*/ 621030 w 4728210"/>
                <a:gd name="connsiteY9" fmla="*/ 575310 h 601980"/>
                <a:gd name="connsiteX10" fmla="*/ 544830 w 4728210"/>
                <a:gd name="connsiteY10" fmla="*/ 598170 h 601980"/>
                <a:gd name="connsiteX11" fmla="*/ 533400 w 4728210"/>
                <a:gd name="connsiteY11" fmla="*/ 601980 h 601980"/>
                <a:gd name="connsiteX12" fmla="*/ 491490 w 4728210"/>
                <a:gd name="connsiteY12" fmla="*/ 601980 h 601980"/>
                <a:gd name="connsiteX13" fmla="*/ 445770 w 4728210"/>
                <a:gd name="connsiteY13" fmla="*/ 590550 h 601980"/>
                <a:gd name="connsiteX14" fmla="*/ 403860 w 4728210"/>
                <a:gd name="connsiteY14" fmla="*/ 575310 h 601980"/>
                <a:gd name="connsiteX15" fmla="*/ 346710 w 4728210"/>
                <a:gd name="connsiteY15" fmla="*/ 544830 h 601980"/>
                <a:gd name="connsiteX16" fmla="*/ 270510 w 4728210"/>
                <a:gd name="connsiteY16" fmla="*/ 487680 h 601980"/>
                <a:gd name="connsiteX17" fmla="*/ 217170 w 4728210"/>
                <a:gd name="connsiteY17" fmla="*/ 441960 h 601980"/>
                <a:gd name="connsiteX18" fmla="*/ 160020 w 4728210"/>
                <a:gd name="connsiteY18" fmla="*/ 388620 h 601980"/>
                <a:gd name="connsiteX19" fmla="*/ 91440 w 4728210"/>
                <a:gd name="connsiteY19" fmla="*/ 316230 h 601980"/>
                <a:gd name="connsiteX20" fmla="*/ 45720 w 4728210"/>
                <a:gd name="connsiteY20" fmla="*/ 262890 h 601980"/>
                <a:gd name="connsiteX21" fmla="*/ 19050 w 4728210"/>
                <a:gd name="connsiteY21" fmla="*/ 228600 h 601980"/>
                <a:gd name="connsiteX22" fmla="*/ 3810 w 4728210"/>
                <a:gd name="connsiteY22" fmla="*/ 194310 h 601980"/>
                <a:gd name="connsiteX23" fmla="*/ 0 w 4728210"/>
                <a:gd name="connsiteY23" fmla="*/ 182880 h 601980"/>
                <a:gd name="connsiteX24" fmla="*/ 7620 w 4728210"/>
                <a:gd name="connsiteY24" fmla="*/ 171450 h 601980"/>
                <a:gd name="connsiteX25" fmla="*/ 26670 w 4728210"/>
                <a:gd name="connsiteY25" fmla="*/ 167640 h 601980"/>
                <a:gd name="connsiteX26" fmla="*/ 57150 w 4728210"/>
                <a:gd name="connsiteY26" fmla="*/ 179070 h 601980"/>
                <a:gd name="connsiteX27" fmla="*/ 95250 w 4728210"/>
                <a:gd name="connsiteY27" fmla="*/ 205740 h 601980"/>
                <a:gd name="connsiteX28" fmla="*/ 125730 w 4728210"/>
                <a:gd name="connsiteY28" fmla="*/ 228600 h 601980"/>
                <a:gd name="connsiteX29" fmla="*/ 167640 w 4728210"/>
                <a:gd name="connsiteY29" fmla="*/ 251460 h 601980"/>
                <a:gd name="connsiteX30" fmla="*/ 240030 w 4728210"/>
                <a:gd name="connsiteY30" fmla="*/ 281940 h 601980"/>
                <a:gd name="connsiteX31" fmla="*/ 304800 w 4728210"/>
                <a:gd name="connsiteY31" fmla="*/ 304800 h 601980"/>
                <a:gd name="connsiteX32" fmla="*/ 377190 w 4728210"/>
                <a:gd name="connsiteY32" fmla="*/ 323850 h 601980"/>
                <a:gd name="connsiteX33" fmla="*/ 430530 w 4728210"/>
                <a:gd name="connsiteY33" fmla="*/ 335280 h 601980"/>
                <a:gd name="connsiteX34" fmla="*/ 567690 w 4728210"/>
                <a:gd name="connsiteY34" fmla="*/ 327660 h 601980"/>
                <a:gd name="connsiteX35" fmla="*/ 822960 w 4728210"/>
                <a:gd name="connsiteY35" fmla="*/ 304800 h 601980"/>
                <a:gd name="connsiteX36" fmla="*/ 1040130 w 4728210"/>
                <a:gd name="connsiteY36" fmla="*/ 278130 h 601980"/>
                <a:gd name="connsiteX37" fmla="*/ 1238250 w 4728210"/>
                <a:gd name="connsiteY37" fmla="*/ 251460 h 601980"/>
                <a:gd name="connsiteX38" fmla="*/ 1413510 w 4728210"/>
                <a:gd name="connsiteY38" fmla="*/ 228600 h 601980"/>
                <a:gd name="connsiteX39" fmla="*/ 1630680 w 4728210"/>
                <a:gd name="connsiteY39" fmla="*/ 198120 h 601980"/>
                <a:gd name="connsiteX40" fmla="*/ 1912620 w 4728210"/>
                <a:gd name="connsiteY40" fmla="*/ 156210 h 601980"/>
                <a:gd name="connsiteX41" fmla="*/ 2240280 w 4728210"/>
                <a:gd name="connsiteY41" fmla="*/ 133350 h 601980"/>
                <a:gd name="connsiteX42" fmla="*/ 2522220 w 4728210"/>
                <a:gd name="connsiteY42" fmla="*/ 114300 h 601980"/>
                <a:gd name="connsiteX43" fmla="*/ 2823210 w 4728210"/>
                <a:gd name="connsiteY43" fmla="*/ 99060 h 601980"/>
                <a:gd name="connsiteX44" fmla="*/ 2990850 w 4728210"/>
                <a:gd name="connsiteY44" fmla="*/ 87630 h 601980"/>
                <a:gd name="connsiteX45" fmla="*/ 3368040 w 4728210"/>
                <a:gd name="connsiteY45" fmla="*/ 64770 h 601980"/>
                <a:gd name="connsiteX46" fmla="*/ 3726180 w 4728210"/>
                <a:gd name="connsiteY46" fmla="*/ 49530 h 601980"/>
                <a:gd name="connsiteX47" fmla="*/ 3947160 w 4728210"/>
                <a:gd name="connsiteY47" fmla="*/ 45720 h 601980"/>
                <a:gd name="connsiteX48" fmla="*/ 4019550 w 4728210"/>
                <a:gd name="connsiteY48" fmla="*/ 38100 h 601980"/>
                <a:gd name="connsiteX49" fmla="*/ 4095750 w 4728210"/>
                <a:gd name="connsiteY49" fmla="*/ 22860 h 601980"/>
                <a:gd name="connsiteX50" fmla="*/ 4179570 w 4728210"/>
                <a:gd name="connsiteY50" fmla="*/ 3810 h 601980"/>
                <a:gd name="connsiteX51" fmla="*/ 4213860 w 4728210"/>
                <a:gd name="connsiteY51" fmla="*/ 0 h 601980"/>
                <a:gd name="connsiteX52" fmla="*/ 4297680 w 4728210"/>
                <a:gd name="connsiteY52" fmla="*/ 7620 h 601980"/>
                <a:gd name="connsiteX53" fmla="*/ 4362450 w 4728210"/>
                <a:gd name="connsiteY53" fmla="*/ 22860 h 601980"/>
                <a:gd name="connsiteX54" fmla="*/ 4442460 w 4728210"/>
                <a:gd name="connsiteY54" fmla="*/ 53340 h 601980"/>
                <a:gd name="connsiteX55" fmla="*/ 4499610 w 4728210"/>
                <a:gd name="connsiteY55" fmla="*/ 80010 h 601980"/>
                <a:gd name="connsiteX56" fmla="*/ 4549140 w 4728210"/>
                <a:gd name="connsiteY56" fmla="*/ 110490 h 601980"/>
                <a:gd name="connsiteX57" fmla="*/ 4579620 w 4728210"/>
                <a:gd name="connsiteY57" fmla="*/ 129540 h 601980"/>
                <a:gd name="connsiteX58" fmla="*/ 4644390 w 4728210"/>
                <a:gd name="connsiteY58" fmla="*/ 163830 h 601980"/>
                <a:gd name="connsiteX59" fmla="*/ 4671060 w 4728210"/>
                <a:gd name="connsiteY59" fmla="*/ 179070 h 601980"/>
                <a:gd name="connsiteX60" fmla="*/ 4697730 w 4728210"/>
                <a:gd name="connsiteY60" fmla="*/ 205740 h 601980"/>
                <a:gd name="connsiteX61" fmla="*/ 4712970 w 4728210"/>
                <a:gd name="connsiteY61" fmla="*/ 224790 h 601980"/>
                <a:gd name="connsiteX62" fmla="*/ 4720590 w 4728210"/>
                <a:gd name="connsiteY62" fmla="*/ 240030 h 601980"/>
                <a:gd name="connsiteX63" fmla="*/ 4728210 w 4728210"/>
                <a:gd name="connsiteY63" fmla="*/ 266700 h 601980"/>
                <a:gd name="connsiteX64" fmla="*/ 4724400 w 4728210"/>
                <a:gd name="connsiteY64" fmla="*/ 281940 h 601980"/>
                <a:gd name="connsiteX65" fmla="*/ 4716780 w 4728210"/>
                <a:gd name="connsiteY65" fmla="*/ 304800 h 601980"/>
                <a:gd name="connsiteX66" fmla="*/ 4701540 w 4728210"/>
                <a:gd name="connsiteY66" fmla="*/ 316230 h 601980"/>
                <a:gd name="connsiteX67" fmla="*/ 4674870 w 4728210"/>
                <a:gd name="connsiteY67" fmla="*/ 331470 h 601980"/>
                <a:gd name="connsiteX68" fmla="*/ 4640580 w 4728210"/>
                <a:gd name="connsiteY68" fmla="*/ 339090 h 601980"/>
                <a:gd name="connsiteX69" fmla="*/ 4587240 w 4728210"/>
                <a:gd name="connsiteY69" fmla="*/ 335280 h 601980"/>
                <a:gd name="connsiteX70" fmla="*/ 4423410 w 4728210"/>
                <a:gd name="connsiteY70" fmla="*/ 316230 h 601980"/>
                <a:gd name="connsiteX71" fmla="*/ 4191000 w 4728210"/>
                <a:gd name="connsiteY71" fmla="*/ 297180 h 601980"/>
                <a:gd name="connsiteX72" fmla="*/ 3958590 w 4728210"/>
                <a:gd name="connsiteY72" fmla="*/ 281940 h 601980"/>
                <a:gd name="connsiteX73" fmla="*/ 3623310 w 4728210"/>
                <a:gd name="connsiteY73" fmla="*/ 270510 h 601980"/>
                <a:gd name="connsiteX74" fmla="*/ 3337560 w 4728210"/>
                <a:gd name="connsiteY74" fmla="*/ 270510 h 601980"/>
                <a:gd name="connsiteX75" fmla="*/ 2758440 w 4728210"/>
                <a:gd name="connsiteY75" fmla="*/ 300990 h 60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28210" h="601980">
                  <a:moveTo>
                    <a:pt x="2758440" y="300990"/>
                  </a:moveTo>
                  <a:lnTo>
                    <a:pt x="2446020" y="320040"/>
                  </a:lnTo>
                  <a:lnTo>
                    <a:pt x="2244090" y="327660"/>
                  </a:lnTo>
                  <a:lnTo>
                    <a:pt x="2038350" y="339090"/>
                  </a:lnTo>
                  <a:lnTo>
                    <a:pt x="1775460" y="377190"/>
                  </a:lnTo>
                  <a:lnTo>
                    <a:pt x="1565910" y="407670"/>
                  </a:lnTo>
                  <a:lnTo>
                    <a:pt x="1272540" y="449580"/>
                  </a:lnTo>
                  <a:lnTo>
                    <a:pt x="1043940" y="487680"/>
                  </a:lnTo>
                  <a:lnTo>
                    <a:pt x="819150" y="529590"/>
                  </a:lnTo>
                  <a:lnTo>
                    <a:pt x="621030" y="575310"/>
                  </a:lnTo>
                  <a:lnTo>
                    <a:pt x="544830" y="598170"/>
                  </a:lnTo>
                  <a:lnTo>
                    <a:pt x="533400" y="601980"/>
                  </a:lnTo>
                  <a:lnTo>
                    <a:pt x="491490" y="601980"/>
                  </a:lnTo>
                  <a:lnTo>
                    <a:pt x="445770" y="590550"/>
                  </a:lnTo>
                  <a:lnTo>
                    <a:pt x="403860" y="575310"/>
                  </a:lnTo>
                  <a:lnTo>
                    <a:pt x="346710" y="544830"/>
                  </a:lnTo>
                  <a:lnTo>
                    <a:pt x="270510" y="487680"/>
                  </a:lnTo>
                  <a:lnTo>
                    <a:pt x="217170" y="441960"/>
                  </a:lnTo>
                  <a:lnTo>
                    <a:pt x="160020" y="388620"/>
                  </a:lnTo>
                  <a:lnTo>
                    <a:pt x="91440" y="316230"/>
                  </a:lnTo>
                  <a:lnTo>
                    <a:pt x="45720" y="262890"/>
                  </a:lnTo>
                  <a:lnTo>
                    <a:pt x="19050" y="228600"/>
                  </a:lnTo>
                  <a:lnTo>
                    <a:pt x="3810" y="194310"/>
                  </a:lnTo>
                  <a:lnTo>
                    <a:pt x="0" y="182880"/>
                  </a:lnTo>
                  <a:lnTo>
                    <a:pt x="7620" y="171450"/>
                  </a:lnTo>
                  <a:lnTo>
                    <a:pt x="26670" y="167640"/>
                  </a:lnTo>
                  <a:lnTo>
                    <a:pt x="57150" y="179070"/>
                  </a:lnTo>
                  <a:lnTo>
                    <a:pt x="95250" y="205740"/>
                  </a:lnTo>
                  <a:lnTo>
                    <a:pt x="125730" y="228600"/>
                  </a:lnTo>
                  <a:lnTo>
                    <a:pt x="167640" y="251460"/>
                  </a:lnTo>
                  <a:lnTo>
                    <a:pt x="240030" y="281940"/>
                  </a:lnTo>
                  <a:lnTo>
                    <a:pt x="304800" y="304800"/>
                  </a:lnTo>
                  <a:lnTo>
                    <a:pt x="377190" y="323850"/>
                  </a:lnTo>
                  <a:lnTo>
                    <a:pt x="430530" y="335280"/>
                  </a:lnTo>
                  <a:lnTo>
                    <a:pt x="567690" y="327660"/>
                  </a:lnTo>
                  <a:lnTo>
                    <a:pt x="822960" y="304800"/>
                  </a:lnTo>
                  <a:lnTo>
                    <a:pt x="1040130" y="278130"/>
                  </a:lnTo>
                  <a:lnTo>
                    <a:pt x="1238250" y="251460"/>
                  </a:lnTo>
                  <a:lnTo>
                    <a:pt x="1413510" y="228600"/>
                  </a:lnTo>
                  <a:lnTo>
                    <a:pt x="1630680" y="198120"/>
                  </a:lnTo>
                  <a:lnTo>
                    <a:pt x="1912620" y="156210"/>
                  </a:lnTo>
                  <a:lnTo>
                    <a:pt x="2240280" y="133350"/>
                  </a:lnTo>
                  <a:lnTo>
                    <a:pt x="2522220" y="114300"/>
                  </a:lnTo>
                  <a:lnTo>
                    <a:pt x="2823210" y="99060"/>
                  </a:lnTo>
                  <a:lnTo>
                    <a:pt x="2990850" y="87630"/>
                  </a:lnTo>
                  <a:lnTo>
                    <a:pt x="3368040" y="64770"/>
                  </a:lnTo>
                  <a:lnTo>
                    <a:pt x="3726180" y="49530"/>
                  </a:lnTo>
                  <a:lnTo>
                    <a:pt x="3947160" y="45720"/>
                  </a:lnTo>
                  <a:lnTo>
                    <a:pt x="4019550" y="38100"/>
                  </a:lnTo>
                  <a:lnTo>
                    <a:pt x="4095750" y="22860"/>
                  </a:lnTo>
                  <a:lnTo>
                    <a:pt x="4179570" y="3810"/>
                  </a:lnTo>
                  <a:lnTo>
                    <a:pt x="4213860" y="0"/>
                  </a:lnTo>
                  <a:lnTo>
                    <a:pt x="4297680" y="7620"/>
                  </a:lnTo>
                  <a:lnTo>
                    <a:pt x="4362450" y="22860"/>
                  </a:lnTo>
                  <a:lnTo>
                    <a:pt x="4442460" y="53340"/>
                  </a:lnTo>
                  <a:lnTo>
                    <a:pt x="4499610" y="80010"/>
                  </a:lnTo>
                  <a:lnTo>
                    <a:pt x="4549140" y="110490"/>
                  </a:lnTo>
                  <a:lnTo>
                    <a:pt x="4579620" y="129540"/>
                  </a:lnTo>
                  <a:lnTo>
                    <a:pt x="4644390" y="163830"/>
                  </a:lnTo>
                  <a:lnTo>
                    <a:pt x="4671060" y="179070"/>
                  </a:lnTo>
                  <a:lnTo>
                    <a:pt x="4697730" y="205740"/>
                  </a:lnTo>
                  <a:lnTo>
                    <a:pt x="4712970" y="224790"/>
                  </a:lnTo>
                  <a:lnTo>
                    <a:pt x="4720590" y="240030"/>
                  </a:lnTo>
                  <a:lnTo>
                    <a:pt x="4728210" y="266700"/>
                  </a:lnTo>
                  <a:lnTo>
                    <a:pt x="4724400" y="281940"/>
                  </a:lnTo>
                  <a:lnTo>
                    <a:pt x="4716780" y="304800"/>
                  </a:lnTo>
                  <a:lnTo>
                    <a:pt x="4701540" y="316230"/>
                  </a:lnTo>
                  <a:lnTo>
                    <a:pt x="4674870" y="331470"/>
                  </a:lnTo>
                  <a:lnTo>
                    <a:pt x="4640580" y="339090"/>
                  </a:lnTo>
                  <a:lnTo>
                    <a:pt x="4587240" y="335280"/>
                  </a:lnTo>
                  <a:lnTo>
                    <a:pt x="4423410" y="316230"/>
                  </a:lnTo>
                  <a:lnTo>
                    <a:pt x="4191000" y="297180"/>
                  </a:lnTo>
                  <a:lnTo>
                    <a:pt x="3958590" y="281940"/>
                  </a:lnTo>
                  <a:lnTo>
                    <a:pt x="3623310" y="270510"/>
                  </a:lnTo>
                  <a:lnTo>
                    <a:pt x="3337560" y="270510"/>
                  </a:lnTo>
                  <a:lnTo>
                    <a:pt x="2758440" y="3009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18BE83E2-7257-4EE5-8953-DAB94612DA37}"/>
              </a:ext>
            </a:extLst>
          </p:cNvPr>
          <p:cNvGrpSpPr>
            <a:grpSpLocks/>
          </p:cNvGrpSpPr>
          <p:nvPr/>
        </p:nvGrpSpPr>
        <p:grpSpPr bwMode="auto">
          <a:xfrm>
            <a:off x="2541588" y="1400175"/>
            <a:ext cx="4727575" cy="4729163"/>
            <a:chOff x="2541588" y="1400175"/>
            <a:chExt cx="4727575" cy="4729163"/>
          </a:xfrm>
        </p:grpSpPr>
        <p:sp>
          <p:nvSpPr>
            <p:cNvPr id="40" name="フリーフォーム 55">
              <a:extLst>
                <a:ext uri="{FF2B5EF4-FFF2-40B4-BE49-F238E27FC236}">
                  <a16:creationId xmlns:a16="http://schemas.microsoft.com/office/drawing/2014/main" id="{6A01B155-783D-41DD-AAF1-88AE00E3FC5C}"/>
                </a:ext>
              </a:extLst>
            </p:cNvPr>
            <p:cNvSpPr/>
            <p:nvPr/>
          </p:nvSpPr>
          <p:spPr>
            <a:xfrm>
              <a:off x="3087688" y="1682750"/>
              <a:ext cx="701675" cy="674688"/>
            </a:xfrm>
            <a:custGeom>
              <a:avLst/>
              <a:gdLst>
                <a:gd name="connsiteX0" fmla="*/ 495300 w 700088"/>
                <a:gd name="connsiteY0" fmla="*/ 184372 h 674910"/>
                <a:gd name="connsiteX1" fmla="*/ 416719 w 700088"/>
                <a:gd name="connsiteY1" fmla="*/ 146272 h 674910"/>
                <a:gd name="connsiteX2" fmla="*/ 309563 w 700088"/>
                <a:gd name="connsiteY2" fmla="*/ 101028 h 674910"/>
                <a:gd name="connsiteX3" fmla="*/ 226219 w 700088"/>
                <a:gd name="connsiteY3" fmla="*/ 65310 h 674910"/>
                <a:gd name="connsiteX4" fmla="*/ 135732 w 700088"/>
                <a:gd name="connsiteY4" fmla="*/ 29591 h 674910"/>
                <a:gd name="connsiteX5" fmla="*/ 78582 w 700088"/>
                <a:gd name="connsiteY5" fmla="*/ 8160 h 674910"/>
                <a:gd name="connsiteX6" fmla="*/ 45244 w 700088"/>
                <a:gd name="connsiteY6" fmla="*/ 3397 h 674910"/>
                <a:gd name="connsiteX7" fmla="*/ 19050 w 700088"/>
                <a:gd name="connsiteY7" fmla="*/ 1016 h 674910"/>
                <a:gd name="connsiteX8" fmla="*/ 2382 w 700088"/>
                <a:gd name="connsiteY8" fmla="*/ 8160 h 674910"/>
                <a:gd name="connsiteX9" fmla="*/ 0 w 700088"/>
                <a:gd name="connsiteY9" fmla="*/ 12922 h 674910"/>
                <a:gd name="connsiteX10" fmla="*/ 11907 w 700088"/>
                <a:gd name="connsiteY10" fmla="*/ 31972 h 674910"/>
                <a:gd name="connsiteX11" fmla="*/ 66675 w 700088"/>
                <a:gd name="connsiteY11" fmla="*/ 86741 h 674910"/>
                <a:gd name="connsiteX12" fmla="*/ 166688 w 700088"/>
                <a:gd name="connsiteY12" fmla="*/ 186753 h 674910"/>
                <a:gd name="connsiteX13" fmla="*/ 242888 w 700088"/>
                <a:gd name="connsiteY13" fmla="*/ 270097 h 674910"/>
                <a:gd name="connsiteX14" fmla="*/ 297657 w 700088"/>
                <a:gd name="connsiteY14" fmla="*/ 336772 h 674910"/>
                <a:gd name="connsiteX15" fmla="*/ 347663 w 700088"/>
                <a:gd name="connsiteY15" fmla="*/ 401066 h 674910"/>
                <a:gd name="connsiteX16" fmla="*/ 388144 w 700088"/>
                <a:gd name="connsiteY16" fmla="*/ 462978 h 674910"/>
                <a:gd name="connsiteX17" fmla="*/ 421482 w 700088"/>
                <a:gd name="connsiteY17" fmla="*/ 517747 h 674910"/>
                <a:gd name="connsiteX18" fmla="*/ 440532 w 700088"/>
                <a:gd name="connsiteY18" fmla="*/ 560610 h 674910"/>
                <a:gd name="connsiteX19" fmla="*/ 452438 w 700088"/>
                <a:gd name="connsiteY19" fmla="*/ 586803 h 674910"/>
                <a:gd name="connsiteX20" fmla="*/ 481013 w 700088"/>
                <a:gd name="connsiteY20" fmla="*/ 612997 h 674910"/>
                <a:gd name="connsiteX21" fmla="*/ 500063 w 700088"/>
                <a:gd name="connsiteY21" fmla="*/ 629666 h 674910"/>
                <a:gd name="connsiteX22" fmla="*/ 540544 w 700088"/>
                <a:gd name="connsiteY22" fmla="*/ 655860 h 674910"/>
                <a:gd name="connsiteX23" fmla="*/ 564357 w 700088"/>
                <a:gd name="connsiteY23" fmla="*/ 665385 h 674910"/>
                <a:gd name="connsiteX24" fmla="*/ 590550 w 700088"/>
                <a:gd name="connsiteY24" fmla="*/ 672528 h 674910"/>
                <a:gd name="connsiteX25" fmla="*/ 602457 w 700088"/>
                <a:gd name="connsiteY25" fmla="*/ 674910 h 674910"/>
                <a:gd name="connsiteX26" fmla="*/ 619125 w 700088"/>
                <a:gd name="connsiteY26" fmla="*/ 667766 h 674910"/>
                <a:gd name="connsiteX27" fmla="*/ 635794 w 700088"/>
                <a:gd name="connsiteY27" fmla="*/ 658241 h 674910"/>
                <a:gd name="connsiteX28" fmla="*/ 661988 w 700088"/>
                <a:gd name="connsiteY28" fmla="*/ 639191 h 674910"/>
                <a:gd name="connsiteX29" fmla="*/ 678657 w 700088"/>
                <a:gd name="connsiteY29" fmla="*/ 622522 h 674910"/>
                <a:gd name="connsiteX30" fmla="*/ 685800 w 700088"/>
                <a:gd name="connsiteY30" fmla="*/ 605853 h 674910"/>
                <a:gd name="connsiteX31" fmla="*/ 695325 w 700088"/>
                <a:gd name="connsiteY31" fmla="*/ 579660 h 674910"/>
                <a:gd name="connsiteX32" fmla="*/ 700088 w 700088"/>
                <a:gd name="connsiteY32" fmla="*/ 546322 h 674910"/>
                <a:gd name="connsiteX33" fmla="*/ 697707 w 700088"/>
                <a:gd name="connsiteY33" fmla="*/ 505841 h 674910"/>
                <a:gd name="connsiteX34" fmla="*/ 695325 w 700088"/>
                <a:gd name="connsiteY34" fmla="*/ 470122 h 674910"/>
                <a:gd name="connsiteX35" fmla="*/ 690563 w 700088"/>
                <a:gd name="connsiteY35" fmla="*/ 439166 h 674910"/>
                <a:gd name="connsiteX36" fmla="*/ 678657 w 700088"/>
                <a:gd name="connsiteY36" fmla="*/ 393922 h 674910"/>
                <a:gd name="connsiteX37" fmla="*/ 661988 w 700088"/>
                <a:gd name="connsiteY37" fmla="*/ 346297 h 674910"/>
                <a:gd name="connsiteX38" fmla="*/ 638175 w 700088"/>
                <a:gd name="connsiteY38" fmla="*/ 303435 h 674910"/>
                <a:gd name="connsiteX39" fmla="*/ 614363 w 700088"/>
                <a:gd name="connsiteY39" fmla="*/ 267716 h 674910"/>
                <a:gd name="connsiteX40" fmla="*/ 592932 w 700088"/>
                <a:gd name="connsiteY40" fmla="*/ 236760 h 674910"/>
                <a:gd name="connsiteX41" fmla="*/ 581025 w 700088"/>
                <a:gd name="connsiteY41" fmla="*/ 224853 h 674910"/>
                <a:gd name="connsiteX42" fmla="*/ 495300 w 700088"/>
                <a:gd name="connsiteY42" fmla="*/ 184372 h 67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0088" h="674910">
                  <a:moveTo>
                    <a:pt x="495300" y="184372"/>
                  </a:moveTo>
                  <a:lnTo>
                    <a:pt x="416719" y="146272"/>
                  </a:lnTo>
                  <a:lnTo>
                    <a:pt x="309563" y="101028"/>
                  </a:lnTo>
                  <a:lnTo>
                    <a:pt x="226219" y="65310"/>
                  </a:lnTo>
                  <a:lnTo>
                    <a:pt x="135732" y="29591"/>
                  </a:lnTo>
                  <a:lnTo>
                    <a:pt x="78582" y="8160"/>
                  </a:lnTo>
                  <a:lnTo>
                    <a:pt x="45244" y="3397"/>
                  </a:lnTo>
                  <a:lnTo>
                    <a:pt x="19050" y="1016"/>
                  </a:lnTo>
                  <a:cubicBezTo>
                    <a:pt x="1619" y="5996"/>
                    <a:pt x="2382" y="0"/>
                    <a:pt x="2382" y="8160"/>
                  </a:cubicBezTo>
                  <a:lnTo>
                    <a:pt x="0" y="12922"/>
                  </a:lnTo>
                  <a:lnTo>
                    <a:pt x="11907" y="31972"/>
                  </a:lnTo>
                  <a:lnTo>
                    <a:pt x="66675" y="86741"/>
                  </a:lnTo>
                  <a:lnTo>
                    <a:pt x="166688" y="186753"/>
                  </a:lnTo>
                  <a:lnTo>
                    <a:pt x="242888" y="270097"/>
                  </a:lnTo>
                  <a:lnTo>
                    <a:pt x="297657" y="336772"/>
                  </a:lnTo>
                  <a:lnTo>
                    <a:pt x="347663" y="401066"/>
                  </a:lnTo>
                  <a:lnTo>
                    <a:pt x="388144" y="462978"/>
                  </a:lnTo>
                  <a:lnTo>
                    <a:pt x="421482" y="517747"/>
                  </a:lnTo>
                  <a:lnTo>
                    <a:pt x="440532" y="560610"/>
                  </a:lnTo>
                  <a:lnTo>
                    <a:pt x="452438" y="586803"/>
                  </a:lnTo>
                  <a:lnTo>
                    <a:pt x="481013" y="612997"/>
                  </a:lnTo>
                  <a:lnTo>
                    <a:pt x="500063" y="629666"/>
                  </a:lnTo>
                  <a:lnTo>
                    <a:pt x="540544" y="655860"/>
                  </a:lnTo>
                  <a:lnTo>
                    <a:pt x="564357" y="665385"/>
                  </a:lnTo>
                  <a:lnTo>
                    <a:pt x="590550" y="672528"/>
                  </a:lnTo>
                  <a:lnTo>
                    <a:pt x="602457" y="674910"/>
                  </a:lnTo>
                  <a:lnTo>
                    <a:pt x="619125" y="667766"/>
                  </a:lnTo>
                  <a:lnTo>
                    <a:pt x="635794" y="658241"/>
                  </a:lnTo>
                  <a:lnTo>
                    <a:pt x="661988" y="639191"/>
                  </a:lnTo>
                  <a:lnTo>
                    <a:pt x="678657" y="622522"/>
                  </a:lnTo>
                  <a:lnTo>
                    <a:pt x="685800" y="605853"/>
                  </a:lnTo>
                  <a:lnTo>
                    <a:pt x="695325" y="579660"/>
                  </a:lnTo>
                  <a:lnTo>
                    <a:pt x="700088" y="546322"/>
                  </a:lnTo>
                  <a:lnTo>
                    <a:pt x="697707" y="505841"/>
                  </a:lnTo>
                  <a:lnTo>
                    <a:pt x="695325" y="470122"/>
                  </a:lnTo>
                  <a:lnTo>
                    <a:pt x="690563" y="439166"/>
                  </a:lnTo>
                  <a:lnTo>
                    <a:pt x="678657" y="393922"/>
                  </a:lnTo>
                  <a:lnTo>
                    <a:pt x="661988" y="346297"/>
                  </a:lnTo>
                  <a:lnTo>
                    <a:pt x="638175" y="303435"/>
                  </a:lnTo>
                  <a:lnTo>
                    <a:pt x="614363" y="267716"/>
                  </a:lnTo>
                  <a:lnTo>
                    <a:pt x="592932" y="236760"/>
                  </a:lnTo>
                  <a:lnTo>
                    <a:pt x="581025" y="224853"/>
                  </a:lnTo>
                  <a:lnTo>
                    <a:pt x="495300" y="184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6">
              <a:extLst>
                <a:ext uri="{FF2B5EF4-FFF2-40B4-BE49-F238E27FC236}">
                  <a16:creationId xmlns:a16="http://schemas.microsoft.com/office/drawing/2014/main" id="{DBA18A58-5531-4054-8DF0-BFE82DD3F286}"/>
                </a:ext>
              </a:extLst>
            </p:cNvPr>
            <p:cNvSpPr/>
            <p:nvPr/>
          </p:nvSpPr>
          <p:spPr>
            <a:xfrm>
              <a:off x="3914775" y="1400175"/>
              <a:ext cx="1211263" cy="1181100"/>
            </a:xfrm>
            <a:custGeom>
              <a:avLst/>
              <a:gdLst>
                <a:gd name="connsiteX0" fmla="*/ 757238 w 1212056"/>
                <a:gd name="connsiteY0" fmla="*/ 354806 h 1181100"/>
                <a:gd name="connsiteX1" fmla="*/ 700088 w 1212056"/>
                <a:gd name="connsiteY1" fmla="*/ 457200 h 1181100"/>
                <a:gd name="connsiteX2" fmla="*/ 652463 w 1212056"/>
                <a:gd name="connsiteY2" fmla="*/ 538163 h 1181100"/>
                <a:gd name="connsiteX3" fmla="*/ 628650 w 1212056"/>
                <a:gd name="connsiteY3" fmla="*/ 578644 h 1181100"/>
                <a:gd name="connsiteX4" fmla="*/ 590550 w 1212056"/>
                <a:gd name="connsiteY4" fmla="*/ 628650 h 1181100"/>
                <a:gd name="connsiteX5" fmla="*/ 519113 w 1212056"/>
                <a:gd name="connsiteY5" fmla="*/ 709613 h 1181100"/>
                <a:gd name="connsiteX6" fmla="*/ 416719 w 1212056"/>
                <a:gd name="connsiteY6" fmla="*/ 809625 h 1181100"/>
                <a:gd name="connsiteX7" fmla="*/ 309563 w 1212056"/>
                <a:gd name="connsiteY7" fmla="*/ 907256 h 1181100"/>
                <a:gd name="connsiteX8" fmla="*/ 171450 w 1212056"/>
                <a:gd name="connsiteY8" fmla="*/ 1012031 h 1181100"/>
                <a:gd name="connsiteX9" fmla="*/ 40481 w 1212056"/>
                <a:gd name="connsiteY9" fmla="*/ 1102519 h 1181100"/>
                <a:gd name="connsiteX10" fmla="*/ 16669 w 1212056"/>
                <a:gd name="connsiteY10" fmla="*/ 1123950 h 1181100"/>
                <a:gd name="connsiteX11" fmla="*/ 0 w 1212056"/>
                <a:gd name="connsiteY11" fmla="*/ 1150144 h 1181100"/>
                <a:gd name="connsiteX12" fmla="*/ 0 w 1212056"/>
                <a:gd name="connsiteY12" fmla="*/ 1162050 h 1181100"/>
                <a:gd name="connsiteX13" fmla="*/ 2381 w 1212056"/>
                <a:gd name="connsiteY13" fmla="*/ 1171575 h 1181100"/>
                <a:gd name="connsiteX14" fmla="*/ 11906 w 1212056"/>
                <a:gd name="connsiteY14" fmla="*/ 1176338 h 1181100"/>
                <a:gd name="connsiteX15" fmla="*/ 35719 w 1212056"/>
                <a:gd name="connsiteY15" fmla="*/ 1181100 h 1181100"/>
                <a:gd name="connsiteX16" fmla="*/ 61913 w 1212056"/>
                <a:gd name="connsiteY16" fmla="*/ 1173956 h 1181100"/>
                <a:gd name="connsiteX17" fmla="*/ 135731 w 1212056"/>
                <a:gd name="connsiteY17" fmla="*/ 1143000 h 1181100"/>
                <a:gd name="connsiteX18" fmla="*/ 226219 w 1212056"/>
                <a:gd name="connsiteY18" fmla="*/ 1097756 h 1181100"/>
                <a:gd name="connsiteX19" fmla="*/ 326231 w 1212056"/>
                <a:gd name="connsiteY19" fmla="*/ 1042988 h 1181100"/>
                <a:gd name="connsiteX20" fmla="*/ 419100 w 1212056"/>
                <a:gd name="connsiteY20" fmla="*/ 988219 h 1181100"/>
                <a:gd name="connsiteX21" fmla="*/ 514350 w 1212056"/>
                <a:gd name="connsiteY21" fmla="*/ 926306 h 1181100"/>
                <a:gd name="connsiteX22" fmla="*/ 590550 w 1212056"/>
                <a:gd name="connsiteY22" fmla="*/ 866775 h 1181100"/>
                <a:gd name="connsiteX23" fmla="*/ 652463 w 1212056"/>
                <a:gd name="connsiteY23" fmla="*/ 816769 h 1181100"/>
                <a:gd name="connsiteX24" fmla="*/ 707231 w 1212056"/>
                <a:gd name="connsiteY24" fmla="*/ 769144 h 1181100"/>
                <a:gd name="connsiteX25" fmla="*/ 759619 w 1212056"/>
                <a:gd name="connsiteY25" fmla="*/ 716756 h 1181100"/>
                <a:gd name="connsiteX26" fmla="*/ 914400 w 1212056"/>
                <a:gd name="connsiteY26" fmla="*/ 583406 h 1181100"/>
                <a:gd name="connsiteX27" fmla="*/ 964406 w 1212056"/>
                <a:gd name="connsiteY27" fmla="*/ 526256 h 1181100"/>
                <a:gd name="connsiteX28" fmla="*/ 997744 w 1212056"/>
                <a:gd name="connsiteY28" fmla="*/ 490538 h 1181100"/>
                <a:gd name="connsiteX29" fmla="*/ 1042988 w 1212056"/>
                <a:gd name="connsiteY29" fmla="*/ 445294 h 1181100"/>
                <a:gd name="connsiteX30" fmla="*/ 1078706 w 1212056"/>
                <a:gd name="connsiteY30" fmla="*/ 409575 h 1181100"/>
                <a:gd name="connsiteX31" fmla="*/ 1121569 w 1212056"/>
                <a:gd name="connsiteY31" fmla="*/ 369094 h 1181100"/>
                <a:gd name="connsiteX32" fmla="*/ 1145381 w 1212056"/>
                <a:gd name="connsiteY32" fmla="*/ 347663 h 1181100"/>
                <a:gd name="connsiteX33" fmla="*/ 1166813 w 1212056"/>
                <a:gd name="connsiteY33" fmla="*/ 333375 h 1181100"/>
                <a:gd name="connsiteX34" fmla="*/ 1190625 w 1212056"/>
                <a:gd name="connsiteY34" fmla="*/ 314325 h 1181100"/>
                <a:gd name="connsiteX35" fmla="*/ 1200150 w 1212056"/>
                <a:gd name="connsiteY35" fmla="*/ 302419 h 1181100"/>
                <a:gd name="connsiteX36" fmla="*/ 1209675 w 1212056"/>
                <a:gd name="connsiteY36" fmla="*/ 283369 h 1181100"/>
                <a:gd name="connsiteX37" fmla="*/ 1212056 w 1212056"/>
                <a:gd name="connsiteY37" fmla="*/ 266700 h 1181100"/>
                <a:gd name="connsiteX38" fmla="*/ 1209675 w 1212056"/>
                <a:gd name="connsiteY38" fmla="*/ 250031 h 1181100"/>
                <a:gd name="connsiteX39" fmla="*/ 1202531 w 1212056"/>
                <a:gd name="connsiteY39" fmla="*/ 228600 h 1181100"/>
                <a:gd name="connsiteX40" fmla="*/ 1181100 w 1212056"/>
                <a:gd name="connsiteY40" fmla="*/ 202406 h 1181100"/>
                <a:gd name="connsiteX41" fmla="*/ 1138238 w 1212056"/>
                <a:gd name="connsiteY41" fmla="*/ 166688 h 1181100"/>
                <a:gd name="connsiteX42" fmla="*/ 1081088 w 1212056"/>
                <a:gd name="connsiteY42" fmla="*/ 126206 h 1181100"/>
                <a:gd name="connsiteX43" fmla="*/ 1033463 w 1212056"/>
                <a:gd name="connsiteY43" fmla="*/ 97631 h 1181100"/>
                <a:gd name="connsiteX44" fmla="*/ 978694 w 1212056"/>
                <a:gd name="connsiteY44" fmla="*/ 69056 h 1181100"/>
                <a:gd name="connsiteX45" fmla="*/ 921544 w 1212056"/>
                <a:gd name="connsiteY45" fmla="*/ 45244 h 1181100"/>
                <a:gd name="connsiteX46" fmla="*/ 866775 w 1212056"/>
                <a:gd name="connsiteY46" fmla="*/ 26194 h 1181100"/>
                <a:gd name="connsiteX47" fmla="*/ 812006 w 1212056"/>
                <a:gd name="connsiteY47" fmla="*/ 11906 h 1181100"/>
                <a:gd name="connsiteX48" fmla="*/ 750094 w 1212056"/>
                <a:gd name="connsiteY48" fmla="*/ 2381 h 1181100"/>
                <a:gd name="connsiteX49" fmla="*/ 707231 w 1212056"/>
                <a:gd name="connsiteY49" fmla="*/ 0 h 1181100"/>
                <a:gd name="connsiteX50" fmla="*/ 685800 w 1212056"/>
                <a:gd name="connsiteY50" fmla="*/ 2381 h 1181100"/>
                <a:gd name="connsiteX51" fmla="*/ 676275 w 1212056"/>
                <a:gd name="connsiteY51" fmla="*/ 4763 h 1181100"/>
                <a:gd name="connsiteX52" fmla="*/ 669131 w 1212056"/>
                <a:gd name="connsiteY52" fmla="*/ 11906 h 1181100"/>
                <a:gd name="connsiteX53" fmla="*/ 669131 w 1212056"/>
                <a:gd name="connsiteY53" fmla="*/ 21431 h 1181100"/>
                <a:gd name="connsiteX54" fmla="*/ 673894 w 1212056"/>
                <a:gd name="connsiteY54" fmla="*/ 38100 h 1181100"/>
                <a:gd name="connsiteX55" fmla="*/ 700088 w 1212056"/>
                <a:gd name="connsiteY55" fmla="*/ 69056 h 1181100"/>
                <a:gd name="connsiteX56" fmla="*/ 742950 w 1212056"/>
                <a:gd name="connsiteY56" fmla="*/ 114300 h 1181100"/>
                <a:gd name="connsiteX57" fmla="*/ 766763 w 1212056"/>
                <a:gd name="connsiteY57" fmla="*/ 142875 h 1181100"/>
                <a:gd name="connsiteX58" fmla="*/ 792956 w 1212056"/>
                <a:gd name="connsiteY58" fmla="*/ 183356 h 1181100"/>
                <a:gd name="connsiteX59" fmla="*/ 804863 w 1212056"/>
                <a:gd name="connsiteY59" fmla="*/ 214313 h 1181100"/>
                <a:gd name="connsiteX60" fmla="*/ 804863 w 1212056"/>
                <a:gd name="connsiteY60" fmla="*/ 226219 h 1181100"/>
                <a:gd name="connsiteX61" fmla="*/ 800100 w 1212056"/>
                <a:gd name="connsiteY61" fmla="*/ 254794 h 1181100"/>
                <a:gd name="connsiteX62" fmla="*/ 757238 w 1212056"/>
                <a:gd name="connsiteY62" fmla="*/ 354806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12056" h="1181100">
                  <a:moveTo>
                    <a:pt x="757238" y="354806"/>
                  </a:moveTo>
                  <a:lnTo>
                    <a:pt x="700088" y="457200"/>
                  </a:lnTo>
                  <a:lnTo>
                    <a:pt x="652463" y="538163"/>
                  </a:lnTo>
                  <a:lnTo>
                    <a:pt x="628650" y="578644"/>
                  </a:lnTo>
                  <a:lnTo>
                    <a:pt x="590550" y="628650"/>
                  </a:lnTo>
                  <a:lnTo>
                    <a:pt x="519113" y="709613"/>
                  </a:lnTo>
                  <a:lnTo>
                    <a:pt x="416719" y="809625"/>
                  </a:lnTo>
                  <a:lnTo>
                    <a:pt x="309563" y="907256"/>
                  </a:lnTo>
                  <a:lnTo>
                    <a:pt x="171450" y="1012031"/>
                  </a:lnTo>
                  <a:lnTo>
                    <a:pt x="40481" y="1102519"/>
                  </a:lnTo>
                  <a:lnTo>
                    <a:pt x="16669" y="1123950"/>
                  </a:lnTo>
                  <a:lnTo>
                    <a:pt x="0" y="1150144"/>
                  </a:lnTo>
                  <a:lnTo>
                    <a:pt x="0" y="1162050"/>
                  </a:lnTo>
                  <a:lnTo>
                    <a:pt x="2381" y="1171575"/>
                  </a:lnTo>
                  <a:lnTo>
                    <a:pt x="11906" y="1176338"/>
                  </a:lnTo>
                  <a:lnTo>
                    <a:pt x="35719" y="1181100"/>
                  </a:lnTo>
                  <a:lnTo>
                    <a:pt x="61913" y="1173956"/>
                  </a:lnTo>
                  <a:lnTo>
                    <a:pt x="135731" y="1143000"/>
                  </a:lnTo>
                  <a:lnTo>
                    <a:pt x="226219" y="1097756"/>
                  </a:lnTo>
                  <a:lnTo>
                    <a:pt x="326231" y="1042988"/>
                  </a:lnTo>
                  <a:lnTo>
                    <a:pt x="419100" y="988219"/>
                  </a:lnTo>
                  <a:lnTo>
                    <a:pt x="514350" y="926306"/>
                  </a:lnTo>
                  <a:lnTo>
                    <a:pt x="590550" y="866775"/>
                  </a:lnTo>
                  <a:lnTo>
                    <a:pt x="652463" y="816769"/>
                  </a:lnTo>
                  <a:lnTo>
                    <a:pt x="707231" y="769144"/>
                  </a:lnTo>
                  <a:lnTo>
                    <a:pt x="759619" y="716756"/>
                  </a:lnTo>
                  <a:lnTo>
                    <a:pt x="914400" y="583406"/>
                  </a:lnTo>
                  <a:lnTo>
                    <a:pt x="964406" y="526256"/>
                  </a:lnTo>
                  <a:lnTo>
                    <a:pt x="997744" y="490538"/>
                  </a:lnTo>
                  <a:lnTo>
                    <a:pt x="1042988" y="445294"/>
                  </a:lnTo>
                  <a:lnTo>
                    <a:pt x="1078706" y="409575"/>
                  </a:lnTo>
                  <a:lnTo>
                    <a:pt x="1121569" y="369094"/>
                  </a:lnTo>
                  <a:lnTo>
                    <a:pt x="1145381" y="347663"/>
                  </a:lnTo>
                  <a:lnTo>
                    <a:pt x="1166813" y="333375"/>
                  </a:lnTo>
                  <a:lnTo>
                    <a:pt x="1190625" y="314325"/>
                  </a:lnTo>
                  <a:lnTo>
                    <a:pt x="1200150" y="302419"/>
                  </a:lnTo>
                  <a:lnTo>
                    <a:pt x="1209675" y="283369"/>
                  </a:lnTo>
                  <a:lnTo>
                    <a:pt x="1212056" y="266700"/>
                  </a:lnTo>
                  <a:lnTo>
                    <a:pt x="1209675" y="250031"/>
                  </a:lnTo>
                  <a:lnTo>
                    <a:pt x="1202531" y="228600"/>
                  </a:lnTo>
                  <a:lnTo>
                    <a:pt x="1181100" y="202406"/>
                  </a:lnTo>
                  <a:lnTo>
                    <a:pt x="1138238" y="166688"/>
                  </a:lnTo>
                  <a:lnTo>
                    <a:pt x="1081088" y="126206"/>
                  </a:lnTo>
                  <a:lnTo>
                    <a:pt x="1033463" y="97631"/>
                  </a:lnTo>
                  <a:lnTo>
                    <a:pt x="978694" y="69056"/>
                  </a:lnTo>
                  <a:lnTo>
                    <a:pt x="921544" y="45244"/>
                  </a:lnTo>
                  <a:lnTo>
                    <a:pt x="866775" y="26194"/>
                  </a:lnTo>
                  <a:lnTo>
                    <a:pt x="812006" y="11906"/>
                  </a:lnTo>
                  <a:lnTo>
                    <a:pt x="750094" y="2381"/>
                  </a:lnTo>
                  <a:lnTo>
                    <a:pt x="707231" y="0"/>
                  </a:lnTo>
                  <a:lnTo>
                    <a:pt x="685800" y="2381"/>
                  </a:lnTo>
                  <a:lnTo>
                    <a:pt x="676275" y="4763"/>
                  </a:lnTo>
                  <a:lnTo>
                    <a:pt x="669131" y="11906"/>
                  </a:lnTo>
                  <a:lnTo>
                    <a:pt x="669131" y="21431"/>
                  </a:lnTo>
                  <a:lnTo>
                    <a:pt x="673894" y="38100"/>
                  </a:lnTo>
                  <a:lnTo>
                    <a:pt x="700088" y="69056"/>
                  </a:lnTo>
                  <a:lnTo>
                    <a:pt x="742950" y="114300"/>
                  </a:lnTo>
                  <a:lnTo>
                    <a:pt x="766763" y="142875"/>
                  </a:lnTo>
                  <a:lnTo>
                    <a:pt x="792956" y="183356"/>
                  </a:lnTo>
                  <a:lnTo>
                    <a:pt x="804863" y="214313"/>
                  </a:lnTo>
                  <a:lnTo>
                    <a:pt x="804863" y="226219"/>
                  </a:lnTo>
                  <a:lnTo>
                    <a:pt x="800100" y="254794"/>
                  </a:lnTo>
                  <a:lnTo>
                    <a:pt x="75723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9">
              <a:extLst>
                <a:ext uri="{FF2B5EF4-FFF2-40B4-BE49-F238E27FC236}">
                  <a16:creationId xmlns:a16="http://schemas.microsoft.com/office/drawing/2014/main" id="{8901A8EA-DBE8-47CB-9188-6BDBCBC8A85F}"/>
                </a:ext>
              </a:extLst>
            </p:cNvPr>
            <p:cNvSpPr/>
            <p:nvPr/>
          </p:nvSpPr>
          <p:spPr>
            <a:xfrm>
              <a:off x="2801938" y="3344863"/>
              <a:ext cx="374650" cy="465137"/>
            </a:xfrm>
            <a:custGeom>
              <a:avLst/>
              <a:gdLst>
                <a:gd name="connsiteX0" fmla="*/ 135732 w 373857"/>
                <a:gd name="connsiteY0" fmla="*/ 354807 h 464344"/>
                <a:gd name="connsiteX1" fmla="*/ 97632 w 373857"/>
                <a:gd name="connsiteY1" fmla="*/ 300038 h 464344"/>
                <a:gd name="connsiteX2" fmla="*/ 61913 w 373857"/>
                <a:gd name="connsiteY2" fmla="*/ 245269 h 464344"/>
                <a:gd name="connsiteX3" fmla="*/ 38100 w 373857"/>
                <a:gd name="connsiteY3" fmla="*/ 207169 h 464344"/>
                <a:gd name="connsiteX4" fmla="*/ 26194 w 373857"/>
                <a:gd name="connsiteY4" fmla="*/ 183357 h 464344"/>
                <a:gd name="connsiteX5" fmla="*/ 14288 w 373857"/>
                <a:gd name="connsiteY5" fmla="*/ 150019 h 464344"/>
                <a:gd name="connsiteX6" fmla="*/ 7144 w 373857"/>
                <a:gd name="connsiteY6" fmla="*/ 126207 h 464344"/>
                <a:gd name="connsiteX7" fmla="*/ 0 w 373857"/>
                <a:gd name="connsiteY7" fmla="*/ 83344 h 464344"/>
                <a:gd name="connsiteX8" fmla="*/ 0 w 373857"/>
                <a:gd name="connsiteY8" fmla="*/ 45244 h 464344"/>
                <a:gd name="connsiteX9" fmla="*/ 2382 w 373857"/>
                <a:gd name="connsiteY9" fmla="*/ 21432 h 464344"/>
                <a:gd name="connsiteX10" fmla="*/ 7144 w 373857"/>
                <a:gd name="connsiteY10" fmla="*/ 7144 h 464344"/>
                <a:gd name="connsiteX11" fmla="*/ 11907 w 373857"/>
                <a:gd name="connsiteY11" fmla="*/ 2382 h 464344"/>
                <a:gd name="connsiteX12" fmla="*/ 23813 w 373857"/>
                <a:gd name="connsiteY12" fmla="*/ 0 h 464344"/>
                <a:gd name="connsiteX13" fmla="*/ 50007 w 373857"/>
                <a:gd name="connsiteY13" fmla="*/ 4763 h 464344"/>
                <a:gd name="connsiteX14" fmla="*/ 69057 w 373857"/>
                <a:gd name="connsiteY14" fmla="*/ 16669 h 464344"/>
                <a:gd name="connsiteX15" fmla="*/ 104775 w 373857"/>
                <a:gd name="connsiteY15" fmla="*/ 45244 h 464344"/>
                <a:gd name="connsiteX16" fmla="*/ 373857 w 373857"/>
                <a:gd name="connsiteY16" fmla="*/ 304800 h 464344"/>
                <a:gd name="connsiteX17" fmla="*/ 361950 w 373857"/>
                <a:gd name="connsiteY17" fmla="*/ 338138 h 464344"/>
                <a:gd name="connsiteX18" fmla="*/ 345282 w 373857"/>
                <a:gd name="connsiteY18" fmla="*/ 376238 h 464344"/>
                <a:gd name="connsiteX19" fmla="*/ 321469 w 373857"/>
                <a:gd name="connsiteY19" fmla="*/ 411957 h 464344"/>
                <a:gd name="connsiteX20" fmla="*/ 295275 w 373857"/>
                <a:gd name="connsiteY20" fmla="*/ 440532 h 464344"/>
                <a:gd name="connsiteX21" fmla="*/ 266700 w 373857"/>
                <a:gd name="connsiteY21" fmla="*/ 459582 h 464344"/>
                <a:gd name="connsiteX22" fmla="*/ 250032 w 373857"/>
                <a:gd name="connsiteY22" fmla="*/ 464344 h 464344"/>
                <a:gd name="connsiteX23" fmla="*/ 240507 w 373857"/>
                <a:gd name="connsiteY23" fmla="*/ 464344 h 464344"/>
                <a:gd name="connsiteX24" fmla="*/ 219075 w 373857"/>
                <a:gd name="connsiteY24" fmla="*/ 454819 h 464344"/>
                <a:gd name="connsiteX25" fmla="*/ 190500 w 373857"/>
                <a:gd name="connsiteY25" fmla="*/ 428625 h 464344"/>
                <a:gd name="connsiteX26" fmla="*/ 135732 w 373857"/>
                <a:gd name="connsiteY26" fmla="*/ 354807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3857" h="464344">
                  <a:moveTo>
                    <a:pt x="135732" y="354807"/>
                  </a:moveTo>
                  <a:lnTo>
                    <a:pt x="97632" y="300038"/>
                  </a:lnTo>
                  <a:lnTo>
                    <a:pt x="61913" y="245269"/>
                  </a:lnTo>
                  <a:lnTo>
                    <a:pt x="38100" y="207169"/>
                  </a:lnTo>
                  <a:lnTo>
                    <a:pt x="26194" y="183357"/>
                  </a:lnTo>
                  <a:lnTo>
                    <a:pt x="14288" y="150019"/>
                  </a:lnTo>
                  <a:lnTo>
                    <a:pt x="7144" y="126207"/>
                  </a:lnTo>
                  <a:lnTo>
                    <a:pt x="0" y="83344"/>
                  </a:lnTo>
                  <a:lnTo>
                    <a:pt x="0" y="45244"/>
                  </a:lnTo>
                  <a:lnTo>
                    <a:pt x="2382" y="21432"/>
                  </a:lnTo>
                  <a:lnTo>
                    <a:pt x="7144" y="7144"/>
                  </a:lnTo>
                  <a:lnTo>
                    <a:pt x="11907" y="2382"/>
                  </a:lnTo>
                  <a:lnTo>
                    <a:pt x="23813" y="0"/>
                  </a:lnTo>
                  <a:lnTo>
                    <a:pt x="50007" y="4763"/>
                  </a:lnTo>
                  <a:lnTo>
                    <a:pt x="69057" y="16669"/>
                  </a:lnTo>
                  <a:lnTo>
                    <a:pt x="104775" y="45244"/>
                  </a:lnTo>
                  <a:lnTo>
                    <a:pt x="373857" y="304800"/>
                  </a:lnTo>
                  <a:lnTo>
                    <a:pt x="361950" y="338138"/>
                  </a:lnTo>
                  <a:lnTo>
                    <a:pt x="345282" y="376238"/>
                  </a:lnTo>
                  <a:lnTo>
                    <a:pt x="321469" y="411957"/>
                  </a:lnTo>
                  <a:lnTo>
                    <a:pt x="295275" y="440532"/>
                  </a:lnTo>
                  <a:lnTo>
                    <a:pt x="266700" y="459582"/>
                  </a:lnTo>
                  <a:lnTo>
                    <a:pt x="250032" y="464344"/>
                  </a:lnTo>
                  <a:lnTo>
                    <a:pt x="240507" y="464344"/>
                  </a:lnTo>
                  <a:lnTo>
                    <a:pt x="219075" y="454819"/>
                  </a:lnTo>
                  <a:lnTo>
                    <a:pt x="190500" y="428625"/>
                  </a:lnTo>
                  <a:lnTo>
                    <a:pt x="135732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1">
              <a:extLst>
                <a:ext uri="{FF2B5EF4-FFF2-40B4-BE49-F238E27FC236}">
                  <a16:creationId xmlns:a16="http://schemas.microsoft.com/office/drawing/2014/main" id="{97BABDB9-45EA-4F99-97AB-ABABD1468229}"/>
                </a:ext>
              </a:extLst>
            </p:cNvPr>
            <p:cNvSpPr/>
            <p:nvPr/>
          </p:nvSpPr>
          <p:spPr>
            <a:xfrm>
              <a:off x="3624263" y="2352675"/>
              <a:ext cx="1600200" cy="1455738"/>
            </a:xfrm>
            <a:custGeom>
              <a:avLst/>
              <a:gdLst>
                <a:gd name="connsiteX0" fmla="*/ 1397793 w 1600200"/>
                <a:gd name="connsiteY0" fmla="*/ 592931 h 1454944"/>
                <a:gd name="connsiteX1" fmla="*/ 1304925 w 1600200"/>
                <a:gd name="connsiteY1" fmla="*/ 707231 h 1454944"/>
                <a:gd name="connsiteX2" fmla="*/ 1235868 w 1600200"/>
                <a:gd name="connsiteY2" fmla="*/ 785813 h 1454944"/>
                <a:gd name="connsiteX3" fmla="*/ 1147762 w 1600200"/>
                <a:gd name="connsiteY3" fmla="*/ 876300 h 1454944"/>
                <a:gd name="connsiteX4" fmla="*/ 1066800 w 1600200"/>
                <a:gd name="connsiteY4" fmla="*/ 947738 h 1454944"/>
                <a:gd name="connsiteX5" fmla="*/ 985837 w 1600200"/>
                <a:gd name="connsiteY5" fmla="*/ 1016794 h 1454944"/>
                <a:gd name="connsiteX6" fmla="*/ 897731 w 1600200"/>
                <a:gd name="connsiteY6" fmla="*/ 1083469 h 1454944"/>
                <a:gd name="connsiteX7" fmla="*/ 804862 w 1600200"/>
                <a:gd name="connsiteY7" fmla="*/ 1145381 h 1454944"/>
                <a:gd name="connsiteX8" fmla="*/ 688181 w 1600200"/>
                <a:gd name="connsiteY8" fmla="*/ 1216819 h 1454944"/>
                <a:gd name="connsiteX9" fmla="*/ 542925 w 1600200"/>
                <a:gd name="connsiteY9" fmla="*/ 1288256 h 1454944"/>
                <a:gd name="connsiteX10" fmla="*/ 459581 w 1600200"/>
                <a:gd name="connsiteY10" fmla="*/ 1326356 h 1454944"/>
                <a:gd name="connsiteX11" fmla="*/ 309562 w 1600200"/>
                <a:gd name="connsiteY11" fmla="*/ 1383506 h 1454944"/>
                <a:gd name="connsiteX12" fmla="*/ 176212 w 1600200"/>
                <a:gd name="connsiteY12" fmla="*/ 1426369 h 1454944"/>
                <a:gd name="connsiteX13" fmla="*/ 73818 w 1600200"/>
                <a:gd name="connsiteY13" fmla="*/ 1450181 h 1454944"/>
                <a:gd name="connsiteX14" fmla="*/ 35718 w 1600200"/>
                <a:gd name="connsiteY14" fmla="*/ 1454944 h 1454944"/>
                <a:gd name="connsiteX15" fmla="*/ 19050 w 1600200"/>
                <a:gd name="connsiteY15" fmla="*/ 1452563 h 1454944"/>
                <a:gd name="connsiteX16" fmla="*/ 7143 w 1600200"/>
                <a:gd name="connsiteY16" fmla="*/ 1447800 h 1454944"/>
                <a:gd name="connsiteX17" fmla="*/ 0 w 1600200"/>
                <a:gd name="connsiteY17" fmla="*/ 1443038 h 1454944"/>
                <a:gd name="connsiteX18" fmla="*/ 0 w 1600200"/>
                <a:gd name="connsiteY18" fmla="*/ 1435894 h 1454944"/>
                <a:gd name="connsiteX19" fmla="*/ 4762 w 1600200"/>
                <a:gd name="connsiteY19" fmla="*/ 1419225 h 1454944"/>
                <a:gd name="connsiteX20" fmla="*/ 21431 w 1600200"/>
                <a:gd name="connsiteY20" fmla="*/ 1395413 h 1454944"/>
                <a:gd name="connsiteX21" fmla="*/ 40481 w 1600200"/>
                <a:gd name="connsiteY21" fmla="*/ 1383506 h 1454944"/>
                <a:gd name="connsiteX22" fmla="*/ 114300 w 1600200"/>
                <a:gd name="connsiteY22" fmla="*/ 1354931 h 1454944"/>
                <a:gd name="connsiteX23" fmla="*/ 188118 w 1600200"/>
                <a:gd name="connsiteY23" fmla="*/ 1323975 h 1454944"/>
                <a:gd name="connsiteX24" fmla="*/ 278606 w 1600200"/>
                <a:gd name="connsiteY24" fmla="*/ 1278731 h 1454944"/>
                <a:gd name="connsiteX25" fmla="*/ 395287 w 1600200"/>
                <a:gd name="connsiteY25" fmla="*/ 1219200 h 1454944"/>
                <a:gd name="connsiteX26" fmla="*/ 500062 w 1600200"/>
                <a:gd name="connsiteY26" fmla="*/ 1157288 h 1454944"/>
                <a:gd name="connsiteX27" fmla="*/ 614362 w 1600200"/>
                <a:gd name="connsiteY27" fmla="*/ 1081088 h 1454944"/>
                <a:gd name="connsiteX28" fmla="*/ 702468 w 1600200"/>
                <a:gd name="connsiteY28" fmla="*/ 1014413 h 1454944"/>
                <a:gd name="connsiteX29" fmla="*/ 797718 w 1600200"/>
                <a:gd name="connsiteY29" fmla="*/ 938213 h 1454944"/>
                <a:gd name="connsiteX30" fmla="*/ 890587 w 1600200"/>
                <a:gd name="connsiteY30" fmla="*/ 859631 h 1454944"/>
                <a:gd name="connsiteX31" fmla="*/ 938212 w 1600200"/>
                <a:gd name="connsiteY31" fmla="*/ 812006 h 1454944"/>
                <a:gd name="connsiteX32" fmla="*/ 1007268 w 1600200"/>
                <a:gd name="connsiteY32" fmla="*/ 731044 h 1454944"/>
                <a:gd name="connsiteX33" fmla="*/ 1066800 w 1600200"/>
                <a:gd name="connsiteY33" fmla="*/ 659606 h 1454944"/>
                <a:gd name="connsiteX34" fmla="*/ 1100137 w 1600200"/>
                <a:gd name="connsiteY34" fmla="*/ 616744 h 1454944"/>
                <a:gd name="connsiteX35" fmla="*/ 1138237 w 1600200"/>
                <a:gd name="connsiteY35" fmla="*/ 566738 h 1454944"/>
                <a:gd name="connsiteX36" fmla="*/ 1176337 w 1600200"/>
                <a:gd name="connsiteY36" fmla="*/ 511969 h 1454944"/>
                <a:gd name="connsiteX37" fmla="*/ 1207293 w 1600200"/>
                <a:gd name="connsiteY37" fmla="*/ 461963 h 1454944"/>
                <a:gd name="connsiteX38" fmla="*/ 1231106 w 1600200"/>
                <a:gd name="connsiteY38" fmla="*/ 416719 h 1454944"/>
                <a:gd name="connsiteX39" fmla="*/ 1252537 w 1600200"/>
                <a:gd name="connsiteY39" fmla="*/ 364331 h 1454944"/>
                <a:gd name="connsiteX40" fmla="*/ 1266825 w 1600200"/>
                <a:gd name="connsiteY40" fmla="*/ 321469 h 1454944"/>
                <a:gd name="connsiteX41" fmla="*/ 1273968 w 1600200"/>
                <a:gd name="connsiteY41" fmla="*/ 285750 h 1454944"/>
                <a:gd name="connsiteX42" fmla="*/ 1276350 w 1600200"/>
                <a:gd name="connsiteY42" fmla="*/ 257175 h 1454944"/>
                <a:gd name="connsiteX43" fmla="*/ 1273968 w 1600200"/>
                <a:gd name="connsiteY43" fmla="*/ 216694 h 1454944"/>
                <a:gd name="connsiteX44" fmla="*/ 1269206 w 1600200"/>
                <a:gd name="connsiteY44" fmla="*/ 190500 h 1454944"/>
                <a:gd name="connsiteX45" fmla="*/ 1257300 w 1600200"/>
                <a:gd name="connsiteY45" fmla="*/ 164306 h 1454944"/>
                <a:gd name="connsiteX46" fmla="*/ 1235868 w 1600200"/>
                <a:gd name="connsiteY46" fmla="*/ 128588 h 1454944"/>
                <a:gd name="connsiteX47" fmla="*/ 1204912 w 1600200"/>
                <a:gd name="connsiteY47" fmla="*/ 90488 h 1454944"/>
                <a:gd name="connsiteX48" fmla="*/ 1176337 w 1600200"/>
                <a:gd name="connsiteY48" fmla="*/ 61913 h 1454944"/>
                <a:gd name="connsiteX49" fmla="*/ 1166812 w 1600200"/>
                <a:gd name="connsiteY49" fmla="*/ 50006 h 1454944"/>
                <a:gd name="connsiteX50" fmla="*/ 1159668 w 1600200"/>
                <a:gd name="connsiteY50" fmla="*/ 26194 h 1454944"/>
                <a:gd name="connsiteX51" fmla="*/ 1162050 w 1600200"/>
                <a:gd name="connsiteY51" fmla="*/ 9525 h 1454944"/>
                <a:gd name="connsiteX52" fmla="*/ 1176337 w 1600200"/>
                <a:gd name="connsiteY52" fmla="*/ 0 h 1454944"/>
                <a:gd name="connsiteX53" fmla="*/ 1195387 w 1600200"/>
                <a:gd name="connsiteY53" fmla="*/ 2381 h 1454944"/>
                <a:gd name="connsiteX54" fmla="*/ 1223962 w 1600200"/>
                <a:gd name="connsiteY54" fmla="*/ 11906 h 1454944"/>
                <a:gd name="connsiteX55" fmla="*/ 1300162 w 1600200"/>
                <a:gd name="connsiteY55" fmla="*/ 59531 h 1454944"/>
                <a:gd name="connsiteX56" fmla="*/ 1431131 w 1600200"/>
                <a:gd name="connsiteY56" fmla="*/ 142875 h 1454944"/>
                <a:gd name="connsiteX57" fmla="*/ 1512093 w 1600200"/>
                <a:gd name="connsiteY57" fmla="*/ 202406 h 1454944"/>
                <a:gd name="connsiteX58" fmla="*/ 1545431 w 1600200"/>
                <a:gd name="connsiteY58" fmla="*/ 228600 h 1454944"/>
                <a:gd name="connsiteX59" fmla="*/ 1566862 w 1600200"/>
                <a:gd name="connsiteY59" fmla="*/ 250031 h 1454944"/>
                <a:gd name="connsiteX60" fmla="*/ 1583531 w 1600200"/>
                <a:gd name="connsiteY60" fmla="*/ 273844 h 1454944"/>
                <a:gd name="connsiteX61" fmla="*/ 1595437 w 1600200"/>
                <a:gd name="connsiteY61" fmla="*/ 302419 h 1454944"/>
                <a:gd name="connsiteX62" fmla="*/ 1600200 w 1600200"/>
                <a:gd name="connsiteY62" fmla="*/ 326231 h 1454944"/>
                <a:gd name="connsiteX63" fmla="*/ 1600200 w 1600200"/>
                <a:gd name="connsiteY63" fmla="*/ 345281 h 1454944"/>
                <a:gd name="connsiteX64" fmla="*/ 1590675 w 1600200"/>
                <a:gd name="connsiteY64" fmla="*/ 364331 h 1454944"/>
                <a:gd name="connsiteX65" fmla="*/ 1574006 w 1600200"/>
                <a:gd name="connsiteY65" fmla="*/ 378619 h 1454944"/>
                <a:gd name="connsiteX66" fmla="*/ 1552575 w 1600200"/>
                <a:gd name="connsiteY66" fmla="*/ 392906 h 1454944"/>
                <a:gd name="connsiteX67" fmla="*/ 1528762 w 1600200"/>
                <a:gd name="connsiteY67" fmla="*/ 411956 h 1454944"/>
                <a:gd name="connsiteX68" fmla="*/ 1497806 w 1600200"/>
                <a:gd name="connsiteY68" fmla="*/ 447675 h 1454944"/>
                <a:gd name="connsiteX69" fmla="*/ 1397793 w 1600200"/>
                <a:gd name="connsiteY69" fmla="*/ 592931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200" h="1454944">
                  <a:moveTo>
                    <a:pt x="1397793" y="592931"/>
                  </a:moveTo>
                  <a:lnTo>
                    <a:pt x="1304925" y="707231"/>
                  </a:lnTo>
                  <a:lnTo>
                    <a:pt x="1235868" y="785813"/>
                  </a:lnTo>
                  <a:lnTo>
                    <a:pt x="1147762" y="876300"/>
                  </a:lnTo>
                  <a:lnTo>
                    <a:pt x="1066800" y="947738"/>
                  </a:lnTo>
                  <a:lnTo>
                    <a:pt x="985837" y="1016794"/>
                  </a:lnTo>
                  <a:lnTo>
                    <a:pt x="897731" y="1083469"/>
                  </a:lnTo>
                  <a:lnTo>
                    <a:pt x="804862" y="1145381"/>
                  </a:lnTo>
                  <a:lnTo>
                    <a:pt x="688181" y="1216819"/>
                  </a:lnTo>
                  <a:lnTo>
                    <a:pt x="542925" y="1288256"/>
                  </a:lnTo>
                  <a:lnTo>
                    <a:pt x="459581" y="1326356"/>
                  </a:lnTo>
                  <a:lnTo>
                    <a:pt x="309562" y="1383506"/>
                  </a:lnTo>
                  <a:lnTo>
                    <a:pt x="176212" y="1426369"/>
                  </a:lnTo>
                  <a:lnTo>
                    <a:pt x="73818" y="1450181"/>
                  </a:lnTo>
                  <a:lnTo>
                    <a:pt x="35718" y="1454944"/>
                  </a:lnTo>
                  <a:lnTo>
                    <a:pt x="19050" y="1452563"/>
                  </a:lnTo>
                  <a:lnTo>
                    <a:pt x="7143" y="1447800"/>
                  </a:lnTo>
                  <a:lnTo>
                    <a:pt x="0" y="1443038"/>
                  </a:lnTo>
                  <a:lnTo>
                    <a:pt x="0" y="1435894"/>
                  </a:lnTo>
                  <a:lnTo>
                    <a:pt x="4762" y="1419225"/>
                  </a:lnTo>
                  <a:lnTo>
                    <a:pt x="21431" y="1395413"/>
                  </a:lnTo>
                  <a:lnTo>
                    <a:pt x="40481" y="1383506"/>
                  </a:lnTo>
                  <a:lnTo>
                    <a:pt x="114300" y="1354931"/>
                  </a:lnTo>
                  <a:lnTo>
                    <a:pt x="188118" y="1323975"/>
                  </a:lnTo>
                  <a:lnTo>
                    <a:pt x="278606" y="1278731"/>
                  </a:lnTo>
                  <a:lnTo>
                    <a:pt x="395287" y="1219200"/>
                  </a:lnTo>
                  <a:lnTo>
                    <a:pt x="500062" y="1157288"/>
                  </a:lnTo>
                  <a:lnTo>
                    <a:pt x="614362" y="1081088"/>
                  </a:lnTo>
                  <a:lnTo>
                    <a:pt x="702468" y="1014413"/>
                  </a:lnTo>
                  <a:lnTo>
                    <a:pt x="797718" y="938213"/>
                  </a:lnTo>
                  <a:lnTo>
                    <a:pt x="890587" y="859631"/>
                  </a:lnTo>
                  <a:lnTo>
                    <a:pt x="938212" y="812006"/>
                  </a:lnTo>
                  <a:lnTo>
                    <a:pt x="1007268" y="731044"/>
                  </a:lnTo>
                  <a:lnTo>
                    <a:pt x="1066800" y="659606"/>
                  </a:lnTo>
                  <a:lnTo>
                    <a:pt x="1100137" y="616744"/>
                  </a:lnTo>
                  <a:lnTo>
                    <a:pt x="1138237" y="566738"/>
                  </a:lnTo>
                  <a:lnTo>
                    <a:pt x="1176337" y="511969"/>
                  </a:lnTo>
                  <a:lnTo>
                    <a:pt x="1207293" y="461963"/>
                  </a:lnTo>
                  <a:lnTo>
                    <a:pt x="1231106" y="416719"/>
                  </a:lnTo>
                  <a:lnTo>
                    <a:pt x="1252537" y="364331"/>
                  </a:lnTo>
                  <a:lnTo>
                    <a:pt x="1266825" y="321469"/>
                  </a:lnTo>
                  <a:lnTo>
                    <a:pt x="1273968" y="285750"/>
                  </a:lnTo>
                  <a:lnTo>
                    <a:pt x="1276350" y="257175"/>
                  </a:lnTo>
                  <a:lnTo>
                    <a:pt x="1273968" y="216694"/>
                  </a:lnTo>
                  <a:lnTo>
                    <a:pt x="1269206" y="190500"/>
                  </a:lnTo>
                  <a:lnTo>
                    <a:pt x="1257300" y="164306"/>
                  </a:lnTo>
                  <a:lnTo>
                    <a:pt x="1235868" y="128588"/>
                  </a:lnTo>
                  <a:lnTo>
                    <a:pt x="1204912" y="90488"/>
                  </a:lnTo>
                  <a:lnTo>
                    <a:pt x="1176337" y="61913"/>
                  </a:lnTo>
                  <a:lnTo>
                    <a:pt x="1166812" y="50006"/>
                  </a:lnTo>
                  <a:lnTo>
                    <a:pt x="1159668" y="26194"/>
                  </a:lnTo>
                  <a:lnTo>
                    <a:pt x="1162050" y="9525"/>
                  </a:lnTo>
                  <a:lnTo>
                    <a:pt x="1176337" y="0"/>
                  </a:lnTo>
                  <a:lnTo>
                    <a:pt x="1195387" y="2381"/>
                  </a:lnTo>
                  <a:lnTo>
                    <a:pt x="1223962" y="11906"/>
                  </a:lnTo>
                  <a:lnTo>
                    <a:pt x="1300162" y="59531"/>
                  </a:lnTo>
                  <a:lnTo>
                    <a:pt x="1431131" y="142875"/>
                  </a:lnTo>
                  <a:lnTo>
                    <a:pt x="1512093" y="202406"/>
                  </a:lnTo>
                  <a:lnTo>
                    <a:pt x="1545431" y="228600"/>
                  </a:lnTo>
                  <a:lnTo>
                    <a:pt x="1566862" y="250031"/>
                  </a:lnTo>
                  <a:lnTo>
                    <a:pt x="1583531" y="273844"/>
                  </a:lnTo>
                  <a:lnTo>
                    <a:pt x="1595437" y="302419"/>
                  </a:lnTo>
                  <a:lnTo>
                    <a:pt x="1600200" y="326231"/>
                  </a:lnTo>
                  <a:lnTo>
                    <a:pt x="1600200" y="345281"/>
                  </a:lnTo>
                  <a:lnTo>
                    <a:pt x="1590675" y="364331"/>
                  </a:lnTo>
                  <a:lnTo>
                    <a:pt x="1574006" y="378619"/>
                  </a:lnTo>
                  <a:lnTo>
                    <a:pt x="1552575" y="392906"/>
                  </a:lnTo>
                  <a:lnTo>
                    <a:pt x="1528762" y="411956"/>
                  </a:lnTo>
                  <a:lnTo>
                    <a:pt x="1497806" y="447675"/>
                  </a:lnTo>
                  <a:lnTo>
                    <a:pt x="1397793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3">
              <a:extLst>
                <a:ext uri="{FF2B5EF4-FFF2-40B4-BE49-F238E27FC236}">
                  <a16:creationId xmlns:a16="http://schemas.microsoft.com/office/drawing/2014/main" id="{83816A1E-1FC5-49DE-B89B-1E9EA8ACC984}"/>
                </a:ext>
              </a:extLst>
            </p:cNvPr>
            <p:cNvSpPr/>
            <p:nvPr/>
          </p:nvSpPr>
          <p:spPr>
            <a:xfrm>
              <a:off x="3916363" y="3643313"/>
              <a:ext cx="1035050" cy="1593850"/>
            </a:xfrm>
            <a:custGeom>
              <a:avLst/>
              <a:gdLst>
                <a:gd name="connsiteX0" fmla="*/ 633413 w 1033463"/>
                <a:gd name="connsiteY0" fmla="*/ 962025 h 1593056"/>
                <a:gd name="connsiteX1" fmla="*/ 564357 w 1033463"/>
                <a:gd name="connsiteY1" fmla="*/ 1054893 h 1593056"/>
                <a:gd name="connsiteX2" fmla="*/ 476250 w 1033463"/>
                <a:gd name="connsiteY2" fmla="*/ 1178718 h 1593056"/>
                <a:gd name="connsiteX3" fmla="*/ 354807 w 1033463"/>
                <a:gd name="connsiteY3" fmla="*/ 1347787 h 1593056"/>
                <a:gd name="connsiteX4" fmla="*/ 280988 w 1033463"/>
                <a:gd name="connsiteY4" fmla="*/ 1459706 h 1593056"/>
                <a:gd name="connsiteX5" fmla="*/ 261938 w 1033463"/>
                <a:gd name="connsiteY5" fmla="*/ 1552575 h 1593056"/>
                <a:gd name="connsiteX6" fmla="*/ 204788 w 1033463"/>
                <a:gd name="connsiteY6" fmla="*/ 1571625 h 1593056"/>
                <a:gd name="connsiteX7" fmla="*/ 154782 w 1033463"/>
                <a:gd name="connsiteY7" fmla="*/ 1588293 h 1593056"/>
                <a:gd name="connsiteX8" fmla="*/ 138113 w 1033463"/>
                <a:gd name="connsiteY8" fmla="*/ 1593056 h 1593056"/>
                <a:gd name="connsiteX9" fmla="*/ 128588 w 1033463"/>
                <a:gd name="connsiteY9" fmla="*/ 1590675 h 1593056"/>
                <a:gd name="connsiteX10" fmla="*/ 104775 w 1033463"/>
                <a:gd name="connsiteY10" fmla="*/ 1574006 h 1593056"/>
                <a:gd name="connsiteX11" fmla="*/ 76200 w 1033463"/>
                <a:gd name="connsiteY11" fmla="*/ 1550193 h 1593056"/>
                <a:gd name="connsiteX12" fmla="*/ 50007 w 1033463"/>
                <a:gd name="connsiteY12" fmla="*/ 1519237 h 1593056"/>
                <a:gd name="connsiteX13" fmla="*/ 30957 w 1033463"/>
                <a:gd name="connsiteY13" fmla="*/ 1493043 h 1593056"/>
                <a:gd name="connsiteX14" fmla="*/ 16669 w 1033463"/>
                <a:gd name="connsiteY14" fmla="*/ 1466850 h 1593056"/>
                <a:gd name="connsiteX15" fmla="*/ 4763 w 1033463"/>
                <a:gd name="connsiteY15" fmla="*/ 1435893 h 1593056"/>
                <a:gd name="connsiteX16" fmla="*/ 0 w 1033463"/>
                <a:gd name="connsiteY16" fmla="*/ 1404937 h 1593056"/>
                <a:gd name="connsiteX17" fmla="*/ 2382 w 1033463"/>
                <a:gd name="connsiteY17" fmla="*/ 1385887 h 1593056"/>
                <a:gd name="connsiteX18" fmla="*/ 7144 w 1033463"/>
                <a:gd name="connsiteY18" fmla="*/ 1371600 h 1593056"/>
                <a:gd name="connsiteX19" fmla="*/ 16669 w 1033463"/>
                <a:gd name="connsiteY19" fmla="*/ 1354931 h 1593056"/>
                <a:gd name="connsiteX20" fmla="*/ 40482 w 1033463"/>
                <a:gd name="connsiteY20" fmla="*/ 1335881 h 1593056"/>
                <a:gd name="connsiteX21" fmla="*/ 83344 w 1033463"/>
                <a:gd name="connsiteY21" fmla="*/ 1309687 h 1593056"/>
                <a:gd name="connsiteX22" fmla="*/ 119063 w 1033463"/>
                <a:gd name="connsiteY22" fmla="*/ 1290637 h 1593056"/>
                <a:gd name="connsiteX23" fmla="*/ 130969 w 1033463"/>
                <a:gd name="connsiteY23" fmla="*/ 1281112 h 1593056"/>
                <a:gd name="connsiteX24" fmla="*/ 140494 w 1033463"/>
                <a:gd name="connsiteY24" fmla="*/ 1273968 h 1593056"/>
                <a:gd name="connsiteX25" fmla="*/ 195263 w 1033463"/>
                <a:gd name="connsiteY25" fmla="*/ 1197768 h 1593056"/>
                <a:gd name="connsiteX26" fmla="*/ 288132 w 1033463"/>
                <a:gd name="connsiteY26" fmla="*/ 1064418 h 1593056"/>
                <a:gd name="connsiteX27" fmla="*/ 395288 w 1033463"/>
                <a:gd name="connsiteY27" fmla="*/ 900112 h 1593056"/>
                <a:gd name="connsiteX28" fmla="*/ 395288 w 1033463"/>
                <a:gd name="connsiteY28" fmla="*/ 900112 h 1593056"/>
                <a:gd name="connsiteX29" fmla="*/ 516732 w 1033463"/>
                <a:gd name="connsiteY29" fmla="*/ 700087 h 1593056"/>
                <a:gd name="connsiteX30" fmla="*/ 588169 w 1033463"/>
                <a:gd name="connsiteY30" fmla="*/ 576262 h 1593056"/>
                <a:gd name="connsiteX31" fmla="*/ 623888 w 1033463"/>
                <a:gd name="connsiteY31" fmla="*/ 502443 h 1593056"/>
                <a:gd name="connsiteX32" fmla="*/ 647700 w 1033463"/>
                <a:gd name="connsiteY32" fmla="*/ 447675 h 1593056"/>
                <a:gd name="connsiteX33" fmla="*/ 666750 w 1033463"/>
                <a:gd name="connsiteY33" fmla="*/ 395287 h 1593056"/>
                <a:gd name="connsiteX34" fmla="*/ 678657 w 1033463"/>
                <a:gd name="connsiteY34" fmla="*/ 354806 h 1593056"/>
                <a:gd name="connsiteX35" fmla="*/ 685800 w 1033463"/>
                <a:gd name="connsiteY35" fmla="*/ 326231 h 1593056"/>
                <a:gd name="connsiteX36" fmla="*/ 690563 w 1033463"/>
                <a:gd name="connsiteY36" fmla="*/ 297656 h 1593056"/>
                <a:gd name="connsiteX37" fmla="*/ 692944 w 1033463"/>
                <a:gd name="connsiteY37" fmla="*/ 266700 h 1593056"/>
                <a:gd name="connsiteX38" fmla="*/ 690563 w 1033463"/>
                <a:gd name="connsiteY38" fmla="*/ 235743 h 1593056"/>
                <a:gd name="connsiteX39" fmla="*/ 685800 w 1033463"/>
                <a:gd name="connsiteY39" fmla="*/ 209550 h 1593056"/>
                <a:gd name="connsiteX40" fmla="*/ 666750 w 1033463"/>
                <a:gd name="connsiteY40" fmla="*/ 166687 h 1593056"/>
                <a:gd name="connsiteX41" fmla="*/ 635794 w 1033463"/>
                <a:gd name="connsiteY41" fmla="*/ 119062 h 1593056"/>
                <a:gd name="connsiteX42" fmla="*/ 609600 w 1033463"/>
                <a:gd name="connsiteY42" fmla="*/ 83343 h 1593056"/>
                <a:gd name="connsiteX43" fmla="*/ 590550 w 1033463"/>
                <a:gd name="connsiteY43" fmla="*/ 54768 h 1593056"/>
                <a:gd name="connsiteX44" fmla="*/ 581025 w 1033463"/>
                <a:gd name="connsiteY44" fmla="*/ 33337 h 1593056"/>
                <a:gd name="connsiteX45" fmla="*/ 578644 w 1033463"/>
                <a:gd name="connsiteY45" fmla="*/ 9525 h 1593056"/>
                <a:gd name="connsiteX46" fmla="*/ 583407 w 1033463"/>
                <a:gd name="connsiteY46" fmla="*/ 2381 h 1593056"/>
                <a:gd name="connsiteX47" fmla="*/ 597694 w 1033463"/>
                <a:gd name="connsiteY47" fmla="*/ 0 h 1593056"/>
                <a:gd name="connsiteX48" fmla="*/ 631032 w 1033463"/>
                <a:gd name="connsiteY48" fmla="*/ 9525 h 1593056"/>
                <a:gd name="connsiteX49" fmla="*/ 683419 w 1033463"/>
                <a:gd name="connsiteY49" fmla="*/ 28575 h 1593056"/>
                <a:gd name="connsiteX50" fmla="*/ 752475 w 1033463"/>
                <a:gd name="connsiteY50" fmla="*/ 59531 h 1593056"/>
                <a:gd name="connsiteX51" fmla="*/ 812007 w 1033463"/>
                <a:gd name="connsiteY51" fmla="*/ 90487 h 1593056"/>
                <a:gd name="connsiteX52" fmla="*/ 902494 w 1033463"/>
                <a:gd name="connsiteY52" fmla="*/ 150018 h 1593056"/>
                <a:gd name="connsiteX53" fmla="*/ 983457 w 1033463"/>
                <a:gd name="connsiteY53" fmla="*/ 207168 h 1593056"/>
                <a:gd name="connsiteX54" fmla="*/ 1004888 w 1033463"/>
                <a:gd name="connsiteY54" fmla="*/ 230981 h 1593056"/>
                <a:gd name="connsiteX55" fmla="*/ 1021557 w 1033463"/>
                <a:gd name="connsiteY55" fmla="*/ 254793 h 1593056"/>
                <a:gd name="connsiteX56" fmla="*/ 1033463 w 1033463"/>
                <a:gd name="connsiteY56" fmla="*/ 278606 h 1593056"/>
                <a:gd name="connsiteX57" fmla="*/ 1033463 w 1033463"/>
                <a:gd name="connsiteY57" fmla="*/ 295275 h 1593056"/>
                <a:gd name="connsiteX58" fmla="*/ 1031082 w 1033463"/>
                <a:gd name="connsiteY58" fmla="*/ 307181 h 1593056"/>
                <a:gd name="connsiteX59" fmla="*/ 1021557 w 1033463"/>
                <a:gd name="connsiteY59" fmla="*/ 323850 h 1593056"/>
                <a:gd name="connsiteX60" fmla="*/ 1007269 w 1033463"/>
                <a:gd name="connsiteY60" fmla="*/ 340518 h 1593056"/>
                <a:gd name="connsiteX61" fmla="*/ 985838 w 1033463"/>
                <a:gd name="connsiteY61" fmla="*/ 364331 h 1593056"/>
                <a:gd name="connsiteX62" fmla="*/ 947738 w 1033463"/>
                <a:gd name="connsiteY62" fmla="*/ 416718 h 1593056"/>
                <a:gd name="connsiteX63" fmla="*/ 892969 w 1033463"/>
                <a:gd name="connsiteY63" fmla="*/ 509587 h 1593056"/>
                <a:gd name="connsiteX64" fmla="*/ 835819 w 1033463"/>
                <a:gd name="connsiteY64" fmla="*/ 616743 h 1593056"/>
                <a:gd name="connsiteX65" fmla="*/ 790575 w 1033463"/>
                <a:gd name="connsiteY65" fmla="*/ 702468 h 1593056"/>
                <a:gd name="connsiteX66" fmla="*/ 707232 w 1033463"/>
                <a:gd name="connsiteY66" fmla="*/ 854868 h 1593056"/>
                <a:gd name="connsiteX67" fmla="*/ 633413 w 1033463"/>
                <a:gd name="connsiteY67" fmla="*/ 962025 h 159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3463" h="1593056">
                  <a:moveTo>
                    <a:pt x="633413" y="962025"/>
                  </a:moveTo>
                  <a:lnTo>
                    <a:pt x="564357" y="1054893"/>
                  </a:lnTo>
                  <a:lnTo>
                    <a:pt x="476250" y="1178718"/>
                  </a:lnTo>
                  <a:lnTo>
                    <a:pt x="354807" y="1347787"/>
                  </a:lnTo>
                  <a:lnTo>
                    <a:pt x="280988" y="1459706"/>
                  </a:lnTo>
                  <a:lnTo>
                    <a:pt x="261938" y="1552575"/>
                  </a:lnTo>
                  <a:lnTo>
                    <a:pt x="204788" y="1571625"/>
                  </a:lnTo>
                  <a:lnTo>
                    <a:pt x="154782" y="1588293"/>
                  </a:lnTo>
                  <a:lnTo>
                    <a:pt x="138113" y="1593056"/>
                  </a:lnTo>
                  <a:lnTo>
                    <a:pt x="128588" y="1590675"/>
                  </a:lnTo>
                  <a:lnTo>
                    <a:pt x="104775" y="1574006"/>
                  </a:lnTo>
                  <a:lnTo>
                    <a:pt x="76200" y="1550193"/>
                  </a:lnTo>
                  <a:lnTo>
                    <a:pt x="50007" y="1519237"/>
                  </a:lnTo>
                  <a:lnTo>
                    <a:pt x="30957" y="1493043"/>
                  </a:lnTo>
                  <a:lnTo>
                    <a:pt x="16669" y="1466850"/>
                  </a:lnTo>
                  <a:lnTo>
                    <a:pt x="4763" y="1435893"/>
                  </a:lnTo>
                  <a:lnTo>
                    <a:pt x="0" y="1404937"/>
                  </a:lnTo>
                  <a:lnTo>
                    <a:pt x="2382" y="1385887"/>
                  </a:lnTo>
                  <a:lnTo>
                    <a:pt x="7144" y="1371600"/>
                  </a:lnTo>
                  <a:lnTo>
                    <a:pt x="16669" y="1354931"/>
                  </a:lnTo>
                  <a:lnTo>
                    <a:pt x="40482" y="1335881"/>
                  </a:lnTo>
                  <a:lnTo>
                    <a:pt x="83344" y="1309687"/>
                  </a:lnTo>
                  <a:lnTo>
                    <a:pt x="119063" y="1290637"/>
                  </a:lnTo>
                  <a:lnTo>
                    <a:pt x="130969" y="1281112"/>
                  </a:lnTo>
                  <a:lnTo>
                    <a:pt x="140494" y="1273968"/>
                  </a:lnTo>
                  <a:lnTo>
                    <a:pt x="195263" y="1197768"/>
                  </a:lnTo>
                  <a:lnTo>
                    <a:pt x="288132" y="1064418"/>
                  </a:lnTo>
                  <a:lnTo>
                    <a:pt x="395288" y="900112"/>
                  </a:lnTo>
                  <a:lnTo>
                    <a:pt x="395288" y="900112"/>
                  </a:lnTo>
                  <a:lnTo>
                    <a:pt x="516732" y="700087"/>
                  </a:lnTo>
                  <a:lnTo>
                    <a:pt x="588169" y="576262"/>
                  </a:lnTo>
                  <a:lnTo>
                    <a:pt x="623888" y="502443"/>
                  </a:lnTo>
                  <a:lnTo>
                    <a:pt x="647700" y="447675"/>
                  </a:lnTo>
                  <a:lnTo>
                    <a:pt x="666750" y="395287"/>
                  </a:lnTo>
                  <a:lnTo>
                    <a:pt x="678657" y="354806"/>
                  </a:lnTo>
                  <a:lnTo>
                    <a:pt x="685800" y="326231"/>
                  </a:lnTo>
                  <a:lnTo>
                    <a:pt x="690563" y="297656"/>
                  </a:lnTo>
                  <a:lnTo>
                    <a:pt x="692944" y="266700"/>
                  </a:lnTo>
                  <a:lnTo>
                    <a:pt x="690563" y="235743"/>
                  </a:lnTo>
                  <a:lnTo>
                    <a:pt x="685800" y="209550"/>
                  </a:lnTo>
                  <a:lnTo>
                    <a:pt x="666750" y="166687"/>
                  </a:lnTo>
                  <a:lnTo>
                    <a:pt x="635794" y="119062"/>
                  </a:lnTo>
                  <a:lnTo>
                    <a:pt x="609600" y="83343"/>
                  </a:lnTo>
                  <a:lnTo>
                    <a:pt x="590550" y="54768"/>
                  </a:lnTo>
                  <a:lnTo>
                    <a:pt x="581025" y="33337"/>
                  </a:lnTo>
                  <a:lnTo>
                    <a:pt x="578644" y="9525"/>
                  </a:lnTo>
                  <a:lnTo>
                    <a:pt x="583407" y="2381"/>
                  </a:lnTo>
                  <a:lnTo>
                    <a:pt x="597694" y="0"/>
                  </a:lnTo>
                  <a:lnTo>
                    <a:pt x="631032" y="9525"/>
                  </a:lnTo>
                  <a:lnTo>
                    <a:pt x="683419" y="28575"/>
                  </a:lnTo>
                  <a:lnTo>
                    <a:pt x="752475" y="59531"/>
                  </a:lnTo>
                  <a:lnTo>
                    <a:pt x="812007" y="90487"/>
                  </a:lnTo>
                  <a:lnTo>
                    <a:pt x="902494" y="150018"/>
                  </a:lnTo>
                  <a:lnTo>
                    <a:pt x="983457" y="207168"/>
                  </a:lnTo>
                  <a:lnTo>
                    <a:pt x="1004888" y="230981"/>
                  </a:lnTo>
                  <a:lnTo>
                    <a:pt x="1021557" y="254793"/>
                  </a:lnTo>
                  <a:lnTo>
                    <a:pt x="1033463" y="278606"/>
                  </a:lnTo>
                  <a:lnTo>
                    <a:pt x="1033463" y="295275"/>
                  </a:lnTo>
                  <a:lnTo>
                    <a:pt x="1031082" y="307181"/>
                  </a:lnTo>
                  <a:lnTo>
                    <a:pt x="1021557" y="323850"/>
                  </a:lnTo>
                  <a:lnTo>
                    <a:pt x="1007269" y="340518"/>
                  </a:lnTo>
                  <a:lnTo>
                    <a:pt x="985838" y="364331"/>
                  </a:lnTo>
                  <a:lnTo>
                    <a:pt x="947738" y="416718"/>
                  </a:lnTo>
                  <a:lnTo>
                    <a:pt x="892969" y="509587"/>
                  </a:lnTo>
                  <a:lnTo>
                    <a:pt x="835819" y="616743"/>
                  </a:lnTo>
                  <a:lnTo>
                    <a:pt x="790575" y="702468"/>
                  </a:lnTo>
                  <a:lnTo>
                    <a:pt x="707232" y="854868"/>
                  </a:lnTo>
                  <a:lnTo>
                    <a:pt x="633413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0">
              <a:extLst>
                <a:ext uri="{FF2B5EF4-FFF2-40B4-BE49-F238E27FC236}">
                  <a16:creationId xmlns:a16="http://schemas.microsoft.com/office/drawing/2014/main" id="{89D59FFD-B264-4BCD-9C9D-8766CF326B14}"/>
                </a:ext>
              </a:extLst>
            </p:cNvPr>
            <p:cNvSpPr/>
            <p:nvPr/>
          </p:nvSpPr>
          <p:spPr>
            <a:xfrm>
              <a:off x="2878138" y="2770188"/>
              <a:ext cx="874712" cy="984250"/>
            </a:xfrm>
            <a:custGeom>
              <a:avLst/>
              <a:gdLst>
                <a:gd name="connsiteX0" fmla="*/ 769144 w 873919"/>
                <a:gd name="connsiteY0" fmla="*/ 209550 h 985837"/>
                <a:gd name="connsiteX1" fmla="*/ 657225 w 873919"/>
                <a:gd name="connsiteY1" fmla="*/ 381000 h 985837"/>
                <a:gd name="connsiteX2" fmla="*/ 571500 w 873919"/>
                <a:gd name="connsiteY2" fmla="*/ 511969 h 985837"/>
                <a:gd name="connsiteX3" fmla="*/ 473869 w 873919"/>
                <a:gd name="connsiteY3" fmla="*/ 650081 h 985837"/>
                <a:gd name="connsiteX4" fmla="*/ 369094 w 873919"/>
                <a:gd name="connsiteY4" fmla="*/ 797719 h 985837"/>
                <a:gd name="connsiteX5" fmla="*/ 309563 w 873919"/>
                <a:gd name="connsiteY5" fmla="*/ 873919 h 985837"/>
                <a:gd name="connsiteX6" fmla="*/ 300038 w 873919"/>
                <a:gd name="connsiteY6" fmla="*/ 888206 h 985837"/>
                <a:gd name="connsiteX7" fmla="*/ 271463 w 873919"/>
                <a:gd name="connsiteY7" fmla="*/ 947737 h 985837"/>
                <a:gd name="connsiteX8" fmla="*/ 238125 w 873919"/>
                <a:gd name="connsiteY8" fmla="*/ 985837 h 985837"/>
                <a:gd name="connsiteX9" fmla="*/ 0 w 873919"/>
                <a:gd name="connsiteY9" fmla="*/ 600075 h 985837"/>
                <a:gd name="connsiteX10" fmla="*/ 26194 w 873919"/>
                <a:gd name="connsiteY10" fmla="*/ 619125 h 985837"/>
                <a:gd name="connsiteX11" fmla="*/ 50007 w 873919"/>
                <a:gd name="connsiteY11" fmla="*/ 628650 h 985837"/>
                <a:gd name="connsiteX12" fmla="*/ 69057 w 873919"/>
                <a:gd name="connsiteY12" fmla="*/ 633412 h 985837"/>
                <a:gd name="connsiteX13" fmla="*/ 97632 w 873919"/>
                <a:gd name="connsiteY13" fmla="*/ 638175 h 985837"/>
                <a:gd name="connsiteX14" fmla="*/ 121444 w 873919"/>
                <a:gd name="connsiteY14" fmla="*/ 633412 h 985837"/>
                <a:gd name="connsiteX15" fmla="*/ 145257 w 873919"/>
                <a:gd name="connsiteY15" fmla="*/ 626269 h 985837"/>
                <a:gd name="connsiteX16" fmla="*/ 188119 w 873919"/>
                <a:gd name="connsiteY16" fmla="*/ 604837 h 985837"/>
                <a:gd name="connsiteX17" fmla="*/ 276225 w 873919"/>
                <a:gd name="connsiteY17" fmla="*/ 540544 h 985837"/>
                <a:gd name="connsiteX18" fmla="*/ 388144 w 873919"/>
                <a:gd name="connsiteY18" fmla="*/ 442912 h 985837"/>
                <a:gd name="connsiteX19" fmla="*/ 545307 w 873919"/>
                <a:gd name="connsiteY19" fmla="*/ 292894 h 985837"/>
                <a:gd name="connsiteX20" fmla="*/ 700088 w 873919"/>
                <a:gd name="connsiteY20" fmla="*/ 135731 h 985837"/>
                <a:gd name="connsiteX21" fmla="*/ 809625 w 873919"/>
                <a:gd name="connsiteY21" fmla="*/ 21431 h 985837"/>
                <a:gd name="connsiteX22" fmla="*/ 821532 w 873919"/>
                <a:gd name="connsiteY22" fmla="*/ 9525 h 985837"/>
                <a:gd name="connsiteX23" fmla="*/ 840582 w 873919"/>
                <a:gd name="connsiteY23" fmla="*/ 0 h 985837"/>
                <a:gd name="connsiteX24" fmla="*/ 854869 w 873919"/>
                <a:gd name="connsiteY24" fmla="*/ 0 h 985837"/>
                <a:gd name="connsiteX25" fmla="*/ 869157 w 873919"/>
                <a:gd name="connsiteY25" fmla="*/ 0 h 985837"/>
                <a:gd name="connsiteX26" fmla="*/ 871538 w 873919"/>
                <a:gd name="connsiteY26" fmla="*/ 4762 h 985837"/>
                <a:gd name="connsiteX27" fmla="*/ 873919 w 873919"/>
                <a:gd name="connsiteY27" fmla="*/ 11906 h 985837"/>
                <a:gd name="connsiteX28" fmla="*/ 871538 w 873919"/>
                <a:gd name="connsiteY28" fmla="*/ 28575 h 985837"/>
                <a:gd name="connsiteX29" fmla="*/ 857250 w 873919"/>
                <a:gd name="connsiteY29" fmla="*/ 61912 h 985837"/>
                <a:gd name="connsiteX30" fmla="*/ 814388 w 873919"/>
                <a:gd name="connsiteY30" fmla="*/ 135731 h 985837"/>
                <a:gd name="connsiteX31" fmla="*/ 769144 w 873919"/>
                <a:gd name="connsiteY31" fmla="*/ 209550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919" h="985837">
                  <a:moveTo>
                    <a:pt x="769144" y="209550"/>
                  </a:moveTo>
                  <a:lnTo>
                    <a:pt x="657225" y="381000"/>
                  </a:lnTo>
                  <a:lnTo>
                    <a:pt x="571500" y="511969"/>
                  </a:lnTo>
                  <a:lnTo>
                    <a:pt x="473869" y="650081"/>
                  </a:lnTo>
                  <a:lnTo>
                    <a:pt x="369094" y="797719"/>
                  </a:lnTo>
                  <a:lnTo>
                    <a:pt x="309563" y="873919"/>
                  </a:lnTo>
                  <a:lnTo>
                    <a:pt x="300038" y="888206"/>
                  </a:lnTo>
                  <a:lnTo>
                    <a:pt x="271463" y="947737"/>
                  </a:lnTo>
                  <a:lnTo>
                    <a:pt x="238125" y="985837"/>
                  </a:lnTo>
                  <a:lnTo>
                    <a:pt x="0" y="600075"/>
                  </a:lnTo>
                  <a:lnTo>
                    <a:pt x="26194" y="619125"/>
                  </a:lnTo>
                  <a:lnTo>
                    <a:pt x="50007" y="628650"/>
                  </a:lnTo>
                  <a:lnTo>
                    <a:pt x="69057" y="633412"/>
                  </a:lnTo>
                  <a:lnTo>
                    <a:pt x="97632" y="638175"/>
                  </a:lnTo>
                  <a:lnTo>
                    <a:pt x="121444" y="633412"/>
                  </a:lnTo>
                  <a:lnTo>
                    <a:pt x="145257" y="626269"/>
                  </a:lnTo>
                  <a:lnTo>
                    <a:pt x="188119" y="604837"/>
                  </a:lnTo>
                  <a:lnTo>
                    <a:pt x="276225" y="540544"/>
                  </a:lnTo>
                  <a:lnTo>
                    <a:pt x="388144" y="442912"/>
                  </a:lnTo>
                  <a:lnTo>
                    <a:pt x="545307" y="292894"/>
                  </a:lnTo>
                  <a:lnTo>
                    <a:pt x="700088" y="135731"/>
                  </a:lnTo>
                  <a:lnTo>
                    <a:pt x="809625" y="21431"/>
                  </a:lnTo>
                  <a:lnTo>
                    <a:pt x="821532" y="9525"/>
                  </a:lnTo>
                  <a:lnTo>
                    <a:pt x="840582" y="0"/>
                  </a:lnTo>
                  <a:lnTo>
                    <a:pt x="854869" y="0"/>
                  </a:lnTo>
                  <a:lnTo>
                    <a:pt x="869157" y="0"/>
                  </a:lnTo>
                  <a:lnTo>
                    <a:pt x="871538" y="4762"/>
                  </a:lnTo>
                  <a:lnTo>
                    <a:pt x="873919" y="11906"/>
                  </a:lnTo>
                  <a:lnTo>
                    <a:pt x="871538" y="28575"/>
                  </a:lnTo>
                  <a:lnTo>
                    <a:pt x="857250" y="61912"/>
                  </a:lnTo>
                  <a:lnTo>
                    <a:pt x="814388" y="135731"/>
                  </a:lnTo>
                  <a:lnTo>
                    <a:pt x="7691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57">
              <a:extLst>
                <a:ext uri="{FF2B5EF4-FFF2-40B4-BE49-F238E27FC236}">
                  <a16:creationId xmlns:a16="http://schemas.microsoft.com/office/drawing/2014/main" id="{5F97302C-7A3B-4840-984D-2DC0066B09DE}"/>
                </a:ext>
              </a:extLst>
            </p:cNvPr>
            <p:cNvSpPr/>
            <p:nvPr/>
          </p:nvSpPr>
          <p:spPr>
            <a:xfrm>
              <a:off x="4602163" y="1781175"/>
              <a:ext cx="2044700" cy="465138"/>
            </a:xfrm>
            <a:custGeom>
              <a:avLst/>
              <a:gdLst>
                <a:gd name="connsiteX0" fmla="*/ 1104900 w 2043113"/>
                <a:gd name="connsiteY0" fmla="*/ 323850 h 464344"/>
                <a:gd name="connsiteX1" fmla="*/ 909638 w 2043113"/>
                <a:gd name="connsiteY1" fmla="*/ 364331 h 464344"/>
                <a:gd name="connsiteX2" fmla="*/ 750094 w 2043113"/>
                <a:gd name="connsiteY2" fmla="*/ 397669 h 464344"/>
                <a:gd name="connsiteX3" fmla="*/ 561975 w 2043113"/>
                <a:gd name="connsiteY3" fmla="*/ 435769 h 464344"/>
                <a:gd name="connsiteX4" fmla="*/ 502444 w 2043113"/>
                <a:gd name="connsiteY4" fmla="*/ 447675 h 464344"/>
                <a:gd name="connsiteX5" fmla="*/ 454819 w 2043113"/>
                <a:gd name="connsiteY5" fmla="*/ 457200 h 464344"/>
                <a:gd name="connsiteX6" fmla="*/ 421482 w 2043113"/>
                <a:gd name="connsiteY6" fmla="*/ 461963 h 464344"/>
                <a:gd name="connsiteX7" fmla="*/ 385763 w 2043113"/>
                <a:gd name="connsiteY7" fmla="*/ 464344 h 464344"/>
                <a:gd name="connsiteX8" fmla="*/ 354807 w 2043113"/>
                <a:gd name="connsiteY8" fmla="*/ 464344 h 464344"/>
                <a:gd name="connsiteX9" fmla="*/ 321469 w 2043113"/>
                <a:gd name="connsiteY9" fmla="*/ 459581 h 464344"/>
                <a:gd name="connsiteX10" fmla="*/ 278607 w 2043113"/>
                <a:gd name="connsiteY10" fmla="*/ 450056 h 464344"/>
                <a:gd name="connsiteX11" fmla="*/ 228600 w 2043113"/>
                <a:gd name="connsiteY11" fmla="*/ 433388 h 464344"/>
                <a:gd name="connsiteX12" fmla="*/ 157163 w 2043113"/>
                <a:gd name="connsiteY12" fmla="*/ 404813 h 464344"/>
                <a:gd name="connsiteX13" fmla="*/ 97632 w 2043113"/>
                <a:gd name="connsiteY13" fmla="*/ 376238 h 464344"/>
                <a:gd name="connsiteX14" fmla="*/ 0 w 2043113"/>
                <a:gd name="connsiteY14" fmla="*/ 326231 h 464344"/>
                <a:gd name="connsiteX15" fmla="*/ 157163 w 2043113"/>
                <a:gd name="connsiteY15" fmla="*/ 195263 h 464344"/>
                <a:gd name="connsiteX16" fmla="*/ 240507 w 2043113"/>
                <a:gd name="connsiteY16" fmla="*/ 230981 h 464344"/>
                <a:gd name="connsiteX17" fmla="*/ 280988 w 2043113"/>
                <a:gd name="connsiteY17" fmla="*/ 242888 h 464344"/>
                <a:gd name="connsiteX18" fmla="*/ 347663 w 2043113"/>
                <a:gd name="connsiteY18" fmla="*/ 257175 h 464344"/>
                <a:gd name="connsiteX19" fmla="*/ 411957 w 2043113"/>
                <a:gd name="connsiteY19" fmla="*/ 266700 h 464344"/>
                <a:gd name="connsiteX20" fmla="*/ 488157 w 2043113"/>
                <a:gd name="connsiteY20" fmla="*/ 266700 h 464344"/>
                <a:gd name="connsiteX21" fmla="*/ 571500 w 2043113"/>
                <a:gd name="connsiteY21" fmla="*/ 259556 h 464344"/>
                <a:gd name="connsiteX22" fmla="*/ 721519 w 2043113"/>
                <a:gd name="connsiteY22" fmla="*/ 235744 h 464344"/>
                <a:gd name="connsiteX23" fmla="*/ 871538 w 2043113"/>
                <a:gd name="connsiteY23" fmla="*/ 204788 h 464344"/>
                <a:gd name="connsiteX24" fmla="*/ 1031082 w 2043113"/>
                <a:gd name="connsiteY24" fmla="*/ 166688 h 464344"/>
                <a:gd name="connsiteX25" fmla="*/ 1209675 w 2043113"/>
                <a:gd name="connsiteY25" fmla="*/ 119063 h 464344"/>
                <a:gd name="connsiteX26" fmla="*/ 1323975 w 2043113"/>
                <a:gd name="connsiteY26" fmla="*/ 85725 h 464344"/>
                <a:gd name="connsiteX27" fmla="*/ 1366838 w 2043113"/>
                <a:gd name="connsiteY27" fmla="*/ 71438 h 464344"/>
                <a:gd name="connsiteX28" fmla="*/ 1393032 w 2043113"/>
                <a:gd name="connsiteY28" fmla="*/ 59531 h 464344"/>
                <a:gd name="connsiteX29" fmla="*/ 1428750 w 2043113"/>
                <a:gd name="connsiteY29" fmla="*/ 38100 h 464344"/>
                <a:gd name="connsiteX30" fmla="*/ 1457325 w 2043113"/>
                <a:gd name="connsiteY30" fmla="*/ 16669 h 464344"/>
                <a:gd name="connsiteX31" fmla="*/ 1476375 w 2043113"/>
                <a:gd name="connsiteY31" fmla="*/ 0 h 464344"/>
                <a:gd name="connsiteX32" fmla="*/ 1485900 w 2043113"/>
                <a:gd name="connsiteY32" fmla="*/ 0 h 464344"/>
                <a:gd name="connsiteX33" fmla="*/ 1535907 w 2043113"/>
                <a:gd name="connsiteY33" fmla="*/ 19050 h 464344"/>
                <a:gd name="connsiteX34" fmla="*/ 1619250 w 2043113"/>
                <a:gd name="connsiteY34" fmla="*/ 54769 h 464344"/>
                <a:gd name="connsiteX35" fmla="*/ 1719263 w 2043113"/>
                <a:gd name="connsiteY35" fmla="*/ 97631 h 464344"/>
                <a:gd name="connsiteX36" fmla="*/ 1781175 w 2043113"/>
                <a:gd name="connsiteY36" fmla="*/ 128588 h 464344"/>
                <a:gd name="connsiteX37" fmla="*/ 1854994 w 2043113"/>
                <a:gd name="connsiteY37" fmla="*/ 166688 h 464344"/>
                <a:gd name="connsiteX38" fmla="*/ 1902619 w 2043113"/>
                <a:gd name="connsiteY38" fmla="*/ 195263 h 464344"/>
                <a:gd name="connsiteX39" fmla="*/ 1957388 w 2043113"/>
                <a:gd name="connsiteY39" fmla="*/ 233363 h 464344"/>
                <a:gd name="connsiteX40" fmla="*/ 1988344 w 2043113"/>
                <a:gd name="connsiteY40" fmla="*/ 259556 h 464344"/>
                <a:gd name="connsiteX41" fmla="*/ 2014538 w 2043113"/>
                <a:gd name="connsiteY41" fmla="*/ 280988 h 464344"/>
                <a:gd name="connsiteX42" fmla="*/ 2035969 w 2043113"/>
                <a:gd name="connsiteY42" fmla="*/ 307181 h 464344"/>
                <a:gd name="connsiteX43" fmla="*/ 2043113 w 2043113"/>
                <a:gd name="connsiteY43" fmla="*/ 328613 h 464344"/>
                <a:gd name="connsiteX44" fmla="*/ 2043113 w 2043113"/>
                <a:gd name="connsiteY44" fmla="*/ 340519 h 464344"/>
                <a:gd name="connsiteX45" fmla="*/ 2033588 w 2043113"/>
                <a:gd name="connsiteY45" fmla="*/ 357188 h 464344"/>
                <a:gd name="connsiteX46" fmla="*/ 2016919 w 2043113"/>
                <a:gd name="connsiteY46" fmla="*/ 373856 h 464344"/>
                <a:gd name="connsiteX47" fmla="*/ 1983582 w 2043113"/>
                <a:gd name="connsiteY47" fmla="*/ 392906 h 464344"/>
                <a:gd name="connsiteX48" fmla="*/ 1933575 w 2043113"/>
                <a:gd name="connsiteY48" fmla="*/ 407194 h 464344"/>
                <a:gd name="connsiteX49" fmla="*/ 1459707 w 2043113"/>
                <a:gd name="connsiteY49" fmla="*/ 266700 h 464344"/>
                <a:gd name="connsiteX50" fmla="*/ 1435894 w 2043113"/>
                <a:gd name="connsiteY50" fmla="*/ 261938 h 464344"/>
                <a:gd name="connsiteX51" fmla="*/ 1385888 w 2043113"/>
                <a:gd name="connsiteY51" fmla="*/ 269081 h 464344"/>
                <a:gd name="connsiteX52" fmla="*/ 1283494 w 2043113"/>
                <a:gd name="connsiteY52" fmla="*/ 288131 h 464344"/>
                <a:gd name="connsiteX53" fmla="*/ 1104900 w 2043113"/>
                <a:gd name="connsiteY53" fmla="*/ 32385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3113" h="464344">
                  <a:moveTo>
                    <a:pt x="1104900" y="323850"/>
                  </a:moveTo>
                  <a:lnTo>
                    <a:pt x="909638" y="364331"/>
                  </a:lnTo>
                  <a:lnTo>
                    <a:pt x="750094" y="397669"/>
                  </a:lnTo>
                  <a:lnTo>
                    <a:pt x="561975" y="435769"/>
                  </a:lnTo>
                  <a:lnTo>
                    <a:pt x="502444" y="447675"/>
                  </a:lnTo>
                  <a:lnTo>
                    <a:pt x="454819" y="457200"/>
                  </a:lnTo>
                  <a:lnTo>
                    <a:pt x="421482" y="461963"/>
                  </a:lnTo>
                  <a:lnTo>
                    <a:pt x="385763" y="464344"/>
                  </a:lnTo>
                  <a:lnTo>
                    <a:pt x="354807" y="464344"/>
                  </a:lnTo>
                  <a:lnTo>
                    <a:pt x="321469" y="459581"/>
                  </a:lnTo>
                  <a:lnTo>
                    <a:pt x="278607" y="450056"/>
                  </a:lnTo>
                  <a:lnTo>
                    <a:pt x="228600" y="433388"/>
                  </a:lnTo>
                  <a:lnTo>
                    <a:pt x="157163" y="404813"/>
                  </a:lnTo>
                  <a:lnTo>
                    <a:pt x="97632" y="376238"/>
                  </a:lnTo>
                  <a:lnTo>
                    <a:pt x="0" y="326231"/>
                  </a:lnTo>
                  <a:lnTo>
                    <a:pt x="157163" y="195263"/>
                  </a:lnTo>
                  <a:lnTo>
                    <a:pt x="240507" y="230981"/>
                  </a:lnTo>
                  <a:lnTo>
                    <a:pt x="280988" y="242888"/>
                  </a:lnTo>
                  <a:lnTo>
                    <a:pt x="347663" y="257175"/>
                  </a:lnTo>
                  <a:lnTo>
                    <a:pt x="411957" y="266700"/>
                  </a:lnTo>
                  <a:lnTo>
                    <a:pt x="488157" y="266700"/>
                  </a:lnTo>
                  <a:lnTo>
                    <a:pt x="571500" y="259556"/>
                  </a:lnTo>
                  <a:lnTo>
                    <a:pt x="721519" y="235744"/>
                  </a:lnTo>
                  <a:lnTo>
                    <a:pt x="871538" y="204788"/>
                  </a:lnTo>
                  <a:lnTo>
                    <a:pt x="1031082" y="166688"/>
                  </a:lnTo>
                  <a:lnTo>
                    <a:pt x="1209675" y="119063"/>
                  </a:lnTo>
                  <a:lnTo>
                    <a:pt x="1323975" y="85725"/>
                  </a:lnTo>
                  <a:lnTo>
                    <a:pt x="1366838" y="71438"/>
                  </a:lnTo>
                  <a:lnTo>
                    <a:pt x="1393032" y="59531"/>
                  </a:lnTo>
                  <a:lnTo>
                    <a:pt x="1428750" y="38100"/>
                  </a:lnTo>
                  <a:lnTo>
                    <a:pt x="1457325" y="16669"/>
                  </a:lnTo>
                  <a:lnTo>
                    <a:pt x="1476375" y="0"/>
                  </a:lnTo>
                  <a:lnTo>
                    <a:pt x="1485900" y="0"/>
                  </a:lnTo>
                  <a:lnTo>
                    <a:pt x="1535907" y="19050"/>
                  </a:lnTo>
                  <a:lnTo>
                    <a:pt x="1619250" y="54769"/>
                  </a:lnTo>
                  <a:lnTo>
                    <a:pt x="1719263" y="97631"/>
                  </a:lnTo>
                  <a:lnTo>
                    <a:pt x="1781175" y="128588"/>
                  </a:lnTo>
                  <a:lnTo>
                    <a:pt x="1854994" y="166688"/>
                  </a:lnTo>
                  <a:lnTo>
                    <a:pt x="1902619" y="195263"/>
                  </a:lnTo>
                  <a:lnTo>
                    <a:pt x="1957388" y="233363"/>
                  </a:lnTo>
                  <a:lnTo>
                    <a:pt x="1988344" y="259556"/>
                  </a:lnTo>
                  <a:lnTo>
                    <a:pt x="2014538" y="280988"/>
                  </a:lnTo>
                  <a:lnTo>
                    <a:pt x="2035969" y="307181"/>
                  </a:lnTo>
                  <a:lnTo>
                    <a:pt x="2043113" y="328613"/>
                  </a:lnTo>
                  <a:lnTo>
                    <a:pt x="2043113" y="340519"/>
                  </a:lnTo>
                  <a:lnTo>
                    <a:pt x="2033588" y="357188"/>
                  </a:lnTo>
                  <a:lnTo>
                    <a:pt x="2016919" y="373856"/>
                  </a:lnTo>
                  <a:lnTo>
                    <a:pt x="1983582" y="392906"/>
                  </a:lnTo>
                  <a:lnTo>
                    <a:pt x="1933575" y="407194"/>
                  </a:lnTo>
                  <a:lnTo>
                    <a:pt x="1459707" y="266700"/>
                  </a:lnTo>
                  <a:lnTo>
                    <a:pt x="1435894" y="261938"/>
                  </a:lnTo>
                  <a:lnTo>
                    <a:pt x="1385888" y="269081"/>
                  </a:lnTo>
                  <a:lnTo>
                    <a:pt x="1283494" y="288131"/>
                  </a:lnTo>
                  <a:lnTo>
                    <a:pt x="1104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58">
              <a:extLst>
                <a:ext uri="{FF2B5EF4-FFF2-40B4-BE49-F238E27FC236}">
                  <a16:creationId xmlns:a16="http://schemas.microsoft.com/office/drawing/2014/main" id="{449B19A5-0EAF-43BE-AB87-BA0F3756EBB1}"/>
                </a:ext>
              </a:extLst>
            </p:cNvPr>
            <p:cNvSpPr/>
            <p:nvPr/>
          </p:nvSpPr>
          <p:spPr>
            <a:xfrm>
              <a:off x="5646738" y="1990725"/>
              <a:ext cx="971550" cy="534988"/>
            </a:xfrm>
            <a:custGeom>
              <a:avLst/>
              <a:gdLst>
                <a:gd name="connsiteX0" fmla="*/ 619125 w 971550"/>
                <a:gd name="connsiteY0" fmla="*/ 273844 h 535781"/>
                <a:gd name="connsiteX1" fmla="*/ 504825 w 971550"/>
                <a:gd name="connsiteY1" fmla="*/ 326231 h 535781"/>
                <a:gd name="connsiteX2" fmla="*/ 330994 w 971550"/>
                <a:gd name="connsiteY2" fmla="*/ 402431 h 535781"/>
                <a:gd name="connsiteX3" fmla="*/ 166687 w 971550"/>
                <a:gd name="connsiteY3" fmla="*/ 476250 h 535781"/>
                <a:gd name="connsiteX4" fmla="*/ 73819 w 971550"/>
                <a:gd name="connsiteY4" fmla="*/ 516731 h 535781"/>
                <a:gd name="connsiteX5" fmla="*/ 35719 w 971550"/>
                <a:gd name="connsiteY5" fmla="*/ 531019 h 535781"/>
                <a:gd name="connsiteX6" fmla="*/ 11906 w 971550"/>
                <a:gd name="connsiteY6" fmla="*/ 535781 h 535781"/>
                <a:gd name="connsiteX7" fmla="*/ 7144 w 971550"/>
                <a:gd name="connsiteY7" fmla="*/ 533400 h 535781"/>
                <a:gd name="connsiteX8" fmla="*/ 0 w 971550"/>
                <a:gd name="connsiteY8" fmla="*/ 526256 h 535781"/>
                <a:gd name="connsiteX9" fmla="*/ 2381 w 971550"/>
                <a:gd name="connsiteY9" fmla="*/ 507206 h 535781"/>
                <a:gd name="connsiteX10" fmla="*/ 11906 w 971550"/>
                <a:gd name="connsiteY10" fmla="*/ 483394 h 535781"/>
                <a:gd name="connsiteX11" fmla="*/ 21431 w 971550"/>
                <a:gd name="connsiteY11" fmla="*/ 473869 h 535781"/>
                <a:gd name="connsiteX12" fmla="*/ 69056 w 971550"/>
                <a:gd name="connsiteY12" fmla="*/ 442913 h 535781"/>
                <a:gd name="connsiteX13" fmla="*/ 130969 w 971550"/>
                <a:gd name="connsiteY13" fmla="*/ 395288 h 535781"/>
                <a:gd name="connsiteX14" fmla="*/ 190500 w 971550"/>
                <a:gd name="connsiteY14" fmla="*/ 347663 h 535781"/>
                <a:gd name="connsiteX15" fmla="*/ 247650 w 971550"/>
                <a:gd name="connsiteY15" fmla="*/ 295275 h 535781"/>
                <a:gd name="connsiteX16" fmla="*/ 288131 w 971550"/>
                <a:gd name="connsiteY16" fmla="*/ 252413 h 535781"/>
                <a:gd name="connsiteX17" fmla="*/ 328612 w 971550"/>
                <a:gd name="connsiteY17" fmla="*/ 207169 h 535781"/>
                <a:gd name="connsiteX18" fmla="*/ 364331 w 971550"/>
                <a:gd name="connsiteY18" fmla="*/ 161925 h 535781"/>
                <a:gd name="connsiteX19" fmla="*/ 388144 w 971550"/>
                <a:gd name="connsiteY19" fmla="*/ 130969 h 535781"/>
                <a:gd name="connsiteX20" fmla="*/ 411956 w 971550"/>
                <a:gd name="connsiteY20" fmla="*/ 92869 h 535781"/>
                <a:gd name="connsiteX21" fmla="*/ 416719 w 971550"/>
                <a:gd name="connsiteY21" fmla="*/ 78581 h 535781"/>
                <a:gd name="connsiteX22" fmla="*/ 416719 w 971550"/>
                <a:gd name="connsiteY22" fmla="*/ 71438 h 535781"/>
                <a:gd name="connsiteX23" fmla="*/ 411956 w 971550"/>
                <a:gd name="connsiteY23" fmla="*/ 54769 h 535781"/>
                <a:gd name="connsiteX24" fmla="*/ 376237 w 971550"/>
                <a:gd name="connsiteY24" fmla="*/ 0 h 535781"/>
                <a:gd name="connsiteX25" fmla="*/ 971550 w 971550"/>
                <a:gd name="connsiteY25" fmla="*/ 159544 h 535781"/>
                <a:gd name="connsiteX26" fmla="*/ 950119 w 971550"/>
                <a:gd name="connsiteY26" fmla="*/ 173831 h 535781"/>
                <a:gd name="connsiteX27" fmla="*/ 931069 w 971550"/>
                <a:gd name="connsiteY27" fmla="*/ 183356 h 535781"/>
                <a:gd name="connsiteX28" fmla="*/ 890587 w 971550"/>
                <a:gd name="connsiteY28" fmla="*/ 197644 h 535781"/>
                <a:gd name="connsiteX29" fmla="*/ 831056 w 971550"/>
                <a:gd name="connsiteY29" fmla="*/ 214313 h 535781"/>
                <a:gd name="connsiteX30" fmla="*/ 783431 w 971550"/>
                <a:gd name="connsiteY30" fmla="*/ 221456 h 535781"/>
                <a:gd name="connsiteX31" fmla="*/ 716756 w 971550"/>
                <a:gd name="connsiteY31" fmla="*/ 230981 h 535781"/>
                <a:gd name="connsiteX32" fmla="*/ 619125 w 971550"/>
                <a:gd name="connsiteY32" fmla="*/ 27384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1550" h="535781">
                  <a:moveTo>
                    <a:pt x="619125" y="273844"/>
                  </a:moveTo>
                  <a:lnTo>
                    <a:pt x="504825" y="326231"/>
                  </a:lnTo>
                  <a:lnTo>
                    <a:pt x="330994" y="402431"/>
                  </a:lnTo>
                  <a:lnTo>
                    <a:pt x="166687" y="476250"/>
                  </a:lnTo>
                  <a:lnTo>
                    <a:pt x="73819" y="516731"/>
                  </a:lnTo>
                  <a:lnTo>
                    <a:pt x="35719" y="531019"/>
                  </a:lnTo>
                  <a:lnTo>
                    <a:pt x="11906" y="535781"/>
                  </a:lnTo>
                  <a:lnTo>
                    <a:pt x="7144" y="533400"/>
                  </a:lnTo>
                  <a:lnTo>
                    <a:pt x="0" y="526256"/>
                  </a:lnTo>
                  <a:lnTo>
                    <a:pt x="2381" y="507206"/>
                  </a:lnTo>
                  <a:lnTo>
                    <a:pt x="11906" y="483394"/>
                  </a:lnTo>
                  <a:lnTo>
                    <a:pt x="21431" y="473869"/>
                  </a:lnTo>
                  <a:lnTo>
                    <a:pt x="69056" y="442913"/>
                  </a:lnTo>
                  <a:lnTo>
                    <a:pt x="130969" y="395288"/>
                  </a:lnTo>
                  <a:lnTo>
                    <a:pt x="190500" y="347663"/>
                  </a:lnTo>
                  <a:lnTo>
                    <a:pt x="247650" y="295275"/>
                  </a:lnTo>
                  <a:lnTo>
                    <a:pt x="288131" y="252413"/>
                  </a:lnTo>
                  <a:lnTo>
                    <a:pt x="328612" y="207169"/>
                  </a:lnTo>
                  <a:lnTo>
                    <a:pt x="364331" y="161925"/>
                  </a:lnTo>
                  <a:lnTo>
                    <a:pt x="388144" y="130969"/>
                  </a:lnTo>
                  <a:lnTo>
                    <a:pt x="411956" y="92869"/>
                  </a:lnTo>
                  <a:lnTo>
                    <a:pt x="416719" y="78581"/>
                  </a:lnTo>
                  <a:lnTo>
                    <a:pt x="416719" y="71438"/>
                  </a:lnTo>
                  <a:lnTo>
                    <a:pt x="411956" y="54769"/>
                  </a:lnTo>
                  <a:lnTo>
                    <a:pt x="376237" y="0"/>
                  </a:lnTo>
                  <a:lnTo>
                    <a:pt x="971550" y="159544"/>
                  </a:lnTo>
                  <a:lnTo>
                    <a:pt x="950119" y="173831"/>
                  </a:lnTo>
                  <a:lnTo>
                    <a:pt x="931069" y="183356"/>
                  </a:lnTo>
                  <a:lnTo>
                    <a:pt x="890587" y="197644"/>
                  </a:lnTo>
                  <a:lnTo>
                    <a:pt x="831056" y="214313"/>
                  </a:lnTo>
                  <a:lnTo>
                    <a:pt x="783431" y="221456"/>
                  </a:lnTo>
                  <a:lnTo>
                    <a:pt x="716756" y="230981"/>
                  </a:lnTo>
                  <a:lnTo>
                    <a:pt x="6191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2">
              <a:extLst>
                <a:ext uri="{FF2B5EF4-FFF2-40B4-BE49-F238E27FC236}">
                  <a16:creationId xmlns:a16="http://schemas.microsoft.com/office/drawing/2014/main" id="{0050BB6E-57BA-4235-A244-161D4F4FFBA1}"/>
                </a:ext>
              </a:extLst>
            </p:cNvPr>
            <p:cNvSpPr/>
            <p:nvPr/>
          </p:nvSpPr>
          <p:spPr>
            <a:xfrm>
              <a:off x="4995863" y="2800350"/>
              <a:ext cx="2166937" cy="1081088"/>
            </a:xfrm>
            <a:custGeom>
              <a:avLst/>
              <a:gdLst>
                <a:gd name="connsiteX0" fmla="*/ 859631 w 2166937"/>
                <a:gd name="connsiteY0" fmla="*/ 666750 h 1081088"/>
                <a:gd name="connsiteX1" fmla="*/ 747712 w 2166937"/>
                <a:gd name="connsiteY1" fmla="*/ 566738 h 1081088"/>
                <a:gd name="connsiteX2" fmla="*/ 669131 w 2166937"/>
                <a:gd name="connsiteY2" fmla="*/ 495300 h 1081088"/>
                <a:gd name="connsiteX3" fmla="*/ 600075 w 2166937"/>
                <a:gd name="connsiteY3" fmla="*/ 438150 h 1081088"/>
                <a:gd name="connsiteX4" fmla="*/ 521493 w 2166937"/>
                <a:gd name="connsiteY4" fmla="*/ 373856 h 1081088"/>
                <a:gd name="connsiteX5" fmla="*/ 485775 w 2166937"/>
                <a:gd name="connsiteY5" fmla="*/ 347663 h 1081088"/>
                <a:gd name="connsiteX6" fmla="*/ 390525 w 2166937"/>
                <a:gd name="connsiteY6" fmla="*/ 283369 h 1081088"/>
                <a:gd name="connsiteX7" fmla="*/ 321468 w 2166937"/>
                <a:gd name="connsiteY7" fmla="*/ 240506 h 1081088"/>
                <a:gd name="connsiteX8" fmla="*/ 259556 w 2166937"/>
                <a:gd name="connsiteY8" fmla="*/ 202406 h 1081088"/>
                <a:gd name="connsiteX9" fmla="*/ 154781 w 2166937"/>
                <a:gd name="connsiteY9" fmla="*/ 142875 h 1081088"/>
                <a:gd name="connsiteX10" fmla="*/ 0 w 2166937"/>
                <a:gd name="connsiteY10" fmla="*/ 66675 h 1081088"/>
                <a:gd name="connsiteX11" fmla="*/ 61912 w 2166937"/>
                <a:gd name="connsiteY11" fmla="*/ 0 h 1081088"/>
                <a:gd name="connsiteX12" fmla="*/ 169068 w 2166937"/>
                <a:gd name="connsiteY12" fmla="*/ 50006 h 1081088"/>
                <a:gd name="connsiteX13" fmla="*/ 309562 w 2166937"/>
                <a:gd name="connsiteY13" fmla="*/ 109538 h 1081088"/>
                <a:gd name="connsiteX14" fmla="*/ 447675 w 2166937"/>
                <a:gd name="connsiteY14" fmla="*/ 164306 h 1081088"/>
                <a:gd name="connsiteX15" fmla="*/ 514350 w 2166937"/>
                <a:gd name="connsiteY15" fmla="*/ 195263 h 1081088"/>
                <a:gd name="connsiteX16" fmla="*/ 628650 w 2166937"/>
                <a:gd name="connsiteY16" fmla="*/ 250031 h 1081088"/>
                <a:gd name="connsiteX17" fmla="*/ 876300 w 2166937"/>
                <a:gd name="connsiteY17" fmla="*/ 371475 h 1081088"/>
                <a:gd name="connsiteX18" fmla="*/ 1085850 w 2166937"/>
                <a:gd name="connsiteY18" fmla="*/ 476250 h 1081088"/>
                <a:gd name="connsiteX19" fmla="*/ 1273968 w 2166937"/>
                <a:gd name="connsiteY19" fmla="*/ 573881 h 1081088"/>
                <a:gd name="connsiteX20" fmla="*/ 1409700 w 2166937"/>
                <a:gd name="connsiteY20" fmla="*/ 642938 h 1081088"/>
                <a:gd name="connsiteX21" fmla="*/ 1547812 w 2166937"/>
                <a:gd name="connsiteY21" fmla="*/ 707231 h 1081088"/>
                <a:gd name="connsiteX22" fmla="*/ 1752600 w 2166937"/>
                <a:gd name="connsiteY22" fmla="*/ 792956 h 1081088"/>
                <a:gd name="connsiteX23" fmla="*/ 2009775 w 2166937"/>
                <a:gd name="connsiteY23" fmla="*/ 895350 h 1081088"/>
                <a:gd name="connsiteX24" fmla="*/ 2124075 w 2166937"/>
                <a:gd name="connsiteY24" fmla="*/ 935831 h 1081088"/>
                <a:gd name="connsiteX25" fmla="*/ 2135981 w 2166937"/>
                <a:gd name="connsiteY25" fmla="*/ 940594 h 1081088"/>
                <a:gd name="connsiteX26" fmla="*/ 2152650 w 2166937"/>
                <a:gd name="connsiteY26" fmla="*/ 952500 h 1081088"/>
                <a:gd name="connsiteX27" fmla="*/ 2159793 w 2166937"/>
                <a:gd name="connsiteY27" fmla="*/ 962025 h 1081088"/>
                <a:gd name="connsiteX28" fmla="*/ 2166937 w 2166937"/>
                <a:gd name="connsiteY28" fmla="*/ 976313 h 1081088"/>
                <a:gd name="connsiteX29" fmla="*/ 2166937 w 2166937"/>
                <a:gd name="connsiteY29" fmla="*/ 990600 h 1081088"/>
                <a:gd name="connsiteX30" fmla="*/ 2157412 w 2166937"/>
                <a:gd name="connsiteY30" fmla="*/ 1000125 h 1081088"/>
                <a:gd name="connsiteX31" fmla="*/ 2140743 w 2166937"/>
                <a:gd name="connsiteY31" fmla="*/ 1007269 h 1081088"/>
                <a:gd name="connsiteX32" fmla="*/ 2085975 w 2166937"/>
                <a:gd name="connsiteY32" fmla="*/ 1012031 h 1081088"/>
                <a:gd name="connsiteX33" fmla="*/ 1964531 w 2166937"/>
                <a:gd name="connsiteY33" fmla="*/ 1021556 h 1081088"/>
                <a:gd name="connsiteX34" fmla="*/ 1781175 w 2166937"/>
                <a:gd name="connsiteY34" fmla="*/ 1040606 h 1081088"/>
                <a:gd name="connsiteX35" fmla="*/ 1583531 w 2166937"/>
                <a:gd name="connsiteY35" fmla="*/ 1059656 h 1081088"/>
                <a:gd name="connsiteX36" fmla="*/ 1428750 w 2166937"/>
                <a:gd name="connsiteY36" fmla="*/ 1073944 h 1081088"/>
                <a:gd name="connsiteX37" fmla="*/ 1385887 w 2166937"/>
                <a:gd name="connsiteY37" fmla="*/ 1081088 h 1081088"/>
                <a:gd name="connsiteX38" fmla="*/ 1354931 w 2166937"/>
                <a:gd name="connsiteY38" fmla="*/ 1081088 h 1081088"/>
                <a:gd name="connsiteX39" fmla="*/ 1321593 w 2166937"/>
                <a:gd name="connsiteY39" fmla="*/ 1076325 h 1081088"/>
                <a:gd name="connsiteX40" fmla="*/ 1288256 w 2166937"/>
                <a:gd name="connsiteY40" fmla="*/ 1064419 h 1081088"/>
                <a:gd name="connsiteX41" fmla="*/ 1259681 w 2166937"/>
                <a:gd name="connsiteY41" fmla="*/ 1045369 h 1081088"/>
                <a:gd name="connsiteX42" fmla="*/ 1195387 w 2166937"/>
                <a:gd name="connsiteY42" fmla="*/ 985838 h 1081088"/>
                <a:gd name="connsiteX43" fmla="*/ 1081087 w 2166937"/>
                <a:gd name="connsiteY43" fmla="*/ 876300 h 1081088"/>
                <a:gd name="connsiteX44" fmla="*/ 945356 w 2166937"/>
                <a:gd name="connsiteY44" fmla="*/ 747713 h 1081088"/>
                <a:gd name="connsiteX45" fmla="*/ 859631 w 2166937"/>
                <a:gd name="connsiteY45" fmla="*/ 666750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66937" h="1081088">
                  <a:moveTo>
                    <a:pt x="859631" y="666750"/>
                  </a:moveTo>
                  <a:lnTo>
                    <a:pt x="747712" y="566738"/>
                  </a:lnTo>
                  <a:lnTo>
                    <a:pt x="669131" y="495300"/>
                  </a:lnTo>
                  <a:lnTo>
                    <a:pt x="600075" y="438150"/>
                  </a:lnTo>
                  <a:lnTo>
                    <a:pt x="521493" y="373856"/>
                  </a:lnTo>
                  <a:lnTo>
                    <a:pt x="485775" y="347663"/>
                  </a:lnTo>
                  <a:lnTo>
                    <a:pt x="390525" y="283369"/>
                  </a:lnTo>
                  <a:lnTo>
                    <a:pt x="321468" y="240506"/>
                  </a:lnTo>
                  <a:lnTo>
                    <a:pt x="259556" y="202406"/>
                  </a:lnTo>
                  <a:lnTo>
                    <a:pt x="154781" y="142875"/>
                  </a:lnTo>
                  <a:lnTo>
                    <a:pt x="0" y="66675"/>
                  </a:lnTo>
                  <a:lnTo>
                    <a:pt x="61912" y="0"/>
                  </a:lnTo>
                  <a:lnTo>
                    <a:pt x="169068" y="50006"/>
                  </a:lnTo>
                  <a:lnTo>
                    <a:pt x="309562" y="109538"/>
                  </a:lnTo>
                  <a:lnTo>
                    <a:pt x="447675" y="164306"/>
                  </a:lnTo>
                  <a:lnTo>
                    <a:pt x="514350" y="195263"/>
                  </a:lnTo>
                  <a:lnTo>
                    <a:pt x="628650" y="250031"/>
                  </a:lnTo>
                  <a:lnTo>
                    <a:pt x="876300" y="371475"/>
                  </a:lnTo>
                  <a:lnTo>
                    <a:pt x="1085850" y="476250"/>
                  </a:lnTo>
                  <a:lnTo>
                    <a:pt x="1273968" y="573881"/>
                  </a:lnTo>
                  <a:lnTo>
                    <a:pt x="1409700" y="642938"/>
                  </a:lnTo>
                  <a:lnTo>
                    <a:pt x="1547812" y="707231"/>
                  </a:lnTo>
                  <a:lnTo>
                    <a:pt x="1752600" y="792956"/>
                  </a:lnTo>
                  <a:lnTo>
                    <a:pt x="2009775" y="895350"/>
                  </a:lnTo>
                  <a:lnTo>
                    <a:pt x="2124075" y="935831"/>
                  </a:lnTo>
                  <a:lnTo>
                    <a:pt x="2135981" y="940594"/>
                  </a:lnTo>
                  <a:lnTo>
                    <a:pt x="2152650" y="952500"/>
                  </a:lnTo>
                  <a:lnTo>
                    <a:pt x="2159793" y="962025"/>
                  </a:lnTo>
                  <a:lnTo>
                    <a:pt x="2166937" y="976313"/>
                  </a:lnTo>
                  <a:lnTo>
                    <a:pt x="2166937" y="990600"/>
                  </a:lnTo>
                  <a:lnTo>
                    <a:pt x="2157412" y="1000125"/>
                  </a:lnTo>
                  <a:lnTo>
                    <a:pt x="2140743" y="1007269"/>
                  </a:lnTo>
                  <a:lnTo>
                    <a:pt x="2085975" y="1012031"/>
                  </a:lnTo>
                  <a:lnTo>
                    <a:pt x="1964531" y="1021556"/>
                  </a:lnTo>
                  <a:lnTo>
                    <a:pt x="1781175" y="1040606"/>
                  </a:lnTo>
                  <a:lnTo>
                    <a:pt x="1583531" y="1059656"/>
                  </a:lnTo>
                  <a:lnTo>
                    <a:pt x="1428750" y="1073944"/>
                  </a:lnTo>
                  <a:lnTo>
                    <a:pt x="1385887" y="1081088"/>
                  </a:lnTo>
                  <a:lnTo>
                    <a:pt x="1354931" y="1081088"/>
                  </a:lnTo>
                  <a:lnTo>
                    <a:pt x="1321593" y="1076325"/>
                  </a:lnTo>
                  <a:lnTo>
                    <a:pt x="1288256" y="1064419"/>
                  </a:lnTo>
                  <a:lnTo>
                    <a:pt x="1259681" y="1045369"/>
                  </a:lnTo>
                  <a:lnTo>
                    <a:pt x="1195387" y="985838"/>
                  </a:lnTo>
                  <a:lnTo>
                    <a:pt x="1081087" y="876300"/>
                  </a:lnTo>
                  <a:lnTo>
                    <a:pt x="945356" y="747713"/>
                  </a:lnTo>
                  <a:lnTo>
                    <a:pt x="8596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4">
              <a:extLst>
                <a:ext uri="{FF2B5EF4-FFF2-40B4-BE49-F238E27FC236}">
                  <a16:creationId xmlns:a16="http://schemas.microsoft.com/office/drawing/2014/main" id="{350EEA02-1FBB-433E-BD51-0D59B6D39ABF}"/>
                </a:ext>
              </a:extLst>
            </p:cNvPr>
            <p:cNvSpPr/>
            <p:nvPr/>
          </p:nvSpPr>
          <p:spPr>
            <a:xfrm>
              <a:off x="4105275" y="5072063"/>
              <a:ext cx="2427288" cy="1000125"/>
            </a:xfrm>
            <a:custGeom>
              <a:avLst/>
              <a:gdLst>
                <a:gd name="connsiteX0" fmla="*/ 866775 w 2426494"/>
                <a:gd name="connsiteY0" fmla="*/ 97631 h 1000125"/>
                <a:gd name="connsiteX1" fmla="*/ 690563 w 2426494"/>
                <a:gd name="connsiteY1" fmla="*/ 69056 h 1000125"/>
                <a:gd name="connsiteX2" fmla="*/ 519113 w 2426494"/>
                <a:gd name="connsiteY2" fmla="*/ 45243 h 1000125"/>
                <a:gd name="connsiteX3" fmla="*/ 392906 w 2426494"/>
                <a:gd name="connsiteY3" fmla="*/ 30956 h 1000125"/>
                <a:gd name="connsiteX4" fmla="*/ 230981 w 2426494"/>
                <a:gd name="connsiteY4" fmla="*/ 16668 h 1000125"/>
                <a:gd name="connsiteX5" fmla="*/ 2381 w 2426494"/>
                <a:gd name="connsiteY5" fmla="*/ 0 h 1000125"/>
                <a:gd name="connsiteX6" fmla="*/ 0 w 2426494"/>
                <a:gd name="connsiteY6" fmla="*/ 145256 h 1000125"/>
                <a:gd name="connsiteX7" fmla="*/ 73819 w 2426494"/>
                <a:gd name="connsiteY7" fmla="*/ 126206 h 1000125"/>
                <a:gd name="connsiteX8" fmla="*/ 123825 w 2426494"/>
                <a:gd name="connsiteY8" fmla="*/ 126206 h 1000125"/>
                <a:gd name="connsiteX9" fmla="*/ 242888 w 2426494"/>
                <a:gd name="connsiteY9" fmla="*/ 135731 h 1000125"/>
                <a:gd name="connsiteX10" fmla="*/ 388144 w 2426494"/>
                <a:gd name="connsiteY10" fmla="*/ 157162 h 1000125"/>
                <a:gd name="connsiteX11" fmla="*/ 595313 w 2426494"/>
                <a:gd name="connsiteY11" fmla="*/ 192881 h 1000125"/>
                <a:gd name="connsiteX12" fmla="*/ 771525 w 2426494"/>
                <a:gd name="connsiteY12" fmla="*/ 233362 h 1000125"/>
                <a:gd name="connsiteX13" fmla="*/ 892969 w 2426494"/>
                <a:gd name="connsiteY13" fmla="*/ 259556 h 1000125"/>
                <a:gd name="connsiteX14" fmla="*/ 1135856 w 2426494"/>
                <a:gd name="connsiteY14" fmla="*/ 345281 h 1000125"/>
                <a:gd name="connsiteX15" fmla="*/ 1338263 w 2426494"/>
                <a:gd name="connsiteY15" fmla="*/ 433387 h 1000125"/>
                <a:gd name="connsiteX16" fmla="*/ 1554956 w 2426494"/>
                <a:gd name="connsiteY16" fmla="*/ 540543 h 1000125"/>
                <a:gd name="connsiteX17" fmla="*/ 1707356 w 2426494"/>
                <a:gd name="connsiteY17" fmla="*/ 626268 h 1000125"/>
                <a:gd name="connsiteX18" fmla="*/ 1857375 w 2426494"/>
                <a:gd name="connsiteY18" fmla="*/ 719137 h 1000125"/>
                <a:gd name="connsiteX19" fmla="*/ 1993106 w 2426494"/>
                <a:gd name="connsiteY19" fmla="*/ 809625 h 1000125"/>
                <a:gd name="connsiteX20" fmla="*/ 2095500 w 2426494"/>
                <a:gd name="connsiteY20" fmla="*/ 883443 h 1000125"/>
                <a:gd name="connsiteX21" fmla="*/ 2183606 w 2426494"/>
                <a:gd name="connsiteY21" fmla="*/ 947737 h 1000125"/>
                <a:gd name="connsiteX22" fmla="*/ 2228850 w 2426494"/>
                <a:gd name="connsiteY22" fmla="*/ 966787 h 1000125"/>
                <a:gd name="connsiteX23" fmla="*/ 2295525 w 2426494"/>
                <a:gd name="connsiteY23" fmla="*/ 992981 h 1000125"/>
                <a:gd name="connsiteX24" fmla="*/ 2321719 w 2426494"/>
                <a:gd name="connsiteY24" fmla="*/ 1000125 h 1000125"/>
                <a:gd name="connsiteX25" fmla="*/ 2338388 w 2426494"/>
                <a:gd name="connsiteY25" fmla="*/ 1000125 h 1000125"/>
                <a:gd name="connsiteX26" fmla="*/ 2359819 w 2426494"/>
                <a:gd name="connsiteY26" fmla="*/ 995362 h 1000125"/>
                <a:gd name="connsiteX27" fmla="*/ 2376488 w 2426494"/>
                <a:gd name="connsiteY27" fmla="*/ 981075 h 1000125"/>
                <a:gd name="connsiteX28" fmla="*/ 2393156 w 2426494"/>
                <a:gd name="connsiteY28" fmla="*/ 959643 h 1000125"/>
                <a:gd name="connsiteX29" fmla="*/ 2414588 w 2426494"/>
                <a:gd name="connsiteY29" fmla="*/ 916781 h 1000125"/>
                <a:gd name="connsiteX30" fmla="*/ 2424113 w 2426494"/>
                <a:gd name="connsiteY30" fmla="*/ 883443 h 1000125"/>
                <a:gd name="connsiteX31" fmla="*/ 2426494 w 2426494"/>
                <a:gd name="connsiteY31" fmla="*/ 859631 h 1000125"/>
                <a:gd name="connsiteX32" fmla="*/ 2421731 w 2426494"/>
                <a:gd name="connsiteY32" fmla="*/ 814387 h 1000125"/>
                <a:gd name="connsiteX33" fmla="*/ 2407444 w 2426494"/>
                <a:gd name="connsiteY33" fmla="*/ 764381 h 1000125"/>
                <a:gd name="connsiteX34" fmla="*/ 2386013 w 2426494"/>
                <a:gd name="connsiteY34" fmla="*/ 723900 h 1000125"/>
                <a:gd name="connsiteX35" fmla="*/ 2359819 w 2426494"/>
                <a:gd name="connsiteY35" fmla="*/ 688181 h 1000125"/>
                <a:gd name="connsiteX36" fmla="*/ 2319338 w 2426494"/>
                <a:gd name="connsiteY36" fmla="*/ 642937 h 1000125"/>
                <a:gd name="connsiteX37" fmla="*/ 2281238 w 2426494"/>
                <a:gd name="connsiteY37" fmla="*/ 607218 h 1000125"/>
                <a:gd name="connsiteX38" fmla="*/ 2219325 w 2426494"/>
                <a:gd name="connsiteY38" fmla="*/ 561975 h 1000125"/>
                <a:gd name="connsiteX39" fmla="*/ 2126456 w 2426494"/>
                <a:gd name="connsiteY39" fmla="*/ 502443 h 1000125"/>
                <a:gd name="connsiteX40" fmla="*/ 2050256 w 2426494"/>
                <a:gd name="connsiteY40" fmla="*/ 459581 h 1000125"/>
                <a:gd name="connsiteX41" fmla="*/ 1924050 w 2426494"/>
                <a:gd name="connsiteY41" fmla="*/ 400050 h 1000125"/>
                <a:gd name="connsiteX42" fmla="*/ 1797844 w 2426494"/>
                <a:gd name="connsiteY42" fmla="*/ 350043 h 1000125"/>
                <a:gd name="connsiteX43" fmla="*/ 1697831 w 2426494"/>
                <a:gd name="connsiteY43" fmla="*/ 314325 h 1000125"/>
                <a:gd name="connsiteX44" fmla="*/ 1469231 w 2426494"/>
                <a:gd name="connsiteY44" fmla="*/ 238125 h 1000125"/>
                <a:gd name="connsiteX45" fmla="*/ 1254919 w 2426494"/>
                <a:gd name="connsiteY45" fmla="*/ 180975 h 1000125"/>
                <a:gd name="connsiteX46" fmla="*/ 866775 w 2426494"/>
                <a:gd name="connsiteY46" fmla="*/ 976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4" h="1000125">
                  <a:moveTo>
                    <a:pt x="866775" y="97631"/>
                  </a:moveTo>
                  <a:lnTo>
                    <a:pt x="690563" y="69056"/>
                  </a:lnTo>
                  <a:lnTo>
                    <a:pt x="519113" y="45243"/>
                  </a:lnTo>
                  <a:lnTo>
                    <a:pt x="392906" y="30956"/>
                  </a:lnTo>
                  <a:lnTo>
                    <a:pt x="230981" y="16668"/>
                  </a:lnTo>
                  <a:lnTo>
                    <a:pt x="2381" y="0"/>
                  </a:lnTo>
                  <a:cubicBezTo>
                    <a:pt x="1587" y="48419"/>
                    <a:pt x="794" y="96837"/>
                    <a:pt x="0" y="145256"/>
                  </a:cubicBezTo>
                  <a:lnTo>
                    <a:pt x="73819" y="126206"/>
                  </a:lnTo>
                  <a:lnTo>
                    <a:pt x="123825" y="126206"/>
                  </a:lnTo>
                  <a:lnTo>
                    <a:pt x="242888" y="135731"/>
                  </a:lnTo>
                  <a:lnTo>
                    <a:pt x="388144" y="157162"/>
                  </a:lnTo>
                  <a:lnTo>
                    <a:pt x="595313" y="192881"/>
                  </a:lnTo>
                  <a:lnTo>
                    <a:pt x="771525" y="233362"/>
                  </a:lnTo>
                  <a:lnTo>
                    <a:pt x="892969" y="259556"/>
                  </a:lnTo>
                  <a:lnTo>
                    <a:pt x="1135856" y="345281"/>
                  </a:lnTo>
                  <a:lnTo>
                    <a:pt x="1338263" y="433387"/>
                  </a:lnTo>
                  <a:lnTo>
                    <a:pt x="1554956" y="540543"/>
                  </a:lnTo>
                  <a:lnTo>
                    <a:pt x="1707356" y="626268"/>
                  </a:lnTo>
                  <a:lnTo>
                    <a:pt x="1857375" y="719137"/>
                  </a:lnTo>
                  <a:lnTo>
                    <a:pt x="1993106" y="809625"/>
                  </a:lnTo>
                  <a:lnTo>
                    <a:pt x="2095500" y="883443"/>
                  </a:lnTo>
                  <a:lnTo>
                    <a:pt x="2183606" y="947737"/>
                  </a:lnTo>
                  <a:lnTo>
                    <a:pt x="2228850" y="966787"/>
                  </a:lnTo>
                  <a:lnTo>
                    <a:pt x="2295525" y="992981"/>
                  </a:lnTo>
                  <a:lnTo>
                    <a:pt x="2321719" y="1000125"/>
                  </a:lnTo>
                  <a:lnTo>
                    <a:pt x="2338388" y="1000125"/>
                  </a:lnTo>
                  <a:lnTo>
                    <a:pt x="2359819" y="995362"/>
                  </a:lnTo>
                  <a:lnTo>
                    <a:pt x="2376488" y="981075"/>
                  </a:lnTo>
                  <a:lnTo>
                    <a:pt x="2393156" y="959643"/>
                  </a:lnTo>
                  <a:lnTo>
                    <a:pt x="2414588" y="916781"/>
                  </a:lnTo>
                  <a:lnTo>
                    <a:pt x="2424113" y="883443"/>
                  </a:lnTo>
                  <a:lnTo>
                    <a:pt x="2426494" y="859631"/>
                  </a:lnTo>
                  <a:lnTo>
                    <a:pt x="2421731" y="814387"/>
                  </a:lnTo>
                  <a:lnTo>
                    <a:pt x="2407444" y="764381"/>
                  </a:lnTo>
                  <a:lnTo>
                    <a:pt x="2386013" y="723900"/>
                  </a:lnTo>
                  <a:lnTo>
                    <a:pt x="2359819" y="688181"/>
                  </a:lnTo>
                  <a:lnTo>
                    <a:pt x="2319338" y="642937"/>
                  </a:lnTo>
                  <a:lnTo>
                    <a:pt x="2281238" y="607218"/>
                  </a:lnTo>
                  <a:lnTo>
                    <a:pt x="2219325" y="561975"/>
                  </a:lnTo>
                  <a:lnTo>
                    <a:pt x="2126456" y="502443"/>
                  </a:lnTo>
                  <a:lnTo>
                    <a:pt x="2050256" y="459581"/>
                  </a:lnTo>
                  <a:lnTo>
                    <a:pt x="1924050" y="400050"/>
                  </a:lnTo>
                  <a:lnTo>
                    <a:pt x="1797844" y="350043"/>
                  </a:lnTo>
                  <a:lnTo>
                    <a:pt x="1697831" y="314325"/>
                  </a:lnTo>
                  <a:lnTo>
                    <a:pt x="1469231" y="238125"/>
                  </a:lnTo>
                  <a:lnTo>
                    <a:pt x="1254919" y="180975"/>
                  </a:lnTo>
                  <a:lnTo>
                    <a:pt x="86677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5">
              <a:extLst>
                <a:ext uri="{FF2B5EF4-FFF2-40B4-BE49-F238E27FC236}">
                  <a16:creationId xmlns:a16="http://schemas.microsoft.com/office/drawing/2014/main" id="{4383F7C3-7896-40C7-BF20-CF1282790A30}"/>
                </a:ext>
              </a:extLst>
            </p:cNvPr>
            <p:cNvSpPr/>
            <p:nvPr/>
          </p:nvSpPr>
          <p:spPr>
            <a:xfrm>
              <a:off x="3449638" y="3971925"/>
              <a:ext cx="2392362" cy="2157413"/>
            </a:xfrm>
            <a:custGeom>
              <a:avLst/>
              <a:gdLst>
                <a:gd name="connsiteX0" fmla="*/ 2266365 w 2392586"/>
                <a:gd name="connsiteY0" fmla="*/ 740495 h 2156974"/>
                <a:gd name="connsiteX1" fmla="*/ 2300024 w 2392586"/>
                <a:gd name="connsiteY1" fmla="*/ 664763 h 2156974"/>
                <a:gd name="connsiteX2" fmla="*/ 2319659 w 2392586"/>
                <a:gd name="connsiteY2" fmla="*/ 611470 h 2156974"/>
                <a:gd name="connsiteX3" fmla="*/ 2347708 w 2392586"/>
                <a:gd name="connsiteY3" fmla="*/ 538542 h 2156974"/>
                <a:gd name="connsiteX4" fmla="*/ 2372952 w 2392586"/>
                <a:gd name="connsiteY4" fmla="*/ 462810 h 2156974"/>
                <a:gd name="connsiteX5" fmla="*/ 2392586 w 2392586"/>
                <a:gd name="connsiteY5" fmla="*/ 297320 h 2156974"/>
                <a:gd name="connsiteX6" fmla="*/ 2381367 w 2392586"/>
                <a:gd name="connsiteY6" fmla="*/ 260856 h 2156974"/>
                <a:gd name="connsiteX7" fmla="*/ 2358927 w 2392586"/>
                <a:gd name="connsiteY7" fmla="*/ 224392 h 2156974"/>
                <a:gd name="connsiteX8" fmla="*/ 2330878 w 2392586"/>
                <a:gd name="connsiteY8" fmla="*/ 190733 h 2156974"/>
                <a:gd name="connsiteX9" fmla="*/ 2311244 w 2392586"/>
                <a:gd name="connsiteY9" fmla="*/ 168294 h 2156974"/>
                <a:gd name="connsiteX10" fmla="*/ 2291610 w 2392586"/>
                <a:gd name="connsiteY10" fmla="*/ 151465 h 2156974"/>
                <a:gd name="connsiteX11" fmla="*/ 2257951 w 2392586"/>
                <a:gd name="connsiteY11" fmla="*/ 134635 h 2156974"/>
                <a:gd name="connsiteX12" fmla="*/ 2196243 w 2392586"/>
                <a:gd name="connsiteY12" fmla="*/ 109391 h 2156974"/>
                <a:gd name="connsiteX13" fmla="*/ 2095266 w 2392586"/>
                <a:gd name="connsiteY13" fmla="*/ 67317 h 2156974"/>
                <a:gd name="connsiteX14" fmla="*/ 1994289 w 2392586"/>
                <a:gd name="connsiteY14" fmla="*/ 25244 h 2156974"/>
                <a:gd name="connsiteX15" fmla="*/ 1938191 w 2392586"/>
                <a:gd name="connsiteY15" fmla="*/ 2805 h 2156974"/>
                <a:gd name="connsiteX16" fmla="*/ 1921362 w 2392586"/>
                <a:gd name="connsiteY16" fmla="*/ 0 h 2156974"/>
                <a:gd name="connsiteX17" fmla="*/ 1912947 w 2392586"/>
                <a:gd name="connsiteY17" fmla="*/ 0 h 2156974"/>
                <a:gd name="connsiteX18" fmla="*/ 1907337 w 2392586"/>
                <a:gd name="connsiteY18" fmla="*/ 5610 h 2156974"/>
                <a:gd name="connsiteX19" fmla="*/ 1907337 w 2392586"/>
                <a:gd name="connsiteY19" fmla="*/ 25244 h 2156974"/>
                <a:gd name="connsiteX20" fmla="*/ 1918557 w 2392586"/>
                <a:gd name="connsiteY20" fmla="*/ 53293 h 2156974"/>
                <a:gd name="connsiteX21" fmla="*/ 1943801 w 2392586"/>
                <a:gd name="connsiteY21" fmla="*/ 84147 h 2156974"/>
                <a:gd name="connsiteX22" fmla="*/ 1971850 w 2392586"/>
                <a:gd name="connsiteY22" fmla="*/ 115001 h 2156974"/>
                <a:gd name="connsiteX23" fmla="*/ 2005509 w 2392586"/>
                <a:gd name="connsiteY23" fmla="*/ 157075 h 2156974"/>
                <a:gd name="connsiteX24" fmla="*/ 2027948 w 2392586"/>
                <a:gd name="connsiteY24" fmla="*/ 187929 h 2156974"/>
                <a:gd name="connsiteX25" fmla="*/ 2041973 w 2392586"/>
                <a:gd name="connsiteY25" fmla="*/ 210368 h 2156974"/>
                <a:gd name="connsiteX26" fmla="*/ 2050388 w 2392586"/>
                <a:gd name="connsiteY26" fmla="*/ 238417 h 2156974"/>
                <a:gd name="connsiteX27" fmla="*/ 2053192 w 2392586"/>
                <a:gd name="connsiteY27" fmla="*/ 283295 h 2156974"/>
                <a:gd name="connsiteX28" fmla="*/ 2053192 w 2392586"/>
                <a:gd name="connsiteY28" fmla="*/ 333784 h 2156974"/>
                <a:gd name="connsiteX29" fmla="*/ 2030753 w 2392586"/>
                <a:gd name="connsiteY29" fmla="*/ 499273 h 2156974"/>
                <a:gd name="connsiteX30" fmla="*/ 2025143 w 2392586"/>
                <a:gd name="connsiteY30" fmla="*/ 541347 h 2156974"/>
                <a:gd name="connsiteX31" fmla="*/ 2011119 w 2392586"/>
                <a:gd name="connsiteY31" fmla="*/ 617079 h 2156974"/>
                <a:gd name="connsiteX32" fmla="*/ 1983070 w 2392586"/>
                <a:gd name="connsiteY32" fmla="*/ 698422 h 2156974"/>
                <a:gd name="connsiteX33" fmla="*/ 1932581 w 2392586"/>
                <a:gd name="connsiteY33" fmla="*/ 819033 h 2156974"/>
                <a:gd name="connsiteX34" fmla="*/ 1887703 w 2392586"/>
                <a:gd name="connsiteY34" fmla="*/ 900375 h 2156974"/>
                <a:gd name="connsiteX35" fmla="*/ 1845629 w 2392586"/>
                <a:gd name="connsiteY35" fmla="*/ 967693 h 2156974"/>
                <a:gd name="connsiteX36" fmla="*/ 1778311 w 2392586"/>
                <a:gd name="connsiteY36" fmla="*/ 1063060 h 2156974"/>
                <a:gd name="connsiteX37" fmla="*/ 1705384 w 2392586"/>
                <a:gd name="connsiteY37" fmla="*/ 1158427 h 2156974"/>
                <a:gd name="connsiteX38" fmla="*/ 1635261 w 2392586"/>
                <a:gd name="connsiteY38" fmla="*/ 1242574 h 2156974"/>
                <a:gd name="connsiteX39" fmla="*/ 1480991 w 2392586"/>
                <a:gd name="connsiteY39" fmla="*/ 1391234 h 2156974"/>
                <a:gd name="connsiteX40" fmla="*/ 1399649 w 2392586"/>
                <a:gd name="connsiteY40" fmla="*/ 1461357 h 2156974"/>
                <a:gd name="connsiteX41" fmla="*/ 1335136 w 2392586"/>
                <a:gd name="connsiteY41" fmla="*/ 1511845 h 2156974"/>
                <a:gd name="connsiteX42" fmla="*/ 1242574 w 2392586"/>
                <a:gd name="connsiteY42" fmla="*/ 1579163 h 2156974"/>
                <a:gd name="connsiteX43" fmla="*/ 1141597 w 2392586"/>
                <a:gd name="connsiteY43" fmla="*/ 1643676 h 2156974"/>
                <a:gd name="connsiteX44" fmla="*/ 1037816 w 2392586"/>
                <a:gd name="connsiteY44" fmla="*/ 1705384 h 2156974"/>
                <a:gd name="connsiteX45" fmla="*/ 934034 w 2392586"/>
                <a:gd name="connsiteY45" fmla="*/ 1761482 h 2156974"/>
                <a:gd name="connsiteX46" fmla="*/ 790984 w 2392586"/>
                <a:gd name="connsiteY46" fmla="*/ 1831605 h 2156974"/>
                <a:gd name="connsiteX47" fmla="*/ 600250 w 2392586"/>
                <a:gd name="connsiteY47" fmla="*/ 1910142 h 2156974"/>
                <a:gd name="connsiteX48" fmla="*/ 403907 w 2392586"/>
                <a:gd name="connsiteY48" fmla="*/ 1980265 h 2156974"/>
                <a:gd name="connsiteX49" fmla="*/ 215978 w 2392586"/>
                <a:gd name="connsiteY49" fmla="*/ 2039168 h 2156974"/>
                <a:gd name="connsiteX50" fmla="*/ 70123 w 2392586"/>
                <a:gd name="connsiteY50" fmla="*/ 2078437 h 2156974"/>
                <a:gd name="connsiteX51" fmla="*/ 19634 w 2392586"/>
                <a:gd name="connsiteY51" fmla="*/ 2095266 h 2156974"/>
                <a:gd name="connsiteX52" fmla="*/ 8415 w 2392586"/>
                <a:gd name="connsiteY52" fmla="*/ 2106486 h 2156974"/>
                <a:gd name="connsiteX53" fmla="*/ 0 w 2392586"/>
                <a:gd name="connsiteY53" fmla="*/ 2123315 h 2156974"/>
                <a:gd name="connsiteX54" fmla="*/ 0 w 2392586"/>
                <a:gd name="connsiteY54" fmla="*/ 2131730 h 2156974"/>
                <a:gd name="connsiteX55" fmla="*/ 2805 w 2392586"/>
                <a:gd name="connsiteY55" fmla="*/ 2142949 h 2156974"/>
                <a:gd name="connsiteX56" fmla="*/ 14024 w 2392586"/>
                <a:gd name="connsiteY56" fmla="*/ 2151364 h 2156974"/>
                <a:gd name="connsiteX57" fmla="*/ 36464 w 2392586"/>
                <a:gd name="connsiteY57" fmla="*/ 2156974 h 2156974"/>
                <a:gd name="connsiteX58" fmla="*/ 64513 w 2392586"/>
                <a:gd name="connsiteY58" fmla="*/ 2154169 h 2156974"/>
                <a:gd name="connsiteX59" fmla="*/ 179514 w 2392586"/>
                <a:gd name="connsiteY59" fmla="*/ 2134535 h 2156974"/>
                <a:gd name="connsiteX60" fmla="*/ 314150 w 2392586"/>
                <a:gd name="connsiteY60" fmla="*/ 2106486 h 2156974"/>
                <a:gd name="connsiteX61" fmla="*/ 415126 w 2392586"/>
                <a:gd name="connsiteY61" fmla="*/ 2084046 h 2156974"/>
                <a:gd name="connsiteX62" fmla="*/ 530127 w 2392586"/>
                <a:gd name="connsiteY62" fmla="*/ 2055997 h 2156974"/>
                <a:gd name="connsiteX63" fmla="*/ 670373 w 2392586"/>
                <a:gd name="connsiteY63" fmla="*/ 2016729 h 2156974"/>
                <a:gd name="connsiteX64" fmla="*/ 807813 w 2392586"/>
                <a:gd name="connsiteY64" fmla="*/ 1971850 h 2156974"/>
                <a:gd name="connsiteX65" fmla="*/ 956473 w 2392586"/>
                <a:gd name="connsiteY65" fmla="*/ 1918557 h 2156974"/>
                <a:gd name="connsiteX66" fmla="*/ 1102329 w 2392586"/>
                <a:gd name="connsiteY66" fmla="*/ 1859654 h 2156974"/>
                <a:gd name="connsiteX67" fmla="*/ 1239769 w 2392586"/>
                <a:gd name="connsiteY67" fmla="*/ 1795141 h 2156974"/>
                <a:gd name="connsiteX68" fmla="*/ 1326721 w 2392586"/>
                <a:gd name="connsiteY68" fmla="*/ 1750262 h 2156974"/>
                <a:gd name="connsiteX69" fmla="*/ 1452942 w 2392586"/>
                <a:gd name="connsiteY69" fmla="*/ 1680140 h 2156974"/>
                <a:gd name="connsiteX70" fmla="*/ 1559529 w 2392586"/>
                <a:gd name="connsiteY70" fmla="*/ 1610017 h 2156974"/>
                <a:gd name="connsiteX71" fmla="*/ 1668920 w 2392586"/>
                <a:gd name="connsiteY71" fmla="*/ 1537089 h 2156974"/>
                <a:gd name="connsiteX72" fmla="*/ 1733433 w 2392586"/>
                <a:gd name="connsiteY72" fmla="*/ 1486601 h 2156974"/>
                <a:gd name="connsiteX73" fmla="*/ 1806361 w 2392586"/>
                <a:gd name="connsiteY73" fmla="*/ 1424893 h 2156974"/>
                <a:gd name="connsiteX74" fmla="*/ 1938191 w 2392586"/>
                <a:gd name="connsiteY74" fmla="*/ 1295867 h 2156974"/>
                <a:gd name="connsiteX75" fmla="*/ 1994289 w 2392586"/>
                <a:gd name="connsiteY75" fmla="*/ 1225744 h 2156974"/>
                <a:gd name="connsiteX76" fmla="*/ 2053192 w 2392586"/>
                <a:gd name="connsiteY76" fmla="*/ 1141597 h 2156974"/>
                <a:gd name="connsiteX77" fmla="*/ 2092461 w 2392586"/>
                <a:gd name="connsiteY77" fmla="*/ 1082694 h 2156974"/>
                <a:gd name="connsiteX78" fmla="*/ 2137340 w 2392586"/>
                <a:gd name="connsiteY78" fmla="*/ 1009767 h 2156974"/>
                <a:gd name="connsiteX79" fmla="*/ 2176608 w 2392586"/>
                <a:gd name="connsiteY79" fmla="*/ 936839 h 2156974"/>
                <a:gd name="connsiteX80" fmla="*/ 2229902 w 2392586"/>
                <a:gd name="connsiteY80" fmla="*/ 827448 h 2156974"/>
                <a:gd name="connsiteX81" fmla="*/ 2266365 w 2392586"/>
                <a:gd name="connsiteY81" fmla="*/ 740495 h 21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92586" h="2156974">
                  <a:moveTo>
                    <a:pt x="2266365" y="740495"/>
                  </a:moveTo>
                  <a:lnTo>
                    <a:pt x="2300024" y="664763"/>
                  </a:lnTo>
                  <a:lnTo>
                    <a:pt x="2319659" y="611470"/>
                  </a:lnTo>
                  <a:lnTo>
                    <a:pt x="2347708" y="538542"/>
                  </a:lnTo>
                  <a:lnTo>
                    <a:pt x="2372952" y="462810"/>
                  </a:lnTo>
                  <a:lnTo>
                    <a:pt x="2392586" y="297320"/>
                  </a:lnTo>
                  <a:lnTo>
                    <a:pt x="2381367" y="260856"/>
                  </a:lnTo>
                  <a:lnTo>
                    <a:pt x="2358927" y="224392"/>
                  </a:lnTo>
                  <a:lnTo>
                    <a:pt x="2330878" y="190733"/>
                  </a:lnTo>
                  <a:lnTo>
                    <a:pt x="2311244" y="168294"/>
                  </a:lnTo>
                  <a:lnTo>
                    <a:pt x="2291610" y="151465"/>
                  </a:lnTo>
                  <a:lnTo>
                    <a:pt x="2257951" y="134635"/>
                  </a:lnTo>
                  <a:lnTo>
                    <a:pt x="2196243" y="109391"/>
                  </a:lnTo>
                  <a:lnTo>
                    <a:pt x="2095266" y="67317"/>
                  </a:lnTo>
                  <a:lnTo>
                    <a:pt x="1994289" y="25244"/>
                  </a:lnTo>
                  <a:lnTo>
                    <a:pt x="1938191" y="2805"/>
                  </a:lnTo>
                  <a:lnTo>
                    <a:pt x="1921362" y="0"/>
                  </a:lnTo>
                  <a:lnTo>
                    <a:pt x="1912947" y="0"/>
                  </a:lnTo>
                  <a:lnTo>
                    <a:pt x="1907337" y="5610"/>
                  </a:lnTo>
                  <a:lnTo>
                    <a:pt x="1907337" y="25244"/>
                  </a:lnTo>
                  <a:lnTo>
                    <a:pt x="1918557" y="53293"/>
                  </a:lnTo>
                  <a:lnTo>
                    <a:pt x="1943801" y="84147"/>
                  </a:lnTo>
                  <a:lnTo>
                    <a:pt x="1971850" y="115001"/>
                  </a:lnTo>
                  <a:lnTo>
                    <a:pt x="2005509" y="157075"/>
                  </a:lnTo>
                  <a:lnTo>
                    <a:pt x="2027948" y="187929"/>
                  </a:lnTo>
                  <a:lnTo>
                    <a:pt x="2041973" y="210368"/>
                  </a:lnTo>
                  <a:lnTo>
                    <a:pt x="2050388" y="238417"/>
                  </a:lnTo>
                  <a:lnTo>
                    <a:pt x="2053192" y="283295"/>
                  </a:lnTo>
                  <a:lnTo>
                    <a:pt x="2053192" y="333784"/>
                  </a:lnTo>
                  <a:lnTo>
                    <a:pt x="2030753" y="499273"/>
                  </a:lnTo>
                  <a:lnTo>
                    <a:pt x="2025143" y="541347"/>
                  </a:lnTo>
                  <a:lnTo>
                    <a:pt x="2011119" y="617079"/>
                  </a:lnTo>
                  <a:lnTo>
                    <a:pt x="1983070" y="698422"/>
                  </a:lnTo>
                  <a:lnTo>
                    <a:pt x="1932581" y="819033"/>
                  </a:lnTo>
                  <a:lnTo>
                    <a:pt x="1887703" y="900375"/>
                  </a:lnTo>
                  <a:lnTo>
                    <a:pt x="1845629" y="967693"/>
                  </a:lnTo>
                  <a:lnTo>
                    <a:pt x="1778311" y="1063060"/>
                  </a:lnTo>
                  <a:lnTo>
                    <a:pt x="1705384" y="1158427"/>
                  </a:lnTo>
                  <a:lnTo>
                    <a:pt x="1635261" y="1242574"/>
                  </a:lnTo>
                  <a:lnTo>
                    <a:pt x="1480991" y="1391234"/>
                  </a:lnTo>
                  <a:lnTo>
                    <a:pt x="1399649" y="1461357"/>
                  </a:lnTo>
                  <a:lnTo>
                    <a:pt x="1335136" y="1511845"/>
                  </a:lnTo>
                  <a:lnTo>
                    <a:pt x="1242574" y="1579163"/>
                  </a:lnTo>
                  <a:lnTo>
                    <a:pt x="1141597" y="1643676"/>
                  </a:lnTo>
                  <a:lnTo>
                    <a:pt x="1037816" y="1705384"/>
                  </a:lnTo>
                  <a:lnTo>
                    <a:pt x="934034" y="1761482"/>
                  </a:lnTo>
                  <a:lnTo>
                    <a:pt x="790984" y="1831605"/>
                  </a:lnTo>
                  <a:lnTo>
                    <a:pt x="600250" y="1910142"/>
                  </a:lnTo>
                  <a:lnTo>
                    <a:pt x="403907" y="1980265"/>
                  </a:lnTo>
                  <a:lnTo>
                    <a:pt x="215978" y="2039168"/>
                  </a:lnTo>
                  <a:lnTo>
                    <a:pt x="70123" y="2078437"/>
                  </a:lnTo>
                  <a:lnTo>
                    <a:pt x="19634" y="2095266"/>
                  </a:lnTo>
                  <a:lnTo>
                    <a:pt x="8415" y="2106486"/>
                  </a:lnTo>
                  <a:lnTo>
                    <a:pt x="0" y="2123315"/>
                  </a:lnTo>
                  <a:lnTo>
                    <a:pt x="0" y="2131730"/>
                  </a:lnTo>
                  <a:lnTo>
                    <a:pt x="2805" y="2142949"/>
                  </a:lnTo>
                  <a:lnTo>
                    <a:pt x="14024" y="2151364"/>
                  </a:lnTo>
                  <a:lnTo>
                    <a:pt x="36464" y="2156974"/>
                  </a:lnTo>
                  <a:lnTo>
                    <a:pt x="64513" y="2154169"/>
                  </a:lnTo>
                  <a:lnTo>
                    <a:pt x="179514" y="2134535"/>
                  </a:lnTo>
                  <a:lnTo>
                    <a:pt x="314150" y="2106486"/>
                  </a:lnTo>
                  <a:lnTo>
                    <a:pt x="415126" y="2084046"/>
                  </a:lnTo>
                  <a:lnTo>
                    <a:pt x="530127" y="2055997"/>
                  </a:lnTo>
                  <a:lnTo>
                    <a:pt x="670373" y="2016729"/>
                  </a:lnTo>
                  <a:lnTo>
                    <a:pt x="807813" y="1971850"/>
                  </a:lnTo>
                  <a:lnTo>
                    <a:pt x="956473" y="1918557"/>
                  </a:lnTo>
                  <a:lnTo>
                    <a:pt x="1102329" y="1859654"/>
                  </a:lnTo>
                  <a:lnTo>
                    <a:pt x="1239769" y="1795141"/>
                  </a:lnTo>
                  <a:lnTo>
                    <a:pt x="1326721" y="1750262"/>
                  </a:lnTo>
                  <a:lnTo>
                    <a:pt x="1452942" y="1680140"/>
                  </a:lnTo>
                  <a:lnTo>
                    <a:pt x="1559529" y="1610017"/>
                  </a:lnTo>
                  <a:lnTo>
                    <a:pt x="1668920" y="1537089"/>
                  </a:lnTo>
                  <a:lnTo>
                    <a:pt x="1733433" y="1486601"/>
                  </a:lnTo>
                  <a:lnTo>
                    <a:pt x="1806361" y="1424893"/>
                  </a:lnTo>
                  <a:lnTo>
                    <a:pt x="1938191" y="1295867"/>
                  </a:lnTo>
                  <a:lnTo>
                    <a:pt x="1994289" y="1225744"/>
                  </a:lnTo>
                  <a:lnTo>
                    <a:pt x="2053192" y="1141597"/>
                  </a:lnTo>
                  <a:lnTo>
                    <a:pt x="2092461" y="1082694"/>
                  </a:lnTo>
                  <a:lnTo>
                    <a:pt x="2137340" y="1009767"/>
                  </a:lnTo>
                  <a:lnTo>
                    <a:pt x="2176608" y="936839"/>
                  </a:lnTo>
                  <a:lnTo>
                    <a:pt x="2229902" y="827448"/>
                  </a:lnTo>
                  <a:lnTo>
                    <a:pt x="2266365" y="7404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66">
              <a:extLst>
                <a:ext uri="{FF2B5EF4-FFF2-40B4-BE49-F238E27FC236}">
                  <a16:creationId xmlns:a16="http://schemas.microsoft.com/office/drawing/2014/main" id="{27B4BB3F-C987-4B4F-9042-84829169B44B}"/>
                </a:ext>
              </a:extLst>
            </p:cNvPr>
            <p:cNvSpPr/>
            <p:nvPr/>
          </p:nvSpPr>
          <p:spPr>
            <a:xfrm>
              <a:off x="2541588" y="4187825"/>
              <a:ext cx="4727575" cy="601663"/>
            </a:xfrm>
            <a:custGeom>
              <a:avLst/>
              <a:gdLst>
                <a:gd name="connsiteX0" fmla="*/ 2758440 w 4728210"/>
                <a:gd name="connsiteY0" fmla="*/ 300990 h 601980"/>
                <a:gd name="connsiteX1" fmla="*/ 2446020 w 4728210"/>
                <a:gd name="connsiteY1" fmla="*/ 320040 h 601980"/>
                <a:gd name="connsiteX2" fmla="*/ 2244090 w 4728210"/>
                <a:gd name="connsiteY2" fmla="*/ 327660 h 601980"/>
                <a:gd name="connsiteX3" fmla="*/ 2038350 w 4728210"/>
                <a:gd name="connsiteY3" fmla="*/ 339090 h 601980"/>
                <a:gd name="connsiteX4" fmla="*/ 1775460 w 4728210"/>
                <a:gd name="connsiteY4" fmla="*/ 377190 h 601980"/>
                <a:gd name="connsiteX5" fmla="*/ 1565910 w 4728210"/>
                <a:gd name="connsiteY5" fmla="*/ 407670 h 601980"/>
                <a:gd name="connsiteX6" fmla="*/ 1272540 w 4728210"/>
                <a:gd name="connsiteY6" fmla="*/ 449580 h 601980"/>
                <a:gd name="connsiteX7" fmla="*/ 1043940 w 4728210"/>
                <a:gd name="connsiteY7" fmla="*/ 487680 h 601980"/>
                <a:gd name="connsiteX8" fmla="*/ 819150 w 4728210"/>
                <a:gd name="connsiteY8" fmla="*/ 529590 h 601980"/>
                <a:gd name="connsiteX9" fmla="*/ 621030 w 4728210"/>
                <a:gd name="connsiteY9" fmla="*/ 575310 h 601980"/>
                <a:gd name="connsiteX10" fmla="*/ 544830 w 4728210"/>
                <a:gd name="connsiteY10" fmla="*/ 598170 h 601980"/>
                <a:gd name="connsiteX11" fmla="*/ 533400 w 4728210"/>
                <a:gd name="connsiteY11" fmla="*/ 601980 h 601980"/>
                <a:gd name="connsiteX12" fmla="*/ 491490 w 4728210"/>
                <a:gd name="connsiteY12" fmla="*/ 601980 h 601980"/>
                <a:gd name="connsiteX13" fmla="*/ 445770 w 4728210"/>
                <a:gd name="connsiteY13" fmla="*/ 590550 h 601980"/>
                <a:gd name="connsiteX14" fmla="*/ 403860 w 4728210"/>
                <a:gd name="connsiteY14" fmla="*/ 575310 h 601980"/>
                <a:gd name="connsiteX15" fmla="*/ 346710 w 4728210"/>
                <a:gd name="connsiteY15" fmla="*/ 544830 h 601980"/>
                <a:gd name="connsiteX16" fmla="*/ 270510 w 4728210"/>
                <a:gd name="connsiteY16" fmla="*/ 487680 h 601980"/>
                <a:gd name="connsiteX17" fmla="*/ 217170 w 4728210"/>
                <a:gd name="connsiteY17" fmla="*/ 441960 h 601980"/>
                <a:gd name="connsiteX18" fmla="*/ 160020 w 4728210"/>
                <a:gd name="connsiteY18" fmla="*/ 388620 h 601980"/>
                <a:gd name="connsiteX19" fmla="*/ 91440 w 4728210"/>
                <a:gd name="connsiteY19" fmla="*/ 316230 h 601980"/>
                <a:gd name="connsiteX20" fmla="*/ 45720 w 4728210"/>
                <a:gd name="connsiteY20" fmla="*/ 262890 h 601980"/>
                <a:gd name="connsiteX21" fmla="*/ 19050 w 4728210"/>
                <a:gd name="connsiteY21" fmla="*/ 228600 h 601980"/>
                <a:gd name="connsiteX22" fmla="*/ 3810 w 4728210"/>
                <a:gd name="connsiteY22" fmla="*/ 194310 h 601980"/>
                <a:gd name="connsiteX23" fmla="*/ 0 w 4728210"/>
                <a:gd name="connsiteY23" fmla="*/ 182880 h 601980"/>
                <a:gd name="connsiteX24" fmla="*/ 7620 w 4728210"/>
                <a:gd name="connsiteY24" fmla="*/ 171450 h 601980"/>
                <a:gd name="connsiteX25" fmla="*/ 26670 w 4728210"/>
                <a:gd name="connsiteY25" fmla="*/ 167640 h 601980"/>
                <a:gd name="connsiteX26" fmla="*/ 57150 w 4728210"/>
                <a:gd name="connsiteY26" fmla="*/ 179070 h 601980"/>
                <a:gd name="connsiteX27" fmla="*/ 95250 w 4728210"/>
                <a:gd name="connsiteY27" fmla="*/ 205740 h 601980"/>
                <a:gd name="connsiteX28" fmla="*/ 125730 w 4728210"/>
                <a:gd name="connsiteY28" fmla="*/ 228600 h 601980"/>
                <a:gd name="connsiteX29" fmla="*/ 167640 w 4728210"/>
                <a:gd name="connsiteY29" fmla="*/ 251460 h 601980"/>
                <a:gd name="connsiteX30" fmla="*/ 240030 w 4728210"/>
                <a:gd name="connsiteY30" fmla="*/ 281940 h 601980"/>
                <a:gd name="connsiteX31" fmla="*/ 304800 w 4728210"/>
                <a:gd name="connsiteY31" fmla="*/ 304800 h 601980"/>
                <a:gd name="connsiteX32" fmla="*/ 377190 w 4728210"/>
                <a:gd name="connsiteY32" fmla="*/ 323850 h 601980"/>
                <a:gd name="connsiteX33" fmla="*/ 430530 w 4728210"/>
                <a:gd name="connsiteY33" fmla="*/ 335280 h 601980"/>
                <a:gd name="connsiteX34" fmla="*/ 567690 w 4728210"/>
                <a:gd name="connsiteY34" fmla="*/ 327660 h 601980"/>
                <a:gd name="connsiteX35" fmla="*/ 822960 w 4728210"/>
                <a:gd name="connsiteY35" fmla="*/ 304800 h 601980"/>
                <a:gd name="connsiteX36" fmla="*/ 1040130 w 4728210"/>
                <a:gd name="connsiteY36" fmla="*/ 278130 h 601980"/>
                <a:gd name="connsiteX37" fmla="*/ 1238250 w 4728210"/>
                <a:gd name="connsiteY37" fmla="*/ 251460 h 601980"/>
                <a:gd name="connsiteX38" fmla="*/ 1413510 w 4728210"/>
                <a:gd name="connsiteY38" fmla="*/ 228600 h 601980"/>
                <a:gd name="connsiteX39" fmla="*/ 1630680 w 4728210"/>
                <a:gd name="connsiteY39" fmla="*/ 198120 h 601980"/>
                <a:gd name="connsiteX40" fmla="*/ 1912620 w 4728210"/>
                <a:gd name="connsiteY40" fmla="*/ 156210 h 601980"/>
                <a:gd name="connsiteX41" fmla="*/ 2240280 w 4728210"/>
                <a:gd name="connsiteY41" fmla="*/ 133350 h 601980"/>
                <a:gd name="connsiteX42" fmla="*/ 2522220 w 4728210"/>
                <a:gd name="connsiteY42" fmla="*/ 114300 h 601980"/>
                <a:gd name="connsiteX43" fmla="*/ 2823210 w 4728210"/>
                <a:gd name="connsiteY43" fmla="*/ 99060 h 601980"/>
                <a:gd name="connsiteX44" fmla="*/ 2990850 w 4728210"/>
                <a:gd name="connsiteY44" fmla="*/ 87630 h 601980"/>
                <a:gd name="connsiteX45" fmla="*/ 3368040 w 4728210"/>
                <a:gd name="connsiteY45" fmla="*/ 64770 h 601980"/>
                <a:gd name="connsiteX46" fmla="*/ 3726180 w 4728210"/>
                <a:gd name="connsiteY46" fmla="*/ 49530 h 601980"/>
                <a:gd name="connsiteX47" fmla="*/ 3947160 w 4728210"/>
                <a:gd name="connsiteY47" fmla="*/ 45720 h 601980"/>
                <a:gd name="connsiteX48" fmla="*/ 4019550 w 4728210"/>
                <a:gd name="connsiteY48" fmla="*/ 38100 h 601980"/>
                <a:gd name="connsiteX49" fmla="*/ 4095750 w 4728210"/>
                <a:gd name="connsiteY49" fmla="*/ 22860 h 601980"/>
                <a:gd name="connsiteX50" fmla="*/ 4179570 w 4728210"/>
                <a:gd name="connsiteY50" fmla="*/ 3810 h 601980"/>
                <a:gd name="connsiteX51" fmla="*/ 4213860 w 4728210"/>
                <a:gd name="connsiteY51" fmla="*/ 0 h 601980"/>
                <a:gd name="connsiteX52" fmla="*/ 4297680 w 4728210"/>
                <a:gd name="connsiteY52" fmla="*/ 7620 h 601980"/>
                <a:gd name="connsiteX53" fmla="*/ 4362450 w 4728210"/>
                <a:gd name="connsiteY53" fmla="*/ 22860 h 601980"/>
                <a:gd name="connsiteX54" fmla="*/ 4442460 w 4728210"/>
                <a:gd name="connsiteY54" fmla="*/ 53340 h 601980"/>
                <a:gd name="connsiteX55" fmla="*/ 4499610 w 4728210"/>
                <a:gd name="connsiteY55" fmla="*/ 80010 h 601980"/>
                <a:gd name="connsiteX56" fmla="*/ 4549140 w 4728210"/>
                <a:gd name="connsiteY56" fmla="*/ 110490 h 601980"/>
                <a:gd name="connsiteX57" fmla="*/ 4579620 w 4728210"/>
                <a:gd name="connsiteY57" fmla="*/ 129540 h 601980"/>
                <a:gd name="connsiteX58" fmla="*/ 4644390 w 4728210"/>
                <a:gd name="connsiteY58" fmla="*/ 163830 h 601980"/>
                <a:gd name="connsiteX59" fmla="*/ 4671060 w 4728210"/>
                <a:gd name="connsiteY59" fmla="*/ 179070 h 601980"/>
                <a:gd name="connsiteX60" fmla="*/ 4697730 w 4728210"/>
                <a:gd name="connsiteY60" fmla="*/ 205740 h 601980"/>
                <a:gd name="connsiteX61" fmla="*/ 4712970 w 4728210"/>
                <a:gd name="connsiteY61" fmla="*/ 224790 h 601980"/>
                <a:gd name="connsiteX62" fmla="*/ 4720590 w 4728210"/>
                <a:gd name="connsiteY62" fmla="*/ 240030 h 601980"/>
                <a:gd name="connsiteX63" fmla="*/ 4728210 w 4728210"/>
                <a:gd name="connsiteY63" fmla="*/ 266700 h 601980"/>
                <a:gd name="connsiteX64" fmla="*/ 4724400 w 4728210"/>
                <a:gd name="connsiteY64" fmla="*/ 281940 h 601980"/>
                <a:gd name="connsiteX65" fmla="*/ 4716780 w 4728210"/>
                <a:gd name="connsiteY65" fmla="*/ 304800 h 601980"/>
                <a:gd name="connsiteX66" fmla="*/ 4701540 w 4728210"/>
                <a:gd name="connsiteY66" fmla="*/ 316230 h 601980"/>
                <a:gd name="connsiteX67" fmla="*/ 4674870 w 4728210"/>
                <a:gd name="connsiteY67" fmla="*/ 331470 h 601980"/>
                <a:gd name="connsiteX68" fmla="*/ 4640580 w 4728210"/>
                <a:gd name="connsiteY68" fmla="*/ 339090 h 601980"/>
                <a:gd name="connsiteX69" fmla="*/ 4587240 w 4728210"/>
                <a:gd name="connsiteY69" fmla="*/ 335280 h 601980"/>
                <a:gd name="connsiteX70" fmla="*/ 4423410 w 4728210"/>
                <a:gd name="connsiteY70" fmla="*/ 316230 h 601980"/>
                <a:gd name="connsiteX71" fmla="*/ 4191000 w 4728210"/>
                <a:gd name="connsiteY71" fmla="*/ 297180 h 601980"/>
                <a:gd name="connsiteX72" fmla="*/ 3958590 w 4728210"/>
                <a:gd name="connsiteY72" fmla="*/ 281940 h 601980"/>
                <a:gd name="connsiteX73" fmla="*/ 3623310 w 4728210"/>
                <a:gd name="connsiteY73" fmla="*/ 270510 h 601980"/>
                <a:gd name="connsiteX74" fmla="*/ 3337560 w 4728210"/>
                <a:gd name="connsiteY74" fmla="*/ 270510 h 601980"/>
                <a:gd name="connsiteX75" fmla="*/ 2758440 w 4728210"/>
                <a:gd name="connsiteY75" fmla="*/ 300990 h 60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28210" h="601980">
                  <a:moveTo>
                    <a:pt x="2758440" y="300990"/>
                  </a:moveTo>
                  <a:lnTo>
                    <a:pt x="2446020" y="320040"/>
                  </a:lnTo>
                  <a:lnTo>
                    <a:pt x="2244090" y="327660"/>
                  </a:lnTo>
                  <a:lnTo>
                    <a:pt x="2038350" y="339090"/>
                  </a:lnTo>
                  <a:lnTo>
                    <a:pt x="1775460" y="377190"/>
                  </a:lnTo>
                  <a:lnTo>
                    <a:pt x="1565910" y="407670"/>
                  </a:lnTo>
                  <a:lnTo>
                    <a:pt x="1272540" y="449580"/>
                  </a:lnTo>
                  <a:lnTo>
                    <a:pt x="1043940" y="487680"/>
                  </a:lnTo>
                  <a:lnTo>
                    <a:pt x="819150" y="529590"/>
                  </a:lnTo>
                  <a:lnTo>
                    <a:pt x="621030" y="575310"/>
                  </a:lnTo>
                  <a:lnTo>
                    <a:pt x="544830" y="598170"/>
                  </a:lnTo>
                  <a:lnTo>
                    <a:pt x="533400" y="601980"/>
                  </a:lnTo>
                  <a:lnTo>
                    <a:pt x="491490" y="601980"/>
                  </a:lnTo>
                  <a:lnTo>
                    <a:pt x="445770" y="590550"/>
                  </a:lnTo>
                  <a:lnTo>
                    <a:pt x="403860" y="575310"/>
                  </a:lnTo>
                  <a:lnTo>
                    <a:pt x="346710" y="544830"/>
                  </a:lnTo>
                  <a:lnTo>
                    <a:pt x="270510" y="487680"/>
                  </a:lnTo>
                  <a:lnTo>
                    <a:pt x="217170" y="441960"/>
                  </a:lnTo>
                  <a:lnTo>
                    <a:pt x="160020" y="388620"/>
                  </a:lnTo>
                  <a:lnTo>
                    <a:pt x="91440" y="316230"/>
                  </a:lnTo>
                  <a:lnTo>
                    <a:pt x="45720" y="262890"/>
                  </a:lnTo>
                  <a:lnTo>
                    <a:pt x="19050" y="228600"/>
                  </a:lnTo>
                  <a:lnTo>
                    <a:pt x="3810" y="194310"/>
                  </a:lnTo>
                  <a:lnTo>
                    <a:pt x="0" y="182880"/>
                  </a:lnTo>
                  <a:lnTo>
                    <a:pt x="7620" y="171450"/>
                  </a:lnTo>
                  <a:lnTo>
                    <a:pt x="26670" y="167640"/>
                  </a:lnTo>
                  <a:lnTo>
                    <a:pt x="57150" y="179070"/>
                  </a:lnTo>
                  <a:lnTo>
                    <a:pt x="95250" y="205740"/>
                  </a:lnTo>
                  <a:lnTo>
                    <a:pt x="125730" y="228600"/>
                  </a:lnTo>
                  <a:lnTo>
                    <a:pt x="167640" y="251460"/>
                  </a:lnTo>
                  <a:lnTo>
                    <a:pt x="240030" y="281940"/>
                  </a:lnTo>
                  <a:lnTo>
                    <a:pt x="304800" y="304800"/>
                  </a:lnTo>
                  <a:lnTo>
                    <a:pt x="377190" y="323850"/>
                  </a:lnTo>
                  <a:lnTo>
                    <a:pt x="430530" y="335280"/>
                  </a:lnTo>
                  <a:lnTo>
                    <a:pt x="567690" y="327660"/>
                  </a:lnTo>
                  <a:lnTo>
                    <a:pt x="822960" y="304800"/>
                  </a:lnTo>
                  <a:lnTo>
                    <a:pt x="1040130" y="278130"/>
                  </a:lnTo>
                  <a:lnTo>
                    <a:pt x="1238250" y="251460"/>
                  </a:lnTo>
                  <a:lnTo>
                    <a:pt x="1413510" y="228600"/>
                  </a:lnTo>
                  <a:lnTo>
                    <a:pt x="1630680" y="198120"/>
                  </a:lnTo>
                  <a:lnTo>
                    <a:pt x="1912620" y="156210"/>
                  </a:lnTo>
                  <a:lnTo>
                    <a:pt x="2240280" y="133350"/>
                  </a:lnTo>
                  <a:lnTo>
                    <a:pt x="2522220" y="114300"/>
                  </a:lnTo>
                  <a:lnTo>
                    <a:pt x="2823210" y="99060"/>
                  </a:lnTo>
                  <a:lnTo>
                    <a:pt x="2990850" y="87630"/>
                  </a:lnTo>
                  <a:lnTo>
                    <a:pt x="3368040" y="64770"/>
                  </a:lnTo>
                  <a:lnTo>
                    <a:pt x="3726180" y="49530"/>
                  </a:lnTo>
                  <a:lnTo>
                    <a:pt x="3947160" y="45720"/>
                  </a:lnTo>
                  <a:lnTo>
                    <a:pt x="4019550" y="38100"/>
                  </a:lnTo>
                  <a:lnTo>
                    <a:pt x="4095750" y="22860"/>
                  </a:lnTo>
                  <a:lnTo>
                    <a:pt x="4179570" y="3810"/>
                  </a:lnTo>
                  <a:lnTo>
                    <a:pt x="4213860" y="0"/>
                  </a:lnTo>
                  <a:lnTo>
                    <a:pt x="4297680" y="7620"/>
                  </a:lnTo>
                  <a:lnTo>
                    <a:pt x="4362450" y="22860"/>
                  </a:lnTo>
                  <a:lnTo>
                    <a:pt x="4442460" y="53340"/>
                  </a:lnTo>
                  <a:lnTo>
                    <a:pt x="4499610" y="80010"/>
                  </a:lnTo>
                  <a:lnTo>
                    <a:pt x="4549140" y="110490"/>
                  </a:lnTo>
                  <a:lnTo>
                    <a:pt x="4579620" y="129540"/>
                  </a:lnTo>
                  <a:lnTo>
                    <a:pt x="4644390" y="163830"/>
                  </a:lnTo>
                  <a:lnTo>
                    <a:pt x="4671060" y="179070"/>
                  </a:lnTo>
                  <a:lnTo>
                    <a:pt x="4697730" y="205740"/>
                  </a:lnTo>
                  <a:lnTo>
                    <a:pt x="4712970" y="224790"/>
                  </a:lnTo>
                  <a:lnTo>
                    <a:pt x="4720590" y="240030"/>
                  </a:lnTo>
                  <a:lnTo>
                    <a:pt x="4728210" y="266700"/>
                  </a:lnTo>
                  <a:lnTo>
                    <a:pt x="4724400" y="281940"/>
                  </a:lnTo>
                  <a:lnTo>
                    <a:pt x="4716780" y="304800"/>
                  </a:lnTo>
                  <a:lnTo>
                    <a:pt x="4701540" y="316230"/>
                  </a:lnTo>
                  <a:lnTo>
                    <a:pt x="4674870" y="331470"/>
                  </a:lnTo>
                  <a:lnTo>
                    <a:pt x="4640580" y="339090"/>
                  </a:lnTo>
                  <a:lnTo>
                    <a:pt x="4587240" y="335280"/>
                  </a:lnTo>
                  <a:lnTo>
                    <a:pt x="4423410" y="316230"/>
                  </a:lnTo>
                  <a:lnTo>
                    <a:pt x="4191000" y="297180"/>
                  </a:lnTo>
                  <a:lnTo>
                    <a:pt x="3958590" y="281940"/>
                  </a:lnTo>
                  <a:lnTo>
                    <a:pt x="3623310" y="270510"/>
                  </a:lnTo>
                  <a:lnTo>
                    <a:pt x="3337560" y="270510"/>
                  </a:lnTo>
                  <a:lnTo>
                    <a:pt x="2758440" y="3009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706" name="グループ化 1">
            <a:extLst>
              <a:ext uri="{FF2B5EF4-FFF2-40B4-BE49-F238E27FC236}">
                <a16:creationId xmlns:a16="http://schemas.microsoft.com/office/drawing/2014/main" id="{8B8F93E6-BF78-4568-BAA9-599D93827624}"/>
              </a:ext>
            </a:extLst>
          </p:cNvPr>
          <p:cNvGrpSpPr>
            <a:grpSpLocks/>
          </p:cNvGrpSpPr>
          <p:nvPr/>
        </p:nvGrpSpPr>
        <p:grpSpPr bwMode="auto">
          <a:xfrm>
            <a:off x="2541588" y="1400175"/>
            <a:ext cx="4727575" cy="4729163"/>
            <a:chOff x="2541588" y="1400175"/>
            <a:chExt cx="4727575" cy="4729163"/>
          </a:xfrm>
        </p:grpSpPr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30ABD918-0911-42AA-81DA-A7BCD815D527}"/>
                </a:ext>
              </a:extLst>
            </p:cNvPr>
            <p:cNvSpPr/>
            <p:nvPr/>
          </p:nvSpPr>
          <p:spPr>
            <a:xfrm>
              <a:off x="3087688" y="1682750"/>
              <a:ext cx="701675" cy="674688"/>
            </a:xfrm>
            <a:custGeom>
              <a:avLst/>
              <a:gdLst>
                <a:gd name="connsiteX0" fmla="*/ 495300 w 700088"/>
                <a:gd name="connsiteY0" fmla="*/ 184372 h 674910"/>
                <a:gd name="connsiteX1" fmla="*/ 416719 w 700088"/>
                <a:gd name="connsiteY1" fmla="*/ 146272 h 674910"/>
                <a:gd name="connsiteX2" fmla="*/ 309563 w 700088"/>
                <a:gd name="connsiteY2" fmla="*/ 101028 h 674910"/>
                <a:gd name="connsiteX3" fmla="*/ 226219 w 700088"/>
                <a:gd name="connsiteY3" fmla="*/ 65310 h 674910"/>
                <a:gd name="connsiteX4" fmla="*/ 135732 w 700088"/>
                <a:gd name="connsiteY4" fmla="*/ 29591 h 674910"/>
                <a:gd name="connsiteX5" fmla="*/ 78582 w 700088"/>
                <a:gd name="connsiteY5" fmla="*/ 8160 h 674910"/>
                <a:gd name="connsiteX6" fmla="*/ 45244 w 700088"/>
                <a:gd name="connsiteY6" fmla="*/ 3397 h 674910"/>
                <a:gd name="connsiteX7" fmla="*/ 19050 w 700088"/>
                <a:gd name="connsiteY7" fmla="*/ 1016 h 674910"/>
                <a:gd name="connsiteX8" fmla="*/ 2382 w 700088"/>
                <a:gd name="connsiteY8" fmla="*/ 8160 h 674910"/>
                <a:gd name="connsiteX9" fmla="*/ 0 w 700088"/>
                <a:gd name="connsiteY9" fmla="*/ 12922 h 674910"/>
                <a:gd name="connsiteX10" fmla="*/ 11907 w 700088"/>
                <a:gd name="connsiteY10" fmla="*/ 31972 h 674910"/>
                <a:gd name="connsiteX11" fmla="*/ 66675 w 700088"/>
                <a:gd name="connsiteY11" fmla="*/ 86741 h 674910"/>
                <a:gd name="connsiteX12" fmla="*/ 166688 w 700088"/>
                <a:gd name="connsiteY12" fmla="*/ 186753 h 674910"/>
                <a:gd name="connsiteX13" fmla="*/ 242888 w 700088"/>
                <a:gd name="connsiteY13" fmla="*/ 270097 h 674910"/>
                <a:gd name="connsiteX14" fmla="*/ 297657 w 700088"/>
                <a:gd name="connsiteY14" fmla="*/ 336772 h 674910"/>
                <a:gd name="connsiteX15" fmla="*/ 347663 w 700088"/>
                <a:gd name="connsiteY15" fmla="*/ 401066 h 674910"/>
                <a:gd name="connsiteX16" fmla="*/ 388144 w 700088"/>
                <a:gd name="connsiteY16" fmla="*/ 462978 h 674910"/>
                <a:gd name="connsiteX17" fmla="*/ 421482 w 700088"/>
                <a:gd name="connsiteY17" fmla="*/ 517747 h 674910"/>
                <a:gd name="connsiteX18" fmla="*/ 440532 w 700088"/>
                <a:gd name="connsiteY18" fmla="*/ 560610 h 674910"/>
                <a:gd name="connsiteX19" fmla="*/ 452438 w 700088"/>
                <a:gd name="connsiteY19" fmla="*/ 586803 h 674910"/>
                <a:gd name="connsiteX20" fmla="*/ 481013 w 700088"/>
                <a:gd name="connsiteY20" fmla="*/ 612997 h 674910"/>
                <a:gd name="connsiteX21" fmla="*/ 500063 w 700088"/>
                <a:gd name="connsiteY21" fmla="*/ 629666 h 674910"/>
                <a:gd name="connsiteX22" fmla="*/ 540544 w 700088"/>
                <a:gd name="connsiteY22" fmla="*/ 655860 h 674910"/>
                <a:gd name="connsiteX23" fmla="*/ 564357 w 700088"/>
                <a:gd name="connsiteY23" fmla="*/ 665385 h 674910"/>
                <a:gd name="connsiteX24" fmla="*/ 590550 w 700088"/>
                <a:gd name="connsiteY24" fmla="*/ 672528 h 674910"/>
                <a:gd name="connsiteX25" fmla="*/ 602457 w 700088"/>
                <a:gd name="connsiteY25" fmla="*/ 674910 h 674910"/>
                <a:gd name="connsiteX26" fmla="*/ 619125 w 700088"/>
                <a:gd name="connsiteY26" fmla="*/ 667766 h 674910"/>
                <a:gd name="connsiteX27" fmla="*/ 635794 w 700088"/>
                <a:gd name="connsiteY27" fmla="*/ 658241 h 674910"/>
                <a:gd name="connsiteX28" fmla="*/ 661988 w 700088"/>
                <a:gd name="connsiteY28" fmla="*/ 639191 h 674910"/>
                <a:gd name="connsiteX29" fmla="*/ 678657 w 700088"/>
                <a:gd name="connsiteY29" fmla="*/ 622522 h 674910"/>
                <a:gd name="connsiteX30" fmla="*/ 685800 w 700088"/>
                <a:gd name="connsiteY30" fmla="*/ 605853 h 674910"/>
                <a:gd name="connsiteX31" fmla="*/ 695325 w 700088"/>
                <a:gd name="connsiteY31" fmla="*/ 579660 h 674910"/>
                <a:gd name="connsiteX32" fmla="*/ 700088 w 700088"/>
                <a:gd name="connsiteY32" fmla="*/ 546322 h 674910"/>
                <a:gd name="connsiteX33" fmla="*/ 697707 w 700088"/>
                <a:gd name="connsiteY33" fmla="*/ 505841 h 674910"/>
                <a:gd name="connsiteX34" fmla="*/ 695325 w 700088"/>
                <a:gd name="connsiteY34" fmla="*/ 470122 h 674910"/>
                <a:gd name="connsiteX35" fmla="*/ 690563 w 700088"/>
                <a:gd name="connsiteY35" fmla="*/ 439166 h 674910"/>
                <a:gd name="connsiteX36" fmla="*/ 678657 w 700088"/>
                <a:gd name="connsiteY36" fmla="*/ 393922 h 674910"/>
                <a:gd name="connsiteX37" fmla="*/ 661988 w 700088"/>
                <a:gd name="connsiteY37" fmla="*/ 346297 h 674910"/>
                <a:gd name="connsiteX38" fmla="*/ 638175 w 700088"/>
                <a:gd name="connsiteY38" fmla="*/ 303435 h 674910"/>
                <a:gd name="connsiteX39" fmla="*/ 614363 w 700088"/>
                <a:gd name="connsiteY39" fmla="*/ 267716 h 674910"/>
                <a:gd name="connsiteX40" fmla="*/ 592932 w 700088"/>
                <a:gd name="connsiteY40" fmla="*/ 236760 h 674910"/>
                <a:gd name="connsiteX41" fmla="*/ 581025 w 700088"/>
                <a:gd name="connsiteY41" fmla="*/ 224853 h 674910"/>
                <a:gd name="connsiteX42" fmla="*/ 495300 w 700088"/>
                <a:gd name="connsiteY42" fmla="*/ 184372 h 67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0088" h="674910">
                  <a:moveTo>
                    <a:pt x="495300" y="184372"/>
                  </a:moveTo>
                  <a:lnTo>
                    <a:pt x="416719" y="146272"/>
                  </a:lnTo>
                  <a:lnTo>
                    <a:pt x="309563" y="101028"/>
                  </a:lnTo>
                  <a:lnTo>
                    <a:pt x="226219" y="65310"/>
                  </a:lnTo>
                  <a:lnTo>
                    <a:pt x="135732" y="29591"/>
                  </a:lnTo>
                  <a:lnTo>
                    <a:pt x="78582" y="8160"/>
                  </a:lnTo>
                  <a:lnTo>
                    <a:pt x="45244" y="3397"/>
                  </a:lnTo>
                  <a:lnTo>
                    <a:pt x="19050" y="1016"/>
                  </a:lnTo>
                  <a:cubicBezTo>
                    <a:pt x="1619" y="5996"/>
                    <a:pt x="2382" y="0"/>
                    <a:pt x="2382" y="8160"/>
                  </a:cubicBezTo>
                  <a:lnTo>
                    <a:pt x="0" y="12922"/>
                  </a:lnTo>
                  <a:lnTo>
                    <a:pt x="11907" y="31972"/>
                  </a:lnTo>
                  <a:lnTo>
                    <a:pt x="66675" y="86741"/>
                  </a:lnTo>
                  <a:lnTo>
                    <a:pt x="166688" y="186753"/>
                  </a:lnTo>
                  <a:lnTo>
                    <a:pt x="242888" y="270097"/>
                  </a:lnTo>
                  <a:lnTo>
                    <a:pt x="297657" y="336772"/>
                  </a:lnTo>
                  <a:lnTo>
                    <a:pt x="347663" y="401066"/>
                  </a:lnTo>
                  <a:lnTo>
                    <a:pt x="388144" y="462978"/>
                  </a:lnTo>
                  <a:lnTo>
                    <a:pt x="421482" y="517747"/>
                  </a:lnTo>
                  <a:lnTo>
                    <a:pt x="440532" y="560610"/>
                  </a:lnTo>
                  <a:lnTo>
                    <a:pt x="452438" y="586803"/>
                  </a:lnTo>
                  <a:lnTo>
                    <a:pt x="481013" y="612997"/>
                  </a:lnTo>
                  <a:lnTo>
                    <a:pt x="500063" y="629666"/>
                  </a:lnTo>
                  <a:lnTo>
                    <a:pt x="540544" y="655860"/>
                  </a:lnTo>
                  <a:lnTo>
                    <a:pt x="564357" y="665385"/>
                  </a:lnTo>
                  <a:lnTo>
                    <a:pt x="590550" y="672528"/>
                  </a:lnTo>
                  <a:lnTo>
                    <a:pt x="602457" y="674910"/>
                  </a:lnTo>
                  <a:lnTo>
                    <a:pt x="619125" y="667766"/>
                  </a:lnTo>
                  <a:lnTo>
                    <a:pt x="635794" y="658241"/>
                  </a:lnTo>
                  <a:lnTo>
                    <a:pt x="661988" y="639191"/>
                  </a:lnTo>
                  <a:lnTo>
                    <a:pt x="678657" y="622522"/>
                  </a:lnTo>
                  <a:lnTo>
                    <a:pt x="685800" y="605853"/>
                  </a:lnTo>
                  <a:lnTo>
                    <a:pt x="695325" y="579660"/>
                  </a:lnTo>
                  <a:lnTo>
                    <a:pt x="700088" y="546322"/>
                  </a:lnTo>
                  <a:lnTo>
                    <a:pt x="697707" y="505841"/>
                  </a:lnTo>
                  <a:lnTo>
                    <a:pt x="695325" y="470122"/>
                  </a:lnTo>
                  <a:lnTo>
                    <a:pt x="690563" y="439166"/>
                  </a:lnTo>
                  <a:lnTo>
                    <a:pt x="678657" y="393922"/>
                  </a:lnTo>
                  <a:lnTo>
                    <a:pt x="661988" y="346297"/>
                  </a:lnTo>
                  <a:lnTo>
                    <a:pt x="638175" y="303435"/>
                  </a:lnTo>
                  <a:lnTo>
                    <a:pt x="614363" y="267716"/>
                  </a:lnTo>
                  <a:lnTo>
                    <a:pt x="592932" y="236760"/>
                  </a:lnTo>
                  <a:lnTo>
                    <a:pt x="581025" y="224853"/>
                  </a:lnTo>
                  <a:lnTo>
                    <a:pt x="495300" y="184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300C5785-8202-4D62-8057-4D1A490C46F4}"/>
                </a:ext>
              </a:extLst>
            </p:cNvPr>
            <p:cNvSpPr/>
            <p:nvPr/>
          </p:nvSpPr>
          <p:spPr>
            <a:xfrm>
              <a:off x="3914775" y="1400175"/>
              <a:ext cx="1211263" cy="1181100"/>
            </a:xfrm>
            <a:custGeom>
              <a:avLst/>
              <a:gdLst>
                <a:gd name="connsiteX0" fmla="*/ 757238 w 1212056"/>
                <a:gd name="connsiteY0" fmla="*/ 354806 h 1181100"/>
                <a:gd name="connsiteX1" fmla="*/ 700088 w 1212056"/>
                <a:gd name="connsiteY1" fmla="*/ 457200 h 1181100"/>
                <a:gd name="connsiteX2" fmla="*/ 652463 w 1212056"/>
                <a:gd name="connsiteY2" fmla="*/ 538163 h 1181100"/>
                <a:gd name="connsiteX3" fmla="*/ 628650 w 1212056"/>
                <a:gd name="connsiteY3" fmla="*/ 578644 h 1181100"/>
                <a:gd name="connsiteX4" fmla="*/ 590550 w 1212056"/>
                <a:gd name="connsiteY4" fmla="*/ 628650 h 1181100"/>
                <a:gd name="connsiteX5" fmla="*/ 519113 w 1212056"/>
                <a:gd name="connsiteY5" fmla="*/ 709613 h 1181100"/>
                <a:gd name="connsiteX6" fmla="*/ 416719 w 1212056"/>
                <a:gd name="connsiteY6" fmla="*/ 809625 h 1181100"/>
                <a:gd name="connsiteX7" fmla="*/ 309563 w 1212056"/>
                <a:gd name="connsiteY7" fmla="*/ 907256 h 1181100"/>
                <a:gd name="connsiteX8" fmla="*/ 171450 w 1212056"/>
                <a:gd name="connsiteY8" fmla="*/ 1012031 h 1181100"/>
                <a:gd name="connsiteX9" fmla="*/ 40481 w 1212056"/>
                <a:gd name="connsiteY9" fmla="*/ 1102519 h 1181100"/>
                <a:gd name="connsiteX10" fmla="*/ 16669 w 1212056"/>
                <a:gd name="connsiteY10" fmla="*/ 1123950 h 1181100"/>
                <a:gd name="connsiteX11" fmla="*/ 0 w 1212056"/>
                <a:gd name="connsiteY11" fmla="*/ 1150144 h 1181100"/>
                <a:gd name="connsiteX12" fmla="*/ 0 w 1212056"/>
                <a:gd name="connsiteY12" fmla="*/ 1162050 h 1181100"/>
                <a:gd name="connsiteX13" fmla="*/ 2381 w 1212056"/>
                <a:gd name="connsiteY13" fmla="*/ 1171575 h 1181100"/>
                <a:gd name="connsiteX14" fmla="*/ 11906 w 1212056"/>
                <a:gd name="connsiteY14" fmla="*/ 1176338 h 1181100"/>
                <a:gd name="connsiteX15" fmla="*/ 35719 w 1212056"/>
                <a:gd name="connsiteY15" fmla="*/ 1181100 h 1181100"/>
                <a:gd name="connsiteX16" fmla="*/ 61913 w 1212056"/>
                <a:gd name="connsiteY16" fmla="*/ 1173956 h 1181100"/>
                <a:gd name="connsiteX17" fmla="*/ 135731 w 1212056"/>
                <a:gd name="connsiteY17" fmla="*/ 1143000 h 1181100"/>
                <a:gd name="connsiteX18" fmla="*/ 226219 w 1212056"/>
                <a:gd name="connsiteY18" fmla="*/ 1097756 h 1181100"/>
                <a:gd name="connsiteX19" fmla="*/ 326231 w 1212056"/>
                <a:gd name="connsiteY19" fmla="*/ 1042988 h 1181100"/>
                <a:gd name="connsiteX20" fmla="*/ 419100 w 1212056"/>
                <a:gd name="connsiteY20" fmla="*/ 988219 h 1181100"/>
                <a:gd name="connsiteX21" fmla="*/ 514350 w 1212056"/>
                <a:gd name="connsiteY21" fmla="*/ 926306 h 1181100"/>
                <a:gd name="connsiteX22" fmla="*/ 590550 w 1212056"/>
                <a:gd name="connsiteY22" fmla="*/ 866775 h 1181100"/>
                <a:gd name="connsiteX23" fmla="*/ 652463 w 1212056"/>
                <a:gd name="connsiteY23" fmla="*/ 816769 h 1181100"/>
                <a:gd name="connsiteX24" fmla="*/ 707231 w 1212056"/>
                <a:gd name="connsiteY24" fmla="*/ 769144 h 1181100"/>
                <a:gd name="connsiteX25" fmla="*/ 759619 w 1212056"/>
                <a:gd name="connsiteY25" fmla="*/ 716756 h 1181100"/>
                <a:gd name="connsiteX26" fmla="*/ 914400 w 1212056"/>
                <a:gd name="connsiteY26" fmla="*/ 583406 h 1181100"/>
                <a:gd name="connsiteX27" fmla="*/ 964406 w 1212056"/>
                <a:gd name="connsiteY27" fmla="*/ 526256 h 1181100"/>
                <a:gd name="connsiteX28" fmla="*/ 997744 w 1212056"/>
                <a:gd name="connsiteY28" fmla="*/ 490538 h 1181100"/>
                <a:gd name="connsiteX29" fmla="*/ 1042988 w 1212056"/>
                <a:gd name="connsiteY29" fmla="*/ 445294 h 1181100"/>
                <a:gd name="connsiteX30" fmla="*/ 1078706 w 1212056"/>
                <a:gd name="connsiteY30" fmla="*/ 409575 h 1181100"/>
                <a:gd name="connsiteX31" fmla="*/ 1121569 w 1212056"/>
                <a:gd name="connsiteY31" fmla="*/ 369094 h 1181100"/>
                <a:gd name="connsiteX32" fmla="*/ 1145381 w 1212056"/>
                <a:gd name="connsiteY32" fmla="*/ 347663 h 1181100"/>
                <a:gd name="connsiteX33" fmla="*/ 1166813 w 1212056"/>
                <a:gd name="connsiteY33" fmla="*/ 333375 h 1181100"/>
                <a:gd name="connsiteX34" fmla="*/ 1190625 w 1212056"/>
                <a:gd name="connsiteY34" fmla="*/ 314325 h 1181100"/>
                <a:gd name="connsiteX35" fmla="*/ 1200150 w 1212056"/>
                <a:gd name="connsiteY35" fmla="*/ 302419 h 1181100"/>
                <a:gd name="connsiteX36" fmla="*/ 1209675 w 1212056"/>
                <a:gd name="connsiteY36" fmla="*/ 283369 h 1181100"/>
                <a:gd name="connsiteX37" fmla="*/ 1212056 w 1212056"/>
                <a:gd name="connsiteY37" fmla="*/ 266700 h 1181100"/>
                <a:gd name="connsiteX38" fmla="*/ 1209675 w 1212056"/>
                <a:gd name="connsiteY38" fmla="*/ 250031 h 1181100"/>
                <a:gd name="connsiteX39" fmla="*/ 1202531 w 1212056"/>
                <a:gd name="connsiteY39" fmla="*/ 228600 h 1181100"/>
                <a:gd name="connsiteX40" fmla="*/ 1181100 w 1212056"/>
                <a:gd name="connsiteY40" fmla="*/ 202406 h 1181100"/>
                <a:gd name="connsiteX41" fmla="*/ 1138238 w 1212056"/>
                <a:gd name="connsiteY41" fmla="*/ 166688 h 1181100"/>
                <a:gd name="connsiteX42" fmla="*/ 1081088 w 1212056"/>
                <a:gd name="connsiteY42" fmla="*/ 126206 h 1181100"/>
                <a:gd name="connsiteX43" fmla="*/ 1033463 w 1212056"/>
                <a:gd name="connsiteY43" fmla="*/ 97631 h 1181100"/>
                <a:gd name="connsiteX44" fmla="*/ 978694 w 1212056"/>
                <a:gd name="connsiteY44" fmla="*/ 69056 h 1181100"/>
                <a:gd name="connsiteX45" fmla="*/ 921544 w 1212056"/>
                <a:gd name="connsiteY45" fmla="*/ 45244 h 1181100"/>
                <a:gd name="connsiteX46" fmla="*/ 866775 w 1212056"/>
                <a:gd name="connsiteY46" fmla="*/ 26194 h 1181100"/>
                <a:gd name="connsiteX47" fmla="*/ 812006 w 1212056"/>
                <a:gd name="connsiteY47" fmla="*/ 11906 h 1181100"/>
                <a:gd name="connsiteX48" fmla="*/ 750094 w 1212056"/>
                <a:gd name="connsiteY48" fmla="*/ 2381 h 1181100"/>
                <a:gd name="connsiteX49" fmla="*/ 707231 w 1212056"/>
                <a:gd name="connsiteY49" fmla="*/ 0 h 1181100"/>
                <a:gd name="connsiteX50" fmla="*/ 685800 w 1212056"/>
                <a:gd name="connsiteY50" fmla="*/ 2381 h 1181100"/>
                <a:gd name="connsiteX51" fmla="*/ 676275 w 1212056"/>
                <a:gd name="connsiteY51" fmla="*/ 4763 h 1181100"/>
                <a:gd name="connsiteX52" fmla="*/ 669131 w 1212056"/>
                <a:gd name="connsiteY52" fmla="*/ 11906 h 1181100"/>
                <a:gd name="connsiteX53" fmla="*/ 669131 w 1212056"/>
                <a:gd name="connsiteY53" fmla="*/ 21431 h 1181100"/>
                <a:gd name="connsiteX54" fmla="*/ 673894 w 1212056"/>
                <a:gd name="connsiteY54" fmla="*/ 38100 h 1181100"/>
                <a:gd name="connsiteX55" fmla="*/ 700088 w 1212056"/>
                <a:gd name="connsiteY55" fmla="*/ 69056 h 1181100"/>
                <a:gd name="connsiteX56" fmla="*/ 742950 w 1212056"/>
                <a:gd name="connsiteY56" fmla="*/ 114300 h 1181100"/>
                <a:gd name="connsiteX57" fmla="*/ 766763 w 1212056"/>
                <a:gd name="connsiteY57" fmla="*/ 142875 h 1181100"/>
                <a:gd name="connsiteX58" fmla="*/ 792956 w 1212056"/>
                <a:gd name="connsiteY58" fmla="*/ 183356 h 1181100"/>
                <a:gd name="connsiteX59" fmla="*/ 804863 w 1212056"/>
                <a:gd name="connsiteY59" fmla="*/ 214313 h 1181100"/>
                <a:gd name="connsiteX60" fmla="*/ 804863 w 1212056"/>
                <a:gd name="connsiteY60" fmla="*/ 226219 h 1181100"/>
                <a:gd name="connsiteX61" fmla="*/ 800100 w 1212056"/>
                <a:gd name="connsiteY61" fmla="*/ 254794 h 1181100"/>
                <a:gd name="connsiteX62" fmla="*/ 757238 w 1212056"/>
                <a:gd name="connsiteY62" fmla="*/ 354806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12056" h="1181100">
                  <a:moveTo>
                    <a:pt x="757238" y="354806"/>
                  </a:moveTo>
                  <a:lnTo>
                    <a:pt x="700088" y="457200"/>
                  </a:lnTo>
                  <a:lnTo>
                    <a:pt x="652463" y="538163"/>
                  </a:lnTo>
                  <a:lnTo>
                    <a:pt x="628650" y="578644"/>
                  </a:lnTo>
                  <a:lnTo>
                    <a:pt x="590550" y="628650"/>
                  </a:lnTo>
                  <a:lnTo>
                    <a:pt x="519113" y="709613"/>
                  </a:lnTo>
                  <a:lnTo>
                    <a:pt x="416719" y="809625"/>
                  </a:lnTo>
                  <a:lnTo>
                    <a:pt x="309563" y="907256"/>
                  </a:lnTo>
                  <a:lnTo>
                    <a:pt x="171450" y="1012031"/>
                  </a:lnTo>
                  <a:lnTo>
                    <a:pt x="40481" y="1102519"/>
                  </a:lnTo>
                  <a:lnTo>
                    <a:pt x="16669" y="1123950"/>
                  </a:lnTo>
                  <a:lnTo>
                    <a:pt x="0" y="1150144"/>
                  </a:lnTo>
                  <a:lnTo>
                    <a:pt x="0" y="1162050"/>
                  </a:lnTo>
                  <a:lnTo>
                    <a:pt x="2381" y="1171575"/>
                  </a:lnTo>
                  <a:lnTo>
                    <a:pt x="11906" y="1176338"/>
                  </a:lnTo>
                  <a:lnTo>
                    <a:pt x="35719" y="1181100"/>
                  </a:lnTo>
                  <a:lnTo>
                    <a:pt x="61913" y="1173956"/>
                  </a:lnTo>
                  <a:lnTo>
                    <a:pt x="135731" y="1143000"/>
                  </a:lnTo>
                  <a:lnTo>
                    <a:pt x="226219" y="1097756"/>
                  </a:lnTo>
                  <a:lnTo>
                    <a:pt x="326231" y="1042988"/>
                  </a:lnTo>
                  <a:lnTo>
                    <a:pt x="419100" y="988219"/>
                  </a:lnTo>
                  <a:lnTo>
                    <a:pt x="514350" y="926306"/>
                  </a:lnTo>
                  <a:lnTo>
                    <a:pt x="590550" y="866775"/>
                  </a:lnTo>
                  <a:lnTo>
                    <a:pt x="652463" y="816769"/>
                  </a:lnTo>
                  <a:lnTo>
                    <a:pt x="707231" y="769144"/>
                  </a:lnTo>
                  <a:lnTo>
                    <a:pt x="759619" y="716756"/>
                  </a:lnTo>
                  <a:lnTo>
                    <a:pt x="914400" y="583406"/>
                  </a:lnTo>
                  <a:lnTo>
                    <a:pt x="964406" y="526256"/>
                  </a:lnTo>
                  <a:lnTo>
                    <a:pt x="997744" y="490538"/>
                  </a:lnTo>
                  <a:lnTo>
                    <a:pt x="1042988" y="445294"/>
                  </a:lnTo>
                  <a:lnTo>
                    <a:pt x="1078706" y="409575"/>
                  </a:lnTo>
                  <a:lnTo>
                    <a:pt x="1121569" y="369094"/>
                  </a:lnTo>
                  <a:lnTo>
                    <a:pt x="1145381" y="347663"/>
                  </a:lnTo>
                  <a:lnTo>
                    <a:pt x="1166813" y="333375"/>
                  </a:lnTo>
                  <a:lnTo>
                    <a:pt x="1190625" y="314325"/>
                  </a:lnTo>
                  <a:lnTo>
                    <a:pt x="1200150" y="302419"/>
                  </a:lnTo>
                  <a:lnTo>
                    <a:pt x="1209675" y="283369"/>
                  </a:lnTo>
                  <a:lnTo>
                    <a:pt x="1212056" y="266700"/>
                  </a:lnTo>
                  <a:lnTo>
                    <a:pt x="1209675" y="250031"/>
                  </a:lnTo>
                  <a:lnTo>
                    <a:pt x="1202531" y="228600"/>
                  </a:lnTo>
                  <a:lnTo>
                    <a:pt x="1181100" y="202406"/>
                  </a:lnTo>
                  <a:lnTo>
                    <a:pt x="1138238" y="166688"/>
                  </a:lnTo>
                  <a:lnTo>
                    <a:pt x="1081088" y="126206"/>
                  </a:lnTo>
                  <a:lnTo>
                    <a:pt x="1033463" y="97631"/>
                  </a:lnTo>
                  <a:lnTo>
                    <a:pt x="978694" y="69056"/>
                  </a:lnTo>
                  <a:lnTo>
                    <a:pt x="921544" y="45244"/>
                  </a:lnTo>
                  <a:lnTo>
                    <a:pt x="866775" y="26194"/>
                  </a:lnTo>
                  <a:lnTo>
                    <a:pt x="812006" y="11906"/>
                  </a:lnTo>
                  <a:lnTo>
                    <a:pt x="750094" y="2381"/>
                  </a:lnTo>
                  <a:lnTo>
                    <a:pt x="707231" y="0"/>
                  </a:lnTo>
                  <a:lnTo>
                    <a:pt x="685800" y="2381"/>
                  </a:lnTo>
                  <a:lnTo>
                    <a:pt x="676275" y="4763"/>
                  </a:lnTo>
                  <a:lnTo>
                    <a:pt x="669131" y="11906"/>
                  </a:lnTo>
                  <a:lnTo>
                    <a:pt x="669131" y="21431"/>
                  </a:lnTo>
                  <a:lnTo>
                    <a:pt x="673894" y="38100"/>
                  </a:lnTo>
                  <a:lnTo>
                    <a:pt x="700088" y="69056"/>
                  </a:lnTo>
                  <a:lnTo>
                    <a:pt x="742950" y="114300"/>
                  </a:lnTo>
                  <a:lnTo>
                    <a:pt x="766763" y="142875"/>
                  </a:lnTo>
                  <a:lnTo>
                    <a:pt x="792956" y="183356"/>
                  </a:lnTo>
                  <a:lnTo>
                    <a:pt x="804863" y="214313"/>
                  </a:lnTo>
                  <a:lnTo>
                    <a:pt x="804863" y="226219"/>
                  </a:lnTo>
                  <a:lnTo>
                    <a:pt x="800100" y="254794"/>
                  </a:lnTo>
                  <a:lnTo>
                    <a:pt x="75723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6455A1EB-BFF7-40C8-AC93-8B382E28E539}"/>
                </a:ext>
              </a:extLst>
            </p:cNvPr>
            <p:cNvSpPr/>
            <p:nvPr/>
          </p:nvSpPr>
          <p:spPr>
            <a:xfrm>
              <a:off x="2801938" y="3344863"/>
              <a:ext cx="374650" cy="465137"/>
            </a:xfrm>
            <a:custGeom>
              <a:avLst/>
              <a:gdLst>
                <a:gd name="connsiteX0" fmla="*/ 135732 w 373857"/>
                <a:gd name="connsiteY0" fmla="*/ 354807 h 464344"/>
                <a:gd name="connsiteX1" fmla="*/ 97632 w 373857"/>
                <a:gd name="connsiteY1" fmla="*/ 300038 h 464344"/>
                <a:gd name="connsiteX2" fmla="*/ 61913 w 373857"/>
                <a:gd name="connsiteY2" fmla="*/ 245269 h 464344"/>
                <a:gd name="connsiteX3" fmla="*/ 38100 w 373857"/>
                <a:gd name="connsiteY3" fmla="*/ 207169 h 464344"/>
                <a:gd name="connsiteX4" fmla="*/ 26194 w 373857"/>
                <a:gd name="connsiteY4" fmla="*/ 183357 h 464344"/>
                <a:gd name="connsiteX5" fmla="*/ 14288 w 373857"/>
                <a:gd name="connsiteY5" fmla="*/ 150019 h 464344"/>
                <a:gd name="connsiteX6" fmla="*/ 7144 w 373857"/>
                <a:gd name="connsiteY6" fmla="*/ 126207 h 464344"/>
                <a:gd name="connsiteX7" fmla="*/ 0 w 373857"/>
                <a:gd name="connsiteY7" fmla="*/ 83344 h 464344"/>
                <a:gd name="connsiteX8" fmla="*/ 0 w 373857"/>
                <a:gd name="connsiteY8" fmla="*/ 45244 h 464344"/>
                <a:gd name="connsiteX9" fmla="*/ 2382 w 373857"/>
                <a:gd name="connsiteY9" fmla="*/ 21432 h 464344"/>
                <a:gd name="connsiteX10" fmla="*/ 7144 w 373857"/>
                <a:gd name="connsiteY10" fmla="*/ 7144 h 464344"/>
                <a:gd name="connsiteX11" fmla="*/ 11907 w 373857"/>
                <a:gd name="connsiteY11" fmla="*/ 2382 h 464344"/>
                <a:gd name="connsiteX12" fmla="*/ 23813 w 373857"/>
                <a:gd name="connsiteY12" fmla="*/ 0 h 464344"/>
                <a:gd name="connsiteX13" fmla="*/ 50007 w 373857"/>
                <a:gd name="connsiteY13" fmla="*/ 4763 h 464344"/>
                <a:gd name="connsiteX14" fmla="*/ 69057 w 373857"/>
                <a:gd name="connsiteY14" fmla="*/ 16669 h 464344"/>
                <a:gd name="connsiteX15" fmla="*/ 104775 w 373857"/>
                <a:gd name="connsiteY15" fmla="*/ 45244 h 464344"/>
                <a:gd name="connsiteX16" fmla="*/ 373857 w 373857"/>
                <a:gd name="connsiteY16" fmla="*/ 304800 h 464344"/>
                <a:gd name="connsiteX17" fmla="*/ 361950 w 373857"/>
                <a:gd name="connsiteY17" fmla="*/ 338138 h 464344"/>
                <a:gd name="connsiteX18" fmla="*/ 345282 w 373857"/>
                <a:gd name="connsiteY18" fmla="*/ 376238 h 464344"/>
                <a:gd name="connsiteX19" fmla="*/ 321469 w 373857"/>
                <a:gd name="connsiteY19" fmla="*/ 411957 h 464344"/>
                <a:gd name="connsiteX20" fmla="*/ 295275 w 373857"/>
                <a:gd name="connsiteY20" fmla="*/ 440532 h 464344"/>
                <a:gd name="connsiteX21" fmla="*/ 266700 w 373857"/>
                <a:gd name="connsiteY21" fmla="*/ 459582 h 464344"/>
                <a:gd name="connsiteX22" fmla="*/ 250032 w 373857"/>
                <a:gd name="connsiteY22" fmla="*/ 464344 h 464344"/>
                <a:gd name="connsiteX23" fmla="*/ 240507 w 373857"/>
                <a:gd name="connsiteY23" fmla="*/ 464344 h 464344"/>
                <a:gd name="connsiteX24" fmla="*/ 219075 w 373857"/>
                <a:gd name="connsiteY24" fmla="*/ 454819 h 464344"/>
                <a:gd name="connsiteX25" fmla="*/ 190500 w 373857"/>
                <a:gd name="connsiteY25" fmla="*/ 428625 h 464344"/>
                <a:gd name="connsiteX26" fmla="*/ 135732 w 373857"/>
                <a:gd name="connsiteY26" fmla="*/ 354807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3857" h="464344">
                  <a:moveTo>
                    <a:pt x="135732" y="354807"/>
                  </a:moveTo>
                  <a:lnTo>
                    <a:pt x="97632" y="300038"/>
                  </a:lnTo>
                  <a:lnTo>
                    <a:pt x="61913" y="245269"/>
                  </a:lnTo>
                  <a:lnTo>
                    <a:pt x="38100" y="207169"/>
                  </a:lnTo>
                  <a:lnTo>
                    <a:pt x="26194" y="183357"/>
                  </a:lnTo>
                  <a:lnTo>
                    <a:pt x="14288" y="150019"/>
                  </a:lnTo>
                  <a:lnTo>
                    <a:pt x="7144" y="126207"/>
                  </a:lnTo>
                  <a:lnTo>
                    <a:pt x="0" y="83344"/>
                  </a:lnTo>
                  <a:lnTo>
                    <a:pt x="0" y="45244"/>
                  </a:lnTo>
                  <a:lnTo>
                    <a:pt x="2382" y="21432"/>
                  </a:lnTo>
                  <a:lnTo>
                    <a:pt x="7144" y="7144"/>
                  </a:lnTo>
                  <a:lnTo>
                    <a:pt x="11907" y="2382"/>
                  </a:lnTo>
                  <a:lnTo>
                    <a:pt x="23813" y="0"/>
                  </a:lnTo>
                  <a:lnTo>
                    <a:pt x="50007" y="4763"/>
                  </a:lnTo>
                  <a:lnTo>
                    <a:pt x="69057" y="16669"/>
                  </a:lnTo>
                  <a:lnTo>
                    <a:pt x="104775" y="45244"/>
                  </a:lnTo>
                  <a:lnTo>
                    <a:pt x="373857" y="304800"/>
                  </a:lnTo>
                  <a:lnTo>
                    <a:pt x="361950" y="338138"/>
                  </a:lnTo>
                  <a:lnTo>
                    <a:pt x="345282" y="376238"/>
                  </a:lnTo>
                  <a:lnTo>
                    <a:pt x="321469" y="411957"/>
                  </a:lnTo>
                  <a:lnTo>
                    <a:pt x="295275" y="440532"/>
                  </a:lnTo>
                  <a:lnTo>
                    <a:pt x="266700" y="459582"/>
                  </a:lnTo>
                  <a:lnTo>
                    <a:pt x="250032" y="464344"/>
                  </a:lnTo>
                  <a:lnTo>
                    <a:pt x="240507" y="464344"/>
                  </a:lnTo>
                  <a:lnTo>
                    <a:pt x="219075" y="454819"/>
                  </a:lnTo>
                  <a:lnTo>
                    <a:pt x="190500" y="428625"/>
                  </a:lnTo>
                  <a:lnTo>
                    <a:pt x="135732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DA1CD682-C3D0-4F16-801E-69E1A1082FF3}"/>
                </a:ext>
              </a:extLst>
            </p:cNvPr>
            <p:cNvSpPr/>
            <p:nvPr/>
          </p:nvSpPr>
          <p:spPr>
            <a:xfrm>
              <a:off x="3624263" y="2352675"/>
              <a:ext cx="1600200" cy="1455738"/>
            </a:xfrm>
            <a:custGeom>
              <a:avLst/>
              <a:gdLst>
                <a:gd name="connsiteX0" fmla="*/ 1397793 w 1600200"/>
                <a:gd name="connsiteY0" fmla="*/ 592931 h 1454944"/>
                <a:gd name="connsiteX1" fmla="*/ 1304925 w 1600200"/>
                <a:gd name="connsiteY1" fmla="*/ 707231 h 1454944"/>
                <a:gd name="connsiteX2" fmla="*/ 1235868 w 1600200"/>
                <a:gd name="connsiteY2" fmla="*/ 785813 h 1454944"/>
                <a:gd name="connsiteX3" fmla="*/ 1147762 w 1600200"/>
                <a:gd name="connsiteY3" fmla="*/ 876300 h 1454944"/>
                <a:gd name="connsiteX4" fmla="*/ 1066800 w 1600200"/>
                <a:gd name="connsiteY4" fmla="*/ 947738 h 1454944"/>
                <a:gd name="connsiteX5" fmla="*/ 985837 w 1600200"/>
                <a:gd name="connsiteY5" fmla="*/ 1016794 h 1454944"/>
                <a:gd name="connsiteX6" fmla="*/ 897731 w 1600200"/>
                <a:gd name="connsiteY6" fmla="*/ 1083469 h 1454944"/>
                <a:gd name="connsiteX7" fmla="*/ 804862 w 1600200"/>
                <a:gd name="connsiteY7" fmla="*/ 1145381 h 1454944"/>
                <a:gd name="connsiteX8" fmla="*/ 688181 w 1600200"/>
                <a:gd name="connsiteY8" fmla="*/ 1216819 h 1454944"/>
                <a:gd name="connsiteX9" fmla="*/ 542925 w 1600200"/>
                <a:gd name="connsiteY9" fmla="*/ 1288256 h 1454944"/>
                <a:gd name="connsiteX10" fmla="*/ 459581 w 1600200"/>
                <a:gd name="connsiteY10" fmla="*/ 1326356 h 1454944"/>
                <a:gd name="connsiteX11" fmla="*/ 309562 w 1600200"/>
                <a:gd name="connsiteY11" fmla="*/ 1383506 h 1454944"/>
                <a:gd name="connsiteX12" fmla="*/ 176212 w 1600200"/>
                <a:gd name="connsiteY12" fmla="*/ 1426369 h 1454944"/>
                <a:gd name="connsiteX13" fmla="*/ 73818 w 1600200"/>
                <a:gd name="connsiteY13" fmla="*/ 1450181 h 1454944"/>
                <a:gd name="connsiteX14" fmla="*/ 35718 w 1600200"/>
                <a:gd name="connsiteY14" fmla="*/ 1454944 h 1454944"/>
                <a:gd name="connsiteX15" fmla="*/ 19050 w 1600200"/>
                <a:gd name="connsiteY15" fmla="*/ 1452563 h 1454944"/>
                <a:gd name="connsiteX16" fmla="*/ 7143 w 1600200"/>
                <a:gd name="connsiteY16" fmla="*/ 1447800 h 1454944"/>
                <a:gd name="connsiteX17" fmla="*/ 0 w 1600200"/>
                <a:gd name="connsiteY17" fmla="*/ 1443038 h 1454944"/>
                <a:gd name="connsiteX18" fmla="*/ 0 w 1600200"/>
                <a:gd name="connsiteY18" fmla="*/ 1435894 h 1454944"/>
                <a:gd name="connsiteX19" fmla="*/ 4762 w 1600200"/>
                <a:gd name="connsiteY19" fmla="*/ 1419225 h 1454944"/>
                <a:gd name="connsiteX20" fmla="*/ 21431 w 1600200"/>
                <a:gd name="connsiteY20" fmla="*/ 1395413 h 1454944"/>
                <a:gd name="connsiteX21" fmla="*/ 40481 w 1600200"/>
                <a:gd name="connsiteY21" fmla="*/ 1383506 h 1454944"/>
                <a:gd name="connsiteX22" fmla="*/ 114300 w 1600200"/>
                <a:gd name="connsiteY22" fmla="*/ 1354931 h 1454944"/>
                <a:gd name="connsiteX23" fmla="*/ 188118 w 1600200"/>
                <a:gd name="connsiteY23" fmla="*/ 1323975 h 1454944"/>
                <a:gd name="connsiteX24" fmla="*/ 278606 w 1600200"/>
                <a:gd name="connsiteY24" fmla="*/ 1278731 h 1454944"/>
                <a:gd name="connsiteX25" fmla="*/ 395287 w 1600200"/>
                <a:gd name="connsiteY25" fmla="*/ 1219200 h 1454944"/>
                <a:gd name="connsiteX26" fmla="*/ 500062 w 1600200"/>
                <a:gd name="connsiteY26" fmla="*/ 1157288 h 1454944"/>
                <a:gd name="connsiteX27" fmla="*/ 614362 w 1600200"/>
                <a:gd name="connsiteY27" fmla="*/ 1081088 h 1454944"/>
                <a:gd name="connsiteX28" fmla="*/ 702468 w 1600200"/>
                <a:gd name="connsiteY28" fmla="*/ 1014413 h 1454944"/>
                <a:gd name="connsiteX29" fmla="*/ 797718 w 1600200"/>
                <a:gd name="connsiteY29" fmla="*/ 938213 h 1454944"/>
                <a:gd name="connsiteX30" fmla="*/ 890587 w 1600200"/>
                <a:gd name="connsiteY30" fmla="*/ 859631 h 1454944"/>
                <a:gd name="connsiteX31" fmla="*/ 938212 w 1600200"/>
                <a:gd name="connsiteY31" fmla="*/ 812006 h 1454944"/>
                <a:gd name="connsiteX32" fmla="*/ 1007268 w 1600200"/>
                <a:gd name="connsiteY32" fmla="*/ 731044 h 1454944"/>
                <a:gd name="connsiteX33" fmla="*/ 1066800 w 1600200"/>
                <a:gd name="connsiteY33" fmla="*/ 659606 h 1454944"/>
                <a:gd name="connsiteX34" fmla="*/ 1100137 w 1600200"/>
                <a:gd name="connsiteY34" fmla="*/ 616744 h 1454944"/>
                <a:gd name="connsiteX35" fmla="*/ 1138237 w 1600200"/>
                <a:gd name="connsiteY35" fmla="*/ 566738 h 1454944"/>
                <a:gd name="connsiteX36" fmla="*/ 1176337 w 1600200"/>
                <a:gd name="connsiteY36" fmla="*/ 511969 h 1454944"/>
                <a:gd name="connsiteX37" fmla="*/ 1207293 w 1600200"/>
                <a:gd name="connsiteY37" fmla="*/ 461963 h 1454944"/>
                <a:gd name="connsiteX38" fmla="*/ 1231106 w 1600200"/>
                <a:gd name="connsiteY38" fmla="*/ 416719 h 1454944"/>
                <a:gd name="connsiteX39" fmla="*/ 1252537 w 1600200"/>
                <a:gd name="connsiteY39" fmla="*/ 364331 h 1454944"/>
                <a:gd name="connsiteX40" fmla="*/ 1266825 w 1600200"/>
                <a:gd name="connsiteY40" fmla="*/ 321469 h 1454944"/>
                <a:gd name="connsiteX41" fmla="*/ 1273968 w 1600200"/>
                <a:gd name="connsiteY41" fmla="*/ 285750 h 1454944"/>
                <a:gd name="connsiteX42" fmla="*/ 1276350 w 1600200"/>
                <a:gd name="connsiteY42" fmla="*/ 257175 h 1454944"/>
                <a:gd name="connsiteX43" fmla="*/ 1273968 w 1600200"/>
                <a:gd name="connsiteY43" fmla="*/ 216694 h 1454944"/>
                <a:gd name="connsiteX44" fmla="*/ 1269206 w 1600200"/>
                <a:gd name="connsiteY44" fmla="*/ 190500 h 1454944"/>
                <a:gd name="connsiteX45" fmla="*/ 1257300 w 1600200"/>
                <a:gd name="connsiteY45" fmla="*/ 164306 h 1454944"/>
                <a:gd name="connsiteX46" fmla="*/ 1235868 w 1600200"/>
                <a:gd name="connsiteY46" fmla="*/ 128588 h 1454944"/>
                <a:gd name="connsiteX47" fmla="*/ 1204912 w 1600200"/>
                <a:gd name="connsiteY47" fmla="*/ 90488 h 1454944"/>
                <a:gd name="connsiteX48" fmla="*/ 1176337 w 1600200"/>
                <a:gd name="connsiteY48" fmla="*/ 61913 h 1454944"/>
                <a:gd name="connsiteX49" fmla="*/ 1166812 w 1600200"/>
                <a:gd name="connsiteY49" fmla="*/ 50006 h 1454944"/>
                <a:gd name="connsiteX50" fmla="*/ 1159668 w 1600200"/>
                <a:gd name="connsiteY50" fmla="*/ 26194 h 1454944"/>
                <a:gd name="connsiteX51" fmla="*/ 1162050 w 1600200"/>
                <a:gd name="connsiteY51" fmla="*/ 9525 h 1454944"/>
                <a:gd name="connsiteX52" fmla="*/ 1176337 w 1600200"/>
                <a:gd name="connsiteY52" fmla="*/ 0 h 1454944"/>
                <a:gd name="connsiteX53" fmla="*/ 1195387 w 1600200"/>
                <a:gd name="connsiteY53" fmla="*/ 2381 h 1454944"/>
                <a:gd name="connsiteX54" fmla="*/ 1223962 w 1600200"/>
                <a:gd name="connsiteY54" fmla="*/ 11906 h 1454944"/>
                <a:gd name="connsiteX55" fmla="*/ 1300162 w 1600200"/>
                <a:gd name="connsiteY55" fmla="*/ 59531 h 1454944"/>
                <a:gd name="connsiteX56" fmla="*/ 1431131 w 1600200"/>
                <a:gd name="connsiteY56" fmla="*/ 142875 h 1454944"/>
                <a:gd name="connsiteX57" fmla="*/ 1512093 w 1600200"/>
                <a:gd name="connsiteY57" fmla="*/ 202406 h 1454944"/>
                <a:gd name="connsiteX58" fmla="*/ 1545431 w 1600200"/>
                <a:gd name="connsiteY58" fmla="*/ 228600 h 1454944"/>
                <a:gd name="connsiteX59" fmla="*/ 1566862 w 1600200"/>
                <a:gd name="connsiteY59" fmla="*/ 250031 h 1454944"/>
                <a:gd name="connsiteX60" fmla="*/ 1583531 w 1600200"/>
                <a:gd name="connsiteY60" fmla="*/ 273844 h 1454944"/>
                <a:gd name="connsiteX61" fmla="*/ 1595437 w 1600200"/>
                <a:gd name="connsiteY61" fmla="*/ 302419 h 1454944"/>
                <a:gd name="connsiteX62" fmla="*/ 1600200 w 1600200"/>
                <a:gd name="connsiteY62" fmla="*/ 326231 h 1454944"/>
                <a:gd name="connsiteX63" fmla="*/ 1600200 w 1600200"/>
                <a:gd name="connsiteY63" fmla="*/ 345281 h 1454944"/>
                <a:gd name="connsiteX64" fmla="*/ 1590675 w 1600200"/>
                <a:gd name="connsiteY64" fmla="*/ 364331 h 1454944"/>
                <a:gd name="connsiteX65" fmla="*/ 1574006 w 1600200"/>
                <a:gd name="connsiteY65" fmla="*/ 378619 h 1454944"/>
                <a:gd name="connsiteX66" fmla="*/ 1552575 w 1600200"/>
                <a:gd name="connsiteY66" fmla="*/ 392906 h 1454944"/>
                <a:gd name="connsiteX67" fmla="*/ 1528762 w 1600200"/>
                <a:gd name="connsiteY67" fmla="*/ 411956 h 1454944"/>
                <a:gd name="connsiteX68" fmla="*/ 1497806 w 1600200"/>
                <a:gd name="connsiteY68" fmla="*/ 447675 h 1454944"/>
                <a:gd name="connsiteX69" fmla="*/ 1397793 w 1600200"/>
                <a:gd name="connsiteY69" fmla="*/ 592931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200" h="1454944">
                  <a:moveTo>
                    <a:pt x="1397793" y="592931"/>
                  </a:moveTo>
                  <a:lnTo>
                    <a:pt x="1304925" y="707231"/>
                  </a:lnTo>
                  <a:lnTo>
                    <a:pt x="1235868" y="785813"/>
                  </a:lnTo>
                  <a:lnTo>
                    <a:pt x="1147762" y="876300"/>
                  </a:lnTo>
                  <a:lnTo>
                    <a:pt x="1066800" y="947738"/>
                  </a:lnTo>
                  <a:lnTo>
                    <a:pt x="985837" y="1016794"/>
                  </a:lnTo>
                  <a:lnTo>
                    <a:pt x="897731" y="1083469"/>
                  </a:lnTo>
                  <a:lnTo>
                    <a:pt x="804862" y="1145381"/>
                  </a:lnTo>
                  <a:lnTo>
                    <a:pt x="688181" y="1216819"/>
                  </a:lnTo>
                  <a:lnTo>
                    <a:pt x="542925" y="1288256"/>
                  </a:lnTo>
                  <a:lnTo>
                    <a:pt x="459581" y="1326356"/>
                  </a:lnTo>
                  <a:lnTo>
                    <a:pt x="309562" y="1383506"/>
                  </a:lnTo>
                  <a:lnTo>
                    <a:pt x="176212" y="1426369"/>
                  </a:lnTo>
                  <a:lnTo>
                    <a:pt x="73818" y="1450181"/>
                  </a:lnTo>
                  <a:lnTo>
                    <a:pt x="35718" y="1454944"/>
                  </a:lnTo>
                  <a:lnTo>
                    <a:pt x="19050" y="1452563"/>
                  </a:lnTo>
                  <a:lnTo>
                    <a:pt x="7143" y="1447800"/>
                  </a:lnTo>
                  <a:lnTo>
                    <a:pt x="0" y="1443038"/>
                  </a:lnTo>
                  <a:lnTo>
                    <a:pt x="0" y="1435894"/>
                  </a:lnTo>
                  <a:lnTo>
                    <a:pt x="4762" y="1419225"/>
                  </a:lnTo>
                  <a:lnTo>
                    <a:pt x="21431" y="1395413"/>
                  </a:lnTo>
                  <a:lnTo>
                    <a:pt x="40481" y="1383506"/>
                  </a:lnTo>
                  <a:lnTo>
                    <a:pt x="114300" y="1354931"/>
                  </a:lnTo>
                  <a:lnTo>
                    <a:pt x="188118" y="1323975"/>
                  </a:lnTo>
                  <a:lnTo>
                    <a:pt x="278606" y="1278731"/>
                  </a:lnTo>
                  <a:lnTo>
                    <a:pt x="395287" y="1219200"/>
                  </a:lnTo>
                  <a:lnTo>
                    <a:pt x="500062" y="1157288"/>
                  </a:lnTo>
                  <a:lnTo>
                    <a:pt x="614362" y="1081088"/>
                  </a:lnTo>
                  <a:lnTo>
                    <a:pt x="702468" y="1014413"/>
                  </a:lnTo>
                  <a:lnTo>
                    <a:pt x="797718" y="938213"/>
                  </a:lnTo>
                  <a:lnTo>
                    <a:pt x="890587" y="859631"/>
                  </a:lnTo>
                  <a:lnTo>
                    <a:pt x="938212" y="812006"/>
                  </a:lnTo>
                  <a:lnTo>
                    <a:pt x="1007268" y="731044"/>
                  </a:lnTo>
                  <a:lnTo>
                    <a:pt x="1066800" y="659606"/>
                  </a:lnTo>
                  <a:lnTo>
                    <a:pt x="1100137" y="616744"/>
                  </a:lnTo>
                  <a:lnTo>
                    <a:pt x="1138237" y="566738"/>
                  </a:lnTo>
                  <a:lnTo>
                    <a:pt x="1176337" y="511969"/>
                  </a:lnTo>
                  <a:lnTo>
                    <a:pt x="1207293" y="461963"/>
                  </a:lnTo>
                  <a:lnTo>
                    <a:pt x="1231106" y="416719"/>
                  </a:lnTo>
                  <a:lnTo>
                    <a:pt x="1252537" y="364331"/>
                  </a:lnTo>
                  <a:lnTo>
                    <a:pt x="1266825" y="321469"/>
                  </a:lnTo>
                  <a:lnTo>
                    <a:pt x="1273968" y="285750"/>
                  </a:lnTo>
                  <a:lnTo>
                    <a:pt x="1276350" y="257175"/>
                  </a:lnTo>
                  <a:lnTo>
                    <a:pt x="1273968" y="216694"/>
                  </a:lnTo>
                  <a:lnTo>
                    <a:pt x="1269206" y="190500"/>
                  </a:lnTo>
                  <a:lnTo>
                    <a:pt x="1257300" y="164306"/>
                  </a:lnTo>
                  <a:lnTo>
                    <a:pt x="1235868" y="128588"/>
                  </a:lnTo>
                  <a:lnTo>
                    <a:pt x="1204912" y="90488"/>
                  </a:lnTo>
                  <a:lnTo>
                    <a:pt x="1176337" y="61913"/>
                  </a:lnTo>
                  <a:lnTo>
                    <a:pt x="1166812" y="50006"/>
                  </a:lnTo>
                  <a:lnTo>
                    <a:pt x="1159668" y="26194"/>
                  </a:lnTo>
                  <a:lnTo>
                    <a:pt x="1162050" y="9525"/>
                  </a:lnTo>
                  <a:lnTo>
                    <a:pt x="1176337" y="0"/>
                  </a:lnTo>
                  <a:lnTo>
                    <a:pt x="1195387" y="2381"/>
                  </a:lnTo>
                  <a:lnTo>
                    <a:pt x="1223962" y="11906"/>
                  </a:lnTo>
                  <a:lnTo>
                    <a:pt x="1300162" y="59531"/>
                  </a:lnTo>
                  <a:lnTo>
                    <a:pt x="1431131" y="142875"/>
                  </a:lnTo>
                  <a:lnTo>
                    <a:pt x="1512093" y="202406"/>
                  </a:lnTo>
                  <a:lnTo>
                    <a:pt x="1545431" y="228600"/>
                  </a:lnTo>
                  <a:lnTo>
                    <a:pt x="1566862" y="250031"/>
                  </a:lnTo>
                  <a:lnTo>
                    <a:pt x="1583531" y="273844"/>
                  </a:lnTo>
                  <a:lnTo>
                    <a:pt x="1595437" y="302419"/>
                  </a:lnTo>
                  <a:lnTo>
                    <a:pt x="1600200" y="326231"/>
                  </a:lnTo>
                  <a:lnTo>
                    <a:pt x="1600200" y="345281"/>
                  </a:lnTo>
                  <a:lnTo>
                    <a:pt x="1590675" y="364331"/>
                  </a:lnTo>
                  <a:lnTo>
                    <a:pt x="1574006" y="378619"/>
                  </a:lnTo>
                  <a:lnTo>
                    <a:pt x="1552575" y="392906"/>
                  </a:lnTo>
                  <a:lnTo>
                    <a:pt x="1528762" y="411956"/>
                  </a:lnTo>
                  <a:lnTo>
                    <a:pt x="1497806" y="447675"/>
                  </a:lnTo>
                  <a:lnTo>
                    <a:pt x="1397793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7A7C049C-E061-4698-ACC2-FD261D31F9BF}"/>
                </a:ext>
              </a:extLst>
            </p:cNvPr>
            <p:cNvSpPr/>
            <p:nvPr/>
          </p:nvSpPr>
          <p:spPr>
            <a:xfrm>
              <a:off x="3916363" y="3643313"/>
              <a:ext cx="1035050" cy="1593850"/>
            </a:xfrm>
            <a:custGeom>
              <a:avLst/>
              <a:gdLst>
                <a:gd name="connsiteX0" fmla="*/ 633413 w 1033463"/>
                <a:gd name="connsiteY0" fmla="*/ 962025 h 1593056"/>
                <a:gd name="connsiteX1" fmla="*/ 564357 w 1033463"/>
                <a:gd name="connsiteY1" fmla="*/ 1054893 h 1593056"/>
                <a:gd name="connsiteX2" fmla="*/ 476250 w 1033463"/>
                <a:gd name="connsiteY2" fmla="*/ 1178718 h 1593056"/>
                <a:gd name="connsiteX3" fmla="*/ 354807 w 1033463"/>
                <a:gd name="connsiteY3" fmla="*/ 1347787 h 1593056"/>
                <a:gd name="connsiteX4" fmla="*/ 280988 w 1033463"/>
                <a:gd name="connsiteY4" fmla="*/ 1459706 h 1593056"/>
                <a:gd name="connsiteX5" fmla="*/ 261938 w 1033463"/>
                <a:gd name="connsiteY5" fmla="*/ 1552575 h 1593056"/>
                <a:gd name="connsiteX6" fmla="*/ 204788 w 1033463"/>
                <a:gd name="connsiteY6" fmla="*/ 1571625 h 1593056"/>
                <a:gd name="connsiteX7" fmla="*/ 154782 w 1033463"/>
                <a:gd name="connsiteY7" fmla="*/ 1588293 h 1593056"/>
                <a:gd name="connsiteX8" fmla="*/ 138113 w 1033463"/>
                <a:gd name="connsiteY8" fmla="*/ 1593056 h 1593056"/>
                <a:gd name="connsiteX9" fmla="*/ 128588 w 1033463"/>
                <a:gd name="connsiteY9" fmla="*/ 1590675 h 1593056"/>
                <a:gd name="connsiteX10" fmla="*/ 104775 w 1033463"/>
                <a:gd name="connsiteY10" fmla="*/ 1574006 h 1593056"/>
                <a:gd name="connsiteX11" fmla="*/ 76200 w 1033463"/>
                <a:gd name="connsiteY11" fmla="*/ 1550193 h 1593056"/>
                <a:gd name="connsiteX12" fmla="*/ 50007 w 1033463"/>
                <a:gd name="connsiteY12" fmla="*/ 1519237 h 1593056"/>
                <a:gd name="connsiteX13" fmla="*/ 30957 w 1033463"/>
                <a:gd name="connsiteY13" fmla="*/ 1493043 h 1593056"/>
                <a:gd name="connsiteX14" fmla="*/ 16669 w 1033463"/>
                <a:gd name="connsiteY14" fmla="*/ 1466850 h 1593056"/>
                <a:gd name="connsiteX15" fmla="*/ 4763 w 1033463"/>
                <a:gd name="connsiteY15" fmla="*/ 1435893 h 1593056"/>
                <a:gd name="connsiteX16" fmla="*/ 0 w 1033463"/>
                <a:gd name="connsiteY16" fmla="*/ 1404937 h 1593056"/>
                <a:gd name="connsiteX17" fmla="*/ 2382 w 1033463"/>
                <a:gd name="connsiteY17" fmla="*/ 1385887 h 1593056"/>
                <a:gd name="connsiteX18" fmla="*/ 7144 w 1033463"/>
                <a:gd name="connsiteY18" fmla="*/ 1371600 h 1593056"/>
                <a:gd name="connsiteX19" fmla="*/ 16669 w 1033463"/>
                <a:gd name="connsiteY19" fmla="*/ 1354931 h 1593056"/>
                <a:gd name="connsiteX20" fmla="*/ 40482 w 1033463"/>
                <a:gd name="connsiteY20" fmla="*/ 1335881 h 1593056"/>
                <a:gd name="connsiteX21" fmla="*/ 83344 w 1033463"/>
                <a:gd name="connsiteY21" fmla="*/ 1309687 h 1593056"/>
                <a:gd name="connsiteX22" fmla="*/ 119063 w 1033463"/>
                <a:gd name="connsiteY22" fmla="*/ 1290637 h 1593056"/>
                <a:gd name="connsiteX23" fmla="*/ 130969 w 1033463"/>
                <a:gd name="connsiteY23" fmla="*/ 1281112 h 1593056"/>
                <a:gd name="connsiteX24" fmla="*/ 140494 w 1033463"/>
                <a:gd name="connsiteY24" fmla="*/ 1273968 h 1593056"/>
                <a:gd name="connsiteX25" fmla="*/ 195263 w 1033463"/>
                <a:gd name="connsiteY25" fmla="*/ 1197768 h 1593056"/>
                <a:gd name="connsiteX26" fmla="*/ 288132 w 1033463"/>
                <a:gd name="connsiteY26" fmla="*/ 1064418 h 1593056"/>
                <a:gd name="connsiteX27" fmla="*/ 395288 w 1033463"/>
                <a:gd name="connsiteY27" fmla="*/ 900112 h 1593056"/>
                <a:gd name="connsiteX28" fmla="*/ 395288 w 1033463"/>
                <a:gd name="connsiteY28" fmla="*/ 900112 h 1593056"/>
                <a:gd name="connsiteX29" fmla="*/ 516732 w 1033463"/>
                <a:gd name="connsiteY29" fmla="*/ 700087 h 1593056"/>
                <a:gd name="connsiteX30" fmla="*/ 588169 w 1033463"/>
                <a:gd name="connsiteY30" fmla="*/ 576262 h 1593056"/>
                <a:gd name="connsiteX31" fmla="*/ 623888 w 1033463"/>
                <a:gd name="connsiteY31" fmla="*/ 502443 h 1593056"/>
                <a:gd name="connsiteX32" fmla="*/ 647700 w 1033463"/>
                <a:gd name="connsiteY32" fmla="*/ 447675 h 1593056"/>
                <a:gd name="connsiteX33" fmla="*/ 666750 w 1033463"/>
                <a:gd name="connsiteY33" fmla="*/ 395287 h 1593056"/>
                <a:gd name="connsiteX34" fmla="*/ 678657 w 1033463"/>
                <a:gd name="connsiteY34" fmla="*/ 354806 h 1593056"/>
                <a:gd name="connsiteX35" fmla="*/ 685800 w 1033463"/>
                <a:gd name="connsiteY35" fmla="*/ 326231 h 1593056"/>
                <a:gd name="connsiteX36" fmla="*/ 690563 w 1033463"/>
                <a:gd name="connsiteY36" fmla="*/ 297656 h 1593056"/>
                <a:gd name="connsiteX37" fmla="*/ 692944 w 1033463"/>
                <a:gd name="connsiteY37" fmla="*/ 266700 h 1593056"/>
                <a:gd name="connsiteX38" fmla="*/ 690563 w 1033463"/>
                <a:gd name="connsiteY38" fmla="*/ 235743 h 1593056"/>
                <a:gd name="connsiteX39" fmla="*/ 685800 w 1033463"/>
                <a:gd name="connsiteY39" fmla="*/ 209550 h 1593056"/>
                <a:gd name="connsiteX40" fmla="*/ 666750 w 1033463"/>
                <a:gd name="connsiteY40" fmla="*/ 166687 h 1593056"/>
                <a:gd name="connsiteX41" fmla="*/ 635794 w 1033463"/>
                <a:gd name="connsiteY41" fmla="*/ 119062 h 1593056"/>
                <a:gd name="connsiteX42" fmla="*/ 609600 w 1033463"/>
                <a:gd name="connsiteY42" fmla="*/ 83343 h 1593056"/>
                <a:gd name="connsiteX43" fmla="*/ 590550 w 1033463"/>
                <a:gd name="connsiteY43" fmla="*/ 54768 h 1593056"/>
                <a:gd name="connsiteX44" fmla="*/ 581025 w 1033463"/>
                <a:gd name="connsiteY44" fmla="*/ 33337 h 1593056"/>
                <a:gd name="connsiteX45" fmla="*/ 578644 w 1033463"/>
                <a:gd name="connsiteY45" fmla="*/ 9525 h 1593056"/>
                <a:gd name="connsiteX46" fmla="*/ 583407 w 1033463"/>
                <a:gd name="connsiteY46" fmla="*/ 2381 h 1593056"/>
                <a:gd name="connsiteX47" fmla="*/ 597694 w 1033463"/>
                <a:gd name="connsiteY47" fmla="*/ 0 h 1593056"/>
                <a:gd name="connsiteX48" fmla="*/ 631032 w 1033463"/>
                <a:gd name="connsiteY48" fmla="*/ 9525 h 1593056"/>
                <a:gd name="connsiteX49" fmla="*/ 683419 w 1033463"/>
                <a:gd name="connsiteY49" fmla="*/ 28575 h 1593056"/>
                <a:gd name="connsiteX50" fmla="*/ 752475 w 1033463"/>
                <a:gd name="connsiteY50" fmla="*/ 59531 h 1593056"/>
                <a:gd name="connsiteX51" fmla="*/ 812007 w 1033463"/>
                <a:gd name="connsiteY51" fmla="*/ 90487 h 1593056"/>
                <a:gd name="connsiteX52" fmla="*/ 902494 w 1033463"/>
                <a:gd name="connsiteY52" fmla="*/ 150018 h 1593056"/>
                <a:gd name="connsiteX53" fmla="*/ 983457 w 1033463"/>
                <a:gd name="connsiteY53" fmla="*/ 207168 h 1593056"/>
                <a:gd name="connsiteX54" fmla="*/ 1004888 w 1033463"/>
                <a:gd name="connsiteY54" fmla="*/ 230981 h 1593056"/>
                <a:gd name="connsiteX55" fmla="*/ 1021557 w 1033463"/>
                <a:gd name="connsiteY55" fmla="*/ 254793 h 1593056"/>
                <a:gd name="connsiteX56" fmla="*/ 1033463 w 1033463"/>
                <a:gd name="connsiteY56" fmla="*/ 278606 h 1593056"/>
                <a:gd name="connsiteX57" fmla="*/ 1033463 w 1033463"/>
                <a:gd name="connsiteY57" fmla="*/ 295275 h 1593056"/>
                <a:gd name="connsiteX58" fmla="*/ 1031082 w 1033463"/>
                <a:gd name="connsiteY58" fmla="*/ 307181 h 1593056"/>
                <a:gd name="connsiteX59" fmla="*/ 1021557 w 1033463"/>
                <a:gd name="connsiteY59" fmla="*/ 323850 h 1593056"/>
                <a:gd name="connsiteX60" fmla="*/ 1007269 w 1033463"/>
                <a:gd name="connsiteY60" fmla="*/ 340518 h 1593056"/>
                <a:gd name="connsiteX61" fmla="*/ 985838 w 1033463"/>
                <a:gd name="connsiteY61" fmla="*/ 364331 h 1593056"/>
                <a:gd name="connsiteX62" fmla="*/ 947738 w 1033463"/>
                <a:gd name="connsiteY62" fmla="*/ 416718 h 1593056"/>
                <a:gd name="connsiteX63" fmla="*/ 892969 w 1033463"/>
                <a:gd name="connsiteY63" fmla="*/ 509587 h 1593056"/>
                <a:gd name="connsiteX64" fmla="*/ 835819 w 1033463"/>
                <a:gd name="connsiteY64" fmla="*/ 616743 h 1593056"/>
                <a:gd name="connsiteX65" fmla="*/ 790575 w 1033463"/>
                <a:gd name="connsiteY65" fmla="*/ 702468 h 1593056"/>
                <a:gd name="connsiteX66" fmla="*/ 707232 w 1033463"/>
                <a:gd name="connsiteY66" fmla="*/ 854868 h 1593056"/>
                <a:gd name="connsiteX67" fmla="*/ 633413 w 1033463"/>
                <a:gd name="connsiteY67" fmla="*/ 962025 h 159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3463" h="1593056">
                  <a:moveTo>
                    <a:pt x="633413" y="962025"/>
                  </a:moveTo>
                  <a:lnTo>
                    <a:pt x="564357" y="1054893"/>
                  </a:lnTo>
                  <a:lnTo>
                    <a:pt x="476250" y="1178718"/>
                  </a:lnTo>
                  <a:lnTo>
                    <a:pt x="354807" y="1347787"/>
                  </a:lnTo>
                  <a:lnTo>
                    <a:pt x="280988" y="1459706"/>
                  </a:lnTo>
                  <a:lnTo>
                    <a:pt x="261938" y="1552575"/>
                  </a:lnTo>
                  <a:lnTo>
                    <a:pt x="204788" y="1571625"/>
                  </a:lnTo>
                  <a:lnTo>
                    <a:pt x="154782" y="1588293"/>
                  </a:lnTo>
                  <a:lnTo>
                    <a:pt x="138113" y="1593056"/>
                  </a:lnTo>
                  <a:lnTo>
                    <a:pt x="128588" y="1590675"/>
                  </a:lnTo>
                  <a:lnTo>
                    <a:pt x="104775" y="1574006"/>
                  </a:lnTo>
                  <a:lnTo>
                    <a:pt x="76200" y="1550193"/>
                  </a:lnTo>
                  <a:lnTo>
                    <a:pt x="50007" y="1519237"/>
                  </a:lnTo>
                  <a:lnTo>
                    <a:pt x="30957" y="1493043"/>
                  </a:lnTo>
                  <a:lnTo>
                    <a:pt x="16669" y="1466850"/>
                  </a:lnTo>
                  <a:lnTo>
                    <a:pt x="4763" y="1435893"/>
                  </a:lnTo>
                  <a:lnTo>
                    <a:pt x="0" y="1404937"/>
                  </a:lnTo>
                  <a:lnTo>
                    <a:pt x="2382" y="1385887"/>
                  </a:lnTo>
                  <a:lnTo>
                    <a:pt x="7144" y="1371600"/>
                  </a:lnTo>
                  <a:lnTo>
                    <a:pt x="16669" y="1354931"/>
                  </a:lnTo>
                  <a:lnTo>
                    <a:pt x="40482" y="1335881"/>
                  </a:lnTo>
                  <a:lnTo>
                    <a:pt x="83344" y="1309687"/>
                  </a:lnTo>
                  <a:lnTo>
                    <a:pt x="119063" y="1290637"/>
                  </a:lnTo>
                  <a:lnTo>
                    <a:pt x="130969" y="1281112"/>
                  </a:lnTo>
                  <a:lnTo>
                    <a:pt x="140494" y="1273968"/>
                  </a:lnTo>
                  <a:lnTo>
                    <a:pt x="195263" y="1197768"/>
                  </a:lnTo>
                  <a:lnTo>
                    <a:pt x="288132" y="1064418"/>
                  </a:lnTo>
                  <a:lnTo>
                    <a:pt x="395288" y="900112"/>
                  </a:lnTo>
                  <a:lnTo>
                    <a:pt x="395288" y="900112"/>
                  </a:lnTo>
                  <a:lnTo>
                    <a:pt x="516732" y="700087"/>
                  </a:lnTo>
                  <a:lnTo>
                    <a:pt x="588169" y="576262"/>
                  </a:lnTo>
                  <a:lnTo>
                    <a:pt x="623888" y="502443"/>
                  </a:lnTo>
                  <a:lnTo>
                    <a:pt x="647700" y="447675"/>
                  </a:lnTo>
                  <a:lnTo>
                    <a:pt x="666750" y="395287"/>
                  </a:lnTo>
                  <a:lnTo>
                    <a:pt x="678657" y="354806"/>
                  </a:lnTo>
                  <a:lnTo>
                    <a:pt x="685800" y="326231"/>
                  </a:lnTo>
                  <a:lnTo>
                    <a:pt x="690563" y="297656"/>
                  </a:lnTo>
                  <a:lnTo>
                    <a:pt x="692944" y="266700"/>
                  </a:lnTo>
                  <a:lnTo>
                    <a:pt x="690563" y="235743"/>
                  </a:lnTo>
                  <a:lnTo>
                    <a:pt x="685800" y="209550"/>
                  </a:lnTo>
                  <a:lnTo>
                    <a:pt x="666750" y="166687"/>
                  </a:lnTo>
                  <a:lnTo>
                    <a:pt x="635794" y="119062"/>
                  </a:lnTo>
                  <a:lnTo>
                    <a:pt x="609600" y="83343"/>
                  </a:lnTo>
                  <a:lnTo>
                    <a:pt x="590550" y="54768"/>
                  </a:lnTo>
                  <a:lnTo>
                    <a:pt x="581025" y="33337"/>
                  </a:lnTo>
                  <a:lnTo>
                    <a:pt x="578644" y="9525"/>
                  </a:lnTo>
                  <a:lnTo>
                    <a:pt x="583407" y="2381"/>
                  </a:lnTo>
                  <a:lnTo>
                    <a:pt x="597694" y="0"/>
                  </a:lnTo>
                  <a:lnTo>
                    <a:pt x="631032" y="9525"/>
                  </a:lnTo>
                  <a:lnTo>
                    <a:pt x="683419" y="28575"/>
                  </a:lnTo>
                  <a:lnTo>
                    <a:pt x="752475" y="59531"/>
                  </a:lnTo>
                  <a:lnTo>
                    <a:pt x="812007" y="90487"/>
                  </a:lnTo>
                  <a:lnTo>
                    <a:pt x="902494" y="150018"/>
                  </a:lnTo>
                  <a:lnTo>
                    <a:pt x="983457" y="207168"/>
                  </a:lnTo>
                  <a:lnTo>
                    <a:pt x="1004888" y="230981"/>
                  </a:lnTo>
                  <a:lnTo>
                    <a:pt x="1021557" y="254793"/>
                  </a:lnTo>
                  <a:lnTo>
                    <a:pt x="1033463" y="278606"/>
                  </a:lnTo>
                  <a:lnTo>
                    <a:pt x="1033463" y="295275"/>
                  </a:lnTo>
                  <a:lnTo>
                    <a:pt x="1031082" y="307181"/>
                  </a:lnTo>
                  <a:lnTo>
                    <a:pt x="1021557" y="323850"/>
                  </a:lnTo>
                  <a:lnTo>
                    <a:pt x="1007269" y="340518"/>
                  </a:lnTo>
                  <a:lnTo>
                    <a:pt x="985838" y="364331"/>
                  </a:lnTo>
                  <a:lnTo>
                    <a:pt x="947738" y="416718"/>
                  </a:lnTo>
                  <a:lnTo>
                    <a:pt x="892969" y="509587"/>
                  </a:lnTo>
                  <a:lnTo>
                    <a:pt x="835819" y="616743"/>
                  </a:lnTo>
                  <a:lnTo>
                    <a:pt x="790575" y="702468"/>
                  </a:lnTo>
                  <a:lnTo>
                    <a:pt x="707232" y="854868"/>
                  </a:lnTo>
                  <a:lnTo>
                    <a:pt x="633413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3DE81B00-0C60-4A1A-957A-813D3BBE1190}"/>
                </a:ext>
              </a:extLst>
            </p:cNvPr>
            <p:cNvSpPr/>
            <p:nvPr/>
          </p:nvSpPr>
          <p:spPr>
            <a:xfrm>
              <a:off x="2878138" y="2770188"/>
              <a:ext cx="874712" cy="984250"/>
            </a:xfrm>
            <a:custGeom>
              <a:avLst/>
              <a:gdLst>
                <a:gd name="connsiteX0" fmla="*/ 769144 w 873919"/>
                <a:gd name="connsiteY0" fmla="*/ 209550 h 985837"/>
                <a:gd name="connsiteX1" fmla="*/ 657225 w 873919"/>
                <a:gd name="connsiteY1" fmla="*/ 381000 h 985837"/>
                <a:gd name="connsiteX2" fmla="*/ 571500 w 873919"/>
                <a:gd name="connsiteY2" fmla="*/ 511969 h 985837"/>
                <a:gd name="connsiteX3" fmla="*/ 473869 w 873919"/>
                <a:gd name="connsiteY3" fmla="*/ 650081 h 985837"/>
                <a:gd name="connsiteX4" fmla="*/ 369094 w 873919"/>
                <a:gd name="connsiteY4" fmla="*/ 797719 h 985837"/>
                <a:gd name="connsiteX5" fmla="*/ 309563 w 873919"/>
                <a:gd name="connsiteY5" fmla="*/ 873919 h 985837"/>
                <a:gd name="connsiteX6" fmla="*/ 300038 w 873919"/>
                <a:gd name="connsiteY6" fmla="*/ 888206 h 985837"/>
                <a:gd name="connsiteX7" fmla="*/ 271463 w 873919"/>
                <a:gd name="connsiteY7" fmla="*/ 947737 h 985837"/>
                <a:gd name="connsiteX8" fmla="*/ 238125 w 873919"/>
                <a:gd name="connsiteY8" fmla="*/ 985837 h 985837"/>
                <a:gd name="connsiteX9" fmla="*/ 0 w 873919"/>
                <a:gd name="connsiteY9" fmla="*/ 600075 h 985837"/>
                <a:gd name="connsiteX10" fmla="*/ 26194 w 873919"/>
                <a:gd name="connsiteY10" fmla="*/ 619125 h 985837"/>
                <a:gd name="connsiteX11" fmla="*/ 50007 w 873919"/>
                <a:gd name="connsiteY11" fmla="*/ 628650 h 985837"/>
                <a:gd name="connsiteX12" fmla="*/ 69057 w 873919"/>
                <a:gd name="connsiteY12" fmla="*/ 633412 h 985837"/>
                <a:gd name="connsiteX13" fmla="*/ 97632 w 873919"/>
                <a:gd name="connsiteY13" fmla="*/ 638175 h 985837"/>
                <a:gd name="connsiteX14" fmla="*/ 121444 w 873919"/>
                <a:gd name="connsiteY14" fmla="*/ 633412 h 985837"/>
                <a:gd name="connsiteX15" fmla="*/ 145257 w 873919"/>
                <a:gd name="connsiteY15" fmla="*/ 626269 h 985837"/>
                <a:gd name="connsiteX16" fmla="*/ 188119 w 873919"/>
                <a:gd name="connsiteY16" fmla="*/ 604837 h 985837"/>
                <a:gd name="connsiteX17" fmla="*/ 276225 w 873919"/>
                <a:gd name="connsiteY17" fmla="*/ 540544 h 985837"/>
                <a:gd name="connsiteX18" fmla="*/ 388144 w 873919"/>
                <a:gd name="connsiteY18" fmla="*/ 442912 h 985837"/>
                <a:gd name="connsiteX19" fmla="*/ 545307 w 873919"/>
                <a:gd name="connsiteY19" fmla="*/ 292894 h 985837"/>
                <a:gd name="connsiteX20" fmla="*/ 700088 w 873919"/>
                <a:gd name="connsiteY20" fmla="*/ 135731 h 985837"/>
                <a:gd name="connsiteX21" fmla="*/ 809625 w 873919"/>
                <a:gd name="connsiteY21" fmla="*/ 21431 h 985837"/>
                <a:gd name="connsiteX22" fmla="*/ 821532 w 873919"/>
                <a:gd name="connsiteY22" fmla="*/ 9525 h 985837"/>
                <a:gd name="connsiteX23" fmla="*/ 840582 w 873919"/>
                <a:gd name="connsiteY23" fmla="*/ 0 h 985837"/>
                <a:gd name="connsiteX24" fmla="*/ 854869 w 873919"/>
                <a:gd name="connsiteY24" fmla="*/ 0 h 985837"/>
                <a:gd name="connsiteX25" fmla="*/ 869157 w 873919"/>
                <a:gd name="connsiteY25" fmla="*/ 0 h 985837"/>
                <a:gd name="connsiteX26" fmla="*/ 871538 w 873919"/>
                <a:gd name="connsiteY26" fmla="*/ 4762 h 985837"/>
                <a:gd name="connsiteX27" fmla="*/ 873919 w 873919"/>
                <a:gd name="connsiteY27" fmla="*/ 11906 h 985837"/>
                <a:gd name="connsiteX28" fmla="*/ 871538 w 873919"/>
                <a:gd name="connsiteY28" fmla="*/ 28575 h 985837"/>
                <a:gd name="connsiteX29" fmla="*/ 857250 w 873919"/>
                <a:gd name="connsiteY29" fmla="*/ 61912 h 985837"/>
                <a:gd name="connsiteX30" fmla="*/ 814388 w 873919"/>
                <a:gd name="connsiteY30" fmla="*/ 135731 h 985837"/>
                <a:gd name="connsiteX31" fmla="*/ 769144 w 873919"/>
                <a:gd name="connsiteY31" fmla="*/ 209550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919" h="985837">
                  <a:moveTo>
                    <a:pt x="769144" y="209550"/>
                  </a:moveTo>
                  <a:lnTo>
                    <a:pt x="657225" y="381000"/>
                  </a:lnTo>
                  <a:lnTo>
                    <a:pt x="571500" y="511969"/>
                  </a:lnTo>
                  <a:lnTo>
                    <a:pt x="473869" y="650081"/>
                  </a:lnTo>
                  <a:lnTo>
                    <a:pt x="369094" y="797719"/>
                  </a:lnTo>
                  <a:lnTo>
                    <a:pt x="309563" y="873919"/>
                  </a:lnTo>
                  <a:lnTo>
                    <a:pt x="300038" y="888206"/>
                  </a:lnTo>
                  <a:lnTo>
                    <a:pt x="271463" y="947737"/>
                  </a:lnTo>
                  <a:lnTo>
                    <a:pt x="238125" y="985837"/>
                  </a:lnTo>
                  <a:lnTo>
                    <a:pt x="0" y="600075"/>
                  </a:lnTo>
                  <a:lnTo>
                    <a:pt x="26194" y="619125"/>
                  </a:lnTo>
                  <a:lnTo>
                    <a:pt x="50007" y="628650"/>
                  </a:lnTo>
                  <a:lnTo>
                    <a:pt x="69057" y="633412"/>
                  </a:lnTo>
                  <a:lnTo>
                    <a:pt x="97632" y="638175"/>
                  </a:lnTo>
                  <a:lnTo>
                    <a:pt x="121444" y="633412"/>
                  </a:lnTo>
                  <a:lnTo>
                    <a:pt x="145257" y="626269"/>
                  </a:lnTo>
                  <a:lnTo>
                    <a:pt x="188119" y="604837"/>
                  </a:lnTo>
                  <a:lnTo>
                    <a:pt x="276225" y="540544"/>
                  </a:lnTo>
                  <a:lnTo>
                    <a:pt x="388144" y="442912"/>
                  </a:lnTo>
                  <a:lnTo>
                    <a:pt x="545307" y="292894"/>
                  </a:lnTo>
                  <a:lnTo>
                    <a:pt x="700088" y="135731"/>
                  </a:lnTo>
                  <a:lnTo>
                    <a:pt x="809625" y="21431"/>
                  </a:lnTo>
                  <a:lnTo>
                    <a:pt x="821532" y="9525"/>
                  </a:lnTo>
                  <a:lnTo>
                    <a:pt x="840582" y="0"/>
                  </a:lnTo>
                  <a:lnTo>
                    <a:pt x="854869" y="0"/>
                  </a:lnTo>
                  <a:lnTo>
                    <a:pt x="869157" y="0"/>
                  </a:lnTo>
                  <a:lnTo>
                    <a:pt x="871538" y="4762"/>
                  </a:lnTo>
                  <a:lnTo>
                    <a:pt x="873919" y="11906"/>
                  </a:lnTo>
                  <a:lnTo>
                    <a:pt x="871538" y="28575"/>
                  </a:lnTo>
                  <a:lnTo>
                    <a:pt x="857250" y="61912"/>
                  </a:lnTo>
                  <a:lnTo>
                    <a:pt x="814388" y="135731"/>
                  </a:lnTo>
                  <a:lnTo>
                    <a:pt x="7691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A6930F2E-F382-4F46-A64F-666749F1D692}"/>
                </a:ext>
              </a:extLst>
            </p:cNvPr>
            <p:cNvSpPr/>
            <p:nvPr/>
          </p:nvSpPr>
          <p:spPr>
            <a:xfrm>
              <a:off x="4602163" y="1781175"/>
              <a:ext cx="2044700" cy="465138"/>
            </a:xfrm>
            <a:custGeom>
              <a:avLst/>
              <a:gdLst>
                <a:gd name="connsiteX0" fmla="*/ 1104900 w 2043113"/>
                <a:gd name="connsiteY0" fmla="*/ 323850 h 464344"/>
                <a:gd name="connsiteX1" fmla="*/ 909638 w 2043113"/>
                <a:gd name="connsiteY1" fmla="*/ 364331 h 464344"/>
                <a:gd name="connsiteX2" fmla="*/ 750094 w 2043113"/>
                <a:gd name="connsiteY2" fmla="*/ 397669 h 464344"/>
                <a:gd name="connsiteX3" fmla="*/ 561975 w 2043113"/>
                <a:gd name="connsiteY3" fmla="*/ 435769 h 464344"/>
                <a:gd name="connsiteX4" fmla="*/ 502444 w 2043113"/>
                <a:gd name="connsiteY4" fmla="*/ 447675 h 464344"/>
                <a:gd name="connsiteX5" fmla="*/ 454819 w 2043113"/>
                <a:gd name="connsiteY5" fmla="*/ 457200 h 464344"/>
                <a:gd name="connsiteX6" fmla="*/ 421482 w 2043113"/>
                <a:gd name="connsiteY6" fmla="*/ 461963 h 464344"/>
                <a:gd name="connsiteX7" fmla="*/ 385763 w 2043113"/>
                <a:gd name="connsiteY7" fmla="*/ 464344 h 464344"/>
                <a:gd name="connsiteX8" fmla="*/ 354807 w 2043113"/>
                <a:gd name="connsiteY8" fmla="*/ 464344 h 464344"/>
                <a:gd name="connsiteX9" fmla="*/ 321469 w 2043113"/>
                <a:gd name="connsiteY9" fmla="*/ 459581 h 464344"/>
                <a:gd name="connsiteX10" fmla="*/ 278607 w 2043113"/>
                <a:gd name="connsiteY10" fmla="*/ 450056 h 464344"/>
                <a:gd name="connsiteX11" fmla="*/ 228600 w 2043113"/>
                <a:gd name="connsiteY11" fmla="*/ 433388 h 464344"/>
                <a:gd name="connsiteX12" fmla="*/ 157163 w 2043113"/>
                <a:gd name="connsiteY12" fmla="*/ 404813 h 464344"/>
                <a:gd name="connsiteX13" fmla="*/ 97632 w 2043113"/>
                <a:gd name="connsiteY13" fmla="*/ 376238 h 464344"/>
                <a:gd name="connsiteX14" fmla="*/ 0 w 2043113"/>
                <a:gd name="connsiteY14" fmla="*/ 326231 h 464344"/>
                <a:gd name="connsiteX15" fmla="*/ 157163 w 2043113"/>
                <a:gd name="connsiteY15" fmla="*/ 195263 h 464344"/>
                <a:gd name="connsiteX16" fmla="*/ 240507 w 2043113"/>
                <a:gd name="connsiteY16" fmla="*/ 230981 h 464344"/>
                <a:gd name="connsiteX17" fmla="*/ 280988 w 2043113"/>
                <a:gd name="connsiteY17" fmla="*/ 242888 h 464344"/>
                <a:gd name="connsiteX18" fmla="*/ 347663 w 2043113"/>
                <a:gd name="connsiteY18" fmla="*/ 257175 h 464344"/>
                <a:gd name="connsiteX19" fmla="*/ 411957 w 2043113"/>
                <a:gd name="connsiteY19" fmla="*/ 266700 h 464344"/>
                <a:gd name="connsiteX20" fmla="*/ 488157 w 2043113"/>
                <a:gd name="connsiteY20" fmla="*/ 266700 h 464344"/>
                <a:gd name="connsiteX21" fmla="*/ 571500 w 2043113"/>
                <a:gd name="connsiteY21" fmla="*/ 259556 h 464344"/>
                <a:gd name="connsiteX22" fmla="*/ 721519 w 2043113"/>
                <a:gd name="connsiteY22" fmla="*/ 235744 h 464344"/>
                <a:gd name="connsiteX23" fmla="*/ 871538 w 2043113"/>
                <a:gd name="connsiteY23" fmla="*/ 204788 h 464344"/>
                <a:gd name="connsiteX24" fmla="*/ 1031082 w 2043113"/>
                <a:gd name="connsiteY24" fmla="*/ 166688 h 464344"/>
                <a:gd name="connsiteX25" fmla="*/ 1209675 w 2043113"/>
                <a:gd name="connsiteY25" fmla="*/ 119063 h 464344"/>
                <a:gd name="connsiteX26" fmla="*/ 1323975 w 2043113"/>
                <a:gd name="connsiteY26" fmla="*/ 85725 h 464344"/>
                <a:gd name="connsiteX27" fmla="*/ 1366838 w 2043113"/>
                <a:gd name="connsiteY27" fmla="*/ 71438 h 464344"/>
                <a:gd name="connsiteX28" fmla="*/ 1393032 w 2043113"/>
                <a:gd name="connsiteY28" fmla="*/ 59531 h 464344"/>
                <a:gd name="connsiteX29" fmla="*/ 1428750 w 2043113"/>
                <a:gd name="connsiteY29" fmla="*/ 38100 h 464344"/>
                <a:gd name="connsiteX30" fmla="*/ 1457325 w 2043113"/>
                <a:gd name="connsiteY30" fmla="*/ 16669 h 464344"/>
                <a:gd name="connsiteX31" fmla="*/ 1476375 w 2043113"/>
                <a:gd name="connsiteY31" fmla="*/ 0 h 464344"/>
                <a:gd name="connsiteX32" fmla="*/ 1485900 w 2043113"/>
                <a:gd name="connsiteY32" fmla="*/ 0 h 464344"/>
                <a:gd name="connsiteX33" fmla="*/ 1535907 w 2043113"/>
                <a:gd name="connsiteY33" fmla="*/ 19050 h 464344"/>
                <a:gd name="connsiteX34" fmla="*/ 1619250 w 2043113"/>
                <a:gd name="connsiteY34" fmla="*/ 54769 h 464344"/>
                <a:gd name="connsiteX35" fmla="*/ 1719263 w 2043113"/>
                <a:gd name="connsiteY35" fmla="*/ 97631 h 464344"/>
                <a:gd name="connsiteX36" fmla="*/ 1781175 w 2043113"/>
                <a:gd name="connsiteY36" fmla="*/ 128588 h 464344"/>
                <a:gd name="connsiteX37" fmla="*/ 1854994 w 2043113"/>
                <a:gd name="connsiteY37" fmla="*/ 166688 h 464344"/>
                <a:gd name="connsiteX38" fmla="*/ 1902619 w 2043113"/>
                <a:gd name="connsiteY38" fmla="*/ 195263 h 464344"/>
                <a:gd name="connsiteX39" fmla="*/ 1957388 w 2043113"/>
                <a:gd name="connsiteY39" fmla="*/ 233363 h 464344"/>
                <a:gd name="connsiteX40" fmla="*/ 1988344 w 2043113"/>
                <a:gd name="connsiteY40" fmla="*/ 259556 h 464344"/>
                <a:gd name="connsiteX41" fmla="*/ 2014538 w 2043113"/>
                <a:gd name="connsiteY41" fmla="*/ 280988 h 464344"/>
                <a:gd name="connsiteX42" fmla="*/ 2035969 w 2043113"/>
                <a:gd name="connsiteY42" fmla="*/ 307181 h 464344"/>
                <a:gd name="connsiteX43" fmla="*/ 2043113 w 2043113"/>
                <a:gd name="connsiteY43" fmla="*/ 328613 h 464344"/>
                <a:gd name="connsiteX44" fmla="*/ 2043113 w 2043113"/>
                <a:gd name="connsiteY44" fmla="*/ 340519 h 464344"/>
                <a:gd name="connsiteX45" fmla="*/ 2033588 w 2043113"/>
                <a:gd name="connsiteY45" fmla="*/ 357188 h 464344"/>
                <a:gd name="connsiteX46" fmla="*/ 2016919 w 2043113"/>
                <a:gd name="connsiteY46" fmla="*/ 373856 h 464344"/>
                <a:gd name="connsiteX47" fmla="*/ 1983582 w 2043113"/>
                <a:gd name="connsiteY47" fmla="*/ 392906 h 464344"/>
                <a:gd name="connsiteX48" fmla="*/ 1933575 w 2043113"/>
                <a:gd name="connsiteY48" fmla="*/ 407194 h 464344"/>
                <a:gd name="connsiteX49" fmla="*/ 1459707 w 2043113"/>
                <a:gd name="connsiteY49" fmla="*/ 266700 h 464344"/>
                <a:gd name="connsiteX50" fmla="*/ 1435894 w 2043113"/>
                <a:gd name="connsiteY50" fmla="*/ 261938 h 464344"/>
                <a:gd name="connsiteX51" fmla="*/ 1385888 w 2043113"/>
                <a:gd name="connsiteY51" fmla="*/ 269081 h 464344"/>
                <a:gd name="connsiteX52" fmla="*/ 1283494 w 2043113"/>
                <a:gd name="connsiteY52" fmla="*/ 288131 h 464344"/>
                <a:gd name="connsiteX53" fmla="*/ 1104900 w 2043113"/>
                <a:gd name="connsiteY53" fmla="*/ 32385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3113" h="464344">
                  <a:moveTo>
                    <a:pt x="1104900" y="323850"/>
                  </a:moveTo>
                  <a:lnTo>
                    <a:pt x="909638" y="364331"/>
                  </a:lnTo>
                  <a:lnTo>
                    <a:pt x="750094" y="397669"/>
                  </a:lnTo>
                  <a:lnTo>
                    <a:pt x="561975" y="435769"/>
                  </a:lnTo>
                  <a:lnTo>
                    <a:pt x="502444" y="447675"/>
                  </a:lnTo>
                  <a:lnTo>
                    <a:pt x="454819" y="457200"/>
                  </a:lnTo>
                  <a:lnTo>
                    <a:pt x="421482" y="461963"/>
                  </a:lnTo>
                  <a:lnTo>
                    <a:pt x="385763" y="464344"/>
                  </a:lnTo>
                  <a:lnTo>
                    <a:pt x="354807" y="464344"/>
                  </a:lnTo>
                  <a:lnTo>
                    <a:pt x="321469" y="459581"/>
                  </a:lnTo>
                  <a:lnTo>
                    <a:pt x="278607" y="450056"/>
                  </a:lnTo>
                  <a:lnTo>
                    <a:pt x="228600" y="433388"/>
                  </a:lnTo>
                  <a:lnTo>
                    <a:pt x="157163" y="404813"/>
                  </a:lnTo>
                  <a:lnTo>
                    <a:pt x="97632" y="376238"/>
                  </a:lnTo>
                  <a:lnTo>
                    <a:pt x="0" y="326231"/>
                  </a:lnTo>
                  <a:lnTo>
                    <a:pt x="157163" y="195263"/>
                  </a:lnTo>
                  <a:lnTo>
                    <a:pt x="240507" y="230981"/>
                  </a:lnTo>
                  <a:lnTo>
                    <a:pt x="280988" y="242888"/>
                  </a:lnTo>
                  <a:lnTo>
                    <a:pt x="347663" y="257175"/>
                  </a:lnTo>
                  <a:lnTo>
                    <a:pt x="411957" y="266700"/>
                  </a:lnTo>
                  <a:lnTo>
                    <a:pt x="488157" y="266700"/>
                  </a:lnTo>
                  <a:lnTo>
                    <a:pt x="571500" y="259556"/>
                  </a:lnTo>
                  <a:lnTo>
                    <a:pt x="721519" y="235744"/>
                  </a:lnTo>
                  <a:lnTo>
                    <a:pt x="871538" y="204788"/>
                  </a:lnTo>
                  <a:lnTo>
                    <a:pt x="1031082" y="166688"/>
                  </a:lnTo>
                  <a:lnTo>
                    <a:pt x="1209675" y="119063"/>
                  </a:lnTo>
                  <a:lnTo>
                    <a:pt x="1323975" y="85725"/>
                  </a:lnTo>
                  <a:lnTo>
                    <a:pt x="1366838" y="71438"/>
                  </a:lnTo>
                  <a:lnTo>
                    <a:pt x="1393032" y="59531"/>
                  </a:lnTo>
                  <a:lnTo>
                    <a:pt x="1428750" y="38100"/>
                  </a:lnTo>
                  <a:lnTo>
                    <a:pt x="1457325" y="16669"/>
                  </a:lnTo>
                  <a:lnTo>
                    <a:pt x="1476375" y="0"/>
                  </a:lnTo>
                  <a:lnTo>
                    <a:pt x="1485900" y="0"/>
                  </a:lnTo>
                  <a:lnTo>
                    <a:pt x="1535907" y="19050"/>
                  </a:lnTo>
                  <a:lnTo>
                    <a:pt x="1619250" y="54769"/>
                  </a:lnTo>
                  <a:lnTo>
                    <a:pt x="1719263" y="97631"/>
                  </a:lnTo>
                  <a:lnTo>
                    <a:pt x="1781175" y="128588"/>
                  </a:lnTo>
                  <a:lnTo>
                    <a:pt x="1854994" y="166688"/>
                  </a:lnTo>
                  <a:lnTo>
                    <a:pt x="1902619" y="195263"/>
                  </a:lnTo>
                  <a:lnTo>
                    <a:pt x="1957388" y="233363"/>
                  </a:lnTo>
                  <a:lnTo>
                    <a:pt x="1988344" y="259556"/>
                  </a:lnTo>
                  <a:lnTo>
                    <a:pt x="2014538" y="280988"/>
                  </a:lnTo>
                  <a:lnTo>
                    <a:pt x="2035969" y="307181"/>
                  </a:lnTo>
                  <a:lnTo>
                    <a:pt x="2043113" y="328613"/>
                  </a:lnTo>
                  <a:lnTo>
                    <a:pt x="2043113" y="340519"/>
                  </a:lnTo>
                  <a:lnTo>
                    <a:pt x="2033588" y="357188"/>
                  </a:lnTo>
                  <a:lnTo>
                    <a:pt x="2016919" y="373856"/>
                  </a:lnTo>
                  <a:lnTo>
                    <a:pt x="1983582" y="392906"/>
                  </a:lnTo>
                  <a:lnTo>
                    <a:pt x="1933575" y="407194"/>
                  </a:lnTo>
                  <a:lnTo>
                    <a:pt x="1459707" y="266700"/>
                  </a:lnTo>
                  <a:lnTo>
                    <a:pt x="1435894" y="261938"/>
                  </a:lnTo>
                  <a:lnTo>
                    <a:pt x="1385888" y="269081"/>
                  </a:lnTo>
                  <a:lnTo>
                    <a:pt x="1283494" y="288131"/>
                  </a:lnTo>
                  <a:lnTo>
                    <a:pt x="1104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15489169-9191-4EB3-A30F-277C2459BC84}"/>
                </a:ext>
              </a:extLst>
            </p:cNvPr>
            <p:cNvSpPr/>
            <p:nvPr/>
          </p:nvSpPr>
          <p:spPr>
            <a:xfrm>
              <a:off x="5646738" y="1990725"/>
              <a:ext cx="971550" cy="534988"/>
            </a:xfrm>
            <a:custGeom>
              <a:avLst/>
              <a:gdLst>
                <a:gd name="connsiteX0" fmla="*/ 619125 w 971550"/>
                <a:gd name="connsiteY0" fmla="*/ 273844 h 535781"/>
                <a:gd name="connsiteX1" fmla="*/ 504825 w 971550"/>
                <a:gd name="connsiteY1" fmla="*/ 326231 h 535781"/>
                <a:gd name="connsiteX2" fmla="*/ 330994 w 971550"/>
                <a:gd name="connsiteY2" fmla="*/ 402431 h 535781"/>
                <a:gd name="connsiteX3" fmla="*/ 166687 w 971550"/>
                <a:gd name="connsiteY3" fmla="*/ 476250 h 535781"/>
                <a:gd name="connsiteX4" fmla="*/ 73819 w 971550"/>
                <a:gd name="connsiteY4" fmla="*/ 516731 h 535781"/>
                <a:gd name="connsiteX5" fmla="*/ 35719 w 971550"/>
                <a:gd name="connsiteY5" fmla="*/ 531019 h 535781"/>
                <a:gd name="connsiteX6" fmla="*/ 11906 w 971550"/>
                <a:gd name="connsiteY6" fmla="*/ 535781 h 535781"/>
                <a:gd name="connsiteX7" fmla="*/ 7144 w 971550"/>
                <a:gd name="connsiteY7" fmla="*/ 533400 h 535781"/>
                <a:gd name="connsiteX8" fmla="*/ 0 w 971550"/>
                <a:gd name="connsiteY8" fmla="*/ 526256 h 535781"/>
                <a:gd name="connsiteX9" fmla="*/ 2381 w 971550"/>
                <a:gd name="connsiteY9" fmla="*/ 507206 h 535781"/>
                <a:gd name="connsiteX10" fmla="*/ 11906 w 971550"/>
                <a:gd name="connsiteY10" fmla="*/ 483394 h 535781"/>
                <a:gd name="connsiteX11" fmla="*/ 21431 w 971550"/>
                <a:gd name="connsiteY11" fmla="*/ 473869 h 535781"/>
                <a:gd name="connsiteX12" fmla="*/ 69056 w 971550"/>
                <a:gd name="connsiteY12" fmla="*/ 442913 h 535781"/>
                <a:gd name="connsiteX13" fmla="*/ 130969 w 971550"/>
                <a:gd name="connsiteY13" fmla="*/ 395288 h 535781"/>
                <a:gd name="connsiteX14" fmla="*/ 190500 w 971550"/>
                <a:gd name="connsiteY14" fmla="*/ 347663 h 535781"/>
                <a:gd name="connsiteX15" fmla="*/ 247650 w 971550"/>
                <a:gd name="connsiteY15" fmla="*/ 295275 h 535781"/>
                <a:gd name="connsiteX16" fmla="*/ 288131 w 971550"/>
                <a:gd name="connsiteY16" fmla="*/ 252413 h 535781"/>
                <a:gd name="connsiteX17" fmla="*/ 328612 w 971550"/>
                <a:gd name="connsiteY17" fmla="*/ 207169 h 535781"/>
                <a:gd name="connsiteX18" fmla="*/ 364331 w 971550"/>
                <a:gd name="connsiteY18" fmla="*/ 161925 h 535781"/>
                <a:gd name="connsiteX19" fmla="*/ 388144 w 971550"/>
                <a:gd name="connsiteY19" fmla="*/ 130969 h 535781"/>
                <a:gd name="connsiteX20" fmla="*/ 411956 w 971550"/>
                <a:gd name="connsiteY20" fmla="*/ 92869 h 535781"/>
                <a:gd name="connsiteX21" fmla="*/ 416719 w 971550"/>
                <a:gd name="connsiteY21" fmla="*/ 78581 h 535781"/>
                <a:gd name="connsiteX22" fmla="*/ 416719 w 971550"/>
                <a:gd name="connsiteY22" fmla="*/ 71438 h 535781"/>
                <a:gd name="connsiteX23" fmla="*/ 411956 w 971550"/>
                <a:gd name="connsiteY23" fmla="*/ 54769 h 535781"/>
                <a:gd name="connsiteX24" fmla="*/ 376237 w 971550"/>
                <a:gd name="connsiteY24" fmla="*/ 0 h 535781"/>
                <a:gd name="connsiteX25" fmla="*/ 971550 w 971550"/>
                <a:gd name="connsiteY25" fmla="*/ 159544 h 535781"/>
                <a:gd name="connsiteX26" fmla="*/ 950119 w 971550"/>
                <a:gd name="connsiteY26" fmla="*/ 173831 h 535781"/>
                <a:gd name="connsiteX27" fmla="*/ 931069 w 971550"/>
                <a:gd name="connsiteY27" fmla="*/ 183356 h 535781"/>
                <a:gd name="connsiteX28" fmla="*/ 890587 w 971550"/>
                <a:gd name="connsiteY28" fmla="*/ 197644 h 535781"/>
                <a:gd name="connsiteX29" fmla="*/ 831056 w 971550"/>
                <a:gd name="connsiteY29" fmla="*/ 214313 h 535781"/>
                <a:gd name="connsiteX30" fmla="*/ 783431 w 971550"/>
                <a:gd name="connsiteY30" fmla="*/ 221456 h 535781"/>
                <a:gd name="connsiteX31" fmla="*/ 716756 w 971550"/>
                <a:gd name="connsiteY31" fmla="*/ 230981 h 535781"/>
                <a:gd name="connsiteX32" fmla="*/ 619125 w 971550"/>
                <a:gd name="connsiteY32" fmla="*/ 27384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1550" h="535781">
                  <a:moveTo>
                    <a:pt x="619125" y="273844"/>
                  </a:moveTo>
                  <a:lnTo>
                    <a:pt x="504825" y="326231"/>
                  </a:lnTo>
                  <a:lnTo>
                    <a:pt x="330994" y="402431"/>
                  </a:lnTo>
                  <a:lnTo>
                    <a:pt x="166687" y="476250"/>
                  </a:lnTo>
                  <a:lnTo>
                    <a:pt x="73819" y="516731"/>
                  </a:lnTo>
                  <a:lnTo>
                    <a:pt x="35719" y="531019"/>
                  </a:lnTo>
                  <a:lnTo>
                    <a:pt x="11906" y="535781"/>
                  </a:lnTo>
                  <a:lnTo>
                    <a:pt x="7144" y="533400"/>
                  </a:lnTo>
                  <a:lnTo>
                    <a:pt x="0" y="526256"/>
                  </a:lnTo>
                  <a:lnTo>
                    <a:pt x="2381" y="507206"/>
                  </a:lnTo>
                  <a:lnTo>
                    <a:pt x="11906" y="483394"/>
                  </a:lnTo>
                  <a:lnTo>
                    <a:pt x="21431" y="473869"/>
                  </a:lnTo>
                  <a:lnTo>
                    <a:pt x="69056" y="442913"/>
                  </a:lnTo>
                  <a:lnTo>
                    <a:pt x="130969" y="395288"/>
                  </a:lnTo>
                  <a:lnTo>
                    <a:pt x="190500" y="347663"/>
                  </a:lnTo>
                  <a:lnTo>
                    <a:pt x="247650" y="295275"/>
                  </a:lnTo>
                  <a:lnTo>
                    <a:pt x="288131" y="252413"/>
                  </a:lnTo>
                  <a:lnTo>
                    <a:pt x="328612" y="207169"/>
                  </a:lnTo>
                  <a:lnTo>
                    <a:pt x="364331" y="161925"/>
                  </a:lnTo>
                  <a:lnTo>
                    <a:pt x="388144" y="130969"/>
                  </a:lnTo>
                  <a:lnTo>
                    <a:pt x="411956" y="92869"/>
                  </a:lnTo>
                  <a:lnTo>
                    <a:pt x="416719" y="78581"/>
                  </a:lnTo>
                  <a:lnTo>
                    <a:pt x="416719" y="71438"/>
                  </a:lnTo>
                  <a:lnTo>
                    <a:pt x="411956" y="54769"/>
                  </a:lnTo>
                  <a:lnTo>
                    <a:pt x="376237" y="0"/>
                  </a:lnTo>
                  <a:lnTo>
                    <a:pt x="971550" y="159544"/>
                  </a:lnTo>
                  <a:lnTo>
                    <a:pt x="950119" y="173831"/>
                  </a:lnTo>
                  <a:lnTo>
                    <a:pt x="931069" y="183356"/>
                  </a:lnTo>
                  <a:lnTo>
                    <a:pt x="890587" y="197644"/>
                  </a:lnTo>
                  <a:lnTo>
                    <a:pt x="831056" y="214313"/>
                  </a:lnTo>
                  <a:lnTo>
                    <a:pt x="783431" y="221456"/>
                  </a:lnTo>
                  <a:lnTo>
                    <a:pt x="716756" y="230981"/>
                  </a:lnTo>
                  <a:lnTo>
                    <a:pt x="6191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AB30B775-1F56-48CA-B2EB-853DA817188A}"/>
                </a:ext>
              </a:extLst>
            </p:cNvPr>
            <p:cNvSpPr/>
            <p:nvPr/>
          </p:nvSpPr>
          <p:spPr>
            <a:xfrm>
              <a:off x="4995863" y="2800350"/>
              <a:ext cx="2166937" cy="1081088"/>
            </a:xfrm>
            <a:custGeom>
              <a:avLst/>
              <a:gdLst>
                <a:gd name="connsiteX0" fmla="*/ 859631 w 2166937"/>
                <a:gd name="connsiteY0" fmla="*/ 666750 h 1081088"/>
                <a:gd name="connsiteX1" fmla="*/ 747712 w 2166937"/>
                <a:gd name="connsiteY1" fmla="*/ 566738 h 1081088"/>
                <a:gd name="connsiteX2" fmla="*/ 669131 w 2166937"/>
                <a:gd name="connsiteY2" fmla="*/ 495300 h 1081088"/>
                <a:gd name="connsiteX3" fmla="*/ 600075 w 2166937"/>
                <a:gd name="connsiteY3" fmla="*/ 438150 h 1081088"/>
                <a:gd name="connsiteX4" fmla="*/ 521493 w 2166937"/>
                <a:gd name="connsiteY4" fmla="*/ 373856 h 1081088"/>
                <a:gd name="connsiteX5" fmla="*/ 485775 w 2166937"/>
                <a:gd name="connsiteY5" fmla="*/ 347663 h 1081088"/>
                <a:gd name="connsiteX6" fmla="*/ 390525 w 2166937"/>
                <a:gd name="connsiteY6" fmla="*/ 283369 h 1081088"/>
                <a:gd name="connsiteX7" fmla="*/ 321468 w 2166937"/>
                <a:gd name="connsiteY7" fmla="*/ 240506 h 1081088"/>
                <a:gd name="connsiteX8" fmla="*/ 259556 w 2166937"/>
                <a:gd name="connsiteY8" fmla="*/ 202406 h 1081088"/>
                <a:gd name="connsiteX9" fmla="*/ 154781 w 2166937"/>
                <a:gd name="connsiteY9" fmla="*/ 142875 h 1081088"/>
                <a:gd name="connsiteX10" fmla="*/ 0 w 2166937"/>
                <a:gd name="connsiteY10" fmla="*/ 66675 h 1081088"/>
                <a:gd name="connsiteX11" fmla="*/ 61912 w 2166937"/>
                <a:gd name="connsiteY11" fmla="*/ 0 h 1081088"/>
                <a:gd name="connsiteX12" fmla="*/ 169068 w 2166937"/>
                <a:gd name="connsiteY12" fmla="*/ 50006 h 1081088"/>
                <a:gd name="connsiteX13" fmla="*/ 309562 w 2166937"/>
                <a:gd name="connsiteY13" fmla="*/ 109538 h 1081088"/>
                <a:gd name="connsiteX14" fmla="*/ 447675 w 2166937"/>
                <a:gd name="connsiteY14" fmla="*/ 164306 h 1081088"/>
                <a:gd name="connsiteX15" fmla="*/ 514350 w 2166937"/>
                <a:gd name="connsiteY15" fmla="*/ 195263 h 1081088"/>
                <a:gd name="connsiteX16" fmla="*/ 628650 w 2166937"/>
                <a:gd name="connsiteY16" fmla="*/ 250031 h 1081088"/>
                <a:gd name="connsiteX17" fmla="*/ 876300 w 2166937"/>
                <a:gd name="connsiteY17" fmla="*/ 371475 h 1081088"/>
                <a:gd name="connsiteX18" fmla="*/ 1085850 w 2166937"/>
                <a:gd name="connsiteY18" fmla="*/ 476250 h 1081088"/>
                <a:gd name="connsiteX19" fmla="*/ 1273968 w 2166937"/>
                <a:gd name="connsiteY19" fmla="*/ 573881 h 1081088"/>
                <a:gd name="connsiteX20" fmla="*/ 1409700 w 2166937"/>
                <a:gd name="connsiteY20" fmla="*/ 642938 h 1081088"/>
                <a:gd name="connsiteX21" fmla="*/ 1547812 w 2166937"/>
                <a:gd name="connsiteY21" fmla="*/ 707231 h 1081088"/>
                <a:gd name="connsiteX22" fmla="*/ 1752600 w 2166937"/>
                <a:gd name="connsiteY22" fmla="*/ 792956 h 1081088"/>
                <a:gd name="connsiteX23" fmla="*/ 2009775 w 2166937"/>
                <a:gd name="connsiteY23" fmla="*/ 895350 h 1081088"/>
                <a:gd name="connsiteX24" fmla="*/ 2124075 w 2166937"/>
                <a:gd name="connsiteY24" fmla="*/ 935831 h 1081088"/>
                <a:gd name="connsiteX25" fmla="*/ 2135981 w 2166937"/>
                <a:gd name="connsiteY25" fmla="*/ 940594 h 1081088"/>
                <a:gd name="connsiteX26" fmla="*/ 2152650 w 2166937"/>
                <a:gd name="connsiteY26" fmla="*/ 952500 h 1081088"/>
                <a:gd name="connsiteX27" fmla="*/ 2159793 w 2166937"/>
                <a:gd name="connsiteY27" fmla="*/ 962025 h 1081088"/>
                <a:gd name="connsiteX28" fmla="*/ 2166937 w 2166937"/>
                <a:gd name="connsiteY28" fmla="*/ 976313 h 1081088"/>
                <a:gd name="connsiteX29" fmla="*/ 2166937 w 2166937"/>
                <a:gd name="connsiteY29" fmla="*/ 990600 h 1081088"/>
                <a:gd name="connsiteX30" fmla="*/ 2157412 w 2166937"/>
                <a:gd name="connsiteY30" fmla="*/ 1000125 h 1081088"/>
                <a:gd name="connsiteX31" fmla="*/ 2140743 w 2166937"/>
                <a:gd name="connsiteY31" fmla="*/ 1007269 h 1081088"/>
                <a:gd name="connsiteX32" fmla="*/ 2085975 w 2166937"/>
                <a:gd name="connsiteY32" fmla="*/ 1012031 h 1081088"/>
                <a:gd name="connsiteX33" fmla="*/ 1964531 w 2166937"/>
                <a:gd name="connsiteY33" fmla="*/ 1021556 h 1081088"/>
                <a:gd name="connsiteX34" fmla="*/ 1781175 w 2166937"/>
                <a:gd name="connsiteY34" fmla="*/ 1040606 h 1081088"/>
                <a:gd name="connsiteX35" fmla="*/ 1583531 w 2166937"/>
                <a:gd name="connsiteY35" fmla="*/ 1059656 h 1081088"/>
                <a:gd name="connsiteX36" fmla="*/ 1428750 w 2166937"/>
                <a:gd name="connsiteY36" fmla="*/ 1073944 h 1081088"/>
                <a:gd name="connsiteX37" fmla="*/ 1385887 w 2166937"/>
                <a:gd name="connsiteY37" fmla="*/ 1081088 h 1081088"/>
                <a:gd name="connsiteX38" fmla="*/ 1354931 w 2166937"/>
                <a:gd name="connsiteY38" fmla="*/ 1081088 h 1081088"/>
                <a:gd name="connsiteX39" fmla="*/ 1321593 w 2166937"/>
                <a:gd name="connsiteY39" fmla="*/ 1076325 h 1081088"/>
                <a:gd name="connsiteX40" fmla="*/ 1288256 w 2166937"/>
                <a:gd name="connsiteY40" fmla="*/ 1064419 h 1081088"/>
                <a:gd name="connsiteX41" fmla="*/ 1259681 w 2166937"/>
                <a:gd name="connsiteY41" fmla="*/ 1045369 h 1081088"/>
                <a:gd name="connsiteX42" fmla="*/ 1195387 w 2166937"/>
                <a:gd name="connsiteY42" fmla="*/ 985838 h 1081088"/>
                <a:gd name="connsiteX43" fmla="*/ 1081087 w 2166937"/>
                <a:gd name="connsiteY43" fmla="*/ 876300 h 1081088"/>
                <a:gd name="connsiteX44" fmla="*/ 945356 w 2166937"/>
                <a:gd name="connsiteY44" fmla="*/ 747713 h 1081088"/>
                <a:gd name="connsiteX45" fmla="*/ 859631 w 2166937"/>
                <a:gd name="connsiteY45" fmla="*/ 666750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66937" h="1081088">
                  <a:moveTo>
                    <a:pt x="859631" y="666750"/>
                  </a:moveTo>
                  <a:lnTo>
                    <a:pt x="747712" y="566738"/>
                  </a:lnTo>
                  <a:lnTo>
                    <a:pt x="669131" y="495300"/>
                  </a:lnTo>
                  <a:lnTo>
                    <a:pt x="600075" y="438150"/>
                  </a:lnTo>
                  <a:lnTo>
                    <a:pt x="521493" y="373856"/>
                  </a:lnTo>
                  <a:lnTo>
                    <a:pt x="485775" y="347663"/>
                  </a:lnTo>
                  <a:lnTo>
                    <a:pt x="390525" y="283369"/>
                  </a:lnTo>
                  <a:lnTo>
                    <a:pt x="321468" y="240506"/>
                  </a:lnTo>
                  <a:lnTo>
                    <a:pt x="259556" y="202406"/>
                  </a:lnTo>
                  <a:lnTo>
                    <a:pt x="154781" y="142875"/>
                  </a:lnTo>
                  <a:lnTo>
                    <a:pt x="0" y="66675"/>
                  </a:lnTo>
                  <a:lnTo>
                    <a:pt x="61912" y="0"/>
                  </a:lnTo>
                  <a:lnTo>
                    <a:pt x="169068" y="50006"/>
                  </a:lnTo>
                  <a:lnTo>
                    <a:pt x="309562" y="109538"/>
                  </a:lnTo>
                  <a:lnTo>
                    <a:pt x="447675" y="164306"/>
                  </a:lnTo>
                  <a:lnTo>
                    <a:pt x="514350" y="195263"/>
                  </a:lnTo>
                  <a:lnTo>
                    <a:pt x="628650" y="250031"/>
                  </a:lnTo>
                  <a:lnTo>
                    <a:pt x="876300" y="371475"/>
                  </a:lnTo>
                  <a:lnTo>
                    <a:pt x="1085850" y="476250"/>
                  </a:lnTo>
                  <a:lnTo>
                    <a:pt x="1273968" y="573881"/>
                  </a:lnTo>
                  <a:lnTo>
                    <a:pt x="1409700" y="642938"/>
                  </a:lnTo>
                  <a:lnTo>
                    <a:pt x="1547812" y="707231"/>
                  </a:lnTo>
                  <a:lnTo>
                    <a:pt x="1752600" y="792956"/>
                  </a:lnTo>
                  <a:lnTo>
                    <a:pt x="2009775" y="895350"/>
                  </a:lnTo>
                  <a:lnTo>
                    <a:pt x="2124075" y="935831"/>
                  </a:lnTo>
                  <a:lnTo>
                    <a:pt x="2135981" y="940594"/>
                  </a:lnTo>
                  <a:lnTo>
                    <a:pt x="2152650" y="952500"/>
                  </a:lnTo>
                  <a:lnTo>
                    <a:pt x="2159793" y="962025"/>
                  </a:lnTo>
                  <a:lnTo>
                    <a:pt x="2166937" y="976313"/>
                  </a:lnTo>
                  <a:lnTo>
                    <a:pt x="2166937" y="990600"/>
                  </a:lnTo>
                  <a:lnTo>
                    <a:pt x="2157412" y="1000125"/>
                  </a:lnTo>
                  <a:lnTo>
                    <a:pt x="2140743" y="1007269"/>
                  </a:lnTo>
                  <a:lnTo>
                    <a:pt x="2085975" y="1012031"/>
                  </a:lnTo>
                  <a:lnTo>
                    <a:pt x="1964531" y="1021556"/>
                  </a:lnTo>
                  <a:lnTo>
                    <a:pt x="1781175" y="1040606"/>
                  </a:lnTo>
                  <a:lnTo>
                    <a:pt x="1583531" y="1059656"/>
                  </a:lnTo>
                  <a:lnTo>
                    <a:pt x="1428750" y="1073944"/>
                  </a:lnTo>
                  <a:lnTo>
                    <a:pt x="1385887" y="1081088"/>
                  </a:lnTo>
                  <a:lnTo>
                    <a:pt x="1354931" y="1081088"/>
                  </a:lnTo>
                  <a:lnTo>
                    <a:pt x="1321593" y="1076325"/>
                  </a:lnTo>
                  <a:lnTo>
                    <a:pt x="1288256" y="1064419"/>
                  </a:lnTo>
                  <a:lnTo>
                    <a:pt x="1259681" y="1045369"/>
                  </a:lnTo>
                  <a:lnTo>
                    <a:pt x="1195387" y="985838"/>
                  </a:lnTo>
                  <a:lnTo>
                    <a:pt x="1081087" y="876300"/>
                  </a:lnTo>
                  <a:lnTo>
                    <a:pt x="945356" y="747713"/>
                  </a:lnTo>
                  <a:lnTo>
                    <a:pt x="8596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62FD6EF1-DD50-49BF-88B2-3EEE45474BFE}"/>
                </a:ext>
              </a:extLst>
            </p:cNvPr>
            <p:cNvSpPr/>
            <p:nvPr/>
          </p:nvSpPr>
          <p:spPr>
            <a:xfrm>
              <a:off x="4105275" y="5072063"/>
              <a:ext cx="2427288" cy="1000125"/>
            </a:xfrm>
            <a:custGeom>
              <a:avLst/>
              <a:gdLst>
                <a:gd name="connsiteX0" fmla="*/ 866775 w 2426494"/>
                <a:gd name="connsiteY0" fmla="*/ 97631 h 1000125"/>
                <a:gd name="connsiteX1" fmla="*/ 690563 w 2426494"/>
                <a:gd name="connsiteY1" fmla="*/ 69056 h 1000125"/>
                <a:gd name="connsiteX2" fmla="*/ 519113 w 2426494"/>
                <a:gd name="connsiteY2" fmla="*/ 45243 h 1000125"/>
                <a:gd name="connsiteX3" fmla="*/ 392906 w 2426494"/>
                <a:gd name="connsiteY3" fmla="*/ 30956 h 1000125"/>
                <a:gd name="connsiteX4" fmla="*/ 230981 w 2426494"/>
                <a:gd name="connsiteY4" fmla="*/ 16668 h 1000125"/>
                <a:gd name="connsiteX5" fmla="*/ 2381 w 2426494"/>
                <a:gd name="connsiteY5" fmla="*/ 0 h 1000125"/>
                <a:gd name="connsiteX6" fmla="*/ 0 w 2426494"/>
                <a:gd name="connsiteY6" fmla="*/ 145256 h 1000125"/>
                <a:gd name="connsiteX7" fmla="*/ 73819 w 2426494"/>
                <a:gd name="connsiteY7" fmla="*/ 126206 h 1000125"/>
                <a:gd name="connsiteX8" fmla="*/ 123825 w 2426494"/>
                <a:gd name="connsiteY8" fmla="*/ 126206 h 1000125"/>
                <a:gd name="connsiteX9" fmla="*/ 242888 w 2426494"/>
                <a:gd name="connsiteY9" fmla="*/ 135731 h 1000125"/>
                <a:gd name="connsiteX10" fmla="*/ 388144 w 2426494"/>
                <a:gd name="connsiteY10" fmla="*/ 157162 h 1000125"/>
                <a:gd name="connsiteX11" fmla="*/ 595313 w 2426494"/>
                <a:gd name="connsiteY11" fmla="*/ 192881 h 1000125"/>
                <a:gd name="connsiteX12" fmla="*/ 771525 w 2426494"/>
                <a:gd name="connsiteY12" fmla="*/ 233362 h 1000125"/>
                <a:gd name="connsiteX13" fmla="*/ 892969 w 2426494"/>
                <a:gd name="connsiteY13" fmla="*/ 259556 h 1000125"/>
                <a:gd name="connsiteX14" fmla="*/ 1135856 w 2426494"/>
                <a:gd name="connsiteY14" fmla="*/ 345281 h 1000125"/>
                <a:gd name="connsiteX15" fmla="*/ 1338263 w 2426494"/>
                <a:gd name="connsiteY15" fmla="*/ 433387 h 1000125"/>
                <a:gd name="connsiteX16" fmla="*/ 1554956 w 2426494"/>
                <a:gd name="connsiteY16" fmla="*/ 540543 h 1000125"/>
                <a:gd name="connsiteX17" fmla="*/ 1707356 w 2426494"/>
                <a:gd name="connsiteY17" fmla="*/ 626268 h 1000125"/>
                <a:gd name="connsiteX18" fmla="*/ 1857375 w 2426494"/>
                <a:gd name="connsiteY18" fmla="*/ 719137 h 1000125"/>
                <a:gd name="connsiteX19" fmla="*/ 1993106 w 2426494"/>
                <a:gd name="connsiteY19" fmla="*/ 809625 h 1000125"/>
                <a:gd name="connsiteX20" fmla="*/ 2095500 w 2426494"/>
                <a:gd name="connsiteY20" fmla="*/ 883443 h 1000125"/>
                <a:gd name="connsiteX21" fmla="*/ 2183606 w 2426494"/>
                <a:gd name="connsiteY21" fmla="*/ 947737 h 1000125"/>
                <a:gd name="connsiteX22" fmla="*/ 2228850 w 2426494"/>
                <a:gd name="connsiteY22" fmla="*/ 966787 h 1000125"/>
                <a:gd name="connsiteX23" fmla="*/ 2295525 w 2426494"/>
                <a:gd name="connsiteY23" fmla="*/ 992981 h 1000125"/>
                <a:gd name="connsiteX24" fmla="*/ 2321719 w 2426494"/>
                <a:gd name="connsiteY24" fmla="*/ 1000125 h 1000125"/>
                <a:gd name="connsiteX25" fmla="*/ 2338388 w 2426494"/>
                <a:gd name="connsiteY25" fmla="*/ 1000125 h 1000125"/>
                <a:gd name="connsiteX26" fmla="*/ 2359819 w 2426494"/>
                <a:gd name="connsiteY26" fmla="*/ 995362 h 1000125"/>
                <a:gd name="connsiteX27" fmla="*/ 2376488 w 2426494"/>
                <a:gd name="connsiteY27" fmla="*/ 981075 h 1000125"/>
                <a:gd name="connsiteX28" fmla="*/ 2393156 w 2426494"/>
                <a:gd name="connsiteY28" fmla="*/ 959643 h 1000125"/>
                <a:gd name="connsiteX29" fmla="*/ 2414588 w 2426494"/>
                <a:gd name="connsiteY29" fmla="*/ 916781 h 1000125"/>
                <a:gd name="connsiteX30" fmla="*/ 2424113 w 2426494"/>
                <a:gd name="connsiteY30" fmla="*/ 883443 h 1000125"/>
                <a:gd name="connsiteX31" fmla="*/ 2426494 w 2426494"/>
                <a:gd name="connsiteY31" fmla="*/ 859631 h 1000125"/>
                <a:gd name="connsiteX32" fmla="*/ 2421731 w 2426494"/>
                <a:gd name="connsiteY32" fmla="*/ 814387 h 1000125"/>
                <a:gd name="connsiteX33" fmla="*/ 2407444 w 2426494"/>
                <a:gd name="connsiteY33" fmla="*/ 764381 h 1000125"/>
                <a:gd name="connsiteX34" fmla="*/ 2386013 w 2426494"/>
                <a:gd name="connsiteY34" fmla="*/ 723900 h 1000125"/>
                <a:gd name="connsiteX35" fmla="*/ 2359819 w 2426494"/>
                <a:gd name="connsiteY35" fmla="*/ 688181 h 1000125"/>
                <a:gd name="connsiteX36" fmla="*/ 2319338 w 2426494"/>
                <a:gd name="connsiteY36" fmla="*/ 642937 h 1000125"/>
                <a:gd name="connsiteX37" fmla="*/ 2281238 w 2426494"/>
                <a:gd name="connsiteY37" fmla="*/ 607218 h 1000125"/>
                <a:gd name="connsiteX38" fmla="*/ 2219325 w 2426494"/>
                <a:gd name="connsiteY38" fmla="*/ 561975 h 1000125"/>
                <a:gd name="connsiteX39" fmla="*/ 2126456 w 2426494"/>
                <a:gd name="connsiteY39" fmla="*/ 502443 h 1000125"/>
                <a:gd name="connsiteX40" fmla="*/ 2050256 w 2426494"/>
                <a:gd name="connsiteY40" fmla="*/ 459581 h 1000125"/>
                <a:gd name="connsiteX41" fmla="*/ 1924050 w 2426494"/>
                <a:gd name="connsiteY41" fmla="*/ 400050 h 1000125"/>
                <a:gd name="connsiteX42" fmla="*/ 1797844 w 2426494"/>
                <a:gd name="connsiteY42" fmla="*/ 350043 h 1000125"/>
                <a:gd name="connsiteX43" fmla="*/ 1697831 w 2426494"/>
                <a:gd name="connsiteY43" fmla="*/ 314325 h 1000125"/>
                <a:gd name="connsiteX44" fmla="*/ 1469231 w 2426494"/>
                <a:gd name="connsiteY44" fmla="*/ 238125 h 1000125"/>
                <a:gd name="connsiteX45" fmla="*/ 1254919 w 2426494"/>
                <a:gd name="connsiteY45" fmla="*/ 180975 h 1000125"/>
                <a:gd name="connsiteX46" fmla="*/ 866775 w 2426494"/>
                <a:gd name="connsiteY46" fmla="*/ 976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4" h="1000125">
                  <a:moveTo>
                    <a:pt x="866775" y="97631"/>
                  </a:moveTo>
                  <a:lnTo>
                    <a:pt x="690563" y="69056"/>
                  </a:lnTo>
                  <a:lnTo>
                    <a:pt x="519113" y="45243"/>
                  </a:lnTo>
                  <a:lnTo>
                    <a:pt x="392906" y="30956"/>
                  </a:lnTo>
                  <a:lnTo>
                    <a:pt x="230981" y="16668"/>
                  </a:lnTo>
                  <a:lnTo>
                    <a:pt x="2381" y="0"/>
                  </a:lnTo>
                  <a:cubicBezTo>
                    <a:pt x="1587" y="48419"/>
                    <a:pt x="794" y="96837"/>
                    <a:pt x="0" y="145256"/>
                  </a:cubicBezTo>
                  <a:lnTo>
                    <a:pt x="73819" y="126206"/>
                  </a:lnTo>
                  <a:lnTo>
                    <a:pt x="123825" y="126206"/>
                  </a:lnTo>
                  <a:lnTo>
                    <a:pt x="242888" y="135731"/>
                  </a:lnTo>
                  <a:lnTo>
                    <a:pt x="388144" y="157162"/>
                  </a:lnTo>
                  <a:lnTo>
                    <a:pt x="595313" y="192881"/>
                  </a:lnTo>
                  <a:lnTo>
                    <a:pt x="771525" y="233362"/>
                  </a:lnTo>
                  <a:lnTo>
                    <a:pt x="892969" y="259556"/>
                  </a:lnTo>
                  <a:lnTo>
                    <a:pt x="1135856" y="345281"/>
                  </a:lnTo>
                  <a:lnTo>
                    <a:pt x="1338263" y="433387"/>
                  </a:lnTo>
                  <a:lnTo>
                    <a:pt x="1554956" y="540543"/>
                  </a:lnTo>
                  <a:lnTo>
                    <a:pt x="1707356" y="626268"/>
                  </a:lnTo>
                  <a:lnTo>
                    <a:pt x="1857375" y="719137"/>
                  </a:lnTo>
                  <a:lnTo>
                    <a:pt x="1993106" y="809625"/>
                  </a:lnTo>
                  <a:lnTo>
                    <a:pt x="2095500" y="883443"/>
                  </a:lnTo>
                  <a:lnTo>
                    <a:pt x="2183606" y="947737"/>
                  </a:lnTo>
                  <a:lnTo>
                    <a:pt x="2228850" y="966787"/>
                  </a:lnTo>
                  <a:lnTo>
                    <a:pt x="2295525" y="992981"/>
                  </a:lnTo>
                  <a:lnTo>
                    <a:pt x="2321719" y="1000125"/>
                  </a:lnTo>
                  <a:lnTo>
                    <a:pt x="2338388" y="1000125"/>
                  </a:lnTo>
                  <a:lnTo>
                    <a:pt x="2359819" y="995362"/>
                  </a:lnTo>
                  <a:lnTo>
                    <a:pt x="2376488" y="981075"/>
                  </a:lnTo>
                  <a:lnTo>
                    <a:pt x="2393156" y="959643"/>
                  </a:lnTo>
                  <a:lnTo>
                    <a:pt x="2414588" y="916781"/>
                  </a:lnTo>
                  <a:lnTo>
                    <a:pt x="2424113" y="883443"/>
                  </a:lnTo>
                  <a:lnTo>
                    <a:pt x="2426494" y="859631"/>
                  </a:lnTo>
                  <a:lnTo>
                    <a:pt x="2421731" y="814387"/>
                  </a:lnTo>
                  <a:lnTo>
                    <a:pt x="2407444" y="764381"/>
                  </a:lnTo>
                  <a:lnTo>
                    <a:pt x="2386013" y="723900"/>
                  </a:lnTo>
                  <a:lnTo>
                    <a:pt x="2359819" y="688181"/>
                  </a:lnTo>
                  <a:lnTo>
                    <a:pt x="2319338" y="642937"/>
                  </a:lnTo>
                  <a:lnTo>
                    <a:pt x="2281238" y="607218"/>
                  </a:lnTo>
                  <a:lnTo>
                    <a:pt x="2219325" y="561975"/>
                  </a:lnTo>
                  <a:lnTo>
                    <a:pt x="2126456" y="502443"/>
                  </a:lnTo>
                  <a:lnTo>
                    <a:pt x="2050256" y="459581"/>
                  </a:lnTo>
                  <a:lnTo>
                    <a:pt x="1924050" y="400050"/>
                  </a:lnTo>
                  <a:lnTo>
                    <a:pt x="1797844" y="350043"/>
                  </a:lnTo>
                  <a:lnTo>
                    <a:pt x="1697831" y="314325"/>
                  </a:lnTo>
                  <a:lnTo>
                    <a:pt x="1469231" y="238125"/>
                  </a:lnTo>
                  <a:lnTo>
                    <a:pt x="1254919" y="180975"/>
                  </a:lnTo>
                  <a:lnTo>
                    <a:pt x="86677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A98B5AC3-21D1-4B12-8172-8CADFD5ADCC6}"/>
                </a:ext>
              </a:extLst>
            </p:cNvPr>
            <p:cNvSpPr/>
            <p:nvPr/>
          </p:nvSpPr>
          <p:spPr>
            <a:xfrm>
              <a:off x="3449638" y="3971925"/>
              <a:ext cx="2392362" cy="2157413"/>
            </a:xfrm>
            <a:custGeom>
              <a:avLst/>
              <a:gdLst>
                <a:gd name="connsiteX0" fmla="*/ 2266365 w 2392586"/>
                <a:gd name="connsiteY0" fmla="*/ 740495 h 2156974"/>
                <a:gd name="connsiteX1" fmla="*/ 2300024 w 2392586"/>
                <a:gd name="connsiteY1" fmla="*/ 664763 h 2156974"/>
                <a:gd name="connsiteX2" fmla="*/ 2319659 w 2392586"/>
                <a:gd name="connsiteY2" fmla="*/ 611470 h 2156974"/>
                <a:gd name="connsiteX3" fmla="*/ 2347708 w 2392586"/>
                <a:gd name="connsiteY3" fmla="*/ 538542 h 2156974"/>
                <a:gd name="connsiteX4" fmla="*/ 2372952 w 2392586"/>
                <a:gd name="connsiteY4" fmla="*/ 462810 h 2156974"/>
                <a:gd name="connsiteX5" fmla="*/ 2392586 w 2392586"/>
                <a:gd name="connsiteY5" fmla="*/ 297320 h 2156974"/>
                <a:gd name="connsiteX6" fmla="*/ 2381367 w 2392586"/>
                <a:gd name="connsiteY6" fmla="*/ 260856 h 2156974"/>
                <a:gd name="connsiteX7" fmla="*/ 2358927 w 2392586"/>
                <a:gd name="connsiteY7" fmla="*/ 224392 h 2156974"/>
                <a:gd name="connsiteX8" fmla="*/ 2330878 w 2392586"/>
                <a:gd name="connsiteY8" fmla="*/ 190733 h 2156974"/>
                <a:gd name="connsiteX9" fmla="*/ 2311244 w 2392586"/>
                <a:gd name="connsiteY9" fmla="*/ 168294 h 2156974"/>
                <a:gd name="connsiteX10" fmla="*/ 2291610 w 2392586"/>
                <a:gd name="connsiteY10" fmla="*/ 151465 h 2156974"/>
                <a:gd name="connsiteX11" fmla="*/ 2257951 w 2392586"/>
                <a:gd name="connsiteY11" fmla="*/ 134635 h 2156974"/>
                <a:gd name="connsiteX12" fmla="*/ 2196243 w 2392586"/>
                <a:gd name="connsiteY12" fmla="*/ 109391 h 2156974"/>
                <a:gd name="connsiteX13" fmla="*/ 2095266 w 2392586"/>
                <a:gd name="connsiteY13" fmla="*/ 67317 h 2156974"/>
                <a:gd name="connsiteX14" fmla="*/ 1994289 w 2392586"/>
                <a:gd name="connsiteY14" fmla="*/ 25244 h 2156974"/>
                <a:gd name="connsiteX15" fmla="*/ 1938191 w 2392586"/>
                <a:gd name="connsiteY15" fmla="*/ 2805 h 2156974"/>
                <a:gd name="connsiteX16" fmla="*/ 1921362 w 2392586"/>
                <a:gd name="connsiteY16" fmla="*/ 0 h 2156974"/>
                <a:gd name="connsiteX17" fmla="*/ 1912947 w 2392586"/>
                <a:gd name="connsiteY17" fmla="*/ 0 h 2156974"/>
                <a:gd name="connsiteX18" fmla="*/ 1907337 w 2392586"/>
                <a:gd name="connsiteY18" fmla="*/ 5610 h 2156974"/>
                <a:gd name="connsiteX19" fmla="*/ 1907337 w 2392586"/>
                <a:gd name="connsiteY19" fmla="*/ 25244 h 2156974"/>
                <a:gd name="connsiteX20" fmla="*/ 1918557 w 2392586"/>
                <a:gd name="connsiteY20" fmla="*/ 53293 h 2156974"/>
                <a:gd name="connsiteX21" fmla="*/ 1943801 w 2392586"/>
                <a:gd name="connsiteY21" fmla="*/ 84147 h 2156974"/>
                <a:gd name="connsiteX22" fmla="*/ 1971850 w 2392586"/>
                <a:gd name="connsiteY22" fmla="*/ 115001 h 2156974"/>
                <a:gd name="connsiteX23" fmla="*/ 2005509 w 2392586"/>
                <a:gd name="connsiteY23" fmla="*/ 157075 h 2156974"/>
                <a:gd name="connsiteX24" fmla="*/ 2027948 w 2392586"/>
                <a:gd name="connsiteY24" fmla="*/ 187929 h 2156974"/>
                <a:gd name="connsiteX25" fmla="*/ 2041973 w 2392586"/>
                <a:gd name="connsiteY25" fmla="*/ 210368 h 2156974"/>
                <a:gd name="connsiteX26" fmla="*/ 2050388 w 2392586"/>
                <a:gd name="connsiteY26" fmla="*/ 238417 h 2156974"/>
                <a:gd name="connsiteX27" fmla="*/ 2053192 w 2392586"/>
                <a:gd name="connsiteY27" fmla="*/ 283295 h 2156974"/>
                <a:gd name="connsiteX28" fmla="*/ 2053192 w 2392586"/>
                <a:gd name="connsiteY28" fmla="*/ 333784 h 2156974"/>
                <a:gd name="connsiteX29" fmla="*/ 2030753 w 2392586"/>
                <a:gd name="connsiteY29" fmla="*/ 499273 h 2156974"/>
                <a:gd name="connsiteX30" fmla="*/ 2025143 w 2392586"/>
                <a:gd name="connsiteY30" fmla="*/ 541347 h 2156974"/>
                <a:gd name="connsiteX31" fmla="*/ 2011119 w 2392586"/>
                <a:gd name="connsiteY31" fmla="*/ 617079 h 2156974"/>
                <a:gd name="connsiteX32" fmla="*/ 1983070 w 2392586"/>
                <a:gd name="connsiteY32" fmla="*/ 698422 h 2156974"/>
                <a:gd name="connsiteX33" fmla="*/ 1932581 w 2392586"/>
                <a:gd name="connsiteY33" fmla="*/ 819033 h 2156974"/>
                <a:gd name="connsiteX34" fmla="*/ 1887703 w 2392586"/>
                <a:gd name="connsiteY34" fmla="*/ 900375 h 2156974"/>
                <a:gd name="connsiteX35" fmla="*/ 1845629 w 2392586"/>
                <a:gd name="connsiteY35" fmla="*/ 967693 h 2156974"/>
                <a:gd name="connsiteX36" fmla="*/ 1778311 w 2392586"/>
                <a:gd name="connsiteY36" fmla="*/ 1063060 h 2156974"/>
                <a:gd name="connsiteX37" fmla="*/ 1705384 w 2392586"/>
                <a:gd name="connsiteY37" fmla="*/ 1158427 h 2156974"/>
                <a:gd name="connsiteX38" fmla="*/ 1635261 w 2392586"/>
                <a:gd name="connsiteY38" fmla="*/ 1242574 h 2156974"/>
                <a:gd name="connsiteX39" fmla="*/ 1480991 w 2392586"/>
                <a:gd name="connsiteY39" fmla="*/ 1391234 h 2156974"/>
                <a:gd name="connsiteX40" fmla="*/ 1399649 w 2392586"/>
                <a:gd name="connsiteY40" fmla="*/ 1461357 h 2156974"/>
                <a:gd name="connsiteX41" fmla="*/ 1335136 w 2392586"/>
                <a:gd name="connsiteY41" fmla="*/ 1511845 h 2156974"/>
                <a:gd name="connsiteX42" fmla="*/ 1242574 w 2392586"/>
                <a:gd name="connsiteY42" fmla="*/ 1579163 h 2156974"/>
                <a:gd name="connsiteX43" fmla="*/ 1141597 w 2392586"/>
                <a:gd name="connsiteY43" fmla="*/ 1643676 h 2156974"/>
                <a:gd name="connsiteX44" fmla="*/ 1037816 w 2392586"/>
                <a:gd name="connsiteY44" fmla="*/ 1705384 h 2156974"/>
                <a:gd name="connsiteX45" fmla="*/ 934034 w 2392586"/>
                <a:gd name="connsiteY45" fmla="*/ 1761482 h 2156974"/>
                <a:gd name="connsiteX46" fmla="*/ 790984 w 2392586"/>
                <a:gd name="connsiteY46" fmla="*/ 1831605 h 2156974"/>
                <a:gd name="connsiteX47" fmla="*/ 600250 w 2392586"/>
                <a:gd name="connsiteY47" fmla="*/ 1910142 h 2156974"/>
                <a:gd name="connsiteX48" fmla="*/ 403907 w 2392586"/>
                <a:gd name="connsiteY48" fmla="*/ 1980265 h 2156974"/>
                <a:gd name="connsiteX49" fmla="*/ 215978 w 2392586"/>
                <a:gd name="connsiteY49" fmla="*/ 2039168 h 2156974"/>
                <a:gd name="connsiteX50" fmla="*/ 70123 w 2392586"/>
                <a:gd name="connsiteY50" fmla="*/ 2078437 h 2156974"/>
                <a:gd name="connsiteX51" fmla="*/ 19634 w 2392586"/>
                <a:gd name="connsiteY51" fmla="*/ 2095266 h 2156974"/>
                <a:gd name="connsiteX52" fmla="*/ 8415 w 2392586"/>
                <a:gd name="connsiteY52" fmla="*/ 2106486 h 2156974"/>
                <a:gd name="connsiteX53" fmla="*/ 0 w 2392586"/>
                <a:gd name="connsiteY53" fmla="*/ 2123315 h 2156974"/>
                <a:gd name="connsiteX54" fmla="*/ 0 w 2392586"/>
                <a:gd name="connsiteY54" fmla="*/ 2131730 h 2156974"/>
                <a:gd name="connsiteX55" fmla="*/ 2805 w 2392586"/>
                <a:gd name="connsiteY55" fmla="*/ 2142949 h 2156974"/>
                <a:gd name="connsiteX56" fmla="*/ 14024 w 2392586"/>
                <a:gd name="connsiteY56" fmla="*/ 2151364 h 2156974"/>
                <a:gd name="connsiteX57" fmla="*/ 36464 w 2392586"/>
                <a:gd name="connsiteY57" fmla="*/ 2156974 h 2156974"/>
                <a:gd name="connsiteX58" fmla="*/ 64513 w 2392586"/>
                <a:gd name="connsiteY58" fmla="*/ 2154169 h 2156974"/>
                <a:gd name="connsiteX59" fmla="*/ 179514 w 2392586"/>
                <a:gd name="connsiteY59" fmla="*/ 2134535 h 2156974"/>
                <a:gd name="connsiteX60" fmla="*/ 314150 w 2392586"/>
                <a:gd name="connsiteY60" fmla="*/ 2106486 h 2156974"/>
                <a:gd name="connsiteX61" fmla="*/ 415126 w 2392586"/>
                <a:gd name="connsiteY61" fmla="*/ 2084046 h 2156974"/>
                <a:gd name="connsiteX62" fmla="*/ 530127 w 2392586"/>
                <a:gd name="connsiteY62" fmla="*/ 2055997 h 2156974"/>
                <a:gd name="connsiteX63" fmla="*/ 670373 w 2392586"/>
                <a:gd name="connsiteY63" fmla="*/ 2016729 h 2156974"/>
                <a:gd name="connsiteX64" fmla="*/ 807813 w 2392586"/>
                <a:gd name="connsiteY64" fmla="*/ 1971850 h 2156974"/>
                <a:gd name="connsiteX65" fmla="*/ 956473 w 2392586"/>
                <a:gd name="connsiteY65" fmla="*/ 1918557 h 2156974"/>
                <a:gd name="connsiteX66" fmla="*/ 1102329 w 2392586"/>
                <a:gd name="connsiteY66" fmla="*/ 1859654 h 2156974"/>
                <a:gd name="connsiteX67" fmla="*/ 1239769 w 2392586"/>
                <a:gd name="connsiteY67" fmla="*/ 1795141 h 2156974"/>
                <a:gd name="connsiteX68" fmla="*/ 1326721 w 2392586"/>
                <a:gd name="connsiteY68" fmla="*/ 1750262 h 2156974"/>
                <a:gd name="connsiteX69" fmla="*/ 1452942 w 2392586"/>
                <a:gd name="connsiteY69" fmla="*/ 1680140 h 2156974"/>
                <a:gd name="connsiteX70" fmla="*/ 1559529 w 2392586"/>
                <a:gd name="connsiteY70" fmla="*/ 1610017 h 2156974"/>
                <a:gd name="connsiteX71" fmla="*/ 1668920 w 2392586"/>
                <a:gd name="connsiteY71" fmla="*/ 1537089 h 2156974"/>
                <a:gd name="connsiteX72" fmla="*/ 1733433 w 2392586"/>
                <a:gd name="connsiteY72" fmla="*/ 1486601 h 2156974"/>
                <a:gd name="connsiteX73" fmla="*/ 1806361 w 2392586"/>
                <a:gd name="connsiteY73" fmla="*/ 1424893 h 2156974"/>
                <a:gd name="connsiteX74" fmla="*/ 1938191 w 2392586"/>
                <a:gd name="connsiteY74" fmla="*/ 1295867 h 2156974"/>
                <a:gd name="connsiteX75" fmla="*/ 1994289 w 2392586"/>
                <a:gd name="connsiteY75" fmla="*/ 1225744 h 2156974"/>
                <a:gd name="connsiteX76" fmla="*/ 2053192 w 2392586"/>
                <a:gd name="connsiteY76" fmla="*/ 1141597 h 2156974"/>
                <a:gd name="connsiteX77" fmla="*/ 2092461 w 2392586"/>
                <a:gd name="connsiteY77" fmla="*/ 1082694 h 2156974"/>
                <a:gd name="connsiteX78" fmla="*/ 2137340 w 2392586"/>
                <a:gd name="connsiteY78" fmla="*/ 1009767 h 2156974"/>
                <a:gd name="connsiteX79" fmla="*/ 2176608 w 2392586"/>
                <a:gd name="connsiteY79" fmla="*/ 936839 h 2156974"/>
                <a:gd name="connsiteX80" fmla="*/ 2229902 w 2392586"/>
                <a:gd name="connsiteY80" fmla="*/ 827448 h 2156974"/>
                <a:gd name="connsiteX81" fmla="*/ 2266365 w 2392586"/>
                <a:gd name="connsiteY81" fmla="*/ 740495 h 21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92586" h="2156974">
                  <a:moveTo>
                    <a:pt x="2266365" y="740495"/>
                  </a:moveTo>
                  <a:lnTo>
                    <a:pt x="2300024" y="664763"/>
                  </a:lnTo>
                  <a:lnTo>
                    <a:pt x="2319659" y="611470"/>
                  </a:lnTo>
                  <a:lnTo>
                    <a:pt x="2347708" y="538542"/>
                  </a:lnTo>
                  <a:lnTo>
                    <a:pt x="2372952" y="462810"/>
                  </a:lnTo>
                  <a:lnTo>
                    <a:pt x="2392586" y="297320"/>
                  </a:lnTo>
                  <a:lnTo>
                    <a:pt x="2381367" y="260856"/>
                  </a:lnTo>
                  <a:lnTo>
                    <a:pt x="2358927" y="224392"/>
                  </a:lnTo>
                  <a:lnTo>
                    <a:pt x="2330878" y="190733"/>
                  </a:lnTo>
                  <a:lnTo>
                    <a:pt x="2311244" y="168294"/>
                  </a:lnTo>
                  <a:lnTo>
                    <a:pt x="2291610" y="151465"/>
                  </a:lnTo>
                  <a:lnTo>
                    <a:pt x="2257951" y="134635"/>
                  </a:lnTo>
                  <a:lnTo>
                    <a:pt x="2196243" y="109391"/>
                  </a:lnTo>
                  <a:lnTo>
                    <a:pt x="2095266" y="67317"/>
                  </a:lnTo>
                  <a:lnTo>
                    <a:pt x="1994289" y="25244"/>
                  </a:lnTo>
                  <a:lnTo>
                    <a:pt x="1938191" y="2805"/>
                  </a:lnTo>
                  <a:lnTo>
                    <a:pt x="1921362" y="0"/>
                  </a:lnTo>
                  <a:lnTo>
                    <a:pt x="1912947" y="0"/>
                  </a:lnTo>
                  <a:lnTo>
                    <a:pt x="1907337" y="5610"/>
                  </a:lnTo>
                  <a:lnTo>
                    <a:pt x="1907337" y="25244"/>
                  </a:lnTo>
                  <a:lnTo>
                    <a:pt x="1918557" y="53293"/>
                  </a:lnTo>
                  <a:lnTo>
                    <a:pt x="1943801" y="84147"/>
                  </a:lnTo>
                  <a:lnTo>
                    <a:pt x="1971850" y="115001"/>
                  </a:lnTo>
                  <a:lnTo>
                    <a:pt x="2005509" y="157075"/>
                  </a:lnTo>
                  <a:lnTo>
                    <a:pt x="2027948" y="187929"/>
                  </a:lnTo>
                  <a:lnTo>
                    <a:pt x="2041973" y="210368"/>
                  </a:lnTo>
                  <a:lnTo>
                    <a:pt x="2050388" y="238417"/>
                  </a:lnTo>
                  <a:lnTo>
                    <a:pt x="2053192" y="283295"/>
                  </a:lnTo>
                  <a:lnTo>
                    <a:pt x="2053192" y="333784"/>
                  </a:lnTo>
                  <a:lnTo>
                    <a:pt x="2030753" y="499273"/>
                  </a:lnTo>
                  <a:lnTo>
                    <a:pt x="2025143" y="541347"/>
                  </a:lnTo>
                  <a:lnTo>
                    <a:pt x="2011119" y="617079"/>
                  </a:lnTo>
                  <a:lnTo>
                    <a:pt x="1983070" y="698422"/>
                  </a:lnTo>
                  <a:lnTo>
                    <a:pt x="1932581" y="819033"/>
                  </a:lnTo>
                  <a:lnTo>
                    <a:pt x="1887703" y="900375"/>
                  </a:lnTo>
                  <a:lnTo>
                    <a:pt x="1845629" y="967693"/>
                  </a:lnTo>
                  <a:lnTo>
                    <a:pt x="1778311" y="1063060"/>
                  </a:lnTo>
                  <a:lnTo>
                    <a:pt x="1705384" y="1158427"/>
                  </a:lnTo>
                  <a:lnTo>
                    <a:pt x="1635261" y="1242574"/>
                  </a:lnTo>
                  <a:lnTo>
                    <a:pt x="1480991" y="1391234"/>
                  </a:lnTo>
                  <a:lnTo>
                    <a:pt x="1399649" y="1461357"/>
                  </a:lnTo>
                  <a:lnTo>
                    <a:pt x="1335136" y="1511845"/>
                  </a:lnTo>
                  <a:lnTo>
                    <a:pt x="1242574" y="1579163"/>
                  </a:lnTo>
                  <a:lnTo>
                    <a:pt x="1141597" y="1643676"/>
                  </a:lnTo>
                  <a:lnTo>
                    <a:pt x="1037816" y="1705384"/>
                  </a:lnTo>
                  <a:lnTo>
                    <a:pt x="934034" y="1761482"/>
                  </a:lnTo>
                  <a:lnTo>
                    <a:pt x="790984" y="1831605"/>
                  </a:lnTo>
                  <a:lnTo>
                    <a:pt x="600250" y="1910142"/>
                  </a:lnTo>
                  <a:lnTo>
                    <a:pt x="403907" y="1980265"/>
                  </a:lnTo>
                  <a:lnTo>
                    <a:pt x="215978" y="2039168"/>
                  </a:lnTo>
                  <a:lnTo>
                    <a:pt x="70123" y="2078437"/>
                  </a:lnTo>
                  <a:lnTo>
                    <a:pt x="19634" y="2095266"/>
                  </a:lnTo>
                  <a:lnTo>
                    <a:pt x="8415" y="2106486"/>
                  </a:lnTo>
                  <a:lnTo>
                    <a:pt x="0" y="2123315"/>
                  </a:lnTo>
                  <a:lnTo>
                    <a:pt x="0" y="2131730"/>
                  </a:lnTo>
                  <a:lnTo>
                    <a:pt x="2805" y="2142949"/>
                  </a:lnTo>
                  <a:lnTo>
                    <a:pt x="14024" y="2151364"/>
                  </a:lnTo>
                  <a:lnTo>
                    <a:pt x="36464" y="2156974"/>
                  </a:lnTo>
                  <a:lnTo>
                    <a:pt x="64513" y="2154169"/>
                  </a:lnTo>
                  <a:lnTo>
                    <a:pt x="179514" y="2134535"/>
                  </a:lnTo>
                  <a:lnTo>
                    <a:pt x="314150" y="2106486"/>
                  </a:lnTo>
                  <a:lnTo>
                    <a:pt x="415126" y="2084046"/>
                  </a:lnTo>
                  <a:lnTo>
                    <a:pt x="530127" y="2055997"/>
                  </a:lnTo>
                  <a:lnTo>
                    <a:pt x="670373" y="2016729"/>
                  </a:lnTo>
                  <a:lnTo>
                    <a:pt x="807813" y="1971850"/>
                  </a:lnTo>
                  <a:lnTo>
                    <a:pt x="956473" y="1918557"/>
                  </a:lnTo>
                  <a:lnTo>
                    <a:pt x="1102329" y="1859654"/>
                  </a:lnTo>
                  <a:lnTo>
                    <a:pt x="1239769" y="1795141"/>
                  </a:lnTo>
                  <a:lnTo>
                    <a:pt x="1326721" y="1750262"/>
                  </a:lnTo>
                  <a:lnTo>
                    <a:pt x="1452942" y="1680140"/>
                  </a:lnTo>
                  <a:lnTo>
                    <a:pt x="1559529" y="1610017"/>
                  </a:lnTo>
                  <a:lnTo>
                    <a:pt x="1668920" y="1537089"/>
                  </a:lnTo>
                  <a:lnTo>
                    <a:pt x="1733433" y="1486601"/>
                  </a:lnTo>
                  <a:lnTo>
                    <a:pt x="1806361" y="1424893"/>
                  </a:lnTo>
                  <a:lnTo>
                    <a:pt x="1938191" y="1295867"/>
                  </a:lnTo>
                  <a:lnTo>
                    <a:pt x="1994289" y="1225744"/>
                  </a:lnTo>
                  <a:lnTo>
                    <a:pt x="2053192" y="1141597"/>
                  </a:lnTo>
                  <a:lnTo>
                    <a:pt x="2092461" y="1082694"/>
                  </a:lnTo>
                  <a:lnTo>
                    <a:pt x="2137340" y="1009767"/>
                  </a:lnTo>
                  <a:lnTo>
                    <a:pt x="2176608" y="936839"/>
                  </a:lnTo>
                  <a:lnTo>
                    <a:pt x="2229902" y="827448"/>
                  </a:lnTo>
                  <a:lnTo>
                    <a:pt x="2266365" y="7404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C28220B3-750E-4962-BFC7-AEB73A802272}"/>
                </a:ext>
              </a:extLst>
            </p:cNvPr>
            <p:cNvSpPr/>
            <p:nvPr/>
          </p:nvSpPr>
          <p:spPr>
            <a:xfrm>
              <a:off x="2541588" y="4187825"/>
              <a:ext cx="4727575" cy="601663"/>
            </a:xfrm>
            <a:custGeom>
              <a:avLst/>
              <a:gdLst>
                <a:gd name="connsiteX0" fmla="*/ 2758440 w 4728210"/>
                <a:gd name="connsiteY0" fmla="*/ 300990 h 601980"/>
                <a:gd name="connsiteX1" fmla="*/ 2446020 w 4728210"/>
                <a:gd name="connsiteY1" fmla="*/ 320040 h 601980"/>
                <a:gd name="connsiteX2" fmla="*/ 2244090 w 4728210"/>
                <a:gd name="connsiteY2" fmla="*/ 327660 h 601980"/>
                <a:gd name="connsiteX3" fmla="*/ 2038350 w 4728210"/>
                <a:gd name="connsiteY3" fmla="*/ 339090 h 601980"/>
                <a:gd name="connsiteX4" fmla="*/ 1775460 w 4728210"/>
                <a:gd name="connsiteY4" fmla="*/ 377190 h 601980"/>
                <a:gd name="connsiteX5" fmla="*/ 1565910 w 4728210"/>
                <a:gd name="connsiteY5" fmla="*/ 407670 h 601980"/>
                <a:gd name="connsiteX6" fmla="*/ 1272540 w 4728210"/>
                <a:gd name="connsiteY6" fmla="*/ 449580 h 601980"/>
                <a:gd name="connsiteX7" fmla="*/ 1043940 w 4728210"/>
                <a:gd name="connsiteY7" fmla="*/ 487680 h 601980"/>
                <a:gd name="connsiteX8" fmla="*/ 819150 w 4728210"/>
                <a:gd name="connsiteY8" fmla="*/ 529590 h 601980"/>
                <a:gd name="connsiteX9" fmla="*/ 621030 w 4728210"/>
                <a:gd name="connsiteY9" fmla="*/ 575310 h 601980"/>
                <a:gd name="connsiteX10" fmla="*/ 544830 w 4728210"/>
                <a:gd name="connsiteY10" fmla="*/ 598170 h 601980"/>
                <a:gd name="connsiteX11" fmla="*/ 533400 w 4728210"/>
                <a:gd name="connsiteY11" fmla="*/ 601980 h 601980"/>
                <a:gd name="connsiteX12" fmla="*/ 491490 w 4728210"/>
                <a:gd name="connsiteY12" fmla="*/ 601980 h 601980"/>
                <a:gd name="connsiteX13" fmla="*/ 445770 w 4728210"/>
                <a:gd name="connsiteY13" fmla="*/ 590550 h 601980"/>
                <a:gd name="connsiteX14" fmla="*/ 403860 w 4728210"/>
                <a:gd name="connsiteY14" fmla="*/ 575310 h 601980"/>
                <a:gd name="connsiteX15" fmla="*/ 346710 w 4728210"/>
                <a:gd name="connsiteY15" fmla="*/ 544830 h 601980"/>
                <a:gd name="connsiteX16" fmla="*/ 270510 w 4728210"/>
                <a:gd name="connsiteY16" fmla="*/ 487680 h 601980"/>
                <a:gd name="connsiteX17" fmla="*/ 217170 w 4728210"/>
                <a:gd name="connsiteY17" fmla="*/ 441960 h 601980"/>
                <a:gd name="connsiteX18" fmla="*/ 160020 w 4728210"/>
                <a:gd name="connsiteY18" fmla="*/ 388620 h 601980"/>
                <a:gd name="connsiteX19" fmla="*/ 91440 w 4728210"/>
                <a:gd name="connsiteY19" fmla="*/ 316230 h 601980"/>
                <a:gd name="connsiteX20" fmla="*/ 45720 w 4728210"/>
                <a:gd name="connsiteY20" fmla="*/ 262890 h 601980"/>
                <a:gd name="connsiteX21" fmla="*/ 19050 w 4728210"/>
                <a:gd name="connsiteY21" fmla="*/ 228600 h 601980"/>
                <a:gd name="connsiteX22" fmla="*/ 3810 w 4728210"/>
                <a:gd name="connsiteY22" fmla="*/ 194310 h 601980"/>
                <a:gd name="connsiteX23" fmla="*/ 0 w 4728210"/>
                <a:gd name="connsiteY23" fmla="*/ 182880 h 601980"/>
                <a:gd name="connsiteX24" fmla="*/ 7620 w 4728210"/>
                <a:gd name="connsiteY24" fmla="*/ 171450 h 601980"/>
                <a:gd name="connsiteX25" fmla="*/ 26670 w 4728210"/>
                <a:gd name="connsiteY25" fmla="*/ 167640 h 601980"/>
                <a:gd name="connsiteX26" fmla="*/ 57150 w 4728210"/>
                <a:gd name="connsiteY26" fmla="*/ 179070 h 601980"/>
                <a:gd name="connsiteX27" fmla="*/ 95250 w 4728210"/>
                <a:gd name="connsiteY27" fmla="*/ 205740 h 601980"/>
                <a:gd name="connsiteX28" fmla="*/ 125730 w 4728210"/>
                <a:gd name="connsiteY28" fmla="*/ 228600 h 601980"/>
                <a:gd name="connsiteX29" fmla="*/ 167640 w 4728210"/>
                <a:gd name="connsiteY29" fmla="*/ 251460 h 601980"/>
                <a:gd name="connsiteX30" fmla="*/ 240030 w 4728210"/>
                <a:gd name="connsiteY30" fmla="*/ 281940 h 601980"/>
                <a:gd name="connsiteX31" fmla="*/ 304800 w 4728210"/>
                <a:gd name="connsiteY31" fmla="*/ 304800 h 601980"/>
                <a:gd name="connsiteX32" fmla="*/ 377190 w 4728210"/>
                <a:gd name="connsiteY32" fmla="*/ 323850 h 601980"/>
                <a:gd name="connsiteX33" fmla="*/ 430530 w 4728210"/>
                <a:gd name="connsiteY33" fmla="*/ 335280 h 601980"/>
                <a:gd name="connsiteX34" fmla="*/ 567690 w 4728210"/>
                <a:gd name="connsiteY34" fmla="*/ 327660 h 601980"/>
                <a:gd name="connsiteX35" fmla="*/ 822960 w 4728210"/>
                <a:gd name="connsiteY35" fmla="*/ 304800 h 601980"/>
                <a:gd name="connsiteX36" fmla="*/ 1040130 w 4728210"/>
                <a:gd name="connsiteY36" fmla="*/ 278130 h 601980"/>
                <a:gd name="connsiteX37" fmla="*/ 1238250 w 4728210"/>
                <a:gd name="connsiteY37" fmla="*/ 251460 h 601980"/>
                <a:gd name="connsiteX38" fmla="*/ 1413510 w 4728210"/>
                <a:gd name="connsiteY38" fmla="*/ 228600 h 601980"/>
                <a:gd name="connsiteX39" fmla="*/ 1630680 w 4728210"/>
                <a:gd name="connsiteY39" fmla="*/ 198120 h 601980"/>
                <a:gd name="connsiteX40" fmla="*/ 1912620 w 4728210"/>
                <a:gd name="connsiteY40" fmla="*/ 156210 h 601980"/>
                <a:gd name="connsiteX41" fmla="*/ 2240280 w 4728210"/>
                <a:gd name="connsiteY41" fmla="*/ 133350 h 601980"/>
                <a:gd name="connsiteX42" fmla="*/ 2522220 w 4728210"/>
                <a:gd name="connsiteY42" fmla="*/ 114300 h 601980"/>
                <a:gd name="connsiteX43" fmla="*/ 2823210 w 4728210"/>
                <a:gd name="connsiteY43" fmla="*/ 99060 h 601980"/>
                <a:gd name="connsiteX44" fmla="*/ 2990850 w 4728210"/>
                <a:gd name="connsiteY44" fmla="*/ 87630 h 601980"/>
                <a:gd name="connsiteX45" fmla="*/ 3368040 w 4728210"/>
                <a:gd name="connsiteY45" fmla="*/ 64770 h 601980"/>
                <a:gd name="connsiteX46" fmla="*/ 3726180 w 4728210"/>
                <a:gd name="connsiteY46" fmla="*/ 49530 h 601980"/>
                <a:gd name="connsiteX47" fmla="*/ 3947160 w 4728210"/>
                <a:gd name="connsiteY47" fmla="*/ 45720 h 601980"/>
                <a:gd name="connsiteX48" fmla="*/ 4019550 w 4728210"/>
                <a:gd name="connsiteY48" fmla="*/ 38100 h 601980"/>
                <a:gd name="connsiteX49" fmla="*/ 4095750 w 4728210"/>
                <a:gd name="connsiteY49" fmla="*/ 22860 h 601980"/>
                <a:gd name="connsiteX50" fmla="*/ 4179570 w 4728210"/>
                <a:gd name="connsiteY50" fmla="*/ 3810 h 601980"/>
                <a:gd name="connsiteX51" fmla="*/ 4213860 w 4728210"/>
                <a:gd name="connsiteY51" fmla="*/ 0 h 601980"/>
                <a:gd name="connsiteX52" fmla="*/ 4297680 w 4728210"/>
                <a:gd name="connsiteY52" fmla="*/ 7620 h 601980"/>
                <a:gd name="connsiteX53" fmla="*/ 4362450 w 4728210"/>
                <a:gd name="connsiteY53" fmla="*/ 22860 h 601980"/>
                <a:gd name="connsiteX54" fmla="*/ 4442460 w 4728210"/>
                <a:gd name="connsiteY54" fmla="*/ 53340 h 601980"/>
                <a:gd name="connsiteX55" fmla="*/ 4499610 w 4728210"/>
                <a:gd name="connsiteY55" fmla="*/ 80010 h 601980"/>
                <a:gd name="connsiteX56" fmla="*/ 4549140 w 4728210"/>
                <a:gd name="connsiteY56" fmla="*/ 110490 h 601980"/>
                <a:gd name="connsiteX57" fmla="*/ 4579620 w 4728210"/>
                <a:gd name="connsiteY57" fmla="*/ 129540 h 601980"/>
                <a:gd name="connsiteX58" fmla="*/ 4644390 w 4728210"/>
                <a:gd name="connsiteY58" fmla="*/ 163830 h 601980"/>
                <a:gd name="connsiteX59" fmla="*/ 4671060 w 4728210"/>
                <a:gd name="connsiteY59" fmla="*/ 179070 h 601980"/>
                <a:gd name="connsiteX60" fmla="*/ 4697730 w 4728210"/>
                <a:gd name="connsiteY60" fmla="*/ 205740 h 601980"/>
                <a:gd name="connsiteX61" fmla="*/ 4712970 w 4728210"/>
                <a:gd name="connsiteY61" fmla="*/ 224790 h 601980"/>
                <a:gd name="connsiteX62" fmla="*/ 4720590 w 4728210"/>
                <a:gd name="connsiteY62" fmla="*/ 240030 h 601980"/>
                <a:gd name="connsiteX63" fmla="*/ 4728210 w 4728210"/>
                <a:gd name="connsiteY63" fmla="*/ 266700 h 601980"/>
                <a:gd name="connsiteX64" fmla="*/ 4724400 w 4728210"/>
                <a:gd name="connsiteY64" fmla="*/ 281940 h 601980"/>
                <a:gd name="connsiteX65" fmla="*/ 4716780 w 4728210"/>
                <a:gd name="connsiteY65" fmla="*/ 304800 h 601980"/>
                <a:gd name="connsiteX66" fmla="*/ 4701540 w 4728210"/>
                <a:gd name="connsiteY66" fmla="*/ 316230 h 601980"/>
                <a:gd name="connsiteX67" fmla="*/ 4674870 w 4728210"/>
                <a:gd name="connsiteY67" fmla="*/ 331470 h 601980"/>
                <a:gd name="connsiteX68" fmla="*/ 4640580 w 4728210"/>
                <a:gd name="connsiteY68" fmla="*/ 339090 h 601980"/>
                <a:gd name="connsiteX69" fmla="*/ 4587240 w 4728210"/>
                <a:gd name="connsiteY69" fmla="*/ 335280 h 601980"/>
                <a:gd name="connsiteX70" fmla="*/ 4423410 w 4728210"/>
                <a:gd name="connsiteY70" fmla="*/ 316230 h 601980"/>
                <a:gd name="connsiteX71" fmla="*/ 4191000 w 4728210"/>
                <a:gd name="connsiteY71" fmla="*/ 297180 h 601980"/>
                <a:gd name="connsiteX72" fmla="*/ 3958590 w 4728210"/>
                <a:gd name="connsiteY72" fmla="*/ 281940 h 601980"/>
                <a:gd name="connsiteX73" fmla="*/ 3623310 w 4728210"/>
                <a:gd name="connsiteY73" fmla="*/ 270510 h 601980"/>
                <a:gd name="connsiteX74" fmla="*/ 3337560 w 4728210"/>
                <a:gd name="connsiteY74" fmla="*/ 270510 h 601980"/>
                <a:gd name="connsiteX75" fmla="*/ 2758440 w 4728210"/>
                <a:gd name="connsiteY75" fmla="*/ 300990 h 60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28210" h="601980">
                  <a:moveTo>
                    <a:pt x="2758440" y="300990"/>
                  </a:moveTo>
                  <a:lnTo>
                    <a:pt x="2446020" y="320040"/>
                  </a:lnTo>
                  <a:lnTo>
                    <a:pt x="2244090" y="327660"/>
                  </a:lnTo>
                  <a:lnTo>
                    <a:pt x="2038350" y="339090"/>
                  </a:lnTo>
                  <a:lnTo>
                    <a:pt x="1775460" y="377190"/>
                  </a:lnTo>
                  <a:lnTo>
                    <a:pt x="1565910" y="407670"/>
                  </a:lnTo>
                  <a:lnTo>
                    <a:pt x="1272540" y="449580"/>
                  </a:lnTo>
                  <a:lnTo>
                    <a:pt x="1043940" y="487680"/>
                  </a:lnTo>
                  <a:lnTo>
                    <a:pt x="819150" y="529590"/>
                  </a:lnTo>
                  <a:lnTo>
                    <a:pt x="621030" y="575310"/>
                  </a:lnTo>
                  <a:lnTo>
                    <a:pt x="544830" y="598170"/>
                  </a:lnTo>
                  <a:lnTo>
                    <a:pt x="533400" y="601980"/>
                  </a:lnTo>
                  <a:lnTo>
                    <a:pt x="491490" y="601980"/>
                  </a:lnTo>
                  <a:lnTo>
                    <a:pt x="445770" y="590550"/>
                  </a:lnTo>
                  <a:lnTo>
                    <a:pt x="403860" y="575310"/>
                  </a:lnTo>
                  <a:lnTo>
                    <a:pt x="346710" y="544830"/>
                  </a:lnTo>
                  <a:lnTo>
                    <a:pt x="270510" y="487680"/>
                  </a:lnTo>
                  <a:lnTo>
                    <a:pt x="217170" y="441960"/>
                  </a:lnTo>
                  <a:lnTo>
                    <a:pt x="160020" y="388620"/>
                  </a:lnTo>
                  <a:lnTo>
                    <a:pt x="91440" y="316230"/>
                  </a:lnTo>
                  <a:lnTo>
                    <a:pt x="45720" y="262890"/>
                  </a:lnTo>
                  <a:lnTo>
                    <a:pt x="19050" y="228600"/>
                  </a:lnTo>
                  <a:lnTo>
                    <a:pt x="3810" y="194310"/>
                  </a:lnTo>
                  <a:lnTo>
                    <a:pt x="0" y="182880"/>
                  </a:lnTo>
                  <a:lnTo>
                    <a:pt x="7620" y="171450"/>
                  </a:lnTo>
                  <a:lnTo>
                    <a:pt x="26670" y="167640"/>
                  </a:lnTo>
                  <a:lnTo>
                    <a:pt x="57150" y="179070"/>
                  </a:lnTo>
                  <a:lnTo>
                    <a:pt x="95250" y="205740"/>
                  </a:lnTo>
                  <a:lnTo>
                    <a:pt x="125730" y="228600"/>
                  </a:lnTo>
                  <a:lnTo>
                    <a:pt x="167640" y="251460"/>
                  </a:lnTo>
                  <a:lnTo>
                    <a:pt x="240030" y="281940"/>
                  </a:lnTo>
                  <a:lnTo>
                    <a:pt x="304800" y="304800"/>
                  </a:lnTo>
                  <a:lnTo>
                    <a:pt x="377190" y="323850"/>
                  </a:lnTo>
                  <a:lnTo>
                    <a:pt x="430530" y="335280"/>
                  </a:lnTo>
                  <a:lnTo>
                    <a:pt x="567690" y="327660"/>
                  </a:lnTo>
                  <a:lnTo>
                    <a:pt x="822960" y="304800"/>
                  </a:lnTo>
                  <a:lnTo>
                    <a:pt x="1040130" y="278130"/>
                  </a:lnTo>
                  <a:lnTo>
                    <a:pt x="1238250" y="251460"/>
                  </a:lnTo>
                  <a:lnTo>
                    <a:pt x="1413510" y="228600"/>
                  </a:lnTo>
                  <a:lnTo>
                    <a:pt x="1630680" y="198120"/>
                  </a:lnTo>
                  <a:lnTo>
                    <a:pt x="1912620" y="156210"/>
                  </a:lnTo>
                  <a:lnTo>
                    <a:pt x="2240280" y="133350"/>
                  </a:lnTo>
                  <a:lnTo>
                    <a:pt x="2522220" y="114300"/>
                  </a:lnTo>
                  <a:lnTo>
                    <a:pt x="2823210" y="99060"/>
                  </a:lnTo>
                  <a:lnTo>
                    <a:pt x="2990850" y="87630"/>
                  </a:lnTo>
                  <a:lnTo>
                    <a:pt x="3368040" y="64770"/>
                  </a:lnTo>
                  <a:lnTo>
                    <a:pt x="3726180" y="49530"/>
                  </a:lnTo>
                  <a:lnTo>
                    <a:pt x="3947160" y="45720"/>
                  </a:lnTo>
                  <a:lnTo>
                    <a:pt x="4019550" y="38100"/>
                  </a:lnTo>
                  <a:lnTo>
                    <a:pt x="4095750" y="22860"/>
                  </a:lnTo>
                  <a:lnTo>
                    <a:pt x="4179570" y="3810"/>
                  </a:lnTo>
                  <a:lnTo>
                    <a:pt x="4213860" y="0"/>
                  </a:lnTo>
                  <a:lnTo>
                    <a:pt x="4297680" y="7620"/>
                  </a:lnTo>
                  <a:lnTo>
                    <a:pt x="4362450" y="22860"/>
                  </a:lnTo>
                  <a:lnTo>
                    <a:pt x="4442460" y="53340"/>
                  </a:lnTo>
                  <a:lnTo>
                    <a:pt x="4499610" y="80010"/>
                  </a:lnTo>
                  <a:lnTo>
                    <a:pt x="4549140" y="110490"/>
                  </a:lnTo>
                  <a:lnTo>
                    <a:pt x="4579620" y="129540"/>
                  </a:lnTo>
                  <a:lnTo>
                    <a:pt x="4644390" y="163830"/>
                  </a:lnTo>
                  <a:lnTo>
                    <a:pt x="4671060" y="179070"/>
                  </a:lnTo>
                  <a:lnTo>
                    <a:pt x="4697730" y="205740"/>
                  </a:lnTo>
                  <a:lnTo>
                    <a:pt x="4712970" y="224790"/>
                  </a:lnTo>
                  <a:lnTo>
                    <a:pt x="4720590" y="240030"/>
                  </a:lnTo>
                  <a:lnTo>
                    <a:pt x="4728210" y="266700"/>
                  </a:lnTo>
                  <a:lnTo>
                    <a:pt x="4724400" y="281940"/>
                  </a:lnTo>
                  <a:lnTo>
                    <a:pt x="4716780" y="304800"/>
                  </a:lnTo>
                  <a:lnTo>
                    <a:pt x="4701540" y="316230"/>
                  </a:lnTo>
                  <a:lnTo>
                    <a:pt x="4674870" y="331470"/>
                  </a:lnTo>
                  <a:lnTo>
                    <a:pt x="4640580" y="339090"/>
                  </a:lnTo>
                  <a:lnTo>
                    <a:pt x="4587240" y="335280"/>
                  </a:lnTo>
                  <a:lnTo>
                    <a:pt x="4423410" y="316230"/>
                  </a:lnTo>
                  <a:lnTo>
                    <a:pt x="4191000" y="297180"/>
                  </a:lnTo>
                  <a:lnTo>
                    <a:pt x="3958590" y="281940"/>
                  </a:lnTo>
                  <a:lnTo>
                    <a:pt x="3623310" y="270510"/>
                  </a:lnTo>
                  <a:lnTo>
                    <a:pt x="3337560" y="270510"/>
                  </a:lnTo>
                  <a:lnTo>
                    <a:pt x="2758440" y="3009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142C934D-A574-4493-91BC-8CA501E42CF9}"/>
              </a:ext>
            </a:extLst>
          </p:cNvPr>
          <p:cNvSpPr/>
          <p:nvPr/>
        </p:nvSpPr>
        <p:spPr>
          <a:xfrm>
            <a:off x="2900363" y="1630363"/>
            <a:ext cx="704850" cy="638175"/>
          </a:xfrm>
          <a:custGeom>
            <a:avLst/>
            <a:gdLst>
              <a:gd name="connsiteX0" fmla="*/ 216693 w 704850"/>
              <a:gd name="connsiteY0" fmla="*/ 319088 h 638175"/>
              <a:gd name="connsiteX1" fmla="*/ 180975 w 704850"/>
              <a:gd name="connsiteY1" fmla="*/ 276225 h 638175"/>
              <a:gd name="connsiteX2" fmla="*/ 150018 w 704850"/>
              <a:gd name="connsiteY2" fmla="*/ 238125 h 638175"/>
              <a:gd name="connsiteX3" fmla="*/ 119062 w 704850"/>
              <a:gd name="connsiteY3" fmla="*/ 197644 h 638175"/>
              <a:gd name="connsiteX4" fmla="*/ 80962 w 704850"/>
              <a:gd name="connsiteY4" fmla="*/ 147638 h 638175"/>
              <a:gd name="connsiteX5" fmla="*/ 54768 w 704850"/>
              <a:gd name="connsiteY5" fmla="*/ 114300 h 638175"/>
              <a:gd name="connsiteX6" fmla="*/ 33337 w 704850"/>
              <a:gd name="connsiteY6" fmla="*/ 83344 h 638175"/>
              <a:gd name="connsiteX7" fmla="*/ 11906 w 704850"/>
              <a:gd name="connsiteY7" fmla="*/ 50007 h 638175"/>
              <a:gd name="connsiteX8" fmla="*/ 2381 w 704850"/>
              <a:gd name="connsiteY8" fmla="*/ 30957 h 638175"/>
              <a:gd name="connsiteX9" fmla="*/ 0 w 704850"/>
              <a:gd name="connsiteY9" fmla="*/ 19050 h 638175"/>
              <a:gd name="connsiteX10" fmla="*/ 2381 w 704850"/>
              <a:gd name="connsiteY10" fmla="*/ 7144 h 638175"/>
              <a:gd name="connsiteX11" fmla="*/ 9525 w 704850"/>
              <a:gd name="connsiteY11" fmla="*/ 0 h 638175"/>
              <a:gd name="connsiteX12" fmla="*/ 19050 w 704850"/>
              <a:gd name="connsiteY12" fmla="*/ 0 h 638175"/>
              <a:gd name="connsiteX13" fmla="*/ 33337 w 704850"/>
              <a:gd name="connsiteY13" fmla="*/ 0 h 638175"/>
              <a:gd name="connsiteX14" fmla="*/ 59531 w 704850"/>
              <a:gd name="connsiteY14" fmla="*/ 11907 h 638175"/>
              <a:gd name="connsiteX15" fmla="*/ 97631 w 704850"/>
              <a:gd name="connsiteY15" fmla="*/ 42863 h 638175"/>
              <a:gd name="connsiteX16" fmla="*/ 135731 w 704850"/>
              <a:gd name="connsiteY16" fmla="*/ 69057 h 638175"/>
              <a:gd name="connsiteX17" fmla="*/ 171450 w 704850"/>
              <a:gd name="connsiteY17" fmla="*/ 90488 h 638175"/>
              <a:gd name="connsiteX18" fmla="*/ 219075 w 704850"/>
              <a:gd name="connsiteY18" fmla="*/ 116682 h 638175"/>
              <a:gd name="connsiteX19" fmla="*/ 271462 w 704850"/>
              <a:gd name="connsiteY19" fmla="*/ 142875 h 638175"/>
              <a:gd name="connsiteX20" fmla="*/ 316706 w 704850"/>
              <a:gd name="connsiteY20" fmla="*/ 161925 h 638175"/>
              <a:gd name="connsiteX21" fmla="*/ 381000 w 704850"/>
              <a:gd name="connsiteY21" fmla="*/ 183357 h 638175"/>
              <a:gd name="connsiteX22" fmla="*/ 438150 w 704850"/>
              <a:gd name="connsiteY22" fmla="*/ 202407 h 638175"/>
              <a:gd name="connsiteX23" fmla="*/ 476250 w 704850"/>
              <a:gd name="connsiteY23" fmla="*/ 211932 h 638175"/>
              <a:gd name="connsiteX24" fmla="*/ 511968 w 704850"/>
              <a:gd name="connsiteY24" fmla="*/ 223838 h 638175"/>
              <a:gd name="connsiteX25" fmla="*/ 557212 w 704850"/>
              <a:gd name="connsiteY25" fmla="*/ 252413 h 638175"/>
              <a:gd name="connsiteX26" fmla="*/ 597693 w 704850"/>
              <a:gd name="connsiteY26" fmla="*/ 288132 h 638175"/>
              <a:gd name="connsiteX27" fmla="*/ 619125 w 704850"/>
              <a:gd name="connsiteY27" fmla="*/ 311944 h 638175"/>
              <a:gd name="connsiteX28" fmla="*/ 638175 w 704850"/>
              <a:gd name="connsiteY28" fmla="*/ 340519 h 638175"/>
              <a:gd name="connsiteX29" fmla="*/ 654843 w 704850"/>
              <a:gd name="connsiteY29" fmla="*/ 371475 h 638175"/>
              <a:gd name="connsiteX30" fmla="*/ 673893 w 704850"/>
              <a:gd name="connsiteY30" fmla="*/ 411957 h 638175"/>
              <a:gd name="connsiteX31" fmla="*/ 688181 w 704850"/>
              <a:gd name="connsiteY31" fmla="*/ 447675 h 638175"/>
              <a:gd name="connsiteX32" fmla="*/ 700087 w 704850"/>
              <a:gd name="connsiteY32" fmla="*/ 502444 h 638175"/>
              <a:gd name="connsiteX33" fmla="*/ 704850 w 704850"/>
              <a:gd name="connsiteY33" fmla="*/ 535782 h 638175"/>
              <a:gd name="connsiteX34" fmla="*/ 704850 w 704850"/>
              <a:gd name="connsiteY34" fmla="*/ 554832 h 638175"/>
              <a:gd name="connsiteX35" fmla="*/ 695325 w 704850"/>
              <a:gd name="connsiteY35" fmla="*/ 590550 h 638175"/>
              <a:gd name="connsiteX36" fmla="*/ 678656 w 704850"/>
              <a:gd name="connsiteY36" fmla="*/ 614363 h 638175"/>
              <a:gd name="connsiteX37" fmla="*/ 652462 w 704850"/>
              <a:gd name="connsiteY37" fmla="*/ 633413 h 638175"/>
              <a:gd name="connsiteX38" fmla="*/ 628650 w 704850"/>
              <a:gd name="connsiteY38" fmla="*/ 638175 h 638175"/>
              <a:gd name="connsiteX39" fmla="*/ 592931 w 704850"/>
              <a:gd name="connsiteY39" fmla="*/ 631032 h 638175"/>
              <a:gd name="connsiteX40" fmla="*/ 559593 w 704850"/>
              <a:gd name="connsiteY40" fmla="*/ 619125 h 638175"/>
              <a:gd name="connsiteX41" fmla="*/ 507206 w 704850"/>
              <a:gd name="connsiteY41" fmla="*/ 590550 h 638175"/>
              <a:gd name="connsiteX42" fmla="*/ 459581 w 704850"/>
              <a:gd name="connsiteY42" fmla="*/ 557213 h 638175"/>
              <a:gd name="connsiteX43" fmla="*/ 402431 w 704850"/>
              <a:gd name="connsiteY43" fmla="*/ 507207 h 638175"/>
              <a:gd name="connsiteX44" fmla="*/ 342900 w 704850"/>
              <a:gd name="connsiteY44" fmla="*/ 454819 h 638175"/>
              <a:gd name="connsiteX45" fmla="*/ 300037 w 704850"/>
              <a:gd name="connsiteY45" fmla="*/ 414338 h 638175"/>
              <a:gd name="connsiteX46" fmla="*/ 216693 w 704850"/>
              <a:gd name="connsiteY46" fmla="*/ 319088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04850" h="638175">
                <a:moveTo>
                  <a:pt x="216693" y="319088"/>
                </a:moveTo>
                <a:lnTo>
                  <a:pt x="180975" y="276225"/>
                </a:lnTo>
                <a:lnTo>
                  <a:pt x="150018" y="238125"/>
                </a:lnTo>
                <a:lnTo>
                  <a:pt x="119062" y="197644"/>
                </a:lnTo>
                <a:lnTo>
                  <a:pt x="80962" y="147638"/>
                </a:lnTo>
                <a:lnTo>
                  <a:pt x="54768" y="114300"/>
                </a:lnTo>
                <a:lnTo>
                  <a:pt x="33337" y="83344"/>
                </a:lnTo>
                <a:lnTo>
                  <a:pt x="11906" y="50007"/>
                </a:lnTo>
                <a:lnTo>
                  <a:pt x="2381" y="30957"/>
                </a:lnTo>
                <a:lnTo>
                  <a:pt x="0" y="19050"/>
                </a:lnTo>
                <a:lnTo>
                  <a:pt x="2381" y="7144"/>
                </a:lnTo>
                <a:lnTo>
                  <a:pt x="9525" y="0"/>
                </a:lnTo>
                <a:lnTo>
                  <a:pt x="19050" y="0"/>
                </a:lnTo>
                <a:lnTo>
                  <a:pt x="33337" y="0"/>
                </a:lnTo>
                <a:lnTo>
                  <a:pt x="59531" y="11907"/>
                </a:lnTo>
                <a:lnTo>
                  <a:pt x="97631" y="42863"/>
                </a:lnTo>
                <a:lnTo>
                  <a:pt x="135731" y="69057"/>
                </a:lnTo>
                <a:lnTo>
                  <a:pt x="171450" y="90488"/>
                </a:lnTo>
                <a:lnTo>
                  <a:pt x="219075" y="116682"/>
                </a:lnTo>
                <a:lnTo>
                  <a:pt x="271462" y="142875"/>
                </a:lnTo>
                <a:lnTo>
                  <a:pt x="316706" y="161925"/>
                </a:lnTo>
                <a:lnTo>
                  <a:pt x="381000" y="183357"/>
                </a:lnTo>
                <a:lnTo>
                  <a:pt x="438150" y="202407"/>
                </a:lnTo>
                <a:lnTo>
                  <a:pt x="476250" y="211932"/>
                </a:lnTo>
                <a:lnTo>
                  <a:pt x="511968" y="223838"/>
                </a:lnTo>
                <a:lnTo>
                  <a:pt x="557212" y="252413"/>
                </a:lnTo>
                <a:lnTo>
                  <a:pt x="597693" y="288132"/>
                </a:lnTo>
                <a:lnTo>
                  <a:pt x="619125" y="311944"/>
                </a:lnTo>
                <a:lnTo>
                  <a:pt x="638175" y="340519"/>
                </a:lnTo>
                <a:lnTo>
                  <a:pt x="654843" y="371475"/>
                </a:lnTo>
                <a:lnTo>
                  <a:pt x="673893" y="411957"/>
                </a:lnTo>
                <a:lnTo>
                  <a:pt x="688181" y="447675"/>
                </a:lnTo>
                <a:lnTo>
                  <a:pt x="700087" y="502444"/>
                </a:lnTo>
                <a:lnTo>
                  <a:pt x="704850" y="535782"/>
                </a:lnTo>
                <a:lnTo>
                  <a:pt x="704850" y="554832"/>
                </a:lnTo>
                <a:lnTo>
                  <a:pt x="695325" y="590550"/>
                </a:lnTo>
                <a:lnTo>
                  <a:pt x="678656" y="614363"/>
                </a:lnTo>
                <a:lnTo>
                  <a:pt x="652462" y="633413"/>
                </a:lnTo>
                <a:lnTo>
                  <a:pt x="628650" y="638175"/>
                </a:lnTo>
                <a:lnTo>
                  <a:pt x="592931" y="631032"/>
                </a:lnTo>
                <a:lnTo>
                  <a:pt x="559593" y="619125"/>
                </a:lnTo>
                <a:lnTo>
                  <a:pt x="507206" y="590550"/>
                </a:lnTo>
                <a:lnTo>
                  <a:pt x="459581" y="557213"/>
                </a:lnTo>
                <a:lnTo>
                  <a:pt x="402431" y="507207"/>
                </a:lnTo>
                <a:lnTo>
                  <a:pt x="342900" y="454819"/>
                </a:lnTo>
                <a:lnTo>
                  <a:pt x="300037" y="414338"/>
                </a:lnTo>
                <a:lnTo>
                  <a:pt x="216693" y="3190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F8C99490-8EE8-4497-B04E-51724FFD6D8B}"/>
              </a:ext>
            </a:extLst>
          </p:cNvPr>
          <p:cNvSpPr/>
          <p:nvPr/>
        </p:nvSpPr>
        <p:spPr>
          <a:xfrm>
            <a:off x="2574925" y="2857500"/>
            <a:ext cx="719138" cy="531813"/>
          </a:xfrm>
          <a:custGeom>
            <a:avLst/>
            <a:gdLst>
              <a:gd name="connsiteX0" fmla="*/ 452438 w 719138"/>
              <a:gd name="connsiteY0" fmla="*/ 190500 h 531019"/>
              <a:gd name="connsiteX1" fmla="*/ 400050 w 719138"/>
              <a:gd name="connsiteY1" fmla="*/ 176213 h 531019"/>
              <a:gd name="connsiteX2" fmla="*/ 330994 w 719138"/>
              <a:gd name="connsiteY2" fmla="*/ 154781 h 531019"/>
              <a:gd name="connsiteX3" fmla="*/ 273844 w 719138"/>
              <a:gd name="connsiteY3" fmla="*/ 135731 h 531019"/>
              <a:gd name="connsiteX4" fmla="*/ 228600 w 719138"/>
              <a:gd name="connsiteY4" fmla="*/ 116681 h 531019"/>
              <a:gd name="connsiteX5" fmla="*/ 183357 w 719138"/>
              <a:gd name="connsiteY5" fmla="*/ 95250 h 531019"/>
              <a:gd name="connsiteX6" fmla="*/ 142875 w 719138"/>
              <a:gd name="connsiteY6" fmla="*/ 73819 h 531019"/>
              <a:gd name="connsiteX7" fmla="*/ 102394 w 719138"/>
              <a:gd name="connsiteY7" fmla="*/ 50006 h 531019"/>
              <a:gd name="connsiteX8" fmla="*/ 71438 w 719138"/>
              <a:gd name="connsiteY8" fmla="*/ 28575 h 531019"/>
              <a:gd name="connsiteX9" fmla="*/ 42863 w 719138"/>
              <a:gd name="connsiteY9" fmla="*/ 9525 h 531019"/>
              <a:gd name="connsiteX10" fmla="*/ 26194 w 719138"/>
              <a:gd name="connsiteY10" fmla="*/ 2381 h 531019"/>
              <a:gd name="connsiteX11" fmla="*/ 14288 w 719138"/>
              <a:gd name="connsiteY11" fmla="*/ 0 h 531019"/>
              <a:gd name="connsiteX12" fmla="*/ 2382 w 719138"/>
              <a:gd name="connsiteY12" fmla="*/ 4763 h 531019"/>
              <a:gd name="connsiteX13" fmla="*/ 0 w 719138"/>
              <a:gd name="connsiteY13" fmla="*/ 16669 h 531019"/>
              <a:gd name="connsiteX14" fmla="*/ 2382 w 719138"/>
              <a:gd name="connsiteY14" fmla="*/ 40481 h 531019"/>
              <a:gd name="connsiteX15" fmla="*/ 14288 w 719138"/>
              <a:gd name="connsiteY15" fmla="*/ 71438 h 531019"/>
              <a:gd name="connsiteX16" fmla="*/ 35719 w 719138"/>
              <a:gd name="connsiteY16" fmla="*/ 107156 h 531019"/>
              <a:gd name="connsiteX17" fmla="*/ 73819 w 719138"/>
              <a:gd name="connsiteY17" fmla="*/ 159544 h 531019"/>
              <a:gd name="connsiteX18" fmla="*/ 111919 w 719138"/>
              <a:gd name="connsiteY18" fmla="*/ 207169 h 531019"/>
              <a:gd name="connsiteX19" fmla="*/ 152400 w 719138"/>
              <a:gd name="connsiteY19" fmla="*/ 254794 h 531019"/>
              <a:gd name="connsiteX20" fmla="*/ 200025 w 719138"/>
              <a:gd name="connsiteY20" fmla="*/ 304800 h 531019"/>
              <a:gd name="connsiteX21" fmla="*/ 247650 w 719138"/>
              <a:gd name="connsiteY21" fmla="*/ 350044 h 531019"/>
              <a:gd name="connsiteX22" fmla="*/ 297657 w 719138"/>
              <a:gd name="connsiteY22" fmla="*/ 390525 h 531019"/>
              <a:gd name="connsiteX23" fmla="*/ 361950 w 719138"/>
              <a:gd name="connsiteY23" fmla="*/ 435769 h 531019"/>
              <a:gd name="connsiteX24" fmla="*/ 450057 w 719138"/>
              <a:gd name="connsiteY24" fmla="*/ 485775 h 531019"/>
              <a:gd name="connsiteX25" fmla="*/ 519113 w 719138"/>
              <a:gd name="connsiteY25" fmla="*/ 519113 h 531019"/>
              <a:gd name="connsiteX26" fmla="*/ 547688 w 719138"/>
              <a:gd name="connsiteY26" fmla="*/ 528638 h 531019"/>
              <a:gd name="connsiteX27" fmla="*/ 581025 w 719138"/>
              <a:gd name="connsiteY27" fmla="*/ 531019 h 531019"/>
              <a:gd name="connsiteX28" fmla="*/ 607219 w 719138"/>
              <a:gd name="connsiteY28" fmla="*/ 528638 h 531019"/>
              <a:gd name="connsiteX29" fmla="*/ 633413 w 719138"/>
              <a:gd name="connsiteY29" fmla="*/ 523875 h 531019"/>
              <a:gd name="connsiteX30" fmla="*/ 654844 w 719138"/>
              <a:gd name="connsiteY30" fmla="*/ 511969 h 531019"/>
              <a:gd name="connsiteX31" fmla="*/ 673894 w 719138"/>
              <a:gd name="connsiteY31" fmla="*/ 495300 h 531019"/>
              <a:gd name="connsiteX32" fmla="*/ 690563 w 719138"/>
              <a:gd name="connsiteY32" fmla="*/ 473869 h 531019"/>
              <a:gd name="connsiteX33" fmla="*/ 707232 w 719138"/>
              <a:gd name="connsiteY33" fmla="*/ 442913 h 531019"/>
              <a:gd name="connsiteX34" fmla="*/ 714375 w 719138"/>
              <a:gd name="connsiteY34" fmla="*/ 416719 h 531019"/>
              <a:gd name="connsiteX35" fmla="*/ 719138 w 719138"/>
              <a:gd name="connsiteY35" fmla="*/ 390525 h 531019"/>
              <a:gd name="connsiteX36" fmla="*/ 719138 w 719138"/>
              <a:gd name="connsiteY36" fmla="*/ 371475 h 531019"/>
              <a:gd name="connsiteX37" fmla="*/ 716757 w 719138"/>
              <a:gd name="connsiteY37" fmla="*/ 347663 h 531019"/>
              <a:gd name="connsiteX38" fmla="*/ 707232 w 719138"/>
              <a:gd name="connsiteY38" fmla="*/ 316706 h 531019"/>
              <a:gd name="connsiteX39" fmla="*/ 685800 w 719138"/>
              <a:gd name="connsiteY39" fmla="*/ 285750 h 531019"/>
              <a:gd name="connsiteX40" fmla="*/ 666750 w 719138"/>
              <a:gd name="connsiteY40" fmla="*/ 264319 h 531019"/>
              <a:gd name="connsiteX41" fmla="*/ 640557 w 719138"/>
              <a:gd name="connsiteY41" fmla="*/ 242888 h 531019"/>
              <a:gd name="connsiteX42" fmla="*/ 626269 w 719138"/>
              <a:gd name="connsiteY42" fmla="*/ 235744 h 531019"/>
              <a:gd name="connsiteX43" fmla="*/ 452438 w 719138"/>
              <a:gd name="connsiteY43" fmla="*/ 190500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19138" h="531019">
                <a:moveTo>
                  <a:pt x="452438" y="190500"/>
                </a:moveTo>
                <a:lnTo>
                  <a:pt x="400050" y="176213"/>
                </a:lnTo>
                <a:lnTo>
                  <a:pt x="330994" y="154781"/>
                </a:lnTo>
                <a:lnTo>
                  <a:pt x="273844" y="135731"/>
                </a:lnTo>
                <a:lnTo>
                  <a:pt x="228600" y="116681"/>
                </a:lnTo>
                <a:lnTo>
                  <a:pt x="183357" y="95250"/>
                </a:lnTo>
                <a:lnTo>
                  <a:pt x="142875" y="73819"/>
                </a:lnTo>
                <a:lnTo>
                  <a:pt x="102394" y="50006"/>
                </a:lnTo>
                <a:lnTo>
                  <a:pt x="71438" y="28575"/>
                </a:lnTo>
                <a:lnTo>
                  <a:pt x="42863" y="9525"/>
                </a:lnTo>
                <a:lnTo>
                  <a:pt x="26194" y="2381"/>
                </a:lnTo>
                <a:lnTo>
                  <a:pt x="14288" y="0"/>
                </a:lnTo>
                <a:lnTo>
                  <a:pt x="2382" y="4763"/>
                </a:lnTo>
                <a:lnTo>
                  <a:pt x="0" y="16669"/>
                </a:lnTo>
                <a:lnTo>
                  <a:pt x="2382" y="40481"/>
                </a:lnTo>
                <a:lnTo>
                  <a:pt x="14288" y="71438"/>
                </a:lnTo>
                <a:lnTo>
                  <a:pt x="35719" y="107156"/>
                </a:lnTo>
                <a:lnTo>
                  <a:pt x="73819" y="159544"/>
                </a:lnTo>
                <a:lnTo>
                  <a:pt x="111919" y="207169"/>
                </a:lnTo>
                <a:lnTo>
                  <a:pt x="152400" y="254794"/>
                </a:lnTo>
                <a:lnTo>
                  <a:pt x="200025" y="304800"/>
                </a:lnTo>
                <a:lnTo>
                  <a:pt x="247650" y="350044"/>
                </a:lnTo>
                <a:lnTo>
                  <a:pt x="297657" y="390525"/>
                </a:lnTo>
                <a:lnTo>
                  <a:pt x="361950" y="435769"/>
                </a:lnTo>
                <a:lnTo>
                  <a:pt x="450057" y="485775"/>
                </a:lnTo>
                <a:lnTo>
                  <a:pt x="519113" y="519113"/>
                </a:lnTo>
                <a:lnTo>
                  <a:pt x="547688" y="528638"/>
                </a:lnTo>
                <a:lnTo>
                  <a:pt x="581025" y="531019"/>
                </a:lnTo>
                <a:lnTo>
                  <a:pt x="607219" y="528638"/>
                </a:lnTo>
                <a:lnTo>
                  <a:pt x="633413" y="523875"/>
                </a:lnTo>
                <a:lnTo>
                  <a:pt x="654844" y="511969"/>
                </a:lnTo>
                <a:lnTo>
                  <a:pt x="673894" y="495300"/>
                </a:lnTo>
                <a:lnTo>
                  <a:pt x="690563" y="473869"/>
                </a:lnTo>
                <a:lnTo>
                  <a:pt x="707232" y="442913"/>
                </a:lnTo>
                <a:lnTo>
                  <a:pt x="714375" y="416719"/>
                </a:lnTo>
                <a:lnTo>
                  <a:pt x="719138" y="390525"/>
                </a:lnTo>
                <a:lnTo>
                  <a:pt x="719138" y="371475"/>
                </a:lnTo>
                <a:lnTo>
                  <a:pt x="716757" y="347663"/>
                </a:lnTo>
                <a:lnTo>
                  <a:pt x="707232" y="316706"/>
                </a:lnTo>
                <a:lnTo>
                  <a:pt x="685800" y="285750"/>
                </a:lnTo>
                <a:lnTo>
                  <a:pt x="666750" y="264319"/>
                </a:lnTo>
                <a:lnTo>
                  <a:pt x="640557" y="242888"/>
                </a:lnTo>
                <a:lnTo>
                  <a:pt x="626269" y="235744"/>
                </a:lnTo>
                <a:lnTo>
                  <a:pt x="452438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E330D23F-9AF9-4256-9EDE-C39E3A7F9D9D}"/>
              </a:ext>
            </a:extLst>
          </p:cNvPr>
          <p:cNvSpPr/>
          <p:nvPr/>
        </p:nvSpPr>
        <p:spPr>
          <a:xfrm>
            <a:off x="2557463" y="5068888"/>
            <a:ext cx="466725" cy="622300"/>
          </a:xfrm>
          <a:custGeom>
            <a:avLst/>
            <a:gdLst>
              <a:gd name="connsiteX0" fmla="*/ 278606 w 466725"/>
              <a:gd name="connsiteY0" fmla="*/ 533400 h 621507"/>
              <a:gd name="connsiteX1" fmla="*/ 230981 w 466725"/>
              <a:gd name="connsiteY1" fmla="*/ 481013 h 621507"/>
              <a:gd name="connsiteX2" fmla="*/ 211931 w 466725"/>
              <a:gd name="connsiteY2" fmla="*/ 459582 h 621507"/>
              <a:gd name="connsiteX3" fmla="*/ 183356 w 466725"/>
              <a:gd name="connsiteY3" fmla="*/ 426244 h 621507"/>
              <a:gd name="connsiteX4" fmla="*/ 157162 w 466725"/>
              <a:gd name="connsiteY4" fmla="*/ 392907 h 621507"/>
              <a:gd name="connsiteX5" fmla="*/ 130968 w 466725"/>
              <a:gd name="connsiteY5" fmla="*/ 357188 h 621507"/>
              <a:gd name="connsiteX6" fmla="*/ 100012 w 466725"/>
              <a:gd name="connsiteY6" fmla="*/ 309563 h 621507"/>
              <a:gd name="connsiteX7" fmla="*/ 78581 w 466725"/>
              <a:gd name="connsiteY7" fmla="*/ 273844 h 621507"/>
              <a:gd name="connsiteX8" fmla="*/ 61912 w 466725"/>
              <a:gd name="connsiteY8" fmla="*/ 242888 h 621507"/>
              <a:gd name="connsiteX9" fmla="*/ 42862 w 466725"/>
              <a:gd name="connsiteY9" fmla="*/ 204788 h 621507"/>
              <a:gd name="connsiteX10" fmla="*/ 21431 w 466725"/>
              <a:gd name="connsiteY10" fmla="*/ 157163 h 621507"/>
              <a:gd name="connsiteX11" fmla="*/ 9525 w 466725"/>
              <a:gd name="connsiteY11" fmla="*/ 116682 h 621507"/>
              <a:gd name="connsiteX12" fmla="*/ 2381 w 466725"/>
              <a:gd name="connsiteY12" fmla="*/ 78582 h 621507"/>
              <a:gd name="connsiteX13" fmla="*/ 0 w 466725"/>
              <a:gd name="connsiteY13" fmla="*/ 57150 h 621507"/>
              <a:gd name="connsiteX14" fmla="*/ 4762 w 466725"/>
              <a:gd name="connsiteY14" fmla="*/ 33338 h 621507"/>
              <a:gd name="connsiteX15" fmla="*/ 9525 w 466725"/>
              <a:gd name="connsiteY15" fmla="*/ 11907 h 621507"/>
              <a:gd name="connsiteX16" fmla="*/ 14287 w 466725"/>
              <a:gd name="connsiteY16" fmla="*/ 4763 h 621507"/>
              <a:gd name="connsiteX17" fmla="*/ 21431 w 466725"/>
              <a:gd name="connsiteY17" fmla="*/ 0 h 621507"/>
              <a:gd name="connsiteX18" fmla="*/ 26193 w 466725"/>
              <a:gd name="connsiteY18" fmla="*/ 0 h 621507"/>
              <a:gd name="connsiteX19" fmla="*/ 35718 w 466725"/>
              <a:gd name="connsiteY19" fmla="*/ 0 h 621507"/>
              <a:gd name="connsiteX20" fmla="*/ 42862 w 466725"/>
              <a:gd name="connsiteY20" fmla="*/ 2382 h 621507"/>
              <a:gd name="connsiteX21" fmla="*/ 45243 w 466725"/>
              <a:gd name="connsiteY21" fmla="*/ 7144 h 621507"/>
              <a:gd name="connsiteX22" fmla="*/ 50006 w 466725"/>
              <a:gd name="connsiteY22" fmla="*/ 19050 h 621507"/>
              <a:gd name="connsiteX23" fmla="*/ 54768 w 466725"/>
              <a:gd name="connsiteY23" fmla="*/ 30957 h 621507"/>
              <a:gd name="connsiteX24" fmla="*/ 69056 w 466725"/>
              <a:gd name="connsiteY24" fmla="*/ 57150 h 621507"/>
              <a:gd name="connsiteX25" fmla="*/ 90487 w 466725"/>
              <a:gd name="connsiteY25" fmla="*/ 83344 h 621507"/>
              <a:gd name="connsiteX26" fmla="*/ 123825 w 466725"/>
              <a:gd name="connsiteY26" fmla="*/ 111919 h 621507"/>
              <a:gd name="connsiteX27" fmla="*/ 147637 w 466725"/>
              <a:gd name="connsiteY27" fmla="*/ 126207 h 621507"/>
              <a:gd name="connsiteX28" fmla="*/ 466725 w 466725"/>
              <a:gd name="connsiteY28" fmla="*/ 390525 h 621507"/>
              <a:gd name="connsiteX29" fmla="*/ 461962 w 466725"/>
              <a:gd name="connsiteY29" fmla="*/ 440532 h 621507"/>
              <a:gd name="connsiteX30" fmla="*/ 452437 w 466725"/>
              <a:gd name="connsiteY30" fmla="*/ 535782 h 621507"/>
              <a:gd name="connsiteX31" fmla="*/ 450056 w 466725"/>
              <a:gd name="connsiteY31" fmla="*/ 559594 h 621507"/>
              <a:gd name="connsiteX32" fmla="*/ 445293 w 466725"/>
              <a:gd name="connsiteY32" fmla="*/ 573882 h 621507"/>
              <a:gd name="connsiteX33" fmla="*/ 433387 w 466725"/>
              <a:gd name="connsiteY33" fmla="*/ 597694 h 621507"/>
              <a:gd name="connsiteX34" fmla="*/ 419100 w 466725"/>
              <a:gd name="connsiteY34" fmla="*/ 611982 h 621507"/>
              <a:gd name="connsiteX35" fmla="*/ 404812 w 466725"/>
              <a:gd name="connsiteY35" fmla="*/ 619125 h 621507"/>
              <a:gd name="connsiteX36" fmla="*/ 390525 w 466725"/>
              <a:gd name="connsiteY36" fmla="*/ 621507 h 621507"/>
              <a:gd name="connsiteX37" fmla="*/ 378618 w 466725"/>
              <a:gd name="connsiteY37" fmla="*/ 621507 h 621507"/>
              <a:gd name="connsiteX38" fmla="*/ 361950 w 466725"/>
              <a:gd name="connsiteY38" fmla="*/ 614363 h 621507"/>
              <a:gd name="connsiteX39" fmla="*/ 335756 w 466725"/>
              <a:gd name="connsiteY39" fmla="*/ 592932 h 621507"/>
              <a:gd name="connsiteX40" fmla="*/ 278606 w 466725"/>
              <a:gd name="connsiteY40" fmla="*/ 533400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6725" h="621507">
                <a:moveTo>
                  <a:pt x="278606" y="533400"/>
                </a:moveTo>
                <a:lnTo>
                  <a:pt x="230981" y="481013"/>
                </a:lnTo>
                <a:lnTo>
                  <a:pt x="211931" y="459582"/>
                </a:lnTo>
                <a:lnTo>
                  <a:pt x="183356" y="426244"/>
                </a:lnTo>
                <a:lnTo>
                  <a:pt x="157162" y="392907"/>
                </a:lnTo>
                <a:lnTo>
                  <a:pt x="130968" y="357188"/>
                </a:lnTo>
                <a:lnTo>
                  <a:pt x="100012" y="309563"/>
                </a:lnTo>
                <a:lnTo>
                  <a:pt x="78581" y="273844"/>
                </a:lnTo>
                <a:lnTo>
                  <a:pt x="61912" y="242888"/>
                </a:lnTo>
                <a:lnTo>
                  <a:pt x="42862" y="204788"/>
                </a:lnTo>
                <a:lnTo>
                  <a:pt x="21431" y="157163"/>
                </a:lnTo>
                <a:lnTo>
                  <a:pt x="9525" y="116682"/>
                </a:lnTo>
                <a:lnTo>
                  <a:pt x="2381" y="78582"/>
                </a:lnTo>
                <a:lnTo>
                  <a:pt x="0" y="57150"/>
                </a:lnTo>
                <a:lnTo>
                  <a:pt x="4762" y="33338"/>
                </a:lnTo>
                <a:lnTo>
                  <a:pt x="9525" y="11907"/>
                </a:lnTo>
                <a:lnTo>
                  <a:pt x="14287" y="4763"/>
                </a:lnTo>
                <a:lnTo>
                  <a:pt x="21431" y="0"/>
                </a:lnTo>
                <a:lnTo>
                  <a:pt x="26193" y="0"/>
                </a:lnTo>
                <a:lnTo>
                  <a:pt x="35718" y="0"/>
                </a:lnTo>
                <a:lnTo>
                  <a:pt x="42862" y="2382"/>
                </a:lnTo>
                <a:lnTo>
                  <a:pt x="45243" y="7144"/>
                </a:lnTo>
                <a:lnTo>
                  <a:pt x="50006" y="19050"/>
                </a:lnTo>
                <a:lnTo>
                  <a:pt x="54768" y="30957"/>
                </a:lnTo>
                <a:lnTo>
                  <a:pt x="69056" y="57150"/>
                </a:lnTo>
                <a:lnTo>
                  <a:pt x="90487" y="83344"/>
                </a:lnTo>
                <a:lnTo>
                  <a:pt x="123825" y="111919"/>
                </a:lnTo>
                <a:lnTo>
                  <a:pt x="147637" y="126207"/>
                </a:lnTo>
                <a:lnTo>
                  <a:pt x="466725" y="390525"/>
                </a:lnTo>
                <a:lnTo>
                  <a:pt x="461962" y="440532"/>
                </a:lnTo>
                <a:lnTo>
                  <a:pt x="452437" y="535782"/>
                </a:lnTo>
                <a:lnTo>
                  <a:pt x="450056" y="559594"/>
                </a:lnTo>
                <a:lnTo>
                  <a:pt x="445293" y="573882"/>
                </a:lnTo>
                <a:lnTo>
                  <a:pt x="433387" y="597694"/>
                </a:lnTo>
                <a:lnTo>
                  <a:pt x="419100" y="611982"/>
                </a:lnTo>
                <a:lnTo>
                  <a:pt x="404812" y="619125"/>
                </a:lnTo>
                <a:lnTo>
                  <a:pt x="390525" y="621507"/>
                </a:lnTo>
                <a:lnTo>
                  <a:pt x="378618" y="621507"/>
                </a:lnTo>
                <a:lnTo>
                  <a:pt x="361950" y="614363"/>
                </a:lnTo>
                <a:lnTo>
                  <a:pt x="335756" y="592932"/>
                </a:lnTo>
                <a:lnTo>
                  <a:pt x="278606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8FCE1F0-FD20-4FC1-B348-ED82E8B7BCF6}"/>
              </a:ext>
            </a:extLst>
          </p:cNvPr>
          <p:cNvSpPr/>
          <p:nvPr/>
        </p:nvSpPr>
        <p:spPr>
          <a:xfrm rot="16200000">
            <a:off x="3669506" y="3366294"/>
            <a:ext cx="3798888" cy="717550"/>
          </a:xfrm>
          <a:custGeom>
            <a:avLst/>
            <a:gdLst>
              <a:gd name="connsiteX0" fmla="*/ 2430217 w 3798749"/>
              <a:gd name="connsiteY0" fmla="*/ 515501 h 718019"/>
              <a:gd name="connsiteX1" fmla="*/ 2273726 w 3798749"/>
              <a:gd name="connsiteY1" fmla="*/ 512432 h 718019"/>
              <a:gd name="connsiteX2" fmla="*/ 2129508 w 3798749"/>
              <a:gd name="connsiteY2" fmla="*/ 509364 h 718019"/>
              <a:gd name="connsiteX3" fmla="*/ 2022112 w 3798749"/>
              <a:gd name="connsiteY3" fmla="*/ 506295 h 718019"/>
              <a:gd name="connsiteX4" fmla="*/ 1902442 w 3798749"/>
              <a:gd name="connsiteY4" fmla="*/ 500159 h 718019"/>
              <a:gd name="connsiteX5" fmla="*/ 1742883 w 3798749"/>
              <a:gd name="connsiteY5" fmla="*/ 490953 h 718019"/>
              <a:gd name="connsiteX6" fmla="*/ 1583323 w 3798749"/>
              <a:gd name="connsiteY6" fmla="*/ 478679 h 718019"/>
              <a:gd name="connsiteX7" fmla="*/ 1454448 w 3798749"/>
              <a:gd name="connsiteY7" fmla="*/ 466406 h 718019"/>
              <a:gd name="connsiteX8" fmla="*/ 1316367 w 3798749"/>
              <a:gd name="connsiteY8" fmla="*/ 451063 h 718019"/>
              <a:gd name="connsiteX9" fmla="*/ 1141465 w 3798749"/>
              <a:gd name="connsiteY9" fmla="*/ 426516 h 718019"/>
              <a:gd name="connsiteX10" fmla="*/ 1000316 w 3798749"/>
              <a:gd name="connsiteY10" fmla="*/ 395831 h 718019"/>
              <a:gd name="connsiteX11" fmla="*/ 905194 w 3798749"/>
              <a:gd name="connsiteY11" fmla="*/ 371283 h 718019"/>
              <a:gd name="connsiteX12" fmla="*/ 742566 w 3798749"/>
              <a:gd name="connsiteY12" fmla="*/ 319120 h 718019"/>
              <a:gd name="connsiteX13" fmla="*/ 619828 w 3798749"/>
              <a:gd name="connsiteY13" fmla="*/ 276161 h 718019"/>
              <a:gd name="connsiteX14" fmla="*/ 435720 w 3798749"/>
              <a:gd name="connsiteY14" fmla="*/ 196381 h 718019"/>
              <a:gd name="connsiteX15" fmla="*/ 306845 w 3798749"/>
              <a:gd name="connsiteY15" fmla="*/ 138081 h 718019"/>
              <a:gd name="connsiteX16" fmla="*/ 205586 w 3798749"/>
              <a:gd name="connsiteY16" fmla="*/ 85917 h 718019"/>
              <a:gd name="connsiteX17" fmla="*/ 104327 w 3798749"/>
              <a:gd name="connsiteY17" fmla="*/ 33753 h 718019"/>
              <a:gd name="connsiteX18" fmla="*/ 55232 w 3798749"/>
              <a:gd name="connsiteY18" fmla="*/ 9206 h 718019"/>
              <a:gd name="connsiteX19" fmla="*/ 15342 w 3798749"/>
              <a:gd name="connsiteY19" fmla="*/ 0 h 718019"/>
              <a:gd name="connsiteX20" fmla="*/ 3068 w 3798749"/>
              <a:gd name="connsiteY20" fmla="*/ 6137 h 718019"/>
              <a:gd name="connsiteX21" fmla="*/ 0 w 3798749"/>
              <a:gd name="connsiteY21" fmla="*/ 18411 h 718019"/>
              <a:gd name="connsiteX22" fmla="*/ 9205 w 3798749"/>
              <a:gd name="connsiteY22" fmla="*/ 42959 h 718019"/>
              <a:gd name="connsiteX23" fmla="*/ 33753 w 3798749"/>
              <a:gd name="connsiteY23" fmla="*/ 73643 h 718019"/>
              <a:gd name="connsiteX24" fmla="*/ 92053 w 3798749"/>
              <a:gd name="connsiteY24" fmla="*/ 116601 h 718019"/>
              <a:gd name="connsiteX25" fmla="*/ 187175 w 3798749"/>
              <a:gd name="connsiteY25" fmla="*/ 181039 h 718019"/>
              <a:gd name="connsiteX26" fmla="*/ 257750 w 3798749"/>
              <a:gd name="connsiteY26" fmla="*/ 230134 h 718019"/>
              <a:gd name="connsiteX27" fmla="*/ 355940 w 3798749"/>
              <a:gd name="connsiteY27" fmla="*/ 288435 h 718019"/>
              <a:gd name="connsiteX28" fmla="*/ 500158 w 3798749"/>
              <a:gd name="connsiteY28" fmla="*/ 371283 h 718019"/>
              <a:gd name="connsiteX29" fmla="*/ 616759 w 3798749"/>
              <a:gd name="connsiteY29" fmla="*/ 432653 h 718019"/>
              <a:gd name="connsiteX30" fmla="*/ 718018 w 3798749"/>
              <a:gd name="connsiteY30" fmla="*/ 475611 h 718019"/>
              <a:gd name="connsiteX31" fmla="*/ 810072 w 3798749"/>
              <a:gd name="connsiteY31" fmla="*/ 509364 h 718019"/>
              <a:gd name="connsiteX32" fmla="*/ 960426 w 3798749"/>
              <a:gd name="connsiteY32" fmla="*/ 555391 h 718019"/>
              <a:gd name="connsiteX33" fmla="*/ 1147602 w 3798749"/>
              <a:gd name="connsiteY33" fmla="*/ 601418 h 718019"/>
              <a:gd name="connsiteX34" fmla="*/ 1316367 w 3798749"/>
              <a:gd name="connsiteY34" fmla="*/ 638239 h 718019"/>
              <a:gd name="connsiteX35" fmla="*/ 1475927 w 3798749"/>
              <a:gd name="connsiteY35" fmla="*/ 668924 h 718019"/>
              <a:gd name="connsiteX36" fmla="*/ 1660034 w 3798749"/>
              <a:gd name="connsiteY36" fmla="*/ 699608 h 718019"/>
              <a:gd name="connsiteX37" fmla="*/ 1742883 w 3798749"/>
              <a:gd name="connsiteY37" fmla="*/ 696540 h 718019"/>
              <a:gd name="connsiteX38" fmla="*/ 1914716 w 3798749"/>
              <a:gd name="connsiteY38" fmla="*/ 702677 h 718019"/>
              <a:gd name="connsiteX39" fmla="*/ 2169398 w 3798749"/>
              <a:gd name="connsiteY39" fmla="*/ 711882 h 718019"/>
              <a:gd name="connsiteX40" fmla="*/ 2381122 w 3798749"/>
              <a:gd name="connsiteY40" fmla="*/ 714950 h 718019"/>
              <a:gd name="connsiteX41" fmla="*/ 2617393 w 3798749"/>
              <a:gd name="connsiteY41" fmla="*/ 718019 h 718019"/>
              <a:gd name="connsiteX42" fmla="*/ 2887417 w 3798749"/>
              <a:gd name="connsiteY42" fmla="*/ 718019 h 718019"/>
              <a:gd name="connsiteX43" fmla="*/ 3243358 w 3798749"/>
              <a:gd name="connsiteY43" fmla="*/ 718019 h 718019"/>
              <a:gd name="connsiteX44" fmla="*/ 3556340 w 3798749"/>
              <a:gd name="connsiteY44" fmla="*/ 714950 h 718019"/>
              <a:gd name="connsiteX45" fmla="*/ 3688284 w 3798749"/>
              <a:gd name="connsiteY45" fmla="*/ 668924 h 718019"/>
              <a:gd name="connsiteX46" fmla="*/ 3706695 w 3798749"/>
              <a:gd name="connsiteY46" fmla="*/ 635171 h 718019"/>
              <a:gd name="connsiteX47" fmla="*/ 3728174 w 3798749"/>
              <a:gd name="connsiteY47" fmla="*/ 589144 h 718019"/>
              <a:gd name="connsiteX48" fmla="*/ 3743516 w 3798749"/>
              <a:gd name="connsiteY48" fmla="*/ 555391 h 718019"/>
              <a:gd name="connsiteX49" fmla="*/ 3761927 w 3798749"/>
              <a:gd name="connsiteY49" fmla="*/ 503227 h 718019"/>
              <a:gd name="connsiteX50" fmla="*/ 3774201 w 3798749"/>
              <a:gd name="connsiteY50" fmla="*/ 454132 h 718019"/>
              <a:gd name="connsiteX51" fmla="*/ 3786475 w 3798749"/>
              <a:gd name="connsiteY51" fmla="*/ 405036 h 718019"/>
              <a:gd name="connsiteX52" fmla="*/ 3795680 w 3798749"/>
              <a:gd name="connsiteY52" fmla="*/ 359010 h 718019"/>
              <a:gd name="connsiteX53" fmla="*/ 3798749 w 3798749"/>
              <a:gd name="connsiteY53" fmla="*/ 328325 h 718019"/>
              <a:gd name="connsiteX54" fmla="*/ 3795680 w 3798749"/>
              <a:gd name="connsiteY54" fmla="*/ 312983 h 718019"/>
              <a:gd name="connsiteX55" fmla="*/ 3792612 w 3798749"/>
              <a:gd name="connsiteY55" fmla="*/ 300709 h 718019"/>
              <a:gd name="connsiteX56" fmla="*/ 3786475 w 3798749"/>
              <a:gd name="connsiteY56" fmla="*/ 291504 h 718019"/>
              <a:gd name="connsiteX57" fmla="*/ 3768064 w 3798749"/>
              <a:gd name="connsiteY57" fmla="*/ 285367 h 718019"/>
              <a:gd name="connsiteX58" fmla="*/ 3743516 w 3798749"/>
              <a:gd name="connsiteY58" fmla="*/ 294572 h 718019"/>
              <a:gd name="connsiteX59" fmla="*/ 3722037 w 3798749"/>
              <a:gd name="connsiteY59" fmla="*/ 303777 h 718019"/>
              <a:gd name="connsiteX60" fmla="*/ 3697489 w 3798749"/>
              <a:gd name="connsiteY60" fmla="*/ 334462 h 718019"/>
              <a:gd name="connsiteX61" fmla="*/ 3660668 w 3798749"/>
              <a:gd name="connsiteY61" fmla="*/ 380489 h 718019"/>
              <a:gd name="connsiteX62" fmla="*/ 3620778 w 3798749"/>
              <a:gd name="connsiteY62" fmla="*/ 414242 h 718019"/>
              <a:gd name="connsiteX63" fmla="*/ 3587025 w 3798749"/>
              <a:gd name="connsiteY63" fmla="*/ 438789 h 718019"/>
              <a:gd name="connsiteX64" fmla="*/ 3544067 w 3798749"/>
              <a:gd name="connsiteY64" fmla="*/ 466406 h 718019"/>
              <a:gd name="connsiteX65" fmla="*/ 3491903 w 3798749"/>
              <a:gd name="connsiteY65" fmla="*/ 478679 h 718019"/>
              <a:gd name="connsiteX66" fmla="*/ 3372233 w 3798749"/>
              <a:gd name="connsiteY66" fmla="*/ 494022 h 718019"/>
              <a:gd name="connsiteX67" fmla="*/ 3267906 w 3798749"/>
              <a:gd name="connsiteY67" fmla="*/ 503227 h 718019"/>
              <a:gd name="connsiteX68" fmla="*/ 3114483 w 3798749"/>
              <a:gd name="connsiteY68" fmla="*/ 512432 h 718019"/>
              <a:gd name="connsiteX69" fmla="*/ 2997881 w 3798749"/>
              <a:gd name="connsiteY69" fmla="*/ 515501 h 718019"/>
              <a:gd name="connsiteX70" fmla="*/ 2829116 w 3798749"/>
              <a:gd name="connsiteY70" fmla="*/ 515501 h 718019"/>
              <a:gd name="connsiteX71" fmla="*/ 2589777 w 3798749"/>
              <a:gd name="connsiteY71" fmla="*/ 515501 h 718019"/>
              <a:gd name="connsiteX72" fmla="*/ 2430217 w 3798749"/>
              <a:gd name="connsiteY72" fmla="*/ 515501 h 71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798749" h="718019">
                <a:moveTo>
                  <a:pt x="2430217" y="515501"/>
                </a:moveTo>
                <a:lnTo>
                  <a:pt x="2273726" y="512432"/>
                </a:lnTo>
                <a:lnTo>
                  <a:pt x="2129508" y="509364"/>
                </a:lnTo>
                <a:lnTo>
                  <a:pt x="2022112" y="506295"/>
                </a:lnTo>
                <a:lnTo>
                  <a:pt x="1902442" y="500159"/>
                </a:lnTo>
                <a:lnTo>
                  <a:pt x="1742883" y="490953"/>
                </a:lnTo>
                <a:lnTo>
                  <a:pt x="1583323" y="478679"/>
                </a:lnTo>
                <a:lnTo>
                  <a:pt x="1454448" y="466406"/>
                </a:lnTo>
                <a:lnTo>
                  <a:pt x="1316367" y="451063"/>
                </a:lnTo>
                <a:lnTo>
                  <a:pt x="1141465" y="426516"/>
                </a:lnTo>
                <a:lnTo>
                  <a:pt x="1000316" y="395831"/>
                </a:lnTo>
                <a:lnTo>
                  <a:pt x="905194" y="371283"/>
                </a:lnTo>
                <a:lnTo>
                  <a:pt x="742566" y="319120"/>
                </a:lnTo>
                <a:lnTo>
                  <a:pt x="619828" y="276161"/>
                </a:lnTo>
                <a:lnTo>
                  <a:pt x="435720" y="196381"/>
                </a:lnTo>
                <a:lnTo>
                  <a:pt x="306845" y="138081"/>
                </a:lnTo>
                <a:lnTo>
                  <a:pt x="205586" y="85917"/>
                </a:lnTo>
                <a:lnTo>
                  <a:pt x="104327" y="33753"/>
                </a:lnTo>
                <a:lnTo>
                  <a:pt x="55232" y="9206"/>
                </a:lnTo>
                <a:lnTo>
                  <a:pt x="15342" y="0"/>
                </a:lnTo>
                <a:lnTo>
                  <a:pt x="3068" y="6137"/>
                </a:lnTo>
                <a:lnTo>
                  <a:pt x="0" y="18411"/>
                </a:lnTo>
                <a:lnTo>
                  <a:pt x="9205" y="42959"/>
                </a:lnTo>
                <a:lnTo>
                  <a:pt x="33753" y="73643"/>
                </a:lnTo>
                <a:lnTo>
                  <a:pt x="92053" y="116601"/>
                </a:lnTo>
                <a:lnTo>
                  <a:pt x="187175" y="181039"/>
                </a:lnTo>
                <a:lnTo>
                  <a:pt x="257750" y="230134"/>
                </a:lnTo>
                <a:lnTo>
                  <a:pt x="355940" y="288435"/>
                </a:lnTo>
                <a:lnTo>
                  <a:pt x="500158" y="371283"/>
                </a:lnTo>
                <a:lnTo>
                  <a:pt x="616759" y="432653"/>
                </a:lnTo>
                <a:lnTo>
                  <a:pt x="718018" y="475611"/>
                </a:lnTo>
                <a:lnTo>
                  <a:pt x="810072" y="509364"/>
                </a:lnTo>
                <a:lnTo>
                  <a:pt x="960426" y="555391"/>
                </a:lnTo>
                <a:lnTo>
                  <a:pt x="1147602" y="601418"/>
                </a:lnTo>
                <a:lnTo>
                  <a:pt x="1316367" y="638239"/>
                </a:lnTo>
                <a:lnTo>
                  <a:pt x="1475927" y="668924"/>
                </a:lnTo>
                <a:lnTo>
                  <a:pt x="1660034" y="699608"/>
                </a:lnTo>
                <a:lnTo>
                  <a:pt x="1742883" y="696540"/>
                </a:lnTo>
                <a:lnTo>
                  <a:pt x="1914716" y="702677"/>
                </a:lnTo>
                <a:lnTo>
                  <a:pt x="2169398" y="711882"/>
                </a:lnTo>
                <a:lnTo>
                  <a:pt x="2381122" y="714950"/>
                </a:lnTo>
                <a:lnTo>
                  <a:pt x="2617393" y="718019"/>
                </a:lnTo>
                <a:lnTo>
                  <a:pt x="2887417" y="718019"/>
                </a:lnTo>
                <a:lnTo>
                  <a:pt x="3243358" y="718019"/>
                </a:lnTo>
                <a:lnTo>
                  <a:pt x="3556340" y="714950"/>
                </a:lnTo>
                <a:lnTo>
                  <a:pt x="3688284" y="668924"/>
                </a:lnTo>
                <a:lnTo>
                  <a:pt x="3706695" y="635171"/>
                </a:lnTo>
                <a:lnTo>
                  <a:pt x="3728174" y="589144"/>
                </a:lnTo>
                <a:lnTo>
                  <a:pt x="3743516" y="555391"/>
                </a:lnTo>
                <a:lnTo>
                  <a:pt x="3761927" y="503227"/>
                </a:lnTo>
                <a:lnTo>
                  <a:pt x="3774201" y="454132"/>
                </a:lnTo>
                <a:lnTo>
                  <a:pt x="3786475" y="405036"/>
                </a:lnTo>
                <a:lnTo>
                  <a:pt x="3795680" y="359010"/>
                </a:lnTo>
                <a:lnTo>
                  <a:pt x="3798749" y="328325"/>
                </a:lnTo>
                <a:lnTo>
                  <a:pt x="3795680" y="312983"/>
                </a:lnTo>
                <a:lnTo>
                  <a:pt x="3792612" y="300709"/>
                </a:lnTo>
                <a:lnTo>
                  <a:pt x="3786475" y="291504"/>
                </a:lnTo>
                <a:lnTo>
                  <a:pt x="3768064" y="285367"/>
                </a:lnTo>
                <a:lnTo>
                  <a:pt x="3743516" y="294572"/>
                </a:lnTo>
                <a:lnTo>
                  <a:pt x="3722037" y="303777"/>
                </a:lnTo>
                <a:lnTo>
                  <a:pt x="3697489" y="334462"/>
                </a:lnTo>
                <a:lnTo>
                  <a:pt x="3660668" y="380489"/>
                </a:lnTo>
                <a:lnTo>
                  <a:pt x="3620778" y="414242"/>
                </a:lnTo>
                <a:lnTo>
                  <a:pt x="3587025" y="438789"/>
                </a:lnTo>
                <a:lnTo>
                  <a:pt x="3544067" y="466406"/>
                </a:lnTo>
                <a:lnTo>
                  <a:pt x="3491903" y="478679"/>
                </a:lnTo>
                <a:lnTo>
                  <a:pt x="3372233" y="494022"/>
                </a:lnTo>
                <a:lnTo>
                  <a:pt x="3267906" y="503227"/>
                </a:lnTo>
                <a:lnTo>
                  <a:pt x="3114483" y="512432"/>
                </a:lnTo>
                <a:lnTo>
                  <a:pt x="2997881" y="515501"/>
                </a:lnTo>
                <a:lnTo>
                  <a:pt x="2829116" y="515501"/>
                </a:lnTo>
                <a:lnTo>
                  <a:pt x="2589777" y="515501"/>
                </a:lnTo>
                <a:lnTo>
                  <a:pt x="2430217" y="51550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6B624C9D-C0B2-43F1-A600-FF784B48A4AE}"/>
              </a:ext>
            </a:extLst>
          </p:cNvPr>
          <p:cNvSpPr/>
          <p:nvPr/>
        </p:nvSpPr>
        <p:spPr>
          <a:xfrm>
            <a:off x="2651125" y="3983038"/>
            <a:ext cx="842963" cy="1622425"/>
          </a:xfrm>
          <a:custGeom>
            <a:avLst/>
            <a:gdLst>
              <a:gd name="connsiteX0" fmla="*/ 759619 w 842963"/>
              <a:gd name="connsiteY0" fmla="*/ 354807 h 1621632"/>
              <a:gd name="connsiteX1" fmla="*/ 640557 w 842963"/>
              <a:gd name="connsiteY1" fmla="*/ 740569 h 1621632"/>
              <a:gd name="connsiteX2" fmla="*/ 554832 w 842963"/>
              <a:gd name="connsiteY2" fmla="*/ 995363 h 1621632"/>
              <a:gd name="connsiteX3" fmla="*/ 445294 w 842963"/>
              <a:gd name="connsiteY3" fmla="*/ 1300163 h 1621632"/>
              <a:gd name="connsiteX4" fmla="*/ 385763 w 842963"/>
              <a:gd name="connsiteY4" fmla="*/ 1452563 h 1621632"/>
              <a:gd name="connsiteX5" fmla="*/ 373857 w 842963"/>
              <a:gd name="connsiteY5" fmla="*/ 1481138 h 1621632"/>
              <a:gd name="connsiteX6" fmla="*/ 364332 w 842963"/>
              <a:gd name="connsiteY6" fmla="*/ 1538288 h 1621632"/>
              <a:gd name="connsiteX7" fmla="*/ 354807 w 842963"/>
              <a:gd name="connsiteY7" fmla="*/ 1621632 h 1621632"/>
              <a:gd name="connsiteX8" fmla="*/ 0 w 842963"/>
              <a:gd name="connsiteY8" fmla="*/ 1173957 h 1621632"/>
              <a:gd name="connsiteX9" fmla="*/ 21432 w 842963"/>
              <a:gd name="connsiteY9" fmla="*/ 1193007 h 1621632"/>
              <a:gd name="connsiteX10" fmla="*/ 45244 w 842963"/>
              <a:gd name="connsiteY10" fmla="*/ 1204913 h 1621632"/>
              <a:gd name="connsiteX11" fmla="*/ 71438 w 842963"/>
              <a:gd name="connsiteY11" fmla="*/ 1214438 h 1621632"/>
              <a:gd name="connsiteX12" fmla="*/ 102394 w 842963"/>
              <a:gd name="connsiteY12" fmla="*/ 1219200 h 1621632"/>
              <a:gd name="connsiteX13" fmla="*/ 123825 w 842963"/>
              <a:gd name="connsiteY13" fmla="*/ 1219200 h 1621632"/>
              <a:gd name="connsiteX14" fmla="*/ 152400 w 842963"/>
              <a:gd name="connsiteY14" fmla="*/ 1207294 h 1621632"/>
              <a:gd name="connsiteX15" fmla="*/ 183357 w 842963"/>
              <a:gd name="connsiteY15" fmla="*/ 1164432 h 1621632"/>
              <a:gd name="connsiteX16" fmla="*/ 295275 w 842963"/>
              <a:gd name="connsiteY16" fmla="*/ 983457 h 1621632"/>
              <a:gd name="connsiteX17" fmla="*/ 421482 w 842963"/>
              <a:gd name="connsiteY17" fmla="*/ 762000 h 1621632"/>
              <a:gd name="connsiteX18" fmla="*/ 526257 w 842963"/>
              <a:gd name="connsiteY18" fmla="*/ 557213 h 1621632"/>
              <a:gd name="connsiteX19" fmla="*/ 623888 w 842963"/>
              <a:gd name="connsiteY19" fmla="*/ 359569 h 1621632"/>
              <a:gd name="connsiteX20" fmla="*/ 719138 w 842963"/>
              <a:gd name="connsiteY20" fmla="*/ 152400 h 1621632"/>
              <a:gd name="connsiteX21" fmla="*/ 773907 w 842963"/>
              <a:gd name="connsiteY21" fmla="*/ 30957 h 1621632"/>
              <a:gd name="connsiteX22" fmla="*/ 790575 w 842963"/>
              <a:gd name="connsiteY22" fmla="*/ 14288 h 1621632"/>
              <a:gd name="connsiteX23" fmla="*/ 809625 w 842963"/>
              <a:gd name="connsiteY23" fmla="*/ 2382 h 1621632"/>
              <a:gd name="connsiteX24" fmla="*/ 819150 w 842963"/>
              <a:gd name="connsiteY24" fmla="*/ 0 h 1621632"/>
              <a:gd name="connsiteX25" fmla="*/ 828675 w 842963"/>
              <a:gd name="connsiteY25" fmla="*/ 2382 h 1621632"/>
              <a:gd name="connsiteX26" fmla="*/ 833438 w 842963"/>
              <a:gd name="connsiteY26" fmla="*/ 9525 h 1621632"/>
              <a:gd name="connsiteX27" fmla="*/ 838200 w 842963"/>
              <a:gd name="connsiteY27" fmla="*/ 23813 h 1621632"/>
              <a:gd name="connsiteX28" fmla="*/ 842963 w 842963"/>
              <a:gd name="connsiteY28" fmla="*/ 42863 h 1621632"/>
              <a:gd name="connsiteX29" fmla="*/ 842963 w 842963"/>
              <a:gd name="connsiteY29" fmla="*/ 64294 h 1621632"/>
              <a:gd name="connsiteX30" fmla="*/ 835819 w 842963"/>
              <a:gd name="connsiteY30" fmla="*/ 102394 h 1621632"/>
              <a:gd name="connsiteX31" fmla="*/ 802482 w 842963"/>
              <a:gd name="connsiteY31" fmla="*/ 211932 h 1621632"/>
              <a:gd name="connsiteX32" fmla="*/ 759619 w 842963"/>
              <a:gd name="connsiteY32" fmla="*/ 354807 h 16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42963" h="1621632">
                <a:moveTo>
                  <a:pt x="759619" y="354807"/>
                </a:moveTo>
                <a:lnTo>
                  <a:pt x="640557" y="740569"/>
                </a:lnTo>
                <a:lnTo>
                  <a:pt x="554832" y="995363"/>
                </a:lnTo>
                <a:lnTo>
                  <a:pt x="445294" y="1300163"/>
                </a:lnTo>
                <a:lnTo>
                  <a:pt x="385763" y="1452563"/>
                </a:lnTo>
                <a:lnTo>
                  <a:pt x="373857" y="1481138"/>
                </a:lnTo>
                <a:lnTo>
                  <a:pt x="364332" y="1538288"/>
                </a:lnTo>
                <a:lnTo>
                  <a:pt x="354807" y="1621632"/>
                </a:lnTo>
                <a:lnTo>
                  <a:pt x="0" y="1173957"/>
                </a:lnTo>
                <a:lnTo>
                  <a:pt x="21432" y="1193007"/>
                </a:lnTo>
                <a:lnTo>
                  <a:pt x="45244" y="1204913"/>
                </a:lnTo>
                <a:lnTo>
                  <a:pt x="71438" y="1214438"/>
                </a:lnTo>
                <a:lnTo>
                  <a:pt x="102394" y="1219200"/>
                </a:lnTo>
                <a:lnTo>
                  <a:pt x="123825" y="1219200"/>
                </a:lnTo>
                <a:lnTo>
                  <a:pt x="152400" y="1207294"/>
                </a:lnTo>
                <a:lnTo>
                  <a:pt x="183357" y="1164432"/>
                </a:lnTo>
                <a:lnTo>
                  <a:pt x="295275" y="983457"/>
                </a:lnTo>
                <a:lnTo>
                  <a:pt x="421482" y="762000"/>
                </a:lnTo>
                <a:lnTo>
                  <a:pt x="526257" y="557213"/>
                </a:lnTo>
                <a:lnTo>
                  <a:pt x="623888" y="359569"/>
                </a:lnTo>
                <a:lnTo>
                  <a:pt x="719138" y="152400"/>
                </a:lnTo>
                <a:lnTo>
                  <a:pt x="773907" y="30957"/>
                </a:lnTo>
                <a:lnTo>
                  <a:pt x="790575" y="14288"/>
                </a:lnTo>
                <a:lnTo>
                  <a:pt x="809625" y="2382"/>
                </a:lnTo>
                <a:lnTo>
                  <a:pt x="819150" y="0"/>
                </a:lnTo>
                <a:lnTo>
                  <a:pt x="828675" y="2382"/>
                </a:lnTo>
                <a:lnTo>
                  <a:pt x="833438" y="9525"/>
                </a:lnTo>
                <a:lnTo>
                  <a:pt x="838200" y="23813"/>
                </a:lnTo>
                <a:lnTo>
                  <a:pt x="842963" y="42863"/>
                </a:lnTo>
                <a:lnTo>
                  <a:pt x="842963" y="64294"/>
                </a:lnTo>
                <a:lnTo>
                  <a:pt x="835819" y="102394"/>
                </a:lnTo>
                <a:lnTo>
                  <a:pt x="802482" y="211932"/>
                </a:lnTo>
                <a:lnTo>
                  <a:pt x="759619" y="3548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544AA2A8-E008-464E-B620-FD4A4C75AD1D}"/>
              </a:ext>
            </a:extLst>
          </p:cNvPr>
          <p:cNvSpPr/>
          <p:nvPr/>
        </p:nvSpPr>
        <p:spPr>
          <a:xfrm>
            <a:off x="3690938" y="2087563"/>
            <a:ext cx="1752600" cy="415925"/>
          </a:xfrm>
          <a:custGeom>
            <a:avLst/>
            <a:gdLst>
              <a:gd name="connsiteX0" fmla="*/ 1452562 w 1752600"/>
              <a:gd name="connsiteY0" fmla="*/ 214313 h 414338"/>
              <a:gd name="connsiteX1" fmla="*/ 1309687 w 1752600"/>
              <a:gd name="connsiteY1" fmla="*/ 242888 h 414338"/>
              <a:gd name="connsiteX2" fmla="*/ 1164431 w 1752600"/>
              <a:gd name="connsiteY2" fmla="*/ 271463 h 414338"/>
              <a:gd name="connsiteX3" fmla="*/ 1031081 w 1752600"/>
              <a:gd name="connsiteY3" fmla="*/ 297657 h 414338"/>
              <a:gd name="connsiteX4" fmla="*/ 873918 w 1752600"/>
              <a:gd name="connsiteY4" fmla="*/ 333375 h 414338"/>
              <a:gd name="connsiteX5" fmla="*/ 781050 w 1752600"/>
              <a:gd name="connsiteY5" fmla="*/ 352425 h 414338"/>
              <a:gd name="connsiteX6" fmla="*/ 664368 w 1752600"/>
              <a:gd name="connsiteY6" fmla="*/ 373857 h 414338"/>
              <a:gd name="connsiteX7" fmla="*/ 600075 w 1752600"/>
              <a:gd name="connsiteY7" fmla="*/ 383382 h 414338"/>
              <a:gd name="connsiteX8" fmla="*/ 535781 w 1752600"/>
              <a:gd name="connsiteY8" fmla="*/ 392907 h 414338"/>
              <a:gd name="connsiteX9" fmla="*/ 473868 w 1752600"/>
              <a:gd name="connsiteY9" fmla="*/ 400050 h 414338"/>
              <a:gd name="connsiteX10" fmla="*/ 435768 w 1752600"/>
              <a:gd name="connsiteY10" fmla="*/ 404813 h 414338"/>
              <a:gd name="connsiteX11" fmla="*/ 397668 w 1752600"/>
              <a:gd name="connsiteY11" fmla="*/ 409575 h 414338"/>
              <a:gd name="connsiteX12" fmla="*/ 354806 w 1752600"/>
              <a:gd name="connsiteY12" fmla="*/ 414338 h 414338"/>
              <a:gd name="connsiteX13" fmla="*/ 319087 w 1752600"/>
              <a:gd name="connsiteY13" fmla="*/ 414338 h 414338"/>
              <a:gd name="connsiteX14" fmla="*/ 283368 w 1752600"/>
              <a:gd name="connsiteY14" fmla="*/ 414338 h 414338"/>
              <a:gd name="connsiteX15" fmla="*/ 250031 w 1752600"/>
              <a:gd name="connsiteY15" fmla="*/ 409575 h 414338"/>
              <a:gd name="connsiteX16" fmla="*/ 221456 w 1752600"/>
              <a:gd name="connsiteY16" fmla="*/ 402432 h 414338"/>
              <a:gd name="connsiteX17" fmla="*/ 176212 w 1752600"/>
              <a:gd name="connsiteY17" fmla="*/ 385763 h 414338"/>
              <a:gd name="connsiteX18" fmla="*/ 138112 w 1752600"/>
              <a:gd name="connsiteY18" fmla="*/ 366713 h 414338"/>
              <a:gd name="connsiteX19" fmla="*/ 104775 w 1752600"/>
              <a:gd name="connsiteY19" fmla="*/ 345282 h 414338"/>
              <a:gd name="connsiteX20" fmla="*/ 78581 w 1752600"/>
              <a:gd name="connsiteY20" fmla="*/ 323850 h 414338"/>
              <a:gd name="connsiteX21" fmla="*/ 57150 w 1752600"/>
              <a:gd name="connsiteY21" fmla="*/ 304800 h 414338"/>
              <a:gd name="connsiteX22" fmla="*/ 35718 w 1752600"/>
              <a:gd name="connsiteY22" fmla="*/ 278607 h 414338"/>
              <a:gd name="connsiteX23" fmla="*/ 14287 w 1752600"/>
              <a:gd name="connsiteY23" fmla="*/ 245269 h 414338"/>
              <a:gd name="connsiteX24" fmla="*/ 2381 w 1752600"/>
              <a:gd name="connsiteY24" fmla="*/ 221457 h 414338"/>
              <a:gd name="connsiteX25" fmla="*/ 0 w 1752600"/>
              <a:gd name="connsiteY25" fmla="*/ 202407 h 414338"/>
              <a:gd name="connsiteX26" fmla="*/ 0 w 1752600"/>
              <a:gd name="connsiteY26" fmla="*/ 183357 h 414338"/>
              <a:gd name="connsiteX27" fmla="*/ 4762 w 1752600"/>
              <a:gd name="connsiteY27" fmla="*/ 171450 h 414338"/>
              <a:gd name="connsiteX28" fmla="*/ 11906 w 1752600"/>
              <a:gd name="connsiteY28" fmla="*/ 169069 h 414338"/>
              <a:gd name="connsiteX29" fmla="*/ 21431 w 1752600"/>
              <a:gd name="connsiteY29" fmla="*/ 169069 h 414338"/>
              <a:gd name="connsiteX30" fmla="*/ 38100 w 1752600"/>
              <a:gd name="connsiteY30" fmla="*/ 173832 h 414338"/>
              <a:gd name="connsiteX31" fmla="*/ 69056 w 1752600"/>
              <a:gd name="connsiteY31" fmla="*/ 192882 h 414338"/>
              <a:gd name="connsiteX32" fmla="*/ 97631 w 1752600"/>
              <a:gd name="connsiteY32" fmla="*/ 209550 h 414338"/>
              <a:gd name="connsiteX33" fmla="*/ 130968 w 1752600"/>
              <a:gd name="connsiteY33" fmla="*/ 223838 h 414338"/>
              <a:gd name="connsiteX34" fmla="*/ 183356 w 1752600"/>
              <a:gd name="connsiteY34" fmla="*/ 238125 h 414338"/>
              <a:gd name="connsiteX35" fmla="*/ 228600 w 1752600"/>
              <a:gd name="connsiteY35" fmla="*/ 245269 h 414338"/>
              <a:gd name="connsiteX36" fmla="*/ 278606 w 1752600"/>
              <a:gd name="connsiteY36" fmla="*/ 247650 h 414338"/>
              <a:gd name="connsiteX37" fmla="*/ 364331 w 1752600"/>
              <a:gd name="connsiteY37" fmla="*/ 242888 h 414338"/>
              <a:gd name="connsiteX38" fmla="*/ 504825 w 1752600"/>
              <a:gd name="connsiteY38" fmla="*/ 223838 h 414338"/>
              <a:gd name="connsiteX39" fmla="*/ 747712 w 1752600"/>
              <a:gd name="connsiteY39" fmla="*/ 176213 h 414338"/>
              <a:gd name="connsiteX40" fmla="*/ 857250 w 1752600"/>
              <a:gd name="connsiteY40" fmla="*/ 154782 h 414338"/>
              <a:gd name="connsiteX41" fmla="*/ 1097756 w 1752600"/>
              <a:gd name="connsiteY41" fmla="*/ 107157 h 414338"/>
              <a:gd name="connsiteX42" fmla="*/ 1243012 w 1752600"/>
              <a:gd name="connsiteY42" fmla="*/ 66675 h 414338"/>
              <a:gd name="connsiteX43" fmla="*/ 1390650 w 1752600"/>
              <a:gd name="connsiteY43" fmla="*/ 11907 h 414338"/>
              <a:gd name="connsiteX44" fmla="*/ 1419225 w 1752600"/>
              <a:gd name="connsiteY44" fmla="*/ 0 h 414338"/>
              <a:gd name="connsiteX45" fmla="*/ 1481137 w 1752600"/>
              <a:gd name="connsiteY45" fmla="*/ 0 h 414338"/>
              <a:gd name="connsiteX46" fmla="*/ 1578768 w 1752600"/>
              <a:gd name="connsiteY46" fmla="*/ 7144 h 414338"/>
              <a:gd name="connsiteX47" fmla="*/ 1645443 w 1752600"/>
              <a:gd name="connsiteY47" fmla="*/ 14288 h 414338"/>
              <a:gd name="connsiteX48" fmla="*/ 1688306 w 1752600"/>
              <a:gd name="connsiteY48" fmla="*/ 23813 h 414338"/>
              <a:gd name="connsiteX49" fmla="*/ 1712118 w 1752600"/>
              <a:gd name="connsiteY49" fmla="*/ 33338 h 414338"/>
              <a:gd name="connsiteX50" fmla="*/ 1726406 w 1752600"/>
              <a:gd name="connsiteY50" fmla="*/ 45244 h 414338"/>
              <a:gd name="connsiteX51" fmla="*/ 1738312 w 1752600"/>
              <a:gd name="connsiteY51" fmla="*/ 59532 h 414338"/>
              <a:gd name="connsiteX52" fmla="*/ 1752600 w 1752600"/>
              <a:gd name="connsiteY52" fmla="*/ 85725 h 414338"/>
              <a:gd name="connsiteX53" fmla="*/ 1752600 w 1752600"/>
              <a:gd name="connsiteY53" fmla="*/ 97632 h 414338"/>
              <a:gd name="connsiteX54" fmla="*/ 1750218 w 1752600"/>
              <a:gd name="connsiteY54" fmla="*/ 109538 h 414338"/>
              <a:gd name="connsiteX55" fmla="*/ 1743075 w 1752600"/>
              <a:gd name="connsiteY55" fmla="*/ 126207 h 414338"/>
              <a:gd name="connsiteX56" fmla="*/ 1726406 w 1752600"/>
              <a:gd name="connsiteY56" fmla="*/ 142875 h 414338"/>
              <a:gd name="connsiteX57" fmla="*/ 1707356 w 1752600"/>
              <a:gd name="connsiteY57" fmla="*/ 154782 h 414338"/>
              <a:gd name="connsiteX58" fmla="*/ 1674018 w 1752600"/>
              <a:gd name="connsiteY58" fmla="*/ 164307 h 414338"/>
              <a:gd name="connsiteX59" fmla="*/ 1569243 w 1752600"/>
              <a:gd name="connsiteY59" fmla="*/ 188119 h 414338"/>
              <a:gd name="connsiteX60" fmla="*/ 1452562 w 1752600"/>
              <a:gd name="connsiteY60" fmla="*/ 214313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52600" h="414338">
                <a:moveTo>
                  <a:pt x="1452562" y="214313"/>
                </a:moveTo>
                <a:lnTo>
                  <a:pt x="1309687" y="242888"/>
                </a:lnTo>
                <a:lnTo>
                  <a:pt x="1164431" y="271463"/>
                </a:lnTo>
                <a:lnTo>
                  <a:pt x="1031081" y="297657"/>
                </a:lnTo>
                <a:lnTo>
                  <a:pt x="873918" y="333375"/>
                </a:lnTo>
                <a:lnTo>
                  <a:pt x="781050" y="352425"/>
                </a:lnTo>
                <a:lnTo>
                  <a:pt x="664368" y="373857"/>
                </a:lnTo>
                <a:lnTo>
                  <a:pt x="600075" y="383382"/>
                </a:lnTo>
                <a:lnTo>
                  <a:pt x="535781" y="392907"/>
                </a:lnTo>
                <a:lnTo>
                  <a:pt x="473868" y="400050"/>
                </a:lnTo>
                <a:lnTo>
                  <a:pt x="435768" y="404813"/>
                </a:lnTo>
                <a:lnTo>
                  <a:pt x="397668" y="409575"/>
                </a:lnTo>
                <a:lnTo>
                  <a:pt x="354806" y="414338"/>
                </a:lnTo>
                <a:lnTo>
                  <a:pt x="319087" y="414338"/>
                </a:lnTo>
                <a:lnTo>
                  <a:pt x="283368" y="414338"/>
                </a:lnTo>
                <a:lnTo>
                  <a:pt x="250031" y="409575"/>
                </a:lnTo>
                <a:lnTo>
                  <a:pt x="221456" y="402432"/>
                </a:lnTo>
                <a:lnTo>
                  <a:pt x="176212" y="385763"/>
                </a:lnTo>
                <a:lnTo>
                  <a:pt x="138112" y="366713"/>
                </a:lnTo>
                <a:lnTo>
                  <a:pt x="104775" y="345282"/>
                </a:lnTo>
                <a:lnTo>
                  <a:pt x="78581" y="323850"/>
                </a:lnTo>
                <a:lnTo>
                  <a:pt x="57150" y="304800"/>
                </a:lnTo>
                <a:lnTo>
                  <a:pt x="35718" y="278607"/>
                </a:lnTo>
                <a:lnTo>
                  <a:pt x="14287" y="245269"/>
                </a:lnTo>
                <a:lnTo>
                  <a:pt x="2381" y="221457"/>
                </a:lnTo>
                <a:lnTo>
                  <a:pt x="0" y="202407"/>
                </a:lnTo>
                <a:lnTo>
                  <a:pt x="0" y="183357"/>
                </a:lnTo>
                <a:lnTo>
                  <a:pt x="4762" y="171450"/>
                </a:lnTo>
                <a:lnTo>
                  <a:pt x="11906" y="169069"/>
                </a:lnTo>
                <a:lnTo>
                  <a:pt x="21431" y="169069"/>
                </a:lnTo>
                <a:lnTo>
                  <a:pt x="38100" y="173832"/>
                </a:lnTo>
                <a:lnTo>
                  <a:pt x="69056" y="192882"/>
                </a:lnTo>
                <a:lnTo>
                  <a:pt x="97631" y="209550"/>
                </a:lnTo>
                <a:lnTo>
                  <a:pt x="130968" y="223838"/>
                </a:lnTo>
                <a:lnTo>
                  <a:pt x="183356" y="238125"/>
                </a:lnTo>
                <a:lnTo>
                  <a:pt x="228600" y="245269"/>
                </a:lnTo>
                <a:lnTo>
                  <a:pt x="278606" y="247650"/>
                </a:lnTo>
                <a:lnTo>
                  <a:pt x="364331" y="242888"/>
                </a:lnTo>
                <a:lnTo>
                  <a:pt x="504825" y="223838"/>
                </a:lnTo>
                <a:lnTo>
                  <a:pt x="747712" y="176213"/>
                </a:lnTo>
                <a:lnTo>
                  <a:pt x="857250" y="154782"/>
                </a:lnTo>
                <a:lnTo>
                  <a:pt x="1097756" y="107157"/>
                </a:lnTo>
                <a:lnTo>
                  <a:pt x="1243012" y="66675"/>
                </a:lnTo>
                <a:lnTo>
                  <a:pt x="1390650" y="11907"/>
                </a:lnTo>
                <a:lnTo>
                  <a:pt x="1419225" y="0"/>
                </a:lnTo>
                <a:lnTo>
                  <a:pt x="1481137" y="0"/>
                </a:lnTo>
                <a:lnTo>
                  <a:pt x="1578768" y="7144"/>
                </a:lnTo>
                <a:lnTo>
                  <a:pt x="1645443" y="14288"/>
                </a:lnTo>
                <a:lnTo>
                  <a:pt x="1688306" y="23813"/>
                </a:lnTo>
                <a:lnTo>
                  <a:pt x="1712118" y="33338"/>
                </a:lnTo>
                <a:lnTo>
                  <a:pt x="1726406" y="45244"/>
                </a:lnTo>
                <a:lnTo>
                  <a:pt x="1738312" y="59532"/>
                </a:lnTo>
                <a:lnTo>
                  <a:pt x="1752600" y="85725"/>
                </a:lnTo>
                <a:lnTo>
                  <a:pt x="1752600" y="97632"/>
                </a:lnTo>
                <a:lnTo>
                  <a:pt x="1750218" y="109538"/>
                </a:lnTo>
                <a:lnTo>
                  <a:pt x="1743075" y="126207"/>
                </a:lnTo>
                <a:lnTo>
                  <a:pt x="1726406" y="142875"/>
                </a:lnTo>
                <a:lnTo>
                  <a:pt x="1707356" y="154782"/>
                </a:lnTo>
                <a:lnTo>
                  <a:pt x="1674018" y="164307"/>
                </a:lnTo>
                <a:lnTo>
                  <a:pt x="1569243" y="188119"/>
                </a:lnTo>
                <a:lnTo>
                  <a:pt x="1452562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26C456E9-875A-441B-A578-B4A96FAB59C4}"/>
              </a:ext>
            </a:extLst>
          </p:cNvPr>
          <p:cNvSpPr/>
          <p:nvPr/>
        </p:nvSpPr>
        <p:spPr>
          <a:xfrm>
            <a:off x="4294188" y="1554163"/>
            <a:ext cx="509587" cy="1412875"/>
          </a:xfrm>
          <a:custGeom>
            <a:avLst/>
            <a:gdLst>
              <a:gd name="connsiteX0" fmla="*/ 476250 w 509587"/>
              <a:gd name="connsiteY0" fmla="*/ 438150 h 1412082"/>
              <a:gd name="connsiteX1" fmla="*/ 473869 w 509587"/>
              <a:gd name="connsiteY1" fmla="*/ 550069 h 1412082"/>
              <a:gd name="connsiteX2" fmla="*/ 473869 w 509587"/>
              <a:gd name="connsiteY2" fmla="*/ 664369 h 1412082"/>
              <a:gd name="connsiteX3" fmla="*/ 452437 w 509587"/>
              <a:gd name="connsiteY3" fmla="*/ 812007 h 1412082"/>
              <a:gd name="connsiteX4" fmla="*/ 452437 w 509587"/>
              <a:gd name="connsiteY4" fmla="*/ 1104900 h 1412082"/>
              <a:gd name="connsiteX5" fmla="*/ 452437 w 509587"/>
              <a:gd name="connsiteY5" fmla="*/ 1376363 h 1412082"/>
              <a:gd name="connsiteX6" fmla="*/ 250031 w 509587"/>
              <a:gd name="connsiteY6" fmla="*/ 1412082 h 1412082"/>
              <a:gd name="connsiteX7" fmla="*/ 250031 w 509587"/>
              <a:gd name="connsiteY7" fmla="*/ 1295400 h 1412082"/>
              <a:gd name="connsiteX8" fmla="*/ 250031 w 509587"/>
              <a:gd name="connsiteY8" fmla="*/ 1095375 h 1412082"/>
              <a:gd name="connsiteX9" fmla="*/ 247650 w 509587"/>
              <a:gd name="connsiteY9" fmla="*/ 862013 h 1412082"/>
              <a:gd name="connsiteX10" fmla="*/ 228600 w 509587"/>
              <a:gd name="connsiteY10" fmla="*/ 704850 h 1412082"/>
              <a:gd name="connsiteX11" fmla="*/ 228600 w 509587"/>
              <a:gd name="connsiteY11" fmla="*/ 557213 h 1412082"/>
              <a:gd name="connsiteX12" fmla="*/ 228600 w 509587"/>
              <a:gd name="connsiteY12" fmla="*/ 330994 h 1412082"/>
              <a:gd name="connsiteX13" fmla="*/ 228600 w 509587"/>
              <a:gd name="connsiteY13" fmla="*/ 290513 h 1412082"/>
              <a:gd name="connsiteX14" fmla="*/ 223837 w 509587"/>
              <a:gd name="connsiteY14" fmla="*/ 269082 h 1412082"/>
              <a:gd name="connsiteX15" fmla="*/ 214312 w 509587"/>
              <a:gd name="connsiteY15" fmla="*/ 240507 h 1412082"/>
              <a:gd name="connsiteX16" fmla="*/ 202406 w 509587"/>
              <a:gd name="connsiteY16" fmla="*/ 214313 h 1412082"/>
              <a:gd name="connsiteX17" fmla="*/ 183356 w 509587"/>
              <a:gd name="connsiteY17" fmla="*/ 185738 h 1412082"/>
              <a:gd name="connsiteX18" fmla="*/ 164306 w 509587"/>
              <a:gd name="connsiteY18" fmla="*/ 164307 h 1412082"/>
              <a:gd name="connsiteX19" fmla="*/ 133350 w 509587"/>
              <a:gd name="connsiteY19" fmla="*/ 135732 h 1412082"/>
              <a:gd name="connsiteX20" fmla="*/ 116681 w 509587"/>
              <a:gd name="connsiteY20" fmla="*/ 121444 h 1412082"/>
              <a:gd name="connsiteX21" fmla="*/ 95250 w 509587"/>
              <a:gd name="connsiteY21" fmla="*/ 104775 h 1412082"/>
              <a:gd name="connsiteX22" fmla="*/ 71437 w 509587"/>
              <a:gd name="connsiteY22" fmla="*/ 90488 h 1412082"/>
              <a:gd name="connsiteX23" fmla="*/ 35719 w 509587"/>
              <a:gd name="connsiteY23" fmla="*/ 71438 h 1412082"/>
              <a:gd name="connsiteX24" fmla="*/ 11906 w 509587"/>
              <a:gd name="connsiteY24" fmla="*/ 54769 h 1412082"/>
              <a:gd name="connsiteX25" fmla="*/ 0 w 509587"/>
              <a:gd name="connsiteY25" fmla="*/ 38100 h 1412082"/>
              <a:gd name="connsiteX26" fmla="*/ 0 w 509587"/>
              <a:gd name="connsiteY26" fmla="*/ 28575 h 1412082"/>
              <a:gd name="connsiteX27" fmla="*/ 2381 w 509587"/>
              <a:gd name="connsiteY27" fmla="*/ 19050 h 1412082"/>
              <a:gd name="connsiteX28" fmla="*/ 21431 w 509587"/>
              <a:gd name="connsiteY28" fmla="*/ 4763 h 1412082"/>
              <a:gd name="connsiteX29" fmla="*/ 42862 w 509587"/>
              <a:gd name="connsiteY29" fmla="*/ 0 h 1412082"/>
              <a:gd name="connsiteX30" fmla="*/ 54769 w 509587"/>
              <a:gd name="connsiteY30" fmla="*/ 0 h 1412082"/>
              <a:gd name="connsiteX31" fmla="*/ 135731 w 509587"/>
              <a:gd name="connsiteY31" fmla="*/ 19050 h 1412082"/>
              <a:gd name="connsiteX32" fmla="*/ 247650 w 509587"/>
              <a:gd name="connsiteY32" fmla="*/ 50007 h 1412082"/>
              <a:gd name="connsiteX33" fmla="*/ 347662 w 509587"/>
              <a:gd name="connsiteY33" fmla="*/ 80963 h 1412082"/>
              <a:gd name="connsiteX34" fmla="*/ 419100 w 509587"/>
              <a:gd name="connsiteY34" fmla="*/ 104775 h 1412082"/>
              <a:gd name="connsiteX35" fmla="*/ 452437 w 509587"/>
              <a:gd name="connsiteY35" fmla="*/ 119063 h 1412082"/>
              <a:gd name="connsiteX36" fmla="*/ 476250 w 509587"/>
              <a:gd name="connsiteY36" fmla="*/ 133350 h 1412082"/>
              <a:gd name="connsiteX37" fmla="*/ 490537 w 509587"/>
              <a:gd name="connsiteY37" fmla="*/ 145257 h 1412082"/>
              <a:gd name="connsiteX38" fmla="*/ 500062 w 509587"/>
              <a:gd name="connsiteY38" fmla="*/ 159544 h 1412082"/>
              <a:gd name="connsiteX39" fmla="*/ 507206 w 509587"/>
              <a:gd name="connsiteY39" fmla="*/ 176213 h 1412082"/>
              <a:gd name="connsiteX40" fmla="*/ 509587 w 509587"/>
              <a:gd name="connsiteY40" fmla="*/ 200025 h 1412082"/>
              <a:gd name="connsiteX41" fmla="*/ 504825 w 509587"/>
              <a:gd name="connsiteY41" fmla="*/ 221457 h 1412082"/>
              <a:gd name="connsiteX42" fmla="*/ 495300 w 509587"/>
              <a:gd name="connsiteY42" fmla="*/ 252413 h 1412082"/>
              <a:gd name="connsiteX43" fmla="*/ 485775 w 509587"/>
              <a:gd name="connsiteY43" fmla="*/ 297657 h 1412082"/>
              <a:gd name="connsiteX44" fmla="*/ 476250 w 509587"/>
              <a:gd name="connsiteY44" fmla="*/ 438150 h 141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09587" h="1412082">
                <a:moveTo>
                  <a:pt x="476250" y="438150"/>
                </a:moveTo>
                <a:cubicBezTo>
                  <a:pt x="475456" y="475456"/>
                  <a:pt x="474663" y="512763"/>
                  <a:pt x="473869" y="550069"/>
                </a:cubicBezTo>
                <a:lnTo>
                  <a:pt x="473869" y="664369"/>
                </a:lnTo>
                <a:lnTo>
                  <a:pt x="452437" y="812007"/>
                </a:lnTo>
                <a:lnTo>
                  <a:pt x="452437" y="1104900"/>
                </a:lnTo>
                <a:lnTo>
                  <a:pt x="452437" y="1376363"/>
                </a:lnTo>
                <a:lnTo>
                  <a:pt x="250031" y="1412082"/>
                </a:lnTo>
                <a:lnTo>
                  <a:pt x="250031" y="1295400"/>
                </a:lnTo>
                <a:lnTo>
                  <a:pt x="250031" y="1095375"/>
                </a:lnTo>
                <a:cubicBezTo>
                  <a:pt x="249237" y="1017588"/>
                  <a:pt x="248444" y="939800"/>
                  <a:pt x="247650" y="862013"/>
                </a:cubicBezTo>
                <a:lnTo>
                  <a:pt x="228600" y="704850"/>
                </a:lnTo>
                <a:lnTo>
                  <a:pt x="228600" y="557213"/>
                </a:lnTo>
                <a:lnTo>
                  <a:pt x="228600" y="330994"/>
                </a:lnTo>
                <a:lnTo>
                  <a:pt x="228600" y="290513"/>
                </a:lnTo>
                <a:lnTo>
                  <a:pt x="223837" y="269082"/>
                </a:lnTo>
                <a:lnTo>
                  <a:pt x="214312" y="240507"/>
                </a:lnTo>
                <a:lnTo>
                  <a:pt x="202406" y="214313"/>
                </a:lnTo>
                <a:lnTo>
                  <a:pt x="183356" y="185738"/>
                </a:lnTo>
                <a:lnTo>
                  <a:pt x="164306" y="164307"/>
                </a:lnTo>
                <a:lnTo>
                  <a:pt x="133350" y="135732"/>
                </a:lnTo>
                <a:lnTo>
                  <a:pt x="116681" y="121444"/>
                </a:lnTo>
                <a:lnTo>
                  <a:pt x="95250" y="104775"/>
                </a:lnTo>
                <a:lnTo>
                  <a:pt x="71437" y="90488"/>
                </a:lnTo>
                <a:lnTo>
                  <a:pt x="35719" y="71438"/>
                </a:lnTo>
                <a:lnTo>
                  <a:pt x="11906" y="54769"/>
                </a:lnTo>
                <a:lnTo>
                  <a:pt x="0" y="38100"/>
                </a:lnTo>
                <a:lnTo>
                  <a:pt x="0" y="28575"/>
                </a:lnTo>
                <a:lnTo>
                  <a:pt x="2381" y="19050"/>
                </a:lnTo>
                <a:lnTo>
                  <a:pt x="21431" y="4763"/>
                </a:lnTo>
                <a:lnTo>
                  <a:pt x="42862" y="0"/>
                </a:lnTo>
                <a:lnTo>
                  <a:pt x="54769" y="0"/>
                </a:lnTo>
                <a:lnTo>
                  <a:pt x="135731" y="19050"/>
                </a:lnTo>
                <a:lnTo>
                  <a:pt x="247650" y="50007"/>
                </a:lnTo>
                <a:lnTo>
                  <a:pt x="347662" y="80963"/>
                </a:lnTo>
                <a:lnTo>
                  <a:pt x="419100" y="104775"/>
                </a:lnTo>
                <a:lnTo>
                  <a:pt x="452437" y="119063"/>
                </a:lnTo>
                <a:lnTo>
                  <a:pt x="476250" y="133350"/>
                </a:lnTo>
                <a:lnTo>
                  <a:pt x="490537" y="145257"/>
                </a:lnTo>
                <a:lnTo>
                  <a:pt x="500062" y="159544"/>
                </a:lnTo>
                <a:lnTo>
                  <a:pt x="507206" y="176213"/>
                </a:lnTo>
                <a:lnTo>
                  <a:pt x="509587" y="200025"/>
                </a:lnTo>
                <a:lnTo>
                  <a:pt x="504825" y="221457"/>
                </a:lnTo>
                <a:lnTo>
                  <a:pt x="495300" y="252413"/>
                </a:lnTo>
                <a:lnTo>
                  <a:pt x="485775" y="297657"/>
                </a:lnTo>
                <a:lnTo>
                  <a:pt x="476250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127F6850-4044-4C30-9D57-0680E8DF981D}"/>
              </a:ext>
            </a:extLst>
          </p:cNvPr>
          <p:cNvSpPr/>
          <p:nvPr/>
        </p:nvSpPr>
        <p:spPr>
          <a:xfrm>
            <a:off x="3670300" y="2960688"/>
            <a:ext cx="501650" cy="1260475"/>
          </a:xfrm>
          <a:custGeom>
            <a:avLst/>
            <a:gdLst>
              <a:gd name="connsiteX0" fmla="*/ 371475 w 502444"/>
              <a:gd name="connsiteY0" fmla="*/ 273844 h 1262062"/>
              <a:gd name="connsiteX1" fmla="*/ 388144 w 502444"/>
              <a:gd name="connsiteY1" fmla="*/ 414337 h 1262062"/>
              <a:gd name="connsiteX2" fmla="*/ 409575 w 502444"/>
              <a:gd name="connsiteY2" fmla="*/ 561975 h 1262062"/>
              <a:gd name="connsiteX3" fmla="*/ 423863 w 502444"/>
              <a:gd name="connsiteY3" fmla="*/ 626269 h 1262062"/>
              <a:gd name="connsiteX4" fmla="*/ 447675 w 502444"/>
              <a:gd name="connsiteY4" fmla="*/ 747712 h 1262062"/>
              <a:gd name="connsiteX5" fmla="*/ 473869 w 502444"/>
              <a:gd name="connsiteY5" fmla="*/ 881062 h 1262062"/>
              <a:gd name="connsiteX6" fmla="*/ 502444 w 502444"/>
              <a:gd name="connsiteY6" fmla="*/ 1031081 h 1262062"/>
              <a:gd name="connsiteX7" fmla="*/ 492919 w 502444"/>
              <a:gd name="connsiteY7" fmla="*/ 1159669 h 1262062"/>
              <a:gd name="connsiteX8" fmla="*/ 488157 w 502444"/>
              <a:gd name="connsiteY8" fmla="*/ 1193006 h 1262062"/>
              <a:gd name="connsiteX9" fmla="*/ 476250 w 502444"/>
              <a:gd name="connsiteY9" fmla="*/ 1223962 h 1262062"/>
              <a:gd name="connsiteX10" fmla="*/ 464344 w 502444"/>
              <a:gd name="connsiteY10" fmla="*/ 1243012 h 1262062"/>
              <a:gd name="connsiteX11" fmla="*/ 450057 w 502444"/>
              <a:gd name="connsiteY11" fmla="*/ 1252537 h 1262062"/>
              <a:gd name="connsiteX12" fmla="*/ 438150 w 502444"/>
              <a:gd name="connsiteY12" fmla="*/ 1257300 h 1262062"/>
              <a:gd name="connsiteX13" fmla="*/ 428625 w 502444"/>
              <a:gd name="connsiteY13" fmla="*/ 1259681 h 1262062"/>
              <a:gd name="connsiteX14" fmla="*/ 416719 w 502444"/>
              <a:gd name="connsiteY14" fmla="*/ 1262062 h 1262062"/>
              <a:gd name="connsiteX15" fmla="*/ 397669 w 502444"/>
              <a:gd name="connsiteY15" fmla="*/ 1262062 h 1262062"/>
              <a:gd name="connsiteX16" fmla="*/ 376238 w 502444"/>
              <a:gd name="connsiteY16" fmla="*/ 1257300 h 1262062"/>
              <a:gd name="connsiteX17" fmla="*/ 354807 w 502444"/>
              <a:gd name="connsiteY17" fmla="*/ 1245394 h 1262062"/>
              <a:gd name="connsiteX18" fmla="*/ 340519 w 502444"/>
              <a:gd name="connsiteY18" fmla="*/ 1231106 h 1262062"/>
              <a:gd name="connsiteX19" fmla="*/ 321469 w 502444"/>
              <a:gd name="connsiteY19" fmla="*/ 1207294 h 1262062"/>
              <a:gd name="connsiteX20" fmla="*/ 304800 w 502444"/>
              <a:gd name="connsiteY20" fmla="*/ 1178719 h 1262062"/>
              <a:gd name="connsiteX21" fmla="*/ 290513 w 502444"/>
              <a:gd name="connsiteY21" fmla="*/ 1150144 h 1262062"/>
              <a:gd name="connsiteX22" fmla="*/ 278607 w 502444"/>
              <a:gd name="connsiteY22" fmla="*/ 1116806 h 1262062"/>
              <a:gd name="connsiteX23" fmla="*/ 269082 w 502444"/>
              <a:gd name="connsiteY23" fmla="*/ 1085850 h 1262062"/>
              <a:gd name="connsiteX24" fmla="*/ 254794 w 502444"/>
              <a:gd name="connsiteY24" fmla="*/ 995362 h 1262062"/>
              <a:gd name="connsiteX25" fmla="*/ 233363 w 502444"/>
              <a:gd name="connsiteY25" fmla="*/ 876300 h 1262062"/>
              <a:gd name="connsiteX26" fmla="*/ 200025 w 502444"/>
              <a:gd name="connsiteY26" fmla="*/ 681037 h 1262062"/>
              <a:gd name="connsiteX27" fmla="*/ 164307 w 502444"/>
              <a:gd name="connsiteY27" fmla="*/ 431006 h 1262062"/>
              <a:gd name="connsiteX28" fmla="*/ 154782 w 502444"/>
              <a:gd name="connsiteY28" fmla="*/ 383381 h 1262062"/>
              <a:gd name="connsiteX29" fmla="*/ 140494 w 502444"/>
              <a:gd name="connsiteY29" fmla="*/ 328612 h 1262062"/>
              <a:gd name="connsiteX30" fmla="*/ 121444 w 502444"/>
              <a:gd name="connsiteY30" fmla="*/ 266700 h 1262062"/>
              <a:gd name="connsiteX31" fmla="*/ 104775 w 502444"/>
              <a:gd name="connsiteY31" fmla="*/ 219075 h 1262062"/>
              <a:gd name="connsiteX32" fmla="*/ 80963 w 502444"/>
              <a:gd name="connsiteY32" fmla="*/ 164306 h 1262062"/>
              <a:gd name="connsiteX33" fmla="*/ 50007 w 502444"/>
              <a:gd name="connsiteY33" fmla="*/ 107156 h 1262062"/>
              <a:gd name="connsiteX34" fmla="*/ 30957 w 502444"/>
              <a:gd name="connsiteY34" fmla="*/ 78581 h 1262062"/>
              <a:gd name="connsiteX35" fmla="*/ 9525 w 502444"/>
              <a:gd name="connsiteY35" fmla="*/ 52387 h 1262062"/>
              <a:gd name="connsiteX36" fmla="*/ 0 w 502444"/>
              <a:gd name="connsiteY36" fmla="*/ 33337 h 1262062"/>
              <a:gd name="connsiteX37" fmla="*/ 0 w 502444"/>
              <a:gd name="connsiteY37" fmla="*/ 19050 h 1262062"/>
              <a:gd name="connsiteX38" fmla="*/ 4763 w 502444"/>
              <a:gd name="connsiteY38" fmla="*/ 9525 h 1262062"/>
              <a:gd name="connsiteX39" fmla="*/ 14288 w 502444"/>
              <a:gd name="connsiteY39" fmla="*/ 2381 h 1262062"/>
              <a:gd name="connsiteX40" fmla="*/ 30957 w 502444"/>
              <a:gd name="connsiteY40" fmla="*/ 0 h 1262062"/>
              <a:gd name="connsiteX41" fmla="*/ 80963 w 502444"/>
              <a:gd name="connsiteY41" fmla="*/ 4762 h 1262062"/>
              <a:gd name="connsiteX42" fmla="*/ 195263 w 502444"/>
              <a:gd name="connsiteY42" fmla="*/ 21431 h 1262062"/>
              <a:gd name="connsiteX43" fmla="*/ 338138 w 502444"/>
              <a:gd name="connsiteY43" fmla="*/ 47625 h 1262062"/>
              <a:gd name="connsiteX44" fmla="*/ 371475 w 502444"/>
              <a:gd name="connsiteY44" fmla="*/ 273844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02444" h="1262062">
                <a:moveTo>
                  <a:pt x="371475" y="273844"/>
                </a:moveTo>
                <a:lnTo>
                  <a:pt x="388144" y="414337"/>
                </a:lnTo>
                <a:lnTo>
                  <a:pt x="409575" y="561975"/>
                </a:lnTo>
                <a:lnTo>
                  <a:pt x="423863" y="626269"/>
                </a:lnTo>
                <a:lnTo>
                  <a:pt x="447675" y="747712"/>
                </a:lnTo>
                <a:lnTo>
                  <a:pt x="473869" y="881062"/>
                </a:lnTo>
                <a:lnTo>
                  <a:pt x="502444" y="1031081"/>
                </a:lnTo>
                <a:lnTo>
                  <a:pt x="492919" y="1159669"/>
                </a:lnTo>
                <a:lnTo>
                  <a:pt x="488157" y="1193006"/>
                </a:lnTo>
                <a:lnTo>
                  <a:pt x="476250" y="1223962"/>
                </a:lnTo>
                <a:lnTo>
                  <a:pt x="464344" y="1243012"/>
                </a:lnTo>
                <a:lnTo>
                  <a:pt x="450057" y="1252537"/>
                </a:lnTo>
                <a:lnTo>
                  <a:pt x="438150" y="1257300"/>
                </a:lnTo>
                <a:lnTo>
                  <a:pt x="428625" y="1259681"/>
                </a:lnTo>
                <a:lnTo>
                  <a:pt x="416719" y="1262062"/>
                </a:lnTo>
                <a:lnTo>
                  <a:pt x="397669" y="1262062"/>
                </a:lnTo>
                <a:lnTo>
                  <a:pt x="376238" y="1257300"/>
                </a:lnTo>
                <a:lnTo>
                  <a:pt x="354807" y="1245394"/>
                </a:lnTo>
                <a:lnTo>
                  <a:pt x="340519" y="1231106"/>
                </a:lnTo>
                <a:lnTo>
                  <a:pt x="321469" y="1207294"/>
                </a:lnTo>
                <a:lnTo>
                  <a:pt x="304800" y="1178719"/>
                </a:lnTo>
                <a:lnTo>
                  <a:pt x="290513" y="1150144"/>
                </a:lnTo>
                <a:lnTo>
                  <a:pt x="278607" y="1116806"/>
                </a:lnTo>
                <a:lnTo>
                  <a:pt x="269082" y="1085850"/>
                </a:lnTo>
                <a:lnTo>
                  <a:pt x="254794" y="995362"/>
                </a:lnTo>
                <a:lnTo>
                  <a:pt x="233363" y="876300"/>
                </a:lnTo>
                <a:lnTo>
                  <a:pt x="200025" y="681037"/>
                </a:lnTo>
                <a:lnTo>
                  <a:pt x="164307" y="431006"/>
                </a:lnTo>
                <a:lnTo>
                  <a:pt x="154782" y="383381"/>
                </a:lnTo>
                <a:lnTo>
                  <a:pt x="140494" y="328612"/>
                </a:lnTo>
                <a:lnTo>
                  <a:pt x="121444" y="266700"/>
                </a:lnTo>
                <a:lnTo>
                  <a:pt x="104775" y="219075"/>
                </a:lnTo>
                <a:lnTo>
                  <a:pt x="80963" y="164306"/>
                </a:lnTo>
                <a:lnTo>
                  <a:pt x="50007" y="107156"/>
                </a:lnTo>
                <a:lnTo>
                  <a:pt x="30957" y="78581"/>
                </a:lnTo>
                <a:lnTo>
                  <a:pt x="9525" y="52387"/>
                </a:lnTo>
                <a:lnTo>
                  <a:pt x="0" y="33337"/>
                </a:lnTo>
                <a:lnTo>
                  <a:pt x="0" y="19050"/>
                </a:lnTo>
                <a:lnTo>
                  <a:pt x="4763" y="9525"/>
                </a:lnTo>
                <a:lnTo>
                  <a:pt x="14288" y="2381"/>
                </a:lnTo>
                <a:lnTo>
                  <a:pt x="30957" y="0"/>
                </a:lnTo>
                <a:lnTo>
                  <a:pt x="80963" y="4762"/>
                </a:lnTo>
                <a:lnTo>
                  <a:pt x="195263" y="21431"/>
                </a:lnTo>
                <a:lnTo>
                  <a:pt x="338138" y="47625"/>
                </a:lnTo>
                <a:lnTo>
                  <a:pt x="371475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E2D12975-D6F4-4CD8-8349-28233507BC70}"/>
              </a:ext>
            </a:extLst>
          </p:cNvPr>
          <p:cNvSpPr/>
          <p:nvPr/>
        </p:nvSpPr>
        <p:spPr>
          <a:xfrm>
            <a:off x="3938588" y="2760663"/>
            <a:ext cx="1524000" cy="1249362"/>
          </a:xfrm>
          <a:custGeom>
            <a:avLst/>
            <a:gdLst>
              <a:gd name="connsiteX0" fmla="*/ 1062037 w 1524000"/>
              <a:gd name="connsiteY0" fmla="*/ 207169 h 1250156"/>
              <a:gd name="connsiteX1" fmla="*/ 957262 w 1524000"/>
              <a:gd name="connsiteY1" fmla="*/ 219075 h 1250156"/>
              <a:gd name="connsiteX2" fmla="*/ 838200 w 1524000"/>
              <a:gd name="connsiteY2" fmla="*/ 235744 h 1250156"/>
              <a:gd name="connsiteX3" fmla="*/ 695325 w 1524000"/>
              <a:gd name="connsiteY3" fmla="*/ 259556 h 1250156"/>
              <a:gd name="connsiteX4" fmla="*/ 564356 w 1524000"/>
              <a:gd name="connsiteY4" fmla="*/ 285750 h 1250156"/>
              <a:gd name="connsiteX5" fmla="*/ 445293 w 1524000"/>
              <a:gd name="connsiteY5" fmla="*/ 311944 h 1250156"/>
              <a:gd name="connsiteX6" fmla="*/ 335756 w 1524000"/>
              <a:gd name="connsiteY6" fmla="*/ 335756 h 1250156"/>
              <a:gd name="connsiteX7" fmla="*/ 228600 w 1524000"/>
              <a:gd name="connsiteY7" fmla="*/ 361950 h 1250156"/>
              <a:gd name="connsiteX8" fmla="*/ 16668 w 1524000"/>
              <a:gd name="connsiteY8" fmla="*/ 423862 h 1250156"/>
              <a:gd name="connsiteX9" fmla="*/ 0 w 1524000"/>
              <a:gd name="connsiteY9" fmla="*/ 252412 h 1250156"/>
              <a:gd name="connsiteX10" fmla="*/ 138112 w 1524000"/>
              <a:gd name="connsiteY10" fmla="*/ 235744 h 1250156"/>
              <a:gd name="connsiteX11" fmla="*/ 300037 w 1524000"/>
              <a:gd name="connsiteY11" fmla="*/ 202406 h 1250156"/>
              <a:gd name="connsiteX12" fmla="*/ 450056 w 1524000"/>
              <a:gd name="connsiteY12" fmla="*/ 169069 h 1250156"/>
              <a:gd name="connsiteX13" fmla="*/ 611981 w 1524000"/>
              <a:gd name="connsiteY13" fmla="*/ 133350 h 1250156"/>
              <a:gd name="connsiteX14" fmla="*/ 900112 w 1524000"/>
              <a:gd name="connsiteY14" fmla="*/ 66675 h 1250156"/>
              <a:gd name="connsiteX15" fmla="*/ 1012031 w 1524000"/>
              <a:gd name="connsiteY15" fmla="*/ 40481 h 1250156"/>
              <a:gd name="connsiteX16" fmla="*/ 1116806 w 1524000"/>
              <a:gd name="connsiteY16" fmla="*/ 16669 h 1250156"/>
              <a:gd name="connsiteX17" fmla="*/ 1202531 w 1524000"/>
              <a:gd name="connsiteY17" fmla="*/ 0 h 1250156"/>
              <a:gd name="connsiteX18" fmla="*/ 1214437 w 1524000"/>
              <a:gd name="connsiteY18" fmla="*/ 0 h 1250156"/>
              <a:gd name="connsiteX19" fmla="*/ 1228725 w 1524000"/>
              <a:gd name="connsiteY19" fmla="*/ 0 h 1250156"/>
              <a:gd name="connsiteX20" fmla="*/ 1252537 w 1524000"/>
              <a:gd name="connsiteY20" fmla="*/ 7144 h 1250156"/>
              <a:gd name="connsiteX21" fmla="*/ 1304925 w 1524000"/>
              <a:gd name="connsiteY21" fmla="*/ 33337 h 1250156"/>
              <a:gd name="connsiteX22" fmla="*/ 1364456 w 1524000"/>
              <a:gd name="connsiteY22" fmla="*/ 71437 h 1250156"/>
              <a:gd name="connsiteX23" fmla="*/ 1438275 w 1524000"/>
              <a:gd name="connsiteY23" fmla="*/ 128587 h 1250156"/>
              <a:gd name="connsiteX24" fmla="*/ 1502568 w 1524000"/>
              <a:gd name="connsiteY24" fmla="*/ 180975 h 1250156"/>
              <a:gd name="connsiteX25" fmla="*/ 1521618 w 1524000"/>
              <a:gd name="connsiteY25" fmla="*/ 195262 h 1250156"/>
              <a:gd name="connsiteX26" fmla="*/ 1524000 w 1524000"/>
              <a:gd name="connsiteY26" fmla="*/ 207169 h 1250156"/>
              <a:gd name="connsiteX27" fmla="*/ 1519237 w 1524000"/>
              <a:gd name="connsiteY27" fmla="*/ 264319 h 1250156"/>
              <a:gd name="connsiteX28" fmla="*/ 1504950 w 1524000"/>
              <a:gd name="connsiteY28" fmla="*/ 376237 h 1250156"/>
              <a:gd name="connsiteX29" fmla="*/ 1488281 w 1524000"/>
              <a:gd name="connsiteY29" fmla="*/ 478631 h 1250156"/>
              <a:gd name="connsiteX30" fmla="*/ 1445418 w 1524000"/>
              <a:gd name="connsiteY30" fmla="*/ 726281 h 1250156"/>
              <a:gd name="connsiteX31" fmla="*/ 1402556 w 1524000"/>
              <a:gd name="connsiteY31" fmla="*/ 959644 h 1250156"/>
              <a:gd name="connsiteX32" fmla="*/ 1366837 w 1524000"/>
              <a:gd name="connsiteY32" fmla="*/ 1152525 h 1250156"/>
              <a:gd name="connsiteX33" fmla="*/ 1354931 w 1524000"/>
              <a:gd name="connsiteY33" fmla="*/ 1176337 h 1250156"/>
              <a:gd name="connsiteX34" fmla="*/ 1331118 w 1524000"/>
              <a:gd name="connsiteY34" fmla="*/ 1202531 h 1250156"/>
              <a:gd name="connsiteX35" fmla="*/ 1300162 w 1524000"/>
              <a:gd name="connsiteY35" fmla="*/ 1226344 h 1250156"/>
              <a:gd name="connsiteX36" fmla="*/ 1273968 w 1524000"/>
              <a:gd name="connsiteY36" fmla="*/ 1240631 h 1250156"/>
              <a:gd name="connsiteX37" fmla="*/ 1245393 w 1524000"/>
              <a:gd name="connsiteY37" fmla="*/ 1247775 h 1250156"/>
              <a:gd name="connsiteX38" fmla="*/ 1226343 w 1524000"/>
              <a:gd name="connsiteY38" fmla="*/ 1250156 h 1250156"/>
              <a:gd name="connsiteX39" fmla="*/ 1219200 w 1524000"/>
              <a:gd name="connsiteY39" fmla="*/ 1250156 h 1250156"/>
              <a:gd name="connsiteX40" fmla="*/ 1197768 w 1524000"/>
              <a:gd name="connsiteY40" fmla="*/ 1243012 h 1250156"/>
              <a:gd name="connsiteX41" fmla="*/ 1185862 w 1524000"/>
              <a:gd name="connsiteY41" fmla="*/ 1069181 h 1250156"/>
              <a:gd name="connsiteX42" fmla="*/ 1185862 w 1524000"/>
              <a:gd name="connsiteY42" fmla="*/ 931069 h 1250156"/>
              <a:gd name="connsiteX43" fmla="*/ 1183481 w 1524000"/>
              <a:gd name="connsiteY43" fmla="*/ 692944 h 1250156"/>
              <a:gd name="connsiteX44" fmla="*/ 1207293 w 1524000"/>
              <a:gd name="connsiteY44" fmla="*/ 583406 h 1250156"/>
              <a:gd name="connsiteX45" fmla="*/ 1214437 w 1524000"/>
              <a:gd name="connsiteY45" fmla="*/ 478631 h 1250156"/>
              <a:gd name="connsiteX46" fmla="*/ 1226343 w 1524000"/>
              <a:gd name="connsiteY46" fmla="*/ 321469 h 1250156"/>
              <a:gd name="connsiteX47" fmla="*/ 1228725 w 1524000"/>
              <a:gd name="connsiteY47" fmla="*/ 257175 h 1250156"/>
              <a:gd name="connsiteX48" fmla="*/ 1228725 w 1524000"/>
              <a:gd name="connsiteY48" fmla="*/ 242887 h 1250156"/>
              <a:gd name="connsiteX49" fmla="*/ 1221581 w 1524000"/>
              <a:gd name="connsiteY49" fmla="*/ 226219 h 1250156"/>
              <a:gd name="connsiteX50" fmla="*/ 1212056 w 1524000"/>
              <a:gd name="connsiteY50" fmla="*/ 216694 h 1250156"/>
              <a:gd name="connsiteX51" fmla="*/ 1183481 w 1524000"/>
              <a:gd name="connsiteY51" fmla="*/ 202406 h 1250156"/>
              <a:gd name="connsiteX52" fmla="*/ 1145381 w 1524000"/>
              <a:gd name="connsiteY52" fmla="*/ 197644 h 1250156"/>
              <a:gd name="connsiteX53" fmla="*/ 1062037 w 1524000"/>
              <a:gd name="connsiteY53" fmla="*/ 207169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24000" h="1250156">
                <a:moveTo>
                  <a:pt x="1062037" y="207169"/>
                </a:moveTo>
                <a:lnTo>
                  <a:pt x="957262" y="219075"/>
                </a:lnTo>
                <a:lnTo>
                  <a:pt x="838200" y="235744"/>
                </a:lnTo>
                <a:lnTo>
                  <a:pt x="695325" y="259556"/>
                </a:lnTo>
                <a:lnTo>
                  <a:pt x="564356" y="285750"/>
                </a:lnTo>
                <a:lnTo>
                  <a:pt x="445293" y="311944"/>
                </a:lnTo>
                <a:lnTo>
                  <a:pt x="335756" y="335756"/>
                </a:lnTo>
                <a:lnTo>
                  <a:pt x="228600" y="361950"/>
                </a:lnTo>
                <a:lnTo>
                  <a:pt x="16668" y="423862"/>
                </a:lnTo>
                <a:lnTo>
                  <a:pt x="0" y="252412"/>
                </a:lnTo>
                <a:lnTo>
                  <a:pt x="138112" y="235744"/>
                </a:lnTo>
                <a:lnTo>
                  <a:pt x="300037" y="202406"/>
                </a:lnTo>
                <a:lnTo>
                  <a:pt x="450056" y="169069"/>
                </a:lnTo>
                <a:lnTo>
                  <a:pt x="611981" y="133350"/>
                </a:lnTo>
                <a:lnTo>
                  <a:pt x="900112" y="66675"/>
                </a:lnTo>
                <a:lnTo>
                  <a:pt x="1012031" y="40481"/>
                </a:lnTo>
                <a:lnTo>
                  <a:pt x="1116806" y="16669"/>
                </a:lnTo>
                <a:lnTo>
                  <a:pt x="1202531" y="0"/>
                </a:lnTo>
                <a:lnTo>
                  <a:pt x="1214437" y="0"/>
                </a:lnTo>
                <a:lnTo>
                  <a:pt x="1228725" y="0"/>
                </a:lnTo>
                <a:lnTo>
                  <a:pt x="1252537" y="7144"/>
                </a:lnTo>
                <a:lnTo>
                  <a:pt x="1304925" y="33337"/>
                </a:lnTo>
                <a:lnTo>
                  <a:pt x="1364456" y="71437"/>
                </a:lnTo>
                <a:lnTo>
                  <a:pt x="1438275" y="128587"/>
                </a:lnTo>
                <a:lnTo>
                  <a:pt x="1502568" y="180975"/>
                </a:lnTo>
                <a:lnTo>
                  <a:pt x="1521618" y="195262"/>
                </a:lnTo>
                <a:lnTo>
                  <a:pt x="1524000" y="207169"/>
                </a:lnTo>
                <a:lnTo>
                  <a:pt x="1519237" y="264319"/>
                </a:lnTo>
                <a:lnTo>
                  <a:pt x="1504950" y="376237"/>
                </a:lnTo>
                <a:lnTo>
                  <a:pt x="1488281" y="478631"/>
                </a:lnTo>
                <a:lnTo>
                  <a:pt x="1445418" y="726281"/>
                </a:lnTo>
                <a:lnTo>
                  <a:pt x="1402556" y="959644"/>
                </a:lnTo>
                <a:lnTo>
                  <a:pt x="1366837" y="1152525"/>
                </a:lnTo>
                <a:lnTo>
                  <a:pt x="1354931" y="1176337"/>
                </a:lnTo>
                <a:lnTo>
                  <a:pt x="1331118" y="1202531"/>
                </a:lnTo>
                <a:lnTo>
                  <a:pt x="1300162" y="1226344"/>
                </a:lnTo>
                <a:lnTo>
                  <a:pt x="1273968" y="1240631"/>
                </a:lnTo>
                <a:lnTo>
                  <a:pt x="1245393" y="1247775"/>
                </a:lnTo>
                <a:lnTo>
                  <a:pt x="1226343" y="1250156"/>
                </a:lnTo>
                <a:lnTo>
                  <a:pt x="1219200" y="1250156"/>
                </a:lnTo>
                <a:lnTo>
                  <a:pt x="1197768" y="1243012"/>
                </a:lnTo>
                <a:lnTo>
                  <a:pt x="1185862" y="1069181"/>
                </a:lnTo>
                <a:lnTo>
                  <a:pt x="1185862" y="931069"/>
                </a:lnTo>
                <a:cubicBezTo>
                  <a:pt x="1185068" y="851694"/>
                  <a:pt x="1184275" y="772319"/>
                  <a:pt x="1183481" y="692944"/>
                </a:cubicBezTo>
                <a:lnTo>
                  <a:pt x="1207293" y="583406"/>
                </a:lnTo>
                <a:lnTo>
                  <a:pt x="1214437" y="478631"/>
                </a:lnTo>
                <a:lnTo>
                  <a:pt x="1226343" y="321469"/>
                </a:lnTo>
                <a:lnTo>
                  <a:pt x="1228725" y="257175"/>
                </a:lnTo>
                <a:lnTo>
                  <a:pt x="1228725" y="242887"/>
                </a:lnTo>
                <a:lnTo>
                  <a:pt x="1221581" y="226219"/>
                </a:lnTo>
                <a:lnTo>
                  <a:pt x="1212056" y="216694"/>
                </a:lnTo>
                <a:lnTo>
                  <a:pt x="1183481" y="202406"/>
                </a:lnTo>
                <a:lnTo>
                  <a:pt x="1145381" y="197644"/>
                </a:lnTo>
                <a:lnTo>
                  <a:pt x="1062037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7AF9CFD3-1EC6-4018-9F8D-4614C34FDC07}"/>
              </a:ext>
            </a:extLst>
          </p:cNvPr>
          <p:cNvSpPr/>
          <p:nvPr/>
        </p:nvSpPr>
        <p:spPr>
          <a:xfrm>
            <a:off x="4014788" y="3294063"/>
            <a:ext cx="1200150" cy="323850"/>
          </a:xfrm>
          <a:custGeom>
            <a:avLst/>
            <a:gdLst>
              <a:gd name="connsiteX0" fmla="*/ 838200 w 1200150"/>
              <a:gd name="connsiteY0" fmla="*/ 204787 h 323850"/>
              <a:gd name="connsiteX1" fmla="*/ 702468 w 1200150"/>
              <a:gd name="connsiteY1" fmla="*/ 230981 h 323850"/>
              <a:gd name="connsiteX2" fmla="*/ 600075 w 1200150"/>
              <a:gd name="connsiteY2" fmla="*/ 250031 h 323850"/>
              <a:gd name="connsiteX3" fmla="*/ 519112 w 1200150"/>
              <a:gd name="connsiteY3" fmla="*/ 264319 h 323850"/>
              <a:gd name="connsiteX4" fmla="*/ 428625 w 1200150"/>
              <a:gd name="connsiteY4" fmla="*/ 278606 h 323850"/>
              <a:gd name="connsiteX5" fmla="*/ 330993 w 1200150"/>
              <a:gd name="connsiteY5" fmla="*/ 292894 h 323850"/>
              <a:gd name="connsiteX6" fmla="*/ 250031 w 1200150"/>
              <a:gd name="connsiteY6" fmla="*/ 302419 h 323850"/>
              <a:gd name="connsiteX7" fmla="*/ 195262 w 1200150"/>
              <a:gd name="connsiteY7" fmla="*/ 309562 h 323850"/>
              <a:gd name="connsiteX8" fmla="*/ 4762 w 1200150"/>
              <a:gd name="connsiteY8" fmla="*/ 323850 h 323850"/>
              <a:gd name="connsiteX9" fmla="*/ 0 w 1200150"/>
              <a:gd name="connsiteY9" fmla="*/ 200025 h 323850"/>
              <a:gd name="connsiteX10" fmla="*/ 183356 w 1200150"/>
              <a:gd name="connsiteY10" fmla="*/ 202406 h 323850"/>
              <a:gd name="connsiteX11" fmla="*/ 221456 w 1200150"/>
              <a:gd name="connsiteY11" fmla="*/ 202406 h 323850"/>
              <a:gd name="connsiteX12" fmla="*/ 357187 w 1200150"/>
              <a:gd name="connsiteY12" fmla="*/ 164306 h 323850"/>
              <a:gd name="connsiteX13" fmla="*/ 602456 w 1200150"/>
              <a:gd name="connsiteY13" fmla="*/ 95250 h 323850"/>
              <a:gd name="connsiteX14" fmla="*/ 885825 w 1200150"/>
              <a:gd name="connsiteY14" fmla="*/ 2381 h 323850"/>
              <a:gd name="connsiteX15" fmla="*/ 909637 w 1200150"/>
              <a:gd name="connsiteY15" fmla="*/ 0 h 323850"/>
              <a:gd name="connsiteX16" fmla="*/ 962025 w 1200150"/>
              <a:gd name="connsiteY16" fmla="*/ 2381 h 323850"/>
              <a:gd name="connsiteX17" fmla="*/ 1035843 w 1200150"/>
              <a:gd name="connsiteY17" fmla="*/ 7144 h 323850"/>
              <a:gd name="connsiteX18" fmla="*/ 1200150 w 1200150"/>
              <a:gd name="connsiteY18" fmla="*/ 38100 h 323850"/>
              <a:gd name="connsiteX19" fmla="*/ 1188243 w 1200150"/>
              <a:gd name="connsiteY19" fmla="*/ 178594 h 323850"/>
              <a:gd name="connsiteX20" fmla="*/ 1033462 w 1200150"/>
              <a:gd name="connsiteY20" fmla="*/ 180975 h 323850"/>
              <a:gd name="connsiteX21" fmla="*/ 964406 w 1200150"/>
              <a:gd name="connsiteY21" fmla="*/ 180975 h 323850"/>
              <a:gd name="connsiteX22" fmla="*/ 947737 w 1200150"/>
              <a:gd name="connsiteY22" fmla="*/ 180975 h 323850"/>
              <a:gd name="connsiteX23" fmla="*/ 838200 w 1200150"/>
              <a:gd name="connsiteY23" fmla="*/ 204787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00150" h="323850">
                <a:moveTo>
                  <a:pt x="838200" y="204787"/>
                </a:moveTo>
                <a:lnTo>
                  <a:pt x="702468" y="230981"/>
                </a:lnTo>
                <a:lnTo>
                  <a:pt x="600075" y="250031"/>
                </a:lnTo>
                <a:lnTo>
                  <a:pt x="519112" y="264319"/>
                </a:lnTo>
                <a:lnTo>
                  <a:pt x="428625" y="278606"/>
                </a:lnTo>
                <a:lnTo>
                  <a:pt x="330993" y="292894"/>
                </a:lnTo>
                <a:lnTo>
                  <a:pt x="250031" y="302419"/>
                </a:lnTo>
                <a:lnTo>
                  <a:pt x="195262" y="309562"/>
                </a:lnTo>
                <a:lnTo>
                  <a:pt x="4762" y="323850"/>
                </a:lnTo>
                <a:lnTo>
                  <a:pt x="0" y="200025"/>
                </a:lnTo>
                <a:lnTo>
                  <a:pt x="183356" y="202406"/>
                </a:lnTo>
                <a:lnTo>
                  <a:pt x="221456" y="202406"/>
                </a:lnTo>
                <a:lnTo>
                  <a:pt x="357187" y="164306"/>
                </a:lnTo>
                <a:lnTo>
                  <a:pt x="602456" y="95250"/>
                </a:lnTo>
                <a:lnTo>
                  <a:pt x="885825" y="2381"/>
                </a:lnTo>
                <a:lnTo>
                  <a:pt x="909637" y="0"/>
                </a:lnTo>
                <a:lnTo>
                  <a:pt x="962025" y="2381"/>
                </a:lnTo>
                <a:lnTo>
                  <a:pt x="1035843" y="7144"/>
                </a:lnTo>
                <a:lnTo>
                  <a:pt x="1200150" y="38100"/>
                </a:lnTo>
                <a:lnTo>
                  <a:pt x="1188243" y="178594"/>
                </a:lnTo>
                <a:lnTo>
                  <a:pt x="1033462" y="180975"/>
                </a:lnTo>
                <a:lnTo>
                  <a:pt x="964406" y="180975"/>
                </a:lnTo>
                <a:lnTo>
                  <a:pt x="947737" y="180975"/>
                </a:lnTo>
                <a:lnTo>
                  <a:pt x="838200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17B06BE0-36AC-4702-BE5E-23193EB74990}"/>
              </a:ext>
            </a:extLst>
          </p:cNvPr>
          <p:cNvSpPr/>
          <p:nvPr/>
        </p:nvSpPr>
        <p:spPr>
          <a:xfrm>
            <a:off x="4084638" y="3800475"/>
            <a:ext cx="1116012" cy="344488"/>
          </a:xfrm>
          <a:custGeom>
            <a:avLst/>
            <a:gdLst>
              <a:gd name="connsiteX0" fmla="*/ 854869 w 1116806"/>
              <a:gd name="connsiteY0" fmla="*/ 35719 h 345281"/>
              <a:gd name="connsiteX1" fmla="*/ 1104900 w 1116806"/>
              <a:gd name="connsiteY1" fmla="*/ 0 h 345281"/>
              <a:gd name="connsiteX2" fmla="*/ 1116806 w 1116806"/>
              <a:gd name="connsiteY2" fmla="*/ 200025 h 345281"/>
              <a:gd name="connsiteX3" fmla="*/ 1085850 w 1116806"/>
              <a:gd name="connsiteY3" fmla="*/ 207169 h 345281"/>
              <a:gd name="connsiteX4" fmla="*/ 1052512 w 1116806"/>
              <a:gd name="connsiteY4" fmla="*/ 204788 h 345281"/>
              <a:gd name="connsiteX5" fmla="*/ 1038225 w 1116806"/>
              <a:gd name="connsiteY5" fmla="*/ 195263 h 345281"/>
              <a:gd name="connsiteX6" fmla="*/ 1021556 w 1116806"/>
              <a:gd name="connsiteY6" fmla="*/ 176213 h 345281"/>
              <a:gd name="connsiteX7" fmla="*/ 1000125 w 1116806"/>
              <a:gd name="connsiteY7" fmla="*/ 150019 h 345281"/>
              <a:gd name="connsiteX8" fmla="*/ 992981 w 1116806"/>
              <a:gd name="connsiteY8" fmla="*/ 145256 h 345281"/>
              <a:gd name="connsiteX9" fmla="*/ 900112 w 1116806"/>
              <a:gd name="connsiteY9" fmla="*/ 157163 h 345281"/>
              <a:gd name="connsiteX10" fmla="*/ 783431 w 1116806"/>
              <a:gd name="connsiteY10" fmla="*/ 171450 h 345281"/>
              <a:gd name="connsiteX11" fmla="*/ 640556 w 1116806"/>
              <a:gd name="connsiteY11" fmla="*/ 192881 h 345281"/>
              <a:gd name="connsiteX12" fmla="*/ 476250 w 1116806"/>
              <a:gd name="connsiteY12" fmla="*/ 226219 h 345281"/>
              <a:gd name="connsiteX13" fmla="*/ 319087 w 1116806"/>
              <a:gd name="connsiteY13" fmla="*/ 254794 h 345281"/>
              <a:gd name="connsiteX14" fmla="*/ 266700 w 1116806"/>
              <a:gd name="connsiteY14" fmla="*/ 266700 h 345281"/>
              <a:gd name="connsiteX15" fmla="*/ 190500 w 1116806"/>
              <a:gd name="connsiteY15" fmla="*/ 285750 h 345281"/>
              <a:gd name="connsiteX16" fmla="*/ 114300 w 1116806"/>
              <a:gd name="connsiteY16" fmla="*/ 309563 h 345281"/>
              <a:gd name="connsiteX17" fmla="*/ 21431 w 1116806"/>
              <a:gd name="connsiteY17" fmla="*/ 345281 h 345281"/>
              <a:gd name="connsiteX18" fmla="*/ 0 w 1116806"/>
              <a:gd name="connsiteY18" fmla="*/ 180975 h 345281"/>
              <a:gd name="connsiteX19" fmla="*/ 192881 w 1116806"/>
              <a:gd name="connsiteY19" fmla="*/ 142875 h 345281"/>
              <a:gd name="connsiteX20" fmla="*/ 330994 w 1116806"/>
              <a:gd name="connsiteY20" fmla="*/ 116681 h 345281"/>
              <a:gd name="connsiteX21" fmla="*/ 626269 w 1116806"/>
              <a:gd name="connsiteY21" fmla="*/ 69056 h 345281"/>
              <a:gd name="connsiteX22" fmla="*/ 854869 w 1116806"/>
              <a:gd name="connsiteY22" fmla="*/ 35719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16806" h="345281">
                <a:moveTo>
                  <a:pt x="854869" y="35719"/>
                </a:moveTo>
                <a:lnTo>
                  <a:pt x="1104900" y="0"/>
                </a:lnTo>
                <a:lnTo>
                  <a:pt x="1116806" y="200025"/>
                </a:lnTo>
                <a:lnTo>
                  <a:pt x="1085850" y="207169"/>
                </a:lnTo>
                <a:lnTo>
                  <a:pt x="1052512" y="204788"/>
                </a:lnTo>
                <a:lnTo>
                  <a:pt x="1038225" y="195263"/>
                </a:lnTo>
                <a:lnTo>
                  <a:pt x="1021556" y="176213"/>
                </a:lnTo>
                <a:lnTo>
                  <a:pt x="1000125" y="150019"/>
                </a:lnTo>
                <a:lnTo>
                  <a:pt x="992981" y="145256"/>
                </a:lnTo>
                <a:lnTo>
                  <a:pt x="900112" y="157163"/>
                </a:lnTo>
                <a:lnTo>
                  <a:pt x="783431" y="171450"/>
                </a:lnTo>
                <a:lnTo>
                  <a:pt x="640556" y="192881"/>
                </a:lnTo>
                <a:lnTo>
                  <a:pt x="476250" y="226219"/>
                </a:lnTo>
                <a:lnTo>
                  <a:pt x="319087" y="254794"/>
                </a:lnTo>
                <a:lnTo>
                  <a:pt x="266700" y="266700"/>
                </a:lnTo>
                <a:lnTo>
                  <a:pt x="190500" y="285750"/>
                </a:lnTo>
                <a:lnTo>
                  <a:pt x="114300" y="309563"/>
                </a:lnTo>
                <a:lnTo>
                  <a:pt x="21431" y="345281"/>
                </a:lnTo>
                <a:lnTo>
                  <a:pt x="0" y="180975"/>
                </a:lnTo>
                <a:lnTo>
                  <a:pt x="192881" y="142875"/>
                </a:lnTo>
                <a:lnTo>
                  <a:pt x="330994" y="116681"/>
                </a:lnTo>
                <a:lnTo>
                  <a:pt x="626269" y="69056"/>
                </a:lnTo>
                <a:lnTo>
                  <a:pt x="854869" y="35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4D647A94-C217-4220-A4EA-5F5744E93989}"/>
              </a:ext>
            </a:extLst>
          </p:cNvPr>
          <p:cNvSpPr/>
          <p:nvPr/>
        </p:nvSpPr>
        <p:spPr>
          <a:xfrm>
            <a:off x="3398838" y="4348163"/>
            <a:ext cx="2138362" cy="528637"/>
          </a:xfrm>
          <a:custGeom>
            <a:avLst/>
            <a:gdLst>
              <a:gd name="connsiteX0" fmla="*/ 1593056 w 2138362"/>
              <a:gd name="connsiteY0" fmla="*/ 71437 h 528637"/>
              <a:gd name="connsiteX1" fmla="*/ 1369219 w 2138362"/>
              <a:gd name="connsiteY1" fmla="*/ 102393 h 528637"/>
              <a:gd name="connsiteX2" fmla="*/ 1297781 w 2138362"/>
              <a:gd name="connsiteY2" fmla="*/ 114300 h 528637"/>
              <a:gd name="connsiteX3" fmla="*/ 1169194 w 2138362"/>
              <a:gd name="connsiteY3" fmla="*/ 150018 h 528637"/>
              <a:gd name="connsiteX4" fmla="*/ 1016794 w 2138362"/>
              <a:gd name="connsiteY4" fmla="*/ 183356 h 528637"/>
              <a:gd name="connsiteX5" fmla="*/ 816769 w 2138362"/>
              <a:gd name="connsiteY5" fmla="*/ 230981 h 528637"/>
              <a:gd name="connsiteX6" fmla="*/ 626269 w 2138362"/>
              <a:gd name="connsiteY6" fmla="*/ 278606 h 528637"/>
              <a:gd name="connsiteX7" fmla="*/ 478631 w 2138362"/>
              <a:gd name="connsiteY7" fmla="*/ 319087 h 528637"/>
              <a:gd name="connsiteX8" fmla="*/ 442912 w 2138362"/>
              <a:gd name="connsiteY8" fmla="*/ 328612 h 528637"/>
              <a:gd name="connsiteX9" fmla="*/ 426244 w 2138362"/>
              <a:gd name="connsiteY9" fmla="*/ 333375 h 528637"/>
              <a:gd name="connsiteX10" fmla="*/ 390525 w 2138362"/>
              <a:gd name="connsiteY10" fmla="*/ 335756 h 528637"/>
              <a:gd name="connsiteX11" fmla="*/ 361950 w 2138362"/>
              <a:gd name="connsiteY11" fmla="*/ 335756 h 528637"/>
              <a:gd name="connsiteX12" fmla="*/ 321469 w 2138362"/>
              <a:gd name="connsiteY12" fmla="*/ 335756 h 528637"/>
              <a:gd name="connsiteX13" fmla="*/ 292894 w 2138362"/>
              <a:gd name="connsiteY13" fmla="*/ 333375 h 528637"/>
              <a:gd name="connsiteX14" fmla="*/ 259556 w 2138362"/>
              <a:gd name="connsiteY14" fmla="*/ 328612 h 528637"/>
              <a:gd name="connsiteX15" fmla="*/ 209550 w 2138362"/>
              <a:gd name="connsiteY15" fmla="*/ 316706 h 528637"/>
              <a:gd name="connsiteX16" fmla="*/ 150019 w 2138362"/>
              <a:gd name="connsiteY16" fmla="*/ 297656 h 528637"/>
              <a:gd name="connsiteX17" fmla="*/ 90487 w 2138362"/>
              <a:gd name="connsiteY17" fmla="*/ 271462 h 528637"/>
              <a:gd name="connsiteX18" fmla="*/ 54769 w 2138362"/>
              <a:gd name="connsiteY18" fmla="*/ 254793 h 528637"/>
              <a:gd name="connsiteX19" fmla="*/ 38100 w 2138362"/>
              <a:gd name="connsiteY19" fmla="*/ 250031 h 528637"/>
              <a:gd name="connsiteX20" fmla="*/ 16669 w 2138362"/>
              <a:gd name="connsiteY20" fmla="*/ 250031 h 528637"/>
              <a:gd name="connsiteX21" fmla="*/ 4762 w 2138362"/>
              <a:gd name="connsiteY21" fmla="*/ 257175 h 528637"/>
              <a:gd name="connsiteX22" fmla="*/ 0 w 2138362"/>
              <a:gd name="connsiteY22" fmla="*/ 278606 h 528637"/>
              <a:gd name="connsiteX23" fmla="*/ 2381 w 2138362"/>
              <a:gd name="connsiteY23" fmla="*/ 295275 h 528637"/>
              <a:gd name="connsiteX24" fmla="*/ 9525 w 2138362"/>
              <a:gd name="connsiteY24" fmla="*/ 309562 h 528637"/>
              <a:gd name="connsiteX25" fmla="*/ 52387 w 2138362"/>
              <a:gd name="connsiteY25" fmla="*/ 352425 h 528637"/>
              <a:gd name="connsiteX26" fmla="*/ 121444 w 2138362"/>
              <a:gd name="connsiteY26" fmla="*/ 409575 h 528637"/>
              <a:gd name="connsiteX27" fmla="*/ 157162 w 2138362"/>
              <a:gd name="connsiteY27" fmla="*/ 435768 h 528637"/>
              <a:gd name="connsiteX28" fmla="*/ 190500 w 2138362"/>
              <a:gd name="connsiteY28" fmla="*/ 457200 h 528637"/>
              <a:gd name="connsiteX29" fmla="*/ 233362 w 2138362"/>
              <a:gd name="connsiteY29" fmla="*/ 478631 h 528637"/>
              <a:gd name="connsiteX30" fmla="*/ 259556 w 2138362"/>
              <a:gd name="connsiteY30" fmla="*/ 490537 h 528637"/>
              <a:gd name="connsiteX31" fmla="*/ 295275 w 2138362"/>
              <a:gd name="connsiteY31" fmla="*/ 509587 h 528637"/>
              <a:gd name="connsiteX32" fmla="*/ 335756 w 2138362"/>
              <a:gd name="connsiteY32" fmla="*/ 523875 h 528637"/>
              <a:gd name="connsiteX33" fmla="*/ 364331 w 2138362"/>
              <a:gd name="connsiteY33" fmla="*/ 528637 h 528637"/>
              <a:gd name="connsiteX34" fmla="*/ 402431 w 2138362"/>
              <a:gd name="connsiteY34" fmla="*/ 528637 h 528637"/>
              <a:gd name="connsiteX35" fmla="*/ 492919 w 2138362"/>
              <a:gd name="connsiteY35" fmla="*/ 497681 h 528637"/>
              <a:gd name="connsiteX36" fmla="*/ 604837 w 2138362"/>
              <a:gd name="connsiteY36" fmla="*/ 452437 h 528637"/>
              <a:gd name="connsiteX37" fmla="*/ 692944 w 2138362"/>
              <a:gd name="connsiteY37" fmla="*/ 423862 h 528637"/>
              <a:gd name="connsiteX38" fmla="*/ 873919 w 2138362"/>
              <a:gd name="connsiteY38" fmla="*/ 376237 h 528637"/>
              <a:gd name="connsiteX39" fmla="*/ 1102519 w 2138362"/>
              <a:gd name="connsiteY39" fmla="*/ 319087 h 528637"/>
              <a:gd name="connsiteX40" fmla="*/ 1169194 w 2138362"/>
              <a:gd name="connsiteY40" fmla="*/ 302418 h 528637"/>
              <a:gd name="connsiteX41" fmla="*/ 1304925 w 2138362"/>
              <a:gd name="connsiteY41" fmla="*/ 264318 h 528637"/>
              <a:gd name="connsiteX42" fmla="*/ 1502569 w 2138362"/>
              <a:gd name="connsiteY42" fmla="*/ 242887 h 528637"/>
              <a:gd name="connsiteX43" fmla="*/ 1738312 w 2138362"/>
              <a:gd name="connsiteY43" fmla="*/ 219075 h 528637"/>
              <a:gd name="connsiteX44" fmla="*/ 1950244 w 2138362"/>
              <a:gd name="connsiteY44" fmla="*/ 200025 h 528637"/>
              <a:gd name="connsiteX45" fmla="*/ 2076450 w 2138362"/>
              <a:gd name="connsiteY45" fmla="*/ 195262 h 528637"/>
              <a:gd name="connsiteX46" fmla="*/ 2102644 w 2138362"/>
              <a:gd name="connsiteY46" fmla="*/ 188118 h 528637"/>
              <a:gd name="connsiteX47" fmla="*/ 2124075 w 2138362"/>
              <a:gd name="connsiteY47" fmla="*/ 173831 h 528637"/>
              <a:gd name="connsiteX48" fmla="*/ 2135981 w 2138362"/>
              <a:gd name="connsiteY48" fmla="*/ 159543 h 528637"/>
              <a:gd name="connsiteX49" fmla="*/ 2138362 w 2138362"/>
              <a:gd name="connsiteY49" fmla="*/ 145256 h 528637"/>
              <a:gd name="connsiteX50" fmla="*/ 2138362 w 2138362"/>
              <a:gd name="connsiteY50" fmla="*/ 130968 h 528637"/>
              <a:gd name="connsiteX51" fmla="*/ 2131219 w 2138362"/>
              <a:gd name="connsiteY51" fmla="*/ 114300 h 528637"/>
              <a:gd name="connsiteX52" fmla="*/ 2119312 w 2138362"/>
              <a:gd name="connsiteY52" fmla="*/ 100012 h 528637"/>
              <a:gd name="connsiteX53" fmla="*/ 2114550 w 2138362"/>
              <a:gd name="connsiteY53" fmla="*/ 95250 h 528637"/>
              <a:gd name="connsiteX54" fmla="*/ 2105025 w 2138362"/>
              <a:gd name="connsiteY54" fmla="*/ 88106 h 528637"/>
              <a:gd name="connsiteX55" fmla="*/ 2078831 w 2138362"/>
              <a:gd name="connsiteY55" fmla="*/ 71437 h 528637"/>
              <a:gd name="connsiteX56" fmla="*/ 2024062 w 2138362"/>
              <a:gd name="connsiteY56" fmla="*/ 50006 h 528637"/>
              <a:gd name="connsiteX57" fmla="*/ 1976437 w 2138362"/>
              <a:gd name="connsiteY57" fmla="*/ 30956 h 528637"/>
              <a:gd name="connsiteX58" fmla="*/ 1921669 w 2138362"/>
              <a:gd name="connsiteY58" fmla="*/ 14287 h 528637"/>
              <a:gd name="connsiteX59" fmla="*/ 1881187 w 2138362"/>
              <a:gd name="connsiteY59" fmla="*/ 7143 h 528637"/>
              <a:gd name="connsiteX60" fmla="*/ 1850231 w 2138362"/>
              <a:gd name="connsiteY60" fmla="*/ 2381 h 528637"/>
              <a:gd name="connsiteX61" fmla="*/ 1814512 w 2138362"/>
              <a:gd name="connsiteY61" fmla="*/ 0 h 528637"/>
              <a:gd name="connsiteX62" fmla="*/ 1800225 w 2138362"/>
              <a:gd name="connsiteY62" fmla="*/ 0 h 528637"/>
              <a:gd name="connsiteX63" fmla="*/ 1785937 w 2138362"/>
              <a:gd name="connsiteY63" fmla="*/ 2381 h 528637"/>
              <a:gd name="connsiteX64" fmla="*/ 1771650 w 2138362"/>
              <a:gd name="connsiteY64" fmla="*/ 7143 h 528637"/>
              <a:gd name="connsiteX65" fmla="*/ 1728787 w 2138362"/>
              <a:gd name="connsiteY65" fmla="*/ 21431 h 528637"/>
              <a:gd name="connsiteX66" fmla="*/ 1688306 w 2138362"/>
              <a:gd name="connsiteY66" fmla="*/ 38100 h 528637"/>
              <a:gd name="connsiteX67" fmla="*/ 1645444 w 2138362"/>
              <a:gd name="connsiteY67" fmla="*/ 59531 h 528637"/>
              <a:gd name="connsiteX68" fmla="*/ 1593056 w 2138362"/>
              <a:gd name="connsiteY68" fmla="*/ 7143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8362" h="528637">
                <a:moveTo>
                  <a:pt x="1593056" y="71437"/>
                </a:moveTo>
                <a:lnTo>
                  <a:pt x="1369219" y="102393"/>
                </a:lnTo>
                <a:lnTo>
                  <a:pt x="1297781" y="114300"/>
                </a:lnTo>
                <a:lnTo>
                  <a:pt x="1169194" y="150018"/>
                </a:lnTo>
                <a:lnTo>
                  <a:pt x="1016794" y="183356"/>
                </a:lnTo>
                <a:lnTo>
                  <a:pt x="816769" y="230981"/>
                </a:lnTo>
                <a:lnTo>
                  <a:pt x="626269" y="278606"/>
                </a:lnTo>
                <a:lnTo>
                  <a:pt x="478631" y="319087"/>
                </a:lnTo>
                <a:lnTo>
                  <a:pt x="442912" y="328612"/>
                </a:lnTo>
                <a:lnTo>
                  <a:pt x="426244" y="333375"/>
                </a:lnTo>
                <a:lnTo>
                  <a:pt x="390525" y="335756"/>
                </a:lnTo>
                <a:lnTo>
                  <a:pt x="361950" y="335756"/>
                </a:lnTo>
                <a:lnTo>
                  <a:pt x="321469" y="335756"/>
                </a:lnTo>
                <a:lnTo>
                  <a:pt x="292894" y="333375"/>
                </a:lnTo>
                <a:lnTo>
                  <a:pt x="259556" y="328612"/>
                </a:lnTo>
                <a:lnTo>
                  <a:pt x="209550" y="316706"/>
                </a:lnTo>
                <a:lnTo>
                  <a:pt x="150019" y="297656"/>
                </a:lnTo>
                <a:lnTo>
                  <a:pt x="90487" y="271462"/>
                </a:lnTo>
                <a:lnTo>
                  <a:pt x="54769" y="254793"/>
                </a:lnTo>
                <a:lnTo>
                  <a:pt x="38100" y="250031"/>
                </a:lnTo>
                <a:lnTo>
                  <a:pt x="16669" y="250031"/>
                </a:lnTo>
                <a:lnTo>
                  <a:pt x="4762" y="257175"/>
                </a:lnTo>
                <a:lnTo>
                  <a:pt x="0" y="278606"/>
                </a:lnTo>
                <a:lnTo>
                  <a:pt x="2381" y="295275"/>
                </a:lnTo>
                <a:lnTo>
                  <a:pt x="9525" y="309562"/>
                </a:lnTo>
                <a:lnTo>
                  <a:pt x="52387" y="352425"/>
                </a:lnTo>
                <a:lnTo>
                  <a:pt x="121444" y="409575"/>
                </a:lnTo>
                <a:lnTo>
                  <a:pt x="157162" y="435768"/>
                </a:lnTo>
                <a:lnTo>
                  <a:pt x="190500" y="457200"/>
                </a:lnTo>
                <a:lnTo>
                  <a:pt x="233362" y="478631"/>
                </a:lnTo>
                <a:lnTo>
                  <a:pt x="259556" y="490537"/>
                </a:lnTo>
                <a:lnTo>
                  <a:pt x="295275" y="509587"/>
                </a:lnTo>
                <a:lnTo>
                  <a:pt x="335756" y="523875"/>
                </a:lnTo>
                <a:lnTo>
                  <a:pt x="364331" y="528637"/>
                </a:lnTo>
                <a:lnTo>
                  <a:pt x="402431" y="528637"/>
                </a:lnTo>
                <a:lnTo>
                  <a:pt x="492919" y="497681"/>
                </a:lnTo>
                <a:lnTo>
                  <a:pt x="604837" y="452437"/>
                </a:lnTo>
                <a:lnTo>
                  <a:pt x="692944" y="423862"/>
                </a:lnTo>
                <a:lnTo>
                  <a:pt x="873919" y="376237"/>
                </a:lnTo>
                <a:lnTo>
                  <a:pt x="1102519" y="319087"/>
                </a:lnTo>
                <a:lnTo>
                  <a:pt x="1169194" y="302418"/>
                </a:lnTo>
                <a:lnTo>
                  <a:pt x="1304925" y="264318"/>
                </a:lnTo>
                <a:lnTo>
                  <a:pt x="1502569" y="242887"/>
                </a:lnTo>
                <a:lnTo>
                  <a:pt x="1738312" y="219075"/>
                </a:lnTo>
                <a:lnTo>
                  <a:pt x="1950244" y="200025"/>
                </a:lnTo>
                <a:lnTo>
                  <a:pt x="2076450" y="195262"/>
                </a:lnTo>
                <a:lnTo>
                  <a:pt x="2102644" y="188118"/>
                </a:lnTo>
                <a:lnTo>
                  <a:pt x="2124075" y="173831"/>
                </a:lnTo>
                <a:lnTo>
                  <a:pt x="2135981" y="159543"/>
                </a:lnTo>
                <a:lnTo>
                  <a:pt x="2138362" y="145256"/>
                </a:lnTo>
                <a:lnTo>
                  <a:pt x="2138362" y="130968"/>
                </a:lnTo>
                <a:lnTo>
                  <a:pt x="2131219" y="114300"/>
                </a:lnTo>
                <a:lnTo>
                  <a:pt x="2119312" y="100012"/>
                </a:lnTo>
                <a:lnTo>
                  <a:pt x="2114550" y="95250"/>
                </a:lnTo>
                <a:lnTo>
                  <a:pt x="2105025" y="88106"/>
                </a:lnTo>
                <a:lnTo>
                  <a:pt x="2078831" y="71437"/>
                </a:lnTo>
                <a:lnTo>
                  <a:pt x="2024062" y="50006"/>
                </a:lnTo>
                <a:lnTo>
                  <a:pt x="1976437" y="30956"/>
                </a:lnTo>
                <a:lnTo>
                  <a:pt x="1921669" y="14287"/>
                </a:lnTo>
                <a:lnTo>
                  <a:pt x="1881187" y="7143"/>
                </a:lnTo>
                <a:lnTo>
                  <a:pt x="1850231" y="2381"/>
                </a:lnTo>
                <a:lnTo>
                  <a:pt x="1814512" y="0"/>
                </a:lnTo>
                <a:lnTo>
                  <a:pt x="1800225" y="0"/>
                </a:lnTo>
                <a:lnTo>
                  <a:pt x="1785937" y="2381"/>
                </a:lnTo>
                <a:lnTo>
                  <a:pt x="1771650" y="7143"/>
                </a:lnTo>
                <a:lnTo>
                  <a:pt x="1728787" y="21431"/>
                </a:lnTo>
                <a:lnTo>
                  <a:pt x="1688306" y="38100"/>
                </a:lnTo>
                <a:lnTo>
                  <a:pt x="1645444" y="59531"/>
                </a:lnTo>
                <a:lnTo>
                  <a:pt x="1593056" y="71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0A936A0D-364E-439F-ACE3-9690BA9A0CE7}"/>
              </a:ext>
            </a:extLst>
          </p:cNvPr>
          <p:cNvSpPr/>
          <p:nvPr/>
        </p:nvSpPr>
        <p:spPr>
          <a:xfrm>
            <a:off x="4356100" y="3986213"/>
            <a:ext cx="377825" cy="1765300"/>
          </a:xfrm>
          <a:custGeom>
            <a:avLst/>
            <a:gdLst>
              <a:gd name="connsiteX0" fmla="*/ 366713 w 378619"/>
              <a:gd name="connsiteY0" fmla="*/ 783431 h 1764506"/>
              <a:gd name="connsiteX1" fmla="*/ 366713 w 378619"/>
              <a:gd name="connsiteY1" fmla="*/ 938212 h 1764506"/>
              <a:gd name="connsiteX2" fmla="*/ 366713 w 378619"/>
              <a:gd name="connsiteY2" fmla="*/ 1169193 h 1764506"/>
              <a:gd name="connsiteX3" fmla="*/ 366713 w 378619"/>
              <a:gd name="connsiteY3" fmla="*/ 1309687 h 1764506"/>
              <a:gd name="connsiteX4" fmla="*/ 366713 w 378619"/>
              <a:gd name="connsiteY4" fmla="*/ 1445418 h 1764506"/>
              <a:gd name="connsiteX5" fmla="*/ 369094 w 378619"/>
              <a:gd name="connsiteY5" fmla="*/ 1559718 h 1764506"/>
              <a:gd name="connsiteX6" fmla="*/ 361950 w 378619"/>
              <a:gd name="connsiteY6" fmla="*/ 1614487 h 1764506"/>
              <a:gd name="connsiteX7" fmla="*/ 352425 w 378619"/>
              <a:gd name="connsiteY7" fmla="*/ 1664493 h 1764506"/>
              <a:gd name="connsiteX8" fmla="*/ 338138 w 378619"/>
              <a:gd name="connsiteY8" fmla="*/ 1716881 h 1764506"/>
              <a:gd name="connsiteX9" fmla="*/ 326232 w 378619"/>
              <a:gd name="connsiteY9" fmla="*/ 1743075 h 1764506"/>
              <a:gd name="connsiteX10" fmla="*/ 316707 w 378619"/>
              <a:gd name="connsiteY10" fmla="*/ 1757362 h 1764506"/>
              <a:gd name="connsiteX11" fmla="*/ 304800 w 378619"/>
              <a:gd name="connsiteY11" fmla="*/ 1764506 h 1764506"/>
              <a:gd name="connsiteX12" fmla="*/ 300038 w 378619"/>
              <a:gd name="connsiteY12" fmla="*/ 1764506 h 1764506"/>
              <a:gd name="connsiteX13" fmla="*/ 273844 w 378619"/>
              <a:gd name="connsiteY13" fmla="*/ 1759743 h 1764506"/>
              <a:gd name="connsiteX14" fmla="*/ 247650 w 378619"/>
              <a:gd name="connsiteY14" fmla="*/ 1743075 h 1764506"/>
              <a:gd name="connsiteX15" fmla="*/ 228600 w 378619"/>
              <a:gd name="connsiteY15" fmla="*/ 1726406 h 1764506"/>
              <a:gd name="connsiteX16" fmla="*/ 211932 w 378619"/>
              <a:gd name="connsiteY16" fmla="*/ 1702593 h 1764506"/>
              <a:gd name="connsiteX17" fmla="*/ 192882 w 378619"/>
              <a:gd name="connsiteY17" fmla="*/ 1666875 h 1764506"/>
              <a:gd name="connsiteX18" fmla="*/ 171450 w 378619"/>
              <a:gd name="connsiteY18" fmla="*/ 1614487 h 1764506"/>
              <a:gd name="connsiteX19" fmla="*/ 157163 w 378619"/>
              <a:gd name="connsiteY19" fmla="*/ 1562100 h 1764506"/>
              <a:gd name="connsiteX20" fmla="*/ 150019 w 378619"/>
              <a:gd name="connsiteY20" fmla="*/ 1509712 h 1764506"/>
              <a:gd name="connsiteX21" fmla="*/ 145257 w 378619"/>
              <a:gd name="connsiteY21" fmla="*/ 1459706 h 1764506"/>
              <a:gd name="connsiteX22" fmla="*/ 145257 w 378619"/>
              <a:gd name="connsiteY22" fmla="*/ 1412081 h 1764506"/>
              <a:gd name="connsiteX23" fmla="*/ 147638 w 378619"/>
              <a:gd name="connsiteY23" fmla="*/ 1359693 h 1764506"/>
              <a:gd name="connsiteX24" fmla="*/ 159544 w 378619"/>
              <a:gd name="connsiteY24" fmla="*/ 1212056 h 1764506"/>
              <a:gd name="connsiteX25" fmla="*/ 169069 w 378619"/>
              <a:gd name="connsiteY25" fmla="*/ 1083468 h 1764506"/>
              <a:gd name="connsiteX26" fmla="*/ 176213 w 378619"/>
              <a:gd name="connsiteY26" fmla="*/ 940593 h 1764506"/>
              <a:gd name="connsiteX27" fmla="*/ 183357 w 378619"/>
              <a:gd name="connsiteY27" fmla="*/ 785812 h 1764506"/>
              <a:gd name="connsiteX28" fmla="*/ 188119 w 378619"/>
              <a:gd name="connsiteY28" fmla="*/ 650081 h 1764506"/>
              <a:gd name="connsiteX29" fmla="*/ 188119 w 378619"/>
              <a:gd name="connsiteY29" fmla="*/ 438150 h 1764506"/>
              <a:gd name="connsiteX30" fmla="*/ 188119 w 378619"/>
              <a:gd name="connsiteY30" fmla="*/ 345281 h 1764506"/>
              <a:gd name="connsiteX31" fmla="*/ 188119 w 378619"/>
              <a:gd name="connsiteY31" fmla="*/ 319087 h 1764506"/>
              <a:gd name="connsiteX32" fmla="*/ 185738 w 378619"/>
              <a:gd name="connsiteY32" fmla="*/ 295275 h 1764506"/>
              <a:gd name="connsiteX33" fmla="*/ 178594 w 378619"/>
              <a:gd name="connsiteY33" fmla="*/ 257175 h 1764506"/>
              <a:gd name="connsiteX34" fmla="*/ 166688 w 378619"/>
              <a:gd name="connsiteY34" fmla="*/ 216693 h 1764506"/>
              <a:gd name="connsiteX35" fmla="*/ 154782 w 378619"/>
              <a:gd name="connsiteY35" fmla="*/ 180975 h 1764506"/>
              <a:gd name="connsiteX36" fmla="*/ 138113 w 378619"/>
              <a:gd name="connsiteY36" fmla="*/ 152400 h 1764506"/>
              <a:gd name="connsiteX37" fmla="*/ 121444 w 378619"/>
              <a:gd name="connsiteY37" fmla="*/ 128587 h 1764506"/>
              <a:gd name="connsiteX38" fmla="*/ 102394 w 378619"/>
              <a:gd name="connsiteY38" fmla="*/ 107156 h 1764506"/>
              <a:gd name="connsiteX39" fmla="*/ 85725 w 378619"/>
              <a:gd name="connsiteY39" fmla="*/ 88106 h 1764506"/>
              <a:gd name="connsiteX40" fmla="*/ 0 w 378619"/>
              <a:gd name="connsiteY40" fmla="*/ 26193 h 1764506"/>
              <a:gd name="connsiteX41" fmla="*/ 135732 w 378619"/>
              <a:gd name="connsiteY41" fmla="*/ 0 h 1764506"/>
              <a:gd name="connsiteX42" fmla="*/ 252413 w 378619"/>
              <a:gd name="connsiteY42" fmla="*/ 92868 h 1764506"/>
              <a:gd name="connsiteX43" fmla="*/ 340519 w 378619"/>
              <a:gd name="connsiteY43" fmla="*/ 157162 h 1764506"/>
              <a:gd name="connsiteX44" fmla="*/ 366713 w 378619"/>
              <a:gd name="connsiteY44" fmla="*/ 176212 h 1764506"/>
              <a:gd name="connsiteX45" fmla="*/ 371475 w 378619"/>
              <a:gd name="connsiteY45" fmla="*/ 188118 h 1764506"/>
              <a:gd name="connsiteX46" fmla="*/ 376238 w 378619"/>
              <a:gd name="connsiteY46" fmla="*/ 230981 h 1764506"/>
              <a:gd name="connsiteX47" fmla="*/ 378619 w 378619"/>
              <a:gd name="connsiteY47" fmla="*/ 283368 h 1764506"/>
              <a:gd name="connsiteX48" fmla="*/ 378619 w 378619"/>
              <a:gd name="connsiteY48" fmla="*/ 335756 h 1764506"/>
              <a:gd name="connsiteX49" fmla="*/ 373857 w 378619"/>
              <a:gd name="connsiteY49" fmla="*/ 411956 h 1764506"/>
              <a:gd name="connsiteX50" fmla="*/ 366713 w 378619"/>
              <a:gd name="connsiteY50" fmla="*/ 495300 h 1764506"/>
              <a:gd name="connsiteX51" fmla="*/ 366713 w 378619"/>
              <a:gd name="connsiteY51" fmla="*/ 783431 h 176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8619" h="1764506">
                <a:moveTo>
                  <a:pt x="366713" y="783431"/>
                </a:moveTo>
                <a:lnTo>
                  <a:pt x="366713" y="938212"/>
                </a:lnTo>
                <a:lnTo>
                  <a:pt x="366713" y="1169193"/>
                </a:lnTo>
                <a:lnTo>
                  <a:pt x="366713" y="1309687"/>
                </a:lnTo>
                <a:lnTo>
                  <a:pt x="366713" y="1445418"/>
                </a:lnTo>
                <a:cubicBezTo>
                  <a:pt x="367507" y="1483518"/>
                  <a:pt x="368300" y="1521618"/>
                  <a:pt x="369094" y="1559718"/>
                </a:cubicBezTo>
                <a:lnTo>
                  <a:pt x="361950" y="1614487"/>
                </a:lnTo>
                <a:lnTo>
                  <a:pt x="352425" y="1664493"/>
                </a:lnTo>
                <a:lnTo>
                  <a:pt x="338138" y="1716881"/>
                </a:lnTo>
                <a:lnTo>
                  <a:pt x="326232" y="1743075"/>
                </a:lnTo>
                <a:lnTo>
                  <a:pt x="316707" y="1757362"/>
                </a:lnTo>
                <a:cubicBezTo>
                  <a:pt x="308086" y="1763110"/>
                  <a:pt x="312123" y="1760845"/>
                  <a:pt x="304800" y="1764506"/>
                </a:cubicBezTo>
                <a:lnTo>
                  <a:pt x="300038" y="1764506"/>
                </a:lnTo>
                <a:lnTo>
                  <a:pt x="273844" y="1759743"/>
                </a:lnTo>
                <a:lnTo>
                  <a:pt x="247650" y="1743075"/>
                </a:lnTo>
                <a:lnTo>
                  <a:pt x="228600" y="1726406"/>
                </a:lnTo>
                <a:lnTo>
                  <a:pt x="211932" y="1702593"/>
                </a:lnTo>
                <a:lnTo>
                  <a:pt x="192882" y="1666875"/>
                </a:lnTo>
                <a:lnTo>
                  <a:pt x="171450" y="1614487"/>
                </a:lnTo>
                <a:lnTo>
                  <a:pt x="157163" y="1562100"/>
                </a:lnTo>
                <a:lnTo>
                  <a:pt x="150019" y="1509712"/>
                </a:lnTo>
                <a:lnTo>
                  <a:pt x="145257" y="1459706"/>
                </a:lnTo>
                <a:lnTo>
                  <a:pt x="145257" y="1412081"/>
                </a:lnTo>
                <a:lnTo>
                  <a:pt x="147638" y="1359693"/>
                </a:lnTo>
                <a:lnTo>
                  <a:pt x="159544" y="1212056"/>
                </a:lnTo>
                <a:lnTo>
                  <a:pt x="169069" y="1083468"/>
                </a:lnTo>
                <a:lnTo>
                  <a:pt x="176213" y="940593"/>
                </a:lnTo>
                <a:lnTo>
                  <a:pt x="183357" y="785812"/>
                </a:lnTo>
                <a:lnTo>
                  <a:pt x="188119" y="650081"/>
                </a:lnTo>
                <a:lnTo>
                  <a:pt x="188119" y="438150"/>
                </a:lnTo>
                <a:lnTo>
                  <a:pt x="188119" y="345281"/>
                </a:lnTo>
                <a:lnTo>
                  <a:pt x="188119" y="319087"/>
                </a:lnTo>
                <a:lnTo>
                  <a:pt x="185738" y="295275"/>
                </a:lnTo>
                <a:lnTo>
                  <a:pt x="178594" y="257175"/>
                </a:lnTo>
                <a:lnTo>
                  <a:pt x="166688" y="216693"/>
                </a:lnTo>
                <a:lnTo>
                  <a:pt x="154782" y="180975"/>
                </a:lnTo>
                <a:lnTo>
                  <a:pt x="138113" y="152400"/>
                </a:lnTo>
                <a:lnTo>
                  <a:pt x="121444" y="128587"/>
                </a:lnTo>
                <a:lnTo>
                  <a:pt x="102394" y="107156"/>
                </a:lnTo>
                <a:lnTo>
                  <a:pt x="85725" y="88106"/>
                </a:lnTo>
                <a:lnTo>
                  <a:pt x="0" y="26193"/>
                </a:lnTo>
                <a:lnTo>
                  <a:pt x="135732" y="0"/>
                </a:lnTo>
                <a:lnTo>
                  <a:pt x="252413" y="92868"/>
                </a:lnTo>
                <a:lnTo>
                  <a:pt x="340519" y="157162"/>
                </a:lnTo>
                <a:lnTo>
                  <a:pt x="366713" y="176212"/>
                </a:lnTo>
                <a:lnTo>
                  <a:pt x="371475" y="188118"/>
                </a:lnTo>
                <a:lnTo>
                  <a:pt x="376238" y="230981"/>
                </a:lnTo>
                <a:lnTo>
                  <a:pt x="378619" y="283368"/>
                </a:lnTo>
                <a:lnTo>
                  <a:pt x="378619" y="335756"/>
                </a:lnTo>
                <a:lnTo>
                  <a:pt x="373857" y="411956"/>
                </a:lnTo>
                <a:lnTo>
                  <a:pt x="366713" y="495300"/>
                </a:lnTo>
                <a:lnTo>
                  <a:pt x="366713" y="783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DD26661F-07BA-46BE-9886-C547F70B4772}"/>
              </a:ext>
            </a:extLst>
          </p:cNvPr>
          <p:cNvSpPr/>
          <p:nvPr/>
        </p:nvSpPr>
        <p:spPr>
          <a:xfrm rot="16200000">
            <a:off x="4398169" y="3126582"/>
            <a:ext cx="4051300" cy="1223962"/>
          </a:xfrm>
          <a:custGeom>
            <a:avLst/>
            <a:gdLst>
              <a:gd name="connsiteX0" fmla="*/ 3782590 w 4052305"/>
              <a:gd name="connsiteY0" fmla="*/ 598636 h 1223586"/>
              <a:gd name="connsiteX1" fmla="*/ 3736541 w 4052305"/>
              <a:gd name="connsiteY1" fmla="*/ 394705 h 1223586"/>
              <a:gd name="connsiteX2" fmla="*/ 3703649 w 4052305"/>
              <a:gd name="connsiteY2" fmla="*/ 253269 h 1223586"/>
              <a:gd name="connsiteX3" fmla="*/ 3660889 w 4052305"/>
              <a:gd name="connsiteY3" fmla="*/ 42760 h 1223586"/>
              <a:gd name="connsiteX4" fmla="*/ 3812193 w 4052305"/>
              <a:gd name="connsiteY4" fmla="*/ 0 h 1223586"/>
              <a:gd name="connsiteX5" fmla="*/ 3845085 w 4052305"/>
              <a:gd name="connsiteY5" fmla="*/ 134858 h 1223586"/>
              <a:gd name="connsiteX6" fmla="*/ 3907580 w 4052305"/>
              <a:gd name="connsiteY6" fmla="*/ 361813 h 1223586"/>
              <a:gd name="connsiteX7" fmla="*/ 3956918 w 4052305"/>
              <a:gd name="connsiteY7" fmla="*/ 539430 h 1223586"/>
              <a:gd name="connsiteX8" fmla="*/ 3999677 w 4052305"/>
              <a:gd name="connsiteY8" fmla="*/ 694023 h 1223586"/>
              <a:gd name="connsiteX9" fmla="*/ 4012834 w 4052305"/>
              <a:gd name="connsiteY9" fmla="*/ 733494 h 1223586"/>
              <a:gd name="connsiteX10" fmla="*/ 4029280 w 4052305"/>
              <a:gd name="connsiteY10" fmla="*/ 782832 h 1223586"/>
              <a:gd name="connsiteX11" fmla="*/ 4039148 w 4052305"/>
              <a:gd name="connsiteY11" fmla="*/ 825592 h 1223586"/>
              <a:gd name="connsiteX12" fmla="*/ 4049016 w 4052305"/>
              <a:gd name="connsiteY12" fmla="*/ 878219 h 1223586"/>
              <a:gd name="connsiteX13" fmla="*/ 4052305 w 4052305"/>
              <a:gd name="connsiteY13" fmla="*/ 914400 h 1223586"/>
              <a:gd name="connsiteX14" fmla="*/ 4049016 w 4052305"/>
              <a:gd name="connsiteY14" fmla="*/ 934136 h 1223586"/>
              <a:gd name="connsiteX15" fmla="*/ 4035859 w 4052305"/>
              <a:gd name="connsiteY15" fmla="*/ 973606 h 1223586"/>
              <a:gd name="connsiteX16" fmla="*/ 4016123 w 4052305"/>
              <a:gd name="connsiteY16" fmla="*/ 1009787 h 1223586"/>
              <a:gd name="connsiteX17" fmla="*/ 3989810 w 4052305"/>
              <a:gd name="connsiteY17" fmla="*/ 1055836 h 1223586"/>
              <a:gd name="connsiteX18" fmla="*/ 3947050 w 4052305"/>
              <a:gd name="connsiteY18" fmla="*/ 1105174 h 1223586"/>
              <a:gd name="connsiteX19" fmla="*/ 3907580 w 4052305"/>
              <a:gd name="connsiteY19" fmla="*/ 1147934 h 1223586"/>
              <a:gd name="connsiteX20" fmla="*/ 3861531 w 4052305"/>
              <a:gd name="connsiteY20" fmla="*/ 1187405 h 1223586"/>
              <a:gd name="connsiteX21" fmla="*/ 3831928 w 4052305"/>
              <a:gd name="connsiteY21" fmla="*/ 1207140 h 1223586"/>
              <a:gd name="connsiteX22" fmla="*/ 3808903 w 4052305"/>
              <a:gd name="connsiteY22" fmla="*/ 1220297 h 1223586"/>
              <a:gd name="connsiteX23" fmla="*/ 3785879 w 4052305"/>
              <a:gd name="connsiteY23" fmla="*/ 1223586 h 1223586"/>
              <a:gd name="connsiteX24" fmla="*/ 3762854 w 4052305"/>
              <a:gd name="connsiteY24" fmla="*/ 1223586 h 1223586"/>
              <a:gd name="connsiteX25" fmla="*/ 3726673 w 4052305"/>
              <a:gd name="connsiteY25" fmla="*/ 1207140 h 1223586"/>
              <a:gd name="connsiteX26" fmla="*/ 3690492 w 4052305"/>
              <a:gd name="connsiteY26" fmla="*/ 1180826 h 1223586"/>
              <a:gd name="connsiteX27" fmla="*/ 3657600 w 4052305"/>
              <a:gd name="connsiteY27" fmla="*/ 1147934 h 1223586"/>
              <a:gd name="connsiteX28" fmla="*/ 3608262 w 4052305"/>
              <a:gd name="connsiteY28" fmla="*/ 1144645 h 1223586"/>
              <a:gd name="connsiteX29" fmla="*/ 3351703 w 4052305"/>
              <a:gd name="connsiteY29" fmla="*/ 1144645 h 1223586"/>
              <a:gd name="connsiteX30" fmla="*/ 3121459 w 4052305"/>
              <a:gd name="connsiteY30" fmla="*/ 1144645 h 1223586"/>
              <a:gd name="connsiteX31" fmla="*/ 2910949 w 4052305"/>
              <a:gd name="connsiteY31" fmla="*/ 1144645 h 1223586"/>
              <a:gd name="connsiteX32" fmla="*/ 2674126 w 4052305"/>
              <a:gd name="connsiteY32" fmla="*/ 1144645 h 1223586"/>
              <a:gd name="connsiteX33" fmla="*/ 2368230 w 4052305"/>
              <a:gd name="connsiteY33" fmla="*/ 1144645 h 1223586"/>
              <a:gd name="connsiteX34" fmla="*/ 2082069 w 4052305"/>
              <a:gd name="connsiteY34" fmla="*/ 1144645 h 1223586"/>
              <a:gd name="connsiteX35" fmla="*/ 1795908 w 4052305"/>
              <a:gd name="connsiteY35" fmla="*/ 1144645 h 1223586"/>
              <a:gd name="connsiteX36" fmla="*/ 1552506 w 4052305"/>
              <a:gd name="connsiteY36" fmla="*/ 1144645 h 1223586"/>
              <a:gd name="connsiteX37" fmla="*/ 1095306 w 4052305"/>
              <a:gd name="connsiteY37" fmla="*/ 1144645 h 1223586"/>
              <a:gd name="connsiteX38" fmla="*/ 881508 w 4052305"/>
              <a:gd name="connsiteY38" fmla="*/ 1154512 h 1223586"/>
              <a:gd name="connsiteX39" fmla="*/ 680866 w 4052305"/>
              <a:gd name="connsiteY39" fmla="*/ 1167669 h 1223586"/>
              <a:gd name="connsiteX40" fmla="*/ 490092 w 4052305"/>
              <a:gd name="connsiteY40" fmla="*/ 1180826 h 1223586"/>
              <a:gd name="connsiteX41" fmla="*/ 371680 w 4052305"/>
              <a:gd name="connsiteY41" fmla="*/ 1190694 h 1223586"/>
              <a:gd name="connsiteX42" fmla="*/ 325631 w 4052305"/>
              <a:gd name="connsiteY42" fmla="*/ 1193983 h 1223586"/>
              <a:gd name="connsiteX43" fmla="*/ 279582 w 4052305"/>
              <a:gd name="connsiteY43" fmla="*/ 1190694 h 1223586"/>
              <a:gd name="connsiteX44" fmla="*/ 213798 w 4052305"/>
              <a:gd name="connsiteY44" fmla="*/ 1177537 h 1223586"/>
              <a:gd name="connsiteX45" fmla="*/ 154593 w 4052305"/>
              <a:gd name="connsiteY45" fmla="*/ 1154512 h 1223586"/>
              <a:gd name="connsiteX46" fmla="*/ 92098 w 4052305"/>
              <a:gd name="connsiteY46" fmla="*/ 1121620 h 1223586"/>
              <a:gd name="connsiteX47" fmla="*/ 62495 w 4052305"/>
              <a:gd name="connsiteY47" fmla="*/ 1101885 h 1223586"/>
              <a:gd name="connsiteX48" fmla="*/ 36181 w 4052305"/>
              <a:gd name="connsiteY48" fmla="*/ 1082150 h 1223586"/>
              <a:gd name="connsiteX49" fmla="*/ 16446 w 4052305"/>
              <a:gd name="connsiteY49" fmla="*/ 1059125 h 1223586"/>
              <a:gd name="connsiteX50" fmla="*/ 6578 w 4052305"/>
              <a:gd name="connsiteY50" fmla="*/ 1042679 h 1223586"/>
              <a:gd name="connsiteX51" fmla="*/ 0 w 4052305"/>
              <a:gd name="connsiteY51" fmla="*/ 1022944 h 1223586"/>
              <a:gd name="connsiteX52" fmla="*/ 0 w 4052305"/>
              <a:gd name="connsiteY52" fmla="*/ 1009787 h 1223586"/>
              <a:gd name="connsiteX53" fmla="*/ 6578 w 4052305"/>
              <a:gd name="connsiteY53" fmla="*/ 990052 h 1223586"/>
              <a:gd name="connsiteX54" fmla="*/ 19735 w 4052305"/>
              <a:gd name="connsiteY54" fmla="*/ 976895 h 1223586"/>
              <a:gd name="connsiteX55" fmla="*/ 65784 w 4052305"/>
              <a:gd name="connsiteY55" fmla="*/ 944003 h 1223586"/>
              <a:gd name="connsiteX56" fmla="*/ 526273 w 4052305"/>
              <a:gd name="connsiteY56" fmla="*/ 924268 h 1223586"/>
              <a:gd name="connsiteX57" fmla="*/ 582190 w 4052305"/>
              <a:gd name="connsiteY57" fmla="*/ 920979 h 1223586"/>
              <a:gd name="connsiteX58" fmla="*/ 828880 w 4052305"/>
              <a:gd name="connsiteY58" fmla="*/ 920979 h 1223586"/>
              <a:gd name="connsiteX59" fmla="*/ 1177536 w 4052305"/>
              <a:gd name="connsiteY59" fmla="*/ 920979 h 1223586"/>
              <a:gd name="connsiteX60" fmla="*/ 1687364 w 4052305"/>
              <a:gd name="connsiteY60" fmla="*/ 920979 h 1223586"/>
              <a:gd name="connsiteX61" fmla="*/ 2124829 w 4052305"/>
              <a:gd name="connsiteY61" fmla="*/ 920979 h 1223586"/>
              <a:gd name="connsiteX62" fmla="*/ 2614921 w 4052305"/>
              <a:gd name="connsiteY62" fmla="*/ 920979 h 1223586"/>
              <a:gd name="connsiteX63" fmla="*/ 3170797 w 4052305"/>
              <a:gd name="connsiteY63" fmla="*/ 920979 h 1223586"/>
              <a:gd name="connsiteX64" fmla="*/ 3749698 w 4052305"/>
              <a:gd name="connsiteY64" fmla="*/ 920979 h 1223586"/>
              <a:gd name="connsiteX65" fmla="*/ 3769433 w 4052305"/>
              <a:gd name="connsiteY65" fmla="*/ 920979 h 1223586"/>
              <a:gd name="connsiteX66" fmla="*/ 3789168 w 4052305"/>
              <a:gd name="connsiteY66" fmla="*/ 914400 h 1223586"/>
              <a:gd name="connsiteX67" fmla="*/ 3805614 w 4052305"/>
              <a:gd name="connsiteY67" fmla="*/ 901243 h 1223586"/>
              <a:gd name="connsiteX68" fmla="*/ 3815482 w 4052305"/>
              <a:gd name="connsiteY68" fmla="*/ 888087 h 1223586"/>
              <a:gd name="connsiteX69" fmla="*/ 3822060 w 4052305"/>
              <a:gd name="connsiteY69" fmla="*/ 868351 h 1223586"/>
              <a:gd name="connsiteX70" fmla="*/ 3825349 w 4052305"/>
              <a:gd name="connsiteY70" fmla="*/ 845327 h 1223586"/>
              <a:gd name="connsiteX71" fmla="*/ 3828639 w 4052305"/>
              <a:gd name="connsiteY71" fmla="*/ 819013 h 1223586"/>
              <a:gd name="connsiteX72" fmla="*/ 3828639 w 4052305"/>
              <a:gd name="connsiteY72" fmla="*/ 795989 h 1223586"/>
              <a:gd name="connsiteX73" fmla="*/ 3815482 w 4052305"/>
              <a:gd name="connsiteY73" fmla="*/ 740072 h 1223586"/>
              <a:gd name="connsiteX74" fmla="*/ 3782590 w 4052305"/>
              <a:gd name="connsiteY74" fmla="*/ 598636 h 122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052305" h="1223586">
                <a:moveTo>
                  <a:pt x="3782590" y="598636"/>
                </a:moveTo>
                <a:lnTo>
                  <a:pt x="3736541" y="394705"/>
                </a:lnTo>
                <a:lnTo>
                  <a:pt x="3703649" y="253269"/>
                </a:lnTo>
                <a:lnTo>
                  <a:pt x="3660889" y="42760"/>
                </a:lnTo>
                <a:lnTo>
                  <a:pt x="3812193" y="0"/>
                </a:lnTo>
                <a:lnTo>
                  <a:pt x="3845085" y="134858"/>
                </a:lnTo>
                <a:lnTo>
                  <a:pt x="3907580" y="361813"/>
                </a:lnTo>
                <a:lnTo>
                  <a:pt x="3956918" y="539430"/>
                </a:lnTo>
                <a:lnTo>
                  <a:pt x="3999677" y="694023"/>
                </a:lnTo>
                <a:lnTo>
                  <a:pt x="4012834" y="733494"/>
                </a:lnTo>
                <a:lnTo>
                  <a:pt x="4029280" y="782832"/>
                </a:lnTo>
                <a:lnTo>
                  <a:pt x="4039148" y="825592"/>
                </a:lnTo>
                <a:lnTo>
                  <a:pt x="4049016" y="878219"/>
                </a:lnTo>
                <a:lnTo>
                  <a:pt x="4052305" y="914400"/>
                </a:lnTo>
                <a:lnTo>
                  <a:pt x="4049016" y="934136"/>
                </a:lnTo>
                <a:lnTo>
                  <a:pt x="4035859" y="973606"/>
                </a:lnTo>
                <a:lnTo>
                  <a:pt x="4016123" y="1009787"/>
                </a:lnTo>
                <a:lnTo>
                  <a:pt x="3989810" y="1055836"/>
                </a:lnTo>
                <a:lnTo>
                  <a:pt x="3947050" y="1105174"/>
                </a:lnTo>
                <a:lnTo>
                  <a:pt x="3907580" y="1147934"/>
                </a:lnTo>
                <a:lnTo>
                  <a:pt x="3861531" y="1187405"/>
                </a:lnTo>
                <a:lnTo>
                  <a:pt x="3831928" y="1207140"/>
                </a:lnTo>
                <a:lnTo>
                  <a:pt x="3808903" y="1220297"/>
                </a:lnTo>
                <a:lnTo>
                  <a:pt x="3785879" y="1223586"/>
                </a:lnTo>
                <a:lnTo>
                  <a:pt x="3762854" y="1223586"/>
                </a:lnTo>
                <a:lnTo>
                  <a:pt x="3726673" y="1207140"/>
                </a:lnTo>
                <a:lnTo>
                  <a:pt x="3690492" y="1180826"/>
                </a:lnTo>
                <a:lnTo>
                  <a:pt x="3657600" y="1147934"/>
                </a:lnTo>
                <a:lnTo>
                  <a:pt x="3608262" y="1144645"/>
                </a:lnTo>
                <a:lnTo>
                  <a:pt x="3351703" y="1144645"/>
                </a:lnTo>
                <a:lnTo>
                  <a:pt x="3121459" y="1144645"/>
                </a:lnTo>
                <a:lnTo>
                  <a:pt x="2910949" y="1144645"/>
                </a:lnTo>
                <a:lnTo>
                  <a:pt x="2674126" y="1144645"/>
                </a:lnTo>
                <a:lnTo>
                  <a:pt x="2368230" y="1144645"/>
                </a:lnTo>
                <a:lnTo>
                  <a:pt x="2082069" y="1144645"/>
                </a:lnTo>
                <a:lnTo>
                  <a:pt x="1795908" y="1144645"/>
                </a:lnTo>
                <a:lnTo>
                  <a:pt x="1552506" y="1144645"/>
                </a:lnTo>
                <a:lnTo>
                  <a:pt x="1095306" y="1144645"/>
                </a:lnTo>
                <a:lnTo>
                  <a:pt x="881508" y="1154512"/>
                </a:lnTo>
                <a:lnTo>
                  <a:pt x="680866" y="1167669"/>
                </a:lnTo>
                <a:lnTo>
                  <a:pt x="490092" y="1180826"/>
                </a:lnTo>
                <a:lnTo>
                  <a:pt x="371680" y="1190694"/>
                </a:lnTo>
                <a:lnTo>
                  <a:pt x="325631" y="1193983"/>
                </a:lnTo>
                <a:lnTo>
                  <a:pt x="279582" y="1190694"/>
                </a:lnTo>
                <a:lnTo>
                  <a:pt x="213798" y="1177537"/>
                </a:lnTo>
                <a:lnTo>
                  <a:pt x="154593" y="1154512"/>
                </a:lnTo>
                <a:lnTo>
                  <a:pt x="92098" y="1121620"/>
                </a:lnTo>
                <a:lnTo>
                  <a:pt x="62495" y="1101885"/>
                </a:lnTo>
                <a:lnTo>
                  <a:pt x="36181" y="1082150"/>
                </a:lnTo>
                <a:lnTo>
                  <a:pt x="16446" y="1059125"/>
                </a:lnTo>
                <a:lnTo>
                  <a:pt x="6578" y="1042679"/>
                </a:lnTo>
                <a:lnTo>
                  <a:pt x="0" y="1022944"/>
                </a:lnTo>
                <a:lnTo>
                  <a:pt x="0" y="1009787"/>
                </a:lnTo>
                <a:lnTo>
                  <a:pt x="6578" y="990052"/>
                </a:lnTo>
                <a:lnTo>
                  <a:pt x="19735" y="976895"/>
                </a:lnTo>
                <a:lnTo>
                  <a:pt x="65784" y="944003"/>
                </a:lnTo>
                <a:lnTo>
                  <a:pt x="526273" y="924268"/>
                </a:lnTo>
                <a:lnTo>
                  <a:pt x="582190" y="920979"/>
                </a:lnTo>
                <a:lnTo>
                  <a:pt x="828880" y="920979"/>
                </a:lnTo>
                <a:lnTo>
                  <a:pt x="1177536" y="920979"/>
                </a:lnTo>
                <a:lnTo>
                  <a:pt x="1687364" y="920979"/>
                </a:lnTo>
                <a:lnTo>
                  <a:pt x="2124829" y="920979"/>
                </a:lnTo>
                <a:lnTo>
                  <a:pt x="2614921" y="920979"/>
                </a:lnTo>
                <a:lnTo>
                  <a:pt x="3170797" y="920979"/>
                </a:lnTo>
                <a:lnTo>
                  <a:pt x="3749698" y="920979"/>
                </a:lnTo>
                <a:lnTo>
                  <a:pt x="3769433" y="920979"/>
                </a:lnTo>
                <a:lnTo>
                  <a:pt x="3789168" y="914400"/>
                </a:lnTo>
                <a:lnTo>
                  <a:pt x="3805614" y="901243"/>
                </a:lnTo>
                <a:lnTo>
                  <a:pt x="3815482" y="888087"/>
                </a:lnTo>
                <a:lnTo>
                  <a:pt x="3822060" y="868351"/>
                </a:lnTo>
                <a:lnTo>
                  <a:pt x="3825349" y="845327"/>
                </a:lnTo>
                <a:lnTo>
                  <a:pt x="3828639" y="819013"/>
                </a:lnTo>
                <a:lnTo>
                  <a:pt x="3828639" y="795989"/>
                </a:lnTo>
                <a:lnTo>
                  <a:pt x="3815482" y="740072"/>
                </a:lnTo>
                <a:lnTo>
                  <a:pt x="3782590" y="5986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E94EBEEB-E98F-4102-B144-9D7639A871D0}"/>
              </a:ext>
            </a:extLst>
          </p:cNvPr>
          <p:cNvSpPr/>
          <p:nvPr/>
        </p:nvSpPr>
        <p:spPr>
          <a:xfrm rot="16200000">
            <a:off x="6176169" y="5096669"/>
            <a:ext cx="671513" cy="657225"/>
          </a:xfrm>
          <a:custGeom>
            <a:avLst/>
            <a:gdLst>
              <a:gd name="connsiteX0" fmla="*/ 528637 w 671512"/>
              <a:gd name="connsiteY0" fmla="*/ 66675 h 657225"/>
              <a:gd name="connsiteX1" fmla="*/ 461962 w 671512"/>
              <a:gd name="connsiteY1" fmla="*/ 159544 h 657225"/>
              <a:gd name="connsiteX2" fmla="*/ 397669 w 671512"/>
              <a:gd name="connsiteY2" fmla="*/ 245269 h 657225"/>
              <a:gd name="connsiteX3" fmla="*/ 319087 w 671512"/>
              <a:gd name="connsiteY3" fmla="*/ 335757 h 657225"/>
              <a:gd name="connsiteX4" fmla="*/ 261937 w 671512"/>
              <a:gd name="connsiteY4" fmla="*/ 397669 h 657225"/>
              <a:gd name="connsiteX5" fmla="*/ 190500 w 671512"/>
              <a:gd name="connsiteY5" fmla="*/ 464344 h 657225"/>
              <a:gd name="connsiteX6" fmla="*/ 107156 w 671512"/>
              <a:gd name="connsiteY6" fmla="*/ 538163 h 657225"/>
              <a:gd name="connsiteX7" fmla="*/ 61912 w 671512"/>
              <a:gd name="connsiteY7" fmla="*/ 571500 h 657225"/>
              <a:gd name="connsiteX8" fmla="*/ 16669 w 671512"/>
              <a:gd name="connsiteY8" fmla="*/ 607219 h 657225"/>
              <a:gd name="connsiteX9" fmla="*/ 0 w 671512"/>
              <a:gd name="connsiteY9" fmla="*/ 633413 h 657225"/>
              <a:gd name="connsiteX10" fmla="*/ 0 w 671512"/>
              <a:gd name="connsiteY10" fmla="*/ 657225 h 657225"/>
              <a:gd name="connsiteX11" fmla="*/ 671512 w 671512"/>
              <a:gd name="connsiteY11" fmla="*/ 552450 h 657225"/>
              <a:gd name="connsiteX12" fmla="*/ 590550 w 671512"/>
              <a:gd name="connsiteY12" fmla="*/ 550069 h 657225"/>
              <a:gd name="connsiteX13" fmla="*/ 523875 w 671512"/>
              <a:gd name="connsiteY13" fmla="*/ 550069 h 657225"/>
              <a:gd name="connsiteX14" fmla="*/ 504825 w 671512"/>
              <a:gd name="connsiteY14" fmla="*/ 547688 h 657225"/>
              <a:gd name="connsiteX15" fmla="*/ 488156 w 671512"/>
              <a:gd name="connsiteY15" fmla="*/ 533400 h 657225"/>
              <a:gd name="connsiteX16" fmla="*/ 478631 w 671512"/>
              <a:gd name="connsiteY16" fmla="*/ 511969 h 657225"/>
              <a:gd name="connsiteX17" fmla="*/ 473869 w 671512"/>
              <a:gd name="connsiteY17" fmla="*/ 488157 h 657225"/>
              <a:gd name="connsiteX18" fmla="*/ 473869 w 671512"/>
              <a:gd name="connsiteY18" fmla="*/ 459582 h 657225"/>
              <a:gd name="connsiteX19" fmla="*/ 478631 w 671512"/>
              <a:gd name="connsiteY19" fmla="*/ 431007 h 657225"/>
              <a:gd name="connsiteX20" fmla="*/ 516731 w 671512"/>
              <a:gd name="connsiteY20" fmla="*/ 340519 h 657225"/>
              <a:gd name="connsiteX21" fmla="*/ 552450 w 671512"/>
              <a:gd name="connsiteY21" fmla="*/ 240507 h 657225"/>
              <a:gd name="connsiteX22" fmla="*/ 595312 w 671512"/>
              <a:gd name="connsiteY22" fmla="*/ 114300 h 657225"/>
              <a:gd name="connsiteX23" fmla="*/ 614362 w 671512"/>
              <a:gd name="connsiteY23" fmla="*/ 54769 h 657225"/>
              <a:gd name="connsiteX24" fmla="*/ 616744 w 671512"/>
              <a:gd name="connsiteY24" fmla="*/ 38100 h 657225"/>
              <a:gd name="connsiteX25" fmla="*/ 616744 w 671512"/>
              <a:gd name="connsiteY25" fmla="*/ 21432 h 657225"/>
              <a:gd name="connsiteX26" fmla="*/ 611981 w 671512"/>
              <a:gd name="connsiteY26" fmla="*/ 7144 h 657225"/>
              <a:gd name="connsiteX27" fmla="*/ 602456 w 671512"/>
              <a:gd name="connsiteY27" fmla="*/ 0 h 657225"/>
              <a:gd name="connsiteX28" fmla="*/ 590550 w 671512"/>
              <a:gd name="connsiteY28" fmla="*/ 0 h 657225"/>
              <a:gd name="connsiteX29" fmla="*/ 571500 w 671512"/>
              <a:gd name="connsiteY29" fmla="*/ 11907 h 657225"/>
              <a:gd name="connsiteX30" fmla="*/ 528637 w 671512"/>
              <a:gd name="connsiteY30" fmla="*/ 6667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1512" h="657225">
                <a:moveTo>
                  <a:pt x="528637" y="66675"/>
                </a:moveTo>
                <a:lnTo>
                  <a:pt x="461962" y="159544"/>
                </a:lnTo>
                <a:lnTo>
                  <a:pt x="397669" y="245269"/>
                </a:lnTo>
                <a:lnTo>
                  <a:pt x="319087" y="335757"/>
                </a:lnTo>
                <a:lnTo>
                  <a:pt x="261937" y="397669"/>
                </a:lnTo>
                <a:lnTo>
                  <a:pt x="190500" y="464344"/>
                </a:lnTo>
                <a:lnTo>
                  <a:pt x="107156" y="538163"/>
                </a:lnTo>
                <a:lnTo>
                  <a:pt x="61912" y="571500"/>
                </a:lnTo>
                <a:lnTo>
                  <a:pt x="16669" y="607219"/>
                </a:lnTo>
                <a:lnTo>
                  <a:pt x="0" y="633413"/>
                </a:lnTo>
                <a:lnTo>
                  <a:pt x="0" y="657225"/>
                </a:lnTo>
                <a:lnTo>
                  <a:pt x="671512" y="552450"/>
                </a:lnTo>
                <a:lnTo>
                  <a:pt x="590550" y="550069"/>
                </a:lnTo>
                <a:lnTo>
                  <a:pt x="523875" y="550069"/>
                </a:lnTo>
                <a:lnTo>
                  <a:pt x="504825" y="547688"/>
                </a:lnTo>
                <a:lnTo>
                  <a:pt x="488156" y="533400"/>
                </a:lnTo>
                <a:lnTo>
                  <a:pt x="478631" y="511969"/>
                </a:lnTo>
                <a:lnTo>
                  <a:pt x="473869" y="488157"/>
                </a:lnTo>
                <a:lnTo>
                  <a:pt x="473869" y="459582"/>
                </a:lnTo>
                <a:lnTo>
                  <a:pt x="478631" y="431007"/>
                </a:lnTo>
                <a:lnTo>
                  <a:pt x="516731" y="340519"/>
                </a:lnTo>
                <a:lnTo>
                  <a:pt x="552450" y="240507"/>
                </a:lnTo>
                <a:lnTo>
                  <a:pt x="595312" y="114300"/>
                </a:lnTo>
                <a:lnTo>
                  <a:pt x="614362" y="54769"/>
                </a:lnTo>
                <a:lnTo>
                  <a:pt x="616744" y="38100"/>
                </a:lnTo>
                <a:lnTo>
                  <a:pt x="616744" y="21432"/>
                </a:lnTo>
                <a:lnTo>
                  <a:pt x="611981" y="7144"/>
                </a:lnTo>
                <a:lnTo>
                  <a:pt x="602456" y="0"/>
                </a:lnTo>
                <a:lnTo>
                  <a:pt x="590550" y="0"/>
                </a:lnTo>
                <a:lnTo>
                  <a:pt x="571500" y="11907"/>
                </a:lnTo>
                <a:lnTo>
                  <a:pt x="528637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9C505FC9-02F8-48C8-A399-331C377D545D}"/>
              </a:ext>
            </a:extLst>
          </p:cNvPr>
          <p:cNvSpPr/>
          <p:nvPr/>
        </p:nvSpPr>
        <p:spPr>
          <a:xfrm rot="16200000">
            <a:off x="6177757" y="2432844"/>
            <a:ext cx="292100" cy="947737"/>
          </a:xfrm>
          <a:custGeom>
            <a:avLst/>
            <a:gdLst>
              <a:gd name="connsiteX0" fmla="*/ 50006 w 292894"/>
              <a:gd name="connsiteY0" fmla="*/ 578644 h 947738"/>
              <a:gd name="connsiteX1" fmla="*/ 83344 w 292894"/>
              <a:gd name="connsiteY1" fmla="*/ 740569 h 947738"/>
              <a:gd name="connsiteX2" fmla="*/ 128588 w 292894"/>
              <a:gd name="connsiteY2" fmla="*/ 947738 h 947738"/>
              <a:gd name="connsiteX3" fmla="*/ 221456 w 292894"/>
              <a:gd name="connsiteY3" fmla="*/ 940594 h 947738"/>
              <a:gd name="connsiteX4" fmla="*/ 259556 w 292894"/>
              <a:gd name="connsiteY4" fmla="*/ 862013 h 947738"/>
              <a:gd name="connsiteX5" fmla="*/ 280988 w 292894"/>
              <a:gd name="connsiteY5" fmla="*/ 816769 h 947738"/>
              <a:gd name="connsiteX6" fmla="*/ 288131 w 292894"/>
              <a:gd name="connsiteY6" fmla="*/ 790575 h 947738"/>
              <a:gd name="connsiteX7" fmla="*/ 290513 w 292894"/>
              <a:gd name="connsiteY7" fmla="*/ 766763 h 947738"/>
              <a:gd name="connsiteX8" fmla="*/ 292894 w 292894"/>
              <a:gd name="connsiteY8" fmla="*/ 740569 h 947738"/>
              <a:gd name="connsiteX9" fmla="*/ 292894 w 292894"/>
              <a:gd name="connsiteY9" fmla="*/ 723900 h 947738"/>
              <a:gd name="connsiteX10" fmla="*/ 288131 w 292894"/>
              <a:gd name="connsiteY10" fmla="*/ 683419 h 947738"/>
              <a:gd name="connsiteX11" fmla="*/ 283369 w 292894"/>
              <a:gd name="connsiteY11" fmla="*/ 650082 h 947738"/>
              <a:gd name="connsiteX12" fmla="*/ 269081 w 292894"/>
              <a:gd name="connsiteY12" fmla="*/ 604838 h 947738"/>
              <a:gd name="connsiteX13" fmla="*/ 250031 w 292894"/>
              <a:gd name="connsiteY13" fmla="*/ 552450 h 947738"/>
              <a:gd name="connsiteX14" fmla="*/ 228600 w 292894"/>
              <a:gd name="connsiteY14" fmla="*/ 507207 h 947738"/>
              <a:gd name="connsiteX15" fmla="*/ 216694 w 292894"/>
              <a:gd name="connsiteY15" fmla="*/ 473869 h 947738"/>
              <a:gd name="connsiteX16" fmla="*/ 202406 w 292894"/>
              <a:gd name="connsiteY16" fmla="*/ 433388 h 947738"/>
              <a:gd name="connsiteX17" fmla="*/ 188119 w 292894"/>
              <a:gd name="connsiteY17" fmla="*/ 371475 h 947738"/>
              <a:gd name="connsiteX18" fmla="*/ 178594 w 292894"/>
              <a:gd name="connsiteY18" fmla="*/ 326232 h 947738"/>
              <a:gd name="connsiteX19" fmla="*/ 169069 w 292894"/>
              <a:gd name="connsiteY19" fmla="*/ 269082 h 947738"/>
              <a:gd name="connsiteX20" fmla="*/ 161925 w 292894"/>
              <a:gd name="connsiteY20" fmla="*/ 204788 h 947738"/>
              <a:gd name="connsiteX21" fmla="*/ 159544 w 292894"/>
              <a:gd name="connsiteY21" fmla="*/ 111919 h 947738"/>
              <a:gd name="connsiteX22" fmla="*/ 164306 w 292894"/>
              <a:gd name="connsiteY22" fmla="*/ 0 h 947738"/>
              <a:gd name="connsiteX23" fmla="*/ 38100 w 292894"/>
              <a:gd name="connsiteY23" fmla="*/ 0 h 947738"/>
              <a:gd name="connsiteX24" fmla="*/ 19050 w 292894"/>
              <a:gd name="connsiteY24" fmla="*/ 97632 h 947738"/>
              <a:gd name="connsiteX25" fmla="*/ 11906 w 292894"/>
              <a:gd name="connsiteY25" fmla="*/ 157163 h 947738"/>
              <a:gd name="connsiteX26" fmla="*/ 7144 w 292894"/>
              <a:gd name="connsiteY26" fmla="*/ 219075 h 947738"/>
              <a:gd name="connsiteX27" fmla="*/ 0 w 292894"/>
              <a:gd name="connsiteY27" fmla="*/ 314325 h 947738"/>
              <a:gd name="connsiteX28" fmla="*/ 2381 w 292894"/>
              <a:gd name="connsiteY28" fmla="*/ 347663 h 947738"/>
              <a:gd name="connsiteX29" fmla="*/ 50006 w 292894"/>
              <a:gd name="connsiteY29" fmla="*/ 578644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2894" h="947738">
                <a:moveTo>
                  <a:pt x="50006" y="578644"/>
                </a:moveTo>
                <a:lnTo>
                  <a:pt x="83344" y="740569"/>
                </a:lnTo>
                <a:lnTo>
                  <a:pt x="128588" y="947738"/>
                </a:lnTo>
                <a:lnTo>
                  <a:pt x="221456" y="940594"/>
                </a:lnTo>
                <a:lnTo>
                  <a:pt x="259556" y="862013"/>
                </a:lnTo>
                <a:lnTo>
                  <a:pt x="280988" y="816769"/>
                </a:lnTo>
                <a:lnTo>
                  <a:pt x="288131" y="790575"/>
                </a:lnTo>
                <a:lnTo>
                  <a:pt x="290513" y="766763"/>
                </a:lnTo>
                <a:lnTo>
                  <a:pt x="292894" y="740569"/>
                </a:lnTo>
                <a:lnTo>
                  <a:pt x="292894" y="723900"/>
                </a:lnTo>
                <a:lnTo>
                  <a:pt x="288131" y="683419"/>
                </a:lnTo>
                <a:lnTo>
                  <a:pt x="283369" y="650082"/>
                </a:lnTo>
                <a:lnTo>
                  <a:pt x="269081" y="604838"/>
                </a:lnTo>
                <a:lnTo>
                  <a:pt x="250031" y="552450"/>
                </a:lnTo>
                <a:lnTo>
                  <a:pt x="228600" y="507207"/>
                </a:lnTo>
                <a:lnTo>
                  <a:pt x="216694" y="473869"/>
                </a:lnTo>
                <a:lnTo>
                  <a:pt x="202406" y="433388"/>
                </a:lnTo>
                <a:lnTo>
                  <a:pt x="188119" y="371475"/>
                </a:lnTo>
                <a:lnTo>
                  <a:pt x="178594" y="326232"/>
                </a:lnTo>
                <a:lnTo>
                  <a:pt x="169069" y="269082"/>
                </a:lnTo>
                <a:lnTo>
                  <a:pt x="161925" y="204788"/>
                </a:lnTo>
                <a:cubicBezTo>
                  <a:pt x="161131" y="173832"/>
                  <a:pt x="160338" y="142875"/>
                  <a:pt x="159544" y="111919"/>
                </a:cubicBezTo>
                <a:lnTo>
                  <a:pt x="164306" y="0"/>
                </a:lnTo>
                <a:lnTo>
                  <a:pt x="38100" y="0"/>
                </a:lnTo>
                <a:lnTo>
                  <a:pt x="19050" y="97632"/>
                </a:lnTo>
                <a:lnTo>
                  <a:pt x="11906" y="157163"/>
                </a:lnTo>
                <a:lnTo>
                  <a:pt x="7144" y="219075"/>
                </a:lnTo>
                <a:lnTo>
                  <a:pt x="0" y="314325"/>
                </a:lnTo>
                <a:lnTo>
                  <a:pt x="2381" y="347663"/>
                </a:lnTo>
                <a:lnTo>
                  <a:pt x="50006" y="578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1739C488-C40B-4AF8-B458-EEC0563D191D}"/>
              </a:ext>
            </a:extLst>
          </p:cNvPr>
          <p:cNvSpPr/>
          <p:nvPr/>
        </p:nvSpPr>
        <p:spPr>
          <a:xfrm rot="16200000">
            <a:off x="6176963" y="3416300"/>
            <a:ext cx="287338" cy="947737"/>
          </a:xfrm>
          <a:custGeom>
            <a:avLst/>
            <a:gdLst>
              <a:gd name="connsiteX0" fmla="*/ 192881 w 288131"/>
              <a:gd name="connsiteY0" fmla="*/ 431006 h 947738"/>
              <a:gd name="connsiteX1" fmla="*/ 159544 w 288131"/>
              <a:gd name="connsiteY1" fmla="*/ 307181 h 947738"/>
              <a:gd name="connsiteX2" fmla="*/ 138113 w 288131"/>
              <a:gd name="connsiteY2" fmla="*/ 207169 h 947738"/>
              <a:gd name="connsiteX3" fmla="*/ 135731 w 288131"/>
              <a:gd name="connsiteY3" fmla="*/ 185738 h 947738"/>
              <a:gd name="connsiteX4" fmla="*/ 135731 w 288131"/>
              <a:gd name="connsiteY4" fmla="*/ 171450 h 947738"/>
              <a:gd name="connsiteX5" fmla="*/ 138113 w 288131"/>
              <a:gd name="connsiteY5" fmla="*/ 150019 h 947738"/>
              <a:gd name="connsiteX6" fmla="*/ 147638 w 288131"/>
              <a:gd name="connsiteY6" fmla="*/ 119063 h 947738"/>
              <a:gd name="connsiteX7" fmla="*/ 202406 w 288131"/>
              <a:gd name="connsiteY7" fmla="*/ 2381 h 947738"/>
              <a:gd name="connsiteX8" fmla="*/ 80963 w 288131"/>
              <a:gd name="connsiteY8" fmla="*/ 0 h 947738"/>
              <a:gd name="connsiteX9" fmla="*/ 35719 w 288131"/>
              <a:gd name="connsiteY9" fmla="*/ 73819 h 947738"/>
              <a:gd name="connsiteX10" fmla="*/ 21431 w 288131"/>
              <a:gd name="connsiteY10" fmla="*/ 109538 h 947738"/>
              <a:gd name="connsiteX11" fmla="*/ 9525 w 288131"/>
              <a:gd name="connsiteY11" fmla="*/ 140494 h 947738"/>
              <a:gd name="connsiteX12" fmla="*/ 2381 w 288131"/>
              <a:gd name="connsiteY12" fmla="*/ 195263 h 947738"/>
              <a:gd name="connsiteX13" fmla="*/ 0 w 288131"/>
              <a:gd name="connsiteY13" fmla="*/ 242888 h 947738"/>
              <a:gd name="connsiteX14" fmla="*/ 2381 w 288131"/>
              <a:gd name="connsiteY14" fmla="*/ 278606 h 947738"/>
              <a:gd name="connsiteX15" fmla="*/ 21431 w 288131"/>
              <a:gd name="connsiteY15" fmla="*/ 400050 h 947738"/>
              <a:gd name="connsiteX16" fmla="*/ 57150 w 288131"/>
              <a:gd name="connsiteY16" fmla="*/ 559594 h 947738"/>
              <a:gd name="connsiteX17" fmla="*/ 95250 w 288131"/>
              <a:gd name="connsiteY17" fmla="*/ 709613 h 947738"/>
              <a:gd name="connsiteX18" fmla="*/ 109538 w 288131"/>
              <a:gd name="connsiteY18" fmla="*/ 769144 h 947738"/>
              <a:gd name="connsiteX19" fmla="*/ 109538 w 288131"/>
              <a:gd name="connsiteY19" fmla="*/ 947738 h 947738"/>
              <a:gd name="connsiteX20" fmla="*/ 288131 w 288131"/>
              <a:gd name="connsiteY20" fmla="*/ 947738 h 947738"/>
              <a:gd name="connsiteX21" fmla="*/ 288131 w 288131"/>
              <a:gd name="connsiteY21" fmla="*/ 754856 h 947738"/>
              <a:gd name="connsiteX22" fmla="*/ 283369 w 288131"/>
              <a:gd name="connsiteY22" fmla="*/ 731044 h 947738"/>
              <a:gd name="connsiteX23" fmla="*/ 271463 w 288131"/>
              <a:gd name="connsiteY23" fmla="*/ 692944 h 947738"/>
              <a:gd name="connsiteX24" fmla="*/ 254794 w 288131"/>
              <a:gd name="connsiteY24" fmla="*/ 638175 h 947738"/>
              <a:gd name="connsiteX25" fmla="*/ 235744 w 288131"/>
              <a:gd name="connsiteY25" fmla="*/ 576263 h 947738"/>
              <a:gd name="connsiteX26" fmla="*/ 192881 w 288131"/>
              <a:gd name="connsiteY26" fmla="*/ 431006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88131" h="947738">
                <a:moveTo>
                  <a:pt x="192881" y="431006"/>
                </a:moveTo>
                <a:lnTo>
                  <a:pt x="159544" y="307181"/>
                </a:lnTo>
                <a:lnTo>
                  <a:pt x="138113" y="207169"/>
                </a:lnTo>
                <a:lnTo>
                  <a:pt x="135731" y="185738"/>
                </a:lnTo>
                <a:lnTo>
                  <a:pt x="135731" y="171450"/>
                </a:lnTo>
                <a:lnTo>
                  <a:pt x="138113" y="150019"/>
                </a:lnTo>
                <a:lnTo>
                  <a:pt x="147638" y="119063"/>
                </a:lnTo>
                <a:lnTo>
                  <a:pt x="202406" y="2381"/>
                </a:lnTo>
                <a:lnTo>
                  <a:pt x="80963" y="0"/>
                </a:lnTo>
                <a:lnTo>
                  <a:pt x="35719" y="73819"/>
                </a:lnTo>
                <a:lnTo>
                  <a:pt x="21431" y="109538"/>
                </a:lnTo>
                <a:lnTo>
                  <a:pt x="9525" y="140494"/>
                </a:lnTo>
                <a:lnTo>
                  <a:pt x="2381" y="195263"/>
                </a:lnTo>
                <a:lnTo>
                  <a:pt x="0" y="242888"/>
                </a:lnTo>
                <a:lnTo>
                  <a:pt x="2381" y="278606"/>
                </a:lnTo>
                <a:lnTo>
                  <a:pt x="21431" y="400050"/>
                </a:lnTo>
                <a:lnTo>
                  <a:pt x="57150" y="559594"/>
                </a:lnTo>
                <a:lnTo>
                  <a:pt x="95250" y="709613"/>
                </a:lnTo>
                <a:lnTo>
                  <a:pt x="109538" y="769144"/>
                </a:lnTo>
                <a:lnTo>
                  <a:pt x="109538" y="947738"/>
                </a:lnTo>
                <a:lnTo>
                  <a:pt x="288131" y="947738"/>
                </a:lnTo>
                <a:lnTo>
                  <a:pt x="288131" y="754856"/>
                </a:lnTo>
                <a:lnTo>
                  <a:pt x="283369" y="731044"/>
                </a:lnTo>
                <a:lnTo>
                  <a:pt x="271463" y="692944"/>
                </a:lnTo>
                <a:lnTo>
                  <a:pt x="254794" y="638175"/>
                </a:lnTo>
                <a:lnTo>
                  <a:pt x="235744" y="576263"/>
                </a:lnTo>
                <a:lnTo>
                  <a:pt x="192881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57B1C19-45F7-42B6-9DBD-93394372FBFC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557338"/>
            <a:ext cx="4478338" cy="4210050"/>
            <a:chOff x="2709863" y="1706563"/>
            <a:chExt cx="4478337" cy="4210050"/>
          </a:xfrm>
        </p:grpSpPr>
        <p:sp>
          <p:nvSpPr>
            <p:cNvPr id="19" name="フリーフォーム 178">
              <a:extLst>
                <a:ext uri="{FF2B5EF4-FFF2-40B4-BE49-F238E27FC236}">
                  <a16:creationId xmlns:a16="http://schemas.microsoft.com/office/drawing/2014/main" id="{239DE382-6A99-42AB-9440-156737AC535B}"/>
                </a:ext>
              </a:extLst>
            </p:cNvPr>
            <p:cNvSpPr/>
            <p:nvPr/>
          </p:nvSpPr>
          <p:spPr>
            <a:xfrm>
              <a:off x="3052763" y="1782763"/>
              <a:ext cx="704850" cy="638175"/>
            </a:xfrm>
            <a:custGeom>
              <a:avLst/>
              <a:gdLst>
                <a:gd name="connsiteX0" fmla="*/ 216693 w 704850"/>
                <a:gd name="connsiteY0" fmla="*/ 319088 h 638175"/>
                <a:gd name="connsiteX1" fmla="*/ 180975 w 704850"/>
                <a:gd name="connsiteY1" fmla="*/ 276225 h 638175"/>
                <a:gd name="connsiteX2" fmla="*/ 150018 w 704850"/>
                <a:gd name="connsiteY2" fmla="*/ 238125 h 638175"/>
                <a:gd name="connsiteX3" fmla="*/ 119062 w 704850"/>
                <a:gd name="connsiteY3" fmla="*/ 197644 h 638175"/>
                <a:gd name="connsiteX4" fmla="*/ 80962 w 704850"/>
                <a:gd name="connsiteY4" fmla="*/ 147638 h 638175"/>
                <a:gd name="connsiteX5" fmla="*/ 54768 w 704850"/>
                <a:gd name="connsiteY5" fmla="*/ 114300 h 638175"/>
                <a:gd name="connsiteX6" fmla="*/ 33337 w 704850"/>
                <a:gd name="connsiteY6" fmla="*/ 83344 h 638175"/>
                <a:gd name="connsiteX7" fmla="*/ 11906 w 704850"/>
                <a:gd name="connsiteY7" fmla="*/ 50007 h 638175"/>
                <a:gd name="connsiteX8" fmla="*/ 2381 w 704850"/>
                <a:gd name="connsiteY8" fmla="*/ 30957 h 638175"/>
                <a:gd name="connsiteX9" fmla="*/ 0 w 704850"/>
                <a:gd name="connsiteY9" fmla="*/ 19050 h 638175"/>
                <a:gd name="connsiteX10" fmla="*/ 2381 w 704850"/>
                <a:gd name="connsiteY10" fmla="*/ 7144 h 638175"/>
                <a:gd name="connsiteX11" fmla="*/ 9525 w 704850"/>
                <a:gd name="connsiteY11" fmla="*/ 0 h 638175"/>
                <a:gd name="connsiteX12" fmla="*/ 19050 w 704850"/>
                <a:gd name="connsiteY12" fmla="*/ 0 h 638175"/>
                <a:gd name="connsiteX13" fmla="*/ 33337 w 704850"/>
                <a:gd name="connsiteY13" fmla="*/ 0 h 638175"/>
                <a:gd name="connsiteX14" fmla="*/ 59531 w 704850"/>
                <a:gd name="connsiteY14" fmla="*/ 11907 h 638175"/>
                <a:gd name="connsiteX15" fmla="*/ 97631 w 704850"/>
                <a:gd name="connsiteY15" fmla="*/ 42863 h 638175"/>
                <a:gd name="connsiteX16" fmla="*/ 135731 w 704850"/>
                <a:gd name="connsiteY16" fmla="*/ 69057 h 638175"/>
                <a:gd name="connsiteX17" fmla="*/ 171450 w 704850"/>
                <a:gd name="connsiteY17" fmla="*/ 90488 h 638175"/>
                <a:gd name="connsiteX18" fmla="*/ 219075 w 704850"/>
                <a:gd name="connsiteY18" fmla="*/ 116682 h 638175"/>
                <a:gd name="connsiteX19" fmla="*/ 271462 w 704850"/>
                <a:gd name="connsiteY19" fmla="*/ 142875 h 638175"/>
                <a:gd name="connsiteX20" fmla="*/ 316706 w 704850"/>
                <a:gd name="connsiteY20" fmla="*/ 161925 h 638175"/>
                <a:gd name="connsiteX21" fmla="*/ 381000 w 704850"/>
                <a:gd name="connsiteY21" fmla="*/ 183357 h 638175"/>
                <a:gd name="connsiteX22" fmla="*/ 438150 w 704850"/>
                <a:gd name="connsiteY22" fmla="*/ 202407 h 638175"/>
                <a:gd name="connsiteX23" fmla="*/ 476250 w 704850"/>
                <a:gd name="connsiteY23" fmla="*/ 211932 h 638175"/>
                <a:gd name="connsiteX24" fmla="*/ 511968 w 704850"/>
                <a:gd name="connsiteY24" fmla="*/ 223838 h 638175"/>
                <a:gd name="connsiteX25" fmla="*/ 557212 w 704850"/>
                <a:gd name="connsiteY25" fmla="*/ 252413 h 638175"/>
                <a:gd name="connsiteX26" fmla="*/ 597693 w 704850"/>
                <a:gd name="connsiteY26" fmla="*/ 288132 h 638175"/>
                <a:gd name="connsiteX27" fmla="*/ 619125 w 704850"/>
                <a:gd name="connsiteY27" fmla="*/ 311944 h 638175"/>
                <a:gd name="connsiteX28" fmla="*/ 638175 w 704850"/>
                <a:gd name="connsiteY28" fmla="*/ 340519 h 638175"/>
                <a:gd name="connsiteX29" fmla="*/ 654843 w 704850"/>
                <a:gd name="connsiteY29" fmla="*/ 371475 h 638175"/>
                <a:gd name="connsiteX30" fmla="*/ 673893 w 704850"/>
                <a:gd name="connsiteY30" fmla="*/ 411957 h 638175"/>
                <a:gd name="connsiteX31" fmla="*/ 688181 w 704850"/>
                <a:gd name="connsiteY31" fmla="*/ 447675 h 638175"/>
                <a:gd name="connsiteX32" fmla="*/ 700087 w 704850"/>
                <a:gd name="connsiteY32" fmla="*/ 502444 h 638175"/>
                <a:gd name="connsiteX33" fmla="*/ 704850 w 704850"/>
                <a:gd name="connsiteY33" fmla="*/ 535782 h 638175"/>
                <a:gd name="connsiteX34" fmla="*/ 704850 w 704850"/>
                <a:gd name="connsiteY34" fmla="*/ 554832 h 638175"/>
                <a:gd name="connsiteX35" fmla="*/ 695325 w 704850"/>
                <a:gd name="connsiteY35" fmla="*/ 590550 h 638175"/>
                <a:gd name="connsiteX36" fmla="*/ 678656 w 704850"/>
                <a:gd name="connsiteY36" fmla="*/ 614363 h 638175"/>
                <a:gd name="connsiteX37" fmla="*/ 652462 w 704850"/>
                <a:gd name="connsiteY37" fmla="*/ 633413 h 638175"/>
                <a:gd name="connsiteX38" fmla="*/ 628650 w 704850"/>
                <a:gd name="connsiteY38" fmla="*/ 638175 h 638175"/>
                <a:gd name="connsiteX39" fmla="*/ 592931 w 704850"/>
                <a:gd name="connsiteY39" fmla="*/ 631032 h 638175"/>
                <a:gd name="connsiteX40" fmla="*/ 559593 w 704850"/>
                <a:gd name="connsiteY40" fmla="*/ 619125 h 638175"/>
                <a:gd name="connsiteX41" fmla="*/ 507206 w 704850"/>
                <a:gd name="connsiteY41" fmla="*/ 590550 h 638175"/>
                <a:gd name="connsiteX42" fmla="*/ 459581 w 704850"/>
                <a:gd name="connsiteY42" fmla="*/ 557213 h 638175"/>
                <a:gd name="connsiteX43" fmla="*/ 402431 w 704850"/>
                <a:gd name="connsiteY43" fmla="*/ 507207 h 638175"/>
                <a:gd name="connsiteX44" fmla="*/ 342900 w 704850"/>
                <a:gd name="connsiteY44" fmla="*/ 454819 h 638175"/>
                <a:gd name="connsiteX45" fmla="*/ 300037 w 704850"/>
                <a:gd name="connsiteY45" fmla="*/ 414338 h 638175"/>
                <a:gd name="connsiteX46" fmla="*/ 216693 w 704850"/>
                <a:gd name="connsiteY46" fmla="*/ 3190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4850" h="638175">
                  <a:moveTo>
                    <a:pt x="216693" y="319088"/>
                  </a:moveTo>
                  <a:lnTo>
                    <a:pt x="180975" y="276225"/>
                  </a:lnTo>
                  <a:lnTo>
                    <a:pt x="150018" y="238125"/>
                  </a:lnTo>
                  <a:lnTo>
                    <a:pt x="119062" y="197644"/>
                  </a:lnTo>
                  <a:lnTo>
                    <a:pt x="80962" y="147638"/>
                  </a:lnTo>
                  <a:lnTo>
                    <a:pt x="54768" y="114300"/>
                  </a:lnTo>
                  <a:lnTo>
                    <a:pt x="33337" y="83344"/>
                  </a:lnTo>
                  <a:lnTo>
                    <a:pt x="11906" y="50007"/>
                  </a:lnTo>
                  <a:lnTo>
                    <a:pt x="2381" y="30957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7" y="0"/>
                  </a:lnTo>
                  <a:lnTo>
                    <a:pt x="59531" y="11907"/>
                  </a:lnTo>
                  <a:lnTo>
                    <a:pt x="97631" y="42863"/>
                  </a:lnTo>
                  <a:lnTo>
                    <a:pt x="135731" y="69057"/>
                  </a:lnTo>
                  <a:lnTo>
                    <a:pt x="171450" y="90488"/>
                  </a:lnTo>
                  <a:lnTo>
                    <a:pt x="219075" y="116682"/>
                  </a:lnTo>
                  <a:lnTo>
                    <a:pt x="271462" y="142875"/>
                  </a:lnTo>
                  <a:lnTo>
                    <a:pt x="316706" y="161925"/>
                  </a:lnTo>
                  <a:lnTo>
                    <a:pt x="381000" y="183357"/>
                  </a:lnTo>
                  <a:lnTo>
                    <a:pt x="438150" y="202407"/>
                  </a:lnTo>
                  <a:lnTo>
                    <a:pt x="476250" y="211932"/>
                  </a:lnTo>
                  <a:lnTo>
                    <a:pt x="511968" y="223838"/>
                  </a:lnTo>
                  <a:lnTo>
                    <a:pt x="557212" y="252413"/>
                  </a:lnTo>
                  <a:lnTo>
                    <a:pt x="597693" y="288132"/>
                  </a:lnTo>
                  <a:lnTo>
                    <a:pt x="619125" y="311944"/>
                  </a:lnTo>
                  <a:lnTo>
                    <a:pt x="638175" y="340519"/>
                  </a:lnTo>
                  <a:lnTo>
                    <a:pt x="654843" y="371475"/>
                  </a:lnTo>
                  <a:lnTo>
                    <a:pt x="673893" y="411957"/>
                  </a:lnTo>
                  <a:lnTo>
                    <a:pt x="688181" y="447675"/>
                  </a:lnTo>
                  <a:lnTo>
                    <a:pt x="700087" y="502444"/>
                  </a:lnTo>
                  <a:lnTo>
                    <a:pt x="704850" y="535782"/>
                  </a:lnTo>
                  <a:lnTo>
                    <a:pt x="704850" y="554832"/>
                  </a:lnTo>
                  <a:lnTo>
                    <a:pt x="695325" y="590550"/>
                  </a:lnTo>
                  <a:lnTo>
                    <a:pt x="678656" y="614363"/>
                  </a:lnTo>
                  <a:lnTo>
                    <a:pt x="652462" y="633413"/>
                  </a:lnTo>
                  <a:lnTo>
                    <a:pt x="628650" y="638175"/>
                  </a:lnTo>
                  <a:lnTo>
                    <a:pt x="592931" y="631032"/>
                  </a:lnTo>
                  <a:lnTo>
                    <a:pt x="559593" y="619125"/>
                  </a:lnTo>
                  <a:lnTo>
                    <a:pt x="507206" y="590550"/>
                  </a:lnTo>
                  <a:lnTo>
                    <a:pt x="459581" y="557213"/>
                  </a:lnTo>
                  <a:lnTo>
                    <a:pt x="402431" y="507207"/>
                  </a:lnTo>
                  <a:lnTo>
                    <a:pt x="342900" y="454819"/>
                  </a:lnTo>
                  <a:lnTo>
                    <a:pt x="300037" y="414338"/>
                  </a:lnTo>
                  <a:lnTo>
                    <a:pt x="216693" y="3190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79">
              <a:extLst>
                <a:ext uri="{FF2B5EF4-FFF2-40B4-BE49-F238E27FC236}">
                  <a16:creationId xmlns:a16="http://schemas.microsoft.com/office/drawing/2014/main" id="{8A3A64F2-F815-4178-A1D1-18EE784D2C8B}"/>
                </a:ext>
              </a:extLst>
            </p:cNvPr>
            <p:cNvSpPr/>
            <p:nvPr/>
          </p:nvSpPr>
          <p:spPr>
            <a:xfrm>
              <a:off x="2727326" y="3009900"/>
              <a:ext cx="719137" cy="531813"/>
            </a:xfrm>
            <a:custGeom>
              <a:avLst/>
              <a:gdLst>
                <a:gd name="connsiteX0" fmla="*/ 452438 w 719138"/>
                <a:gd name="connsiteY0" fmla="*/ 190500 h 531019"/>
                <a:gd name="connsiteX1" fmla="*/ 400050 w 719138"/>
                <a:gd name="connsiteY1" fmla="*/ 176213 h 531019"/>
                <a:gd name="connsiteX2" fmla="*/ 330994 w 719138"/>
                <a:gd name="connsiteY2" fmla="*/ 154781 h 531019"/>
                <a:gd name="connsiteX3" fmla="*/ 273844 w 719138"/>
                <a:gd name="connsiteY3" fmla="*/ 135731 h 531019"/>
                <a:gd name="connsiteX4" fmla="*/ 228600 w 719138"/>
                <a:gd name="connsiteY4" fmla="*/ 116681 h 531019"/>
                <a:gd name="connsiteX5" fmla="*/ 183357 w 719138"/>
                <a:gd name="connsiteY5" fmla="*/ 95250 h 531019"/>
                <a:gd name="connsiteX6" fmla="*/ 142875 w 719138"/>
                <a:gd name="connsiteY6" fmla="*/ 73819 h 531019"/>
                <a:gd name="connsiteX7" fmla="*/ 102394 w 719138"/>
                <a:gd name="connsiteY7" fmla="*/ 50006 h 531019"/>
                <a:gd name="connsiteX8" fmla="*/ 71438 w 719138"/>
                <a:gd name="connsiteY8" fmla="*/ 28575 h 531019"/>
                <a:gd name="connsiteX9" fmla="*/ 42863 w 719138"/>
                <a:gd name="connsiteY9" fmla="*/ 9525 h 531019"/>
                <a:gd name="connsiteX10" fmla="*/ 26194 w 719138"/>
                <a:gd name="connsiteY10" fmla="*/ 2381 h 531019"/>
                <a:gd name="connsiteX11" fmla="*/ 14288 w 719138"/>
                <a:gd name="connsiteY11" fmla="*/ 0 h 531019"/>
                <a:gd name="connsiteX12" fmla="*/ 2382 w 719138"/>
                <a:gd name="connsiteY12" fmla="*/ 4763 h 531019"/>
                <a:gd name="connsiteX13" fmla="*/ 0 w 719138"/>
                <a:gd name="connsiteY13" fmla="*/ 16669 h 531019"/>
                <a:gd name="connsiteX14" fmla="*/ 2382 w 719138"/>
                <a:gd name="connsiteY14" fmla="*/ 40481 h 531019"/>
                <a:gd name="connsiteX15" fmla="*/ 14288 w 719138"/>
                <a:gd name="connsiteY15" fmla="*/ 71438 h 531019"/>
                <a:gd name="connsiteX16" fmla="*/ 35719 w 719138"/>
                <a:gd name="connsiteY16" fmla="*/ 107156 h 531019"/>
                <a:gd name="connsiteX17" fmla="*/ 73819 w 719138"/>
                <a:gd name="connsiteY17" fmla="*/ 159544 h 531019"/>
                <a:gd name="connsiteX18" fmla="*/ 111919 w 719138"/>
                <a:gd name="connsiteY18" fmla="*/ 207169 h 531019"/>
                <a:gd name="connsiteX19" fmla="*/ 152400 w 719138"/>
                <a:gd name="connsiteY19" fmla="*/ 254794 h 531019"/>
                <a:gd name="connsiteX20" fmla="*/ 200025 w 719138"/>
                <a:gd name="connsiteY20" fmla="*/ 304800 h 531019"/>
                <a:gd name="connsiteX21" fmla="*/ 247650 w 719138"/>
                <a:gd name="connsiteY21" fmla="*/ 350044 h 531019"/>
                <a:gd name="connsiteX22" fmla="*/ 297657 w 719138"/>
                <a:gd name="connsiteY22" fmla="*/ 390525 h 531019"/>
                <a:gd name="connsiteX23" fmla="*/ 361950 w 719138"/>
                <a:gd name="connsiteY23" fmla="*/ 435769 h 531019"/>
                <a:gd name="connsiteX24" fmla="*/ 450057 w 719138"/>
                <a:gd name="connsiteY24" fmla="*/ 485775 h 531019"/>
                <a:gd name="connsiteX25" fmla="*/ 519113 w 719138"/>
                <a:gd name="connsiteY25" fmla="*/ 519113 h 531019"/>
                <a:gd name="connsiteX26" fmla="*/ 547688 w 719138"/>
                <a:gd name="connsiteY26" fmla="*/ 528638 h 531019"/>
                <a:gd name="connsiteX27" fmla="*/ 581025 w 719138"/>
                <a:gd name="connsiteY27" fmla="*/ 531019 h 531019"/>
                <a:gd name="connsiteX28" fmla="*/ 607219 w 719138"/>
                <a:gd name="connsiteY28" fmla="*/ 528638 h 531019"/>
                <a:gd name="connsiteX29" fmla="*/ 633413 w 719138"/>
                <a:gd name="connsiteY29" fmla="*/ 523875 h 531019"/>
                <a:gd name="connsiteX30" fmla="*/ 654844 w 719138"/>
                <a:gd name="connsiteY30" fmla="*/ 511969 h 531019"/>
                <a:gd name="connsiteX31" fmla="*/ 673894 w 719138"/>
                <a:gd name="connsiteY31" fmla="*/ 495300 h 531019"/>
                <a:gd name="connsiteX32" fmla="*/ 690563 w 719138"/>
                <a:gd name="connsiteY32" fmla="*/ 473869 h 531019"/>
                <a:gd name="connsiteX33" fmla="*/ 707232 w 719138"/>
                <a:gd name="connsiteY33" fmla="*/ 442913 h 531019"/>
                <a:gd name="connsiteX34" fmla="*/ 714375 w 719138"/>
                <a:gd name="connsiteY34" fmla="*/ 416719 h 531019"/>
                <a:gd name="connsiteX35" fmla="*/ 719138 w 719138"/>
                <a:gd name="connsiteY35" fmla="*/ 390525 h 531019"/>
                <a:gd name="connsiteX36" fmla="*/ 719138 w 719138"/>
                <a:gd name="connsiteY36" fmla="*/ 371475 h 531019"/>
                <a:gd name="connsiteX37" fmla="*/ 716757 w 719138"/>
                <a:gd name="connsiteY37" fmla="*/ 347663 h 531019"/>
                <a:gd name="connsiteX38" fmla="*/ 707232 w 719138"/>
                <a:gd name="connsiteY38" fmla="*/ 316706 h 531019"/>
                <a:gd name="connsiteX39" fmla="*/ 685800 w 719138"/>
                <a:gd name="connsiteY39" fmla="*/ 285750 h 531019"/>
                <a:gd name="connsiteX40" fmla="*/ 666750 w 719138"/>
                <a:gd name="connsiteY40" fmla="*/ 264319 h 531019"/>
                <a:gd name="connsiteX41" fmla="*/ 640557 w 719138"/>
                <a:gd name="connsiteY41" fmla="*/ 242888 h 531019"/>
                <a:gd name="connsiteX42" fmla="*/ 626269 w 719138"/>
                <a:gd name="connsiteY42" fmla="*/ 235744 h 531019"/>
                <a:gd name="connsiteX43" fmla="*/ 452438 w 719138"/>
                <a:gd name="connsiteY43" fmla="*/ 19050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38" h="531019">
                  <a:moveTo>
                    <a:pt x="452438" y="190500"/>
                  </a:moveTo>
                  <a:lnTo>
                    <a:pt x="400050" y="176213"/>
                  </a:lnTo>
                  <a:lnTo>
                    <a:pt x="330994" y="154781"/>
                  </a:lnTo>
                  <a:lnTo>
                    <a:pt x="273844" y="135731"/>
                  </a:lnTo>
                  <a:lnTo>
                    <a:pt x="228600" y="116681"/>
                  </a:lnTo>
                  <a:lnTo>
                    <a:pt x="183357" y="95250"/>
                  </a:lnTo>
                  <a:lnTo>
                    <a:pt x="142875" y="73819"/>
                  </a:lnTo>
                  <a:lnTo>
                    <a:pt x="102394" y="50006"/>
                  </a:lnTo>
                  <a:lnTo>
                    <a:pt x="71438" y="28575"/>
                  </a:lnTo>
                  <a:lnTo>
                    <a:pt x="42863" y="9525"/>
                  </a:lnTo>
                  <a:lnTo>
                    <a:pt x="26194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2382" y="40481"/>
                  </a:lnTo>
                  <a:lnTo>
                    <a:pt x="14288" y="71438"/>
                  </a:lnTo>
                  <a:lnTo>
                    <a:pt x="35719" y="107156"/>
                  </a:lnTo>
                  <a:lnTo>
                    <a:pt x="73819" y="159544"/>
                  </a:lnTo>
                  <a:lnTo>
                    <a:pt x="111919" y="207169"/>
                  </a:lnTo>
                  <a:lnTo>
                    <a:pt x="152400" y="254794"/>
                  </a:lnTo>
                  <a:lnTo>
                    <a:pt x="200025" y="304800"/>
                  </a:lnTo>
                  <a:lnTo>
                    <a:pt x="247650" y="350044"/>
                  </a:lnTo>
                  <a:lnTo>
                    <a:pt x="297657" y="390525"/>
                  </a:lnTo>
                  <a:lnTo>
                    <a:pt x="361950" y="435769"/>
                  </a:lnTo>
                  <a:lnTo>
                    <a:pt x="450057" y="485775"/>
                  </a:lnTo>
                  <a:lnTo>
                    <a:pt x="519113" y="519113"/>
                  </a:lnTo>
                  <a:lnTo>
                    <a:pt x="547688" y="528638"/>
                  </a:lnTo>
                  <a:lnTo>
                    <a:pt x="581025" y="531019"/>
                  </a:lnTo>
                  <a:lnTo>
                    <a:pt x="607219" y="528638"/>
                  </a:lnTo>
                  <a:lnTo>
                    <a:pt x="633413" y="523875"/>
                  </a:lnTo>
                  <a:lnTo>
                    <a:pt x="654844" y="511969"/>
                  </a:lnTo>
                  <a:lnTo>
                    <a:pt x="673894" y="495300"/>
                  </a:lnTo>
                  <a:lnTo>
                    <a:pt x="690563" y="473869"/>
                  </a:lnTo>
                  <a:lnTo>
                    <a:pt x="707232" y="442913"/>
                  </a:lnTo>
                  <a:lnTo>
                    <a:pt x="714375" y="416719"/>
                  </a:lnTo>
                  <a:lnTo>
                    <a:pt x="719138" y="390525"/>
                  </a:lnTo>
                  <a:lnTo>
                    <a:pt x="719138" y="371475"/>
                  </a:lnTo>
                  <a:lnTo>
                    <a:pt x="716757" y="347663"/>
                  </a:lnTo>
                  <a:lnTo>
                    <a:pt x="707232" y="316706"/>
                  </a:lnTo>
                  <a:lnTo>
                    <a:pt x="685800" y="285750"/>
                  </a:lnTo>
                  <a:lnTo>
                    <a:pt x="666750" y="264319"/>
                  </a:lnTo>
                  <a:lnTo>
                    <a:pt x="640557" y="242888"/>
                  </a:lnTo>
                  <a:lnTo>
                    <a:pt x="626269" y="235744"/>
                  </a:lnTo>
                  <a:lnTo>
                    <a:pt x="452438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0">
              <a:extLst>
                <a:ext uri="{FF2B5EF4-FFF2-40B4-BE49-F238E27FC236}">
                  <a16:creationId xmlns:a16="http://schemas.microsoft.com/office/drawing/2014/main" id="{C27F9E4D-9564-4139-9C04-8FA6F287CA88}"/>
                </a:ext>
              </a:extLst>
            </p:cNvPr>
            <p:cNvSpPr/>
            <p:nvPr/>
          </p:nvSpPr>
          <p:spPr>
            <a:xfrm>
              <a:off x="2709863" y="5221288"/>
              <a:ext cx="466725" cy="622300"/>
            </a:xfrm>
            <a:custGeom>
              <a:avLst/>
              <a:gdLst>
                <a:gd name="connsiteX0" fmla="*/ 278606 w 466725"/>
                <a:gd name="connsiteY0" fmla="*/ 533400 h 621507"/>
                <a:gd name="connsiteX1" fmla="*/ 230981 w 466725"/>
                <a:gd name="connsiteY1" fmla="*/ 481013 h 621507"/>
                <a:gd name="connsiteX2" fmla="*/ 211931 w 466725"/>
                <a:gd name="connsiteY2" fmla="*/ 459582 h 621507"/>
                <a:gd name="connsiteX3" fmla="*/ 183356 w 466725"/>
                <a:gd name="connsiteY3" fmla="*/ 426244 h 621507"/>
                <a:gd name="connsiteX4" fmla="*/ 157162 w 466725"/>
                <a:gd name="connsiteY4" fmla="*/ 392907 h 621507"/>
                <a:gd name="connsiteX5" fmla="*/ 130968 w 466725"/>
                <a:gd name="connsiteY5" fmla="*/ 357188 h 621507"/>
                <a:gd name="connsiteX6" fmla="*/ 100012 w 466725"/>
                <a:gd name="connsiteY6" fmla="*/ 309563 h 621507"/>
                <a:gd name="connsiteX7" fmla="*/ 78581 w 466725"/>
                <a:gd name="connsiteY7" fmla="*/ 273844 h 621507"/>
                <a:gd name="connsiteX8" fmla="*/ 61912 w 466725"/>
                <a:gd name="connsiteY8" fmla="*/ 242888 h 621507"/>
                <a:gd name="connsiteX9" fmla="*/ 42862 w 466725"/>
                <a:gd name="connsiteY9" fmla="*/ 204788 h 621507"/>
                <a:gd name="connsiteX10" fmla="*/ 21431 w 466725"/>
                <a:gd name="connsiteY10" fmla="*/ 157163 h 621507"/>
                <a:gd name="connsiteX11" fmla="*/ 9525 w 466725"/>
                <a:gd name="connsiteY11" fmla="*/ 116682 h 621507"/>
                <a:gd name="connsiteX12" fmla="*/ 2381 w 466725"/>
                <a:gd name="connsiteY12" fmla="*/ 78582 h 621507"/>
                <a:gd name="connsiteX13" fmla="*/ 0 w 466725"/>
                <a:gd name="connsiteY13" fmla="*/ 57150 h 621507"/>
                <a:gd name="connsiteX14" fmla="*/ 4762 w 466725"/>
                <a:gd name="connsiteY14" fmla="*/ 33338 h 621507"/>
                <a:gd name="connsiteX15" fmla="*/ 9525 w 466725"/>
                <a:gd name="connsiteY15" fmla="*/ 11907 h 621507"/>
                <a:gd name="connsiteX16" fmla="*/ 14287 w 466725"/>
                <a:gd name="connsiteY16" fmla="*/ 4763 h 621507"/>
                <a:gd name="connsiteX17" fmla="*/ 21431 w 466725"/>
                <a:gd name="connsiteY17" fmla="*/ 0 h 621507"/>
                <a:gd name="connsiteX18" fmla="*/ 26193 w 466725"/>
                <a:gd name="connsiteY18" fmla="*/ 0 h 621507"/>
                <a:gd name="connsiteX19" fmla="*/ 35718 w 466725"/>
                <a:gd name="connsiteY19" fmla="*/ 0 h 621507"/>
                <a:gd name="connsiteX20" fmla="*/ 42862 w 466725"/>
                <a:gd name="connsiteY20" fmla="*/ 2382 h 621507"/>
                <a:gd name="connsiteX21" fmla="*/ 45243 w 466725"/>
                <a:gd name="connsiteY21" fmla="*/ 7144 h 621507"/>
                <a:gd name="connsiteX22" fmla="*/ 50006 w 466725"/>
                <a:gd name="connsiteY22" fmla="*/ 19050 h 621507"/>
                <a:gd name="connsiteX23" fmla="*/ 54768 w 466725"/>
                <a:gd name="connsiteY23" fmla="*/ 30957 h 621507"/>
                <a:gd name="connsiteX24" fmla="*/ 69056 w 466725"/>
                <a:gd name="connsiteY24" fmla="*/ 57150 h 621507"/>
                <a:gd name="connsiteX25" fmla="*/ 90487 w 466725"/>
                <a:gd name="connsiteY25" fmla="*/ 83344 h 621507"/>
                <a:gd name="connsiteX26" fmla="*/ 123825 w 466725"/>
                <a:gd name="connsiteY26" fmla="*/ 111919 h 621507"/>
                <a:gd name="connsiteX27" fmla="*/ 147637 w 466725"/>
                <a:gd name="connsiteY27" fmla="*/ 126207 h 621507"/>
                <a:gd name="connsiteX28" fmla="*/ 466725 w 466725"/>
                <a:gd name="connsiteY28" fmla="*/ 390525 h 621507"/>
                <a:gd name="connsiteX29" fmla="*/ 461962 w 466725"/>
                <a:gd name="connsiteY29" fmla="*/ 440532 h 621507"/>
                <a:gd name="connsiteX30" fmla="*/ 452437 w 466725"/>
                <a:gd name="connsiteY30" fmla="*/ 535782 h 621507"/>
                <a:gd name="connsiteX31" fmla="*/ 450056 w 466725"/>
                <a:gd name="connsiteY31" fmla="*/ 559594 h 621507"/>
                <a:gd name="connsiteX32" fmla="*/ 445293 w 466725"/>
                <a:gd name="connsiteY32" fmla="*/ 573882 h 621507"/>
                <a:gd name="connsiteX33" fmla="*/ 433387 w 466725"/>
                <a:gd name="connsiteY33" fmla="*/ 597694 h 621507"/>
                <a:gd name="connsiteX34" fmla="*/ 419100 w 466725"/>
                <a:gd name="connsiteY34" fmla="*/ 611982 h 621507"/>
                <a:gd name="connsiteX35" fmla="*/ 404812 w 466725"/>
                <a:gd name="connsiteY35" fmla="*/ 619125 h 621507"/>
                <a:gd name="connsiteX36" fmla="*/ 390525 w 466725"/>
                <a:gd name="connsiteY36" fmla="*/ 621507 h 621507"/>
                <a:gd name="connsiteX37" fmla="*/ 378618 w 466725"/>
                <a:gd name="connsiteY37" fmla="*/ 621507 h 621507"/>
                <a:gd name="connsiteX38" fmla="*/ 361950 w 466725"/>
                <a:gd name="connsiteY38" fmla="*/ 614363 h 621507"/>
                <a:gd name="connsiteX39" fmla="*/ 335756 w 466725"/>
                <a:gd name="connsiteY39" fmla="*/ 592932 h 621507"/>
                <a:gd name="connsiteX40" fmla="*/ 278606 w 466725"/>
                <a:gd name="connsiteY40" fmla="*/ 533400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621507">
                  <a:moveTo>
                    <a:pt x="278606" y="533400"/>
                  </a:moveTo>
                  <a:lnTo>
                    <a:pt x="230981" y="481013"/>
                  </a:lnTo>
                  <a:lnTo>
                    <a:pt x="211931" y="459582"/>
                  </a:lnTo>
                  <a:lnTo>
                    <a:pt x="183356" y="426244"/>
                  </a:lnTo>
                  <a:lnTo>
                    <a:pt x="157162" y="392907"/>
                  </a:lnTo>
                  <a:lnTo>
                    <a:pt x="130968" y="357188"/>
                  </a:lnTo>
                  <a:lnTo>
                    <a:pt x="100012" y="309563"/>
                  </a:lnTo>
                  <a:lnTo>
                    <a:pt x="78581" y="273844"/>
                  </a:lnTo>
                  <a:lnTo>
                    <a:pt x="61912" y="242888"/>
                  </a:lnTo>
                  <a:lnTo>
                    <a:pt x="42862" y="204788"/>
                  </a:lnTo>
                  <a:lnTo>
                    <a:pt x="21431" y="157163"/>
                  </a:lnTo>
                  <a:lnTo>
                    <a:pt x="9525" y="116682"/>
                  </a:lnTo>
                  <a:lnTo>
                    <a:pt x="2381" y="78582"/>
                  </a:lnTo>
                  <a:lnTo>
                    <a:pt x="0" y="57150"/>
                  </a:lnTo>
                  <a:lnTo>
                    <a:pt x="4762" y="33338"/>
                  </a:lnTo>
                  <a:lnTo>
                    <a:pt x="9525" y="11907"/>
                  </a:lnTo>
                  <a:lnTo>
                    <a:pt x="14287" y="4763"/>
                  </a:lnTo>
                  <a:lnTo>
                    <a:pt x="21431" y="0"/>
                  </a:lnTo>
                  <a:lnTo>
                    <a:pt x="26193" y="0"/>
                  </a:lnTo>
                  <a:lnTo>
                    <a:pt x="35718" y="0"/>
                  </a:lnTo>
                  <a:lnTo>
                    <a:pt x="42862" y="2382"/>
                  </a:lnTo>
                  <a:lnTo>
                    <a:pt x="45243" y="7144"/>
                  </a:lnTo>
                  <a:lnTo>
                    <a:pt x="50006" y="19050"/>
                  </a:lnTo>
                  <a:lnTo>
                    <a:pt x="54768" y="30957"/>
                  </a:lnTo>
                  <a:lnTo>
                    <a:pt x="69056" y="57150"/>
                  </a:lnTo>
                  <a:lnTo>
                    <a:pt x="90487" y="83344"/>
                  </a:lnTo>
                  <a:lnTo>
                    <a:pt x="123825" y="111919"/>
                  </a:lnTo>
                  <a:lnTo>
                    <a:pt x="147637" y="126207"/>
                  </a:lnTo>
                  <a:lnTo>
                    <a:pt x="466725" y="390525"/>
                  </a:lnTo>
                  <a:lnTo>
                    <a:pt x="461962" y="440532"/>
                  </a:lnTo>
                  <a:lnTo>
                    <a:pt x="452437" y="535782"/>
                  </a:lnTo>
                  <a:lnTo>
                    <a:pt x="450056" y="559594"/>
                  </a:lnTo>
                  <a:lnTo>
                    <a:pt x="445293" y="573882"/>
                  </a:lnTo>
                  <a:lnTo>
                    <a:pt x="433387" y="597694"/>
                  </a:lnTo>
                  <a:lnTo>
                    <a:pt x="419100" y="611982"/>
                  </a:lnTo>
                  <a:lnTo>
                    <a:pt x="404812" y="619125"/>
                  </a:lnTo>
                  <a:lnTo>
                    <a:pt x="390525" y="621507"/>
                  </a:lnTo>
                  <a:lnTo>
                    <a:pt x="378618" y="621507"/>
                  </a:lnTo>
                  <a:lnTo>
                    <a:pt x="361950" y="614363"/>
                  </a:lnTo>
                  <a:lnTo>
                    <a:pt x="335756" y="592932"/>
                  </a:lnTo>
                  <a:lnTo>
                    <a:pt x="278606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1">
              <a:extLst>
                <a:ext uri="{FF2B5EF4-FFF2-40B4-BE49-F238E27FC236}">
                  <a16:creationId xmlns:a16="http://schemas.microsoft.com/office/drawing/2014/main" id="{85EABC31-1085-4187-A3C0-C1285AC136D7}"/>
                </a:ext>
              </a:extLst>
            </p:cNvPr>
            <p:cNvSpPr/>
            <p:nvPr/>
          </p:nvSpPr>
          <p:spPr>
            <a:xfrm rot="16200000">
              <a:off x="3821906" y="3518694"/>
              <a:ext cx="3798888" cy="717550"/>
            </a:xfrm>
            <a:custGeom>
              <a:avLst/>
              <a:gdLst>
                <a:gd name="connsiteX0" fmla="*/ 2430217 w 3798749"/>
                <a:gd name="connsiteY0" fmla="*/ 515501 h 718019"/>
                <a:gd name="connsiteX1" fmla="*/ 2273726 w 3798749"/>
                <a:gd name="connsiteY1" fmla="*/ 512432 h 718019"/>
                <a:gd name="connsiteX2" fmla="*/ 2129508 w 3798749"/>
                <a:gd name="connsiteY2" fmla="*/ 509364 h 718019"/>
                <a:gd name="connsiteX3" fmla="*/ 2022112 w 3798749"/>
                <a:gd name="connsiteY3" fmla="*/ 506295 h 718019"/>
                <a:gd name="connsiteX4" fmla="*/ 1902442 w 3798749"/>
                <a:gd name="connsiteY4" fmla="*/ 500159 h 718019"/>
                <a:gd name="connsiteX5" fmla="*/ 1742883 w 3798749"/>
                <a:gd name="connsiteY5" fmla="*/ 490953 h 718019"/>
                <a:gd name="connsiteX6" fmla="*/ 1583323 w 3798749"/>
                <a:gd name="connsiteY6" fmla="*/ 478679 h 718019"/>
                <a:gd name="connsiteX7" fmla="*/ 1454448 w 3798749"/>
                <a:gd name="connsiteY7" fmla="*/ 466406 h 718019"/>
                <a:gd name="connsiteX8" fmla="*/ 1316367 w 3798749"/>
                <a:gd name="connsiteY8" fmla="*/ 451063 h 718019"/>
                <a:gd name="connsiteX9" fmla="*/ 1141465 w 3798749"/>
                <a:gd name="connsiteY9" fmla="*/ 426516 h 718019"/>
                <a:gd name="connsiteX10" fmla="*/ 1000316 w 3798749"/>
                <a:gd name="connsiteY10" fmla="*/ 395831 h 718019"/>
                <a:gd name="connsiteX11" fmla="*/ 905194 w 3798749"/>
                <a:gd name="connsiteY11" fmla="*/ 371283 h 718019"/>
                <a:gd name="connsiteX12" fmla="*/ 742566 w 3798749"/>
                <a:gd name="connsiteY12" fmla="*/ 319120 h 718019"/>
                <a:gd name="connsiteX13" fmla="*/ 619828 w 3798749"/>
                <a:gd name="connsiteY13" fmla="*/ 276161 h 718019"/>
                <a:gd name="connsiteX14" fmla="*/ 435720 w 3798749"/>
                <a:gd name="connsiteY14" fmla="*/ 196381 h 718019"/>
                <a:gd name="connsiteX15" fmla="*/ 306845 w 3798749"/>
                <a:gd name="connsiteY15" fmla="*/ 138081 h 718019"/>
                <a:gd name="connsiteX16" fmla="*/ 205586 w 3798749"/>
                <a:gd name="connsiteY16" fmla="*/ 85917 h 718019"/>
                <a:gd name="connsiteX17" fmla="*/ 104327 w 3798749"/>
                <a:gd name="connsiteY17" fmla="*/ 33753 h 718019"/>
                <a:gd name="connsiteX18" fmla="*/ 55232 w 3798749"/>
                <a:gd name="connsiteY18" fmla="*/ 9206 h 718019"/>
                <a:gd name="connsiteX19" fmla="*/ 15342 w 3798749"/>
                <a:gd name="connsiteY19" fmla="*/ 0 h 718019"/>
                <a:gd name="connsiteX20" fmla="*/ 3068 w 3798749"/>
                <a:gd name="connsiteY20" fmla="*/ 6137 h 718019"/>
                <a:gd name="connsiteX21" fmla="*/ 0 w 3798749"/>
                <a:gd name="connsiteY21" fmla="*/ 18411 h 718019"/>
                <a:gd name="connsiteX22" fmla="*/ 9205 w 3798749"/>
                <a:gd name="connsiteY22" fmla="*/ 42959 h 718019"/>
                <a:gd name="connsiteX23" fmla="*/ 33753 w 3798749"/>
                <a:gd name="connsiteY23" fmla="*/ 73643 h 718019"/>
                <a:gd name="connsiteX24" fmla="*/ 92053 w 3798749"/>
                <a:gd name="connsiteY24" fmla="*/ 116601 h 718019"/>
                <a:gd name="connsiteX25" fmla="*/ 187175 w 3798749"/>
                <a:gd name="connsiteY25" fmla="*/ 181039 h 718019"/>
                <a:gd name="connsiteX26" fmla="*/ 257750 w 3798749"/>
                <a:gd name="connsiteY26" fmla="*/ 230134 h 718019"/>
                <a:gd name="connsiteX27" fmla="*/ 355940 w 3798749"/>
                <a:gd name="connsiteY27" fmla="*/ 288435 h 718019"/>
                <a:gd name="connsiteX28" fmla="*/ 500158 w 3798749"/>
                <a:gd name="connsiteY28" fmla="*/ 371283 h 718019"/>
                <a:gd name="connsiteX29" fmla="*/ 616759 w 3798749"/>
                <a:gd name="connsiteY29" fmla="*/ 432653 h 718019"/>
                <a:gd name="connsiteX30" fmla="*/ 718018 w 3798749"/>
                <a:gd name="connsiteY30" fmla="*/ 475611 h 718019"/>
                <a:gd name="connsiteX31" fmla="*/ 810072 w 3798749"/>
                <a:gd name="connsiteY31" fmla="*/ 509364 h 718019"/>
                <a:gd name="connsiteX32" fmla="*/ 960426 w 3798749"/>
                <a:gd name="connsiteY32" fmla="*/ 555391 h 718019"/>
                <a:gd name="connsiteX33" fmla="*/ 1147602 w 3798749"/>
                <a:gd name="connsiteY33" fmla="*/ 601418 h 718019"/>
                <a:gd name="connsiteX34" fmla="*/ 1316367 w 3798749"/>
                <a:gd name="connsiteY34" fmla="*/ 638239 h 718019"/>
                <a:gd name="connsiteX35" fmla="*/ 1475927 w 3798749"/>
                <a:gd name="connsiteY35" fmla="*/ 668924 h 718019"/>
                <a:gd name="connsiteX36" fmla="*/ 1660034 w 3798749"/>
                <a:gd name="connsiteY36" fmla="*/ 699608 h 718019"/>
                <a:gd name="connsiteX37" fmla="*/ 1742883 w 3798749"/>
                <a:gd name="connsiteY37" fmla="*/ 696540 h 718019"/>
                <a:gd name="connsiteX38" fmla="*/ 1914716 w 3798749"/>
                <a:gd name="connsiteY38" fmla="*/ 702677 h 718019"/>
                <a:gd name="connsiteX39" fmla="*/ 2169398 w 3798749"/>
                <a:gd name="connsiteY39" fmla="*/ 711882 h 718019"/>
                <a:gd name="connsiteX40" fmla="*/ 2381122 w 3798749"/>
                <a:gd name="connsiteY40" fmla="*/ 714950 h 718019"/>
                <a:gd name="connsiteX41" fmla="*/ 2617393 w 3798749"/>
                <a:gd name="connsiteY41" fmla="*/ 718019 h 718019"/>
                <a:gd name="connsiteX42" fmla="*/ 2887417 w 3798749"/>
                <a:gd name="connsiteY42" fmla="*/ 718019 h 718019"/>
                <a:gd name="connsiteX43" fmla="*/ 3243358 w 3798749"/>
                <a:gd name="connsiteY43" fmla="*/ 718019 h 718019"/>
                <a:gd name="connsiteX44" fmla="*/ 3556340 w 3798749"/>
                <a:gd name="connsiteY44" fmla="*/ 714950 h 718019"/>
                <a:gd name="connsiteX45" fmla="*/ 3688284 w 3798749"/>
                <a:gd name="connsiteY45" fmla="*/ 668924 h 718019"/>
                <a:gd name="connsiteX46" fmla="*/ 3706695 w 3798749"/>
                <a:gd name="connsiteY46" fmla="*/ 635171 h 718019"/>
                <a:gd name="connsiteX47" fmla="*/ 3728174 w 3798749"/>
                <a:gd name="connsiteY47" fmla="*/ 589144 h 718019"/>
                <a:gd name="connsiteX48" fmla="*/ 3743516 w 3798749"/>
                <a:gd name="connsiteY48" fmla="*/ 555391 h 718019"/>
                <a:gd name="connsiteX49" fmla="*/ 3761927 w 3798749"/>
                <a:gd name="connsiteY49" fmla="*/ 503227 h 718019"/>
                <a:gd name="connsiteX50" fmla="*/ 3774201 w 3798749"/>
                <a:gd name="connsiteY50" fmla="*/ 454132 h 718019"/>
                <a:gd name="connsiteX51" fmla="*/ 3786475 w 3798749"/>
                <a:gd name="connsiteY51" fmla="*/ 405036 h 718019"/>
                <a:gd name="connsiteX52" fmla="*/ 3795680 w 3798749"/>
                <a:gd name="connsiteY52" fmla="*/ 359010 h 718019"/>
                <a:gd name="connsiteX53" fmla="*/ 3798749 w 3798749"/>
                <a:gd name="connsiteY53" fmla="*/ 328325 h 718019"/>
                <a:gd name="connsiteX54" fmla="*/ 3795680 w 3798749"/>
                <a:gd name="connsiteY54" fmla="*/ 312983 h 718019"/>
                <a:gd name="connsiteX55" fmla="*/ 3792612 w 3798749"/>
                <a:gd name="connsiteY55" fmla="*/ 300709 h 718019"/>
                <a:gd name="connsiteX56" fmla="*/ 3786475 w 3798749"/>
                <a:gd name="connsiteY56" fmla="*/ 291504 h 718019"/>
                <a:gd name="connsiteX57" fmla="*/ 3768064 w 3798749"/>
                <a:gd name="connsiteY57" fmla="*/ 285367 h 718019"/>
                <a:gd name="connsiteX58" fmla="*/ 3743516 w 3798749"/>
                <a:gd name="connsiteY58" fmla="*/ 294572 h 718019"/>
                <a:gd name="connsiteX59" fmla="*/ 3722037 w 3798749"/>
                <a:gd name="connsiteY59" fmla="*/ 303777 h 718019"/>
                <a:gd name="connsiteX60" fmla="*/ 3697489 w 3798749"/>
                <a:gd name="connsiteY60" fmla="*/ 334462 h 718019"/>
                <a:gd name="connsiteX61" fmla="*/ 3660668 w 3798749"/>
                <a:gd name="connsiteY61" fmla="*/ 380489 h 718019"/>
                <a:gd name="connsiteX62" fmla="*/ 3620778 w 3798749"/>
                <a:gd name="connsiteY62" fmla="*/ 414242 h 718019"/>
                <a:gd name="connsiteX63" fmla="*/ 3587025 w 3798749"/>
                <a:gd name="connsiteY63" fmla="*/ 438789 h 718019"/>
                <a:gd name="connsiteX64" fmla="*/ 3544067 w 3798749"/>
                <a:gd name="connsiteY64" fmla="*/ 466406 h 718019"/>
                <a:gd name="connsiteX65" fmla="*/ 3491903 w 3798749"/>
                <a:gd name="connsiteY65" fmla="*/ 478679 h 718019"/>
                <a:gd name="connsiteX66" fmla="*/ 3372233 w 3798749"/>
                <a:gd name="connsiteY66" fmla="*/ 494022 h 718019"/>
                <a:gd name="connsiteX67" fmla="*/ 3267906 w 3798749"/>
                <a:gd name="connsiteY67" fmla="*/ 503227 h 718019"/>
                <a:gd name="connsiteX68" fmla="*/ 3114483 w 3798749"/>
                <a:gd name="connsiteY68" fmla="*/ 512432 h 718019"/>
                <a:gd name="connsiteX69" fmla="*/ 2997881 w 3798749"/>
                <a:gd name="connsiteY69" fmla="*/ 515501 h 718019"/>
                <a:gd name="connsiteX70" fmla="*/ 2829116 w 3798749"/>
                <a:gd name="connsiteY70" fmla="*/ 515501 h 718019"/>
                <a:gd name="connsiteX71" fmla="*/ 2589777 w 3798749"/>
                <a:gd name="connsiteY71" fmla="*/ 515501 h 718019"/>
                <a:gd name="connsiteX72" fmla="*/ 2430217 w 3798749"/>
                <a:gd name="connsiteY72" fmla="*/ 515501 h 71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98749" h="718019">
                  <a:moveTo>
                    <a:pt x="2430217" y="515501"/>
                  </a:moveTo>
                  <a:lnTo>
                    <a:pt x="2273726" y="512432"/>
                  </a:lnTo>
                  <a:lnTo>
                    <a:pt x="2129508" y="509364"/>
                  </a:lnTo>
                  <a:lnTo>
                    <a:pt x="2022112" y="506295"/>
                  </a:lnTo>
                  <a:lnTo>
                    <a:pt x="1902442" y="500159"/>
                  </a:lnTo>
                  <a:lnTo>
                    <a:pt x="1742883" y="490953"/>
                  </a:lnTo>
                  <a:lnTo>
                    <a:pt x="1583323" y="478679"/>
                  </a:lnTo>
                  <a:lnTo>
                    <a:pt x="1454448" y="466406"/>
                  </a:lnTo>
                  <a:lnTo>
                    <a:pt x="1316367" y="451063"/>
                  </a:lnTo>
                  <a:lnTo>
                    <a:pt x="1141465" y="426516"/>
                  </a:lnTo>
                  <a:lnTo>
                    <a:pt x="1000316" y="395831"/>
                  </a:lnTo>
                  <a:lnTo>
                    <a:pt x="905194" y="371283"/>
                  </a:lnTo>
                  <a:lnTo>
                    <a:pt x="742566" y="319120"/>
                  </a:lnTo>
                  <a:lnTo>
                    <a:pt x="619828" y="276161"/>
                  </a:lnTo>
                  <a:lnTo>
                    <a:pt x="435720" y="196381"/>
                  </a:lnTo>
                  <a:lnTo>
                    <a:pt x="306845" y="138081"/>
                  </a:lnTo>
                  <a:lnTo>
                    <a:pt x="205586" y="85917"/>
                  </a:lnTo>
                  <a:lnTo>
                    <a:pt x="104327" y="33753"/>
                  </a:lnTo>
                  <a:lnTo>
                    <a:pt x="55232" y="9206"/>
                  </a:lnTo>
                  <a:lnTo>
                    <a:pt x="15342" y="0"/>
                  </a:lnTo>
                  <a:lnTo>
                    <a:pt x="3068" y="6137"/>
                  </a:lnTo>
                  <a:lnTo>
                    <a:pt x="0" y="18411"/>
                  </a:lnTo>
                  <a:lnTo>
                    <a:pt x="9205" y="42959"/>
                  </a:lnTo>
                  <a:lnTo>
                    <a:pt x="33753" y="73643"/>
                  </a:lnTo>
                  <a:lnTo>
                    <a:pt x="92053" y="116601"/>
                  </a:lnTo>
                  <a:lnTo>
                    <a:pt x="187175" y="181039"/>
                  </a:lnTo>
                  <a:lnTo>
                    <a:pt x="257750" y="230134"/>
                  </a:lnTo>
                  <a:lnTo>
                    <a:pt x="355940" y="288435"/>
                  </a:lnTo>
                  <a:lnTo>
                    <a:pt x="500158" y="371283"/>
                  </a:lnTo>
                  <a:lnTo>
                    <a:pt x="616759" y="432653"/>
                  </a:lnTo>
                  <a:lnTo>
                    <a:pt x="718018" y="475611"/>
                  </a:lnTo>
                  <a:lnTo>
                    <a:pt x="810072" y="509364"/>
                  </a:lnTo>
                  <a:lnTo>
                    <a:pt x="960426" y="555391"/>
                  </a:lnTo>
                  <a:lnTo>
                    <a:pt x="1147602" y="601418"/>
                  </a:lnTo>
                  <a:lnTo>
                    <a:pt x="1316367" y="638239"/>
                  </a:lnTo>
                  <a:lnTo>
                    <a:pt x="1475927" y="668924"/>
                  </a:lnTo>
                  <a:lnTo>
                    <a:pt x="1660034" y="699608"/>
                  </a:lnTo>
                  <a:lnTo>
                    <a:pt x="1742883" y="696540"/>
                  </a:lnTo>
                  <a:lnTo>
                    <a:pt x="1914716" y="702677"/>
                  </a:lnTo>
                  <a:lnTo>
                    <a:pt x="2169398" y="711882"/>
                  </a:lnTo>
                  <a:lnTo>
                    <a:pt x="2381122" y="714950"/>
                  </a:lnTo>
                  <a:lnTo>
                    <a:pt x="2617393" y="718019"/>
                  </a:lnTo>
                  <a:lnTo>
                    <a:pt x="2887417" y="718019"/>
                  </a:lnTo>
                  <a:lnTo>
                    <a:pt x="3243358" y="718019"/>
                  </a:lnTo>
                  <a:lnTo>
                    <a:pt x="3556340" y="714950"/>
                  </a:lnTo>
                  <a:lnTo>
                    <a:pt x="3688284" y="668924"/>
                  </a:lnTo>
                  <a:lnTo>
                    <a:pt x="3706695" y="635171"/>
                  </a:lnTo>
                  <a:lnTo>
                    <a:pt x="3728174" y="589144"/>
                  </a:lnTo>
                  <a:lnTo>
                    <a:pt x="3743516" y="555391"/>
                  </a:lnTo>
                  <a:lnTo>
                    <a:pt x="3761927" y="503227"/>
                  </a:lnTo>
                  <a:lnTo>
                    <a:pt x="3774201" y="454132"/>
                  </a:lnTo>
                  <a:lnTo>
                    <a:pt x="3786475" y="405036"/>
                  </a:lnTo>
                  <a:lnTo>
                    <a:pt x="3795680" y="359010"/>
                  </a:lnTo>
                  <a:lnTo>
                    <a:pt x="3798749" y="328325"/>
                  </a:lnTo>
                  <a:lnTo>
                    <a:pt x="3795680" y="312983"/>
                  </a:lnTo>
                  <a:lnTo>
                    <a:pt x="3792612" y="300709"/>
                  </a:lnTo>
                  <a:lnTo>
                    <a:pt x="3786475" y="291504"/>
                  </a:lnTo>
                  <a:lnTo>
                    <a:pt x="3768064" y="285367"/>
                  </a:lnTo>
                  <a:lnTo>
                    <a:pt x="3743516" y="294572"/>
                  </a:lnTo>
                  <a:lnTo>
                    <a:pt x="3722037" y="303777"/>
                  </a:lnTo>
                  <a:lnTo>
                    <a:pt x="3697489" y="334462"/>
                  </a:lnTo>
                  <a:lnTo>
                    <a:pt x="3660668" y="380489"/>
                  </a:lnTo>
                  <a:lnTo>
                    <a:pt x="3620778" y="414242"/>
                  </a:lnTo>
                  <a:lnTo>
                    <a:pt x="3587025" y="438789"/>
                  </a:lnTo>
                  <a:lnTo>
                    <a:pt x="3544067" y="466406"/>
                  </a:lnTo>
                  <a:lnTo>
                    <a:pt x="3491903" y="478679"/>
                  </a:lnTo>
                  <a:lnTo>
                    <a:pt x="3372233" y="494022"/>
                  </a:lnTo>
                  <a:lnTo>
                    <a:pt x="3267906" y="503227"/>
                  </a:lnTo>
                  <a:lnTo>
                    <a:pt x="3114483" y="512432"/>
                  </a:lnTo>
                  <a:lnTo>
                    <a:pt x="2997881" y="515501"/>
                  </a:lnTo>
                  <a:lnTo>
                    <a:pt x="2829116" y="515501"/>
                  </a:lnTo>
                  <a:lnTo>
                    <a:pt x="2589777" y="515501"/>
                  </a:lnTo>
                  <a:lnTo>
                    <a:pt x="2430217" y="51550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1">
              <a:extLst>
                <a:ext uri="{FF2B5EF4-FFF2-40B4-BE49-F238E27FC236}">
                  <a16:creationId xmlns:a16="http://schemas.microsoft.com/office/drawing/2014/main" id="{46508D5B-8449-4CD3-826B-B56CF4B71E47}"/>
                </a:ext>
              </a:extLst>
            </p:cNvPr>
            <p:cNvSpPr/>
            <p:nvPr/>
          </p:nvSpPr>
          <p:spPr>
            <a:xfrm>
              <a:off x="2803526" y="4135438"/>
              <a:ext cx="842962" cy="1622425"/>
            </a:xfrm>
            <a:custGeom>
              <a:avLst/>
              <a:gdLst>
                <a:gd name="connsiteX0" fmla="*/ 759619 w 842963"/>
                <a:gd name="connsiteY0" fmla="*/ 354807 h 1621632"/>
                <a:gd name="connsiteX1" fmla="*/ 640557 w 842963"/>
                <a:gd name="connsiteY1" fmla="*/ 740569 h 1621632"/>
                <a:gd name="connsiteX2" fmla="*/ 554832 w 842963"/>
                <a:gd name="connsiteY2" fmla="*/ 995363 h 1621632"/>
                <a:gd name="connsiteX3" fmla="*/ 445294 w 842963"/>
                <a:gd name="connsiteY3" fmla="*/ 1300163 h 1621632"/>
                <a:gd name="connsiteX4" fmla="*/ 385763 w 842963"/>
                <a:gd name="connsiteY4" fmla="*/ 1452563 h 1621632"/>
                <a:gd name="connsiteX5" fmla="*/ 373857 w 842963"/>
                <a:gd name="connsiteY5" fmla="*/ 1481138 h 1621632"/>
                <a:gd name="connsiteX6" fmla="*/ 364332 w 842963"/>
                <a:gd name="connsiteY6" fmla="*/ 1538288 h 1621632"/>
                <a:gd name="connsiteX7" fmla="*/ 354807 w 842963"/>
                <a:gd name="connsiteY7" fmla="*/ 1621632 h 1621632"/>
                <a:gd name="connsiteX8" fmla="*/ 0 w 842963"/>
                <a:gd name="connsiteY8" fmla="*/ 1173957 h 1621632"/>
                <a:gd name="connsiteX9" fmla="*/ 21432 w 842963"/>
                <a:gd name="connsiteY9" fmla="*/ 1193007 h 1621632"/>
                <a:gd name="connsiteX10" fmla="*/ 45244 w 842963"/>
                <a:gd name="connsiteY10" fmla="*/ 1204913 h 1621632"/>
                <a:gd name="connsiteX11" fmla="*/ 71438 w 842963"/>
                <a:gd name="connsiteY11" fmla="*/ 1214438 h 1621632"/>
                <a:gd name="connsiteX12" fmla="*/ 102394 w 842963"/>
                <a:gd name="connsiteY12" fmla="*/ 1219200 h 1621632"/>
                <a:gd name="connsiteX13" fmla="*/ 123825 w 842963"/>
                <a:gd name="connsiteY13" fmla="*/ 1219200 h 1621632"/>
                <a:gd name="connsiteX14" fmla="*/ 152400 w 842963"/>
                <a:gd name="connsiteY14" fmla="*/ 1207294 h 1621632"/>
                <a:gd name="connsiteX15" fmla="*/ 183357 w 842963"/>
                <a:gd name="connsiteY15" fmla="*/ 1164432 h 1621632"/>
                <a:gd name="connsiteX16" fmla="*/ 295275 w 842963"/>
                <a:gd name="connsiteY16" fmla="*/ 983457 h 1621632"/>
                <a:gd name="connsiteX17" fmla="*/ 421482 w 842963"/>
                <a:gd name="connsiteY17" fmla="*/ 762000 h 1621632"/>
                <a:gd name="connsiteX18" fmla="*/ 526257 w 842963"/>
                <a:gd name="connsiteY18" fmla="*/ 557213 h 1621632"/>
                <a:gd name="connsiteX19" fmla="*/ 623888 w 842963"/>
                <a:gd name="connsiteY19" fmla="*/ 359569 h 1621632"/>
                <a:gd name="connsiteX20" fmla="*/ 719138 w 842963"/>
                <a:gd name="connsiteY20" fmla="*/ 152400 h 1621632"/>
                <a:gd name="connsiteX21" fmla="*/ 773907 w 842963"/>
                <a:gd name="connsiteY21" fmla="*/ 30957 h 1621632"/>
                <a:gd name="connsiteX22" fmla="*/ 790575 w 842963"/>
                <a:gd name="connsiteY22" fmla="*/ 14288 h 1621632"/>
                <a:gd name="connsiteX23" fmla="*/ 809625 w 842963"/>
                <a:gd name="connsiteY23" fmla="*/ 2382 h 1621632"/>
                <a:gd name="connsiteX24" fmla="*/ 819150 w 842963"/>
                <a:gd name="connsiteY24" fmla="*/ 0 h 1621632"/>
                <a:gd name="connsiteX25" fmla="*/ 828675 w 842963"/>
                <a:gd name="connsiteY25" fmla="*/ 2382 h 1621632"/>
                <a:gd name="connsiteX26" fmla="*/ 833438 w 842963"/>
                <a:gd name="connsiteY26" fmla="*/ 9525 h 1621632"/>
                <a:gd name="connsiteX27" fmla="*/ 838200 w 842963"/>
                <a:gd name="connsiteY27" fmla="*/ 23813 h 1621632"/>
                <a:gd name="connsiteX28" fmla="*/ 842963 w 842963"/>
                <a:gd name="connsiteY28" fmla="*/ 42863 h 1621632"/>
                <a:gd name="connsiteX29" fmla="*/ 842963 w 842963"/>
                <a:gd name="connsiteY29" fmla="*/ 64294 h 1621632"/>
                <a:gd name="connsiteX30" fmla="*/ 835819 w 842963"/>
                <a:gd name="connsiteY30" fmla="*/ 102394 h 1621632"/>
                <a:gd name="connsiteX31" fmla="*/ 802482 w 842963"/>
                <a:gd name="connsiteY31" fmla="*/ 211932 h 1621632"/>
                <a:gd name="connsiteX32" fmla="*/ 759619 w 842963"/>
                <a:gd name="connsiteY32" fmla="*/ 354807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1621632">
                  <a:moveTo>
                    <a:pt x="759619" y="354807"/>
                  </a:moveTo>
                  <a:lnTo>
                    <a:pt x="640557" y="740569"/>
                  </a:lnTo>
                  <a:lnTo>
                    <a:pt x="554832" y="995363"/>
                  </a:lnTo>
                  <a:lnTo>
                    <a:pt x="445294" y="1300163"/>
                  </a:lnTo>
                  <a:lnTo>
                    <a:pt x="385763" y="1452563"/>
                  </a:lnTo>
                  <a:lnTo>
                    <a:pt x="373857" y="1481138"/>
                  </a:lnTo>
                  <a:lnTo>
                    <a:pt x="364332" y="1538288"/>
                  </a:lnTo>
                  <a:lnTo>
                    <a:pt x="354807" y="1621632"/>
                  </a:lnTo>
                  <a:lnTo>
                    <a:pt x="0" y="1173957"/>
                  </a:lnTo>
                  <a:lnTo>
                    <a:pt x="21432" y="1193007"/>
                  </a:lnTo>
                  <a:lnTo>
                    <a:pt x="45244" y="1204913"/>
                  </a:lnTo>
                  <a:lnTo>
                    <a:pt x="71438" y="1214438"/>
                  </a:lnTo>
                  <a:lnTo>
                    <a:pt x="102394" y="1219200"/>
                  </a:lnTo>
                  <a:lnTo>
                    <a:pt x="123825" y="1219200"/>
                  </a:lnTo>
                  <a:lnTo>
                    <a:pt x="152400" y="1207294"/>
                  </a:lnTo>
                  <a:lnTo>
                    <a:pt x="183357" y="1164432"/>
                  </a:lnTo>
                  <a:lnTo>
                    <a:pt x="295275" y="983457"/>
                  </a:lnTo>
                  <a:lnTo>
                    <a:pt x="421482" y="762000"/>
                  </a:lnTo>
                  <a:lnTo>
                    <a:pt x="526257" y="557213"/>
                  </a:lnTo>
                  <a:lnTo>
                    <a:pt x="623888" y="359569"/>
                  </a:lnTo>
                  <a:lnTo>
                    <a:pt x="719138" y="152400"/>
                  </a:lnTo>
                  <a:lnTo>
                    <a:pt x="773907" y="30957"/>
                  </a:lnTo>
                  <a:lnTo>
                    <a:pt x="790575" y="14288"/>
                  </a:lnTo>
                  <a:lnTo>
                    <a:pt x="809625" y="2382"/>
                  </a:lnTo>
                  <a:lnTo>
                    <a:pt x="819150" y="0"/>
                  </a:lnTo>
                  <a:lnTo>
                    <a:pt x="828675" y="2382"/>
                  </a:lnTo>
                  <a:lnTo>
                    <a:pt x="833438" y="9525"/>
                  </a:lnTo>
                  <a:lnTo>
                    <a:pt x="838200" y="23813"/>
                  </a:lnTo>
                  <a:lnTo>
                    <a:pt x="842963" y="42863"/>
                  </a:lnTo>
                  <a:lnTo>
                    <a:pt x="842963" y="64294"/>
                  </a:lnTo>
                  <a:lnTo>
                    <a:pt x="835819" y="102394"/>
                  </a:lnTo>
                  <a:lnTo>
                    <a:pt x="802482" y="211932"/>
                  </a:lnTo>
                  <a:lnTo>
                    <a:pt x="759619" y="3548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2">
              <a:extLst>
                <a:ext uri="{FF2B5EF4-FFF2-40B4-BE49-F238E27FC236}">
                  <a16:creationId xmlns:a16="http://schemas.microsoft.com/office/drawing/2014/main" id="{0AE4B567-9CB6-470D-968F-2039367F3907}"/>
                </a:ext>
              </a:extLst>
            </p:cNvPr>
            <p:cNvSpPr/>
            <p:nvPr/>
          </p:nvSpPr>
          <p:spPr>
            <a:xfrm>
              <a:off x="3843338" y="2239963"/>
              <a:ext cx="1752600" cy="415925"/>
            </a:xfrm>
            <a:custGeom>
              <a:avLst/>
              <a:gdLst>
                <a:gd name="connsiteX0" fmla="*/ 1452562 w 1752600"/>
                <a:gd name="connsiteY0" fmla="*/ 214313 h 414338"/>
                <a:gd name="connsiteX1" fmla="*/ 1309687 w 1752600"/>
                <a:gd name="connsiteY1" fmla="*/ 242888 h 414338"/>
                <a:gd name="connsiteX2" fmla="*/ 1164431 w 1752600"/>
                <a:gd name="connsiteY2" fmla="*/ 271463 h 414338"/>
                <a:gd name="connsiteX3" fmla="*/ 1031081 w 1752600"/>
                <a:gd name="connsiteY3" fmla="*/ 297657 h 414338"/>
                <a:gd name="connsiteX4" fmla="*/ 873918 w 1752600"/>
                <a:gd name="connsiteY4" fmla="*/ 333375 h 414338"/>
                <a:gd name="connsiteX5" fmla="*/ 781050 w 1752600"/>
                <a:gd name="connsiteY5" fmla="*/ 352425 h 414338"/>
                <a:gd name="connsiteX6" fmla="*/ 664368 w 1752600"/>
                <a:gd name="connsiteY6" fmla="*/ 373857 h 414338"/>
                <a:gd name="connsiteX7" fmla="*/ 600075 w 1752600"/>
                <a:gd name="connsiteY7" fmla="*/ 383382 h 414338"/>
                <a:gd name="connsiteX8" fmla="*/ 535781 w 1752600"/>
                <a:gd name="connsiteY8" fmla="*/ 392907 h 414338"/>
                <a:gd name="connsiteX9" fmla="*/ 473868 w 1752600"/>
                <a:gd name="connsiteY9" fmla="*/ 400050 h 414338"/>
                <a:gd name="connsiteX10" fmla="*/ 435768 w 1752600"/>
                <a:gd name="connsiteY10" fmla="*/ 404813 h 414338"/>
                <a:gd name="connsiteX11" fmla="*/ 397668 w 1752600"/>
                <a:gd name="connsiteY11" fmla="*/ 409575 h 414338"/>
                <a:gd name="connsiteX12" fmla="*/ 354806 w 1752600"/>
                <a:gd name="connsiteY12" fmla="*/ 414338 h 414338"/>
                <a:gd name="connsiteX13" fmla="*/ 319087 w 1752600"/>
                <a:gd name="connsiteY13" fmla="*/ 414338 h 414338"/>
                <a:gd name="connsiteX14" fmla="*/ 283368 w 1752600"/>
                <a:gd name="connsiteY14" fmla="*/ 414338 h 414338"/>
                <a:gd name="connsiteX15" fmla="*/ 250031 w 1752600"/>
                <a:gd name="connsiteY15" fmla="*/ 409575 h 414338"/>
                <a:gd name="connsiteX16" fmla="*/ 221456 w 1752600"/>
                <a:gd name="connsiteY16" fmla="*/ 402432 h 414338"/>
                <a:gd name="connsiteX17" fmla="*/ 176212 w 1752600"/>
                <a:gd name="connsiteY17" fmla="*/ 385763 h 414338"/>
                <a:gd name="connsiteX18" fmla="*/ 138112 w 1752600"/>
                <a:gd name="connsiteY18" fmla="*/ 366713 h 414338"/>
                <a:gd name="connsiteX19" fmla="*/ 104775 w 1752600"/>
                <a:gd name="connsiteY19" fmla="*/ 345282 h 414338"/>
                <a:gd name="connsiteX20" fmla="*/ 78581 w 1752600"/>
                <a:gd name="connsiteY20" fmla="*/ 323850 h 414338"/>
                <a:gd name="connsiteX21" fmla="*/ 57150 w 1752600"/>
                <a:gd name="connsiteY21" fmla="*/ 304800 h 414338"/>
                <a:gd name="connsiteX22" fmla="*/ 35718 w 1752600"/>
                <a:gd name="connsiteY22" fmla="*/ 278607 h 414338"/>
                <a:gd name="connsiteX23" fmla="*/ 14287 w 1752600"/>
                <a:gd name="connsiteY23" fmla="*/ 245269 h 414338"/>
                <a:gd name="connsiteX24" fmla="*/ 2381 w 1752600"/>
                <a:gd name="connsiteY24" fmla="*/ 221457 h 414338"/>
                <a:gd name="connsiteX25" fmla="*/ 0 w 1752600"/>
                <a:gd name="connsiteY25" fmla="*/ 202407 h 414338"/>
                <a:gd name="connsiteX26" fmla="*/ 0 w 1752600"/>
                <a:gd name="connsiteY26" fmla="*/ 183357 h 414338"/>
                <a:gd name="connsiteX27" fmla="*/ 4762 w 1752600"/>
                <a:gd name="connsiteY27" fmla="*/ 171450 h 414338"/>
                <a:gd name="connsiteX28" fmla="*/ 11906 w 1752600"/>
                <a:gd name="connsiteY28" fmla="*/ 169069 h 414338"/>
                <a:gd name="connsiteX29" fmla="*/ 21431 w 1752600"/>
                <a:gd name="connsiteY29" fmla="*/ 169069 h 414338"/>
                <a:gd name="connsiteX30" fmla="*/ 38100 w 1752600"/>
                <a:gd name="connsiteY30" fmla="*/ 173832 h 414338"/>
                <a:gd name="connsiteX31" fmla="*/ 69056 w 1752600"/>
                <a:gd name="connsiteY31" fmla="*/ 192882 h 414338"/>
                <a:gd name="connsiteX32" fmla="*/ 97631 w 1752600"/>
                <a:gd name="connsiteY32" fmla="*/ 209550 h 414338"/>
                <a:gd name="connsiteX33" fmla="*/ 130968 w 1752600"/>
                <a:gd name="connsiteY33" fmla="*/ 223838 h 414338"/>
                <a:gd name="connsiteX34" fmla="*/ 183356 w 1752600"/>
                <a:gd name="connsiteY34" fmla="*/ 238125 h 414338"/>
                <a:gd name="connsiteX35" fmla="*/ 228600 w 1752600"/>
                <a:gd name="connsiteY35" fmla="*/ 245269 h 414338"/>
                <a:gd name="connsiteX36" fmla="*/ 278606 w 1752600"/>
                <a:gd name="connsiteY36" fmla="*/ 247650 h 414338"/>
                <a:gd name="connsiteX37" fmla="*/ 364331 w 1752600"/>
                <a:gd name="connsiteY37" fmla="*/ 242888 h 414338"/>
                <a:gd name="connsiteX38" fmla="*/ 504825 w 1752600"/>
                <a:gd name="connsiteY38" fmla="*/ 223838 h 414338"/>
                <a:gd name="connsiteX39" fmla="*/ 747712 w 1752600"/>
                <a:gd name="connsiteY39" fmla="*/ 176213 h 414338"/>
                <a:gd name="connsiteX40" fmla="*/ 857250 w 1752600"/>
                <a:gd name="connsiteY40" fmla="*/ 154782 h 414338"/>
                <a:gd name="connsiteX41" fmla="*/ 1097756 w 1752600"/>
                <a:gd name="connsiteY41" fmla="*/ 107157 h 414338"/>
                <a:gd name="connsiteX42" fmla="*/ 1243012 w 1752600"/>
                <a:gd name="connsiteY42" fmla="*/ 66675 h 414338"/>
                <a:gd name="connsiteX43" fmla="*/ 1390650 w 1752600"/>
                <a:gd name="connsiteY43" fmla="*/ 11907 h 414338"/>
                <a:gd name="connsiteX44" fmla="*/ 1419225 w 1752600"/>
                <a:gd name="connsiteY44" fmla="*/ 0 h 414338"/>
                <a:gd name="connsiteX45" fmla="*/ 1481137 w 1752600"/>
                <a:gd name="connsiteY45" fmla="*/ 0 h 414338"/>
                <a:gd name="connsiteX46" fmla="*/ 1578768 w 1752600"/>
                <a:gd name="connsiteY46" fmla="*/ 7144 h 414338"/>
                <a:gd name="connsiteX47" fmla="*/ 1645443 w 1752600"/>
                <a:gd name="connsiteY47" fmla="*/ 14288 h 414338"/>
                <a:gd name="connsiteX48" fmla="*/ 1688306 w 1752600"/>
                <a:gd name="connsiteY48" fmla="*/ 23813 h 414338"/>
                <a:gd name="connsiteX49" fmla="*/ 1712118 w 1752600"/>
                <a:gd name="connsiteY49" fmla="*/ 33338 h 414338"/>
                <a:gd name="connsiteX50" fmla="*/ 1726406 w 1752600"/>
                <a:gd name="connsiteY50" fmla="*/ 45244 h 414338"/>
                <a:gd name="connsiteX51" fmla="*/ 1738312 w 1752600"/>
                <a:gd name="connsiteY51" fmla="*/ 59532 h 414338"/>
                <a:gd name="connsiteX52" fmla="*/ 1752600 w 1752600"/>
                <a:gd name="connsiteY52" fmla="*/ 85725 h 414338"/>
                <a:gd name="connsiteX53" fmla="*/ 1752600 w 1752600"/>
                <a:gd name="connsiteY53" fmla="*/ 97632 h 414338"/>
                <a:gd name="connsiteX54" fmla="*/ 1750218 w 1752600"/>
                <a:gd name="connsiteY54" fmla="*/ 109538 h 414338"/>
                <a:gd name="connsiteX55" fmla="*/ 1743075 w 1752600"/>
                <a:gd name="connsiteY55" fmla="*/ 126207 h 414338"/>
                <a:gd name="connsiteX56" fmla="*/ 1726406 w 1752600"/>
                <a:gd name="connsiteY56" fmla="*/ 142875 h 414338"/>
                <a:gd name="connsiteX57" fmla="*/ 1707356 w 1752600"/>
                <a:gd name="connsiteY57" fmla="*/ 154782 h 414338"/>
                <a:gd name="connsiteX58" fmla="*/ 1674018 w 1752600"/>
                <a:gd name="connsiteY58" fmla="*/ 164307 h 414338"/>
                <a:gd name="connsiteX59" fmla="*/ 1569243 w 1752600"/>
                <a:gd name="connsiteY59" fmla="*/ 188119 h 414338"/>
                <a:gd name="connsiteX60" fmla="*/ 1452562 w 1752600"/>
                <a:gd name="connsiteY60" fmla="*/ 2143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52600" h="414338">
                  <a:moveTo>
                    <a:pt x="1452562" y="214313"/>
                  </a:moveTo>
                  <a:lnTo>
                    <a:pt x="1309687" y="242888"/>
                  </a:lnTo>
                  <a:lnTo>
                    <a:pt x="1164431" y="271463"/>
                  </a:lnTo>
                  <a:lnTo>
                    <a:pt x="1031081" y="297657"/>
                  </a:lnTo>
                  <a:lnTo>
                    <a:pt x="873918" y="333375"/>
                  </a:lnTo>
                  <a:lnTo>
                    <a:pt x="781050" y="352425"/>
                  </a:lnTo>
                  <a:lnTo>
                    <a:pt x="664368" y="373857"/>
                  </a:lnTo>
                  <a:lnTo>
                    <a:pt x="600075" y="383382"/>
                  </a:lnTo>
                  <a:lnTo>
                    <a:pt x="535781" y="392907"/>
                  </a:lnTo>
                  <a:lnTo>
                    <a:pt x="473868" y="400050"/>
                  </a:lnTo>
                  <a:lnTo>
                    <a:pt x="435768" y="404813"/>
                  </a:lnTo>
                  <a:lnTo>
                    <a:pt x="397668" y="409575"/>
                  </a:lnTo>
                  <a:lnTo>
                    <a:pt x="354806" y="414338"/>
                  </a:lnTo>
                  <a:lnTo>
                    <a:pt x="319087" y="414338"/>
                  </a:lnTo>
                  <a:lnTo>
                    <a:pt x="283368" y="414338"/>
                  </a:lnTo>
                  <a:lnTo>
                    <a:pt x="250031" y="409575"/>
                  </a:lnTo>
                  <a:lnTo>
                    <a:pt x="221456" y="402432"/>
                  </a:lnTo>
                  <a:lnTo>
                    <a:pt x="176212" y="385763"/>
                  </a:lnTo>
                  <a:lnTo>
                    <a:pt x="138112" y="366713"/>
                  </a:lnTo>
                  <a:lnTo>
                    <a:pt x="104775" y="345282"/>
                  </a:lnTo>
                  <a:lnTo>
                    <a:pt x="78581" y="323850"/>
                  </a:lnTo>
                  <a:lnTo>
                    <a:pt x="57150" y="304800"/>
                  </a:lnTo>
                  <a:lnTo>
                    <a:pt x="35718" y="278607"/>
                  </a:lnTo>
                  <a:lnTo>
                    <a:pt x="14287" y="245269"/>
                  </a:lnTo>
                  <a:lnTo>
                    <a:pt x="2381" y="221457"/>
                  </a:lnTo>
                  <a:lnTo>
                    <a:pt x="0" y="202407"/>
                  </a:lnTo>
                  <a:lnTo>
                    <a:pt x="0" y="183357"/>
                  </a:lnTo>
                  <a:lnTo>
                    <a:pt x="4762" y="171450"/>
                  </a:lnTo>
                  <a:lnTo>
                    <a:pt x="11906" y="169069"/>
                  </a:lnTo>
                  <a:lnTo>
                    <a:pt x="21431" y="169069"/>
                  </a:lnTo>
                  <a:lnTo>
                    <a:pt x="38100" y="173832"/>
                  </a:lnTo>
                  <a:lnTo>
                    <a:pt x="69056" y="192882"/>
                  </a:lnTo>
                  <a:lnTo>
                    <a:pt x="97631" y="209550"/>
                  </a:lnTo>
                  <a:lnTo>
                    <a:pt x="130968" y="223838"/>
                  </a:lnTo>
                  <a:lnTo>
                    <a:pt x="183356" y="238125"/>
                  </a:lnTo>
                  <a:lnTo>
                    <a:pt x="228600" y="245269"/>
                  </a:lnTo>
                  <a:lnTo>
                    <a:pt x="278606" y="247650"/>
                  </a:lnTo>
                  <a:lnTo>
                    <a:pt x="364331" y="242888"/>
                  </a:lnTo>
                  <a:lnTo>
                    <a:pt x="504825" y="223838"/>
                  </a:lnTo>
                  <a:lnTo>
                    <a:pt x="747712" y="176213"/>
                  </a:lnTo>
                  <a:lnTo>
                    <a:pt x="857250" y="154782"/>
                  </a:lnTo>
                  <a:lnTo>
                    <a:pt x="1097756" y="107157"/>
                  </a:lnTo>
                  <a:lnTo>
                    <a:pt x="1243012" y="66675"/>
                  </a:lnTo>
                  <a:lnTo>
                    <a:pt x="1390650" y="11907"/>
                  </a:lnTo>
                  <a:lnTo>
                    <a:pt x="1419225" y="0"/>
                  </a:lnTo>
                  <a:lnTo>
                    <a:pt x="1481137" y="0"/>
                  </a:lnTo>
                  <a:lnTo>
                    <a:pt x="1578768" y="7144"/>
                  </a:lnTo>
                  <a:lnTo>
                    <a:pt x="1645443" y="14288"/>
                  </a:lnTo>
                  <a:lnTo>
                    <a:pt x="1688306" y="23813"/>
                  </a:lnTo>
                  <a:lnTo>
                    <a:pt x="1712118" y="33338"/>
                  </a:lnTo>
                  <a:lnTo>
                    <a:pt x="1726406" y="45244"/>
                  </a:lnTo>
                  <a:lnTo>
                    <a:pt x="1738312" y="59532"/>
                  </a:lnTo>
                  <a:lnTo>
                    <a:pt x="1752600" y="85725"/>
                  </a:lnTo>
                  <a:lnTo>
                    <a:pt x="1752600" y="97632"/>
                  </a:lnTo>
                  <a:lnTo>
                    <a:pt x="1750218" y="109538"/>
                  </a:lnTo>
                  <a:lnTo>
                    <a:pt x="1743075" y="126207"/>
                  </a:lnTo>
                  <a:lnTo>
                    <a:pt x="1726406" y="142875"/>
                  </a:lnTo>
                  <a:lnTo>
                    <a:pt x="1707356" y="154782"/>
                  </a:lnTo>
                  <a:lnTo>
                    <a:pt x="1674018" y="164307"/>
                  </a:lnTo>
                  <a:lnTo>
                    <a:pt x="1569243" y="188119"/>
                  </a:lnTo>
                  <a:lnTo>
                    <a:pt x="1452562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83">
              <a:extLst>
                <a:ext uri="{FF2B5EF4-FFF2-40B4-BE49-F238E27FC236}">
                  <a16:creationId xmlns:a16="http://schemas.microsoft.com/office/drawing/2014/main" id="{080215D1-A129-48A6-8B85-5F259FB4DB0D}"/>
                </a:ext>
              </a:extLst>
            </p:cNvPr>
            <p:cNvSpPr/>
            <p:nvPr/>
          </p:nvSpPr>
          <p:spPr>
            <a:xfrm>
              <a:off x="4446588" y="1706563"/>
              <a:ext cx="509588" cy="1412875"/>
            </a:xfrm>
            <a:custGeom>
              <a:avLst/>
              <a:gdLst>
                <a:gd name="connsiteX0" fmla="*/ 476250 w 509587"/>
                <a:gd name="connsiteY0" fmla="*/ 438150 h 1412082"/>
                <a:gd name="connsiteX1" fmla="*/ 473869 w 509587"/>
                <a:gd name="connsiteY1" fmla="*/ 550069 h 1412082"/>
                <a:gd name="connsiteX2" fmla="*/ 473869 w 509587"/>
                <a:gd name="connsiteY2" fmla="*/ 664369 h 1412082"/>
                <a:gd name="connsiteX3" fmla="*/ 452437 w 509587"/>
                <a:gd name="connsiteY3" fmla="*/ 812007 h 1412082"/>
                <a:gd name="connsiteX4" fmla="*/ 452437 w 509587"/>
                <a:gd name="connsiteY4" fmla="*/ 1104900 h 1412082"/>
                <a:gd name="connsiteX5" fmla="*/ 452437 w 509587"/>
                <a:gd name="connsiteY5" fmla="*/ 1376363 h 1412082"/>
                <a:gd name="connsiteX6" fmla="*/ 250031 w 509587"/>
                <a:gd name="connsiteY6" fmla="*/ 1412082 h 1412082"/>
                <a:gd name="connsiteX7" fmla="*/ 250031 w 509587"/>
                <a:gd name="connsiteY7" fmla="*/ 1295400 h 1412082"/>
                <a:gd name="connsiteX8" fmla="*/ 250031 w 509587"/>
                <a:gd name="connsiteY8" fmla="*/ 1095375 h 1412082"/>
                <a:gd name="connsiteX9" fmla="*/ 247650 w 509587"/>
                <a:gd name="connsiteY9" fmla="*/ 862013 h 1412082"/>
                <a:gd name="connsiteX10" fmla="*/ 228600 w 509587"/>
                <a:gd name="connsiteY10" fmla="*/ 704850 h 1412082"/>
                <a:gd name="connsiteX11" fmla="*/ 228600 w 509587"/>
                <a:gd name="connsiteY11" fmla="*/ 557213 h 1412082"/>
                <a:gd name="connsiteX12" fmla="*/ 228600 w 509587"/>
                <a:gd name="connsiteY12" fmla="*/ 330994 h 1412082"/>
                <a:gd name="connsiteX13" fmla="*/ 228600 w 509587"/>
                <a:gd name="connsiteY13" fmla="*/ 290513 h 1412082"/>
                <a:gd name="connsiteX14" fmla="*/ 223837 w 509587"/>
                <a:gd name="connsiteY14" fmla="*/ 269082 h 1412082"/>
                <a:gd name="connsiteX15" fmla="*/ 214312 w 509587"/>
                <a:gd name="connsiteY15" fmla="*/ 240507 h 1412082"/>
                <a:gd name="connsiteX16" fmla="*/ 202406 w 509587"/>
                <a:gd name="connsiteY16" fmla="*/ 214313 h 1412082"/>
                <a:gd name="connsiteX17" fmla="*/ 183356 w 509587"/>
                <a:gd name="connsiteY17" fmla="*/ 185738 h 1412082"/>
                <a:gd name="connsiteX18" fmla="*/ 164306 w 509587"/>
                <a:gd name="connsiteY18" fmla="*/ 164307 h 1412082"/>
                <a:gd name="connsiteX19" fmla="*/ 133350 w 509587"/>
                <a:gd name="connsiteY19" fmla="*/ 135732 h 1412082"/>
                <a:gd name="connsiteX20" fmla="*/ 116681 w 509587"/>
                <a:gd name="connsiteY20" fmla="*/ 121444 h 1412082"/>
                <a:gd name="connsiteX21" fmla="*/ 95250 w 509587"/>
                <a:gd name="connsiteY21" fmla="*/ 104775 h 1412082"/>
                <a:gd name="connsiteX22" fmla="*/ 71437 w 509587"/>
                <a:gd name="connsiteY22" fmla="*/ 90488 h 1412082"/>
                <a:gd name="connsiteX23" fmla="*/ 35719 w 509587"/>
                <a:gd name="connsiteY23" fmla="*/ 71438 h 1412082"/>
                <a:gd name="connsiteX24" fmla="*/ 11906 w 509587"/>
                <a:gd name="connsiteY24" fmla="*/ 54769 h 1412082"/>
                <a:gd name="connsiteX25" fmla="*/ 0 w 509587"/>
                <a:gd name="connsiteY25" fmla="*/ 38100 h 1412082"/>
                <a:gd name="connsiteX26" fmla="*/ 0 w 509587"/>
                <a:gd name="connsiteY26" fmla="*/ 28575 h 1412082"/>
                <a:gd name="connsiteX27" fmla="*/ 2381 w 509587"/>
                <a:gd name="connsiteY27" fmla="*/ 19050 h 1412082"/>
                <a:gd name="connsiteX28" fmla="*/ 21431 w 509587"/>
                <a:gd name="connsiteY28" fmla="*/ 4763 h 1412082"/>
                <a:gd name="connsiteX29" fmla="*/ 42862 w 509587"/>
                <a:gd name="connsiteY29" fmla="*/ 0 h 1412082"/>
                <a:gd name="connsiteX30" fmla="*/ 54769 w 509587"/>
                <a:gd name="connsiteY30" fmla="*/ 0 h 1412082"/>
                <a:gd name="connsiteX31" fmla="*/ 135731 w 509587"/>
                <a:gd name="connsiteY31" fmla="*/ 19050 h 1412082"/>
                <a:gd name="connsiteX32" fmla="*/ 247650 w 509587"/>
                <a:gd name="connsiteY32" fmla="*/ 50007 h 1412082"/>
                <a:gd name="connsiteX33" fmla="*/ 347662 w 509587"/>
                <a:gd name="connsiteY33" fmla="*/ 80963 h 1412082"/>
                <a:gd name="connsiteX34" fmla="*/ 419100 w 509587"/>
                <a:gd name="connsiteY34" fmla="*/ 104775 h 1412082"/>
                <a:gd name="connsiteX35" fmla="*/ 452437 w 509587"/>
                <a:gd name="connsiteY35" fmla="*/ 119063 h 1412082"/>
                <a:gd name="connsiteX36" fmla="*/ 476250 w 509587"/>
                <a:gd name="connsiteY36" fmla="*/ 133350 h 1412082"/>
                <a:gd name="connsiteX37" fmla="*/ 490537 w 509587"/>
                <a:gd name="connsiteY37" fmla="*/ 145257 h 1412082"/>
                <a:gd name="connsiteX38" fmla="*/ 500062 w 509587"/>
                <a:gd name="connsiteY38" fmla="*/ 159544 h 1412082"/>
                <a:gd name="connsiteX39" fmla="*/ 507206 w 509587"/>
                <a:gd name="connsiteY39" fmla="*/ 176213 h 1412082"/>
                <a:gd name="connsiteX40" fmla="*/ 509587 w 509587"/>
                <a:gd name="connsiteY40" fmla="*/ 200025 h 1412082"/>
                <a:gd name="connsiteX41" fmla="*/ 504825 w 509587"/>
                <a:gd name="connsiteY41" fmla="*/ 221457 h 1412082"/>
                <a:gd name="connsiteX42" fmla="*/ 495300 w 509587"/>
                <a:gd name="connsiteY42" fmla="*/ 252413 h 1412082"/>
                <a:gd name="connsiteX43" fmla="*/ 485775 w 509587"/>
                <a:gd name="connsiteY43" fmla="*/ 297657 h 1412082"/>
                <a:gd name="connsiteX44" fmla="*/ 476250 w 509587"/>
                <a:gd name="connsiteY44" fmla="*/ 438150 h 141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412082">
                  <a:moveTo>
                    <a:pt x="476250" y="438150"/>
                  </a:moveTo>
                  <a:cubicBezTo>
                    <a:pt x="475456" y="475456"/>
                    <a:pt x="474663" y="512763"/>
                    <a:pt x="473869" y="550069"/>
                  </a:cubicBezTo>
                  <a:lnTo>
                    <a:pt x="473869" y="664369"/>
                  </a:lnTo>
                  <a:lnTo>
                    <a:pt x="452437" y="812007"/>
                  </a:lnTo>
                  <a:lnTo>
                    <a:pt x="452437" y="1104900"/>
                  </a:lnTo>
                  <a:lnTo>
                    <a:pt x="452437" y="1376363"/>
                  </a:lnTo>
                  <a:lnTo>
                    <a:pt x="250031" y="1412082"/>
                  </a:lnTo>
                  <a:lnTo>
                    <a:pt x="250031" y="1295400"/>
                  </a:lnTo>
                  <a:lnTo>
                    <a:pt x="250031" y="1095375"/>
                  </a:lnTo>
                  <a:cubicBezTo>
                    <a:pt x="249237" y="1017588"/>
                    <a:pt x="248444" y="939800"/>
                    <a:pt x="247650" y="862013"/>
                  </a:cubicBezTo>
                  <a:lnTo>
                    <a:pt x="228600" y="704850"/>
                  </a:lnTo>
                  <a:lnTo>
                    <a:pt x="228600" y="557213"/>
                  </a:lnTo>
                  <a:lnTo>
                    <a:pt x="228600" y="330994"/>
                  </a:lnTo>
                  <a:lnTo>
                    <a:pt x="228600" y="290513"/>
                  </a:lnTo>
                  <a:lnTo>
                    <a:pt x="223837" y="269082"/>
                  </a:lnTo>
                  <a:lnTo>
                    <a:pt x="214312" y="240507"/>
                  </a:lnTo>
                  <a:lnTo>
                    <a:pt x="202406" y="214313"/>
                  </a:lnTo>
                  <a:lnTo>
                    <a:pt x="183356" y="185738"/>
                  </a:lnTo>
                  <a:lnTo>
                    <a:pt x="164306" y="164307"/>
                  </a:lnTo>
                  <a:lnTo>
                    <a:pt x="133350" y="135732"/>
                  </a:lnTo>
                  <a:lnTo>
                    <a:pt x="116681" y="121444"/>
                  </a:lnTo>
                  <a:lnTo>
                    <a:pt x="95250" y="104775"/>
                  </a:lnTo>
                  <a:lnTo>
                    <a:pt x="71437" y="90488"/>
                  </a:lnTo>
                  <a:lnTo>
                    <a:pt x="35719" y="71438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21431" y="4763"/>
                  </a:lnTo>
                  <a:lnTo>
                    <a:pt x="42862" y="0"/>
                  </a:lnTo>
                  <a:lnTo>
                    <a:pt x="54769" y="0"/>
                  </a:lnTo>
                  <a:lnTo>
                    <a:pt x="135731" y="19050"/>
                  </a:lnTo>
                  <a:lnTo>
                    <a:pt x="247650" y="50007"/>
                  </a:lnTo>
                  <a:lnTo>
                    <a:pt x="347662" y="80963"/>
                  </a:lnTo>
                  <a:lnTo>
                    <a:pt x="419100" y="104775"/>
                  </a:lnTo>
                  <a:lnTo>
                    <a:pt x="452437" y="119063"/>
                  </a:lnTo>
                  <a:lnTo>
                    <a:pt x="476250" y="133350"/>
                  </a:lnTo>
                  <a:lnTo>
                    <a:pt x="490537" y="145257"/>
                  </a:lnTo>
                  <a:lnTo>
                    <a:pt x="500062" y="159544"/>
                  </a:lnTo>
                  <a:lnTo>
                    <a:pt x="507206" y="176213"/>
                  </a:lnTo>
                  <a:lnTo>
                    <a:pt x="509587" y="200025"/>
                  </a:lnTo>
                  <a:lnTo>
                    <a:pt x="504825" y="221457"/>
                  </a:lnTo>
                  <a:lnTo>
                    <a:pt x="495300" y="252413"/>
                  </a:lnTo>
                  <a:lnTo>
                    <a:pt x="485775" y="297657"/>
                  </a:lnTo>
                  <a:lnTo>
                    <a:pt x="476250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4">
              <a:extLst>
                <a:ext uri="{FF2B5EF4-FFF2-40B4-BE49-F238E27FC236}">
                  <a16:creationId xmlns:a16="http://schemas.microsoft.com/office/drawing/2014/main" id="{683378B0-57ED-4610-9C48-954BA6A49093}"/>
                </a:ext>
              </a:extLst>
            </p:cNvPr>
            <p:cNvSpPr/>
            <p:nvPr/>
          </p:nvSpPr>
          <p:spPr>
            <a:xfrm>
              <a:off x="3822701" y="3113088"/>
              <a:ext cx="501650" cy="1260475"/>
            </a:xfrm>
            <a:custGeom>
              <a:avLst/>
              <a:gdLst>
                <a:gd name="connsiteX0" fmla="*/ 371475 w 502444"/>
                <a:gd name="connsiteY0" fmla="*/ 273844 h 1262062"/>
                <a:gd name="connsiteX1" fmla="*/ 388144 w 502444"/>
                <a:gd name="connsiteY1" fmla="*/ 414337 h 1262062"/>
                <a:gd name="connsiteX2" fmla="*/ 409575 w 502444"/>
                <a:gd name="connsiteY2" fmla="*/ 561975 h 1262062"/>
                <a:gd name="connsiteX3" fmla="*/ 423863 w 502444"/>
                <a:gd name="connsiteY3" fmla="*/ 626269 h 1262062"/>
                <a:gd name="connsiteX4" fmla="*/ 447675 w 502444"/>
                <a:gd name="connsiteY4" fmla="*/ 747712 h 1262062"/>
                <a:gd name="connsiteX5" fmla="*/ 473869 w 502444"/>
                <a:gd name="connsiteY5" fmla="*/ 881062 h 1262062"/>
                <a:gd name="connsiteX6" fmla="*/ 502444 w 502444"/>
                <a:gd name="connsiteY6" fmla="*/ 1031081 h 1262062"/>
                <a:gd name="connsiteX7" fmla="*/ 492919 w 502444"/>
                <a:gd name="connsiteY7" fmla="*/ 1159669 h 1262062"/>
                <a:gd name="connsiteX8" fmla="*/ 488157 w 502444"/>
                <a:gd name="connsiteY8" fmla="*/ 1193006 h 1262062"/>
                <a:gd name="connsiteX9" fmla="*/ 476250 w 502444"/>
                <a:gd name="connsiteY9" fmla="*/ 1223962 h 1262062"/>
                <a:gd name="connsiteX10" fmla="*/ 464344 w 502444"/>
                <a:gd name="connsiteY10" fmla="*/ 1243012 h 1262062"/>
                <a:gd name="connsiteX11" fmla="*/ 450057 w 502444"/>
                <a:gd name="connsiteY11" fmla="*/ 1252537 h 1262062"/>
                <a:gd name="connsiteX12" fmla="*/ 438150 w 502444"/>
                <a:gd name="connsiteY12" fmla="*/ 1257300 h 1262062"/>
                <a:gd name="connsiteX13" fmla="*/ 428625 w 502444"/>
                <a:gd name="connsiteY13" fmla="*/ 1259681 h 1262062"/>
                <a:gd name="connsiteX14" fmla="*/ 416719 w 502444"/>
                <a:gd name="connsiteY14" fmla="*/ 1262062 h 1262062"/>
                <a:gd name="connsiteX15" fmla="*/ 397669 w 502444"/>
                <a:gd name="connsiteY15" fmla="*/ 1262062 h 1262062"/>
                <a:gd name="connsiteX16" fmla="*/ 376238 w 502444"/>
                <a:gd name="connsiteY16" fmla="*/ 1257300 h 1262062"/>
                <a:gd name="connsiteX17" fmla="*/ 354807 w 502444"/>
                <a:gd name="connsiteY17" fmla="*/ 1245394 h 1262062"/>
                <a:gd name="connsiteX18" fmla="*/ 340519 w 502444"/>
                <a:gd name="connsiteY18" fmla="*/ 1231106 h 1262062"/>
                <a:gd name="connsiteX19" fmla="*/ 321469 w 502444"/>
                <a:gd name="connsiteY19" fmla="*/ 1207294 h 1262062"/>
                <a:gd name="connsiteX20" fmla="*/ 304800 w 502444"/>
                <a:gd name="connsiteY20" fmla="*/ 1178719 h 1262062"/>
                <a:gd name="connsiteX21" fmla="*/ 290513 w 502444"/>
                <a:gd name="connsiteY21" fmla="*/ 1150144 h 1262062"/>
                <a:gd name="connsiteX22" fmla="*/ 278607 w 502444"/>
                <a:gd name="connsiteY22" fmla="*/ 1116806 h 1262062"/>
                <a:gd name="connsiteX23" fmla="*/ 269082 w 502444"/>
                <a:gd name="connsiteY23" fmla="*/ 1085850 h 1262062"/>
                <a:gd name="connsiteX24" fmla="*/ 254794 w 502444"/>
                <a:gd name="connsiteY24" fmla="*/ 995362 h 1262062"/>
                <a:gd name="connsiteX25" fmla="*/ 233363 w 502444"/>
                <a:gd name="connsiteY25" fmla="*/ 876300 h 1262062"/>
                <a:gd name="connsiteX26" fmla="*/ 200025 w 502444"/>
                <a:gd name="connsiteY26" fmla="*/ 681037 h 1262062"/>
                <a:gd name="connsiteX27" fmla="*/ 164307 w 502444"/>
                <a:gd name="connsiteY27" fmla="*/ 431006 h 1262062"/>
                <a:gd name="connsiteX28" fmla="*/ 154782 w 502444"/>
                <a:gd name="connsiteY28" fmla="*/ 383381 h 1262062"/>
                <a:gd name="connsiteX29" fmla="*/ 140494 w 502444"/>
                <a:gd name="connsiteY29" fmla="*/ 328612 h 1262062"/>
                <a:gd name="connsiteX30" fmla="*/ 121444 w 502444"/>
                <a:gd name="connsiteY30" fmla="*/ 266700 h 1262062"/>
                <a:gd name="connsiteX31" fmla="*/ 104775 w 502444"/>
                <a:gd name="connsiteY31" fmla="*/ 219075 h 1262062"/>
                <a:gd name="connsiteX32" fmla="*/ 80963 w 502444"/>
                <a:gd name="connsiteY32" fmla="*/ 164306 h 1262062"/>
                <a:gd name="connsiteX33" fmla="*/ 50007 w 502444"/>
                <a:gd name="connsiteY33" fmla="*/ 107156 h 1262062"/>
                <a:gd name="connsiteX34" fmla="*/ 30957 w 502444"/>
                <a:gd name="connsiteY34" fmla="*/ 78581 h 1262062"/>
                <a:gd name="connsiteX35" fmla="*/ 9525 w 502444"/>
                <a:gd name="connsiteY35" fmla="*/ 52387 h 1262062"/>
                <a:gd name="connsiteX36" fmla="*/ 0 w 502444"/>
                <a:gd name="connsiteY36" fmla="*/ 33337 h 1262062"/>
                <a:gd name="connsiteX37" fmla="*/ 0 w 502444"/>
                <a:gd name="connsiteY37" fmla="*/ 19050 h 1262062"/>
                <a:gd name="connsiteX38" fmla="*/ 4763 w 502444"/>
                <a:gd name="connsiteY38" fmla="*/ 9525 h 1262062"/>
                <a:gd name="connsiteX39" fmla="*/ 14288 w 502444"/>
                <a:gd name="connsiteY39" fmla="*/ 2381 h 1262062"/>
                <a:gd name="connsiteX40" fmla="*/ 30957 w 502444"/>
                <a:gd name="connsiteY40" fmla="*/ 0 h 1262062"/>
                <a:gd name="connsiteX41" fmla="*/ 80963 w 502444"/>
                <a:gd name="connsiteY41" fmla="*/ 4762 h 1262062"/>
                <a:gd name="connsiteX42" fmla="*/ 195263 w 502444"/>
                <a:gd name="connsiteY42" fmla="*/ 21431 h 1262062"/>
                <a:gd name="connsiteX43" fmla="*/ 338138 w 502444"/>
                <a:gd name="connsiteY43" fmla="*/ 47625 h 1262062"/>
                <a:gd name="connsiteX44" fmla="*/ 371475 w 502444"/>
                <a:gd name="connsiteY44" fmla="*/ 27384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2444" h="1262062">
                  <a:moveTo>
                    <a:pt x="371475" y="273844"/>
                  </a:moveTo>
                  <a:lnTo>
                    <a:pt x="388144" y="414337"/>
                  </a:lnTo>
                  <a:lnTo>
                    <a:pt x="409575" y="561975"/>
                  </a:lnTo>
                  <a:lnTo>
                    <a:pt x="423863" y="626269"/>
                  </a:lnTo>
                  <a:lnTo>
                    <a:pt x="447675" y="747712"/>
                  </a:lnTo>
                  <a:lnTo>
                    <a:pt x="473869" y="881062"/>
                  </a:lnTo>
                  <a:lnTo>
                    <a:pt x="502444" y="1031081"/>
                  </a:lnTo>
                  <a:lnTo>
                    <a:pt x="492919" y="1159669"/>
                  </a:lnTo>
                  <a:lnTo>
                    <a:pt x="488157" y="1193006"/>
                  </a:lnTo>
                  <a:lnTo>
                    <a:pt x="476250" y="1223962"/>
                  </a:lnTo>
                  <a:lnTo>
                    <a:pt x="464344" y="1243012"/>
                  </a:lnTo>
                  <a:lnTo>
                    <a:pt x="450057" y="1252537"/>
                  </a:lnTo>
                  <a:lnTo>
                    <a:pt x="438150" y="1257300"/>
                  </a:lnTo>
                  <a:lnTo>
                    <a:pt x="428625" y="1259681"/>
                  </a:lnTo>
                  <a:lnTo>
                    <a:pt x="416719" y="1262062"/>
                  </a:lnTo>
                  <a:lnTo>
                    <a:pt x="397669" y="1262062"/>
                  </a:lnTo>
                  <a:lnTo>
                    <a:pt x="376238" y="1257300"/>
                  </a:lnTo>
                  <a:lnTo>
                    <a:pt x="354807" y="1245394"/>
                  </a:lnTo>
                  <a:lnTo>
                    <a:pt x="340519" y="1231106"/>
                  </a:lnTo>
                  <a:lnTo>
                    <a:pt x="321469" y="1207294"/>
                  </a:lnTo>
                  <a:lnTo>
                    <a:pt x="304800" y="1178719"/>
                  </a:lnTo>
                  <a:lnTo>
                    <a:pt x="290513" y="1150144"/>
                  </a:lnTo>
                  <a:lnTo>
                    <a:pt x="278607" y="1116806"/>
                  </a:lnTo>
                  <a:lnTo>
                    <a:pt x="269082" y="1085850"/>
                  </a:lnTo>
                  <a:lnTo>
                    <a:pt x="254794" y="995362"/>
                  </a:lnTo>
                  <a:lnTo>
                    <a:pt x="233363" y="876300"/>
                  </a:lnTo>
                  <a:lnTo>
                    <a:pt x="200025" y="681037"/>
                  </a:lnTo>
                  <a:lnTo>
                    <a:pt x="164307" y="431006"/>
                  </a:lnTo>
                  <a:lnTo>
                    <a:pt x="154782" y="383381"/>
                  </a:lnTo>
                  <a:lnTo>
                    <a:pt x="140494" y="328612"/>
                  </a:lnTo>
                  <a:lnTo>
                    <a:pt x="121444" y="266700"/>
                  </a:lnTo>
                  <a:lnTo>
                    <a:pt x="104775" y="219075"/>
                  </a:lnTo>
                  <a:lnTo>
                    <a:pt x="80963" y="164306"/>
                  </a:lnTo>
                  <a:lnTo>
                    <a:pt x="50007" y="107156"/>
                  </a:lnTo>
                  <a:lnTo>
                    <a:pt x="30957" y="78581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4288" y="2381"/>
                  </a:lnTo>
                  <a:lnTo>
                    <a:pt x="30957" y="0"/>
                  </a:lnTo>
                  <a:lnTo>
                    <a:pt x="80963" y="4762"/>
                  </a:lnTo>
                  <a:lnTo>
                    <a:pt x="195263" y="21431"/>
                  </a:lnTo>
                  <a:lnTo>
                    <a:pt x="338138" y="47625"/>
                  </a:lnTo>
                  <a:lnTo>
                    <a:pt x="371475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5">
              <a:extLst>
                <a:ext uri="{FF2B5EF4-FFF2-40B4-BE49-F238E27FC236}">
                  <a16:creationId xmlns:a16="http://schemas.microsoft.com/office/drawing/2014/main" id="{E0F57D06-53C1-4BA1-8726-C4632EE7CDB0}"/>
                </a:ext>
              </a:extLst>
            </p:cNvPr>
            <p:cNvSpPr/>
            <p:nvPr/>
          </p:nvSpPr>
          <p:spPr>
            <a:xfrm>
              <a:off x="4090988" y="2913063"/>
              <a:ext cx="1524000" cy="1249362"/>
            </a:xfrm>
            <a:custGeom>
              <a:avLst/>
              <a:gdLst>
                <a:gd name="connsiteX0" fmla="*/ 1062037 w 1524000"/>
                <a:gd name="connsiteY0" fmla="*/ 207169 h 1250156"/>
                <a:gd name="connsiteX1" fmla="*/ 957262 w 1524000"/>
                <a:gd name="connsiteY1" fmla="*/ 219075 h 1250156"/>
                <a:gd name="connsiteX2" fmla="*/ 838200 w 1524000"/>
                <a:gd name="connsiteY2" fmla="*/ 235744 h 1250156"/>
                <a:gd name="connsiteX3" fmla="*/ 695325 w 1524000"/>
                <a:gd name="connsiteY3" fmla="*/ 259556 h 1250156"/>
                <a:gd name="connsiteX4" fmla="*/ 564356 w 1524000"/>
                <a:gd name="connsiteY4" fmla="*/ 285750 h 1250156"/>
                <a:gd name="connsiteX5" fmla="*/ 445293 w 1524000"/>
                <a:gd name="connsiteY5" fmla="*/ 311944 h 1250156"/>
                <a:gd name="connsiteX6" fmla="*/ 335756 w 1524000"/>
                <a:gd name="connsiteY6" fmla="*/ 335756 h 1250156"/>
                <a:gd name="connsiteX7" fmla="*/ 228600 w 1524000"/>
                <a:gd name="connsiteY7" fmla="*/ 361950 h 1250156"/>
                <a:gd name="connsiteX8" fmla="*/ 16668 w 1524000"/>
                <a:gd name="connsiteY8" fmla="*/ 423862 h 1250156"/>
                <a:gd name="connsiteX9" fmla="*/ 0 w 1524000"/>
                <a:gd name="connsiteY9" fmla="*/ 252412 h 1250156"/>
                <a:gd name="connsiteX10" fmla="*/ 138112 w 1524000"/>
                <a:gd name="connsiteY10" fmla="*/ 235744 h 1250156"/>
                <a:gd name="connsiteX11" fmla="*/ 300037 w 1524000"/>
                <a:gd name="connsiteY11" fmla="*/ 202406 h 1250156"/>
                <a:gd name="connsiteX12" fmla="*/ 450056 w 1524000"/>
                <a:gd name="connsiteY12" fmla="*/ 169069 h 1250156"/>
                <a:gd name="connsiteX13" fmla="*/ 611981 w 1524000"/>
                <a:gd name="connsiteY13" fmla="*/ 133350 h 1250156"/>
                <a:gd name="connsiteX14" fmla="*/ 900112 w 1524000"/>
                <a:gd name="connsiteY14" fmla="*/ 66675 h 1250156"/>
                <a:gd name="connsiteX15" fmla="*/ 1012031 w 1524000"/>
                <a:gd name="connsiteY15" fmla="*/ 40481 h 1250156"/>
                <a:gd name="connsiteX16" fmla="*/ 1116806 w 1524000"/>
                <a:gd name="connsiteY16" fmla="*/ 16669 h 1250156"/>
                <a:gd name="connsiteX17" fmla="*/ 1202531 w 1524000"/>
                <a:gd name="connsiteY17" fmla="*/ 0 h 1250156"/>
                <a:gd name="connsiteX18" fmla="*/ 1214437 w 1524000"/>
                <a:gd name="connsiteY18" fmla="*/ 0 h 1250156"/>
                <a:gd name="connsiteX19" fmla="*/ 1228725 w 1524000"/>
                <a:gd name="connsiteY19" fmla="*/ 0 h 1250156"/>
                <a:gd name="connsiteX20" fmla="*/ 1252537 w 1524000"/>
                <a:gd name="connsiteY20" fmla="*/ 7144 h 1250156"/>
                <a:gd name="connsiteX21" fmla="*/ 1304925 w 1524000"/>
                <a:gd name="connsiteY21" fmla="*/ 33337 h 1250156"/>
                <a:gd name="connsiteX22" fmla="*/ 1364456 w 1524000"/>
                <a:gd name="connsiteY22" fmla="*/ 71437 h 1250156"/>
                <a:gd name="connsiteX23" fmla="*/ 1438275 w 1524000"/>
                <a:gd name="connsiteY23" fmla="*/ 128587 h 1250156"/>
                <a:gd name="connsiteX24" fmla="*/ 1502568 w 1524000"/>
                <a:gd name="connsiteY24" fmla="*/ 180975 h 1250156"/>
                <a:gd name="connsiteX25" fmla="*/ 1521618 w 1524000"/>
                <a:gd name="connsiteY25" fmla="*/ 195262 h 1250156"/>
                <a:gd name="connsiteX26" fmla="*/ 1524000 w 1524000"/>
                <a:gd name="connsiteY26" fmla="*/ 207169 h 1250156"/>
                <a:gd name="connsiteX27" fmla="*/ 1519237 w 1524000"/>
                <a:gd name="connsiteY27" fmla="*/ 264319 h 1250156"/>
                <a:gd name="connsiteX28" fmla="*/ 1504950 w 1524000"/>
                <a:gd name="connsiteY28" fmla="*/ 376237 h 1250156"/>
                <a:gd name="connsiteX29" fmla="*/ 1488281 w 1524000"/>
                <a:gd name="connsiteY29" fmla="*/ 478631 h 1250156"/>
                <a:gd name="connsiteX30" fmla="*/ 1445418 w 1524000"/>
                <a:gd name="connsiteY30" fmla="*/ 726281 h 1250156"/>
                <a:gd name="connsiteX31" fmla="*/ 1402556 w 1524000"/>
                <a:gd name="connsiteY31" fmla="*/ 959644 h 1250156"/>
                <a:gd name="connsiteX32" fmla="*/ 1366837 w 1524000"/>
                <a:gd name="connsiteY32" fmla="*/ 1152525 h 1250156"/>
                <a:gd name="connsiteX33" fmla="*/ 1354931 w 1524000"/>
                <a:gd name="connsiteY33" fmla="*/ 1176337 h 1250156"/>
                <a:gd name="connsiteX34" fmla="*/ 1331118 w 1524000"/>
                <a:gd name="connsiteY34" fmla="*/ 1202531 h 1250156"/>
                <a:gd name="connsiteX35" fmla="*/ 1300162 w 1524000"/>
                <a:gd name="connsiteY35" fmla="*/ 1226344 h 1250156"/>
                <a:gd name="connsiteX36" fmla="*/ 1273968 w 1524000"/>
                <a:gd name="connsiteY36" fmla="*/ 1240631 h 1250156"/>
                <a:gd name="connsiteX37" fmla="*/ 1245393 w 1524000"/>
                <a:gd name="connsiteY37" fmla="*/ 1247775 h 1250156"/>
                <a:gd name="connsiteX38" fmla="*/ 1226343 w 1524000"/>
                <a:gd name="connsiteY38" fmla="*/ 1250156 h 1250156"/>
                <a:gd name="connsiteX39" fmla="*/ 1219200 w 1524000"/>
                <a:gd name="connsiteY39" fmla="*/ 1250156 h 1250156"/>
                <a:gd name="connsiteX40" fmla="*/ 1197768 w 1524000"/>
                <a:gd name="connsiteY40" fmla="*/ 1243012 h 1250156"/>
                <a:gd name="connsiteX41" fmla="*/ 1185862 w 1524000"/>
                <a:gd name="connsiteY41" fmla="*/ 1069181 h 1250156"/>
                <a:gd name="connsiteX42" fmla="*/ 1185862 w 1524000"/>
                <a:gd name="connsiteY42" fmla="*/ 931069 h 1250156"/>
                <a:gd name="connsiteX43" fmla="*/ 1183481 w 1524000"/>
                <a:gd name="connsiteY43" fmla="*/ 692944 h 1250156"/>
                <a:gd name="connsiteX44" fmla="*/ 1207293 w 1524000"/>
                <a:gd name="connsiteY44" fmla="*/ 583406 h 1250156"/>
                <a:gd name="connsiteX45" fmla="*/ 1214437 w 1524000"/>
                <a:gd name="connsiteY45" fmla="*/ 478631 h 1250156"/>
                <a:gd name="connsiteX46" fmla="*/ 1226343 w 1524000"/>
                <a:gd name="connsiteY46" fmla="*/ 321469 h 1250156"/>
                <a:gd name="connsiteX47" fmla="*/ 1228725 w 1524000"/>
                <a:gd name="connsiteY47" fmla="*/ 257175 h 1250156"/>
                <a:gd name="connsiteX48" fmla="*/ 1228725 w 1524000"/>
                <a:gd name="connsiteY48" fmla="*/ 242887 h 1250156"/>
                <a:gd name="connsiteX49" fmla="*/ 1221581 w 1524000"/>
                <a:gd name="connsiteY49" fmla="*/ 226219 h 1250156"/>
                <a:gd name="connsiteX50" fmla="*/ 1212056 w 1524000"/>
                <a:gd name="connsiteY50" fmla="*/ 216694 h 1250156"/>
                <a:gd name="connsiteX51" fmla="*/ 1183481 w 1524000"/>
                <a:gd name="connsiteY51" fmla="*/ 202406 h 1250156"/>
                <a:gd name="connsiteX52" fmla="*/ 1145381 w 1524000"/>
                <a:gd name="connsiteY52" fmla="*/ 197644 h 1250156"/>
                <a:gd name="connsiteX53" fmla="*/ 1062037 w 1524000"/>
                <a:gd name="connsiteY53" fmla="*/ 207169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250156">
                  <a:moveTo>
                    <a:pt x="1062037" y="207169"/>
                  </a:moveTo>
                  <a:lnTo>
                    <a:pt x="957262" y="219075"/>
                  </a:lnTo>
                  <a:lnTo>
                    <a:pt x="838200" y="235744"/>
                  </a:lnTo>
                  <a:lnTo>
                    <a:pt x="695325" y="259556"/>
                  </a:lnTo>
                  <a:lnTo>
                    <a:pt x="564356" y="285750"/>
                  </a:lnTo>
                  <a:lnTo>
                    <a:pt x="445293" y="311944"/>
                  </a:lnTo>
                  <a:lnTo>
                    <a:pt x="335756" y="335756"/>
                  </a:lnTo>
                  <a:lnTo>
                    <a:pt x="228600" y="361950"/>
                  </a:lnTo>
                  <a:lnTo>
                    <a:pt x="16668" y="423862"/>
                  </a:lnTo>
                  <a:lnTo>
                    <a:pt x="0" y="252412"/>
                  </a:lnTo>
                  <a:lnTo>
                    <a:pt x="138112" y="235744"/>
                  </a:lnTo>
                  <a:lnTo>
                    <a:pt x="300037" y="202406"/>
                  </a:lnTo>
                  <a:lnTo>
                    <a:pt x="450056" y="169069"/>
                  </a:lnTo>
                  <a:lnTo>
                    <a:pt x="611981" y="133350"/>
                  </a:lnTo>
                  <a:lnTo>
                    <a:pt x="900112" y="66675"/>
                  </a:lnTo>
                  <a:lnTo>
                    <a:pt x="1012031" y="40481"/>
                  </a:lnTo>
                  <a:lnTo>
                    <a:pt x="1116806" y="16669"/>
                  </a:lnTo>
                  <a:lnTo>
                    <a:pt x="1202531" y="0"/>
                  </a:lnTo>
                  <a:lnTo>
                    <a:pt x="1214437" y="0"/>
                  </a:lnTo>
                  <a:lnTo>
                    <a:pt x="1228725" y="0"/>
                  </a:lnTo>
                  <a:lnTo>
                    <a:pt x="1252537" y="7144"/>
                  </a:lnTo>
                  <a:lnTo>
                    <a:pt x="1304925" y="33337"/>
                  </a:lnTo>
                  <a:lnTo>
                    <a:pt x="1364456" y="71437"/>
                  </a:lnTo>
                  <a:lnTo>
                    <a:pt x="1438275" y="128587"/>
                  </a:lnTo>
                  <a:lnTo>
                    <a:pt x="1502568" y="180975"/>
                  </a:lnTo>
                  <a:lnTo>
                    <a:pt x="1521618" y="195262"/>
                  </a:lnTo>
                  <a:lnTo>
                    <a:pt x="1524000" y="207169"/>
                  </a:lnTo>
                  <a:lnTo>
                    <a:pt x="1519237" y="264319"/>
                  </a:lnTo>
                  <a:lnTo>
                    <a:pt x="1504950" y="376237"/>
                  </a:lnTo>
                  <a:lnTo>
                    <a:pt x="1488281" y="478631"/>
                  </a:lnTo>
                  <a:lnTo>
                    <a:pt x="1445418" y="726281"/>
                  </a:lnTo>
                  <a:lnTo>
                    <a:pt x="1402556" y="959644"/>
                  </a:lnTo>
                  <a:lnTo>
                    <a:pt x="1366837" y="1152525"/>
                  </a:lnTo>
                  <a:lnTo>
                    <a:pt x="1354931" y="1176337"/>
                  </a:lnTo>
                  <a:lnTo>
                    <a:pt x="1331118" y="1202531"/>
                  </a:lnTo>
                  <a:lnTo>
                    <a:pt x="1300162" y="1226344"/>
                  </a:lnTo>
                  <a:lnTo>
                    <a:pt x="1273968" y="1240631"/>
                  </a:lnTo>
                  <a:lnTo>
                    <a:pt x="1245393" y="1247775"/>
                  </a:lnTo>
                  <a:lnTo>
                    <a:pt x="1226343" y="1250156"/>
                  </a:lnTo>
                  <a:lnTo>
                    <a:pt x="1219200" y="1250156"/>
                  </a:lnTo>
                  <a:lnTo>
                    <a:pt x="1197768" y="1243012"/>
                  </a:lnTo>
                  <a:lnTo>
                    <a:pt x="1185862" y="1069181"/>
                  </a:lnTo>
                  <a:lnTo>
                    <a:pt x="1185862" y="931069"/>
                  </a:lnTo>
                  <a:cubicBezTo>
                    <a:pt x="1185068" y="851694"/>
                    <a:pt x="1184275" y="772319"/>
                    <a:pt x="1183481" y="692944"/>
                  </a:cubicBezTo>
                  <a:lnTo>
                    <a:pt x="1207293" y="583406"/>
                  </a:lnTo>
                  <a:lnTo>
                    <a:pt x="1214437" y="478631"/>
                  </a:lnTo>
                  <a:lnTo>
                    <a:pt x="1226343" y="321469"/>
                  </a:lnTo>
                  <a:lnTo>
                    <a:pt x="1228725" y="257175"/>
                  </a:lnTo>
                  <a:lnTo>
                    <a:pt x="1228725" y="242887"/>
                  </a:lnTo>
                  <a:lnTo>
                    <a:pt x="1221581" y="226219"/>
                  </a:lnTo>
                  <a:lnTo>
                    <a:pt x="1212056" y="216694"/>
                  </a:lnTo>
                  <a:lnTo>
                    <a:pt x="1183481" y="202406"/>
                  </a:lnTo>
                  <a:lnTo>
                    <a:pt x="1145381" y="197644"/>
                  </a:lnTo>
                  <a:lnTo>
                    <a:pt x="1062037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6">
              <a:extLst>
                <a:ext uri="{FF2B5EF4-FFF2-40B4-BE49-F238E27FC236}">
                  <a16:creationId xmlns:a16="http://schemas.microsoft.com/office/drawing/2014/main" id="{53D5BFC3-949A-4D35-B35C-DF24BEBDADFB}"/>
                </a:ext>
              </a:extLst>
            </p:cNvPr>
            <p:cNvSpPr/>
            <p:nvPr/>
          </p:nvSpPr>
          <p:spPr>
            <a:xfrm>
              <a:off x="4167188" y="3446463"/>
              <a:ext cx="1200150" cy="323850"/>
            </a:xfrm>
            <a:custGeom>
              <a:avLst/>
              <a:gdLst>
                <a:gd name="connsiteX0" fmla="*/ 838200 w 1200150"/>
                <a:gd name="connsiteY0" fmla="*/ 204787 h 323850"/>
                <a:gd name="connsiteX1" fmla="*/ 702468 w 1200150"/>
                <a:gd name="connsiteY1" fmla="*/ 230981 h 323850"/>
                <a:gd name="connsiteX2" fmla="*/ 600075 w 1200150"/>
                <a:gd name="connsiteY2" fmla="*/ 250031 h 323850"/>
                <a:gd name="connsiteX3" fmla="*/ 519112 w 1200150"/>
                <a:gd name="connsiteY3" fmla="*/ 264319 h 323850"/>
                <a:gd name="connsiteX4" fmla="*/ 428625 w 1200150"/>
                <a:gd name="connsiteY4" fmla="*/ 278606 h 323850"/>
                <a:gd name="connsiteX5" fmla="*/ 330993 w 1200150"/>
                <a:gd name="connsiteY5" fmla="*/ 292894 h 323850"/>
                <a:gd name="connsiteX6" fmla="*/ 250031 w 1200150"/>
                <a:gd name="connsiteY6" fmla="*/ 302419 h 323850"/>
                <a:gd name="connsiteX7" fmla="*/ 195262 w 1200150"/>
                <a:gd name="connsiteY7" fmla="*/ 309562 h 323850"/>
                <a:gd name="connsiteX8" fmla="*/ 4762 w 1200150"/>
                <a:gd name="connsiteY8" fmla="*/ 323850 h 323850"/>
                <a:gd name="connsiteX9" fmla="*/ 0 w 1200150"/>
                <a:gd name="connsiteY9" fmla="*/ 200025 h 323850"/>
                <a:gd name="connsiteX10" fmla="*/ 183356 w 1200150"/>
                <a:gd name="connsiteY10" fmla="*/ 202406 h 323850"/>
                <a:gd name="connsiteX11" fmla="*/ 221456 w 1200150"/>
                <a:gd name="connsiteY11" fmla="*/ 202406 h 323850"/>
                <a:gd name="connsiteX12" fmla="*/ 357187 w 1200150"/>
                <a:gd name="connsiteY12" fmla="*/ 164306 h 323850"/>
                <a:gd name="connsiteX13" fmla="*/ 602456 w 1200150"/>
                <a:gd name="connsiteY13" fmla="*/ 95250 h 323850"/>
                <a:gd name="connsiteX14" fmla="*/ 885825 w 1200150"/>
                <a:gd name="connsiteY14" fmla="*/ 2381 h 323850"/>
                <a:gd name="connsiteX15" fmla="*/ 909637 w 1200150"/>
                <a:gd name="connsiteY15" fmla="*/ 0 h 323850"/>
                <a:gd name="connsiteX16" fmla="*/ 962025 w 1200150"/>
                <a:gd name="connsiteY16" fmla="*/ 2381 h 323850"/>
                <a:gd name="connsiteX17" fmla="*/ 1035843 w 1200150"/>
                <a:gd name="connsiteY17" fmla="*/ 7144 h 323850"/>
                <a:gd name="connsiteX18" fmla="*/ 1200150 w 1200150"/>
                <a:gd name="connsiteY18" fmla="*/ 38100 h 323850"/>
                <a:gd name="connsiteX19" fmla="*/ 1188243 w 1200150"/>
                <a:gd name="connsiteY19" fmla="*/ 178594 h 323850"/>
                <a:gd name="connsiteX20" fmla="*/ 1033462 w 1200150"/>
                <a:gd name="connsiteY20" fmla="*/ 180975 h 323850"/>
                <a:gd name="connsiteX21" fmla="*/ 964406 w 1200150"/>
                <a:gd name="connsiteY21" fmla="*/ 180975 h 323850"/>
                <a:gd name="connsiteX22" fmla="*/ 947737 w 1200150"/>
                <a:gd name="connsiteY22" fmla="*/ 180975 h 323850"/>
                <a:gd name="connsiteX23" fmla="*/ 838200 w 1200150"/>
                <a:gd name="connsiteY23" fmla="*/ 20478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323850">
                  <a:moveTo>
                    <a:pt x="838200" y="204787"/>
                  </a:moveTo>
                  <a:lnTo>
                    <a:pt x="702468" y="230981"/>
                  </a:lnTo>
                  <a:lnTo>
                    <a:pt x="600075" y="250031"/>
                  </a:lnTo>
                  <a:lnTo>
                    <a:pt x="519112" y="264319"/>
                  </a:lnTo>
                  <a:lnTo>
                    <a:pt x="428625" y="278606"/>
                  </a:lnTo>
                  <a:lnTo>
                    <a:pt x="330993" y="292894"/>
                  </a:lnTo>
                  <a:lnTo>
                    <a:pt x="250031" y="302419"/>
                  </a:lnTo>
                  <a:lnTo>
                    <a:pt x="195262" y="309562"/>
                  </a:lnTo>
                  <a:lnTo>
                    <a:pt x="4762" y="323850"/>
                  </a:lnTo>
                  <a:lnTo>
                    <a:pt x="0" y="200025"/>
                  </a:lnTo>
                  <a:lnTo>
                    <a:pt x="183356" y="202406"/>
                  </a:lnTo>
                  <a:lnTo>
                    <a:pt x="221456" y="202406"/>
                  </a:lnTo>
                  <a:lnTo>
                    <a:pt x="357187" y="164306"/>
                  </a:lnTo>
                  <a:lnTo>
                    <a:pt x="602456" y="95250"/>
                  </a:lnTo>
                  <a:lnTo>
                    <a:pt x="885825" y="2381"/>
                  </a:lnTo>
                  <a:lnTo>
                    <a:pt x="909637" y="0"/>
                  </a:lnTo>
                  <a:lnTo>
                    <a:pt x="962025" y="2381"/>
                  </a:lnTo>
                  <a:lnTo>
                    <a:pt x="1035843" y="7144"/>
                  </a:lnTo>
                  <a:lnTo>
                    <a:pt x="1200150" y="38100"/>
                  </a:lnTo>
                  <a:lnTo>
                    <a:pt x="1188243" y="178594"/>
                  </a:lnTo>
                  <a:lnTo>
                    <a:pt x="1033462" y="180975"/>
                  </a:lnTo>
                  <a:lnTo>
                    <a:pt x="964406" y="180975"/>
                  </a:lnTo>
                  <a:lnTo>
                    <a:pt x="947737" y="180975"/>
                  </a:lnTo>
                  <a:lnTo>
                    <a:pt x="838200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7">
              <a:extLst>
                <a:ext uri="{FF2B5EF4-FFF2-40B4-BE49-F238E27FC236}">
                  <a16:creationId xmlns:a16="http://schemas.microsoft.com/office/drawing/2014/main" id="{88166D43-6261-453D-87ED-EA167B4BE276}"/>
                </a:ext>
              </a:extLst>
            </p:cNvPr>
            <p:cNvSpPr/>
            <p:nvPr/>
          </p:nvSpPr>
          <p:spPr>
            <a:xfrm>
              <a:off x="4237038" y="3952875"/>
              <a:ext cx="1116013" cy="344488"/>
            </a:xfrm>
            <a:custGeom>
              <a:avLst/>
              <a:gdLst>
                <a:gd name="connsiteX0" fmla="*/ 854869 w 1116806"/>
                <a:gd name="connsiteY0" fmla="*/ 35719 h 345281"/>
                <a:gd name="connsiteX1" fmla="*/ 1104900 w 1116806"/>
                <a:gd name="connsiteY1" fmla="*/ 0 h 345281"/>
                <a:gd name="connsiteX2" fmla="*/ 1116806 w 1116806"/>
                <a:gd name="connsiteY2" fmla="*/ 200025 h 345281"/>
                <a:gd name="connsiteX3" fmla="*/ 1085850 w 1116806"/>
                <a:gd name="connsiteY3" fmla="*/ 207169 h 345281"/>
                <a:gd name="connsiteX4" fmla="*/ 1052512 w 1116806"/>
                <a:gd name="connsiteY4" fmla="*/ 204788 h 345281"/>
                <a:gd name="connsiteX5" fmla="*/ 1038225 w 1116806"/>
                <a:gd name="connsiteY5" fmla="*/ 195263 h 345281"/>
                <a:gd name="connsiteX6" fmla="*/ 1021556 w 1116806"/>
                <a:gd name="connsiteY6" fmla="*/ 176213 h 345281"/>
                <a:gd name="connsiteX7" fmla="*/ 1000125 w 1116806"/>
                <a:gd name="connsiteY7" fmla="*/ 150019 h 345281"/>
                <a:gd name="connsiteX8" fmla="*/ 992981 w 1116806"/>
                <a:gd name="connsiteY8" fmla="*/ 145256 h 345281"/>
                <a:gd name="connsiteX9" fmla="*/ 900112 w 1116806"/>
                <a:gd name="connsiteY9" fmla="*/ 157163 h 345281"/>
                <a:gd name="connsiteX10" fmla="*/ 783431 w 1116806"/>
                <a:gd name="connsiteY10" fmla="*/ 171450 h 345281"/>
                <a:gd name="connsiteX11" fmla="*/ 640556 w 1116806"/>
                <a:gd name="connsiteY11" fmla="*/ 192881 h 345281"/>
                <a:gd name="connsiteX12" fmla="*/ 476250 w 1116806"/>
                <a:gd name="connsiteY12" fmla="*/ 226219 h 345281"/>
                <a:gd name="connsiteX13" fmla="*/ 319087 w 1116806"/>
                <a:gd name="connsiteY13" fmla="*/ 254794 h 345281"/>
                <a:gd name="connsiteX14" fmla="*/ 266700 w 1116806"/>
                <a:gd name="connsiteY14" fmla="*/ 266700 h 345281"/>
                <a:gd name="connsiteX15" fmla="*/ 190500 w 1116806"/>
                <a:gd name="connsiteY15" fmla="*/ 285750 h 345281"/>
                <a:gd name="connsiteX16" fmla="*/ 114300 w 1116806"/>
                <a:gd name="connsiteY16" fmla="*/ 309563 h 345281"/>
                <a:gd name="connsiteX17" fmla="*/ 21431 w 1116806"/>
                <a:gd name="connsiteY17" fmla="*/ 345281 h 345281"/>
                <a:gd name="connsiteX18" fmla="*/ 0 w 1116806"/>
                <a:gd name="connsiteY18" fmla="*/ 180975 h 345281"/>
                <a:gd name="connsiteX19" fmla="*/ 192881 w 1116806"/>
                <a:gd name="connsiteY19" fmla="*/ 142875 h 345281"/>
                <a:gd name="connsiteX20" fmla="*/ 330994 w 1116806"/>
                <a:gd name="connsiteY20" fmla="*/ 116681 h 345281"/>
                <a:gd name="connsiteX21" fmla="*/ 626269 w 1116806"/>
                <a:gd name="connsiteY21" fmla="*/ 69056 h 345281"/>
                <a:gd name="connsiteX22" fmla="*/ 854869 w 1116806"/>
                <a:gd name="connsiteY22" fmla="*/ 3571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806" h="345281">
                  <a:moveTo>
                    <a:pt x="854869" y="35719"/>
                  </a:moveTo>
                  <a:lnTo>
                    <a:pt x="1104900" y="0"/>
                  </a:lnTo>
                  <a:lnTo>
                    <a:pt x="1116806" y="200025"/>
                  </a:lnTo>
                  <a:lnTo>
                    <a:pt x="1085850" y="207169"/>
                  </a:lnTo>
                  <a:lnTo>
                    <a:pt x="1052512" y="204788"/>
                  </a:lnTo>
                  <a:lnTo>
                    <a:pt x="1038225" y="195263"/>
                  </a:lnTo>
                  <a:lnTo>
                    <a:pt x="1021556" y="176213"/>
                  </a:lnTo>
                  <a:lnTo>
                    <a:pt x="1000125" y="150019"/>
                  </a:lnTo>
                  <a:lnTo>
                    <a:pt x="992981" y="145256"/>
                  </a:lnTo>
                  <a:lnTo>
                    <a:pt x="900112" y="157163"/>
                  </a:lnTo>
                  <a:lnTo>
                    <a:pt x="783431" y="171450"/>
                  </a:lnTo>
                  <a:lnTo>
                    <a:pt x="640556" y="192881"/>
                  </a:lnTo>
                  <a:lnTo>
                    <a:pt x="476250" y="226219"/>
                  </a:lnTo>
                  <a:lnTo>
                    <a:pt x="319087" y="254794"/>
                  </a:lnTo>
                  <a:lnTo>
                    <a:pt x="266700" y="266700"/>
                  </a:lnTo>
                  <a:lnTo>
                    <a:pt x="190500" y="285750"/>
                  </a:lnTo>
                  <a:lnTo>
                    <a:pt x="114300" y="309563"/>
                  </a:lnTo>
                  <a:lnTo>
                    <a:pt x="21431" y="345281"/>
                  </a:lnTo>
                  <a:lnTo>
                    <a:pt x="0" y="180975"/>
                  </a:lnTo>
                  <a:lnTo>
                    <a:pt x="192881" y="142875"/>
                  </a:lnTo>
                  <a:lnTo>
                    <a:pt x="330994" y="116681"/>
                  </a:lnTo>
                  <a:lnTo>
                    <a:pt x="626269" y="69056"/>
                  </a:lnTo>
                  <a:lnTo>
                    <a:pt x="854869" y="35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8">
              <a:extLst>
                <a:ext uri="{FF2B5EF4-FFF2-40B4-BE49-F238E27FC236}">
                  <a16:creationId xmlns:a16="http://schemas.microsoft.com/office/drawing/2014/main" id="{76D7AF17-FDD3-4719-A815-072D421B0900}"/>
                </a:ext>
              </a:extLst>
            </p:cNvPr>
            <p:cNvSpPr/>
            <p:nvPr/>
          </p:nvSpPr>
          <p:spPr>
            <a:xfrm>
              <a:off x="3551238" y="4500563"/>
              <a:ext cx="2138363" cy="528637"/>
            </a:xfrm>
            <a:custGeom>
              <a:avLst/>
              <a:gdLst>
                <a:gd name="connsiteX0" fmla="*/ 1593056 w 2138362"/>
                <a:gd name="connsiteY0" fmla="*/ 71437 h 528637"/>
                <a:gd name="connsiteX1" fmla="*/ 1369219 w 2138362"/>
                <a:gd name="connsiteY1" fmla="*/ 102393 h 528637"/>
                <a:gd name="connsiteX2" fmla="*/ 1297781 w 2138362"/>
                <a:gd name="connsiteY2" fmla="*/ 114300 h 528637"/>
                <a:gd name="connsiteX3" fmla="*/ 1169194 w 2138362"/>
                <a:gd name="connsiteY3" fmla="*/ 150018 h 528637"/>
                <a:gd name="connsiteX4" fmla="*/ 1016794 w 2138362"/>
                <a:gd name="connsiteY4" fmla="*/ 183356 h 528637"/>
                <a:gd name="connsiteX5" fmla="*/ 816769 w 2138362"/>
                <a:gd name="connsiteY5" fmla="*/ 230981 h 528637"/>
                <a:gd name="connsiteX6" fmla="*/ 626269 w 2138362"/>
                <a:gd name="connsiteY6" fmla="*/ 278606 h 528637"/>
                <a:gd name="connsiteX7" fmla="*/ 478631 w 2138362"/>
                <a:gd name="connsiteY7" fmla="*/ 319087 h 528637"/>
                <a:gd name="connsiteX8" fmla="*/ 442912 w 2138362"/>
                <a:gd name="connsiteY8" fmla="*/ 328612 h 528637"/>
                <a:gd name="connsiteX9" fmla="*/ 426244 w 2138362"/>
                <a:gd name="connsiteY9" fmla="*/ 333375 h 528637"/>
                <a:gd name="connsiteX10" fmla="*/ 390525 w 2138362"/>
                <a:gd name="connsiteY10" fmla="*/ 335756 h 528637"/>
                <a:gd name="connsiteX11" fmla="*/ 361950 w 2138362"/>
                <a:gd name="connsiteY11" fmla="*/ 335756 h 528637"/>
                <a:gd name="connsiteX12" fmla="*/ 321469 w 2138362"/>
                <a:gd name="connsiteY12" fmla="*/ 335756 h 528637"/>
                <a:gd name="connsiteX13" fmla="*/ 292894 w 2138362"/>
                <a:gd name="connsiteY13" fmla="*/ 333375 h 528637"/>
                <a:gd name="connsiteX14" fmla="*/ 259556 w 2138362"/>
                <a:gd name="connsiteY14" fmla="*/ 328612 h 528637"/>
                <a:gd name="connsiteX15" fmla="*/ 209550 w 2138362"/>
                <a:gd name="connsiteY15" fmla="*/ 316706 h 528637"/>
                <a:gd name="connsiteX16" fmla="*/ 150019 w 2138362"/>
                <a:gd name="connsiteY16" fmla="*/ 297656 h 528637"/>
                <a:gd name="connsiteX17" fmla="*/ 90487 w 2138362"/>
                <a:gd name="connsiteY17" fmla="*/ 271462 h 528637"/>
                <a:gd name="connsiteX18" fmla="*/ 54769 w 2138362"/>
                <a:gd name="connsiteY18" fmla="*/ 254793 h 528637"/>
                <a:gd name="connsiteX19" fmla="*/ 38100 w 2138362"/>
                <a:gd name="connsiteY19" fmla="*/ 250031 h 528637"/>
                <a:gd name="connsiteX20" fmla="*/ 16669 w 2138362"/>
                <a:gd name="connsiteY20" fmla="*/ 250031 h 528637"/>
                <a:gd name="connsiteX21" fmla="*/ 4762 w 2138362"/>
                <a:gd name="connsiteY21" fmla="*/ 257175 h 528637"/>
                <a:gd name="connsiteX22" fmla="*/ 0 w 2138362"/>
                <a:gd name="connsiteY22" fmla="*/ 278606 h 528637"/>
                <a:gd name="connsiteX23" fmla="*/ 2381 w 2138362"/>
                <a:gd name="connsiteY23" fmla="*/ 295275 h 528637"/>
                <a:gd name="connsiteX24" fmla="*/ 9525 w 2138362"/>
                <a:gd name="connsiteY24" fmla="*/ 309562 h 528637"/>
                <a:gd name="connsiteX25" fmla="*/ 52387 w 2138362"/>
                <a:gd name="connsiteY25" fmla="*/ 352425 h 528637"/>
                <a:gd name="connsiteX26" fmla="*/ 121444 w 2138362"/>
                <a:gd name="connsiteY26" fmla="*/ 409575 h 528637"/>
                <a:gd name="connsiteX27" fmla="*/ 157162 w 2138362"/>
                <a:gd name="connsiteY27" fmla="*/ 435768 h 528637"/>
                <a:gd name="connsiteX28" fmla="*/ 190500 w 2138362"/>
                <a:gd name="connsiteY28" fmla="*/ 457200 h 528637"/>
                <a:gd name="connsiteX29" fmla="*/ 233362 w 2138362"/>
                <a:gd name="connsiteY29" fmla="*/ 478631 h 528637"/>
                <a:gd name="connsiteX30" fmla="*/ 259556 w 2138362"/>
                <a:gd name="connsiteY30" fmla="*/ 490537 h 528637"/>
                <a:gd name="connsiteX31" fmla="*/ 295275 w 2138362"/>
                <a:gd name="connsiteY31" fmla="*/ 509587 h 528637"/>
                <a:gd name="connsiteX32" fmla="*/ 335756 w 2138362"/>
                <a:gd name="connsiteY32" fmla="*/ 523875 h 528637"/>
                <a:gd name="connsiteX33" fmla="*/ 364331 w 2138362"/>
                <a:gd name="connsiteY33" fmla="*/ 528637 h 528637"/>
                <a:gd name="connsiteX34" fmla="*/ 402431 w 2138362"/>
                <a:gd name="connsiteY34" fmla="*/ 528637 h 528637"/>
                <a:gd name="connsiteX35" fmla="*/ 492919 w 2138362"/>
                <a:gd name="connsiteY35" fmla="*/ 497681 h 528637"/>
                <a:gd name="connsiteX36" fmla="*/ 604837 w 2138362"/>
                <a:gd name="connsiteY36" fmla="*/ 452437 h 528637"/>
                <a:gd name="connsiteX37" fmla="*/ 692944 w 2138362"/>
                <a:gd name="connsiteY37" fmla="*/ 423862 h 528637"/>
                <a:gd name="connsiteX38" fmla="*/ 873919 w 2138362"/>
                <a:gd name="connsiteY38" fmla="*/ 376237 h 528637"/>
                <a:gd name="connsiteX39" fmla="*/ 1102519 w 2138362"/>
                <a:gd name="connsiteY39" fmla="*/ 319087 h 528637"/>
                <a:gd name="connsiteX40" fmla="*/ 1169194 w 2138362"/>
                <a:gd name="connsiteY40" fmla="*/ 302418 h 528637"/>
                <a:gd name="connsiteX41" fmla="*/ 1304925 w 2138362"/>
                <a:gd name="connsiteY41" fmla="*/ 264318 h 528637"/>
                <a:gd name="connsiteX42" fmla="*/ 1502569 w 2138362"/>
                <a:gd name="connsiteY42" fmla="*/ 242887 h 528637"/>
                <a:gd name="connsiteX43" fmla="*/ 1738312 w 2138362"/>
                <a:gd name="connsiteY43" fmla="*/ 219075 h 528637"/>
                <a:gd name="connsiteX44" fmla="*/ 1950244 w 2138362"/>
                <a:gd name="connsiteY44" fmla="*/ 200025 h 528637"/>
                <a:gd name="connsiteX45" fmla="*/ 2076450 w 2138362"/>
                <a:gd name="connsiteY45" fmla="*/ 195262 h 528637"/>
                <a:gd name="connsiteX46" fmla="*/ 2102644 w 2138362"/>
                <a:gd name="connsiteY46" fmla="*/ 188118 h 528637"/>
                <a:gd name="connsiteX47" fmla="*/ 2124075 w 2138362"/>
                <a:gd name="connsiteY47" fmla="*/ 173831 h 528637"/>
                <a:gd name="connsiteX48" fmla="*/ 2135981 w 2138362"/>
                <a:gd name="connsiteY48" fmla="*/ 159543 h 528637"/>
                <a:gd name="connsiteX49" fmla="*/ 2138362 w 2138362"/>
                <a:gd name="connsiteY49" fmla="*/ 145256 h 528637"/>
                <a:gd name="connsiteX50" fmla="*/ 2138362 w 2138362"/>
                <a:gd name="connsiteY50" fmla="*/ 130968 h 528637"/>
                <a:gd name="connsiteX51" fmla="*/ 2131219 w 2138362"/>
                <a:gd name="connsiteY51" fmla="*/ 114300 h 528637"/>
                <a:gd name="connsiteX52" fmla="*/ 2119312 w 2138362"/>
                <a:gd name="connsiteY52" fmla="*/ 100012 h 528637"/>
                <a:gd name="connsiteX53" fmla="*/ 2114550 w 2138362"/>
                <a:gd name="connsiteY53" fmla="*/ 95250 h 528637"/>
                <a:gd name="connsiteX54" fmla="*/ 2105025 w 2138362"/>
                <a:gd name="connsiteY54" fmla="*/ 88106 h 528637"/>
                <a:gd name="connsiteX55" fmla="*/ 2078831 w 2138362"/>
                <a:gd name="connsiteY55" fmla="*/ 71437 h 528637"/>
                <a:gd name="connsiteX56" fmla="*/ 2024062 w 2138362"/>
                <a:gd name="connsiteY56" fmla="*/ 50006 h 528637"/>
                <a:gd name="connsiteX57" fmla="*/ 1976437 w 2138362"/>
                <a:gd name="connsiteY57" fmla="*/ 30956 h 528637"/>
                <a:gd name="connsiteX58" fmla="*/ 1921669 w 2138362"/>
                <a:gd name="connsiteY58" fmla="*/ 14287 h 528637"/>
                <a:gd name="connsiteX59" fmla="*/ 1881187 w 2138362"/>
                <a:gd name="connsiteY59" fmla="*/ 7143 h 528637"/>
                <a:gd name="connsiteX60" fmla="*/ 1850231 w 2138362"/>
                <a:gd name="connsiteY60" fmla="*/ 2381 h 528637"/>
                <a:gd name="connsiteX61" fmla="*/ 1814512 w 2138362"/>
                <a:gd name="connsiteY61" fmla="*/ 0 h 528637"/>
                <a:gd name="connsiteX62" fmla="*/ 1800225 w 2138362"/>
                <a:gd name="connsiteY62" fmla="*/ 0 h 528637"/>
                <a:gd name="connsiteX63" fmla="*/ 1785937 w 2138362"/>
                <a:gd name="connsiteY63" fmla="*/ 2381 h 528637"/>
                <a:gd name="connsiteX64" fmla="*/ 1771650 w 2138362"/>
                <a:gd name="connsiteY64" fmla="*/ 7143 h 528637"/>
                <a:gd name="connsiteX65" fmla="*/ 1728787 w 2138362"/>
                <a:gd name="connsiteY65" fmla="*/ 21431 h 528637"/>
                <a:gd name="connsiteX66" fmla="*/ 1688306 w 2138362"/>
                <a:gd name="connsiteY66" fmla="*/ 38100 h 528637"/>
                <a:gd name="connsiteX67" fmla="*/ 1645444 w 2138362"/>
                <a:gd name="connsiteY67" fmla="*/ 59531 h 528637"/>
                <a:gd name="connsiteX68" fmla="*/ 1593056 w 2138362"/>
                <a:gd name="connsiteY68" fmla="*/ 714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8362" h="528637">
                  <a:moveTo>
                    <a:pt x="1593056" y="71437"/>
                  </a:moveTo>
                  <a:lnTo>
                    <a:pt x="1369219" y="102393"/>
                  </a:lnTo>
                  <a:lnTo>
                    <a:pt x="1297781" y="114300"/>
                  </a:lnTo>
                  <a:lnTo>
                    <a:pt x="1169194" y="150018"/>
                  </a:lnTo>
                  <a:lnTo>
                    <a:pt x="1016794" y="183356"/>
                  </a:lnTo>
                  <a:lnTo>
                    <a:pt x="816769" y="230981"/>
                  </a:lnTo>
                  <a:lnTo>
                    <a:pt x="626269" y="278606"/>
                  </a:lnTo>
                  <a:lnTo>
                    <a:pt x="478631" y="319087"/>
                  </a:lnTo>
                  <a:lnTo>
                    <a:pt x="442912" y="328612"/>
                  </a:lnTo>
                  <a:lnTo>
                    <a:pt x="426244" y="333375"/>
                  </a:lnTo>
                  <a:lnTo>
                    <a:pt x="390525" y="335756"/>
                  </a:lnTo>
                  <a:lnTo>
                    <a:pt x="361950" y="335756"/>
                  </a:lnTo>
                  <a:lnTo>
                    <a:pt x="321469" y="335756"/>
                  </a:lnTo>
                  <a:lnTo>
                    <a:pt x="292894" y="333375"/>
                  </a:lnTo>
                  <a:lnTo>
                    <a:pt x="259556" y="328612"/>
                  </a:lnTo>
                  <a:lnTo>
                    <a:pt x="209550" y="316706"/>
                  </a:lnTo>
                  <a:lnTo>
                    <a:pt x="150019" y="297656"/>
                  </a:lnTo>
                  <a:lnTo>
                    <a:pt x="90487" y="271462"/>
                  </a:lnTo>
                  <a:lnTo>
                    <a:pt x="54769" y="254793"/>
                  </a:lnTo>
                  <a:lnTo>
                    <a:pt x="38100" y="250031"/>
                  </a:lnTo>
                  <a:lnTo>
                    <a:pt x="16669" y="250031"/>
                  </a:lnTo>
                  <a:lnTo>
                    <a:pt x="4762" y="257175"/>
                  </a:lnTo>
                  <a:lnTo>
                    <a:pt x="0" y="278606"/>
                  </a:lnTo>
                  <a:lnTo>
                    <a:pt x="2381" y="295275"/>
                  </a:lnTo>
                  <a:lnTo>
                    <a:pt x="9525" y="309562"/>
                  </a:lnTo>
                  <a:lnTo>
                    <a:pt x="52387" y="352425"/>
                  </a:lnTo>
                  <a:lnTo>
                    <a:pt x="121444" y="409575"/>
                  </a:lnTo>
                  <a:lnTo>
                    <a:pt x="157162" y="435768"/>
                  </a:lnTo>
                  <a:lnTo>
                    <a:pt x="190500" y="457200"/>
                  </a:lnTo>
                  <a:lnTo>
                    <a:pt x="233362" y="478631"/>
                  </a:lnTo>
                  <a:lnTo>
                    <a:pt x="259556" y="490537"/>
                  </a:lnTo>
                  <a:lnTo>
                    <a:pt x="295275" y="509587"/>
                  </a:lnTo>
                  <a:lnTo>
                    <a:pt x="335756" y="523875"/>
                  </a:lnTo>
                  <a:lnTo>
                    <a:pt x="364331" y="528637"/>
                  </a:lnTo>
                  <a:lnTo>
                    <a:pt x="402431" y="528637"/>
                  </a:lnTo>
                  <a:lnTo>
                    <a:pt x="492919" y="497681"/>
                  </a:lnTo>
                  <a:lnTo>
                    <a:pt x="604837" y="452437"/>
                  </a:lnTo>
                  <a:lnTo>
                    <a:pt x="692944" y="423862"/>
                  </a:lnTo>
                  <a:lnTo>
                    <a:pt x="873919" y="376237"/>
                  </a:lnTo>
                  <a:lnTo>
                    <a:pt x="1102519" y="319087"/>
                  </a:lnTo>
                  <a:lnTo>
                    <a:pt x="1169194" y="302418"/>
                  </a:lnTo>
                  <a:lnTo>
                    <a:pt x="1304925" y="264318"/>
                  </a:lnTo>
                  <a:lnTo>
                    <a:pt x="1502569" y="242887"/>
                  </a:lnTo>
                  <a:lnTo>
                    <a:pt x="1738312" y="219075"/>
                  </a:lnTo>
                  <a:lnTo>
                    <a:pt x="1950244" y="200025"/>
                  </a:lnTo>
                  <a:lnTo>
                    <a:pt x="2076450" y="195262"/>
                  </a:lnTo>
                  <a:lnTo>
                    <a:pt x="2102644" y="188118"/>
                  </a:lnTo>
                  <a:lnTo>
                    <a:pt x="2124075" y="173831"/>
                  </a:lnTo>
                  <a:lnTo>
                    <a:pt x="2135981" y="159543"/>
                  </a:lnTo>
                  <a:lnTo>
                    <a:pt x="2138362" y="145256"/>
                  </a:lnTo>
                  <a:lnTo>
                    <a:pt x="2138362" y="130968"/>
                  </a:lnTo>
                  <a:lnTo>
                    <a:pt x="2131219" y="114300"/>
                  </a:lnTo>
                  <a:lnTo>
                    <a:pt x="2119312" y="100012"/>
                  </a:lnTo>
                  <a:lnTo>
                    <a:pt x="2114550" y="95250"/>
                  </a:lnTo>
                  <a:lnTo>
                    <a:pt x="2105025" y="88106"/>
                  </a:lnTo>
                  <a:lnTo>
                    <a:pt x="2078831" y="71437"/>
                  </a:lnTo>
                  <a:lnTo>
                    <a:pt x="2024062" y="50006"/>
                  </a:lnTo>
                  <a:lnTo>
                    <a:pt x="1976437" y="30956"/>
                  </a:lnTo>
                  <a:lnTo>
                    <a:pt x="1921669" y="14287"/>
                  </a:lnTo>
                  <a:lnTo>
                    <a:pt x="1881187" y="7143"/>
                  </a:lnTo>
                  <a:lnTo>
                    <a:pt x="1850231" y="2381"/>
                  </a:lnTo>
                  <a:lnTo>
                    <a:pt x="1814512" y="0"/>
                  </a:lnTo>
                  <a:lnTo>
                    <a:pt x="1800225" y="0"/>
                  </a:lnTo>
                  <a:lnTo>
                    <a:pt x="1785937" y="2381"/>
                  </a:lnTo>
                  <a:lnTo>
                    <a:pt x="1771650" y="7143"/>
                  </a:lnTo>
                  <a:lnTo>
                    <a:pt x="1728787" y="21431"/>
                  </a:lnTo>
                  <a:lnTo>
                    <a:pt x="1688306" y="38100"/>
                  </a:lnTo>
                  <a:lnTo>
                    <a:pt x="1645444" y="59531"/>
                  </a:lnTo>
                  <a:lnTo>
                    <a:pt x="1593056" y="71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9">
              <a:extLst>
                <a:ext uri="{FF2B5EF4-FFF2-40B4-BE49-F238E27FC236}">
                  <a16:creationId xmlns:a16="http://schemas.microsoft.com/office/drawing/2014/main" id="{60FC49E9-9DF8-41C4-8585-D608D06F5BD2}"/>
                </a:ext>
              </a:extLst>
            </p:cNvPr>
            <p:cNvSpPr/>
            <p:nvPr/>
          </p:nvSpPr>
          <p:spPr>
            <a:xfrm>
              <a:off x="4508501" y="4138613"/>
              <a:ext cx="377825" cy="1765300"/>
            </a:xfrm>
            <a:custGeom>
              <a:avLst/>
              <a:gdLst>
                <a:gd name="connsiteX0" fmla="*/ 366713 w 378619"/>
                <a:gd name="connsiteY0" fmla="*/ 783431 h 1764506"/>
                <a:gd name="connsiteX1" fmla="*/ 366713 w 378619"/>
                <a:gd name="connsiteY1" fmla="*/ 938212 h 1764506"/>
                <a:gd name="connsiteX2" fmla="*/ 366713 w 378619"/>
                <a:gd name="connsiteY2" fmla="*/ 1169193 h 1764506"/>
                <a:gd name="connsiteX3" fmla="*/ 366713 w 378619"/>
                <a:gd name="connsiteY3" fmla="*/ 1309687 h 1764506"/>
                <a:gd name="connsiteX4" fmla="*/ 366713 w 378619"/>
                <a:gd name="connsiteY4" fmla="*/ 1445418 h 1764506"/>
                <a:gd name="connsiteX5" fmla="*/ 369094 w 378619"/>
                <a:gd name="connsiteY5" fmla="*/ 1559718 h 1764506"/>
                <a:gd name="connsiteX6" fmla="*/ 361950 w 378619"/>
                <a:gd name="connsiteY6" fmla="*/ 1614487 h 1764506"/>
                <a:gd name="connsiteX7" fmla="*/ 352425 w 378619"/>
                <a:gd name="connsiteY7" fmla="*/ 1664493 h 1764506"/>
                <a:gd name="connsiteX8" fmla="*/ 338138 w 378619"/>
                <a:gd name="connsiteY8" fmla="*/ 1716881 h 1764506"/>
                <a:gd name="connsiteX9" fmla="*/ 326232 w 378619"/>
                <a:gd name="connsiteY9" fmla="*/ 1743075 h 1764506"/>
                <a:gd name="connsiteX10" fmla="*/ 316707 w 378619"/>
                <a:gd name="connsiteY10" fmla="*/ 1757362 h 1764506"/>
                <a:gd name="connsiteX11" fmla="*/ 304800 w 378619"/>
                <a:gd name="connsiteY11" fmla="*/ 1764506 h 1764506"/>
                <a:gd name="connsiteX12" fmla="*/ 300038 w 378619"/>
                <a:gd name="connsiteY12" fmla="*/ 1764506 h 1764506"/>
                <a:gd name="connsiteX13" fmla="*/ 273844 w 378619"/>
                <a:gd name="connsiteY13" fmla="*/ 1759743 h 1764506"/>
                <a:gd name="connsiteX14" fmla="*/ 247650 w 378619"/>
                <a:gd name="connsiteY14" fmla="*/ 1743075 h 1764506"/>
                <a:gd name="connsiteX15" fmla="*/ 228600 w 378619"/>
                <a:gd name="connsiteY15" fmla="*/ 1726406 h 1764506"/>
                <a:gd name="connsiteX16" fmla="*/ 211932 w 378619"/>
                <a:gd name="connsiteY16" fmla="*/ 1702593 h 1764506"/>
                <a:gd name="connsiteX17" fmla="*/ 192882 w 378619"/>
                <a:gd name="connsiteY17" fmla="*/ 1666875 h 1764506"/>
                <a:gd name="connsiteX18" fmla="*/ 171450 w 378619"/>
                <a:gd name="connsiteY18" fmla="*/ 1614487 h 1764506"/>
                <a:gd name="connsiteX19" fmla="*/ 157163 w 378619"/>
                <a:gd name="connsiteY19" fmla="*/ 1562100 h 1764506"/>
                <a:gd name="connsiteX20" fmla="*/ 150019 w 378619"/>
                <a:gd name="connsiteY20" fmla="*/ 1509712 h 1764506"/>
                <a:gd name="connsiteX21" fmla="*/ 145257 w 378619"/>
                <a:gd name="connsiteY21" fmla="*/ 1459706 h 1764506"/>
                <a:gd name="connsiteX22" fmla="*/ 145257 w 378619"/>
                <a:gd name="connsiteY22" fmla="*/ 1412081 h 1764506"/>
                <a:gd name="connsiteX23" fmla="*/ 147638 w 378619"/>
                <a:gd name="connsiteY23" fmla="*/ 1359693 h 1764506"/>
                <a:gd name="connsiteX24" fmla="*/ 159544 w 378619"/>
                <a:gd name="connsiteY24" fmla="*/ 1212056 h 1764506"/>
                <a:gd name="connsiteX25" fmla="*/ 169069 w 378619"/>
                <a:gd name="connsiteY25" fmla="*/ 1083468 h 1764506"/>
                <a:gd name="connsiteX26" fmla="*/ 176213 w 378619"/>
                <a:gd name="connsiteY26" fmla="*/ 940593 h 1764506"/>
                <a:gd name="connsiteX27" fmla="*/ 183357 w 378619"/>
                <a:gd name="connsiteY27" fmla="*/ 785812 h 1764506"/>
                <a:gd name="connsiteX28" fmla="*/ 188119 w 378619"/>
                <a:gd name="connsiteY28" fmla="*/ 650081 h 1764506"/>
                <a:gd name="connsiteX29" fmla="*/ 188119 w 378619"/>
                <a:gd name="connsiteY29" fmla="*/ 438150 h 1764506"/>
                <a:gd name="connsiteX30" fmla="*/ 188119 w 378619"/>
                <a:gd name="connsiteY30" fmla="*/ 345281 h 1764506"/>
                <a:gd name="connsiteX31" fmla="*/ 188119 w 378619"/>
                <a:gd name="connsiteY31" fmla="*/ 319087 h 1764506"/>
                <a:gd name="connsiteX32" fmla="*/ 185738 w 378619"/>
                <a:gd name="connsiteY32" fmla="*/ 295275 h 1764506"/>
                <a:gd name="connsiteX33" fmla="*/ 178594 w 378619"/>
                <a:gd name="connsiteY33" fmla="*/ 257175 h 1764506"/>
                <a:gd name="connsiteX34" fmla="*/ 166688 w 378619"/>
                <a:gd name="connsiteY34" fmla="*/ 216693 h 1764506"/>
                <a:gd name="connsiteX35" fmla="*/ 154782 w 378619"/>
                <a:gd name="connsiteY35" fmla="*/ 180975 h 1764506"/>
                <a:gd name="connsiteX36" fmla="*/ 138113 w 378619"/>
                <a:gd name="connsiteY36" fmla="*/ 152400 h 1764506"/>
                <a:gd name="connsiteX37" fmla="*/ 121444 w 378619"/>
                <a:gd name="connsiteY37" fmla="*/ 128587 h 1764506"/>
                <a:gd name="connsiteX38" fmla="*/ 102394 w 378619"/>
                <a:gd name="connsiteY38" fmla="*/ 107156 h 1764506"/>
                <a:gd name="connsiteX39" fmla="*/ 85725 w 378619"/>
                <a:gd name="connsiteY39" fmla="*/ 88106 h 1764506"/>
                <a:gd name="connsiteX40" fmla="*/ 0 w 378619"/>
                <a:gd name="connsiteY40" fmla="*/ 26193 h 1764506"/>
                <a:gd name="connsiteX41" fmla="*/ 135732 w 378619"/>
                <a:gd name="connsiteY41" fmla="*/ 0 h 1764506"/>
                <a:gd name="connsiteX42" fmla="*/ 252413 w 378619"/>
                <a:gd name="connsiteY42" fmla="*/ 92868 h 1764506"/>
                <a:gd name="connsiteX43" fmla="*/ 340519 w 378619"/>
                <a:gd name="connsiteY43" fmla="*/ 157162 h 1764506"/>
                <a:gd name="connsiteX44" fmla="*/ 366713 w 378619"/>
                <a:gd name="connsiteY44" fmla="*/ 176212 h 1764506"/>
                <a:gd name="connsiteX45" fmla="*/ 371475 w 378619"/>
                <a:gd name="connsiteY45" fmla="*/ 188118 h 1764506"/>
                <a:gd name="connsiteX46" fmla="*/ 376238 w 378619"/>
                <a:gd name="connsiteY46" fmla="*/ 230981 h 1764506"/>
                <a:gd name="connsiteX47" fmla="*/ 378619 w 378619"/>
                <a:gd name="connsiteY47" fmla="*/ 283368 h 1764506"/>
                <a:gd name="connsiteX48" fmla="*/ 378619 w 378619"/>
                <a:gd name="connsiteY48" fmla="*/ 335756 h 1764506"/>
                <a:gd name="connsiteX49" fmla="*/ 373857 w 378619"/>
                <a:gd name="connsiteY49" fmla="*/ 411956 h 1764506"/>
                <a:gd name="connsiteX50" fmla="*/ 366713 w 378619"/>
                <a:gd name="connsiteY50" fmla="*/ 495300 h 1764506"/>
                <a:gd name="connsiteX51" fmla="*/ 366713 w 378619"/>
                <a:gd name="connsiteY51" fmla="*/ 783431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8619" h="1764506">
                  <a:moveTo>
                    <a:pt x="366713" y="783431"/>
                  </a:moveTo>
                  <a:lnTo>
                    <a:pt x="366713" y="938212"/>
                  </a:lnTo>
                  <a:lnTo>
                    <a:pt x="366713" y="1169193"/>
                  </a:lnTo>
                  <a:lnTo>
                    <a:pt x="366713" y="1309687"/>
                  </a:lnTo>
                  <a:lnTo>
                    <a:pt x="366713" y="1445418"/>
                  </a:lnTo>
                  <a:cubicBezTo>
                    <a:pt x="367507" y="1483518"/>
                    <a:pt x="368300" y="1521618"/>
                    <a:pt x="369094" y="1559718"/>
                  </a:cubicBezTo>
                  <a:lnTo>
                    <a:pt x="361950" y="1614487"/>
                  </a:lnTo>
                  <a:lnTo>
                    <a:pt x="352425" y="1664493"/>
                  </a:lnTo>
                  <a:lnTo>
                    <a:pt x="338138" y="1716881"/>
                  </a:lnTo>
                  <a:lnTo>
                    <a:pt x="326232" y="1743075"/>
                  </a:lnTo>
                  <a:lnTo>
                    <a:pt x="316707" y="1757362"/>
                  </a:lnTo>
                  <a:cubicBezTo>
                    <a:pt x="308086" y="1763110"/>
                    <a:pt x="312123" y="1760845"/>
                    <a:pt x="304800" y="1764506"/>
                  </a:cubicBezTo>
                  <a:lnTo>
                    <a:pt x="300038" y="1764506"/>
                  </a:lnTo>
                  <a:lnTo>
                    <a:pt x="273844" y="1759743"/>
                  </a:lnTo>
                  <a:lnTo>
                    <a:pt x="247650" y="1743075"/>
                  </a:lnTo>
                  <a:lnTo>
                    <a:pt x="228600" y="1726406"/>
                  </a:lnTo>
                  <a:lnTo>
                    <a:pt x="211932" y="1702593"/>
                  </a:lnTo>
                  <a:lnTo>
                    <a:pt x="192882" y="1666875"/>
                  </a:lnTo>
                  <a:lnTo>
                    <a:pt x="171450" y="1614487"/>
                  </a:lnTo>
                  <a:lnTo>
                    <a:pt x="157163" y="1562100"/>
                  </a:lnTo>
                  <a:lnTo>
                    <a:pt x="150019" y="1509712"/>
                  </a:lnTo>
                  <a:lnTo>
                    <a:pt x="145257" y="1459706"/>
                  </a:lnTo>
                  <a:lnTo>
                    <a:pt x="145257" y="1412081"/>
                  </a:lnTo>
                  <a:lnTo>
                    <a:pt x="147638" y="1359693"/>
                  </a:lnTo>
                  <a:lnTo>
                    <a:pt x="159544" y="1212056"/>
                  </a:lnTo>
                  <a:lnTo>
                    <a:pt x="169069" y="1083468"/>
                  </a:lnTo>
                  <a:lnTo>
                    <a:pt x="176213" y="940593"/>
                  </a:lnTo>
                  <a:lnTo>
                    <a:pt x="183357" y="785812"/>
                  </a:lnTo>
                  <a:lnTo>
                    <a:pt x="188119" y="650081"/>
                  </a:lnTo>
                  <a:lnTo>
                    <a:pt x="188119" y="438150"/>
                  </a:lnTo>
                  <a:lnTo>
                    <a:pt x="188119" y="345281"/>
                  </a:lnTo>
                  <a:lnTo>
                    <a:pt x="188119" y="319087"/>
                  </a:lnTo>
                  <a:lnTo>
                    <a:pt x="185738" y="295275"/>
                  </a:lnTo>
                  <a:lnTo>
                    <a:pt x="178594" y="257175"/>
                  </a:lnTo>
                  <a:lnTo>
                    <a:pt x="166688" y="216693"/>
                  </a:lnTo>
                  <a:lnTo>
                    <a:pt x="154782" y="180975"/>
                  </a:lnTo>
                  <a:lnTo>
                    <a:pt x="138113" y="152400"/>
                  </a:lnTo>
                  <a:lnTo>
                    <a:pt x="121444" y="128587"/>
                  </a:lnTo>
                  <a:lnTo>
                    <a:pt x="102394" y="107156"/>
                  </a:lnTo>
                  <a:lnTo>
                    <a:pt x="85725" y="88106"/>
                  </a:lnTo>
                  <a:lnTo>
                    <a:pt x="0" y="26193"/>
                  </a:lnTo>
                  <a:lnTo>
                    <a:pt x="135732" y="0"/>
                  </a:lnTo>
                  <a:lnTo>
                    <a:pt x="252413" y="92868"/>
                  </a:lnTo>
                  <a:lnTo>
                    <a:pt x="340519" y="157162"/>
                  </a:lnTo>
                  <a:lnTo>
                    <a:pt x="366713" y="176212"/>
                  </a:lnTo>
                  <a:lnTo>
                    <a:pt x="371475" y="188118"/>
                  </a:lnTo>
                  <a:lnTo>
                    <a:pt x="376238" y="230981"/>
                  </a:lnTo>
                  <a:lnTo>
                    <a:pt x="378619" y="283368"/>
                  </a:lnTo>
                  <a:lnTo>
                    <a:pt x="378619" y="335756"/>
                  </a:lnTo>
                  <a:lnTo>
                    <a:pt x="373857" y="411956"/>
                  </a:lnTo>
                  <a:lnTo>
                    <a:pt x="366713" y="495300"/>
                  </a:lnTo>
                  <a:lnTo>
                    <a:pt x="366713" y="783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2">
              <a:extLst>
                <a:ext uri="{FF2B5EF4-FFF2-40B4-BE49-F238E27FC236}">
                  <a16:creationId xmlns:a16="http://schemas.microsoft.com/office/drawing/2014/main" id="{F400B2F1-73AD-441C-895D-7D16AC94AEF0}"/>
                </a:ext>
              </a:extLst>
            </p:cNvPr>
            <p:cNvSpPr/>
            <p:nvPr/>
          </p:nvSpPr>
          <p:spPr>
            <a:xfrm rot="16200000">
              <a:off x="4550569" y="3278981"/>
              <a:ext cx="4051300" cy="1223963"/>
            </a:xfrm>
            <a:custGeom>
              <a:avLst/>
              <a:gdLst>
                <a:gd name="connsiteX0" fmla="*/ 3782590 w 4052305"/>
                <a:gd name="connsiteY0" fmla="*/ 598636 h 1223586"/>
                <a:gd name="connsiteX1" fmla="*/ 3736541 w 4052305"/>
                <a:gd name="connsiteY1" fmla="*/ 394705 h 1223586"/>
                <a:gd name="connsiteX2" fmla="*/ 3703649 w 4052305"/>
                <a:gd name="connsiteY2" fmla="*/ 253269 h 1223586"/>
                <a:gd name="connsiteX3" fmla="*/ 3660889 w 4052305"/>
                <a:gd name="connsiteY3" fmla="*/ 42760 h 1223586"/>
                <a:gd name="connsiteX4" fmla="*/ 3812193 w 4052305"/>
                <a:gd name="connsiteY4" fmla="*/ 0 h 1223586"/>
                <a:gd name="connsiteX5" fmla="*/ 3845085 w 4052305"/>
                <a:gd name="connsiteY5" fmla="*/ 134858 h 1223586"/>
                <a:gd name="connsiteX6" fmla="*/ 3907580 w 4052305"/>
                <a:gd name="connsiteY6" fmla="*/ 361813 h 1223586"/>
                <a:gd name="connsiteX7" fmla="*/ 3956918 w 4052305"/>
                <a:gd name="connsiteY7" fmla="*/ 539430 h 1223586"/>
                <a:gd name="connsiteX8" fmla="*/ 3999677 w 4052305"/>
                <a:gd name="connsiteY8" fmla="*/ 694023 h 1223586"/>
                <a:gd name="connsiteX9" fmla="*/ 4012834 w 4052305"/>
                <a:gd name="connsiteY9" fmla="*/ 733494 h 1223586"/>
                <a:gd name="connsiteX10" fmla="*/ 4029280 w 4052305"/>
                <a:gd name="connsiteY10" fmla="*/ 782832 h 1223586"/>
                <a:gd name="connsiteX11" fmla="*/ 4039148 w 4052305"/>
                <a:gd name="connsiteY11" fmla="*/ 825592 h 1223586"/>
                <a:gd name="connsiteX12" fmla="*/ 4049016 w 4052305"/>
                <a:gd name="connsiteY12" fmla="*/ 878219 h 1223586"/>
                <a:gd name="connsiteX13" fmla="*/ 4052305 w 4052305"/>
                <a:gd name="connsiteY13" fmla="*/ 914400 h 1223586"/>
                <a:gd name="connsiteX14" fmla="*/ 4049016 w 4052305"/>
                <a:gd name="connsiteY14" fmla="*/ 934136 h 1223586"/>
                <a:gd name="connsiteX15" fmla="*/ 4035859 w 4052305"/>
                <a:gd name="connsiteY15" fmla="*/ 973606 h 1223586"/>
                <a:gd name="connsiteX16" fmla="*/ 4016123 w 4052305"/>
                <a:gd name="connsiteY16" fmla="*/ 1009787 h 1223586"/>
                <a:gd name="connsiteX17" fmla="*/ 3989810 w 4052305"/>
                <a:gd name="connsiteY17" fmla="*/ 1055836 h 1223586"/>
                <a:gd name="connsiteX18" fmla="*/ 3947050 w 4052305"/>
                <a:gd name="connsiteY18" fmla="*/ 1105174 h 1223586"/>
                <a:gd name="connsiteX19" fmla="*/ 3907580 w 4052305"/>
                <a:gd name="connsiteY19" fmla="*/ 1147934 h 1223586"/>
                <a:gd name="connsiteX20" fmla="*/ 3861531 w 4052305"/>
                <a:gd name="connsiteY20" fmla="*/ 1187405 h 1223586"/>
                <a:gd name="connsiteX21" fmla="*/ 3831928 w 4052305"/>
                <a:gd name="connsiteY21" fmla="*/ 1207140 h 1223586"/>
                <a:gd name="connsiteX22" fmla="*/ 3808903 w 4052305"/>
                <a:gd name="connsiteY22" fmla="*/ 1220297 h 1223586"/>
                <a:gd name="connsiteX23" fmla="*/ 3785879 w 4052305"/>
                <a:gd name="connsiteY23" fmla="*/ 1223586 h 1223586"/>
                <a:gd name="connsiteX24" fmla="*/ 3762854 w 4052305"/>
                <a:gd name="connsiteY24" fmla="*/ 1223586 h 1223586"/>
                <a:gd name="connsiteX25" fmla="*/ 3726673 w 4052305"/>
                <a:gd name="connsiteY25" fmla="*/ 1207140 h 1223586"/>
                <a:gd name="connsiteX26" fmla="*/ 3690492 w 4052305"/>
                <a:gd name="connsiteY26" fmla="*/ 1180826 h 1223586"/>
                <a:gd name="connsiteX27" fmla="*/ 3657600 w 4052305"/>
                <a:gd name="connsiteY27" fmla="*/ 1147934 h 1223586"/>
                <a:gd name="connsiteX28" fmla="*/ 3608262 w 4052305"/>
                <a:gd name="connsiteY28" fmla="*/ 1144645 h 1223586"/>
                <a:gd name="connsiteX29" fmla="*/ 3351703 w 4052305"/>
                <a:gd name="connsiteY29" fmla="*/ 1144645 h 1223586"/>
                <a:gd name="connsiteX30" fmla="*/ 3121459 w 4052305"/>
                <a:gd name="connsiteY30" fmla="*/ 1144645 h 1223586"/>
                <a:gd name="connsiteX31" fmla="*/ 2910949 w 4052305"/>
                <a:gd name="connsiteY31" fmla="*/ 1144645 h 1223586"/>
                <a:gd name="connsiteX32" fmla="*/ 2674126 w 4052305"/>
                <a:gd name="connsiteY32" fmla="*/ 1144645 h 1223586"/>
                <a:gd name="connsiteX33" fmla="*/ 2368230 w 4052305"/>
                <a:gd name="connsiteY33" fmla="*/ 1144645 h 1223586"/>
                <a:gd name="connsiteX34" fmla="*/ 2082069 w 4052305"/>
                <a:gd name="connsiteY34" fmla="*/ 1144645 h 1223586"/>
                <a:gd name="connsiteX35" fmla="*/ 1795908 w 4052305"/>
                <a:gd name="connsiteY35" fmla="*/ 1144645 h 1223586"/>
                <a:gd name="connsiteX36" fmla="*/ 1552506 w 4052305"/>
                <a:gd name="connsiteY36" fmla="*/ 1144645 h 1223586"/>
                <a:gd name="connsiteX37" fmla="*/ 1095306 w 4052305"/>
                <a:gd name="connsiteY37" fmla="*/ 1144645 h 1223586"/>
                <a:gd name="connsiteX38" fmla="*/ 881508 w 4052305"/>
                <a:gd name="connsiteY38" fmla="*/ 1154512 h 1223586"/>
                <a:gd name="connsiteX39" fmla="*/ 680866 w 4052305"/>
                <a:gd name="connsiteY39" fmla="*/ 1167669 h 1223586"/>
                <a:gd name="connsiteX40" fmla="*/ 490092 w 4052305"/>
                <a:gd name="connsiteY40" fmla="*/ 1180826 h 1223586"/>
                <a:gd name="connsiteX41" fmla="*/ 371680 w 4052305"/>
                <a:gd name="connsiteY41" fmla="*/ 1190694 h 1223586"/>
                <a:gd name="connsiteX42" fmla="*/ 325631 w 4052305"/>
                <a:gd name="connsiteY42" fmla="*/ 1193983 h 1223586"/>
                <a:gd name="connsiteX43" fmla="*/ 279582 w 4052305"/>
                <a:gd name="connsiteY43" fmla="*/ 1190694 h 1223586"/>
                <a:gd name="connsiteX44" fmla="*/ 213798 w 4052305"/>
                <a:gd name="connsiteY44" fmla="*/ 1177537 h 1223586"/>
                <a:gd name="connsiteX45" fmla="*/ 154593 w 4052305"/>
                <a:gd name="connsiteY45" fmla="*/ 1154512 h 1223586"/>
                <a:gd name="connsiteX46" fmla="*/ 92098 w 4052305"/>
                <a:gd name="connsiteY46" fmla="*/ 1121620 h 1223586"/>
                <a:gd name="connsiteX47" fmla="*/ 62495 w 4052305"/>
                <a:gd name="connsiteY47" fmla="*/ 1101885 h 1223586"/>
                <a:gd name="connsiteX48" fmla="*/ 36181 w 4052305"/>
                <a:gd name="connsiteY48" fmla="*/ 1082150 h 1223586"/>
                <a:gd name="connsiteX49" fmla="*/ 16446 w 4052305"/>
                <a:gd name="connsiteY49" fmla="*/ 1059125 h 1223586"/>
                <a:gd name="connsiteX50" fmla="*/ 6578 w 4052305"/>
                <a:gd name="connsiteY50" fmla="*/ 1042679 h 1223586"/>
                <a:gd name="connsiteX51" fmla="*/ 0 w 4052305"/>
                <a:gd name="connsiteY51" fmla="*/ 1022944 h 1223586"/>
                <a:gd name="connsiteX52" fmla="*/ 0 w 4052305"/>
                <a:gd name="connsiteY52" fmla="*/ 1009787 h 1223586"/>
                <a:gd name="connsiteX53" fmla="*/ 6578 w 4052305"/>
                <a:gd name="connsiteY53" fmla="*/ 990052 h 1223586"/>
                <a:gd name="connsiteX54" fmla="*/ 19735 w 4052305"/>
                <a:gd name="connsiteY54" fmla="*/ 976895 h 1223586"/>
                <a:gd name="connsiteX55" fmla="*/ 65784 w 4052305"/>
                <a:gd name="connsiteY55" fmla="*/ 944003 h 1223586"/>
                <a:gd name="connsiteX56" fmla="*/ 526273 w 4052305"/>
                <a:gd name="connsiteY56" fmla="*/ 924268 h 1223586"/>
                <a:gd name="connsiteX57" fmla="*/ 582190 w 4052305"/>
                <a:gd name="connsiteY57" fmla="*/ 920979 h 1223586"/>
                <a:gd name="connsiteX58" fmla="*/ 828880 w 4052305"/>
                <a:gd name="connsiteY58" fmla="*/ 920979 h 1223586"/>
                <a:gd name="connsiteX59" fmla="*/ 1177536 w 4052305"/>
                <a:gd name="connsiteY59" fmla="*/ 920979 h 1223586"/>
                <a:gd name="connsiteX60" fmla="*/ 1687364 w 4052305"/>
                <a:gd name="connsiteY60" fmla="*/ 920979 h 1223586"/>
                <a:gd name="connsiteX61" fmla="*/ 2124829 w 4052305"/>
                <a:gd name="connsiteY61" fmla="*/ 920979 h 1223586"/>
                <a:gd name="connsiteX62" fmla="*/ 2614921 w 4052305"/>
                <a:gd name="connsiteY62" fmla="*/ 920979 h 1223586"/>
                <a:gd name="connsiteX63" fmla="*/ 3170797 w 4052305"/>
                <a:gd name="connsiteY63" fmla="*/ 920979 h 1223586"/>
                <a:gd name="connsiteX64" fmla="*/ 3749698 w 4052305"/>
                <a:gd name="connsiteY64" fmla="*/ 920979 h 1223586"/>
                <a:gd name="connsiteX65" fmla="*/ 3769433 w 4052305"/>
                <a:gd name="connsiteY65" fmla="*/ 920979 h 1223586"/>
                <a:gd name="connsiteX66" fmla="*/ 3789168 w 4052305"/>
                <a:gd name="connsiteY66" fmla="*/ 914400 h 1223586"/>
                <a:gd name="connsiteX67" fmla="*/ 3805614 w 4052305"/>
                <a:gd name="connsiteY67" fmla="*/ 901243 h 1223586"/>
                <a:gd name="connsiteX68" fmla="*/ 3815482 w 4052305"/>
                <a:gd name="connsiteY68" fmla="*/ 888087 h 1223586"/>
                <a:gd name="connsiteX69" fmla="*/ 3822060 w 4052305"/>
                <a:gd name="connsiteY69" fmla="*/ 868351 h 1223586"/>
                <a:gd name="connsiteX70" fmla="*/ 3825349 w 4052305"/>
                <a:gd name="connsiteY70" fmla="*/ 845327 h 1223586"/>
                <a:gd name="connsiteX71" fmla="*/ 3828639 w 4052305"/>
                <a:gd name="connsiteY71" fmla="*/ 819013 h 1223586"/>
                <a:gd name="connsiteX72" fmla="*/ 3828639 w 4052305"/>
                <a:gd name="connsiteY72" fmla="*/ 795989 h 1223586"/>
                <a:gd name="connsiteX73" fmla="*/ 3815482 w 4052305"/>
                <a:gd name="connsiteY73" fmla="*/ 740072 h 1223586"/>
                <a:gd name="connsiteX74" fmla="*/ 3782590 w 4052305"/>
                <a:gd name="connsiteY74" fmla="*/ 598636 h 12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052305" h="1223586">
                  <a:moveTo>
                    <a:pt x="3782590" y="598636"/>
                  </a:moveTo>
                  <a:lnTo>
                    <a:pt x="3736541" y="394705"/>
                  </a:lnTo>
                  <a:lnTo>
                    <a:pt x="3703649" y="253269"/>
                  </a:lnTo>
                  <a:lnTo>
                    <a:pt x="3660889" y="42760"/>
                  </a:lnTo>
                  <a:lnTo>
                    <a:pt x="3812193" y="0"/>
                  </a:lnTo>
                  <a:lnTo>
                    <a:pt x="3845085" y="134858"/>
                  </a:lnTo>
                  <a:lnTo>
                    <a:pt x="3907580" y="361813"/>
                  </a:lnTo>
                  <a:lnTo>
                    <a:pt x="3956918" y="539430"/>
                  </a:lnTo>
                  <a:lnTo>
                    <a:pt x="3999677" y="694023"/>
                  </a:lnTo>
                  <a:lnTo>
                    <a:pt x="4012834" y="733494"/>
                  </a:lnTo>
                  <a:lnTo>
                    <a:pt x="4029280" y="782832"/>
                  </a:lnTo>
                  <a:lnTo>
                    <a:pt x="4039148" y="825592"/>
                  </a:lnTo>
                  <a:lnTo>
                    <a:pt x="4049016" y="878219"/>
                  </a:lnTo>
                  <a:lnTo>
                    <a:pt x="4052305" y="914400"/>
                  </a:lnTo>
                  <a:lnTo>
                    <a:pt x="4049016" y="934136"/>
                  </a:lnTo>
                  <a:lnTo>
                    <a:pt x="4035859" y="973606"/>
                  </a:lnTo>
                  <a:lnTo>
                    <a:pt x="4016123" y="1009787"/>
                  </a:lnTo>
                  <a:lnTo>
                    <a:pt x="3989810" y="1055836"/>
                  </a:lnTo>
                  <a:lnTo>
                    <a:pt x="3947050" y="1105174"/>
                  </a:lnTo>
                  <a:lnTo>
                    <a:pt x="3907580" y="1147934"/>
                  </a:lnTo>
                  <a:lnTo>
                    <a:pt x="3861531" y="1187405"/>
                  </a:lnTo>
                  <a:lnTo>
                    <a:pt x="3831928" y="1207140"/>
                  </a:lnTo>
                  <a:lnTo>
                    <a:pt x="3808903" y="1220297"/>
                  </a:lnTo>
                  <a:lnTo>
                    <a:pt x="3785879" y="1223586"/>
                  </a:lnTo>
                  <a:lnTo>
                    <a:pt x="3762854" y="1223586"/>
                  </a:lnTo>
                  <a:lnTo>
                    <a:pt x="3726673" y="1207140"/>
                  </a:lnTo>
                  <a:lnTo>
                    <a:pt x="3690492" y="1180826"/>
                  </a:lnTo>
                  <a:lnTo>
                    <a:pt x="3657600" y="1147934"/>
                  </a:lnTo>
                  <a:lnTo>
                    <a:pt x="3608262" y="1144645"/>
                  </a:lnTo>
                  <a:lnTo>
                    <a:pt x="3351703" y="1144645"/>
                  </a:lnTo>
                  <a:lnTo>
                    <a:pt x="3121459" y="1144645"/>
                  </a:lnTo>
                  <a:lnTo>
                    <a:pt x="2910949" y="1144645"/>
                  </a:lnTo>
                  <a:lnTo>
                    <a:pt x="2674126" y="1144645"/>
                  </a:lnTo>
                  <a:lnTo>
                    <a:pt x="2368230" y="1144645"/>
                  </a:lnTo>
                  <a:lnTo>
                    <a:pt x="2082069" y="1144645"/>
                  </a:lnTo>
                  <a:lnTo>
                    <a:pt x="1795908" y="1144645"/>
                  </a:lnTo>
                  <a:lnTo>
                    <a:pt x="1552506" y="1144645"/>
                  </a:lnTo>
                  <a:lnTo>
                    <a:pt x="1095306" y="1144645"/>
                  </a:lnTo>
                  <a:lnTo>
                    <a:pt x="881508" y="1154512"/>
                  </a:lnTo>
                  <a:lnTo>
                    <a:pt x="680866" y="1167669"/>
                  </a:lnTo>
                  <a:lnTo>
                    <a:pt x="490092" y="1180826"/>
                  </a:lnTo>
                  <a:lnTo>
                    <a:pt x="371680" y="1190694"/>
                  </a:lnTo>
                  <a:lnTo>
                    <a:pt x="325631" y="1193983"/>
                  </a:lnTo>
                  <a:lnTo>
                    <a:pt x="279582" y="1190694"/>
                  </a:lnTo>
                  <a:lnTo>
                    <a:pt x="213798" y="1177537"/>
                  </a:lnTo>
                  <a:lnTo>
                    <a:pt x="154593" y="1154512"/>
                  </a:lnTo>
                  <a:lnTo>
                    <a:pt x="92098" y="1121620"/>
                  </a:lnTo>
                  <a:lnTo>
                    <a:pt x="62495" y="1101885"/>
                  </a:lnTo>
                  <a:lnTo>
                    <a:pt x="36181" y="1082150"/>
                  </a:lnTo>
                  <a:lnTo>
                    <a:pt x="16446" y="1059125"/>
                  </a:lnTo>
                  <a:lnTo>
                    <a:pt x="6578" y="1042679"/>
                  </a:lnTo>
                  <a:lnTo>
                    <a:pt x="0" y="1022944"/>
                  </a:lnTo>
                  <a:lnTo>
                    <a:pt x="0" y="1009787"/>
                  </a:lnTo>
                  <a:lnTo>
                    <a:pt x="6578" y="990052"/>
                  </a:lnTo>
                  <a:lnTo>
                    <a:pt x="19735" y="976895"/>
                  </a:lnTo>
                  <a:lnTo>
                    <a:pt x="65784" y="944003"/>
                  </a:lnTo>
                  <a:lnTo>
                    <a:pt x="526273" y="924268"/>
                  </a:lnTo>
                  <a:lnTo>
                    <a:pt x="582190" y="920979"/>
                  </a:lnTo>
                  <a:lnTo>
                    <a:pt x="828880" y="920979"/>
                  </a:lnTo>
                  <a:lnTo>
                    <a:pt x="1177536" y="920979"/>
                  </a:lnTo>
                  <a:lnTo>
                    <a:pt x="1687364" y="920979"/>
                  </a:lnTo>
                  <a:lnTo>
                    <a:pt x="2124829" y="920979"/>
                  </a:lnTo>
                  <a:lnTo>
                    <a:pt x="2614921" y="920979"/>
                  </a:lnTo>
                  <a:lnTo>
                    <a:pt x="3170797" y="920979"/>
                  </a:lnTo>
                  <a:lnTo>
                    <a:pt x="3749698" y="920979"/>
                  </a:lnTo>
                  <a:lnTo>
                    <a:pt x="3769433" y="920979"/>
                  </a:lnTo>
                  <a:lnTo>
                    <a:pt x="3789168" y="914400"/>
                  </a:lnTo>
                  <a:lnTo>
                    <a:pt x="3805614" y="901243"/>
                  </a:lnTo>
                  <a:lnTo>
                    <a:pt x="3815482" y="888087"/>
                  </a:lnTo>
                  <a:lnTo>
                    <a:pt x="3822060" y="868351"/>
                  </a:lnTo>
                  <a:lnTo>
                    <a:pt x="3825349" y="845327"/>
                  </a:lnTo>
                  <a:lnTo>
                    <a:pt x="3828639" y="819013"/>
                  </a:lnTo>
                  <a:lnTo>
                    <a:pt x="3828639" y="795989"/>
                  </a:lnTo>
                  <a:lnTo>
                    <a:pt x="3815482" y="740072"/>
                  </a:lnTo>
                  <a:lnTo>
                    <a:pt x="3782590" y="5986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5">
              <a:extLst>
                <a:ext uri="{FF2B5EF4-FFF2-40B4-BE49-F238E27FC236}">
                  <a16:creationId xmlns:a16="http://schemas.microsoft.com/office/drawing/2014/main" id="{F4B12028-70C8-4D6C-ABE3-807B71C384D0}"/>
                </a:ext>
              </a:extLst>
            </p:cNvPr>
            <p:cNvSpPr/>
            <p:nvPr/>
          </p:nvSpPr>
          <p:spPr>
            <a:xfrm rot="16200000">
              <a:off x="6328568" y="5249069"/>
              <a:ext cx="671513" cy="657225"/>
            </a:xfrm>
            <a:custGeom>
              <a:avLst/>
              <a:gdLst>
                <a:gd name="connsiteX0" fmla="*/ 528637 w 671512"/>
                <a:gd name="connsiteY0" fmla="*/ 66675 h 657225"/>
                <a:gd name="connsiteX1" fmla="*/ 461962 w 671512"/>
                <a:gd name="connsiteY1" fmla="*/ 159544 h 657225"/>
                <a:gd name="connsiteX2" fmla="*/ 397669 w 671512"/>
                <a:gd name="connsiteY2" fmla="*/ 245269 h 657225"/>
                <a:gd name="connsiteX3" fmla="*/ 319087 w 671512"/>
                <a:gd name="connsiteY3" fmla="*/ 335757 h 657225"/>
                <a:gd name="connsiteX4" fmla="*/ 261937 w 671512"/>
                <a:gd name="connsiteY4" fmla="*/ 397669 h 657225"/>
                <a:gd name="connsiteX5" fmla="*/ 190500 w 671512"/>
                <a:gd name="connsiteY5" fmla="*/ 464344 h 657225"/>
                <a:gd name="connsiteX6" fmla="*/ 107156 w 671512"/>
                <a:gd name="connsiteY6" fmla="*/ 538163 h 657225"/>
                <a:gd name="connsiteX7" fmla="*/ 61912 w 671512"/>
                <a:gd name="connsiteY7" fmla="*/ 571500 h 657225"/>
                <a:gd name="connsiteX8" fmla="*/ 16669 w 671512"/>
                <a:gd name="connsiteY8" fmla="*/ 607219 h 657225"/>
                <a:gd name="connsiteX9" fmla="*/ 0 w 671512"/>
                <a:gd name="connsiteY9" fmla="*/ 633413 h 657225"/>
                <a:gd name="connsiteX10" fmla="*/ 0 w 671512"/>
                <a:gd name="connsiteY10" fmla="*/ 657225 h 657225"/>
                <a:gd name="connsiteX11" fmla="*/ 671512 w 671512"/>
                <a:gd name="connsiteY11" fmla="*/ 552450 h 657225"/>
                <a:gd name="connsiteX12" fmla="*/ 590550 w 671512"/>
                <a:gd name="connsiteY12" fmla="*/ 550069 h 657225"/>
                <a:gd name="connsiteX13" fmla="*/ 523875 w 671512"/>
                <a:gd name="connsiteY13" fmla="*/ 550069 h 657225"/>
                <a:gd name="connsiteX14" fmla="*/ 504825 w 671512"/>
                <a:gd name="connsiteY14" fmla="*/ 547688 h 657225"/>
                <a:gd name="connsiteX15" fmla="*/ 488156 w 671512"/>
                <a:gd name="connsiteY15" fmla="*/ 533400 h 657225"/>
                <a:gd name="connsiteX16" fmla="*/ 478631 w 671512"/>
                <a:gd name="connsiteY16" fmla="*/ 511969 h 657225"/>
                <a:gd name="connsiteX17" fmla="*/ 473869 w 671512"/>
                <a:gd name="connsiteY17" fmla="*/ 488157 h 657225"/>
                <a:gd name="connsiteX18" fmla="*/ 473869 w 671512"/>
                <a:gd name="connsiteY18" fmla="*/ 459582 h 657225"/>
                <a:gd name="connsiteX19" fmla="*/ 478631 w 671512"/>
                <a:gd name="connsiteY19" fmla="*/ 431007 h 657225"/>
                <a:gd name="connsiteX20" fmla="*/ 516731 w 671512"/>
                <a:gd name="connsiteY20" fmla="*/ 340519 h 657225"/>
                <a:gd name="connsiteX21" fmla="*/ 552450 w 671512"/>
                <a:gd name="connsiteY21" fmla="*/ 240507 h 657225"/>
                <a:gd name="connsiteX22" fmla="*/ 595312 w 671512"/>
                <a:gd name="connsiteY22" fmla="*/ 114300 h 657225"/>
                <a:gd name="connsiteX23" fmla="*/ 614362 w 671512"/>
                <a:gd name="connsiteY23" fmla="*/ 54769 h 657225"/>
                <a:gd name="connsiteX24" fmla="*/ 616744 w 671512"/>
                <a:gd name="connsiteY24" fmla="*/ 38100 h 657225"/>
                <a:gd name="connsiteX25" fmla="*/ 616744 w 671512"/>
                <a:gd name="connsiteY25" fmla="*/ 21432 h 657225"/>
                <a:gd name="connsiteX26" fmla="*/ 611981 w 671512"/>
                <a:gd name="connsiteY26" fmla="*/ 7144 h 657225"/>
                <a:gd name="connsiteX27" fmla="*/ 602456 w 671512"/>
                <a:gd name="connsiteY27" fmla="*/ 0 h 657225"/>
                <a:gd name="connsiteX28" fmla="*/ 590550 w 671512"/>
                <a:gd name="connsiteY28" fmla="*/ 0 h 657225"/>
                <a:gd name="connsiteX29" fmla="*/ 571500 w 671512"/>
                <a:gd name="connsiteY29" fmla="*/ 11907 h 657225"/>
                <a:gd name="connsiteX30" fmla="*/ 528637 w 671512"/>
                <a:gd name="connsiteY30" fmla="*/ 66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57225">
                  <a:moveTo>
                    <a:pt x="528637" y="66675"/>
                  </a:moveTo>
                  <a:lnTo>
                    <a:pt x="461962" y="159544"/>
                  </a:lnTo>
                  <a:lnTo>
                    <a:pt x="397669" y="245269"/>
                  </a:lnTo>
                  <a:lnTo>
                    <a:pt x="319087" y="335757"/>
                  </a:lnTo>
                  <a:lnTo>
                    <a:pt x="261937" y="397669"/>
                  </a:lnTo>
                  <a:lnTo>
                    <a:pt x="190500" y="464344"/>
                  </a:lnTo>
                  <a:lnTo>
                    <a:pt x="107156" y="538163"/>
                  </a:lnTo>
                  <a:lnTo>
                    <a:pt x="61912" y="571500"/>
                  </a:lnTo>
                  <a:lnTo>
                    <a:pt x="16669" y="607219"/>
                  </a:lnTo>
                  <a:lnTo>
                    <a:pt x="0" y="633413"/>
                  </a:lnTo>
                  <a:lnTo>
                    <a:pt x="0" y="657225"/>
                  </a:lnTo>
                  <a:lnTo>
                    <a:pt x="671512" y="552450"/>
                  </a:lnTo>
                  <a:lnTo>
                    <a:pt x="590550" y="550069"/>
                  </a:lnTo>
                  <a:lnTo>
                    <a:pt x="523875" y="550069"/>
                  </a:lnTo>
                  <a:lnTo>
                    <a:pt x="504825" y="547688"/>
                  </a:lnTo>
                  <a:lnTo>
                    <a:pt x="488156" y="533400"/>
                  </a:lnTo>
                  <a:lnTo>
                    <a:pt x="478631" y="511969"/>
                  </a:lnTo>
                  <a:lnTo>
                    <a:pt x="473869" y="488157"/>
                  </a:lnTo>
                  <a:lnTo>
                    <a:pt x="473869" y="459582"/>
                  </a:lnTo>
                  <a:lnTo>
                    <a:pt x="478631" y="431007"/>
                  </a:lnTo>
                  <a:lnTo>
                    <a:pt x="516731" y="340519"/>
                  </a:lnTo>
                  <a:lnTo>
                    <a:pt x="552450" y="240507"/>
                  </a:lnTo>
                  <a:lnTo>
                    <a:pt x="595312" y="114300"/>
                  </a:lnTo>
                  <a:lnTo>
                    <a:pt x="614362" y="54769"/>
                  </a:lnTo>
                  <a:lnTo>
                    <a:pt x="616744" y="38100"/>
                  </a:lnTo>
                  <a:lnTo>
                    <a:pt x="616744" y="21432"/>
                  </a:lnTo>
                  <a:lnTo>
                    <a:pt x="611981" y="7144"/>
                  </a:lnTo>
                  <a:lnTo>
                    <a:pt x="602456" y="0"/>
                  </a:lnTo>
                  <a:lnTo>
                    <a:pt x="590550" y="0"/>
                  </a:lnTo>
                  <a:lnTo>
                    <a:pt x="571500" y="11907"/>
                  </a:lnTo>
                  <a:lnTo>
                    <a:pt x="528637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3">
              <a:extLst>
                <a:ext uri="{FF2B5EF4-FFF2-40B4-BE49-F238E27FC236}">
                  <a16:creationId xmlns:a16="http://schemas.microsoft.com/office/drawing/2014/main" id="{99C345F2-7D34-4183-BFA7-D61649213725}"/>
                </a:ext>
              </a:extLst>
            </p:cNvPr>
            <p:cNvSpPr/>
            <p:nvPr/>
          </p:nvSpPr>
          <p:spPr>
            <a:xfrm rot="16200000">
              <a:off x="6330156" y="2585244"/>
              <a:ext cx="292100" cy="947738"/>
            </a:xfrm>
            <a:custGeom>
              <a:avLst/>
              <a:gdLst>
                <a:gd name="connsiteX0" fmla="*/ 50006 w 292894"/>
                <a:gd name="connsiteY0" fmla="*/ 578644 h 947738"/>
                <a:gd name="connsiteX1" fmla="*/ 83344 w 292894"/>
                <a:gd name="connsiteY1" fmla="*/ 740569 h 947738"/>
                <a:gd name="connsiteX2" fmla="*/ 128588 w 292894"/>
                <a:gd name="connsiteY2" fmla="*/ 947738 h 947738"/>
                <a:gd name="connsiteX3" fmla="*/ 221456 w 292894"/>
                <a:gd name="connsiteY3" fmla="*/ 940594 h 947738"/>
                <a:gd name="connsiteX4" fmla="*/ 259556 w 292894"/>
                <a:gd name="connsiteY4" fmla="*/ 862013 h 947738"/>
                <a:gd name="connsiteX5" fmla="*/ 280988 w 292894"/>
                <a:gd name="connsiteY5" fmla="*/ 816769 h 947738"/>
                <a:gd name="connsiteX6" fmla="*/ 288131 w 292894"/>
                <a:gd name="connsiteY6" fmla="*/ 790575 h 947738"/>
                <a:gd name="connsiteX7" fmla="*/ 290513 w 292894"/>
                <a:gd name="connsiteY7" fmla="*/ 766763 h 947738"/>
                <a:gd name="connsiteX8" fmla="*/ 292894 w 292894"/>
                <a:gd name="connsiteY8" fmla="*/ 740569 h 947738"/>
                <a:gd name="connsiteX9" fmla="*/ 292894 w 292894"/>
                <a:gd name="connsiteY9" fmla="*/ 723900 h 947738"/>
                <a:gd name="connsiteX10" fmla="*/ 288131 w 292894"/>
                <a:gd name="connsiteY10" fmla="*/ 683419 h 947738"/>
                <a:gd name="connsiteX11" fmla="*/ 283369 w 292894"/>
                <a:gd name="connsiteY11" fmla="*/ 650082 h 947738"/>
                <a:gd name="connsiteX12" fmla="*/ 269081 w 292894"/>
                <a:gd name="connsiteY12" fmla="*/ 604838 h 947738"/>
                <a:gd name="connsiteX13" fmla="*/ 250031 w 292894"/>
                <a:gd name="connsiteY13" fmla="*/ 552450 h 947738"/>
                <a:gd name="connsiteX14" fmla="*/ 228600 w 292894"/>
                <a:gd name="connsiteY14" fmla="*/ 507207 h 947738"/>
                <a:gd name="connsiteX15" fmla="*/ 216694 w 292894"/>
                <a:gd name="connsiteY15" fmla="*/ 473869 h 947738"/>
                <a:gd name="connsiteX16" fmla="*/ 202406 w 292894"/>
                <a:gd name="connsiteY16" fmla="*/ 433388 h 947738"/>
                <a:gd name="connsiteX17" fmla="*/ 188119 w 292894"/>
                <a:gd name="connsiteY17" fmla="*/ 371475 h 947738"/>
                <a:gd name="connsiteX18" fmla="*/ 178594 w 292894"/>
                <a:gd name="connsiteY18" fmla="*/ 326232 h 947738"/>
                <a:gd name="connsiteX19" fmla="*/ 169069 w 292894"/>
                <a:gd name="connsiteY19" fmla="*/ 269082 h 947738"/>
                <a:gd name="connsiteX20" fmla="*/ 161925 w 292894"/>
                <a:gd name="connsiteY20" fmla="*/ 204788 h 947738"/>
                <a:gd name="connsiteX21" fmla="*/ 159544 w 292894"/>
                <a:gd name="connsiteY21" fmla="*/ 111919 h 947738"/>
                <a:gd name="connsiteX22" fmla="*/ 164306 w 292894"/>
                <a:gd name="connsiteY22" fmla="*/ 0 h 947738"/>
                <a:gd name="connsiteX23" fmla="*/ 38100 w 292894"/>
                <a:gd name="connsiteY23" fmla="*/ 0 h 947738"/>
                <a:gd name="connsiteX24" fmla="*/ 19050 w 292894"/>
                <a:gd name="connsiteY24" fmla="*/ 97632 h 947738"/>
                <a:gd name="connsiteX25" fmla="*/ 11906 w 292894"/>
                <a:gd name="connsiteY25" fmla="*/ 157163 h 947738"/>
                <a:gd name="connsiteX26" fmla="*/ 7144 w 292894"/>
                <a:gd name="connsiteY26" fmla="*/ 219075 h 947738"/>
                <a:gd name="connsiteX27" fmla="*/ 0 w 292894"/>
                <a:gd name="connsiteY27" fmla="*/ 314325 h 947738"/>
                <a:gd name="connsiteX28" fmla="*/ 2381 w 292894"/>
                <a:gd name="connsiteY28" fmla="*/ 347663 h 947738"/>
                <a:gd name="connsiteX29" fmla="*/ 50006 w 292894"/>
                <a:gd name="connsiteY29" fmla="*/ 5786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4" h="947738">
                  <a:moveTo>
                    <a:pt x="50006" y="578644"/>
                  </a:moveTo>
                  <a:lnTo>
                    <a:pt x="83344" y="740569"/>
                  </a:lnTo>
                  <a:lnTo>
                    <a:pt x="128588" y="947738"/>
                  </a:lnTo>
                  <a:lnTo>
                    <a:pt x="221456" y="940594"/>
                  </a:lnTo>
                  <a:lnTo>
                    <a:pt x="259556" y="862013"/>
                  </a:lnTo>
                  <a:lnTo>
                    <a:pt x="280988" y="816769"/>
                  </a:lnTo>
                  <a:lnTo>
                    <a:pt x="288131" y="790575"/>
                  </a:lnTo>
                  <a:lnTo>
                    <a:pt x="290513" y="766763"/>
                  </a:lnTo>
                  <a:lnTo>
                    <a:pt x="292894" y="740569"/>
                  </a:lnTo>
                  <a:lnTo>
                    <a:pt x="292894" y="723900"/>
                  </a:lnTo>
                  <a:lnTo>
                    <a:pt x="288131" y="683419"/>
                  </a:lnTo>
                  <a:lnTo>
                    <a:pt x="283369" y="650082"/>
                  </a:lnTo>
                  <a:lnTo>
                    <a:pt x="269081" y="604838"/>
                  </a:lnTo>
                  <a:lnTo>
                    <a:pt x="250031" y="552450"/>
                  </a:lnTo>
                  <a:lnTo>
                    <a:pt x="228600" y="507207"/>
                  </a:lnTo>
                  <a:lnTo>
                    <a:pt x="216694" y="473869"/>
                  </a:lnTo>
                  <a:lnTo>
                    <a:pt x="202406" y="433388"/>
                  </a:lnTo>
                  <a:lnTo>
                    <a:pt x="188119" y="371475"/>
                  </a:lnTo>
                  <a:lnTo>
                    <a:pt x="178594" y="326232"/>
                  </a:lnTo>
                  <a:lnTo>
                    <a:pt x="169069" y="269082"/>
                  </a:lnTo>
                  <a:lnTo>
                    <a:pt x="161925" y="204788"/>
                  </a:lnTo>
                  <a:cubicBezTo>
                    <a:pt x="161131" y="173832"/>
                    <a:pt x="160338" y="142875"/>
                    <a:pt x="159544" y="111919"/>
                  </a:cubicBezTo>
                  <a:lnTo>
                    <a:pt x="164306" y="0"/>
                  </a:lnTo>
                  <a:lnTo>
                    <a:pt x="38100" y="0"/>
                  </a:lnTo>
                  <a:lnTo>
                    <a:pt x="19050" y="97632"/>
                  </a:lnTo>
                  <a:lnTo>
                    <a:pt x="11906" y="157163"/>
                  </a:lnTo>
                  <a:lnTo>
                    <a:pt x="7144" y="219075"/>
                  </a:lnTo>
                  <a:lnTo>
                    <a:pt x="0" y="314325"/>
                  </a:lnTo>
                  <a:lnTo>
                    <a:pt x="2381" y="347663"/>
                  </a:lnTo>
                  <a:lnTo>
                    <a:pt x="50006" y="578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4">
              <a:extLst>
                <a:ext uri="{FF2B5EF4-FFF2-40B4-BE49-F238E27FC236}">
                  <a16:creationId xmlns:a16="http://schemas.microsoft.com/office/drawing/2014/main" id="{FFE6E4A4-F395-4A86-8EE1-656012D092B0}"/>
                </a:ext>
              </a:extLst>
            </p:cNvPr>
            <p:cNvSpPr/>
            <p:nvPr/>
          </p:nvSpPr>
          <p:spPr>
            <a:xfrm rot="16200000">
              <a:off x="6329362" y="3568700"/>
              <a:ext cx="287338" cy="947738"/>
            </a:xfrm>
            <a:custGeom>
              <a:avLst/>
              <a:gdLst>
                <a:gd name="connsiteX0" fmla="*/ 192881 w 288131"/>
                <a:gd name="connsiteY0" fmla="*/ 431006 h 947738"/>
                <a:gd name="connsiteX1" fmla="*/ 159544 w 288131"/>
                <a:gd name="connsiteY1" fmla="*/ 307181 h 947738"/>
                <a:gd name="connsiteX2" fmla="*/ 138113 w 288131"/>
                <a:gd name="connsiteY2" fmla="*/ 207169 h 947738"/>
                <a:gd name="connsiteX3" fmla="*/ 135731 w 288131"/>
                <a:gd name="connsiteY3" fmla="*/ 185738 h 947738"/>
                <a:gd name="connsiteX4" fmla="*/ 135731 w 288131"/>
                <a:gd name="connsiteY4" fmla="*/ 171450 h 947738"/>
                <a:gd name="connsiteX5" fmla="*/ 138113 w 288131"/>
                <a:gd name="connsiteY5" fmla="*/ 150019 h 947738"/>
                <a:gd name="connsiteX6" fmla="*/ 147638 w 288131"/>
                <a:gd name="connsiteY6" fmla="*/ 119063 h 947738"/>
                <a:gd name="connsiteX7" fmla="*/ 202406 w 288131"/>
                <a:gd name="connsiteY7" fmla="*/ 2381 h 947738"/>
                <a:gd name="connsiteX8" fmla="*/ 80963 w 288131"/>
                <a:gd name="connsiteY8" fmla="*/ 0 h 947738"/>
                <a:gd name="connsiteX9" fmla="*/ 35719 w 288131"/>
                <a:gd name="connsiteY9" fmla="*/ 73819 h 947738"/>
                <a:gd name="connsiteX10" fmla="*/ 21431 w 288131"/>
                <a:gd name="connsiteY10" fmla="*/ 109538 h 947738"/>
                <a:gd name="connsiteX11" fmla="*/ 9525 w 288131"/>
                <a:gd name="connsiteY11" fmla="*/ 140494 h 947738"/>
                <a:gd name="connsiteX12" fmla="*/ 2381 w 288131"/>
                <a:gd name="connsiteY12" fmla="*/ 195263 h 947738"/>
                <a:gd name="connsiteX13" fmla="*/ 0 w 288131"/>
                <a:gd name="connsiteY13" fmla="*/ 242888 h 947738"/>
                <a:gd name="connsiteX14" fmla="*/ 2381 w 288131"/>
                <a:gd name="connsiteY14" fmla="*/ 278606 h 947738"/>
                <a:gd name="connsiteX15" fmla="*/ 21431 w 288131"/>
                <a:gd name="connsiteY15" fmla="*/ 400050 h 947738"/>
                <a:gd name="connsiteX16" fmla="*/ 57150 w 288131"/>
                <a:gd name="connsiteY16" fmla="*/ 559594 h 947738"/>
                <a:gd name="connsiteX17" fmla="*/ 95250 w 288131"/>
                <a:gd name="connsiteY17" fmla="*/ 709613 h 947738"/>
                <a:gd name="connsiteX18" fmla="*/ 109538 w 288131"/>
                <a:gd name="connsiteY18" fmla="*/ 769144 h 947738"/>
                <a:gd name="connsiteX19" fmla="*/ 109538 w 288131"/>
                <a:gd name="connsiteY19" fmla="*/ 947738 h 947738"/>
                <a:gd name="connsiteX20" fmla="*/ 288131 w 288131"/>
                <a:gd name="connsiteY20" fmla="*/ 947738 h 947738"/>
                <a:gd name="connsiteX21" fmla="*/ 288131 w 288131"/>
                <a:gd name="connsiteY21" fmla="*/ 754856 h 947738"/>
                <a:gd name="connsiteX22" fmla="*/ 283369 w 288131"/>
                <a:gd name="connsiteY22" fmla="*/ 731044 h 947738"/>
                <a:gd name="connsiteX23" fmla="*/ 271463 w 288131"/>
                <a:gd name="connsiteY23" fmla="*/ 692944 h 947738"/>
                <a:gd name="connsiteX24" fmla="*/ 254794 w 288131"/>
                <a:gd name="connsiteY24" fmla="*/ 638175 h 947738"/>
                <a:gd name="connsiteX25" fmla="*/ 235744 w 288131"/>
                <a:gd name="connsiteY25" fmla="*/ 576263 h 947738"/>
                <a:gd name="connsiteX26" fmla="*/ 192881 w 288131"/>
                <a:gd name="connsiteY26" fmla="*/ 431006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8131" h="947738">
                  <a:moveTo>
                    <a:pt x="192881" y="431006"/>
                  </a:moveTo>
                  <a:lnTo>
                    <a:pt x="159544" y="307181"/>
                  </a:lnTo>
                  <a:lnTo>
                    <a:pt x="138113" y="207169"/>
                  </a:lnTo>
                  <a:lnTo>
                    <a:pt x="135731" y="185738"/>
                  </a:lnTo>
                  <a:lnTo>
                    <a:pt x="135731" y="171450"/>
                  </a:lnTo>
                  <a:lnTo>
                    <a:pt x="138113" y="150019"/>
                  </a:lnTo>
                  <a:lnTo>
                    <a:pt x="147638" y="119063"/>
                  </a:lnTo>
                  <a:lnTo>
                    <a:pt x="202406" y="2381"/>
                  </a:lnTo>
                  <a:lnTo>
                    <a:pt x="80963" y="0"/>
                  </a:lnTo>
                  <a:lnTo>
                    <a:pt x="35719" y="73819"/>
                  </a:lnTo>
                  <a:lnTo>
                    <a:pt x="21431" y="109538"/>
                  </a:lnTo>
                  <a:lnTo>
                    <a:pt x="9525" y="140494"/>
                  </a:lnTo>
                  <a:lnTo>
                    <a:pt x="2381" y="195263"/>
                  </a:lnTo>
                  <a:lnTo>
                    <a:pt x="0" y="242888"/>
                  </a:lnTo>
                  <a:lnTo>
                    <a:pt x="2381" y="278606"/>
                  </a:lnTo>
                  <a:lnTo>
                    <a:pt x="21431" y="400050"/>
                  </a:lnTo>
                  <a:lnTo>
                    <a:pt x="57150" y="559594"/>
                  </a:lnTo>
                  <a:lnTo>
                    <a:pt x="95250" y="709613"/>
                  </a:lnTo>
                  <a:lnTo>
                    <a:pt x="109538" y="769144"/>
                  </a:lnTo>
                  <a:lnTo>
                    <a:pt x="109538" y="947738"/>
                  </a:lnTo>
                  <a:lnTo>
                    <a:pt x="288131" y="947738"/>
                  </a:lnTo>
                  <a:lnTo>
                    <a:pt x="288131" y="754856"/>
                  </a:lnTo>
                  <a:lnTo>
                    <a:pt x="283369" y="731044"/>
                  </a:lnTo>
                  <a:lnTo>
                    <a:pt x="271463" y="692944"/>
                  </a:lnTo>
                  <a:lnTo>
                    <a:pt x="254794" y="638175"/>
                  </a:lnTo>
                  <a:lnTo>
                    <a:pt x="235744" y="576263"/>
                  </a:lnTo>
                  <a:lnTo>
                    <a:pt x="192881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2171A3D4-1AB5-49BD-8A65-0BF27F35776A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554163"/>
            <a:ext cx="4478337" cy="4210050"/>
            <a:chOff x="2557463" y="1554163"/>
            <a:chExt cx="4478337" cy="4210050"/>
          </a:xfrm>
        </p:grpSpPr>
        <p:sp>
          <p:nvSpPr>
            <p:cNvPr id="38" name="フリーフォーム 178">
              <a:extLst>
                <a:ext uri="{FF2B5EF4-FFF2-40B4-BE49-F238E27FC236}">
                  <a16:creationId xmlns:a16="http://schemas.microsoft.com/office/drawing/2014/main" id="{6D013C30-D342-4220-B4D7-592A37C7681E}"/>
                </a:ext>
              </a:extLst>
            </p:cNvPr>
            <p:cNvSpPr/>
            <p:nvPr/>
          </p:nvSpPr>
          <p:spPr>
            <a:xfrm>
              <a:off x="2900363" y="1630363"/>
              <a:ext cx="704850" cy="638175"/>
            </a:xfrm>
            <a:custGeom>
              <a:avLst/>
              <a:gdLst>
                <a:gd name="connsiteX0" fmla="*/ 216693 w 704850"/>
                <a:gd name="connsiteY0" fmla="*/ 319088 h 638175"/>
                <a:gd name="connsiteX1" fmla="*/ 180975 w 704850"/>
                <a:gd name="connsiteY1" fmla="*/ 276225 h 638175"/>
                <a:gd name="connsiteX2" fmla="*/ 150018 w 704850"/>
                <a:gd name="connsiteY2" fmla="*/ 238125 h 638175"/>
                <a:gd name="connsiteX3" fmla="*/ 119062 w 704850"/>
                <a:gd name="connsiteY3" fmla="*/ 197644 h 638175"/>
                <a:gd name="connsiteX4" fmla="*/ 80962 w 704850"/>
                <a:gd name="connsiteY4" fmla="*/ 147638 h 638175"/>
                <a:gd name="connsiteX5" fmla="*/ 54768 w 704850"/>
                <a:gd name="connsiteY5" fmla="*/ 114300 h 638175"/>
                <a:gd name="connsiteX6" fmla="*/ 33337 w 704850"/>
                <a:gd name="connsiteY6" fmla="*/ 83344 h 638175"/>
                <a:gd name="connsiteX7" fmla="*/ 11906 w 704850"/>
                <a:gd name="connsiteY7" fmla="*/ 50007 h 638175"/>
                <a:gd name="connsiteX8" fmla="*/ 2381 w 704850"/>
                <a:gd name="connsiteY8" fmla="*/ 30957 h 638175"/>
                <a:gd name="connsiteX9" fmla="*/ 0 w 704850"/>
                <a:gd name="connsiteY9" fmla="*/ 19050 h 638175"/>
                <a:gd name="connsiteX10" fmla="*/ 2381 w 704850"/>
                <a:gd name="connsiteY10" fmla="*/ 7144 h 638175"/>
                <a:gd name="connsiteX11" fmla="*/ 9525 w 704850"/>
                <a:gd name="connsiteY11" fmla="*/ 0 h 638175"/>
                <a:gd name="connsiteX12" fmla="*/ 19050 w 704850"/>
                <a:gd name="connsiteY12" fmla="*/ 0 h 638175"/>
                <a:gd name="connsiteX13" fmla="*/ 33337 w 704850"/>
                <a:gd name="connsiteY13" fmla="*/ 0 h 638175"/>
                <a:gd name="connsiteX14" fmla="*/ 59531 w 704850"/>
                <a:gd name="connsiteY14" fmla="*/ 11907 h 638175"/>
                <a:gd name="connsiteX15" fmla="*/ 97631 w 704850"/>
                <a:gd name="connsiteY15" fmla="*/ 42863 h 638175"/>
                <a:gd name="connsiteX16" fmla="*/ 135731 w 704850"/>
                <a:gd name="connsiteY16" fmla="*/ 69057 h 638175"/>
                <a:gd name="connsiteX17" fmla="*/ 171450 w 704850"/>
                <a:gd name="connsiteY17" fmla="*/ 90488 h 638175"/>
                <a:gd name="connsiteX18" fmla="*/ 219075 w 704850"/>
                <a:gd name="connsiteY18" fmla="*/ 116682 h 638175"/>
                <a:gd name="connsiteX19" fmla="*/ 271462 w 704850"/>
                <a:gd name="connsiteY19" fmla="*/ 142875 h 638175"/>
                <a:gd name="connsiteX20" fmla="*/ 316706 w 704850"/>
                <a:gd name="connsiteY20" fmla="*/ 161925 h 638175"/>
                <a:gd name="connsiteX21" fmla="*/ 381000 w 704850"/>
                <a:gd name="connsiteY21" fmla="*/ 183357 h 638175"/>
                <a:gd name="connsiteX22" fmla="*/ 438150 w 704850"/>
                <a:gd name="connsiteY22" fmla="*/ 202407 h 638175"/>
                <a:gd name="connsiteX23" fmla="*/ 476250 w 704850"/>
                <a:gd name="connsiteY23" fmla="*/ 211932 h 638175"/>
                <a:gd name="connsiteX24" fmla="*/ 511968 w 704850"/>
                <a:gd name="connsiteY24" fmla="*/ 223838 h 638175"/>
                <a:gd name="connsiteX25" fmla="*/ 557212 w 704850"/>
                <a:gd name="connsiteY25" fmla="*/ 252413 h 638175"/>
                <a:gd name="connsiteX26" fmla="*/ 597693 w 704850"/>
                <a:gd name="connsiteY26" fmla="*/ 288132 h 638175"/>
                <a:gd name="connsiteX27" fmla="*/ 619125 w 704850"/>
                <a:gd name="connsiteY27" fmla="*/ 311944 h 638175"/>
                <a:gd name="connsiteX28" fmla="*/ 638175 w 704850"/>
                <a:gd name="connsiteY28" fmla="*/ 340519 h 638175"/>
                <a:gd name="connsiteX29" fmla="*/ 654843 w 704850"/>
                <a:gd name="connsiteY29" fmla="*/ 371475 h 638175"/>
                <a:gd name="connsiteX30" fmla="*/ 673893 w 704850"/>
                <a:gd name="connsiteY30" fmla="*/ 411957 h 638175"/>
                <a:gd name="connsiteX31" fmla="*/ 688181 w 704850"/>
                <a:gd name="connsiteY31" fmla="*/ 447675 h 638175"/>
                <a:gd name="connsiteX32" fmla="*/ 700087 w 704850"/>
                <a:gd name="connsiteY32" fmla="*/ 502444 h 638175"/>
                <a:gd name="connsiteX33" fmla="*/ 704850 w 704850"/>
                <a:gd name="connsiteY33" fmla="*/ 535782 h 638175"/>
                <a:gd name="connsiteX34" fmla="*/ 704850 w 704850"/>
                <a:gd name="connsiteY34" fmla="*/ 554832 h 638175"/>
                <a:gd name="connsiteX35" fmla="*/ 695325 w 704850"/>
                <a:gd name="connsiteY35" fmla="*/ 590550 h 638175"/>
                <a:gd name="connsiteX36" fmla="*/ 678656 w 704850"/>
                <a:gd name="connsiteY36" fmla="*/ 614363 h 638175"/>
                <a:gd name="connsiteX37" fmla="*/ 652462 w 704850"/>
                <a:gd name="connsiteY37" fmla="*/ 633413 h 638175"/>
                <a:gd name="connsiteX38" fmla="*/ 628650 w 704850"/>
                <a:gd name="connsiteY38" fmla="*/ 638175 h 638175"/>
                <a:gd name="connsiteX39" fmla="*/ 592931 w 704850"/>
                <a:gd name="connsiteY39" fmla="*/ 631032 h 638175"/>
                <a:gd name="connsiteX40" fmla="*/ 559593 w 704850"/>
                <a:gd name="connsiteY40" fmla="*/ 619125 h 638175"/>
                <a:gd name="connsiteX41" fmla="*/ 507206 w 704850"/>
                <a:gd name="connsiteY41" fmla="*/ 590550 h 638175"/>
                <a:gd name="connsiteX42" fmla="*/ 459581 w 704850"/>
                <a:gd name="connsiteY42" fmla="*/ 557213 h 638175"/>
                <a:gd name="connsiteX43" fmla="*/ 402431 w 704850"/>
                <a:gd name="connsiteY43" fmla="*/ 507207 h 638175"/>
                <a:gd name="connsiteX44" fmla="*/ 342900 w 704850"/>
                <a:gd name="connsiteY44" fmla="*/ 454819 h 638175"/>
                <a:gd name="connsiteX45" fmla="*/ 300037 w 704850"/>
                <a:gd name="connsiteY45" fmla="*/ 414338 h 638175"/>
                <a:gd name="connsiteX46" fmla="*/ 216693 w 704850"/>
                <a:gd name="connsiteY46" fmla="*/ 3190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4850" h="638175">
                  <a:moveTo>
                    <a:pt x="216693" y="319088"/>
                  </a:moveTo>
                  <a:lnTo>
                    <a:pt x="180975" y="276225"/>
                  </a:lnTo>
                  <a:lnTo>
                    <a:pt x="150018" y="238125"/>
                  </a:lnTo>
                  <a:lnTo>
                    <a:pt x="119062" y="197644"/>
                  </a:lnTo>
                  <a:lnTo>
                    <a:pt x="80962" y="147638"/>
                  </a:lnTo>
                  <a:lnTo>
                    <a:pt x="54768" y="114300"/>
                  </a:lnTo>
                  <a:lnTo>
                    <a:pt x="33337" y="83344"/>
                  </a:lnTo>
                  <a:lnTo>
                    <a:pt x="11906" y="50007"/>
                  </a:lnTo>
                  <a:lnTo>
                    <a:pt x="2381" y="30957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7" y="0"/>
                  </a:lnTo>
                  <a:lnTo>
                    <a:pt x="59531" y="11907"/>
                  </a:lnTo>
                  <a:lnTo>
                    <a:pt x="97631" y="42863"/>
                  </a:lnTo>
                  <a:lnTo>
                    <a:pt x="135731" y="69057"/>
                  </a:lnTo>
                  <a:lnTo>
                    <a:pt x="171450" y="90488"/>
                  </a:lnTo>
                  <a:lnTo>
                    <a:pt x="219075" y="116682"/>
                  </a:lnTo>
                  <a:lnTo>
                    <a:pt x="271462" y="142875"/>
                  </a:lnTo>
                  <a:lnTo>
                    <a:pt x="316706" y="161925"/>
                  </a:lnTo>
                  <a:lnTo>
                    <a:pt x="381000" y="183357"/>
                  </a:lnTo>
                  <a:lnTo>
                    <a:pt x="438150" y="202407"/>
                  </a:lnTo>
                  <a:lnTo>
                    <a:pt x="476250" y="211932"/>
                  </a:lnTo>
                  <a:lnTo>
                    <a:pt x="511968" y="223838"/>
                  </a:lnTo>
                  <a:lnTo>
                    <a:pt x="557212" y="252413"/>
                  </a:lnTo>
                  <a:lnTo>
                    <a:pt x="597693" y="288132"/>
                  </a:lnTo>
                  <a:lnTo>
                    <a:pt x="619125" y="311944"/>
                  </a:lnTo>
                  <a:lnTo>
                    <a:pt x="638175" y="340519"/>
                  </a:lnTo>
                  <a:lnTo>
                    <a:pt x="654843" y="371475"/>
                  </a:lnTo>
                  <a:lnTo>
                    <a:pt x="673893" y="411957"/>
                  </a:lnTo>
                  <a:lnTo>
                    <a:pt x="688181" y="447675"/>
                  </a:lnTo>
                  <a:lnTo>
                    <a:pt x="700087" y="502444"/>
                  </a:lnTo>
                  <a:lnTo>
                    <a:pt x="704850" y="535782"/>
                  </a:lnTo>
                  <a:lnTo>
                    <a:pt x="704850" y="554832"/>
                  </a:lnTo>
                  <a:lnTo>
                    <a:pt x="695325" y="590550"/>
                  </a:lnTo>
                  <a:lnTo>
                    <a:pt x="678656" y="614363"/>
                  </a:lnTo>
                  <a:lnTo>
                    <a:pt x="652462" y="633413"/>
                  </a:lnTo>
                  <a:lnTo>
                    <a:pt x="628650" y="638175"/>
                  </a:lnTo>
                  <a:lnTo>
                    <a:pt x="592931" y="631032"/>
                  </a:lnTo>
                  <a:lnTo>
                    <a:pt x="559593" y="619125"/>
                  </a:lnTo>
                  <a:lnTo>
                    <a:pt x="507206" y="590550"/>
                  </a:lnTo>
                  <a:lnTo>
                    <a:pt x="459581" y="557213"/>
                  </a:lnTo>
                  <a:lnTo>
                    <a:pt x="402431" y="507207"/>
                  </a:lnTo>
                  <a:lnTo>
                    <a:pt x="342900" y="454819"/>
                  </a:lnTo>
                  <a:lnTo>
                    <a:pt x="300037" y="414338"/>
                  </a:lnTo>
                  <a:lnTo>
                    <a:pt x="216693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79">
              <a:extLst>
                <a:ext uri="{FF2B5EF4-FFF2-40B4-BE49-F238E27FC236}">
                  <a16:creationId xmlns:a16="http://schemas.microsoft.com/office/drawing/2014/main" id="{CFA7690C-C60F-4723-BF0D-DE57E58474D0}"/>
                </a:ext>
              </a:extLst>
            </p:cNvPr>
            <p:cNvSpPr/>
            <p:nvPr/>
          </p:nvSpPr>
          <p:spPr>
            <a:xfrm>
              <a:off x="2574925" y="2857500"/>
              <a:ext cx="719138" cy="531813"/>
            </a:xfrm>
            <a:custGeom>
              <a:avLst/>
              <a:gdLst>
                <a:gd name="connsiteX0" fmla="*/ 452438 w 719138"/>
                <a:gd name="connsiteY0" fmla="*/ 190500 h 531019"/>
                <a:gd name="connsiteX1" fmla="*/ 400050 w 719138"/>
                <a:gd name="connsiteY1" fmla="*/ 176213 h 531019"/>
                <a:gd name="connsiteX2" fmla="*/ 330994 w 719138"/>
                <a:gd name="connsiteY2" fmla="*/ 154781 h 531019"/>
                <a:gd name="connsiteX3" fmla="*/ 273844 w 719138"/>
                <a:gd name="connsiteY3" fmla="*/ 135731 h 531019"/>
                <a:gd name="connsiteX4" fmla="*/ 228600 w 719138"/>
                <a:gd name="connsiteY4" fmla="*/ 116681 h 531019"/>
                <a:gd name="connsiteX5" fmla="*/ 183357 w 719138"/>
                <a:gd name="connsiteY5" fmla="*/ 95250 h 531019"/>
                <a:gd name="connsiteX6" fmla="*/ 142875 w 719138"/>
                <a:gd name="connsiteY6" fmla="*/ 73819 h 531019"/>
                <a:gd name="connsiteX7" fmla="*/ 102394 w 719138"/>
                <a:gd name="connsiteY7" fmla="*/ 50006 h 531019"/>
                <a:gd name="connsiteX8" fmla="*/ 71438 w 719138"/>
                <a:gd name="connsiteY8" fmla="*/ 28575 h 531019"/>
                <a:gd name="connsiteX9" fmla="*/ 42863 w 719138"/>
                <a:gd name="connsiteY9" fmla="*/ 9525 h 531019"/>
                <a:gd name="connsiteX10" fmla="*/ 26194 w 719138"/>
                <a:gd name="connsiteY10" fmla="*/ 2381 h 531019"/>
                <a:gd name="connsiteX11" fmla="*/ 14288 w 719138"/>
                <a:gd name="connsiteY11" fmla="*/ 0 h 531019"/>
                <a:gd name="connsiteX12" fmla="*/ 2382 w 719138"/>
                <a:gd name="connsiteY12" fmla="*/ 4763 h 531019"/>
                <a:gd name="connsiteX13" fmla="*/ 0 w 719138"/>
                <a:gd name="connsiteY13" fmla="*/ 16669 h 531019"/>
                <a:gd name="connsiteX14" fmla="*/ 2382 w 719138"/>
                <a:gd name="connsiteY14" fmla="*/ 40481 h 531019"/>
                <a:gd name="connsiteX15" fmla="*/ 14288 w 719138"/>
                <a:gd name="connsiteY15" fmla="*/ 71438 h 531019"/>
                <a:gd name="connsiteX16" fmla="*/ 35719 w 719138"/>
                <a:gd name="connsiteY16" fmla="*/ 107156 h 531019"/>
                <a:gd name="connsiteX17" fmla="*/ 73819 w 719138"/>
                <a:gd name="connsiteY17" fmla="*/ 159544 h 531019"/>
                <a:gd name="connsiteX18" fmla="*/ 111919 w 719138"/>
                <a:gd name="connsiteY18" fmla="*/ 207169 h 531019"/>
                <a:gd name="connsiteX19" fmla="*/ 152400 w 719138"/>
                <a:gd name="connsiteY19" fmla="*/ 254794 h 531019"/>
                <a:gd name="connsiteX20" fmla="*/ 200025 w 719138"/>
                <a:gd name="connsiteY20" fmla="*/ 304800 h 531019"/>
                <a:gd name="connsiteX21" fmla="*/ 247650 w 719138"/>
                <a:gd name="connsiteY21" fmla="*/ 350044 h 531019"/>
                <a:gd name="connsiteX22" fmla="*/ 297657 w 719138"/>
                <a:gd name="connsiteY22" fmla="*/ 390525 h 531019"/>
                <a:gd name="connsiteX23" fmla="*/ 361950 w 719138"/>
                <a:gd name="connsiteY23" fmla="*/ 435769 h 531019"/>
                <a:gd name="connsiteX24" fmla="*/ 450057 w 719138"/>
                <a:gd name="connsiteY24" fmla="*/ 485775 h 531019"/>
                <a:gd name="connsiteX25" fmla="*/ 519113 w 719138"/>
                <a:gd name="connsiteY25" fmla="*/ 519113 h 531019"/>
                <a:gd name="connsiteX26" fmla="*/ 547688 w 719138"/>
                <a:gd name="connsiteY26" fmla="*/ 528638 h 531019"/>
                <a:gd name="connsiteX27" fmla="*/ 581025 w 719138"/>
                <a:gd name="connsiteY27" fmla="*/ 531019 h 531019"/>
                <a:gd name="connsiteX28" fmla="*/ 607219 w 719138"/>
                <a:gd name="connsiteY28" fmla="*/ 528638 h 531019"/>
                <a:gd name="connsiteX29" fmla="*/ 633413 w 719138"/>
                <a:gd name="connsiteY29" fmla="*/ 523875 h 531019"/>
                <a:gd name="connsiteX30" fmla="*/ 654844 w 719138"/>
                <a:gd name="connsiteY30" fmla="*/ 511969 h 531019"/>
                <a:gd name="connsiteX31" fmla="*/ 673894 w 719138"/>
                <a:gd name="connsiteY31" fmla="*/ 495300 h 531019"/>
                <a:gd name="connsiteX32" fmla="*/ 690563 w 719138"/>
                <a:gd name="connsiteY32" fmla="*/ 473869 h 531019"/>
                <a:gd name="connsiteX33" fmla="*/ 707232 w 719138"/>
                <a:gd name="connsiteY33" fmla="*/ 442913 h 531019"/>
                <a:gd name="connsiteX34" fmla="*/ 714375 w 719138"/>
                <a:gd name="connsiteY34" fmla="*/ 416719 h 531019"/>
                <a:gd name="connsiteX35" fmla="*/ 719138 w 719138"/>
                <a:gd name="connsiteY35" fmla="*/ 390525 h 531019"/>
                <a:gd name="connsiteX36" fmla="*/ 719138 w 719138"/>
                <a:gd name="connsiteY36" fmla="*/ 371475 h 531019"/>
                <a:gd name="connsiteX37" fmla="*/ 716757 w 719138"/>
                <a:gd name="connsiteY37" fmla="*/ 347663 h 531019"/>
                <a:gd name="connsiteX38" fmla="*/ 707232 w 719138"/>
                <a:gd name="connsiteY38" fmla="*/ 316706 h 531019"/>
                <a:gd name="connsiteX39" fmla="*/ 685800 w 719138"/>
                <a:gd name="connsiteY39" fmla="*/ 285750 h 531019"/>
                <a:gd name="connsiteX40" fmla="*/ 666750 w 719138"/>
                <a:gd name="connsiteY40" fmla="*/ 264319 h 531019"/>
                <a:gd name="connsiteX41" fmla="*/ 640557 w 719138"/>
                <a:gd name="connsiteY41" fmla="*/ 242888 h 531019"/>
                <a:gd name="connsiteX42" fmla="*/ 626269 w 719138"/>
                <a:gd name="connsiteY42" fmla="*/ 235744 h 531019"/>
                <a:gd name="connsiteX43" fmla="*/ 452438 w 719138"/>
                <a:gd name="connsiteY43" fmla="*/ 19050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38" h="531019">
                  <a:moveTo>
                    <a:pt x="452438" y="190500"/>
                  </a:moveTo>
                  <a:lnTo>
                    <a:pt x="400050" y="176213"/>
                  </a:lnTo>
                  <a:lnTo>
                    <a:pt x="330994" y="154781"/>
                  </a:lnTo>
                  <a:lnTo>
                    <a:pt x="273844" y="135731"/>
                  </a:lnTo>
                  <a:lnTo>
                    <a:pt x="228600" y="116681"/>
                  </a:lnTo>
                  <a:lnTo>
                    <a:pt x="183357" y="95250"/>
                  </a:lnTo>
                  <a:lnTo>
                    <a:pt x="142875" y="73819"/>
                  </a:lnTo>
                  <a:lnTo>
                    <a:pt x="102394" y="50006"/>
                  </a:lnTo>
                  <a:lnTo>
                    <a:pt x="71438" y="28575"/>
                  </a:lnTo>
                  <a:lnTo>
                    <a:pt x="42863" y="9525"/>
                  </a:lnTo>
                  <a:lnTo>
                    <a:pt x="26194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2382" y="40481"/>
                  </a:lnTo>
                  <a:lnTo>
                    <a:pt x="14288" y="71438"/>
                  </a:lnTo>
                  <a:lnTo>
                    <a:pt x="35719" y="107156"/>
                  </a:lnTo>
                  <a:lnTo>
                    <a:pt x="73819" y="159544"/>
                  </a:lnTo>
                  <a:lnTo>
                    <a:pt x="111919" y="207169"/>
                  </a:lnTo>
                  <a:lnTo>
                    <a:pt x="152400" y="254794"/>
                  </a:lnTo>
                  <a:lnTo>
                    <a:pt x="200025" y="304800"/>
                  </a:lnTo>
                  <a:lnTo>
                    <a:pt x="247650" y="350044"/>
                  </a:lnTo>
                  <a:lnTo>
                    <a:pt x="297657" y="390525"/>
                  </a:lnTo>
                  <a:lnTo>
                    <a:pt x="361950" y="435769"/>
                  </a:lnTo>
                  <a:lnTo>
                    <a:pt x="450057" y="485775"/>
                  </a:lnTo>
                  <a:lnTo>
                    <a:pt x="519113" y="519113"/>
                  </a:lnTo>
                  <a:lnTo>
                    <a:pt x="547688" y="528638"/>
                  </a:lnTo>
                  <a:lnTo>
                    <a:pt x="581025" y="531019"/>
                  </a:lnTo>
                  <a:lnTo>
                    <a:pt x="607219" y="528638"/>
                  </a:lnTo>
                  <a:lnTo>
                    <a:pt x="633413" y="523875"/>
                  </a:lnTo>
                  <a:lnTo>
                    <a:pt x="654844" y="511969"/>
                  </a:lnTo>
                  <a:lnTo>
                    <a:pt x="673894" y="495300"/>
                  </a:lnTo>
                  <a:lnTo>
                    <a:pt x="690563" y="473869"/>
                  </a:lnTo>
                  <a:lnTo>
                    <a:pt x="707232" y="442913"/>
                  </a:lnTo>
                  <a:lnTo>
                    <a:pt x="714375" y="416719"/>
                  </a:lnTo>
                  <a:lnTo>
                    <a:pt x="719138" y="390525"/>
                  </a:lnTo>
                  <a:lnTo>
                    <a:pt x="719138" y="371475"/>
                  </a:lnTo>
                  <a:lnTo>
                    <a:pt x="716757" y="347663"/>
                  </a:lnTo>
                  <a:lnTo>
                    <a:pt x="707232" y="316706"/>
                  </a:lnTo>
                  <a:lnTo>
                    <a:pt x="685800" y="285750"/>
                  </a:lnTo>
                  <a:lnTo>
                    <a:pt x="666750" y="264319"/>
                  </a:lnTo>
                  <a:lnTo>
                    <a:pt x="640557" y="242888"/>
                  </a:lnTo>
                  <a:lnTo>
                    <a:pt x="626269" y="235744"/>
                  </a:lnTo>
                  <a:lnTo>
                    <a:pt x="452438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0">
              <a:extLst>
                <a:ext uri="{FF2B5EF4-FFF2-40B4-BE49-F238E27FC236}">
                  <a16:creationId xmlns:a16="http://schemas.microsoft.com/office/drawing/2014/main" id="{86B8ACB4-14D0-473A-993D-A9ED531A4AC9}"/>
                </a:ext>
              </a:extLst>
            </p:cNvPr>
            <p:cNvSpPr/>
            <p:nvPr/>
          </p:nvSpPr>
          <p:spPr>
            <a:xfrm>
              <a:off x="2557463" y="5068888"/>
              <a:ext cx="466725" cy="622300"/>
            </a:xfrm>
            <a:custGeom>
              <a:avLst/>
              <a:gdLst>
                <a:gd name="connsiteX0" fmla="*/ 278606 w 466725"/>
                <a:gd name="connsiteY0" fmla="*/ 533400 h 621507"/>
                <a:gd name="connsiteX1" fmla="*/ 230981 w 466725"/>
                <a:gd name="connsiteY1" fmla="*/ 481013 h 621507"/>
                <a:gd name="connsiteX2" fmla="*/ 211931 w 466725"/>
                <a:gd name="connsiteY2" fmla="*/ 459582 h 621507"/>
                <a:gd name="connsiteX3" fmla="*/ 183356 w 466725"/>
                <a:gd name="connsiteY3" fmla="*/ 426244 h 621507"/>
                <a:gd name="connsiteX4" fmla="*/ 157162 w 466725"/>
                <a:gd name="connsiteY4" fmla="*/ 392907 h 621507"/>
                <a:gd name="connsiteX5" fmla="*/ 130968 w 466725"/>
                <a:gd name="connsiteY5" fmla="*/ 357188 h 621507"/>
                <a:gd name="connsiteX6" fmla="*/ 100012 w 466725"/>
                <a:gd name="connsiteY6" fmla="*/ 309563 h 621507"/>
                <a:gd name="connsiteX7" fmla="*/ 78581 w 466725"/>
                <a:gd name="connsiteY7" fmla="*/ 273844 h 621507"/>
                <a:gd name="connsiteX8" fmla="*/ 61912 w 466725"/>
                <a:gd name="connsiteY8" fmla="*/ 242888 h 621507"/>
                <a:gd name="connsiteX9" fmla="*/ 42862 w 466725"/>
                <a:gd name="connsiteY9" fmla="*/ 204788 h 621507"/>
                <a:gd name="connsiteX10" fmla="*/ 21431 w 466725"/>
                <a:gd name="connsiteY10" fmla="*/ 157163 h 621507"/>
                <a:gd name="connsiteX11" fmla="*/ 9525 w 466725"/>
                <a:gd name="connsiteY11" fmla="*/ 116682 h 621507"/>
                <a:gd name="connsiteX12" fmla="*/ 2381 w 466725"/>
                <a:gd name="connsiteY12" fmla="*/ 78582 h 621507"/>
                <a:gd name="connsiteX13" fmla="*/ 0 w 466725"/>
                <a:gd name="connsiteY13" fmla="*/ 57150 h 621507"/>
                <a:gd name="connsiteX14" fmla="*/ 4762 w 466725"/>
                <a:gd name="connsiteY14" fmla="*/ 33338 h 621507"/>
                <a:gd name="connsiteX15" fmla="*/ 9525 w 466725"/>
                <a:gd name="connsiteY15" fmla="*/ 11907 h 621507"/>
                <a:gd name="connsiteX16" fmla="*/ 14287 w 466725"/>
                <a:gd name="connsiteY16" fmla="*/ 4763 h 621507"/>
                <a:gd name="connsiteX17" fmla="*/ 21431 w 466725"/>
                <a:gd name="connsiteY17" fmla="*/ 0 h 621507"/>
                <a:gd name="connsiteX18" fmla="*/ 26193 w 466725"/>
                <a:gd name="connsiteY18" fmla="*/ 0 h 621507"/>
                <a:gd name="connsiteX19" fmla="*/ 35718 w 466725"/>
                <a:gd name="connsiteY19" fmla="*/ 0 h 621507"/>
                <a:gd name="connsiteX20" fmla="*/ 42862 w 466725"/>
                <a:gd name="connsiteY20" fmla="*/ 2382 h 621507"/>
                <a:gd name="connsiteX21" fmla="*/ 45243 w 466725"/>
                <a:gd name="connsiteY21" fmla="*/ 7144 h 621507"/>
                <a:gd name="connsiteX22" fmla="*/ 50006 w 466725"/>
                <a:gd name="connsiteY22" fmla="*/ 19050 h 621507"/>
                <a:gd name="connsiteX23" fmla="*/ 54768 w 466725"/>
                <a:gd name="connsiteY23" fmla="*/ 30957 h 621507"/>
                <a:gd name="connsiteX24" fmla="*/ 69056 w 466725"/>
                <a:gd name="connsiteY24" fmla="*/ 57150 h 621507"/>
                <a:gd name="connsiteX25" fmla="*/ 90487 w 466725"/>
                <a:gd name="connsiteY25" fmla="*/ 83344 h 621507"/>
                <a:gd name="connsiteX26" fmla="*/ 123825 w 466725"/>
                <a:gd name="connsiteY26" fmla="*/ 111919 h 621507"/>
                <a:gd name="connsiteX27" fmla="*/ 147637 w 466725"/>
                <a:gd name="connsiteY27" fmla="*/ 126207 h 621507"/>
                <a:gd name="connsiteX28" fmla="*/ 466725 w 466725"/>
                <a:gd name="connsiteY28" fmla="*/ 390525 h 621507"/>
                <a:gd name="connsiteX29" fmla="*/ 461962 w 466725"/>
                <a:gd name="connsiteY29" fmla="*/ 440532 h 621507"/>
                <a:gd name="connsiteX30" fmla="*/ 452437 w 466725"/>
                <a:gd name="connsiteY30" fmla="*/ 535782 h 621507"/>
                <a:gd name="connsiteX31" fmla="*/ 450056 w 466725"/>
                <a:gd name="connsiteY31" fmla="*/ 559594 h 621507"/>
                <a:gd name="connsiteX32" fmla="*/ 445293 w 466725"/>
                <a:gd name="connsiteY32" fmla="*/ 573882 h 621507"/>
                <a:gd name="connsiteX33" fmla="*/ 433387 w 466725"/>
                <a:gd name="connsiteY33" fmla="*/ 597694 h 621507"/>
                <a:gd name="connsiteX34" fmla="*/ 419100 w 466725"/>
                <a:gd name="connsiteY34" fmla="*/ 611982 h 621507"/>
                <a:gd name="connsiteX35" fmla="*/ 404812 w 466725"/>
                <a:gd name="connsiteY35" fmla="*/ 619125 h 621507"/>
                <a:gd name="connsiteX36" fmla="*/ 390525 w 466725"/>
                <a:gd name="connsiteY36" fmla="*/ 621507 h 621507"/>
                <a:gd name="connsiteX37" fmla="*/ 378618 w 466725"/>
                <a:gd name="connsiteY37" fmla="*/ 621507 h 621507"/>
                <a:gd name="connsiteX38" fmla="*/ 361950 w 466725"/>
                <a:gd name="connsiteY38" fmla="*/ 614363 h 621507"/>
                <a:gd name="connsiteX39" fmla="*/ 335756 w 466725"/>
                <a:gd name="connsiteY39" fmla="*/ 592932 h 621507"/>
                <a:gd name="connsiteX40" fmla="*/ 278606 w 466725"/>
                <a:gd name="connsiteY40" fmla="*/ 533400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621507">
                  <a:moveTo>
                    <a:pt x="278606" y="533400"/>
                  </a:moveTo>
                  <a:lnTo>
                    <a:pt x="230981" y="481013"/>
                  </a:lnTo>
                  <a:lnTo>
                    <a:pt x="211931" y="459582"/>
                  </a:lnTo>
                  <a:lnTo>
                    <a:pt x="183356" y="426244"/>
                  </a:lnTo>
                  <a:lnTo>
                    <a:pt x="157162" y="392907"/>
                  </a:lnTo>
                  <a:lnTo>
                    <a:pt x="130968" y="357188"/>
                  </a:lnTo>
                  <a:lnTo>
                    <a:pt x="100012" y="309563"/>
                  </a:lnTo>
                  <a:lnTo>
                    <a:pt x="78581" y="273844"/>
                  </a:lnTo>
                  <a:lnTo>
                    <a:pt x="61912" y="242888"/>
                  </a:lnTo>
                  <a:lnTo>
                    <a:pt x="42862" y="204788"/>
                  </a:lnTo>
                  <a:lnTo>
                    <a:pt x="21431" y="157163"/>
                  </a:lnTo>
                  <a:lnTo>
                    <a:pt x="9525" y="116682"/>
                  </a:lnTo>
                  <a:lnTo>
                    <a:pt x="2381" y="78582"/>
                  </a:lnTo>
                  <a:lnTo>
                    <a:pt x="0" y="57150"/>
                  </a:lnTo>
                  <a:lnTo>
                    <a:pt x="4762" y="33338"/>
                  </a:lnTo>
                  <a:lnTo>
                    <a:pt x="9525" y="11907"/>
                  </a:lnTo>
                  <a:lnTo>
                    <a:pt x="14287" y="4763"/>
                  </a:lnTo>
                  <a:lnTo>
                    <a:pt x="21431" y="0"/>
                  </a:lnTo>
                  <a:lnTo>
                    <a:pt x="26193" y="0"/>
                  </a:lnTo>
                  <a:lnTo>
                    <a:pt x="35718" y="0"/>
                  </a:lnTo>
                  <a:lnTo>
                    <a:pt x="42862" y="2382"/>
                  </a:lnTo>
                  <a:lnTo>
                    <a:pt x="45243" y="7144"/>
                  </a:lnTo>
                  <a:lnTo>
                    <a:pt x="50006" y="19050"/>
                  </a:lnTo>
                  <a:lnTo>
                    <a:pt x="54768" y="30957"/>
                  </a:lnTo>
                  <a:lnTo>
                    <a:pt x="69056" y="57150"/>
                  </a:lnTo>
                  <a:lnTo>
                    <a:pt x="90487" y="83344"/>
                  </a:lnTo>
                  <a:lnTo>
                    <a:pt x="123825" y="111919"/>
                  </a:lnTo>
                  <a:lnTo>
                    <a:pt x="147637" y="126207"/>
                  </a:lnTo>
                  <a:lnTo>
                    <a:pt x="466725" y="390525"/>
                  </a:lnTo>
                  <a:lnTo>
                    <a:pt x="461962" y="440532"/>
                  </a:lnTo>
                  <a:lnTo>
                    <a:pt x="452437" y="535782"/>
                  </a:lnTo>
                  <a:lnTo>
                    <a:pt x="450056" y="559594"/>
                  </a:lnTo>
                  <a:lnTo>
                    <a:pt x="445293" y="573882"/>
                  </a:lnTo>
                  <a:lnTo>
                    <a:pt x="433387" y="597694"/>
                  </a:lnTo>
                  <a:lnTo>
                    <a:pt x="419100" y="611982"/>
                  </a:lnTo>
                  <a:lnTo>
                    <a:pt x="404812" y="619125"/>
                  </a:lnTo>
                  <a:lnTo>
                    <a:pt x="390525" y="621507"/>
                  </a:lnTo>
                  <a:lnTo>
                    <a:pt x="378618" y="621507"/>
                  </a:lnTo>
                  <a:lnTo>
                    <a:pt x="361950" y="614363"/>
                  </a:lnTo>
                  <a:lnTo>
                    <a:pt x="335756" y="592932"/>
                  </a:lnTo>
                  <a:lnTo>
                    <a:pt x="278606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1">
              <a:extLst>
                <a:ext uri="{FF2B5EF4-FFF2-40B4-BE49-F238E27FC236}">
                  <a16:creationId xmlns:a16="http://schemas.microsoft.com/office/drawing/2014/main" id="{926A9313-64C5-4C6D-A638-64FD9D12768A}"/>
                </a:ext>
              </a:extLst>
            </p:cNvPr>
            <p:cNvSpPr/>
            <p:nvPr/>
          </p:nvSpPr>
          <p:spPr>
            <a:xfrm rot="16200000">
              <a:off x="3669506" y="3366294"/>
              <a:ext cx="3798888" cy="717550"/>
            </a:xfrm>
            <a:custGeom>
              <a:avLst/>
              <a:gdLst>
                <a:gd name="connsiteX0" fmla="*/ 2430217 w 3798749"/>
                <a:gd name="connsiteY0" fmla="*/ 515501 h 718019"/>
                <a:gd name="connsiteX1" fmla="*/ 2273726 w 3798749"/>
                <a:gd name="connsiteY1" fmla="*/ 512432 h 718019"/>
                <a:gd name="connsiteX2" fmla="*/ 2129508 w 3798749"/>
                <a:gd name="connsiteY2" fmla="*/ 509364 h 718019"/>
                <a:gd name="connsiteX3" fmla="*/ 2022112 w 3798749"/>
                <a:gd name="connsiteY3" fmla="*/ 506295 h 718019"/>
                <a:gd name="connsiteX4" fmla="*/ 1902442 w 3798749"/>
                <a:gd name="connsiteY4" fmla="*/ 500159 h 718019"/>
                <a:gd name="connsiteX5" fmla="*/ 1742883 w 3798749"/>
                <a:gd name="connsiteY5" fmla="*/ 490953 h 718019"/>
                <a:gd name="connsiteX6" fmla="*/ 1583323 w 3798749"/>
                <a:gd name="connsiteY6" fmla="*/ 478679 h 718019"/>
                <a:gd name="connsiteX7" fmla="*/ 1454448 w 3798749"/>
                <a:gd name="connsiteY7" fmla="*/ 466406 h 718019"/>
                <a:gd name="connsiteX8" fmla="*/ 1316367 w 3798749"/>
                <a:gd name="connsiteY8" fmla="*/ 451063 h 718019"/>
                <a:gd name="connsiteX9" fmla="*/ 1141465 w 3798749"/>
                <a:gd name="connsiteY9" fmla="*/ 426516 h 718019"/>
                <a:gd name="connsiteX10" fmla="*/ 1000316 w 3798749"/>
                <a:gd name="connsiteY10" fmla="*/ 395831 h 718019"/>
                <a:gd name="connsiteX11" fmla="*/ 905194 w 3798749"/>
                <a:gd name="connsiteY11" fmla="*/ 371283 h 718019"/>
                <a:gd name="connsiteX12" fmla="*/ 742566 w 3798749"/>
                <a:gd name="connsiteY12" fmla="*/ 319120 h 718019"/>
                <a:gd name="connsiteX13" fmla="*/ 619828 w 3798749"/>
                <a:gd name="connsiteY13" fmla="*/ 276161 h 718019"/>
                <a:gd name="connsiteX14" fmla="*/ 435720 w 3798749"/>
                <a:gd name="connsiteY14" fmla="*/ 196381 h 718019"/>
                <a:gd name="connsiteX15" fmla="*/ 306845 w 3798749"/>
                <a:gd name="connsiteY15" fmla="*/ 138081 h 718019"/>
                <a:gd name="connsiteX16" fmla="*/ 205586 w 3798749"/>
                <a:gd name="connsiteY16" fmla="*/ 85917 h 718019"/>
                <a:gd name="connsiteX17" fmla="*/ 104327 w 3798749"/>
                <a:gd name="connsiteY17" fmla="*/ 33753 h 718019"/>
                <a:gd name="connsiteX18" fmla="*/ 55232 w 3798749"/>
                <a:gd name="connsiteY18" fmla="*/ 9206 h 718019"/>
                <a:gd name="connsiteX19" fmla="*/ 15342 w 3798749"/>
                <a:gd name="connsiteY19" fmla="*/ 0 h 718019"/>
                <a:gd name="connsiteX20" fmla="*/ 3068 w 3798749"/>
                <a:gd name="connsiteY20" fmla="*/ 6137 h 718019"/>
                <a:gd name="connsiteX21" fmla="*/ 0 w 3798749"/>
                <a:gd name="connsiteY21" fmla="*/ 18411 h 718019"/>
                <a:gd name="connsiteX22" fmla="*/ 9205 w 3798749"/>
                <a:gd name="connsiteY22" fmla="*/ 42959 h 718019"/>
                <a:gd name="connsiteX23" fmla="*/ 33753 w 3798749"/>
                <a:gd name="connsiteY23" fmla="*/ 73643 h 718019"/>
                <a:gd name="connsiteX24" fmla="*/ 92053 w 3798749"/>
                <a:gd name="connsiteY24" fmla="*/ 116601 h 718019"/>
                <a:gd name="connsiteX25" fmla="*/ 187175 w 3798749"/>
                <a:gd name="connsiteY25" fmla="*/ 181039 h 718019"/>
                <a:gd name="connsiteX26" fmla="*/ 257750 w 3798749"/>
                <a:gd name="connsiteY26" fmla="*/ 230134 h 718019"/>
                <a:gd name="connsiteX27" fmla="*/ 355940 w 3798749"/>
                <a:gd name="connsiteY27" fmla="*/ 288435 h 718019"/>
                <a:gd name="connsiteX28" fmla="*/ 500158 w 3798749"/>
                <a:gd name="connsiteY28" fmla="*/ 371283 h 718019"/>
                <a:gd name="connsiteX29" fmla="*/ 616759 w 3798749"/>
                <a:gd name="connsiteY29" fmla="*/ 432653 h 718019"/>
                <a:gd name="connsiteX30" fmla="*/ 718018 w 3798749"/>
                <a:gd name="connsiteY30" fmla="*/ 475611 h 718019"/>
                <a:gd name="connsiteX31" fmla="*/ 810072 w 3798749"/>
                <a:gd name="connsiteY31" fmla="*/ 509364 h 718019"/>
                <a:gd name="connsiteX32" fmla="*/ 960426 w 3798749"/>
                <a:gd name="connsiteY32" fmla="*/ 555391 h 718019"/>
                <a:gd name="connsiteX33" fmla="*/ 1147602 w 3798749"/>
                <a:gd name="connsiteY33" fmla="*/ 601418 h 718019"/>
                <a:gd name="connsiteX34" fmla="*/ 1316367 w 3798749"/>
                <a:gd name="connsiteY34" fmla="*/ 638239 h 718019"/>
                <a:gd name="connsiteX35" fmla="*/ 1475927 w 3798749"/>
                <a:gd name="connsiteY35" fmla="*/ 668924 h 718019"/>
                <a:gd name="connsiteX36" fmla="*/ 1660034 w 3798749"/>
                <a:gd name="connsiteY36" fmla="*/ 699608 h 718019"/>
                <a:gd name="connsiteX37" fmla="*/ 1742883 w 3798749"/>
                <a:gd name="connsiteY37" fmla="*/ 696540 h 718019"/>
                <a:gd name="connsiteX38" fmla="*/ 1914716 w 3798749"/>
                <a:gd name="connsiteY38" fmla="*/ 702677 h 718019"/>
                <a:gd name="connsiteX39" fmla="*/ 2169398 w 3798749"/>
                <a:gd name="connsiteY39" fmla="*/ 711882 h 718019"/>
                <a:gd name="connsiteX40" fmla="*/ 2381122 w 3798749"/>
                <a:gd name="connsiteY40" fmla="*/ 714950 h 718019"/>
                <a:gd name="connsiteX41" fmla="*/ 2617393 w 3798749"/>
                <a:gd name="connsiteY41" fmla="*/ 718019 h 718019"/>
                <a:gd name="connsiteX42" fmla="*/ 2887417 w 3798749"/>
                <a:gd name="connsiteY42" fmla="*/ 718019 h 718019"/>
                <a:gd name="connsiteX43" fmla="*/ 3243358 w 3798749"/>
                <a:gd name="connsiteY43" fmla="*/ 718019 h 718019"/>
                <a:gd name="connsiteX44" fmla="*/ 3556340 w 3798749"/>
                <a:gd name="connsiteY44" fmla="*/ 714950 h 718019"/>
                <a:gd name="connsiteX45" fmla="*/ 3688284 w 3798749"/>
                <a:gd name="connsiteY45" fmla="*/ 668924 h 718019"/>
                <a:gd name="connsiteX46" fmla="*/ 3706695 w 3798749"/>
                <a:gd name="connsiteY46" fmla="*/ 635171 h 718019"/>
                <a:gd name="connsiteX47" fmla="*/ 3728174 w 3798749"/>
                <a:gd name="connsiteY47" fmla="*/ 589144 h 718019"/>
                <a:gd name="connsiteX48" fmla="*/ 3743516 w 3798749"/>
                <a:gd name="connsiteY48" fmla="*/ 555391 h 718019"/>
                <a:gd name="connsiteX49" fmla="*/ 3761927 w 3798749"/>
                <a:gd name="connsiteY49" fmla="*/ 503227 h 718019"/>
                <a:gd name="connsiteX50" fmla="*/ 3774201 w 3798749"/>
                <a:gd name="connsiteY50" fmla="*/ 454132 h 718019"/>
                <a:gd name="connsiteX51" fmla="*/ 3786475 w 3798749"/>
                <a:gd name="connsiteY51" fmla="*/ 405036 h 718019"/>
                <a:gd name="connsiteX52" fmla="*/ 3795680 w 3798749"/>
                <a:gd name="connsiteY52" fmla="*/ 359010 h 718019"/>
                <a:gd name="connsiteX53" fmla="*/ 3798749 w 3798749"/>
                <a:gd name="connsiteY53" fmla="*/ 328325 h 718019"/>
                <a:gd name="connsiteX54" fmla="*/ 3795680 w 3798749"/>
                <a:gd name="connsiteY54" fmla="*/ 312983 h 718019"/>
                <a:gd name="connsiteX55" fmla="*/ 3792612 w 3798749"/>
                <a:gd name="connsiteY55" fmla="*/ 300709 h 718019"/>
                <a:gd name="connsiteX56" fmla="*/ 3786475 w 3798749"/>
                <a:gd name="connsiteY56" fmla="*/ 291504 h 718019"/>
                <a:gd name="connsiteX57" fmla="*/ 3768064 w 3798749"/>
                <a:gd name="connsiteY57" fmla="*/ 285367 h 718019"/>
                <a:gd name="connsiteX58" fmla="*/ 3743516 w 3798749"/>
                <a:gd name="connsiteY58" fmla="*/ 294572 h 718019"/>
                <a:gd name="connsiteX59" fmla="*/ 3722037 w 3798749"/>
                <a:gd name="connsiteY59" fmla="*/ 303777 h 718019"/>
                <a:gd name="connsiteX60" fmla="*/ 3697489 w 3798749"/>
                <a:gd name="connsiteY60" fmla="*/ 334462 h 718019"/>
                <a:gd name="connsiteX61" fmla="*/ 3660668 w 3798749"/>
                <a:gd name="connsiteY61" fmla="*/ 380489 h 718019"/>
                <a:gd name="connsiteX62" fmla="*/ 3620778 w 3798749"/>
                <a:gd name="connsiteY62" fmla="*/ 414242 h 718019"/>
                <a:gd name="connsiteX63" fmla="*/ 3587025 w 3798749"/>
                <a:gd name="connsiteY63" fmla="*/ 438789 h 718019"/>
                <a:gd name="connsiteX64" fmla="*/ 3544067 w 3798749"/>
                <a:gd name="connsiteY64" fmla="*/ 466406 h 718019"/>
                <a:gd name="connsiteX65" fmla="*/ 3491903 w 3798749"/>
                <a:gd name="connsiteY65" fmla="*/ 478679 h 718019"/>
                <a:gd name="connsiteX66" fmla="*/ 3372233 w 3798749"/>
                <a:gd name="connsiteY66" fmla="*/ 494022 h 718019"/>
                <a:gd name="connsiteX67" fmla="*/ 3267906 w 3798749"/>
                <a:gd name="connsiteY67" fmla="*/ 503227 h 718019"/>
                <a:gd name="connsiteX68" fmla="*/ 3114483 w 3798749"/>
                <a:gd name="connsiteY68" fmla="*/ 512432 h 718019"/>
                <a:gd name="connsiteX69" fmla="*/ 2997881 w 3798749"/>
                <a:gd name="connsiteY69" fmla="*/ 515501 h 718019"/>
                <a:gd name="connsiteX70" fmla="*/ 2829116 w 3798749"/>
                <a:gd name="connsiteY70" fmla="*/ 515501 h 718019"/>
                <a:gd name="connsiteX71" fmla="*/ 2589777 w 3798749"/>
                <a:gd name="connsiteY71" fmla="*/ 515501 h 718019"/>
                <a:gd name="connsiteX72" fmla="*/ 2430217 w 3798749"/>
                <a:gd name="connsiteY72" fmla="*/ 515501 h 71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98749" h="718019">
                  <a:moveTo>
                    <a:pt x="2430217" y="515501"/>
                  </a:moveTo>
                  <a:lnTo>
                    <a:pt x="2273726" y="512432"/>
                  </a:lnTo>
                  <a:lnTo>
                    <a:pt x="2129508" y="509364"/>
                  </a:lnTo>
                  <a:lnTo>
                    <a:pt x="2022112" y="506295"/>
                  </a:lnTo>
                  <a:lnTo>
                    <a:pt x="1902442" y="500159"/>
                  </a:lnTo>
                  <a:lnTo>
                    <a:pt x="1742883" y="490953"/>
                  </a:lnTo>
                  <a:lnTo>
                    <a:pt x="1583323" y="478679"/>
                  </a:lnTo>
                  <a:lnTo>
                    <a:pt x="1454448" y="466406"/>
                  </a:lnTo>
                  <a:lnTo>
                    <a:pt x="1316367" y="451063"/>
                  </a:lnTo>
                  <a:lnTo>
                    <a:pt x="1141465" y="426516"/>
                  </a:lnTo>
                  <a:lnTo>
                    <a:pt x="1000316" y="395831"/>
                  </a:lnTo>
                  <a:lnTo>
                    <a:pt x="905194" y="371283"/>
                  </a:lnTo>
                  <a:lnTo>
                    <a:pt x="742566" y="319120"/>
                  </a:lnTo>
                  <a:lnTo>
                    <a:pt x="619828" y="276161"/>
                  </a:lnTo>
                  <a:lnTo>
                    <a:pt x="435720" y="196381"/>
                  </a:lnTo>
                  <a:lnTo>
                    <a:pt x="306845" y="138081"/>
                  </a:lnTo>
                  <a:lnTo>
                    <a:pt x="205586" y="85917"/>
                  </a:lnTo>
                  <a:lnTo>
                    <a:pt x="104327" y="33753"/>
                  </a:lnTo>
                  <a:lnTo>
                    <a:pt x="55232" y="9206"/>
                  </a:lnTo>
                  <a:lnTo>
                    <a:pt x="15342" y="0"/>
                  </a:lnTo>
                  <a:lnTo>
                    <a:pt x="3068" y="6137"/>
                  </a:lnTo>
                  <a:lnTo>
                    <a:pt x="0" y="18411"/>
                  </a:lnTo>
                  <a:lnTo>
                    <a:pt x="9205" y="42959"/>
                  </a:lnTo>
                  <a:lnTo>
                    <a:pt x="33753" y="73643"/>
                  </a:lnTo>
                  <a:lnTo>
                    <a:pt x="92053" y="116601"/>
                  </a:lnTo>
                  <a:lnTo>
                    <a:pt x="187175" y="181039"/>
                  </a:lnTo>
                  <a:lnTo>
                    <a:pt x="257750" y="230134"/>
                  </a:lnTo>
                  <a:lnTo>
                    <a:pt x="355940" y="288435"/>
                  </a:lnTo>
                  <a:lnTo>
                    <a:pt x="500158" y="371283"/>
                  </a:lnTo>
                  <a:lnTo>
                    <a:pt x="616759" y="432653"/>
                  </a:lnTo>
                  <a:lnTo>
                    <a:pt x="718018" y="475611"/>
                  </a:lnTo>
                  <a:lnTo>
                    <a:pt x="810072" y="509364"/>
                  </a:lnTo>
                  <a:lnTo>
                    <a:pt x="960426" y="555391"/>
                  </a:lnTo>
                  <a:lnTo>
                    <a:pt x="1147602" y="601418"/>
                  </a:lnTo>
                  <a:lnTo>
                    <a:pt x="1316367" y="638239"/>
                  </a:lnTo>
                  <a:lnTo>
                    <a:pt x="1475927" y="668924"/>
                  </a:lnTo>
                  <a:lnTo>
                    <a:pt x="1660034" y="699608"/>
                  </a:lnTo>
                  <a:lnTo>
                    <a:pt x="1742883" y="696540"/>
                  </a:lnTo>
                  <a:lnTo>
                    <a:pt x="1914716" y="702677"/>
                  </a:lnTo>
                  <a:lnTo>
                    <a:pt x="2169398" y="711882"/>
                  </a:lnTo>
                  <a:lnTo>
                    <a:pt x="2381122" y="714950"/>
                  </a:lnTo>
                  <a:lnTo>
                    <a:pt x="2617393" y="718019"/>
                  </a:lnTo>
                  <a:lnTo>
                    <a:pt x="2887417" y="718019"/>
                  </a:lnTo>
                  <a:lnTo>
                    <a:pt x="3243358" y="718019"/>
                  </a:lnTo>
                  <a:lnTo>
                    <a:pt x="3556340" y="714950"/>
                  </a:lnTo>
                  <a:lnTo>
                    <a:pt x="3688284" y="668924"/>
                  </a:lnTo>
                  <a:lnTo>
                    <a:pt x="3706695" y="635171"/>
                  </a:lnTo>
                  <a:lnTo>
                    <a:pt x="3728174" y="589144"/>
                  </a:lnTo>
                  <a:lnTo>
                    <a:pt x="3743516" y="555391"/>
                  </a:lnTo>
                  <a:lnTo>
                    <a:pt x="3761927" y="503227"/>
                  </a:lnTo>
                  <a:lnTo>
                    <a:pt x="3774201" y="454132"/>
                  </a:lnTo>
                  <a:lnTo>
                    <a:pt x="3786475" y="405036"/>
                  </a:lnTo>
                  <a:lnTo>
                    <a:pt x="3795680" y="359010"/>
                  </a:lnTo>
                  <a:lnTo>
                    <a:pt x="3798749" y="328325"/>
                  </a:lnTo>
                  <a:lnTo>
                    <a:pt x="3795680" y="312983"/>
                  </a:lnTo>
                  <a:lnTo>
                    <a:pt x="3792612" y="300709"/>
                  </a:lnTo>
                  <a:lnTo>
                    <a:pt x="3786475" y="291504"/>
                  </a:lnTo>
                  <a:lnTo>
                    <a:pt x="3768064" y="285367"/>
                  </a:lnTo>
                  <a:lnTo>
                    <a:pt x="3743516" y="294572"/>
                  </a:lnTo>
                  <a:lnTo>
                    <a:pt x="3722037" y="303777"/>
                  </a:lnTo>
                  <a:lnTo>
                    <a:pt x="3697489" y="334462"/>
                  </a:lnTo>
                  <a:lnTo>
                    <a:pt x="3660668" y="380489"/>
                  </a:lnTo>
                  <a:lnTo>
                    <a:pt x="3620778" y="414242"/>
                  </a:lnTo>
                  <a:lnTo>
                    <a:pt x="3587025" y="438789"/>
                  </a:lnTo>
                  <a:lnTo>
                    <a:pt x="3544067" y="466406"/>
                  </a:lnTo>
                  <a:lnTo>
                    <a:pt x="3491903" y="478679"/>
                  </a:lnTo>
                  <a:lnTo>
                    <a:pt x="3372233" y="494022"/>
                  </a:lnTo>
                  <a:lnTo>
                    <a:pt x="3267906" y="503227"/>
                  </a:lnTo>
                  <a:lnTo>
                    <a:pt x="3114483" y="512432"/>
                  </a:lnTo>
                  <a:lnTo>
                    <a:pt x="2997881" y="515501"/>
                  </a:lnTo>
                  <a:lnTo>
                    <a:pt x="2829116" y="515501"/>
                  </a:lnTo>
                  <a:lnTo>
                    <a:pt x="2589777" y="515501"/>
                  </a:lnTo>
                  <a:lnTo>
                    <a:pt x="2430217" y="515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1">
              <a:extLst>
                <a:ext uri="{FF2B5EF4-FFF2-40B4-BE49-F238E27FC236}">
                  <a16:creationId xmlns:a16="http://schemas.microsoft.com/office/drawing/2014/main" id="{6DCD0585-5D8B-4B34-B068-5F66CAA113F1}"/>
                </a:ext>
              </a:extLst>
            </p:cNvPr>
            <p:cNvSpPr/>
            <p:nvPr/>
          </p:nvSpPr>
          <p:spPr>
            <a:xfrm>
              <a:off x="2651125" y="3983038"/>
              <a:ext cx="842963" cy="1622425"/>
            </a:xfrm>
            <a:custGeom>
              <a:avLst/>
              <a:gdLst>
                <a:gd name="connsiteX0" fmla="*/ 759619 w 842963"/>
                <a:gd name="connsiteY0" fmla="*/ 354807 h 1621632"/>
                <a:gd name="connsiteX1" fmla="*/ 640557 w 842963"/>
                <a:gd name="connsiteY1" fmla="*/ 740569 h 1621632"/>
                <a:gd name="connsiteX2" fmla="*/ 554832 w 842963"/>
                <a:gd name="connsiteY2" fmla="*/ 995363 h 1621632"/>
                <a:gd name="connsiteX3" fmla="*/ 445294 w 842963"/>
                <a:gd name="connsiteY3" fmla="*/ 1300163 h 1621632"/>
                <a:gd name="connsiteX4" fmla="*/ 385763 w 842963"/>
                <a:gd name="connsiteY4" fmla="*/ 1452563 h 1621632"/>
                <a:gd name="connsiteX5" fmla="*/ 373857 w 842963"/>
                <a:gd name="connsiteY5" fmla="*/ 1481138 h 1621632"/>
                <a:gd name="connsiteX6" fmla="*/ 364332 w 842963"/>
                <a:gd name="connsiteY6" fmla="*/ 1538288 h 1621632"/>
                <a:gd name="connsiteX7" fmla="*/ 354807 w 842963"/>
                <a:gd name="connsiteY7" fmla="*/ 1621632 h 1621632"/>
                <a:gd name="connsiteX8" fmla="*/ 0 w 842963"/>
                <a:gd name="connsiteY8" fmla="*/ 1173957 h 1621632"/>
                <a:gd name="connsiteX9" fmla="*/ 21432 w 842963"/>
                <a:gd name="connsiteY9" fmla="*/ 1193007 h 1621632"/>
                <a:gd name="connsiteX10" fmla="*/ 45244 w 842963"/>
                <a:gd name="connsiteY10" fmla="*/ 1204913 h 1621632"/>
                <a:gd name="connsiteX11" fmla="*/ 71438 w 842963"/>
                <a:gd name="connsiteY11" fmla="*/ 1214438 h 1621632"/>
                <a:gd name="connsiteX12" fmla="*/ 102394 w 842963"/>
                <a:gd name="connsiteY12" fmla="*/ 1219200 h 1621632"/>
                <a:gd name="connsiteX13" fmla="*/ 123825 w 842963"/>
                <a:gd name="connsiteY13" fmla="*/ 1219200 h 1621632"/>
                <a:gd name="connsiteX14" fmla="*/ 152400 w 842963"/>
                <a:gd name="connsiteY14" fmla="*/ 1207294 h 1621632"/>
                <a:gd name="connsiteX15" fmla="*/ 183357 w 842963"/>
                <a:gd name="connsiteY15" fmla="*/ 1164432 h 1621632"/>
                <a:gd name="connsiteX16" fmla="*/ 295275 w 842963"/>
                <a:gd name="connsiteY16" fmla="*/ 983457 h 1621632"/>
                <a:gd name="connsiteX17" fmla="*/ 421482 w 842963"/>
                <a:gd name="connsiteY17" fmla="*/ 762000 h 1621632"/>
                <a:gd name="connsiteX18" fmla="*/ 526257 w 842963"/>
                <a:gd name="connsiteY18" fmla="*/ 557213 h 1621632"/>
                <a:gd name="connsiteX19" fmla="*/ 623888 w 842963"/>
                <a:gd name="connsiteY19" fmla="*/ 359569 h 1621632"/>
                <a:gd name="connsiteX20" fmla="*/ 719138 w 842963"/>
                <a:gd name="connsiteY20" fmla="*/ 152400 h 1621632"/>
                <a:gd name="connsiteX21" fmla="*/ 773907 w 842963"/>
                <a:gd name="connsiteY21" fmla="*/ 30957 h 1621632"/>
                <a:gd name="connsiteX22" fmla="*/ 790575 w 842963"/>
                <a:gd name="connsiteY22" fmla="*/ 14288 h 1621632"/>
                <a:gd name="connsiteX23" fmla="*/ 809625 w 842963"/>
                <a:gd name="connsiteY23" fmla="*/ 2382 h 1621632"/>
                <a:gd name="connsiteX24" fmla="*/ 819150 w 842963"/>
                <a:gd name="connsiteY24" fmla="*/ 0 h 1621632"/>
                <a:gd name="connsiteX25" fmla="*/ 828675 w 842963"/>
                <a:gd name="connsiteY25" fmla="*/ 2382 h 1621632"/>
                <a:gd name="connsiteX26" fmla="*/ 833438 w 842963"/>
                <a:gd name="connsiteY26" fmla="*/ 9525 h 1621632"/>
                <a:gd name="connsiteX27" fmla="*/ 838200 w 842963"/>
                <a:gd name="connsiteY27" fmla="*/ 23813 h 1621632"/>
                <a:gd name="connsiteX28" fmla="*/ 842963 w 842963"/>
                <a:gd name="connsiteY28" fmla="*/ 42863 h 1621632"/>
                <a:gd name="connsiteX29" fmla="*/ 842963 w 842963"/>
                <a:gd name="connsiteY29" fmla="*/ 64294 h 1621632"/>
                <a:gd name="connsiteX30" fmla="*/ 835819 w 842963"/>
                <a:gd name="connsiteY30" fmla="*/ 102394 h 1621632"/>
                <a:gd name="connsiteX31" fmla="*/ 802482 w 842963"/>
                <a:gd name="connsiteY31" fmla="*/ 211932 h 1621632"/>
                <a:gd name="connsiteX32" fmla="*/ 759619 w 842963"/>
                <a:gd name="connsiteY32" fmla="*/ 354807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1621632">
                  <a:moveTo>
                    <a:pt x="759619" y="354807"/>
                  </a:moveTo>
                  <a:lnTo>
                    <a:pt x="640557" y="740569"/>
                  </a:lnTo>
                  <a:lnTo>
                    <a:pt x="554832" y="995363"/>
                  </a:lnTo>
                  <a:lnTo>
                    <a:pt x="445294" y="1300163"/>
                  </a:lnTo>
                  <a:lnTo>
                    <a:pt x="385763" y="1452563"/>
                  </a:lnTo>
                  <a:lnTo>
                    <a:pt x="373857" y="1481138"/>
                  </a:lnTo>
                  <a:lnTo>
                    <a:pt x="364332" y="1538288"/>
                  </a:lnTo>
                  <a:lnTo>
                    <a:pt x="354807" y="1621632"/>
                  </a:lnTo>
                  <a:lnTo>
                    <a:pt x="0" y="1173957"/>
                  </a:lnTo>
                  <a:lnTo>
                    <a:pt x="21432" y="1193007"/>
                  </a:lnTo>
                  <a:lnTo>
                    <a:pt x="45244" y="1204913"/>
                  </a:lnTo>
                  <a:lnTo>
                    <a:pt x="71438" y="1214438"/>
                  </a:lnTo>
                  <a:lnTo>
                    <a:pt x="102394" y="1219200"/>
                  </a:lnTo>
                  <a:lnTo>
                    <a:pt x="123825" y="1219200"/>
                  </a:lnTo>
                  <a:lnTo>
                    <a:pt x="152400" y="1207294"/>
                  </a:lnTo>
                  <a:lnTo>
                    <a:pt x="183357" y="1164432"/>
                  </a:lnTo>
                  <a:lnTo>
                    <a:pt x="295275" y="983457"/>
                  </a:lnTo>
                  <a:lnTo>
                    <a:pt x="421482" y="762000"/>
                  </a:lnTo>
                  <a:lnTo>
                    <a:pt x="526257" y="557213"/>
                  </a:lnTo>
                  <a:lnTo>
                    <a:pt x="623888" y="359569"/>
                  </a:lnTo>
                  <a:lnTo>
                    <a:pt x="719138" y="152400"/>
                  </a:lnTo>
                  <a:lnTo>
                    <a:pt x="773907" y="30957"/>
                  </a:lnTo>
                  <a:lnTo>
                    <a:pt x="790575" y="14288"/>
                  </a:lnTo>
                  <a:lnTo>
                    <a:pt x="809625" y="2382"/>
                  </a:lnTo>
                  <a:lnTo>
                    <a:pt x="819150" y="0"/>
                  </a:lnTo>
                  <a:lnTo>
                    <a:pt x="828675" y="2382"/>
                  </a:lnTo>
                  <a:lnTo>
                    <a:pt x="833438" y="9525"/>
                  </a:lnTo>
                  <a:lnTo>
                    <a:pt x="838200" y="23813"/>
                  </a:lnTo>
                  <a:lnTo>
                    <a:pt x="842963" y="42863"/>
                  </a:lnTo>
                  <a:lnTo>
                    <a:pt x="842963" y="64294"/>
                  </a:lnTo>
                  <a:lnTo>
                    <a:pt x="835819" y="102394"/>
                  </a:lnTo>
                  <a:lnTo>
                    <a:pt x="802482" y="211932"/>
                  </a:lnTo>
                  <a:lnTo>
                    <a:pt x="75961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2">
              <a:extLst>
                <a:ext uri="{FF2B5EF4-FFF2-40B4-BE49-F238E27FC236}">
                  <a16:creationId xmlns:a16="http://schemas.microsoft.com/office/drawing/2014/main" id="{4BC0D5F5-21BD-4540-8678-95979AE1AAB1}"/>
                </a:ext>
              </a:extLst>
            </p:cNvPr>
            <p:cNvSpPr/>
            <p:nvPr/>
          </p:nvSpPr>
          <p:spPr>
            <a:xfrm>
              <a:off x="3690938" y="2087563"/>
              <a:ext cx="1752600" cy="415925"/>
            </a:xfrm>
            <a:custGeom>
              <a:avLst/>
              <a:gdLst>
                <a:gd name="connsiteX0" fmla="*/ 1452562 w 1752600"/>
                <a:gd name="connsiteY0" fmla="*/ 214313 h 414338"/>
                <a:gd name="connsiteX1" fmla="*/ 1309687 w 1752600"/>
                <a:gd name="connsiteY1" fmla="*/ 242888 h 414338"/>
                <a:gd name="connsiteX2" fmla="*/ 1164431 w 1752600"/>
                <a:gd name="connsiteY2" fmla="*/ 271463 h 414338"/>
                <a:gd name="connsiteX3" fmla="*/ 1031081 w 1752600"/>
                <a:gd name="connsiteY3" fmla="*/ 297657 h 414338"/>
                <a:gd name="connsiteX4" fmla="*/ 873918 w 1752600"/>
                <a:gd name="connsiteY4" fmla="*/ 333375 h 414338"/>
                <a:gd name="connsiteX5" fmla="*/ 781050 w 1752600"/>
                <a:gd name="connsiteY5" fmla="*/ 352425 h 414338"/>
                <a:gd name="connsiteX6" fmla="*/ 664368 w 1752600"/>
                <a:gd name="connsiteY6" fmla="*/ 373857 h 414338"/>
                <a:gd name="connsiteX7" fmla="*/ 600075 w 1752600"/>
                <a:gd name="connsiteY7" fmla="*/ 383382 h 414338"/>
                <a:gd name="connsiteX8" fmla="*/ 535781 w 1752600"/>
                <a:gd name="connsiteY8" fmla="*/ 392907 h 414338"/>
                <a:gd name="connsiteX9" fmla="*/ 473868 w 1752600"/>
                <a:gd name="connsiteY9" fmla="*/ 400050 h 414338"/>
                <a:gd name="connsiteX10" fmla="*/ 435768 w 1752600"/>
                <a:gd name="connsiteY10" fmla="*/ 404813 h 414338"/>
                <a:gd name="connsiteX11" fmla="*/ 397668 w 1752600"/>
                <a:gd name="connsiteY11" fmla="*/ 409575 h 414338"/>
                <a:gd name="connsiteX12" fmla="*/ 354806 w 1752600"/>
                <a:gd name="connsiteY12" fmla="*/ 414338 h 414338"/>
                <a:gd name="connsiteX13" fmla="*/ 319087 w 1752600"/>
                <a:gd name="connsiteY13" fmla="*/ 414338 h 414338"/>
                <a:gd name="connsiteX14" fmla="*/ 283368 w 1752600"/>
                <a:gd name="connsiteY14" fmla="*/ 414338 h 414338"/>
                <a:gd name="connsiteX15" fmla="*/ 250031 w 1752600"/>
                <a:gd name="connsiteY15" fmla="*/ 409575 h 414338"/>
                <a:gd name="connsiteX16" fmla="*/ 221456 w 1752600"/>
                <a:gd name="connsiteY16" fmla="*/ 402432 h 414338"/>
                <a:gd name="connsiteX17" fmla="*/ 176212 w 1752600"/>
                <a:gd name="connsiteY17" fmla="*/ 385763 h 414338"/>
                <a:gd name="connsiteX18" fmla="*/ 138112 w 1752600"/>
                <a:gd name="connsiteY18" fmla="*/ 366713 h 414338"/>
                <a:gd name="connsiteX19" fmla="*/ 104775 w 1752600"/>
                <a:gd name="connsiteY19" fmla="*/ 345282 h 414338"/>
                <a:gd name="connsiteX20" fmla="*/ 78581 w 1752600"/>
                <a:gd name="connsiteY20" fmla="*/ 323850 h 414338"/>
                <a:gd name="connsiteX21" fmla="*/ 57150 w 1752600"/>
                <a:gd name="connsiteY21" fmla="*/ 304800 h 414338"/>
                <a:gd name="connsiteX22" fmla="*/ 35718 w 1752600"/>
                <a:gd name="connsiteY22" fmla="*/ 278607 h 414338"/>
                <a:gd name="connsiteX23" fmla="*/ 14287 w 1752600"/>
                <a:gd name="connsiteY23" fmla="*/ 245269 h 414338"/>
                <a:gd name="connsiteX24" fmla="*/ 2381 w 1752600"/>
                <a:gd name="connsiteY24" fmla="*/ 221457 h 414338"/>
                <a:gd name="connsiteX25" fmla="*/ 0 w 1752600"/>
                <a:gd name="connsiteY25" fmla="*/ 202407 h 414338"/>
                <a:gd name="connsiteX26" fmla="*/ 0 w 1752600"/>
                <a:gd name="connsiteY26" fmla="*/ 183357 h 414338"/>
                <a:gd name="connsiteX27" fmla="*/ 4762 w 1752600"/>
                <a:gd name="connsiteY27" fmla="*/ 171450 h 414338"/>
                <a:gd name="connsiteX28" fmla="*/ 11906 w 1752600"/>
                <a:gd name="connsiteY28" fmla="*/ 169069 h 414338"/>
                <a:gd name="connsiteX29" fmla="*/ 21431 w 1752600"/>
                <a:gd name="connsiteY29" fmla="*/ 169069 h 414338"/>
                <a:gd name="connsiteX30" fmla="*/ 38100 w 1752600"/>
                <a:gd name="connsiteY30" fmla="*/ 173832 h 414338"/>
                <a:gd name="connsiteX31" fmla="*/ 69056 w 1752600"/>
                <a:gd name="connsiteY31" fmla="*/ 192882 h 414338"/>
                <a:gd name="connsiteX32" fmla="*/ 97631 w 1752600"/>
                <a:gd name="connsiteY32" fmla="*/ 209550 h 414338"/>
                <a:gd name="connsiteX33" fmla="*/ 130968 w 1752600"/>
                <a:gd name="connsiteY33" fmla="*/ 223838 h 414338"/>
                <a:gd name="connsiteX34" fmla="*/ 183356 w 1752600"/>
                <a:gd name="connsiteY34" fmla="*/ 238125 h 414338"/>
                <a:gd name="connsiteX35" fmla="*/ 228600 w 1752600"/>
                <a:gd name="connsiteY35" fmla="*/ 245269 h 414338"/>
                <a:gd name="connsiteX36" fmla="*/ 278606 w 1752600"/>
                <a:gd name="connsiteY36" fmla="*/ 247650 h 414338"/>
                <a:gd name="connsiteX37" fmla="*/ 364331 w 1752600"/>
                <a:gd name="connsiteY37" fmla="*/ 242888 h 414338"/>
                <a:gd name="connsiteX38" fmla="*/ 504825 w 1752600"/>
                <a:gd name="connsiteY38" fmla="*/ 223838 h 414338"/>
                <a:gd name="connsiteX39" fmla="*/ 747712 w 1752600"/>
                <a:gd name="connsiteY39" fmla="*/ 176213 h 414338"/>
                <a:gd name="connsiteX40" fmla="*/ 857250 w 1752600"/>
                <a:gd name="connsiteY40" fmla="*/ 154782 h 414338"/>
                <a:gd name="connsiteX41" fmla="*/ 1097756 w 1752600"/>
                <a:gd name="connsiteY41" fmla="*/ 107157 h 414338"/>
                <a:gd name="connsiteX42" fmla="*/ 1243012 w 1752600"/>
                <a:gd name="connsiteY42" fmla="*/ 66675 h 414338"/>
                <a:gd name="connsiteX43" fmla="*/ 1390650 w 1752600"/>
                <a:gd name="connsiteY43" fmla="*/ 11907 h 414338"/>
                <a:gd name="connsiteX44" fmla="*/ 1419225 w 1752600"/>
                <a:gd name="connsiteY44" fmla="*/ 0 h 414338"/>
                <a:gd name="connsiteX45" fmla="*/ 1481137 w 1752600"/>
                <a:gd name="connsiteY45" fmla="*/ 0 h 414338"/>
                <a:gd name="connsiteX46" fmla="*/ 1578768 w 1752600"/>
                <a:gd name="connsiteY46" fmla="*/ 7144 h 414338"/>
                <a:gd name="connsiteX47" fmla="*/ 1645443 w 1752600"/>
                <a:gd name="connsiteY47" fmla="*/ 14288 h 414338"/>
                <a:gd name="connsiteX48" fmla="*/ 1688306 w 1752600"/>
                <a:gd name="connsiteY48" fmla="*/ 23813 h 414338"/>
                <a:gd name="connsiteX49" fmla="*/ 1712118 w 1752600"/>
                <a:gd name="connsiteY49" fmla="*/ 33338 h 414338"/>
                <a:gd name="connsiteX50" fmla="*/ 1726406 w 1752600"/>
                <a:gd name="connsiteY50" fmla="*/ 45244 h 414338"/>
                <a:gd name="connsiteX51" fmla="*/ 1738312 w 1752600"/>
                <a:gd name="connsiteY51" fmla="*/ 59532 h 414338"/>
                <a:gd name="connsiteX52" fmla="*/ 1752600 w 1752600"/>
                <a:gd name="connsiteY52" fmla="*/ 85725 h 414338"/>
                <a:gd name="connsiteX53" fmla="*/ 1752600 w 1752600"/>
                <a:gd name="connsiteY53" fmla="*/ 97632 h 414338"/>
                <a:gd name="connsiteX54" fmla="*/ 1750218 w 1752600"/>
                <a:gd name="connsiteY54" fmla="*/ 109538 h 414338"/>
                <a:gd name="connsiteX55" fmla="*/ 1743075 w 1752600"/>
                <a:gd name="connsiteY55" fmla="*/ 126207 h 414338"/>
                <a:gd name="connsiteX56" fmla="*/ 1726406 w 1752600"/>
                <a:gd name="connsiteY56" fmla="*/ 142875 h 414338"/>
                <a:gd name="connsiteX57" fmla="*/ 1707356 w 1752600"/>
                <a:gd name="connsiteY57" fmla="*/ 154782 h 414338"/>
                <a:gd name="connsiteX58" fmla="*/ 1674018 w 1752600"/>
                <a:gd name="connsiteY58" fmla="*/ 164307 h 414338"/>
                <a:gd name="connsiteX59" fmla="*/ 1569243 w 1752600"/>
                <a:gd name="connsiteY59" fmla="*/ 188119 h 414338"/>
                <a:gd name="connsiteX60" fmla="*/ 1452562 w 1752600"/>
                <a:gd name="connsiteY60" fmla="*/ 2143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52600" h="414338">
                  <a:moveTo>
                    <a:pt x="1452562" y="214313"/>
                  </a:moveTo>
                  <a:lnTo>
                    <a:pt x="1309687" y="242888"/>
                  </a:lnTo>
                  <a:lnTo>
                    <a:pt x="1164431" y="271463"/>
                  </a:lnTo>
                  <a:lnTo>
                    <a:pt x="1031081" y="297657"/>
                  </a:lnTo>
                  <a:lnTo>
                    <a:pt x="873918" y="333375"/>
                  </a:lnTo>
                  <a:lnTo>
                    <a:pt x="781050" y="352425"/>
                  </a:lnTo>
                  <a:lnTo>
                    <a:pt x="664368" y="373857"/>
                  </a:lnTo>
                  <a:lnTo>
                    <a:pt x="600075" y="383382"/>
                  </a:lnTo>
                  <a:lnTo>
                    <a:pt x="535781" y="392907"/>
                  </a:lnTo>
                  <a:lnTo>
                    <a:pt x="473868" y="400050"/>
                  </a:lnTo>
                  <a:lnTo>
                    <a:pt x="435768" y="404813"/>
                  </a:lnTo>
                  <a:lnTo>
                    <a:pt x="397668" y="409575"/>
                  </a:lnTo>
                  <a:lnTo>
                    <a:pt x="354806" y="414338"/>
                  </a:lnTo>
                  <a:lnTo>
                    <a:pt x="319087" y="414338"/>
                  </a:lnTo>
                  <a:lnTo>
                    <a:pt x="283368" y="414338"/>
                  </a:lnTo>
                  <a:lnTo>
                    <a:pt x="250031" y="409575"/>
                  </a:lnTo>
                  <a:lnTo>
                    <a:pt x="221456" y="402432"/>
                  </a:lnTo>
                  <a:lnTo>
                    <a:pt x="176212" y="385763"/>
                  </a:lnTo>
                  <a:lnTo>
                    <a:pt x="138112" y="366713"/>
                  </a:lnTo>
                  <a:lnTo>
                    <a:pt x="104775" y="345282"/>
                  </a:lnTo>
                  <a:lnTo>
                    <a:pt x="78581" y="323850"/>
                  </a:lnTo>
                  <a:lnTo>
                    <a:pt x="57150" y="304800"/>
                  </a:lnTo>
                  <a:lnTo>
                    <a:pt x="35718" y="278607"/>
                  </a:lnTo>
                  <a:lnTo>
                    <a:pt x="14287" y="245269"/>
                  </a:lnTo>
                  <a:lnTo>
                    <a:pt x="2381" y="221457"/>
                  </a:lnTo>
                  <a:lnTo>
                    <a:pt x="0" y="202407"/>
                  </a:lnTo>
                  <a:lnTo>
                    <a:pt x="0" y="183357"/>
                  </a:lnTo>
                  <a:lnTo>
                    <a:pt x="4762" y="171450"/>
                  </a:lnTo>
                  <a:lnTo>
                    <a:pt x="11906" y="169069"/>
                  </a:lnTo>
                  <a:lnTo>
                    <a:pt x="21431" y="169069"/>
                  </a:lnTo>
                  <a:lnTo>
                    <a:pt x="38100" y="173832"/>
                  </a:lnTo>
                  <a:lnTo>
                    <a:pt x="69056" y="192882"/>
                  </a:lnTo>
                  <a:lnTo>
                    <a:pt x="97631" y="209550"/>
                  </a:lnTo>
                  <a:lnTo>
                    <a:pt x="130968" y="223838"/>
                  </a:lnTo>
                  <a:lnTo>
                    <a:pt x="183356" y="238125"/>
                  </a:lnTo>
                  <a:lnTo>
                    <a:pt x="228600" y="245269"/>
                  </a:lnTo>
                  <a:lnTo>
                    <a:pt x="278606" y="247650"/>
                  </a:lnTo>
                  <a:lnTo>
                    <a:pt x="364331" y="242888"/>
                  </a:lnTo>
                  <a:lnTo>
                    <a:pt x="504825" y="223838"/>
                  </a:lnTo>
                  <a:lnTo>
                    <a:pt x="747712" y="176213"/>
                  </a:lnTo>
                  <a:lnTo>
                    <a:pt x="857250" y="154782"/>
                  </a:lnTo>
                  <a:lnTo>
                    <a:pt x="1097756" y="107157"/>
                  </a:lnTo>
                  <a:lnTo>
                    <a:pt x="1243012" y="66675"/>
                  </a:lnTo>
                  <a:lnTo>
                    <a:pt x="1390650" y="11907"/>
                  </a:lnTo>
                  <a:lnTo>
                    <a:pt x="1419225" y="0"/>
                  </a:lnTo>
                  <a:lnTo>
                    <a:pt x="1481137" y="0"/>
                  </a:lnTo>
                  <a:lnTo>
                    <a:pt x="1578768" y="7144"/>
                  </a:lnTo>
                  <a:lnTo>
                    <a:pt x="1645443" y="14288"/>
                  </a:lnTo>
                  <a:lnTo>
                    <a:pt x="1688306" y="23813"/>
                  </a:lnTo>
                  <a:lnTo>
                    <a:pt x="1712118" y="33338"/>
                  </a:lnTo>
                  <a:lnTo>
                    <a:pt x="1726406" y="45244"/>
                  </a:lnTo>
                  <a:lnTo>
                    <a:pt x="1738312" y="59532"/>
                  </a:lnTo>
                  <a:lnTo>
                    <a:pt x="1752600" y="85725"/>
                  </a:lnTo>
                  <a:lnTo>
                    <a:pt x="1752600" y="97632"/>
                  </a:lnTo>
                  <a:lnTo>
                    <a:pt x="1750218" y="109538"/>
                  </a:lnTo>
                  <a:lnTo>
                    <a:pt x="1743075" y="126207"/>
                  </a:lnTo>
                  <a:lnTo>
                    <a:pt x="1726406" y="142875"/>
                  </a:lnTo>
                  <a:lnTo>
                    <a:pt x="1707356" y="154782"/>
                  </a:lnTo>
                  <a:lnTo>
                    <a:pt x="1674018" y="164307"/>
                  </a:lnTo>
                  <a:lnTo>
                    <a:pt x="1569243" y="188119"/>
                  </a:lnTo>
                  <a:lnTo>
                    <a:pt x="145256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3">
              <a:extLst>
                <a:ext uri="{FF2B5EF4-FFF2-40B4-BE49-F238E27FC236}">
                  <a16:creationId xmlns:a16="http://schemas.microsoft.com/office/drawing/2014/main" id="{0B4F4B7C-BAF6-49DC-86BC-3495EBCD75C4}"/>
                </a:ext>
              </a:extLst>
            </p:cNvPr>
            <p:cNvSpPr/>
            <p:nvPr/>
          </p:nvSpPr>
          <p:spPr>
            <a:xfrm>
              <a:off x="4294188" y="1554163"/>
              <a:ext cx="509587" cy="1412875"/>
            </a:xfrm>
            <a:custGeom>
              <a:avLst/>
              <a:gdLst>
                <a:gd name="connsiteX0" fmla="*/ 476250 w 509587"/>
                <a:gd name="connsiteY0" fmla="*/ 438150 h 1412082"/>
                <a:gd name="connsiteX1" fmla="*/ 473869 w 509587"/>
                <a:gd name="connsiteY1" fmla="*/ 550069 h 1412082"/>
                <a:gd name="connsiteX2" fmla="*/ 473869 w 509587"/>
                <a:gd name="connsiteY2" fmla="*/ 664369 h 1412082"/>
                <a:gd name="connsiteX3" fmla="*/ 452437 w 509587"/>
                <a:gd name="connsiteY3" fmla="*/ 812007 h 1412082"/>
                <a:gd name="connsiteX4" fmla="*/ 452437 w 509587"/>
                <a:gd name="connsiteY4" fmla="*/ 1104900 h 1412082"/>
                <a:gd name="connsiteX5" fmla="*/ 452437 w 509587"/>
                <a:gd name="connsiteY5" fmla="*/ 1376363 h 1412082"/>
                <a:gd name="connsiteX6" fmla="*/ 250031 w 509587"/>
                <a:gd name="connsiteY6" fmla="*/ 1412082 h 1412082"/>
                <a:gd name="connsiteX7" fmla="*/ 250031 w 509587"/>
                <a:gd name="connsiteY7" fmla="*/ 1295400 h 1412082"/>
                <a:gd name="connsiteX8" fmla="*/ 250031 w 509587"/>
                <a:gd name="connsiteY8" fmla="*/ 1095375 h 1412082"/>
                <a:gd name="connsiteX9" fmla="*/ 247650 w 509587"/>
                <a:gd name="connsiteY9" fmla="*/ 862013 h 1412082"/>
                <a:gd name="connsiteX10" fmla="*/ 228600 w 509587"/>
                <a:gd name="connsiteY10" fmla="*/ 704850 h 1412082"/>
                <a:gd name="connsiteX11" fmla="*/ 228600 w 509587"/>
                <a:gd name="connsiteY11" fmla="*/ 557213 h 1412082"/>
                <a:gd name="connsiteX12" fmla="*/ 228600 w 509587"/>
                <a:gd name="connsiteY12" fmla="*/ 330994 h 1412082"/>
                <a:gd name="connsiteX13" fmla="*/ 228600 w 509587"/>
                <a:gd name="connsiteY13" fmla="*/ 290513 h 1412082"/>
                <a:gd name="connsiteX14" fmla="*/ 223837 w 509587"/>
                <a:gd name="connsiteY14" fmla="*/ 269082 h 1412082"/>
                <a:gd name="connsiteX15" fmla="*/ 214312 w 509587"/>
                <a:gd name="connsiteY15" fmla="*/ 240507 h 1412082"/>
                <a:gd name="connsiteX16" fmla="*/ 202406 w 509587"/>
                <a:gd name="connsiteY16" fmla="*/ 214313 h 1412082"/>
                <a:gd name="connsiteX17" fmla="*/ 183356 w 509587"/>
                <a:gd name="connsiteY17" fmla="*/ 185738 h 1412082"/>
                <a:gd name="connsiteX18" fmla="*/ 164306 w 509587"/>
                <a:gd name="connsiteY18" fmla="*/ 164307 h 1412082"/>
                <a:gd name="connsiteX19" fmla="*/ 133350 w 509587"/>
                <a:gd name="connsiteY19" fmla="*/ 135732 h 1412082"/>
                <a:gd name="connsiteX20" fmla="*/ 116681 w 509587"/>
                <a:gd name="connsiteY20" fmla="*/ 121444 h 1412082"/>
                <a:gd name="connsiteX21" fmla="*/ 95250 w 509587"/>
                <a:gd name="connsiteY21" fmla="*/ 104775 h 1412082"/>
                <a:gd name="connsiteX22" fmla="*/ 71437 w 509587"/>
                <a:gd name="connsiteY22" fmla="*/ 90488 h 1412082"/>
                <a:gd name="connsiteX23" fmla="*/ 35719 w 509587"/>
                <a:gd name="connsiteY23" fmla="*/ 71438 h 1412082"/>
                <a:gd name="connsiteX24" fmla="*/ 11906 w 509587"/>
                <a:gd name="connsiteY24" fmla="*/ 54769 h 1412082"/>
                <a:gd name="connsiteX25" fmla="*/ 0 w 509587"/>
                <a:gd name="connsiteY25" fmla="*/ 38100 h 1412082"/>
                <a:gd name="connsiteX26" fmla="*/ 0 w 509587"/>
                <a:gd name="connsiteY26" fmla="*/ 28575 h 1412082"/>
                <a:gd name="connsiteX27" fmla="*/ 2381 w 509587"/>
                <a:gd name="connsiteY27" fmla="*/ 19050 h 1412082"/>
                <a:gd name="connsiteX28" fmla="*/ 21431 w 509587"/>
                <a:gd name="connsiteY28" fmla="*/ 4763 h 1412082"/>
                <a:gd name="connsiteX29" fmla="*/ 42862 w 509587"/>
                <a:gd name="connsiteY29" fmla="*/ 0 h 1412082"/>
                <a:gd name="connsiteX30" fmla="*/ 54769 w 509587"/>
                <a:gd name="connsiteY30" fmla="*/ 0 h 1412082"/>
                <a:gd name="connsiteX31" fmla="*/ 135731 w 509587"/>
                <a:gd name="connsiteY31" fmla="*/ 19050 h 1412082"/>
                <a:gd name="connsiteX32" fmla="*/ 247650 w 509587"/>
                <a:gd name="connsiteY32" fmla="*/ 50007 h 1412082"/>
                <a:gd name="connsiteX33" fmla="*/ 347662 w 509587"/>
                <a:gd name="connsiteY33" fmla="*/ 80963 h 1412082"/>
                <a:gd name="connsiteX34" fmla="*/ 419100 w 509587"/>
                <a:gd name="connsiteY34" fmla="*/ 104775 h 1412082"/>
                <a:gd name="connsiteX35" fmla="*/ 452437 w 509587"/>
                <a:gd name="connsiteY35" fmla="*/ 119063 h 1412082"/>
                <a:gd name="connsiteX36" fmla="*/ 476250 w 509587"/>
                <a:gd name="connsiteY36" fmla="*/ 133350 h 1412082"/>
                <a:gd name="connsiteX37" fmla="*/ 490537 w 509587"/>
                <a:gd name="connsiteY37" fmla="*/ 145257 h 1412082"/>
                <a:gd name="connsiteX38" fmla="*/ 500062 w 509587"/>
                <a:gd name="connsiteY38" fmla="*/ 159544 h 1412082"/>
                <a:gd name="connsiteX39" fmla="*/ 507206 w 509587"/>
                <a:gd name="connsiteY39" fmla="*/ 176213 h 1412082"/>
                <a:gd name="connsiteX40" fmla="*/ 509587 w 509587"/>
                <a:gd name="connsiteY40" fmla="*/ 200025 h 1412082"/>
                <a:gd name="connsiteX41" fmla="*/ 504825 w 509587"/>
                <a:gd name="connsiteY41" fmla="*/ 221457 h 1412082"/>
                <a:gd name="connsiteX42" fmla="*/ 495300 w 509587"/>
                <a:gd name="connsiteY42" fmla="*/ 252413 h 1412082"/>
                <a:gd name="connsiteX43" fmla="*/ 485775 w 509587"/>
                <a:gd name="connsiteY43" fmla="*/ 297657 h 1412082"/>
                <a:gd name="connsiteX44" fmla="*/ 476250 w 509587"/>
                <a:gd name="connsiteY44" fmla="*/ 438150 h 141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412082">
                  <a:moveTo>
                    <a:pt x="476250" y="438150"/>
                  </a:moveTo>
                  <a:cubicBezTo>
                    <a:pt x="475456" y="475456"/>
                    <a:pt x="474663" y="512763"/>
                    <a:pt x="473869" y="550069"/>
                  </a:cubicBezTo>
                  <a:lnTo>
                    <a:pt x="473869" y="664369"/>
                  </a:lnTo>
                  <a:lnTo>
                    <a:pt x="452437" y="812007"/>
                  </a:lnTo>
                  <a:lnTo>
                    <a:pt x="452437" y="1104900"/>
                  </a:lnTo>
                  <a:lnTo>
                    <a:pt x="452437" y="1376363"/>
                  </a:lnTo>
                  <a:lnTo>
                    <a:pt x="250031" y="1412082"/>
                  </a:lnTo>
                  <a:lnTo>
                    <a:pt x="250031" y="1295400"/>
                  </a:lnTo>
                  <a:lnTo>
                    <a:pt x="250031" y="1095375"/>
                  </a:lnTo>
                  <a:cubicBezTo>
                    <a:pt x="249237" y="1017588"/>
                    <a:pt x="248444" y="939800"/>
                    <a:pt x="247650" y="862013"/>
                  </a:cubicBezTo>
                  <a:lnTo>
                    <a:pt x="228600" y="704850"/>
                  </a:lnTo>
                  <a:lnTo>
                    <a:pt x="228600" y="557213"/>
                  </a:lnTo>
                  <a:lnTo>
                    <a:pt x="228600" y="330994"/>
                  </a:lnTo>
                  <a:lnTo>
                    <a:pt x="228600" y="290513"/>
                  </a:lnTo>
                  <a:lnTo>
                    <a:pt x="223837" y="269082"/>
                  </a:lnTo>
                  <a:lnTo>
                    <a:pt x="214312" y="240507"/>
                  </a:lnTo>
                  <a:lnTo>
                    <a:pt x="202406" y="214313"/>
                  </a:lnTo>
                  <a:lnTo>
                    <a:pt x="183356" y="185738"/>
                  </a:lnTo>
                  <a:lnTo>
                    <a:pt x="164306" y="164307"/>
                  </a:lnTo>
                  <a:lnTo>
                    <a:pt x="133350" y="135732"/>
                  </a:lnTo>
                  <a:lnTo>
                    <a:pt x="116681" y="121444"/>
                  </a:lnTo>
                  <a:lnTo>
                    <a:pt x="95250" y="104775"/>
                  </a:lnTo>
                  <a:lnTo>
                    <a:pt x="71437" y="90488"/>
                  </a:lnTo>
                  <a:lnTo>
                    <a:pt x="35719" y="71438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21431" y="4763"/>
                  </a:lnTo>
                  <a:lnTo>
                    <a:pt x="42862" y="0"/>
                  </a:lnTo>
                  <a:lnTo>
                    <a:pt x="54769" y="0"/>
                  </a:lnTo>
                  <a:lnTo>
                    <a:pt x="135731" y="19050"/>
                  </a:lnTo>
                  <a:lnTo>
                    <a:pt x="247650" y="50007"/>
                  </a:lnTo>
                  <a:lnTo>
                    <a:pt x="347662" y="80963"/>
                  </a:lnTo>
                  <a:lnTo>
                    <a:pt x="419100" y="104775"/>
                  </a:lnTo>
                  <a:lnTo>
                    <a:pt x="452437" y="119063"/>
                  </a:lnTo>
                  <a:lnTo>
                    <a:pt x="476250" y="133350"/>
                  </a:lnTo>
                  <a:lnTo>
                    <a:pt x="490537" y="145257"/>
                  </a:lnTo>
                  <a:lnTo>
                    <a:pt x="500062" y="159544"/>
                  </a:lnTo>
                  <a:lnTo>
                    <a:pt x="507206" y="176213"/>
                  </a:lnTo>
                  <a:lnTo>
                    <a:pt x="509587" y="200025"/>
                  </a:lnTo>
                  <a:lnTo>
                    <a:pt x="504825" y="221457"/>
                  </a:lnTo>
                  <a:lnTo>
                    <a:pt x="495300" y="252413"/>
                  </a:lnTo>
                  <a:lnTo>
                    <a:pt x="485775" y="297657"/>
                  </a:lnTo>
                  <a:lnTo>
                    <a:pt x="476250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4">
              <a:extLst>
                <a:ext uri="{FF2B5EF4-FFF2-40B4-BE49-F238E27FC236}">
                  <a16:creationId xmlns:a16="http://schemas.microsoft.com/office/drawing/2014/main" id="{A11A8746-BE7D-4B4E-8C1A-3D01FF9791A8}"/>
                </a:ext>
              </a:extLst>
            </p:cNvPr>
            <p:cNvSpPr/>
            <p:nvPr/>
          </p:nvSpPr>
          <p:spPr>
            <a:xfrm>
              <a:off x="3670300" y="2960688"/>
              <a:ext cx="501650" cy="1260475"/>
            </a:xfrm>
            <a:custGeom>
              <a:avLst/>
              <a:gdLst>
                <a:gd name="connsiteX0" fmla="*/ 371475 w 502444"/>
                <a:gd name="connsiteY0" fmla="*/ 273844 h 1262062"/>
                <a:gd name="connsiteX1" fmla="*/ 388144 w 502444"/>
                <a:gd name="connsiteY1" fmla="*/ 414337 h 1262062"/>
                <a:gd name="connsiteX2" fmla="*/ 409575 w 502444"/>
                <a:gd name="connsiteY2" fmla="*/ 561975 h 1262062"/>
                <a:gd name="connsiteX3" fmla="*/ 423863 w 502444"/>
                <a:gd name="connsiteY3" fmla="*/ 626269 h 1262062"/>
                <a:gd name="connsiteX4" fmla="*/ 447675 w 502444"/>
                <a:gd name="connsiteY4" fmla="*/ 747712 h 1262062"/>
                <a:gd name="connsiteX5" fmla="*/ 473869 w 502444"/>
                <a:gd name="connsiteY5" fmla="*/ 881062 h 1262062"/>
                <a:gd name="connsiteX6" fmla="*/ 502444 w 502444"/>
                <a:gd name="connsiteY6" fmla="*/ 1031081 h 1262062"/>
                <a:gd name="connsiteX7" fmla="*/ 492919 w 502444"/>
                <a:gd name="connsiteY7" fmla="*/ 1159669 h 1262062"/>
                <a:gd name="connsiteX8" fmla="*/ 488157 w 502444"/>
                <a:gd name="connsiteY8" fmla="*/ 1193006 h 1262062"/>
                <a:gd name="connsiteX9" fmla="*/ 476250 w 502444"/>
                <a:gd name="connsiteY9" fmla="*/ 1223962 h 1262062"/>
                <a:gd name="connsiteX10" fmla="*/ 464344 w 502444"/>
                <a:gd name="connsiteY10" fmla="*/ 1243012 h 1262062"/>
                <a:gd name="connsiteX11" fmla="*/ 450057 w 502444"/>
                <a:gd name="connsiteY11" fmla="*/ 1252537 h 1262062"/>
                <a:gd name="connsiteX12" fmla="*/ 438150 w 502444"/>
                <a:gd name="connsiteY12" fmla="*/ 1257300 h 1262062"/>
                <a:gd name="connsiteX13" fmla="*/ 428625 w 502444"/>
                <a:gd name="connsiteY13" fmla="*/ 1259681 h 1262062"/>
                <a:gd name="connsiteX14" fmla="*/ 416719 w 502444"/>
                <a:gd name="connsiteY14" fmla="*/ 1262062 h 1262062"/>
                <a:gd name="connsiteX15" fmla="*/ 397669 w 502444"/>
                <a:gd name="connsiteY15" fmla="*/ 1262062 h 1262062"/>
                <a:gd name="connsiteX16" fmla="*/ 376238 w 502444"/>
                <a:gd name="connsiteY16" fmla="*/ 1257300 h 1262062"/>
                <a:gd name="connsiteX17" fmla="*/ 354807 w 502444"/>
                <a:gd name="connsiteY17" fmla="*/ 1245394 h 1262062"/>
                <a:gd name="connsiteX18" fmla="*/ 340519 w 502444"/>
                <a:gd name="connsiteY18" fmla="*/ 1231106 h 1262062"/>
                <a:gd name="connsiteX19" fmla="*/ 321469 w 502444"/>
                <a:gd name="connsiteY19" fmla="*/ 1207294 h 1262062"/>
                <a:gd name="connsiteX20" fmla="*/ 304800 w 502444"/>
                <a:gd name="connsiteY20" fmla="*/ 1178719 h 1262062"/>
                <a:gd name="connsiteX21" fmla="*/ 290513 w 502444"/>
                <a:gd name="connsiteY21" fmla="*/ 1150144 h 1262062"/>
                <a:gd name="connsiteX22" fmla="*/ 278607 w 502444"/>
                <a:gd name="connsiteY22" fmla="*/ 1116806 h 1262062"/>
                <a:gd name="connsiteX23" fmla="*/ 269082 w 502444"/>
                <a:gd name="connsiteY23" fmla="*/ 1085850 h 1262062"/>
                <a:gd name="connsiteX24" fmla="*/ 254794 w 502444"/>
                <a:gd name="connsiteY24" fmla="*/ 995362 h 1262062"/>
                <a:gd name="connsiteX25" fmla="*/ 233363 w 502444"/>
                <a:gd name="connsiteY25" fmla="*/ 876300 h 1262062"/>
                <a:gd name="connsiteX26" fmla="*/ 200025 w 502444"/>
                <a:gd name="connsiteY26" fmla="*/ 681037 h 1262062"/>
                <a:gd name="connsiteX27" fmla="*/ 164307 w 502444"/>
                <a:gd name="connsiteY27" fmla="*/ 431006 h 1262062"/>
                <a:gd name="connsiteX28" fmla="*/ 154782 w 502444"/>
                <a:gd name="connsiteY28" fmla="*/ 383381 h 1262062"/>
                <a:gd name="connsiteX29" fmla="*/ 140494 w 502444"/>
                <a:gd name="connsiteY29" fmla="*/ 328612 h 1262062"/>
                <a:gd name="connsiteX30" fmla="*/ 121444 w 502444"/>
                <a:gd name="connsiteY30" fmla="*/ 266700 h 1262062"/>
                <a:gd name="connsiteX31" fmla="*/ 104775 w 502444"/>
                <a:gd name="connsiteY31" fmla="*/ 219075 h 1262062"/>
                <a:gd name="connsiteX32" fmla="*/ 80963 w 502444"/>
                <a:gd name="connsiteY32" fmla="*/ 164306 h 1262062"/>
                <a:gd name="connsiteX33" fmla="*/ 50007 w 502444"/>
                <a:gd name="connsiteY33" fmla="*/ 107156 h 1262062"/>
                <a:gd name="connsiteX34" fmla="*/ 30957 w 502444"/>
                <a:gd name="connsiteY34" fmla="*/ 78581 h 1262062"/>
                <a:gd name="connsiteX35" fmla="*/ 9525 w 502444"/>
                <a:gd name="connsiteY35" fmla="*/ 52387 h 1262062"/>
                <a:gd name="connsiteX36" fmla="*/ 0 w 502444"/>
                <a:gd name="connsiteY36" fmla="*/ 33337 h 1262062"/>
                <a:gd name="connsiteX37" fmla="*/ 0 w 502444"/>
                <a:gd name="connsiteY37" fmla="*/ 19050 h 1262062"/>
                <a:gd name="connsiteX38" fmla="*/ 4763 w 502444"/>
                <a:gd name="connsiteY38" fmla="*/ 9525 h 1262062"/>
                <a:gd name="connsiteX39" fmla="*/ 14288 w 502444"/>
                <a:gd name="connsiteY39" fmla="*/ 2381 h 1262062"/>
                <a:gd name="connsiteX40" fmla="*/ 30957 w 502444"/>
                <a:gd name="connsiteY40" fmla="*/ 0 h 1262062"/>
                <a:gd name="connsiteX41" fmla="*/ 80963 w 502444"/>
                <a:gd name="connsiteY41" fmla="*/ 4762 h 1262062"/>
                <a:gd name="connsiteX42" fmla="*/ 195263 w 502444"/>
                <a:gd name="connsiteY42" fmla="*/ 21431 h 1262062"/>
                <a:gd name="connsiteX43" fmla="*/ 338138 w 502444"/>
                <a:gd name="connsiteY43" fmla="*/ 47625 h 1262062"/>
                <a:gd name="connsiteX44" fmla="*/ 371475 w 502444"/>
                <a:gd name="connsiteY44" fmla="*/ 27384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2444" h="1262062">
                  <a:moveTo>
                    <a:pt x="371475" y="273844"/>
                  </a:moveTo>
                  <a:lnTo>
                    <a:pt x="388144" y="414337"/>
                  </a:lnTo>
                  <a:lnTo>
                    <a:pt x="409575" y="561975"/>
                  </a:lnTo>
                  <a:lnTo>
                    <a:pt x="423863" y="626269"/>
                  </a:lnTo>
                  <a:lnTo>
                    <a:pt x="447675" y="747712"/>
                  </a:lnTo>
                  <a:lnTo>
                    <a:pt x="473869" y="881062"/>
                  </a:lnTo>
                  <a:lnTo>
                    <a:pt x="502444" y="1031081"/>
                  </a:lnTo>
                  <a:lnTo>
                    <a:pt x="492919" y="1159669"/>
                  </a:lnTo>
                  <a:lnTo>
                    <a:pt x="488157" y="1193006"/>
                  </a:lnTo>
                  <a:lnTo>
                    <a:pt x="476250" y="1223962"/>
                  </a:lnTo>
                  <a:lnTo>
                    <a:pt x="464344" y="1243012"/>
                  </a:lnTo>
                  <a:lnTo>
                    <a:pt x="450057" y="1252537"/>
                  </a:lnTo>
                  <a:lnTo>
                    <a:pt x="438150" y="1257300"/>
                  </a:lnTo>
                  <a:lnTo>
                    <a:pt x="428625" y="1259681"/>
                  </a:lnTo>
                  <a:lnTo>
                    <a:pt x="416719" y="1262062"/>
                  </a:lnTo>
                  <a:lnTo>
                    <a:pt x="397669" y="1262062"/>
                  </a:lnTo>
                  <a:lnTo>
                    <a:pt x="376238" y="1257300"/>
                  </a:lnTo>
                  <a:lnTo>
                    <a:pt x="354807" y="1245394"/>
                  </a:lnTo>
                  <a:lnTo>
                    <a:pt x="340519" y="1231106"/>
                  </a:lnTo>
                  <a:lnTo>
                    <a:pt x="321469" y="1207294"/>
                  </a:lnTo>
                  <a:lnTo>
                    <a:pt x="304800" y="1178719"/>
                  </a:lnTo>
                  <a:lnTo>
                    <a:pt x="290513" y="1150144"/>
                  </a:lnTo>
                  <a:lnTo>
                    <a:pt x="278607" y="1116806"/>
                  </a:lnTo>
                  <a:lnTo>
                    <a:pt x="269082" y="1085850"/>
                  </a:lnTo>
                  <a:lnTo>
                    <a:pt x="254794" y="995362"/>
                  </a:lnTo>
                  <a:lnTo>
                    <a:pt x="233363" y="876300"/>
                  </a:lnTo>
                  <a:lnTo>
                    <a:pt x="200025" y="681037"/>
                  </a:lnTo>
                  <a:lnTo>
                    <a:pt x="164307" y="431006"/>
                  </a:lnTo>
                  <a:lnTo>
                    <a:pt x="154782" y="383381"/>
                  </a:lnTo>
                  <a:lnTo>
                    <a:pt x="140494" y="328612"/>
                  </a:lnTo>
                  <a:lnTo>
                    <a:pt x="121444" y="266700"/>
                  </a:lnTo>
                  <a:lnTo>
                    <a:pt x="104775" y="219075"/>
                  </a:lnTo>
                  <a:lnTo>
                    <a:pt x="80963" y="164306"/>
                  </a:lnTo>
                  <a:lnTo>
                    <a:pt x="50007" y="107156"/>
                  </a:lnTo>
                  <a:lnTo>
                    <a:pt x="30957" y="78581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4288" y="2381"/>
                  </a:lnTo>
                  <a:lnTo>
                    <a:pt x="30957" y="0"/>
                  </a:lnTo>
                  <a:lnTo>
                    <a:pt x="80963" y="4762"/>
                  </a:lnTo>
                  <a:lnTo>
                    <a:pt x="195263" y="21431"/>
                  </a:lnTo>
                  <a:lnTo>
                    <a:pt x="338138" y="47625"/>
                  </a:lnTo>
                  <a:lnTo>
                    <a:pt x="37147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5">
              <a:extLst>
                <a:ext uri="{FF2B5EF4-FFF2-40B4-BE49-F238E27FC236}">
                  <a16:creationId xmlns:a16="http://schemas.microsoft.com/office/drawing/2014/main" id="{485D7F91-F214-4C48-84CE-079484FD6173}"/>
                </a:ext>
              </a:extLst>
            </p:cNvPr>
            <p:cNvSpPr/>
            <p:nvPr/>
          </p:nvSpPr>
          <p:spPr>
            <a:xfrm>
              <a:off x="3938588" y="2760663"/>
              <a:ext cx="1524000" cy="1249362"/>
            </a:xfrm>
            <a:custGeom>
              <a:avLst/>
              <a:gdLst>
                <a:gd name="connsiteX0" fmla="*/ 1062037 w 1524000"/>
                <a:gd name="connsiteY0" fmla="*/ 207169 h 1250156"/>
                <a:gd name="connsiteX1" fmla="*/ 957262 w 1524000"/>
                <a:gd name="connsiteY1" fmla="*/ 219075 h 1250156"/>
                <a:gd name="connsiteX2" fmla="*/ 838200 w 1524000"/>
                <a:gd name="connsiteY2" fmla="*/ 235744 h 1250156"/>
                <a:gd name="connsiteX3" fmla="*/ 695325 w 1524000"/>
                <a:gd name="connsiteY3" fmla="*/ 259556 h 1250156"/>
                <a:gd name="connsiteX4" fmla="*/ 564356 w 1524000"/>
                <a:gd name="connsiteY4" fmla="*/ 285750 h 1250156"/>
                <a:gd name="connsiteX5" fmla="*/ 445293 w 1524000"/>
                <a:gd name="connsiteY5" fmla="*/ 311944 h 1250156"/>
                <a:gd name="connsiteX6" fmla="*/ 335756 w 1524000"/>
                <a:gd name="connsiteY6" fmla="*/ 335756 h 1250156"/>
                <a:gd name="connsiteX7" fmla="*/ 228600 w 1524000"/>
                <a:gd name="connsiteY7" fmla="*/ 361950 h 1250156"/>
                <a:gd name="connsiteX8" fmla="*/ 16668 w 1524000"/>
                <a:gd name="connsiteY8" fmla="*/ 423862 h 1250156"/>
                <a:gd name="connsiteX9" fmla="*/ 0 w 1524000"/>
                <a:gd name="connsiteY9" fmla="*/ 252412 h 1250156"/>
                <a:gd name="connsiteX10" fmla="*/ 138112 w 1524000"/>
                <a:gd name="connsiteY10" fmla="*/ 235744 h 1250156"/>
                <a:gd name="connsiteX11" fmla="*/ 300037 w 1524000"/>
                <a:gd name="connsiteY11" fmla="*/ 202406 h 1250156"/>
                <a:gd name="connsiteX12" fmla="*/ 450056 w 1524000"/>
                <a:gd name="connsiteY12" fmla="*/ 169069 h 1250156"/>
                <a:gd name="connsiteX13" fmla="*/ 611981 w 1524000"/>
                <a:gd name="connsiteY13" fmla="*/ 133350 h 1250156"/>
                <a:gd name="connsiteX14" fmla="*/ 900112 w 1524000"/>
                <a:gd name="connsiteY14" fmla="*/ 66675 h 1250156"/>
                <a:gd name="connsiteX15" fmla="*/ 1012031 w 1524000"/>
                <a:gd name="connsiteY15" fmla="*/ 40481 h 1250156"/>
                <a:gd name="connsiteX16" fmla="*/ 1116806 w 1524000"/>
                <a:gd name="connsiteY16" fmla="*/ 16669 h 1250156"/>
                <a:gd name="connsiteX17" fmla="*/ 1202531 w 1524000"/>
                <a:gd name="connsiteY17" fmla="*/ 0 h 1250156"/>
                <a:gd name="connsiteX18" fmla="*/ 1214437 w 1524000"/>
                <a:gd name="connsiteY18" fmla="*/ 0 h 1250156"/>
                <a:gd name="connsiteX19" fmla="*/ 1228725 w 1524000"/>
                <a:gd name="connsiteY19" fmla="*/ 0 h 1250156"/>
                <a:gd name="connsiteX20" fmla="*/ 1252537 w 1524000"/>
                <a:gd name="connsiteY20" fmla="*/ 7144 h 1250156"/>
                <a:gd name="connsiteX21" fmla="*/ 1304925 w 1524000"/>
                <a:gd name="connsiteY21" fmla="*/ 33337 h 1250156"/>
                <a:gd name="connsiteX22" fmla="*/ 1364456 w 1524000"/>
                <a:gd name="connsiteY22" fmla="*/ 71437 h 1250156"/>
                <a:gd name="connsiteX23" fmla="*/ 1438275 w 1524000"/>
                <a:gd name="connsiteY23" fmla="*/ 128587 h 1250156"/>
                <a:gd name="connsiteX24" fmla="*/ 1502568 w 1524000"/>
                <a:gd name="connsiteY24" fmla="*/ 180975 h 1250156"/>
                <a:gd name="connsiteX25" fmla="*/ 1521618 w 1524000"/>
                <a:gd name="connsiteY25" fmla="*/ 195262 h 1250156"/>
                <a:gd name="connsiteX26" fmla="*/ 1524000 w 1524000"/>
                <a:gd name="connsiteY26" fmla="*/ 207169 h 1250156"/>
                <a:gd name="connsiteX27" fmla="*/ 1519237 w 1524000"/>
                <a:gd name="connsiteY27" fmla="*/ 264319 h 1250156"/>
                <a:gd name="connsiteX28" fmla="*/ 1504950 w 1524000"/>
                <a:gd name="connsiteY28" fmla="*/ 376237 h 1250156"/>
                <a:gd name="connsiteX29" fmla="*/ 1488281 w 1524000"/>
                <a:gd name="connsiteY29" fmla="*/ 478631 h 1250156"/>
                <a:gd name="connsiteX30" fmla="*/ 1445418 w 1524000"/>
                <a:gd name="connsiteY30" fmla="*/ 726281 h 1250156"/>
                <a:gd name="connsiteX31" fmla="*/ 1402556 w 1524000"/>
                <a:gd name="connsiteY31" fmla="*/ 959644 h 1250156"/>
                <a:gd name="connsiteX32" fmla="*/ 1366837 w 1524000"/>
                <a:gd name="connsiteY32" fmla="*/ 1152525 h 1250156"/>
                <a:gd name="connsiteX33" fmla="*/ 1354931 w 1524000"/>
                <a:gd name="connsiteY33" fmla="*/ 1176337 h 1250156"/>
                <a:gd name="connsiteX34" fmla="*/ 1331118 w 1524000"/>
                <a:gd name="connsiteY34" fmla="*/ 1202531 h 1250156"/>
                <a:gd name="connsiteX35" fmla="*/ 1300162 w 1524000"/>
                <a:gd name="connsiteY35" fmla="*/ 1226344 h 1250156"/>
                <a:gd name="connsiteX36" fmla="*/ 1273968 w 1524000"/>
                <a:gd name="connsiteY36" fmla="*/ 1240631 h 1250156"/>
                <a:gd name="connsiteX37" fmla="*/ 1245393 w 1524000"/>
                <a:gd name="connsiteY37" fmla="*/ 1247775 h 1250156"/>
                <a:gd name="connsiteX38" fmla="*/ 1226343 w 1524000"/>
                <a:gd name="connsiteY38" fmla="*/ 1250156 h 1250156"/>
                <a:gd name="connsiteX39" fmla="*/ 1219200 w 1524000"/>
                <a:gd name="connsiteY39" fmla="*/ 1250156 h 1250156"/>
                <a:gd name="connsiteX40" fmla="*/ 1197768 w 1524000"/>
                <a:gd name="connsiteY40" fmla="*/ 1243012 h 1250156"/>
                <a:gd name="connsiteX41" fmla="*/ 1185862 w 1524000"/>
                <a:gd name="connsiteY41" fmla="*/ 1069181 h 1250156"/>
                <a:gd name="connsiteX42" fmla="*/ 1185862 w 1524000"/>
                <a:gd name="connsiteY42" fmla="*/ 931069 h 1250156"/>
                <a:gd name="connsiteX43" fmla="*/ 1183481 w 1524000"/>
                <a:gd name="connsiteY43" fmla="*/ 692944 h 1250156"/>
                <a:gd name="connsiteX44" fmla="*/ 1207293 w 1524000"/>
                <a:gd name="connsiteY44" fmla="*/ 583406 h 1250156"/>
                <a:gd name="connsiteX45" fmla="*/ 1214437 w 1524000"/>
                <a:gd name="connsiteY45" fmla="*/ 478631 h 1250156"/>
                <a:gd name="connsiteX46" fmla="*/ 1226343 w 1524000"/>
                <a:gd name="connsiteY46" fmla="*/ 321469 h 1250156"/>
                <a:gd name="connsiteX47" fmla="*/ 1228725 w 1524000"/>
                <a:gd name="connsiteY47" fmla="*/ 257175 h 1250156"/>
                <a:gd name="connsiteX48" fmla="*/ 1228725 w 1524000"/>
                <a:gd name="connsiteY48" fmla="*/ 242887 h 1250156"/>
                <a:gd name="connsiteX49" fmla="*/ 1221581 w 1524000"/>
                <a:gd name="connsiteY49" fmla="*/ 226219 h 1250156"/>
                <a:gd name="connsiteX50" fmla="*/ 1212056 w 1524000"/>
                <a:gd name="connsiteY50" fmla="*/ 216694 h 1250156"/>
                <a:gd name="connsiteX51" fmla="*/ 1183481 w 1524000"/>
                <a:gd name="connsiteY51" fmla="*/ 202406 h 1250156"/>
                <a:gd name="connsiteX52" fmla="*/ 1145381 w 1524000"/>
                <a:gd name="connsiteY52" fmla="*/ 197644 h 1250156"/>
                <a:gd name="connsiteX53" fmla="*/ 1062037 w 1524000"/>
                <a:gd name="connsiteY53" fmla="*/ 207169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250156">
                  <a:moveTo>
                    <a:pt x="1062037" y="207169"/>
                  </a:moveTo>
                  <a:lnTo>
                    <a:pt x="957262" y="219075"/>
                  </a:lnTo>
                  <a:lnTo>
                    <a:pt x="838200" y="235744"/>
                  </a:lnTo>
                  <a:lnTo>
                    <a:pt x="695325" y="259556"/>
                  </a:lnTo>
                  <a:lnTo>
                    <a:pt x="564356" y="285750"/>
                  </a:lnTo>
                  <a:lnTo>
                    <a:pt x="445293" y="311944"/>
                  </a:lnTo>
                  <a:lnTo>
                    <a:pt x="335756" y="335756"/>
                  </a:lnTo>
                  <a:lnTo>
                    <a:pt x="228600" y="361950"/>
                  </a:lnTo>
                  <a:lnTo>
                    <a:pt x="16668" y="423862"/>
                  </a:lnTo>
                  <a:lnTo>
                    <a:pt x="0" y="252412"/>
                  </a:lnTo>
                  <a:lnTo>
                    <a:pt x="138112" y="235744"/>
                  </a:lnTo>
                  <a:lnTo>
                    <a:pt x="300037" y="202406"/>
                  </a:lnTo>
                  <a:lnTo>
                    <a:pt x="450056" y="169069"/>
                  </a:lnTo>
                  <a:lnTo>
                    <a:pt x="611981" y="133350"/>
                  </a:lnTo>
                  <a:lnTo>
                    <a:pt x="900112" y="66675"/>
                  </a:lnTo>
                  <a:lnTo>
                    <a:pt x="1012031" y="40481"/>
                  </a:lnTo>
                  <a:lnTo>
                    <a:pt x="1116806" y="16669"/>
                  </a:lnTo>
                  <a:lnTo>
                    <a:pt x="1202531" y="0"/>
                  </a:lnTo>
                  <a:lnTo>
                    <a:pt x="1214437" y="0"/>
                  </a:lnTo>
                  <a:lnTo>
                    <a:pt x="1228725" y="0"/>
                  </a:lnTo>
                  <a:lnTo>
                    <a:pt x="1252537" y="7144"/>
                  </a:lnTo>
                  <a:lnTo>
                    <a:pt x="1304925" y="33337"/>
                  </a:lnTo>
                  <a:lnTo>
                    <a:pt x="1364456" y="71437"/>
                  </a:lnTo>
                  <a:lnTo>
                    <a:pt x="1438275" y="128587"/>
                  </a:lnTo>
                  <a:lnTo>
                    <a:pt x="1502568" y="180975"/>
                  </a:lnTo>
                  <a:lnTo>
                    <a:pt x="1521618" y="195262"/>
                  </a:lnTo>
                  <a:lnTo>
                    <a:pt x="1524000" y="207169"/>
                  </a:lnTo>
                  <a:lnTo>
                    <a:pt x="1519237" y="264319"/>
                  </a:lnTo>
                  <a:lnTo>
                    <a:pt x="1504950" y="376237"/>
                  </a:lnTo>
                  <a:lnTo>
                    <a:pt x="1488281" y="478631"/>
                  </a:lnTo>
                  <a:lnTo>
                    <a:pt x="1445418" y="726281"/>
                  </a:lnTo>
                  <a:lnTo>
                    <a:pt x="1402556" y="959644"/>
                  </a:lnTo>
                  <a:lnTo>
                    <a:pt x="1366837" y="1152525"/>
                  </a:lnTo>
                  <a:lnTo>
                    <a:pt x="1354931" y="1176337"/>
                  </a:lnTo>
                  <a:lnTo>
                    <a:pt x="1331118" y="1202531"/>
                  </a:lnTo>
                  <a:lnTo>
                    <a:pt x="1300162" y="1226344"/>
                  </a:lnTo>
                  <a:lnTo>
                    <a:pt x="1273968" y="1240631"/>
                  </a:lnTo>
                  <a:lnTo>
                    <a:pt x="1245393" y="1247775"/>
                  </a:lnTo>
                  <a:lnTo>
                    <a:pt x="1226343" y="1250156"/>
                  </a:lnTo>
                  <a:lnTo>
                    <a:pt x="1219200" y="1250156"/>
                  </a:lnTo>
                  <a:lnTo>
                    <a:pt x="1197768" y="1243012"/>
                  </a:lnTo>
                  <a:lnTo>
                    <a:pt x="1185862" y="1069181"/>
                  </a:lnTo>
                  <a:lnTo>
                    <a:pt x="1185862" y="931069"/>
                  </a:lnTo>
                  <a:cubicBezTo>
                    <a:pt x="1185068" y="851694"/>
                    <a:pt x="1184275" y="772319"/>
                    <a:pt x="1183481" y="692944"/>
                  </a:cubicBezTo>
                  <a:lnTo>
                    <a:pt x="1207293" y="583406"/>
                  </a:lnTo>
                  <a:lnTo>
                    <a:pt x="1214437" y="478631"/>
                  </a:lnTo>
                  <a:lnTo>
                    <a:pt x="1226343" y="321469"/>
                  </a:lnTo>
                  <a:lnTo>
                    <a:pt x="1228725" y="257175"/>
                  </a:lnTo>
                  <a:lnTo>
                    <a:pt x="1228725" y="242887"/>
                  </a:lnTo>
                  <a:lnTo>
                    <a:pt x="1221581" y="226219"/>
                  </a:lnTo>
                  <a:lnTo>
                    <a:pt x="1212056" y="216694"/>
                  </a:lnTo>
                  <a:lnTo>
                    <a:pt x="1183481" y="202406"/>
                  </a:lnTo>
                  <a:lnTo>
                    <a:pt x="1145381" y="197644"/>
                  </a:lnTo>
                  <a:lnTo>
                    <a:pt x="106203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6">
              <a:extLst>
                <a:ext uri="{FF2B5EF4-FFF2-40B4-BE49-F238E27FC236}">
                  <a16:creationId xmlns:a16="http://schemas.microsoft.com/office/drawing/2014/main" id="{479AB19C-EDB4-4791-935C-C20757F6583A}"/>
                </a:ext>
              </a:extLst>
            </p:cNvPr>
            <p:cNvSpPr/>
            <p:nvPr/>
          </p:nvSpPr>
          <p:spPr>
            <a:xfrm>
              <a:off x="4014788" y="3294063"/>
              <a:ext cx="1200150" cy="323850"/>
            </a:xfrm>
            <a:custGeom>
              <a:avLst/>
              <a:gdLst>
                <a:gd name="connsiteX0" fmla="*/ 838200 w 1200150"/>
                <a:gd name="connsiteY0" fmla="*/ 204787 h 323850"/>
                <a:gd name="connsiteX1" fmla="*/ 702468 w 1200150"/>
                <a:gd name="connsiteY1" fmla="*/ 230981 h 323850"/>
                <a:gd name="connsiteX2" fmla="*/ 600075 w 1200150"/>
                <a:gd name="connsiteY2" fmla="*/ 250031 h 323850"/>
                <a:gd name="connsiteX3" fmla="*/ 519112 w 1200150"/>
                <a:gd name="connsiteY3" fmla="*/ 264319 h 323850"/>
                <a:gd name="connsiteX4" fmla="*/ 428625 w 1200150"/>
                <a:gd name="connsiteY4" fmla="*/ 278606 h 323850"/>
                <a:gd name="connsiteX5" fmla="*/ 330993 w 1200150"/>
                <a:gd name="connsiteY5" fmla="*/ 292894 h 323850"/>
                <a:gd name="connsiteX6" fmla="*/ 250031 w 1200150"/>
                <a:gd name="connsiteY6" fmla="*/ 302419 h 323850"/>
                <a:gd name="connsiteX7" fmla="*/ 195262 w 1200150"/>
                <a:gd name="connsiteY7" fmla="*/ 309562 h 323850"/>
                <a:gd name="connsiteX8" fmla="*/ 4762 w 1200150"/>
                <a:gd name="connsiteY8" fmla="*/ 323850 h 323850"/>
                <a:gd name="connsiteX9" fmla="*/ 0 w 1200150"/>
                <a:gd name="connsiteY9" fmla="*/ 200025 h 323850"/>
                <a:gd name="connsiteX10" fmla="*/ 183356 w 1200150"/>
                <a:gd name="connsiteY10" fmla="*/ 202406 h 323850"/>
                <a:gd name="connsiteX11" fmla="*/ 221456 w 1200150"/>
                <a:gd name="connsiteY11" fmla="*/ 202406 h 323850"/>
                <a:gd name="connsiteX12" fmla="*/ 357187 w 1200150"/>
                <a:gd name="connsiteY12" fmla="*/ 164306 h 323850"/>
                <a:gd name="connsiteX13" fmla="*/ 602456 w 1200150"/>
                <a:gd name="connsiteY13" fmla="*/ 95250 h 323850"/>
                <a:gd name="connsiteX14" fmla="*/ 885825 w 1200150"/>
                <a:gd name="connsiteY14" fmla="*/ 2381 h 323850"/>
                <a:gd name="connsiteX15" fmla="*/ 909637 w 1200150"/>
                <a:gd name="connsiteY15" fmla="*/ 0 h 323850"/>
                <a:gd name="connsiteX16" fmla="*/ 962025 w 1200150"/>
                <a:gd name="connsiteY16" fmla="*/ 2381 h 323850"/>
                <a:gd name="connsiteX17" fmla="*/ 1035843 w 1200150"/>
                <a:gd name="connsiteY17" fmla="*/ 7144 h 323850"/>
                <a:gd name="connsiteX18" fmla="*/ 1200150 w 1200150"/>
                <a:gd name="connsiteY18" fmla="*/ 38100 h 323850"/>
                <a:gd name="connsiteX19" fmla="*/ 1188243 w 1200150"/>
                <a:gd name="connsiteY19" fmla="*/ 178594 h 323850"/>
                <a:gd name="connsiteX20" fmla="*/ 1033462 w 1200150"/>
                <a:gd name="connsiteY20" fmla="*/ 180975 h 323850"/>
                <a:gd name="connsiteX21" fmla="*/ 964406 w 1200150"/>
                <a:gd name="connsiteY21" fmla="*/ 180975 h 323850"/>
                <a:gd name="connsiteX22" fmla="*/ 947737 w 1200150"/>
                <a:gd name="connsiteY22" fmla="*/ 180975 h 323850"/>
                <a:gd name="connsiteX23" fmla="*/ 838200 w 1200150"/>
                <a:gd name="connsiteY23" fmla="*/ 20478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323850">
                  <a:moveTo>
                    <a:pt x="838200" y="204787"/>
                  </a:moveTo>
                  <a:lnTo>
                    <a:pt x="702468" y="230981"/>
                  </a:lnTo>
                  <a:lnTo>
                    <a:pt x="600075" y="250031"/>
                  </a:lnTo>
                  <a:lnTo>
                    <a:pt x="519112" y="264319"/>
                  </a:lnTo>
                  <a:lnTo>
                    <a:pt x="428625" y="278606"/>
                  </a:lnTo>
                  <a:lnTo>
                    <a:pt x="330993" y="292894"/>
                  </a:lnTo>
                  <a:lnTo>
                    <a:pt x="250031" y="302419"/>
                  </a:lnTo>
                  <a:lnTo>
                    <a:pt x="195262" y="309562"/>
                  </a:lnTo>
                  <a:lnTo>
                    <a:pt x="4762" y="323850"/>
                  </a:lnTo>
                  <a:lnTo>
                    <a:pt x="0" y="200025"/>
                  </a:lnTo>
                  <a:lnTo>
                    <a:pt x="183356" y="202406"/>
                  </a:lnTo>
                  <a:lnTo>
                    <a:pt x="221456" y="202406"/>
                  </a:lnTo>
                  <a:lnTo>
                    <a:pt x="357187" y="164306"/>
                  </a:lnTo>
                  <a:lnTo>
                    <a:pt x="602456" y="95250"/>
                  </a:lnTo>
                  <a:lnTo>
                    <a:pt x="885825" y="2381"/>
                  </a:lnTo>
                  <a:lnTo>
                    <a:pt x="909637" y="0"/>
                  </a:lnTo>
                  <a:lnTo>
                    <a:pt x="962025" y="2381"/>
                  </a:lnTo>
                  <a:lnTo>
                    <a:pt x="1035843" y="7144"/>
                  </a:lnTo>
                  <a:lnTo>
                    <a:pt x="1200150" y="38100"/>
                  </a:lnTo>
                  <a:lnTo>
                    <a:pt x="1188243" y="178594"/>
                  </a:lnTo>
                  <a:lnTo>
                    <a:pt x="1033462" y="180975"/>
                  </a:lnTo>
                  <a:lnTo>
                    <a:pt x="964406" y="180975"/>
                  </a:lnTo>
                  <a:lnTo>
                    <a:pt x="947737" y="180975"/>
                  </a:lnTo>
                  <a:lnTo>
                    <a:pt x="838200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7">
              <a:extLst>
                <a:ext uri="{FF2B5EF4-FFF2-40B4-BE49-F238E27FC236}">
                  <a16:creationId xmlns:a16="http://schemas.microsoft.com/office/drawing/2014/main" id="{87CA4760-0CE1-4FB7-8770-39E519205F16}"/>
                </a:ext>
              </a:extLst>
            </p:cNvPr>
            <p:cNvSpPr/>
            <p:nvPr/>
          </p:nvSpPr>
          <p:spPr>
            <a:xfrm>
              <a:off x="4084638" y="3800475"/>
              <a:ext cx="1116012" cy="344488"/>
            </a:xfrm>
            <a:custGeom>
              <a:avLst/>
              <a:gdLst>
                <a:gd name="connsiteX0" fmla="*/ 854869 w 1116806"/>
                <a:gd name="connsiteY0" fmla="*/ 35719 h 345281"/>
                <a:gd name="connsiteX1" fmla="*/ 1104900 w 1116806"/>
                <a:gd name="connsiteY1" fmla="*/ 0 h 345281"/>
                <a:gd name="connsiteX2" fmla="*/ 1116806 w 1116806"/>
                <a:gd name="connsiteY2" fmla="*/ 200025 h 345281"/>
                <a:gd name="connsiteX3" fmla="*/ 1085850 w 1116806"/>
                <a:gd name="connsiteY3" fmla="*/ 207169 h 345281"/>
                <a:gd name="connsiteX4" fmla="*/ 1052512 w 1116806"/>
                <a:gd name="connsiteY4" fmla="*/ 204788 h 345281"/>
                <a:gd name="connsiteX5" fmla="*/ 1038225 w 1116806"/>
                <a:gd name="connsiteY5" fmla="*/ 195263 h 345281"/>
                <a:gd name="connsiteX6" fmla="*/ 1021556 w 1116806"/>
                <a:gd name="connsiteY6" fmla="*/ 176213 h 345281"/>
                <a:gd name="connsiteX7" fmla="*/ 1000125 w 1116806"/>
                <a:gd name="connsiteY7" fmla="*/ 150019 h 345281"/>
                <a:gd name="connsiteX8" fmla="*/ 992981 w 1116806"/>
                <a:gd name="connsiteY8" fmla="*/ 145256 h 345281"/>
                <a:gd name="connsiteX9" fmla="*/ 900112 w 1116806"/>
                <a:gd name="connsiteY9" fmla="*/ 157163 h 345281"/>
                <a:gd name="connsiteX10" fmla="*/ 783431 w 1116806"/>
                <a:gd name="connsiteY10" fmla="*/ 171450 h 345281"/>
                <a:gd name="connsiteX11" fmla="*/ 640556 w 1116806"/>
                <a:gd name="connsiteY11" fmla="*/ 192881 h 345281"/>
                <a:gd name="connsiteX12" fmla="*/ 476250 w 1116806"/>
                <a:gd name="connsiteY12" fmla="*/ 226219 h 345281"/>
                <a:gd name="connsiteX13" fmla="*/ 319087 w 1116806"/>
                <a:gd name="connsiteY13" fmla="*/ 254794 h 345281"/>
                <a:gd name="connsiteX14" fmla="*/ 266700 w 1116806"/>
                <a:gd name="connsiteY14" fmla="*/ 266700 h 345281"/>
                <a:gd name="connsiteX15" fmla="*/ 190500 w 1116806"/>
                <a:gd name="connsiteY15" fmla="*/ 285750 h 345281"/>
                <a:gd name="connsiteX16" fmla="*/ 114300 w 1116806"/>
                <a:gd name="connsiteY16" fmla="*/ 309563 h 345281"/>
                <a:gd name="connsiteX17" fmla="*/ 21431 w 1116806"/>
                <a:gd name="connsiteY17" fmla="*/ 345281 h 345281"/>
                <a:gd name="connsiteX18" fmla="*/ 0 w 1116806"/>
                <a:gd name="connsiteY18" fmla="*/ 180975 h 345281"/>
                <a:gd name="connsiteX19" fmla="*/ 192881 w 1116806"/>
                <a:gd name="connsiteY19" fmla="*/ 142875 h 345281"/>
                <a:gd name="connsiteX20" fmla="*/ 330994 w 1116806"/>
                <a:gd name="connsiteY20" fmla="*/ 116681 h 345281"/>
                <a:gd name="connsiteX21" fmla="*/ 626269 w 1116806"/>
                <a:gd name="connsiteY21" fmla="*/ 69056 h 345281"/>
                <a:gd name="connsiteX22" fmla="*/ 854869 w 1116806"/>
                <a:gd name="connsiteY22" fmla="*/ 3571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806" h="345281">
                  <a:moveTo>
                    <a:pt x="854869" y="35719"/>
                  </a:moveTo>
                  <a:lnTo>
                    <a:pt x="1104900" y="0"/>
                  </a:lnTo>
                  <a:lnTo>
                    <a:pt x="1116806" y="200025"/>
                  </a:lnTo>
                  <a:lnTo>
                    <a:pt x="1085850" y="207169"/>
                  </a:lnTo>
                  <a:lnTo>
                    <a:pt x="1052512" y="204788"/>
                  </a:lnTo>
                  <a:lnTo>
                    <a:pt x="1038225" y="195263"/>
                  </a:lnTo>
                  <a:lnTo>
                    <a:pt x="1021556" y="176213"/>
                  </a:lnTo>
                  <a:lnTo>
                    <a:pt x="1000125" y="150019"/>
                  </a:lnTo>
                  <a:lnTo>
                    <a:pt x="992981" y="145256"/>
                  </a:lnTo>
                  <a:lnTo>
                    <a:pt x="900112" y="157163"/>
                  </a:lnTo>
                  <a:lnTo>
                    <a:pt x="783431" y="171450"/>
                  </a:lnTo>
                  <a:lnTo>
                    <a:pt x="640556" y="192881"/>
                  </a:lnTo>
                  <a:lnTo>
                    <a:pt x="476250" y="226219"/>
                  </a:lnTo>
                  <a:lnTo>
                    <a:pt x="319087" y="254794"/>
                  </a:lnTo>
                  <a:lnTo>
                    <a:pt x="266700" y="266700"/>
                  </a:lnTo>
                  <a:lnTo>
                    <a:pt x="190500" y="285750"/>
                  </a:lnTo>
                  <a:lnTo>
                    <a:pt x="114300" y="309563"/>
                  </a:lnTo>
                  <a:lnTo>
                    <a:pt x="21431" y="345281"/>
                  </a:lnTo>
                  <a:lnTo>
                    <a:pt x="0" y="180975"/>
                  </a:lnTo>
                  <a:lnTo>
                    <a:pt x="192881" y="142875"/>
                  </a:lnTo>
                  <a:lnTo>
                    <a:pt x="330994" y="116681"/>
                  </a:lnTo>
                  <a:lnTo>
                    <a:pt x="626269" y="69056"/>
                  </a:lnTo>
                  <a:lnTo>
                    <a:pt x="854869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88">
              <a:extLst>
                <a:ext uri="{FF2B5EF4-FFF2-40B4-BE49-F238E27FC236}">
                  <a16:creationId xmlns:a16="http://schemas.microsoft.com/office/drawing/2014/main" id="{A9490728-DC0D-4009-96FA-4F25F6B18565}"/>
                </a:ext>
              </a:extLst>
            </p:cNvPr>
            <p:cNvSpPr/>
            <p:nvPr/>
          </p:nvSpPr>
          <p:spPr>
            <a:xfrm>
              <a:off x="3398838" y="4348163"/>
              <a:ext cx="2138362" cy="528637"/>
            </a:xfrm>
            <a:custGeom>
              <a:avLst/>
              <a:gdLst>
                <a:gd name="connsiteX0" fmla="*/ 1593056 w 2138362"/>
                <a:gd name="connsiteY0" fmla="*/ 71437 h 528637"/>
                <a:gd name="connsiteX1" fmla="*/ 1369219 w 2138362"/>
                <a:gd name="connsiteY1" fmla="*/ 102393 h 528637"/>
                <a:gd name="connsiteX2" fmla="*/ 1297781 w 2138362"/>
                <a:gd name="connsiteY2" fmla="*/ 114300 h 528637"/>
                <a:gd name="connsiteX3" fmla="*/ 1169194 w 2138362"/>
                <a:gd name="connsiteY3" fmla="*/ 150018 h 528637"/>
                <a:gd name="connsiteX4" fmla="*/ 1016794 w 2138362"/>
                <a:gd name="connsiteY4" fmla="*/ 183356 h 528637"/>
                <a:gd name="connsiteX5" fmla="*/ 816769 w 2138362"/>
                <a:gd name="connsiteY5" fmla="*/ 230981 h 528637"/>
                <a:gd name="connsiteX6" fmla="*/ 626269 w 2138362"/>
                <a:gd name="connsiteY6" fmla="*/ 278606 h 528637"/>
                <a:gd name="connsiteX7" fmla="*/ 478631 w 2138362"/>
                <a:gd name="connsiteY7" fmla="*/ 319087 h 528637"/>
                <a:gd name="connsiteX8" fmla="*/ 442912 w 2138362"/>
                <a:gd name="connsiteY8" fmla="*/ 328612 h 528637"/>
                <a:gd name="connsiteX9" fmla="*/ 426244 w 2138362"/>
                <a:gd name="connsiteY9" fmla="*/ 333375 h 528637"/>
                <a:gd name="connsiteX10" fmla="*/ 390525 w 2138362"/>
                <a:gd name="connsiteY10" fmla="*/ 335756 h 528637"/>
                <a:gd name="connsiteX11" fmla="*/ 361950 w 2138362"/>
                <a:gd name="connsiteY11" fmla="*/ 335756 h 528637"/>
                <a:gd name="connsiteX12" fmla="*/ 321469 w 2138362"/>
                <a:gd name="connsiteY12" fmla="*/ 335756 h 528637"/>
                <a:gd name="connsiteX13" fmla="*/ 292894 w 2138362"/>
                <a:gd name="connsiteY13" fmla="*/ 333375 h 528637"/>
                <a:gd name="connsiteX14" fmla="*/ 259556 w 2138362"/>
                <a:gd name="connsiteY14" fmla="*/ 328612 h 528637"/>
                <a:gd name="connsiteX15" fmla="*/ 209550 w 2138362"/>
                <a:gd name="connsiteY15" fmla="*/ 316706 h 528637"/>
                <a:gd name="connsiteX16" fmla="*/ 150019 w 2138362"/>
                <a:gd name="connsiteY16" fmla="*/ 297656 h 528637"/>
                <a:gd name="connsiteX17" fmla="*/ 90487 w 2138362"/>
                <a:gd name="connsiteY17" fmla="*/ 271462 h 528637"/>
                <a:gd name="connsiteX18" fmla="*/ 54769 w 2138362"/>
                <a:gd name="connsiteY18" fmla="*/ 254793 h 528637"/>
                <a:gd name="connsiteX19" fmla="*/ 38100 w 2138362"/>
                <a:gd name="connsiteY19" fmla="*/ 250031 h 528637"/>
                <a:gd name="connsiteX20" fmla="*/ 16669 w 2138362"/>
                <a:gd name="connsiteY20" fmla="*/ 250031 h 528637"/>
                <a:gd name="connsiteX21" fmla="*/ 4762 w 2138362"/>
                <a:gd name="connsiteY21" fmla="*/ 257175 h 528637"/>
                <a:gd name="connsiteX22" fmla="*/ 0 w 2138362"/>
                <a:gd name="connsiteY22" fmla="*/ 278606 h 528637"/>
                <a:gd name="connsiteX23" fmla="*/ 2381 w 2138362"/>
                <a:gd name="connsiteY23" fmla="*/ 295275 h 528637"/>
                <a:gd name="connsiteX24" fmla="*/ 9525 w 2138362"/>
                <a:gd name="connsiteY24" fmla="*/ 309562 h 528637"/>
                <a:gd name="connsiteX25" fmla="*/ 52387 w 2138362"/>
                <a:gd name="connsiteY25" fmla="*/ 352425 h 528637"/>
                <a:gd name="connsiteX26" fmla="*/ 121444 w 2138362"/>
                <a:gd name="connsiteY26" fmla="*/ 409575 h 528637"/>
                <a:gd name="connsiteX27" fmla="*/ 157162 w 2138362"/>
                <a:gd name="connsiteY27" fmla="*/ 435768 h 528637"/>
                <a:gd name="connsiteX28" fmla="*/ 190500 w 2138362"/>
                <a:gd name="connsiteY28" fmla="*/ 457200 h 528637"/>
                <a:gd name="connsiteX29" fmla="*/ 233362 w 2138362"/>
                <a:gd name="connsiteY29" fmla="*/ 478631 h 528637"/>
                <a:gd name="connsiteX30" fmla="*/ 259556 w 2138362"/>
                <a:gd name="connsiteY30" fmla="*/ 490537 h 528637"/>
                <a:gd name="connsiteX31" fmla="*/ 295275 w 2138362"/>
                <a:gd name="connsiteY31" fmla="*/ 509587 h 528637"/>
                <a:gd name="connsiteX32" fmla="*/ 335756 w 2138362"/>
                <a:gd name="connsiteY32" fmla="*/ 523875 h 528637"/>
                <a:gd name="connsiteX33" fmla="*/ 364331 w 2138362"/>
                <a:gd name="connsiteY33" fmla="*/ 528637 h 528637"/>
                <a:gd name="connsiteX34" fmla="*/ 402431 w 2138362"/>
                <a:gd name="connsiteY34" fmla="*/ 528637 h 528637"/>
                <a:gd name="connsiteX35" fmla="*/ 492919 w 2138362"/>
                <a:gd name="connsiteY35" fmla="*/ 497681 h 528637"/>
                <a:gd name="connsiteX36" fmla="*/ 604837 w 2138362"/>
                <a:gd name="connsiteY36" fmla="*/ 452437 h 528637"/>
                <a:gd name="connsiteX37" fmla="*/ 692944 w 2138362"/>
                <a:gd name="connsiteY37" fmla="*/ 423862 h 528637"/>
                <a:gd name="connsiteX38" fmla="*/ 873919 w 2138362"/>
                <a:gd name="connsiteY38" fmla="*/ 376237 h 528637"/>
                <a:gd name="connsiteX39" fmla="*/ 1102519 w 2138362"/>
                <a:gd name="connsiteY39" fmla="*/ 319087 h 528637"/>
                <a:gd name="connsiteX40" fmla="*/ 1169194 w 2138362"/>
                <a:gd name="connsiteY40" fmla="*/ 302418 h 528637"/>
                <a:gd name="connsiteX41" fmla="*/ 1304925 w 2138362"/>
                <a:gd name="connsiteY41" fmla="*/ 264318 h 528637"/>
                <a:gd name="connsiteX42" fmla="*/ 1502569 w 2138362"/>
                <a:gd name="connsiteY42" fmla="*/ 242887 h 528637"/>
                <a:gd name="connsiteX43" fmla="*/ 1738312 w 2138362"/>
                <a:gd name="connsiteY43" fmla="*/ 219075 h 528637"/>
                <a:gd name="connsiteX44" fmla="*/ 1950244 w 2138362"/>
                <a:gd name="connsiteY44" fmla="*/ 200025 h 528637"/>
                <a:gd name="connsiteX45" fmla="*/ 2076450 w 2138362"/>
                <a:gd name="connsiteY45" fmla="*/ 195262 h 528637"/>
                <a:gd name="connsiteX46" fmla="*/ 2102644 w 2138362"/>
                <a:gd name="connsiteY46" fmla="*/ 188118 h 528637"/>
                <a:gd name="connsiteX47" fmla="*/ 2124075 w 2138362"/>
                <a:gd name="connsiteY47" fmla="*/ 173831 h 528637"/>
                <a:gd name="connsiteX48" fmla="*/ 2135981 w 2138362"/>
                <a:gd name="connsiteY48" fmla="*/ 159543 h 528637"/>
                <a:gd name="connsiteX49" fmla="*/ 2138362 w 2138362"/>
                <a:gd name="connsiteY49" fmla="*/ 145256 h 528637"/>
                <a:gd name="connsiteX50" fmla="*/ 2138362 w 2138362"/>
                <a:gd name="connsiteY50" fmla="*/ 130968 h 528637"/>
                <a:gd name="connsiteX51" fmla="*/ 2131219 w 2138362"/>
                <a:gd name="connsiteY51" fmla="*/ 114300 h 528637"/>
                <a:gd name="connsiteX52" fmla="*/ 2119312 w 2138362"/>
                <a:gd name="connsiteY52" fmla="*/ 100012 h 528637"/>
                <a:gd name="connsiteX53" fmla="*/ 2114550 w 2138362"/>
                <a:gd name="connsiteY53" fmla="*/ 95250 h 528637"/>
                <a:gd name="connsiteX54" fmla="*/ 2105025 w 2138362"/>
                <a:gd name="connsiteY54" fmla="*/ 88106 h 528637"/>
                <a:gd name="connsiteX55" fmla="*/ 2078831 w 2138362"/>
                <a:gd name="connsiteY55" fmla="*/ 71437 h 528637"/>
                <a:gd name="connsiteX56" fmla="*/ 2024062 w 2138362"/>
                <a:gd name="connsiteY56" fmla="*/ 50006 h 528637"/>
                <a:gd name="connsiteX57" fmla="*/ 1976437 w 2138362"/>
                <a:gd name="connsiteY57" fmla="*/ 30956 h 528637"/>
                <a:gd name="connsiteX58" fmla="*/ 1921669 w 2138362"/>
                <a:gd name="connsiteY58" fmla="*/ 14287 h 528637"/>
                <a:gd name="connsiteX59" fmla="*/ 1881187 w 2138362"/>
                <a:gd name="connsiteY59" fmla="*/ 7143 h 528637"/>
                <a:gd name="connsiteX60" fmla="*/ 1850231 w 2138362"/>
                <a:gd name="connsiteY60" fmla="*/ 2381 h 528637"/>
                <a:gd name="connsiteX61" fmla="*/ 1814512 w 2138362"/>
                <a:gd name="connsiteY61" fmla="*/ 0 h 528637"/>
                <a:gd name="connsiteX62" fmla="*/ 1800225 w 2138362"/>
                <a:gd name="connsiteY62" fmla="*/ 0 h 528637"/>
                <a:gd name="connsiteX63" fmla="*/ 1785937 w 2138362"/>
                <a:gd name="connsiteY63" fmla="*/ 2381 h 528637"/>
                <a:gd name="connsiteX64" fmla="*/ 1771650 w 2138362"/>
                <a:gd name="connsiteY64" fmla="*/ 7143 h 528637"/>
                <a:gd name="connsiteX65" fmla="*/ 1728787 w 2138362"/>
                <a:gd name="connsiteY65" fmla="*/ 21431 h 528637"/>
                <a:gd name="connsiteX66" fmla="*/ 1688306 w 2138362"/>
                <a:gd name="connsiteY66" fmla="*/ 38100 h 528637"/>
                <a:gd name="connsiteX67" fmla="*/ 1645444 w 2138362"/>
                <a:gd name="connsiteY67" fmla="*/ 59531 h 528637"/>
                <a:gd name="connsiteX68" fmla="*/ 1593056 w 2138362"/>
                <a:gd name="connsiteY68" fmla="*/ 714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8362" h="528637">
                  <a:moveTo>
                    <a:pt x="1593056" y="71437"/>
                  </a:moveTo>
                  <a:lnTo>
                    <a:pt x="1369219" y="102393"/>
                  </a:lnTo>
                  <a:lnTo>
                    <a:pt x="1297781" y="114300"/>
                  </a:lnTo>
                  <a:lnTo>
                    <a:pt x="1169194" y="150018"/>
                  </a:lnTo>
                  <a:lnTo>
                    <a:pt x="1016794" y="183356"/>
                  </a:lnTo>
                  <a:lnTo>
                    <a:pt x="816769" y="230981"/>
                  </a:lnTo>
                  <a:lnTo>
                    <a:pt x="626269" y="278606"/>
                  </a:lnTo>
                  <a:lnTo>
                    <a:pt x="478631" y="319087"/>
                  </a:lnTo>
                  <a:lnTo>
                    <a:pt x="442912" y="328612"/>
                  </a:lnTo>
                  <a:lnTo>
                    <a:pt x="426244" y="333375"/>
                  </a:lnTo>
                  <a:lnTo>
                    <a:pt x="390525" y="335756"/>
                  </a:lnTo>
                  <a:lnTo>
                    <a:pt x="361950" y="335756"/>
                  </a:lnTo>
                  <a:lnTo>
                    <a:pt x="321469" y="335756"/>
                  </a:lnTo>
                  <a:lnTo>
                    <a:pt x="292894" y="333375"/>
                  </a:lnTo>
                  <a:lnTo>
                    <a:pt x="259556" y="328612"/>
                  </a:lnTo>
                  <a:lnTo>
                    <a:pt x="209550" y="316706"/>
                  </a:lnTo>
                  <a:lnTo>
                    <a:pt x="150019" y="297656"/>
                  </a:lnTo>
                  <a:lnTo>
                    <a:pt x="90487" y="271462"/>
                  </a:lnTo>
                  <a:lnTo>
                    <a:pt x="54769" y="254793"/>
                  </a:lnTo>
                  <a:lnTo>
                    <a:pt x="38100" y="250031"/>
                  </a:lnTo>
                  <a:lnTo>
                    <a:pt x="16669" y="250031"/>
                  </a:lnTo>
                  <a:lnTo>
                    <a:pt x="4762" y="257175"/>
                  </a:lnTo>
                  <a:lnTo>
                    <a:pt x="0" y="278606"/>
                  </a:lnTo>
                  <a:lnTo>
                    <a:pt x="2381" y="295275"/>
                  </a:lnTo>
                  <a:lnTo>
                    <a:pt x="9525" y="309562"/>
                  </a:lnTo>
                  <a:lnTo>
                    <a:pt x="52387" y="352425"/>
                  </a:lnTo>
                  <a:lnTo>
                    <a:pt x="121444" y="409575"/>
                  </a:lnTo>
                  <a:lnTo>
                    <a:pt x="157162" y="435768"/>
                  </a:lnTo>
                  <a:lnTo>
                    <a:pt x="190500" y="457200"/>
                  </a:lnTo>
                  <a:lnTo>
                    <a:pt x="233362" y="478631"/>
                  </a:lnTo>
                  <a:lnTo>
                    <a:pt x="259556" y="490537"/>
                  </a:lnTo>
                  <a:lnTo>
                    <a:pt x="295275" y="509587"/>
                  </a:lnTo>
                  <a:lnTo>
                    <a:pt x="335756" y="523875"/>
                  </a:lnTo>
                  <a:lnTo>
                    <a:pt x="364331" y="528637"/>
                  </a:lnTo>
                  <a:lnTo>
                    <a:pt x="402431" y="528637"/>
                  </a:lnTo>
                  <a:lnTo>
                    <a:pt x="492919" y="497681"/>
                  </a:lnTo>
                  <a:lnTo>
                    <a:pt x="604837" y="452437"/>
                  </a:lnTo>
                  <a:lnTo>
                    <a:pt x="692944" y="423862"/>
                  </a:lnTo>
                  <a:lnTo>
                    <a:pt x="873919" y="376237"/>
                  </a:lnTo>
                  <a:lnTo>
                    <a:pt x="1102519" y="319087"/>
                  </a:lnTo>
                  <a:lnTo>
                    <a:pt x="1169194" y="302418"/>
                  </a:lnTo>
                  <a:lnTo>
                    <a:pt x="1304925" y="264318"/>
                  </a:lnTo>
                  <a:lnTo>
                    <a:pt x="1502569" y="242887"/>
                  </a:lnTo>
                  <a:lnTo>
                    <a:pt x="1738312" y="219075"/>
                  </a:lnTo>
                  <a:lnTo>
                    <a:pt x="1950244" y="200025"/>
                  </a:lnTo>
                  <a:lnTo>
                    <a:pt x="2076450" y="195262"/>
                  </a:lnTo>
                  <a:lnTo>
                    <a:pt x="2102644" y="188118"/>
                  </a:lnTo>
                  <a:lnTo>
                    <a:pt x="2124075" y="173831"/>
                  </a:lnTo>
                  <a:lnTo>
                    <a:pt x="2135981" y="159543"/>
                  </a:lnTo>
                  <a:lnTo>
                    <a:pt x="2138362" y="145256"/>
                  </a:lnTo>
                  <a:lnTo>
                    <a:pt x="2138362" y="130968"/>
                  </a:lnTo>
                  <a:lnTo>
                    <a:pt x="2131219" y="114300"/>
                  </a:lnTo>
                  <a:lnTo>
                    <a:pt x="2119312" y="100012"/>
                  </a:lnTo>
                  <a:lnTo>
                    <a:pt x="2114550" y="95250"/>
                  </a:lnTo>
                  <a:lnTo>
                    <a:pt x="2105025" y="88106"/>
                  </a:lnTo>
                  <a:lnTo>
                    <a:pt x="2078831" y="71437"/>
                  </a:lnTo>
                  <a:lnTo>
                    <a:pt x="2024062" y="50006"/>
                  </a:lnTo>
                  <a:lnTo>
                    <a:pt x="1976437" y="30956"/>
                  </a:lnTo>
                  <a:lnTo>
                    <a:pt x="1921669" y="14287"/>
                  </a:lnTo>
                  <a:lnTo>
                    <a:pt x="1881187" y="7143"/>
                  </a:lnTo>
                  <a:lnTo>
                    <a:pt x="1850231" y="2381"/>
                  </a:lnTo>
                  <a:lnTo>
                    <a:pt x="1814512" y="0"/>
                  </a:lnTo>
                  <a:lnTo>
                    <a:pt x="1800225" y="0"/>
                  </a:lnTo>
                  <a:lnTo>
                    <a:pt x="1785937" y="2381"/>
                  </a:lnTo>
                  <a:lnTo>
                    <a:pt x="1771650" y="7143"/>
                  </a:lnTo>
                  <a:lnTo>
                    <a:pt x="1728787" y="21431"/>
                  </a:lnTo>
                  <a:lnTo>
                    <a:pt x="1688306" y="38100"/>
                  </a:lnTo>
                  <a:lnTo>
                    <a:pt x="1645444" y="59531"/>
                  </a:lnTo>
                  <a:lnTo>
                    <a:pt x="15930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89">
              <a:extLst>
                <a:ext uri="{FF2B5EF4-FFF2-40B4-BE49-F238E27FC236}">
                  <a16:creationId xmlns:a16="http://schemas.microsoft.com/office/drawing/2014/main" id="{A561DB75-9C96-4AA5-A26B-456F2C26B49C}"/>
                </a:ext>
              </a:extLst>
            </p:cNvPr>
            <p:cNvSpPr/>
            <p:nvPr/>
          </p:nvSpPr>
          <p:spPr>
            <a:xfrm>
              <a:off x="4356100" y="3986213"/>
              <a:ext cx="377825" cy="1765300"/>
            </a:xfrm>
            <a:custGeom>
              <a:avLst/>
              <a:gdLst>
                <a:gd name="connsiteX0" fmla="*/ 366713 w 378619"/>
                <a:gd name="connsiteY0" fmla="*/ 783431 h 1764506"/>
                <a:gd name="connsiteX1" fmla="*/ 366713 w 378619"/>
                <a:gd name="connsiteY1" fmla="*/ 938212 h 1764506"/>
                <a:gd name="connsiteX2" fmla="*/ 366713 w 378619"/>
                <a:gd name="connsiteY2" fmla="*/ 1169193 h 1764506"/>
                <a:gd name="connsiteX3" fmla="*/ 366713 w 378619"/>
                <a:gd name="connsiteY3" fmla="*/ 1309687 h 1764506"/>
                <a:gd name="connsiteX4" fmla="*/ 366713 w 378619"/>
                <a:gd name="connsiteY4" fmla="*/ 1445418 h 1764506"/>
                <a:gd name="connsiteX5" fmla="*/ 369094 w 378619"/>
                <a:gd name="connsiteY5" fmla="*/ 1559718 h 1764506"/>
                <a:gd name="connsiteX6" fmla="*/ 361950 w 378619"/>
                <a:gd name="connsiteY6" fmla="*/ 1614487 h 1764506"/>
                <a:gd name="connsiteX7" fmla="*/ 352425 w 378619"/>
                <a:gd name="connsiteY7" fmla="*/ 1664493 h 1764506"/>
                <a:gd name="connsiteX8" fmla="*/ 338138 w 378619"/>
                <a:gd name="connsiteY8" fmla="*/ 1716881 h 1764506"/>
                <a:gd name="connsiteX9" fmla="*/ 326232 w 378619"/>
                <a:gd name="connsiteY9" fmla="*/ 1743075 h 1764506"/>
                <a:gd name="connsiteX10" fmla="*/ 316707 w 378619"/>
                <a:gd name="connsiteY10" fmla="*/ 1757362 h 1764506"/>
                <a:gd name="connsiteX11" fmla="*/ 304800 w 378619"/>
                <a:gd name="connsiteY11" fmla="*/ 1764506 h 1764506"/>
                <a:gd name="connsiteX12" fmla="*/ 300038 w 378619"/>
                <a:gd name="connsiteY12" fmla="*/ 1764506 h 1764506"/>
                <a:gd name="connsiteX13" fmla="*/ 273844 w 378619"/>
                <a:gd name="connsiteY13" fmla="*/ 1759743 h 1764506"/>
                <a:gd name="connsiteX14" fmla="*/ 247650 w 378619"/>
                <a:gd name="connsiteY14" fmla="*/ 1743075 h 1764506"/>
                <a:gd name="connsiteX15" fmla="*/ 228600 w 378619"/>
                <a:gd name="connsiteY15" fmla="*/ 1726406 h 1764506"/>
                <a:gd name="connsiteX16" fmla="*/ 211932 w 378619"/>
                <a:gd name="connsiteY16" fmla="*/ 1702593 h 1764506"/>
                <a:gd name="connsiteX17" fmla="*/ 192882 w 378619"/>
                <a:gd name="connsiteY17" fmla="*/ 1666875 h 1764506"/>
                <a:gd name="connsiteX18" fmla="*/ 171450 w 378619"/>
                <a:gd name="connsiteY18" fmla="*/ 1614487 h 1764506"/>
                <a:gd name="connsiteX19" fmla="*/ 157163 w 378619"/>
                <a:gd name="connsiteY19" fmla="*/ 1562100 h 1764506"/>
                <a:gd name="connsiteX20" fmla="*/ 150019 w 378619"/>
                <a:gd name="connsiteY20" fmla="*/ 1509712 h 1764506"/>
                <a:gd name="connsiteX21" fmla="*/ 145257 w 378619"/>
                <a:gd name="connsiteY21" fmla="*/ 1459706 h 1764506"/>
                <a:gd name="connsiteX22" fmla="*/ 145257 w 378619"/>
                <a:gd name="connsiteY22" fmla="*/ 1412081 h 1764506"/>
                <a:gd name="connsiteX23" fmla="*/ 147638 w 378619"/>
                <a:gd name="connsiteY23" fmla="*/ 1359693 h 1764506"/>
                <a:gd name="connsiteX24" fmla="*/ 159544 w 378619"/>
                <a:gd name="connsiteY24" fmla="*/ 1212056 h 1764506"/>
                <a:gd name="connsiteX25" fmla="*/ 169069 w 378619"/>
                <a:gd name="connsiteY25" fmla="*/ 1083468 h 1764506"/>
                <a:gd name="connsiteX26" fmla="*/ 176213 w 378619"/>
                <a:gd name="connsiteY26" fmla="*/ 940593 h 1764506"/>
                <a:gd name="connsiteX27" fmla="*/ 183357 w 378619"/>
                <a:gd name="connsiteY27" fmla="*/ 785812 h 1764506"/>
                <a:gd name="connsiteX28" fmla="*/ 188119 w 378619"/>
                <a:gd name="connsiteY28" fmla="*/ 650081 h 1764506"/>
                <a:gd name="connsiteX29" fmla="*/ 188119 w 378619"/>
                <a:gd name="connsiteY29" fmla="*/ 438150 h 1764506"/>
                <a:gd name="connsiteX30" fmla="*/ 188119 w 378619"/>
                <a:gd name="connsiteY30" fmla="*/ 345281 h 1764506"/>
                <a:gd name="connsiteX31" fmla="*/ 188119 w 378619"/>
                <a:gd name="connsiteY31" fmla="*/ 319087 h 1764506"/>
                <a:gd name="connsiteX32" fmla="*/ 185738 w 378619"/>
                <a:gd name="connsiteY32" fmla="*/ 295275 h 1764506"/>
                <a:gd name="connsiteX33" fmla="*/ 178594 w 378619"/>
                <a:gd name="connsiteY33" fmla="*/ 257175 h 1764506"/>
                <a:gd name="connsiteX34" fmla="*/ 166688 w 378619"/>
                <a:gd name="connsiteY34" fmla="*/ 216693 h 1764506"/>
                <a:gd name="connsiteX35" fmla="*/ 154782 w 378619"/>
                <a:gd name="connsiteY35" fmla="*/ 180975 h 1764506"/>
                <a:gd name="connsiteX36" fmla="*/ 138113 w 378619"/>
                <a:gd name="connsiteY36" fmla="*/ 152400 h 1764506"/>
                <a:gd name="connsiteX37" fmla="*/ 121444 w 378619"/>
                <a:gd name="connsiteY37" fmla="*/ 128587 h 1764506"/>
                <a:gd name="connsiteX38" fmla="*/ 102394 w 378619"/>
                <a:gd name="connsiteY38" fmla="*/ 107156 h 1764506"/>
                <a:gd name="connsiteX39" fmla="*/ 85725 w 378619"/>
                <a:gd name="connsiteY39" fmla="*/ 88106 h 1764506"/>
                <a:gd name="connsiteX40" fmla="*/ 0 w 378619"/>
                <a:gd name="connsiteY40" fmla="*/ 26193 h 1764506"/>
                <a:gd name="connsiteX41" fmla="*/ 135732 w 378619"/>
                <a:gd name="connsiteY41" fmla="*/ 0 h 1764506"/>
                <a:gd name="connsiteX42" fmla="*/ 252413 w 378619"/>
                <a:gd name="connsiteY42" fmla="*/ 92868 h 1764506"/>
                <a:gd name="connsiteX43" fmla="*/ 340519 w 378619"/>
                <a:gd name="connsiteY43" fmla="*/ 157162 h 1764506"/>
                <a:gd name="connsiteX44" fmla="*/ 366713 w 378619"/>
                <a:gd name="connsiteY44" fmla="*/ 176212 h 1764506"/>
                <a:gd name="connsiteX45" fmla="*/ 371475 w 378619"/>
                <a:gd name="connsiteY45" fmla="*/ 188118 h 1764506"/>
                <a:gd name="connsiteX46" fmla="*/ 376238 w 378619"/>
                <a:gd name="connsiteY46" fmla="*/ 230981 h 1764506"/>
                <a:gd name="connsiteX47" fmla="*/ 378619 w 378619"/>
                <a:gd name="connsiteY47" fmla="*/ 283368 h 1764506"/>
                <a:gd name="connsiteX48" fmla="*/ 378619 w 378619"/>
                <a:gd name="connsiteY48" fmla="*/ 335756 h 1764506"/>
                <a:gd name="connsiteX49" fmla="*/ 373857 w 378619"/>
                <a:gd name="connsiteY49" fmla="*/ 411956 h 1764506"/>
                <a:gd name="connsiteX50" fmla="*/ 366713 w 378619"/>
                <a:gd name="connsiteY50" fmla="*/ 495300 h 1764506"/>
                <a:gd name="connsiteX51" fmla="*/ 366713 w 378619"/>
                <a:gd name="connsiteY51" fmla="*/ 783431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8619" h="1764506">
                  <a:moveTo>
                    <a:pt x="366713" y="783431"/>
                  </a:moveTo>
                  <a:lnTo>
                    <a:pt x="366713" y="938212"/>
                  </a:lnTo>
                  <a:lnTo>
                    <a:pt x="366713" y="1169193"/>
                  </a:lnTo>
                  <a:lnTo>
                    <a:pt x="366713" y="1309687"/>
                  </a:lnTo>
                  <a:lnTo>
                    <a:pt x="366713" y="1445418"/>
                  </a:lnTo>
                  <a:cubicBezTo>
                    <a:pt x="367507" y="1483518"/>
                    <a:pt x="368300" y="1521618"/>
                    <a:pt x="369094" y="1559718"/>
                  </a:cubicBezTo>
                  <a:lnTo>
                    <a:pt x="361950" y="1614487"/>
                  </a:lnTo>
                  <a:lnTo>
                    <a:pt x="352425" y="1664493"/>
                  </a:lnTo>
                  <a:lnTo>
                    <a:pt x="338138" y="1716881"/>
                  </a:lnTo>
                  <a:lnTo>
                    <a:pt x="326232" y="1743075"/>
                  </a:lnTo>
                  <a:lnTo>
                    <a:pt x="316707" y="1757362"/>
                  </a:lnTo>
                  <a:cubicBezTo>
                    <a:pt x="308086" y="1763110"/>
                    <a:pt x="312123" y="1760845"/>
                    <a:pt x="304800" y="1764506"/>
                  </a:cubicBezTo>
                  <a:lnTo>
                    <a:pt x="300038" y="1764506"/>
                  </a:lnTo>
                  <a:lnTo>
                    <a:pt x="273844" y="1759743"/>
                  </a:lnTo>
                  <a:lnTo>
                    <a:pt x="247650" y="1743075"/>
                  </a:lnTo>
                  <a:lnTo>
                    <a:pt x="228600" y="1726406"/>
                  </a:lnTo>
                  <a:lnTo>
                    <a:pt x="211932" y="1702593"/>
                  </a:lnTo>
                  <a:lnTo>
                    <a:pt x="192882" y="1666875"/>
                  </a:lnTo>
                  <a:lnTo>
                    <a:pt x="171450" y="1614487"/>
                  </a:lnTo>
                  <a:lnTo>
                    <a:pt x="157163" y="1562100"/>
                  </a:lnTo>
                  <a:lnTo>
                    <a:pt x="150019" y="1509712"/>
                  </a:lnTo>
                  <a:lnTo>
                    <a:pt x="145257" y="1459706"/>
                  </a:lnTo>
                  <a:lnTo>
                    <a:pt x="145257" y="1412081"/>
                  </a:lnTo>
                  <a:lnTo>
                    <a:pt x="147638" y="1359693"/>
                  </a:lnTo>
                  <a:lnTo>
                    <a:pt x="159544" y="1212056"/>
                  </a:lnTo>
                  <a:lnTo>
                    <a:pt x="169069" y="1083468"/>
                  </a:lnTo>
                  <a:lnTo>
                    <a:pt x="176213" y="940593"/>
                  </a:lnTo>
                  <a:lnTo>
                    <a:pt x="183357" y="785812"/>
                  </a:lnTo>
                  <a:lnTo>
                    <a:pt x="188119" y="650081"/>
                  </a:lnTo>
                  <a:lnTo>
                    <a:pt x="188119" y="438150"/>
                  </a:lnTo>
                  <a:lnTo>
                    <a:pt x="188119" y="345281"/>
                  </a:lnTo>
                  <a:lnTo>
                    <a:pt x="188119" y="319087"/>
                  </a:lnTo>
                  <a:lnTo>
                    <a:pt x="185738" y="295275"/>
                  </a:lnTo>
                  <a:lnTo>
                    <a:pt x="178594" y="257175"/>
                  </a:lnTo>
                  <a:lnTo>
                    <a:pt x="166688" y="216693"/>
                  </a:lnTo>
                  <a:lnTo>
                    <a:pt x="154782" y="180975"/>
                  </a:lnTo>
                  <a:lnTo>
                    <a:pt x="138113" y="152400"/>
                  </a:lnTo>
                  <a:lnTo>
                    <a:pt x="121444" y="128587"/>
                  </a:lnTo>
                  <a:lnTo>
                    <a:pt x="102394" y="107156"/>
                  </a:lnTo>
                  <a:lnTo>
                    <a:pt x="85725" y="88106"/>
                  </a:lnTo>
                  <a:lnTo>
                    <a:pt x="0" y="26193"/>
                  </a:lnTo>
                  <a:lnTo>
                    <a:pt x="135732" y="0"/>
                  </a:lnTo>
                  <a:lnTo>
                    <a:pt x="252413" y="92868"/>
                  </a:lnTo>
                  <a:lnTo>
                    <a:pt x="340519" y="157162"/>
                  </a:lnTo>
                  <a:lnTo>
                    <a:pt x="366713" y="176212"/>
                  </a:lnTo>
                  <a:lnTo>
                    <a:pt x="371475" y="188118"/>
                  </a:lnTo>
                  <a:lnTo>
                    <a:pt x="376238" y="230981"/>
                  </a:lnTo>
                  <a:lnTo>
                    <a:pt x="378619" y="283368"/>
                  </a:lnTo>
                  <a:lnTo>
                    <a:pt x="378619" y="335756"/>
                  </a:lnTo>
                  <a:lnTo>
                    <a:pt x="373857" y="411956"/>
                  </a:lnTo>
                  <a:lnTo>
                    <a:pt x="366713" y="495300"/>
                  </a:lnTo>
                  <a:lnTo>
                    <a:pt x="366713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92">
              <a:extLst>
                <a:ext uri="{FF2B5EF4-FFF2-40B4-BE49-F238E27FC236}">
                  <a16:creationId xmlns:a16="http://schemas.microsoft.com/office/drawing/2014/main" id="{877B0F3E-B867-44C7-9D5C-121EC1E78996}"/>
                </a:ext>
              </a:extLst>
            </p:cNvPr>
            <p:cNvSpPr/>
            <p:nvPr/>
          </p:nvSpPr>
          <p:spPr>
            <a:xfrm rot="16200000">
              <a:off x="4398169" y="3126582"/>
              <a:ext cx="4051300" cy="1223962"/>
            </a:xfrm>
            <a:custGeom>
              <a:avLst/>
              <a:gdLst>
                <a:gd name="connsiteX0" fmla="*/ 3782590 w 4052305"/>
                <a:gd name="connsiteY0" fmla="*/ 598636 h 1223586"/>
                <a:gd name="connsiteX1" fmla="*/ 3736541 w 4052305"/>
                <a:gd name="connsiteY1" fmla="*/ 394705 h 1223586"/>
                <a:gd name="connsiteX2" fmla="*/ 3703649 w 4052305"/>
                <a:gd name="connsiteY2" fmla="*/ 253269 h 1223586"/>
                <a:gd name="connsiteX3" fmla="*/ 3660889 w 4052305"/>
                <a:gd name="connsiteY3" fmla="*/ 42760 h 1223586"/>
                <a:gd name="connsiteX4" fmla="*/ 3812193 w 4052305"/>
                <a:gd name="connsiteY4" fmla="*/ 0 h 1223586"/>
                <a:gd name="connsiteX5" fmla="*/ 3845085 w 4052305"/>
                <a:gd name="connsiteY5" fmla="*/ 134858 h 1223586"/>
                <a:gd name="connsiteX6" fmla="*/ 3907580 w 4052305"/>
                <a:gd name="connsiteY6" fmla="*/ 361813 h 1223586"/>
                <a:gd name="connsiteX7" fmla="*/ 3956918 w 4052305"/>
                <a:gd name="connsiteY7" fmla="*/ 539430 h 1223586"/>
                <a:gd name="connsiteX8" fmla="*/ 3999677 w 4052305"/>
                <a:gd name="connsiteY8" fmla="*/ 694023 h 1223586"/>
                <a:gd name="connsiteX9" fmla="*/ 4012834 w 4052305"/>
                <a:gd name="connsiteY9" fmla="*/ 733494 h 1223586"/>
                <a:gd name="connsiteX10" fmla="*/ 4029280 w 4052305"/>
                <a:gd name="connsiteY10" fmla="*/ 782832 h 1223586"/>
                <a:gd name="connsiteX11" fmla="*/ 4039148 w 4052305"/>
                <a:gd name="connsiteY11" fmla="*/ 825592 h 1223586"/>
                <a:gd name="connsiteX12" fmla="*/ 4049016 w 4052305"/>
                <a:gd name="connsiteY12" fmla="*/ 878219 h 1223586"/>
                <a:gd name="connsiteX13" fmla="*/ 4052305 w 4052305"/>
                <a:gd name="connsiteY13" fmla="*/ 914400 h 1223586"/>
                <a:gd name="connsiteX14" fmla="*/ 4049016 w 4052305"/>
                <a:gd name="connsiteY14" fmla="*/ 934136 h 1223586"/>
                <a:gd name="connsiteX15" fmla="*/ 4035859 w 4052305"/>
                <a:gd name="connsiteY15" fmla="*/ 973606 h 1223586"/>
                <a:gd name="connsiteX16" fmla="*/ 4016123 w 4052305"/>
                <a:gd name="connsiteY16" fmla="*/ 1009787 h 1223586"/>
                <a:gd name="connsiteX17" fmla="*/ 3989810 w 4052305"/>
                <a:gd name="connsiteY17" fmla="*/ 1055836 h 1223586"/>
                <a:gd name="connsiteX18" fmla="*/ 3947050 w 4052305"/>
                <a:gd name="connsiteY18" fmla="*/ 1105174 h 1223586"/>
                <a:gd name="connsiteX19" fmla="*/ 3907580 w 4052305"/>
                <a:gd name="connsiteY19" fmla="*/ 1147934 h 1223586"/>
                <a:gd name="connsiteX20" fmla="*/ 3861531 w 4052305"/>
                <a:gd name="connsiteY20" fmla="*/ 1187405 h 1223586"/>
                <a:gd name="connsiteX21" fmla="*/ 3831928 w 4052305"/>
                <a:gd name="connsiteY21" fmla="*/ 1207140 h 1223586"/>
                <a:gd name="connsiteX22" fmla="*/ 3808903 w 4052305"/>
                <a:gd name="connsiteY22" fmla="*/ 1220297 h 1223586"/>
                <a:gd name="connsiteX23" fmla="*/ 3785879 w 4052305"/>
                <a:gd name="connsiteY23" fmla="*/ 1223586 h 1223586"/>
                <a:gd name="connsiteX24" fmla="*/ 3762854 w 4052305"/>
                <a:gd name="connsiteY24" fmla="*/ 1223586 h 1223586"/>
                <a:gd name="connsiteX25" fmla="*/ 3726673 w 4052305"/>
                <a:gd name="connsiteY25" fmla="*/ 1207140 h 1223586"/>
                <a:gd name="connsiteX26" fmla="*/ 3690492 w 4052305"/>
                <a:gd name="connsiteY26" fmla="*/ 1180826 h 1223586"/>
                <a:gd name="connsiteX27" fmla="*/ 3657600 w 4052305"/>
                <a:gd name="connsiteY27" fmla="*/ 1147934 h 1223586"/>
                <a:gd name="connsiteX28" fmla="*/ 3608262 w 4052305"/>
                <a:gd name="connsiteY28" fmla="*/ 1144645 h 1223586"/>
                <a:gd name="connsiteX29" fmla="*/ 3351703 w 4052305"/>
                <a:gd name="connsiteY29" fmla="*/ 1144645 h 1223586"/>
                <a:gd name="connsiteX30" fmla="*/ 3121459 w 4052305"/>
                <a:gd name="connsiteY30" fmla="*/ 1144645 h 1223586"/>
                <a:gd name="connsiteX31" fmla="*/ 2910949 w 4052305"/>
                <a:gd name="connsiteY31" fmla="*/ 1144645 h 1223586"/>
                <a:gd name="connsiteX32" fmla="*/ 2674126 w 4052305"/>
                <a:gd name="connsiteY32" fmla="*/ 1144645 h 1223586"/>
                <a:gd name="connsiteX33" fmla="*/ 2368230 w 4052305"/>
                <a:gd name="connsiteY33" fmla="*/ 1144645 h 1223586"/>
                <a:gd name="connsiteX34" fmla="*/ 2082069 w 4052305"/>
                <a:gd name="connsiteY34" fmla="*/ 1144645 h 1223586"/>
                <a:gd name="connsiteX35" fmla="*/ 1795908 w 4052305"/>
                <a:gd name="connsiteY35" fmla="*/ 1144645 h 1223586"/>
                <a:gd name="connsiteX36" fmla="*/ 1552506 w 4052305"/>
                <a:gd name="connsiteY36" fmla="*/ 1144645 h 1223586"/>
                <a:gd name="connsiteX37" fmla="*/ 1095306 w 4052305"/>
                <a:gd name="connsiteY37" fmla="*/ 1144645 h 1223586"/>
                <a:gd name="connsiteX38" fmla="*/ 881508 w 4052305"/>
                <a:gd name="connsiteY38" fmla="*/ 1154512 h 1223586"/>
                <a:gd name="connsiteX39" fmla="*/ 680866 w 4052305"/>
                <a:gd name="connsiteY39" fmla="*/ 1167669 h 1223586"/>
                <a:gd name="connsiteX40" fmla="*/ 490092 w 4052305"/>
                <a:gd name="connsiteY40" fmla="*/ 1180826 h 1223586"/>
                <a:gd name="connsiteX41" fmla="*/ 371680 w 4052305"/>
                <a:gd name="connsiteY41" fmla="*/ 1190694 h 1223586"/>
                <a:gd name="connsiteX42" fmla="*/ 325631 w 4052305"/>
                <a:gd name="connsiteY42" fmla="*/ 1193983 h 1223586"/>
                <a:gd name="connsiteX43" fmla="*/ 279582 w 4052305"/>
                <a:gd name="connsiteY43" fmla="*/ 1190694 h 1223586"/>
                <a:gd name="connsiteX44" fmla="*/ 213798 w 4052305"/>
                <a:gd name="connsiteY44" fmla="*/ 1177537 h 1223586"/>
                <a:gd name="connsiteX45" fmla="*/ 154593 w 4052305"/>
                <a:gd name="connsiteY45" fmla="*/ 1154512 h 1223586"/>
                <a:gd name="connsiteX46" fmla="*/ 92098 w 4052305"/>
                <a:gd name="connsiteY46" fmla="*/ 1121620 h 1223586"/>
                <a:gd name="connsiteX47" fmla="*/ 62495 w 4052305"/>
                <a:gd name="connsiteY47" fmla="*/ 1101885 h 1223586"/>
                <a:gd name="connsiteX48" fmla="*/ 36181 w 4052305"/>
                <a:gd name="connsiteY48" fmla="*/ 1082150 h 1223586"/>
                <a:gd name="connsiteX49" fmla="*/ 16446 w 4052305"/>
                <a:gd name="connsiteY49" fmla="*/ 1059125 h 1223586"/>
                <a:gd name="connsiteX50" fmla="*/ 6578 w 4052305"/>
                <a:gd name="connsiteY50" fmla="*/ 1042679 h 1223586"/>
                <a:gd name="connsiteX51" fmla="*/ 0 w 4052305"/>
                <a:gd name="connsiteY51" fmla="*/ 1022944 h 1223586"/>
                <a:gd name="connsiteX52" fmla="*/ 0 w 4052305"/>
                <a:gd name="connsiteY52" fmla="*/ 1009787 h 1223586"/>
                <a:gd name="connsiteX53" fmla="*/ 6578 w 4052305"/>
                <a:gd name="connsiteY53" fmla="*/ 990052 h 1223586"/>
                <a:gd name="connsiteX54" fmla="*/ 19735 w 4052305"/>
                <a:gd name="connsiteY54" fmla="*/ 976895 h 1223586"/>
                <a:gd name="connsiteX55" fmla="*/ 65784 w 4052305"/>
                <a:gd name="connsiteY55" fmla="*/ 944003 h 1223586"/>
                <a:gd name="connsiteX56" fmla="*/ 526273 w 4052305"/>
                <a:gd name="connsiteY56" fmla="*/ 924268 h 1223586"/>
                <a:gd name="connsiteX57" fmla="*/ 582190 w 4052305"/>
                <a:gd name="connsiteY57" fmla="*/ 920979 h 1223586"/>
                <a:gd name="connsiteX58" fmla="*/ 828880 w 4052305"/>
                <a:gd name="connsiteY58" fmla="*/ 920979 h 1223586"/>
                <a:gd name="connsiteX59" fmla="*/ 1177536 w 4052305"/>
                <a:gd name="connsiteY59" fmla="*/ 920979 h 1223586"/>
                <a:gd name="connsiteX60" fmla="*/ 1687364 w 4052305"/>
                <a:gd name="connsiteY60" fmla="*/ 920979 h 1223586"/>
                <a:gd name="connsiteX61" fmla="*/ 2124829 w 4052305"/>
                <a:gd name="connsiteY61" fmla="*/ 920979 h 1223586"/>
                <a:gd name="connsiteX62" fmla="*/ 2614921 w 4052305"/>
                <a:gd name="connsiteY62" fmla="*/ 920979 h 1223586"/>
                <a:gd name="connsiteX63" fmla="*/ 3170797 w 4052305"/>
                <a:gd name="connsiteY63" fmla="*/ 920979 h 1223586"/>
                <a:gd name="connsiteX64" fmla="*/ 3749698 w 4052305"/>
                <a:gd name="connsiteY64" fmla="*/ 920979 h 1223586"/>
                <a:gd name="connsiteX65" fmla="*/ 3769433 w 4052305"/>
                <a:gd name="connsiteY65" fmla="*/ 920979 h 1223586"/>
                <a:gd name="connsiteX66" fmla="*/ 3789168 w 4052305"/>
                <a:gd name="connsiteY66" fmla="*/ 914400 h 1223586"/>
                <a:gd name="connsiteX67" fmla="*/ 3805614 w 4052305"/>
                <a:gd name="connsiteY67" fmla="*/ 901243 h 1223586"/>
                <a:gd name="connsiteX68" fmla="*/ 3815482 w 4052305"/>
                <a:gd name="connsiteY68" fmla="*/ 888087 h 1223586"/>
                <a:gd name="connsiteX69" fmla="*/ 3822060 w 4052305"/>
                <a:gd name="connsiteY69" fmla="*/ 868351 h 1223586"/>
                <a:gd name="connsiteX70" fmla="*/ 3825349 w 4052305"/>
                <a:gd name="connsiteY70" fmla="*/ 845327 h 1223586"/>
                <a:gd name="connsiteX71" fmla="*/ 3828639 w 4052305"/>
                <a:gd name="connsiteY71" fmla="*/ 819013 h 1223586"/>
                <a:gd name="connsiteX72" fmla="*/ 3828639 w 4052305"/>
                <a:gd name="connsiteY72" fmla="*/ 795989 h 1223586"/>
                <a:gd name="connsiteX73" fmla="*/ 3815482 w 4052305"/>
                <a:gd name="connsiteY73" fmla="*/ 740072 h 1223586"/>
                <a:gd name="connsiteX74" fmla="*/ 3782590 w 4052305"/>
                <a:gd name="connsiteY74" fmla="*/ 598636 h 12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052305" h="1223586">
                  <a:moveTo>
                    <a:pt x="3782590" y="598636"/>
                  </a:moveTo>
                  <a:lnTo>
                    <a:pt x="3736541" y="394705"/>
                  </a:lnTo>
                  <a:lnTo>
                    <a:pt x="3703649" y="253269"/>
                  </a:lnTo>
                  <a:lnTo>
                    <a:pt x="3660889" y="42760"/>
                  </a:lnTo>
                  <a:lnTo>
                    <a:pt x="3812193" y="0"/>
                  </a:lnTo>
                  <a:lnTo>
                    <a:pt x="3845085" y="134858"/>
                  </a:lnTo>
                  <a:lnTo>
                    <a:pt x="3907580" y="361813"/>
                  </a:lnTo>
                  <a:lnTo>
                    <a:pt x="3956918" y="539430"/>
                  </a:lnTo>
                  <a:lnTo>
                    <a:pt x="3999677" y="694023"/>
                  </a:lnTo>
                  <a:lnTo>
                    <a:pt x="4012834" y="733494"/>
                  </a:lnTo>
                  <a:lnTo>
                    <a:pt x="4029280" y="782832"/>
                  </a:lnTo>
                  <a:lnTo>
                    <a:pt x="4039148" y="825592"/>
                  </a:lnTo>
                  <a:lnTo>
                    <a:pt x="4049016" y="878219"/>
                  </a:lnTo>
                  <a:lnTo>
                    <a:pt x="4052305" y="914400"/>
                  </a:lnTo>
                  <a:lnTo>
                    <a:pt x="4049016" y="934136"/>
                  </a:lnTo>
                  <a:lnTo>
                    <a:pt x="4035859" y="973606"/>
                  </a:lnTo>
                  <a:lnTo>
                    <a:pt x="4016123" y="1009787"/>
                  </a:lnTo>
                  <a:lnTo>
                    <a:pt x="3989810" y="1055836"/>
                  </a:lnTo>
                  <a:lnTo>
                    <a:pt x="3947050" y="1105174"/>
                  </a:lnTo>
                  <a:lnTo>
                    <a:pt x="3907580" y="1147934"/>
                  </a:lnTo>
                  <a:lnTo>
                    <a:pt x="3861531" y="1187405"/>
                  </a:lnTo>
                  <a:lnTo>
                    <a:pt x="3831928" y="1207140"/>
                  </a:lnTo>
                  <a:lnTo>
                    <a:pt x="3808903" y="1220297"/>
                  </a:lnTo>
                  <a:lnTo>
                    <a:pt x="3785879" y="1223586"/>
                  </a:lnTo>
                  <a:lnTo>
                    <a:pt x="3762854" y="1223586"/>
                  </a:lnTo>
                  <a:lnTo>
                    <a:pt x="3726673" y="1207140"/>
                  </a:lnTo>
                  <a:lnTo>
                    <a:pt x="3690492" y="1180826"/>
                  </a:lnTo>
                  <a:lnTo>
                    <a:pt x="3657600" y="1147934"/>
                  </a:lnTo>
                  <a:lnTo>
                    <a:pt x="3608262" y="1144645"/>
                  </a:lnTo>
                  <a:lnTo>
                    <a:pt x="3351703" y="1144645"/>
                  </a:lnTo>
                  <a:lnTo>
                    <a:pt x="3121459" y="1144645"/>
                  </a:lnTo>
                  <a:lnTo>
                    <a:pt x="2910949" y="1144645"/>
                  </a:lnTo>
                  <a:lnTo>
                    <a:pt x="2674126" y="1144645"/>
                  </a:lnTo>
                  <a:lnTo>
                    <a:pt x="2368230" y="1144645"/>
                  </a:lnTo>
                  <a:lnTo>
                    <a:pt x="2082069" y="1144645"/>
                  </a:lnTo>
                  <a:lnTo>
                    <a:pt x="1795908" y="1144645"/>
                  </a:lnTo>
                  <a:lnTo>
                    <a:pt x="1552506" y="1144645"/>
                  </a:lnTo>
                  <a:lnTo>
                    <a:pt x="1095306" y="1144645"/>
                  </a:lnTo>
                  <a:lnTo>
                    <a:pt x="881508" y="1154512"/>
                  </a:lnTo>
                  <a:lnTo>
                    <a:pt x="680866" y="1167669"/>
                  </a:lnTo>
                  <a:lnTo>
                    <a:pt x="490092" y="1180826"/>
                  </a:lnTo>
                  <a:lnTo>
                    <a:pt x="371680" y="1190694"/>
                  </a:lnTo>
                  <a:lnTo>
                    <a:pt x="325631" y="1193983"/>
                  </a:lnTo>
                  <a:lnTo>
                    <a:pt x="279582" y="1190694"/>
                  </a:lnTo>
                  <a:lnTo>
                    <a:pt x="213798" y="1177537"/>
                  </a:lnTo>
                  <a:lnTo>
                    <a:pt x="154593" y="1154512"/>
                  </a:lnTo>
                  <a:lnTo>
                    <a:pt x="92098" y="1121620"/>
                  </a:lnTo>
                  <a:lnTo>
                    <a:pt x="62495" y="1101885"/>
                  </a:lnTo>
                  <a:lnTo>
                    <a:pt x="36181" y="1082150"/>
                  </a:lnTo>
                  <a:lnTo>
                    <a:pt x="16446" y="1059125"/>
                  </a:lnTo>
                  <a:lnTo>
                    <a:pt x="6578" y="1042679"/>
                  </a:lnTo>
                  <a:lnTo>
                    <a:pt x="0" y="1022944"/>
                  </a:lnTo>
                  <a:lnTo>
                    <a:pt x="0" y="1009787"/>
                  </a:lnTo>
                  <a:lnTo>
                    <a:pt x="6578" y="990052"/>
                  </a:lnTo>
                  <a:lnTo>
                    <a:pt x="19735" y="976895"/>
                  </a:lnTo>
                  <a:lnTo>
                    <a:pt x="65784" y="944003"/>
                  </a:lnTo>
                  <a:lnTo>
                    <a:pt x="526273" y="924268"/>
                  </a:lnTo>
                  <a:lnTo>
                    <a:pt x="582190" y="920979"/>
                  </a:lnTo>
                  <a:lnTo>
                    <a:pt x="828880" y="920979"/>
                  </a:lnTo>
                  <a:lnTo>
                    <a:pt x="1177536" y="920979"/>
                  </a:lnTo>
                  <a:lnTo>
                    <a:pt x="1687364" y="920979"/>
                  </a:lnTo>
                  <a:lnTo>
                    <a:pt x="2124829" y="920979"/>
                  </a:lnTo>
                  <a:lnTo>
                    <a:pt x="2614921" y="920979"/>
                  </a:lnTo>
                  <a:lnTo>
                    <a:pt x="3170797" y="920979"/>
                  </a:lnTo>
                  <a:lnTo>
                    <a:pt x="3749698" y="920979"/>
                  </a:lnTo>
                  <a:lnTo>
                    <a:pt x="3769433" y="920979"/>
                  </a:lnTo>
                  <a:lnTo>
                    <a:pt x="3789168" y="914400"/>
                  </a:lnTo>
                  <a:lnTo>
                    <a:pt x="3805614" y="901243"/>
                  </a:lnTo>
                  <a:lnTo>
                    <a:pt x="3815482" y="888087"/>
                  </a:lnTo>
                  <a:lnTo>
                    <a:pt x="3822060" y="868351"/>
                  </a:lnTo>
                  <a:lnTo>
                    <a:pt x="3825349" y="845327"/>
                  </a:lnTo>
                  <a:lnTo>
                    <a:pt x="3828639" y="819013"/>
                  </a:lnTo>
                  <a:lnTo>
                    <a:pt x="3828639" y="795989"/>
                  </a:lnTo>
                  <a:lnTo>
                    <a:pt x="3815482" y="740072"/>
                  </a:lnTo>
                  <a:lnTo>
                    <a:pt x="3782590" y="598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5">
              <a:extLst>
                <a:ext uri="{FF2B5EF4-FFF2-40B4-BE49-F238E27FC236}">
                  <a16:creationId xmlns:a16="http://schemas.microsoft.com/office/drawing/2014/main" id="{6DEA2733-C2CB-4EEF-840F-6F5887145290}"/>
                </a:ext>
              </a:extLst>
            </p:cNvPr>
            <p:cNvSpPr/>
            <p:nvPr/>
          </p:nvSpPr>
          <p:spPr>
            <a:xfrm rot="16200000">
              <a:off x="6176169" y="5096669"/>
              <a:ext cx="671513" cy="657225"/>
            </a:xfrm>
            <a:custGeom>
              <a:avLst/>
              <a:gdLst>
                <a:gd name="connsiteX0" fmla="*/ 528637 w 671512"/>
                <a:gd name="connsiteY0" fmla="*/ 66675 h 657225"/>
                <a:gd name="connsiteX1" fmla="*/ 461962 w 671512"/>
                <a:gd name="connsiteY1" fmla="*/ 159544 h 657225"/>
                <a:gd name="connsiteX2" fmla="*/ 397669 w 671512"/>
                <a:gd name="connsiteY2" fmla="*/ 245269 h 657225"/>
                <a:gd name="connsiteX3" fmla="*/ 319087 w 671512"/>
                <a:gd name="connsiteY3" fmla="*/ 335757 h 657225"/>
                <a:gd name="connsiteX4" fmla="*/ 261937 w 671512"/>
                <a:gd name="connsiteY4" fmla="*/ 397669 h 657225"/>
                <a:gd name="connsiteX5" fmla="*/ 190500 w 671512"/>
                <a:gd name="connsiteY5" fmla="*/ 464344 h 657225"/>
                <a:gd name="connsiteX6" fmla="*/ 107156 w 671512"/>
                <a:gd name="connsiteY6" fmla="*/ 538163 h 657225"/>
                <a:gd name="connsiteX7" fmla="*/ 61912 w 671512"/>
                <a:gd name="connsiteY7" fmla="*/ 571500 h 657225"/>
                <a:gd name="connsiteX8" fmla="*/ 16669 w 671512"/>
                <a:gd name="connsiteY8" fmla="*/ 607219 h 657225"/>
                <a:gd name="connsiteX9" fmla="*/ 0 w 671512"/>
                <a:gd name="connsiteY9" fmla="*/ 633413 h 657225"/>
                <a:gd name="connsiteX10" fmla="*/ 0 w 671512"/>
                <a:gd name="connsiteY10" fmla="*/ 657225 h 657225"/>
                <a:gd name="connsiteX11" fmla="*/ 671512 w 671512"/>
                <a:gd name="connsiteY11" fmla="*/ 552450 h 657225"/>
                <a:gd name="connsiteX12" fmla="*/ 590550 w 671512"/>
                <a:gd name="connsiteY12" fmla="*/ 550069 h 657225"/>
                <a:gd name="connsiteX13" fmla="*/ 523875 w 671512"/>
                <a:gd name="connsiteY13" fmla="*/ 550069 h 657225"/>
                <a:gd name="connsiteX14" fmla="*/ 504825 w 671512"/>
                <a:gd name="connsiteY14" fmla="*/ 547688 h 657225"/>
                <a:gd name="connsiteX15" fmla="*/ 488156 w 671512"/>
                <a:gd name="connsiteY15" fmla="*/ 533400 h 657225"/>
                <a:gd name="connsiteX16" fmla="*/ 478631 w 671512"/>
                <a:gd name="connsiteY16" fmla="*/ 511969 h 657225"/>
                <a:gd name="connsiteX17" fmla="*/ 473869 w 671512"/>
                <a:gd name="connsiteY17" fmla="*/ 488157 h 657225"/>
                <a:gd name="connsiteX18" fmla="*/ 473869 w 671512"/>
                <a:gd name="connsiteY18" fmla="*/ 459582 h 657225"/>
                <a:gd name="connsiteX19" fmla="*/ 478631 w 671512"/>
                <a:gd name="connsiteY19" fmla="*/ 431007 h 657225"/>
                <a:gd name="connsiteX20" fmla="*/ 516731 w 671512"/>
                <a:gd name="connsiteY20" fmla="*/ 340519 h 657225"/>
                <a:gd name="connsiteX21" fmla="*/ 552450 w 671512"/>
                <a:gd name="connsiteY21" fmla="*/ 240507 h 657225"/>
                <a:gd name="connsiteX22" fmla="*/ 595312 w 671512"/>
                <a:gd name="connsiteY22" fmla="*/ 114300 h 657225"/>
                <a:gd name="connsiteX23" fmla="*/ 614362 w 671512"/>
                <a:gd name="connsiteY23" fmla="*/ 54769 h 657225"/>
                <a:gd name="connsiteX24" fmla="*/ 616744 w 671512"/>
                <a:gd name="connsiteY24" fmla="*/ 38100 h 657225"/>
                <a:gd name="connsiteX25" fmla="*/ 616744 w 671512"/>
                <a:gd name="connsiteY25" fmla="*/ 21432 h 657225"/>
                <a:gd name="connsiteX26" fmla="*/ 611981 w 671512"/>
                <a:gd name="connsiteY26" fmla="*/ 7144 h 657225"/>
                <a:gd name="connsiteX27" fmla="*/ 602456 w 671512"/>
                <a:gd name="connsiteY27" fmla="*/ 0 h 657225"/>
                <a:gd name="connsiteX28" fmla="*/ 590550 w 671512"/>
                <a:gd name="connsiteY28" fmla="*/ 0 h 657225"/>
                <a:gd name="connsiteX29" fmla="*/ 571500 w 671512"/>
                <a:gd name="connsiteY29" fmla="*/ 11907 h 657225"/>
                <a:gd name="connsiteX30" fmla="*/ 528637 w 671512"/>
                <a:gd name="connsiteY30" fmla="*/ 66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57225">
                  <a:moveTo>
                    <a:pt x="528637" y="66675"/>
                  </a:moveTo>
                  <a:lnTo>
                    <a:pt x="461962" y="159544"/>
                  </a:lnTo>
                  <a:lnTo>
                    <a:pt x="397669" y="245269"/>
                  </a:lnTo>
                  <a:lnTo>
                    <a:pt x="319087" y="335757"/>
                  </a:lnTo>
                  <a:lnTo>
                    <a:pt x="261937" y="397669"/>
                  </a:lnTo>
                  <a:lnTo>
                    <a:pt x="190500" y="464344"/>
                  </a:lnTo>
                  <a:lnTo>
                    <a:pt x="107156" y="538163"/>
                  </a:lnTo>
                  <a:lnTo>
                    <a:pt x="61912" y="571500"/>
                  </a:lnTo>
                  <a:lnTo>
                    <a:pt x="16669" y="607219"/>
                  </a:lnTo>
                  <a:lnTo>
                    <a:pt x="0" y="633413"/>
                  </a:lnTo>
                  <a:lnTo>
                    <a:pt x="0" y="657225"/>
                  </a:lnTo>
                  <a:lnTo>
                    <a:pt x="671512" y="552450"/>
                  </a:lnTo>
                  <a:lnTo>
                    <a:pt x="590550" y="550069"/>
                  </a:lnTo>
                  <a:lnTo>
                    <a:pt x="523875" y="550069"/>
                  </a:lnTo>
                  <a:lnTo>
                    <a:pt x="504825" y="547688"/>
                  </a:lnTo>
                  <a:lnTo>
                    <a:pt x="488156" y="533400"/>
                  </a:lnTo>
                  <a:lnTo>
                    <a:pt x="478631" y="511969"/>
                  </a:lnTo>
                  <a:lnTo>
                    <a:pt x="473869" y="488157"/>
                  </a:lnTo>
                  <a:lnTo>
                    <a:pt x="473869" y="459582"/>
                  </a:lnTo>
                  <a:lnTo>
                    <a:pt x="478631" y="431007"/>
                  </a:lnTo>
                  <a:lnTo>
                    <a:pt x="516731" y="340519"/>
                  </a:lnTo>
                  <a:lnTo>
                    <a:pt x="552450" y="240507"/>
                  </a:lnTo>
                  <a:lnTo>
                    <a:pt x="595312" y="114300"/>
                  </a:lnTo>
                  <a:lnTo>
                    <a:pt x="614362" y="54769"/>
                  </a:lnTo>
                  <a:lnTo>
                    <a:pt x="616744" y="38100"/>
                  </a:lnTo>
                  <a:lnTo>
                    <a:pt x="616744" y="21432"/>
                  </a:lnTo>
                  <a:lnTo>
                    <a:pt x="611981" y="7144"/>
                  </a:lnTo>
                  <a:lnTo>
                    <a:pt x="602456" y="0"/>
                  </a:lnTo>
                  <a:lnTo>
                    <a:pt x="590550" y="0"/>
                  </a:lnTo>
                  <a:lnTo>
                    <a:pt x="571500" y="11907"/>
                  </a:lnTo>
                  <a:lnTo>
                    <a:pt x="528637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93">
              <a:extLst>
                <a:ext uri="{FF2B5EF4-FFF2-40B4-BE49-F238E27FC236}">
                  <a16:creationId xmlns:a16="http://schemas.microsoft.com/office/drawing/2014/main" id="{4A1204B7-87EA-4CB4-907D-63ACBA01AA64}"/>
                </a:ext>
              </a:extLst>
            </p:cNvPr>
            <p:cNvSpPr/>
            <p:nvPr/>
          </p:nvSpPr>
          <p:spPr>
            <a:xfrm rot="16200000">
              <a:off x="6177757" y="2432844"/>
              <a:ext cx="292100" cy="947737"/>
            </a:xfrm>
            <a:custGeom>
              <a:avLst/>
              <a:gdLst>
                <a:gd name="connsiteX0" fmla="*/ 50006 w 292894"/>
                <a:gd name="connsiteY0" fmla="*/ 578644 h 947738"/>
                <a:gd name="connsiteX1" fmla="*/ 83344 w 292894"/>
                <a:gd name="connsiteY1" fmla="*/ 740569 h 947738"/>
                <a:gd name="connsiteX2" fmla="*/ 128588 w 292894"/>
                <a:gd name="connsiteY2" fmla="*/ 947738 h 947738"/>
                <a:gd name="connsiteX3" fmla="*/ 221456 w 292894"/>
                <a:gd name="connsiteY3" fmla="*/ 940594 h 947738"/>
                <a:gd name="connsiteX4" fmla="*/ 259556 w 292894"/>
                <a:gd name="connsiteY4" fmla="*/ 862013 h 947738"/>
                <a:gd name="connsiteX5" fmla="*/ 280988 w 292894"/>
                <a:gd name="connsiteY5" fmla="*/ 816769 h 947738"/>
                <a:gd name="connsiteX6" fmla="*/ 288131 w 292894"/>
                <a:gd name="connsiteY6" fmla="*/ 790575 h 947738"/>
                <a:gd name="connsiteX7" fmla="*/ 290513 w 292894"/>
                <a:gd name="connsiteY7" fmla="*/ 766763 h 947738"/>
                <a:gd name="connsiteX8" fmla="*/ 292894 w 292894"/>
                <a:gd name="connsiteY8" fmla="*/ 740569 h 947738"/>
                <a:gd name="connsiteX9" fmla="*/ 292894 w 292894"/>
                <a:gd name="connsiteY9" fmla="*/ 723900 h 947738"/>
                <a:gd name="connsiteX10" fmla="*/ 288131 w 292894"/>
                <a:gd name="connsiteY10" fmla="*/ 683419 h 947738"/>
                <a:gd name="connsiteX11" fmla="*/ 283369 w 292894"/>
                <a:gd name="connsiteY11" fmla="*/ 650082 h 947738"/>
                <a:gd name="connsiteX12" fmla="*/ 269081 w 292894"/>
                <a:gd name="connsiteY12" fmla="*/ 604838 h 947738"/>
                <a:gd name="connsiteX13" fmla="*/ 250031 w 292894"/>
                <a:gd name="connsiteY13" fmla="*/ 552450 h 947738"/>
                <a:gd name="connsiteX14" fmla="*/ 228600 w 292894"/>
                <a:gd name="connsiteY14" fmla="*/ 507207 h 947738"/>
                <a:gd name="connsiteX15" fmla="*/ 216694 w 292894"/>
                <a:gd name="connsiteY15" fmla="*/ 473869 h 947738"/>
                <a:gd name="connsiteX16" fmla="*/ 202406 w 292894"/>
                <a:gd name="connsiteY16" fmla="*/ 433388 h 947738"/>
                <a:gd name="connsiteX17" fmla="*/ 188119 w 292894"/>
                <a:gd name="connsiteY17" fmla="*/ 371475 h 947738"/>
                <a:gd name="connsiteX18" fmla="*/ 178594 w 292894"/>
                <a:gd name="connsiteY18" fmla="*/ 326232 h 947738"/>
                <a:gd name="connsiteX19" fmla="*/ 169069 w 292894"/>
                <a:gd name="connsiteY19" fmla="*/ 269082 h 947738"/>
                <a:gd name="connsiteX20" fmla="*/ 161925 w 292894"/>
                <a:gd name="connsiteY20" fmla="*/ 204788 h 947738"/>
                <a:gd name="connsiteX21" fmla="*/ 159544 w 292894"/>
                <a:gd name="connsiteY21" fmla="*/ 111919 h 947738"/>
                <a:gd name="connsiteX22" fmla="*/ 164306 w 292894"/>
                <a:gd name="connsiteY22" fmla="*/ 0 h 947738"/>
                <a:gd name="connsiteX23" fmla="*/ 38100 w 292894"/>
                <a:gd name="connsiteY23" fmla="*/ 0 h 947738"/>
                <a:gd name="connsiteX24" fmla="*/ 19050 w 292894"/>
                <a:gd name="connsiteY24" fmla="*/ 97632 h 947738"/>
                <a:gd name="connsiteX25" fmla="*/ 11906 w 292894"/>
                <a:gd name="connsiteY25" fmla="*/ 157163 h 947738"/>
                <a:gd name="connsiteX26" fmla="*/ 7144 w 292894"/>
                <a:gd name="connsiteY26" fmla="*/ 219075 h 947738"/>
                <a:gd name="connsiteX27" fmla="*/ 0 w 292894"/>
                <a:gd name="connsiteY27" fmla="*/ 314325 h 947738"/>
                <a:gd name="connsiteX28" fmla="*/ 2381 w 292894"/>
                <a:gd name="connsiteY28" fmla="*/ 347663 h 947738"/>
                <a:gd name="connsiteX29" fmla="*/ 50006 w 292894"/>
                <a:gd name="connsiteY29" fmla="*/ 5786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4" h="947738">
                  <a:moveTo>
                    <a:pt x="50006" y="578644"/>
                  </a:moveTo>
                  <a:lnTo>
                    <a:pt x="83344" y="740569"/>
                  </a:lnTo>
                  <a:lnTo>
                    <a:pt x="128588" y="947738"/>
                  </a:lnTo>
                  <a:lnTo>
                    <a:pt x="221456" y="940594"/>
                  </a:lnTo>
                  <a:lnTo>
                    <a:pt x="259556" y="862013"/>
                  </a:lnTo>
                  <a:lnTo>
                    <a:pt x="280988" y="816769"/>
                  </a:lnTo>
                  <a:lnTo>
                    <a:pt x="288131" y="790575"/>
                  </a:lnTo>
                  <a:lnTo>
                    <a:pt x="290513" y="766763"/>
                  </a:lnTo>
                  <a:lnTo>
                    <a:pt x="292894" y="740569"/>
                  </a:lnTo>
                  <a:lnTo>
                    <a:pt x="292894" y="723900"/>
                  </a:lnTo>
                  <a:lnTo>
                    <a:pt x="288131" y="683419"/>
                  </a:lnTo>
                  <a:lnTo>
                    <a:pt x="283369" y="650082"/>
                  </a:lnTo>
                  <a:lnTo>
                    <a:pt x="269081" y="604838"/>
                  </a:lnTo>
                  <a:lnTo>
                    <a:pt x="250031" y="552450"/>
                  </a:lnTo>
                  <a:lnTo>
                    <a:pt x="228600" y="507207"/>
                  </a:lnTo>
                  <a:lnTo>
                    <a:pt x="216694" y="473869"/>
                  </a:lnTo>
                  <a:lnTo>
                    <a:pt x="202406" y="433388"/>
                  </a:lnTo>
                  <a:lnTo>
                    <a:pt x="188119" y="371475"/>
                  </a:lnTo>
                  <a:lnTo>
                    <a:pt x="178594" y="326232"/>
                  </a:lnTo>
                  <a:lnTo>
                    <a:pt x="169069" y="269082"/>
                  </a:lnTo>
                  <a:lnTo>
                    <a:pt x="161925" y="204788"/>
                  </a:lnTo>
                  <a:cubicBezTo>
                    <a:pt x="161131" y="173832"/>
                    <a:pt x="160338" y="142875"/>
                    <a:pt x="159544" y="111919"/>
                  </a:cubicBezTo>
                  <a:lnTo>
                    <a:pt x="164306" y="0"/>
                  </a:lnTo>
                  <a:lnTo>
                    <a:pt x="38100" y="0"/>
                  </a:lnTo>
                  <a:lnTo>
                    <a:pt x="19050" y="97632"/>
                  </a:lnTo>
                  <a:lnTo>
                    <a:pt x="11906" y="157163"/>
                  </a:lnTo>
                  <a:lnTo>
                    <a:pt x="7144" y="219075"/>
                  </a:lnTo>
                  <a:lnTo>
                    <a:pt x="0" y="314325"/>
                  </a:lnTo>
                  <a:lnTo>
                    <a:pt x="2381" y="347663"/>
                  </a:lnTo>
                  <a:lnTo>
                    <a:pt x="500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4">
              <a:extLst>
                <a:ext uri="{FF2B5EF4-FFF2-40B4-BE49-F238E27FC236}">
                  <a16:creationId xmlns:a16="http://schemas.microsoft.com/office/drawing/2014/main" id="{B0584057-9DEE-41F2-BBCF-18056EC2E503}"/>
                </a:ext>
              </a:extLst>
            </p:cNvPr>
            <p:cNvSpPr/>
            <p:nvPr/>
          </p:nvSpPr>
          <p:spPr>
            <a:xfrm rot="16200000">
              <a:off x="6176963" y="3416300"/>
              <a:ext cx="287338" cy="947737"/>
            </a:xfrm>
            <a:custGeom>
              <a:avLst/>
              <a:gdLst>
                <a:gd name="connsiteX0" fmla="*/ 192881 w 288131"/>
                <a:gd name="connsiteY0" fmla="*/ 431006 h 947738"/>
                <a:gd name="connsiteX1" fmla="*/ 159544 w 288131"/>
                <a:gd name="connsiteY1" fmla="*/ 307181 h 947738"/>
                <a:gd name="connsiteX2" fmla="*/ 138113 w 288131"/>
                <a:gd name="connsiteY2" fmla="*/ 207169 h 947738"/>
                <a:gd name="connsiteX3" fmla="*/ 135731 w 288131"/>
                <a:gd name="connsiteY3" fmla="*/ 185738 h 947738"/>
                <a:gd name="connsiteX4" fmla="*/ 135731 w 288131"/>
                <a:gd name="connsiteY4" fmla="*/ 171450 h 947738"/>
                <a:gd name="connsiteX5" fmla="*/ 138113 w 288131"/>
                <a:gd name="connsiteY5" fmla="*/ 150019 h 947738"/>
                <a:gd name="connsiteX6" fmla="*/ 147638 w 288131"/>
                <a:gd name="connsiteY6" fmla="*/ 119063 h 947738"/>
                <a:gd name="connsiteX7" fmla="*/ 202406 w 288131"/>
                <a:gd name="connsiteY7" fmla="*/ 2381 h 947738"/>
                <a:gd name="connsiteX8" fmla="*/ 80963 w 288131"/>
                <a:gd name="connsiteY8" fmla="*/ 0 h 947738"/>
                <a:gd name="connsiteX9" fmla="*/ 35719 w 288131"/>
                <a:gd name="connsiteY9" fmla="*/ 73819 h 947738"/>
                <a:gd name="connsiteX10" fmla="*/ 21431 w 288131"/>
                <a:gd name="connsiteY10" fmla="*/ 109538 h 947738"/>
                <a:gd name="connsiteX11" fmla="*/ 9525 w 288131"/>
                <a:gd name="connsiteY11" fmla="*/ 140494 h 947738"/>
                <a:gd name="connsiteX12" fmla="*/ 2381 w 288131"/>
                <a:gd name="connsiteY12" fmla="*/ 195263 h 947738"/>
                <a:gd name="connsiteX13" fmla="*/ 0 w 288131"/>
                <a:gd name="connsiteY13" fmla="*/ 242888 h 947738"/>
                <a:gd name="connsiteX14" fmla="*/ 2381 w 288131"/>
                <a:gd name="connsiteY14" fmla="*/ 278606 h 947738"/>
                <a:gd name="connsiteX15" fmla="*/ 21431 w 288131"/>
                <a:gd name="connsiteY15" fmla="*/ 400050 h 947738"/>
                <a:gd name="connsiteX16" fmla="*/ 57150 w 288131"/>
                <a:gd name="connsiteY16" fmla="*/ 559594 h 947738"/>
                <a:gd name="connsiteX17" fmla="*/ 95250 w 288131"/>
                <a:gd name="connsiteY17" fmla="*/ 709613 h 947738"/>
                <a:gd name="connsiteX18" fmla="*/ 109538 w 288131"/>
                <a:gd name="connsiteY18" fmla="*/ 769144 h 947738"/>
                <a:gd name="connsiteX19" fmla="*/ 109538 w 288131"/>
                <a:gd name="connsiteY19" fmla="*/ 947738 h 947738"/>
                <a:gd name="connsiteX20" fmla="*/ 288131 w 288131"/>
                <a:gd name="connsiteY20" fmla="*/ 947738 h 947738"/>
                <a:gd name="connsiteX21" fmla="*/ 288131 w 288131"/>
                <a:gd name="connsiteY21" fmla="*/ 754856 h 947738"/>
                <a:gd name="connsiteX22" fmla="*/ 283369 w 288131"/>
                <a:gd name="connsiteY22" fmla="*/ 731044 h 947738"/>
                <a:gd name="connsiteX23" fmla="*/ 271463 w 288131"/>
                <a:gd name="connsiteY23" fmla="*/ 692944 h 947738"/>
                <a:gd name="connsiteX24" fmla="*/ 254794 w 288131"/>
                <a:gd name="connsiteY24" fmla="*/ 638175 h 947738"/>
                <a:gd name="connsiteX25" fmla="*/ 235744 w 288131"/>
                <a:gd name="connsiteY25" fmla="*/ 576263 h 947738"/>
                <a:gd name="connsiteX26" fmla="*/ 192881 w 288131"/>
                <a:gd name="connsiteY26" fmla="*/ 431006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8131" h="947738">
                  <a:moveTo>
                    <a:pt x="192881" y="431006"/>
                  </a:moveTo>
                  <a:lnTo>
                    <a:pt x="159544" y="307181"/>
                  </a:lnTo>
                  <a:lnTo>
                    <a:pt x="138113" y="207169"/>
                  </a:lnTo>
                  <a:lnTo>
                    <a:pt x="135731" y="185738"/>
                  </a:lnTo>
                  <a:lnTo>
                    <a:pt x="135731" y="171450"/>
                  </a:lnTo>
                  <a:lnTo>
                    <a:pt x="138113" y="150019"/>
                  </a:lnTo>
                  <a:lnTo>
                    <a:pt x="147638" y="119063"/>
                  </a:lnTo>
                  <a:lnTo>
                    <a:pt x="202406" y="2381"/>
                  </a:lnTo>
                  <a:lnTo>
                    <a:pt x="80963" y="0"/>
                  </a:lnTo>
                  <a:lnTo>
                    <a:pt x="35719" y="73819"/>
                  </a:lnTo>
                  <a:lnTo>
                    <a:pt x="21431" y="109538"/>
                  </a:lnTo>
                  <a:lnTo>
                    <a:pt x="9525" y="140494"/>
                  </a:lnTo>
                  <a:lnTo>
                    <a:pt x="2381" y="195263"/>
                  </a:lnTo>
                  <a:lnTo>
                    <a:pt x="0" y="242888"/>
                  </a:lnTo>
                  <a:lnTo>
                    <a:pt x="2381" y="278606"/>
                  </a:lnTo>
                  <a:lnTo>
                    <a:pt x="21431" y="400050"/>
                  </a:lnTo>
                  <a:lnTo>
                    <a:pt x="57150" y="559594"/>
                  </a:lnTo>
                  <a:lnTo>
                    <a:pt x="95250" y="709613"/>
                  </a:lnTo>
                  <a:lnTo>
                    <a:pt x="109538" y="769144"/>
                  </a:lnTo>
                  <a:lnTo>
                    <a:pt x="109538" y="947738"/>
                  </a:lnTo>
                  <a:lnTo>
                    <a:pt x="288131" y="947738"/>
                  </a:lnTo>
                  <a:lnTo>
                    <a:pt x="288131" y="754856"/>
                  </a:lnTo>
                  <a:lnTo>
                    <a:pt x="283369" y="731044"/>
                  </a:lnTo>
                  <a:lnTo>
                    <a:pt x="271463" y="692944"/>
                  </a:lnTo>
                  <a:lnTo>
                    <a:pt x="254794" y="638175"/>
                  </a:lnTo>
                  <a:lnTo>
                    <a:pt x="235744" y="576263"/>
                  </a:lnTo>
                  <a:lnTo>
                    <a:pt x="192881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5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802" name="グループ化 1">
            <a:extLst>
              <a:ext uri="{FF2B5EF4-FFF2-40B4-BE49-F238E27FC236}">
                <a16:creationId xmlns:a16="http://schemas.microsoft.com/office/drawing/2014/main" id="{1CF5BBAD-E2A9-4FEF-B910-D884DFCED5C1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554163"/>
            <a:ext cx="4478337" cy="4210050"/>
            <a:chOff x="2557463" y="1554163"/>
            <a:chExt cx="4478337" cy="4210050"/>
          </a:xfrm>
        </p:grpSpPr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44237F2F-AD0E-4F7B-A867-F85A2432043E}"/>
                </a:ext>
              </a:extLst>
            </p:cNvPr>
            <p:cNvSpPr/>
            <p:nvPr/>
          </p:nvSpPr>
          <p:spPr>
            <a:xfrm>
              <a:off x="2900363" y="1630363"/>
              <a:ext cx="704850" cy="638175"/>
            </a:xfrm>
            <a:custGeom>
              <a:avLst/>
              <a:gdLst>
                <a:gd name="connsiteX0" fmla="*/ 216693 w 704850"/>
                <a:gd name="connsiteY0" fmla="*/ 319088 h 638175"/>
                <a:gd name="connsiteX1" fmla="*/ 180975 w 704850"/>
                <a:gd name="connsiteY1" fmla="*/ 276225 h 638175"/>
                <a:gd name="connsiteX2" fmla="*/ 150018 w 704850"/>
                <a:gd name="connsiteY2" fmla="*/ 238125 h 638175"/>
                <a:gd name="connsiteX3" fmla="*/ 119062 w 704850"/>
                <a:gd name="connsiteY3" fmla="*/ 197644 h 638175"/>
                <a:gd name="connsiteX4" fmla="*/ 80962 w 704850"/>
                <a:gd name="connsiteY4" fmla="*/ 147638 h 638175"/>
                <a:gd name="connsiteX5" fmla="*/ 54768 w 704850"/>
                <a:gd name="connsiteY5" fmla="*/ 114300 h 638175"/>
                <a:gd name="connsiteX6" fmla="*/ 33337 w 704850"/>
                <a:gd name="connsiteY6" fmla="*/ 83344 h 638175"/>
                <a:gd name="connsiteX7" fmla="*/ 11906 w 704850"/>
                <a:gd name="connsiteY7" fmla="*/ 50007 h 638175"/>
                <a:gd name="connsiteX8" fmla="*/ 2381 w 704850"/>
                <a:gd name="connsiteY8" fmla="*/ 30957 h 638175"/>
                <a:gd name="connsiteX9" fmla="*/ 0 w 704850"/>
                <a:gd name="connsiteY9" fmla="*/ 19050 h 638175"/>
                <a:gd name="connsiteX10" fmla="*/ 2381 w 704850"/>
                <a:gd name="connsiteY10" fmla="*/ 7144 h 638175"/>
                <a:gd name="connsiteX11" fmla="*/ 9525 w 704850"/>
                <a:gd name="connsiteY11" fmla="*/ 0 h 638175"/>
                <a:gd name="connsiteX12" fmla="*/ 19050 w 704850"/>
                <a:gd name="connsiteY12" fmla="*/ 0 h 638175"/>
                <a:gd name="connsiteX13" fmla="*/ 33337 w 704850"/>
                <a:gd name="connsiteY13" fmla="*/ 0 h 638175"/>
                <a:gd name="connsiteX14" fmla="*/ 59531 w 704850"/>
                <a:gd name="connsiteY14" fmla="*/ 11907 h 638175"/>
                <a:gd name="connsiteX15" fmla="*/ 97631 w 704850"/>
                <a:gd name="connsiteY15" fmla="*/ 42863 h 638175"/>
                <a:gd name="connsiteX16" fmla="*/ 135731 w 704850"/>
                <a:gd name="connsiteY16" fmla="*/ 69057 h 638175"/>
                <a:gd name="connsiteX17" fmla="*/ 171450 w 704850"/>
                <a:gd name="connsiteY17" fmla="*/ 90488 h 638175"/>
                <a:gd name="connsiteX18" fmla="*/ 219075 w 704850"/>
                <a:gd name="connsiteY18" fmla="*/ 116682 h 638175"/>
                <a:gd name="connsiteX19" fmla="*/ 271462 w 704850"/>
                <a:gd name="connsiteY19" fmla="*/ 142875 h 638175"/>
                <a:gd name="connsiteX20" fmla="*/ 316706 w 704850"/>
                <a:gd name="connsiteY20" fmla="*/ 161925 h 638175"/>
                <a:gd name="connsiteX21" fmla="*/ 381000 w 704850"/>
                <a:gd name="connsiteY21" fmla="*/ 183357 h 638175"/>
                <a:gd name="connsiteX22" fmla="*/ 438150 w 704850"/>
                <a:gd name="connsiteY22" fmla="*/ 202407 h 638175"/>
                <a:gd name="connsiteX23" fmla="*/ 476250 w 704850"/>
                <a:gd name="connsiteY23" fmla="*/ 211932 h 638175"/>
                <a:gd name="connsiteX24" fmla="*/ 511968 w 704850"/>
                <a:gd name="connsiteY24" fmla="*/ 223838 h 638175"/>
                <a:gd name="connsiteX25" fmla="*/ 557212 w 704850"/>
                <a:gd name="connsiteY25" fmla="*/ 252413 h 638175"/>
                <a:gd name="connsiteX26" fmla="*/ 597693 w 704850"/>
                <a:gd name="connsiteY26" fmla="*/ 288132 h 638175"/>
                <a:gd name="connsiteX27" fmla="*/ 619125 w 704850"/>
                <a:gd name="connsiteY27" fmla="*/ 311944 h 638175"/>
                <a:gd name="connsiteX28" fmla="*/ 638175 w 704850"/>
                <a:gd name="connsiteY28" fmla="*/ 340519 h 638175"/>
                <a:gd name="connsiteX29" fmla="*/ 654843 w 704850"/>
                <a:gd name="connsiteY29" fmla="*/ 371475 h 638175"/>
                <a:gd name="connsiteX30" fmla="*/ 673893 w 704850"/>
                <a:gd name="connsiteY30" fmla="*/ 411957 h 638175"/>
                <a:gd name="connsiteX31" fmla="*/ 688181 w 704850"/>
                <a:gd name="connsiteY31" fmla="*/ 447675 h 638175"/>
                <a:gd name="connsiteX32" fmla="*/ 700087 w 704850"/>
                <a:gd name="connsiteY32" fmla="*/ 502444 h 638175"/>
                <a:gd name="connsiteX33" fmla="*/ 704850 w 704850"/>
                <a:gd name="connsiteY33" fmla="*/ 535782 h 638175"/>
                <a:gd name="connsiteX34" fmla="*/ 704850 w 704850"/>
                <a:gd name="connsiteY34" fmla="*/ 554832 h 638175"/>
                <a:gd name="connsiteX35" fmla="*/ 695325 w 704850"/>
                <a:gd name="connsiteY35" fmla="*/ 590550 h 638175"/>
                <a:gd name="connsiteX36" fmla="*/ 678656 w 704850"/>
                <a:gd name="connsiteY36" fmla="*/ 614363 h 638175"/>
                <a:gd name="connsiteX37" fmla="*/ 652462 w 704850"/>
                <a:gd name="connsiteY37" fmla="*/ 633413 h 638175"/>
                <a:gd name="connsiteX38" fmla="*/ 628650 w 704850"/>
                <a:gd name="connsiteY38" fmla="*/ 638175 h 638175"/>
                <a:gd name="connsiteX39" fmla="*/ 592931 w 704850"/>
                <a:gd name="connsiteY39" fmla="*/ 631032 h 638175"/>
                <a:gd name="connsiteX40" fmla="*/ 559593 w 704850"/>
                <a:gd name="connsiteY40" fmla="*/ 619125 h 638175"/>
                <a:gd name="connsiteX41" fmla="*/ 507206 w 704850"/>
                <a:gd name="connsiteY41" fmla="*/ 590550 h 638175"/>
                <a:gd name="connsiteX42" fmla="*/ 459581 w 704850"/>
                <a:gd name="connsiteY42" fmla="*/ 557213 h 638175"/>
                <a:gd name="connsiteX43" fmla="*/ 402431 w 704850"/>
                <a:gd name="connsiteY43" fmla="*/ 507207 h 638175"/>
                <a:gd name="connsiteX44" fmla="*/ 342900 w 704850"/>
                <a:gd name="connsiteY44" fmla="*/ 454819 h 638175"/>
                <a:gd name="connsiteX45" fmla="*/ 300037 w 704850"/>
                <a:gd name="connsiteY45" fmla="*/ 414338 h 638175"/>
                <a:gd name="connsiteX46" fmla="*/ 216693 w 704850"/>
                <a:gd name="connsiteY46" fmla="*/ 3190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4850" h="638175">
                  <a:moveTo>
                    <a:pt x="216693" y="319088"/>
                  </a:moveTo>
                  <a:lnTo>
                    <a:pt x="180975" y="276225"/>
                  </a:lnTo>
                  <a:lnTo>
                    <a:pt x="150018" y="238125"/>
                  </a:lnTo>
                  <a:lnTo>
                    <a:pt x="119062" y="197644"/>
                  </a:lnTo>
                  <a:lnTo>
                    <a:pt x="80962" y="147638"/>
                  </a:lnTo>
                  <a:lnTo>
                    <a:pt x="54768" y="114300"/>
                  </a:lnTo>
                  <a:lnTo>
                    <a:pt x="33337" y="83344"/>
                  </a:lnTo>
                  <a:lnTo>
                    <a:pt x="11906" y="50007"/>
                  </a:lnTo>
                  <a:lnTo>
                    <a:pt x="2381" y="30957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7" y="0"/>
                  </a:lnTo>
                  <a:lnTo>
                    <a:pt x="59531" y="11907"/>
                  </a:lnTo>
                  <a:lnTo>
                    <a:pt x="97631" y="42863"/>
                  </a:lnTo>
                  <a:lnTo>
                    <a:pt x="135731" y="69057"/>
                  </a:lnTo>
                  <a:lnTo>
                    <a:pt x="171450" y="90488"/>
                  </a:lnTo>
                  <a:lnTo>
                    <a:pt x="219075" y="116682"/>
                  </a:lnTo>
                  <a:lnTo>
                    <a:pt x="271462" y="142875"/>
                  </a:lnTo>
                  <a:lnTo>
                    <a:pt x="316706" y="161925"/>
                  </a:lnTo>
                  <a:lnTo>
                    <a:pt x="381000" y="183357"/>
                  </a:lnTo>
                  <a:lnTo>
                    <a:pt x="438150" y="202407"/>
                  </a:lnTo>
                  <a:lnTo>
                    <a:pt x="476250" y="211932"/>
                  </a:lnTo>
                  <a:lnTo>
                    <a:pt x="511968" y="223838"/>
                  </a:lnTo>
                  <a:lnTo>
                    <a:pt x="557212" y="252413"/>
                  </a:lnTo>
                  <a:lnTo>
                    <a:pt x="597693" y="288132"/>
                  </a:lnTo>
                  <a:lnTo>
                    <a:pt x="619125" y="311944"/>
                  </a:lnTo>
                  <a:lnTo>
                    <a:pt x="638175" y="340519"/>
                  </a:lnTo>
                  <a:lnTo>
                    <a:pt x="654843" y="371475"/>
                  </a:lnTo>
                  <a:lnTo>
                    <a:pt x="673893" y="411957"/>
                  </a:lnTo>
                  <a:lnTo>
                    <a:pt x="688181" y="447675"/>
                  </a:lnTo>
                  <a:lnTo>
                    <a:pt x="700087" y="502444"/>
                  </a:lnTo>
                  <a:lnTo>
                    <a:pt x="704850" y="535782"/>
                  </a:lnTo>
                  <a:lnTo>
                    <a:pt x="704850" y="554832"/>
                  </a:lnTo>
                  <a:lnTo>
                    <a:pt x="695325" y="590550"/>
                  </a:lnTo>
                  <a:lnTo>
                    <a:pt x="678656" y="614363"/>
                  </a:lnTo>
                  <a:lnTo>
                    <a:pt x="652462" y="633413"/>
                  </a:lnTo>
                  <a:lnTo>
                    <a:pt x="628650" y="638175"/>
                  </a:lnTo>
                  <a:lnTo>
                    <a:pt x="592931" y="631032"/>
                  </a:lnTo>
                  <a:lnTo>
                    <a:pt x="559593" y="619125"/>
                  </a:lnTo>
                  <a:lnTo>
                    <a:pt x="507206" y="590550"/>
                  </a:lnTo>
                  <a:lnTo>
                    <a:pt x="459581" y="557213"/>
                  </a:lnTo>
                  <a:lnTo>
                    <a:pt x="402431" y="507207"/>
                  </a:lnTo>
                  <a:lnTo>
                    <a:pt x="342900" y="454819"/>
                  </a:lnTo>
                  <a:lnTo>
                    <a:pt x="300037" y="414338"/>
                  </a:lnTo>
                  <a:lnTo>
                    <a:pt x="216693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8C9CFB6B-C937-4BDA-A5B6-43E3F2F55917}"/>
                </a:ext>
              </a:extLst>
            </p:cNvPr>
            <p:cNvSpPr/>
            <p:nvPr/>
          </p:nvSpPr>
          <p:spPr>
            <a:xfrm>
              <a:off x="2574925" y="2857500"/>
              <a:ext cx="719138" cy="531813"/>
            </a:xfrm>
            <a:custGeom>
              <a:avLst/>
              <a:gdLst>
                <a:gd name="connsiteX0" fmla="*/ 452438 w 719138"/>
                <a:gd name="connsiteY0" fmla="*/ 190500 h 531019"/>
                <a:gd name="connsiteX1" fmla="*/ 400050 w 719138"/>
                <a:gd name="connsiteY1" fmla="*/ 176213 h 531019"/>
                <a:gd name="connsiteX2" fmla="*/ 330994 w 719138"/>
                <a:gd name="connsiteY2" fmla="*/ 154781 h 531019"/>
                <a:gd name="connsiteX3" fmla="*/ 273844 w 719138"/>
                <a:gd name="connsiteY3" fmla="*/ 135731 h 531019"/>
                <a:gd name="connsiteX4" fmla="*/ 228600 w 719138"/>
                <a:gd name="connsiteY4" fmla="*/ 116681 h 531019"/>
                <a:gd name="connsiteX5" fmla="*/ 183357 w 719138"/>
                <a:gd name="connsiteY5" fmla="*/ 95250 h 531019"/>
                <a:gd name="connsiteX6" fmla="*/ 142875 w 719138"/>
                <a:gd name="connsiteY6" fmla="*/ 73819 h 531019"/>
                <a:gd name="connsiteX7" fmla="*/ 102394 w 719138"/>
                <a:gd name="connsiteY7" fmla="*/ 50006 h 531019"/>
                <a:gd name="connsiteX8" fmla="*/ 71438 w 719138"/>
                <a:gd name="connsiteY8" fmla="*/ 28575 h 531019"/>
                <a:gd name="connsiteX9" fmla="*/ 42863 w 719138"/>
                <a:gd name="connsiteY9" fmla="*/ 9525 h 531019"/>
                <a:gd name="connsiteX10" fmla="*/ 26194 w 719138"/>
                <a:gd name="connsiteY10" fmla="*/ 2381 h 531019"/>
                <a:gd name="connsiteX11" fmla="*/ 14288 w 719138"/>
                <a:gd name="connsiteY11" fmla="*/ 0 h 531019"/>
                <a:gd name="connsiteX12" fmla="*/ 2382 w 719138"/>
                <a:gd name="connsiteY12" fmla="*/ 4763 h 531019"/>
                <a:gd name="connsiteX13" fmla="*/ 0 w 719138"/>
                <a:gd name="connsiteY13" fmla="*/ 16669 h 531019"/>
                <a:gd name="connsiteX14" fmla="*/ 2382 w 719138"/>
                <a:gd name="connsiteY14" fmla="*/ 40481 h 531019"/>
                <a:gd name="connsiteX15" fmla="*/ 14288 w 719138"/>
                <a:gd name="connsiteY15" fmla="*/ 71438 h 531019"/>
                <a:gd name="connsiteX16" fmla="*/ 35719 w 719138"/>
                <a:gd name="connsiteY16" fmla="*/ 107156 h 531019"/>
                <a:gd name="connsiteX17" fmla="*/ 73819 w 719138"/>
                <a:gd name="connsiteY17" fmla="*/ 159544 h 531019"/>
                <a:gd name="connsiteX18" fmla="*/ 111919 w 719138"/>
                <a:gd name="connsiteY18" fmla="*/ 207169 h 531019"/>
                <a:gd name="connsiteX19" fmla="*/ 152400 w 719138"/>
                <a:gd name="connsiteY19" fmla="*/ 254794 h 531019"/>
                <a:gd name="connsiteX20" fmla="*/ 200025 w 719138"/>
                <a:gd name="connsiteY20" fmla="*/ 304800 h 531019"/>
                <a:gd name="connsiteX21" fmla="*/ 247650 w 719138"/>
                <a:gd name="connsiteY21" fmla="*/ 350044 h 531019"/>
                <a:gd name="connsiteX22" fmla="*/ 297657 w 719138"/>
                <a:gd name="connsiteY22" fmla="*/ 390525 h 531019"/>
                <a:gd name="connsiteX23" fmla="*/ 361950 w 719138"/>
                <a:gd name="connsiteY23" fmla="*/ 435769 h 531019"/>
                <a:gd name="connsiteX24" fmla="*/ 450057 w 719138"/>
                <a:gd name="connsiteY24" fmla="*/ 485775 h 531019"/>
                <a:gd name="connsiteX25" fmla="*/ 519113 w 719138"/>
                <a:gd name="connsiteY25" fmla="*/ 519113 h 531019"/>
                <a:gd name="connsiteX26" fmla="*/ 547688 w 719138"/>
                <a:gd name="connsiteY26" fmla="*/ 528638 h 531019"/>
                <a:gd name="connsiteX27" fmla="*/ 581025 w 719138"/>
                <a:gd name="connsiteY27" fmla="*/ 531019 h 531019"/>
                <a:gd name="connsiteX28" fmla="*/ 607219 w 719138"/>
                <a:gd name="connsiteY28" fmla="*/ 528638 h 531019"/>
                <a:gd name="connsiteX29" fmla="*/ 633413 w 719138"/>
                <a:gd name="connsiteY29" fmla="*/ 523875 h 531019"/>
                <a:gd name="connsiteX30" fmla="*/ 654844 w 719138"/>
                <a:gd name="connsiteY30" fmla="*/ 511969 h 531019"/>
                <a:gd name="connsiteX31" fmla="*/ 673894 w 719138"/>
                <a:gd name="connsiteY31" fmla="*/ 495300 h 531019"/>
                <a:gd name="connsiteX32" fmla="*/ 690563 w 719138"/>
                <a:gd name="connsiteY32" fmla="*/ 473869 h 531019"/>
                <a:gd name="connsiteX33" fmla="*/ 707232 w 719138"/>
                <a:gd name="connsiteY33" fmla="*/ 442913 h 531019"/>
                <a:gd name="connsiteX34" fmla="*/ 714375 w 719138"/>
                <a:gd name="connsiteY34" fmla="*/ 416719 h 531019"/>
                <a:gd name="connsiteX35" fmla="*/ 719138 w 719138"/>
                <a:gd name="connsiteY35" fmla="*/ 390525 h 531019"/>
                <a:gd name="connsiteX36" fmla="*/ 719138 w 719138"/>
                <a:gd name="connsiteY36" fmla="*/ 371475 h 531019"/>
                <a:gd name="connsiteX37" fmla="*/ 716757 w 719138"/>
                <a:gd name="connsiteY37" fmla="*/ 347663 h 531019"/>
                <a:gd name="connsiteX38" fmla="*/ 707232 w 719138"/>
                <a:gd name="connsiteY38" fmla="*/ 316706 h 531019"/>
                <a:gd name="connsiteX39" fmla="*/ 685800 w 719138"/>
                <a:gd name="connsiteY39" fmla="*/ 285750 h 531019"/>
                <a:gd name="connsiteX40" fmla="*/ 666750 w 719138"/>
                <a:gd name="connsiteY40" fmla="*/ 264319 h 531019"/>
                <a:gd name="connsiteX41" fmla="*/ 640557 w 719138"/>
                <a:gd name="connsiteY41" fmla="*/ 242888 h 531019"/>
                <a:gd name="connsiteX42" fmla="*/ 626269 w 719138"/>
                <a:gd name="connsiteY42" fmla="*/ 235744 h 531019"/>
                <a:gd name="connsiteX43" fmla="*/ 452438 w 719138"/>
                <a:gd name="connsiteY43" fmla="*/ 19050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38" h="531019">
                  <a:moveTo>
                    <a:pt x="452438" y="190500"/>
                  </a:moveTo>
                  <a:lnTo>
                    <a:pt x="400050" y="176213"/>
                  </a:lnTo>
                  <a:lnTo>
                    <a:pt x="330994" y="154781"/>
                  </a:lnTo>
                  <a:lnTo>
                    <a:pt x="273844" y="135731"/>
                  </a:lnTo>
                  <a:lnTo>
                    <a:pt x="228600" y="116681"/>
                  </a:lnTo>
                  <a:lnTo>
                    <a:pt x="183357" y="95250"/>
                  </a:lnTo>
                  <a:lnTo>
                    <a:pt x="142875" y="73819"/>
                  </a:lnTo>
                  <a:lnTo>
                    <a:pt x="102394" y="50006"/>
                  </a:lnTo>
                  <a:lnTo>
                    <a:pt x="71438" y="28575"/>
                  </a:lnTo>
                  <a:lnTo>
                    <a:pt x="42863" y="9525"/>
                  </a:lnTo>
                  <a:lnTo>
                    <a:pt x="26194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2382" y="40481"/>
                  </a:lnTo>
                  <a:lnTo>
                    <a:pt x="14288" y="71438"/>
                  </a:lnTo>
                  <a:lnTo>
                    <a:pt x="35719" y="107156"/>
                  </a:lnTo>
                  <a:lnTo>
                    <a:pt x="73819" y="159544"/>
                  </a:lnTo>
                  <a:lnTo>
                    <a:pt x="111919" y="207169"/>
                  </a:lnTo>
                  <a:lnTo>
                    <a:pt x="152400" y="254794"/>
                  </a:lnTo>
                  <a:lnTo>
                    <a:pt x="200025" y="304800"/>
                  </a:lnTo>
                  <a:lnTo>
                    <a:pt x="247650" y="350044"/>
                  </a:lnTo>
                  <a:lnTo>
                    <a:pt x="297657" y="390525"/>
                  </a:lnTo>
                  <a:lnTo>
                    <a:pt x="361950" y="435769"/>
                  </a:lnTo>
                  <a:lnTo>
                    <a:pt x="450057" y="485775"/>
                  </a:lnTo>
                  <a:lnTo>
                    <a:pt x="519113" y="519113"/>
                  </a:lnTo>
                  <a:lnTo>
                    <a:pt x="547688" y="528638"/>
                  </a:lnTo>
                  <a:lnTo>
                    <a:pt x="581025" y="531019"/>
                  </a:lnTo>
                  <a:lnTo>
                    <a:pt x="607219" y="528638"/>
                  </a:lnTo>
                  <a:lnTo>
                    <a:pt x="633413" y="523875"/>
                  </a:lnTo>
                  <a:lnTo>
                    <a:pt x="654844" y="511969"/>
                  </a:lnTo>
                  <a:lnTo>
                    <a:pt x="673894" y="495300"/>
                  </a:lnTo>
                  <a:lnTo>
                    <a:pt x="690563" y="473869"/>
                  </a:lnTo>
                  <a:lnTo>
                    <a:pt x="707232" y="442913"/>
                  </a:lnTo>
                  <a:lnTo>
                    <a:pt x="714375" y="416719"/>
                  </a:lnTo>
                  <a:lnTo>
                    <a:pt x="719138" y="390525"/>
                  </a:lnTo>
                  <a:lnTo>
                    <a:pt x="719138" y="371475"/>
                  </a:lnTo>
                  <a:lnTo>
                    <a:pt x="716757" y="347663"/>
                  </a:lnTo>
                  <a:lnTo>
                    <a:pt x="707232" y="316706"/>
                  </a:lnTo>
                  <a:lnTo>
                    <a:pt x="685800" y="285750"/>
                  </a:lnTo>
                  <a:lnTo>
                    <a:pt x="666750" y="264319"/>
                  </a:lnTo>
                  <a:lnTo>
                    <a:pt x="640557" y="242888"/>
                  </a:lnTo>
                  <a:lnTo>
                    <a:pt x="626269" y="235744"/>
                  </a:lnTo>
                  <a:lnTo>
                    <a:pt x="452438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F427ABBC-F9DD-4431-A2F6-FC64FCF719BD}"/>
                </a:ext>
              </a:extLst>
            </p:cNvPr>
            <p:cNvSpPr/>
            <p:nvPr/>
          </p:nvSpPr>
          <p:spPr>
            <a:xfrm>
              <a:off x="2557463" y="5068888"/>
              <a:ext cx="466725" cy="622300"/>
            </a:xfrm>
            <a:custGeom>
              <a:avLst/>
              <a:gdLst>
                <a:gd name="connsiteX0" fmla="*/ 278606 w 466725"/>
                <a:gd name="connsiteY0" fmla="*/ 533400 h 621507"/>
                <a:gd name="connsiteX1" fmla="*/ 230981 w 466725"/>
                <a:gd name="connsiteY1" fmla="*/ 481013 h 621507"/>
                <a:gd name="connsiteX2" fmla="*/ 211931 w 466725"/>
                <a:gd name="connsiteY2" fmla="*/ 459582 h 621507"/>
                <a:gd name="connsiteX3" fmla="*/ 183356 w 466725"/>
                <a:gd name="connsiteY3" fmla="*/ 426244 h 621507"/>
                <a:gd name="connsiteX4" fmla="*/ 157162 w 466725"/>
                <a:gd name="connsiteY4" fmla="*/ 392907 h 621507"/>
                <a:gd name="connsiteX5" fmla="*/ 130968 w 466725"/>
                <a:gd name="connsiteY5" fmla="*/ 357188 h 621507"/>
                <a:gd name="connsiteX6" fmla="*/ 100012 w 466725"/>
                <a:gd name="connsiteY6" fmla="*/ 309563 h 621507"/>
                <a:gd name="connsiteX7" fmla="*/ 78581 w 466725"/>
                <a:gd name="connsiteY7" fmla="*/ 273844 h 621507"/>
                <a:gd name="connsiteX8" fmla="*/ 61912 w 466725"/>
                <a:gd name="connsiteY8" fmla="*/ 242888 h 621507"/>
                <a:gd name="connsiteX9" fmla="*/ 42862 w 466725"/>
                <a:gd name="connsiteY9" fmla="*/ 204788 h 621507"/>
                <a:gd name="connsiteX10" fmla="*/ 21431 w 466725"/>
                <a:gd name="connsiteY10" fmla="*/ 157163 h 621507"/>
                <a:gd name="connsiteX11" fmla="*/ 9525 w 466725"/>
                <a:gd name="connsiteY11" fmla="*/ 116682 h 621507"/>
                <a:gd name="connsiteX12" fmla="*/ 2381 w 466725"/>
                <a:gd name="connsiteY12" fmla="*/ 78582 h 621507"/>
                <a:gd name="connsiteX13" fmla="*/ 0 w 466725"/>
                <a:gd name="connsiteY13" fmla="*/ 57150 h 621507"/>
                <a:gd name="connsiteX14" fmla="*/ 4762 w 466725"/>
                <a:gd name="connsiteY14" fmla="*/ 33338 h 621507"/>
                <a:gd name="connsiteX15" fmla="*/ 9525 w 466725"/>
                <a:gd name="connsiteY15" fmla="*/ 11907 h 621507"/>
                <a:gd name="connsiteX16" fmla="*/ 14287 w 466725"/>
                <a:gd name="connsiteY16" fmla="*/ 4763 h 621507"/>
                <a:gd name="connsiteX17" fmla="*/ 21431 w 466725"/>
                <a:gd name="connsiteY17" fmla="*/ 0 h 621507"/>
                <a:gd name="connsiteX18" fmla="*/ 26193 w 466725"/>
                <a:gd name="connsiteY18" fmla="*/ 0 h 621507"/>
                <a:gd name="connsiteX19" fmla="*/ 35718 w 466725"/>
                <a:gd name="connsiteY19" fmla="*/ 0 h 621507"/>
                <a:gd name="connsiteX20" fmla="*/ 42862 w 466725"/>
                <a:gd name="connsiteY20" fmla="*/ 2382 h 621507"/>
                <a:gd name="connsiteX21" fmla="*/ 45243 w 466725"/>
                <a:gd name="connsiteY21" fmla="*/ 7144 h 621507"/>
                <a:gd name="connsiteX22" fmla="*/ 50006 w 466725"/>
                <a:gd name="connsiteY22" fmla="*/ 19050 h 621507"/>
                <a:gd name="connsiteX23" fmla="*/ 54768 w 466725"/>
                <a:gd name="connsiteY23" fmla="*/ 30957 h 621507"/>
                <a:gd name="connsiteX24" fmla="*/ 69056 w 466725"/>
                <a:gd name="connsiteY24" fmla="*/ 57150 h 621507"/>
                <a:gd name="connsiteX25" fmla="*/ 90487 w 466725"/>
                <a:gd name="connsiteY25" fmla="*/ 83344 h 621507"/>
                <a:gd name="connsiteX26" fmla="*/ 123825 w 466725"/>
                <a:gd name="connsiteY26" fmla="*/ 111919 h 621507"/>
                <a:gd name="connsiteX27" fmla="*/ 147637 w 466725"/>
                <a:gd name="connsiteY27" fmla="*/ 126207 h 621507"/>
                <a:gd name="connsiteX28" fmla="*/ 466725 w 466725"/>
                <a:gd name="connsiteY28" fmla="*/ 390525 h 621507"/>
                <a:gd name="connsiteX29" fmla="*/ 461962 w 466725"/>
                <a:gd name="connsiteY29" fmla="*/ 440532 h 621507"/>
                <a:gd name="connsiteX30" fmla="*/ 452437 w 466725"/>
                <a:gd name="connsiteY30" fmla="*/ 535782 h 621507"/>
                <a:gd name="connsiteX31" fmla="*/ 450056 w 466725"/>
                <a:gd name="connsiteY31" fmla="*/ 559594 h 621507"/>
                <a:gd name="connsiteX32" fmla="*/ 445293 w 466725"/>
                <a:gd name="connsiteY32" fmla="*/ 573882 h 621507"/>
                <a:gd name="connsiteX33" fmla="*/ 433387 w 466725"/>
                <a:gd name="connsiteY33" fmla="*/ 597694 h 621507"/>
                <a:gd name="connsiteX34" fmla="*/ 419100 w 466725"/>
                <a:gd name="connsiteY34" fmla="*/ 611982 h 621507"/>
                <a:gd name="connsiteX35" fmla="*/ 404812 w 466725"/>
                <a:gd name="connsiteY35" fmla="*/ 619125 h 621507"/>
                <a:gd name="connsiteX36" fmla="*/ 390525 w 466725"/>
                <a:gd name="connsiteY36" fmla="*/ 621507 h 621507"/>
                <a:gd name="connsiteX37" fmla="*/ 378618 w 466725"/>
                <a:gd name="connsiteY37" fmla="*/ 621507 h 621507"/>
                <a:gd name="connsiteX38" fmla="*/ 361950 w 466725"/>
                <a:gd name="connsiteY38" fmla="*/ 614363 h 621507"/>
                <a:gd name="connsiteX39" fmla="*/ 335756 w 466725"/>
                <a:gd name="connsiteY39" fmla="*/ 592932 h 621507"/>
                <a:gd name="connsiteX40" fmla="*/ 278606 w 466725"/>
                <a:gd name="connsiteY40" fmla="*/ 533400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621507">
                  <a:moveTo>
                    <a:pt x="278606" y="533400"/>
                  </a:moveTo>
                  <a:lnTo>
                    <a:pt x="230981" y="481013"/>
                  </a:lnTo>
                  <a:lnTo>
                    <a:pt x="211931" y="459582"/>
                  </a:lnTo>
                  <a:lnTo>
                    <a:pt x="183356" y="426244"/>
                  </a:lnTo>
                  <a:lnTo>
                    <a:pt x="157162" y="392907"/>
                  </a:lnTo>
                  <a:lnTo>
                    <a:pt x="130968" y="357188"/>
                  </a:lnTo>
                  <a:lnTo>
                    <a:pt x="100012" y="309563"/>
                  </a:lnTo>
                  <a:lnTo>
                    <a:pt x="78581" y="273844"/>
                  </a:lnTo>
                  <a:lnTo>
                    <a:pt x="61912" y="242888"/>
                  </a:lnTo>
                  <a:lnTo>
                    <a:pt x="42862" y="204788"/>
                  </a:lnTo>
                  <a:lnTo>
                    <a:pt x="21431" y="157163"/>
                  </a:lnTo>
                  <a:lnTo>
                    <a:pt x="9525" y="116682"/>
                  </a:lnTo>
                  <a:lnTo>
                    <a:pt x="2381" y="78582"/>
                  </a:lnTo>
                  <a:lnTo>
                    <a:pt x="0" y="57150"/>
                  </a:lnTo>
                  <a:lnTo>
                    <a:pt x="4762" y="33338"/>
                  </a:lnTo>
                  <a:lnTo>
                    <a:pt x="9525" y="11907"/>
                  </a:lnTo>
                  <a:lnTo>
                    <a:pt x="14287" y="4763"/>
                  </a:lnTo>
                  <a:lnTo>
                    <a:pt x="21431" y="0"/>
                  </a:lnTo>
                  <a:lnTo>
                    <a:pt x="26193" y="0"/>
                  </a:lnTo>
                  <a:lnTo>
                    <a:pt x="35718" y="0"/>
                  </a:lnTo>
                  <a:lnTo>
                    <a:pt x="42862" y="2382"/>
                  </a:lnTo>
                  <a:lnTo>
                    <a:pt x="45243" y="7144"/>
                  </a:lnTo>
                  <a:lnTo>
                    <a:pt x="50006" y="19050"/>
                  </a:lnTo>
                  <a:lnTo>
                    <a:pt x="54768" y="30957"/>
                  </a:lnTo>
                  <a:lnTo>
                    <a:pt x="69056" y="57150"/>
                  </a:lnTo>
                  <a:lnTo>
                    <a:pt x="90487" y="83344"/>
                  </a:lnTo>
                  <a:lnTo>
                    <a:pt x="123825" y="111919"/>
                  </a:lnTo>
                  <a:lnTo>
                    <a:pt x="147637" y="126207"/>
                  </a:lnTo>
                  <a:lnTo>
                    <a:pt x="466725" y="390525"/>
                  </a:lnTo>
                  <a:lnTo>
                    <a:pt x="461962" y="440532"/>
                  </a:lnTo>
                  <a:lnTo>
                    <a:pt x="452437" y="535782"/>
                  </a:lnTo>
                  <a:lnTo>
                    <a:pt x="450056" y="559594"/>
                  </a:lnTo>
                  <a:lnTo>
                    <a:pt x="445293" y="573882"/>
                  </a:lnTo>
                  <a:lnTo>
                    <a:pt x="433387" y="597694"/>
                  </a:lnTo>
                  <a:lnTo>
                    <a:pt x="419100" y="611982"/>
                  </a:lnTo>
                  <a:lnTo>
                    <a:pt x="404812" y="619125"/>
                  </a:lnTo>
                  <a:lnTo>
                    <a:pt x="390525" y="621507"/>
                  </a:lnTo>
                  <a:lnTo>
                    <a:pt x="378618" y="621507"/>
                  </a:lnTo>
                  <a:lnTo>
                    <a:pt x="361950" y="614363"/>
                  </a:lnTo>
                  <a:lnTo>
                    <a:pt x="335756" y="592932"/>
                  </a:lnTo>
                  <a:lnTo>
                    <a:pt x="278606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847F92F7-F4F0-42C1-9C44-A34B401724A2}"/>
                </a:ext>
              </a:extLst>
            </p:cNvPr>
            <p:cNvSpPr/>
            <p:nvPr/>
          </p:nvSpPr>
          <p:spPr>
            <a:xfrm rot="16200000">
              <a:off x="3669506" y="3366294"/>
              <a:ext cx="3798888" cy="717550"/>
            </a:xfrm>
            <a:custGeom>
              <a:avLst/>
              <a:gdLst>
                <a:gd name="connsiteX0" fmla="*/ 2430217 w 3798749"/>
                <a:gd name="connsiteY0" fmla="*/ 515501 h 718019"/>
                <a:gd name="connsiteX1" fmla="*/ 2273726 w 3798749"/>
                <a:gd name="connsiteY1" fmla="*/ 512432 h 718019"/>
                <a:gd name="connsiteX2" fmla="*/ 2129508 w 3798749"/>
                <a:gd name="connsiteY2" fmla="*/ 509364 h 718019"/>
                <a:gd name="connsiteX3" fmla="*/ 2022112 w 3798749"/>
                <a:gd name="connsiteY3" fmla="*/ 506295 h 718019"/>
                <a:gd name="connsiteX4" fmla="*/ 1902442 w 3798749"/>
                <a:gd name="connsiteY4" fmla="*/ 500159 h 718019"/>
                <a:gd name="connsiteX5" fmla="*/ 1742883 w 3798749"/>
                <a:gd name="connsiteY5" fmla="*/ 490953 h 718019"/>
                <a:gd name="connsiteX6" fmla="*/ 1583323 w 3798749"/>
                <a:gd name="connsiteY6" fmla="*/ 478679 h 718019"/>
                <a:gd name="connsiteX7" fmla="*/ 1454448 w 3798749"/>
                <a:gd name="connsiteY7" fmla="*/ 466406 h 718019"/>
                <a:gd name="connsiteX8" fmla="*/ 1316367 w 3798749"/>
                <a:gd name="connsiteY8" fmla="*/ 451063 h 718019"/>
                <a:gd name="connsiteX9" fmla="*/ 1141465 w 3798749"/>
                <a:gd name="connsiteY9" fmla="*/ 426516 h 718019"/>
                <a:gd name="connsiteX10" fmla="*/ 1000316 w 3798749"/>
                <a:gd name="connsiteY10" fmla="*/ 395831 h 718019"/>
                <a:gd name="connsiteX11" fmla="*/ 905194 w 3798749"/>
                <a:gd name="connsiteY11" fmla="*/ 371283 h 718019"/>
                <a:gd name="connsiteX12" fmla="*/ 742566 w 3798749"/>
                <a:gd name="connsiteY12" fmla="*/ 319120 h 718019"/>
                <a:gd name="connsiteX13" fmla="*/ 619828 w 3798749"/>
                <a:gd name="connsiteY13" fmla="*/ 276161 h 718019"/>
                <a:gd name="connsiteX14" fmla="*/ 435720 w 3798749"/>
                <a:gd name="connsiteY14" fmla="*/ 196381 h 718019"/>
                <a:gd name="connsiteX15" fmla="*/ 306845 w 3798749"/>
                <a:gd name="connsiteY15" fmla="*/ 138081 h 718019"/>
                <a:gd name="connsiteX16" fmla="*/ 205586 w 3798749"/>
                <a:gd name="connsiteY16" fmla="*/ 85917 h 718019"/>
                <a:gd name="connsiteX17" fmla="*/ 104327 w 3798749"/>
                <a:gd name="connsiteY17" fmla="*/ 33753 h 718019"/>
                <a:gd name="connsiteX18" fmla="*/ 55232 w 3798749"/>
                <a:gd name="connsiteY18" fmla="*/ 9206 h 718019"/>
                <a:gd name="connsiteX19" fmla="*/ 15342 w 3798749"/>
                <a:gd name="connsiteY19" fmla="*/ 0 h 718019"/>
                <a:gd name="connsiteX20" fmla="*/ 3068 w 3798749"/>
                <a:gd name="connsiteY20" fmla="*/ 6137 h 718019"/>
                <a:gd name="connsiteX21" fmla="*/ 0 w 3798749"/>
                <a:gd name="connsiteY21" fmla="*/ 18411 h 718019"/>
                <a:gd name="connsiteX22" fmla="*/ 9205 w 3798749"/>
                <a:gd name="connsiteY22" fmla="*/ 42959 h 718019"/>
                <a:gd name="connsiteX23" fmla="*/ 33753 w 3798749"/>
                <a:gd name="connsiteY23" fmla="*/ 73643 h 718019"/>
                <a:gd name="connsiteX24" fmla="*/ 92053 w 3798749"/>
                <a:gd name="connsiteY24" fmla="*/ 116601 h 718019"/>
                <a:gd name="connsiteX25" fmla="*/ 187175 w 3798749"/>
                <a:gd name="connsiteY25" fmla="*/ 181039 h 718019"/>
                <a:gd name="connsiteX26" fmla="*/ 257750 w 3798749"/>
                <a:gd name="connsiteY26" fmla="*/ 230134 h 718019"/>
                <a:gd name="connsiteX27" fmla="*/ 355940 w 3798749"/>
                <a:gd name="connsiteY27" fmla="*/ 288435 h 718019"/>
                <a:gd name="connsiteX28" fmla="*/ 500158 w 3798749"/>
                <a:gd name="connsiteY28" fmla="*/ 371283 h 718019"/>
                <a:gd name="connsiteX29" fmla="*/ 616759 w 3798749"/>
                <a:gd name="connsiteY29" fmla="*/ 432653 h 718019"/>
                <a:gd name="connsiteX30" fmla="*/ 718018 w 3798749"/>
                <a:gd name="connsiteY30" fmla="*/ 475611 h 718019"/>
                <a:gd name="connsiteX31" fmla="*/ 810072 w 3798749"/>
                <a:gd name="connsiteY31" fmla="*/ 509364 h 718019"/>
                <a:gd name="connsiteX32" fmla="*/ 960426 w 3798749"/>
                <a:gd name="connsiteY32" fmla="*/ 555391 h 718019"/>
                <a:gd name="connsiteX33" fmla="*/ 1147602 w 3798749"/>
                <a:gd name="connsiteY33" fmla="*/ 601418 h 718019"/>
                <a:gd name="connsiteX34" fmla="*/ 1316367 w 3798749"/>
                <a:gd name="connsiteY34" fmla="*/ 638239 h 718019"/>
                <a:gd name="connsiteX35" fmla="*/ 1475927 w 3798749"/>
                <a:gd name="connsiteY35" fmla="*/ 668924 h 718019"/>
                <a:gd name="connsiteX36" fmla="*/ 1660034 w 3798749"/>
                <a:gd name="connsiteY36" fmla="*/ 699608 h 718019"/>
                <a:gd name="connsiteX37" fmla="*/ 1742883 w 3798749"/>
                <a:gd name="connsiteY37" fmla="*/ 696540 h 718019"/>
                <a:gd name="connsiteX38" fmla="*/ 1914716 w 3798749"/>
                <a:gd name="connsiteY38" fmla="*/ 702677 h 718019"/>
                <a:gd name="connsiteX39" fmla="*/ 2169398 w 3798749"/>
                <a:gd name="connsiteY39" fmla="*/ 711882 h 718019"/>
                <a:gd name="connsiteX40" fmla="*/ 2381122 w 3798749"/>
                <a:gd name="connsiteY40" fmla="*/ 714950 h 718019"/>
                <a:gd name="connsiteX41" fmla="*/ 2617393 w 3798749"/>
                <a:gd name="connsiteY41" fmla="*/ 718019 h 718019"/>
                <a:gd name="connsiteX42" fmla="*/ 2887417 w 3798749"/>
                <a:gd name="connsiteY42" fmla="*/ 718019 h 718019"/>
                <a:gd name="connsiteX43" fmla="*/ 3243358 w 3798749"/>
                <a:gd name="connsiteY43" fmla="*/ 718019 h 718019"/>
                <a:gd name="connsiteX44" fmla="*/ 3556340 w 3798749"/>
                <a:gd name="connsiteY44" fmla="*/ 714950 h 718019"/>
                <a:gd name="connsiteX45" fmla="*/ 3688284 w 3798749"/>
                <a:gd name="connsiteY45" fmla="*/ 668924 h 718019"/>
                <a:gd name="connsiteX46" fmla="*/ 3706695 w 3798749"/>
                <a:gd name="connsiteY46" fmla="*/ 635171 h 718019"/>
                <a:gd name="connsiteX47" fmla="*/ 3728174 w 3798749"/>
                <a:gd name="connsiteY47" fmla="*/ 589144 h 718019"/>
                <a:gd name="connsiteX48" fmla="*/ 3743516 w 3798749"/>
                <a:gd name="connsiteY48" fmla="*/ 555391 h 718019"/>
                <a:gd name="connsiteX49" fmla="*/ 3761927 w 3798749"/>
                <a:gd name="connsiteY49" fmla="*/ 503227 h 718019"/>
                <a:gd name="connsiteX50" fmla="*/ 3774201 w 3798749"/>
                <a:gd name="connsiteY50" fmla="*/ 454132 h 718019"/>
                <a:gd name="connsiteX51" fmla="*/ 3786475 w 3798749"/>
                <a:gd name="connsiteY51" fmla="*/ 405036 h 718019"/>
                <a:gd name="connsiteX52" fmla="*/ 3795680 w 3798749"/>
                <a:gd name="connsiteY52" fmla="*/ 359010 h 718019"/>
                <a:gd name="connsiteX53" fmla="*/ 3798749 w 3798749"/>
                <a:gd name="connsiteY53" fmla="*/ 328325 h 718019"/>
                <a:gd name="connsiteX54" fmla="*/ 3795680 w 3798749"/>
                <a:gd name="connsiteY54" fmla="*/ 312983 h 718019"/>
                <a:gd name="connsiteX55" fmla="*/ 3792612 w 3798749"/>
                <a:gd name="connsiteY55" fmla="*/ 300709 h 718019"/>
                <a:gd name="connsiteX56" fmla="*/ 3786475 w 3798749"/>
                <a:gd name="connsiteY56" fmla="*/ 291504 h 718019"/>
                <a:gd name="connsiteX57" fmla="*/ 3768064 w 3798749"/>
                <a:gd name="connsiteY57" fmla="*/ 285367 h 718019"/>
                <a:gd name="connsiteX58" fmla="*/ 3743516 w 3798749"/>
                <a:gd name="connsiteY58" fmla="*/ 294572 h 718019"/>
                <a:gd name="connsiteX59" fmla="*/ 3722037 w 3798749"/>
                <a:gd name="connsiteY59" fmla="*/ 303777 h 718019"/>
                <a:gd name="connsiteX60" fmla="*/ 3697489 w 3798749"/>
                <a:gd name="connsiteY60" fmla="*/ 334462 h 718019"/>
                <a:gd name="connsiteX61" fmla="*/ 3660668 w 3798749"/>
                <a:gd name="connsiteY61" fmla="*/ 380489 h 718019"/>
                <a:gd name="connsiteX62" fmla="*/ 3620778 w 3798749"/>
                <a:gd name="connsiteY62" fmla="*/ 414242 h 718019"/>
                <a:gd name="connsiteX63" fmla="*/ 3587025 w 3798749"/>
                <a:gd name="connsiteY63" fmla="*/ 438789 h 718019"/>
                <a:gd name="connsiteX64" fmla="*/ 3544067 w 3798749"/>
                <a:gd name="connsiteY64" fmla="*/ 466406 h 718019"/>
                <a:gd name="connsiteX65" fmla="*/ 3491903 w 3798749"/>
                <a:gd name="connsiteY65" fmla="*/ 478679 h 718019"/>
                <a:gd name="connsiteX66" fmla="*/ 3372233 w 3798749"/>
                <a:gd name="connsiteY66" fmla="*/ 494022 h 718019"/>
                <a:gd name="connsiteX67" fmla="*/ 3267906 w 3798749"/>
                <a:gd name="connsiteY67" fmla="*/ 503227 h 718019"/>
                <a:gd name="connsiteX68" fmla="*/ 3114483 w 3798749"/>
                <a:gd name="connsiteY68" fmla="*/ 512432 h 718019"/>
                <a:gd name="connsiteX69" fmla="*/ 2997881 w 3798749"/>
                <a:gd name="connsiteY69" fmla="*/ 515501 h 718019"/>
                <a:gd name="connsiteX70" fmla="*/ 2829116 w 3798749"/>
                <a:gd name="connsiteY70" fmla="*/ 515501 h 718019"/>
                <a:gd name="connsiteX71" fmla="*/ 2589777 w 3798749"/>
                <a:gd name="connsiteY71" fmla="*/ 515501 h 718019"/>
                <a:gd name="connsiteX72" fmla="*/ 2430217 w 3798749"/>
                <a:gd name="connsiteY72" fmla="*/ 515501 h 71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98749" h="718019">
                  <a:moveTo>
                    <a:pt x="2430217" y="515501"/>
                  </a:moveTo>
                  <a:lnTo>
                    <a:pt x="2273726" y="512432"/>
                  </a:lnTo>
                  <a:lnTo>
                    <a:pt x="2129508" y="509364"/>
                  </a:lnTo>
                  <a:lnTo>
                    <a:pt x="2022112" y="506295"/>
                  </a:lnTo>
                  <a:lnTo>
                    <a:pt x="1902442" y="500159"/>
                  </a:lnTo>
                  <a:lnTo>
                    <a:pt x="1742883" y="490953"/>
                  </a:lnTo>
                  <a:lnTo>
                    <a:pt x="1583323" y="478679"/>
                  </a:lnTo>
                  <a:lnTo>
                    <a:pt x="1454448" y="466406"/>
                  </a:lnTo>
                  <a:lnTo>
                    <a:pt x="1316367" y="451063"/>
                  </a:lnTo>
                  <a:lnTo>
                    <a:pt x="1141465" y="426516"/>
                  </a:lnTo>
                  <a:lnTo>
                    <a:pt x="1000316" y="395831"/>
                  </a:lnTo>
                  <a:lnTo>
                    <a:pt x="905194" y="371283"/>
                  </a:lnTo>
                  <a:lnTo>
                    <a:pt x="742566" y="319120"/>
                  </a:lnTo>
                  <a:lnTo>
                    <a:pt x="619828" y="276161"/>
                  </a:lnTo>
                  <a:lnTo>
                    <a:pt x="435720" y="196381"/>
                  </a:lnTo>
                  <a:lnTo>
                    <a:pt x="306845" y="138081"/>
                  </a:lnTo>
                  <a:lnTo>
                    <a:pt x="205586" y="85917"/>
                  </a:lnTo>
                  <a:lnTo>
                    <a:pt x="104327" y="33753"/>
                  </a:lnTo>
                  <a:lnTo>
                    <a:pt x="55232" y="9206"/>
                  </a:lnTo>
                  <a:lnTo>
                    <a:pt x="15342" y="0"/>
                  </a:lnTo>
                  <a:lnTo>
                    <a:pt x="3068" y="6137"/>
                  </a:lnTo>
                  <a:lnTo>
                    <a:pt x="0" y="18411"/>
                  </a:lnTo>
                  <a:lnTo>
                    <a:pt x="9205" y="42959"/>
                  </a:lnTo>
                  <a:lnTo>
                    <a:pt x="33753" y="73643"/>
                  </a:lnTo>
                  <a:lnTo>
                    <a:pt x="92053" y="116601"/>
                  </a:lnTo>
                  <a:lnTo>
                    <a:pt x="187175" y="181039"/>
                  </a:lnTo>
                  <a:lnTo>
                    <a:pt x="257750" y="230134"/>
                  </a:lnTo>
                  <a:lnTo>
                    <a:pt x="355940" y="288435"/>
                  </a:lnTo>
                  <a:lnTo>
                    <a:pt x="500158" y="371283"/>
                  </a:lnTo>
                  <a:lnTo>
                    <a:pt x="616759" y="432653"/>
                  </a:lnTo>
                  <a:lnTo>
                    <a:pt x="718018" y="475611"/>
                  </a:lnTo>
                  <a:lnTo>
                    <a:pt x="810072" y="509364"/>
                  </a:lnTo>
                  <a:lnTo>
                    <a:pt x="960426" y="555391"/>
                  </a:lnTo>
                  <a:lnTo>
                    <a:pt x="1147602" y="601418"/>
                  </a:lnTo>
                  <a:lnTo>
                    <a:pt x="1316367" y="638239"/>
                  </a:lnTo>
                  <a:lnTo>
                    <a:pt x="1475927" y="668924"/>
                  </a:lnTo>
                  <a:lnTo>
                    <a:pt x="1660034" y="699608"/>
                  </a:lnTo>
                  <a:lnTo>
                    <a:pt x="1742883" y="696540"/>
                  </a:lnTo>
                  <a:lnTo>
                    <a:pt x="1914716" y="702677"/>
                  </a:lnTo>
                  <a:lnTo>
                    <a:pt x="2169398" y="711882"/>
                  </a:lnTo>
                  <a:lnTo>
                    <a:pt x="2381122" y="714950"/>
                  </a:lnTo>
                  <a:lnTo>
                    <a:pt x="2617393" y="718019"/>
                  </a:lnTo>
                  <a:lnTo>
                    <a:pt x="2887417" y="718019"/>
                  </a:lnTo>
                  <a:lnTo>
                    <a:pt x="3243358" y="718019"/>
                  </a:lnTo>
                  <a:lnTo>
                    <a:pt x="3556340" y="714950"/>
                  </a:lnTo>
                  <a:lnTo>
                    <a:pt x="3688284" y="668924"/>
                  </a:lnTo>
                  <a:lnTo>
                    <a:pt x="3706695" y="635171"/>
                  </a:lnTo>
                  <a:lnTo>
                    <a:pt x="3728174" y="589144"/>
                  </a:lnTo>
                  <a:lnTo>
                    <a:pt x="3743516" y="555391"/>
                  </a:lnTo>
                  <a:lnTo>
                    <a:pt x="3761927" y="503227"/>
                  </a:lnTo>
                  <a:lnTo>
                    <a:pt x="3774201" y="454132"/>
                  </a:lnTo>
                  <a:lnTo>
                    <a:pt x="3786475" y="405036"/>
                  </a:lnTo>
                  <a:lnTo>
                    <a:pt x="3795680" y="359010"/>
                  </a:lnTo>
                  <a:lnTo>
                    <a:pt x="3798749" y="328325"/>
                  </a:lnTo>
                  <a:lnTo>
                    <a:pt x="3795680" y="312983"/>
                  </a:lnTo>
                  <a:lnTo>
                    <a:pt x="3792612" y="300709"/>
                  </a:lnTo>
                  <a:lnTo>
                    <a:pt x="3786475" y="291504"/>
                  </a:lnTo>
                  <a:lnTo>
                    <a:pt x="3768064" y="285367"/>
                  </a:lnTo>
                  <a:lnTo>
                    <a:pt x="3743516" y="294572"/>
                  </a:lnTo>
                  <a:lnTo>
                    <a:pt x="3722037" y="303777"/>
                  </a:lnTo>
                  <a:lnTo>
                    <a:pt x="3697489" y="334462"/>
                  </a:lnTo>
                  <a:lnTo>
                    <a:pt x="3660668" y="380489"/>
                  </a:lnTo>
                  <a:lnTo>
                    <a:pt x="3620778" y="414242"/>
                  </a:lnTo>
                  <a:lnTo>
                    <a:pt x="3587025" y="438789"/>
                  </a:lnTo>
                  <a:lnTo>
                    <a:pt x="3544067" y="466406"/>
                  </a:lnTo>
                  <a:lnTo>
                    <a:pt x="3491903" y="478679"/>
                  </a:lnTo>
                  <a:lnTo>
                    <a:pt x="3372233" y="494022"/>
                  </a:lnTo>
                  <a:lnTo>
                    <a:pt x="3267906" y="503227"/>
                  </a:lnTo>
                  <a:lnTo>
                    <a:pt x="3114483" y="512432"/>
                  </a:lnTo>
                  <a:lnTo>
                    <a:pt x="2997881" y="515501"/>
                  </a:lnTo>
                  <a:lnTo>
                    <a:pt x="2829116" y="515501"/>
                  </a:lnTo>
                  <a:lnTo>
                    <a:pt x="2589777" y="515501"/>
                  </a:lnTo>
                  <a:lnTo>
                    <a:pt x="2430217" y="515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3D1780B3-9181-4BEC-936B-1243E7C2293D}"/>
                </a:ext>
              </a:extLst>
            </p:cNvPr>
            <p:cNvSpPr/>
            <p:nvPr/>
          </p:nvSpPr>
          <p:spPr>
            <a:xfrm>
              <a:off x="2651125" y="3983038"/>
              <a:ext cx="842963" cy="1622425"/>
            </a:xfrm>
            <a:custGeom>
              <a:avLst/>
              <a:gdLst>
                <a:gd name="connsiteX0" fmla="*/ 759619 w 842963"/>
                <a:gd name="connsiteY0" fmla="*/ 354807 h 1621632"/>
                <a:gd name="connsiteX1" fmla="*/ 640557 w 842963"/>
                <a:gd name="connsiteY1" fmla="*/ 740569 h 1621632"/>
                <a:gd name="connsiteX2" fmla="*/ 554832 w 842963"/>
                <a:gd name="connsiteY2" fmla="*/ 995363 h 1621632"/>
                <a:gd name="connsiteX3" fmla="*/ 445294 w 842963"/>
                <a:gd name="connsiteY3" fmla="*/ 1300163 h 1621632"/>
                <a:gd name="connsiteX4" fmla="*/ 385763 w 842963"/>
                <a:gd name="connsiteY4" fmla="*/ 1452563 h 1621632"/>
                <a:gd name="connsiteX5" fmla="*/ 373857 w 842963"/>
                <a:gd name="connsiteY5" fmla="*/ 1481138 h 1621632"/>
                <a:gd name="connsiteX6" fmla="*/ 364332 w 842963"/>
                <a:gd name="connsiteY6" fmla="*/ 1538288 h 1621632"/>
                <a:gd name="connsiteX7" fmla="*/ 354807 w 842963"/>
                <a:gd name="connsiteY7" fmla="*/ 1621632 h 1621632"/>
                <a:gd name="connsiteX8" fmla="*/ 0 w 842963"/>
                <a:gd name="connsiteY8" fmla="*/ 1173957 h 1621632"/>
                <a:gd name="connsiteX9" fmla="*/ 21432 w 842963"/>
                <a:gd name="connsiteY9" fmla="*/ 1193007 h 1621632"/>
                <a:gd name="connsiteX10" fmla="*/ 45244 w 842963"/>
                <a:gd name="connsiteY10" fmla="*/ 1204913 h 1621632"/>
                <a:gd name="connsiteX11" fmla="*/ 71438 w 842963"/>
                <a:gd name="connsiteY11" fmla="*/ 1214438 h 1621632"/>
                <a:gd name="connsiteX12" fmla="*/ 102394 w 842963"/>
                <a:gd name="connsiteY12" fmla="*/ 1219200 h 1621632"/>
                <a:gd name="connsiteX13" fmla="*/ 123825 w 842963"/>
                <a:gd name="connsiteY13" fmla="*/ 1219200 h 1621632"/>
                <a:gd name="connsiteX14" fmla="*/ 152400 w 842963"/>
                <a:gd name="connsiteY14" fmla="*/ 1207294 h 1621632"/>
                <a:gd name="connsiteX15" fmla="*/ 183357 w 842963"/>
                <a:gd name="connsiteY15" fmla="*/ 1164432 h 1621632"/>
                <a:gd name="connsiteX16" fmla="*/ 295275 w 842963"/>
                <a:gd name="connsiteY16" fmla="*/ 983457 h 1621632"/>
                <a:gd name="connsiteX17" fmla="*/ 421482 w 842963"/>
                <a:gd name="connsiteY17" fmla="*/ 762000 h 1621632"/>
                <a:gd name="connsiteX18" fmla="*/ 526257 w 842963"/>
                <a:gd name="connsiteY18" fmla="*/ 557213 h 1621632"/>
                <a:gd name="connsiteX19" fmla="*/ 623888 w 842963"/>
                <a:gd name="connsiteY19" fmla="*/ 359569 h 1621632"/>
                <a:gd name="connsiteX20" fmla="*/ 719138 w 842963"/>
                <a:gd name="connsiteY20" fmla="*/ 152400 h 1621632"/>
                <a:gd name="connsiteX21" fmla="*/ 773907 w 842963"/>
                <a:gd name="connsiteY21" fmla="*/ 30957 h 1621632"/>
                <a:gd name="connsiteX22" fmla="*/ 790575 w 842963"/>
                <a:gd name="connsiteY22" fmla="*/ 14288 h 1621632"/>
                <a:gd name="connsiteX23" fmla="*/ 809625 w 842963"/>
                <a:gd name="connsiteY23" fmla="*/ 2382 h 1621632"/>
                <a:gd name="connsiteX24" fmla="*/ 819150 w 842963"/>
                <a:gd name="connsiteY24" fmla="*/ 0 h 1621632"/>
                <a:gd name="connsiteX25" fmla="*/ 828675 w 842963"/>
                <a:gd name="connsiteY25" fmla="*/ 2382 h 1621632"/>
                <a:gd name="connsiteX26" fmla="*/ 833438 w 842963"/>
                <a:gd name="connsiteY26" fmla="*/ 9525 h 1621632"/>
                <a:gd name="connsiteX27" fmla="*/ 838200 w 842963"/>
                <a:gd name="connsiteY27" fmla="*/ 23813 h 1621632"/>
                <a:gd name="connsiteX28" fmla="*/ 842963 w 842963"/>
                <a:gd name="connsiteY28" fmla="*/ 42863 h 1621632"/>
                <a:gd name="connsiteX29" fmla="*/ 842963 w 842963"/>
                <a:gd name="connsiteY29" fmla="*/ 64294 h 1621632"/>
                <a:gd name="connsiteX30" fmla="*/ 835819 w 842963"/>
                <a:gd name="connsiteY30" fmla="*/ 102394 h 1621632"/>
                <a:gd name="connsiteX31" fmla="*/ 802482 w 842963"/>
                <a:gd name="connsiteY31" fmla="*/ 211932 h 1621632"/>
                <a:gd name="connsiteX32" fmla="*/ 759619 w 842963"/>
                <a:gd name="connsiteY32" fmla="*/ 354807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1621632">
                  <a:moveTo>
                    <a:pt x="759619" y="354807"/>
                  </a:moveTo>
                  <a:lnTo>
                    <a:pt x="640557" y="740569"/>
                  </a:lnTo>
                  <a:lnTo>
                    <a:pt x="554832" y="995363"/>
                  </a:lnTo>
                  <a:lnTo>
                    <a:pt x="445294" y="1300163"/>
                  </a:lnTo>
                  <a:lnTo>
                    <a:pt x="385763" y="1452563"/>
                  </a:lnTo>
                  <a:lnTo>
                    <a:pt x="373857" y="1481138"/>
                  </a:lnTo>
                  <a:lnTo>
                    <a:pt x="364332" y="1538288"/>
                  </a:lnTo>
                  <a:lnTo>
                    <a:pt x="354807" y="1621632"/>
                  </a:lnTo>
                  <a:lnTo>
                    <a:pt x="0" y="1173957"/>
                  </a:lnTo>
                  <a:lnTo>
                    <a:pt x="21432" y="1193007"/>
                  </a:lnTo>
                  <a:lnTo>
                    <a:pt x="45244" y="1204913"/>
                  </a:lnTo>
                  <a:lnTo>
                    <a:pt x="71438" y="1214438"/>
                  </a:lnTo>
                  <a:lnTo>
                    <a:pt x="102394" y="1219200"/>
                  </a:lnTo>
                  <a:lnTo>
                    <a:pt x="123825" y="1219200"/>
                  </a:lnTo>
                  <a:lnTo>
                    <a:pt x="152400" y="1207294"/>
                  </a:lnTo>
                  <a:lnTo>
                    <a:pt x="183357" y="1164432"/>
                  </a:lnTo>
                  <a:lnTo>
                    <a:pt x="295275" y="983457"/>
                  </a:lnTo>
                  <a:lnTo>
                    <a:pt x="421482" y="762000"/>
                  </a:lnTo>
                  <a:lnTo>
                    <a:pt x="526257" y="557213"/>
                  </a:lnTo>
                  <a:lnTo>
                    <a:pt x="623888" y="359569"/>
                  </a:lnTo>
                  <a:lnTo>
                    <a:pt x="719138" y="152400"/>
                  </a:lnTo>
                  <a:lnTo>
                    <a:pt x="773907" y="30957"/>
                  </a:lnTo>
                  <a:lnTo>
                    <a:pt x="790575" y="14288"/>
                  </a:lnTo>
                  <a:lnTo>
                    <a:pt x="809625" y="2382"/>
                  </a:lnTo>
                  <a:lnTo>
                    <a:pt x="819150" y="0"/>
                  </a:lnTo>
                  <a:lnTo>
                    <a:pt x="828675" y="2382"/>
                  </a:lnTo>
                  <a:lnTo>
                    <a:pt x="833438" y="9525"/>
                  </a:lnTo>
                  <a:lnTo>
                    <a:pt x="838200" y="23813"/>
                  </a:lnTo>
                  <a:lnTo>
                    <a:pt x="842963" y="42863"/>
                  </a:lnTo>
                  <a:lnTo>
                    <a:pt x="842963" y="64294"/>
                  </a:lnTo>
                  <a:lnTo>
                    <a:pt x="835819" y="102394"/>
                  </a:lnTo>
                  <a:lnTo>
                    <a:pt x="802482" y="211932"/>
                  </a:lnTo>
                  <a:lnTo>
                    <a:pt x="75961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B7E2B192-1BFE-4E19-A8F3-3BB7CD06B0FE}"/>
                </a:ext>
              </a:extLst>
            </p:cNvPr>
            <p:cNvSpPr/>
            <p:nvPr/>
          </p:nvSpPr>
          <p:spPr>
            <a:xfrm>
              <a:off x="3690938" y="2087563"/>
              <a:ext cx="1752600" cy="415925"/>
            </a:xfrm>
            <a:custGeom>
              <a:avLst/>
              <a:gdLst>
                <a:gd name="connsiteX0" fmla="*/ 1452562 w 1752600"/>
                <a:gd name="connsiteY0" fmla="*/ 214313 h 414338"/>
                <a:gd name="connsiteX1" fmla="*/ 1309687 w 1752600"/>
                <a:gd name="connsiteY1" fmla="*/ 242888 h 414338"/>
                <a:gd name="connsiteX2" fmla="*/ 1164431 w 1752600"/>
                <a:gd name="connsiteY2" fmla="*/ 271463 h 414338"/>
                <a:gd name="connsiteX3" fmla="*/ 1031081 w 1752600"/>
                <a:gd name="connsiteY3" fmla="*/ 297657 h 414338"/>
                <a:gd name="connsiteX4" fmla="*/ 873918 w 1752600"/>
                <a:gd name="connsiteY4" fmla="*/ 333375 h 414338"/>
                <a:gd name="connsiteX5" fmla="*/ 781050 w 1752600"/>
                <a:gd name="connsiteY5" fmla="*/ 352425 h 414338"/>
                <a:gd name="connsiteX6" fmla="*/ 664368 w 1752600"/>
                <a:gd name="connsiteY6" fmla="*/ 373857 h 414338"/>
                <a:gd name="connsiteX7" fmla="*/ 600075 w 1752600"/>
                <a:gd name="connsiteY7" fmla="*/ 383382 h 414338"/>
                <a:gd name="connsiteX8" fmla="*/ 535781 w 1752600"/>
                <a:gd name="connsiteY8" fmla="*/ 392907 h 414338"/>
                <a:gd name="connsiteX9" fmla="*/ 473868 w 1752600"/>
                <a:gd name="connsiteY9" fmla="*/ 400050 h 414338"/>
                <a:gd name="connsiteX10" fmla="*/ 435768 w 1752600"/>
                <a:gd name="connsiteY10" fmla="*/ 404813 h 414338"/>
                <a:gd name="connsiteX11" fmla="*/ 397668 w 1752600"/>
                <a:gd name="connsiteY11" fmla="*/ 409575 h 414338"/>
                <a:gd name="connsiteX12" fmla="*/ 354806 w 1752600"/>
                <a:gd name="connsiteY12" fmla="*/ 414338 h 414338"/>
                <a:gd name="connsiteX13" fmla="*/ 319087 w 1752600"/>
                <a:gd name="connsiteY13" fmla="*/ 414338 h 414338"/>
                <a:gd name="connsiteX14" fmla="*/ 283368 w 1752600"/>
                <a:gd name="connsiteY14" fmla="*/ 414338 h 414338"/>
                <a:gd name="connsiteX15" fmla="*/ 250031 w 1752600"/>
                <a:gd name="connsiteY15" fmla="*/ 409575 h 414338"/>
                <a:gd name="connsiteX16" fmla="*/ 221456 w 1752600"/>
                <a:gd name="connsiteY16" fmla="*/ 402432 h 414338"/>
                <a:gd name="connsiteX17" fmla="*/ 176212 w 1752600"/>
                <a:gd name="connsiteY17" fmla="*/ 385763 h 414338"/>
                <a:gd name="connsiteX18" fmla="*/ 138112 w 1752600"/>
                <a:gd name="connsiteY18" fmla="*/ 366713 h 414338"/>
                <a:gd name="connsiteX19" fmla="*/ 104775 w 1752600"/>
                <a:gd name="connsiteY19" fmla="*/ 345282 h 414338"/>
                <a:gd name="connsiteX20" fmla="*/ 78581 w 1752600"/>
                <a:gd name="connsiteY20" fmla="*/ 323850 h 414338"/>
                <a:gd name="connsiteX21" fmla="*/ 57150 w 1752600"/>
                <a:gd name="connsiteY21" fmla="*/ 304800 h 414338"/>
                <a:gd name="connsiteX22" fmla="*/ 35718 w 1752600"/>
                <a:gd name="connsiteY22" fmla="*/ 278607 h 414338"/>
                <a:gd name="connsiteX23" fmla="*/ 14287 w 1752600"/>
                <a:gd name="connsiteY23" fmla="*/ 245269 h 414338"/>
                <a:gd name="connsiteX24" fmla="*/ 2381 w 1752600"/>
                <a:gd name="connsiteY24" fmla="*/ 221457 h 414338"/>
                <a:gd name="connsiteX25" fmla="*/ 0 w 1752600"/>
                <a:gd name="connsiteY25" fmla="*/ 202407 h 414338"/>
                <a:gd name="connsiteX26" fmla="*/ 0 w 1752600"/>
                <a:gd name="connsiteY26" fmla="*/ 183357 h 414338"/>
                <a:gd name="connsiteX27" fmla="*/ 4762 w 1752600"/>
                <a:gd name="connsiteY27" fmla="*/ 171450 h 414338"/>
                <a:gd name="connsiteX28" fmla="*/ 11906 w 1752600"/>
                <a:gd name="connsiteY28" fmla="*/ 169069 h 414338"/>
                <a:gd name="connsiteX29" fmla="*/ 21431 w 1752600"/>
                <a:gd name="connsiteY29" fmla="*/ 169069 h 414338"/>
                <a:gd name="connsiteX30" fmla="*/ 38100 w 1752600"/>
                <a:gd name="connsiteY30" fmla="*/ 173832 h 414338"/>
                <a:gd name="connsiteX31" fmla="*/ 69056 w 1752600"/>
                <a:gd name="connsiteY31" fmla="*/ 192882 h 414338"/>
                <a:gd name="connsiteX32" fmla="*/ 97631 w 1752600"/>
                <a:gd name="connsiteY32" fmla="*/ 209550 h 414338"/>
                <a:gd name="connsiteX33" fmla="*/ 130968 w 1752600"/>
                <a:gd name="connsiteY33" fmla="*/ 223838 h 414338"/>
                <a:gd name="connsiteX34" fmla="*/ 183356 w 1752600"/>
                <a:gd name="connsiteY34" fmla="*/ 238125 h 414338"/>
                <a:gd name="connsiteX35" fmla="*/ 228600 w 1752600"/>
                <a:gd name="connsiteY35" fmla="*/ 245269 h 414338"/>
                <a:gd name="connsiteX36" fmla="*/ 278606 w 1752600"/>
                <a:gd name="connsiteY36" fmla="*/ 247650 h 414338"/>
                <a:gd name="connsiteX37" fmla="*/ 364331 w 1752600"/>
                <a:gd name="connsiteY37" fmla="*/ 242888 h 414338"/>
                <a:gd name="connsiteX38" fmla="*/ 504825 w 1752600"/>
                <a:gd name="connsiteY38" fmla="*/ 223838 h 414338"/>
                <a:gd name="connsiteX39" fmla="*/ 747712 w 1752600"/>
                <a:gd name="connsiteY39" fmla="*/ 176213 h 414338"/>
                <a:gd name="connsiteX40" fmla="*/ 857250 w 1752600"/>
                <a:gd name="connsiteY40" fmla="*/ 154782 h 414338"/>
                <a:gd name="connsiteX41" fmla="*/ 1097756 w 1752600"/>
                <a:gd name="connsiteY41" fmla="*/ 107157 h 414338"/>
                <a:gd name="connsiteX42" fmla="*/ 1243012 w 1752600"/>
                <a:gd name="connsiteY42" fmla="*/ 66675 h 414338"/>
                <a:gd name="connsiteX43" fmla="*/ 1390650 w 1752600"/>
                <a:gd name="connsiteY43" fmla="*/ 11907 h 414338"/>
                <a:gd name="connsiteX44" fmla="*/ 1419225 w 1752600"/>
                <a:gd name="connsiteY44" fmla="*/ 0 h 414338"/>
                <a:gd name="connsiteX45" fmla="*/ 1481137 w 1752600"/>
                <a:gd name="connsiteY45" fmla="*/ 0 h 414338"/>
                <a:gd name="connsiteX46" fmla="*/ 1578768 w 1752600"/>
                <a:gd name="connsiteY46" fmla="*/ 7144 h 414338"/>
                <a:gd name="connsiteX47" fmla="*/ 1645443 w 1752600"/>
                <a:gd name="connsiteY47" fmla="*/ 14288 h 414338"/>
                <a:gd name="connsiteX48" fmla="*/ 1688306 w 1752600"/>
                <a:gd name="connsiteY48" fmla="*/ 23813 h 414338"/>
                <a:gd name="connsiteX49" fmla="*/ 1712118 w 1752600"/>
                <a:gd name="connsiteY49" fmla="*/ 33338 h 414338"/>
                <a:gd name="connsiteX50" fmla="*/ 1726406 w 1752600"/>
                <a:gd name="connsiteY50" fmla="*/ 45244 h 414338"/>
                <a:gd name="connsiteX51" fmla="*/ 1738312 w 1752600"/>
                <a:gd name="connsiteY51" fmla="*/ 59532 h 414338"/>
                <a:gd name="connsiteX52" fmla="*/ 1752600 w 1752600"/>
                <a:gd name="connsiteY52" fmla="*/ 85725 h 414338"/>
                <a:gd name="connsiteX53" fmla="*/ 1752600 w 1752600"/>
                <a:gd name="connsiteY53" fmla="*/ 97632 h 414338"/>
                <a:gd name="connsiteX54" fmla="*/ 1750218 w 1752600"/>
                <a:gd name="connsiteY54" fmla="*/ 109538 h 414338"/>
                <a:gd name="connsiteX55" fmla="*/ 1743075 w 1752600"/>
                <a:gd name="connsiteY55" fmla="*/ 126207 h 414338"/>
                <a:gd name="connsiteX56" fmla="*/ 1726406 w 1752600"/>
                <a:gd name="connsiteY56" fmla="*/ 142875 h 414338"/>
                <a:gd name="connsiteX57" fmla="*/ 1707356 w 1752600"/>
                <a:gd name="connsiteY57" fmla="*/ 154782 h 414338"/>
                <a:gd name="connsiteX58" fmla="*/ 1674018 w 1752600"/>
                <a:gd name="connsiteY58" fmla="*/ 164307 h 414338"/>
                <a:gd name="connsiteX59" fmla="*/ 1569243 w 1752600"/>
                <a:gd name="connsiteY59" fmla="*/ 188119 h 414338"/>
                <a:gd name="connsiteX60" fmla="*/ 1452562 w 1752600"/>
                <a:gd name="connsiteY60" fmla="*/ 2143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52600" h="414338">
                  <a:moveTo>
                    <a:pt x="1452562" y="214313"/>
                  </a:moveTo>
                  <a:lnTo>
                    <a:pt x="1309687" y="242888"/>
                  </a:lnTo>
                  <a:lnTo>
                    <a:pt x="1164431" y="271463"/>
                  </a:lnTo>
                  <a:lnTo>
                    <a:pt x="1031081" y="297657"/>
                  </a:lnTo>
                  <a:lnTo>
                    <a:pt x="873918" y="333375"/>
                  </a:lnTo>
                  <a:lnTo>
                    <a:pt x="781050" y="352425"/>
                  </a:lnTo>
                  <a:lnTo>
                    <a:pt x="664368" y="373857"/>
                  </a:lnTo>
                  <a:lnTo>
                    <a:pt x="600075" y="383382"/>
                  </a:lnTo>
                  <a:lnTo>
                    <a:pt x="535781" y="392907"/>
                  </a:lnTo>
                  <a:lnTo>
                    <a:pt x="473868" y="400050"/>
                  </a:lnTo>
                  <a:lnTo>
                    <a:pt x="435768" y="404813"/>
                  </a:lnTo>
                  <a:lnTo>
                    <a:pt x="397668" y="409575"/>
                  </a:lnTo>
                  <a:lnTo>
                    <a:pt x="354806" y="414338"/>
                  </a:lnTo>
                  <a:lnTo>
                    <a:pt x="319087" y="414338"/>
                  </a:lnTo>
                  <a:lnTo>
                    <a:pt x="283368" y="414338"/>
                  </a:lnTo>
                  <a:lnTo>
                    <a:pt x="250031" y="409575"/>
                  </a:lnTo>
                  <a:lnTo>
                    <a:pt x="221456" y="402432"/>
                  </a:lnTo>
                  <a:lnTo>
                    <a:pt x="176212" y="385763"/>
                  </a:lnTo>
                  <a:lnTo>
                    <a:pt x="138112" y="366713"/>
                  </a:lnTo>
                  <a:lnTo>
                    <a:pt x="104775" y="345282"/>
                  </a:lnTo>
                  <a:lnTo>
                    <a:pt x="78581" y="323850"/>
                  </a:lnTo>
                  <a:lnTo>
                    <a:pt x="57150" y="304800"/>
                  </a:lnTo>
                  <a:lnTo>
                    <a:pt x="35718" y="278607"/>
                  </a:lnTo>
                  <a:lnTo>
                    <a:pt x="14287" y="245269"/>
                  </a:lnTo>
                  <a:lnTo>
                    <a:pt x="2381" y="221457"/>
                  </a:lnTo>
                  <a:lnTo>
                    <a:pt x="0" y="202407"/>
                  </a:lnTo>
                  <a:lnTo>
                    <a:pt x="0" y="183357"/>
                  </a:lnTo>
                  <a:lnTo>
                    <a:pt x="4762" y="171450"/>
                  </a:lnTo>
                  <a:lnTo>
                    <a:pt x="11906" y="169069"/>
                  </a:lnTo>
                  <a:lnTo>
                    <a:pt x="21431" y="169069"/>
                  </a:lnTo>
                  <a:lnTo>
                    <a:pt x="38100" y="173832"/>
                  </a:lnTo>
                  <a:lnTo>
                    <a:pt x="69056" y="192882"/>
                  </a:lnTo>
                  <a:lnTo>
                    <a:pt x="97631" y="209550"/>
                  </a:lnTo>
                  <a:lnTo>
                    <a:pt x="130968" y="223838"/>
                  </a:lnTo>
                  <a:lnTo>
                    <a:pt x="183356" y="238125"/>
                  </a:lnTo>
                  <a:lnTo>
                    <a:pt x="228600" y="245269"/>
                  </a:lnTo>
                  <a:lnTo>
                    <a:pt x="278606" y="247650"/>
                  </a:lnTo>
                  <a:lnTo>
                    <a:pt x="364331" y="242888"/>
                  </a:lnTo>
                  <a:lnTo>
                    <a:pt x="504825" y="223838"/>
                  </a:lnTo>
                  <a:lnTo>
                    <a:pt x="747712" y="176213"/>
                  </a:lnTo>
                  <a:lnTo>
                    <a:pt x="857250" y="154782"/>
                  </a:lnTo>
                  <a:lnTo>
                    <a:pt x="1097756" y="107157"/>
                  </a:lnTo>
                  <a:lnTo>
                    <a:pt x="1243012" y="66675"/>
                  </a:lnTo>
                  <a:lnTo>
                    <a:pt x="1390650" y="11907"/>
                  </a:lnTo>
                  <a:lnTo>
                    <a:pt x="1419225" y="0"/>
                  </a:lnTo>
                  <a:lnTo>
                    <a:pt x="1481137" y="0"/>
                  </a:lnTo>
                  <a:lnTo>
                    <a:pt x="1578768" y="7144"/>
                  </a:lnTo>
                  <a:lnTo>
                    <a:pt x="1645443" y="14288"/>
                  </a:lnTo>
                  <a:lnTo>
                    <a:pt x="1688306" y="23813"/>
                  </a:lnTo>
                  <a:lnTo>
                    <a:pt x="1712118" y="33338"/>
                  </a:lnTo>
                  <a:lnTo>
                    <a:pt x="1726406" y="45244"/>
                  </a:lnTo>
                  <a:lnTo>
                    <a:pt x="1738312" y="59532"/>
                  </a:lnTo>
                  <a:lnTo>
                    <a:pt x="1752600" y="85725"/>
                  </a:lnTo>
                  <a:lnTo>
                    <a:pt x="1752600" y="97632"/>
                  </a:lnTo>
                  <a:lnTo>
                    <a:pt x="1750218" y="109538"/>
                  </a:lnTo>
                  <a:lnTo>
                    <a:pt x="1743075" y="126207"/>
                  </a:lnTo>
                  <a:lnTo>
                    <a:pt x="1726406" y="142875"/>
                  </a:lnTo>
                  <a:lnTo>
                    <a:pt x="1707356" y="154782"/>
                  </a:lnTo>
                  <a:lnTo>
                    <a:pt x="1674018" y="164307"/>
                  </a:lnTo>
                  <a:lnTo>
                    <a:pt x="1569243" y="188119"/>
                  </a:lnTo>
                  <a:lnTo>
                    <a:pt x="145256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E2D5F4F8-3345-46AF-B9E6-F5086B93A54F}"/>
                </a:ext>
              </a:extLst>
            </p:cNvPr>
            <p:cNvSpPr/>
            <p:nvPr/>
          </p:nvSpPr>
          <p:spPr>
            <a:xfrm>
              <a:off x="4294188" y="1554163"/>
              <a:ext cx="509587" cy="1412875"/>
            </a:xfrm>
            <a:custGeom>
              <a:avLst/>
              <a:gdLst>
                <a:gd name="connsiteX0" fmla="*/ 476250 w 509587"/>
                <a:gd name="connsiteY0" fmla="*/ 438150 h 1412082"/>
                <a:gd name="connsiteX1" fmla="*/ 473869 w 509587"/>
                <a:gd name="connsiteY1" fmla="*/ 550069 h 1412082"/>
                <a:gd name="connsiteX2" fmla="*/ 473869 w 509587"/>
                <a:gd name="connsiteY2" fmla="*/ 664369 h 1412082"/>
                <a:gd name="connsiteX3" fmla="*/ 452437 w 509587"/>
                <a:gd name="connsiteY3" fmla="*/ 812007 h 1412082"/>
                <a:gd name="connsiteX4" fmla="*/ 452437 w 509587"/>
                <a:gd name="connsiteY4" fmla="*/ 1104900 h 1412082"/>
                <a:gd name="connsiteX5" fmla="*/ 452437 w 509587"/>
                <a:gd name="connsiteY5" fmla="*/ 1376363 h 1412082"/>
                <a:gd name="connsiteX6" fmla="*/ 250031 w 509587"/>
                <a:gd name="connsiteY6" fmla="*/ 1412082 h 1412082"/>
                <a:gd name="connsiteX7" fmla="*/ 250031 w 509587"/>
                <a:gd name="connsiteY7" fmla="*/ 1295400 h 1412082"/>
                <a:gd name="connsiteX8" fmla="*/ 250031 w 509587"/>
                <a:gd name="connsiteY8" fmla="*/ 1095375 h 1412082"/>
                <a:gd name="connsiteX9" fmla="*/ 247650 w 509587"/>
                <a:gd name="connsiteY9" fmla="*/ 862013 h 1412082"/>
                <a:gd name="connsiteX10" fmla="*/ 228600 w 509587"/>
                <a:gd name="connsiteY10" fmla="*/ 704850 h 1412082"/>
                <a:gd name="connsiteX11" fmla="*/ 228600 w 509587"/>
                <a:gd name="connsiteY11" fmla="*/ 557213 h 1412082"/>
                <a:gd name="connsiteX12" fmla="*/ 228600 w 509587"/>
                <a:gd name="connsiteY12" fmla="*/ 330994 h 1412082"/>
                <a:gd name="connsiteX13" fmla="*/ 228600 w 509587"/>
                <a:gd name="connsiteY13" fmla="*/ 290513 h 1412082"/>
                <a:gd name="connsiteX14" fmla="*/ 223837 w 509587"/>
                <a:gd name="connsiteY14" fmla="*/ 269082 h 1412082"/>
                <a:gd name="connsiteX15" fmla="*/ 214312 w 509587"/>
                <a:gd name="connsiteY15" fmla="*/ 240507 h 1412082"/>
                <a:gd name="connsiteX16" fmla="*/ 202406 w 509587"/>
                <a:gd name="connsiteY16" fmla="*/ 214313 h 1412082"/>
                <a:gd name="connsiteX17" fmla="*/ 183356 w 509587"/>
                <a:gd name="connsiteY17" fmla="*/ 185738 h 1412082"/>
                <a:gd name="connsiteX18" fmla="*/ 164306 w 509587"/>
                <a:gd name="connsiteY18" fmla="*/ 164307 h 1412082"/>
                <a:gd name="connsiteX19" fmla="*/ 133350 w 509587"/>
                <a:gd name="connsiteY19" fmla="*/ 135732 h 1412082"/>
                <a:gd name="connsiteX20" fmla="*/ 116681 w 509587"/>
                <a:gd name="connsiteY20" fmla="*/ 121444 h 1412082"/>
                <a:gd name="connsiteX21" fmla="*/ 95250 w 509587"/>
                <a:gd name="connsiteY21" fmla="*/ 104775 h 1412082"/>
                <a:gd name="connsiteX22" fmla="*/ 71437 w 509587"/>
                <a:gd name="connsiteY22" fmla="*/ 90488 h 1412082"/>
                <a:gd name="connsiteX23" fmla="*/ 35719 w 509587"/>
                <a:gd name="connsiteY23" fmla="*/ 71438 h 1412082"/>
                <a:gd name="connsiteX24" fmla="*/ 11906 w 509587"/>
                <a:gd name="connsiteY24" fmla="*/ 54769 h 1412082"/>
                <a:gd name="connsiteX25" fmla="*/ 0 w 509587"/>
                <a:gd name="connsiteY25" fmla="*/ 38100 h 1412082"/>
                <a:gd name="connsiteX26" fmla="*/ 0 w 509587"/>
                <a:gd name="connsiteY26" fmla="*/ 28575 h 1412082"/>
                <a:gd name="connsiteX27" fmla="*/ 2381 w 509587"/>
                <a:gd name="connsiteY27" fmla="*/ 19050 h 1412082"/>
                <a:gd name="connsiteX28" fmla="*/ 21431 w 509587"/>
                <a:gd name="connsiteY28" fmla="*/ 4763 h 1412082"/>
                <a:gd name="connsiteX29" fmla="*/ 42862 w 509587"/>
                <a:gd name="connsiteY29" fmla="*/ 0 h 1412082"/>
                <a:gd name="connsiteX30" fmla="*/ 54769 w 509587"/>
                <a:gd name="connsiteY30" fmla="*/ 0 h 1412082"/>
                <a:gd name="connsiteX31" fmla="*/ 135731 w 509587"/>
                <a:gd name="connsiteY31" fmla="*/ 19050 h 1412082"/>
                <a:gd name="connsiteX32" fmla="*/ 247650 w 509587"/>
                <a:gd name="connsiteY32" fmla="*/ 50007 h 1412082"/>
                <a:gd name="connsiteX33" fmla="*/ 347662 w 509587"/>
                <a:gd name="connsiteY33" fmla="*/ 80963 h 1412082"/>
                <a:gd name="connsiteX34" fmla="*/ 419100 w 509587"/>
                <a:gd name="connsiteY34" fmla="*/ 104775 h 1412082"/>
                <a:gd name="connsiteX35" fmla="*/ 452437 w 509587"/>
                <a:gd name="connsiteY35" fmla="*/ 119063 h 1412082"/>
                <a:gd name="connsiteX36" fmla="*/ 476250 w 509587"/>
                <a:gd name="connsiteY36" fmla="*/ 133350 h 1412082"/>
                <a:gd name="connsiteX37" fmla="*/ 490537 w 509587"/>
                <a:gd name="connsiteY37" fmla="*/ 145257 h 1412082"/>
                <a:gd name="connsiteX38" fmla="*/ 500062 w 509587"/>
                <a:gd name="connsiteY38" fmla="*/ 159544 h 1412082"/>
                <a:gd name="connsiteX39" fmla="*/ 507206 w 509587"/>
                <a:gd name="connsiteY39" fmla="*/ 176213 h 1412082"/>
                <a:gd name="connsiteX40" fmla="*/ 509587 w 509587"/>
                <a:gd name="connsiteY40" fmla="*/ 200025 h 1412082"/>
                <a:gd name="connsiteX41" fmla="*/ 504825 w 509587"/>
                <a:gd name="connsiteY41" fmla="*/ 221457 h 1412082"/>
                <a:gd name="connsiteX42" fmla="*/ 495300 w 509587"/>
                <a:gd name="connsiteY42" fmla="*/ 252413 h 1412082"/>
                <a:gd name="connsiteX43" fmla="*/ 485775 w 509587"/>
                <a:gd name="connsiteY43" fmla="*/ 297657 h 1412082"/>
                <a:gd name="connsiteX44" fmla="*/ 476250 w 509587"/>
                <a:gd name="connsiteY44" fmla="*/ 438150 h 141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412082">
                  <a:moveTo>
                    <a:pt x="476250" y="438150"/>
                  </a:moveTo>
                  <a:cubicBezTo>
                    <a:pt x="475456" y="475456"/>
                    <a:pt x="474663" y="512763"/>
                    <a:pt x="473869" y="550069"/>
                  </a:cubicBezTo>
                  <a:lnTo>
                    <a:pt x="473869" y="664369"/>
                  </a:lnTo>
                  <a:lnTo>
                    <a:pt x="452437" y="812007"/>
                  </a:lnTo>
                  <a:lnTo>
                    <a:pt x="452437" y="1104900"/>
                  </a:lnTo>
                  <a:lnTo>
                    <a:pt x="452437" y="1376363"/>
                  </a:lnTo>
                  <a:lnTo>
                    <a:pt x="250031" y="1412082"/>
                  </a:lnTo>
                  <a:lnTo>
                    <a:pt x="250031" y="1295400"/>
                  </a:lnTo>
                  <a:lnTo>
                    <a:pt x="250031" y="1095375"/>
                  </a:lnTo>
                  <a:cubicBezTo>
                    <a:pt x="249237" y="1017588"/>
                    <a:pt x="248444" y="939800"/>
                    <a:pt x="247650" y="862013"/>
                  </a:cubicBezTo>
                  <a:lnTo>
                    <a:pt x="228600" y="704850"/>
                  </a:lnTo>
                  <a:lnTo>
                    <a:pt x="228600" y="557213"/>
                  </a:lnTo>
                  <a:lnTo>
                    <a:pt x="228600" y="330994"/>
                  </a:lnTo>
                  <a:lnTo>
                    <a:pt x="228600" y="290513"/>
                  </a:lnTo>
                  <a:lnTo>
                    <a:pt x="223837" y="269082"/>
                  </a:lnTo>
                  <a:lnTo>
                    <a:pt x="214312" y="240507"/>
                  </a:lnTo>
                  <a:lnTo>
                    <a:pt x="202406" y="214313"/>
                  </a:lnTo>
                  <a:lnTo>
                    <a:pt x="183356" y="185738"/>
                  </a:lnTo>
                  <a:lnTo>
                    <a:pt x="164306" y="164307"/>
                  </a:lnTo>
                  <a:lnTo>
                    <a:pt x="133350" y="135732"/>
                  </a:lnTo>
                  <a:lnTo>
                    <a:pt x="116681" y="121444"/>
                  </a:lnTo>
                  <a:lnTo>
                    <a:pt x="95250" y="104775"/>
                  </a:lnTo>
                  <a:lnTo>
                    <a:pt x="71437" y="90488"/>
                  </a:lnTo>
                  <a:lnTo>
                    <a:pt x="35719" y="71438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21431" y="4763"/>
                  </a:lnTo>
                  <a:lnTo>
                    <a:pt x="42862" y="0"/>
                  </a:lnTo>
                  <a:lnTo>
                    <a:pt x="54769" y="0"/>
                  </a:lnTo>
                  <a:lnTo>
                    <a:pt x="135731" y="19050"/>
                  </a:lnTo>
                  <a:lnTo>
                    <a:pt x="247650" y="50007"/>
                  </a:lnTo>
                  <a:lnTo>
                    <a:pt x="347662" y="80963"/>
                  </a:lnTo>
                  <a:lnTo>
                    <a:pt x="419100" y="104775"/>
                  </a:lnTo>
                  <a:lnTo>
                    <a:pt x="452437" y="119063"/>
                  </a:lnTo>
                  <a:lnTo>
                    <a:pt x="476250" y="133350"/>
                  </a:lnTo>
                  <a:lnTo>
                    <a:pt x="490537" y="145257"/>
                  </a:lnTo>
                  <a:lnTo>
                    <a:pt x="500062" y="159544"/>
                  </a:lnTo>
                  <a:lnTo>
                    <a:pt x="507206" y="176213"/>
                  </a:lnTo>
                  <a:lnTo>
                    <a:pt x="509587" y="200025"/>
                  </a:lnTo>
                  <a:lnTo>
                    <a:pt x="504825" y="221457"/>
                  </a:lnTo>
                  <a:lnTo>
                    <a:pt x="495300" y="252413"/>
                  </a:lnTo>
                  <a:lnTo>
                    <a:pt x="485775" y="297657"/>
                  </a:lnTo>
                  <a:lnTo>
                    <a:pt x="476250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F1DCABF7-2401-46E2-9A70-F7D396099F0C}"/>
                </a:ext>
              </a:extLst>
            </p:cNvPr>
            <p:cNvSpPr/>
            <p:nvPr/>
          </p:nvSpPr>
          <p:spPr>
            <a:xfrm>
              <a:off x="3670300" y="2960688"/>
              <a:ext cx="501650" cy="1260475"/>
            </a:xfrm>
            <a:custGeom>
              <a:avLst/>
              <a:gdLst>
                <a:gd name="connsiteX0" fmla="*/ 371475 w 502444"/>
                <a:gd name="connsiteY0" fmla="*/ 273844 h 1262062"/>
                <a:gd name="connsiteX1" fmla="*/ 388144 w 502444"/>
                <a:gd name="connsiteY1" fmla="*/ 414337 h 1262062"/>
                <a:gd name="connsiteX2" fmla="*/ 409575 w 502444"/>
                <a:gd name="connsiteY2" fmla="*/ 561975 h 1262062"/>
                <a:gd name="connsiteX3" fmla="*/ 423863 w 502444"/>
                <a:gd name="connsiteY3" fmla="*/ 626269 h 1262062"/>
                <a:gd name="connsiteX4" fmla="*/ 447675 w 502444"/>
                <a:gd name="connsiteY4" fmla="*/ 747712 h 1262062"/>
                <a:gd name="connsiteX5" fmla="*/ 473869 w 502444"/>
                <a:gd name="connsiteY5" fmla="*/ 881062 h 1262062"/>
                <a:gd name="connsiteX6" fmla="*/ 502444 w 502444"/>
                <a:gd name="connsiteY6" fmla="*/ 1031081 h 1262062"/>
                <a:gd name="connsiteX7" fmla="*/ 492919 w 502444"/>
                <a:gd name="connsiteY7" fmla="*/ 1159669 h 1262062"/>
                <a:gd name="connsiteX8" fmla="*/ 488157 w 502444"/>
                <a:gd name="connsiteY8" fmla="*/ 1193006 h 1262062"/>
                <a:gd name="connsiteX9" fmla="*/ 476250 w 502444"/>
                <a:gd name="connsiteY9" fmla="*/ 1223962 h 1262062"/>
                <a:gd name="connsiteX10" fmla="*/ 464344 w 502444"/>
                <a:gd name="connsiteY10" fmla="*/ 1243012 h 1262062"/>
                <a:gd name="connsiteX11" fmla="*/ 450057 w 502444"/>
                <a:gd name="connsiteY11" fmla="*/ 1252537 h 1262062"/>
                <a:gd name="connsiteX12" fmla="*/ 438150 w 502444"/>
                <a:gd name="connsiteY12" fmla="*/ 1257300 h 1262062"/>
                <a:gd name="connsiteX13" fmla="*/ 428625 w 502444"/>
                <a:gd name="connsiteY13" fmla="*/ 1259681 h 1262062"/>
                <a:gd name="connsiteX14" fmla="*/ 416719 w 502444"/>
                <a:gd name="connsiteY14" fmla="*/ 1262062 h 1262062"/>
                <a:gd name="connsiteX15" fmla="*/ 397669 w 502444"/>
                <a:gd name="connsiteY15" fmla="*/ 1262062 h 1262062"/>
                <a:gd name="connsiteX16" fmla="*/ 376238 w 502444"/>
                <a:gd name="connsiteY16" fmla="*/ 1257300 h 1262062"/>
                <a:gd name="connsiteX17" fmla="*/ 354807 w 502444"/>
                <a:gd name="connsiteY17" fmla="*/ 1245394 h 1262062"/>
                <a:gd name="connsiteX18" fmla="*/ 340519 w 502444"/>
                <a:gd name="connsiteY18" fmla="*/ 1231106 h 1262062"/>
                <a:gd name="connsiteX19" fmla="*/ 321469 w 502444"/>
                <a:gd name="connsiteY19" fmla="*/ 1207294 h 1262062"/>
                <a:gd name="connsiteX20" fmla="*/ 304800 w 502444"/>
                <a:gd name="connsiteY20" fmla="*/ 1178719 h 1262062"/>
                <a:gd name="connsiteX21" fmla="*/ 290513 w 502444"/>
                <a:gd name="connsiteY21" fmla="*/ 1150144 h 1262062"/>
                <a:gd name="connsiteX22" fmla="*/ 278607 w 502444"/>
                <a:gd name="connsiteY22" fmla="*/ 1116806 h 1262062"/>
                <a:gd name="connsiteX23" fmla="*/ 269082 w 502444"/>
                <a:gd name="connsiteY23" fmla="*/ 1085850 h 1262062"/>
                <a:gd name="connsiteX24" fmla="*/ 254794 w 502444"/>
                <a:gd name="connsiteY24" fmla="*/ 995362 h 1262062"/>
                <a:gd name="connsiteX25" fmla="*/ 233363 w 502444"/>
                <a:gd name="connsiteY25" fmla="*/ 876300 h 1262062"/>
                <a:gd name="connsiteX26" fmla="*/ 200025 w 502444"/>
                <a:gd name="connsiteY26" fmla="*/ 681037 h 1262062"/>
                <a:gd name="connsiteX27" fmla="*/ 164307 w 502444"/>
                <a:gd name="connsiteY27" fmla="*/ 431006 h 1262062"/>
                <a:gd name="connsiteX28" fmla="*/ 154782 w 502444"/>
                <a:gd name="connsiteY28" fmla="*/ 383381 h 1262062"/>
                <a:gd name="connsiteX29" fmla="*/ 140494 w 502444"/>
                <a:gd name="connsiteY29" fmla="*/ 328612 h 1262062"/>
                <a:gd name="connsiteX30" fmla="*/ 121444 w 502444"/>
                <a:gd name="connsiteY30" fmla="*/ 266700 h 1262062"/>
                <a:gd name="connsiteX31" fmla="*/ 104775 w 502444"/>
                <a:gd name="connsiteY31" fmla="*/ 219075 h 1262062"/>
                <a:gd name="connsiteX32" fmla="*/ 80963 w 502444"/>
                <a:gd name="connsiteY32" fmla="*/ 164306 h 1262062"/>
                <a:gd name="connsiteX33" fmla="*/ 50007 w 502444"/>
                <a:gd name="connsiteY33" fmla="*/ 107156 h 1262062"/>
                <a:gd name="connsiteX34" fmla="*/ 30957 w 502444"/>
                <a:gd name="connsiteY34" fmla="*/ 78581 h 1262062"/>
                <a:gd name="connsiteX35" fmla="*/ 9525 w 502444"/>
                <a:gd name="connsiteY35" fmla="*/ 52387 h 1262062"/>
                <a:gd name="connsiteX36" fmla="*/ 0 w 502444"/>
                <a:gd name="connsiteY36" fmla="*/ 33337 h 1262062"/>
                <a:gd name="connsiteX37" fmla="*/ 0 w 502444"/>
                <a:gd name="connsiteY37" fmla="*/ 19050 h 1262062"/>
                <a:gd name="connsiteX38" fmla="*/ 4763 w 502444"/>
                <a:gd name="connsiteY38" fmla="*/ 9525 h 1262062"/>
                <a:gd name="connsiteX39" fmla="*/ 14288 w 502444"/>
                <a:gd name="connsiteY39" fmla="*/ 2381 h 1262062"/>
                <a:gd name="connsiteX40" fmla="*/ 30957 w 502444"/>
                <a:gd name="connsiteY40" fmla="*/ 0 h 1262062"/>
                <a:gd name="connsiteX41" fmla="*/ 80963 w 502444"/>
                <a:gd name="connsiteY41" fmla="*/ 4762 h 1262062"/>
                <a:gd name="connsiteX42" fmla="*/ 195263 w 502444"/>
                <a:gd name="connsiteY42" fmla="*/ 21431 h 1262062"/>
                <a:gd name="connsiteX43" fmla="*/ 338138 w 502444"/>
                <a:gd name="connsiteY43" fmla="*/ 47625 h 1262062"/>
                <a:gd name="connsiteX44" fmla="*/ 371475 w 502444"/>
                <a:gd name="connsiteY44" fmla="*/ 27384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2444" h="1262062">
                  <a:moveTo>
                    <a:pt x="371475" y="273844"/>
                  </a:moveTo>
                  <a:lnTo>
                    <a:pt x="388144" y="414337"/>
                  </a:lnTo>
                  <a:lnTo>
                    <a:pt x="409575" y="561975"/>
                  </a:lnTo>
                  <a:lnTo>
                    <a:pt x="423863" y="626269"/>
                  </a:lnTo>
                  <a:lnTo>
                    <a:pt x="447675" y="747712"/>
                  </a:lnTo>
                  <a:lnTo>
                    <a:pt x="473869" y="881062"/>
                  </a:lnTo>
                  <a:lnTo>
                    <a:pt x="502444" y="1031081"/>
                  </a:lnTo>
                  <a:lnTo>
                    <a:pt x="492919" y="1159669"/>
                  </a:lnTo>
                  <a:lnTo>
                    <a:pt x="488157" y="1193006"/>
                  </a:lnTo>
                  <a:lnTo>
                    <a:pt x="476250" y="1223962"/>
                  </a:lnTo>
                  <a:lnTo>
                    <a:pt x="464344" y="1243012"/>
                  </a:lnTo>
                  <a:lnTo>
                    <a:pt x="450057" y="1252537"/>
                  </a:lnTo>
                  <a:lnTo>
                    <a:pt x="438150" y="1257300"/>
                  </a:lnTo>
                  <a:lnTo>
                    <a:pt x="428625" y="1259681"/>
                  </a:lnTo>
                  <a:lnTo>
                    <a:pt x="416719" y="1262062"/>
                  </a:lnTo>
                  <a:lnTo>
                    <a:pt x="397669" y="1262062"/>
                  </a:lnTo>
                  <a:lnTo>
                    <a:pt x="376238" y="1257300"/>
                  </a:lnTo>
                  <a:lnTo>
                    <a:pt x="354807" y="1245394"/>
                  </a:lnTo>
                  <a:lnTo>
                    <a:pt x="340519" y="1231106"/>
                  </a:lnTo>
                  <a:lnTo>
                    <a:pt x="321469" y="1207294"/>
                  </a:lnTo>
                  <a:lnTo>
                    <a:pt x="304800" y="1178719"/>
                  </a:lnTo>
                  <a:lnTo>
                    <a:pt x="290513" y="1150144"/>
                  </a:lnTo>
                  <a:lnTo>
                    <a:pt x="278607" y="1116806"/>
                  </a:lnTo>
                  <a:lnTo>
                    <a:pt x="269082" y="1085850"/>
                  </a:lnTo>
                  <a:lnTo>
                    <a:pt x="254794" y="995362"/>
                  </a:lnTo>
                  <a:lnTo>
                    <a:pt x="233363" y="876300"/>
                  </a:lnTo>
                  <a:lnTo>
                    <a:pt x="200025" y="681037"/>
                  </a:lnTo>
                  <a:lnTo>
                    <a:pt x="164307" y="431006"/>
                  </a:lnTo>
                  <a:lnTo>
                    <a:pt x="154782" y="383381"/>
                  </a:lnTo>
                  <a:lnTo>
                    <a:pt x="140494" y="328612"/>
                  </a:lnTo>
                  <a:lnTo>
                    <a:pt x="121444" y="266700"/>
                  </a:lnTo>
                  <a:lnTo>
                    <a:pt x="104775" y="219075"/>
                  </a:lnTo>
                  <a:lnTo>
                    <a:pt x="80963" y="164306"/>
                  </a:lnTo>
                  <a:lnTo>
                    <a:pt x="50007" y="107156"/>
                  </a:lnTo>
                  <a:lnTo>
                    <a:pt x="30957" y="78581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4288" y="2381"/>
                  </a:lnTo>
                  <a:lnTo>
                    <a:pt x="30957" y="0"/>
                  </a:lnTo>
                  <a:lnTo>
                    <a:pt x="80963" y="4762"/>
                  </a:lnTo>
                  <a:lnTo>
                    <a:pt x="195263" y="21431"/>
                  </a:lnTo>
                  <a:lnTo>
                    <a:pt x="338138" y="47625"/>
                  </a:lnTo>
                  <a:lnTo>
                    <a:pt x="37147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FED87093-48EF-4480-B5C9-0020E788DD33}"/>
                </a:ext>
              </a:extLst>
            </p:cNvPr>
            <p:cNvSpPr/>
            <p:nvPr/>
          </p:nvSpPr>
          <p:spPr>
            <a:xfrm>
              <a:off x="3938588" y="2760663"/>
              <a:ext cx="1524000" cy="1249362"/>
            </a:xfrm>
            <a:custGeom>
              <a:avLst/>
              <a:gdLst>
                <a:gd name="connsiteX0" fmla="*/ 1062037 w 1524000"/>
                <a:gd name="connsiteY0" fmla="*/ 207169 h 1250156"/>
                <a:gd name="connsiteX1" fmla="*/ 957262 w 1524000"/>
                <a:gd name="connsiteY1" fmla="*/ 219075 h 1250156"/>
                <a:gd name="connsiteX2" fmla="*/ 838200 w 1524000"/>
                <a:gd name="connsiteY2" fmla="*/ 235744 h 1250156"/>
                <a:gd name="connsiteX3" fmla="*/ 695325 w 1524000"/>
                <a:gd name="connsiteY3" fmla="*/ 259556 h 1250156"/>
                <a:gd name="connsiteX4" fmla="*/ 564356 w 1524000"/>
                <a:gd name="connsiteY4" fmla="*/ 285750 h 1250156"/>
                <a:gd name="connsiteX5" fmla="*/ 445293 w 1524000"/>
                <a:gd name="connsiteY5" fmla="*/ 311944 h 1250156"/>
                <a:gd name="connsiteX6" fmla="*/ 335756 w 1524000"/>
                <a:gd name="connsiteY6" fmla="*/ 335756 h 1250156"/>
                <a:gd name="connsiteX7" fmla="*/ 228600 w 1524000"/>
                <a:gd name="connsiteY7" fmla="*/ 361950 h 1250156"/>
                <a:gd name="connsiteX8" fmla="*/ 16668 w 1524000"/>
                <a:gd name="connsiteY8" fmla="*/ 423862 h 1250156"/>
                <a:gd name="connsiteX9" fmla="*/ 0 w 1524000"/>
                <a:gd name="connsiteY9" fmla="*/ 252412 h 1250156"/>
                <a:gd name="connsiteX10" fmla="*/ 138112 w 1524000"/>
                <a:gd name="connsiteY10" fmla="*/ 235744 h 1250156"/>
                <a:gd name="connsiteX11" fmla="*/ 300037 w 1524000"/>
                <a:gd name="connsiteY11" fmla="*/ 202406 h 1250156"/>
                <a:gd name="connsiteX12" fmla="*/ 450056 w 1524000"/>
                <a:gd name="connsiteY12" fmla="*/ 169069 h 1250156"/>
                <a:gd name="connsiteX13" fmla="*/ 611981 w 1524000"/>
                <a:gd name="connsiteY13" fmla="*/ 133350 h 1250156"/>
                <a:gd name="connsiteX14" fmla="*/ 900112 w 1524000"/>
                <a:gd name="connsiteY14" fmla="*/ 66675 h 1250156"/>
                <a:gd name="connsiteX15" fmla="*/ 1012031 w 1524000"/>
                <a:gd name="connsiteY15" fmla="*/ 40481 h 1250156"/>
                <a:gd name="connsiteX16" fmla="*/ 1116806 w 1524000"/>
                <a:gd name="connsiteY16" fmla="*/ 16669 h 1250156"/>
                <a:gd name="connsiteX17" fmla="*/ 1202531 w 1524000"/>
                <a:gd name="connsiteY17" fmla="*/ 0 h 1250156"/>
                <a:gd name="connsiteX18" fmla="*/ 1214437 w 1524000"/>
                <a:gd name="connsiteY18" fmla="*/ 0 h 1250156"/>
                <a:gd name="connsiteX19" fmla="*/ 1228725 w 1524000"/>
                <a:gd name="connsiteY19" fmla="*/ 0 h 1250156"/>
                <a:gd name="connsiteX20" fmla="*/ 1252537 w 1524000"/>
                <a:gd name="connsiteY20" fmla="*/ 7144 h 1250156"/>
                <a:gd name="connsiteX21" fmla="*/ 1304925 w 1524000"/>
                <a:gd name="connsiteY21" fmla="*/ 33337 h 1250156"/>
                <a:gd name="connsiteX22" fmla="*/ 1364456 w 1524000"/>
                <a:gd name="connsiteY22" fmla="*/ 71437 h 1250156"/>
                <a:gd name="connsiteX23" fmla="*/ 1438275 w 1524000"/>
                <a:gd name="connsiteY23" fmla="*/ 128587 h 1250156"/>
                <a:gd name="connsiteX24" fmla="*/ 1502568 w 1524000"/>
                <a:gd name="connsiteY24" fmla="*/ 180975 h 1250156"/>
                <a:gd name="connsiteX25" fmla="*/ 1521618 w 1524000"/>
                <a:gd name="connsiteY25" fmla="*/ 195262 h 1250156"/>
                <a:gd name="connsiteX26" fmla="*/ 1524000 w 1524000"/>
                <a:gd name="connsiteY26" fmla="*/ 207169 h 1250156"/>
                <a:gd name="connsiteX27" fmla="*/ 1519237 w 1524000"/>
                <a:gd name="connsiteY27" fmla="*/ 264319 h 1250156"/>
                <a:gd name="connsiteX28" fmla="*/ 1504950 w 1524000"/>
                <a:gd name="connsiteY28" fmla="*/ 376237 h 1250156"/>
                <a:gd name="connsiteX29" fmla="*/ 1488281 w 1524000"/>
                <a:gd name="connsiteY29" fmla="*/ 478631 h 1250156"/>
                <a:gd name="connsiteX30" fmla="*/ 1445418 w 1524000"/>
                <a:gd name="connsiteY30" fmla="*/ 726281 h 1250156"/>
                <a:gd name="connsiteX31" fmla="*/ 1402556 w 1524000"/>
                <a:gd name="connsiteY31" fmla="*/ 959644 h 1250156"/>
                <a:gd name="connsiteX32" fmla="*/ 1366837 w 1524000"/>
                <a:gd name="connsiteY32" fmla="*/ 1152525 h 1250156"/>
                <a:gd name="connsiteX33" fmla="*/ 1354931 w 1524000"/>
                <a:gd name="connsiteY33" fmla="*/ 1176337 h 1250156"/>
                <a:gd name="connsiteX34" fmla="*/ 1331118 w 1524000"/>
                <a:gd name="connsiteY34" fmla="*/ 1202531 h 1250156"/>
                <a:gd name="connsiteX35" fmla="*/ 1300162 w 1524000"/>
                <a:gd name="connsiteY35" fmla="*/ 1226344 h 1250156"/>
                <a:gd name="connsiteX36" fmla="*/ 1273968 w 1524000"/>
                <a:gd name="connsiteY36" fmla="*/ 1240631 h 1250156"/>
                <a:gd name="connsiteX37" fmla="*/ 1245393 w 1524000"/>
                <a:gd name="connsiteY37" fmla="*/ 1247775 h 1250156"/>
                <a:gd name="connsiteX38" fmla="*/ 1226343 w 1524000"/>
                <a:gd name="connsiteY38" fmla="*/ 1250156 h 1250156"/>
                <a:gd name="connsiteX39" fmla="*/ 1219200 w 1524000"/>
                <a:gd name="connsiteY39" fmla="*/ 1250156 h 1250156"/>
                <a:gd name="connsiteX40" fmla="*/ 1197768 w 1524000"/>
                <a:gd name="connsiteY40" fmla="*/ 1243012 h 1250156"/>
                <a:gd name="connsiteX41" fmla="*/ 1185862 w 1524000"/>
                <a:gd name="connsiteY41" fmla="*/ 1069181 h 1250156"/>
                <a:gd name="connsiteX42" fmla="*/ 1185862 w 1524000"/>
                <a:gd name="connsiteY42" fmla="*/ 931069 h 1250156"/>
                <a:gd name="connsiteX43" fmla="*/ 1183481 w 1524000"/>
                <a:gd name="connsiteY43" fmla="*/ 692944 h 1250156"/>
                <a:gd name="connsiteX44" fmla="*/ 1207293 w 1524000"/>
                <a:gd name="connsiteY44" fmla="*/ 583406 h 1250156"/>
                <a:gd name="connsiteX45" fmla="*/ 1214437 w 1524000"/>
                <a:gd name="connsiteY45" fmla="*/ 478631 h 1250156"/>
                <a:gd name="connsiteX46" fmla="*/ 1226343 w 1524000"/>
                <a:gd name="connsiteY46" fmla="*/ 321469 h 1250156"/>
                <a:gd name="connsiteX47" fmla="*/ 1228725 w 1524000"/>
                <a:gd name="connsiteY47" fmla="*/ 257175 h 1250156"/>
                <a:gd name="connsiteX48" fmla="*/ 1228725 w 1524000"/>
                <a:gd name="connsiteY48" fmla="*/ 242887 h 1250156"/>
                <a:gd name="connsiteX49" fmla="*/ 1221581 w 1524000"/>
                <a:gd name="connsiteY49" fmla="*/ 226219 h 1250156"/>
                <a:gd name="connsiteX50" fmla="*/ 1212056 w 1524000"/>
                <a:gd name="connsiteY50" fmla="*/ 216694 h 1250156"/>
                <a:gd name="connsiteX51" fmla="*/ 1183481 w 1524000"/>
                <a:gd name="connsiteY51" fmla="*/ 202406 h 1250156"/>
                <a:gd name="connsiteX52" fmla="*/ 1145381 w 1524000"/>
                <a:gd name="connsiteY52" fmla="*/ 197644 h 1250156"/>
                <a:gd name="connsiteX53" fmla="*/ 1062037 w 1524000"/>
                <a:gd name="connsiteY53" fmla="*/ 207169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250156">
                  <a:moveTo>
                    <a:pt x="1062037" y="207169"/>
                  </a:moveTo>
                  <a:lnTo>
                    <a:pt x="957262" y="219075"/>
                  </a:lnTo>
                  <a:lnTo>
                    <a:pt x="838200" y="235744"/>
                  </a:lnTo>
                  <a:lnTo>
                    <a:pt x="695325" y="259556"/>
                  </a:lnTo>
                  <a:lnTo>
                    <a:pt x="564356" y="285750"/>
                  </a:lnTo>
                  <a:lnTo>
                    <a:pt x="445293" y="311944"/>
                  </a:lnTo>
                  <a:lnTo>
                    <a:pt x="335756" y="335756"/>
                  </a:lnTo>
                  <a:lnTo>
                    <a:pt x="228600" y="361950"/>
                  </a:lnTo>
                  <a:lnTo>
                    <a:pt x="16668" y="423862"/>
                  </a:lnTo>
                  <a:lnTo>
                    <a:pt x="0" y="252412"/>
                  </a:lnTo>
                  <a:lnTo>
                    <a:pt x="138112" y="235744"/>
                  </a:lnTo>
                  <a:lnTo>
                    <a:pt x="300037" y="202406"/>
                  </a:lnTo>
                  <a:lnTo>
                    <a:pt x="450056" y="169069"/>
                  </a:lnTo>
                  <a:lnTo>
                    <a:pt x="611981" y="133350"/>
                  </a:lnTo>
                  <a:lnTo>
                    <a:pt x="900112" y="66675"/>
                  </a:lnTo>
                  <a:lnTo>
                    <a:pt x="1012031" y="40481"/>
                  </a:lnTo>
                  <a:lnTo>
                    <a:pt x="1116806" y="16669"/>
                  </a:lnTo>
                  <a:lnTo>
                    <a:pt x="1202531" y="0"/>
                  </a:lnTo>
                  <a:lnTo>
                    <a:pt x="1214437" y="0"/>
                  </a:lnTo>
                  <a:lnTo>
                    <a:pt x="1228725" y="0"/>
                  </a:lnTo>
                  <a:lnTo>
                    <a:pt x="1252537" y="7144"/>
                  </a:lnTo>
                  <a:lnTo>
                    <a:pt x="1304925" y="33337"/>
                  </a:lnTo>
                  <a:lnTo>
                    <a:pt x="1364456" y="71437"/>
                  </a:lnTo>
                  <a:lnTo>
                    <a:pt x="1438275" y="128587"/>
                  </a:lnTo>
                  <a:lnTo>
                    <a:pt x="1502568" y="180975"/>
                  </a:lnTo>
                  <a:lnTo>
                    <a:pt x="1521618" y="195262"/>
                  </a:lnTo>
                  <a:lnTo>
                    <a:pt x="1524000" y="207169"/>
                  </a:lnTo>
                  <a:lnTo>
                    <a:pt x="1519237" y="264319"/>
                  </a:lnTo>
                  <a:lnTo>
                    <a:pt x="1504950" y="376237"/>
                  </a:lnTo>
                  <a:lnTo>
                    <a:pt x="1488281" y="478631"/>
                  </a:lnTo>
                  <a:lnTo>
                    <a:pt x="1445418" y="726281"/>
                  </a:lnTo>
                  <a:lnTo>
                    <a:pt x="1402556" y="959644"/>
                  </a:lnTo>
                  <a:lnTo>
                    <a:pt x="1366837" y="1152525"/>
                  </a:lnTo>
                  <a:lnTo>
                    <a:pt x="1354931" y="1176337"/>
                  </a:lnTo>
                  <a:lnTo>
                    <a:pt x="1331118" y="1202531"/>
                  </a:lnTo>
                  <a:lnTo>
                    <a:pt x="1300162" y="1226344"/>
                  </a:lnTo>
                  <a:lnTo>
                    <a:pt x="1273968" y="1240631"/>
                  </a:lnTo>
                  <a:lnTo>
                    <a:pt x="1245393" y="1247775"/>
                  </a:lnTo>
                  <a:lnTo>
                    <a:pt x="1226343" y="1250156"/>
                  </a:lnTo>
                  <a:lnTo>
                    <a:pt x="1219200" y="1250156"/>
                  </a:lnTo>
                  <a:lnTo>
                    <a:pt x="1197768" y="1243012"/>
                  </a:lnTo>
                  <a:lnTo>
                    <a:pt x="1185862" y="1069181"/>
                  </a:lnTo>
                  <a:lnTo>
                    <a:pt x="1185862" y="931069"/>
                  </a:lnTo>
                  <a:cubicBezTo>
                    <a:pt x="1185068" y="851694"/>
                    <a:pt x="1184275" y="772319"/>
                    <a:pt x="1183481" y="692944"/>
                  </a:cubicBezTo>
                  <a:lnTo>
                    <a:pt x="1207293" y="583406"/>
                  </a:lnTo>
                  <a:lnTo>
                    <a:pt x="1214437" y="478631"/>
                  </a:lnTo>
                  <a:lnTo>
                    <a:pt x="1226343" y="321469"/>
                  </a:lnTo>
                  <a:lnTo>
                    <a:pt x="1228725" y="257175"/>
                  </a:lnTo>
                  <a:lnTo>
                    <a:pt x="1228725" y="242887"/>
                  </a:lnTo>
                  <a:lnTo>
                    <a:pt x="1221581" y="226219"/>
                  </a:lnTo>
                  <a:lnTo>
                    <a:pt x="1212056" y="216694"/>
                  </a:lnTo>
                  <a:lnTo>
                    <a:pt x="1183481" y="202406"/>
                  </a:lnTo>
                  <a:lnTo>
                    <a:pt x="1145381" y="197644"/>
                  </a:lnTo>
                  <a:lnTo>
                    <a:pt x="106203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301C33F9-6CFE-420C-9168-29B6B5BE576C}"/>
                </a:ext>
              </a:extLst>
            </p:cNvPr>
            <p:cNvSpPr/>
            <p:nvPr/>
          </p:nvSpPr>
          <p:spPr>
            <a:xfrm>
              <a:off x="4014788" y="3294063"/>
              <a:ext cx="1200150" cy="323850"/>
            </a:xfrm>
            <a:custGeom>
              <a:avLst/>
              <a:gdLst>
                <a:gd name="connsiteX0" fmla="*/ 838200 w 1200150"/>
                <a:gd name="connsiteY0" fmla="*/ 204787 h 323850"/>
                <a:gd name="connsiteX1" fmla="*/ 702468 w 1200150"/>
                <a:gd name="connsiteY1" fmla="*/ 230981 h 323850"/>
                <a:gd name="connsiteX2" fmla="*/ 600075 w 1200150"/>
                <a:gd name="connsiteY2" fmla="*/ 250031 h 323850"/>
                <a:gd name="connsiteX3" fmla="*/ 519112 w 1200150"/>
                <a:gd name="connsiteY3" fmla="*/ 264319 h 323850"/>
                <a:gd name="connsiteX4" fmla="*/ 428625 w 1200150"/>
                <a:gd name="connsiteY4" fmla="*/ 278606 h 323850"/>
                <a:gd name="connsiteX5" fmla="*/ 330993 w 1200150"/>
                <a:gd name="connsiteY5" fmla="*/ 292894 h 323850"/>
                <a:gd name="connsiteX6" fmla="*/ 250031 w 1200150"/>
                <a:gd name="connsiteY6" fmla="*/ 302419 h 323850"/>
                <a:gd name="connsiteX7" fmla="*/ 195262 w 1200150"/>
                <a:gd name="connsiteY7" fmla="*/ 309562 h 323850"/>
                <a:gd name="connsiteX8" fmla="*/ 4762 w 1200150"/>
                <a:gd name="connsiteY8" fmla="*/ 323850 h 323850"/>
                <a:gd name="connsiteX9" fmla="*/ 0 w 1200150"/>
                <a:gd name="connsiteY9" fmla="*/ 200025 h 323850"/>
                <a:gd name="connsiteX10" fmla="*/ 183356 w 1200150"/>
                <a:gd name="connsiteY10" fmla="*/ 202406 h 323850"/>
                <a:gd name="connsiteX11" fmla="*/ 221456 w 1200150"/>
                <a:gd name="connsiteY11" fmla="*/ 202406 h 323850"/>
                <a:gd name="connsiteX12" fmla="*/ 357187 w 1200150"/>
                <a:gd name="connsiteY12" fmla="*/ 164306 h 323850"/>
                <a:gd name="connsiteX13" fmla="*/ 602456 w 1200150"/>
                <a:gd name="connsiteY13" fmla="*/ 95250 h 323850"/>
                <a:gd name="connsiteX14" fmla="*/ 885825 w 1200150"/>
                <a:gd name="connsiteY14" fmla="*/ 2381 h 323850"/>
                <a:gd name="connsiteX15" fmla="*/ 909637 w 1200150"/>
                <a:gd name="connsiteY15" fmla="*/ 0 h 323850"/>
                <a:gd name="connsiteX16" fmla="*/ 962025 w 1200150"/>
                <a:gd name="connsiteY16" fmla="*/ 2381 h 323850"/>
                <a:gd name="connsiteX17" fmla="*/ 1035843 w 1200150"/>
                <a:gd name="connsiteY17" fmla="*/ 7144 h 323850"/>
                <a:gd name="connsiteX18" fmla="*/ 1200150 w 1200150"/>
                <a:gd name="connsiteY18" fmla="*/ 38100 h 323850"/>
                <a:gd name="connsiteX19" fmla="*/ 1188243 w 1200150"/>
                <a:gd name="connsiteY19" fmla="*/ 178594 h 323850"/>
                <a:gd name="connsiteX20" fmla="*/ 1033462 w 1200150"/>
                <a:gd name="connsiteY20" fmla="*/ 180975 h 323850"/>
                <a:gd name="connsiteX21" fmla="*/ 964406 w 1200150"/>
                <a:gd name="connsiteY21" fmla="*/ 180975 h 323850"/>
                <a:gd name="connsiteX22" fmla="*/ 947737 w 1200150"/>
                <a:gd name="connsiteY22" fmla="*/ 180975 h 323850"/>
                <a:gd name="connsiteX23" fmla="*/ 838200 w 1200150"/>
                <a:gd name="connsiteY23" fmla="*/ 20478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323850">
                  <a:moveTo>
                    <a:pt x="838200" y="204787"/>
                  </a:moveTo>
                  <a:lnTo>
                    <a:pt x="702468" y="230981"/>
                  </a:lnTo>
                  <a:lnTo>
                    <a:pt x="600075" y="250031"/>
                  </a:lnTo>
                  <a:lnTo>
                    <a:pt x="519112" y="264319"/>
                  </a:lnTo>
                  <a:lnTo>
                    <a:pt x="428625" y="278606"/>
                  </a:lnTo>
                  <a:lnTo>
                    <a:pt x="330993" y="292894"/>
                  </a:lnTo>
                  <a:lnTo>
                    <a:pt x="250031" y="302419"/>
                  </a:lnTo>
                  <a:lnTo>
                    <a:pt x="195262" y="309562"/>
                  </a:lnTo>
                  <a:lnTo>
                    <a:pt x="4762" y="323850"/>
                  </a:lnTo>
                  <a:lnTo>
                    <a:pt x="0" y="200025"/>
                  </a:lnTo>
                  <a:lnTo>
                    <a:pt x="183356" y="202406"/>
                  </a:lnTo>
                  <a:lnTo>
                    <a:pt x="221456" y="202406"/>
                  </a:lnTo>
                  <a:lnTo>
                    <a:pt x="357187" y="164306"/>
                  </a:lnTo>
                  <a:lnTo>
                    <a:pt x="602456" y="95250"/>
                  </a:lnTo>
                  <a:lnTo>
                    <a:pt x="885825" y="2381"/>
                  </a:lnTo>
                  <a:lnTo>
                    <a:pt x="909637" y="0"/>
                  </a:lnTo>
                  <a:lnTo>
                    <a:pt x="962025" y="2381"/>
                  </a:lnTo>
                  <a:lnTo>
                    <a:pt x="1035843" y="7144"/>
                  </a:lnTo>
                  <a:lnTo>
                    <a:pt x="1200150" y="38100"/>
                  </a:lnTo>
                  <a:lnTo>
                    <a:pt x="1188243" y="178594"/>
                  </a:lnTo>
                  <a:lnTo>
                    <a:pt x="1033462" y="180975"/>
                  </a:lnTo>
                  <a:lnTo>
                    <a:pt x="964406" y="180975"/>
                  </a:lnTo>
                  <a:lnTo>
                    <a:pt x="947737" y="180975"/>
                  </a:lnTo>
                  <a:lnTo>
                    <a:pt x="838200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C59D5670-DB7F-4D24-92CD-C164E184C896}"/>
                </a:ext>
              </a:extLst>
            </p:cNvPr>
            <p:cNvSpPr/>
            <p:nvPr/>
          </p:nvSpPr>
          <p:spPr>
            <a:xfrm>
              <a:off x="4084638" y="3800475"/>
              <a:ext cx="1116012" cy="344488"/>
            </a:xfrm>
            <a:custGeom>
              <a:avLst/>
              <a:gdLst>
                <a:gd name="connsiteX0" fmla="*/ 854869 w 1116806"/>
                <a:gd name="connsiteY0" fmla="*/ 35719 h 345281"/>
                <a:gd name="connsiteX1" fmla="*/ 1104900 w 1116806"/>
                <a:gd name="connsiteY1" fmla="*/ 0 h 345281"/>
                <a:gd name="connsiteX2" fmla="*/ 1116806 w 1116806"/>
                <a:gd name="connsiteY2" fmla="*/ 200025 h 345281"/>
                <a:gd name="connsiteX3" fmla="*/ 1085850 w 1116806"/>
                <a:gd name="connsiteY3" fmla="*/ 207169 h 345281"/>
                <a:gd name="connsiteX4" fmla="*/ 1052512 w 1116806"/>
                <a:gd name="connsiteY4" fmla="*/ 204788 h 345281"/>
                <a:gd name="connsiteX5" fmla="*/ 1038225 w 1116806"/>
                <a:gd name="connsiteY5" fmla="*/ 195263 h 345281"/>
                <a:gd name="connsiteX6" fmla="*/ 1021556 w 1116806"/>
                <a:gd name="connsiteY6" fmla="*/ 176213 h 345281"/>
                <a:gd name="connsiteX7" fmla="*/ 1000125 w 1116806"/>
                <a:gd name="connsiteY7" fmla="*/ 150019 h 345281"/>
                <a:gd name="connsiteX8" fmla="*/ 992981 w 1116806"/>
                <a:gd name="connsiteY8" fmla="*/ 145256 h 345281"/>
                <a:gd name="connsiteX9" fmla="*/ 900112 w 1116806"/>
                <a:gd name="connsiteY9" fmla="*/ 157163 h 345281"/>
                <a:gd name="connsiteX10" fmla="*/ 783431 w 1116806"/>
                <a:gd name="connsiteY10" fmla="*/ 171450 h 345281"/>
                <a:gd name="connsiteX11" fmla="*/ 640556 w 1116806"/>
                <a:gd name="connsiteY11" fmla="*/ 192881 h 345281"/>
                <a:gd name="connsiteX12" fmla="*/ 476250 w 1116806"/>
                <a:gd name="connsiteY12" fmla="*/ 226219 h 345281"/>
                <a:gd name="connsiteX13" fmla="*/ 319087 w 1116806"/>
                <a:gd name="connsiteY13" fmla="*/ 254794 h 345281"/>
                <a:gd name="connsiteX14" fmla="*/ 266700 w 1116806"/>
                <a:gd name="connsiteY14" fmla="*/ 266700 h 345281"/>
                <a:gd name="connsiteX15" fmla="*/ 190500 w 1116806"/>
                <a:gd name="connsiteY15" fmla="*/ 285750 h 345281"/>
                <a:gd name="connsiteX16" fmla="*/ 114300 w 1116806"/>
                <a:gd name="connsiteY16" fmla="*/ 309563 h 345281"/>
                <a:gd name="connsiteX17" fmla="*/ 21431 w 1116806"/>
                <a:gd name="connsiteY17" fmla="*/ 345281 h 345281"/>
                <a:gd name="connsiteX18" fmla="*/ 0 w 1116806"/>
                <a:gd name="connsiteY18" fmla="*/ 180975 h 345281"/>
                <a:gd name="connsiteX19" fmla="*/ 192881 w 1116806"/>
                <a:gd name="connsiteY19" fmla="*/ 142875 h 345281"/>
                <a:gd name="connsiteX20" fmla="*/ 330994 w 1116806"/>
                <a:gd name="connsiteY20" fmla="*/ 116681 h 345281"/>
                <a:gd name="connsiteX21" fmla="*/ 626269 w 1116806"/>
                <a:gd name="connsiteY21" fmla="*/ 69056 h 345281"/>
                <a:gd name="connsiteX22" fmla="*/ 854869 w 1116806"/>
                <a:gd name="connsiteY22" fmla="*/ 3571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806" h="345281">
                  <a:moveTo>
                    <a:pt x="854869" y="35719"/>
                  </a:moveTo>
                  <a:lnTo>
                    <a:pt x="1104900" y="0"/>
                  </a:lnTo>
                  <a:lnTo>
                    <a:pt x="1116806" y="200025"/>
                  </a:lnTo>
                  <a:lnTo>
                    <a:pt x="1085850" y="207169"/>
                  </a:lnTo>
                  <a:lnTo>
                    <a:pt x="1052512" y="204788"/>
                  </a:lnTo>
                  <a:lnTo>
                    <a:pt x="1038225" y="195263"/>
                  </a:lnTo>
                  <a:lnTo>
                    <a:pt x="1021556" y="176213"/>
                  </a:lnTo>
                  <a:lnTo>
                    <a:pt x="1000125" y="150019"/>
                  </a:lnTo>
                  <a:lnTo>
                    <a:pt x="992981" y="145256"/>
                  </a:lnTo>
                  <a:lnTo>
                    <a:pt x="900112" y="157163"/>
                  </a:lnTo>
                  <a:lnTo>
                    <a:pt x="783431" y="171450"/>
                  </a:lnTo>
                  <a:lnTo>
                    <a:pt x="640556" y="192881"/>
                  </a:lnTo>
                  <a:lnTo>
                    <a:pt x="476250" y="226219"/>
                  </a:lnTo>
                  <a:lnTo>
                    <a:pt x="319087" y="254794"/>
                  </a:lnTo>
                  <a:lnTo>
                    <a:pt x="266700" y="266700"/>
                  </a:lnTo>
                  <a:lnTo>
                    <a:pt x="190500" y="285750"/>
                  </a:lnTo>
                  <a:lnTo>
                    <a:pt x="114300" y="309563"/>
                  </a:lnTo>
                  <a:lnTo>
                    <a:pt x="21431" y="345281"/>
                  </a:lnTo>
                  <a:lnTo>
                    <a:pt x="0" y="180975"/>
                  </a:lnTo>
                  <a:lnTo>
                    <a:pt x="192881" y="142875"/>
                  </a:lnTo>
                  <a:lnTo>
                    <a:pt x="330994" y="116681"/>
                  </a:lnTo>
                  <a:lnTo>
                    <a:pt x="626269" y="69056"/>
                  </a:lnTo>
                  <a:lnTo>
                    <a:pt x="854869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7518856F-5675-407D-A4EF-D2B7D234C425}"/>
                </a:ext>
              </a:extLst>
            </p:cNvPr>
            <p:cNvSpPr/>
            <p:nvPr/>
          </p:nvSpPr>
          <p:spPr>
            <a:xfrm>
              <a:off x="3398838" y="4348163"/>
              <a:ext cx="2138362" cy="528637"/>
            </a:xfrm>
            <a:custGeom>
              <a:avLst/>
              <a:gdLst>
                <a:gd name="connsiteX0" fmla="*/ 1593056 w 2138362"/>
                <a:gd name="connsiteY0" fmla="*/ 71437 h 528637"/>
                <a:gd name="connsiteX1" fmla="*/ 1369219 w 2138362"/>
                <a:gd name="connsiteY1" fmla="*/ 102393 h 528637"/>
                <a:gd name="connsiteX2" fmla="*/ 1297781 w 2138362"/>
                <a:gd name="connsiteY2" fmla="*/ 114300 h 528637"/>
                <a:gd name="connsiteX3" fmla="*/ 1169194 w 2138362"/>
                <a:gd name="connsiteY3" fmla="*/ 150018 h 528637"/>
                <a:gd name="connsiteX4" fmla="*/ 1016794 w 2138362"/>
                <a:gd name="connsiteY4" fmla="*/ 183356 h 528637"/>
                <a:gd name="connsiteX5" fmla="*/ 816769 w 2138362"/>
                <a:gd name="connsiteY5" fmla="*/ 230981 h 528637"/>
                <a:gd name="connsiteX6" fmla="*/ 626269 w 2138362"/>
                <a:gd name="connsiteY6" fmla="*/ 278606 h 528637"/>
                <a:gd name="connsiteX7" fmla="*/ 478631 w 2138362"/>
                <a:gd name="connsiteY7" fmla="*/ 319087 h 528637"/>
                <a:gd name="connsiteX8" fmla="*/ 442912 w 2138362"/>
                <a:gd name="connsiteY8" fmla="*/ 328612 h 528637"/>
                <a:gd name="connsiteX9" fmla="*/ 426244 w 2138362"/>
                <a:gd name="connsiteY9" fmla="*/ 333375 h 528637"/>
                <a:gd name="connsiteX10" fmla="*/ 390525 w 2138362"/>
                <a:gd name="connsiteY10" fmla="*/ 335756 h 528637"/>
                <a:gd name="connsiteX11" fmla="*/ 361950 w 2138362"/>
                <a:gd name="connsiteY11" fmla="*/ 335756 h 528637"/>
                <a:gd name="connsiteX12" fmla="*/ 321469 w 2138362"/>
                <a:gd name="connsiteY12" fmla="*/ 335756 h 528637"/>
                <a:gd name="connsiteX13" fmla="*/ 292894 w 2138362"/>
                <a:gd name="connsiteY13" fmla="*/ 333375 h 528637"/>
                <a:gd name="connsiteX14" fmla="*/ 259556 w 2138362"/>
                <a:gd name="connsiteY14" fmla="*/ 328612 h 528637"/>
                <a:gd name="connsiteX15" fmla="*/ 209550 w 2138362"/>
                <a:gd name="connsiteY15" fmla="*/ 316706 h 528637"/>
                <a:gd name="connsiteX16" fmla="*/ 150019 w 2138362"/>
                <a:gd name="connsiteY16" fmla="*/ 297656 h 528637"/>
                <a:gd name="connsiteX17" fmla="*/ 90487 w 2138362"/>
                <a:gd name="connsiteY17" fmla="*/ 271462 h 528637"/>
                <a:gd name="connsiteX18" fmla="*/ 54769 w 2138362"/>
                <a:gd name="connsiteY18" fmla="*/ 254793 h 528637"/>
                <a:gd name="connsiteX19" fmla="*/ 38100 w 2138362"/>
                <a:gd name="connsiteY19" fmla="*/ 250031 h 528637"/>
                <a:gd name="connsiteX20" fmla="*/ 16669 w 2138362"/>
                <a:gd name="connsiteY20" fmla="*/ 250031 h 528637"/>
                <a:gd name="connsiteX21" fmla="*/ 4762 w 2138362"/>
                <a:gd name="connsiteY21" fmla="*/ 257175 h 528637"/>
                <a:gd name="connsiteX22" fmla="*/ 0 w 2138362"/>
                <a:gd name="connsiteY22" fmla="*/ 278606 h 528637"/>
                <a:gd name="connsiteX23" fmla="*/ 2381 w 2138362"/>
                <a:gd name="connsiteY23" fmla="*/ 295275 h 528637"/>
                <a:gd name="connsiteX24" fmla="*/ 9525 w 2138362"/>
                <a:gd name="connsiteY24" fmla="*/ 309562 h 528637"/>
                <a:gd name="connsiteX25" fmla="*/ 52387 w 2138362"/>
                <a:gd name="connsiteY25" fmla="*/ 352425 h 528637"/>
                <a:gd name="connsiteX26" fmla="*/ 121444 w 2138362"/>
                <a:gd name="connsiteY26" fmla="*/ 409575 h 528637"/>
                <a:gd name="connsiteX27" fmla="*/ 157162 w 2138362"/>
                <a:gd name="connsiteY27" fmla="*/ 435768 h 528637"/>
                <a:gd name="connsiteX28" fmla="*/ 190500 w 2138362"/>
                <a:gd name="connsiteY28" fmla="*/ 457200 h 528637"/>
                <a:gd name="connsiteX29" fmla="*/ 233362 w 2138362"/>
                <a:gd name="connsiteY29" fmla="*/ 478631 h 528637"/>
                <a:gd name="connsiteX30" fmla="*/ 259556 w 2138362"/>
                <a:gd name="connsiteY30" fmla="*/ 490537 h 528637"/>
                <a:gd name="connsiteX31" fmla="*/ 295275 w 2138362"/>
                <a:gd name="connsiteY31" fmla="*/ 509587 h 528637"/>
                <a:gd name="connsiteX32" fmla="*/ 335756 w 2138362"/>
                <a:gd name="connsiteY32" fmla="*/ 523875 h 528637"/>
                <a:gd name="connsiteX33" fmla="*/ 364331 w 2138362"/>
                <a:gd name="connsiteY33" fmla="*/ 528637 h 528637"/>
                <a:gd name="connsiteX34" fmla="*/ 402431 w 2138362"/>
                <a:gd name="connsiteY34" fmla="*/ 528637 h 528637"/>
                <a:gd name="connsiteX35" fmla="*/ 492919 w 2138362"/>
                <a:gd name="connsiteY35" fmla="*/ 497681 h 528637"/>
                <a:gd name="connsiteX36" fmla="*/ 604837 w 2138362"/>
                <a:gd name="connsiteY36" fmla="*/ 452437 h 528637"/>
                <a:gd name="connsiteX37" fmla="*/ 692944 w 2138362"/>
                <a:gd name="connsiteY37" fmla="*/ 423862 h 528637"/>
                <a:gd name="connsiteX38" fmla="*/ 873919 w 2138362"/>
                <a:gd name="connsiteY38" fmla="*/ 376237 h 528637"/>
                <a:gd name="connsiteX39" fmla="*/ 1102519 w 2138362"/>
                <a:gd name="connsiteY39" fmla="*/ 319087 h 528637"/>
                <a:gd name="connsiteX40" fmla="*/ 1169194 w 2138362"/>
                <a:gd name="connsiteY40" fmla="*/ 302418 h 528637"/>
                <a:gd name="connsiteX41" fmla="*/ 1304925 w 2138362"/>
                <a:gd name="connsiteY41" fmla="*/ 264318 h 528637"/>
                <a:gd name="connsiteX42" fmla="*/ 1502569 w 2138362"/>
                <a:gd name="connsiteY42" fmla="*/ 242887 h 528637"/>
                <a:gd name="connsiteX43" fmla="*/ 1738312 w 2138362"/>
                <a:gd name="connsiteY43" fmla="*/ 219075 h 528637"/>
                <a:gd name="connsiteX44" fmla="*/ 1950244 w 2138362"/>
                <a:gd name="connsiteY44" fmla="*/ 200025 h 528637"/>
                <a:gd name="connsiteX45" fmla="*/ 2076450 w 2138362"/>
                <a:gd name="connsiteY45" fmla="*/ 195262 h 528637"/>
                <a:gd name="connsiteX46" fmla="*/ 2102644 w 2138362"/>
                <a:gd name="connsiteY46" fmla="*/ 188118 h 528637"/>
                <a:gd name="connsiteX47" fmla="*/ 2124075 w 2138362"/>
                <a:gd name="connsiteY47" fmla="*/ 173831 h 528637"/>
                <a:gd name="connsiteX48" fmla="*/ 2135981 w 2138362"/>
                <a:gd name="connsiteY48" fmla="*/ 159543 h 528637"/>
                <a:gd name="connsiteX49" fmla="*/ 2138362 w 2138362"/>
                <a:gd name="connsiteY49" fmla="*/ 145256 h 528637"/>
                <a:gd name="connsiteX50" fmla="*/ 2138362 w 2138362"/>
                <a:gd name="connsiteY50" fmla="*/ 130968 h 528637"/>
                <a:gd name="connsiteX51" fmla="*/ 2131219 w 2138362"/>
                <a:gd name="connsiteY51" fmla="*/ 114300 h 528637"/>
                <a:gd name="connsiteX52" fmla="*/ 2119312 w 2138362"/>
                <a:gd name="connsiteY52" fmla="*/ 100012 h 528637"/>
                <a:gd name="connsiteX53" fmla="*/ 2114550 w 2138362"/>
                <a:gd name="connsiteY53" fmla="*/ 95250 h 528637"/>
                <a:gd name="connsiteX54" fmla="*/ 2105025 w 2138362"/>
                <a:gd name="connsiteY54" fmla="*/ 88106 h 528637"/>
                <a:gd name="connsiteX55" fmla="*/ 2078831 w 2138362"/>
                <a:gd name="connsiteY55" fmla="*/ 71437 h 528637"/>
                <a:gd name="connsiteX56" fmla="*/ 2024062 w 2138362"/>
                <a:gd name="connsiteY56" fmla="*/ 50006 h 528637"/>
                <a:gd name="connsiteX57" fmla="*/ 1976437 w 2138362"/>
                <a:gd name="connsiteY57" fmla="*/ 30956 h 528637"/>
                <a:gd name="connsiteX58" fmla="*/ 1921669 w 2138362"/>
                <a:gd name="connsiteY58" fmla="*/ 14287 h 528637"/>
                <a:gd name="connsiteX59" fmla="*/ 1881187 w 2138362"/>
                <a:gd name="connsiteY59" fmla="*/ 7143 h 528637"/>
                <a:gd name="connsiteX60" fmla="*/ 1850231 w 2138362"/>
                <a:gd name="connsiteY60" fmla="*/ 2381 h 528637"/>
                <a:gd name="connsiteX61" fmla="*/ 1814512 w 2138362"/>
                <a:gd name="connsiteY61" fmla="*/ 0 h 528637"/>
                <a:gd name="connsiteX62" fmla="*/ 1800225 w 2138362"/>
                <a:gd name="connsiteY62" fmla="*/ 0 h 528637"/>
                <a:gd name="connsiteX63" fmla="*/ 1785937 w 2138362"/>
                <a:gd name="connsiteY63" fmla="*/ 2381 h 528637"/>
                <a:gd name="connsiteX64" fmla="*/ 1771650 w 2138362"/>
                <a:gd name="connsiteY64" fmla="*/ 7143 h 528637"/>
                <a:gd name="connsiteX65" fmla="*/ 1728787 w 2138362"/>
                <a:gd name="connsiteY65" fmla="*/ 21431 h 528637"/>
                <a:gd name="connsiteX66" fmla="*/ 1688306 w 2138362"/>
                <a:gd name="connsiteY66" fmla="*/ 38100 h 528637"/>
                <a:gd name="connsiteX67" fmla="*/ 1645444 w 2138362"/>
                <a:gd name="connsiteY67" fmla="*/ 59531 h 528637"/>
                <a:gd name="connsiteX68" fmla="*/ 1593056 w 2138362"/>
                <a:gd name="connsiteY68" fmla="*/ 714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8362" h="528637">
                  <a:moveTo>
                    <a:pt x="1593056" y="71437"/>
                  </a:moveTo>
                  <a:lnTo>
                    <a:pt x="1369219" y="102393"/>
                  </a:lnTo>
                  <a:lnTo>
                    <a:pt x="1297781" y="114300"/>
                  </a:lnTo>
                  <a:lnTo>
                    <a:pt x="1169194" y="150018"/>
                  </a:lnTo>
                  <a:lnTo>
                    <a:pt x="1016794" y="183356"/>
                  </a:lnTo>
                  <a:lnTo>
                    <a:pt x="816769" y="230981"/>
                  </a:lnTo>
                  <a:lnTo>
                    <a:pt x="626269" y="278606"/>
                  </a:lnTo>
                  <a:lnTo>
                    <a:pt x="478631" y="319087"/>
                  </a:lnTo>
                  <a:lnTo>
                    <a:pt x="442912" y="328612"/>
                  </a:lnTo>
                  <a:lnTo>
                    <a:pt x="426244" y="333375"/>
                  </a:lnTo>
                  <a:lnTo>
                    <a:pt x="390525" y="335756"/>
                  </a:lnTo>
                  <a:lnTo>
                    <a:pt x="361950" y="335756"/>
                  </a:lnTo>
                  <a:lnTo>
                    <a:pt x="321469" y="335756"/>
                  </a:lnTo>
                  <a:lnTo>
                    <a:pt x="292894" y="333375"/>
                  </a:lnTo>
                  <a:lnTo>
                    <a:pt x="259556" y="328612"/>
                  </a:lnTo>
                  <a:lnTo>
                    <a:pt x="209550" y="316706"/>
                  </a:lnTo>
                  <a:lnTo>
                    <a:pt x="150019" y="297656"/>
                  </a:lnTo>
                  <a:lnTo>
                    <a:pt x="90487" y="271462"/>
                  </a:lnTo>
                  <a:lnTo>
                    <a:pt x="54769" y="254793"/>
                  </a:lnTo>
                  <a:lnTo>
                    <a:pt x="38100" y="250031"/>
                  </a:lnTo>
                  <a:lnTo>
                    <a:pt x="16669" y="250031"/>
                  </a:lnTo>
                  <a:lnTo>
                    <a:pt x="4762" y="257175"/>
                  </a:lnTo>
                  <a:lnTo>
                    <a:pt x="0" y="278606"/>
                  </a:lnTo>
                  <a:lnTo>
                    <a:pt x="2381" y="295275"/>
                  </a:lnTo>
                  <a:lnTo>
                    <a:pt x="9525" y="309562"/>
                  </a:lnTo>
                  <a:lnTo>
                    <a:pt x="52387" y="352425"/>
                  </a:lnTo>
                  <a:lnTo>
                    <a:pt x="121444" y="409575"/>
                  </a:lnTo>
                  <a:lnTo>
                    <a:pt x="157162" y="435768"/>
                  </a:lnTo>
                  <a:lnTo>
                    <a:pt x="190500" y="457200"/>
                  </a:lnTo>
                  <a:lnTo>
                    <a:pt x="233362" y="478631"/>
                  </a:lnTo>
                  <a:lnTo>
                    <a:pt x="259556" y="490537"/>
                  </a:lnTo>
                  <a:lnTo>
                    <a:pt x="295275" y="509587"/>
                  </a:lnTo>
                  <a:lnTo>
                    <a:pt x="335756" y="523875"/>
                  </a:lnTo>
                  <a:lnTo>
                    <a:pt x="364331" y="528637"/>
                  </a:lnTo>
                  <a:lnTo>
                    <a:pt x="402431" y="528637"/>
                  </a:lnTo>
                  <a:lnTo>
                    <a:pt x="492919" y="497681"/>
                  </a:lnTo>
                  <a:lnTo>
                    <a:pt x="604837" y="452437"/>
                  </a:lnTo>
                  <a:lnTo>
                    <a:pt x="692944" y="423862"/>
                  </a:lnTo>
                  <a:lnTo>
                    <a:pt x="873919" y="376237"/>
                  </a:lnTo>
                  <a:lnTo>
                    <a:pt x="1102519" y="319087"/>
                  </a:lnTo>
                  <a:lnTo>
                    <a:pt x="1169194" y="302418"/>
                  </a:lnTo>
                  <a:lnTo>
                    <a:pt x="1304925" y="264318"/>
                  </a:lnTo>
                  <a:lnTo>
                    <a:pt x="1502569" y="242887"/>
                  </a:lnTo>
                  <a:lnTo>
                    <a:pt x="1738312" y="219075"/>
                  </a:lnTo>
                  <a:lnTo>
                    <a:pt x="1950244" y="200025"/>
                  </a:lnTo>
                  <a:lnTo>
                    <a:pt x="2076450" y="195262"/>
                  </a:lnTo>
                  <a:lnTo>
                    <a:pt x="2102644" y="188118"/>
                  </a:lnTo>
                  <a:lnTo>
                    <a:pt x="2124075" y="173831"/>
                  </a:lnTo>
                  <a:lnTo>
                    <a:pt x="2135981" y="159543"/>
                  </a:lnTo>
                  <a:lnTo>
                    <a:pt x="2138362" y="145256"/>
                  </a:lnTo>
                  <a:lnTo>
                    <a:pt x="2138362" y="130968"/>
                  </a:lnTo>
                  <a:lnTo>
                    <a:pt x="2131219" y="114300"/>
                  </a:lnTo>
                  <a:lnTo>
                    <a:pt x="2119312" y="100012"/>
                  </a:lnTo>
                  <a:lnTo>
                    <a:pt x="2114550" y="95250"/>
                  </a:lnTo>
                  <a:lnTo>
                    <a:pt x="2105025" y="88106"/>
                  </a:lnTo>
                  <a:lnTo>
                    <a:pt x="2078831" y="71437"/>
                  </a:lnTo>
                  <a:lnTo>
                    <a:pt x="2024062" y="50006"/>
                  </a:lnTo>
                  <a:lnTo>
                    <a:pt x="1976437" y="30956"/>
                  </a:lnTo>
                  <a:lnTo>
                    <a:pt x="1921669" y="14287"/>
                  </a:lnTo>
                  <a:lnTo>
                    <a:pt x="1881187" y="7143"/>
                  </a:lnTo>
                  <a:lnTo>
                    <a:pt x="1850231" y="2381"/>
                  </a:lnTo>
                  <a:lnTo>
                    <a:pt x="1814512" y="0"/>
                  </a:lnTo>
                  <a:lnTo>
                    <a:pt x="1800225" y="0"/>
                  </a:lnTo>
                  <a:lnTo>
                    <a:pt x="1785937" y="2381"/>
                  </a:lnTo>
                  <a:lnTo>
                    <a:pt x="1771650" y="7143"/>
                  </a:lnTo>
                  <a:lnTo>
                    <a:pt x="1728787" y="21431"/>
                  </a:lnTo>
                  <a:lnTo>
                    <a:pt x="1688306" y="38100"/>
                  </a:lnTo>
                  <a:lnTo>
                    <a:pt x="1645444" y="59531"/>
                  </a:lnTo>
                  <a:lnTo>
                    <a:pt x="15930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B96E4B73-9BC8-47AD-A5DE-EBC63FBD0FD5}"/>
                </a:ext>
              </a:extLst>
            </p:cNvPr>
            <p:cNvSpPr/>
            <p:nvPr/>
          </p:nvSpPr>
          <p:spPr>
            <a:xfrm>
              <a:off x="4356100" y="3986213"/>
              <a:ext cx="377825" cy="1765300"/>
            </a:xfrm>
            <a:custGeom>
              <a:avLst/>
              <a:gdLst>
                <a:gd name="connsiteX0" fmla="*/ 366713 w 378619"/>
                <a:gd name="connsiteY0" fmla="*/ 783431 h 1764506"/>
                <a:gd name="connsiteX1" fmla="*/ 366713 w 378619"/>
                <a:gd name="connsiteY1" fmla="*/ 938212 h 1764506"/>
                <a:gd name="connsiteX2" fmla="*/ 366713 w 378619"/>
                <a:gd name="connsiteY2" fmla="*/ 1169193 h 1764506"/>
                <a:gd name="connsiteX3" fmla="*/ 366713 w 378619"/>
                <a:gd name="connsiteY3" fmla="*/ 1309687 h 1764506"/>
                <a:gd name="connsiteX4" fmla="*/ 366713 w 378619"/>
                <a:gd name="connsiteY4" fmla="*/ 1445418 h 1764506"/>
                <a:gd name="connsiteX5" fmla="*/ 369094 w 378619"/>
                <a:gd name="connsiteY5" fmla="*/ 1559718 h 1764506"/>
                <a:gd name="connsiteX6" fmla="*/ 361950 w 378619"/>
                <a:gd name="connsiteY6" fmla="*/ 1614487 h 1764506"/>
                <a:gd name="connsiteX7" fmla="*/ 352425 w 378619"/>
                <a:gd name="connsiteY7" fmla="*/ 1664493 h 1764506"/>
                <a:gd name="connsiteX8" fmla="*/ 338138 w 378619"/>
                <a:gd name="connsiteY8" fmla="*/ 1716881 h 1764506"/>
                <a:gd name="connsiteX9" fmla="*/ 326232 w 378619"/>
                <a:gd name="connsiteY9" fmla="*/ 1743075 h 1764506"/>
                <a:gd name="connsiteX10" fmla="*/ 316707 w 378619"/>
                <a:gd name="connsiteY10" fmla="*/ 1757362 h 1764506"/>
                <a:gd name="connsiteX11" fmla="*/ 304800 w 378619"/>
                <a:gd name="connsiteY11" fmla="*/ 1764506 h 1764506"/>
                <a:gd name="connsiteX12" fmla="*/ 300038 w 378619"/>
                <a:gd name="connsiteY12" fmla="*/ 1764506 h 1764506"/>
                <a:gd name="connsiteX13" fmla="*/ 273844 w 378619"/>
                <a:gd name="connsiteY13" fmla="*/ 1759743 h 1764506"/>
                <a:gd name="connsiteX14" fmla="*/ 247650 w 378619"/>
                <a:gd name="connsiteY14" fmla="*/ 1743075 h 1764506"/>
                <a:gd name="connsiteX15" fmla="*/ 228600 w 378619"/>
                <a:gd name="connsiteY15" fmla="*/ 1726406 h 1764506"/>
                <a:gd name="connsiteX16" fmla="*/ 211932 w 378619"/>
                <a:gd name="connsiteY16" fmla="*/ 1702593 h 1764506"/>
                <a:gd name="connsiteX17" fmla="*/ 192882 w 378619"/>
                <a:gd name="connsiteY17" fmla="*/ 1666875 h 1764506"/>
                <a:gd name="connsiteX18" fmla="*/ 171450 w 378619"/>
                <a:gd name="connsiteY18" fmla="*/ 1614487 h 1764506"/>
                <a:gd name="connsiteX19" fmla="*/ 157163 w 378619"/>
                <a:gd name="connsiteY19" fmla="*/ 1562100 h 1764506"/>
                <a:gd name="connsiteX20" fmla="*/ 150019 w 378619"/>
                <a:gd name="connsiteY20" fmla="*/ 1509712 h 1764506"/>
                <a:gd name="connsiteX21" fmla="*/ 145257 w 378619"/>
                <a:gd name="connsiteY21" fmla="*/ 1459706 h 1764506"/>
                <a:gd name="connsiteX22" fmla="*/ 145257 w 378619"/>
                <a:gd name="connsiteY22" fmla="*/ 1412081 h 1764506"/>
                <a:gd name="connsiteX23" fmla="*/ 147638 w 378619"/>
                <a:gd name="connsiteY23" fmla="*/ 1359693 h 1764506"/>
                <a:gd name="connsiteX24" fmla="*/ 159544 w 378619"/>
                <a:gd name="connsiteY24" fmla="*/ 1212056 h 1764506"/>
                <a:gd name="connsiteX25" fmla="*/ 169069 w 378619"/>
                <a:gd name="connsiteY25" fmla="*/ 1083468 h 1764506"/>
                <a:gd name="connsiteX26" fmla="*/ 176213 w 378619"/>
                <a:gd name="connsiteY26" fmla="*/ 940593 h 1764506"/>
                <a:gd name="connsiteX27" fmla="*/ 183357 w 378619"/>
                <a:gd name="connsiteY27" fmla="*/ 785812 h 1764506"/>
                <a:gd name="connsiteX28" fmla="*/ 188119 w 378619"/>
                <a:gd name="connsiteY28" fmla="*/ 650081 h 1764506"/>
                <a:gd name="connsiteX29" fmla="*/ 188119 w 378619"/>
                <a:gd name="connsiteY29" fmla="*/ 438150 h 1764506"/>
                <a:gd name="connsiteX30" fmla="*/ 188119 w 378619"/>
                <a:gd name="connsiteY30" fmla="*/ 345281 h 1764506"/>
                <a:gd name="connsiteX31" fmla="*/ 188119 w 378619"/>
                <a:gd name="connsiteY31" fmla="*/ 319087 h 1764506"/>
                <a:gd name="connsiteX32" fmla="*/ 185738 w 378619"/>
                <a:gd name="connsiteY32" fmla="*/ 295275 h 1764506"/>
                <a:gd name="connsiteX33" fmla="*/ 178594 w 378619"/>
                <a:gd name="connsiteY33" fmla="*/ 257175 h 1764506"/>
                <a:gd name="connsiteX34" fmla="*/ 166688 w 378619"/>
                <a:gd name="connsiteY34" fmla="*/ 216693 h 1764506"/>
                <a:gd name="connsiteX35" fmla="*/ 154782 w 378619"/>
                <a:gd name="connsiteY35" fmla="*/ 180975 h 1764506"/>
                <a:gd name="connsiteX36" fmla="*/ 138113 w 378619"/>
                <a:gd name="connsiteY36" fmla="*/ 152400 h 1764506"/>
                <a:gd name="connsiteX37" fmla="*/ 121444 w 378619"/>
                <a:gd name="connsiteY37" fmla="*/ 128587 h 1764506"/>
                <a:gd name="connsiteX38" fmla="*/ 102394 w 378619"/>
                <a:gd name="connsiteY38" fmla="*/ 107156 h 1764506"/>
                <a:gd name="connsiteX39" fmla="*/ 85725 w 378619"/>
                <a:gd name="connsiteY39" fmla="*/ 88106 h 1764506"/>
                <a:gd name="connsiteX40" fmla="*/ 0 w 378619"/>
                <a:gd name="connsiteY40" fmla="*/ 26193 h 1764506"/>
                <a:gd name="connsiteX41" fmla="*/ 135732 w 378619"/>
                <a:gd name="connsiteY41" fmla="*/ 0 h 1764506"/>
                <a:gd name="connsiteX42" fmla="*/ 252413 w 378619"/>
                <a:gd name="connsiteY42" fmla="*/ 92868 h 1764506"/>
                <a:gd name="connsiteX43" fmla="*/ 340519 w 378619"/>
                <a:gd name="connsiteY43" fmla="*/ 157162 h 1764506"/>
                <a:gd name="connsiteX44" fmla="*/ 366713 w 378619"/>
                <a:gd name="connsiteY44" fmla="*/ 176212 h 1764506"/>
                <a:gd name="connsiteX45" fmla="*/ 371475 w 378619"/>
                <a:gd name="connsiteY45" fmla="*/ 188118 h 1764506"/>
                <a:gd name="connsiteX46" fmla="*/ 376238 w 378619"/>
                <a:gd name="connsiteY46" fmla="*/ 230981 h 1764506"/>
                <a:gd name="connsiteX47" fmla="*/ 378619 w 378619"/>
                <a:gd name="connsiteY47" fmla="*/ 283368 h 1764506"/>
                <a:gd name="connsiteX48" fmla="*/ 378619 w 378619"/>
                <a:gd name="connsiteY48" fmla="*/ 335756 h 1764506"/>
                <a:gd name="connsiteX49" fmla="*/ 373857 w 378619"/>
                <a:gd name="connsiteY49" fmla="*/ 411956 h 1764506"/>
                <a:gd name="connsiteX50" fmla="*/ 366713 w 378619"/>
                <a:gd name="connsiteY50" fmla="*/ 495300 h 1764506"/>
                <a:gd name="connsiteX51" fmla="*/ 366713 w 378619"/>
                <a:gd name="connsiteY51" fmla="*/ 783431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8619" h="1764506">
                  <a:moveTo>
                    <a:pt x="366713" y="783431"/>
                  </a:moveTo>
                  <a:lnTo>
                    <a:pt x="366713" y="938212"/>
                  </a:lnTo>
                  <a:lnTo>
                    <a:pt x="366713" y="1169193"/>
                  </a:lnTo>
                  <a:lnTo>
                    <a:pt x="366713" y="1309687"/>
                  </a:lnTo>
                  <a:lnTo>
                    <a:pt x="366713" y="1445418"/>
                  </a:lnTo>
                  <a:cubicBezTo>
                    <a:pt x="367507" y="1483518"/>
                    <a:pt x="368300" y="1521618"/>
                    <a:pt x="369094" y="1559718"/>
                  </a:cubicBezTo>
                  <a:lnTo>
                    <a:pt x="361950" y="1614487"/>
                  </a:lnTo>
                  <a:lnTo>
                    <a:pt x="352425" y="1664493"/>
                  </a:lnTo>
                  <a:lnTo>
                    <a:pt x="338138" y="1716881"/>
                  </a:lnTo>
                  <a:lnTo>
                    <a:pt x="326232" y="1743075"/>
                  </a:lnTo>
                  <a:lnTo>
                    <a:pt x="316707" y="1757362"/>
                  </a:lnTo>
                  <a:cubicBezTo>
                    <a:pt x="308086" y="1763110"/>
                    <a:pt x="312123" y="1760845"/>
                    <a:pt x="304800" y="1764506"/>
                  </a:cubicBezTo>
                  <a:lnTo>
                    <a:pt x="300038" y="1764506"/>
                  </a:lnTo>
                  <a:lnTo>
                    <a:pt x="273844" y="1759743"/>
                  </a:lnTo>
                  <a:lnTo>
                    <a:pt x="247650" y="1743075"/>
                  </a:lnTo>
                  <a:lnTo>
                    <a:pt x="228600" y="1726406"/>
                  </a:lnTo>
                  <a:lnTo>
                    <a:pt x="211932" y="1702593"/>
                  </a:lnTo>
                  <a:lnTo>
                    <a:pt x="192882" y="1666875"/>
                  </a:lnTo>
                  <a:lnTo>
                    <a:pt x="171450" y="1614487"/>
                  </a:lnTo>
                  <a:lnTo>
                    <a:pt x="157163" y="1562100"/>
                  </a:lnTo>
                  <a:lnTo>
                    <a:pt x="150019" y="1509712"/>
                  </a:lnTo>
                  <a:lnTo>
                    <a:pt x="145257" y="1459706"/>
                  </a:lnTo>
                  <a:lnTo>
                    <a:pt x="145257" y="1412081"/>
                  </a:lnTo>
                  <a:lnTo>
                    <a:pt x="147638" y="1359693"/>
                  </a:lnTo>
                  <a:lnTo>
                    <a:pt x="159544" y="1212056"/>
                  </a:lnTo>
                  <a:lnTo>
                    <a:pt x="169069" y="1083468"/>
                  </a:lnTo>
                  <a:lnTo>
                    <a:pt x="176213" y="940593"/>
                  </a:lnTo>
                  <a:lnTo>
                    <a:pt x="183357" y="785812"/>
                  </a:lnTo>
                  <a:lnTo>
                    <a:pt x="188119" y="650081"/>
                  </a:lnTo>
                  <a:lnTo>
                    <a:pt x="188119" y="438150"/>
                  </a:lnTo>
                  <a:lnTo>
                    <a:pt x="188119" y="345281"/>
                  </a:lnTo>
                  <a:lnTo>
                    <a:pt x="188119" y="319087"/>
                  </a:lnTo>
                  <a:lnTo>
                    <a:pt x="185738" y="295275"/>
                  </a:lnTo>
                  <a:lnTo>
                    <a:pt x="178594" y="257175"/>
                  </a:lnTo>
                  <a:lnTo>
                    <a:pt x="166688" y="216693"/>
                  </a:lnTo>
                  <a:lnTo>
                    <a:pt x="154782" y="180975"/>
                  </a:lnTo>
                  <a:lnTo>
                    <a:pt x="138113" y="152400"/>
                  </a:lnTo>
                  <a:lnTo>
                    <a:pt x="121444" y="128587"/>
                  </a:lnTo>
                  <a:lnTo>
                    <a:pt x="102394" y="107156"/>
                  </a:lnTo>
                  <a:lnTo>
                    <a:pt x="85725" y="88106"/>
                  </a:lnTo>
                  <a:lnTo>
                    <a:pt x="0" y="26193"/>
                  </a:lnTo>
                  <a:lnTo>
                    <a:pt x="135732" y="0"/>
                  </a:lnTo>
                  <a:lnTo>
                    <a:pt x="252413" y="92868"/>
                  </a:lnTo>
                  <a:lnTo>
                    <a:pt x="340519" y="157162"/>
                  </a:lnTo>
                  <a:lnTo>
                    <a:pt x="366713" y="176212"/>
                  </a:lnTo>
                  <a:lnTo>
                    <a:pt x="371475" y="188118"/>
                  </a:lnTo>
                  <a:lnTo>
                    <a:pt x="376238" y="230981"/>
                  </a:lnTo>
                  <a:lnTo>
                    <a:pt x="378619" y="283368"/>
                  </a:lnTo>
                  <a:lnTo>
                    <a:pt x="378619" y="335756"/>
                  </a:lnTo>
                  <a:lnTo>
                    <a:pt x="373857" y="411956"/>
                  </a:lnTo>
                  <a:lnTo>
                    <a:pt x="366713" y="495300"/>
                  </a:lnTo>
                  <a:lnTo>
                    <a:pt x="366713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7A5DFCF4-F44E-453D-855C-69297A4788F0}"/>
                </a:ext>
              </a:extLst>
            </p:cNvPr>
            <p:cNvSpPr/>
            <p:nvPr/>
          </p:nvSpPr>
          <p:spPr>
            <a:xfrm rot="16200000">
              <a:off x="4398169" y="3126582"/>
              <a:ext cx="4051300" cy="1223962"/>
            </a:xfrm>
            <a:custGeom>
              <a:avLst/>
              <a:gdLst>
                <a:gd name="connsiteX0" fmla="*/ 3782590 w 4052305"/>
                <a:gd name="connsiteY0" fmla="*/ 598636 h 1223586"/>
                <a:gd name="connsiteX1" fmla="*/ 3736541 w 4052305"/>
                <a:gd name="connsiteY1" fmla="*/ 394705 h 1223586"/>
                <a:gd name="connsiteX2" fmla="*/ 3703649 w 4052305"/>
                <a:gd name="connsiteY2" fmla="*/ 253269 h 1223586"/>
                <a:gd name="connsiteX3" fmla="*/ 3660889 w 4052305"/>
                <a:gd name="connsiteY3" fmla="*/ 42760 h 1223586"/>
                <a:gd name="connsiteX4" fmla="*/ 3812193 w 4052305"/>
                <a:gd name="connsiteY4" fmla="*/ 0 h 1223586"/>
                <a:gd name="connsiteX5" fmla="*/ 3845085 w 4052305"/>
                <a:gd name="connsiteY5" fmla="*/ 134858 h 1223586"/>
                <a:gd name="connsiteX6" fmla="*/ 3907580 w 4052305"/>
                <a:gd name="connsiteY6" fmla="*/ 361813 h 1223586"/>
                <a:gd name="connsiteX7" fmla="*/ 3956918 w 4052305"/>
                <a:gd name="connsiteY7" fmla="*/ 539430 h 1223586"/>
                <a:gd name="connsiteX8" fmla="*/ 3999677 w 4052305"/>
                <a:gd name="connsiteY8" fmla="*/ 694023 h 1223586"/>
                <a:gd name="connsiteX9" fmla="*/ 4012834 w 4052305"/>
                <a:gd name="connsiteY9" fmla="*/ 733494 h 1223586"/>
                <a:gd name="connsiteX10" fmla="*/ 4029280 w 4052305"/>
                <a:gd name="connsiteY10" fmla="*/ 782832 h 1223586"/>
                <a:gd name="connsiteX11" fmla="*/ 4039148 w 4052305"/>
                <a:gd name="connsiteY11" fmla="*/ 825592 h 1223586"/>
                <a:gd name="connsiteX12" fmla="*/ 4049016 w 4052305"/>
                <a:gd name="connsiteY12" fmla="*/ 878219 h 1223586"/>
                <a:gd name="connsiteX13" fmla="*/ 4052305 w 4052305"/>
                <a:gd name="connsiteY13" fmla="*/ 914400 h 1223586"/>
                <a:gd name="connsiteX14" fmla="*/ 4049016 w 4052305"/>
                <a:gd name="connsiteY14" fmla="*/ 934136 h 1223586"/>
                <a:gd name="connsiteX15" fmla="*/ 4035859 w 4052305"/>
                <a:gd name="connsiteY15" fmla="*/ 973606 h 1223586"/>
                <a:gd name="connsiteX16" fmla="*/ 4016123 w 4052305"/>
                <a:gd name="connsiteY16" fmla="*/ 1009787 h 1223586"/>
                <a:gd name="connsiteX17" fmla="*/ 3989810 w 4052305"/>
                <a:gd name="connsiteY17" fmla="*/ 1055836 h 1223586"/>
                <a:gd name="connsiteX18" fmla="*/ 3947050 w 4052305"/>
                <a:gd name="connsiteY18" fmla="*/ 1105174 h 1223586"/>
                <a:gd name="connsiteX19" fmla="*/ 3907580 w 4052305"/>
                <a:gd name="connsiteY19" fmla="*/ 1147934 h 1223586"/>
                <a:gd name="connsiteX20" fmla="*/ 3861531 w 4052305"/>
                <a:gd name="connsiteY20" fmla="*/ 1187405 h 1223586"/>
                <a:gd name="connsiteX21" fmla="*/ 3831928 w 4052305"/>
                <a:gd name="connsiteY21" fmla="*/ 1207140 h 1223586"/>
                <a:gd name="connsiteX22" fmla="*/ 3808903 w 4052305"/>
                <a:gd name="connsiteY22" fmla="*/ 1220297 h 1223586"/>
                <a:gd name="connsiteX23" fmla="*/ 3785879 w 4052305"/>
                <a:gd name="connsiteY23" fmla="*/ 1223586 h 1223586"/>
                <a:gd name="connsiteX24" fmla="*/ 3762854 w 4052305"/>
                <a:gd name="connsiteY24" fmla="*/ 1223586 h 1223586"/>
                <a:gd name="connsiteX25" fmla="*/ 3726673 w 4052305"/>
                <a:gd name="connsiteY25" fmla="*/ 1207140 h 1223586"/>
                <a:gd name="connsiteX26" fmla="*/ 3690492 w 4052305"/>
                <a:gd name="connsiteY26" fmla="*/ 1180826 h 1223586"/>
                <a:gd name="connsiteX27" fmla="*/ 3657600 w 4052305"/>
                <a:gd name="connsiteY27" fmla="*/ 1147934 h 1223586"/>
                <a:gd name="connsiteX28" fmla="*/ 3608262 w 4052305"/>
                <a:gd name="connsiteY28" fmla="*/ 1144645 h 1223586"/>
                <a:gd name="connsiteX29" fmla="*/ 3351703 w 4052305"/>
                <a:gd name="connsiteY29" fmla="*/ 1144645 h 1223586"/>
                <a:gd name="connsiteX30" fmla="*/ 3121459 w 4052305"/>
                <a:gd name="connsiteY30" fmla="*/ 1144645 h 1223586"/>
                <a:gd name="connsiteX31" fmla="*/ 2910949 w 4052305"/>
                <a:gd name="connsiteY31" fmla="*/ 1144645 h 1223586"/>
                <a:gd name="connsiteX32" fmla="*/ 2674126 w 4052305"/>
                <a:gd name="connsiteY32" fmla="*/ 1144645 h 1223586"/>
                <a:gd name="connsiteX33" fmla="*/ 2368230 w 4052305"/>
                <a:gd name="connsiteY33" fmla="*/ 1144645 h 1223586"/>
                <a:gd name="connsiteX34" fmla="*/ 2082069 w 4052305"/>
                <a:gd name="connsiteY34" fmla="*/ 1144645 h 1223586"/>
                <a:gd name="connsiteX35" fmla="*/ 1795908 w 4052305"/>
                <a:gd name="connsiteY35" fmla="*/ 1144645 h 1223586"/>
                <a:gd name="connsiteX36" fmla="*/ 1552506 w 4052305"/>
                <a:gd name="connsiteY36" fmla="*/ 1144645 h 1223586"/>
                <a:gd name="connsiteX37" fmla="*/ 1095306 w 4052305"/>
                <a:gd name="connsiteY37" fmla="*/ 1144645 h 1223586"/>
                <a:gd name="connsiteX38" fmla="*/ 881508 w 4052305"/>
                <a:gd name="connsiteY38" fmla="*/ 1154512 h 1223586"/>
                <a:gd name="connsiteX39" fmla="*/ 680866 w 4052305"/>
                <a:gd name="connsiteY39" fmla="*/ 1167669 h 1223586"/>
                <a:gd name="connsiteX40" fmla="*/ 490092 w 4052305"/>
                <a:gd name="connsiteY40" fmla="*/ 1180826 h 1223586"/>
                <a:gd name="connsiteX41" fmla="*/ 371680 w 4052305"/>
                <a:gd name="connsiteY41" fmla="*/ 1190694 h 1223586"/>
                <a:gd name="connsiteX42" fmla="*/ 325631 w 4052305"/>
                <a:gd name="connsiteY42" fmla="*/ 1193983 h 1223586"/>
                <a:gd name="connsiteX43" fmla="*/ 279582 w 4052305"/>
                <a:gd name="connsiteY43" fmla="*/ 1190694 h 1223586"/>
                <a:gd name="connsiteX44" fmla="*/ 213798 w 4052305"/>
                <a:gd name="connsiteY44" fmla="*/ 1177537 h 1223586"/>
                <a:gd name="connsiteX45" fmla="*/ 154593 w 4052305"/>
                <a:gd name="connsiteY45" fmla="*/ 1154512 h 1223586"/>
                <a:gd name="connsiteX46" fmla="*/ 92098 w 4052305"/>
                <a:gd name="connsiteY46" fmla="*/ 1121620 h 1223586"/>
                <a:gd name="connsiteX47" fmla="*/ 62495 w 4052305"/>
                <a:gd name="connsiteY47" fmla="*/ 1101885 h 1223586"/>
                <a:gd name="connsiteX48" fmla="*/ 36181 w 4052305"/>
                <a:gd name="connsiteY48" fmla="*/ 1082150 h 1223586"/>
                <a:gd name="connsiteX49" fmla="*/ 16446 w 4052305"/>
                <a:gd name="connsiteY49" fmla="*/ 1059125 h 1223586"/>
                <a:gd name="connsiteX50" fmla="*/ 6578 w 4052305"/>
                <a:gd name="connsiteY50" fmla="*/ 1042679 h 1223586"/>
                <a:gd name="connsiteX51" fmla="*/ 0 w 4052305"/>
                <a:gd name="connsiteY51" fmla="*/ 1022944 h 1223586"/>
                <a:gd name="connsiteX52" fmla="*/ 0 w 4052305"/>
                <a:gd name="connsiteY52" fmla="*/ 1009787 h 1223586"/>
                <a:gd name="connsiteX53" fmla="*/ 6578 w 4052305"/>
                <a:gd name="connsiteY53" fmla="*/ 990052 h 1223586"/>
                <a:gd name="connsiteX54" fmla="*/ 19735 w 4052305"/>
                <a:gd name="connsiteY54" fmla="*/ 976895 h 1223586"/>
                <a:gd name="connsiteX55" fmla="*/ 65784 w 4052305"/>
                <a:gd name="connsiteY55" fmla="*/ 944003 h 1223586"/>
                <a:gd name="connsiteX56" fmla="*/ 526273 w 4052305"/>
                <a:gd name="connsiteY56" fmla="*/ 924268 h 1223586"/>
                <a:gd name="connsiteX57" fmla="*/ 582190 w 4052305"/>
                <a:gd name="connsiteY57" fmla="*/ 920979 h 1223586"/>
                <a:gd name="connsiteX58" fmla="*/ 828880 w 4052305"/>
                <a:gd name="connsiteY58" fmla="*/ 920979 h 1223586"/>
                <a:gd name="connsiteX59" fmla="*/ 1177536 w 4052305"/>
                <a:gd name="connsiteY59" fmla="*/ 920979 h 1223586"/>
                <a:gd name="connsiteX60" fmla="*/ 1687364 w 4052305"/>
                <a:gd name="connsiteY60" fmla="*/ 920979 h 1223586"/>
                <a:gd name="connsiteX61" fmla="*/ 2124829 w 4052305"/>
                <a:gd name="connsiteY61" fmla="*/ 920979 h 1223586"/>
                <a:gd name="connsiteX62" fmla="*/ 2614921 w 4052305"/>
                <a:gd name="connsiteY62" fmla="*/ 920979 h 1223586"/>
                <a:gd name="connsiteX63" fmla="*/ 3170797 w 4052305"/>
                <a:gd name="connsiteY63" fmla="*/ 920979 h 1223586"/>
                <a:gd name="connsiteX64" fmla="*/ 3749698 w 4052305"/>
                <a:gd name="connsiteY64" fmla="*/ 920979 h 1223586"/>
                <a:gd name="connsiteX65" fmla="*/ 3769433 w 4052305"/>
                <a:gd name="connsiteY65" fmla="*/ 920979 h 1223586"/>
                <a:gd name="connsiteX66" fmla="*/ 3789168 w 4052305"/>
                <a:gd name="connsiteY66" fmla="*/ 914400 h 1223586"/>
                <a:gd name="connsiteX67" fmla="*/ 3805614 w 4052305"/>
                <a:gd name="connsiteY67" fmla="*/ 901243 h 1223586"/>
                <a:gd name="connsiteX68" fmla="*/ 3815482 w 4052305"/>
                <a:gd name="connsiteY68" fmla="*/ 888087 h 1223586"/>
                <a:gd name="connsiteX69" fmla="*/ 3822060 w 4052305"/>
                <a:gd name="connsiteY69" fmla="*/ 868351 h 1223586"/>
                <a:gd name="connsiteX70" fmla="*/ 3825349 w 4052305"/>
                <a:gd name="connsiteY70" fmla="*/ 845327 h 1223586"/>
                <a:gd name="connsiteX71" fmla="*/ 3828639 w 4052305"/>
                <a:gd name="connsiteY71" fmla="*/ 819013 h 1223586"/>
                <a:gd name="connsiteX72" fmla="*/ 3828639 w 4052305"/>
                <a:gd name="connsiteY72" fmla="*/ 795989 h 1223586"/>
                <a:gd name="connsiteX73" fmla="*/ 3815482 w 4052305"/>
                <a:gd name="connsiteY73" fmla="*/ 740072 h 1223586"/>
                <a:gd name="connsiteX74" fmla="*/ 3782590 w 4052305"/>
                <a:gd name="connsiteY74" fmla="*/ 598636 h 12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052305" h="1223586">
                  <a:moveTo>
                    <a:pt x="3782590" y="598636"/>
                  </a:moveTo>
                  <a:lnTo>
                    <a:pt x="3736541" y="394705"/>
                  </a:lnTo>
                  <a:lnTo>
                    <a:pt x="3703649" y="253269"/>
                  </a:lnTo>
                  <a:lnTo>
                    <a:pt x="3660889" y="42760"/>
                  </a:lnTo>
                  <a:lnTo>
                    <a:pt x="3812193" y="0"/>
                  </a:lnTo>
                  <a:lnTo>
                    <a:pt x="3845085" y="134858"/>
                  </a:lnTo>
                  <a:lnTo>
                    <a:pt x="3907580" y="361813"/>
                  </a:lnTo>
                  <a:lnTo>
                    <a:pt x="3956918" y="539430"/>
                  </a:lnTo>
                  <a:lnTo>
                    <a:pt x="3999677" y="694023"/>
                  </a:lnTo>
                  <a:lnTo>
                    <a:pt x="4012834" y="733494"/>
                  </a:lnTo>
                  <a:lnTo>
                    <a:pt x="4029280" y="782832"/>
                  </a:lnTo>
                  <a:lnTo>
                    <a:pt x="4039148" y="825592"/>
                  </a:lnTo>
                  <a:lnTo>
                    <a:pt x="4049016" y="878219"/>
                  </a:lnTo>
                  <a:lnTo>
                    <a:pt x="4052305" y="914400"/>
                  </a:lnTo>
                  <a:lnTo>
                    <a:pt x="4049016" y="934136"/>
                  </a:lnTo>
                  <a:lnTo>
                    <a:pt x="4035859" y="973606"/>
                  </a:lnTo>
                  <a:lnTo>
                    <a:pt x="4016123" y="1009787"/>
                  </a:lnTo>
                  <a:lnTo>
                    <a:pt x="3989810" y="1055836"/>
                  </a:lnTo>
                  <a:lnTo>
                    <a:pt x="3947050" y="1105174"/>
                  </a:lnTo>
                  <a:lnTo>
                    <a:pt x="3907580" y="1147934"/>
                  </a:lnTo>
                  <a:lnTo>
                    <a:pt x="3861531" y="1187405"/>
                  </a:lnTo>
                  <a:lnTo>
                    <a:pt x="3831928" y="1207140"/>
                  </a:lnTo>
                  <a:lnTo>
                    <a:pt x="3808903" y="1220297"/>
                  </a:lnTo>
                  <a:lnTo>
                    <a:pt x="3785879" y="1223586"/>
                  </a:lnTo>
                  <a:lnTo>
                    <a:pt x="3762854" y="1223586"/>
                  </a:lnTo>
                  <a:lnTo>
                    <a:pt x="3726673" y="1207140"/>
                  </a:lnTo>
                  <a:lnTo>
                    <a:pt x="3690492" y="1180826"/>
                  </a:lnTo>
                  <a:lnTo>
                    <a:pt x="3657600" y="1147934"/>
                  </a:lnTo>
                  <a:lnTo>
                    <a:pt x="3608262" y="1144645"/>
                  </a:lnTo>
                  <a:lnTo>
                    <a:pt x="3351703" y="1144645"/>
                  </a:lnTo>
                  <a:lnTo>
                    <a:pt x="3121459" y="1144645"/>
                  </a:lnTo>
                  <a:lnTo>
                    <a:pt x="2910949" y="1144645"/>
                  </a:lnTo>
                  <a:lnTo>
                    <a:pt x="2674126" y="1144645"/>
                  </a:lnTo>
                  <a:lnTo>
                    <a:pt x="2368230" y="1144645"/>
                  </a:lnTo>
                  <a:lnTo>
                    <a:pt x="2082069" y="1144645"/>
                  </a:lnTo>
                  <a:lnTo>
                    <a:pt x="1795908" y="1144645"/>
                  </a:lnTo>
                  <a:lnTo>
                    <a:pt x="1552506" y="1144645"/>
                  </a:lnTo>
                  <a:lnTo>
                    <a:pt x="1095306" y="1144645"/>
                  </a:lnTo>
                  <a:lnTo>
                    <a:pt x="881508" y="1154512"/>
                  </a:lnTo>
                  <a:lnTo>
                    <a:pt x="680866" y="1167669"/>
                  </a:lnTo>
                  <a:lnTo>
                    <a:pt x="490092" y="1180826"/>
                  </a:lnTo>
                  <a:lnTo>
                    <a:pt x="371680" y="1190694"/>
                  </a:lnTo>
                  <a:lnTo>
                    <a:pt x="325631" y="1193983"/>
                  </a:lnTo>
                  <a:lnTo>
                    <a:pt x="279582" y="1190694"/>
                  </a:lnTo>
                  <a:lnTo>
                    <a:pt x="213798" y="1177537"/>
                  </a:lnTo>
                  <a:lnTo>
                    <a:pt x="154593" y="1154512"/>
                  </a:lnTo>
                  <a:lnTo>
                    <a:pt x="92098" y="1121620"/>
                  </a:lnTo>
                  <a:lnTo>
                    <a:pt x="62495" y="1101885"/>
                  </a:lnTo>
                  <a:lnTo>
                    <a:pt x="36181" y="1082150"/>
                  </a:lnTo>
                  <a:lnTo>
                    <a:pt x="16446" y="1059125"/>
                  </a:lnTo>
                  <a:lnTo>
                    <a:pt x="6578" y="1042679"/>
                  </a:lnTo>
                  <a:lnTo>
                    <a:pt x="0" y="1022944"/>
                  </a:lnTo>
                  <a:lnTo>
                    <a:pt x="0" y="1009787"/>
                  </a:lnTo>
                  <a:lnTo>
                    <a:pt x="6578" y="990052"/>
                  </a:lnTo>
                  <a:lnTo>
                    <a:pt x="19735" y="976895"/>
                  </a:lnTo>
                  <a:lnTo>
                    <a:pt x="65784" y="944003"/>
                  </a:lnTo>
                  <a:lnTo>
                    <a:pt x="526273" y="924268"/>
                  </a:lnTo>
                  <a:lnTo>
                    <a:pt x="582190" y="920979"/>
                  </a:lnTo>
                  <a:lnTo>
                    <a:pt x="828880" y="920979"/>
                  </a:lnTo>
                  <a:lnTo>
                    <a:pt x="1177536" y="920979"/>
                  </a:lnTo>
                  <a:lnTo>
                    <a:pt x="1687364" y="920979"/>
                  </a:lnTo>
                  <a:lnTo>
                    <a:pt x="2124829" y="920979"/>
                  </a:lnTo>
                  <a:lnTo>
                    <a:pt x="2614921" y="920979"/>
                  </a:lnTo>
                  <a:lnTo>
                    <a:pt x="3170797" y="920979"/>
                  </a:lnTo>
                  <a:lnTo>
                    <a:pt x="3749698" y="920979"/>
                  </a:lnTo>
                  <a:lnTo>
                    <a:pt x="3769433" y="920979"/>
                  </a:lnTo>
                  <a:lnTo>
                    <a:pt x="3789168" y="914400"/>
                  </a:lnTo>
                  <a:lnTo>
                    <a:pt x="3805614" y="901243"/>
                  </a:lnTo>
                  <a:lnTo>
                    <a:pt x="3815482" y="888087"/>
                  </a:lnTo>
                  <a:lnTo>
                    <a:pt x="3822060" y="868351"/>
                  </a:lnTo>
                  <a:lnTo>
                    <a:pt x="3825349" y="845327"/>
                  </a:lnTo>
                  <a:lnTo>
                    <a:pt x="3828639" y="819013"/>
                  </a:lnTo>
                  <a:lnTo>
                    <a:pt x="3828639" y="795989"/>
                  </a:lnTo>
                  <a:lnTo>
                    <a:pt x="3815482" y="740072"/>
                  </a:lnTo>
                  <a:lnTo>
                    <a:pt x="3782590" y="598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4EA24269-9E8B-4E73-8FD4-350981A56E5C}"/>
                </a:ext>
              </a:extLst>
            </p:cNvPr>
            <p:cNvSpPr/>
            <p:nvPr/>
          </p:nvSpPr>
          <p:spPr>
            <a:xfrm rot="16200000">
              <a:off x="6176169" y="5096669"/>
              <a:ext cx="671513" cy="657225"/>
            </a:xfrm>
            <a:custGeom>
              <a:avLst/>
              <a:gdLst>
                <a:gd name="connsiteX0" fmla="*/ 528637 w 671512"/>
                <a:gd name="connsiteY0" fmla="*/ 66675 h 657225"/>
                <a:gd name="connsiteX1" fmla="*/ 461962 w 671512"/>
                <a:gd name="connsiteY1" fmla="*/ 159544 h 657225"/>
                <a:gd name="connsiteX2" fmla="*/ 397669 w 671512"/>
                <a:gd name="connsiteY2" fmla="*/ 245269 h 657225"/>
                <a:gd name="connsiteX3" fmla="*/ 319087 w 671512"/>
                <a:gd name="connsiteY3" fmla="*/ 335757 h 657225"/>
                <a:gd name="connsiteX4" fmla="*/ 261937 w 671512"/>
                <a:gd name="connsiteY4" fmla="*/ 397669 h 657225"/>
                <a:gd name="connsiteX5" fmla="*/ 190500 w 671512"/>
                <a:gd name="connsiteY5" fmla="*/ 464344 h 657225"/>
                <a:gd name="connsiteX6" fmla="*/ 107156 w 671512"/>
                <a:gd name="connsiteY6" fmla="*/ 538163 h 657225"/>
                <a:gd name="connsiteX7" fmla="*/ 61912 w 671512"/>
                <a:gd name="connsiteY7" fmla="*/ 571500 h 657225"/>
                <a:gd name="connsiteX8" fmla="*/ 16669 w 671512"/>
                <a:gd name="connsiteY8" fmla="*/ 607219 h 657225"/>
                <a:gd name="connsiteX9" fmla="*/ 0 w 671512"/>
                <a:gd name="connsiteY9" fmla="*/ 633413 h 657225"/>
                <a:gd name="connsiteX10" fmla="*/ 0 w 671512"/>
                <a:gd name="connsiteY10" fmla="*/ 657225 h 657225"/>
                <a:gd name="connsiteX11" fmla="*/ 671512 w 671512"/>
                <a:gd name="connsiteY11" fmla="*/ 552450 h 657225"/>
                <a:gd name="connsiteX12" fmla="*/ 590550 w 671512"/>
                <a:gd name="connsiteY12" fmla="*/ 550069 h 657225"/>
                <a:gd name="connsiteX13" fmla="*/ 523875 w 671512"/>
                <a:gd name="connsiteY13" fmla="*/ 550069 h 657225"/>
                <a:gd name="connsiteX14" fmla="*/ 504825 w 671512"/>
                <a:gd name="connsiteY14" fmla="*/ 547688 h 657225"/>
                <a:gd name="connsiteX15" fmla="*/ 488156 w 671512"/>
                <a:gd name="connsiteY15" fmla="*/ 533400 h 657225"/>
                <a:gd name="connsiteX16" fmla="*/ 478631 w 671512"/>
                <a:gd name="connsiteY16" fmla="*/ 511969 h 657225"/>
                <a:gd name="connsiteX17" fmla="*/ 473869 w 671512"/>
                <a:gd name="connsiteY17" fmla="*/ 488157 h 657225"/>
                <a:gd name="connsiteX18" fmla="*/ 473869 w 671512"/>
                <a:gd name="connsiteY18" fmla="*/ 459582 h 657225"/>
                <a:gd name="connsiteX19" fmla="*/ 478631 w 671512"/>
                <a:gd name="connsiteY19" fmla="*/ 431007 h 657225"/>
                <a:gd name="connsiteX20" fmla="*/ 516731 w 671512"/>
                <a:gd name="connsiteY20" fmla="*/ 340519 h 657225"/>
                <a:gd name="connsiteX21" fmla="*/ 552450 w 671512"/>
                <a:gd name="connsiteY21" fmla="*/ 240507 h 657225"/>
                <a:gd name="connsiteX22" fmla="*/ 595312 w 671512"/>
                <a:gd name="connsiteY22" fmla="*/ 114300 h 657225"/>
                <a:gd name="connsiteX23" fmla="*/ 614362 w 671512"/>
                <a:gd name="connsiteY23" fmla="*/ 54769 h 657225"/>
                <a:gd name="connsiteX24" fmla="*/ 616744 w 671512"/>
                <a:gd name="connsiteY24" fmla="*/ 38100 h 657225"/>
                <a:gd name="connsiteX25" fmla="*/ 616744 w 671512"/>
                <a:gd name="connsiteY25" fmla="*/ 21432 h 657225"/>
                <a:gd name="connsiteX26" fmla="*/ 611981 w 671512"/>
                <a:gd name="connsiteY26" fmla="*/ 7144 h 657225"/>
                <a:gd name="connsiteX27" fmla="*/ 602456 w 671512"/>
                <a:gd name="connsiteY27" fmla="*/ 0 h 657225"/>
                <a:gd name="connsiteX28" fmla="*/ 590550 w 671512"/>
                <a:gd name="connsiteY28" fmla="*/ 0 h 657225"/>
                <a:gd name="connsiteX29" fmla="*/ 571500 w 671512"/>
                <a:gd name="connsiteY29" fmla="*/ 11907 h 657225"/>
                <a:gd name="connsiteX30" fmla="*/ 528637 w 671512"/>
                <a:gd name="connsiteY30" fmla="*/ 66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57225">
                  <a:moveTo>
                    <a:pt x="528637" y="66675"/>
                  </a:moveTo>
                  <a:lnTo>
                    <a:pt x="461962" y="159544"/>
                  </a:lnTo>
                  <a:lnTo>
                    <a:pt x="397669" y="245269"/>
                  </a:lnTo>
                  <a:lnTo>
                    <a:pt x="319087" y="335757"/>
                  </a:lnTo>
                  <a:lnTo>
                    <a:pt x="261937" y="397669"/>
                  </a:lnTo>
                  <a:lnTo>
                    <a:pt x="190500" y="464344"/>
                  </a:lnTo>
                  <a:lnTo>
                    <a:pt x="107156" y="538163"/>
                  </a:lnTo>
                  <a:lnTo>
                    <a:pt x="61912" y="571500"/>
                  </a:lnTo>
                  <a:lnTo>
                    <a:pt x="16669" y="607219"/>
                  </a:lnTo>
                  <a:lnTo>
                    <a:pt x="0" y="633413"/>
                  </a:lnTo>
                  <a:lnTo>
                    <a:pt x="0" y="657225"/>
                  </a:lnTo>
                  <a:lnTo>
                    <a:pt x="671512" y="552450"/>
                  </a:lnTo>
                  <a:lnTo>
                    <a:pt x="590550" y="550069"/>
                  </a:lnTo>
                  <a:lnTo>
                    <a:pt x="523875" y="550069"/>
                  </a:lnTo>
                  <a:lnTo>
                    <a:pt x="504825" y="547688"/>
                  </a:lnTo>
                  <a:lnTo>
                    <a:pt x="488156" y="533400"/>
                  </a:lnTo>
                  <a:lnTo>
                    <a:pt x="478631" y="511969"/>
                  </a:lnTo>
                  <a:lnTo>
                    <a:pt x="473869" y="488157"/>
                  </a:lnTo>
                  <a:lnTo>
                    <a:pt x="473869" y="459582"/>
                  </a:lnTo>
                  <a:lnTo>
                    <a:pt x="478631" y="431007"/>
                  </a:lnTo>
                  <a:lnTo>
                    <a:pt x="516731" y="340519"/>
                  </a:lnTo>
                  <a:lnTo>
                    <a:pt x="552450" y="240507"/>
                  </a:lnTo>
                  <a:lnTo>
                    <a:pt x="595312" y="114300"/>
                  </a:lnTo>
                  <a:lnTo>
                    <a:pt x="614362" y="54769"/>
                  </a:lnTo>
                  <a:lnTo>
                    <a:pt x="616744" y="38100"/>
                  </a:lnTo>
                  <a:lnTo>
                    <a:pt x="616744" y="21432"/>
                  </a:lnTo>
                  <a:lnTo>
                    <a:pt x="611981" y="7144"/>
                  </a:lnTo>
                  <a:lnTo>
                    <a:pt x="602456" y="0"/>
                  </a:lnTo>
                  <a:lnTo>
                    <a:pt x="590550" y="0"/>
                  </a:lnTo>
                  <a:lnTo>
                    <a:pt x="571500" y="11907"/>
                  </a:lnTo>
                  <a:lnTo>
                    <a:pt x="528637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26174259-55DE-4CA7-851C-5E04E5696EC1}"/>
                </a:ext>
              </a:extLst>
            </p:cNvPr>
            <p:cNvSpPr/>
            <p:nvPr/>
          </p:nvSpPr>
          <p:spPr>
            <a:xfrm rot="16200000">
              <a:off x="6177757" y="2432844"/>
              <a:ext cx="292100" cy="947737"/>
            </a:xfrm>
            <a:custGeom>
              <a:avLst/>
              <a:gdLst>
                <a:gd name="connsiteX0" fmla="*/ 50006 w 292894"/>
                <a:gd name="connsiteY0" fmla="*/ 578644 h 947738"/>
                <a:gd name="connsiteX1" fmla="*/ 83344 w 292894"/>
                <a:gd name="connsiteY1" fmla="*/ 740569 h 947738"/>
                <a:gd name="connsiteX2" fmla="*/ 128588 w 292894"/>
                <a:gd name="connsiteY2" fmla="*/ 947738 h 947738"/>
                <a:gd name="connsiteX3" fmla="*/ 221456 w 292894"/>
                <a:gd name="connsiteY3" fmla="*/ 940594 h 947738"/>
                <a:gd name="connsiteX4" fmla="*/ 259556 w 292894"/>
                <a:gd name="connsiteY4" fmla="*/ 862013 h 947738"/>
                <a:gd name="connsiteX5" fmla="*/ 280988 w 292894"/>
                <a:gd name="connsiteY5" fmla="*/ 816769 h 947738"/>
                <a:gd name="connsiteX6" fmla="*/ 288131 w 292894"/>
                <a:gd name="connsiteY6" fmla="*/ 790575 h 947738"/>
                <a:gd name="connsiteX7" fmla="*/ 290513 w 292894"/>
                <a:gd name="connsiteY7" fmla="*/ 766763 h 947738"/>
                <a:gd name="connsiteX8" fmla="*/ 292894 w 292894"/>
                <a:gd name="connsiteY8" fmla="*/ 740569 h 947738"/>
                <a:gd name="connsiteX9" fmla="*/ 292894 w 292894"/>
                <a:gd name="connsiteY9" fmla="*/ 723900 h 947738"/>
                <a:gd name="connsiteX10" fmla="*/ 288131 w 292894"/>
                <a:gd name="connsiteY10" fmla="*/ 683419 h 947738"/>
                <a:gd name="connsiteX11" fmla="*/ 283369 w 292894"/>
                <a:gd name="connsiteY11" fmla="*/ 650082 h 947738"/>
                <a:gd name="connsiteX12" fmla="*/ 269081 w 292894"/>
                <a:gd name="connsiteY12" fmla="*/ 604838 h 947738"/>
                <a:gd name="connsiteX13" fmla="*/ 250031 w 292894"/>
                <a:gd name="connsiteY13" fmla="*/ 552450 h 947738"/>
                <a:gd name="connsiteX14" fmla="*/ 228600 w 292894"/>
                <a:gd name="connsiteY14" fmla="*/ 507207 h 947738"/>
                <a:gd name="connsiteX15" fmla="*/ 216694 w 292894"/>
                <a:gd name="connsiteY15" fmla="*/ 473869 h 947738"/>
                <a:gd name="connsiteX16" fmla="*/ 202406 w 292894"/>
                <a:gd name="connsiteY16" fmla="*/ 433388 h 947738"/>
                <a:gd name="connsiteX17" fmla="*/ 188119 w 292894"/>
                <a:gd name="connsiteY17" fmla="*/ 371475 h 947738"/>
                <a:gd name="connsiteX18" fmla="*/ 178594 w 292894"/>
                <a:gd name="connsiteY18" fmla="*/ 326232 h 947738"/>
                <a:gd name="connsiteX19" fmla="*/ 169069 w 292894"/>
                <a:gd name="connsiteY19" fmla="*/ 269082 h 947738"/>
                <a:gd name="connsiteX20" fmla="*/ 161925 w 292894"/>
                <a:gd name="connsiteY20" fmla="*/ 204788 h 947738"/>
                <a:gd name="connsiteX21" fmla="*/ 159544 w 292894"/>
                <a:gd name="connsiteY21" fmla="*/ 111919 h 947738"/>
                <a:gd name="connsiteX22" fmla="*/ 164306 w 292894"/>
                <a:gd name="connsiteY22" fmla="*/ 0 h 947738"/>
                <a:gd name="connsiteX23" fmla="*/ 38100 w 292894"/>
                <a:gd name="connsiteY23" fmla="*/ 0 h 947738"/>
                <a:gd name="connsiteX24" fmla="*/ 19050 w 292894"/>
                <a:gd name="connsiteY24" fmla="*/ 97632 h 947738"/>
                <a:gd name="connsiteX25" fmla="*/ 11906 w 292894"/>
                <a:gd name="connsiteY25" fmla="*/ 157163 h 947738"/>
                <a:gd name="connsiteX26" fmla="*/ 7144 w 292894"/>
                <a:gd name="connsiteY26" fmla="*/ 219075 h 947738"/>
                <a:gd name="connsiteX27" fmla="*/ 0 w 292894"/>
                <a:gd name="connsiteY27" fmla="*/ 314325 h 947738"/>
                <a:gd name="connsiteX28" fmla="*/ 2381 w 292894"/>
                <a:gd name="connsiteY28" fmla="*/ 347663 h 947738"/>
                <a:gd name="connsiteX29" fmla="*/ 50006 w 292894"/>
                <a:gd name="connsiteY29" fmla="*/ 5786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4" h="947738">
                  <a:moveTo>
                    <a:pt x="50006" y="578644"/>
                  </a:moveTo>
                  <a:lnTo>
                    <a:pt x="83344" y="740569"/>
                  </a:lnTo>
                  <a:lnTo>
                    <a:pt x="128588" y="947738"/>
                  </a:lnTo>
                  <a:lnTo>
                    <a:pt x="221456" y="940594"/>
                  </a:lnTo>
                  <a:lnTo>
                    <a:pt x="259556" y="862013"/>
                  </a:lnTo>
                  <a:lnTo>
                    <a:pt x="280988" y="816769"/>
                  </a:lnTo>
                  <a:lnTo>
                    <a:pt x="288131" y="790575"/>
                  </a:lnTo>
                  <a:lnTo>
                    <a:pt x="290513" y="766763"/>
                  </a:lnTo>
                  <a:lnTo>
                    <a:pt x="292894" y="740569"/>
                  </a:lnTo>
                  <a:lnTo>
                    <a:pt x="292894" y="723900"/>
                  </a:lnTo>
                  <a:lnTo>
                    <a:pt x="288131" y="683419"/>
                  </a:lnTo>
                  <a:lnTo>
                    <a:pt x="283369" y="650082"/>
                  </a:lnTo>
                  <a:lnTo>
                    <a:pt x="269081" y="604838"/>
                  </a:lnTo>
                  <a:lnTo>
                    <a:pt x="250031" y="552450"/>
                  </a:lnTo>
                  <a:lnTo>
                    <a:pt x="228600" y="507207"/>
                  </a:lnTo>
                  <a:lnTo>
                    <a:pt x="216694" y="473869"/>
                  </a:lnTo>
                  <a:lnTo>
                    <a:pt x="202406" y="433388"/>
                  </a:lnTo>
                  <a:lnTo>
                    <a:pt x="188119" y="371475"/>
                  </a:lnTo>
                  <a:lnTo>
                    <a:pt x="178594" y="326232"/>
                  </a:lnTo>
                  <a:lnTo>
                    <a:pt x="169069" y="269082"/>
                  </a:lnTo>
                  <a:lnTo>
                    <a:pt x="161925" y="204788"/>
                  </a:lnTo>
                  <a:cubicBezTo>
                    <a:pt x="161131" y="173832"/>
                    <a:pt x="160338" y="142875"/>
                    <a:pt x="159544" y="111919"/>
                  </a:cubicBezTo>
                  <a:lnTo>
                    <a:pt x="164306" y="0"/>
                  </a:lnTo>
                  <a:lnTo>
                    <a:pt x="38100" y="0"/>
                  </a:lnTo>
                  <a:lnTo>
                    <a:pt x="19050" y="97632"/>
                  </a:lnTo>
                  <a:lnTo>
                    <a:pt x="11906" y="157163"/>
                  </a:lnTo>
                  <a:lnTo>
                    <a:pt x="7144" y="219075"/>
                  </a:lnTo>
                  <a:lnTo>
                    <a:pt x="0" y="314325"/>
                  </a:lnTo>
                  <a:lnTo>
                    <a:pt x="2381" y="347663"/>
                  </a:lnTo>
                  <a:lnTo>
                    <a:pt x="500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0DAD104F-9B44-41B6-B55D-7C63DEFF1B2D}"/>
                </a:ext>
              </a:extLst>
            </p:cNvPr>
            <p:cNvSpPr/>
            <p:nvPr/>
          </p:nvSpPr>
          <p:spPr>
            <a:xfrm rot="16200000">
              <a:off x="6176963" y="3416300"/>
              <a:ext cx="287338" cy="947737"/>
            </a:xfrm>
            <a:custGeom>
              <a:avLst/>
              <a:gdLst>
                <a:gd name="connsiteX0" fmla="*/ 192881 w 288131"/>
                <a:gd name="connsiteY0" fmla="*/ 431006 h 947738"/>
                <a:gd name="connsiteX1" fmla="*/ 159544 w 288131"/>
                <a:gd name="connsiteY1" fmla="*/ 307181 h 947738"/>
                <a:gd name="connsiteX2" fmla="*/ 138113 w 288131"/>
                <a:gd name="connsiteY2" fmla="*/ 207169 h 947738"/>
                <a:gd name="connsiteX3" fmla="*/ 135731 w 288131"/>
                <a:gd name="connsiteY3" fmla="*/ 185738 h 947738"/>
                <a:gd name="connsiteX4" fmla="*/ 135731 w 288131"/>
                <a:gd name="connsiteY4" fmla="*/ 171450 h 947738"/>
                <a:gd name="connsiteX5" fmla="*/ 138113 w 288131"/>
                <a:gd name="connsiteY5" fmla="*/ 150019 h 947738"/>
                <a:gd name="connsiteX6" fmla="*/ 147638 w 288131"/>
                <a:gd name="connsiteY6" fmla="*/ 119063 h 947738"/>
                <a:gd name="connsiteX7" fmla="*/ 202406 w 288131"/>
                <a:gd name="connsiteY7" fmla="*/ 2381 h 947738"/>
                <a:gd name="connsiteX8" fmla="*/ 80963 w 288131"/>
                <a:gd name="connsiteY8" fmla="*/ 0 h 947738"/>
                <a:gd name="connsiteX9" fmla="*/ 35719 w 288131"/>
                <a:gd name="connsiteY9" fmla="*/ 73819 h 947738"/>
                <a:gd name="connsiteX10" fmla="*/ 21431 w 288131"/>
                <a:gd name="connsiteY10" fmla="*/ 109538 h 947738"/>
                <a:gd name="connsiteX11" fmla="*/ 9525 w 288131"/>
                <a:gd name="connsiteY11" fmla="*/ 140494 h 947738"/>
                <a:gd name="connsiteX12" fmla="*/ 2381 w 288131"/>
                <a:gd name="connsiteY12" fmla="*/ 195263 h 947738"/>
                <a:gd name="connsiteX13" fmla="*/ 0 w 288131"/>
                <a:gd name="connsiteY13" fmla="*/ 242888 h 947738"/>
                <a:gd name="connsiteX14" fmla="*/ 2381 w 288131"/>
                <a:gd name="connsiteY14" fmla="*/ 278606 h 947738"/>
                <a:gd name="connsiteX15" fmla="*/ 21431 w 288131"/>
                <a:gd name="connsiteY15" fmla="*/ 400050 h 947738"/>
                <a:gd name="connsiteX16" fmla="*/ 57150 w 288131"/>
                <a:gd name="connsiteY16" fmla="*/ 559594 h 947738"/>
                <a:gd name="connsiteX17" fmla="*/ 95250 w 288131"/>
                <a:gd name="connsiteY17" fmla="*/ 709613 h 947738"/>
                <a:gd name="connsiteX18" fmla="*/ 109538 w 288131"/>
                <a:gd name="connsiteY18" fmla="*/ 769144 h 947738"/>
                <a:gd name="connsiteX19" fmla="*/ 109538 w 288131"/>
                <a:gd name="connsiteY19" fmla="*/ 947738 h 947738"/>
                <a:gd name="connsiteX20" fmla="*/ 288131 w 288131"/>
                <a:gd name="connsiteY20" fmla="*/ 947738 h 947738"/>
                <a:gd name="connsiteX21" fmla="*/ 288131 w 288131"/>
                <a:gd name="connsiteY21" fmla="*/ 754856 h 947738"/>
                <a:gd name="connsiteX22" fmla="*/ 283369 w 288131"/>
                <a:gd name="connsiteY22" fmla="*/ 731044 h 947738"/>
                <a:gd name="connsiteX23" fmla="*/ 271463 w 288131"/>
                <a:gd name="connsiteY23" fmla="*/ 692944 h 947738"/>
                <a:gd name="connsiteX24" fmla="*/ 254794 w 288131"/>
                <a:gd name="connsiteY24" fmla="*/ 638175 h 947738"/>
                <a:gd name="connsiteX25" fmla="*/ 235744 w 288131"/>
                <a:gd name="connsiteY25" fmla="*/ 576263 h 947738"/>
                <a:gd name="connsiteX26" fmla="*/ 192881 w 288131"/>
                <a:gd name="connsiteY26" fmla="*/ 431006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8131" h="947738">
                  <a:moveTo>
                    <a:pt x="192881" y="431006"/>
                  </a:moveTo>
                  <a:lnTo>
                    <a:pt x="159544" y="307181"/>
                  </a:lnTo>
                  <a:lnTo>
                    <a:pt x="138113" y="207169"/>
                  </a:lnTo>
                  <a:lnTo>
                    <a:pt x="135731" y="185738"/>
                  </a:lnTo>
                  <a:lnTo>
                    <a:pt x="135731" y="171450"/>
                  </a:lnTo>
                  <a:lnTo>
                    <a:pt x="138113" y="150019"/>
                  </a:lnTo>
                  <a:lnTo>
                    <a:pt x="147638" y="119063"/>
                  </a:lnTo>
                  <a:lnTo>
                    <a:pt x="202406" y="2381"/>
                  </a:lnTo>
                  <a:lnTo>
                    <a:pt x="80963" y="0"/>
                  </a:lnTo>
                  <a:lnTo>
                    <a:pt x="35719" y="73819"/>
                  </a:lnTo>
                  <a:lnTo>
                    <a:pt x="21431" y="109538"/>
                  </a:lnTo>
                  <a:lnTo>
                    <a:pt x="9525" y="140494"/>
                  </a:lnTo>
                  <a:lnTo>
                    <a:pt x="2381" y="195263"/>
                  </a:lnTo>
                  <a:lnTo>
                    <a:pt x="0" y="242888"/>
                  </a:lnTo>
                  <a:lnTo>
                    <a:pt x="2381" y="278606"/>
                  </a:lnTo>
                  <a:lnTo>
                    <a:pt x="21431" y="400050"/>
                  </a:lnTo>
                  <a:lnTo>
                    <a:pt x="57150" y="559594"/>
                  </a:lnTo>
                  <a:lnTo>
                    <a:pt x="95250" y="709613"/>
                  </a:lnTo>
                  <a:lnTo>
                    <a:pt x="109538" y="769144"/>
                  </a:lnTo>
                  <a:lnTo>
                    <a:pt x="109538" y="947738"/>
                  </a:lnTo>
                  <a:lnTo>
                    <a:pt x="288131" y="947738"/>
                  </a:lnTo>
                  <a:lnTo>
                    <a:pt x="288131" y="754856"/>
                  </a:lnTo>
                  <a:lnTo>
                    <a:pt x="283369" y="731044"/>
                  </a:lnTo>
                  <a:lnTo>
                    <a:pt x="271463" y="692944"/>
                  </a:lnTo>
                  <a:lnTo>
                    <a:pt x="254794" y="638175"/>
                  </a:lnTo>
                  <a:lnTo>
                    <a:pt x="235744" y="576263"/>
                  </a:lnTo>
                  <a:lnTo>
                    <a:pt x="192881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786" name="グループ化 1">
            <a:extLst>
              <a:ext uri="{FF2B5EF4-FFF2-40B4-BE49-F238E27FC236}">
                <a16:creationId xmlns:a16="http://schemas.microsoft.com/office/drawing/2014/main" id="{0191220C-EFA9-41AA-A1F4-CB6C1B5C8132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344613"/>
            <a:ext cx="4649787" cy="4860925"/>
            <a:chOff x="2735263" y="1344613"/>
            <a:chExt cx="4649787" cy="48609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0666572-A511-4CAB-88CB-82B904AFB5F8}"/>
                </a:ext>
              </a:extLst>
            </p:cNvPr>
            <p:cNvSpPr/>
            <p:nvPr/>
          </p:nvSpPr>
          <p:spPr>
            <a:xfrm>
              <a:off x="3448050" y="1681163"/>
              <a:ext cx="714375" cy="814387"/>
            </a:xfrm>
            <a:custGeom>
              <a:avLst/>
              <a:gdLst>
                <a:gd name="connsiteX0" fmla="*/ 414338 w 714375"/>
                <a:gd name="connsiteY0" fmla="*/ 583406 h 814387"/>
                <a:gd name="connsiteX1" fmla="*/ 273844 w 714375"/>
                <a:gd name="connsiteY1" fmla="*/ 409575 h 814387"/>
                <a:gd name="connsiteX2" fmla="*/ 128588 w 714375"/>
                <a:gd name="connsiteY2" fmla="*/ 221456 h 814387"/>
                <a:gd name="connsiteX3" fmla="*/ 76200 w 714375"/>
                <a:gd name="connsiteY3" fmla="*/ 152400 h 814387"/>
                <a:gd name="connsiteX4" fmla="*/ 45244 w 714375"/>
                <a:gd name="connsiteY4" fmla="*/ 111918 h 814387"/>
                <a:gd name="connsiteX5" fmla="*/ 19050 w 714375"/>
                <a:gd name="connsiteY5" fmla="*/ 71437 h 814387"/>
                <a:gd name="connsiteX6" fmla="*/ 2381 w 714375"/>
                <a:gd name="connsiteY6" fmla="*/ 35718 h 814387"/>
                <a:gd name="connsiteX7" fmla="*/ 0 w 714375"/>
                <a:gd name="connsiteY7" fmla="*/ 14287 h 814387"/>
                <a:gd name="connsiteX8" fmla="*/ 4763 w 714375"/>
                <a:gd name="connsiteY8" fmla="*/ 4762 h 814387"/>
                <a:gd name="connsiteX9" fmla="*/ 16669 w 714375"/>
                <a:gd name="connsiteY9" fmla="*/ 0 h 814387"/>
                <a:gd name="connsiteX10" fmla="*/ 40481 w 714375"/>
                <a:gd name="connsiteY10" fmla="*/ 7143 h 814387"/>
                <a:gd name="connsiteX11" fmla="*/ 111919 w 714375"/>
                <a:gd name="connsiteY11" fmla="*/ 52387 h 814387"/>
                <a:gd name="connsiteX12" fmla="*/ 266700 w 714375"/>
                <a:gd name="connsiteY12" fmla="*/ 142875 h 814387"/>
                <a:gd name="connsiteX13" fmla="*/ 431006 w 714375"/>
                <a:gd name="connsiteY13" fmla="*/ 235743 h 814387"/>
                <a:gd name="connsiteX14" fmla="*/ 538163 w 714375"/>
                <a:gd name="connsiteY14" fmla="*/ 292893 h 814387"/>
                <a:gd name="connsiteX15" fmla="*/ 571500 w 714375"/>
                <a:gd name="connsiteY15" fmla="*/ 338137 h 814387"/>
                <a:gd name="connsiteX16" fmla="*/ 602456 w 714375"/>
                <a:gd name="connsiteY16" fmla="*/ 390525 h 814387"/>
                <a:gd name="connsiteX17" fmla="*/ 635794 w 714375"/>
                <a:gd name="connsiteY17" fmla="*/ 457200 h 814387"/>
                <a:gd name="connsiteX18" fmla="*/ 666750 w 714375"/>
                <a:gd name="connsiteY18" fmla="*/ 533400 h 814387"/>
                <a:gd name="connsiteX19" fmla="*/ 690563 w 714375"/>
                <a:gd name="connsiteY19" fmla="*/ 604837 h 814387"/>
                <a:gd name="connsiteX20" fmla="*/ 709613 w 714375"/>
                <a:gd name="connsiteY20" fmla="*/ 678656 h 814387"/>
                <a:gd name="connsiteX21" fmla="*/ 714375 w 714375"/>
                <a:gd name="connsiteY21" fmla="*/ 721518 h 814387"/>
                <a:gd name="connsiteX22" fmla="*/ 709613 w 714375"/>
                <a:gd name="connsiteY22" fmla="*/ 750093 h 814387"/>
                <a:gd name="connsiteX23" fmla="*/ 697706 w 714375"/>
                <a:gd name="connsiteY23" fmla="*/ 788193 h 814387"/>
                <a:gd name="connsiteX24" fmla="*/ 683419 w 714375"/>
                <a:gd name="connsiteY24" fmla="*/ 807243 h 814387"/>
                <a:gd name="connsiteX25" fmla="*/ 666750 w 714375"/>
                <a:gd name="connsiteY25" fmla="*/ 814387 h 814387"/>
                <a:gd name="connsiteX26" fmla="*/ 647700 w 714375"/>
                <a:gd name="connsiteY26" fmla="*/ 814387 h 814387"/>
                <a:gd name="connsiteX27" fmla="*/ 609600 w 714375"/>
                <a:gd name="connsiteY27" fmla="*/ 802481 h 814387"/>
                <a:gd name="connsiteX28" fmla="*/ 573881 w 714375"/>
                <a:gd name="connsiteY28" fmla="*/ 776287 h 814387"/>
                <a:gd name="connsiteX29" fmla="*/ 542925 w 714375"/>
                <a:gd name="connsiteY29" fmla="*/ 750093 h 814387"/>
                <a:gd name="connsiteX30" fmla="*/ 414338 w 714375"/>
                <a:gd name="connsiteY30" fmla="*/ 583406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4375" h="814387">
                  <a:moveTo>
                    <a:pt x="414338" y="583406"/>
                  </a:moveTo>
                  <a:lnTo>
                    <a:pt x="273844" y="409575"/>
                  </a:lnTo>
                  <a:lnTo>
                    <a:pt x="128588" y="221456"/>
                  </a:lnTo>
                  <a:lnTo>
                    <a:pt x="76200" y="152400"/>
                  </a:lnTo>
                  <a:lnTo>
                    <a:pt x="45244" y="111918"/>
                  </a:lnTo>
                  <a:lnTo>
                    <a:pt x="19050" y="71437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0481" y="7143"/>
                  </a:lnTo>
                  <a:lnTo>
                    <a:pt x="111919" y="52387"/>
                  </a:lnTo>
                  <a:lnTo>
                    <a:pt x="266700" y="142875"/>
                  </a:lnTo>
                  <a:lnTo>
                    <a:pt x="431006" y="235743"/>
                  </a:lnTo>
                  <a:lnTo>
                    <a:pt x="538163" y="292893"/>
                  </a:lnTo>
                  <a:lnTo>
                    <a:pt x="571500" y="338137"/>
                  </a:lnTo>
                  <a:lnTo>
                    <a:pt x="602456" y="390525"/>
                  </a:lnTo>
                  <a:lnTo>
                    <a:pt x="635794" y="457200"/>
                  </a:lnTo>
                  <a:lnTo>
                    <a:pt x="666750" y="533400"/>
                  </a:lnTo>
                  <a:lnTo>
                    <a:pt x="690563" y="604837"/>
                  </a:lnTo>
                  <a:lnTo>
                    <a:pt x="709613" y="678656"/>
                  </a:lnTo>
                  <a:lnTo>
                    <a:pt x="714375" y="721518"/>
                  </a:lnTo>
                  <a:lnTo>
                    <a:pt x="709613" y="750093"/>
                  </a:lnTo>
                  <a:lnTo>
                    <a:pt x="697706" y="788193"/>
                  </a:lnTo>
                  <a:lnTo>
                    <a:pt x="683419" y="807243"/>
                  </a:lnTo>
                  <a:lnTo>
                    <a:pt x="666750" y="814387"/>
                  </a:lnTo>
                  <a:lnTo>
                    <a:pt x="647700" y="814387"/>
                  </a:lnTo>
                  <a:lnTo>
                    <a:pt x="609600" y="802481"/>
                  </a:lnTo>
                  <a:lnTo>
                    <a:pt x="573881" y="776287"/>
                  </a:lnTo>
                  <a:lnTo>
                    <a:pt x="542925" y="750093"/>
                  </a:lnTo>
                  <a:lnTo>
                    <a:pt x="41433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E4A8638-E4F7-45DB-8A3C-3DB560DAAAEB}"/>
                </a:ext>
              </a:extLst>
            </p:cNvPr>
            <p:cNvSpPr/>
            <p:nvPr/>
          </p:nvSpPr>
          <p:spPr>
            <a:xfrm>
              <a:off x="5260975" y="1506538"/>
              <a:ext cx="854075" cy="927100"/>
            </a:xfrm>
            <a:custGeom>
              <a:avLst/>
              <a:gdLst>
                <a:gd name="connsiteX0" fmla="*/ 495300 w 854869"/>
                <a:gd name="connsiteY0" fmla="*/ 545307 h 926307"/>
                <a:gd name="connsiteX1" fmla="*/ 285750 w 854869"/>
                <a:gd name="connsiteY1" fmla="*/ 714375 h 926307"/>
                <a:gd name="connsiteX2" fmla="*/ 145257 w 854869"/>
                <a:gd name="connsiteY2" fmla="*/ 833438 h 926307"/>
                <a:gd name="connsiteX3" fmla="*/ 54769 w 854869"/>
                <a:gd name="connsiteY3" fmla="*/ 907257 h 926307"/>
                <a:gd name="connsiteX4" fmla="*/ 35719 w 854869"/>
                <a:gd name="connsiteY4" fmla="*/ 921544 h 926307"/>
                <a:gd name="connsiteX5" fmla="*/ 21432 w 854869"/>
                <a:gd name="connsiteY5" fmla="*/ 926307 h 926307"/>
                <a:gd name="connsiteX6" fmla="*/ 9525 w 854869"/>
                <a:gd name="connsiteY6" fmla="*/ 923925 h 926307"/>
                <a:gd name="connsiteX7" fmla="*/ 0 w 854869"/>
                <a:gd name="connsiteY7" fmla="*/ 909638 h 926307"/>
                <a:gd name="connsiteX8" fmla="*/ 7144 w 854869"/>
                <a:gd name="connsiteY8" fmla="*/ 883444 h 926307"/>
                <a:gd name="connsiteX9" fmla="*/ 64294 w 854869"/>
                <a:gd name="connsiteY9" fmla="*/ 802482 h 926307"/>
                <a:gd name="connsiteX10" fmla="*/ 140494 w 854869"/>
                <a:gd name="connsiteY10" fmla="*/ 700088 h 926307"/>
                <a:gd name="connsiteX11" fmla="*/ 245269 w 854869"/>
                <a:gd name="connsiteY11" fmla="*/ 552450 h 926307"/>
                <a:gd name="connsiteX12" fmla="*/ 326232 w 854869"/>
                <a:gd name="connsiteY12" fmla="*/ 438150 h 926307"/>
                <a:gd name="connsiteX13" fmla="*/ 388144 w 854869"/>
                <a:gd name="connsiteY13" fmla="*/ 345282 h 926307"/>
                <a:gd name="connsiteX14" fmla="*/ 421482 w 854869"/>
                <a:gd name="connsiteY14" fmla="*/ 295275 h 926307"/>
                <a:gd name="connsiteX15" fmla="*/ 440532 w 854869"/>
                <a:gd name="connsiteY15" fmla="*/ 259557 h 926307"/>
                <a:gd name="connsiteX16" fmla="*/ 454819 w 854869"/>
                <a:gd name="connsiteY16" fmla="*/ 204788 h 926307"/>
                <a:gd name="connsiteX17" fmla="*/ 459582 w 854869"/>
                <a:gd name="connsiteY17" fmla="*/ 159544 h 926307"/>
                <a:gd name="connsiteX18" fmla="*/ 459582 w 854869"/>
                <a:gd name="connsiteY18" fmla="*/ 126207 h 926307"/>
                <a:gd name="connsiteX19" fmla="*/ 447675 w 854869"/>
                <a:gd name="connsiteY19" fmla="*/ 83344 h 926307"/>
                <a:gd name="connsiteX20" fmla="*/ 435769 w 854869"/>
                <a:gd name="connsiteY20" fmla="*/ 52388 h 926307"/>
                <a:gd name="connsiteX21" fmla="*/ 426244 w 854869"/>
                <a:gd name="connsiteY21" fmla="*/ 30957 h 926307"/>
                <a:gd name="connsiteX22" fmla="*/ 421482 w 854869"/>
                <a:gd name="connsiteY22" fmla="*/ 14288 h 926307"/>
                <a:gd name="connsiteX23" fmla="*/ 426244 w 854869"/>
                <a:gd name="connsiteY23" fmla="*/ 2382 h 926307"/>
                <a:gd name="connsiteX24" fmla="*/ 440532 w 854869"/>
                <a:gd name="connsiteY24" fmla="*/ 0 h 926307"/>
                <a:gd name="connsiteX25" fmla="*/ 469107 w 854869"/>
                <a:gd name="connsiteY25" fmla="*/ 11907 h 926307"/>
                <a:gd name="connsiteX26" fmla="*/ 552450 w 854869"/>
                <a:gd name="connsiteY26" fmla="*/ 52388 h 926307"/>
                <a:gd name="connsiteX27" fmla="*/ 628650 w 854869"/>
                <a:gd name="connsiteY27" fmla="*/ 100013 h 926307"/>
                <a:gd name="connsiteX28" fmla="*/ 709613 w 854869"/>
                <a:gd name="connsiteY28" fmla="*/ 159544 h 926307"/>
                <a:gd name="connsiteX29" fmla="*/ 781050 w 854869"/>
                <a:gd name="connsiteY29" fmla="*/ 211932 h 926307"/>
                <a:gd name="connsiteX30" fmla="*/ 826294 w 854869"/>
                <a:gd name="connsiteY30" fmla="*/ 247650 h 926307"/>
                <a:gd name="connsiteX31" fmla="*/ 845344 w 854869"/>
                <a:gd name="connsiteY31" fmla="*/ 266700 h 926307"/>
                <a:gd name="connsiteX32" fmla="*/ 852488 w 854869"/>
                <a:gd name="connsiteY32" fmla="*/ 278607 h 926307"/>
                <a:gd name="connsiteX33" fmla="*/ 854869 w 854869"/>
                <a:gd name="connsiteY33" fmla="*/ 292894 h 926307"/>
                <a:gd name="connsiteX34" fmla="*/ 850107 w 854869"/>
                <a:gd name="connsiteY34" fmla="*/ 314325 h 926307"/>
                <a:gd name="connsiteX35" fmla="*/ 831057 w 854869"/>
                <a:gd name="connsiteY35" fmla="*/ 330994 h 926307"/>
                <a:gd name="connsiteX36" fmla="*/ 778669 w 854869"/>
                <a:gd name="connsiteY36" fmla="*/ 352425 h 926307"/>
                <a:gd name="connsiteX37" fmla="*/ 750094 w 854869"/>
                <a:gd name="connsiteY37" fmla="*/ 361950 h 926307"/>
                <a:gd name="connsiteX38" fmla="*/ 495300 w 854869"/>
                <a:gd name="connsiteY38" fmla="*/ 545307 h 9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926307">
                  <a:moveTo>
                    <a:pt x="495300" y="545307"/>
                  </a:moveTo>
                  <a:lnTo>
                    <a:pt x="285750" y="714375"/>
                  </a:lnTo>
                  <a:lnTo>
                    <a:pt x="145257" y="833438"/>
                  </a:lnTo>
                  <a:lnTo>
                    <a:pt x="54769" y="907257"/>
                  </a:lnTo>
                  <a:lnTo>
                    <a:pt x="35719" y="921544"/>
                  </a:lnTo>
                  <a:lnTo>
                    <a:pt x="21432" y="926307"/>
                  </a:lnTo>
                  <a:lnTo>
                    <a:pt x="9525" y="923925"/>
                  </a:lnTo>
                  <a:lnTo>
                    <a:pt x="0" y="909638"/>
                  </a:lnTo>
                  <a:lnTo>
                    <a:pt x="7144" y="883444"/>
                  </a:lnTo>
                  <a:lnTo>
                    <a:pt x="64294" y="802482"/>
                  </a:lnTo>
                  <a:lnTo>
                    <a:pt x="140494" y="700088"/>
                  </a:lnTo>
                  <a:lnTo>
                    <a:pt x="245269" y="552450"/>
                  </a:lnTo>
                  <a:lnTo>
                    <a:pt x="326232" y="438150"/>
                  </a:lnTo>
                  <a:lnTo>
                    <a:pt x="388144" y="345282"/>
                  </a:lnTo>
                  <a:lnTo>
                    <a:pt x="421482" y="295275"/>
                  </a:lnTo>
                  <a:lnTo>
                    <a:pt x="440532" y="259557"/>
                  </a:lnTo>
                  <a:lnTo>
                    <a:pt x="454819" y="204788"/>
                  </a:lnTo>
                  <a:lnTo>
                    <a:pt x="459582" y="159544"/>
                  </a:lnTo>
                  <a:lnTo>
                    <a:pt x="459582" y="126207"/>
                  </a:lnTo>
                  <a:lnTo>
                    <a:pt x="447675" y="83344"/>
                  </a:lnTo>
                  <a:lnTo>
                    <a:pt x="435769" y="52388"/>
                  </a:lnTo>
                  <a:lnTo>
                    <a:pt x="426244" y="30957"/>
                  </a:lnTo>
                  <a:lnTo>
                    <a:pt x="421482" y="14288"/>
                  </a:lnTo>
                  <a:lnTo>
                    <a:pt x="426244" y="2382"/>
                  </a:lnTo>
                  <a:lnTo>
                    <a:pt x="440532" y="0"/>
                  </a:lnTo>
                  <a:lnTo>
                    <a:pt x="469107" y="11907"/>
                  </a:lnTo>
                  <a:lnTo>
                    <a:pt x="552450" y="52388"/>
                  </a:lnTo>
                  <a:lnTo>
                    <a:pt x="628650" y="100013"/>
                  </a:lnTo>
                  <a:lnTo>
                    <a:pt x="709613" y="159544"/>
                  </a:lnTo>
                  <a:lnTo>
                    <a:pt x="781050" y="211932"/>
                  </a:lnTo>
                  <a:lnTo>
                    <a:pt x="826294" y="247650"/>
                  </a:lnTo>
                  <a:lnTo>
                    <a:pt x="845344" y="266700"/>
                  </a:lnTo>
                  <a:lnTo>
                    <a:pt x="852488" y="278607"/>
                  </a:lnTo>
                  <a:lnTo>
                    <a:pt x="854869" y="292894"/>
                  </a:lnTo>
                  <a:lnTo>
                    <a:pt x="850107" y="314325"/>
                  </a:lnTo>
                  <a:lnTo>
                    <a:pt x="831057" y="330994"/>
                  </a:lnTo>
                  <a:lnTo>
                    <a:pt x="778669" y="352425"/>
                  </a:lnTo>
                  <a:lnTo>
                    <a:pt x="750094" y="361950"/>
                  </a:lnTo>
                  <a:lnTo>
                    <a:pt x="495300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1762645-C0C2-41EE-B0EB-5AFF95A66D52}"/>
                </a:ext>
              </a:extLst>
            </p:cNvPr>
            <p:cNvSpPr/>
            <p:nvPr/>
          </p:nvSpPr>
          <p:spPr>
            <a:xfrm>
              <a:off x="3719513" y="4114800"/>
              <a:ext cx="2224087" cy="500063"/>
            </a:xfrm>
            <a:custGeom>
              <a:avLst/>
              <a:gdLst>
                <a:gd name="connsiteX0" fmla="*/ 1445418 w 2224087"/>
                <a:gd name="connsiteY0" fmla="*/ 309563 h 500063"/>
                <a:gd name="connsiteX1" fmla="*/ 995362 w 2224087"/>
                <a:gd name="connsiteY1" fmla="*/ 381000 h 500063"/>
                <a:gd name="connsiteX2" fmla="*/ 795337 w 2224087"/>
                <a:gd name="connsiteY2" fmla="*/ 414338 h 500063"/>
                <a:gd name="connsiteX3" fmla="*/ 616743 w 2224087"/>
                <a:gd name="connsiteY3" fmla="*/ 445294 h 500063"/>
                <a:gd name="connsiteX4" fmla="*/ 402431 w 2224087"/>
                <a:gd name="connsiteY4" fmla="*/ 481013 h 500063"/>
                <a:gd name="connsiteX5" fmla="*/ 295275 w 2224087"/>
                <a:gd name="connsiteY5" fmla="*/ 497681 h 500063"/>
                <a:gd name="connsiteX6" fmla="*/ 257175 w 2224087"/>
                <a:gd name="connsiteY6" fmla="*/ 500063 h 500063"/>
                <a:gd name="connsiteX7" fmla="*/ 233362 w 2224087"/>
                <a:gd name="connsiteY7" fmla="*/ 492919 h 500063"/>
                <a:gd name="connsiteX8" fmla="*/ 192881 w 2224087"/>
                <a:gd name="connsiteY8" fmla="*/ 476250 h 500063"/>
                <a:gd name="connsiteX9" fmla="*/ 116681 w 2224087"/>
                <a:gd name="connsiteY9" fmla="*/ 421481 h 500063"/>
                <a:gd name="connsiteX10" fmla="*/ 52387 w 2224087"/>
                <a:gd name="connsiteY10" fmla="*/ 359569 h 500063"/>
                <a:gd name="connsiteX11" fmla="*/ 16668 w 2224087"/>
                <a:gd name="connsiteY11" fmla="*/ 321469 h 500063"/>
                <a:gd name="connsiteX12" fmla="*/ 0 w 2224087"/>
                <a:gd name="connsiteY12" fmla="*/ 292894 h 500063"/>
                <a:gd name="connsiteX13" fmla="*/ 0 w 2224087"/>
                <a:gd name="connsiteY13" fmla="*/ 271463 h 500063"/>
                <a:gd name="connsiteX14" fmla="*/ 7143 w 2224087"/>
                <a:gd name="connsiteY14" fmla="*/ 261938 h 500063"/>
                <a:gd name="connsiteX15" fmla="*/ 26193 w 2224087"/>
                <a:gd name="connsiteY15" fmla="*/ 257175 h 500063"/>
                <a:gd name="connsiteX16" fmla="*/ 54768 w 2224087"/>
                <a:gd name="connsiteY16" fmla="*/ 264319 h 500063"/>
                <a:gd name="connsiteX17" fmla="*/ 90487 w 2224087"/>
                <a:gd name="connsiteY17" fmla="*/ 273844 h 500063"/>
                <a:gd name="connsiteX18" fmla="*/ 157162 w 2224087"/>
                <a:gd name="connsiteY18" fmla="*/ 285750 h 500063"/>
                <a:gd name="connsiteX19" fmla="*/ 230981 w 2224087"/>
                <a:gd name="connsiteY19" fmla="*/ 288131 h 500063"/>
                <a:gd name="connsiteX20" fmla="*/ 347662 w 2224087"/>
                <a:gd name="connsiteY20" fmla="*/ 278606 h 500063"/>
                <a:gd name="connsiteX21" fmla="*/ 597693 w 2224087"/>
                <a:gd name="connsiteY21" fmla="*/ 245269 h 500063"/>
                <a:gd name="connsiteX22" fmla="*/ 964406 w 2224087"/>
                <a:gd name="connsiteY22" fmla="*/ 188119 h 500063"/>
                <a:gd name="connsiteX23" fmla="*/ 1331118 w 2224087"/>
                <a:gd name="connsiteY23" fmla="*/ 123825 h 500063"/>
                <a:gd name="connsiteX24" fmla="*/ 1493043 w 2224087"/>
                <a:gd name="connsiteY24" fmla="*/ 95250 h 500063"/>
                <a:gd name="connsiteX25" fmla="*/ 1540668 w 2224087"/>
                <a:gd name="connsiteY25" fmla="*/ 80963 h 500063"/>
                <a:gd name="connsiteX26" fmla="*/ 1669256 w 2224087"/>
                <a:gd name="connsiteY26" fmla="*/ 40481 h 500063"/>
                <a:gd name="connsiteX27" fmla="*/ 1750218 w 2224087"/>
                <a:gd name="connsiteY27" fmla="*/ 7144 h 500063"/>
                <a:gd name="connsiteX28" fmla="*/ 1790700 w 2224087"/>
                <a:gd name="connsiteY28" fmla="*/ 0 h 500063"/>
                <a:gd name="connsiteX29" fmla="*/ 1821656 w 2224087"/>
                <a:gd name="connsiteY29" fmla="*/ 4763 h 500063"/>
                <a:gd name="connsiteX30" fmla="*/ 1864518 w 2224087"/>
                <a:gd name="connsiteY30" fmla="*/ 21431 h 500063"/>
                <a:gd name="connsiteX31" fmla="*/ 1914525 w 2224087"/>
                <a:gd name="connsiteY31" fmla="*/ 50006 h 500063"/>
                <a:gd name="connsiteX32" fmla="*/ 2021681 w 2224087"/>
                <a:gd name="connsiteY32" fmla="*/ 121444 h 500063"/>
                <a:gd name="connsiteX33" fmla="*/ 2081212 w 2224087"/>
                <a:gd name="connsiteY33" fmla="*/ 169069 h 500063"/>
                <a:gd name="connsiteX34" fmla="*/ 2119312 w 2224087"/>
                <a:gd name="connsiteY34" fmla="*/ 200025 h 500063"/>
                <a:gd name="connsiteX35" fmla="*/ 2159793 w 2224087"/>
                <a:gd name="connsiteY35" fmla="*/ 235744 h 500063"/>
                <a:gd name="connsiteX36" fmla="*/ 2193131 w 2224087"/>
                <a:gd name="connsiteY36" fmla="*/ 276225 h 500063"/>
                <a:gd name="connsiteX37" fmla="*/ 2209800 w 2224087"/>
                <a:gd name="connsiteY37" fmla="*/ 304800 h 500063"/>
                <a:gd name="connsiteX38" fmla="*/ 2216943 w 2224087"/>
                <a:gd name="connsiteY38" fmla="*/ 323850 h 500063"/>
                <a:gd name="connsiteX39" fmla="*/ 2224087 w 2224087"/>
                <a:gd name="connsiteY39" fmla="*/ 345281 h 500063"/>
                <a:gd name="connsiteX40" fmla="*/ 2224087 w 2224087"/>
                <a:gd name="connsiteY40" fmla="*/ 371475 h 500063"/>
                <a:gd name="connsiteX41" fmla="*/ 2212181 w 2224087"/>
                <a:gd name="connsiteY41" fmla="*/ 400050 h 500063"/>
                <a:gd name="connsiteX42" fmla="*/ 2190750 w 2224087"/>
                <a:gd name="connsiteY42" fmla="*/ 431006 h 500063"/>
                <a:gd name="connsiteX43" fmla="*/ 1921668 w 2224087"/>
                <a:gd name="connsiteY43" fmla="*/ 297656 h 500063"/>
                <a:gd name="connsiteX44" fmla="*/ 1816893 w 2224087"/>
                <a:gd name="connsiteY44" fmla="*/ 257175 h 500063"/>
                <a:gd name="connsiteX45" fmla="*/ 1783556 w 2224087"/>
                <a:gd name="connsiteY45" fmla="*/ 254794 h 500063"/>
                <a:gd name="connsiteX46" fmla="*/ 1445418 w 2224087"/>
                <a:gd name="connsiteY46" fmla="*/ 3095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24087" h="500063">
                  <a:moveTo>
                    <a:pt x="1445418" y="309563"/>
                  </a:moveTo>
                  <a:lnTo>
                    <a:pt x="995362" y="381000"/>
                  </a:lnTo>
                  <a:lnTo>
                    <a:pt x="795337" y="414338"/>
                  </a:lnTo>
                  <a:lnTo>
                    <a:pt x="616743" y="445294"/>
                  </a:lnTo>
                  <a:lnTo>
                    <a:pt x="402431" y="481013"/>
                  </a:lnTo>
                  <a:lnTo>
                    <a:pt x="295275" y="497681"/>
                  </a:lnTo>
                  <a:lnTo>
                    <a:pt x="257175" y="500063"/>
                  </a:lnTo>
                  <a:lnTo>
                    <a:pt x="233362" y="492919"/>
                  </a:lnTo>
                  <a:lnTo>
                    <a:pt x="192881" y="476250"/>
                  </a:lnTo>
                  <a:lnTo>
                    <a:pt x="116681" y="421481"/>
                  </a:lnTo>
                  <a:lnTo>
                    <a:pt x="52387" y="359569"/>
                  </a:lnTo>
                  <a:lnTo>
                    <a:pt x="16668" y="321469"/>
                  </a:lnTo>
                  <a:lnTo>
                    <a:pt x="0" y="292894"/>
                  </a:lnTo>
                  <a:lnTo>
                    <a:pt x="0" y="271463"/>
                  </a:lnTo>
                  <a:lnTo>
                    <a:pt x="7143" y="261938"/>
                  </a:lnTo>
                  <a:lnTo>
                    <a:pt x="26193" y="257175"/>
                  </a:lnTo>
                  <a:lnTo>
                    <a:pt x="54768" y="264319"/>
                  </a:lnTo>
                  <a:lnTo>
                    <a:pt x="90487" y="273844"/>
                  </a:lnTo>
                  <a:lnTo>
                    <a:pt x="157162" y="285750"/>
                  </a:lnTo>
                  <a:lnTo>
                    <a:pt x="230981" y="288131"/>
                  </a:lnTo>
                  <a:lnTo>
                    <a:pt x="347662" y="278606"/>
                  </a:lnTo>
                  <a:lnTo>
                    <a:pt x="597693" y="245269"/>
                  </a:lnTo>
                  <a:lnTo>
                    <a:pt x="964406" y="188119"/>
                  </a:lnTo>
                  <a:lnTo>
                    <a:pt x="1331118" y="123825"/>
                  </a:lnTo>
                  <a:lnTo>
                    <a:pt x="1493043" y="95250"/>
                  </a:lnTo>
                  <a:lnTo>
                    <a:pt x="1540668" y="80963"/>
                  </a:lnTo>
                  <a:lnTo>
                    <a:pt x="1669256" y="40481"/>
                  </a:lnTo>
                  <a:lnTo>
                    <a:pt x="1750218" y="7144"/>
                  </a:lnTo>
                  <a:lnTo>
                    <a:pt x="1790700" y="0"/>
                  </a:lnTo>
                  <a:lnTo>
                    <a:pt x="1821656" y="4763"/>
                  </a:lnTo>
                  <a:lnTo>
                    <a:pt x="1864518" y="21431"/>
                  </a:lnTo>
                  <a:lnTo>
                    <a:pt x="1914525" y="50006"/>
                  </a:lnTo>
                  <a:lnTo>
                    <a:pt x="2021681" y="121444"/>
                  </a:lnTo>
                  <a:lnTo>
                    <a:pt x="2081212" y="169069"/>
                  </a:lnTo>
                  <a:lnTo>
                    <a:pt x="2119312" y="200025"/>
                  </a:lnTo>
                  <a:lnTo>
                    <a:pt x="2159793" y="235744"/>
                  </a:lnTo>
                  <a:lnTo>
                    <a:pt x="2193131" y="276225"/>
                  </a:lnTo>
                  <a:lnTo>
                    <a:pt x="2209800" y="304800"/>
                  </a:lnTo>
                  <a:lnTo>
                    <a:pt x="2216943" y="323850"/>
                  </a:lnTo>
                  <a:lnTo>
                    <a:pt x="2224087" y="345281"/>
                  </a:lnTo>
                  <a:lnTo>
                    <a:pt x="2224087" y="371475"/>
                  </a:lnTo>
                  <a:lnTo>
                    <a:pt x="2212181" y="400050"/>
                  </a:lnTo>
                  <a:lnTo>
                    <a:pt x="2190750" y="431006"/>
                  </a:lnTo>
                  <a:lnTo>
                    <a:pt x="1921668" y="297656"/>
                  </a:lnTo>
                  <a:lnTo>
                    <a:pt x="1816893" y="257175"/>
                  </a:lnTo>
                  <a:lnTo>
                    <a:pt x="1783556" y="254794"/>
                  </a:lnTo>
                  <a:lnTo>
                    <a:pt x="1445418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355D563-B9D9-474D-BA84-32C30B8FBDB1}"/>
                </a:ext>
              </a:extLst>
            </p:cNvPr>
            <p:cNvSpPr/>
            <p:nvPr/>
          </p:nvSpPr>
          <p:spPr>
            <a:xfrm>
              <a:off x="3289300" y="2462213"/>
              <a:ext cx="2763838" cy="574675"/>
            </a:xfrm>
            <a:custGeom>
              <a:avLst/>
              <a:gdLst>
                <a:gd name="connsiteX0" fmla="*/ 2100263 w 2764632"/>
                <a:gd name="connsiteY0" fmla="*/ 273843 h 573881"/>
                <a:gd name="connsiteX1" fmla="*/ 1519238 w 2764632"/>
                <a:gd name="connsiteY1" fmla="*/ 345281 h 573881"/>
                <a:gd name="connsiteX2" fmla="*/ 1488282 w 2764632"/>
                <a:gd name="connsiteY2" fmla="*/ 359568 h 573881"/>
                <a:gd name="connsiteX3" fmla="*/ 1254919 w 2764632"/>
                <a:gd name="connsiteY3" fmla="*/ 390525 h 573881"/>
                <a:gd name="connsiteX4" fmla="*/ 1064419 w 2764632"/>
                <a:gd name="connsiteY4" fmla="*/ 407193 h 573881"/>
                <a:gd name="connsiteX5" fmla="*/ 823913 w 2764632"/>
                <a:gd name="connsiteY5" fmla="*/ 459581 h 573881"/>
                <a:gd name="connsiteX6" fmla="*/ 571500 w 2764632"/>
                <a:gd name="connsiteY6" fmla="*/ 535781 h 573881"/>
                <a:gd name="connsiteX7" fmla="*/ 490538 w 2764632"/>
                <a:gd name="connsiteY7" fmla="*/ 569118 h 573881"/>
                <a:gd name="connsiteX8" fmla="*/ 464344 w 2764632"/>
                <a:gd name="connsiteY8" fmla="*/ 573881 h 573881"/>
                <a:gd name="connsiteX9" fmla="*/ 423863 w 2764632"/>
                <a:gd name="connsiteY9" fmla="*/ 564356 h 573881"/>
                <a:gd name="connsiteX10" fmla="*/ 369094 w 2764632"/>
                <a:gd name="connsiteY10" fmla="*/ 538162 h 573881"/>
                <a:gd name="connsiteX11" fmla="*/ 266700 w 2764632"/>
                <a:gd name="connsiteY11" fmla="*/ 471487 h 573881"/>
                <a:gd name="connsiteX12" fmla="*/ 161925 w 2764632"/>
                <a:gd name="connsiteY12" fmla="*/ 383381 h 573881"/>
                <a:gd name="connsiteX13" fmla="*/ 57150 w 2764632"/>
                <a:gd name="connsiteY13" fmla="*/ 285750 h 573881"/>
                <a:gd name="connsiteX14" fmla="*/ 28575 w 2764632"/>
                <a:gd name="connsiteY14" fmla="*/ 259556 h 573881"/>
                <a:gd name="connsiteX15" fmla="*/ 14288 w 2764632"/>
                <a:gd name="connsiteY15" fmla="*/ 242887 h 573881"/>
                <a:gd name="connsiteX16" fmla="*/ 0 w 2764632"/>
                <a:gd name="connsiteY16" fmla="*/ 214312 h 573881"/>
                <a:gd name="connsiteX17" fmla="*/ 0 w 2764632"/>
                <a:gd name="connsiteY17" fmla="*/ 197643 h 573881"/>
                <a:gd name="connsiteX18" fmla="*/ 4763 w 2764632"/>
                <a:gd name="connsiteY18" fmla="*/ 185737 h 573881"/>
                <a:gd name="connsiteX19" fmla="*/ 21432 w 2764632"/>
                <a:gd name="connsiteY19" fmla="*/ 178593 h 573881"/>
                <a:gd name="connsiteX20" fmla="*/ 45244 w 2764632"/>
                <a:gd name="connsiteY20" fmla="*/ 180975 h 573881"/>
                <a:gd name="connsiteX21" fmla="*/ 80963 w 2764632"/>
                <a:gd name="connsiteY21" fmla="*/ 197643 h 573881"/>
                <a:gd name="connsiteX22" fmla="*/ 128588 w 2764632"/>
                <a:gd name="connsiteY22" fmla="*/ 228600 h 573881"/>
                <a:gd name="connsiteX23" fmla="*/ 188119 w 2764632"/>
                <a:gd name="connsiteY23" fmla="*/ 269081 h 573881"/>
                <a:gd name="connsiteX24" fmla="*/ 233363 w 2764632"/>
                <a:gd name="connsiteY24" fmla="*/ 292893 h 573881"/>
                <a:gd name="connsiteX25" fmla="*/ 290513 w 2764632"/>
                <a:gd name="connsiteY25" fmla="*/ 309562 h 573881"/>
                <a:gd name="connsiteX26" fmla="*/ 359569 w 2764632"/>
                <a:gd name="connsiteY26" fmla="*/ 316706 h 573881"/>
                <a:gd name="connsiteX27" fmla="*/ 411957 w 2764632"/>
                <a:gd name="connsiteY27" fmla="*/ 321468 h 573881"/>
                <a:gd name="connsiteX28" fmla="*/ 490538 w 2764632"/>
                <a:gd name="connsiteY28" fmla="*/ 319087 h 573881"/>
                <a:gd name="connsiteX29" fmla="*/ 671513 w 2764632"/>
                <a:gd name="connsiteY29" fmla="*/ 300037 h 573881"/>
                <a:gd name="connsiteX30" fmla="*/ 1147763 w 2764632"/>
                <a:gd name="connsiteY30" fmla="*/ 228600 h 573881"/>
                <a:gd name="connsiteX31" fmla="*/ 1335882 w 2764632"/>
                <a:gd name="connsiteY31" fmla="*/ 209550 h 573881"/>
                <a:gd name="connsiteX32" fmla="*/ 1766888 w 2764632"/>
                <a:gd name="connsiteY32" fmla="*/ 147637 h 573881"/>
                <a:gd name="connsiteX33" fmla="*/ 2083594 w 2764632"/>
                <a:gd name="connsiteY33" fmla="*/ 102393 h 573881"/>
                <a:gd name="connsiteX34" fmla="*/ 2174082 w 2764632"/>
                <a:gd name="connsiteY34" fmla="*/ 83343 h 573881"/>
                <a:gd name="connsiteX35" fmla="*/ 2271713 w 2764632"/>
                <a:gd name="connsiteY35" fmla="*/ 59531 h 573881"/>
                <a:gd name="connsiteX36" fmla="*/ 2390775 w 2764632"/>
                <a:gd name="connsiteY36" fmla="*/ 26193 h 573881"/>
                <a:gd name="connsiteX37" fmla="*/ 2450307 w 2764632"/>
                <a:gd name="connsiteY37" fmla="*/ 2381 h 573881"/>
                <a:gd name="connsiteX38" fmla="*/ 2500313 w 2764632"/>
                <a:gd name="connsiteY38" fmla="*/ 0 h 573881"/>
                <a:gd name="connsiteX39" fmla="*/ 2552700 w 2764632"/>
                <a:gd name="connsiteY39" fmla="*/ 9525 h 573881"/>
                <a:gd name="connsiteX40" fmla="*/ 2626519 w 2764632"/>
                <a:gd name="connsiteY40" fmla="*/ 33337 h 573881"/>
                <a:gd name="connsiteX41" fmla="*/ 2669382 w 2764632"/>
                <a:gd name="connsiteY41" fmla="*/ 52387 h 573881"/>
                <a:gd name="connsiteX42" fmla="*/ 2707482 w 2764632"/>
                <a:gd name="connsiteY42" fmla="*/ 73818 h 573881"/>
                <a:gd name="connsiteX43" fmla="*/ 2733675 w 2764632"/>
                <a:gd name="connsiteY43" fmla="*/ 100012 h 573881"/>
                <a:gd name="connsiteX44" fmla="*/ 2752725 w 2764632"/>
                <a:gd name="connsiteY44" fmla="*/ 121443 h 573881"/>
                <a:gd name="connsiteX45" fmla="*/ 2764632 w 2764632"/>
                <a:gd name="connsiteY45" fmla="*/ 142875 h 573881"/>
                <a:gd name="connsiteX46" fmla="*/ 2764632 w 2764632"/>
                <a:gd name="connsiteY46" fmla="*/ 161925 h 573881"/>
                <a:gd name="connsiteX47" fmla="*/ 2752725 w 2764632"/>
                <a:gd name="connsiteY47" fmla="*/ 190500 h 573881"/>
                <a:gd name="connsiteX48" fmla="*/ 2728913 w 2764632"/>
                <a:gd name="connsiteY48" fmla="*/ 216693 h 573881"/>
                <a:gd name="connsiteX49" fmla="*/ 2667000 w 2764632"/>
                <a:gd name="connsiteY49" fmla="*/ 252412 h 573881"/>
                <a:gd name="connsiteX50" fmla="*/ 2462213 w 2764632"/>
                <a:gd name="connsiteY50" fmla="*/ 259556 h 573881"/>
                <a:gd name="connsiteX51" fmla="*/ 2100263 w 2764632"/>
                <a:gd name="connsiteY51" fmla="*/ 273843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4632" h="573881">
                  <a:moveTo>
                    <a:pt x="2100263" y="273843"/>
                  </a:moveTo>
                  <a:lnTo>
                    <a:pt x="1519238" y="345281"/>
                  </a:lnTo>
                  <a:lnTo>
                    <a:pt x="1488282" y="359568"/>
                  </a:lnTo>
                  <a:lnTo>
                    <a:pt x="1254919" y="390525"/>
                  </a:lnTo>
                  <a:lnTo>
                    <a:pt x="1064419" y="407193"/>
                  </a:lnTo>
                  <a:lnTo>
                    <a:pt x="823913" y="459581"/>
                  </a:lnTo>
                  <a:lnTo>
                    <a:pt x="571500" y="535781"/>
                  </a:lnTo>
                  <a:lnTo>
                    <a:pt x="490538" y="569118"/>
                  </a:lnTo>
                  <a:lnTo>
                    <a:pt x="464344" y="573881"/>
                  </a:lnTo>
                  <a:lnTo>
                    <a:pt x="423863" y="564356"/>
                  </a:lnTo>
                  <a:lnTo>
                    <a:pt x="369094" y="538162"/>
                  </a:lnTo>
                  <a:lnTo>
                    <a:pt x="266700" y="471487"/>
                  </a:lnTo>
                  <a:lnTo>
                    <a:pt x="161925" y="383381"/>
                  </a:lnTo>
                  <a:lnTo>
                    <a:pt x="57150" y="285750"/>
                  </a:lnTo>
                  <a:lnTo>
                    <a:pt x="28575" y="259556"/>
                  </a:lnTo>
                  <a:lnTo>
                    <a:pt x="14288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4763" y="185737"/>
                  </a:lnTo>
                  <a:lnTo>
                    <a:pt x="21432" y="178593"/>
                  </a:lnTo>
                  <a:lnTo>
                    <a:pt x="45244" y="180975"/>
                  </a:lnTo>
                  <a:lnTo>
                    <a:pt x="80963" y="197643"/>
                  </a:lnTo>
                  <a:lnTo>
                    <a:pt x="128588" y="228600"/>
                  </a:lnTo>
                  <a:lnTo>
                    <a:pt x="188119" y="269081"/>
                  </a:lnTo>
                  <a:lnTo>
                    <a:pt x="233363" y="292893"/>
                  </a:lnTo>
                  <a:lnTo>
                    <a:pt x="290513" y="309562"/>
                  </a:lnTo>
                  <a:lnTo>
                    <a:pt x="359569" y="316706"/>
                  </a:lnTo>
                  <a:lnTo>
                    <a:pt x="411957" y="321468"/>
                  </a:lnTo>
                  <a:lnTo>
                    <a:pt x="490538" y="319087"/>
                  </a:lnTo>
                  <a:lnTo>
                    <a:pt x="671513" y="300037"/>
                  </a:lnTo>
                  <a:lnTo>
                    <a:pt x="1147763" y="228600"/>
                  </a:lnTo>
                  <a:lnTo>
                    <a:pt x="1335882" y="209550"/>
                  </a:lnTo>
                  <a:lnTo>
                    <a:pt x="1766888" y="147637"/>
                  </a:lnTo>
                  <a:lnTo>
                    <a:pt x="2083594" y="102393"/>
                  </a:lnTo>
                  <a:lnTo>
                    <a:pt x="2174082" y="83343"/>
                  </a:lnTo>
                  <a:lnTo>
                    <a:pt x="2271713" y="59531"/>
                  </a:lnTo>
                  <a:lnTo>
                    <a:pt x="2390775" y="26193"/>
                  </a:lnTo>
                  <a:lnTo>
                    <a:pt x="2450307" y="2381"/>
                  </a:lnTo>
                  <a:lnTo>
                    <a:pt x="2500313" y="0"/>
                  </a:lnTo>
                  <a:lnTo>
                    <a:pt x="2552700" y="9525"/>
                  </a:lnTo>
                  <a:lnTo>
                    <a:pt x="2626519" y="33337"/>
                  </a:lnTo>
                  <a:lnTo>
                    <a:pt x="2669382" y="52387"/>
                  </a:lnTo>
                  <a:lnTo>
                    <a:pt x="2707482" y="73818"/>
                  </a:lnTo>
                  <a:lnTo>
                    <a:pt x="2733675" y="100012"/>
                  </a:lnTo>
                  <a:lnTo>
                    <a:pt x="2752725" y="121443"/>
                  </a:lnTo>
                  <a:lnTo>
                    <a:pt x="2764632" y="142875"/>
                  </a:lnTo>
                  <a:lnTo>
                    <a:pt x="2764632" y="161925"/>
                  </a:lnTo>
                  <a:lnTo>
                    <a:pt x="2752725" y="190500"/>
                  </a:lnTo>
                  <a:lnTo>
                    <a:pt x="2728913" y="216693"/>
                  </a:lnTo>
                  <a:lnTo>
                    <a:pt x="2667000" y="252412"/>
                  </a:lnTo>
                  <a:lnTo>
                    <a:pt x="2462213" y="259556"/>
                  </a:lnTo>
                  <a:lnTo>
                    <a:pt x="2100263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BE6668E-DC87-4973-B570-10684E274D10}"/>
                </a:ext>
              </a:extLst>
            </p:cNvPr>
            <p:cNvSpPr/>
            <p:nvPr/>
          </p:nvSpPr>
          <p:spPr>
            <a:xfrm>
              <a:off x="2743200" y="3106738"/>
              <a:ext cx="4119563" cy="723900"/>
            </a:xfrm>
            <a:custGeom>
              <a:avLst/>
              <a:gdLst>
                <a:gd name="connsiteX0" fmla="*/ 1966490 w 4120096"/>
                <a:gd name="connsiteY0" fmla="*/ 416599 h 723753"/>
                <a:gd name="connsiteX1" fmla="*/ 1412201 w 4120096"/>
                <a:gd name="connsiteY1" fmla="*/ 508392 h 723753"/>
                <a:gd name="connsiteX2" fmla="*/ 1182718 w 4120096"/>
                <a:gd name="connsiteY2" fmla="*/ 554289 h 723753"/>
                <a:gd name="connsiteX3" fmla="*/ 935583 w 4120096"/>
                <a:gd name="connsiteY3" fmla="*/ 607246 h 723753"/>
                <a:gd name="connsiteX4" fmla="*/ 670795 w 4120096"/>
                <a:gd name="connsiteY4" fmla="*/ 667265 h 723753"/>
                <a:gd name="connsiteX5" fmla="*/ 550758 w 4120096"/>
                <a:gd name="connsiteY5" fmla="*/ 699039 h 723753"/>
                <a:gd name="connsiteX6" fmla="*/ 508392 w 4120096"/>
                <a:gd name="connsiteY6" fmla="*/ 716692 h 723753"/>
                <a:gd name="connsiteX7" fmla="*/ 473087 w 4120096"/>
                <a:gd name="connsiteY7" fmla="*/ 723753 h 723753"/>
                <a:gd name="connsiteX8" fmla="*/ 437782 w 4120096"/>
                <a:gd name="connsiteY8" fmla="*/ 723753 h 723753"/>
                <a:gd name="connsiteX9" fmla="*/ 409538 w 4120096"/>
                <a:gd name="connsiteY9" fmla="*/ 720222 h 723753"/>
                <a:gd name="connsiteX10" fmla="*/ 356581 w 4120096"/>
                <a:gd name="connsiteY10" fmla="*/ 695509 h 723753"/>
                <a:gd name="connsiteX11" fmla="*/ 240074 w 4120096"/>
                <a:gd name="connsiteY11" fmla="*/ 624899 h 723753"/>
                <a:gd name="connsiteX12" fmla="*/ 137690 w 4120096"/>
                <a:gd name="connsiteY12" fmla="*/ 547227 h 723753"/>
                <a:gd name="connsiteX13" fmla="*/ 49427 w 4120096"/>
                <a:gd name="connsiteY13" fmla="*/ 469556 h 723753"/>
                <a:gd name="connsiteX14" fmla="*/ 14122 w 4120096"/>
                <a:gd name="connsiteY14" fmla="*/ 434251 h 723753"/>
                <a:gd name="connsiteX15" fmla="*/ 3531 w 4120096"/>
                <a:gd name="connsiteY15" fmla="*/ 409538 h 723753"/>
                <a:gd name="connsiteX16" fmla="*/ 0 w 4120096"/>
                <a:gd name="connsiteY16" fmla="*/ 391885 h 723753"/>
                <a:gd name="connsiteX17" fmla="*/ 3531 w 4120096"/>
                <a:gd name="connsiteY17" fmla="*/ 381294 h 723753"/>
                <a:gd name="connsiteX18" fmla="*/ 17653 w 4120096"/>
                <a:gd name="connsiteY18" fmla="*/ 370702 h 723753"/>
                <a:gd name="connsiteX19" fmla="*/ 49427 w 4120096"/>
                <a:gd name="connsiteY19" fmla="*/ 381294 h 723753"/>
                <a:gd name="connsiteX20" fmla="*/ 98854 w 4120096"/>
                <a:gd name="connsiteY20" fmla="*/ 409538 h 723753"/>
                <a:gd name="connsiteX21" fmla="*/ 155342 w 4120096"/>
                <a:gd name="connsiteY21" fmla="*/ 434251 h 723753"/>
                <a:gd name="connsiteX22" fmla="*/ 243605 w 4120096"/>
                <a:gd name="connsiteY22" fmla="*/ 462495 h 723753"/>
                <a:gd name="connsiteX23" fmla="*/ 300093 w 4120096"/>
                <a:gd name="connsiteY23" fmla="*/ 473087 h 723753"/>
                <a:gd name="connsiteX24" fmla="*/ 356581 w 4120096"/>
                <a:gd name="connsiteY24" fmla="*/ 476617 h 723753"/>
                <a:gd name="connsiteX25" fmla="*/ 420130 w 4120096"/>
                <a:gd name="connsiteY25" fmla="*/ 480148 h 723753"/>
                <a:gd name="connsiteX26" fmla="*/ 610777 w 4120096"/>
                <a:gd name="connsiteY26" fmla="*/ 458965 h 723753"/>
                <a:gd name="connsiteX27" fmla="*/ 970888 w 4120096"/>
                <a:gd name="connsiteY27" fmla="*/ 402477 h 723753"/>
                <a:gd name="connsiteX28" fmla="*/ 1323938 w 4120096"/>
                <a:gd name="connsiteY28" fmla="*/ 338928 h 723753"/>
                <a:gd name="connsiteX29" fmla="*/ 1542829 w 4120096"/>
                <a:gd name="connsiteY29" fmla="*/ 303623 h 723753"/>
                <a:gd name="connsiteX30" fmla="*/ 1966490 w 4120096"/>
                <a:gd name="connsiteY30" fmla="*/ 250665 h 723753"/>
                <a:gd name="connsiteX31" fmla="*/ 2418394 w 4120096"/>
                <a:gd name="connsiteY31" fmla="*/ 183586 h 723753"/>
                <a:gd name="connsiteX32" fmla="*/ 2538431 w 4120096"/>
                <a:gd name="connsiteY32" fmla="*/ 172994 h 723753"/>
                <a:gd name="connsiteX33" fmla="*/ 3004457 w 4120096"/>
                <a:gd name="connsiteY33" fmla="*/ 112976 h 723753"/>
                <a:gd name="connsiteX34" fmla="*/ 3226879 w 4120096"/>
                <a:gd name="connsiteY34" fmla="*/ 81201 h 723753"/>
                <a:gd name="connsiteX35" fmla="*/ 3371629 w 4120096"/>
                <a:gd name="connsiteY35" fmla="*/ 56488 h 723753"/>
                <a:gd name="connsiteX36" fmla="*/ 3523441 w 4120096"/>
                <a:gd name="connsiteY36" fmla="*/ 14122 h 723753"/>
                <a:gd name="connsiteX37" fmla="*/ 3572868 w 4120096"/>
                <a:gd name="connsiteY37" fmla="*/ 0 h 723753"/>
                <a:gd name="connsiteX38" fmla="*/ 3661131 w 4120096"/>
                <a:gd name="connsiteY38" fmla="*/ 7061 h 723753"/>
                <a:gd name="connsiteX39" fmla="*/ 3738802 w 4120096"/>
                <a:gd name="connsiteY39" fmla="*/ 24713 h 723753"/>
                <a:gd name="connsiteX40" fmla="*/ 3816473 w 4120096"/>
                <a:gd name="connsiteY40" fmla="*/ 49427 h 723753"/>
                <a:gd name="connsiteX41" fmla="*/ 3890613 w 4120096"/>
                <a:gd name="connsiteY41" fmla="*/ 81201 h 723753"/>
                <a:gd name="connsiteX42" fmla="*/ 3975345 w 4120096"/>
                <a:gd name="connsiteY42" fmla="*/ 120037 h 723753"/>
                <a:gd name="connsiteX43" fmla="*/ 4056547 w 4120096"/>
                <a:gd name="connsiteY43" fmla="*/ 162403 h 723753"/>
                <a:gd name="connsiteX44" fmla="*/ 4084791 w 4120096"/>
                <a:gd name="connsiteY44" fmla="*/ 190647 h 723753"/>
                <a:gd name="connsiteX45" fmla="*/ 4105974 w 4120096"/>
                <a:gd name="connsiteY45" fmla="*/ 215360 h 723753"/>
                <a:gd name="connsiteX46" fmla="*/ 4113035 w 4120096"/>
                <a:gd name="connsiteY46" fmla="*/ 233013 h 723753"/>
                <a:gd name="connsiteX47" fmla="*/ 4120096 w 4120096"/>
                <a:gd name="connsiteY47" fmla="*/ 257726 h 723753"/>
                <a:gd name="connsiteX48" fmla="*/ 4109504 w 4120096"/>
                <a:gd name="connsiteY48" fmla="*/ 278909 h 723753"/>
                <a:gd name="connsiteX49" fmla="*/ 4081260 w 4120096"/>
                <a:gd name="connsiteY49" fmla="*/ 303623 h 723753"/>
                <a:gd name="connsiteX50" fmla="*/ 4035364 w 4120096"/>
                <a:gd name="connsiteY50" fmla="*/ 317745 h 723753"/>
                <a:gd name="connsiteX51" fmla="*/ 3936510 w 4120096"/>
                <a:gd name="connsiteY51" fmla="*/ 317745 h 723753"/>
                <a:gd name="connsiteX52" fmla="*/ 3664661 w 4120096"/>
                <a:gd name="connsiteY52" fmla="*/ 303623 h 723753"/>
                <a:gd name="connsiteX53" fmla="*/ 3385751 w 4120096"/>
                <a:gd name="connsiteY53" fmla="*/ 296562 h 723753"/>
                <a:gd name="connsiteX54" fmla="*/ 2979744 w 4120096"/>
                <a:gd name="connsiteY54" fmla="*/ 307153 h 723753"/>
                <a:gd name="connsiteX55" fmla="*/ 2686712 w 4120096"/>
                <a:gd name="connsiteY55" fmla="*/ 321275 h 723753"/>
                <a:gd name="connsiteX56" fmla="*/ 2573736 w 4120096"/>
                <a:gd name="connsiteY56" fmla="*/ 338928 h 723753"/>
                <a:gd name="connsiteX57" fmla="*/ 2319540 w 4120096"/>
                <a:gd name="connsiteY57" fmla="*/ 370702 h 723753"/>
                <a:gd name="connsiteX58" fmla="*/ 1966490 w 4120096"/>
                <a:gd name="connsiteY58" fmla="*/ 416599 h 72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20096" h="723753">
                  <a:moveTo>
                    <a:pt x="1966490" y="416599"/>
                  </a:moveTo>
                  <a:lnTo>
                    <a:pt x="1412201" y="508392"/>
                  </a:lnTo>
                  <a:lnTo>
                    <a:pt x="1182718" y="554289"/>
                  </a:lnTo>
                  <a:lnTo>
                    <a:pt x="935583" y="607246"/>
                  </a:lnTo>
                  <a:lnTo>
                    <a:pt x="670795" y="667265"/>
                  </a:lnTo>
                  <a:lnTo>
                    <a:pt x="550758" y="699039"/>
                  </a:lnTo>
                  <a:lnTo>
                    <a:pt x="508392" y="716692"/>
                  </a:lnTo>
                  <a:lnTo>
                    <a:pt x="473087" y="723753"/>
                  </a:lnTo>
                  <a:lnTo>
                    <a:pt x="437782" y="723753"/>
                  </a:lnTo>
                  <a:lnTo>
                    <a:pt x="409538" y="720222"/>
                  </a:lnTo>
                  <a:lnTo>
                    <a:pt x="356581" y="695509"/>
                  </a:lnTo>
                  <a:lnTo>
                    <a:pt x="240074" y="624899"/>
                  </a:lnTo>
                  <a:lnTo>
                    <a:pt x="137690" y="547227"/>
                  </a:lnTo>
                  <a:lnTo>
                    <a:pt x="49427" y="469556"/>
                  </a:lnTo>
                  <a:lnTo>
                    <a:pt x="14122" y="434251"/>
                  </a:lnTo>
                  <a:lnTo>
                    <a:pt x="3531" y="409538"/>
                  </a:lnTo>
                  <a:lnTo>
                    <a:pt x="0" y="391885"/>
                  </a:lnTo>
                  <a:lnTo>
                    <a:pt x="3531" y="381294"/>
                  </a:lnTo>
                  <a:lnTo>
                    <a:pt x="17653" y="370702"/>
                  </a:lnTo>
                  <a:lnTo>
                    <a:pt x="49427" y="381294"/>
                  </a:lnTo>
                  <a:lnTo>
                    <a:pt x="98854" y="409538"/>
                  </a:lnTo>
                  <a:lnTo>
                    <a:pt x="155342" y="434251"/>
                  </a:lnTo>
                  <a:lnTo>
                    <a:pt x="243605" y="462495"/>
                  </a:lnTo>
                  <a:lnTo>
                    <a:pt x="300093" y="473087"/>
                  </a:lnTo>
                  <a:lnTo>
                    <a:pt x="356581" y="476617"/>
                  </a:lnTo>
                  <a:lnTo>
                    <a:pt x="420130" y="480148"/>
                  </a:lnTo>
                  <a:lnTo>
                    <a:pt x="610777" y="458965"/>
                  </a:lnTo>
                  <a:lnTo>
                    <a:pt x="970888" y="402477"/>
                  </a:lnTo>
                  <a:lnTo>
                    <a:pt x="1323938" y="338928"/>
                  </a:lnTo>
                  <a:lnTo>
                    <a:pt x="1542829" y="303623"/>
                  </a:lnTo>
                  <a:lnTo>
                    <a:pt x="1966490" y="250665"/>
                  </a:lnTo>
                  <a:lnTo>
                    <a:pt x="2418394" y="183586"/>
                  </a:lnTo>
                  <a:lnTo>
                    <a:pt x="2538431" y="172994"/>
                  </a:lnTo>
                  <a:lnTo>
                    <a:pt x="3004457" y="112976"/>
                  </a:lnTo>
                  <a:lnTo>
                    <a:pt x="3226879" y="81201"/>
                  </a:lnTo>
                  <a:lnTo>
                    <a:pt x="3371629" y="56488"/>
                  </a:lnTo>
                  <a:lnTo>
                    <a:pt x="3523441" y="14122"/>
                  </a:lnTo>
                  <a:lnTo>
                    <a:pt x="3572868" y="0"/>
                  </a:lnTo>
                  <a:lnTo>
                    <a:pt x="3661131" y="7061"/>
                  </a:lnTo>
                  <a:lnTo>
                    <a:pt x="3738802" y="24713"/>
                  </a:lnTo>
                  <a:lnTo>
                    <a:pt x="3816473" y="49427"/>
                  </a:lnTo>
                  <a:lnTo>
                    <a:pt x="3890613" y="81201"/>
                  </a:lnTo>
                  <a:lnTo>
                    <a:pt x="3975345" y="120037"/>
                  </a:lnTo>
                  <a:lnTo>
                    <a:pt x="4056547" y="162403"/>
                  </a:lnTo>
                  <a:lnTo>
                    <a:pt x="4084791" y="190647"/>
                  </a:lnTo>
                  <a:lnTo>
                    <a:pt x="4105974" y="215360"/>
                  </a:lnTo>
                  <a:lnTo>
                    <a:pt x="4113035" y="233013"/>
                  </a:lnTo>
                  <a:lnTo>
                    <a:pt x="4120096" y="257726"/>
                  </a:lnTo>
                  <a:lnTo>
                    <a:pt x="4109504" y="278909"/>
                  </a:lnTo>
                  <a:lnTo>
                    <a:pt x="4081260" y="303623"/>
                  </a:lnTo>
                  <a:lnTo>
                    <a:pt x="4035364" y="317745"/>
                  </a:lnTo>
                  <a:lnTo>
                    <a:pt x="3936510" y="317745"/>
                  </a:lnTo>
                  <a:lnTo>
                    <a:pt x="3664661" y="303623"/>
                  </a:lnTo>
                  <a:lnTo>
                    <a:pt x="3385751" y="296562"/>
                  </a:lnTo>
                  <a:lnTo>
                    <a:pt x="2979744" y="307153"/>
                  </a:lnTo>
                  <a:lnTo>
                    <a:pt x="2686712" y="321275"/>
                  </a:lnTo>
                  <a:lnTo>
                    <a:pt x="2573736" y="338928"/>
                  </a:lnTo>
                  <a:lnTo>
                    <a:pt x="2319540" y="370702"/>
                  </a:lnTo>
                  <a:lnTo>
                    <a:pt x="1966490" y="4165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2753F03-B0DF-4CE9-88CA-F47B5A9DF8BD}"/>
                </a:ext>
              </a:extLst>
            </p:cNvPr>
            <p:cNvSpPr/>
            <p:nvPr/>
          </p:nvSpPr>
          <p:spPr>
            <a:xfrm rot="16200000">
              <a:off x="2122488" y="1957388"/>
              <a:ext cx="3562350" cy="2336800"/>
            </a:xfrm>
            <a:custGeom>
              <a:avLst/>
              <a:gdLst>
                <a:gd name="connsiteX0" fmla="*/ 1790700 w 3562350"/>
                <a:gd name="connsiteY0" fmla="*/ 1743075 h 2336800"/>
                <a:gd name="connsiteX1" fmla="*/ 1651000 w 3562350"/>
                <a:gd name="connsiteY1" fmla="*/ 1676400 h 2336800"/>
                <a:gd name="connsiteX2" fmla="*/ 1482725 w 3562350"/>
                <a:gd name="connsiteY2" fmla="*/ 1584325 h 2336800"/>
                <a:gd name="connsiteX3" fmla="*/ 1308100 w 3562350"/>
                <a:gd name="connsiteY3" fmla="*/ 1479550 h 2336800"/>
                <a:gd name="connsiteX4" fmla="*/ 1111250 w 3562350"/>
                <a:gd name="connsiteY4" fmla="*/ 1349375 h 2336800"/>
                <a:gd name="connsiteX5" fmla="*/ 942975 w 3562350"/>
                <a:gd name="connsiteY5" fmla="*/ 1216025 h 2336800"/>
                <a:gd name="connsiteX6" fmla="*/ 809625 w 3562350"/>
                <a:gd name="connsiteY6" fmla="*/ 1101725 h 2336800"/>
                <a:gd name="connsiteX7" fmla="*/ 673100 w 3562350"/>
                <a:gd name="connsiteY7" fmla="*/ 977900 h 2336800"/>
                <a:gd name="connsiteX8" fmla="*/ 530225 w 3562350"/>
                <a:gd name="connsiteY8" fmla="*/ 831850 h 2336800"/>
                <a:gd name="connsiteX9" fmla="*/ 396875 w 3562350"/>
                <a:gd name="connsiteY9" fmla="*/ 682625 h 2336800"/>
                <a:gd name="connsiteX10" fmla="*/ 288925 w 3562350"/>
                <a:gd name="connsiteY10" fmla="*/ 542925 h 2336800"/>
                <a:gd name="connsiteX11" fmla="*/ 187325 w 3562350"/>
                <a:gd name="connsiteY11" fmla="*/ 400050 h 2336800"/>
                <a:gd name="connsiteX12" fmla="*/ 85725 w 3562350"/>
                <a:gd name="connsiteY12" fmla="*/ 244475 h 2336800"/>
                <a:gd name="connsiteX13" fmla="*/ 12700 w 3562350"/>
                <a:gd name="connsiteY13" fmla="*/ 111125 h 2336800"/>
                <a:gd name="connsiteX14" fmla="*/ 0 w 3562350"/>
                <a:gd name="connsiteY14" fmla="*/ 73025 h 2336800"/>
                <a:gd name="connsiteX15" fmla="*/ 0 w 3562350"/>
                <a:gd name="connsiteY15" fmla="*/ 28575 h 2336800"/>
                <a:gd name="connsiteX16" fmla="*/ 0 w 3562350"/>
                <a:gd name="connsiteY16" fmla="*/ 9525 h 2336800"/>
                <a:gd name="connsiteX17" fmla="*/ 9525 w 3562350"/>
                <a:gd name="connsiteY17" fmla="*/ 0 h 2336800"/>
                <a:gd name="connsiteX18" fmla="*/ 31750 w 3562350"/>
                <a:gd name="connsiteY18" fmla="*/ 0 h 2336800"/>
                <a:gd name="connsiteX19" fmla="*/ 60325 w 3562350"/>
                <a:gd name="connsiteY19" fmla="*/ 31750 h 2336800"/>
                <a:gd name="connsiteX20" fmla="*/ 152400 w 3562350"/>
                <a:gd name="connsiteY20" fmla="*/ 152400 h 2336800"/>
                <a:gd name="connsiteX21" fmla="*/ 254000 w 3562350"/>
                <a:gd name="connsiteY21" fmla="*/ 282575 h 2336800"/>
                <a:gd name="connsiteX22" fmla="*/ 361950 w 3562350"/>
                <a:gd name="connsiteY22" fmla="*/ 409575 h 2336800"/>
                <a:gd name="connsiteX23" fmla="*/ 457200 w 3562350"/>
                <a:gd name="connsiteY23" fmla="*/ 520700 h 2336800"/>
                <a:gd name="connsiteX24" fmla="*/ 587375 w 3562350"/>
                <a:gd name="connsiteY24" fmla="*/ 647700 h 2336800"/>
                <a:gd name="connsiteX25" fmla="*/ 673100 w 3562350"/>
                <a:gd name="connsiteY25" fmla="*/ 733425 h 2336800"/>
                <a:gd name="connsiteX26" fmla="*/ 790575 w 3562350"/>
                <a:gd name="connsiteY26" fmla="*/ 838200 h 2336800"/>
                <a:gd name="connsiteX27" fmla="*/ 914400 w 3562350"/>
                <a:gd name="connsiteY27" fmla="*/ 936625 h 2336800"/>
                <a:gd name="connsiteX28" fmla="*/ 1000125 w 3562350"/>
                <a:gd name="connsiteY28" fmla="*/ 1006475 h 2336800"/>
                <a:gd name="connsiteX29" fmla="*/ 1158875 w 3562350"/>
                <a:gd name="connsiteY29" fmla="*/ 1111250 h 2336800"/>
                <a:gd name="connsiteX30" fmla="*/ 1273175 w 3562350"/>
                <a:gd name="connsiteY30" fmla="*/ 1187450 h 2336800"/>
                <a:gd name="connsiteX31" fmla="*/ 1441450 w 3562350"/>
                <a:gd name="connsiteY31" fmla="*/ 1292225 h 2336800"/>
                <a:gd name="connsiteX32" fmla="*/ 1552575 w 3562350"/>
                <a:gd name="connsiteY32" fmla="*/ 1352550 h 2336800"/>
                <a:gd name="connsiteX33" fmla="*/ 1654175 w 3562350"/>
                <a:gd name="connsiteY33" fmla="*/ 1412875 h 2336800"/>
                <a:gd name="connsiteX34" fmla="*/ 1844675 w 3562350"/>
                <a:gd name="connsiteY34" fmla="*/ 1514475 h 2336800"/>
                <a:gd name="connsiteX35" fmla="*/ 2057400 w 3562350"/>
                <a:gd name="connsiteY35" fmla="*/ 1593850 h 2336800"/>
                <a:gd name="connsiteX36" fmla="*/ 2200275 w 3562350"/>
                <a:gd name="connsiteY36" fmla="*/ 1673225 h 2336800"/>
                <a:gd name="connsiteX37" fmla="*/ 2330450 w 3562350"/>
                <a:gd name="connsiteY37" fmla="*/ 1720850 h 2336800"/>
                <a:gd name="connsiteX38" fmla="*/ 2476500 w 3562350"/>
                <a:gd name="connsiteY38" fmla="*/ 1765300 h 2336800"/>
                <a:gd name="connsiteX39" fmla="*/ 2616200 w 3562350"/>
                <a:gd name="connsiteY39" fmla="*/ 1803400 h 2336800"/>
                <a:gd name="connsiteX40" fmla="*/ 2784475 w 3562350"/>
                <a:gd name="connsiteY40" fmla="*/ 1844675 h 2336800"/>
                <a:gd name="connsiteX41" fmla="*/ 2962275 w 3562350"/>
                <a:gd name="connsiteY41" fmla="*/ 1873250 h 2336800"/>
                <a:gd name="connsiteX42" fmla="*/ 3143250 w 3562350"/>
                <a:gd name="connsiteY42" fmla="*/ 1892300 h 2336800"/>
                <a:gd name="connsiteX43" fmla="*/ 3232150 w 3562350"/>
                <a:gd name="connsiteY43" fmla="*/ 1901825 h 2336800"/>
                <a:gd name="connsiteX44" fmla="*/ 3276600 w 3562350"/>
                <a:gd name="connsiteY44" fmla="*/ 1898650 h 2336800"/>
                <a:gd name="connsiteX45" fmla="*/ 3327400 w 3562350"/>
                <a:gd name="connsiteY45" fmla="*/ 1885950 h 2336800"/>
                <a:gd name="connsiteX46" fmla="*/ 3400425 w 3562350"/>
                <a:gd name="connsiteY46" fmla="*/ 1838325 h 2336800"/>
                <a:gd name="connsiteX47" fmla="*/ 3470275 w 3562350"/>
                <a:gd name="connsiteY47" fmla="*/ 1762125 h 2336800"/>
                <a:gd name="connsiteX48" fmla="*/ 3511550 w 3562350"/>
                <a:gd name="connsiteY48" fmla="*/ 1720850 h 2336800"/>
                <a:gd name="connsiteX49" fmla="*/ 3533775 w 3562350"/>
                <a:gd name="connsiteY49" fmla="*/ 1711325 h 2336800"/>
                <a:gd name="connsiteX50" fmla="*/ 3552825 w 3562350"/>
                <a:gd name="connsiteY50" fmla="*/ 1711325 h 2336800"/>
                <a:gd name="connsiteX51" fmla="*/ 3559175 w 3562350"/>
                <a:gd name="connsiteY51" fmla="*/ 1717675 h 2336800"/>
                <a:gd name="connsiteX52" fmla="*/ 3562350 w 3562350"/>
                <a:gd name="connsiteY52" fmla="*/ 1736725 h 2336800"/>
                <a:gd name="connsiteX53" fmla="*/ 3540125 w 3562350"/>
                <a:gd name="connsiteY53" fmla="*/ 1828800 h 2336800"/>
                <a:gd name="connsiteX54" fmla="*/ 3482975 w 3562350"/>
                <a:gd name="connsiteY54" fmla="*/ 1987550 h 2336800"/>
                <a:gd name="connsiteX55" fmla="*/ 3425825 w 3562350"/>
                <a:gd name="connsiteY55" fmla="*/ 2124075 h 2336800"/>
                <a:gd name="connsiteX56" fmla="*/ 3368675 w 3562350"/>
                <a:gd name="connsiteY56" fmla="*/ 2228850 h 2336800"/>
                <a:gd name="connsiteX57" fmla="*/ 3327400 w 3562350"/>
                <a:gd name="connsiteY57" fmla="*/ 2292350 h 2336800"/>
                <a:gd name="connsiteX58" fmla="*/ 3292475 w 3562350"/>
                <a:gd name="connsiteY58" fmla="*/ 2327275 h 2336800"/>
                <a:gd name="connsiteX59" fmla="*/ 3267075 w 3562350"/>
                <a:gd name="connsiteY59" fmla="*/ 2336800 h 2336800"/>
                <a:gd name="connsiteX60" fmla="*/ 3235325 w 3562350"/>
                <a:gd name="connsiteY60" fmla="*/ 2330450 h 2336800"/>
                <a:gd name="connsiteX61" fmla="*/ 3209925 w 3562350"/>
                <a:gd name="connsiteY61" fmla="*/ 2295525 h 2336800"/>
                <a:gd name="connsiteX62" fmla="*/ 3178175 w 3562350"/>
                <a:gd name="connsiteY62" fmla="*/ 2254250 h 2336800"/>
                <a:gd name="connsiteX63" fmla="*/ 3136900 w 3562350"/>
                <a:gd name="connsiteY63" fmla="*/ 2212975 h 2336800"/>
                <a:gd name="connsiteX64" fmla="*/ 3098800 w 3562350"/>
                <a:gd name="connsiteY64" fmla="*/ 2184400 h 2336800"/>
                <a:gd name="connsiteX65" fmla="*/ 2835275 w 3562350"/>
                <a:gd name="connsiteY65" fmla="*/ 2114550 h 2336800"/>
                <a:gd name="connsiteX66" fmla="*/ 2533650 w 3562350"/>
                <a:gd name="connsiteY66" fmla="*/ 2028825 h 2336800"/>
                <a:gd name="connsiteX67" fmla="*/ 2206625 w 3562350"/>
                <a:gd name="connsiteY67" fmla="*/ 1911350 h 2336800"/>
                <a:gd name="connsiteX68" fmla="*/ 2063750 w 3562350"/>
                <a:gd name="connsiteY68" fmla="*/ 1857375 h 2336800"/>
                <a:gd name="connsiteX69" fmla="*/ 1790700 w 3562350"/>
                <a:gd name="connsiteY69" fmla="*/ 1743075 h 23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350" h="2336800">
                  <a:moveTo>
                    <a:pt x="1790700" y="1743075"/>
                  </a:moveTo>
                  <a:lnTo>
                    <a:pt x="1651000" y="1676400"/>
                  </a:lnTo>
                  <a:lnTo>
                    <a:pt x="1482725" y="1584325"/>
                  </a:lnTo>
                  <a:lnTo>
                    <a:pt x="1308100" y="1479550"/>
                  </a:lnTo>
                  <a:lnTo>
                    <a:pt x="1111250" y="1349375"/>
                  </a:lnTo>
                  <a:lnTo>
                    <a:pt x="942975" y="1216025"/>
                  </a:lnTo>
                  <a:lnTo>
                    <a:pt x="809625" y="1101725"/>
                  </a:lnTo>
                  <a:lnTo>
                    <a:pt x="673100" y="977900"/>
                  </a:lnTo>
                  <a:lnTo>
                    <a:pt x="530225" y="831850"/>
                  </a:lnTo>
                  <a:lnTo>
                    <a:pt x="396875" y="682625"/>
                  </a:lnTo>
                  <a:lnTo>
                    <a:pt x="288925" y="542925"/>
                  </a:lnTo>
                  <a:lnTo>
                    <a:pt x="187325" y="400050"/>
                  </a:lnTo>
                  <a:lnTo>
                    <a:pt x="85725" y="244475"/>
                  </a:lnTo>
                  <a:lnTo>
                    <a:pt x="12700" y="111125"/>
                  </a:lnTo>
                  <a:lnTo>
                    <a:pt x="0" y="73025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1750" y="0"/>
                  </a:lnTo>
                  <a:lnTo>
                    <a:pt x="60325" y="31750"/>
                  </a:lnTo>
                  <a:lnTo>
                    <a:pt x="152400" y="152400"/>
                  </a:lnTo>
                  <a:lnTo>
                    <a:pt x="254000" y="282575"/>
                  </a:lnTo>
                  <a:lnTo>
                    <a:pt x="361950" y="409575"/>
                  </a:lnTo>
                  <a:lnTo>
                    <a:pt x="457200" y="520700"/>
                  </a:lnTo>
                  <a:lnTo>
                    <a:pt x="587375" y="647700"/>
                  </a:lnTo>
                  <a:lnTo>
                    <a:pt x="673100" y="733425"/>
                  </a:lnTo>
                  <a:lnTo>
                    <a:pt x="790575" y="838200"/>
                  </a:lnTo>
                  <a:lnTo>
                    <a:pt x="914400" y="936625"/>
                  </a:lnTo>
                  <a:lnTo>
                    <a:pt x="1000125" y="1006475"/>
                  </a:lnTo>
                  <a:lnTo>
                    <a:pt x="1158875" y="1111250"/>
                  </a:lnTo>
                  <a:lnTo>
                    <a:pt x="1273175" y="1187450"/>
                  </a:lnTo>
                  <a:lnTo>
                    <a:pt x="1441450" y="1292225"/>
                  </a:lnTo>
                  <a:lnTo>
                    <a:pt x="1552575" y="1352550"/>
                  </a:lnTo>
                  <a:lnTo>
                    <a:pt x="1654175" y="1412875"/>
                  </a:lnTo>
                  <a:lnTo>
                    <a:pt x="1844675" y="1514475"/>
                  </a:lnTo>
                  <a:lnTo>
                    <a:pt x="2057400" y="1593850"/>
                  </a:lnTo>
                  <a:lnTo>
                    <a:pt x="2200275" y="1673225"/>
                  </a:lnTo>
                  <a:lnTo>
                    <a:pt x="2330450" y="1720850"/>
                  </a:lnTo>
                  <a:lnTo>
                    <a:pt x="2476500" y="1765300"/>
                  </a:lnTo>
                  <a:lnTo>
                    <a:pt x="2616200" y="1803400"/>
                  </a:lnTo>
                  <a:lnTo>
                    <a:pt x="2784475" y="1844675"/>
                  </a:lnTo>
                  <a:lnTo>
                    <a:pt x="2962275" y="1873250"/>
                  </a:lnTo>
                  <a:lnTo>
                    <a:pt x="3143250" y="1892300"/>
                  </a:lnTo>
                  <a:lnTo>
                    <a:pt x="3232150" y="1901825"/>
                  </a:lnTo>
                  <a:lnTo>
                    <a:pt x="3276600" y="1898650"/>
                  </a:lnTo>
                  <a:lnTo>
                    <a:pt x="3327400" y="1885950"/>
                  </a:lnTo>
                  <a:lnTo>
                    <a:pt x="3400425" y="1838325"/>
                  </a:lnTo>
                  <a:lnTo>
                    <a:pt x="3470275" y="1762125"/>
                  </a:lnTo>
                  <a:lnTo>
                    <a:pt x="3511550" y="1720850"/>
                  </a:lnTo>
                  <a:lnTo>
                    <a:pt x="3533775" y="1711325"/>
                  </a:lnTo>
                  <a:lnTo>
                    <a:pt x="3552825" y="1711325"/>
                  </a:lnTo>
                  <a:lnTo>
                    <a:pt x="3559175" y="1717675"/>
                  </a:lnTo>
                  <a:lnTo>
                    <a:pt x="3562350" y="1736725"/>
                  </a:lnTo>
                  <a:lnTo>
                    <a:pt x="3540125" y="1828800"/>
                  </a:lnTo>
                  <a:lnTo>
                    <a:pt x="3482975" y="1987550"/>
                  </a:lnTo>
                  <a:lnTo>
                    <a:pt x="3425825" y="2124075"/>
                  </a:lnTo>
                  <a:lnTo>
                    <a:pt x="3368675" y="2228850"/>
                  </a:lnTo>
                  <a:lnTo>
                    <a:pt x="3327400" y="2292350"/>
                  </a:lnTo>
                  <a:lnTo>
                    <a:pt x="3292475" y="2327275"/>
                  </a:lnTo>
                  <a:lnTo>
                    <a:pt x="3267075" y="2336800"/>
                  </a:lnTo>
                  <a:lnTo>
                    <a:pt x="3235325" y="2330450"/>
                  </a:lnTo>
                  <a:lnTo>
                    <a:pt x="3209925" y="2295525"/>
                  </a:lnTo>
                  <a:lnTo>
                    <a:pt x="3178175" y="2254250"/>
                  </a:lnTo>
                  <a:lnTo>
                    <a:pt x="3136900" y="2212975"/>
                  </a:lnTo>
                  <a:lnTo>
                    <a:pt x="3098800" y="2184400"/>
                  </a:lnTo>
                  <a:lnTo>
                    <a:pt x="2835275" y="2114550"/>
                  </a:lnTo>
                  <a:lnTo>
                    <a:pt x="2533650" y="2028825"/>
                  </a:lnTo>
                  <a:lnTo>
                    <a:pt x="2206625" y="1911350"/>
                  </a:lnTo>
                  <a:lnTo>
                    <a:pt x="2063750" y="1857375"/>
                  </a:lnTo>
                  <a:lnTo>
                    <a:pt x="1790700" y="174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88EB24D-38C7-43D4-98D1-B5F0966081AD}"/>
                </a:ext>
              </a:extLst>
            </p:cNvPr>
            <p:cNvSpPr/>
            <p:nvPr/>
          </p:nvSpPr>
          <p:spPr>
            <a:xfrm>
              <a:off x="4695825" y="2717800"/>
              <a:ext cx="2689225" cy="1939925"/>
            </a:xfrm>
            <a:custGeom>
              <a:avLst/>
              <a:gdLst>
                <a:gd name="connsiteX0" fmla="*/ 960764 w 2689109"/>
                <a:gd name="connsiteY0" fmla="*/ 1148796 h 1939559"/>
                <a:gd name="connsiteX1" fmla="*/ 703187 w 2689109"/>
                <a:gd name="connsiteY1" fmla="*/ 870612 h 1939559"/>
                <a:gd name="connsiteX2" fmla="*/ 579549 w 2689109"/>
                <a:gd name="connsiteY2" fmla="*/ 728944 h 1939559"/>
                <a:gd name="connsiteX3" fmla="*/ 430155 w 2689109"/>
                <a:gd name="connsiteY3" fmla="*/ 579550 h 1939559"/>
                <a:gd name="connsiteX4" fmla="*/ 267881 w 2689109"/>
                <a:gd name="connsiteY4" fmla="*/ 378639 h 1939559"/>
                <a:gd name="connsiteX5" fmla="*/ 0 w 2689109"/>
                <a:gd name="connsiteY5" fmla="*/ 46364 h 1939559"/>
                <a:gd name="connsiteX6" fmla="*/ 69546 w 2689109"/>
                <a:gd name="connsiteY6" fmla="*/ 0 h 1939559"/>
                <a:gd name="connsiteX7" fmla="*/ 213789 w 2689109"/>
                <a:gd name="connsiteY7" fmla="*/ 154547 h 1939559"/>
                <a:gd name="connsiteX8" fmla="*/ 399245 w 2689109"/>
                <a:gd name="connsiteY8" fmla="*/ 319396 h 1939559"/>
                <a:gd name="connsiteX9" fmla="*/ 664550 w 2689109"/>
                <a:gd name="connsiteY9" fmla="*/ 584701 h 1939559"/>
                <a:gd name="connsiteX10" fmla="*/ 770157 w 2689109"/>
                <a:gd name="connsiteY10" fmla="*/ 690308 h 1939559"/>
                <a:gd name="connsiteX11" fmla="*/ 901521 w 2689109"/>
                <a:gd name="connsiteY11" fmla="*/ 819097 h 1939559"/>
                <a:gd name="connsiteX12" fmla="*/ 1014855 w 2689109"/>
                <a:gd name="connsiteY12" fmla="*/ 916976 h 1939559"/>
                <a:gd name="connsiteX13" fmla="*/ 1089553 w 2689109"/>
                <a:gd name="connsiteY13" fmla="*/ 978795 h 1939559"/>
                <a:gd name="connsiteX14" fmla="*/ 1244099 w 2689109"/>
                <a:gd name="connsiteY14" fmla="*/ 1105008 h 1939559"/>
                <a:gd name="connsiteX15" fmla="*/ 1396070 w 2689109"/>
                <a:gd name="connsiteY15" fmla="*/ 1213190 h 1939559"/>
                <a:gd name="connsiteX16" fmla="*/ 1517131 w 2689109"/>
                <a:gd name="connsiteY16" fmla="*/ 1298191 h 1939559"/>
                <a:gd name="connsiteX17" fmla="*/ 1645920 w 2689109"/>
                <a:gd name="connsiteY17" fmla="*/ 1378040 h 1939559"/>
                <a:gd name="connsiteX18" fmla="*/ 1787588 w 2689109"/>
                <a:gd name="connsiteY18" fmla="*/ 1465616 h 1939559"/>
                <a:gd name="connsiteX19" fmla="*/ 1947286 w 2689109"/>
                <a:gd name="connsiteY19" fmla="*/ 1550617 h 1939559"/>
                <a:gd name="connsiteX20" fmla="*/ 2063196 w 2689109"/>
                <a:gd name="connsiteY20" fmla="*/ 1612435 h 1939559"/>
                <a:gd name="connsiteX21" fmla="*/ 2202288 w 2689109"/>
                <a:gd name="connsiteY21" fmla="*/ 1684557 h 1939559"/>
                <a:gd name="connsiteX22" fmla="*/ 2403198 w 2689109"/>
                <a:gd name="connsiteY22" fmla="*/ 1769557 h 1939559"/>
                <a:gd name="connsiteX23" fmla="*/ 2544866 w 2689109"/>
                <a:gd name="connsiteY23" fmla="*/ 1828800 h 1939559"/>
                <a:gd name="connsiteX24" fmla="*/ 2663351 w 2689109"/>
                <a:gd name="connsiteY24" fmla="*/ 1872588 h 1939559"/>
                <a:gd name="connsiteX25" fmla="*/ 2681382 w 2689109"/>
                <a:gd name="connsiteY25" fmla="*/ 1885467 h 1939559"/>
                <a:gd name="connsiteX26" fmla="*/ 2689109 w 2689109"/>
                <a:gd name="connsiteY26" fmla="*/ 1906073 h 1939559"/>
                <a:gd name="connsiteX27" fmla="*/ 2681382 w 2689109"/>
                <a:gd name="connsiteY27" fmla="*/ 1924104 h 1939559"/>
                <a:gd name="connsiteX28" fmla="*/ 2660775 w 2689109"/>
                <a:gd name="connsiteY28" fmla="*/ 1936983 h 1939559"/>
                <a:gd name="connsiteX29" fmla="*/ 2573199 w 2689109"/>
                <a:gd name="connsiteY29" fmla="*/ 1939559 h 1939559"/>
                <a:gd name="connsiteX30" fmla="*/ 2258955 w 2689109"/>
                <a:gd name="connsiteY30" fmla="*/ 1931831 h 1939559"/>
                <a:gd name="connsiteX31" fmla="*/ 2058044 w 2689109"/>
                <a:gd name="connsiteY31" fmla="*/ 1924104 h 1939559"/>
                <a:gd name="connsiteX32" fmla="*/ 1813346 w 2689109"/>
                <a:gd name="connsiteY32" fmla="*/ 1918952 h 1939559"/>
                <a:gd name="connsiteX33" fmla="*/ 1772133 w 2689109"/>
                <a:gd name="connsiteY33" fmla="*/ 1913801 h 1939559"/>
                <a:gd name="connsiteX34" fmla="*/ 1743800 w 2689109"/>
                <a:gd name="connsiteY34" fmla="*/ 1903498 h 1939559"/>
                <a:gd name="connsiteX35" fmla="*/ 1689708 w 2689109"/>
                <a:gd name="connsiteY35" fmla="*/ 1870013 h 1939559"/>
                <a:gd name="connsiteX36" fmla="*/ 1581526 w 2689109"/>
                <a:gd name="connsiteY36" fmla="*/ 1777285 h 1939559"/>
                <a:gd name="connsiteX37" fmla="*/ 1403797 w 2689109"/>
                <a:gd name="connsiteY37" fmla="*/ 1604708 h 1939559"/>
                <a:gd name="connsiteX38" fmla="*/ 1169402 w 2689109"/>
                <a:gd name="connsiteY38" fmla="*/ 1370312 h 1939559"/>
                <a:gd name="connsiteX39" fmla="*/ 960764 w 2689109"/>
                <a:gd name="connsiteY39" fmla="*/ 1148796 h 193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89109" h="1939559">
                  <a:moveTo>
                    <a:pt x="960764" y="1148796"/>
                  </a:moveTo>
                  <a:lnTo>
                    <a:pt x="703187" y="870612"/>
                  </a:lnTo>
                  <a:lnTo>
                    <a:pt x="579549" y="728944"/>
                  </a:lnTo>
                  <a:lnTo>
                    <a:pt x="430155" y="579550"/>
                  </a:lnTo>
                  <a:lnTo>
                    <a:pt x="267881" y="378639"/>
                  </a:lnTo>
                  <a:lnTo>
                    <a:pt x="0" y="46364"/>
                  </a:lnTo>
                  <a:lnTo>
                    <a:pt x="69546" y="0"/>
                  </a:lnTo>
                  <a:lnTo>
                    <a:pt x="213789" y="154547"/>
                  </a:lnTo>
                  <a:lnTo>
                    <a:pt x="399245" y="319396"/>
                  </a:lnTo>
                  <a:lnTo>
                    <a:pt x="664550" y="584701"/>
                  </a:lnTo>
                  <a:lnTo>
                    <a:pt x="770157" y="690308"/>
                  </a:lnTo>
                  <a:lnTo>
                    <a:pt x="901521" y="819097"/>
                  </a:lnTo>
                  <a:lnTo>
                    <a:pt x="1014855" y="916976"/>
                  </a:lnTo>
                  <a:lnTo>
                    <a:pt x="1089553" y="978795"/>
                  </a:lnTo>
                  <a:lnTo>
                    <a:pt x="1244099" y="1105008"/>
                  </a:lnTo>
                  <a:lnTo>
                    <a:pt x="1396070" y="1213190"/>
                  </a:lnTo>
                  <a:lnTo>
                    <a:pt x="1517131" y="1298191"/>
                  </a:lnTo>
                  <a:lnTo>
                    <a:pt x="1645920" y="1378040"/>
                  </a:lnTo>
                  <a:lnTo>
                    <a:pt x="1787588" y="1465616"/>
                  </a:lnTo>
                  <a:lnTo>
                    <a:pt x="1947286" y="1550617"/>
                  </a:lnTo>
                  <a:lnTo>
                    <a:pt x="2063196" y="1612435"/>
                  </a:lnTo>
                  <a:lnTo>
                    <a:pt x="2202288" y="1684557"/>
                  </a:lnTo>
                  <a:lnTo>
                    <a:pt x="2403198" y="1769557"/>
                  </a:lnTo>
                  <a:lnTo>
                    <a:pt x="2544866" y="1828800"/>
                  </a:lnTo>
                  <a:lnTo>
                    <a:pt x="2663351" y="1872588"/>
                  </a:lnTo>
                  <a:lnTo>
                    <a:pt x="2681382" y="1885467"/>
                  </a:lnTo>
                  <a:lnTo>
                    <a:pt x="2689109" y="1906073"/>
                  </a:lnTo>
                  <a:lnTo>
                    <a:pt x="2681382" y="1924104"/>
                  </a:lnTo>
                  <a:lnTo>
                    <a:pt x="2660775" y="1936983"/>
                  </a:lnTo>
                  <a:lnTo>
                    <a:pt x="2573199" y="1939559"/>
                  </a:lnTo>
                  <a:lnTo>
                    <a:pt x="2258955" y="1931831"/>
                  </a:lnTo>
                  <a:lnTo>
                    <a:pt x="2058044" y="1924104"/>
                  </a:lnTo>
                  <a:lnTo>
                    <a:pt x="1813346" y="1918952"/>
                  </a:lnTo>
                  <a:lnTo>
                    <a:pt x="1772133" y="1913801"/>
                  </a:lnTo>
                  <a:lnTo>
                    <a:pt x="1743800" y="1903498"/>
                  </a:lnTo>
                  <a:lnTo>
                    <a:pt x="1689708" y="1870013"/>
                  </a:lnTo>
                  <a:lnTo>
                    <a:pt x="1581526" y="1777285"/>
                  </a:lnTo>
                  <a:lnTo>
                    <a:pt x="1403797" y="1604708"/>
                  </a:lnTo>
                  <a:lnTo>
                    <a:pt x="1169402" y="1370312"/>
                  </a:lnTo>
                  <a:lnTo>
                    <a:pt x="960764" y="1148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9261C35-0491-4457-9B29-3DB28C615AFC}"/>
                </a:ext>
              </a:extLst>
            </p:cNvPr>
            <p:cNvSpPr/>
            <p:nvPr/>
          </p:nvSpPr>
          <p:spPr>
            <a:xfrm rot="16200000">
              <a:off x="4487068" y="4761707"/>
              <a:ext cx="1858963" cy="1028700"/>
            </a:xfrm>
            <a:custGeom>
              <a:avLst/>
              <a:gdLst>
                <a:gd name="connsiteX0" fmla="*/ 1181100 w 1859756"/>
                <a:gd name="connsiteY0" fmla="*/ 564356 h 1028700"/>
                <a:gd name="connsiteX1" fmla="*/ 1304925 w 1859756"/>
                <a:gd name="connsiteY1" fmla="*/ 604837 h 1028700"/>
                <a:gd name="connsiteX2" fmla="*/ 1423988 w 1859756"/>
                <a:gd name="connsiteY2" fmla="*/ 640556 h 1028700"/>
                <a:gd name="connsiteX3" fmla="*/ 1524000 w 1859756"/>
                <a:gd name="connsiteY3" fmla="*/ 666750 h 1028700"/>
                <a:gd name="connsiteX4" fmla="*/ 1597819 w 1859756"/>
                <a:gd name="connsiteY4" fmla="*/ 683419 h 1028700"/>
                <a:gd name="connsiteX5" fmla="*/ 1674019 w 1859756"/>
                <a:gd name="connsiteY5" fmla="*/ 702469 h 1028700"/>
                <a:gd name="connsiteX6" fmla="*/ 1750219 w 1859756"/>
                <a:gd name="connsiteY6" fmla="*/ 716756 h 1028700"/>
                <a:gd name="connsiteX7" fmla="*/ 1788319 w 1859756"/>
                <a:gd name="connsiteY7" fmla="*/ 711994 h 1028700"/>
                <a:gd name="connsiteX8" fmla="*/ 1859756 w 1859756"/>
                <a:gd name="connsiteY8" fmla="*/ 611981 h 1028700"/>
                <a:gd name="connsiteX9" fmla="*/ 1712119 w 1859756"/>
                <a:gd name="connsiteY9" fmla="*/ 1028700 h 1028700"/>
                <a:gd name="connsiteX10" fmla="*/ 1657350 w 1859756"/>
                <a:gd name="connsiteY10" fmla="*/ 1007269 h 1028700"/>
                <a:gd name="connsiteX11" fmla="*/ 1588294 w 1859756"/>
                <a:gd name="connsiteY11" fmla="*/ 959644 h 1028700"/>
                <a:gd name="connsiteX12" fmla="*/ 1547813 w 1859756"/>
                <a:gd name="connsiteY12" fmla="*/ 940594 h 1028700"/>
                <a:gd name="connsiteX13" fmla="*/ 1447800 w 1859756"/>
                <a:gd name="connsiteY13" fmla="*/ 904875 h 1028700"/>
                <a:gd name="connsiteX14" fmla="*/ 1223963 w 1859756"/>
                <a:gd name="connsiteY14" fmla="*/ 816769 h 1028700"/>
                <a:gd name="connsiteX15" fmla="*/ 985838 w 1859756"/>
                <a:gd name="connsiteY15" fmla="*/ 719137 h 1028700"/>
                <a:gd name="connsiteX16" fmla="*/ 769144 w 1859756"/>
                <a:gd name="connsiteY16" fmla="*/ 628650 h 1028700"/>
                <a:gd name="connsiteX17" fmla="*/ 581025 w 1859756"/>
                <a:gd name="connsiteY17" fmla="*/ 552450 h 1028700"/>
                <a:gd name="connsiteX18" fmla="*/ 469106 w 1859756"/>
                <a:gd name="connsiteY18" fmla="*/ 502444 h 1028700"/>
                <a:gd name="connsiteX19" fmla="*/ 369094 w 1859756"/>
                <a:gd name="connsiteY19" fmla="*/ 450056 h 1028700"/>
                <a:gd name="connsiteX20" fmla="*/ 278606 w 1859756"/>
                <a:gd name="connsiteY20" fmla="*/ 395287 h 1028700"/>
                <a:gd name="connsiteX21" fmla="*/ 171450 w 1859756"/>
                <a:gd name="connsiteY21" fmla="*/ 321469 h 1028700"/>
                <a:gd name="connsiteX22" fmla="*/ 90488 w 1859756"/>
                <a:gd name="connsiteY22" fmla="*/ 254794 h 1028700"/>
                <a:gd name="connsiteX23" fmla="*/ 57150 w 1859756"/>
                <a:gd name="connsiteY23" fmla="*/ 219075 h 1028700"/>
                <a:gd name="connsiteX24" fmla="*/ 28575 w 1859756"/>
                <a:gd name="connsiteY24" fmla="*/ 185737 h 1028700"/>
                <a:gd name="connsiteX25" fmla="*/ 7144 w 1859756"/>
                <a:gd name="connsiteY25" fmla="*/ 150019 h 1028700"/>
                <a:gd name="connsiteX26" fmla="*/ 0 w 1859756"/>
                <a:gd name="connsiteY26" fmla="*/ 119062 h 1028700"/>
                <a:gd name="connsiteX27" fmla="*/ 7144 w 1859756"/>
                <a:gd name="connsiteY27" fmla="*/ 90487 h 1028700"/>
                <a:gd name="connsiteX28" fmla="*/ 30956 w 1859756"/>
                <a:gd name="connsiteY28" fmla="*/ 64294 h 1028700"/>
                <a:gd name="connsiteX29" fmla="*/ 71438 w 1859756"/>
                <a:gd name="connsiteY29" fmla="*/ 38100 h 1028700"/>
                <a:gd name="connsiteX30" fmla="*/ 180975 w 1859756"/>
                <a:gd name="connsiteY30" fmla="*/ 0 h 1028700"/>
                <a:gd name="connsiteX31" fmla="*/ 485775 w 1859756"/>
                <a:gd name="connsiteY31" fmla="*/ 157162 h 1028700"/>
                <a:gd name="connsiteX32" fmla="*/ 500063 w 1859756"/>
                <a:gd name="connsiteY32" fmla="*/ 188119 h 1028700"/>
                <a:gd name="connsiteX33" fmla="*/ 516731 w 1859756"/>
                <a:gd name="connsiteY33" fmla="*/ 216694 h 1028700"/>
                <a:gd name="connsiteX34" fmla="*/ 550069 w 1859756"/>
                <a:gd name="connsiteY34" fmla="*/ 250031 h 1028700"/>
                <a:gd name="connsiteX35" fmla="*/ 592931 w 1859756"/>
                <a:gd name="connsiteY35" fmla="*/ 280987 h 1028700"/>
                <a:gd name="connsiteX36" fmla="*/ 688181 w 1859756"/>
                <a:gd name="connsiteY36" fmla="*/ 338137 h 1028700"/>
                <a:gd name="connsiteX37" fmla="*/ 790575 w 1859756"/>
                <a:gd name="connsiteY37" fmla="*/ 392906 h 1028700"/>
                <a:gd name="connsiteX38" fmla="*/ 900113 w 1859756"/>
                <a:gd name="connsiteY38" fmla="*/ 447675 h 1028700"/>
                <a:gd name="connsiteX39" fmla="*/ 1050131 w 1859756"/>
                <a:gd name="connsiteY39" fmla="*/ 514350 h 1028700"/>
                <a:gd name="connsiteX40" fmla="*/ 1181100 w 1859756"/>
                <a:gd name="connsiteY40" fmla="*/ 564356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9756" h="1028700">
                  <a:moveTo>
                    <a:pt x="1181100" y="564356"/>
                  </a:moveTo>
                  <a:lnTo>
                    <a:pt x="1304925" y="604837"/>
                  </a:lnTo>
                  <a:lnTo>
                    <a:pt x="1423988" y="640556"/>
                  </a:lnTo>
                  <a:lnTo>
                    <a:pt x="1524000" y="666750"/>
                  </a:lnTo>
                  <a:lnTo>
                    <a:pt x="1597819" y="683419"/>
                  </a:lnTo>
                  <a:lnTo>
                    <a:pt x="1674019" y="702469"/>
                  </a:lnTo>
                  <a:lnTo>
                    <a:pt x="1750219" y="716756"/>
                  </a:lnTo>
                  <a:lnTo>
                    <a:pt x="1788319" y="711994"/>
                  </a:lnTo>
                  <a:lnTo>
                    <a:pt x="1859756" y="611981"/>
                  </a:lnTo>
                  <a:lnTo>
                    <a:pt x="1712119" y="1028700"/>
                  </a:lnTo>
                  <a:lnTo>
                    <a:pt x="1657350" y="1007269"/>
                  </a:lnTo>
                  <a:lnTo>
                    <a:pt x="1588294" y="959644"/>
                  </a:lnTo>
                  <a:lnTo>
                    <a:pt x="1547813" y="940594"/>
                  </a:lnTo>
                  <a:lnTo>
                    <a:pt x="1447800" y="904875"/>
                  </a:lnTo>
                  <a:lnTo>
                    <a:pt x="1223963" y="816769"/>
                  </a:lnTo>
                  <a:lnTo>
                    <a:pt x="985838" y="719137"/>
                  </a:lnTo>
                  <a:lnTo>
                    <a:pt x="769144" y="628650"/>
                  </a:lnTo>
                  <a:lnTo>
                    <a:pt x="581025" y="552450"/>
                  </a:lnTo>
                  <a:lnTo>
                    <a:pt x="469106" y="502444"/>
                  </a:lnTo>
                  <a:lnTo>
                    <a:pt x="369094" y="450056"/>
                  </a:lnTo>
                  <a:lnTo>
                    <a:pt x="278606" y="395287"/>
                  </a:lnTo>
                  <a:lnTo>
                    <a:pt x="171450" y="321469"/>
                  </a:lnTo>
                  <a:lnTo>
                    <a:pt x="90488" y="254794"/>
                  </a:lnTo>
                  <a:lnTo>
                    <a:pt x="57150" y="219075"/>
                  </a:lnTo>
                  <a:lnTo>
                    <a:pt x="28575" y="185737"/>
                  </a:lnTo>
                  <a:lnTo>
                    <a:pt x="7144" y="150019"/>
                  </a:lnTo>
                  <a:lnTo>
                    <a:pt x="0" y="119062"/>
                  </a:lnTo>
                  <a:lnTo>
                    <a:pt x="7144" y="90487"/>
                  </a:lnTo>
                  <a:lnTo>
                    <a:pt x="30956" y="64294"/>
                  </a:lnTo>
                  <a:lnTo>
                    <a:pt x="71438" y="38100"/>
                  </a:lnTo>
                  <a:lnTo>
                    <a:pt x="180975" y="0"/>
                  </a:lnTo>
                  <a:lnTo>
                    <a:pt x="485775" y="157162"/>
                  </a:lnTo>
                  <a:lnTo>
                    <a:pt x="500063" y="188119"/>
                  </a:lnTo>
                  <a:lnTo>
                    <a:pt x="516731" y="216694"/>
                  </a:lnTo>
                  <a:lnTo>
                    <a:pt x="550069" y="250031"/>
                  </a:lnTo>
                  <a:lnTo>
                    <a:pt x="592931" y="280987"/>
                  </a:lnTo>
                  <a:lnTo>
                    <a:pt x="688181" y="338137"/>
                  </a:lnTo>
                  <a:lnTo>
                    <a:pt x="790575" y="392906"/>
                  </a:lnTo>
                  <a:lnTo>
                    <a:pt x="900113" y="447675"/>
                  </a:lnTo>
                  <a:lnTo>
                    <a:pt x="1050131" y="514350"/>
                  </a:lnTo>
                  <a:lnTo>
                    <a:pt x="11811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E744AF2-5767-46B5-8394-2C1421C0170C}"/>
                </a:ext>
              </a:extLst>
            </p:cNvPr>
            <p:cNvSpPr/>
            <p:nvPr/>
          </p:nvSpPr>
          <p:spPr>
            <a:xfrm>
              <a:off x="4452938" y="5572125"/>
              <a:ext cx="698500" cy="523875"/>
            </a:xfrm>
            <a:custGeom>
              <a:avLst/>
              <a:gdLst>
                <a:gd name="connsiteX0" fmla="*/ 235743 w 697706"/>
                <a:gd name="connsiteY0" fmla="*/ 71438 h 523875"/>
                <a:gd name="connsiteX1" fmla="*/ 485775 w 697706"/>
                <a:gd name="connsiteY1" fmla="*/ 154781 h 523875"/>
                <a:gd name="connsiteX2" fmla="*/ 526256 w 697706"/>
                <a:gd name="connsiteY2" fmla="*/ 161925 h 523875"/>
                <a:gd name="connsiteX3" fmla="*/ 569118 w 697706"/>
                <a:gd name="connsiteY3" fmla="*/ 159544 h 523875"/>
                <a:gd name="connsiteX4" fmla="*/ 697706 w 697706"/>
                <a:gd name="connsiteY4" fmla="*/ 114300 h 523875"/>
                <a:gd name="connsiteX5" fmla="*/ 485775 w 697706"/>
                <a:gd name="connsiteY5" fmla="*/ 523875 h 523875"/>
                <a:gd name="connsiteX6" fmla="*/ 447675 w 697706"/>
                <a:gd name="connsiteY6" fmla="*/ 457200 h 523875"/>
                <a:gd name="connsiteX7" fmla="*/ 409575 w 697706"/>
                <a:gd name="connsiteY7" fmla="*/ 392906 h 523875"/>
                <a:gd name="connsiteX8" fmla="*/ 364331 w 697706"/>
                <a:gd name="connsiteY8" fmla="*/ 338138 h 523875"/>
                <a:gd name="connsiteX9" fmla="*/ 314325 w 697706"/>
                <a:gd name="connsiteY9" fmla="*/ 278606 h 523875"/>
                <a:gd name="connsiteX10" fmla="*/ 245268 w 697706"/>
                <a:gd name="connsiteY10" fmla="*/ 207169 h 523875"/>
                <a:gd name="connsiteX11" fmla="*/ 176212 w 697706"/>
                <a:gd name="connsiteY11" fmla="*/ 150019 h 523875"/>
                <a:gd name="connsiteX12" fmla="*/ 97631 w 697706"/>
                <a:gd name="connsiteY12" fmla="*/ 97631 h 523875"/>
                <a:gd name="connsiteX13" fmla="*/ 42862 w 697706"/>
                <a:gd name="connsiteY13" fmla="*/ 61913 h 523875"/>
                <a:gd name="connsiteX14" fmla="*/ 19050 w 697706"/>
                <a:gd name="connsiteY14" fmla="*/ 47625 h 523875"/>
                <a:gd name="connsiteX15" fmla="*/ 2381 w 697706"/>
                <a:gd name="connsiteY15" fmla="*/ 30956 h 523875"/>
                <a:gd name="connsiteX16" fmla="*/ 0 w 697706"/>
                <a:gd name="connsiteY16" fmla="*/ 19050 h 523875"/>
                <a:gd name="connsiteX17" fmla="*/ 0 w 697706"/>
                <a:gd name="connsiteY17" fmla="*/ 4763 h 523875"/>
                <a:gd name="connsiteX18" fmla="*/ 9525 w 697706"/>
                <a:gd name="connsiteY18" fmla="*/ 0 h 523875"/>
                <a:gd name="connsiteX19" fmla="*/ 38100 w 697706"/>
                <a:gd name="connsiteY19" fmla="*/ 0 h 523875"/>
                <a:gd name="connsiteX20" fmla="*/ 235743 w 697706"/>
                <a:gd name="connsiteY20" fmla="*/ 7143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7706" h="523875">
                  <a:moveTo>
                    <a:pt x="235743" y="71438"/>
                  </a:moveTo>
                  <a:lnTo>
                    <a:pt x="485775" y="154781"/>
                  </a:lnTo>
                  <a:lnTo>
                    <a:pt x="526256" y="161925"/>
                  </a:lnTo>
                  <a:lnTo>
                    <a:pt x="569118" y="159544"/>
                  </a:lnTo>
                  <a:lnTo>
                    <a:pt x="697706" y="114300"/>
                  </a:lnTo>
                  <a:lnTo>
                    <a:pt x="485775" y="523875"/>
                  </a:lnTo>
                  <a:lnTo>
                    <a:pt x="447675" y="457200"/>
                  </a:lnTo>
                  <a:lnTo>
                    <a:pt x="409575" y="392906"/>
                  </a:lnTo>
                  <a:lnTo>
                    <a:pt x="364331" y="338138"/>
                  </a:lnTo>
                  <a:lnTo>
                    <a:pt x="314325" y="278606"/>
                  </a:lnTo>
                  <a:lnTo>
                    <a:pt x="245268" y="207169"/>
                  </a:lnTo>
                  <a:lnTo>
                    <a:pt x="176212" y="150019"/>
                  </a:lnTo>
                  <a:lnTo>
                    <a:pt x="97631" y="97631"/>
                  </a:lnTo>
                  <a:lnTo>
                    <a:pt x="42862" y="61913"/>
                  </a:lnTo>
                  <a:lnTo>
                    <a:pt x="19050" y="47625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0" y="4763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235743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5018F2C-943B-4847-B554-F1446B151B40}"/>
                </a:ext>
              </a:extLst>
            </p:cNvPr>
            <p:cNvSpPr/>
            <p:nvPr/>
          </p:nvSpPr>
          <p:spPr>
            <a:xfrm rot="16200000">
              <a:off x="3090069" y="4445794"/>
              <a:ext cx="1511300" cy="1560512"/>
            </a:xfrm>
            <a:custGeom>
              <a:avLst/>
              <a:gdLst>
                <a:gd name="connsiteX0" fmla="*/ 690562 w 1512093"/>
                <a:gd name="connsiteY0" fmla="*/ 1031081 h 1559719"/>
                <a:gd name="connsiteX1" fmla="*/ 445293 w 1512093"/>
                <a:gd name="connsiteY1" fmla="*/ 733425 h 1559719"/>
                <a:gd name="connsiteX2" fmla="*/ 300037 w 1512093"/>
                <a:gd name="connsiteY2" fmla="*/ 542925 h 1559719"/>
                <a:gd name="connsiteX3" fmla="*/ 173831 w 1512093"/>
                <a:gd name="connsiteY3" fmla="*/ 354806 h 1559719"/>
                <a:gd name="connsiteX4" fmla="*/ 95250 w 1512093"/>
                <a:gd name="connsiteY4" fmla="*/ 221456 h 1559719"/>
                <a:gd name="connsiteX5" fmla="*/ 33337 w 1512093"/>
                <a:gd name="connsiteY5" fmla="*/ 109538 h 1559719"/>
                <a:gd name="connsiteX6" fmla="*/ 14287 w 1512093"/>
                <a:gd name="connsiteY6" fmla="*/ 73819 h 1559719"/>
                <a:gd name="connsiteX7" fmla="*/ 0 w 1512093"/>
                <a:gd name="connsiteY7" fmla="*/ 40481 h 1559719"/>
                <a:gd name="connsiteX8" fmla="*/ 0 w 1512093"/>
                <a:gd name="connsiteY8" fmla="*/ 16669 h 1559719"/>
                <a:gd name="connsiteX9" fmla="*/ 4762 w 1512093"/>
                <a:gd name="connsiteY9" fmla="*/ 4763 h 1559719"/>
                <a:gd name="connsiteX10" fmla="*/ 11906 w 1512093"/>
                <a:gd name="connsiteY10" fmla="*/ 0 h 1559719"/>
                <a:gd name="connsiteX11" fmla="*/ 26193 w 1512093"/>
                <a:gd name="connsiteY11" fmla="*/ 2381 h 1559719"/>
                <a:gd name="connsiteX12" fmla="*/ 61912 w 1512093"/>
                <a:gd name="connsiteY12" fmla="*/ 38100 h 1559719"/>
                <a:gd name="connsiteX13" fmla="*/ 171450 w 1512093"/>
                <a:gd name="connsiteY13" fmla="*/ 188119 h 1559719"/>
                <a:gd name="connsiteX14" fmla="*/ 323850 w 1512093"/>
                <a:gd name="connsiteY14" fmla="*/ 376238 h 1559719"/>
                <a:gd name="connsiteX15" fmla="*/ 426243 w 1512093"/>
                <a:gd name="connsiteY15" fmla="*/ 497681 h 1559719"/>
                <a:gd name="connsiteX16" fmla="*/ 545306 w 1512093"/>
                <a:gd name="connsiteY16" fmla="*/ 623888 h 1559719"/>
                <a:gd name="connsiteX17" fmla="*/ 673893 w 1512093"/>
                <a:gd name="connsiteY17" fmla="*/ 757238 h 1559719"/>
                <a:gd name="connsiteX18" fmla="*/ 790575 w 1512093"/>
                <a:gd name="connsiteY18" fmla="*/ 866775 h 1559719"/>
                <a:gd name="connsiteX19" fmla="*/ 921543 w 1512093"/>
                <a:gd name="connsiteY19" fmla="*/ 983456 h 1559719"/>
                <a:gd name="connsiteX20" fmla="*/ 1057275 w 1512093"/>
                <a:gd name="connsiteY20" fmla="*/ 1100138 h 1559719"/>
                <a:gd name="connsiteX21" fmla="*/ 1143000 w 1512093"/>
                <a:gd name="connsiteY21" fmla="*/ 1166813 h 1559719"/>
                <a:gd name="connsiteX22" fmla="*/ 1221581 w 1512093"/>
                <a:gd name="connsiteY22" fmla="*/ 1226344 h 1559719"/>
                <a:gd name="connsiteX23" fmla="*/ 1257300 w 1512093"/>
                <a:gd name="connsiteY23" fmla="*/ 1252538 h 1559719"/>
                <a:gd name="connsiteX24" fmla="*/ 1290637 w 1512093"/>
                <a:gd name="connsiteY24" fmla="*/ 1271588 h 1559719"/>
                <a:gd name="connsiteX25" fmla="*/ 1321593 w 1512093"/>
                <a:gd name="connsiteY25" fmla="*/ 1276350 h 1559719"/>
                <a:gd name="connsiteX26" fmla="*/ 1347787 w 1512093"/>
                <a:gd name="connsiteY26" fmla="*/ 1276350 h 1559719"/>
                <a:gd name="connsiteX27" fmla="*/ 1390650 w 1512093"/>
                <a:gd name="connsiteY27" fmla="*/ 1257300 h 1559719"/>
                <a:gd name="connsiteX28" fmla="*/ 1473993 w 1512093"/>
                <a:gd name="connsiteY28" fmla="*/ 1176338 h 1559719"/>
                <a:gd name="connsiteX29" fmla="*/ 1512093 w 1512093"/>
                <a:gd name="connsiteY29" fmla="*/ 1452563 h 1559719"/>
                <a:gd name="connsiteX30" fmla="*/ 1371600 w 1512093"/>
                <a:gd name="connsiteY30" fmla="*/ 1519238 h 1559719"/>
                <a:gd name="connsiteX31" fmla="*/ 1300162 w 1512093"/>
                <a:gd name="connsiteY31" fmla="*/ 1547813 h 1559719"/>
                <a:gd name="connsiteX32" fmla="*/ 1252537 w 1512093"/>
                <a:gd name="connsiteY32" fmla="*/ 1559719 h 1559719"/>
                <a:gd name="connsiteX33" fmla="*/ 1219200 w 1512093"/>
                <a:gd name="connsiteY33" fmla="*/ 1559719 h 1559719"/>
                <a:gd name="connsiteX34" fmla="*/ 1195387 w 1512093"/>
                <a:gd name="connsiteY34" fmla="*/ 1554956 h 1559719"/>
                <a:gd name="connsiteX35" fmla="*/ 1173956 w 1512093"/>
                <a:gd name="connsiteY35" fmla="*/ 1538288 h 1559719"/>
                <a:gd name="connsiteX36" fmla="*/ 1159668 w 1512093"/>
                <a:gd name="connsiteY36" fmla="*/ 1519238 h 1559719"/>
                <a:gd name="connsiteX37" fmla="*/ 962025 w 1512093"/>
                <a:gd name="connsiteY37" fmla="*/ 1319213 h 1559719"/>
                <a:gd name="connsiteX38" fmla="*/ 690562 w 1512093"/>
                <a:gd name="connsiteY38" fmla="*/ 1031081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2093" h="1559719">
                  <a:moveTo>
                    <a:pt x="690562" y="1031081"/>
                  </a:moveTo>
                  <a:lnTo>
                    <a:pt x="445293" y="733425"/>
                  </a:lnTo>
                  <a:lnTo>
                    <a:pt x="300037" y="542925"/>
                  </a:lnTo>
                  <a:lnTo>
                    <a:pt x="173831" y="354806"/>
                  </a:lnTo>
                  <a:lnTo>
                    <a:pt x="95250" y="221456"/>
                  </a:lnTo>
                  <a:lnTo>
                    <a:pt x="33337" y="109538"/>
                  </a:lnTo>
                  <a:lnTo>
                    <a:pt x="14287" y="73819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61912" y="38100"/>
                  </a:lnTo>
                  <a:lnTo>
                    <a:pt x="171450" y="188119"/>
                  </a:lnTo>
                  <a:lnTo>
                    <a:pt x="323850" y="376238"/>
                  </a:lnTo>
                  <a:lnTo>
                    <a:pt x="426243" y="497681"/>
                  </a:lnTo>
                  <a:lnTo>
                    <a:pt x="545306" y="623888"/>
                  </a:lnTo>
                  <a:lnTo>
                    <a:pt x="673893" y="757238"/>
                  </a:lnTo>
                  <a:lnTo>
                    <a:pt x="790575" y="866775"/>
                  </a:lnTo>
                  <a:lnTo>
                    <a:pt x="921543" y="983456"/>
                  </a:lnTo>
                  <a:lnTo>
                    <a:pt x="1057275" y="1100138"/>
                  </a:lnTo>
                  <a:lnTo>
                    <a:pt x="1143000" y="1166813"/>
                  </a:lnTo>
                  <a:lnTo>
                    <a:pt x="1221581" y="1226344"/>
                  </a:lnTo>
                  <a:lnTo>
                    <a:pt x="1257300" y="1252538"/>
                  </a:lnTo>
                  <a:lnTo>
                    <a:pt x="1290637" y="1271588"/>
                  </a:lnTo>
                  <a:lnTo>
                    <a:pt x="1321593" y="1276350"/>
                  </a:lnTo>
                  <a:lnTo>
                    <a:pt x="1347787" y="1276350"/>
                  </a:lnTo>
                  <a:lnTo>
                    <a:pt x="1390650" y="1257300"/>
                  </a:lnTo>
                  <a:lnTo>
                    <a:pt x="1473993" y="1176338"/>
                  </a:lnTo>
                  <a:lnTo>
                    <a:pt x="1512093" y="1452563"/>
                  </a:lnTo>
                  <a:lnTo>
                    <a:pt x="1371600" y="1519238"/>
                  </a:lnTo>
                  <a:lnTo>
                    <a:pt x="1300162" y="1547813"/>
                  </a:lnTo>
                  <a:lnTo>
                    <a:pt x="1252537" y="1559719"/>
                  </a:lnTo>
                  <a:lnTo>
                    <a:pt x="1219200" y="1559719"/>
                  </a:lnTo>
                  <a:lnTo>
                    <a:pt x="1195387" y="1554956"/>
                  </a:lnTo>
                  <a:lnTo>
                    <a:pt x="1173956" y="1538288"/>
                  </a:lnTo>
                  <a:lnTo>
                    <a:pt x="1159668" y="1519238"/>
                  </a:lnTo>
                  <a:lnTo>
                    <a:pt x="962025" y="1319213"/>
                  </a:lnTo>
                  <a:lnTo>
                    <a:pt x="690562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5CDF8288-FC5E-4529-9B3C-ACAA3515A0EA}"/>
              </a:ext>
            </a:extLst>
          </p:cNvPr>
          <p:cNvSpPr/>
          <p:nvPr/>
        </p:nvSpPr>
        <p:spPr>
          <a:xfrm>
            <a:off x="2662238" y="2500313"/>
            <a:ext cx="1552575" cy="461962"/>
          </a:xfrm>
          <a:custGeom>
            <a:avLst/>
            <a:gdLst>
              <a:gd name="connsiteX0" fmla="*/ 1335881 w 1552575"/>
              <a:gd name="connsiteY0" fmla="*/ 264318 h 461962"/>
              <a:gd name="connsiteX1" fmla="*/ 1250156 w 1552575"/>
              <a:gd name="connsiteY1" fmla="*/ 283368 h 461962"/>
              <a:gd name="connsiteX2" fmla="*/ 1133475 w 1552575"/>
              <a:gd name="connsiteY2" fmla="*/ 307181 h 461962"/>
              <a:gd name="connsiteX3" fmla="*/ 1014412 w 1552575"/>
              <a:gd name="connsiteY3" fmla="*/ 330993 h 461962"/>
              <a:gd name="connsiteX4" fmla="*/ 719137 w 1552575"/>
              <a:gd name="connsiteY4" fmla="*/ 376237 h 461962"/>
              <a:gd name="connsiteX5" fmla="*/ 640556 w 1552575"/>
              <a:gd name="connsiteY5" fmla="*/ 392906 h 461962"/>
              <a:gd name="connsiteX6" fmla="*/ 561975 w 1552575"/>
              <a:gd name="connsiteY6" fmla="*/ 414337 h 461962"/>
              <a:gd name="connsiteX7" fmla="*/ 516731 w 1552575"/>
              <a:gd name="connsiteY7" fmla="*/ 431006 h 461962"/>
              <a:gd name="connsiteX8" fmla="*/ 481012 w 1552575"/>
              <a:gd name="connsiteY8" fmla="*/ 445293 h 461962"/>
              <a:gd name="connsiteX9" fmla="*/ 442912 w 1552575"/>
              <a:gd name="connsiteY9" fmla="*/ 457200 h 461962"/>
              <a:gd name="connsiteX10" fmla="*/ 407193 w 1552575"/>
              <a:gd name="connsiteY10" fmla="*/ 461962 h 461962"/>
              <a:gd name="connsiteX11" fmla="*/ 369093 w 1552575"/>
              <a:gd name="connsiteY11" fmla="*/ 461962 h 461962"/>
              <a:gd name="connsiteX12" fmla="*/ 333375 w 1552575"/>
              <a:gd name="connsiteY12" fmla="*/ 459581 h 461962"/>
              <a:gd name="connsiteX13" fmla="*/ 283368 w 1552575"/>
              <a:gd name="connsiteY13" fmla="*/ 445293 h 461962"/>
              <a:gd name="connsiteX14" fmla="*/ 247650 w 1552575"/>
              <a:gd name="connsiteY14" fmla="*/ 431006 h 461962"/>
              <a:gd name="connsiteX15" fmla="*/ 197643 w 1552575"/>
              <a:gd name="connsiteY15" fmla="*/ 402431 h 461962"/>
              <a:gd name="connsiteX16" fmla="*/ 109537 w 1552575"/>
              <a:gd name="connsiteY16" fmla="*/ 345281 h 461962"/>
              <a:gd name="connsiteX17" fmla="*/ 71437 w 1552575"/>
              <a:gd name="connsiteY17" fmla="*/ 314325 h 461962"/>
              <a:gd name="connsiteX18" fmla="*/ 45243 w 1552575"/>
              <a:gd name="connsiteY18" fmla="*/ 290512 h 461962"/>
              <a:gd name="connsiteX19" fmla="*/ 26193 w 1552575"/>
              <a:gd name="connsiteY19" fmla="*/ 269081 h 461962"/>
              <a:gd name="connsiteX20" fmla="*/ 11906 w 1552575"/>
              <a:gd name="connsiteY20" fmla="*/ 242887 h 461962"/>
              <a:gd name="connsiteX21" fmla="*/ 2381 w 1552575"/>
              <a:gd name="connsiteY21" fmla="*/ 216693 h 461962"/>
              <a:gd name="connsiteX22" fmla="*/ 0 w 1552575"/>
              <a:gd name="connsiteY22" fmla="*/ 195262 h 461962"/>
              <a:gd name="connsiteX23" fmla="*/ 2381 w 1552575"/>
              <a:gd name="connsiteY23" fmla="*/ 183356 h 461962"/>
              <a:gd name="connsiteX24" fmla="*/ 7143 w 1552575"/>
              <a:gd name="connsiteY24" fmla="*/ 178593 h 461962"/>
              <a:gd name="connsiteX25" fmla="*/ 21431 w 1552575"/>
              <a:gd name="connsiteY25" fmla="*/ 176212 h 461962"/>
              <a:gd name="connsiteX26" fmla="*/ 42862 w 1552575"/>
              <a:gd name="connsiteY26" fmla="*/ 185737 h 461962"/>
              <a:gd name="connsiteX27" fmla="*/ 80962 w 1552575"/>
              <a:gd name="connsiteY27" fmla="*/ 202406 h 461962"/>
              <a:gd name="connsiteX28" fmla="*/ 147637 w 1552575"/>
              <a:gd name="connsiteY28" fmla="*/ 226218 h 461962"/>
              <a:gd name="connsiteX29" fmla="*/ 219075 w 1552575"/>
              <a:gd name="connsiteY29" fmla="*/ 247650 h 461962"/>
              <a:gd name="connsiteX30" fmla="*/ 273843 w 1552575"/>
              <a:gd name="connsiteY30" fmla="*/ 259556 h 461962"/>
              <a:gd name="connsiteX31" fmla="*/ 330993 w 1552575"/>
              <a:gd name="connsiteY31" fmla="*/ 264318 h 461962"/>
              <a:gd name="connsiteX32" fmla="*/ 371475 w 1552575"/>
              <a:gd name="connsiteY32" fmla="*/ 261937 h 461962"/>
              <a:gd name="connsiteX33" fmla="*/ 538162 w 1552575"/>
              <a:gd name="connsiteY33" fmla="*/ 233362 h 461962"/>
              <a:gd name="connsiteX34" fmla="*/ 716756 w 1552575"/>
              <a:gd name="connsiteY34" fmla="*/ 197643 h 461962"/>
              <a:gd name="connsiteX35" fmla="*/ 845343 w 1552575"/>
              <a:gd name="connsiteY35" fmla="*/ 166687 h 461962"/>
              <a:gd name="connsiteX36" fmla="*/ 1083468 w 1552575"/>
              <a:gd name="connsiteY36" fmla="*/ 116681 h 461962"/>
              <a:gd name="connsiteX37" fmla="*/ 1133475 w 1552575"/>
              <a:gd name="connsiteY37" fmla="*/ 95250 h 461962"/>
              <a:gd name="connsiteX38" fmla="*/ 1181100 w 1552575"/>
              <a:gd name="connsiteY38" fmla="*/ 66675 h 461962"/>
              <a:gd name="connsiteX39" fmla="*/ 1223962 w 1552575"/>
              <a:gd name="connsiteY39" fmla="*/ 35718 h 461962"/>
              <a:gd name="connsiteX40" fmla="*/ 1252537 w 1552575"/>
              <a:gd name="connsiteY40" fmla="*/ 14287 h 461962"/>
              <a:gd name="connsiteX41" fmla="*/ 1276350 w 1552575"/>
              <a:gd name="connsiteY41" fmla="*/ 2381 h 461962"/>
              <a:gd name="connsiteX42" fmla="*/ 1304925 w 1552575"/>
              <a:gd name="connsiteY42" fmla="*/ 0 h 461962"/>
              <a:gd name="connsiteX43" fmla="*/ 1343025 w 1552575"/>
              <a:gd name="connsiteY43" fmla="*/ 7143 h 461962"/>
              <a:gd name="connsiteX44" fmla="*/ 1397793 w 1552575"/>
              <a:gd name="connsiteY44" fmla="*/ 28575 h 461962"/>
              <a:gd name="connsiteX45" fmla="*/ 1464468 w 1552575"/>
              <a:gd name="connsiteY45" fmla="*/ 69056 h 461962"/>
              <a:gd name="connsiteX46" fmla="*/ 1514475 w 1552575"/>
              <a:gd name="connsiteY46" fmla="*/ 104775 h 461962"/>
              <a:gd name="connsiteX47" fmla="*/ 1535906 w 1552575"/>
              <a:gd name="connsiteY47" fmla="*/ 123825 h 461962"/>
              <a:gd name="connsiteX48" fmla="*/ 1545431 w 1552575"/>
              <a:gd name="connsiteY48" fmla="*/ 138112 h 461962"/>
              <a:gd name="connsiteX49" fmla="*/ 1552575 w 1552575"/>
              <a:gd name="connsiteY49" fmla="*/ 154781 h 461962"/>
              <a:gd name="connsiteX50" fmla="*/ 1552575 w 1552575"/>
              <a:gd name="connsiteY50" fmla="*/ 166687 h 461962"/>
              <a:gd name="connsiteX51" fmla="*/ 1547812 w 1552575"/>
              <a:gd name="connsiteY51" fmla="*/ 183356 h 461962"/>
              <a:gd name="connsiteX52" fmla="*/ 1528762 w 1552575"/>
              <a:gd name="connsiteY52" fmla="*/ 204787 h 461962"/>
              <a:gd name="connsiteX53" fmla="*/ 1485900 w 1552575"/>
              <a:gd name="connsiteY53" fmla="*/ 223837 h 461962"/>
              <a:gd name="connsiteX54" fmla="*/ 1335881 w 1552575"/>
              <a:gd name="connsiteY54" fmla="*/ 264318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52575" h="461962">
                <a:moveTo>
                  <a:pt x="1335881" y="264318"/>
                </a:moveTo>
                <a:lnTo>
                  <a:pt x="1250156" y="283368"/>
                </a:lnTo>
                <a:lnTo>
                  <a:pt x="1133475" y="307181"/>
                </a:lnTo>
                <a:lnTo>
                  <a:pt x="1014412" y="330993"/>
                </a:lnTo>
                <a:lnTo>
                  <a:pt x="719137" y="376237"/>
                </a:lnTo>
                <a:lnTo>
                  <a:pt x="640556" y="392906"/>
                </a:lnTo>
                <a:lnTo>
                  <a:pt x="561975" y="414337"/>
                </a:lnTo>
                <a:lnTo>
                  <a:pt x="516731" y="431006"/>
                </a:lnTo>
                <a:lnTo>
                  <a:pt x="481012" y="445293"/>
                </a:lnTo>
                <a:lnTo>
                  <a:pt x="442912" y="457200"/>
                </a:lnTo>
                <a:lnTo>
                  <a:pt x="407193" y="461962"/>
                </a:lnTo>
                <a:lnTo>
                  <a:pt x="369093" y="461962"/>
                </a:lnTo>
                <a:lnTo>
                  <a:pt x="333375" y="459581"/>
                </a:lnTo>
                <a:lnTo>
                  <a:pt x="283368" y="445293"/>
                </a:lnTo>
                <a:lnTo>
                  <a:pt x="247650" y="431006"/>
                </a:lnTo>
                <a:lnTo>
                  <a:pt x="197643" y="402431"/>
                </a:lnTo>
                <a:lnTo>
                  <a:pt x="109537" y="345281"/>
                </a:lnTo>
                <a:lnTo>
                  <a:pt x="71437" y="314325"/>
                </a:lnTo>
                <a:lnTo>
                  <a:pt x="45243" y="290512"/>
                </a:lnTo>
                <a:lnTo>
                  <a:pt x="26193" y="269081"/>
                </a:lnTo>
                <a:lnTo>
                  <a:pt x="11906" y="242887"/>
                </a:lnTo>
                <a:lnTo>
                  <a:pt x="2381" y="216693"/>
                </a:lnTo>
                <a:lnTo>
                  <a:pt x="0" y="195262"/>
                </a:lnTo>
                <a:lnTo>
                  <a:pt x="2381" y="183356"/>
                </a:lnTo>
                <a:lnTo>
                  <a:pt x="7143" y="178593"/>
                </a:lnTo>
                <a:lnTo>
                  <a:pt x="21431" y="176212"/>
                </a:lnTo>
                <a:lnTo>
                  <a:pt x="42862" y="185737"/>
                </a:lnTo>
                <a:lnTo>
                  <a:pt x="80962" y="202406"/>
                </a:lnTo>
                <a:lnTo>
                  <a:pt x="147637" y="226218"/>
                </a:lnTo>
                <a:lnTo>
                  <a:pt x="219075" y="247650"/>
                </a:lnTo>
                <a:lnTo>
                  <a:pt x="273843" y="259556"/>
                </a:lnTo>
                <a:lnTo>
                  <a:pt x="330993" y="264318"/>
                </a:lnTo>
                <a:lnTo>
                  <a:pt x="371475" y="261937"/>
                </a:lnTo>
                <a:lnTo>
                  <a:pt x="538162" y="233362"/>
                </a:lnTo>
                <a:lnTo>
                  <a:pt x="716756" y="197643"/>
                </a:lnTo>
                <a:lnTo>
                  <a:pt x="845343" y="166687"/>
                </a:lnTo>
                <a:lnTo>
                  <a:pt x="1083468" y="116681"/>
                </a:lnTo>
                <a:lnTo>
                  <a:pt x="1133475" y="95250"/>
                </a:lnTo>
                <a:lnTo>
                  <a:pt x="1181100" y="66675"/>
                </a:lnTo>
                <a:lnTo>
                  <a:pt x="1223962" y="35718"/>
                </a:lnTo>
                <a:lnTo>
                  <a:pt x="1252537" y="14287"/>
                </a:lnTo>
                <a:lnTo>
                  <a:pt x="1276350" y="2381"/>
                </a:lnTo>
                <a:lnTo>
                  <a:pt x="1304925" y="0"/>
                </a:lnTo>
                <a:lnTo>
                  <a:pt x="1343025" y="7143"/>
                </a:lnTo>
                <a:lnTo>
                  <a:pt x="1397793" y="28575"/>
                </a:lnTo>
                <a:lnTo>
                  <a:pt x="1464468" y="69056"/>
                </a:lnTo>
                <a:lnTo>
                  <a:pt x="1514475" y="104775"/>
                </a:lnTo>
                <a:lnTo>
                  <a:pt x="1535906" y="123825"/>
                </a:lnTo>
                <a:lnTo>
                  <a:pt x="1545431" y="138112"/>
                </a:lnTo>
                <a:lnTo>
                  <a:pt x="1552575" y="154781"/>
                </a:lnTo>
                <a:lnTo>
                  <a:pt x="1552575" y="166687"/>
                </a:lnTo>
                <a:lnTo>
                  <a:pt x="1547812" y="183356"/>
                </a:lnTo>
                <a:lnTo>
                  <a:pt x="1528762" y="204787"/>
                </a:lnTo>
                <a:lnTo>
                  <a:pt x="1485900" y="223837"/>
                </a:lnTo>
                <a:lnTo>
                  <a:pt x="1335881" y="2643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430D922-26C5-42CD-A0E9-8C27B5A872D7}"/>
              </a:ext>
            </a:extLst>
          </p:cNvPr>
          <p:cNvSpPr/>
          <p:nvPr/>
        </p:nvSpPr>
        <p:spPr>
          <a:xfrm>
            <a:off x="4060825" y="2003425"/>
            <a:ext cx="1768475" cy="385763"/>
          </a:xfrm>
          <a:custGeom>
            <a:avLst/>
            <a:gdLst>
              <a:gd name="connsiteX0" fmla="*/ 771603 w 1768675"/>
              <a:gd name="connsiteY0" fmla="*/ 142797 h 385802"/>
              <a:gd name="connsiteX1" fmla="*/ 603755 w 1768675"/>
              <a:gd name="connsiteY1" fmla="*/ 177870 h 385802"/>
              <a:gd name="connsiteX2" fmla="*/ 503546 w 1768675"/>
              <a:gd name="connsiteY2" fmla="*/ 197912 h 385802"/>
              <a:gd name="connsiteX3" fmla="*/ 420875 w 1768675"/>
              <a:gd name="connsiteY3" fmla="*/ 210438 h 385802"/>
              <a:gd name="connsiteX4" fmla="*/ 358244 w 1768675"/>
              <a:gd name="connsiteY4" fmla="*/ 217953 h 385802"/>
              <a:gd name="connsiteX5" fmla="*/ 313151 w 1768675"/>
              <a:gd name="connsiteY5" fmla="*/ 220458 h 385802"/>
              <a:gd name="connsiteX6" fmla="*/ 270562 w 1768675"/>
              <a:gd name="connsiteY6" fmla="*/ 220458 h 385802"/>
              <a:gd name="connsiteX7" fmla="*/ 230479 w 1768675"/>
              <a:gd name="connsiteY7" fmla="*/ 217953 h 385802"/>
              <a:gd name="connsiteX8" fmla="*/ 155323 w 1768675"/>
              <a:gd name="connsiteY8" fmla="*/ 205427 h 385802"/>
              <a:gd name="connsiteX9" fmla="*/ 75156 w 1768675"/>
              <a:gd name="connsiteY9" fmla="*/ 182880 h 385802"/>
              <a:gd name="connsiteX10" fmla="*/ 32568 w 1768675"/>
              <a:gd name="connsiteY10" fmla="*/ 170354 h 385802"/>
              <a:gd name="connsiteX11" fmla="*/ 15031 w 1768675"/>
              <a:gd name="connsiteY11" fmla="*/ 170354 h 385802"/>
              <a:gd name="connsiteX12" fmla="*/ 5010 w 1768675"/>
              <a:gd name="connsiteY12" fmla="*/ 172860 h 385802"/>
              <a:gd name="connsiteX13" fmla="*/ 0 w 1768675"/>
              <a:gd name="connsiteY13" fmla="*/ 180375 h 385802"/>
              <a:gd name="connsiteX14" fmla="*/ 5010 w 1768675"/>
              <a:gd name="connsiteY14" fmla="*/ 200417 h 385802"/>
              <a:gd name="connsiteX15" fmla="*/ 17537 w 1768675"/>
              <a:gd name="connsiteY15" fmla="*/ 222964 h 385802"/>
              <a:gd name="connsiteX16" fmla="*/ 57620 w 1768675"/>
              <a:gd name="connsiteY16" fmla="*/ 255531 h 385802"/>
              <a:gd name="connsiteX17" fmla="*/ 110229 w 1768675"/>
              <a:gd name="connsiteY17" fmla="*/ 293109 h 385802"/>
              <a:gd name="connsiteX18" fmla="*/ 162838 w 1768675"/>
              <a:gd name="connsiteY18" fmla="*/ 325677 h 385802"/>
              <a:gd name="connsiteX19" fmla="*/ 205427 w 1768675"/>
              <a:gd name="connsiteY19" fmla="*/ 345719 h 385802"/>
              <a:gd name="connsiteX20" fmla="*/ 250521 w 1768675"/>
              <a:gd name="connsiteY20" fmla="*/ 363255 h 385802"/>
              <a:gd name="connsiteX21" fmla="*/ 290604 w 1768675"/>
              <a:gd name="connsiteY21" fmla="*/ 375781 h 385802"/>
              <a:gd name="connsiteX22" fmla="*/ 340708 w 1768675"/>
              <a:gd name="connsiteY22" fmla="*/ 383297 h 385802"/>
              <a:gd name="connsiteX23" fmla="*/ 393317 w 1768675"/>
              <a:gd name="connsiteY23" fmla="*/ 385802 h 385802"/>
              <a:gd name="connsiteX24" fmla="*/ 465968 w 1768675"/>
              <a:gd name="connsiteY24" fmla="*/ 373276 h 385802"/>
              <a:gd name="connsiteX25" fmla="*/ 571187 w 1768675"/>
              <a:gd name="connsiteY25" fmla="*/ 353234 h 385802"/>
              <a:gd name="connsiteX26" fmla="*/ 756572 w 1768675"/>
              <a:gd name="connsiteY26" fmla="*/ 320667 h 385802"/>
              <a:gd name="connsiteX27" fmla="*/ 844254 w 1768675"/>
              <a:gd name="connsiteY27" fmla="*/ 305635 h 385802"/>
              <a:gd name="connsiteX28" fmla="*/ 1082249 w 1768675"/>
              <a:gd name="connsiteY28" fmla="*/ 260542 h 385802"/>
              <a:gd name="connsiteX29" fmla="*/ 1257613 w 1768675"/>
              <a:gd name="connsiteY29" fmla="*/ 232984 h 385802"/>
              <a:gd name="connsiteX30" fmla="*/ 1355316 w 1768675"/>
              <a:gd name="connsiteY30" fmla="*/ 222964 h 385802"/>
              <a:gd name="connsiteX31" fmla="*/ 1458030 w 1768675"/>
              <a:gd name="connsiteY31" fmla="*/ 217953 h 385802"/>
              <a:gd name="connsiteX32" fmla="*/ 1578280 w 1768675"/>
              <a:gd name="connsiteY32" fmla="*/ 215448 h 385802"/>
              <a:gd name="connsiteX33" fmla="*/ 1628384 w 1768675"/>
              <a:gd name="connsiteY33" fmla="*/ 217953 h 385802"/>
              <a:gd name="connsiteX34" fmla="*/ 1638404 w 1768675"/>
              <a:gd name="connsiteY34" fmla="*/ 217953 h 385802"/>
              <a:gd name="connsiteX35" fmla="*/ 1680993 w 1768675"/>
              <a:gd name="connsiteY35" fmla="*/ 210438 h 385802"/>
              <a:gd name="connsiteX36" fmla="*/ 1718571 w 1768675"/>
              <a:gd name="connsiteY36" fmla="*/ 192901 h 385802"/>
              <a:gd name="connsiteX37" fmla="*/ 1748634 w 1768675"/>
              <a:gd name="connsiteY37" fmla="*/ 172860 h 385802"/>
              <a:gd name="connsiteX38" fmla="*/ 1761160 w 1768675"/>
              <a:gd name="connsiteY38" fmla="*/ 157828 h 385802"/>
              <a:gd name="connsiteX39" fmla="*/ 1768675 w 1768675"/>
              <a:gd name="connsiteY39" fmla="*/ 140292 h 385802"/>
              <a:gd name="connsiteX40" fmla="*/ 1768675 w 1768675"/>
              <a:gd name="connsiteY40" fmla="*/ 132776 h 385802"/>
              <a:gd name="connsiteX41" fmla="*/ 1766170 w 1768675"/>
              <a:gd name="connsiteY41" fmla="*/ 117745 h 385802"/>
              <a:gd name="connsiteX42" fmla="*/ 1753644 w 1768675"/>
              <a:gd name="connsiteY42" fmla="*/ 95198 h 385802"/>
              <a:gd name="connsiteX43" fmla="*/ 1723581 w 1768675"/>
              <a:gd name="connsiteY43" fmla="*/ 65136 h 385802"/>
              <a:gd name="connsiteX44" fmla="*/ 1698529 w 1768675"/>
              <a:gd name="connsiteY44" fmla="*/ 47599 h 385802"/>
              <a:gd name="connsiteX45" fmla="*/ 1653436 w 1768675"/>
              <a:gd name="connsiteY45" fmla="*/ 30063 h 385802"/>
              <a:gd name="connsiteX46" fmla="*/ 1590806 w 1768675"/>
              <a:gd name="connsiteY46" fmla="*/ 12526 h 385802"/>
              <a:gd name="connsiteX47" fmla="*/ 1520660 w 1768675"/>
              <a:gd name="connsiteY47" fmla="*/ 0 h 385802"/>
              <a:gd name="connsiteX48" fmla="*/ 1475566 w 1768675"/>
              <a:gd name="connsiteY48" fmla="*/ 0 h 385802"/>
              <a:gd name="connsiteX49" fmla="*/ 1455524 w 1768675"/>
              <a:gd name="connsiteY49" fmla="*/ 5011 h 385802"/>
              <a:gd name="connsiteX50" fmla="*/ 1392894 w 1768675"/>
              <a:gd name="connsiteY50" fmla="*/ 27558 h 385802"/>
              <a:gd name="connsiteX51" fmla="*/ 1317738 w 1768675"/>
              <a:gd name="connsiteY51" fmla="*/ 45094 h 385802"/>
              <a:gd name="connsiteX52" fmla="*/ 1215025 w 1768675"/>
              <a:gd name="connsiteY52" fmla="*/ 62631 h 385802"/>
              <a:gd name="connsiteX53" fmla="*/ 1057197 w 1768675"/>
              <a:gd name="connsiteY53" fmla="*/ 85177 h 385802"/>
              <a:gd name="connsiteX54" fmla="*/ 771603 w 1768675"/>
              <a:gd name="connsiteY54" fmla="*/ 142797 h 38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68675" h="385802">
                <a:moveTo>
                  <a:pt x="771603" y="142797"/>
                </a:moveTo>
                <a:lnTo>
                  <a:pt x="603755" y="177870"/>
                </a:lnTo>
                <a:lnTo>
                  <a:pt x="503546" y="197912"/>
                </a:lnTo>
                <a:lnTo>
                  <a:pt x="420875" y="210438"/>
                </a:lnTo>
                <a:lnTo>
                  <a:pt x="358244" y="217953"/>
                </a:lnTo>
                <a:lnTo>
                  <a:pt x="313151" y="220458"/>
                </a:lnTo>
                <a:lnTo>
                  <a:pt x="270562" y="220458"/>
                </a:lnTo>
                <a:lnTo>
                  <a:pt x="230479" y="217953"/>
                </a:lnTo>
                <a:lnTo>
                  <a:pt x="155323" y="205427"/>
                </a:lnTo>
                <a:lnTo>
                  <a:pt x="75156" y="182880"/>
                </a:lnTo>
                <a:lnTo>
                  <a:pt x="32568" y="170354"/>
                </a:lnTo>
                <a:lnTo>
                  <a:pt x="15031" y="170354"/>
                </a:lnTo>
                <a:lnTo>
                  <a:pt x="5010" y="172860"/>
                </a:lnTo>
                <a:lnTo>
                  <a:pt x="0" y="180375"/>
                </a:lnTo>
                <a:lnTo>
                  <a:pt x="5010" y="200417"/>
                </a:lnTo>
                <a:lnTo>
                  <a:pt x="17537" y="222964"/>
                </a:lnTo>
                <a:lnTo>
                  <a:pt x="57620" y="255531"/>
                </a:lnTo>
                <a:lnTo>
                  <a:pt x="110229" y="293109"/>
                </a:lnTo>
                <a:lnTo>
                  <a:pt x="162838" y="325677"/>
                </a:lnTo>
                <a:lnTo>
                  <a:pt x="205427" y="345719"/>
                </a:lnTo>
                <a:lnTo>
                  <a:pt x="250521" y="363255"/>
                </a:lnTo>
                <a:lnTo>
                  <a:pt x="290604" y="375781"/>
                </a:lnTo>
                <a:lnTo>
                  <a:pt x="340708" y="383297"/>
                </a:lnTo>
                <a:lnTo>
                  <a:pt x="393317" y="385802"/>
                </a:lnTo>
                <a:lnTo>
                  <a:pt x="465968" y="373276"/>
                </a:lnTo>
                <a:lnTo>
                  <a:pt x="571187" y="353234"/>
                </a:lnTo>
                <a:lnTo>
                  <a:pt x="756572" y="320667"/>
                </a:lnTo>
                <a:lnTo>
                  <a:pt x="844254" y="305635"/>
                </a:lnTo>
                <a:lnTo>
                  <a:pt x="1082249" y="260542"/>
                </a:lnTo>
                <a:lnTo>
                  <a:pt x="1257613" y="232984"/>
                </a:lnTo>
                <a:lnTo>
                  <a:pt x="1355316" y="222964"/>
                </a:lnTo>
                <a:lnTo>
                  <a:pt x="1458030" y="217953"/>
                </a:lnTo>
                <a:lnTo>
                  <a:pt x="1578280" y="215448"/>
                </a:lnTo>
                <a:lnTo>
                  <a:pt x="1628384" y="217953"/>
                </a:lnTo>
                <a:lnTo>
                  <a:pt x="1638404" y="217953"/>
                </a:lnTo>
                <a:lnTo>
                  <a:pt x="1680993" y="210438"/>
                </a:lnTo>
                <a:lnTo>
                  <a:pt x="1718571" y="192901"/>
                </a:lnTo>
                <a:lnTo>
                  <a:pt x="1748634" y="172860"/>
                </a:lnTo>
                <a:lnTo>
                  <a:pt x="1761160" y="157828"/>
                </a:lnTo>
                <a:lnTo>
                  <a:pt x="1768675" y="140292"/>
                </a:lnTo>
                <a:lnTo>
                  <a:pt x="1768675" y="132776"/>
                </a:lnTo>
                <a:lnTo>
                  <a:pt x="1766170" y="117745"/>
                </a:lnTo>
                <a:lnTo>
                  <a:pt x="1753644" y="95198"/>
                </a:lnTo>
                <a:lnTo>
                  <a:pt x="1723581" y="65136"/>
                </a:lnTo>
                <a:lnTo>
                  <a:pt x="1698529" y="47599"/>
                </a:lnTo>
                <a:lnTo>
                  <a:pt x="1653436" y="30063"/>
                </a:lnTo>
                <a:lnTo>
                  <a:pt x="1590806" y="12526"/>
                </a:lnTo>
                <a:lnTo>
                  <a:pt x="1520660" y="0"/>
                </a:lnTo>
                <a:lnTo>
                  <a:pt x="1475566" y="0"/>
                </a:lnTo>
                <a:lnTo>
                  <a:pt x="1455524" y="5011"/>
                </a:lnTo>
                <a:lnTo>
                  <a:pt x="1392894" y="27558"/>
                </a:lnTo>
                <a:lnTo>
                  <a:pt x="1317738" y="45094"/>
                </a:lnTo>
                <a:lnTo>
                  <a:pt x="1215025" y="62631"/>
                </a:lnTo>
                <a:lnTo>
                  <a:pt x="1057197" y="85177"/>
                </a:lnTo>
                <a:lnTo>
                  <a:pt x="771603" y="14279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D04B087C-93D4-4B64-AC32-9B4FAB1B81BE}"/>
              </a:ext>
            </a:extLst>
          </p:cNvPr>
          <p:cNvSpPr/>
          <p:nvPr/>
        </p:nvSpPr>
        <p:spPr>
          <a:xfrm>
            <a:off x="4164013" y="3351213"/>
            <a:ext cx="404812" cy="930275"/>
          </a:xfrm>
          <a:custGeom>
            <a:avLst/>
            <a:gdLst>
              <a:gd name="connsiteX0" fmla="*/ 370770 w 405843"/>
              <a:gd name="connsiteY0" fmla="*/ 345718 h 929431"/>
              <a:gd name="connsiteX1" fmla="*/ 393317 w 405843"/>
              <a:gd name="connsiteY1" fmla="*/ 578702 h 929431"/>
              <a:gd name="connsiteX2" fmla="*/ 405843 w 405843"/>
              <a:gd name="connsiteY2" fmla="*/ 688931 h 929431"/>
              <a:gd name="connsiteX3" fmla="*/ 403338 w 405843"/>
              <a:gd name="connsiteY3" fmla="*/ 801666 h 929431"/>
              <a:gd name="connsiteX4" fmla="*/ 403338 w 405843"/>
              <a:gd name="connsiteY4" fmla="*/ 829223 h 929431"/>
              <a:gd name="connsiteX5" fmla="*/ 398327 w 405843"/>
              <a:gd name="connsiteY5" fmla="*/ 849265 h 929431"/>
              <a:gd name="connsiteX6" fmla="*/ 370770 w 405843"/>
              <a:gd name="connsiteY6" fmla="*/ 889348 h 929431"/>
              <a:gd name="connsiteX7" fmla="*/ 345718 w 405843"/>
              <a:gd name="connsiteY7" fmla="*/ 911895 h 929431"/>
              <a:gd name="connsiteX8" fmla="*/ 323171 w 405843"/>
              <a:gd name="connsiteY8" fmla="*/ 926926 h 929431"/>
              <a:gd name="connsiteX9" fmla="*/ 308140 w 405843"/>
              <a:gd name="connsiteY9" fmla="*/ 929431 h 929431"/>
              <a:gd name="connsiteX10" fmla="*/ 298119 w 405843"/>
              <a:gd name="connsiteY10" fmla="*/ 929431 h 929431"/>
              <a:gd name="connsiteX11" fmla="*/ 283088 w 405843"/>
              <a:gd name="connsiteY11" fmla="*/ 924421 h 929431"/>
              <a:gd name="connsiteX12" fmla="*/ 270562 w 405843"/>
              <a:gd name="connsiteY12" fmla="*/ 914400 h 929431"/>
              <a:gd name="connsiteX13" fmla="*/ 245510 w 405843"/>
              <a:gd name="connsiteY13" fmla="*/ 879327 h 929431"/>
              <a:gd name="connsiteX14" fmla="*/ 215447 w 405843"/>
              <a:gd name="connsiteY14" fmla="*/ 829223 h 929431"/>
              <a:gd name="connsiteX15" fmla="*/ 190395 w 405843"/>
              <a:gd name="connsiteY15" fmla="*/ 766593 h 929431"/>
              <a:gd name="connsiteX16" fmla="*/ 180374 w 405843"/>
              <a:gd name="connsiteY16" fmla="*/ 729015 h 929431"/>
              <a:gd name="connsiteX17" fmla="*/ 177869 w 405843"/>
              <a:gd name="connsiteY17" fmla="*/ 691437 h 929431"/>
              <a:gd name="connsiteX18" fmla="*/ 170353 w 405843"/>
              <a:gd name="connsiteY18" fmla="*/ 576197 h 929431"/>
              <a:gd name="connsiteX19" fmla="*/ 160333 w 405843"/>
              <a:gd name="connsiteY19" fmla="*/ 423380 h 929431"/>
              <a:gd name="connsiteX20" fmla="*/ 155322 w 405843"/>
              <a:gd name="connsiteY20" fmla="*/ 348223 h 929431"/>
              <a:gd name="connsiteX21" fmla="*/ 155322 w 405843"/>
              <a:gd name="connsiteY21" fmla="*/ 313151 h 929431"/>
              <a:gd name="connsiteX22" fmla="*/ 150312 w 405843"/>
              <a:gd name="connsiteY22" fmla="*/ 283088 h 929431"/>
              <a:gd name="connsiteX23" fmla="*/ 145301 w 405843"/>
              <a:gd name="connsiteY23" fmla="*/ 255531 h 929431"/>
              <a:gd name="connsiteX24" fmla="*/ 130270 w 405843"/>
              <a:gd name="connsiteY24" fmla="*/ 212942 h 929431"/>
              <a:gd name="connsiteX25" fmla="*/ 110229 w 405843"/>
              <a:gd name="connsiteY25" fmla="*/ 177870 h 929431"/>
              <a:gd name="connsiteX26" fmla="*/ 85176 w 405843"/>
              <a:gd name="connsiteY26" fmla="*/ 142797 h 929431"/>
              <a:gd name="connsiteX27" fmla="*/ 60124 w 405843"/>
              <a:gd name="connsiteY27" fmla="*/ 115239 h 929431"/>
              <a:gd name="connsiteX28" fmla="*/ 27557 w 405843"/>
              <a:gd name="connsiteY28" fmla="*/ 85177 h 929431"/>
              <a:gd name="connsiteX29" fmla="*/ 12526 w 405843"/>
              <a:gd name="connsiteY29" fmla="*/ 62630 h 929431"/>
              <a:gd name="connsiteX30" fmla="*/ 0 w 405843"/>
              <a:gd name="connsiteY30" fmla="*/ 30062 h 929431"/>
              <a:gd name="connsiteX31" fmla="*/ 2505 w 405843"/>
              <a:gd name="connsiteY31" fmla="*/ 17536 h 929431"/>
              <a:gd name="connsiteX32" fmla="*/ 5010 w 405843"/>
              <a:gd name="connsiteY32" fmla="*/ 7516 h 929431"/>
              <a:gd name="connsiteX33" fmla="*/ 15031 w 405843"/>
              <a:gd name="connsiteY33" fmla="*/ 0 h 929431"/>
              <a:gd name="connsiteX34" fmla="*/ 32567 w 405843"/>
              <a:gd name="connsiteY34" fmla="*/ 0 h 929431"/>
              <a:gd name="connsiteX35" fmla="*/ 67640 w 405843"/>
              <a:gd name="connsiteY35" fmla="*/ 5010 h 929431"/>
              <a:gd name="connsiteX36" fmla="*/ 90187 w 405843"/>
              <a:gd name="connsiteY36" fmla="*/ 10021 h 929431"/>
              <a:gd name="connsiteX37" fmla="*/ 117744 w 405843"/>
              <a:gd name="connsiteY37" fmla="*/ 12526 h 929431"/>
              <a:gd name="connsiteX38" fmla="*/ 185385 w 405843"/>
              <a:gd name="connsiteY38" fmla="*/ 27557 h 929431"/>
              <a:gd name="connsiteX39" fmla="*/ 255530 w 405843"/>
              <a:gd name="connsiteY39" fmla="*/ 45094 h 929431"/>
              <a:gd name="connsiteX40" fmla="*/ 288098 w 405843"/>
              <a:gd name="connsiteY40" fmla="*/ 55114 h 929431"/>
              <a:gd name="connsiteX41" fmla="*/ 353233 w 405843"/>
              <a:gd name="connsiteY41" fmla="*/ 187890 h 929431"/>
              <a:gd name="connsiteX42" fmla="*/ 370770 w 405843"/>
              <a:gd name="connsiteY42" fmla="*/ 345718 h 92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5843" h="929431">
                <a:moveTo>
                  <a:pt x="370770" y="345718"/>
                </a:moveTo>
                <a:lnTo>
                  <a:pt x="393317" y="578702"/>
                </a:lnTo>
                <a:lnTo>
                  <a:pt x="405843" y="688931"/>
                </a:lnTo>
                <a:lnTo>
                  <a:pt x="403338" y="801666"/>
                </a:lnTo>
                <a:lnTo>
                  <a:pt x="403338" y="829223"/>
                </a:lnTo>
                <a:lnTo>
                  <a:pt x="398327" y="849265"/>
                </a:lnTo>
                <a:lnTo>
                  <a:pt x="370770" y="889348"/>
                </a:lnTo>
                <a:lnTo>
                  <a:pt x="345718" y="911895"/>
                </a:lnTo>
                <a:lnTo>
                  <a:pt x="323171" y="926926"/>
                </a:lnTo>
                <a:lnTo>
                  <a:pt x="308140" y="929431"/>
                </a:lnTo>
                <a:lnTo>
                  <a:pt x="298119" y="929431"/>
                </a:lnTo>
                <a:lnTo>
                  <a:pt x="283088" y="924421"/>
                </a:lnTo>
                <a:lnTo>
                  <a:pt x="270562" y="914400"/>
                </a:lnTo>
                <a:lnTo>
                  <a:pt x="245510" y="879327"/>
                </a:lnTo>
                <a:lnTo>
                  <a:pt x="215447" y="829223"/>
                </a:lnTo>
                <a:lnTo>
                  <a:pt x="190395" y="766593"/>
                </a:lnTo>
                <a:lnTo>
                  <a:pt x="180374" y="729015"/>
                </a:lnTo>
                <a:lnTo>
                  <a:pt x="177869" y="691437"/>
                </a:lnTo>
                <a:lnTo>
                  <a:pt x="170353" y="576197"/>
                </a:lnTo>
                <a:lnTo>
                  <a:pt x="160333" y="423380"/>
                </a:lnTo>
                <a:lnTo>
                  <a:pt x="155322" y="348223"/>
                </a:lnTo>
                <a:lnTo>
                  <a:pt x="155322" y="313151"/>
                </a:lnTo>
                <a:lnTo>
                  <a:pt x="150312" y="283088"/>
                </a:lnTo>
                <a:lnTo>
                  <a:pt x="145301" y="255531"/>
                </a:lnTo>
                <a:lnTo>
                  <a:pt x="130270" y="212942"/>
                </a:lnTo>
                <a:lnTo>
                  <a:pt x="110229" y="177870"/>
                </a:lnTo>
                <a:lnTo>
                  <a:pt x="85176" y="142797"/>
                </a:lnTo>
                <a:lnTo>
                  <a:pt x="60124" y="115239"/>
                </a:lnTo>
                <a:lnTo>
                  <a:pt x="27557" y="85177"/>
                </a:lnTo>
                <a:lnTo>
                  <a:pt x="12526" y="62630"/>
                </a:lnTo>
                <a:lnTo>
                  <a:pt x="0" y="30062"/>
                </a:lnTo>
                <a:lnTo>
                  <a:pt x="2505" y="17536"/>
                </a:lnTo>
                <a:lnTo>
                  <a:pt x="5010" y="7516"/>
                </a:lnTo>
                <a:lnTo>
                  <a:pt x="15031" y="0"/>
                </a:lnTo>
                <a:lnTo>
                  <a:pt x="32567" y="0"/>
                </a:lnTo>
                <a:lnTo>
                  <a:pt x="67640" y="5010"/>
                </a:lnTo>
                <a:lnTo>
                  <a:pt x="90187" y="10021"/>
                </a:lnTo>
                <a:lnTo>
                  <a:pt x="117744" y="12526"/>
                </a:lnTo>
                <a:lnTo>
                  <a:pt x="185385" y="27557"/>
                </a:lnTo>
                <a:lnTo>
                  <a:pt x="255530" y="45094"/>
                </a:lnTo>
                <a:lnTo>
                  <a:pt x="288098" y="55114"/>
                </a:lnTo>
                <a:lnTo>
                  <a:pt x="353233" y="187890"/>
                </a:lnTo>
                <a:lnTo>
                  <a:pt x="370770" y="3457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9498428-B3D9-42BA-85E8-1A6069FF0E5F}"/>
              </a:ext>
            </a:extLst>
          </p:cNvPr>
          <p:cNvSpPr/>
          <p:nvPr/>
        </p:nvSpPr>
        <p:spPr>
          <a:xfrm>
            <a:off x="4217988" y="4376738"/>
            <a:ext cx="466725" cy="841375"/>
          </a:xfrm>
          <a:custGeom>
            <a:avLst/>
            <a:gdLst>
              <a:gd name="connsiteX0" fmla="*/ 313151 w 465968"/>
              <a:gd name="connsiteY0" fmla="*/ 253026 h 841749"/>
              <a:gd name="connsiteX1" fmla="*/ 245510 w 465968"/>
              <a:gd name="connsiteY1" fmla="*/ 182880 h 841749"/>
              <a:gd name="connsiteX2" fmla="*/ 175364 w 465968"/>
              <a:gd name="connsiteY2" fmla="*/ 117745 h 841749"/>
              <a:gd name="connsiteX3" fmla="*/ 100208 w 465968"/>
              <a:gd name="connsiteY3" fmla="*/ 50104 h 841749"/>
              <a:gd name="connsiteX4" fmla="*/ 57620 w 465968"/>
              <a:gd name="connsiteY4" fmla="*/ 12526 h 841749"/>
              <a:gd name="connsiteX5" fmla="*/ 32568 w 465968"/>
              <a:gd name="connsiteY5" fmla="*/ 0 h 841749"/>
              <a:gd name="connsiteX6" fmla="*/ 17536 w 465968"/>
              <a:gd name="connsiteY6" fmla="*/ 0 h 841749"/>
              <a:gd name="connsiteX7" fmla="*/ 7516 w 465968"/>
              <a:gd name="connsiteY7" fmla="*/ 0 h 841749"/>
              <a:gd name="connsiteX8" fmla="*/ 5010 w 465968"/>
              <a:gd name="connsiteY8" fmla="*/ 2505 h 841749"/>
              <a:gd name="connsiteX9" fmla="*/ 0 w 465968"/>
              <a:gd name="connsiteY9" fmla="*/ 12526 h 841749"/>
              <a:gd name="connsiteX10" fmla="*/ 5010 w 465968"/>
              <a:gd name="connsiteY10" fmla="*/ 35073 h 841749"/>
              <a:gd name="connsiteX11" fmla="*/ 42589 w 465968"/>
              <a:gd name="connsiteY11" fmla="*/ 125260 h 841749"/>
              <a:gd name="connsiteX12" fmla="*/ 112734 w 465968"/>
              <a:gd name="connsiteY12" fmla="*/ 293109 h 841749"/>
              <a:gd name="connsiteX13" fmla="*/ 170354 w 465968"/>
              <a:gd name="connsiteY13" fmla="*/ 443421 h 841749"/>
              <a:gd name="connsiteX14" fmla="*/ 185385 w 465968"/>
              <a:gd name="connsiteY14" fmla="*/ 501041 h 841749"/>
              <a:gd name="connsiteX15" fmla="*/ 202922 w 465968"/>
              <a:gd name="connsiteY15" fmla="*/ 603754 h 841749"/>
              <a:gd name="connsiteX16" fmla="*/ 217953 w 465968"/>
              <a:gd name="connsiteY16" fmla="*/ 676405 h 841749"/>
              <a:gd name="connsiteX17" fmla="*/ 237995 w 465968"/>
              <a:gd name="connsiteY17" fmla="*/ 736530 h 841749"/>
              <a:gd name="connsiteX18" fmla="*/ 253026 w 465968"/>
              <a:gd name="connsiteY18" fmla="*/ 771603 h 841749"/>
              <a:gd name="connsiteX19" fmla="*/ 265552 w 465968"/>
              <a:gd name="connsiteY19" fmla="*/ 796655 h 841749"/>
              <a:gd name="connsiteX20" fmla="*/ 280583 w 465968"/>
              <a:gd name="connsiteY20" fmla="*/ 819202 h 841749"/>
              <a:gd name="connsiteX21" fmla="*/ 293109 w 465968"/>
              <a:gd name="connsiteY21" fmla="*/ 831728 h 841749"/>
              <a:gd name="connsiteX22" fmla="*/ 303130 w 465968"/>
              <a:gd name="connsiteY22" fmla="*/ 836739 h 841749"/>
              <a:gd name="connsiteX23" fmla="*/ 333192 w 465968"/>
              <a:gd name="connsiteY23" fmla="*/ 841749 h 841749"/>
              <a:gd name="connsiteX24" fmla="*/ 363255 w 465968"/>
              <a:gd name="connsiteY24" fmla="*/ 834233 h 841749"/>
              <a:gd name="connsiteX25" fmla="*/ 385802 w 465968"/>
              <a:gd name="connsiteY25" fmla="*/ 824213 h 841749"/>
              <a:gd name="connsiteX26" fmla="*/ 408349 w 465968"/>
              <a:gd name="connsiteY26" fmla="*/ 804171 h 841749"/>
              <a:gd name="connsiteX27" fmla="*/ 430895 w 465968"/>
              <a:gd name="connsiteY27" fmla="*/ 769098 h 841749"/>
              <a:gd name="connsiteX28" fmla="*/ 443421 w 465968"/>
              <a:gd name="connsiteY28" fmla="*/ 736530 h 841749"/>
              <a:gd name="connsiteX29" fmla="*/ 450937 w 465968"/>
              <a:gd name="connsiteY29" fmla="*/ 708973 h 841749"/>
              <a:gd name="connsiteX30" fmla="*/ 458453 w 465968"/>
              <a:gd name="connsiteY30" fmla="*/ 661374 h 841749"/>
              <a:gd name="connsiteX31" fmla="*/ 463463 w 465968"/>
              <a:gd name="connsiteY31" fmla="*/ 626301 h 841749"/>
              <a:gd name="connsiteX32" fmla="*/ 465968 w 465968"/>
              <a:gd name="connsiteY32" fmla="*/ 578702 h 841749"/>
              <a:gd name="connsiteX33" fmla="*/ 460958 w 465968"/>
              <a:gd name="connsiteY33" fmla="*/ 538619 h 841749"/>
              <a:gd name="connsiteX34" fmla="*/ 455947 w 465968"/>
              <a:gd name="connsiteY34" fmla="*/ 503546 h 841749"/>
              <a:gd name="connsiteX35" fmla="*/ 443421 w 465968"/>
              <a:gd name="connsiteY35" fmla="*/ 450937 h 841749"/>
              <a:gd name="connsiteX36" fmla="*/ 425885 w 465968"/>
              <a:gd name="connsiteY36" fmla="*/ 408348 h 841749"/>
              <a:gd name="connsiteX37" fmla="*/ 398328 w 465968"/>
              <a:gd name="connsiteY37" fmla="*/ 365760 h 841749"/>
              <a:gd name="connsiteX38" fmla="*/ 355739 w 465968"/>
              <a:gd name="connsiteY38" fmla="*/ 308140 h 841749"/>
              <a:gd name="connsiteX39" fmla="*/ 313151 w 465968"/>
              <a:gd name="connsiteY39" fmla="*/ 253026 h 8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5968" h="841749">
                <a:moveTo>
                  <a:pt x="313151" y="253026"/>
                </a:moveTo>
                <a:lnTo>
                  <a:pt x="245510" y="182880"/>
                </a:lnTo>
                <a:lnTo>
                  <a:pt x="175364" y="117745"/>
                </a:lnTo>
                <a:lnTo>
                  <a:pt x="100208" y="50104"/>
                </a:lnTo>
                <a:lnTo>
                  <a:pt x="57620" y="12526"/>
                </a:lnTo>
                <a:lnTo>
                  <a:pt x="32568" y="0"/>
                </a:lnTo>
                <a:lnTo>
                  <a:pt x="17536" y="0"/>
                </a:lnTo>
                <a:lnTo>
                  <a:pt x="7516" y="0"/>
                </a:lnTo>
                <a:lnTo>
                  <a:pt x="5010" y="2505"/>
                </a:lnTo>
                <a:lnTo>
                  <a:pt x="0" y="12526"/>
                </a:lnTo>
                <a:lnTo>
                  <a:pt x="5010" y="35073"/>
                </a:lnTo>
                <a:lnTo>
                  <a:pt x="42589" y="125260"/>
                </a:lnTo>
                <a:lnTo>
                  <a:pt x="112734" y="293109"/>
                </a:lnTo>
                <a:lnTo>
                  <a:pt x="170354" y="443421"/>
                </a:lnTo>
                <a:lnTo>
                  <a:pt x="185385" y="501041"/>
                </a:lnTo>
                <a:lnTo>
                  <a:pt x="202922" y="603754"/>
                </a:lnTo>
                <a:lnTo>
                  <a:pt x="217953" y="676405"/>
                </a:lnTo>
                <a:lnTo>
                  <a:pt x="237995" y="736530"/>
                </a:lnTo>
                <a:lnTo>
                  <a:pt x="253026" y="771603"/>
                </a:lnTo>
                <a:lnTo>
                  <a:pt x="265552" y="796655"/>
                </a:lnTo>
                <a:lnTo>
                  <a:pt x="280583" y="819202"/>
                </a:lnTo>
                <a:lnTo>
                  <a:pt x="293109" y="831728"/>
                </a:lnTo>
                <a:lnTo>
                  <a:pt x="303130" y="836739"/>
                </a:lnTo>
                <a:lnTo>
                  <a:pt x="333192" y="841749"/>
                </a:lnTo>
                <a:lnTo>
                  <a:pt x="363255" y="834233"/>
                </a:lnTo>
                <a:lnTo>
                  <a:pt x="385802" y="824213"/>
                </a:lnTo>
                <a:lnTo>
                  <a:pt x="408349" y="804171"/>
                </a:lnTo>
                <a:lnTo>
                  <a:pt x="430895" y="769098"/>
                </a:lnTo>
                <a:lnTo>
                  <a:pt x="443421" y="736530"/>
                </a:lnTo>
                <a:lnTo>
                  <a:pt x="450937" y="708973"/>
                </a:lnTo>
                <a:lnTo>
                  <a:pt x="458453" y="661374"/>
                </a:lnTo>
                <a:lnTo>
                  <a:pt x="463463" y="626301"/>
                </a:lnTo>
                <a:lnTo>
                  <a:pt x="465968" y="578702"/>
                </a:lnTo>
                <a:lnTo>
                  <a:pt x="460958" y="538619"/>
                </a:lnTo>
                <a:lnTo>
                  <a:pt x="455947" y="503546"/>
                </a:lnTo>
                <a:lnTo>
                  <a:pt x="443421" y="450937"/>
                </a:lnTo>
                <a:lnTo>
                  <a:pt x="425885" y="408348"/>
                </a:lnTo>
                <a:lnTo>
                  <a:pt x="398328" y="365760"/>
                </a:lnTo>
                <a:lnTo>
                  <a:pt x="355739" y="308140"/>
                </a:lnTo>
                <a:lnTo>
                  <a:pt x="313151" y="2530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EDFB23CC-750C-477E-A8D9-D2086181E943}"/>
              </a:ext>
            </a:extLst>
          </p:cNvPr>
          <p:cNvSpPr/>
          <p:nvPr/>
        </p:nvSpPr>
        <p:spPr>
          <a:xfrm>
            <a:off x="4926013" y="4183063"/>
            <a:ext cx="652462" cy="1100137"/>
          </a:xfrm>
          <a:custGeom>
            <a:avLst/>
            <a:gdLst>
              <a:gd name="connsiteX0" fmla="*/ 245510 w 653859"/>
              <a:gd name="connsiteY0" fmla="*/ 493526 h 1099785"/>
              <a:gd name="connsiteX1" fmla="*/ 142797 w 653859"/>
              <a:gd name="connsiteY1" fmla="*/ 754067 h 1099785"/>
              <a:gd name="connsiteX2" fmla="*/ 42588 w 653859"/>
              <a:gd name="connsiteY2" fmla="*/ 989556 h 1099785"/>
              <a:gd name="connsiteX3" fmla="*/ 0 w 653859"/>
              <a:gd name="connsiteY3" fmla="*/ 1099785 h 1099785"/>
              <a:gd name="connsiteX4" fmla="*/ 137786 w 653859"/>
              <a:gd name="connsiteY4" fmla="*/ 954483 h 1099785"/>
              <a:gd name="connsiteX5" fmla="*/ 250521 w 653859"/>
              <a:gd name="connsiteY5" fmla="*/ 806676 h 1099785"/>
              <a:gd name="connsiteX6" fmla="*/ 368265 w 653859"/>
              <a:gd name="connsiteY6" fmla="*/ 643838 h 1099785"/>
              <a:gd name="connsiteX7" fmla="*/ 475989 w 653859"/>
              <a:gd name="connsiteY7" fmla="*/ 483505 h 1099785"/>
              <a:gd name="connsiteX8" fmla="*/ 508557 w 653859"/>
              <a:gd name="connsiteY8" fmla="*/ 433401 h 1099785"/>
              <a:gd name="connsiteX9" fmla="*/ 521083 w 653859"/>
              <a:gd name="connsiteY9" fmla="*/ 405843 h 1099785"/>
              <a:gd name="connsiteX10" fmla="*/ 541124 w 653859"/>
              <a:gd name="connsiteY10" fmla="*/ 373276 h 1099785"/>
              <a:gd name="connsiteX11" fmla="*/ 556156 w 653859"/>
              <a:gd name="connsiteY11" fmla="*/ 355739 h 1099785"/>
              <a:gd name="connsiteX12" fmla="*/ 578702 w 653859"/>
              <a:gd name="connsiteY12" fmla="*/ 330687 h 1099785"/>
              <a:gd name="connsiteX13" fmla="*/ 616281 w 653859"/>
              <a:gd name="connsiteY13" fmla="*/ 300625 h 1099785"/>
              <a:gd name="connsiteX14" fmla="*/ 638827 w 653859"/>
              <a:gd name="connsiteY14" fmla="*/ 283088 h 1099785"/>
              <a:gd name="connsiteX15" fmla="*/ 648848 w 653859"/>
              <a:gd name="connsiteY15" fmla="*/ 270562 h 1099785"/>
              <a:gd name="connsiteX16" fmla="*/ 651353 w 653859"/>
              <a:gd name="connsiteY16" fmla="*/ 260542 h 1099785"/>
              <a:gd name="connsiteX17" fmla="*/ 653859 w 653859"/>
              <a:gd name="connsiteY17" fmla="*/ 245510 h 1099785"/>
              <a:gd name="connsiteX18" fmla="*/ 651353 w 653859"/>
              <a:gd name="connsiteY18" fmla="*/ 235489 h 1099785"/>
              <a:gd name="connsiteX19" fmla="*/ 646343 w 653859"/>
              <a:gd name="connsiteY19" fmla="*/ 220458 h 1099785"/>
              <a:gd name="connsiteX20" fmla="*/ 633817 w 653859"/>
              <a:gd name="connsiteY20" fmla="*/ 195406 h 1099785"/>
              <a:gd name="connsiteX21" fmla="*/ 611270 w 653859"/>
              <a:gd name="connsiteY21" fmla="*/ 170354 h 1099785"/>
              <a:gd name="connsiteX22" fmla="*/ 576197 w 653859"/>
              <a:gd name="connsiteY22" fmla="*/ 137786 h 1099785"/>
              <a:gd name="connsiteX23" fmla="*/ 531104 w 653859"/>
              <a:gd name="connsiteY23" fmla="*/ 105219 h 1099785"/>
              <a:gd name="connsiteX24" fmla="*/ 478494 w 653859"/>
              <a:gd name="connsiteY24" fmla="*/ 72651 h 1099785"/>
              <a:gd name="connsiteX25" fmla="*/ 408348 w 653859"/>
              <a:gd name="connsiteY25" fmla="*/ 40083 h 1099785"/>
              <a:gd name="connsiteX26" fmla="*/ 345718 w 653859"/>
              <a:gd name="connsiteY26" fmla="*/ 20042 h 1099785"/>
              <a:gd name="connsiteX27" fmla="*/ 270562 w 653859"/>
              <a:gd name="connsiteY27" fmla="*/ 2505 h 1099785"/>
              <a:gd name="connsiteX28" fmla="*/ 235489 w 653859"/>
              <a:gd name="connsiteY28" fmla="*/ 0 h 1099785"/>
              <a:gd name="connsiteX29" fmla="*/ 220458 w 653859"/>
              <a:gd name="connsiteY29" fmla="*/ 0 h 1099785"/>
              <a:gd name="connsiteX30" fmla="*/ 202922 w 653859"/>
              <a:gd name="connsiteY30" fmla="*/ 5011 h 1099785"/>
              <a:gd name="connsiteX31" fmla="*/ 200416 w 653859"/>
              <a:gd name="connsiteY31" fmla="*/ 12526 h 1099785"/>
              <a:gd name="connsiteX32" fmla="*/ 202922 w 653859"/>
              <a:gd name="connsiteY32" fmla="*/ 27557 h 1099785"/>
              <a:gd name="connsiteX33" fmla="*/ 217953 w 653859"/>
              <a:gd name="connsiteY33" fmla="*/ 50104 h 1099785"/>
              <a:gd name="connsiteX34" fmla="*/ 237994 w 653859"/>
              <a:gd name="connsiteY34" fmla="*/ 70146 h 1099785"/>
              <a:gd name="connsiteX35" fmla="*/ 255531 w 653859"/>
              <a:gd name="connsiteY35" fmla="*/ 90188 h 1099785"/>
              <a:gd name="connsiteX36" fmla="*/ 268057 w 653859"/>
              <a:gd name="connsiteY36" fmla="*/ 110229 h 1099785"/>
              <a:gd name="connsiteX37" fmla="*/ 290604 w 653859"/>
              <a:gd name="connsiteY37" fmla="*/ 155323 h 1099785"/>
              <a:gd name="connsiteX38" fmla="*/ 305635 w 653859"/>
              <a:gd name="connsiteY38" fmla="*/ 192901 h 1099785"/>
              <a:gd name="connsiteX39" fmla="*/ 310645 w 653859"/>
              <a:gd name="connsiteY39" fmla="*/ 230479 h 1099785"/>
              <a:gd name="connsiteX40" fmla="*/ 300625 w 653859"/>
              <a:gd name="connsiteY40" fmla="*/ 295614 h 1099785"/>
              <a:gd name="connsiteX41" fmla="*/ 285593 w 653859"/>
              <a:gd name="connsiteY41" fmla="*/ 368265 h 1099785"/>
              <a:gd name="connsiteX42" fmla="*/ 245510 w 653859"/>
              <a:gd name="connsiteY42" fmla="*/ 493526 h 109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53859" h="1099785">
                <a:moveTo>
                  <a:pt x="245510" y="493526"/>
                </a:moveTo>
                <a:lnTo>
                  <a:pt x="142797" y="754067"/>
                </a:lnTo>
                <a:lnTo>
                  <a:pt x="42588" y="989556"/>
                </a:lnTo>
                <a:lnTo>
                  <a:pt x="0" y="1099785"/>
                </a:lnTo>
                <a:lnTo>
                  <a:pt x="137786" y="954483"/>
                </a:lnTo>
                <a:lnTo>
                  <a:pt x="250521" y="806676"/>
                </a:lnTo>
                <a:lnTo>
                  <a:pt x="368265" y="643838"/>
                </a:lnTo>
                <a:lnTo>
                  <a:pt x="475989" y="483505"/>
                </a:lnTo>
                <a:lnTo>
                  <a:pt x="508557" y="433401"/>
                </a:lnTo>
                <a:lnTo>
                  <a:pt x="521083" y="405843"/>
                </a:lnTo>
                <a:lnTo>
                  <a:pt x="541124" y="373276"/>
                </a:lnTo>
                <a:lnTo>
                  <a:pt x="556156" y="355739"/>
                </a:lnTo>
                <a:lnTo>
                  <a:pt x="578702" y="330687"/>
                </a:lnTo>
                <a:lnTo>
                  <a:pt x="616281" y="300625"/>
                </a:lnTo>
                <a:lnTo>
                  <a:pt x="638827" y="283088"/>
                </a:lnTo>
                <a:lnTo>
                  <a:pt x="648848" y="270562"/>
                </a:lnTo>
                <a:lnTo>
                  <a:pt x="651353" y="260542"/>
                </a:lnTo>
                <a:lnTo>
                  <a:pt x="653859" y="245510"/>
                </a:lnTo>
                <a:lnTo>
                  <a:pt x="651353" y="235489"/>
                </a:lnTo>
                <a:lnTo>
                  <a:pt x="646343" y="220458"/>
                </a:lnTo>
                <a:lnTo>
                  <a:pt x="633817" y="195406"/>
                </a:lnTo>
                <a:lnTo>
                  <a:pt x="611270" y="170354"/>
                </a:lnTo>
                <a:lnTo>
                  <a:pt x="576197" y="137786"/>
                </a:lnTo>
                <a:lnTo>
                  <a:pt x="531104" y="105219"/>
                </a:lnTo>
                <a:lnTo>
                  <a:pt x="478494" y="72651"/>
                </a:lnTo>
                <a:lnTo>
                  <a:pt x="408348" y="40083"/>
                </a:lnTo>
                <a:lnTo>
                  <a:pt x="345718" y="20042"/>
                </a:lnTo>
                <a:lnTo>
                  <a:pt x="270562" y="2505"/>
                </a:lnTo>
                <a:lnTo>
                  <a:pt x="235489" y="0"/>
                </a:lnTo>
                <a:lnTo>
                  <a:pt x="220458" y="0"/>
                </a:lnTo>
                <a:lnTo>
                  <a:pt x="202922" y="5011"/>
                </a:lnTo>
                <a:lnTo>
                  <a:pt x="200416" y="12526"/>
                </a:lnTo>
                <a:lnTo>
                  <a:pt x="202922" y="27557"/>
                </a:lnTo>
                <a:lnTo>
                  <a:pt x="217953" y="50104"/>
                </a:lnTo>
                <a:lnTo>
                  <a:pt x="237994" y="70146"/>
                </a:lnTo>
                <a:lnTo>
                  <a:pt x="255531" y="90188"/>
                </a:lnTo>
                <a:lnTo>
                  <a:pt x="268057" y="110229"/>
                </a:lnTo>
                <a:lnTo>
                  <a:pt x="290604" y="155323"/>
                </a:lnTo>
                <a:lnTo>
                  <a:pt x="305635" y="192901"/>
                </a:lnTo>
                <a:lnTo>
                  <a:pt x="310645" y="230479"/>
                </a:lnTo>
                <a:lnTo>
                  <a:pt x="300625" y="295614"/>
                </a:lnTo>
                <a:lnTo>
                  <a:pt x="285593" y="368265"/>
                </a:lnTo>
                <a:lnTo>
                  <a:pt x="245510" y="4935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797B63E9-38F6-4DCB-807E-74A01E52DB32}"/>
              </a:ext>
            </a:extLst>
          </p:cNvPr>
          <p:cNvSpPr/>
          <p:nvPr/>
        </p:nvSpPr>
        <p:spPr>
          <a:xfrm>
            <a:off x="5626100" y="2674938"/>
            <a:ext cx="1757363" cy="487362"/>
          </a:xfrm>
          <a:custGeom>
            <a:avLst/>
            <a:gdLst>
              <a:gd name="connsiteX0" fmla="*/ 982040 w 1756149"/>
              <a:gd name="connsiteY0" fmla="*/ 323172 h 486010"/>
              <a:gd name="connsiteX1" fmla="*/ 759077 w 1756149"/>
              <a:gd name="connsiteY1" fmla="*/ 383297 h 486010"/>
              <a:gd name="connsiteX2" fmla="*/ 558660 w 1756149"/>
              <a:gd name="connsiteY2" fmla="*/ 438411 h 486010"/>
              <a:gd name="connsiteX3" fmla="*/ 410853 w 1756149"/>
              <a:gd name="connsiteY3" fmla="*/ 481000 h 486010"/>
              <a:gd name="connsiteX4" fmla="*/ 383296 w 1756149"/>
              <a:gd name="connsiteY4" fmla="*/ 486010 h 486010"/>
              <a:gd name="connsiteX5" fmla="*/ 363254 w 1756149"/>
              <a:gd name="connsiteY5" fmla="*/ 486010 h 486010"/>
              <a:gd name="connsiteX6" fmla="*/ 333192 w 1756149"/>
              <a:gd name="connsiteY6" fmla="*/ 483505 h 486010"/>
              <a:gd name="connsiteX7" fmla="*/ 283088 w 1756149"/>
              <a:gd name="connsiteY7" fmla="*/ 475989 h 486010"/>
              <a:gd name="connsiteX8" fmla="*/ 230478 w 1756149"/>
              <a:gd name="connsiteY8" fmla="*/ 458453 h 486010"/>
              <a:gd name="connsiteX9" fmla="*/ 177869 w 1756149"/>
              <a:gd name="connsiteY9" fmla="*/ 435906 h 486010"/>
              <a:gd name="connsiteX10" fmla="*/ 135281 w 1756149"/>
              <a:gd name="connsiteY10" fmla="*/ 410854 h 486010"/>
              <a:gd name="connsiteX11" fmla="*/ 95197 w 1756149"/>
              <a:gd name="connsiteY11" fmla="*/ 378286 h 486010"/>
              <a:gd name="connsiteX12" fmla="*/ 52609 w 1756149"/>
              <a:gd name="connsiteY12" fmla="*/ 340708 h 486010"/>
              <a:gd name="connsiteX13" fmla="*/ 25052 w 1756149"/>
              <a:gd name="connsiteY13" fmla="*/ 308141 h 486010"/>
              <a:gd name="connsiteX14" fmla="*/ 7515 w 1756149"/>
              <a:gd name="connsiteY14" fmla="*/ 280583 h 486010"/>
              <a:gd name="connsiteX15" fmla="*/ 0 w 1756149"/>
              <a:gd name="connsiteY15" fmla="*/ 255531 h 486010"/>
              <a:gd name="connsiteX16" fmla="*/ 0 w 1756149"/>
              <a:gd name="connsiteY16" fmla="*/ 230479 h 486010"/>
              <a:gd name="connsiteX17" fmla="*/ 7515 w 1756149"/>
              <a:gd name="connsiteY17" fmla="*/ 217953 h 486010"/>
              <a:gd name="connsiteX18" fmla="*/ 20041 w 1756149"/>
              <a:gd name="connsiteY18" fmla="*/ 217953 h 486010"/>
              <a:gd name="connsiteX19" fmla="*/ 35072 w 1756149"/>
              <a:gd name="connsiteY19" fmla="*/ 220459 h 486010"/>
              <a:gd name="connsiteX20" fmla="*/ 67640 w 1756149"/>
              <a:gd name="connsiteY20" fmla="*/ 235490 h 486010"/>
              <a:gd name="connsiteX21" fmla="*/ 107723 w 1756149"/>
              <a:gd name="connsiteY21" fmla="*/ 260542 h 486010"/>
              <a:gd name="connsiteX22" fmla="*/ 140291 w 1756149"/>
              <a:gd name="connsiteY22" fmla="*/ 273068 h 486010"/>
              <a:gd name="connsiteX23" fmla="*/ 190395 w 1756149"/>
              <a:gd name="connsiteY23" fmla="*/ 285594 h 486010"/>
              <a:gd name="connsiteX24" fmla="*/ 237994 w 1756149"/>
              <a:gd name="connsiteY24" fmla="*/ 290604 h 486010"/>
              <a:gd name="connsiteX25" fmla="*/ 298119 w 1756149"/>
              <a:gd name="connsiteY25" fmla="*/ 290604 h 486010"/>
              <a:gd name="connsiteX26" fmla="*/ 363254 w 1756149"/>
              <a:gd name="connsiteY26" fmla="*/ 283089 h 486010"/>
              <a:gd name="connsiteX27" fmla="*/ 596238 w 1756149"/>
              <a:gd name="connsiteY27" fmla="*/ 232985 h 486010"/>
              <a:gd name="connsiteX28" fmla="*/ 891853 w 1756149"/>
              <a:gd name="connsiteY28" fmla="*/ 165344 h 486010"/>
              <a:gd name="connsiteX29" fmla="*/ 1049681 w 1756149"/>
              <a:gd name="connsiteY29" fmla="*/ 127766 h 486010"/>
              <a:gd name="connsiteX30" fmla="*/ 1392894 w 1756149"/>
              <a:gd name="connsiteY30" fmla="*/ 55115 h 486010"/>
              <a:gd name="connsiteX31" fmla="*/ 1458029 w 1756149"/>
              <a:gd name="connsiteY31" fmla="*/ 40084 h 486010"/>
              <a:gd name="connsiteX32" fmla="*/ 1495607 w 1756149"/>
              <a:gd name="connsiteY32" fmla="*/ 17537 h 486010"/>
              <a:gd name="connsiteX33" fmla="*/ 1523164 w 1756149"/>
              <a:gd name="connsiteY33" fmla="*/ 0 h 486010"/>
              <a:gd name="connsiteX34" fmla="*/ 1535690 w 1756149"/>
              <a:gd name="connsiteY34" fmla="*/ 0 h 486010"/>
              <a:gd name="connsiteX35" fmla="*/ 1578279 w 1756149"/>
              <a:gd name="connsiteY35" fmla="*/ 10021 h 486010"/>
              <a:gd name="connsiteX36" fmla="*/ 1678487 w 1756149"/>
              <a:gd name="connsiteY36" fmla="*/ 57620 h 486010"/>
              <a:gd name="connsiteX37" fmla="*/ 1708550 w 1756149"/>
              <a:gd name="connsiteY37" fmla="*/ 80167 h 486010"/>
              <a:gd name="connsiteX38" fmla="*/ 1736107 w 1756149"/>
              <a:gd name="connsiteY38" fmla="*/ 105219 h 486010"/>
              <a:gd name="connsiteX39" fmla="*/ 1748633 w 1756149"/>
              <a:gd name="connsiteY39" fmla="*/ 122756 h 486010"/>
              <a:gd name="connsiteX40" fmla="*/ 1756149 w 1756149"/>
              <a:gd name="connsiteY40" fmla="*/ 142797 h 486010"/>
              <a:gd name="connsiteX41" fmla="*/ 1756149 w 1756149"/>
              <a:gd name="connsiteY41" fmla="*/ 162839 h 486010"/>
              <a:gd name="connsiteX42" fmla="*/ 1746128 w 1756149"/>
              <a:gd name="connsiteY42" fmla="*/ 182880 h 486010"/>
              <a:gd name="connsiteX43" fmla="*/ 1723581 w 1756149"/>
              <a:gd name="connsiteY43" fmla="*/ 197912 h 486010"/>
              <a:gd name="connsiteX44" fmla="*/ 1686003 w 1756149"/>
              <a:gd name="connsiteY44" fmla="*/ 215448 h 486010"/>
              <a:gd name="connsiteX45" fmla="*/ 1655940 w 1756149"/>
              <a:gd name="connsiteY45" fmla="*/ 220459 h 486010"/>
              <a:gd name="connsiteX46" fmla="*/ 1570763 w 1756149"/>
              <a:gd name="connsiteY46" fmla="*/ 222964 h 486010"/>
              <a:gd name="connsiteX47" fmla="*/ 1498112 w 1756149"/>
              <a:gd name="connsiteY47" fmla="*/ 227974 h 486010"/>
              <a:gd name="connsiteX48" fmla="*/ 1402915 w 1756149"/>
              <a:gd name="connsiteY48" fmla="*/ 243005 h 486010"/>
              <a:gd name="connsiteX49" fmla="*/ 1242581 w 1756149"/>
              <a:gd name="connsiteY49" fmla="*/ 268057 h 486010"/>
              <a:gd name="connsiteX50" fmla="*/ 982040 w 1756149"/>
              <a:gd name="connsiteY50" fmla="*/ 323172 h 48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56149" h="486010">
                <a:moveTo>
                  <a:pt x="982040" y="323172"/>
                </a:moveTo>
                <a:lnTo>
                  <a:pt x="759077" y="383297"/>
                </a:lnTo>
                <a:lnTo>
                  <a:pt x="558660" y="438411"/>
                </a:lnTo>
                <a:lnTo>
                  <a:pt x="410853" y="481000"/>
                </a:lnTo>
                <a:lnTo>
                  <a:pt x="383296" y="486010"/>
                </a:lnTo>
                <a:lnTo>
                  <a:pt x="363254" y="486010"/>
                </a:lnTo>
                <a:lnTo>
                  <a:pt x="333192" y="483505"/>
                </a:lnTo>
                <a:lnTo>
                  <a:pt x="283088" y="475989"/>
                </a:lnTo>
                <a:lnTo>
                  <a:pt x="230478" y="458453"/>
                </a:lnTo>
                <a:lnTo>
                  <a:pt x="177869" y="435906"/>
                </a:lnTo>
                <a:lnTo>
                  <a:pt x="135281" y="410854"/>
                </a:lnTo>
                <a:lnTo>
                  <a:pt x="95197" y="378286"/>
                </a:lnTo>
                <a:lnTo>
                  <a:pt x="52609" y="340708"/>
                </a:lnTo>
                <a:lnTo>
                  <a:pt x="25052" y="308141"/>
                </a:lnTo>
                <a:lnTo>
                  <a:pt x="7515" y="280583"/>
                </a:lnTo>
                <a:lnTo>
                  <a:pt x="0" y="255531"/>
                </a:lnTo>
                <a:lnTo>
                  <a:pt x="0" y="230479"/>
                </a:lnTo>
                <a:lnTo>
                  <a:pt x="7515" y="217953"/>
                </a:lnTo>
                <a:lnTo>
                  <a:pt x="20041" y="217953"/>
                </a:lnTo>
                <a:lnTo>
                  <a:pt x="35072" y="220459"/>
                </a:lnTo>
                <a:lnTo>
                  <a:pt x="67640" y="235490"/>
                </a:lnTo>
                <a:lnTo>
                  <a:pt x="107723" y="260542"/>
                </a:lnTo>
                <a:lnTo>
                  <a:pt x="140291" y="273068"/>
                </a:lnTo>
                <a:lnTo>
                  <a:pt x="190395" y="285594"/>
                </a:lnTo>
                <a:lnTo>
                  <a:pt x="237994" y="290604"/>
                </a:lnTo>
                <a:lnTo>
                  <a:pt x="298119" y="290604"/>
                </a:lnTo>
                <a:lnTo>
                  <a:pt x="363254" y="283089"/>
                </a:lnTo>
                <a:lnTo>
                  <a:pt x="596238" y="232985"/>
                </a:lnTo>
                <a:lnTo>
                  <a:pt x="891853" y="165344"/>
                </a:lnTo>
                <a:lnTo>
                  <a:pt x="1049681" y="127766"/>
                </a:lnTo>
                <a:lnTo>
                  <a:pt x="1392894" y="55115"/>
                </a:lnTo>
                <a:lnTo>
                  <a:pt x="1458029" y="40084"/>
                </a:lnTo>
                <a:lnTo>
                  <a:pt x="1495607" y="17537"/>
                </a:lnTo>
                <a:lnTo>
                  <a:pt x="1523164" y="0"/>
                </a:lnTo>
                <a:lnTo>
                  <a:pt x="1535690" y="0"/>
                </a:lnTo>
                <a:lnTo>
                  <a:pt x="1578279" y="10021"/>
                </a:lnTo>
                <a:lnTo>
                  <a:pt x="1678487" y="57620"/>
                </a:lnTo>
                <a:lnTo>
                  <a:pt x="1708550" y="80167"/>
                </a:lnTo>
                <a:lnTo>
                  <a:pt x="1736107" y="105219"/>
                </a:lnTo>
                <a:lnTo>
                  <a:pt x="1748633" y="122756"/>
                </a:lnTo>
                <a:lnTo>
                  <a:pt x="1756149" y="142797"/>
                </a:lnTo>
                <a:lnTo>
                  <a:pt x="1756149" y="162839"/>
                </a:lnTo>
                <a:lnTo>
                  <a:pt x="1746128" y="182880"/>
                </a:lnTo>
                <a:lnTo>
                  <a:pt x="1723581" y="197912"/>
                </a:lnTo>
                <a:lnTo>
                  <a:pt x="1686003" y="215448"/>
                </a:lnTo>
                <a:lnTo>
                  <a:pt x="1655940" y="220459"/>
                </a:lnTo>
                <a:lnTo>
                  <a:pt x="1570763" y="222964"/>
                </a:lnTo>
                <a:lnTo>
                  <a:pt x="1498112" y="227974"/>
                </a:lnTo>
                <a:lnTo>
                  <a:pt x="1402915" y="243005"/>
                </a:lnTo>
                <a:lnTo>
                  <a:pt x="1242581" y="268057"/>
                </a:lnTo>
                <a:lnTo>
                  <a:pt x="982040" y="32317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1B7A8C95-E8AE-4E2C-A022-0530EA789924}"/>
              </a:ext>
            </a:extLst>
          </p:cNvPr>
          <p:cNvSpPr/>
          <p:nvPr/>
        </p:nvSpPr>
        <p:spPr>
          <a:xfrm rot="16200000">
            <a:off x="1427956" y="3486944"/>
            <a:ext cx="4257675" cy="458788"/>
          </a:xfrm>
          <a:custGeom>
            <a:avLst/>
            <a:gdLst>
              <a:gd name="connsiteX0" fmla="*/ 1773590 w 4257998"/>
              <a:gd name="connsiteY0" fmla="*/ 172528 h 458925"/>
              <a:gd name="connsiteX1" fmla="*/ 2091043 w 4257998"/>
              <a:gd name="connsiteY1" fmla="*/ 169077 h 458925"/>
              <a:gd name="connsiteX2" fmla="*/ 2360187 w 4257998"/>
              <a:gd name="connsiteY2" fmla="*/ 169077 h 458925"/>
              <a:gd name="connsiteX3" fmla="*/ 2546517 w 4257998"/>
              <a:gd name="connsiteY3" fmla="*/ 169077 h 458925"/>
              <a:gd name="connsiteX4" fmla="*/ 3257334 w 4257998"/>
              <a:gd name="connsiteY4" fmla="*/ 165627 h 458925"/>
              <a:gd name="connsiteX5" fmla="*/ 3481621 w 4257998"/>
              <a:gd name="connsiteY5" fmla="*/ 165627 h 458925"/>
              <a:gd name="connsiteX6" fmla="*/ 3657600 w 4257998"/>
              <a:gd name="connsiteY6" fmla="*/ 165627 h 458925"/>
              <a:gd name="connsiteX7" fmla="*/ 3785270 w 4257998"/>
              <a:gd name="connsiteY7" fmla="*/ 162176 h 458925"/>
              <a:gd name="connsiteX8" fmla="*/ 3902590 w 4257998"/>
              <a:gd name="connsiteY8" fmla="*/ 151824 h 458925"/>
              <a:gd name="connsiteX9" fmla="*/ 3957799 w 4257998"/>
              <a:gd name="connsiteY9" fmla="*/ 144923 h 458925"/>
              <a:gd name="connsiteX10" fmla="*/ 4013008 w 4257998"/>
              <a:gd name="connsiteY10" fmla="*/ 131121 h 458925"/>
              <a:gd name="connsiteX11" fmla="*/ 4064766 w 4257998"/>
              <a:gd name="connsiteY11" fmla="*/ 110418 h 458925"/>
              <a:gd name="connsiteX12" fmla="*/ 4119975 w 4257998"/>
              <a:gd name="connsiteY12" fmla="*/ 79363 h 458925"/>
              <a:gd name="connsiteX13" fmla="*/ 4168283 w 4257998"/>
              <a:gd name="connsiteY13" fmla="*/ 41406 h 458925"/>
              <a:gd name="connsiteX14" fmla="*/ 4199338 w 4257998"/>
              <a:gd name="connsiteY14" fmla="*/ 13802 h 458925"/>
              <a:gd name="connsiteX15" fmla="*/ 4220042 w 4257998"/>
              <a:gd name="connsiteY15" fmla="*/ 0 h 458925"/>
              <a:gd name="connsiteX16" fmla="*/ 4237295 w 4257998"/>
              <a:gd name="connsiteY16" fmla="*/ 0 h 458925"/>
              <a:gd name="connsiteX17" fmla="*/ 4244196 w 4257998"/>
              <a:gd name="connsiteY17" fmla="*/ 0 h 458925"/>
              <a:gd name="connsiteX18" fmla="*/ 4251097 w 4257998"/>
              <a:gd name="connsiteY18" fmla="*/ 3450 h 458925"/>
              <a:gd name="connsiteX19" fmla="*/ 4254547 w 4257998"/>
              <a:gd name="connsiteY19" fmla="*/ 17252 h 458925"/>
              <a:gd name="connsiteX20" fmla="*/ 4257998 w 4257998"/>
              <a:gd name="connsiteY20" fmla="*/ 34505 h 458925"/>
              <a:gd name="connsiteX21" fmla="*/ 4230394 w 4257998"/>
              <a:gd name="connsiteY21" fmla="*/ 124220 h 458925"/>
              <a:gd name="connsiteX22" fmla="*/ 4202789 w 4257998"/>
              <a:gd name="connsiteY22" fmla="*/ 203583 h 458925"/>
              <a:gd name="connsiteX23" fmla="*/ 4164833 w 4257998"/>
              <a:gd name="connsiteY23" fmla="*/ 282946 h 458925"/>
              <a:gd name="connsiteX24" fmla="*/ 4137228 w 4257998"/>
              <a:gd name="connsiteY24" fmla="*/ 327803 h 458925"/>
              <a:gd name="connsiteX25" fmla="*/ 4102723 w 4257998"/>
              <a:gd name="connsiteY25" fmla="*/ 376111 h 458925"/>
              <a:gd name="connsiteX26" fmla="*/ 4064766 w 4257998"/>
              <a:gd name="connsiteY26" fmla="*/ 414068 h 458925"/>
              <a:gd name="connsiteX27" fmla="*/ 4037162 w 4257998"/>
              <a:gd name="connsiteY27" fmla="*/ 438221 h 458925"/>
              <a:gd name="connsiteX28" fmla="*/ 4009557 w 4257998"/>
              <a:gd name="connsiteY28" fmla="*/ 455474 h 458925"/>
              <a:gd name="connsiteX29" fmla="*/ 3985403 w 4257998"/>
              <a:gd name="connsiteY29" fmla="*/ 458925 h 458925"/>
              <a:gd name="connsiteX30" fmla="*/ 3954348 w 4257998"/>
              <a:gd name="connsiteY30" fmla="*/ 455474 h 458925"/>
              <a:gd name="connsiteX31" fmla="*/ 3888787 w 4257998"/>
              <a:gd name="connsiteY31" fmla="*/ 438221 h 458925"/>
              <a:gd name="connsiteX32" fmla="*/ 3812875 w 4257998"/>
              <a:gd name="connsiteY32" fmla="*/ 410617 h 458925"/>
              <a:gd name="connsiteX33" fmla="*/ 3750765 w 4257998"/>
              <a:gd name="connsiteY33" fmla="*/ 393364 h 458925"/>
              <a:gd name="connsiteX34" fmla="*/ 3664501 w 4257998"/>
              <a:gd name="connsiteY34" fmla="*/ 389914 h 458925"/>
              <a:gd name="connsiteX35" fmla="*/ 3409159 w 4257998"/>
              <a:gd name="connsiteY35" fmla="*/ 389914 h 458925"/>
              <a:gd name="connsiteX36" fmla="*/ 3181421 w 4257998"/>
              <a:gd name="connsiteY36" fmla="*/ 389914 h 458925"/>
              <a:gd name="connsiteX37" fmla="*/ 3043399 w 4257998"/>
              <a:gd name="connsiteY37" fmla="*/ 369210 h 458925"/>
              <a:gd name="connsiteX38" fmla="*/ 2895024 w 4257998"/>
              <a:gd name="connsiteY38" fmla="*/ 369210 h 458925"/>
              <a:gd name="connsiteX39" fmla="*/ 2698342 w 4257998"/>
              <a:gd name="connsiteY39" fmla="*/ 369210 h 458925"/>
              <a:gd name="connsiteX40" fmla="*/ 2553418 w 4257998"/>
              <a:gd name="connsiteY40" fmla="*/ 369210 h 458925"/>
              <a:gd name="connsiteX41" fmla="*/ 2115197 w 4257998"/>
              <a:gd name="connsiteY41" fmla="*/ 365760 h 458925"/>
              <a:gd name="connsiteX42" fmla="*/ 1818448 w 4257998"/>
              <a:gd name="connsiteY42" fmla="*/ 369210 h 458925"/>
              <a:gd name="connsiteX43" fmla="*/ 1431984 w 4257998"/>
              <a:gd name="connsiteY43" fmla="*/ 369210 h 458925"/>
              <a:gd name="connsiteX44" fmla="*/ 1193895 w 4257998"/>
              <a:gd name="connsiteY44" fmla="*/ 369210 h 458925"/>
              <a:gd name="connsiteX45" fmla="*/ 910949 w 4257998"/>
              <a:gd name="connsiteY45" fmla="*/ 369210 h 458925"/>
              <a:gd name="connsiteX46" fmla="*/ 648706 w 4257998"/>
              <a:gd name="connsiteY46" fmla="*/ 369210 h 458925"/>
              <a:gd name="connsiteX47" fmla="*/ 493430 w 4257998"/>
              <a:gd name="connsiteY47" fmla="*/ 369210 h 458925"/>
              <a:gd name="connsiteX48" fmla="*/ 431320 w 4257998"/>
              <a:gd name="connsiteY48" fmla="*/ 365760 h 458925"/>
              <a:gd name="connsiteX49" fmla="*/ 334704 w 4257998"/>
              <a:gd name="connsiteY49" fmla="*/ 358858 h 458925"/>
              <a:gd name="connsiteX50" fmla="*/ 231187 w 4257998"/>
              <a:gd name="connsiteY50" fmla="*/ 338155 h 458925"/>
              <a:gd name="connsiteX51" fmla="*/ 127670 w 4257998"/>
              <a:gd name="connsiteY51" fmla="*/ 300199 h 458925"/>
              <a:gd name="connsiteX52" fmla="*/ 58659 w 4257998"/>
              <a:gd name="connsiteY52" fmla="*/ 269144 h 458925"/>
              <a:gd name="connsiteX53" fmla="*/ 24154 w 4257998"/>
              <a:gd name="connsiteY53" fmla="*/ 244990 h 458925"/>
              <a:gd name="connsiteX54" fmla="*/ 10351 w 4257998"/>
              <a:gd name="connsiteY54" fmla="*/ 231188 h 458925"/>
              <a:gd name="connsiteX55" fmla="*/ 0 w 4257998"/>
              <a:gd name="connsiteY55" fmla="*/ 213935 h 458925"/>
              <a:gd name="connsiteX56" fmla="*/ 0 w 4257998"/>
              <a:gd name="connsiteY56" fmla="*/ 200132 h 458925"/>
              <a:gd name="connsiteX57" fmla="*/ 3450 w 4257998"/>
              <a:gd name="connsiteY57" fmla="*/ 182880 h 458925"/>
              <a:gd name="connsiteX58" fmla="*/ 13802 w 4257998"/>
              <a:gd name="connsiteY58" fmla="*/ 172528 h 458925"/>
              <a:gd name="connsiteX59" fmla="*/ 31055 w 4257998"/>
              <a:gd name="connsiteY59" fmla="*/ 155275 h 458925"/>
              <a:gd name="connsiteX60" fmla="*/ 75912 w 4257998"/>
              <a:gd name="connsiteY60" fmla="*/ 131121 h 458925"/>
              <a:gd name="connsiteX61" fmla="*/ 148374 w 4257998"/>
              <a:gd name="connsiteY61" fmla="*/ 103517 h 458925"/>
              <a:gd name="connsiteX62" fmla="*/ 231187 w 4257998"/>
              <a:gd name="connsiteY62" fmla="*/ 82813 h 458925"/>
              <a:gd name="connsiteX63" fmla="*/ 320902 w 4257998"/>
              <a:gd name="connsiteY63" fmla="*/ 62110 h 458925"/>
              <a:gd name="connsiteX64" fmla="*/ 386463 w 4257998"/>
              <a:gd name="connsiteY64" fmla="*/ 55209 h 458925"/>
              <a:gd name="connsiteX65" fmla="*/ 417518 w 4257998"/>
              <a:gd name="connsiteY65" fmla="*/ 62110 h 458925"/>
              <a:gd name="connsiteX66" fmla="*/ 472727 w 4257998"/>
              <a:gd name="connsiteY66" fmla="*/ 79363 h 458925"/>
              <a:gd name="connsiteX67" fmla="*/ 579695 w 4257998"/>
              <a:gd name="connsiteY67" fmla="*/ 103517 h 458925"/>
              <a:gd name="connsiteX68" fmla="*/ 717717 w 4257998"/>
              <a:gd name="connsiteY68" fmla="*/ 120769 h 458925"/>
              <a:gd name="connsiteX69" fmla="*/ 917850 w 4257998"/>
              <a:gd name="connsiteY69" fmla="*/ 141473 h 458925"/>
              <a:gd name="connsiteX70" fmla="*/ 1117983 w 4257998"/>
              <a:gd name="connsiteY70" fmla="*/ 151824 h 458925"/>
              <a:gd name="connsiteX71" fmla="*/ 1445787 w 4257998"/>
              <a:gd name="connsiteY71" fmla="*/ 165627 h 458925"/>
              <a:gd name="connsiteX72" fmla="*/ 1773590 w 4257998"/>
              <a:gd name="connsiteY72" fmla="*/ 172528 h 45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257998" h="458925">
                <a:moveTo>
                  <a:pt x="1773590" y="172528"/>
                </a:moveTo>
                <a:lnTo>
                  <a:pt x="2091043" y="169077"/>
                </a:lnTo>
                <a:lnTo>
                  <a:pt x="2360187" y="169077"/>
                </a:lnTo>
                <a:lnTo>
                  <a:pt x="2546517" y="169077"/>
                </a:lnTo>
                <a:lnTo>
                  <a:pt x="3257334" y="165627"/>
                </a:lnTo>
                <a:lnTo>
                  <a:pt x="3481621" y="165627"/>
                </a:lnTo>
                <a:lnTo>
                  <a:pt x="3657600" y="165627"/>
                </a:lnTo>
                <a:lnTo>
                  <a:pt x="3785270" y="162176"/>
                </a:lnTo>
                <a:lnTo>
                  <a:pt x="3902590" y="151824"/>
                </a:lnTo>
                <a:lnTo>
                  <a:pt x="3957799" y="144923"/>
                </a:lnTo>
                <a:lnTo>
                  <a:pt x="4013008" y="131121"/>
                </a:lnTo>
                <a:lnTo>
                  <a:pt x="4064766" y="110418"/>
                </a:lnTo>
                <a:lnTo>
                  <a:pt x="4119975" y="79363"/>
                </a:lnTo>
                <a:lnTo>
                  <a:pt x="4168283" y="41406"/>
                </a:lnTo>
                <a:lnTo>
                  <a:pt x="4199338" y="13802"/>
                </a:lnTo>
                <a:lnTo>
                  <a:pt x="4220042" y="0"/>
                </a:lnTo>
                <a:lnTo>
                  <a:pt x="4237295" y="0"/>
                </a:lnTo>
                <a:lnTo>
                  <a:pt x="4244196" y="0"/>
                </a:lnTo>
                <a:lnTo>
                  <a:pt x="4251097" y="3450"/>
                </a:lnTo>
                <a:lnTo>
                  <a:pt x="4254547" y="17252"/>
                </a:lnTo>
                <a:lnTo>
                  <a:pt x="4257998" y="34505"/>
                </a:lnTo>
                <a:lnTo>
                  <a:pt x="4230394" y="124220"/>
                </a:lnTo>
                <a:lnTo>
                  <a:pt x="4202789" y="203583"/>
                </a:lnTo>
                <a:lnTo>
                  <a:pt x="4164833" y="282946"/>
                </a:lnTo>
                <a:lnTo>
                  <a:pt x="4137228" y="327803"/>
                </a:lnTo>
                <a:lnTo>
                  <a:pt x="4102723" y="376111"/>
                </a:lnTo>
                <a:lnTo>
                  <a:pt x="4064766" y="414068"/>
                </a:lnTo>
                <a:lnTo>
                  <a:pt x="4037162" y="438221"/>
                </a:lnTo>
                <a:lnTo>
                  <a:pt x="4009557" y="455474"/>
                </a:lnTo>
                <a:lnTo>
                  <a:pt x="3985403" y="458925"/>
                </a:lnTo>
                <a:lnTo>
                  <a:pt x="3954348" y="455474"/>
                </a:lnTo>
                <a:lnTo>
                  <a:pt x="3888787" y="438221"/>
                </a:lnTo>
                <a:lnTo>
                  <a:pt x="3812875" y="410617"/>
                </a:lnTo>
                <a:lnTo>
                  <a:pt x="3750765" y="393364"/>
                </a:lnTo>
                <a:lnTo>
                  <a:pt x="3664501" y="389914"/>
                </a:lnTo>
                <a:lnTo>
                  <a:pt x="3409159" y="389914"/>
                </a:lnTo>
                <a:lnTo>
                  <a:pt x="3181421" y="389914"/>
                </a:lnTo>
                <a:lnTo>
                  <a:pt x="3043399" y="369210"/>
                </a:lnTo>
                <a:lnTo>
                  <a:pt x="2895024" y="369210"/>
                </a:lnTo>
                <a:lnTo>
                  <a:pt x="2698342" y="369210"/>
                </a:lnTo>
                <a:lnTo>
                  <a:pt x="2553418" y="369210"/>
                </a:lnTo>
                <a:lnTo>
                  <a:pt x="2115197" y="365760"/>
                </a:lnTo>
                <a:lnTo>
                  <a:pt x="1818448" y="369210"/>
                </a:lnTo>
                <a:lnTo>
                  <a:pt x="1431984" y="369210"/>
                </a:lnTo>
                <a:lnTo>
                  <a:pt x="1193895" y="369210"/>
                </a:lnTo>
                <a:lnTo>
                  <a:pt x="910949" y="369210"/>
                </a:lnTo>
                <a:lnTo>
                  <a:pt x="648706" y="369210"/>
                </a:lnTo>
                <a:lnTo>
                  <a:pt x="493430" y="369210"/>
                </a:lnTo>
                <a:lnTo>
                  <a:pt x="431320" y="365760"/>
                </a:lnTo>
                <a:lnTo>
                  <a:pt x="334704" y="358858"/>
                </a:lnTo>
                <a:lnTo>
                  <a:pt x="231187" y="338155"/>
                </a:lnTo>
                <a:lnTo>
                  <a:pt x="127670" y="300199"/>
                </a:lnTo>
                <a:lnTo>
                  <a:pt x="58659" y="269144"/>
                </a:lnTo>
                <a:lnTo>
                  <a:pt x="24154" y="244990"/>
                </a:lnTo>
                <a:lnTo>
                  <a:pt x="10351" y="231188"/>
                </a:lnTo>
                <a:lnTo>
                  <a:pt x="0" y="213935"/>
                </a:lnTo>
                <a:lnTo>
                  <a:pt x="0" y="200132"/>
                </a:lnTo>
                <a:lnTo>
                  <a:pt x="3450" y="182880"/>
                </a:lnTo>
                <a:lnTo>
                  <a:pt x="13802" y="172528"/>
                </a:lnTo>
                <a:lnTo>
                  <a:pt x="31055" y="155275"/>
                </a:lnTo>
                <a:lnTo>
                  <a:pt x="75912" y="131121"/>
                </a:lnTo>
                <a:lnTo>
                  <a:pt x="148374" y="103517"/>
                </a:lnTo>
                <a:lnTo>
                  <a:pt x="231187" y="82813"/>
                </a:lnTo>
                <a:lnTo>
                  <a:pt x="320902" y="62110"/>
                </a:lnTo>
                <a:lnTo>
                  <a:pt x="386463" y="55209"/>
                </a:lnTo>
                <a:lnTo>
                  <a:pt x="417518" y="62110"/>
                </a:lnTo>
                <a:lnTo>
                  <a:pt x="472727" y="79363"/>
                </a:lnTo>
                <a:lnTo>
                  <a:pt x="579695" y="103517"/>
                </a:lnTo>
                <a:lnTo>
                  <a:pt x="717717" y="120769"/>
                </a:lnTo>
                <a:lnTo>
                  <a:pt x="917850" y="141473"/>
                </a:lnTo>
                <a:lnTo>
                  <a:pt x="1117983" y="151824"/>
                </a:lnTo>
                <a:lnTo>
                  <a:pt x="1445787" y="165627"/>
                </a:lnTo>
                <a:lnTo>
                  <a:pt x="1773590" y="17252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32E01C18-4B8D-4BB0-B4F9-E83740A2BC44}"/>
              </a:ext>
            </a:extLst>
          </p:cNvPr>
          <p:cNvSpPr/>
          <p:nvPr/>
        </p:nvSpPr>
        <p:spPr>
          <a:xfrm>
            <a:off x="5726113" y="3540125"/>
            <a:ext cx="669925" cy="931863"/>
          </a:xfrm>
          <a:custGeom>
            <a:avLst/>
            <a:gdLst>
              <a:gd name="connsiteX0" fmla="*/ 333192 w 668890"/>
              <a:gd name="connsiteY0" fmla="*/ 571187 h 931937"/>
              <a:gd name="connsiteX1" fmla="*/ 265552 w 668890"/>
              <a:gd name="connsiteY1" fmla="*/ 463463 h 931937"/>
              <a:gd name="connsiteX2" fmla="*/ 167848 w 668890"/>
              <a:gd name="connsiteY2" fmla="*/ 305635 h 931937"/>
              <a:gd name="connsiteX3" fmla="*/ 55114 w 668890"/>
              <a:gd name="connsiteY3" fmla="*/ 122755 h 931937"/>
              <a:gd name="connsiteX4" fmla="*/ 5010 w 668890"/>
              <a:gd name="connsiteY4" fmla="*/ 40084 h 931937"/>
              <a:gd name="connsiteX5" fmla="*/ 0 w 668890"/>
              <a:gd name="connsiteY5" fmla="*/ 25052 h 931937"/>
              <a:gd name="connsiteX6" fmla="*/ 0 w 668890"/>
              <a:gd name="connsiteY6" fmla="*/ 10021 h 931937"/>
              <a:gd name="connsiteX7" fmla="*/ 2505 w 668890"/>
              <a:gd name="connsiteY7" fmla="*/ 2506 h 931937"/>
              <a:gd name="connsiteX8" fmla="*/ 10021 w 668890"/>
              <a:gd name="connsiteY8" fmla="*/ 0 h 931937"/>
              <a:gd name="connsiteX9" fmla="*/ 30062 w 668890"/>
              <a:gd name="connsiteY9" fmla="*/ 5011 h 931937"/>
              <a:gd name="connsiteX10" fmla="*/ 85177 w 668890"/>
              <a:gd name="connsiteY10" fmla="*/ 35073 h 931937"/>
              <a:gd name="connsiteX11" fmla="*/ 227973 w 668890"/>
              <a:gd name="connsiteY11" fmla="*/ 145302 h 931937"/>
              <a:gd name="connsiteX12" fmla="*/ 428390 w 668890"/>
              <a:gd name="connsiteY12" fmla="*/ 303130 h 931937"/>
              <a:gd name="connsiteX13" fmla="*/ 563671 w 668890"/>
              <a:gd name="connsiteY13" fmla="*/ 425885 h 931937"/>
              <a:gd name="connsiteX14" fmla="*/ 596239 w 668890"/>
              <a:gd name="connsiteY14" fmla="*/ 460958 h 931937"/>
              <a:gd name="connsiteX15" fmla="*/ 608765 w 668890"/>
              <a:gd name="connsiteY15" fmla="*/ 478495 h 931937"/>
              <a:gd name="connsiteX16" fmla="*/ 633817 w 668890"/>
              <a:gd name="connsiteY16" fmla="*/ 558661 h 931937"/>
              <a:gd name="connsiteX17" fmla="*/ 651353 w 668890"/>
              <a:gd name="connsiteY17" fmla="*/ 633817 h 931937"/>
              <a:gd name="connsiteX18" fmla="*/ 663879 w 668890"/>
              <a:gd name="connsiteY18" fmla="*/ 698953 h 931937"/>
              <a:gd name="connsiteX19" fmla="*/ 668890 w 668890"/>
              <a:gd name="connsiteY19" fmla="*/ 799161 h 931937"/>
              <a:gd name="connsiteX20" fmla="*/ 668890 w 668890"/>
              <a:gd name="connsiteY20" fmla="*/ 831729 h 931937"/>
              <a:gd name="connsiteX21" fmla="*/ 666384 w 668890"/>
              <a:gd name="connsiteY21" fmla="*/ 856781 h 931937"/>
              <a:gd name="connsiteX22" fmla="*/ 653858 w 668890"/>
              <a:gd name="connsiteY22" fmla="*/ 891853 h 931937"/>
              <a:gd name="connsiteX23" fmla="*/ 636322 w 668890"/>
              <a:gd name="connsiteY23" fmla="*/ 919411 h 931937"/>
              <a:gd name="connsiteX24" fmla="*/ 618785 w 668890"/>
              <a:gd name="connsiteY24" fmla="*/ 929432 h 931937"/>
              <a:gd name="connsiteX25" fmla="*/ 603754 w 668890"/>
              <a:gd name="connsiteY25" fmla="*/ 931937 h 931937"/>
              <a:gd name="connsiteX26" fmla="*/ 581207 w 668890"/>
              <a:gd name="connsiteY26" fmla="*/ 924421 h 931937"/>
              <a:gd name="connsiteX27" fmla="*/ 536114 w 668890"/>
              <a:gd name="connsiteY27" fmla="*/ 894359 h 931937"/>
              <a:gd name="connsiteX28" fmla="*/ 508556 w 668890"/>
              <a:gd name="connsiteY28" fmla="*/ 866801 h 931937"/>
              <a:gd name="connsiteX29" fmla="*/ 453442 w 668890"/>
              <a:gd name="connsiteY29" fmla="*/ 771604 h 931937"/>
              <a:gd name="connsiteX30" fmla="*/ 333192 w 668890"/>
              <a:gd name="connsiteY30" fmla="*/ 571187 h 93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68890" h="931937">
                <a:moveTo>
                  <a:pt x="333192" y="571187"/>
                </a:moveTo>
                <a:lnTo>
                  <a:pt x="265552" y="463463"/>
                </a:lnTo>
                <a:lnTo>
                  <a:pt x="167848" y="305635"/>
                </a:lnTo>
                <a:lnTo>
                  <a:pt x="55114" y="122755"/>
                </a:lnTo>
                <a:lnTo>
                  <a:pt x="5010" y="40084"/>
                </a:lnTo>
                <a:lnTo>
                  <a:pt x="0" y="25052"/>
                </a:lnTo>
                <a:lnTo>
                  <a:pt x="0" y="10021"/>
                </a:lnTo>
                <a:lnTo>
                  <a:pt x="2505" y="2506"/>
                </a:lnTo>
                <a:lnTo>
                  <a:pt x="10021" y="0"/>
                </a:lnTo>
                <a:lnTo>
                  <a:pt x="30062" y="5011"/>
                </a:lnTo>
                <a:lnTo>
                  <a:pt x="85177" y="35073"/>
                </a:lnTo>
                <a:lnTo>
                  <a:pt x="227973" y="145302"/>
                </a:lnTo>
                <a:lnTo>
                  <a:pt x="428390" y="303130"/>
                </a:lnTo>
                <a:lnTo>
                  <a:pt x="563671" y="425885"/>
                </a:lnTo>
                <a:lnTo>
                  <a:pt x="596239" y="460958"/>
                </a:lnTo>
                <a:lnTo>
                  <a:pt x="608765" y="478495"/>
                </a:lnTo>
                <a:lnTo>
                  <a:pt x="633817" y="558661"/>
                </a:lnTo>
                <a:lnTo>
                  <a:pt x="651353" y="633817"/>
                </a:lnTo>
                <a:lnTo>
                  <a:pt x="663879" y="698953"/>
                </a:lnTo>
                <a:lnTo>
                  <a:pt x="668890" y="799161"/>
                </a:lnTo>
                <a:lnTo>
                  <a:pt x="668890" y="831729"/>
                </a:lnTo>
                <a:lnTo>
                  <a:pt x="666384" y="856781"/>
                </a:lnTo>
                <a:lnTo>
                  <a:pt x="653858" y="891853"/>
                </a:lnTo>
                <a:lnTo>
                  <a:pt x="636322" y="919411"/>
                </a:lnTo>
                <a:lnTo>
                  <a:pt x="618785" y="929432"/>
                </a:lnTo>
                <a:lnTo>
                  <a:pt x="603754" y="931937"/>
                </a:lnTo>
                <a:lnTo>
                  <a:pt x="581207" y="924421"/>
                </a:lnTo>
                <a:lnTo>
                  <a:pt x="536114" y="894359"/>
                </a:lnTo>
                <a:lnTo>
                  <a:pt x="508556" y="866801"/>
                </a:lnTo>
                <a:lnTo>
                  <a:pt x="453442" y="771604"/>
                </a:lnTo>
                <a:lnTo>
                  <a:pt x="333192" y="5711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6FD0940E-8367-40D6-B8C4-36B0E127F524}"/>
              </a:ext>
            </a:extLst>
          </p:cNvPr>
          <p:cNvSpPr/>
          <p:nvPr/>
        </p:nvSpPr>
        <p:spPr>
          <a:xfrm>
            <a:off x="2479675" y="2798763"/>
            <a:ext cx="1077913" cy="1925637"/>
          </a:xfrm>
          <a:custGeom>
            <a:avLst/>
            <a:gdLst>
              <a:gd name="connsiteX0" fmla="*/ 789140 w 1077239"/>
              <a:gd name="connsiteY0" fmla="*/ 458452 h 1926503"/>
              <a:gd name="connsiteX1" fmla="*/ 839244 w 1077239"/>
              <a:gd name="connsiteY1" fmla="*/ 318161 h 1926503"/>
              <a:gd name="connsiteX2" fmla="*/ 886843 w 1077239"/>
              <a:gd name="connsiteY2" fmla="*/ 185385 h 1926503"/>
              <a:gd name="connsiteX3" fmla="*/ 946968 w 1077239"/>
              <a:gd name="connsiteY3" fmla="*/ 10020 h 1926503"/>
              <a:gd name="connsiteX4" fmla="*/ 1077239 w 1077239"/>
              <a:gd name="connsiteY4" fmla="*/ 0 h 1926503"/>
              <a:gd name="connsiteX5" fmla="*/ 1069723 w 1077239"/>
              <a:gd name="connsiteY5" fmla="*/ 405843 h 1926503"/>
              <a:gd name="connsiteX6" fmla="*/ 1029640 w 1077239"/>
              <a:gd name="connsiteY6" fmla="*/ 508556 h 1926503"/>
              <a:gd name="connsiteX7" fmla="*/ 941958 w 1077239"/>
              <a:gd name="connsiteY7" fmla="*/ 653858 h 1926503"/>
              <a:gd name="connsiteX8" fmla="*/ 836739 w 1077239"/>
              <a:gd name="connsiteY8" fmla="*/ 834233 h 1926503"/>
              <a:gd name="connsiteX9" fmla="*/ 731520 w 1077239"/>
              <a:gd name="connsiteY9" fmla="*/ 1014608 h 1926503"/>
              <a:gd name="connsiteX10" fmla="*/ 603755 w 1077239"/>
              <a:gd name="connsiteY10" fmla="*/ 1215024 h 1926503"/>
              <a:gd name="connsiteX11" fmla="*/ 450937 w 1077239"/>
              <a:gd name="connsiteY11" fmla="*/ 1440493 h 1926503"/>
              <a:gd name="connsiteX12" fmla="*/ 325677 w 1077239"/>
              <a:gd name="connsiteY12" fmla="*/ 1598321 h 1926503"/>
              <a:gd name="connsiteX13" fmla="*/ 180375 w 1077239"/>
              <a:gd name="connsiteY13" fmla="*/ 1768675 h 1926503"/>
              <a:gd name="connsiteX14" fmla="*/ 57620 w 1077239"/>
              <a:gd name="connsiteY14" fmla="*/ 1901450 h 1926503"/>
              <a:gd name="connsiteX15" fmla="*/ 30063 w 1077239"/>
              <a:gd name="connsiteY15" fmla="*/ 1923997 h 1926503"/>
              <a:gd name="connsiteX16" fmla="*/ 12526 w 1077239"/>
              <a:gd name="connsiteY16" fmla="*/ 1926503 h 1926503"/>
              <a:gd name="connsiteX17" fmla="*/ 0 w 1077239"/>
              <a:gd name="connsiteY17" fmla="*/ 1921492 h 1926503"/>
              <a:gd name="connsiteX18" fmla="*/ 0 w 1077239"/>
              <a:gd name="connsiteY18" fmla="*/ 1906461 h 1926503"/>
              <a:gd name="connsiteX19" fmla="*/ 22547 w 1077239"/>
              <a:gd name="connsiteY19" fmla="*/ 1861367 h 1926503"/>
              <a:gd name="connsiteX20" fmla="*/ 125261 w 1077239"/>
              <a:gd name="connsiteY20" fmla="*/ 1716065 h 1926503"/>
              <a:gd name="connsiteX21" fmla="*/ 205427 w 1077239"/>
              <a:gd name="connsiteY21" fmla="*/ 1598321 h 1926503"/>
              <a:gd name="connsiteX22" fmla="*/ 285594 w 1077239"/>
              <a:gd name="connsiteY22" fmla="*/ 1470555 h 1926503"/>
              <a:gd name="connsiteX23" fmla="*/ 383297 w 1077239"/>
              <a:gd name="connsiteY23" fmla="*/ 1310222 h 1926503"/>
              <a:gd name="connsiteX24" fmla="*/ 455948 w 1077239"/>
              <a:gd name="connsiteY24" fmla="*/ 1174941 h 1926503"/>
              <a:gd name="connsiteX25" fmla="*/ 526094 w 1077239"/>
              <a:gd name="connsiteY25" fmla="*/ 1042165 h 1926503"/>
              <a:gd name="connsiteX26" fmla="*/ 606260 w 1077239"/>
              <a:gd name="connsiteY26" fmla="*/ 881832 h 1926503"/>
              <a:gd name="connsiteX27" fmla="*/ 668890 w 1077239"/>
              <a:gd name="connsiteY27" fmla="*/ 746551 h 1926503"/>
              <a:gd name="connsiteX28" fmla="*/ 754067 w 1077239"/>
              <a:gd name="connsiteY28" fmla="*/ 548640 h 1926503"/>
              <a:gd name="connsiteX29" fmla="*/ 789140 w 1077239"/>
              <a:gd name="connsiteY29" fmla="*/ 458452 h 192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7239" h="1926503">
                <a:moveTo>
                  <a:pt x="789140" y="458452"/>
                </a:moveTo>
                <a:lnTo>
                  <a:pt x="839244" y="318161"/>
                </a:lnTo>
                <a:lnTo>
                  <a:pt x="886843" y="185385"/>
                </a:lnTo>
                <a:lnTo>
                  <a:pt x="946968" y="10020"/>
                </a:lnTo>
                <a:lnTo>
                  <a:pt x="1077239" y="0"/>
                </a:lnTo>
                <a:lnTo>
                  <a:pt x="1069723" y="405843"/>
                </a:lnTo>
                <a:lnTo>
                  <a:pt x="1029640" y="508556"/>
                </a:lnTo>
                <a:lnTo>
                  <a:pt x="941958" y="653858"/>
                </a:lnTo>
                <a:lnTo>
                  <a:pt x="836739" y="834233"/>
                </a:lnTo>
                <a:lnTo>
                  <a:pt x="731520" y="1014608"/>
                </a:lnTo>
                <a:lnTo>
                  <a:pt x="603755" y="1215024"/>
                </a:lnTo>
                <a:lnTo>
                  <a:pt x="450937" y="1440493"/>
                </a:lnTo>
                <a:lnTo>
                  <a:pt x="325677" y="1598321"/>
                </a:lnTo>
                <a:lnTo>
                  <a:pt x="180375" y="1768675"/>
                </a:lnTo>
                <a:lnTo>
                  <a:pt x="57620" y="1901450"/>
                </a:lnTo>
                <a:lnTo>
                  <a:pt x="30063" y="1923997"/>
                </a:lnTo>
                <a:lnTo>
                  <a:pt x="12526" y="1926503"/>
                </a:lnTo>
                <a:lnTo>
                  <a:pt x="0" y="1921492"/>
                </a:lnTo>
                <a:lnTo>
                  <a:pt x="0" y="1906461"/>
                </a:lnTo>
                <a:lnTo>
                  <a:pt x="22547" y="1861367"/>
                </a:lnTo>
                <a:lnTo>
                  <a:pt x="125261" y="1716065"/>
                </a:lnTo>
                <a:lnTo>
                  <a:pt x="205427" y="1598321"/>
                </a:lnTo>
                <a:lnTo>
                  <a:pt x="285594" y="1470555"/>
                </a:lnTo>
                <a:lnTo>
                  <a:pt x="383297" y="1310222"/>
                </a:lnTo>
                <a:lnTo>
                  <a:pt x="455948" y="1174941"/>
                </a:lnTo>
                <a:lnTo>
                  <a:pt x="526094" y="1042165"/>
                </a:lnTo>
                <a:lnTo>
                  <a:pt x="606260" y="881832"/>
                </a:lnTo>
                <a:lnTo>
                  <a:pt x="668890" y="746551"/>
                </a:lnTo>
                <a:lnTo>
                  <a:pt x="754067" y="548640"/>
                </a:lnTo>
                <a:lnTo>
                  <a:pt x="789140" y="45845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BBB2EC5F-0B5B-428B-9585-46C85403E618}"/>
              </a:ext>
            </a:extLst>
          </p:cNvPr>
          <p:cNvSpPr/>
          <p:nvPr/>
        </p:nvSpPr>
        <p:spPr>
          <a:xfrm>
            <a:off x="3640138" y="3105150"/>
            <a:ext cx="531812" cy="620713"/>
          </a:xfrm>
          <a:custGeom>
            <a:avLst/>
            <a:gdLst>
              <a:gd name="connsiteX0" fmla="*/ 269082 w 531019"/>
              <a:gd name="connsiteY0" fmla="*/ 378619 h 621506"/>
              <a:gd name="connsiteX1" fmla="*/ 190500 w 531019"/>
              <a:gd name="connsiteY1" fmla="*/ 276225 h 621506"/>
              <a:gd name="connsiteX2" fmla="*/ 147638 w 531019"/>
              <a:gd name="connsiteY2" fmla="*/ 223838 h 621506"/>
              <a:gd name="connsiteX3" fmla="*/ 88107 w 531019"/>
              <a:gd name="connsiteY3" fmla="*/ 159544 h 621506"/>
              <a:gd name="connsiteX4" fmla="*/ 23813 w 531019"/>
              <a:gd name="connsiteY4" fmla="*/ 100013 h 621506"/>
              <a:gd name="connsiteX5" fmla="*/ 2382 w 531019"/>
              <a:gd name="connsiteY5" fmla="*/ 83344 h 621506"/>
              <a:gd name="connsiteX6" fmla="*/ 0 w 531019"/>
              <a:gd name="connsiteY6" fmla="*/ 0 h 621506"/>
              <a:gd name="connsiteX7" fmla="*/ 104775 w 531019"/>
              <a:gd name="connsiteY7" fmla="*/ 26194 h 621506"/>
              <a:gd name="connsiteX8" fmla="*/ 200025 w 531019"/>
              <a:gd name="connsiteY8" fmla="*/ 59531 h 621506"/>
              <a:gd name="connsiteX9" fmla="*/ 280988 w 531019"/>
              <a:gd name="connsiteY9" fmla="*/ 95250 h 621506"/>
              <a:gd name="connsiteX10" fmla="*/ 323850 w 531019"/>
              <a:gd name="connsiteY10" fmla="*/ 114300 h 621506"/>
              <a:gd name="connsiteX11" fmla="*/ 366713 w 531019"/>
              <a:gd name="connsiteY11" fmla="*/ 142875 h 621506"/>
              <a:gd name="connsiteX12" fmla="*/ 416719 w 531019"/>
              <a:gd name="connsiteY12" fmla="*/ 183356 h 621506"/>
              <a:gd name="connsiteX13" fmla="*/ 442913 w 531019"/>
              <a:gd name="connsiteY13" fmla="*/ 209550 h 621506"/>
              <a:gd name="connsiteX14" fmla="*/ 469107 w 531019"/>
              <a:gd name="connsiteY14" fmla="*/ 242888 h 621506"/>
              <a:gd name="connsiteX15" fmla="*/ 485775 w 531019"/>
              <a:gd name="connsiteY15" fmla="*/ 273844 h 621506"/>
              <a:gd name="connsiteX16" fmla="*/ 502444 w 531019"/>
              <a:gd name="connsiteY16" fmla="*/ 323850 h 621506"/>
              <a:gd name="connsiteX17" fmla="*/ 516732 w 531019"/>
              <a:gd name="connsiteY17" fmla="*/ 385763 h 621506"/>
              <a:gd name="connsiteX18" fmla="*/ 528638 w 531019"/>
              <a:gd name="connsiteY18" fmla="*/ 457200 h 621506"/>
              <a:gd name="connsiteX19" fmla="*/ 531019 w 531019"/>
              <a:gd name="connsiteY19" fmla="*/ 509588 h 621506"/>
              <a:gd name="connsiteX20" fmla="*/ 528638 w 531019"/>
              <a:gd name="connsiteY20" fmla="*/ 557213 h 621506"/>
              <a:gd name="connsiteX21" fmla="*/ 523875 w 531019"/>
              <a:gd name="connsiteY21" fmla="*/ 588169 h 621506"/>
              <a:gd name="connsiteX22" fmla="*/ 516732 w 531019"/>
              <a:gd name="connsiteY22" fmla="*/ 602456 h 621506"/>
              <a:gd name="connsiteX23" fmla="*/ 500063 w 531019"/>
              <a:gd name="connsiteY23" fmla="*/ 616744 h 621506"/>
              <a:gd name="connsiteX24" fmla="*/ 485775 w 531019"/>
              <a:gd name="connsiteY24" fmla="*/ 621506 h 621506"/>
              <a:gd name="connsiteX25" fmla="*/ 473869 w 531019"/>
              <a:gd name="connsiteY25" fmla="*/ 621506 h 621506"/>
              <a:gd name="connsiteX26" fmla="*/ 442913 w 531019"/>
              <a:gd name="connsiteY26" fmla="*/ 611981 h 621506"/>
              <a:gd name="connsiteX27" fmla="*/ 409575 w 531019"/>
              <a:gd name="connsiteY27" fmla="*/ 590550 h 621506"/>
              <a:gd name="connsiteX28" fmla="*/ 388144 w 531019"/>
              <a:gd name="connsiteY28" fmla="*/ 564356 h 621506"/>
              <a:gd name="connsiteX29" fmla="*/ 340519 w 531019"/>
              <a:gd name="connsiteY29" fmla="*/ 488156 h 621506"/>
              <a:gd name="connsiteX30" fmla="*/ 269082 w 531019"/>
              <a:gd name="connsiteY30" fmla="*/ 378619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31019" h="621506">
                <a:moveTo>
                  <a:pt x="269082" y="378619"/>
                </a:moveTo>
                <a:lnTo>
                  <a:pt x="190500" y="276225"/>
                </a:lnTo>
                <a:lnTo>
                  <a:pt x="147638" y="223838"/>
                </a:lnTo>
                <a:lnTo>
                  <a:pt x="88107" y="159544"/>
                </a:lnTo>
                <a:lnTo>
                  <a:pt x="23813" y="100013"/>
                </a:lnTo>
                <a:lnTo>
                  <a:pt x="2382" y="83344"/>
                </a:lnTo>
                <a:lnTo>
                  <a:pt x="0" y="0"/>
                </a:lnTo>
                <a:lnTo>
                  <a:pt x="104775" y="26194"/>
                </a:lnTo>
                <a:lnTo>
                  <a:pt x="200025" y="59531"/>
                </a:lnTo>
                <a:lnTo>
                  <a:pt x="280988" y="95250"/>
                </a:lnTo>
                <a:lnTo>
                  <a:pt x="323850" y="114300"/>
                </a:lnTo>
                <a:lnTo>
                  <a:pt x="366713" y="142875"/>
                </a:lnTo>
                <a:lnTo>
                  <a:pt x="416719" y="183356"/>
                </a:lnTo>
                <a:lnTo>
                  <a:pt x="442913" y="209550"/>
                </a:lnTo>
                <a:lnTo>
                  <a:pt x="469107" y="242888"/>
                </a:lnTo>
                <a:lnTo>
                  <a:pt x="485775" y="273844"/>
                </a:lnTo>
                <a:lnTo>
                  <a:pt x="502444" y="323850"/>
                </a:lnTo>
                <a:lnTo>
                  <a:pt x="516732" y="385763"/>
                </a:lnTo>
                <a:lnTo>
                  <a:pt x="528638" y="457200"/>
                </a:lnTo>
                <a:lnTo>
                  <a:pt x="531019" y="509588"/>
                </a:lnTo>
                <a:lnTo>
                  <a:pt x="528638" y="557213"/>
                </a:lnTo>
                <a:lnTo>
                  <a:pt x="523875" y="588169"/>
                </a:lnTo>
                <a:lnTo>
                  <a:pt x="516732" y="602456"/>
                </a:lnTo>
                <a:lnTo>
                  <a:pt x="500063" y="616744"/>
                </a:lnTo>
                <a:lnTo>
                  <a:pt x="485775" y="621506"/>
                </a:lnTo>
                <a:lnTo>
                  <a:pt x="473869" y="621506"/>
                </a:lnTo>
                <a:lnTo>
                  <a:pt x="442913" y="611981"/>
                </a:lnTo>
                <a:lnTo>
                  <a:pt x="409575" y="590550"/>
                </a:lnTo>
                <a:lnTo>
                  <a:pt x="388144" y="564356"/>
                </a:lnTo>
                <a:lnTo>
                  <a:pt x="340519" y="488156"/>
                </a:lnTo>
                <a:lnTo>
                  <a:pt x="269082" y="3786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6FE2A27-B6BF-4A1A-B23F-9B105041365B}"/>
              </a:ext>
            </a:extLst>
          </p:cNvPr>
          <p:cNvSpPr/>
          <p:nvPr/>
        </p:nvSpPr>
        <p:spPr>
          <a:xfrm>
            <a:off x="4706938" y="1430338"/>
            <a:ext cx="473075" cy="1470025"/>
          </a:xfrm>
          <a:custGeom>
            <a:avLst/>
            <a:gdLst>
              <a:gd name="connsiteX0" fmla="*/ 170354 w 473484"/>
              <a:gd name="connsiteY0" fmla="*/ 1069723 h 1470556"/>
              <a:gd name="connsiteX1" fmla="*/ 172859 w 473484"/>
              <a:gd name="connsiteY1" fmla="*/ 1470556 h 1470556"/>
              <a:gd name="connsiteX2" fmla="*/ 390812 w 473484"/>
              <a:gd name="connsiteY2" fmla="*/ 1437988 h 1470556"/>
              <a:gd name="connsiteX3" fmla="*/ 393317 w 473484"/>
              <a:gd name="connsiteY3" fmla="*/ 1162416 h 1470556"/>
              <a:gd name="connsiteX4" fmla="*/ 393317 w 473484"/>
              <a:gd name="connsiteY4" fmla="*/ 804171 h 1470556"/>
              <a:gd name="connsiteX5" fmla="*/ 395823 w 473484"/>
              <a:gd name="connsiteY5" fmla="*/ 671395 h 1470556"/>
              <a:gd name="connsiteX6" fmla="*/ 393317 w 473484"/>
              <a:gd name="connsiteY6" fmla="*/ 546135 h 1470556"/>
              <a:gd name="connsiteX7" fmla="*/ 395823 w 473484"/>
              <a:gd name="connsiteY7" fmla="*/ 518578 h 1470556"/>
              <a:gd name="connsiteX8" fmla="*/ 398328 w 473484"/>
              <a:gd name="connsiteY8" fmla="*/ 475989 h 1470556"/>
              <a:gd name="connsiteX9" fmla="*/ 403338 w 473484"/>
              <a:gd name="connsiteY9" fmla="*/ 438411 h 1470556"/>
              <a:gd name="connsiteX10" fmla="*/ 418369 w 473484"/>
              <a:gd name="connsiteY10" fmla="*/ 390812 h 1470556"/>
              <a:gd name="connsiteX11" fmla="*/ 438411 w 473484"/>
              <a:gd name="connsiteY11" fmla="*/ 345719 h 1470556"/>
              <a:gd name="connsiteX12" fmla="*/ 450937 w 473484"/>
              <a:gd name="connsiteY12" fmla="*/ 325677 h 1470556"/>
              <a:gd name="connsiteX13" fmla="*/ 463463 w 473484"/>
              <a:gd name="connsiteY13" fmla="*/ 300625 h 1470556"/>
              <a:gd name="connsiteX14" fmla="*/ 470979 w 473484"/>
              <a:gd name="connsiteY14" fmla="*/ 278078 h 1470556"/>
              <a:gd name="connsiteX15" fmla="*/ 473484 w 473484"/>
              <a:gd name="connsiteY15" fmla="*/ 260542 h 1470556"/>
              <a:gd name="connsiteX16" fmla="*/ 473484 w 473484"/>
              <a:gd name="connsiteY16" fmla="*/ 260542 h 1470556"/>
              <a:gd name="connsiteX17" fmla="*/ 465968 w 473484"/>
              <a:gd name="connsiteY17" fmla="*/ 225469 h 1470556"/>
              <a:gd name="connsiteX18" fmla="*/ 450937 w 473484"/>
              <a:gd name="connsiteY18" fmla="*/ 200417 h 1470556"/>
              <a:gd name="connsiteX19" fmla="*/ 433401 w 473484"/>
              <a:gd name="connsiteY19" fmla="*/ 185386 h 1470556"/>
              <a:gd name="connsiteX20" fmla="*/ 403338 w 473484"/>
              <a:gd name="connsiteY20" fmla="*/ 160333 h 1470556"/>
              <a:gd name="connsiteX21" fmla="*/ 348224 w 473484"/>
              <a:gd name="connsiteY21" fmla="*/ 122755 h 1470556"/>
              <a:gd name="connsiteX22" fmla="*/ 293109 w 473484"/>
              <a:gd name="connsiteY22" fmla="*/ 95198 h 1470556"/>
              <a:gd name="connsiteX23" fmla="*/ 232984 w 473484"/>
              <a:gd name="connsiteY23" fmla="*/ 70146 h 1470556"/>
              <a:gd name="connsiteX24" fmla="*/ 122755 w 473484"/>
              <a:gd name="connsiteY24" fmla="*/ 32568 h 1470556"/>
              <a:gd name="connsiteX25" fmla="*/ 67641 w 473484"/>
              <a:gd name="connsiteY25" fmla="*/ 15032 h 1470556"/>
              <a:gd name="connsiteX26" fmla="*/ 40083 w 473484"/>
              <a:gd name="connsiteY26" fmla="*/ 7516 h 1470556"/>
              <a:gd name="connsiteX27" fmla="*/ 22547 w 473484"/>
              <a:gd name="connsiteY27" fmla="*/ 0 h 1470556"/>
              <a:gd name="connsiteX28" fmla="*/ 12526 w 473484"/>
              <a:gd name="connsiteY28" fmla="*/ 0 h 1470556"/>
              <a:gd name="connsiteX29" fmla="*/ 2505 w 473484"/>
              <a:gd name="connsiteY29" fmla="*/ 5011 h 1470556"/>
              <a:gd name="connsiteX30" fmla="*/ 0 w 473484"/>
              <a:gd name="connsiteY30" fmla="*/ 22547 h 1470556"/>
              <a:gd name="connsiteX31" fmla="*/ 12526 w 473484"/>
              <a:gd name="connsiteY31" fmla="*/ 52610 h 1470556"/>
              <a:gd name="connsiteX32" fmla="*/ 37578 w 473484"/>
              <a:gd name="connsiteY32" fmla="*/ 80167 h 1470556"/>
              <a:gd name="connsiteX33" fmla="*/ 62630 w 473484"/>
              <a:gd name="connsiteY33" fmla="*/ 110229 h 1470556"/>
              <a:gd name="connsiteX34" fmla="*/ 85177 w 473484"/>
              <a:gd name="connsiteY34" fmla="*/ 142797 h 1470556"/>
              <a:gd name="connsiteX35" fmla="*/ 115240 w 473484"/>
              <a:gd name="connsiteY35" fmla="*/ 192901 h 1470556"/>
              <a:gd name="connsiteX36" fmla="*/ 137786 w 473484"/>
              <a:gd name="connsiteY36" fmla="*/ 245510 h 1470556"/>
              <a:gd name="connsiteX37" fmla="*/ 152818 w 473484"/>
              <a:gd name="connsiteY37" fmla="*/ 285594 h 1470556"/>
              <a:gd name="connsiteX38" fmla="*/ 167849 w 473484"/>
              <a:gd name="connsiteY38" fmla="*/ 358245 h 1470556"/>
              <a:gd name="connsiteX39" fmla="*/ 172859 w 473484"/>
              <a:gd name="connsiteY39" fmla="*/ 438411 h 1470556"/>
              <a:gd name="connsiteX40" fmla="*/ 170354 w 473484"/>
              <a:gd name="connsiteY40" fmla="*/ 739036 h 1470556"/>
              <a:gd name="connsiteX41" fmla="*/ 170354 w 473484"/>
              <a:gd name="connsiteY41" fmla="*/ 1069723 h 147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73484" h="1470556">
                <a:moveTo>
                  <a:pt x="170354" y="1069723"/>
                </a:moveTo>
                <a:lnTo>
                  <a:pt x="172859" y="1470556"/>
                </a:lnTo>
                <a:lnTo>
                  <a:pt x="390812" y="1437988"/>
                </a:lnTo>
                <a:lnTo>
                  <a:pt x="393317" y="1162416"/>
                </a:lnTo>
                <a:lnTo>
                  <a:pt x="393317" y="804171"/>
                </a:lnTo>
                <a:cubicBezTo>
                  <a:pt x="394152" y="759912"/>
                  <a:pt x="394988" y="715654"/>
                  <a:pt x="395823" y="671395"/>
                </a:cubicBezTo>
                <a:cubicBezTo>
                  <a:pt x="394988" y="629642"/>
                  <a:pt x="394152" y="587888"/>
                  <a:pt x="393317" y="546135"/>
                </a:cubicBezTo>
                <a:lnTo>
                  <a:pt x="395823" y="518578"/>
                </a:lnTo>
                <a:lnTo>
                  <a:pt x="398328" y="475989"/>
                </a:lnTo>
                <a:lnTo>
                  <a:pt x="403338" y="438411"/>
                </a:lnTo>
                <a:lnTo>
                  <a:pt x="418369" y="390812"/>
                </a:lnTo>
                <a:lnTo>
                  <a:pt x="438411" y="345719"/>
                </a:lnTo>
                <a:lnTo>
                  <a:pt x="450937" y="325677"/>
                </a:lnTo>
                <a:lnTo>
                  <a:pt x="463463" y="300625"/>
                </a:lnTo>
                <a:lnTo>
                  <a:pt x="470979" y="278078"/>
                </a:lnTo>
                <a:lnTo>
                  <a:pt x="473484" y="260542"/>
                </a:lnTo>
                <a:lnTo>
                  <a:pt x="473484" y="260542"/>
                </a:lnTo>
                <a:lnTo>
                  <a:pt x="465968" y="225469"/>
                </a:lnTo>
                <a:lnTo>
                  <a:pt x="450937" y="200417"/>
                </a:lnTo>
                <a:lnTo>
                  <a:pt x="433401" y="185386"/>
                </a:lnTo>
                <a:lnTo>
                  <a:pt x="403338" y="160333"/>
                </a:lnTo>
                <a:lnTo>
                  <a:pt x="348224" y="122755"/>
                </a:lnTo>
                <a:lnTo>
                  <a:pt x="293109" y="95198"/>
                </a:lnTo>
                <a:lnTo>
                  <a:pt x="232984" y="70146"/>
                </a:lnTo>
                <a:lnTo>
                  <a:pt x="122755" y="32568"/>
                </a:lnTo>
                <a:lnTo>
                  <a:pt x="67641" y="15032"/>
                </a:lnTo>
                <a:lnTo>
                  <a:pt x="40083" y="7516"/>
                </a:lnTo>
                <a:lnTo>
                  <a:pt x="22547" y="0"/>
                </a:lnTo>
                <a:lnTo>
                  <a:pt x="12526" y="0"/>
                </a:lnTo>
                <a:lnTo>
                  <a:pt x="2505" y="5011"/>
                </a:lnTo>
                <a:lnTo>
                  <a:pt x="0" y="22547"/>
                </a:lnTo>
                <a:lnTo>
                  <a:pt x="12526" y="52610"/>
                </a:lnTo>
                <a:lnTo>
                  <a:pt x="37578" y="80167"/>
                </a:lnTo>
                <a:lnTo>
                  <a:pt x="62630" y="110229"/>
                </a:lnTo>
                <a:lnTo>
                  <a:pt x="85177" y="142797"/>
                </a:lnTo>
                <a:lnTo>
                  <a:pt x="115240" y="192901"/>
                </a:lnTo>
                <a:lnTo>
                  <a:pt x="137786" y="245510"/>
                </a:lnTo>
                <a:lnTo>
                  <a:pt x="152818" y="285594"/>
                </a:lnTo>
                <a:lnTo>
                  <a:pt x="167849" y="358245"/>
                </a:lnTo>
                <a:lnTo>
                  <a:pt x="172859" y="438411"/>
                </a:lnTo>
                <a:lnTo>
                  <a:pt x="170354" y="739036"/>
                </a:lnTo>
                <a:lnTo>
                  <a:pt x="170354" y="10697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C39A8BCD-B7E5-42A5-815A-908FD70FE8EF}"/>
              </a:ext>
            </a:extLst>
          </p:cNvPr>
          <p:cNvSpPr/>
          <p:nvPr/>
        </p:nvSpPr>
        <p:spPr>
          <a:xfrm>
            <a:off x="4171950" y="2651125"/>
            <a:ext cx="1514475" cy="387350"/>
          </a:xfrm>
          <a:custGeom>
            <a:avLst/>
            <a:gdLst>
              <a:gd name="connsiteX0" fmla="*/ 1197488 w 1515649"/>
              <a:gd name="connsiteY0" fmla="*/ 253026 h 388307"/>
              <a:gd name="connsiteX1" fmla="*/ 982041 w 1515649"/>
              <a:gd name="connsiteY1" fmla="*/ 293109 h 388307"/>
              <a:gd name="connsiteX2" fmla="*/ 731520 w 1515649"/>
              <a:gd name="connsiteY2" fmla="*/ 335698 h 388307"/>
              <a:gd name="connsiteX3" fmla="*/ 551145 w 1515649"/>
              <a:gd name="connsiteY3" fmla="*/ 363255 h 388307"/>
              <a:gd name="connsiteX4" fmla="*/ 448432 w 1515649"/>
              <a:gd name="connsiteY4" fmla="*/ 378286 h 388307"/>
              <a:gd name="connsiteX5" fmla="*/ 398328 w 1515649"/>
              <a:gd name="connsiteY5" fmla="*/ 385802 h 388307"/>
              <a:gd name="connsiteX6" fmla="*/ 360750 w 1515649"/>
              <a:gd name="connsiteY6" fmla="*/ 388307 h 388307"/>
              <a:gd name="connsiteX7" fmla="*/ 323172 w 1515649"/>
              <a:gd name="connsiteY7" fmla="*/ 385802 h 388307"/>
              <a:gd name="connsiteX8" fmla="*/ 283088 w 1515649"/>
              <a:gd name="connsiteY8" fmla="*/ 380792 h 388307"/>
              <a:gd name="connsiteX9" fmla="*/ 245510 w 1515649"/>
              <a:gd name="connsiteY9" fmla="*/ 370771 h 388307"/>
              <a:gd name="connsiteX10" fmla="*/ 190396 w 1515649"/>
              <a:gd name="connsiteY10" fmla="*/ 348224 h 388307"/>
              <a:gd name="connsiteX11" fmla="*/ 142797 w 1515649"/>
              <a:gd name="connsiteY11" fmla="*/ 323172 h 388307"/>
              <a:gd name="connsiteX12" fmla="*/ 82672 w 1515649"/>
              <a:gd name="connsiteY12" fmla="*/ 283089 h 388307"/>
              <a:gd name="connsiteX13" fmla="*/ 40083 w 1515649"/>
              <a:gd name="connsiteY13" fmla="*/ 248016 h 388307"/>
              <a:gd name="connsiteX14" fmla="*/ 22547 w 1515649"/>
              <a:gd name="connsiteY14" fmla="*/ 232985 h 388307"/>
              <a:gd name="connsiteX15" fmla="*/ 15031 w 1515649"/>
              <a:gd name="connsiteY15" fmla="*/ 222964 h 388307"/>
              <a:gd name="connsiteX16" fmla="*/ 5011 w 1515649"/>
              <a:gd name="connsiteY16" fmla="*/ 202922 h 388307"/>
              <a:gd name="connsiteX17" fmla="*/ 0 w 1515649"/>
              <a:gd name="connsiteY17" fmla="*/ 185386 h 388307"/>
              <a:gd name="connsiteX18" fmla="*/ 0 w 1515649"/>
              <a:gd name="connsiteY18" fmla="*/ 172860 h 388307"/>
              <a:gd name="connsiteX19" fmla="*/ 7516 w 1515649"/>
              <a:gd name="connsiteY19" fmla="*/ 165344 h 388307"/>
              <a:gd name="connsiteX20" fmla="*/ 20042 w 1515649"/>
              <a:gd name="connsiteY20" fmla="*/ 165344 h 388307"/>
              <a:gd name="connsiteX21" fmla="*/ 55115 w 1515649"/>
              <a:gd name="connsiteY21" fmla="*/ 175365 h 388307"/>
              <a:gd name="connsiteX22" fmla="*/ 92693 w 1515649"/>
              <a:gd name="connsiteY22" fmla="*/ 187891 h 388307"/>
              <a:gd name="connsiteX23" fmla="*/ 130271 w 1515649"/>
              <a:gd name="connsiteY23" fmla="*/ 200417 h 388307"/>
              <a:gd name="connsiteX24" fmla="*/ 175365 w 1515649"/>
              <a:gd name="connsiteY24" fmla="*/ 210438 h 388307"/>
              <a:gd name="connsiteX25" fmla="*/ 230479 w 1515649"/>
              <a:gd name="connsiteY25" fmla="*/ 217953 h 388307"/>
              <a:gd name="connsiteX26" fmla="*/ 283088 w 1515649"/>
              <a:gd name="connsiteY26" fmla="*/ 220458 h 388307"/>
              <a:gd name="connsiteX27" fmla="*/ 328182 w 1515649"/>
              <a:gd name="connsiteY27" fmla="*/ 217953 h 388307"/>
              <a:gd name="connsiteX28" fmla="*/ 438411 w 1515649"/>
              <a:gd name="connsiteY28" fmla="*/ 202922 h 388307"/>
              <a:gd name="connsiteX29" fmla="*/ 591229 w 1515649"/>
              <a:gd name="connsiteY29" fmla="*/ 177870 h 388307"/>
              <a:gd name="connsiteX30" fmla="*/ 724005 w 1515649"/>
              <a:gd name="connsiteY30" fmla="*/ 152818 h 388307"/>
              <a:gd name="connsiteX31" fmla="*/ 911895 w 1515649"/>
              <a:gd name="connsiteY31" fmla="*/ 115240 h 388307"/>
              <a:gd name="connsiteX32" fmla="*/ 997072 w 1515649"/>
              <a:gd name="connsiteY32" fmla="*/ 100209 h 388307"/>
              <a:gd name="connsiteX33" fmla="*/ 1057197 w 1515649"/>
              <a:gd name="connsiteY33" fmla="*/ 82672 h 388307"/>
              <a:gd name="connsiteX34" fmla="*/ 1114817 w 1515649"/>
              <a:gd name="connsiteY34" fmla="*/ 60125 h 388307"/>
              <a:gd name="connsiteX35" fmla="*/ 1169931 w 1515649"/>
              <a:gd name="connsiteY35" fmla="*/ 32568 h 388307"/>
              <a:gd name="connsiteX36" fmla="*/ 1222540 w 1515649"/>
              <a:gd name="connsiteY36" fmla="*/ 7516 h 388307"/>
              <a:gd name="connsiteX37" fmla="*/ 1247592 w 1515649"/>
              <a:gd name="connsiteY37" fmla="*/ 0 h 388307"/>
              <a:gd name="connsiteX38" fmla="*/ 1267634 w 1515649"/>
              <a:gd name="connsiteY38" fmla="*/ 0 h 388307"/>
              <a:gd name="connsiteX39" fmla="*/ 1320243 w 1515649"/>
              <a:gd name="connsiteY39" fmla="*/ 7516 h 388307"/>
              <a:gd name="connsiteX40" fmla="*/ 1387884 w 1515649"/>
              <a:gd name="connsiteY40" fmla="*/ 25052 h 388307"/>
              <a:gd name="connsiteX41" fmla="*/ 1440493 w 1515649"/>
              <a:gd name="connsiteY41" fmla="*/ 42589 h 388307"/>
              <a:gd name="connsiteX42" fmla="*/ 1480577 w 1515649"/>
              <a:gd name="connsiteY42" fmla="*/ 62631 h 388307"/>
              <a:gd name="connsiteX43" fmla="*/ 1498113 w 1515649"/>
              <a:gd name="connsiteY43" fmla="*/ 77662 h 388307"/>
              <a:gd name="connsiteX44" fmla="*/ 1510639 w 1515649"/>
              <a:gd name="connsiteY44" fmla="*/ 92693 h 388307"/>
              <a:gd name="connsiteX45" fmla="*/ 1515649 w 1515649"/>
              <a:gd name="connsiteY45" fmla="*/ 107724 h 388307"/>
              <a:gd name="connsiteX46" fmla="*/ 1515649 w 1515649"/>
              <a:gd name="connsiteY46" fmla="*/ 127766 h 388307"/>
              <a:gd name="connsiteX47" fmla="*/ 1510639 w 1515649"/>
              <a:gd name="connsiteY47" fmla="*/ 145302 h 388307"/>
              <a:gd name="connsiteX48" fmla="*/ 1495608 w 1515649"/>
              <a:gd name="connsiteY48" fmla="*/ 172860 h 388307"/>
              <a:gd name="connsiteX49" fmla="*/ 1478071 w 1515649"/>
              <a:gd name="connsiteY49" fmla="*/ 192901 h 388307"/>
              <a:gd name="connsiteX50" fmla="*/ 1463040 w 1515649"/>
              <a:gd name="connsiteY50" fmla="*/ 202922 h 388307"/>
              <a:gd name="connsiteX51" fmla="*/ 1397905 w 1515649"/>
              <a:gd name="connsiteY51" fmla="*/ 215448 h 388307"/>
              <a:gd name="connsiteX52" fmla="*/ 1197488 w 1515649"/>
              <a:gd name="connsiteY52" fmla="*/ 253026 h 388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515649" h="388307">
                <a:moveTo>
                  <a:pt x="1197488" y="253026"/>
                </a:moveTo>
                <a:lnTo>
                  <a:pt x="982041" y="293109"/>
                </a:lnTo>
                <a:lnTo>
                  <a:pt x="731520" y="335698"/>
                </a:lnTo>
                <a:lnTo>
                  <a:pt x="551145" y="363255"/>
                </a:lnTo>
                <a:lnTo>
                  <a:pt x="448432" y="378286"/>
                </a:lnTo>
                <a:lnTo>
                  <a:pt x="398328" y="385802"/>
                </a:lnTo>
                <a:lnTo>
                  <a:pt x="360750" y="388307"/>
                </a:lnTo>
                <a:lnTo>
                  <a:pt x="323172" y="385802"/>
                </a:lnTo>
                <a:lnTo>
                  <a:pt x="283088" y="380792"/>
                </a:lnTo>
                <a:lnTo>
                  <a:pt x="245510" y="370771"/>
                </a:lnTo>
                <a:lnTo>
                  <a:pt x="190396" y="348224"/>
                </a:lnTo>
                <a:lnTo>
                  <a:pt x="142797" y="323172"/>
                </a:lnTo>
                <a:lnTo>
                  <a:pt x="82672" y="283089"/>
                </a:lnTo>
                <a:lnTo>
                  <a:pt x="40083" y="248016"/>
                </a:lnTo>
                <a:lnTo>
                  <a:pt x="22547" y="232985"/>
                </a:lnTo>
                <a:lnTo>
                  <a:pt x="15031" y="222964"/>
                </a:lnTo>
                <a:lnTo>
                  <a:pt x="5011" y="202922"/>
                </a:lnTo>
                <a:lnTo>
                  <a:pt x="0" y="185386"/>
                </a:lnTo>
                <a:lnTo>
                  <a:pt x="0" y="172860"/>
                </a:lnTo>
                <a:lnTo>
                  <a:pt x="7516" y="165344"/>
                </a:lnTo>
                <a:lnTo>
                  <a:pt x="20042" y="165344"/>
                </a:lnTo>
                <a:lnTo>
                  <a:pt x="55115" y="175365"/>
                </a:lnTo>
                <a:lnTo>
                  <a:pt x="92693" y="187891"/>
                </a:lnTo>
                <a:lnTo>
                  <a:pt x="130271" y="200417"/>
                </a:lnTo>
                <a:lnTo>
                  <a:pt x="175365" y="210438"/>
                </a:lnTo>
                <a:lnTo>
                  <a:pt x="230479" y="217953"/>
                </a:lnTo>
                <a:lnTo>
                  <a:pt x="283088" y="220458"/>
                </a:lnTo>
                <a:lnTo>
                  <a:pt x="328182" y="217953"/>
                </a:lnTo>
                <a:lnTo>
                  <a:pt x="438411" y="202922"/>
                </a:lnTo>
                <a:lnTo>
                  <a:pt x="591229" y="177870"/>
                </a:lnTo>
                <a:lnTo>
                  <a:pt x="724005" y="152818"/>
                </a:lnTo>
                <a:lnTo>
                  <a:pt x="911895" y="115240"/>
                </a:lnTo>
                <a:lnTo>
                  <a:pt x="997072" y="100209"/>
                </a:lnTo>
                <a:lnTo>
                  <a:pt x="1057197" y="82672"/>
                </a:lnTo>
                <a:lnTo>
                  <a:pt x="1114817" y="60125"/>
                </a:lnTo>
                <a:lnTo>
                  <a:pt x="1169931" y="32568"/>
                </a:lnTo>
                <a:lnTo>
                  <a:pt x="1222540" y="7516"/>
                </a:lnTo>
                <a:lnTo>
                  <a:pt x="1247592" y="0"/>
                </a:lnTo>
                <a:lnTo>
                  <a:pt x="1267634" y="0"/>
                </a:lnTo>
                <a:lnTo>
                  <a:pt x="1320243" y="7516"/>
                </a:lnTo>
                <a:lnTo>
                  <a:pt x="1387884" y="25052"/>
                </a:lnTo>
                <a:lnTo>
                  <a:pt x="1440493" y="42589"/>
                </a:lnTo>
                <a:lnTo>
                  <a:pt x="1480577" y="62631"/>
                </a:lnTo>
                <a:lnTo>
                  <a:pt x="1498113" y="77662"/>
                </a:lnTo>
                <a:lnTo>
                  <a:pt x="1510639" y="92693"/>
                </a:lnTo>
                <a:lnTo>
                  <a:pt x="1515649" y="107724"/>
                </a:lnTo>
                <a:lnTo>
                  <a:pt x="1515649" y="127766"/>
                </a:lnTo>
                <a:lnTo>
                  <a:pt x="1510639" y="145302"/>
                </a:lnTo>
                <a:lnTo>
                  <a:pt x="1495608" y="172860"/>
                </a:lnTo>
                <a:lnTo>
                  <a:pt x="1478071" y="192901"/>
                </a:lnTo>
                <a:lnTo>
                  <a:pt x="1463040" y="202922"/>
                </a:lnTo>
                <a:lnTo>
                  <a:pt x="1397905" y="215448"/>
                </a:lnTo>
                <a:lnTo>
                  <a:pt x="1197488" y="2530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9222594-ED04-4973-A09A-991504274CC7}"/>
              </a:ext>
            </a:extLst>
          </p:cNvPr>
          <p:cNvSpPr/>
          <p:nvPr/>
        </p:nvSpPr>
        <p:spPr>
          <a:xfrm>
            <a:off x="4376738" y="3232150"/>
            <a:ext cx="1343025" cy="876300"/>
          </a:xfrm>
          <a:custGeom>
            <a:avLst/>
            <a:gdLst>
              <a:gd name="connsiteX0" fmla="*/ 663879 w 1342790"/>
              <a:gd name="connsiteY0" fmla="*/ 248015 h 876822"/>
              <a:gd name="connsiteX1" fmla="*/ 891853 w 1342790"/>
              <a:gd name="connsiteY1" fmla="*/ 205427 h 876822"/>
              <a:gd name="connsiteX2" fmla="*/ 934442 w 1342790"/>
              <a:gd name="connsiteY2" fmla="*/ 200417 h 876822"/>
              <a:gd name="connsiteX3" fmla="*/ 946968 w 1342790"/>
              <a:gd name="connsiteY3" fmla="*/ 200417 h 876822"/>
              <a:gd name="connsiteX4" fmla="*/ 959494 w 1342790"/>
              <a:gd name="connsiteY4" fmla="*/ 205427 h 876822"/>
              <a:gd name="connsiteX5" fmla="*/ 972020 w 1342790"/>
              <a:gd name="connsiteY5" fmla="*/ 212943 h 876822"/>
              <a:gd name="connsiteX6" fmla="*/ 984546 w 1342790"/>
              <a:gd name="connsiteY6" fmla="*/ 227974 h 876822"/>
              <a:gd name="connsiteX7" fmla="*/ 989556 w 1342790"/>
              <a:gd name="connsiteY7" fmla="*/ 240500 h 876822"/>
              <a:gd name="connsiteX8" fmla="*/ 992061 w 1342790"/>
              <a:gd name="connsiteY8" fmla="*/ 260541 h 876822"/>
              <a:gd name="connsiteX9" fmla="*/ 989556 w 1342790"/>
              <a:gd name="connsiteY9" fmla="*/ 283088 h 876822"/>
              <a:gd name="connsiteX10" fmla="*/ 954483 w 1342790"/>
              <a:gd name="connsiteY10" fmla="*/ 496031 h 876822"/>
              <a:gd name="connsiteX11" fmla="*/ 921916 w 1342790"/>
              <a:gd name="connsiteY11" fmla="*/ 698952 h 876822"/>
              <a:gd name="connsiteX12" fmla="*/ 914400 w 1342790"/>
              <a:gd name="connsiteY12" fmla="*/ 846760 h 876822"/>
              <a:gd name="connsiteX13" fmla="*/ 916905 w 1342790"/>
              <a:gd name="connsiteY13" fmla="*/ 859286 h 876822"/>
              <a:gd name="connsiteX14" fmla="*/ 949473 w 1342790"/>
              <a:gd name="connsiteY14" fmla="*/ 869306 h 876822"/>
              <a:gd name="connsiteX15" fmla="*/ 977030 w 1342790"/>
              <a:gd name="connsiteY15" fmla="*/ 876822 h 876822"/>
              <a:gd name="connsiteX16" fmla="*/ 989556 w 1342790"/>
              <a:gd name="connsiteY16" fmla="*/ 876822 h 876822"/>
              <a:gd name="connsiteX17" fmla="*/ 1004587 w 1342790"/>
              <a:gd name="connsiteY17" fmla="*/ 876822 h 876822"/>
              <a:gd name="connsiteX18" fmla="*/ 1029639 w 1342790"/>
              <a:gd name="connsiteY18" fmla="*/ 866801 h 876822"/>
              <a:gd name="connsiteX19" fmla="*/ 1052186 w 1342790"/>
              <a:gd name="connsiteY19" fmla="*/ 849265 h 876822"/>
              <a:gd name="connsiteX20" fmla="*/ 1077238 w 1342790"/>
              <a:gd name="connsiteY20" fmla="*/ 814192 h 876822"/>
              <a:gd name="connsiteX21" fmla="*/ 1102290 w 1342790"/>
              <a:gd name="connsiteY21" fmla="*/ 766593 h 876822"/>
              <a:gd name="connsiteX22" fmla="*/ 1119827 w 1342790"/>
              <a:gd name="connsiteY22" fmla="*/ 711478 h 876822"/>
              <a:gd name="connsiteX23" fmla="*/ 1162415 w 1342790"/>
              <a:gd name="connsiteY23" fmla="*/ 591229 h 876822"/>
              <a:gd name="connsiteX24" fmla="*/ 1207509 w 1342790"/>
              <a:gd name="connsiteY24" fmla="*/ 463463 h 876822"/>
              <a:gd name="connsiteX25" fmla="*/ 1240077 w 1342790"/>
              <a:gd name="connsiteY25" fmla="*/ 375781 h 876822"/>
              <a:gd name="connsiteX26" fmla="*/ 1257613 w 1342790"/>
              <a:gd name="connsiteY26" fmla="*/ 348224 h 876822"/>
              <a:gd name="connsiteX27" fmla="*/ 1292686 w 1342790"/>
              <a:gd name="connsiteY27" fmla="*/ 303130 h 876822"/>
              <a:gd name="connsiteX28" fmla="*/ 1320243 w 1342790"/>
              <a:gd name="connsiteY28" fmla="*/ 273067 h 876822"/>
              <a:gd name="connsiteX29" fmla="*/ 1335274 w 1342790"/>
              <a:gd name="connsiteY29" fmla="*/ 258036 h 876822"/>
              <a:gd name="connsiteX30" fmla="*/ 1342790 w 1342790"/>
              <a:gd name="connsiteY30" fmla="*/ 237995 h 876822"/>
              <a:gd name="connsiteX31" fmla="*/ 1340285 w 1342790"/>
              <a:gd name="connsiteY31" fmla="*/ 215448 h 876822"/>
              <a:gd name="connsiteX32" fmla="*/ 1340285 w 1342790"/>
              <a:gd name="connsiteY32" fmla="*/ 202922 h 876822"/>
              <a:gd name="connsiteX33" fmla="*/ 1327759 w 1342790"/>
              <a:gd name="connsiteY33" fmla="*/ 177870 h 876822"/>
              <a:gd name="connsiteX34" fmla="*/ 1310222 w 1342790"/>
              <a:gd name="connsiteY34" fmla="*/ 152818 h 876822"/>
              <a:gd name="connsiteX35" fmla="*/ 1275150 w 1342790"/>
              <a:gd name="connsiteY35" fmla="*/ 117745 h 876822"/>
              <a:gd name="connsiteX36" fmla="*/ 1217530 w 1342790"/>
              <a:gd name="connsiteY36" fmla="*/ 77661 h 876822"/>
              <a:gd name="connsiteX37" fmla="*/ 1134858 w 1342790"/>
              <a:gd name="connsiteY37" fmla="*/ 27557 h 876822"/>
              <a:gd name="connsiteX38" fmla="*/ 1087259 w 1342790"/>
              <a:gd name="connsiteY38" fmla="*/ 5010 h 876822"/>
              <a:gd name="connsiteX39" fmla="*/ 1074733 w 1342790"/>
              <a:gd name="connsiteY39" fmla="*/ 0 h 876822"/>
              <a:gd name="connsiteX40" fmla="*/ 1062207 w 1342790"/>
              <a:gd name="connsiteY40" fmla="*/ 0 h 876822"/>
              <a:gd name="connsiteX41" fmla="*/ 1017113 w 1342790"/>
              <a:gd name="connsiteY41" fmla="*/ 10021 h 876822"/>
              <a:gd name="connsiteX42" fmla="*/ 929431 w 1342790"/>
              <a:gd name="connsiteY42" fmla="*/ 40083 h 876822"/>
              <a:gd name="connsiteX43" fmla="*/ 911895 w 1342790"/>
              <a:gd name="connsiteY43" fmla="*/ 47599 h 876822"/>
              <a:gd name="connsiteX44" fmla="*/ 716489 w 1342790"/>
              <a:gd name="connsiteY44" fmla="*/ 80167 h 876822"/>
              <a:gd name="connsiteX45" fmla="*/ 303130 w 1342790"/>
              <a:gd name="connsiteY45" fmla="*/ 147807 h 876822"/>
              <a:gd name="connsiteX46" fmla="*/ 147807 w 1342790"/>
              <a:gd name="connsiteY46" fmla="*/ 170354 h 876822"/>
              <a:gd name="connsiteX47" fmla="*/ 0 w 1342790"/>
              <a:gd name="connsiteY47" fmla="*/ 180375 h 876822"/>
              <a:gd name="connsiteX48" fmla="*/ 65135 w 1342790"/>
              <a:gd name="connsiteY48" fmla="*/ 343213 h 876822"/>
              <a:gd name="connsiteX49" fmla="*/ 320666 w 1342790"/>
              <a:gd name="connsiteY49" fmla="*/ 305635 h 876822"/>
              <a:gd name="connsiteX50" fmla="*/ 663879 w 1342790"/>
              <a:gd name="connsiteY50" fmla="*/ 248015 h 87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42790" h="876822">
                <a:moveTo>
                  <a:pt x="663879" y="248015"/>
                </a:moveTo>
                <a:lnTo>
                  <a:pt x="891853" y="205427"/>
                </a:lnTo>
                <a:lnTo>
                  <a:pt x="934442" y="200417"/>
                </a:lnTo>
                <a:lnTo>
                  <a:pt x="946968" y="200417"/>
                </a:lnTo>
                <a:lnTo>
                  <a:pt x="959494" y="205427"/>
                </a:lnTo>
                <a:lnTo>
                  <a:pt x="972020" y="212943"/>
                </a:lnTo>
                <a:lnTo>
                  <a:pt x="984546" y="227974"/>
                </a:lnTo>
                <a:lnTo>
                  <a:pt x="989556" y="240500"/>
                </a:lnTo>
                <a:lnTo>
                  <a:pt x="992061" y="260541"/>
                </a:lnTo>
                <a:lnTo>
                  <a:pt x="989556" y="283088"/>
                </a:lnTo>
                <a:lnTo>
                  <a:pt x="954483" y="496031"/>
                </a:lnTo>
                <a:lnTo>
                  <a:pt x="921916" y="698952"/>
                </a:lnTo>
                <a:lnTo>
                  <a:pt x="914400" y="846760"/>
                </a:lnTo>
                <a:lnTo>
                  <a:pt x="916905" y="859286"/>
                </a:lnTo>
                <a:lnTo>
                  <a:pt x="949473" y="869306"/>
                </a:lnTo>
                <a:lnTo>
                  <a:pt x="977030" y="876822"/>
                </a:lnTo>
                <a:lnTo>
                  <a:pt x="989556" y="876822"/>
                </a:lnTo>
                <a:lnTo>
                  <a:pt x="1004587" y="876822"/>
                </a:lnTo>
                <a:lnTo>
                  <a:pt x="1029639" y="866801"/>
                </a:lnTo>
                <a:lnTo>
                  <a:pt x="1052186" y="849265"/>
                </a:lnTo>
                <a:lnTo>
                  <a:pt x="1077238" y="814192"/>
                </a:lnTo>
                <a:lnTo>
                  <a:pt x="1102290" y="766593"/>
                </a:lnTo>
                <a:lnTo>
                  <a:pt x="1119827" y="711478"/>
                </a:lnTo>
                <a:lnTo>
                  <a:pt x="1162415" y="591229"/>
                </a:lnTo>
                <a:lnTo>
                  <a:pt x="1207509" y="463463"/>
                </a:lnTo>
                <a:lnTo>
                  <a:pt x="1240077" y="375781"/>
                </a:lnTo>
                <a:lnTo>
                  <a:pt x="1257613" y="348224"/>
                </a:lnTo>
                <a:lnTo>
                  <a:pt x="1292686" y="303130"/>
                </a:lnTo>
                <a:lnTo>
                  <a:pt x="1320243" y="273067"/>
                </a:lnTo>
                <a:lnTo>
                  <a:pt x="1335274" y="258036"/>
                </a:lnTo>
                <a:lnTo>
                  <a:pt x="1342790" y="237995"/>
                </a:lnTo>
                <a:lnTo>
                  <a:pt x="1340285" y="215448"/>
                </a:lnTo>
                <a:lnTo>
                  <a:pt x="1340285" y="202922"/>
                </a:lnTo>
                <a:lnTo>
                  <a:pt x="1327759" y="177870"/>
                </a:lnTo>
                <a:lnTo>
                  <a:pt x="1310222" y="152818"/>
                </a:lnTo>
                <a:lnTo>
                  <a:pt x="1275150" y="117745"/>
                </a:lnTo>
                <a:lnTo>
                  <a:pt x="1217530" y="77661"/>
                </a:lnTo>
                <a:lnTo>
                  <a:pt x="1134858" y="27557"/>
                </a:lnTo>
                <a:lnTo>
                  <a:pt x="1087259" y="5010"/>
                </a:lnTo>
                <a:lnTo>
                  <a:pt x="1074733" y="0"/>
                </a:lnTo>
                <a:lnTo>
                  <a:pt x="1062207" y="0"/>
                </a:lnTo>
                <a:lnTo>
                  <a:pt x="1017113" y="10021"/>
                </a:lnTo>
                <a:lnTo>
                  <a:pt x="929431" y="40083"/>
                </a:lnTo>
                <a:lnTo>
                  <a:pt x="911895" y="47599"/>
                </a:lnTo>
                <a:lnTo>
                  <a:pt x="716489" y="80167"/>
                </a:lnTo>
                <a:lnTo>
                  <a:pt x="303130" y="147807"/>
                </a:lnTo>
                <a:lnTo>
                  <a:pt x="147807" y="170354"/>
                </a:lnTo>
                <a:lnTo>
                  <a:pt x="0" y="180375"/>
                </a:lnTo>
                <a:lnTo>
                  <a:pt x="65135" y="343213"/>
                </a:lnTo>
                <a:lnTo>
                  <a:pt x="320666" y="305635"/>
                </a:lnTo>
                <a:lnTo>
                  <a:pt x="663879" y="24801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6494939F-DFC4-4072-A0BA-BEC8F891DD6F}"/>
              </a:ext>
            </a:extLst>
          </p:cNvPr>
          <p:cNvSpPr/>
          <p:nvPr/>
        </p:nvSpPr>
        <p:spPr>
          <a:xfrm>
            <a:off x="4494213" y="3895725"/>
            <a:ext cx="871537" cy="265113"/>
          </a:xfrm>
          <a:custGeom>
            <a:avLst/>
            <a:gdLst>
              <a:gd name="connsiteX0" fmla="*/ 578702 w 871811"/>
              <a:gd name="connsiteY0" fmla="*/ 25052 h 265551"/>
              <a:gd name="connsiteX1" fmla="*/ 696447 w 871811"/>
              <a:gd name="connsiteY1" fmla="*/ 12526 h 265551"/>
              <a:gd name="connsiteX2" fmla="*/ 871811 w 871811"/>
              <a:gd name="connsiteY2" fmla="*/ 0 h 265551"/>
              <a:gd name="connsiteX3" fmla="*/ 856780 w 871811"/>
              <a:gd name="connsiteY3" fmla="*/ 207932 h 265551"/>
              <a:gd name="connsiteX4" fmla="*/ 794150 w 871811"/>
              <a:gd name="connsiteY4" fmla="*/ 192900 h 265551"/>
              <a:gd name="connsiteX5" fmla="*/ 751561 w 871811"/>
              <a:gd name="connsiteY5" fmla="*/ 185385 h 265551"/>
              <a:gd name="connsiteX6" fmla="*/ 701457 w 871811"/>
              <a:gd name="connsiteY6" fmla="*/ 182880 h 265551"/>
              <a:gd name="connsiteX7" fmla="*/ 628806 w 871811"/>
              <a:gd name="connsiteY7" fmla="*/ 182880 h 265551"/>
              <a:gd name="connsiteX8" fmla="*/ 538619 w 871811"/>
              <a:gd name="connsiteY8" fmla="*/ 187890 h 265551"/>
              <a:gd name="connsiteX9" fmla="*/ 410853 w 871811"/>
              <a:gd name="connsiteY9" fmla="*/ 200416 h 265551"/>
              <a:gd name="connsiteX10" fmla="*/ 288098 w 871811"/>
              <a:gd name="connsiteY10" fmla="*/ 215447 h 265551"/>
              <a:gd name="connsiteX11" fmla="*/ 157828 w 871811"/>
              <a:gd name="connsiteY11" fmla="*/ 235489 h 265551"/>
              <a:gd name="connsiteX12" fmla="*/ 0 w 871811"/>
              <a:gd name="connsiteY12" fmla="*/ 265551 h 265551"/>
              <a:gd name="connsiteX13" fmla="*/ 2505 w 871811"/>
              <a:gd name="connsiteY13" fmla="*/ 130270 h 265551"/>
              <a:gd name="connsiteX14" fmla="*/ 132776 w 871811"/>
              <a:gd name="connsiteY14" fmla="*/ 102713 h 265551"/>
              <a:gd name="connsiteX15" fmla="*/ 273067 w 871811"/>
              <a:gd name="connsiteY15" fmla="*/ 72650 h 265551"/>
              <a:gd name="connsiteX16" fmla="*/ 383296 w 871811"/>
              <a:gd name="connsiteY16" fmla="*/ 52609 h 265551"/>
              <a:gd name="connsiteX17" fmla="*/ 578702 w 871811"/>
              <a:gd name="connsiteY17" fmla="*/ 25052 h 26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71811" h="265551">
                <a:moveTo>
                  <a:pt x="578702" y="25052"/>
                </a:moveTo>
                <a:lnTo>
                  <a:pt x="696447" y="12526"/>
                </a:lnTo>
                <a:lnTo>
                  <a:pt x="871811" y="0"/>
                </a:lnTo>
                <a:lnTo>
                  <a:pt x="856780" y="207932"/>
                </a:lnTo>
                <a:lnTo>
                  <a:pt x="794150" y="192900"/>
                </a:lnTo>
                <a:lnTo>
                  <a:pt x="751561" y="185385"/>
                </a:lnTo>
                <a:lnTo>
                  <a:pt x="701457" y="182880"/>
                </a:lnTo>
                <a:lnTo>
                  <a:pt x="628806" y="182880"/>
                </a:lnTo>
                <a:lnTo>
                  <a:pt x="538619" y="187890"/>
                </a:lnTo>
                <a:lnTo>
                  <a:pt x="410853" y="200416"/>
                </a:lnTo>
                <a:lnTo>
                  <a:pt x="288098" y="215447"/>
                </a:lnTo>
                <a:lnTo>
                  <a:pt x="157828" y="235489"/>
                </a:lnTo>
                <a:lnTo>
                  <a:pt x="0" y="265551"/>
                </a:lnTo>
                <a:lnTo>
                  <a:pt x="2505" y="130270"/>
                </a:lnTo>
                <a:lnTo>
                  <a:pt x="132776" y="102713"/>
                </a:lnTo>
                <a:lnTo>
                  <a:pt x="273067" y="72650"/>
                </a:lnTo>
                <a:lnTo>
                  <a:pt x="383296" y="52609"/>
                </a:lnTo>
                <a:lnTo>
                  <a:pt x="578702" y="250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103A8E8C-6C01-41A5-948E-7F30ADCB7DC9}"/>
              </a:ext>
            </a:extLst>
          </p:cNvPr>
          <p:cNvSpPr/>
          <p:nvPr/>
        </p:nvSpPr>
        <p:spPr>
          <a:xfrm>
            <a:off x="3943350" y="4854575"/>
            <a:ext cx="1976438" cy="779463"/>
          </a:xfrm>
          <a:custGeom>
            <a:avLst/>
            <a:gdLst>
              <a:gd name="connsiteX0" fmla="*/ 1473061 w 1976608"/>
              <a:gd name="connsiteY0" fmla="*/ 320667 h 779119"/>
              <a:gd name="connsiteX1" fmla="*/ 1257614 w 1976608"/>
              <a:gd name="connsiteY1" fmla="*/ 413359 h 779119"/>
              <a:gd name="connsiteX2" fmla="*/ 1014609 w 1976608"/>
              <a:gd name="connsiteY2" fmla="*/ 506052 h 779119"/>
              <a:gd name="connsiteX3" fmla="*/ 804171 w 1976608"/>
              <a:gd name="connsiteY3" fmla="*/ 578703 h 779119"/>
              <a:gd name="connsiteX4" fmla="*/ 646343 w 1976608"/>
              <a:gd name="connsiteY4" fmla="*/ 631312 h 779119"/>
              <a:gd name="connsiteX5" fmla="*/ 583713 w 1976608"/>
              <a:gd name="connsiteY5" fmla="*/ 648848 h 779119"/>
              <a:gd name="connsiteX6" fmla="*/ 526094 w 1976608"/>
              <a:gd name="connsiteY6" fmla="*/ 668890 h 779119"/>
              <a:gd name="connsiteX7" fmla="*/ 486010 w 1976608"/>
              <a:gd name="connsiteY7" fmla="*/ 686427 h 779119"/>
              <a:gd name="connsiteX8" fmla="*/ 445927 w 1976608"/>
              <a:gd name="connsiteY8" fmla="*/ 718994 h 779119"/>
              <a:gd name="connsiteX9" fmla="*/ 418370 w 1976608"/>
              <a:gd name="connsiteY9" fmla="*/ 746551 h 779119"/>
              <a:gd name="connsiteX10" fmla="*/ 383297 w 1976608"/>
              <a:gd name="connsiteY10" fmla="*/ 766593 h 779119"/>
              <a:gd name="connsiteX11" fmla="*/ 350729 w 1976608"/>
              <a:gd name="connsiteY11" fmla="*/ 776614 h 779119"/>
              <a:gd name="connsiteX12" fmla="*/ 318162 w 1976608"/>
              <a:gd name="connsiteY12" fmla="*/ 779119 h 779119"/>
              <a:gd name="connsiteX13" fmla="*/ 288099 w 1976608"/>
              <a:gd name="connsiteY13" fmla="*/ 774109 h 779119"/>
              <a:gd name="connsiteX14" fmla="*/ 258037 w 1976608"/>
              <a:gd name="connsiteY14" fmla="*/ 761583 h 779119"/>
              <a:gd name="connsiteX15" fmla="*/ 222964 w 1976608"/>
              <a:gd name="connsiteY15" fmla="*/ 741541 h 779119"/>
              <a:gd name="connsiteX16" fmla="*/ 185386 w 1976608"/>
              <a:gd name="connsiteY16" fmla="*/ 711479 h 779119"/>
              <a:gd name="connsiteX17" fmla="*/ 130271 w 1976608"/>
              <a:gd name="connsiteY17" fmla="*/ 661374 h 779119"/>
              <a:gd name="connsiteX18" fmla="*/ 80167 w 1976608"/>
              <a:gd name="connsiteY18" fmla="*/ 603755 h 779119"/>
              <a:gd name="connsiteX19" fmla="*/ 35073 w 1976608"/>
              <a:gd name="connsiteY19" fmla="*/ 538619 h 779119"/>
              <a:gd name="connsiteX20" fmla="*/ 10021 w 1976608"/>
              <a:gd name="connsiteY20" fmla="*/ 488515 h 779119"/>
              <a:gd name="connsiteX21" fmla="*/ 0 w 1976608"/>
              <a:gd name="connsiteY21" fmla="*/ 450937 h 779119"/>
              <a:gd name="connsiteX22" fmla="*/ 0 w 1976608"/>
              <a:gd name="connsiteY22" fmla="*/ 420875 h 779119"/>
              <a:gd name="connsiteX23" fmla="*/ 2506 w 1976608"/>
              <a:gd name="connsiteY23" fmla="*/ 405844 h 779119"/>
              <a:gd name="connsiteX24" fmla="*/ 10021 w 1976608"/>
              <a:gd name="connsiteY24" fmla="*/ 400833 h 779119"/>
              <a:gd name="connsiteX25" fmla="*/ 17537 w 1976608"/>
              <a:gd name="connsiteY25" fmla="*/ 398328 h 779119"/>
              <a:gd name="connsiteX26" fmla="*/ 40084 w 1976608"/>
              <a:gd name="connsiteY26" fmla="*/ 405844 h 779119"/>
              <a:gd name="connsiteX27" fmla="*/ 97703 w 1976608"/>
              <a:gd name="connsiteY27" fmla="*/ 440916 h 779119"/>
              <a:gd name="connsiteX28" fmla="*/ 157828 w 1976608"/>
              <a:gd name="connsiteY28" fmla="*/ 475989 h 779119"/>
              <a:gd name="connsiteX29" fmla="*/ 210438 w 1976608"/>
              <a:gd name="connsiteY29" fmla="*/ 498536 h 779119"/>
              <a:gd name="connsiteX30" fmla="*/ 255531 w 1976608"/>
              <a:gd name="connsiteY30" fmla="*/ 513567 h 779119"/>
              <a:gd name="connsiteX31" fmla="*/ 285594 w 1976608"/>
              <a:gd name="connsiteY31" fmla="*/ 521083 h 779119"/>
              <a:gd name="connsiteX32" fmla="*/ 325677 w 1976608"/>
              <a:gd name="connsiteY32" fmla="*/ 521083 h 779119"/>
              <a:gd name="connsiteX33" fmla="*/ 385802 w 1976608"/>
              <a:gd name="connsiteY33" fmla="*/ 506052 h 779119"/>
              <a:gd name="connsiteX34" fmla="*/ 633817 w 1976608"/>
              <a:gd name="connsiteY34" fmla="*/ 435906 h 779119"/>
              <a:gd name="connsiteX35" fmla="*/ 886843 w 1976608"/>
              <a:gd name="connsiteY35" fmla="*/ 358245 h 779119"/>
              <a:gd name="connsiteX36" fmla="*/ 1039661 w 1976608"/>
              <a:gd name="connsiteY36" fmla="*/ 313151 h 779119"/>
              <a:gd name="connsiteX37" fmla="*/ 1222541 w 1976608"/>
              <a:gd name="connsiteY37" fmla="*/ 255531 h 779119"/>
              <a:gd name="connsiteX38" fmla="*/ 1493103 w 1976608"/>
              <a:gd name="connsiteY38" fmla="*/ 155323 h 779119"/>
              <a:gd name="connsiteX39" fmla="*/ 1763665 w 1976608"/>
              <a:gd name="connsiteY39" fmla="*/ 55115 h 779119"/>
              <a:gd name="connsiteX40" fmla="*/ 1908967 w 1976608"/>
              <a:gd name="connsiteY40" fmla="*/ 7516 h 779119"/>
              <a:gd name="connsiteX41" fmla="*/ 1939029 w 1976608"/>
              <a:gd name="connsiteY41" fmla="*/ 0 h 779119"/>
              <a:gd name="connsiteX42" fmla="*/ 1964082 w 1976608"/>
              <a:gd name="connsiteY42" fmla="*/ 0 h 779119"/>
              <a:gd name="connsiteX43" fmla="*/ 1974102 w 1976608"/>
              <a:gd name="connsiteY43" fmla="*/ 5011 h 779119"/>
              <a:gd name="connsiteX44" fmla="*/ 1976608 w 1976608"/>
              <a:gd name="connsiteY44" fmla="*/ 10021 h 779119"/>
              <a:gd name="connsiteX45" fmla="*/ 1976608 w 1976608"/>
              <a:gd name="connsiteY45" fmla="*/ 15031 h 779119"/>
              <a:gd name="connsiteX46" fmla="*/ 1974102 w 1976608"/>
              <a:gd name="connsiteY46" fmla="*/ 30063 h 779119"/>
              <a:gd name="connsiteX47" fmla="*/ 1949050 w 1976608"/>
              <a:gd name="connsiteY47" fmla="*/ 62630 h 779119"/>
              <a:gd name="connsiteX48" fmla="*/ 1906462 w 1976608"/>
              <a:gd name="connsiteY48" fmla="*/ 95198 h 779119"/>
              <a:gd name="connsiteX49" fmla="*/ 1696025 w 1976608"/>
              <a:gd name="connsiteY49" fmla="*/ 212943 h 779119"/>
              <a:gd name="connsiteX50" fmla="*/ 1473061 w 1976608"/>
              <a:gd name="connsiteY50" fmla="*/ 320667 h 77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76608" h="779119">
                <a:moveTo>
                  <a:pt x="1473061" y="320667"/>
                </a:moveTo>
                <a:lnTo>
                  <a:pt x="1257614" y="413359"/>
                </a:lnTo>
                <a:lnTo>
                  <a:pt x="1014609" y="506052"/>
                </a:lnTo>
                <a:lnTo>
                  <a:pt x="804171" y="578703"/>
                </a:lnTo>
                <a:lnTo>
                  <a:pt x="646343" y="631312"/>
                </a:lnTo>
                <a:lnTo>
                  <a:pt x="583713" y="648848"/>
                </a:lnTo>
                <a:lnTo>
                  <a:pt x="526094" y="668890"/>
                </a:lnTo>
                <a:lnTo>
                  <a:pt x="486010" y="686427"/>
                </a:lnTo>
                <a:lnTo>
                  <a:pt x="445927" y="718994"/>
                </a:lnTo>
                <a:lnTo>
                  <a:pt x="418370" y="746551"/>
                </a:lnTo>
                <a:lnTo>
                  <a:pt x="383297" y="766593"/>
                </a:lnTo>
                <a:lnTo>
                  <a:pt x="350729" y="776614"/>
                </a:lnTo>
                <a:lnTo>
                  <a:pt x="318162" y="779119"/>
                </a:lnTo>
                <a:lnTo>
                  <a:pt x="288099" y="774109"/>
                </a:lnTo>
                <a:lnTo>
                  <a:pt x="258037" y="761583"/>
                </a:lnTo>
                <a:lnTo>
                  <a:pt x="222964" y="741541"/>
                </a:lnTo>
                <a:lnTo>
                  <a:pt x="185386" y="711479"/>
                </a:lnTo>
                <a:lnTo>
                  <a:pt x="130271" y="661374"/>
                </a:lnTo>
                <a:lnTo>
                  <a:pt x="80167" y="603755"/>
                </a:lnTo>
                <a:lnTo>
                  <a:pt x="35073" y="538619"/>
                </a:lnTo>
                <a:lnTo>
                  <a:pt x="10021" y="488515"/>
                </a:lnTo>
                <a:lnTo>
                  <a:pt x="0" y="450937"/>
                </a:lnTo>
                <a:lnTo>
                  <a:pt x="0" y="420875"/>
                </a:lnTo>
                <a:lnTo>
                  <a:pt x="2506" y="405844"/>
                </a:lnTo>
                <a:lnTo>
                  <a:pt x="10021" y="400833"/>
                </a:lnTo>
                <a:lnTo>
                  <a:pt x="17537" y="398328"/>
                </a:lnTo>
                <a:lnTo>
                  <a:pt x="40084" y="405844"/>
                </a:lnTo>
                <a:lnTo>
                  <a:pt x="97703" y="440916"/>
                </a:lnTo>
                <a:lnTo>
                  <a:pt x="157828" y="475989"/>
                </a:lnTo>
                <a:lnTo>
                  <a:pt x="210438" y="498536"/>
                </a:lnTo>
                <a:lnTo>
                  <a:pt x="255531" y="513567"/>
                </a:lnTo>
                <a:lnTo>
                  <a:pt x="285594" y="521083"/>
                </a:lnTo>
                <a:lnTo>
                  <a:pt x="325677" y="521083"/>
                </a:lnTo>
                <a:lnTo>
                  <a:pt x="385802" y="506052"/>
                </a:lnTo>
                <a:lnTo>
                  <a:pt x="633817" y="435906"/>
                </a:lnTo>
                <a:lnTo>
                  <a:pt x="886843" y="358245"/>
                </a:lnTo>
                <a:lnTo>
                  <a:pt x="1039661" y="313151"/>
                </a:lnTo>
                <a:lnTo>
                  <a:pt x="1222541" y="255531"/>
                </a:lnTo>
                <a:lnTo>
                  <a:pt x="1493103" y="155323"/>
                </a:lnTo>
                <a:lnTo>
                  <a:pt x="1763665" y="55115"/>
                </a:lnTo>
                <a:lnTo>
                  <a:pt x="1908967" y="7516"/>
                </a:lnTo>
                <a:lnTo>
                  <a:pt x="1939029" y="0"/>
                </a:lnTo>
                <a:lnTo>
                  <a:pt x="1964082" y="0"/>
                </a:lnTo>
                <a:lnTo>
                  <a:pt x="1974102" y="5011"/>
                </a:lnTo>
                <a:lnTo>
                  <a:pt x="1976608" y="10021"/>
                </a:lnTo>
                <a:lnTo>
                  <a:pt x="1976608" y="15031"/>
                </a:lnTo>
                <a:lnTo>
                  <a:pt x="1974102" y="30063"/>
                </a:lnTo>
                <a:lnTo>
                  <a:pt x="1949050" y="62630"/>
                </a:lnTo>
                <a:lnTo>
                  <a:pt x="1906462" y="95198"/>
                </a:lnTo>
                <a:lnTo>
                  <a:pt x="1696025" y="212943"/>
                </a:lnTo>
                <a:lnTo>
                  <a:pt x="1473061" y="32066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814346E3-05A5-478A-B459-5FF70C8C3082}"/>
              </a:ext>
            </a:extLst>
          </p:cNvPr>
          <p:cNvSpPr/>
          <p:nvPr/>
        </p:nvSpPr>
        <p:spPr>
          <a:xfrm rot="16200000">
            <a:off x="4429919" y="3448844"/>
            <a:ext cx="4438650" cy="604838"/>
          </a:xfrm>
          <a:custGeom>
            <a:avLst/>
            <a:gdLst>
              <a:gd name="connsiteX0" fmla="*/ 1739153 w 4439322"/>
              <a:gd name="connsiteY0" fmla="*/ 319144 h 606014"/>
              <a:gd name="connsiteX1" fmla="*/ 2259105 w 4439322"/>
              <a:gd name="connsiteY1" fmla="*/ 319144 h 606014"/>
              <a:gd name="connsiteX2" fmla="*/ 2621280 w 4439322"/>
              <a:gd name="connsiteY2" fmla="*/ 319144 h 606014"/>
              <a:gd name="connsiteX3" fmla="*/ 3012141 w 4439322"/>
              <a:gd name="connsiteY3" fmla="*/ 315558 h 606014"/>
              <a:gd name="connsiteX4" fmla="*/ 3291840 w 4439322"/>
              <a:gd name="connsiteY4" fmla="*/ 315558 h 606014"/>
              <a:gd name="connsiteX5" fmla="*/ 3564367 w 4439322"/>
              <a:gd name="connsiteY5" fmla="*/ 304800 h 606014"/>
              <a:gd name="connsiteX6" fmla="*/ 3743661 w 4439322"/>
              <a:gd name="connsiteY6" fmla="*/ 297628 h 606014"/>
              <a:gd name="connsiteX7" fmla="*/ 3919369 w 4439322"/>
              <a:gd name="connsiteY7" fmla="*/ 294043 h 606014"/>
              <a:gd name="connsiteX8" fmla="*/ 3983915 w 4439322"/>
              <a:gd name="connsiteY8" fmla="*/ 290457 h 606014"/>
              <a:gd name="connsiteX9" fmla="*/ 4055633 w 4439322"/>
              <a:gd name="connsiteY9" fmla="*/ 279699 h 606014"/>
              <a:gd name="connsiteX10" fmla="*/ 4116593 w 4439322"/>
              <a:gd name="connsiteY10" fmla="*/ 265356 h 606014"/>
              <a:gd name="connsiteX11" fmla="*/ 4156037 w 4439322"/>
              <a:gd name="connsiteY11" fmla="*/ 247426 h 606014"/>
              <a:gd name="connsiteX12" fmla="*/ 4224169 w 4439322"/>
              <a:gd name="connsiteY12" fmla="*/ 200810 h 606014"/>
              <a:gd name="connsiteX13" fmla="*/ 4270785 w 4439322"/>
              <a:gd name="connsiteY13" fmla="*/ 161365 h 606014"/>
              <a:gd name="connsiteX14" fmla="*/ 4320988 w 4439322"/>
              <a:gd name="connsiteY14" fmla="*/ 103991 h 606014"/>
              <a:gd name="connsiteX15" fmla="*/ 4342503 w 4439322"/>
              <a:gd name="connsiteY15" fmla="*/ 50203 h 606014"/>
              <a:gd name="connsiteX16" fmla="*/ 4353261 w 4439322"/>
              <a:gd name="connsiteY16" fmla="*/ 28687 h 606014"/>
              <a:gd name="connsiteX17" fmla="*/ 4371190 w 4439322"/>
              <a:gd name="connsiteY17" fmla="*/ 3586 h 606014"/>
              <a:gd name="connsiteX18" fmla="*/ 4381948 w 4439322"/>
              <a:gd name="connsiteY18" fmla="*/ 0 h 606014"/>
              <a:gd name="connsiteX19" fmla="*/ 4396291 w 4439322"/>
              <a:gd name="connsiteY19" fmla="*/ 0 h 606014"/>
              <a:gd name="connsiteX20" fmla="*/ 4407049 w 4439322"/>
              <a:gd name="connsiteY20" fmla="*/ 10758 h 606014"/>
              <a:gd name="connsiteX21" fmla="*/ 4421393 w 4439322"/>
              <a:gd name="connsiteY21" fmla="*/ 32273 h 606014"/>
              <a:gd name="connsiteX22" fmla="*/ 4428564 w 4439322"/>
              <a:gd name="connsiteY22" fmla="*/ 50203 h 606014"/>
              <a:gd name="connsiteX23" fmla="*/ 4439322 w 4439322"/>
              <a:gd name="connsiteY23" fmla="*/ 93233 h 606014"/>
              <a:gd name="connsiteX24" fmla="*/ 4439322 w 4439322"/>
              <a:gd name="connsiteY24" fmla="*/ 147021 h 606014"/>
              <a:gd name="connsiteX25" fmla="*/ 4432150 w 4439322"/>
              <a:gd name="connsiteY25" fmla="*/ 204396 h 606014"/>
              <a:gd name="connsiteX26" fmla="*/ 4417807 w 4439322"/>
              <a:gd name="connsiteY26" fmla="*/ 261770 h 606014"/>
              <a:gd name="connsiteX27" fmla="*/ 4389120 w 4439322"/>
              <a:gd name="connsiteY27" fmla="*/ 337073 h 606014"/>
              <a:gd name="connsiteX28" fmla="*/ 4349675 w 4439322"/>
              <a:gd name="connsiteY28" fmla="*/ 408791 h 606014"/>
              <a:gd name="connsiteX29" fmla="*/ 4303058 w 4439322"/>
              <a:gd name="connsiteY29" fmla="*/ 476923 h 606014"/>
              <a:gd name="connsiteX30" fmla="*/ 4245684 w 4439322"/>
              <a:gd name="connsiteY30" fmla="*/ 541468 h 606014"/>
              <a:gd name="connsiteX31" fmla="*/ 4195482 w 4439322"/>
              <a:gd name="connsiteY31" fmla="*/ 584499 h 606014"/>
              <a:gd name="connsiteX32" fmla="*/ 4166795 w 4439322"/>
              <a:gd name="connsiteY32" fmla="*/ 602428 h 606014"/>
              <a:gd name="connsiteX33" fmla="*/ 4148865 w 4439322"/>
              <a:gd name="connsiteY33" fmla="*/ 606014 h 606014"/>
              <a:gd name="connsiteX34" fmla="*/ 4127350 w 4439322"/>
              <a:gd name="connsiteY34" fmla="*/ 606014 h 606014"/>
              <a:gd name="connsiteX35" fmla="*/ 4080734 w 4439322"/>
              <a:gd name="connsiteY35" fmla="*/ 591671 h 606014"/>
              <a:gd name="connsiteX36" fmla="*/ 4055633 w 4439322"/>
              <a:gd name="connsiteY36" fmla="*/ 577327 h 606014"/>
              <a:gd name="connsiteX37" fmla="*/ 4005430 w 4439322"/>
              <a:gd name="connsiteY37" fmla="*/ 559398 h 606014"/>
              <a:gd name="connsiteX38" fmla="*/ 3930127 w 4439322"/>
              <a:gd name="connsiteY38" fmla="*/ 545054 h 606014"/>
              <a:gd name="connsiteX39" fmla="*/ 3775934 w 4439322"/>
              <a:gd name="connsiteY39" fmla="*/ 545054 h 606014"/>
              <a:gd name="connsiteX40" fmla="*/ 3463962 w 4439322"/>
              <a:gd name="connsiteY40" fmla="*/ 545054 h 606014"/>
              <a:gd name="connsiteX41" fmla="*/ 3184263 w 4439322"/>
              <a:gd name="connsiteY41" fmla="*/ 545054 h 606014"/>
              <a:gd name="connsiteX42" fmla="*/ 2804160 w 4439322"/>
              <a:gd name="connsiteY42" fmla="*/ 545054 h 606014"/>
              <a:gd name="connsiteX43" fmla="*/ 2467087 w 4439322"/>
              <a:gd name="connsiteY43" fmla="*/ 545054 h 606014"/>
              <a:gd name="connsiteX44" fmla="*/ 2180216 w 4439322"/>
              <a:gd name="connsiteY44" fmla="*/ 545054 h 606014"/>
              <a:gd name="connsiteX45" fmla="*/ 1893345 w 4439322"/>
              <a:gd name="connsiteY45" fmla="*/ 545054 h 606014"/>
              <a:gd name="connsiteX46" fmla="*/ 1653091 w 4439322"/>
              <a:gd name="connsiteY46" fmla="*/ 545054 h 606014"/>
              <a:gd name="connsiteX47" fmla="*/ 1380564 w 4439322"/>
              <a:gd name="connsiteY47" fmla="*/ 545054 h 606014"/>
              <a:gd name="connsiteX48" fmla="*/ 1136724 w 4439322"/>
              <a:gd name="connsiteY48" fmla="*/ 545054 h 606014"/>
              <a:gd name="connsiteX49" fmla="*/ 950258 w 4439322"/>
              <a:gd name="connsiteY49" fmla="*/ 545054 h 606014"/>
              <a:gd name="connsiteX50" fmla="*/ 817581 w 4439322"/>
              <a:gd name="connsiteY50" fmla="*/ 548640 h 606014"/>
              <a:gd name="connsiteX51" fmla="*/ 749449 w 4439322"/>
              <a:gd name="connsiteY51" fmla="*/ 552226 h 606014"/>
              <a:gd name="connsiteX52" fmla="*/ 692075 w 4439322"/>
              <a:gd name="connsiteY52" fmla="*/ 559398 h 606014"/>
              <a:gd name="connsiteX53" fmla="*/ 609600 w 4439322"/>
              <a:gd name="connsiteY53" fmla="*/ 570156 h 606014"/>
              <a:gd name="connsiteX54" fmla="*/ 530710 w 4439322"/>
              <a:gd name="connsiteY54" fmla="*/ 584499 h 606014"/>
              <a:gd name="connsiteX55" fmla="*/ 512781 w 4439322"/>
              <a:gd name="connsiteY55" fmla="*/ 584499 h 606014"/>
              <a:gd name="connsiteX56" fmla="*/ 426720 w 4439322"/>
              <a:gd name="connsiteY56" fmla="*/ 570156 h 606014"/>
              <a:gd name="connsiteX57" fmla="*/ 372931 w 4439322"/>
              <a:gd name="connsiteY57" fmla="*/ 555812 h 606014"/>
              <a:gd name="connsiteX58" fmla="*/ 251011 w 4439322"/>
              <a:gd name="connsiteY58" fmla="*/ 512781 h 606014"/>
              <a:gd name="connsiteX59" fmla="*/ 175708 w 4439322"/>
              <a:gd name="connsiteY59" fmla="*/ 476923 h 606014"/>
              <a:gd name="connsiteX60" fmla="*/ 111162 w 4439322"/>
              <a:gd name="connsiteY60" fmla="*/ 441064 h 606014"/>
              <a:gd name="connsiteX61" fmla="*/ 53788 w 4439322"/>
              <a:gd name="connsiteY61" fmla="*/ 401619 h 606014"/>
              <a:gd name="connsiteX62" fmla="*/ 25101 w 4439322"/>
              <a:gd name="connsiteY62" fmla="*/ 376518 h 606014"/>
              <a:gd name="connsiteX63" fmla="*/ 7171 w 4439322"/>
              <a:gd name="connsiteY63" fmla="*/ 351417 h 606014"/>
              <a:gd name="connsiteX64" fmla="*/ 0 w 4439322"/>
              <a:gd name="connsiteY64" fmla="*/ 333487 h 606014"/>
              <a:gd name="connsiteX65" fmla="*/ 0 w 4439322"/>
              <a:gd name="connsiteY65" fmla="*/ 315558 h 606014"/>
              <a:gd name="connsiteX66" fmla="*/ 3585 w 4439322"/>
              <a:gd name="connsiteY66" fmla="*/ 297628 h 606014"/>
              <a:gd name="connsiteX67" fmla="*/ 17929 w 4439322"/>
              <a:gd name="connsiteY67" fmla="*/ 283285 h 606014"/>
              <a:gd name="connsiteX68" fmla="*/ 39444 w 4439322"/>
              <a:gd name="connsiteY68" fmla="*/ 268941 h 606014"/>
              <a:gd name="connsiteX69" fmla="*/ 71717 w 4439322"/>
              <a:gd name="connsiteY69" fmla="*/ 258184 h 606014"/>
              <a:gd name="connsiteX70" fmla="*/ 573741 w 4439322"/>
              <a:gd name="connsiteY70" fmla="*/ 311972 h 606014"/>
              <a:gd name="connsiteX71" fmla="*/ 634701 w 4439322"/>
              <a:gd name="connsiteY71" fmla="*/ 315558 h 606014"/>
              <a:gd name="connsiteX72" fmla="*/ 857025 w 4439322"/>
              <a:gd name="connsiteY72" fmla="*/ 319144 h 606014"/>
              <a:gd name="connsiteX73" fmla="*/ 1423595 w 4439322"/>
              <a:gd name="connsiteY73" fmla="*/ 319144 h 606014"/>
              <a:gd name="connsiteX74" fmla="*/ 1739153 w 4439322"/>
              <a:gd name="connsiteY74" fmla="*/ 319144 h 606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439322" h="606014">
                <a:moveTo>
                  <a:pt x="1739153" y="319144"/>
                </a:moveTo>
                <a:lnTo>
                  <a:pt x="2259105" y="319144"/>
                </a:lnTo>
                <a:lnTo>
                  <a:pt x="2621280" y="319144"/>
                </a:lnTo>
                <a:lnTo>
                  <a:pt x="3012141" y="315558"/>
                </a:lnTo>
                <a:lnTo>
                  <a:pt x="3291840" y="315558"/>
                </a:lnTo>
                <a:lnTo>
                  <a:pt x="3564367" y="304800"/>
                </a:lnTo>
                <a:lnTo>
                  <a:pt x="3743661" y="297628"/>
                </a:lnTo>
                <a:lnTo>
                  <a:pt x="3919369" y="294043"/>
                </a:lnTo>
                <a:lnTo>
                  <a:pt x="3983915" y="290457"/>
                </a:lnTo>
                <a:lnTo>
                  <a:pt x="4055633" y="279699"/>
                </a:lnTo>
                <a:lnTo>
                  <a:pt x="4116593" y="265356"/>
                </a:lnTo>
                <a:lnTo>
                  <a:pt x="4156037" y="247426"/>
                </a:lnTo>
                <a:lnTo>
                  <a:pt x="4224169" y="200810"/>
                </a:lnTo>
                <a:lnTo>
                  <a:pt x="4270785" y="161365"/>
                </a:lnTo>
                <a:lnTo>
                  <a:pt x="4320988" y="103991"/>
                </a:lnTo>
                <a:lnTo>
                  <a:pt x="4342503" y="50203"/>
                </a:lnTo>
                <a:lnTo>
                  <a:pt x="4353261" y="28687"/>
                </a:lnTo>
                <a:lnTo>
                  <a:pt x="4371190" y="3586"/>
                </a:lnTo>
                <a:lnTo>
                  <a:pt x="4381948" y="0"/>
                </a:lnTo>
                <a:lnTo>
                  <a:pt x="4396291" y="0"/>
                </a:lnTo>
                <a:lnTo>
                  <a:pt x="4407049" y="10758"/>
                </a:lnTo>
                <a:lnTo>
                  <a:pt x="4421393" y="32273"/>
                </a:lnTo>
                <a:lnTo>
                  <a:pt x="4428564" y="50203"/>
                </a:lnTo>
                <a:lnTo>
                  <a:pt x="4439322" y="93233"/>
                </a:lnTo>
                <a:lnTo>
                  <a:pt x="4439322" y="147021"/>
                </a:lnTo>
                <a:lnTo>
                  <a:pt x="4432150" y="204396"/>
                </a:lnTo>
                <a:lnTo>
                  <a:pt x="4417807" y="261770"/>
                </a:lnTo>
                <a:lnTo>
                  <a:pt x="4389120" y="337073"/>
                </a:lnTo>
                <a:lnTo>
                  <a:pt x="4349675" y="408791"/>
                </a:lnTo>
                <a:lnTo>
                  <a:pt x="4303058" y="476923"/>
                </a:lnTo>
                <a:lnTo>
                  <a:pt x="4245684" y="541468"/>
                </a:lnTo>
                <a:lnTo>
                  <a:pt x="4195482" y="584499"/>
                </a:lnTo>
                <a:lnTo>
                  <a:pt x="4166795" y="602428"/>
                </a:lnTo>
                <a:lnTo>
                  <a:pt x="4148865" y="606014"/>
                </a:lnTo>
                <a:lnTo>
                  <a:pt x="4127350" y="606014"/>
                </a:lnTo>
                <a:lnTo>
                  <a:pt x="4080734" y="591671"/>
                </a:lnTo>
                <a:lnTo>
                  <a:pt x="4055633" y="577327"/>
                </a:lnTo>
                <a:lnTo>
                  <a:pt x="4005430" y="559398"/>
                </a:lnTo>
                <a:lnTo>
                  <a:pt x="3930127" y="545054"/>
                </a:lnTo>
                <a:lnTo>
                  <a:pt x="3775934" y="545054"/>
                </a:lnTo>
                <a:lnTo>
                  <a:pt x="3463962" y="545054"/>
                </a:lnTo>
                <a:lnTo>
                  <a:pt x="3184263" y="545054"/>
                </a:lnTo>
                <a:lnTo>
                  <a:pt x="2804160" y="545054"/>
                </a:lnTo>
                <a:lnTo>
                  <a:pt x="2467087" y="545054"/>
                </a:lnTo>
                <a:lnTo>
                  <a:pt x="2180216" y="545054"/>
                </a:lnTo>
                <a:lnTo>
                  <a:pt x="1893345" y="545054"/>
                </a:lnTo>
                <a:lnTo>
                  <a:pt x="1653091" y="545054"/>
                </a:lnTo>
                <a:lnTo>
                  <a:pt x="1380564" y="545054"/>
                </a:lnTo>
                <a:lnTo>
                  <a:pt x="1136724" y="545054"/>
                </a:lnTo>
                <a:lnTo>
                  <a:pt x="950258" y="545054"/>
                </a:lnTo>
                <a:lnTo>
                  <a:pt x="817581" y="548640"/>
                </a:lnTo>
                <a:lnTo>
                  <a:pt x="749449" y="552226"/>
                </a:lnTo>
                <a:lnTo>
                  <a:pt x="692075" y="559398"/>
                </a:lnTo>
                <a:lnTo>
                  <a:pt x="609600" y="570156"/>
                </a:lnTo>
                <a:lnTo>
                  <a:pt x="530710" y="584499"/>
                </a:lnTo>
                <a:lnTo>
                  <a:pt x="512781" y="584499"/>
                </a:lnTo>
                <a:lnTo>
                  <a:pt x="426720" y="570156"/>
                </a:lnTo>
                <a:lnTo>
                  <a:pt x="372931" y="555812"/>
                </a:lnTo>
                <a:lnTo>
                  <a:pt x="251011" y="512781"/>
                </a:lnTo>
                <a:lnTo>
                  <a:pt x="175708" y="476923"/>
                </a:lnTo>
                <a:lnTo>
                  <a:pt x="111162" y="441064"/>
                </a:lnTo>
                <a:lnTo>
                  <a:pt x="53788" y="401619"/>
                </a:lnTo>
                <a:lnTo>
                  <a:pt x="25101" y="376518"/>
                </a:lnTo>
                <a:lnTo>
                  <a:pt x="7171" y="351417"/>
                </a:lnTo>
                <a:lnTo>
                  <a:pt x="0" y="333487"/>
                </a:lnTo>
                <a:lnTo>
                  <a:pt x="0" y="315558"/>
                </a:lnTo>
                <a:lnTo>
                  <a:pt x="3585" y="297628"/>
                </a:lnTo>
                <a:lnTo>
                  <a:pt x="17929" y="283285"/>
                </a:lnTo>
                <a:lnTo>
                  <a:pt x="39444" y="268941"/>
                </a:lnTo>
                <a:lnTo>
                  <a:pt x="71717" y="258184"/>
                </a:lnTo>
                <a:lnTo>
                  <a:pt x="573741" y="311972"/>
                </a:lnTo>
                <a:lnTo>
                  <a:pt x="634701" y="315558"/>
                </a:lnTo>
                <a:lnTo>
                  <a:pt x="857025" y="319144"/>
                </a:lnTo>
                <a:lnTo>
                  <a:pt x="1423595" y="319144"/>
                </a:lnTo>
                <a:lnTo>
                  <a:pt x="1739153" y="3191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E11B9DF-E18F-47C3-9BD8-52ECB80EA5D3}"/>
              </a:ext>
            </a:extLst>
          </p:cNvPr>
          <p:cNvSpPr/>
          <p:nvPr/>
        </p:nvSpPr>
        <p:spPr>
          <a:xfrm rot="16200000">
            <a:off x="5950744" y="5250656"/>
            <a:ext cx="781050" cy="649288"/>
          </a:xfrm>
          <a:custGeom>
            <a:avLst/>
            <a:gdLst>
              <a:gd name="connsiteX0" fmla="*/ 702469 w 781050"/>
              <a:gd name="connsiteY0" fmla="*/ 192881 h 650081"/>
              <a:gd name="connsiteX1" fmla="*/ 623888 w 781050"/>
              <a:gd name="connsiteY1" fmla="*/ 352425 h 650081"/>
              <a:gd name="connsiteX2" fmla="*/ 564357 w 781050"/>
              <a:gd name="connsiteY2" fmla="*/ 476250 h 650081"/>
              <a:gd name="connsiteX3" fmla="*/ 521494 w 781050"/>
              <a:gd name="connsiteY3" fmla="*/ 569119 h 650081"/>
              <a:gd name="connsiteX4" fmla="*/ 516732 w 781050"/>
              <a:gd name="connsiteY4" fmla="*/ 597694 h 650081"/>
              <a:gd name="connsiteX5" fmla="*/ 521494 w 781050"/>
              <a:gd name="connsiteY5" fmla="*/ 611981 h 650081"/>
              <a:gd name="connsiteX6" fmla="*/ 535782 w 781050"/>
              <a:gd name="connsiteY6" fmla="*/ 626269 h 650081"/>
              <a:gd name="connsiteX7" fmla="*/ 559594 w 781050"/>
              <a:gd name="connsiteY7" fmla="*/ 635794 h 650081"/>
              <a:gd name="connsiteX8" fmla="*/ 585788 w 781050"/>
              <a:gd name="connsiteY8" fmla="*/ 642937 h 650081"/>
              <a:gd name="connsiteX9" fmla="*/ 657225 w 781050"/>
              <a:gd name="connsiteY9" fmla="*/ 650081 h 650081"/>
              <a:gd name="connsiteX10" fmla="*/ 716757 w 781050"/>
              <a:gd name="connsiteY10" fmla="*/ 650081 h 650081"/>
              <a:gd name="connsiteX11" fmla="*/ 0 w 781050"/>
              <a:gd name="connsiteY11" fmla="*/ 631031 h 650081"/>
              <a:gd name="connsiteX12" fmla="*/ 28575 w 781050"/>
              <a:gd name="connsiteY12" fmla="*/ 604837 h 650081"/>
              <a:gd name="connsiteX13" fmla="*/ 66675 w 781050"/>
              <a:gd name="connsiteY13" fmla="*/ 585787 h 650081"/>
              <a:gd name="connsiteX14" fmla="*/ 95250 w 781050"/>
              <a:gd name="connsiteY14" fmla="*/ 578644 h 650081"/>
              <a:gd name="connsiteX15" fmla="*/ 140494 w 781050"/>
              <a:gd name="connsiteY15" fmla="*/ 566737 h 650081"/>
              <a:gd name="connsiteX16" fmla="*/ 183357 w 781050"/>
              <a:gd name="connsiteY16" fmla="*/ 552450 h 650081"/>
              <a:gd name="connsiteX17" fmla="*/ 235744 w 781050"/>
              <a:gd name="connsiteY17" fmla="*/ 523875 h 650081"/>
              <a:gd name="connsiteX18" fmla="*/ 290513 w 781050"/>
              <a:gd name="connsiteY18" fmla="*/ 483394 h 650081"/>
              <a:gd name="connsiteX19" fmla="*/ 407194 w 781050"/>
              <a:gd name="connsiteY19" fmla="*/ 361950 h 650081"/>
              <a:gd name="connsiteX20" fmla="*/ 521494 w 781050"/>
              <a:gd name="connsiteY20" fmla="*/ 240506 h 650081"/>
              <a:gd name="connsiteX21" fmla="*/ 659607 w 781050"/>
              <a:gd name="connsiteY21" fmla="*/ 95250 h 650081"/>
              <a:gd name="connsiteX22" fmla="*/ 721519 w 781050"/>
              <a:gd name="connsiteY22" fmla="*/ 30956 h 650081"/>
              <a:gd name="connsiteX23" fmla="*/ 754857 w 781050"/>
              <a:gd name="connsiteY23" fmla="*/ 4762 h 650081"/>
              <a:gd name="connsiteX24" fmla="*/ 769144 w 781050"/>
              <a:gd name="connsiteY24" fmla="*/ 0 h 650081"/>
              <a:gd name="connsiteX25" fmla="*/ 778669 w 781050"/>
              <a:gd name="connsiteY25" fmla="*/ 0 h 650081"/>
              <a:gd name="connsiteX26" fmla="*/ 781050 w 781050"/>
              <a:gd name="connsiteY26" fmla="*/ 4762 h 650081"/>
              <a:gd name="connsiteX27" fmla="*/ 781050 w 781050"/>
              <a:gd name="connsiteY27" fmla="*/ 16669 h 650081"/>
              <a:gd name="connsiteX28" fmla="*/ 754857 w 781050"/>
              <a:gd name="connsiteY28" fmla="*/ 78581 h 650081"/>
              <a:gd name="connsiteX29" fmla="*/ 702469 w 781050"/>
              <a:gd name="connsiteY29" fmla="*/ 192881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81050" h="650081">
                <a:moveTo>
                  <a:pt x="702469" y="192881"/>
                </a:moveTo>
                <a:lnTo>
                  <a:pt x="623888" y="352425"/>
                </a:lnTo>
                <a:lnTo>
                  <a:pt x="564357" y="476250"/>
                </a:lnTo>
                <a:lnTo>
                  <a:pt x="521494" y="569119"/>
                </a:lnTo>
                <a:lnTo>
                  <a:pt x="516732" y="597694"/>
                </a:lnTo>
                <a:lnTo>
                  <a:pt x="521494" y="611981"/>
                </a:lnTo>
                <a:lnTo>
                  <a:pt x="535782" y="626269"/>
                </a:lnTo>
                <a:lnTo>
                  <a:pt x="559594" y="635794"/>
                </a:lnTo>
                <a:lnTo>
                  <a:pt x="585788" y="642937"/>
                </a:lnTo>
                <a:lnTo>
                  <a:pt x="657225" y="650081"/>
                </a:lnTo>
                <a:lnTo>
                  <a:pt x="716757" y="650081"/>
                </a:lnTo>
                <a:lnTo>
                  <a:pt x="0" y="631031"/>
                </a:lnTo>
                <a:lnTo>
                  <a:pt x="28575" y="604837"/>
                </a:lnTo>
                <a:lnTo>
                  <a:pt x="66675" y="585787"/>
                </a:lnTo>
                <a:lnTo>
                  <a:pt x="95250" y="578644"/>
                </a:lnTo>
                <a:lnTo>
                  <a:pt x="140494" y="566737"/>
                </a:lnTo>
                <a:lnTo>
                  <a:pt x="183357" y="552450"/>
                </a:lnTo>
                <a:lnTo>
                  <a:pt x="235744" y="523875"/>
                </a:lnTo>
                <a:lnTo>
                  <a:pt x="290513" y="483394"/>
                </a:lnTo>
                <a:lnTo>
                  <a:pt x="407194" y="361950"/>
                </a:lnTo>
                <a:lnTo>
                  <a:pt x="521494" y="240506"/>
                </a:lnTo>
                <a:lnTo>
                  <a:pt x="659607" y="95250"/>
                </a:lnTo>
                <a:lnTo>
                  <a:pt x="721519" y="30956"/>
                </a:lnTo>
                <a:lnTo>
                  <a:pt x="754857" y="4762"/>
                </a:lnTo>
                <a:lnTo>
                  <a:pt x="769144" y="0"/>
                </a:lnTo>
                <a:lnTo>
                  <a:pt x="778669" y="0"/>
                </a:lnTo>
                <a:lnTo>
                  <a:pt x="781050" y="4762"/>
                </a:lnTo>
                <a:lnTo>
                  <a:pt x="781050" y="16669"/>
                </a:lnTo>
                <a:lnTo>
                  <a:pt x="754857" y="78581"/>
                </a:lnTo>
                <a:lnTo>
                  <a:pt x="702469" y="1928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25A04AE-576C-411D-AA5B-F4041EDFA3F6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430338"/>
            <a:ext cx="4905375" cy="4540250"/>
            <a:chOff x="2632075" y="1582738"/>
            <a:chExt cx="4903788" cy="4540250"/>
          </a:xfrm>
        </p:grpSpPr>
        <p:sp>
          <p:nvSpPr>
            <p:cNvPr id="19" name="フリーフォーム 61">
              <a:extLst>
                <a:ext uri="{FF2B5EF4-FFF2-40B4-BE49-F238E27FC236}">
                  <a16:creationId xmlns:a16="http://schemas.microsoft.com/office/drawing/2014/main" id="{D70615E9-E482-4B8C-9564-162D2F16655C}"/>
                </a:ext>
              </a:extLst>
            </p:cNvPr>
            <p:cNvSpPr/>
            <p:nvPr/>
          </p:nvSpPr>
          <p:spPr>
            <a:xfrm>
              <a:off x="2814578" y="2652713"/>
              <a:ext cx="1552073" cy="461962"/>
            </a:xfrm>
            <a:custGeom>
              <a:avLst/>
              <a:gdLst>
                <a:gd name="connsiteX0" fmla="*/ 1335881 w 1552575"/>
                <a:gd name="connsiteY0" fmla="*/ 264318 h 461962"/>
                <a:gd name="connsiteX1" fmla="*/ 1250156 w 1552575"/>
                <a:gd name="connsiteY1" fmla="*/ 283368 h 461962"/>
                <a:gd name="connsiteX2" fmla="*/ 1133475 w 1552575"/>
                <a:gd name="connsiteY2" fmla="*/ 307181 h 461962"/>
                <a:gd name="connsiteX3" fmla="*/ 1014412 w 1552575"/>
                <a:gd name="connsiteY3" fmla="*/ 330993 h 461962"/>
                <a:gd name="connsiteX4" fmla="*/ 719137 w 1552575"/>
                <a:gd name="connsiteY4" fmla="*/ 376237 h 461962"/>
                <a:gd name="connsiteX5" fmla="*/ 640556 w 1552575"/>
                <a:gd name="connsiteY5" fmla="*/ 392906 h 461962"/>
                <a:gd name="connsiteX6" fmla="*/ 561975 w 1552575"/>
                <a:gd name="connsiteY6" fmla="*/ 414337 h 461962"/>
                <a:gd name="connsiteX7" fmla="*/ 516731 w 1552575"/>
                <a:gd name="connsiteY7" fmla="*/ 431006 h 461962"/>
                <a:gd name="connsiteX8" fmla="*/ 481012 w 1552575"/>
                <a:gd name="connsiteY8" fmla="*/ 445293 h 461962"/>
                <a:gd name="connsiteX9" fmla="*/ 442912 w 1552575"/>
                <a:gd name="connsiteY9" fmla="*/ 457200 h 461962"/>
                <a:gd name="connsiteX10" fmla="*/ 407193 w 1552575"/>
                <a:gd name="connsiteY10" fmla="*/ 461962 h 461962"/>
                <a:gd name="connsiteX11" fmla="*/ 369093 w 1552575"/>
                <a:gd name="connsiteY11" fmla="*/ 461962 h 461962"/>
                <a:gd name="connsiteX12" fmla="*/ 333375 w 1552575"/>
                <a:gd name="connsiteY12" fmla="*/ 459581 h 461962"/>
                <a:gd name="connsiteX13" fmla="*/ 283368 w 1552575"/>
                <a:gd name="connsiteY13" fmla="*/ 445293 h 461962"/>
                <a:gd name="connsiteX14" fmla="*/ 247650 w 1552575"/>
                <a:gd name="connsiteY14" fmla="*/ 431006 h 461962"/>
                <a:gd name="connsiteX15" fmla="*/ 197643 w 1552575"/>
                <a:gd name="connsiteY15" fmla="*/ 402431 h 461962"/>
                <a:gd name="connsiteX16" fmla="*/ 109537 w 1552575"/>
                <a:gd name="connsiteY16" fmla="*/ 345281 h 461962"/>
                <a:gd name="connsiteX17" fmla="*/ 71437 w 1552575"/>
                <a:gd name="connsiteY17" fmla="*/ 314325 h 461962"/>
                <a:gd name="connsiteX18" fmla="*/ 45243 w 1552575"/>
                <a:gd name="connsiteY18" fmla="*/ 290512 h 461962"/>
                <a:gd name="connsiteX19" fmla="*/ 26193 w 1552575"/>
                <a:gd name="connsiteY19" fmla="*/ 269081 h 461962"/>
                <a:gd name="connsiteX20" fmla="*/ 11906 w 1552575"/>
                <a:gd name="connsiteY20" fmla="*/ 242887 h 461962"/>
                <a:gd name="connsiteX21" fmla="*/ 2381 w 1552575"/>
                <a:gd name="connsiteY21" fmla="*/ 216693 h 461962"/>
                <a:gd name="connsiteX22" fmla="*/ 0 w 1552575"/>
                <a:gd name="connsiteY22" fmla="*/ 195262 h 461962"/>
                <a:gd name="connsiteX23" fmla="*/ 2381 w 1552575"/>
                <a:gd name="connsiteY23" fmla="*/ 183356 h 461962"/>
                <a:gd name="connsiteX24" fmla="*/ 7143 w 1552575"/>
                <a:gd name="connsiteY24" fmla="*/ 178593 h 461962"/>
                <a:gd name="connsiteX25" fmla="*/ 21431 w 1552575"/>
                <a:gd name="connsiteY25" fmla="*/ 176212 h 461962"/>
                <a:gd name="connsiteX26" fmla="*/ 42862 w 1552575"/>
                <a:gd name="connsiteY26" fmla="*/ 185737 h 461962"/>
                <a:gd name="connsiteX27" fmla="*/ 80962 w 1552575"/>
                <a:gd name="connsiteY27" fmla="*/ 202406 h 461962"/>
                <a:gd name="connsiteX28" fmla="*/ 147637 w 1552575"/>
                <a:gd name="connsiteY28" fmla="*/ 226218 h 461962"/>
                <a:gd name="connsiteX29" fmla="*/ 219075 w 1552575"/>
                <a:gd name="connsiteY29" fmla="*/ 247650 h 461962"/>
                <a:gd name="connsiteX30" fmla="*/ 273843 w 1552575"/>
                <a:gd name="connsiteY30" fmla="*/ 259556 h 461962"/>
                <a:gd name="connsiteX31" fmla="*/ 330993 w 1552575"/>
                <a:gd name="connsiteY31" fmla="*/ 264318 h 461962"/>
                <a:gd name="connsiteX32" fmla="*/ 371475 w 1552575"/>
                <a:gd name="connsiteY32" fmla="*/ 261937 h 461962"/>
                <a:gd name="connsiteX33" fmla="*/ 538162 w 1552575"/>
                <a:gd name="connsiteY33" fmla="*/ 233362 h 461962"/>
                <a:gd name="connsiteX34" fmla="*/ 716756 w 1552575"/>
                <a:gd name="connsiteY34" fmla="*/ 197643 h 461962"/>
                <a:gd name="connsiteX35" fmla="*/ 845343 w 1552575"/>
                <a:gd name="connsiteY35" fmla="*/ 166687 h 461962"/>
                <a:gd name="connsiteX36" fmla="*/ 1083468 w 1552575"/>
                <a:gd name="connsiteY36" fmla="*/ 116681 h 461962"/>
                <a:gd name="connsiteX37" fmla="*/ 1133475 w 1552575"/>
                <a:gd name="connsiteY37" fmla="*/ 95250 h 461962"/>
                <a:gd name="connsiteX38" fmla="*/ 1181100 w 1552575"/>
                <a:gd name="connsiteY38" fmla="*/ 66675 h 461962"/>
                <a:gd name="connsiteX39" fmla="*/ 1223962 w 1552575"/>
                <a:gd name="connsiteY39" fmla="*/ 35718 h 461962"/>
                <a:gd name="connsiteX40" fmla="*/ 1252537 w 1552575"/>
                <a:gd name="connsiteY40" fmla="*/ 14287 h 461962"/>
                <a:gd name="connsiteX41" fmla="*/ 1276350 w 1552575"/>
                <a:gd name="connsiteY41" fmla="*/ 2381 h 461962"/>
                <a:gd name="connsiteX42" fmla="*/ 1304925 w 1552575"/>
                <a:gd name="connsiteY42" fmla="*/ 0 h 461962"/>
                <a:gd name="connsiteX43" fmla="*/ 1343025 w 1552575"/>
                <a:gd name="connsiteY43" fmla="*/ 7143 h 461962"/>
                <a:gd name="connsiteX44" fmla="*/ 1397793 w 1552575"/>
                <a:gd name="connsiteY44" fmla="*/ 28575 h 461962"/>
                <a:gd name="connsiteX45" fmla="*/ 1464468 w 1552575"/>
                <a:gd name="connsiteY45" fmla="*/ 69056 h 461962"/>
                <a:gd name="connsiteX46" fmla="*/ 1514475 w 1552575"/>
                <a:gd name="connsiteY46" fmla="*/ 104775 h 461962"/>
                <a:gd name="connsiteX47" fmla="*/ 1535906 w 1552575"/>
                <a:gd name="connsiteY47" fmla="*/ 123825 h 461962"/>
                <a:gd name="connsiteX48" fmla="*/ 1545431 w 1552575"/>
                <a:gd name="connsiteY48" fmla="*/ 138112 h 461962"/>
                <a:gd name="connsiteX49" fmla="*/ 1552575 w 1552575"/>
                <a:gd name="connsiteY49" fmla="*/ 154781 h 461962"/>
                <a:gd name="connsiteX50" fmla="*/ 1552575 w 1552575"/>
                <a:gd name="connsiteY50" fmla="*/ 166687 h 461962"/>
                <a:gd name="connsiteX51" fmla="*/ 1547812 w 1552575"/>
                <a:gd name="connsiteY51" fmla="*/ 183356 h 461962"/>
                <a:gd name="connsiteX52" fmla="*/ 1528762 w 1552575"/>
                <a:gd name="connsiteY52" fmla="*/ 204787 h 461962"/>
                <a:gd name="connsiteX53" fmla="*/ 1485900 w 1552575"/>
                <a:gd name="connsiteY53" fmla="*/ 223837 h 461962"/>
                <a:gd name="connsiteX54" fmla="*/ 1335881 w 1552575"/>
                <a:gd name="connsiteY54" fmla="*/ 264318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2575" h="461962">
                  <a:moveTo>
                    <a:pt x="1335881" y="264318"/>
                  </a:moveTo>
                  <a:lnTo>
                    <a:pt x="1250156" y="283368"/>
                  </a:lnTo>
                  <a:lnTo>
                    <a:pt x="1133475" y="307181"/>
                  </a:lnTo>
                  <a:lnTo>
                    <a:pt x="1014412" y="330993"/>
                  </a:lnTo>
                  <a:lnTo>
                    <a:pt x="719137" y="376237"/>
                  </a:lnTo>
                  <a:lnTo>
                    <a:pt x="640556" y="392906"/>
                  </a:lnTo>
                  <a:lnTo>
                    <a:pt x="561975" y="414337"/>
                  </a:lnTo>
                  <a:lnTo>
                    <a:pt x="516731" y="431006"/>
                  </a:lnTo>
                  <a:lnTo>
                    <a:pt x="481012" y="445293"/>
                  </a:lnTo>
                  <a:lnTo>
                    <a:pt x="442912" y="457200"/>
                  </a:lnTo>
                  <a:lnTo>
                    <a:pt x="407193" y="461962"/>
                  </a:lnTo>
                  <a:lnTo>
                    <a:pt x="369093" y="461962"/>
                  </a:lnTo>
                  <a:lnTo>
                    <a:pt x="333375" y="459581"/>
                  </a:lnTo>
                  <a:lnTo>
                    <a:pt x="283368" y="445293"/>
                  </a:lnTo>
                  <a:lnTo>
                    <a:pt x="247650" y="431006"/>
                  </a:lnTo>
                  <a:lnTo>
                    <a:pt x="197643" y="402431"/>
                  </a:lnTo>
                  <a:lnTo>
                    <a:pt x="109537" y="345281"/>
                  </a:lnTo>
                  <a:lnTo>
                    <a:pt x="71437" y="314325"/>
                  </a:lnTo>
                  <a:lnTo>
                    <a:pt x="45243" y="290512"/>
                  </a:lnTo>
                  <a:lnTo>
                    <a:pt x="26193" y="269081"/>
                  </a:lnTo>
                  <a:lnTo>
                    <a:pt x="11906" y="242887"/>
                  </a:lnTo>
                  <a:lnTo>
                    <a:pt x="2381" y="216693"/>
                  </a:lnTo>
                  <a:lnTo>
                    <a:pt x="0" y="195262"/>
                  </a:lnTo>
                  <a:lnTo>
                    <a:pt x="2381" y="183356"/>
                  </a:lnTo>
                  <a:lnTo>
                    <a:pt x="7143" y="178593"/>
                  </a:lnTo>
                  <a:lnTo>
                    <a:pt x="21431" y="176212"/>
                  </a:lnTo>
                  <a:lnTo>
                    <a:pt x="42862" y="185737"/>
                  </a:lnTo>
                  <a:lnTo>
                    <a:pt x="80962" y="202406"/>
                  </a:lnTo>
                  <a:lnTo>
                    <a:pt x="147637" y="226218"/>
                  </a:lnTo>
                  <a:lnTo>
                    <a:pt x="219075" y="247650"/>
                  </a:lnTo>
                  <a:lnTo>
                    <a:pt x="273843" y="259556"/>
                  </a:lnTo>
                  <a:lnTo>
                    <a:pt x="330993" y="264318"/>
                  </a:lnTo>
                  <a:lnTo>
                    <a:pt x="371475" y="261937"/>
                  </a:lnTo>
                  <a:lnTo>
                    <a:pt x="538162" y="233362"/>
                  </a:lnTo>
                  <a:lnTo>
                    <a:pt x="716756" y="197643"/>
                  </a:lnTo>
                  <a:lnTo>
                    <a:pt x="845343" y="166687"/>
                  </a:lnTo>
                  <a:lnTo>
                    <a:pt x="1083468" y="116681"/>
                  </a:lnTo>
                  <a:lnTo>
                    <a:pt x="1133475" y="95250"/>
                  </a:lnTo>
                  <a:lnTo>
                    <a:pt x="1181100" y="66675"/>
                  </a:lnTo>
                  <a:lnTo>
                    <a:pt x="1223962" y="35718"/>
                  </a:lnTo>
                  <a:lnTo>
                    <a:pt x="1252537" y="14287"/>
                  </a:lnTo>
                  <a:lnTo>
                    <a:pt x="1276350" y="2381"/>
                  </a:lnTo>
                  <a:lnTo>
                    <a:pt x="1304925" y="0"/>
                  </a:lnTo>
                  <a:lnTo>
                    <a:pt x="1343025" y="7143"/>
                  </a:lnTo>
                  <a:lnTo>
                    <a:pt x="1397793" y="28575"/>
                  </a:lnTo>
                  <a:lnTo>
                    <a:pt x="1464468" y="69056"/>
                  </a:lnTo>
                  <a:lnTo>
                    <a:pt x="1514475" y="104775"/>
                  </a:lnTo>
                  <a:lnTo>
                    <a:pt x="1535906" y="123825"/>
                  </a:lnTo>
                  <a:lnTo>
                    <a:pt x="1545431" y="138112"/>
                  </a:lnTo>
                  <a:lnTo>
                    <a:pt x="1552575" y="154781"/>
                  </a:lnTo>
                  <a:lnTo>
                    <a:pt x="1552575" y="166687"/>
                  </a:lnTo>
                  <a:lnTo>
                    <a:pt x="1547812" y="183356"/>
                  </a:lnTo>
                  <a:lnTo>
                    <a:pt x="1528762" y="204787"/>
                  </a:lnTo>
                  <a:lnTo>
                    <a:pt x="1485900" y="223837"/>
                  </a:lnTo>
                  <a:lnTo>
                    <a:pt x="1335881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4">
              <a:extLst>
                <a:ext uri="{FF2B5EF4-FFF2-40B4-BE49-F238E27FC236}">
                  <a16:creationId xmlns:a16="http://schemas.microsoft.com/office/drawing/2014/main" id="{9ABAFF9D-49CD-4948-9549-EA702ED3B286}"/>
                </a:ext>
              </a:extLst>
            </p:cNvPr>
            <p:cNvSpPr/>
            <p:nvPr/>
          </p:nvSpPr>
          <p:spPr>
            <a:xfrm>
              <a:off x="4212713" y="2155825"/>
              <a:ext cx="1769489" cy="385763"/>
            </a:xfrm>
            <a:custGeom>
              <a:avLst/>
              <a:gdLst>
                <a:gd name="connsiteX0" fmla="*/ 771603 w 1768675"/>
                <a:gd name="connsiteY0" fmla="*/ 142797 h 385802"/>
                <a:gd name="connsiteX1" fmla="*/ 603755 w 1768675"/>
                <a:gd name="connsiteY1" fmla="*/ 177870 h 385802"/>
                <a:gd name="connsiteX2" fmla="*/ 503546 w 1768675"/>
                <a:gd name="connsiteY2" fmla="*/ 197912 h 385802"/>
                <a:gd name="connsiteX3" fmla="*/ 420875 w 1768675"/>
                <a:gd name="connsiteY3" fmla="*/ 210438 h 385802"/>
                <a:gd name="connsiteX4" fmla="*/ 358244 w 1768675"/>
                <a:gd name="connsiteY4" fmla="*/ 217953 h 385802"/>
                <a:gd name="connsiteX5" fmla="*/ 313151 w 1768675"/>
                <a:gd name="connsiteY5" fmla="*/ 220458 h 385802"/>
                <a:gd name="connsiteX6" fmla="*/ 270562 w 1768675"/>
                <a:gd name="connsiteY6" fmla="*/ 220458 h 385802"/>
                <a:gd name="connsiteX7" fmla="*/ 230479 w 1768675"/>
                <a:gd name="connsiteY7" fmla="*/ 217953 h 385802"/>
                <a:gd name="connsiteX8" fmla="*/ 155323 w 1768675"/>
                <a:gd name="connsiteY8" fmla="*/ 205427 h 385802"/>
                <a:gd name="connsiteX9" fmla="*/ 75156 w 1768675"/>
                <a:gd name="connsiteY9" fmla="*/ 182880 h 385802"/>
                <a:gd name="connsiteX10" fmla="*/ 32568 w 1768675"/>
                <a:gd name="connsiteY10" fmla="*/ 170354 h 385802"/>
                <a:gd name="connsiteX11" fmla="*/ 15031 w 1768675"/>
                <a:gd name="connsiteY11" fmla="*/ 170354 h 385802"/>
                <a:gd name="connsiteX12" fmla="*/ 5010 w 1768675"/>
                <a:gd name="connsiteY12" fmla="*/ 172860 h 385802"/>
                <a:gd name="connsiteX13" fmla="*/ 0 w 1768675"/>
                <a:gd name="connsiteY13" fmla="*/ 180375 h 385802"/>
                <a:gd name="connsiteX14" fmla="*/ 5010 w 1768675"/>
                <a:gd name="connsiteY14" fmla="*/ 200417 h 385802"/>
                <a:gd name="connsiteX15" fmla="*/ 17537 w 1768675"/>
                <a:gd name="connsiteY15" fmla="*/ 222964 h 385802"/>
                <a:gd name="connsiteX16" fmla="*/ 57620 w 1768675"/>
                <a:gd name="connsiteY16" fmla="*/ 255531 h 385802"/>
                <a:gd name="connsiteX17" fmla="*/ 110229 w 1768675"/>
                <a:gd name="connsiteY17" fmla="*/ 293109 h 385802"/>
                <a:gd name="connsiteX18" fmla="*/ 162838 w 1768675"/>
                <a:gd name="connsiteY18" fmla="*/ 325677 h 385802"/>
                <a:gd name="connsiteX19" fmla="*/ 205427 w 1768675"/>
                <a:gd name="connsiteY19" fmla="*/ 345719 h 385802"/>
                <a:gd name="connsiteX20" fmla="*/ 250521 w 1768675"/>
                <a:gd name="connsiteY20" fmla="*/ 363255 h 385802"/>
                <a:gd name="connsiteX21" fmla="*/ 290604 w 1768675"/>
                <a:gd name="connsiteY21" fmla="*/ 375781 h 385802"/>
                <a:gd name="connsiteX22" fmla="*/ 340708 w 1768675"/>
                <a:gd name="connsiteY22" fmla="*/ 383297 h 385802"/>
                <a:gd name="connsiteX23" fmla="*/ 393317 w 1768675"/>
                <a:gd name="connsiteY23" fmla="*/ 385802 h 385802"/>
                <a:gd name="connsiteX24" fmla="*/ 465968 w 1768675"/>
                <a:gd name="connsiteY24" fmla="*/ 373276 h 385802"/>
                <a:gd name="connsiteX25" fmla="*/ 571187 w 1768675"/>
                <a:gd name="connsiteY25" fmla="*/ 353234 h 385802"/>
                <a:gd name="connsiteX26" fmla="*/ 756572 w 1768675"/>
                <a:gd name="connsiteY26" fmla="*/ 320667 h 385802"/>
                <a:gd name="connsiteX27" fmla="*/ 844254 w 1768675"/>
                <a:gd name="connsiteY27" fmla="*/ 305635 h 385802"/>
                <a:gd name="connsiteX28" fmla="*/ 1082249 w 1768675"/>
                <a:gd name="connsiteY28" fmla="*/ 260542 h 385802"/>
                <a:gd name="connsiteX29" fmla="*/ 1257613 w 1768675"/>
                <a:gd name="connsiteY29" fmla="*/ 232984 h 385802"/>
                <a:gd name="connsiteX30" fmla="*/ 1355316 w 1768675"/>
                <a:gd name="connsiteY30" fmla="*/ 222964 h 385802"/>
                <a:gd name="connsiteX31" fmla="*/ 1458030 w 1768675"/>
                <a:gd name="connsiteY31" fmla="*/ 217953 h 385802"/>
                <a:gd name="connsiteX32" fmla="*/ 1578280 w 1768675"/>
                <a:gd name="connsiteY32" fmla="*/ 215448 h 385802"/>
                <a:gd name="connsiteX33" fmla="*/ 1628384 w 1768675"/>
                <a:gd name="connsiteY33" fmla="*/ 217953 h 385802"/>
                <a:gd name="connsiteX34" fmla="*/ 1638404 w 1768675"/>
                <a:gd name="connsiteY34" fmla="*/ 217953 h 385802"/>
                <a:gd name="connsiteX35" fmla="*/ 1680993 w 1768675"/>
                <a:gd name="connsiteY35" fmla="*/ 210438 h 385802"/>
                <a:gd name="connsiteX36" fmla="*/ 1718571 w 1768675"/>
                <a:gd name="connsiteY36" fmla="*/ 192901 h 385802"/>
                <a:gd name="connsiteX37" fmla="*/ 1748634 w 1768675"/>
                <a:gd name="connsiteY37" fmla="*/ 172860 h 385802"/>
                <a:gd name="connsiteX38" fmla="*/ 1761160 w 1768675"/>
                <a:gd name="connsiteY38" fmla="*/ 157828 h 385802"/>
                <a:gd name="connsiteX39" fmla="*/ 1768675 w 1768675"/>
                <a:gd name="connsiteY39" fmla="*/ 140292 h 385802"/>
                <a:gd name="connsiteX40" fmla="*/ 1768675 w 1768675"/>
                <a:gd name="connsiteY40" fmla="*/ 132776 h 385802"/>
                <a:gd name="connsiteX41" fmla="*/ 1766170 w 1768675"/>
                <a:gd name="connsiteY41" fmla="*/ 117745 h 385802"/>
                <a:gd name="connsiteX42" fmla="*/ 1753644 w 1768675"/>
                <a:gd name="connsiteY42" fmla="*/ 95198 h 385802"/>
                <a:gd name="connsiteX43" fmla="*/ 1723581 w 1768675"/>
                <a:gd name="connsiteY43" fmla="*/ 65136 h 385802"/>
                <a:gd name="connsiteX44" fmla="*/ 1698529 w 1768675"/>
                <a:gd name="connsiteY44" fmla="*/ 47599 h 385802"/>
                <a:gd name="connsiteX45" fmla="*/ 1653436 w 1768675"/>
                <a:gd name="connsiteY45" fmla="*/ 30063 h 385802"/>
                <a:gd name="connsiteX46" fmla="*/ 1590806 w 1768675"/>
                <a:gd name="connsiteY46" fmla="*/ 12526 h 385802"/>
                <a:gd name="connsiteX47" fmla="*/ 1520660 w 1768675"/>
                <a:gd name="connsiteY47" fmla="*/ 0 h 385802"/>
                <a:gd name="connsiteX48" fmla="*/ 1475566 w 1768675"/>
                <a:gd name="connsiteY48" fmla="*/ 0 h 385802"/>
                <a:gd name="connsiteX49" fmla="*/ 1455524 w 1768675"/>
                <a:gd name="connsiteY49" fmla="*/ 5011 h 385802"/>
                <a:gd name="connsiteX50" fmla="*/ 1392894 w 1768675"/>
                <a:gd name="connsiteY50" fmla="*/ 27558 h 385802"/>
                <a:gd name="connsiteX51" fmla="*/ 1317738 w 1768675"/>
                <a:gd name="connsiteY51" fmla="*/ 45094 h 385802"/>
                <a:gd name="connsiteX52" fmla="*/ 1215025 w 1768675"/>
                <a:gd name="connsiteY52" fmla="*/ 62631 h 385802"/>
                <a:gd name="connsiteX53" fmla="*/ 1057197 w 1768675"/>
                <a:gd name="connsiteY53" fmla="*/ 85177 h 385802"/>
                <a:gd name="connsiteX54" fmla="*/ 771603 w 1768675"/>
                <a:gd name="connsiteY54" fmla="*/ 142797 h 3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8675" h="385802">
                  <a:moveTo>
                    <a:pt x="771603" y="142797"/>
                  </a:moveTo>
                  <a:lnTo>
                    <a:pt x="603755" y="177870"/>
                  </a:lnTo>
                  <a:lnTo>
                    <a:pt x="503546" y="197912"/>
                  </a:lnTo>
                  <a:lnTo>
                    <a:pt x="420875" y="210438"/>
                  </a:lnTo>
                  <a:lnTo>
                    <a:pt x="358244" y="217953"/>
                  </a:lnTo>
                  <a:lnTo>
                    <a:pt x="313151" y="220458"/>
                  </a:lnTo>
                  <a:lnTo>
                    <a:pt x="270562" y="220458"/>
                  </a:lnTo>
                  <a:lnTo>
                    <a:pt x="230479" y="217953"/>
                  </a:lnTo>
                  <a:lnTo>
                    <a:pt x="155323" y="205427"/>
                  </a:lnTo>
                  <a:lnTo>
                    <a:pt x="75156" y="182880"/>
                  </a:lnTo>
                  <a:lnTo>
                    <a:pt x="32568" y="170354"/>
                  </a:lnTo>
                  <a:lnTo>
                    <a:pt x="15031" y="170354"/>
                  </a:lnTo>
                  <a:lnTo>
                    <a:pt x="5010" y="172860"/>
                  </a:lnTo>
                  <a:lnTo>
                    <a:pt x="0" y="180375"/>
                  </a:lnTo>
                  <a:lnTo>
                    <a:pt x="5010" y="200417"/>
                  </a:lnTo>
                  <a:lnTo>
                    <a:pt x="17537" y="222964"/>
                  </a:lnTo>
                  <a:lnTo>
                    <a:pt x="57620" y="255531"/>
                  </a:lnTo>
                  <a:lnTo>
                    <a:pt x="110229" y="293109"/>
                  </a:lnTo>
                  <a:lnTo>
                    <a:pt x="162838" y="325677"/>
                  </a:lnTo>
                  <a:lnTo>
                    <a:pt x="205427" y="345719"/>
                  </a:lnTo>
                  <a:lnTo>
                    <a:pt x="250521" y="363255"/>
                  </a:lnTo>
                  <a:lnTo>
                    <a:pt x="290604" y="375781"/>
                  </a:lnTo>
                  <a:lnTo>
                    <a:pt x="340708" y="383297"/>
                  </a:lnTo>
                  <a:lnTo>
                    <a:pt x="393317" y="385802"/>
                  </a:lnTo>
                  <a:lnTo>
                    <a:pt x="465968" y="373276"/>
                  </a:lnTo>
                  <a:lnTo>
                    <a:pt x="571187" y="353234"/>
                  </a:lnTo>
                  <a:lnTo>
                    <a:pt x="756572" y="320667"/>
                  </a:lnTo>
                  <a:lnTo>
                    <a:pt x="844254" y="305635"/>
                  </a:lnTo>
                  <a:lnTo>
                    <a:pt x="1082249" y="260542"/>
                  </a:lnTo>
                  <a:lnTo>
                    <a:pt x="1257613" y="232984"/>
                  </a:lnTo>
                  <a:lnTo>
                    <a:pt x="1355316" y="222964"/>
                  </a:lnTo>
                  <a:lnTo>
                    <a:pt x="1458030" y="217953"/>
                  </a:lnTo>
                  <a:lnTo>
                    <a:pt x="1578280" y="215448"/>
                  </a:lnTo>
                  <a:lnTo>
                    <a:pt x="1628384" y="217953"/>
                  </a:lnTo>
                  <a:lnTo>
                    <a:pt x="1638404" y="217953"/>
                  </a:lnTo>
                  <a:lnTo>
                    <a:pt x="1680993" y="210438"/>
                  </a:lnTo>
                  <a:lnTo>
                    <a:pt x="1718571" y="192901"/>
                  </a:lnTo>
                  <a:lnTo>
                    <a:pt x="1748634" y="172860"/>
                  </a:lnTo>
                  <a:lnTo>
                    <a:pt x="1761160" y="157828"/>
                  </a:lnTo>
                  <a:lnTo>
                    <a:pt x="1768675" y="140292"/>
                  </a:lnTo>
                  <a:lnTo>
                    <a:pt x="1768675" y="132776"/>
                  </a:lnTo>
                  <a:lnTo>
                    <a:pt x="1766170" y="117745"/>
                  </a:lnTo>
                  <a:lnTo>
                    <a:pt x="1753644" y="95198"/>
                  </a:lnTo>
                  <a:lnTo>
                    <a:pt x="1723581" y="65136"/>
                  </a:lnTo>
                  <a:lnTo>
                    <a:pt x="1698529" y="47599"/>
                  </a:lnTo>
                  <a:lnTo>
                    <a:pt x="1653436" y="30063"/>
                  </a:lnTo>
                  <a:lnTo>
                    <a:pt x="1590806" y="12526"/>
                  </a:lnTo>
                  <a:lnTo>
                    <a:pt x="1520660" y="0"/>
                  </a:lnTo>
                  <a:lnTo>
                    <a:pt x="1475566" y="0"/>
                  </a:lnTo>
                  <a:lnTo>
                    <a:pt x="1455524" y="5011"/>
                  </a:lnTo>
                  <a:lnTo>
                    <a:pt x="1392894" y="27558"/>
                  </a:lnTo>
                  <a:lnTo>
                    <a:pt x="1317738" y="45094"/>
                  </a:lnTo>
                  <a:lnTo>
                    <a:pt x="1215025" y="62631"/>
                  </a:lnTo>
                  <a:lnTo>
                    <a:pt x="1057197" y="85177"/>
                  </a:lnTo>
                  <a:lnTo>
                    <a:pt x="771603" y="1427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7">
              <a:extLst>
                <a:ext uri="{FF2B5EF4-FFF2-40B4-BE49-F238E27FC236}">
                  <a16:creationId xmlns:a16="http://schemas.microsoft.com/office/drawing/2014/main" id="{1D8C8694-C573-453B-A090-375BA651998F}"/>
                </a:ext>
              </a:extLst>
            </p:cNvPr>
            <p:cNvSpPr/>
            <p:nvPr/>
          </p:nvSpPr>
          <p:spPr>
            <a:xfrm>
              <a:off x="4315867" y="3503613"/>
              <a:ext cx="404682" cy="930275"/>
            </a:xfrm>
            <a:custGeom>
              <a:avLst/>
              <a:gdLst>
                <a:gd name="connsiteX0" fmla="*/ 370770 w 405843"/>
                <a:gd name="connsiteY0" fmla="*/ 345718 h 929431"/>
                <a:gd name="connsiteX1" fmla="*/ 393317 w 405843"/>
                <a:gd name="connsiteY1" fmla="*/ 578702 h 929431"/>
                <a:gd name="connsiteX2" fmla="*/ 405843 w 405843"/>
                <a:gd name="connsiteY2" fmla="*/ 688931 h 929431"/>
                <a:gd name="connsiteX3" fmla="*/ 403338 w 405843"/>
                <a:gd name="connsiteY3" fmla="*/ 801666 h 929431"/>
                <a:gd name="connsiteX4" fmla="*/ 403338 w 405843"/>
                <a:gd name="connsiteY4" fmla="*/ 829223 h 929431"/>
                <a:gd name="connsiteX5" fmla="*/ 398327 w 405843"/>
                <a:gd name="connsiteY5" fmla="*/ 849265 h 929431"/>
                <a:gd name="connsiteX6" fmla="*/ 370770 w 405843"/>
                <a:gd name="connsiteY6" fmla="*/ 889348 h 929431"/>
                <a:gd name="connsiteX7" fmla="*/ 345718 w 405843"/>
                <a:gd name="connsiteY7" fmla="*/ 911895 h 929431"/>
                <a:gd name="connsiteX8" fmla="*/ 323171 w 405843"/>
                <a:gd name="connsiteY8" fmla="*/ 926926 h 929431"/>
                <a:gd name="connsiteX9" fmla="*/ 308140 w 405843"/>
                <a:gd name="connsiteY9" fmla="*/ 929431 h 929431"/>
                <a:gd name="connsiteX10" fmla="*/ 298119 w 405843"/>
                <a:gd name="connsiteY10" fmla="*/ 929431 h 929431"/>
                <a:gd name="connsiteX11" fmla="*/ 283088 w 405843"/>
                <a:gd name="connsiteY11" fmla="*/ 924421 h 929431"/>
                <a:gd name="connsiteX12" fmla="*/ 270562 w 405843"/>
                <a:gd name="connsiteY12" fmla="*/ 914400 h 929431"/>
                <a:gd name="connsiteX13" fmla="*/ 245510 w 405843"/>
                <a:gd name="connsiteY13" fmla="*/ 879327 h 929431"/>
                <a:gd name="connsiteX14" fmla="*/ 215447 w 405843"/>
                <a:gd name="connsiteY14" fmla="*/ 829223 h 929431"/>
                <a:gd name="connsiteX15" fmla="*/ 190395 w 405843"/>
                <a:gd name="connsiteY15" fmla="*/ 766593 h 929431"/>
                <a:gd name="connsiteX16" fmla="*/ 180374 w 405843"/>
                <a:gd name="connsiteY16" fmla="*/ 729015 h 929431"/>
                <a:gd name="connsiteX17" fmla="*/ 177869 w 405843"/>
                <a:gd name="connsiteY17" fmla="*/ 691437 h 929431"/>
                <a:gd name="connsiteX18" fmla="*/ 170353 w 405843"/>
                <a:gd name="connsiteY18" fmla="*/ 576197 h 929431"/>
                <a:gd name="connsiteX19" fmla="*/ 160333 w 405843"/>
                <a:gd name="connsiteY19" fmla="*/ 423380 h 929431"/>
                <a:gd name="connsiteX20" fmla="*/ 155322 w 405843"/>
                <a:gd name="connsiteY20" fmla="*/ 348223 h 929431"/>
                <a:gd name="connsiteX21" fmla="*/ 155322 w 405843"/>
                <a:gd name="connsiteY21" fmla="*/ 313151 h 929431"/>
                <a:gd name="connsiteX22" fmla="*/ 150312 w 405843"/>
                <a:gd name="connsiteY22" fmla="*/ 283088 h 929431"/>
                <a:gd name="connsiteX23" fmla="*/ 145301 w 405843"/>
                <a:gd name="connsiteY23" fmla="*/ 255531 h 929431"/>
                <a:gd name="connsiteX24" fmla="*/ 130270 w 405843"/>
                <a:gd name="connsiteY24" fmla="*/ 212942 h 929431"/>
                <a:gd name="connsiteX25" fmla="*/ 110229 w 405843"/>
                <a:gd name="connsiteY25" fmla="*/ 177870 h 929431"/>
                <a:gd name="connsiteX26" fmla="*/ 85176 w 405843"/>
                <a:gd name="connsiteY26" fmla="*/ 142797 h 929431"/>
                <a:gd name="connsiteX27" fmla="*/ 60124 w 405843"/>
                <a:gd name="connsiteY27" fmla="*/ 115239 h 929431"/>
                <a:gd name="connsiteX28" fmla="*/ 27557 w 405843"/>
                <a:gd name="connsiteY28" fmla="*/ 85177 h 929431"/>
                <a:gd name="connsiteX29" fmla="*/ 12526 w 405843"/>
                <a:gd name="connsiteY29" fmla="*/ 62630 h 929431"/>
                <a:gd name="connsiteX30" fmla="*/ 0 w 405843"/>
                <a:gd name="connsiteY30" fmla="*/ 30062 h 929431"/>
                <a:gd name="connsiteX31" fmla="*/ 2505 w 405843"/>
                <a:gd name="connsiteY31" fmla="*/ 17536 h 929431"/>
                <a:gd name="connsiteX32" fmla="*/ 5010 w 405843"/>
                <a:gd name="connsiteY32" fmla="*/ 7516 h 929431"/>
                <a:gd name="connsiteX33" fmla="*/ 15031 w 405843"/>
                <a:gd name="connsiteY33" fmla="*/ 0 h 929431"/>
                <a:gd name="connsiteX34" fmla="*/ 32567 w 405843"/>
                <a:gd name="connsiteY34" fmla="*/ 0 h 929431"/>
                <a:gd name="connsiteX35" fmla="*/ 67640 w 405843"/>
                <a:gd name="connsiteY35" fmla="*/ 5010 h 929431"/>
                <a:gd name="connsiteX36" fmla="*/ 90187 w 405843"/>
                <a:gd name="connsiteY36" fmla="*/ 10021 h 929431"/>
                <a:gd name="connsiteX37" fmla="*/ 117744 w 405843"/>
                <a:gd name="connsiteY37" fmla="*/ 12526 h 929431"/>
                <a:gd name="connsiteX38" fmla="*/ 185385 w 405843"/>
                <a:gd name="connsiteY38" fmla="*/ 27557 h 929431"/>
                <a:gd name="connsiteX39" fmla="*/ 255530 w 405843"/>
                <a:gd name="connsiteY39" fmla="*/ 45094 h 929431"/>
                <a:gd name="connsiteX40" fmla="*/ 288098 w 405843"/>
                <a:gd name="connsiteY40" fmla="*/ 55114 h 929431"/>
                <a:gd name="connsiteX41" fmla="*/ 353233 w 405843"/>
                <a:gd name="connsiteY41" fmla="*/ 187890 h 929431"/>
                <a:gd name="connsiteX42" fmla="*/ 370770 w 405843"/>
                <a:gd name="connsiteY42" fmla="*/ 345718 h 9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5843" h="929431">
                  <a:moveTo>
                    <a:pt x="370770" y="345718"/>
                  </a:moveTo>
                  <a:lnTo>
                    <a:pt x="393317" y="578702"/>
                  </a:lnTo>
                  <a:lnTo>
                    <a:pt x="405843" y="688931"/>
                  </a:lnTo>
                  <a:lnTo>
                    <a:pt x="403338" y="801666"/>
                  </a:lnTo>
                  <a:lnTo>
                    <a:pt x="403338" y="829223"/>
                  </a:lnTo>
                  <a:lnTo>
                    <a:pt x="398327" y="849265"/>
                  </a:lnTo>
                  <a:lnTo>
                    <a:pt x="370770" y="889348"/>
                  </a:lnTo>
                  <a:lnTo>
                    <a:pt x="345718" y="911895"/>
                  </a:lnTo>
                  <a:lnTo>
                    <a:pt x="323171" y="926926"/>
                  </a:lnTo>
                  <a:lnTo>
                    <a:pt x="308140" y="929431"/>
                  </a:lnTo>
                  <a:lnTo>
                    <a:pt x="298119" y="929431"/>
                  </a:lnTo>
                  <a:lnTo>
                    <a:pt x="283088" y="924421"/>
                  </a:lnTo>
                  <a:lnTo>
                    <a:pt x="270562" y="914400"/>
                  </a:lnTo>
                  <a:lnTo>
                    <a:pt x="245510" y="879327"/>
                  </a:lnTo>
                  <a:lnTo>
                    <a:pt x="215447" y="829223"/>
                  </a:lnTo>
                  <a:lnTo>
                    <a:pt x="190395" y="766593"/>
                  </a:lnTo>
                  <a:lnTo>
                    <a:pt x="180374" y="729015"/>
                  </a:lnTo>
                  <a:lnTo>
                    <a:pt x="177869" y="691437"/>
                  </a:lnTo>
                  <a:lnTo>
                    <a:pt x="170353" y="576197"/>
                  </a:lnTo>
                  <a:lnTo>
                    <a:pt x="160333" y="423380"/>
                  </a:lnTo>
                  <a:lnTo>
                    <a:pt x="155322" y="348223"/>
                  </a:lnTo>
                  <a:lnTo>
                    <a:pt x="155322" y="313151"/>
                  </a:lnTo>
                  <a:lnTo>
                    <a:pt x="150312" y="283088"/>
                  </a:lnTo>
                  <a:lnTo>
                    <a:pt x="145301" y="255531"/>
                  </a:lnTo>
                  <a:lnTo>
                    <a:pt x="130270" y="212942"/>
                  </a:lnTo>
                  <a:lnTo>
                    <a:pt x="110229" y="177870"/>
                  </a:lnTo>
                  <a:lnTo>
                    <a:pt x="85176" y="142797"/>
                  </a:lnTo>
                  <a:lnTo>
                    <a:pt x="60124" y="115239"/>
                  </a:lnTo>
                  <a:lnTo>
                    <a:pt x="27557" y="85177"/>
                  </a:lnTo>
                  <a:lnTo>
                    <a:pt x="12526" y="62630"/>
                  </a:lnTo>
                  <a:lnTo>
                    <a:pt x="0" y="30062"/>
                  </a:lnTo>
                  <a:lnTo>
                    <a:pt x="2505" y="17536"/>
                  </a:lnTo>
                  <a:lnTo>
                    <a:pt x="5010" y="7516"/>
                  </a:lnTo>
                  <a:lnTo>
                    <a:pt x="15031" y="0"/>
                  </a:lnTo>
                  <a:lnTo>
                    <a:pt x="32567" y="0"/>
                  </a:lnTo>
                  <a:lnTo>
                    <a:pt x="67640" y="5010"/>
                  </a:lnTo>
                  <a:lnTo>
                    <a:pt x="90187" y="10021"/>
                  </a:lnTo>
                  <a:lnTo>
                    <a:pt x="117744" y="12526"/>
                  </a:lnTo>
                  <a:lnTo>
                    <a:pt x="185385" y="27557"/>
                  </a:lnTo>
                  <a:lnTo>
                    <a:pt x="255530" y="45094"/>
                  </a:lnTo>
                  <a:lnTo>
                    <a:pt x="288098" y="55114"/>
                  </a:lnTo>
                  <a:lnTo>
                    <a:pt x="353233" y="187890"/>
                  </a:lnTo>
                  <a:lnTo>
                    <a:pt x="370770" y="3457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0">
              <a:extLst>
                <a:ext uri="{FF2B5EF4-FFF2-40B4-BE49-F238E27FC236}">
                  <a16:creationId xmlns:a16="http://schemas.microsoft.com/office/drawing/2014/main" id="{E7FD3FE2-95BD-4EE5-9BDA-A7E349CDA1FE}"/>
                </a:ext>
              </a:extLst>
            </p:cNvPr>
            <p:cNvSpPr/>
            <p:nvPr/>
          </p:nvSpPr>
          <p:spPr>
            <a:xfrm>
              <a:off x="4369825" y="4529138"/>
              <a:ext cx="466574" cy="841375"/>
            </a:xfrm>
            <a:custGeom>
              <a:avLst/>
              <a:gdLst>
                <a:gd name="connsiteX0" fmla="*/ 313151 w 465968"/>
                <a:gd name="connsiteY0" fmla="*/ 253026 h 841749"/>
                <a:gd name="connsiteX1" fmla="*/ 245510 w 465968"/>
                <a:gd name="connsiteY1" fmla="*/ 182880 h 841749"/>
                <a:gd name="connsiteX2" fmla="*/ 175364 w 465968"/>
                <a:gd name="connsiteY2" fmla="*/ 117745 h 841749"/>
                <a:gd name="connsiteX3" fmla="*/ 100208 w 465968"/>
                <a:gd name="connsiteY3" fmla="*/ 50104 h 841749"/>
                <a:gd name="connsiteX4" fmla="*/ 57620 w 465968"/>
                <a:gd name="connsiteY4" fmla="*/ 12526 h 841749"/>
                <a:gd name="connsiteX5" fmla="*/ 32568 w 465968"/>
                <a:gd name="connsiteY5" fmla="*/ 0 h 841749"/>
                <a:gd name="connsiteX6" fmla="*/ 17536 w 465968"/>
                <a:gd name="connsiteY6" fmla="*/ 0 h 841749"/>
                <a:gd name="connsiteX7" fmla="*/ 7516 w 465968"/>
                <a:gd name="connsiteY7" fmla="*/ 0 h 841749"/>
                <a:gd name="connsiteX8" fmla="*/ 5010 w 465968"/>
                <a:gd name="connsiteY8" fmla="*/ 2505 h 841749"/>
                <a:gd name="connsiteX9" fmla="*/ 0 w 465968"/>
                <a:gd name="connsiteY9" fmla="*/ 12526 h 841749"/>
                <a:gd name="connsiteX10" fmla="*/ 5010 w 465968"/>
                <a:gd name="connsiteY10" fmla="*/ 35073 h 841749"/>
                <a:gd name="connsiteX11" fmla="*/ 42589 w 465968"/>
                <a:gd name="connsiteY11" fmla="*/ 125260 h 841749"/>
                <a:gd name="connsiteX12" fmla="*/ 112734 w 465968"/>
                <a:gd name="connsiteY12" fmla="*/ 293109 h 841749"/>
                <a:gd name="connsiteX13" fmla="*/ 170354 w 465968"/>
                <a:gd name="connsiteY13" fmla="*/ 443421 h 841749"/>
                <a:gd name="connsiteX14" fmla="*/ 185385 w 465968"/>
                <a:gd name="connsiteY14" fmla="*/ 501041 h 841749"/>
                <a:gd name="connsiteX15" fmla="*/ 202922 w 465968"/>
                <a:gd name="connsiteY15" fmla="*/ 603754 h 841749"/>
                <a:gd name="connsiteX16" fmla="*/ 217953 w 465968"/>
                <a:gd name="connsiteY16" fmla="*/ 676405 h 841749"/>
                <a:gd name="connsiteX17" fmla="*/ 237995 w 465968"/>
                <a:gd name="connsiteY17" fmla="*/ 736530 h 841749"/>
                <a:gd name="connsiteX18" fmla="*/ 253026 w 465968"/>
                <a:gd name="connsiteY18" fmla="*/ 771603 h 841749"/>
                <a:gd name="connsiteX19" fmla="*/ 265552 w 465968"/>
                <a:gd name="connsiteY19" fmla="*/ 796655 h 841749"/>
                <a:gd name="connsiteX20" fmla="*/ 280583 w 465968"/>
                <a:gd name="connsiteY20" fmla="*/ 819202 h 841749"/>
                <a:gd name="connsiteX21" fmla="*/ 293109 w 465968"/>
                <a:gd name="connsiteY21" fmla="*/ 831728 h 841749"/>
                <a:gd name="connsiteX22" fmla="*/ 303130 w 465968"/>
                <a:gd name="connsiteY22" fmla="*/ 836739 h 841749"/>
                <a:gd name="connsiteX23" fmla="*/ 333192 w 465968"/>
                <a:gd name="connsiteY23" fmla="*/ 841749 h 841749"/>
                <a:gd name="connsiteX24" fmla="*/ 363255 w 465968"/>
                <a:gd name="connsiteY24" fmla="*/ 834233 h 841749"/>
                <a:gd name="connsiteX25" fmla="*/ 385802 w 465968"/>
                <a:gd name="connsiteY25" fmla="*/ 824213 h 841749"/>
                <a:gd name="connsiteX26" fmla="*/ 408349 w 465968"/>
                <a:gd name="connsiteY26" fmla="*/ 804171 h 841749"/>
                <a:gd name="connsiteX27" fmla="*/ 430895 w 465968"/>
                <a:gd name="connsiteY27" fmla="*/ 769098 h 841749"/>
                <a:gd name="connsiteX28" fmla="*/ 443421 w 465968"/>
                <a:gd name="connsiteY28" fmla="*/ 736530 h 841749"/>
                <a:gd name="connsiteX29" fmla="*/ 450937 w 465968"/>
                <a:gd name="connsiteY29" fmla="*/ 708973 h 841749"/>
                <a:gd name="connsiteX30" fmla="*/ 458453 w 465968"/>
                <a:gd name="connsiteY30" fmla="*/ 661374 h 841749"/>
                <a:gd name="connsiteX31" fmla="*/ 463463 w 465968"/>
                <a:gd name="connsiteY31" fmla="*/ 626301 h 841749"/>
                <a:gd name="connsiteX32" fmla="*/ 465968 w 465968"/>
                <a:gd name="connsiteY32" fmla="*/ 578702 h 841749"/>
                <a:gd name="connsiteX33" fmla="*/ 460958 w 465968"/>
                <a:gd name="connsiteY33" fmla="*/ 538619 h 841749"/>
                <a:gd name="connsiteX34" fmla="*/ 455947 w 465968"/>
                <a:gd name="connsiteY34" fmla="*/ 503546 h 841749"/>
                <a:gd name="connsiteX35" fmla="*/ 443421 w 465968"/>
                <a:gd name="connsiteY35" fmla="*/ 450937 h 841749"/>
                <a:gd name="connsiteX36" fmla="*/ 425885 w 465968"/>
                <a:gd name="connsiteY36" fmla="*/ 408348 h 841749"/>
                <a:gd name="connsiteX37" fmla="*/ 398328 w 465968"/>
                <a:gd name="connsiteY37" fmla="*/ 365760 h 841749"/>
                <a:gd name="connsiteX38" fmla="*/ 355739 w 465968"/>
                <a:gd name="connsiteY38" fmla="*/ 308140 h 841749"/>
                <a:gd name="connsiteX39" fmla="*/ 313151 w 465968"/>
                <a:gd name="connsiteY39" fmla="*/ 253026 h 84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5968" h="841749">
                  <a:moveTo>
                    <a:pt x="313151" y="253026"/>
                  </a:moveTo>
                  <a:lnTo>
                    <a:pt x="245510" y="182880"/>
                  </a:lnTo>
                  <a:lnTo>
                    <a:pt x="175364" y="117745"/>
                  </a:lnTo>
                  <a:lnTo>
                    <a:pt x="100208" y="50104"/>
                  </a:lnTo>
                  <a:lnTo>
                    <a:pt x="57620" y="12526"/>
                  </a:lnTo>
                  <a:lnTo>
                    <a:pt x="32568" y="0"/>
                  </a:lnTo>
                  <a:lnTo>
                    <a:pt x="17536" y="0"/>
                  </a:lnTo>
                  <a:lnTo>
                    <a:pt x="7516" y="0"/>
                  </a:lnTo>
                  <a:lnTo>
                    <a:pt x="5010" y="2505"/>
                  </a:lnTo>
                  <a:lnTo>
                    <a:pt x="0" y="12526"/>
                  </a:lnTo>
                  <a:lnTo>
                    <a:pt x="5010" y="35073"/>
                  </a:lnTo>
                  <a:lnTo>
                    <a:pt x="42589" y="125260"/>
                  </a:lnTo>
                  <a:lnTo>
                    <a:pt x="112734" y="293109"/>
                  </a:lnTo>
                  <a:lnTo>
                    <a:pt x="170354" y="443421"/>
                  </a:lnTo>
                  <a:lnTo>
                    <a:pt x="185385" y="501041"/>
                  </a:lnTo>
                  <a:lnTo>
                    <a:pt x="202922" y="603754"/>
                  </a:lnTo>
                  <a:lnTo>
                    <a:pt x="217953" y="676405"/>
                  </a:lnTo>
                  <a:lnTo>
                    <a:pt x="237995" y="736530"/>
                  </a:lnTo>
                  <a:lnTo>
                    <a:pt x="253026" y="771603"/>
                  </a:lnTo>
                  <a:lnTo>
                    <a:pt x="265552" y="796655"/>
                  </a:lnTo>
                  <a:lnTo>
                    <a:pt x="280583" y="819202"/>
                  </a:lnTo>
                  <a:lnTo>
                    <a:pt x="293109" y="831728"/>
                  </a:lnTo>
                  <a:lnTo>
                    <a:pt x="303130" y="836739"/>
                  </a:lnTo>
                  <a:lnTo>
                    <a:pt x="333192" y="841749"/>
                  </a:lnTo>
                  <a:lnTo>
                    <a:pt x="363255" y="834233"/>
                  </a:lnTo>
                  <a:lnTo>
                    <a:pt x="385802" y="824213"/>
                  </a:lnTo>
                  <a:lnTo>
                    <a:pt x="408349" y="804171"/>
                  </a:lnTo>
                  <a:lnTo>
                    <a:pt x="430895" y="769098"/>
                  </a:lnTo>
                  <a:lnTo>
                    <a:pt x="443421" y="736530"/>
                  </a:lnTo>
                  <a:lnTo>
                    <a:pt x="450937" y="708973"/>
                  </a:lnTo>
                  <a:lnTo>
                    <a:pt x="458453" y="661374"/>
                  </a:lnTo>
                  <a:lnTo>
                    <a:pt x="463463" y="626301"/>
                  </a:lnTo>
                  <a:lnTo>
                    <a:pt x="465968" y="578702"/>
                  </a:lnTo>
                  <a:lnTo>
                    <a:pt x="460958" y="538619"/>
                  </a:lnTo>
                  <a:lnTo>
                    <a:pt x="455947" y="503546"/>
                  </a:lnTo>
                  <a:lnTo>
                    <a:pt x="443421" y="450937"/>
                  </a:lnTo>
                  <a:lnTo>
                    <a:pt x="425885" y="408348"/>
                  </a:lnTo>
                  <a:lnTo>
                    <a:pt x="398328" y="365760"/>
                  </a:lnTo>
                  <a:lnTo>
                    <a:pt x="355739" y="308140"/>
                  </a:lnTo>
                  <a:lnTo>
                    <a:pt x="313151" y="2530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1">
              <a:extLst>
                <a:ext uri="{FF2B5EF4-FFF2-40B4-BE49-F238E27FC236}">
                  <a16:creationId xmlns:a16="http://schemas.microsoft.com/office/drawing/2014/main" id="{7D0B853D-C718-4230-9041-3948EBACBAA9}"/>
                </a:ext>
              </a:extLst>
            </p:cNvPr>
            <p:cNvSpPr/>
            <p:nvPr/>
          </p:nvSpPr>
          <p:spPr>
            <a:xfrm>
              <a:off x="5077621" y="4335463"/>
              <a:ext cx="653838" cy="1100137"/>
            </a:xfrm>
            <a:custGeom>
              <a:avLst/>
              <a:gdLst>
                <a:gd name="connsiteX0" fmla="*/ 245510 w 653859"/>
                <a:gd name="connsiteY0" fmla="*/ 493526 h 1099785"/>
                <a:gd name="connsiteX1" fmla="*/ 142797 w 653859"/>
                <a:gd name="connsiteY1" fmla="*/ 754067 h 1099785"/>
                <a:gd name="connsiteX2" fmla="*/ 42588 w 653859"/>
                <a:gd name="connsiteY2" fmla="*/ 989556 h 1099785"/>
                <a:gd name="connsiteX3" fmla="*/ 0 w 653859"/>
                <a:gd name="connsiteY3" fmla="*/ 1099785 h 1099785"/>
                <a:gd name="connsiteX4" fmla="*/ 137786 w 653859"/>
                <a:gd name="connsiteY4" fmla="*/ 954483 h 1099785"/>
                <a:gd name="connsiteX5" fmla="*/ 250521 w 653859"/>
                <a:gd name="connsiteY5" fmla="*/ 806676 h 1099785"/>
                <a:gd name="connsiteX6" fmla="*/ 368265 w 653859"/>
                <a:gd name="connsiteY6" fmla="*/ 643838 h 1099785"/>
                <a:gd name="connsiteX7" fmla="*/ 475989 w 653859"/>
                <a:gd name="connsiteY7" fmla="*/ 483505 h 1099785"/>
                <a:gd name="connsiteX8" fmla="*/ 508557 w 653859"/>
                <a:gd name="connsiteY8" fmla="*/ 433401 h 1099785"/>
                <a:gd name="connsiteX9" fmla="*/ 521083 w 653859"/>
                <a:gd name="connsiteY9" fmla="*/ 405843 h 1099785"/>
                <a:gd name="connsiteX10" fmla="*/ 541124 w 653859"/>
                <a:gd name="connsiteY10" fmla="*/ 373276 h 1099785"/>
                <a:gd name="connsiteX11" fmla="*/ 556156 w 653859"/>
                <a:gd name="connsiteY11" fmla="*/ 355739 h 1099785"/>
                <a:gd name="connsiteX12" fmla="*/ 578702 w 653859"/>
                <a:gd name="connsiteY12" fmla="*/ 330687 h 1099785"/>
                <a:gd name="connsiteX13" fmla="*/ 616281 w 653859"/>
                <a:gd name="connsiteY13" fmla="*/ 300625 h 1099785"/>
                <a:gd name="connsiteX14" fmla="*/ 638827 w 653859"/>
                <a:gd name="connsiteY14" fmla="*/ 283088 h 1099785"/>
                <a:gd name="connsiteX15" fmla="*/ 648848 w 653859"/>
                <a:gd name="connsiteY15" fmla="*/ 270562 h 1099785"/>
                <a:gd name="connsiteX16" fmla="*/ 651353 w 653859"/>
                <a:gd name="connsiteY16" fmla="*/ 260542 h 1099785"/>
                <a:gd name="connsiteX17" fmla="*/ 653859 w 653859"/>
                <a:gd name="connsiteY17" fmla="*/ 245510 h 1099785"/>
                <a:gd name="connsiteX18" fmla="*/ 651353 w 653859"/>
                <a:gd name="connsiteY18" fmla="*/ 235489 h 1099785"/>
                <a:gd name="connsiteX19" fmla="*/ 646343 w 653859"/>
                <a:gd name="connsiteY19" fmla="*/ 220458 h 1099785"/>
                <a:gd name="connsiteX20" fmla="*/ 633817 w 653859"/>
                <a:gd name="connsiteY20" fmla="*/ 195406 h 1099785"/>
                <a:gd name="connsiteX21" fmla="*/ 611270 w 653859"/>
                <a:gd name="connsiteY21" fmla="*/ 170354 h 1099785"/>
                <a:gd name="connsiteX22" fmla="*/ 576197 w 653859"/>
                <a:gd name="connsiteY22" fmla="*/ 137786 h 1099785"/>
                <a:gd name="connsiteX23" fmla="*/ 531104 w 653859"/>
                <a:gd name="connsiteY23" fmla="*/ 105219 h 1099785"/>
                <a:gd name="connsiteX24" fmla="*/ 478494 w 653859"/>
                <a:gd name="connsiteY24" fmla="*/ 72651 h 1099785"/>
                <a:gd name="connsiteX25" fmla="*/ 408348 w 653859"/>
                <a:gd name="connsiteY25" fmla="*/ 40083 h 1099785"/>
                <a:gd name="connsiteX26" fmla="*/ 345718 w 653859"/>
                <a:gd name="connsiteY26" fmla="*/ 20042 h 1099785"/>
                <a:gd name="connsiteX27" fmla="*/ 270562 w 653859"/>
                <a:gd name="connsiteY27" fmla="*/ 2505 h 1099785"/>
                <a:gd name="connsiteX28" fmla="*/ 235489 w 653859"/>
                <a:gd name="connsiteY28" fmla="*/ 0 h 1099785"/>
                <a:gd name="connsiteX29" fmla="*/ 220458 w 653859"/>
                <a:gd name="connsiteY29" fmla="*/ 0 h 1099785"/>
                <a:gd name="connsiteX30" fmla="*/ 202922 w 653859"/>
                <a:gd name="connsiteY30" fmla="*/ 5011 h 1099785"/>
                <a:gd name="connsiteX31" fmla="*/ 200416 w 653859"/>
                <a:gd name="connsiteY31" fmla="*/ 12526 h 1099785"/>
                <a:gd name="connsiteX32" fmla="*/ 202922 w 653859"/>
                <a:gd name="connsiteY32" fmla="*/ 27557 h 1099785"/>
                <a:gd name="connsiteX33" fmla="*/ 217953 w 653859"/>
                <a:gd name="connsiteY33" fmla="*/ 50104 h 1099785"/>
                <a:gd name="connsiteX34" fmla="*/ 237994 w 653859"/>
                <a:gd name="connsiteY34" fmla="*/ 70146 h 1099785"/>
                <a:gd name="connsiteX35" fmla="*/ 255531 w 653859"/>
                <a:gd name="connsiteY35" fmla="*/ 90188 h 1099785"/>
                <a:gd name="connsiteX36" fmla="*/ 268057 w 653859"/>
                <a:gd name="connsiteY36" fmla="*/ 110229 h 1099785"/>
                <a:gd name="connsiteX37" fmla="*/ 290604 w 653859"/>
                <a:gd name="connsiteY37" fmla="*/ 155323 h 1099785"/>
                <a:gd name="connsiteX38" fmla="*/ 305635 w 653859"/>
                <a:gd name="connsiteY38" fmla="*/ 192901 h 1099785"/>
                <a:gd name="connsiteX39" fmla="*/ 310645 w 653859"/>
                <a:gd name="connsiteY39" fmla="*/ 230479 h 1099785"/>
                <a:gd name="connsiteX40" fmla="*/ 300625 w 653859"/>
                <a:gd name="connsiteY40" fmla="*/ 295614 h 1099785"/>
                <a:gd name="connsiteX41" fmla="*/ 285593 w 653859"/>
                <a:gd name="connsiteY41" fmla="*/ 368265 h 1099785"/>
                <a:gd name="connsiteX42" fmla="*/ 245510 w 653859"/>
                <a:gd name="connsiteY42" fmla="*/ 493526 h 109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3859" h="1099785">
                  <a:moveTo>
                    <a:pt x="245510" y="493526"/>
                  </a:moveTo>
                  <a:lnTo>
                    <a:pt x="142797" y="754067"/>
                  </a:lnTo>
                  <a:lnTo>
                    <a:pt x="42588" y="989556"/>
                  </a:lnTo>
                  <a:lnTo>
                    <a:pt x="0" y="1099785"/>
                  </a:lnTo>
                  <a:lnTo>
                    <a:pt x="137786" y="954483"/>
                  </a:lnTo>
                  <a:lnTo>
                    <a:pt x="250521" y="806676"/>
                  </a:lnTo>
                  <a:lnTo>
                    <a:pt x="368265" y="643838"/>
                  </a:lnTo>
                  <a:lnTo>
                    <a:pt x="475989" y="483505"/>
                  </a:lnTo>
                  <a:lnTo>
                    <a:pt x="508557" y="433401"/>
                  </a:lnTo>
                  <a:lnTo>
                    <a:pt x="521083" y="405843"/>
                  </a:lnTo>
                  <a:lnTo>
                    <a:pt x="541124" y="373276"/>
                  </a:lnTo>
                  <a:lnTo>
                    <a:pt x="556156" y="355739"/>
                  </a:lnTo>
                  <a:lnTo>
                    <a:pt x="578702" y="330687"/>
                  </a:lnTo>
                  <a:lnTo>
                    <a:pt x="616281" y="300625"/>
                  </a:lnTo>
                  <a:lnTo>
                    <a:pt x="638827" y="283088"/>
                  </a:lnTo>
                  <a:lnTo>
                    <a:pt x="648848" y="270562"/>
                  </a:lnTo>
                  <a:lnTo>
                    <a:pt x="651353" y="260542"/>
                  </a:lnTo>
                  <a:lnTo>
                    <a:pt x="653859" y="245510"/>
                  </a:lnTo>
                  <a:lnTo>
                    <a:pt x="651353" y="235489"/>
                  </a:lnTo>
                  <a:lnTo>
                    <a:pt x="646343" y="220458"/>
                  </a:lnTo>
                  <a:lnTo>
                    <a:pt x="633817" y="195406"/>
                  </a:lnTo>
                  <a:lnTo>
                    <a:pt x="611270" y="170354"/>
                  </a:lnTo>
                  <a:lnTo>
                    <a:pt x="576197" y="137786"/>
                  </a:lnTo>
                  <a:lnTo>
                    <a:pt x="531104" y="105219"/>
                  </a:lnTo>
                  <a:lnTo>
                    <a:pt x="478494" y="72651"/>
                  </a:lnTo>
                  <a:lnTo>
                    <a:pt x="408348" y="40083"/>
                  </a:lnTo>
                  <a:lnTo>
                    <a:pt x="345718" y="20042"/>
                  </a:lnTo>
                  <a:lnTo>
                    <a:pt x="270562" y="2505"/>
                  </a:lnTo>
                  <a:lnTo>
                    <a:pt x="235489" y="0"/>
                  </a:lnTo>
                  <a:lnTo>
                    <a:pt x="220458" y="0"/>
                  </a:lnTo>
                  <a:lnTo>
                    <a:pt x="202922" y="5011"/>
                  </a:lnTo>
                  <a:lnTo>
                    <a:pt x="200416" y="12526"/>
                  </a:lnTo>
                  <a:lnTo>
                    <a:pt x="202922" y="27557"/>
                  </a:lnTo>
                  <a:lnTo>
                    <a:pt x="217953" y="50104"/>
                  </a:lnTo>
                  <a:lnTo>
                    <a:pt x="237994" y="70146"/>
                  </a:lnTo>
                  <a:lnTo>
                    <a:pt x="255531" y="90188"/>
                  </a:lnTo>
                  <a:lnTo>
                    <a:pt x="268057" y="110229"/>
                  </a:lnTo>
                  <a:lnTo>
                    <a:pt x="290604" y="155323"/>
                  </a:lnTo>
                  <a:lnTo>
                    <a:pt x="305635" y="192901"/>
                  </a:lnTo>
                  <a:lnTo>
                    <a:pt x="310645" y="230479"/>
                  </a:lnTo>
                  <a:lnTo>
                    <a:pt x="300625" y="295614"/>
                  </a:lnTo>
                  <a:lnTo>
                    <a:pt x="285593" y="368265"/>
                  </a:lnTo>
                  <a:lnTo>
                    <a:pt x="245510" y="4935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3">
              <a:extLst>
                <a:ext uri="{FF2B5EF4-FFF2-40B4-BE49-F238E27FC236}">
                  <a16:creationId xmlns:a16="http://schemas.microsoft.com/office/drawing/2014/main" id="{A7A84B10-4CF8-426D-BCB3-00160FCDF6D6}"/>
                </a:ext>
              </a:extLst>
            </p:cNvPr>
            <p:cNvSpPr/>
            <p:nvPr/>
          </p:nvSpPr>
          <p:spPr>
            <a:xfrm>
              <a:off x="5779069" y="2827338"/>
              <a:ext cx="1756794" cy="487362"/>
            </a:xfrm>
            <a:custGeom>
              <a:avLst/>
              <a:gdLst>
                <a:gd name="connsiteX0" fmla="*/ 982040 w 1756149"/>
                <a:gd name="connsiteY0" fmla="*/ 323172 h 486010"/>
                <a:gd name="connsiteX1" fmla="*/ 759077 w 1756149"/>
                <a:gd name="connsiteY1" fmla="*/ 383297 h 486010"/>
                <a:gd name="connsiteX2" fmla="*/ 558660 w 1756149"/>
                <a:gd name="connsiteY2" fmla="*/ 438411 h 486010"/>
                <a:gd name="connsiteX3" fmla="*/ 410853 w 1756149"/>
                <a:gd name="connsiteY3" fmla="*/ 481000 h 486010"/>
                <a:gd name="connsiteX4" fmla="*/ 383296 w 1756149"/>
                <a:gd name="connsiteY4" fmla="*/ 486010 h 486010"/>
                <a:gd name="connsiteX5" fmla="*/ 363254 w 1756149"/>
                <a:gd name="connsiteY5" fmla="*/ 486010 h 486010"/>
                <a:gd name="connsiteX6" fmla="*/ 333192 w 1756149"/>
                <a:gd name="connsiteY6" fmla="*/ 483505 h 486010"/>
                <a:gd name="connsiteX7" fmla="*/ 283088 w 1756149"/>
                <a:gd name="connsiteY7" fmla="*/ 475989 h 486010"/>
                <a:gd name="connsiteX8" fmla="*/ 230478 w 1756149"/>
                <a:gd name="connsiteY8" fmla="*/ 458453 h 486010"/>
                <a:gd name="connsiteX9" fmla="*/ 177869 w 1756149"/>
                <a:gd name="connsiteY9" fmla="*/ 435906 h 486010"/>
                <a:gd name="connsiteX10" fmla="*/ 135281 w 1756149"/>
                <a:gd name="connsiteY10" fmla="*/ 410854 h 486010"/>
                <a:gd name="connsiteX11" fmla="*/ 95197 w 1756149"/>
                <a:gd name="connsiteY11" fmla="*/ 378286 h 486010"/>
                <a:gd name="connsiteX12" fmla="*/ 52609 w 1756149"/>
                <a:gd name="connsiteY12" fmla="*/ 340708 h 486010"/>
                <a:gd name="connsiteX13" fmla="*/ 25052 w 1756149"/>
                <a:gd name="connsiteY13" fmla="*/ 308141 h 486010"/>
                <a:gd name="connsiteX14" fmla="*/ 7515 w 1756149"/>
                <a:gd name="connsiteY14" fmla="*/ 280583 h 486010"/>
                <a:gd name="connsiteX15" fmla="*/ 0 w 1756149"/>
                <a:gd name="connsiteY15" fmla="*/ 255531 h 486010"/>
                <a:gd name="connsiteX16" fmla="*/ 0 w 1756149"/>
                <a:gd name="connsiteY16" fmla="*/ 230479 h 486010"/>
                <a:gd name="connsiteX17" fmla="*/ 7515 w 1756149"/>
                <a:gd name="connsiteY17" fmla="*/ 217953 h 486010"/>
                <a:gd name="connsiteX18" fmla="*/ 20041 w 1756149"/>
                <a:gd name="connsiteY18" fmla="*/ 217953 h 486010"/>
                <a:gd name="connsiteX19" fmla="*/ 35072 w 1756149"/>
                <a:gd name="connsiteY19" fmla="*/ 220459 h 486010"/>
                <a:gd name="connsiteX20" fmla="*/ 67640 w 1756149"/>
                <a:gd name="connsiteY20" fmla="*/ 235490 h 486010"/>
                <a:gd name="connsiteX21" fmla="*/ 107723 w 1756149"/>
                <a:gd name="connsiteY21" fmla="*/ 260542 h 486010"/>
                <a:gd name="connsiteX22" fmla="*/ 140291 w 1756149"/>
                <a:gd name="connsiteY22" fmla="*/ 273068 h 486010"/>
                <a:gd name="connsiteX23" fmla="*/ 190395 w 1756149"/>
                <a:gd name="connsiteY23" fmla="*/ 285594 h 486010"/>
                <a:gd name="connsiteX24" fmla="*/ 237994 w 1756149"/>
                <a:gd name="connsiteY24" fmla="*/ 290604 h 486010"/>
                <a:gd name="connsiteX25" fmla="*/ 298119 w 1756149"/>
                <a:gd name="connsiteY25" fmla="*/ 290604 h 486010"/>
                <a:gd name="connsiteX26" fmla="*/ 363254 w 1756149"/>
                <a:gd name="connsiteY26" fmla="*/ 283089 h 486010"/>
                <a:gd name="connsiteX27" fmla="*/ 596238 w 1756149"/>
                <a:gd name="connsiteY27" fmla="*/ 232985 h 486010"/>
                <a:gd name="connsiteX28" fmla="*/ 891853 w 1756149"/>
                <a:gd name="connsiteY28" fmla="*/ 165344 h 486010"/>
                <a:gd name="connsiteX29" fmla="*/ 1049681 w 1756149"/>
                <a:gd name="connsiteY29" fmla="*/ 127766 h 486010"/>
                <a:gd name="connsiteX30" fmla="*/ 1392894 w 1756149"/>
                <a:gd name="connsiteY30" fmla="*/ 55115 h 486010"/>
                <a:gd name="connsiteX31" fmla="*/ 1458029 w 1756149"/>
                <a:gd name="connsiteY31" fmla="*/ 40084 h 486010"/>
                <a:gd name="connsiteX32" fmla="*/ 1495607 w 1756149"/>
                <a:gd name="connsiteY32" fmla="*/ 17537 h 486010"/>
                <a:gd name="connsiteX33" fmla="*/ 1523164 w 1756149"/>
                <a:gd name="connsiteY33" fmla="*/ 0 h 486010"/>
                <a:gd name="connsiteX34" fmla="*/ 1535690 w 1756149"/>
                <a:gd name="connsiteY34" fmla="*/ 0 h 486010"/>
                <a:gd name="connsiteX35" fmla="*/ 1578279 w 1756149"/>
                <a:gd name="connsiteY35" fmla="*/ 10021 h 486010"/>
                <a:gd name="connsiteX36" fmla="*/ 1678487 w 1756149"/>
                <a:gd name="connsiteY36" fmla="*/ 57620 h 486010"/>
                <a:gd name="connsiteX37" fmla="*/ 1708550 w 1756149"/>
                <a:gd name="connsiteY37" fmla="*/ 80167 h 486010"/>
                <a:gd name="connsiteX38" fmla="*/ 1736107 w 1756149"/>
                <a:gd name="connsiteY38" fmla="*/ 105219 h 486010"/>
                <a:gd name="connsiteX39" fmla="*/ 1748633 w 1756149"/>
                <a:gd name="connsiteY39" fmla="*/ 122756 h 486010"/>
                <a:gd name="connsiteX40" fmla="*/ 1756149 w 1756149"/>
                <a:gd name="connsiteY40" fmla="*/ 142797 h 486010"/>
                <a:gd name="connsiteX41" fmla="*/ 1756149 w 1756149"/>
                <a:gd name="connsiteY41" fmla="*/ 162839 h 486010"/>
                <a:gd name="connsiteX42" fmla="*/ 1746128 w 1756149"/>
                <a:gd name="connsiteY42" fmla="*/ 182880 h 486010"/>
                <a:gd name="connsiteX43" fmla="*/ 1723581 w 1756149"/>
                <a:gd name="connsiteY43" fmla="*/ 197912 h 486010"/>
                <a:gd name="connsiteX44" fmla="*/ 1686003 w 1756149"/>
                <a:gd name="connsiteY44" fmla="*/ 215448 h 486010"/>
                <a:gd name="connsiteX45" fmla="*/ 1655940 w 1756149"/>
                <a:gd name="connsiteY45" fmla="*/ 220459 h 486010"/>
                <a:gd name="connsiteX46" fmla="*/ 1570763 w 1756149"/>
                <a:gd name="connsiteY46" fmla="*/ 222964 h 486010"/>
                <a:gd name="connsiteX47" fmla="*/ 1498112 w 1756149"/>
                <a:gd name="connsiteY47" fmla="*/ 227974 h 486010"/>
                <a:gd name="connsiteX48" fmla="*/ 1402915 w 1756149"/>
                <a:gd name="connsiteY48" fmla="*/ 243005 h 486010"/>
                <a:gd name="connsiteX49" fmla="*/ 1242581 w 1756149"/>
                <a:gd name="connsiteY49" fmla="*/ 268057 h 486010"/>
                <a:gd name="connsiteX50" fmla="*/ 982040 w 1756149"/>
                <a:gd name="connsiteY50" fmla="*/ 323172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6149" h="486010">
                  <a:moveTo>
                    <a:pt x="982040" y="323172"/>
                  </a:moveTo>
                  <a:lnTo>
                    <a:pt x="759077" y="383297"/>
                  </a:lnTo>
                  <a:lnTo>
                    <a:pt x="558660" y="438411"/>
                  </a:lnTo>
                  <a:lnTo>
                    <a:pt x="410853" y="481000"/>
                  </a:lnTo>
                  <a:lnTo>
                    <a:pt x="383296" y="486010"/>
                  </a:lnTo>
                  <a:lnTo>
                    <a:pt x="363254" y="486010"/>
                  </a:lnTo>
                  <a:lnTo>
                    <a:pt x="333192" y="483505"/>
                  </a:lnTo>
                  <a:lnTo>
                    <a:pt x="283088" y="475989"/>
                  </a:lnTo>
                  <a:lnTo>
                    <a:pt x="230478" y="458453"/>
                  </a:lnTo>
                  <a:lnTo>
                    <a:pt x="177869" y="435906"/>
                  </a:lnTo>
                  <a:lnTo>
                    <a:pt x="135281" y="410854"/>
                  </a:lnTo>
                  <a:lnTo>
                    <a:pt x="95197" y="378286"/>
                  </a:lnTo>
                  <a:lnTo>
                    <a:pt x="52609" y="340708"/>
                  </a:lnTo>
                  <a:lnTo>
                    <a:pt x="25052" y="308141"/>
                  </a:lnTo>
                  <a:lnTo>
                    <a:pt x="7515" y="280583"/>
                  </a:lnTo>
                  <a:lnTo>
                    <a:pt x="0" y="255531"/>
                  </a:lnTo>
                  <a:lnTo>
                    <a:pt x="0" y="230479"/>
                  </a:lnTo>
                  <a:lnTo>
                    <a:pt x="7515" y="217953"/>
                  </a:lnTo>
                  <a:lnTo>
                    <a:pt x="20041" y="217953"/>
                  </a:lnTo>
                  <a:lnTo>
                    <a:pt x="35072" y="220459"/>
                  </a:lnTo>
                  <a:lnTo>
                    <a:pt x="67640" y="235490"/>
                  </a:lnTo>
                  <a:lnTo>
                    <a:pt x="107723" y="260542"/>
                  </a:lnTo>
                  <a:lnTo>
                    <a:pt x="140291" y="273068"/>
                  </a:lnTo>
                  <a:lnTo>
                    <a:pt x="190395" y="285594"/>
                  </a:lnTo>
                  <a:lnTo>
                    <a:pt x="237994" y="290604"/>
                  </a:lnTo>
                  <a:lnTo>
                    <a:pt x="298119" y="290604"/>
                  </a:lnTo>
                  <a:lnTo>
                    <a:pt x="363254" y="283089"/>
                  </a:lnTo>
                  <a:lnTo>
                    <a:pt x="596238" y="232985"/>
                  </a:lnTo>
                  <a:lnTo>
                    <a:pt x="891853" y="165344"/>
                  </a:lnTo>
                  <a:lnTo>
                    <a:pt x="1049681" y="127766"/>
                  </a:lnTo>
                  <a:lnTo>
                    <a:pt x="1392894" y="55115"/>
                  </a:lnTo>
                  <a:lnTo>
                    <a:pt x="1458029" y="40084"/>
                  </a:lnTo>
                  <a:lnTo>
                    <a:pt x="1495607" y="17537"/>
                  </a:lnTo>
                  <a:lnTo>
                    <a:pt x="1523164" y="0"/>
                  </a:lnTo>
                  <a:lnTo>
                    <a:pt x="1535690" y="0"/>
                  </a:lnTo>
                  <a:lnTo>
                    <a:pt x="1578279" y="10021"/>
                  </a:lnTo>
                  <a:lnTo>
                    <a:pt x="1678487" y="57620"/>
                  </a:lnTo>
                  <a:lnTo>
                    <a:pt x="1708550" y="80167"/>
                  </a:lnTo>
                  <a:lnTo>
                    <a:pt x="1736107" y="105219"/>
                  </a:lnTo>
                  <a:lnTo>
                    <a:pt x="1748633" y="122756"/>
                  </a:lnTo>
                  <a:lnTo>
                    <a:pt x="1756149" y="142797"/>
                  </a:lnTo>
                  <a:lnTo>
                    <a:pt x="1756149" y="162839"/>
                  </a:lnTo>
                  <a:lnTo>
                    <a:pt x="1746128" y="182880"/>
                  </a:lnTo>
                  <a:lnTo>
                    <a:pt x="1723581" y="197912"/>
                  </a:lnTo>
                  <a:lnTo>
                    <a:pt x="1686003" y="215448"/>
                  </a:lnTo>
                  <a:lnTo>
                    <a:pt x="1655940" y="220459"/>
                  </a:lnTo>
                  <a:lnTo>
                    <a:pt x="1570763" y="222964"/>
                  </a:lnTo>
                  <a:lnTo>
                    <a:pt x="1498112" y="227974"/>
                  </a:lnTo>
                  <a:lnTo>
                    <a:pt x="1402915" y="243005"/>
                  </a:lnTo>
                  <a:lnTo>
                    <a:pt x="1242581" y="268057"/>
                  </a:lnTo>
                  <a:lnTo>
                    <a:pt x="982040" y="32317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7">
              <a:extLst>
                <a:ext uri="{FF2B5EF4-FFF2-40B4-BE49-F238E27FC236}">
                  <a16:creationId xmlns:a16="http://schemas.microsoft.com/office/drawing/2014/main" id="{EA3D9066-D841-4919-8619-FBB6BF5EF3DC}"/>
                </a:ext>
              </a:extLst>
            </p:cNvPr>
            <p:cNvSpPr/>
            <p:nvPr/>
          </p:nvSpPr>
          <p:spPr>
            <a:xfrm rot="16200000">
              <a:off x="1580008" y="3639418"/>
              <a:ext cx="4257675" cy="458639"/>
            </a:xfrm>
            <a:custGeom>
              <a:avLst/>
              <a:gdLst>
                <a:gd name="connsiteX0" fmla="*/ 1773590 w 4257998"/>
                <a:gd name="connsiteY0" fmla="*/ 172528 h 458925"/>
                <a:gd name="connsiteX1" fmla="*/ 2091043 w 4257998"/>
                <a:gd name="connsiteY1" fmla="*/ 169077 h 458925"/>
                <a:gd name="connsiteX2" fmla="*/ 2360187 w 4257998"/>
                <a:gd name="connsiteY2" fmla="*/ 169077 h 458925"/>
                <a:gd name="connsiteX3" fmla="*/ 2546517 w 4257998"/>
                <a:gd name="connsiteY3" fmla="*/ 169077 h 458925"/>
                <a:gd name="connsiteX4" fmla="*/ 3257334 w 4257998"/>
                <a:gd name="connsiteY4" fmla="*/ 165627 h 458925"/>
                <a:gd name="connsiteX5" fmla="*/ 3481621 w 4257998"/>
                <a:gd name="connsiteY5" fmla="*/ 165627 h 458925"/>
                <a:gd name="connsiteX6" fmla="*/ 3657600 w 4257998"/>
                <a:gd name="connsiteY6" fmla="*/ 165627 h 458925"/>
                <a:gd name="connsiteX7" fmla="*/ 3785270 w 4257998"/>
                <a:gd name="connsiteY7" fmla="*/ 162176 h 458925"/>
                <a:gd name="connsiteX8" fmla="*/ 3902590 w 4257998"/>
                <a:gd name="connsiteY8" fmla="*/ 151824 h 458925"/>
                <a:gd name="connsiteX9" fmla="*/ 3957799 w 4257998"/>
                <a:gd name="connsiteY9" fmla="*/ 144923 h 458925"/>
                <a:gd name="connsiteX10" fmla="*/ 4013008 w 4257998"/>
                <a:gd name="connsiteY10" fmla="*/ 131121 h 458925"/>
                <a:gd name="connsiteX11" fmla="*/ 4064766 w 4257998"/>
                <a:gd name="connsiteY11" fmla="*/ 110418 h 458925"/>
                <a:gd name="connsiteX12" fmla="*/ 4119975 w 4257998"/>
                <a:gd name="connsiteY12" fmla="*/ 79363 h 458925"/>
                <a:gd name="connsiteX13" fmla="*/ 4168283 w 4257998"/>
                <a:gd name="connsiteY13" fmla="*/ 41406 h 458925"/>
                <a:gd name="connsiteX14" fmla="*/ 4199338 w 4257998"/>
                <a:gd name="connsiteY14" fmla="*/ 13802 h 458925"/>
                <a:gd name="connsiteX15" fmla="*/ 4220042 w 4257998"/>
                <a:gd name="connsiteY15" fmla="*/ 0 h 458925"/>
                <a:gd name="connsiteX16" fmla="*/ 4237295 w 4257998"/>
                <a:gd name="connsiteY16" fmla="*/ 0 h 458925"/>
                <a:gd name="connsiteX17" fmla="*/ 4244196 w 4257998"/>
                <a:gd name="connsiteY17" fmla="*/ 0 h 458925"/>
                <a:gd name="connsiteX18" fmla="*/ 4251097 w 4257998"/>
                <a:gd name="connsiteY18" fmla="*/ 3450 h 458925"/>
                <a:gd name="connsiteX19" fmla="*/ 4254547 w 4257998"/>
                <a:gd name="connsiteY19" fmla="*/ 17252 h 458925"/>
                <a:gd name="connsiteX20" fmla="*/ 4257998 w 4257998"/>
                <a:gd name="connsiteY20" fmla="*/ 34505 h 458925"/>
                <a:gd name="connsiteX21" fmla="*/ 4230394 w 4257998"/>
                <a:gd name="connsiteY21" fmla="*/ 124220 h 458925"/>
                <a:gd name="connsiteX22" fmla="*/ 4202789 w 4257998"/>
                <a:gd name="connsiteY22" fmla="*/ 203583 h 458925"/>
                <a:gd name="connsiteX23" fmla="*/ 4164833 w 4257998"/>
                <a:gd name="connsiteY23" fmla="*/ 282946 h 458925"/>
                <a:gd name="connsiteX24" fmla="*/ 4137228 w 4257998"/>
                <a:gd name="connsiteY24" fmla="*/ 327803 h 458925"/>
                <a:gd name="connsiteX25" fmla="*/ 4102723 w 4257998"/>
                <a:gd name="connsiteY25" fmla="*/ 376111 h 458925"/>
                <a:gd name="connsiteX26" fmla="*/ 4064766 w 4257998"/>
                <a:gd name="connsiteY26" fmla="*/ 414068 h 458925"/>
                <a:gd name="connsiteX27" fmla="*/ 4037162 w 4257998"/>
                <a:gd name="connsiteY27" fmla="*/ 438221 h 458925"/>
                <a:gd name="connsiteX28" fmla="*/ 4009557 w 4257998"/>
                <a:gd name="connsiteY28" fmla="*/ 455474 h 458925"/>
                <a:gd name="connsiteX29" fmla="*/ 3985403 w 4257998"/>
                <a:gd name="connsiteY29" fmla="*/ 458925 h 458925"/>
                <a:gd name="connsiteX30" fmla="*/ 3954348 w 4257998"/>
                <a:gd name="connsiteY30" fmla="*/ 455474 h 458925"/>
                <a:gd name="connsiteX31" fmla="*/ 3888787 w 4257998"/>
                <a:gd name="connsiteY31" fmla="*/ 438221 h 458925"/>
                <a:gd name="connsiteX32" fmla="*/ 3812875 w 4257998"/>
                <a:gd name="connsiteY32" fmla="*/ 410617 h 458925"/>
                <a:gd name="connsiteX33" fmla="*/ 3750765 w 4257998"/>
                <a:gd name="connsiteY33" fmla="*/ 393364 h 458925"/>
                <a:gd name="connsiteX34" fmla="*/ 3664501 w 4257998"/>
                <a:gd name="connsiteY34" fmla="*/ 389914 h 458925"/>
                <a:gd name="connsiteX35" fmla="*/ 3409159 w 4257998"/>
                <a:gd name="connsiteY35" fmla="*/ 389914 h 458925"/>
                <a:gd name="connsiteX36" fmla="*/ 3181421 w 4257998"/>
                <a:gd name="connsiteY36" fmla="*/ 389914 h 458925"/>
                <a:gd name="connsiteX37" fmla="*/ 3043399 w 4257998"/>
                <a:gd name="connsiteY37" fmla="*/ 369210 h 458925"/>
                <a:gd name="connsiteX38" fmla="*/ 2895024 w 4257998"/>
                <a:gd name="connsiteY38" fmla="*/ 369210 h 458925"/>
                <a:gd name="connsiteX39" fmla="*/ 2698342 w 4257998"/>
                <a:gd name="connsiteY39" fmla="*/ 369210 h 458925"/>
                <a:gd name="connsiteX40" fmla="*/ 2553418 w 4257998"/>
                <a:gd name="connsiteY40" fmla="*/ 369210 h 458925"/>
                <a:gd name="connsiteX41" fmla="*/ 2115197 w 4257998"/>
                <a:gd name="connsiteY41" fmla="*/ 365760 h 458925"/>
                <a:gd name="connsiteX42" fmla="*/ 1818448 w 4257998"/>
                <a:gd name="connsiteY42" fmla="*/ 369210 h 458925"/>
                <a:gd name="connsiteX43" fmla="*/ 1431984 w 4257998"/>
                <a:gd name="connsiteY43" fmla="*/ 369210 h 458925"/>
                <a:gd name="connsiteX44" fmla="*/ 1193895 w 4257998"/>
                <a:gd name="connsiteY44" fmla="*/ 369210 h 458925"/>
                <a:gd name="connsiteX45" fmla="*/ 910949 w 4257998"/>
                <a:gd name="connsiteY45" fmla="*/ 369210 h 458925"/>
                <a:gd name="connsiteX46" fmla="*/ 648706 w 4257998"/>
                <a:gd name="connsiteY46" fmla="*/ 369210 h 458925"/>
                <a:gd name="connsiteX47" fmla="*/ 493430 w 4257998"/>
                <a:gd name="connsiteY47" fmla="*/ 369210 h 458925"/>
                <a:gd name="connsiteX48" fmla="*/ 431320 w 4257998"/>
                <a:gd name="connsiteY48" fmla="*/ 365760 h 458925"/>
                <a:gd name="connsiteX49" fmla="*/ 334704 w 4257998"/>
                <a:gd name="connsiteY49" fmla="*/ 358858 h 458925"/>
                <a:gd name="connsiteX50" fmla="*/ 231187 w 4257998"/>
                <a:gd name="connsiteY50" fmla="*/ 338155 h 458925"/>
                <a:gd name="connsiteX51" fmla="*/ 127670 w 4257998"/>
                <a:gd name="connsiteY51" fmla="*/ 300199 h 458925"/>
                <a:gd name="connsiteX52" fmla="*/ 58659 w 4257998"/>
                <a:gd name="connsiteY52" fmla="*/ 269144 h 458925"/>
                <a:gd name="connsiteX53" fmla="*/ 24154 w 4257998"/>
                <a:gd name="connsiteY53" fmla="*/ 244990 h 458925"/>
                <a:gd name="connsiteX54" fmla="*/ 10351 w 4257998"/>
                <a:gd name="connsiteY54" fmla="*/ 231188 h 458925"/>
                <a:gd name="connsiteX55" fmla="*/ 0 w 4257998"/>
                <a:gd name="connsiteY55" fmla="*/ 213935 h 458925"/>
                <a:gd name="connsiteX56" fmla="*/ 0 w 4257998"/>
                <a:gd name="connsiteY56" fmla="*/ 200132 h 458925"/>
                <a:gd name="connsiteX57" fmla="*/ 3450 w 4257998"/>
                <a:gd name="connsiteY57" fmla="*/ 182880 h 458925"/>
                <a:gd name="connsiteX58" fmla="*/ 13802 w 4257998"/>
                <a:gd name="connsiteY58" fmla="*/ 172528 h 458925"/>
                <a:gd name="connsiteX59" fmla="*/ 31055 w 4257998"/>
                <a:gd name="connsiteY59" fmla="*/ 155275 h 458925"/>
                <a:gd name="connsiteX60" fmla="*/ 75912 w 4257998"/>
                <a:gd name="connsiteY60" fmla="*/ 131121 h 458925"/>
                <a:gd name="connsiteX61" fmla="*/ 148374 w 4257998"/>
                <a:gd name="connsiteY61" fmla="*/ 103517 h 458925"/>
                <a:gd name="connsiteX62" fmla="*/ 231187 w 4257998"/>
                <a:gd name="connsiteY62" fmla="*/ 82813 h 458925"/>
                <a:gd name="connsiteX63" fmla="*/ 320902 w 4257998"/>
                <a:gd name="connsiteY63" fmla="*/ 62110 h 458925"/>
                <a:gd name="connsiteX64" fmla="*/ 386463 w 4257998"/>
                <a:gd name="connsiteY64" fmla="*/ 55209 h 458925"/>
                <a:gd name="connsiteX65" fmla="*/ 417518 w 4257998"/>
                <a:gd name="connsiteY65" fmla="*/ 62110 h 458925"/>
                <a:gd name="connsiteX66" fmla="*/ 472727 w 4257998"/>
                <a:gd name="connsiteY66" fmla="*/ 79363 h 458925"/>
                <a:gd name="connsiteX67" fmla="*/ 579695 w 4257998"/>
                <a:gd name="connsiteY67" fmla="*/ 103517 h 458925"/>
                <a:gd name="connsiteX68" fmla="*/ 717717 w 4257998"/>
                <a:gd name="connsiteY68" fmla="*/ 120769 h 458925"/>
                <a:gd name="connsiteX69" fmla="*/ 917850 w 4257998"/>
                <a:gd name="connsiteY69" fmla="*/ 141473 h 458925"/>
                <a:gd name="connsiteX70" fmla="*/ 1117983 w 4257998"/>
                <a:gd name="connsiteY70" fmla="*/ 151824 h 458925"/>
                <a:gd name="connsiteX71" fmla="*/ 1445787 w 4257998"/>
                <a:gd name="connsiteY71" fmla="*/ 165627 h 458925"/>
                <a:gd name="connsiteX72" fmla="*/ 1773590 w 4257998"/>
                <a:gd name="connsiteY72" fmla="*/ 172528 h 45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57998" h="458925">
                  <a:moveTo>
                    <a:pt x="1773590" y="172528"/>
                  </a:moveTo>
                  <a:lnTo>
                    <a:pt x="2091043" y="169077"/>
                  </a:lnTo>
                  <a:lnTo>
                    <a:pt x="2360187" y="169077"/>
                  </a:lnTo>
                  <a:lnTo>
                    <a:pt x="2546517" y="169077"/>
                  </a:lnTo>
                  <a:lnTo>
                    <a:pt x="3257334" y="165627"/>
                  </a:lnTo>
                  <a:lnTo>
                    <a:pt x="3481621" y="165627"/>
                  </a:lnTo>
                  <a:lnTo>
                    <a:pt x="3657600" y="165627"/>
                  </a:lnTo>
                  <a:lnTo>
                    <a:pt x="3785270" y="162176"/>
                  </a:lnTo>
                  <a:lnTo>
                    <a:pt x="3902590" y="151824"/>
                  </a:lnTo>
                  <a:lnTo>
                    <a:pt x="3957799" y="144923"/>
                  </a:lnTo>
                  <a:lnTo>
                    <a:pt x="4013008" y="131121"/>
                  </a:lnTo>
                  <a:lnTo>
                    <a:pt x="4064766" y="110418"/>
                  </a:lnTo>
                  <a:lnTo>
                    <a:pt x="4119975" y="79363"/>
                  </a:lnTo>
                  <a:lnTo>
                    <a:pt x="4168283" y="41406"/>
                  </a:lnTo>
                  <a:lnTo>
                    <a:pt x="4199338" y="13802"/>
                  </a:lnTo>
                  <a:lnTo>
                    <a:pt x="4220042" y="0"/>
                  </a:lnTo>
                  <a:lnTo>
                    <a:pt x="4237295" y="0"/>
                  </a:lnTo>
                  <a:lnTo>
                    <a:pt x="4244196" y="0"/>
                  </a:lnTo>
                  <a:lnTo>
                    <a:pt x="4251097" y="3450"/>
                  </a:lnTo>
                  <a:lnTo>
                    <a:pt x="4254547" y="17252"/>
                  </a:lnTo>
                  <a:lnTo>
                    <a:pt x="4257998" y="34505"/>
                  </a:lnTo>
                  <a:lnTo>
                    <a:pt x="4230394" y="124220"/>
                  </a:lnTo>
                  <a:lnTo>
                    <a:pt x="4202789" y="203583"/>
                  </a:lnTo>
                  <a:lnTo>
                    <a:pt x="4164833" y="282946"/>
                  </a:lnTo>
                  <a:lnTo>
                    <a:pt x="4137228" y="327803"/>
                  </a:lnTo>
                  <a:lnTo>
                    <a:pt x="4102723" y="376111"/>
                  </a:lnTo>
                  <a:lnTo>
                    <a:pt x="4064766" y="414068"/>
                  </a:lnTo>
                  <a:lnTo>
                    <a:pt x="4037162" y="438221"/>
                  </a:lnTo>
                  <a:lnTo>
                    <a:pt x="4009557" y="455474"/>
                  </a:lnTo>
                  <a:lnTo>
                    <a:pt x="3985403" y="458925"/>
                  </a:lnTo>
                  <a:lnTo>
                    <a:pt x="3954348" y="455474"/>
                  </a:lnTo>
                  <a:lnTo>
                    <a:pt x="3888787" y="438221"/>
                  </a:lnTo>
                  <a:lnTo>
                    <a:pt x="3812875" y="410617"/>
                  </a:lnTo>
                  <a:lnTo>
                    <a:pt x="3750765" y="393364"/>
                  </a:lnTo>
                  <a:lnTo>
                    <a:pt x="3664501" y="389914"/>
                  </a:lnTo>
                  <a:lnTo>
                    <a:pt x="3409159" y="389914"/>
                  </a:lnTo>
                  <a:lnTo>
                    <a:pt x="3181421" y="389914"/>
                  </a:lnTo>
                  <a:lnTo>
                    <a:pt x="3043399" y="369210"/>
                  </a:lnTo>
                  <a:lnTo>
                    <a:pt x="2895024" y="369210"/>
                  </a:lnTo>
                  <a:lnTo>
                    <a:pt x="2698342" y="369210"/>
                  </a:lnTo>
                  <a:lnTo>
                    <a:pt x="2553418" y="369210"/>
                  </a:lnTo>
                  <a:lnTo>
                    <a:pt x="2115197" y="365760"/>
                  </a:lnTo>
                  <a:lnTo>
                    <a:pt x="1818448" y="369210"/>
                  </a:lnTo>
                  <a:lnTo>
                    <a:pt x="1431984" y="369210"/>
                  </a:lnTo>
                  <a:lnTo>
                    <a:pt x="1193895" y="369210"/>
                  </a:lnTo>
                  <a:lnTo>
                    <a:pt x="910949" y="369210"/>
                  </a:lnTo>
                  <a:lnTo>
                    <a:pt x="648706" y="369210"/>
                  </a:lnTo>
                  <a:lnTo>
                    <a:pt x="493430" y="369210"/>
                  </a:lnTo>
                  <a:lnTo>
                    <a:pt x="431320" y="365760"/>
                  </a:lnTo>
                  <a:lnTo>
                    <a:pt x="334704" y="358858"/>
                  </a:lnTo>
                  <a:lnTo>
                    <a:pt x="231187" y="338155"/>
                  </a:lnTo>
                  <a:lnTo>
                    <a:pt x="127670" y="300199"/>
                  </a:lnTo>
                  <a:lnTo>
                    <a:pt x="58659" y="269144"/>
                  </a:lnTo>
                  <a:lnTo>
                    <a:pt x="24154" y="244990"/>
                  </a:lnTo>
                  <a:lnTo>
                    <a:pt x="10351" y="231188"/>
                  </a:lnTo>
                  <a:lnTo>
                    <a:pt x="0" y="213935"/>
                  </a:lnTo>
                  <a:lnTo>
                    <a:pt x="0" y="200132"/>
                  </a:lnTo>
                  <a:lnTo>
                    <a:pt x="3450" y="182880"/>
                  </a:lnTo>
                  <a:lnTo>
                    <a:pt x="13802" y="172528"/>
                  </a:lnTo>
                  <a:lnTo>
                    <a:pt x="31055" y="155275"/>
                  </a:lnTo>
                  <a:lnTo>
                    <a:pt x="75912" y="131121"/>
                  </a:lnTo>
                  <a:lnTo>
                    <a:pt x="148374" y="103517"/>
                  </a:lnTo>
                  <a:lnTo>
                    <a:pt x="231187" y="82813"/>
                  </a:lnTo>
                  <a:lnTo>
                    <a:pt x="320902" y="62110"/>
                  </a:lnTo>
                  <a:lnTo>
                    <a:pt x="386463" y="55209"/>
                  </a:lnTo>
                  <a:lnTo>
                    <a:pt x="417518" y="62110"/>
                  </a:lnTo>
                  <a:lnTo>
                    <a:pt x="472727" y="79363"/>
                  </a:lnTo>
                  <a:lnTo>
                    <a:pt x="579695" y="103517"/>
                  </a:lnTo>
                  <a:lnTo>
                    <a:pt x="717717" y="120769"/>
                  </a:lnTo>
                  <a:lnTo>
                    <a:pt x="917850" y="141473"/>
                  </a:lnTo>
                  <a:lnTo>
                    <a:pt x="1117983" y="151824"/>
                  </a:lnTo>
                  <a:lnTo>
                    <a:pt x="1445787" y="165627"/>
                  </a:lnTo>
                  <a:lnTo>
                    <a:pt x="1773590" y="17252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4">
              <a:extLst>
                <a:ext uri="{FF2B5EF4-FFF2-40B4-BE49-F238E27FC236}">
                  <a16:creationId xmlns:a16="http://schemas.microsoft.com/office/drawing/2014/main" id="{EDFC4F81-65FB-4A98-ADCA-8C7E5BA63533}"/>
                </a:ext>
              </a:extLst>
            </p:cNvPr>
            <p:cNvSpPr/>
            <p:nvPr/>
          </p:nvSpPr>
          <p:spPr>
            <a:xfrm>
              <a:off x="5879049" y="3692525"/>
              <a:ext cx="669708" cy="931863"/>
            </a:xfrm>
            <a:custGeom>
              <a:avLst/>
              <a:gdLst>
                <a:gd name="connsiteX0" fmla="*/ 333192 w 668890"/>
                <a:gd name="connsiteY0" fmla="*/ 571187 h 931937"/>
                <a:gd name="connsiteX1" fmla="*/ 265552 w 668890"/>
                <a:gd name="connsiteY1" fmla="*/ 463463 h 931937"/>
                <a:gd name="connsiteX2" fmla="*/ 167848 w 668890"/>
                <a:gd name="connsiteY2" fmla="*/ 305635 h 931937"/>
                <a:gd name="connsiteX3" fmla="*/ 55114 w 668890"/>
                <a:gd name="connsiteY3" fmla="*/ 122755 h 931937"/>
                <a:gd name="connsiteX4" fmla="*/ 5010 w 668890"/>
                <a:gd name="connsiteY4" fmla="*/ 40084 h 931937"/>
                <a:gd name="connsiteX5" fmla="*/ 0 w 668890"/>
                <a:gd name="connsiteY5" fmla="*/ 25052 h 931937"/>
                <a:gd name="connsiteX6" fmla="*/ 0 w 668890"/>
                <a:gd name="connsiteY6" fmla="*/ 10021 h 931937"/>
                <a:gd name="connsiteX7" fmla="*/ 2505 w 668890"/>
                <a:gd name="connsiteY7" fmla="*/ 2506 h 931937"/>
                <a:gd name="connsiteX8" fmla="*/ 10021 w 668890"/>
                <a:gd name="connsiteY8" fmla="*/ 0 h 931937"/>
                <a:gd name="connsiteX9" fmla="*/ 30062 w 668890"/>
                <a:gd name="connsiteY9" fmla="*/ 5011 h 931937"/>
                <a:gd name="connsiteX10" fmla="*/ 85177 w 668890"/>
                <a:gd name="connsiteY10" fmla="*/ 35073 h 931937"/>
                <a:gd name="connsiteX11" fmla="*/ 227973 w 668890"/>
                <a:gd name="connsiteY11" fmla="*/ 145302 h 931937"/>
                <a:gd name="connsiteX12" fmla="*/ 428390 w 668890"/>
                <a:gd name="connsiteY12" fmla="*/ 303130 h 931937"/>
                <a:gd name="connsiteX13" fmla="*/ 563671 w 668890"/>
                <a:gd name="connsiteY13" fmla="*/ 425885 h 931937"/>
                <a:gd name="connsiteX14" fmla="*/ 596239 w 668890"/>
                <a:gd name="connsiteY14" fmla="*/ 460958 h 931937"/>
                <a:gd name="connsiteX15" fmla="*/ 608765 w 668890"/>
                <a:gd name="connsiteY15" fmla="*/ 478495 h 931937"/>
                <a:gd name="connsiteX16" fmla="*/ 633817 w 668890"/>
                <a:gd name="connsiteY16" fmla="*/ 558661 h 931937"/>
                <a:gd name="connsiteX17" fmla="*/ 651353 w 668890"/>
                <a:gd name="connsiteY17" fmla="*/ 633817 h 931937"/>
                <a:gd name="connsiteX18" fmla="*/ 663879 w 668890"/>
                <a:gd name="connsiteY18" fmla="*/ 698953 h 931937"/>
                <a:gd name="connsiteX19" fmla="*/ 668890 w 668890"/>
                <a:gd name="connsiteY19" fmla="*/ 799161 h 931937"/>
                <a:gd name="connsiteX20" fmla="*/ 668890 w 668890"/>
                <a:gd name="connsiteY20" fmla="*/ 831729 h 931937"/>
                <a:gd name="connsiteX21" fmla="*/ 666384 w 668890"/>
                <a:gd name="connsiteY21" fmla="*/ 856781 h 931937"/>
                <a:gd name="connsiteX22" fmla="*/ 653858 w 668890"/>
                <a:gd name="connsiteY22" fmla="*/ 891853 h 931937"/>
                <a:gd name="connsiteX23" fmla="*/ 636322 w 668890"/>
                <a:gd name="connsiteY23" fmla="*/ 919411 h 931937"/>
                <a:gd name="connsiteX24" fmla="*/ 618785 w 668890"/>
                <a:gd name="connsiteY24" fmla="*/ 929432 h 931937"/>
                <a:gd name="connsiteX25" fmla="*/ 603754 w 668890"/>
                <a:gd name="connsiteY25" fmla="*/ 931937 h 931937"/>
                <a:gd name="connsiteX26" fmla="*/ 581207 w 668890"/>
                <a:gd name="connsiteY26" fmla="*/ 924421 h 931937"/>
                <a:gd name="connsiteX27" fmla="*/ 536114 w 668890"/>
                <a:gd name="connsiteY27" fmla="*/ 894359 h 931937"/>
                <a:gd name="connsiteX28" fmla="*/ 508556 w 668890"/>
                <a:gd name="connsiteY28" fmla="*/ 866801 h 931937"/>
                <a:gd name="connsiteX29" fmla="*/ 453442 w 668890"/>
                <a:gd name="connsiteY29" fmla="*/ 771604 h 931937"/>
                <a:gd name="connsiteX30" fmla="*/ 333192 w 668890"/>
                <a:gd name="connsiteY30" fmla="*/ 571187 h 9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8890" h="931937">
                  <a:moveTo>
                    <a:pt x="333192" y="571187"/>
                  </a:moveTo>
                  <a:lnTo>
                    <a:pt x="265552" y="463463"/>
                  </a:lnTo>
                  <a:lnTo>
                    <a:pt x="167848" y="305635"/>
                  </a:lnTo>
                  <a:lnTo>
                    <a:pt x="55114" y="122755"/>
                  </a:lnTo>
                  <a:lnTo>
                    <a:pt x="5010" y="40084"/>
                  </a:lnTo>
                  <a:lnTo>
                    <a:pt x="0" y="25052"/>
                  </a:lnTo>
                  <a:lnTo>
                    <a:pt x="0" y="10021"/>
                  </a:lnTo>
                  <a:lnTo>
                    <a:pt x="2505" y="2506"/>
                  </a:lnTo>
                  <a:lnTo>
                    <a:pt x="10021" y="0"/>
                  </a:lnTo>
                  <a:lnTo>
                    <a:pt x="30062" y="5011"/>
                  </a:lnTo>
                  <a:lnTo>
                    <a:pt x="85177" y="35073"/>
                  </a:lnTo>
                  <a:lnTo>
                    <a:pt x="227973" y="145302"/>
                  </a:lnTo>
                  <a:lnTo>
                    <a:pt x="428390" y="303130"/>
                  </a:lnTo>
                  <a:lnTo>
                    <a:pt x="563671" y="425885"/>
                  </a:lnTo>
                  <a:lnTo>
                    <a:pt x="596239" y="460958"/>
                  </a:lnTo>
                  <a:lnTo>
                    <a:pt x="608765" y="478495"/>
                  </a:lnTo>
                  <a:lnTo>
                    <a:pt x="633817" y="558661"/>
                  </a:lnTo>
                  <a:lnTo>
                    <a:pt x="651353" y="633817"/>
                  </a:lnTo>
                  <a:lnTo>
                    <a:pt x="663879" y="698953"/>
                  </a:lnTo>
                  <a:lnTo>
                    <a:pt x="668890" y="799161"/>
                  </a:lnTo>
                  <a:lnTo>
                    <a:pt x="668890" y="831729"/>
                  </a:lnTo>
                  <a:lnTo>
                    <a:pt x="666384" y="856781"/>
                  </a:lnTo>
                  <a:lnTo>
                    <a:pt x="653858" y="891853"/>
                  </a:lnTo>
                  <a:lnTo>
                    <a:pt x="636322" y="919411"/>
                  </a:lnTo>
                  <a:lnTo>
                    <a:pt x="618785" y="929432"/>
                  </a:lnTo>
                  <a:lnTo>
                    <a:pt x="603754" y="931937"/>
                  </a:lnTo>
                  <a:lnTo>
                    <a:pt x="581207" y="924421"/>
                  </a:lnTo>
                  <a:lnTo>
                    <a:pt x="536114" y="894359"/>
                  </a:lnTo>
                  <a:lnTo>
                    <a:pt x="508556" y="866801"/>
                  </a:lnTo>
                  <a:lnTo>
                    <a:pt x="453442" y="771604"/>
                  </a:lnTo>
                  <a:lnTo>
                    <a:pt x="333192" y="5711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3">
              <a:extLst>
                <a:ext uri="{FF2B5EF4-FFF2-40B4-BE49-F238E27FC236}">
                  <a16:creationId xmlns:a16="http://schemas.microsoft.com/office/drawing/2014/main" id="{C40F25B2-9294-47B6-94CD-2A97CF2FDF02}"/>
                </a:ext>
              </a:extLst>
            </p:cNvPr>
            <p:cNvSpPr/>
            <p:nvPr/>
          </p:nvSpPr>
          <p:spPr>
            <a:xfrm>
              <a:off x="2632075" y="2951163"/>
              <a:ext cx="1077563" cy="1925637"/>
            </a:xfrm>
            <a:custGeom>
              <a:avLst/>
              <a:gdLst>
                <a:gd name="connsiteX0" fmla="*/ 789140 w 1077239"/>
                <a:gd name="connsiteY0" fmla="*/ 458452 h 1926503"/>
                <a:gd name="connsiteX1" fmla="*/ 839244 w 1077239"/>
                <a:gd name="connsiteY1" fmla="*/ 318161 h 1926503"/>
                <a:gd name="connsiteX2" fmla="*/ 886843 w 1077239"/>
                <a:gd name="connsiteY2" fmla="*/ 185385 h 1926503"/>
                <a:gd name="connsiteX3" fmla="*/ 946968 w 1077239"/>
                <a:gd name="connsiteY3" fmla="*/ 10020 h 1926503"/>
                <a:gd name="connsiteX4" fmla="*/ 1077239 w 1077239"/>
                <a:gd name="connsiteY4" fmla="*/ 0 h 1926503"/>
                <a:gd name="connsiteX5" fmla="*/ 1069723 w 1077239"/>
                <a:gd name="connsiteY5" fmla="*/ 405843 h 1926503"/>
                <a:gd name="connsiteX6" fmla="*/ 1029640 w 1077239"/>
                <a:gd name="connsiteY6" fmla="*/ 508556 h 1926503"/>
                <a:gd name="connsiteX7" fmla="*/ 941958 w 1077239"/>
                <a:gd name="connsiteY7" fmla="*/ 653858 h 1926503"/>
                <a:gd name="connsiteX8" fmla="*/ 836739 w 1077239"/>
                <a:gd name="connsiteY8" fmla="*/ 834233 h 1926503"/>
                <a:gd name="connsiteX9" fmla="*/ 731520 w 1077239"/>
                <a:gd name="connsiteY9" fmla="*/ 1014608 h 1926503"/>
                <a:gd name="connsiteX10" fmla="*/ 603755 w 1077239"/>
                <a:gd name="connsiteY10" fmla="*/ 1215024 h 1926503"/>
                <a:gd name="connsiteX11" fmla="*/ 450937 w 1077239"/>
                <a:gd name="connsiteY11" fmla="*/ 1440493 h 1926503"/>
                <a:gd name="connsiteX12" fmla="*/ 325677 w 1077239"/>
                <a:gd name="connsiteY12" fmla="*/ 1598321 h 1926503"/>
                <a:gd name="connsiteX13" fmla="*/ 180375 w 1077239"/>
                <a:gd name="connsiteY13" fmla="*/ 1768675 h 1926503"/>
                <a:gd name="connsiteX14" fmla="*/ 57620 w 1077239"/>
                <a:gd name="connsiteY14" fmla="*/ 1901450 h 1926503"/>
                <a:gd name="connsiteX15" fmla="*/ 30063 w 1077239"/>
                <a:gd name="connsiteY15" fmla="*/ 1923997 h 1926503"/>
                <a:gd name="connsiteX16" fmla="*/ 12526 w 1077239"/>
                <a:gd name="connsiteY16" fmla="*/ 1926503 h 1926503"/>
                <a:gd name="connsiteX17" fmla="*/ 0 w 1077239"/>
                <a:gd name="connsiteY17" fmla="*/ 1921492 h 1926503"/>
                <a:gd name="connsiteX18" fmla="*/ 0 w 1077239"/>
                <a:gd name="connsiteY18" fmla="*/ 1906461 h 1926503"/>
                <a:gd name="connsiteX19" fmla="*/ 22547 w 1077239"/>
                <a:gd name="connsiteY19" fmla="*/ 1861367 h 1926503"/>
                <a:gd name="connsiteX20" fmla="*/ 125261 w 1077239"/>
                <a:gd name="connsiteY20" fmla="*/ 1716065 h 1926503"/>
                <a:gd name="connsiteX21" fmla="*/ 205427 w 1077239"/>
                <a:gd name="connsiteY21" fmla="*/ 1598321 h 1926503"/>
                <a:gd name="connsiteX22" fmla="*/ 285594 w 1077239"/>
                <a:gd name="connsiteY22" fmla="*/ 1470555 h 1926503"/>
                <a:gd name="connsiteX23" fmla="*/ 383297 w 1077239"/>
                <a:gd name="connsiteY23" fmla="*/ 1310222 h 1926503"/>
                <a:gd name="connsiteX24" fmla="*/ 455948 w 1077239"/>
                <a:gd name="connsiteY24" fmla="*/ 1174941 h 1926503"/>
                <a:gd name="connsiteX25" fmla="*/ 526094 w 1077239"/>
                <a:gd name="connsiteY25" fmla="*/ 1042165 h 1926503"/>
                <a:gd name="connsiteX26" fmla="*/ 606260 w 1077239"/>
                <a:gd name="connsiteY26" fmla="*/ 881832 h 1926503"/>
                <a:gd name="connsiteX27" fmla="*/ 668890 w 1077239"/>
                <a:gd name="connsiteY27" fmla="*/ 746551 h 1926503"/>
                <a:gd name="connsiteX28" fmla="*/ 754067 w 1077239"/>
                <a:gd name="connsiteY28" fmla="*/ 548640 h 1926503"/>
                <a:gd name="connsiteX29" fmla="*/ 789140 w 1077239"/>
                <a:gd name="connsiteY29" fmla="*/ 458452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7239" h="1926503">
                  <a:moveTo>
                    <a:pt x="789140" y="458452"/>
                  </a:moveTo>
                  <a:lnTo>
                    <a:pt x="839244" y="318161"/>
                  </a:lnTo>
                  <a:lnTo>
                    <a:pt x="886843" y="185385"/>
                  </a:lnTo>
                  <a:lnTo>
                    <a:pt x="946968" y="10020"/>
                  </a:lnTo>
                  <a:lnTo>
                    <a:pt x="1077239" y="0"/>
                  </a:lnTo>
                  <a:lnTo>
                    <a:pt x="1069723" y="405843"/>
                  </a:lnTo>
                  <a:lnTo>
                    <a:pt x="1029640" y="508556"/>
                  </a:lnTo>
                  <a:lnTo>
                    <a:pt x="941958" y="653858"/>
                  </a:lnTo>
                  <a:lnTo>
                    <a:pt x="836739" y="834233"/>
                  </a:lnTo>
                  <a:lnTo>
                    <a:pt x="731520" y="1014608"/>
                  </a:lnTo>
                  <a:lnTo>
                    <a:pt x="603755" y="1215024"/>
                  </a:lnTo>
                  <a:lnTo>
                    <a:pt x="450937" y="1440493"/>
                  </a:lnTo>
                  <a:lnTo>
                    <a:pt x="325677" y="1598321"/>
                  </a:lnTo>
                  <a:lnTo>
                    <a:pt x="180375" y="1768675"/>
                  </a:lnTo>
                  <a:lnTo>
                    <a:pt x="57620" y="1901450"/>
                  </a:lnTo>
                  <a:lnTo>
                    <a:pt x="30063" y="1923997"/>
                  </a:lnTo>
                  <a:lnTo>
                    <a:pt x="12526" y="1926503"/>
                  </a:lnTo>
                  <a:lnTo>
                    <a:pt x="0" y="1921492"/>
                  </a:lnTo>
                  <a:lnTo>
                    <a:pt x="0" y="1906461"/>
                  </a:lnTo>
                  <a:lnTo>
                    <a:pt x="22547" y="1861367"/>
                  </a:lnTo>
                  <a:lnTo>
                    <a:pt x="125261" y="1716065"/>
                  </a:lnTo>
                  <a:lnTo>
                    <a:pt x="205427" y="1598321"/>
                  </a:lnTo>
                  <a:lnTo>
                    <a:pt x="285594" y="1470555"/>
                  </a:lnTo>
                  <a:lnTo>
                    <a:pt x="383297" y="1310222"/>
                  </a:lnTo>
                  <a:lnTo>
                    <a:pt x="455948" y="1174941"/>
                  </a:lnTo>
                  <a:lnTo>
                    <a:pt x="526094" y="1042165"/>
                  </a:lnTo>
                  <a:lnTo>
                    <a:pt x="606260" y="881832"/>
                  </a:lnTo>
                  <a:lnTo>
                    <a:pt x="668890" y="746551"/>
                  </a:lnTo>
                  <a:lnTo>
                    <a:pt x="754067" y="548640"/>
                  </a:lnTo>
                  <a:lnTo>
                    <a:pt x="789140" y="45845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6176853F-79F6-4D2C-9D7B-503DC7321F53}"/>
                </a:ext>
              </a:extLst>
            </p:cNvPr>
            <p:cNvSpPr/>
            <p:nvPr/>
          </p:nvSpPr>
          <p:spPr>
            <a:xfrm>
              <a:off x="3792162" y="3257550"/>
              <a:ext cx="531641" cy="620713"/>
            </a:xfrm>
            <a:custGeom>
              <a:avLst/>
              <a:gdLst>
                <a:gd name="connsiteX0" fmla="*/ 269082 w 531019"/>
                <a:gd name="connsiteY0" fmla="*/ 378619 h 621506"/>
                <a:gd name="connsiteX1" fmla="*/ 190500 w 531019"/>
                <a:gd name="connsiteY1" fmla="*/ 276225 h 621506"/>
                <a:gd name="connsiteX2" fmla="*/ 147638 w 531019"/>
                <a:gd name="connsiteY2" fmla="*/ 223838 h 621506"/>
                <a:gd name="connsiteX3" fmla="*/ 88107 w 531019"/>
                <a:gd name="connsiteY3" fmla="*/ 159544 h 621506"/>
                <a:gd name="connsiteX4" fmla="*/ 23813 w 531019"/>
                <a:gd name="connsiteY4" fmla="*/ 100013 h 621506"/>
                <a:gd name="connsiteX5" fmla="*/ 2382 w 531019"/>
                <a:gd name="connsiteY5" fmla="*/ 83344 h 621506"/>
                <a:gd name="connsiteX6" fmla="*/ 0 w 531019"/>
                <a:gd name="connsiteY6" fmla="*/ 0 h 621506"/>
                <a:gd name="connsiteX7" fmla="*/ 104775 w 531019"/>
                <a:gd name="connsiteY7" fmla="*/ 26194 h 621506"/>
                <a:gd name="connsiteX8" fmla="*/ 200025 w 531019"/>
                <a:gd name="connsiteY8" fmla="*/ 59531 h 621506"/>
                <a:gd name="connsiteX9" fmla="*/ 280988 w 531019"/>
                <a:gd name="connsiteY9" fmla="*/ 95250 h 621506"/>
                <a:gd name="connsiteX10" fmla="*/ 323850 w 531019"/>
                <a:gd name="connsiteY10" fmla="*/ 114300 h 621506"/>
                <a:gd name="connsiteX11" fmla="*/ 366713 w 531019"/>
                <a:gd name="connsiteY11" fmla="*/ 142875 h 621506"/>
                <a:gd name="connsiteX12" fmla="*/ 416719 w 531019"/>
                <a:gd name="connsiteY12" fmla="*/ 183356 h 621506"/>
                <a:gd name="connsiteX13" fmla="*/ 442913 w 531019"/>
                <a:gd name="connsiteY13" fmla="*/ 209550 h 621506"/>
                <a:gd name="connsiteX14" fmla="*/ 469107 w 531019"/>
                <a:gd name="connsiteY14" fmla="*/ 242888 h 621506"/>
                <a:gd name="connsiteX15" fmla="*/ 485775 w 531019"/>
                <a:gd name="connsiteY15" fmla="*/ 273844 h 621506"/>
                <a:gd name="connsiteX16" fmla="*/ 502444 w 531019"/>
                <a:gd name="connsiteY16" fmla="*/ 323850 h 621506"/>
                <a:gd name="connsiteX17" fmla="*/ 516732 w 531019"/>
                <a:gd name="connsiteY17" fmla="*/ 385763 h 621506"/>
                <a:gd name="connsiteX18" fmla="*/ 528638 w 531019"/>
                <a:gd name="connsiteY18" fmla="*/ 457200 h 621506"/>
                <a:gd name="connsiteX19" fmla="*/ 531019 w 531019"/>
                <a:gd name="connsiteY19" fmla="*/ 509588 h 621506"/>
                <a:gd name="connsiteX20" fmla="*/ 528638 w 531019"/>
                <a:gd name="connsiteY20" fmla="*/ 557213 h 621506"/>
                <a:gd name="connsiteX21" fmla="*/ 523875 w 531019"/>
                <a:gd name="connsiteY21" fmla="*/ 588169 h 621506"/>
                <a:gd name="connsiteX22" fmla="*/ 516732 w 531019"/>
                <a:gd name="connsiteY22" fmla="*/ 602456 h 621506"/>
                <a:gd name="connsiteX23" fmla="*/ 500063 w 531019"/>
                <a:gd name="connsiteY23" fmla="*/ 616744 h 621506"/>
                <a:gd name="connsiteX24" fmla="*/ 485775 w 531019"/>
                <a:gd name="connsiteY24" fmla="*/ 621506 h 621506"/>
                <a:gd name="connsiteX25" fmla="*/ 473869 w 531019"/>
                <a:gd name="connsiteY25" fmla="*/ 621506 h 621506"/>
                <a:gd name="connsiteX26" fmla="*/ 442913 w 531019"/>
                <a:gd name="connsiteY26" fmla="*/ 611981 h 621506"/>
                <a:gd name="connsiteX27" fmla="*/ 409575 w 531019"/>
                <a:gd name="connsiteY27" fmla="*/ 590550 h 621506"/>
                <a:gd name="connsiteX28" fmla="*/ 388144 w 531019"/>
                <a:gd name="connsiteY28" fmla="*/ 564356 h 621506"/>
                <a:gd name="connsiteX29" fmla="*/ 340519 w 531019"/>
                <a:gd name="connsiteY29" fmla="*/ 488156 h 621506"/>
                <a:gd name="connsiteX30" fmla="*/ 269082 w 531019"/>
                <a:gd name="connsiteY30" fmla="*/ 378619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019" h="621506">
                  <a:moveTo>
                    <a:pt x="269082" y="378619"/>
                  </a:moveTo>
                  <a:lnTo>
                    <a:pt x="190500" y="276225"/>
                  </a:lnTo>
                  <a:lnTo>
                    <a:pt x="147638" y="223838"/>
                  </a:lnTo>
                  <a:lnTo>
                    <a:pt x="88107" y="159544"/>
                  </a:lnTo>
                  <a:lnTo>
                    <a:pt x="23813" y="100013"/>
                  </a:lnTo>
                  <a:lnTo>
                    <a:pt x="2382" y="83344"/>
                  </a:lnTo>
                  <a:lnTo>
                    <a:pt x="0" y="0"/>
                  </a:lnTo>
                  <a:lnTo>
                    <a:pt x="104775" y="26194"/>
                  </a:lnTo>
                  <a:lnTo>
                    <a:pt x="200025" y="59531"/>
                  </a:lnTo>
                  <a:lnTo>
                    <a:pt x="280988" y="95250"/>
                  </a:lnTo>
                  <a:lnTo>
                    <a:pt x="323850" y="114300"/>
                  </a:lnTo>
                  <a:lnTo>
                    <a:pt x="366713" y="142875"/>
                  </a:lnTo>
                  <a:lnTo>
                    <a:pt x="416719" y="183356"/>
                  </a:lnTo>
                  <a:lnTo>
                    <a:pt x="442913" y="209550"/>
                  </a:lnTo>
                  <a:lnTo>
                    <a:pt x="469107" y="242888"/>
                  </a:lnTo>
                  <a:lnTo>
                    <a:pt x="485775" y="273844"/>
                  </a:lnTo>
                  <a:lnTo>
                    <a:pt x="502444" y="323850"/>
                  </a:lnTo>
                  <a:lnTo>
                    <a:pt x="516732" y="385763"/>
                  </a:lnTo>
                  <a:lnTo>
                    <a:pt x="528638" y="457200"/>
                  </a:lnTo>
                  <a:lnTo>
                    <a:pt x="531019" y="509588"/>
                  </a:lnTo>
                  <a:lnTo>
                    <a:pt x="528638" y="557213"/>
                  </a:lnTo>
                  <a:lnTo>
                    <a:pt x="523875" y="588169"/>
                  </a:lnTo>
                  <a:lnTo>
                    <a:pt x="516732" y="602456"/>
                  </a:lnTo>
                  <a:lnTo>
                    <a:pt x="500063" y="616744"/>
                  </a:lnTo>
                  <a:lnTo>
                    <a:pt x="485775" y="621506"/>
                  </a:lnTo>
                  <a:lnTo>
                    <a:pt x="473869" y="621506"/>
                  </a:lnTo>
                  <a:lnTo>
                    <a:pt x="442913" y="611981"/>
                  </a:lnTo>
                  <a:lnTo>
                    <a:pt x="409575" y="590550"/>
                  </a:lnTo>
                  <a:lnTo>
                    <a:pt x="388144" y="564356"/>
                  </a:lnTo>
                  <a:lnTo>
                    <a:pt x="340519" y="488156"/>
                  </a:lnTo>
                  <a:lnTo>
                    <a:pt x="269082" y="3786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5">
              <a:extLst>
                <a:ext uri="{FF2B5EF4-FFF2-40B4-BE49-F238E27FC236}">
                  <a16:creationId xmlns:a16="http://schemas.microsoft.com/office/drawing/2014/main" id="{2FD5A073-700E-4141-8CC8-4DACD3DF4598}"/>
                </a:ext>
              </a:extLst>
            </p:cNvPr>
            <p:cNvSpPr/>
            <p:nvPr/>
          </p:nvSpPr>
          <p:spPr>
            <a:xfrm>
              <a:off x="4858616" y="1582738"/>
              <a:ext cx="474509" cy="1470025"/>
            </a:xfrm>
            <a:custGeom>
              <a:avLst/>
              <a:gdLst>
                <a:gd name="connsiteX0" fmla="*/ 170354 w 473484"/>
                <a:gd name="connsiteY0" fmla="*/ 1069723 h 1470556"/>
                <a:gd name="connsiteX1" fmla="*/ 172859 w 473484"/>
                <a:gd name="connsiteY1" fmla="*/ 1470556 h 1470556"/>
                <a:gd name="connsiteX2" fmla="*/ 390812 w 473484"/>
                <a:gd name="connsiteY2" fmla="*/ 1437988 h 1470556"/>
                <a:gd name="connsiteX3" fmla="*/ 393317 w 473484"/>
                <a:gd name="connsiteY3" fmla="*/ 1162416 h 1470556"/>
                <a:gd name="connsiteX4" fmla="*/ 393317 w 473484"/>
                <a:gd name="connsiteY4" fmla="*/ 804171 h 1470556"/>
                <a:gd name="connsiteX5" fmla="*/ 395823 w 473484"/>
                <a:gd name="connsiteY5" fmla="*/ 671395 h 1470556"/>
                <a:gd name="connsiteX6" fmla="*/ 393317 w 473484"/>
                <a:gd name="connsiteY6" fmla="*/ 546135 h 1470556"/>
                <a:gd name="connsiteX7" fmla="*/ 395823 w 473484"/>
                <a:gd name="connsiteY7" fmla="*/ 518578 h 1470556"/>
                <a:gd name="connsiteX8" fmla="*/ 398328 w 473484"/>
                <a:gd name="connsiteY8" fmla="*/ 475989 h 1470556"/>
                <a:gd name="connsiteX9" fmla="*/ 403338 w 473484"/>
                <a:gd name="connsiteY9" fmla="*/ 438411 h 1470556"/>
                <a:gd name="connsiteX10" fmla="*/ 418369 w 473484"/>
                <a:gd name="connsiteY10" fmla="*/ 390812 h 1470556"/>
                <a:gd name="connsiteX11" fmla="*/ 438411 w 473484"/>
                <a:gd name="connsiteY11" fmla="*/ 345719 h 1470556"/>
                <a:gd name="connsiteX12" fmla="*/ 450937 w 473484"/>
                <a:gd name="connsiteY12" fmla="*/ 325677 h 1470556"/>
                <a:gd name="connsiteX13" fmla="*/ 463463 w 473484"/>
                <a:gd name="connsiteY13" fmla="*/ 300625 h 1470556"/>
                <a:gd name="connsiteX14" fmla="*/ 470979 w 473484"/>
                <a:gd name="connsiteY14" fmla="*/ 278078 h 1470556"/>
                <a:gd name="connsiteX15" fmla="*/ 473484 w 473484"/>
                <a:gd name="connsiteY15" fmla="*/ 260542 h 1470556"/>
                <a:gd name="connsiteX16" fmla="*/ 473484 w 473484"/>
                <a:gd name="connsiteY16" fmla="*/ 260542 h 1470556"/>
                <a:gd name="connsiteX17" fmla="*/ 465968 w 473484"/>
                <a:gd name="connsiteY17" fmla="*/ 225469 h 1470556"/>
                <a:gd name="connsiteX18" fmla="*/ 450937 w 473484"/>
                <a:gd name="connsiteY18" fmla="*/ 200417 h 1470556"/>
                <a:gd name="connsiteX19" fmla="*/ 433401 w 473484"/>
                <a:gd name="connsiteY19" fmla="*/ 185386 h 1470556"/>
                <a:gd name="connsiteX20" fmla="*/ 403338 w 473484"/>
                <a:gd name="connsiteY20" fmla="*/ 160333 h 1470556"/>
                <a:gd name="connsiteX21" fmla="*/ 348224 w 473484"/>
                <a:gd name="connsiteY21" fmla="*/ 122755 h 1470556"/>
                <a:gd name="connsiteX22" fmla="*/ 293109 w 473484"/>
                <a:gd name="connsiteY22" fmla="*/ 95198 h 1470556"/>
                <a:gd name="connsiteX23" fmla="*/ 232984 w 473484"/>
                <a:gd name="connsiteY23" fmla="*/ 70146 h 1470556"/>
                <a:gd name="connsiteX24" fmla="*/ 122755 w 473484"/>
                <a:gd name="connsiteY24" fmla="*/ 32568 h 1470556"/>
                <a:gd name="connsiteX25" fmla="*/ 67641 w 473484"/>
                <a:gd name="connsiteY25" fmla="*/ 15032 h 1470556"/>
                <a:gd name="connsiteX26" fmla="*/ 40083 w 473484"/>
                <a:gd name="connsiteY26" fmla="*/ 7516 h 1470556"/>
                <a:gd name="connsiteX27" fmla="*/ 22547 w 473484"/>
                <a:gd name="connsiteY27" fmla="*/ 0 h 1470556"/>
                <a:gd name="connsiteX28" fmla="*/ 12526 w 473484"/>
                <a:gd name="connsiteY28" fmla="*/ 0 h 1470556"/>
                <a:gd name="connsiteX29" fmla="*/ 2505 w 473484"/>
                <a:gd name="connsiteY29" fmla="*/ 5011 h 1470556"/>
                <a:gd name="connsiteX30" fmla="*/ 0 w 473484"/>
                <a:gd name="connsiteY30" fmla="*/ 22547 h 1470556"/>
                <a:gd name="connsiteX31" fmla="*/ 12526 w 473484"/>
                <a:gd name="connsiteY31" fmla="*/ 52610 h 1470556"/>
                <a:gd name="connsiteX32" fmla="*/ 37578 w 473484"/>
                <a:gd name="connsiteY32" fmla="*/ 80167 h 1470556"/>
                <a:gd name="connsiteX33" fmla="*/ 62630 w 473484"/>
                <a:gd name="connsiteY33" fmla="*/ 110229 h 1470556"/>
                <a:gd name="connsiteX34" fmla="*/ 85177 w 473484"/>
                <a:gd name="connsiteY34" fmla="*/ 142797 h 1470556"/>
                <a:gd name="connsiteX35" fmla="*/ 115240 w 473484"/>
                <a:gd name="connsiteY35" fmla="*/ 192901 h 1470556"/>
                <a:gd name="connsiteX36" fmla="*/ 137786 w 473484"/>
                <a:gd name="connsiteY36" fmla="*/ 245510 h 1470556"/>
                <a:gd name="connsiteX37" fmla="*/ 152818 w 473484"/>
                <a:gd name="connsiteY37" fmla="*/ 285594 h 1470556"/>
                <a:gd name="connsiteX38" fmla="*/ 167849 w 473484"/>
                <a:gd name="connsiteY38" fmla="*/ 358245 h 1470556"/>
                <a:gd name="connsiteX39" fmla="*/ 172859 w 473484"/>
                <a:gd name="connsiteY39" fmla="*/ 438411 h 1470556"/>
                <a:gd name="connsiteX40" fmla="*/ 170354 w 473484"/>
                <a:gd name="connsiteY40" fmla="*/ 739036 h 1470556"/>
                <a:gd name="connsiteX41" fmla="*/ 170354 w 473484"/>
                <a:gd name="connsiteY41" fmla="*/ 1069723 h 147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484" h="1470556">
                  <a:moveTo>
                    <a:pt x="170354" y="1069723"/>
                  </a:moveTo>
                  <a:lnTo>
                    <a:pt x="172859" y="1470556"/>
                  </a:lnTo>
                  <a:lnTo>
                    <a:pt x="390812" y="1437988"/>
                  </a:lnTo>
                  <a:lnTo>
                    <a:pt x="393317" y="1162416"/>
                  </a:lnTo>
                  <a:lnTo>
                    <a:pt x="393317" y="804171"/>
                  </a:lnTo>
                  <a:cubicBezTo>
                    <a:pt x="394152" y="759912"/>
                    <a:pt x="394988" y="715654"/>
                    <a:pt x="395823" y="671395"/>
                  </a:cubicBezTo>
                  <a:cubicBezTo>
                    <a:pt x="394988" y="629642"/>
                    <a:pt x="394152" y="587888"/>
                    <a:pt x="393317" y="546135"/>
                  </a:cubicBezTo>
                  <a:lnTo>
                    <a:pt x="395823" y="518578"/>
                  </a:lnTo>
                  <a:lnTo>
                    <a:pt x="398328" y="475989"/>
                  </a:lnTo>
                  <a:lnTo>
                    <a:pt x="403338" y="438411"/>
                  </a:lnTo>
                  <a:lnTo>
                    <a:pt x="418369" y="390812"/>
                  </a:lnTo>
                  <a:lnTo>
                    <a:pt x="438411" y="345719"/>
                  </a:lnTo>
                  <a:lnTo>
                    <a:pt x="450937" y="325677"/>
                  </a:lnTo>
                  <a:lnTo>
                    <a:pt x="463463" y="300625"/>
                  </a:lnTo>
                  <a:lnTo>
                    <a:pt x="470979" y="278078"/>
                  </a:lnTo>
                  <a:lnTo>
                    <a:pt x="473484" y="260542"/>
                  </a:lnTo>
                  <a:lnTo>
                    <a:pt x="473484" y="260542"/>
                  </a:lnTo>
                  <a:lnTo>
                    <a:pt x="465968" y="225469"/>
                  </a:lnTo>
                  <a:lnTo>
                    <a:pt x="450937" y="200417"/>
                  </a:lnTo>
                  <a:lnTo>
                    <a:pt x="433401" y="185386"/>
                  </a:lnTo>
                  <a:lnTo>
                    <a:pt x="403338" y="160333"/>
                  </a:lnTo>
                  <a:lnTo>
                    <a:pt x="348224" y="122755"/>
                  </a:lnTo>
                  <a:lnTo>
                    <a:pt x="293109" y="95198"/>
                  </a:lnTo>
                  <a:lnTo>
                    <a:pt x="232984" y="70146"/>
                  </a:lnTo>
                  <a:lnTo>
                    <a:pt x="122755" y="32568"/>
                  </a:lnTo>
                  <a:lnTo>
                    <a:pt x="67641" y="15032"/>
                  </a:lnTo>
                  <a:lnTo>
                    <a:pt x="40083" y="7516"/>
                  </a:lnTo>
                  <a:lnTo>
                    <a:pt x="22547" y="0"/>
                  </a:lnTo>
                  <a:lnTo>
                    <a:pt x="12526" y="0"/>
                  </a:lnTo>
                  <a:lnTo>
                    <a:pt x="2505" y="5011"/>
                  </a:lnTo>
                  <a:lnTo>
                    <a:pt x="0" y="22547"/>
                  </a:lnTo>
                  <a:lnTo>
                    <a:pt x="12526" y="52610"/>
                  </a:lnTo>
                  <a:lnTo>
                    <a:pt x="37578" y="80167"/>
                  </a:lnTo>
                  <a:lnTo>
                    <a:pt x="62630" y="110229"/>
                  </a:lnTo>
                  <a:lnTo>
                    <a:pt x="85177" y="142797"/>
                  </a:lnTo>
                  <a:lnTo>
                    <a:pt x="115240" y="192901"/>
                  </a:lnTo>
                  <a:lnTo>
                    <a:pt x="137786" y="245510"/>
                  </a:lnTo>
                  <a:lnTo>
                    <a:pt x="152818" y="285594"/>
                  </a:lnTo>
                  <a:lnTo>
                    <a:pt x="167849" y="358245"/>
                  </a:lnTo>
                  <a:lnTo>
                    <a:pt x="172859" y="438411"/>
                  </a:lnTo>
                  <a:lnTo>
                    <a:pt x="170354" y="739036"/>
                  </a:lnTo>
                  <a:lnTo>
                    <a:pt x="170354" y="10697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6">
              <a:extLst>
                <a:ext uri="{FF2B5EF4-FFF2-40B4-BE49-F238E27FC236}">
                  <a16:creationId xmlns:a16="http://schemas.microsoft.com/office/drawing/2014/main" id="{6357781B-5038-402D-B544-271AF32EA66A}"/>
                </a:ext>
              </a:extLst>
            </p:cNvPr>
            <p:cNvSpPr/>
            <p:nvPr/>
          </p:nvSpPr>
          <p:spPr>
            <a:xfrm>
              <a:off x="4323803" y="2803525"/>
              <a:ext cx="1515572" cy="387350"/>
            </a:xfrm>
            <a:custGeom>
              <a:avLst/>
              <a:gdLst>
                <a:gd name="connsiteX0" fmla="*/ 1197488 w 1515649"/>
                <a:gd name="connsiteY0" fmla="*/ 253026 h 388307"/>
                <a:gd name="connsiteX1" fmla="*/ 982041 w 1515649"/>
                <a:gd name="connsiteY1" fmla="*/ 293109 h 388307"/>
                <a:gd name="connsiteX2" fmla="*/ 731520 w 1515649"/>
                <a:gd name="connsiteY2" fmla="*/ 335698 h 388307"/>
                <a:gd name="connsiteX3" fmla="*/ 551145 w 1515649"/>
                <a:gd name="connsiteY3" fmla="*/ 363255 h 388307"/>
                <a:gd name="connsiteX4" fmla="*/ 448432 w 1515649"/>
                <a:gd name="connsiteY4" fmla="*/ 378286 h 388307"/>
                <a:gd name="connsiteX5" fmla="*/ 398328 w 1515649"/>
                <a:gd name="connsiteY5" fmla="*/ 385802 h 388307"/>
                <a:gd name="connsiteX6" fmla="*/ 360750 w 1515649"/>
                <a:gd name="connsiteY6" fmla="*/ 388307 h 388307"/>
                <a:gd name="connsiteX7" fmla="*/ 323172 w 1515649"/>
                <a:gd name="connsiteY7" fmla="*/ 385802 h 388307"/>
                <a:gd name="connsiteX8" fmla="*/ 283088 w 1515649"/>
                <a:gd name="connsiteY8" fmla="*/ 380792 h 388307"/>
                <a:gd name="connsiteX9" fmla="*/ 245510 w 1515649"/>
                <a:gd name="connsiteY9" fmla="*/ 370771 h 388307"/>
                <a:gd name="connsiteX10" fmla="*/ 190396 w 1515649"/>
                <a:gd name="connsiteY10" fmla="*/ 348224 h 388307"/>
                <a:gd name="connsiteX11" fmla="*/ 142797 w 1515649"/>
                <a:gd name="connsiteY11" fmla="*/ 323172 h 388307"/>
                <a:gd name="connsiteX12" fmla="*/ 82672 w 1515649"/>
                <a:gd name="connsiteY12" fmla="*/ 283089 h 388307"/>
                <a:gd name="connsiteX13" fmla="*/ 40083 w 1515649"/>
                <a:gd name="connsiteY13" fmla="*/ 248016 h 388307"/>
                <a:gd name="connsiteX14" fmla="*/ 22547 w 1515649"/>
                <a:gd name="connsiteY14" fmla="*/ 232985 h 388307"/>
                <a:gd name="connsiteX15" fmla="*/ 15031 w 1515649"/>
                <a:gd name="connsiteY15" fmla="*/ 222964 h 388307"/>
                <a:gd name="connsiteX16" fmla="*/ 5011 w 1515649"/>
                <a:gd name="connsiteY16" fmla="*/ 202922 h 388307"/>
                <a:gd name="connsiteX17" fmla="*/ 0 w 1515649"/>
                <a:gd name="connsiteY17" fmla="*/ 185386 h 388307"/>
                <a:gd name="connsiteX18" fmla="*/ 0 w 1515649"/>
                <a:gd name="connsiteY18" fmla="*/ 172860 h 388307"/>
                <a:gd name="connsiteX19" fmla="*/ 7516 w 1515649"/>
                <a:gd name="connsiteY19" fmla="*/ 165344 h 388307"/>
                <a:gd name="connsiteX20" fmla="*/ 20042 w 1515649"/>
                <a:gd name="connsiteY20" fmla="*/ 165344 h 388307"/>
                <a:gd name="connsiteX21" fmla="*/ 55115 w 1515649"/>
                <a:gd name="connsiteY21" fmla="*/ 175365 h 388307"/>
                <a:gd name="connsiteX22" fmla="*/ 92693 w 1515649"/>
                <a:gd name="connsiteY22" fmla="*/ 187891 h 388307"/>
                <a:gd name="connsiteX23" fmla="*/ 130271 w 1515649"/>
                <a:gd name="connsiteY23" fmla="*/ 200417 h 388307"/>
                <a:gd name="connsiteX24" fmla="*/ 175365 w 1515649"/>
                <a:gd name="connsiteY24" fmla="*/ 210438 h 388307"/>
                <a:gd name="connsiteX25" fmla="*/ 230479 w 1515649"/>
                <a:gd name="connsiteY25" fmla="*/ 217953 h 388307"/>
                <a:gd name="connsiteX26" fmla="*/ 283088 w 1515649"/>
                <a:gd name="connsiteY26" fmla="*/ 220458 h 388307"/>
                <a:gd name="connsiteX27" fmla="*/ 328182 w 1515649"/>
                <a:gd name="connsiteY27" fmla="*/ 217953 h 388307"/>
                <a:gd name="connsiteX28" fmla="*/ 438411 w 1515649"/>
                <a:gd name="connsiteY28" fmla="*/ 202922 h 388307"/>
                <a:gd name="connsiteX29" fmla="*/ 591229 w 1515649"/>
                <a:gd name="connsiteY29" fmla="*/ 177870 h 388307"/>
                <a:gd name="connsiteX30" fmla="*/ 724005 w 1515649"/>
                <a:gd name="connsiteY30" fmla="*/ 152818 h 388307"/>
                <a:gd name="connsiteX31" fmla="*/ 911895 w 1515649"/>
                <a:gd name="connsiteY31" fmla="*/ 115240 h 388307"/>
                <a:gd name="connsiteX32" fmla="*/ 997072 w 1515649"/>
                <a:gd name="connsiteY32" fmla="*/ 100209 h 388307"/>
                <a:gd name="connsiteX33" fmla="*/ 1057197 w 1515649"/>
                <a:gd name="connsiteY33" fmla="*/ 82672 h 388307"/>
                <a:gd name="connsiteX34" fmla="*/ 1114817 w 1515649"/>
                <a:gd name="connsiteY34" fmla="*/ 60125 h 388307"/>
                <a:gd name="connsiteX35" fmla="*/ 1169931 w 1515649"/>
                <a:gd name="connsiteY35" fmla="*/ 32568 h 388307"/>
                <a:gd name="connsiteX36" fmla="*/ 1222540 w 1515649"/>
                <a:gd name="connsiteY36" fmla="*/ 7516 h 388307"/>
                <a:gd name="connsiteX37" fmla="*/ 1247592 w 1515649"/>
                <a:gd name="connsiteY37" fmla="*/ 0 h 388307"/>
                <a:gd name="connsiteX38" fmla="*/ 1267634 w 1515649"/>
                <a:gd name="connsiteY38" fmla="*/ 0 h 388307"/>
                <a:gd name="connsiteX39" fmla="*/ 1320243 w 1515649"/>
                <a:gd name="connsiteY39" fmla="*/ 7516 h 388307"/>
                <a:gd name="connsiteX40" fmla="*/ 1387884 w 1515649"/>
                <a:gd name="connsiteY40" fmla="*/ 25052 h 388307"/>
                <a:gd name="connsiteX41" fmla="*/ 1440493 w 1515649"/>
                <a:gd name="connsiteY41" fmla="*/ 42589 h 388307"/>
                <a:gd name="connsiteX42" fmla="*/ 1480577 w 1515649"/>
                <a:gd name="connsiteY42" fmla="*/ 62631 h 388307"/>
                <a:gd name="connsiteX43" fmla="*/ 1498113 w 1515649"/>
                <a:gd name="connsiteY43" fmla="*/ 77662 h 388307"/>
                <a:gd name="connsiteX44" fmla="*/ 1510639 w 1515649"/>
                <a:gd name="connsiteY44" fmla="*/ 92693 h 388307"/>
                <a:gd name="connsiteX45" fmla="*/ 1515649 w 1515649"/>
                <a:gd name="connsiteY45" fmla="*/ 107724 h 388307"/>
                <a:gd name="connsiteX46" fmla="*/ 1515649 w 1515649"/>
                <a:gd name="connsiteY46" fmla="*/ 127766 h 388307"/>
                <a:gd name="connsiteX47" fmla="*/ 1510639 w 1515649"/>
                <a:gd name="connsiteY47" fmla="*/ 145302 h 388307"/>
                <a:gd name="connsiteX48" fmla="*/ 1495608 w 1515649"/>
                <a:gd name="connsiteY48" fmla="*/ 172860 h 388307"/>
                <a:gd name="connsiteX49" fmla="*/ 1478071 w 1515649"/>
                <a:gd name="connsiteY49" fmla="*/ 192901 h 388307"/>
                <a:gd name="connsiteX50" fmla="*/ 1463040 w 1515649"/>
                <a:gd name="connsiteY50" fmla="*/ 202922 h 388307"/>
                <a:gd name="connsiteX51" fmla="*/ 1397905 w 1515649"/>
                <a:gd name="connsiteY51" fmla="*/ 215448 h 388307"/>
                <a:gd name="connsiteX52" fmla="*/ 1197488 w 1515649"/>
                <a:gd name="connsiteY52" fmla="*/ 253026 h 38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15649" h="388307">
                  <a:moveTo>
                    <a:pt x="1197488" y="253026"/>
                  </a:moveTo>
                  <a:lnTo>
                    <a:pt x="982041" y="293109"/>
                  </a:lnTo>
                  <a:lnTo>
                    <a:pt x="731520" y="335698"/>
                  </a:lnTo>
                  <a:lnTo>
                    <a:pt x="551145" y="363255"/>
                  </a:lnTo>
                  <a:lnTo>
                    <a:pt x="448432" y="378286"/>
                  </a:lnTo>
                  <a:lnTo>
                    <a:pt x="398328" y="385802"/>
                  </a:lnTo>
                  <a:lnTo>
                    <a:pt x="360750" y="388307"/>
                  </a:lnTo>
                  <a:lnTo>
                    <a:pt x="323172" y="385802"/>
                  </a:lnTo>
                  <a:lnTo>
                    <a:pt x="283088" y="380792"/>
                  </a:lnTo>
                  <a:lnTo>
                    <a:pt x="245510" y="370771"/>
                  </a:lnTo>
                  <a:lnTo>
                    <a:pt x="190396" y="348224"/>
                  </a:lnTo>
                  <a:lnTo>
                    <a:pt x="142797" y="323172"/>
                  </a:lnTo>
                  <a:lnTo>
                    <a:pt x="82672" y="283089"/>
                  </a:lnTo>
                  <a:lnTo>
                    <a:pt x="40083" y="248016"/>
                  </a:lnTo>
                  <a:lnTo>
                    <a:pt x="22547" y="232985"/>
                  </a:lnTo>
                  <a:lnTo>
                    <a:pt x="15031" y="222964"/>
                  </a:lnTo>
                  <a:lnTo>
                    <a:pt x="5011" y="202922"/>
                  </a:lnTo>
                  <a:lnTo>
                    <a:pt x="0" y="185386"/>
                  </a:lnTo>
                  <a:lnTo>
                    <a:pt x="0" y="172860"/>
                  </a:lnTo>
                  <a:lnTo>
                    <a:pt x="7516" y="165344"/>
                  </a:lnTo>
                  <a:lnTo>
                    <a:pt x="20042" y="165344"/>
                  </a:lnTo>
                  <a:lnTo>
                    <a:pt x="55115" y="175365"/>
                  </a:lnTo>
                  <a:lnTo>
                    <a:pt x="92693" y="187891"/>
                  </a:lnTo>
                  <a:lnTo>
                    <a:pt x="130271" y="200417"/>
                  </a:lnTo>
                  <a:lnTo>
                    <a:pt x="175365" y="210438"/>
                  </a:lnTo>
                  <a:lnTo>
                    <a:pt x="230479" y="217953"/>
                  </a:lnTo>
                  <a:lnTo>
                    <a:pt x="283088" y="220458"/>
                  </a:lnTo>
                  <a:lnTo>
                    <a:pt x="328182" y="217953"/>
                  </a:lnTo>
                  <a:lnTo>
                    <a:pt x="438411" y="202922"/>
                  </a:lnTo>
                  <a:lnTo>
                    <a:pt x="591229" y="177870"/>
                  </a:lnTo>
                  <a:lnTo>
                    <a:pt x="724005" y="152818"/>
                  </a:lnTo>
                  <a:lnTo>
                    <a:pt x="911895" y="115240"/>
                  </a:lnTo>
                  <a:lnTo>
                    <a:pt x="997072" y="100209"/>
                  </a:lnTo>
                  <a:lnTo>
                    <a:pt x="1057197" y="82672"/>
                  </a:lnTo>
                  <a:lnTo>
                    <a:pt x="1114817" y="60125"/>
                  </a:lnTo>
                  <a:lnTo>
                    <a:pt x="1169931" y="32568"/>
                  </a:lnTo>
                  <a:lnTo>
                    <a:pt x="1222540" y="7516"/>
                  </a:lnTo>
                  <a:lnTo>
                    <a:pt x="1247592" y="0"/>
                  </a:lnTo>
                  <a:lnTo>
                    <a:pt x="1267634" y="0"/>
                  </a:lnTo>
                  <a:lnTo>
                    <a:pt x="1320243" y="7516"/>
                  </a:lnTo>
                  <a:lnTo>
                    <a:pt x="1387884" y="25052"/>
                  </a:lnTo>
                  <a:lnTo>
                    <a:pt x="1440493" y="42589"/>
                  </a:lnTo>
                  <a:lnTo>
                    <a:pt x="1480577" y="62631"/>
                  </a:lnTo>
                  <a:lnTo>
                    <a:pt x="1498113" y="77662"/>
                  </a:lnTo>
                  <a:lnTo>
                    <a:pt x="1510639" y="92693"/>
                  </a:lnTo>
                  <a:lnTo>
                    <a:pt x="1515649" y="107724"/>
                  </a:lnTo>
                  <a:lnTo>
                    <a:pt x="1515649" y="127766"/>
                  </a:lnTo>
                  <a:lnTo>
                    <a:pt x="1510639" y="145302"/>
                  </a:lnTo>
                  <a:lnTo>
                    <a:pt x="1495608" y="172860"/>
                  </a:lnTo>
                  <a:lnTo>
                    <a:pt x="1478071" y="192901"/>
                  </a:lnTo>
                  <a:lnTo>
                    <a:pt x="1463040" y="202922"/>
                  </a:lnTo>
                  <a:lnTo>
                    <a:pt x="1397905" y="215448"/>
                  </a:lnTo>
                  <a:lnTo>
                    <a:pt x="1197488" y="2530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8">
              <a:extLst>
                <a:ext uri="{FF2B5EF4-FFF2-40B4-BE49-F238E27FC236}">
                  <a16:creationId xmlns:a16="http://schemas.microsoft.com/office/drawing/2014/main" id="{D0F1C968-1B41-4523-98CF-1B83BD3965DF}"/>
                </a:ext>
              </a:extLst>
            </p:cNvPr>
            <p:cNvSpPr/>
            <p:nvPr/>
          </p:nvSpPr>
          <p:spPr>
            <a:xfrm>
              <a:off x="4528523" y="3384550"/>
              <a:ext cx="1344178" cy="876300"/>
            </a:xfrm>
            <a:custGeom>
              <a:avLst/>
              <a:gdLst>
                <a:gd name="connsiteX0" fmla="*/ 663879 w 1342790"/>
                <a:gd name="connsiteY0" fmla="*/ 248015 h 876822"/>
                <a:gd name="connsiteX1" fmla="*/ 891853 w 1342790"/>
                <a:gd name="connsiteY1" fmla="*/ 205427 h 876822"/>
                <a:gd name="connsiteX2" fmla="*/ 934442 w 1342790"/>
                <a:gd name="connsiteY2" fmla="*/ 200417 h 876822"/>
                <a:gd name="connsiteX3" fmla="*/ 946968 w 1342790"/>
                <a:gd name="connsiteY3" fmla="*/ 200417 h 876822"/>
                <a:gd name="connsiteX4" fmla="*/ 959494 w 1342790"/>
                <a:gd name="connsiteY4" fmla="*/ 205427 h 876822"/>
                <a:gd name="connsiteX5" fmla="*/ 972020 w 1342790"/>
                <a:gd name="connsiteY5" fmla="*/ 212943 h 876822"/>
                <a:gd name="connsiteX6" fmla="*/ 984546 w 1342790"/>
                <a:gd name="connsiteY6" fmla="*/ 227974 h 876822"/>
                <a:gd name="connsiteX7" fmla="*/ 989556 w 1342790"/>
                <a:gd name="connsiteY7" fmla="*/ 240500 h 876822"/>
                <a:gd name="connsiteX8" fmla="*/ 992061 w 1342790"/>
                <a:gd name="connsiteY8" fmla="*/ 260541 h 876822"/>
                <a:gd name="connsiteX9" fmla="*/ 989556 w 1342790"/>
                <a:gd name="connsiteY9" fmla="*/ 283088 h 876822"/>
                <a:gd name="connsiteX10" fmla="*/ 954483 w 1342790"/>
                <a:gd name="connsiteY10" fmla="*/ 496031 h 876822"/>
                <a:gd name="connsiteX11" fmla="*/ 921916 w 1342790"/>
                <a:gd name="connsiteY11" fmla="*/ 698952 h 876822"/>
                <a:gd name="connsiteX12" fmla="*/ 914400 w 1342790"/>
                <a:gd name="connsiteY12" fmla="*/ 846760 h 876822"/>
                <a:gd name="connsiteX13" fmla="*/ 916905 w 1342790"/>
                <a:gd name="connsiteY13" fmla="*/ 859286 h 876822"/>
                <a:gd name="connsiteX14" fmla="*/ 949473 w 1342790"/>
                <a:gd name="connsiteY14" fmla="*/ 869306 h 876822"/>
                <a:gd name="connsiteX15" fmla="*/ 977030 w 1342790"/>
                <a:gd name="connsiteY15" fmla="*/ 876822 h 876822"/>
                <a:gd name="connsiteX16" fmla="*/ 989556 w 1342790"/>
                <a:gd name="connsiteY16" fmla="*/ 876822 h 876822"/>
                <a:gd name="connsiteX17" fmla="*/ 1004587 w 1342790"/>
                <a:gd name="connsiteY17" fmla="*/ 876822 h 876822"/>
                <a:gd name="connsiteX18" fmla="*/ 1029639 w 1342790"/>
                <a:gd name="connsiteY18" fmla="*/ 866801 h 876822"/>
                <a:gd name="connsiteX19" fmla="*/ 1052186 w 1342790"/>
                <a:gd name="connsiteY19" fmla="*/ 849265 h 876822"/>
                <a:gd name="connsiteX20" fmla="*/ 1077238 w 1342790"/>
                <a:gd name="connsiteY20" fmla="*/ 814192 h 876822"/>
                <a:gd name="connsiteX21" fmla="*/ 1102290 w 1342790"/>
                <a:gd name="connsiteY21" fmla="*/ 766593 h 876822"/>
                <a:gd name="connsiteX22" fmla="*/ 1119827 w 1342790"/>
                <a:gd name="connsiteY22" fmla="*/ 711478 h 876822"/>
                <a:gd name="connsiteX23" fmla="*/ 1162415 w 1342790"/>
                <a:gd name="connsiteY23" fmla="*/ 591229 h 876822"/>
                <a:gd name="connsiteX24" fmla="*/ 1207509 w 1342790"/>
                <a:gd name="connsiteY24" fmla="*/ 463463 h 876822"/>
                <a:gd name="connsiteX25" fmla="*/ 1240077 w 1342790"/>
                <a:gd name="connsiteY25" fmla="*/ 375781 h 876822"/>
                <a:gd name="connsiteX26" fmla="*/ 1257613 w 1342790"/>
                <a:gd name="connsiteY26" fmla="*/ 348224 h 876822"/>
                <a:gd name="connsiteX27" fmla="*/ 1292686 w 1342790"/>
                <a:gd name="connsiteY27" fmla="*/ 303130 h 876822"/>
                <a:gd name="connsiteX28" fmla="*/ 1320243 w 1342790"/>
                <a:gd name="connsiteY28" fmla="*/ 273067 h 876822"/>
                <a:gd name="connsiteX29" fmla="*/ 1335274 w 1342790"/>
                <a:gd name="connsiteY29" fmla="*/ 258036 h 876822"/>
                <a:gd name="connsiteX30" fmla="*/ 1342790 w 1342790"/>
                <a:gd name="connsiteY30" fmla="*/ 237995 h 876822"/>
                <a:gd name="connsiteX31" fmla="*/ 1340285 w 1342790"/>
                <a:gd name="connsiteY31" fmla="*/ 215448 h 876822"/>
                <a:gd name="connsiteX32" fmla="*/ 1340285 w 1342790"/>
                <a:gd name="connsiteY32" fmla="*/ 202922 h 876822"/>
                <a:gd name="connsiteX33" fmla="*/ 1327759 w 1342790"/>
                <a:gd name="connsiteY33" fmla="*/ 177870 h 876822"/>
                <a:gd name="connsiteX34" fmla="*/ 1310222 w 1342790"/>
                <a:gd name="connsiteY34" fmla="*/ 152818 h 876822"/>
                <a:gd name="connsiteX35" fmla="*/ 1275150 w 1342790"/>
                <a:gd name="connsiteY35" fmla="*/ 117745 h 876822"/>
                <a:gd name="connsiteX36" fmla="*/ 1217530 w 1342790"/>
                <a:gd name="connsiteY36" fmla="*/ 77661 h 876822"/>
                <a:gd name="connsiteX37" fmla="*/ 1134858 w 1342790"/>
                <a:gd name="connsiteY37" fmla="*/ 27557 h 876822"/>
                <a:gd name="connsiteX38" fmla="*/ 1087259 w 1342790"/>
                <a:gd name="connsiteY38" fmla="*/ 5010 h 876822"/>
                <a:gd name="connsiteX39" fmla="*/ 1074733 w 1342790"/>
                <a:gd name="connsiteY39" fmla="*/ 0 h 876822"/>
                <a:gd name="connsiteX40" fmla="*/ 1062207 w 1342790"/>
                <a:gd name="connsiteY40" fmla="*/ 0 h 876822"/>
                <a:gd name="connsiteX41" fmla="*/ 1017113 w 1342790"/>
                <a:gd name="connsiteY41" fmla="*/ 10021 h 876822"/>
                <a:gd name="connsiteX42" fmla="*/ 929431 w 1342790"/>
                <a:gd name="connsiteY42" fmla="*/ 40083 h 876822"/>
                <a:gd name="connsiteX43" fmla="*/ 911895 w 1342790"/>
                <a:gd name="connsiteY43" fmla="*/ 47599 h 876822"/>
                <a:gd name="connsiteX44" fmla="*/ 716489 w 1342790"/>
                <a:gd name="connsiteY44" fmla="*/ 80167 h 876822"/>
                <a:gd name="connsiteX45" fmla="*/ 303130 w 1342790"/>
                <a:gd name="connsiteY45" fmla="*/ 147807 h 876822"/>
                <a:gd name="connsiteX46" fmla="*/ 147807 w 1342790"/>
                <a:gd name="connsiteY46" fmla="*/ 170354 h 876822"/>
                <a:gd name="connsiteX47" fmla="*/ 0 w 1342790"/>
                <a:gd name="connsiteY47" fmla="*/ 180375 h 876822"/>
                <a:gd name="connsiteX48" fmla="*/ 65135 w 1342790"/>
                <a:gd name="connsiteY48" fmla="*/ 343213 h 876822"/>
                <a:gd name="connsiteX49" fmla="*/ 320666 w 1342790"/>
                <a:gd name="connsiteY49" fmla="*/ 305635 h 876822"/>
                <a:gd name="connsiteX50" fmla="*/ 663879 w 1342790"/>
                <a:gd name="connsiteY50" fmla="*/ 248015 h 87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42790" h="876822">
                  <a:moveTo>
                    <a:pt x="663879" y="248015"/>
                  </a:moveTo>
                  <a:lnTo>
                    <a:pt x="891853" y="205427"/>
                  </a:lnTo>
                  <a:lnTo>
                    <a:pt x="934442" y="200417"/>
                  </a:lnTo>
                  <a:lnTo>
                    <a:pt x="946968" y="200417"/>
                  </a:lnTo>
                  <a:lnTo>
                    <a:pt x="959494" y="205427"/>
                  </a:lnTo>
                  <a:lnTo>
                    <a:pt x="972020" y="212943"/>
                  </a:lnTo>
                  <a:lnTo>
                    <a:pt x="984546" y="227974"/>
                  </a:lnTo>
                  <a:lnTo>
                    <a:pt x="989556" y="240500"/>
                  </a:lnTo>
                  <a:lnTo>
                    <a:pt x="992061" y="260541"/>
                  </a:lnTo>
                  <a:lnTo>
                    <a:pt x="989556" y="283088"/>
                  </a:lnTo>
                  <a:lnTo>
                    <a:pt x="954483" y="496031"/>
                  </a:lnTo>
                  <a:lnTo>
                    <a:pt x="921916" y="698952"/>
                  </a:lnTo>
                  <a:lnTo>
                    <a:pt x="914400" y="846760"/>
                  </a:lnTo>
                  <a:lnTo>
                    <a:pt x="916905" y="859286"/>
                  </a:lnTo>
                  <a:lnTo>
                    <a:pt x="949473" y="869306"/>
                  </a:lnTo>
                  <a:lnTo>
                    <a:pt x="977030" y="876822"/>
                  </a:lnTo>
                  <a:lnTo>
                    <a:pt x="989556" y="876822"/>
                  </a:lnTo>
                  <a:lnTo>
                    <a:pt x="1004587" y="876822"/>
                  </a:lnTo>
                  <a:lnTo>
                    <a:pt x="1029639" y="866801"/>
                  </a:lnTo>
                  <a:lnTo>
                    <a:pt x="1052186" y="849265"/>
                  </a:lnTo>
                  <a:lnTo>
                    <a:pt x="1077238" y="814192"/>
                  </a:lnTo>
                  <a:lnTo>
                    <a:pt x="1102290" y="766593"/>
                  </a:lnTo>
                  <a:lnTo>
                    <a:pt x="1119827" y="711478"/>
                  </a:lnTo>
                  <a:lnTo>
                    <a:pt x="1162415" y="591229"/>
                  </a:lnTo>
                  <a:lnTo>
                    <a:pt x="1207509" y="463463"/>
                  </a:lnTo>
                  <a:lnTo>
                    <a:pt x="1240077" y="375781"/>
                  </a:lnTo>
                  <a:lnTo>
                    <a:pt x="1257613" y="348224"/>
                  </a:lnTo>
                  <a:lnTo>
                    <a:pt x="1292686" y="303130"/>
                  </a:lnTo>
                  <a:lnTo>
                    <a:pt x="1320243" y="273067"/>
                  </a:lnTo>
                  <a:lnTo>
                    <a:pt x="1335274" y="258036"/>
                  </a:lnTo>
                  <a:lnTo>
                    <a:pt x="1342790" y="237995"/>
                  </a:lnTo>
                  <a:lnTo>
                    <a:pt x="1340285" y="215448"/>
                  </a:lnTo>
                  <a:lnTo>
                    <a:pt x="1340285" y="202922"/>
                  </a:lnTo>
                  <a:lnTo>
                    <a:pt x="1327759" y="177870"/>
                  </a:lnTo>
                  <a:lnTo>
                    <a:pt x="1310222" y="152818"/>
                  </a:lnTo>
                  <a:lnTo>
                    <a:pt x="1275150" y="117745"/>
                  </a:lnTo>
                  <a:lnTo>
                    <a:pt x="1217530" y="77661"/>
                  </a:lnTo>
                  <a:lnTo>
                    <a:pt x="1134858" y="27557"/>
                  </a:lnTo>
                  <a:lnTo>
                    <a:pt x="1087259" y="5010"/>
                  </a:lnTo>
                  <a:lnTo>
                    <a:pt x="1074733" y="0"/>
                  </a:lnTo>
                  <a:lnTo>
                    <a:pt x="1062207" y="0"/>
                  </a:lnTo>
                  <a:lnTo>
                    <a:pt x="1017113" y="10021"/>
                  </a:lnTo>
                  <a:lnTo>
                    <a:pt x="929431" y="40083"/>
                  </a:lnTo>
                  <a:lnTo>
                    <a:pt x="911895" y="47599"/>
                  </a:lnTo>
                  <a:lnTo>
                    <a:pt x="716489" y="80167"/>
                  </a:lnTo>
                  <a:lnTo>
                    <a:pt x="303130" y="147807"/>
                  </a:lnTo>
                  <a:lnTo>
                    <a:pt x="147807" y="170354"/>
                  </a:lnTo>
                  <a:lnTo>
                    <a:pt x="0" y="180375"/>
                  </a:lnTo>
                  <a:lnTo>
                    <a:pt x="65135" y="343213"/>
                  </a:lnTo>
                  <a:lnTo>
                    <a:pt x="320666" y="305635"/>
                  </a:lnTo>
                  <a:lnTo>
                    <a:pt x="663879" y="24801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9">
              <a:extLst>
                <a:ext uri="{FF2B5EF4-FFF2-40B4-BE49-F238E27FC236}">
                  <a16:creationId xmlns:a16="http://schemas.microsoft.com/office/drawing/2014/main" id="{60129EDB-ADA6-4880-A524-AB233B119E2B}"/>
                </a:ext>
              </a:extLst>
            </p:cNvPr>
            <p:cNvSpPr/>
            <p:nvPr/>
          </p:nvSpPr>
          <p:spPr>
            <a:xfrm>
              <a:off x="4645960" y="4048125"/>
              <a:ext cx="872843" cy="265113"/>
            </a:xfrm>
            <a:custGeom>
              <a:avLst/>
              <a:gdLst>
                <a:gd name="connsiteX0" fmla="*/ 578702 w 871811"/>
                <a:gd name="connsiteY0" fmla="*/ 25052 h 265551"/>
                <a:gd name="connsiteX1" fmla="*/ 696447 w 871811"/>
                <a:gd name="connsiteY1" fmla="*/ 12526 h 265551"/>
                <a:gd name="connsiteX2" fmla="*/ 871811 w 871811"/>
                <a:gd name="connsiteY2" fmla="*/ 0 h 265551"/>
                <a:gd name="connsiteX3" fmla="*/ 856780 w 871811"/>
                <a:gd name="connsiteY3" fmla="*/ 207932 h 265551"/>
                <a:gd name="connsiteX4" fmla="*/ 794150 w 871811"/>
                <a:gd name="connsiteY4" fmla="*/ 192900 h 265551"/>
                <a:gd name="connsiteX5" fmla="*/ 751561 w 871811"/>
                <a:gd name="connsiteY5" fmla="*/ 185385 h 265551"/>
                <a:gd name="connsiteX6" fmla="*/ 701457 w 871811"/>
                <a:gd name="connsiteY6" fmla="*/ 182880 h 265551"/>
                <a:gd name="connsiteX7" fmla="*/ 628806 w 871811"/>
                <a:gd name="connsiteY7" fmla="*/ 182880 h 265551"/>
                <a:gd name="connsiteX8" fmla="*/ 538619 w 871811"/>
                <a:gd name="connsiteY8" fmla="*/ 187890 h 265551"/>
                <a:gd name="connsiteX9" fmla="*/ 410853 w 871811"/>
                <a:gd name="connsiteY9" fmla="*/ 200416 h 265551"/>
                <a:gd name="connsiteX10" fmla="*/ 288098 w 871811"/>
                <a:gd name="connsiteY10" fmla="*/ 215447 h 265551"/>
                <a:gd name="connsiteX11" fmla="*/ 157828 w 871811"/>
                <a:gd name="connsiteY11" fmla="*/ 235489 h 265551"/>
                <a:gd name="connsiteX12" fmla="*/ 0 w 871811"/>
                <a:gd name="connsiteY12" fmla="*/ 265551 h 265551"/>
                <a:gd name="connsiteX13" fmla="*/ 2505 w 871811"/>
                <a:gd name="connsiteY13" fmla="*/ 130270 h 265551"/>
                <a:gd name="connsiteX14" fmla="*/ 132776 w 871811"/>
                <a:gd name="connsiteY14" fmla="*/ 102713 h 265551"/>
                <a:gd name="connsiteX15" fmla="*/ 273067 w 871811"/>
                <a:gd name="connsiteY15" fmla="*/ 72650 h 265551"/>
                <a:gd name="connsiteX16" fmla="*/ 383296 w 871811"/>
                <a:gd name="connsiteY16" fmla="*/ 52609 h 265551"/>
                <a:gd name="connsiteX17" fmla="*/ 578702 w 871811"/>
                <a:gd name="connsiteY17" fmla="*/ 25052 h 26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1" h="265551">
                  <a:moveTo>
                    <a:pt x="578702" y="25052"/>
                  </a:moveTo>
                  <a:lnTo>
                    <a:pt x="696447" y="12526"/>
                  </a:lnTo>
                  <a:lnTo>
                    <a:pt x="871811" y="0"/>
                  </a:lnTo>
                  <a:lnTo>
                    <a:pt x="856780" y="207932"/>
                  </a:lnTo>
                  <a:lnTo>
                    <a:pt x="794150" y="192900"/>
                  </a:lnTo>
                  <a:lnTo>
                    <a:pt x="751561" y="185385"/>
                  </a:lnTo>
                  <a:lnTo>
                    <a:pt x="701457" y="182880"/>
                  </a:lnTo>
                  <a:lnTo>
                    <a:pt x="628806" y="182880"/>
                  </a:lnTo>
                  <a:lnTo>
                    <a:pt x="538619" y="187890"/>
                  </a:lnTo>
                  <a:lnTo>
                    <a:pt x="410853" y="200416"/>
                  </a:lnTo>
                  <a:lnTo>
                    <a:pt x="288098" y="215447"/>
                  </a:lnTo>
                  <a:lnTo>
                    <a:pt x="157828" y="235489"/>
                  </a:lnTo>
                  <a:lnTo>
                    <a:pt x="0" y="265551"/>
                  </a:lnTo>
                  <a:lnTo>
                    <a:pt x="2505" y="130270"/>
                  </a:lnTo>
                  <a:lnTo>
                    <a:pt x="132776" y="102713"/>
                  </a:lnTo>
                  <a:lnTo>
                    <a:pt x="273067" y="72650"/>
                  </a:lnTo>
                  <a:lnTo>
                    <a:pt x="383296" y="52609"/>
                  </a:lnTo>
                  <a:lnTo>
                    <a:pt x="578702" y="250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2">
              <a:extLst>
                <a:ext uri="{FF2B5EF4-FFF2-40B4-BE49-F238E27FC236}">
                  <a16:creationId xmlns:a16="http://schemas.microsoft.com/office/drawing/2014/main" id="{9DC7DAEB-0C99-48A6-B1B9-87DA722654D3}"/>
                </a:ext>
              </a:extLst>
            </p:cNvPr>
            <p:cNvSpPr/>
            <p:nvPr/>
          </p:nvSpPr>
          <p:spPr>
            <a:xfrm>
              <a:off x="4095276" y="5006975"/>
              <a:ext cx="1977385" cy="779463"/>
            </a:xfrm>
            <a:custGeom>
              <a:avLst/>
              <a:gdLst>
                <a:gd name="connsiteX0" fmla="*/ 1473061 w 1976608"/>
                <a:gd name="connsiteY0" fmla="*/ 320667 h 779119"/>
                <a:gd name="connsiteX1" fmla="*/ 1257614 w 1976608"/>
                <a:gd name="connsiteY1" fmla="*/ 413359 h 779119"/>
                <a:gd name="connsiteX2" fmla="*/ 1014609 w 1976608"/>
                <a:gd name="connsiteY2" fmla="*/ 506052 h 779119"/>
                <a:gd name="connsiteX3" fmla="*/ 804171 w 1976608"/>
                <a:gd name="connsiteY3" fmla="*/ 578703 h 779119"/>
                <a:gd name="connsiteX4" fmla="*/ 646343 w 1976608"/>
                <a:gd name="connsiteY4" fmla="*/ 631312 h 779119"/>
                <a:gd name="connsiteX5" fmla="*/ 583713 w 1976608"/>
                <a:gd name="connsiteY5" fmla="*/ 648848 h 779119"/>
                <a:gd name="connsiteX6" fmla="*/ 526094 w 1976608"/>
                <a:gd name="connsiteY6" fmla="*/ 668890 h 779119"/>
                <a:gd name="connsiteX7" fmla="*/ 486010 w 1976608"/>
                <a:gd name="connsiteY7" fmla="*/ 686427 h 779119"/>
                <a:gd name="connsiteX8" fmla="*/ 445927 w 1976608"/>
                <a:gd name="connsiteY8" fmla="*/ 718994 h 779119"/>
                <a:gd name="connsiteX9" fmla="*/ 418370 w 1976608"/>
                <a:gd name="connsiteY9" fmla="*/ 746551 h 779119"/>
                <a:gd name="connsiteX10" fmla="*/ 383297 w 1976608"/>
                <a:gd name="connsiteY10" fmla="*/ 766593 h 779119"/>
                <a:gd name="connsiteX11" fmla="*/ 350729 w 1976608"/>
                <a:gd name="connsiteY11" fmla="*/ 776614 h 779119"/>
                <a:gd name="connsiteX12" fmla="*/ 318162 w 1976608"/>
                <a:gd name="connsiteY12" fmla="*/ 779119 h 779119"/>
                <a:gd name="connsiteX13" fmla="*/ 288099 w 1976608"/>
                <a:gd name="connsiteY13" fmla="*/ 774109 h 779119"/>
                <a:gd name="connsiteX14" fmla="*/ 258037 w 1976608"/>
                <a:gd name="connsiteY14" fmla="*/ 761583 h 779119"/>
                <a:gd name="connsiteX15" fmla="*/ 222964 w 1976608"/>
                <a:gd name="connsiteY15" fmla="*/ 741541 h 779119"/>
                <a:gd name="connsiteX16" fmla="*/ 185386 w 1976608"/>
                <a:gd name="connsiteY16" fmla="*/ 711479 h 779119"/>
                <a:gd name="connsiteX17" fmla="*/ 130271 w 1976608"/>
                <a:gd name="connsiteY17" fmla="*/ 661374 h 779119"/>
                <a:gd name="connsiteX18" fmla="*/ 80167 w 1976608"/>
                <a:gd name="connsiteY18" fmla="*/ 603755 h 779119"/>
                <a:gd name="connsiteX19" fmla="*/ 35073 w 1976608"/>
                <a:gd name="connsiteY19" fmla="*/ 538619 h 779119"/>
                <a:gd name="connsiteX20" fmla="*/ 10021 w 1976608"/>
                <a:gd name="connsiteY20" fmla="*/ 488515 h 779119"/>
                <a:gd name="connsiteX21" fmla="*/ 0 w 1976608"/>
                <a:gd name="connsiteY21" fmla="*/ 450937 h 779119"/>
                <a:gd name="connsiteX22" fmla="*/ 0 w 1976608"/>
                <a:gd name="connsiteY22" fmla="*/ 420875 h 779119"/>
                <a:gd name="connsiteX23" fmla="*/ 2506 w 1976608"/>
                <a:gd name="connsiteY23" fmla="*/ 405844 h 779119"/>
                <a:gd name="connsiteX24" fmla="*/ 10021 w 1976608"/>
                <a:gd name="connsiteY24" fmla="*/ 400833 h 779119"/>
                <a:gd name="connsiteX25" fmla="*/ 17537 w 1976608"/>
                <a:gd name="connsiteY25" fmla="*/ 398328 h 779119"/>
                <a:gd name="connsiteX26" fmla="*/ 40084 w 1976608"/>
                <a:gd name="connsiteY26" fmla="*/ 405844 h 779119"/>
                <a:gd name="connsiteX27" fmla="*/ 97703 w 1976608"/>
                <a:gd name="connsiteY27" fmla="*/ 440916 h 779119"/>
                <a:gd name="connsiteX28" fmla="*/ 157828 w 1976608"/>
                <a:gd name="connsiteY28" fmla="*/ 475989 h 779119"/>
                <a:gd name="connsiteX29" fmla="*/ 210438 w 1976608"/>
                <a:gd name="connsiteY29" fmla="*/ 498536 h 779119"/>
                <a:gd name="connsiteX30" fmla="*/ 255531 w 1976608"/>
                <a:gd name="connsiteY30" fmla="*/ 513567 h 779119"/>
                <a:gd name="connsiteX31" fmla="*/ 285594 w 1976608"/>
                <a:gd name="connsiteY31" fmla="*/ 521083 h 779119"/>
                <a:gd name="connsiteX32" fmla="*/ 325677 w 1976608"/>
                <a:gd name="connsiteY32" fmla="*/ 521083 h 779119"/>
                <a:gd name="connsiteX33" fmla="*/ 385802 w 1976608"/>
                <a:gd name="connsiteY33" fmla="*/ 506052 h 779119"/>
                <a:gd name="connsiteX34" fmla="*/ 633817 w 1976608"/>
                <a:gd name="connsiteY34" fmla="*/ 435906 h 779119"/>
                <a:gd name="connsiteX35" fmla="*/ 886843 w 1976608"/>
                <a:gd name="connsiteY35" fmla="*/ 358245 h 779119"/>
                <a:gd name="connsiteX36" fmla="*/ 1039661 w 1976608"/>
                <a:gd name="connsiteY36" fmla="*/ 313151 h 779119"/>
                <a:gd name="connsiteX37" fmla="*/ 1222541 w 1976608"/>
                <a:gd name="connsiteY37" fmla="*/ 255531 h 779119"/>
                <a:gd name="connsiteX38" fmla="*/ 1493103 w 1976608"/>
                <a:gd name="connsiteY38" fmla="*/ 155323 h 779119"/>
                <a:gd name="connsiteX39" fmla="*/ 1763665 w 1976608"/>
                <a:gd name="connsiteY39" fmla="*/ 55115 h 779119"/>
                <a:gd name="connsiteX40" fmla="*/ 1908967 w 1976608"/>
                <a:gd name="connsiteY40" fmla="*/ 7516 h 779119"/>
                <a:gd name="connsiteX41" fmla="*/ 1939029 w 1976608"/>
                <a:gd name="connsiteY41" fmla="*/ 0 h 779119"/>
                <a:gd name="connsiteX42" fmla="*/ 1964082 w 1976608"/>
                <a:gd name="connsiteY42" fmla="*/ 0 h 779119"/>
                <a:gd name="connsiteX43" fmla="*/ 1974102 w 1976608"/>
                <a:gd name="connsiteY43" fmla="*/ 5011 h 779119"/>
                <a:gd name="connsiteX44" fmla="*/ 1976608 w 1976608"/>
                <a:gd name="connsiteY44" fmla="*/ 10021 h 779119"/>
                <a:gd name="connsiteX45" fmla="*/ 1976608 w 1976608"/>
                <a:gd name="connsiteY45" fmla="*/ 15031 h 779119"/>
                <a:gd name="connsiteX46" fmla="*/ 1974102 w 1976608"/>
                <a:gd name="connsiteY46" fmla="*/ 30063 h 779119"/>
                <a:gd name="connsiteX47" fmla="*/ 1949050 w 1976608"/>
                <a:gd name="connsiteY47" fmla="*/ 62630 h 779119"/>
                <a:gd name="connsiteX48" fmla="*/ 1906462 w 1976608"/>
                <a:gd name="connsiteY48" fmla="*/ 95198 h 779119"/>
                <a:gd name="connsiteX49" fmla="*/ 1696025 w 1976608"/>
                <a:gd name="connsiteY49" fmla="*/ 212943 h 779119"/>
                <a:gd name="connsiteX50" fmla="*/ 1473061 w 1976608"/>
                <a:gd name="connsiteY50" fmla="*/ 320667 h 77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6608" h="779119">
                  <a:moveTo>
                    <a:pt x="1473061" y="320667"/>
                  </a:moveTo>
                  <a:lnTo>
                    <a:pt x="1257614" y="413359"/>
                  </a:lnTo>
                  <a:lnTo>
                    <a:pt x="1014609" y="506052"/>
                  </a:lnTo>
                  <a:lnTo>
                    <a:pt x="804171" y="578703"/>
                  </a:lnTo>
                  <a:lnTo>
                    <a:pt x="646343" y="631312"/>
                  </a:lnTo>
                  <a:lnTo>
                    <a:pt x="583713" y="648848"/>
                  </a:lnTo>
                  <a:lnTo>
                    <a:pt x="526094" y="668890"/>
                  </a:lnTo>
                  <a:lnTo>
                    <a:pt x="486010" y="686427"/>
                  </a:lnTo>
                  <a:lnTo>
                    <a:pt x="445927" y="718994"/>
                  </a:lnTo>
                  <a:lnTo>
                    <a:pt x="418370" y="746551"/>
                  </a:lnTo>
                  <a:lnTo>
                    <a:pt x="383297" y="766593"/>
                  </a:lnTo>
                  <a:lnTo>
                    <a:pt x="350729" y="776614"/>
                  </a:lnTo>
                  <a:lnTo>
                    <a:pt x="318162" y="779119"/>
                  </a:lnTo>
                  <a:lnTo>
                    <a:pt x="288099" y="774109"/>
                  </a:lnTo>
                  <a:lnTo>
                    <a:pt x="258037" y="761583"/>
                  </a:lnTo>
                  <a:lnTo>
                    <a:pt x="222964" y="741541"/>
                  </a:lnTo>
                  <a:lnTo>
                    <a:pt x="185386" y="711479"/>
                  </a:lnTo>
                  <a:lnTo>
                    <a:pt x="130271" y="661374"/>
                  </a:lnTo>
                  <a:lnTo>
                    <a:pt x="80167" y="603755"/>
                  </a:lnTo>
                  <a:lnTo>
                    <a:pt x="35073" y="538619"/>
                  </a:lnTo>
                  <a:lnTo>
                    <a:pt x="10021" y="488515"/>
                  </a:lnTo>
                  <a:lnTo>
                    <a:pt x="0" y="450937"/>
                  </a:lnTo>
                  <a:lnTo>
                    <a:pt x="0" y="420875"/>
                  </a:lnTo>
                  <a:lnTo>
                    <a:pt x="2506" y="405844"/>
                  </a:lnTo>
                  <a:lnTo>
                    <a:pt x="10021" y="400833"/>
                  </a:lnTo>
                  <a:lnTo>
                    <a:pt x="17537" y="398328"/>
                  </a:lnTo>
                  <a:lnTo>
                    <a:pt x="40084" y="405844"/>
                  </a:lnTo>
                  <a:lnTo>
                    <a:pt x="97703" y="440916"/>
                  </a:lnTo>
                  <a:lnTo>
                    <a:pt x="157828" y="475989"/>
                  </a:lnTo>
                  <a:lnTo>
                    <a:pt x="210438" y="498536"/>
                  </a:lnTo>
                  <a:lnTo>
                    <a:pt x="255531" y="513567"/>
                  </a:lnTo>
                  <a:lnTo>
                    <a:pt x="285594" y="521083"/>
                  </a:lnTo>
                  <a:lnTo>
                    <a:pt x="325677" y="521083"/>
                  </a:lnTo>
                  <a:lnTo>
                    <a:pt x="385802" y="506052"/>
                  </a:lnTo>
                  <a:lnTo>
                    <a:pt x="633817" y="435906"/>
                  </a:lnTo>
                  <a:lnTo>
                    <a:pt x="886843" y="358245"/>
                  </a:lnTo>
                  <a:lnTo>
                    <a:pt x="1039661" y="313151"/>
                  </a:lnTo>
                  <a:lnTo>
                    <a:pt x="1222541" y="255531"/>
                  </a:lnTo>
                  <a:lnTo>
                    <a:pt x="1493103" y="155323"/>
                  </a:lnTo>
                  <a:lnTo>
                    <a:pt x="1763665" y="55115"/>
                  </a:lnTo>
                  <a:lnTo>
                    <a:pt x="1908967" y="7516"/>
                  </a:lnTo>
                  <a:lnTo>
                    <a:pt x="1939029" y="0"/>
                  </a:lnTo>
                  <a:lnTo>
                    <a:pt x="1964082" y="0"/>
                  </a:lnTo>
                  <a:lnTo>
                    <a:pt x="1974102" y="5011"/>
                  </a:lnTo>
                  <a:lnTo>
                    <a:pt x="1976608" y="10021"/>
                  </a:lnTo>
                  <a:lnTo>
                    <a:pt x="1976608" y="15031"/>
                  </a:lnTo>
                  <a:lnTo>
                    <a:pt x="1974102" y="30063"/>
                  </a:lnTo>
                  <a:lnTo>
                    <a:pt x="1949050" y="62630"/>
                  </a:lnTo>
                  <a:lnTo>
                    <a:pt x="1906462" y="95198"/>
                  </a:lnTo>
                  <a:lnTo>
                    <a:pt x="1696025" y="212943"/>
                  </a:lnTo>
                  <a:lnTo>
                    <a:pt x="1473061" y="32066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8">
              <a:extLst>
                <a:ext uri="{FF2B5EF4-FFF2-40B4-BE49-F238E27FC236}">
                  <a16:creationId xmlns:a16="http://schemas.microsoft.com/office/drawing/2014/main" id="{ADF9AD3B-9C46-4637-8C50-66490B25574B}"/>
                </a:ext>
              </a:extLst>
            </p:cNvPr>
            <p:cNvSpPr/>
            <p:nvPr/>
          </p:nvSpPr>
          <p:spPr>
            <a:xfrm rot="16200000">
              <a:off x="4582557" y="3601342"/>
              <a:ext cx="4438650" cy="604642"/>
            </a:xfrm>
            <a:custGeom>
              <a:avLst/>
              <a:gdLst>
                <a:gd name="connsiteX0" fmla="*/ 1739153 w 4439322"/>
                <a:gd name="connsiteY0" fmla="*/ 319144 h 606014"/>
                <a:gd name="connsiteX1" fmla="*/ 2259105 w 4439322"/>
                <a:gd name="connsiteY1" fmla="*/ 319144 h 606014"/>
                <a:gd name="connsiteX2" fmla="*/ 2621280 w 4439322"/>
                <a:gd name="connsiteY2" fmla="*/ 319144 h 606014"/>
                <a:gd name="connsiteX3" fmla="*/ 3012141 w 4439322"/>
                <a:gd name="connsiteY3" fmla="*/ 315558 h 606014"/>
                <a:gd name="connsiteX4" fmla="*/ 3291840 w 4439322"/>
                <a:gd name="connsiteY4" fmla="*/ 315558 h 606014"/>
                <a:gd name="connsiteX5" fmla="*/ 3564367 w 4439322"/>
                <a:gd name="connsiteY5" fmla="*/ 304800 h 606014"/>
                <a:gd name="connsiteX6" fmla="*/ 3743661 w 4439322"/>
                <a:gd name="connsiteY6" fmla="*/ 297628 h 606014"/>
                <a:gd name="connsiteX7" fmla="*/ 3919369 w 4439322"/>
                <a:gd name="connsiteY7" fmla="*/ 294043 h 606014"/>
                <a:gd name="connsiteX8" fmla="*/ 3983915 w 4439322"/>
                <a:gd name="connsiteY8" fmla="*/ 290457 h 606014"/>
                <a:gd name="connsiteX9" fmla="*/ 4055633 w 4439322"/>
                <a:gd name="connsiteY9" fmla="*/ 279699 h 606014"/>
                <a:gd name="connsiteX10" fmla="*/ 4116593 w 4439322"/>
                <a:gd name="connsiteY10" fmla="*/ 265356 h 606014"/>
                <a:gd name="connsiteX11" fmla="*/ 4156037 w 4439322"/>
                <a:gd name="connsiteY11" fmla="*/ 247426 h 606014"/>
                <a:gd name="connsiteX12" fmla="*/ 4224169 w 4439322"/>
                <a:gd name="connsiteY12" fmla="*/ 200810 h 606014"/>
                <a:gd name="connsiteX13" fmla="*/ 4270785 w 4439322"/>
                <a:gd name="connsiteY13" fmla="*/ 161365 h 606014"/>
                <a:gd name="connsiteX14" fmla="*/ 4320988 w 4439322"/>
                <a:gd name="connsiteY14" fmla="*/ 103991 h 606014"/>
                <a:gd name="connsiteX15" fmla="*/ 4342503 w 4439322"/>
                <a:gd name="connsiteY15" fmla="*/ 50203 h 606014"/>
                <a:gd name="connsiteX16" fmla="*/ 4353261 w 4439322"/>
                <a:gd name="connsiteY16" fmla="*/ 28687 h 606014"/>
                <a:gd name="connsiteX17" fmla="*/ 4371190 w 4439322"/>
                <a:gd name="connsiteY17" fmla="*/ 3586 h 606014"/>
                <a:gd name="connsiteX18" fmla="*/ 4381948 w 4439322"/>
                <a:gd name="connsiteY18" fmla="*/ 0 h 606014"/>
                <a:gd name="connsiteX19" fmla="*/ 4396291 w 4439322"/>
                <a:gd name="connsiteY19" fmla="*/ 0 h 606014"/>
                <a:gd name="connsiteX20" fmla="*/ 4407049 w 4439322"/>
                <a:gd name="connsiteY20" fmla="*/ 10758 h 606014"/>
                <a:gd name="connsiteX21" fmla="*/ 4421393 w 4439322"/>
                <a:gd name="connsiteY21" fmla="*/ 32273 h 606014"/>
                <a:gd name="connsiteX22" fmla="*/ 4428564 w 4439322"/>
                <a:gd name="connsiteY22" fmla="*/ 50203 h 606014"/>
                <a:gd name="connsiteX23" fmla="*/ 4439322 w 4439322"/>
                <a:gd name="connsiteY23" fmla="*/ 93233 h 606014"/>
                <a:gd name="connsiteX24" fmla="*/ 4439322 w 4439322"/>
                <a:gd name="connsiteY24" fmla="*/ 147021 h 606014"/>
                <a:gd name="connsiteX25" fmla="*/ 4432150 w 4439322"/>
                <a:gd name="connsiteY25" fmla="*/ 204396 h 606014"/>
                <a:gd name="connsiteX26" fmla="*/ 4417807 w 4439322"/>
                <a:gd name="connsiteY26" fmla="*/ 261770 h 606014"/>
                <a:gd name="connsiteX27" fmla="*/ 4389120 w 4439322"/>
                <a:gd name="connsiteY27" fmla="*/ 337073 h 606014"/>
                <a:gd name="connsiteX28" fmla="*/ 4349675 w 4439322"/>
                <a:gd name="connsiteY28" fmla="*/ 408791 h 606014"/>
                <a:gd name="connsiteX29" fmla="*/ 4303058 w 4439322"/>
                <a:gd name="connsiteY29" fmla="*/ 476923 h 606014"/>
                <a:gd name="connsiteX30" fmla="*/ 4245684 w 4439322"/>
                <a:gd name="connsiteY30" fmla="*/ 541468 h 606014"/>
                <a:gd name="connsiteX31" fmla="*/ 4195482 w 4439322"/>
                <a:gd name="connsiteY31" fmla="*/ 584499 h 606014"/>
                <a:gd name="connsiteX32" fmla="*/ 4166795 w 4439322"/>
                <a:gd name="connsiteY32" fmla="*/ 602428 h 606014"/>
                <a:gd name="connsiteX33" fmla="*/ 4148865 w 4439322"/>
                <a:gd name="connsiteY33" fmla="*/ 606014 h 606014"/>
                <a:gd name="connsiteX34" fmla="*/ 4127350 w 4439322"/>
                <a:gd name="connsiteY34" fmla="*/ 606014 h 606014"/>
                <a:gd name="connsiteX35" fmla="*/ 4080734 w 4439322"/>
                <a:gd name="connsiteY35" fmla="*/ 591671 h 606014"/>
                <a:gd name="connsiteX36" fmla="*/ 4055633 w 4439322"/>
                <a:gd name="connsiteY36" fmla="*/ 577327 h 606014"/>
                <a:gd name="connsiteX37" fmla="*/ 4005430 w 4439322"/>
                <a:gd name="connsiteY37" fmla="*/ 559398 h 606014"/>
                <a:gd name="connsiteX38" fmla="*/ 3930127 w 4439322"/>
                <a:gd name="connsiteY38" fmla="*/ 545054 h 606014"/>
                <a:gd name="connsiteX39" fmla="*/ 3775934 w 4439322"/>
                <a:gd name="connsiteY39" fmla="*/ 545054 h 606014"/>
                <a:gd name="connsiteX40" fmla="*/ 3463962 w 4439322"/>
                <a:gd name="connsiteY40" fmla="*/ 545054 h 606014"/>
                <a:gd name="connsiteX41" fmla="*/ 3184263 w 4439322"/>
                <a:gd name="connsiteY41" fmla="*/ 545054 h 606014"/>
                <a:gd name="connsiteX42" fmla="*/ 2804160 w 4439322"/>
                <a:gd name="connsiteY42" fmla="*/ 545054 h 606014"/>
                <a:gd name="connsiteX43" fmla="*/ 2467087 w 4439322"/>
                <a:gd name="connsiteY43" fmla="*/ 545054 h 606014"/>
                <a:gd name="connsiteX44" fmla="*/ 2180216 w 4439322"/>
                <a:gd name="connsiteY44" fmla="*/ 545054 h 606014"/>
                <a:gd name="connsiteX45" fmla="*/ 1893345 w 4439322"/>
                <a:gd name="connsiteY45" fmla="*/ 545054 h 606014"/>
                <a:gd name="connsiteX46" fmla="*/ 1653091 w 4439322"/>
                <a:gd name="connsiteY46" fmla="*/ 545054 h 606014"/>
                <a:gd name="connsiteX47" fmla="*/ 1380564 w 4439322"/>
                <a:gd name="connsiteY47" fmla="*/ 545054 h 606014"/>
                <a:gd name="connsiteX48" fmla="*/ 1136724 w 4439322"/>
                <a:gd name="connsiteY48" fmla="*/ 545054 h 606014"/>
                <a:gd name="connsiteX49" fmla="*/ 950258 w 4439322"/>
                <a:gd name="connsiteY49" fmla="*/ 545054 h 606014"/>
                <a:gd name="connsiteX50" fmla="*/ 817581 w 4439322"/>
                <a:gd name="connsiteY50" fmla="*/ 548640 h 606014"/>
                <a:gd name="connsiteX51" fmla="*/ 749449 w 4439322"/>
                <a:gd name="connsiteY51" fmla="*/ 552226 h 606014"/>
                <a:gd name="connsiteX52" fmla="*/ 692075 w 4439322"/>
                <a:gd name="connsiteY52" fmla="*/ 559398 h 606014"/>
                <a:gd name="connsiteX53" fmla="*/ 609600 w 4439322"/>
                <a:gd name="connsiteY53" fmla="*/ 570156 h 606014"/>
                <a:gd name="connsiteX54" fmla="*/ 530710 w 4439322"/>
                <a:gd name="connsiteY54" fmla="*/ 584499 h 606014"/>
                <a:gd name="connsiteX55" fmla="*/ 512781 w 4439322"/>
                <a:gd name="connsiteY55" fmla="*/ 584499 h 606014"/>
                <a:gd name="connsiteX56" fmla="*/ 426720 w 4439322"/>
                <a:gd name="connsiteY56" fmla="*/ 570156 h 606014"/>
                <a:gd name="connsiteX57" fmla="*/ 372931 w 4439322"/>
                <a:gd name="connsiteY57" fmla="*/ 555812 h 606014"/>
                <a:gd name="connsiteX58" fmla="*/ 251011 w 4439322"/>
                <a:gd name="connsiteY58" fmla="*/ 512781 h 606014"/>
                <a:gd name="connsiteX59" fmla="*/ 175708 w 4439322"/>
                <a:gd name="connsiteY59" fmla="*/ 476923 h 606014"/>
                <a:gd name="connsiteX60" fmla="*/ 111162 w 4439322"/>
                <a:gd name="connsiteY60" fmla="*/ 441064 h 606014"/>
                <a:gd name="connsiteX61" fmla="*/ 53788 w 4439322"/>
                <a:gd name="connsiteY61" fmla="*/ 401619 h 606014"/>
                <a:gd name="connsiteX62" fmla="*/ 25101 w 4439322"/>
                <a:gd name="connsiteY62" fmla="*/ 376518 h 606014"/>
                <a:gd name="connsiteX63" fmla="*/ 7171 w 4439322"/>
                <a:gd name="connsiteY63" fmla="*/ 351417 h 606014"/>
                <a:gd name="connsiteX64" fmla="*/ 0 w 4439322"/>
                <a:gd name="connsiteY64" fmla="*/ 333487 h 606014"/>
                <a:gd name="connsiteX65" fmla="*/ 0 w 4439322"/>
                <a:gd name="connsiteY65" fmla="*/ 315558 h 606014"/>
                <a:gd name="connsiteX66" fmla="*/ 3585 w 4439322"/>
                <a:gd name="connsiteY66" fmla="*/ 297628 h 606014"/>
                <a:gd name="connsiteX67" fmla="*/ 17929 w 4439322"/>
                <a:gd name="connsiteY67" fmla="*/ 283285 h 606014"/>
                <a:gd name="connsiteX68" fmla="*/ 39444 w 4439322"/>
                <a:gd name="connsiteY68" fmla="*/ 268941 h 606014"/>
                <a:gd name="connsiteX69" fmla="*/ 71717 w 4439322"/>
                <a:gd name="connsiteY69" fmla="*/ 258184 h 606014"/>
                <a:gd name="connsiteX70" fmla="*/ 573741 w 4439322"/>
                <a:gd name="connsiteY70" fmla="*/ 311972 h 606014"/>
                <a:gd name="connsiteX71" fmla="*/ 634701 w 4439322"/>
                <a:gd name="connsiteY71" fmla="*/ 315558 h 606014"/>
                <a:gd name="connsiteX72" fmla="*/ 857025 w 4439322"/>
                <a:gd name="connsiteY72" fmla="*/ 319144 h 606014"/>
                <a:gd name="connsiteX73" fmla="*/ 1423595 w 4439322"/>
                <a:gd name="connsiteY73" fmla="*/ 319144 h 606014"/>
                <a:gd name="connsiteX74" fmla="*/ 1739153 w 4439322"/>
                <a:gd name="connsiteY74" fmla="*/ 319144 h 6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39322" h="606014">
                  <a:moveTo>
                    <a:pt x="1739153" y="319144"/>
                  </a:moveTo>
                  <a:lnTo>
                    <a:pt x="2259105" y="319144"/>
                  </a:lnTo>
                  <a:lnTo>
                    <a:pt x="2621280" y="319144"/>
                  </a:lnTo>
                  <a:lnTo>
                    <a:pt x="3012141" y="315558"/>
                  </a:lnTo>
                  <a:lnTo>
                    <a:pt x="3291840" y="315558"/>
                  </a:lnTo>
                  <a:lnTo>
                    <a:pt x="3564367" y="304800"/>
                  </a:lnTo>
                  <a:lnTo>
                    <a:pt x="3743661" y="297628"/>
                  </a:lnTo>
                  <a:lnTo>
                    <a:pt x="3919369" y="294043"/>
                  </a:lnTo>
                  <a:lnTo>
                    <a:pt x="3983915" y="290457"/>
                  </a:lnTo>
                  <a:lnTo>
                    <a:pt x="4055633" y="279699"/>
                  </a:lnTo>
                  <a:lnTo>
                    <a:pt x="4116593" y="265356"/>
                  </a:lnTo>
                  <a:lnTo>
                    <a:pt x="4156037" y="247426"/>
                  </a:lnTo>
                  <a:lnTo>
                    <a:pt x="4224169" y="200810"/>
                  </a:lnTo>
                  <a:lnTo>
                    <a:pt x="4270785" y="161365"/>
                  </a:lnTo>
                  <a:lnTo>
                    <a:pt x="4320988" y="103991"/>
                  </a:lnTo>
                  <a:lnTo>
                    <a:pt x="4342503" y="50203"/>
                  </a:lnTo>
                  <a:lnTo>
                    <a:pt x="4353261" y="28687"/>
                  </a:lnTo>
                  <a:lnTo>
                    <a:pt x="4371190" y="3586"/>
                  </a:lnTo>
                  <a:lnTo>
                    <a:pt x="4381948" y="0"/>
                  </a:lnTo>
                  <a:lnTo>
                    <a:pt x="4396291" y="0"/>
                  </a:lnTo>
                  <a:lnTo>
                    <a:pt x="4407049" y="10758"/>
                  </a:lnTo>
                  <a:lnTo>
                    <a:pt x="4421393" y="32273"/>
                  </a:lnTo>
                  <a:lnTo>
                    <a:pt x="4428564" y="50203"/>
                  </a:lnTo>
                  <a:lnTo>
                    <a:pt x="4439322" y="93233"/>
                  </a:lnTo>
                  <a:lnTo>
                    <a:pt x="4439322" y="147021"/>
                  </a:lnTo>
                  <a:lnTo>
                    <a:pt x="4432150" y="204396"/>
                  </a:lnTo>
                  <a:lnTo>
                    <a:pt x="4417807" y="261770"/>
                  </a:lnTo>
                  <a:lnTo>
                    <a:pt x="4389120" y="337073"/>
                  </a:lnTo>
                  <a:lnTo>
                    <a:pt x="4349675" y="408791"/>
                  </a:lnTo>
                  <a:lnTo>
                    <a:pt x="4303058" y="476923"/>
                  </a:lnTo>
                  <a:lnTo>
                    <a:pt x="4245684" y="541468"/>
                  </a:lnTo>
                  <a:lnTo>
                    <a:pt x="4195482" y="584499"/>
                  </a:lnTo>
                  <a:lnTo>
                    <a:pt x="4166795" y="602428"/>
                  </a:lnTo>
                  <a:lnTo>
                    <a:pt x="4148865" y="606014"/>
                  </a:lnTo>
                  <a:lnTo>
                    <a:pt x="4127350" y="606014"/>
                  </a:lnTo>
                  <a:lnTo>
                    <a:pt x="4080734" y="591671"/>
                  </a:lnTo>
                  <a:lnTo>
                    <a:pt x="4055633" y="577327"/>
                  </a:lnTo>
                  <a:lnTo>
                    <a:pt x="4005430" y="559398"/>
                  </a:lnTo>
                  <a:lnTo>
                    <a:pt x="3930127" y="545054"/>
                  </a:lnTo>
                  <a:lnTo>
                    <a:pt x="3775934" y="545054"/>
                  </a:lnTo>
                  <a:lnTo>
                    <a:pt x="3463962" y="545054"/>
                  </a:lnTo>
                  <a:lnTo>
                    <a:pt x="3184263" y="545054"/>
                  </a:lnTo>
                  <a:lnTo>
                    <a:pt x="2804160" y="545054"/>
                  </a:lnTo>
                  <a:lnTo>
                    <a:pt x="2467087" y="545054"/>
                  </a:lnTo>
                  <a:lnTo>
                    <a:pt x="2180216" y="545054"/>
                  </a:lnTo>
                  <a:lnTo>
                    <a:pt x="1893345" y="545054"/>
                  </a:lnTo>
                  <a:lnTo>
                    <a:pt x="1653091" y="545054"/>
                  </a:lnTo>
                  <a:lnTo>
                    <a:pt x="1380564" y="545054"/>
                  </a:lnTo>
                  <a:lnTo>
                    <a:pt x="1136724" y="545054"/>
                  </a:lnTo>
                  <a:lnTo>
                    <a:pt x="950258" y="545054"/>
                  </a:lnTo>
                  <a:lnTo>
                    <a:pt x="817581" y="548640"/>
                  </a:lnTo>
                  <a:lnTo>
                    <a:pt x="749449" y="552226"/>
                  </a:lnTo>
                  <a:lnTo>
                    <a:pt x="692075" y="559398"/>
                  </a:lnTo>
                  <a:lnTo>
                    <a:pt x="609600" y="570156"/>
                  </a:lnTo>
                  <a:lnTo>
                    <a:pt x="530710" y="584499"/>
                  </a:lnTo>
                  <a:lnTo>
                    <a:pt x="512781" y="584499"/>
                  </a:lnTo>
                  <a:lnTo>
                    <a:pt x="426720" y="570156"/>
                  </a:lnTo>
                  <a:lnTo>
                    <a:pt x="372931" y="555812"/>
                  </a:lnTo>
                  <a:lnTo>
                    <a:pt x="251011" y="512781"/>
                  </a:lnTo>
                  <a:lnTo>
                    <a:pt x="175708" y="476923"/>
                  </a:lnTo>
                  <a:lnTo>
                    <a:pt x="111162" y="441064"/>
                  </a:lnTo>
                  <a:lnTo>
                    <a:pt x="53788" y="401619"/>
                  </a:lnTo>
                  <a:lnTo>
                    <a:pt x="25101" y="376518"/>
                  </a:lnTo>
                  <a:lnTo>
                    <a:pt x="7171" y="351417"/>
                  </a:lnTo>
                  <a:lnTo>
                    <a:pt x="0" y="333487"/>
                  </a:lnTo>
                  <a:lnTo>
                    <a:pt x="0" y="315558"/>
                  </a:lnTo>
                  <a:lnTo>
                    <a:pt x="3585" y="297628"/>
                  </a:lnTo>
                  <a:lnTo>
                    <a:pt x="17929" y="283285"/>
                  </a:lnTo>
                  <a:lnTo>
                    <a:pt x="39444" y="268941"/>
                  </a:lnTo>
                  <a:lnTo>
                    <a:pt x="71717" y="258184"/>
                  </a:lnTo>
                  <a:lnTo>
                    <a:pt x="573741" y="311972"/>
                  </a:lnTo>
                  <a:lnTo>
                    <a:pt x="634701" y="315558"/>
                  </a:lnTo>
                  <a:lnTo>
                    <a:pt x="857025" y="319144"/>
                  </a:lnTo>
                  <a:lnTo>
                    <a:pt x="1423595" y="319144"/>
                  </a:lnTo>
                  <a:lnTo>
                    <a:pt x="1739153" y="3191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9">
              <a:extLst>
                <a:ext uri="{FF2B5EF4-FFF2-40B4-BE49-F238E27FC236}">
                  <a16:creationId xmlns:a16="http://schemas.microsoft.com/office/drawing/2014/main" id="{B156D26E-863D-4634-9845-18A9F74DD246}"/>
                </a:ext>
              </a:extLst>
            </p:cNvPr>
            <p:cNvSpPr/>
            <p:nvPr/>
          </p:nvSpPr>
          <p:spPr>
            <a:xfrm rot="16200000">
              <a:off x="6103481" y="5403161"/>
              <a:ext cx="781050" cy="649078"/>
            </a:xfrm>
            <a:custGeom>
              <a:avLst/>
              <a:gdLst>
                <a:gd name="connsiteX0" fmla="*/ 702469 w 781050"/>
                <a:gd name="connsiteY0" fmla="*/ 192881 h 650081"/>
                <a:gd name="connsiteX1" fmla="*/ 623888 w 781050"/>
                <a:gd name="connsiteY1" fmla="*/ 352425 h 650081"/>
                <a:gd name="connsiteX2" fmla="*/ 564357 w 781050"/>
                <a:gd name="connsiteY2" fmla="*/ 476250 h 650081"/>
                <a:gd name="connsiteX3" fmla="*/ 521494 w 781050"/>
                <a:gd name="connsiteY3" fmla="*/ 569119 h 650081"/>
                <a:gd name="connsiteX4" fmla="*/ 516732 w 781050"/>
                <a:gd name="connsiteY4" fmla="*/ 597694 h 650081"/>
                <a:gd name="connsiteX5" fmla="*/ 521494 w 781050"/>
                <a:gd name="connsiteY5" fmla="*/ 611981 h 650081"/>
                <a:gd name="connsiteX6" fmla="*/ 535782 w 781050"/>
                <a:gd name="connsiteY6" fmla="*/ 626269 h 650081"/>
                <a:gd name="connsiteX7" fmla="*/ 559594 w 781050"/>
                <a:gd name="connsiteY7" fmla="*/ 635794 h 650081"/>
                <a:gd name="connsiteX8" fmla="*/ 585788 w 781050"/>
                <a:gd name="connsiteY8" fmla="*/ 642937 h 650081"/>
                <a:gd name="connsiteX9" fmla="*/ 657225 w 781050"/>
                <a:gd name="connsiteY9" fmla="*/ 650081 h 650081"/>
                <a:gd name="connsiteX10" fmla="*/ 716757 w 781050"/>
                <a:gd name="connsiteY10" fmla="*/ 650081 h 650081"/>
                <a:gd name="connsiteX11" fmla="*/ 0 w 781050"/>
                <a:gd name="connsiteY11" fmla="*/ 631031 h 650081"/>
                <a:gd name="connsiteX12" fmla="*/ 28575 w 781050"/>
                <a:gd name="connsiteY12" fmla="*/ 604837 h 650081"/>
                <a:gd name="connsiteX13" fmla="*/ 66675 w 781050"/>
                <a:gd name="connsiteY13" fmla="*/ 585787 h 650081"/>
                <a:gd name="connsiteX14" fmla="*/ 95250 w 781050"/>
                <a:gd name="connsiteY14" fmla="*/ 578644 h 650081"/>
                <a:gd name="connsiteX15" fmla="*/ 140494 w 781050"/>
                <a:gd name="connsiteY15" fmla="*/ 566737 h 650081"/>
                <a:gd name="connsiteX16" fmla="*/ 183357 w 781050"/>
                <a:gd name="connsiteY16" fmla="*/ 552450 h 650081"/>
                <a:gd name="connsiteX17" fmla="*/ 235744 w 781050"/>
                <a:gd name="connsiteY17" fmla="*/ 523875 h 650081"/>
                <a:gd name="connsiteX18" fmla="*/ 290513 w 781050"/>
                <a:gd name="connsiteY18" fmla="*/ 483394 h 650081"/>
                <a:gd name="connsiteX19" fmla="*/ 407194 w 781050"/>
                <a:gd name="connsiteY19" fmla="*/ 361950 h 650081"/>
                <a:gd name="connsiteX20" fmla="*/ 521494 w 781050"/>
                <a:gd name="connsiteY20" fmla="*/ 240506 h 650081"/>
                <a:gd name="connsiteX21" fmla="*/ 659607 w 781050"/>
                <a:gd name="connsiteY21" fmla="*/ 95250 h 650081"/>
                <a:gd name="connsiteX22" fmla="*/ 721519 w 781050"/>
                <a:gd name="connsiteY22" fmla="*/ 30956 h 650081"/>
                <a:gd name="connsiteX23" fmla="*/ 754857 w 781050"/>
                <a:gd name="connsiteY23" fmla="*/ 4762 h 650081"/>
                <a:gd name="connsiteX24" fmla="*/ 769144 w 781050"/>
                <a:gd name="connsiteY24" fmla="*/ 0 h 650081"/>
                <a:gd name="connsiteX25" fmla="*/ 778669 w 781050"/>
                <a:gd name="connsiteY25" fmla="*/ 0 h 650081"/>
                <a:gd name="connsiteX26" fmla="*/ 781050 w 781050"/>
                <a:gd name="connsiteY26" fmla="*/ 4762 h 650081"/>
                <a:gd name="connsiteX27" fmla="*/ 781050 w 781050"/>
                <a:gd name="connsiteY27" fmla="*/ 16669 h 650081"/>
                <a:gd name="connsiteX28" fmla="*/ 754857 w 781050"/>
                <a:gd name="connsiteY28" fmla="*/ 78581 h 650081"/>
                <a:gd name="connsiteX29" fmla="*/ 702469 w 781050"/>
                <a:gd name="connsiteY29" fmla="*/ 192881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1050" h="650081">
                  <a:moveTo>
                    <a:pt x="702469" y="192881"/>
                  </a:moveTo>
                  <a:lnTo>
                    <a:pt x="623888" y="352425"/>
                  </a:lnTo>
                  <a:lnTo>
                    <a:pt x="564357" y="476250"/>
                  </a:lnTo>
                  <a:lnTo>
                    <a:pt x="521494" y="569119"/>
                  </a:lnTo>
                  <a:lnTo>
                    <a:pt x="516732" y="597694"/>
                  </a:lnTo>
                  <a:lnTo>
                    <a:pt x="521494" y="611981"/>
                  </a:lnTo>
                  <a:lnTo>
                    <a:pt x="535782" y="626269"/>
                  </a:lnTo>
                  <a:lnTo>
                    <a:pt x="559594" y="635794"/>
                  </a:lnTo>
                  <a:lnTo>
                    <a:pt x="585788" y="642937"/>
                  </a:lnTo>
                  <a:lnTo>
                    <a:pt x="657225" y="650081"/>
                  </a:lnTo>
                  <a:lnTo>
                    <a:pt x="716757" y="650081"/>
                  </a:lnTo>
                  <a:lnTo>
                    <a:pt x="0" y="631031"/>
                  </a:lnTo>
                  <a:lnTo>
                    <a:pt x="28575" y="604837"/>
                  </a:lnTo>
                  <a:lnTo>
                    <a:pt x="66675" y="585787"/>
                  </a:lnTo>
                  <a:lnTo>
                    <a:pt x="95250" y="578644"/>
                  </a:lnTo>
                  <a:lnTo>
                    <a:pt x="140494" y="566737"/>
                  </a:lnTo>
                  <a:lnTo>
                    <a:pt x="183357" y="552450"/>
                  </a:lnTo>
                  <a:lnTo>
                    <a:pt x="235744" y="523875"/>
                  </a:lnTo>
                  <a:lnTo>
                    <a:pt x="290513" y="483394"/>
                  </a:lnTo>
                  <a:lnTo>
                    <a:pt x="407194" y="361950"/>
                  </a:lnTo>
                  <a:lnTo>
                    <a:pt x="521494" y="240506"/>
                  </a:lnTo>
                  <a:lnTo>
                    <a:pt x="659607" y="95250"/>
                  </a:lnTo>
                  <a:lnTo>
                    <a:pt x="721519" y="30956"/>
                  </a:lnTo>
                  <a:lnTo>
                    <a:pt x="754857" y="4762"/>
                  </a:lnTo>
                  <a:lnTo>
                    <a:pt x="769144" y="0"/>
                  </a:lnTo>
                  <a:lnTo>
                    <a:pt x="778669" y="0"/>
                  </a:lnTo>
                  <a:lnTo>
                    <a:pt x="781050" y="4762"/>
                  </a:lnTo>
                  <a:lnTo>
                    <a:pt x="781050" y="16669"/>
                  </a:lnTo>
                  <a:lnTo>
                    <a:pt x="754857" y="78581"/>
                  </a:lnTo>
                  <a:lnTo>
                    <a:pt x="702469" y="1928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3C396810-2223-482A-9AEC-6ACEF79FE764}"/>
              </a:ext>
            </a:extLst>
          </p:cNvPr>
          <p:cNvGrpSpPr>
            <a:grpSpLocks/>
          </p:cNvGrpSpPr>
          <p:nvPr/>
        </p:nvGrpSpPr>
        <p:grpSpPr bwMode="auto">
          <a:xfrm>
            <a:off x="2479675" y="1430338"/>
            <a:ext cx="4903788" cy="4540250"/>
            <a:chOff x="2479675" y="1430338"/>
            <a:chExt cx="4903788" cy="4540250"/>
          </a:xfrm>
        </p:grpSpPr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5C3AED2F-CE20-44AC-8190-E166E78BC6F8}"/>
                </a:ext>
              </a:extLst>
            </p:cNvPr>
            <p:cNvSpPr/>
            <p:nvPr/>
          </p:nvSpPr>
          <p:spPr>
            <a:xfrm>
              <a:off x="2662238" y="2500313"/>
              <a:ext cx="1552575" cy="461962"/>
            </a:xfrm>
            <a:custGeom>
              <a:avLst/>
              <a:gdLst>
                <a:gd name="connsiteX0" fmla="*/ 1335881 w 1552575"/>
                <a:gd name="connsiteY0" fmla="*/ 264318 h 461962"/>
                <a:gd name="connsiteX1" fmla="*/ 1250156 w 1552575"/>
                <a:gd name="connsiteY1" fmla="*/ 283368 h 461962"/>
                <a:gd name="connsiteX2" fmla="*/ 1133475 w 1552575"/>
                <a:gd name="connsiteY2" fmla="*/ 307181 h 461962"/>
                <a:gd name="connsiteX3" fmla="*/ 1014412 w 1552575"/>
                <a:gd name="connsiteY3" fmla="*/ 330993 h 461962"/>
                <a:gd name="connsiteX4" fmla="*/ 719137 w 1552575"/>
                <a:gd name="connsiteY4" fmla="*/ 376237 h 461962"/>
                <a:gd name="connsiteX5" fmla="*/ 640556 w 1552575"/>
                <a:gd name="connsiteY5" fmla="*/ 392906 h 461962"/>
                <a:gd name="connsiteX6" fmla="*/ 561975 w 1552575"/>
                <a:gd name="connsiteY6" fmla="*/ 414337 h 461962"/>
                <a:gd name="connsiteX7" fmla="*/ 516731 w 1552575"/>
                <a:gd name="connsiteY7" fmla="*/ 431006 h 461962"/>
                <a:gd name="connsiteX8" fmla="*/ 481012 w 1552575"/>
                <a:gd name="connsiteY8" fmla="*/ 445293 h 461962"/>
                <a:gd name="connsiteX9" fmla="*/ 442912 w 1552575"/>
                <a:gd name="connsiteY9" fmla="*/ 457200 h 461962"/>
                <a:gd name="connsiteX10" fmla="*/ 407193 w 1552575"/>
                <a:gd name="connsiteY10" fmla="*/ 461962 h 461962"/>
                <a:gd name="connsiteX11" fmla="*/ 369093 w 1552575"/>
                <a:gd name="connsiteY11" fmla="*/ 461962 h 461962"/>
                <a:gd name="connsiteX12" fmla="*/ 333375 w 1552575"/>
                <a:gd name="connsiteY12" fmla="*/ 459581 h 461962"/>
                <a:gd name="connsiteX13" fmla="*/ 283368 w 1552575"/>
                <a:gd name="connsiteY13" fmla="*/ 445293 h 461962"/>
                <a:gd name="connsiteX14" fmla="*/ 247650 w 1552575"/>
                <a:gd name="connsiteY14" fmla="*/ 431006 h 461962"/>
                <a:gd name="connsiteX15" fmla="*/ 197643 w 1552575"/>
                <a:gd name="connsiteY15" fmla="*/ 402431 h 461962"/>
                <a:gd name="connsiteX16" fmla="*/ 109537 w 1552575"/>
                <a:gd name="connsiteY16" fmla="*/ 345281 h 461962"/>
                <a:gd name="connsiteX17" fmla="*/ 71437 w 1552575"/>
                <a:gd name="connsiteY17" fmla="*/ 314325 h 461962"/>
                <a:gd name="connsiteX18" fmla="*/ 45243 w 1552575"/>
                <a:gd name="connsiteY18" fmla="*/ 290512 h 461962"/>
                <a:gd name="connsiteX19" fmla="*/ 26193 w 1552575"/>
                <a:gd name="connsiteY19" fmla="*/ 269081 h 461962"/>
                <a:gd name="connsiteX20" fmla="*/ 11906 w 1552575"/>
                <a:gd name="connsiteY20" fmla="*/ 242887 h 461962"/>
                <a:gd name="connsiteX21" fmla="*/ 2381 w 1552575"/>
                <a:gd name="connsiteY21" fmla="*/ 216693 h 461962"/>
                <a:gd name="connsiteX22" fmla="*/ 0 w 1552575"/>
                <a:gd name="connsiteY22" fmla="*/ 195262 h 461962"/>
                <a:gd name="connsiteX23" fmla="*/ 2381 w 1552575"/>
                <a:gd name="connsiteY23" fmla="*/ 183356 h 461962"/>
                <a:gd name="connsiteX24" fmla="*/ 7143 w 1552575"/>
                <a:gd name="connsiteY24" fmla="*/ 178593 h 461962"/>
                <a:gd name="connsiteX25" fmla="*/ 21431 w 1552575"/>
                <a:gd name="connsiteY25" fmla="*/ 176212 h 461962"/>
                <a:gd name="connsiteX26" fmla="*/ 42862 w 1552575"/>
                <a:gd name="connsiteY26" fmla="*/ 185737 h 461962"/>
                <a:gd name="connsiteX27" fmla="*/ 80962 w 1552575"/>
                <a:gd name="connsiteY27" fmla="*/ 202406 h 461962"/>
                <a:gd name="connsiteX28" fmla="*/ 147637 w 1552575"/>
                <a:gd name="connsiteY28" fmla="*/ 226218 h 461962"/>
                <a:gd name="connsiteX29" fmla="*/ 219075 w 1552575"/>
                <a:gd name="connsiteY29" fmla="*/ 247650 h 461962"/>
                <a:gd name="connsiteX30" fmla="*/ 273843 w 1552575"/>
                <a:gd name="connsiteY30" fmla="*/ 259556 h 461962"/>
                <a:gd name="connsiteX31" fmla="*/ 330993 w 1552575"/>
                <a:gd name="connsiteY31" fmla="*/ 264318 h 461962"/>
                <a:gd name="connsiteX32" fmla="*/ 371475 w 1552575"/>
                <a:gd name="connsiteY32" fmla="*/ 261937 h 461962"/>
                <a:gd name="connsiteX33" fmla="*/ 538162 w 1552575"/>
                <a:gd name="connsiteY33" fmla="*/ 233362 h 461962"/>
                <a:gd name="connsiteX34" fmla="*/ 716756 w 1552575"/>
                <a:gd name="connsiteY34" fmla="*/ 197643 h 461962"/>
                <a:gd name="connsiteX35" fmla="*/ 845343 w 1552575"/>
                <a:gd name="connsiteY35" fmla="*/ 166687 h 461962"/>
                <a:gd name="connsiteX36" fmla="*/ 1083468 w 1552575"/>
                <a:gd name="connsiteY36" fmla="*/ 116681 h 461962"/>
                <a:gd name="connsiteX37" fmla="*/ 1133475 w 1552575"/>
                <a:gd name="connsiteY37" fmla="*/ 95250 h 461962"/>
                <a:gd name="connsiteX38" fmla="*/ 1181100 w 1552575"/>
                <a:gd name="connsiteY38" fmla="*/ 66675 h 461962"/>
                <a:gd name="connsiteX39" fmla="*/ 1223962 w 1552575"/>
                <a:gd name="connsiteY39" fmla="*/ 35718 h 461962"/>
                <a:gd name="connsiteX40" fmla="*/ 1252537 w 1552575"/>
                <a:gd name="connsiteY40" fmla="*/ 14287 h 461962"/>
                <a:gd name="connsiteX41" fmla="*/ 1276350 w 1552575"/>
                <a:gd name="connsiteY41" fmla="*/ 2381 h 461962"/>
                <a:gd name="connsiteX42" fmla="*/ 1304925 w 1552575"/>
                <a:gd name="connsiteY42" fmla="*/ 0 h 461962"/>
                <a:gd name="connsiteX43" fmla="*/ 1343025 w 1552575"/>
                <a:gd name="connsiteY43" fmla="*/ 7143 h 461962"/>
                <a:gd name="connsiteX44" fmla="*/ 1397793 w 1552575"/>
                <a:gd name="connsiteY44" fmla="*/ 28575 h 461962"/>
                <a:gd name="connsiteX45" fmla="*/ 1464468 w 1552575"/>
                <a:gd name="connsiteY45" fmla="*/ 69056 h 461962"/>
                <a:gd name="connsiteX46" fmla="*/ 1514475 w 1552575"/>
                <a:gd name="connsiteY46" fmla="*/ 104775 h 461962"/>
                <a:gd name="connsiteX47" fmla="*/ 1535906 w 1552575"/>
                <a:gd name="connsiteY47" fmla="*/ 123825 h 461962"/>
                <a:gd name="connsiteX48" fmla="*/ 1545431 w 1552575"/>
                <a:gd name="connsiteY48" fmla="*/ 138112 h 461962"/>
                <a:gd name="connsiteX49" fmla="*/ 1552575 w 1552575"/>
                <a:gd name="connsiteY49" fmla="*/ 154781 h 461962"/>
                <a:gd name="connsiteX50" fmla="*/ 1552575 w 1552575"/>
                <a:gd name="connsiteY50" fmla="*/ 166687 h 461962"/>
                <a:gd name="connsiteX51" fmla="*/ 1547812 w 1552575"/>
                <a:gd name="connsiteY51" fmla="*/ 183356 h 461962"/>
                <a:gd name="connsiteX52" fmla="*/ 1528762 w 1552575"/>
                <a:gd name="connsiteY52" fmla="*/ 204787 h 461962"/>
                <a:gd name="connsiteX53" fmla="*/ 1485900 w 1552575"/>
                <a:gd name="connsiteY53" fmla="*/ 223837 h 461962"/>
                <a:gd name="connsiteX54" fmla="*/ 1335881 w 1552575"/>
                <a:gd name="connsiteY54" fmla="*/ 264318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2575" h="461962">
                  <a:moveTo>
                    <a:pt x="1335881" y="264318"/>
                  </a:moveTo>
                  <a:lnTo>
                    <a:pt x="1250156" y="283368"/>
                  </a:lnTo>
                  <a:lnTo>
                    <a:pt x="1133475" y="307181"/>
                  </a:lnTo>
                  <a:lnTo>
                    <a:pt x="1014412" y="330993"/>
                  </a:lnTo>
                  <a:lnTo>
                    <a:pt x="719137" y="376237"/>
                  </a:lnTo>
                  <a:lnTo>
                    <a:pt x="640556" y="392906"/>
                  </a:lnTo>
                  <a:lnTo>
                    <a:pt x="561975" y="414337"/>
                  </a:lnTo>
                  <a:lnTo>
                    <a:pt x="516731" y="431006"/>
                  </a:lnTo>
                  <a:lnTo>
                    <a:pt x="481012" y="445293"/>
                  </a:lnTo>
                  <a:lnTo>
                    <a:pt x="442912" y="457200"/>
                  </a:lnTo>
                  <a:lnTo>
                    <a:pt x="407193" y="461962"/>
                  </a:lnTo>
                  <a:lnTo>
                    <a:pt x="369093" y="461962"/>
                  </a:lnTo>
                  <a:lnTo>
                    <a:pt x="333375" y="459581"/>
                  </a:lnTo>
                  <a:lnTo>
                    <a:pt x="283368" y="445293"/>
                  </a:lnTo>
                  <a:lnTo>
                    <a:pt x="247650" y="431006"/>
                  </a:lnTo>
                  <a:lnTo>
                    <a:pt x="197643" y="402431"/>
                  </a:lnTo>
                  <a:lnTo>
                    <a:pt x="109537" y="345281"/>
                  </a:lnTo>
                  <a:lnTo>
                    <a:pt x="71437" y="314325"/>
                  </a:lnTo>
                  <a:lnTo>
                    <a:pt x="45243" y="290512"/>
                  </a:lnTo>
                  <a:lnTo>
                    <a:pt x="26193" y="269081"/>
                  </a:lnTo>
                  <a:lnTo>
                    <a:pt x="11906" y="242887"/>
                  </a:lnTo>
                  <a:lnTo>
                    <a:pt x="2381" y="216693"/>
                  </a:lnTo>
                  <a:lnTo>
                    <a:pt x="0" y="195262"/>
                  </a:lnTo>
                  <a:lnTo>
                    <a:pt x="2381" y="183356"/>
                  </a:lnTo>
                  <a:lnTo>
                    <a:pt x="7143" y="178593"/>
                  </a:lnTo>
                  <a:lnTo>
                    <a:pt x="21431" y="176212"/>
                  </a:lnTo>
                  <a:lnTo>
                    <a:pt x="42862" y="185737"/>
                  </a:lnTo>
                  <a:lnTo>
                    <a:pt x="80962" y="202406"/>
                  </a:lnTo>
                  <a:lnTo>
                    <a:pt x="147637" y="226218"/>
                  </a:lnTo>
                  <a:lnTo>
                    <a:pt x="219075" y="247650"/>
                  </a:lnTo>
                  <a:lnTo>
                    <a:pt x="273843" y="259556"/>
                  </a:lnTo>
                  <a:lnTo>
                    <a:pt x="330993" y="264318"/>
                  </a:lnTo>
                  <a:lnTo>
                    <a:pt x="371475" y="261937"/>
                  </a:lnTo>
                  <a:lnTo>
                    <a:pt x="538162" y="233362"/>
                  </a:lnTo>
                  <a:lnTo>
                    <a:pt x="716756" y="197643"/>
                  </a:lnTo>
                  <a:lnTo>
                    <a:pt x="845343" y="166687"/>
                  </a:lnTo>
                  <a:lnTo>
                    <a:pt x="1083468" y="116681"/>
                  </a:lnTo>
                  <a:lnTo>
                    <a:pt x="1133475" y="95250"/>
                  </a:lnTo>
                  <a:lnTo>
                    <a:pt x="1181100" y="66675"/>
                  </a:lnTo>
                  <a:lnTo>
                    <a:pt x="1223962" y="35718"/>
                  </a:lnTo>
                  <a:lnTo>
                    <a:pt x="1252537" y="14287"/>
                  </a:lnTo>
                  <a:lnTo>
                    <a:pt x="1276350" y="2381"/>
                  </a:lnTo>
                  <a:lnTo>
                    <a:pt x="1304925" y="0"/>
                  </a:lnTo>
                  <a:lnTo>
                    <a:pt x="1343025" y="7143"/>
                  </a:lnTo>
                  <a:lnTo>
                    <a:pt x="1397793" y="28575"/>
                  </a:lnTo>
                  <a:lnTo>
                    <a:pt x="1464468" y="69056"/>
                  </a:lnTo>
                  <a:lnTo>
                    <a:pt x="1514475" y="104775"/>
                  </a:lnTo>
                  <a:lnTo>
                    <a:pt x="1535906" y="123825"/>
                  </a:lnTo>
                  <a:lnTo>
                    <a:pt x="1545431" y="138112"/>
                  </a:lnTo>
                  <a:lnTo>
                    <a:pt x="1552575" y="154781"/>
                  </a:lnTo>
                  <a:lnTo>
                    <a:pt x="1552575" y="166687"/>
                  </a:lnTo>
                  <a:lnTo>
                    <a:pt x="1547812" y="183356"/>
                  </a:lnTo>
                  <a:lnTo>
                    <a:pt x="1528762" y="204787"/>
                  </a:lnTo>
                  <a:lnTo>
                    <a:pt x="1485900" y="223837"/>
                  </a:lnTo>
                  <a:lnTo>
                    <a:pt x="1335881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4">
              <a:extLst>
                <a:ext uri="{FF2B5EF4-FFF2-40B4-BE49-F238E27FC236}">
                  <a16:creationId xmlns:a16="http://schemas.microsoft.com/office/drawing/2014/main" id="{295CA3F5-BF31-4427-86FD-E868ADD371EE}"/>
                </a:ext>
              </a:extLst>
            </p:cNvPr>
            <p:cNvSpPr/>
            <p:nvPr/>
          </p:nvSpPr>
          <p:spPr>
            <a:xfrm>
              <a:off x="4060825" y="2003425"/>
              <a:ext cx="1768475" cy="385763"/>
            </a:xfrm>
            <a:custGeom>
              <a:avLst/>
              <a:gdLst>
                <a:gd name="connsiteX0" fmla="*/ 771603 w 1768675"/>
                <a:gd name="connsiteY0" fmla="*/ 142797 h 385802"/>
                <a:gd name="connsiteX1" fmla="*/ 603755 w 1768675"/>
                <a:gd name="connsiteY1" fmla="*/ 177870 h 385802"/>
                <a:gd name="connsiteX2" fmla="*/ 503546 w 1768675"/>
                <a:gd name="connsiteY2" fmla="*/ 197912 h 385802"/>
                <a:gd name="connsiteX3" fmla="*/ 420875 w 1768675"/>
                <a:gd name="connsiteY3" fmla="*/ 210438 h 385802"/>
                <a:gd name="connsiteX4" fmla="*/ 358244 w 1768675"/>
                <a:gd name="connsiteY4" fmla="*/ 217953 h 385802"/>
                <a:gd name="connsiteX5" fmla="*/ 313151 w 1768675"/>
                <a:gd name="connsiteY5" fmla="*/ 220458 h 385802"/>
                <a:gd name="connsiteX6" fmla="*/ 270562 w 1768675"/>
                <a:gd name="connsiteY6" fmla="*/ 220458 h 385802"/>
                <a:gd name="connsiteX7" fmla="*/ 230479 w 1768675"/>
                <a:gd name="connsiteY7" fmla="*/ 217953 h 385802"/>
                <a:gd name="connsiteX8" fmla="*/ 155323 w 1768675"/>
                <a:gd name="connsiteY8" fmla="*/ 205427 h 385802"/>
                <a:gd name="connsiteX9" fmla="*/ 75156 w 1768675"/>
                <a:gd name="connsiteY9" fmla="*/ 182880 h 385802"/>
                <a:gd name="connsiteX10" fmla="*/ 32568 w 1768675"/>
                <a:gd name="connsiteY10" fmla="*/ 170354 h 385802"/>
                <a:gd name="connsiteX11" fmla="*/ 15031 w 1768675"/>
                <a:gd name="connsiteY11" fmla="*/ 170354 h 385802"/>
                <a:gd name="connsiteX12" fmla="*/ 5010 w 1768675"/>
                <a:gd name="connsiteY12" fmla="*/ 172860 h 385802"/>
                <a:gd name="connsiteX13" fmla="*/ 0 w 1768675"/>
                <a:gd name="connsiteY13" fmla="*/ 180375 h 385802"/>
                <a:gd name="connsiteX14" fmla="*/ 5010 w 1768675"/>
                <a:gd name="connsiteY14" fmla="*/ 200417 h 385802"/>
                <a:gd name="connsiteX15" fmla="*/ 17537 w 1768675"/>
                <a:gd name="connsiteY15" fmla="*/ 222964 h 385802"/>
                <a:gd name="connsiteX16" fmla="*/ 57620 w 1768675"/>
                <a:gd name="connsiteY16" fmla="*/ 255531 h 385802"/>
                <a:gd name="connsiteX17" fmla="*/ 110229 w 1768675"/>
                <a:gd name="connsiteY17" fmla="*/ 293109 h 385802"/>
                <a:gd name="connsiteX18" fmla="*/ 162838 w 1768675"/>
                <a:gd name="connsiteY18" fmla="*/ 325677 h 385802"/>
                <a:gd name="connsiteX19" fmla="*/ 205427 w 1768675"/>
                <a:gd name="connsiteY19" fmla="*/ 345719 h 385802"/>
                <a:gd name="connsiteX20" fmla="*/ 250521 w 1768675"/>
                <a:gd name="connsiteY20" fmla="*/ 363255 h 385802"/>
                <a:gd name="connsiteX21" fmla="*/ 290604 w 1768675"/>
                <a:gd name="connsiteY21" fmla="*/ 375781 h 385802"/>
                <a:gd name="connsiteX22" fmla="*/ 340708 w 1768675"/>
                <a:gd name="connsiteY22" fmla="*/ 383297 h 385802"/>
                <a:gd name="connsiteX23" fmla="*/ 393317 w 1768675"/>
                <a:gd name="connsiteY23" fmla="*/ 385802 h 385802"/>
                <a:gd name="connsiteX24" fmla="*/ 465968 w 1768675"/>
                <a:gd name="connsiteY24" fmla="*/ 373276 h 385802"/>
                <a:gd name="connsiteX25" fmla="*/ 571187 w 1768675"/>
                <a:gd name="connsiteY25" fmla="*/ 353234 h 385802"/>
                <a:gd name="connsiteX26" fmla="*/ 756572 w 1768675"/>
                <a:gd name="connsiteY26" fmla="*/ 320667 h 385802"/>
                <a:gd name="connsiteX27" fmla="*/ 844254 w 1768675"/>
                <a:gd name="connsiteY27" fmla="*/ 305635 h 385802"/>
                <a:gd name="connsiteX28" fmla="*/ 1082249 w 1768675"/>
                <a:gd name="connsiteY28" fmla="*/ 260542 h 385802"/>
                <a:gd name="connsiteX29" fmla="*/ 1257613 w 1768675"/>
                <a:gd name="connsiteY29" fmla="*/ 232984 h 385802"/>
                <a:gd name="connsiteX30" fmla="*/ 1355316 w 1768675"/>
                <a:gd name="connsiteY30" fmla="*/ 222964 h 385802"/>
                <a:gd name="connsiteX31" fmla="*/ 1458030 w 1768675"/>
                <a:gd name="connsiteY31" fmla="*/ 217953 h 385802"/>
                <a:gd name="connsiteX32" fmla="*/ 1578280 w 1768675"/>
                <a:gd name="connsiteY32" fmla="*/ 215448 h 385802"/>
                <a:gd name="connsiteX33" fmla="*/ 1628384 w 1768675"/>
                <a:gd name="connsiteY33" fmla="*/ 217953 h 385802"/>
                <a:gd name="connsiteX34" fmla="*/ 1638404 w 1768675"/>
                <a:gd name="connsiteY34" fmla="*/ 217953 h 385802"/>
                <a:gd name="connsiteX35" fmla="*/ 1680993 w 1768675"/>
                <a:gd name="connsiteY35" fmla="*/ 210438 h 385802"/>
                <a:gd name="connsiteX36" fmla="*/ 1718571 w 1768675"/>
                <a:gd name="connsiteY36" fmla="*/ 192901 h 385802"/>
                <a:gd name="connsiteX37" fmla="*/ 1748634 w 1768675"/>
                <a:gd name="connsiteY37" fmla="*/ 172860 h 385802"/>
                <a:gd name="connsiteX38" fmla="*/ 1761160 w 1768675"/>
                <a:gd name="connsiteY38" fmla="*/ 157828 h 385802"/>
                <a:gd name="connsiteX39" fmla="*/ 1768675 w 1768675"/>
                <a:gd name="connsiteY39" fmla="*/ 140292 h 385802"/>
                <a:gd name="connsiteX40" fmla="*/ 1768675 w 1768675"/>
                <a:gd name="connsiteY40" fmla="*/ 132776 h 385802"/>
                <a:gd name="connsiteX41" fmla="*/ 1766170 w 1768675"/>
                <a:gd name="connsiteY41" fmla="*/ 117745 h 385802"/>
                <a:gd name="connsiteX42" fmla="*/ 1753644 w 1768675"/>
                <a:gd name="connsiteY42" fmla="*/ 95198 h 385802"/>
                <a:gd name="connsiteX43" fmla="*/ 1723581 w 1768675"/>
                <a:gd name="connsiteY43" fmla="*/ 65136 h 385802"/>
                <a:gd name="connsiteX44" fmla="*/ 1698529 w 1768675"/>
                <a:gd name="connsiteY44" fmla="*/ 47599 h 385802"/>
                <a:gd name="connsiteX45" fmla="*/ 1653436 w 1768675"/>
                <a:gd name="connsiteY45" fmla="*/ 30063 h 385802"/>
                <a:gd name="connsiteX46" fmla="*/ 1590806 w 1768675"/>
                <a:gd name="connsiteY46" fmla="*/ 12526 h 385802"/>
                <a:gd name="connsiteX47" fmla="*/ 1520660 w 1768675"/>
                <a:gd name="connsiteY47" fmla="*/ 0 h 385802"/>
                <a:gd name="connsiteX48" fmla="*/ 1475566 w 1768675"/>
                <a:gd name="connsiteY48" fmla="*/ 0 h 385802"/>
                <a:gd name="connsiteX49" fmla="*/ 1455524 w 1768675"/>
                <a:gd name="connsiteY49" fmla="*/ 5011 h 385802"/>
                <a:gd name="connsiteX50" fmla="*/ 1392894 w 1768675"/>
                <a:gd name="connsiteY50" fmla="*/ 27558 h 385802"/>
                <a:gd name="connsiteX51" fmla="*/ 1317738 w 1768675"/>
                <a:gd name="connsiteY51" fmla="*/ 45094 h 385802"/>
                <a:gd name="connsiteX52" fmla="*/ 1215025 w 1768675"/>
                <a:gd name="connsiteY52" fmla="*/ 62631 h 385802"/>
                <a:gd name="connsiteX53" fmla="*/ 1057197 w 1768675"/>
                <a:gd name="connsiteY53" fmla="*/ 85177 h 385802"/>
                <a:gd name="connsiteX54" fmla="*/ 771603 w 1768675"/>
                <a:gd name="connsiteY54" fmla="*/ 142797 h 3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8675" h="385802">
                  <a:moveTo>
                    <a:pt x="771603" y="142797"/>
                  </a:moveTo>
                  <a:lnTo>
                    <a:pt x="603755" y="177870"/>
                  </a:lnTo>
                  <a:lnTo>
                    <a:pt x="503546" y="197912"/>
                  </a:lnTo>
                  <a:lnTo>
                    <a:pt x="420875" y="210438"/>
                  </a:lnTo>
                  <a:lnTo>
                    <a:pt x="358244" y="217953"/>
                  </a:lnTo>
                  <a:lnTo>
                    <a:pt x="313151" y="220458"/>
                  </a:lnTo>
                  <a:lnTo>
                    <a:pt x="270562" y="220458"/>
                  </a:lnTo>
                  <a:lnTo>
                    <a:pt x="230479" y="217953"/>
                  </a:lnTo>
                  <a:lnTo>
                    <a:pt x="155323" y="205427"/>
                  </a:lnTo>
                  <a:lnTo>
                    <a:pt x="75156" y="182880"/>
                  </a:lnTo>
                  <a:lnTo>
                    <a:pt x="32568" y="170354"/>
                  </a:lnTo>
                  <a:lnTo>
                    <a:pt x="15031" y="170354"/>
                  </a:lnTo>
                  <a:lnTo>
                    <a:pt x="5010" y="172860"/>
                  </a:lnTo>
                  <a:lnTo>
                    <a:pt x="0" y="180375"/>
                  </a:lnTo>
                  <a:lnTo>
                    <a:pt x="5010" y="200417"/>
                  </a:lnTo>
                  <a:lnTo>
                    <a:pt x="17537" y="222964"/>
                  </a:lnTo>
                  <a:lnTo>
                    <a:pt x="57620" y="255531"/>
                  </a:lnTo>
                  <a:lnTo>
                    <a:pt x="110229" y="293109"/>
                  </a:lnTo>
                  <a:lnTo>
                    <a:pt x="162838" y="325677"/>
                  </a:lnTo>
                  <a:lnTo>
                    <a:pt x="205427" y="345719"/>
                  </a:lnTo>
                  <a:lnTo>
                    <a:pt x="250521" y="363255"/>
                  </a:lnTo>
                  <a:lnTo>
                    <a:pt x="290604" y="375781"/>
                  </a:lnTo>
                  <a:lnTo>
                    <a:pt x="340708" y="383297"/>
                  </a:lnTo>
                  <a:lnTo>
                    <a:pt x="393317" y="385802"/>
                  </a:lnTo>
                  <a:lnTo>
                    <a:pt x="465968" y="373276"/>
                  </a:lnTo>
                  <a:lnTo>
                    <a:pt x="571187" y="353234"/>
                  </a:lnTo>
                  <a:lnTo>
                    <a:pt x="756572" y="320667"/>
                  </a:lnTo>
                  <a:lnTo>
                    <a:pt x="844254" y="305635"/>
                  </a:lnTo>
                  <a:lnTo>
                    <a:pt x="1082249" y="260542"/>
                  </a:lnTo>
                  <a:lnTo>
                    <a:pt x="1257613" y="232984"/>
                  </a:lnTo>
                  <a:lnTo>
                    <a:pt x="1355316" y="222964"/>
                  </a:lnTo>
                  <a:lnTo>
                    <a:pt x="1458030" y="217953"/>
                  </a:lnTo>
                  <a:lnTo>
                    <a:pt x="1578280" y="215448"/>
                  </a:lnTo>
                  <a:lnTo>
                    <a:pt x="1628384" y="217953"/>
                  </a:lnTo>
                  <a:lnTo>
                    <a:pt x="1638404" y="217953"/>
                  </a:lnTo>
                  <a:lnTo>
                    <a:pt x="1680993" y="210438"/>
                  </a:lnTo>
                  <a:lnTo>
                    <a:pt x="1718571" y="192901"/>
                  </a:lnTo>
                  <a:lnTo>
                    <a:pt x="1748634" y="172860"/>
                  </a:lnTo>
                  <a:lnTo>
                    <a:pt x="1761160" y="157828"/>
                  </a:lnTo>
                  <a:lnTo>
                    <a:pt x="1768675" y="140292"/>
                  </a:lnTo>
                  <a:lnTo>
                    <a:pt x="1768675" y="132776"/>
                  </a:lnTo>
                  <a:lnTo>
                    <a:pt x="1766170" y="117745"/>
                  </a:lnTo>
                  <a:lnTo>
                    <a:pt x="1753644" y="95198"/>
                  </a:lnTo>
                  <a:lnTo>
                    <a:pt x="1723581" y="65136"/>
                  </a:lnTo>
                  <a:lnTo>
                    <a:pt x="1698529" y="47599"/>
                  </a:lnTo>
                  <a:lnTo>
                    <a:pt x="1653436" y="30063"/>
                  </a:lnTo>
                  <a:lnTo>
                    <a:pt x="1590806" y="12526"/>
                  </a:lnTo>
                  <a:lnTo>
                    <a:pt x="1520660" y="0"/>
                  </a:lnTo>
                  <a:lnTo>
                    <a:pt x="1475566" y="0"/>
                  </a:lnTo>
                  <a:lnTo>
                    <a:pt x="1455524" y="5011"/>
                  </a:lnTo>
                  <a:lnTo>
                    <a:pt x="1392894" y="27558"/>
                  </a:lnTo>
                  <a:lnTo>
                    <a:pt x="1317738" y="45094"/>
                  </a:lnTo>
                  <a:lnTo>
                    <a:pt x="1215025" y="62631"/>
                  </a:lnTo>
                  <a:lnTo>
                    <a:pt x="1057197" y="85177"/>
                  </a:lnTo>
                  <a:lnTo>
                    <a:pt x="771603" y="142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7">
              <a:extLst>
                <a:ext uri="{FF2B5EF4-FFF2-40B4-BE49-F238E27FC236}">
                  <a16:creationId xmlns:a16="http://schemas.microsoft.com/office/drawing/2014/main" id="{3D17D962-2431-4D78-93B3-7E0CFCBF2923}"/>
                </a:ext>
              </a:extLst>
            </p:cNvPr>
            <p:cNvSpPr/>
            <p:nvPr/>
          </p:nvSpPr>
          <p:spPr>
            <a:xfrm>
              <a:off x="4164013" y="3351213"/>
              <a:ext cx="404812" cy="930275"/>
            </a:xfrm>
            <a:custGeom>
              <a:avLst/>
              <a:gdLst>
                <a:gd name="connsiteX0" fmla="*/ 370770 w 405843"/>
                <a:gd name="connsiteY0" fmla="*/ 345718 h 929431"/>
                <a:gd name="connsiteX1" fmla="*/ 393317 w 405843"/>
                <a:gd name="connsiteY1" fmla="*/ 578702 h 929431"/>
                <a:gd name="connsiteX2" fmla="*/ 405843 w 405843"/>
                <a:gd name="connsiteY2" fmla="*/ 688931 h 929431"/>
                <a:gd name="connsiteX3" fmla="*/ 403338 w 405843"/>
                <a:gd name="connsiteY3" fmla="*/ 801666 h 929431"/>
                <a:gd name="connsiteX4" fmla="*/ 403338 w 405843"/>
                <a:gd name="connsiteY4" fmla="*/ 829223 h 929431"/>
                <a:gd name="connsiteX5" fmla="*/ 398327 w 405843"/>
                <a:gd name="connsiteY5" fmla="*/ 849265 h 929431"/>
                <a:gd name="connsiteX6" fmla="*/ 370770 w 405843"/>
                <a:gd name="connsiteY6" fmla="*/ 889348 h 929431"/>
                <a:gd name="connsiteX7" fmla="*/ 345718 w 405843"/>
                <a:gd name="connsiteY7" fmla="*/ 911895 h 929431"/>
                <a:gd name="connsiteX8" fmla="*/ 323171 w 405843"/>
                <a:gd name="connsiteY8" fmla="*/ 926926 h 929431"/>
                <a:gd name="connsiteX9" fmla="*/ 308140 w 405843"/>
                <a:gd name="connsiteY9" fmla="*/ 929431 h 929431"/>
                <a:gd name="connsiteX10" fmla="*/ 298119 w 405843"/>
                <a:gd name="connsiteY10" fmla="*/ 929431 h 929431"/>
                <a:gd name="connsiteX11" fmla="*/ 283088 w 405843"/>
                <a:gd name="connsiteY11" fmla="*/ 924421 h 929431"/>
                <a:gd name="connsiteX12" fmla="*/ 270562 w 405843"/>
                <a:gd name="connsiteY12" fmla="*/ 914400 h 929431"/>
                <a:gd name="connsiteX13" fmla="*/ 245510 w 405843"/>
                <a:gd name="connsiteY13" fmla="*/ 879327 h 929431"/>
                <a:gd name="connsiteX14" fmla="*/ 215447 w 405843"/>
                <a:gd name="connsiteY14" fmla="*/ 829223 h 929431"/>
                <a:gd name="connsiteX15" fmla="*/ 190395 w 405843"/>
                <a:gd name="connsiteY15" fmla="*/ 766593 h 929431"/>
                <a:gd name="connsiteX16" fmla="*/ 180374 w 405843"/>
                <a:gd name="connsiteY16" fmla="*/ 729015 h 929431"/>
                <a:gd name="connsiteX17" fmla="*/ 177869 w 405843"/>
                <a:gd name="connsiteY17" fmla="*/ 691437 h 929431"/>
                <a:gd name="connsiteX18" fmla="*/ 170353 w 405843"/>
                <a:gd name="connsiteY18" fmla="*/ 576197 h 929431"/>
                <a:gd name="connsiteX19" fmla="*/ 160333 w 405843"/>
                <a:gd name="connsiteY19" fmla="*/ 423380 h 929431"/>
                <a:gd name="connsiteX20" fmla="*/ 155322 w 405843"/>
                <a:gd name="connsiteY20" fmla="*/ 348223 h 929431"/>
                <a:gd name="connsiteX21" fmla="*/ 155322 w 405843"/>
                <a:gd name="connsiteY21" fmla="*/ 313151 h 929431"/>
                <a:gd name="connsiteX22" fmla="*/ 150312 w 405843"/>
                <a:gd name="connsiteY22" fmla="*/ 283088 h 929431"/>
                <a:gd name="connsiteX23" fmla="*/ 145301 w 405843"/>
                <a:gd name="connsiteY23" fmla="*/ 255531 h 929431"/>
                <a:gd name="connsiteX24" fmla="*/ 130270 w 405843"/>
                <a:gd name="connsiteY24" fmla="*/ 212942 h 929431"/>
                <a:gd name="connsiteX25" fmla="*/ 110229 w 405843"/>
                <a:gd name="connsiteY25" fmla="*/ 177870 h 929431"/>
                <a:gd name="connsiteX26" fmla="*/ 85176 w 405843"/>
                <a:gd name="connsiteY26" fmla="*/ 142797 h 929431"/>
                <a:gd name="connsiteX27" fmla="*/ 60124 w 405843"/>
                <a:gd name="connsiteY27" fmla="*/ 115239 h 929431"/>
                <a:gd name="connsiteX28" fmla="*/ 27557 w 405843"/>
                <a:gd name="connsiteY28" fmla="*/ 85177 h 929431"/>
                <a:gd name="connsiteX29" fmla="*/ 12526 w 405843"/>
                <a:gd name="connsiteY29" fmla="*/ 62630 h 929431"/>
                <a:gd name="connsiteX30" fmla="*/ 0 w 405843"/>
                <a:gd name="connsiteY30" fmla="*/ 30062 h 929431"/>
                <a:gd name="connsiteX31" fmla="*/ 2505 w 405843"/>
                <a:gd name="connsiteY31" fmla="*/ 17536 h 929431"/>
                <a:gd name="connsiteX32" fmla="*/ 5010 w 405843"/>
                <a:gd name="connsiteY32" fmla="*/ 7516 h 929431"/>
                <a:gd name="connsiteX33" fmla="*/ 15031 w 405843"/>
                <a:gd name="connsiteY33" fmla="*/ 0 h 929431"/>
                <a:gd name="connsiteX34" fmla="*/ 32567 w 405843"/>
                <a:gd name="connsiteY34" fmla="*/ 0 h 929431"/>
                <a:gd name="connsiteX35" fmla="*/ 67640 w 405843"/>
                <a:gd name="connsiteY35" fmla="*/ 5010 h 929431"/>
                <a:gd name="connsiteX36" fmla="*/ 90187 w 405843"/>
                <a:gd name="connsiteY36" fmla="*/ 10021 h 929431"/>
                <a:gd name="connsiteX37" fmla="*/ 117744 w 405843"/>
                <a:gd name="connsiteY37" fmla="*/ 12526 h 929431"/>
                <a:gd name="connsiteX38" fmla="*/ 185385 w 405843"/>
                <a:gd name="connsiteY38" fmla="*/ 27557 h 929431"/>
                <a:gd name="connsiteX39" fmla="*/ 255530 w 405843"/>
                <a:gd name="connsiteY39" fmla="*/ 45094 h 929431"/>
                <a:gd name="connsiteX40" fmla="*/ 288098 w 405843"/>
                <a:gd name="connsiteY40" fmla="*/ 55114 h 929431"/>
                <a:gd name="connsiteX41" fmla="*/ 353233 w 405843"/>
                <a:gd name="connsiteY41" fmla="*/ 187890 h 929431"/>
                <a:gd name="connsiteX42" fmla="*/ 370770 w 405843"/>
                <a:gd name="connsiteY42" fmla="*/ 345718 h 9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5843" h="929431">
                  <a:moveTo>
                    <a:pt x="370770" y="345718"/>
                  </a:moveTo>
                  <a:lnTo>
                    <a:pt x="393317" y="578702"/>
                  </a:lnTo>
                  <a:lnTo>
                    <a:pt x="405843" y="688931"/>
                  </a:lnTo>
                  <a:lnTo>
                    <a:pt x="403338" y="801666"/>
                  </a:lnTo>
                  <a:lnTo>
                    <a:pt x="403338" y="829223"/>
                  </a:lnTo>
                  <a:lnTo>
                    <a:pt x="398327" y="849265"/>
                  </a:lnTo>
                  <a:lnTo>
                    <a:pt x="370770" y="889348"/>
                  </a:lnTo>
                  <a:lnTo>
                    <a:pt x="345718" y="911895"/>
                  </a:lnTo>
                  <a:lnTo>
                    <a:pt x="323171" y="926926"/>
                  </a:lnTo>
                  <a:lnTo>
                    <a:pt x="308140" y="929431"/>
                  </a:lnTo>
                  <a:lnTo>
                    <a:pt x="298119" y="929431"/>
                  </a:lnTo>
                  <a:lnTo>
                    <a:pt x="283088" y="924421"/>
                  </a:lnTo>
                  <a:lnTo>
                    <a:pt x="270562" y="914400"/>
                  </a:lnTo>
                  <a:lnTo>
                    <a:pt x="245510" y="879327"/>
                  </a:lnTo>
                  <a:lnTo>
                    <a:pt x="215447" y="829223"/>
                  </a:lnTo>
                  <a:lnTo>
                    <a:pt x="190395" y="766593"/>
                  </a:lnTo>
                  <a:lnTo>
                    <a:pt x="180374" y="729015"/>
                  </a:lnTo>
                  <a:lnTo>
                    <a:pt x="177869" y="691437"/>
                  </a:lnTo>
                  <a:lnTo>
                    <a:pt x="170353" y="576197"/>
                  </a:lnTo>
                  <a:lnTo>
                    <a:pt x="160333" y="423380"/>
                  </a:lnTo>
                  <a:lnTo>
                    <a:pt x="155322" y="348223"/>
                  </a:lnTo>
                  <a:lnTo>
                    <a:pt x="155322" y="313151"/>
                  </a:lnTo>
                  <a:lnTo>
                    <a:pt x="150312" y="283088"/>
                  </a:lnTo>
                  <a:lnTo>
                    <a:pt x="145301" y="255531"/>
                  </a:lnTo>
                  <a:lnTo>
                    <a:pt x="130270" y="212942"/>
                  </a:lnTo>
                  <a:lnTo>
                    <a:pt x="110229" y="177870"/>
                  </a:lnTo>
                  <a:lnTo>
                    <a:pt x="85176" y="142797"/>
                  </a:lnTo>
                  <a:lnTo>
                    <a:pt x="60124" y="115239"/>
                  </a:lnTo>
                  <a:lnTo>
                    <a:pt x="27557" y="85177"/>
                  </a:lnTo>
                  <a:lnTo>
                    <a:pt x="12526" y="62630"/>
                  </a:lnTo>
                  <a:lnTo>
                    <a:pt x="0" y="30062"/>
                  </a:lnTo>
                  <a:lnTo>
                    <a:pt x="2505" y="17536"/>
                  </a:lnTo>
                  <a:lnTo>
                    <a:pt x="5010" y="7516"/>
                  </a:lnTo>
                  <a:lnTo>
                    <a:pt x="15031" y="0"/>
                  </a:lnTo>
                  <a:lnTo>
                    <a:pt x="32567" y="0"/>
                  </a:lnTo>
                  <a:lnTo>
                    <a:pt x="67640" y="5010"/>
                  </a:lnTo>
                  <a:lnTo>
                    <a:pt x="90187" y="10021"/>
                  </a:lnTo>
                  <a:lnTo>
                    <a:pt x="117744" y="12526"/>
                  </a:lnTo>
                  <a:lnTo>
                    <a:pt x="185385" y="27557"/>
                  </a:lnTo>
                  <a:lnTo>
                    <a:pt x="255530" y="45094"/>
                  </a:lnTo>
                  <a:lnTo>
                    <a:pt x="288098" y="55114"/>
                  </a:lnTo>
                  <a:lnTo>
                    <a:pt x="353233" y="187890"/>
                  </a:lnTo>
                  <a:lnTo>
                    <a:pt x="370770" y="345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0">
              <a:extLst>
                <a:ext uri="{FF2B5EF4-FFF2-40B4-BE49-F238E27FC236}">
                  <a16:creationId xmlns:a16="http://schemas.microsoft.com/office/drawing/2014/main" id="{B1124363-B30B-4DD6-8263-BB5E9C02621A}"/>
                </a:ext>
              </a:extLst>
            </p:cNvPr>
            <p:cNvSpPr/>
            <p:nvPr/>
          </p:nvSpPr>
          <p:spPr>
            <a:xfrm>
              <a:off x="4217988" y="4376738"/>
              <a:ext cx="466725" cy="841375"/>
            </a:xfrm>
            <a:custGeom>
              <a:avLst/>
              <a:gdLst>
                <a:gd name="connsiteX0" fmla="*/ 313151 w 465968"/>
                <a:gd name="connsiteY0" fmla="*/ 253026 h 841749"/>
                <a:gd name="connsiteX1" fmla="*/ 245510 w 465968"/>
                <a:gd name="connsiteY1" fmla="*/ 182880 h 841749"/>
                <a:gd name="connsiteX2" fmla="*/ 175364 w 465968"/>
                <a:gd name="connsiteY2" fmla="*/ 117745 h 841749"/>
                <a:gd name="connsiteX3" fmla="*/ 100208 w 465968"/>
                <a:gd name="connsiteY3" fmla="*/ 50104 h 841749"/>
                <a:gd name="connsiteX4" fmla="*/ 57620 w 465968"/>
                <a:gd name="connsiteY4" fmla="*/ 12526 h 841749"/>
                <a:gd name="connsiteX5" fmla="*/ 32568 w 465968"/>
                <a:gd name="connsiteY5" fmla="*/ 0 h 841749"/>
                <a:gd name="connsiteX6" fmla="*/ 17536 w 465968"/>
                <a:gd name="connsiteY6" fmla="*/ 0 h 841749"/>
                <a:gd name="connsiteX7" fmla="*/ 7516 w 465968"/>
                <a:gd name="connsiteY7" fmla="*/ 0 h 841749"/>
                <a:gd name="connsiteX8" fmla="*/ 5010 w 465968"/>
                <a:gd name="connsiteY8" fmla="*/ 2505 h 841749"/>
                <a:gd name="connsiteX9" fmla="*/ 0 w 465968"/>
                <a:gd name="connsiteY9" fmla="*/ 12526 h 841749"/>
                <a:gd name="connsiteX10" fmla="*/ 5010 w 465968"/>
                <a:gd name="connsiteY10" fmla="*/ 35073 h 841749"/>
                <a:gd name="connsiteX11" fmla="*/ 42589 w 465968"/>
                <a:gd name="connsiteY11" fmla="*/ 125260 h 841749"/>
                <a:gd name="connsiteX12" fmla="*/ 112734 w 465968"/>
                <a:gd name="connsiteY12" fmla="*/ 293109 h 841749"/>
                <a:gd name="connsiteX13" fmla="*/ 170354 w 465968"/>
                <a:gd name="connsiteY13" fmla="*/ 443421 h 841749"/>
                <a:gd name="connsiteX14" fmla="*/ 185385 w 465968"/>
                <a:gd name="connsiteY14" fmla="*/ 501041 h 841749"/>
                <a:gd name="connsiteX15" fmla="*/ 202922 w 465968"/>
                <a:gd name="connsiteY15" fmla="*/ 603754 h 841749"/>
                <a:gd name="connsiteX16" fmla="*/ 217953 w 465968"/>
                <a:gd name="connsiteY16" fmla="*/ 676405 h 841749"/>
                <a:gd name="connsiteX17" fmla="*/ 237995 w 465968"/>
                <a:gd name="connsiteY17" fmla="*/ 736530 h 841749"/>
                <a:gd name="connsiteX18" fmla="*/ 253026 w 465968"/>
                <a:gd name="connsiteY18" fmla="*/ 771603 h 841749"/>
                <a:gd name="connsiteX19" fmla="*/ 265552 w 465968"/>
                <a:gd name="connsiteY19" fmla="*/ 796655 h 841749"/>
                <a:gd name="connsiteX20" fmla="*/ 280583 w 465968"/>
                <a:gd name="connsiteY20" fmla="*/ 819202 h 841749"/>
                <a:gd name="connsiteX21" fmla="*/ 293109 w 465968"/>
                <a:gd name="connsiteY21" fmla="*/ 831728 h 841749"/>
                <a:gd name="connsiteX22" fmla="*/ 303130 w 465968"/>
                <a:gd name="connsiteY22" fmla="*/ 836739 h 841749"/>
                <a:gd name="connsiteX23" fmla="*/ 333192 w 465968"/>
                <a:gd name="connsiteY23" fmla="*/ 841749 h 841749"/>
                <a:gd name="connsiteX24" fmla="*/ 363255 w 465968"/>
                <a:gd name="connsiteY24" fmla="*/ 834233 h 841749"/>
                <a:gd name="connsiteX25" fmla="*/ 385802 w 465968"/>
                <a:gd name="connsiteY25" fmla="*/ 824213 h 841749"/>
                <a:gd name="connsiteX26" fmla="*/ 408349 w 465968"/>
                <a:gd name="connsiteY26" fmla="*/ 804171 h 841749"/>
                <a:gd name="connsiteX27" fmla="*/ 430895 w 465968"/>
                <a:gd name="connsiteY27" fmla="*/ 769098 h 841749"/>
                <a:gd name="connsiteX28" fmla="*/ 443421 w 465968"/>
                <a:gd name="connsiteY28" fmla="*/ 736530 h 841749"/>
                <a:gd name="connsiteX29" fmla="*/ 450937 w 465968"/>
                <a:gd name="connsiteY29" fmla="*/ 708973 h 841749"/>
                <a:gd name="connsiteX30" fmla="*/ 458453 w 465968"/>
                <a:gd name="connsiteY30" fmla="*/ 661374 h 841749"/>
                <a:gd name="connsiteX31" fmla="*/ 463463 w 465968"/>
                <a:gd name="connsiteY31" fmla="*/ 626301 h 841749"/>
                <a:gd name="connsiteX32" fmla="*/ 465968 w 465968"/>
                <a:gd name="connsiteY32" fmla="*/ 578702 h 841749"/>
                <a:gd name="connsiteX33" fmla="*/ 460958 w 465968"/>
                <a:gd name="connsiteY33" fmla="*/ 538619 h 841749"/>
                <a:gd name="connsiteX34" fmla="*/ 455947 w 465968"/>
                <a:gd name="connsiteY34" fmla="*/ 503546 h 841749"/>
                <a:gd name="connsiteX35" fmla="*/ 443421 w 465968"/>
                <a:gd name="connsiteY35" fmla="*/ 450937 h 841749"/>
                <a:gd name="connsiteX36" fmla="*/ 425885 w 465968"/>
                <a:gd name="connsiteY36" fmla="*/ 408348 h 841749"/>
                <a:gd name="connsiteX37" fmla="*/ 398328 w 465968"/>
                <a:gd name="connsiteY37" fmla="*/ 365760 h 841749"/>
                <a:gd name="connsiteX38" fmla="*/ 355739 w 465968"/>
                <a:gd name="connsiteY38" fmla="*/ 308140 h 841749"/>
                <a:gd name="connsiteX39" fmla="*/ 313151 w 465968"/>
                <a:gd name="connsiteY39" fmla="*/ 253026 h 84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5968" h="841749">
                  <a:moveTo>
                    <a:pt x="313151" y="253026"/>
                  </a:moveTo>
                  <a:lnTo>
                    <a:pt x="245510" y="182880"/>
                  </a:lnTo>
                  <a:lnTo>
                    <a:pt x="175364" y="117745"/>
                  </a:lnTo>
                  <a:lnTo>
                    <a:pt x="100208" y="50104"/>
                  </a:lnTo>
                  <a:lnTo>
                    <a:pt x="57620" y="12526"/>
                  </a:lnTo>
                  <a:lnTo>
                    <a:pt x="32568" y="0"/>
                  </a:lnTo>
                  <a:lnTo>
                    <a:pt x="17536" y="0"/>
                  </a:lnTo>
                  <a:lnTo>
                    <a:pt x="7516" y="0"/>
                  </a:lnTo>
                  <a:lnTo>
                    <a:pt x="5010" y="2505"/>
                  </a:lnTo>
                  <a:lnTo>
                    <a:pt x="0" y="12526"/>
                  </a:lnTo>
                  <a:lnTo>
                    <a:pt x="5010" y="35073"/>
                  </a:lnTo>
                  <a:lnTo>
                    <a:pt x="42589" y="125260"/>
                  </a:lnTo>
                  <a:lnTo>
                    <a:pt x="112734" y="293109"/>
                  </a:lnTo>
                  <a:lnTo>
                    <a:pt x="170354" y="443421"/>
                  </a:lnTo>
                  <a:lnTo>
                    <a:pt x="185385" y="501041"/>
                  </a:lnTo>
                  <a:lnTo>
                    <a:pt x="202922" y="603754"/>
                  </a:lnTo>
                  <a:lnTo>
                    <a:pt x="217953" y="676405"/>
                  </a:lnTo>
                  <a:lnTo>
                    <a:pt x="237995" y="736530"/>
                  </a:lnTo>
                  <a:lnTo>
                    <a:pt x="253026" y="771603"/>
                  </a:lnTo>
                  <a:lnTo>
                    <a:pt x="265552" y="796655"/>
                  </a:lnTo>
                  <a:lnTo>
                    <a:pt x="280583" y="819202"/>
                  </a:lnTo>
                  <a:lnTo>
                    <a:pt x="293109" y="831728"/>
                  </a:lnTo>
                  <a:lnTo>
                    <a:pt x="303130" y="836739"/>
                  </a:lnTo>
                  <a:lnTo>
                    <a:pt x="333192" y="841749"/>
                  </a:lnTo>
                  <a:lnTo>
                    <a:pt x="363255" y="834233"/>
                  </a:lnTo>
                  <a:lnTo>
                    <a:pt x="385802" y="824213"/>
                  </a:lnTo>
                  <a:lnTo>
                    <a:pt x="408349" y="804171"/>
                  </a:lnTo>
                  <a:lnTo>
                    <a:pt x="430895" y="769098"/>
                  </a:lnTo>
                  <a:lnTo>
                    <a:pt x="443421" y="736530"/>
                  </a:lnTo>
                  <a:lnTo>
                    <a:pt x="450937" y="708973"/>
                  </a:lnTo>
                  <a:lnTo>
                    <a:pt x="458453" y="661374"/>
                  </a:lnTo>
                  <a:lnTo>
                    <a:pt x="463463" y="626301"/>
                  </a:lnTo>
                  <a:lnTo>
                    <a:pt x="465968" y="578702"/>
                  </a:lnTo>
                  <a:lnTo>
                    <a:pt x="460958" y="538619"/>
                  </a:lnTo>
                  <a:lnTo>
                    <a:pt x="455947" y="503546"/>
                  </a:lnTo>
                  <a:lnTo>
                    <a:pt x="443421" y="450937"/>
                  </a:lnTo>
                  <a:lnTo>
                    <a:pt x="425885" y="408348"/>
                  </a:lnTo>
                  <a:lnTo>
                    <a:pt x="398328" y="365760"/>
                  </a:lnTo>
                  <a:lnTo>
                    <a:pt x="355739" y="308140"/>
                  </a:lnTo>
                  <a:lnTo>
                    <a:pt x="313151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1">
              <a:extLst>
                <a:ext uri="{FF2B5EF4-FFF2-40B4-BE49-F238E27FC236}">
                  <a16:creationId xmlns:a16="http://schemas.microsoft.com/office/drawing/2014/main" id="{3530ABF2-63BD-4A45-BBB1-B1D53C1AFE51}"/>
                </a:ext>
              </a:extLst>
            </p:cNvPr>
            <p:cNvSpPr/>
            <p:nvPr/>
          </p:nvSpPr>
          <p:spPr>
            <a:xfrm>
              <a:off x="4926013" y="4183063"/>
              <a:ext cx="652462" cy="1100137"/>
            </a:xfrm>
            <a:custGeom>
              <a:avLst/>
              <a:gdLst>
                <a:gd name="connsiteX0" fmla="*/ 245510 w 653859"/>
                <a:gd name="connsiteY0" fmla="*/ 493526 h 1099785"/>
                <a:gd name="connsiteX1" fmla="*/ 142797 w 653859"/>
                <a:gd name="connsiteY1" fmla="*/ 754067 h 1099785"/>
                <a:gd name="connsiteX2" fmla="*/ 42588 w 653859"/>
                <a:gd name="connsiteY2" fmla="*/ 989556 h 1099785"/>
                <a:gd name="connsiteX3" fmla="*/ 0 w 653859"/>
                <a:gd name="connsiteY3" fmla="*/ 1099785 h 1099785"/>
                <a:gd name="connsiteX4" fmla="*/ 137786 w 653859"/>
                <a:gd name="connsiteY4" fmla="*/ 954483 h 1099785"/>
                <a:gd name="connsiteX5" fmla="*/ 250521 w 653859"/>
                <a:gd name="connsiteY5" fmla="*/ 806676 h 1099785"/>
                <a:gd name="connsiteX6" fmla="*/ 368265 w 653859"/>
                <a:gd name="connsiteY6" fmla="*/ 643838 h 1099785"/>
                <a:gd name="connsiteX7" fmla="*/ 475989 w 653859"/>
                <a:gd name="connsiteY7" fmla="*/ 483505 h 1099785"/>
                <a:gd name="connsiteX8" fmla="*/ 508557 w 653859"/>
                <a:gd name="connsiteY8" fmla="*/ 433401 h 1099785"/>
                <a:gd name="connsiteX9" fmla="*/ 521083 w 653859"/>
                <a:gd name="connsiteY9" fmla="*/ 405843 h 1099785"/>
                <a:gd name="connsiteX10" fmla="*/ 541124 w 653859"/>
                <a:gd name="connsiteY10" fmla="*/ 373276 h 1099785"/>
                <a:gd name="connsiteX11" fmla="*/ 556156 w 653859"/>
                <a:gd name="connsiteY11" fmla="*/ 355739 h 1099785"/>
                <a:gd name="connsiteX12" fmla="*/ 578702 w 653859"/>
                <a:gd name="connsiteY12" fmla="*/ 330687 h 1099785"/>
                <a:gd name="connsiteX13" fmla="*/ 616281 w 653859"/>
                <a:gd name="connsiteY13" fmla="*/ 300625 h 1099785"/>
                <a:gd name="connsiteX14" fmla="*/ 638827 w 653859"/>
                <a:gd name="connsiteY14" fmla="*/ 283088 h 1099785"/>
                <a:gd name="connsiteX15" fmla="*/ 648848 w 653859"/>
                <a:gd name="connsiteY15" fmla="*/ 270562 h 1099785"/>
                <a:gd name="connsiteX16" fmla="*/ 651353 w 653859"/>
                <a:gd name="connsiteY16" fmla="*/ 260542 h 1099785"/>
                <a:gd name="connsiteX17" fmla="*/ 653859 w 653859"/>
                <a:gd name="connsiteY17" fmla="*/ 245510 h 1099785"/>
                <a:gd name="connsiteX18" fmla="*/ 651353 w 653859"/>
                <a:gd name="connsiteY18" fmla="*/ 235489 h 1099785"/>
                <a:gd name="connsiteX19" fmla="*/ 646343 w 653859"/>
                <a:gd name="connsiteY19" fmla="*/ 220458 h 1099785"/>
                <a:gd name="connsiteX20" fmla="*/ 633817 w 653859"/>
                <a:gd name="connsiteY20" fmla="*/ 195406 h 1099785"/>
                <a:gd name="connsiteX21" fmla="*/ 611270 w 653859"/>
                <a:gd name="connsiteY21" fmla="*/ 170354 h 1099785"/>
                <a:gd name="connsiteX22" fmla="*/ 576197 w 653859"/>
                <a:gd name="connsiteY22" fmla="*/ 137786 h 1099785"/>
                <a:gd name="connsiteX23" fmla="*/ 531104 w 653859"/>
                <a:gd name="connsiteY23" fmla="*/ 105219 h 1099785"/>
                <a:gd name="connsiteX24" fmla="*/ 478494 w 653859"/>
                <a:gd name="connsiteY24" fmla="*/ 72651 h 1099785"/>
                <a:gd name="connsiteX25" fmla="*/ 408348 w 653859"/>
                <a:gd name="connsiteY25" fmla="*/ 40083 h 1099785"/>
                <a:gd name="connsiteX26" fmla="*/ 345718 w 653859"/>
                <a:gd name="connsiteY26" fmla="*/ 20042 h 1099785"/>
                <a:gd name="connsiteX27" fmla="*/ 270562 w 653859"/>
                <a:gd name="connsiteY27" fmla="*/ 2505 h 1099785"/>
                <a:gd name="connsiteX28" fmla="*/ 235489 w 653859"/>
                <a:gd name="connsiteY28" fmla="*/ 0 h 1099785"/>
                <a:gd name="connsiteX29" fmla="*/ 220458 w 653859"/>
                <a:gd name="connsiteY29" fmla="*/ 0 h 1099785"/>
                <a:gd name="connsiteX30" fmla="*/ 202922 w 653859"/>
                <a:gd name="connsiteY30" fmla="*/ 5011 h 1099785"/>
                <a:gd name="connsiteX31" fmla="*/ 200416 w 653859"/>
                <a:gd name="connsiteY31" fmla="*/ 12526 h 1099785"/>
                <a:gd name="connsiteX32" fmla="*/ 202922 w 653859"/>
                <a:gd name="connsiteY32" fmla="*/ 27557 h 1099785"/>
                <a:gd name="connsiteX33" fmla="*/ 217953 w 653859"/>
                <a:gd name="connsiteY33" fmla="*/ 50104 h 1099785"/>
                <a:gd name="connsiteX34" fmla="*/ 237994 w 653859"/>
                <a:gd name="connsiteY34" fmla="*/ 70146 h 1099785"/>
                <a:gd name="connsiteX35" fmla="*/ 255531 w 653859"/>
                <a:gd name="connsiteY35" fmla="*/ 90188 h 1099785"/>
                <a:gd name="connsiteX36" fmla="*/ 268057 w 653859"/>
                <a:gd name="connsiteY36" fmla="*/ 110229 h 1099785"/>
                <a:gd name="connsiteX37" fmla="*/ 290604 w 653859"/>
                <a:gd name="connsiteY37" fmla="*/ 155323 h 1099785"/>
                <a:gd name="connsiteX38" fmla="*/ 305635 w 653859"/>
                <a:gd name="connsiteY38" fmla="*/ 192901 h 1099785"/>
                <a:gd name="connsiteX39" fmla="*/ 310645 w 653859"/>
                <a:gd name="connsiteY39" fmla="*/ 230479 h 1099785"/>
                <a:gd name="connsiteX40" fmla="*/ 300625 w 653859"/>
                <a:gd name="connsiteY40" fmla="*/ 295614 h 1099785"/>
                <a:gd name="connsiteX41" fmla="*/ 285593 w 653859"/>
                <a:gd name="connsiteY41" fmla="*/ 368265 h 1099785"/>
                <a:gd name="connsiteX42" fmla="*/ 245510 w 653859"/>
                <a:gd name="connsiteY42" fmla="*/ 493526 h 109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3859" h="1099785">
                  <a:moveTo>
                    <a:pt x="245510" y="493526"/>
                  </a:moveTo>
                  <a:lnTo>
                    <a:pt x="142797" y="754067"/>
                  </a:lnTo>
                  <a:lnTo>
                    <a:pt x="42588" y="989556"/>
                  </a:lnTo>
                  <a:lnTo>
                    <a:pt x="0" y="1099785"/>
                  </a:lnTo>
                  <a:lnTo>
                    <a:pt x="137786" y="954483"/>
                  </a:lnTo>
                  <a:lnTo>
                    <a:pt x="250521" y="806676"/>
                  </a:lnTo>
                  <a:lnTo>
                    <a:pt x="368265" y="643838"/>
                  </a:lnTo>
                  <a:lnTo>
                    <a:pt x="475989" y="483505"/>
                  </a:lnTo>
                  <a:lnTo>
                    <a:pt x="508557" y="433401"/>
                  </a:lnTo>
                  <a:lnTo>
                    <a:pt x="521083" y="405843"/>
                  </a:lnTo>
                  <a:lnTo>
                    <a:pt x="541124" y="373276"/>
                  </a:lnTo>
                  <a:lnTo>
                    <a:pt x="556156" y="355739"/>
                  </a:lnTo>
                  <a:lnTo>
                    <a:pt x="578702" y="330687"/>
                  </a:lnTo>
                  <a:lnTo>
                    <a:pt x="616281" y="300625"/>
                  </a:lnTo>
                  <a:lnTo>
                    <a:pt x="638827" y="283088"/>
                  </a:lnTo>
                  <a:lnTo>
                    <a:pt x="648848" y="270562"/>
                  </a:lnTo>
                  <a:lnTo>
                    <a:pt x="651353" y="260542"/>
                  </a:lnTo>
                  <a:lnTo>
                    <a:pt x="653859" y="245510"/>
                  </a:lnTo>
                  <a:lnTo>
                    <a:pt x="651353" y="235489"/>
                  </a:lnTo>
                  <a:lnTo>
                    <a:pt x="646343" y="220458"/>
                  </a:lnTo>
                  <a:lnTo>
                    <a:pt x="633817" y="195406"/>
                  </a:lnTo>
                  <a:lnTo>
                    <a:pt x="611270" y="170354"/>
                  </a:lnTo>
                  <a:lnTo>
                    <a:pt x="576197" y="137786"/>
                  </a:lnTo>
                  <a:lnTo>
                    <a:pt x="531104" y="105219"/>
                  </a:lnTo>
                  <a:lnTo>
                    <a:pt x="478494" y="72651"/>
                  </a:lnTo>
                  <a:lnTo>
                    <a:pt x="408348" y="40083"/>
                  </a:lnTo>
                  <a:lnTo>
                    <a:pt x="345718" y="20042"/>
                  </a:lnTo>
                  <a:lnTo>
                    <a:pt x="270562" y="2505"/>
                  </a:lnTo>
                  <a:lnTo>
                    <a:pt x="235489" y="0"/>
                  </a:lnTo>
                  <a:lnTo>
                    <a:pt x="220458" y="0"/>
                  </a:lnTo>
                  <a:lnTo>
                    <a:pt x="202922" y="5011"/>
                  </a:lnTo>
                  <a:lnTo>
                    <a:pt x="200416" y="12526"/>
                  </a:lnTo>
                  <a:lnTo>
                    <a:pt x="202922" y="27557"/>
                  </a:lnTo>
                  <a:lnTo>
                    <a:pt x="217953" y="50104"/>
                  </a:lnTo>
                  <a:lnTo>
                    <a:pt x="237994" y="70146"/>
                  </a:lnTo>
                  <a:lnTo>
                    <a:pt x="255531" y="90188"/>
                  </a:lnTo>
                  <a:lnTo>
                    <a:pt x="268057" y="110229"/>
                  </a:lnTo>
                  <a:lnTo>
                    <a:pt x="290604" y="155323"/>
                  </a:lnTo>
                  <a:lnTo>
                    <a:pt x="305635" y="192901"/>
                  </a:lnTo>
                  <a:lnTo>
                    <a:pt x="310645" y="230479"/>
                  </a:lnTo>
                  <a:lnTo>
                    <a:pt x="300625" y="295614"/>
                  </a:lnTo>
                  <a:lnTo>
                    <a:pt x="285593" y="368265"/>
                  </a:lnTo>
                  <a:lnTo>
                    <a:pt x="245510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3">
              <a:extLst>
                <a:ext uri="{FF2B5EF4-FFF2-40B4-BE49-F238E27FC236}">
                  <a16:creationId xmlns:a16="http://schemas.microsoft.com/office/drawing/2014/main" id="{3D45A76A-B2C1-4EBD-9B76-C181C3EB5D54}"/>
                </a:ext>
              </a:extLst>
            </p:cNvPr>
            <p:cNvSpPr/>
            <p:nvPr/>
          </p:nvSpPr>
          <p:spPr>
            <a:xfrm>
              <a:off x="5626100" y="2674938"/>
              <a:ext cx="1757363" cy="487362"/>
            </a:xfrm>
            <a:custGeom>
              <a:avLst/>
              <a:gdLst>
                <a:gd name="connsiteX0" fmla="*/ 982040 w 1756149"/>
                <a:gd name="connsiteY0" fmla="*/ 323172 h 486010"/>
                <a:gd name="connsiteX1" fmla="*/ 759077 w 1756149"/>
                <a:gd name="connsiteY1" fmla="*/ 383297 h 486010"/>
                <a:gd name="connsiteX2" fmla="*/ 558660 w 1756149"/>
                <a:gd name="connsiteY2" fmla="*/ 438411 h 486010"/>
                <a:gd name="connsiteX3" fmla="*/ 410853 w 1756149"/>
                <a:gd name="connsiteY3" fmla="*/ 481000 h 486010"/>
                <a:gd name="connsiteX4" fmla="*/ 383296 w 1756149"/>
                <a:gd name="connsiteY4" fmla="*/ 486010 h 486010"/>
                <a:gd name="connsiteX5" fmla="*/ 363254 w 1756149"/>
                <a:gd name="connsiteY5" fmla="*/ 486010 h 486010"/>
                <a:gd name="connsiteX6" fmla="*/ 333192 w 1756149"/>
                <a:gd name="connsiteY6" fmla="*/ 483505 h 486010"/>
                <a:gd name="connsiteX7" fmla="*/ 283088 w 1756149"/>
                <a:gd name="connsiteY7" fmla="*/ 475989 h 486010"/>
                <a:gd name="connsiteX8" fmla="*/ 230478 w 1756149"/>
                <a:gd name="connsiteY8" fmla="*/ 458453 h 486010"/>
                <a:gd name="connsiteX9" fmla="*/ 177869 w 1756149"/>
                <a:gd name="connsiteY9" fmla="*/ 435906 h 486010"/>
                <a:gd name="connsiteX10" fmla="*/ 135281 w 1756149"/>
                <a:gd name="connsiteY10" fmla="*/ 410854 h 486010"/>
                <a:gd name="connsiteX11" fmla="*/ 95197 w 1756149"/>
                <a:gd name="connsiteY11" fmla="*/ 378286 h 486010"/>
                <a:gd name="connsiteX12" fmla="*/ 52609 w 1756149"/>
                <a:gd name="connsiteY12" fmla="*/ 340708 h 486010"/>
                <a:gd name="connsiteX13" fmla="*/ 25052 w 1756149"/>
                <a:gd name="connsiteY13" fmla="*/ 308141 h 486010"/>
                <a:gd name="connsiteX14" fmla="*/ 7515 w 1756149"/>
                <a:gd name="connsiteY14" fmla="*/ 280583 h 486010"/>
                <a:gd name="connsiteX15" fmla="*/ 0 w 1756149"/>
                <a:gd name="connsiteY15" fmla="*/ 255531 h 486010"/>
                <a:gd name="connsiteX16" fmla="*/ 0 w 1756149"/>
                <a:gd name="connsiteY16" fmla="*/ 230479 h 486010"/>
                <a:gd name="connsiteX17" fmla="*/ 7515 w 1756149"/>
                <a:gd name="connsiteY17" fmla="*/ 217953 h 486010"/>
                <a:gd name="connsiteX18" fmla="*/ 20041 w 1756149"/>
                <a:gd name="connsiteY18" fmla="*/ 217953 h 486010"/>
                <a:gd name="connsiteX19" fmla="*/ 35072 w 1756149"/>
                <a:gd name="connsiteY19" fmla="*/ 220459 h 486010"/>
                <a:gd name="connsiteX20" fmla="*/ 67640 w 1756149"/>
                <a:gd name="connsiteY20" fmla="*/ 235490 h 486010"/>
                <a:gd name="connsiteX21" fmla="*/ 107723 w 1756149"/>
                <a:gd name="connsiteY21" fmla="*/ 260542 h 486010"/>
                <a:gd name="connsiteX22" fmla="*/ 140291 w 1756149"/>
                <a:gd name="connsiteY22" fmla="*/ 273068 h 486010"/>
                <a:gd name="connsiteX23" fmla="*/ 190395 w 1756149"/>
                <a:gd name="connsiteY23" fmla="*/ 285594 h 486010"/>
                <a:gd name="connsiteX24" fmla="*/ 237994 w 1756149"/>
                <a:gd name="connsiteY24" fmla="*/ 290604 h 486010"/>
                <a:gd name="connsiteX25" fmla="*/ 298119 w 1756149"/>
                <a:gd name="connsiteY25" fmla="*/ 290604 h 486010"/>
                <a:gd name="connsiteX26" fmla="*/ 363254 w 1756149"/>
                <a:gd name="connsiteY26" fmla="*/ 283089 h 486010"/>
                <a:gd name="connsiteX27" fmla="*/ 596238 w 1756149"/>
                <a:gd name="connsiteY27" fmla="*/ 232985 h 486010"/>
                <a:gd name="connsiteX28" fmla="*/ 891853 w 1756149"/>
                <a:gd name="connsiteY28" fmla="*/ 165344 h 486010"/>
                <a:gd name="connsiteX29" fmla="*/ 1049681 w 1756149"/>
                <a:gd name="connsiteY29" fmla="*/ 127766 h 486010"/>
                <a:gd name="connsiteX30" fmla="*/ 1392894 w 1756149"/>
                <a:gd name="connsiteY30" fmla="*/ 55115 h 486010"/>
                <a:gd name="connsiteX31" fmla="*/ 1458029 w 1756149"/>
                <a:gd name="connsiteY31" fmla="*/ 40084 h 486010"/>
                <a:gd name="connsiteX32" fmla="*/ 1495607 w 1756149"/>
                <a:gd name="connsiteY32" fmla="*/ 17537 h 486010"/>
                <a:gd name="connsiteX33" fmla="*/ 1523164 w 1756149"/>
                <a:gd name="connsiteY33" fmla="*/ 0 h 486010"/>
                <a:gd name="connsiteX34" fmla="*/ 1535690 w 1756149"/>
                <a:gd name="connsiteY34" fmla="*/ 0 h 486010"/>
                <a:gd name="connsiteX35" fmla="*/ 1578279 w 1756149"/>
                <a:gd name="connsiteY35" fmla="*/ 10021 h 486010"/>
                <a:gd name="connsiteX36" fmla="*/ 1678487 w 1756149"/>
                <a:gd name="connsiteY36" fmla="*/ 57620 h 486010"/>
                <a:gd name="connsiteX37" fmla="*/ 1708550 w 1756149"/>
                <a:gd name="connsiteY37" fmla="*/ 80167 h 486010"/>
                <a:gd name="connsiteX38" fmla="*/ 1736107 w 1756149"/>
                <a:gd name="connsiteY38" fmla="*/ 105219 h 486010"/>
                <a:gd name="connsiteX39" fmla="*/ 1748633 w 1756149"/>
                <a:gd name="connsiteY39" fmla="*/ 122756 h 486010"/>
                <a:gd name="connsiteX40" fmla="*/ 1756149 w 1756149"/>
                <a:gd name="connsiteY40" fmla="*/ 142797 h 486010"/>
                <a:gd name="connsiteX41" fmla="*/ 1756149 w 1756149"/>
                <a:gd name="connsiteY41" fmla="*/ 162839 h 486010"/>
                <a:gd name="connsiteX42" fmla="*/ 1746128 w 1756149"/>
                <a:gd name="connsiteY42" fmla="*/ 182880 h 486010"/>
                <a:gd name="connsiteX43" fmla="*/ 1723581 w 1756149"/>
                <a:gd name="connsiteY43" fmla="*/ 197912 h 486010"/>
                <a:gd name="connsiteX44" fmla="*/ 1686003 w 1756149"/>
                <a:gd name="connsiteY44" fmla="*/ 215448 h 486010"/>
                <a:gd name="connsiteX45" fmla="*/ 1655940 w 1756149"/>
                <a:gd name="connsiteY45" fmla="*/ 220459 h 486010"/>
                <a:gd name="connsiteX46" fmla="*/ 1570763 w 1756149"/>
                <a:gd name="connsiteY46" fmla="*/ 222964 h 486010"/>
                <a:gd name="connsiteX47" fmla="*/ 1498112 w 1756149"/>
                <a:gd name="connsiteY47" fmla="*/ 227974 h 486010"/>
                <a:gd name="connsiteX48" fmla="*/ 1402915 w 1756149"/>
                <a:gd name="connsiteY48" fmla="*/ 243005 h 486010"/>
                <a:gd name="connsiteX49" fmla="*/ 1242581 w 1756149"/>
                <a:gd name="connsiteY49" fmla="*/ 268057 h 486010"/>
                <a:gd name="connsiteX50" fmla="*/ 982040 w 1756149"/>
                <a:gd name="connsiteY50" fmla="*/ 323172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6149" h="486010">
                  <a:moveTo>
                    <a:pt x="982040" y="323172"/>
                  </a:moveTo>
                  <a:lnTo>
                    <a:pt x="759077" y="383297"/>
                  </a:lnTo>
                  <a:lnTo>
                    <a:pt x="558660" y="438411"/>
                  </a:lnTo>
                  <a:lnTo>
                    <a:pt x="410853" y="481000"/>
                  </a:lnTo>
                  <a:lnTo>
                    <a:pt x="383296" y="486010"/>
                  </a:lnTo>
                  <a:lnTo>
                    <a:pt x="363254" y="486010"/>
                  </a:lnTo>
                  <a:lnTo>
                    <a:pt x="333192" y="483505"/>
                  </a:lnTo>
                  <a:lnTo>
                    <a:pt x="283088" y="475989"/>
                  </a:lnTo>
                  <a:lnTo>
                    <a:pt x="230478" y="458453"/>
                  </a:lnTo>
                  <a:lnTo>
                    <a:pt x="177869" y="435906"/>
                  </a:lnTo>
                  <a:lnTo>
                    <a:pt x="135281" y="410854"/>
                  </a:lnTo>
                  <a:lnTo>
                    <a:pt x="95197" y="378286"/>
                  </a:lnTo>
                  <a:lnTo>
                    <a:pt x="52609" y="340708"/>
                  </a:lnTo>
                  <a:lnTo>
                    <a:pt x="25052" y="308141"/>
                  </a:lnTo>
                  <a:lnTo>
                    <a:pt x="7515" y="280583"/>
                  </a:lnTo>
                  <a:lnTo>
                    <a:pt x="0" y="255531"/>
                  </a:lnTo>
                  <a:lnTo>
                    <a:pt x="0" y="230479"/>
                  </a:lnTo>
                  <a:lnTo>
                    <a:pt x="7515" y="217953"/>
                  </a:lnTo>
                  <a:lnTo>
                    <a:pt x="20041" y="217953"/>
                  </a:lnTo>
                  <a:lnTo>
                    <a:pt x="35072" y="220459"/>
                  </a:lnTo>
                  <a:lnTo>
                    <a:pt x="67640" y="235490"/>
                  </a:lnTo>
                  <a:lnTo>
                    <a:pt x="107723" y="260542"/>
                  </a:lnTo>
                  <a:lnTo>
                    <a:pt x="140291" y="273068"/>
                  </a:lnTo>
                  <a:lnTo>
                    <a:pt x="190395" y="285594"/>
                  </a:lnTo>
                  <a:lnTo>
                    <a:pt x="237994" y="290604"/>
                  </a:lnTo>
                  <a:lnTo>
                    <a:pt x="298119" y="290604"/>
                  </a:lnTo>
                  <a:lnTo>
                    <a:pt x="363254" y="283089"/>
                  </a:lnTo>
                  <a:lnTo>
                    <a:pt x="596238" y="232985"/>
                  </a:lnTo>
                  <a:lnTo>
                    <a:pt x="891853" y="165344"/>
                  </a:lnTo>
                  <a:lnTo>
                    <a:pt x="1049681" y="127766"/>
                  </a:lnTo>
                  <a:lnTo>
                    <a:pt x="1392894" y="55115"/>
                  </a:lnTo>
                  <a:lnTo>
                    <a:pt x="1458029" y="40084"/>
                  </a:lnTo>
                  <a:lnTo>
                    <a:pt x="1495607" y="17537"/>
                  </a:lnTo>
                  <a:lnTo>
                    <a:pt x="1523164" y="0"/>
                  </a:lnTo>
                  <a:lnTo>
                    <a:pt x="1535690" y="0"/>
                  </a:lnTo>
                  <a:lnTo>
                    <a:pt x="1578279" y="10021"/>
                  </a:lnTo>
                  <a:lnTo>
                    <a:pt x="1678487" y="57620"/>
                  </a:lnTo>
                  <a:lnTo>
                    <a:pt x="1708550" y="80167"/>
                  </a:lnTo>
                  <a:lnTo>
                    <a:pt x="1736107" y="105219"/>
                  </a:lnTo>
                  <a:lnTo>
                    <a:pt x="1748633" y="122756"/>
                  </a:lnTo>
                  <a:lnTo>
                    <a:pt x="1756149" y="142797"/>
                  </a:lnTo>
                  <a:lnTo>
                    <a:pt x="1756149" y="162839"/>
                  </a:lnTo>
                  <a:lnTo>
                    <a:pt x="1746128" y="182880"/>
                  </a:lnTo>
                  <a:lnTo>
                    <a:pt x="1723581" y="197912"/>
                  </a:lnTo>
                  <a:lnTo>
                    <a:pt x="1686003" y="215448"/>
                  </a:lnTo>
                  <a:lnTo>
                    <a:pt x="1655940" y="220459"/>
                  </a:lnTo>
                  <a:lnTo>
                    <a:pt x="1570763" y="222964"/>
                  </a:lnTo>
                  <a:lnTo>
                    <a:pt x="1498112" y="227974"/>
                  </a:lnTo>
                  <a:lnTo>
                    <a:pt x="1402915" y="243005"/>
                  </a:lnTo>
                  <a:lnTo>
                    <a:pt x="1242581" y="268057"/>
                  </a:lnTo>
                  <a:lnTo>
                    <a:pt x="982040" y="323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7">
              <a:extLst>
                <a:ext uri="{FF2B5EF4-FFF2-40B4-BE49-F238E27FC236}">
                  <a16:creationId xmlns:a16="http://schemas.microsoft.com/office/drawing/2014/main" id="{F60B6FA3-4C29-42A3-98EC-27ED6CE220C3}"/>
                </a:ext>
              </a:extLst>
            </p:cNvPr>
            <p:cNvSpPr/>
            <p:nvPr/>
          </p:nvSpPr>
          <p:spPr>
            <a:xfrm rot="16200000">
              <a:off x="1427956" y="3486944"/>
              <a:ext cx="4257675" cy="458788"/>
            </a:xfrm>
            <a:custGeom>
              <a:avLst/>
              <a:gdLst>
                <a:gd name="connsiteX0" fmla="*/ 1773590 w 4257998"/>
                <a:gd name="connsiteY0" fmla="*/ 172528 h 458925"/>
                <a:gd name="connsiteX1" fmla="*/ 2091043 w 4257998"/>
                <a:gd name="connsiteY1" fmla="*/ 169077 h 458925"/>
                <a:gd name="connsiteX2" fmla="*/ 2360187 w 4257998"/>
                <a:gd name="connsiteY2" fmla="*/ 169077 h 458925"/>
                <a:gd name="connsiteX3" fmla="*/ 2546517 w 4257998"/>
                <a:gd name="connsiteY3" fmla="*/ 169077 h 458925"/>
                <a:gd name="connsiteX4" fmla="*/ 3257334 w 4257998"/>
                <a:gd name="connsiteY4" fmla="*/ 165627 h 458925"/>
                <a:gd name="connsiteX5" fmla="*/ 3481621 w 4257998"/>
                <a:gd name="connsiteY5" fmla="*/ 165627 h 458925"/>
                <a:gd name="connsiteX6" fmla="*/ 3657600 w 4257998"/>
                <a:gd name="connsiteY6" fmla="*/ 165627 h 458925"/>
                <a:gd name="connsiteX7" fmla="*/ 3785270 w 4257998"/>
                <a:gd name="connsiteY7" fmla="*/ 162176 h 458925"/>
                <a:gd name="connsiteX8" fmla="*/ 3902590 w 4257998"/>
                <a:gd name="connsiteY8" fmla="*/ 151824 h 458925"/>
                <a:gd name="connsiteX9" fmla="*/ 3957799 w 4257998"/>
                <a:gd name="connsiteY9" fmla="*/ 144923 h 458925"/>
                <a:gd name="connsiteX10" fmla="*/ 4013008 w 4257998"/>
                <a:gd name="connsiteY10" fmla="*/ 131121 h 458925"/>
                <a:gd name="connsiteX11" fmla="*/ 4064766 w 4257998"/>
                <a:gd name="connsiteY11" fmla="*/ 110418 h 458925"/>
                <a:gd name="connsiteX12" fmla="*/ 4119975 w 4257998"/>
                <a:gd name="connsiteY12" fmla="*/ 79363 h 458925"/>
                <a:gd name="connsiteX13" fmla="*/ 4168283 w 4257998"/>
                <a:gd name="connsiteY13" fmla="*/ 41406 h 458925"/>
                <a:gd name="connsiteX14" fmla="*/ 4199338 w 4257998"/>
                <a:gd name="connsiteY14" fmla="*/ 13802 h 458925"/>
                <a:gd name="connsiteX15" fmla="*/ 4220042 w 4257998"/>
                <a:gd name="connsiteY15" fmla="*/ 0 h 458925"/>
                <a:gd name="connsiteX16" fmla="*/ 4237295 w 4257998"/>
                <a:gd name="connsiteY16" fmla="*/ 0 h 458925"/>
                <a:gd name="connsiteX17" fmla="*/ 4244196 w 4257998"/>
                <a:gd name="connsiteY17" fmla="*/ 0 h 458925"/>
                <a:gd name="connsiteX18" fmla="*/ 4251097 w 4257998"/>
                <a:gd name="connsiteY18" fmla="*/ 3450 h 458925"/>
                <a:gd name="connsiteX19" fmla="*/ 4254547 w 4257998"/>
                <a:gd name="connsiteY19" fmla="*/ 17252 h 458925"/>
                <a:gd name="connsiteX20" fmla="*/ 4257998 w 4257998"/>
                <a:gd name="connsiteY20" fmla="*/ 34505 h 458925"/>
                <a:gd name="connsiteX21" fmla="*/ 4230394 w 4257998"/>
                <a:gd name="connsiteY21" fmla="*/ 124220 h 458925"/>
                <a:gd name="connsiteX22" fmla="*/ 4202789 w 4257998"/>
                <a:gd name="connsiteY22" fmla="*/ 203583 h 458925"/>
                <a:gd name="connsiteX23" fmla="*/ 4164833 w 4257998"/>
                <a:gd name="connsiteY23" fmla="*/ 282946 h 458925"/>
                <a:gd name="connsiteX24" fmla="*/ 4137228 w 4257998"/>
                <a:gd name="connsiteY24" fmla="*/ 327803 h 458925"/>
                <a:gd name="connsiteX25" fmla="*/ 4102723 w 4257998"/>
                <a:gd name="connsiteY25" fmla="*/ 376111 h 458925"/>
                <a:gd name="connsiteX26" fmla="*/ 4064766 w 4257998"/>
                <a:gd name="connsiteY26" fmla="*/ 414068 h 458925"/>
                <a:gd name="connsiteX27" fmla="*/ 4037162 w 4257998"/>
                <a:gd name="connsiteY27" fmla="*/ 438221 h 458925"/>
                <a:gd name="connsiteX28" fmla="*/ 4009557 w 4257998"/>
                <a:gd name="connsiteY28" fmla="*/ 455474 h 458925"/>
                <a:gd name="connsiteX29" fmla="*/ 3985403 w 4257998"/>
                <a:gd name="connsiteY29" fmla="*/ 458925 h 458925"/>
                <a:gd name="connsiteX30" fmla="*/ 3954348 w 4257998"/>
                <a:gd name="connsiteY30" fmla="*/ 455474 h 458925"/>
                <a:gd name="connsiteX31" fmla="*/ 3888787 w 4257998"/>
                <a:gd name="connsiteY31" fmla="*/ 438221 h 458925"/>
                <a:gd name="connsiteX32" fmla="*/ 3812875 w 4257998"/>
                <a:gd name="connsiteY32" fmla="*/ 410617 h 458925"/>
                <a:gd name="connsiteX33" fmla="*/ 3750765 w 4257998"/>
                <a:gd name="connsiteY33" fmla="*/ 393364 h 458925"/>
                <a:gd name="connsiteX34" fmla="*/ 3664501 w 4257998"/>
                <a:gd name="connsiteY34" fmla="*/ 389914 h 458925"/>
                <a:gd name="connsiteX35" fmla="*/ 3409159 w 4257998"/>
                <a:gd name="connsiteY35" fmla="*/ 389914 h 458925"/>
                <a:gd name="connsiteX36" fmla="*/ 3181421 w 4257998"/>
                <a:gd name="connsiteY36" fmla="*/ 389914 h 458925"/>
                <a:gd name="connsiteX37" fmla="*/ 3043399 w 4257998"/>
                <a:gd name="connsiteY37" fmla="*/ 369210 h 458925"/>
                <a:gd name="connsiteX38" fmla="*/ 2895024 w 4257998"/>
                <a:gd name="connsiteY38" fmla="*/ 369210 h 458925"/>
                <a:gd name="connsiteX39" fmla="*/ 2698342 w 4257998"/>
                <a:gd name="connsiteY39" fmla="*/ 369210 h 458925"/>
                <a:gd name="connsiteX40" fmla="*/ 2553418 w 4257998"/>
                <a:gd name="connsiteY40" fmla="*/ 369210 h 458925"/>
                <a:gd name="connsiteX41" fmla="*/ 2115197 w 4257998"/>
                <a:gd name="connsiteY41" fmla="*/ 365760 h 458925"/>
                <a:gd name="connsiteX42" fmla="*/ 1818448 w 4257998"/>
                <a:gd name="connsiteY42" fmla="*/ 369210 h 458925"/>
                <a:gd name="connsiteX43" fmla="*/ 1431984 w 4257998"/>
                <a:gd name="connsiteY43" fmla="*/ 369210 h 458925"/>
                <a:gd name="connsiteX44" fmla="*/ 1193895 w 4257998"/>
                <a:gd name="connsiteY44" fmla="*/ 369210 h 458925"/>
                <a:gd name="connsiteX45" fmla="*/ 910949 w 4257998"/>
                <a:gd name="connsiteY45" fmla="*/ 369210 h 458925"/>
                <a:gd name="connsiteX46" fmla="*/ 648706 w 4257998"/>
                <a:gd name="connsiteY46" fmla="*/ 369210 h 458925"/>
                <a:gd name="connsiteX47" fmla="*/ 493430 w 4257998"/>
                <a:gd name="connsiteY47" fmla="*/ 369210 h 458925"/>
                <a:gd name="connsiteX48" fmla="*/ 431320 w 4257998"/>
                <a:gd name="connsiteY48" fmla="*/ 365760 h 458925"/>
                <a:gd name="connsiteX49" fmla="*/ 334704 w 4257998"/>
                <a:gd name="connsiteY49" fmla="*/ 358858 h 458925"/>
                <a:gd name="connsiteX50" fmla="*/ 231187 w 4257998"/>
                <a:gd name="connsiteY50" fmla="*/ 338155 h 458925"/>
                <a:gd name="connsiteX51" fmla="*/ 127670 w 4257998"/>
                <a:gd name="connsiteY51" fmla="*/ 300199 h 458925"/>
                <a:gd name="connsiteX52" fmla="*/ 58659 w 4257998"/>
                <a:gd name="connsiteY52" fmla="*/ 269144 h 458925"/>
                <a:gd name="connsiteX53" fmla="*/ 24154 w 4257998"/>
                <a:gd name="connsiteY53" fmla="*/ 244990 h 458925"/>
                <a:gd name="connsiteX54" fmla="*/ 10351 w 4257998"/>
                <a:gd name="connsiteY54" fmla="*/ 231188 h 458925"/>
                <a:gd name="connsiteX55" fmla="*/ 0 w 4257998"/>
                <a:gd name="connsiteY55" fmla="*/ 213935 h 458925"/>
                <a:gd name="connsiteX56" fmla="*/ 0 w 4257998"/>
                <a:gd name="connsiteY56" fmla="*/ 200132 h 458925"/>
                <a:gd name="connsiteX57" fmla="*/ 3450 w 4257998"/>
                <a:gd name="connsiteY57" fmla="*/ 182880 h 458925"/>
                <a:gd name="connsiteX58" fmla="*/ 13802 w 4257998"/>
                <a:gd name="connsiteY58" fmla="*/ 172528 h 458925"/>
                <a:gd name="connsiteX59" fmla="*/ 31055 w 4257998"/>
                <a:gd name="connsiteY59" fmla="*/ 155275 h 458925"/>
                <a:gd name="connsiteX60" fmla="*/ 75912 w 4257998"/>
                <a:gd name="connsiteY60" fmla="*/ 131121 h 458925"/>
                <a:gd name="connsiteX61" fmla="*/ 148374 w 4257998"/>
                <a:gd name="connsiteY61" fmla="*/ 103517 h 458925"/>
                <a:gd name="connsiteX62" fmla="*/ 231187 w 4257998"/>
                <a:gd name="connsiteY62" fmla="*/ 82813 h 458925"/>
                <a:gd name="connsiteX63" fmla="*/ 320902 w 4257998"/>
                <a:gd name="connsiteY63" fmla="*/ 62110 h 458925"/>
                <a:gd name="connsiteX64" fmla="*/ 386463 w 4257998"/>
                <a:gd name="connsiteY64" fmla="*/ 55209 h 458925"/>
                <a:gd name="connsiteX65" fmla="*/ 417518 w 4257998"/>
                <a:gd name="connsiteY65" fmla="*/ 62110 h 458925"/>
                <a:gd name="connsiteX66" fmla="*/ 472727 w 4257998"/>
                <a:gd name="connsiteY66" fmla="*/ 79363 h 458925"/>
                <a:gd name="connsiteX67" fmla="*/ 579695 w 4257998"/>
                <a:gd name="connsiteY67" fmla="*/ 103517 h 458925"/>
                <a:gd name="connsiteX68" fmla="*/ 717717 w 4257998"/>
                <a:gd name="connsiteY68" fmla="*/ 120769 h 458925"/>
                <a:gd name="connsiteX69" fmla="*/ 917850 w 4257998"/>
                <a:gd name="connsiteY69" fmla="*/ 141473 h 458925"/>
                <a:gd name="connsiteX70" fmla="*/ 1117983 w 4257998"/>
                <a:gd name="connsiteY70" fmla="*/ 151824 h 458925"/>
                <a:gd name="connsiteX71" fmla="*/ 1445787 w 4257998"/>
                <a:gd name="connsiteY71" fmla="*/ 165627 h 458925"/>
                <a:gd name="connsiteX72" fmla="*/ 1773590 w 4257998"/>
                <a:gd name="connsiteY72" fmla="*/ 172528 h 45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57998" h="458925">
                  <a:moveTo>
                    <a:pt x="1773590" y="172528"/>
                  </a:moveTo>
                  <a:lnTo>
                    <a:pt x="2091043" y="169077"/>
                  </a:lnTo>
                  <a:lnTo>
                    <a:pt x="2360187" y="169077"/>
                  </a:lnTo>
                  <a:lnTo>
                    <a:pt x="2546517" y="169077"/>
                  </a:lnTo>
                  <a:lnTo>
                    <a:pt x="3257334" y="165627"/>
                  </a:lnTo>
                  <a:lnTo>
                    <a:pt x="3481621" y="165627"/>
                  </a:lnTo>
                  <a:lnTo>
                    <a:pt x="3657600" y="165627"/>
                  </a:lnTo>
                  <a:lnTo>
                    <a:pt x="3785270" y="162176"/>
                  </a:lnTo>
                  <a:lnTo>
                    <a:pt x="3902590" y="151824"/>
                  </a:lnTo>
                  <a:lnTo>
                    <a:pt x="3957799" y="144923"/>
                  </a:lnTo>
                  <a:lnTo>
                    <a:pt x="4013008" y="131121"/>
                  </a:lnTo>
                  <a:lnTo>
                    <a:pt x="4064766" y="110418"/>
                  </a:lnTo>
                  <a:lnTo>
                    <a:pt x="4119975" y="79363"/>
                  </a:lnTo>
                  <a:lnTo>
                    <a:pt x="4168283" y="41406"/>
                  </a:lnTo>
                  <a:lnTo>
                    <a:pt x="4199338" y="13802"/>
                  </a:lnTo>
                  <a:lnTo>
                    <a:pt x="4220042" y="0"/>
                  </a:lnTo>
                  <a:lnTo>
                    <a:pt x="4237295" y="0"/>
                  </a:lnTo>
                  <a:lnTo>
                    <a:pt x="4244196" y="0"/>
                  </a:lnTo>
                  <a:lnTo>
                    <a:pt x="4251097" y="3450"/>
                  </a:lnTo>
                  <a:lnTo>
                    <a:pt x="4254547" y="17252"/>
                  </a:lnTo>
                  <a:lnTo>
                    <a:pt x="4257998" y="34505"/>
                  </a:lnTo>
                  <a:lnTo>
                    <a:pt x="4230394" y="124220"/>
                  </a:lnTo>
                  <a:lnTo>
                    <a:pt x="4202789" y="203583"/>
                  </a:lnTo>
                  <a:lnTo>
                    <a:pt x="4164833" y="282946"/>
                  </a:lnTo>
                  <a:lnTo>
                    <a:pt x="4137228" y="327803"/>
                  </a:lnTo>
                  <a:lnTo>
                    <a:pt x="4102723" y="376111"/>
                  </a:lnTo>
                  <a:lnTo>
                    <a:pt x="4064766" y="414068"/>
                  </a:lnTo>
                  <a:lnTo>
                    <a:pt x="4037162" y="438221"/>
                  </a:lnTo>
                  <a:lnTo>
                    <a:pt x="4009557" y="455474"/>
                  </a:lnTo>
                  <a:lnTo>
                    <a:pt x="3985403" y="458925"/>
                  </a:lnTo>
                  <a:lnTo>
                    <a:pt x="3954348" y="455474"/>
                  </a:lnTo>
                  <a:lnTo>
                    <a:pt x="3888787" y="438221"/>
                  </a:lnTo>
                  <a:lnTo>
                    <a:pt x="3812875" y="410617"/>
                  </a:lnTo>
                  <a:lnTo>
                    <a:pt x="3750765" y="393364"/>
                  </a:lnTo>
                  <a:lnTo>
                    <a:pt x="3664501" y="389914"/>
                  </a:lnTo>
                  <a:lnTo>
                    <a:pt x="3409159" y="389914"/>
                  </a:lnTo>
                  <a:lnTo>
                    <a:pt x="3181421" y="389914"/>
                  </a:lnTo>
                  <a:lnTo>
                    <a:pt x="3043399" y="369210"/>
                  </a:lnTo>
                  <a:lnTo>
                    <a:pt x="2895024" y="369210"/>
                  </a:lnTo>
                  <a:lnTo>
                    <a:pt x="2698342" y="369210"/>
                  </a:lnTo>
                  <a:lnTo>
                    <a:pt x="2553418" y="369210"/>
                  </a:lnTo>
                  <a:lnTo>
                    <a:pt x="2115197" y="365760"/>
                  </a:lnTo>
                  <a:lnTo>
                    <a:pt x="1818448" y="369210"/>
                  </a:lnTo>
                  <a:lnTo>
                    <a:pt x="1431984" y="369210"/>
                  </a:lnTo>
                  <a:lnTo>
                    <a:pt x="1193895" y="369210"/>
                  </a:lnTo>
                  <a:lnTo>
                    <a:pt x="910949" y="369210"/>
                  </a:lnTo>
                  <a:lnTo>
                    <a:pt x="648706" y="369210"/>
                  </a:lnTo>
                  <a:lnTo>
                    <a:pt x="493430" y="369210"/>
                  </a:lnTo>
                  <a:lnTo>
                    <a:pt x="431320" y="365760"/>
                  </a:lnTo>
                  <a:lnTo>
                    <a:pt x="334704" y="358858"/>
                  </a:lnTo>
                  <a:lnTo>
                    <a:pt x="231187" y="338155"/>
                  </a:lnTo>
                  <a:lnTo>
                    <a:pt x="127670" y="300199"/>
                  </a:lnTo>
                  <a:lnTo>
                    <a:pt x="58659" y="269144"/>
                  </a:lnTo>
                  <a:lnTo>
                    <a:pt x="24154" y="244990"/>
                  </a:lnTo>
                  <a:lnTo>
                    <a:pt x="10351" y="231188"/>
                  </a:lnTo>
                  <a:lnTo>
                    <a:pt x="0" y="213935"/>
                  </a:lnTo>
                  <a:lnTo>
                    <a:pt x="0" y="200132"/>
                  </a:lnTo>
                  <a:lnTo>
                    <a:pt x="3450" y="182880"/>
                  </a:lnTo>
                  <a:lnTo>
                    <a:pt x="13802" y="172528"/>
                  </a:lnTo>
                  <a:lnTo>
                    <a:pt x="31055" y="155275"/>
                  </a:lnTo>
                  <a:lnTo>
                    <a:pt x="75912" y="131121"/>
                  </a:lnTo>
                  <a:lnTo>
                    <a:pt x="148374" y="103517"/>
                  </a:lnTo>
                  <a:lnTo>
                    <a:pt x="231187" y="82813"/>
                  </a:lnTo>
                  <a:lnTo>
                    <a:pt x="320902" y="62110"/>
                  </a:lnTo>
                  <a:lnTo>
                    <a:pt x="386463" y="55209"/>
                  </a:lnTo>
                  <a:lnTo>
                    <a:pt x="417518" y="62110"/>
                  </a:lnTo>
                  <a:lnTo>
                    <a:pt x="472727" y="79363"/>
                  </a:lnTo>
                  <a:lnTo>
                    <a:pt x="579695" y="103517"/>
                  </a:lnTo>
                  <a:lnTo>
                    <a:pt x="717717" y="120769"/>
                  </a:lnTo>
                  <a:lnTo>
                    <a:pt x="917850" y="141473"/>
                  </a:lnTo>
                  <a:lnTo>
                    <a:pt x="1117983" y="151824"/>
                  </a:lnTo>
                  <a:lnTo>
                    <a:pt x="1445787" y="165627"/>
                  </a:lnTo>
                  <a:lnTo>
                    <a:pt x="1773590" y="1725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4">
              <a:extLst>
                <a:ext uri="{FF2B5EF4-FFF2-40B4-BE49-F238E27FC236}">
                  <a16:creationId xmlns:a16="http://schemas.microsoft.com/office/drawing/2014/main" id="{2C5EF6BC-A846-4051-A347-8268B2B2BCDF}"/>
                </a:ext>
              </a:extLst>
            </p:cNvPr>
            <p:cNvSpPr/>
            <p:nvPr/>
          </p:nvSpPr>
          <p:spPr>
            <a:xfrm>
              <a:off x="5726113" y="3540125"/>
              <a:ext cx="669925" cy="931863"/>
            </a:xfrm>
            <a:custGeom>
              <a:avLst/>
              <a:gdLst>
                <a:gd name="connsiteX0" fmla="*/ 333192 w 668890"/>
                <a:gd name="connsiteY0" fmla="*/ 571187 h 931937"/>
                <a:gd name="connsiteX1" fmla="*/ 265552 w 668890"/>
                <a:gd name="connsiteY1" fmla="*/ 463463 h 931937"/>
                <a:gd name="connsiteX2" fmla="*/ 167848 w 668890"/>
                <a:gd name="connsiteY2" fmla="*/ 305635 h 931937"/>
                <a:gd name="connsiteX3" fmla="*/ 55114 w 668890"/>
                <a:gd name="connsiteY3" fmla="*/ 122755 h 931937"/>
                <a:gd name="connsiteX4" fmla="*/ 5010 w 668890"/>
                <a:gd name="connsiteY4" fmla="*/ 40084 h 931937"/>
                <a:gd name="connsiteX5" fmla="*/ 0 w 668890"/>
                <a:gd name="connsiteY5" fmla="*/ 25052 h 931937"/>
                <a:gd name="connsiteX6" fmla="*/ 0 w 668890"/>
                <a:gd name="connsiteY6" fmla="*/ 10021 h 931937"/>
                <a:gd name="connsiteX7" fmla="*/ 2505 w 668890"/>
                <a:gd name="connsiteY7" fmla="*/ 2506 h 931937"/>
                <a:gd name="connsiteX8" fmla="*/ 10021 w 668890"/>
                <a:gd name="connsiteY8" fmla="*/ 0 h 931937"/>
                <a:gd name="connsiteX9" fmla="*/ 30062 w 668890"/>
                <a:gd name="connsiteY9" fmla="*/ 5011 h 931937"/>
                <a:gd name="connsiteX10" fmla="*/ 85177 w 668890"/>
                <a:gd name="connsiteY10" fmla="*/ 35073 h 931937"/>
                <a:gd name="connsiteX11" fmla="*/ 227973 w 668890"/>
                <a:gd name="connsiteY11" fmla="*/ 145302 h 931937"/>
                <a:gd name="connsiteX12" fmla="*/ 428390 w 668890"/>
                <a:gd name="connsiteY12" fmla="*/ 303130 h 931937"/>
                <a:gd name="connsiteX13" fmla="*/ 563671 w 668890"/>
                <a:gd name="connsiteY13" fmla="*/ 425885 h 931937"/>
                <a:gd name="connsiteX14" fmla="*/ 596239 w 668890"/>
                <a:gd name="connsiteY14" fmla="*/ 460958 h 931937"/>
                <a:gd name="connsiteX15" fmla="*/ 608765 w 668890"/>
                <a:gd name="connsiteY15" fmla="*/ 478495 h 931937"/>
                <a:gd name="connsiteX16" fmla="*/ 633817 w 668890"/>
                <a:gd name="connsiteY16" fmla="*/ 558661 h 931937"/>
                <a:gd name="connsiteX17" fmla="*/ 651353 w 668890"/>
                <a:gd name="connsiteY17" fmla="*/ 633817 h 931937"/>
                <a:gd name="connsiteX18" fmla="*/ 663879 w 668890"/>
                <a:gd name="connsiteY18" fmla="*/ 698953 h 931937"/>
                <a:gd name="connsiteX19" fmla="*/ 668890 w 668890"/>
                <a:gd name="connsiteY19" fmla="*/ 799161 h 931937"/>
                <a:gd name="connsiteX20" fmla="*/ 668890 w 668890"/>
                <a:gd name="connsiteY20" fmla="*/ 831729 h 931937"/>
                <a:gd name="connsiteX21" fmla="*/ 666384 w 668890"/>
                <a:gd name="connsiteY21" fmla="*/ 856781 h 931937"/>
                <a:gd name="connsiteX22" fmla="*/ 653858 w 668890"/>
                <a:gd name="connsiteY22" fmla="*/ 891853 h 931937"/>
                <a:gd name="connsiteX23" fmla="*/ 636322 w 668890"/>
                <a:gd name="connsiteY23" fmla="*/ 919411 h 931937"/>
                <a:gd name="connsiteX24" fmla="*/ 618785 w 668890"/>
                <a:gd name="connsiteY24" fmla="*/ 929432 h 931937"/>
                <a:gd name="connsiteX25" fmla="*/ 603754 w 668890"/>
                <a:gd name="connsiteY25" fmla="*/ 931937 h 931937"/>
                <a:gd name="connsiteX26" fmla="*/ 581207 w 668890"/>
                <a:gd name="connsiteY26" fmla="*/ 924421 h 931937"/>
                <a:gd name="connsiteX27" fmla="*/ 536114 w 668890"/>
                <a:gd name="connsiteY27" fmla="*/ 894359 h 931937"/>
                <a:gd name="connsiteX28" fmla="*/ 508556 w 668890"/>
                <a:gd name="connsiteY28" fmla="*/ 866801 h 931937"/>
                <a:gd name="connsiteX29" fmla="*/ 453442 w 668890"/>
                <a:gd name="connsiteY29" fmla="*/ 771604 h 931937"/>
                <a:gd name="connsiteX30" fmla="*/ 333192 w 668890"/>
                <a:gd name="connsiteY30" fmla="*/ 571187 h 9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8890" h="931937">
                  <a:moveTo>
                    <a:pt x="333192" y="571187"/>
                  </a:moveTo>
                  <a:lnTo>
                    <a:pt x="265552" y="463463"/>
                  </a:lnTo>
                  <a:lnTo>
                    <a:pt x="167848" y="305635"/>
                  </a:lnTo>
                  <a:lnTo>
                    <a:pt x="55114" y="122755"/>
                  </a:lnTo>
                  <a:lnTo>
                    <a:pt x="5010" y="40084"/>
                  </a:lnTo>
                  <a:lnTo>
                    <a:pt x="0" y="25052"/>
                  </a:lnTo>
                  <a:lnTo>
                    <a:pt x="0" y="10021"/>
                  </a:lnTo>
                  <a:lnTo>
                    <a:pt x="2505" y="2506"/>
                  </a:lnTo>
                  <a:lnTo>
                    <a:pt x="10021" y="0"/>
                  </a:lnTo>
                  <a:lnTo>
                    <a:pt x="30062" y="5011"/>
                  </a:lnTo>
                  <a:lnTo>
                    <a:pt x="85177" y="35073"/>
                  </a:lnTo>
                  <a:lnTo>
                    <a:pt x="227973" y="145302"/>
                  </a:lnTo>
                  <a:lnTo>
                    <a:pt x="428390" y="303130"/>
                  </a:lnTo>
                  <a:lnTo>
                    <a:pt x="563671" y="425885"/>
                  </a:lnTo>
                  <a:lnTo>
                    <a:pt x="596239" y="460958"/>
                  </a:lnTo>
                  <a:lnTo>
                    <a:pt x="608765" y="478495"/>
                  </a:lnTo>
                  <a:lnTo>
                    <a:pt x="633817" y="558661"/>
                  </a:lnTo>
                  <a:lnTo>
                    <a:pt x="651353" y="633817"/>
                  </a:lnTo>
                  <a:lnTo>
                    <a:pt x="663879" y="698953"/>
                  </a:lnTo>
                  <a:lnTo>
                    <a:pt x="668890" y="799161"/>
                  </a:lnTo>
                  <a:lnTo>
                    <a:pt x="668890" y="831729"/>
                  </a:lnTo>
                  <a:lnTo>
                    <a:pt x="666384" y="856781"/>
                  </a:lnTo>
                  <a:lnTo>
                    <a:pt x="653858" y="891853"/>
                  </a:lnTo>
                  <a:lnTo>
                    <a:pt x="636322" y="919411"/>
                  </a:lnTo>
                  <a:lnTo>
                    <a:pt x="618785" y="929432"/>
                  </a:lnTo>
                  <a:lnTo>
                    <a:pt x="603754" y="931937"/>
                  </a:lnTo>
                  <a:lnTo>
                    <a:pt x="581207" y="924421"/>
                  </a:lnTo>
                  <a:lnTo>
                    <a:pt x="536114" y="894359"/>
                  </a:lnTo>
                  <a:lnTo>
                    <a:pt x="508556" y="866801"/>
                  </a:lnTo>
                  <a:lnTo>
                    <a:pt x="453442" y="771604"/>
                  </a:lnTo>
                  <a:lnTo>
                    <a:pt x="333192" y="571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3">
              <a:extLst>
                <a:ext uri="{FF2B5EF4-FFF2-40B4-BE49-F238E27FC236}">
                  <a16:creationId xmlns:a16="http://schemas.microsoft.com/office/drawing/2014/main" id="{E773B46C-3B1C-472B-A07C-3175128EF9D6}"/>
                </a:ext>
              </a:extLst>
            </p:cNvPr>
            <p:cNvSpPr/>
            <p:nvPr/>
          </p:nvSpPr>
          <p:spPr>
            <a:xfrm>
              <a:off x="2479675" y="2798763"/>
              <a:ext cx="1077913" cy="1925637"/>
            </a:xfrm>
            <a:custGeom>
              <a:avLst/>
              <a:gdLst>
                <a:gd name="connsiteX0" fmla="*/ 789140 w 1077239"/>
                <a:gd name="connsiteY0" fmla="*/ 458452 h 1926503"/>
                <a:gd name="connsiteX1" fmla="*/ 839244 w 1077239"/>
                <a:gd name="connsiteY1" fmla="*/ 318161 h 1926503"/>
                <a:gd name="connsiteX2" fmla="*/ 886843 w 1077239"/>
                <a:gd name="connsiteY2" fmla="*/ 185385 h 1926503"/>
                <a:gd name="connsiteX3" fmla="*/ 946968 w 1077239"/>
                <a:gd name="connsiteY3" fmla="*/ 10020 h 1926503"/>
                <a:gd name="connsiteX4" fmla="*/ 1077239 w 1077239"/>
                <a:gd name="connsiteY4" fmla="*/ 0 h 1926503"/>
                <a:gd name="connsiteX5" fmla="*/ 1069723 w 1077239"/>
                <a:gd name="connsiteY5" fmla="*/ 405843 h 1926503"/>
                <a:gd name="connsiteX6" fmla="*/ 1029640 w 1077239"/>
                <a:gd name="connsiteY6" fmla="*/ 508556 h 1926503"/>
                <a:gd name="connsiteX7" fmla="*/ 941958 w 1077239"/>
                <a:gd name="connsiteY7" fmla="*/ 653858 h 1926503"/>
                <a:gd name="connsiteX8" fmla="*/ 836739 w 1077239"/>
                <a:gd name="connsiteY8" fmla="*/ 834233 h 1926503"/>
                <a:gd name="connsiteX9" fmla="*/ 731520 w 1077239"/>
                <a:gd name="connsiteY9" fmla="*/ 1014608 h 1926503"/>
                <a:gd name="connsiteX10" fmla="*/ 603755 w 1077239"/>
                <a:gd name="connsiteY10" fmla="*/ 1215024 h 1926503"/>
                <a:gd name="connsiteX11" fmla="*/ 450937 w 1077239"/>
                <a:gd name="connsiteY11" fmla="*/ 1440493 h 1926503"/>
                <a:gd name="connsiteX12" fmla="*/ 325677 w 1077239"/>
                <a:gd name="connsiteY12" fmla="*/ 1598321 h 1926503"/>
                <a:gd name="connsiteX13" fmla="*/ 180375 w 1077239"/>
                <a:gd name="connsiteY13" fmla="*/ 1768675 h 1926503"/>
                <a:gd name="connsiteX14" fmla="*/ 57620 w 1077239"/>
                <a:gd name="connsiteY14" fmla="*/ 1901450 h 1926503"/>
                <a:gd name="connsiteX15" fmla="*/ 30063 w 1077239"/>
                <a:gd name="connsiteY15" fmla="*/ 1923997 h 1926503"/>
                <a:gd name="connsiteX16" fmla="*/ 12526 w 1077239"/>
                <a:gd name="connsiteY16" fmla="*/ 1926503 h 1926503"/>
                <a:gd name="connsiteX17" fmla="*/ 0 w 1077239"/>
                <a:gd name="connsiteY17" fmla="*/ 1921492 h 1926503"/>
                <a:gd name="connsiteX18" fmla="*/ 0 w 1077239"/>
                <a:gd name="connsiteY18" fmla="*/ 1906461 h 1926503"/>
                <a:gd name="connsiteX19" fmla="*/ 22547 w 1077239"/>
                <a:gd name="connsiteY19" fmla="*/ 1861367 h 1926503"/>
                <a:gd name="connsiteX20" fmla="*/ 125261 w 1077239"/>
                <a:gd name="connsiteY20" fmla="*/ 1716065 h 1926503"/>
                <a:gd name="connsiteX21" fmla="*/ 205427 w 1077239"/>
                <a:gd name="connsiteY21" fmla="*/ 1598321 h 1926503"/>
                <a:gd name="connsiteX22" fmla="*/ 285594 w 1077239"/>
                <a:gd name="connsiteY22" fmla="*/ 1470555 h 1926503"/>
                <a:gd name="connsiteX23" fmla="*/ 383297 w 1077239"/>
                <a:gd name="connsiteY23" fmla="*/ 1310222 h 1926503"/>
                <a:gd name="connsiteX24" fmla="*/ 455948 w 1077239"/>
                <a:gd name="connsiteY24" fmla="*/ 1174941 h 1926503"/>
                <a:gd name="connsiteX25" fmla="*/ 526094 w 1077239"/>
                <a:gd name="connsiteY25" fmla="*/ 1042165 h 1926503"/>
                <a:gd name="connsiteX26" fmla="*/ 606260 w 1077239"/>
                <a:gd name="connsiteY26" fmla="*/ 881832 h 1926503"/>
                <a:gd name="connsiteX27" fmla="*/ 668890 w 1077239"/>
                <a:gd name="connsiteY27" fmla="*/ 746551 h 1926503"/>
                <a:gd name="connsiteX28" fmla="*/ 754067 w 1077239"/>
                <a:gd name="connsiteY28" fmla="*/ 548640 h 1926503"/>
                <a:gd name="connsiteX29" fmla="*/ 789140 w 1077239"/>
                <a:gd name="connsiteY29" fmla="*/ 458452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7239" h="1926503">
                  <a:moveTo>
                    <a:pt x="789140" y="458452"/>
                  </a:moveTo>
                  <a:lnTo>
                    <a:pt x="839244" y="318161"/>
                  </a:lnTo>
                  <a:lnTo>
                    <a:pt x="886843" y="185385"/>
                  </a:lnTo>
                  <a:lnTo>
                    <a:pt x="946968" y="10020"/>
                  </a:lnTo>
                  <a:lnTo>
                    <a:pt x="1077239" y="0"/>
                  </a:lnTo>
                  <a:lnTo>
                    <a:pt x="1069723" y="405843"/>
                  </a:lnTo>
                  <a:lnTo>
                    <a:pt x="1029640" y="508556"/>
                  </a:lnTo>
                  <a:lnTo>
                    <a:pt x="941958" y="653858"/>
                  </a:lnTo>
                  <a:lnTo>
                    <a:pt x="836739" y="834233"/>
                  </a:lnTo>
                  <a:lnTo>
                    <a:pt x="731520" y="1014608"/>
                  </a:lnTo>
                  <a:lnTo>
                    <a:pt x="603755" y="1215024"/>
                  </a:lnTo>
                  <a:lnTo>
                    <a:pt x="450937" y="1440493"/>
                  </a:lnTo>
                  <a:lnTo>
                    <a:pt x="325677" y="1598321"/>
                  </a:lnTo>
                  <a:lnTo>
                    <a:pt x="180375" y="1768675"/>
                  </a:lnTo>
                  <a:lnTo>
                    <a:pt x="57620" y="1901450"/>
                  </a:lnTo>
                  <a:lnTo>
                    <a:pt x="30063" y="1923997"/>
                  </a:lnTo>
                  <a:lnTo>
                    <a:pt x="12526" y="1926503"/>
                  </a:lnTo>
                  <a:lnTo>
                    <a:pt x="0" y="1921492"/>
                  </a:lnTo>
                  <a:lnTo>
                    <a:pt x="0" y="1906461"/>
                  </a:lnTo>
                  <a:lnTo>
                    <a:pt x="22547" y="1861367"/>
                  </a:lnTo>
                  <a:lnTo>
                    <a:pt x="125261" y="1716065"/>
                  </a:lnTo>
                  <a:lnTo>
                    <a:pt x="205427" y="1598321"/>
                  </a:lnTo>
                  <a:lnTo>
                    <a:pt x="285594" y="1470555"/>
                  </a:lnTo>
                  <a:lnTo>
                    <a:pt x="383297" y="1310222"/>
                  </a:lnTo>
                  <a:lnTo>
                    <a:pt x="455948" y="1174941"/>
                  </a:lnTo>
                  <a:lnTo>
                    <a:pt x="526094" y="1042165"/>
                  </a:lnTo>
                  <a:lnTo>
                    <a:pt x="606260" y="881832"/>
                  </a:lnTo>
                  <a:lnTo>
                    <a:pt x="668890" y="746551"/>
                  </a:lnTo>
                  <a:lnTo>
                    <a:pt x="754067" y="548640"/>
                  </a:lnTo>
                  <a:lnTo>
                    <a:pt x="789140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2">
              <a:extLst>
                <a:ext uri="{FF2B5EF4-FFF2-40B4-BE49-F238E27FC236}">
                  <a16:creationId xmlns:a16="http://schemas.microsoft.com/office/drawing/2014/main" id="{C5539249-6E56-4B1A-BAC6-9EB2178D0971}"/>
                </a:ext>
              </a:extLst>
            </p:cNvPr>
            <p:cNvSpPr/>
            <p:nvPr/>
          </p:nvSpPr>
          <p:spPr>
            <a:xfrm>
              <a:off x="3640138" y="3105150"/>
              <a:ext cx="531812" cy="620713"/>
            </a:xfrm>
            <a:custGeom>
              <a:avLst/>
              <a:gdLst>
                <a:gd name="connsiteX0" fmla="*/ 269082 w 531019"/>
                <a:gd name="connsiteY0" fmla="*/ 378619 h 621506"/>
                <a:gd name="connsiteX1" fmla="*/ 190500 w 531019"/>
                <a:gd name="connsiteY1" fmla="*/ 276225 h 621506"/>
                <a:gd name="connsiteX2" fmla="*/ 147638 w 531019"/>
                <a:gd name="connsiteY2" fmla="*/ 223838 h 621506"/>
                <a:gd name="connsiteX3" fmla="*/ 88107 w 531019"/>
                <a:gd name="connsiteY3" fmla="*/ 159544 h 621506"/>
                <a:gd name="connsiteX4" fmla="*/ 23813 w 531019"/>
                <a:gd name="connsiteY4" fmla="*/ 100013 h 621506"/>
                <a:gd name="connsiteX5" fmla="*/ 2382 w 531019"/>
                <a:gd name="connsiteY5" fmla="*/ 83344 h 621506"/>
                <a:gd name="connsiteX6" fmla="*/ 0 w 531019"/>
                <a:gd name="connsiteY6" fmla="*/ 0 h 621506"/>
                <a:gd name="connsiteX7" fmla="*/ 104775 w 531019"/>
                <a:gd name="connsiteY7" fmla="*/ 26194 h 621506"/>
                <a:gd name="connsiteX8" fmla="*/ 200025 w 531019"/>
                <a:gd name="connsiteY8" fmla="*/ 59531 h 621506"/>
                <a:gd name="connsiteX9" fmla="*/ 280988 w 531019"/>
                <a:gd name="connsiteY9" fmla="*/ 95250 h 621506"/>
                <a:gd name="connsiteX10" fmla="*/ 323850 w 531019"/>
                <a:gd name="connsiteY10" fmla="*/ 114300 h 621506"/>
                <a:gd name="connsiteX11" fmla="*/ 366713 w 531019"/>
                <a:gd name="connsiteY11" fmla="*/ 142875 h 621506"/>
                <a:gd name="connsiteX12" fmla="*/ 416719 w 531019"/>
                <a:gd name="connsiteY12" fmla="*/ 183356 h 621506"/>
                <a:gd name="connsiteX13" fmla="*/ 442913 w 531019"/>
                <a:gd name="connsiteY13" fmla="*/ 209550 h 621506"/>
                <a:gd name="connsiteX14" fmla="*/ 469107 w 531019"/>
                <a:gd name="connsiteY14" fmla="*/ 242888 h 621506"/>
                <a:gd name="connsiteX15" fmla="*/ 485775 w 531019"/>
                <a:gd name="connsiteY15" fmla="*/ 273844 h 621506"/>
                <a:gd name="connsiteX16" fmla="*/ 502444 w 531019"/>
                <a:gd name="connsiteY16" fmla="*/ 323850 h 621506"/>
                <a:gd name="connsiteX17" fmla="*/ 516732 w 531019"/>
                <a:gd name="connsiteY17" fmla="*/ 385763 h 621506"/>
                <a:gd name="connsiteX18" fmla="*/ 528638 w 531019"/>
                <a:gd name="connsiteY18" fmla="*/ 457200 h 621506"/>
                <a:gd name="connsiteX19" fmla="*/ 531019 w 531019"/>
                <a:gd name="connsiteY19" fmla="*/ 509588 h 621506"/>
                <a:gd name="connsiteX20" fmla="*/ 528638 w 531019"/>
                <a:gd name="connsiteY20" fmla="*/ 557213 h 621506"/>
                <a:gd name="connsiteX21" fmla="*/ 523875 w 531019"/>
                <a:gd name="connsiteY21" fmla="*/ 588169 h 621506"/>
                <a:gd name="connsiteX22" fmla="*/ 516732 w 531019"/>
                <a:gd name="connsiteY22" fmla="*/ 602456 h 621506"/>
                <a:gd name="connsiteX23" fmla="*/ 500063 w 531019"/>
                <a:gd name="connsiteY23" fmla="*/ 616744 h 621506"/>
                <a:gd name="connsiteX24" fmla="*/ 485775 w 531019"/>
                <a:gd name="connsiteY24" fmla="*/ 621506 h 621506"/>
                <a:gd name="connsiteX25" fmla="*/ 473869 w 531019"/>
                <a:gd name="connsiteY25" fmla="*/ 621506 h 621506"/>
                <a:gd name="connsiteX26" fmla="*/ 442913 w 531019"/>
                <a:gd name="connsiteY26" fmla="*/ 611981 h 621506"/>
                <a:gd name="connsiteX27" fmla="*/ 409575 w 531019"/>
                <a:gd name="connsiteY27" fmla="*/ 590550 h 621506"/>
                <a:gd name="connsiteX28" fmla="*/ 388144 w 531019"/>
                <a:gd name="connsiteY28" fmla="*/ 564356 h 621506"/>
                <a:gd name="connsiteX29" fmla="*/ 340519 w 531019"/>
                <a:gd name="connsiteY29" fmla="*/ 488156 h 621506"/>
                <a:gd name="connsiteX30" fmla="*/ 269082 w 531019"/>
                <a:gd name="connsiteY30" fmla="*/ 378619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019" h="621506">
                  <a:moveTo>
                    <a:pt x="269082" y="378619"/>
                  </a:moveTo>
                  <a:lnTo>
                    <a:pt x="190500" y="276225"/>
                  </a:lnTo>
                  <a:lnTo>
                    <a:pt x="147638" y="223838"/>
                  </a:lnTo>
                  <a:lnTo>
                    <a:pt x="88107" y="159544"/>
                  </a:lnTo>
                  <a:lnTo>
                    <a:pt x="23813" y="100013"/>
                  </a:lnTo>
                  <a:lnTo>
                    <a:pt x="2382" y="83344"/>
                  </a:lnTo>
                  <a:lnTo>
                    <a:pt x="0" y="0"/>
                  </a:lnTo>
                  <a:lnTo>
                    <a:pt x="104775" y="26194"/>
                  </a:lnTo>
                  <a:lnTo>
                    <a:pt x="200025" y="59531"/>
                  </a:lnTo>
                  <a:lnTo>
                    <a:pt x="280988" y="95250"/>
                  </a:lnTo>
                  <a:lnTo>
                    <a:pt x="323850" y="114300"/>
                  </a:lnTo>
                  <a:lnTo>
                    <a:pt x="366713" y="142875"/>
                  </a:lnTo>
                  <a:lnTo>
                    <a:pt x="416719" y="183356"/>
                  </a:lnTo>
                  <a:lnTo>
                    <a:pt x="442913" y="209550"/>
                  </a:lnTo>
                  <a:lnTo>
                    <a:pt x="469107" y="242888"/>
                  </a:lnTo>
                  <a:lnTo>
                    <a:pt x="485775" y="273844"/>
                  </a:lnTo>
                  <a:lnTo>
                    <a:pt x="502444" y="323850"/>
                  </a:lnTo>
                  <a:lnTo>
                    <a:pt x="516732" y="385763"/>
                  </a:lnTo>
                  <a:lnTo>
                    <a:pt x="528638" y="457200"/>
                  </a:lnTo>
                  <a:lnTo>
                    <a:pt x="531019" y="509588"/>
                  </a:lnTo>
                  <a:lnTo>
                    <a:pt x="528638" y="557213"/>
                  </a:lnTo>
                  <a:lnTo>
                    <a:pt x="523875" y="588169"/>
                  </a:lnTo>
                  <a:lnTo>
                    <a:pt x="516732" y="602456"/>
                  </a:lnTo>
                  <a:lnTo>
                    <a:pt x="500063" y="616744"/>
                  </a:lnTo>
                  <a:lnTo>
                    <a:pt x="485775" y="621506"/>
                  </a:lnTo>
                  <a:lnTo>
                    <a:pt x="473869" y="621506"/>
                  </a:lnTo>
                  <a:lnTo>
                    <a:pt x="442913" y="611981"/>
                  </a:lnTo>
                  <a:lnTo>
                    <a:pt x="409575" y="590550"/>
                  </a:lnTo>
                  <a:lnTo>
                    <a:pt x="388144" y="564356"/>
                  </a:lnTo>
                  <a:lnTo>
                    <a:pt x="340519" y="488156"/>
                  </a:lnTo>
                  <a:lnTo>
                    <a:pt x="269082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5">
              <a:extLst>
                <a:ext uri="{FF2B5EF4-FFF2-40B4-BE49-F238E27FC236}">
                  <a16:creationId xmlns:a16="http://schemas.microsoft.com/office/drawing/2014/main" id="{A925A90D-A753-4B10-9029-9353EF16D07A}"/>
                </a:ext>
              </a:extLst>
            </p:cNvPr>
            <p:cNvSpPr/>
            <p:nvPr/>
          </p:nvSpPr>
          <p:spPr>
            <a:xfrm>
              <a:off x="4706938" y="1430338"/>
              <a:ext cx="473075" cy="1470025"/>
            </a:xfrm>
            <a:custGeom>
              <a:avLst/>
              <a:gdLst>
                <a:gd name="connsiteX0" fmla="*/ 170354 w 473484"/>
                <a:gd name="connsiteY0" fmla="*/ 1069723 h 1470556"/>
                <a:gd name="connsiteX1" fmla="*/ 172859 w 473484"/>
                <a:gd name="connsiteY1" fmla="*/ 1470556 h 1470556"/>
                <a:gd name="connsiteX2" fmla="*/ 390812 w 473484"/>
                <a:gd name="connsiteY2" fmla="*/ 1437988 h 1470556"/>
                <a:gd name="connsiteX3" fmla="*/ 393317 w 473484"/>
                <a:gd name="connsiteY3" fmla="*/ 1162416 h 1470556"/>
                <a:gd name="connsiteX4" fmla="*/ 393317 w 473484"/>
                <a:gd name="connsiteY4" fmla="*/ 804171 h 1470556"/>
                <a:gd name="connsiteX5" fmla="*/ 395823 w 473484"/>
                <a:gd name="connsiteY5" fmla="*/ 671395 h 1470556"/>
                <a:gd name="connsiteX6" fmla="*/ 393317 w 473484"/>
                <a:gd name="connsiteY6" fmla="*/ 546135 h 1470556"/>
                <a:gd name="connsiteX7" fmla="*/ 395823 w 473484"/>
                <a:gd name="connsiteY7" fmla="*/ 518578 h 1470556"/>
                <a:gd name="connsiteX8" fmla="*/ 398328 w 473484"/>
                <a:gd name="connsiteY8" fmla="*/ 475989 h 1470556"/>
                <a:gd name="connsiteX9" fmla="*/ 403338 w 473484"/>
                <a:gd name="connsiteY9" fmla="*/ 438411 h 1470556"/>
                <a:gd name="connsiteX10" fmla="*/ 418369 w 473484"/>
                <a:gd name="connsiteY10" fmla="*/ 390812 h 1470556"/>
                <a:gd name="connsiteX11" fmla="*/ 438411 w 473484"/>
                <a:gd name="connsiteY11" fmla="*/ 345719 h 1470556"/>
                <a:gd name="connsiteX12" fmla="*/ 450937 w 473484"/>
                <a:gd name="connsiteY12" fmla="*/ 325677 h 1470556"/>
                <a:gd name="connsiteX13" fmla="*/ 463463 w 473484"/>
                <a:gd name="connsiteY13" fmla="*/ 300625 h 1470556"/>
                <a:gd name="connsiteX14" fmla="*/ 470979 w 473484"/>
                <a:gd name="connsiteY14" fmla="*/ 278078 h 1470556"/>
                <a:gd name="connsiteX15" fmla="*/ 473484 w 473484"/>
                <a:gd name="connsiteY15" fmla="*/ 260542 h 1470556"/>
                <a:gd name="connsiteX16" fmla="*/ 473484 w 473484"/>
                <a:gd name="connsiteY16" fmla="*/ 260542 h 1470556"/>
                <a:gd name="connsiteX17" fmla="*/ 465968 w 473484"/>
                <a:gd name="connsiteY17" fmla="*/ 225469 h 1470556"/>
                <a:gd name="connsiteX18" fmla="*/ 450937 w 473484"/>
                <a:gd name="connsiteY18" fmla="*/ 200417 h 1470556"/>
                <a:gd name="connsiteX19" fmla="*/ 433401 w 473484"/>
                <a:gd name="connsiteY19" fmla="*/ 185386 h 1470556"/>
                <a:gd name="connsiteX20" fmla="*/ 403338 w 473484"/>
                <a:gd name="connsiteY20" fmla="*/ 160333 h 1470556"/>
                <a:gd name="connsiteX21" fmla="*/ 348224 w 473484"/>
                <a:gd name="connsiteY21" fmla="*/ 122755 h 1470556"/>
                <a:gd name="connsiteX22" fmla="*/ 293109 w 473484"/>
                <a:gd name="connsiteY22" fmla="*/ 95198 h 1470556"/>
                <a:gd name="connsiteX23" fmla="*/ 232984 w 473484"/>
                <a:gd name="connsiteY23" fmla="*/ 70146 h 1470556"/>
                <a:gd name="connsiteX24" fmla="*/ 122755 w 473484"/>
                <a:gd name="connsiteY24" fmla="*/ 32568 h 1470556"/>
                <a:gd name="connsiteX25" fmla="*/ 67641 w 473484"/>
                <a:gd name="connsiteY25" fmla="*/ 15032 h 1470556"/>
                <a:gd name="connsiteX26" fmla="*/ 40083 w 473484"/>
                <a:gd name="connsiteY26" fmla="*/ 7516 h 1470556"/>
                <a:gd name="connsiteX27" fmla="*/ 22547 w 473484"/>
                <a:gd name="connsiteY27" fmla="*/ 0 h 1470556"/>
                <a:gd name="connsiteX28" fmla="*/ 12526 w 473484"/>
                <a:gd name="connsiteY28" fmla="*/ 0 h 1470556"/>
                <a:gd name="connsiteX29" fmla="*/ 2505 w 473484"/>
                <a:gd name="connsiteY29" fmla="*/ 5011 h 1470556"/>
                <a:gd name="connsiteX30" fmla="*/ 0 w 473484"/>
                <a:gd name="connsiteY30" fmla="*/ 22547 h 1470556"/>
                <a:gd name="connsiteX31" fmla="*/ 12526 w 473484"/>
                <a:gd name="connsiteY31" fmla="*/ 52610 h 1470556"/>
                <a:gd name="connsiteX32" fmla="*/ 37578 w 473484"/>
                <a:gd name="connsiteY32" fmla="*/ 80167 h 1470556"/>
                <a:gd name="connsiteX33" fmla="*/ 62630 w 473484"/>
                <a:gd name="connsiteY33" fmla="*/ 110229 h 1470556"/>
                <a:gd name="connsiteX34" fmla="*/ 85177 w 473484"/>
                <a:gd name="connsiteY34" fmla="*/ 142797 h 1470556"/>
                <a:gd name="connsiteX35" fmla="*/ 115240 w 473484"/>
                <a:gd name="connsiteY35" fmla="*/ 192901 h 1470556"/>
                <a:gd name="connsiteX36" fmla="*/ 137786 w 473484"/>
                <a:gd name="connsiteY36" fmla="*/ 245510 h 1470556"/>
                <a:gd name="connsiteX37" fmla="*/ 152818 w 473484"/>
                <a:gd name="connsiteY37" fmla="*/ 285594 h 1470556"/>
                <a:gd name="connsiteX38" fmla="*/ 167849 w 473484"/>
                <a:gd name="connsiteY38" fmla="*/ 358245 h 1470556"/>
                <a:gd name="connsiteX39" fmla="*/ 172859 w 473484"/>
                <a:gd name="connsiteY39" fmla="*/ 438411 h 1470556"/>
                <a:gd name="connsiteX40" fmla="*/ 170354 w 473484"/>
                <a:gd name="connsiteY40" fmla="*/ 739036 h 1470556"/>
                <a:gd name="connsiteX41" fmla="*/ 170354 w 473484"/>
                <a:gd name="connsiteY41" fmla="*/ 1069723 h 147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484" h="1470556">
                  <a:moveTo>
                    <a:pt x="170354" y="1069723"/>
                  </a:moveTo>
                  <a:lnTo>
                    <a:pt x="172859" y="1470556"/>
                  </a:lnTo>
                  <a:lnTo>
                    <a:pt x="390812" y="1437988"/>
                  </a:lnTo>
                  <a:lnTo>
                    <a:pt x="393317" y="1162416"/>
                  </a:lnTo>
                  <a:lnTo>
                    <a:pt x="393317" y="804171"/>
                  </a:lnTo>
                  <a:cubicBezTo>
                    <a:pt x="394152" y="759912"/>
                    <a:pt x="394988" y="715654"/>
                    <a:pt x="395823" y="671395"/>
                  </a:cubicBezTo>
                  <a:cubicBezTo>
                    <a:pt x="394988" y="629642"/>
                    <a:pt x="394152" y="587888"/>
                    <a:pt x="393317" y="546135"/>
                  </a:cubicBezTo>
                  <a:lnTo>
                    <a:pt x="395823" y="518578"/>
                  </a:lnTo>
                  <a:lnTo>
                    <a:pt x="398328" y="475989"/>
                  </a:lnTo>
                  <a:lnTo>
                    <a:pt x="403338" y="438411"/>
                  </a:lnTo>
                  <a:lnTo>
                    <a:pt x="418369" y="390812"/>
                  </a:lnTo>
                  <a:lnTo>
                    <a:pt x="438411" y="345719"/>
                  </a:lnTo>
                  <a:lnTo>
                    <a:pt x="450937" y="325677"/>
                  </a:lnTo>
                  <a:lnTo>
                    <a:pt x="463463" y="300625"/>
                  </a:lnTo>
                  <a:lnTo>
                    <a:pt x="470979" y="278078"/>
                  </a:lnTo>
                  <a:lnTo>
                    <a:pt x="473484" y="260542"/>
                  </a:lnTo>
                  <a:lnTo>
                    <a:pt x="473484" y="260542"/>
                  </a:lnTo>
                  <a:lnTo>
                    <a:pt x="465968" y="225469"/>
                  </a:lnTo>
                  <a:lnTo>
                    <a:pt x="450937" y="200417"/>
                  </a:lnTo>
                  <a:lnTo>
                    <a:pt x="433401" y="185386"/>
                  </a:lnTo>
                  <a:lnTo>
                    <a:pt x="403338" y="160333"/>
                  </a:lnTo>
                  <a:lnTo>
                    <a:pt x="348224" y="122755"/>
                  </a:lnTo>
                  <a:lnTo>
                    <a:pt x="293109" y="95198"/>
                  </a:lnTo>
                  <a:lnTo>
                    <a:pt x="232984" y="70146"/>
                  </a:lnTo>
                  <a:lnTo>
                    <a:pt x="122755" y="32568"/>
                  </a:lnTo>
                  <a:lnTo>
                    <a:pt x="67641" y="15032"/>
                  </a:lnTo>
                  <a:lnTo>
                    <a:pt x="40083" y="7516"/>
                  </a:lnTo>
                  <a:lnTo>
                    <a:pt x="22547" y="0"/>
                  </a:lnTo>
                  <a:lnTo>
                    <a:pt x="12526" y="0"/>
                  </a:lnTo>
                  <a:lnTo>
                    <a:pt x="2505" y="5011"/>
                  </a:lnTo>
                  <a:lnTo>
                    <a:pt x="0" y="22547"/>
                  </a:lnTo>
                  <a:lnTo>
                    <a:pt x="12526" y="52610"/>
                  </a:lnTo>
                  <a:lnTo>
                    <a:pt x="37578" y="80167"/>
                  </a:lnTo>
                  <a:lnTo>
                    <a:pt x="62630" y="110229"/>
                  </a:lnTo>
                  <a:lnTo>
                    <a:pt x="85177" y="142797"/>
                  </a:lnTo>
                  <a:lnTo>
                    <a:pt x="115240" y="192901"/>
                  </a:lnTo>
                  <a:lnTo>
                    <a:pt x="137786" y="245510"/>
                  </a:lnTo>
                  <a:lnTo>
                    <a:pt x="152818" y="285594"/>
                  </a:lnTo>
                  <a:lnTo>
                    <a:pt x="167849" y="358245"/>
                  </a:lnTo>
                  <a:lnTo>
                    <a:pt x="172859" y="438411"/>
                  </a:lnTo>
                  <a:lnTo>
                    <a:pt x="170354" y="739036"/>
                  </a:lnTo>
                  <a:lnTo>
                    <a:pt x="170354" y="10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6">
              <a:extLst>
                <a:ext uri="{FF2B5EF4-FFF2-40B4-BE49-F238E27FC236}">
                  <a16:creationId xmlns:a16="http://schemas.microsoft.com/office/drawing/2014/main" id="{FD44303F-4D73-4984-81A2-BE4476BE13AC}"/>
                </a:ext>
              </a:extLst>
            </p:cNvPr>
            <p:cNvSpPr/>
            <p:nvPr/>
          </p:nvSpPr>
          <p:spPr>
            <a:xfrm>
              <a:off x="4171950" y="2651125"/>
              <a:ext cx="1514475" cy="387350"/>
            </a:xfrm>
            <a:custGeom>
              <a:avLst/>
              <a:gdLst>
                <a:gd name="connsiteX0" fmla="*/ 1197488 w 1515649"/>
                <a:gd name="connsiteY0" fmla="*/ 253026 h 388307"/>
                <a:gd name="connsiteX1" fmla="*/ 982041 w 1515649"/>
                <a:gd name="connsiteY1" fmla="*/ 293109 h 388307"/>
                <a:gd name="connsiteX2" fmla="*/ 731520 w 1515649"/>
                <a:gd name="connsiteY2" fmla="*/ 335698 h 388307"/>
                <a:gd name="connsiteX3" fmla="*/ 551145 w 1515649"/>
                <a:gd name="connsiteY3" fmla="*/ 363255 h 388307"/>
                <a:gd name="connsiteX4" fmla="*/ 448432 w 1515649"/>
                <a:gd name="connsiteY4" fmla="*/ 378286 h 388307"/>
                <a:gd name="connsiteX5" fmla="*/ 398328 w 1515649"/>
                <a:gd name="connsiteY5" fmla="*/ 385802 h 388307"/>
                <a:gd name="connsiteX6" fmla="*/ 360750 w 1515649"/>
                <a:gd name="connsiteY6" fmla="*/ 388307 h 388307"/>
                <a:gd name="connsiteX7" fmla="*/ 323172 w 1515649"/>
                <a:gd name="connsiteY7" fmla="*/ 385802 h 388307"/>
                <a:gd name="connsiteX8" fmla="*/ 283088 w 1515649"/>
                <a:gd name="connsiteY8" fmla="*/ 380792 h 388307"/>
                <a:gd name="connsiteX9" fmla="*/ 245510 w 1515649"/>
                <a:gd name="connsiteY9" fmla="*/ 370771 h 388307"/>
                <a:gd name="connsiteX10" fmla="*/ 190396 w 1515649"/>
                <a:gd name="connsiteY10" fmla="*/ 348224 h 388307"/>
                <a:gd name="connsiteX11" fmla="*/ 142797 w 1515649"/>
                <a:gd name="connsiteY11" fmla="*/ 323172 h 388307"/>
                <a:gd name="connsiteX12" fmla="*/ 82672 w 1515649"/>
                <a:gd name="connsiteY12" fmla="*/ 283089 h 388307"/>
                <a:gd name="connsiteX13" fmla="*/ 40083 w 1515649"/>
                <a:gd name="connsiteY13" fmla="*/ 248016 h 388307"/>
                <a:gd name="connsiteX14" fmla="*/ 22547 w 1515649"/>
                <a:gd name="connsiteY14" fmla="*/ 232985 h 388307"/>
                <a:gd name="connsiteX15" fmla="*/ 15031 w 1515649"/>
                <a:gd name="connsiteY15" fmla="*/ 222964 h 388307"/>
                <a:gd name="connsiteX16" fmla="*/ 5011 w 1515649"/>
                <a:gd name="connsiteY16" fmla="*/ 202922 h 388307"/>
                <a:gd name="connsiteX17" fmla="*/ 0 w 1515649"/>
                <a:gd name="connsiteY17" fmla="*/ 185386 h 388307"/>
                <a:gd name="connsiteX18" fmla="*/ 0 w 1515649"/>
                <a:gd name="connsiteY18" fmla="*/ 172860 h 388307"/>
                <a:gd name="connsiteX19" fmla="*/ 7516 w 1515649"/>
                <a:gd name="connsiteY19" fmla="*/ 165344 h 388307"/>
                <a:gd name="connsiteX20" fmla="*/ 20042 w 1515649"/>
                <a:gd name="connsiteY20" fmla="*/ 165344 h 388307"/>
                <a:gd name="connsiteX21" fmla="*/ 55115 w 1515649"/>
                <a:gd name="connsiteY21" fmla="*/ 175365 h 388307"/>
                <a:gd name="connsiteX22" fmla="*/ 92693 w 1515649"/>
                <a:gd name="connsiteY22" fmla="*/ 187891 h 388307"/>
                <a:gd name="connsiteX23" fmla="*/ 130271 w 1515649"/>
                <a:gd name="connsiteY23" fmla="*/ 200417 h 388307"/>
                <a:gd name="connsiteX24" fmla="*/ 175365 w 1515649"/>
                <a:gd name="connsiteY24" fmla="*/ 210438 h 388307"/>
                <a:gd name="connsiteX25" fmla="*/ 230479 w 1515649"/>
                <a:gd name="connsiteY25" fmla="*/ 217953 h 388307"/>
                <a:gd name="connsiteX26" fmla="*/ 283088 w 1515649"/>
                <a:gd name="connsiteY26" fmla="*/ 220458 h 388307"/>
                <a:gd name="connsiteX27" fmla="*/ 328182 w 1515649"/>
                <a:gd name="connsiteY27" fmla="*/ 217953 h 388307"/>
                <a:gd name="connsiteX28" fmla="*/ 438411 w 1515649"/>
                <a:gd name="connsiteY28" fmla="*/ 202922 h 388307"/>
                <a:gd name="connsiteX29" fmla="*/ 591229 w 1515649"/>
                <a:gd name="connsiteY29" fmla="*/ 177870 h 388307"/>
                <a:gd name="connsiteX30" fmla="*/ 724005 w 1515649"/>
                <a:gd name="connsiteY30" fmla="*/ 152818 h 388307"/>
                <a:gd name="connsiteX31" fmla="*/ 911895 w 1515649"/>
                <a:gd name="connsiteY31" fmla="*/ 115240 h 388307"/>
                <a:gd name="connsiteX32" fmla="*/ 997072 w 1515649"/>
                <a:gd name="connsiteY32" fmla="*/ 100209 h 388307"/>
                <a:gd name="connsiteX33" fmla="*/ 1057197 w 1515649"/>
                <a:gd name="connsiteY33" fmla="*/ 82672 h 388307"/>
                <a:gd name="connsiteX34" fmla="*/ 1114817 w 1515649"/>
                <a:gd name="connsiteY34" fmla="*/ 60125 h 388307"/>
                <a:gd name="connsiteX35" fmla="*/ 1169931 w 1515649"/>
                <a:gd name="connsiteY35" fmla="*/ 32568 h 388307"/>
                <a:gd name="connsiteX36" fmla="*/ 1222540 w 1515649"/>
                <a:gd name="connsiteY36" fmla="*/ 7516 h 388307"/>
                <a:gd name="connsiteX37" fmla="*/ 1247592 w 1515649"/>
                <a:gd name="connsiteY37" fmla="*/ 0 h 388307"/>
                <a:gd name="connsiteX38" fmla="*/ 1267634 w 1515649"/>
                <a:gd name="connsiteY38" fmla="*/ 0 h 388307"/>
                <a:gd name="connsiteX39" fmla="*/ 1320243 w 1515649"/>
                <a:gd name="connsiteY39" fmla="*/ 7516 h 388307"/>
                <a:gd name="connsiteX40" fmla="*/ 1387884 w 1515649"/>
                <a:gd name="connsiteY40" fmla="*/ 25052 h 388307"/>
                <a:gd name="connsiteX41" fmla="*/ 1440493 w 1515649"/>
                <a:gd name="connsiteY41" fmla="*/ 42589 h 388307"/>
                <a:gd name="connsiteX42" fmla="*/ 1480577 w 1515649"/>
                <a:gd name="connsiteY42" fmla="*/ 62631 h 388307"/>
                <a:gd name="connsiteX43" fmla="*/ 1498113 w 1515649"/>
                <a:gd name="connsiteY43" fmla="*/ 77662 h 388307"/>
                <a:gd name="connsiteX44" fmla="*/ 1510639 w 1515649"/>
                <a:gd name="connsiteY44" fmla="*/ 92693 h 388307"/>
                <a:gd name="connsiteX45" fmla="*/ 1515649 w 1515649"/>
                <a:gd name="connsiteY45" fmla="*/ 107724 h 388307"/>
                <a:gd name="connsiteX46" fmla="*/ 1515649 w 1515649"/>
                <a:gd name="connsiteY46" fmla="*/ 127766 h 388307"/>
                <a:gd name="connsiteX47" fmla="*/ 1510639 w 1515649"/>
                <a:gd name="connsiteY47" fmla="*/ 145302 h 388307"/>
                <a:gd name="connsiteX48" fmla="*/ 1495608 w 1515649"/>
                <a:gd name="connsiteY48" fmla="*/ 172860 h 388307"/>
                <a:gd name="connsiteX49" fmla="*/ 1478071 w 1515649"/>
                <a:gd name="connsiteY49" fmla="*/ 192901 h 388307"/>
                <a:gd name="connsiteX50" fmla="*/ 1463040 w 1515649"/>
                <a:gd name="connsiteY50" fmla="*/ 202922 h 388307"/>
                <a:gd name="connsiteX51" fmla="*/ 1397905 w 1515649"/>
                <a:gd name="connsiteY51" fmla="*/ 215448 h 388307"/>
                <a:gd name="connsiteX52" fmla="*/ 1197488 w 1515649"/>
                <a:gd name="connsiteY52" fmla="*/ 253026 h 38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15649" h="388307">
                  <a:moveTo>
                    <a:pt x="1197488" y="253026"/>
                  </a:moveTo>
                  <a:lnTo>
                    <a:pt x="982041" y="293109"/>
                  </a:lnTo>
                  <a:lnTo>
                    <a:pt x="731520" y="335698"/>
                  </a:lnTo>
                  <a:lnTo>
                    <a:pt x="551145" y="363255"/>
                  </a:lnTo>
                  <a:lnTo>
                    <a:pt x="448432" y="378286"/>
                  </a:lnTo>
                  <a:lnTo>
                    <a:pt x="398328" y="385802"/>
                  </a:lnTo>
                  <a:lnTo>
                    <a:pt x="360750" y="388307"/>
                  </a:lnTo>
                  <a:lnTo>
                    <a:pt x="323172" y="385802"/>
                  </a:lnTo>
                  <a:lnTo>
                    <a:pt x="283088" y="380792"/>
                  </a:lnTo>
                  <a:lnTo>
                    <a:pt x="245510" y="370771"/>
                  </a:lnTo>
                  <a:lnTo>
                    <a:pt x="190396" y="348224"/>
                  </a:lnTo>
                  <a:lnTo>
                    <a:pt x="142797" y="323172"/>
                  </a:lnTo>
                  <a:lnTo>
                    <a:pt x="82672" y="283089"/>
                  </a:lnTo>
                  <a:lnTo>
                    <a:pt x="40083" y="248016"/>
                  </a:lnTo>
                  <a:lnTo>
                    <a:pt x="22547" y="232985"/>
                  </a:lnTo>
                  <a:lnTo>
                    <a:pt x="15031" y="222964"/>
                  </a:lnTo>
                  <a:lnTo>
                    <a:pt x="5011" y="202922"/>
                  </a:lnTo>
                  <a:lnTo>
                    <a:pt x="0" y="185386"/>
                  </a:lnTo>
                  <a:lnTo>
                    <a:pt x="0" y="172860"/>
                  </a:lnTo>
                  <a:lnTo>
                    <a:pt x="7516" y="165344"/>
                  </a:lnTo>
                  <a:lnTo>
                    <a:pt x="20042" y="165344"/>
                  </a:lnTo>
                  <a:lnTo>
                    <a:pt x="55115" y="175365"/>
                  </a:lnTo>
                  <a:lnTo>
                    <a:pt x="92693" y="187891"/>
                  </a:lnTo>
                  <a:lnTo>
                    <a:pt x="130271" y="200417"/>
                  </a:lnTo>
                  <a:lnTo>
                    <a:pt x="175365" y="210438"/>
                  </a:lnTo>
                  <a:lnTo>
                    <a:pt x="230479" y="217953"/>
                  </a:lnTo>
                  <a:lnTo>
                    <a:pt x="283088" y="220458"/>
                  </a:lnTo>
                  <a:lnTo>
                    <a:pt x="328182" y="217953"/>
                  </a:lnTo>
                  <a:lnTo>
                    <a:pt x="438411" y="202922"/>
                  </a:lnTo>
                  <a:lnTo>
                    <a:pt x="591229" y="177870"/>
                  </a:lnTo>
                  <a:lnTo>
                    <a:pt x="724005" y="152818"/>
                  </a:lnTo>
                  <a:lnTo>
                    <a:pt x="911895" y="115240"/>
                  </a:lnTo>
                  <a:lnTo>
                    <a:pt x="997072" y="100209"/>
                  </a:lnTo>
                  <a:lnTo>
                    <a:pt x="1057197" y="82672"/>
                  </a:lnTo>
                  <a:lnTo>
                    <a:pt x="1114817" y="60125"/>
                  </a:lnTo>
                  <a:lnTo>
                    <a:pt x="1169931" y="32568"/>
                  </a:lnTo>
                  <a:lnTo>
                    <a:pt x="1222540" y="7516"/>
                  </a:lnTo>
                  <a:lnTo>
                    <a:pt x="1247592" y="0"/>
                  </a:lnTo>
                  <a:lnTo>
                    <a:pt x="1267634" y="0"/>
                  </a:lnTo>
                  <a:lnTo>
                    <a:pt x="1320243" y="7516"/>
                  </a:lnTo>
                  <a:lnTo>
                    <a:pt x="1387884" y="25052"/>
                  </a:lnTo>
                  <a:lnTo>
                    <a:pt x="1440493" y="42589"/>
                  </a:lnTo>
                  <a:lnTo>
                    <a:pt x="1480577" y="62631"/>
                  </a:lnTo>
                  <a:lnTo>
                    <a:pt x="1498113" y="77662"/>
                  </a:lnTo>
                  <a:lnTo>
                    <a:pt x="1510639" y="92693"/>
                  </a:lnTo>
                  <a:lnTo>
                    <a:pt x="1515649" y="107724"/>
                  </a:lnTo>
                  <a:lnTo>
                    <a:pt x="1515649" y="127766"/>
                  </a:lnTo>
                  <a:lnTo>
                    <a:pt x="1510639" y="145302"/>
                  </a:lnTo>
                  <a:lnTo>
                    <a:pt x="1495608" y="172860"/>
                  </a:lnTo>
                  <a:lnTo>
                    <a:pt x="1478071" y="192901"/>
                  </a:lnTo>
                  <a:lnTo>
                    <a:pt x="1463040" y="202922"/>
                  </a:lnTo>
                  <a:lnTo>
                    <a:pt x="1397905" y="215448"/>
                  </a:lnTo>
                  <a:lnTo>
                    <a:pt x="1197488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8">
              <a:extLst>
                <a:ext uri="{FF2B5EF4-FFF2-40B4-BE49-F238E27FC236}">
                  <a16:creationId xmlns:a16="http://schemas.microsoft.com/office/drawing/2014/main" id="{B7067090-879A-410C-BC69-2B7378F3F919}"/>
                </a:ext>
              </a:extLst>
            </p:cNvPr>
            <p:cNvSpPr/>
            <p:nvPr/>
          </p:nvSpPr>
          <p:spPr>
            <a:xfrm>
              <a:off x="4376738" y="3232150"/>
              <a:ext cx="1343025" cy="876300"/>
            </a:xfrm>
            <a:custGeom>
              <a:avLst/>
              <a:gdLst>
                <a:gd name="connsiteX0" fmla="*/ 663879 w 1342790"/>
                <a:gd name="connsiteY0" fmla="*/ 248015 h 876822"/>
                <a:gd name="connsiteX1" fmla="*/ 891853 w 1342790"/>
                <a:gd name="connsiteY1" fmla="*/ 205427 h 876822"/>
                <a:gd name="connsiteX2" fmla="*/ 934442 w 1342790"/>
                <a:gd name="connsiteY2" fmla="*/ 200417 h 876822"/>
                <a:gd name="connsiteX3" fmla="*/ 946968 w 1342790"/>
                <a:gd name="connsiteY3" fmla="*/ 200417 h 876822"/>
                <a:gd name="connsiteX4" fmla="*/ 959494 w 1342790"/>
                <a:gd name="connsiteY4" fmla="*/ 205427 h 876822"/>
                <a:gd name="connsiteX5" fmla="*/ 972020 w 1342790"/>
                <a:gd name="connsiteY5" fmla="*/ 212943 h 876822"/>
                <a:gd name="connsiteX6" fmla="*/ 984546 w 1342790"/>
                <a:gd name="connsiteY6" fmla="*/ 227974 h 876822"/>
                <a:gd name="connsiteX7" fmla="*/ 989556 w 1342790"/>
                <a:gd name="connsiteY7" fmla="*/ 240500 h 876822"/>
                <a:gd name="connsiteX8" fmla="*/ 992061 w 1342790"/>
                <a:gd name="connsiteY8" fmla="*/ 260541 h 876822"/>
                <a:gd name="connsiteX9" fmla="*/ 989556 w 1342790"/>
                <a:gd name="connsiteY9" fmla="*/ 283088 h 876822"/>
                <a:gd name="connsiteX10" fmla="*/ 954483 w 1342790"/>
                <a:gd name="connsiteY10" fmla="*/ 496031 h 876822"/>
                <a:gd name="connsiteX11" fmla="*/ 921916 w 1342790"/>
                <a:gd name="connsiteY11" fmla="*/ 698952 h 876822"/>
                <a:gd name="connsiteX12" fmla="*/ 914400 w 1342790"/>
                <a:gd name="connsiteY12" fmla="*/ 846760 h 876822"/>
                <a:gd name="connsiteX13" fmla="*/ 916905 w 1342790"/>
                <a:gd name="connsiteY13" fmla="*/ 859286 h 876822"/>
                <a:gd name="connsiteX14" fmla="*/ 949473 w 1342790"/>
                <a:gd name="connsiteY14" fmla="*/ 869306 h 876822"/>
                <a:gd name="connsiteX15" fmla="*/ 977030 w 1342790"/>
                <a:gd name="connsiteY15" fmla="*/ 876822 h 876822"/>
                <a:gd name="connsiteX16" fmla="*/ 989556 w 1342790"/>
                <a:gd name="connsiteY16" fmla="*/ 876822 h 876822"/>
                <a:gd name="connsiteX17" fmla="*/ 1004587 w 1342790"/>
                <a:gd name="connsiteY17" fmla="*/ 876822 h 876822"/>
                <a:gd name="connsiteX18" fmla="*/ 1029639 w 1342790"/>
                <a:gd name="connsiteY18" fmla="*/ 866801 h 876822"/>
                <a:gd name="connsiteX19" fmla="*/ 1052186 w 1342790"/>
                <a:gd name="connsiteY19" fmla="*/ 849265 h 876822"/>
                <a:gd name="connsiteX20" fmla="*/ 1077238 w 1342790"/>
                <a:gd name="connsiteY20" fmla="*/ 814192 h 876822"/>
                <a:gd name="connsiteX21" fmla="*/ 1102290 w 1342790"/>
                <a:gd name="connsiteY21" fmla="*/ 766593 h 876822"/>
                <a:gd name="connsiteX22" fmla="*/ 1119827 w 1342790"/>
                <a:gd name="connsiteY22" fmla="*/ 711478 h 876822"/>
                <a:gd name="connsiteX23" fmla="*/ 1162415 w 1342790"/>
                <a:gd name="connsiteY23" fmla="*/ 591229 h 876822"/>
                <a:gd name="connsiteX24" fmla="*/ 1207509 w 1342790"/>
                <a:gd name="connsiteY24" fmla="*/ 463463 h 876822"/>
                <a:gd name="connsiteX25" fmla="*/ 1240077 w 1342790"/>
                <a:gd name="connsiteY25" fmla="*/ 375781 h 876822"/>
                <a:gd name="connsiteX26" fmla="*/ 1257613 w 1342790"/>
                <a:gd name="connsiteY26" fmla="*/ 348224 h 876822"/>
                <a:gd name="connsiteX27" fmla="*/ 1292686 w 1342790"/>
                <a:gd name="connsiteY27" fmla="*/ 303130 h 876822"/>
                <a:gd name="connsiteX28" fmla="*/ 1320243 w 1342790"/>
                <a:gd name="connsiteY28" fmla="*/ 273067 h 876822"/>
                <a:gd name="connsiteX29" fmla="*/ 1335274 w 1342790"/>
                <a:gd name="connsiteY29" fmla="*/ 258036 h 876822"/>
                <a:gd name="connsiteX30" fmla="*/ 1342790 w 1342790"/>
                <a:gd name="connsiteY30" fmla="*/ 237995 h 876822"/>
                <a:gd name="connsiteX31" fmla="*/ 1340285 w 1342790"/>
                <a:gd name="connsiteY31" fmla="*/ 215448 h 876822"/>
                <a:gd name="connsiteX32" fmla="*/ 1340285 w 1342790"/>
                <a:gd name="connsiteY32" fmla="*/ 202922 h 876822"/>
                <a:gd name="connsiteX33" fmla="*/ 1327759 w 1342790"/>
                <a:gd name="connsiteY33" fmla="*/ 177870 h 876822"/>
                <a:gd name="connsiteX34" fmla="*/ 1310222 w 1342790"/>
                <a:gd name="connsiteY34" fmla="*/ 152818 h 876822"/>
                <a:gd name="connsiteX35" fmla="*/ 1275150 w 1342790"/>
                <a:gd name="connsiteY35" fmla="*/ 117745 h 876822"/>
                <a:gd name="connsiteX36" fmla="*/ 1217530 w 1342790"/>
                <a:gd name="connsiteY36" fmla="*/ 77661 h 876822"/>
                <a:gd name="connsiteX37" fmla="*/ 1134858 w 1342790"/>
                <a:gd name="connsiteY37" fmla="*/ 27557 h 876822"/>
                <a:gd name="connsiteX38" fmla="*/ 1087259 w 1342790"/>
                <a:gd name="connsiteY38" fmla="*/ 5010 h 876822"/>
                <a:gd name="connsiteX39" fmla="*/ 1074733 w 1342790"/>
                <a:gd name="connsiteY39" fmla="*/ 0 h 876822"/>
                <a:gd name="connsiteX40" fmla="*/ 1062207 w 1342790"/>
                <a:gd name="connsiteY40" fmla="*/ 0 h 876822"/>
                <a:gd name="connsiteX41" fmla="*/ 1017113 w 1342790"/>
                <a:gd name="connsiteY41" fmla="*/ 10021 h 876822"/>
                <a:gd name="connsiteX42" fmla="*/ 929431 w 1342790"/>
                <a:gd name="connsiteY42" fmla="*/ 40083 h 876822"/>
                <a:gd name="connsiteX43" fmla="*/ 911895 w 1342790"/>
                <a:gd name="connsiteY43" fmla="*/ 47599 h 876822"/>
                <a:gd name="connsiteX44" fmla="*/ 716489 w 1342790"/>
                <a:gd name="connsiteY44" fmla="*/ 80167 h 876822"/>
                <a:gd name="connsiteX45" fmla="*/ 303130 w 1342790"/>
                <a:gd name="connsiteY45" fmla="*/ 147807 h 876822"/>
                <a:gd name="connsiteX46" fmla="*/ 147807 w 1342790"/>
                <a:gd name="connsiteY46" fmla="*/ 170354 h 876822"/>
                <a:gd name="connsiteX47" fmla="*/ 0 w 1342790"/>
                <a:gd name="connsiteY47" fmla="*/ 180375 h 876822"/>
                <a:gd name="connsiteX48" fmla="*/ 65135 w 1342790"/>
                <a:gd name="connsiteY48" fmla="*/ 343213 h 876822"/>
                <a:gd name="connsiteX49" fmla="*/ 320666 w 1342790"/>
                <a:gd name="connsiteY49" fmla="*/ 305635 h 876822"/>
                <a:gd name="connsiteX50" fmla="*/ 663879 w 1342790"/>
                <a:gd name="connsiteY50" fmla="*/ 248015 h 87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42790" h="876822">
                  <a:moveTo>
                    <a:pt x="663879" y="248015"/>
                  </a:moveTo>
                  <a:lnTo>
                    <a:pt x="891853" y="205427"/>
                  </a:lnTo>
                  <a:lnTo>
                    <a:pt x="934442" y="200417"/>
                  </a:lnTo>
                  <a:lnTo>
                    <a:pt x="946968" y="200417"/>
                  </a:lnTo>
                  <a:lnTo>
                    <a:pt x="959494" y="205427"/>
                  </a:lnTo>
                  <a:lnTo>
                    <a:pt x="972020" y="212943"/>
                  </a:lnTo>
                  <a:lnTo>
                    <a:pt x="984546" y="227974"/>
                  </a:lnTo>
                  <a:lnTo>
                    <a:pt x="989556" y="240500"/>
                  </a:lnTo>
                  <a:lnTo>
                    <a:pt x="992061" y="260541"/>
                  </a:lnTo>
                  <a:lnTo>
                    <a:pt x="989556" y="283088"/>
                  </a:lnTo>
                  <a:lnTo>
                    <a:pt x="954483" y="496031"/>
                  </a:lnTo>
                  <a:lnTo>
                    <a:pt x="921916" y="698952"/>
                  </a:lnTo>
                  <a:lnTo>
                    <a:pt x="914400" y="846760"/>
                  </a:lnTo>
                  <a:lnTo>
                    <a:pt x="916905" y="859286"/>
                  </a:lnTo>
                  <a:lnTo>
                    <a:pt x="949473" y="869306"/>
                  </a:lnTo>
                  <a:lnTo>
                    <a:pt x="977030" y="876822"/>
                  </a:lnTo>
                  <a:lnTo>
                    <a:pt x="989556" y="876822"/>
                  </a:lnTo>
                  <a:lnTo>
                    <a:pt x="1004587" y="876822"/>
                  </a:lnTo>
                  <a:lnTo>
                    <a:pt x="1029639" y="866801"/>
                  </a:lnTo>
                  <a:lnTo>
                    <a:pt x="1052186" y="849265"/>
                  </a:lnTo>
                  <a:lnTo>
                    <a:pt x="1077238" y="814192"/>
                  </a:lnTo>
                  <a:lnTo>
                    <a:pt x="1102290" y="766593"/>
                  </a:lnTo>
                  <a:lnTo>
                    <a:pt x="1119827" y="711478"/>
                  </a:lnTo>
                  <a:lnTo>
                    <a:pt x="1162415" y="591229"/>
                  </a:lnTo>
                  <a:lnTo>
                    <a:pt x="1207509" y="463463"/>
                  </a:lnTo>
                  <a:lnTo>
                    <a:pt x="1240077" y="375781"/>
                  </a:lnTo>
                  <a:lnTo>
                    <a:pt x="1257613" y="348224"/>
                  </a:lnTo>
                  <a:lnTo>
                    <a:pt x="1292686" y="303130"/>
                  </a:lnTo>
                  <a:lnTo>
                    <a:pt x="1320243" y="273067"/>
                  </a:lnTo>
                  <a:lnTo>
                    <a:pt x="1335274" y="258036"/>
                  </a:lnTo>
                  <a:lnTo>
                    <a:pt x="1342790" y="237995"/>
                  </a:lnTo>
                  <a:lnTo>
                    <a:pt x="1340285" y="215448"/>
                  </a:lnTo>
                  <a:lnTo>
                    <a:pt x="1340285" y="202922"/>
                  </a:lnTo>
                  <a:lnTo>
                    <a:pt x="1327759" y="177870"/>
                  </a:lnTo>
                  <a:lnTo>
                    <a:pt x="1310222" y="152818"/>
                  </a:lnTo>
                  <a:lnTo>
                    <a:pt x="1275150" y="117745"/>
                  </a:lnTo>
                  <a:lnTo>
                    <a:pt x="1217530" y="77661"/>
                  </a:lnTo>
                  <a:lnTo>
                    <a:pt x="1134858" y="27557"/>
                  </a:lnTo>
                  <a:lnTo>
                    <a:pt x="1087259" y="5010"/>
                  </a:lnTo>
                  <a:lnTo>
                    <a:pt x="1074733" y="0"/>
                  </a:lnTo>
                  <a:lnTo>
                    <a:pt x="1062207" y="0"/>
                  </a:lnTo>
                  <a:lnTo>
                    <a:pt x="1017113" y="10021"/>
                  </a:lnTo>
                  <a:lnTo>
                    <a:pt x="929431" y="40083"/>
                  </a:lnTo>
                  <a:lnTo>
                    <a:pt x="911895" y="47599"/>
                  </a:lnTo>
                  <a:lnTo>
                    <a:pt x="716489" y="80167"/>
                  </a:lnTo>
                  <a:lnTo>
                    <a:pt x="303130" y="147807"/>
                  </a:lnTo>
                  <a:lnTo>
                    <a:pt x="147807" y="170354"/>
                  </a:lnTo>
                  <a:lnTo>
                    <a:pt x="0" y="180375"/>
                  </a:lnTo>
                  <a:lnTo>
                    <a:pt x="65135" y="343213"/>
                  </a:lnTo>
                  <a:lnTo>
                    <a:pt x="320666" y="305635"/>
                  </a:lnTo>
                  <a:lnTo>
                    <a:pt x="663879" y="2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69">
              <a:extLst>
                <a:ext uri="{FF2B5EF4-FFF2-40B4-BE49-F238E27FC236}">
                  <a16:creationId xmlns:a16="http://schemas.microsoft.com/office/drawing/2014/main" id="{0347DE0D-F1B5-47CC-A30E-4BDE10AE38B7}"/>
                </a:ext>
              </a:extLst>
            </p:cNvPr>
            <p:cNvSpPr/>
            <p:nvPr/>
          </p:nvSpPr>
          <p:spPr>
            <a:xfrm>
              <a:off x="4494213" y="3895725"/>
              <a:ext cx="871537" cy="265113"/>
            </a:xfrm>
            <a:custGeom>
              <a:avLst/>
              <a:gdLst>
                <a:gd name="connsiteX0" fmla="*/ 578702 w 871811"/>
                <a:gd name="connsiteY0" fmla="*/ 25052 h 265551"/>
                <a:gd name="connsiteX1" fmla="*/ 696447 w 871811"/>
                <a:gd name="connsiteY1" fmla="*/ 12526 h 265551"/>
                <a:gd name="connsiteX2" fmla="*/ 871811 w 871811"/>
                <a:gd name="connsiteY2" fmla="*/ 0 h 265551"/>
                <a:gd name="connsiteX3" fmla="*/ 856780 w 871811"/>
                <a:gd name="connsiteY3" fmla="*/ 207932 h 265551"/>
                <a:gd name="connsiteX4" fmla="*/ 794150 w 871811"/>
                <a:gd name="connsiteY4" fmla="*/ 192900 h 265551"/>
                <a:gd name="connsiteX5" fmla="*/ 751561 w 871811"/>
                <a:gd name="connsiteY5" fmla="*/ 185385 h 265551"/>
                <a:gd name="connsiteX6" fmla="*/ 701457 w 871811"/>
                <a:gd name="connsiteY6" fmla="*/ 182880 h 265551"/>
                <a:gd name="connsiteX7" fmla="*/ 628806 w 871811"/>
                <a:gd name="connsiteY7" fmla="*/ 182880 h 265551"/>
                <a:gd name="connsiteX8" fmla="*/ 538619 w 871811"/>
                <a:gd name="connsiteY8" fmla="*/ 187890 h 265551"/>
                <a:gd name="connsiteX9" fmla="*/ 410853 w 871811"/>
                <a:gd name="connsiteY9" fmla="*/ 200416 h 265551"/>
                <a:gd name="connsiteX10" fmla="*/ 288098 w 871811"/>
                <a:gd name="connsiteY10" fmla="*/ 215447 h 265551"/>
                <a:gd name="connsiteX11" fmla="*/ 157828 w 871811"/>
                <a:gd name="connsiteY11" fmla="*/ 235489 h 265551"/>
                <a:gd name="connsiteX12" fmla="*/ 0 w 871811"/>
                <a:gd name="connsiteY12" fmla="*/ 265551 h 265551"/>
                <a:gd name="connsiteX13" fmla="*/ 2505 w 871811"/>
                <a:gd name="connsiteY13" fmla="*/ 130270 h 265551"/>
                <a:gd name="connsiteX14" fmla="*/ 132776 w 871811"/>
                <a:gd name="connsiteY14" fmla="*/ 102713 h 265551"/>
                <a:gd name="connsiteX15" fmla="*/ 273067 w 871811"/>
                <a:gd name="connsiteY15" fmla="*/ 72650 h 265551"/>
                <a:gd name="connsiteX16" fmla="*/ 383296 w 871811"/>
                <a:gd name="connsiteY16" fmla="*/ 52609 h 265551"/>
                <a:gd name="connsiteX17" fmla="*/ 578702 w 871811"/>
                <a:gd name="connsiteY17" fmla="*/ 25052 h 26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1" h="265551">
                  <a:moveTo>
                    <a:pt x="578702" y="25052"/>
                  </a:moveTo>
                  <a:lnTo>
                    <a:pt x="696447" y="12526"/>
                  </a:lnTo>
                  <a:lnTo>
                    <a:pt x="871811" y="0"/>
                  </a:lnTo>
                  <a:lnTo>
                    <a:pt x="856780" y="207932"/>
                  </a:lnTo>
                  <a:lnTo>
                    <a:pt x="794150" y="192900"/>
                  </a:lnTo>
                  <a:lnTo>
                    <a:pt x="751561" y="185385"/>
                  </a:lnTo>
                  <a:lnTo>
                    <a:pt x="701457" y="182880"/>
                  </a:lnTo>
                  <a:lnTo>
                    <a:pt x="628806" y="182880"/>
                  </a:lnTo>
                  <a:lnTo>
                    <a:pt x="538619" y="187890"/>
                  </a:lnTo>
                  <a:lnTo>
                    <a:pt x="410853" y="200416"/>
                  </a:lnTo>
                  <a:lnTo>
                    <a:pt x="288098" y="215447"/>
                  </a:lnTo>
                  <a:lnTo>
                    <a:pt x="157828" y="235489"/>
                  </a:lnTo>
                  <a:lnTo>
                    <a:pt x="0" y="265551"/>
                  </a:lnTo>
                  <a:lnTo>
                    <a:pt x="2505" y="130270"/>
                  </a:lnTo>
                  <a:lnTo>
                    <a:pt x="132776" y="102713"/>
                  </a:lnTo>
                  <a:lnTo>
                    <a:pt x="273067" y="72650"/>
                  </a:lnTo>
                  <a:lnTo>
                    <a:pt x="383296" y="52609"/>
                  </a:lnTo>
                  <a:lnTo>
                    <a:pt x="578702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2">
              <a:extLst>
                <a:ext uri="{FF2B5EF4-FFF2-40B4-BE49-F238E27FC236}">
                  <a16:creationId xmlns:a16="http://schemas.microsoft.com/office/drawing/2014/main" id="{4EC41BCB-9088-4437-B1B1-1D47BC85E081}"/>
                </a:ext>
              </a:extLst>
            </p:cNvPr>
            <p:cNvSpPr/>
            <p:nvPr/>
          </p:nvSpPr>
          <p:spPr>
            <a:xfrm>
              <a:off x="3943350" y="4854575"/>
              <a:ext cx="1976438" cy="779463"/>
            </a:xfrm>
            <a:custGeom>
              <a:avLst/>
              <a:gdLst>
                <a:gd name="connsiteX0" fmla="*/ 1473061 w 1976608"/>
                <a:gd name="connsiteY0" fmla="*/ 320667 h 779119"/>
                <a:gd name="connsiteX1" fmla="*/ 1257614 w 1976608"/>
                <a:gd name="connsiteY1" fmla="*/ 413359 h 779119"/>
                <a:gd name="connsiteX2" fmla="*/ 1014609 w 1976608"/>
                <a:gd name="connsiteY2" fmla="*/ 506052 h 779119"/>
                <a:gd name="connsiteX3" fmla="*/ 804171 w 1976608"/>
                <a:gd name="connsiteY3" fmla="*/ 578703 h 779119"/>
                <a:gd name="connsiteX4" fmla="*/ 646343 w 1976608"/>
                <a:gd name="connsiteY4" fmla="*/ 631312 h 779119"/>
                <a:gd name="connsiteX5" fmla="*/ 583713 w 1976608"/>
                <a:gd name="connsiteY5" fmla="*/ 648848 h 779119"/>
                <a:gd name="connsiteX6" fmla="*/ 526094 w 1976608"/>
                <a:gd name="connsiteY6" fmla="*/ 668890 h 779119"/>
                <a:gd name="connsiteX7" fmla="*/ 486010 w 1976608"/>
                <a:gd name="connsiteY7" fmla="*/ 686427 h 779119"/>
                <a:gd name="connsiteX8" fmla="*/ 445927 w 1976608"/>
                <a:gd name="connsiteY8" fmla="*/ 718994 h 779119"/>
                <a:gd name="connsiteX9" fmla="*/ 418370 w 1976608"/>
                <a:gd name="connsiteY9" fmla="*/ 746551 h 779119"/>
                <a:gd name="connsiteX10" fmla="*/ 383297 w 1976608"/>
                <a:gd name="connsiteY10" fmla="*/ 766593 h 779119"/>
                <a:gd name="connsiteX11" fmla="*/ 350729 w 1976608"/>
                <a:gd name="connsiteY11" fmla="*/ 776614 h 779119"/>
                <a:gd name="connsiteX12" fmla="*/ 318162 w 1976608"/>
                <a:gd name="connsiteY12" fmla="*/ 779119 h 779119"/>
                <a:gd name="connsiteX13" fmla="*/ 288099 w 1976608"/>
                <a:gd name="connsiteY13" fmla="*/ 774109 h 779119"/>
                <a:gd name="connsiteX14" fmla="*/ 258037 w 1976608"/>
                <a:gd name="connsiteY14" fmla="*/ 761583 h 779119"/>
                <a:gd name="connsiteX15" fmla="*/ 222964 w 1976608"/>
                <a:gd name="connsiteY15" fmla="*/ 741541 h 779119"/>
                <a:gd name="connsiteX16" fmla="*/ 185386 w 1976608"/>
                <a:gd name="connsiteY16" fmla="*/ 711479 h 779119"/>
                <a:gd name="connsiteX17" fmla="*/ 130271 w 1976608"/>
                <a:gd name="connsiteY17" fmla="*/ 661374 h 779119"/>
                <a:gd name="connsiteX18" fmla="*/ 80167 w 1976608"/>
                <a:gd name="connsiteY18" fmla="*/ 603755 h 779119"/>
                <a:gd name="connsiteX19" fmla="*/ 35073 w 1976608"/>
                <a:gd name="connsiteY19" fmla="*/ 538619 h 779119"/>
                <a:gd name="connsiteX20" fmla="*/ 10021 w 1976608"/>
                <a:gd name="connsiteY20" fmla="*/ 488515 h 779119"/>
                <a:gd name="connsiteX21" fmla="*/ 0 w 1976608"/>
                <a:gd name="connsiteY21" fmla="*/ 450937 h 779119"/>
                <a:gd name="connsiteX22" fmla="*/ 0 w 1976608"/>
                <a:gd name="connsiteY22" fmla="*/ 420875 h 779119"/>
                <a:gd name="connsiteX23" fmla="*/ 2506 w 1976608"/>
                <a:gd name="connsiteY23" fmla="*/ 405844 h 779119"/>
                <a:gd name="connsiteX24" fmla="*/ 10021 w 1976608"/>
                <a:gd name="connsiteY24" fmla="*/ 400833 h 779119"/>
                <a:gd name="connsiteX25" fmla="*/ 17537 w 1976608"/>
                <a:gd name="connsiteY25" fmla="*/ 398328 h 779119"/>
                <a:gd name="connsiteX26" fmla="*/ 40084 w 1976608"/>
                <a:gd name="connsiteY26" fmla="*/ 405844 h 779119"/>
                <a:gd name="connsiteX27" fmla="*/ 97703 w 1976608"/>
                <a:gd name="connsiteY27" fmla="*/ 440916 h 779119"/>
                <a:gd name="connsiteX28" fmla="*/ 157828 w 1976608"/>
                <a:gd name="connsiteY28" fmla="*/ 475989 h 779119"/>
                <a:gd name="connsiteX29" fmla="*/ 210438 w 1976608"/>
                <a:gd name="connsiteY29" fmla="*/ 498536 h 779119"/>
                <a:gd name="connsiteX30" fmla="*/ 255531 w 1976608"/>
                <a:gd name="connsiteY30" fmla="*/ 513567 h 779119"/>
                <a:gd name="connsiteX31" fmla="*/ 285594 w 1976608"/>
                <a:gd name="connsiteY31" fmla="*/ 521083 h 779119"/>
                <a:gd name="connsiteX32" fmla="*/ 325677 w 1976608"/>
                <a:gd name="connsiteY32" fmla="*/ 521083 h 779119"/>
                <a:gd name="connsiteX33" fmla="*/ 385802 w 1976608"/>
                <a:gd name="connsiteY33" fmla="*/ 506052 h 779119"/>
                <a:gd name="connsiteX34" fmla="*/ 633817 w 1976608"/>
                <a:gd name="connsiteY34" fmla="*/ 435906 h 779119"/>
                <a:gd name="connsiteX35" fmla="*/ 886843 w 1976608"/>
                <a:gd name="connsiteY35" fmla="*/ 358245 h 779119"/>
                <a:gd name="connsiteX36" fmla="*/ 1039661 w 1976608"/>
                <a:gd name="connsiteY36" fmla="*/ 313151 h 779119"/>
                <a:gd name="connsiteX37" fmla="*/ 1222541 w 1976608"/>
                <a:gd name="connsiteY37" fmla="*/ 255531 h 779119"/>
                <a:gd name="connsiteX38" fmla="*/ 1493103 w 1976608"/>
                <a:gd name="connsiteY38" fmla="*/ 155323 h 779119"/>
                <a:gd name="connsiteX39" fmla="*/ 1763665 w 1976608"/>
                <a:gd name="connsiteY39" fmla="*/ 55115 h 779119"/>
                <a:gd name="connsiteX40" fmla="*/ 1908967 w 1976608"/>
                <a:gd name="connsiteY40" fmla="*/ 7516 h 779119"/>
                <a:gd name="connsiteX41" fmla="*/ 1939029 w 1976608"/>
                <a:gd name="connsiteY41" fmla="*/ 0 h 779119"/>
                <a:gd name="connsiteX42" fmla="*/ 1964082 w 1976608"/>
                <a:gd name="connsiteY42" fmla="*/ 0 h 779119"/>
                <a:gd name="connsiteX43" fmla="*/ 1974102 w 1976608"/>
                <a:gd name="connsiteY43" fmla="*/ 5011 h 779119"/>
                <a:gd name="connsiteX44" fmla="*/ 1976608 w 1976608"/>
                <a:gd name="connsiteY44" fmla="*/ 10021 h 779119"/>
                <a:gd name="connsiteX45" fmla="*/ 1976608 w 1976608"/>
                <a:gd name="connsiteY45" fmla="*/ 15031 h 779119"/>
                <a:gd name="connsiteX46" fmla="*/ 1974102 w 1976608"/>
                <a:gd name="connsiteY46" fmla="*/ 30063 h 779119"/>
                <a:gd name="connsiteX47" fmla="*/ 1949050 w 1976608"/>
                <a:gd name="connsiteY47" fmla="*/ 62630 h 779119"/>
                <a:gd name="connsiteX48" fmla="*/ 1906462 w 1976608"/>
                <a:gd name="connsiteY48" fmla="*/ 95198 h 779119"/>
                <a:gd name="connsiteX49" fmla="*/ 1696025 w 1976608"/>
                <a:gd name="connsiteY49" fmla="*/ 212943 h 779119"/>
                <a:gd name="connsiteX50" fmla="*/ 1473061 w 1976608"/>
                <a:gd name="connsiteY50" fmla="*/ 320667 h 77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6608" h="779119">
                  <a:moveTo>
                    <a:pt x="1473061" y="320667"/>
                  </a:moveTo>
                  <a:lnTo>
                    <a:pt x="1257614" y="413359"/>
                  </a:lnTo>
                  <a:lnTo>
                    <a:pt x="1014609" y="506052"/>
                  </a:lnTo>
                  <a:lnTo>
                    <a:pt x="804171" y="578703"/>
                  </a:lnTo>
                  <a:lnTo>
                    <a:pt x="646343" y="631312"/>
                  </a:lnTo>
                  <a:lnTo>
                    <a:pt x="583713" y="648848"/>
                  </a:lnTo>
                  <a:lnTo>
                    <a:pt x="526094" y="668890"/>
                  </a:lnTo>
                  <a:lnTo>
                    <a:pt x="486010" y="686427"/>
                  </a:lnTo>
                  <a:lnTo>
                    <a:pt x="445927" y="718994"/>
                  </a:lnTo>
                  <a:lnTo>
                    <a:pt x="418370" y="746551"/>
                  </a:lnTo>
                  <a:lnTo>
                    <a:pt x="383297" y="766593"/>
                  </a:lnTo>
                  <a:lnTo>
                    <a:pt x="350729" y="776614"/>
                  </a:lnTo>
                  <a:lnTo>
                    <a:pt x="318162" y="779119"/>
                  </a:lnTo>
                  <a:lnTo>
                    <a:pt x="288099" y="774109"/>
                  </a:lnTo>
                  <a:lnTo>
                    <a:pt x="258037" y="761583"/>
                  </a:lnTo>
                  <a:lnTo>
                    <a:pt x="222964" y="741541"/>
                  </a:lnTo>
                  <a:lnTo>
                    <a:pt x="185386" y="711479"/>
                  </a:lnTo>
                  <a:lnTo>
                    <a:pt x="130271" y="661374"/>
                  </a:lnTo>
                  <a:lnTo>
                    <a:pt x="80167" y="603755"/>
                  </a:lnTo>
                  <a:lnTo>
                    <a:pt x="35073" y="538619"/>
                  </a:lnTo>
                  <a:lnTo>
                    <a:pt x="10021" y="488515"/>
                  </a:lnTo>
                  <a:lnTo>
                    <a:pt x="0" y="450937"/>
                  </a:lnTo>
                  <a:lnTo>
                    <a:pt x="0" y="420875"/>
                  </a:lnTo>
                  <a:lnTo>
                    <a:pt x="2506" y="405844"/>
                  </a:lnTo>
                  <a:lnTo>
                    <a:pt x="10021" y="400833"/>
                  </a:lnTo>
                  <a:lnTo>
                    <a:pt x="17537" y="398328"/>
                  </a:lnTo>
                  <a:lnTo>
                    <a:pt x="40084" y="405844"/>
                  </a:lnTo>
                  <a:lnTo>
                    <a:pt x="97703" y="440916"/>
                  </a:lnTo>
                  <a:lnTo>
                    <a:pt x="157828" y="475989"/>
                  </a:lnTo>
                  <a:lnTo>
                    <a:pt x="210438" y="498536"/>
                  </a:lnTo>
                  <a:lnTo>
                    <a:pt x="255531" y="513567"/>
                  </a:lnTo>
                  <a:lnTo>
                    <a:pt x="285594" y="521083"/>
                  </a:lnTo>
                  <a:lnTo>
                    <a:pt x="325677" y="521083"/>
                  </a:lnTo>
                  <a:lnTo>
                    <a:pt x="385802" y="506052"/>
                  </a:lnTo>
                  <a:lnTo>
                    <a:pt x="633817" y="435906"/>
                  </a:lnTo>
                  <a:lnTo>
                    <a:pt x="886843" y="358245"/>
                  </a:lnTo>
                  <a:lnTo>
                    <a:pt x="1039661" y="313151"/>
                  </a:lnTo>
                  <a:lnTo>
                    <a:pt x="1222541" y="255531"/>
                  </a:lnTo>
                  <a:lnTo>
                    <a:pt x="1493103" y="155323"/>
                  </a:lnTo>
                  <a:lnTo>
                    <a:pt x="1763665" y="55115"/>
                  </a:lnTo>
                  <a:lnTo>
                    <a:pt x="1908967" y="7516"/>
                  </a:lnTo>
                  <a:lnTo>
                    <a:pt x="1939029" y="0"/>
                  </a:lnTo>
                  <a:lnTo>
                    <a:pt x="1964082" y="0"/>
                  </a:lnTo>
                  <a:lnTo>
                    <a:pt x="1974102" y="5011"/>
                  </a:lnTo>
                  <a:lnTo>
                    <a:pt x="1976608" y="10021"/>
                  </a:lnTo>
                  <a:lnTo>
                    <a:pt x="1976608" y="15031"/>
                  </a:lnTo>
                  <a:lnTo>
                    <a:pt x="1974102" y="30063"/>
                  </a:lnTo>
                  <a:lnTo>
                    <a:pt x="1949050" y="62630"/>
                  </a:lnTo>
                  <a:lnTo>
                    <a:pt x="1906462" y="95198"/>
                  </a:lnTo>
                  <a:lnTo>
                    <a:pt x="1696025" y="212943"/>
                  </a:lnTo>
                  <a:lnTo>
                    <a:pt x="1473061" y="320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8">
              <a:extLst>
                <a:ext uri="{FF2B5EF4-FFF2-40B4-BE49-F238E27FC236}">
                  <a16:creationId xmlns:a16="http://schemas.microsoft.com/office/drawing/2014/main" id="{E03E4CC3-E440-4810-8B59-5B49C2862A26}"/>
                </a:ext>
              </a:extLst>
            </p:cNvPr>
            <p:cNvSpPr/>
            <p:nvPr/>
          </p:nvSpPr>
          <p:spPr>
            <a:xfrm rot="16200000">
              <a:off x="4429919" y="3448844"/>
              <a:ext cx="4438650" cy="604838"/>
            </a:xfrm>
            <a:custGeom>
              <a:avLst/>
              <a:gdLst>
                <a:gd name="connsiteX0" fmla="*/ 1739153 w 4439322"/>
                <a:gd name="connsiteY0" fmla="*/ 319144 h 606014"/>
                <a:gd name="connsiteX1" fmla="*/ 2259105 w 4439322"/>
                <a:gd name="connsiteY1" fmla="*/ 319144 h 606014"/>
                <a:gd name="connsiteX2" fmla="*/ 2621280 w 4439322"/>
                <a:gd name="connsiteY2" fmla="*/ 319144 h 606014"/>
                <a:gd name="connsiteX3" fmla="*/ 3012141 w 4439322"/>
                <a:gd name="connsiteY3" fmla="*/ 315558 h 606014"/>
                <a:gd name="connsiteX4" fmla="*/ 3291840 w 4439322"/>
                <a:gd name="connsiteY4" fmla="*/ 315558 h 606014"/>
                <a:gd name="connsiteX5" fmla="*/ 3564367 w 4439322"/>
                <a:gd name="connsiteY5" fmla="*/ 304800 h 606014"/>
                <a:gd name="connsiteX6" fmla="*/ 3743661 w 4439322"/>
                <a:gd name="connsiteY6" fmla="*/ 297628 h 606014"/>
                <a:gd name="connsiteX7" fmla="*/ 3919369 w 4439322"/>
                <a:gd name="connsiteY7" fmla="*/ 294043 h 606014"/>
                <a:gd name="connsiteX8" fmla="*/ 3983915 w 4439322"/>
                <a:gd name="connsiteY8" fmla="*/ 290457 h 606014"/>
                <a:gd name="connsiteX9" fmla="*/ 4055633 w 4439322"/>
                <a:gd name="connsiteY9" fmla="*/ 279699 h 606014"/>
                <a:gd name="connsiteX10" fmla="*/ 4116593 w 4439322"/>
                <a:gd name="connsiteY10" fmla="*/ 265356 h 606014"/>
                <a:gd name="connsiteX11" fmla="*/ 4156037 w 4439322"/>
                <a:gd name="connsiteY11" fmla="*/ 247426 h 606014"/>
                <a:gd name="connsiteX12" fmla="*/ 4224169 w 4439322"/>
                <a:gd name="connsiteY12" fmla="*/ 200810 h 606014"/>
                <a:gd name="connsiteX13" fmla="*/ 4270785 w 4439322"/>
                <a:gd name="connsiteY13" fmla="*/ 161365 h 606014"/>
                <a:gd name="connsiteX14" fmla="*/ 4320988 w 4439322"/>
                <a:gd name="connsiteY14" fmla="*/ 103991 h 606014"/>
                <a:gd name="connsiteX15" fmla="*/ 4342503 w 4439322"/>
                <a:gd name="connsiteY15" fmla="*/ 50203 h 606014"/>
                <a:gd name="connsiteX16" fmla="*/ 4353261 w 4439322"/>
                <a:gd name="connsiteY16" fmla="*/ 28687 h 606014"/>
                <a:gd name="connsiteX17" fmla="*/ 4371190 w 4439322"/>
                <a:gd name="connsiteY17" fmla="*/ 3586 h 606014"/>
                <a:gd name="connsiteX18" fmla="*/ 4381948 w 4439322"/>
                <a:gd name="connsiteY18" fmla="*/ 0 h 606014"/>
                <a:gd name="connsiteX19" fmla="*/ 4396291 w 4439322"/>
                <a:gd name="connsiteY19" fmla="*/ 0 h 606014"/>
                <a:gd name="connsiteX20" fmla="*/ 4407049 w 4439322"/>
                <a:gd name="connsiteY20" fmla="*/ 10758 h 606014"/>
                <a:gd name="connsiteX21" fmla="*/ 4421393 w 4439322"/>
                <a:gd name="connsiteY21" fmla="*/ 32273 h 606014"/>
                <a:gd name="connsiteX22" fmla="*/ 4428564 w 4439322"/>
                <a:gd name="connsiteY22" fmla="*/ 50203 h 606014"/>
                <a:gd name="connsiteX23" fmla="*/ 4439322 w 4439322"/>
                <a:gd name="connsiteY23" fmla="*/ 93233 h 606014"/>
                <a:gd name="connsiteX24" fmla="*/ 4439322 w 4439322"/>
                <a:gd name="connsiteY24" fmla="*/ 147021 h 606014"/>
                <a:gd name="connsiteX25" fmla="*/ 4432150 w 4439322"/>
                <a:gd name="connsiteY25" fmla="*/ 204396 h 606014"/>
                <a:gd name="connsiteX26" fmla="*/ 4417807 w 4439322"/>
                <a:gd name="connsiteY26" fmla="*/ 261770 h 606014"/>
                <a:gd name="connsiteX27" fmla="*/ 4389120 w 4439322"/>
                <a:gd name="connsiteY27" fmla="*/ 337073 h 606014"/>
                <a:gd name="connsiteX28" fmla="*/ 4349675 w 4439322"/>
                <a:gd name="connsiteY28" fmla="*/ 408791 h 606014"/>
                <a:gd name="connsiteX29" fmla="*/ 4303058 w 4439322"/>
                <a:gd name="connsiteY29" fmla="*/ 476923 h 606014"/>
                <a:gd name="connsiteX30" fmla="*/ 4245684 w 4439322"/>
                <a:gd name="connsiteY30" fmla="*/ 541468 h 606014"/>
                <a:gd name="connsiteX31" fmla="*/ 4195482 w 4439322"/>
                <a:gd name="connsiteY31" fmla="*/ 584499 h 606014"/>
                <a:gd name="connsiteX32" fmla="*/ 4166795 w 4439322"/>
                <a:gd name="connsiteY32" fmla="*/ 602428 h 606014"/>
                <a:gd name="connsiteX33" fmla="*/ 4148865 w 4439322"/>
                <a:gd name="connsiteY33" fmla="*/ 606014 h 606014"/>
                <a:gd name="connsiteX34" fmla="*/ 4127350 w 4439322"/>
                <a:gd name="connsiteY34" fmla="*/ 606014 h 606014"/>
                <a:gd name="connsiteX35" fmla="*/ 4080734 w 4439322"/>
                <a:gd name="connsiteY35" fmla="*/ 591671 h 606014"/>
                <a:gd name="connsiteX36" fmla="*/ 4055633 w 4439322"/>
                <a:gd name="connsiteY36" fmla="*/ 577327 h 606014"/>
                <a:gd name="connsiteX37" fmla="*/ 4005430 w 4439322"/>
                <a:gd name="connsiteY37" fmla="*/ 559398 h 606014"/>
                <a:gd name="connsiteX38" fmla="*/ 3930127 w 4439322"/>
                <a:gd name="connsiteY38" fmla="*/ 545054 h 606014"/>
                <a:gd name="connsiteX39" fmla="*/ 3775934 w 4439322"/>
                <a:gd name="connsiteY39" fmla="*/ 545054 h 606014"/>
                <a:gd name="connsiteX40" fmla="*/ 3463962 w 4439322"/>
                <a:gd name="connsiteY40" fmla="*/ 545054 h 606014"/>
                <a:gd name="connsiteX41" fmla="*/ 3184263 w 4439322"/>
                <a:gd name="connsiteY41" fmla="*/ 545054 h 606014"/>
                <a:gd name="connsiteX42" fmla="*/ 2804160 w 4439322"/>
                <a:gd name="connsiteY42" fmla="*/ 545054 h 606014"/>
                <a:gd name="connsiteX43" fmla="*/ 2467087 w 4439322"/>
                <a:gd name="connsiteY43" fmla="*/ 545054 h 606014"/>
                <a:gd name="connsiteX44" fmla="*/ 2180216 w 4439322"/>
                <a:gd name="connsiteY44" fmla="*/ 545054 h 606014"/>
                <a:gd name="connsiteX45" fmla="*/ 1893345 w 4439322"/>
                <a:gd name="connsiteY45" fmla="*/ 545054 h 606014"/>
                <a:gd name="connsiteX46" fmla="*/ 1653091 w 4439322"/>
                <a:gd name="connsiteY46" fmla="*/ 545054 h 606014"/>
                <a:gd name="connsiteX47" fmla="*/ 1380564 w 4439322"/>
                <a:gd name="connsiteY47" fmla="*/ 545054 h 606014"/>
                <a:gd name="connsiteX48" fmla="*/ 1136724 w 4439322"/>
                <a:gd name="connsiteY48" fmla="*/ 545054 h 606014"/>
                <a:gd name="connsiteX49" fmla="*/ 950258 w 4439322"/>
                <a:gd name="connsiteY49" fmla="*/ 545054 h 606014"/>
                <a:gd name="connsiteX50" fmla="*/ 817581 w 4439322"/>
                <a:gd name="connsiteY50" fmla="*/ 548640 h 606014"/>
                <a:gd name="connsiteX51" fmla="*/ 749449 w 4439322"/>
                <a:gd name="connsiteY51" fmla="*/ 552226 h 606014"/>
                <a:gd name="connsiteX52" fmla="*/ 692075 w 4439322"/>
                <a:gd name="connsiteY52" fmla="*/ 559398 h 606014"/>
                <a:gd name="connsiteX53" fmla="*/ 609600 w 4439322"/>
                <a:gd name="connsiteY53" fmla="*/ 570156 h 606014"/>
                <a:gd name="connsiteX54" fmla="*/ 530710 w 4439322"/>
                <a:gd name="connsiteY54" fmla="*/ 584499 h 606014"/>
                <a:gd name="connsiteX55" fmla="*/ 512781 w 4439322"/>
                <a:gd name="connsiteY55" fmla="*/ 584499 h 606014"/>
                <a:gd name="connsiteX56" fmla="*/ 426720 w 4439322"/>
                <a:gd name="connsiteY56" fmla="*/ 570156 h 606014"/>
                <a:gd name="connsiteX57" fmla="*/ 372931 w 4439322"/>
                <a:gd name="connsiteY57" fmla="*/ 555812 h 606014"/>
                <a:gd name="connsiteX58" fmla="*/ 251011 w 4439322"/>
                <a:gd name="connsiteY58" fmla="*/ 512781 h 606014"/>
                <a:gd name="connsiteX59" fmla="*/ 175708 w 4439322"/>
                <a:gd name="connsiteY59" fmla="*/ 476923 h 606014"/>
                <a:gd name="connsiteX60" fmla="*/ 111162 w 4439322"/>
                <a:gd name="connsiteY60" fmla="*/ 441064 h 606014"/>
                <a:gd name="connsiteX61" fmla="*/ 53788 w 4439322"/>
                <a:gd name="connsiteY61" fmla="*/ 401619 h 606014"/>
                <a:gd name="connsiteX62" fmla="*/ 25101 w 4439322"/>
                <a:gd name="connsiteY62" fmla="*/ 376518 h 606014"/>
                <a:gd name="connsiteX63" fmla="*/ 7171 w 4439322"/>
                <a:gd name="connsiteY63" fmla="*/ 351417 h 606014"/>
                <a:gd name="connsiteX64" fmla="*/ 0 w 4439322"/>
                <a:gd name="connsiteY64" fmla="*/ 333487 h 606014"/>
                <a:gd name="connsiteX65" fmla="*/ 0 w 4439322"/>
                <a:gd name="connsiteY65" fmla="*/ 315558 h 606014"/>
                <a:gd name="connsiteX66" fmla="*/ 3585 w 4439322"/>
                <a:gd name="connsiteY66" fmla="*/ 297628 h 606014"/>
                <a:gd name="connsiteX67" fmla="*/ 17929 w 4439322"/>
                <a:gd name="connsiteY67" fmla="*/ 283285 h 606014"/>
                <a:gd name="connsiteX68" fmla="*/ 39444 w 4439322"/>
                <a:gd name="connsiteY68" fmla="*/ 268941 h 606014"/>
                <a:gd name="connsiteX69" fmla="*/ 71717 w 4439322"/>
                <a:gd name="connsiteY69" fmla="*/ 258184 h 606014"/>
                <a:gd name="connsiteX70" fmla="*/ 573741 w 4439322"/>
                <a:gd name="connsiteY70" fmla="*/ 311972 h 606014"/>
                <a:gd name="connsiteX71" fmla="*/ 634701 w 4439322"/>
                <a:gd name="connsiteY71" fmla="*/ 315558 h 606014"/>
                <a:gd name="connsiteX72" fmla="*/ 857025 w 4439322"/>
                <a:gd name="connsiteY72" fmla="*/ 319144 h 606014"/>
                <a:gd name="connsiteX73" fmla="*/ 1423595 w 4439322"/>
                <a:gd name="connsiteY73" fmla="*/ 319144 h 606014"/>
                <a:gd name="connsiteX74" fmla="*/ 1739153 w 4439322"/>
                <a:gd name="connsiteY74" fmla="*/ 319144 h 6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39322" h="606014">
                  <a:moveTo>
                    <a:pt x="1739153" y="319144"/>
                  </a:moveTo>
                  <a:lnTo>
                    <a:pt x="2259105" y="319144"/>
                  </a:lnTo>
                  <a:lnTo>
                    <a:pt x="2621280" y="319144"/>
                  </a:lnTo>
                  <a:lnTo>
                    <a:pt x="3012141" y="315558"/>
                  </a:lnTo>
                  <a:lnTo>
                    <a:pt x="3291840" y="315558"/>
                  </a:lnTo>
                  <a:lnTo>
                    <a:pt x="3564367" y="304800"/>
                  </a:lnTo>
                  <a:lnTo>
                    <a:pt x="3743661" y="297628"/>
                  </a:lnTo>
                  <a:lnTo>
                    <a:pt x="3919369" y="294043"/>
                  </a:lnTo>
                  <a:lnTo>
                    <a:pt x="3983915" y="290457"/>
                  </a:lnTo>
                  <a:lnTo>
                    <a:pt x="4055633" y="279699"/>
                  </a:lnTo>
                  <a:lnTo>
                    <a:pt x="4116593" y="265356"/>
                  </a:lnTo>
                  <a:lnTo>
                    <a:pt x="4156037" y="247426"/>
                  </a:lnTo>
                  <a:lnTo>
                    <a:pt x="4224169" y="200810"/>
                  </a:lnTo>
                  <a:lnTo>
                    <a:pt x="4270785" y="161365"/>
                  </a:lnTo>
                  <a:lnTo>
                    <a:pt x="4320988" y="103991"/>
                  </a:lnTo>
                  <a:lnTo>
                    <a:pt x="4342503" y="50203"/>
                  </a:lnTo>
                  <a:lnTo>
                    <a:pt x="4353261" y="28687"/>
                  </a:lnTo>
                  <a:lnTo>
                    <a:pt x="4371190" y="3586"/>
                  </a:lnTo>
                  <a:lnTo>
                    <a:pt x="4381948" y="0"/>
                  </a:lnTo>
                  <a:lnTo>
                    <a:pt x="4396291" y="0"/>
                  </a:lnTo>
                  <a:lnTo>
                    <a:pt x="4407049" y="10758"/>
                  </a:lnTo>
                  <a:lnTo>
                    <a:pt x="4421393" y="32273"/>
                  </a:lnTo>
                  <a:lnTo>
                    <a:pt x="4428564" y="50203"/>
                  </a:lnTo>
                  <a:lnTo>
                    <a:pt x="4439322" y="93233"/>
                  </a:lnTo>
                  <a:lnTo>
                    <a:pt x="4439322" y="147021"/>
                  </a:lnTo>
                  <a:lnTo>
                    <a:pt x="4432150" y="204396"/>
                  </a:lnTo>
                  <a:lnTo>
                    <a:pt x="4417807" y="261770"/>
                  </a:lnTo>
                  <a:lnTo>
                    <a:pt x="4389120" y="337073"/>
                  </a:lnTo>
                  <a:lnTo>
                    <a:pt x="4349675" y="408791"/>
                  </a:lnTo>
                  <a:lnTo>
                    <a:pt x="4303058" y="476923"/>
                  </a:lnTo>
                  <a:lnTo>
                    <a:pt x="4245684" y="541468"/>
                  </a:lnTo>
                  <a:lnTo>
                    <a:pt x="4195482" y="584499"/>
                  </a:lnTo>
                  <a:lnTo>
                    <a:pt x="4166795" y="602428"/>
                  </a:lnTo>
                  <a:lnTo>
                    <a:pt x="4148865" y="606014"/>
                  </a:lnTo>
                  <a:lnTo>
                    <a:pt x="4127350" y="606014"/>
                  </a:lnTo>
                  <a:lnTo>
                    <a:pt x="4080734" y="591671"/>
                  </a:lnTo>
                  <a:lnTo>
                    <a:pt x="4055633" y="577327"/>
                  </a:lnTo>
                  <a:lnTo>
                    <a:pt x="4005430" y="559398"/>
                  </a:lnTo>
                  <a:lnTo>
                    <a:pt x="3930127" y="545054"/>
                  </a:lnTo>
                  <a:lnTo>
                    <a:pt x="3775934" y="545054"/>
                  </a:lnTo>
                  <a:lnTo>
                    <a:pt x="3463962" y="545054"/>
                  </a:lnTo>
                  <a:lnTo>
                    <a:pt x="3184263" y="545054"/>
                  </a:lnTo>
                  <a:lnTo>
                    <a:pt x="2804160" y="545054"/>
                  </a:lnTo>
                  <a:lnTo>
                    <a:pt x="2467087" y="545054"/>
                  </a:lnTo>
                  <a:lnTo>
                    <a:pt x="2180216" y="545054"/>
                  </a:lnTo>
                  <a:lnTo>
                    <a:pt x="1893345" y="545054"/>
                  </a:lnTo>
                  <a:lnTo>
                    <a:pt x="1653091" y="545054"/>
                  </a:lnTo>
                  <a:lnTo>
                    <a:pt x="1380564" y="545054"/>
                  </a:lnTo>
                  <a:lnTo>
                    <a:pt x="1136724" y="545054"/>
                  </a:lnTo>
                  <a:lnTo>
                    <a:pt x="950258" y="545054"/>
                  </a:lnTo>
                  <a:lnTo>
                    <a:pt x="817581" y="548640"/>
                  </a:lnTo>
                  <a:lnTo>
                    <a:pt x="749449" y="552226"/>
                  </a:lnTo>
                  <a:lnTo>
                    <a:pt x="692075" y="559398"/>
                  </a:lnTo>
                  <a:lnTo>
                    <a:pt x="609600" y="570156"/>
                  </a:lnTo>
                  <a:lnTo>
                    <a:pt x="530710" y="584499"/>
                  </a:lnTo>
                  <a:lnTo>
                    <a:pt x="512781" y="584499"/>
                  </a:lnTo>
                  <a:lnTo>
                    <a:pt x="426720" y="570156"/>
                  </a:lnTo>
                  <a:lnTo>
                    <a:pt x="372931" y="555812"/>
                  </a:lnTo>
                  <a:lnTo>
                    <a:pt x="251011" y="512781"/>
                  </a:lnTo>
                  <a:lnTo>
                    <a:pt x="175708" y="476923"/>
                  </a:lnTo>
                  <a:lnTo>
                    <a:pt x="111162" y="441064"/>
                  </a:lnTo>
                  <a:lnTo>
                    <a:pt x="53788" y="401619"/>
                  </a:lnTo>
                  <a:lnTo>
                    <a:pt x="25101" y="376518"/>
                  </a:lnTo>
                  <a:lnTo>
                    <a:pt x="7171" y="351417"/>
                  </a:lnTo>
                  <a:lnTo>
                    <a:pt x="0" y="333487"/>
                  </a:lnTo>
                  <a:lnTo>
                    <a:pt x="0" y="315558"/>
                  </a:lnTo>
                  <a:lnTo>
                    <a:pt x="3585" y="297628"/>
                  </a:lnTo>
                  <a:lnTo>
                    <a:pt x="17929" y="283285"/>
                  </a:lnTo>
                  <a:lnTo>
                    <a:pt x="39444" y="268941"/>
                  </a:lnTo>
                  <a:lnTo>
                    <a:pt x="71717" y="258184"/>
                  </a:lnTo>
                  <a:lnTo>
                    <a:pt x="573741" y="311972"/>
                  </a:lnTo>
                  <a:lnTo>
                    <a:pt x="634701" y="315558"/>
                  </a:lnTo>
                  <a:lnTo>
                    <a:pt x="857025" y="319144"/>
                  </a:lnTo>
                  <a:lnTo>
                    <a:pt x="1423595" y="319144"/>
                  </a:lnTo>
                  <a:lnTo>
                    <a:pt x="1739153" y="31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9">
              <a:extLst>
                <a:ext uri="{FF2B5EF4-FFF2-40B4-BE49-F238E27FC236}">
                  <a16:creationId xmlns:a16="http://schemas.microsoft.com/office/drawing/2014/main" id="{E031AD20-2C2E-42E4-BF43-2DC76157EE9E}"/>
                </a:ext>
              </a:extLst>
            </p:cNvPr>
            <p:cNvSpPr/>
            <p:nvPr/>
          </p:nvSpPr>
          <p:spPr>
            <a:xfrm rot="16200000">
              <a:off x="5950744" y="5250656"/>
              <a:ext cx="781050" cy="649288"/>
            </a:xfrm>
            <a:custGeom>
              <a:avLst/>
              <a:gdLst>
                <a:gd name="connsiteX0" fmla="*/ 702469 w 781050"/>
                <a:gd name="connsiteY0" fmla="*/ 192881 h 650081"/>
                <a:gd name="connsiteX1" fmla="*/ 623888 w 781050"/>
                <a:gd name="connsiteY1" fmla="*/ 352425 h 650081"/>
                <a:gd name="connsiteX2" fmla="*/ 564357 w 781050"/>
                <a:gd name="connsiteY2" fmla="*/ 476250 h 650081"/>
                <a:gd name="connsiteX3" fmla="*/ 521494 w 781050"/>
                <a:gd name="connsiteY3" fmla="*/ 569119 h 650081"/>
                <a:gd name="connsiteX4" fmla="*/ 516732 w 781050"/>
                <a:gd name="connsiteY4" fmla="*/ 597694 h 650081"/>
                <a:gd name="connsiteX5" fmla="*/ 521494 w 781050"/>
                <a:gd name="connsiteY5" fmla="*/ 611981 h 650081"/>
                <a:gd name="connsiteX6" fmla="*/ 535782 w 781050"/>
                <a:gd name="connsiteY6" fmla="*/ 626269 h 650081"/>
                <a:gd name="connsiteX7" fmla="*/ 559594 w 781050"/>
                <a:gd name="connsiteY7" fmla="*/ 635794 h 650081"/>
                <a:gd name="connsiteX8" fmla="*/ 585788 w 781050"/>
                <a:gd name="connsiteY8" fmla="*/ 642937 h 650081"/>
                <a:gd name="connsiteX9" fmla="*/ 657225 w 781050"/>
                <a:gd name="connsiteY9" fmla="*/ 650081 h 650081"/>
                <a:gd name="connsiteX10" fmla="*/ 716757 w 781050"/>
                <a:gd name="connsiteY10" fmla="*/ 650081 h 650081"/>
                <a:gd name="connsiteX11" fmla="*/ 0 w 781050"/>
                <a:gd name="connsiteY11" fmla="*/ 631031 h 650081"/>
                <a:gd name="connsiteX12" fmla="*/ 28575 w 781050"/>
                <a:gd name="connsiteY12" fmla="*/ 604837 h 650081"/>
                <a:gd name="connsiteX13" fmla="*/ 66675 w 781050"/>
                <a:gd name="connsiteY13" fmla="*/ 585787 h 650081"/>
                <a:gd name="connsiteX14" fmla="*/ 95250 w 781050"/>
                <a:gd name="connsiteY14" fmla="*/ 578644 h 650081"/>
                <a:gd name="connsiteX15" fmla="*/ 140494 w 781050"/>
                <a:gd name="connsiteY15" fmla="*/ 566737 h 650081"/>
                <a:gd name="connsiteX16" fmla="*/ 183357 w 781050"/>
                <a:gd name="connsiteY16" fmla="*/ 552450 h 650081"/>
                <a:gd name="connsiteX17" fmla="*/ 235744 w 781050"/>
                <a:gd name="connsiteY17" fmla="*/ 523875 h 650081"/>
                <a:gd name="connsiteX18" fmla="*/ 290513 w 781050"/>
                <a:gd name="connsiteY18" fmla="*/ 483394 h 650081"/>
                <a:gd name="connsiteX19" fmla="*/ 407194 w 781050"/>
                <a:gd name="connsiteY19" fmla="*/ 361950 h 650081"/>
                <a:gd name="connsiteX20" fmla="*/ 521494 w 781050"/>
                <a:gd name="connsiteY20" fmla="*/ 240506 h 650081"/>
                <a:gd name="connsiteX21" fmla="*/ 659607 w 781050"/>
                <a:gd name="connsiteY21" fmla="*/ 95250 h 650081"/>
                <a:gd name="connsiteX22" fmla="*/ 721519 w 781050"/>
                <a:gd name="connsiteY22" fmla="*/ 30956 h 650081"/>
                <a:gd name="connsiteX23" fmla="*/ 754857 w 781050"/>
                <a:gd name="connsiteY23" fmla="*/ 4762 h 650081"/>
                <a:gd name="connsiteX24" fmla="*/ 769144 w 781050"/>
                <a:gd name="connsiteY24" fmla="*/ 0 h 650081"/>
                <a:gd name="connsiteX25" fmla="*/ 778669 w 781050"/>
                <a:gd name="connsiteY25" fmla="*/ 0 h 650081"/>
                <a:gd name="connsiteX26" fmla="*/ 781050 w 781050"/>
                <a:gd name="connsiteY26" fmla="*/ 4762 h 650081"/>
                <a:gd name="connsiteX27" fmla="*/ 781050 w 781050"/>
                <a:gd name="connsiteY27" fmla="*/ 16669 h 650081"/>
                <a:gd name="connsiteX28" fmla="*/ 754857 w 781050"/>
                <a:gd name="connsiteY28" fmla="*/ 78581 h 650081"/>
                <a:gd name="connsiteX29" fmla="*/ 702469 w 781050"/>
                <a:gd name="connsiteY29" fmla="*/ 192881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1050" h="650081">
                  <a:moveTo>
                    <a:pt x="702469" y="192881"/>
                  </a:moveTo>
                  <a:lnTo>
                    <a:pt x="623888" y="352425"/>
                  </a:lnTo>
                  <a:lnTo>
                    <a:pt x="564357" y="476250"/>
                  </a:lnTo>
                  <a:lnTo>
                    <a:pt x="521494" y="569119"/>
                  </a:lnTo>
                  <a:lnTo>
                    <a:pt x="516732" y="597694"/>
                  </a:lnTo>
                  <a:lnTo>
                    <a:pt x="521494" y="611981"/>
                  </a:lnTo>
                  <a:lnTo>
                    <a:pt x="535782" y="626269"/>
                  </a:lnTo>
                  <a:lnTo>
                    <a:pt x="559594" y="635794"/>
                  </a:lnTo>
                  <a:lnTo>
                    <a:pt x="585788" y="642937"/>
                  </a:lnTo>
                  <a:lnTo>
                    <a:pt x="657225" y="650081"/>
                  </a:lnTo>
                  <a:lnTo>
                    <a:pt x="716757" y="650081"/>
                  </a:lnTo>
                  <a:lnTo>
                    <a:pt x="0" y="631031"/>
                  </a:lnTo>
                  <a:lnTo>
                    <a:pt x="28575" y="604837"/>
                  </a:lnTo>
                  <a:lnTo>
                    <a:pt x="66675" y="585787"/>
                  </a:lnTo>
                  <a:lnTo>
                    <a:pt x="95250" y="578644"/>
                  </a:lnTo>
                  <a:lnTo>
                    <a:pt x="140494" y="566737"/>
                  </a:lnTo>
                  <a:lnTo>
                    <a:pt x="183357" y="552450"/>
                  </a:lnTo>
                  <a:lnTo>
                    <a:pt x="235744" y="523875"/>
                  </a:lnTo>
                  <a:lnTo>
                    <a:pt x="290513" y="483394"/>
                  </a:lnTo>
                  <a:lnTo>
                    <a:pt x="407194" y="361950"/>
                  </a:lnTo>
                  <a:lnTo>
                    <a:pt x="521494" y="240506"/>
                  </a:lnTo>
                  <a:lnTo>
                    <a:pt x="659607" y="95250"/>
                  </a:lnTo>
                  <a:lnTo>
                    <a:pt x="721519" y="30956"/>
                  </a:lnTo>
                  <a:lnTo>
                    <a:pt x="754857" y="4762"/>
                  </a:lnTo>
                  <a:lnTo>
                    <a:pt x="769144" y="0"/>
                  </a:lnTo>
                  <a:lnTo>
                    <a:pt x="778669" y="0"/>
                  </a:lnTo>
                  <a:lnTo>
                    <a:pt x="781050" y="4762"/>
                  </a:lnTo>
                  <a:lnTo>
                    <a:pt x="781050" y="16669"/>
                  </a:lnTo>
                  <a:lnTo>
                    <a:pt x="754857" y="78581"/>
                  </a:lnTo>
                  <a:lnTo>
                    <a:pt x="702469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6898" name="グループ化 1">
            <a:extLst>
              <a:ext uri="{FF2B5EF4-FFF2-40B4-BE49-F238E27FC236}">
                <a16:creationId xmlns:a16="http://schemas.microsoft.com/office/drawing/2014/main" id="{FA419569-08DA-408B-8FC6-204BAFE97FAB}"/>
              </a:ext>
            </a:extLst>
          </p:cNvPr>
          <p:cNvGrpSpPr>
            <a:grpSpLocks/>
          </p:cNvGrpSpPr>
          <p:nvPr/>
        </p:nvGrpSpPr>
        <p:grpSpPr bwMode="auto">
          <a:xfrm>
            <a:off x="2479675" y="1430338"/>
            <a:ext cx="4903788" cy="4540250"/>
            <a:chOff x="2479675" y="1430338"/>
            <a:chExt cx="4903788" cy="4540250"/>
          </a:xfrm>
        </p:grpSpPr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AABA2B2D-B292-4C10-8CDB-B4B3AD91427B}"/>
                </a:ext>
              </a:extLst>
            </p:cNvPr>
            <p:cNvSpPr/>
            <p:nvPr/>
          </p:nvSpPr>
          <p:spPr>
            <a:xfrm>
              <a:off x="2662238" y="2500313"/>
              <a:ext cx="1552575" cy="461962"/>
            </a:xfrm>
            <a:custGeom>
              <a:avLst/>
              <a:gdLst>
                <a:gd name="connsiteX0" fmla="*/ 1335881 w 1552575"/>
                <a:gd name="connsiteY0" fmla="*/ 264318 h 461962"/>
                <a:gd name="connsiteX1" fmla="*/ 1250156 w 1552575"/>
                <a:gd name="connsiteY1" fmla="*/ 283368 h 461962"/>
                <a:gd name="connsiteX2" fmla="*/ 1133475 w 1552575"/>
                <a:gd name="connsiteY2" fmla="*/ 307181 h 461962"/>
                <a:gd name="connsiteX3" fmla="*/ 1014412 w 1552575"/>
                <a:gd name="connsiteY3" fmla="*/ 330993 h 461962"/>
                <a:gd name="connsiteX4" fmla="*/ 719137 w 1552575"/>
                <a:gd name="connsiteY4" fmla="*/ 376237 h 461962"/>
                <a:gd name="connsiteX5" fmla="*/ 640556 w 1552575"/>
                <a:gd name="connsiteY5" fmla="*/ 392906 h 461962"/>
                <a:gd name="connsiteX6" fmla="*/ 561975 w 1552575"/>
                <a:gd name="connsiteY6" fmla="*/ 414337 h 461962"/>
                <a:gd name="connsiteX7" fmla="*/ 516731 w 1552575"/>
                <a:gd name="connsiteY7" fmla="*/ 431006 h 461962"/>
                <a:gd name="connsiteX8" fmla="*/ 481012 w 1552575"/>
                <a:gd name="connsiteY8" fmla="*/ 445293 h 461962"/>
                <a:gd name="connsiteX9" fmla="*/ 442912 w 1552575"/>
                <a:gd name="connsiteY9" fmla="*/ 457200 h 461962"/>
                <a:gd name="connsiteX10" fmla="*/ 407193 w 1552575"/>
                <a:gd name="connsiteY10" fmla="*/ 461962 h 461962"/>
                <a:gd name="connsiteX11" fmla="*/ 369093 w 1552575"/>
                <a:gd name="connsiteY11" fmla="*/ 461962 h 461962"/>
                <a:gd name="connsiteX12" fmla="*/ 333375 w 1552575"/>
                <a:gd name="connsiteY12" fmla="*/ 459581 h 461962"/>
                <a:gd name="connsiteX13" fmla="*/ 283368 w 1552575"/>
                <a:gd name="connsiteY13" fmla="*/ 445293 h 461962"/>
                <a:gd name="connsiteX14" fmla="*/ 247650 w 1552575"/>
                <a:gd name="connsiteY14" fmla="*/ 431006 h 461962"/>
                <a:gd name="connsiteX15" fmla="*/ 197643 w 1552575"/>
                <a:gd name="connsiteY15" fmla="*/ 402431 h 461962"/>
                <a:gd name="connsiteX16" fmla="*/ 109537 w 1552575"/>
                <a:gd name="connsiteY16" fmla="*/ 345281 h 461962"/>
                <a:gd name="connsiteX17" fmla="*/ 71437 w 1552575"/>
                <a:gd name="connsiteY17" fmla="*/ 314325 h 461962"/>
                <a:gd name="connsiteX18" fmla="*/ 45243 w 1552575"/>
                <a:gd name="connsiteY18" fmla="*/ 290512 h 461962"/>
                <a:gd name="connsiteX19" fmla="*/ 26193 w 1552575"/>
                <a:gd name="connsiteY19" fmla="*/ 269081 h 461962"/>
                <a:gd name="connsiteX20" fmla="*/ 11906 w 1552575"/>
                <a:gd name="connsiteY20" fmla="*/ 242887 h 461962"/>
                <a:gd name="connsiteX21" fmla="*/ 2381 w 1552575"/>
                <a:gd name="connsiteY21" fmla="*/ 216693 h 461962"/>
                <a:gd name="connsiteX22" fmla="*/ 0 w 1552575"/>
                <a:gd name="connsiteY22" fmla="*/ 195262 h 461962"/>
                <a:gd name="connsiteX23" fmla="*/ 2381 w 1552575"/>
                <a:gd name="connsiteY23" fmla="*/ 183356 h 461962"/>
                <a:gd name="connsiteX24" fmla="*/ 7143 w 1552575"/>
                <a:gd name="connsiteY24" fmla="*/ 178593 h 461962"/>
                <a:gd name="connsiteX25" fmla="*/ 21431 w 1552575"/>
                <a:gd name="connsiteY25" fmla="*/ 176212 h 461962"/>
                <a:gd name="connsiteX26" fmla="*/ 42862 w 1552575"/>
                <a:gd name="connsiteY26" fmla="*/ 185737 h 461962"/>
                <a:gd name="connsiteX27" fmla="*/ 80962 w 1552575"/>
                <a:gd name="connsiteY27" fmla="*/ 202406 h 461962"/>
                <a:gd name="connsiteX28" fmla="*/ 147637 w 1552575"/>
                <a:gd name="connsiteY28" fmla="*/ 226218 h 461962"/>
                <a:gd name="connsiteX29" fmla="*/ 219075 w 1552575"/>
                <a:gd name="connsiteY29" fmla="*/ 247650 h 461962"/>
                <a:gd name="connsiteX30" fmla="*/ 273843 w 1552575"/>
                <a:gd name="connsiteY30" fmla="*/ 259556 h 461962"/>
                <a:gd name="connsiteX31" fmla="*/ 330993 w 1552575"/>
                <a:gd name="connsiteY31" fmla="*/ 264318 h 461962"/>
                <a:gd name="connsiteX32" fmla="*/ 371475 w 1552575"/>
                <a:gd name="connsiteY32" fmla="*/ 261937 h 461962"/>
                <a:gd name="connsiteX33" fmla="*/ 538162 w 1552575"/>
                <a:gd name="connsiteY33" fmla="*/ 233362 h 461962"/>
                <a:gd name="connsiteX34" fmla="*/ 716756 w 1552575"/>
                <a:gd name="connsiteY34" fmla="*/ 197643 h 461962"/>
                <a:gd name="connsiteX35" fmla="*/ 845343 w 1552575"/>
                <a:gd name="connsiteY35" fmla="*/ 166687 h 461962"/>
                <a:gd name="connsiteX36" fmla="*/ 1083468 w 1552575"/>
                <a:gd name="connsiteY36" fmla="*/ 116681 h 461962"/>
                <a:gd name="connsiteX37" fmla="*/ 1133475 w 1552575"/>
                <a:gd name="connsiteY37" fmla="*/ 95250 h 461962"/>
                <a:gd name="connsiteX38" fmla="*/ 1181100 w 1552575"/>
                <a:gd name="connsiteY38" fmla="*/ 66675 h 461962"/>
                <a:gd name="connsiteX39" fmla="*/ 1223962 w 1552575"/>
                <a:gd name="connsiteY39" fmla="*/ 35718 h 461962"/>
                <a:gd name="connsiteX40" fmla="*/ 1252537 w 1552575"/>
                <a:gd name="connsiteY40" fmla="*/ 14287 h 461962"/>
                <a:gd name="connsiteX41" fmla="*/ 1276350 w 1552575"/>
                <a:gd name="connsiteY41" fmla="*/ 2381 h 461962"/>
                <a:gd name="connsiteX42" fmla="*/ 1304925 w 1552575"/>
                <a:gd name="connsiteY42" fmla="*/ 0 h 461962"/>
                <a:gd name="connsiteX43" fmla="*/ 1343025 w 1552575"/>
                <a:gd name="connsiteY43" fmla="*/ 7143 h 461962"/>
                <a:gd name="connsiteX44" fmla="*/ 1397793 w 1552575"/>
                <a:gd name="connsiteY44" fmla="*/ 28575 h 461962"/>
                <a:gd name="connsiteX45" fmla="*/ 1464468 w 1552575"/>
                <a:gd name="connsiteY45" fmla="*/ 69056 h 461962"/>
                <a:gd name="connsiteX46" fmla="*/ 1514475 w 1552575"/>
                <a:gd name="connsiteY46" fmla="*/ 104775 h 461962"/>
                <a:gd name="connsiteX47" fmla="*/ 1535906 w 1552575"/>
                <a:gd name="connsiteY47" fmla="*/ 123825 h 461962"/>
                <a:gd name="connsiteX48" fmla="*/ 1545431 w 1552575"/>
                <a:gd name="connsiteY48" fmla="*/ 138112 h 461962"/>
                <a:gd name="connsiteX49" fmla="*/ 1552575 w 1552575"/>
                <a:gd name="connsiteY49" fmla="*/ 154781 h 461962"/>
                <a:gd name="connsiteX50" fmla="*/ 1552575 w 1552575"/>
                <a:gd name="connsiteY50" fmla="*/ 166687 h 461962"/>
                <a:gd name="connsiteX51" fmla="*/ 1547812 w 1552575"/>
                <a:gd name="connsiteY51" fmla="*/ 183356 h 461962"/>
                <a:gd name="connsiteX52" fmla="*/ 1528762 w 1552575"/>
                <a:gd name="connsiteY52" fmla="*/ 204787 h 461962"/>
                <a:gd name="connsiteX53" fmla="*/ 1485900 w 1552575"/>
                <a:gd name="connsiteY53" fmla="*/ 223837 h 461962"/>
                <a:gd name="connsiteX54" fmla="*/ 1335881 w 1552575"/>
                <a:gd name="connsiteY54" fmla="*/ 264318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2575" h="461962">
                  <a:moveTo>
                    <a:pt x="1335881" y="264318"/>
                  </a:moveTo>
                  <a:lnTo>
                    <a:pt x="1250156" y="283368"/>
                  </a:lnTo>
                  <a:lnTo>
                    <a:pt x="1133475" y="307181"/>
                  </a:lnTo>
                  <a:lnTo>
                    <a:pt x="1014412" y="330993"/>
                  </a:lnTo>
                  <a:lnTo>
                    <a:pt x="719137" y="376237"/>
                  </a:lnTo>
                  <a:lnTo>
                    <a:pt x="640556" y="392906"/>
                  </a:lnTo>
                  <a:lnTo>
                    <a:pt x="561975" y="414337"/>
                  </a:lnTo>
                  <a:lnTo>
                    <a:pt x="516731" y="431006"/>
                  </a:lnTo>
                  <a:lnTo>
                    <a:pt x="481012" y="445293"/>
                  </a:lnTo>
                  <a:lnTo>
                    <a:pt x="442912" y="457200"/>
                  </a:lnTo>
                  <a:lnTo>
                    <a:pt x="407193" y="461962"/>
                  </a:lnTo>
                  <a:lnTo>
                    <a:pt x="369093" y="461962"/>
                  </a:lnTo>
                  <a:lnTo>
                    <a:pt x="333375" y="459581"/>
                  </a:lnTo>
                  <a:lnTo>
                    <a:pt x="283368" y="445293"/>
                  </a:lnTo>
                  <a:lnTo>
                    <a:pt x="247650" y="431006"/>
                  </a:lnTo>
                  <a:lnTo>
                    <a:pt x="197643" y="402431"/>
                  </a:lnTo>
                  <a:lnTo>
                    <a:pt x="109537" y="345281"/>
                  </a:lnTo>
                  <a:lnTo>
                    <a:pt x="71437" y="314325"/>
                  </a:lnTo>
                  <a:lnTo>
                    <a:pt x="45243" y="290512"/>
                  </a:lnTo>
                  <a:lnTo>
                    <a:pt x="26193" y="269081"/>
                  </a:lnTo>
                  <a:lnTo>
                    <a:pt x="11906" y="242887"/>
                  </a:lnTo>
                  <a:lnTo>
                    <a:pt x="2381" y="216693"/>
                  </a:lnTo>
                  <a:lnTo>
                    <a:pt x="0" y="195262"/>
                  </a:lnTo>
                  <a:lnTo>
                    <a:pt x="2381" y="183356"/>
                  </a:lnTo>
                  <a:lnTo>
                    <a:pt x="7143" y="178593"/>
                  </a:lnTo>
                  <a:lnTo>
                    <a:pt x="21431" y="176212"/>
                  </a:lnTo>
                  <a:lnTo>
                    <a:pt x="42862" y="185737"/>
                  </a:lnTo>
                  <a:lnTo>
                    <a:pt x="80962" y="202406"/>
                  </a:lnTo>
                  <a:lnTo>
                    <a:pt x="147637" y="226218"/>
                  </a:lnTo>
                  <a:lnTo>
                    <a:pt x="219075" y="247650"/>
                  </a:lnTo>
                  <a:lnTo>
                    <a:pt x="273843" y="259556"/>
                  </a:lnTo>
                  <a:lnTo>
                    <a:pt x="330993" y="264318"/>
                  </a:lnTo>
                  <a:lnTo>
                    <a:pt x="371475" y="261937"/>
                  </a:lnTo>
                  <a:lnTo>
                    <a:pt x="538162" y="233362"/>
                  </a:lnTo>
                  <a:lnTo>
                    <a:pt x="716756" y="197643"/>
                  </a:lnTo>
                  <a:lnTo>
                    <a:pt x="845343" y="166687"/>
                  </a:lnTo>
                  <a:lnTo>
                    <a:pt x="1083468" y="116681"/>
                  </a:lnTo>
                  <a:lnTo>
                    <a:pt x="1133475" y="95250"/>
                  </a:lnTo>
                  <a:lnTo>
                    <a:pt x="1181100" y="66675"/>
                  </a:lnTo>
                  <a:lnTo>
                    <a:pt x="1223962" y="35718"/>
                  </a:lnTo>
                  <a:lnTo>
                    <a:pt x="1252537" y="14287"/>
                  </a:lnTo>
                  <a:lnTo>
                    <a:pt x="1276350" y="2381"/>
                  </a:lnTo>
                  <a:lnTo>
                    <a:pt x="1304925" y="0"/>
                  </a:lnTo>
                  <a:lnTo>
                    <a:pt x="1343025" y="7143"/>
                  </a:lnTo>
                  <a:lnTo>
                    <a:pt x="1397793" y="28575"/>
                  </a:lnTo>
                  <a:lnTo>
                    <a:pt x="1464468" y="69056"/>
                  </a:lnTo>
                  <a:lnTo>
                    <a:pt x="1514475" y="104775"/>
                  </a:lnTo>
                  <a:lnTo>
                    <a:pt x="1535906" y="123825"/>
                  </a:lnTo>
                  <a:lnTo>
                    <a:pt x="1545431" y="138112"/>
                  </a:lnTo>
                  <a:lnTo>
                    <a:pt x="1552575" y="154781"/>
                  </a:lnTo>
                  <a:lnTo>
                    <a:pt x="1552575" y="166687"/>
                  </a:lnTo>
                  <a:lnTo>
                    <a:pt x="1547812" y="183356"/>
                  </a:lnTo>
                  <a:lnTo>
                    <a:pt x="1528762" y="204787"/>
                  </a:lnTo>
                  <a:lnTo>
                    <a:pt x="1485900" y="223837"/>
                  </a:lnTo>
                  <a:lnTo>
                    <a:pt x="1335881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5510FC48-7373-47D3-B690-2C6E6F4BEF91}"/>
                </a:ext>
              </a:extLst>
            </p:cNvPr>
            <p:cNvSpPr/>
            <p:nvPr/>
          </p:nvSpPr>
          <p:spPr>
            <a:xfrm>
              <a:off x="4060825" y="2003425"/>
              <a:ext cx="1768475" cy="385763"/>
            </a:xfrm>
            <a:custGeom>
              <a:avLst/>
              <a:gdLst>
                <a:gd name="connsiteX0" fmla="*/ 771603 w 1768675"/>
                <a:gd name="connsiteY0" fmla="*/ 142797 h 385802"/>
                <a:gd name="connsiteX1" fmla="*/ 603755 w 1768675"/>
                <a:gd name="connsiteY1" fmla="*/ 177870 h 385802"/>
                <a:gd name="connsiteX2" fmla="*/ 503546 w 1768675"/>
                <a:gd name="connsiteY2" fmla="*/ 197912 h 385802"/>
                <a:gd name="connsiteX3" fmla="*/ 420875 w 1768675"/>
                <a:gd name="connsiteY3" fmla="*/ 210438 h 385802"/>
                <a:gd name="connsiteX4" fmla="*/ 358244 w 1768675"/>
                <a:gd name="connsiteY4" fmla="*/ 217953 h 385802"/>
                <a:gd name="connsiteX5" fmla="*/ 313151 w 1768675"/>
                <a:gd name="connsiteY5" fmla="*/ 220458 h 385802"/>
                <a:gd name="connsiteX6" fmla="*/ 270562 w 1768675"/>
                <a:gd name="connsiteY6" fmla="*/ 220458 h 385802"/>
                <a:gd name="connsiteX7" fmla="*/ 230479 w 1768675"/>
                <a:gd name="connsiteY7" fmla="*/ 217953 h 385802"/>
                <a:gd name="connsiteX8" fmla="*/ 155323 w 1768675"/>
                <a:gd name="connsiteY8" fmla="*/ 205427 h 385802"/>
                <a:gd name="connsiteX9" fmla="*/ 75156 w 1768675"/>
                <a:gd name="connsiteY9" fmla="*/ 182880 h 385802"/>
                <a:gd name="connsiteX10" fmla="*/ 32568 w 1768675"/>
                <a:gd name="connsiteY10" fmla="*/ 170354 h 385802"/>
                <a:gd name="connsiteX11" fmla="*/ 15031 w 1768675"/>
                <a:gd name="connsiteY11" fmla="*/ 170354 h 385802"/>
                <a:gd name="connsiteX12" fmla="*/ 5010 w 1768675"/>
                <a:gd name="connsiteY12" fmla="*/ 172860 h 385802"/>
                <a:gd name="connsiteX13" fmla="*/ 0 w 1768675"/>
                <a:gd name="connsiteY13" fmla="*/ 180375 h 385802"/>
                <a:gd name="connsiteX14" fmla="*/ 5010 w 1768675"/>
                <a:gd name="connsiteY14" fmla="*/ 200417 h 385802"/>
                <a:gd name="connsiteX15" fmla="*/ 17537 w 1768675"/>
                <a:gd name="connsiteY15" fmla="*/ 222964 h 385802"/>
                <a:gd name="connsiteX16" fmla="*/ 57620 w 1768675"/>
                <a:gd name="connsiteY16" fmla="*/ 255531 h 385802"/>
                <a:gd name="connsiteX17" fmla="*/ 110229 w 1768675"/>
                <a:gd name="connsiteY17" fmla="*/ 293109 h 385802"/>
                <a:gd name="connsiteX18" fmla="*/ 162838 w 1768675"/>
                <a:gd name="connsiteY18" fmla="*/ 325677 h 385802"/>
                <a:gd name="connsiteX19" fmla="*/ 205427 w 1768675"/>
                <a:gd name="connsiteY19" fmla="*/ 345719 h 385802"/>
                <a:gd name="connsiteX20" fmla="*/ 250521 w 1768675"/>
                <a:gd name="connsiteY20" fmla="*/ 363255 h 385802"/>
                <a:gd name="connsiteX21" fmla="*/ 290604 w 1768675"/>
                <a:gd name="connsiteY21" fmla="*/ 375781 h 385802"/>
                <a:gd name="connsiteX22" fmla="*/ 340708 w 1768675"/>
                <a:gd name="connsiteY22" fmla="*/ 383297 h 385802"/>
                <a:gd name="connsiteX23" fmla="*/ 393317 w 1768675"/>
                <a:gd name="connsiteY23" fmla="*/ 385802 h 385802"/>
                <a:gd name="connsiteX24" fmla="*/ 465968 w 1768675"/>
                <a:gd name="connsiteY24" fmla="*/ 373276 h 385802"/>
                <a:gd name="connsiteX25" fmla="*/ 571187 w 1768675"/>
                <a:gd name="connsiteY25" fmla="*/ 353234 h 385802"/>
                <a:gd name="connsiteX26" fmla="*/ 756572 w 1768675"/>
                <a:gd name="connsiteY26" fmla="*/ 320667 h 385802"/>
                <a:gd name="connsiteX27" fmla="*/ 844254 w 1768675"/>
                <a:gd name="connsiteY27" fmla="*/ 305635 h 385802"/>
                <a:gd name="connsiteX28" fmla="*/ 1082249 w 1768675"/>
                <a:gd name="connsiteY28" fmla="*/ 260542 h 385802"/>
                <a:gd name="connsiteX29" fmla="*/ 1257613 w 1768675"/>
                <a:gd name="connsiteY29" fmla="*/ 232984 h 385802"/>
                <a:gd name="connsiteX30" fmla="*/ 1355316 w 1768675"/>
                <a:gd name="connsiteY30" fmla="*/ 222964 h 385802"/>
                <a:gd name="connsiteX31" fmla="*/ 1458030 w 1768675"/>
                <a:gd name="connsiteY31" fmla="*/ 217953 h 385802"/>
                <a:gd name="connsiteX32" fmla="*/ 1578280 w 1768675"/>
                <a:gd name="connsiteY32" fmla="*/ 215448 h 385802"/>
                <a:gd name="connsiteX33" fmla="*/ 1628384 w 1768675"/>
                <a:gd name="connsiteY33" fmla="*/ 217953 h 385802"/>
                <a:gd name="connsiteX34" fmla="*/ 1638404 w 1768675"/>
                <a:gd name="connsiteY34" fmla="*/ 217953 h 385802"/>
                <a:gd name="connsiteX35" fmla="*/ 1680993 w 1768675"/>
                <a:gd name="connsiteY35" fmla="*/ 210438 h 385802"/>
                <a:gd name="connsiteX36" fmla="*/ 1718571 w 1768675"/>
                <a:gd name="connsiteY36" fmla="*/ 192901 h 385802"/>
                <a:gd name="connsiteX37" fmla="*/ 1748634 w 1768675"/>
                <a:gd name="connsiteY37" fmla="*/ 172860 h 385802"/>
                <a:gd name="connsiteX38" fmla="*/ 1761160 w 1768675"/>
                <a:gd name="connsiteY38" fmla="*/ 157828 h 385802"/>
                <a:gd name="connsiteX39" fmla="*/ 1768675 w 1768675"/>
                <a:gd name="connsiteY39" fmla="*/ 140292 h 385802"/>
                <a:gd name="connsiteX40" fmla="*/ 1768675 w 1768675"/>
                <a:gd name="connsiteY40" fmla="*/ 132776 h 385802"/>
                <a:gd name="connsiteX41" fmla="*/ 1766170 w 1768675"/>
                <a:gd name="connsiteY41" fmla="*/ 117745 h 385802"/>
                <a:gd name="connsiteX42" fmla="*/ 1753644 w 1768675"/>
                <a:gd name="connsiteY42" fmla="*/ 95198 h 385802"/>
                <a:gd name="connsiteX43" fmla="*/ 1723581 w 1768675"/>
                <a:gd name="connsiteY43" fmla="*/ 65136 h 385802"/>
                <a:gd name="connsiteX44" fmla="*/ 1698529 w 1768675"/>
                <a:gd name="connsiteY44" fmla="*/ 47599 h 385802"/>
                <a:gd name="connsiteX45" fmla="*/ 1653436 w 1768675"/>
                <a:gd name="connsiteY45" fmla="*/ 30063 h 385802"/>
                <a:gd name="connsiteX46" fmla="*/ 1590806 w 1768675"/>
                <a:gd name="connsiteY46" fmla="*/ 12526 h 385802"/>
                <a:gd name="connsiteX47" fmla="*/ 1520660 w 1768675"/>
                <a:gd name="connsiteY47" fmla="*/ 0 h 385802"/>
                <a:gd name="connsiteX48" fmla="*/ 1475566 w 1768675"/>
                <a:gd name="connsiteY48" fmla="*/ 0 h 385802"/>
                <a:gd name="connsiteX49" fmla="*/ 1455524 w 1768675"/>
                <a:gd name="connsiteY49" fmla="*/ 5011 h 385802"/>
                <a:gd name="connsiteX50" fmla="*/ 1392894 w 1768675"/>
                <a:gd name="connsiteY50" fmla="*/ 27558 h 385802"/>
                <a:gd name="connsiteX51" fmla="*/ 1317738 w 1768675"/>
                <a:gd name="connsiteY51" fmla="*/ 45094 h 385802"/>
                <a:gd name="connsiteX52" fmla="*/ 1215025 w 1768675"/>
                <a:gd name="connsiteY52" fmla="*/ 62631 h 385802"/>
                <a:gd name="connsiteX53" fmla="*/ 1057197 w 1768675"/>
                <a:gd name="connsiteY53" fmla="*/ 85177 h 385802"/>
                <a:gd name="connsiteX54" fmla="*/ 771603 w 1768675"/>
                <a:gd name="connsiteY54" fmla="*/ 142797 h 3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8675" h="385802">
                  <a:moveTo>
                    <a:pt x="771603" y="142797"/>
                  </a:moveTo>
                  <a:lnTo>
                    <a:pt x="603755" y="177870"/>
                  </a:lnTo>
                  <a:lnTo>
                    <a:pt x="503546" y="197912"/>
                  </a:lnTo>
                  <a:lnTo>
                    <a:pt x="420875" y="210438"/>
                  </a:lnTo>
                  <a:lnTo>
                    <a:pt x="358244" y="217953"/>
                  </a:lnTo>
                  <a:lnTo>
                    <a:pt x="313151" y="220458"/>
                  </a:lnTo>
                  <a:lnTo>
                    <a:pt x="270562" y="220458"/>
                  </a:lnTo>
                  <a:lnTo>
                    <a:pt x="230479" y="217953"/>
                  </a:lnTo>
                  <a:lnTo>
                    <a:pt x="155323" y="205427"/>
                  </a:lnTo>
                  <a:lnTo>
                    <a:pt x="75156" y="182880"/>
                  </a:lnTo>
                  <a:lnTo>
                    <a:pt x="32568" y="170354"/>
                  </a:lnTo>
                  <a:lnTo>
                    <a:pt x="15031" y="170354"/>
                  </a:lnTo>
                  <a:lnTo>
                    <a:pt x="5010" y="172860"/>
                  </a:lnTo>
                  <a:lnTo>
                    <a:pt x="0" y="180375"/>
                  </a:lnTo>
                  <a:lnTo>
                    <a:pt x="5010" y="200417"/>
                  </a:lnTo>
                  <a:lnTo>
                    <a:pt x="17537" y="222964"/>
                  </a:lnTo>
                  <a:lnTo>
                    <a:pt x="57620" y="255531"/>
                  </a:lnTo>
                  <a:lnTo>
                    <a:pt x="110229" y="293109"/>
                  </a:lnTo>
                  <a:lnTo>
                    <a:pt x="162838" y="325677"/>
                  </a:lnTo>
                  <a:lnTo>
                    <a:pt x="205427" y="345719"/>
                  </a:lnTo>
                  <a:lnTo>
                    <a:pt x="250521" y="363255"/>
                  </a:lnTo>
                  <a:lnTo>
                    <a:pt x="290604" y="375781"/>
                  </a:lnTo>
                  <a:lnTo>
                    <a:pt x="340708" y="383297"/>
                  </a:lnTo>
                  <a:lnTo>
                    <a:pt x="393317" y="385802"/>
                  </a:lnTo>
                  <a:lnTo>
                    <a:pt x="465968" y="373276"/>
                  </a:lnTo>
                  <a:lnTo>
                    <a:pt x="571187" y="353234"/>
                  </a:lnTo>
                  <a:lnTo>
                    <a:pt x="756572" y="320667"/>
                  </a:lnTo>
                  <a:lnTo>
                    <a:pt x="844254" y="305635"/>
                  </a:lnTo>
                  <a:lnTo>
                    <a:pt x="1082249" y="260542"/>
                  </a:lnTo>
                  <a:lnTo>
                    <a:pt x="1257613" y="232984"/>
                  </a:lnTo>
                  <a:lnTo>
                    <a:pt x="1355316" y="222964"/>
                  </a:lnTo>
                  <a:lnTo>
                    <a:pt x="1458030" y="217953"/>
                  </a:lnTo>
                  <a:lnTo>
                    <a:pt x="1578280" y="215448"/>
                  </a:lnTo>
                  <a:lnTo>
                    <a:pt x="1628384" y="217953"/>
                  </a:lnTo>
                  <a:lnTo>
                    <a:pt x="1638404" y="217953"/>
                  </a:lnTo>
                  <a:lnTo>
                    <a:pt x="1680993" y="210438"/>
                  </a:lnTo>
                  <a:lnTo>
                    <a:pt x="1718571" y="192901"/>
                  </a:lnTo>
                  <a:lnTo>
                    <a:pt x="1748634" y="172860"/>
                  </a:lnTo>
                  <a:lnTo>
                    <a:pt x="1761160" y="157828"/>
                  </a:lnTo>
                  <a:lnTo>
                    <a:pt x="1768675" y="140292"/>
                  </a:lnTo>
                  <a:lnTo>
                    <a:pt x="1768675" y="132776"/>
                  </a:lnTo>
                  <a:lnTo>
                    <a:pt x="1766170" y="117745"/>
                  </a:lnTo>
                  <a:lnTo>
                    <a:pt x="1753644" y="95198"/>
                  </a:lnTo>
                  <a:lnTo>
                    <a:pt x="1723581" y="65136"/>
                  </a:lnTo>
                  <a:lnTo>
                    <a:pt x="1698529" y="47599"/>
                  </a:lnTo>
                  <a:lnTo>
                    <a:pt x="1653436" y="30063"/>
                  </a:lnTo>
                  <a:lnTo>
                    <a:pt x="1590806" y="12526"/>
                  </a:lnTo>
                  <a:lnTo>
                    <a:pt x="1520660" y="0"/>
                  </a:lnTo>
                  <a:lnTo>
                    <a:pt x="1475566" y="0"/>
                  </a:lnTo>
                  <a:lnTo>
                    <a:pt x="1455524" y="5011"/>
                  </a:lnTo>
                  <a:lnTo>
                    <a:pt x="1392894" y="27558"/>
                  </a:lnTo>
                  <a:lnTo>
                    <a:pt x="1317738" y="45094"/>
                  </a:lnTo>
                  <a:lnTo>
                    <a:pt x="1215025" y="62631"/>
                  </a:lnTo>
                  <a:lnTo>
                    <a:pt x="1057197" y="85177"/>
                  </a:lnTo>
                  <a:lnTo>
                    <a:pt x="771603" y="142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EC05A149-BA9D-4CF6-841B-129FB3AE502C}"/>
                </a:ext>
              </a:extLst>
            </p:cNvPr>
            <p:cNvSpPr/>
            <p:nvPr/>
          </p:nvSpPr>
          <p:spPr>
            <a:xfrm>
              <a:off x="4164013" y="3351213"/>
              <a:ext cx="404812" cy="930275"/>
            </a:xfrm>
            <a:custGeom>
              <a:avLst/>
              <a:gdLst>
                <a:gd name="connsiteX0" fmla="*/ 370770 w 405843"/>
                <a:gd name="connsiteY0" fmla="*/ 345718 h 929431"/>
                <a:gd name="connsiteX1" fmla="*/ 393317 w 405843"/>
                <a:gd name="connsiteY1" fmla="*/ 578702 h 929431"/>
                <a:gd name="connsiteX2" fmla="*/ 405843 w 405843"/>
                <a:gd name="connsiteY2" fmla="*/ 688931 h 929431"/>
                <a:gd name="connsiteX3" fmla="*/ 403338 w 405843"/>
                <a:gd name="connsiteY3" fmla="*/ 801666 h 929431"/>
                <a:gd name="connsiteX4" fmla="*/ 403338 w 405843"/>
                <a:gd name="connsiteY4" fmla="*/ 829223 h 929431"/>
                <a:gd name="connsiteX5" fmla="*/ 398327 w 405843"/>
                <a:gd name="connsiteY5" fmla="*/ 849265 h 929431"/>
                <a:gd name="connsiteX6" fmla="*/ 370770 w 405843"/>
                <a:gd name="connsiteY6" fmla="*/ 889348 h 929431"/>
                <a:gd name="connsiteX7" fmla="*/ 345718 w 405843"/>
                <a:gd name="connsiteY7" fmla="*/ 911895 h 929431"/>
                <a:gd name="connsiteX8" fmla="*/ 323171 w 405843"/>
                <a:gd name="connsiteY8" fmla="*/ 926926 h 929431"/>
                <a:gd name="connsiteX9" fmla="*/ 308140 w 405843"/>
                <a:gd name="connsiteY9" fmla="*/ 929431 h 929431"/>
                <a:gd name="connsiteX10" fmla="*/ 298119 w 405843"/>
                <a:gd name="connsiteY10" fmla="*/ 929431 h 929431"/>
                <a:gd name="connsiteX11" fmla="*/ 283088 w 405843"/>
                <a:gd name="connsiteY11" fmla="*/ 924421 h 929431"/>
                <a:gd name="connsiteX12" fmla="*/ 270562 w 405843"/>
                <a:gd name="connsiteY12" fmla="*/ 914400 h 929431"/>
                <a:gd name="connsiteX13" fmla="*/ 245510 w 405843"/>
                <a:gd name="connsiteY13" fmla="*/ 879327 h 929431"/>
                <a:gd name="connsiteX14" fmla="*/ 215447 w 405843"/>
                <a:gd name="connsiteY14" fmla="*/ 829223 h 929431"/>
                <a:gd name="connsiteX15" fmla="*/ 190395 w 405843"/>
                <a:gd name="connsiteY15" fmla="*/ 766593 h 929431"/>
                <a:gd name="connsiteX16" fmla="*/ 180374 w 405843"/>
                <a:gd name="connsiteY16" fmla="*/ 729015 h 929431"/>
                <a:gd name="connsiteX17" fmla="*/ 177869 w 405843"/>
                <a:gd name="connsiteY17" fmla="*/ 691437 h 929431"/>
                <a:gd name="connsiteX18" fmla="*/ 170353 w 405843"/>
                <a:gd name="connsiteY18" fmla="*/ 576197 h 929431"/>
                <a:gd name="connsiteX19" fmla="*/ 160333 w 405843"/>
                <a:gd name="connsiteY19" fmla="*/ 423380 h 929431"/>
                <a:gd name="connsiteX20" fmla="*/ 155322 w 405843"/>
                <a:gd name="connsiteY20" fmla="*/ 348223 h 929431"/>
                <a:gd name="connsiteX21" fmla="*/ 155322 w 405843"/>
                <a:gd name="connsiteY21" fmla="*/ 313151 h 929431"/>
                <a:gd name="connsiteX22" fmla="*/ 150312 w 405843"/>
                <a:gd name="connsiteY22" fmla="*/ 283088 h 929431"/>
                <a:gd name="connsiteX23" fmla="*/ 145301 w 405843"/>
                <a:gd name="connsiteY23" fmla="*/ 255531 h 929431"/>
                <a:gd name="connsiteX24" fmla="*/ 130270 w 405843"/>
                <a:gd name="connsiteY24" fmla="*/ 212942 h 929431"/>
                <a:gd name="connsiteX25" fmla="*/ 110229 w 405843"/>
                <a:gd name="connsiteY25" fmla="*/ 177870 h 929431"/>
                <a:gd name="connsiteX26" fmla="*/ 85176 w 405843"/>
                <a:gd name="connsiteY26" fmla="*/ 142797 h 929431"/>
                <a:gd name="connsiteX27" fmla="*/ 60124 w 405843"/>
                <a:gd name="connsiteY27" fmla="*/ 115239 h 929431"/>
                <a:gd name="connsiteX28" fmla="*/ 27557 w 405843"/>
                <a:gd name="connsiteY28" fmla="*/ 85177 h 929431"/>
                <a:gd name="connsiteX29" fmla="*/ 12526 w 405843"/>
                <a:gd name="connsiteY29" fmla="*/ 62630 h 929431"/>
                <a:gd name="connsiteX30" fmla="*/ 0 w 405843"/>
                <a:gd name="connsiteY30" fmla="*/ 30062 h 929431"/>
                <a:gd name="connsiteX31" fmla="*/ 2505 w 405843"/>
                <a:gd name="connsiteY31" fmla="*/ 17536 h 929431"/>
                <a:gd name="connsiteX32" fmla="*/ 5010 w 405843"/>
                <a:gd name="connsiteY32" fmla="*/ 7516 h 929431"/>
                <a:gd name="connsiteX33" fmla="*/ 15031 w 405843"/>
                <a:gd name="connsiteY33" fmla="*/ 0 h 929431"/>
                <a:gd name="connsiteX34" fmla="*/ 32567 w 405843"/>
                <a:gd name="connsiteY34" fmla="*/ 0 h 929431"/>
                <a:gd name="connsiteX35" fmla="*/ 67640 w 405843"/>
                <a:gd name="connsiteY35" fmla="*/ 5010 h 929431"/>
                <a:gd name="connsiteX36" fmla="*/ 90187 w 405843"/>
                <a:gd name="connsiteY36" fmla="*/ 10021 h 929431"/>
                <a:gd name="connsiteX37" fmla="*/ 117744 w 405843"/>
                <a:gd name="connsiteY37" fmla="*/ 12526 h 929431"/>
                <a:gd name="connsiteX38" fmla="*/ 185385 w 405843"/>
                <a:gd name="connsiteY38" fmla="*/ 27557 h 929431"/>
                <a:gd name="connsiteX39" fmla="*/ 255530 w 405843"/>
                <a:gd name="connsiteY39" fmla="*/ 45094 h 929431"/>
                <a:gd name="connsiteX40" fmla="*/ 288098 w 405843"/>
                <a:gd name="connsiteY40" fmla="*/ 55114 h 929431"/>
                <a:gd name="connsiteX41" fmla="*/ 353233 w 405843"/>
                <a:gd name="connsiteY41" fmla="*/ 187890 h 929431"/>
                <a:gd name="connsiteX42" fmla="*/ 370770 w 405843"/>
                <a:gd name="connsiteY42" fmla="*/ 345718 h 9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5843" h="929431">
                  <a:moveTo>
                    <a:pt x="370770" y="345718"/>
                  </a:moveTo>
                  <a:lnTo>
                    <a:pt x="393317" y="578702"/>
                  </a:lnTo>
                  <a:lnTo>
                    <a:pt x="405843" y="688931"/>
                  </a:lnTo>
                  <a:lnTo>
                    <a:pt x="403338" y="801666"/>
                  </a:lnTo>
                  <a:lnTo>
                    <a:pt x="403338" y="829223"/>
                  </a:lnTo>
                  <a:lnTo>
                    <a:pt x="398327" y="849265"/>
                  </a:lnTo>
                  <a:lnTo>
                    <a:pt x="370770" y="889348"/>
                  </a:lnTo>
                  <a:lnTo>
                    <a:pt x="345718" y="911895"/>
                  </a:lnTo>
                  <a:lnTo>
                    <a:pt x="323171" y="926926"/>
                  </a:lnTo>
                  <a:lnTo>
                    <a:pt x="308140" y="929431"/>
                  </a:lnTo>
                  <a:lnTo>
                    <a:pt x="298119" y="929431"/>
                  </a:lnTo>
                  <a:lnTo>
                    <a:pt x="283088" y="924421"/>
                  </a:lnTo>
                  <a:lnTo>
                    <a:pt x="270562" y="914400"/>
                  </a:lnTo>
                  <a:lnTo>
                    <a:pt x="245510" y="879327"/>
                  </a:lnTo>
                  <a:lnTo>
                    <a:pt x="215447" y="829223"/>
                  </a:lnTo>
                  <a:lnTo>
                    <a:pt x="190395" y="766593"/>
                  </a:lnTo>
                  <a:lnTo>
                    <a:pt x="180374" y="729015"/>
                  </a:lnTo>
                  <a:lnTo>
                    <a:pt x="177869" y="691437"/>
                  </a:lnTo>
                  <a:lnTo>
                    <a:pt x="170353" y="576197"/>
                  </a:lnTo>
                  <a:lnTo>
                    <a:pt x="160333" y="423380"/>
                  </a:lnTo>
                  <a:lnTo>
                    <a:pt x="155322" y="348223"/>
                  </a:lnTo>
                  <a:lnTo>
                    <a:pt x="155322" y="313151"/>
                  </a:lnTo>
                  <a:lnTo>
                    <a:pt x="150312" y="283088"/>
                  </a:lnTo>
                  <a:lnTo>
                    <a:pt x="145301" y="255531"/>
                  </a:lnTo>
                  <a:lnTo>
                    <a:pt x="130270" y="212942"/>
                  </a:lnTo>
                  <a:lnTo>
                    <a:pt x="110229" y="177870"/>
                  </a:lnTo>
                  <a:lnTo>
                    <a:pt x="85176" y="142797"/>
                  </a:lnTo>
                  <a:lnTo>
                    <a:pt x="60124" y="115239"/>
                  </a:lnTo>
                  <a:lnTo>
                    <a:pt x="27557" y="85177"/>
                  </a:lnTo>
                  <a:lnTo>
                    <a:pt x="12526" y="62630"/>
                  </a:lnTo>
                  <a:lnTo>
                    <a:pt x="0" y="30062"/>
                  </a:lnTo>
                  <a:lnTo>
                    <a:pt x="2505" y="17536"/>
                  </a:lnTo>
                  <a:lnTo>
                    <a:pt x="5010" y="7516"/>
                  </a:lnTo>
                  <a:lnTo>
                    <a:pt x="15031" y="0"/>
                  </a:lnTo>
                  <a:lnTo>
                    <a:pt x="32567" y="0"/>
                  </a:lnTo>
                  <a:lnTo>
                    <a:pt x="67640" y="5010"/>
                  </a:lnTo>
                  <a:lnTo>
                    <a:pt x="90187" y="10021"/>
                  </a:lnTo>
                  <a:lnTo>
                    <a:pt x="117744" y="12526"/>
                  </a:lnTo>
                  <a:lnTo>
                    <a:pt x="185385" y="27557"/>
                  </a:lnTo>
                  <a:lnTo>
                    <a:pt x="255530" y="45094"/>
                  </a:lnTo>
                  <a:lnTo>
                    <a:pt x="288098" y="55114"/>
                  </a:lnTo>
                  <a:lnTo>
                    <a:pt x="353233" y="187890"/>
                  </a:lnTo>
                  <a:lnTo>
                    <a:pt x="370770" y="345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616700A8-B7EF-4D88-9691-62BB3EDCFDDE}"/>
                </a:ext>
              </a:extLst>
            </p:cNvPr>
            <p:cNvSpPr/>
            <p:nvPr/>
          </p:nvSpPr>
          <p:spPr>
            <a:xfrm>
              <a:off x="4217988" y="4376738"/>
              <a:ext cx="466725" cy="841375"/>
            </a:xfrm>
            <a:custGeom>
              <a:avLst/>
              <a:gdLst>
                <a:gd name="connsiteX0" fmla="*/ 313151 w 465968"/>
                <a:gd name="connsiteY0" fmla="*/ 253026 h 841749"/>
                <a:gd name="connsiteX1" fmla="*/ 245510 w 465968"/>
                <a:gd name="connsiteY1" fmla="*/ 182880 h 841749"/>
                <a:gd name="connsiteX2" fmla="*/ 175364 w 465968"/>
                <a:gd name="connsiteY2" fmla="*/ 117745 h 841749"/>
                <a:gd name="connsiteX3" fmla="*/ 100208 w 465968"/>
                <a:gd name="connsiteY3" fmla="*/ 50104 h 841749"/>
                <a:gd name="connsiteX4" fmla="*/ 57620 w 465968"/>
                <a:gd name="connsiteY4" fmla="*/ 12526 h 841749"/>
                <a:gd name="connsiteX5" fmla="*/ 32568 w 465968"/>
                <a:gd name="connsiteY5" fmla="*/ 0 h 841749"/>
                <a:gd name="connsiteX6" fmla="*/ 17536 w 465968"/>
                <a:gd name="connsiteY6" fmla="*/ 0 h 841749"/>
                <a:gd name="connsiteX7" fmla="*/ 7516 w 465968"/>
                <a:gd name="connsiteY7" fmla="*/ 0 h 841749"/>
                <a:gd name="connsiteX8" fmla="*/ 5010 w 465968"/>
                <a:gd name="connsiteY8" fmla="*/ 2505 h 841749"/>
                <a:gd name="connsiteX9" fmla="*/ 0 w 465968"/>
                <a:gd name="connsiteY9" fmla="*/ 12526 h 841749"/>
                <a:gd name="connsiteX10" fmla="*/ 5010 w 465968"/>
                <a:gd name="connsiteY10" fmla="*/ 35073 h 841749"/>
                <a:gd name="connsiteX11" fmla="*/ 42589 w 465968"/>
                <a:gd name="connsiteY11" fmla="*/ 125260 h 841749"/>
                <a:gd name="connsiteX12" fmla="*/ 112734 w 465968"/>
                <a:gd name="connsiteY12" fmla="*/ 293109 h 841749"/>
                <a:gd name="connsiteX13" fmla="*/ 170354 w 465968"/>
                <a:gd name="connsiteY13" fmla="*/ 443421 h 841749"/>
                <a:gd name="connsiteX14" fmla="*/ 185385 w 465968"/>
                <a:gd name="connsiteY14" fmla="*/ 501041 h 841749"/>
                <a:gd name="connsiteX15" fmla="*/ 202922 w 465968"/>
                <a:gd name="connsiteY15" fmla="*/ 603754 h 841749"/>
                <a:gd name="connsiteX16" fmla="*/ 217953 w 465968"/>
                <a:gd name="connsiteY16" fmla="*/ 676405 h 841749"/>
                <a:gd name="connsiteX17" fmla="*/ 237995 w 465968"/>
                <a:gd name="connsiteY17" fmla="*/ 736530 h 841749"/>
                <a:gd name="connsiteX18" fmla="*/ 253026 w 465968"/>
                <a:gd name="connsiteY18" fmla="*/ 771603 h 841749"/>
                <a:gd name="connsiteX19" fmla="*/ 265552 w 465968"/>
                <a:gd name="connsiteY19" fmla="*/ 796655 h 841749"/>
                <a:gd name="connsiteX20" fmla="*/ 280583 w 465968"/>
                <a:gd name="connsiteY20" fmla="*/ 819202 h 841749"/>
                <a:gd name="connsiteX21" fmla="*/ 293109 w 465968"/>
                <a:gd name="connsiteY21" fmla="*/ 831728 h 841749"/>
                <a:gd name="connsiteX22" fmla="*/ 303130 w 465968"/>
                <a:gd name="connsiteY22" fmla="*/ 836739 h 841749"/>
                <a:gd name="connsiteX23" fmla="*/ 333192 w 465968"/>
                <a:gd name="connsiteY23" fmla="*/ 841749 h 841749"/>
                <a:gd name="connsiteX24" fmla="*/ 363255 w 465968"/>
                <a:gd name="connsiteY24" fmla="*/ 834233 h 841749"/>
                <a:gd name="connsiteX25" fmla="*/ 385802 w 465968"/>
                <a:gd name="connsiteY25" fmla="*/ 824213 h 841749"/>
                <a:gd name="connsiteX26" fmla="*/ 408349 w 465968"/>
                <a:gd name="connsiteY26" fmla="*/ 804171 h 841749"/>
                <a:gd name="connsiteX27" fmla="*/ 430895 w 465968"/>
                <a:gd name="connsiteY27" fmla="*/ 769098 h 841749"/>
                <a:gd name="connsiteX28" fmla="*/ 443421 w 465968"/>
                <a:gd name="connsiteY28" fmla="*/ 736530 h 841749"/>
                <a:gd name="connsiteX29" fmla="*/ 450937 w 465968"/>
                <a:gd name="connsiteY29" fmla="*/ 708973 h 841749"/>
                <a:gd name="connsiteX30" fmla="*/ 458453 w 465968"/>
                <a:gd name="connsiteY30" fmla="*/ 661374 h 841749"/>
                <a:gd name="connsiteX31" fmla="*/ 463463 w 465968"/>
                <a:gd name="connsiteY31" fmla="*/ 626301 h 841749"/>
                <a:gd name="connsiteX32" fmla="*/ 465968 w 465968"/>
                <a:gd name="connsiteY32" fmla="*/ 578702 h 841749"/>
                <a:gd name="connsiteX33" fmla="*/ 460958 w 465968"/>
                <a:gd name="connsiteY33" fmla="*/ 538619 h 841749"/>
                <a:gd name="connsiteX34" fmla="*/ 455947 w 465968"/>
                <a:gd name="connsiteY34" fmla="*/ 503546 h 841749"/>
                <a:gd name="connsiteX35" fmla="*/ 443421 w 465968"/>
                <a:gd name="connsiteY35" fmla="*/ 450937 h 841749"/>
                <a:gd name="connsiteX36" fmla="*/ 425885 w 465968"/>
                <a:gd name="connsiteY36" fmla="*/ 408348 h 841749"/>
                <a:gd name="connsiteX37" fmla="*/ 398328 w 465968"/>
                <a:gd name="connsiteY37" fmla="*/ 365760 h 841749"/>
                <a:gd name="connsiteX38" fmla="*/ 355739 w 465968"/>
                <a:gd name="connsiteY38" fmla="*/ 308140 h 841749"/>
                <a:gd name="connsiteX39" fmla="*/ 313151 w 465968"/>
                <a:gd name="connsiteY39" fmla="*/ 253026 h 84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5968" h="841749">
                  <a:moveTo>
                    <a:pt x="313151" y="253026"/>
                  </a:moveTo>
                  <a:lnTo>
                    <a:pt x="245510" y="182880"/>
                  </a:lnTo>
                  <a:lnTo>
                    <a:pt x="175364" y="117745"/>
                  </a:lnTo>
                  <a:lnTo>
                    <a:pt x="100208" y="50104"/>
                  </a:lnTo>
                  <a:lnTo>
                    <a:pt x="57620" y="12526"/>
                  </a:lnTo>
                  <a:lnTo>
                    <a:pt x="32568" y="0"/>
                  </a:lnTo>
                  <a:lnTo>
                    <a:pt x="17536" y="0"/>
                  </a:lnTo>
                  <a:lnTo>
                    <a:pt x="7516" y="0"/>
                  </a:lnTo>
                  <a:lnTo>
                    <a:pt x="5010" y="2505"/>
                  </a:lnTo>
                  <a:lnTo>
                    <a:pt x="0" y="12526"/>
                  </a:lnTo>
                  <a:lnTo>
                    <a:pt x="5010" y="35073"/>
                  </a:lnTo>
                  <a:lnTo>
                    <a:pt x="42589" y="125260"/>
                  </a:lnTo>
                  <a:lnTo>
                    <a:pt x="112734" y="293109"/>
                  </a:lnTo>
                  <a:lnTo>
                    <a:pt x="170354" y="443421"/>
                  </a:lnTo>
                  <a:lnTo>
                    <a:pt x="185385" y="501041"/>
                  </a:lnTo>
                  <a:lnTo>
                    <a:pt x="202922" y="603754"/>
                  </a:lnTo>
                  <a:lnTo>
                    <a:pt x="217953" y="676405"/>
                  </a:lnTo>
                  <a:lnTo>
                    <a:pt x="237995" y="736530"/>
                  </a:lnTo>
                  <a:lnTo>
                    <a:pt x="253026" y="771603"/>
                  </a:lnTo>
                  <a:lnTo>
                    <a:pt x="265552" y="796655"/>
                  </a:lnTo>
                  <a:lnTo>
                    <a:pt x="280583" y="819202"/>
                  </a:lnTo>
                  <a:lnTo>
                    <a:pt x="293109" y="831728"/>
                  </a:lnTo>
                  <a:lnTo>
                    <a:pt x="303130" y="836739"/>
                  </a:lnTo>
                  <a:lnTo>
                    <a:pt x="333192" y="841749"/>
                  </a:lnTo>
                  <a:lnTo>
                    <a:pt x="363255" y="834233"/>
                  </a:lnTo>
                  <a:lnTo>
                    <a:pt x="385802" y="824213"/>
                  </a:lnTo>
                  <a:lnTo>
                    <a:pt x="408349" y="804171"/>
                  </a:lnTo>
                  <a:lnTo>
                    <a:pt x="430895" y="769098"/>
                  </a:lnTo>
                  <a:lnTo>
                    <a:pt x="443421" y="736530"/>
                  </a:lnTo>
                  <a:lnTo>
                    <a:pt x="450937" y="708973"/>
                  </a:lnTo>
                  <a:lnTo>
                    <a:pt x="458453" y="661374"/>
                  </a:lnTo>
                  <a:lnTo>
                    <a:pt x="463463" y="626301"/>
                  </a:lnTo>
                  <a:lnTo>
                    <a:pt x="465968" y="578702"/>
                  </a:lnTo>
                  <a:lnTo>
                    <a:pt x="460958" y="538619"/>
                  </a:lnTo>
                  <a:lnTo>
                    <a:pt x="455947" y="503546"/>
                  </a:lnTo>
                  <a:lnTo>
                    <a:pt x="443421" y="450937"/>
                  </a:lnTo>
                  <a:lnTo>
                    <a:pt x="425885" y="408348"/>
                  </a:lnTo>
                  <a:lnTo>
                    <a:pt x="398328" y="365760"/>
                  </a:lnTo>
                  <a:lnTo>
                    <a:pt x="355739" y="308140"/>
                  </a:lnTo>
                  <a:lnTo>
                    <a:pt x="313151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AA4A3139-6E9B-41DD-83CA-AA4EBA60FE1D}"/>
                </a:ext>
              </a:extLst>
            </p:cNvPr>
            <p:cNvSpPr/>
            <p:nvPr/>
          </p:nvSpPr>
          <p:spPr>
            <a:xfrm>
              <a:off x="4926013" y="4183063"/>
              <a:ext cx="652462" cy="1100137"/>
            </a:xfrm>
            <a:custGeom>
              <a:avLst/>
              <a:gdLst>
                <a:gd name="connsiteX0" fmla="*/ 245510 w 653859"/>
                <a:gd name="connsiteY0" fmla="*/ 493526 h 1099785"/>
                <a:gd name="connsiteX1" fmla="*/ 142797 w 653859"/>
                <a:gd name="connsiteY1" fmla="*/ 754067 h 1099785"/>
                <a:gd name="connsiteX2" fmla="*/ 42588 w 653859"/>
                <a:gd name="connsiteY2" fmla="*/ 989556 h 1099785"/>
                <a:gd name="connsiteX3" fmla="*/ 0 w 653859"/>
                <a:gd name="connsiteY3" fmla="*/ 1099785 h 1099785"/>
                <a:gd name="connsiteX4" fmla="*/ 137786 w 653859"/>
                <a:gd name="connsiteY4" fmla="*/ 954483 h 1099785"/>
                <a:gd name="connsiteX5" fmla="*/ 250521 w 653859"/>
                <a:gd name="connsiteY5" fmla="*/ 806676 h 1099785"/>
                <a:gd name="connsiteX6" fmla="*/ 368265 w 653859"/>
                <a:gd name="connsiteY6" fmla="*/ 643838 h 1099785"/>
                <a:gd name="connsiteX7" fmla="*/ 475989 w 653859"/>
                <a:gd name="connsiteY7" fmla="*/ 483505 h 1099785"/>
                <a:gd name="connsiteX8" fmla="*/ 508557 w 653859"/>
                <a:gd name="connsiteY8" fmla="*/ 433401 h 1099785"/>
                <a:gd name="connsiteX9" fmla="*/ 521083 w 653859"/>
                <a:gd name="connsiteY9" fmla="*/ 405843 h 1099785"/>
                <a:gd name="connsiteX10" fmla="*/ 541124 w 653859"/>
                <a:gd name="connsiteY10" fmla="*/ 373276 h 1099785"/>
                <a:gd name="connsiteX11" fmla="*/ 556156 w 653859"/>
                <a:gd name="connsiteY11" fmla="*/ 355739 h 1099785"/>
                <a:gd name="connsiteX12" fmla="*/ 578702 w 653859"/>
                <a:gd name="connsiteY12" fmla="*/ 330687 h 1099785"/>
                <a:gd name="connsiteX13" fmla="*/ 616281 w 653859"/>
                <a:gd name="connsiteY13" fmla="*/ 300625 h 1099785"/>
                <a:gd name="connsiteX14" fmla="*/ 638827 w 653859"/>
                <a:gd name="connsiteY14" fmla="*/ 283088 h 1099785"/>
                <a:gd name="connsiteX15" fmla="*/ 648848 w 653859"/>
                <a:gd name="connsiteY15" fmla="*/ 270562 h 1099785"/>
                <a:gd name="connsiteX16" fmla="*/ 651353 w 653859"/>
                <a:gd name="connsiteY16" fmla="*/ 260542 h 1099785"/>
                <a:gd name="connsiteX17" fmla="*/ 653859 w 653859"/>
                <a:gd name="connsiteY17" fmla="*/ 245510 h 1099785"/>
                <a:gd name="connsiteX18" fmla="*/ 651353 w 653859"/>
                <a:gd name="connsiteY18" fmla="*/ 235489 h 1099785"/>
                <a:gd name="connsiteX19" fmla="*/ 646343 w 653859"/>
                <a:gd name="connsiteY19" fmla="*/ 220458 h 1099785"/>
                <a:gd name="connsiteX20" fmla="*/ 633817 w 653859"/>
                <a:gd name="connsiteY20" fmla="*/ 195406 h 1099785"/>
                <a:gd name="connsiteX21" fmla="*/ 611270 w 653859"/>
                <a:gd name="connsiteY21" fmla="*/ 170354 h 1099785"/>
                <a:gd name="connsiteX22" fmla="*/ 576197 w 653859"/>
                <a:gd name="connsiteY22" fmla="*/ 137786 h 1099785"/>
                <a:gd name="connsiteX23" fmla="*/ 531104 w 653859"/>
                <a:gd name="connsiteY23" fmla="*/ 105219 h 1099785"/>
                <a:gd name="connsiteX24" fmla="*/ 478494 w 653859"/>
                <a:gd name="connsiteY24" fmla="*/ 72651 h 1099785"/>
                <a:gd name="connsiteX25" fmla="*/ 408348 w 653859"/>
                <a:gd name="connsiteY25" fmla="*/ 40083 h 1099785"/>
                <a:gd name="connsiteX26" fmla="*/ 345718 w 653859"/>
                <a:gd name="connsiteY26" fmla="*/ 20042 h 1099785"/>
                <a:gd name="connsiteX27" fmla="*/ 270562 w 653859"/>
                <a:gd name="connsiteY27" fmla="*/ 2505 h 1099785"/>
                <a:gd name="connsiteX28" fmla="*/ 235489 w 653859"/>
                <a:gd name="connsiteY28" fmla="*/ 0 h 1099785"/>
                <a:gd name="connsiteX29" fmla="*/ 220458 w 653859"/>
                <a:gd name="connsiteY29" fmla="*/ 0 h 1099785"/>
                <a:gd name="connsiteX30" fmla="*/ 202922 w 653859"/>
                <a:gd name="connsiteY30" fmla="*/ 5011 h 1099785"/>
                <a:gd name="connsiteX31" fmla="*/ 200416 w 653859"/>
                <a:gd name="connsiteY31" fmla="*/ 12526 h 1099785"/>
                <a:gd name="connsiteX32" fmla="*/ 202922 w 653859"/>
                <a:gd name="connsiteY32" fmla="*/ 27557 h 1099785"/>
                <a:gd name="connsiteX33" fmla="*/ 217953 w 653859"/>
                <a:gd name="connsiteY33" fmla="*/ 50104 h 1099785"/>
                <a:gd name="connsiteX34" fmla="*/ 237994 w 653859"/>
                <a:gd name="connsiteY34" fmla="*/ 70146 h 1099785"/>
                <a:gd name="connsiteX35" fmla="*/ 255531 w 653859"/>
                <a:gd name="connsiteY35" fmla="*/ 90188 h 1099785"/>
                <a:gd name="connsiteX36" fmla="*/ 268057 w 653859"/>
                <a:gd name="connsiteY36" fmla="*/ 110229 h 1099785"/>
                <a:gd name="connsiteX37" fmla="*/ 290604 w 653859"/>
                <a:gd name="connsiteY37" fmla="*/ 155323 h 1099785"/>
                <a:gd name="connsiteX38" fmla="*/ 305635 w 653859"/>
                <a:gd name="connsiteY38" fmla="*/ 192901 h 1099785"/>
                <a:gd name="connsiteX39" fmla="*/ 310645 w 653859"/>
                <a:gd name="connsiteY39" fmla="*/ 230479 h 1099785"/>
                <a:gd name="connsiteX40" fmla="*/ 300625 w 653859"/>
                <a:gd name="connsiteY40" fmla="*/ 295614 h 1099785"/>
                <a:gd name="connsiteX41" fmla="*/ 285593 w 653859"/>
                <a:gd name="connsiteY41" fmla="*/ 368265 h 1099785"/>
                <a:gd name="connsiteX42" fmla="*/ 245510 w 653859"/>
                <a:gd name="connsiteY42" fmla="*/ 493526 h 109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3859" h="1099785">
                  <a:moveTo>
                    <a:pt x="245510" y="493526"/>
                  </a:moveTo>
                  <a:lnTo>
                    <a:pt x="142797" y="754067"/>
                  </a:lnTo>
                  <a:lnTo>
                    <a:pt x="42588" y="989556"/>
                  </a:lnTo>
                  <a:lnTo>
                    <a:pt x="0" y="1099785"/>
                  </a:lnTo>
                  <a:lnTo>
                    <a:pt x="137786" y="954483"/>
                  </a:lnTo>
                  <a:lnTo>
                    <a:pt x="250521" y="806676"/>
                  </a:lnTo>
                  <a:lnTo>
                    <a:pt x="368265" y="643838"/>
                  </a:lnTo>
                  <a:lnTo>
                    <a:pt x="475989" y="483505"/>
                  </a:lnTo>
                  <a:lnTo>
                    <a:pt x="508557" y="433401"/>
                  </a:lnTo>
                  <a:lnTo>
                    <a:pt x="521083" y="405843"/>
                  </a:lnTo>
                  <a:lnTo>
                    <a:pt x="541124" y="373276"/>
                  </a:lnTo>
                  <a:lnTo>
                    <a:pt x="556156" y="355739"/>
                  </a:lnTo>
                  <a:lnTo>
                    <a:pt x="578702" y="330687"/>
                  </a:lnTo>
                  <a:lnTo>
                    <a:pt x="616281" y="300625"/>
                  </a:lnTo>
                  <a:lnTo>
                    <a:pt x="638827" y="283088"/>
                  </a:lnTo>
                  <a:lnTo>
                    <a:pt x="648848" y="270562"/>
                  </a:lnTo>
                  <a:lnTo>
                    <a:pt x="651353" y="260542"/>
                  </a:lnTo>
                  <a:lnTo>
                    <a:pt x="653859" y="245510"/>
                  </a:lnTo>
                  <a:lnTo>
                    <a:pt x="651353" y="235489"/>
                  </a:lnTo>
                  <a:lnTo>
                    <a:pt x="646343" y="220458"/>
                  </a:lnTo>
                  <a:lnTo>
                    <a:pt x="633817" y="195406"/>
                  </a:lnTo>
                  <a:lnTo>
                    <a:pt x="611270" y="170354"/>
                  </a:lnTo>
                  <a:lnTo>
                    <a:pt x="576197" y="137786"/>
                  </a:lnTo>
                  <a:lnTo>
                    <a:pt x="531104" y="105219"/>
                  </a:lnTo>
                  <a:lnTo>
                    <a:pt x="478494" y="72651"/>
                  </a:lnTo>
                  <a:lnTo>
                    <a:pt x="408348" y="40083"/>
                  </a:lnTo>
                  <a:lnTo>
                    <a:pt x="345718" y="20042"/>
                  </a:lnTo>
                  <a:lnTo>
                    <a:pt x="270562" y="2505"/>
                  </a:lnTo>
                  <a:lnTo>
                    <a:pt x="235489" y="0"/>
                  </a:lnTo>
                  <a:lnTo>
                    <a:pt x="220458" y="0"/>
                  </a:lnTo>
                  <a:lnTo>
                    <a:pt x="202922" y="5011"/>
                  </a:lnTo>
                  <a:lnTo>
                    <a:pt x="200416" y="12526"/>
                  </a:lnTo>
                  <a:lnTo>
                    <a:pt x="202922" y="27557"/>
                  </a:lnTo>
                  <a:lnTo>
                    <a:pt x="217953" y="50104"/>
                  </a:lnTo>
                  <a:lnTo>
                    <a:pt x="237994" y="70146"/>
                  </a:lnTo>
                  <a:lnTo>
                    <a:pt x="255531" y="90188"/>
                  </a:lnTo>
                  <a:lnTo>
                    <a:pt x="268057" y="110229"/>
                  </a:lnTo>
                  <a:lnTo>
                    <a:pt x="290604" y="155323"/>
                  </a:lnTo>
                  <a:lnTo>
                    <a:pt x="305635" y="192901"/>
                  </a:lnTo>
                  <a:lnTo>
                    <a:pt x="310645" y="230479"/>
                  </a:lnTo>
                  <a:lnTo>
                    <a:pt x="300625" y="295614"/>
                  </a:lnTo>
                  <a:lnTo>
                    <a:pt x="285593" y="368265"/>
                  </a:lnTo>
                  <a:lnTo>
                    <a:pt x="245510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51A425B9-422C-473C-A54A-7AEFAD3C3F4D}"/>
                </a:ext>
              </a:extLst>
            </p:cNvPr>
            <p:cNvSpPr/>
            <p:nvPr/>
          </p:nvSpPr>
          <p:spPr>
            <a:xfrm>
              <a:off x="5626100" y="2674938"/>
              <a:ext cx="1757363" cy="487362"/>
            </a:xfrm>
            <a:custGeom>
              <a:avLst/>
              <a:gdLst>
                <a:gd name="connsiteX0" fmla="*/ 982040 w 1756149"/>
                <a:gd name="connsiteY0" fmla="*/ 323172 h 486010"/>
                <a:gd name="connsiteX1" fmla="*/ 759077 w 1756149"/>
                <a:gd name="connsiteY1" fmla="*/ 383297 h 486010"/>
                <a:gd name="connsiteX2" fmla="*/ 558660 w 1756149"/>
                <a:gd name="connsiteY2" fmla="*/ 438411 h 486010"/>
                <a:gd name="connsiteX3" fmla="*/ 410853 w 1756149"/>
                <a:gd name="connsiteY3" fmla="*/ 481000 h 486010"/>
                <a:gd name="connsiteX4" fmla="*/ 383296 w 1756149"/>
                <a:gd name="connsiteY4" fmla="*/ 486010 h 486010"/>
                <a:gd name="connsiteX5" fmla="*/ 363254 w 1756149"/>
                <a:gd name="connsiteY5" fmla="*/ 486010 h 486010"/>
                <a:gd name="connsiteX6" fmla="*/ 333192 w 1756149"/>
                <a:gd name="connsiteY6" fmla="*/ 483505 h 486010"/>
                <a:gd name="connsiteX7" fmla="*/ 283088 w 1756149"/>
                <a:gd name="connsiteY7" fmla="*/ 475989 h 486010"/>
                <a:gd name="connsiteX8" fmla="*/ 230478 w 1756149"/>
                <a:gd name="connsiteY8" fmla="*/ 458453 h 486010"/>
                <a:gd name="connsiteX9" fmla="*/ 177869 w 1756149"/>
                <a:gd name="connsiteY9" fmla="*/ 435906 h 486010"/>
                <a:gd name="connsiteX10" fmla="*/ 135281 w 1756149"/>
                <a:gd name="connsiteY10" fmla="*/ 410854 h 486010"/>
                <a:gd name="connsiteX11" fmla="*/ 95197 w 1756149"/>
                <a:gd name="connsiteY11" fmla="*/ 378286 h 486010"/>
                <a:gd name="connsiteX12" fmla="*/ 52609 w 1756149"/>
                <a:gd name="connsiteY12" fmla="*/ 340708 h 486010"/>
                <a:gd name="connsiteX13" fmla="*/ 25052 w 1756149"/>
                <a:gd name="connsiteY13" fmla="*/ 308141 h 486010"/>
                <a:gd name="connsiteX14" fmla="*/ 7515 w 1756149"/>
                <a:gd name="connsiteY14" fmla="*/ 280583 h 486010"/>
                <a:gd name="connsiteX15" fmla="*/ 0 w 1756149"/>
                <a:gd name="connsiteY15" fmla="*/ 255531 h 486010"/>
                <a:gd name="connsiteX16" fmla="*/ 0 w 1756149"/>
                <a:gd name="connsiteY16" fmla="*/ 230479 h 486010"/>
                <a:gd name="connsiteX17" fmla="*/ 7515 w 1756149"/>
                <a:gd name="connsiteY17" fmla="*/ 217953 h 486010"/>
                <a:gd name="connsiteX18" fmla="*/ 20041 w 1756149"/>
                <a:gd name="connsiteY18" fmla="*/ 217953 h 486010"/>
                <a:gd name="connsiteX19" fmla="*/ 35072 w 1756149"/>
                <a:gd name="connsiteY19" fmla="*/ 220459 h 486010"/>
                <a:gd name="connsiteX20" fmla="*/ 67640 w 1756149"/>
                <a:gd name="connsiteY20" fmla="*/ 235490 h 486010"/>
                <a:gd name="connsiteX21" fmla="*/ 107723 w 1756149"/>
                <a:gd name="connsiteY21" fmla="*/ 260542 h 486010"/>
                <a:gd name="connsiteX22" fmla="*/ 140291 w 1756149"/>
                <a:gd name="connsiteY22" fmla="*/ 273068 h 486010"/>
                <a:gd name="connsiteX23" fmla="*/ 190395 w 1756149"/>
                <a:gd name="connsiteY23" fmla="*/ 285594 h 486010"/>
                <a:gd name="connsiteX24" fmla="*/ 237994 w 1756149"/>
                <a:gd name="connsiteY24" fmla="*/ 290604 h 486010"/>
                <a:gd name="connsiteX25" fmla="*/ 298119 w 1756149"/>
                <a:gd name="connsiteY25" fmla="*/ 290604 h 486010"/>
                <a:gd name="connsiteX26" fmla="*/ 363254 w 1756149"/>
                <a:gd name="connsiteY26" fmla="*/ 283089 h 486010"/>
                <a:gd name="connsiteX27" fmla="*/ 596238 w 1756149"/>
                <a:gd name="connsiteY27" fmla="*/ 232985 h 486010"/>
                <a:gd name="connsiteX28" fmla="*/ 891853 w 1756149"/>
                <a:gd name="connsiteY28" fmla="*/ 165344 h 486010"/>
                <a:gd name="connsiteX29" fmla="*/ 1049681 w 1756149"/>
                <a:gd name="connsiteY29" fmla="*/ 127766 h 486010"/>
                <a:gd name="connsiteX30" fmla="*/ 1392894 w 1756149"/>
                <a:gd name="connsiteY30" fmla="*/ 55115 h 486010"/>
                <a:gd name="connsiteX31" fmla="*/ 1458029 w 1756149"/>
                <a:gd name="connsiteY31" fmla="*/ 40084 h 486010"/>
                <a:gd name="connsiteX32" fmla="*/ 1495607 w 1756149"/>
                <a:gd name="connsiteY32" fmla="*/ 17537 h 486010"/>
                <a:gd name="connsiteX33" fmla="*/ 1523164 w 1756149"/>
                <a:gd name="connsiteY33" fmla="*/ 0 h 486010"/>
                <a:gd name="connsiteX34" fmla="*/ 1535690 w 1756149"/>
                <a:gd name="connsiteY34" fmla="*/ 0 h 486010"/>
                <a:gd name="connsiteX35" fmla="*/ 1578279 w 1756149"/>
                <a:gd name="connsiteY35" fmla="*/ 10021 h 486010"/>
                <a:gd name="connsiteX36" fmla="*/ 1678487 w 1756149"/>
                <a:gd name="connsiteY36" fmla="*/ 57620 h 486010"/>
                <a:gd name="connsiteX37" fmla="*/ 1708550 w 1756149"/>
                <a:gd name="connsiteY37" fmla="*/ 80167 h 486010"/>
                <a:gd name="connsiteX38" fmla="*/ 1736107 w 1756149"/>
                <a:gd name="connsiteY38" fmla="*/ 105219 h 486010"/>
                <a:gd name="connsiteX39" fmla="*/ 1748633 w 1756149"/>
                <a:gd name="connsiteY39" fmla="*/ 122756 h 486010"/>
                <a:gd name="connsiteX40" fmla="*/ 1756149 w 1756149"/>
                <a:gd name="connsiteY40" fmla="*/ 142797 h 486010"/>
                <a:gd name="connsiteX41" fmla="*/ 1756149 w 1756149"/>
                <a:gd name="connsiteY41" fmla="*/ 162839 h 486010"/>
                <a:gd name="connsiteX42" fmla="*/ 1746128 w 1756149"/>
                <a:gd name="connsiteY42" fmla="*/ 182880 h 486010"/>
                <a:gd name="connsiteX43" fmla="*/ 1723581 w 1756149"/>
                <a:gd name="connsiteY43" fmla="*/ 197912 h 486010"/>
                <a:gd name="connsiteX44" fmla="*/ 1686003 w 1756149"/>
                <a:gd name="connsiteY44" fmla="*/ 215448 h 486010"/>
                <a:gd name="connsiteX45" fmla="*/ 1655940 w 1756149"/>
                <a:gd name="connsiteY45" fmla="*/ 220459 h 486010"/>
                <a:gd name="connsiteX46" fmla="*/ 1570763 w 1756149"/>
                <a:gd name="connsiteY46" fmla="*/ 222964 h 486010"/>
                <a:gd name="connsiteX47" fmla="*/ 1498112 w 1756149"/>
                <a:gd name="connsiteY47" fmla="*/ 227974 h 486010"/>
                <a:gd name="connsiteX48" fmla="*/ 1402915 w 1756149"/>
                <a:gd name="connsiteY48" fmla="*/ 243005 h 486010"/>
                <a:gd name="connsiteX49" fmla="*/ 1242581 w 1756149"/>
                <a:gd name="connsiteY49" fmla="*/ 268057 h 486010"/>
                <a:gd name="connsiteX50" fmla="*/ 982040 w 1756149"/>
                <a:gd name="connsiteY50" fmla="*/ 323172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6149" h="486010">
                  <a:moveTo>
                    <a:pt x="982040" y="323172"/>
                  </a:moveTo>
                  <a:lnTo>
                    <a:pt x="759077" y="383297"/>
                  </a:lnTo>
                  <a:lnTo>
                    <a:pt x="558660" y="438411"/>
                  </a:lnTo>
                  <a:lnTo>
                    <a:pt x="410853" y="481000"/>
                  </a:lnTo>
                  <a:lnTo>
                    <a:pt x="383296" y="486010"/>
                  </a:lnTo>
                  <a:lnTo>
                    <a:pt x="363254" y="486010"/>
                  </a:lnTo>
                  <a:lnTo>
                    <a:pt x="333192" y="483505"/>
                  </a:lnTo>
                  <a:lnTo>
                    <a:pt x="283088" y="475989"/>
                  </a:lnTo>
                  <a:lnTo>
                    <a:pt x="230478" y="458453"/>
                  </a:lnTo>
                  <a:lnTo>
                    <a:pt x="177869" y="435906"/>
                  </a:lnTo>
                  <a:lnTo>
                    <a:pt x="135281" y="410854"/>
                  </a:lnTo>
                  <a:lnTo>
                    <a:pt x="95197" y="378286"/>
                  </a:lnTo>
                  <a:lnTo>
                    <a:pt x="52609" y="340708"/>
                  </a:lnTo>
                  <a:lnTo>
                    <a:pt x="25052" y="308141"/>
                  </a:lnTo>
                  <a:lnTo>
                    <a:pt x="7515" y="280583"/>
                  </a:lnTo>
                  <a:lnTo>
                    <a:pt x="0" y="255531"/>
                  </a:lnTo>
                  <a:lnTo>
                    <a:pt x="0" y="230479"/>
                  </a:lnTo>
                  <a:lnTo>
                    <a:pt x="7515" y="217953"/>
                  </a:lnTo>
                  <a:lnTo>
                    <a:pt x="20041" y="217953"/>
                  </a:lnTo>
                  <a:lnTo>
                    <a:pt x="35072" y="220459"/>
                  </a:lnTo>
                  <a:lnTo>
                    <a:pt x="67640" y="235490"/>
                  </a:lnTo>
                  <a:lnTo>
                    <a:pt x="107723" y="260542"/>
                  </a:lnTo>
                  <a:lnTo>
                    <a:pt x="140291" y="273068"/>
                  </a:lnTo>
                  <a:lnTo>
                    <a:pt x="190395" y="285594"/>
                  </a:lnTo>
                  <a:lnTo>
                    <a:pt x="237994" y="290604"/>
                  </a:lnTo>
                  <a:lnTo>
                    <a:pt x="298119" y="290604"/>
                  </a:lnTo>
                  <a:lnTo>
                    <a:pt x="363254" y="283089"/>
                  </a:lnTo>
                  <a:lnTo>
                    <a:pt x="596238" y="232985"/>
                  </a:lnTo>
                  <a:lnTo>
                    <a:pt x="891853" y="165344"/>
                  </a:lnTo>
                  <a:lnTo>
                    <a:pt x="1049681" y="127766"/>
                  </a:lnTo>
                  <a:lnTo>
                    <a:pt x="1392894" y="55115"/>
                  </a:lnTo>
                  <a:lnTo>
                    <a:pt x="1458029" y="40084"/>
                  </a:lnTo>
                  <a:lnTo>
                    <a:pt x="1495607" y="17537"/>
                  </a:lnTo>
                  <a:lnTo>
                    <a:pt x="1523164" y="0"/>
                  </a:lnTo>
                  <a:lnTo>
                    <a:pt x="1535690" y="0"/>
                  </a:lnTo>
                  <a:lnTo>
                    <a:pt x="1578279" y="10021"/>
                  </a:lnTo>
                  <a:lnTo>
                    <a:pt x="1678487" y="57620"/>
                  </a:lnTo>
                  <a:lnTo>
                    <a:pt x="1708550" y="80167"/>
                  </a:lnTo>
                  <a:lnTo>
                    <a:pt x="1736107" y="105219"/>
                  </a:lnTo>
                  <a:lnTo>
                    <a:pt x="1748633" y="122756"/>
                  </a:lnTo>
                  <a:lnTo>
                    <a:pt x="1756149" y="142797"/>
                  </a:lnTo>
                  <a:lnTo>
                    <a:pt x="1756149" y="162839"/>
                  </a:lnTo>
                  <a:lnTo>
                    <a:pt x="1746128" y="182880"/>
                  </a:lnTo>
                  <a:lnTo>
                    <a:pt x="1723581" y="197912"/>
                  </a:lnTo>
                  <a:lnTo>
                    <a:pt x="1686003" y="215448"/>
                  </a:lnTo>
                  <a:lnTo>
                    <a:pt x="1655940" y="220459"/>
                  </a:lnTo>
                  <a:lnTo>
                    <a:pt x="1570763" y="222964"/>
                  </a:lnTo>
                  <a:lnTo>
                    <a:pt x="1498112" y="227974"/>
                  </a:lnTo>
                  <a:lnTo>
                    <a:pt x="1402915" y="243005"/>
                  </a:lnTo>
                  <a:lnTo>
                    <a:pt x="1242581" y="268057"/>
                  </a:lnTo>
                  <a:lnTo>
                    <a:pt x="982040" y="323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4CBD6305-CD01-4464-8422-A71A41ACF67C}"/>
                </a:ext>
              </a:extLst>
            </p:cNvPr>
            <p:cNvSpPr/>
            <p:nvPr/>
          </p:nvSpPr>
          <p:spPr>
            <a:xfrm rot="16200000">
              <a:off x="1427956" y="3486944"/>
              <a:ext cx="4257675" cy="458788"/>
            </a:xfrm>
            <a:custGeom>
              <a:avLst/>
              <a:gdLst>
                <a:gd name="connsiteX0" fmla="*/ 1773590 w 4257998"/>
                <a:gd name="connsiteY0" fmla="*/ 172528 h 458925"/>
                <a:gd name="connsiteX1" fmla="*/ 2091043 w 4257998"/>
                <a:gd name="connsiteY1" fmla="*/ 169077 h 458925"/>
                <a:gd name="connsiteX2" fmla="*/ 2360187 w 4257998"/>
                <a:gd name="connsiteY2" fmla="*/ 169077 h 458925"/>
                <a:gd name="connsiteX3" fmla="*/ 2546517 w 4257998"/>
                <a:gd name="connsiteY3" fmla="*/ 169077 h 458925"/>
                <a:gd name="connsiteX4" fmla="*/ 3257334 w 4257998"/>
                <a:gd name="connsiteY4" fmla="*/ 165627 h 458925"/>
                <a:gd name="connsiteX5" fmla="*/ 3481621 w 4257998"/>
                <a:gd name="connsiteY5" fmla="*/ 165627 h 458925"/>
                <a:gd name="connsiteX6" fmla="*/ 3657600 w 4257998"/>
                <a:gd name="connsiteY6" fmla="*/ 165627 h 458925"/>
                <a:gd name="connsiteX7" fmla="*/ 3785270 w 4257998"/>
                <a:gd name="connsiteY7" fmla="*/ 162176 h 458925"/>
                <a:gd name="connsiteX8" fmla="*/ 3902590 w 4257998"/>
                <a:gd name="connsiteY8" fmla="*/ 151824 h 458925"/>
                <a:gd name="connsiteX9" fmla="*/ 3957799 w 4257998"/>
                <a:gd name="connsiteY9" fmla="*/ 144923 h 458925"/>
                <a:gd name="connsiteX10" fmla="*/ 4013008 w 4257998"/>
                <a:gd name="connsiteY10" fmla="*/ 131121 h 458925"/>
                <a:gd name="connsiteX11" fmla="*/ 4064766 w 4257998"/>
                <a:gd name="connsiteY11" fmla="*/ 110418 h 458925"/>
                <a:gd name="connsiteX12" fmla="*/ 4119975 w 4257998"/>
                <a:gd name="connsiteY12" fmla="*/ 79363 h 458925"/>
                <a:gd name="connsiteX13" fmla="*/ 4168283 w 4257998"/>
                <a:gd name="connsiteY13" fmla="*/ 41406 h 458925"/>
                <a:gd name="connsiteX14" fmla="*/ 4199338 w 4257998"/>
                <a:gd name="connsiteY14" fmla="*/ 13802 h 458925"/>
                <a:gd name="connsiteX15" fmla="*/ 4220042 w 4257998"/>
                <a:gd name="connsiteY15" fmla="*/ 0 h 458925"/>
                <a:gd name="connsiteX16" fmla="*/ 4237295 w 4257998"/>
                <a:gd name="connsiteY16" fmla="*/ 0 h 458925"/>
                <a:gd name="connsiteX17" fmla="*/ 4244196 w 4257998"/>
                <a:gd name="connsiteY17" fmla="*/ 0 h 458925"/>
                <a:gd name="connsiteX18" fmla="*/ 4251097 w 4257998"/>
                <a:gd name="connsiteY18" fmla="*/ 3450 h 458925"/>
                <a:gd name="connsiteX19" fmla="*/ 4254547 w 4257998"/>
                <a:gd name="connsiteY19" fmla="*/ 17252 h 458925"/>
                <a:gd name="connsiteX20" fmla="*/ 4257998 w 4257998"/>
                <a:gd name="connsiteY20" fmla="*/ 34505 h 458925"/>
                <a:gd name="connsiteX21" fmla="*/ 4230394 w 4257998"/>
                <a:gd name="connsiteY21" fmla="*/ 124220 h 458925"/>
                <a:gd name="connsiteX22" fmla="*/ 4202789 w 4257998"/>
                <a:gd name="connsiteY22" fmla="*/ 203583 h 458925"/>
                <a:gd name="connsiteX23" fmla="*/ 4164833 w 4257998"/>
                <a:gd name="connsiteY23" fmla="*/ 282946 h 458925"/>
                <a:gd name="connsiteX24" fmla="*/ 4137228 w 4257998"/>
                <a:gd name="connsiteY24" fmla="*/ 327803 h 458925"/>
                <a:gd name="connsiteX25" fmla="*/ 4102723 w 4257998"/>
                <a:gd name="connsiteY25" fmla="*/ 376111 h 458925"/>
                <a:gd name="connsiteX26" fmla="*/ 4064766 w 4257998"/>
                <a:gd name="connsiteY26" fmla="*/ 414068 h 458925"/>
                <a:gd name="connsiteX27" fmla="*/ 4037162 w 4257998"/>
                <a:gd name="connsiteY27" fmla="*/ 438221 h 458925"/>
                <a:gd name="connsiteX28" fmla="*/ 4009557 w 4257998"/>
                <a:gd name="connsiteY28" fmla="*/ 455474 h 458925"/>
                <a:gd name="connsiteX29" fmla="*/ 3985403 w 4257998"/>
                <a:gd name="connsiteY29" fmla="*/ 458925 h 458925"/>
                <a:gd name="connsiteX30" fmla="*/ 3954348 w 4257998"/>
                <a:gd name="connsiteY30" fmla="*/ 455474 h 458925"/>
                <a:gd name="connsiteX31" fmla="*/ 3888787 w 4257998"/>
                <a:gd name="connsiteY31" fmla="*/ 438221 h 458925"/>
                <a:gd name="connsiteX32" fmla="*/ 3812875 w 4257998"/>
                <a:gd name="connsiteY32" fmla="*/ 410617 h 458925"/>
                <a:gd name="connsiteX33" fmla="*/ 3750765 w 4257998"/>
                <a:gd name="connsiteY33" fmla="*/ 393364 h 458925"/>
                <a:gd name="connsiteX34" fmla="*/ 3664501 w 4257998"/>
                <a:gd name="connsiteY34" fmla="*/ 389914 h 458925"/>
                <a:gd name="connsiteX35" fmla="*/ 3409159 w 4257998"/>
                <a:gd name="connsiteY35" fmla="*/ 389914 h 458925"/>
                <a:gd name="connsiteX36" fmla="*/ 3181421 w 4257998"/>
                <a:gd name="connsiteY36" fmla="*/ 389914 h 458925"/>
                <a:gd name="connsiteX37" fmla="*/ 3043399 w 4257998"/>
                <a:gd name="connsiteY37" fmla="*/ 369210 h 458925"/>
                <a:gd name="connsiteX38" fmla="*/ 2895024 w 4257998"/>
                <a:gd name="connsiteY38" fmla="*/ 369210 h 458925"/>
                <a:gd name="connsiteX39" fmla="*/ 2698342 w 4257998"/>
                <a:gd name="connsiteY39" fmla="*/ 369210 h 458925"/>
                <a:gd name="connsiteX40" fmla="*/ 2553418 w 4257998"/>
                <a:gd name="connsiteY40" fmla="*/ 369210 h 458925"/>
                <a:gd name="connsiteX41" fmla="*/ 2115197 w 4257998"/>
                <a:gd name="connsiteY41" fmla="*/ 365760 h 458925"/>
                <a:gd name="connsiteX42" fmla="*/ 1818448 w 4257998"/>
                <a:gd name="connsiteY42" fmla="*/ 369210 h 458925"/>
                <a:gd name="connsiteX43" fmla="*/ 1431984 w 4257998"/>
                <a:gd name="connsiteY43" fmla="*/ 369210 h 458925"/>
                <a:gd name="connsiteX44" fmla="*/ 1193895 w 4257998"/>
                <a:gd name="connsiteY44" fmla="*/ 369210 h 458925"/>
                <a:gd name="connsiteX45" fmla="*/ 910949 w 4257998"/>
                <a:gd name="connsiteY45" fmla="*/ 369210 h 458925"/>
                <a:gd name="connsiteX46" fmla="*/ 648706 w 4257998"/>
                <a:gd name="connsiteY46" fmla="*/ 369210 h 458925"/>
                <a:gd name="connsiteX47" fmla="*/ 493430 w 4257998"/>
                <a:gd name="connsiteY47" fmla="*/ 369210 h 458925"/>
                <a:gd name="connsiteX48" fmla="*/ 431320 w 4257998"/>
                <a:gd name="connsiteY48" fmla="*/ 365760 h 458925"/>
                <a:gd name="connsiteX49" fmla="*/ 334704 w 4257998"/>
                <a:gd name="connsiteY49" fmla="*/ 358858 h 458925"/>
                <a:gd name="connsiteX50" fmla="*/ 231187 w 4257998"/>
                <a:gd name="connsiteY50" fmla="*/ 338155 h 458925"/>
                <a:gd name="connsiteX51" fmla="*/ 127670 w 4257998"/>
                <a:gd name="connsiteY51" fmla="*/ 300199 h 458925"/>
                <a:gd name="connsiteX52" fmla="*/ 58659 w 4257998"/>
                <a:gd name="connsiteY52" fmla="*/ 269144 h 458925"/>
                <a:gd name="connsiteX53" fmla="*/ 24154 w 4257998"/>
                <a:gd name="connsiteY53" fmla="*/ 244990 h 458925"/>
                <a:gd name="connsiteX54" fmla="*/ 10351 w 4257998"/>
                <a:gd name="connsiteY54" fmla="*/ 231188 h 458925"/>
                <a:gd name="connsiteX55" fmla="*/ 0 w 4257998"/>
                <a:gd name="connsiteY55" fmla="*/ 213935 h 458925"/>
                <a:gd name="connsiteX56" fmla="*/ 0 w 4257998"/>
                <a:gd name="connsiteY56" fmla="*/ 200132 h 458925"/>
                <a:gd name="connsiteX57" fmla="*/ 3450 w 4257998"/>
                <a:gd name="connsiteY57" fmla="*/ 182880 h 458925"/>
                <a:gd name="connsiteX58" fmla="*/ 13802 w 4257998"/>
                <a:gd name="connsiteY58" fmla="*/ 172528 h 458925"/>
                <a:gd name="connsiteX59" fmla="*/ 31055 w 4257998"/>
                <a:gd name="connsiteY59" fmla="*/ 155275 h 458925"/>
                <a:gd name="connsiteX60" fmla="*/ 75912 w 4257998"/>
                <a:gd name="connsiteY60" fmla="*/ 131121 h 458925"/>
                <a:gd name="connsiteX61" fmla="*/ 148374 w 4257998"/>
                <a:gd name="connsiteY61" fmla="*/ 103517 h 458925"/>
                <a:gd name="connsiteX62" fmla="*/ 231187 w 4257998"/>
                <a:gd name="connsiteY62" fmla="*/ 82813 h 458925"/>
                <a:gd name="connsiteX63" fmla="*/ 320902 w 4257998"/>
                <a:gd name="connsiteY63" fmla="*/ 62110 h 458925"/>
                <a:gd name="connsiteX64" fmla="*/ 386463 w 4257998"/>
                <a:gd name="connsiteY64" fmla="*/ 55209 h 458925"/>
                <a:gd name="connsiteX65" fmla="*/ 417518 w 4257998"/>
                <a:gd name="connsiteY65" fmla="*/ 62110 h 458925"/>
                <a:gd name="connsiteX66" fmla="*/ 472727 w 4257998"/>
                <a:gd name="connsiteY66" fmla="*/ 79363 h 458925"/>
                <a:gd name="connsiteX67" fmla="*/ 579695 w 4257998"/>
                <a:gd name="connsiteY67" fmla="*/ 103517 h 458925"/>
                <a:gd name="connsiteX68" fmla="*/ 717717 w 4257998"/>
                <a:gd name="connsiteY68" fmla="*/ 120769 h 458925"/>
                <a:gd name="connsiteX69" fmla="*/ 917850 w 4257998"/>
                <a:gd name="connsiteY69" fmla="*/ 141473 h 458925"/>
                <a:gd name="connsiteX70" fmla="*/ 1117983 w 4257998"/>
                <a:gd name="connsiteY70" fmla="*/ 151824 h 458925"/>
                <a:gd name="connsiteX71" fmla="*/ 1445787 w 4257998"/>
                <a:gd name="connsiteY71" fmla="*/ 165627 h 458925"/>
                <a:gd name="connsiteX72" fmla="*/ 1773590 w 4257998"/>
                <a:gd name="connsiteY72" fmla="*/ 172528 h 45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57998" h="458925">
                  <a:moveTo>
                    <a:pt x="1773590" y="172528"/>
                  </a:moveTo>
                  <a:lnTo>
                    <a:pt x="2091043" y="169077"/>
                  </a:lnTo>
                  <a:lnTo>
                    <a:pt x="2360187" y="169077"/>
                  </a:lnTo>
                  <a:lnTo>
                    <a:pt x="2546517" y="169077"/>
                  </a:lnTo>
                  <a:lnTo>
                    <a:pt x="3257334" y="165627"/>
                  </a:lnTo>
                  <a:lnTo>
                    <a:pt x="3481621" y="165627"/>
                  </a:lnTo>
                  <a:lnTo>
                    <a:pt x="3657600" y="165627"/>
                  </a:lnTo>
                  <a:lnTo>
                    <a:pt x="3785270" y="162176"/>
                  </a:lnTo>
                  <a:lnTo>
                    <a:pt x="3902590" y="151824"/>
                  </a:lnTo>
                  <a:lnTo>
                    <a:pt x="3957799" y="144923"/>
                  </a:lnTo>
                  <a:lnTo>
                    <a:pt x="4013008" y="131121"/>
                  </a:lnTo>
                  <a:lnTo>
                    <a:pt x="4064766" y="110418"/>
                  </a:lnTo>
                  <a:lnTo>
                    <a:pt x="4119975" y="79363"/>
                  </a:lnTo>
                  <a:lnTo>
                    <a:pt x="4168283" y="41406"/>
                  </a:lnTo>
                  <a:lnTo>
                    <a:pt x="4199338" y="13802"/>
                  </a:lnTo>
                  <a:lnTo>
                    <a:pt x="4220042" y="0"/>
                  </a:lnTo>
                  <a:lnTo>
                    <a:pt x="4237295" y="0"/>
                  </a:lnTo>
                  <a:lnTo>
                    <a:pt x="4244196" y="0"/>
                  </a:lnTo>
                  <a:lnTo>
                    <a:pt x="4251097" y="3450"/>
                  </a:lnTo>
                  <a:lnTo>
                    <a:pt x="4254547" y="17252"/>
                  </a:lnTo>
                  <a:lnTo>
                    <a:pt x="4257998" y="34505"/>
                  </a:lnTo>
                  <a:lnTo>
                    <a:pt x="4230394" y="124220"/>
                  </a:lnTo>
                  <a:lnTo>
                    <a:pt x="4202789" y="203583"/>
                  </a:lnTo>
                  <a:lnTo>
                    <a:pt x="4164833" y="282946"/>
                  </a:lnTo>
                  <a:lnTo>
                    <a:pt x="4137228" y="327803"/>
                  </a:lnTo>
                  <a:lnTo>
                    <a:pt x="4102723" y="376111"/>
                  </a:lnTo>
                  <a:lnTo>
                    <a:pt x="4064766" y="414068"/>
                  </a:lnTo>
                  <a:lnTo>
                    <a:pt x="4037162" y="438221"/>
                  </a:lnTo>
                  <a:lnTo>
                    <a:pt x="4009557" y="455474"/>
                  </a:lnTo>
                  <a:lnTo>
                    <a:pt x="3985403" y="458925"/>
                  </a:lnTo>
                  <a:lnTo>
                    <a:pt x="3954348" y="455474"/>
                  </a:lnTo>
                  <a:lnTo>
                    <a:pt x="3888787" y="438221"/>
                  </a:lnTo>
                  <a:lnTo>
                    <a:pt x="3812875" y="410617"/>
                  </a:lnTo>
                  <a:lnTo>
                    <a:pt x="3750765" y="393364"/>
                  </a:lnTo>
                  <a:lnTo>
                    <a:pt x="3664501" y="389914"/>
                  </a:lnTo>
                  <a:lnTo>
                    <a:pt x="3409159" y="389914"/>
                  </a:lnTo>
                  <a:lnTo>
                    <a:pt x="3181421" y="389914"/>
                  </a:lnTo>
                  <a:lnTo>
                    <a:pt x="3043399" y="369210"/>
                  </a:lnTo>
                  <a:lnTo>
                    <a:pt x="2895024" y="369210"/>
                  </a:lnTo>
                  <a:lnTo>
                    <a:pt x="2698342" y="369210"/>
                  </a:lnTo>
                  <a:lnTo>
                    <a:pt x="2553418" y="369210"/>
                  </a:lnTo>
                  <a:lnTo>
                    <a:pt x="2115197" y="365760"/>
                  </a:lnTo>
                  <a:lnTo>
                    <a:pt x="1818448" y="369210"/>
                  </a:lnTo>
                  <a:lnTo>
                    <a:pt x="1431984" y="369210"/>
                  </a:lnTo>
                  <a:lnTo>
                    <a:pt x="1193895" y="369210"/>
                  </a:lnTo>
                  <a:lnTo>
                    <a:pt x="910949" y="369210"/>
                  </a:lnTo>
                  <a:lnTo>
                    <a:pt x="648706" y="369210"/>
                  </a:lnTo>
                  <a:lnTo>
                    <a:pt x="493430" y="369210"/>
                  </a:lnTo>
                  <a:lnTo>
                    <a:pt x="431320" y="365760"/>
                  </a:lnTo>
                  <a:lnTo>
                    <a:pt x="334704" y="358858"/>
                  </a:lnTo>
                  <a:lnTo>
                    <a:pt x="231187" y="338155"/>
                  </a:lnTo>
                  <a:lnTo>
                    <a:pt x="127670" y="300199"/>
                  </a:lnTo>
                  <a:lnTo>
                    <a:pt x="58659" y="269144"/>
                  </a:lnTo>
                  <a:lnTo>
                    <a:pt x="24154" y="244990"/>
                  </a:lnTo>
                  <a:lnTo>
                    <a:pt x="10351" y="231188"/>
                  </a:lnTo>
                  <a:lnTo>
                    <a:pt x="0" y="213935"/>
                  </a:lnTo>
                  <a:lnTo>
                    <a:pt x="0" y="200132"/>
                  </a:lnTo>
                  <a:lnTo>
                    <a:pt x="3450" y="182880"/>
                  </a:lnTo>
                  <a:lnTo>
                    <a:pt x="13802" y="172528"/>
                  </a:lnTo>
                  <a:lnTo>
                    <a:pt x="31055" y="155275"/>
                  </a:lnTo>
                  <a:lnTo>
                    <a:pt x="75912" y="131121"/>
                  </a:lnTo>
                  <a:lnTo>
                    <a:pt x="148374" y="103517"/>
                  </a:lnTo>
                  <a:lnTo>
                    <a:pt x="231187" y="82813"/>
                  </a:lnTo>
                  <a:lnTo>
                    <a:pt x="320902" y="62110"/>
                  </a:lnTo>
                  <a:lnTo>
                    <a:pt x="386463" y="55209"/>
                  </a:lnTo>
                  <a:lnTo>
                    <a:pt x="417518" y="62110"/>
                  </a:lnTo>
                  <a:lnTo>
                    <a:pt x="472727" y="79363"/>
                  </a:lnTo>
                  <a:lnTo>
                    <a:pt x="579695" y="103517"/>
                  </a:lnTo>
                  <a:lnTo>
                    <a:pt x="717717" y="120769"/>
                  </a:lnTo>
                  <a:lnTo>
                    <a:pt x="917850" y="141473"/>
                  </a:lnTo>
                  <a:lnTo>
                    <a:pt x="1117983" y="151824"/>
                  </a:lnTo>
                  <a:lnTo>
                    <a:pt x="1445787" y="165627"/>
                  </a:lnTo>
                  <a:lnTo>
                    <a:pt x="1773590" y="1725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E17687C-F769-41FA-8DF1-BD0663A55BA3}"/>
                </a:ext>
              </a:extLst>
            </p:cNvPr>
            <p:cNvSpPr/>
            <p:nvPr/>
          </p:nvSpPr>
          <p:spPr>
            <a:xfrm>
              <a:off x="5726113" y="3540125"/>
              <a:ext cx="669925" cy="931863"/>
            </a:xfrm>
            <a:custGeom>
              <a:avLst/>
              <a:gdLst>
                <a:gd name="connsiteX0" fmla="*/ 333192 w 668890"/>
                <a:gd name="connsiteY0" fmla="*/ 571187 h 931937"/>
                <a:gd name="connsiteX1" fmla="*/ 265552 w 668890"/>
                <a:gd name="connsiteY1" fmla="*/ 463463 h 931937"/>
                <a:gd name="connsiteX2" fmla="*/ 167848 w 668890"/>
                <a:gd name="connsiteY2" fmla="*/ 305635 h 931937"/>
                <a:gd name="connsiteX3" fmla="*/ 55114 w 668890"/>
                <a:gd name="connsiteY3" fmla="*/ 122755 h 931937"/>
                <a:gd name="connsiteX4" fmla="*/ 5010 w 668890"/>
                <a:gd name="connsiteY4" fmla="*/ 40084 h 931937"/>
                <a:gd name="connsiteX5" fmla="*/ 0 w 668890"/>
                <a:gd name="connsiteY5" fmla="*/ 25052 h 931937"/>
                <a:gd name="connsiteX6" fmla="*/ 0 w 668890"/>
                <a:gd name="connsiteY6" fmla="*/ 10021 h 931937"/>
                <a:gd name="connsiteX7" fmla="*/ 2505 w 668890"/>
                <a:gd name="connsiteY7" fmla="*/ 2506 h 931937"/>
                <a:gd name="connsiteX8" fmla="*/ 10021 w 668890"/>
                <a:gd name="connsiteY8" fmla="*/ 0 h 931937"/>
                <a:gd name="connsiteX9" fmla="*/ 30062 w 668890"/>
                <a:gd name="connsiteY9" fmla="*/ 5011 h 931937"/>
                <a:gd name="connsiteX10" fmla="*/ 85177 w 668890"/>
                <a:gd name="connsiteY10" fmla="*/ 35073 h 931937"/>
                <a:gd name="connsiteX11" fmla="*/ 227973 w 668890"/>
                <a:gd name="connsiteY11" fmla="*/ 145302 h 931937"/>
                <a:gd name="connsiteX12" fmla="*/ 428390 w 668890"/>
                <a:gd name="connsiteY12" fmla="*/ 303130 h 931937"/>
                <a:gd name="connsiteX13" fmla="*/ 563671 w 668890"/>
                <a:gd name="connsiteY13" fmla="*/ 425885 h 931937"/>
                <a:gd name="connsiteX14" fmla="*/ 596239 w 668890"/>
                <a:gd name="connsiteY14" fmla="*/ 460958 h 931937"/>
                <a:gd name="connsiteX15" fmla="*/ 608765 w 668890"/>
                <a:gd name="connsiteY15" fmla="*/ 478495 h 931937"/>
                <a:gd name="connsiteX16" fmla="*/ 633817 w 668890"/>
                <a:gd name="connsiteY16" fmla="*/ 558661 h 931937"/>
                <a:gd name="connsiteX17" fmla="*/ 651353 w 668890"/>
                <a:gd name="connsiteY17" fmla="*/ 633817 h 931937"/>
                <a:gd name="connsiteX18" fmla="*/ 663879 w 668890"/>
                <a:gd name="connsiteY18" fmla="*/ 698953 h 931937"/>
                <a:gd name="connsiteX19" fmla="*/ 668890 w 668890"/>
                <a:gd name="connsiteY19" fmla="*/ 799161 h 931937"/>
                <a:gd name="connsiteX20" fmla="*/ 668890 w 668890"/>
                <a:gd name="connsiteY20" fmla="*/ 831729 h 931937"/>
                <a:gd name="connsiteX21" fmla="*/ 666384 w 668890"/>
                <a:gd name="connsiteY21" fmla="*/ 856781 h 931937"/>
                <a:gd name="connsiteX22" fmla="*/ 653858 w 668890"/>
                <a:gd name="connsiteY22" fmla="*/ 891853 h 931937"/>
                <a:gd name="connsiteX23" fmla="*/ 636322 w 668890"/>
                <a:gd name="connsiteY23" fmla="*/ 919411 h 931937"/>
                <a:gd name="connsiteX24" fmla="*/ 618785 w 668890"/>
                <a:gd name="connsiteY24" fmla="*/ 929432 h 931937"/>
                <a:gd name="connsiteX25" fmla="*/ 603754 w 668890"/>
                <a:gd name="connsiteY25" fmla="*/ 931937 h 931937"/>
                <a:gd name="connsiteX26" fmla="*/ 581207 w 668890"/>
                <a:gd name="connsiteY26" fmla="*/ 924421 h 931937"/>
                <a:gd name="connsiteX27" fmla="*/ 536114 w 668890"/>
                <a:gd name="connsiteY27" fmla="*/ 894359 h 931937"/>
                <a:gd name="connsiteX28" fmla="*/ 508556 w 668890"/>
                <a:gd name="connsiteY28" fmla="*/ 866801 h 931937"/>
                <a:gd name="connsiteX29" fmla="*/ 453442 w 668890"/>
                <a:gd name="connsiteY29" fmla="*/ 771604 h 931937"/>
                <a:gd name="connsiteX30" fmla="*/ 333192 w 668890"/>
                <a:gd name="connsiteY30" fmla="*/ 571187 h 9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8890" h="931937">
                  <a:moveTo>
                    <a:pt x="333192" y="571187"/>
                  </a:moveTo>
                  <a:lnTo>
                    <a:pt x="265552" y="463463"/>
                  </a:lnTo>
                  <a:lnTo>
                    <a:pt x="167848" y="305635"/>
                  </a:lnTo>
                  <a:lnTo>
                    <a:pt x="55114" y="122755"/>
                  </a:lnTo>
                  <a:lnTo>
                    <a:pt x="5010" y="40084"/>
                  </a:lnTo>
                  <a:lnTo>
                    <a:pt x="0" y="25052"/>
                  </a:lnTo>
                  <a:lnTo>
                    <a:pt x="0" y="10021"/>
                  </a:lnTo>
                  <a:lnTo>
                    <a:pt x="2505" y="2506"/>
                  </a:lnTo>
                  <a:lnTo>
                    <a:pt x="10021" y="0"/>
                  </a:lnTo>
                  <a:lnTo>
                    <a:pt x="30062" y="5011"/>
                  </a:lnTo>
                  <a:lnTo>
                    <a:pt x="85177" y="35073"/>
                  </a:lnTo>
                  <a:lnTo>
                    <a:pt x="227973" y="145302"/>
                  </a:lnTo>
                  <a:lnTo>
                    <a:pt x="428390" y="303130"/>
                  </a:lnTo>
                  <a:lnTo>
                    <a:pt x="563671" y="425885"/>
                  </a:lnTo>
                  <a:lnTo>
                    <a:pt x="596239" y="460958"/>
                  </a:lnTo>
                  <a:lnTo>
                    <a:pt x="608765" y="478495"/>
                  </a:lnTo>
                  <a:lnTo>
                    <a:pt x="633817" y="558661"/>
                  </a:lnTo>
                  <a:lnTo>
                    <a:pt x="651353" y="633817"/>
                  </a:lnTo>
                  <a:lnTo>
                    <a:pt x="663879" y="698953"/>
                  </a:lnTo>
                  <a:lnTo>
                    <a:pt x="668890" y="799161"/>
                  </a:lnTo>
                  <a:lnTo>
                    <a:pt x="668890" y="831729"/>
                  </a:lnTo>
                  <a:lnTo>
                    <a:pt x="666384" y="856781"/>
                  </a:lnTo>
                  <a:lnTo>
                    <a:pt x="653858" y="891853"/>
                  </a:lnTo>
                  <a:lnTo>
                    <a:pt x="636322" y="919411"/>
                  </a:lnTo>
                  <a:lnTo>
                    <a:pt x="618785" y="929432"/>
                  </a:lnTo>
                  <a:lnTo>
                    <a:pt x="603754" y="931937"/>
                  </a:lnTo>
                  <a:lnTo>
                    <a:pt x="581207" y="924421"/>
                  </a:lnTo>
                  <a:lnTo>
                    <a:pt x="536114" y="894359"/>
                  </a:lnTo>
                  <a:lnTo>
                    <a:pt x="508556" y="866801"/>
                  </a:lnTo>
                  <a:lnTo>
                    <a:pt x="453442" y="771604"/>
                  </a:lnTo>
                  <a:lnTo>
                    <a:pt x="333192" y="571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55189CA-3086-4D55-B942-2058DFB53A45}"/>
                </a:ext>
              </a:extLst>
            </p:cNvPr>
            <p:cNvSpPr/>
            <p:nvPr/>
          </p:nvSpPr>
          <p:spPr>
            <a:xfrm>
              <a:off x="2479675" y="2798763"/>
              <a:ext cx="1077913" cy="1925637"/>
            </a:xfrm>
            <a:custGeom>
              <a:avLst/>
              <a:gdLst>
                <a:gd name="connsiteX0" fmla="*/ 789140 w 1077239"/>
                <a:gd name="connsiteY0" fmla="*/ 458452 h 1926503"/>
                <a:gd name="connsiteX1" fmla="*/ 839244 w 1077239"/>
                <a:gd name="connsiteY1" fmla="*/ 318161 h 1926503"/>
                <a:gd name="connsiteX2" fmla="*/ 886843 w 1077239"/>
                <a:gd name="connsiteY2" fmla="*/ 185385 h 1926503"/>
                <a:gd name="connsiteX3" fmla="*/ 946968 w 1077239"/>
                <a:gd name="connsiteY3" fmla="*/ 10020 h 1926503"/>
                <a:gd name="connsiteX4" fmla="*/ 1077239 w 1077239"/>
                <a:gd name="connsiteY4" fmla="*/ 0 h 1926503"/>
                <a:gd name="connsiteX5" fmla="*/ 1069723 w 1077239"/>
                <a:gd name="connsiteY5" fmla="*/ 405843 h 1926503"/>
                <a:gd name="connsiteX6" fmla="*/ 1029640 w 1077239"/>
                <a:gd name="connsiteY6" fmla="*/ 508556 h 1926503"/>
                <a:gd name="connsiteX7" fmla="*/ 941958 w 1077239"/>
                <a:gd name="connsiteY7" fmla="*/ 653858 h 1926503"/>
                <a:gd name="connsiteX8" fmla="*/ 836739 w 1077239"/>
                <a:gd name="connsiteY8" fmla="*/ 834233 h 1926503"/>
                <a:gd name="connsiteX9" fmla="*/ 731520 w 1077239"/>
                <a:gd name="connsiteY9" fmla="*/ 1014608 h 1926503"/>
                <a:gd name="connsiteX10" fmla="*/ 603755 w 1077239"/>
                <a:gd name="connsiteY10" fmla="*/ 1215024 h 1926503"/>
                <a:gd name="connsiteX11" fmla="*/ 450937 w 1077239"/>
                <a:gd name="connsiteY11" fmla="*/ 1440493 h 1926503"/>
                <a:gd name="connsiteX12" fmla="*/ 325677 w 1077239"/>
                <a:gd name="connsiteY12" fmla="*/ 1598321 h 1926503"/>
                <a:gd name="connsiteX13" fmla="*/ 180375 w 1077239"/>
                <a:gd name="connsiteY13" fmla="*/ 1768675 h 1926503"/>
                <a:gd name="connsiteX14" fmla="*/ 57620 w 1077239"/>
                <a:gd name="connsiteY14" fmla="*/ 1901450 h 1926503"/>
                <a:gd name="connsiteX15" fmla="*/ 30063 w 1077239"/>
                <a:gd name="connsiteY15" fmla="*/ 1923997 h 1926503"/>
                <a:gd name="connsiteX16" fmla="*/ 12526 w 1077239"/>
                <a:gd name="connsiteY16" fmla="*/ 1926503 h 1926503"/>
                <a:gd name="connsiteX17" fmla="*/ 0 w 1077239"/>
                <a:gd name="connsiteY17" fmla="*/ 1921492 h 1926503"/>
                <a:gd name="connsiteX18" fmla="*/ 0 w 1077239"/>
                <a:gd name="connsiteY18" fmla="*/ 1906461 h 1926503"/>
                <a:gd name="connsiteX19" fmla="*/ 22547 w 1077239"/>
                <a:gd name="connsiteY19" fmla="*/ 1861367 h 1926503"/>
                <a:gd name="connsiteX20" fmla="*/ 125261 w 1077239"/>
                <a:gd name="connsiteY20" fmla="*/ 1716065 h 1926503"/>
                <a:gd name="connsiteX21" fmla="*/ 205427 w 1077239"/>
                <a:gd name="connsiteY21" fmla="*/ 1598321 h 1926503"/>
                <a:gd name="connsiteX22" fmla="*/ 285594 w 1077239"/>
                <a:gd name="connsiteY22" fmla="*/ 1470555 h 1926503"/>
                <a:gd name="connsiteX23" fmla="*/ 383297 w 1077239"/>
                <a:gd name="connsiteY23" fmla="*/ 1310222 h 1926503"/>
                <a:gd name="connsiteX24" fmla="*/ 455948 w 1077239"/>
                <a:gd name="connsiteY24" fmla="*/ 1174941 h 1926503"/>
                <a:gd name="connsiteX25" fmla="*/ 526094 w 1077239"/>
                <a:gd name="connsiteY25" fmla="*/ 1042165 h 1926503"/>
                <a:gd name="connsiteX26" fmla="*/ 606260 w 1077239"/>
                <a:gd name="connsiteY26" fmla="*/ 881832 h 1926503"/>
                <a:gd name="connsiteX27" fmla="*/ 668890 w 1077239"/>
                <a:gd name="connsiteY27" fmla="*/ 746551 h 1926503"/>
                <a:gd name="connsiteX28" fmla="*/ 754067 w 1077239"/>
                <a:gd name="connsiteY28" fmla="*/ 548640 h 1926503"/>
                <a:gd name="connsiteX29" fmla="*/ 789140 w 1077239"/>
                <a:gd name="connsiteY29" fmla="*/ 458452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7239" h="1926503">
                  <a:moveTo>
                    <a:pt x="789140" y="458452"/>
                  </a:moveTo>
                  <a:lnTo>
                    <a:pt x="839244" y="318161"/>
                  </a:lnTo>
                  <a:lnTo>
                    <a:pt x="886843" y="185385"/>
                  </a:lnTo>
                  <a:lnTo>
                    <a:pt x="946968" y="10020"/>
                  </a:lnTo>
                  <a:lnTo>
                    <a:pt x="1077239" y="0"/>
                  </a:lnTo>
                  <a:lnTo>
                    <a:pt x="1069723" y="405843"/>
                  </a:lnTo>
                  <a:lnTo>
                    <a:pt x="1029640" y="508556"/>
                  </a:lnTo>
                  <a:lnTo>
                    <a:pt x="941958" y="653858"/>
                  </a:lnTo>
                  <a:lnTo>
                    <a:pt x="836739" y="834233"/>
                  </a:lnTo>
                  <a:lnTo>
                    <a:pt x="731520" y="1014608"/>
                  </a:lnTo>
                  <a:lnTo>
                    <a:pt x="603755" y="1215024"/>
                  </a:lnTo>
                  <a:lnTo>
                    <a:pt x="450937" y="1440493"/>
                  </a:lnTo>
                  <a:lnTo>
                    <a:pt x="325677" y="1598321"/>
                  </a:lnTo>
                  <a:lnTo>
                    <a:pt x="180375" y="1768675"/>
                  </a:lnTo>
                  <a:lnTo>
                    <a:pt x="57620" y="1901450"/>
                  </a:lnTo>
                  <a:lnTo>
                    <a:pt x="30063" y="1923997"/>
                  </a:lnTo>
                  <a:lnTo>
                    <a:pt x="12526" y="1926503"/>
                  </a:lnTo>
                  <a:lnTo>
                    <a:pt x="0" y="1921492"/>
                  </a:lnTo>
                  <a:lnTo>
                    <a:pt x="0" y="1906461"/>
                  </a:lnTo>
                  <a:lnTo>
                    <a:pt x="22547" y="1861367"/>
                  </a:lnTo>
                  <a:lnTo>
                    <a:pt x="125261" y="1716065"/>
                  </a:lnTo>
                  <a:lnTo>
                    <a:pt x="205427" y="1598321"/>
                  </a:lnTo>
                  <a:lnTo>
                    <a:pt x="285594" y="1470555"/>
                  </a:lnTo>
                  <a:lnTo>
                    <a:pt x="383297" y="1310222"/>
                  </a:lnTo>
                  <a:lnTo>
                    <a:pt x="455948" y="1174941"/>
                  </a:lnTo>
                  <a:lnTo>
                    <a:pt x="526094" y="1042165"/>
                  </a:lnTo>
                  <a:lnTo>
                    <a:pt x="606260" y="881832"/>
                  </a:lnTo>
                  <a:lnTo>
                    <a:pt x="668890" y="746551"/>
                  </a:lnTo>
                  <a:lnTo>
                    <a:pt x="754067" y="548640"/>
                  </a:lnTo>
                  <a:lnTo>
                    <a:pt x="789140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4BF19E94-5D4A-4C01-917E-F9AF0B45D87F}"/>
                </a:ext>
              </a:extLst>
            </p:cNvPr>
            <p:cNvSpPr/>
            <p:nvPr/>
          </p:nvSpPr>
          <p:spPr>
            <a:xfrm>
              <a:off x="3640138" y="3105150"/>
              <a:ext cx="531812" cy="620713"/>
            </a:xfrm>
            <a:custGeom>
              <a:avLst/>
              <a:gdLst>
                <a:gd name="connsiteX0" fmla="*/ 269082 w 531019"/>
                <a:gd name="connsiteY0" fmla="*/ 378619 h 621506"/>
                <a:gd name="connsiteX1" fmla="*/ 190500 w 531019"/>
                <a:gd name="connsiteY1" fmla="*/ 276225 h 621506"/>
                <a:gd name="connsiteX2" fmla="*/ 147638 w 531019"/>
                <a:gd name="connsiteY2" fmla="*/ 223838 h 621506"/>
                <a:gd name="connsiteX3" fmla="*/ 88107 w 531019"/>
                <a:gd name="connsiteY3" fmla="*/ 159544 h 621506"/>
                <a:gd name="connsiteX4" fmla="*/ 23813 w 531019"/>
                <a:gd name="connsiteY4" fmla="*/ 100013 h 621506"/>
                <a:gd name="connsiteX5" fmla="*/ 2382 w 531019"/>
                <a:gd name="connsiteY5" fmla="*/ 83344 h 621506"/>
                <a:gd name="connsiteX6" fmla="*/ 0 w 531019"/>
                <a:gd name="connsiteY6" fmla="*/ 0 h 621506"/>
                <a:gd name="connsiteX7" fmla="*/ 104775 w 531019"/>
                <a:gd name="connsiteY7" fmla="*/ 26194 h 621506"/>
                <a:gd name="connsiteX8" fmla="*/ 200025 w 531019"/>
                <a:gd name="connsiteY8" fmla="*/ 59531 h 621506"/>
                <a:gd name="connsiteX9" fmla="*/ 280988 w 531019"/>
                <a:gd name="connsiteY9" fmla="*/ 95250 h 621506"/>
                <a:gd name="connsiteX10" fmla="*/ 323850 w 531019"/>
                <a:gd name="connsiteY10" fmla="*/ 114300 h 621506"/>
                <a:gd name="connsiteX11" fmla="*/ 366713 w 531019"/>
                <a:gd name="connsiteY11" fmla="*/ 142875 h 621506"/>
                <a:gd name="connsiteX12" fmla="*/ 416719 w 531019"/>
                <a:gd name="connsiteY12" fmla="*/ 183356 h 621506"/>
                <a:gd name="connsiteX13" fmla="*/ 442913 w 531019"/>
                <a:gd name="connsiteY13" fmla="*/ 209550 h 621506"/>
                <a:gd name="connsiteX14" fmla="*/ 469107 w 531019"/>
                <a:gd name="connsiteY14" fmla="*/ 242888 h 621506"/>
                <a:gd name="connsiteX15" fmla="*/ 485775 w 531019"/>
                <a:gd name="connsiteY15" fmla="*/ 273844 h 621506"/>
                <a:gd name="connsiteX16" fmla="*/ 502444 w 531019"/>
                <a:gd name="connsiteY16" fmla="*/ 323850 h 621506"/>
                <a:gd name="connsiteX17" fmla="*/ 516732 w 531019"/>
                <a:gd name="connsiteY17" fmla="*/ 385763 h 621506"/>
                <a:gd name="connsiteX18" fmla="*/ 528638 w 531019"/>
                <a:gd name="connsiteY18" fmla="*/ 457200 h 621506"/>
                <a:gd name="connsiteX19" fmla="*/ 531019 w 531019"/>
                <a:gd name="connsiteY19" fmla="*/ 509588 h 621506"/>
                <a:gd name="connsiteX20" fmla="*/ 528638 w 531019"/>
                <a:gd name="connsiteY20" fmla="*/ 557213 h 621506"/>
                <a:gd name="connsiteX21" fmla="*/ 523875 w 531019"/>
                <a:gd name="connsiteY21" fmla="*/ 588169 h 621506"/>
                <a:gd name="connsiteX22" fmla="*/ 516732 w 531019"/>
                <a:gd name="connsiteY22" fmla="*/ 602456 h 621506"/>
                <a:gd name="connsiteX23" fmla="*/ 500063 w 531019"/>
                <a:gd name="connsiteY23" fmla="*/ 616744 h 621506"/>
                <a:gd name="connsiteX24" fmla="*/ 485775 w 531019"/>
                <a:gd name="connsiteY24" fmla="*/ 621506 h 621506"/>
                <a:gd name="connsiteX25" fmla="*/ 473869 w 531019"/>
                <a:gd name="connsiteY25" fmla="*/ 621506 h 621506"/>
                <a:gd name="connsiteX26" fmla="*/ 442913 w 531019"/>
                <a:gd name="connsiteY26" fmla="*/ 611981 h 621506"/>
                <a:gd name="connsiteX27" fmla="*/ 409575 w 531019"/>
                <a:gd name="connsiteY27" fmla="*/ 590550 h 621506"/>
                <a:gd name="connsiteX28" fmla="*/ 388144 w 531019"/>
                <a:gd name="connsiteY28" fmla="*/ 564356 h 621506"/>
                <a:gd name="connsiteX29" fmla="*/ 340519 w 531019"/>
                <a:gd name="connsiteY29" fmla="*/ 488156 h 621506"/>
                <a:gd name="connsiteX30" fmla="*/ 269082 w 531019"/>
                <a:gd name="connsiteY30" fmla="*/ 378619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019" h="621506">
                  <a:moveTo>
                    <a:pt x="269082" y="378619"/>
                  </a:moveTo>
                  <a:lnTo>
                    <a:pt x="190500" y="276225"/>
                  </a:lnTo>
                  <a:lnTo>
                    <a:pt x="147638" y="223838"/>
                  </a:lnTo>
                  <a:lnTo>
                    <a:pt x="88107" y="159544"/>
                  </a:lnTo>
                  <a:lnTo>
                    <a:pt x="23813" y="100013"/>
                  </a:lnTo>
                  <a:lnTo>
                    <a:pt x="2382" y="83344"/>
                  </a:lnTo>
                  <a:lnTo>
                    <a:pt x="0" y="0"/>
                  </a:lnTo>
                  <a:lnTo>
                    <a:pt x="104775" y="26194"/>
                  </a:lnTo>
                  <a:lnTo>
                    <a:pt x="200025" y="59531"/>
                  </a:lnTo>
                  <a:lnTo>
                    <a:pt x="280988" y="95250"/>
                  </a:lnTo>
                  <a:lnTo>
                    <a:pt x="323850" y="114300"/>
                  </a:lnTo>
                  <a:lnTo>
                    <a:pt x="366713" y="142875"/>
                  </a:lnTo>
                  <a:lnTo>
                    <a:pt x="416719" y="183356"/>
                  </a:lnTo>
                  <a:lnTo>
                    <a:pt x="442913" y="209550"/>
                  </a:lnTo>
                  <a:lnTo>
                    <a:pt x="469107" y="242888"/>
                  </a:lnTo>
                  <a:lnTo>
                    <a:pt x="485775" y="273844"/>
                  </a:lnTo>
                  <a:lnTo>
                    <a:pt x="502444" y="323850"/>
                  </a:lnTo>
                  <a:lnTo>
                    <a:pt x="516732" y="385763"/>
                  </a:lnTo>
                  <a:lnTo>
                    <a:pt x="528638" y="457200"/>
                  </a:lnTo>
                  <a:lnTo>
                    <a:pt x="531019" y="509588"/>
                  </a:lnTo>
                  <a:lnTo>
                    <a:pt x="528638" y="557213"/>
                  </a:lnTo>
                  <a:lnTo>
                    <a:pt x="523875" y="588169"/>
                  </a:lnTo>
                  <a:lnTo>
                    <a:pt x="516732" y="602456"/>
                  </a:lnTo>
                  <a:lnTo>
                    <a:pt x="500063" y="616744"/>
                  </a:lnTo>
                  <a:lnTo>
                    <a:pt x="485775" y="621506"/>
                  </a:lnTo>
                  <a:lnTo>
                    <a:pt x="473869" y="621506"/>
                  </a:lnTo>
                  <a:lnTo>
                    <a:pt x="442913" y="611981"/>
                  </a:lnTo>
                  <a:lnTo>
                    <a:pt x="409575" y="590550"/>
                  </a:lnTo>
                  <a:lnTo>
                    <a:pt x="388144" y="564356"/>
                  </a:lnTo>
                  <a:lnTo>
                    <a:pt x="340519" y="488156"/>
                  </a:lnTo>
                  <a:lnTo>
                    <a:pt x="269082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2BF0062E-2693-45F3-B13C-9191AAC9FC13}"/>
                </a:ext>
              </a:extLst>
            </p:cNvPr>
            <p:cNvSpPr/>
            <p:nvPr/>
          </p:nvSpPr>
          <p:spPr>
            <a:xfrm>
              <a:off x="4706938" y="1430338"/>
              <a:ext cx="473075" cy="1470025"/>
            </a:xfrm>
            <a:custGeom>
              <a:avLst/>
              <a:gdLst>
                <a:gd name="connsiteX0" fmla="*/ 170354 w 473484"/>
                <a:gd name="connsiteY0" fmla="*/ 1069723 h 1470556"/>
                <a:gd name="connsiteX1" fmla="*/ 172859 w 473484"/>
                <a:gd name="connsiteY1" fmla="*/ 1470556 h 1470556"/>
                <a:gd name="connsiteX2" fmla="*/ 390812 w 473484"/>
                <a:gd name="connsiteY2" fmla="*/ 1437988 h 1470556"/>
                <a:gd name="connsiteX3" fmla="*/ 393317 w 473484"/>
                <a:gd name="connsiteY3" fmla="*/ 1162416 h 1470556"/>
                <a:gd name="connsiteX4" fmla="*/ 393317 w 473484"/>
                <a:gd name="connsiteY4" fmla="*/ 804171 h 1470556"/>
                <a:gd name="connsiteX5" fmla="*/ 395823 w 473484"/>
                <a:gd name="connsiteY5" fmla="*/ 671395 h 1470556"/>
                <a:gd name="connsiteX6" fmla="*/ 393317 w 473484"/>
                <a:gd name="connsiteY6" fmla="*/ 546135 h 1470556"/>
                <a:gd name="connsiteX7" fmla="*/ 395823 w 473484"/>
                <a:gd name="connsiteY7" fmla="*/ 518578 h 1470556"/>
                <a:gd name="connsiteX8" fmla="*/ 398328 w 473484"/>
                <a:gd name="connsiteY8" fmla="*/ 475989 h 1470556"/>
                <a:gd name="connsiteX9" fmla="*/ 403338 w 473484"/>
                <a:gd name="connsiteY9" fmla="*/ 438411 h 1470556"/>
                <a:gd name="connsiteX10" fmla="*/ 418369 w 473484"/>
                <a:gd name="connsiteY10" fmla="*/ 390812 h 1470556"/>
                <a:gd name="connsiteX11" fmla="*/ 438411 w 473484"/>
                <a:gd name="connsiteY11" fmla="*/ 345719 h 1470556"/>
                <a:gd name="connsiteX12" fmla="*/ 450937 w 473484"/>
                <a:gd name="connsiteY12" fmla="*/ 325677 h 1470556"/>
                <a:gd name="connsiteX13" fmla="*/ 463463 w 473484"/>
                <a:gd name="connsiteY13" fmla="*/ 300625 h 1470556"/>
                <a:gd name="connsiteX14" fmla="*/ 470979 w 473484"/>
                <a:gd name="connsiteY14" fmla="*/ 278078 h 1470556"/>
                <a:gd name="connsiteX15" fmla="*/ 473484 w 473484"/>
                <a:gd name="connsiteY15" fmla="*/ 260542 h 1470556"/>
                <a:gd name="connsiteX16" fmla="*/ 473484 w 473484"/>
                <a:gd name="connsiteY16" fmla="*/ 260542 h 1470556"/>
                <a:gd name="connsiteX17" fmla="*/ 465968 w 473484"/>
                <a:gd name="connsiteY17" fmla="*/ 225469 h 1470556"/>
                <a:gd name="connsiteX18" fmla="*/ 450937 w 473484"/>
                <a:gd name="connsiteY18" fmla="*/ 200417 h 1470556"/>
                <a:gd name="connsiteX19" fmla="*/ 433401 w 473484"/>
                <a:gd name="connsiteY19" fmla="*/ 185386 h 1470556"/>
                <a:gd name="connsiteX20" fmla="*/ 403338 w 473484"/>
                <a:gd name="connsiteY20" fmla="*/ 160333 h 1470556"/>
                <a:gd name="connsiteX21" fmla="*/ 348224 w 473484"/>
                <a:gd name="connsiteY21" fmla="*/ 122755 h 1470556"/>
                <a:gd name="connsiteX22" fmla="*/ 293109 w 473484"/>
                <a:gd name="connsiteY22" fmla="*/ 95198 h 1470556"/>
                <a:gd name="connsiteX23" fmla="*/ 232984 w 473484"/>
                <a:gd name="connsiteY23" fmla="*/ 70146 h 1470556"/>
                <a:gd name="connsiteX24" fmla="*/ 122755 w 473484"/>
                <a:gd name="connsiteY24" fmla="*/ 32568 h 1470556"/>
                <a:gd name="connsiteX25" fmla="*/ 67641 w 473484"/>
                <a:gd name="connsiteY25" fmla="*/ 15032 h 1470556"/>
                <a:gd name="connsiteX26" fmla="*/ 40083 w 473484"/>
                <a:gd name="connsiteY26" fmla="*/ 7516 h 1470556"/>
                <a:gd name="connsiteX27" fmla="*/ 22547 w 473484"/>
                <a:gd name="connsiteY27" fmla="*/ 0 h 1470556"/>
                <a:gd name="connsiteX28" fmla="*/ 12526 w 473484"/>
                <a:gd name="connsiteY28" fmla="*/ 0 h 1470556"/>
                <a:gd name="connsiteX29" fmla="*/ 2505 w 473484"/>
                <a:gd name="connsiteY29" fmla="*/ 5011 h 1470556"/>
                <a:gd name="connsiteX30" fmla="*/ 0 w 473484"/>
                <a:gd name="connsiteY30" fmla="*/ 22547 h 1470556"/>
                <a:gd name="connsiteX31" fmla="*/ 12526 w 473484"/>
                <a:gd name="connsiteY31" fmla="*/ 52610 h 1470556"/>
                <a:gd name="connsiteX32" fmla="*/ 37578 w 473484"/>
                <a:gd name="connsiteY32" fmla="*/ 80167 h 1470556"/>
                <a:gd name="connsiteX33" fmla="*/ 62630 w 473484"/>
                <a:gd name="connsiteY33" fmla="*/ 110229 h 1470556"/>
                <a:gd name="connsiteX34" fmla="*/ 85177 w 473484"/>
                <a:gd name="connsiteY34" fmla="*/ 142797 h 1470556"/>
                <a:gd name="connsiteX35" fmla="*/ 115240 w 473484"/>
                <a:gd name="connsiteY35" fmla="*/ 192901 h 1470556"/>
                <a:gd name="connsiteX36" fmla="*/ 137786 w 473484"/>
                <a:gd name="connsiteY36" fmla="*/ 245510 h 1470556"/>
                <a:gd name="connsiteX37" fmla="*/ 152818 w 473484"/>
                <a:gd name="connsiteY37" fmla="*/ 285594 h 1470556"/>
                <a:gd name="connsiteX38" fmla="*/ 167849 w 473484"/>
                <a:gd name="connsiteY38" fmla="*/ 358245 h 1470556"/>
                <a:gd name="connsiteX39" fmla="*/ 172859 w 473484"/>
                <a:gd name="connsiteY39" fmla="*/ 438411 h 1470556"/>
                <a:gd name="connsiteX40" fmla="*/ 170354 w 473484"/>
                <a:gd name="connsiteY40" fmla="*/ 739036 h 1470556"/>
                <a:gd name="connsiteX41" fmla="*/ 170354 w 473484"/>
                <a:gd name="connsiteY41" fmla="*/ 1069723 h 147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484" h="1470556">
                  <a:moveTo>
                    <a:pt x="170354" y="1069723"/>
                  </a:moveTo>
                  <a:lnTo>
                    <a:pt x="172859" y="1470556"/>
                  </a:lnTo>
                  <a:lnTo>
                    <a:pt x="390812" y="1437988"/>
                  </a:lnTo>
                  <a:lnTo>
                    <a:pt x="393317" y="1162416"/>
                  </a:lnTo>
                  <a:lnTo>
                    <a:pt x="393317" y="804171"/>
                  </a:lnTo>
                  <a:cubicBezTo>
                    <a:pt x="394152" y="759912"/>
                    <a:pt x="394988" y="715654"/>
                    <a:pt x="395823" y="671395"/>
                  </a:cubicBezTo>
                  <a:cubicBezTo>
                    <a:pt x="394988" y="629642"/>
                    <a:pt x="394152" y="587888"/>
                    <a:pt x="393317" y="546135"/>
                  </a:cubicBezTo>
                  <a:lnTo>
                    <a:pt x="395823" y="518578"/>
                  </a:lnTo>
                  <a:lnTo>
                    <a:pt x="398328" y="475989"/>
                  </a:lnTo>
                  <a:lnTo>
                    <a:pt x="403338" y="438411"/>
                  </a:lnTo>
                  <a:lnTo>
                    <a:pt x="418369" y="390812"/>
                  </a:lnTo>
                  <a:lnTo>
                    <a:pt x="438411" y="345719"/>
                  </a:lnTo>
                  <a:lnTo>
                    <a:pt x="450937" y="325677"/>
                  </a:lnTo>
                  <a:lnTo>
                    <a:pt x="463463" y="300625"/>
                  </a:lnTo>
                  <a:lnTo>
                    <a:pt x="470979" y="278078"/>
                  </a:lnTo>
                  <a:lnTo>
                    <a:pt x="473484" y="260542"/>
                  </a:lnTo>
                  <a:lnTo>
                    <a:pt x="473484" y="260542"/>
                  </a:lnTo>
                  <a:lnTo>
                    <a:pt x="465968" y="225469"/>
                  </a:lnTo>
                  <a:lnTo>
                    <a:pt x="450937" y="200417"/>
                  </a:lnTo>
                  <a:lnTo>
                    <a:pt x="433401" y="185386"/>
                  </a:lnTo>
                  <a:lnTo>
                    <a:pt x="403338" y="160333"/>
                  </a:lnTo>
                  <a:lnTo>
                    <a:pt x="348224" y="122755"/>
                  </a:lnTo>
                  <a:lnTo>
                    <a:pt x="293109" y="95198"/>
                  </a:lnTo>
                  <a:lnTo>
                    <a:pt x="232984" y="70146"/>
                  </a:lnTo>
                  <a:lnTo>
                    <a:pt x="122755" y="32568"/>
                  </a:lnTo>
                  <a:lnTo>
                    <a:pt x="67641" y="15032"/>
                  </a:lnTo>
                  <a:lnTo>
                    <a:pt x="40083" y="7516"/>
                  </a:lnTo>
                  <a:lnTo>
                    <a:pt x="22547" y="0"/>
                  </a:lnTo>
                  <a:lnTo>
                    <a:pt x="12526" y="0"/>
                  </a:lnTo>
                  <a:lnTo>
                    <a:pt x="2505" y="5011"/>
                  </a:lnTo>
                  <a:lnTo>
                    <a:pt x="0" y="22547"/>
                  </a:lnTo>
                  <a:lnTo>
                    <a:pt x="12526" y="52610"/>
                  </a:lnTo>
                  <a:lnTo>
                    <a:pt x="37578" y="80167"/>
                  </a:lnTo>
                  <a:lnTo>
                    <a:pt x="62630" y="110229"/>
                  </a:lnTo>
                  <a:lnTo>
                    <a:pt x="85177" y="142797"/>
                  </a:lnTo>
                  <a:lnTo>
                    <a:pt x="115240" y="192901"/>
                  </a:lnTo>
                  <a:lnTo>
                    <a:pt x="137786" y="245510"/>
                  </a:lnTo>
                  <a:lnTo>
                    <a:pt x="152818" y="285594"/>
                  </a:lnTo>
                  <a:lnTo>
                    <a:pt x="167849" y="358245"/>
                  </a:lnTo>
                  <a:lnTo>
                    <a:pt x="172859" y="438411"/>
                  </a:lnTo>
                  <a:lnTo>
                    <a:pt x="170354" y="739036"/>
                  </a:lnTo>
                  <a:lnTo>
                    <a:pt x="170354" y="10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C03B03DD-6A12-4193-8416-27F0B93BCD18}"/>
                </a:ext>
              </a:extLst>
            </p:cNvPr>
            <p:cNvSpPr/>
            <p:nvPr/>
          </p:nvSpPr>
          <p:spPr>
            <a:xfrm>
              <a:off x="4171950" y="2651125"/>
              <a:ext cx="1514475" cy="387350"/>
            </a:xfrm>
            <a:custGeom>
              <a:avLst/>
              <a:gdLst>
                <a:gd name="connsiteX0" fmla="*/ 1197488 w 1515649"/>
                <a:gd name="connsiteY0" fmla="*/ 253026 h 388307"/>
                <a:gd name="connsiteX1" fmla="*/ 982041 w 1515649"/>
                <a:gd name="connsiteY1" fmla="*/ 293109 h 388307"/>
                <a:gd name="connsiteX2" fmla="*/ 731520 w 1515649"/>
                <a:gd name="connsiteY2" fmla="*/ 335698 h 388307"/>
                <a:gd name="connsiteX3" fmla="*/ 551145 w 1515649"/>
                <a:gd name="connsiteY3" fmla="*/ 363255 h 388307"/>
                <a:gd name="connsiteX4" fmla="*/ 448432 w 1515649"/>
                <a:gd name="connsiteY4" fmla="*/ 378286 h 388307"/>
                <a:gd name="connsiteX5" fmla="*/ 398328 w 1515649"/>
                <a:gd name="connsiteY5" fmla="*/ 385802 h 388307"/>
                <a:gd name="connsiteX6" fmla="*/ 360750 w 1515649"/>
                <a:gd name="connsiteY6" fmla="*/ 388307 h 388307"/>
                <a:gd name="connsiteX7" fmla="*/ 323172 w 1515649"/>
                <a:gd name="connsiteY7" fmla="*/ 385802 h 388307"/>
                <a:gd name="connsiteX8" fmla="*/ 283088 w 1515649"/>
                <a:gd name="connsiteY8" fmla="*/ 380792 h 388307"/>
                <a:gd name="connsiteX9" fmla="*/ 245510 w 1515649"/>
                <a:gd name="connsiteY9" fmla="*/ 370771 h 388307"/>
                <a:gd name="connsiteX10" fmla="*/ 190396 w 1515649"/>
                <a:gd name="connsiteY10" fmla="*/ 348224 h 388307"/>
                <a:gd name="connsiteX11" fmla="*/ 142797 w 1515649"/>
                <a:gd name="connsiteY11" fmla="*/ 323172 h 388307"/>
                <a:gd name="connsiteX12" fmla="*/ 82672 w 1515649"/>
                <a:gd name="connsiteY12" fmla="*/ 283089 h 388307"/>
                <a:gd name="connsiteX13" fmla="*/ 40083 w 1515649"/>
                <a:gd name="connsiteY13" fmla="*/ 248016 h 388307"/>
                <a:gd name="connsiteX14" fmla="*/ 22547 w 1515649"/>
                <a:gd name="connsiteY14" fmla="*/ 232985 h 388307"/>
                <a:gd name="connsiteX15" fmla="*/ 15031 w 1515649"/>
                <a:gd name="connsiteY15" fmla="*/ 222964 h 388307"/>
                <a:gd name="connsiteX16" fmla="*/ 5011 w 1515649"/>
                <a:gd name="connsiteY16" fmla="*/ 202922 h 388307"/>
                <a:gd name="connsiteX17" fmla="*/ 0 w 1515649"/>
                <a:gd name="connsiteY17" fmla="*/ 185386 h 388307"/>
                <a:gd name="connsiteX18" fmla="*/ 0 w 1515649"/>
                <a:gd name="connsiteY18" fmla="*/ 172860 h 388307"/>
                <a:gd name="connsiteX19" fmla="*/ 7516 w 1515649"/>
                <a:gd name="connsiteY19" fmla="*/ 165344 h 388307"/>
                <a:gd name="connsiteX20" fmla="*/ 20042 w 1515649"/>
                <a:gd name="connsiteY20" fmla="*/ 165344 h 388307"/>
                <a:gd name="connsiteX21" fmla="*/ 55115 w 1515649"/>
                <a:gd name="connsiteY21" fmla="*/ 175365 h 388307"/>
                <a:gd name="connsiteX22" fmla="*/ 92693 w 1515649"/>
                <a:gd name="connsiteY22" fmla="*/ 187891 h 388307"/>
                <a:gd name="connsiteX23" fmla="*/ 130271 w 1515649"/>
                <a:gd name="connsiteY23" fmla="*/ 200417 h 388307"/>
                <a:gd name="connsiteX24" fmla="*/ 175365 w 1515649"/>
                <a:gd name="connsiteY24" fmla="*/ 210438 h 388307"/>
                <a:gd name="connsiteX25" fmla="*/ 230479 w 1515649"/>
                <a:gd name="connsiteY25" fmla="*/ 217953 h 388307"/>
                <a:gd name="connsiteX26" fmla="*/ 283088 w 1515649"/>
                <a:gd name="connsiteY26" fmla="*/ 220458 h 388307"/>
                <a:gd name="connsiteX27" fmla="*/ 328182 w 1515649"/>
                <a:gd name="connsiteY27" fmla="*/ 217953 h 388307"/>
                <a:gd name="connsiteX28" fmla="*/ 438411 w 1515649"/>
                <a:gd name="connsiteY28" fmla="*/ 202922 h 388307"/>
                <a:gd name="connsiteX29" fmla="*/ 591229 w 1515649"/>
                <a:gd name="connsiteY29" fmla="*/ 177870 h 388307"/>
                <a:gd name="connsiteX30" fmla="*/ 724005 w 1515649"/>
                <a:gd name="connsiteY30" fmla="*/ 152818 h 388307"/>
                <a:gd name="connsiteX31" fmla="*/ 911895 w 1515649"/>
                <a:gd name="connsiteY31" fmla="*/ 115240 h 388307"/>
                <a:gd name="connsiteX32" fmla="*/ 997072 w 1515649"/>
                <a:gd name="connsiteY32" fmla="*/ 100209 h 388307"/>
                <a:gd name="connsiteX33" fmla="*/ 1057197 w 1515649"/>
                <a:gd name="connsiteY33" fmla="*/ 82672 h 388307"/>
                <a:gd name="connsiteX34" fmla="*/ 1114817 w 1515649"/>
                <a:gd name="connsiteY34" fmla="*/ 60125 h 388307"/>
                <a:gd name="connsiteX35" fmla="*/ 1169931 w 1515649"/>
                <a:gd name="connsiteY35" fmla="*/ 32568 h 388307"/>
                <a:gd name="connsiteX36" fmla="*/ 1222540 w 1515649"/>
                <a:gd name="connsiteY36" fmla="*/ 7516 h 388307"/>
                <a:gd name="connsiteX37" fmla="*/ 1247592 w 1515649"/>
                <a:gd name="connsiteY37" fmla="*/ 0 h 388307"/>
                <a:gd name="connsiteX38" fmla="*/ 1267634 w 1515649"/>
                <a:gd name="connsiteY38" fmla="*/ 0 h 388307"/>
                <a:gd name="connsiteX39" fmla="*/ 1320243 w 1515649"/>
                <a:gd name="connsiteY39" fmla="*/ 7516 h 388307"/>
                <a:gd name="connsiteX40" fmla="*/ 1387884 w 1515649"/>
                <a:gd name="connsiteY40" fmla="*/ 25052 h 388307"/>
                <a:gd name="connsiteX41" fmla="*/ 1440493 w 1515649"/>
                <a:gd name="connsiteY41" fmla="*/ 42589 h 388307"/>
                <a:gd name="connsiteX42" fmla="*/ 1480577 w 1515649"/>
                <a:gd name="connsiteY42" fmla="*/ 62631 h 388307"/>
                <a:gd name="connsiteX43" fmla="*/ 1498113 w 1515649"/>
                <a:gd name="connsiteY43" fmla="*/ 77662 h 388307"/>
                <a:gd name="connsiteX44" fmla="*/ 1510639 w 1515649"/>
                <a:gd name="connsiteY44" fmla="*/ 92693 h 388307"/>
                <a:gd name="connsiteX45" fmla="*/ 1515649 w 1515649"/>
                <a:gd name="connsiteY45" fmla="*/ 107724 h 388307"/>
                <a:gd name="connsiteX46" fmla="*/ 1515649 w 1515649"/>
                <a:gd name="connsiteY46" fmla="*/ 127766 h 388307"/>
                <a:gd name="connsiteX47" fmla="*/ 1510639 w 1515649"/>
                <a:gd name="connsiteY47" fmla="*/ 145302 h 388307"/>
                <a:gd name="connsiteX48" fmla="*/ 1495608 w 1515649"/>
                <a:gd name="connsiteY48" fmla="*/ 172860 h 388307"/>
                <a:gd name="connsiteX49" fmla="*/ 1478071 w 1515649"/>
                <a:gd name="connsiteY49" fmla="*/ 192901 h 388307"/>
                <a:gd name="connsiteX50" fmla="*/ 1463040 w 1515649"/>
                <a:gd name="connsiteY50" fmla="*/ 202922 h 388307"/>
                <a:gd name="connsiteX51" fmla="*/ 1397905 w 1515649"/>
                <a:gd name="connsiteY51" fmla="*/ 215448 h 388307"/>
                <a:gd name="connsiteX52" fmla="*/ 1197488 w 1515649"/>
                <a:gd name="connsiteY52" fmla="*/ 253026 h 38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15649" h="388307">
                  <a:moveTo>
                    <a:pt x="1197488" y="253026"/>
                  </a:moveTo>
                  <a:lnTo>
                    <a:pt x="982041" y="293109"/>
                  </a:lnTo>
                  <a:lnTo>
                    <a:pt x="731520" y="335698"/>
                  </a:lnTo>
                  <a:lnTo>
                    <a:pt x="551145" y="363255"/>
                  </a:lnTo>
                  <a:lnTo>
                    <a:pt x="448432" y="378286"/>
                  </a:lnTo>
                  <a:lnTo>
                    <a:pt x="398328" y="385802"/>
                  </a:lnTo>
                  <a:lnTo>
                    <a:pt x="360750" y="388307"/>
                  </a:lnTo>
                  <a:lnTo>
                    <a:pt x="323172" y="385802"/>
                  </a:lnTo>
                  <a:lnTo>
                    <a:pt x="283088" y="380792"/>
                  </a:lnTo>
                  <a:lnTo>
                    <a:pt x="245510" y="370771"/>
                  </a:lnTo>
                  <a:lnTo>
                    <a:pt x="190396" y="348224"/>
                  </a:lnTo>
                  <a:lnTo>
                    <a:pt x="142797" y="323172"/>
                  </a:lnTo>
                  <a:lnTo>
                    <a:pt x="82672" y="283089"/>
                  </a:lnTo>
                  <a:lnTo>
                    <a:pt x="40083" y="248016"/>
                  </a:lnTo>
                  <a:lnTo>
                    <a:pt x="22547" y="232985"/>
                  </a:lnTo>
                  <a:lnTo>
                    <a:pt x="15031" y="222964"/>
                  </a:lnTo>
                  <a:lnTo>
                    <a:pt x="5011" y="202922"/>
                  </a:lnTo>
                  <a:lnTo>
                    <a:pt x="0" y="185386"/>
                  </a:lnTo>
                  <a:lnTo>
                    <a:pt x="0" y="172860"/>
                  </a:lnTo>
                  <a:lnTo>
                    <a:pt x="7516" y="165344"/>
                  </a:lnTo>
                  <a:lnTo>
                    <a:pt x="20042" y="165344"/>
                  </a:lnTo>
                  <a:lnTo>
                    <a:pt x="55115" y="175365"/>
                  </a:lnTo>
                  <a:lnTo>
                    <a:pt x="92693" y="187891"/>
                  </a:lnTo>
                  <a:lnTo>
                    <a:pt x="130271" y="200417"/>
                  </a:lnTo>
                  <a:lnTo>
                    <a:pt x="175365" y="210438"/>
                  </a:lnTo>
                  <a:lnTo>
                    <a:pt x="230479" y="217953"/>
                  </a:lnTo>
                  <a:lnTo>
                    <a:pt x="283088" y="220458"/>
                  </a:lnTo>
                  <a:lnTo>
                    <a:pt x="328182" y="217953"/>
                  </a:lnTo>
                  <a:lnTo>
                    <a:pt x="438411" y="202922"/>
                  </a:lnTo>
                  <a:lnTo>
                    <a:pt x="591229" y="177870"/>
                  </a:lnTo>
                  <a:lnTo>
                    <a:pt x="724005" y="152818"/>
                  </a:lnTo>
                  <a:lnTo>
                    <a:pt x="911895" y="115240"/>
                  </a:lnTo>
                  <a:lnTo>
                    <a:pt x="997072" y="100209"/>
                  </a:lnTo>
                  <a:lnTo>
                    <a:pt x="1057197" y="82672"/>
                  </a:lnTo>
                  <a:lnTo>
                    <a:pt x="1114817" y="60125"/>
                  </a:lnTo>
                  <a:lnTo>
                    <a:pt x="1169931" y="32568"/>
                  </a:lnTo>
                  <a:lnTo>
                    <a:pt x="1222540" y="7516"/>
                  </a:lnTo>
                  <a:lnTo>
                    <a:pt x="1247592" y="0"/>
                  </a:lnTo>
                  <a:lnTo>
                    <a:pt x="1267634" y="0"/>
                  </a:lnTo>
                  <a:lnTo>
                    <a:pt x="1320243" y="7516"/>
                  </a:lnTo>
                  <a:lnTo>
                    <a:pt x="1387884" y="25052"/>
                  </a:lnTo>
                  <a:lnTo>
                    <a:pt x="1440493" y="42589"/>
                  </a:lnTo>
                  <a:lnTo>
                    <a:pt x="1480577" y="62631"/>
                  </a:lnTo>
                  <a:lnTo>
                    <a:pt x="1498113" y="77662"/>
                  </a:lnTo>
                  <a:lnTo>
                    <a:pt x="1510639" y="92693"/>
                  </a:lnTo>
                  <a:lnTo>
                    <a:pt x="1515649" y="107724"/>
                  </a:lnTo>
                  <a:lnTo>
                    <a:pt x="1515649" y="127766"/>
                  </a:lnTo>
                  <a:lnTo>
                    <a:pt x="1510639" y="145302"/>
                  </a:lnTo>
                  <a:lnTo>
                    <a:pt x="1495608" y="172860"/>
                  </a:lnTo>
                  <a:lnTo>
                    <a:pt x="1478071" y="192901"/>
                  </a:lnTo>
                  <a:lnTo>
                    <a:pt x="1463040" y="202922"/>
                  </a:lnTo>
                  <a:lnTo>
                    <a:pt x="1397905" y="215448"/>
                  </a:lnTo>
                  <a:lnTo>
                    <a:pt x="1197488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1C56C895-63CD-45D1-8CB9-3D70B839BB24}"/>
                </a:ext>
              </a:extLst>
            </p:cNvPr>
            <p:cNvSpPr/>
            <p:nvPr/>
          </p:nvSpPr>
          <p:spPr>
            <a:xfrm>
              <a:off x="4376738" y="3232150"/>
              <a:ext cx="1343025" cy="876300"/>
            </a:xfrm>
            <a:custGeom>
              <a:avLst/>
              <a:gdLst>
                <a:gd name="connsiteX0" fmla="*/ 663879 w 1342790"/>
                <a:gd name="connsiteY0" fmla="*/ 248015 h 876822"/>
                <a:gd name="connsiteX1" fmla="*/ 891853 w 1342790"/>
                <a:gd name="connsiteY1" fmla="*/ 205427 h 876822"/>
                <a:gd name="connsiteX2" fmla="*/ 934442 w 1342790"/>
                <a:gd name="connsiteY2" fmla="*/ 200417 h 876822"/>
                <a:gd name="connsiteX3" fmla="*/ 946968 w 1342790"/>
                <a:gd name="connsiteY3" fmla="*/ 200417 h 876822"/>
                <a:gd name="connsiteX4" fmla="*/ 959494 w 1342790"/>
                <a:gd name="connsiteY4" fmla="*/ 205427 h 876822"/>
                <a:gd name="connsiteX5" fmla="*/ 972020 w 1342790"/>
                <a:gd name="connsiteY5" fmla="*/ 212943 h 876822"/>
                <a:gd name="connsiteX6" fmla="*/ 984546 w 1342790"/>
                <a:gd name="connsiteY6" fmla="*/ 227974 h 876822"/>
                <a:gd name="connsiteX7" fmla="*/ 989556 w 1342790"/>
                <a:gd name="connsiteY7" fmla="*/ 240500 h 876822"/>
                <a:gd name="connsiteX8" fmla="*/ 992061 w 1342790"/>
                <a:gd name="connsiteY8" fmla="*/ 260541 h 876822"/>
                <a:gd name="connsiteX9" fmla="*/ 989556 w 1342790"/>
                <a:gd name="connsiteY9" fmla="*/ 283088 h 876822"/>
                <a:gd name="connsiteX10" fmla="*/ 954483 w 1342790"/>
                <a:gd name="connsiteY10" fmla="*/ 496031 h 876822"/>
                <a:gd name="connsiteX11" fmla="*/ 921916 w 1342790"/>
                <a:gd name="connsiteY11" fmla="*/ 698952 h 876822"/>
                <a:gd name="connsiteX12" fmla="*/ 914400 w 1342790"/>
                <a:gd name="connsiteY12" fmla="*/ 846760 h 876822"/>
                <a:gd name="connsiteX13" fmla="*/ 916905 w 1342790"/>
                <a:gd name="connsiteY13" fmla="*/ 859286 h 876822"/>
                <a:gd name="connsiteX14" fmla="*/ 949473 w 1342790"/>
                <a:gd name="connsiteY14" fmla="*/ 869306 h 876822"/>
                <a:gd name="connsiteX15" fmla="*/ 977030 w 1342790"/>
                <a:gd name="connsiteY15" fmla="*/ 876822 h 876822"/>
                <a:gd name="connsiteX16" fmla="*/ 989556 w 1342790"/>
                <a:gd name="connsiteY16" fmla="*/ 876822 h 876822"/>
                <a:gd name="connsiteX17" fmla="*/ 1004587 w 1342790"/>
                <a:gd name="connsiteY17" fmla="*/ 876822 h 876822"/>
                <a:gd name="connsiteX18" fmla="*/ 1029639 w 1342790"/>
                <a:gd name="connsiteY18" fmla="*/ 866801 h 876822"/>
                <a:gd name="connsiteX19" fmla="*/ 1052186 w 1342790"/>
                <a:gd name="connsiteY19" fmla="*/ 849265 h 876822"/>
                <a:gd name="connsiteX20" fmla="*/ 1077238 w 1342790"/>
                <a:gd name="connsiteY20" fmla="*/ 814192 h 876822"/>
                <a:gd name="connsiteX21" fmla="*/ 1102290 w 1342790"/>
                <a:gd name="connsiteY21" fmla="*/ 766593 h 876822"/>
                <a:gd name="connsiteX22" fmla="*/ 1119827 w 1342790"/>
                <a:gd name="connsiteY22" fmla="*/ 711478 h 876822"/>
                <a:gd name="connsiteX23" fmla="*/ 1162415 w 1342790"/>
                <a:gd name="connsiteY23" fmla="*/ 591229 h 876822"/>
                <a:gd name="connsiteX24" fmla="*/ 1207509 w 1342790"/>
                <a:gd name="connsiteY24" fmla="*/ 463463 h 876822"/>
                <a:gd name="connsiteX25" fmla="*/ 1240077 w 1342790"/>
                <a:gd name="connsiteY25" fmla="*/ 375781 h 876822"/>
                <a:gd name="connsiteX26" fmla="*/ 1257613 w 1342790"/>
                <a:gd name="connsiteY26" fmla="*/ 348224 h 876822"/>
                <a:gd name="connsiteX27" fmla="*/ 1292686 w 1342790"/>
                <a:gd name="connsiteY27" fmla="*/ 303130 h 876822"/>
                <a:gd name="connsiteX28" fmla="*/ 1320243 w 1342790"/>
                <a:gd name="connsiteY28" fmla="*/ 273067 h 876822"/>
                <a:gd name="connsiteX29" fmla="*/ 1335274 w 1342790"/>
                <a:gd name="connsiteY29" fmla="*/ 258036 h 876822"/>
                <a:gd name="connsiteX30" fmla="*/ 1342790 w 1342790"/>
                <a:gd name="connsiteY30" fmla="*/ 237995 h 876822"/>
                <a:gd name="connsiteX31" fmla="*/ 1340285 w 1342790"/>
                <a:gd name="connsiteY31" fmla="*/ 215448 h 876822"/>
                <a:gd name="connsiteX32" fmla="*/ 1340285 w 1342790"/>
                <a:gd name="connsiteY32" fmla="*/ 202922 h 876822"/>
                <a:gd name="connsiteX33" fmla="*/ 1327759 w 1342790"/>
                <a:gd name="connsiteY33" fmla="*/ 177870 h 876822"/>
                <a:gd name="connsiteX34" fmla="*/ 1310222 w 1342790"/>
                <a:gd name="connsiteY34" fmla="*/ 152818 h 876822"/>
                <a:gd name="connsiteX35" fmla="*/ 1275150 w 1342790"/>
                <a:gd name="connsiteY35" fmla="*/ 117745 h 876822"/>
                <a:gd name="connsiteX36" fmla="*/ 1217530 w 1342790"/>
                <a:gd name="connsiteY36" fmla="*/ 77661 h 876822"/>
                <a:gd name="connsiteX37" fmla="*/ 1134858 w 1342790"/>
                <a:gd name="connsiteY37" fmla="*/ 27557 h 876822"/>
                <a:gd name="connsiteX38" fmla="*/ 1087259 w 1342790"/>
                <a:gd name="connsiteY38" fmla="*/ 5010 h 876822"/>
                <a:gd name="connsiteX39" fmla="*/ 1074733 w 1342790"/>
                <a:gd name="connsiteY39" fmla="*/ 0 h 876822"/>
                <a:gd name="connsiteX40" fmla="*/ 1062207 w 1342790"/>
                <a:gd name="connsiteY40" fmla="*/ 0 h 876822"/>
                <a:gd name="connsiteX41" fmla="*/ 1017113 w 1342790"/>
                <a:gd name="connsiteY41" fmla="*/ 10021 h 876822"/>
                <a:gd name="connsiteX42" fmla="*/ 929431 w 1342790"/>
                <a:gd name="connsiteY42" fmla="*/ 40083 h 876822"/>
                <a:gd name="connsiteX43" fmla="*/ 911895 w 1342790"/>
                <a:gd name="connsiteY43" fmla="*/ 47599 h 876822"/>
                <a:gd name="connsiteX44" fmla="*/ 716489 w 1342790"/>
                <a:gd name="connsiteY44" fmla="*/ 80167 h 876822"/>
                <a:gd name="connsiteX45" fmla="*/ 303130 w 1342790"/>
                <a:gd name="connsiteY45" fmla="*/ 147807 h 876822"/>
                <a:gd name="connsiteX46" fmla="*/ 147807 w 1342790"/>
                <a:gd name="connsiteY46" fmla="*/ 170354 h 876822"/>
                <a:gd name="connsiteX47" fmla="*/ 0 w 1342790"/>
                <a:gd name="connsiteY47" fmla="*/ 180375 h 876822"/>
                <a:gd name="connsiteX48" fmla="*/ 65135 w 1342790"/>
                <a:gd name="connsiteY48" fmla="*/ 343213 h 876822"/>
                <a:gd name="connsiteX49" fmla="*/ 320666 w 1342790"/>
                <a:gd name="connsiteY49" fmla="*/ 305635 h 876822"/>
                <a:gd name="connsiteX50" fmla="*/ 663879 w 1342790"/>
                <a:gd name="connsiteY50" fmla="*/ 248015 h 87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42790" h="876822">
                  <a:moveTo>
                    <a:pt x="663879" y="248015"/>
                  </a:moveTo>
                  <a:lnTo>
                    <a:pt x="891853" y="205427"/>
                  </a:lnTo>
                  <a:lnTo>
                    <a:pt x="934442" y="200417"/>
                  </a:lnTo>
                  <a:lnTo>
                    <a:pt x="946968" y="200417"/>
                  </a:lnTo>
                  <a:lnTo>
                    <a:pt x="959494" y="205427"/>
                  </a:lnTo>
                  <a:lnTo>
                    <a:pt x="972020" y="212943"/>
                  </a:lnTo>
                  <a:lnTo>
                    <a:pt x="984546" y="227974"/>
                  </a:lnTo>
                  <a:lnTo>
                    <a:pt x="989556" y="240500"/>
                  </a:lnTo>
                  <a:lnTo>
                    <a:pt x="992061" y="260541"/>
                  </a:lnTo>
                  <a:lnTo>
                    <a:pt x="989556" y="283088"/>
                  </a:lnTo>
                  <a:lnTo>
                    <a:pt x="954483" y="496031"/>
                  </a:lnTo>
                  <a:lnTo>
                    <a:pt x="921916" y="698952"/>
                  </a:lnTo>
                  <a:lnTo>
                    <a:pt x="914400" y="846760"/>
                  </a:lnTo>
                  <a:lnTo>
                    <a:pt x="916905" y="859286"/>
                  </a:lnTo>
                  <a:lnTo>
                    <a:pt x="949473" y="869306"/>
                  </a:lnTo>
                  <a:lnTo>
                    <a:pt x="977030" y="876822"/>
                  </a:lnTo>
                  <a:lnTo>
                    <a:pt x="989556" y="876822"/>
                  </a:lnTo>
                  <a:lnTo>
                    <a:pt x="1004587" y="876822"/>
                  </a:lnTo>
                  <a:lnTo>
                    <a:pt x="1029639" y="866801"/>
                  </a:lnTo>
                  <a:lnTo>
                    <a:pt x="1052186" y="849265"/>
                  </a:lnTo>
                  <a:lnTo>
                    <a:pt x="1077238" y="814192"/>
                  </a:lnTo>
                  <a:lnTo>
                    <a:pt x="1102290" y="766593"/>
                  </a:lnTo>
                  <a:lnTo>
                    <a:pt x="1119827" y="711478"/>
                  </a:lnTo>
                  <a:lnTo>
                    <a:pt x="1162415" y="591229"/>
                  </a:lnTo>
                  <a:lnTo>
                    <a:pt x="1207509" y="463463"/>
                  </a:lnTo>
                  <a:lnTo>
                    <a:pt x="1240077" y="375781"/>
                  </a:lnTo>
                  <a:lnTo>
                    <a:pt x="1257613" y="348224"/>
                  </a:lnTo>
                  <a:lnTo>
                    <a:pt x="1292686" y="303130"/>
                  </a:lnTo>
                  <a:lnTo>
                    <a:pt x="1320243" y="273067"/>
                  </a:lnTo>
                  <a:lnTo>
                    <a:pt x="1335274" y="258036"/>
                  </a:lnTo>
                  <a:lnTo>
                    <a:pt x="1342790" y="237995"/>
                  </a:lnTo>
                  <a:lnTo>
                    <a:pt x="1340285" y="215448"/>
                  </a:lnTo>
                  <a:lnTo>
                    <a:pt x="1340285" y="202922"/>
                  </a:lnTo>
                  <a:lnTo>
                    <a:pt x="1327759" y="177870"/>
                  </a:lnTo>
                  <a:lnTo>
                    <a:pt x="1310222" y="152818"/>
                  </a:lnTo>
                  <a:lnTo>
                    <a:pt x="1275150" y="117745"/>
                  </a:lnTo>
                  <a:lnTo>
                    <a:pt x="1217530" y="77661"/>
                  </a:lnTo>
                  <a:lnTo>
                    <a:pt x="1134858" y="27557"/>
                  </a:lnTo>
                  <a:lnTo>
                    <a:pt x="1087259" y="5010"/>
                  </a:lnTo>
                  <a:lnTo>
                    <a:pt x="1074733" y="0"/>
                  </a:lnTo>
                  <a:lnTo>
                    <a:pt x="1062207" y="0"/>
                  </a:lnTo>
                  <a:lnTo>
                    <a:pt x="1017113" y="10021"/>
                  </a:lnTo>
                  <a:lnTo>
                    <a:pt x="929431" y="40083"/>
                  </a:lnTo>
                  <a:lnTo>
                    <a:pt x="911895" y="47599"/>
                  </a:lnTo>
                  <a:lnTo>
                    <a:pt x="716489" y="80167"/>
                  </a:lnTo>
                  <a:lnTo>
                    <a:pt x="303130" y="147807"/>
                  </a:lnTo>
                  <a:lnTo>
                    <a:pt x="147807" y="170354"/>
                  </a:lnTo>
                  <a:lnTo>
                    <a:pt x="0" y="180375"/>
                  </a:lnTo>
                  <a:lnTo>
                    <a:pt x="65135" y="343213"/>
                  </a:lnTo>
                  <a:lnTo>
                    <a:pt x="320666" y="305635"/>
                  </a:lnTo>
                  <a:lnTo>
                    <a:pt x="663879" y="2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1E9CD1C4-EF52-4B93-9B25-46CAABC64EC5}"/>
                </a:ext>
              </a:extLst>
            </p:cNvPr>
            <p:cNvSpPr/>
            <p:nvPr/>
          </p:nvSpPr>
          <p:spPr>
            <a:xfrm>
              <a:off x="4494213" y="3895725"/>
              <a:ext cx="871537" cy="265113"/>
            </a:xfrm>
            <a:custGeom>
              <a:avLst/>
              <a:gdLst>
                <a:gd name="connsiteX0" fmla="*/ 578702 w 871811"/>
                <a:gd name="connsiteY0" fmla="*/ 25052 h 265551"/>
                <a:gd name="connsiteX1" fmla="*/ 696447 w 871811"/>
                <a:gd name="connsiteY1" fmla="*/ 12526 h 265551"/>
                <a:gd name="connsiteX2" fmla="*/ 871811 w 871811"/>
                <a:gd name="connsiteY2" fmla="*/ 0 h 265551"/>
                <a:gd name="connsiteX3" fmla="*/ 856780 w 871811"/>
                <a:gd name="connsiteY3" fmla="*/ 207932 h 265551"/>
                <a:gd name="connsiteX4" fmla="*/ 794150 w 871811"/>
                <a:gd name="connsiteY4" fmla="*/ 192900 h 265551"/>
                <a:gd name="connsiteX5" fmla="*/ 751561 w 871811"/>
                <a:gd name="connsiteY5" fmla="*/ 185385 h 265551"/>
                <a:gd name="connsiteX6" fmla="*/ 701457 w 871811"/>
                <a:gd name="connsiteY6" fmla="*/ 182880 h 265551"/>
                <a:gd name="connsiteX7" fmla="*/ 628806 w 871811"/>
                <a:gd name="connsiteY7" fmla="*/ 182880 h 265551"/>
                <a:gd name="connsiteX8" fmla="*/ 538619 w 871811"/>
                <a:gd name="connsiteY8" fmla="*/ 187890 h 265551"/>
                <a:gd name="connsiteX9" fmla="*/ 410853 w 871811"/>
                <a:gd name="connsiteY9" fmla="*/ 200416 h 265551"/>
                <a:gd name="connsiteX10" fmla="*/ 288098 w 871811"/>
                <a:gd name="connsiteY10" fmla="*/ 215447 h 265551"/>
                <a:gd name="connsiteX11" fmla="*/ 157828 w 871811"/>
                <a:gd name="connsiteY11" fmla="*/ 235489 h 265551"/>
                <a:gd name="connsiteX12" fmla="*/ 0 w 871811"/>
                <a:gd name="connsiteY12" fmla="*/ 265551 h 265551"/>
                <a:gd name="connsiteX13" fmla="*/ 2505 w 871811"/>
                <a:gd name="connsiteY13" fmla="*/ 130270 h 265551"/>
                <a:gd name="connsiteX14" fmla="*/ 132776 w 871811"/>
                <a:gd name="connsiteY14" fmla="*/ 102713 h 265551"/>
                <a:gd name="connsiteX15" fmla="*/ 273067 w 871811"/>
                <a:gd name="connsiteY15" fmla="*/ 72650 h 265551"/>
                <a:gd name="connsiteX16" fmla="*/ 383296 w 871811"/>
                <a:gd name="connsiteY16" fmla="*/ 52609 h 265551"/>
                <a:gd name="connsiteX17" fmla="*/ 578702 w 871811"/>
                <a:gd name="connsiteY17" fmla="*/ 25052 h 26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1" h="265551">
                  <a:moveTo>
                    <a:pt x="578702" y="25052"/>
                  </a:moveTo>
                  <a:lnTo>
                    <a:pt x="696447" y="12526"/>
                  </a:lnTo>
                  <a:lnTo>
                    <a:pt x="871811" y="0"/>
                  </a:lnTo>
                  <a:lnTo>
                    <a:pt x="856780" y="207932"/>
                  </a:lnTo>
                  <a:lnTo>
                    <a:pt x="794150" y="192900"/>
                  </a:lnTo>
                  <a:lnTo>
                    <a:pt x="751561" y="185385"/>
                  </a:lnTo>
                  <a:lnTo>
                    <a:pt x="701457" y="182880"/>
                  </a:lnTo>
                  <a:lnTo>
                    <a:pt x="628806" y="182880"/>
                  </a:lnTo>
                  <a:lnTo>
                    <a:pt x="538619" y="187890"/>
                  </a:lnTo>
                  <a:lnTo>
                    <a:pt x="410853" y="200416"/>
                  </a:lnTo>
                  <a:lnTo>
                    <a:pt x="288098" y="215447"/>
                  </a:lnTo>
                  <a:lnTo>
                    <a:pt x="157828" y="235489"/>
                  </a:lnTo>
                  <a:lnTo>
                    <a:pt x="0" y="265551"/>
                  </a:lnTo>
                  <a:lnTo>
                    <a:pt x="2505" y="130270"/>
                  </a:lnTo>
                  <a:lnTo>
                    <a:pt x="132776" y="102713"/>
                  </a:lnTo>
                  <a:lnTo>
                    <a:pt x="273067" y="72650"/>
                  </a:lnTo>
                  <a:lnTo>
                    <a:pt x="383296" y="52609"/>
                  </a:lnTo>
                  <a:lnTo>
                    <a:pt x="578702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5D57996C-2874-42E4-9280-1A9253E36C29}"/>
                </a:ext>
              </a:extLst>
            </p:cNvPr>
            <p:cNvSpPr/>
            <p:nvPr/>
          </p:nvSpPr>
          <p:spPr>
            <a:xfrm>
              <a:off x="3943350" y="4854575"/>
              <a:ext cx="1976438" cy="779463"/>
            </a:xfrm>
            <a:custGeom>
              <a:avLst/>
              <a:gdLst>
                <a:gd name="connsiteX0" fmla="*/ 1473061 w 1976608"/>
                <a:gd name="connsiteY0" fmla="*/ 320667 h 779119"/>
                <a:gd name="connsiteX1" fmla="*/ 1257614 w 1976608"/>
                <a:gd name="connsiteY1" fmla="*/ 413359 h 779119"/>
                <a:gd name="connsiteX2" fmla="*/ 1014609 w 1976608"/>
                <a:gd name="connsiteY2" fmla="*/ 506052 h 779119"/>
                <a:gd name="connsiteX3" fmla="*/ 804171 w 1976608"/>
                <a:gd name="connsiteY3" fmla="*/ 578703 h 779119"/>
                <a:gd name="connsiteX4" fmla="*/ 646343 w 1976608"/>
                <a:gd name="connsiteY4" fmla="*/ 631312 h 779119"/>
                <a:gd name="connsiteX5" fmla="*/ 583713 w 1976608"/>
                <a:gd name="connsiteY5" fmla="*/ 648848 h 779119"/>
                <a:gd name="connsiteX6" fmla="*/ 526094 w 1976608"/>
                <a:gd name="connsiteY6" fmla="*/ 668890 h 779119"/>
                <a:gd name="connsiteX7" fmla="*/ 486010 w 1976608"/>
                <a:gd name="connsiteY7" fmla="*/ 686427 h 779119"/>
                <a:gd name="connsiteX8" fmla="*/ 445927 w 1976608"/>
                <a:gd name="connsiteY8" fmla="*/ 718994 h 779119"/>
                <a:gd name="connsiteX9" fmla="*/ 418370 w 1976608"/>
                <a:gd name="connsiteY9" fmla="*/ 746551 h 779119"/>
                <a:gd name="connsiteX10" fmla="*/ 383297 w 1976608"/>
                <a:gd name="connsiteY10" fmla="*/ 766593 h 779119"/>
                <a:gd name="connsiteX11" fmla="*/ 350729 w 1976608"/>
                <a:gd name="connsiteY11" fmla="*/ 776614 h 779119"/>
                <a:gd name="connsiteX12" fmla="*/ 318162 w 1976608"/>
                <a:gd name="connsiteY12" fmla="*/ 779119 h 779119"/>
                <a:gd name="connsiteX13" fmla="*/ 288099 w 1976608"/>
                <a:gd name="connsiteY13" fmla="*/ 774109 h 779119"/>
                <a:gd name="connsiteX14" fmla="*/ 258037 w 1976608"/>
                <a:gd name="connsiteY14" fmla="*/ 761583 h 779119"/>
                <a:gd name="connsiteX15" fmla="*/ 222964 w 1976608"/>
                <a:gd name="connsiteY15" fmla="*/ 741541 h 779119"/>
                <a:gd name="connsiteX16" fmla="*/ 185386 w 1976608"/>
                <a:gd name="connsiteY16" fmla="*/ 711479 h 779119"/>
                <a:gd name="connsiteX17" fmla="*/ 130271 w 1976608"/>
                <a:gd name="connsiteY17" fmla="*/ 661374 h 779119"/>
                <a:gd name="connsiteX18" fmla="*/ 80167 w 1976608"/>
                <a:gd name="connsiteY18" fmla="*/ 603755 h 779119"/>
                <a:gd name="connsiteX19" fmla="*/ 35073 w 1976608"/>
                <a:gd name="connsiteY19" fmla="*/ 538619 h 779119"/>
                <a:gd name="connsiteX20" fmla="*/ 10021 w 1976608"/>
                <a:gd name="connsiteY20" fmla="*/ 488515 h 779119"/>
                <a:gd name="connsiteX21" fmla="*/ 0 w 1976608"/>
                <a:gd name="connsiteY21" fmla="*/ 450937 h 779119"/>
                <a:gd name="connsiteX22" fmla="*/ 0 w 1976608"/>
                <a:gd name="connsiteY22" fmla="*/ 420875 h 779119"/>
                <a:gd name="connsiteX23" fmla="*/ 2506 w 1976608"/>
                <a:gd name="connsiteY23" fmla="*/ 405844 h 779119"/>
                <a:gd name="connsiteX24" fmla="*/ 10021 w 1976608"/>
                <a:gd name="connsiteY24" fmla="*/ 400833 h 779119"/>
                <a:gd name="connsiteX25" fmla="*/ 17537 w 1976608"/>
                <a:gd name="connsiteY25" fmla="*/ 398328 h 779119"/>
                <a:gd name="connsiteX26" fmla="*/ 40084 w 1976608"/>
                <a:gd name="connsiteY26" fmla="*/ 405844 h 779119"/>
                <a:gd name="connsiteX27" fmla="*/ 97703 w 1976608"/>
                <a:gd name="connsiteY27" fmla="*/ 440916 h 779119"/>
                <a:gd name="connsiteX28" fmla="*/ 157828 w 1976608"/>
                <a:gd name="connsiteY28" fmla="*/ 475989 h 779119"/>
                <a:gd name="connsiteX29" fmla="*/ 210438 w 1976608"/>
                <a:gd name="connsiteY29" fmla="*/ 498536 h 779119"/>
                <a:gd name="connsiteX30" fmla="*/ 255531 w 1976608"/>
                <a:gd name="connsiteY30" fmla="*/ 513567 h 779119"/>
                <a:gd name="connsiteX31" fmla="*/ 285594 w 1976608"/>
                <a:gd name="connsiteY31" fmla="*/ 521083 h 779119"/>
                <a:gd name="connsiteX32" fmla="*/ 325677 w 1976608"/>
                <a:gd name="connsiteY32" fmla="*/ 521083 h 779119"/>
                <a:gd name="connsiteX33" fmla="*/ 385802 w 1976608"/>
                <a:gd name="connsiteY33" fmla="*/ 506052 h 779119"/>
                <a:gd name="connsiteX34" fmla="*/ 633817 w 1976608"/>
                <a:gd name="connsiteY34" fmla="*/ 435906 h 779119"/>
                <a:gd name="connsiteX35" fmla="*/ 886843 w 1976608"/>
                <a:gd name="connsiteY35" fmla="*/ 358245 h 779119"/>
                <a:gd name="connsiteX36" fmla="*/ 1039661 w 1976608"/>
                <a:gd name="connsiteY36" fmla="*/ 313151 h 779119"/>
                <a:gd name="connsiteX37" fmla="*/ 1222541 w 1976608"/>
                <a:gd name="connsiteY37" fmla="*/ 255531 h 779119"/>
                <a:gd name="connsiteX38" fmla="*/ 1493103 w 1976608"/>
                <a:gd name="connsiteY38" fmla="*/ 155323 h 779119"/>
                <a:gd name="connsiteX39" fmla="*/ 1763665 w 1976608"/>
                <a:gd name="connsiteY39" fmla="*/ 55115 h 779119"/>
                <a:gd name="connsiteX40" fmla="*/ 1908967 w 1976608"/>
                <a:gd name="connsiteY40" fmla="*/ 7516 h 779119"/>
                <a:gd name="connsiteX41" fmla="*/ 1939029 w 1976608"/>
                <a:gd name="connsiteY41" fmla="*/ 0 h 779119"/>
                <a:gd name="connsiteX42" fmla="*/ 1964082 w 1976608"/>
                <a:gd name="connsiteY42" fmla="*/ 0 h 779119"/>
                <a:gd name="connsiteX43" fmla="*/ 1974102 w 1976608"/>
                <a:gd name="connsiteY43" fmla="*/ 5011 h 779119"/>
                <a:gd name="connsiteX44" fmla="*/ 1976608 w 1976608"/>
                <a:gd name="connsiteY44" fmla="*/ 10021 h 779119"/>
                <a:gd name="connsiteX45" fmla="*/ 1976608 w 1976608"/>
                <a:gd name="connsiteY45" fmla="*/ 15031 h 779119"/>
                <a:gd name="connsiteX46" fmla="*/ 1974102 w 1976608"/>
                <a:gd name="connsiteY46" fmla="*/ 30063 h 779119"/>
                <a:gd name="connsiteX47" fmla="*/ 1949050 w 1976608"/>
                <a:gd name="connsiteY47" fmla="*/ 62630 h 779119"/>
                <a:gd name="connsiteX48" fmla="*/ 1906462 w 1976608"/>
                <a:gd name="connsiteY48" fmla="*/ 95198 h 779119"/>
                <a:gd name="connsiteX49" fmla="*/ 1696025 w 1976608"/>
                <a:gd name="connsiteY49" fmla="*/ 212943 h 779119"/>
                <a:gd name="connsiteX50" fmla="*/ 1473061 w 1976608"/>
                <a:gd name="connsiteY50" fmla="*/ 320667 h 77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6608" h="779119">
                  <a:moveTo>
                    <a:pt x="1473061" y="320667"/>
                  </a:moveTo>
                  <a:lnTo>
                    <a:pt x="1257614" y="413359"/>
                  </a:lnTo>
                  <a:lnTo>
                    <a:pt x="1014609" y="506052"/>
                  </a:lnTo>
                  <a:lnTo>
                    <a:pt x="804171" y="578703"/>
                  </a:lnTo>
                  <a:lnTo>
                    <a:pt x="646343" y="631312"/>
                  </a:lnTo>
                  <a:lnTo>
                    <a:pt x="583713" y="648848"/>
                  </a:lnTo>
                  <a:lnTo>
                    <a:pt x="526094" y="668890"/>
                  </a:lnTo>
                  <a:lnTo>
                    <a:pt x="486010" y="686427"/>
                  </a:lnTo>
                  <a:lnTo>
                    <a:pt x="445927" y="718994"/>
                  </a:lnTo>
                  <a:lnTo>
                    <a:pt x="418370" y="746551"/>
                  </a:lnTo>
                  <a:lnTo>
                    <a:pt x="383297" y="766593"/>
                  </a:lnTo>
                  <a:lnTo>
                    <a:pt x="350729" y="776614"/>
                  </a:lnTo>
                  <a:lnTo>
                    <a:pt x="318162" y="779119"/>
                  </a:lnTo>
                  <a:lnTo>
                    <a:pt x="288099" y="774109"/>
                  </a:lnTo>
                  <a:lnTo>
                    <a:pt x="258037" y="761583"/>
                  </a:lnTo>
                  <a:lnTo>
                    <a:pt x="222964" y="741541"/>
                  </a:lnTo>
                  <a:lnTo>
                    <a:pt x="185386" y="711479"/>
                  </a:lnTo>
                  <a:lnTo>
                    <a:pt x="130271" y="661374"/>
                  </a:lnTo>
                  <a:lnTo>
                    <a:pt x="80167" y="603755"/>
                  </a:lnTo>
                  <a:lnTo>
                    <a:pt x="35073" y="538619"/>
                  </a:lnTo>
                  <a:lnTo>
                    <a:pt x="10021" y="488515"/>
                  </a:lnTo>
                  <a:lnTo>
                    <a:pt x="0" y="450937"/>
                  </a:lnTo>
                  <a:lnTo>
                    <a:pt x="0" y="420875"/>
                  </a:lnTo>
                  <a:lnTo>
                    <a:pt x="2506" y="405844"/>
                  </a:lnTo>
                  <a:lnTo>
                    <a:pt x="10021" y="400833"/>
                  </a:lnTo>
                  <a:lnTo>
                    <a:pt x="17537" y="398328"/>
                  </a:lnTo>
                  <a:lnTo>
                    <a:pt x="40084" y="405844"/>
                  </a:lnTo>
                  <a:lnTo>
                    <a:pt x="97703" y="440916"/>
                  </a:lnTo>
                  <a:lnTo>
                    <a:pt x="157828" y="475989"/>
                  </a:lnTo>
                  <a:lnTo>
                    <a:pt x="210438" y="498536"/>
                  </a:lnTo>
                  <a:lnTo>
                    <a:pt x="255531" y="513567"/>
                  </a:lnTo>
                  <a:lnTo>
                    <a:pt x="285594" y="521083"/>
                  </a:lnTo>
                  <a:lnTo>
                    <a:pt x="325677" y="521083"/>
                  </a:lnTo>
                  <a:lnTo>
                    <a:pt x="385802" y="506052"/>
                  </a:lnTo>
                  <a:lnTo>
                    <a:pt x="633817" y="435906"/>
                  </a:lnTo>
                  <a:lnTo>
                    <a:pt x="886843" y="358245"/>
                  </a:lnTo>
                  <a:lnTo>
                    <a:pt x="1039661" y="313151"/>
                  </a:lnTo>
                  <a:lnTo>
                    <a:pt x="1222541" y="255531"/>
                  </a:lnTo>
                  <a:lnTo>
                    <a:pt x="1493103" y="155323"/>
                  </a:lnTo>
                  <a:lnTo>
                    <a:pt x="1763665" y="55115"/>
                  </a:lnTo>
                  <a:lnTo>
                    <a:pt x="1908967" y="7516"/>
                  </a:lnTo>
                  <a:lnTo>
                    <a:pt x="1939029" y="0"/>
                  </a:lnTo>
                  <a:lnTo>
                    <a:pt x="1964082" y="0"/>
                  </a:lnTo>
                  <a:lnTo>
                    <a:pt x="1974102" y="5011"/>
                  </a:lnTo>
                  <a:lnTo>
                    <a:pt x="1976608" y="10021"/>
                  </a:lnTo>
                  <a:lnTo>
                    <a:pt x="1976608" y="15031"/>
                  </a:lnTo>
                  <a:lnTo>
                    <a:pt x="1974102" y="30063"/>
                  </a:lnTo>
                  <a:lnTo>
                    <a:pt x="1949050" y="62630"/>
                  </a:lnTo>
                  <a:lnTo>
                    <a:pt x="1906462" y="95198"/>
                  </a:lnTo>
                  <a:lnTo>
                    <a:pt x="1696025" y="212943"/>
                  </a:lnTo>
                  <a:lnTo>
                    <a:pt x="1473061" y="320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9E51B2C7-363E-425C-8592-516E7B0B5AF2}"/>
                </a:ext>
              </a:extLst>
            </p:cNvPr>
            <p:cNvSpPr/>
            <p:nvPr/>
          </p:nvSpPr>
          <p:spPr>
            <a:xfrm rot="16200000">
              <a:off x="4429919" y="3448844"/>
              <a:ext cx="4438650" cy="604838"/>
            </a:xfrm>
            <a:custGeom>
              <a:avLst/>
              <a:gdLst>
                <a:gd name="connsiteX0" fmla="*/ 1739153 w 4439322"/>
                <a:gd name="connsiteY0" fmla="*/ 319144 h 606014"/>
                <a:gd name="connsiteX1" fmla="*/ 2259105 w 4439322"/>
                <a:gd name="connsiteY1" fmla="*/ 319144 h 606014"/>
                <a:gd name="connsiteX2" fmla="*/ 2621280 w 4439322"/>
                <a:gd name="connsiteY2" fmla="*/ 319144 h 606014"/>
                <a:gd name="connsiteX3" fmla="*/ 3012141 w 4439322"/>
                <a:gd name="connsiteY3" fmla="*/ 315558 h 606014"/>
                <a:gd name="connsiteX4" fmla="*/ 3291840 w 4439322"/>
                <a:gd name="connsiteY4" fmla="*/ 315558 h 606014"/>
                <a:gd name="connsiteX5" fmla="*/ 3564367 w 4439322"/>
                <a:gd name="connsiteY5" fmla="*/ 304800 h 606014"/>
                <a:gd name="connsiteX6" fmla="*/ 3743661 w 4439322"/>
                <a:gd name="connsiteY6" fmla="*/ 297628 h 606014"/>
                <a:gd name="connsiteX7" fmla="*/ 3919369 w 4439322"/>
                <a:gd name="connsiteY7" fmla="*/ 294043 h 606014"/>
                <a:gd name="connsiteX8" fmla="*/ 3983915 w 4439322"/>
                <a:gd name="connsiteY8" fmla="*/ 290457 h 606014"/>
                <a:gd name="connsiteX9" fmla="*/ 4055633 w 4439322"/>
                <a:gd name="connsiteY9" fmla="*/ 279699 h 606014"/>
                <a:gd name="connsiteX10" fmla="*/ 4116593 w 4439322"/>
                <a:gd name="connsiteY10" fmla="*/ 265356 h 606014"/>
                <a:gd name="connsiteX11" fmla="*/ 4156037 w 4439322"/>
                <a:gd name="connsiteY11" fmla="*/ 247426 h 606014"/>
                <a:gd name="connsiteX12" fmla="*/ 4224169 w 4439322"/>
                <a:gd name="connsiteY12" fmla="*/ 200810 h 606014"/>
                <a:gd name="connsiteX13" fmla="*/ 4270785 w 4439322"/>
                <a:gd name="connsiteY13" fmla="*/ 161365 h 606014"/>
                <a:gd name="connsiteX14" fmla="*/ 4320988 w 4439322"/>
                <a:gd name="connsiteY14" fmla="*/ 103991 h 606014"/>
                <a:gd name="connsiteX15" fmla="*/ 4342503 w 4439322"/>
                <a:gd name="connsiteY15" fmla="*/ 50203 h 606014"/>
                <a:gd name="connsiteX16" fmla="*/ 4353261 w 4439322"/>
                <a:gd name="connsiteY16" fmla="*/ 28687 h 606014"/>
                <a:gd name="connsiteX17" fmla="*/ 4371190 w 4439322"/>
                <a:gd name="connsiteY17" fmla="*/ 3586 h 606014"/>
                <a:gd name="connsiteX18" fmla="*/ 4381948 w 4439322"/>
                <a:gd name="connsiteY18" fmla="*/ 0 h 606014"/>
                <a:gd name="connsiteX19" fmla="*/ 4396291 w 4439322"/>
                <a:gd name="connsiteY19" fmla="*/ 0 h 606014"/>
                <a:gd name="connsiteX20" fmla="*/ 4407049 w 4439322"/>
                <a:gd name="connsiteY20" fmla="*/ 10758 h 606014"/>
                <a:gd name="connsiteX21" fmla="*/ 4421393 w 4439322"/>
                <a:gd name="connsiteY21" fmla="*/ 32273 h 606014"/>
                <a:gd name="connsiteX22" fmla="*/ 4428564 w 4439322"/>
                <a:gd name="connsiteY22" fmla="*/ 50203 h 606014"/>
                <a:gd name="connsiteX23" fmla="*/ 4439322 w 4439322"/>
                <a:gd name="connsiteY23" fmla="*/ 93233 h 606014"/>
                <a:gd name="connsiteX24" fmla="*/ 4439322 w 4439322"/>
                <a:gd name="connsiteY24" fmla="*/ 147021 h 606014"/>
                <a:gd name="connsiteX25" fmla="*/ 4432150 w 4439322"/>
                <a:gd name="connsiteY25" fmla="*/ 204396 h 606014"/>
                <a:gd name="connsiteX26" fmla="*/ 4417807 w 4439322"/>
                <a:gd name="connsiteY26" fmla="*/ 261770 h 606014"/>
                <a:gd name="connsiteX27" fmla="*/ 4389120 w 4439322"/>
                <a:gd name="connsiteY27" fmla="*/ 337073 h 606014"/>
                <a:gd name="connsiteX28" fmla="*/ 4349675 w 4439322"/>
                <a:gd name="connsiteY28" fmla="*/ 408791 h 606014"/>
                <a:gd name="connsiteX29" fmla="*/ 4303058 w 4439322"/>
                <a:gd name="connsiteY29" fmla="*/ 476923 h 606014"/>
                <a:gd name="connsiteX30" fmla="*/ 4245684 w 4439322"/>
                <a:gd name="connsiteY30" fmla="*/ 541468 h 606014"/>
                <a:gd name="connsiteX31" fmla="*/ 4195482 w 4439322"/>
                <a:gd name="connsiteY31" fmla="*/ 584499 h 606014"/>
                <a:gd name="connsiteX32" fmla="*/ 4166795 w 4439322"/>
                <a:gd name="connsiteY32" fmla="*/ 602428 h 606014"/>
                <a:gd name="connsiteX33" fmla="*/ 4148865 w 4439322"/>
                <a:gd name="connsiteY33" fmla="*/ 606014 h 606014"/>
                <a:gd name="connsiteX34" fmla="*/ 4127350 w 4439322"/>
                <a:gd name="connsiteY34" fmla="*/ 606014 h 606014"/>
                <a:gd name="connsiteX35" fmla="*/ 4080734 w 4439322"/>
                <a:gd name="connsiteY35" fmla="*/ 591671 h 606014"/>
                <a:gd name="connsiteX36" fmla="*/ 4055633 w 4439322"/>
                <a:gd name="connsiteY36" fmla="*/ 577327 h 606014"/>
                <a:gd name="connsiteX37" fmla="*/ 4005430 w 4439322"/>
                <a:gd name="connsiteY37" fmla="*/ 559398 h 606014"/>
                <a:gd name="connsiteX38" fmla="*/ 3930127 w 4439322"/>
                <a:gd name="connsiteY38" fmla="*/ 545054 h 606014"/>
                <a:gd name="connsiteX39" fmla="*/ 3775934 w 4439322"/>
                <a:gd name="connsiteY39" fmla="*/ 545054 h 606014"/>
                <a:gd name="connsiteX40" fmla="*/ 3463962 w 4439322"/>
                <a:gd name="connsiteY40" fmla="*/ 545054 h 606014"/>
                <a:gd name="connsiteX41" fmla="*/ 3184263 w 4439322"/>
                <a:gd name="connsiteY41" fmla="*/ 545054 h 606014"/>
                <a:gd name="connsiteX42" fmla="*/ 2804160 w 4439322"/>
                <a:gd name="connsiteY42" fmla="*/ 545054 h 606014"/>
                <a:gd name="connsiteX43" fmla="*/ 2467087 w 4439322"/>
                <a:gd name="connsiteY43" fmla="*/ 545054 h 606014"/>
                <a:gd name="connsiteX44" fmla="*/ 2180216 w 4439322"/>
                <a:gd name="connsiteY44" fmla="*/ 545054 h 606014"/>
                <a:gd name="connsiteX45" fmla="*/ 1893345 w 4439322"/>
                <a:gd name="connsiteY45" fmla="*/ 545054 h 606014"/>
                <a:gd name="connsiteX46" fmla="*/ 1653091 w 4439322"/>
                <a:gd name="connsiteY46" fmla="*/ 545054 h 606014"/>
                <a:gd name="connsiteX47" fmla="*/ 1380564 w 4439322"/>
                <a:gd name="connsiteY47" fmla="*/ 545054 h 606014"/>
                <a:gd name="connsiteX48" fmla="*/ 1136724 w 4439322"/>
                <a:gd name="connsiteY48" fmla="*/ 545054 h 606014"/>
                <a:gd name="connsiteX49" fmla="*/ 950258 w 4439322"/>
                <a:gd name="connsiteY49" fmla="*/ 545054 h 606014"/>
                <a:gd name="connsiteX50" fmla="*/ 817581 w 4439322"/>
                <a:gd name="connsiteY50" fmla="*/ 548640 h 606014"/>
                <a:gd name="connsiteX51" fmla="*/ 749449 w 4439322"/>
                <a:gd name="connsiteY51" fmla="*/ 552226 h 606014"/>
                <a:gd name="connsiteX52" fmla="*/ 692075 w 4439322"/>
                <a:gd name="connsiteY52" fmla="*/ 559398 h 606014"/>
                <a:gd name="connsiteX53" fmla="*/ 609600 w 4439322"/>
                <a:gd name="connsiteY53" fmla="*/ 570156 h 606014"/>
                <a:gd name="connsiteX54" fmla="*/ 530710 w 4439322"/>
                <a:gd name="connsiteY54" fmla="*/ 584499 h 606014"/>
                <a:gd name="connsiteX55" fmla="*/ 512781 w 4439322"/>
                <a:gd name="connsiteY55" fmla="*/ 584499 h 606014"/>
                <a:gd name="connsiteX56" fmla="*/ 426720 w 4439322"/>
                <a:gd name="connsiteY56" fmla="*/ 570156 h 606014"/>
                <a:gd name="connsiteX57" fmla="*/ 372931 w 4439322"/>
                <a:gd name="connsiteY57" fmla="*/ 555812 h 606014"/>
                <a:gd name="connsiteX58" fmla="*/ 251011 w 4439322"/>
                <a:gd name="connsiteY58" fmla="*/ 512781 h 606014"/>
                <a:gd name="connsiteX59" fmla="*/ 175708 w 4439322"/>
                <a:gd name="connsiteY59" fmla="*/ 476923 h 606014"/>
                <a:gd name="connsiteX60" fmla="*/ 111162 w 4439322"/>
                <a:gd name="connsiteY60" fmla="*/ 441064 h 606014"/>
                <a:gd name="connsiteX61" fmla="*/ 53788 w 4439322"/>
                <a:gd name="connsiteY61" fmla="*/ 401619 h 606014"/>
                <a:gd name="connsiteX62" fmla="*/ 25101 w 4439322"/>
                <a:gd name="connsiteY62" fmla="*/ 376518 h 606014"/>
                <a:gd name="connsiteX63" fmla="*/ 7171 w 4439322"/>
                <a:gd name="connsiteY63" fmla="*/ 351417 h 606014"/>
                <a:gd name="connsiteX64" fmla="*/ 0 w 4439322"/>
                <a:gd name="connsiteY64" fmla="*/ 333487 h 606014"/>
                <a:gd name="connsiteX65" fmla="*/ 0 w 4439322"/>
                <a:gd name="connsiteY65" fmla="*/ 315558 h 606014"/>
                <a:gd name="connsiteX66" fmla="*/ 3585 w 4439322"/>
                <a:gd name="connsiteY66" fmla="*/ 297628 h 606014"/>
                <a:gd name="connsiteX67" fmla="*/ 17929 w 4439322"/>
                <a:gd name="connsiteY67" fmla="*/ 283285 h 606014"/>
                <a:gd name="connsiteX68" fmla="*/ 39444 w 4439322"/>
                <a:gd name="connsiteY68" fmla="*/ 268941 h 606014"/>
                <a:gd name="connsiteX69" fmla="*/ 71717 w 4439322"/>
                <a:gd name="connsiteY69" fmla="*/ 258184 h 606014"/>
                <a:gd name="connsiteX70" fmla="*/ 573741 w 4439322"/>
                <a:gd name="connsiteY70" fmla="*/ 311972 h 606014"/>
                <a:gd name="connsiteX71" fmla="*/ 634701 w 4439322"/>
                <a:gd name="connsiteY71" fmla="*/ 315558 h 606014"/>
                <a:gd name="connsiteX72" fmla="*/ 857025 w 4439322"/>
                <a:gd name="connsiteY72" fmla="*/ 319144 h 606014"/>
                <a:gd name="connsiteX73" fmla="*/ 1423595 w 4439322"/>
                <a:gd name="connsiteY73" fmla="*/ 319144 h 606014"/>
                <a:gd name="connsiteX74" fmla="*/ 1739153 w 4439322"/>
                <a:gd name="connsiteY74" fmla="*/ 319144 h 6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39322" h="606014">
                  <a:moveTo>
                    <a:pt x="1739153" y="319144"/>
                  </a:moveTo>
                  <a:lnTo>
                    <a:pt x="2259105" y="319144"/>
                  </a:lnTo>
                  <a:lnTo>
                    <a:pt x="2621280" y="319144"/>
                  </a:lnTo>
                  <a:lnTo>
                    <a:pt x="3012141" y="315558"/>
                  </a:lnTo>
                  <a:lnTo>
                    <a:pt x="3291840" y="315558"/>
                  </a:lnTo>
                  <a:lnTo>
                    <a:pt x="3564367" y="304800"/>
                  </a:lnTo>
                  <a:lnTo>
                    <a:pt x="3743661" y="297628"/>
                  </a:lnTo>
                  <a:lnTo>
                    <a:pt x="3919369" y="294043"/>
                  </a:lnTo>
                  <a:lnTo>
                    <a:pt x="3983915" y="290457"/>
                  </a:lnTo>
                  <a:lnTo>
                    <a:pt x="4055633" y="279699"/>
                  </a:lnTo>
                  <a:lnTo>
                    <a:pt x="4116593" y="265356"/>
                  </a:lnTo>
                  <a:lnTo>
                    <a:pt x="4156037" y="247426"/>
                  </a:lnTo>
                  <a:lnTo>
                    <a:pt x="4224169" y="200810"/>
                  </a:lnTo>
                  <a:lnTo>
                    <a:pt x="4270785" y="161365"/>
                  </a:lnTo>
                  <a:lnTo>
                    <a:pt x="4320988" y="103991"/>
                  </a:lnTo>
                  <a:lnTo>
                    <a:pt x="4342503" y="50203"/>
                  </a:lnTo>
                  <a:lnTo>
                    <a:pt x="4353261" y="28687"/>
                  </a:lnTo>
                  <a:lnTo>
                    <a:pt x="4371190" y="3586"/>
                  </a:lnTo>
                  <a:lnTo>
                    <a:pt x="4381948" y="0"/>
                  </a:lnTo>
                  <a:lnTo>
                    <a:pt x="4396291" y="0"/>
                  </a:lnTo>
                  <a:lnTo>
                    <a:pt x="4407049" y="10758"/>
                  </a:lnTo>
                  <a:lnTo>
                    <a:pt x="4421393" y="32273"/>
                  </a:lnTo>
                  <a:lnTo>
                    <a:pt x="4428564" y="50203"/>
                  </a:lnTo>
                  <a:lnTo>
                    <a:pt x="4439322" y="93233"/>
                  </a:lnTo>
                  <a:lnTo>
                    <a:pt x="4439322" y="147021"/>
                  </a:lnTo>
                  <a:lnTo>
                    <a:pt x="4432150" y="204396"/>
                  </a:lnTo>
                  <a:lnTo>
                    <a:pt x="4417807" y="261770"/>
                  </a:lnTo>
                  <a:lnTo>
                    <a:pt x="4389120" y="337073"/>
                  </a:lnTo>
                  <a:lnTo>
                    <a:pt x="4349675" y="408791"/>
                  </a:lnTo>
                  <a:lnTo>
                    <a:pt x="4303058" y="476923"/>
                  </a:lnTo>
                  <a:lnTo>
                    <a:pt x="4245684" y="541468"/>
                  </a:lnTo>
                  <a:lnTo>
                    <a:pt x="4195482" y="584499"/>
                  </a:lnTo>
                  <a:lnTo>
                    <a:pt x="4166795" y="602428"/>
                  </a:lnTo>
                  <a:lnTo>
                    <a:pt x="4148865" y="606014"/>
                  </a:lnTo>
                  <a:lnTo>
                    <a:pt x="4127350" y="606014"/>
                  </a:lnTo>
                  <a:lnTo>
                    <a:pt x="4080734" y="591671"/>
                  </a:lnTo>
                  <a:lnTo>
                    <a:pt x="4055633" y="577327"/>
                  </a:lnTo>
                  <a:lnTo>
                    <a:pt x="4005430" y="559398"/>
                  </a:lnTo>
                  <a:lnTo>
                    <a:pt x="3930127" y="545054"/>
                  </a:lnTo>
                  <a:lnTo>
                    <a:pt x="3775934" y="545054"/>
                  </a:lnTo>
                  <a:lnTo>
                    <a:pt x="3463962" y="545054"/>
                  </a:lnTo>
                  <a:lnTo>
                    <a:pt x="3184263" y="545054"/>
                  </a:lnTo>
                  <a:lnTo>
                    <a:pt x="2804160" y="545054"/>
                  </a:lnTo>
                  <a:lnTo>
                    <a:pt x="2467087" y="545054"/>
                  </a:lnTo>
                  <a:lnTo>
                    <a:pt x="2180216" y="545054"/>
                  </a:lnTo>
                  <a:lnTo>
                    <a:pt x="1893345" y="545054"/>
                  </a:lnTo>
                  <a:lnTo>
                    <a:pt x="1653091" y="545054"/>
                  </a:lnTo>
                  <a:lnTo>
                    <a:pt x="1380564" y="545054"/>
                  </a:lnTo>
                  <a:lnTo>
                    <a:pt x="1136724" y="545054"/>
                  </a:lnTo>
                  <a:lnTo>
                    <a:pt x="950258" y="545054"/>
                  </a:lnTo>
                  <a:lnTo>
                    <a:pt x="817581" y="548640"/>
                  </a:lnTo>
                  <a:lnTo>
                    <a:pt x="749449" y="552226"/>
                  </a:lnTo>
                  <a:lnTo>
                    <a:pt x="692075" y="559398"/>
                  </a:lnTo>
                  <a:lnTo>
                    <a:pt x="609600" y="570156"/>
                  </a:lnTo>
                  <a:lnTo>
                    <a:pt x="530710" y="584499"/>
                  </a:lnTo>
                  <a:lnTo>
                    <a:pt x="512781" y="584499"/>
                  </a:lnTo>
                  <a:lnTo>
                    <a:pt x="426720" y="570156"/>
                  </a:lnTo>
                  <a:lnTo>
                    <a:pt x="372931" y="555812"/>
                  </a:lnTo>
                  <a:lnTo>
                    <a:pt x="251011" y="512781"/>
                  </a:lnTo>
                  <a:lnTo>
                    <a:pt x="175708" y="476923"/>
                  </a:lnTo>
                  <a:lnTo>
                    <a:pt x="111162" y="441064"/>
                  </a:lnTo>
                  <a:lnTo>
                    <a:pt x="53788" y="401619"/>
                  </a:lnTo>
                  <a:lnTo>
                    <a:pt x="25101" y="376518"/>
                  </a:lnTo>
                  <a:lnTo>
                    <a:pt x="7171" y="351417"/>
                  </a:lnTo>
                  <a:lnTo>
                    <a:pt x="0" y="333487"/>
                  </a:lnTo>
                  <a:lnTo>
                    <a:pt x="0" y="315558"/>
                  </a:lnTo>
                  <a:lnTo>
                    <a:pt x="3585" y="297628"/>
                  </a:lnTo>
                  <a:lnTo>
                    <a:pt x="17929" y="283285"/>
                  </a:lnTo>
                  <a:lnTo>
                    <a:pt x="39444" y="268941"/>
                  </a:lnTo>
                  <a:lnTo>
                    <a:pt x="71717" y="258184"/>
                  </a:lnTo>
                  <a:lnTo>
                    <a:pt x="573741" y="311972"/>
                  </a:lnTo>
                  <a:lnTo>
                    <a:pt x="634701" y="315558"/>
                  </a:lnTo>
                  <a:lnTo>
                    <a:pt x="857025" y="319144"/>
                  </a:lnTo>
                  <a:lnTo>
                    <a:pt x="1423595" y="319144"/>
                  </a:lnTo>
                  <a:lnTo>
                    <a:pt x="1739153" y="31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3950BD2-D5C9-4D22-A675-B03929CF6141}"/>
                </a:ext>
              </a:extLst>
            </p:cNvPr>
            <p:cNvSpPr/>
            <p:nvPr/>
          </p:nvSpPr>
          <p:spPr>
            <a:xfrm rot="16200000">
              <a:off x="5950744" y="5250656"/>
              <a:ext cx="781050" cy="649288"/>
            </a:xfrm>
            <a:custGeom>
              <a:avLst/>
              <a:gdLst>
                <a:gd name="connsiteX0" fmla="*/ 702469 w 781050"/>
                <a:gd name="connsiteY0" fmla="*/ 192881 h 650081"/>
                <a:gd name="connsiteX1" fmla="*/ 623888 w 781050"/>
                <a:gd name="connsiteY1" fmla="*/ 352425 h 650081"/>
                <a:gd name="connsiteX2" fmla="*/ 564357 w 781050"/>
                <a:gd name="connsiteY2" fmla="*/ 476250 h 650081"/>
                <a:gd name="connsiteX3" fmla="*/ 521494 w 781050"/>
                <a:gd name="connsiteY3" fmla="*/ 569119 h 650081"/>
                <a:gd name="connsiteX4" fmla="*/ 516732 w 781050"/>
                <a:gd name="connsiteY4" fmla="*/ 597694 h 650081"/>
                <a:gd name="connsiteX5" fmla="*/ 521494 w 781050"/>
                <a:gd name="connsiteY5" fmla="*/ 611981 h 650081"/>
                <a:gd name="connsiteX6" fmla="*/ 535782 w 781050"/>
                <a:gd name="connsiteY6" fmla="*/ 626269 h 650081"/>
                <a:gd name="connsiteX7" fmla="*/ 559594 w 781050"/>
                <a:gd name="connsiteY7" fmla="*/ 635794 h 650081"/>
                <a:gd name="connsiteX8" fmla="*/ 585788 w 781050"/>
                <a:gd name="connsiteY8" fmla="*/ 642937 h 650081"/>
                <a:gd name="connsiteX9" fmla="*/ 657225 w 781050"/>
                <a:gd name="connsiteY9" fmla="*/ 650081 h 650081"/>
                <a:gd name="connsiteX10" fmla="*/ 716757 w 781050"/>
                <a:gd name="connsiteY10" fmla="*/ 650081 h 650081"/>
                <a:gd name="connsiteX11" fmla="*/ 0 w 781050"/>
                <a:gd name="connsiteY11" fmla="*/ 631031 h 650081"/>
                <a:gd name="connsiteX12" fmla="*/ 28575 w 781050"/>
                <a:gd name="connsiteY12" fmla="*/ 604837 h 650081"/>
                <a:gd name="connsiteX13" fmla="*/ 66675 w 781050"/>
                <a:gd name="connsiteY13" fmla="*/ 585787 h 650081"/>
                <a:gd name="connsiteX14" fmla="*/ 95250 w 781050"/>
                <a:gd name="connsiteY14" fmla="*/ 578644 h 650081"/>
                <a:gd name="connsiteX15" fmla="*/ 140494 w 781050"/>
                <a:gd name="connsiteY15" fmla="*/ 566737 h 650081"/>
                <a:gd name="connsiteX16" fmla="*/ 183357 w 781050"/>
                <a:gd name="connsiteY16" fmla="*/ 552450 h 650081"/>
                <a:gd name="connsiteX17" fmla="*/ 235744 w 781050"/>
                <a:gd name="connsiteY17" fmla="*/ 523875 h 650081"/>
                <a:gd name="connsiteX18" fmla="*/ 290513 w 781050"/>
                <a:gd name="connsiteY18" fmla="*/ 483394 h 650081"/>
                <a:gd name="connsiteX19" fmla="*/ 407194 w 781050"/>
                <a:gd name="connsiteY19" fmla="*/ 361950 h 650081"/>
                <a:gd name="connsiteX20" fmla="*/ 521494 w 781050"/>
                <a:gd name="connsiteY20" fmla="*/ 240506 h 650081"/>
                <a:gd name="connsiteX21" fmla="*/ 659607 w 781050"/>
                <a:gd name="connsiteY21" fmla="*/ 95250 h 650081"/>
                <a:gd name="connsiteX22" fmla="*/ 721519 w 781050"/>
                <a:gd name="connsiteY22" fmla="*/ 30956 h 650081"/>
                <a:gd name="connsiteX23" fmla="*/ 754857 w 781050"/>
                <a:gd name="connsiteY23" fmla="*/ 4762 h 650081"/>
                <a:gd name="connsiteX24" fmla="*/ 769144 w 781050"/>
                <a:gd name="connsiteY24" fmla="*/ 0 h 650081"/>
                <a:gd name="connsiteX25" fmla="*/ 778669 w 781050"/>
                <a:gd name="connsiteY25" fmla="*/ 0 h 650081"/>
                <a:gd name="connsiteX26" fmla="*/ 781050 w 781050"/>
                <a:gd name="connsiteY26" fmla="*/ 4762 h 650081"/>
                <a:gd name="connsiteX27" fmla="*/ 781050 w 781050"/>
                <a:gd name="connsiteY27" fmla="*/ 16669 h 650081"/>
                <a:gd name="connsiteX28" fmla="*/ 754857 w 781050"/>
                <a:gd name="connsiteY28" fmla="*/ 78581 h 650081"/>
                <a:gd name="connsiteX29" fmla="*/ 702469 w 781050"/>
                <a:gd name="connsiteY29" fmla="*/ 192881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1050" h="650081">
                  <a:moveTo>
                    <a:pt x="702469" y="192881"/>
                  </a:moveTo>
                  <a:lnTo>
                    <a:pt x="623888" y="352425"/>
                  </a:lnTo>
                  <a:lnTo>
                    <a:pt x="564357" y="476250"/>
                  </a:lnTo>
                  <a:lnTo>
                    <a:pt x="521494" y="569119"/>
                  </a:lnTo>
                  <a:lnTo>
                    <a:pt x="516732" y="597694"/>
                  </a:lnTo>
                  <a:lnTo>
                    <a:pt x="521494" y="611981"/>
                  </a:lnTo>
                  <a:lnTo>
                    <a:pt x="535782" y="626269"/>
                  </a:lnTo>
                  <a:lnTo>
                    <a:pt x="559594" y="635794"/>
                  </a:lnTo>
                  <a:lnTo>
                    <a:pt x="585788" y="642937"/>
                  </a:lnTo>
                  <a:lnTo>
                    <a:pt x="657225" y="650081"/>
                  </a:lnTo>
                  <a:lnTo>
                    <a:pt x="716757" y="650081"/>
                  </a:lnTo>
                  <a:lnTo>
                    <a:pt x="0" y="631031"/>
                  </a:lnTo>
                  <a:lnTo>
                    <a:pt x="28575" y="604837"/>
                  </a:lnTo>
                  <a:lnTo>
                    <a:pt x="66675" y="585787"/>
                  </a:lnTo>
                  <a:lnTo>
                    <a:pt x="95250" y="578644"/>
                  </a:lnTo>
                  <a:lnTo>
                    <a:pt x="140494" y="566737"/>
                  </a:lnTo>
                  <a:lnTo>
                    <a:pt x="183357" y="552450"/>
                  </a:lnTo>
                  <a:lnTo>
                    <a:pt x="235744" y="523875"/>
                  </a:lnTo>
                  <a:lnTo>
                    <a:pt x="290513" y="483394"/>
                  </a:lnTo>
                  <a:lnTo>
                    <a:pt x="407194" y="361950"/>
                  </a:lnTo>
                  <a:lnTo>
                    <a:pt x="521494" y="240506"/>
                  </a:lnTo>
                  <a:lnTo>
                    <a:pt x="659607" y="95250"/>
                  </a:lnTo>
                  <a:lnTo>
                    <a:pt x="721519" y="30956"/>
                  </a:lnTo>
                  <a:lnTo>
                    <a:pt x="754857" y="4762"/>
                  </a:lnTo>
                  <a:lnTo>
                    <a:pt x="769144" y="0"/>
                  </a:lnTo>
                  <a:lnTo>
                    <a:pt x="778669" y="0"/>
                  </a:lnTo>
                  <a:lnTo>
                    <a:pt x="781050" y="4762"/>
                  </a:lnTo>
                  <a:lnTo>
                    <a:pt x="781050" y="16669"/>
                  </a:lnTo>
                  <a:lnTo>
                    <a:pt x="754857" y="78581"/>
                  </a:lnTo>
                  <a:lnTo>
                    <a:pt x="702469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76C9845-0F65-4818-AF7D-2C20A9235C6C}"/>
              </a:ext>
            </a:extLst>
          </p:cNvPr>
          <p:cNvSpPr/>
          <p:nvPr/>
        </p:nvSpPr>
        <p:spPr>
          <a:xfrm>
            <a:off x="3732213" y="1528763"/>
            <a:ext cx="514350" cy="793750"/>
          </a:xfrm>
          <a:custGeom>
            <a:avLst/>
            <a:gdLst>
              <a:gd name="connsiteX0" fmla="*/ 438150 w 514350"/>
              <a:gd name="connsiteY0" fmla="*/ 554831 h 792956"/>
              <a:gd name="connsiteX1" fmla="*/ 431006 w 514350"/>
              <a:gd name="connsiteY1" fmla="*/ 754856 h 792956"/>
              <a:gd name="connsiteX2" fmla="*/ 230981 w 514350"/>
              <a:gd name="connsiteY2" fmla="*/ 792956 h 792956"/>
              <a:gd name="connsiteX3" fmla="*/ 233362 w 514350"/>
              <a:gd name="connsiteY3" fmla="*/ 688181 h 792956"/>
              <a:gd name="connsiteX4" fmla="*/ 233362 w 514350"/>
              <a:gd name="connsiteY4" fmla="*/ 454818 h 792956"/>
              <a:gd name="connsiteX5" fmla="*/ 228600 w 514350"/>
              <a:gd name="connsiteY5" fmla="*/ 335756 h 792956"/>
              <a:gd name="connsiteX6" fmla="*/ 223837 w 514350"/>
              <a:gd name="connsiteY6" fmla="*/ 290512 h 792956"/>
              <a:gd name="connsiteX7" fmla="*/ 216694 w 514350"/>
              <a:gd name="connsiteY7" fmla="*/ 259556 h 792956"/>
              <a:gd name="connsiteX8" fmla="*/ 200025 w 514350"/>
              <a:gd name="connsiteY8" fmla="*/ 226218 h 792956"/>
              <a:gd name="connsiteX9" fmla="*/ 183356 w 514350"/>
              <a:gd name="connsiteY9" fmla="*/ 200025 h 792956"/>
              <a:gd name="connsiteX10" fmla="*/ 169069 w 514350"/>
              <a:gd name="connsiteY10" fmla="*/ 180975 h 792956"/>
              <a:gd name="connsiteX11" fmla="*/ 140494 w 514350"/>
              <a:gd name="connsiteY11" fmla="*/ 154781 h 792956"/>
              <a:gd name="connsiteX12" fmla="*/ 111919 w 514350"/>
              <a:gd name="connsiteY12" fmla="*/ 128587 h 792956"/>
              <a:gd name="connsiteX13" fmla="*/ 85725 w 514350"/>
              <a:gd name="connsiteY13" fmla="*/ 107156 h 792956"/>
              <a:gd name="connsiteX14" fmla="*/ 47625 w 514350"/>
              <a:gd name="connsiteY14" fmla="*/ 83343 h 792956"/>
              <a:gd name="connsiteX15" fmla="*/ 19050 w 514350"/>
              <a:gd name="connsiteY15" fmla="*/ 66675 h 792956"/>
              <a:gd name="connsiteX16" fmla="*/ 4762 w 514350"/>
              <a:gd name="connsiteY16" fmla="*/ 57150 h 792956"/>
              <a:gd name="connsiteX17" fmla="*/ 0 w 514350"/>
              <a:gd name="connsiteY17" fmla="*/ 42862 h 792956"/>
              <a:gd name="connsiteX18" fmla="*/ 4762 w 514350"/>
              <a:gd name="connsiteY18" fmla="*/ 28575 h 792956"/>
              <a:gd name="connsiteX19" fmla="*/ 16669 w 514350"/>
              <a:gd name="connsiteY19" fmla="*/ 19050 h 792956"/>
              <a:gd name="connsiteX20" fmla="*/ 40481 w 514350"/>
              <a:gd name="connsiteY20" fmla="*/ 9525 h 792956"/>
              <a:gd name="connsiteX21" fmla="*/ 83344 w 514350"/>
              <a:gd name="connsiteY21" fmla="*/ 2381 h 792956"/>
              <a:gd name="connsiteX22" fmla="*/ 123825 w 514350"/>
              <a:gd name="connsiteY22" fmla="*/ 0 h 792956"/>
              <a:gd name="connsiteX23" fmla="*/ 169069 w 514350"/>
              <a:gd name="connsiteY23" fmla="*/ 4762 h 792956"/>
              <a:gd name="connsiteX24" fmla="*/ 226219 w 514350"/>
              <a:gd name="connsiteY24" fmla="*/ 19050 h 792956"/>
              <a:gd name="connsiteX25" fmla="*/ 280987 w 514350"/>
              <a:gd name="connsiteY25" fmla="*/ 40481 h 792956"/>
              <a:gd name="connsiteX26" fmla="*/ 347662 w 514350"/>
              <a:gd name="connsiteY26" fmla="*/ 73818 h 792956"/>
              <a:gd name="connsiteX27" fmla="*/ 404812 w 514350"/>
              <a:gd name="connsiteY27" fmla="*/ 114300 h 792956"/>
              <a:gd name="connsiteX28" fmla="*/ 431006 w 514350"/>
              <a:gd name="connsiteY28" fmla="*/ 135731 h 792956"/>
              <a:gd name="connsiteX29" fmla="*/ 454819 w 514350"/>
              <a:gd name="connsiteY29" fmla="*/ 150018 h 792956"/>
              <a:gd name="connsiteX30" fmla="*/ 476250 w 514350"/>
              <a:gd name="connsiteY30" fmla="*/ 169068 h 792956"/>
              <a:gd name="connsiteX31" fmla="*/ 495300 w 514350"/>
              <a:gd name="connsiteY31" fmla="*/ 192881 h 792956"/>
              <a:gd name="connsiteX32" fmla="*/ 509587 w 514350"/>
              <a:gd name="connsiteY32" fmla="*/ 216693 h 792956"/>
              <a:gd name="connsiteX33" fmla="*/ 514350 w 514350"/>
              <a:gd name="connsiteY33" fmla="*/ 245268 h 792956"/>
              <a:gd name="connsiteX34" fmla="*/ 509587 w 514350"/>
              <a:gd name="connsiteY34" fmla="*/ 280987 h 792956"/>
              <a:gd name="connsiteX35" fmla="*/ 497681 w 514350"/>
              <a:gd name="connsiteY35" fmla="*/ 307181 h 792956"/>
              <a:gd name="connsiteX36" fmla="*/ 478631 w 514350"/>
              <a:gd name="connsiteY36" fmla="*/ 335756 h 792956"/>
              <a:gd name="connsiteX37" fmla="*/ 469106 w 514350"/>
              <a:gd name="connsiteY37" fmla="*/ 350043 h 792956"/>
              <a:gd name="connsiteX38" fmla="*/ 454819 w 514350"/>
              <a:gd name="connsiteY38" fmla="*/ 414337 h 792956"/>
              <a:gd name="connsiteX39" fmla="*/ 438150 w 514350"/>
              <a:gd name="connsiteY39" fmla="*/ 554831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14350" h="792956">
                <a:moveTo>
                  <a:pt x="438150" y="554831"/>
                </a:moveTo>
                <a:lnTo>
                  <a:pt x="431006" y="754856"/>
                </a:lnTo>
                <a:lnTo>
                  <a:pt x="230981" y="792956"/>
                </a:lnTo>
                <a:cubicBezTo>
                  <a:pt x="231775" y="758031"/>
                  <a:pt x="232568" y="723106"/>
                  <a:pt x="233362" y="688181"/>
                </a:cubicBezTo>
                <a:lnTo>
                  <a:pt x="233362" y="454818"/>
                </a:lnTo>
                <a:lnTo>
                  <a:pt x="228600" y="335756"/>
                </a:lnTo>
                <a:lnTo>
                  <a:pt x="223837" y="290512"/>
                </a:lnTo>
                <a:lnTo>
                  <a:pt x="216694" y="259556"/>
                </a:lnTo>
                <a:lnTo>
                  <a:pt x="200025" y="226218"/>
                </a:lnTo>
                <a:lnTo>
                  <a:pt x="183356" y="200025"/>
                </a:lnTo>
                <a:lnTo>
                  <a:pt x="169069" y="180975"/>
                </a:lnTo>
                <a:lnTo>
                  <a:pt x="140494" y="154781"/>
                </a:lnTo>
                <a:lnTo>
                  <a:pt x="111919" y="128587"/>
                </a:lnTo>
                <a:lnTo>
                  <a:pt x="85725" y="107156"/>
                </a:lnTo>
                <a:lnTo>
                  <a:pt x="47625" y="83343"/>
                </a:lnTo>
                <a:lnTo>
                  <a:pt x="19050" y="66675"/>
                </a:lnTo>
                <a:lnTo>
                  <a:pt x="4762" y="57150"/>
                </a:lnTo>
                <a:lnTo>
                  <a:pt x="0" y="42862"/>
                </a:lnTo>
                <a:lnTo>
                  <a:pt x="4762" y="28575"/>
                </a:lnTo>
                <a:lnTo>
                  <a:pt x="16669" y="19050"/>
                </a:lnTo>
                <a:lnTo>
                  <a:pt x="40481" y="9525"/>
                </a:lnTo>
                <a:lnTo>
                  <a:pt x="83344" y="2381"/>
                </a:lnTo>
                <a:lnTo>
                  <a:pt x="123825" y="0"/>
                </a:lnTo>
                <a:lnTo>
                  <a:pt x="169069" y="4762"/>
                </a:lnTo>
                <a:lnTo>
                  <a:pt x="226219" y="19050"/>
                </a:lnTo>
                <a:lnTo>
                  <a:pt x="280987" y="40481"/>
                </a:lnTo>
                <a:lnTo>
                  <a:pt x="347662" y="73818"/>
                </a:lnTo>
                <a:lnTo>
                  <a:pt x="404812" y="114300"/>
                </a:lnTo>
                <a:lnTo>
                  <a:pt x="431006" y="135731"/>
                </a:lnTo>
                <a:lnTo>
                  <a:pt x="454819" y="150018"/>
                </a:lnTo>
                <a:lnTo>
                  <a:pt x="476250" y="169068"/>
                </a:lnTo>
                <a:lnTo>
                  <a:pt x="495300" y="192881"/>
                </a:lnTo>
                <a:lnTo>
                  <a:pt x="509587" y="216693"/>
                </a:lnTo>
                <a:lnTo>
                  <a:pt x="514350" y="245268"/>
                </a:lnTo>
                <a:lnTo>
                  <a:pt x="509587" y="280987"/>
                </a:lnTo>
                <a:lnTo>
                  <a:pt x="497681" y="307181"/>
                </a:lnTo>
                <a:lnTo>
                  <a:pt x="478631" y="335756"/>
                </a:lnTo>
                <a:lnTo>
                  <a:pt x="469106" y="350043"/>
                </a:lnTo>
                <a:lnTo>
                  <a:pt x="454819" y="414337"/>
                </a:lnTo>
                <a:lnTo>
                  <a:pt x="438150" y="554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4FFF3EE-D866-4555-9DEC-7A7E06056A8F}"/>
              </a:ext>
            </a:extLst>
          </p:cNvPr>
          <p:cNvSpPr/>
          <p:nvPr/>
        </p:nvSpPr>
        <p:spPr>
          <a:xfrm>
            <a:off x="2776538" y="2143125"/>
            <a:ext cx="355600" cy="1179513"/>
          </a:xfrm>
          <a:custGeom>
            <a:avLst/>
            <a:gdLst>
              <a:gd name="connsiteX0" fmla="*/ 2381 w 354806"/>
              <a:gd name="connsiteY0" fmla="*/ 962025 h 1178719"/>
              <a:gd name="connsiteX1" fmla="*/ 0 w 354806"/>
              <a:gd name="connsiteY1" fmla="*/ 883444 h 1178719"/>
              <a:gd name="connsiteX2" fmla="*/ 4762 w 354806"/>
              <a:gd name="connsiteY2" fmla="*/ 819150 h 1178719"/>
              <a:gd name="connsiteX3" fmla="*/ 21431 w 354806"/>
              <a:gd name="connsiteY3" fmla="*/ 778669 h 1178719"/>
              <a:gd name="connsiteX4" fmla="*/ 50006 w 354806"/>
              <a:gd name="connsiteY4" fmla="*/ 721519 h 1178719"/>
              <a:gd name="connsiteX5" fmla="*/ 71437 w 354806"/>
              <a:gd name="connsiteY5" fmla="*/ 673894 h 1178719"/>
              <a:gd name="connsiteX6" fmla="*/ 95250 w 354806"/>
              <a:gd name="connsiteY6" fmla="*/ 607219 h 1178719"/>
              <a:gd name="connsiteX7" fmla="*/ 114300 w 354806"/>
              <a:gd name="connsiteY7" fmla="*/ 554831 h 1178719"/>
              <a:gd name="connsiteX8" fmla="*/ 130968 w 354806"/>
              <a:gd name="connsiteY8" fmla="*/ 502444 h 1178719"/>
              <a:gd name="connsiteX9" fmla="*/ 145256 w 354806"/>
              <a:gd name="connsiteY9" fmla="*/ 445294 h 1178719"/>
              <a:gd name="connsiteX10" fmla="*/ 154781 w 354806"/>
              <a:gd name="connsiteY10" fmla="*/ 392906 h 1178719"/>
              <a:gd name="connsiteX11" fmla="*/ 161925 w 354806"/>
              <a:gd name="connsiteY11" fmla="*/ 328613 h 1178719"/>
              <a:gd name="connsiteX12" fmla="*/ 159543 w 354806"/>
              <a:gd name="connsiteY12" fmla="*/ 271463 h 1178719"/>
              <a:gd name="connsiteX13" fmla="*/ 157162 w 354806"/>
              <a:gd name="connsiteY13" fmla="*/ 211931 h 1178719"/>
              <a:gd name="connsiteX14" fmla="*/ 150018 w 354806"/>
              <a:gd name="connsiteY14" fmla="*/ 164306 h 1178719"/>
              <a:gd name="connsiteX15" fmla="*/ 140493 w 354806"/>
              <a:gd name="connsiteY15" fmla="*/ 111919 h 1178719"/>
              <a:gd name="connsiteX16" fmla="*/ 128587 w 354806"/>
              <a:gd name="connsiteY16" fmla="*/ 71438 h 1178719"/>
              <a:gd name="connsiteX17" fmla="*/ 119062 w 354806"/>
              <a:gd name="connsiteY17" fmla="*/ 42863 h 1178719"/>
              <a:gd name="connsiteX18" fmla="*/ 114300 w 354806"/>
              <a:gd name="connsiteY18" fmla="*/ 26194 h 1178719"/>
              <a:gd name="connsiteX19" fmla="*/ 116681 w 354806"/>
              <a:gd name="connsiteY19" fmla="*/ 14288 h 1178719"/>
              <a:gd name="connsiteX20" fmla="*/ 123825 w 354806"/>
              <a:gd name="connsiteY20" fmla="*/ 2381 h 1178719"/>
              <a:gd name="connsiteX21" fmla="*/ 135731 w 354806"/>
              <a:gd name="connsiteY21" fmla="*/ 0 h 1178719"/>
              <a:gd name="connsiteX22" fmla="*/ 154781 w 354806"/>
              <a:gd name="connsiteY22" fmla="*/ 4763 h 1178719"/>
              <a:gd name="connsiteX23" fmla="*/ 169068 w 354806"/>
              <a:gd name="connsiteY23" fmla="*/ 21431 h 1178719"/>
              <a:gd name="connsiteX24" fmla="*/ 216693 w 354806"/>
              <a:gd name="connsiteY24" fmla="*/ 83344 h 1178719"/>
              <a:gd name="connsiteX25" fmla="*/ 257175 w 354806"/>
              <a:gd name="connsiteY25" fmla="*/ 133350 h 1178719"/>
              <a:gd name="connsiteX26" fmla="*/ 288131 w 354806"/>
              <a:gd name="connsiteY26" fmla="*/ 178594 h 1178719"/>
              <a:gd name="connsiteX27" fmla="*/ 321468 w 354806"/>
              <a:gd name="connsiteY27" fmla="*/ 233363 h 1178719"/>
              <a:gd name="connsiteX28" fmla="*/ 350043 w 354806"/>
              <a:gd name="connsiteY28" fmla="*/ 283369 h 1178719"/>
              <a:gd name="connsiteX29" fmla="*/ 354806 w 354806"/>
              <a:gd name="connsiteY29" fmla="*/ 435769 h 1178719"/>
              <a:gd name="connsiteX30" fmla="*/ 354806 w 354806"/>
              <a:gd name="connsiteY30" fmla="*/ 509588 h 1178719"/>
              <a:gd name="connsiteX31" fmla="*/ 350043 w 354806"/>
              <a:gd name="connsiteY31" fmla="*/ 576263 h 1178719"/>
              <a:gd name="connsiteX32" fmla="*/ 335756 w 354806"/>
              <a:gd name="connsiteY32" fmla="*/ 683419 h 1178719"/>
              <a:gd name="connsiteX33" fmla="*/ 316706 w 354806"/>
              <a:gd name="connsiteY33" fmla="*/ 778669 h 1178719"/>
              <a:gd name="connsiteX34" fmla="*/ 283368 w 354806"/>
              <a:gd name="connsiteY34" fmla="*/ 902494 h 1178719"/>
              <a:gd name="connsiteX35" fmla="*/ 242887 w 354806"/>
              <a:gd name="connsiteY35" fmla="*/ 1023938 h 1178719"/>
              <a:gd name="connsiteX36" fmla="*/ 219075 w 354806"/>
              <a:gd name="connsiteY36" fmla="*/ 1083469 h 1178719"/>
              <a:gd name="connsiteX37" fmla="*/ 204787 w 354806"/>
              <a:gd name="connsiteY37" fmla="*/ 1126331 h 1178719"/>
              <a:gd name="connsiteX38" fmla="*/ 178593 w 354806"/>
              <a:gd name="connsiteY38" fmla="*/ 1164431 h 1178719"/>
              <a:gd name="connsiteX39" fmla="*/ 161925 w 354806"/>
              <a:gd name="connsiteY39" fmla="*/ 1176338 h 1178719"/>
              <a:gd name="connsiteX40" fmla="*/ 138112 w 354806"/>
              <a:gd name="connsiteY40" fmla="*/ 1178719 h 1178719"/>
              <a:gd name="connsiteX41" fmla="*/ 109537 w 354806"/>
              <a:gd name="connsiteY41" fmla="*/ 1169194 h 1178719"/>
              <a:gd name="connsiteX42" fmla="*/ 83343 w 354806"/>
              <a:gd name="connsiteY42" fmla="*/ 1150144 h 1178719"/>
              <a:gd name="connsiteX43" fmla="*/ 57150 w 354806"/>
              <a:gd name="connsiteY43" fmla="*/ 1126331 h 1178719"/>
              <a:gd name="connsiteX44" fmla="*/ 42862 w 354806"/>
              <a:gd name="connsiteY44" fmla="*/ 1104900 h 1178719"/>
              <a:gd name="connsiteX45" fmla="*/ 23812 w 354806"/>
              <a:gd name="connsiteY45" fmla="*/ 1057275 h 1178719"/>
              <a:gd name="connsiteX46" fmla="*/ 11906 w 354806"/>
              <a:gd name="connsiteY46" fmla="*/ 1019175 h 1178719"/>
              <a:gd name="connsiteX47" fmla="*/ 2381 w 354806"/>
              <a:gd name="connsiteY47" fmla="*/ 962025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54806" h="1178719">
                <a:moveTo>
                  <a:pt x="2381" y="962025"/>
                </a:moveTo>
                <a:cubicBezTo>
                  <a:pt x="1587" y="935831"/>
                  <a:pt x="794" y="909638"/>
                  <a:pt x="0" y="883444"/>
                </a:cubicBezTo>
                <a:lnTo>
                  <a:pt x="4762" y="819150"/>
                </a:lnTo>
                <a:lnTo>
                  <a:pt x="21431" y="778669"/>
                </a:lnTo>
                <a:lnTo>
                  <a:pt x="50006" y="721519"/>
                </a:lnTo>
                <a:lnTo>
                  <a:pt x="71437" y="673894"/>
                </a:lnTo>
                <a:lnTo>
                  <a:pt x="95250" y="607219"/>
                </a:lnTo>
                <a:lnTo>
                  <a:pt x="114300" y="554831"/>
                </a:lnTo>
                <a:lnTo>
                  <a:pt x="130968" y="502444"/>
                </a:lnTo>
                <a:lnTo>
                  <a:pt x="145256" y="445294"/>
                </a:lnTo>
                <a:lnTo>
                  <a:pt x="154781" y="392906"/>
                </a:lnTo>
                <a:lnTo>
                  <a:pt x="161925" y="328613"/>
                </a:lnTo>
                <a:lnTo>
                  <a:pt x="159543" y="271463"/>
                </a:lnTo>
                <a:cubicBezTo>
                  <a:pt x="158749" y="251619"/>
                  <a:pt x="157956" y="231775"/>
                  <a:pt x="157162" y="211931"/>
                </a:cubicBezTo>
                <a:lnTo>
                  <a:pt x="150018" y="164306"/>
                </a:lnTo>
                <a:lnTo>
                  <a:pt x="140493" y="111919"/>
                </a:lnTo>
                <a:lnTo>
                  <a:pt x="128587" y="71438"/>
                </a:lnTo>
                <a:lnTo>
                  <a:pt x="119062" y="42863"/>
                </a:lnTo>
                <a:lnTo>
                  <a:pt x="114300" y="26194"/>
                </a:lnTo>
                <a:lnTo>
                  <a:pt x="116681" y="14288"/>
                </a:lnTo>
                <a:lnTo>
                  <a:pt x="123825" y="2381"/>
                </a:lnTo>
                <a:lnTo>
                  <a:pt x="135731" y="0"/>
                </a:lnTo>
                <a:lnTo>
                  <a:pt x="154781" y="4763"/>
                </a:lnTo>
                <a:lnTo>
                  <a:pt x="169068" y="21431"/>
                </a:lnTo>
                <a:lnTo>
                  <a:pt x="216693" y="83344"/>
                </a:lnTo>
                <a:lnTo>
                  <a:pt x="257175" y="133350"/>
                </a:lnTo>
                <a:lnTo>
                  <a:pt x="288131" y="178594"/>
                </a:lnTo>
                <a:lnTo>
                  <a:pt x="321468" y="233363"/>
                </a:lnTo>
                <a:lnTo>
                  <a:pt x="350043" y="283369"/>
                </a:lnTo>
                <a:lnTo>
                  <a:pt x="354806" y="435769"/>
                </a:lnTo>
                <a:lnTo>
                  <a:pt x="354806" y="509588"/>
                </a:lnTo>
                <a:lnTo>
                  <a:pt x="350043" y="576263"/>
                </a:lnTo>
                <a:lnTo>
                  <a:pt x="335756" y="683419"/>
                </a:lnTo>
                <a:lnTo>
                  <a:pt x="316706" y="778669"/>
                </a:lnTo>
                <a:lnTo>
                  <a:pt x="283368" y="902494"/>
                </a:lnTo>
                <a:lnTo>
                  <a:pt x="242887" y="1023938"/>
                </a:lnTo>
                <a:lnTo>
                  <a:pt x="219075" y="1083469"/>
                </a:lnTo>
                <a:lnTo>
                  <a:pt x="204787" y="1126331"/>
                </a:lnTo>
                <a:lnTo>
                  <a:pt x="178593" y="1164431"/>
                </a:lnTo>
                <a:lnTo>
                  <a:pt x="161925" y="1176338"/>
                </a:lnTo>
                <a:lnTo>
                  <a:pt x="138112" y="1178719"/>
                </a:lnTo>
                <a:lnTo>
                  <a:pt x="109537" y="1169194"/>
                </a:lnTo>
                <a:lnTo>
                  <a:pt x="83343" y="1150144"/>
                </a:lnTo>
                <a:lnTo>
                  <a:pt x="57150" y="1126331"/>
                </a:lnTo>
                <a:lnTo>
                  <a:pt x="42862" y="1104900"/>
                </a:lnTo>
                <a:lnTo>
                  <a:pt x="23812" y="1057275"/>
                </a:lnTo>
                <a:lnTo>
                  <a:pt x="11906" y="1019175"/>
                </a:lnTo>
                <a:lnTo>
                  <a:pt x="2381" y="962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1174DBC-5D17-45B9-A0D0-7425D91C9194}"/>
              </a:ext>
            </a:extLst>
          </p:cNvPr>
          <p:cNvSpPr/>
          <p:nvPr/>
        </p:nvSpPr>
        <p:spPr>
          <a:xfrm>
            <a:off x="3171825" y="2781300"/>
            <a:ext cx="1804988" cy="471488"/>
          </a:xfrm>
          <a:custGeom>
            <a:avLst/>
            <a:gdLst>
              <a:gd name="connsiteX0" fmla="*/ 1228725 w 1804988"/>
              <a:gd name="connsiteY0" fmla="*/ 266700 h 471488"/>
              <a:gd name="connsiteX1" fmla="*/ 966788 w 1804988"/>
              <a:gd name="connsiteY1" fmla="*/ 321469 h 471488"/>
              <a:gd name="connsiteX2" fmla="*/ 812006 w 1804988"/>
              <a:gd name="connsiteY2" fmla="*/ 354806 h 471488"/>
              <a:gd name="connsiteX3" fmla="*/ 723900 w 1804988"/>
              <a:gd name="connsiteY3" fmla="*/ 369094 h 471488"/>
              <a:gd name="connsiteX4" fmla="*/ 628650 w 1804988"/>
              <a:gd name="connsiteY4" fmla="*/ 388144 h 471488"/>
              <a:gd name="connsiteX5" fmla="*/ 526256 w 1804988"/>
              <a:gd name="connsiteY5" fmla="*/ 414338 h 471488"/>
              <a:gd name="connsiteX6" fmla="*/ 438150 w 1804988"/>
              <a:gd name="connsiteY6" fmla="*/ 438150 h 471488"/>
              <a:gd name="connsiteX7" fmla="*/ 345281 w 1804988"/>
              <a:gd name="connsiteY7" fmla="*/ 471488 h 471488"/>
              <a:gd name="connsiteX8" fmla="*/ 319088 w 1804988"/>
              <a:gd name="connsiteY8" fmla="*/ 471488 h 471488"/>
              <a:gd name="connsiteX9" fmla="*/ 273844 w 1804988"/>
              <a:gd name="connsiteY9" fmla="*/ 461963 h 471488"/>
              <a:gd name="connsiteX10" fmla="*/ 230981 w 1804988"/>
              <a:gd name="connsiteY10" fmla="*/ 447675 h 471488"/>
              <a:gd name="connsiteX11" fmla="*/ 204788 w 1804988"/>
              <a:gd name="connsiteY11" fmla="*/ 435769 h 471488"/>
              <a:gd name="connsiteX12" fmla="*/ 169069 w 1804988"/>
              <a:gd name="connsiteY12" fmla="*/ 414338 h 471488"/>
              <a:gd name="connsiteX13" fmla="*/ 109538 w 1804988"/>
              <a:gd name="connsiteY13" fmla="*/ 371475 h 471488"/>
              <a:gd name="connsiteX14" fmla="*/ 57150 w 1804988"/>
              <a:gd name="connsiteY14" fmla="*/ 321469 h 471488"/>
              <a:gd name="connsiteX15" fmla="*/ 23813 w 1804988"/>
              <a:gd name="connsiteY15" fmla="*/ 288131 h 471488"/>
              <a:gd name="connsiteX16" fmla="*/ 7144 w 1804988"/>
              <a:gd name="connsiteY16" fmla="*/ 269081 h 471488"/>
              <a:gd name="connsiteX17" fmla="*/ 0 w 1804988"/>
              <a:gd name="connsiteY17" fmla="*/ 250031 h 471488"/>
              <a:gd name="connsiteX18" fmla="*/ 4763 w 1804988"/>
              <a:gd name="connsiteY18" fmla="*/ 238125 h 471488"/>
              <a:gd name="connsiteX19" fmla="*/ 11906 w 1804988"/>
              <a:gd name="connsiteY19" fmla="*/ 228600 h 471488"/>
              <a:gd name="connsiteX20" fmla="*/ 26194 w 1804988"/>
              <a:gd name="connsiteY20" fmla="*/ 223838 h 471488"/>
              <a:gd name="connsiteX21" fmla="*/ 61913 w 1804988"/>
              <a:gd name="connsiteY21" fmla="*/ 235744 h 471488"/>
              <a:gd name="connsiteX22" fmla="*/ 128588 w 1804988"/>
              <a:gd name="connsiteY22" fmla="*/ 252413 h 471488"/>
              <a:gd name="connsiteX23" fmla="*/ 180975 w 1804988"/>
              <a:gd name="connsiteY23" fmla="*/ 261938 h 471488"/>
              <a:gd name="connsiteX24" fmla="*/ 254794 w 1804988"/>
              <a:gd name="connsiteY24" fmla="*/ 269081 h 471488"/>
              <a:gd name="connsiteX25" fmla="*/ 314325 w 1804988"/>
              <a:gd name="connsiteY25" fmla="*/ 269081 h 471488"/>
              <a:gd name="connsiteX26" fmla="*/ 378619 w 1804988"/>
              <a:gd name="connsiteY26" fmla="*/ 266700 h 471488"/>
              <a:gd name="connsiteX27" fmla="*/ 445294 w 1804988"/>
              <a:gd name="connsiteY27" fmla="*/ 261938 h 471488"/>
              <a:gd name="connsiteX28" fmla="*/ 535781 w 1804988"/>
              <a:gd name="connsiteY28" fmla="*/ 252413 h 471488"/>
              <a:gd name="connsiteX29" fmla="*/ 619125 w 1804988"/>
              <a:gd name="connsiteY29" fmla="*/ 238125 h 471488"/>
              <a:gd name="connsiteX30" fmla="*/ 792956 w 1804988"/>
              <a:gd name="connsiteY30" fmla="*/ 197644 h 471488"/>
              <a:gd name="connsiteX31" fmla="*/ 964406 w 1804988"/>
              <a:gd name="connsiteY31" fmla="*/ 164306 h 471488"/>
              <a:gd name="connsiteX32" fmla="*/ 1078706 w 1804988"/>
              <a:gd name="connsiteY32" fmla="*/ 138113 h 471488"/>
              <a:gd name="connsiteX33" fmla="*/ 1216819 w 1804988"/>
              <a:gd name="connsiteY33" fmla="*/ 104775 h 471488"/>
              <a:gd name="connsiteX34" fmla="*/ 1326356 w 1804988"/>
              <a:gd name="connsiteY34" fmla="*/ 73819 h 471488"/>
              <a:gd name="connsiteX35" fmla="*/ 1412081 w 1804988"/>
              <a:gd name="connsiteY35" fmla="*/ 47625 h 471488"/>
              <a:gd name="connsiteX36" fmla="*/ 1507331 w 1804988"/>
              <a:gd name="connsiteY36" fmla="*/ 0 h 471488"/>
              <a:gd name="connsiteX37" fmla="*/ 1569244 w 1804988"/>
              <a:gd name="connsiteY37" fmla="*/ 2381 h 471488"/>
              <a:gd name="connsiteX38" fmla="*/ 1645444 w 1804988"/>
              <a:gd name="connsiteY38" fmla="*/ 14288 h 471488"/>
              <a:gd name="connsiteX39" fmla="*/ 1695450 w 1804988"/>
              <a:gd name="connsiteY39" fmla="*/ 23813 h 471488"/>
              <a:gd name="connsiteX40" fmla="*/ 1733550 w 1804988"/>
              <a:gd name="connsiteY40" fmla="*/ 38100 h 471488"/>
              <a:gd name="connsiteX41" fmla="*/ 1781175 w 1804988"/>
              <a:gd name="connsiteY41" fmla="*/ 64294 h 471488"/>
              <a:gd name="connsiteX42" fmla="*/ 1797844 w 1804988"/>
              <a:gd name="connsiteY42" fmla="*/ 83344 h 471488"/>
              <a:gd name="connsiteX43" fmla="*/ 1804988 w 1804988"/>
              <a:gd name="connsiteY43" fmla="*/ 100013 h 471488"/>
              <a:gd name="connsiteX44" fmla="*/ 1804988 w 1804988"/>
              <a:gd name="connsiteY44" fmla="*/ 116681 h 471488"/>
              <a:gd name="connsiteX45" fmla="*/ 1795463 w 1804988"/>
              <a:gd name="connsiteY45" fmla="*/ 140494 h 471488"/>
              <a:gd name="connsiteX46" fmla="*/ 1776413 w 1804988"/>
              <a:gd name="connsiteY46" fmla="*/ 166688 h 471488"/>
              <a:gd name="connsiteX47" fmla="*/ 1735931 w 1804988"/>
              <a:gd name="connsiteY47" fmla="*/ 197644 h 471488"/>
              <a:gd name="connsiteX48" fmla="*/ 1662113 w 1804988"/>
              <a:gd name="connsiteY48" fmla="*/ 207169 h 471488"/>
              <a:gd name="connsiteX49" fmla="*/ 1495425 w 1804988"/>
              <a:gd name="connsiteY49" fmla="*/ 223838 h 471488"/>
              <a:gd name="connsiteX50" fmla="*/ 1228725 w 1804988"/>
              <a:gd name="connsiteY50" fmla="*/ 266700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04988" h="471488">
                <a:moveTo>
                  <a:pt x="1228725" y="266700"/>
                </a:moveTo>
                <a:lnTo>
                  <a:pt x="966788" y="321469"/>
                </a:lnTo>
                <a:lnTo>
                  <a:pt x="812006" y="354806"/>
                </a:lnTo>
                <a:lnTo>
                  <a:pt x="723900" y="369094"/>
                </a:lnTo>
                <a:lnTo>
                  <a:pt x="628650" y="388144"/>
                </a:lnTo>
                <a:lnTo>
                  <a:pt x="526256" y="414338"/>
                </a:lnTo>
                <a:lnTo>
                  <a:pt x="438150" y="438150"/>
                </a:lnTo>
                <a:lnTo>
                  <a:pt x="345281" y="471488"/>
                </a:lnTo>
                <a:lnTo>
                  <a:pt x="319088" y="471488"/>
                </a:lnTo>
                <a:lnTo>
                  <a:pt x="273844" y="461963"/>
                </a:lnTo>
                <a:lnTo>
                  <a:pt x="230981" y="447675"/>
                </a:lnTo>
                <a:lnTo>
                  <a:pt x="204788" y="435769"/>
                </a:lnTo>
                <a:lnTo>
                  <a:pt x="169069" y="414338"/>
                </a:lnTo>
                <a:lnTo>
                  <a:pt x="109538" y="371475"/>
                </a:lnTo>
                <a:lnTo>
                  <a:pt x="57150" y="321469"/>
                </a:lnTo>
                <a:lnTo>
                  <a:pt x="23813" y="288131"/>
                </a:lnTo>
                <a:lnTo>
                  <a:pt x="7144" y="269081"/>
                </a:lnTo>
                <a:lnTo>
                  <a:pt x="0" y="250031"/>
                </a:lnTo>
                <a:lnTo>
                  <a:pt x="4763" y="238125"/>
                </a:lnTo>
                <a:lnTo>
                  <a:pt x="11906" y="228600"/>
                </a:lnTo>
                <a:lnTo>
                  <a:pt x="26194" y="223838"/>
                </a:lnTo>
                <a:lnTo>
                  <a:pt x="61913" y="235744"/>
                </a:lnTo>
                <a:lnTo>
                  <a:pt x="128588" y="252413"/>
                </a:lnTo>
                <a:lnTo>
                  <a:pt x="180975" y="261938"/>
                </a:lnTo>
                <a:lnTo>
                  <a:pt x="254794" y="269081"/>
                </a:lnTo>
                <a:lnTo>
                  <a:pt x="314325" y="269081"/>
                </a:lnTo>
                <a:lnTo>
                  <a:pt x="378619" y="266700"/>
                </a:lnTo>
                <a:lnTo>
                  <a:pt x="445294" y="261938"/>
                </a:lnTo>
                <a:lnTo>
                  <a:pt x="535781" y="252413"/>
                </a:lnTo>
                <a:lnTo>
                  <a:pt x="619125" y="238125"/>
                </a:lnTo>
                <a:lnTo>
                  <a:pt x="792956" y="197644"/>
                </a:lnTo>
                <a:lnTo>
                  <a:pt x="964406" y="164306"/>
                </a:lnTo>
                <a:lnTo>
                  <a:pt x="1078706" y="138113"/>
                </a:lnTo>
                <a:lnTo>
                  <a:pt x="1216819" y="104775"/>
                </a:lnTo>
                <a:lnTo>
                  <a:pt x="1326356" y="73819"/>
                </a:lnTo>
                <a:lnTo>
                  <a:pt x="1412081" y="47625"/>
                </a:lnTo>
                <a:lnTo>
                  <a:pt x="1507331" y="0"/>
                </a:lnTo>
                <a:lnTo>
                  <a:pt x="1569244" y="2381"/>
                </a:lnTo>
                <a:lnTo>
                  <a:pt x="1645444" y="14288"/>
                </a:lnTo>
                <a:lnTo>
                  <a:pt x="1695450" y="23813"/>
                </a:lnTo>
                <a:lnTo>
                  <a:pt x="1733550" y="38100"/>
                </a:lnTo>
                <a:lnTo>
                  <a:pt x="1781175" y="64294"/>
                </a:lnTo>
                <a:lnTo>
                  <a:pt x="1797844" y="83344"/>
                </a:lnTo>
                <a:lnTo>
                  <a:pt x="1804988" y="100013"/>
                </a:lnTo>
                <a:lnTo>
                  <a:pt x="1804988" y="116681"/>
                </a:lnTo>
                <a:lnTo>
                  <a:pt x="1795463" y="140494"/>
                </a:lnTo>
                <a:lnTo>
                  <a:pt x="1776413" y="166688"/>
                </a:lnTo>
                <a:lnTo>
                  <a:pt x="1735931" y="197644"/>
                </a:lnTo>
                <a:lnTo>
                  <a:pt x="1662113" y="207169"/>
                </a:lnTo>
                <a:lnTo>
                  <a:pt x="1495425" y="223838"/>
                </a:lnTo>
                <a:lnTo>
                  <a:pt x="1228725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A917622-9132-4120-BF2B-2507707B7F5A}"/>
              </a:ext>
            </a:extLst>
          </p:cNvPr>
          <p:cNvSpPr/>
          <p:nvPr/>
        </p:nvSpPr>
        <p:spPr>
          <a:xfrm>
            <a:off x="2952750" y="4830763"/>
            <a:ext cx="652463" cy="1101725"/>
          </a:xfrm>
          <a:custGeom>
            <a:avLst/>
            <a:gdLst>
              <a:gd name="connsiteX0" fmla="*/ 328613 w 652463"/>
              <a:gd name="connsiteY0" fmla="*/ 602457 h 1100138"/>
              <a:gd name="connsiteX1" fmla="*/ 278606 w 652463"/>
              <a:gd name="connsiteY1" fmla="*/ 426244 h 1100138"/>
              <a:gd name="connsiteX2" fmla="*/ 247650 w 652463"/>
              <a:gd name="connsiteY2" fmla="*/ 314325 h 1100138"/>
              <a:gd name="connsiteX3" fmla="*/ 230981 w 652463"/>
              <a:gd name="connsiteY3" fmla="*/ 278607 h 1100138"/>
              <a:gd name="connsiteX4" fmla="*/ 200025 w 652463"/>
              <a:gd name="connsiteY4" fmla="*/ 235744 h 1100138"/>
              <a:gd name="connsiteX5" fmla="*/ 166688 w 652463"/>
              <a:gd name="connsiteY5" fmla="*/ 192882 h 1100138"/>
              <a:gd name="connsiteX6" fmla="*/ 123825 w 652463"/>
              <a:gd name="connsiteY6" fmla="*/ 150019 h 1100138"/>
              <a:gd name="connsiteX7" fmla="*/ 64294 w 652463"/>
              <a:gd name="connsiteY7" fmla="*/ 100013 h 1100138"/>
              <a:gd name="connsiteX8" fmla="*/ 33338 w 652463"/>
              <a:gd name="connsiteY8" fmla="*/ 76200 h 1100138"/>
              <a:gd name="connsiteX9" fmla="*/ 19050 w 652463"/>
              <a:gd name="connsiteY9" fmla="*/ 66675 h 1100138"/>
              <a:gd name="connsiteX10" fmla="*/ 2381 w 652463"/>
              <a:gd name="connsiteY10" fmla="*/ 50007 h 1100138"/>
              <a:gd name="connsiteX11" fmla="*/ 0 w 652463"/>
              <a:gd name="connsiteY11" fmla="*/ 33338 h 1100138"/>
              <a:gd name="connsiteX12" fmla="*/ 2381 w 652463"/>
              <a:gd name="connsiteY12" fmla="*/ 19050 h 1100138"/>
              <a:gd name="connsiteX13" fmla="*/ 16669 w 652463"/>
              <a:gd name="connsiteY13" fmla="*/ 7144 h 1100138"/>
              <a:gd name="connsiteX14" fmla="*/ 59531 w 652463"/>
              <a:gd name="connsiteY14" fmla="*/ 0 h 1100138"/>
              <a:gd name="connsiteX15" fmla="*/ 130969 w 652463"/>
              <a:gd name="connsiteY15" fmla="*/ 0 h 1100138"/>
              <a:gd name="connsiteX16" fmla="*/ 214313 w 652463"/>
              <a:gd name="connsiteY16" fmla="*/ 4763 h 1100138"/>
              <a:gd name="connsiteX17" fmla="*/ 283369 w 652463"/>
              <a:gd name="connsiteY17" fmla="*/ 11907 h 1100138"/>
              <a:gd name="connsiteX18" fmla="*/ 342900 w 652463"/>
              <a:gd name="connsiteY18" fmla="*/ 26194 h 1100138"/>
              <a:gd name="connsiteX19" fmla="*/ 392906 w 652463"/>
              <a:gd name="connsiteY19" fmla="*/ 42863 h 1100138"/>
              <a:gd name="connsiteX20" fmla="*/ 409575 w 652463"/>
              <a:gd name="connsiteY20" fmla="*/ 50007 h 1100138"/>
              <a:gd name="connsiteX21" fmla="*/ 445294 w 652463"/>
              <a:gd name="connsiteY21" fmla="*/ 176213 h 1100138"/>
              <a:gd name="connsiteX22" fmla="*/ 481013 w 652463"/>
              <a:gd name="connsiteY22" fmla="*/ 278607 h 1100138"/>
              <a:gd name="connsiteX23" fmla="*/ 502444 w 652463"/>
              <a:gd name="connsiteY23" fmla="*/ 335757 h 1100138"/>
              <a:gd name="connsiteX24" fmla="*/ 521494 w 652463"/>
              <a:gd name="connsiteY24" fmla="*/ 397669 h 1100138"/>
              <a:gd name="connsiteX25" fmla="*/ 538163 w 652463"/>
              <a:gd name="connsiteY25" fmla="*/ 452438 h 1100138"/>
              <a:gd name="connsiteX26" fmla="*/ 573881 w 652463"/>
              <a:gd name="connsiteY26" fmla="*/ 583407 h 1100138"/>
              <a:gd name="connsiteX27" fmla="*/ 597694 w 652463"/>
              <a:gd name="connsiteY27" fmla="*/ 695325 h 1100138"/>
              <a:gd name="connsiteX28" fmla="*/ 614363 w 652463"/>
              <a:gd name="connsiteY28" fmla="*/ 783432 h 1100138"/>
              <a:gd name="connsiteX29" fmla="*/ 638175 w 652463"/>
              <a:gd name="connsiteY29" fmla="*/ 919163 h 1100138"/>
              <a:gd name="connsiteX30" fmla="*/ 645319 w 652463"/>
              <a:gd name="connsiteY30" fmla="*/ 969169 h 1100138"/>
              <a:gd name="connsiteX31" fmla="*/ 650081 w 652463"/>
              <a:gd name="connsiteY31" fmla="*/ 1009650 h 1100138"/>
              <a:gd name="connsiteX32" fmla="*/ 652463 w 652463"/>
              <a:gd name="connsiteY32" fmla="*/ 1050132 h 1100138"/>
              <a:gd name="connsiteX33" fmla="*/ 650081 w 652463"/>
              <a:gd name="connsiteY33" fmla="*/ 1073944 h 1100138"/>
              <a:gd name="connsiteX34" fmla="*/ 645319 w 652463"/>
              <a:gd name="connsiteY34" fmla="*/ 1085850 h 1100138"/>
              <a:gd name="connsiteX35" fmla="*/ 633413 w 652463"/>
              <a:gd name="connsiteY35" fmla="*/ 1092994 h 1100138"/>
              <a:gd name="connsiteX36" fmla="*/ 619125 w 652463"/>
              <a:gd name="connsiteY36" fmla="*/ 1097757 h 1100138"/>
              <a:gd name="connsiteX37" fmla="*/ 592931 w 652463"/>
              <a:gd name="connsiteY37" fmla="*/ 1100138 h 1100138"/>
              <a:gd name="connsiteX38" fmla="*/ 547688 w 652463"/>
              <a:gd name="connsiteY38" fmla="*/ 1097757 h 1100138"/>
              <a:gd name="connsiteX39" fmla="*/ 519113 w 652463"/>
              <a:gd name="connsiteY39" fmla="*/ 1088232 h 1100138"/>
              <a:gd name="connsiteX40" fmla="*/ 492919 w 652463"/>
              <a:gd name="connsiteY40" fmla="*/ 1069182 h 1100138"/>
              <a:gd name="connsiteX41" fmla="*/ 471488 w 652463"/>
              <a:gd name="connsiteY41" fmla="*/ 1047750 h 1100138"/>
              <a:gd name="connsiteX42" fmla="*/ 454819 w 652463"/>
              <a:gd name="connsiteY42" fmla="*/ 1021557 h 1100138"/>
              <a:gd name="connsiteX43" fmla="*/ 435769 w 652463"/>
              <a:gd name="connsiteY43" fmla="*/ 983457 h 1100138"/>
              <a:gd name="connsiteX44" fmla="*/ 419100 w 652463"/>
              <a:gd name="connsiteY44" fmla="*/ 940594 h 1100138"/>
              <a:gd name="connsiteX45" fmla="*/ 395288 w 652463"/>
              <a:gd name="connsiteY45" fmla="*/ 852488 h 1100138"/>
              <a:gd name="connsiteX46" fmla="*/ 369094 w 652463"/>
              <a:gd name="connsiteY46" fmla="*/ 738188 h 1100138"/>
              <a:gd name="connsiteX47" fmla="*/ 328613 w 652463"/>
              <a:gd name="connsiteY47" fmla="*/ 602457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52463" h="1100138">
                <a:moveTo>
                  <a:pt x="328613" y="602457"/>
                </a:moveTo>
                <a:lnTo>
                  <a:pt x="278606" y="426244"/>
                </a:lnTo>
                <a:lnTo>
                  <a:pt x="247650" y="314325"/>
                </a:lnTo>
                <a:lnTo>
                  <a:pt x="230981" y="278607"/>
                </a:lnTo>
                <a:lnTo>
                  <a:pt x="200025" y="235744"/>
                </a:lnTo>
                <a:lnTo>
                  <a:pt x="166688" y="192882"/>
                </a:lnTo>
                <a:lnTo>
                  <a:pt x="123825" y="150019"/>
                </a:lnTo>
                <a:lnTo>
                  <a:pt x="64294" y="100013"/>
                </a:lnTo>
                <a:lnTo>
                  <a:pt x="33338" y="76200"/>
                </a:lnTo>
                <a:lnTo>
                  <a:pt x="19050" y="66675"/>
                </a:lnTo>
                <a:lnTo>
                  <a:pt x="2381" y="50007"/>
                </a:lnTo>
                <a:lnTo>
                  <a:pt x="0" y="33338"/>
                </a:lnTo>
                <a:lnTo>
                  <a:pt x="2381" y="19050"/>
                </a:lnTo>
                <a:lnTo>
                  <a:pt x="16669" y="7144"/>
                </a:lnTo>
                <a:lnTo>
                  <a:pt x="59531" y="0"/>
                </a:lnTo>
                <a:lnTo>
                  <a:pt x="130969" y="0"/>
                </a:lnTo>
                <a:lnTo>
                  <a:pt x="214313" y="4763"/>
                </a:lnTo>
                <a:lnTo>
                  <a:pt x="283369" y="11907"/>
                </a:lnTo>
                <a:lnTo>
                  <a:pt x="342900" y="26194"/>
                </a:lnTo>
                <a:lnTo>
                  <a:pt x="392906" y="42863"/>
                </a:lnTo>
                <a:lnTo>
                  <a:pt x="409575" y="50007"/>
                </a:lnTo>
                <a:lnTo>
                  <a:pt x="445294" y="176213"/>
                </a:lnTo>
                <a:lnTo>
                  <a:pt x="481013" y="278607"/>
                </a:lnTo>
                <a:lnTo>
                  <a:pt x="502444" y="335757"/>
                </a:lnTo>
                <a:lnTo>
                  <a:pt x="521494" y="397669"/>
                </a:lnTo>
                <a:lnTo>
                  <a:pt x="538163" y="452438"/>
                </a:lnTo>
                <a:lnTo>
                  <a:pt x="573881" y="583407"/>
                </a:lnTo>
                <a:lnTo>
                  <a:pt x="597694" y="695325"/>
                </a:lnTo>
                <a:lnTo>
                  <a:pt x="614363" y="783432"/>
                </a:lnTo>
                <a:lnTo>
                  <a:pt x="638175" y="919163"/>
                </a:lnTo>
                <a:lnTo>
                  <a:pt x="645319" y="969169"/>
                </a:lnTo>
                <a:lnTo>
                  <a:pt x="650081" y="1009650"/>
                </a:lnTo>
                <a:lnTo>
                  <a:pt x="652463" y="1050132"/>
                </a:lnTo>
                <a:lnTo>
                  <a:pt x="650081" y="1073944"/>
                </a:lnTo>
                <a:lnTo>
                  <a:pt x="645319" y="1085850"/>
                </a:lnTo>
                <a:lnTo>
                  <a:pt x="633413" y="1092994"/>
                </a:lnTo>
                <a:lnTo>
                  <a:pt x="619125" y="1097757"/>
                </a:lnTo>
                <a:lnTo>
                  <a:pt x="592931" y="1100138"/>
                </a:lnTo>
                <a:lnTo>
                  <a:pt x="547688" y="1097757"/>
                </a:lnTo>
                <a:lnTo>
                  <a:pt x="519113" y="1088232"/>
                </a:lnTo>
                <a:lnTo>
                  <a:pt x="492919" y="1069182"/>
                </a:lnTo>
                <a:lnTo>
                  <a:pt x="471488" y="1047750"/>
                </a:lnTo>
                <a:lnTo>
                  <a:pt x="454819" y="1021557"/>
                </a:lnTo>
                <a:lnTo>
                  <a:pt x="435769" y="983457"/>
                </a:lnTo>
                <a:lnTo>
                  <a:pt x="419100" y="940594"/>
                </a:lnTo>
                <a:lnTo>
                  <a:pt x="395288" y="852488"/>
                </a:lnTo>
                <a:lnTo>
                  <a:pt x="369094" y="738188"/>
                </a:lnTo>
                <a:lnTo>
                  <a:pt x="328613" y="6024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49E50B6-FD63-41A4-BCB9-8E154471A32F}"/>
              </a:ext>
            </a:extLst>
          </p:cNvPr>
          <p:cNvSpPr/>
          <p:nvPr/>
        </p:nvSpPr>
        <p:spPr>
          <a:xfrm rot="16200000">
            <a:off x="4932362" y="3257551"/>
            <a:ext cx="2081213" cy="404812"/>
          </a:xfrm>
          <a:custGeom>
            <a:avLst/>
            <a:gdLst>
              <a:gd name="connsiteX0" fmla="*/ 978694 w 2081213"/>
              <a:gd name="connsiteY0" fmla="*/ 335756 h 404813"/>
              <a:gd name="connsiteX1" fmla="*/ 461963 w 2081213"/>
              <a:gd name="connsiteY1" fmla="*/ 338138 h 404813"/>
              <a:gd name="connsiteX2" fmla="*/ 204788 w 2081213"/>
              <a:gd name="connsiteY2" fmla="*/ 335756 h 404813"/>
              <a:gd name="connsiteX3" fmla="*/ 145256 w 2081213"/>
              <a:gd name="connsiteY3" fmla="*/ 330994 h 404813"/>
              <a:gd name="connsiteX4" fmla="*/ 114300 w 2081213"/>
              <a:gd name="connsiteY4" fmla="*/ 326231 h 404813"/>
              <a:gd name="connsiteX5" fmla="*/ 76200 w 2081213"/>
              <a:gd name="connsiteY5" fmla="*/ 319088 h 404813"/>
              <a:gd name="connsiteX6" fmla="*/ 42863 w 2081213"/>
              <a:gd name="connsiteY6" fmla="*/ 307181 h 404813"/>
              <a:gd name="connsiteX7" fmla="*/ 16669 w 2081213"/>
              <a:gd name="connsiteY7" fmla="*/ 292894 h 404813"/>
              <a:gd name="connsiteX8" fmla="*/ 0 w 2081213"/>
              <a:gd name="connsiteY8" fmla="*/ 276225 h 404813"/>
              <a:gd name="connsiteX9" fmla="*/ 0 w 2081213"/>
              <a:gd name="connsiteY9" fmla="*/ 257175 h 404813"/>
              <a:gd name="connsiteX10" fmla="*/ 9525 w 2081213"/>
              <a:gd name="connsiteY10" fmla="*/ 238125 h 404813"/>
              <a:gd name="connsiteX11" fmla="*/ 52388 w 2081213"/>
              <a:gd name="connsiteY11" fmla="*/ 197644 h 404813"/>
              <a:gd name="connsiteX12" fmla="*/ 109538 w 2081213"/>
              <a:gd name="connsiteY12" fmla="*/ 157163 h 404813"/>
              <a:gd name="connsiteX13" fmla="*/ 180975 w 2081213"/>
              <a:gd name="connsiteY13" fmla="*/ 119063 h 404813"/>
              <a:gd name="connsiteX14" fmla="*/ 230981 w 2081213"/>
              <a:gd name="connsiteY14" fmla="*/ 100013 h 404813"/>
              <a:gd name="connsiteX15" fmla="*/ 302419 w 2081213"/>
              <a:gd name="connsiteY15" fmla="*/ 85725 h 404813"/>
              <a:gd name="connsiteX16" fmla="*/ 352425 w 2081213"/>
              <a:gd name="connsiteY16" fmla="*/ 83344 h 404813"/>
              <a:gd name="connsiteX17" fmla="*/ 404813 w 2081213"/>
              <a:gd name="connsiteY17" fmla="*/ 88106 h 404813"/>
              <a:gd name="connsiteX18" fmla="*/ 483394 w 2081213"/>
              <a:gd name="connsiteY18" fmla="*/ 100013 h 404813"/>
              <a:gd name="connsiteX19" fmla="*/ 576263 w 2081213"/>
              <a:gd name="connsiteY19" fmla="*/ 119063 h 404813"/>
              <a:gd name="connsiteX20" fmla="*/ 664369 w 2081213"/>
              <a:gd name="connsiteY20" fmla="*/ 133350 h 404813"/>
              <a:gd name="connsiteX21" fmla="*/ 923925 w 2081213"/>
              <a:gd name="connsiteY21" fmla="*/ 135731 h 404813"/>
              <a:gd name="connsiteX22" fmla="*/ 1771650 w 2081213"/>
              <a:gd name="connsiteY22" fmla="*/ 135731 h 404813"/>
              <a:gd name="connsiteX23" fmla="*/ 1807369 w 2081213"/>
              <a:gd name="connsiteY23" fmla="*/ 128588 h 404813"/>
              <a:gd name="connsiteX24" fmla="*/ 1900238 w 2081213"/>
              <a:gd name="connsiteY24" fmla="*/ 88106 h 404813"/>
              <a:gd name="connsiteX25" fmla="*/ 1990725 w 2081213"/>
              <a:gd name="connsiteY25" fmla="*/ 42863 h 404813"/>
              <a:gd name="connsiteX26" fmla="*/ 2028825 w 2081213"/>
              <a:gd name="connsiteY26" fmla="*/ 16669 h 404813"/>
              <a:gd name="connsiteX27" fmla="*/ 2047875 w 2081213"/>
              <a:gd name="connsiteY27" fmla="*/ 4763 h 404813"/>
              <a:gd name="connsiteX28" fmla="*/ 2066925 w 2081213"/>
              <a:gd name="connsiteY28" fmla="*/ 0 h 404813"/>
              <a:gd name="connsiteX29" fmla="*/ 2074069 w 2081213"/>
              <a:gd name="connsiteY29" fmla="*/ 2381 h 404813"/>
              <a:gd name="connsiteX30" fmla="*/ 2078831 w 2081213"/>
              <a:gd name="connsiteY30" fmla="*/ 7144 h 404813"/>
              <a:gd name="connsiteX31" fmla="*/ 2081213 w 2081213"/>
              <a:gd name="connsiteY31" fmla="*/ 23813 h 404813"/>
              <a:gd name="connsiteX32" fmla="*/ 2066925 w 2081213"/>
              <a:gd name="connsiteY32" fmla="*/ 66675 h 404813"/>
              <a:gd name="connsiteX33" fmla="*/ 2050256 w 2081213"/>
              <a:gd name="connsiteY33" fmla="*/ 116681 h 404813"/>
              <a:gd name="connsiteX34" fmla="*/ 2024063 w 2081213"/>
              <a:gd name="connsiteY34" fmla="*/ 176213 h 404813"/>
              <a:gd name="connsiteX35" fmla="*/ 1985963 w 2081213"/>
              <a:gd name="connsiteY35" fmla="*/ 235744 h 404813"/>
              <a:gd name="connsiteX36" fmla="*/ 1950244 w 2081213"/>
              <a:gd name="connsiteY36" fmla="*/ 283369 h 404813"/>
              <a:gd name="connsiteX37" fmla="*/ 1905000 w 2081213"/>
              <a:gd name="connsiteY37" fmla="*/ 328613 h 404813"/>
              <a:gd name="connsiteX38" fmla="*/ 1854994 w 2081213"/>
              <a:gd name="connsiteY38" fmla="*/ 364331 h 404813"/>
              <a:gd name="connsiteX39" fmla="*/ 1804988 w 2081213"/>
              <a:gd name="connsiteY39" fmla="*/ 390525 h 404813"/>
              <a:gd name="connsiteX40" fmla="*/ 1759744 w 2081213"/>
              <a:gd name="connsiteY40" fmla="*/ 402431 h 404813"/>
              <a:gd name="connsiteX41" fmla="*/ 1676400 w 2081213"/>
              <a:gd name="connsiteY41" fmla="*/ 404813 h 404813"/>
              <a:gd name="connsiteX42" fmla="*/ 1657350 w 2081213"/>
              <a:gd name="connsiteY42" fmla="*/ 397669 h 404813"/>
              <a:gd name="connsiteX43" fmla="*/ 1607344 w 2081213"/>
              <a:gd name="connsiteY43" fmla="*/ 373856 h 404813"/>
              <a:gd name="connsiteX44" fmla="*/ 1552575 w 2081213"/>
              <a:gd name="connsiteY44" fmla="*/ 357188 h 404813"/>
              <a:gd name="connsiteX45" fmla="*/ 1488281 w 2081213"/>
              <a:gd name="connsiteY45" fmla="*/ 340519 h 404813"/>
              <a:gd name="connsiteX46" fmla="*/ 1431131 w 2081213"/>
              <a:gd name="connsiteY46" fmla="*/ 333375 h 404813"/>
              <a:gd name="connsiteX47" fmla="*/ 978694 w 2081213"/>
              <a:gd name="connsiteY47" fmla="*/ 335756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81213" h="404813">
                <a:moveTo>
                  <a:pt x="978694" y="335756"/>
                </a:moveTo>
                <a:lnTo>
                  <a:pt x="461963" y="338138"/>
                </a:lnTo>
                <a:lnTo>
                  <a:pt x="204788" y="335756"/>
                </a:lnTo>
                <a:lnTo>
                  <a:pt x="145256" y="330994"/>
                </a:lnTo>
                <a:lnTo>
                  <a:pt x="114300" y="326231"/>
                </a:lnTo>
                <a:lnTo>
                  <a:pt x="76200" y="319088"/>
                </a:lnTo>
                <a:lnTo>
                  <a:pt x="42863" y="307181"/>
                </a:lnTo>
                <a:lnTo>
                  <a:pt x="16669" y="292894"/>
                </a:lnTo>
                <a:lnTo>
                  <a:pt x="0" y="276225"/>
                </a:lnTo>
                <a:lnTo>
                  <a:pt x="0" y="257175"/>
                </a:lnTo>
                <a:lnTo>
                  <a:pt x="9525" y="238125"/>
                </a:lnTo>
                <a:lnTo>
                  <a:pt x="52388" y="197644"/>
                </a:lnTo>
                <a:lnTo>
                  <a:pt x="109538" y="157163"/>
                </a:lnTo>
                <a:lnTo>
                  <a:pt x="180975" y="119063"/>
                </a:lnTo>
                <a:lnTo>
                  <a:pt x="230981" y="100013"/>
                </a:lnTo>
                <a:lnTo>
                  <a:pt x="302419" y="85725"/>
                </a:lnTo>
                <a:lnTo>
                  <a:pt x="352425" y="83344"/>
                </a:lnTo>
                <a:lnTo>
                  <a:pt x="404813" y="88106"/>
                </a:lnTo>
                <a:lnTo>
                  <a:pt x="483394" y="100013"/>
                </a:lnTo>
                <a:lnTo>
                  <a:pt x="576263" y="119063"/>
                </a:lnTo>
                <a:lnTo>
                  <a:pt x="664369" y="133350"/>
                </a:lnTo>
                <a:lnTo>
                  <a:pt x="923925" y="135731"/>
                </a:lnTo>
                <a:lnTo>
                  <a:pt x="1771650" y="135731"/>
                </a:lnTo>
                <a:lnTo>
                  <a:pt x="1807369" y="128588"/>
                </a:lnTo>
                <a:lnTo>
                  <a:pt x="1900238" y="88106"/>
                </a:lnTo>
                <a:lnTo>
                  <a:pt x="1990725" y="42863"/>
                </a:lnTo>
                <a:lnTo>
                  <a:pt x="2028825" y="16669"/>
                </a:lnTo>
                <a:lnTo>
                  <a:pt x="2047875" y="4763"/>
                </a:lnTo>
                <a:lnTo>
                  <a:pt x="2066925" y="0"/>
                </a:lnTo>
                <a:lnTo>
                  <a:pt x="2074069" y="2381"/>
                </a:lnTo>
                <a:lnTo>
                  <a:pt x="2078831" y="7144"/>
                </a:lnTo>
                <a:lnTo>
                  <a:pt x="2081213" y="23813"/>
                </a:lnTo>
                <a:lnTo>
                  <a:pt x="2066925" y="66675"/>
                </a:lnTo>
                <a:lnTo>
                  <a:pt x="2050256" y="116681"/>
                </a:lnTo>
                <a:lnTo>
                  <a:pt x="2024063" y="176213"/>
                </a:lnTo>
                <a:lnTo>
                  <a:pt x="1985963" y="235744"/>
                </a:lnTo>
                <a:lnTo>
                  <a:pt x="1950244" y="283369"/>
                </a:lnTo>
                <a:lnTo>
                  <a:pt x="1905000" y="328613"/>
                </a:lnTo>
                <a:lnTo>
                  <a:pt x="1854994" y="364331"/>
                </a:lnTo>
                <a:lnTo>
                  <a:pt x="1804988" y="390525"/>
                </a:lnTo>
                <a:lnTo>
                  <a:pt x="1759744" y="402431"/>
                </a:lnTo>
                <a:lnTo>
                  <a:pt x="1676400" y="404813"/>
                </a:lnTo>
                <a:lnTo>
                  <a:pt x="1657350" y="397669"/>
                </a:lnTo>
                <a:lnTo>
                  <a:pt x="1607344" y="373856"/>
                </a:lnTo>
                <a:lnTo>
                  <a:pt x="1552575" y="357188"/>
                </a:lnTo>
                <a:lnTo>
                  <a:pt x="1488281" y="340519"/>
                </a:lnTo>
                <a:lnTo>
                  <a:pt x="1431131" y="333375"/>
                </a:lnTo>
                <a:lnTo>
                  <a:pt x="978694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06AA40D-F9CA-4A6A-B3C3-E0341E12DE16}"/>
              </a:ext>
            </a:extLst>
          </p:cNvPr>
          <p:cNvSpPr/>
          <p:nvPr/>
        </p:nvSpPr>
        <p:spPr>
          <a:xfrm rot="16200000">
            <a:off x="4526757" y="3566319"/>
            <a:ext cx="4538662" cy="546100"/>
          </a:xfrm>
          <a:custGeom>
            <a:avLst/>
            <a:gdLst>
              <a:gd name="connsiteX0" fmla="*/ 2594248 w 4538899"/>
              <a:gd name="connsiteY0" fmla="*/ 450994 h 546158"/>
              <a:gd name="connsiteX1" fmla="*/ 2031540 w 4538899"/>
              <a:gd name="connsiteY1" fmla="*/ 455132 h 546158"/>
              <a:gd name="connsiteX2" fmla="*/ 1584684 w 4538899"/>
              <a:gd name="connsiteY2" fmla="*/ 455132 h 546158"/>
              <a:gd name="connsiteX3" fmla="*/ 1274367 w 4538899"/>
              <a:gd name="connsiteY3" fmla="*/ 463407 h 546158"/>
              <a:gd name="connsiteX4" fmla="*/ 1067489 w 4538899"/>
              <a:gd name="connsiteY4" fmla="*/ 475819 h 546158"/>
              <a:gd name="connsiteX5" fmla="*/ 868887 w 4538899"/>
              <a:gd name="connsiteY5" fmla="*/ 496507 h 546158"/>
              <a:gd name="connsiteX6" fmla="*/ 711660 w 4538899"/>
              <a:gd name="connsiteY6" fmla="*/ 521332 h 546158"/>
              <a:gd name="connsiteX7" fmla="*/ 562708 w 4538899"/>
              <a:gd name="connsiteY7" fmla="*/ 500645 h 546158"/>
              <a:gd name="connsiteX8" fmla="*/ 459269 w 4538899"/>
              <a:gd name="connsiteY8" fmla="*/ 484094 h 546158"/>
              <a:gd name="connsiteX9" fmla="*/ 368242 w 4538899"/>
              <a:gd name="connsiteY9" fmla="*/ 459269 h 546158"/>
              <a:gd name="connsiteX10" fmla="*/ 268941 w 4538899"/>
              <a:gd name="connsiteY10" fmla="*/ 422031 h 546158"/>
              <a:gd name="connsiteX11" fmla="*/ 157227 w 4538899"/>
              <a:gd name="connsiteY11" fmla="*/ 372380 h 546158"/>
              <a:gd name="connsiteX12" fmla="*/ 74476 w 4538899"/>
              <a:gd name="connsiteY12" fmla="*/ 322730 h 546158"/>
              <a:gd name="connsiteX13" fmla="*/ 33100 w 4538899"/>
              <a:gd name="connsiteY13" fmla="*/ 293767 h 546158"/>
              <a:gd name="connsiteX14" fmla="*/ 16550 w 4538899"/>
              <a:gd name="connsiteY14" fmla="*/ 273079 h 546158"/>
              <a:gd name="connsiteX15" fmla="*/ 4137 w 4538899"/>
              <a:gd name="connsiteY15" fmla="*/ 244116 h 546158"/>
              <a:gd name="connsiteX16" fmla="*/ 0 w 4538899"/>
              <a:gd name="connsiteY16" fmla="*/ 215153 h 546158"/>
              <a:gd name="connsiteX17" fmla="*/ 4137 w 4538899"/>
              <a:gd name="connsiteY17" fmla="*/ 194465 h 546158"/>
              <a:gd name="connsiteX18" fmla="*/ 24825 w 4538899"/>
              <a:gd name="connsiteY18" fmla="*/ 169640 h 546158"/>
              <a:gd name="connsiteX19" fmla="*/ 82751 w 4538899"/>
              <a:gd name="connsiteY19" fmla="*/ 144815 h 546158"/>
              <a:gd name="connsiteX20" fmla="*/ 670284 w 4538899"/>
              <a:gd name="connsiteY20" fmla="*/ 239979 h 546158"/>
              <a:gd name="connsiteX21" fmla="*/ 769585 w 4538899"/>
              <a:gd name="connsiteY21" fmla="*/ 252391 h 546158"/>
              <a:gd name="connsiteX22" fmla="*/ 868887 w 4538899"/>
              <a:gd name="connsiteY22" fmla="*/ 252391 h 546158"/>
              <a:gd name="connsiteX23" fmla="*/ 1253680 w 4538899"/>
              <a:gd name="connsiteY23" fmla="*/ 244116 h 546158"/>
              <a:gd name="connsiteX24" fmla="*/ 1650885 w 4538899"/>
              <a:gd name="connsiteY24" fmla="*/ 235841 h 546158"/>
              <a:gd name="connsiteX25" fmla="*/ 2151529 w 4538899"/>
              <a:gd name="connsiteY25" fmla="*/ 227566 h 546158"/>
              <a:gd name="connsiteX26" fmla="*/ 2726650 w 4538899"/>
              <a:gd name="connsiteY26" fmla="*/ 227566 h 546158"/>
              <a:gd name="connsiteX27" fmla="*/ 3289357 w 4538899"/>
              <a:gd name="connsiteY27" fmla="*/ 231703 h 546158"/>
              <a:gd name="connsiteX28" fmla="*/ 3649325 w 4538899"/>
              <a:gd name="connsiteY28" fmla="*/ 227566 h 546158"/>
              <a:gd name="connsiteX29" fmla="*/ 3835515 w 4538899"/>
              <a:gd name="connsiteY29" fmla="*/ 227566 h 546158"/>
              <a:gd name="connsiteX30" fmla="*/ 4017567 w 4538899"/>
              <a:gd name="connsiteY30" fmla="*/ 219291 h 546158"/>
              <a:gd name="connsiteX31" fmla="*/ 4129281 w 4538899"/>
              <a:gd name="connsiteY31" fmla="*/ 206878 h 546158"/>
              <a:gd name="connsiteX32" fmla="*/ 4216170 w 4538899"/>
              <a:gd name="connsiteY32" fmla="*/ 190328 h 546158"/>
              <a:gd name="connsiteX33" fmla="*/ 4269958 w 4538899"/>
              <a:gd name="connsiteY33" fmla="*/ 173778 h 546158"/>
              <a:gd name="connsiteX34" fmla="*/ 4336159 w 4538899"/>
              <a:gd name="connsiteY34" fmla="*/ 136540 h 546158"/>
              <a:gd name="connsiteX35" fmla="*/ 4431323 w 4538899"/>
              <a:gd name="connsiteY35" fmla="*/ 62064 h 546158"/>
              <a:gd name="connsiteX36" fmla="*/ 4480974 w 4538899"/>
              <a:gd name="connsiteY36" fmla="*/ 20688 h 546158"/>
              <a:gd name="connsiteX37" fmla="*/ 4514074 w 4538899"/>
              <a:gd name="connsiteY37" fmla="*/ 0 h 546158"/>
              <a:gd name="connsiteX38" fmla="*/ 4530624 w 4538899"/>
              <a:gd name="connsiteY38" fmla="*/ 0 h 546158"/>
              <a:gd name="connsiteX39" fmla="*/ 4538899 w 4538899"/>
              <a:gd name="connsiteY39" fmla="*/ 16551 h 546158"/>
              <a:gd name="connsiteX40" fmla="*/ 4530624 w 4538899"/>
              <a:gd name="connsiteY40" fmla="*/ 74476 h 546158"/>
              <a:gd name="connsiteX41" fmla="*/ 4526487 w 4538899"/>
              <a:gd name="connsiteY41" fmla="*/ 132402 h 546158"/>
              <a:gd name="connsiteX42" fmla="*/ 4518212 w 4538899"/>
              <a:gd name="connsiteY42" fmla="*/ 177915 h 546158"/>
              <a:gd name="connsiteX43" fmla="*/ 4493386 w 4538899"/>
              <a:gd name="connsiteY43" fmla="*/ 248254 h 546158"/>
              <a:gd name="connsiteX44" fmla="*/ 4460286 w 4538899"/>
              <a:gd name="connsiteY44" fmla="*/ 306179 h 546158"/>
              <a:gd name="connsiteX45" fmla="*/ 4389947 w 4538899"/>
              <a:gd name="connsiteY45" fmla="*/ 388931 h 546158"/>
              <a:gd name="connsiteX46" fmla="*/ 4340297 w 4538899"/>
              <a:gd name="connsiteY46" fmla="*/ 438581 h 546158"/>
              <a:gd name="connsiteX47" fmla="*/ 4307196 w 4538899"/>
              <a:gd name="connsiteY47" fmla="*/ 479957 h 546158"/>
              <a:gd name="connsiteX48" fmla="*/ 4265821 w 4538899"/>
              <a:gd name="connsiteY48" fmla="*/ 517195 h 546158"/>
              <a:gd name="connsiteX49" fmla="*/ 4220308 w 4538899"/>
              <a:gd name="connsiteY49" fmla="*/ 533745 h 546158"/>
              <a:gd name="connsiteX50" fmla="*/ 4166519 w 4538899"/>
              <a:gd name="connsiteY50" fmla="*/ 546158 h 546158"/>
              <a:gd name="connsiteX51" fmla="*/ 4137556 w 4538899"/>
              <a:gd name="connsiteY51" fmla="*/ 537883 h 546158"/>
              <a:gd name="connsiteX52" fmla="*/ 4071356 w 4538899"/>
              <a:gd name="connsiteY52" fmla="*/ 517195 h 546158"/>
              <a:gd name="connsiteX53" fmla="*/ 3996880 w 4538899"/>
              <a:gd name="connsiteY53" fmla="*/ 500645 h 546158"/>
              <a:gd name="connsiteX54" fmla="*/ 3897578 w 4538899"/>
              <a:gd name="connsiteY54" fmla="*/ 475819 h 546158"/>
              <a:gd name="connsiteX55" fmla="*/ 3761039 w 4538899"/>
              <a:gd name="connsiteY55" fmla="*/ 455132 h 546158"/>
              <a:gd name="connsiteX56" fmla="*/ 3616224 w 4538899"/>
              <a:gd name="connsiteY56" fmla="*/ 450994 h 546158"/>
              <a:gd name="connsiteX57" fmla="*/ 3185918 w 4538899"/>
              <a:gd name="connsiteY57" fmla="*/ 455132 h 546158"/>
              <a:gd name="connsiteX58" fmla="*/ 2594248 w 4538899"/>
              <a:gd name="connsiteY58" fmla="*/ 450994 h 54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538899" h="546158">
                <a:moveTo>
                  <a:pt x="2594248" y="450994"/>
                </a:moveTo>
                <a:lnTo>
                  <a:pt x="2031540" y="455132"/>
                </a:lnTo>
                <a:lnTo>
                  <a:pt x="1584684" y="455132"/>
                </a:lnTo>
                <a:lnTo>
                  <a:pt x="1274367" y="463407"/>
                </a:lnTo>
                <a:lnTo>
                  <a:pt x="1067489" y="475819"/>
                </a:lnTo>
                <a:lnTo>
                  <a:pt x="868887" y="496507"/>
                </a:lnTo>
                <a:lnTo>
                  <a:pt x="711660" y="521332"/>
                </a:lnTo>
                <a:lnTo>
                  <a:pt x="562708" y="500645"/>
                </a:lnTo>
                <a:lnTo>
                  <a:pt x="459269" y="484094"/>
                </a:lnTo>
                <a:lnTo>
                  <a:pt x="368242" y="459269"/>
                </a:lnTo>
                <a:lnTo>
                  <a:pt x="268941" y="422031"/>
                </a:lnTo>
                <a:lnTo>
                  <a:pt x="157227" y="372380"/>
                </a:lnTo>
                <a:lnTo>
                  <a:pt x="74476" y="322730"/>
                </a:lnTo>
                <a:lnTo>
                  <a:pt x="33100" y="293767"/>
                </a:lnTo>
                <a:lnTo>
                  <a:pt x="16550" y="273079"/>
                </a:lnTo>
                <a:lnTo>
                  <a:pt x="4137" y="244116"/>
                </a:lnTo>
                <a:lnTo>
                  <a:pt x="0" y="215153"/>
                </a:lnTo>
                <a:lnTo>
                  <a:pt x="4137" y="194465"/>
                </a:lnTo>
                <a:lnTo>
                  <a:pt x="24825" y="169640"/>
                </a:lnTo>
                <a:lnTo>
                  <a:pt x="82751" y="144815"/>
                </a:lnTo>
                <a:lnTo>
                  <a:pt x="670284" y="239979"/>
                </a:lnTo>
                <a:lnTo>
                  <a:pt x="769585" y="252391"/>
                </a:lnTo>
                <a:lnTo>
                  <a:pt x="868887" y="252391"/>
                </a:lnTo>
                <a:lnTo>
                  <a:pt x="1253680" y="244116"/>
                </a:lnTo>
                <a:lnTo>
                  <a:pt x="1650885" y="235841"/>
                </a:lnTo>
                <a:lnTo>
                  <a:pt x="2151529" y="227566"/>
                </a:lnTo>
                <a:lnTo>
                  <a:pt x="2726650" y="227566"/>
                </a:lnTo>
                <a:lnTo>
                  <a:pt x="3289357" y="231703"/>
                </a:lnTo>
                <a:lnTo>
                  <a:pt x="3649325" y="227566"/>
                </a:lnTo>
                <a:lnTo>
                  <a:pt x="3835515" y="227566"/>
                </a:lnTo>
                <a:lnTo>
                  <a:pt x="4017567" y="219291"/>
                </a:lnTo>
                <a:lnTo>
                  <a:pt x="4129281" y="206878"/>
                </a:lnTo>
                <a:lnTo>
                  <a:pt x="4216170" y="190328"/>
                </a:lnTo>
                <a:lnTo>
                  <a:pt x="4269958" y="173778"/>
                </a:lnTo>
                <a:lnTo>
                  <a:pt x="4336159" y="136540"/>
                </a:lnTo>
                <a:lnTo>
                  <a:pt x="4431323" y="62064"/>
                </a:lnTo>
                <a:lnTo>
                  <a:pt x="4480974" y="20688"/>
                </a:lnTo>
                <a:lnTo>
                  <a:pt x="4514074" y="0"/>
                </a:lnTo>
                <a:lnTo>
                  <a:pt x="4530624" y="0"/>
                </a:lnTo>
                <a:lnTo>
                  <a:pt x="4538899" y="16551"/>
                </a:lnTo>
                <a:lnTo>
                  <a:pt x="4530624" y="74476"/>
                </a:lnTo>
                <a:lnTo>
                  <a:pt x="4526487" y="132402"/>
                </a:lnTo>
                <a:lnTo>
                  <a:pt x="4518212" y="177915"/>
                </a:lnTo>
                <a:lnTo>
                  <a:pt x="4493386" y="248254"/>
                </a:lnTo>
                <a:lnTo>
                  <a:pt x="4460286" y="306179"/>
                </a:lnTo>
                <a:lnTo>
                  <a:pt x="4389947" y="388931"/>
                </a:lnTo>
                <a:lnTo>
                  <a:pt x="4340297" y="438581"/>
                </a:lnTo>
                <a:lnTo>
                  <a:pt x="4307196" y="479957"/>
                </a:lnTo>
                <a:lnTo>
                  <a:pt x="4265821" y="517195"/>
                </a:lnTo>
                <a:lnTo>
                  <a:pt x="4220308" y="533745"/>
                </a:lnTo>
                <a:lnTo>
                  <a:pt x="4166519" y="546158"/>
                </a:lnTo>
                <a:lnTo>
                  <a:pt x="4137556" y="537883"/>
                </a:lnTo>
                <a:lnTo>
                  <a:pt x="4071356" y="517195"/>
                </a:lnTo>
                <a:lnTo>
                  <a:pt x="3996880" y="500645"/>
                </a:lnTo>
                <a:lnTo>
                  <a:pt x="3897578" y="475819"/>
                </a:lnTo>
                <a:lnTo>
                  <a:pt x="3761039" y="455132"/>
                </a:lnTo>
                <a:lnTo>
                  <a:pt x="3616224" y="450994"/>
                </a:lnTo>
                <a:lnTo>
                  <a:pt x="3185918" y="455132"/>
                </a:lnTo>
                <a:lnTo>
                  <a:pt x="2594248" y="45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A0CADB3-A5E8-4182-8350-0C00994D3CA2}"/>
              </a:ext>
            </a:extLst>
          </p:cNvPr>
          <p:cNvSpPr/>
          <p:nvPr/>
        </p:nvSpPr>
        <p:spPr>
          <a:xfrm>
            <a:off x="3041650" y="2066925"/>
            <a:ext cx="2524125" cy="550863"/>
          </a:xfrm>
          <a:custGeom>
            <a:avLst/>
            <a:gdLst>
              <a:gd name="connsiteX0" fmla="*/ 950119 w 2524125"/>
              <a:gd name="connsiteY0" fmla="*/ 319088 h 550069"/>
              <a:gd name="connsiteX1" fmla="*/ 669132 w 2524125"/>
              <a:gd name="connsiteY1" fmla="*/ 385763 h 550069"/>
              <a:gd name="connsiteX2" fmla="*/ 438150 w 2524125"/>
              <a:gd name="connsiteY2" fmla="*/ 442913 h 550069"/>
              <a:gd name="connsiteX3" fmla="*/ 238125 w 2524125"/>
              <a:gd name="connsiteY3" fmla="*/ 497681 h 550069"/>
              <a:gd name="connsiteX4" fmla="*/ 52388 w 2524125"/>
              <a:gd name="connsiteY4" fmla="*/ 550069 h 550069"/>
              <a:gd name="connsiteX5" fmla="*/ 0 w 2524125"/>
              <a:gd name="connsiteY5" fmla="*/ 342900 h 550069"/>
              <a:gd name="connsiteX6" fmla="*/ 140494 w 2524125"/>
              <a:gd name="connsiteY6" fmla="*/ 326231 h 550069"/>
              <a:gd name="connsiteX7" fmla="*/ 381000 w 2524125"/>
              <a:gd name="connsiteY7" fmla="*/ 295275 h 550069"/>
              <a:gd name="connsiteX8" fmla="*/ 540544 w 2524125"/>
              <a:gd name="connsiteY8" fmla="*/ 264319 h 550069"/>
              <a:gd name="connsiteX9" fmla="*/ 721519 w 2524125"/>
              <a:gd name="connsiteY9" fmla="*/ 228600 h 550069"/>
              <a:gd name="connsiteX10" fmla="*/ 940594 w 2524125"/>
              <a:gd name="connsiteY10" fmla="*/ 173831 h 550069"/>
              <a:gd name="connsiteX11" fmla="*/ 1102519 w 2524125"/>
              <a:gd name="connsiteY11" fmla="*/ 138113 h 550069"/>
              <a:gd name="connsiteX12" fmla="*/ 1283494 w 2524125"/>
              <a:gd name="connsiteY12" fmla="*/ 114300 h 550069"/>
              <a:gd name="connsiteX13" fmla="*/ 1507332 w 2524125"/>
              <a:gd name="connsiteY13" fmla="*/ 85725 h 550069"/>
              <a:gd name="connsiteX14" fmla="*/ 1812132 w 2524125"/>
              <a:gd name="connsiteY14" fmla="*/ 42863 h 550069"/>
              <a:gd name="connsiteX15" fmla="*/ 1993107 w 2524125"/>
              <a:gd name="connsiteY15" fmla="*/ 16669 h 550069"/>
              <a:gd name="connsiteX16" fmla="*/ 2059782 w 2524125"/>
              <a:gd name="connsiteY16" fmla="*/ 4763 h 550069"/>
              <a:gd name="connsiteX17" fmla="*/ 2107407 w 2524125"/>
              <a:gd name="connsiteY17" fmla="*/ 0 h 550069"/>
              <a:gd name="connsiteX18" fmla="*/ 2159794 w 2524125"/>
              <a:gd name="connsiteY18" fmla="*/ 7144 h 550069"/>
              <a:gd name="connsiteX19" fmla="*/ 2202657 w 2524125"/>
              <a:gd name="connsiteY19" fmla="*/ 23813 h 550069"/>
              <a:gd name="connsiteX20" fmla="*/ 2250282 w 2524125"/>
              <a:gd name="connsiteY20" fmla="*/ 45244 h 550069"/>
              <a:gd name="connsiteX21" fmla="*/ 2283619 w 2524125"/>
              <a:gd name="connsiteY21" fmla="*/ 71438 h 550069"/>
              <a:gd name="connsiteX22" fmla="*/ 2324100 w 2524125"/>
              <a:gd name="connsiteY22" fmla="*/ 104775 h 550069"/>
              <a:gd name="connsiteX23" fmla="*/ 2374107 w 2524125"/>
              <a:gd name="connsiteY23" fmla="*/ 159544 h 550069"/>
              <a:gd name="connsiteX24" fmla="*/ 2436019 w 2524125"/>
              <a:gd name="connsiteY24" fmla="*/ 226219 h 550069"/>
              <a:gd name="connsiteX25" fmla="*/ 2478882 w 2524125"/>
              <a:gd name="connsiteY25" fmla="*/ 271463 h 550069"/>
              <a:gd name="connsiteX26" fmla="*/ 2512219 w 2524125"/>
              <a:gd name="connsiteY26" fmla="*/ 316706 h 550069"/>
              <a:gd name="connsiteX27" fmla="*/ 2524125 w 2524125"/>
              <a:gd name="connsiteY27" fmla="*/ 335756 h 550069"/>
              <a:gd name="connsiteX28" fmla="*/ 2524125 w 2524125"/>
              <a:gd name="connsiteY28" fmla="*/ 357188 h 550069"/>
              <a:gd name="connsiteX29" fmla="*/ 2507457 w 2524125"/>
              <a:gd name="connsiteY29" fmla="*/ 376238 h 550069"/>
              <a:gd name="connsiteX30" fmla="*/ 2457450 w 2524125"/>
              <a:gd name="connsiteY30" fmla="*/ 402431 h 550069"/>
              <a:gd name="connsiteX31" fmla="*/ 2381250 w 2524125"/>
              <a:gd name="connsiteY31" fmla="*/ 397669 h 550069"/>
              <a:gd name="connsiteX32" fmla="*/ 2336007 w 2524125"/>
              <a:gd name="connsiteY32" fmla="*/ 400050 h 550069"/>
              <a:gd name="connsiteX33" fmla="*/ 2131219 w 2524125"/>
              <a:gd name="connsiteY33" fmla="*/ 207169 h 550069"/>
              <a:gd name="connsiteX34" fmla="*/ 2093119 w 2524125"/>
              <a:gd name="connsiteY34" fmla="*/ 188119 h 550069"/>
              <a:gd name="connsiteX35" fmla="*/ 2062163 w 2524125"/>
              <a:gd name="connsiteY35" fmla="*/ 180975 h 550069"/>
              <a:gd name="connsiteX36" fmla="*/ 1995488 w 2524125"/>
              <a:gd name="connsiteY36" fmla="*/ 180975 h 550069"/>
              <a:gd name="connsiteX37" fmla="*/ 1843088 w 2524125"/>
              <a:gd name="connsiteY37" fmla="*/ 188119 h 550069"/>
              <a:gd name="connsiteX38" fmla="*/ 1659732 w 2524125"/>
              <a:gd name="connsiteY38" fmla="*/ 202406 h 550069"/>
              <a:gd name="connsiteX39" fmla="*/ 1524000 w 2524125"/>
              <a:gd name="connsiteY39" fmla="*/ 219075 h 550069"/>
              <a:gd name="connsiteX40" fmla="*/ 1345407 w 2524125"/>
              <a:gd name="connsiteY40" fmla="*/ 240506 h 550069"/>
              <a:gd name="connsiteX41" fmla="*/ 1185863 w 2524125"/>
              <a:gd name="connsiteY41" fmla="*/ 269081 h 550069"/>
              <a:gd name="connsiteX42" fmla="*/ 950119 w 2524125"/>
              <a:gd name="connsiteY42" fmla="*/ 319088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524125" h="550069">
                <a:moveTo>
                  <a:pt x="950119" y="319088"/>
                </a:moveTo>
                <a:lnTo>
                  <a:pt x="669132" y="385763"/>
                </a:lnTo>
                <a:lnTo>
                  <a:pt x="438150" y="442913"/>
                </a:lnTo>
                <a:lnTo>
                  <a:pt x="238125" y="497681"/>
                </a:lnTo>
                <a:lnTo>
                  <a:pt x="52388" y="550069"/>
                </a:lnTo>
                <a:lnTo>
                  <a:pt x="0" y="342900"/>
                </a:lnTo>
                <a:lnTo>
                  <a:pt x="140494" y="326231"/>
                </a:lnTo>
                <a:lnTo>
                  <a:pt x="381000" y="295275"/>
                </a:lnTo>
                <a:lnTo>
                  <a:pt x="540544" y="264319"/>
                </a:lnTo>
                <a:lnTo>
                  <a:pt x="721519" y="228600"/>
                </a:lnTo>
                <a:lnTo>
                  <a:pt x="940594" y="173831"/>
                </a:lnTo>
                <a:lnTo>
                  <a:pt x="1102519" y="138113"/>
                </a:lnTo>
                <a:lnTo>
                  <a:pt x="1283494" y="114300"/>
                </a:lnTo>
                <a:lnTo>
                  <a:pt x="1507332" y="85725"/>
                </a:lnTo>
                <a:lnTo>
                  <a:pt x="1812132" y="42863"/>
                </a:lnTo>
                <a:lnTo>
                  <a:pt x="1993107" y="16669"/>
                </a:lnTo>
                <a:lnTo>
                  <a:pt x="2059782" y="4763"/>
                </a:lnTo>
                <a:lnTo>
                  <a:pt x="2107407" y="0"/>
                </a:lnTo>
                <a:lnTo>
                  <a:pt x="2159794" y="7144"/>
                </a:lnTo>
                <a:lnTo>
                  <a:pt x="2202657" y="23813"/>
                </a:lnTo>
                <a:lnTo>
                  <a:pt x="2250282" y="45244"/>
                </a:lnTo>
                <a:lnTo>
                  <a:pt x="2283619" y="71438"/>
                </a:lnTo>
                <a:lnTo>
                  <a:pt x="2324100" y="104775"/>
                </a:lnTo>
                <a:lnTo>
                  <a:pt x="2374107" y="159544"/>
                </a:lnTo>
                <a:lnTo>
                  <a:pt x="2436019" y="226219"/>
                </a:lnTo>
                <a:lnTo>
                  <a:pt x="2478882" y="271463"/>
                </a:lnTo>
                <a:lnTo>
                  <a:pt x="2512219" y="316706"/>
                </a:lnTo>
                <a:lnTo>
                  <a:pt x="2524125" y="335756"/>
                </a:lnTo>
                <a:lnTo>
                  <a:pt x="2524125" y="357188"/>
                </a:lnTo>
                <a:lnTo>
                  <a:pt x="2507457" y="376238"/>
                </a:lnTo>
                <a:lnTo>
                  <a:pt x="2457450" y="402431"/>
                </a:lnTo>
                <a:lnTo>
                  <a:pt x="2381250" y="397669"/>
                </a:lnTo>
                <a:lnTo>
                  <a:pt x="2336007" y="400050"/>
                </a:lnTo>
                <a:lnTo>
                  <a:pt x="2131219" y="207169"/>
                </a:lnTo>
                <a:lnTo>
                  <a:pt x="2093119" y="188119"/>
                </a:lnTo>
                <a:lnTo>
                  <a:pt x="2062163" y="180975"/>
                </a:lnTo>
                <a:lnTo>
                  <a:pt x="1995488" y="180975"/>
                </a:lnTo>
                <a:lnTo>
                  <a:pt x="1843088" y="188119"/>
                </a:lnTo>
                <a:lnTo>
                  <a:pt x="1659732" y="202406"/>
                </a:lnTo>
                <a:lnTo>
                  <a:pt x="1524000" y="219075"/>
                </a:lnTo>
                <a:lnTo>
                  <a:pt x="1345407" y="240506"/>
                </a:lnTo>
                <a:lnTo>
                  <a:pt x="1185863" y="269081"/>
                </a:lnTo>
                <a:lnTo>
                  <a:pt x="950119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51C5D1D-9B51-4A35-A183-B7F7C4770EDF}"/>
              </a:ext>
            </a:extLst>
          </p:cNvPr>
          <p:cNvSpPr/>
          <p:nvPr/>
        </p:nvSpPr>
        <p:spPr>
          <a:xfrm>
            <a:off x="4886325" y="2201863"/>
            <a:ext cx="550863" cy="541337"/>
          </a:xfrm>
          <a:custGeom>
            <a:avLst/>
            <a:gdLst>
              <a:gd name="connsiteX0" fmla="*/ 135731 w 550069"/>
              <a:gd name="connsiteY0" fmla="*/ 295275 h 540544"/>
              <a:gd name="connsiteX1" fmla="*/ 195263 w 550069"/>
              <a:gd name="connsiteY1" fmla="*/ 211932 h 540544"/>
              <a:gd name="connsiteX2" fmla="*/ 226219 w 550069"/>
              <a:gd name="connsiteY2" fmla="*/ 173832 h 540544"/>
              <a:gd name="connsiteX3" fmla="*/ 247650 w 550069"/>
              <a:gd name="connsiteY3" fmla="*/ 142875 h 540544"/>
              <a:gd name="connsiteX4" fmla="*/ 259556 w 550069"/>
              <a:gd name="connsiteY4" fmla="*/ 111919 h 540544"/>
              <a:gd name="connsiteX5" fmla="*/ 264319 w 550069"/>
              <a:gd name="connsiteY5" fmla="*/ 80963 h 540544"/>
              <a:gd name="connsiteX6" fmla="*/ 245269 w 550069"/>
              <a:gd name="connsiteY6" fmla="*/ 0 h 540544"/>
              <a:gd name="connsiteX7" fmla="*/ 550069 w 550069"/>
              <a:gd name="connsiteY7" fmla="*/ 240507 h 540544"/>
              <a:gd name="connsiteX8" fmla="*/ 490538 w 550069"/>
              <a:gd name="connsiteY8" fmla="*/ 264319 h 540544"/>
              <a:gd name="connsiteX9" fmla="*/ 426244 w 550069"/>
              <a:gd name="connsiteY9" fmla="*/ 283369 h 540544"/>
              <a:gd name="connsiteX10" fmla="*/ 395288 w 550069"/>
              <a:gd name="connsiteY10" fmla="*/ 295275 h 540544"/>
              <a:gd name="connsiteX11" fmla="*/ 366713 w 550069"/>
              <a:gd name="connsiteY11" fmla="*/ 314325 h 540544"/>
              <a:gd name="connsiteX12" fmla="*/ 259556 w 550069"/>
              <a:gd name="connsiteY12" fmla="*/ 385763 h 540544"/>
              <a:gd name="connsiteX13" fmla="*/ 166688 w 550069"/>
              <a:gd name="connsiteY13" fmla="*/ 452438 h 540544"/>
              <a:gd name="connsiteX14" fmla="*/ 85725 w 550069"/>
              <a:gd name="connsiteY14" fmla="*/ 511969 h 540544"/>
              <a:gd name="connsiteX15" fmla="*/ 54769 w 550069"/>
              <a:gd name="connsiteY15" fmla="*/ 533400 h 540544"/>
              <a:gd name="connsiteX16" fmla="*/ 35719 w 550069"/>
              <a:gd name="connsiteY16" fmla="*/ 540544 h 540544"/>
              <a:gd name="connsiteX17" fmla="*/ 19050 w 550069"/>
              <a:gd name="connsiteY17" fmla="*/ 540544 h 540544"/>
              <a:gd name="connsiteX18" fmla="*/ 7144 w 550069"/>
              <a:gd name="connsiteY18" fmla="*/ 535782 h 540544"/>
              <a:gd name="connsiteX19" fmla="*/ 0 w 550069"/>
              <a:gd name="connsiteY19" fmla="*/ 523875 h 540544"/>
              <a:gd name="connsiteX20" fmla="*/ 2381 w 550069"/>
              <a:gd name="connsiteY20" fmla="*/ 497682 h 540544"/>
              <a:gd name="connsiteX21" fmla="*/ 14288 w 550069"/>
              <a:gd name="connsiteY21" fmla="*/ 464344 h 540544"/>
              <a:gd name="connsiteX22" fmla="*/ 59531 w 550069"/>
              <a:gd name="connsiteY22" fmla="*/ 404813 h 540544"/>
              <a:gd name="connsiteX23" fmla="*/ 135731 w 550069"/>
              <a:gd name="connsiteY23" fmla="*/ 29527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50069" h="540544">
                <a:moveTo>
                  <a:pt x="135731" y="295275"/>
                </a:moveTo>
                <a:lnTo>
                  <a:pt x="195263" y="211932"/>
                </a:lnTo>
                <a:lnTo>
                  <a:pt x="226219" y="173832"/>
                </a:lnTo>
                <a:lnTo>
                  <a:pt x="247650" y="142875"/>
                </a:lnTo>
                <a:lnTo>
                  <a:pt x="259556" y="111919"/>
                </a:lnTo>
                <a:lnTo>
                  <a:pt x="264319" y="80963"/>
                </a:lnTo>
                <a:lnTo>
                  <a:pt x="245269" y="0"/>
                </a:lnTo>
                <a:lnTo>
                  <a:pt x="550069" y="240507"/>
                </a:lnTo>
                <a:lnTo>
                  <a:pt x="490538" y="264319"/>
                </a:lnTo>
                <a:lnTo>
                  <a:pt x="426244" y="283369"/>
                </a:lnTo>
                <a:lnTo>
                  <a:pt x="395288" y="295275"/>
                </a:lnTo>
                <a:lnTo>
                  <a:pt x="366713" y="314325"/>
                </a:lnTo>
                <a:lnTo>
                  <a:pt x="259556" y="385763"/>
                </a:lnTo>
                <a:lnTo>
                  <a:pt x="166688" y="452438"/>
                </a:lnTo>
                <a:lnTo>
                  <a:pt x="85725" y="511969"/>
                </a:lnTo>
                <a:lnTo>
                  <a:pt x="54769" y="533400"/>
                </a:lnTo>
                <a:lnTo>
                  <a:pt x="35719" y="540544"/>
                </a:lnTo>
                <a:lnTo>
                  <a:pt x="19050" y="540544"/>
                </a:lnTo>
                <a:lnTo>
                  <a:pt x="7144" y="535782"/>
                </a:lnTo>
                <a:lnTo>
                  <a:pt x="0" y="523875"/>
                </a:lnTo>
                <a:lnTo>
                  <a:pt x="2381" y="497682"/>
                </a:lnTo>
                <a:lnTo>
                  <a:pt x="14288" y="464344"/>
                </a:lnTo>
                <a:lnTo>
                  <a:pt x="59531" y="404813"/>
                </a:lnTo>
                <a:lnTo>
                  <a:pt x="135731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2AD9F94-150B-4DAA-8AC8-4D1D744BE591}"/>
              </a:ext>
            </a:extLst>
          </p:cNvPr>
          <p:cNvSpPr/>
          <p:nvPr/>
        </p:nvSpPr>
        <p:spPr>
          <a:xfrm rot="16200000">
            <a:off x="3106738" y="3176587"/>
            <a:ext cx="1701800" cy="460375"/>
          </a:xfrm>
          <a:custGeom>
            <a:avLst/>
            <a:gdLst>
              <a:gd name="connsiteX0" fmla="*/ 947737 w 1702593"/>
              <a:gd name="connsiteY0" fmla="*/ 435768 h 459581"/>
              <a:gd name="connsiteX1" fmla="*/ 726281 w 1702593"/>
              <a:gd name="connsiteY1" fmla="*/ 440531 h 459581"/>
              <a:gd name="connsiteX2" fmla="*/ 585787 w 1702593"/>
              <a:gd name="connsiteY2" fmla="*/ 438150 h 459581"/>
              <a:gd name="connsiteX3" fmla="*/ 452437 w 1702593"/>
              <a:gd name="connsiteY3" fmla="*/ 433387 h 459581"/>
              <a:gd name="connsiteX4" fmla="*/ 378618 w 1702593"/>
              <a:gd name="connsiteY4" fmla="*/ 426243 h 459581"/>
              <a:gd name="connsiteX5" fmla="*/ 328612 w 1702593"/>
              <a:gd name="connsiteY5" fmla="*/ 421481 h 459581"/>
              <a:gd name="connsiteX6" fmla="*/ 259556 w 1702593"/>
              <a:gd name="connsiteY6" fmla="*/ 414337 h 459581"/>
              <a:gd name="connsiteX7" fmla="*/ 26193 w 1702593"/>
              <a:gd name="connsiteY7" fmla="*/ 419100 h 459581"/>
              <a:gd name="connsiteX8" fmla="*/ 0 w 1702593"/>
              <a:gd name="connsiteY8" fmla="*/ 233362 h 459581"/>
              <a:gd name="connsiteX9" fmla="*/ 204787 w 1702593"/>
              <a:gd name="connsiteY9" fmla="*/ 242887 h 459581"/>
              <a:gd name="connsiteX10" fmla="*/ 314325 w 1702593"/>
              <a:gd name="connsiteY10" fmla="*/ 250031 h 459581"/>
              <a:gd name="connsiteX11" fmla="*/ 385762 w 1702593"/>
              <a:gd name="connsiteY11" fmla="*/ 250031 h 459581"/>
              <a:gd name="connsiteX12" fmla="*/ 461962 w 1702593"/>
              <a:gd name="connsiteY12" fmla="*/ 247650 h 459581"/>
              <a:gd name="connsiteX13" fmla="*/ 547687 w 1702593"/>
              <a:gd name="connsiteY13" fmla="*/ 235743 h 459581"/>
              <a:gd name="connsiteX14" fmla="*/ 671512 w 1702593"/>
              <a:gd name="connsiteY14" fmla="*/ 235743 h 459581"/>
              <a:gd name="connsiteX15" fmla="*/ 1126331 w 1702593"/>
              <a:gd name="connsiteY15" fmla="*/ 235743 h 459581"/>
              <a:gd name="connsiteX16" fmla="*/ 1257300 w 1702593"/>
              <a:gd name="connsiteY16" fmla="*/ 216693 h 459581"/>
              <a:gd name="connsiteX17" fmla="*/ 1340643 w 1702593"/>
              <a:gd name="connsiteY17" fmla="*/ 211931 h 459581"/>
              <a:gd name="connsiteX18" fmla="*/ 1443037 w 1702593"/>
              <a:gd name="connsiteY18" fmla="*/ 197643 h 459581"/>
              <a:gd name="connsiteX19" fmla="*/ 1485900 w 1702593"/>
              <a:gd name="connsiteY19" fmla="*/ 185737 h 459581"/>
              <a:gd name="connsiteX20" fmla="*/ 1519237 w 1702593"/>
              <a:gd name="connsiteY20" fmla="*/ 171450 h 459581"/>
              <a:gd name="connsiteX21" fmla="*/ 1557337 w 1702593"/>
              <a:gd name="connsiteY21" fmla="*/ 154781 h 459581"/>
              <a:gd name="connsiteX22" fmla="*/ 1588293 w 1702593"/>
              <a:gd name="connsiteY22" fmla="*/ 130968 h 459581"/>
              <a:gd name="connsiteX23" fmla="*/ 1616868 w 1702593"/>
              <a:gd name="connsiteY23" fmla="*/ 102393 h 459581"/>
              <a:gd name="connsiteX24" fmla="*/ 1635918 w 1702593"/>
              <a:gd name="connsiteY24" fmla="*/ 66675 h 459581"/>
              <a:gd name="connsiteX25" fmla="*/ 1647825 w 1702593"/>
              <a:gd name="connsiteY25" fmla="*/ 30956 h 459581"/>
              <a:gd name="connsiteX26" fmla="*/ 1654968 w 1702593"/>
              <a:gd name="connsiteY26" fmla="*/ 14287 h 459581"/>
              <a:gd name="connsiteX27" fmla="*/ 1664493 w 1702593"/>
              <a:gd name="connsiteY27" fmla="*/ 4762 h 459581"/>
              <a:gd name="connsiteX28" fmla="*/ 1683543 w 1702593"/>
              <a:gd name="connsiteY28" fmla="*/ 0 h 459581"/>
              <a:gd name="connsiteX29" fmla="*/ 1695450 w 1702593"/>
              <a:gd name="connsiteY29" fmla="*/ 7143 h 459581"/>
              <a:gd name="connsiteX30" fmla="*/ 1702593 w 1702593"/>
              <a:gd name="connsiteY30" fmla="*/ 35718 h 459581"/>
              <a:gd name="connsiteX31" fmla="*/ 1702593 w 1702593"/>
              <a:gd name="connsiteY31" fmla="*/ 88106 h 459581"/>
              <a:gd name="connsiteX32" fmla="*/ 1700212 w 1702593"/>
              <a:gd name="connsiteY32" fmla="*/ 145256 h 459581"/>
              <a:gd name="connsiteX33" fmla="*/ 1695450 w 1702593"/>
              <a:gd name="connsiteY33" fmla="*/ 202406 h 459581"/>
              <a:gd name="connsiteX34" fmla="*/ 1683543 w 1702593"/>
              <a:gd name="connsiteY34" fmla="*/ 257175 h 459581"/>
              <a:gd name="connsiteX35" fmla="*/ 1666875 w 1702593"/>
              <a:gd name="connsiteY35" fmla="*/ 319087 h 459581"/>
              <a:gd name="connsiteX36" fmla="*/ 1645443 w 1702593"/>
              <a:gd name="connsiteY36" fmla="*/ 366712 h 459581"/>
              <a:gd name="connsiteX37" fmla="*/ 1614487 w 1702593"/>
              <a:gd name="connsiteY37" fmla="*/ 407193 h 459581"/>
              <a:gd name="connsiteX38" fmla="*/ 1578768 w 1702593"/>
              <a:gd name="connsiteY38" fmla="*/ 440531 h 459581"/>
              <a:gd name="connsiteX39" fmla="*/ 1552575 w 1702593"/>
              <a:gd name="connsiteY39" fmla="*/ 454818 h 459581"/>
              <a:gd name="connsiteX40" fmla="*/ 1521618 w 1702593"/>
              <a:gd name="connsiteY40" fmla="*/ 459581 h 459581"/>
              <a:gd name="connsiteX41" fmla="*/ 1476375 w 1702593"/>
              <a:gd name="connsiteY41" fmla="*/ 452437 h 459581"/>
              <a:gd name="connsiteX42" fmla="*/ 1400175 w 1702593"/>
              <a:gd name="connsiteY42" fmla="*/ 438150 h 459581"/>
              <a:gd name="connsiteX43" fmla="*/ 1290637 w 1702593"/>
              <a:gd name="connsiteY43" fmla="*/ 438150 h 459581"/>
              <a:gd name="connsiteX44" fmla="*/ 1164431 w 1702593"/>
              <a:gd name="connsiteY44" fmla="*/ 438150 h 459581"/>
              <a:gd name="connsiteX45" fmla="*/ 947737 w 1702593"/>
              <a:gd name="connsiteY45" fmla="*/ 435768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02593" h="459581">
                <a:moveTo>
                  <a:pt x="947737" y="435768"/>
                </a:moveTo>
                <a:lnTo>
                  <a:pt x="726281" y="440531"/>
                </a:lnTo>
                <a:lnTo>
                  <a:pt x="585787" y="438150"/>
                </a:lnTo>
                <a:lnTo>
                  <a:pt x="452437" y="433387"/>
                </a:lnTo>
                <a:lnTo>
                  <a:pt x="378618" y="426243"/>
                </a:lnTo>
                <a:lnTo>
                  <a:pt x="328612" y="421481"/>
                </a:lnTo>
                <a:lnTo>
                  <a:pt x="259556" y="414337"/>
                </a:lnTo>
                <a:lnTo>
                  <a:pt x="26193" y="419100"/>
                </a:lnTo>
                <a:lnTo>
                  <a:pt x="0" y="233362"/>
                </a:lnTo>
                <a:lnTo>
                  <a:pt x="204787" y="242887"/>
                </a:lnTo>
                <a:lnTo>
                  <a:pt x="314325" y="250031"/>
                </a:lnTo>
                <a:lnTo>
                  <a:pt x="385762" y="250031"/>
                </a:lnTo>
                <a:lnTo>
                  <a:pt x="461962" y="247650"/>
                </a:lnTo>
                <a:lnTo>
                  <a:pt x="547687" y="235743"/>
                </a:lnTo>
                <a:lnTo>
                  <a:pt x="671512" y="235743"/>
                </a:lnTo>
                <a:lnTo>
                  <a:pt x="1126331" y="235743"/>
                </a:lnTo>
                <a:lnTo>
                  <a:pt x="1257300" y="216693"/>
                </a:lnTo>
                <a:lnTo>
                  <a:pt x="1340643" y="211931"/>
                </a:lnTo>
                <a:lnTo>
                  <a:pt x="1443037" y="197643"/>
                </a:lnTo>
                <a:lnTo>
                  <a:pt x="1485900" y="185737"/>
                </a:lnTo>
                <a:lnTo>
                  <a:pt x="1519237" y="171450"/>
                </a:lnTo>
                <a:lnTo>
                  <a:pt x="1557337" y="154781"/>
                </a:lnTo>
                <a:lnTo>
                  <a:pt x="1588293" y="130968"/>
                </a:lnTo>
                <a:lnTo>
                  <a:pt x="1616868" y="102393"/>
                </a:lnTo>
                <a:lnTo>
                  <a:pt x="1635918" y="66675"/>
                </a:lnTo>
                <a:lnTo>
                  <a:pt x="1647825" y="30956"/>
                </a:lnTo>
                <a:lnTo>
                  <a:pt x="1654968" y="14287"/>
                </a:lnTo>
                <a:lnTo>
                  <a:pt x="1664493" y="4762"/>
                </a:lnTo>
                <a:lnTo>
                  <a:pt x="1683543" y="0"/>
                </a:lnTo>
                <a:lnTo>
                  <a:pt x="1695450" y="7143"/>
                </a:lnTo>
                <a:lnTo>
                  <a:pt x="1702593" y="35718"/>
                </a:lnTo>
                <a:lnTo>
                  <a:pt x="1702593" y="88106"/>
                </a:lnTo>
                <a:cubicBezTo>
                  <a:pt x="1701799" y="107156"/>
                  <a:pt x="1701006" y="126206"/>
                  <a:pt x="1700212" y="145256"/>
                </a:cubicBezTo>
                <a:lnTo>
                  <a:pt x="1695450" y="202406"/>
                </a:lnTo>
                <a:lnTo>
                  <a:pt x="1683543" y="257175"/>
                </a:lnTo>
                <a:lnTo>
                  <a:pt x="1666875" y="319087"/>
                </a:lnTo>
                <a:lnTo>
                  <a:pt x="1645443" y="366712"/>
                </a:lnTo>
                <a:lnTo>
                  <a:pt x="1614487" y="407193"/>
                </a:lnTo>
                <a:lnTo>
                  <a:pt x="1578768" y="440531"/>
                </a:lnTo>
                <a:lnTo>
                  <a:pt x="1552575" y="454818"/>
                </a:lnTo>
                <a:lnTo>
                  <a:pt x="1521618" y="459581"/>
                </a:lnTo>
                <a:lnTo>
                  <a:pt x="1476375" y="452437"/>
                </a:lnTo>
                <a:lnTo>
                  <a:pt x="1400175" y="438150"/>
                </a:lnTo>
                <a:lnTo>
                  <a:pt x="1290637" y="438150"/>
                </a:lnTo>
                <a:lnTo>
                  <a:pt x="1164431" y="438150"/>
                </a:lnTo>
                <a:lnTo>
                  <a:pt x="947737" y="4357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329D55B-064C-4020-8DFB-ECDE7EE5A8F8}"/>
              </a:ext>
            </a:extLst>
          </p:cNvPr>
          <p:cNvSpPr/>
          <p:nvPr/>
        </p:nvSpPr>
        <p:spPr>
          <a:xfrm>
            <a:off x="3133725" y="3362325"/>
            <a:ext cx="1779588" cy="512763"/>
          </a:xfrm>
          <a:custGeom>
            <a:avLst/>
            <a:gdLst>
              <a:gd name="connsiteX0" fmla="*/ 1285875 w 1778794"/>
              <a:gd name="connsiteY0" fmla="*/ 280988 h 511969"/>
              <a:gd name="connsiteX1" fmla="*/ 1002506 w 1778794"/>
              <a:gd name="connsiteY1" fmla="*/ 319088 h 511969"/>
              <a:gd name="connsiteX2" fmla="*/ 852488 w 1778794"/>
              <a:gd name="connsiteY2" fmla="*/ 350044 h 511969"/>
              <a:gd name="connsiteX3" fmla="*/ 678656 w 1778794"/>
              <a:gd name="connsiteY3" fmla="*/ 400050 h 511969"/>
              <a:gd name="connsiteX4" fmla="*/ 500063 w 1778794"/>
              <a:gd name="connsiteY4" fmla="*/ 457200 h 511969"/>
              <a:gd name="connsiteX5" fmla="*/ 338138 w 1778794"/>
              <a:gd name="connsiteY5" fmla="*/ 511969 h 511969"/>
              <a:gd name="connsiteX6" fmla="*/ 309563 w 1778794"/>
              <a:gd name="connsiteY6" fmla="*/ 511969 h 511969"/>
              <a:gd name="connsiteX7" fmla="*/ 264319 w 1778794"/>
              <a:gd name="connsiteY7" fmla="*/ 502444 h 511969"/>
              <a:gd name="connsiteX8" fmla="*/ 214313 w 1778794"/>
              <a:gd name="connsiteY8" fmla="*/ 478631 h 511969"/>
              <a:gd name="connsiteX9" fmla="*/ 171450 w 1778794"/>
              <a:gd name="connsiteY9" fmla="*/ 457200 h 511969"/>
              <a:gd name="connsiteX10" fmla="*/ 142875 w 1778794"/>
              <a:gd name="connsiteY10" fmla="*/ 438150 h 511969"/>
              <a:gd name="connsiteX11" fmla="*/ 107156 w 1778794"/>
              <a:gd name="connsiteY11" fmla="*/ 404813 h 511969"/>
              <a:gd name="connsiteX12" fmla="*/ 73819 w 1778794"/>
              <a:gd name="connsiteY12" fmla="*/ 371475 h 511969"/>
              <a:gd name="connsiteX13" fmla="*/ 38100 w 1778794"/>
              <a:gd name="connsiteY13" fmla="*/ 328613 h 511969"/>
              <a:gd name="connsiteX14" fmla="*/ 9525 w 1778794"/>
              <a:gd name="connsiteY14" fmla="*/ 288131 h 511969"/>
              <a:gd name="connsiteX15" fmla="*/ 0 w 1778794"/>
              <a:gd name="connsiteY15" fmla="*/ 266700 h 511969"/>
              <a:gd name="connsiteX16" fmla="*/ 0 w 1778794"/>
              <a:gd name="connsiteY16" fmla="*/ 252413 h 511969"/>
              <a:gd name="connsiteX17" fmla="*/ 9525 w 1778794"/>
              <a:gd name="connsiteY17" fmla="*/ 242888 h 511969"/>
              <a:gd name="connsiteX18" fmla="*/ 23813 w 1778794"/>
              <a:gd name="connsiteY18" fmla="*/ 242888 h 511969"/>
              <a:gd name="connsiteX19" fmla="*/ 57150 w 1778794"/>
              <a:gd name="connsiteY19" fmla="*/ 254794 h 511969"/>
              <a:gd name="connsiteX20" fmla="*/ 121444 w 1778794"/>
              <a:gd name="connsiteY20" fmla="*/ 273844 h 511969"/>
              <a:gd name="connsiteX21" fmla="*/ 183356 w 1778794"/>
              <a:gd name="connsiteY21" fmla="*/ 292894 h 511969"/>
              <a:gd name="connsiteX22" fmla="*/ 240506 w 1778794"/>
              <a:gd name="connsiteY22" fmla="*/ 307181 h 511969"/>
              <a:gd name="connsiteX23" fmla="*/ 295275 w 1778794"/>
              <a:gd name="connsiteY23" fmla="*/ 311944 h 511969"/>
              <a:gd name="connsiteX24" fmla="*/ 345281 w 1778794"/>
              <a:gd name="connsiteY24" fmla="*/ 311944 h 511969"/>
              <a:gd name="connsiteX25" fmla="*/ 400050 w 1778794"/>
              <a:gd name="connsiteY25" fmla="*/ 297656 h 511969"/>
              <a:gd name="connsiteX26" fmla="*/ 619125 w 1778794"/>
              <a:gd name="connsiteY26" fmla="*/ 247650 h 511969"/>
              <a:gd name="connsiteX27" fmla="*/ 852488 w 1778794"/>
              <a:gd name="connsiteY27" fmla="*/ 195263 h 511969"/>
              <a:gd name="connsiteX28" fmla="*/ 1007269 w 1778794"/>
              <a:gd name="connsiteY28" fmla="*/ 159544 h 511969"/>
              <a:gd name="connsiteX29" fmla="*/ 1185863 w 1778794"/>
              <a:gd name="connsiteY29" fmla="*/ 119063 h 511969"/>
              <a:gd name="connsiteX30" fmla="*/ 1319213 w 1778794"/>
              <a:gd name="connsiteY30" fmla="*/ 88106 h 511969"/>
              <a:gd name="connsiteX31" fmla="*/ 1359694 w 1778794"/>
              <a:gd name="connsiteY31" fmla="*/ 76200 h 511969"/>
              <a:gd name="connsiteX32" fmla="*/ 1516856 w 1778794"/>
              <a:gd name="connsiteY32" fmla="*/ 0 h 511969"/>
              <a:gd name="connsiteX33" fmla="*/ 1540669 w 1778794"/>
              <a:gd name="connsiteY33" fmla="*/ 0 h 511969"/>
              <a:gd name="connsiteX34" fmla="*/ 1600200 w 1778794"/>
              <a:gd name="connsiteY34" fmla="*/ 19050 h 511969"/>
              <a:gd name="connsiteX35" fmla="*/ 1678781 w 1778794"/>
              <a:gd name="connsiteY35" fmla="*/ 50006 h 511969"/>
              <a:gd name="connsiteX36" fmla="*/ 1702594 w 1778794"/>
              <a:gd name="connsiteY36" fmla="*/ 61913 h 511969"/>
              <a:gd name="connsiteX37" fmla="*/ 1728788 w 1778794"/>
              <a:gd name="connsiteY37" fmla="*/ 78581 h 511969"/>
              <a:gd name="connsiteX38" fmla="*/ 1743075 w 1778794"/>
              <a:gd name="connsiteY38" fmla="*/ 95250 h 511969"/>
              <a:gd name="connsiteX39" fmla="*/ 1757363 w 1778794"/>
              <a:gd name="connsiteY39" fmla="*/ 121444 h 511969"/>
              <a:gd name="connsiteX40" fmla="*/ 1774031 w 1778794"/>
              <a:gd name="connsiteY40" fmla="*/ 145256 h 511969"/>
              <a:gd name="connsiteX41" fmla="*/ 1776413 w 1778794"/>
              <a:gd name="connsiteY41" fmla="*/ 154781 h 511969"/>
              <a:gd name="connsiteX42" fmla="*/ 1778794 w 1778794"/>
              <a:gd name="connsiteY42" fmla="*/ 166688 h 511969"/>
              <a:gd name="connsiteX43" fmla="*/ 1774031 w 1778794"/>
              <a:gd name="connsiteY43" fmla="*/ 183356 h 511969"/>
              <a:gd name="connsiteX44" fmla="*/ 1764506 w 1778794"/>
              <a:gd name="connsiteY44" fmla="*/ 202406 h 511969"/>
              <a:gd name="connsiteX45" fmla="*/ 1738313 w 1778794"/>
              <a:gd name="connsiteY45" fmla="*/ 223838 h 511969"/>
              <a:gd name="connsiteX46" fmla="*/ 1709738 w 1778794"/>
              <a:gd name="connsiteY46" fmla="*/ 238125 h 511969"/>
              <a:gd name="connsiteX47" fmla="*/ 1664494 w 1778794"/>
              <a:gd name="connsiteY47" fmla="*/ 250031 h 511969"/>
              <a:gd name="connsiteX48" fmla="*/ 1614488 w 1778794"/>
              <a:gd name="connsiteY48" fmla="*/ 252413 h 511969"/>
              <a:gd name="connsiteX49" fmla="*/ 1469231 w 1778794"/>
              <a:gd name="connsiteY49" fmla="*/ 264319 h 511969"/>
              <a:gd name="connsiteX50" fmla="*/ 1285875 w 1778794"/>
              <a:gd name="connsiteY50" fmla="*/ 280988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78794" h="511969">
                <a:moveTo>
                  <a:pt x="1285875" y="280988"/>
                </a:moveTo>
                <a:lnTo>
                  <a:pt x="1002506" y="319088"/>
                </a:lnTo>
                <a:lnTo>
                  <a:pt x="852488" y="350044"/>
                </a:lnTo>
                <a:lnTo>
                  <a:pt x="678656" y="400050"/>
                </a:lnTo>
                <a:lnTo>
                  <a:pt x="500063" y="457200"/>
                </a:lnTo>
                <a:lnTo>
                  <a:pt x="338138" y="511969"/>
                </a:lnTo>
                <a:lnTo>
                  <a:pt x="309563" y="511969"/>
                </a:lnTo>
                <a:lnTo>
                  <a:pt x="264319" y="502444"/>
                </a:lnTo>
                <a:lnTo>
                  <a:pt x="214313" y="478631"/>
                </a:lnTo>
                <a:lnTo>
                  <a:pt x="171450" y="457200"/>
                </a:lnTo>
                <a:lnTo>
                  <a:pt x="142875" y="438150"/>
                </a:lnTo>
                <a:lnTo>
                  <a:pt x="107156" y="404813"/>
                </a:lnTo>
                <a:lnTo>
                  <a:pt x="73819" y="371475"/>
                </a:lnTo>
                <a:lnTo>
                  <a:pt x="38100" y="328613"/>
                </a:lnTo>
                <a:lnTo>
                  <a:pt x="9525" y="288131"/>
                </a:lnTo>
                <a:lnTo>
                  <a:pt x="0" y="266700"/>
                </a:lnTo>
                <a:lnTo>
                  <a:pt x="0" y="252413"/>
                </a:lnTo>
                <a:lnTo>
                  <a:pt x="9525" y="242888"/>
                </a:lnTo>
                <a:lnTo>
                  <a:pt x="23813" y="242888"/>
                </a:lnTo>
                <a:lnTo>
                  <a:pt x="57150" y="254794"/>
                </a:lnTo>
                <a:lnTo>
                  <a:pt x="121444" y="273844"/>
                </a:lnTo>
                <a:lnTo>
                  <a:pt x="183356" y="292894"/>
                </a:lnTo>
                <a:lnTo>
                  <a:pt x="240506" y="307181"/>
                </a:lnTo>
                <a:lnTo>
                  <a:pt x="295275" y="311944"/>
                </a:lnTo>
                <a:lnTo>
                  <a:pt x="345281" y="311944"/>
                </a:lnTo>
                <a:lnTo>
                  <a:pt x="400050" y="297656"/>
                </a:lnTo>
                <a:lnTo>
                  <a:pt x="619125" y="247650"/>
                </a:lnTo>
                <a:lnTo>
                  <a:pt x="852488" y="195263"/>
                </a:lnTo>
                <a:lnTo>
                  <a:pt x="1007269" y="159544"/>
                </a:lnTo>
                <a:lnTo>
                  <a:pt x="1185863" y="119063"/>
                </a:lnTo>
                <a:lnTo>
                  <a:pt x="1319213" y="88106"/>
                </a:lnTo>
                <a:lnTo>
                  <a:pt x="1359694" y="76200"/>
                </a:lnTo>
                <a:lnTo>
                  <a:pt x="1516856" y="0"/>
                </a:lnTo>
                <a:lnTo>
                  <a:pt x="1540669" y="0"/>
                </a:lnTo>
                <a:lnTo>
                  <a:pt x="1600200" y="19050"/>
                </a:lnTo>
                <a:lnTo>
                  <a:pt x="1678781" y="50006"/>
                </a:lnTo>
                <a:lnTo>
                  <a:pt x="1702594" y="61913"/>
                </a:lnTo>
                <a:lnTo>
                  <a:pt x="1728788" y="78581"/>
                </a:lnTo>
                <a:lnTo>
                  <a:pt x="1743075" y="95250"/>
                </a:lnTo>
                <a:lnTo>
                  <a:pt x="1757363" y="121444"/>
                </a:lnTo>
                <a:lnTo>
                  <a:pt x="1774031" y="145256"/>
                </a:lnTo>
                <a:lnTo>
                  <a:pt x="1776413" y="154781"/>
                </a:lnTo>
                <a:lnTo>
                  <a:pt x="1778794" y="166688"/>
                </a:lnTo>
                <a:lnTo>
                  <a:pt x="1774031" y="183356"/>
                </a:lnTo>
                <a:lnTo>
                  <a:pt x="1764506" y="202406"/>
                </a:lnTo>
                <a:lnTo>
                  <a:pt x="1738313" y="223838"/>
                </a:lnTo>
                <a:lnTo>
                  <a:pt x="1709738" y="238125"/>
                </a:lnTo>
                <a:lnTo>
                  <a:pt x="1664494" y="250031"/>
                </a:lnTo>
                <a:lnTo>
                  <a:pt x="1614488" y="252413"/>
                </a:lnTo>
                <a:lnTo>
                  <a:pt x="1469231" y="264319"/>
                </a:lnTo>
                <a:lnTo>
                  <a:pt x="1285875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2DE2520-EF06-4752-9587-0900B61A365A}"/>
              </a:ext>
            </a:extLst>
          </p:cNvPr>
          <p:cNvSpPr/>
          <p:nvPr/>
        </p:nvSpPr>
        <p:spPr>
          <a:xfrm>
            <a:off x="2616200" y="4011613"/>
            <a:ext cx="2757488" cy="581025"/>
          </a:xfrm>
          <a:custGeom>
            <a:avLst/>
            <a:gdLst>
              <a:gd name="connsiteX0" fmla="*/ 1683498 w 2758231"/>
              <a:gd name="connsiteY0" fmla="*/ 290604 h 581208"/>
              <a:gd name="connsiteX1" fmla="*/ 1285170 w 2758231"/>
              <a:gd name="connsiteY1" fmla="*/ 353234 h 581208"/>
              <a:gd name="connsiteX2" fmla="*/ 1067217 w 2758231"/>
              <a:gd name="connsiteY2" fmla="*/ 395822 h 581208"/>
              <a:gd name="connsiteX3" fmla="*/ 806676 w 2758231"/>
              <a:gd name="connsiteY3" fmla="*/ 453442 h 581208"/>
              <a:gd name="connsiteX4" fmla="*/ 628806 w 2758231"/>
              <a:gd name="connsiteY4" fmla="*/ 493525 h 581208"/>
              <a:gd name="connsiteX5" fmla="*/ 475989 w 2758231"/>
              <a:gd name="connsiteY5" fmla="*/ 536114 h 581208"/>
              <a:gd name="connsiteX6" fmla="*/ 323171 w 2758231"/>
              <a:gd name="connsiteY6" fmla="*/ 581208 h 581208"/>
              <a:gd name="connsiteX7" fmla="*/ 298119 w 2758231"/>
              <a:gd name="connsiteY7" fmla="*/ 576197 h 581208"/>
              <a:gd name="connsiteX8" fmla="*/ 232984 w 2758231"/>
              <a:gd name="connsiteY8" fmla="*/ 531104 h 581208"/>
              <a:gd name="connsiteX9" fmla="*/ 117744 w 2758231"/>
              <a:gd name="connsiteY9" fmla="*/ 438411 h 581208"/>
              <a:gd name="connsiteX10" fmla="*/ 50104 w 2758231"/>
              <a:gd name="connsiteY10" fmla="*/ 378286 h 581208"/>
              <a:gd name="connsiteX11" fmla="*/ 5010 w 2758231"/>
              <a:gd name="connsiteY11" fmla="*/ 340708 h 581208"/>
              <a:gd name="connsiteX12" fmla="*/ 0 w 2758231"/>
              <a:gd name="connsiteY12" fmla="*/ 328182 h 581208"/>
              <a:gd name="connsiteX13" fmla="*/ 0 w 2758231"/>
              <a:gd name="connsiteY13" fmla="*/ 315656 h 581208"/>
              <a:gd name="connsiteX14" fmla="*/ 0 w 2758231"/>
              <a:gd name="connsiteY14" fmla="*/ 305635 h 581208"/>
              <a:gd name="connsiteX15" fmla="*/ 7515 w 2758231"/>
              <a:gd name="connsiteY15" fmla="*/ 295614 h 581208"/>
              <a:gd name="connsiteX16" fmla="*/ 22546 w 2758231"/>
              <a:gd name="connsiteY16" fmla="*/ 290604 h 581208"/>
              <a:gd name="connsiteX17" fmla="*/ 45093 w 2758231"/>
              <a:gd name="connsiteY17" fmla="*/ 295614 h 581208"/>
              <a:gd name="connsiteX18" fmla="*/ 75156 w 2758231"/>
              <a:gd name="connsiteY18" fmla="*/ 310645 h 581208"/>
              <a:gd name="connsiteX19" fmla="*/ 117744 w 2758231"/>
              <a:gd name="connsiteY19" fmla="*/ 328182 h 581208"/>
              <a:gd name="connsiteX20" fmla="*/ 155322 w 2758231"/>
              <a:gd name="connsiteY20" fmla="*/ 340708 h 581208"/>
              <a:gd name="connsiteX21" fmla="*/ 210437 w 2758231"/>
              <a:gd name="connsiteY21" fmla="*/ 350729 h 581208"/>
              <a:gd name="connsiteX22" fmla="*/ 273067 w 2758231"/>
              <a:gd name="connsiteY22" fmla="*/ 358244 h 581208"/>
              <a:gd name="connsiteX23" fmla="*/ 315655 w 2758231"/>
              <a:gd name="connsiteY23" fmla="*/ 355739 h 581208"/>
              <a:gd name="connsiteX24" fmla="*/ 470978 w 2758231"/>
              <a:gd name="connsiteY24" fmla="*/ 328182 h 581208"/>
              <a:gd name="connsiteX25" fmla="*/ 666384 w 2758231"/>
              <a:gd name="connsiteY25" fmla="*/ 293109 h 581208"/>
              <a:gd name="connsiteX26" fmla="*/ 896863 w 2758231"/>
              <a:gd name="connsiteY26" fmla="*/ 253026 h 581208"/>
              <a:gd name="connsiteX27" fmla="*/ 1174941 w 2758231"/>
              <a:gd name="connsiteY27" fmla="*/ 207932 h 581208"/>
              <a:gd name="connsiteX28" fmla="*/ 1372852 w 2758231"/>
              <a:gd name="connsiteY28" fmla="*/ 177870 h 581208"/>
              <a:gd name="connsiteX29" fmla="*/ 1503123 w 2758231"/>
              <a:gd name="connsiteY29" fmla="*/ 162838 h 581208"/>
              <a:gd name="connsiteX30" fmla="*/ 1633393 w 2758231"/>
              <a:gd name="connsiteY30" fmla="*/ 140291 h 581208"/>
              <a:gd name="connsiteX31" fmla="*/ 1778695 w 2758231"/>
              <a:gd name="connsiteY31" fmla="*/ 115239 h 581208"/>
              <a:gd name="connsiteX32" fmla="*/ 1941534 w 2758231"/>
              <a:gd name="connsiteY32" fmla="*/ 95198 h 581208"/>
              <a:gd name="connsiteX33" fmla="*/ 2089341 w 2758231"/>
              <a:gd name="connsiteY33" fmla="*/ 77661 h 581208"/>
              <a:gd name="connsiteX34" fmla="*/ 2192054 w 2758231"/>
              <a:gd name="connsiteY34" fmla="*/ 65135 h 581208"/>
              <a:gd name="connsiteX35" fmla="*/ 2257190 w 2758231"/>
              <a:gd name="connsiteY35" fmla="*/ 52609 h 581208"/>
              <a:gd name="connsiteX36" fmla="*/ 2314809 w 2758231"/>
              <a:gd name="connsiteY36" fmla="*/ 35073 h 581208"/>
              <a:gd name="connsiteX37" fmla="*/ 2367419 w 2758231"/>
              <a:gd name="connsiteY37" fmla="*/ 15031 h 581208"/>
              <a:gd name="connsiteX38" fmla="*/ 2399986 w 2758231"/>
              <a:gd name="connsiteY38" fmla="*/ 0 h 581208"/>
              <a:gd name="connsiteX39" fmla="*/ 2462617 w 2758231"/>
              <a:gd name="connsiteY39" fmla="*/ 7516 h 581208"/>
              <a:gd name="connsiteX40" fmla="*/ 2542783 w 2758231"/>
              <a:gd name="connsiteY40" fmla="*/ 25052 h 581208"/>
              <a:gd name="connsiteX41" fmla="*/ 2595392 w 2758231"/>
              <a:gd name="connsiteY41" fmla="*/ 42588 h 581208"/>
              <a:gd name="connsiteX42" fmla="*/ 2637981 w 2758231"/>
              <a:gd name="connsiteY42" fmla="*/ 62630 h 581208"/>
              <a:gd name="connsiteX43" fmla="*/ 2683075 w 2758231"/>
              <a:gd name="connsiteY43" fmla="*/ 82672 h 581208"/>
              <a:gd name="connsiteX44" fmla="*/ 2733179 w 2758231"/>
              <a:gd name="connsiteY44" fmla="*/ 112734 h 581208"/>
              <a:gd name="connsiteX45" fmla="*/ 2750715 w 2758231"/>
              <a:gd name="connsiteY45" fmla="*/ 127765 h 581208"/>
              <a:gd name="connsiteX46" fmla="*/ 2758231 w 2758231"/>
              <a:gd name="connsiteY46" fmla="*/ 142797 h 581208"/>
              <a:gd name="connsiteX47" fmla="*/ 2750715 w 2758231"/>
              <a:gd name="connsiteY47" fmla="*/ 190396 h 581208"/>
              <a:gd name="connsiteX48" fmla="*/ 2735684 w 2758231"/>
              <a:gd name="connsiteY48" fmla="*/ 217953 h 581208"/>
              <a:gd name="connsiteX49" fmla="*/ 2720653 w 2758231"/>
              <a:gd name="connsiteY49" fmla="*/ 230479 h 581208"/>
              <a:gd name="connsiteX50" fmla="*/ 2683075 w 2758231"/>
              <a:gd name="connsiteY50" fmla="*/ 240500 h 581208"/>
              <a:gd name="connsiteX51" fmla="*/ 2592887 w 2758231"/>
              <a:gd name="connsiteY51" fmla="*/ 248015 h 581208"/>
              <a:gd name="connsiteX52" fmla="*/ 2467627 w 2758231"/>
              <a:gd name="connsiteY52" fmla="*/ 250521 h 581208"/>
              <a:gd name="connsiteX53" fmla="*/ 2324830 w 2758231"/>
              <a:gd name="connsiteY53" fmla="*/ 248015 h 581208"/>
              <a:gd name="connsiteX54" fmla="*/ 2064289 w 2758231"/>
              <a:gd name="connsiteY54" fmla="*/ 260541 h 581208"/>
              <a:gd name="connsiteX55" fmla="*/ 1683498 w 2758231"/>
              <a:gd name="connsiteY55" fmla="*/ 290604 h 581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58231" h="581208">
                <a:moveTo>
                  <a:pt x="1683498" y="290604"/>
                </a:moveTo>
                <a:lnTo>
                  <a:pt x="1285170" y="353234"/>
                </a:lnTo>
                <a:lnTo>
                  <a:pt x="1067217" y="395822"/>
                </a:lnTo>
                <a:lnTo>
                  <a:pt x="806676" y="453442"/>
                </a:lnTo>
                <a:lnTo>
                  <a:pt x="628806" y="493525"/>
                </a:lnTo>
                <a:lnTo>
                  <a:pt x="475989" y="536114"/>
                </a:lnTo>
                <a:lnTo>
                  <a:pt x="323171" y="581208"/>
                </a:lnTo>
                <a:lnTo>
                  <a:pt x="298119" y="576197"/>
                </a:lnTo>
                <a:lnTo>
                  <a:pt x="232984" y="531104"/>
                </a:lnTo>
                <a:lnTo>
                  <a:pt x="117744" y="438411"/>
                </a:lnTo>
                <a:lnTo>
                  <a:pt x="50104" y="378286"/>
                </a:lnTo>
                <a:lnTo>
                  <a:pt x="5010" y="340708"/>
                </a:lnTo>
                <a:lnTo>
                  <a:pt x="0" y="328182"/>
                </a:lnTo>
                <a:lnTo>
                  <a:pt x="0" y="315656"/>
                </a:lnTo>
                <a:lnTo>
                  <a:pt x="0" y="305635"/>
                </a:lnTo>
                <a:lnTo>
                  <a:pt x="7515" y="295614"/>
                </a:lnTo>
                <a:lnTo>
                  <a:pt x="22546" y="290604"/>
                </a:lnTo>
                <a:lnTo>
                  <a:pt x="45093" y="295614"/>
                </a:lnTo>
                <a:lnTo>
                  <a:pt x="75156" y="310645"/>
                </a:lnTo>
                <a:lnTo>
                  <a:pt x="117744" y="328182"/>
                </a:lnTo>
                <a:lnTo>
                  <a:pt x="155322" y="340708"/>
                </a:lnTo>
                <a:lnTo>
                  <a:pt x="210437" y="350729"/>
                </a:lnTo>
                <a:lnTo>
                  <a:pt x="273067" y="358244"/>
                </a:lnTo>
                <a:lnTo>
                  <a:pt x="315655" y="355739"/>
                </a:lnTo>
                <a:lnTo>
                  <a:pt x="470978" y="328182"/>
                </a:lnTo>
                <a:lnTo>
                  <a:pt x="666384" y="293109"/>
                </a:lnTo>
                <a:lnTo>
                  <a:pt x="896863" y="253026"/>
                </a:lnTo>
                <a:lnTo>
                  <a:pt x="1174941" y="207932"/>
                </a:lnTo>
                <a:lnTo>
                  <a:pt x="1372852" y="177870"/>
                </a:lnTo>
                <a:lnTo>
                  <a:pt x="1503123" y="162838"/>
                </a:lnTo>
                <a:lnTo>
                  <a:pt x="1633393" y="140291"/>
                </a:lnTo>
                <a:lnTo>
                  <a:pt x="1778695" y="115239"/>
                </a:lnTo>
                <a:lnTo>
                  <a:pt x="1941534" y="95198"/>
                </a:lnTo>
                <a:lnTo>
                  <a:pt x="2089341" y="77661"/>
                </a:lnTo>
                <a:lnTo>
                  <a:pt x="2192054" y="65135"/>
                </a:lnTo>
                <a:lnTo>
                  <a:pt x="2257190" y="52609"/>
                </a:lnTo>
                <a:lnTo>
                  <a:pt x="2314809" y="35073"/>
                </a:lnTo>
                <a:lnTo>
                  <a:pt x="2367419" y="15031"/>
                </a:lnTo>
                <a:lnTo>
                  <a:pt x="2399986" y="0"/>
                </a:lnTo>
                <a:lnTo>
                  <a:pt x="2462617" y="7516"/>
                </a:lnTo>
                <a:lnTo>
                  <a:pt x="2542783" y="25052"/>
                </a:lnTo>
                <a:lnTo>
                  <a:pt x="2595392" y="42588"/>
                </a:lnTo>
                <a:lnTo>
                  <a:pt x="2637981" y="62630"/>
                </a:lnTo>
                <a:lnTo>
                  <a:pt x="2683075" y="82672"/>
                </a:lnTo>
                <a:lnTo>
                  <a:pt x="2733179" y="112734"/>
                </a:lnTo>
                <a:lnTo>
                  <a:pt x="2750715" y="127765"/>
                </a:lnTo>
                <a:lnTo>
                  <a:pt x="2758231" y="142797"/>
                </a:lnTo>
                <a:lnTo>
                  <a:pt x="2750715" y="190396"/>
                </a:lnTo>
                <a:lnTo>
                  <a:pt x="2735684" y="217953"/>
                </a:lnTo>
                <a:lnTo>
                  <a:pt x="2720653" y="230479"/>
                </a:lnTo>
                <a:lnTo>
                  <a:pt x="2683075" y="240500"/>
                </a:lnTo>
                <a:lnTo>
                  <a:pt x="2592887" y="248015"/>
                </a:lnTo>
                <a:lnTo>
                  <a:pt x="2467627" y="250521"/>
                </a:lnTo>
                <a:lnTo>
                  <a:pt x="2324830" y="248015"/>
                </a:lnTo>
                <a:lnTo>
                  <a:pt x="2064289" y="260541"/>
                </a:lnTo>
                <a:lnTo>
                  <a:pt x="1683498" y="2906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7E527E0-35FE-414A-99A2-278BEB19969B}"/>
              </a:ext>
            </a:extLst>
          </p:cNvPr>
          <p:cNvSpPr/>
          <p:nvPr/>
        </p:nvSpPr>
        <p:spPr>
          <a:xfrm>
            <a:off x="3233738" y="4611688"/>
            <a:ext cx="1870075" cy="1028700"/>
          </a:xfrm>
          <a:custGeom>
            <a:avLst/>
            <a:gdLst>
              <a:gd name="connsiteX0" fmla="*/ 588168 w 1869281"/>
              <a:gd name="connsiteY0" fmla="*/ 345282 h 1028700"/>
              <a:gd name="connsiteX1" fmla="*/ 100012 w 1869281"/>
              <a:gd name="connsiteY1" fmla="*/ 438150 h 1028700"/>
              <a:gd name="connsiteX2" fmla="*/ 0 w 1869281"/>
              <a:gd name="connsiteY2" fmla="*/ 271463 h 1028700"/>
              <a:gd name="connsiteX3" fmla="*/ 119062 w 1869281"/>
              <a:gd name="connsiteY3" fmla="*/ 266700 h 1028700"/>
              <a:gd name="connsiteX4" fmla="*/ 207168 w 1869281"/>
              <a:gd name="connsiteY4" fmla="*/ 254794 h 1028700"/>
              <a:gd name="connsiteX5" fmla="*/ 459581 w 1869281"/>
              <a:gd name="connsiteY5" fmla="*/ 216694 h 1028700"/>
              <a:gd name="connsiteX6" fmla="*/ 719137 w 1869281"/>
              <a:gd name="connsiteY6" fmla="*/ 171450 h 1028700"/>
              <a:gd name="connsiteX7" fmla="*/ 971550 w 1869281"/>
              <a:gd name="connsiteY7" fmla="*/ 126207 h 1028700"/>
              <a:gd name="connsiteX8" fmla="*/ 1176337 w 1869281"/>
              <a:gd name="connsiteY8" fmla="*/ 85725 h 1028700"/>
              <a:gd name="connsiteX9" fmla="*/ 1326356 w 1869281"/>
              <a:gd name="connsiteY9" fmla="*/ 52388 h 1028700"/>
              <a:gd name="connsiteX10" fmla="*/ 1414462 w 1869281"/>
              <a:gd name="connsiteY10" fmla="*/ 28575 h 1028700"/>
              <a:gd name="connsiteX11" fmla="*/ 1485900 w 1869281"/>
              <a:gd name="connsiteY11" fmla="*/ 7144 h 1028700"/>
              <a:gd name="connsiteX12" fmla="*/ 1509712 w 1869281"/>
              <a:gd name="connsiteY12" fmla="*/ 0 h 1028700"/>
              <a:gd name="connsiteX13" fmla="*/ 1540668 w 1869281"/>
              <a:gd name="connsiteY13" fmla="*/ 0 h 1028700"/>
              <a:gd name="connsiteX14" fmla="*/ 1593056 w 1869281"/>
              <a:gd name="connsiteY14" fmla="*/ 11907 h 1028700"/>
              <a:gd name="connsiteX15" fmla="*/ 1647825 w 1869281"/>
              <a:gd name="connsiteY15" fmla="*/ 35719 h 1028700"/>
              <a:gd name="connsiteX16" fmla="*/ 1697831 w 1869281"/>
              <a:gd name="connsiteY16" fmla="*/ 66675 h 1028700"/>
              <a:gd name="connsiteX17" fmla="*/ 1750218 w 1869281"/>
              <a:gd name="connsiteY17" fmla="*/ 100013 h 1028700"/>
              <a:gd name="connsiteX18" fmla="*/ 1788318 w 1869281"/>
              <a:gd name="connsiteY18" fmla="*/ 128588 h 1028700"/>
              <a:gd name="connsiteX19" fmla="*/ 1821656 w 1869281"/>
              <a:gd name="connsiteY19" fmla="*/ 157163 h 1028700"/>
              <a:gd name="connsiteX20" fmla="*/ 1845468 w 1869281"/>
              <a:gd name="connsiteY20" fmla="*/ 185738 h 1028700"/>
              <a:gd name="connsiteX21" fmla="*/ 1862137 w 1869281"/>
              <a:gd name="connsiteY21" fmla="*/ 219075 h 1028700"/>
              <a:gd name="connsiteX22" fmla="*/ 1869281 w 1869281"/>
              <a:gd name="connsiteY22" fmla="*/ 247650 h 1028700"/>
              <a:gd name="connsiteX23" fmla="*/ 1864518 w 1869281"/>
              <a:gd name="connsiteY23" fmla="*/ 280988 h 1028700"/>
              <a:gd name="connsiteX24" fmla="*/ 1852612 w 1869281"/>
              <a:gd name="connsiteY24" fmla="*/ 311944 h 1028700"/>
              <a:gd name="connsiteX25" fmla="*/ 1824037 w 1869281"/>
              <a:gd name="connsiteY25" fmla="*/ 330994 h 1028700"/>
              <a:gd name="connsiteX26" fmla="*/ 1807368 w 1869281"/>
              <a:gd name="connsiteY26" fmla="*/ 342900 h 1028700"/>
              <a:gd name="connsiteX27" fmla="*/ 1790700 w 1869281"/>
              <a:gd name="connsiteY27" fmla="*/ 364332 h 1028700"/>
              <a:gd name="connsiteX28" fmla="*/ 1764506 w 1869281"/>
              <a:gd name="connsiteY28" fmla="*/ 409575 h 1028700"/>
              <a:gd name="connsiteX29" fmla="*/ 1738312 w 1869281"/>
              <a:gd name="connsiteY29" fmla="*/ 471488 h 1028700"/>
              <a:gd name="connsiteX30" fmla="*/ 1724025 w 1869281"/>
              <a:gd name="connsiteY30" fmla="*/ 531019 h 1028700"/>
              <a:gd name="connsiteX31" fmla="*/ 1697831 w 1869281"/>
              <a:gd name="connsiteY31" fmla="*/ 678657 h 1028700"/>
              <a:gd name="connsiteX32" fmla="*/ 1678781 w 1869281"/>
              <a:gd name="connsiteY32" fmla="*/ 778669 h 1028700"/>
              <a:gd name="connsiteX33" fmla="*/ 1664493 w 1869281"/>
              <a:gd name="connsiteY33" fmla="*/ 854869 h 1028700"/>
              <a:gd name="connsiteX34" fmla="*/ 1647825 w 1869281"/>
              <a:gd name="connsiteY34" fmla="*/ 912019 h 1028700"/>
              <a:gd name="connsiteX35" fmla="*/ 1624012 w 1869281"/>
              <a:gd name="connsiteY35" fmla="*/ 966788 h 1028700"/>
              <a:gd name="connsiteX36" fmla="*/ 1600200 w 1869281"/>
              <a:gd name="connsiteY36" fmla="*/ 1000125 h 1028700"/>
              <a:gd name="connsiteX37" fmla="*/ 1581150 w 1869281"/>
              <a:gd name="connsiteY37" fmla="*/ 1016794 h 1028700"/>
              <a:gd name="connsiteX38" fmla="*/ 1554956 w 1869281"/>
              <a:gd name="connsiteY38" fmla="*/ 1026319 h 1028700"/>
              <a:gd name="connsiteX39" fmla="*/ 1528762 w 1869281"/>
              <a:gd name="connsiteY39" fmla="*/ 1028700 h 1028700"/>
              <a:gd name="connsiteX40" fmla="*/ 1493043 w 1869281"/>
              <a:gd name="connsiteY40" fmla="*/ 1021557 h 1028700"/>
              <a:gd name="connsiteX41" fmla="*/ 1478756 w 1869281"/>
              <a:gd name="connsiteY41" fmla="*/ 1012032 h 1028700"/>
              <a:gd name="connsiteX42" fmla="*/ 1466850 w 1869281"/>
              <a:gd name="connsiteY42" fmla="*/ 992982 h 1028700"/>
              <a:gd name="connsiteX43" fmla="*/ 1454943 w 1869281"/>
              <a:gd name="connsiteY43" fmla="*/ 935832 h 1028700"/>
              <a:gd name="connsiteX44" fmla="*/ 1443037 w 1869281"/>
              <a:gd name="connsiteY44" fmla="*/ 807244 h 1028700"/>
              <a:gd name="connsiteX45" fmla="*/ 1469231 w 1869281"/>
              <a:gd name="connsiteY45" fmla="*/ 628650 h 1028700"/>
              <a:gd name="connsiteX46" fmla="*/ 1493043 w 1869281"/>
              <a:gd name="connsiteY46" fmla="*/ 461963 h 1028700"/>
              <a:gd name="connsiteX47" fmla="*/ 1507331 w 1869281"/>
              <a:gd name="connsiteY47" fmla="*/ 335757 h 1028700"/>
              <a:gd name="connsiteX48" fmla="*/ 1514475 w 1869281"/>
              <a:gd name="connsiteY48" fmla="*/ 276225 h 1028700"/>
              <a:gd name="connsiteX49" fmla="*/ 1514475 w 1869281"/>
              <a:gd name="connsiteY49" fmla="*/ 252413 h 1028700"/>
              <a:gd name="connsiteX50" fmla="*/ 1507331 w 1869281"/>
              <a:gd name="connsiteY50" fmla="*/ 228600 h 1028700"/>
              <a:gd name="connsiteX51" fmla="*/ 1495425 w 1869281"/>
              <a:gd name="connsiteY51" fmla="*/ 216694 h 1028700"/>
              <a:gd name="connsiteX52" fmla="*/ 1476375 w 1869281"/>
              <a:gd name="connsiteY52" fmla="*/ 204788 h 1028700"/>
              <a:gd name="connsiteX53" fmla="*/ 1426368 w 1869281"/>
              <a:gd name="connsiteY53" fmla="*/ 200025 h 1028700"/>
              <a:gd name="connsiteX54" fmla="*/ 1312068 w 1869281"/>
              <a:gd name="connsiteY54" fmla="*/ 211932 h 1028700"/>
              <a:gd name="connsiteX55" fmla="*/ 1114425 w 1869281"/>
              <a:gd name="connsiteY55" fmla="*/ 247650 h 1028700"/>
              <a:gd name="connsiteX56" fmla="*/ 871537 w 1869281"/>
              <a:gd name="connsiteY56" fmla="*/ 292894 h 1028700"/>
              <a:gd name="connsiteX57" fmla="*/ 588168 w 1869281"/>
              <a:gd name="connsiteY57" fmla="*/ 345282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69281" h="1028700">
                <a:moveTo>
                  <a:pt x="588168" y="345282"/>
                </a:moveTo>
                <a:lnTo>
                  <a:pt x="100012" y="438150"/>
                </a:lnTo>
                <a:lnTo>
                  <a:pt x="0" y="271463"/>
                </a:lnTo>
                <a:lnTo>
                  <a:pt x="119062" y="266700"/>
                </a:lnTo>
                <a:lnTo>
                  <a:pt x="207168" y="254794"/>
                </a:lnTo>
                <a:lnTo>
                  <a:pt x="459581" y="216694"/>
                </a:lnTo>
                <a:lnTo>
                  <a:pt x="719137" y="171450"/>
                </a:lnTo>
                <a:lnTo>
                  <a:pt x="971550" y="126207"/>
                </a:lnTo>
                <a:lnTo>
                  <a:pt x="1176337" y="85725"/>
                </a:lnTo>
                <a:lnTo>
                  <a:pt x="1326356" y="52388"/>
                </a:lnTo>
                <a:lnTo>
                  <a:pt x="1414462" y="28575"/>
                </a:lnTo>
                <a:lnTo>
                  <a:pt x="1485900" y="7144"/>
                </a:lnTo>
                <a:lnTo>
                  <a:pt x="1509712" y="0"/>
                </a:lnTo>
                <a:lnTo>
                  <a:pt x="1540668" y="0"/>
                </a:lnTo>
                <a:lnTo>
                  <a:pt x="1593056" y="11907"/>
                </a:lnTo>
                <a:lnTo>
                  <a:pt x="1647825" y="35719"/>
                </a:lnTo>
                <a:lnTo>
                  <a:pt x="1697831" y="66675"/>
                </a:lnTo>
                <a:lnTo>
                  <a:pt x="1750218" y="100013"/>
                </a:lnTo>
                <a:lnTo>
                  <a:pt x="1788318" y="128588"/>
                </a:lnTo>
                <a:lnTo>
                  <a:pt x="1821656" y="157163"/>
                </a:lnTo>
                <a:lnTo>
                  <a:pt x="1845468" y="185738"/>
                </a:lnTo>
                <a:lnTo>
                  <a:pt x="1862137" y="219075"/>
                </a:lnTo>
                <a:lnTo>
                  <a:pt x="1869281" y="247650"/>
                </a:lnTo>
                <a:lnTo>
                  <a:pt x="1864518" y="280988"/>
                </a:lnTo>
                <a:lnTo>
                  <a:pt x="1852612" y="311944"/>
                </a:lnTo>
                <a:lnTo>
                  <a:pt x="1824037" y="330994"/>
                </a:lnTo>
                <a:lnTo>
                  <a:pt x="1807368" y="342900"/>
                </a:lnTo>
                <a:lnTo>
                  <a:pt x="1790700" y="364332"/>
                </a:lnTo>
                <a:lnTo>
                  <a:pt x="1764506" y="409575"/>
                </a:lnTo>
                <a:lnTo>
                  <a:pt x="1738312" y="471488"/>
                </a:lnTo>
                <a:lnTo>
                  <a:pt x="1724025" y="531019"/>
                </a:lnTo>
                <a:lnTo>
                  <a:pt x="1697831" y="678657"/>
                </a:lnTo>
                <a:lnTo>
                  <a:pt x="1678781" y="778669"/>
                </a:lnTo>
                <a:lnTo>
                  <a:pt x="1664493" y="854869"/>
                </a:lnTo>
                <a:lnTo>
                  <a:pt x="1647825" y="912019"/>
                </a:lnTo>
                <a:lnTo>
                  <a:pt x="1624012" y="966788"/>
                </a:lnTo>
                <a:lnTo>
                  <a:pt x="1600200" y="1000125"/>
                </a:lnTo>
                <a:lnTo>
                  <a:pt x="1581150" y="1016794"/>
                </a:lnTo>
                <a:lnTo>
                  <a:pt x="1554956" y="1026319"/>
                </a:lnTo>
                <a:lnTo>
                  <a:pt x="1528762" y="1028700"/>
                </a:lnTo>
                <a:lnTo>
                  <a:pt x="1493043" y="1021557"/>
                </a:lnTo>
                <a:lnTo>
                  <a:pt x="1478756" y="1012032"/>
                </a:lnTo>
                <a:lnTo>
                  <a:pt x="1466850" y="992982"/>
                </a:lnTo>
                <a:lnTo>
                  <a:pt x="1454943" y="935832"/>
                </a:lnTo>
                <a:lnTo>
                  <a:pt x="1443037" y="807244"/>
                </a:lnTo>
                <a:lnTo>
                  <a:pt x="1469231" y="628650"/>
                </a:lnTo>
                <a:lnTo>
                  <a:pt x="1493043" y="461963"/>
                </a:lnTo>
                <a:lnTo>
                  <a:pt x="1507331" y="335757"/>
                </a:lnTo>
                <a:lnTo>
                  <a:pt x="1514475" y="276225"/>
                </a:lnTo>
                <a:lnTo>
                  <a:pt x="1514475" y="252413"/>
                </a:lnTo>
                <a:lnTo>
                  <a:pt x="1507331" y="228600"/>
                </a:lnTo>
                <a:lnTo>
                  <a:pt x="1495425" y="216694"/>
                </a:lnTo>
                <a:lnTo>
                  <a:pt x="1476375" y="204788"/>
                </a:lnTo>
                <a:lnTo>
                  <a:pt x="1426368" y="200025"/>
                </a:lnTo>
                <a:lnTo>
                  <a:pt x="1312068" y="211932"/>
                </a:lnTo>
                <a:lnTo>
                  <a:pt x="1114425" y="247650"/>
                </a:lnTo>
                <a:lnTo>
                  <a:pt x="871537" y="292894"/>
                </a:lnTo>
                <a:lnTo>
                  <a:pt x="588168" y="345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67CA4F3-EF73-40FB-BC34-2754AB23377B}"/>
              </a:ext>
            </a:extLst>
          </p:cNvPr>
          <p:cNvSpPr/>
          <p:nvPr/>
        </p:nvSpPr>
        <p:spPr>
          <a:xfrm>
            <a:off x="3484563" y="5386388"/>
            <a:ext cx="1258887" cy="352425"/>
          </a:xfrm>
          <a:custGeom>
            <a:avLst/>
            <a:gdLst>
              <a:gd name="connsiteX0" fmla="*/ 447675 w 1259681"/>
              <a:gd name="connsiteY0" fmla="*/ 273843 h 352425"/>
              <a:gd name="connsiteX1" fmla="*/ 47625 w 1259681"/>
              <a:gd name="connsiteY1" fmla="*/ 352425 h 352425"/>
              <a:gd name="connsiteX2" fmla="*/ 0 w 1259681"/>
              <a:gd name="connsiteY2" fmla="*/ 219075 h 352425"/>
              <a:gd name="connsiteX3" fmla="*/ 250031 w 1259681"/>
              <a:gd name="connsiteY3" fmla="*/ 169068 h 352425"/>
              <a:gd name="connsiteX4" fmla="*/ 483394 w 1259681"/>
              <a:gd name="connsiteY4" fmla="*/ 126206 h 352425"/>
              <a:gd name="connsiteX5" fmla="*/ 721519 w 1259681"/>
              <a:gd name="connsiteY5" fmla="*/ 83343 h 352425"/>
              <a:gd name="connsiteX6" fmla="*/ 912019 w 1259681"/>
              <a:gd name="connsiteY6" fmla="*/ 52387 h 352425"/>
              <a:gd name="connsiteX7" fmla="*/ 1066800 w 1259681"/>
              <a:gd name="connsiteY7" fmla="*/ 26193 h 352425"/>
              <a:gd name="connsiteX8" fmla="*/ 1238250 w 1259681"/>
              <a:gd name="connsiteY8" fmla="*/ 0 h 352425"/>
              <a:gd name="connsiteX9" fmla="*/ 1259681 w 1259681"/>
              <a:gd name="connsiteY9" fmla="*/ 178593 h 352425"/>
              <a:gd name="connsiteX10" fmla="*/ 1016794 w 1259681"/>
              <a:gd name="connsiteY10" fmla="*/ 200025 h 352425"/>
              <a:gd name="connsiteX11" fmla="*/ 823912 w 1259681"/>
              <a:gd name="connsiteY11" fmla="*/ 223837 h 352425"/>
              <a:gd name="connsiteX12" fmla="*/ 621506 w 1259681"/>
              <a:gd name="connsiteY12" fmla="*/ 252412 h 352425"/>
              <a:gd name="connsiteX13" fmla="*/ 447675 w 1259681"/>
              <a:gd name="connsiteY13" fmla="*/ 27384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9681" h="352425">
                <a:moveTo>
                  <a:pt x="447675" y="273843"/>
                </a:moveTo>
                <a:lnTo>
                  <a:pt x="47625" y="352425"/>
                </a:lnTo>
                <a:lnTo>
                  <a:pt x="0" y="219075"/>
                </a:lnTo>
                <a:lnTo>
                  <a:pt x="250031" y="169068"/>
                </a:lnTo>
                <a:lnTo>
                  <a:pt x="483394" y="126206"/>
                </a:lnTo>
                <a:lnTo>
                  <a:pt x="721519" y="83343"/>
                </a:lnTo>
                <a:lnTo>
                  <a:pt x="912019" y="52387"/>
                </a:lnTo>
                <a:lnTo>
                  <a:pt x="1066800" y="26193"/>
                </a:lnTo>
                <a:lnTo>
                  <a:pt x="1238250" y="0"/>
                </a:lnTo>
                <a:lnTo>
                  <a:pt x="1259681" y="178593"/>
                </a:lnTo>
                <a:lnTo>
                  <a:pt x="1016794" y="200025"/>
                </a:lnTo>
                <a:lnTo>
                  <a:pt x="823912" y="223837"/>
                </a:lnTo>
                <a:lnTo>
                  <a:pt x="621506" y="252412"/>
                </a:lnTo>
                <a:lnTo>
                  <a:pt x="447675" y="2738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7C8A0F9-46BE-41B5-8136-F9933E7F1010}"/>
              </a:ext>
            </a:extLst>
          </p:cNvPr>
          <p:cNvSpPr/>
          <p:nvPr/>
        </p:nvSpPr>
        <p:spPr>
          <a:xfrm>
            <a:off x="6000750" y="5391150"/>
            <a:ext cx="773113" cy="661988"/>
          </a:xfrm>
          <a:custGeom>
            <a:avLst/>
            <a:gdLst>
              <a:gd name="connsiteX0" fmla="*/ 288131 w 773906"/>
              <a:gd name="connsiteY0" fmla="*/ 90488 h 661988"/>
              <a:gd name="connsiteX1" fmla="*/ 521494 w 773906"/>
              <a:gd name="connsiteY1" fmla="*/ 178594 h 661988"/>
              <a:gd name="connsiteX2" fmla="*/ 571500 w 773906"/>
              <a:gd name="connsiteY2" fmla="*/ 192881 h 661988"/>
              <a:gd name="connsiteX3" fmla="*/ 619125 w 773906"/>
              <a:gd name="connsiteY3" fmla="*/ 202406 h 661988"/>
              <a:gd name="connsiteX4" fmla="*/ 645319 w 773906"/>
              <a:gd name="connsiteY4" fmla="*/ 204788 h 661988"/>
              <a:gd name="connsiteX5" fmla="*/ 671513 w 773906"/>
              <a:gd name="connsiteY5" fmla="*/ 200025 h 661988"/>
              <a:gd name="connsiteX6" fmla="*/ 695325 w 773906"/>
              <a:gd name="connsiteY6" fmla="*/ 185738 h 661988"/>
              <a:gd name="connsiteX7" fmla="*/ 728663 w 773906"/>
              <a:gd name="connsiteY7" fmla="*/ 150019 h 661988"/>
              <a:gd name="connsiteX8" fmla="*/ 773906 w 773906"/>
              <a:gd name="connsiteY8" fmla="*/ 28575 h 661988"/>
              <a:gd name="connsiteX9" fmla="*/ 711994 w 773906"/>
              <a:gd name="connsiteY9" fmla="*/ 661988 h 661988"/>
              <a:gd name="connsiteX10" fmla="*/ 666750 w 773906"/>
              <a:gd name="connsiteY10" fmla="*/ 638175 h 661988"/>
              <a:gd name="connsiteX11" fmla="*/ 631031 w 773906"/>
              <a:gd name="connsiteY11" fmla="*/ 571500 h 661988"/>
              <a:gd name="connsiteX12" fmla="*/ 592931 w 773906"/>
              <a:gd name="connsiteY12" fmla="*/ 514350 h 661988"/>
              <a:gd name="connsiteX13" fmla="*/ 542925 w 773906"/>
              <a:gd name="connsiteY13" fmla="*/ 454819 h 661988"/>
              <a:gd name="connsiteX14" fmla="*/ 483394 w 773906"/>
              <a:gd name="connsiteY14" fmla="*/ 388144 h 661988"/>
              <a:gd name="connsiteX15" fmla="*/ 445294 w 773906"/>
              <a:gd name="connsiteY15" fmla="*/ 350044 h 661988"/>
              <a:gd name="connsiteX16" fmla="*/ 390525 w 773906"/>
              <a:gd name="connsiteY16" fmla="*/ 300038 h 661988"/>
              <a:gd name="connsiteX17" fmla="*/ 340519 w 773906"/>
              <a:gd name="connsiteY17" fmla="*/ 259556 h 661988"/>
              <a:gd name="connsiteX18" fmla="*/ 266700 w 773906"/>
              <a:gd name="connsiteY18" fmla="*/ 209550 h 661988"/>
              <a:gd name="connsiteX19" fmla="*/ 214313 w 773906"/>
              <a:gd name="connsiteY19" fmla="*/ 180975 h 661988"/>
              <a:gd name="connsiteX20" fmla="*/ 133350 w 773906"/>
              <a:gd name="connsiteY20" fmla="*/ 138113 h 661988"/>
              <a:gd name="connsiteX21" fmla="*/ 54769 w 773906"/>
              <a:gd name="connsiteY21" fmla="*/ 104775 h 661988"/>
              <a:gd name="connsiteX22" fmla="*/ 35719 w 773906"/>
              <a:gd name="connsiteY22" fmla="*/ 95250 h 661988"/>
              <a:gd name="connsiteX23" fmla="*/ 21431 w 773906"/>
              <a:gd name="connsiteY23" fmla="*/ 80963 h 661988"/>
              <a:gd name="connsiteX24" fmla="*/ 4763 w 773906"/>
              <a:gd name="connsiteY24" fmla="*/ 54769 h 661988"/>
              <a:gd name="connsiteX25" fmla="*/ 0 w 773906"/>
              <a:gd name="connsiteY25" fmla="*/ 28575 h 661988"/>
              <a:gd name="connsiteX26" fmla="*/ 9525 w 773906"/>
              <a:gd name="connsiteY26" fmla="*/ 11906 h 661988"/>
              <a:gd name="connsiteX27" fmla="*/ 42863 w 773906"/>
              <a:gd name="connsiteY27" fmla="*/ 0 h 661988"/>
              <a:gd name="connsiteX28" fmla="*/ 76200 w 773906"/>
              <a:gd name="connsiteY28" fmla="*/ 4763 h 661988"/>
              <a:gd name="connsiteX29" fmla="*/ 288131 w 773906"/>
              <a:gd name="connsiteY29" fmla="*/ 90488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73906" h="661988">
                <a:moveTo>
                  <a:pt x="288131" y="90488"/>
                </a:moveTo>
                <a:lnTo>
                  <a:pt x="521494" y="178594"/>
                </a:lnTo>
                <a:lnTo>
                  <a:pt x="571500" y="192881"/>
                </a:lnTo>
                <a:lnTo>
                  <a:pt x="619125" y="202406"/>
                </a:lnTo>
                <a:lnTo>
                  <a:pt x="645319" y="204788"/>
                </a:lnTo>
                <a:lnTo>
                  <a:pt x="671513" y="200025"/>
                </a:lnTo>
                <a:lnTo>
                  <a:pt x="695325" y="185738"/>
                </a:lnTo>
                <a:lnTo>
                  <a:pt x="728663" y="150019"/>
                </a:lnTo>
                <a:lnTo>
                  <a:pt x="773906" y="28575"/>
                </a:lnTo>
                <a:lnTo>
                  <a:pt x="711994" y="661988"/>
                </a:lnTo>
                <a:lnTo>
                  <a:pt x="666750" y="638175"/>
                </a:lnTo>
                <a:lnTo>
                  <a:pt x="631031" y="571500"/>
                </a:lnTo>
                <a:lnTo>
                  <a:pt x="592931" y="514350"/>
                </a:lnTo>
                <a:lnTo>
                  <a:pt x="542925" y="454819"/>
                </a:lnTo>
                <a:lnTo>
                  <a:pt x="483394" y="388144"/>
                </a:lnTo>
                <a:lnTo>
                  <a:pt x="445294" y="350044"/>
                </a:lnTo>
                <a:lnTo>
                  <a:pt x="390525" y="300038"/>
                </a:lnTo>
                <a:lnTo>
                  <a:pt x="340519" y="259556"/>
                </a:lnTo>
                <a:lnTo>
                  <a:pt x="266700" y="209550"/>
                </a:lnTo>
                <a:lnTo>
                  <a:pt x="214313" y="180975"/>
                </a:lnTo>
                <a:lnTo>
                  <a:pt x="133350" y="138113"/>
                </a:lnTo>
                <a:lnTo>
                  <a:pt x="54769" y="104775"/>
                </a:lnTo>
                <a:lnTo>
                  <a:pt x="35719" y="95250"/>
                </a:lnTo>
                <a:lnTo>
                  <a:pt x="21431" y="80963"/>
                </a:lnTo>
                <a:lnTo>
                  <a:pt x="4763" y="54769"/>
                </a:lnTo>
                <a:lnTo>
                  <a:pt x="0" y="28575"/>
                </a:lnTo>
                <a:lnTo>
                  <a:pt x="9525" y="11906"/>
                </a:lnTo>
                <a:lnTo>
                  <a:pt x="42863" y="0"/>
                </a:lnTo>
                <a:lnTo>
                  <a:pt x="76200" y="4763"/>
                </a:lnTo>
                <a:lnTo>
                  <a:pt x="288131" y="904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DD8C800F-7588-4E0E-A63F-D813BD01E9F4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528763"/>
            <a:ext cx="4452938" cy="4579937"/>
            <a:chOff x="2616200" y="1521628"/>
            <a:chExt cx="4452938" cy="457993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B4F1E772-3360-466B-A48D-958E0C8B0454}"/>
                </a:ext>
              </a:extLst>
            </p:cNvPr>
            <p:cNvSpPr/>
            <p:nvPr/>
          </p:nvSpPr>
          <p:spPr>
            <a:xfrm>
              <a:off x="3732213" y="1521628"/>
              <a:ext cx="514350" cy="793750"/>
            </a:xfrm>
            <a:custGeom>
              <a:avLst/>
              <a:gdLst>
                <a:gd name="connsiteX0" fmla="*/ 438150 w 514350"/>
                <a:gd name="connsiteY0" fmla="*/ 554831 h 792956"/>
                <a:gd name="connsiteX1" fmla="*/ 431006 w 514350"/>
                <a:gd name="connsiteY1" fmla="*/ 754856 h 792956"/>
                <a:gd name="connsiteX2" fmla="*/ 230981 w 514350"/>
                <a:gd name="connsiteY2" fmla="*/ 792956 h 792956"/>
                <a:gd name="connsiteX3" fmla="*/ 233362 w 514350"/>
                <a:gd name="connsiteY3" fmla="*/ 688181 h 792956"/>
                <a:gd name="connsiteX4" fmla="*/ 233362 w 514350"/>
                <a:gd name="connsiteY4" fmla="*/ 454818 h 792956"/>
                <a:gd name="connsiteX5" fmla="*/ 228600 w 514350"/>
                <a:gd name="connsiteY5" fmla="*/ 335756 h 792956"/>
                <a:gd name="connsiteX6" fmla="*/ 223837 w 514350"/>
                <a:gd name="connsiteY6" fmla="*/ 290512 h 792956"/>
                <a:gd name="connsiteX7" fmla="*/ 216694 w 514350"/>
                <a:gd name="connsiteY7" fmla="*/ 259556 h 792956"/>
                <a:gd name="connsiteX8" fmla="*/ 200025 w 514350"/>
                <a:gd name="connsiteY8" fmla="*/ 226218 h 792956"/>
                <a:gd name="connsiteX9" fmla="*/ 183356 w 514350"/>
                <a:gd name="connsiteY9" fmla="*/ 200025 h 792956"/>
                <a:gd name="connsiteX10" fmla="*/ 169069 w 514350"/>
                <a:gd name="connsiteY10" fmla="*/ 180975 h 792956"/>
                <a:gd name="connsiteX11" fmla="*/ 140494 w 514350"/>
                <a:gd name="connsiteY11" fmla="*/ 154781 h 792956"/>
                <a:gd name="connsiteX12" fmla="*/ 111919 w 514350"/>
                <a:gd name="connsiteY12" fmla="*/ 128587 h 792956"/>
                <a:gd name="connsiteX13" fmla="*/ 85725 w 514350"/>
                <a:gd name="connsiteY13" fmla="*/ 107156 h 792956"/>
                <a:gd name="connsiteX14" fmla="*/ 47625 w 514350"/>
                <a:gd name="connsiteY14" fmla="*/ 83343 h 792956"/>
                <a:gd name="connsiteX15" fmla="*/ 19050 w 514350"/>
                <a:gd name="connsiteY15" fmla="*/ 66675 h 792956"/>
                <a:gd name="connsiteX16" fmla="*/ 4762 w 514350"/>
                <a:gd name="connsiteY16" fmla="*/ 57150 h 792956"/>
                <a:gd name="connsiteX17" fmla="*/ 0 w 514350"/>
                <a:gd name="connsiteY17" fmla="*/ 42862 h 792956"/>
                <a:gd name="connsiteX18" fmla="*/ 4762 w 514350"/>
                <a:gd name="connsiteY18" fmla="*/ 28575 h 792956"/>
                <a:gd name="connsiteX19" fmla="*/ 16669 w 514350"/>
                <a:gd name="connsiteY19" fmla="*/ 19050 h 792956"/>
                <a:gd name="connsiteX20" fmla="*/ 40481 w 514350"/>
                <a:gd name="connsiteY20" fmla="*/ 9525 h 792956"/>
                <a:gd name="connsiteX21" fmla="*/ 83344 w 514350"/>
                <a:gd name="connsiteY21" fmla="*/ 2381 h 792956"/>
                <a:gd name="connsiteX22" fmla="*/ 123825 w 514350"/>
                <a:gd name="connsiteY22" fmla="*/ 0 h 792956"/>
                <a:gd name="connsiteX23" fmla="*/ 169069 w 514350"/>
                <a:gd name="connsiteY23" fmla="*/ 4762 h 792956"/>
                <a:gd name="connsiteX24" fmla="*/ 226219 w 514350"/>
                <a:gd name="connsiteY24" fmla="*/ 19050 h 792956"/>
                <a:gd name="connsiteX25" fmla="*/ 280987 w 514350"/>
                <a:gd name="connsiteY25" fmla="*/ 40481 h 792956"/>
                <a:gd name="connsiteX26" fmla="*/ 347662 w 514350"/>
                <a:gd name="connsiteY26" fmla="*/ 73818 h 792956"/>
                <a:gd name="connsiteX27" fmla="*/ 404812 w 514350"/>
                <a:gd name="connsiteY27" fmla="*/ 114300 h 792956"/>
                <a:gd name="connsiteX28" fmla="*/ 431006 w 514350"/>
                <a:gd name="connsiteY28" fmla="*/ 135731 h 792956"/>
                <a:gd name="connsiteX29" fmla="*/ 454819 w 514350"/>
                <a:gd name="connsiteY29" fmla="*/ 150018 h 792956"/>
                <a:gd name="connsiteX30" fmla="*/ 476250 w 514350"/>
                <a:gd name="connsiteY30" fmla="*/ 169068 h 792956"/>
                <a:gd name="connsiteX31" fmla="*/ 495300 w 514350"/>
                <a:gd name="connsiteY31" fmla="*/ 192881 h 792956"/>
                <a:gd name="connsiteX32" fmla="*/ 509587 w 514350"/>
                <a:gd name="connsiteY32" fmla="*/ 216693 h 792956"/>
                <a:gd name="connsiteX33" fmla="*/ 514350 w 514350"/>
                <a:gd name="connsiteY33" fmla="*/ 245268 h 792956"/>
                <a:gd name="connsiteX34" fmla="*/ 509587 w 514350"/>
                <a:gd name="connsiteY34" fmla="*/ 280987 h 792956"/>
                <a:gd name="connsiteX35" fmla="*/ 497681 w 514350"/>
                <a:gd name="connsiteY35" fmla="*/ 307181 h 792956"/>
                <a:gd name="connsiteX36" fmla="*/ 478631 w 514350"/>
                <a:gd name="connsiteY36" fmla="*/ 335756 h 792956"/>
                <a:gd name="connsiteX37" fmla="*/ 469106 w 514350"/>
                <a:gd name="connsiteY37" fmla="*/ 350043 h 792956"/>
                <a:gd name="connsiteX38" fmla="*/ 454819 w 514350"/>
                <a:gd name="connsiteY38" fmla="*/ 414337 h 792956"/>
                <a:gd name="connsiteX39" fmla="*/ 438150 w 514350"/>
                <a:gd name="connsiteY39" fmla="*/ 5548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4350" h="792956">
                  <a:moveTo>
                    <a:pt x="438150" y="554831"/>
                  </a:moveTo>
                  <a:lnTo>
                    <a:pt x="431006" y="754856"/>
                  </a:lnTo>
                  <a:lnTo>
                    <a:pt x="230981" y="792956"/>
                  </a:lnTo>
                  <a:cubicBezTo>
                    <a:pt x="231775" y="758031"/>
                    <a:pt x="232568" y="723106"/>
                    <a:pt x="233362" y="688181"/>
                  </a:cubicBezTo>
                  <a:lnTo>
                    <a:pt x="233362" y="454818"/>
                  </a:lnTo>
                  <a:lnTo>
                    <a:pt x="228600" y="335756"/>
                  </a:lnTo>
                  <a:lnTo>
                    <a:pt x="223837" y="290512"/>
                  </a:lnTo>
                  <a:lnTo>
                    <a:pt x="216694" y="259556"/>
                  </a:lnTo>
                  <a:lnTo>
                    <a:pt x="200025" y="226218"/>
                  </a:lnTo>
                  <a:lnTo>
                    <a:pt x="183356" y="200025"/>
                  </a:lnTo>
                  <a:lnTo>
                    <a:pt x="169069" y="180975"/>
                  </a:lnTo>
                  <a:lnTo>
                    <a:pt x="140494" y="154781"/>
                  </a:lnTo>
                  <a:lnTo>
                    <a:pt x="111919" y="128587"/>
                  </a:lnTo>
                  <a:lnTo>
                    <a:pt x="85725" y="107156"/>
                  </a:lnTo>
                  <a:lnTo>
                    <a:pt x="47625" y="83343"/>
                  </a:lnTo>
                  <a:lnTo>
                    <a:pt x="19050" y="66675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4762" y="28575"/>
                  </a:lnTo>
                  <a:lnTo>
                    <a:pt x="16669" y="19050"/>
                  </a:lnTo>
                  <a:lnTo>
                    <a:pt x="40481" y="9525"/>
                  </a:lnTo>
                  <a:lnTo>
                    <a:pt x="83344" y="2381"/>
                  </a:lnTo>
                  <a:lnTo>
                    <a:pt x="123825" y="0"/>
                  </a:lnTo>
                  <a:lnTo>
                    <a:pt x="169069" y="4762"/>
                  </a:lnTo>
                  <a:lnTo>
                    <a:pt x="226219" y="19050"/>
                  </a:lnTo>
                  <a:lnTo>
                    <a:pt x="280987" y="40481"/>
                  </a:lnTo>
                  <a:lnTo>
                    <a:pt x="347662" y="73818"/>
                  </a:lnTo>
                  <a:lnTo>
                    <a:pt x="404812" y="114300"/>
                  </a:lnTo>
                  <a:lnTo>
                    <a:pt x="431006" y="135731"/>
                  </a:lnTo>
                  <a:lnTo>
                    <a:pt x="454819" y="150018"/>
                  </a:lnTo>
                  <a:lnTo>
                    <a:pt x="476250" y="169068"/>
                  </a:lnTo>
                  <a:lnTo>
                    <a:pt x="495300" y="192881"/>
                  </a:lnTo>
                  <a:lnTo>
                    <a:pt x="509587" y="216693"/>
                  </a:lnTo>
                  <a:lnTo>
                    <a:pt x="514350" y="245268"/>
                  </a:lnTo>
                  <a:lnTo>
                    <a:pt x="509587" y="280987"/>
                  </a:lnTo>
                  <a:lnTo>
                    <a:pt x="497681" y="307181"/>
                  </a:lnTo>
                  <a:lnTo>
                    <a:pt x="478631" y="335756"/>
                  </a:lnTo>
                  <a:lnTo>
                    <a:pt x="469106" y="350043"/>
                  </a:lnTo>
                  <a:lnTo>
                    <a:pt x="454819" y="414337"/>
                  </a:lnTo>
                  <a:lnTo>
                    <a:pt x="438150" y="554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504D0E82-71C8-4147-9EE3-FF66ED6882A3}"/>
                </a:ext>
              </a:extLst>
            </p:cNvPr>
            <p:cNvSpPr/>
            <p:nvPr/>
          </p:nvSpPr>
          <p:spPr>
            <a:xfrm>
              <a:off x="2776538" y="2135990"/>
              <a:ext cx="355600" cy="1179513"/>
            </a:xfrm>
            <a:custGeom>
              <a:avLst/>
              <a:gdLst>
                <a:gd name="connsiteX0" fmla="*/ 2381 w 354806"/>
                <a:gd name="connsiteY0" fmla="*/ 962025 h 1178719"/>
                <a:gd name="connsiteX1" fmla="*/ 0 w 354806"/>
                <a:gd name="connsiteY1" fmla="*/ 883444 h 1178719"/>
                <a:gd name="connsiteX2" fmla="*/ 4762 w 354806"/>
                <a:gd name="connsiteY2" fmla="*/ 819150 h 1178719"/>
                <a:gd name="connsiteX3" fmla="*/ 21431 w 354806"/>
                <a:gd name="connsiteY3" fmla="*/ 778669 h 1178719"/>
                <a:gd name="connsiteX4" fmla="*/ 50006 w 354806"/>
                <a:gd name="connsiteY4" fmla="*/ 721519 h 1178719"/>
                <a:gd name="connsiteX5" fmla="*/ 71437 w 354806"/>
                <a:gd name="connsiteY5" fmla="*/ 673894 h 1178719"/>
                <a:gd name="connsiteX6" fmla="*/ 95250 w 354806"/>
                <a:gd name="connsiteY6" fmla="*/ 607219 h 1178719"/>
                <a:gd name="connsiteX7" fmla="*/ 114300 w 354806"/>
                <a:gd name="connsiteY7" fmla="*/ 554831 h 1178719"/>
                <a:gd name="connsiteX8" fmla="*/ 130968 w 354806"/>
                <a:gd name="connsiteY8" fmla="*/ 502444 h 1178719"/>
                <a:gd name="connsiteX9" fmla="*/ 145256 w 354806"/>
                <a:gd name="connsiteY9" fmla="*/ 445294 h 1178719"/>
                <a:gd name="connsiteX10" fmla="*/ 154781 w 354806"/>
                <a:gd name="connsiteY10" fmla="*/ 392906 h 1178719"/>
                <a:gd name="connsiteX11" fmla="*/ 161925 w 354806"/>
                <a:gd name="connsiteY11" fmla="*/ 328613 h 1178719"/>
                <a:gd name="connsiteX12" fmla="*/ 159543 w 354806"/>
                <a:gd name="connsiteY12" fmla="*/ 271463 h 1178719"/>
                <a:gd name="connsiteX13" fmla="*/ 157162 w 354806"/>
                <a:gd name="connsiteY13" fmla="*/ 211931 h 1178719"/>
                <a:gd name="connsiteX14" fmla="*/ 150018 w 354806"/>
                <a:gd name="connsiteY14" fmla="*/ 164306 h 1178719"/>
                <a:gd name="connsiteX15" fmla="*/ 140493 w 354806"/>
                <a:gd name="connsiteY15" fmla="*/ 111919 h 1178719"/>
                <a:gd name="connsiteX16" fmla="*/ 128587 w 354806"/>
                <a:gd name="connsiteY16" fmla="*/ 71438 h 1178719"/>
                <a:gd name="connsiteX17" fmla="*/ 119062 w 354806"/>
                <a:gd name="connsiteY17" fmla="*/ 42863 h 1178719"/>
                <a:gd name="connsiteX18" fmla="*/ 114300 w 354806"/>
                <a:gd name="connsiteY18" fmla="*/ 26194 h 1178719"/>
                <a:gd name="connsiteX19" fmla="*/ 116681 w 354806"/>
                <a:gd name="connsiteY19" fmla="*/ 14288 h 1178719"/>
                <a:gd name="connsiteX20" fmla="*/ 123825 w 354806"/>
                <a:gd name="connsiteY20" fmla="*/ 2381 h 1178719"/>
                <a:gd name="connsiteX21" fmla="*/ 135731 w 354806"/>
                <a:gd name="connsiteY21" fmla="*/ 0 h 1178719"/>
                <a:gd name="connsiteX22" fmla="*/ 154781 w 354806"/>
                <a:gd name="connsiteY22" fmla="*/ 4763 h 1178719"/>
                <a:gd name="connsiteX23" fmla="*/ 169068 w 354806"/>
                <a:gd name="connsiteY23" fmla="*/ 21431 h 1178719"/>
                <a:gd name="connsiteX24" fmla="*/ 216693 w 354806"/>
                <a:gd name="connsiteY24" fmla="*/ 83344 h 1178719"/>
                <a:gd name="connsiteX25" fmla="*/ 257175 w 354806"/>
                <a:gd name="connsiteY25" fmla="*/ 133350 h 1178719"/>
                <a:gd name="connsiteX26" fmla="*/ 288131 w 354806"/>
                <a:gd name="connsiteY26" fmla="*/ 178594 h 1178719"/>
                <a:gd name="connsiteX27" fmla="*/ 321468 w 354806"/>
                <a:gd name="connsiteY27" fmla="*/ 233363 h 1178719"/>
                <a:gd name="connsiteX28" fmla="*/ 350043 w 354806"/>
                <a:gd name="connsiteY28" fmla="*/ 283369 h 1178719"/>
                <a:gd name="connsiteX29" fmla="*/ 354806 w 354806"/>
                <a:gd name="connsiteY29" fmla="*/ 435769 h 1178719"/>
                <a:gd name="connsiteX30" fmla="*/ 354806 w 354806"/>
                <a:gd name="connsiteY30" fmla="*/ 509588 h 1178719"/>
                <a:gd name="connsiteX31" fmla="*/ 350043 w 354806"/>
                <a:gd name="connsiteY31" fmla="*/ 576263 h 1178719"/>
                <a:gd name="connsiteX32" fmla="*/ 335756 w 354806"/>
                <a:gd name="connsiteY32" fmla="*/ 683419 h 1178719"/>
                <a:gd name="connsiteX33" fmla="*/ 316706 w 354806"/>
                <a:gd name="connsiteY33" fmla="*/ 778669 h 1178719"/>
                <a:gd name="connsiteX34" fmla="*/ 283368 w 354806"/>
                <a:gd name="connsiteY34" fmla="*/ 902494 h 1178719"/>
                <a:gd name="connsiteX35" fmla="*/ 242887 w 354806"/>
                <a:gd name="connsiteY35" fmla="*/ 1023938 h 1178719"/>
                <a:gd name="connsiteX36" fmla="*/ 219075 w 354806"/>
                <a:gd name="connsiteY36" fmla="*/ 1083469 h 1178719"/>
                <a:gd name="connsiteX37" fmla="*/ 204787 w 354806"/>
                <a:gd name="connsiteY37" fmla="*/ 1126331 h 1178719"/>
                <a:gd name="connsiteX38" fmla="*/ 178593 w 354806"/>
                <a:gd name="connsiteY38" fmla="*/ 1164431 h 1178719"/>
                <a:gd name="connsiteX39" fmla="*/ 161925 w 354806"/>
                <a:gd name="connsiteY39" fmla="*/ 1176338 h 1178719"/>
                <a:gd name="connsiteX40" fmla="*/ 138112 w 354806"/>
                <a:gd name="connsiteY40" fmla="*/ 1178719 h 1178719"/>
                <a:gd name="connsiteX41" fmla="*/ 109537 w 354806"/>
                <a:gd name="connsiteY41" fmla="*/ 1169194 h 1178719"/>
                <a:gd name="connsiteX42" fmla="*/ 83343 w 354806"/>
                <a:gd name="connsiteY42" fmla="*/ 1150144 h 1178719"/>
                <a:gd name="connsiteX43" fmla="*/ 57150 w 354806"/>
                <a:gd name="connsiteY43" fmla="*/ 1126331 h 1178719"/>
                <a:gd name="connsiteX44" fmla="*/ 42862 w 354806"/>
                <a:gd name="connsiteY44" fmla="*/ 1104900 h 1178719"/>
                <a:gd name="connsiteX45" fmla="*/ 23812 w 354806"/>
                <a:gd name="connsiteY45" fmla="*/ 1057275 h 1178719"/>
                <a:gd name="connsiteX46" fmla="*/ 11906 w 354806"/>
                <a:gd name="connsiteY46" fmla="*/ 1019175 h 1178719"/>
                <a:gd name="connsiteX47" fmla="*/ 2381 w 354806"/>
                <a:gd name="connsiteY47" fmla="*/ 962025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4806" h="1178719">
                  <a:moveTo>
                    <a:pt x="2381" y="962025"/>
                  </a:moveTo>
                  <a:cubicBezTo>
                    <a:pt x="1587" y="935831"/>
                    <a:pt x="794" y="909638"/>
                    <a:pt x="0" y="883444"/>
                  </a:cubicBezTo>
                  <a:lnTo>
                    <a:pt x="4762" y="819150"/>
                  </a:lnTo>
                  <a:lnTo>
                    <a:pt x="21431" y="778669"/>
                  </a:lnTo>
                  <a:lnTo>
                    <a:pt x="50006" y="721519"/>
                  </a:lnTo>
                  <a:lnTo>
                    <a:pt x="71437" y="673894"/>
                  </a:lnTo>
                  <a:lnTo>
                    <a:pt x="95250" y="607219"/>
                  </a:lnTo>
                  <a:lnTo>
                    <a:pt x="114300" y="554831"/>
                  </a:lnTo>
                  <a:lnTo>
                    <a:pt x="130968" y="502444"/>
                  </a:lnTo>
                  <a:lnTo>
                    <a:pt x="145256" y="445294"/>
                  </a:lnTo>
                  <a:lnTo>
                    <a:pt x="154781" y="392906"/>
                  </a:lnTo>
                  <a:lnTo>
                    <a:pt x="161925" y="328613"/>
                  </a:lnTo>
                  <a:lnTo>
                    <a:pt x="159543" y="271463"/>
                  </a:lnTo>
                  <a:cubicBezTo>
                    <a:pt x="158749" y="251619"/>
                    <a:pt x="157956" y="231775"/>
                    <a:pt x="157162" y="211931"/>
                  </a:cubicBezTo>
                  <a:lnTo>
                    <a:pt x="150018" y="164306"/>
                  </a:lnTo>
                  <a:lnTo>
                    <a:pt x="140493" y="111919"/>
                  </a:lnTo>
                  <a:lnTo>
                    <a:pt x="128587" y="71438"/>
                  </a:lnTo>
                  <a:lnTo>
                    <a:pt x="119062" y="42863"/>
                  </a:lnTo>
                  <a:lnTo>
                    <a:pt x="114300" y="26194"/>
                  </a:lnTo>
                  <a:lnTo>
                    <a:pt x="116681" y="14288"/>
                  </a:lnTo>
                  <a:lnTo>
                    <a:pt x="123825" y="2381"/>
                  </a:lnTo>
                  <a:lnTo>
                    <a:pt x="135731" y="0"/>
                  </a:lnTo>
                  <a:lnTo>
                    <a:pt x="154781" y="4763"/>
                  </a:lnTo>
                  <a:lnTo>
                    <a:pt x="169068" y="21431"/>
                  </a:lnTo>
                  <a:lnTo>
                    <a:pt x="216693" y="83344"/>
                  </a:lnTo>
                  <a:lnTo>
                    <a:pt x="257175" y="133350"/>
                  </a:lnTo>
                  <a:lnTo>
                    <a:pt x="288131" y="178594"/>
                  </a:lnTo>
                  <a:lnTo>
                    <a:pt x="321468" y="233363"/>
                  </a:lnTo>
                  <a:lnTo>
                    <a:pt x="350043" y="283369"/>
                  </a:lnTo>
                  <a:lnTo>
                    <a:pt x="354806" y="435769"/>
                  </a:lnTo>
                  <a:lnTo>
                    <a:pt x="354806" y="509588"/>
                  </a:lnTo>
                  <a:lnTo>
                    <a:pt x="350043" y="576263"/>
                  </a:lnTo>
                  <a:lnTo>
                    <a:pt x="335756" y="683419"/>
                  </a:lnTo>
                  <a:lnTo>
                    <a:pt x="316706" y="778669"/>
                  </a:lnTo>
                  <a:lnTo>
                    <a:pt x="283368" y="902494"/>
                  </a:lnTo>
                  <a:lnTo>
                    <a:pt x="242887" y="1023938"/>
                  </a:lnTo>
                  <a:lnTo>
                    <a:pt x="219075" y="1083469"/>
                  </a:lnTo>
                  <a:lnTo>
                    <a:pt x="204787" y="1126331"/>
                  </a:lnTo>
                  <a:lnTo>
                    <a:pt x="178593" y="1164431"/>
                  </a:lnTo>
                  <a:lnTo>
                    <a:pt x="161925" y="1176338"/>
                  </a:lnTo>
                  <a:lnTo>
                    <a:pt x="138112" y="1178719"/>
                  </a:lnTo>
                  <a:lnTo>
                    <a:pt x="109537" y="1169194"/>
                  </a:lnTo>
                  <a:lnTo>
                    <a:pt x="83343" y="1150144"/>
                  </a:lnTo>
                  <a:lnTo>
                    <a:pt x="57150" y="1126331"/>
                  </a:lnTo>
                  <a:lnTo>
                    <a:pt x="42862" y="1104900"/>
                  </a:lnTo>
                  <a:lnTo>
                    <a:pt x="23812" y="1057275"/>
                  </a:lnTo>
                  <a:lnTo>
                    <a:pt x="11906" y="1019175"/>
                  </a:lnTo>
                  <a:lnTo>
                    <a:pt x="2381" y="962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99C332C4-2CEC-4BD2-9338-5D9D176D64C5}"/>
                </a:ext>
              </a:extLst>
            </p:cNvPr>
            <p:cNvSpPr/>
            <p:nvPr/>
          </p:nvSpPr>
          <p:spPr>
            <a:xfrm>
              <a:off x="3171825" y="2774165"/>
              <a:ext cx="1804988" cy="471488"/>
            </a:xfrm>
            <a:custGeom>
              <a:avLst/>
              <a:gdLst>
                <a:gd name="connsiteX0" fmla="*/ 1228725 w 1804988"/>
                <a:gd name="connsiteY0" fmla="*/ 266700 h 471488"/>
                <a:gd name="connsiteX1" fmla="*/ 966788 w 1804988"/>
                <a:gd name="connsiteY1" fmla="*/ 321469 h 471488"/>
                <a:gd name="connsiteX2" fmla="*/ 812006 w 1804988"/>
                <a:gd name="connsiteY2" fmla="*/ 354806 h 471488"/>
                <a:gd name="connsiteX3" fmla="*/ 723900 w 1804988"/>
                <a:gd name="connsiteY3" fmla="*/ 369094 h 471488"/>
                <a:gd name="connsiteX4" fmla="*/ 628650 w 1804988"/>
                <a:gd name="connsiteY4" fmla="*/ 388144 h 471488"/>
                <a:gd name="connsiteX5" fmla="*/ 526256 w 1804988"/>
                <a:gd name="connsiteY5" fmla="*/ 414338 h 471488"/>
                <a:gd name="connsiteX6" fmla="*/ 438150 w 1804988"/>
                <a:gd name="connsiteY6" fmla="*/ 438150 h 471488"/>
                <a:gd name="connsiteX7" fmla="*/ 345281 w 1804988"/>
                <a:gd name="connsiteY7" fmla="*/ 471488 h 471488"/>
                <a:gd name="connsiteX8" fmla="*/ 319088 w 1804988"/>
                <a:gd name="connsiteY8" fmla="*/ 471488 h 471488"/>
                <a:gd name="connsiteX9" fmla="*/ 273844 w 1804988"/>
                <a:gd name="connsiteY9" fmla="*/ 461963 h 471488"/>
                <a:gd name="connsiteX10" fmla="*/ 230981 w 1804988"/>
                <a:gd name="connsiteY10" fmla="*/ 447675 h 471488"/>
                <a:gd name="connsiteX11" fmla="*/ 204788 w 1804988"/>
                <a:gd name="connsiteY11" fmla="*/ 435769 h 471488"/>
                <a:gd name="connsiteX12" fmla="*/ 169069 w 1804988"/>
                <a:gd name="connsiteY12" fmla="*/ 414338 h 471488"/>
                <a:gd name="connsiteX13" fmla="*/ 109538 w 1804988"/>
                <a:gd name="connsiteY13" fmla="*/ 371475 h 471488"/>
                <a:gd name="connsiteX14" fmla="*/ 57150 w 1804988"/>
                <a:gd name="connsiteY14" fmla="*/ 321469 h 471488"/>
                <a:gd name="connsiteX15" fmla="*/ 23813 w 1804988"/>
                <a:gd name="connsiteY15" fmla="*/ 288131 h 471488"/>
                <a:gd name="connsiteX16" fmla="*/ 7144 w 1804988"/>
                <a:gd name="connsiteY16" fmla="*/ 269081 h 471488"/>
                <a:gd name="connsiteX17" fmla="*/ 0 w 1804988"/>
                <a:gd name="connsiteY17" fmla="*/ 250031 h 471488"/>
                <a:gd name="connsiteX18" fmla="*/ 4763 w 1804988"/>
                <a:gd name="connsiteY18" fmla="*/ 238125 h 471488"/>
                <a:gd name="connsiteX19" fmla="*/ 11906 w 1804988"/>
                <a:gd name="connsiteY19" fmla="*/ 228600 h 471488"/>
                <a:gd name="connsiteX20" fmla="*/ 26194 w 1804988"/>
                <a:gd name="connsiteY20" fmla="*/ 223838 h 471488"/>
                <a:gd name="connsiteX21" fmla="*/ 61913 w 1804988"/>
                <a:gd name="connsiteY21" fmla="*/ 235744 h 471488"/>
                <a:gd name="connsiteX22" fmla="*/ 128588 w 1804988"/>
                <a:gd name="connsiteY22" fmla="*/ 252413 h 471488"/>
                <a:gd name="connsiteX23" fmla="*/ 180975 w 1804988"/>
                <a:gd name="connsiteY23" fmla="*/ 261938 h 471488"/>
                <a:gd name="connsiteX24" fmla="*/ 254794 w 1804988"/>
                <a:gd name="connsiteY24" fmla="*/ 269081 h 471488"/>
                <a:gd name="connsiteX25" fmla="*/ 314325 w 1804988"/>
                <a:gd name="connsiteY25" fmla="*/ 269081 h 471488"/>
                <a:gd name="connsiteX26" fmla="*/ 378619 w 1804988"/>
                <a:gd name="connsiteY26" fmla="*/ 266700 h 471488"/>
                <a:gd name="connsiteX27" fmla="*/ 445294 w 1804988"/>
                <a:gd name="connsiteY27" fmla="*/ 261938 h 471488"/>
                <a:gd name="connsiteX28" fmla="*/ 535781 w 1804988"/>
                <a:gd name="connsiteY28" fmla="*/ 252413 h 471488"/>
                <a:gd name="connsiteX29" fmla="*/ 619125 w 1804988"/>
                <a:gd name="connsiteY29" fmla="*/ 238125 h 471488"/>
                <a:gd name="connsiteX30" fmla="*/ 792956 w 1804988"/>
                <a:gd name="connsiteY30" fmla="*/ 197644 h 471488"/>
                <a:gd name="connsiteX31" fmla="*/ 964406 w 1804988"/>
                <a:gd name="connsiteY31" fmla="*/ 164306 h 471488"/>
                <a:gd name="connsiteX32" fmla="*/ 1078706 w 1804988"/>
                <a:gd name="connsiteY32" fmla="*/ 138113 h 471488"/>
                <a:gd name="connsiteX33" fmla="*/ 1216819 w 1804988"/>
                <a:gd name="connsiteY33" fmla="*/ 104775 h 471488"/>
                <a:gd name="connsiteX34" fmla="*/ 1326356 w 1804988"/>
                <a:gd name="connsiteY34" fmla="*/ 73819 h 471488"/>
                <a:gd name="connsiteX35" fmla="*/ 1412081 w 1804988"/>
                <a:gd name="connsiteY35" fmla="*/ 47625 h 471488"/>
                <a:gd name="connsiteX36" fmla="*/ 1507331 w 1804988"/>
                <a:gd name="connsiteY36" fmla="*/ 0 h 471488"/>
                <a:gd name="connsiteX37" fmla="*/ 1569244 w 1804988"/>
                <a:gd name="connsiteY37" fmla="*/ 2381 h 471488"/>
                <a:gd name="connsiteX38" fmla="*/ 1645444 w 1804988"/>
                <a:gd name="connsiteY38" fmla="*/ 14288 h 471488"/>
                <a:gd name="connsiteX39" fmla="*/ 1695450 w 1804988"/>
                <a:gd name="connsiteY39" fmla="*/ 23813 h 471488"/>
                <a:gd name="connsiteX40" fmla="*/ 1733550 w 1804988"/>
                <a:gd name="connsiteY40" fmla="*/ 38100 h 471488"/>
                <a:gd name="connsiteX41" fmla="*/ 1781175 w 1804988"/>
                <a:gd name="connsiteY41" fmla="*/ 64294 h 471488"/>
                <a:gd name="connsiteX42" fmla="*/ 1797844 w 1804988"/>
                <a:gd name="connsiteY42" fmla="*/ 83344 h 471488"/>
                <a:gd name="connsiteX43" fmla="*/ 1804988 w 1804988"/>
                <a:gd name="connsiteY43" fmla="*/ 100013 h 471488"/>
                <a:gd name="connsiteX44" fmla="*/ 1804988 w 1804988"/>
                <a:gd name="connsiteY44" fmla="*/ 116681 h 471488"/>
                <a:gd name="connsiteX45" fmla="*/ 1795463 w 1804988"/>
                <a:gd name="connsiteY45" fmla="*/ 140494 h 471488"/>
                <a:gd name="connsiteX46" fmla="*/ 1776413 w 1804988"/>
                <a:gd name="connsiteY46" fmla="*/ 166688 h 471488"/>
                <a:gd name="connsiteX47" fmla="*/ 1735931 w 1804988"/>
                <a:gd name="connsiteY47" fmla="*/ 197644 h 471488"/>
                <a:gd name="connsiteX48" fmla="*/ 1662113 w 1804988"/>
                <a:gd name="connsiteY48" fmla="*/ 207169 h 471488"/>
                <a:gd name="connsiteX49" fmla="*/ 1495425 w 1804988"/>
                <a:gd name="connsiteY49" fmla="*/ 223838 h 471488"/>
                <a:gd name="connsiteX50" fmla="*/ 1228725 w 1804988"/>
                <a:gd name="connsiteY50" fmla="*/ 266700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04988" h="471488">
                  <a:moveTo>
                    <a:pt x="1228725" y="266700"/>
                  </a:moveTo>
                  <a:lnTo>
                    <a:pt x="966788" y="321469"/>
                  </a:lnTo>
                  <a:lnTo>
                    <a:pt x="812006" y="354806"/>
                  </a:lnTo>
                  <a:lnTo>
                    <a:pt x="723900" y="369094"/>
                  </a:lnTo>
                  <a:lnTo>
                    <a:pt x="628650" y="388144"/>
                  </a:lnTo>
                  <a:lnTo>
                    <a:pt x="526256" y="414338"/>
                  </a:lnTo>
                  <a:lnTo>
                    <a:pt x="438150" y="438150"/>
                  </a:lnTo>
                  <a:lnTo>
                    <a:pt x="345281" y="471488"/>
                  </a:lnTo>
                  <a:lnTo>
                    <a:pt x="319088" y="471488"/>
                  </a:lnTo>
                  <a:lnTo>
                    <a:pt x="273844" y="461963"/>
                  </a:lnTo>
                  <a:lnTo>
                    <a:pt x="230981" y="447675"/>
                  </a:lnTo>
                  <a:lnTo>
                    <a:pt x="204788" y="435769"/>
                  </a:lnTo>
                  <a:lnTo>
                    <a:pt x="169069" y="414338"/>
                  </a:lnTo>
                  <a:lnTo>
                    <a:pt x="109538" y="371475"/>
                  </a:lnTo>
                  <a:lnTo>
                    <a:pt x="57150" y="321469"/>
                  </a:lnTo>
                  <a:lnTo>
                    <a:pt x="23813" y="288131"/>
                  </a:lnTo>
                  <a:lnTo>
                    <a:pt x="7144" y="269081"/>
                  </a:lnTo>
                  <a:lnTo>
                    <a:pt x="0" y="250031"/>
                  </a:lnTo>
                  <a:lnTo>
                    <a:pt x="4763" y="238125"/>
                  </a:lnTo>
                  <a:lnTo>
                    <a:pt x="11906" y="228600"/>
                  </a:lnTo>
                  <a:lnTo>
                    <a:pt x="26194" y="223838"/>
                  </a:lnTo>
                  <a:lnTo>
                    <a:pt x="61913" y="235744"/>
                  </a:lnTo>
                  <a:lnTo>
                    <a:pt x="128588" y="252413"/>
                  </a:lnTo>
                  <a:lnTo>
                    <a:pt x="180975" y="261938"/>
                  </a:lnTo>
                  <a:lnTo>
                    <a:pt x="254794" y="269081"/>
                  </a:lnTo>
                  <a:lnTo>
                    <a:pt x="314325" y="269081"/>
                  </a:lnTo>
                  <a:lnTo>
                    <a:pt x="378619" y="266700"/>
                  </a:lnTo>
                  <a:lnTo>
                    <a:pt x="445294" y="261938"/>
                  </a:lnTo>
                  <a:lnTo>
                    <a:pt x="535781" y="252413"/>
                  </a:lnTo>
                  <a:lnTo>
                    <a:pt x="619125" y="238125"/>
                  </a:lnTo>
                  <a:lnTo>
                    <a:pt x="792956" y="197644"/>
                  </a:lnTo>
                  <a:lnTo>
                    <a:pt x="964406" y="164306"/>
                  </a:lnTo>
                  <a:lnTo>
                    <a:pt x="1078706" y="138113"/>
                  </a:lnTo>
                  <a:lnTo>
                    <a:pt x="1216819" y="104775"/>
                  </a:lnTo>
                  <a:lnTo>
                    <a:pt x="1326356" y="73819"/>
                  </a:lnTo>
                  <a:lnTo>
                    <a:pt x="1412081" y="47625"/>
                  </a:lnTo>
                  <a:lnTo>
                    <a:pt x="1507331" y="0"/>
                  </a:lnTo>
                  <a:lnTo>
                    <a:pt x="1569244" y="2381"/>
                  </a:lnTo>
                  <a:lnTo>
                    <a:pt x="1645444" y="14288"/>
                  </a:lnTo>
                  <a:lnTo>
                    <a:pt x="1695450" y="23813"/>
                  </a:lnTo>
                  <a:lnTo>
                    <a:pt x="1733550" y="38100"/>
                  </a:lnTo>
                  <a:lnTo>
                    <a:pt x="1781175" y="64294"/>
                  </a:lnTo>
                  <a:lnTo>
                    <a:pt x="1797844" y="83344"/>
                  </a:lnTo>
                  <a:lnTo>
                    <a:pt x="1804988" y="100013"/>
                  </a:lnTo>
                  <a:lnTo>
                    <a:pt x="1804988" y="116681"/>
                  </a:lnTo>
                  <a:lnTo>
                    <a:pt x="1795463" y="140494"/>
                  </a:lnTo>
                  <a:lnTo>
                    <a:pt x="1776413" y="166688"/>
                  </a:lnTo>
                  <a:lnTo>
                    <a:pt x="1735931" y="197644"/>
                  </a:lnTo>
                  <a:lnTo>
                    <a:pt x="1662113" y="207169"/>
                  </a:lnTo>
                  <a:lnTo>
                    <a:pt x="1495425" y="223838"/>
                  </a:lnTo>
                  <a:lnTo>
                    <a:pt x="1228725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74D18984-EDA1-4803-A35D-44FFFB33DD08}"/>
                </a:ext>
              </a:extLst>
            </p:cNvPr>
            <p:cNvSpPr/>
            <p:nvPr/>
          </p:nvSpPr>
          <p:spPr>
            <a:xfrm>
              <a:off x="2952750" y="4823628"/>
              <a:ext cx="652463" cy="1101725"/>
            </a:xfrm>
            <a:custGeom>
              <a:avLst/>
              <a:gdLst>
                <a:gd name="connsiteX0" fmla="*/ 328613 w 652463"/>
                <a:gd name="connsiteY0" fmla="*/ 602457 h 1100138"/>
                <a:gd name="connsiteX1" fmla="*/ 278606 w 652463"/>
                <a:gd name="connsiteY1" fmla="*/ 426244 h 1100138"/>
                <a:gd name="connsiteX2" fmla="*/ 247650 w 652463"/>
                <a:gd name="connsiteY2" fmla="*/ 314325 h 1100138"/>
                <a:gd name="connsiteX3" fmla="*/ 230981 w 652463"/>
                <a:gd name="connsiteY3" fmla="*/ 278607 h 1100138"/>
                <a:gd name="connsiteX4" fmla="*/ 200025 w 652463"/>
                <a:gd name="connsiteY4" fmla="*/ 235744 h 1100138"/>
                <a:gd name="connsiteX5" fmla="*/ 166688 w 652463"/>
                <a:gd name="connsiteY5" fmla="*/ 192882 h 1100138"/>
                <a:gd name="connsiteX6" fmla="*/ 123825 w 652463"/>
                <a:gd name="connsiteY6" fmla="*/ 150019 h 1100138"/>
                <a:gd name="connsiteX7" fmla="*/ 64294 w 652463"/>
                <a:gd name="connsiteY7" fmla="*/ 100013 h 1100138"/>
                <a:gd name="connsiteX8" fmla="*/ 33338 w 652463"/>
                <a:gd name="connsiteY8" fmla="*/ 76200 h 1100138"/>
                <a:gd name="connsiteX9" fmla="*/ 19050 w 652463"/>
                <a:gd name="connsiteY9" fmla="*/ 66675 h 1100138"/>
                <a:gd name="connsiteX10" fmla="*/ 2381 w 652463"/>
                <a:gd name="connsiteY10" fmla="*/ 50007 h 1100138"/>
                <a:gd name="connsiteX11" fmla="*/ 0 w 652463"/>
                <a:gd name="connsiteY11" fmla="*/ 33338 h 1100138"/>
                <a:gd name="connsiteX12" fmla="*/ 2381 w 652463"/>
                <a:gd name="connsiteY12" fmla="*/ 19050 h 1100138"/>
                <a:gd name="connsiteX13" fmla="*/ 16669 w 652463"/>
                <a:gd name="connsiteY13" fmla="*/ 7144 h 1100138"/>
                <a:gd name="connsiteX14" fmla="*/ 59531 w 652463"/>
                <a:gd name="connsiteY14" fmla="*/ 0 h 1100138"/>
                <a:gd name="connsiteX15" fmla="*/ 130969 w 652463"/>
                <a:gd name="connsiteY15" fmla="*/ 0 h 1100138"/>
                <a:gd name="connsiteX16" fmla="*/ 214313 w 652463"/>
                <a:gd name="connsiteY16" fmla="*/ 4763 h 1100138"/>
                <a:gd name="connsiteX17" fmla="*/ 283369 w 652463"/>
                <a:gd name="connsiteY17" fmla="*/ 11907 h 1100138"/>
                <a:gd name="connsiteX18" fmla="*/ 342900 w 652463"/>
                <a:gd name="connsiteY18" fmla="*/ 26194 h 1100138"/>
                <a:gd name="connsiteX19" fmla="*/ 392906 w 652463"/>
                <a:gd name="connsiteY19" fmla="*/ 42863 h 1100138"/>
                <a:gd name="connsiteX20" fmla="*/ 409575 w 652463"/>
                <a:gd name="connsiteY20" fmla="*/ 50007 h 1100138"/>
                <a:gd name="connsiteX21" fmla="*/ 445294 w 652463"/>
                <a:gd name="connsiteY21" fmla="*/ 176213 h 1100138"/>
                <a:gd name="connsiteX22" fmla="*/ 481013 w 652463"/>
                <a:gd name="connsiteY22" fmla="*/ 278607 h 1100138"/>
                <a:gd name="connsiteX23" fmla="*/ 502444 w 652463"/>
                <a:gd name="connsiteY23" fmla="*/ 335757 h 1100138"/>
                <a:gd name="connsiteX24" fmla="*/ 521494 w 652463"/>
                <a:gd name="connsiteY24" fmla="*/ 397669 h 1100138"/>
                <a:gd name="connsiteX25" fmla="*/ 538163 w 652463"/>
                <a:gd name="connsiteY25" fmla="*/ 452438 h 1100138"/>
                <a:gd name="connsiteX26" fmla="*/ 573881 w 652463"/>
                <a:gd name="connsiteY26" fmla="*/ 583407 h 1100138"/>
                <a:gd name="connsiteX27" fmla="*/ 597694 w 652463"/>
                <a:gd name="connsiteY27" fmla="*/ 695325 h 1100138"/>
                <a:gd name="connsiteX28" fmla="*/ 614363 w 652463"/>
                <a:gd name="connsiteY28" fmla="*/ 783432 h 1100138"/>
                <a:gd name="connsiteX29" fmla="*/ 638175 w 652463"/>
                <a:gd name="connsiteY29" fmla="*/ 919163 h 1100138"/>
                <a:gd name="connsiteX30" fmla="*/ 645319 w 652463"/>
                <a:gd name="connsiteY30" fmla="*/ 969169 h 1100138"/>
                <a:gd name="connsiteX31" fmla="*/ 650081 w 652463"/>
                <a:gd name="connsiteY31" fmla="*/ 1009650 h 1100138"/>
                <a:gd name="connsiteX32" fmla="*/ 652463 w 652463"/>
                <a:gd name="connsiteY32" fmla="*/ 1050132 h 1100138"/>
                <a:gd name="connsiteX33" fmla="*/ 650081 w 652463"/>
                <a:gd name="connsiteY33" fmla="*/ 1073944 h 1100138"/>
                <a:gd name="connsiteX34" fmla="*/ 645319 w 652463"/>
                <a:gd name="connsiteY34" fmla="*/ 1085850 h 1100138"/>
                <a:gd name="connsiteX35" fmla="*/ 633413 w 652463"/>
                <a:gd name="connsiteY35" fmla="*/ 1092994 h 1100138"/>
                <a:gd name="connsiteX36" fmla="*/ 619125 w 652463"/>
                <a:gd name="connsiteY36" fmla="*/ 1097757 h 1100138"/>
                <a:gd name="connsiteX37" fmla="*/ 592931 w 652463"/>
                <a:gd name="connsiteY37" fmla="*/ 1100138 h 1100138"/>
                <a:gd name="connsiteX38" fmla="*/ 547688 w 652463"/>
                <a:gd name="connsiteY38" fmla="*/ 1097757 h 1100138"/>
                <a:gd name="connsiteX39" fmla="*/ 519113 w 652463"/>
                <a:gd name="connsiteY39" fmla="*/ 1088232 h 1100138"/>
                <a:gd name="connsiteX40" fmla="*/ 492919 w 652463"/>
                <a:gd name="connsiteY40" fmla="*/ 1069182 h 1100138"/>
                <a:gd name="connsiteX41" fmla="*/ 471488 w 652463"/>
                <a:gd name="connsiteY41" fmla="*/ 1047750 h 1100138"/>
                <a:gd name="connsiteX42" fmla="*/ 454819 w 652463"/>
                <a:gd name="connsiteY42" fmla="*/ 1021557 h 1100138"/>
                <a:gd name="connsiteX43" fmla="*/ 435769 w 652463"/>
                <a:gd name="connsiteY43" fmla="*/ 983457 h 1100138"/>
                <a:gd name="connsiteX44" fmla="*/ 419100 w 652463"/>
                <a:gd name="connsiteY44" fmla="*/ 940594 h 1100138"/>
                <a:gd name="connsiteX45" fmla="*/ 395288 w 652463"/>
                <a:gd name="connsiteY45" fmla="*/ 852488 h 1100138"/>
                <a:gd name="connsiteX46" fmla="*/ 369094 w 652463"/>
                <a:gd name="connsiteY46" fmla="*/ 738188 h 1100138"/>
                <a:gd name="connsiteX47" fmla="*/ 328613 w 652463"/>
                <a:gd name="connsiteY47" fmla="*/ 602457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2463" h="1100138">
                  <a:moveTo>
                    <a:pt x="328613" y="602457"/>
                  </a:moveTo>
                  <a:lnTo>
                    <a:pt x="278606" y="426244"/>
                  </a:lnTo>
                  <a:lnTo>
                    <a:pt x="247650" y="314325"/>
                  </a:lnTo>
                  <a:lnTo>
                    <a:pt x="230981" y="278607"/>
                  </a:lnTo>
                  <a:lnTo>
                    <a:pt x="200025" y="235744"/>
                  </a:lnTo>
                  <a:lnTo>
                    <a:pt x="166688" y="192882"/>
                  </a:lnTo>
                  <a:lnTo>
                    <a:pt x="123825" y="150019"/>
                  </a:lnTo>
                  <a:lnTo>
                    <a:pt x="64294" y="100013"/>
                  </a:lnTo>
                  <a:lnTo>
                    <a:pt x="33338" y="76200"/>
                  </a:lnTo>
                  <a:lnTo>
                    <a:pt x="19050" y="66675"/>
                  </a:lnTo>
                  <a:lnTo>
                    <a:pt x="2381" y="50007"/>
                  </a:lnTo>
                  <a:lnTo>
                    <a:pt x="0" y="33338"/>
                  </a:lnTo>
                  <a:lnTo>
                    <a:pt x="2381" y="19050"/>
                  </a:lnTo>
                  <a:lnTo>
                    <a:pt x="16669" y="7144"/>
                  </a:lnTo>
                  <a:lnTo>
                    <a:pt x="59531" y="0"/>
                  </a:lnTo>
                  <a:lnTo>
                    <a:pt x="130969" y="0"/>
                  </a:lnTo>
                  <a:lnTo>
                    <a:pt x="214313" y="4763"/>
                  </a:lnTo>
                  <a:lnTo>
                    <a:pt x="283369" y="11907"/>
                  </a:lnTo>
                  <a:lnTo>
                    <a:pt x="342900" y="26194"/>
                  </a:lnTo>
                  <a:lnTo>
                    <a:pt x="392906" y="42863"/>
                  </a:lnTo>
                  <a:lnTo>
                    <a:pt x="409575" y="50007"/>
                  </a:lnTo>
                  <a:lnTo>
                    <a:pt x="445294" y="176213"/>
                  </a:lnTo>
                  <a:lnTo>
                    <a:pt x="481013" y="278607"/>
                  </a:lnTo>
                  <a:lnTo>
                    <a:pt x="502444" y="335757"/>
                  </a:lnTo>
                  <a:lnTo>
                    <a:pt x="521494" y="397669"/>
                  </a:lnTo>
                  <a:lnTo>
                    <a:pt x="538163" y="452438"/>
                  </a:lnTo>
                  <a:lnTo>
                    <a:pt x="573881" y="583407"/>
                  </a:lnTo>
                  <a:lnTo>
                    <a:pt x="597694" y="695325"/>
                  </a:lnTo>
                  <a:lnTo>
                    <a:pt x="614363" y="783432"/>
                  </a:lnTo>
                  <a:lnTo>
                    <a:pt x="638175" y="919163"/>
                  </a:lnTo>
                  <a:lnTo>
                    <a:pt x="645319" y="969169"/>
                  </a:lnTo>
                  <a:lnTo>
                    <a:pt x="650081" y="1009650"/>
                  </a:lnTo>
                  <a:lnTo>
                    <a:pt x="652463" y="1050132"/>
                  </a:lnTo>
                  <a:lnTo>
                    <a:pt x="650081" y="1073944"/>
                  </a:lnTo>
                  <a:lnTo>
                    <a:pt x="645319" y="1085850"/>
                  </a:lnTo>
                  <a:lnTo>
                    <a:pt x="633413" y="1092994"/>
                  </a:lnTo>
                  <a:lnTo>
                    <a:pt x="619125" y="1097757"/>
                  </a:lnTo>
                  <a:lnTo>
                    <a:pt x="592931" y="1100138"/>
                  </a:lnTo>
                  <a:lnTo>
                    <a:pt x="547688" y="1097757"/>
                  </a:lnTo>
                  <a:lnTo>
                    <a:pt x="519113" y="1088232"/>
                  </a:lnTo>
                  <a:lnTo>
                    <a:pt x="492919" y="1069182"/>
                  </a:lnTo>
                  <a:lnTo>
                    <a:pt x="471488" y="1047750"/>
                  </a:lnTo>
                  <a:lnTo>
                    <a:pt x="454819" y="1021557"/>
                  </a:lnTo>
                  <a:lnTo>
                    <a:pt x="435769" y="983457"/>
                  </a:lnTo>
                  <a:lnTo>
                    <a:pt x="419100" y="940594"/>
                  </a:lnTo>
                  <a:lnTo>
                    <a:pt x="395288" y="852488"/>
                  </a:lnTo>
                  <a:lnTo>
                    <a:pt x="369094" y="738188"/>
                  </a:lnTo>
                  <a:lnTo>
                    <a:pt x="328613" y="6024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3">
              <a:extLst>
                <a:ext uri="{FF2B5EF4-FFF2-40B4-BE49-F238E27FC236}">
                  <a16:creationId xmlns:a16="http://schemas.microsoft.com/office/drawing/2014/main" id="{1A871822-52F5-44FF-A721-898E8B454F58}"/>
                </a:ext>
              </a:extLst>
            </p:cNvPr>
            <p:cNvSpPr/>
            <p:nvPr/>
          </p:nvSpPr>
          <p:spPr>
            <a:xfrm rot="16200000">
              <a:off x="4932362" y="3250416"/>
              <a:ext cx="2081213" cy="404812"/>
            </a:xfrm>
            <a:custGeom>
              <a:avLst/>
              <a:gdLst>
                <a:gd name="connsiteX0" fmla="*/ 978694 w 2081213"/>
                <a:gd name="connsiteY0" fmla="*/ 335756 h 404813"/>
                <a:gd name="connsiteX1" fmla="*/ 461963 w 2081213"/>
                <a:gd name="connsiteY1" fmla="*/ 338138 h 404813"/>
                <a:gd name="connsiteX2" fmla="*/ 204788 w 2081213"/>
                <a:gd name="connsiteY2" fmla="*/ 335756 h 404813"/>
                <a:gd name="connsiteX3" fmla="*/ 145256 w 2081213"/>
                <a:gd name="connsiteY3" fmla="*/ 330994 h 404813"/>
                <a:gd name="connsiteX4" fmla="*/ 114300 w 2081213"/>
                <a:gd name="connsiteY4" fmla="*/ 326231 h 404813"/>
                <a:gd name="connsiteX5" fmla="*/ 76200 w 2081213"/>
                <a:gd name="connsiteY5" fmla="*/ 319088 h 404813"/>
                <a:gd name="connsiteX6" fmla="*/ 42863 w 2081213"/>
                <a:gd name="connsiteY6" fmla="*/ 307181 h 404813"/>
                <a:gd name="connsiteX7" fmla="*/ 16669 w 2081213"/>
                <a:gd name="connsiteY7" fmla="*/ 292894 h 404813"/>
                <a:gd name="connsiteX8" fmla="*/ 0 w 2081213"/>
                <a:gd name="connsiteY8" fmla="*/ 276225 h 404813"/>
                <a:gd name="connsiteX9" fmla="*/ 0 w 2081213"/>
                <a:gd name="connsiteY9" fmla="*/ 257175 h 404813"/>
                <a:gd name="connsiteX10" fmla="*/ 9525 w 2081213"/>
                <a:gd name="connsiteY10" fmla="*/ 238125 h 404813"/>
                <a:gd name="connsiteX11" fmla="*/ 52388 w 2081213"/>
                <a:gd name="connsiteY11" fmla="*/ 197644 h 404813"/>
                <a:gd name="connsiteX12" fmla="*/ 109538 w 2081213"/>
                <a:gd name="connsiteY12" fmla="*/ 157163 h 404813"/>
                <a:gd name="connsiteX13" fmla="*/ 180975 w 2081213"/>
                <a:gd name="connsiteY13" fmla="*/ 119063 h 404813"/>
                <a:gd name="connsiteX14" fmla="*/ 230981 w 2081213"/>
                <a:gd name="connsiteY14" fmla="*/ 100013 h 404813"/>
                <a:gd name="connsiteX15" fmla="*/ 302419 w 2081213"/>
                <a:gd name="connsiteY15" fmla="*/ 85725 h 404813"/>
                <a:gd name="connsiteX16" fmla="*/ 352425 w 2081213"/>
                <a:gd name="connsiteY16" fmla="*/ 83344 h 404813"/>
                <a:gd name="connsiteX17" fmla="*/ 404813 w 2081213"/>
                <a:gd name="connsiteY17" fmla="*/ 88106 h 404813"/>
                <a:gd name="connsiteX18" fmla="*/ 483394 w 2081213"/>
                <a:gd name="connsiteY18" fmla="*/ 100013 h 404813"/>
                <a:gd name="connsiteX19" fmla="*/ 576263 w 2081213"/>
                <a:gd name="connsiteY19" fmla="*/ 119063 h 404813"/>
                <a:gd name="connsiteX20" fmla="*/ 664369 w 2081213"/>
                <a:gd name="connsiteY20" fmla="*/ 133350 h 404813"/>
                <a:gd name="connsiteX21" fmla="*/ 923925 w 2081213"/>
                <a:gd name="connsiteY21" fmla="*/ 135731 h 404813"/>
                <a:gd name="connsiteX22" fmla="*/ 1771650 w 2081213"/>
                <a:gd name="connsiteY22" fmla="*/ 135731 h 404813"/>
                <a:gd name="connsiteX23" fmla="*/ 1807369 w 2081213"/>
                <a:gd name="connsiteY23" fmla="*/ 128588 h 404813"/>
                <a:gd name="connsiteX24" fmla="*/ 1900238 w 2081213"/>
                <a:gd name="connsiteY24" fmla="*/ 88106 h 404813"/>
                <a:gd name="connsiteX25" fmla="*/ 1990725 w 2081213"/>
                <a:gd name="connsiteY25" fmla="*/ 42863 h 404813"/>
                <a:gd name="connsiteX26" fmla="*/ 2028825 w 2081213"/>
                <a:gd name="connsiteY26" fmla="*/ 16669 h 404813"/>
                <a:gd name="connsiteX27" fmla="*/ 2047875 w 2081213"/>
                <a:gd name="connsiteY27" fmla="*/ 4763 h 404813"/>
                <a:gd name="connsiteX28" fmla="*/ 2066925 w 2081213"/>
                <a:gd name="connsiteY28" fmla="*/ 0 h 404813"/>
                <a:gd name="connsiteX29" fmla="*/ 2074069 w 2081213"/>
                <a:gd name="connsiteY29" fmla="*/ 2381 h 404813"/>
                <a:gd name="connsiteX30" fmla="*/ 2078831 w 2081213"/>
                <a:gd name="connsiteY30" fmla="*/ 7144 h 404813"/>
                <a:gd name="connsiteX31" fmla="*/ 2081213 w 2081213"/>
                <a:gd name="connsiteY31" fmla="*/ 23813 h 404813"/>
                <a:gd name="connsiteX32" fmla="*/ 2066925 w 2081213"/>
                <a:gd name="connsiteY32" fmla="*/ 66675 h 404813"/>
                <a:gd name="connsiteX33" fmla="*/ 2050256 w 2081213"/>
                <a:gd name="connsiteY33" fmla="*/ 116681 h 404813"/>
                <a:gd name="connsiteX34" fmla="*/ 2024063 w 2081213"/>
                <a:gd name="connsiteY34" fmla="*/ 176213 h 404813"/>
                <a:gd name="connsiteX35" fmla="*/ 1985963 w 2081213"/>
                <a:gd name="connsiteY35" fmla="*/ 235744 h 404813"/>
                <a:gd name="connsiteX36" fmla="*/ 1950244 w 2081213"/>
                <a:gd name="connsiteY36" fmla="*/ 283369 h 404813"/>
                <a:gd name="connsiteX37" fmla="*/ 1905000 w 2081213"/>
                <a:gd name="connsiteY37" fmla="*/ 328613 h 404813"/>
                <a:gd name="connsiteX38" fmla="*/ 1854994 w 2081213"/>
                <a:gd name="connsiteY38" fmla="*/ 364331 h 404813"/>
                <a:gd name="connsiteX39" fmla="*/ 1804988 w 2081213"/>
                <a:gd name="connsiteY39" fmla="*/ 390525 h 404813"/>
                <a:gd name="connsiteX40" fmla="*/ 1759744 w 2081213"/>
                <a:gd name="connsiteY40" fmla="*/ 402431 h 404813"/>
                <a:gd name="connsiteX41" fmla="*/ 1676400 w 2081213"/>
                <a:gd name="connsiteY41" fmla="*/ 404813 h 404813"/>
                <a:gd name="connsiteX42" fmla="*/ 1657350 w 2081213"/>
                <a:gd name="connsiteY42" fmla="*/ 397669 h 404813"/>
                <a:gd name="connsiteX43" fmla="*/ 1607344 w 2081213"/>
                <a:gd name="connsiteY43" fmla="*/ 373856 h 404813"/>
                <a:gd name="connsiteX44" fmla="*/ 1552575 w 2081213"/>
                <a:gd name="connsiteY44" fmla="*/ 357188 h 404813"/>
                <a:gd name="connsiteX45" fmla="*/ 1488281 w 2081213"/>
                <a:gd name="connsiteY45" fmla="*/ 340519 h 404813"/>
                <a:gd name="connsiteX46" fmla="*/ 1431131 w 2081213"/>
                <a:gd name="connsiteY46" fmla="*/ 333375 h 404813"/>
                <a:gd name="connsiteX47" fmla="*/ 978694 w 2081213"/>
                <a:gd name="connsiteY47" fmla="*/ 335756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81213" h="404813">
                  <a:moveTo>
                    <a:pt x="978694" y="335756"/>
                  </a:moveTo>
                  <a:lnTo>
                    <a:pt x="461963" y="338138"/>
                  </a:lnTo>
                  <a:lnTo>
                    <a:pt x="204788" y="335756"/>
                  </a:lnTo>
                  <a:lnTo>
                    <a:pt x="145256" y="330994"/>
                  </a:lnTo>
                  <a:lnTo>
                    <a:pt x="114300" y="326231"/>
                  </a:lnTo>
                  <a:lnTo>
                    <a:pt x="76200" y="319088"/>
                  </a:lnTo>
                  <a:lnTo>
                    <a:pt x="42863" y="307181"/>
                  </a:lnTo>
                  <a:lnTo>
                    <a:pt x="16669" y="292894"/>
                  </a:lnTo>
                  <a:lnTo>
                    <a:pt x="0" y="276225"/>
                  </a:lnTo>
                  <a:lnTo>
                    <a:pt x="0" y="257175"/>
                  </a:lnTo>
                  <a:lnTo>
                    <a:pt x="9525" y="238125"/>
                  </a:lnTo>
                  <a:lnTo>
                    <a:pt x="52388" y="197644"/>
                  </a:lnTo>
                  <a:lnTo>
                    <a:pt x="109538" y="157163"/>
                  </a:lnTo>
                  <a:lnTo>
                    <a:pt x="180975" y="119063"/>
                  </a:lnTo>
                  <a:lnTo>
                    <a:pt x="230981" y="100013"/>
                  </a:lnTo>
                  <a:lnTo>
                    <a:pt x="302419" y="85725"/>
                  </a:lnTo>
                  <a:lnTo>
                    <a:pt x="352425" y="83344"/>
                  </a:lnTo>
                  <a:lnTo>
                    <a:pt x="404813" y="88106"/>
                  </a:lnTo>
                  <a:lnTo>
                    <a:pt x="483394" y="100013"/>
                  </a:lnTo>
                  <a:lnTo>
                    <a:pt x="576263" y="119063"/>
                  </a:lnTo>
                  <a:lnTo>
                    <a:pt x="664369" y="133350"/>
                  </a:lnTo>
                  <a:lnTo>
                    <a:pt x="923925" y="135731"/>
                  </a:lnTo>
                  <a:lnTo>
                    <a:pt x="1771650" y="135731"/>
                  </a:lnTo>
                  <a:lnTo>
                    <a:pt x="1807369" y="128588"/>
                  </a:lnTo>
                  <a:lnTo>
                    <a:pt x="1900238" y="88106"/>
                  </a:lnTo>
                  <a:lnTo>
                    <a:pt x="1990725" y="42863"/>
                  </a:lnTo>
                  <a:lnTo>
                    <a:pt x="2028825" y="16669"/>
                  </a:lnTo>
                  <a:lnTo>
                    <a:pt x="2047875" y="4763"/>
                  </a:lnTo>
                  <a:lnTo>
                    <a:pt x="2066925" y="0"/>
                  </a:lnTo>
                  <a:lnTo>
                    <a:pt x="2074069" y="2381"/>
                  </a:lnTo>
                  <a:lnTo>
                    <a:pt x="2078831" y="7144"/>
                  </a:lnTo>
                  <a:lnTo>
                    <a:pt x="2081213" y="23813"/>
                  </a:lnTo>
                  <a:lnTo>
                    <a:pt x="2066925" y="66675"/>
                  </a:lnTo>
                  <a:lnTo>
                    <a:pt x="2050256" y="116681"/>
                  </a:lnTo>
                  <a:lnTo>
                    <a:pt x="2024063" y="176213"/>
                  </a:lnTo>
                  <a:lnTo>
                    <a:pt x="1985963" y="235744"/>
                  </a:lnTo>
                  <a:lnTo>
                    <a:pt x="1950244" y="283369"/>
                  </a:lnTo>
                  <a:lnTo>
                    <a:pt x="1905000" y="328613"/>
                  </a:lnTo>
                  <a:lnTo>
                    <a:pt x="1854994" y="364331"/>
                  </a:lnTo>
                  <a:lnTo>
                    <a:pt x="1804988" y="390525"/>
                  </a:lnTo>
                  <a:lnTo>
                    <a:pt x="1759744" y="402431"/>
                  </a:lnTo>
                  <a:lnTo>
                    <a:pt x="1676400" y="404813"/>
                  </a:lnTo>
                  <a:lnTo>
                    <a:pt x="1657350" y="397669"/>
                  </a:lnTo>
                  <a:lnTo>
                    <a:pt x="1607344" y="373856"/>
                  </a:lnTo>
                  <a:lnTo>
                    <a:pt x="1552575" y="357188"/>
                  </a:lnTo>
                  <a:lnTo>
                    <a:pt x="1488281" y="340519"/>
                  </a:lnTo>
                  <a:lnTo>
                    <a:pt x="1431131" y="333375"/>
                  </a:lnTo>
                  <a:lnTo>
                    <a:pt x="978694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41E6659C-ECF3-4929-87B0-B464EB6713A7}"/>
                </a:ext>
              </a:extLst>
            </p:cNvPr>
            <p:cNvSpPr/>
            <p:nvPr/>
          </p:nvSpPr>
          <p:spPr>
            <a:xfrm rot="16200000">
              <a:off x="4526757" y="3559184"/>
              <a:ext cx="4538662" cy="546100"/>
            </a:xfrm>
            <a:custGeom>
              <a:avLst/>
              <a:gdLst>
                <a:gd name="connsiteX0" fmla="*/ 2594248 w 4538899"/>
                <a:gd name="connsiteY0" fmla="*/ 450994 h 546158"/>
                <a:gd name="connsiteX1" fmla="*/ 2031540 w 4538899"/>
                <a:gd name="connsiteY1" fmla="*/ 455132 h 546158"/>
                <a:gd name="connsiteX2" fmla="*/ 1584684 w 4538899"/>
                <a:gd name="connsiteY2" fmla="*/ 455132 h 546158"/>
                <a:gd name="connsiteX3" fmla="*/ 1274367 w 4538899"/>
                <a:gd name="connsiteY3" fmla="*/ 463407 h 546158"/>
                <a:gd name="connsiteX4" fmla="*/ 1067489 w 4538899"/>
                <a:gd name="connsiteY4" fmla="*/ 475819 h 546158"/>
                <a:gd name="connsiteX5" fmla="*/ 868887 w 4538899"/>
                <a:gd name="connsiteY5" fmla="*/ 496507 h 546158"/>
                <a:gd name="connsiteX6" fmla="*/ 711660 w 4538899"/>
                <a:gd name="connsiteY6" fmla="*/ 521332 h 546158"/>
                <a:gd name="connsiteX7" fmla="*/ 562708 w 4538899"/>
                <a:gd name="connsiteY7" fmla="*/ 500645 h 546158"/>
                <a:gd name="connsiteX8" fmla="*/ 459269 w 4538899"/>
                <a:gd name="connsiteY8" fmla="*/ 484094 h 546158"/>
                <a:gd name="connsiteX9" fmla="*/ 368242 w 4538899"/>
                <a:gd name="connsiteY9" fmla="*/ 459269 h 546158"/>
                <a:gd name="connsiteX10" fmla="*/ 268941 w 4538899"/>
                <a:gd name="connsiteY10" fmla="*/ 422031 h 546158"/>
                <a:gd name="connsiteX11" fmla="*/ 157227 w 4538899"/>
                <a:gd name="connsiteY11" fmla="*/ 372380 h 546158"/>
                <a:gd name="connsiteX12" fmla="*/ 74476 w 4538899"/>
                <a:gd name="connsiteY12" fmla="*/ 322730 h 546158"/>
                <a:gd name="connsiteX13" fmla="*/ 33100 w 4538899"/>
                <a:gd name="connsiteY13" fmla="*/ 293767 h 546158"/>
                <a:gd name="connsiteX14" fmla="*/ 16550 w 4538899"/>
                <a:gd name="connsiteY14" fmla="*/ 273079 h 546158"/>
                <a:gd name="connsiteX15" fmla="*/ 4137 w 4538899"/>
                <a:gd name="connsiteY15" fmla="*/ 244116 h 546158"/>
                <a:gd name="connsiteX16" fmla="*/ 0 w 4538899"/>
                <a:gd name="connsiteY16" fmla="*/ 215153 h 546158"/>
                <a:gd name="connsiteX17" fmla="*/ 4137 w 4538899"/>
                <a:gd name="connsiteY17" fmla="*/ 194465 h 546158"/>
                <a:gd name="connsiteX18" fmla="*/ 24825 w 4538899"/>
                <a:gd name="connsiteY18" fmla="*/ 169640 h 546158"/>
                <a:gd name="connsiteX19" fmla="*/ 82751 w 4538899"/>
                <a:gd name="connsiteY19" fmla="*/ 144815 h 546158"/>
                <a:gd name="connsiteX20" fmla="*/ 670284 w 4538899"/>
                <a:gd name="connsiteY20" fmla="*/ 239979 h 546158"/>
                <a:gd name="connsiteX21" fmla="*/ 769585 w 4538899"/>
                <a:gd name="connsiteY21" fmla="*/ 252391 h 546158"/>
                <a:gd name="connsiteX22" fmla="*/ 868887 w 4538899"/>
                <a:gd name="connsiteY22" fmla="*/ 252391 h 546158"/>
                <a:gd name="connsiteX23" fmla="*/ 1253680 w 4538899"/>
                <a:gd name="connsiteY23" fmla="*/ 244116 h 546158"/>
                <a:gd name="connsiteX24" fmla="*/ 1650885 w 4538899"/>
                <a:gd name="connsiteY24" fmla="*/ 235841 h 546158"/>
                <a:gd name="connsiteX25" fmla="*/ 2151529 w 4538899"/>
                <a:gd name="connsiteY25" fmla="*/ 227566 h 546158"/>
                <a:gd name="connsiteX26" fmla="*/ 2726650 w 4538899"/>
                <a:gd name="connsiteY26" fmla="*/ 227566 h 546158"/>
                <a:gd name="connsiteX27" fmla="*/ 3289357 w 4538899"/>
                <a:gd name="connsiteY27" fmla="*/ 231703 h 546158"/>
                <a:gd name="connsiteX28" fmla="*/ 3649325 w 4538899"/>
                <a:gd name="connsiteY28" fmla="*/ 227566 h 546158"/>
                <a:gd name="connsiteX29" fmla="*/ 3835515 w 4538899"/>
                <a:gd name="connsiteY29" fmla="*/ 227566 h 546158"/>
                <a:gd name="connsiteX30" fmla="*/ 4017567 w 4538899"/>
                <a:gd name="connsiteY30" fmla="*/ 219291 h 546158"/>
                <a:gd name="connsiteX31" fmla="*/ 4129281 w 4538899"/>
                <a:gd name="connsiteY31" fmla="*/ 206878 h 546158"/>
                <a:gd name="connsiteX32" fmla="*/ 4216170 w 4538899"/>
                <a:gd name="connsiteY32" fmla="*/ 190328 h 546158"/>
                <a:gd name="connsiteX33" fmla="*/ 4269958 w 4538899"/>
                <a:gd name="connsiteY33" fmla="*/ 173778 h 546158"/>
                <a:gd name="connsiteX34" fmla="*/ 4336159 w 4538899"/>
                <a:gd name="connsiteY34" fmla="*/ 136540 h 546158"/>
                <a:gd name="connsiteX35" fmla="*/ 4431323 w 4538899"/>
                <a:gd name="connsiteY35" fmla="*/ 62064 h 546158"/>
                <a:gd name="connsiteX36" fmla="*/ 4480974 w 4538899"/>
                <a:gd name="connsiteY36" fmla="*/ 20688 h 546158"/>
                <a:gd name="connsiteX37" fmla="*/ 4514074 w 4538899"/>
                <a:gd name="connsiteY37" fmla="*/ 0 h 546158"/>
                <a:gd name="connsiteX38" fmla="*/ 4530624 w 4538899"/>
                <a:gd name="connsiteY38" fmla="*/ 0 h 546158"/>
                <a:gd name="connsiteX39" fmla="*/ 4538899 w 4538899"/>
                <a:gd name="connsiteY39" fmla="*/ 16551 h 546158"/>
                <a:gd name="connsiteX40" fmla="*/ 4530624 w 4538899"/>
                <a:gd name="connsiteY40" fmla="*/ 74476 h 546158"/>
                <a:gd name="connsiteX41" fmla="*/ 4526487 w 4538899"/>
                <a:gd name="connsiteY41" fmla="*/ 132402 h 546158"/>
                <a:gd name="connsiteX42" fmla="*/ 4518212 w 4538899"/>
                <a:gd name="connsiteY42" fmla="*/ 177915 h 546158"/>
                <a:gd name="connsiteX43" fmla="*/ 4493386 w 4538899"/>
                <a:gd name="connsiteY43" fmla="*/ 248254 h 546158"/>
                <a:gd name="connsiteX44" fmla="*/ 4460286 w 4538899"/>
                <a:gd name="connsiteY44" fmla="*/ 306179 h 546158"/>
                <a:gd name="connsiteX45" fmla="*/ 4389947 w 4538899"/>
                <a:gd name="connsiteY45" fmla="*/ 388931 h 546158"/>
                <a:gd name="connsiteX46" fmla="*/ 4340297 w 4538899"/>
                <a:gd name="connsiteY46" fmla="*/ 438581 h 546158"/>
                <a:gd name="connsiteX47" fmla="*/ 4307196 w 4538899"/>
                <a:gd name="connsiteY47" fmla="*/ 479957 h 546158"/>
                <a:gd name="connsiteX48" fmla="*/ 4265821 w 4538899"/>
                <a:gd name="connsiteY48" fmla="*/ 517195 h 546158"/>
                <a:gd name="connsiteX49" fmla="*/ 4220308 w 4538899"/>
                <a:gd name="connsiteY49" fmla="*/ 533745 h 546158"/>
                <a:gd name="connsiteX50" fmla="*/ 4166519 w 4538899"/>
                <a:gd name="connsiteY50" fmla="*/ 546158 h 546158"/>
                <a:gd name="connsiteX51" fmla="*/ 4137556 w 4538899"/>
                <a:gd name="connsiteY51" fmla="*/ 537883 h 546158"/>
                <a:gd name="connsiteX52" fmla="*/ 4071356 w 4538899"/>
                <a:gd name="connsiteY52" fmla="*/ 517195 h 546158"/>
                <a:gd name="connsiteX53" fmla="*/ 3996880 w 4538899"/>
                <a:gd name="connsiteY53" fmla="*/ 500645 h 546158"/>
                <a:gd name="connsiteX54" fmla="*/ 3897578 w 4538899"/>
                <a:gd name="connsiteY54" fmla="*/ 475819 h 546158"/>
                <a:gd name="connsiteX55" fmla="*/ 3761039 w 4538899"/>
                <a:gd name="connsiteY55" fmla="*/ 455132 h 546158"/>
                <a:gd name="connsiteX56" fmla="*/ 3616224 w 4538899"/>
                <a:gd name="connsiteY56" fmla="*/ 450994 h 546158"/>
                <a:gd name="connsiteX57" fmla="*/ 3185918 w 4538899"/>
                <a:gd name="connsiteY57" fmla="*/ 455132 h 546158"/>
                <a:gd name="connsiteX58" fmla="*/ 2594248 w 4538899"/>
                <a:gd name="connsiteY58" fmla="*/ 450994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538899" h="546158">
                  <a:moveTo>
                    <a:pt x="2594248" y="450994"/>
                  </a:moveTo>
                  <a:lnTo>
                    <a:pt x="2031540" y="455132"/>
                  </a:lnTo>
                  <a:lnTo>
                    <a:pt x="1584684" y="455132"/>
                  </a:lnTo>
                  <a:lnTo>
                    <a:pt x="1274367" y="463407"/>
                  </a:lnTo>
                  <a:lnTo>
                    <a:pt x="1067489" y="475819"/>
                  </a:lnTo>
                  <a:lnTo>
                    <a:pt x="868887" y="496507"/>
                  </a:lnTo>
                  <a:lnTo>
                    <a:pt x="711660" y="521332"/>
                  </a:lnTo>
                  <a:lnTo>
                    <a:pt x="562708" y="500645"/>
                  </a:lnTo>
                  <a:lnTo>
                    <a:pt x="459269" y="484094"/>
                  </a:lnTo>
                  <a:lnTo>
                    <a:pt x="368242" y="459269"/>
                  </a:lnTo>
                  <a:lnTo>
                    <a:pt x="268941" y="422031"/>
                  </a:lnTo>
                  <a:lnTo>
                    <a:pt x="157227" y="372380"/>
                  </a:lnTo>
                  <a:lnTo>
                    <a:pt x="74476" y="322730"/>
                  </a:lnTo>
                  <a:lnTo>
                    <a:pt x="33100" y="293767"/>
                  </a:lnTo>
                  <a:lnTo>
                    <a:pt x="16550" y="273079"/>
                  </a:lnTo>
                  <a:lnTo>
                    <a:pt x="4137" y="244116"/>
                  </a:lnTo>
                  <a:lnTo>
                    <a:pt x="0" y="215153"/>
                  </a:lnTo>
                  <a:lnTo>
                    <a:pt x="4137" y="194465"/>
                  </a:lnTo>
                  <a:lnTo>
                    <a:pt x="24825" y="169640"/>
                  </a:lnTo>
                  <a:lnTo>
                    <a:pt x="82751" y="144815"/>
                  </a:lnTo>
                  <a:lnTo>
                    <a:pt x="670284" y="239979"/>
                  </a:lnTo>
                  <a:lnTo>
                    <a:pt x="769585" y="252391"/>
                  </a:lnTo>
                  <a:lnTo>
                    <a:pt x="868887" y="252391"/>
                  </a:lnTo>
                  <a:lnTo>
                    <a:pt x="1253680" y="244116"/>
                  </a:lnTo>
                  <a:lnTo>
                    <a:pt x="1650885" y="235841"/>
                  </a:lnTo>
                  <a:lnTo>
                    <a:pt x="2151529" y="227566"/>
                  </a:lnTo>
                  <a:lnTo>
                    <a:pt x="2726650" y="227566"/>
                  </a:lnTo>
                  <a:lnTo>
                    <a:pt x="3289357" y="231703"/>
                  </a:lnTo>
                  <a:lnTo>
                    <a:pt x="3649325" y="227566"/>
                  </a:lnTo>
                  <a:lnTo>
                    <a:pt x="3835515" y="227566"/>
                  </a:lnTo>
                  <a:lnTo>
                    <a:pt x="4017567" y="219291"/>
                  </a:lnTo>
                  <a:lnTo>
                    <a:pt x="4129281" y="206878"/>
                  </a:lnTo>
                  <a:lnTo>
                    <a:pt x="4216170" y="190328"/>
                  </a:lnTo>
                  <a:lnTo>
                    <a:pt x="4269958" y="173778"/>
                  </a:lnTo>
                  <a:lnTo>
                    <a:pt x="4336159" y="136540"/>
                  </a:lnTo>
                  <a:lnTo>
                    <a:pt x="4431323" y="62064"/>
                  </a:lnTo>
                  <a:lnTo>
                    <a:pt x="4480974" y="20688"/>
                  </a:lnTo>
                  <a:lnTo>
                    <a:pt x="4514074" y="0"/>
                  </a:lnTo>
                  <a:lnTo>
                    <a:pt x="4530624" y="0"/>
                  </a:lnTo>
                  <a:lnTo>
                    <a:pt x="4538899" y="16551"/>
                  </a:lnTo>
                  <a:lnTo>
                    <a:pt x="4530624" y="74476"/>
                  </a:lnTo>
                  <a:lnTo>
                    <a:pt x="4526487" y="132402"/>
                  </a:lnTo>
                  <a:lnTo>
                    <a:pt x="4518212" y="177915"/>
                  </a:lnTo>
                  <a:lnTo>
                    <a:pt x="4493386" y="248254"/>
                  </a:lnTo>
                  <a:lnTo>
                    <a:pt x="4460286" y="306179"/>
                  </a:lnTo>
                  <a:lnTo>
                    <a:pt x="4389947" y="388931"/>
                  </a:lnTo>
                  <a:lnTo>
                    <a:pt x="4340297" y="438581"/>
                  </a:lnTo>
                  <a:lnTo>
                    <a:pt x="4307196" y="479957"/>
                  </a:lnTo>
                  <a:lnTo>
                    <a:pt x="4265821" y="517195"/>
                  </a:lnTo>
                  <a:lnTo>
                    <a:pt x="4220308" y="533745"/>
                  </a:lnTo>
                  <a:lnTo>
                    <a:pt x="4166519" y="546158"/>
                  </a:lnTo>
                  <a:lnTo>
                    <a:pt x="4137556" y="537883"/>
                  </a:lnTo>
                  <a:lnTo>
                    <a:pt x="4071356" y="517195"/>
                  </a:lnTo>
                  <a:lnTo>
                    <a:pt x="3996880" y="500645"/>
                  </a:lnTo>
                  <a:lnTo>
                    <a:pt x="3897578" y="475819"/>
                  </a:lnTo>
                  <a:lnTo>
                    <a:pt x="3761039" y="455132"/>
                  </a:lnTo>
                  <a:lnTo>
                    <a:pt x="3616224" y="450994"/>
                  </a:lnTo>
                  <a:lnTo>
                    <a:pt x="3185918" y="455132"/>
                  </a:lnTo>
                  <a:lnTo>
                    <a:pt x="2594248" y="45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B2AECC15-6BDE-45A7-96D2-60904A0C68CE}"/>
                </a:ext>
              </a:extLst>
            </p:cNvPr>
            <p:cNvSpPr/>
            <p:nvPr/>
          </p:nvSpPr>
          <p:spPr>
            <a:xfrm>
              <a:off x="3041650" y="2059790"/>
              <a:ext cx="2524125" cy="550863"/>
            </a:xfrm>
            <a:custGeom>
              <a:avLst/>
              <a:gdLst>
                <a:gd name="connsiteX0" fmla="*/ 950119 w 2524125"/>
                <a:gd name="connsiteY0" fmla="*/ 319088 h 550069"/>
                <a:gd name="connsiteX1" fmla="*/ 669132 w 2524125"/>
                <a:gd name="connsiteY1" fmla="*/ 385763 h 550069"/>
                <a:gd name="connsiteX2" fmla="*/ 438150 w 2524125"/>
                <a:gd name="connsiteY2" fmla="*/ 442913 h 550069"/>
                <a:gd name="connsiteX3" fmla="*/ 238125 w 2524125"/>
                <a:gd name="connsiteY3" fmla="*/ 497681 h 550069"/>
                <a:gd name="connsiteX4" fmla="*/ 52388 w 2524125"/>
                <a:gd name="connsiteY4" fmla="*/ 550069 h 550069"/>
                <a:gd name="connsiteX5" fmla="*/ 0 w 2524125"/>
                <a:gd name="connsiteY5" fmla="*/ 342900 h 550069"/>
                <a:gd name="connsiteX6" fmla="*/ 140494 w 2524125"/>
                <a:gd name="connsiteY6" fmla="*/ 326231 h 550069"/>
                <a:gd name="connsiteX7" fmla="*/ 381000 w 2524125"/>
                <a:gd name="connsiteY7" fmla="*/ 295275 h 550069"/>
                <a:gd name="connsiteX8" fmla="*/ 540544 w 2524125"/>
                <a:gd name="connsiteY8" fmla="*/ 264319 h 550069"/>
                <a:gd name="connsiteX9" fmla="*/ 721519 w 2524125"/>
                <a:gd name="connsiteY9" fmla="*/ 228600 h 550069"/>
                <a:gd name="connsiteX10" fmla="*/ 940594 w 2524125"/>
                <a:gd name="connsiteY10" fmla="*/ 173831 h 550069"/>
                <a:gd name="connsiteX11" fmla="*/ 1102519 w 2524125"/>
                <a:gd name="connsiteY11" fmla="*/ 138113 h 550069"/>
                <a:gd name="connsiteX12" fmla="*/ 1283494 w 2524125"/>
                <a:gd name="connsiteY12" fmla="*/ 114300 h 550069"/>
                <a:gd name="connsiteX13" fmla="*/ 1507332 w 2524125"/>
                <a:gd name="connsiteY13" fmla="*/ 85725 h 550069"/>
                <a:gd name="connsiteX14" fmla="*/ 1812132 w 2524125"/>
                <a:gd name="connsiteY14" fmla="*/ 42863 h 550069"/>
                <a:gd name="connsiteX15" fmla="*/ 1993107 w 2524125"/>
                <a:gd name="connsiteY15" fmla="*/ 16669 h 550069"/>
                <a:gd name="connsiteX16" fmla="*/ 2059782 w 2524125"/>
                <a:gd name="connsiteY16" fmla="*/ 4763 h 550069"/>
                <a:gd name="connsiteX17" fmla="*/ 2107407 w 2524125"/>
                <a:gd name="connsiteY17" fmla="*/ 0 h 550069"/>
                <a:gd name="connsiteX18" fmla="*/ 2159794 w 2524125"/>
                <a:gd name="connsiteY18" fmla="*/ 7144 h 550069"/>
                <a:gd name="connsiteX19" fmla="*/ 2202657 w 2524125"/>
                <a:gd name="connsiteY19" fmla="*/ 23813 h 550069"/>
                <a:gd name="connsiteX20" fmla="*/ 2250282 w 2524125"/>
                <a:gd name="connsiteY20" fmla="*/ 45244 h 550069"/>
                <a:gd name="connsiteX21" fmla="*/ 2283619 w 2524125"/>
                <a:gd name="connsiteY21" fmla="*/ 71438 h 550069"/>
                <a:gd name="connsiteX22" fmla="*/ 2324100 w 2524125"/>
                <a:gd name="connsiteY22" fmla="*/ 104775 h 550069"/>
                <a:gd name="connsiteX23" fmla="*/ 2374107 w 2524125"/>
                <a:gd name="connsiteY23" fmla="*/ 159544 h 550069"/>
                <a:gd name="connsiteX24" fmla="*/ 2436019 w 2524125"/>
                <a:gd name="connsiteY24" fmla="*/ 226219 h 550069"/>
                <a:gd name="connsiteX25" fmla="*/ 2478882 w 2524125"/>
                <a:gd name="connsiteY25" fmla="*/ 271463 h 550069"/>
                <a:gd name="connsiteX26" fmla="*/ 2512219 w 2524125"/>
                <a:gd name="connsiteY26" fmla="*/ 316706 h 550069"/>
                <a:gd name="connsiteX27" fmla="*/ 2524125 w 2524125"/>
                <a:gd name="connsiteY27" fmla="*/ 335756 h 550069"/>
                <a:gd name="connsiteX28" fmla="*/ 2524125 w 2524125"/>
                <a:gd name="connsiteY28" fmla="*/ 357188 h 550069"/>
                <a:gd name="connsiteX29" fmla="*/ 2507457 w 2524125"/>
                <a:gd name="connsiteY29" fmla="*/ 376238 h 550069"/>
                <a:gd name="connsiteX30" fmla="*/ 2457450 w 2524125"/>
                <a:gd name="connsiteY30" fmla="*/ 402431 h 550069"/>
                <a:gd name="connsiteX31" fmla="*/ 2381250 w 2524125"/>
                <a:gd name="connsiteY31" fmla="*/ 397669 h 550069"/>
                <a:gd name="connsiteX32" fmla="*/ 2336007 w 2524125"/>
                <a:gd name="connsiteY32" fmla="*/ 400050 h 550069"/>
                <a:gd name="connsiteX33" fmla="*/ 2131219 w 2524125"/>
                <a:gd name="connsiteY33" fmla="*/ 207169 h 550069"/>
                <a:gd name="connsiteX34" fmla="*/ 2093119 w 2524125"/>
                <a:gd name="connsiteY34" fmla="*/ 188119 h 550069"/>
                <a:gd name="connsiteX35" fmla="*/ 2062163 w 2524125"/>
                <a:gd name="connsiteY35" fmla="*/ 180975 h 550069"/>
                <a:gd name="connsiteX36" fmla="*/ 1995488 w 2524125"/>
                <a:gd name="connsiteY36" fmla="*/ 180975 h 550069"/>
                <a:gd name="connsiteX37" fmla="*/ 1843088 w 2524125"/>
                <a:gd name="connsiteY37" fmla="*/ 188119 h 550069"/>
                <a:gd name="connsiteX38" fmla="*/ 1659732 w 2524125"/>
                <a:gd name="connsiteY38" fmla="*/ 202406 h 550069"/>
                <a:gd name="connsiteX39" fmla="*/ 1524000 w 2524125"/>
                <a:gd name="connsiteY39" fmla="*/ 219075 h 550069"/>
                <a:gd name="connsiteX40" fmla="*/ 1345407 w 2524125"/>
                <a:gd name="connsiteY40" fmla="*/ 240506 h 550069"/>
                <a:gd name="connsiteX41" fmla="*/ 1185863 w 2524125"/>
                <a:gd name="connsiteY41" fmla="*/ 269081 h 550069"/>
                <a:gd name="connsiteX42" fmla="*/ 950119 w 2524125"/>
                <a:gd name="connsiteY42" fmla="*/ 319088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4125" h="550069">
                  <a:moveTo>
                    <a:pt x="950119" y="319088"/>
                  </a:moveTo>
                  <a:lnTo>
                    <a:pt x="669132" y="385763"/>
                  </a:lnTo>
                  <a:lnTo>
                    <a:pt x="438150" y="442913"/>
                  </a:lnTo>
                  <a:lnTo>
                    <a:pt x="238125" y="497681"/>
                  </a:lnTo>
                  <a:lnTo>
                    <a:pt x="52388" y="550069"/>
                  </a:lnTo>
                  <a:lnTo>
                    <a:pt x="0" y="342900"/>
                  </a:lnTo>
                  <a:lnTo>
                    <a:pt x="140494" y="326231"/>
                  </a:lnTo>
                  <a:lnTo>
                    <a:pt x="381000" y="295275"/>
                  </a:lnTo>
                  <a:lnTo>
                    <a:pt x="540544" y="264319"/>
                  </a:lnTo>
                  <a:lnTo>
                    <a:pt x="721519" y="228600"/>
                  </a:lnTo>
                  <a:lnTo>
                    <a:pt x="940594" y="173831"/>
                  </a:lnTo>
                  <a:lnTo>
                    <a:pt x="1102519" y="138113"/>
                  </a:lnTo>
                  <a:lnTo>
                    <a:pt x="1283494" y="114300"/>
                  </a:lnTo>
                  <a:lnTo>
                    <a:pt x="1507332" y="85725"/>
                  </a:lnTo>
                  <a:lnTo>
                    <a:pt x="1812132" y="42863"/>
                  </a:lnTo>
                  <a:lnTo>
                    <a:pt x="1993107" y="16669"/>
                  </a:lnTo>
                  <a:lnTo>
                    <a:pt x="2059782" y="4763"/>
                  </a:lnTo>
                  <a:lnTo>
                    <a:pt x="2107407" y="0"/>
                  </a:lnTo>
                  <a:lnTo>
                    <a:pt x="2159794" y="7144"/>
                  </a:lnTo>
                  <a:lnTo>
                    <a:pt x="2202657" y="23813"/>
                  </a:lnTo>
                  <a:lnTo>
                    <a:pt x="2250282" y="45244"/>
                  </a:lnTo>
                  <a:lnTo>
                    <a:pt x="2283619" y="71438"/>
                  </a:lnTo>
                  <a:lnTo>
                    <a:pt x="2324100" y="104775"/>
                  </a:lnTo>
                  <a:lnTo>
                    <a:pt x="2374107" y="159544"/>
                  </a:lnTo>
                  <a:lnTo>
                    <a:pt x="2436019" y="226219"/>
                  </a:lnTo>
                  <a:lnTo>
                    <a:pt x="2478882" y="271463"/>
                  </a:lnTo>
                  <a:lnTo>
                    <a:pt x="2512219" y="316706"/>
                  </a:lnTo>
                  <a:lnTo>
                    <a:pt x="2524125" y="335756"/>
                  </a:lnTo>
                  <a:lnTo>
                    <a:pt x="2524125" y="357188"/>
                  </a:lnTo>
                  <a:lnTo>
                    <a:pt x="2507457" y="376238"/>
                  </a:lnTo>
                  <a:lnTo>
                    <a:pt x="2457450" y="402431"/>
                  </a:lnTo>
                  <a:lnTo>
                    <a:pt x="2381250" y="397669"/>
                  </a:lnTo>
                  <a:lnTo>
                    <a:pt x="2336007" y="400050"/>
                  </a:lnTo>
                  <a:lnTo>
                    <a:pt x="2131219" y="207169"/>
                  </a:lnTo>
                  <a:lnTo>
                    <a:pt x="2093119" y="188119"/>
                  </a:lnTo>
                  <a:lnTo>
                    <a:pt x="2062163" y="180975"/>
                  </a:lnTo>
                  <a:lnTo>
                    <a:pt x="1995488" y="180975"/>
                  </a:lnTo>
                  <a:lnTo>
                    <a:pt x="1843088" y="188119"/>
                  </a:lnTo>
                  <a:lnTo>
                    <a:pt x="1659732" y="202406"/>
                  </a:lnTo>
                  <a:lnTo>
                    <a:pt x="1524000" y="219075"/>
                  </a:lnTo>
                  <a:lnTo>
                    <a:pt x="1345407" y="240506"/>
                  </a:lnTo>
                  <a:lnTo>
                    <a:pt x="1185863" y="269081"/>
                  </a:lnTo>
                  <a:lnTo>
                    <a:pt x="950119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DECB438D-7215-40DD-910D-8A33FB2FA525}"/>
                </a:ext>
              </a:extLst>
            </p:cNvPr>
            <p:cNvSpPr/>
            <p:nvPr/>
          </p:nvSpPr>
          <p:spPr>
            <a:xfrm>
              <a:off x="4886325" y="2194728"/>
              <a:ext cx="550863" cy="541337"/>
            </a:xfrm>
            <a:custGeom>
              <a:avLst/>
              <a:gdLst>
                <a:gd name="connsiteX0" fmla="*/ 135731 w 550069"/>
                <a:gd name="connsiteY0" fmla="*/ 295275 h 540544"/>
                <a:gd name="connsiteX1" fmla="*/ 195263 w 550069"/>
                <a:gd name="connsiteY1" fmla="*/ 211932 h 540544"/>
                <a:gd name="connsiteX2" fmla="*/ 226219 w 550069"/>
                <a:gd name="connsiteY2" fmla="*/ 173832 h 540544"/>
                <a:gd name="connsiteX3" fmla="*/ 247650 w 550069"/>
                <a:gd name="connsiteY3" fmla="*/ 142875 h 540544"/>
                <a:gd name="connsiteX4" fmla="*/ 259556 w 550069"/>
                <a:gd name="connsiteY4" fmla="*/ 111919 h 540544"/>
                <a:gd name="connsiteX5" fmla="*/ 264319 w 550069"/>
                <a:gd name="connsiteY5" fmla="*/ 80963 h 540544"/>
                <a:gd name="connsiteX6" fmla="*/ 245269 w 550069"/>
                <a:gd name="connsiteY6" fmla="*/ 0 h 540544"/>
                <a:gd name="connsiteX7" fmla="*/ 550069 w 550069"/>
                <a:gd name="connsiteY7" fmla="*/ 240507 h 540544"/>
                <a:gd name="connsiteX8" fmla="*/ 490538 w 550069"/>
                <a:gd name="connsiteY8" fmla="*/ 264319 h 540544"/>
                <a:gd name="connsiteX9" fmla="*/ 426244 w 550069"/>
                <a:gd name="connsiteY9" fmla="*/ 283369 h 540544"/>
                <a:gd name="connsiteX10" fmla="*/ 395288 w 550069"/>
                <a:gd name="connsiteY10" fmla="*/ 295275 h 540544"/>
                <a:gd name="connsiteX11" fmla="*/ 366713 w 550069"/>
                <a:gd name="connsiteY11" fmla="*/ 314325 h 540544"/>
                <a:gd name="connsiteX12" fmla="*/ 259556 w 550069"/>
                <a:gd name="connsiteY12" fmla="*/ 385763 h 540544"/>
                <a:gd name="connsiteX13" fmla="*/ 166688 w 550069"/>
                <a:gd name="connsiteY13" fmla="*/ 452438 h 540544"/>
                <a:gd name="connsiteX14" fmla="*/ 85725 w 550069"/>
                <a:gd name="connsiteY14" fmla="*/ 511969 h 540544"/>
                <a:gd name="connsiteX15" fmla="*/ 54769 w 550069"/>
                <a:gd name="connsiteY15" fmla="*/ 533400 h 540544"/>
                <a:gd name="connsiteX16" fmla="*/ 35719 w 550069"/>
                <a:gd name="connsiteY16" fmla="*/ 540544 h 540544"/>
                <a:gd name="connsiteX17" fmla="*/ 19050 w 550069"/>
                <a:gd name="connsiteY17" fmla="*/ 540544 h 540544"/>
                <a:gd name="connsiteX18" fmla="*/ 7144 w 550069"/>
                <a:gd name="connsiteY18" fmla="*/ 535782 h 540544"/>
                <a:gd name="connsiteX19" fmla="*/ 0 w 550069"/>
                <a:gd name="connsiteY19" fmla="*/ 523875 h 540544"/>
                <a:gd name="connsiteX20" fmla="*/ 2381 w 550069"/>
                <a:gd name="connsiteY20" fmla="*/ 497682 h 540544"/>
                <a:gd name="connsiteX21" fmla="*/ 14288 w 550069"/>
                <a:gd name="connsiteY21" fmla="*/ 464344 h 540544"/>
                <a:gd name="connsiteX22" fmla="*/ 59531 w 550069"/>
                <a:gd name="connsiteY22" fmla="*/ 404813 h 540544"/>
                <a:gd name="connsiteX23" fmla="*/ 135731 w 550069"/>
                <a:gd name="connsiteY23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069" h="540544">
                  <a:moveTo>
                    <a:pt x="135731" y="295275"/>
                  </a:moveTo>
                  <a:lnTo>
                    <a:pt x="195263" y="211932"/>
                  </a:lnTo>
                  <a:lnTo>
                    <a:pt x="226219" y="173832"/>
                  </a:lnTo>
                  <a:lnTo>
                    <a:pt x="247650" y="142875"/>
                  </a:lnTo>
                  <a:lnTo>
                    <a:pt x="259556" y="111919"/>
                  </a:lnTo>
                  <a:lnTo>
                    <a:pt x="264319" y="80963"/>
                  </a:lnTo>
                  <a:lnTo>
                    <a:pt x="245269" y="0"/>
                  </a:lnTo>
                  <a:lnTo>
                    <a:pt x="550069" y="240507"/>
                  </a:lnTo>
                  <a:lnTo>
                    <a:pt x="490538" y="264319"/>
                  </a:lnTo>
                  <a:lnTo>
                    <a:pt x="426244" y="283369"/>
                  </a:lnTo>
                  <a:lnTo>
                    <a:pt x="395288" y="295275"/>
                  </a:lnTo>
                  <a:lnTo>
                    <a:pt x="366713" y="314325"/>
                  </a:lnTo>
                  <a:lnTo>
                    <a:pt x="259556" y="385763"/>
                  </a:lnTo>
                  <a:lnTo>
                    <a:pt x="166688" y="452438"/>
                  </a:lnTo>
                  <a:lnTo>
                    <a:pt x="85725" y="511969"/>
                  </a:lnTo>
                  <a:lnTo>
                    <a:pt x="54769" y="533400"/>
                  </a:lnTo>
                  <a:lnTo>
                    <a:pt x="35719" y="540544"/>
                  </a:lnTo>
                  <a:lnTo>
                    <a:pt x="19050" y="540544"/>
                  </a:lnTo>
                  <a:lnTo>
                    <a:pt x="7144" y="535782"/>
                  </a:lnTo>
                  <a:lnTo>
                    <a:pt x="0" y="523875"/>
                  </a:lnTo>
                  <a:lnTo>
                    <a:pt x="2381" y="497682"/>
                  </a:lnTo>
                  <a:lnTo>
                    <a:pt x="14288" y="464344"/>
                  </a:lnTo>
                  <a:lnTo>
                    <a:pt x="59531" y="404813"/>
                  </a:lnTo>
                  <a:lnTo>
                    <a:pt x="135731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9408FA68-35EE-4A4E-BB13-36CBD80CECD6}"/>
                </a:ext>
              </a:extLst>
            </p:cNvPr>
            <p:cNvSpPr/>
            <p:nvPr/>
          </p:nvSpPr>
          <p:spPr>
            <a:xfrm rot="16200000">
              <a:off x="3106738" y="3169452"/>
              <a:ext cx="1701800" cy="460375"/>
            </a:xfrm>
            <a:custGeom>
              <a:avLst/>
              <a:gdLst>
                <a:gd name="connsiteX0" fmla="*/ 947737 w 1702593"/>
                <a:gd name="connsiteY0" fmla="*/ 435768 h 459581"/>
                <a:gd name="connsiteX1" fmla="*/ 726281 w 1702593"/>
                <a:gd name="connsiteY1" fmla="*/ 440531 h 459581"/>
                <a:gd name="connsiteX2" fmla="*/ 585787 w 1702593"/>
                <a:gd name="connsiteY2" fmla="*/ 438150 h 459581"/>
                <a:gd name="connsiteX3" fmla="*/ 452437 w 1702593"/>
                <a:gd name="connsiteY3" fmla="*/ 433387 h 459581"/>
                <a:gd name="connsiteX4" fmla="*/ 378618 w 1702593"/>
                <a:gd name="connsiteY4" fmla="*/ 426243 h 459581"/>
                <a:gd name="connsiteX5" fmla="*/ 328612 w 1702593"/>
                <a:gd name="connsiteY5" fmla="*/ 421481 h 459581"/>
                <a:gd name="connsiteX6" fmla="*/ 259556 w 1702593"/>
                <a:gd name="connsiteY6" fmla="*/ 414337 h 459581"/>
                <a:gd name="connsiteX7" fmla="*/ 26193 w 1702593"/>
                <a:gd name="connsiteY7" fmla="*/ 419100 h 459581"/>
                <a:gd name="connsiteX8" fmla="*/ 0 w 1702593"/>
                <a:gd name="connsiteY8" fmla="*/ 233362 h 459581"/>
                <a:gd name="connsiteX9" fmla="*/ 204787 w 1702593"/>
                <a:gd name="connsiteY9" fmla="*/ 242887 h 459581"/>
                <a:gd name="connsiteX10" fmla="*/ 314325 w 1702593"/>
                <a:gd name="connsiteY10" fmla="*/ 250031 h 459581"/>
                <a:gd name="connsiteX11" fmla="*/ 385762 w 1702593"/>
                <a:gd name="connsiteY11" fmla="*/ 250031 h 459581"/>
                <a:gd name="connsiteX12" fmla="*/ 461962 w 1702593"/>
                <a:gd name="connsiteY12" fmla="*/ 247650 h 459581"/>
                <a:gd name="connsiteX13" fmla="*/ 547687 w 1702593"/>
                <a:gd name="connsiteY13" fmla="*/ 235743 h 459581"/>
                <a:gd name="connsiteX14" fmla="*/ 671512 w 1702593"/>
                <a:gd name="connsiteY14" fmla="*/ 235743 h 459581"/>
                <a:gd name="connsiteX15" fmla="*/ 1126331 w 1702593"/>
                <a:gd name="connsiteY15" fmla="*/ 235743 h 459581"/>
                <a:gd name="connsiteX16" fmla="*/ 1257300 w 1702593"/>
                <a:gd name="connsiteY16" fmla="*/ 216693 h 459581"/>
                <a:gd name="connsiteX17" fmla="*/ 1340643 w 1702593"/>
                <a:gd name="connsiteY17" fmla="*/ 211931 h 459581"/>
                <a:gd name="connsiteX18" fmla="*/ 1443037 w 1702593"/>
                <a:gd name="connsiteY18" fmla="*/ 197643 h 459581"/>
                <a:gd name="connsiteX19" fmla="*/ 1485900 w 1702593"/>
                <a:gd name="connsiteY19" fmla="*/ 185737 h 459581"/>
                <a:gd name="connsiteX20" fmla="*/ 1519237 w 1702593"/>
                <a:gd name="connsiteY20" fmla="*/ 171450 h 459581"/>
                <a:gd name="connsiteX21" fmla="*/ 1557337 w 1702593"/>
                <a:gd name="connsiteY21" fmla="*/ 154781 h 459581"/>
                <a:gd name="connsiteX22" fmla="*/ 1588293 w 1702593"/>
                <a:gd name="connsiteY22" fmla="*/ 130968 h 459581"/>
                <a:gd name="connsiteX23" fmla="*/ 1616868 w 1702593"/>
                <a:gd name="connsiteY23" fmla="*/ 102393 h 459581"/>
                <a:gd name="connsiteX24" fmla="*/ 1635918 w 1702593"/>
                <a:gd name="connsiteY24" fmla="*/ 66675 h 459581"/>
                <a:gd name="connsiteX25" fmla="*/ 1647825 w 1702593"/>
                <a:gd name="connsiteY25" fmla="*/ 30956 h 459581"/>
                <a:gd name="connsiteX26" fmla="*/ 1654968 w 1702593"/>
                <a:gd name="connsiteY26" fmla="*/ 14287 h 459581"/>
                <a:gd name="connsiteX27" fmla="*/ 1664493 w 1702593"/>
                <a:gd name="connsiteY27" fmla="*/ 4762 h 459581"/>
                <a:gd name="connsiteX28" fmla="*/ 1683543 w 1702593"/>
                <a:gd name="connsiteY28" fmla="*/ 0 h 459581"/>
                <a:gd name="connsiteX29" fmla="*/ 1695450 w 1702593"/>
                <a:gd name="connsiteY29" fmla="*/ 7143 h 459581"/>
                <a:gd name="connsiteX30" fmla="*/ 1702593 w 1702593"/>
                <a:gd name="connsiteY30" fmla="*/ 35718 h 459581"/>
                <a:gd name="connsiteX31" fmla="*/ 1702593 w 1702593"/>
                <a:gd name="connsiteY31" fmla="*/ 88106 h 459581"/>
                <a:gd name="connsiteX32" fmla="*/ 1700212 w 1702593"/>
                <a:gd name="connsiteY32" fmla="*/ 145256 h 459581"/>
                <a:gd name="connsiteX33" fmla="*/ 1695450 w 1702593"/>
                <a:gd name="connsiteY33" fmla="*/ 202406 h 459581"/>
                <a:gd name="connsiteX34" fmla="*/ 1683543 w 1702593"/>
                <a:gd name="connsiteY34" fmla="*/ 257175 h 459581"/>
                <a:gd name="connsiteX35" fmla="*/ 1666875 w 1702593"/>
                <a:gd name="connsiteY35" fmla="*/ 319087 h 459581"/>
                <a:gd name="connsiteX36" fmla="*/ 1645443 w 1702593"/>
                <a:gd name="connsiteY36" fmla="*/ 366712 h 459581"/>
                <a:gd name="connsiteX37" fmla="*/ 1614487 w 1702593"/>
                <a:gd name="connsiteY37" fmla="*/ 407193 h 459581"/>
                <a:gd name="connsiteX38" fmla="*/ 1578768 w 1702593"/>
                <a:gd name="connsiteY38" fmla="*/ 440531 h 459581"/>
                <a:gd name="connsiteX39" fmla="*/ 1552575 w 1702593"/>
                <a:gd name="connsiteY39" fmla="*/ 454818 h 459581"/>
                <a:gd name="connsiteX40" fmla="*/ 1521618 w 1702593"/>
                <a:gd name="connsiteY40" fmla="*/ 459581 h 459581"/>
                <a:gd name="connsiteX41" fmla="*/ 1476375 w 1702593"/>
                <a:gd name="connsiteY41" fmla="*/ 452437 h 459581"/>
                <a:gd name="connsiteX42" fmla="*/ 1400175 w 1702593"/>
                <a:gd name="connsiteY42" fmla="*/ 438150 h 459581"/>
                <a:gd name="connsiteX43" fmla="*/ 1290637 w 1702593"/>
                <a:gd name="connsiteY43" fmla="*/ 438150 h 459581"/>
                <a:gd name="connsiteX44" fmla="*/ 1164431 w 1702593"/>
                <a:gd name="connsiteY44" fmla="*/ 438150 h 459581"/>
                <a:gd name="connsiteX45" fmla="*/ 947737 w 1702593"/>
                <a:gd name="connsiteY45" fmla="*/ 435768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02593" h="459581">
                  <a:moveTo>
                    <a:pt x="947737" y="435768"/>
                  </a:moveTo>
                  <a:lnTo>
                    <a:pt x="726281" y="440531"/>
                  </a:lnTo>
                  <a:lnTo>
                    <a:pt x="585787" y="438150"/>
                  </a:lnTo>
                  <a:lnTo>
                    <a:pt x="452437" y="433387"/>
                  </a:lnTo>
                  <a:lnTo>
                    <a:pt x="378618" y="426243"/>
                  </a:lnTo>
                  <a:lnTo>
                    <a:pt x="328612" y="421481"/>
                  </a:lnTo>
                  <a:lnTo>
                    <a:pt x="259556" y="414337"/>
                  </a:lnTo>
                  <a:lnTo>
                    <a:pt x="26193" y="419100"/>
                  </a:lnTo>
                  <a:lnTo>
                    <a:pt x="0" y="233362"/>
                  </a:lnTo>
                  <a:lnTo>
                    <a:pt x="204787" y="242887"/>
                  </a:lnTo>
                  <a:lnTo>
                    <a:pt x="314325" y="250031"/>
                  </a:lnTo>
                  <a:lnTo>
                    <a:pt x="385762" y="250031"/>
                  </a:lnTo>
                  <a:lnTo>
                    <a:pt x="461962" y="247650"/>
                  </a:lnTo>
                  <a:lnTo>
                    <a:pt x="547687" y="235743"/>
                  </a:lnTo>
                  <a:lnTo>
                    <a:pt x="671512" y="235743"/>
                  </a:lnTo>
                  <a:lnTo>
                    <a:pt x="1126331" y="235743"/>
                  </a:lnTo>
                  <a:lnTo>
                    <a:pt x="1257300" y="216693"/>
                  </a:lnTo>
                  <a:lnTo>
                    <a:pt x="1340643" y="211931"/>
                  </a:lnTo>
                  <a:lnTo>
                    <a:pt x="1443037" y="197643"/>
                  </a:lnTo>
                  <a:lnTo>
                    <a:pt x="1485900" y="185737"/>
                  </a:lnTo>
                  <a:lnTo>
                    <a:pt x="1519237" y="171450"/>
                  </a:lnTo>
                  <a:lnTo>
                    <a:pt x="1557337" y="154781"/>
                  </a:lnTo>
                  <a:lnTo>
                    <a:pt x="1588293" y="130968"/>
                  </a:lnTo>
                  <a:lnTo>
                    <a:pt x="1616868" y="102393"/>
                  </a:lnTo>
                  <a:lnTo>
                    <a:pt x="1635918" y="66675"/>
                  </a:lnTo>
                  <a:lnTo>
                    <a:pt x="1647825" y="30956"/>
                  </a:lnTo>
                  <a:lnTo>
                    <a:pt x="1654968" y="14287"/>
                  </a:lnTo>
                  <a:lnTo>
                    <a:pt x="1664493" y="4762"/>
                  </a:lnTo>
                  <a:lnTo>
                    <a:pt x="1683543" y="0"/>
                  </a:lnTo>
                  <a:lnTo>
                    <a:pt x="1695450" y="7143"/>
                  </a:lnTo>
                  <a:lnTo>
                    <a:pt x="1702593" y="35718"/>
                  </a:lnTo>
                  <a:lnTo>
                    <a:pt x="1702593" y="88106"/>
                  </a:lnTo>
                  <a:cubicBezTo>
                    <a:pt x="1701799" y="107156"/>
                    <a:pt x="1701006" y="126206"/>
                    <a:pt x="1700212" y="145256"/>
                  </a:cubicBezTo>
                  <a:lnTo>
                    <a:pt x="1695450" y="202406"/>
                  </a:lnTo>
                  <a:lnTo>
                    <a:pt x="1683543" y="257175"/>
                  </a:lnTo>
                  <a:lnTo>
                    <a:pt x="1666875" y="319087"/>
                  </a:lnTo>
                  <a:lnTo>
                    <a:pt x="1645443" y="366712"/>
                  </a:lnTo>
                  <a:lnTo>
                    <a:pt x="1614487" y="407193"/>
                  </a:lnTo>
                  <a:lnTo>
                    <a:pt x="1578768" y="440531"/>
                  </a:lnTo>
                  <a:lnTo>
                    <a:pt x="1552575" y="454818"/>
                  </a:lnTo>
                  <a:lnTo>
                    <a:pt x="1521618" y="459581"/>
                  </a:lnTo>
                  <a:lnTo>
                    <a:pt x="1476375" y="452437"/>
                  </a:lnTo>
                  <a:lnTo>
                    <a:pt x="1400175" y="438150"/>
                  </a:lnTo>
                  <a:lnTo>
                    <a:pt x="1290637" y="438150"/>
                  </a:lnTo>
                  <a:lnTo>
                    <a:pt x="1164431" y="438150"/>
                  </a:lnTo>
                  <a:lnTo>
                    <a:pt x="947737" y="43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F3439913-7AFB-44E4-B393-C86627962800}"/>
                </a:ext>
              </a:extLst>
            </p:cNvPr>
            <p:cNvSpPr/>
            <p:nvPr/>
          </p:nvSpPr>
          <p:spPr>
            <a:xfrm>
              <a:off x="3133725" y="3355190"/>
              <a:ext cx="1779588" cy="512763"/>
            </a:xfrm>
            <a:custGeom>
              <a:avLst/>
              <a:gdLst>
                <a:gd name="connsiteX0" fmla="*/ 1285875 w 1778794"/>
                <a:gd name="connsiteY0" fmla="*/ 280988 h 511969"/>
                <a:gd name="connsiteX1" fmla="*/ 1002506 w 1778794"/>
                <a:gd name="connsiteY1" fmla="*/ 319088 h 511969"/>
                <a:gd name="connsiteX2" fmla="*/ 852488 w 1778794"/>
                <a:gd name="connsiteY2" fmla="*/ 350044 h 511969"/>
                <a:gd name="connsiteX3" fmla="*/ 678656 w 1778794"/>
                <a:gd name="connsiteY3" fmla="*/ 400050 h 511969"/>
                <a:gd name="connsiteX4" fmla="*/ 500063 w 1778794"/>
                <a:gd name="connsiteY4" fmla="*/ 457200 h 511969"/>
                <a:gd name="connsiteX5" fmla="*/ 338138 w 1778794"/>
                <a:gd name="connsiteY5" fmla="*/ 511969 h 511969"/>
                <a:gd name="connsiteX6" fmla="*/ 309563 w 1778794"/>
                <a:gd name="connsiteY6" fmla="*/ 511969 h 511969"/>
                <a:gd name="connsiteX7" fmla="*/ 264319 w 1778794"/>
                <a:gd name="connsiteY7" fmla="*/ 502444 h 511969"/>
                <a:gd name="connsiteX8" fmla="*/ 214313 w 1778794"/>
                <a:gd name="connsiteY8" fmla="*/ 478631 h 511969"/>
                <a:gd name="connsiteX9" fmla="*/ 171450 w 1778794"/>
                <a:gd name="connsiteY9" fmla="*/ 457200 h 511969"/>
                <a:gd name="connsiteX10" fmla="*/ 142875 w 1778794"/>
                <a:gd name="connsiteY10" fmla="*/ 438150 h 511969"/>
                <a:gd name="connsiteX11" fmla="*/ 107156 w 1778794"/>
                <a:gd name="connsiteY11" fmla="*/ 404813 h 511969"/>
                <a:gd name="connsiteX12" fmla="*/ 73819 w 1778794"/>
                <a:gd name="connsiteY12" fmla="*/ 371475 h 511969"/>
                <a:gd name="connsiteX13" fmla="*/ 38100 w 1778794"/>
                <a:gd name="connsiteY13" fmla="*/ 328613 h 511969"/>
                <a:gd name="connsiteX14" fmla="*/ 9525 w 1778794"/>
                <a:gd name="connsiteY14" fmla="*/ 288131 h 511969"/>
                <a:gd name="connsiteX15" fmla="*/ 0 w 1778794"/>
                <a:gd name="connsiteY15" fmla="*/ 266700 h 511969"/>
                <a:gd name="connsiteX16" fmla="*/ 0 w 1778794"/>
                <a:gd name="connsiteY16" fmla="*/ 252413 h 511969"/>
                <a:gd name="connsiteX17" fmla="*/ 9525 w 1778794"/>
                <a:gd name="connsiteY17" fmla="*/ 242888 h 511969"/>
                <a:gd name="connsiteX18" fmla="*/ 23813 w 1778794"/>
                <a:gd name="connsiteY18" fmla="*/ 242888 h 511969"/>
                <a:gd name="connsiteX19" fmla="*/ 57150 w 1778794"/>
                <a:gd name="connsiteY19" fmla="*/ 254794 h 511969"/>
                <a:gd name="connsiteX20" fmla="*/ 121444 w 1778794"/>
                <a:gd name="connsiteY20" fmla="*/ 273844 h 511969"/>
                <a:gd name="connsiteX21" fmla="*/ 183356 w 1778794"/>
                <a:gd name="connsiteY21" fmla="*/ 292894 h 511969"/>
                <a:gd name="connsiteX22" fmla="*/ 240506 w 1778794"/>
                <a:gd name="connsiteY22" fmla="*/ 307181 h 511969"/>
                <a:gd name="connsiteX23" fmla="*/ 295275 w 1778794"/>
                <a:gd name="connsiteY23" fmla="*/ 311944 h 511969"/>
                <a:gd name="connsiteX24" fmla="*/ 345281 w 1778794"/>
                <a:gd name="connsiteY24" fmla="*/ 311944 h 511969"/>
                <a:gd name="connsiteX25" fmla="*/ 400050 w 1778794"/>
                <a:gd name="connsiteY25" fmla="*/ 297656 h 511969"/>
                <a:gd name="connsiteX26" fmla="*/ 619125 w 1778794"/>
                <a:gd name="connsiteY26" fmla="*/ 247650 h 511969"/>
                <a:gd name="connsiteX27" fmla="*/ 852488 w 1778794"/>
                <a:gd name="connsiteY27" fmla="*/ 195263 h 511969"/>
                <a:gd name="connsiteX28" fmla="*/ 1007269 w 1778794"/>
                <a:gd name="connsiteY28" fmla="*/ 159544 h 511969"/>
                <a:gd name="connsiteX29" fmla="*/ 1185863 w 1778794"/>
                <a:gd name="connsiteY29" fmla="*/ 119063 h 511969"/>
                <a:gd name="connsiteX30" fmla="*/ 1319213 w 1778794"/>
                <a:gd name="connsiteY30" fmla="*/ 88106 h 511969"/>
                <a:gd name="connsiteX31" fmla="*/ 1359694 w 1778794"/>
                <a:gd name="connsiteY31" fmla="*/ 76200 h 511969"/>
                <a:gd name="connsiteX32" fmla="*/ 1516856 w 1778794"/>
                <a:gd name="connsiteY32" fmla="*/ 0 h 511969"/>
                <a:gd name="connsiteX33" fmla="*/ 1540669 w 1778794"/>
                <a:gd name="connsiteY33" fmla="*/ 0 h 511969"/>
                <a:gd name="connsiteX34" fmla="*/ 1600200 w 1778794"/>
                <a:gd name="connsiteY34" fmla="*/ 19050 h 511969"/>
                <a:gd name="connsiteX35" fmla="*/ 1678781 w 1778794"/>
                <a:gd name="connsiteY35" fmla="*/ 50006 h 511969"/>
                <a:gd name="connsiteX36" fmla="*/ 1702594 w 1778794"/>
                <a:gd name="connsiteY36" fmla="*/ 61913 h 511969"/>
                <a:gd name="connsiteX37" fmla="*/ 1728788 w 1778794"/>
                <a:gd name="connsiteY37" fmla="*/ 78581 h 511969"/>
                <a:gd name="connsiteX38" fmla="*/ 1743075 w 1778794"/>
                <a:gd name="connsiteY38" fmla="*/ 95250 h 511969"/>
                <a:gd name="connsiteX39" fmla="*/ 1757363 w 1778794"/>
                <a:gd name="connsiteY39" fmla="*/ 121444 h 511969"/>
                <a:gd name="connsiteX40" fmla="*/ 1774031 w 1778794"/>
                <a:gd name="connsiteY40" fmla="*/ 145256 h 511969"/>
                <a:gd name="connsiteX41" fmla="*/ 1776413 w 1778794"/>
                <a:gd name="connsiteY41" fmla="*/ 154781 h 511969"/>
                <a:gd name="connsiteX42" fmla="*/ 1778794 w 1778794"/>
                <a:gd name="connsiteY42" fmla="*/ 166688 h 511969"/>
                <a:gd name="connsiteX43" fmla="*/ 1774031 w 1778794"/>
                <a:gd name="connsiteY43" fmla="*/ 183356 h 511969"/>
                <a:gd name="connsiteX44" fmla="*/ 1764506 w 1778794"/>
                <a:gd name="connsiteY44" fmla="*/ 202406 h 511969"/>
                <a:gd name="connsiteX45" fmla="*/ 1738313 w 1778794"/>
                <a:gd name="connsiteY45" fmla="*/ 223838 h 511969"/>
                <a:gd name="connsiteX46" fmla="*/ 1709738 w 1778794"/>
                <a:gd name="connsiteY46" fmla="*/ 238125 h 511969"/>
                <a:gd name="connsiteX47" fmla="*/ 1664494 w 1778794"/>
                <a:gd name="connsiteY47" fmla="*/ 250031 h 511969"/>
                <a:gd name="connsiteX48" fmla="*/ 1614488 w 1778794"/>
                <a:gd name="connsiteY48" fmla="*/ 252413 h 511969"/>
                <a:gd name="connsiteX49" fmla="*/ 1469231 w 1778794"/>
                <a:gd name="connsiteY49" fmla="*/ 264319 h 511969"/>
                <a:gd name="connsiteX50" fmla="*/ 1285875 w 1778794"/>
                <a:gd name="connsiteY50" fmla="*/ 28098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794" h="511969">
                  <a:moveTo>
                    <a:pt x="1285875" y="280988"/>
                  </a:moveTo>
                  <a:lnTo>
                    <a:pt x="1002506" y="319088"/>
                  </a:lnTo>
                  <a:lnTo>
                    <a:pt x="852488" y="350044"/>
                  </a:lnTo>
                  <a:lnTo>
                    <a:pt x="678656" y="400050"/>
                  </a:lnTo>
                  <a:lnTo>
                    <a:pt x="500063" y="457200"/>
                  </a:lnTo>
                  <a:lnTo>
                    <a:pt x="338138" y="511969"/>
                  </a:lnTo>
                  <a:lnTo>
                    <a:pt x="309563" y="511969"/>
                  </a:lnTo>
                  <a:lnTo>
                    <a:pt x="264319" y="502444"/>
                  </a:lnTo>
                  <a:lnTo>
                    <a:pt x="214313" y="478631"/>
                  </a:lnTo>
                  <a:lnTo>
                    <a:pt x="171450" y="457200"/>
                  </a:lnTo>
                  <a:lnTo>
                    <a:pt x="142875" y="438150"/>
                  </a:lnTo>
                  <a:lnTo>
                    <a:pt x="107156" y="404813"/>
                  </a:lnTo>
                  <a:lnTo>
                    <a:pt x="73819" y="371475"/>
                  </a:lnTo>
                  <a:lnTo>
                    <a:pt x="38100" y="328613"/>
                  </a:lnTo>
                  <a:lnTo>
                    <a:pt x="9525" y="288131"/>
                  </a:lnTo>
                  <a:lnTo>
                    <a:pt x="0" y="266700"/>
                  </a:lnTo>
                  <a:lnTo>
                    <a:pt x="0" y="252413"/>
                  </a:lnTo>
                  <a:lnTo>
                    <a:pt x="9525" y="242888"/>
                  </a:lnTo>
                  <a:lnTo>
                    <a:pt x="23813" y="242888"/>
                  </a:lnTo>
                  <a:lnTo>
                    <a:pt x="57150" y="254794"/>
                  </a:lnTo>
                  <a:lnTo>
                    <a:pt x="121444" y="273844"/>
                  </a:lnTo>
                  <a:lnTo>
                    <a:pt x="183356" y="292894"/>
                  </a:lnTo>
                  <a:lnTo>
                    <a:pt x="240506" y="307181"/>
                  </a:lnTo>
                  <a:lnTo>
                    <a:pt x="295275" y="311944"/>
                  </a:lnTo>
                  <a:lnTo>
                    <a:pt x="345281" y="311944"/>
                  </a:lnTo>
                  <a:lnTo>
                    <a:pt x="400050" y="297656"/>
                  </a:lnTo>
                  <a:lnTo>
                    <a:pt x="619125" y="247650"/>
                  </a:lnTo>
                  <a:lnTo>
                    <a:pt x="852488" y="195263"/>
                  </a:lnTo>
                  <a:lnTo>
                    <a:pt x="1007269" y="159544"/>
                  </a:lnTo>
                  <a:lnTo>
                    <a:pt x="1185863" y="119063"/>
                  </a:lnTo>
                  <a:lnTo>
                    <a:pt x="1319213" y="88106"/>
                  </a:lnTo>
                  <a:lnTo>
                    <a:pt x="1359694" y="76200"/>
                  </a:lnTo>
                  <a:lnTo>
                    <a:pt x="1516856" y="0"/>
                  </a:lnTo>
                  <a:lnTo>
                    <a:pt x="1540669" y="0"/>
                  </a:lnTo>
                  <a:lnTo>
                    <a:pt x="1600200" y="19050"/>
                  </a:lnTo>
                  <a:lnTo>
                    <a:pt x="1678781" y="50006"/>
                  </a:lnTo>
                  <a:lnTo>
                    <a:pt x="1702594" y="61913"/>
                  </a:lnTo>
                  <a:lnTo>
                    <a:pt x="1728788" y="78581"/>
                  </a:lnTo>
                  <a:lnTo>
                    <a:pt x="1743075" y="95250"/>
                  </a:lnTo>
                  <a:lnTo>
                    <a:pt x="1757363" y="121444"/>
                  </a:lnTo>
                  <a:lnTo>
                    <a:pt x="1774031" y="145256"/>
                  </a:lnTo>
                  <a:lnTo>
                    <a:pt x="1776413" y="154781"/>
                  </a:lnTo>
                  <a:lnTo>
                    <a:pt x="1778794" y="166688"/>
                  </a:lnTo>
                  <a:lnTo>
                    <a:pt x="1774031" y="183356"/>
                  </a:lnTo>
                  <a:lnTo>
                    <a:pt x="1764506" y="202406"/>
                  </a:lnTo>
                  <a:lnTo>
                    <a:pt x="1738313" y="223838"/>
                  </a:lnTo>
                  <a:lnTo>
                    <a:pt x="1709738" y="238125"/>
                  </a:lnTo>
                  <a:lnTo>
                    <a:pt x="1664494" y="250031"/>
                  </a:lnTo>
                  <a:lnTo>
                    <a:pt x="1614488" y="252413"/>
                  </a:lnTo>
                  <a:lnTo>
                    <a:pt x="1469231" y="264319"/>
                  </a:lnTo>
                  <a:lnTo>
                    <a:pt x="1285875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A55D8B6F-3F9E-4947-A76C-E44787E605DE}"/>
                </a:ext>
              </a:extLst>
            </p:cNvPr>
            <p:cNvSpPr/>
            <p:nvPr/>
          </p:nvSpPr>
          <p:spPr>
            <a:xfrm>
              <a:off x="2616200" y="4004478"/>
              <a:ext cx="2757488" cy="581025"/>
            </a:xfrm>
            <a:custGeom>
              <a:avLst/>
              <a:gdLst>
                <a:gd name="connsiteX0" fmla="*/ 1683498 w 2758231"/>
                <a:gd name="connsiteY0" fmla="*/ 290604 h 581208"/>
                <a:gd name="connsiteX1" fmla="*/ 1285170 w 2758231"/>
                <a:gd name="connsiteY1" fmla="*/ 353234 h 581208"/>
                <a:gd name="connsiteX2" fmla="*/ 1067217 w 2758231"/>
                <a:gd name="connsiteY2" fmla="*/ 395822 h 581208"/>
                <a:gd name="connsiteX3" fmla="*/ 806676 w 2758231"/>
                <a:gd name="connsiteY3" fmla="*/ 453442 h 581208"/>
                <a:gd name="connsiteX4" fmla="*/ 628806 w 2758231"/>
                <a:gd name="connsiteY4" fmla="*/ 493525 h 581208"/>
                <a:gd name="connsiteX5" fmla="*/ 475989 w 2758231"/>
                <a:gd name="connsiteY5" fmla="*/ 536114 h 581208"/>
                <a:gd name="connsiteX6" fmla="*/ 323171 w 2758231"/>
                <a:gd name="connsiteY6" fmla="*/ 581208 h 581208"/>
                <a:gd name="connsiteX7" fmla="*/ 298119 w 2758231"/>
                <a:gd name="connsiteY7" fmla="*/ 576197 h 581208"/>
                <a:gd name="connsiteX8" fmla="*/ 232984 w 2758231"/>
                <a:gd name="connsiteY8" fmla="*/ 531104 h 581208"/>
                <a:gd name="connsiteX9" fmla="*/ 117744 w 2758231"/>
                <a:gd name="connsiteY9" fmla="*/ 438411 h 581208"/>
                <a:gd name="connsiteX10" fmla="*/ 50104 w 2758231"/>
                <a:gd name="connsiteY10" fmla="*/ 378286 h 581208"/>
                <a:gd name="connsiteX11" fmla="*/ 5010 w 2758231"/>
                <a:gd name="connsiteY11" fmla="*/ 340708 h 581208"/>
                <a:gd name="connsiteX12" fmla="*/ 0 w 2758231"/>
                <a:gd name="connsiteY12" fmla="*/ 328182 h 581208"/>
                <a:gd name="connsiteX13" fmla="*/ 0 w 2758231"/>
                <a:gd name="connsiteY13" fmla="*/ 315656 h 581208"/>
                <a:gd name="connsiteX14" fmla="*/ 0 w 2758231"/>
                <a:gd name="connsiteY14" fmla="*/ 305635 h 581208"/>
                <a:gd name="connsiteX15" fmla="*/ 7515 w 2758231"/>
                <a:gd name="connsiteY15" fmla="*/ 295614 h 581208"/>
                <a:gd name="connsiteX16" fmla="*/ 22546 w 2758231"/>
                <a:gd name="connsiteY16" fmla="*/ 290604 h 581208"/>
                <a:gd name="connsiteX17" fmla="*/ 45093 w 2758231"/>
                <a:gd name="connsiteY17" fmla="*/ 295614 h 581208"/>
                <a:gd name="connsiteX18" fmla="*/ 75156 w 2758231"/>
                <a:gd name="connsiteY18" fmla="*/ 310645 h 581208"/>
                <a:gd name="connsiteX19" fmla="*/ 117744 w 2758231"/>
                <a:gd name="connsiteY19" fmla="*/ 328182 h 581208"/>
                <a:gd name="connsiteX20" fmla="*/ 155322 w 2758231"/>
                <a:gd name="connsiteY20" fmla="*/ 340708 h 581208"/>
                <a:gd name="connsiteX21" fmla="*/ 210437 w 2758231"/>
                <a:gd name="connsiteY21" fmla="*/ 350729 h 581208"/>
                <a:gd name="connsiteX22" fmla="*/ 273067 w 2758231"/>
                <a:gd name="connsiteY22" fmla="*/ 358244 h 581208"/>
                <a:gd name="connsiteX23" fmla="*/ 315655 w 2758231"/>
                <a:gd name="connsiteY23" fmla="*/ 355739 h 581208"/>
                <a:gd name="connsiteX24" fmla="*/ 470978 w 2758231"/>
                <a:gd name="connsiteY24" fmla="*/ 328182 h 581208"/>
                <a:gd name="connsiteX25" fmla="*/ 666384 w 2758231"/>
                <a:gd name="connsiteY25" fmla="*/ 293109 h 581208"/>
                <a:gd name="connsiteX26" fmla="*/ 896863 w 2758231"/>
                <a:gd name="connsiteY26" fmla="*/ 253026 h 581208"/>
                <a:gd name="connsiteX27" fmla="*/ 1174941 w 2758231"/>
                <a:gd name="connsiteY27" fmla="*/ 207932 h 581208"/>
                <a:gd name="connsiteX28" fmla="*/ 1372852 w 2758231"/>
                <a:gd name="connsiteY28" fmla="*/ 177870 h 581208"/>
                <a:gd name="connsiteX29" fmla="*/ 1503123 w 2758231"/>
                <a:gd name="connsiteY29" fmla="*/ 162838 h 581208"/>
                <a:gd name="connsiteX30" fmla="*/ 1633393 w 2758231"/>
                <a:gd name="connsiteY30" fmla="*/ 140291 h 581208"/>
                <a:gd name="connsiteX31" fmla="*/ 1778695 w 2758231"/>
                <a:gd name="connsiteY31" fmla="*/ 115239 h 581208"/>
                <a:gd name="connsiteX32" fmla="*/ 1941534 w 2758231"/>
                <a:gd name="connsiteY32" fmla="*/ 95198 h 581208"/>
                <a:gd name="connsiteX33" fmla="*/ 2089341 w 2758231"/>
                <a:gd name="connsiteY33" fmla="*/ 77661 h 581208"/>
                <a:gd name="connsiteX34" fmla="*/ 2192054 w 2758231"/>
                <a:gd name="connsiteY34" fmla="*/ 65135 h 581208"/>
                <a:gd name="connsiteX35" fmla="*/ 2257190 w 2758231"/>
                <a:gd name="connsiteY35" fmla="*/ 52609 h 581208"/>
                <a:gd name="connsiteX36" fmla="*/ 2314809 w 2758231"/>
                <a:gd name="connsiteY36" fmla="*/ 35073 h 581208"/>
                <a:gd name="connsiteX37" fmla="*/ 2367419 w 2758231"/>
                <a:gd name="connsiteY37" fmla="*/ 15031 h 581208"/>
                <a:gd name="connsiteX38" fmla="*/ 2399986 w 2758231"/>
                <a:gd name="connsiteY38" fmla="*/ 0 h 581208"/>
                <a:gd name="connsiteX39" fmla="*/ 2462617 w 2758231"/>
                <a:gd name="connsiteY39" fmla="*/ 7516 h 581208"/>
                <a:gd name="connsiteX40" fmla="*/ 2542783 w 2758231"/>
                <a:gd name="connsiteY40" fmla="*/ 25052 h 581208"/>
                <a:gd name="connsiteX41" fmla="*/ 2595392 w 2758231"/>
                <a:gd name="connsiteY41" fmla="*/ 42588 h 581208"/>
                <a:gd name="connsiteX42" fmla="*/ 2637981 w 2758231"/>
                <a:gd name="connsiteY42" fmla="*/ 62630 h 581208"/>
                <a:gd name="connsiteX43" fmla="*/ 2683075 w 2758231"/>
                <a:gd name="connsiteY43" fmla="*/ 82672 h 581208"/>
                <a:gd name="connsiteX44" fmla="*/ 2733179 w 2758231"/>
                <a:gd name="connsiteY44" fmla="*/ 112734 h 581208"/>
                <a:gd name="connsiteX45" fmla="*/ 2750715 w 2758231"/>
                <a:gd name="connsiteY45" fmla="*/ 127765 h 581208"/>
                <a:gd name="connsiteX46" fmla="*/ 2758231 w 2758231"/>
                <a:gd name="connsiteY46" fmla="*/ 142797 h 581208"/>
                <a:gd name="connsiteX47" fmla="*/ 2750715 w 2758231"/>
                <a:gd name="connsiteY47" fmla="*/ 190396 h 581208"/>
                <a:gd name="connsiteX48" fmla="*/ 2735684 w 2758231"/>
                <a:gd name="connsiteY48" fmla="*/ 217953 h 581208"/>
                <a:gd name="connsiteX49" fmla="*/ 2720653 w 2758231"/>
                <a:gd name="connsiteY49" fmla="*/ 230479 h 581208"/>
                <a:gd name="connsiteX50" fmla="*/ 2683075 w 2758231"/>
                <a:gd name="connsiteY50" fmla="*/ 240500 h 581208"/>
                <a:gd name="connsiteX51" fmla="*/ 2592887 w 2758231"/>
                <a:gd name="connsiteY51" fmla="*/ 248015 h 581208"/>
                <a:gd name="connsiteX52" fmla="*/ 2467627 w 2758231"/>
                <a:gd name="connsiteY52" fmla="*/ 250521 h 581208"/>
                <a:gd name="connsiteX53" fmla="*/ 2324830 w 2758231"/>
                <a:gd name="connsiteY53" fmla="*/ 248015 h 581208"/>
                <a:gd name="connsiteX54" fmla="*/ 2064289 w 2758231"/>
                <a:gd name="connsiteY54" fmla="*/ 260541 h 581208"/>
                <a:gd name="connsiteX55" fmla="*/ 1683498 w 2758231"/>
                <a:gd name="connsiteY55" fmla="*/ 290604 h 5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58231" h="581208">
                  <a:moveTo>
                    <a:pt x="1683498" y="290604"/>
                  </a:moveTo>
                  <a:lnTo>
                    <a:pt x="1285170" y="353234"/>
                  </a:lnTo>
                  <a:lnTo>
                    <a:pt x="1067217" y="395822"/>
                  </a:lnTo>
                  <a:lnTo>
                    <a:pt x="806676" y="453442"/>
                  </a:lnTo>
                  <a:lnTo>
                    <a:pt x="628806" y="493525"/>
                  </a:lnTo>
                  <a:lnTo>
                    <a:pt x="475989" y="536114"/>
                  </a:lnTo>
                  <a:lnTo>
                    <a:pt x="323171" y="581208"/>
                  </a:lnTo>
                  <a:lnTo>
                    <a:pt x="298119" y="576197"/>
                  </a:lnTo>
                  <a:lnTo>
                    <a:pt x="232984" y="531104"/>
                  </a:lnTo>
                  <a:lnTo>
                    <a:pt x="117744" y="438411"/>
                  </a:lnTo>
                  <a:lnTo>
                    <a:pt x="50104" y="378286"/>
                  </a:lnTo>
                  <a:lnTo>
                    <a:pt x="5010" y="340708"/>
                  </a:lnTo>
                  <a:lnTo>
                    <a:pt x="0" y="328182"/>
                  </a:lnTo>
                  <a:lnTo>
                    <a:pt x="0" y="315656"/>
                  </a:lnTo>
                  <a:lnTo>
                    <a:pt x="0" y="305635"/>
                  </a:lnTo>
                  <a:lnTo>
                    <a:pt x="7515" y="295614"/>
                  </a:lnTo>
                  <a:lnTo>
                    <a:pt x="22546" y="290604"/>
                  </a:lnTo>
                  <a:lnTo>
                    <a:pt x="45093" y="295614"/>
                  </a:lnTo>
                  <a:lnTo>
                    <a:pt x="75156" y="310645"/>
                  </a:lnTo>
                  <a:lnTo>
                    <a:pt x="117744" y="328182"/>
                  </a:lnTo>
                  <a:lnTo>
                    <a:pt x="155322" y="340708"/>
                  </a:lnTo>
                  <a:lnTo>
                    <a:pt x="210437" y="350729"/>
                  </a:lnTo>
                  <a:lnTo>
                    <a:pt x="273067" y="358244"/>
                  </a:lnTo>
                  <a:lnTo>
                    <a:pt x="315655" y="355739"/>
                  </a:lnTo>
                  <a:lnTo>
                    <a:pt x="470978" y="328182"/>
                  </a:lnTo>
                  <a:lnTo>
                    <a:pt x="666384" y="293109"/>
                  </a:lnTo>
                  <a:lnTo>
                    <a:pt x="896863" y="253026"/>
                  </a:lnTo>
                  <a:lnTo>
                    <a:pt x="1174941" y="207932"/>
                  </a:lnTo>
                  <a:lnTo>
                    <a:pt x="1372852" y="177870"/>
                  </a:lnTo>
                  <a:lnTo>
                    <a:pt x="1503123" y="162838"/>
                  </a:lnTo>
                  <a:lnTo>
                    <a:pt x="1633393" y="140291"/>
                  </a:lnTo>
                  <a:lnTo>
                    <a:pt x="1778695" y="115239"/>
                  </a:lnTo>
                  <a:lnTo>
                    <a:pt x="1941534" y="95198"/>
                  </a:lnTo>
                  <a:lnTo>
                    <a:pt x="2089341" y="77661"/>
                  </a:lnTo>
                  <a:lnTo>
                    <a:pt x="2192054" y="65135"/>
                  </a:lnTo>
                  <a:lnTo>
                    <a:pt x="2257190" y="52609"/>
                  </a:lnTo>
                  <a:lnTo>
                    <a:pt x="2314809" y="35073"/>
                  </a:lnTo>
                  <a:lnTo>
                    <a:pt x="2367419" y="15031"/>
                  </a:lnTo>
                  <a:lnTo>
                    <a:pt x="2399986" y="0"/>
                  </a:lnTo>
                  <a:lnTo>
                    <a:pt x="2462617" y="7516"/>
                  </a:lnTo>
                  <a:lnTo>
                    <a:pt x="2542783" y="25052"/>
                  </a:lnTo>
                  <a:lnTo>
                    <a:pt x="2595392" y="42588"/>
                  </a:lnTo>
                  <a:lnTo>
                    <a:pt x="2637981" y="62630"/>
                  </a:lnTo>
                  <a:lnTo>
                    <a:pt x="2683075" y="82672"/>
                  </a:lnTo>
                  <a:lnTo>
                    <a:pt x="2733179" y="112734"/>
                  </a:lnTo>
                  <a:lnTo>
                    <a:pt x="2750715" y="127765"/>
                  </a:lnTo>
                  <a:lnTo>
                    <a:pt x="2758231" y="142797"/>
                  </a:lnTo>
                  <a:lnTo>
                    <a:pt x="2750715" y="190396"/>
                  </a:lnTo>
                  <a:lnTo>
                    <a:pt x="2735684" y="217953"/>
                  </a:lnTo>
                  <a:lnTo>
                    <a:pt x="2720653" y="230479"/>
                  </a:lnTo>
                  <a:lnTo>
                    <a:pt x="2683075" y="240500"/>
                  </a:lnTo>
                  <a:lnTo>
                    <a:pt x="2592887" y="248015"/>
                  </a:lnTo>
                  <a:lnTo>
                    <a:pt x="2467627" y="250521"/>
                  </a:lnTo>
                  <a:lnTo>
                    <a:pt x="2324830" y="248015"/>
                  </a:lnTo>
                  <a:lnTo>
                    <a:pt x="2064289" y="260541"/>
                  </a:lnTo>
                  <a:lnTo>
                    <a:pt x="1683498" y="29060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D15191A4-9175-4864-AAE7-91351F148366}"/>
                </a:ext>
              </a:extLst>
            </p:cNvPr>
            <p:cNvSpPr/>
            <p:nvPr/>
          </p:nvSpPr>
          <p:spPr>
            <a:xfrm>
              <a:off x="3233738" y="4604553"/>
              <a:ext cx="1870075" cy="1028700"/>
            </a:xfrm>
            <a:custGeom>
              <a:avLst/>
              <a:gdLst>
                <a:gd name="connsiteX0" fmla="*/ 588168 w 1869281"/>
                <a:gd name="connsiteY0" fmla="*/ 345282 h 1028700"/>
                <a:gd name="connsiteX1" fmla="*/ 100012 w 1869281"/>
                <a:gd name="connsiteY1" fmla="*/ 438150 h 1028700"/>
                <a:gd name="connsiteX2" fmla="*/ 0 w 1869281"/>
                <a:gd name="connsiteY2" fmla="*/ 271463 h 1028700"/>
                <a:gd name="connsiteX3" fmla="*/ 119062 w 1869281"/>
                <a:gd name="connsiteY3" fmla="*/ 266700 h 1028700"/>
                <a:gd name="connsiteX4" fmla="*/ 207168 w 1869281"/>
                <a:gd name="connsiteY4" fmla="*/ 254794 h 1028700"/>
                <a:gd name="connsiteX5" fmla="*/ 459581 w 1869281"/>
                <a:gd name="connsiteY5" fmla="*/ 216694 h 1028700"/>
                <a:gd name="connsiteX6" fmla="*/ 719137 w 1869281"/>
                <a:gd name="connsiteY6" fmla="*/ 171450 h 1028700"/>
                <a:gd name="connsiteX7" fmla="*/ 971550 w 1869281"/>
                <a:gd name="connsiteY7" fmla="*/ 126207 h 1028700"/>
                <a:gd name="connsiteX8" fmla="*/ 1176337 w 1869281"/>
                <a:gd name="connsiteY8" fmla="*/ 85725 h 1028700"/>
                <a:gd name="connsiteX9" fmla="*/ 1326356 w 1869281"/>
                <a:gd name="connsiteY9" fmla="*/ 52388 h 1028700"/>
                <a:gd name="connsiteX10" fmla="*/ 1414462 w 1869281"/>
                <a:gd name="connsiteY10" fmla="*/ 28575 h 1028700"/>
                <a:gd name="connsiteX11" fmla="*/ 1485900 w 1869281"/>
                <a:gd name="connsiteY11" fmla="*/ 7144 h 1028700"/>
                <a:gd name="connsiteX12" fmla="*/ 1509712 w 1869281"/>
                <a:gd name="connsiteY12" fmla="*/ 0 h 1028700"/>
                <a:gd name="connsiteX13" fmla="*/ 1540668 w 1869281"/>
                <a:gd name="connsiteY13" fmla="*/ 0 h 1028700"/>
                <a:gd name="connsiteX14" fmla="*/ 1593056 w 1869281"/>
                <a:gd name="connsiteY14" fmla="*/ 11907 h 1028700"/>
                <a:gd name="connsiteX15" fmla="*/ 1647825 w 1869281"/>
                <a:gd name="connsiteY15" fmla="*/ 35719 h 1028700"/>
                <a:gd name="connsiteX16" fmla="*/ 1697831 w 1869281"/>
                <a:gd name="connsiteY16" fmla="*/ 66675 h 1028700"/>
                <a:gd name="connsiteX17" fmla="*/ 1750218 w 1869281"/>
                <a:gd name="connsiteY17" fmla="*/ 100013 h 1028700"/>
                <a:gd name="connsiteX18" fmla="*/ 1788318 w 1869281"/>
                <a:gd name="connsiteY18" fmla="*/ 128588 h 1028700"/>
                <a:gd name="connsiteX19" fmla="*/ 1821656 w 1869281"/>
                <a:gd name="connsiteY19" fmla="*/ 157163 h 1028700"/>
                <a:gd name="connsiteX20" fmla="*/ 1845468 w 1869281"/>
                <a:gd name="connsiteY20" fmla="*/ 185738 h 1028700"/>
                <a:gd name="connsiteX21" fmla="*/ 1862137 w 1869281"/>
                <a:gd name="connsiteY21" fmla="*/ 219075 h 1028700"/>
                <a:gd name="connsiteX22" fmla="*/ 1869281 w 1869281"/>
                <a:gd name="connsiteY22" fmla="*/ 247650 h 1028700"/>
                <a:gd name="connsiteX23" fmla="*/ 1864518 w 1869281"/>
                <a:gd name="connsiteY23" fmla="*/ 280988 h 1028700"/>
                <a:gd name="connsiteX24" fmla="*/ 1852612 w 1869281"/>
                <a:gd name="connsiteY24" fmla="*/ 311944 h 1028700"/>
                <a:gd name="connsiteX25" fmla="*/ 1824037 w 1869281"/>
                <a:gd name="connsiteY25" fmla="*/ 330994 h 1028700"/>
                <a:gd name="connsiteX26" fmla="*/ 1807368 w 1869281"/>
                <a:gd name="connsiteY26" fmla="*/ 342900 h 1028700"/>
                <a:gd name="connsiteX27" fmla="*/ 1790700 w 1869281"/>
                <a:gd name="connsiteY27" fmla="*/ 364332 h 1028700"/>
                <a:gd name="connsiteX28" fmla="*/ 1764506 w 1869281"/>
                <a:gd name="connsiteY28" fmla="*/ 409575 h 1028700"/>
                <a:gd name="connsiteX29" fmla="*/ 1738312 w 1869281"/>
                <a:gd name="connsiteY29" fmla="*/ 471488 h 1028700"/>
                <a:gd name="connsiteX30" fmla="*/ 1724025 w 1869281"/>
                <a:gd name="connsiteY30" fmla="*/ 531019 h 1028700"/>
                <a:gd name="connsiteX31" fmla="*/ 1697831 w 1869281"/>
                <a:gd name="connsiteY31" fmla="*/ 678657 h 1028700"/>
                <a:gd name="connsiteX32" fmla="*/ 1678781 w 1869281"/>
                <a:gd name="connsiteY32" fmla="*/ 778669 h 1028700"/>
                <a:gd name="connsiteX33" fmla="*/ 1664493 w 1869281"/>
                <a:gd name="connsiteY33" fmla="*/ 854869 h 1028700"/>
                <a:gd name="connsiteX34" fmla="*/ 1647825 w 1869281"/>
                <a:gd name="connsiteY34" fmla="*/ 912019 h 1028700"/>
                <a:gd name="connsiteX35" fmla="*/ 1624012 w 1869281"/>
                <a:gd name="connsiteY35" fmla="*/ 966788 h 1028700"/>
                <a:gd name="connsiteX36" fmla="*/ 1600200 w 1869281"/>
                <a:gd name="connsiteY36" fmla="*/ 1000125 h 1028700"/>
                <a:gd name="connsiteX37" fmla="*/ 1581150 w 1869281"/>
                <a:gd name="connsiteY37" fmla="*/ 1016794 h 1028700"/>
                <a:gd name="connsiteX38" fmla="*/ 1554956 w 1869281"/>
                <a:gd name="connsiteY38" fmla="*/ 1026319 h 1028700"/>
                <a:gd name="connsiteX39" fmla="*/ 1528762 w 1869281"/>
                <a:gd name="connsiteY39" fmla="*/ 1028700 h 1028700"/>
                <a:gd name="connsiteX40" fmla="*/ 1493043 w 1869281"/>
                <a:gd name="connsiteY40" fmla="*/ 1021557 h 1028700"/>
                <a:gd name="connsiteX41" fmla="*/ 1478756 w 1869281"/>
                <a:gd name="connsiteY41" fmla="*/ 1012032 h 1028700"/>
                <a:gd name="connsiteX42" fmla="*/ 1466850 w 1869281"/>
                <a:gd name="connsiteY42" fmla="*/ 992982 h 1028700"/>
                <a:gd name="connsiteX43" fmla="*/ 1454943 w 1869281"/>
                <a:gd name="connsiteY43" fmla="*/ 935832 h 1028700"/>
                <a:gd name="connsiteX44" fmla="*/ 1443037 w 1869281"/>
                <a:gd name="connsiteY44" fmla="*/ 807244 h 1028700"/>
                <a:gd name="connsiteX45" fmla="*/ 1469231 w 1869281"/>
                <a:gd name="connsiteY45" fmla="*/ 628650 h 1028700"/>
                <a:gd name="connsiteX46" fmla="*/ 1493043 w 1869281"/>
                <a:gd name="connsiteY46" fmla="*/ 461963 h 1028700"/>
                <a:gd name="connsiteX47" fmla="*/ 1507331 w 1869281"/>
                <a:gd name="connsiteY47" fmla="*/ 335757 h 1028700"/>
                <a:gd name="connsiteX48" fmla="*/ 1514475 w 1869281"/>
                <a:gd name="connsiteY48" fmla="*/ 276225 h 1028700"/>
                <a:gd name="connsiteX49" fmla="*/ 1514475 w 1869281"/>
                <a:gd name="connsiteY49" fmla="*/ 252413 h 1028700"/>
                <a:gd name="connsiteX50" fmla="*/ 1507331 w 1869281"/>
                <a:gd name="connsiteY50" fmla="*/ 228600 h 1028700"/>
                <a:gd name="connsiteX51" fmla="*/ 1495425 w 1869281"/>
                <a:gd name="connsiteY51" fmla="*/ 216694 h 1028700"/>
                <a:gd name="connsiteX52" fmla="*/ 1476375 w 1869281"/>
                <a:gd name="connsiteY52" fmla="*/ 204788 h 1028700"/>
                <a:gd name="connsiteX53" fmla="*/ 1426368 w 1869281"/>
                <a:gd name="connsiteY53" fmla="*/ 200025 h 1028700"/>
                <a:gd name="connsiteX54" fmla="*/ 1312068 w 1869281"/>
                <a:gd name="connsiteY54" fmla="*/ 211932 h 1028700"/>
                <a:gd name="connsiteX55" fmla="*/ 1114425 w 1869281"/>
                <a:gd name="connsiteY55" fmla="*/ 247650 h 1028700"/>
                <a:gd name="connsiteX56" fmla="*/ 871537 w 1869281"/>
                <a:gd name="connsiteY56" fmla="*/ 292894 h 1028700"/>
                <a:gd name="connsiteX57" fmla="*/ 588168 w 1869281"/>
                <a:gd name="connsiteY57" fmla="*/ 3452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69281" h="1028700">
                  <a:moveTo>
                    <a:pt x="588168" y="345282"/>
                  </a:moveTo>
                  <a:lnTo>
                    <a:pt x="100012" y="438150"/>
                  </a:lnTo>
                  <a:lnTo>
                    <a:pt x="0" y="271463"/>
                  </a:lnTo>
                  <a:lnTo>
                    <a:pt x="119062" y="266700"/>
                  </a:lnTo>
                  <a:lnTo>
                    <a:pt x="207168" y="254794"/>
                  </a:lnTo>
                  <a:lnTo>
                    <a:pt x="459581" y="216694"/>
                  </a:lnTo>
                  <a:lnTo>
                    <a:pt x="719137" y="171450"/>
                  </a:lnTo>
                  <a:lnTo>
                    <a:pt x="971550" y="126207"/>
                  </a:lnTo>
                  <a:lnTo>
                    <a:pt x="1176337" y="85725"/>
                  </a:lnTo>
                  <a:lnTo>
                    <a:pt x="1326356" y="52388"/>
                  </a:lnTo>
                  <a:lnTo>
                    <a:pt x="1414462" y="28575"/>
                  </a:lnTo>
                  <a:lnTo>
                    <a:pt x="1485900" y="7144"/>
                  </a:lnTo>
                  <a:lnTo>
                    <a:pt x="1509712" y="0"/>
                  </a:lnTo>
                  <a:lnTo>
                    <a:pt x="1540668" y="0"/>
                  </a:lnTo>
                  <a:lnTo>
                    <a:pt x="1593056" y="11907"/>
                  </a:lnTo>
                  <a:lnTo>
                    <a:pt x="1647825" y="35719"/>
                  </a:lnTo>
                  <a:lnTo>
                    <a:pt x="1697831" y="66675"/>
                  </a:lnTo>
                  <a:lnTo>
                    <a:pt x="1750218" y="100013"/>
                  </a:lnTo>
                  <a:lnTo>
                    <a:pt x="1788318" y="128588"/>
                  </a:lnTo>
                  <a:lnTo>
                    <a:pt x="1821656" y="157163"/>
                  </a:lnTo>
                  <a:lnTo>
                    <a:pt x="1845468" y="185738"/>
                  </a:lnTo>
                  <a:lnTo>
                    <a:pt x="1862137" y="219075"/>
                  </a:lnTo>
                  <a:lnTo>
                    <a:pt x="1869281" y="247650"/>
                  </a:lnTo>
                  <a:lnTo>
                    <a:pt x="1864518" y="280988"/>
                  </a:lnTo>
                  <a:lnTo>
                    <a:pt x="1852612" y="311944"/>
                  </a:lnTo>
                  <a:lnTo>
                    <a:pt x="1824037" y="330994"/>
                  </a:lnTo>
                  <a:lnTo>
                    <a:pt x="1807368" y="342900"/>
                  </a:lnTo>
                  <a:lnTo>
                    <a:pt x="1790700" y="364332"/>
                  </a:lnTo>
                  <a:lnTo>
                    <a:pt x="1764506" y="409575"/>
                  </a:lnTo>
                  <a:lnTo>
                    <a:pt x="1738312" y="471488"/>
                  </a:lnTo>
                  <a:lnTo>
                    <a:pt x="1724025" y="531019"/>
                  </a:lnTo>
                  <a:lnTo>
                    <a:pt x="1697831" y="678657"/>
                  </a:lnTo>
                  <a:lnTo>
                    <a:pt x="1678781" y="778669"/>
                  </a:lnTo>
                  <a:lnTo>
                    <a:pt x="1664493" y="854869"/>
                  </a:lnTo>
                  <a:lnTo>
                    <a:pt x="1647825" y="912019"/>
                  </a:lnTo>
                  <a:lnTo>
                    <a:pt x="1624012" y="966788"/>
                  </a:lnTo>
                  <a:lnTo>
                    <a:pt x="1600200" y="1000125"/>
                  </a:lnTo>
                  <a:lnTo>
                    <a:pt x="1581150" y="1016794"/>
                  </a:lnTo>
                  <a:lnTo>
                    <a:pt x="1554956" y="1026319"/>
                  </a:lnTo>
                  <a:lnTo>
                    <a:pt x="1528762" y="1028700"/>
                  </a:lnTo>
                  <a:lnTo>
                    <a:pt x="1493043" y="1021557"/>
                  </a:lnTo>
                  <a:lnTo>
                    <a:pt x="1478756" y="1012032"/>
                  </a:lnTo>
                  <a:lnTo>
                    <a:pt x="1466850" y="992982"/>
                  </a:lnTo>
                  <a:lnTo>
                    <a:pt x="1454943" y="935832"/>
                  </a:lnTo>
                  <a:lnTo>
                    <a:pt x="1443037" y="807244"/>
                  </a:lnTo>
                  <a:lnTo>
                    <a:pt x="1469231" y="628650"/>
                  </a:lnTo>
                  <a:lnTo>
                    <a:pt x="1493043" y="461963"/>
                  </a:lnTo>
                  <a:lnTo>
                    <a:pt x="1507331" y="335757"/>
                  </a:lnTo>
                  <a:lnTo>
                    <a:pt x="1514475" y="276225"/>
                  </a:lnTo>
                  <a:lnTo>
                    <a:pt x="1514475" y="252413"/>
                  </a:lnTo>
                  <a:lnTo>
                    <a:pt x="1507331" y="228600"/>
                  </a:lnTo>
                  <a:lnTo>
                    <a:pt x="1495425" y="216694"/>
                  </a:lnTo>
                  <a:lnTo>
                    <a:pt x="1476375" y="204788"/>
                  </a:lnTo>
                  <a:lnTo>
                    <a:pt x="1426368" y="200025"/>
                  </a:lnTo>
                  <a:lnTo>
                    <a:pt x="1312068" y="211932"/>
                  </a:lnTo>
                  <a:lnTo>
                    <a:pt x="1114425" y="247650"/>
                  </a:lnTo>
                  <a:lnTo>
                    <a:pt x="871537" y="292894"/>
                  </a:lnTo>
                  <a:lnTo>
                    <a:pt x="588168" y="345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9AC4B35E-4094-45F6-A384-1A88DB44AB0A}"/>
                </a:ext>
              </a:extLst>
            </p:cNvPr>
            <p:cNvSpPr/>
            <p:nvPr/>
          </p:nvSpPr>
          <p:spPr>
            <a:xfrm>
              <a:off x="3484563" y="5379253"/>
              <a:ext cx="1258887" cy="352425"/>
            </a:xfrm>
            <a:custGeom>
              <a:avLst/>
              <a:gdLst>
                <a:gd name="connsiteX0" fmla="*/ 447675 w 1259681"/>
                <a:gd name="connsiteY0" fmla="*/ 273843 h 352425"/>
                <a:gd name="connsiteX1" fmla="*/ 47625 w 1259681"/>
                <a:gd name="connsiteY1" fmla="*/ 352425 h 352425"/>
                <a:gd name="connsiteX2" fmla="*/ 0 w 1259681"/>
                <a:gd name="connsiteY2" fmla="*/ 219075 h 352425"/>
                <a:gd name="connsiteX3" fmla="*/ 250031 w 1259681"/>
                <a:gd name="connsiteY3" fmla="*/ 169068 h 352425"/>
                <a:gd name="connsiteX4" fmla="*/ 483394 w 1259681"/>
                <a:gd name="connsiteY4" fmla="*/ 126206 h 352425"/>
                <a:gd name="connsiteX5" fmla="*/ 721519 w 1259681"/>
                <a:gd name="connsiteY5" fmla="*/ 83343 h 352425"/>
                <a:gd name="connsiteX6" fmla="*/ 912019 w 1259681"/>
                <a:gd name="connsiteY6" fmla="*/ 52387 h 352425"/>
                <a:gd name="connsiteX7" fmla="*/ 1066800 w 1259681"/>
                <a:gd name="connsiteY7" fmla="*/ 26193 h 352425"/>
                <a:gd name="connsiteX8" fmla="*/ 1238250 w 1259681"/>
                <a:gd name="connsiteY8" fmla="*/ 0 h 352425"/>
                <a:gd name="connsiteX9" fmla="*/ 1259681 w 1259681"/>
                <a:gd name="connsiteY9" fmla="*/ 178593 h 352425"/>
                <a:gd name="connsiteX10" fmla="*/ 1016794 w 1259681"/>
                <a:gd name="connsiteY10" fmla="*/ 200025 h 352425"/>
                <a:gd name="connsiteX11" fmla="*/ 823912 w 1259681"/>
                <a:gd name="connsiteY11" fmla="*/ 223837 h 352425"/>
                <a:gd name="connsiteX12" fmla="*/ 621506 w 1259681"/>
                <a:gd name="connsiteY12" fmla="*/ 252412 h 352425"/>
                <a:gd name="connsiteX13" fmla="*/ 447675 w 1259681"/>
                <a:gd name="connsiteY13" fmla="*/ 2738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9681" h="352425">
                  <a:moveTo>
                    <a:pt x="447675" y="273843"/>
                  </a:moveTo>
                  <a:lnTo>
                    <a:pt x="47625" y="352425"/>
                  </a:lnTo>
                  <a:lnTo>
                    <a:pt x="0" y="219075"/>
                  </a:lnTo>
                  <a:lnTo>
                    <a:pt x="250031" y="169068"/>
                  </a:lnTo>
                  <a:lnTo>
                    <a:pt x="483394" y="126206"/>
                  </a:lnTo>
                  <a:lnTo>
                    <a:pt x="721519" y="83343"/>
                  </a:lnTo>
                  <a:lnTo>
                    <a:pt x="912019" y="52387"/>
                  </a:lnTo>
                  <a:lnTo>
                    <a:pt x="1066800" y="26193"/>
                  </a:lnTo>
                  <a:lnTo>
                    <a:pt x="1238250" y="0"/>
                  </a:lnTo>
                  <a:lnTo>
                    <a:pt x="1259681" y="178593"/>
                  </a:lnTo>
                  <a:lnTo>
                    <a:pt x="1016794" y="200025"/>
                  </a:lnTo>
                  <a:lnTo>
                    <a:pt x="823912" y="223837"/>
                  </a:lnTo>
                  <a:lnTo>
                    <a:pt x="621506" y="252412"/>
                  </a:lnTo>
                  <a:lnTo>
                    <a:pt x="447675" y="2738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DF51C8D4-9E77-40A7-9C9B-A90E17CA6523}"/>
                </a:ext>
              </a:extLst>
            </p:cNvPr>
            <p:cNvSpPr/>
            <p:nvPr/>
          </p:nvSpPr>
          <p:spPr>
            <a:xfrm>
              <a:off x="6000750" y="5384015"/>
              <a:ext cx="773113" cy="661988"/>
            </a:xfrm>
            <a:custGeom>
              <a:avLst/>
              <a:gdLst>
                <a:gd name="connsiteX0" fmla="*/ 288131 w 773906"/>
                <a:gd name="connsiteY0" fmla="*/ 90488 h 661988"/>
                <a:gd name="connsiteX1" fmla="*/ 521494 w 773906"/>
                <a:gd name="connsiteY1" fmla="*/ 178594 h 661988"/>
                <a:gd name="connsiteX2" fmla="*/ 571500 w 773906"/>
                <a:gd name="connsiteY2" fmla="*/ 192881 h 661988"/>
                <a:gd name="connsiteX3" fmla="*/ 619125 w 773906"/>
                <a:gd name="connsiteY3" fmla="*/ 202406 h 661988"/>
                <a:gd name="connsiteX4" fmla="*/ 645319 w 773906"/>
                <a:gd name="connsiteY4" fmla="*/ 204788 h 661988"/>
                <a:gd name="connsiteX5" fmla="*/ 671513 w 773906"/>
                <a:gd name="connsiteY5" fmla="*/ 200025 h 661988"/>
                <a:gd name="connsiteX6" fmla="*/ 695325 w 773906"/>
                <a:gd name="connsiteY6" fmla="*/ 185738 h 661988"/>
                <a:gd name="connsiteX7" fmla="*/ 728663 w 773906"/>
                <a:gd name="connsiteY7" fmla="*/ 150019 h 661988"/>
                <a:gd name="connsiteX8" fmla="*/ 773906 w 773906"/>
                <a:gd name="connsiteY8" fmla="*/ 28575 h 661988"/>
                <a:gd name="connsiteX9" fmla="*/ 711994 w 773906"/>
                <a:gd name="connsiteY9" fmla="*/ 661988 h 661988"/>
                <a:gd name="connsiteX10" fmla="*/ 666750 w 773906"/>
                <a:gd name="connsiteY10" fmla="*/ 638175 h 661988"/>
                <a:gd name="connsiteX11" fmla="*/ 631031 w 773906"/>
                <a:gd name="connsiteY11" fmla="*/ 571500 h 661988"/>
                <a:gd name="connsiteX12" fmla="*/ 592931 w 773906"/>
                <a:gd name="connsiteY12" fmla="*/ 514350 h 661988"/>
                <a:gd name="connsiteX13" fmla="*/ 542925 w 773906"/>
                <a:gd name="connsiteY13" fmla="*/ 454819 h 661988"/>
                <a:gd name="connsiteX14" fmla="*/ 483394 w 773906"/>
                <a:gd name="connsiteY14" fmla="*/ 388144 h 661988"/>
                <a:gd name="connsiteX15" fmla="*/ 445294 w 773906"/>
                <a:gd name="connsiteY15" fmla="*/ 350044 h 661988"/>
                <a:gd name="connsiteX16" fmla="*/ 390525 w 773906"/>
                <a:gd name="connsiteY16" fmla="*/ 300038 h 661988"/>
                <a:gd name="connsiteX17" fmla="*/ 340519 w 773906"/>
                <a:gd name="connsiteY17" fmla="*/ 259556 h 661988"/>
                <a:gd name="connsiteX18" fmla="*/ 266700 w 773906"/>
                <a:gd name="connsiteY18" fmla="*/ 209550 h 661988"/>
                <a:gd name="connsiteX19" fmla="*/ 214313 w 773906"/>
                <a:gd name="connsiteY19" fmla="*/ 180975 h 661988"/>
                <a:gd name="connsiteX20" fmla="*/ 133350 w 773906"/>
                <a:gd name="connsiteY20" fmla="*/ 138113 h 661988"/>
                <a:gd name="connsiteX21" fmla="*/ 54769 w 773906"/>
                <a:gd name="connsiteY21" fmla="*/ 104775 h 661988"/>
                <a:gd name="connsiteX22" fmla="*/ 35719 w 773906"/>
                <a:gd name="connsiteY22" fmla="*/ 95250 h 661988"/>
                <a:gd name="connsiteX23" fmla="*/ 21431 w 773906"/>
                <a:gd name="connsiteY23" fmla="*/ 80963 h 661988"/>
                <a:gd name="connsiteX24" fmla="*/ 4763 w 773906"/>
                <a:gd name="connsiteY24" fmla="*/ 54769 h 661988"/>
                <a:gd name="connsiteX25" fmla="*/ 0 w 773906"/>
                <a:gd name="connsiteY25" fmla="*/ 28575 h 661988"/>
                <a:gd name="connsiteX26" fmla="*/ 9525 w 773906"/>
                <a:gd name="connsiteY26" fmla="*/ 11906 h 661988"/>
                <a:gd name="connsiteX27" fmla="*/ 42863 w 773906"/>
                <a:gd name="connsiteY27" fmla="*/ 0 h 661988"/>
                <a:gd name="connsiteX28" fmla="*/ 76200 w 773906"/>
                <a:gd name="connsiteY28" fmla="*/ 4763 h 661988"/>
                <a:gd name="connsiteX29" fmla="*/ 288131 w 773906"/>
                <a:gd name="connsiteY29" fmla="*/ 904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3906" h="661988">
                  <a:moveTo>
                    <a:pt x="288131" y="90488"/>
                  </a:moveTo>
                  <a:lnTo>
                    <a:pt x="521494" y="178594"/>
                  </a:lnTo>
                  <a:lnTo>
                    <a:pt x="571500" y="192881"/>
                  </a:lnTo>
                  <a:lnTo>
                    <a:pt x="619125" y="202406"/>
                  </a:lnTo>
                  <a:lnTo>
                    <a:pt x="645319" y="204788"/>
                  </a:lnTo>
                  <a:lnTo>
                    <a:pt x="671513" y="200025"/>
                  </a:lnTo>
                  <a:lnTo>
                    <a:pt x="695325" y="185738"/>
                  </a:lnTo>
                  <a:lnTo>
                    <a:pt x="728663" y="150019"/>
                  </a:lnTo>
                  <a:lnTo>
                    <a:pt x="773906" y="28575"/>
                  </a:lnTo>
                  <a:lnTo>
                    <a:pt x="711994" y="661988"/>
                  </a:lnTo>
                  <a:lnTo>
                    <a:pt x="666750" y="638175"/>
                  </a:lnTo>
                  <a:lnTo>
                    <a:pt x="631031" y="571500"/>
                  </a:lnTo>
                  <a:lnTo>
                    <a:pt x="592931" y="514350"/>
                  </a:lnTo>
                  <a:lnTo>
                    <a:pt x="542925" y="454819"/>
                  </a:lnTo>
                  <a:lnTo>
                    <a:pt x="483394" y="388144"/>
                  </a:lnTo>
                  <a:lnTo>
                    <a:pt x="445294" y="350044"/>
                  </a:lnTo>
                  <a:lnTo>
                    <a:pt x="390525" y="300038"/>
                  </a:lnTo>
                  <a:lnTo>
                    <a:pt x="340519" y="259556"/>
                  </a:lnTo>
                  <a:lnTo>
                    <a:pt x="266700" y="209550"/>
                  </a:lnTo>
                  <a:lnTo>
                    <a:pt x="214313" y="180975"/>
                  </a:lnTo>
                  <a:lnTo>
                    <a:pt x="133350" y="138113"/>
                  </a:lnTo>
                  <a:lnTo>
                    <a:pt x="54769" y="104775"/>
                  </a:lnTo>
                  <a:lnTo>
                    <a:pt x="35719" y="95250"/>
                  </a:lnTo>
                  <a:lnTo>
                    <a:pt x="21431" y="80963"/>
                  </a:lnTo>
                  <a:lnTo>
                    <a:pt x="4763" y="54769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42863" y="0"/>
                  </a:lnTo>
                  <a:lnTo>
                    <a:pt x="76200" y="4763"/>
                  </a:lnTo>
                  <a:lnTo>
                    <a:pt x="288131" y="904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BD84127D-1372-4286-B3C4-E8A81A47892C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528763"/>
            <a:ext cx="4452938" cy="4579937"/>
            <a:chOff x="2616200" y="1528763"/>
            <a:chExt cx="4452938" cy="4579937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2A82CFD8-E992-4B09-B7BF-B0251D531D38}"/>
                </a:ext>
              </a:extLst>
            </p:cNvPr>
            <p:cNvSpPr/>
            <p:nvPr/>
          </p:nvSpPr>
          <p:spPr>
            <a:xfrm>
              <a:off x="3732213" y="1528763"/>
              <a:ext cx="514350" cy="793750"/>
            </a:xfrm>
            <a:custGeom>
              <a:avLst/>
              <a:gdLst>
                <a:gd name="connsiteX0" fmla="*/ 438150 w 514350"/>
                <a:gd name="connsiteY0" fmla="*/ 554831 h 792956"/>
                <a:gd name="connsiteX1" fmla="*/ 431006 w 514350"/>
                <a:gd name="connsiteY1" fmla="*/ 754856 h 792956"/>
                <a:gd name="connsiteX2" fmla="*/ 230981 w 514350"/>
                <a:gd name="connsiteY2" fmla="*/ 792956 h 792956"/>
                <a:gd name="connsiteX3" fmla="*/ 233362 w 514350"/>
                <a:gd name="connsiteY3" fmla="*/ 688181 h 792956"/>
                <a:gd name="connsiteX4" fmla="*/ 233362 w 514350"/>
                <a:gd name="connsiteY4" fmla="*/ 454818 h 792956"/>
                <a:gd name="connsiteX5" fmla="*/ 228600 w 514350"/>
                <a:gd name="connsiteY5" fmla="*/ 335756 h 792956"/>
                <a:gd name="connsiteX6" fmla="*/ 223837 w 514350"/>
                <a:gd name="connsiteY6" fmla="*/ 290512 h 792956"/>
                <a:gd name="connsiteX7" fmla="*/ 216694 w 514350"/>
                <a:gd name="connsiteY7" fmla="*/ 259556 h 792956"/>
                <a:gd name="connsiteX8" fmla="*/ 200025 w 514350"/>
                <a:gd name="connsiteY8" fmla="*/ 226218 h 792956"/>
                <a:gd name="connsiteX9" fmla="*/ 183356 w 514350"/>
                <a:gd name="connsiteY9" fmla="*/ 200025 h 792956"/>
                <a:gd name="connsiteX10" fmla="*/ 169069 w 514350"/>
                <a:gd name="connsiteY10" fmla="*/ 180975 h 792956"/>
                <a:gd name="connsiteX11" fmla="*/ 140494 w 514350"/>
                <a:gd name="connsiteY11" fmla="*/ 154781 h 792956"/>
                <a:gd name="connsiteX12" fmla="*/ 111919 w 514350"/>
                <a:gd name="connsiteY12" fmla="*/ 128587 h 792956"/>
                <a:gd name="connsiteX13" fmla="*/ 85725 w 514350"/>
                <a:gd name="connsiteY13" fmla="*/ 107156 h 792956"/>
                <a:gd name="connsiteX14" fmla="*/ 47625 w 514350"/>
                <a:gd name="connsiteY14" fmla="*/ 83343 h 792956"/>
                <a:gd name="connsiteX15" fmla="*/ 19050 w 514350"/>
                <a:gd name="connsiteY15" fmla="*/ 66675 h 792956"/>
                <a:gd name="connsiteX16" fmla="*/ 4762 w 514350"/>
                <a:gd name="connsiteY16" fmla="*/ 57150 h 792956"/>
                <a:gd name="connsiteX17" fmla="*/ 0 w 514350"/>
                <a:gd name="connsiteY17" fmla="*/ 42862 h 792956"/>
                <a:gd name="connsiteX18" fmla="*/ 4762 w 514350"/>
                <a:gd name="connsiteY18" fmla="*/ 28575 h 792956"/>
                <a:gd name="connsiteX19" fmla="*/ 16669 w 514350"/>
                <a:gd name="connsiteY19" fmla="*/ 19050 h 792956"/>
                <a:gd name="connsiteX20" fmla="*/ 40481 w 514350"/>
                <a:gd name="connsiteY20" fmla="*/ 9525 h 792956"/>
                <a:gd name="connsiteX21" fmla="*/ 83344 w 514350"/>
                <a:gd name="connsiteY21" fmla="*/ 2381 h 792956"/>
                <a:gd name="connsiteX22" fmla="*/ 123825 w 514350"/>
                <a:gd name="connsiteY22" fmla="*/ 0 h 792956"/>
                <a:gd name="connsiteX23" fmla="*/ 169069 w 514350"/>
                <a:gd name="connsiteY23" fmla="*/ 4762 h 792956"/>
                <a:gd name="connsiteX24" fmla="*/ 226219 w 514350"/>
                <a:gd name="connsiteY24" fmla="*/ 19050 h 792956"/>
                <a:gd name="connsiteX25" fmla="*/ 280987 w 514350"/>
                <a:gd name="connsiteY25" fmla="*/ 40481 h 792956"/>
                <a:gd name="connsiteX26" fmla="*/ 347662 w 514350"/>
                <a:gd name="connsiteY26" fmla="*/ 73818 h 792956"/>
                <a:gd name="connsiteX27" fmla="*/ 404812 w 514350"/>
                <a:gd name="connsiteY27" fmla="*/ 114300 h 792956"/>
                <a:gd name="connsiteX28" fmla="*/ 431006 w 514350"/>
                <a:gd name="connsiteY28" fmla="*/ 135731 h 792956"/>
                <a:gd name="connsiteX29" fmla="*/ 454819 w 514350"/>
                <a:gd name="connsiteY29" fmla="*/ 150018 h 792956"/>
                <a:gd name="connsiteX30" fmla="*/ 476250 w 514350"/>
                <a:gd name="connsiteY30" fmla="*/ 169068 h 792956"/>
                <a:gd name="connsiteX31" fmla="*/ 495300 w 514350"/>
                <a:gd name="connsiteY31" fmla="*/ 192881 h 792956"/>
                <a:gd name="connsiteX32" fmla="*/ 509587 w 514350"/>
                <a:gd name="connsiteY32" fmla="*/ 216693 h 792956"/>
                <a:gd name="connsiteX33" fmla="*/ 514350 w 514350"/>
                <a:gd name="connsiteY33" fmla="*/ 245268 h 792956"/>
                <a:gd name="connsiteX34" fmla="*/ 509587 w 514350"/>
                <a:gd name="connsiteY34" fmla="*/ 280987 h 792956"/>
                <a:gd name="connsiteX35" fmla="*/ 497681 w 514350"/>
                <a:gd name="connsiteY35" fmla="*/ 307181 h 792956"/>
                <a:gd name="connsiteX36" fmla="*/ 478631 w 514350"/>
                <a:gd name="connsiteY36" fmla="*/ 335756 h 792956"/>
                <a:gd name="connsiteX37" fmla="*/ 469106 w 514350"/>
                <a:gd name="connsiteY37" fmla="*/ 350043 h 792956"/>
                <a:gd name="connsiteX38" fmla="*/ 454819 w 514350"/>
                <a:gd name="connsiteY38" fmla="*/ 414337 h 792956"/>
                <a:gd name="connsiteX39" fmla="*/ 438150 w 514350"/>
                <a:gd name="connsiteY39" fmla="*/ 5548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4350" h="792956">
                  <a:moveTo>
                    <a:pt x="438150" y="554831"/>
                  </a:moveTo>
                  <a:lnTo>
                    <a:pt x="431006" y="754856"/>
                  </a:lnTo>
                  <a:lnTo>
                    <a:pt x="230981" y="792956"/>
                  </a:lnTo>
                  <a:cubicBezTo>
                    <a:pt x="231775" y="758031"/>
                    <a:pt x="232568" y="723106"/>
                    <a:pt x="233362" y="688181"/>
                  </a:cubicBezTo>
                  <a:lnTo>
                    <a:pt x="233362" y="454818"/>
                  </a:lnTo>
                  <a:lnTo>
                    <a:pt x="228600" y="335756"/>
                  </a:lnTo>
                  <a:lnTo>
                    <a:pt x="223837" y="290512"/>
                  </a:lnTo>
                  <a:lnTo>
                    <a:pt x="216694" y="259556"/>
                  </a:lnTo>
                  <a:lnTo>
                    <a:pt x="200025" y="226218"/>
                  </a:lnTo>
                  <a:lnTo>
                    <a:pt x="183356" y="200025"/>
                  </a:lnTo>
                  <a:lnTo>
                    <a:pt x="169069" y="180975"/>
                  </a:lnTo>
                  <a:lnTo>
                    <a:pt x="140494" y="154781"/>
                  </a:lnTo>
                  <a:lnTo>
                    <a:pt x="111919" y="128587"/>
                  </a:lnTo>
                  <a:lnTo>
                    <a:pt x="85725" y="107156"/>
                  </a:lnTo>
                  <a:lnTo>
                    <a:pt x="47625" y="83343"/>
                  </a:lnTo>
                  <a:lnTo>
                    <a:pt x="19050" y="66675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4762" y="28575"/>
                  </a:lnTo>
                  <a:lnTo>
                    <a:pt x="16669" y="19050"/>
                  </a:lnTo>
                  <a:lnTo>
                    <a:pt x="40481" y="9525"/>
                  </a:lnTo>
                  <a:lnTo>
                    <a:pt x="83344" y="2381"/>
                  </a:lnTo>
                  <a:lnTo>
                    <a:pt x="123825" y="0"/>
                  </a:lnTo>
                  <a:lnTo>
                    <a:pt x="169069" y="4762"/>
                  </a:lnTo>
                  <a:lnTo>
                    <a:pt x="226219" y="19050"/>
                  </a:lnTo>
                  <a:lnTo>
                    <a:pt x="280987" y="40481"/>
                  </a:lnTo>
                  <a:lnTo>
                    <a:pt x="347662" y="73818"/>
                  </a:lnTo>
                  <a:lnTo>
                    <a:pt x="404812" y="114300"/>
                  </a:lnTo>
                  <a:lnTo>
                    <a:pt x="431006" y="135731"/>
                  </a:lnTo>
                  <a:lnTo>
                    <a:pt x="454819" y="150018"/>
                  </a:lnTo>
                  <a:lnTo>
                    <a:pt x="476250" y="169068"/>
                  </a:lnTo>
                  <a:lnTo>
                    <a:pt x="495300" y="192881"/>
                  </a:lnTo>
                  <a:lnTo>
                    <a:pt x="509587" y="216693"/>
                  </a:lnTo>
                  <a:lnTo>
                    <a:pt x="514350" y="245268"/>
                  </a:lnTo>
                  <a:lnTo>
                    <a:pt x="509587" y="280987"/>
                  </a:lnTo>
                  <a:lnTo>
                    <a:pt x="497681" y="307181"/>
                  </a:lnTo>
                  <a:lnTo>
                    <a:pt x="478631" y="335756"/>
                  </a:lnTo>
                  <a:lnTo>
                    <a:pt x="469106" y="350043"/>
                  </a:lnTo>
                  <a:lnTo>
                    <a:pt x="454819" y="414337"/>
                  </a:lnTo>
                  <a:lnTo>
                    <a:pt x="43815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1FC19A9D-D00D-4005-81C6-47EF9B4D9F49}"/>
                </a:ext>
              </a:extLst>
            </p:cNvPr>
            <p:cNvSpPr/>
            <p:nvPr/>
          </p:nvSpPr>
          <p:spPr>
            <a:xfrm>
              <a:off x="2776538" y="2143125"/>
              <a:ext cx="355600" cy="1179513"/>
            </a:xfrm>
            <a:custGeom>
              <a:avLst/>
              <a:gdLst>
                <a:gd name="connsiteX0" fmla="*/ 2381 w 354806"/>
                <a:gd name="connsiteY0" fmla="*/ 962025 h 1178719"/>
                <a:gd name="connsiteX1" fmla="*/ 0 w 354806"/>
                <a:gd name="connsiteY1" fmla="*/ 883444 h 1178719"/>
                <a:gd name="connsiteX2" fmla="*/ 4762 w 354806"/>
                <a:gd name="connsiteY2" fmla="*/ 819150 h 1178719"/>
                <a:gd name="connsiteX3" fmla="*/ 21431 w 354806"/>
                <a:gd name="connsiteY3" fmla="*/ 778669 h 1178719"/>
                <a:gd name="connsiteX4" fmla="*/ 50006 w 354806"/>
                <a:gd name="connsiteY4" fmla="*/ 721519 h 1178719"/>
                <a:gd name="connsiteX5" fmla="*/ 71437 w 354806"/>
                <a:gd name="connsiteY5" fmla="*/ 673894 h 1178719"/>
                <a:gd name="connsiteX6" fmla="*/ 95250 w 354806"/>
                <a:gd name="connsiteY6" fmla="*/ 607219 h 1178719"/>
                <a:gd name="connsiteX7" fmla="*/ 114300 w 354806"/>
                <a:gd name="connsiteY7" fmla="*/ 554831 h 1178719"/>
                <a:gd name="connsiteX8" fmla="*/ 130968 w 354806"/>
                <a:gd name="connsiteY8" fmla="*/ 502444 h 1178719"/>
                <a:gd name="connsiteX9" fmla="*/ 145256 w 354806"/>
                <a:gd name="connsiteY9" fmla="*/ 445294 h 1178719"/>
                <a:gd name="connsiteX10" fmla="*/ 154781 w 354806"/>
                <a:gd name="connsiteY10" fmla="*/ 392906 h 1178719"/>
                <a:gd name="connsiteX11" fmla="*/ 161925 w 354806"/>
                <a:gd name="connsiteY11" fmla="*/ 328613 h 1178719"/>
                <a:gd name="connsiteX12" fmla="*/ 159543 w 354806"/>
                <a:gd name="connsiteY12" fmla="*/ 271463 h 1178719"/>
                <a:gd name="connsiteX13" fmla="*/ 157162 w 354806"/>
                <a:gd name="connsiteY13" fmla="*/ 211931 h 1178719"/>
                <a:gd name="connsiteX14" fmla="*/ 150018 w 354806"/>
                <a:gd name="connsiteY14" fmla="*/ 164306 h 1178719"/>
                <a:gd name="connsiteX15" fmla="*/ 140493 w 354806"/>
                <a:gd name="connsiteY15" fmla="*/ 111919 h 1178719"/>
                <a:gd name="connsiteX16" fmla="*/ 128587 w 354806"/>
                <a:gd name="connsiteY16" fmla="*/ 71438 h 1178719"/>
                <a:gd name="connsiteX17" fmla="*/ 119062 w 354806"/>
                <a:gd name="connsiteY17" fmla="*/ 42863 h 1178719"/>
                <a:gd name="connsiteX18" fmla="*/ 114300 w 354806"/>
                <a:gd name="connsiteY18" fmla="*/ 26194 h 1178719"/>
                <a:gd name="connsiteX19" fmla="*/ 116681 w 354806"/>
                <a:gd name="connsiteY19" fmla="*/ 14288 h 1178719"/>
                <a:gd name="connsiteX20" fmla="*/ 123825 w 354806"/>
                <a:gd name="connsiteY20" fmla="*/ 2381 h 1178719"/>
                <a:gd name="connsiteX21" fmla="*/ 135731 w 354806"/>
                <a:gd name="connsiteY21" fmla="*/ 0 h 1178719"/>
                <a:gd name="connsiteX22" fmla="*/ 154781 w 354806"/>
                <a:gd name="connsiteY22" fmla="*/ 4763 h 1178719"/>
                <a:gd name="connsiteX23" fmla="*/ 169068 w 354806"/>
                <a:gd name="connsiteY23" fmla="*/ 21431 h 1178719"/>
                <a:gd name="connsiteX24" fmla="*/ 216693 w 354806"/>
                <a:gd name="connsiteY24" fmla="*/ 83344 h 1178719"/>
                <a:gd name="connsiteX25" fmla="*/ 257175 w 354806"/>
                <a:gd name="connsiteY25" fmla="*/ 133350 h 1178719"/>
                <a:gd name="connsiteX26" fmla="*/ 288131 w 354806"/>
                <a:gd name="connsiteY26" fmla="*/ 178594 h 1178719"/>
                <a:gd name="connsiteX27" fmla="*/ 321468 w 354806"/>
                <a:gd name="connsiteY27" fmla="*/ 233363 h 1178719"/>
                <a:gd name="connsiteX28" fmla="*/ 350043 w 354806"/>
                <a:gd name="connsiteY28" fmla="*/ 283369 h 1178719"/>
                <a:gd name="connsiteX29" fmla="*/ 354806 w 354806"/>
                <a:gd name="connsiteY29" fmla="*/ 435769 h 1178719"/>
                <a:gd name="connsiteX30" fmla="*/ 354806 w 354806"/>
                <a:gd name="connsiteY30" fmla="*/ 509588 h 1178719"/>
                <a:gd name="connsiteX31" fmla="*/ 350043 w 354806"/>
                <a:gd name="connsiteY31" fmla="*/ 576263 h 1178719"/>
                <a:gd name="connsiteX32" fmla="*/ 335756 w 354806"/>
                <a:gd name="connsiteY32" fmla="*/ 683419 h 1178719"/>
                <a:gd name="connsiteX33" fmla="*/ 316706 w 354806"/>
                <a:gd name="connsiteY33" fmla="*/ 778669 h 1178719"/>
                <a:gd name="connsiteX34" fmla="*/ 283368 w 354806"/>
                <a:gd name="connsiteY34" fmla="*/ 902494 h 1178719"/>
                <a:gd name="connsiteX35" fmla="*/ 242887 w 354806"/>
                <a:gd name="connsiteY35" fmla="*/ 1023938 h 1178719"/>
                <a:gd name="connsiteX36" fmla="*/ 219075 w 354806"/>
                <a:gd name="connsiteY36" fmla="*/ 1083469 h 1178719"/>
                <a:gd name="connsiteX37" fmla="*/ 204787 w 354806"/>
                <a:gd name="connsiteY37" fmla="*/ 1126331 h 1178719"/>
                <a:gd name="connsiteX38" fmla="*/ 178593 w 354806"/>
                <a:gd name="connsiteY38" fmla="*/ 1164431 h 1178719"/>
                <a:gd name="connsiteX39" fmla="*/ 161925 w 354806"/>
                <a:gd name="connsiteY39" fmla="*/ 1176338 h 1178719"/>
                <a:gd name="connsiteX40" fmla="*/ 138112 w 354806"/>
                <a:gd name="connsiteY40" fmla="*/ 1178719 h 1178719"/>
                <a:gd name="connsiteX41" fmla="*/ 109537 w 354806"/>
                <a:gd name="connsiteY41" fmla="*/ 1169194 h 1178719"/>
                <a:gd name="connsiteX42" fmla="*/ 83343 w 354806"/>
                <a:gd name="connsiteY42" fmla="*/ 1150144 h 1178719"/>
                <a:gd name="connsiteX43" fmla="*/ 57150 w 354806"/>
                <a:gd name="connsiteY43" fmla="*/ 1126331 h 1178719"/>
                <a:gd name="connsiteX44" fmla="*/ 42862 w 354806"/>
                <a:gd name="connsiteY44" fmla="*/ 1104900 h 1178719"/>
                <a:gd name="connsiteX45" fmla="*/ 23812 w 354806"/>
                <a:gd name="connsiteY45" fmla="*/ 1057275 h 1178719"/>
                <a:gd name="connsiteX46" fmla="*/ 11906 w 354806"/>
                <a:gd name="connsiteY46" fmla="*/ 1019175 h 1178719"/>
                <a:gd name="connsiteX47" fmla="*/ 2381 w 354806"/>
                <a:gd name="connsiteY47" fmla="*/ 962025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4806" h="1178719">
                  <a:moveTo>
                    <a:pt x="2381" y="962025"/>
                  </a:moveTo>
                  <a:cubicBezTo>
                    <a:pt x="1587" y="935831"/>
                    <a:pt x="794" y="909638"/>
                    <a:pt x="0" y="883444"/>
                  </a:cubicBezTo>
                  <a:lnTo>
                    <a:pt x="4762" y="819150"/>
                  </a:lnTo>
                  <a:lnTo>
                    <a:pt x="21431" y="778669"/>
                  </a:lnTo>
                  <a:lnTo>
                    <a:pt x="50006" y="721519"/>
                  </a:lnTo>
                  <a:lnTo>
                    <a:pt x="71437" y="673894"/>
                  </a:lnTo>
                  <a:lnTo>
                    <a:pt x="95250" y="607219"/>
                  </a:lnTo>
                  <a:lnTo>
                    <a:pt x="114300" y="554831"/>
                  </a:lnTo>
                  <a:lnTo>
                    <a:pt x="130968" y="502444"/>
                  </a:lnTo>
                  <a:lnTo>
                    <a:pt x="145256" y="445294"/>
                  </a:lnTo>
                  <a:lnTo>
                    <a:pt x="154781" y="392906"/>
                  </a:lnTo>
                  <a:lnTo>
                    <a:pt x="161925" y="328613"/>
                  </a:lnTo>
                  <a:lnTo>
                    <a:pt x="159543" y="271463"/>
                  </a:lnTo>
                  <a:cubicBezTo>
                    <a:pt x="158749" y="251619"/>
                    <a:pt x="157956" y="231775"/>
                    <a:pt x="157162" y="211931"/>
                  </a:cubicBezTo>
                  <a:lnTo>
                    <a:pt x="150018" y="164306"/>
                  </a:lnTo>
                  <a:lnTo>
                    <a:pt x="140493" y="111919"/>
                  </a:lnTo>
                  <a:lnTo>
                    <a:pt x="128587" y="71438"/>
                  </a:lnTo>
                  <a:lnTo>
                    <a:pt x="119062" y="42863"/>
                  </a:lnTo>
                  <a:lnTo>
                    <a:pt x="114300" y="26194"/>
                  </a:lnTo>
                  <a:lnTo>
                    <a:pt x="116681" y="14288"/>
                  </a:lnTo>
                  <a:lnTo>
                    <a:pt x="123825" y="2381"/>
                  </a:lnTo>
                  <a:lnTo>
                    <a:pt x="135731" y="0"/>
                  </a:lnTo>
                  <a:lnTo>
                    <a:pt x="154781" y="4763"/>
                  </a:lnTo>
                  <a:lnTo>
                    <a:pt x="169068" y="21431"/>
                  </a:lnTo>
                  <a:lnTo>
                    <a:pt x="216693" y="83344"/>
                  </a:lnTo>
                  <a:lnTo>
                    <a:pt x="257175" y="133350"/>
                  </a:lnTo>
                  <a:lnTo>
                    <a:pt x="288131" y="178594"/>
                  </a:lnTo>
                  <a:lnTo>
                    <a:pt x="321468" y="233363"/>
                  </a:lnTo>
                  <a:lnTo>
                    <a:pt x="350043" y="283369"/>
                  </a:lnTo>
                  <a:lnTo>
                    <a:pt x="354806" y="435769"/>
                  </a:lnTo>
                  <a:lnTo>
                    <a:pt x="354806" y="509588"/>
                  </a:lnTo>
                  <a:lnTo>
                    <a:pt x="350043" y="576263"/>
                  </a:lnTo>
                  <a:lnTo>
                    <a:pt x="335756" y="683419"/>
                  </a:lnTo>
                  <a:lnTo>
                    <a:pt x="316706" y="778669"/>
                  </a:lnTo>
                  <a:lnTo>
                    <a:pt x="283368" y="902494"/>
                  </a:lnTo>
                  <a:lnTo>
                    <a:pt x="242887" y="1023938"/>
                  </a:lnTo>
                  <a:lnTo>
                    <a:pt x="219075" y="1083469"/>
                  </a:lnTo>
                  <a:lnTo>
                    <a:pt x="204787" y="1126331"/>
                  </a:lnTo>
                  <a:lnTo>
                    <a:pt x="178593" y="1164431"/>
                  </a:lnTo>
                  <a:lnTo>
                    <a:pt x="161925" y="1176338"/>
                  </a:lnTo>
                  <a:lnTo>
                    <a:pt x="138112" y="1178719"/>
                  </a:lnTo>
                  <a:lnTo>
                    <a:pt x="109537" y="1169194"/>
                  </a:lnTo>
                  <a:lnTo>
                    <a:pt x="83343" y="1150144"/>
                  </a:lnTo>
                  <a:lnTo>
                    <a:pt x="57150" y="1126331"/>
                  </a:lnTo>
                  <a:lnTo>
                    <a:pt x="42862" y="1104900"/>
                  </a:lnTo>
                  <a:lnTo>
                    <a:pt x="23812" y="1057275"/>
                  </a:lnTo>
                  <a:lnTo>
                    <a:pt x="11906" y="1019175"/>
                  </a:lnTo>
                  <a:lnTo>
                    <a:pt x="2381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D7D23AA8-4CCA-4364-925C-1C026AF2DA32}"/>
                </a:ext>
              </a:extLst>
            </p:cNvPr>
            <p:cNvSpPr/>
            <p:nvPr/>
          </p:nvSpPr>
          <p:spPr>
            <a:xfrm>
              <a:off x="3171825" y="2781300"/>
              <a:ext cx="1804988" cy="471488"/>
            </a:xfrm>
            <a:custGeom>
              <a:avLst/>
              <a:gdLst>
                <a:gd name="connsiteX0" fmla="*/ 1228725 w 1804988"/>
                <a:gd name="connsiteY0" fmla="*/ 266700 h 471488"/>
                <a:gd name="connsiteX1" fmla="*/ 966788 w 1804988"/>
                <a:gd name="connsiteY1" fmla="*/ 321469 h 471488"/>
                <a:gd name="connsiteX2" fmla="*/ 812006 w 1804988"/>
                <a:gd name="connsiteY2" fmla="*/ 354806 h 471488"/>
                <a:gd name="connsiteX3" fmla="*/ 723900 w 1804988"/>
                <a:gd name="connsiteY3" fmla="*/ 369094 h 471488"/>
                <a:gd name="connsiteX4" fmla="*/ 628650 w 1804988"/>
                <a:gd name="connsiteY4" fmla="*/ 388144 h 471488"/>
                <a:gd name="connsiteX5" fmla="*/ 526256 w 1804988"/>
                <a:gd name="connsiteY5" fmla="*/ 414338 h 471488"/>
                <a:gd name="connsiteX6" fmla="*/ 438150 w 1804988"/>
                <a:gd name="connsiteY6" fmla="*/ 438150 h 471488"/>
                <a:gd name="connsiteX7" fmla="*/ 345281 w 1804988"/>
                <a:gd name="connsiteY7" fmla="*/ 471488 h 471488"/>
                <a:gd name="connsiteX8" fmla="*/ 319088 w 1804988"/>
                <a:gd name="connsiteY8" fmla="*/ 471488 h 471488"/>
                <a:gd name="connsiteX9" fmla="*/ 273844 w 1804988"/>
                <a:gd name="connsiteY9" fmla="*/ 461963 h 471488"/>
                <a:gd name="connsiteX10" fmla="*/ 230981 w 1804988"/>
                <a:gd name="connsiteY10" fmla="*/ 447675 h 471488"/>
                <a:gd name="connsiteX11" fmla="*/ 204788 w 1804988"/>
                <a:gd name="connsiteY11" fmla="*/ 435769 h 471488"/>
                <a:gd name="connsiteX12" fmla="*/ 169069 w 1804988"/>
                <a:gd name="connsiteY12" fmla="*/ 414338 h 471488"/>
                <a:gd name="connsiteX13" fmla="*/ 109538 w 1804988"/>
                <a:gd name="connsiteY13" fmla="*/ 371475 h 471488"/>
                <a:gd name="connsiteX14" fmla="*/ 57150 w 1804988"/>
                <a:gd name="connsiteY14" fmla="*/ 321469 h 471488"/>
                <a:gd name="connsiteX15" fmla="*/ 23813 w 1804988"/>
                <a:gd name="connsiteY15" fmla="*/ 288131 h 471488"/>
                <a:gd name="connsiteX16" fmla="*/ 7144 w 1804988"/>
                <a:gd name="connsiteY16" fmla="*/ 269081 h 471488"/>
                <a:gd name="connsiteX17" fmla="*/ 0 w 1804988"/>
                <a:gd name="connsiteY17" fmla="*/ 250031 h 471488"/>
                <a:gd name="connsiteX18" fmla="*/ 4763 w 1804988"/>
                <a:gd name="connsiteY18" fmla="*/ 238125 h 471488"/>
                <a:gd name="connsiteX19" fmla="*/ 11906 w 1804988"/>
                <a:gd name="connsiteY19" fmla="*/ 228600 h 471488"/>
                <a:gd name="connsiteX20" fmla="*/ 26194 w 1804988"/>
                <a:gd name="connsiteY20" fmla="*/ 223838 h 471488"/>
                <a:gd name="connsiteX21" fmla="*/ 61913 w 1804988"/>
                <a:gd name="connsiteY21" fmla="*/ 235744 h 471488"/>
                <a:gd name="connsiteX22" fmla="*/ 128588 w 1804988"/>
                <a:gd name="connsiteY22" fmla="*/ 252413 h 471488"/>
                <a:gd name="connsiteX23" fmla="*/ 180975 w 1804988"/>
                <a:gd name="connsiteY23" fmla="*/ 261938 h 471488"/>
                <a:gd name="connsiteX24" fmla="*/ 254794 w 1804988"/>
                <a:gd name="connsiteY24" fmla="*/ 269081 h 471488"/>
                <a:gd name="connsiteX25" fmla="*/ 314325 w 1804988"/>
                <a:gd name="connsiteY25" fmla="*/ 269081 h 471488"/>
                <a:gd name="connsiteX26" fmla="*/ 378619 w 1804988"/>
                <a:gd name="connsiteY26" fmla="*/ 266700 h 471488"/>
                <a:gd name="connsiteX27" fmla="*/ 445294 w 1804988"/>
                <a:gd name="connsiteY27" fmla="*/ 261938 h 471488"/>
                <a:gd name="connsiteX28" fmla="*/ 535781 w 1804988"/>
                <a:gd name="connsiteY28" fmla="*/ 252413 h 471488"/>
                <a:gd name="connsiteX29" fmla="*/ 619125 w 1804988"/>
                <a:gd name="connsiteY29" fmla="*/ 238125 h 471488"/>
                <a:gd name="connsiteX30" fmla="*/ 792956 w 1804988"/>
                <a:gd name="connsiteY30" fmla="*/ 197644 h 471488"/>
                <a:gd name="connsiteX31" fmla="*/ 964406 w 1804988"/>
                <a:gd name="connsiteY31" fmla="*/ 164306 h 471488"/>
                <a:gd name="connsiteX32" fmla="*/ 1078706 w 1804988"/>
                <a:gd name="connsiteY32" fmla="*/ 138113 h 471488"/>
                <a:gd name="connsiteX33" fmla="*/ 1216819 w 1804988"/>
                <a:gd name="connsiteY33" fmla="*/ 104775 h 471488"/>
                <a:gd name="connsiteX34" fmla="*/ 1326356 w 1804988"/>
                <a:gd name="connsiteY34" fmla="*/ 73819 h 471488"/>
                <a:gd name="connsiteX35" fmla="*/ 1412081 w 1804988"/>
                <a:gd name="connsiteY35" fmla="*/ 47625 h 471488"/>
                <a:gd name="connsiteX36" fmla="*/ 1507331 w 1804988"/>
                <a:gd name="connsiteY36" fmla="*/ 0 h 471488"/>
                <a:gd name="connsiteX37" fmla="*/ 1569244 w 1804988"/>
                <a:gd name="connsiteY37" fmla="*/ 2381 h 471488"/>
                <a:gd name="connsiteX38" fmla="*/ 1645444 w 1804988"/>
                <a:gd name="connsiteY38" fmla="*/ 14288 h 471488"/>
                <a:gd name="connsiteX39" fmla="*/ 1695450 w 1804988"/>
                <a:gd name="connsiteY39" fmla="*/ 23813 h 471488"/>
                <a:gd name="connsiteX40" fmla="*/ 1733550 w 1804988"/>
                <a:gd name="connsiteY40" fmla="*/ 38100 h 471488"/>
                <a:gd name="connsiteX41" fmla="*/ 1781175 w 1804988"/>
                <a:gd name="connsiteY41" fmla="*/ 64294 h 471488"/>
                <a:gd name="connsiteX42" fmla="*/ 1797844 w 1804988"/>
                <a:gd name="connsiteY42" fmla="*/ 83344 h 471488"/>
                <a:gd name="connsiteX43" fmla="*/ 1804988 w 1804988"/>
                <a:gd name="connsiteY43" fmla="*/ 100013 h 471488"/>
                <a:gd name="connsiteX44" fmla="*/ 1804988 w 1804988"/>
                <a:gd name="connsiteY44" fmla="*/ 116681 h 471488"/>
                <a:gd name="connsiteX45" fmla="*/ 1795463 w 1804988"/>
                <a:gd name="connsiteY45" fmla="*/ 140494 h 471488"/>
                <a:gd name="connsiteX46" fmla="*/ 1776413 w 1804988"/>
                <a:gd name="connsiteY46" fmla="*/ 166688 h 471488"/>
                <a:gd name="connsiteX47" fmla="*/ 1735931 w 1804988"/>
                <a:gd name="connsiteY47" fmla="*/ 197644 h 471488"/>
                <a:gd name="connsiteX48" fmla="*/ 1662113 w 1804988"/>
                <a:gd name="connsiteY48" fmla="*/ 207169 h 471488"/>
                <a:gd name="connsiteX49" fmla="*/ 1495425 w 1804988"/>
                <a:gd name="connsiteY49" fmla="*/ 223838 h 471488"/>
                <a:gd name="connsiteX50" fmla="*/ 1228725 w 1804988"/>
                <a:gd name="connsiteY50" fmla="*/ 266700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04988" h="471488">
                  <a:moveTo>
                    <a:pt x="1228725" y="266700"/>
                  </a:moveTo>
                  <a:lnTo>
                    <a:pt x="966788" y="321469"/>
                  </a:lnTo>
                  <a:lnTo>
                    <a:pt x="812006" y="354806"/>
                  </a:lnTo>
                  <a:lnTo>
                    <a:pt x="723900" y="369094"/>
                  </a:lnTo>
                  <a:lnTo>
                    <a:pt x="628650" y="388144"/>
                  </a:lnTo>
                  <a:lnTo>
                    <a:pt x="526256" y="414338"/>
                  </a:lnTo>
                  <a:lnTo>
                    <a:pt x="438150" y="438150"/>
                  </a:lnTo>
                  <a:lnTo>
                    <a:pt x="345281" y="471488"/>
                  </a:lnTo>
                  <a:lnTo>
                    <a:pt x="319088" y="471488"/>
                  </a:lnTo>
                  <a:lnTo>
                    <a:pt x="273844" y="461963"/>
                  </a:lnTo>
                  <a:lnTo>
                    <a:pt x="230981" y="447675"/>
                  </a:lnTo>
                  <a:lnTo>
                    <a:pt x="204788" y="435769"/>
                  </a:lnTo>
                  <a:lnTo>
                    <a:pt x="169069" y="414338"/>
                  </a:lnTo>
                  <a:lnTo>
                    <a:pt x="109538" y="371475"/>
                  </a:lnTo>
                  <a:lnTo>
                    <a:pt x="57150" y="321469"/>
                  </a:lnTo>
                  <a:lnTo>
                    <a:pt x="23813" y="288131"/>
                  </a:lnTo>
                  <a:lnTo>
                    <a:pt x="7144" y="269081"/>
                  </a:lnTo>
                  <a:lnTo>
                    <a:pt x="0" y="250031"/>
                  </a:lnTo>
                  <a:lnTo>
                    <a:pt x="4763" y="238125"/>
                  </a:lnTo>
                  <a:lnTo>
                    <a:pt x="11906" y="228600"/>
                  </a:lnTo>
                  <a:lnTo>
                    <a:pt x="26194" y="223838"/>
                  </a:lnTo>
                  <a:lnTo>
                    <a:pt x="61913" y="235744"/>
                  </a:lnTo>
                  <a:lnTo>
                    <a:pt x="128588" y="252413"/>
                  </a:lnTo>
                  <a:lnTo>
                    <a:pt x="180975" y="261938"/>
                  </a:lnTo>
                  <a:lnTo>
                    <a:pt x="254794" y="269081"/>
                  </a:lnTo>
                  <a:lnTo>
                    <a:pt x="314325" y="269081"/>
                  </a:lnTo>
                  <a:lnTo>
                    <a:pt x="378619" y="266700"/>
                  </a:lnTo>
                  <a:lnTo>
                    <a:pt x="445294" y="261938"/>
                  </a:lnTo>
                  <a:lnTo>
                    <a:pt x="535781" y="252413"/>
                  </a:lnTo>
                  <a:lnTo>
                    <a:pt x="619125" y="238125"/>
                  </a:lnTo>
                  <a:lnTo>
                    <a:pt x="792956" y="197644"/>
                  </a:lnTo>
                  <a:lnTo>
                    <a:pt x="964406" y="164306"/>
                  </a:lnTo>
                  <a:lnTo>
                    <a:pt x="1078706" y="138113"/>
                  </a:lnTo>
                  <a:lnTo>
                    <a:pt x="1216819" y="104775"/>
                  </a:lnTo>
                  <a:lnTo>
                    <a:pt x="1326356" y="73819"/>
                  </a:lnTo>
                  <a:lnTo>
                    <a:pt x="1412081" y="47625"/>
                  </a:lnTo>
                  <a:lnTo>
                    <a:pt x="1507331" y="0"/>
                  </a:lnTo>
                  <a:lnTo>
                    <a:pt x="1569244" y="2381"/>
                  </a:lnTo>
                  <a:lnTo>
                    <a:pt x="1645444" y="14288"/>
                  </a:lnTo>
                  <a:lnTo>
                    <a:pt x="1695450" y="23813"/>
                  </a:lnTo>
                  <a:lnTo>
                    <a:pt x="1733550" y="38100"/>
                  </a:lnTo>
                  <a:lnTo>
                    <a:pt x="1781175" y="64294"/>
                  </a:lnTo>
                  <a:lnTo>
                    <a:pt x="1797844" y="83344"/>
                  </a:lnTo>
                  <a:lnTo>
                    <a:pt x="1804988" y="100013"/>
                  </a:lnTo>
                  <a:lnTo>
                    <a:pt x="1804988" y="116681"/>
                  </a:lnTo>
                  <a:lnTo>
                    <a:pt x="1795463" y="140494"/>
                  </a:lnTo>
                  <a:lnTo>
                    <a:pt x="1776413" y="166688"/>
                  </a:lnTo>
                  <a:lnTo>
                    <a:pt x="1735931" y="197644"/>
                  </a:lnTo>
                  <a:lnTo>
                    <a:pt x="1662113" y="207169"/>
                  </a:lnTo>
                  <a:lnTo>
                    <a:pt x="1495425" y="223838"/>
                  </a:lnTo>
                  <a:lnTo>
                    <a:pt x="122872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4AA71FA0-04FE-4D1F-B5F9-DF13E2154DF8}"/>
                </a:ext>
              </a:extLst>
            </p:cNvPr>
            <p:cNvSpPr/>
            <p:nvPr/>
          </p:nvSpPr>
          <p:spPr>
            <a:xfrm>
              <a:off x="2952750" y="4830763"/>
              <a:ext cx="652463" cy="1101725"/>
            </a:xfrm>
            <a:custGeom>
              <a:avLst/>
              <a:gdLst>
                <a:gd name="connsiteX0" fmla="*/ 328613 w 652463"/>
                <a:gd name="connsiteY0" fmla="*/ 602457 h 1100138"/>
                <a:gd name="connsiteX1" fmla="*/ 278606 w 652463"/>
                <a:gd name="connsiteY1" fmla="*/ 426244 h 1100138"/>
                <a:gd name="connsiteX2" fmla="*/ 247650 w 652463"/>
                <a:gd name="connsiteY2" fmla="*/ 314325 h 1100138"/>
                <a:gd name="connsiteX3" fmla="*/ 230981 w 652463"/>
                <a:gd name="connsiteY3" fmla="*/ 278607 h 1100138"/>
                <a:gd name="connsiteX4" fmla="*/ 200025 w 652463"/>
                <a:gd name="connsiteY4" fmla="*/ 235744 h 1100138"/>
                <a:gd name="connsiteX5" fmla="*/ 166688 w 652463"/>
                <a:gd name="connsiteY5" fmla="*/ 192882 h 1100138"/>
                <a:gd name="connsiteX6" fmla="*/ 123825 w 652463"/>
                <a:gd name="connsiteY6" fmla="*/ 150019 h 1100138"/>
                <a:gd name="connsiteX7" fmla="*/ 64294 w 652463"/>
                <a:gd name="connsiteY7" fmla="*/ 100013 h 1100138"/>
                <a:gd name="connsiteX8" fmla="*/ 33338 w 652463"/>
                <a:gd name="connsiteY8" fmla="*/ 76200 h 1100138"/>
                <a:gd name="connsiteX9" fmla="*/ 19050 w 652463"/>
                <a:gd name="connsiteY9" fmla="*/ 66675 h 1100138"/>
                <a:gd name="connsiteX10" fmla="*/ 2381 w 652463"/>
                <a:gd name="connsiteY10" fmla="*/ 50007 h 1100138"/>
                <a:gd name="connsiteX11" fmla="*/ 0 w 652463"/>
                <a:gd name="connsiteY11" fmla="*/ 33338 h 1100138"/>
                <a:gd name="connsiteX12" fmla="*/ 2381 w 652463"/>
                <a:gd name="connsiteY12" fmla="*/ 19050 h 1100138"/>
                <a:gd name="connsiteX13" fmla="*/ 16669 w 652463"/>
                <a:gd name="connsiteY13" fmla="*/ 7144 h 1100138"/>
                <a:gd name="connsiteX14" fmla="*/ 59531 w 652463"/>
                <a:gd name="connsiteY14" fmla="*/ 0 h 1100138"/>
                <a:gd name="connsiteX15" fmla="*/ 130969 w 652463"/>
                <a:gd name="connsiteY15" fmla="*/ 0 h 1100138"/>
                <a:gd name="connsiteX16" fmla="*/ 214313 w 652463"/>
                <a:gd name="connsiteY16" fmla="*/ 4763 h 1100138"/>
                <a:gd name="connsiteX17" fmla="*/ 283369 w 652463"/>
                <a:gd name="connsiteY17" fmla="*/ 11907 h 1100138"/>
                <a:gd name="connsiteX18" fmla="*/ 342900 w 652463"/>
                <a:gd name="connsiteY18" fmla="*/ 26194 h 1100138"/>
                <a:gd name="connsiteX19" fmla="*/ 392906 w 652463"/>
                <a:gd name="connsiteY19" fmla="*/ 42863 h 1100138"/>
                <a:gd name="connsiteX20" fmla="*/ 409575 w 652463"/>
                <a:gd name="connsiteY20" fmla="*/ 50007 h 1100138"/>
                <a:gd name="connsiteX21" fmla="*/ 445294 w 652463"/>
                <a:gd name="connsiteY21" fmla="*/ 176213 h 1100138"/>
                <a:gd name="connsiteX22" fmla="*/ 481013 w 652463"/>
                <a:gd name="connsiteY22" fmla="*/ 278607 h 1100138"/>
                <a:gd name="connsiteX23" fmla="*/ 502444 w 652463"/>
                <a:gd name="connsiteY23" fmla="*/ 335757 h 1100138"/>
                <a:gd name="connsiteX24" fmla="*/ 521494 w 652463"/>
                <a:gd name="connsiteY24" fmla="*/ 397669 h 1100138"/>
                <a:gd name="connsiteX25" fmla="*/ 538163 w 652463"/>
                <a:gd name="connsiteY25" fmla="*/ 452438 h 1100138"/>
                <a:gd name="connsiteX26" fmla="*/ 573881 w 652463"/>
                <a:gd name="connsiteY26" fmla="*/ 583407 h 1100138"/>
                <a:gd name="connsiteX27" fmla="*/ 597694 w 652463"/>
                <a:gd name="connsiteY27" fmla="*/ 695325 h 1100138"/>
                <a:gd name="connsiteX28" fmla="*/ 614363 w 652463"/>
                <a:gd name="connsiteY28" fmla="*/ 783432 h 1100138"/>
                <a:gd name="connsiteX29" fmla="*/ 638175 w 652463"/>
                <a:gd name="connsiteY29" fmla="*/ 919163 h 1100138"/>
                <a:gd name="connsiteX30" fmla="*/ 645319 w 652463"/>
                <a:gd name="connsiteY30" fmla="*/ 969169 h 1100138"/>
                <a:gd name="connsiteX31" fmla="*/ 650081 w 652463"/>
                <a:gd name="connsiteY31" fmla="*/ 1009650 h 1100138"/>
                <a:gd name="connsiteX32" fmla="*/ 652463 w 652463"/>
                <a:gd name="connsiteY32" fmla="*/ 1050132 h 1100138"/>
                <a:gd name="connsiteX33" fmla="*/ 650081 w 652463"/>
                <a:gd name="connsiteY33" fmla="*/ 1073944 h 1100138"/>
                <a:gd name="connsiteX34" fmla="*/ 645319 w 652463"/>
                <a:gd name="connsiteY34" fmla="*/ 1085850 h 1100138"/>
                <a:gd name="connsiteX35" fmla="*/ 633413 w 652463"/>
                <a:gd name="connsiteY35" fmla="*/ 1092994 h 1100138"/>
                <a:gd name="connsiteX36" fmla="*/ 619125 w 652463"/>
                <a:gd name="connsiteY36" fmla="*/ 1097757 h 1100138"/>
                <a:gd name="connsiteX37" fmla="*/ 592931 w 652463"/>
                <a:gd name="connsiteY37" fmla="*/ 1100138 h 1100138"/>
                <a:gd name="connsiteX38" fmla="*/ 547688 w 652463"/>
                <a:gd name="connsiteY38" fmla="*/ 1097757 h 1100138"/>
                <a:gd name="connsiteX39" fmla="*/ 519113 w 652463"/>
                <a:gd name="connsiteY39" fmla="*/ 1088232 h 1100138"/>
                <a:gd name="connsiteX40" fmla="*/ 492919 w 652463"/>
                <a:gd name="connsiteY40" fmla="*/ 1069182 h 1100138"/>
                <a:gd name="connsiteX41" fmla="*/ 471488 w 652463"/>
                <a:gd name="connsiteY41" fmla="*/ 1047750 h 1100138"/>
                <a:gd name="connsiteX42" fmla="*/ 454819 w 652463"/>
                <a:gd name="connsiteY42" fmla="*/ 1021557 h 1100138"/>
                <a:gd name="connsiteX43" fmla="*/ 435769 w 652463"/>
                <a:gd name="connsiteY43" fmla="*/ 983457 h 1100138"/>
                <a:gd name="connsiteX44" fmla="*/ 419100 w 652463"/>
                <a:gd name="connsiteY44" fmla="*/ 940594 h 1100138"/>
                <a:gd name="connsiteX45" fmla="*/ 395288 w 652463"/>
                <a:gd name="connsiteY45" fmla="*/ 852488 h 1100138"/>
                <a:gd name="connsiteX46" fmla="*/ 369094 w 652463"/>
                <a:gd name="connsiteY46" fmla="*/ 738188 h 1100138"/>
                <a:gd name="connsiteX47" fmla="*/ 328613 w 652463"/>
                <a:gd name="connsiteY47" fmla="*/ 602457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2463" h="1100138">
                  <a:moveTo>
                    <a:pt x="328613" y="602457"/>
                  </a:moveTo>
                  <a:lnTo>
                    <a:pt x="278606" y="426244"/>
                  </a:lnTo>
                  <a:lnTo>
                    <a:pt x="247650" y="314325"/>
                  </a:lnTo>
                  <a:lnTo>
                    <a:pt x="230981" y="278607"/>
                  </a:lnTo>
                  <a:lnTo>
                    <a:pt x="200025" y="235744"/>
                  </a:lnTo>
                  <a:lnTo>
                    <a:pt x="166688" y="192882"/>
                  </a:lnTo>
                  <a:lnTo>
                    <a:pt x="123825" y="150019"/>
                  </a:lnTo>
                  <a:lnTo>
                    <a:pt x="64294" y="100013"/>
                  </a:lnTo>
                  <a:lnTo>
                    <a:pt x="33338" y="76200"/>
                  </a:lnTo>
                  <a:lnTo>
                    <a:pt x="19050" y="66675"/>
                  </a:lnTo>
                  <a:lnTo>
                    <a:pt x="2381" y="50007"/>
                  </a:lnTo>
                  <a:lnTo>
                    <a:pt x="0" y="33338"/>
                  </a:lnTo>
                  <a:lnTo>
                    <a:pt x="2381" y="19050"/>
                  </a:lnTo>
                  <a:lnTo>
                    <a:pt x="16669" y="7144"/>
                  </a:lnTo>
                  <a:lnTo>
                    <a:pt x="59531" y="0"/>
                  </a:lnTo>
                  <a:lnTo>
                    <a:pt x="130969" y="0"/>
                  </a:lnTo>
                  <a:lnTo>
                    <a:pt x="214313" y="4763"/>
                  </a:lnTo>
                  <a:lnTo>
                    <a:pt x="283369" y="11907"/>
                  </a:lnTo>
                  <a:lnTo>
                    <a:pt x="342900" y="26194"/>
                  </a:lnTo>
                  <a:lnTo>
                    <a:pt x="392906" y="42863"/>
                  </a:lnTo>
                  <a:lnTo>
                    <a:pt x="409575" y="50007"/>
                  </a:lnTo>
                  <a:lnTo>
                    <a:pt x="445294" y="176213"/>
                  </a:lnTo>
                  <a:lnTo>
                    <a:pt x="481013" y="278607"/>
                  </a:lnTo>
                  <a:lnTo>
                    <a:pt x="502444" y="335757"/>
                  </a:lnTo>
                  <a:lnTo>
                    <a:pt x="521494" y="397669"/>
                  </a:lnTo>
                  <a:lnTo>
                    <a:pt x="538163" y="452438"/>
                  </a:lnTo>
                  <a:lnTo>
                    <a:pt x="573881" y="583407"/>
                  </a:lnTo>
                  <a:lnTo>
                    <a:pt x="597694" y="695325"/>
                  </a:lnTo>
                  <a:lnTo>
                    <a:pt x="614363" y="783432"/>
                  </a:lnTo>
                  <a:lnTo>
                    <a:pt x="638175" y="919163"/>
                  </a:lnTo>
                  <a:lnTo>
                    <a:pt x="645319" y="969169"/>
                  </a:lnTo>
                  <a:lnTo>
                    <a:pt x="650081" y="1009650"/>
                  </a:lnTo>
                  <a:lnTo>
                    <a:pt x="652463" y="1050132"/>
                  </a:lnTo>
                  <a:lnTo>
                    <a:pt x="650081" y="1073944"/>
                  </a:lnTo>
                  <a:lnTo>
                    <a:pt x="645319" y="1085850"/>
                  </a:lnTo>
                  <a:lnTo>
                    <a:pt x="633413" y="1092994"/>
                  </a:lnTo>
                  <a:lnTo>
                    <a:pt x="619125" y="1097757"/>
                  </a:lnTo>
                  <a:lnTo>
                    <a:pt x="592931" y="1100138"/>
                  </a:lnTo>
                  <a:lnTo>
                    <a:pt x="547688" y="1097757"/>
                  </a:lnTo>
                  <a:lnTo>
                    <a:pt x="519113" y="1088232"/>
                  </a:lnTo>
                  <a:lnTo>
                    <a:pt x="492919" y="1069182"/>
                  </a:lnTo>
                  <a:lnTo>
                    <a:pt x="471488" y="1047750"/>
                  </a:lnTo>
                  <a:lnTo>
                    <a:pt x="454819" y="1021557"/>
                  </a:lnTo>
                  <a:lnTo>
                    <a:pt x="435769" y="983457"/>
                  </a:lnTo>
                  <a:lnTo>
                    <a:pt x="419100" y="940594"/>
                  </a:lnTo>
                  <a:lnTo>
                    <a:pt x="395288" y="852488"/>
                  </a:lnTo>
                  <a:lnTo>
                    <a:pt x="369094" y="738188"/>
                  </a:lnTo>
                  <a:lnTo>
                    <a:pt x="328613" y="602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BEC14B3E-0882-40D7-8C5F-47CD117E7941}"/>
                </a:ext>
              </a:extLst>
            </p:cNvPr>
            <p:cNvSpPr/>
            <p:nvPr/>
          </p:nvSpPr>
          <p:spPr>
            <a:xfrm rot="16200000">
              <a:off x="4932362" y="3257551"/>
              <a:ext cx="2081213" cy="404812"/>
            </a:xfrm>
            <a:custGeom>
              <a:avLst/>
              <a:gdLst>
                <a:gd name="connsiteX0" fmla="*/ 978694 w 2081213"/>
                <a:gd name="connsiteY0" fmla="*/ 335756 h 404813"/>
                <a:gd name="connsiteX1" fmla="*/ 461963 w 2081213"/>
                <a:gd name="connsiteY1" fmla="*/ 338138 h 404813"/>
                <a:gd name="connsiteX2" fmla="*/ 204788 w 2081213"/>
                <a:gd name="connsiteY2" fmla="*/ 335756 h 404813"/>
                <a:gd name="connsiteX3" fmla="*/ 145256 w 2081213"/>
                <a:gd name="connsiteY3" fmla="*/ 330994 h 404813"/>
                <a:gd name="connsiteX4" fmla="*/ 114300 w 2081213"/>
                <a:gd name="connsiteY4" fmla="*/ 326231 h 404813"/>
                <a:gd name="connsiteX5" fmla="*/ 76200 w 2081213"/>
                <a:gd name="connsiteY5" fmla="*/ 319088 h 404813"/>
                <a:gd name="connsiteX6" fmla="*/ 42863 w 2081213"/>
                <a:gd name="connsiteY6" fmla="*/ 307181 h 404813"/>
                <a:gd name="connsiteX7" fmla="*/ 16669 w 2081213"/>
                <a:gd name="connsiteY7" fmla="*/ 292894 h 404813"/>
                <a:gd name="connsiteX8" fmla="*/ 0 w 2081213"/>
                <a:gd name="connsiteY8" fmla="*/ 276225 h 404813"/>
                <a:gd name="connsiteX9" fmla="*/ 0 w 2081213"/>
                <a:gd name="connsiteY9" fmla="*/ 257175 h 404813"/>
                <a:gd name="connsiteX10" fmla="*/ 9525 w 2081213"/>
                <a:gd name="connsiteY10" fmla="*/ 238125 h 404813"/>
                <a:gd name="connsiteX11" fmla="*/ 52388 w 2081213"/>
                <a:gd name="connsiteY11" fmla="*/ 197644 h 404813"/>
                <a:gd name="connsiteX12" fmla="*/ 109538 w 2081213"/>
                <a:gd name="connsiteY12" fmla="*/ 157163 h 404813"/>
                <a:gd name="connsiteX13" fmla="*/ 180975 w 2081213"/>
                <a:gd name="connsiteY13" fmla="*/ 119063 h 404813"/>
                <a:gd name="connsiteX14" fmla="*/ 230981 w 2081213"/>
                <a:gd name="connsiteY14" fmla="*/ 100013 h 404813"/>
                <a:gd name="connsiteX15" fmla="*/ 302419 w 2081213"/>
                <a:gd name="connsiteY15" fmla="*/ 85725 h 404813"/>
                <a:gd name="connsiteX16" fmla="*/ 352425 w 2081213"/>
                <a:gd name="connsiteY16" fmla="*/ 83344 h 404813"/>
                <a:gd name="connsiteX17" fmla="*/ 404813 w 2081213"/>
                <a:gd name="connsiteY17" fmla="*/ 88106 h 404813"/>
                <a:gd name="connsiteX18" fmla="*/ 483394 w 2081213"/>
                <a:gd name="connsiteY18" fmla="*/ 100013 h 404813"/>
                <a:gd name="connsiteX19" fmla="*/ 576263 w 2081213"/>
                <a:gd name="connsiteY19" fmla="*/ 119063 h 404813"/>
                <a:gd name="connsiteX20" fmla="*/ 664369 w 2081213"/>
                <a:gd name="connsiteY20" fmla="*/ 133350 h 404813"/>
                <a:gd name="connsiteX21" fmla="*/ 923925 w 2081213"/>
                <a:gd name="connsiteY21" fmla="*/ 135731 h 404813"/>
                <a:gd name="connsiteX22" fmla="*/ 1771650 w 2081213"/>
                <a:gd name="connsiteY22" fmla="*/ 135731 h 404813"/>
                <a:gd name="connsiteX23" fmla="*/ 1807369 w 2081213"/>
                <a:gd name="connsiteY23" fmla="*/ 128588 h 404813"/>
                <a:gd name="connsiteX24" fmla="*/ 1900238 w 2081213"/>
                <a:gd name="connsiteY24" fmla="*/ 88106 h 404813"/>
                <a:gd name="connsiteX25" fmla="*/ 1990725 w 2081213"/>
                <a:gd name="connsiteY25" fmla="*/ 42863 h 404813"/>
                <a:gd name="connsiteX26" fmla="*/ 2028825 w 2081213"/>
                <a:gd name="connsiteY26" fmla="*/ 16669 h 404813"/>
                <a:gd name="connsiteX27" fmla="*/ 2047875 w 2081213"/>
                <a:gd name="connsiteY27" fmla="*/ 4763 h 404813"/>
                <a:gd name="connsiteX28" fmla="*/ 2066925 w 2081213"/>
                <a:gd name="connsiteY28" fmla="*/ 0 h 404813"/>
                <a:gd name="connsiteX29" fmla="*/ 2074069 w 2081213"/>
                <a:gd name="connsiteY29" fmla="*/ 2381 h 404813"/>
                <a:gd name="connsiteX30" fmla="*/ 2078831 w 2081213"/>
                <a:gd name="connsiteY30" fmla="*/ 7144 h 404813"/>
                <a:gd name="connsiteX31" fmla="*/ 2081213 w 2081213"/>
                <a:gd name="connsiteY31" fmla="*/ 23813 h 404813"/>
                <a:gd name="connsiteX32" fmla="*/ 2066925 w 2081213"/>
                <a:gd name="connsiteY32" fmla="*/ 66675 h 404813"/>
                <a:gd name="connsiteX33" fmla="*/ 2050256 w 2081213"/>
                <a:gd name="connsiteY33" fmla="*/ 116681 h 404813"/>
                <a:gd name="connsiteX34" fmla="*/ 2024063 w 2081213"/>
                <a:gd name="connsiteY34" fmla="*/ 176213 h 404813"/>
                <a:gd name="connsiteX35" fmla="*/ 1985963 w 2081213"/>
                <a:gd name="connsiteY35" fmla="*/ 235744 h 404813"/>
                <a:gd name="connsiteX36" fmla="*/ 1950244 w 2081213"/>
                <a:gd name="connsiteY36" fmla="*/ 283369 h 404813"/>
                <a:gd name="connsiteX37" fmla="*/ 1905000 w 2081213"/>
                <a:gd name="connsiteY37" fmla="*/ 328613 h 404813"/>
                <a:gd name="connsiteX38" fmla="*/ 1854994 w 2081213"/>
                <a:gd name="connsiteY38" fmla="*/ 364331 h 404813"/>
                <a:gd name="connsiteX39" fmla="*/ 1804988 w 2081213"/>
                <a:gd name="connsiteY39" fmla="*/ 390525 h 404813"/>
                <a:gd name="connsiteX40" fmla="*/ 1759744 w 2081213"/>
                <a:gd name="connsiteY40" fmla="*/ 402431 h 404813"/>
                <a:gd name="connsiteX41" fmla="*/ 1676400 w 2081213"/>
                <a:gd name="connsiteY41" fmla="*/ 404813 h 404813"/>
                <a:gd name="connsiteX42" fmla="*/ 1657350 w 2081213"/>
                <a:gd name="connsiteY42" fmla="*/ 397669 h 404813"/>
                <a:gd name="connsiteX43" fmla="*/ 1607344 w 2081213"/>
                <a:gd name="connsiteY43" fmla="*/ 373856 h 404813"/>
                <a:gd name="connsiteX44" fmla="*/ 1552575 w 2081213"/>
                <a:gd name="connsiteY44" fmla="*/ 357188 h 404813"/>
                <a:gd name="connsiteX45" fmla="*/ 1488281 w 2081213"/>
                <a:gd name="connsiteY45" fmla="*/ 340519 h 404813"/>
                <a:gd name="connsiteX46" fmla="*/ 1431131 w 2081213"/>
                <a:gd name="connsiteY46" fmla="*/ 333375 h 404813"/>
                <a:gd name="connsiteX47" fmla="*/ 978694 w 2081213"/>
                <a:gd name="connsiteY47" fmla="*/ 335756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81213" h="404813">
                  <a:moveTo>
                    <a:pt x="978694" y="335756"/>
                  </a:moveTo>
                  <a:lnTo>
                    <a:pt x="461963" y="338138"/>
                  </a:lnTo>
                  <a:lnTo>
                    <a:pt x="204788" y="335756"/>
                  </a:lnTo>
                  <a:lnTo>
                    <a:pt x="145256" y="330994"/>
                  </a:lnTo>
                  <a:lnTo>
                    <a:pt x="114300" y="326231"/>
                  </a:lnTo>
                  <a:lnTo>
                    <a:pt x="76200" y="319088"/>
                  </a:lnTo>
                  <a:lnTo>
                    <a:pt x="42863" y="307181"/>
                  </a:lnTo>
                  <a:lnTo>
                    <a:pt x="16669" y="292894"/>
                  </a:lnTo>
                  <a:lnTo>
                    <a:pt x="0" y="276225"/>
                  </a:lnTo>
                  <a:lnTo>
                    <a:pt x="0" y="257175"/>
                  </a:lnTo>
                  <a:lnTo>
                    <a:pt x="9525" y="238125"/>
                  </a:lnTo>
                  <a:lnTo>
                    <a:pt x="52388" y="197644"/>
                  </a:lnTo>
                  <a:lnTo>
                    <a:pt x="109538" y="157163"/>
                  </a:lnTo>
                  <a:lnTo>
                    <a:pt x="180975" y="119063"/>
                  </a:lnTo>
                  <a:lnTo>
                    <a:pt x="230981" y="100013"/>
                  </a:lnTo>
                  <a:lnTo>
                    <a:pt x="302419" y="85725"/>
                  </a:lnTo>
                  <a:lnTo>
                    <a:pt x="352425" y="83344"/>
                  </a:lnTo>
                  <a:lnTo>
                    <a:pt x="404813" y="88106"/>
                  </a:lnTo>
                  <a:lnTo>
                    <a:pt x="483394" y="100013"/>
                  </a:lnTo>
                  <a:lnTo>
                    <a:pt x="576263" y="119063"/>
                  </a:lnTo>
                  <a:lnTo>
                    <a:pt x="664369" y="133350"/>
                  </a:lnTo>
                  <a:lnTo>
                    <a:pt x="923925" y="135731"/>
                  </a:lnTo>
                  <a:lnTo>
                    <a:pt x="1771650" y="135731"/>
                  </a:lnTo>
                  <a:lnTo>
                    <a:pt x="1807369" y="128588"/>
                  </a:lnTo>
                  <a:lnTo>
                    <a:pt x="1900238" y="88106"/>
                  </a:lnTo>
                  <a:lnTo>
                    <a:pt x="1990725" y="42863"/>
                  </a:lnTo>
                  <a:lnTo>
                    <a:pt x="2028825" y="16669"/>
                  </a:lnTo>
                  <a:lnTo>
                    <a:pt x="2047875" y="4763"/>
                  </a:lnTo>
                  <a:lnTo>
                    <a:pt x="2066925" y="0"/>
                  </a:lnTo>
                  <a:lnTo>
                    <a:pt x="2074069" y="2381"/>
                  </a:lnTo>
                  <a:lnTo>
                    <a:pt x="2078831" y="7144"/>
                  </a:lnTo>
                  <a:lnTo>
                    <a:pt x="2081213" y="23813"/>
                  </a:lnTo>
                  <a:lnTo>
                    <a:pt x="2066925" y="66675"/>
                  </a:lnTo>
                  <a:lnTo>
                    <a:pt x="2050256" y="116681"/>
                  </a:lnTo>
                  <a:lnTo>
                    <a:pt x="2024063" y="176213"/>
                  </a:lnTo>
                  <a:lnTo>
                    <a:pt x="1985963" y="235744"/>
                  </a:lnTo>
                  <a:lnTo>
                    <a:pt x="1950244" y="283369"/>
                  </a:lnTo>
                  <a:lnTo>
                    <a:pt x="1905000" y="328613"/>
                  </a:lnTo>
                  <a:lnTo>
                    <a:pt x="1854994" y="364331"/>
                  </a:lnTo>
                  <a:lnTo>
                    <a:pt x="1804988" y="390525"/>
                  </a:lnTo>
                  <a:lnTo>
                    <a:pt x="1759744" y="402431"/>
                  </a:lnTo>
                  <a:lnTo>
                    <a:pt x="1676400" y="404813"/>
                  </a:lnTo>
                  <a:lnTo>
                    <a:pt x="1657350" y="397669"/>
                  </a:lnTo>
                  <a:lnTo>
                    <a:pt x="1607344" y="373856"/>
                  </a:lnTo>
                  <a:lnTo>
                    <a:pt x="1552575" y="357188"/>
                  </a:lnTo>
                  <a:lnTo>
                    <a:pt x="1488281" y="340519"/>
                  </a:lnTo>
                  <a:lnTo>
                    <a:pt x="1431131" y="333375"/>
                  </a:lnTo>
                  <a:lnTo>
                    <a:pt x="97869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9590EB45-15D1-4BCC-A969-9BF696617FA2}"/>
                </a:ext>
              </a:extLst>
            </p:cNvPr>
            <p:cNvSpPr/>
            <p:nvPr/>
          </p:nvSpPr>
          <p:spPr>
            <a:xfrm rot="16200000">
              <a:off x="4526757" y="3566319"/>
              <a:ext cx="4538662" cy="546100"/>
            </a:xfrm>
            <a:custGeom>
              <a:avLst/>
              <a:gdLst>
                <a:gd name="connsiteX0" fmla="*/ 2594248 w 4538899"/>
                <a:gd name="connsiteY0" fmla="*/ 450994 h 546158"/>
                <a:gd name="connsiteX1" fmla="*/ 2031540 w 4538899"/>
                <a:gd name="connsiteY1" fmla="*/ 455132 h 546158"/>
                <a:gd name="connsiteX2" fmla="*/ 1584684 w 4538899"/>
                <a:gd name="connsiteY2" fmla="*/ 455132 h 546158"/>
                <a:gd name="connsiteX3" fmla="*/ 1274367 w 4538899"/>
                <a:gd name="connsiteY3" fmla="*/ 463407 h 546158"/>
                <a:gd name="connsiteX4" fmla="*/ 1067489 w 4538899"/>
                <a:gd name="connsiteY4" fmla="*/ 475819 h 546158"/>
                <a:gd name="connsiteX5" fmla="*/ 868887 w 4538899"/>
                <a:gd name="connsiteY5" fmla="*/ 496507 h 546158"/>
                <a:gd name="connsiteX6" fmla="*/ 711660 w 4538899"/>
                <a:gd name="connsiteY6" fmla="*/ 521332 h 546158"/>
                <a:gd name="connsiteX7" fmla="*/ 562708 w 4538899"/>
                <a:gd name="connsiteY7" fmla="*/ 500645 h 546158"/>
                <a:gd name="connsiteX8" fmla="*/ 459269 w 4538899"/>
                <a:gd name="connsiteY8" fmla="*/ 484094 h 546158"/>
                <a:gd name="connsiteX9" fmla="*/ 368242 w 4538899"/>
                <a:gd name="connsiteY9" fmla="*/ 459269 h 546158"/>
                <a:gd name="connsiteX10" fmla="*/ 268941 w 4538899"/>
                <a:gd name="connsiteY10" fmla="*/ 422031 h 546158"/>
                <a:gd name="connsiteX11" fmla="*/ 157227 w 4538899"/>
                <a:gd name="connsiteY11" fmla="*/ 372380 h 546158"/>
                <a:gd name="connsiteX12" fmla="*/ 74476 w 4538899"/>
                <a:gd name="connsiteY12" fmla="*/ 322730 h 546158"/>
                <a:gd name="connsiteX13" fmla="*/ 33100 w 4538899"/>
                <a:gd name="connsiteY13" fmla="*/ 293767 h 546158"/>
                <a:gd name="connsiteX14" fmla="*/ 16550 w 4538899"/>
                <a:gd name="connsiteY14" fmla="*/ 273079 h 546158"/>
                <a:gd name="connsiteX15" fmla="*/ 4137 w 4538899"/>
                <a:gd name="connsiteY15" fmla="*/ 244116 h 546158"/>
                <a:gd name="connsiteX16" fmla="*/ 0 w 4538899"/>
                <a:gd name="connsiteY16" fmla="*/ 215153 h 546158"/>
                <a:gd name="connsiteX17" fmla="*/ 4137 w 4538899"/>
                <a:gd name="connsiteY17" fmla="*/ 194465 h 546158"/>
                <a:gd name="connsiteX18" fmla="*/ 24825 w 4538899"/>
                <a:gd name="connsiteY18" fmla="*/ 169640 h 546158"/>
                <a:gd name="connsiteX19" fmla="*/ 82751 w 4538899"/>
                <a:gd name="connsiteY19" fmla="*/ 144815 h 546158"/>
                <a:gd name="connsiteX20" fmla="*/ 670284 w 4538899"/>
                <a:gd name="connsiteY20" fmla="*/ 239979 h 546158"/>
                <a:gd name="connsiteX21" fmla="*/ 769585 w 4538899"/>
                <a:gd name="connsiteY21" fmla="*/ 252391 h 546158"/>
                <a:gd name="connsiteX22" fmla="*/ 868887 w 4538899"/>
                <a:gd name="connsiteY22" fmla="*/ 252391 h 546158"/>
                <a:gd name="connsiteX23" fmla="*/ 1253680 w 4538899"/>
                <a:gd name="connsiteY23" fmla="*/ 244116 h 546158"/>
                <a:gd name="connsiteX24" fmla="*/ 1650885 w 4538899"/>
                <a:gd name="connsiteY24" fmla="*/ 235841 h 546158"/>
                <a:gd name="connsiteX25" fmla="*/ 2151529 w 4538899"/>
                <a:gd name="connsiteY25" fmla="*/ 227566 h 546158"/>
                <a:gd name="connsiteX26" fmla="*/ 2726650 w 4538899"/>
                <a:gd name="connsiteY26" fmla="*/ 227566 h 546158"/>
                <a:gd name="connsiteX27" fmla="*/ 3289357 w 4538899"/>
                <a:gd name="connsiteY27" fmla="*/ 231703 h 546158"/>
                <a:gd name="connsiteX28" fmla="*/ 3649325 w 4538899"/>
                <a:gd name="connsiteY28" fmla="*/ 227566 h 546158"/>
                <a:gd name="connsiteX29" fmla="*/ 3835515 w 4538899"/>
                <a:gd name="connsiteY29" fmla="*/ 227566 h 546158"/>
                <a:gd name="connsiteX30" fmla="*/ 4017567 w 4538899"/>
                <a:gd name="connsiteY30" fmla="*/ 219291 h 546158"/>
                <a:gd name="connsiteX31" fmla="*/ 4129281 w 4538899"/>
                <a:gd name="connsiteY31" fmla="*/ 206878 h 546158"/>
                <a:gd name="connsiteX32" fmla="*/ 4216170 w 4538899"/>
                <a:gd name="connsiteY32" fmla="*/ 190328 h 546158"/>
                <a:gd name="connsiteX33" fmla="*/ 4269958 w 4538899"/>
                <a:gd name="connsiteY33" fmla="*/ 173778 h 546158"/>
                <a:gd name="connsiteX34" fmla="*/ 4336159 w 4538899"/>
                <a:gd name="connsiteY34" fmla="*/ 136540 h 546158"/>
                <a:gd name="connsiteX35" fmla="*/ 4431323 w 4538899"/>
                <a:gd name="connsiteY35" fmla="*/ 62064 h 546158"/>
                <a:gd name="connsiteX36" fmla="*/ 4480974 w 4538899"/>
                <a:gd name="connsiteY36" fmla="*/ 20688 h 546158"/>
                <a:gd name="connsiteX37" fmla="*/ 4514074 w 4538899"/>
                <a:gd name="connsiteY37" fmla="*/ 0 h 546158"/>
                <a:gd name="connsiteX38" fmla="*/ 4530624 w 4538899"/>
                <a:gd name="connsiteY38" fmla="*/ 0 h 546158"/>
                <a:gd name="connsiteX39" fmla="*/ 4538899 w 4538899"/>
                <a:gd name="connsiteY39" fmla="*/ 16551 h 546158"/>
                <a:gd name="connsiteX40" fmla="*/ 4530624 w 4538899"/>
                <a:gd name="connsiteY40" fmla="*/ 74476 h 546158"/>
                <a:gd name="connsiteX41" fmla="*/ 4526487 w 4538899"/>
                <a:gd name="connsiteY41" fmla="*/ 132402 h 546158"/>
                <a:gd name="connsiteX42" fmla="*/ 4518212 w 4538899"/>
                <a:gd name="connsiteY42" fmla="*/ 177915 h 546158"/>
                <a:gd name="connsiteX43" fmla="*/ 4493386 w 4538899"/>
                <a:gd name="connsiteY43" fmla="*/ 248254 h 546158"/>
                <a:gd name="connsiteX44" fmla="*/ 4460286 w 4538899"/>
                <a:gd name="connsiteY44" fmla="*/ 306179 h 546158"/>
                <a:gd name="connsiteX45" fmla="*/ 4389947 w 4538899"/>
                <a:gd name="connsiteY45" fmla="*/ 388931 h 546158"/>
                <a:gd name="connsiteX46" fmla="*/ 4340297 w 4538899"/>
                <a:gd name="connsiteY46" fmla="*/ 438581 h 546158"/>
                <a:gd name="connsiteX47" fmla="*/ 4307196 w 4538899"/>
                <a:gd name="connsiteY47" fmla="*/ 479957 h 546158"/>
                <a:gd name="connsiteX48" fmla="*/ 4265821 w 4538899"/>
                <a:gd name="connsiteY48" fmla="*/ 517195 h 546158"/>
                <a:gd name="connsiteX49" fmla="*/ 4220308 w 4538899"/>
                <a:gd name="connsiteY49" fmla="*/ 533745 h 546158"/>
                <a:gd name="connsiteX50" fmla="*/ 4166519 w 4538899"/>
                <a:gd name="connsiteY50" fmla="*/ 546158 h 546158"/>
                <a:gd name="connsiteX51" fmla="*/ 4137556 w 4538899"/>
                <a:gd name="connsiteY51" fmla="*/ 537883 h 546158"/>
                <a:gd name="connsiteX52" fmla="*/ 4071356 w 4538899"/>
                <a:gd name="connsiteY52" fmla="*/ 517195 h 546158"/>
                <a:gd name="connsiteX53" fmla="*/ 3996880 w 4538899"/>
                <a:gd name="connsiteY53" fmla="*/ 500645 h 546158"/>
                <a:gd name="connsiteX54" fmla="*/ 3897578 w 4538899"/>
                <a:gd name="connsiteY54" fmla="*/ 475819 h 546158"/>
                <a:gd name="connsiteX55" fmla="*/ 3761039 w 4538899"/>
                <a:gd name="connsiteY55" fmla="*/ 455132 h 546158"/>
                <a:gd name="connsiteX56" fmla="*/ 3616224 w 4538899"/>
                <a:gd name="connsiteY56" fmla="*/ 450994 h 546158"/>
                <a:gd name="connsiteX57" fmla="*/ 3185918 w 4538899"/>
                <a:gd name="connsiteY57" fmla="*/ 455132 h 546158"/>
                <a:gd name="connsiteX58" fmla="*/ 2594248 w 4538899"/>
                <a:gd name="connsiteY58" fmla="*/ 450994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538899" h="546158">
                  <a:moveTo>
                    <a:pt x="2594248" y="450994"/>
                  </a:moveTo>
                  <a:lnTo>
                    <a:pt x="2031540" y="455132"/>
                  </a:lnTo>
                  <a:lnTo>
                    <a:pt x="1584684" y="455132"/>
                  </a:lnTo>
                  <a:lnTo>
                    <a:pt x="1274367" y="463407"/>
                  </a:lnTo>
                  <a:lnTo>
                    <a:pt x="1067489" y="475819"/>
                  </a:lnTo>
                  <a:lnTo>
                    <a:pt x="868887" y="496507"/>
                  </a:lnTo>
                  <a:lnTo>
                    <a:pt x="711660" y="521332"/>
                  </a:lnTo>
                  <a:lnTo>
                    <a:pt x="562708" y="500645"/>
                  </a:lnTo>
                  <a:lnTo>
                    <a:pt x="459269" y="484094"/>
                  </a:lnTo>
                  <a:lnTo>
                    <a:pt x="368242" y="459269"/>
                  </a:lnTo>
                  <a:lnTo>
                    <a:pt x="268941" y="422031"/>
                  </a:lnTo>
                  <a:lnTo>
                    <a:pt x="157227" y="372380"/>
                  </a:lnTo>
                  <a:lnTo>
                    <a:pt x="74476" y="322730"/>
                  </a:lnTo>
                  <a:lnTo>
                    <a:pt x="33100" y="293767"/>
                  </a:lnTo>
                  <a:lnTo>
                    <a:pt x="16550" y="273079"/>
                  </a:lnTo>
                  <a:lnTo>
                    <a:pt x="4137" y="244116"/>
                  </a:lnTo>
                  <a:lnTo>
                    <a:pt x="0" y="215153"/>
                  </a:lnTo>
                  <a:lnTo>
                    <a:pt x="4137" y="194465"/>
                  </a:lnTo>
                  <a:lnTo>
                    <a:pt x="24825" y="169640"/>
                  </a:lnTo>
                  <a:lnTo>
                    <a:pt x="82751" y="144815"/>
                  </a:lnTo>
                  <a:lnTo>
                    <a:pt x="670284" y="239979"/>
                  </a:lnTo>
                  <a:lnTo>
                    <a:pt x="769585" y="252391"/>
                  </a:lnTo>
                  <a:lnTo>
                    <a:pt x="868887" y="252391"/>
                  </a:lnTo>
                  <a:lnTo>
                    <a:pt x="1253680" y="244116"/>
                  </a:lnTo>
                  <a:lnTo>
                    <a:pt x="1650885" y="235841"/>
                  </a:lnTo>
                  <a:lnTo>
                    <a:pt x="2151529" y="227566"/>
                  </a:lnTo>
                  <a:lnTo>
                    <a:pt x="2726650" y="227566"/>
                  </a:lnTo>
                  <a:lnTo>
                    <a:pt x="3289357" y="231703"/>
                  </a:lnTo>
                  <a:lnTo>
                    <a:pt x="3649325" y="227566"/>
                  </a:lnTo>
                  <a:lnTo>
                    <a:pt x="3835515" y="227566"/>
                  </a:lnTo>
                  <a:lnTo>
                    <a:pt x="4017567" y="219291"/>
                  </a:lnTo>
                  <a:lnTo>
                    <a:pt x="4129281" y="206878"/>
                  </a:lnTo>
                  <a:lnTo>
                    <a:pt x="4216170" y="190328"/>
                  </a:lnTo>
                  <a:lnTo>
                    <a:pt x="4269958" y="173778"/>
                  </a:lnTo>
                  <a:lnTo>
                    <a:pt x="4336159" y="136540"/>
                  </a:lnTo>
                  <a:lnTo>
                    <a:pt x="4431323" y="62064"/>
                  </a:lnTo>
                  <a:lnTo>
                    <a:pt x="4480974" y="20688"/>
                  </a:lnTo>
                  <a:lnTo>
                    <a:pt x="4514074" y="0"/>
                  </a:lnTo>
                  <a:lnTo>
                    <a:pt x="4530624" y="0"/>
                  </a:lnTo>
                  <a:lnTo>
                    <a:pt x="4538899" y="16551"/>
                  </a:lnTo>
                  <a:lnTo>
                    <a:pt x="4530624" y="74476"/>
                  </a:lnTo>
                  <a:lnTo>
                    <a:pt x="4526487" y="132402"/>
                  </a:lnTo>
                  <a:lnTo>
                    <a:pt x="4518212" y="177915"/>
                  </a:lnTo>
                  <a:lnTo>
                    <a:pt x="4493386" y="248254"/>
                  </a:lnTo>
                  <a:lnTo>
                    <a:pt x="4460286" y="306179"/>
                  </a:lnTo>
                  <a:lnTo>
                    <a:pt x="4389947" y="388931"/>
                  </a:lnTo>
                  <a:lnTo>
                    <a:pt x="4340297" y="438581"/>
                  </a:lnTo>
                  <a:lnTo>
                    <a:pt x="4307196" y="479957"/>
                  </a:lnTo>
                  <a:lnTo>
                    <a:pt x="4265821" y="517195"/>
                  </a:lnTo>
                  <a:lnTo>
                    <a:pt x="4220308" y="533745"/>
                  </a:lnTo>
                  <a:lnTo>
                    <a:pt x="4166519" y="546158"/>
                  </a:lnTo>
                  <a:lnTo>
                    <a:pt x="4137556" y="537883"/>
                  </a:lnTo>
                  <a:lnTo>
                    <a:pt x="4071356" y="517195"/>
                  </a:lnTo>
                  <a:lnTo>
                    <a:pt x="3996880" y="500645"/>
                  </a:lnTo>
                  <a:lnTo>
                    <a:pt x="3897578" y="475819"/>
                  </a:lnTo>
                  <a:lnTo>
                    <a:pt x="3761039" y="455132"/>
                  </a:lnTo>
                  <a:lnTo>
                    <a:pt x="3616224" y="450994"/>
                  </a:lnTo>
                  <a:lnTo>
                    <a:pt x="3185918" y="455132"/>
                  </a:lnTo>
                  <a:lnTo>
                    <a:pt x="2594248" y="45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070331FC-904D-4BB4-BFC7-FA2532063C2C}"/>
                </a:ext>
              </a:extLst>
            </p:cNvPr>
            <p:cNvSpPr/>
            <p:nvPr/>
          </p:nvSpPr>
          <p:spPr>
            <a:xfrm>
              <a:off x="3041650" y="2066925"/>
              <a:ext cx="2524125" cy="550863"/>
            </a:xfrm>
            <a:custGeom>
              <a:avLst/>
              <a:gdLst>
                <a:gd name="connsiteX0" fmla="*/ 950119 w 2524125"/>
                <a:gd name="connsiteY0" fmla="*/ 319088 h 550069"/>
                <a:gd name="connsiteX1" fmla="*/ 669132 w 2524125"/>
                <a:gd name="connsiteY1" fmla="*/ 385763 h 550069"/>
                <a:gd name="connsiteX2" fmla="*/ 438150 w 2524125"/>
                <a:gd name="connsiteY2" fmla="*/ 442913 h 550069"/>
                <a:gd name="connsiteX3" fmla="*/ 238125 w 2524125"/>
                <a:gd name="connsiteY3" fmla="*/ 497681 h 550069"/>
                <a:gd name="connsiteX4" fmla="*/ 52388 w 2524125"/>
                <a:gd name="connsiteY4" fmla="*/ 550069 h 550069"/>
                <a:gd name="connsiteX5" fmla="*/ 0 w 2524125"/>
                <a:gd name="connsiteY5" fmla="*/ 342900 h 550069"/>
                <a:gd name="connsiteX6" fmla="*/ 140494 w 2524125"/>
                <a:gd name="connsiteY6" fmla="*/ 326231 h 550069"/>
                <a:gd name="connsiteX7" fmla="*/ 381000 w 2524125"/>
                <a:gd name="connsiteY7" fmla="*/ 295275 h 550069"/>
                <a:gd name="connsiteX8" fmla="*/ 540544 w 2524125"/>
                <a:gd name="connsiteY8" fmla="*/ 264319 h 550069"/>
                <a:gd name="connsiteX9" fmla="*/ 721519 w 2524125"/>
                <a:gd name="connsiteY9" fmla="*/ 228600 h 550069"/>
                <a:gd name="connsiteX10" fmla="*/ 940594 w 2524125"/>
                <a:gd name="connsiteY10" fmla="*/ 173831 h 550069"/>
                <a:gd name="connsiteX11" fmla="*/ 1102519 w 2524125"/>
                <a:gd name="connsiteY11" fmla="*/ 138113 h 550069"/>
                <a:gd name="connsiteX12" fmla="*/ 1283494 w 2524125"/>
                <a:gd name="connsiteY12" fmla="*/ 114300 h 550069"/>
                <a:gd name="connsiteX13" fmla="*/ 1507332 w 2524125"/>
                <a:gd name="connsiteY13" fmla="*/ 85725 h 550069"/>
                <a:gd name="connsiteX14" fmla="*/ 1812132 w 2524125"/>
                <a:gd name="connsiteY14" fmla="*/ 42863 h 550069"/>
                <a:gd name="connsiteX15" fmla="*/ 1993107 w 2524125"/>
                <a:gd name="connsiteY15" fmla="*/ 16669 h 550069"/>
                <a:gd name="connsiteX16" fmla="*/ 2059782 w 2524125"/>
                <a:gd name="connsiteY16" fmla="*/ 4763 h 550069"/>
                <a:gd name="connsiteX17" fmla="*/ 2107407 w 2524125"/>
                <a:gd name="connsiteY17" fmla="*/ 0 h 550069"/>
                <a:gd name="connsiteX18" fmla="*/ 2159794 w 2524125"/>
                <a:gd name="connsiteY18" fmla="*/ 7144 h 550069"/>
                <a:gd name="connsiteX19" fmla="*/ 2202657 w 2524125"/>
                <a:gd name="connsiteY19" fmla="*/ 23813 h 550069"/>
                <a:gd name="connsiteX20" fmla="*/ 2250282 w 2524125"/>
                <a:gd name="connsiteY20" fmla="*/ 45244 h 550069"/>
                <a:gd name="connsiteX21" fmla="*/ 2283619 w 2524125"/>
                <a:gd name="connsiteY21" fmla="*/ 71438 h 550069"/>
                <a:gd name="connsiteX22" fmla="*/ 2324100 w 2524125"/>
                <a:gd name="connsiteY22" fmla="*/ 104775 h 550069"/>
                <a:gd name="connsiteX23" fmla="*/ 2374107 w 2524125"/>
                <a:gd name="connsiteY23" fmla="*/ 159544 h 550069"/>
                <a:gd name="connsiteX24" fmla="*/ 2436019 w 2524125"/>
                <a:gd name="connsiteY24" fmla="*/ 226219 h 550069"/>
                <a:gd name="connsiteX25" fmla="*/ 2478882 w 2524125"/>
                <a:gd name="connsiteY25" fmla="*/ 271463 h 550069"/>
                <a:gd name="connsiteX26" fmla="*/ 2512219 w 2524125"/>
                <a:gd name="connsiteY26" fmla="*/ 316706 h 550069"/>
                <a:gd name="connsiteX27" fmla="*/ 2524125 w 2524125"/>
                <a:gd name="connsiteY27" fmla="*/ 335756 h 550069"/>
                <a:gd name="connsiteX28" fmla="*/ 2524125 w 2524125"/>
                <a:gd name="connsiteY28" fmla="*/ 357188 h 550069"/>
                <a:gd name="connsiteX29" fmla="*/ 2507457 w 2524125"/>
                <a:gd name="connsiteY29" fmla="*/ 376238 h 550069"/>
                <a:gd name="connsiteX30" fmla="*/ 2457450 w 2524125"/>
                <a:gd name="connsiteY30" fmla="*/ 402431 h 550069"/>
                <a:gd name="connsiteX31" fmla="*/ 2381250 w 2524125"/>
                <a:gd name="connsiteY31" fmla="*/ 397669 h 550069"/>
                <a:gd name="connsiteX32" fmla="*/ 2336007 w 2524125"/>
                <a:gd name="connsiteY32" fmla="*/ 400050 h 550069"/>
                <a:gd name="connsiteX33" fmla="*/ 2131219 w 2524125"/>
                <a:gd name="connsiteY33" fmla="*/ 207169 h 550069"/>
                <a:gd name="connsiteX34" fmla="*/ 2093119 w 2524125"/>
                <a:gd name="connsiteY34" fmla="*/ 188119 h 550069"/>
                <a:gd name="connsiteX35" fmla="*/ 2062163 w 2524125"/>
                <a:gd name="connsiteY35" fmla="*/ 180975 h 550069"/>
                <a:gd name="connsiteX36" fmla="*/ 1995488 w 2524125"/>
                <a:gd name="connsiteY36" fmla="*/ 180975 h 550069"/>
                <a:gd name="connsiteX37" fmla="*/ 1843088 w 2524125"/>
                <a:gd name="connsiteY37" fmla="*/ 188119 h 550069"/>
                <a:gd name="connsiteX38" fmla="*/ 1659732 w 2524125"/>
                <a:gd name="connsiteY38" fmla="*/ 202406 h 550069"/>
                <a:gd name="connsiteX39" fmla="*/ 1524000 w 2524125"/>
                <a:gd name="connsiteY39" fmla="*/ 219075 h 550069"/>
                <a:gd name="connsiteX40" fmla="*/ 1345407 w 2524125"/>
                <a:gd name="connsiteY40" fmla="*/ 240506 h 550069"/>
                <a:gd name="connsiteX41" fmla="*/ 1185863 w 2524125"/>
                <a:gd name="connsiteY41" fmla="*/ 269081 h 550069"/>
                <a:gd name="connsiteX42" fmla="*/ 950119 w 2524125"/>
                <a:gd name="connsiteY42" fmla="*/ 319088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4125" h="550069">
                  <a:moveTo>
                    <a:pt x="950119" y="319088"/>
                  </a:moveTo>
                  <a:lnTo>
                    <a:pt x="669132" y="385763"/>
                  </a:lnTo>
                  <a:lnTo>
                    <a:pt x="438150" y="442913"/>
                  </a:lnTo>
                  <a:lnTo>
                    <a:pt x="238125" y="497681"/>
                  </a:lnTo>
                  <a:lnTo>
                    <a:pt x="52388" y="550069"/>
                  </a:lnTo>
                  <a:lnTo>
                    <a:pt x="0" y="342900"/>
                  </a:lnTo>
                  <a:lnTo>
                    <a:pt x="140494" y="326231"/>
                  </a:lnTo>
                  <a:lnTo>
                    <a:pt x="381000" y="295275"/>
                  </a:lnTo>
                  <a:lnTo>
                    <a:pt x="540544" y="264319"/>
                  </a:lnTo>
                  <a:lnTo>
                    <a:pt x="721519" y="228600"/>
                  </a:lnTo>
                  <a:lnTo>
                    <a:pt x="940594" y="173831"/>
                  </a:lnTo>
                  <a:lnTo>
                    <a:pt x="1102519" y="138113"/>
                  </a:lnTo>
                  <a:lnTo>
                    <a:pt x="1283494" y="114300"/>
                  </a:lnTo>
                  <a:lnTo>
                    <a:pt x="1507332" y="85725"/>
                  </a:lnTo>
                  <a:lnTo>
                    <a:pt x="1812132" y="42863"/>
                  </a:lnTo>
                  <a:lnTo>
                    <a:pt x="1993107" y="16669"/>
                  </a:lnTo>
                  <a:lnTo>
                    <a:pt x="2059782" y="4763"/>
                  </a:lnTo>
                  <a:lnTo>
                    <a:pt x="2107407" y="0"/>
                  </a:lnTo>
                  <a:lnTo>
                    <a:pt x="2159794" y="7144"/>
                  </a:lnTo>
                  <a:lnTo>
                    <a:pt x="2202657" y="23813"/>
                  </a:lnTo>
                  <a:lnTo>
                    <a:pt x="2250282" y="45244"/>
                  </a:lnTo>
                  <a:lnTo>
                    <a:pt x="2283619" y="71438"/>
                  </a:lnTo>
                  <a:lnTo>
                    <a:pt x="2324100" y="104775"/>
                  </a:lnTo>
                  <a:lnTo>
                    <a:pt x="2374107" y="159544"/>
                  </a:lnTo>
                  <a:lnTo>
                    <a:pt x="2436019" y="226219"/>
                  </a:lnTo>
                  <a:lnTo>
                    <a:pt x="2478882" y="271463"/>
                  </a:lnTo>
                  <a:lnTo>
                    <a:pt x="2512219" y="316706"/>
                  </a:lnTo>
                  <a:lnTo>
                    <a:pt x="2524125" y="335756"/>
                  </a:lnTo>
                  <a:lnTo>
                    <a:pt x="2524125" y="357188"/>
                  </a:lnTo>
                  <a:lnTo>
                    <a:pt x="2507457" y="376238"/>
                  </a:lnTo>
                  <a:lnTo>
                    <a:pt x="2457450" y="402431"/>
                  </a:lnTo>
                  <a:lnTo>
                    <a:pt x="2381250" y="397669"/>
                  </a:lnTo>
                  <a:lnTo>
                    <a:pt x="2336007" y="400050"/>
                  </a:lnTo>
                  <a:lnTo>
                    <a:pt x="2131219" y="207169"/>
                  </a:lnTo>
                  <a:lnTo>
                    <a:pt x="2093119" y="188119"/>
                  </a:lnTo>
                  <a:lnTo>
                    <a:pt x="2062163" y="180975"/>
                  </a:lnTo>
                  <a:lnTo>
                    <a:pt x="1995488" y="180975"/>
                  </a:lnTo>
                  <a:lnTo>
                    <a:pt x="1843088" y="188119"/>
                  </a:lnTo>
                  <a:lnTo>
                    <a:pt x="1659732" y="202406"/>
                  </a:lnTo>
                  <a:lnTo>
                    <a:pt x="1524000" y="219075"/>
                  </a:lnTo>
                  <a:lnTo>
                    <a:pt x="1345407" y="240506"/>
                  </a:lnTo>
                  <a:lnTo>
                    <a:pt x="1185863" y="269081"/>
                  </a:lnTo>
                  <a:lnTo>
                    <a:pt x="95011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A96C0FAA-CA7C-4A1E-8BFC-E988D52FBF39}"/>
                </a:ext>
              </a:extLst>
            </p:cNvPr>
            <p:cNvSpPr/>
            <p:nvPr/>
          </p:nvSpPr>
          <p:spPr>
            <a:xfrm>
              <a:off x="4886325" y="2201863"/>
              <a:ext cx="550863" cy="541337"/>
            </a:xfrm>
            <a:custGeom>
              <a:avLst/>
              <a:gdLst>
                <a:gd name="connsiteX0" fmla="*/ 135731 w 550069"/>
                <a:gd name="connsiteY0" fmla="*/ 295275 h 540544"/>
                <a:gd name="connsiteX1" fmla="*/ 195263 w 550069"/>
                <a:gd name="connsiteY1" fmla="*/ 211932 h 540544"/>
                <a:gd name="connsiteX2" fmla="*/ 226219 w 550069"/>
                <a:gd name="connsiteY2" fmla="*/ 173832 h 540544"/>
                <a:gd name="connsiteX3" fmla="*/ 247650 w 550069"/>
                <a:gd name="connsiteY3" fmla="*/ 142875 h 540544"/>
                <a:gd name="connsiteX4" fmla="*/ 259556 w 550069"/>
                <a:gd name="connsiteY4" fmla="*/ 111919 h 540544"/>
                <a:gd name="connsiteX5" fmla="*/ 264319 w 550069"/>
                <a:gd name="connsiteY5" fmla="*/ 80963 h 540544"/>
                <a:gd name="connsiteX6" fmla="*/ 245269 w 550069"/>
                <a:gd name="connsiteY6" fmla="*/ 0 h 540544"/>
                <a:gd name="connsiteX7" fmla="*/ 550069 w 550069"/>
                <a:gd name="connsiteY7" fmla="*/ 240507 h 540544"/>
                <a:gd name="connsiteX8" fmla="*/ 490538 w 550069"/>
                <a:gd name="connsiteY8" fmla="*/ 264319 h 540544"/>
                <a:gd name="connsiteX9" fmla="*/ 426244 w 550069"/>
                <a:gd name="connsiteY9" fmla="*/ 283369 h 540544"/>
                <a:gd name="connsiteX10" fmla="*/ 395288 w 550069"/>
                <a:gd name="connsiteY10" fmla="*/ 295275 h 540544"/>
                <a:gd name="connsiteX11" fmla="*/ 366713 w 550069"/>
                <a:gd name="connsiteY11" fmla="*/ 314325 h 540544"/>
                <a:gd name="connsiteX12" fmla="*/ 259556 w 550069"/>
                <a:gd name="connsiteY12" fmla="*/ 385763 h 540544"/>
                <a:gd name="connsiteX13" fmla="*/ 166688 w 550069"/>
                <a:gd name="connsiteY13" fmla="*/ 452438 h 540544"/>
                <a:gd name="connsiteX14" fmla="*/ 85725 w 550069"/>
                <a:gd name="connsiteY14" fmla="*/ 511969 h 540544"/>
                <a:gd name="connsiteX15" fmla="*/ 54769 w 550069"/>
                <a:gd name="connsiteY15" fmla="*/ 533400 h 540544"/>
                <a:gd name="connsiteX16" fmla="*/ 35719 w 550069"/>
                <a:gd name="connsiteY16" fmla="*/ 540544 h 540544"/>
                <a:gd name="connsiteX17" fmla="*/ 19050 w 550069"/>
                <a:gd name="connsiteY17" fmla="*/ 540544 h 540544"/>
                <a:gd name="connsiteX18" fmla="*/ 7144 w 550069"/>
                <a:gd name="connsiteY18" fmla="*/ 535782 h 540544"/>
                <a:gd name="connsiteX19" fmla="*/ 0 w 550069"/>
                <a:gd name="connsiteY19" fmla="*/ 523875 h 540544"/>
                <a:gd name="connsiteX20" fmla="*/ 2381 w 550069"/>
                <a:gd name="connsiteY20" fmla="*/ 497682 h 540544"/>
                <a:gd name="connsiteX21" fmla="*/ 14288 w 550069"/>
                <a:gd name="connsiteY21" fmla="*/ 464344 h 540544"/>
                <a:gd name="connsiteX22" fmla="*/ 59531 w 550069"/>
                <a:gd name="connsiteY22" fmla="*/ 404813 h 540544"/>
                <a:gd name="connsiteX23" fmla="*/ 135731 w 550069"/>
                <a:gd name="connsiteY23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069" h="540544">
                  <a:moveTo>
                    <a:pt x="135731" y="295275"/>
                  </a:moveTo>
                  <a:lnTo>
                    <a:pt x="195263" y="211932"/>
                  </a:lnTo>
                  <a:lnTo>
                    <a:pt x="226219" y="173832"/>
                  </a:lnTo>
                  <a:lnTo>
                    <a:pt x="247650" y="142875"/>
                  </a:lnTo>
                  <a:lnTo>
                    <a:pt x="259556" y="111919"/>
                  </a:lnTo>
                  <a:lnTo>
                    <a:pt x="264319" y="80963"/>
                  </a:lnTo>
                  <a:lnTo>
                    <a:pt x="245269" y="0"/>
                  </a:lnTo>
                  <a:lnTo>
                    <a:pt x="550069" y="240507"/>
                  </a:lnTo>
                  <a:lnTo>
                    <a:pt x="490538" y="264319"/>
                  </a:lnTo>
                  <a:lnTo>
                    <a:pt x="426244" y="283369"/>
                  </a:lnTo>
                  <a:lnTo>
                    <a:pt x="395288" y="295275"/>
                  </a:lnTo>
                  <a:lnTo>
                    <a:pt x="366713" y="314325"/>
                  </a:lnTo>
                  <a:lnTo>
                    <a:pt x="259556" y="385763"/>
                  </a:lnTo>
                  <a:lnTo>
                    <a:pt x="166688" y="452438"/>
                  </a:lnTo>
                  <a:lnTo>
                    <a:pt x="85725" y="511969"/>
                  </a:lnTo>
                  <a:lnTo>
                    <a:pt x="54769" y="533400"/>
                  </a:lnTo>
                  <a:lnTo>
                    <a:pt x="35719" y="540544"/>
                  </a:lnTo>
                  <a:lnTo>
                    <a:pt x="19050" y="540544"/>
                  </a:lnTo>
                  <a:lnTo>
                    <a:pt x="7144" y="535782"/>
                  </a:lnTo>
                  <a:lnTo>
                    <a:pt x="0" y="523875"/>
                  </a:lnTo>
                  <a:lnTo>
                    <a:pt x="2381" y="497682"/>
                  </a:lnTo>
                  <a:lnTo>
                    <a:pt x="14288" y="464344"/>
                  </a:lnTo>
                  <a:lnTo>
                    <a:pt x="59531" y="404813"/>
                  </a:lnTo>
                  <a:lnTo>
                    <a:pt x="135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31D0E690-67F8-48CA-844D-165347417B19}"/>
                </a:ext>
              </a:extLst>
            </p:cNvPr>
            <p:cNvSpPr/>
            <p:nvPr/>
          </p:nvSpPr>
          <p:spPr>
            <a:xfrm rot="16200000">
              <a:off x="3106738" y="3176587"/>
              <a:ext cx="1701800" cy="460375"/>
            </a:xfrm>
            <a:custGeom>
              <a:avLst/>
              <a:gdLst>
                <a:gd name="connsiteX0" fmla="*/ 947737 w 1702593"/>
                <a:gd name="connsiteY0" fmla="*/ 435768 h 459581"/>
                <a:gd name="connsiteX1" fmla="*/ 726281 w 1702593"/>
                <a:gd name="connsiteY1" fmla="*/ 440531 h 459581"/>
                <a:gd name="connsiteX2" fmla="*/ 585787 w 1702593"/>
                <a:gd name="connsiteY2" fmla="*/ 438150 h 459581"/>
                <a:gd name="connsiteX3" fmla="*/ 452437 w 1702593"/>
                <a:gd name="connsiteY3" fmla="*/ 433387 h 459581"/>
                <a:gd name="connsiteX4" fmla="*/ 378618 w 1702593"/>
                <a:gd name="connsiteY4" fmla="*/ 426243 h 459581"/>
                <a:gd name="connsiteX5" fmla="*/ 328612 w 1702593"/>
                <a:gd name="connsiteY5" fmla="*/ 421481 h 459581"/>
                <a:gd name="connsiteX6" fmla="*/ 259556 w 1702593"/>
                <a:gd name="connsiteY6" fmla="*/ 414337 h 459581"/>
                <a:gd name="connsiteX7" fmla="*/ 26193 w 1702593"/>
                <a:gd name="connsiteY7" fmla="*/ 419100 h 459581"/>
                <a:gd name="connsiteX8" fmla="*/ 0 w 1702593"/>
                <a:gd name="connsiteY8" fmla="*/ 233362 h 459581"/>
                <a:gd name="connsiteX9" fmla="*/ 204787 w 1702593"/>
                <a:gd name="connsiteY9" fmla="*/ 242887 h 459581"/>
                <a:gd name="connsiteX10" fmla="*/ 314325 w 1702593"/>
                <a:gd name="connsiteY10" fmla="*/ 250031 h 459581"/>
                <a:gd name="connsiteX11" fmla="*/ 385762 w 1702593"/>
                <a:gd name="connsiteY11" fmla="*/ 250031 h 459581"/>
                <a:gd name="connsiteX12" fmla="*/ 461962 w 1702593"/>
                <a:gd name="connsiteY12" fmla="*/ 247650 h 459581"/>
                <a:gd name="connsiteX13" fmla="*/ 547687 w 1702593"/>
                <a:gd name="connsiteY13" fmla="*/ 235743 h 459581"/>
                <a:gd name="connsiteX14" fmla="*/ 671512 w 1702593"/>
                <a:gd name="connsiteY14" fmla="*/ 235743 h 459581"/>
                <a:gd name="connsiteX15" fmla="*/ 1126331 w 1702593"/>
                <a:gd name="connsiteY15" fmla="*/ 235743 h 459581"/>
                <a:gd name="connsiteX16" fmla="*/ 1257300 w 1702593"/>
                <a:gd name="connsiteY16" fmla="*/ 216693 h 459581"/>
                <a:gd name="connsiteX17" fmla="*/ 1340643 w 1702593"/>
                <a:gd name="connsiteY17" fmla="*/ 211931 h 459581"/>
                <a:gd name="connsiteX18" fmla="*/ 1443037 w 1702593"/>
                <a:gd name="connsiteY18" fmla="*/ 197643 h 459581"/>
                <a:gd name="connsiteX19" fmla="*/ 1485900 w 1702593"/>
                <a:gd name="connsiteY19" fmla="*/ 185737 h 459581"/>
                <a:gd name="connsiteX20" fmla="*/ 1519237 w 1702593"/>
                <a:gd name="connsiteY20" fmla="*/ 171450 h 459581"/>
                <a:gd name="connsiteX21" fmla="*/ 1557337 w 1702593"/>
                <a:gd name="connsiteY21" fmla="*/ 154781 h 459581"/>
                <a:gd name="connsiteX22" fmla="*/ 1588293 w 1702593"/>
                <a:gd name="connsiteY22" fmla="*/ 130968 h 459581"/>
                <a:gd name="connsiteX23" fmla="*/ 1616868 w 1702593"/>
                <a:gd name="connsiteY23" fmla="*/ 102393 h 459581"/>
                <a:gd name="connsiteX24" fmla="*/ 1635918 w 1702593"/>
                <a:gd name="connsiteY24" fmla="*/ 66675 h 459581"/>
                <a:gd name="connsiteX25" fmla="*/ 1647825 w 1702593"/>
                <a:gd name="connsiteY25" fmla="*/ 30956 h 459581"/>
                <a:gd name="connsiteX26" fmla="*/ 1654968 w 1702593"/>
                <a:gd name="connsiteY26" fmla="*/ 14287 h 459581"/>
                <a:gd name="connsiteX27" fmla="*/ 1664493 w 1702593"/>
                <a:gd name="connsiteY27" fmla="*/ 4762 h 459581"/>
                <a:gd name="connsiteX28" fmla="*/ 1683543 w 1702593"/>
                <a:gd name="connsiteY28" fmla="*/ 0 h 459581"/>
                <a:gd name="connsiteX29" fmla="*/ 1695450 w 1702593"/>
                <a:gd name="connsiteY29" fmla="*/ 7143 h 459581"/>
                <a:gd name="connsiteX30" fmla="*/ 1702593 w 1702593"/>
                <a:gd name="connsiteY30" fmla="*/ 35718 h 459581"/>
                <a:gd name="connsiteX31" fmla="*/ 1702593 w 1702593"/>
                <a:gd name="connsiteY31" fmla="*/ 88106 h 459581"/>
                <a:gd name="connsiteX32" fmla="*/ 1700212 w 1702593"/>
                <a:gd name="connsiteY32" fmla="*/ 145256 h 459581"/>
                <a:gd name="connsiteX33" fmla="*/ 1695450 w 1702593"/>
                <a:gd name="connsiteY33" fmla="*/ 202406 h 459581"/>
                <a:gd name="connsiteX34" fmla="*/ 1683543 w 1702593"/>
                <a:gd name="connsiteY34" fmla="*/ 257175 h 459581"/>
                <a:gd name="connsiteX35" fmla="*/ 1666875 w 1702593"/>
                <a:gd name="connsiteY35" fmla="*/ 319087 h 459581"/>
                <a:gd name="connsiteX36" fmla="*/ 1645443 w 1702593"/>
                <a:gd name="connsiteY36" fmla="*/ 366712 h 459581"/>
                <a:gd name="connsiteX37" fmla="*/ 1614487 w 1702593"/>
                <a:gd name="connsiteY37" fmla="*/ 407193 h 459581"/>
                <a:gd name="connsiteX38" fmla="*/ 1578768 w 1702593"/>
                <a:gd name="connsiteY38" fmla="*/ 440531 h 459581"/>
                <a:gd name="connsiteX39" fmla="*/ 1552575 w 1702593"/>
                <a:gd name="connsiteY39" fmla="*/ 454818 h 459581"/>
                <a:gd name="connsiteX40" fmla="*/ 1521618 w 1702593"/>
                <a:gd name="connsiteY40" fmla="*/ 459581 h 459581"/>
                <a:gd name="connsiteX41" fmla="*/ 1476375 w 1702593"/>
                <a:gd name="connsiteY41" fmla="*/ 452437 h 459581"/>
                <a:gd name="connsiteX42" fmla="*/ 1400175 w 1702593"/>
                <a:gd name="connsiteY42" fmla="*/ 438150 h 459581"/>
                <a:gd name="connsiteX43" fmla="*/ 1290637 w 1702593"/>
                <a:gd name="connsiteY43" fmla="*/ 438150 h 459581"/>
                <a:gd name="connsiteX44" fmla="*/ 1164431 w 1702593"/>
                <a:gd name="connsiteY44" fmla="*/ 438150 h 459581"/>
                <a:gd name="connsiteX45" fmla="*/ 947737 w 1702593"/>
                <a:gd name="connsiteY45" fmla="*/ 435768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02593" h="459581">
                  <a:moveTo>
                    <a:pt x="947737" y="435768"/>
                  </a:moveTo>
                  <a:lnTo>
                    <a:pt x="726281" y="440531"/>
                  </a:lnTo>
                  <a:lnTo>
                    <a:pt x="585787" y="438150"/>
                  </a:lnTo>
                  <a:lnTo>
                    <a:pt x="452437" y="433387"/>
                  </a:lnTo>
                  <a:lnTo>
                    <a:pt x="378618" y="426243"/>
                  </a:lnTo>
                  <a:lnTo>
                    <a:pt x="328612" y="421481"/>
                  </a:lnTo>
                  <a:lnTo>
                    <a:pt x="259556" y="414337"/>
                  </a:lnTo>
                  <a:lnTo>
                    <a:pt x="26193" y="419100"/>
                  </a:lnTo>
                  <a:lnTo>
                    <a:pt x="0" y="233362"/>
                  </a:lnTo>
                  <a:lnTo>
                    <a:pt x="204787" y="242887"/>
                  </a:lnTo>
                  <a:lnTo>
                    <a:pt x="314325" y="250031"/>
                  </a:lnTo>
                  <a:lnTo>
                    <a:pt x="385762" y="250031"/>
                  </a:lnTo>
                  <a:lnTo>
                    <a:pt x="461962" y="247650"/>
                  </a:lnTo>
                  <a:lnTo>
                    <a:pt x="547687" y="235743"/>
                  </a:lnTo>
                  <a:lnTo>
                    <a:pt x="671512" y="235743"/>
                  </a:lnTo>
                  <a:lnTo>
                    <a:pt x="1126331" y="235743"/>
                  </a:lnTo>
                  <a:lnTo>
                    <a:pt x="1257300" y="216693"/>
                  </a:lnTo>
                  <a:lnTo>
                    <a:pt x="1340643" y="211931"/>
                  </a:lnTo>
                  <a:lnTo>
                    <a:pt x="1443037" y="197643"/>
                  </a:lnTo>
                  <a:lnTo>
                    <a:pt x="1485900" y="185737"/>
                  </a:lnTo>
                  <a:lnTo>
                    <a:pt x="1519237" y="171450"/>
                  </a:lnTo>
                  <a:lnTo>
                    <a:pt x="1557337" y="154781"/>
                  </a:lnTo>
                  <a:lnTo>
                    <a:pt x="1588293" y="130968"/>
                  </a:lnTo>
                  <a:lnTo>
                    <a:pt x="1616868" y="102393"/>
                  </a:lnTo>
                  <a:lnTo>
                    <a:pt x="1635918" y="66675"/>
                  </a:lnTo>
                  <a:lnTo>
                    <a:pt x="1647825" y="30956"/>
                  </a:lnTo>
                  <a:lnTo>
                    <a:pt x="1654968" y="14287"/>
                  </a:lnTo>
                  <a:lnTo>
                    <a:pt x="1664493" y="4762"/>
                  </a:lnTo>
                  <a:lnTo>
                    <a:pt x="1683543" y="0"/>
                  </a:lnTo>
                  <a:lnTo>
                    <a:pt x="1695450" y="7143"/>
                  </a:lnTo>
                  <a:lnTo>
                    <a:pt x="1702593" y="35718"/>
                  </a:lnTo>
                  <a:lnTo>
                    <a:pt x="1702593" y="88106"/>
                  </a:lnTo>
                  <a:cubicBezTo>
                    <a:pt x="1701799" y="107156"/>
                    <a:pt x="1701006" y="126206"/>
                    <a:pt x="1700212" y="145256"/>
                  </a:cubicBezTo>
                  <a:lnTo>
                    <a:pt x="1695450" y="202406"/>
                  </a:lnTo>
                  <a:lnTo>
                    <a:pt x="1683543" y="257175"/>
                  </a:lnTo>
                  <a:lnTo>
                    <a:pt x="1666875" y="319087"/>
                  </a:lnTo>
                  <a:lnTo>
                    <a:pt x="1645443" y="366712"/>
                  </a:lnTo>
                  <a:lnTo>
                    <a:pt x="1614487" y="407193"/>
                  </a:lnTo>
                  <a:lnTo>
                    <a:pt x="1578768" y="440531"/>
                  </a:lnTo>
                  <a:lnTo>
                    <a:pt x="1552575" y="454818"/>
                  </a:lnTo>
                  <a:lnTo>
                    <a:pt x="1521618" y="459581"/>
                  </a:lnTo>
                  <a:lnTo>
                    <a:pt x="1476375" y="452437"/>
                  </a:lnTo>
                  <a:lnTo>
                    <a:pt x="1400175" y="438150"/>
                  </a:lnTo>
                  <a:lnTo>
                    <a:pt x="1290637" y="438150"/>
                  </a:lnTo>
                  <a:lnTo>
                    <a:pt x="1164431" y="438150"/>
                  </a:lnTo>
                  <a:lnTo>
                    <a:pt x="94773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CDB2400C-8798-4FA2-9E6E-C25DA8DD80B7}"/>
                </a:ext>
              </a:extLst>
            </p:cNvPr>
            <p:cNvSpPr/>
            <p:nvPr/>
          </p:nvSpPr>
          <p:spPr>
            <a:xfrm>
              <a:off x="3133725" y="3362325"/>
              <a:ext cx="1779588" cy="512763"/>
            </a:xfrm>
            <a:custGeom>
              <a:avLst/>
              <a:gdLst>
                <a:gd name="connsiteX0" fmla="*/ 1285875 w 1778794"/>
                <a:gd name="connsiteY0" fmla="*/ 280988 h 511969"/>
                <a:gd name="connsiteX1" fmla="*/ 1002506 w 1778794"/>
                <a:gd name="connsiteY1" fmla="*/ 319088 h 511969"/>
                <a:gd name="connsiteX2" fmla="*/ 852488 w 1778794"/>
                <a:gd name="connsiteY2" fmla="*/ 350044 h 511969"/>
                <a:gd name="connsiteX3" fmla="*/ 678656 w 1778794"/>
                <a:gd name="connsiteY3" fmla="*/ 400050 h 511969"/>
                <a:gd name="connsiteX4" fmla="*/ 500063 w 1778794"/>
                <a:gd name="connsiteY4" fmla="*/ 457200 h 511969"/>
                <a:gd name="connsiteX5" fmla="*/ 338138 w 1778794"/>
                <a:gd name="connsiteY5" fmla="*/ 511969 h 511969"/>
                <a:gd name="connsiteX6" fmla="*/ 309563 w 1778794"/>
                <a:gd name="connsiteY6" fmla="*/ 511969 h 511969"/>
                <a:gd name="connsiteX7" fmla="*/ 264319 w 1778794"/>
                <a:gd name="connsiteY7" fmla="*/ 502444 h 511969"/>
                <a:gd name="connsiteX8" fmla="*/ 214313 w 1778794"/>
                <a:gd name="connsiteY8" fmla="*/ 478631 h 511969"/>
                <a:gd name="connsiteX9" fmla="*/ 171450 w 1778794"/>
                <a:gd name="connsiteY9" fmla="*/ 457200 h 511969"/>
                <a:gd name="connsiteX10" fmla="*/ 142875 w 1778794"/>
                <a:gd name="connsiteY10" fmla="*/ 438150 h 511969"/>
                <a:gd name="connsiteX11" fmla="*/ 107156 w 1778794"/>
                <a:gd name="connsiteY11" fmla="*/ 404813 h 511969"/>
                <a:gd name="connsiteX12" fmla="*/ 73819 w 1778794"/>
                <a:gd name="connsiteY12" fmla="*/ 371475 h 511969"/>
                <a:gd name="connsiteX13" fmla="*/ 38100 w 1778794"/>
                <a:gd name="connsiteY13" fmla="*/ 328613 h 511969"/>
                <a:gd name="connsiteX14" fmla="*/ 9525 w 1778794"/>
                <a:gd name="connsiteY14" fmla="*/ 288131 h 511969"/>
                <a:gd name="connsiteX15" fmla="*/ 0 w 1778794"/>
                <a:gd name="connsiteY15" fmla="*/ 266700 h 511969"/>
                <a:gd name="connsiteX16" fmla="*/ 0 w 1778794"/>
                <a:gd name="connsiteY16" fmla="*/ 252413 h 511969"/>
                <a:gd name="connsiteX17" fmla="*/ 9525 w 1778794"/>
                <a:gd name="connsiteY17" fmla="*/ 242888 h 511969"/>
                <a:gd name="connsiteX18" fmla="*/ 23813 w 1778794"/>
                <a:gd name="connsiteY18" fmla="*/ 242888 h 511969"/>
                <a:gd name="connsiteX19" fmla="*/ 57150 w 1778794"/>
                <a:gd name="connsiteY19" fmla="*/ 254794 h 511969"/>
                <a:gd name="connsiteX20" fmla="*/ 121444 w 1778794"/>
                <a:gd name="connsiteY20" fmla="*/ 273844 h 511969"/>
                <a:gd name="connsiteX21" fmla="*/ 183356 w 1778794"/>
                <a:gd name="connsiteY21" fmla="*/ 292894 h 511969"/>
                <a:gd name="connsiteX22" fmla="*/ 240506 w 1778794"/>
                <a:gd name="connsiteY22" fmla="*/ 307181 h 511969"/>
                <a:gd name="connsiteX23" fmla="*/ 295275 w 1778794"/>
                <a:gd name="connsiteY23" fmla="*/ 311944 h 511969"/>
                <a:gd name="connsiteX24" fmla="*/ 345281 w 1778794"/>
                <a:gd name="connsiteY24" fmla="*/ 311944 h 511969"/>
                <a:gd name="connsiteX25" fmla="*/ 400050 w 1778794"/>
                <a:gd name="connsiteY25" fmla="*/ 297656 h 511969"/>
                <a:gd name="connsiteX26" fmla="*/ 619125 w 1778794"/>
                <a:gd name="connsiteY26" fmla="*/ 247650 h 511969"/>
                <a:gd name="connsiteX27" fmla="*/ 852488 w 1778794"/>
                <a:gd name="connsiteY27" fmla="*/ 195263 h 511969"/>
                <a:gd name="connsiteX28" fmla="*/ 1007269 w 1778794"/>
                <a:gd name="connsiteY28" fmla="*/ 159544 h 511969"/>
                <a:gd name="connsiteX29" fmla="*/ 1185863 w 1778794"/>
                <a:gd name="connsiteY29" fmla="*/ 119063 h 511969"/>
                <a:gd name="connsiteX30" fmla="*/ 1319213 w 1778794"/>
                <a:gd name="connsiteY30" fmla="*/ 88106 h 511969"/>
                <a:gd name="connsiteX31" fmla="*/ 1359694 w 1778794"/>
                <a:gd name="connsiteY31" fmla="*/ 76200 h 511969"/>
                <a:gd name="connsiteX32" fmla="*/ 1516856 w 1778794"/>
                <a:gd name="connsiteY32" fmla="*/ 0 h 511969"/>
                <a:gd name="connsiteX33" fmla="*/ 1540669 w 1778794"/>
                <a:gd name="connsiteY33" fmla="*/ 0 h 511969"/>
                <a:gd name="connsiteX34" fmla="*/ 1600200 w 1778794"/>
                <a:gd name="connsiteY34" fmla="*/ 19050 h 511969"/>
                <a:gd name="connsiteX35" fmla="*/ 1678781 w 1778794"/>
                <a:gd name="connsiteY35" fmla="*/ 50006 h 511969"/>
                <a:gd name="connsiteX36" fmla="*/ 1702594 w 1778794"/>
                <a:gd name="connsiteY36" fmla="*/ 61913 h 511969"/>
                <a:gd name="connsiteX37" fmla="*/ 1728788 w 1778794"/>
                <a:gd name="connsiteY37" fmla="*/ 78581 h 511969"/>
                <a:gd name="connsiteX38" fmla="*/ 1743075 w 1778794"/>
                <a:gd name="connsiteY38" fmla="*/ 95250 h 511969"/>
                <a:gd name="connsiteX39" fmla="*/ 1757363 w 1778794"/>
                <a:gd name="connsiteY39" fmla="*/ 121444 h 511969"/>
                <a:gd name="connsiteX40" fmla="*/ 1774031 w 1778794"/>
                <a:gd name="connsiteY40" fmla="*/ 145256 h 511969"/>
                <a:gd name="connsiteX41" fmla="*/ 1776413 w 1778794"/>
                <a:gd name="connsiteY41" fmla="*/ 154781 h 511969"/>
                <a:gd name="connsiteX42" fmla="*/ 1778794 w 1778794"/>
                <a:gd name="connsiteY42" fmla="*/ 166688 h 511969"/>
                <a:gd name="connsiteX43" fmla="*/ 1774031 w 1778794"/>
                <a:gd name="connsiteY43" fmla="*/ 183356 h 511969"/>
                <a:gd name="connsiteX44" fmla="*/ 1764506 w 1778794"/>
                <a:gd name="connsiteY44" fmla="*/ 202406 h 511969"/>
                <a:gd name="connsiteX45" fmla="*/ 1738313 w 1778794"/>
                <a:gd name="connsiteY45" fmla="*/ 223838 h 511969"/>
                <a:gd name="connsiteX46" fmla="*/ 1709738 w 1778794"/>
                <a:gd name="connsiteY46" fmla="*/ 238125 h 511969"/>
                <a:gd name="connsiteX47" fmla="*/ 1664494 w 1778794"/>
                <a:gd name="connsiteY47" fmla="*/ 250031 h 511969"/>
                <a:gd name="connsiteX48" fmla="*/ 1614488 w 1778794"/>
                <a:gd name="connsiteY48" fmla="*/ 252413 h 511969"/>
                <a:gd name="connsiteX49" fmla="*/ 1469231 w 1778794"/>
                <a:gd name="connsiteY49" fmla="*/ 264319 h 511969"/>
                <a:gd name="connsiteX50" fmla="*/ 1285875 w 1778794"/>
                <a:gd name="connsiteY50" fmla="*/ 28098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794" h="511969">
                  <a:moveTo>
                    <a:pt x="1285875" y="280988"/>
                  </a:moveTo>
                  <a:lnTo>
                    <a:pt x="1002506" y="319088"/>
                  </a:lnTo>
                  <a:lnTo>
                    <a:pt x="852488" y="350044"/>
                  </a:lnTo>
                  <a:lnTo>
                    <a:pt x="678656" y="400050"/>
                  </a:lnTo>
                  <a:lnTo>
                    <a:pt x="500063" y="457200"/>
                  </a:lnTo>
                  <a:lnTo>
                    <a:pt x="338138" y="511969"/>
                  </a:lnTo>
                  <a:lnTo>
                    <a:pt x="309563" y="511969"/>
                  </a:lnTo>
                  <a:lnTo>
                    <a:pt x="264319" y="502444"/>
                  </a:lnTo>
                  <a:lnTo>
                    <a:pt x="214313" y="478631"/>
                  </a:lnTo>
                  <a:lnTo>
                    <a:pt x="171450" y="457200"/>
                  </a:lnTo>
                  <a:lnTo>
                    <a:pt x="142875" y="438150"/>
                  </a:lnTo>
                  <a:lnTo>
                    <a:pt x="107156" y="404813"/>
                  </a:lnTo>
                  <a:lnTo>
                    <a:pt x="73819" y="371475"/>
                  </a:lnTo>
                  <a:lnTo>
                    <a:pt x="38100" y="328613"/>
                  </a:lnTo>
                  <a:lnTo>
                    <a:pt x="9525" y="288131"/>
                  </a:lnTo>
                  <a:lnTo>
                    <a:pt x="0" y="266700"/>
                  </a:lnTo>
                  <a:lnTo>
                    <a:pt x="0" y="252413"/>
                  </a:lnTo>
                  <a:lnTo>
                    <a:pt x="9525" y="242888"/>
                  </a:lnTo>
                  <a:lnTo>
                    <a:pt x="23813" y="242888"/>
                  </a:lnTo>
                  <a:lnTo>
                    <a:pt x="57150" y="254794"/>
                  </a:lnTo>
                  <a:lnTo>
                    <a:pt x="121444" y="273844"/>
                  </a:lnTo>
                  <a:lnTo>
                    <a:pt x="183356" y="292894"/>
                  </a:lnTo>
                  <a:lnTo>
                    <a:pt x="240506" y="307181"/>
                  </a:lnTo>
                  <a:lnTo>
                    <a:pt x="295275" y="311944"/>
                  </a:lnTo>
                  <a:lnTo>
                    <a:pt x="345281" y="311944"/>
                  </a:lnTo>
                  <a:lnTo>
                    <a:pt x="400050" y="297656"/>
                  </a:lnTo>
                  <a:lnTo>
                    <a:pt x="619125" y="247650"/>
                  </a:lnTo>
                  <a:lnTo>
                    <a:pt x="852488" y="195263"/>
                  </a:lnTo>
                  <a:lnTo>
                    <a:pt x="1007269" y="159544"/>
                  </a:lnTo>
                  <a:lnTo>
                    <a:pt x="1185863" y="119063"/>
                  </a:lnTo>
                  <a:lnTo>
                    <a:pt x="1319213" y="88106"/>
                  </a:lnTo>
                  <a:lnTo>
                    <a:pt x="1359694" y="76200"/>
                  </a:lnTo>
                  <a:lnTo>
                    <a:pt x="1516856" y="0"/>
                  </a:lnTo>
                  <a:lnTo>
                    <a:pt x="1540669" y="0"/>
                  </a:lnTo>
                  <a:lnTo>
                    <a:pt x="1600200" y="19050"/>
                  </a:lnTo>
                  <a:lnTo>
                    <a:pt x="1678781" y="50006"/>
                  </a:lnTo>
                  <a:lnTo>
                    <a:pt x="1702594" y="61913"/>
                  </a:lnTo>
                  <a:lnTo>
                    <a:pt x="1728788" y="78581"/>
                  </a:lnTo>
                  <a:lnTo>
                    <a:pt x="1743075" y="95250"/>
                  </a:lnTo>
                  <a:lnTo>
                    <a:pt x="1757363" y="121444"/>
                  </a:lnTo>
                  <a:lnTo>
                    <a:pt x="1774031" y="145256"/>
                  </a:lnTo>
                  <a:lnTo>
                    <a:pt x="1776413" y="154781"/>
                  </a:lnTo>
                  <a:lnTo>
                    <a:pt x="1778794" y="166688"/>
                  </a:lnTo>
                  <a:lnTo>
                    <a:pt x="1774031" y="183356"/>
                  </a:lnTo>
                  <a:lnTo>
                    <a:pt x="1764506" y="202406"/>
                  </a:lnTo>
                  <a:lnTo>
                    <a:pt x="1738313" y="223838"/>
                  </a:lnTo>
                  <a:lnTo>
                    <a:pt x="1709738" y="238125"/>
                  </a:lnTo>
                  <a:lnTo>
                    <a:pt x="1664494" y="250031"/>
                  </a:lnTo>
                  <a:lnTo>
                    <a:pt x="1614488" y="252413"/>
                  </a:lnTo>
                  <a:lnTo>
                    <a:pt x="1469231" y="264319"/>
                  </a:lnTo>
                  <a:lnTo>
                    <a:pt x="128587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326515CA-1026-4E92-943A-5E22EBED4E8D}"/>
                </a:ext>
              </a:extLst>
            </p:cNvPr>
            <p:cNvSpPr/>
            <p:nvPr/>
          </p:nvSpPr>
          <p:spPr>
            <a:xfrm>
              <a:off x="2616200" y="4011613"/>
              <a:ext cx="2757488" cy="581025"/>
            </a:xfrm>
            <a:custGeom>
              <a:avLst/>
              <a:gdLst>
                <a:gd name="connsiteX0" fmla="*/ 1683498 w 2758231"/>
                <a:gd name="connsiteY0" fmla="*/ 290604 h 581208"/>
                <a:gd name="connsiteX1" fmla="*/ 1285170 w 2758231"/>
                <a:gd name="connsiteY1" fmla="*/ 353234 h 581208"/>
                <a:gd name="connsiteX2" fmla="*/ 1067217 w 2758231"/>
                <a:gd name="connsiteY2" fmla="*/ 395822 h 581208"/>
                <a:gd name="connsiteX3" fmla="*/ 806676 w 2758231"/>
                <a:gd name="connsiteY3" fmla="*/ 453442 h 581208"/>
                <a:gd name="connsiteX4" fmla="*/ 628806 w 2758231"/>
                <a:gd name="connsiteY4" fmla="*/ 493525 h 581208"/>
                <a:gd name="connsiteX5" fmla="*/ 475989 w 2758231"/>
                <a:gd name="connsiteY5" fmla="*/ 536114 h 581208"/>
                <a:gd name="connsiteX6" fmla="*/ 323171 w 2758231"/>
                <a:gd name="connsiteY6" fmla="*/ 581208 h 581208"/>
                <a:gd name="connsiteX7" fmla="*/ 298119 w 2758231"/>
                <a:gd name="connsiteY7" fmla="*/ 576197 h 581208"/>
                <a:gd name="connsiteX8" fmla="*/ 232984 w 2758231"/>
                <a:gd name="connsiteY8" fmla="*/ 531104 h 581208"/>
                <a:gd name="connsiteX9" fmla="*/ 117744 w 2758231"/>
                <a:gd name="connsiteY9" fmla="*/ 438411 h 581208"/>
                <a:gd name="connsiteX10" fmla="*/ 50104 w 2758231"/>
                <a:gd name="connsiteY10" fmla="*/ 378286 h 581208"/>
                <a:gd name="connsiteX11" fmla="*/ 5010 w 2758231"/>
                <a:gd name="connsiteY11" fmla="*/ 340708 h 581208"/>
                <a:gd name="connsiteX12" fmla="*/ 0 w 2758231"/>
                <a:gd name="connsiteY12" fmla="*/ 328182 h 581208"/>
                <a:gd name="connsiteX13" fmla="*/ 0 w 2758231"/>
                <a:gd name="connsiteY13" fmla="*/ 315656 h 581208"/>
                <a:gd name="connsiteX14" fmla="*/ 0 w 2758231"/>
                <a:gd name="connsiteY14" fmla="*/ 305635 h 581208"/>
                <a:gd name="connsiteX15" fmla="*/ 7515 w 2758231"/>
                <a:gd name="connsiteY15" fmla="*/ 295614 h 581208"/>
                <a:gd name="connsiteX16" fmla="*/ 22546 w 2758231"/>
                <a:gd name="connsiteY16" fmla="*/ 290604 h 581208"/>
                <a:gd name="connsiteX17" fmla="*/ 45093 w 2758231"/>
                <a:gd name="connsiteY17" fmla="*/ 295614 h 581208"/>
                <a:gd name="connsiteX18" fmla="*/ 75156 w 2758231"/>
                <a:gd name="connsiteY18" fmla="*/ 310645 h 581208"/>
                <a:gd name="connsiteX19" fmla="*/ 117744 w 2758231"/>
                <a:gd name="connsiteY19" fmla="*/ 328182 h 581208"/>
                <a:gd name="connsiteX20" fmla="*/ 155322 w 2758231"/>
                <a:gd name="connsiteY20" fmla="*/ 340708 h 581208"/>
                <a:gd name="connsiteX21" fmla="*/ 210437 w 2758231"/>
                <a:gd name="connsiteY21" fmla="*/ 350729 h 581208"/>
                <a:gd name="connsiteX22" fmla="*/ 273067 w 2758231"/>
                <a:gd name="connsiteY22" fmla="*/ 358244 h 581208"/>
                <a:gd name="connsiteX23" fmla="*/ 315655 w 2758231"/>
                <a:gd name="connsiteY23" fmla="*/ 355739 h 581208"/>
                <a:gd name="connsiteX24" fmla="*/ 470978 w 2758231"/>
                <a:gd name="connsiteY24" fmla="*/ 328182 h 581208"/>
                <a:gd name="connsiteX25" fmla="*/ 666384 w 2758231"/>
                <a:gd name="connsiteY25" fmla="*/ 293109 h 581208"/>
                <a:gd name="connsiteX26" fmla="*/ 896863 w 2758231"/>
                <a:gd name="connsiteY26" fmla="*/ 253026 h 581208"/>
                <a:gd name="connsiteX27" fmla="*/ 1174941 w 2758231"/>
                <a:gd name="connsiteY27" fmla="*/ 207932 h 581208"/>
                <a:gd name="connsiteX28" fmla="*/ 1372852 w 2758231"/>
                <a:gd name="connsiteY28" fmla="*/ 177870 h 581208"/>
                <a:gd name="connsiteX29" fmla="*/ 1503123 w 2758231"/>
                <a:gd name="connsiteY29" fmla="*/ 162838 h 581208"/>
                <a:gd name="connsiteX30" fmla="*/ 1633393 w 2758231"/>
                <a:gd name="connsiteY30" fmla="*/ 140291 h 581208"/>
                <a:gd name="connsiteX31" fmla="*/ 1778695 w 2758231"/>
                <a:gd name="connsiteY31" fmla="*/ 115239 h 581208"/>
                <a:gd name="connsiteX32" fmla="*/ 1941534 w 2758231"/>
                <a:gd name="connsiteY32" fmla="*/ 95198 h 581208"/>
                <a:gd name="connsiteX33" fmla="*/ 2089341 w 2758231"/>
                <a:gd name="connsiteY33" fmla="*/ 77661 h 581208"/>
                <a:gd name="connsiteX34" fmla="*/ 2192054 w 2758231"/>
                <a:gd name="connsiteY34" fmla="*/ 65135 h 581208"/>
                <a:gd name="connsiteX35" fmla="*/ 2257190 w 2758231"/>
                <a:gd name="connsiteY35" fmla="*/ 52609 h 581208"/>
                <a:gd name="connsiteX36" fmla="*/ 2314809 w 2758231"/>
                <a:gd name="connsiteY36" fmla="*/ 35073 h 581208"/>
                <a:gd name="connsiteX37" fmla="*/ 2367419 w 2758231"/>
                <a:gd name="connsiteY37" fmla="*/ 15031 h 581208"/>
                <a:gd name="connsiteX38" fmla="*/ 2399986 w 2758231"/>
                <a:gd name="connsiteY38" fmla="*/ 0 h 581208"/>
                <a:gd name="connsiteX39" fmla="*/ 2462617 w 2758231"/>
                <a:gd name="connsiteY39" fmla="*/ 7516 h 581208"/>
                <a:gd name="connsiteX40" fmla="*/ 2542783 w 2758231"/>
                <a:gd name="connsiteY40" fmla="*/ 25052 h 581208"/>
                <a:gd name="connsiteX41" fmla="*/ 2595392 w 2758231"/>
                <a:gd name="connsiteY41" fmla="*/ 42588 h 581208"/>
                <a:gd name="connsiteX42" fmla="*/ 2637981 w 2758231"/>
                <a:gd name="connsiteY42" fmla="*/ 62630 h 581208"/>
                <a:gd name="connsiteX43" fmla="*/ 2683075 w 2758231"/>
                <a:gd name="connsiteY43" fmla="*/ 82672 h 581208"/>
                <a:gd name="connsiteX44" fmla="*/ 2733179 w 2758231"/>
                <a:gd name="connsiteY44" fmla="*/ 112734 h 581208"/>
                <a:gd name="connsiteX45" fmla="*/ 2750715 w 2758231"/>
                <a:gd name="connsiteY45" fmla="*/ 127765 h 581208"/>
                <a:gd name="connsiteX46" fmla="*/ 2758231 w 2758231"/>
                <a:gd name="connsiteY46" fmla="*/ 142797 h 581208"/>
                <a:gd name="connsiteX47" fmla="*/ 2750715 w 2758231"/>
                <a:gd name="connsiteY47" fmla="*/ 190396 h 581208"/>
                <a:gd name="connsiteX48" fmla="*/ 2735684 w 2758231"/>
                <a:gd name="connsiteY48" fmla="*/ 217953 h 581208"/>
                <a:gd name="connsiteX49" fmla="*/ 2720653 w 2758231"/>
                <a:gd name="connsiteY49" fmla="*/ 230479 h 581208"/>
                <a:gd name="connsiteX50" fmla="*/ 2683075 w 2758231"/>
                <a:gd name="connsiteY50" fmla="*/ 240500 h 581208"/>
                <a:gd name="connsiteX51" fmla="*/ 2592887 w 2758231"/>
                <a:gd name="connsiteY51" fmla="*/ 248015 h 581208"/>
                <a:gd name="connsiteX52" fmla="*/ 2467627 w 2758231"/>
                <a:gd name="connsiteY52" fmla="*/ 250521 h 581208"/>
                <a:gd name="connsiteX53" fmla="*/ 2324830 w 2758231"/>
                <a:gd name="connsiteY53" fmla="*/ 248015 h 581208"/>
                <a:gd name="connsiteX54" fmla="*/ 2064289 w 2758231"/>
                <a:gd name="connsiteY54" fmla="*/ 260541 h 581208"/>
                <a:gd name="connsiteX55" fmla="*/ 1683498 w 2758231"/>
                <a:gd name="connsiteY55" fmla="*/ 290604 h 5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58231" h="581208">
                  <a:moveTo>
                    <a:pt x="1683498" y="290604"/>
                  </a:moveTo>
                  <a:lnTo>
                    <a:pt x="1285170" y="353234"/>
                  </a:lnTo>
                  <a:lnTo>
                    <a:pt x="1067217" y="395822"/>
                  </a:lnTo>
                  <a:lnTo>
                    <a:pt x="806676" y="453442"/>
                  </a:lnTo>
                  <a:lnTo>
                    <a:pt x="628806" y="493525"/>
                  </a:lnTo>
                  <a:lnTo>
                    <a:pt x="475989" y="536114"/>
                  </a:lnTo>
                  <a:lnTo>
                    <a:pt x="323171" y="581208"/>
                  </a:lnTo>
                  <a:lnTo>
                    <a:pt x="298119" y="576197"/>
                  </a:lnTo>
                  <a:lnTo>
                    <a:pt x="232984" y="531104"/>
                  </a:lnTo>
                  <a:lnTo>
                    <a:pt x="117744" y="438411"/>
                  </a:lnTo>
                  <a:lnTo>
                    <a:pt x="50104" y="378286"/>
                  </a:lnTo>
                  <a:lnTo>
                    <a:pt x="5010" y="340708"/>
                  </a:lnTo>
                  <a:lnTo>
                    <a:pt x="0" y="328182"/>
                  </a:lnTo>
                  <a:lnTo>
                    <a:pt x="0" y="315656"/>
                  </a:lnTo>
                  <a:lnTo>
                    <a:pt x="0" y="305635"/>
                  </a:lnTo>
                  <a:lnTo>
                    <a:pt x="7515" y="295614"/>
                  </a:lnTo>
                  <a:lnTo>
                    <a:pt x="22546" y="290604"/>
                  </a:lnTo>
                  <a:lnTo>
                    <a:pt x="45093" y="295614"/>
                  </a:lnTo>
                  <a:lnTo>
                    <a:pt x="75156" y="310645"/>
                  </a:lnTo>
                  <a:lnTo>
                    <a:pt x="117744" y="328182"/>
                  </a:lnTo>
                  <a:lnTo>
                    <a:pt x="155322" y="340708"/>
                  </a:lnTo>
                  <a:lnTo>
                    <a:pt x="210437" y="350729"/>
                  </a:lnTo>
                  <a:lnTo>
                    <a:pt x="273067" y="358244"/>
                  </a:lnTo>
                  <a:lnTo>
                    <a:pt x="315655" y="355739"/>
                  </a:lnTo>
                  <a:lnTo>
                    <a:pt x="470978" y="328182"/>
                  </a:lnTo>
                  <a:lnTo>
                    <a:pt x="666384" y="293109"/>
                  </a:lnTo>
                  <a:lnTo>
                    <a:pt x="896863" y="253026"/>
                  </a:lnTo>
                  <a:lnTo>
                    <a:pt x="1174941" y="207932"/>
                  </a:lnTo>
                  <a:lnTo>
                    <a:pt x="1372852" y="177870"/>
                  </a:lnTo>
                  <a:lnTo>
                    <a:pt x="1503123" y="162838"/>
                  </a:lnTo>
                  <a:lnTo>
                    <a:pt x="1633393" y="140291"/>
                  </a:lnTo>
                  <a:lnTo>
                    <a:pt x="1778695" y="115239"/>
                  </a:lnTo>
                  <a:lnTo>
                    <a:pt x="1941534" y="95198"/>
                  </a:lnTo>
                  <a:lnTo>
                    <a:pt x="2089341" y="77661"/>
                  </a:lnTo>
                  <a:lnTo>
                    <a:pt x="2192054" y="65135"/>
                  </a:lnTo>
                  <a:lnTo>
                    <a:pt x="2257190" y="52609"/>
                  </a:lnTo>
                  <a:lnTo>
                    <a:pt x="2314809" y="35073"/>
                  </a:lnTo>
                  <a:lnTo>
                    <a:pt x="2367419" y="15031"/>
                  </a:lnTo>
                  <a:lnTo>
                    <a:pt x="2399986" y="0"/>
                  </a:lnTo>
                  <a:lnTo>
                    <a:pt x="2462617" y="7516"/>
                  </a:lnTo>
                  <a:lnTo>
                    <a:pt x="2542783" y="25052"/>
                  </a:lnTo>
                  <a:lnTo>
                    <a:pt x="2595392" y="42588"/>
                  </a:lnTo>
                  <a:lnTo>
                    <a:pt x="2637981" y="62630"/>
                  </a:lnTo>
                  <a:lnTo>
                    <a:pt x="2683075" y="82672"/>
                  </a:lnTo>
                  <a:lnTo>
                    <a:pt x="2733179" y="112734"/>
                  </a:lnTo>
                  <a:lnTo>
                    <a:pt x="2750715" y="127765"/>
                  </a:lnTo>
                  <a:lnTo>
                    <a:pt x="2758231" y="142797"/>
                  </a:lnTo>
                  <a:lnTo>
                    <a:pt x="2750715" y="190396"/>
                  </a:lnTo>
                  <a:lnTo>
                    <a:pt x="2735684" y="217953"/>
                  </a:lnTo>
                  <a:lnTo>
                    <a:pt x="2720653" y="230479"/>
                  </a:lnTo>
                  <a:lnTo>
                    <a:pt x="2683075" y="240500"/>
                  </a:lnTo>
                  <a:lnTo>
                    <a:pt x="2592887" y="248015"/>
                  </a:lnTo>
                  <a:lnTo>
                    <a:pt x="2467627" y="250521"/>
                  </a:lnTo>
                  <a:lnTo>
                    <a:pt x="2324830" y="248015"/>
                  </a:lnTo>
                  <a:lnTo>
                    <a:pt x="2064289" y="260541"/>
                  </a:lnTo>
                  <a:lnTo>
                    <a:pt x="1683498" y="2906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0DA8D044-CDBC-4695-84E2-644C109593E1}"/>
                </a:ext>
              </a:extLst>
            </p:cNvPr>
            <p:cNvSpPr/>
            <p:nvPr/>
          </p:nvSpPr>
          <p:spPr>
            <a:xfrm>
              <a:off x="3233738" y="4611688"/>
              <a:ext cx="1870075" cy="1028700"/>
            </a:xfrm>
            <a:custGeom>
              <a:avLst/>
              <a:gdLst>
                <a:gd name="connsiteX0" fmla="*/ 588168 w 1869281"/>
                <a:gd name="connsiteY0" fmla="*/ 345282 h 1028700"/>
                <a:gd name="connsiteX1" fmla="*/ 100012 w 1869281"/>
                <a:gd name="connsiteY1" fmla="*/ 438150 h 1028700"/>
                <a:gd name="connsiteX2" fmla="*/ 0 w 1869281"/>
                <a:gd name="connsiteY2" fmla="*/ 271463 h 1028700"/>
                <a:gd name="connsiteX3" fmla="*/ 119062 w 1869281"/>
                <a:gd name="connsiteY3" fmla="*/ 266700 h 1028700"/>
                <a:gd name="connsiteX4" fmla="*/ 207168 w 1869281"/>
                <a:gd name="connsiteY4" fmla="*/ 254794 h 1028700"/>
                <a:gd name="connsiteX5" fmla="*/ 459581 w 1869281"/>
                <a:gd name="connsiteY5" fmla="*/ 216694 h 1028700"/>
                <a:gd name="connsiteX6" fmla="*/ 719137 w 1869281"/>
                <a:gd name="connsiteY6" fmla="*/ 171450 h 1028700"/>
                <a:gd name="connsiteX7" fmla="*/ 971550 w 1869281"/>
                <a:gd name="connsiteY7" fmla="*/ 126207 h 1028700"/>
                <a:gd name="connsiteX8" fmla="*/ 1176337 w 1869281"/>
                <a:gd name="connsiteY8" fmla="*/ 85725 h 1028700"/>
                <a:gd name="connsiteX9" fmla="*/ 1326356 w 1869281"/>
                <a:gd name="connsiteY9" fmla="*/ 52388 h 1028700"/>
                <a:gd name="connsiteX10" fmla="*/ 1414462 w 1869281"/>
                <a:gd name="connsiteY10" fmla="*/ 28575 h 1028700"/>
                <a:gd name="connsiteX11" fmla="*/ 1485900 w 1869281"/>
                <a:gd name="connsiteY11" fmla="*/ 7144 h 1028700"/>
                <a:gd name="connsiteX12" fmla="*/ 1509712 w 1869281"/>
                <a:gd name="connsiteY12" fmla="*/ 0 h 1028700"/>
                <a:gd name="connsiteX13" fmla="*/ 1540668 w 1869281"/>
                <a:gd name="connsiteY13" fmla="*/ 0 h 1028700"/>
                <a:gd name="connsiteX14" fmla="*/ 1593056 w 1869281"/>
                <a:gd name="connsiteY14" fmla="*/ 11907 h 1028700"/>
                <a:gd name="connsiteX15" fmla="*/ 1647825 w 1869281"/>
                <a:gd name="connsiteY15" fmla="*/ 35719 h 1028700"/>
                <a:gd name="connsiteX16" fmla="*/ 1697831 w 1869281"/>
                <a:gd name="connsiteY16" fmla="*/ 66675 h 1028700"/>
                <a:gd name="connsiteX17" fmla="*/ 1750218 w 1869281"/>
                <a:gd name="connsiteY17" fmla="*/ 100013 h 1028700"/>
                <a:gd name="connsiteX18" fmla="*/ 1788318 w 1869281"/>
                <a:gd name="connsiteY18" fmla="*/ 128588 h 1028700"/>
                <a:gd name="connsiteX19" fmla="*/ 1821656 w 1869281"/>
                <a:gd name="connsiteY19" fmla="*/ 157163 h 1028700"/>
                <a:gd name="connsiteX20" fmla="*/ 1845468 w 1869281"/>
                <a:gd name="connsiteY20" fmla="*/ 185738 h 1028700"/>
                <a:gd name="connsiteX21" fmla="*/ 1862137 w 1869281"/>
                <a:gd name="connsiteY21" fmla="*/ 219075 h 1028700"/>
                <a:gd name="connsiteX22" fmla="*/ 1869281 w 1869281"/>
                <a:gd name="connsiteY22" fmla="*/ 247650 h 1028700"/>
                <a:gd name="connsiteX23" fmla="*/ 1864518 w 1869281"/>
                <a:gd name="connsiteY23" fmla="*/ 280988 h 1028700"/>
                <a:gd name="connsiteX24" fmla="*/ 1852612 w 1869281"/>
                <a:gd name="connsiteY24" fmla="*/ 311944 h 1028700"/>
                <a:gd name="connsiteX25" fmla="*/ 1824037 w 1869281"/>
                <a:gd name="connsiteY25" fmla="*/ 330994 h 1028700"/>
                <a:gd name="connsiteX26" fmla="*/ 1807368 w 1869281"/>
                <a:gd name="connsiteY26" fmla="*/ 342900 h 1028700"/>
                <a:gd name="connsiteX27" fmla="*/ 1790700 w 1869281"/>
                <a:gd name="connsiteY27" fmla="*/ 364332 h 1028700"/>
                <a:gd name="connsiteX28" fmla="*/ 1764506 w 1869281"/>
                <a:gd name="connsiteY28" fmla="*/ 409575 h 1028700"/>
                <a:gd name="connsiteX29" fmla="*/ 1738312 w 1869281"/>
                <a:gd name="connsiteY29" fmla="*/ 471488 h 1028700"/>
                <a:gd name="connsiteX30" fmla="*/ 1724025 w 1869281"/>
                <a:gd name="connsiteY30" fmla="*/ 531019 h 1028700"/>
                <a:gd name="connsiteX31" fmla="*/ 1697831 w 1869281"/>
                <a:gd name="connsiteY31" fmla="*/ 678657 h 1028700"/>
                <a:gd name="connsiteX32" fmla="*/ 1678781 w 1869281"/>
                <a:gd name="connsiteY32" fmla="*/ 778669 h 1028700"/>
                <a:gd name="connsiteX33" fmla="*/ 1664493 w 1869281"/>
                <a:gd name="connsiteY33" fmla="*/ 854869 h 1028700"/>
                <a:gd name="connsiteX34" fmla="*/ 1647825 w 1869281"/>
                <a:gd name="connsiteY34" fmla="*/ 912019 h 1028700"/>
                <a:gd name="connsiteX35" fmla="*/ 1624012 w 1869281"/>
                <a:gd name="connsiteY35" fmla="*/ 966788 h 1028700"/>
                <a:gd name="connsiteX36" fmla="*/ 1600200 w 1869281"/>
                <a:gd name="connsiteY36" fmla="*/ 1000125 h 1028700"/>
                <a:gd name="connsiteX37" fmla="*/ 1581150 w 1869281"/>
                <a:gd name="connsiteY37" fmla="*/ 1016794 h 1028700"/>
                <a:gd name="connsiteX38" fmla="*/ 1554956 w 1869281"/>
                <a:gd name="connsiteY38" fmla="*/ 1026319 h 1028700"/>
                <a:gd name="connsiteX39" fmla="*/ 1528762 w 1869281"/>
                <a:gd name="connsiteY39" fmla="*/ 1028700 h 1028700"/>
                <a:gd name="connsiteX40" fmla="*/ 1493043 w 1869281"/>
                <a:gd name="connsiteY40" fmla="*/ 1021557 h 1028700"/>
                <a:gd name="connsiteX41" fmla="*/ 1478756 w 1869281"/>
                <a:gd name="connsiteY41" fmla="*/ 1012032 h 1028700"/>
                <a:gd name="connsiteX42" fmla="*/ 1466850 w 1869281"/>
                <a:gd name="connsiteY42" fmla="*/ 992982 h 1028700"/>
                <a:gd name="connsiteX43" fmla="*/ 1454943 w 1869281"/>
                <a:gd name="connsiteY43" fmla="*/ 935832 h 1028700"/>
                <a:gd name="connsiteX44" fmla="*/ 1443037 w 1869281"/>
                <a:gd name="connsiteY44" fmla="*/ 807244 h 1028700"/>
                <a:gd name="connsiteX45" fmla="*/ 1469231 w 1869281"/>
                <a:gd name="connsiteY45" fmla="*/ 628650 h 1028700"/>
                <a:gd name="connsiteX46" fmla="*/ 1493043 w 1869281"/>
                <a:gd name="connsiteY46" fmla="*/ 461963 h 1028700"/>
                <a:gd name="connsiteX47" fmla="*/ 1507331 w 1869281"/>
                <a:gd name="connsiteY47" fmla="*/ 335757 h 1028700"/>
                <a:gd name="connsiteX48" fmla="*/ 1514475 w 1869281"/>
                <a:gd name="connsiteY48" fmla="*/ 276225 h 1028700"/>
                <a:gd name="connsiteX49" fmla="*/ 1514475 w 1869281"/>
                <a:gd name="connsiteY49" fmla="*/ 252413 h 1028700"/>
                <a:gd name="connsiteX50" fmla="*/ 1507331 w 1869281"/>
                <a:gd name="connsiteY50" fmla="*/ 228600 h 1028700"/>
                <a:gd name="connsiteX51" fmla="*/ 1495425 w 1869281"/>
                <a:gd name="connsiteY51" fmla="*/ 216694 h 1028700"/>
                <a:gd name="connsiteX52" fmla="*/ 1476375 w 1869281"/>
                <a:gd name="connsiteY52" fmla="*/ 204788 h 1028700"/>
                <a:gd name="connsiteX53" fmla="*/ 1426368 w 1869281"/>
                <a:gd name="connsiteY53" fmla="*/ 200025 h 1028700"/>
                <a:gd name="connsiteX54" fmla="*/ 1312068 w 1869281"/>
                <a:gd name="connsiteY54" fmla="*/ 211932 h 1028700"/>
                <a:gd name="connsiteX55" fmla="*/ 1114425 w 1869281"/>
                <a:gd name="connsiteY55" fmla="*/ 247650 h 1028700"/>
                <a:gd name="connsiteX56" fmla="*/ 871537 w 1869281"/>
                <a:gd name="connsiteY56" fmla="*/ 292894 h 1028700"/>
                <a:gd name="connsiteX57" fmla="*/ 588168 w 1869281"/>
                <a:gd name="connsiteY57" fmla="*/ 3452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69281" h="1028700">
                  <a:moveTo>
                    <a:pt x="588168" y="345282"/>
                  </a:moveTo>
                  <a:lnTo>
                    <a:pt x="100012" y="438150"/>
                  </a:lnTo>
                  <a:lnTo>
                    <a:pt x="0" y="271463"/>
                  </a:lnTo>
                  <a:lnTo>
                    <a:pt x="119062" y="266700"/>
                  </a:lnTo>
                  <a:lnTo>
                    <a:pt x="207168" y="254794"/>
                  </a:lnTo>
                  <a:lnTo>
                    <a:pt x="459581" y="216694"/>
                  </a:lnTo>
                  <a:lnTo>
                    <a:pt x="719137" y="171450"/>
                  </a:lnTo>
                  <a:lnTo>
                    <a:pt x="971550" y="126207"/>
                  </a:lnTo>
                  <a:lnTo>
                    <a:pt x="1176337" y="85725"/>
                  </a:lnTo>
                  <a:lnTo>
                    <a:pt x="1326356" y="52388"/>
                  </a:lnTo>
                  <a:lnTo>
                    <a:pt x="1414462" y="28575"/>
                  </a:lnTo>
                  <a:lnTo>
                    <a:pt x="1485900" y="7144"/>
                  </a:lnTo>
                  <a:lnTo>
                    <a:pt x="1509712" y="0"/>
                  </a:lnTo>
                  <a:lnTo>
                    <a:pt x="1540668" y="0"/>
                  </a:lnTo>
                  <a:lnTo>
                    <a:pt x="1593056" y="11907"/>
                  </a:lnTo>
                  <a:lnTo>
                    <a:pt x="1647825" y="35719"/>
                  </a:lnTo>
                  <a:lnTo>
                    <a:pt x="1697831" y="66675"/>
                  </a:lnTo>
                  <a:lnTo>
                    <a:pt x="1750218" y="100013"/>
                  </a:lnTo>
                  <a:lnTo>
                    <a:pt x="1788318" y="128588"/>
                  </a:lnTo>
                  <a:lnTo>
                    <a:pt x="1821656" y="157163"/>
                  </a:lnTo>
                  <a:lnTo>
                    <a:pt x="1845468" y="185738"/>
                  </a:lnTo>
                  <a:lnTo>
                    <a:pt x="1862137" y="219075"/>
                  </a:lnTo>
                  <a:lnTo>
                    <a:pt x="1869281" y="247650"/>
                  </a:lnTo>
                  <a:lnTo>
                    <a:pt x="1864518" y="280988"/>
                  </a:lnTo>
                  <a:lnTo>
                    <a:pt x="1852612" y="311944"/>
                  </a:lnTo>
                  <a:lnTo>
                    <a:pt x="1824037" y="330994"/>
                  </a:lnTo>
                  <a:lnTo>
                    <a:pt x="1807368" y="342900"/>
                  </a:lnTo>
                  <a:lnTo>
                    <a:pt x="1790700" y="364332"/>
                  </a:lnTo>
                  <a:lnTo>
                    <a:pt x="1764506" y="409575"/>
                  </a:lnTo>
                  <a:lnTo>
                    <a:pt x="1738312" y="471488"/>
                  </a:lnTo>
                  <a:lnTo>
                    <a:pt x="1724025" y="531019"/>
                  </a:lnTo>
                  <a:lnTo>
                    <a:pt x="1697831" y="678657"/>
                  </a:lnTo>
                  <a:lnTo>
                    <a:pt x="1678781" y="778669"/>
                  </a:lnTo>
                  <a:lnTo>
                    <a:pt x="1664493" y="854869"/>
                  </a:lnTo>
                  <a:lnTo>
                    <a:pt x="1647825" y="912019"/>
                  </a:lnTo>
                  <a:lnTo>
                    <a:pt x="1624012" y="966788"/>
                  </a:lnTo>
                  <a:lnTo>
                    <a:pt x="1600200" y="1000125"/>
                  </a:lnTo>
                  <a:lnTo>
                    <a:pt x="1581150" y="1016794"/>
                  </a:lnTo>
                  <a:lnTo>
                    <a:pt x="1554956" y="1026319"/>
                  </a:lnTo>
                  <a:lnTo>
                    <a:pt x="1528762" y="1028700"/>
                  </a:lnTo>
                  <a:lnTo>
                    <a:pt x="1493043" y="1021557"/>
                  </a:lnTo>
                  <a:lnTo>
                    <a:pt x="1478756" y="1012032"/>
                  </a:lnTo>
                  <a:lnTo>
                    <a:pt x="1466850" y="992982"/>
                  </a:lnTo>
                  <a:lnTo>
                    <a:pt x="1454943" y="935832"/>
                  </a:lnTo>
                  <a:lnTo>
                    <a:pt x="1443037" y="807244"/>
                  </a:lnTo>
                  <a:lnTo>
                    <a:pt x="1469231" y="628650"/>
                  </a:lnTo>
                  <a:lnTo>
                    <a:pt x="1493043" y="461963"/>
                  </a:lnTo>
                  <a:lnTo>
                    <a:pt x="1507331" y="335757"/>
                  </a:lnTo>
                  <a:lnTo>
                    <a:pt x="1514475" y="276225"/>
                  </a:lnTo>
                  <a:lnTo>
                    <a:pt x="1514475" y="252413"/>
                  </a:lnTo>
                  <a:lnTo>
                    <a:pt x="1507331" y="228600"/>
                  </a:lnTo>
                  <a:lnTo>
                    <a:pt x="1495425" y="216694"/>
                  </a:lnTo>
                  <a:lnTo>
                    <a:pt x="1476375" y="204788"/>
                  </a:lnTo>
                  <a:lnTo>
                    <a:pt x="1426368" y="200025"/>
                  </a:lnTo>
                  <a:lnTo>
                    <a:pt x="1312068" y="211932"/>
                  </a:lnTo>
                  <a:lnTo>
                    <a:pt x="1114425" y="247650"/>
                  </a:lnTo>
                  <a:lnTo>
                    <a:pt x="871537" y="292894"/>
                  </a:lnTo>
                  <a:lnTo>
                    <a:pt x="58816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9AF6E500-FDC8-483D-B09E-4AA0294B18F1}"/>
                </a:ext>
              </a:extLst>
            </p:cNvPr>
            <p:cNvSpPr/>
            <p:nvPr/>
          </p:nvSpPr>
          <p:spPr>
            <a:xfrm>
              <a:off x="3484563" y="5386388"/>
              <a:ext cx="1258887" cy="352425"/>
            </a:xfrm>
            <a:custGeom>
              <a:avLst/>
              <a:gdLst>
                <a:gd name="connsiteX0" fmla="*/ 447675 w 1259681"/>
                <a:gd name="connsiteY0" fmla="*/ 273843 h 352425"/>
                <a:gd name="connsiteX1" fmla="*/ 47625 w 1259681"/>
                <a:gd name="connsiteY1" fmla="*/ 352425 h 352425"/>
                <a:gd name="connsiteX2" fmla="*/ 0 w 1259681"/>
                <a:gd name="connsiteY2" fmla="*/ 219075 h 352425"/>
                <a:gd name="connsiteX3" fmla="*/ 250031 w 1259681"/>
                <a:gd name="connsiteY3" fmla="*/ 169068 h 352425"/>
                <a:gd name="connsiteX4" fmla="*/ 483394 w 1259681"/>
                <a:gd name="connsiteY4" fmla="*/ 126206 h 352425"/>
                <a:gd name="connsiteX5" fmla="*/ 721519 w 1259681"/>
                <a:gd name="connsiteY5" fmla="*/ 83343 h 352425"/>
                <a:gd name="connsiteX6" fmla="*/ 912019 w 1259681"/>
                <a:gd name="connsiteY6" fmla="*/ 52387 h 352425"/>
                <a:gd name="connsiteX7" fmla="*/ 1066800 w 1259681"/>
                <a:gd name="connsiteY7" fmla="*/ 26193 h 352425"/>
                <a:gd name="connsiteX8" fmla="*/ 1238250 w 1259681"/>
                <a:gd name="connsiteY8" fmla="*/ 0 h 352425"/>
                <a:gd name="connsiteX9" fmla="*/ 1259681 w 1259681"/>
                <a:gd name="connsiteY9" fmla="*/ 178593 h 352425"/>
                <a:gd name="connsiteX10" fmla="*/ 1016794 w 1259681"/>
                <a:gd name="connsiteY10" fmla="*/ 200025 h 352425"/>
                <a:gd name="connsiteX11" fmla="*/ 823912 w 1259681"/>
                <a:gd name="connsiteY11" fmla="*/ 223837 h 352425"/>
                <a:gd name="connsiteX12" fmla="*/ 621506 w 1259681"/>
                <a:gd name="connsiteY12" fmla="*/ 252412 h 352425"/>
                <a:gd name="connsiteX13" fmla="*/ 447675 w 1259681"/>
                <a:gd name="connsiteY13" fmla="*/ 2738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9681" h="352425">
                  <a:moveTo>
                    <a:pt x="447675" y="273843"/>
                  </a:moveTo>
                  <a:lnTo>
                    <a:pt x="47625" y="352425"/>
                  </a:lnTo>
                  <a:lnTo>
                    <a:pt x="0" y="219075"/>
                  </a:lnTo>
                  <a:lnTo>
                    <a:pt x="250031" y="169068"/>
                  </a:lnTo>
                  <a:lnTo>
                    <a:pt x="483394" y="126206"/>
                  </a:lnTo>
                  <a:lnTo>
                    <a:pt x="721519" y="83343"/>
                  </a:lnTo>
                  <a:lnTo>
                    <a:pt x="912019" y="52387"/>
                  </a:lnTo>
                  <a:lnTo>
                    <a:pt x="1066800" y="26193"/>
                  </a:lnTo>
                  <a:lnTo>
                    <a:pt x="1238250" y="0"/>
                  </a:lnTo>
                  <a:lnTo>
                    <a:pt x="1259681" y="178593"/>
                  </a:lnTo>
                  <a:lnTo>
                    <a:pt x="1016794" y="200025"/>
                  </a:lnTo>
                  <a:lnTo>
                    <a:pt x="823912" y="223837"/>
                  </a:lnTo>
                  <a:lnTo>
                    <a:pt x="621506" y="252412"/>
                  </a:lnTo>
                  <a:lnTo>
                    <a:pt x="44767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EB71F00A-17B0-47AC-ABAA-A99437ECAE1A}"/>
                </a:ext>
              </a:extLst>
            </p:cNvPr>
            <p:cNvSpPr/>
            <p:nvPr/>
          </p:nvSpPr>
          <p:spPr>
            <a:xfrm>
              <a:off x="6000750" y="5391150"/>
              <a:ext cx="773113" cy="661988"/>
            </a:xfrm>
            <a:custGeom>
              <a:avLst/>
              <a:gdLst>
                <a:gd name="connsiteX0" fmla="*/ 288131 w 773906"/>
                <a:gd name="connsiteY0" fmla="*/ 90488 h 661988"/>
                <a:gd name="connsiteX1" fmla="*/ 521494 w 773906"/>
                <a:gd name="connsiteY1" fmla="*/ 178594 h 661988"/>
                <a:gd name="connsiteX2" fmla="*/ 571500 w 773906"/>
                <a:gd name="connsiteY2" fmla="*/ 192881 h 661988"/>
                <a:gd name="connsiteX3" fmla="*/ 619125 w 773906"/>
                <a:gd name="connsiteY3" fmla="*/ 202406 h 661988"/>
                <a:gd name="connsiteX4" fmla="*/ 645319 w 773906"/>
                <a:gd name="connsiteY4" fmla="*/ 204788 h 661988"/>
                <a:gd name="connsiteX5" fmla="*/ 671513 w 773906"/>
                <a:gd name="connsiteY5" fmla="*/ 200025 h 661988"/>
                <a:gd name="connsiteX6" fmla="*/ 695325 w 773906"/>
                <a:gd name="connsiteY6" fmla="*/ 185738 h 661988"/>
                <a:gd name="connsiteX7" fmla="*/ 728663 w 773906"/>
                <a:gd name="connsiteY7" fmla="*/ 150019 h 661988"/>
                <a:gd name="connsiteX8" fmla="*/ 773906 w 773906"/>
                <a:gd name="connsiteY8" fmla="*/ 28575 h 661988"/>
                <a:gd name="connsiteX9" fmla="*/ 711994 w 773906"/>
                <a:gd name="connsiteY9" fmla="*/ 661988 h 661988"/>
                <a:gd name="connsiteX10" fmla="*/ 666750 w 773906"/>
                <a:gd name="connsiteY10" fmla="*/ 638175 h 661988"/>
                <a:gd name="connsiteX11" fmla="*/ 631031 w 773906"/>
                <a:gd name="connsiteY11" fmla="*/ 571500 h 661988"/>
                <a:gd name="connsiteX12" fmla="*/ 592931 w 773906"/>
                <a:gd name="connsiteY12" fmla="*/ 514350 h 661988"/>
                <a:gd name="connsiteX13" fmla="*/ 542925 w 773906"/>
                <a:gd name="connsiteY13" fmla="*/ 454819 h 661988"/>
                <a:gd name="connsiteX14" fmla="*/ 483394 w 773906"/>
                <a:gd name="connsiteY14" fmla="*/ 388144 h 661988"/>
                <a:gd name="connsiteX15" fmla="*/ 445294 w 773906"/>
                <a:gd name="connsiteY15" fmla="*/ 350044 h 661988"/>
                <a:gd name="connsiteX16" fmla="*/ 390525 w 773906"/>
                <a:gd name="connsiteY16" fmla="*/ 300038 h 661988"/>
                <a:gd name="connsiteX17" fmla="*/ 340519 w 773906"/>
                <a:gd name="connsiteY17" fmla="*/ 259556 h 661988"/>
                <a:gd name="connsiteX18" fmla="*/ 266700 w 773906"/>
                <a:gd name="connsiteY18" fmla="*/ 209550 h 661988"/>
                <a:gd name="connsiteX19" fmla="*/ 214313 w 773906"/>
                <a:gd name="connsiteY19" fmla="*/ 180975 h 661988"/>
                <a:gd name="connsiteX20" fmla="*/ 133350 w 773906"/>
                <a:gd name="connsiteY20" fmla="*/ 138113 h 661988"/>
                <a:gd name="connsiteX21" fmla="*/ 54769 w 773906"/>
                <a:gd name="connsiteY21" fmla="*/ 104775 h 661988"/>
                <a:gd name="connsiteX22" fmla="*/ 35719 w 773906"/>
                <a:gd name="connsiteY22" fmla="*/ 95250 h 661988"/>
                <a:gd name="connsiteX23" fmla="*/ 21431 w 773906"/>
                <a:gd name="connsiteY23" fmla="*/ 80963 h 661988"/>
                <a:gd name="connsiteX24" fmla="*/ 4763 w 773906"/>
                <a:gd name="connsiteY24" fmla="*/ 54769 h 661988"/>
                <a:gd name="connsiteX25" fmla="*/ 0 w 773906"/>
                <a:gd name="connsiteY25" fmla="*/ 28575 h 661988"/>
                <a:gd name="connsiteX26" fmla="*/ 9525 w 773906"/>
                <a:gd name="connsiteY26" fmla="*/ 11906 h 661988"/>
                <a:gd name="connsiteX27" fmla="*/ 42863 w 773906"/>
                <a:gd name="connsiteY27" fmla="*/ 0 h 661988"/>
                <a:gd name="connsiteX28" fmla="*/ 76200 w 773906"/>
                <a:gd name="connsiteY28" fmla="*/ 4763 h 661988"/>
                <a:gd name="connsiteX29" fmla="*/ 288131 w 773906"/>
                <a:gd name="connsiteY29" fmla="*/ 904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3906" h="661988">
                  <a:moveTo>
                    <a:pt x="288131" y="90488"/>
                  </a:moveTo>
                  <a:lnTo>
                    <a:pt x="521494" y="178594"/>
                  </a:lnTo>
                  <a:lnTo>
                    <a:pt x="571500" y="192881"/>
                  </a:lnTo>
                  <a:lnTo>
                    <a:pt x="619125" y="202406"/>
                  </a:lnTo>
                  <a:lnTo>
                    <a:pt x="645319" y="204788"/>
                  </a:lnTo>
                  <a:lnTo>
                    <a:pt x="671513" y="200025"/>
                  </a:lnTo>
                  <a:lnTo>
                    <a:pt x="695325" y="185738"/>
                  </a:lnTo>
                  <a:lnTo>
                    <a:pt x="728663" y="150019"/>
                  </a:lnTo>
                  <a:lnTo>
                    <a:pt x="773906" y="28575"/>
                  </a:lnTo>
                  <a:lnTo>
                    <a:pt x="711994" y="661988"/>
                  </a:lnTo>
                  <a:lnTo>
                    <a:pt x="666750" y="638175"/>
                  </a:lnTo>
                  <a:lnTo>
                    <a:pt x="631031" y="571500"/>
                  </a:lnTo>
                  <a:lnTo>
                    <a:pt x="592931" y="514350"/>
                  </a:lnTo>
                  <a:lnTo>
                    <a:pt x="542925" y="454819"/>
                  </a:lnTo>
                  <a:lnTo>
                    <a:pt x="483394" y="388144"/>
                  </a:lnTo>
                  <a:lnTo>
                    <a:pt x="445294" y="350044"/>
                  </a:lnTo>
                  <a:lnTo>
                    <a:pt x="390525" y="300038"/>
                  </a:lnTo>
                  <a:lnTo>
                    <a:pt x="340519" y="259556"/>
                  </a:lnTo>
                  <a:lnTo>
                    <a:pt x="266700" y="209550"/>
                  </a:lnTo>
                  <a:lnTo>
                    <a:pt x="214313" y="180975"/>
                  </a:lnTo>
                  <a:lnTo>
                    <a:pt x="133350" y="138113"/>
                  </a:lnTo>
                  <a:lnTo>
                    <a:pt x="54769" y="104775"/>
                  </a:lnTo>
                  <a:lnTo>
                    <a:pt x="35719" y="95250"/>
                  </a:lnTo>
                  <a:lnTo>
                    <a:pt x="21431" y="80963"/>
                  </a:lnTo>
                  <a:lnTo>
                    <a:pt x="4763" y="54769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42863" y="0"/>
                  </a:lnTo>
                  <a:lnTo>
                    <a:pt x="76200" y="4763"/>
                  </a:lnTo>
                  <a:lnTo>
                    <a:pt x="288131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994" name="グループ化 1">
            <a:extLst>
              <a:ext uri="{FF2B5EF4-FFF2-40B4-BE49-F238E27FC236}">
                <a16:creationId xmlns:a16="http://schemas.microsoft.com/office/drawing/2014/main" id="{C008B1DF-E375-4A63-83DE-EEF4CFD3D80F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528763"/>
            <a:ext cx="4452938" cy="4579937"/>
            <a:chOff x="2616200" y="1528763"/>
            <a:chExt cx="4452938" cy="45799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8E0AF88-8B4A-4151-9CCD-6211E56BF83F}"/>
                </a:ext>
              </a:extLst>
            </p:cNvPr>
            <p:cNvSpPr/>
            <p:nvPr/>
          </p:nvSpPr>
          <p:spPr>
            <a:xfrm>
              <a:off x="3732213" y="1528763"/>
              <a:ext cx="514350" cy="793750"/>
            </a:xfrm>
            <a:custGeom>
              <a:avLst/>
              <a:gdLst>
                <a:gd name="connsiteX0" fmla="*/ 438150 w 514350"/>
                <a:gd name="connsiteY0" fmla="*/ 554831 h 792956"/>
                <a:gd name="connsiteX1" fmla="*/ 431006 w 514350"/>
                <a:gd name="connsiteY1" fmla="*/ 754856 h 792956"/>
                <a:gd name="connsiteX2" fmla="*/ 230981 w 514350"/>
                <a:gd name="connsiteY2" fmla="*/ 792956 h 792956"/>
                <a:gd name="connsiteX3" fmla="*/ 233362 w 514350"/>
                <a:gd name="connsiteY3" fmla="*/ 688181 h 792956"/>
                <a:gd name="connsiteX4" fmla="*/ 233362 w 514350"/>
                <a:gd name="connsiteY4" fmla="*/ 454818 h 792956"/>
                <a:gd name="connsiteX5" fmla="*/ 228600 w 514350"/>
                <a:gd name="connsiteY5" fmla="*/ 335756 h 792956"/>
                <a:gd name="connsiteX6" fmla="*/ 223837 w 514350"/>
                <a:gd name="connsiteY6" fmla="*/ 290512 h 792956"/>
                <a:gd name="connsiteX7" fmla="*/ 216694 w 514350"/>
                <a:gd name="connsiteY7" fmla="*/ 259556 h 792956"/>
                <a:gd name="connsiteX8" fmla="*/ 200025 w 514350"/>
                <a:gd name="connsiteY8" fmla="*/ 226218 h 792956"/>
                <a:gd name="connsiteX9" fmla="*/ 183356 w 514350"/>
                <a:gd name="connsiteY9" fmla="*/ 200025 h 792956"/>
                <a:gd name="connsiteX10" fmla="*/ 169069 w 514350"/>
                <a:gd name="connsiteY10" fmla="*/ 180975 h 792956"/>
                <a:gd name="connsiteX11" fmla="*/ 140494 w 514350"/>
                <a:gd name="connsiteY11" fmla="*/ 154781 h 792956"/>
                <a:gd name="connsiteX12" fmla="*/ 111919 w 514350"/>
                <a:gd name="connsiteY12" fmla="*/ 128587 h 792956"/>
                <a:gd name="connsiteX13" fmla="*/ 85725 w 514350"/>
                <a:gd name="connsiteY13" fmla="*/ 107156 h 792956"/>
                <a:gd name="connsiteX14" fmla="*/ 47625 w 514350"/>
                <a:gd name="connsiteY14" fmla="*/ 83343 h 792956"/>
                <a:gd name="connsiteX15" fmla="*/ 19050 w 514350"/>
                <a:gd name="connsiteY15" fmla="*/ 66675 h 792956"/>
                <a:gd name="connsiteX16" fmla="*/ 4762 w 514350"/>
                <a:gd name="connsiteY16" fmla="*/ 57150 h 792956"/>
                <a:gd name="connsiteX17" fmla="*/ 0 w 514350"/>
                <a:gd name="connsiteY17" fmla="*/ 42862 h 792956"/>
                <a:gd name="connsiteX18" fmla="*/ 4762 w 514350"/>
                <a:gd name="connsiteY18" fmla="*/ 28575 h 792956"/>
                <a:gd name="connsiteX19" fmla="*/ 16669 w 514350"/>
                <a:gd name="connsiteY19" fmla="*/ 19050 h 792956"/>
                <a:gd name="connsiteX20" fmla="*/ 40481 w 514350"/>
                <a:gd name="connsiteY20" fmla="*/ 9525 h 792956"/>
                <a:gd name="connsiteX21" fmla="*/ 83344 w 514350"/>
                <a:gd name="connsiteY21" fmla="*/ 2381 h 792956"/>
                <a:gd name="connsiteX22" fmla="*/ 123825 w 514350"/>
                <a:gd name="connsiteY22" fmla="*/ 0 h 792956"/>
                <a:gd name="connsiteX23" fmla="*/ 169069 w 514350"/>
                <a:gd name="connsiteY23" fmla="*/ 4762 h 792956"/>
                <a:gd name="connsiteX24" fmla="*/ 226219 w 514350"/>
                <a:gd name="connsiteY24" fmla="*/ 19050 h 792956"/>
                <a:gd name="connsiteX25" fmla="*/ 280987 w 514350"/>
                <a:gd name="connsiteY25" fmla="*/ 40481 h 792956"/>
                <a:gd name="connsiteX26" fmla="*/ 347662 w 514350"/>
                <a:gd name="connsiteY26" fmla="*/ 73818 h 792956"/>
                <a:gd name="connsiteX27" fmla="*/ 404812 w 514350"/>
                <a:gd name="connsiteY27" fmla="*/ 114300 h 792956"/>
                <a:gd name="connsiteX28" fmla="*/ 431006 w 514350"/>
                <a:gd name="connsiteY28" fmla="*/ 135731 h 792956"/>
                <a:gd name="connsiteX29" fmla="*/ 454819 w 514350"/>
                <a:gd name="connsiteY29" fmla="*/ 150018 h 792956"/>
                <a:gd name="connsiteX30" fmla="*/ 476250 w 514350"/>
                <a:gd name="connsiteY30" fmla="*/ 169068 h 792956"/>
                <a:gd name="connsiteX31" fmla="*/ 495300 w 514350"/>
                <a:gd name="connsiteY31" fmla="*/ 192881 h 792956"/>
                <a:gd name="connsiteX32" fmla="*/ 509587 w 514350"/>
                <a:gd name="connsiteY32" fmla="*/ 216693 h 792956"/>
                <a:gd name="connsiteX33" fmla="*/ 514350 w 514350"/>
                <a:gd name="connsiteY33" fmla="*/ 245268 h 792956"/>
                <a:gd name="connsiteX34" fmla="*/ 509587 w 514350"/>
                <a:gd name="connsiteY34" fmla="*/ 280987 h 792956"/>
                <a:gd name="connsiteX35" fmla="*/ 497681 w 514350"/>
                <a:gd name="connsiteY35" fmla="*/ 307181 h 792956"/>
                <a:gd name="connsiteX36" fmla="*/ 478631 w 514350"/>
                <a:gd name="connsiteY36" fmla="*/ 335756 h 792956"/>
                <a:gd name="connsiteX37" fmla="*/ 469106 w 514350"/>
                <a:gd name="connsiteY37" fmla="*/ 350043 h 792956"/>
                <a:gd name="connsiteX38" fmla="*/ 454819 w 514350"/>
                <a:gd name="connsiteY38" fmla="*/ 414337 h 792956"/>
                <a:gd name="connsiteX39" fmla="*/ 438150 w 514350"/>
                <a:gd name="connsiteY39" fmla="*/ 5548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4350" h="792956">
                  <a:moveTo>
                    <a:pt x="438150" y="554831"/>
                  </a:moveTo>
                  <a:lnTo>
                    <a:pt x="431006" y="754856"/>
                  </a:lnTo>
                  <a:lnTo>
                    <a:pt x="230981" y="792956"/>
                  </a:lnTo>
                  <a:cubicBezTo>
                    <a:pt x="231775" y="758031"/>
                    <a:pt x="232568" y="723106"/>
                    <a:pt x="233362" y="688181"/>
                  </a:cubicBezTo>
                  <a:lnTo>
                    <a:pt x="233362" y="454818"/>
                  </a:lnTo>
                  <a:lnTo>
                    <a:pt x="228600" y="335756"/>
                  </a:lnTo>
                  <a:lnTo>
                    <a:pt x="223837" y="290512"/>
                  </a:lnTo>
                  <a:lnTo>
                    <a:pt x="216694" y="259556"/>
                  </a:lnTo>
                  <a:lnTo>
                    <a:pt x="200025" y="226218"/>
                  </a:lnTo>
                  <a:lnTo>
                    <a:pt x="183356" y="200025"/>
                  </a:lnTo>
                  <a:lnTo>
                    <a:pt x="169069" y="180975"/>
                  </a:lnTo>
                  <a:lnTo>
                    <a:pt x="140494" y="154781"/>
                  </a:lnTo>
                  <a:lnTo>
                    <a:pt x="111919" y="128587"/>
                  </a:lnTo>
                  <a:lnTo>
                    <a:pt x="85725" y="107156"/>
                  </a:lnTo>
                  <a:lnTo>
                    <a:pt x="47625" y="83343"/>
                  </a:lnTo>
                  <a:lnTo>
                    <a:pt x="19050" y="66675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4762" y="28575"/>
                  </a:lnTo>
                  <a:lnTo>
                    <a:pt x="16669" y="19050"/>
                  </a:lnTo>
                  <a:lnTo>
                    <a:pt x="40481" y="9525"/>
                  </a:lnTo>
                  <a:lnTo>
                    <a:pt x="83344" y="2381"/>
                  </a:lnTo>
                  <a:lnTo>
                    <a:pt x="123825" y="0"/>
                  </a:lnTo>
                  <a:lnTo>
                    <a:pt x="169069" y="4762"/>
                  </a:lnTo>
                  <a:lnTo>
                    <a:pt x="226219" y="19050"/>
                  </a:lnTo>
                  <a:lnTo>
                    <a:pt x="280987" y="40481"/>
                  </a:lnTo>
                  <a:lnTo>
                    <a:pt x="347662" y="73818"/>
                  </a:lnTo>
                  <a:lnTo>
                    <a:pt x="404812" y="114300"/>
                  </a:lnTo>
                  <a:lnTo>
                    <a:pt x="431006" y="135731"/>
                  </a:lnTo>
                  <a:lnTo>
                    <a:pt x="454819" y="150018"/>
                  </a:lnTo>
                  <a:lnTo>
                    <a:pt x="476250" y="169068"/>
                  </a:lnTo>
                  <a:lnTo>
                    <a:pt x="495300" y="192881"/>
                  </a:lnTo>
                  <a:lnTo>
                    <a:pt x="509587" y="216693"/>
                  </a:lnTo>
                  <a:lnTo>
                    <a:pt x="514350" y="245268"/>
                  </a:lnTo>
                  <a:lnTo>
                    <a:pt x="509587" y="280987"/>
                  </a:lnTo>
                  <a:lnTo>
                    <a:pt x="497681" y="307181"/>
                  </a:lnTo>
                  <a:lnTo>
                    <a:pt x="478631" y="335756"/>
                  </a:lnTo>
                  <a:lnTo>
                    <a:pt x="469106" y="350043"/>
                  </a:lnTo>
                  <a:lnTo>
                    <a:pt x="454819" y="414337"/>
                  </a:lnTo>
                  <a:lnTo>
                    <a:pt x="43815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C579B56-3ACE-4EED-8DBF-1DC2A83EC278}"/>
                </a:ext>
              </a:extLst>
            </p:cNvPr>
            <p:cNvSpPr/>
            <p:nvPr/>
          </p:nvSpPr>
          <p:spPr>
            <a:xfrm>
              <a:off x="2776538" y="2143125"/>
              <a:ext cx="355600" cy="1179513"/>
            </a:xfrm>
            <a:custGeom>
              <a:avLst/>
              <a:gdLst>
                <a:gd name="connsiteX0" fmla="*/ 2381 w 354806"/>
                <a:gd name="connsiteY0" fmla="*/ 962025 h 1178719"/>
                <a:gd name="connsiteX1" fmla="*/ 0 w 354806"/>
                <a:gd name="connsiteY1" fmla="*/ 883444 h 1178719"/>
                <a:gd name="connsiteX2" fmla="*/ 4762 w 354806"/>
                <a:gd name="connsiteY2" fmla="*/ 819150 h 1178719"/>
                <a:gd name="connsiteX3" fmla="*/ 21431 w 354806"/>
                <a:gd name="connsiteY3" fmla="*/ 778669 h 1178719"/>
                <a:gd name="connsiteX4" fmla="*/ 50006 w 354806"/>
                <a:gd name="connsiteY4" fmla="*/ 721519 h 1178719"/>
                <a:gd name="connsiteX5" fmla="*/ 71437 w 354806"/>
                <a:gd name="connsiteY5" fmla="*/ 673894 h 1178719"/>
                <a:gd name="connsiteX6" fmla="*/ 95250 w 354806"/>
                <a:gd name="connsiteY6" fmla="*/ 607219 h 1178719"/>
                <a:gd name="connsiteX7" fmla="*/ 114300 w 354806"/>
                <a:gd name="connsiteY7" fmla="*/ 554831 h 1178719"/>
                <a:gd name="connsiteX8" fmla="*/ 130968 w 354806"/>
                <a:gd name="connsiteY8" fmla="*/ 502444 h 1178719"/>
                <a:gd name="connsiteX9" fmla="*/ 145256 w 354806"/>
                <a:gd name="connsiteY9" fmla="*/ 445294 h 1178719"/>
                <a:gd name="connsiteX10" fmla="*/ 154781 w 354806"/>
                <a:gd name="connsiteY10" fmla="*/ 392906 h 1178719"/>
                <a:gd name="connsiteX11" fmla="*/ 161925 w 354806"/>
                <a:gd name="connsiteY11" fmla="*/ 328613 h 1178719"/>
                <a:gd name="connsiteX12" fmla="*/ 159543 w 354806"/>
                <a:gd name="connsiteY12" fmla="*/ 271463 h 1178719"/>
                <a:gd name="connsiteX13" fmla="*/ 157162 w 354806"/>
                <a:gd name="connsiteY13" fmla="*/ 211931 h 1178719"/>
                <a:gd name="connsiteX14" fmla="*/ 150018 w 354806"/>
                <a:gd name="connsiteY14" fmla="*/ 164306 h 1178719"/>
                <a:gd name="connsiteX15" fmla="*/ 140493 w 354806"/>
                <a:gd name="connsiteY15" fmla="*/ 111919 h 1178719"/>
                <a:gd name="connsiteX16" fmla="*/ 128587 w 354806"/>
                <a:gd name="connsiteY16" fmla="*/ 71438 h 1178719"/>
                <a:gd name="connsiteX17" fmla="*/ 119062 w 354806"/>
                <a:gd name="connsiteY17" fmla="*/ 42863 h 1178719"/>
                <a:gd name="connsiteX18" fmla="*/ 114300 w 354806"/>
                <a:gd name="connsiteY18" fmla="*/ 26194 h 1178719"/>
                <a:gd name="connsiteX19" fmla="*/ 116681 w 354806"/>
                <a:gd name="connsiteY19" fmla="*/ 14288 h 1178719"/>
                <a:gd name="connsiteX20" fmla="*/ 123825 w 354806"/>
                <a:gd name="connsiteY20" fmla="*/ 2381 h 1178719"/>
                <a:gd name="connsiteX21" fmla="*/ 135731 w 354806"/>
                <a:gd name="connsiteY21" fmla="*/ 0 h 1178719"/>
                <a:gd name="connsiteX22" fmla="*/ 154781 w 354806"/>
                <a:gd name="connsiteY22" fmla="*/ 4763 h 1178719"/>
                <a:gd name="connsiteX23" fmla="*/ 169068 w 354806"/>
                <a:gd name="connsiteY23" fmla="*/ 21431 h 1178719"/>
                <a:gd name="connsiteX24" fmla="*/ 216693 w 354806"/>
                <a:gd name="connsiteY24" fmla="*/ 83344 h 1178719"/>
                <a:gd name="connsiteX25" fmla="*/ 257175 w 354806"/>
                <a:gd name="connsiteY25" fmla="*/ 133350 h 1178719"/>
                <a:gd name="connsiteX26" fmla="*/ 288131 w 354806"/>
                <a:gd name="connsiteY26" fmla="*/ 178594 h 1178719"/>
                <a:gd name="connsiteX27" fmla="*/ 321468 w 354806"/>
                <a:gd name="connsiteY27" fmla="*/ 233363 h 1178719"/>
                <a:gd name="connsiteX28" fmla="*/ 350043 w 354806"/>
                <a:gd name="connsiteY28" fmla="*/ 283369 h 1178719"/>
                <a:gd name="connsiteX29" fmla="*/ 354806 w 354806"/>
                <a:gd name="connsiteY29" fmla="*/ 435769 h 1178719"/>
                <a:gd name="connsiteX30" fmla="*/ 354806 w 354806"/>
                <a:gd name="connsiteY30" fmla="*/ 509588 h 1178719"/>
                <a:gd name="connsiteX31" fmla="*/ 350043 w 354806"/>
                <a:gd name="connsiteY31" fmla="*/ 576263 h 1178719"/>
                <a:gd name="connsiteX32" fmla="*/ 335756 w 354806"/>
                <a:gd name="connsiteY32" fmla="*/ 683419 h 1178719"/>
                <a:gd name="connsiteX33" fmla="*/ 316706 w 354806"/>
                <a:gd name="connsiteY33" fmla="*/ 778669 h 1178719"/>
                <a:gd name="connsiteX34" fmla="*/ 283368 w 354806"/>
                <a:gd name="connsiteY34" fmla="*/ 902494 h 1178719"/>
                <a:gd name="connsiteX35" fmla="*/ 242887 w 354806"/>
                <a:gd name="connsiteY35" fmla="*/ 1023938 h 1178719"/>
                <a:gd name="connsiteX36" fmla="*/ 219075 w 354806"/>
                <a:gd name="connsiteY36" fmla="*/ 1083469 h 1178719"/>
                <a:gd name="connsiteX37" fmla="*/ 204787 w 354806"/>
                <a:gd name="connsiteY37" fmla="*/ 1126331 h 1178719"/>
                <a:gd name="connsiteX38" fmla="*/ 178593 w 354806"/>
                <a:gd name="connsiteY38" fmla="*/ 1164431 h 1178719"/>
                <a:gd name="connsiteX39" fmla="*/ 161925 w 354806"/>
                <a:gd name="connsiteY39" fmla="*/ 1176338 h 1178719"/>
                <a:gd name="connsiteX40" fmla="*/ 138112 w 354806"/>
                <a:gd name="connsiteY40" fmla="*/ 1178719 h 1178719"/>
                <a:gd name="connsiteX41" fmla="*/ 109537 w 354806"/>
                <a:gd name="connsiteY41" fmla="*/ 1169194 h 1178719"/>
                <a:gd name="connsiteX42" fmla="*/ 83343 w 354806"/>
                <a:gd name="connsiteY42" fmla="*/ 1150144 h 1178719"/>
                <a:gd name="connsiteX43" fmla="*/ 57150 w 354806"/>
                <a:gd name="connsiteY43" fmla="*/ 1126331 h 1178719"/>
                <a:gd name="connsiteX44" fmla="*/ 42862 w 354806"/>
                <a:gd name="connsiteY44" fmla="*/ 1104900 h 1178719"/>
                <a:gd name="connsiteX45" fmla="*/ 23812 w 354806"/>
                <a:gd name="connsiteY45" fmla="*/ 1057275 h 1178719"/>
                <a:gd name="connsiteX46" fmla="*/ 11906 w 354806"/>
                <a:gd name="connsiteY46" fmla="*/ 1019175 h 1178719"/>
                <a:gd name="connsiteX47" fmla="*/ 2381 w 354806"/>
                <a:gd name="connsiteY47" fmla="*/ 962025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4806" h="1178719">
                  <a:moveTo>
                    <a:pt x="2381" y="962025"/>
                  </a:moveTo>
                  <a:cubicBezTo>
                    <a:pt x="1587" y="935831"/>
                    <a:pt x="794" y="909638"/>
                    <a:pt x="0" y="883444"/>
                  </a:cubicBezTo>
                  <a:lnTo>
                    <a:pt x="4762" y="819150"/>
                  </a:lnTo>
                  <a:lnTo>
                    <a:pt x="21431" y="778669"/>
                  </a:lnTo>
                  <a:lnTo>
                    <a:pt x="50006" y="721519"/>
                  </a:lnTo>
                  <a:lnTo>
                    <a:pt x="71437" y="673894"/>
                  </a:lnTo>
                  <a:lnTo>
                    <a:pt x="95250" y="607219"/>
                  </a:lnTo>
                  <a:lnTo>
                    <a:pt x="114300" y="554831"/>
                  </a:lnTo>
                  <a:lnTo>
                    <a:pt x="130968" y="502444"/>
                  </a:lnTo>
                  <a:lnTo>
                    <a:pt x="145256" y="445294"/>
                  </a:lnTo>
                  <a:lnTo>
                    <a:pt x="154781" y="392906"/>
                  </a:lnTo>
                  <a:lnTo>
                    <a:pt x="161925" y="328613"/>
                  </a:lnTo>
                  <a:lnTo>
                    <a:pt x="159543" y="271463"/>
                  </a:lnTo>
                  <a:cubicBezTo>
                    <a:pt x="158749" y="251619"/>
                    <a:pt x="157956" y="231775"/>
                    <a:pt x="157162" y="211931"/>
                  </a:cubicBezTo>
                  <a:lnTo>
                    <a:pt x="150018" y="164306"/>
                  </a:lnTo>
                  <a:lnTo>
                    <a:pt x="140493" y="111919"/>
                  </a:lnTo>
                  <a:lnTo>
                    <a:pt x="128587" y="71438"/>
                  </a:lnTo>
                  <a:lnTo>
                    <a:pt x="119062" y="42863"/>
                  </a:lnTo>
                  <a:lnTo>
                    <a:pt x="114300" y="26194"/>
                  </a:lnTo>
                  <a:lnTo>
                    <a:pt x="116681" y="14288"/>
                  </a:lnTo>
                  <a:lnTo>
                    <a:pt x="123825" y="2381"/>
                  </a:lnTo>
                  <a:lnTo>
                    <a:pt x="135731" y="0"/>
                  </a:lnTo>
                  <a:lnTo>
                    <a:pt x="154781" y="4763"/>
                  </a:lnTo>
                  <a:lnTo>
                    <a:pt x="169068" y="21431"/>
                  </a:lnTo>
                  <a:lnTo>
                    <a:pt x="216693" y="83344"/>
                  </a:lnTo>
                  <a:lnTo>
                    <a:pt x="257175" y="133350"/>
                  </a:lnTo>
                  <a:lnTo>
                    <a:pt x="288131" y="178594"/>
                  </a:lnTo>
                  <a:lnTo>
                    <a:pt x="321468" y="233363"/>
                  </a:lnTo>
                  <a:lnTo>
                    <a:pt x="350043" y="283369"/>
                  </a:lnTo>
                  <a:lnTo>
                    <a:pt x="354806" y="435769"/>
                  </a:lnTo>
                  <a:lnTo>
                    <a:pt x="354806" y="509588"/>
                  </a:lnTo>
                  <a:lnTo>
                    <a:pt x="350043" y="576263"/>
                  </a:lnTo>
                  <a:lnTo>
                    <a:pt x="335756" y="683419"/>
                  </a:lnTo>
                  <a:lnTo>
                    <a:pt x="316706" y="778669"/>
                  </a:lnTo>
                  <a:lnTo>
                    <a:pt x="283368" y="902494"/>
                  </a:lnTo>
                  <a:lnTo>
                    <a:pt x="242887" y="1023938"/>
                  </a:lnTo>
                  <a:lnTo>
                    <a:pt x="219075" y="1083469"/>
                  </a:lnTo>
                  <a:lnTo>
                    <a:pt x="204787" y="1126331"/>
                  </a:lnTo>
                  <a:lnTo>
                    <a:pt x="178593" y="1164431"/>
                  </a:lnTo>
                  <a:lnTo>
                    <a:pt x="161925" y="1176338"/>
                  </a:lnTo>
                  <a:lnTo>
                    <a:pt x="138112" y="1178719"/>
                  </a:lnTo>
                  <a:lnTo>
                    <a:pt x="109537" y="1169194"/>
                  </a:lnTo>
                  <a:lnTo>
                    <a:pt x="83343" y="1150144"/>
                  </a:lnTo>
                  <a:lnTo>
                    <a:pt x="57150" y="1126331"/>
                  </a:lnTo>
                  <a:lnTo>
                    <a:pt x="42862" y="1104900"/>
                  </a:lnTo>
                  <a:lnTo>
                    <a:pt x="23812" y="1057275"/>
                  </a:lnTo>
                  <a:lnTo>
                    <a:pt x="11906" y="1019175"/>
                  </a:lnTo>
                  <a:lnTo>
                    <a:pt x="2381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BF4BDFE-59AF-4DCC-9E69-F3339036B86E}"/>
                </a:ext>
              </a:extLst>
            </p:cNvPr>
            <p:cNvSpPr/>
            <p:nvPr/>
          </p:nvSpPr>
          <p:spPr>
            <a:xfrm>
              <a:off x="3171825" y="2781300"/>
              <a:ext cx="1804988" cy="471488"/>
            </a:xfrm>
            <a:custGeom>
              <a:avLst/>
              <a:gdLst>
                <a:gd name="connsiteX0" fmla="*/ 1228725 w 1804988"/>
                <a:gd name="connsiteY0" fmla="*/ 266700 h 471488"/>
                <a:gd name="connsiteX1" fmla="*/ 966788 w 1804988"/>
                <a:gd name="connsiteY1" fmla="*/ 321469 h 471488"/>
                <a:gd name="connsiteX2" fmla="*/ 812006 w 1804988"/>
                <a:gd name="connsiteY2" fmla="*/ 354806 h 471488"/>
                <a:gd name="connsiteX3" fmla="*/ 723900 w 1804988"/>
                <a:gd name="connsiteY3" fmla="*/ 369094 h 471488"/>
                <a:gd name="connsiteX4" fmla="*/ 628650 w 1804988"/>
                <a:gd name="connsiteY4" fmla="*/ 388144 h 471488"/>
                <a:gd name="connsiteX5" fmla="*/ 526256 w 1804988"/>
                <a:gd name="connsiteY5" fmla="*/ 414338 h 471488"/>
                <a:gd name="connsiteX6" fmla="*/ 438150 w 1804988"/>
                <a:gd name="connsiteY6" fmla="*/ 438150 h 471488"/>
                <a:gd name="connsiteX7" fmla="*/ 345281 w 1804988"/>
                <a:gd name="connsiteY7" fmla="*/ 471488 h 471488"/>
                <a:gd name="connsiteX8" fmla="*/ 319088 w 1804988"/>
                <a:gd name="connsiteY8" fmla="*/ 471488 h 471488"/>
                <a:gd name="connsiteX9" fmla="*/ 273844 w 1804988"/>
                <a:gd name="connsiteY9" fmla="*/ 461963 h 471488"/>
                <a:gd name="connsiteX10" fmla="*/ 230981 w 1804988"/>
                <a:gd name="connsiteY10" fmla="*/ 447675 h 471488"/>
                <a:gd name="connsiteX11" fmla="*/ 204788 w 1804988"/>
                <a:gd name="connsiteY11" fmla="*/ 435769 h 471488"/>
                <a:gd name="connsiteX12" fmla="*/ 169069 w 1804988"/>
                <a:gd name="connsiteY12" fmla="*/ 414338 h 471488"/>
                <a:gd name="connsiteX13" fmla="*/ 109538 w 1804988"/>
                <a:gd name="connsiteY13" fmla="*/ 371475 h 471488"/>
                <a:gd name="connsiteX14" fmla="*/ 57150 w 1804988"/>
                <a:gd name="connsiteY14" fmla="*/ 321469 h 471488"/>
                <a:gd name="connsiteX15" fmla="*/ 23813 w 1804988"/>
                <a:gd name="connsiteY15" fmla="*/ 288131 h 471488"/>
                <a:gd name="connsiteX16" fmla="*/ 7144 w 1804988"/>
                <a:gd name="connsiteY16" fmla="*/ 269081 h 471488"/>
                <a:gd name="connsiteX17" fmla="*/ 0 w 1804988"/>
                <a:gd name="connsiteY17" fmla="*/ 250031 h 471488"/>
                <a:gd name="connsiteX18" fmla="*/ 4763 w 1804988"/>
                <a:gd name="connsiteY18" fmla="*/ 238125 h 471488"/>
                <a:gd name="connsiteX19" fmla="*/ 11906 w 1804988"/>
                <a:gd name="connsiteY19" fmla="*/ 228600 h 471488"/>
                <a:gd name="connsiteX20" fmla="*/ 26194 w 1804988"/>
                <a:gd name="connsiteY20" fmla="*/ 223838 h 471488"/>
                <a:gd name="connsiteX21" fmla="*/ 61913 w 1804988"/>
                <a:gd name="connsiteY21" fmla="*/ 235744 h 471488"/>
                <a:gd name="connsiteX22" fmla="*/ 128588 w 1804988"/>
                <a:gd name="connsiteY22" fmla="*/ 252413 h 471488"/>
                <a:gd name="connsiteX23" fmla="*/ 180975 w 1804988"/>
                <a:gd name="connsiteY23" fmla="*/ 261938 h 471488"/>
                <a:gd name="connsiteX24" fmla="*/ 254794 w 1804988"/>
                <a:gd name="connsiteY24" fmla="*/ 269081 h 471488"/>
                <a:gd name="connsiteX25" fmla="*/ 314325 w 1804988"/>
                <a:gd name="connsiteY25" fmla="*/ 269081 h 471488"/>
                <a:gd name="connsiteX26" fmla="*/ 378619 w 1804988"/>
                <a:gd name="connsiteY26" fmla="*/ 266700 h 471488"/>
                <a:gd name="connsiteX27" fmla="*/ 445294 w 1804988"/>
                <a:gd name="connsiteY27" fmla="*/ 261938 h 471488"/>
                <a:gd name="connsiteX28" fmla="*/ 535781 w 1804988"/>
                <a:gd name="connsiteY28" fmla="*/ 252413 h 471488"/>
                <a:gd name="connsiteX29" fmla="*/ 619125 w 1804988"/>
                <a:gd name="connsiteY29" fmla="*/ 238125 h 471488"/>
                <a:gd name="connsiteX30" fmla="*/ 792956 w 1804988"/>
                <a:gd name="connsiteY30" fmla="*/ 197644 h 471488"/>
                <a:gd name="connsiteX31" fmla="*/ 964406 w 1804988"/>
                <a:gd name="connsiteY31" fmla="*/ 164306 h 471488"/>
                <a:gd name="connsiteX32" fmla="*/ 1078706 w 1804988"/>
                <a:gd name="connsiteY32" fmla="*/ 138113 h 471488"/>
                <a:gd name="connsiteX33" fmla="*/ 1216819 w 1804988"/>
                <a:gd name="connsiteY33" fmla="*/ 104775 h 471488"/>
                <a:gd name="connsiteX34" fmla="*/ 1326356 w 1804988"/>
                <a:gd name="connsiteY34" fmla="*/ 73819 h 471488"/>
                <a:gd name="connsiteX35" fmla="*/ 1412081 w 1804988"/>
                <a:gd name="connsiteY35" fmla="*/ 47625 h 471488"/>
                <a:gd name="connsiteX36" fmla="*/ 1507331 w 1804988"/>
                <a:gd name="connsiteY36" fmla="*/ 0 h 471488"/>
                <a:gd name="connsiteX37" fmla="*/ 1569244 w 1804988"/>
                <a:gd name="connsiteY37" fmla="*/ 2381 h 471488"/>
                <a:gd name="connsiteX38" fmla="*/ 1645444 w 1804988"/>
                <a:gd name="connsiteY38" fmla="*/ 14288 h 471488"/>
                <a:gd name="connsiteX39" fmla="*/ 1695450 w 1804988"/>
                <a:gd name="connsiteY39" fmla="*/ 23813 h 471488"/>
                <a:gd name="connsiteX40" fmla="*/ 1733550 w 1804988"/>
                <a:gd name="connsiteY40" fmla="*/ 38100 h 471488"/>
                <a:gd name="connsiteX41" fmla="*/ 1781175 w 1804988"/>
                <a:gd name="connsiteY41" fmla="*/ 64294 h 471488"/>
                <a:gd name="connsiteX42" fmla="*/ 1797844 w 1804988"/>
                <a:gd name="connsiteY42" fmla="*/ 83344 h 471488"/>
                <a:gd name="connsiteX43" fmla="*/ 1804988 w 1804988"/>
                <a:gd name="connsiteY43" fmla="*/ 100013 h 471488"/>
                <a:gd name="connsiteX44" fmla="*/ 1804988 w 1804988"/>
                <a:gd name="connsiteY44" fmla="*/ 116681 h 471488"/>
                <a:gd name="connsiteX45" fmla="*/ 1795463 w 1804988"/>
                <a:gd name="connsiteY45" fmla="*/ 140494 h 471488"/>
                <a:gd name="connsiteX46" fmla="*/ 1776413 w 1804988"/>
                <a:gd name="connsiteY46" fmla="*/ 166688 h 471488"/>
                <a:gd name="connsiteX47" fmla="*/ 1735931 w 1804988"/>
                <a:gd name="connsiteY47" fmla="*/ 197644 h 471488"/>
                <a:gd name="connsiteX48" fmla="*/ 1662113 w 1804988"/>
                <a:gd name="connsiteY48" fmla="*/ 207169 h 471488"/>
                <a:gd name="connsiteX49" fmla="*/ 1495425 w 1804988"/>
                <a:gd name="connsiteY49" fmla="*/ 223838 h 471488"/>
                <a:gd name="connsiteX50" fmla="*/ 1228725 w 1804988"/>
                <a:gd name="connsiteY50" fmla="*/ 266700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04988" h="471488">
                  <a:moveTo>
                    <a:pt x="1228725" y="266700"/>
                  </a:moveTo>
                  <a:lnTo>
                    <a:pt x="966788" y="321469"/>
                  </a:lnTo>
                  <a:lnTo>
                    <a:pt x="812006" y="354806"/>
                  </a:lnTo>
                  <a:lnTo>
                    <a:pt x="723900" y="369094"/>
                  </a:lnTo>
                  <a:lnTo>
                    <a:pt x="628650" y="388144"/>
                  </a:lnTo>
                  <a:lnTo>
                    <a:pt x="526256" y="414338"/>
                  </a:lnTo>
                  <a:lnTo>
                    <a:pt x="438150" y="438150"/>
                  </a:lnTo>
                  <a:lnTo>
                    <a:pt x="345281" y="471488"/>
                  </a:lnTo>
                  <a:lnTo>
                    <a:pt x="319088" y="471488"/>
                  </a:lnTo>
                  <a:lnTo>
                    <a:pt x="273844" y="461963"/>
                  </a:lnTo>
                  <a:lnTo>
                    <a:pt x="230981" y="447675"/>
                  </a:lnTo>
                  <a:lnTo>
                    <a:pt x="204788" y="435769"/>
                  </a:lnTo>
                  <a:lnTo>
                    <a:pt x="169069" y="414338"/>
                  </a:lnTo>
                  <a:lnTo>
                    <a:pt x="109538" y="371475"/>
                  </a:lnTo>
                  <a:lnTo>
                    <a:pt x="57150" y="321469"/>
                  </a:lnTo>
                  <a:lnTo>
                    <a:pt x="23813" y="288131"/>
                  </a:lnTo>
                  <a:lnTo>
                    <a:pt x="7144" y="269081"/>
                  </a:lnTo>
                  <a:lnTo>
                    <a:pt x="0" y="250031"/>
                  </a:lnTo>
                  <a:lnTo>
                    <a:pt x="4763" y="238125"/>
                  </a:lnTo>
                  <a:lnTo>
                    <a:pt x="11906" y="228600"/>
                  </a:lnTo>
                  <a:lnTo>
                    <a:pt x="26194" y="223838"/>
                  </a:lnTo>
                  <a:lnTo>
                    <a:pt x="61913" y="235744"/>
                  </a:lnTo>
                  <a:lnTo>
                    <a:pt x="128588" y="252413"/>
                  </a:lnTo>
                  <a:lnTo>
                    <a:pt x="180975" y="261938"/>
                  </a:lnTo>
                  <a:lnTo>
                    <a:pt x="254794" y="269081"/>
                  </a:lnTo>
                  <a:lnTo>
                    <a:pt x="314325" y="269081"/>
                  </a:lnTo>
                  <a:lnTo>
                    <a:pt x="378619" y="266700"/>
                  </a:lnTo>
                  <a:lnTo>
                    <a:pt x="445294" y="261938"/>
                  </a:lnTo>
                  <a:lnTo>
                    <a:pt x="535781" y="252413"/>
                  </a:lnTo>
                  <a:lnTo>
                    <a:pt x="619125" y="238125"/>
                  </a:lnTo>
                  <a:lnTo>
                    <a:pt x="792956" y="197644"/>
                  </a:lnTo>
                  <a:lnTo>
                    <a:pt x="964406" y="164306"/>
                  </a:lnTo>
                  <a:lnTo>
                    <a:pt x="1078706" y="138113"/>
                  </a:lnTo>
                  <a:lnTo>
                    <a:pt x="1216819" y="104775"/>
                  </a:lnTo>
                  <a:lnTo>
                    <a:pt x="1326356" y="73819"/>
                  </a:lnTo>
                  <a:lnTo>
                    <a:pt x="1412081" y="47625"/>
                  </a:lnTo>
                  <a:lnTo>
                    <a:pt x="1507331" y="0"/>
                  </a:lnTo>
                  <a:lnTo>
                    <a:pt x="1569244" y="2381"/>
                  </a:lnTo>
                  <a:lnTo>
                    <a:pt x="1645444" y="14288"/>
                  </a:lnTo>
                  <a:lnTo>
                    <a:pt x="1695450" y="23813"/>
                  </a:lnTo>
                  <a:lnTo>
                    <a:pt x="1733550" y="38100"/>
                  </a:lnTo>
                  <a:lnTo>
                    <a:pt x="1781175" y="64294"/>
                  </a:lnTo>
                  <a:lnTo>
                    <a:pt x="1797844" y="83344"/>
                  </a:lnTo>
                  <a:lnTo>
                    <a:pt x="1804988" y="100013"/>
                  </a:lnTo>
                  <a:lnTo>
                    <a:pt x="1804988" y="116681"/>
                  </a:lnTo>
                  <a:lnTo>
                    <a:pt x="1795463" y="140494"/>
                  </a:lnTo>
                  <a:lnTo>
                    <a:pt x="1776413" y="166688"/>
                  </a:lnTo>
                  <a:lnTo>
                    <a:pt x="1735931" y="197644"/>
                  </a:lnTo>
                  <a:lnTo>
                    <a:pt x="1662113" y="207169"/>
                  </a:lnTo>
                  <a:lnTo>
                    <a:pt x="1495425" y="223838"/>
                  </a:lnTo>
                  <a:lnTo>
                    <a:pt x="122872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BC27A1F-5A8F-4803-9616-710003B1B18A}"/>
                </a:ext>
              </a:extLst>
            </p:cNvPr>
            <p:cNvSpPr/>
            <p:nvPr/>
          </p:nvSpPr>
          <p:spPr>
            <a:xfrm>
              <a:off x="2952750" y="4830763"/>
              <a:ext cx="652463" cy="1101725"/>
            </a:xfrm>
            <a:custGeom>
              <a:avLst/>
              <a:gdLst>
                <a:gd name="connsiteX0" fmla="*/ 328613 w 652463"/>
                <a:gd name="connsiteY0" fmla="*/ 602457 h 1100138"/>
                <a:gd name="connsiteX1" fmla="*/ 278606 w 652463"/>
                <a:gd name="connsiteY1" fmla="*/ 426244 h 1100138"/>
                <a:gd name="connsiteX2" fmla="*/ 247650 w 652463"/>
                <a:gd name="connsiteY2" fmla="*/ 314325 h 1100138"/>
                <a:gd name="connsiteX3" fmla="*/ 230981 w 652463"/>
                <a:gd name="connsiteY3" fmla="*/ 278607 h 1100138"/>
                <a:gd name="connsiteX4" fmla="*/ 200025 w 652463"/>
                <a:gd name="connsiteY4" fmla="*/ 235744 h 1100138"/>
                <a:gd name="connsiteX5" fmla="*/ 166688 w 652463"/>
                <a:gd name="connsiteY5" fmla="*/ 192882 h 1100138"/>
                <a:gd name="connsiteX6" fmla="*/ 123825 w 652463"/>
                <a:gd name="connsiteY6" fmla="*/ 150019 h 1100138"/>
                <a:gd name="connsiteX7" fmla="*/ 64294 w 652463"/>
                <a:gd name="connsiteY7" fmla="*/ 100013 h 1100138"/>
                <a:gd name="connsiteX8" fmla="*/ 33338 w 652463"/>
                <a:gd name="connsiteY8" fmla="*/ 76200 h 1100138"/>
                <a:gd name="connsiteX9" fmla="*/ 19050 w 652463"/>
                <a:gd name="connsiteY9" fmla="*/ 66675 h 1100138"/>
                <a:gd name="connsiteX10" fmla="*/ 2381 w 652463"/>
                <a:gd name="connsiteY10" fmla="*/ 50007 h 1100138"/>
                <a:gd name="connsiteX11" fmla="*/ 0 w 652463"/>
                <a:gd name="connsiteY11" fmla="*/ 33338 h 1100138"/>
                <a:gd name="connsiteX12" fmla="*/ 2381 w 652463"/>
                <a:gd name="connsiteY12" fmla="*/ 19050 h 1100138"/>
                <a:gd name="connsiteX13" fmla="*/ 16669 w 652463"/>
                <a:gd name="connsiteY13" fmla="*/ 7144 h 1100138"/>
                <a:gd name="connsiteX14" fmla="*/ 59531 w 652463"/>
                <a:gd name="connsiteY14" fmla="*/ 0 h 1100138"/>
                <a:gd name="connsiteX15" fmla="*/ 130969 w 652463"/>
                <a:gd name="connsiteY15" fmla="*/ 0 h 1100138"/>
                <a:gd name="connsiteX16" fmla="*/ 214313 w 652463"/>
                <a:gd name="connsiteY16" fmla="*/ 4763 h 1100138"/>
                <a:gd name="connsiteX17" fmla="*/ 283369 w 652463"/>
                <a:gd name="connsiteY17" fmla="*/ 11907 h 1100138"/>
                <a:gd name="connsiteX18" fmla="*/ 342900 w 652463"/>
                <a:gd name="connsiteY18" fmla="*/ 26194 h 1100138"/>
                <a:gd name="connsiteX19" fmla="*/ 392906 w 652463"/>
                <a:gd name="connsiteY19" fmla="*/ 42863 h 1100138"/>
                <a:gd name="connsiteX20" fmla="*/ 409575 w 652463"/>
                <a:gd name="connsiteY20" fmla="*/ 50007 h 1100138"/>
                <a:gd name="connsiteX21" fmla="*/ 445294 w 652463"/>
                <a:gd name="connsiteY21" fmla="*/ 176213 h 1100138"/>
                <a:gd name="connsiteX22" fmla="*/ 481013 w 652463"/>
                <a:gd name="connsiteY22" fmla="*/ 278607 h 1100138"/>
                <a:gd name="connsiteX23" fmla="*/ 502444 w 652463"/>
                <a:gd name="connsiteY23" fmla="*/ 335757 h 1100138"/>
                <a:gd name="connsiteX24" fmla="*/ 521494 w 652463"/>
                <a:gd name="connsiteY24" fmla="*/ 397669 h 1100138"/>
                <a:gd name="connsiteX25" fmla="*/ 538163 w 652463"/>
                <a:gd name="connsiteY25" fmla="*/ 452438 h 1100138"/>
                <a:gd name="connsiteX26" fmla="*/ 573881 w 652463"/>
                <a:gd name="connsiteY26" fmla="*/ 583407 h 1100138"/>
                <a:gd name="connsiteX27" fmla="*/ 597694 w 652463"/>
                <a:gd name="connsiteY27" fmla="*/ 695325 h 1100138"/>
                <a:gd name="connsiteX28" fmla="*/ 614363 w 652463"/>
                <a:gd name="connsiteY28" fmla="*/ 783432 h 1100138"/>
                <a:gd name="connsiteX29" fmla="*/ 638175 w 652463"/>
                <a:gd name="connsiteY29" fmla="*/ 919163 h 1100138"/>
                <a:gd name="connsiteX30" fmla="*/ 645319 w 652463"/>
                <a:gd name="connsiteY30" fmla="*/ 969169 h 1100138"/>
                <a:gd name="connsiteX31" fmla="*/ 650081 w 652463"/>
                <a:gd name="connsiteY31" fmla="*/ 1009650 h 1100138"/>
                <a:gd name="connsiteX32" fmla="*/ 652463 w 652463"/>
                <a:gd name="connsiteY32" fmla="*/ 1050132 h 1100138"/>
                <a:gd name="connsiteX33" fmla="*/ 650081 w 652463"/>
                <a:gd name="connsiteY33" fmla="*/ 1073944 h 1100138"/>
                <a:gd name="connsiteX34" fmla="*/ 645319 w 652463"/>
                <a:gd name="connsiteY34" fmla="*/ 1085850 h 1100138"/>
                <a:gd name="connsiteX35" fmla="*/ 633413 w 652463"/>
                <a:gd name="connsiteY35" fmla="*/ 1092994 h 1100138"/>
                <a:gd name="connsiteX36" fmla="*/ 619125 w 652463"/>
                <a:gd name="connsiteY36" fmla="*/ 1097757 h 1100138"/>
                <a:gd name="connsiteX37" fmla="*/ 592931 w 652463"/>
                <a:gd name="connsiteY37" fmla="*/ 1100138 h 1100138"/>
                <a:gd name="connsiteX38" fmla="*/ 547688 w 652463"/>
                <a:gd name="connsiteY38" fmla="*/ 1097757 h 1100138"/>
                <a:gd name="connsiteX39" fmla="*/ 519113 w 652463"/>
                <a:gd name="connsiteY39" fmla="*/ 1088232 h 1100138"/>
                <a:gd name="connsiteX40" fmla="*/ 492919 w 652463"/>
                <a:gd name="connsiteY40" fmla="*/ 1069182 h 1100138"/>
                <a:gd name="connsiteX41" fmla="*/ 471488 w 652463"/>
                <a:gd name="connsiteY41" fmla="*/ 1047750 h 1100138"/>
                <a:gd name="connsiteX42" fmla="*/ 454819 w 652463"/>
                <a:gd name="connsiteY42" fmla="*/ 1021557 h 1100138"/>
                <a:gd name="connsiteX43" fmla="*/ 435769 w 652463"/>
                <a:gd name="connsiteY43" fmla="*/ 983457 h 1100138"/>
                <a:gd name="connsiteX44" fmla="*/ 419100 w 652463"/>
                <a:gd name="connsiteY44" fmla="*/ 940594 h 1100138"/>
                <a:gd name="connsiteX45" fmla="*/ 395288 w 652463"/>
                <a:gd name="connsiteY45" fmla="*/ 852488 h 1100138"/>
                <a:gd name="connsiteX46" fmla="*/ 369094 w 652463"/>
                <a:gd name="connsiteY46" fmla="*/ 738188 h 1100138"/>
                <a:gd name="connsiteX47" fmla="*/ 328613 w 652463"/>
                <a:gd name="connsiteY47" fmla="*/ 602457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2463" h="1100138">
                  <a:moveTo>
                    <a:pt x="328613" y="602457"/>
                  </a:moveTo>
                  <a:lnTo>
                    <a:pt x="278606" y="426244"/>
                  </a:lnTo>
                  <a:lnTo>
                    <a:pt x="247650" y="314325"/>
                  </a:lnTo>
                  <a:lnTo>
                    <a:pt x="230981" y="278607"/>
                  </a:lnTo>
                  <a:lnTo>
                    <a:pt x="200025" y="235744"/>
                  </a:lnTo>
                  <a:lnTo>
                    <a:pt x="166688" y="192882"/>
                  </a:lnTo>
                  <a:lnTo>
                    <a:pt x="123825" y="150019"/>
                  </a:lnTo>
                  <a:lnTo>
                    <a:pt x="64294" y="100013"/>
                  </a:lnTo>
                  <a:lnTo>
                    <a:pt x="33338" y="76200"/>
                  </a:lnTo>
                  <a:lnTo>
                    <a:pt x="19050" y="66675"/>
                  </a:lnTo>
                  <a:lnTo>
                    <a:pt x="2381" y="50007"/>
                  </a:lnTo>
                  <a:lnTo>
                    <a:pt x="0" y="33338"/>
                  </a:lnTo>
                  <a:lnTo>
                    <a:pt x="2381" y="19050"/>
                  </a:lnTo>
                  <a:lnTo>
                    <a:pt x="16669" y="7144"/>
                  </a:lnTo>
                  <a:lnTo>
                    <a:pt x="59531" y="0"/>
                  </a:lnTo>
                  <a:lnTo>
                    <a:pt x="130969" y="0"/>
                  </a:lnTo>
                  <a:lnTo>
                    <a:pt x="214313" y="4763"/>
                  </a:lnTo>
                  <a:lnTo>
                    <a:pt x="283369" y="11907"/>
                  </a:lnTo>
                  <a:lnTo>
                    <a:pt x="342900" y="26194"/>
                  </a:lnTo>
                  <a:lnTo>
                    <a:pt x="392906" y="42863"/>
                  </a:lnTo>
                  <a:lnTo>
                    <a:pt x="409575" y="50007"/>
                  </a:lnTo>
                  <a:lnTo>
                    <a:pt x="445294" y="176213"/>
                  </a:lnTo>
                  <a:lnTo>
                    <a:pt x="481013" y="278607"/>
                  </a:lnTo>
                  <a:lnTo>
                    <a:pt x="502444" y="335757"/>
                  </a:lnTo>
                  <a:lnTo>
                    <a:pt x="521494" y="397669"/>
                  </a:lnTo>
                  <a:lnTo>
                    <a:pt x="538163" y="452438"/>
                  </a:lnTo>
                  <a:lnTo>
                    <a:pt x="573881" y="583407"/>
                  </a:lnTo>
                  <a:lnTo>
                    <a:pt x="597694" y="695325"/>
                  </a:lnTo>
                  <a:lnTo>
                    <a:pt x="614363" y="783432"/>
                  </a:lnTo>
                  <a:lnTo>
                    <a:pt x="638175" y="919163"/>
                  </a:lnTo>
                  <a:lnTo>
                    <a:pt x="645319" y="969169"/>
                  </a:lnTo>
                  <a:lnTo>
                    <a:pt x="650081" y="1009650"/>
                  </a:lnTo>
                  <a:lnTo>
                    <a:pt x="652463" y="1050132"/>
                  </a:lnTo>
                  <a:lnTo>
                    <a:pt x="650081" y="1073944"/>
                  </a:lnTo>
                  <a:lnTo>
                    <a:pt x="645319" y="1085850"/>
                  </a:lnTo>
                  <a:lnTo>
                    <a:pt x="633413" y="1092994"/>
                  </a:lnTo>
                  <a:lnTo>
                    <a:pt x="619125" y="1097757"/>
                  </a:lnTo>
                  <a:lnTo>
                    <a:pt x="592931" y="1100138"/>
                  </a:lnTo>
                  <a:lnTo>
                    <a:pt x="547688" y="1097757"/>
                  </a:lnTo>
                  <a:lnTo>
                    <a:pt x="519113" y="1088232"/>
                  </a:lnTo>
                  <a:lnTo>
                    <a:pt x="492919" y="1069182"/>
                  </a:lnTo>
                  <a:lnTo>
                    <a:pt x="471488" y="1047750"/>
                  </a:lnTo>
                  <a:lnTo>
                    <a:pt x="454819" y="1021557"/>
                  </a:lnTo>
                  <a:lnTo>
                    <a:pt x="435769" y="983457"/>
                  </a:lnTo>
                  <a:lnTo>
                    <a:pt x="419100" y="940594"/>
                  </a:lnTo>
                  <a:lnTo>
                    <a:pt x="395288" y="852488"/>
                  </a:lnTo>
                  <a:lnTo>
                    <a:pt x="369094" y="738188"/>
                  </a:lnTo>
                  <a:lnTo>
                    <a:pt x="328613" y="602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543313B-8668-4FDB-A4EA-9EA8A39D6775}"/>
                </a:ext>
              </a:extLst>
            </p:cNvPr>
            <p:cNvSpPr/>
            <p:nvPr/>
          </p:nvSpPr>
          <p:spPr>
            <a:xfrm rot="16200000">
              <a:off x="4932362" y="3257551"/>
              <a:ext cx="2081213" cy="404812"/>
            </a:xfrm>
            <a:custGeom>
              <a:avLst/>
              <a:gdLst>
                <a:gd name="connsiteX0" fmla="*/ 978694 w 2081213"/>
                <a:gd name="connsiteY0" fmla="*/ 335756 h 404813"/>
                <a:gd name="connsiteX1" fmla="*/ 461963 w 2081213"/>
                <a:gd name="connsiteY1" fmla="*/ 338138 h 404813"/>
                <a:gd name="connsiteX2" fmla="*/ 204788 w 2081213"/>
                <a:gd name="connsiteY2" fmla="*/ 335756 h 404813"/>
                <a:gd name="connsiteX3" fmla="*/ 145256 w 2081213"/>
                <a:gd name="connsiteY3" fmla="*/ 330994 h 404813"/>
                <a:gd name="connsiteX4" fmla="*/ 114300 w 2081213"/>
                <a:gd name="connsiteY4" fmla="*/ 326231 h 404813"/>
                <a:gd name="connsiteX5" fmla="*/ 76200 w 2081213"/>
                <a:gd name="connsiteY5" fmla="*/ 319088 h 404813"/>
                <a:gd name="connsiteX6" fmla="*/ 42863 w 2081213"/>
                <a:gd name="connsiteY6" fmla="*/ 307181 h 404813"/>
                <a:gd name="connsiteX7" fmla="*/ 16669 w 2081213"/>
                <a:gd name="connsiteY7" fmla="*/ 292894 h 404813"/>
                <a:gd name="connsiteX8" fmla="*/ 0 w 2081213"/>
                <a:gd name="connsiteY8" fmla="*/ 276225 h 404813"/>
                <a:gd name="connsiteX9" fmla="*/ 0 w 2081213"/>
                <a:gd name="connsiteY9" fmla="*/ 257175 h 404813"/>
                <a:gd name="connsiteX10" fmla="*/ 9525 w 2081213"/>
                <a:gd name="connsiteY10" fmla="*/ 238125 h 404813"/>
                <a:gd name="connsiteX11" fmla="*/ 52388 w 2081213"/>
                <a:gd name="connsiteY11" fmla="*/ 197644 h 404813"/>
                <a:gd name="connsiteX12" fmla="*/ 109538 w 2081213"/>
                <a:gd name="connsiteY12" fmla="*/ 157163 h 404813"/>
                <a:gd name="connsiteX13" fmla="*/ 180975 w 2081213"/>
                <a:gd name="connsiteY13" fmla="*/ 119063 h 404813"/>
                <a:gd name="connsiteX14" fmla="*/ 230981 w 2081213"/>
                <a:gd name="connsiteY14" fmla="*/ 100013 h 404813"/>
                <a:gd name="connsiteX15" fmla="*/ 302419 w 2081213"/>
                <a:gd name="connsiteY15" fmla="*/ 85725 h 404813"/>
                <a:gd name="connsiteX16" fmla="*/ 352425 w 2081213"/>
                <a:gd name="connsiteY16" fmla="*/ 83344 h 404813"/>
                <a:gd name="connsiteX17" fmla="*/ 404813 w 2081213"/>
                <a:gd name="connsiteY17" fmla="*/ 88106 h 404813"/>
                <a:gd name="connsiteX18" fmla="*/ 483394 w 2081213"/>
                <a:gd name="connsiteY18" fmla="*/ 100013 h 404813"/>
                <a:gd name="connsiteX19" fmla="*/ 576263 w 2081213"/>
                <a:gd name="connsiteY19" fmla="*/ 119063 h 404813"/>
                <a:gd name="connsiteX20" fmla="*/ 664369 w 2081213"/>
                <a:gd name="connsiteY20" fmla="*/ 133350 h 404813"/>
                <a:gd name="connsiteX21" fmla="*/ 923925 w 2081213"/>
                <a:gd name="connsiteY21" fmla="*/ 135731 h 404813"/>
                <a:gd name="connsiteX22" fmla="*/ 1771650 w 2081213"/>
                <a:gd name="connsiteY22" fmla="*/ 135731 h 404813"/>
                <a:gd name="connsiteX23" fmla="*/ 1807369 w 2081213"/>
                <a:gd name="connsiteY23" fmla="*/ 128588 h 404813"/>
                <a:gd name="connsiteX24" fmla="*/ 1900238 w 2081213"/>
                <a:gd name="connsiteY24" fmla="*/ 88106 h 404813"/>
                <a:gd name="connsiteX25" fmla="*/ 1990725 w 2081213"/>
                <a:gd name="connsiteY25" fmla="*/ 42863 h 404813"/>
                <a:gd name="connsiteX26" fmla="*/ 2028825 w 2081213"/>
                <a:gd name="connsiteY26" fmla="*/ 16669 h 404813"/>
                <a:gd name="connsiteX27" fmla="*/ 2047875 w 2081213"/>
                <a:gd name="connsiteY27" fmla="*/ 4763 h 404813"/>
                <a:gd name="connsiteX28" fmla="*/ 2066925 w 2081213"/>
                <a:gd name="connsiteY28" fmla="*/ 0 h 404813"/>
                <a:gd name="connsiteX29" fmla="*/ 2074069 w 2081213"/>
                <a:gd name="connsiteY29" fmla="*/ 2381 h 404813"/>
                <a:gd name="connsiteX30" fmla="*/ 2078831 w 2081213"/>
                <a:gd name="connsiteY30" fmla="*/ 7144 h 404813"/>
                <a:gd name="connsiteX31" fmla="*/ 2081213 w 2081213"/>
                <a:gd name="connsiteY31" fmla="*/ 23813 h 404813"/>
                <a:gd name="connsiteX32" fmla="*/ 2066925 w 2081213"/>
                <a:gd name="connsiteY32" fmla="*/ 66675 h 404813"/>
                <a:gd name="connsiteX33" fmla="*/ 2050256 w 2081213"/>
                <a:gd name="connsiteY33" fmla="*/ 116681 h 404813"/>
                <a:gd name="connsiteX34" fmla="*/ 2024063 w 2081213"/>
                <a:gd name="connsiteY34" fmla="*/ 176213 h 404813"/>
                <a:gd name="connsiteX35" fmla="*/ 1985963 w 2081213"/>
                <a:gd name="connsiteY35" fmla="*/ 235744 h 404813"/>
                <a:gd name="connsiteX36" fmla="*/ 1950244 w 2081213"/>
                <a:gd name="connsiteY36" fmla="*/ 283369 h 404813"/>
                <a:gd name="connsiteX37" fmla="*/ 1905000 w 2081213"/>
                <a:gd name="connsiteY37" fmla="*/ 328613 h 404813"/>
                <a:gd name="connsiteX38" fmla="*/ 1854994 w 2081213"/>
                <a:gd name="connsiteY38" fmla="*/ 364331 h 404813"/>
                <a:gd name="connsiteX39" fmla="*/ 1804988 w 2081213"/>
                <a:gd name="connsiteY39" fmla="*/ 390525 h 404813"/>
                <a:gd name="connsiteX40" fmla="*/ 1759744 w 2081213"/>
                <a:gd name="connsiteY40" fmla="*/ 402431 h 404813"/>
                <a:gd name="connsiteX41" fmla="*/ 1676400 w 2081213"/>
                <a:gd name="connsiteY41" fmla="*/ 404813 h 404813"/>
                <a:gd name="connsiteX42" fmla="*/ 1657350 w 2081213"/>
                <a:gd name="connsiteY42" fmla="*/ 397669 h 404813"/>
                <a:gd name="connsiteX43" fmla="*/ 1607344 w 2081213"/>
                <a:gd name="connsiteY43" fmla="*/ 373856 h 404813"/>
                <a:gd name="connsiteX44" fmla="*/ 1552575 w 2081213"/>
                <a:gd name="connsiteY44" fmla="*/ 357188 h 404813"/>
                <a:gd name="connsiteX45" fmla="*/ 1488281 w 2081213"/>
                <a:gd name="connsiteY45" fmla="*/ 340519 h 404813"/>
                <a:gd name="connsiteX46" fmla="*/ 1431131 w 2081213"/>
                <a:gd name="connsiteY46" fmla="*/ 333375 h 404813"/>
                <a:gd name="connsiteX47" fmla="*/ 978694 w 2081213"/>
                <a:gd name="connsiteY47" fmla="*/ 335756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81213" h="404813">
                  <a:moveTo>
                    <a:pt x="978694" y="335756"/>
                  </a:moveTo>
                  <a:lnTo>
                    <a:pt x="461963" y="338138"/>
                  </a:lnTo>
                  <a:lnTo>
                    <a:pt x="204788" y="335756"/>
                  </a:lnTo>
                  <a:lnTo>
                    <a:pt x="145256" y="330994"/>
                  </a:lnTo>
                  <a:lnTo>
                    <a:pt x="114300" y="326231"/>
                  </a:lnTo>
                  <a:lnTo>
                    <a:pt x="76200" y="319088"/>
                  </a:lnTo>
                  <a:lnTo>
                    <a:pt x="42863" y="307181"/>
                  </a:lnTo>
                  <a:lnTo>
                    <a:pt x="16669" y="292894"/>
                  </a:lnTo>
                  <a:lnTo>
                    <a:pt x="0" y="276225"/>
                  </a:lnTo>
                  <a:lnTo>
                    <a:pt x="0" y="257175"/>
                  </a:lnTo>
                  <a:lnTo>
                    <a:pt x="9525" y="238125"/>
                  </a:lnTo>
                  <a:lnTo>
                    <a:pt x="52388" y="197644"/>
                  </a:lnTo>
                  <a:lnTo>
                    <a:pt x="109538" y="157163"/>
                  </a:lnTo>
                  <a:lnTo>
                    <a:pt x="180975" y="119063"/>
                  </a:lnTo>
                  <a:lnTo>
                    <a:pt x="230981" y="100013"/>
                  </a:lnTo>
                  <a:lnTo>
                    <a:pt x="302419" y="85725"/>
                  </a:lnTo>
                  <a:lnTo>
                    <a:pt x="352425" y="83344"/>
                  </a:lnTo>
                  <a:lnTo>
                    <a:pt x="404813" y="88106"/>
                  </a:lnTo>
                  <a:lnTo>
                    <a:pt x="483394" y="100013"/>
                  </a:lnTo>
                  <a:lnTo>
                    <a:pt x="576263" y="119063"/>
                  </a:lnTo>
                  <a:lnTo>
                    <a:pt x="664369" y="133350"/>
                  </a:lnTo>
                  <a:lnTo>
                    <a:pt x="923925" y="135731"/>
                  </a:lnTo>
                  <a:lnTo>
                    <a:pt x="1771650" y="135731"/>
                  </a:lnTo>
                  <a:lnTo>
                    <a:pt x="1807369" y="128588"/>
                  </a:lnTo>
                  <a:lnTo>
                    <a:pt x="1900238" y="88106"/>
                  </a:lnTo>
                  <a:lnTo>
                    <a:pt x="1990725" y="42863"/>
                  </a:lnTo>
                  <a:lnTo>
                    <a:pt x="2028825" y="16669"/>
                  </a:lnTo>
                  <a:lnTo>
                    <a:pt x="2047875" y="4763"/>
                  </a:lnTo>
                  <a:lnTo>
                    <a:pt x="2066925" y="0"/>
                  </a:lnTo>
                  <a:lnTo>
                    <a:pt x="2074069" y="2381"/>
                  </a:lnTo>
                  <a:lnTo>
                    <a:pt x="2078831" y="7144"/>
                  </a:lnTo>
                  <a:lnTo>
                    <a:pt x="2081213" y="23813"/>
                  </a:lnTo>
                  <a:lnTo>
                    <a:pt x="2066925" y="66675"/>
                  </a:lnTo>
                  <a:lnTo>
                    <a:pt x="2050256" y="116681"/>
                  </a:lnTo>
                  <a:lnTo>
                    <a:pt x="2024063" y="176213"/>
                  </a:lnTo>
                  <a:lnTo>
                    <a:pt x="1985963" y="235744"/>
                  </a:lnTo>
                  <a:lnTo>
                    <a:pt x="1950244" y="283369"/>
                  </a:lnTo>
                  <a:lnTo>
                    <a:pt x="1905000" y="328613"/>
                  </a:lnTo>
                  <a:lnTo>
                    <a:pt x="1854994" y="364331"/>
                  </a:lnTo>
                  <a:lnTo>
                    <a:pt x="1804988" y="390525"/>
                  </a:lnTo>
                  <a:lnTo>
                    <a:pt x="1759744" y="402431"/>
                  </a:lnTo>
                  <a:lnTo>
                    <a:pt x="1676400" y="404813"/>
                  </a:lnTo>
                  <a:lnTo>
                    <a:pt x="1657350" y="397669"/>
                  </a:lnTo>
                  <a:lnTo>
                    <a:pt x="1607344" y="373856"/>
                  </a:lnTo>
                  <a:lnTo>
                    <a:pt x="1552575" y="357188"/>
                  </a:lnTo>
                  <a:lnTo>
                    <a:pt x="1488281" y="340519"/>
                  </a:lnTo>
                  <a:lnTo>
                    <a:pt x="1431131" y="333375"/>
                  </a:lnTo>
                  <a:lnTo>
                    <a:pt x="97869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174CC348-4DD7-4B77-AC07-3E74F201941C}"/>
                </a:ext>
              </a:extLst>
            </p:cNvPr>
            <p:cNvSpPr/>
            <p:nvPr/>
          </p:nvSpPr>
          <p:spPr>
            <a:xfrm rot="16200000">
              <a:off x="4526757" y="3566319"/>
              <a:ext cx="4538662" cy="546100"/>
            </a:xfrm>
            <a:custGeom>
              <a:avLst/>
              <a:gdLst>
                <a:gd name="connsiteX0" fmla="*/ 2594248 w 4538899"/>
                <a:gd name="connsiteY0" fmla="*/ 450994 h 546158"/>
                <a:gd name="connsiteX1" fmla="*/ 2031540 w 4538899"/>
                <a:gd name="connsiteY1" fmla="*/ 455132 h 546158"/>
                <a:gd name="connsiteX2" fmla="*/ 1584684 w 4538899"/>
                <a:gd name="connsiteY2" fmla="*/ 455132 h 546158"/>
                <a:gd name="connsiteX3" fmla="*/ 1274367 w 4538899"/>
                <a:gd name="connsiteY3" fmla="*/ 463407 h 546158"/>
                <a:gd name="connsiteX4" fmla="*/ 1067489 w 4538899"/>
                <a:gd name="connsiteY4" fmla="*/ 475819 h 546158"/>
                <a:gd name="connsiteX5" fmla="*/ 868887 w 4538899"/>
                <a:gd name="connsiteY5" fmla="*/ 496507 h 546158"/>
                <a:gd name="connsiteX6" fmla="*/ 711660 w 4538899"/>
                <a:gd name="connsiteY6" fmla="*/ 521332 h 546158"/>
                <a:gd name="connsiteX7" fmla="*/ 562708 w 4538899"/>
                <a:gd name="connsiteY7" fmla="*/ 500645 h 546158"/>
                <a:gd name="connsiteX8" fmla="*/ 459269 w 4538899"/>
                <a:gd name="connsiteY8" fmla="*/ 484094 h 546158"/>
                <a:gd name="connsiteX9" fmla="*/ 368242 w 4538899"/>
                <a:gd name="connsiteY9" fmla="*/ 459269 h 546158"/>
                <a:gd name="connsiteX10" fmla="*/ 268941 w 4538899"/>
                <a:gd name="connsiteY10" fmla="*/ 422031 h 546158"/>
                <a:gd name="connsiteX11" fmla="*/ 157227 w 4538899"/>
                <a:gd name="connsiteY11" fmla="*/ 372380 h 546158"/>
                <a:gd name="connsiteX12" fmla="*/ 74476 w 4538899"/>
                <a:gd name="connsiteY12" fmla="*/ 322730 h 546158"/>
                <a:gd name="connsiteX13" fmla="*/ 33100 w 4538899"/>
                <a:gd name="connsiteY13" fmla="*/ 293767 h 546158"/>
                <a:gd name="connsiteX14" fmla="*/ 16550 w 4538899"/>
                <a:gd name="connsiteY14" fmla="*/ 273079 h 546158"/>
                <a:gd name="connsiteX15" fmla="*/ 4137 w 4538899"/>
                <a:gd name="connsiteY15" fmla="*/ 244116 h 546158"/>
                <a:gd name="connsiteX16" fmla="*/ 0 w 4538899"/>
                <a:gd name="connsiteY16" fmla="*/ 215153 h 546158"/>
                <a:gd name="connsiteX17" fmla="*/ 4137 w 4538899"/>
                <a:gd name="connsiteY17" fmla="*/ 194465 h 546158"/>
                <a:gd name="connsiteX18" fmla="*/ 24825 w 4538899"/>
                <a:gd name="connsiteY18" fmla="*/ 169640 h 546158"/>
                <a:gd name="connsiteX19" fmla="*/ 82751 w 4538899"/>
                <a:gd name="connsiteY19" fmla="*/ 144815 h 546158"/>
                <a:gd name="connsiteX20" fmla="*/ 670284 w 4538899"/>
                <a:gd name="connsiteY20" fmla="*/ 239979 h 546158"/>
                <a:gd name="connsiteX21" fmla="*/ 769585 w 4538899"/>
                <a:gd name="connsiteY21" fmla="*/ 252391 h 546158"/>
                <a:gd name="connsiteX22" fmla="*/ 868887 w 4538899"/>
                <a:gd name="connsiteY22" fmla="*/ 252391 h 546158"/>
                <a:gd name="connsiteX23" fmla="*/ 1253680 w 4538899"/>
                <a:gd name="connsiteY23" fmla="*/ 244116 h 546158"/>
                <a:gd name="connsiteX24" fmla="*/ 1650885 w 4538899"/>
                <a:gd name="connsiteY24" fmla="*/ 235841 h 546158"/>
                <a:gd name="connsiteX25" fmla="*/ 2151529 w 4538899"/>
                <a:gd name="connsiteY25" fmla="*/ 227566 h 546158"/>
                <a:gd name="connsiteX26" fmla="*/ 2726650 w 4538899"/>
                <a:gd name="connsiteY26" fmla="*/ 227566 h 546158"/>
                <a:gd name="connsiteX27" fmla="*/ 3289357 w 4538899"/>
                <a:gd name="connsiteY27" fmla="*/ 231703 h 546158"/>
                <a:gd name="connsiteX28" fmla="*/ 3649325 w 4538899"/>
                <a:gd name="connsiteY28" fmla="*/ 227566 h 546158"/>
                <a:gd name="connsiteX29" fmla="*/ 3835515 w 4538899"/>
                <a:gd name="connsiteY29" fmla="*/ 227566 h 546158"/>
                <a:gd name="connsiteX30" fmla="*/ 4017567 w 4538899"/>
                <a:gd name="connsiteY30" fmla="*/ 219291 h 546158"/>
                <a:gd name="connsiteX31" fmla="*/ 4129281 w 4538899"/>
                <a:gd name="connsiteY31" fmla="*/ 206878 h 546158"/>
                <a:gd name="connsiteX32" fmla="*/ 4216170 w 4538899"/>
                <a:gd name="connsiteY32" fmla="*/ 190328 h 546158"/>
                <a:gd name="connsiteX33" fmla="*/ 4269958 w 4538899"/>
                <a:gd name="connsiteY33" fmla="*/ 173778 h 546158"/>
                <a:gd name="connsiteX34" fmla="*/ 4336159 w 4538899"/>
                <a:gd name="connsiteY34" fmla="*/ 136540 h 546158"/>
                <a:gd name="connsiteX35" fmla="*/ 4431323 w 4538899"/>
                <a:gd name="connsiteY35" fmla="*/ 62064 h 546158"/>
                <a:gd name="connsiteX36" fmla="*/ 4480974 w 4538899"/>
                <a:gd name="connsiteY36" fmla="*/ 20688 h 546158"/>
                <a:gd name="connsiteX37" fmla="*/ 4514074 w 4538899"/>
                <a:gd name="connsiteY37" fmla="*/ 0 h 546158"/>
                <a:gd name="connsiteX38" fmla="*/ 4530624 w 4538899"/>
                <a:gd name="connsiteY38" fmla="*/ 0 h 546158"/>
                <a:gd name="connsiteX39" fmla="*/ 4538899 w 4538899"/>
                <a:gd name="connsiteY39" fmla="*/ 16551 h 546158"/>
                <a:gd name="connsiteX40" fmla="*/ 4530624 w 4538899"/>
                <a:gd name="connsiteY40" fmla="*/ 74476 h 546158"/>
                <a:gd name="connsiteX41" fmla="*/ 4526487 w 4538899"/>
                <a:gd name="connsiteY41" fmla="*/ 132402 h 546158"/>
                <a:gd name="connsiteX42" fmla="*/ 4518212 w 4538899"/>
                <a:gd name="connsiteY42" fmla="*/ 177915 h 546158"/>
                <a:gd name="connsiteX43" fmla="*/ 4493386 w 4538899"/>
                <a:gd name="connsiteY43" fmla="*/ 248254 h 546158"/>
                <a:gd name="connsiteX44" fmla="*/ 4460286 w 4538899"/>
                <a:gd name="connsiteY44" fmla="*/ 306179 h 546158"/>
                <a:gd name="connsiteX45" fmla="*/ 4389947 w 4538899"/>
                <a:gd name="connsiteY45" fmla="*/ 388931 h 546158"/>
                <a:gd name="connsiteX46" fmla="*/ 4340297 w 4538899"/>
                <a:gd name="connsiteY46" fmla="*/ 438581 h 546158"/>
                <a:gd name="connsiteX47" fmla="*/ 4307196 w 4538899"/>
                <a:gd name="connsiteY47" fmla="*/ 479957 h 546158"/>
                <a:gd name="connsiteX48" fmla="*/ 4265821 w 4538899"/>
                <a:gd name="connsiteY48" fmla="*/ 517195 h 546158"/>
                <a:gd name="connsiteX49" fmla="*/ 4220308 w 4538899"/>
                <a:gd name="connsiteY49" fmla="*/ 533745 h 546158"/>
                <a:gd name="connsiteX50" fmla="*/ 4166519 w 4538899"/>
                <a:gd name="connsiteY50" fmla="*/ 546158 h 546158"/>
                <a:gd name="connsiteX51" fmla="*/ 4137556 w 4538899"/>
                <a:gd name="connsiteY51" fmla="*/ 537883 h 546158"/>
                <a:gd name="connsiteX52" fmla="*/ 4071356 w 4538899"/>
                <a:gd name="connsiteY52" fmla="*/ 517195 h 546158"/>
                <a:gd name="connsiteX53" fmla="*/ 3996880 w 4538899"/>
                <a:gd name="connsiteY53" fmla="*/ 500645 h 546158"/>
                <a:gd name="connsiteX54" fmla="*/ 3897578 w 4538899"/>
                <a:gd name="connsiteY54" fmla="*/ 475819 h 546158"/>
                <a:gd name="connsiteX55" fmla="*/ 3761039 w 4538899"/>
                <a:gd name="connsiteY55" fmla="*/ 455132 h 546158"/>
                <a:gd name="connsiteX56" fmla="*/ 3616224 w 4538899"/>
                <a:gd name="connsiteY56" fmla="*/ 450994 h 546158"/>
                <a:gd name="connsiteX57" fmla="*/ 3185918 w 4538899"/>
                <a:gd name="connsiteY57" fmla="*/ 455132 h 546158"/>
                <a:gd name="connsiteX58" fmla="*/ 2594248 w 4538899"/>
                <a:gd name="connsiteY58" fmla="*/ 450994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538899" h="546158">
                  <a:moveTo>
                    <a:pt x="2594248" y="450994"/>
                  </a:moveTo>
                  <a:lnTo>
                    <a:pt x="2031540" y="455132"/>
                  </a:lnTo>
                  <a:lnTo>
                    <a:pt x="1584684" y="455132"/>
                  </a:lnTo>
                  <a:lnTo>
                    <a:pt x="1274367" y="463407"/>
                  </a:lnTo>
                  <a:lnTo>
                    <a:pt x="1067489" y="475819"/>
                  </a:lnTo>
                  <a:lnTo>
                    <a:pt x="868887" y="496507"/>
                  </a:lnTo>
                  <a:lnTo>
                    <a:pt x="711660" y="521332"/>
                  </a:lnTo>
                  <a:lnTo>
                    <a:pt x="562708" y="500645"/>
                  </a:lnTo>
                  <a:lnTo>
                    <a:pt x="459269" y="484094"/>
                  </a:lnTo>
                  <a:lnTo>
                    <a:pt x="368242" y="459269"/>
                  </a:lnTo>
                  <a:lnTo>
                    <a:pt x="268941" y="422031"/>
                  </a:lnTo>
                  <a:lnTo>
                    <a:pt x="157227" y="372380"/>
                  </a:lnTo>
                  <a:lnTo>
                    <a:pt x="74476" y="322730"/>
                  </a:lnTo>
                  <a:lnTo>
                    <a:pt x="33100" y="293767"/>
                  </a:lnTo>
                  <a:lnTo>
                    <a:pt x="16550" y="273079"/>
                  </a:lnTo>
                  <a:lnTo>
                    <a:pt x="4137" y="244116"/>
                  </a:lnTo>
                  <a:lnTo>
                    <a:pt x="0" y="215153"/>
                  </a:lnTo>
                  <a:lnTo>
                    <a:pt x="4137" y="194465"/>
                  </a:lnTo>
                  <a:lnTo>
                    <a:pt x="24825" y="169640"/>
                  </a:lnTo>
                  <a:lnTo>
                    <a:pt x="82751" y="144815"/>
                  </a:lnTo>
                  <a:lnTo>
                    <a:pt x="670284" y="239979"/>
                  </a:lnTo>
                  <a:lnTo>
                    <a:pt x="769585" y="252391"/>
                  </a:lnTo>
                  <a:lnTo>
                    <a:pt x="868887" y="252391"/>
                  </a:lnTo>
                  <a:lnTo>
                    <a:pt x="1253680" y="244116"/>
                  </a:lnTo>
                  <a:lnTo>
                    <a:pt x="1650885" y="235841"/>
                  </a:lnTo>
                  <a:lnTo>
                    <a:pt x="2151529" y="227566"/>
                  </a:lnTo>
                  <a:lnTo>
                    <a:pt x="2726650" y="227566"/>
                  </a:lnTo>
                  <a:lnTo>
                    <a:pt x="3289357" y="231703"/>
                  </a:lnTo>
                  <a:lnTo>
                    <a:pt x="3649325" y="227566"/>
                  </a:lnTo>
                  <a:lnTo>
                    <a:pt x="3835515" y="227566"/>
                  </a:lnTo>
                  <a:lnTo>
                    <a:pt x="4017567" y="219291"/>
                  </a:lnTo>
                  <a:lnTo>
                    <a:pt x="4129281" y="206878"/>
                  </a:lnTo>
                  <a:lnTo>
                    <a:pt x="4216170" y="190328"/>
                  </a:lnTo>
                  <a:lnTo>
                    <a:pt x="4269958" y="173778"/>
                  </a:lnTo>
                  <a:lnTo>
                    <a:pt x="4336159" y="136540"/>
                  </a:lnTo>
                  <a:lnTo>
                    <a:pt x="4431323" y="62064"/>
                  </a:lnTo>
                  <a:lnTo>
                    <a:pt x="4480974" y="20688"/>
                  </a:lnTo>
                  <a:lnTo>
                    <a:pt x="4514074" y="0"/>
                  </a:lnTo>
                  <a:lnTo>
                    <a:pt x="4530624" y="0"/>
                  </a:lnTo>
                  <a:lnTo>
                    <a:pt x="4538899" y="16551"/>
                  </a:lnTo>
                  <a:lnTo>
                    <a:pt x="4530624" y="74476"/>
                  </a:lnTo>
                  <a:lnTo>
                    <a:pt x="4526487" y="132402"/>
                  </a:lnTo>
                  <a:lnTo>
                    <a:pt x="4518212" y="177915"/>
                  </a:lnTo>
                  <a:lnTo>
                    <a:pt x="4493386" y="248254"/>
                  </a:lnTo>
                  <a:lnTo>
                    <a:pt x="4460286" y="306179"/>
                  </a:lnTo>
                  <a:lnTo>
                    <a:pt x="4389947" y="388931"/>
                  </a:lnTo>
                  <a:lnTo>
                    <a:pt x="4340297" y="438581"/>
                  </a:lnTo>
                  <a:lnTo>
                    <a:pt x="4307196" y="479957"/>
                  </a:lnTo>
                  <a:lnTo>
                    <a:pt x="4265821" y="517195"/>
                  </a:lnTo>
                  <a:lnTo>
                    <a:pt x="4220308" y="533745"/>
                  </a:lnTo>
                  <a:lnTo>
                    <a:pt x="4166519" y="546158"/>
                  </a:lnTo>
                  <a:lnTo>
                    <a:pt x="4137556" y="537883"/>
                  </a:lnTo>
                  <a:lnTo>
                    <a:pt x="4071356" y="517195"/>
                  </a:lnTo>
                  <a:lnTo>
                    <a:pt x="3996880" y="500645"/>
                  </a:lnTo>
                  <a:lnTo>
                    <a:pt x="3897578" y="475819"/>
                  </a:lnTo>
                  <a:lnTo>
                    <a:pt x="3761039" y="455132"/>
                  </a:lnTo>
                  <a:lnTo>
                    <a:pt x="3616224" y="450994"/>
                  </a:lnTo>
                  <a:lnTo>
                    <a:pt x="3185918" y="455132"/>
                  </a:lnTo>
                  <a:lnTo>
                    <a:pt x="2594248" y="45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87D15EE-1DD5-4B41-9CD6-8F57B5883753}"/>
                </a:ext>
              </a:extLst>
            </p:cNvPr>
            <p:cNvSpPr/>
            <p:nvPr/>
          </p:nvSpPr>
          <p:spPr>
            <a:xfrm>
              <a:off x="3041650" y="2066925"/>
              <a:ext cx="2524125" cy="550863"/>
            </a:xfrm>
            <a:custGeom>
              <a:avLst/>
              <a:gdLst>
                <a:gd name="connsiteX0" fmla="*/ 950119 w 2524125"/>
                <a:gd name="connsiteY0" fmla="*/ 319088 h 550069"/>
                <a:gd name="connsiteX1" fmla="*/ 669132 w 2524125"/>
                <a:gd name="connsiteY1" fmla="*/ 385763 h 550069"/>
                <a:gd name="connsiteX2" fmla="*/ 438150 w 2524125"/>
                <a:gd name="connsiteY2" fmla="*/ 442913 h 550069"/>
                <a:gd name="connsiteX3" fmla="*/ 238125 w 2524125"/>
                <a:gd name="connsiteY3" fmla="*/ 497681 h 550069"/>
                <a:gd name="connsiteX4" fmla="*/ 52388 w 2524125"/>
                <a:gd name="connsiteY4" fmla="*/ 550069 h 550069"/>
                <a:gd name="connsiteX5" fmla="*/ 0 w 2524125"/>
                <a:gd name="connsiteY5" fmla="*/ 342900 h 550069"/>
                <a:gd name="connsiteX6" fmla="*/ 140494 w 2524125"/>
                <a:gd name="connsiteY6" fmla="*/ 326231 h 550069"/>
                <a:gd name="connsiteX7" fmla="*/ 381000 w 2524125"/>
                <a:gd name="connsiteY7" fmla="*/ 295275 h 550069"/>
                <a:gd name="connsiteX8" fmla="*/ 540544 w 2524125"/>
                <a:gd name="connsiteY8" fmla="*/ 264319 h 550069"/>
                <a:gd name="connsiteX9" fmla="*/ 721519 w 2524125"/>
                <a:gd name="connsiteY9" fmla="*/ 228600 h 550069"/>
                <a:gd name="connsiteX10" fmla="*/ 940594 w 2524125"/>
                <a:gd name="connsiteY10" fmla="*/ 173831 h 550069"/>
                <a:gd name="connsiteX11" fmla="*/ 1102519 w 2524125"/>
                <a:gd name="connsiteY11" fmla="*/ 138113 h 550069"/>
                <a:gd name="connsiteX12" fmla="*/ 1283494 w 2524125"/>
                <a:gd name="connsiteY12" fmla="*/ 114300 h 550069"/>
                <a:gd name="connsiteX13" fmla="*/ 1507332 w 2524125"/>
                <a:gd name="connsiteY13" fmla="*/ 85725 h 550069"/>
                <a:gd name="connsiteX14" fmla="*/ 1812132 w 2524125"/>
                <a:gd name="connsiteY14" fmla="*/ 42863 h 550069"/>
                <a:gd name="connsiteX15" fmla="*/ 1993107 w 2524125"/>
                <a:gd name="connsiteY15" fmla="*/ 16669 h 550069"/>
                <a:gd name="connsiteX16" fmla="*/ 2059782 w 2524125"/>
                <a:gd name="connsiteY16" fmla="*/ 4763 h 550069"/>
                <a:gd name="connsiteX17" fmla="*/ 2107407 w 2524125"/>
                <a:gd name="connsiteY17" fmla="*/ 0 h 550069"/>
                <a:gd name="connsiteX18" fmla="*/ 2159794 w 2524125"/>
                <a:gd name="connsiteY18" fmla="*/ 7144 h 550069"/>
                <a:gd name="connsiteX19" fmla="*/ 2202657 w 2524125"/>
                <a:gd name="connsiteY19" fmla="*/ 23813 h 550069"/>
                <a:gd name="connsiteX20" fmla="*/ 2250282 w 2524125"/>
                <a:gd name="connsiteY20" fmla="*/ 45244 h 550069"/>
                <a:gd name="connsiteX21" fmla="*/ 2283619 w 2524125"/>
                <a:gd name="connsiteY21" fmla="*/ 71438 h 550069"/>
                <a:gd name="connsiteX22" fmla="*/ 2324100 w 2524125"/>
                <a:gd name="connsiteY22" fmla="*/ 104775 h 550069"/>
                <a:gd name="connsiteX23" fmla="*/ 2374107 w 2524125"/>
                <a:gd name="connsiteY23" fmla="*/ 159544 h 550069"/>
                <a:gd name="connsiteX24" fmla="*/ 2436019 w 2524125"/>
                <a:gd name="connsiteY24" fmla="*/ 226219 h 550069"/>
                <a:gd name="connsiteX25" fmla="*/ 2478882 w 2524125"/>
                <a:gd name="connsiteY25" fmla="*/ 271463 h 550069"/>
                <a:gd name="connsiteX26" fmla="*/ 2512219 w 2524125"/>
                <a:gd name="connsiteY26" fmla="*/ 316706 h 550069"/>
                <a:gd name="connsiteX27" fmla="*/ 2524125 w 2524125"/>
                <a:gd name="connsiteY27" fmla="*/ 335756 h 550069"/>
                <a:gd name="connsiteX28" fmla="*/ 2524125 w 2524125"/>
                <a:gd name="connsiteY28" fmla="*/ 357188 h 550069"/>
                <a:gd name="connsiteX29" fmla="*/ 2507457 w 2524125"/>
                <a:gd name="connsiteY29" fmla="*/ 376238 h 550069"/>
                <a:gd name="connsiteX30" fmla="*/ 2457450 w 2524125"/>
                <a:gd name="connsiteY30" fmla="*/ 402431 h 550069"/>
                <a:gd name="connsiteX31" fmla="*/ 2381250 w 2524125"/>
                <a:gd name="connsiteY31" fmla="*/ 397669 h 550069"/>
                <a:gd name="connsiteX32" fmla="*/ 2336007 w 2524125"/>
                <a:gd name="connsiteY32" fmla="*/ 400050 h 550069"/>
                <a:gd name="connsiteX33" fmla="*/ 2131219 w 2524125"/>
                <a:gd name="connsiteY33" fmla="*/ 207169 h 550069"/>
                <a:gd name="connsiteX34" fmla="*/ 2093119 w 2524125"/>
                <a:gd name="connsiteY34" fmla="*/ 188119 h 550069"/>
                <a:gd name="connsiteX35" fmla="*/ 2062163 w 2524125"/>
                <a:gd name="connsiteY35" fmla="*/ 180975 h 550069"/>
                <a:gd name="connsiteX36" fmla="*/ 1995488 w 2524125"/>
                <a:gd name="connsiteY36" fmla="*/ 180975 h 550069"/>
                <a:gd name="connsiteX37" fmla="*/ 1843088 w 2524125"/>
                <a:gd name="connsiteY37" fmla="*/ 188119 h 550069"/>
                <a:gd name="connsiteX38" fmla="*/ 1659732 w 2524125"/>
                <a:gd name="connsiteY38" fmla="*/ 202406 h 550069"/>
                <a:gd name="connsiteX39" fmla="*/ 1524000 w 2524125"/>
                <a:gd name="connsiteY39" fmla="*/ 219075 h 550069"/>
                <a:gd name="connsiteX40" fmla="*/ 1345407 w 2524125"/>
                <a:gd name="connsiteY40" fmla="*/ 240506 h 550069"/>
                <a:gd name="connsiteX41" fmla="*/ 1185863 w 2524125"/>
                <a:gd name="connsiteY41" fmla="*/ 269081 h 550069"/>
                <a:gd name="connsiteX42" fmla="*/ 950119 w 2524125"/>
                <a:gd name="connsiteY42" fmla="*/ 319088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4125" h="550069">
                  <a:moveTo>
                    <a:pt x="950119" y="319088"/>
                  </a:moveTo>
                  <a:lnTo>
                    <a:pt x="669132" y="385763"/>
                  </a:lnTo>
                  <a:lnTo>
                    <a:pt x="438150" y="442913"/>
                  </a:lnTo>
                  <a:lnTo>
                    <a:pt x="238125" y="497681"/>
                  </a:lnTo>
                  <a:lnTo>
                    <a:pt x="52388" y="550069"/>
                  </a:lnTo>
                  <a:lnTo>
                    <a:pt x="0" y="342900"/>
                  </a:lnTo>
                  <a:lnTo>
                    <a:pt x="140494" y="326231"/>
                  </a:lnTo>
                  <a:lnTo>
                    <a:pt x="381000" y="295275"/>
                  </a:lnTo>
                  <a:lnTo>
                    <a:pt x="540544" y="264319"/>
                  </a:lnTo>
                  <a:lnTo>
                    <a:pt x="721519" y="228600"/>
                  </a:lnTo>
                  <a:lnTo>
                    <a:pt x="940594" y="173831"/>
                  </a:lnTo>
                  <a:lnTo>
                    <a:pt x="1102519" y="138113"/>
                  </a:lnTo>
                  <a:lnTo>
                    <a:pt x="1283494" y="114300"/>
                  </a:lnTo>
                  <a:lnTo>
                    <a:pt x="1507332" y="85725"/>
                  </a:lnTo>
                  <a:lnTo>
                    <a:pt x="1812132" y="42863"/>
                  </a:lnTo>
                  <a:lnTo>
                    <a:pt x="1993107" y="16669"/>
                  </a:lnTo>
                  <a:lnTo>
                    <a:pt x="2059782" y="4763"/>
                  </a:lnTo>
                  <a:lnTo>
                    <a:pt x="2107407" y="0"/>
                  </a:lnTo>
                  <a:lnTo>
                    <a:pt x="2159794" y="7144"/>
                  </a:lnTo>
                  <a:lnTo>
                    <a:pt x="2202657" y="23813"/>
                  </a:lnTo>
                  <a:lnTo>
                    <a:pt x="2250282" y="45244"/>
                  </a:lnTo>
                  <a:lnTo>
                    <a:pt x="2283619" y="71438"/>
                  </a:lnTo>
                  <a:lnTo>
                    <a:pt x="2324100" y="104775"/>
                  </a:lnTo>
                  <a:lnTo>
                    <a:pt x="2374107" y="159544"/>
                  </a:lnTo>
                  <a:lnTo>
                    <a:pt x="2436019" y="226219"/>
                  </a:lnTo>
                  <a:lnTo>
                    <a:pt x="2478882" y="271463"/>
                  </a:lnTo>
                  <a:lnTo>
                    <a:pt x="2512219" y="316706"/>
                  </a:lnTo>
                  <a:lnTo>
                    <a:pt x="2524125" y="335756"/>
                  </a:lnTo>
                  <a:lnTo>
                    <a:pt x="2524125" y="357188"/>
                  </a:lnTo>
                  <a:lnTo>
                    <a:pt x="2507457" y="376238"/>
                  </a:lnTo>
                  <a:lnTo>
                    <a:pt x="2457450" y="402431"/>
                  </a:lnTo>
                  <a:lnTo>
                    <a:pt x="2381250" y="397669"/>
                  </a:lnTo>
                  <a:lnTo>
                    <a:pt x="2336007" y="400050"/>
                  </a:lnTo>
                  <a:lnTo>
                    <a:pt x="2131219" y="207169"/>
                  </a:lnTo>
                  <a:lnTo>
                    <a:pt x="2093119" y="188119"/>
                  </a:lnTo>
                  <a:lnTo>
                    <a:pt x="2062163" y="180975"/>
                  </a:lnTo>
                  <a:lnTo>
                    <a:pt x="1995488" y="180975"/>
                  </a:lnTo>
                  <a:lnTo>
                    <a:pt x="1843088" y="188119"/>
                  </a:lnTo>
                  <a:lnTo>
                    <a:pt x="1659732" y="202406"/>
                  </a:lnTo>
                  <a:lnTo>
                    <a:pt x="1524000" y="219075"/>
                  </a:lnTo>
                  <a:lnTo>
                    <a:pt x="1345407" y="240506"/>
                  </a:lnTo>
                  <a:lnTo>
                    <a:pt x="1185863" y="269081"/>
                  </a:lnTo>
                  <a:lnTo>
                    <a:pt x="95011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DBE0117-C9D3-4D47-AA9C-EE257DB9AD78}"/>
                </a:ext>
              </a:extLst>
            </p:cNvPr>
            <p:cNvSpPr/>
            <p:nvPr/>
          </p:nvSpPr>
          <p:spPr>
            <a:xfrm>
              <a:off x="4886325" y="2201863"/>
              <a:ext cx="550863" cy="541337"/>
            </a:xfrm>
            <a:custGeom>
              <a:avLst/>
              <a:gdLst>
                <a:gd name="connsiteX0" fmla="*/ 135731 w 550069"/>
                <a:gd name="connsiteY0" fmla="*/ 295275 h 540544"/>
                <a:gd name="connsiteX1" fmla="*/ 195263 w 550069"/>
                <a:gd name="connsiteY1" fmla="*/ 211932 h 540544"/>
                <a:gd name="connsiteX2" fmla="*/ 226219 w 550069"/>
                <a:gd name="connsiteY2" fmla="*/ 173832 h 540544"/>
                <a:gd name="connsiteX3" fmla="*/ 247650 w 550069"/>
                <a:gd name="connsiteY3" fmla="*/ 142875 h 540544"/>
                <a:gd name="connsiteX4" fmla="*/ 259556 w 550069"/>
                <a:gd name="connsiteY4" fmla="*/ 111919 h 540544"/>
                <a:gd name="connsiteX5" fmla="*/ 264319 w 550069"/>
                <a:gd name="connsiteY5" fmla="*/ 80963 h 540544"/>
                <a:gd name="connsiteX6" fmla="*/ 245269 w 550069"/>
                <a:gd name="connsiteY6" fmla="*/ 0 h 540544"/>
                <a:gd name="connsiteX7" fmla="*/ 550069 w 550069"/>
                <a:gd name="connsiteY7" fmla="*/ 240507 h 540544"/>
                <a:gd name="connsiteX8" fmla="*/ 490538 w 550069"/>
                <a:gd name="connsiteY8" fmla="*/ 264319 h 540544"/>
                <a:gd name="connsiteX9" fmla="*/ 426244 w 550069"/>
                <a:gd name="connsiteY9" fmla="*/ 283369 h 540544"/>
                <a:gd name="connsiteX10" fmla="*/ 395288 w 550069"/>
                <a:gd name="connsiteY10" fmla="*/ 295275 h 540544"/>
                <a:gd name="connsiteX11" fmla="*/ 366713 w 550069"/>
                <a:gd name="connsiteY11" fmla="*/ 314325 h 540544"/>
                <a:gd name="connsiteX12" fmla="*/ 259556 w 550069"/>
                <a:gd name="connsiteY12" fmla="*/ 385763 h 540544"/>
                <a:gd name="connsiteX13" fmla="*/ 166688 w 550069"/>
                <a:gd name="connsiteY13" fmla="*/ 452438 h 540544"/>
                <a:gd name="connsiteX14" fmla="*/ 85725 w 550069"/>
                <a:gd name="connsiteY14" fmla="*/ 511969 h 540544"/>
                <a:gd name="connsiteX15" fmla="*/ 54769 w 550069"/>
                <a:gd name="connsiteY15" fmla="*/ 533400 h 540544"/>
                <a:gd name="connsiteX16" fmla="*/ 35719 w 550069"/>
                <a:gd name="connsiteY16" fmla="*/ 540544 h 540544"/>
                <a:gd name="connsiteX17" fmla="*/ 19050 w 550069"/>
                <a:gd name="connsiteY17" fmla="*/ 540544 h 540544"/>
                <a:gd name="connsiteX18" fmla="*/ 7144 w 550069"/>
                <a:gd name="connsiteY18" fmla="*/ 535782 h 540544"/>
                <a:gd name="connsiteX19" fmla="*/ 0 w 550069"/>
                <a:gd name="connsiteY19" fmla="*/ 523875 h 540544"/>
                <a:gd name="connsiteX20" fmla="*/ 2381 w 550069"/>
                <a:gd name="connsiteY20" fmla="*/ 497682 h 540544"/>
                <a:gd name="connsiteX21" fmla="*/ 14288 w 550069"/>
                <a:gd name="connsiteY21" fmla="*/ 464344 h 540544"/>
                <a:gd name="connsiteX22" fmla="*/ 59531 w 550069"/>
                <a:gd name="connsiteY22" fmla="*/ 404813 h 540544"/>
                <a:gd name="connsiteX23" fmla="*/ 135731 w 550069"/>
                <a:gd name="connsiteY23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069" h="540544">
                  <a:moveTo>
                    <a:pt x="135731" y="295275"/>
                  </a:moveTo>
                  <a:lnTo>
                    <a:pt x="195263" y="211932"/>
                  </a:lnTo>
                  <a:lnTo>
                    <a:pt x="226219" y="173832"/>
                  </a:lnTo>
                  <a:lnTo>
                    <a:pt x="247650" y="142875"/>
                  </a:lnTo>
                  <a:lnTo>
                    <a:pt x="259556" y="111919"/>
                  </a:lnTo>
                  <a:lnTo>
                    <a:pt x="264319" y="80963"/>
                  </a:lnTo>
                  <a:lnTo>
                    <a:pt x="245269" y="0"/>
                  </a:lnTo>
                  <a:lnTo>
                    <a:pt x="550069" y="240507"/>
                  </a:lnTo>
                  <a:lnTo>
                    <a:pt x="490538" y="264319"/>
                  </a:lnTo>
                  <a:lnTo>
                    <a:pt x="426244" y="283369"/>
                  </a:lnTo>
                  <a:lnTo>
                    <a:pt x="395288" y="295275"/>
                  </a:lnTo>
                  <a:lnTo>
                    <a:pt x="366713" y="314325"/>
                  </a:lnTo>
                  <a:lnTo>
                    <a:pt x="259556" y="385763"/>
                  </a:lnTo>
                  <a:lnTo>
                    <a:pt x="166688" y="452438"/>
                  </a:lnTo>
                  <a:lnTo>
                    <a:pt x="85725" y="511969"/>
                  </a:lnTo>
                  <a:lnTo>
                    <a:pt x="54769" y="533400"/>
                  </a:lnTo>
                  <a:lnTo>
                    <a:pt x="35719" y="540544"/>
                  </a:lnTo>
                  <a:lnTo>
                    <a:pt x="19050" y="540544"/>
                  </a:lnTo>
                  <a:lnTo>
                    <a:pt x="7144" y="535782"/>
                  </a:lnTo>
                  <a:lnTo>
                    <a:pt x="0" y="523875"/>
                  </a:lnTo>
                  <a:lnTo>
                    <a:pt x="2381" y="497682"/>
                  </a:lnTo>
                  <a:lnTo>
                    <a:pt x="14288" y="464344"/>
                  </a:lnTo>
                  <a:lnTo>
                    <a:pt x="59531" y="404813"/>
                  </a:lnTo>
                  <a:lnTo>
                    <a:pt x="135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4986AE8-C55B-4434-BD8C-88CDCF457D78}"/>
                </a:ext>
              </a:extLst>
            </p:cNvPr>
            <p:cNvSpPr/>
            <p:nvPr/>
          </p:nvSpPr>
          <p:spPr>
            <a:xfrm rot="16200000">
              <a:off x="3106738" y="3176587"/>
              <a:ext cx="1701800" cy="460375"/>
            </a:xfrm>
            <a:custGeom>
              <a:avLst/>
              <a:gdLst>
                <a:gd name="connsiteX0" fmla="*/ 947737 w 1702593"/>
                <a:gd name="connsiteY0" fmla="*/ 435768 h 459581"/>
                <a:gd name="connsiteX1" fmla="*/ 726281 w 1702593"/>
                <a:gd name="connsiteY1" fmla="*/ 440531 h 459581"/>
                <a:gd name="connsiteX2" fmla="*/ 585787 w 1702593"/>
                <a:gd name="connsiteY2" fmla="*/ 438150 h 459581"/>
                <a:gd name="connsiteX3" fmla="*/ 452437 w 1702593"/>
                <a:gd name="connsiteY3" fmla="*/ 433387 h 459581"/>
                <a:gd name="connsiteX4" fmla="*/ 378618 w 1702593"/>
                <a:gd name="connsiteY4" fmla="*/ 426243 h 459581"/>
                <a:gd name="connsiteX5" fmla="*/ 328612 w 1702593"/>
                <a:gd name="connsiteY5" fmla="*/ 421481 h 459581"/>
                <a:gd name="connsiteX6" fmla="*/ 259556 w 1702593"/>
                <a:gd name="connsiteY6" fmla="*/ 414337 h 459581"/>
                <a:gd name="connsiteX7" fmla="*/ 26193 w 1702593"/>
                <a:gd name="connsiteY7" fmla="*/ 419100 h 459581"/>
                <a:gd name="connsiteX8" fmla="*/ 0 w 1702593"/>
                <a:gd name="connsiteY8" fmla="*/ 233362 h 459581"/>
                <a:gd name="connsiteX9" fmla="*/ 204787 w 1702593"/>
                <a:gd name="connsiteY9" fmla="*/ 242887 h 459581"/>
                <a:gd name="connsiteX10" fmla="*/ 314325 w 1702593"/>
                <a:gd name="connsiteY10" fmla="*/ 250031 h 459581"/>
                <a:gd name="connsiteX11" fmla="*/ 385762 w 1702593"/>
                <a:gd name="connsiteY11" fmla="*/ 250031 h 459581"/>
                <a:gd name="connsiteX12" fmla="*/ 461962 w 1702593"/>
                <a:gd name="connsiteY12" fmla="*/ 247650 h 459581"/>
                <a:gd name="connsiteX13" fmla="*/ 547687 w 1702593"/>
                <a:gd name="connsiteY13" fmla="*/ 235743 h 459581"/>
                <a:gd name="connsiteX14" fmla="*/ 671512 w 1702593"/>
                <a:gd name="connsiteY14" fmla="*/ 235743 h 459581"/>
                <a:gd name="connsiteX15" fmla="*/ 1126331 w 1702593"/>
                <a:gd name="connsiteY15" fmla="*/ 235743 h 459581"/>
                <a:gd name="connsiteX16" fmla="*/ 1257300 w 1702593"/>
                <a:gd name="connsiteY16" fmla="*/ 216693 h 459581"/>
                <a:gd name="connsiteX17" fmla="*/ 1340643 w 1702593"/>
                <a:gd name="connsiteY17" fmla="*/ 211931 h 459581"/>
                <a:gd name="connsiteX18" fmla="*/ 1443037 w 1702593"/>
                <a:gd name="connsiteY18" fmla="*/ 197643 h 459581"/>
                <a:gd name="connsiteX19" fmla="*/ 1485900 w 1702593"/>
                <a:gd name="connsiteY19" fmla="*/ 185737 h 459581"/>
                <a:gd name="connsiteX20" fmla="*/ 1519237 w 1702593"/>
                <a:gd name="connsiteY20" fmla="*/ 171450 h 459581"/>
                <a:gd name="connsiteX21" fmla="*/ 1557337 w 1702593"/>
                <a:gd name="connsiteY21" fmla="*/ 154781 h 459581"/>
                <a:gd name="connsiteX22" fmla="*/ 1588293 w 1702593"/>
                <a:gd name="connsiteY22" fmla="*/ 130968 h 459581"/>
                <a:gd name="connsiteX23" fmla="*/ 1616868 w 1702593"/>
                <a:gd name="connsiteY23" fmla="*/ 102393 h 459581"/>
                <a:gd name="connsiteX24" fmla="*/ 1635918 w 1702593"/>
                <a:gd name="connsiteY24" fmla="*/ 66675 h 459581"/>
                <a:gd name="connsiteX25" fmla="*/ 1647825 w 1702593"/>
                <a:gd name="connsiteY25" fmla="*/ 30956 h 459581"/>
                <a:gd name="connsiteX26" fmla="*/ 1654968 w 1702593"/>
                <a:gd name="connsiteY26" fmla="*/ 14287 h 459581"/>
                <a:gd name="connsiteX27" fmla="*/ 1664493 w 1702593"/>
                <a:gd name="connsiteY27" fmla="*/ 4762 h 459581"/>
                <a:gd name="connsiteX28" fmla="*/ 1683543 w 1702593"/>
                <a:gd name="connsiteY28" fmla="*/ 0 h 459581"/>
                <a:gd name="connsiteX29" fmla="*/ 1695450 w 1702593"/>
                <a:gd name="connsiteY29" fmla="*/ 7143 h 459581"/>
                <a:gd name="connsiteX30" fmla="*/ 1702593 w 1702593"/>
                <a:gd name="connsiteY30" fmla="*/ 35718 h 459581"/>
                <a:gd name="connsiteX31" fmla="*/ 1702593 w 1702593"/>
                <a:gd name="connsiteY31" fmla="*/ 88106 h 459581"/>
                <a:gd name="connsiteX32" fmla="*/ 1700212 w 1702593"/>
                <a:gd name="connsiteY32" fmla="*/ 145256 h 459581"/>
                <a:gd name="connsiteX33" fmla="*/ 1695450 w 1702593"/>
                <a:gd name="connsiteY33" fmla="*/ 202406 h 459581"/>
                <a:gd name="connsiteX34" fmla="*/ 1683543 w 1702593"/>
                <a:gd name="connsiteY34" fmla="*/ 257175 h 459581"/>
                <a:gd name="connsiteX35" fmla="*/ 1666875 w 1702593"/>
                <a:gd name="connsiteY35" fmla="*/ 319087 h 459581"/>
                <a:gd name="connsiteX36" fmla="*/ 1645443 w 1702593"/>
                <a:gd name="connsiteY36" fmla="*/ 366712 h 459581"/>
                <a:gd name="connsiteX37" fmla="*/ 1614487 w 1702593"/>
                <a:gd name="connsiteY37" fmla="*/ 407193 h 459581"/>
                <a:gd name="connsiteX38" fmla="*/ 1578768 w 1702593"/>
                <a:gd name="connsiteY38" fmla="*/ 440531 h 459581"/>
                <a:gd name="connsiteX39" fmla="*/ 1552575 w 1702593"/>
                <a:gd name="connsiteY39" fmla="*/ 454818 h 459581"/>
                <a:gd name="connsiteX40" fmla="*/ 1521618 w 1702593"/>
                <a:gd name="connsiteY40" fmla="*/ 459581 h 459581"/>
                <a:gd name="connsiteX41" fmla="*/ 1476375 w 1702593"/>
                <a:gd name="connsiteY41" fmla="*/ 452437 h 459581"/>
                <a:gd name="connsiteX42" fmla="*/ 1400175 w 1702593"/>
                <a:gd name="connsiteY42" fmla="*/ 438150 h 459581"/>
                <a:gd name="connsiteX43" fmla="*/ 1290637 w 1702593"/>
                <a:gd name="connsiteY43" fmla="*/ 438150 h 459581"/>
                <a:gd name="connsiteX44" fmla="*/ 1164431 w 1702593"/>
                <a:gd name="connsiteY44" fmla="*/ 438150 h 459581"/>
                <a:gd name="connsiteX45" fmla="*/ 947737 w 1702593"/>
                <a:gd name="connsiteY45" fmla="*/ 435768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02593" h="459581">
                  <a:moveTo>
                    <a:pt x="947737" y="435768"/>
                  </a:moveTo>
                  <a:lnTo>
                    <a:pt x="726281" y="440531"/>
                  </a:lnTo>
                  <a:lnTo>
                    <a:pt x="585787" y="438150"/>
                  </a:lnTo>
                  <a:lnTo>
                    <a:pt x="452437" y="433387"/>
                  </a:lnTo>
                  <a:lnTo>
                    <a:pt x="378618" y="426243"/>
                  </a:lnTo>
                  <a:lnTo>
                    <a:pt x="328612" y="421481"/>
                  </a:lnTo>
                  <a:lnTo>
                    <a:pt x="259556" y="414337"/>
                  </a:lnTo>
                  <a:lnTo>
                    <a:pt x="26193" y="419100"/>
                  </a:lnTo>
                  <a:lnTo>
                    <a:pt x="0" y="233362"/>
                  </a:lnTo>
                  <a:lnTo>
                    <a:pt x="204787" y="242887"/>
                  </a:lnTo>
                  <a:lnTo>
                    <a:pt x="314325" y="250031"/>
                  </a:lnTo>
                  <a:lnTo>
                    <a:pt x="385762" y="250031"/>
                  </a:lnTo>
                  <a:lnTo>
                    <a:pt x="461962" y="247650"/>
                  </a:lnTo>
                  <a:lnTo>
                    <a:pt x="547687" y="235743"/>
                  </a:lnTo>
                  <a:lnTo>
                    <a:pt x="671512" y="235743"/>
                  </a:lnTo>
                  <a:lnTo>
                    <a:pt x="1126331" y="235743"/>
                  </a:lnTo>
                  <a:lnTo>
                    <a:pt x="1257300" y="216693"/>
                  </a:lnTo>
                  <a:lnTo>
                    <a:pt x="1340643" y="211931"/>
                  </a:lnTo>
                  <a:lnTo>
                    <a:pt x="1443037" y="197643"/>
                  </a:lnTo>
                  <a:lnTo>
                    <a:pt x="1485900" y="185737"/>
                  </a:lnTo>
                  <a:lnTo>
                    <a:pt x="1519237" y="171450"/>
                  </a:lnTo>
                  <a:lnTo>
                    <a:pt x="1557337" y="154781"/>
                  </a:lnTo>
                  <a:lnTo>
                    <a:pt x="1588293" y="130968"/>
                  </a:lnTo>
                  <a:lnTo>
                    <a:pt x="1616868" y="102393"/>
                  </a:lnTo>
                  <a:lnTo>
                    <a:pt x="1635918" y="66675"/>
                  </a:lnTo>
                  <a:lnTo>
                    <a:pt x="1647825" y="30956"/>
                  </a:lnTo>
                  <a:lnTo>
                    <a:pt x="1654968" y="14287"/>
                  </a:lnTo>
                  <a:lnTo>
                    <a:pt x="1664493" y="4762"/>
                  </a:lnTo>
                  <a:lnTo>
                    <a:pt x="1683543" y="0"/>
                  </a:lnTo>
                  <a:lnTo>
                    <a:pt x="1695450" y="7143"/>
                  </a:lnTo>
                  <a:lnTo>
                    <a:pt x="1702593" y="35718"/>
                  </a:lnTo>
                  <a:lnTo>
                    <a:pt x="1702593" y="88106"/>
                  </a:lnTo>
                  <a:cubicBezTo>
                    <a:pt x="1701799" y="107156"/>
                    <a:pt x="1701006" y="126206"/>
                    <a:pt x="1700212" y="145256"/>
                  </a:cubicBezTo>
                  <a:lnTo>
                    <a:pt x="1695450" y="202406"/>
                  </a:lnTo>
                  <a:lnTo>
                    <a:pt x="1683543" y="257175"/>
                  </a:lnTo>
                  <a:lnTo>
                    <a:pt x="1666875" y="319087"/>
                  </a:lnTo>
                  <a:lnTo>
                    <a:pt x="1645443" y="366712"/>
                  </a:lnTo>
                  <a:lnTo>
                    <a:pt x="1614487" y="407193"/>
                  </a:lnTo>
                  <a:lnTo>
                    <a:pt x="1578768" y="440531"/>
                  </a:lnTo>
                  <a:lnTo>
                    <a:pt x="1552575" y="454818"/>
                  </a:lnTo>
                  <a:lnTo>
                    <a:pt x="1521618" y="459581"/>
                  </a:lnTo>
                  <a:lnTo>
                    <a:pt x="1476375" y="452437"/>
                  </a:lnTo>
                  <a:lnTo>
                    <a:pt x="1400175" y="438150"/>
                  </a:lnTo>
                  <a:lnTo>
                    <a:pt x="1290637" y="438150"/>
                  </a:lnTo>
                  <a:lnTo>
                    <a:pt x="1164431" y="438150"/>
                  </a:lnTo>
                  <a:lnTo>
                    <a:pt x="94773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5744FC0-CD53-40B6-BD16-452099737D5E}"/>
                </a:ext>
              </a:extLst>
            </p:cNvPr>
            <p:cNvSpPr/>
            <p:nvPr/>
          </p:nvSpPr>
          <p:spPr>
            <a:xfrm>
              <a:off x="3133725" y="3362325"/>
              <a:ext cx="1779588" cy="512763"/>
            </a:xfrm>
            <a:custGeom>
              <a:avLst/>
              <a:gdLst>
                <a:gd name="connsiteX0" fmla="*/ 1285875 w 1778794"/>
                <a:gd name="connsiteY0" fmla="*/ 280988 h 511969"/>
                <a:gd name="connsiteX1" fmla="*/ 1002506 w 1778794"/>
                <a:gd name="connsiteY1" fmla="*/ 319088 h 511969"/>
                <a:gd name="connsiteX2" fmla="*/ 852488 w 1778794"/>
                <a:gd name="connsiteY2" fmla="*/ 350044 h 511969"/>
                <a:gd name="connsiteX3" fmla="*/ 678656 w 1778794"/>
                <a:gd name="connsiteY3" fmla="*/ 400050 h 511969"/>
                <a:gd name="connsiteX4" fmla="*/ 500063 w 1778794"/>
                <a:gd name="connsiteY4" fmla="*/ 457200 h 511969"/>
                <a:gd name="connsiteX5" fmla="*/ 338138 w 1778794"/>
                <a:gd name="connsiteY5" fmla="*/ 511969 h 511969"/>
                <a:gd name="connsiteX6" fmla="*/ 309563 w 1778794"/>
                <a:gd name="connsiteY6" fmla="*/ 511969 h 511969"/>
                <a:gd name="connsiteX7" fmla="*/ 264319 w 1778794"/>
                <a:gd name="connsiteY7" fmla="*/ 502444 h 511969"/>
                <a:gd name="connsiteX8" fmla="*/ 214313 w 1778794"/>
                <a:gd name="connsiteY8" fmla="*/ 478631 h 511969"/>
                <a:gd name="connsiteX9" fmla="*/ 171450 w 1778794"/>
                <a:gd name="connsiteY9" fmla="*/ 457200 h 511969"/>
                <a:gd name="connsiteX10" fmla="*/ 142875 w 1778794"/>
                <a:gd name="connsiteY10" fmla="*/ 438150 h 511969"/>
                <a:gd name="connsiteX11" fmla="*/ 107156 w 1778794"/>
                <a:gd name="connsiteY11" fmla="*/ 404813 h 511969"/>
                <a:gd name="connsiteX12" fmla="*/ 73819 w 1778794"/>
                <a:gd name="connsiteY12" fmla="*/ 371475 h 511969"/>
                <a:gd name="connsiteX13" fmla="*/ 38100 w 1778794"/>
                <a:gd name="connsiteY13" fmla="*/ 328613 h 511969"/>
                <a:gd name="connsiteX14" fmla="*/ 9525 w 1778794"/>
                <a:gd name="connsiteY14" fmla="*/ 288131 h 511969"/>
                <a:gd name="connsiteX15" fmla="*/ 0 w 1778794"/>
                <a:gd name="connsiteY15" fmla="*/ 266700 h 511969"/>
                <a:gd name="connsiteX16" fmla="*/ 0 w 1778794"/>
                <a:gd name="connsiteY16" fmla="*/ 252413 h 511969"/>
                <a:gd name="connsiteX17" fmla="*/ 9525 w 1778794"/>
                <a:gd name="connsiteY17" fmla="*/ 242888 h 511969"/>
                <a:gd name="connsiteX18" fmla="*/ 23813 w 1778794"/>
                <a:gd name="connsiteY18" fmla="*/ 242888 h 511969"/>
                <a:gd name="connsiteX19" fmla="*/ 57150 w 1778794"/>
                <a:gd name="connsiteY19" fmla="*/ 254794 h 511969"/>
                <a:gd name="connsiteX20" fmla="*/ 121444 w 1778794"/>
                <a:gd name="connsiteY20" fmla="*/ 273844 h 511969"/>
                <a:gd name="connsiteX21" fmla="*/ 183356 w 1778794"/>
                <a:gd name="connsiteY21" fmla="*/ 292894 h 511969"/>
                <a:gd name="connsiteX22" fmla="*/ 240506 w 1778794"/>
                <a:gd name="connsiteY22" fmla="*/ 307181 h 511969"/>
                <a:gd name="connsiteX23" fmla="*/ 295275 w 1778794"/>
                <a:gd name="connsiteY23" fmla="*/ 311944 h 511969"/>
                <a:gd name="connsiteX24" fmla="*/ 345281 w 1778794"/>
                <a:gd name="connsiteY24" fmla="*/ 311944 h 511969"/>
                <a:gd name="connsiteX25" fmla="*/ 400050 w 1778794"/>
                <a:gd name="connsiteY25" fmla="*/ 297656 h 511969"/>
                <a:gd name="connsiteX26" fmla="*/ 619125 w 1778794"/>
                <a:gd name="connsiteY26" fmla="*/ 247650 h 511969"/>
                <a:gd name="connsiteX27" fmla="*/ 852488 w 1778794"/>
                <a:gd name="connsiteY27" fmla="*/ 195263 h 511969"/>
                <a:gd name="connsiteX28" fmla="*/ 1007269 w 1778794"/>
                <a:gd name="connsiteY28" fmla="*/ 159544 h 511969"/>
                <a:gd name="connsiteX29" fmla="*/ 1185863 w 1778794"/>
                <a:gd name="connsiteY29" fmla="*/ 119063 h 511969"/>
                <a:gd name="connsiteX30" fmla="*/ 1319213 w 1778794"/>
                <a:gd name="connsiteY30" fmla="*/ 88106 h 511969"/>
                <a:gd name="connsiteX31" fmla="*/ 1359694 w 1778794"/>
                <a:gd name="connsiteY31" fmla="*/ 76200 h 511969"/>
                <a:gd name="connsiteX32" fmla="*/ 1516856 w 1778794"/>
                <a:gd name="connsiteY32" fmla="*/ 0 h 511969"/>
                <a:gd name="connsiteX33" fmla="*/ 1540669 w 1778794"/>
                <a:gd name="connsiteY33" fmla="*/ 0 h 511969"/>
                <a:gd name="connsiteX34" fmla="*/ 1600200 w 1778794"/>
                <a:gd name="connsiteY34" fmla="*/ 19050 h 511969"/>
                <a:gd name="connsiteX35" fmla="*/ 1678781 w 1778794"/>
                <a:gd name="connsiteY35" fmla="*/ 50006 h 511969"/>
                <a:gd name="connsiteX36" fmla="*/ 1702594 w 1778794"/>
                <a:gd name="connsiteY36" fmla="*/ 61913 h 511969"/>
                <a:gd name="connsiteX37" fmla="*/ 1728788 w 1778794"/>
                <a:gd name="connsiteY37" fmla="*/ 78581 h 511969"/>
                <a:gd name="connsiteX38" fmla="*/ 1743075 w 1778794"/>
                <a:gd name="connsiteY38" fmla="*/ 95250 h 511969"/>
                <a:gd name="connsiteX39" fmla="*/ 1757363 w 1778794"/>
                <a:gd name="connsiteY39" fmla="*/ 121444 h 511969"/>
                <a:gd name="connsiteX40" fmla="*/ 1774031 w 1778794"/>
                <a:gd name="connsiteY40" fmla="*/ 145256 h 511969"/>
                <a:gd name="connsiteX41" fmla="*/ 1776413 w 1778794"/>
                <a:gd name="connsiteY41" fmla="*/ 154781 h 511969"/>
                <a:gd name="connsiteX42" fmla="*/ 1778794 w 1778794"/>
                <a:gd name="connsiteY42" fmla="*/ 166688 h 511969"/>
                <a:gd name="connsiteX43" fmla="*/ 1774031 w 1778794"/>
                <a:gd name="connsiteY43" fmla="*/ 183356 h 511969"/>
                <a:gd name="connsiteX44" fmla="*/ 1764506 w 1778794"/>
                <a:gd name="connsiteY44" fmla="*/ 202406 h 511969"/>
                <a:gd name="connsiteX45" fmla="*/ 1738313 w 1778794"/>
                <a:gd name="connsiteY45" fmla="*/ 223838 h 511969"/>
                <a:gd name="connsiteX46" fmla="*/ 1709738 w 1778794"/>
                <a:gd name="connsiteY46" fmla="*/ 238125 h 511969"/>
                <a:gd name="connsiteX47" fmla="*/ 1664494 w 1778794"/>
                <a:gd name="connsiteY47" fmla="*/ 250031 h 511969"/>
                <a:gd name="connsiteX48" fmla="*/ 1614488 w 1778794"/>
                <a:gd name="connsiteY48" fmla="*/ 252413 h 511969"/>
                <a:gd name="connsiteX49" fmla="*/ 1469231 w 1778794"/>
                <a:gd name="connsiteY49" fmla="*/ 264319 h 511969"/>
                <a:gd name="connsiteX50" fmla="*/ 1285875 w 1778794"/>
                <a:gd name="connsiteY50" fmla="*/ 28098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794" h="511969">
                  <a:moveTo>
                    <a:pt x="1285875" y="280988"/>
                  </a:moveTo>
                  <a:lnTo>
                    <a:pt x="1002506" y="319088"/>
                  </a:lnTo>
                  <a:lnTo>
                    <a:pt x="852488" y="350044"/>
                  </a:lnTo>
                  <a:lnTo>
                    <a:pt x="678656" y="400050"/>
                  </a:lnTo>
                  <a:lnTo>
                    <a:pt x="500063" y="457200"/>
                  </a:lnTo>
                  <a:lnTo>
                    <a:pt x="338138" y="511969"/>
                  </a:lnTo>
                  <a:lnTo>
                    <a:pt x="309563" y="511969"/>
                  </a:lnTo>
                  <a:lnTo>
                    <a:pt x="264319" y="502444"/>
                  </a:lnTo>
                  <a:lnTo>
                    <a:pt x="214313" y="478631"/>
                  </a:lnTo>
                  <a:lnTo>
                    <a:pt x="171450" y="457200"/>
                  </a:lnTo>
                  <a:lnTo>
                    <a:pt x="142875" y="438150"/>
                  </a:lnTo>
                  <a:lnTo>
                    <a:pt x="107156" y="404813"/>
                  </a:lnTo>
                  <a:lnTo>
                    <a:pt x="73819" y="371475"/>
                  </a:lnTo>
                  <a:lnTo>
                    <a:pt x="38100" y="328613"/>
                  </a:lnTo>
                  <a:lnTo>
                    <a:pt x="9525" y="288131"/>
                  </a:lnTo>
                  <a:lnTo>
                    <a:pt x="0" y="266700"/>
                  </a:lnTo>
                  <a:lnTo>
                    <a:pt x="0" y="252413"/>
                  </a:lnTo>
                  <a:lnTo>
                    <a:pt x="9525" y="242888"/>
                  </a:lnTo>
                  <a:lnTo>
                    <a:pt x="23813" y="242888"/>
                  </a:lnTo>
                  <a:lnTo>
                    <a:pt x="57150" y="254794"/>
                  </a:lnTo>
                  <a:lnTo>
                    <a:pt x="121444" y="273844"/>
                  </a:lnTo>
                  <a:lnTo>
                    <a:pt x="183356" y="292894"/>
                  </a:lnTo>
                  <a:lnTo>
                    <a:pt x="240506" y="307181"/>
                  </a:lnTo>
                  <a:lnTo>
                    <a:pt x="295275" y="311944"/>
                  </a:lnTo>
                  <a:lnTo>
                    <a:pt x="345281" y="311944"/>
                  </a:lnTo>
                  <a:lnTo>
                    <a:pt x="400050" y="297656"/>
                  </a:lnTo>
                  <a:lnTo>
                    <a:pt x="619125" y="247650"/>
                  </a:lnTo>
                  <a:lnTo>
                    <a:pt x="852488" y="195263"/>
                  </a:lnTo>
                  <a:lnTo>
                    <a:pt x="1007269" y="159544"/>
                  </a:lnTo>
                  <a:lnTo>
                    <a:pt x="1185863" y="119063"/>
                  </a:lnTo>
                  <a:lnTo>
                    <a:pt x="1319213" y="88106"/>
                  </a:lnTo>
                  <a:lnTo>
                    <a:pt x="1359694" y="76200"/>
                  </a:lnTo>
                  <a:lnTo>
                    <a:pt x="1516856" y="0"/>
                  </a:lnTo>
                  <a:lnTo>
                    <a:pt x="1540669" y="0"/>
                  </a:lnTo>
                  <a:lnTo>
                    <a:pt x="1600200" y="19050"/>
                  </a:lnTo>
                  <a:lnTo>
                    <a:pt x="1678781" y="50006"/>
                  </a:lnTo>
                  <a:lnTo>
                    <a:pt x="1702594" y="61913"/>
                  </a:lnTo>
                  <a:lnTo>
                    <a:pt x="1728788" y="78581"/>
                  </a:lnTo>
                  <a:lnTo>
                    <a:pt x="1743075" y="95250"/>
                  </a:lnTo>
                  <a:lnTo>
                    <a:pt x="1757363" y="121444"/>
                  </a:lnTo>
                  <a:lnTo>
                    <a:pt x="1774031" y="145256"/>
                  </a:lnTo>
                  <a:lnTo>
                    <a:pt x="1776413" y="154781"/>
                  </a:lnTo>
                  <a:lnTo>
                    <a:pt x="1778794" y="166688"/>
                  </a:lnTo>
                  <a:lnTo>
                    <a:pt x="1774031" y="183356"/>
                  </a:lnTo>
                  <a:lnTo>
                    <a:pt x="1764506" y="202406"/>
                  </a:lnTo>
                  <a:lnTo>
                    <a:pt x="1738313" y="223838"/>
                  </a:lnTo>
                  <a:lnTo>
                    <a:pt x="1709738" y="238125"/>
                  </a:lnTo>
                  <a:lnTo>
                    <a:pt x="1664494" y="250031"/>
                  </a:lnTo>
                  <a:lnTo>
                    <a:pt x="1614488" y="252413"/>
                  </a:lnTo>
                  <a:lnTo>
                    <a:pt x="1469231" y="264319"/>
                  </a:lnTo>
                  <a:lnTo>
                    <a:pt x="128587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87AA50B-C2B8-420E-BD02-6A94FE801EB3}"/>
                </a:ext>
              </a:extLst>
            </p:cNvPr>
            <p:cNvSpPr/>
            <p:nvPr/>
          </p:nvSpPr>
          <p:spPr>
            <a:xfrm>
              <a:off x="2616200" y="4011613"/>
              <a:ext cx="2757488" cy="581025"/>
            </a:xfrm>
            <a:custGeom>
              <a:avLst/>
              <a:gdLst>
                <a:gd name="connsiteX0" fmla="*/ 1683498 w 2758231"/>
                <a:gd name="connsiteY0" fmla="*/ 290604 h 581208"/>
                <a:gd name="connsiteX1" fmla="*/ 1285170 w 2758231"/>
                <a:gd name="connsiteY1" fmla="*/ 353234 h 581208"/>
                <a:gd name="connsiteX2" fmla="*/ 1067217 w 2758231"/>
                <a:gd name="connsiteY2" fmla="*/ 395822 h 581208"/>
                <a:gd name="connsiteX3" fmla="*/ 806676 w 2758231"/>
                <a:gd name="connsiteY3" fmla="*/ 453442 h 581208"/>
                <a:gd name="connsiteX4" fmla="*/ 628806 w 2758231"/>
                <a:gd name="connsiteY4" fmla="*/ 493525 h 581208"/>
                <a:gd name="connsiteX5" fmla="*/ 475989 w 2758231"/>
                <a:gd name="connsiteY5" fmla="*/ 536114 h 581208"/>
                <a:gd name="connsiteX6" fmla="*/ 323171 w 2758231"/>
                <a:gd name="connsiteY6" fmla="*/ 581208 h 581208"/>
                <a:gd name="connsiteX7" fmla="*/ 298119 w 2758231"/>
                <a:gd name="connsiteY7" fmla="*/ 576197 h 581208"/>
                <a:gd name="connsiteX8" fmla="*/ 232984 w 2758231"/>
                <a:gd name="connsiteY8" fmla="*/ 531104 h 581208"/>
                <a:gd name="connsiteX9" fmla="*/ 117744 w 2758231"/>
                <a:gd name="connsiteY9" fmla="*/ 438411 h 581208"/>
                <a:gd name="connsiteX10" fmla="*/ 50104 w 2758231"/>
                <a:gd name="connsiteY10" fmla="*/ 378286 h 581208"/>
                <a:gd name="connsiteX11" fmla="*/ 5010 w 2758231"/>
                <a:gd name="connsiteY11" fmla="*/ 340708 h 581208"/>
                <a:gd name="connsiteX12" fmla="*/ 0 w 2758231"/>
                <a:gd name="connsiteY12" fmla="*/ 328182 h 581208"/>
                <a:gd name="connsiteX13" fmla="*/ 0 w 2758231"/>
                <a:gd name="connsiteY13" fmla="*/ 315656 h 581208"/>
                <a:gd name="connsiteX14" fmla="*/ 0 w 2758231"/>
                <a:gd name="connsiteY14" fmla="*/ 305635 h 581208"/>
                <a:gd name="connsiteX15" fmla="*/ 7515 w 2758231"/>
                <a:gd name="connsiteY15" fmla="*/ 295614 h 581208"/>
                <a:gd name="connsiteX16" fmla="*/ 22546 w 2758231"/>
                <a:gd name="connsiteY16" fmla="*/ 290604 h 581208"/>
                <a:gd name="connsiteX17" fmla="*/ 45093 w 2758231"/>
                <a:gd name="connsiteY17" fmla="*/ 295614 h 581208"/>
                <a:gd name="connsiteX18" fmla="*/ 75156 w 2758231"/>
                <a:gd name="connsiteY18" fmla="*/ 310645 h 581208"/>
                <a:gd name="connsiteX19" fmla="*/ 117744 w 2758231"/>
                <a:gd name="connsiteY19" fmla="*/ 328182 h 581208"/>
                <a:gd name="connsiteX20" fmla="*/ 155322 w 2758231"/>
                <a:gd name="connsiteY20" fmla="*/ 340708 h 581208"/>
                <a:gd name="connsiteX21" fmla="*/ 210437 w 2758231"/>
                <a:gd name="connsiteY21" fmla="*/ 350729 h 581208"/>
                <a:gd name="connsiteX22" fmla="*/ 273067 w 2758231"/>
                <a:gd name="connsiteY22" fmla="*/ 358244 h 581208"/>
                <a:gd name="connsiteX23" fmla="*/ 315655 w 2758231"/>
                <a:gd name="connsiteY23" fmla="*/ 355739 h 581208"/>
                <a:gd name="connsiteX24" fmla="*/ 470978 w 2758231"/>
                <a:gd name="connsiteY24" fmla="*/ 328182 h 581208"/>
                <a:gd name="connsiteX25" fmla="*/ 666384 w 2758231"/>
                <a:gd name="connsiteY25" fmla="*/ 293109 h 581208"/>
                <a:gd name="connsiteX26" fmla="*/ 896863 w 2758231"/>
                <a:gd name="connsiteY26" fmla="*/ 253026 h 581208"/>
                <a:gd name="connsiteX27" fmla="*/ 1174941 w 2758231"/>
                <a:gd name="connsiteY27" fmla="*/ 207932 h 581208"/>
                <a:gd name="connsiteX28" fmla="*/ 1372852 w 2758231"/>
                <a:gd name="connsiteY28" fmla="*/ 177870 h 581208"/>
                <a:gd name="connsiteX29" fmla="*/ 1503123 w 2758231"/>
                <a:gd name="connsiteY29" fmla="*/ 162838 h 581208"/>
                <a:gd name="connsiteX30" fmla="*/ 1633393 w 2758231"/>
                <a:gd name="connsiteY30" fmla="*/ 140291 h 581208"/>
                <a:gd name="connsiteX31" fmla="*/ 1778695 w 2758231"/>
                <a:gd name="connsiteY31" fmla="*/ 115239 h 581208"/>
                <a:gd name="connsiteX32" fmla="*/ 1941534 w 2758231"/>
                <a:gd name="connsiteY32" fmla="*/ 95198 h 581208"/>
                <a:gd name="connsiteX33" fmla="*/ 2089341 w 2758231"/>
                <a:gd name="connsiteY33" fmla="*/ 77661 h 581208"/>
                <a:gd name="connsiteX34" fmla="*/ 2192054 w 2758231"/>
                <a:gd name="connsiteY34" fmla="*/ 65135 h 581208"/>
                <a:gd name="connsiteX35" fmla="*/ 2257190 w 2758231"/>
                <a:gd name="connsiteY35" fmla="*/ 52609 h 581208"/>
                <a:gd name="connsiteX36" fmla="*/ 2314809 w 2758231"/>
                <a:gd name="connsiteY36" fmla="*/ 35073 h 581208"/>
                <a:gd name="connsiteX37" fmla="*/ 2367419 w 2758231"/>
                <a:gd name="connsiteY37" fmla="*/ 15031 h 581208"/>
                <a:gd name="connsiteX38" fmla="*/ 2399986 w 2758231"/>
                <a:gd name="connsiteY38" fmla="*/ 0 h 581208"/>
                <a:gd name="connsiteX39" fmla="*/ 2462617 w 2758231"/>
                <a:gd name="connsiteY39" fmla="*/ 7516 h 581208"/>
                <a:gd name="connsiteX40" fmla="*/ 2542783 w 2758231"/>
                <a:gd name="connsiteY40" fmla="*/ 25052 h 581208"/>
                <a:gd name="connsiteX41" fmla="*/ 2595392 w 2758231"/>
                <a:gd name="connsiteY41" fmla="*/ 42588 h 581208"/>
                <a:gd name="connsiteX42" fmla="*/ 2637981 w 2758231"/>
                <a:gd name="connsiteY42" fmla="*/ 62630 h 581208"/>
                <a:gd name="connsiteX43" fmla="*/ 2683075 w 2758231"/>
                <a:gd name="connsiteY43" fmla="*/ 82672 h 581208"/>
                <a:gd name="connsiteX44" fmla="*/ 2733179 w 2758231"/>
                <a:gd name="connsiteY44" fmla="*/ 112734 h 581208"/>
                <a:gd name="connsiteX45" fmla="*/ 2750715 w 2758231"/>
                <a:gd name="connsiteY45" fmla="*/ 127765 h 581208"/>
                <a:gd name="connsiteX46" fmla="*/ 2758231 w 2758231"/>
                <a:gd name="connsiteY46" fmla="*/ 142797 h 581208"/>
                <a:gd name="connsiteX47" fmla="*/ 2750715 w 2758231"/>
                <a:gd name="connsiteY47" fmla="*/ 190396 h 581208"/>
                <a:gd name="connsiteX48" fmla="*/ 2735684 w 2758231"/>
                <a:gd name="connsiteY48" fmla="*/ 217953 h 581208"/>
                <a:gd name="connsiteX49" fmla="*/ 2720653 w 2758231"/>
                <a:gd name="connsiteY49" fmla="*/ 230479 h 581208"/>
                <a:gd name="connsiteX50" fmla="*/ 2683075 w 2758231"/>
                <a:gd name="connsiteY50" fmla="*/ 240500 h 581208"/>
                <a:gd name="connsiteX51" fmla="*/ 2592887 w 2758231"/>
                <a:gd name="connsiteY51" fmla="*/ 248015 h 581208"/>
                <a:gd name="connsiteX52" fmla="*/ 2467627 w 2758231"/>
                <a:gd name="connsiteY52" fmla="*/ 250521 h 581208"/>
                <a:gd name="connsiteX53" fmla="*/ 2324830 w 2758231"/>
                <a:gd name="connsiteY53" fmla="*/ 248015 h 581208"/>
                <a:gd name="connsiteX54" fmla="*/ 2064289 w 2758231"/>
                <a:gd name="connsiteY54" fmla="*/ 260541 h 581208"/>
                <a:gd name="connsiteX55" fmla="*/ 1683498 w 2758231"/>
                <a:gd name="connsiteY55" fmla="*/ 290604 h 5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58231" h="581208">
                  <a:moveTo>
                    <a:pt x="1683498" y="290604"/>
                  </a:moveTo>
                  <a:lnTo>
                    <a:pt x="1285170" y="353234"/>
                  </a:lnTo>
                  <a:lnTo>
                    <a:pt x="1067217" y="395822"/>
                  </a:lnTo>
                  <a:lnTo>
                    <a:pt x="806676" y="453442"/>
                  </a:lnTo>
                  <a:lnTo>
                    <a:pt x="628806" y="493525"/>
                  </a:lnTo>
                  <a:lnTo>
                    <a:pt x="475989" y="536114"/>
                  </a:lnTo>
                  <a:lnTo>
                    <a:pt x="323171" y="581208"/>
                  </a:lnTo>
                  <a:lnTo>
                    <a:pt x="298119" y="576197"/>
                  </a:lnTo>
                  <a:lnTo>
                    <a:pt x="232984" y="531104"/>
                  </a:lnTo>
                  <a:lnTo>
                    <a:pt x="117744" y="438411"/>
                  </a:lnTo>
                  <a:lnTo>
                    <a:pt x="50104" y="378286"/>
                  </a:lnTo>
                  <a:lnTo>
                    <a:pt x="5010" y="340708"/>
                  </a:lnTo>
                  <a:lnTo>
                    <a:pt x="0" y="328182"/>
                  </a:lnTo>
                  <a:lnTo>
                    <a:pt x="0" y="315656"/>
                  </a:lnTo>
                  <a:lnTo>
                    <a:pt x="0" y="305635"/>
                  </a:lnTo>
                  <a:lnTo>
                    <a:pt x="7515" y="295614"/>
                  </a:lnTo>
                  <a:lnTo>
                    <a:pt x="22546" y="290604"/>
                  </a:lnTo>
                  <a:lnTo>
                    <a:pt x="45093" y="295614"/>
                  </a:lnTo>
                  <a:lnTo>
                    <a:pt x="75156" y="310645"/>
                  </a:lnTo>
                  <a:lnTo>
                    <a:pt x="117744" y="328182"/>
                  </a:lnTo>
                  <a:lnTo>
                    <a:pt x="155322" y="340708"/>
                  </a:lnTo>
                  <a:lnTo>
                    <a:pt x="210437" y="350729"/>
                  </a:lnTo>
                  <a:lnTo>
                    <a:pt x="273067" y="358244"/>
                  </a:lnTo>
                  <a:lnTo>
                    <a:pt x="315655" y="355739"/>
                  </a:lnTo>
                  <a:lnTo>
                    <a:pt x="470978" y="328182"/>
                  </a:lnTo>
                  <a:lnTo>
                    <a:pt x="666384" y="293109"/>
                  </a:lnTo>
                  <a:lnTo>
                    <a:pt x="896863" y="253026"/>
                  </a:lnTo>
                  <a:lnTo>
                    <a:pt x="1174941" y="207932"/>
                  </a:lnTo>
                  <a:lnTo>
                    <a:pt x="1372852" y="177870"/>
                  </a:lnTo>
                  <a:lnTo>
                    <a:pt x="1503123" y="162838"/>
                  </a:lnTo>
                  <a:lnTo>
                    <a:pt x="1633393" y="140291"/>
                  </a:lnTo>
                  <a:lnTo>
                    <a:pt x="1778695" y="115239"/>
                  </a:lnTo>
                  <a:lnTo>
                    <a:pt x="1941534" y="95198"/>
                  </a:lnTo>
                  <a:lnTo>
                    <a:pt x="2089341" y="77661"/>
                  </a:lnTo>
                  <a:lnTo>
                    <a:pt x="2192054" y="65135"/>
                  </a:lnTo>
                  <a:lnTo>
                    <a:pt x="2257190" y="52609"/>
                  </a:lnTo>
                  <a:lnTo>
                    <a:pt x="2314809" y="35073"/>
                  </a:lnTo>
                  <a:lnTo>
                    <a:pt x="2367419" y="15031"/>
                  </a:lnTo>
                  <a:lnTo>
                    <a:pt x="2399986" y="0"/>
                  </a:lnTo>
                  <a:lnTo>
                    <a:pt x="2462617" y="7516"/>
                  </a:lnTo>
                  <a:lnTo>
                    <a:pt x="2542783" y="25052"/>
                  </a:lnTo>
                  <a:lnTo>
                    <a:pt x="2595392" y="42588"/>
                  </a:lnTo>
                  <a:lnTo>
                    <a:pt x="2637981" y="62630"/>
                  </a:lnTo>
                  <a:lnTo>
                    <a:pt x="2683075" y="82672"/>
                  </a:lnTo>
                  <a:lnTo>
                    <a:pt x="2733179" y="112734"/>
                  </a:lnTo>
                  <a:lnTo>
                    <a:pt x="2750715" y="127765"/>
                  </a:lnTo>
                  <a:lnTo>
                    <a:pt x="2758231" y="142797"/>
                  </a:lnTo>
                  <a:lnTo>
                    <a:pt x="2750715" y="190396"/>
                  </a:lnTo>
                  <a:lnTo>
                    <a:pt x="2735684" y="217953"/>
                  </a:lnTo>
                  <a:lnTo>
                    <a:pt x="2720653" y="230479"/>
                  </a:lnTo>
                  <a:lnTo>
                    <a:pt x="2683075" y="240500"/>
                  </a:lnTo>
                  <a:lnTo>
                    <a:pt x="2592887" y="248015"/>
                  </a:lnTo>
                  <a:lnTo>
                    <a:pt x="2467627" y="250521"/>
                  </a:lnTo>
                  <a:lnTo>
                    <a:pt x="2324830" y="248015"/>
                  </a:lnTo>
                  <a:lnTo>
                    <a:pt x="2064289" y="260541"/>
                  </a:lnTo>
                  <a:lnTo>
                    <a:pt x="1683498" y="2906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95B8814-11BF-4F96-B29C-4B59F6E9D61F}"/>
                </a:ext>
              </a:extLst>
            </p:cNvPr>
            <p:cNvSpPr/>
            <p:nvPr/>
          </p:nvSpPr>
          <p:spPr>
            <a:xfrm>
              <a:off x="3233738" y="4611688"/>
              <a:ext cx="1870075" cy="1028700"/>
            </a:xfrm>
            <a:custGeom>
              <a:avLst/>
              <a:gdLst>
                <a:gd name="connsiteX0" fmla="*/ 588168 w 1869281"/>
                <a:gd name="connsiteY0" fmla="*/ 345282 h 1028700"/>
                <a:gd name="connsiteX1" fmla="*/ 100012 w 1869281"/>
                <a:gd name="connsiteY1" fmla="*/ 438150 h 1028700"/>
                <a:gd name="connsiteX2" fmla="*/ 0 w 1869281"/>
                <a:gd name="connsiteY2" fmla="*/ 271463 h 1028700"/>
                <a:gd name="connsiteX3" fmla="*/ 119062 w 1869281"/>
                <a:gd name="connsiteY3" fmla="*/ 266700 h 1028700"/>
                <a:gd name="connsiteX4" fmla="*/ 207168 w 1869281"/>
                <a:gd name="connsiteY4" fmla="*/ 254794 h 1028700"/>
                <a:gd name="connsiteX5" fmla="*/ 459581 w 1869281"/>
                <a:gd name="connsiteY5" fmla="*/ 216694 h 1028700"/>
                <a:gd name="connsiteX6" fmla="*/ 719137 w 1869281"/>
                <a:gd name="connsiteY6" fmla="*/ 171450 h 1028700"/>
                <a:gd name="connsiteX7" fmla="*/ 971550 w 1869281"/>
                <a:gd name="connsiteY7" fmla="*/ 126207 h 1028700"/>
                <a:gd name="connsiteX8" fmla="*/ 1176337 w 1869281"/>
                <a:gd name="connsiteY8" fmla="*/ 85725 h 1028700"/>
                <a:gd name="connsiteX9" fmla="*/ 1326356 w 1869281"/>
                <a:gd name="connsiteY9" fmla="*/ 52388 h 1028700"/>
                <a:gd name="connsiteX10" fmla="*/ 1414462 w 1869281"/>
                <a:gd name="connsiteY10" fmla="*/ 28575 h 1028700"/>
                <a:gd name="connsiteX11" fmla="*/ 1485900 w 1869281"/>
                <a:gd name="connsiteY11" fmla="*/ 7144 h 1028700"/>
                <a:gd name="connsiteX12" fmla="*/ 1509712 w 1869281"/>
                <a:gd name="connsiteY12" fmla="*/ 0 h 1028700"/>
                <a:gd name="connsiteX13" fmla="*/ 1540668 w 1869281"/>
                <a:gd name="connsiteY13" fmla="*/ 0 h 1028700"/>
                <a:gd name="connsiteX14" fmla="*/ 1593056 w 1869281"/>
                <a:gd name="connsiteY14" fmla="*/ 11907 h 1028700"/>
                <a:gd name="connsiteX15" fmla="*/ 1647825 w 1869281"/>
                <a:gd name="connsiteY15" fmla="*/ 35719 h 1028700"/>
                <a:gd name="connsiteX16" fmla="*/ 1697831 w 1869281"/>
                <a:gd name="connsiteY16" fmla="*/ 66675 h 1028700"/>
                <a:gd name="connsiteX17" fmla="*/ 1750218 w 1869281"/>
                <a:gd name="connsiteY17" fmla="*/ 100013 h 1028700"/>
                <a:gd name="connsiteX18" fmla="*/ 1788318 w 1869281"/>
                <a:gd name="connsiteY18" fmla="*/ 128588 h 1028700"/>
                <a:gd name="connsiteX19" fmla="*/ 1821656 w 1869281"/>
                <a:gd name="connsiteY19" fmla="*/ 157163 h 1028700"/>
                <a:gd name="connsiteX20" fmla="*/ 1845468 w 1869281"/>
                <a:gd name="connsiteY20" fmla="*/ 185738 h 1028700"/>
                <a:gd name="connsiteX21" fmla="*/ 1862137 w 1869281"/>
                <a:gd name="connsiteY21" fmla="*/ 219075 h 1028700"/>
                <a:gd name="connsiteX22" fmla="*/ 1869281 w 1869281"/>
                <a:gd name="connsiteY22" fmla="*/ 247650 h 1028700"/>
                <a:gd name="connsiteX23" fmla="*/ 1864518 w 1869281"/>
                <a:gd name="connsiteY23" fmla="*/ 280988 h 1028700"/>
                <a:gd name="connsiteX24" fmla="*/ 1852612 w 1869281"/>
                <a:gd name="connsiteY24" fmla="*/ 311944 h 1028700"/>
                <a:gd name="connsiteX25" fmla="*/ 1824037 w 1869281"/>
                <a:gd name="connsiteY25" fmla="*/ 330994 h 1028700"/>
                <a:gd name="connsiteX26" fmla="*/ 1807368 w 1869281"/>
                <a:gd name="connsiteY26" fmla="*/ 342900 h 1028700"/>
                <a:gd name="connsiteX27" fmla="*/ 1790700 w 1869281"/>
                <a:gd name="connsiteY27" fmla="*/ 364332 h 1028700"/>
                <a:gd name="connsiteX28" fmla="*/ 1764506 w 1869281"/>
                <a:gd name="connsiteY28" fmla="*/ 409575 h 1028700"/>
                <a:gd name="connsiteX29" fmla="*/ 1738312 w 1869281"/>
                <a:gd name="connsiteY29" fmla="*/ 471488 h 1028700"/>
                <a:gd name="connsiteX30" fmla="*/ 1724025 w 1869281"/>
                <a:gd name="connsiteY30" fmla="*/ 531019 h 1028700"/>
                <a:gd name="connsiteX31" fmla="*/ 1697831 w 1869281"/>
                <a:gd name="connsiteY31" fmla="*/ 678657 h 1028700"/>
                <a:gd name="connsiteX32" fmla="*/ 1678781 w 1869281"/>
                <a:gd name="connsiteY32" fmla="*/ 778669 h 1028700"/>
                <a:gd name="connsiteX33" fmla="*/ 1664493 w 1869281"/>
                <a:gd name="connsiteY33" fmla="*/ 854869 h 1028700"/>
                <a:gd name="connsiteX34" fmla="*/ 1647825 w 1869281"/>
                <a:gd name="connsiteY34" fmla="*/ 912019 h 1028700"/>
                <a:gd name="connsiteX35" fmla="*/ 1624012 w 1869281"/>
                <a:gd name="connsiteY35" fmla="*/ 966788 h 1028700"/>
                <a:gd name="connsiteX36" fmla="*/ 1600200 w 1869281"/>
                <a:gd name="connsiteY36" fmla="*/ 1000125 h 1028700"/>
                <a:gd name="connsiteX37" fmla="*/ 1581150 w 1869281"/>
                <a:gd name="connsiteY37" fmla="*/ 1016794 h 1028700"/>
                <a:gd name="connsiteX38" fmla="*/ 1554956 w 1869281"/>
                <a:gd name="connsiteY38" fmla="*/ 1026319 h 1028700"/>
                <a:gd name="connsiteX39" fmla="*/ 1528762 w 1869281"/>
                <a:gd name="connsiteY39" fmla="*/ 1028700 h 1028700"/>
                <a:gd name="connsiteX40" fmla="*/ 1493043 w 1869281"/>
                <a:gd name="connsiteY40" fmla="*/ 1021557 h 1028700"/>
                <a:gd name="connsiteX41" fmla="*/ 1478756 w 1869281"/>
                <a:gd name="connsiteY41" fmla="*/ 1012032 h 1028700"/>
                <a:gd name="connsiteX42" fmla="*/ 1466850 w 1869281"/>
                <a:gd name="connsiteY42" fmla="*/ 992982 h 1028700"/>
                <a:gd name="connsiteX43" fmla="*/ 1454943 w 1869281"/>
                <a:gd name="connsiteY43" fmla="*/ 935832 h 1028700"/>
                <a:gd name="connsiteX44" fmla="*/ 1443037 w 1869281"/>
                <a:gd name="connsiteY44" fmla="*/ 807244 h 1028700"/>
                <a:gd name="connsiteX45" fmla="*/ 1469231 w 1869281"/>
                <a:gd name="connsiteY45" fmla="*/ 628650 h 1028700"/>
                <a:gd name="connsiteX46" fmla="*/ 1493043 w 1869281"/>
                <a:gd name="connsiteY46" fmla="*/ 461963 h 1028700"/>
                <a:gd name="connsiteX47" fmla="*/ 1507331 w 1869281"/>
                <a:gd name="connsiteY47" fmla="*/ 335757 h 1028700"/>
                <a:gd name="connsiteX48" fmla="*/ 1514475 w 1869281"/>
                <a:gd name="connsiteY48" fmla="*/ 276225 h 1028700"/>
                <a:gd name="connsiteX49" fmla="*/ 1514475 w 1869281"/>
                <a:gd name="connsiteY49" fmla="*/ 252413 h 1028700"/>
                <a:gd name="connsiteX50" fmla="*/ 1507331 w 1869281"/>
                <a:gd name="connsiteY50" fmla="*/ 228600 h 1028700"/>
                <a:gd name="connsiteX51" fmla="*/ 1495425 w 1869281"/>
                <a:gd name="connsiteY51" fmla="*/ 216694 h 1028700"/>
                <a:gd name="connsiteX52" fmla="*/ 1476375 w 1869281"/>
                <a:gd name="connsiteY52" fmla="*/ 204788 h 1028700"/>
                <a:gd name="connsiteX53" fmla="*/ 1426368 w 1869281"/>
                <a:gd name="connsiteY53" fmla="*/ 200025 h 1028700"/>
                <a:gd name="connsiteX54" fmla="*/ 1312068 w 1869281"/>
                <a:gd name="connsiteY54" fmla="*/ 211932 h 1028700"/>
                <a:gd name="connsiteX55" fmla="*/ 1114425 w 1869281"/>
                <a:gd name="connsiteY55" fmla="*/ 247650 h 1028700"/>
                <a:gd name="connsiteX56" fmla="*/ 871537 w 1869281"/>
                <a:gd name="connsiteY56" fmla="*/ 292894 h 1028700"/>
                <a:gd name="connsiteX57" fmla="*/ 588168 w 1869281"/>
                <a:gd name="connsiteY57" fmla="*/ 3452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69281" h="1028700">
                  <a:moveTo>
                    <a:pt x="588168" y="345282"/>
                  </a:moveTo>
                  <a:lnTo>
                    <a:pt x="100012" y="438150"/>
                  </a:lnTo>
                  <a:lnTo>
                    <a:pt x="0" y="271463"/>
                  </a:lnTo>
                  <a:lnTo>
                    <a:pt x="119062" y="266700"/>
                  </a:lnTo>
                  <a:lnTo>
                    <a:pt x="207168" y="254794"/>
                  </a:lnTo>
                  <a:lnTo>
                    <a:pt x="459581" y="216694"/>
                  </a:lnTo>
                  <a:lnTo>
                    <a:pt x="719137" y="171450"/>
                  </a:lnTo>
                  <a:lnTo>
                    <a:pt x="971550" y="126207"/>
                  </a:lnTo>
                  <a:lnTo>
                    <a:pt x="1176337" y="85725"/>
                  </a:lnTo>
                  <a:lnTo>
                    <a:pt x="1326356" y="52388"/>
                  </a:lnTo>
                  <a:lnTo>
                    <a:pt x="1414462" y="28575"/>
                  </a:lnTo>
                  <a:lnTo>
                    <a:pt x="1485900" y="7144"/>
                  </a:lnTo>
                  <a:lnTo>
                    <a:pt x="1509712" y="0"/>
                  </a:lnTo>
                  <a:lnTo>
                    <a:pt x="1540668" y="0"/>
                  </a:lnTo>
                  <a:lnTo>
                    <a:pt x="1593056" y="11907"/>
                  </a:lnTo>
                  <a:lnTo>
                    <a:pt x="1647825" y="35719"/>
                  </a:lnTo>
                  <a:lnTo>
                    <a:pt x="1697831" y="66675"/>
                  </a:lnTo>
                  <a:lnTo>
                    <a:pt x="1750218" y="100013"/>
                  </a:lnTo>
                  <a:lnTo>
                    <a:pt x="1788318" y="128588"/>
                  </a:lnTo>
                  <a:lnTo>
                    <a:pt x="1821656" y="157163"/>
                  </a:lnTo>
                  <a:lnTo>
                    <a:pt x="1845468" y="185738"/>
                  </a:lnTo>
                  <a:lnTo>
                    <a:pt x="1862137" y="219075"/>
                  </a:lnTo>
                  <a:lnTo>
                    <a:pt x="1869281" y="247650"/>
                  </a:lnTo>
                  <a:lnTo>
                    <a:pt x="1864518" y="280988"/>
                  </a:lnTo>
                  <a:lnTo>
                    <a:pt x="1852612" y="311944"/>
                  </a:lnTo>
                  <a:lnTo>
                    <a:pt x="1824037" y="330994"/>
                  </a:lnTo>
                  <a:lnTo>
                    <a:pt x="1807368" y="342900"/>
                  </a:lnTo>
                  <a:lnTo>
                    <a:pt x="1790700" y="364332"/>
                  </a:lnTo>
                  <a:lnTo>
                    <a:pt x="1764506" y="409575"/>
                  </a:lnTo>
                  <a:lnTo>
                    <a:pt x="1738312" y="471488"/>
                  </a:lnTo>
                  <a:lnTo>
                    <a:pt x="1724025" y="531019"/>
                  </a:lnTo>
                  <a:lnTo>
                    <a:pt x="1697831" y="678657"/>
                  </a:lnTo>
                  <a:lnTo>
                    <a:pt x="1678781" y="778669"/>
                  </a:lnTo>
                  <a:lnTo>
                    <a:pt x="1664493" y="854869"/>
                  </a:lnTo>
                  <a:lnTo>
                    <a:pt x="1647825" y="912019"/>
                  </a:lnTo>
                  <a:lnTo>
                    <a:pt x="1624012" y="966788"/>
                  </a:lnTo>
                  <a:lnTo>
                    <a:pt x="1600200" y="1000125"/>
                  </a:lnTo>
                  <a:lnTo>
                    <a:pt x="1581150" y="1016794"/>
                  </a:lnTo>
                  <a:lnTo>
                    <a:pt x="1554956" y="1026319"/>
                  </a:lnTo>
                  <a:lnTo>
                    <a:pt x="1528762" y="1028700"/>
                  </a:lnTo>
                  <a:lnTo>
                    <a:pt x="1493043" y="1021557"/>
                  </a:lnTo>
                  <a:lnTo>
                    <a:pt x="1478756" y="1012032"/>
                  </a:lnTo>
                  <a:lnTo>
                    <a:pt x="1466850" y="992982"/>
                  </a:lnTo>
                  <a:lnTo>
                    <a:pt x="1454943" y="935832"/>
                  </a:lnTo>
                  <a:lnTo>
                    <a:pt x="1443037" y="807244"/>
                  </a:lnTo>
                  <a:lnTo>
                    <a:pt x="1469231" y="628650"/>
                  </a:lnTo>
                  <a:lnTo>
                    <a:pt x="1493043" y="461963"/>
                  </a:lnTo>
                  <a:lnTo>
                    <a:pt x="1507331" y="335757"/>
                  </a:lnTo>
                  <a:lnTo>
                    <a:pt x="1514475" y="276225"/>
                  </a:lnTo>
                  <a:lnTo>
                    <a:pt x="1514475" y="252413"/>
                  </a:lnTo>
                  <a:lnTo>
                    <a:pt x="1507331" y="228600"/>
                  </a:lnTo>
                  <a:lnTo>
                    <a:pt x="1495425" y="216694"/>
                  </a:lnTo>
                  <a:lnTo>
                    <a:pt x="1476375" y="204788"/>
                  </a:lnTo>
                  <a:lnTo>
                    <a:pt x="1426368" y="200025"/>
                  </a:lnTo>
                  <a:lnTo>
                    <a:pt x="1312068" y="211932"/>
                  </a:lnTo>
                  <a:lnTo>
                    <a:pt x="1114425" y="247650"/>
                  </a:lnTo>
                  <a:lnTo>
                    <a:pt x="871537" y="292894"/>
                  </a:lnTo>
                  <a:lnTo>
                    <a:pt x="58816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1F16C50-750A-4CDA-8272-0A2845296FF0}"/>
                </a:ext>
              </a:extLst>
            </p:cNvPr>
            <p:cNvSpPr/>
            <p:nvPr/>
          </p:nvSpPr>
          <p:spPr>
            <a:xfrm>
              <a:off x="3484563" y="5386388"/>
              <a:ext cx="1258887" cy="352425"/>
            </a:xfrm>
            <a:custGeom>
              <a:avLst/>
              <a:gdLst>
                <a:gd name="connsiteX0" fmla="*/ 447675 w 1259681"/>
                <a:gd name="connsiteY0" fmla="*/ 273843 h 352425"/>
                <a:gd name="connsiteX1" fmla="*/ 47625 w 1259681"/>
                <a:gd name="connsiteY1" fmla="*/ 352425 h 352425"/>
                <a:gd name="connsiteX2" fmla="*/ 0 w 1259681"/>
                <a:gd name="connsiteY2" fmla="*/ 219075 h 352425"/>
                <a:gd name="connsiteX3" fmla="*/ 250031 w 1259681"/>
                <a:gd name="connsiteY3" fmla="*/ 169068 h 352425"/>
                <a:gd name="connsiteX4" fmla="*/ 483394 w 1259681"/>
                <a:gd name="connsiteY4" fmla="*/ 126206 h 352425"/>
                <a:gd name="connsiteX5" fmla="*/ 721519 w 1259681"/>
                <a:gd name="connsiteY5" fmla="*/ 83343 h 352425"/>
                <a:gd name="connsiteX6" fmla="*/ 912019 w 1259681"/>
                <a:gd name="connsiteY6" fmla="*/ 52387 h 352425"/>
                <a:gd name="connsiteX7" fmla="*/ 1066800 w 1259681"/>
                <a:gd name="connsiteY7" fmla="*/ 26193 h 352425"/>
                <a:gd name="connsiteX8" fmla="*/ 1238250 w 1259681"/>
                <a:gd name="connsiteY8" fmla="*/ 0 h 352425"/>
                <a:gd name="connsiteX9" fmla="*/ 1259681 w 1259681"/>
                <a:gd name="connsiteY9" fmla="*/ 178593 h 352425"/>
                <a:gd name="connsiteX10" fmla="*/ 1016794 w 1259681"/>
                <a:gd name="connsiteY10" fmla="*/ 200025 h 352425"/>
                <a:gd name="connsiteX11" fmla="*/ 823912 w 1259681"/>
                <a:gd name="connsiteY11" fmla="*/ 223837 h 352425"/>
                <a:gd name="connsiteX12" fmla="*/ 621506 w 1259681"/>
                <a:gd name="connsiteY12" fmla="*/ 252412 h 352425"/>
                <a:gd name="connsiteX13" fmla="*/ 447675 w 1259681"/>
                <a:gd name="connsiteY13" fmla="*/ 2738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9681" h="352425">
                  <a:moveTo>
                    <a:pt x="447675" y="273843"/>
                  </a:moveTo>
                  <a:lnTo>
                    <a:pt x="47625" y="352425"/>
                  </a:lnTo>
                  <a:lnTo>
                    <a:pt x="0" y="219075"/>
                  </a:lnTo>
                  <a:lnTo>
                    <a:pt x="250031" y="169068"/>
                  </a:lnTo>
                  <a:lnTo>
                    <a:pt x="483394" y="126206"/>
                  </a:lnTo>
                  <a:lnTo>
                    <a:pt x="721519" y="83343"/>
                  </a:lnTo>
                  <a:lnTo>
                    <a:pt x="912019" y="52387"/>
                  </a:lnTo>
                  <a:lnTo>
                    <a:pt x="1066800" y="26193"/>
                  </a:lnTo>
                  <a:lnTo>
                    <a:pt x="1238250" y="0"/>
                  </a:lnTo>
                  <a:lnTo>
                    <a:pt x="1259681" y="178593"/>
                  </a:lnTo>
                  <a:lnTo>
                    <a:pt x="1016794" y="200025"/>
                  </a:lnTo>
                  <a:lnTo>
                    <a:pt x="823912" y="223837"/>
                  </a:lnTo>
                  <a:lnTo>
                    <a:pt x="621506" y="252412"/>
                  </a:lnTo>
                  <a:lnTo>
                    <a:pt x="44767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A2D377D-0C70-4E03-A278-5F8D095F96D2}"/>
                </a:ext>
              </a:extLst>
            </p:cNvPr>
            <p:cNvSpPr/>
            <p:nvPr/>
          </p:nvSpPr>
          <p:spPr>
            <a:xfrm>
              <a:off x="6000750" y="5391150"/>
              <a:ext cx="773113" cy="661988"/>
            </a:xfrm>
            <a:custGeom>
              <a:avLst/>
              <a:gdLst>
                <a:gd name="connsiteX0" fmla="*/ 288131 w 773906"/>
                <a:gd name="connsiteY0" fmla="*/ 90488 h 661988"/>
                <a:gd name="connsiteX1" fmla="*/ 521494 w 773906"/>
                <a:gd name="connsiteY1" fmla="*/ 178594 h 661988"/>
                <a:gd name="connsiteX2" fmla="*/ 571500 w 773906"/>
                <a:gd name="connsiteY2" fmla="*/ 192881 h 661988"/>
                <a:gd name="connsiteX3" fmla="*/ 619125 w 773906"/>
                <a:gd name="connsiteY3" fmla="*/ 202406 h 661988"/>
                <a:gd name="connsiteX4" fmla="*/ 645319 w 773906"/>
                <a:gd name="connsiteY4" fmla="*/ 204788 h 661988"/>
                <a:gd name="connsiteX5" fmla="*/ 671513 w 773906"/>
                <a:gd name="connsiteY5" fmla="*/ 200025 h 661988"/>
                <a:gd name="connsiteX6" fmla="*/ 695325 w 773906"/>
                <a:gd name="connsiteY6" fmla="*/ 185738 h 661988"/>
                <a:gd name="connsiteX7" fmla="*/ 728663 w 773906"/>
                <a:gd name="connsiteY7" fmla="*/ 150019 h 661988"/>
                <a:gd name="connsiteX8" fmla="*/ 773906 w 773906"/>
                <a:gd name="connsiteY8" fmla="*/ 28575 h 661988"/>
                <a:gd name="connsiteX9" fmla="*/ 711994 w 773906"/>
                <a:gd name="connsiteY9" fmla="*/ 661988 h 661988"/>
                <a:gd name="connsiteX10" fmla="*/ 666750 w 773906"/>
                <a:gd name="connsiteY10" fmla="*/ 638175 h 661988"/>
                <a:gd name="connsiteX11" fmla="*/ 631031 w 773906"/>
                <a:gd name="connsiteY11" fmla="*/ 571500 h 661988"/>
                <a:gd name="connsiteX12" fmla="*/ 592931 w 773906"/>
                <a:gd name="connsiteY12" fmla="*/ 514350 h 661988"/>
                <a:gd name="connsiteX13" fmla="*/ 542925 w 773906"/>
                <a:gd name="connsiteY13" fmla="*/ 454819 h 661988"/>
                <a:gd name="connsiteX14" fmla="*/ 483394 w 773906"/>
                <a:gd name="connsiteY14" fmla="*/ 388144 h 661988"/>
                <a:gd name="connsiteX15" fmla="*/ 445294 w 773906"/>
                <a:gd name="connsiteY15" fmla="*/ 350044 h 661988"/>
                <a:gd name="connsiteX16" fmla="*/ 390525 w 773906"/>
                <a:gd name="connsiteY16" fmla="*/ 300038 h 661988"/>
                <a:gd name="connsiteX17" fmla="*/ 340519 w 773906"/>
                <a:gd name="connsiteY17" fmla="*/ 259556 h 661988"/>
                <a:gd name="connsiteX18" fmla="*/ 266700 w 773906"/>
                <a:gd name="connsiteY18" fmla="*/ 209550 h 661988"/>
                <a:gd name="connsiteX19" fmla="*/ 214313 w 773906"/>
                <a:gd name="connsiteY19" fmla="*/ 180975 h 661988"/>
                <a:gd name="connsiteX20" fmla="*/ 133350 w 773906"/>
                <a:gd name="connsiteY20" fmla="*/ 138113 h 661988"/>
                <a:gd name="connsiteX21" fmla="*/ 54769 w 773906"/>
                <a:gd name="connsiteY21" fmla="*/ 104775 h 661988"/>
                <a:gd name="connsiteX22" fmla="*/ 35719 w 773906"/>
                <a:gd name="connsiteY22" fmla="*/ 95250 h 661988"/>
                <a:gd name="connsiteX23" fmla="*/ 21431 w 773906"/>
                <a:gd name="connsiteY23" fmla="*/ 80963 h 661988"/>
                <a:gd name="connsiteX24" fmla="*/ 4763 w 773906"/>
                <a:gd name="connsiteY24" fmla="*/ 54769 h 661988"/>
                <a:gd name="connsiteX25" fmla="*/ 0 w 773906"/>
                <a:gd name="connsiteY25" fmla="*/ 28575 h 661988"/>
                <a:gd name="connsiteX26" fmla="*/ 9525 w 773906"/>
                <a:gd name="connsiteY26" fmla="*/ 11906 h 661988"/>
                <a:gd name="connsiteX27" fmla="*/ 42863 w 773906"/>
                <a:gd name="connsiteY27" fmla="*/ 0 h 661988"/>
                <a:gd name="connsiteX28" fmla="*/ 76200 w 773906"/>
                <a:gd name="connsiteY28" fmla="*/ 4763 h 661988"/>
                <a:gd name="connsiteX29" fmla="*/ 288131 w 773906"/>
                <a:gd name="connsiteY29" fmla="*/ 904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3906" h="661988">
                  <a:moveTo>
                    <a:pt x="288131" y="90488"/>
                  </a:moveTo>
                  <a:lnTo>
                    <a:pt x="521494" y="178594"/>
                  </a:lnTo>
                  <a:lnTo>
                    <a:pt x="571500" y="192881"/>
                  </a:lnTo>
                  <a:lnTo>
                    <a:pt x="619125" y="202406"/>
                  </a:lnTo>
                  <a:lnTo>
                    <a:pt x="645319" y="204788"/>
                  </a:lnTo>
                  <a:lnTo>
                    <a:pt x="671513" y="200025"/>
                  </a:lnTo>
                  <a:lnTo>
                    <a:pt x="695325" y="185738"/>
                  </a:lnTo>
                  <a:lnTo>
                    <a:pt x="728663" y="150019"/>
                  </a:lnTo>
                  <a:lnTo>
                    <a:pt x="773906" y="28575"/>
                  </a:lnTo>
                  <a:lnTo>
                    <a:pt x="711994" y="661988"/>
                  </a:lnTo>
                  <a:lnTo>
                    <a:pt x="666750" y="638175"/>
                  </a:lnTo>
                  <a:lnTo>
                    <a:pt x="631031" y="571500"/>
                  </a:lnTo>
                  <a:lnTo>
                    <a:pt x="592931" y="514350"/>
                  </a:lnTo>
                  <a:lnTo>
                    <a:pt x="542925" y="454819"/>
                  </a:lnTo>
                  <a:lnTo>
                    <a:pt x="483394" y="388144"/>
                  </a:lnTo>
                  <a:lnTo>
                    <a:pt x="445294" y="350044"/>
                  </a:lnTo>
                  <a:lnTo>
                    <a:pt x="390525" y="300038"/>
                  </a:lnTo>
                  <a:lnTo>
                    <a:pt x="340519" y="259556"/>
                  </a:lnTo>
                  <a:lnTo>
                    <a:pt x="266700" y="209550"/>
                  </a:lnTo>
                  <a:lnTo>
                    <a:pt x="214313" y="180975"/>
                  </a:lnTo>
                  <a:lnTo>
                    <a:pt x="133350" y="138113"/>
                  </a:lnTo>
                  <a:lnTo>
                    <a:pt x="54769" y="104775"/>
                  </a:lnTo>
                  <a:lnTo>
                    <a:pt x="35719" y="95250"/>
                  </a:lnTo>
                  <a:lnTo>
                    <a:pt x="21431" y="80963"/>
                  </a:lnTo>
                  <a:lnTo>
                    <a:pt x="4763" y="54769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42863" y="0"/>
                  </a:lnTo>
                  <a:lnTo>
                    <a:pt x="76200" y="4763"/>
                  </a:lnTo>
                  <a:lnTo>
                    <a:pt x="288131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ED8650E-D34F-4031-B31C-81B45D45074E}"/>
              </a:ext>
            </a:extLst>
          </p:cNvPr>
          <p:cNvSpPr/>
          <p:nvPr/>
        </p:nvSpPr>
        <p:spPr>
          <a:xfrm>
            <a:off x="3509963" y="1362075"/>
            <a:ext cx="2384425" cy="839788"/>
          </a:xfrm>
          <a:custGeom>
            <a:avLst/>
            <a:gdLst>
              <a:gd name="connsiteX0" fmla="*/ 1764506 w 2383631"/>
              <a:gd name="connsiteY0" fmla="*/ 261938 h 840581"/>
              <a:gd name="connsiteX1" fmla="*/ 1659731 w 2383631"/>
              <a:gd name="connsiteY1" fmla="*/ 307181 h 840581"/>
              <a:gd name="connsiteX2" fmla="*/ 1533525 w 2383631"/>
              <a:gd name="connsiteY2" fmla="*/ 364331 h 840581"/>
              <a:gd name="connsiteX3" fmla="*/ 1426368 w 2383631"/>
              <a:gd name="connsiteY3" fmla="*/ 409575 h 840581"/>
              <a:gd name="connsiteX4" fmla="*/ 1314450 w 2383631"/>
              <a:gd name="connsiteY4" fmla="*/ 450056 h 840581"/>
              <a:gd name="connsiteX5" fmla="*/ 1202531 w 2383631"/>
              <a:gd name="connsiteY5" fmla="*/ 492919 h 840581"/>
              <a:gd name="connsiteX6" fmla="*/ 1076325 w 2383631"/>
              <a:gd name="connsiteY6" fmla="*/ 535781 h 840581"/>
              <a:gd name="connsiteX7" fmla="*/ 981075 w 2383631"/>
              <a:gd name="connsiteY7" fmla="*/ 564356 h 840581"/>
              <a:gd name="connsiteX8" fmla="*/ 866775 w 2383631"/>
              <a:gd name="connsiteY8" fmla="*/ 595313 h 840581"/>
              <a:gd name="connsiteX9" fmla="*/ 752475 w 2383631"/>
              <a:gd name="connsiteY9" fmla="*/ 623888 h 840581"/>
              <a:gd name="connsiteX10" fmla="*/ 609600 w 2383631"/>
              <a:gd name="connsiteY10" fmla="*/ 657225 h 840581"/>
              <a:gd name="connsiteX11" fmla="*/ 481012 w 2383631"/>
              <a:gd name="connsiteY11" fmla="*/ 685800 h 840581"/>
              <a:gd name="connsiteX12" fmla="*/ 323850 w 2383631"/>
              <a:gd name="connsiteY12" fmla="*/ 716756 h 840581"/>
              <a:gd name="connsiteX13" fmla="*/ 192881 w 2383631"/>
              <a:gd name="connsiteY13" fmla="*/ 742950 h 840581"/>
              <a:gd name="connsiteX14" fmla="*/ 47625 w 2383631"/>
              <a:gd name="connsiteY14" fmla="*/ 769144 h 840581"/>
              <a:gd name="connsiteX15" fmla="*/ 30956 w 2383631"/>
              <a:gd name="connsiteY15" fmla="*/ 771525 h 840581"/>
              <a:gd name="connsiteX16" fmla="*/ 14287 w 2383631"/>
              <a:gd name="connsiteY16" fmla="*/ 778669 h 840581"/>
              <a:gd name="connsiteX17" fmla="*/ 7143 w 2383631"/>
              <a:gd name="connsiteY17" fmla="*/ 785813 h 840581"/>
              <a:gd name="connsiteX18" fmla="*/ 0 w 2383631"/>
              <a:gd name="connsiteY18" fmla="*/ 797719 h 840581"/>
              <a:gd name="connsiteX19" fmla="*/ 4762 w 2383631"/>
              <a:gd name="connsiteY19" fmla="*/ 812006 h 840581"/>
              <a:gd name="connsiteX20" fmla="*/ 28575 w 2383631"/>
              <a:gd name="connsiteY20" fmla="*/ 826294 h 840581"/>
              <a:gd name="connsiteX21" fmla="*/ 57150 w 2383631"/>
              <a:gd name="connsiteY21" fmla="*/ 835819 h 840581"/>
              <a:gd name="connsiteX22" fmla="*/ 83343 w 2383631"/>
              <a:gd name="connsiteY22" fmla="*/ 840581 h 840581"/>
              <a:gd name="connsiteX23" fmla="*/ 197643 w 2383631"/>
              <a:gd name="connsiteY23" fmla="*/ 835819 h 840581"/>
              <a:gd name="connsiteX24" fmla="*/ 366712 w 2383631"/>
              <a:gd name="connsiteY24" fmla="*/ 826294 h 840581"/>
              <a:gd name="connsiteX25" fmla="*/ 500062 w 2383631"/>
              <a:gd name="connsiteY25" fmla="*/ 814388 h 840581"/>
              <a:gd name="connsiteX26" fmla="*/ 626268 w 2383631"/>
              <a:gd name="connsiteY26" fmla="*/ 800100 h 840581"/>
              <a:gd name="connsiteX27" fmla="*/ 764381 w 2383631"/>
              <a:gd name="connsiteY27" fmla="*/ 781050 h 840581"/>
              <a:gd name="connsiteX28" fmla="*/ 923925 w 2383631"/>
              <a:gd name="connsiteY28" fmla="*/ 754856 h 840581"/>
              <a:gd name="connsiteX29" fmla="*/ 1073943 w 2383631"/>
              <a:gd name="connsiteY29" fmla="*/ 723900 h 840581"/>
              <a:gd name="connsiteX30" fmla="*/ 1290637 w 2383631"/>
              <a:gd name="connsiteY30" fmla="*/ 678656 h 840581"/>
              <a:gd name="connsiteX31" fmla="*/ 1466850 w 2383631"/>
              <a:gd name="connsiteY31" fmla="*/ 633413 h 840581"/>
              <a:gd name="connsiteX32" fmla="*/ 1647825 w 2383631"/>
              <a:gd name="connsiteY32" fmla="*/ 578644 h 840581"/>
              <a:gd name="connsiteX33" fmla="*/ 1809750 w 2383631"/>
              <a:gd name="connsiteY33" fmla="*/ 523875 h 840581"/>
              <a:gd name="connsiteX34" fmla="*/ 1950243 w 2383631"/>
              <a:gd name="connsiteY34" fmla="*/ 471488 h 840581"/>
              <a:gd name="connsiteX35" fmla="*/ 2028825 w 2383631"/>
              <a:gd name="connsiteY35" fmla="*/ 440531 h 840581"/>
              <a:gd name="connsiteX36" fmla="*/ 2074068 w 2383631"/>
              <a:gd name="connsiteY36" fmla="*/ 428625 h 840581"/>
              <a:gd name="connsiteX37" fmla="*/ 2133600 w 2383631"/>
              <a:gd name="connsiteY37" fmla="*/ 419100 h 840581"/>
              <a:gd name="connsiteX38" fmla="*/ 2233612 w 2383631"/>
              <a:gd name="connsiteY38" fmla="*/ 414338 h 840581"/>
              <a:gd name="connsiteX39" fmla="*/ 2290762 w 2383631"/>
              <a:gd name="connsiteY39" fmla="*/ 414338 h 840581"/>
              <a:gd name="connsiteX40" fmla="*/ 2331243 w 2383631"/>
              <a:gd name="connsiteY40" fmla="*/ 409575 h 840581"/>
              <a:gd name="connsiteX41" fmla="*/ 2357437 w 2383631"/>
              <a:gd name="connsiteY41" fmla="*/ 400050 h 840581"/>
              <a:gd name="connsiteX42" fmla="*/ 2374106 w 2383631"/>
              <a:gd name="connsiteY42" fmla="*/ 388144 h 840581"/>
              <a:gd name="connsiteX43" fmla="*/ 2378868 w 2383631"/>
              <a:gd name="connsiteY43" fmla="*/ 378619 h 840581"/>
              <a:gd name="connsiteX44" fmla="*/ 2383631 w 2383631"/>
              <a:gd name="connsiteY44" fmla="*/ 369094 h 840581"/>
              <a:gd name="connsiteX45" fmla="*/ 2376487 w 2383631"/>
              <a:gd name="connsiteY45" fmla="*/ 342900 h 840581"/>
              <a:gd name="connsiteX46" fmla="*/ 2364581 w 2383631"/>
              <a:gd name="connsiteY46" fmla="*/ 321469 h 840581"/>
              <a:gd name="connsiteX47" fmla="*/ 2340768 w 2383631"/>
              <a:gd name="connsiteY47" fmla="*/ 290513 h 840581"/>
              <a:gd name="connsiteX48" fmla="*/ 2305050 w 2383631"/>
              <a:gd name="connsiteY48" fmla="*/ 252413 h 840581"/>
              <a:gd name="connsiteX49" fmla="*/ 2283618 w 2383631"/>
              <a:gd name="connsiteY49" fmla="*/ 235744 h 840581"/>
              <a:gd name="connsiteX50" fmla="*/ 2221706 w 2383631"/>
              <a:gd name="connsiteY50" fmla="*/ 192881 h 840581"/>
              <a:gd name="connsiteX51" fmla="*/ 2135981 w 2383631"/>
              <a:gd name="connsiteY51" fmla="*/ 133350 h 840581"/>
              <a:gd name="connsiteX52" fmla="*/ 2052637 w 2383631"/>
              <a:gd name="connsiteY52" fmla="*/ 80963 h 840581"/>
              <a:gd name="connsiteX53" fmla="*/ 1985962 w 2383631"/>
              <a:gd name="connsiteY53" fmla="*/ 42863 h 840581"/>
              <a:gd name="connsiteX54" fmla="*/ 1931193 w 2383631"/>
              <a:gd name="connsiteY54" fmla="*/ 14288 h 840581"/>
              <a:gd name="connsiteX55" fmla="*/ 1888331 w 2383631"/>
              <a:gd name="connsiteY55" fmla="*/ 4763 h 840581"/>
              <a:gd name="connsiteX56" fmla="*/ 1862137 w 2383631"/>
              <a:gd name="connsiteY56" fmla="*/ 0 h 840581"/>
              <a:gd name="connsiteX57" fmla="*/ 1840706 w 2383631"/>
              <a:gd name="connsiteY57" fmla="*/ 0 h 840581"/>
              <a:gd name="connsiteX58" fmla="*/ 1828800 w 2383631"/>
              <a:gd name="connsiteY58" fmla="*/ 2381 h 840581"/>
              <a:gd name="connsiteX59" fmla="*/ 1819275 w 2383631"/>
              <a:gd name="connsiteY59" fmla="*/ 11906 h 840581"/>
              <a:gd name="connsiteX60" fmla="*/ 1819275 w 2383631"/>
              <a:gd name="connsiteY60" fmla="*/ 23813 h 840581"/>
              <a:gd name="connsiteX61" fmla="*/ 1821656 w 2383631"/>
              <a:gd name="connsiteY61" fmla="*/ 47625 h 840581"/>
              <a:gd name="connsiteX62" fmla="*/ 1835943 w 2383631"/>
              <a:gd name="connsiteY62" fmla="*/ 76200 h 840581"/>
              <a:gd name="connsiteX63" fmla="*/ 1866900 w 2383631"/>
              <a:gd name="connsiteY63" fmla="*/ 111919 h 840581"/>
              <a:gd name="connsiteX64" fmla="*/ 1885950 w 2383631"/>
              <a:gd name="connsiteY64" fmla="*/ 133350 h 840581"/>
              <a:gd name="connsiteX65" fmla="*/ 1905000 w 2383631"/>
              <a:gd name="connsiteY65" fmla="*/ 164306 h 840581"/>
              <a:gd name="connsiteX66" fmla="*/ 1905000 w 2383631"/>
              <a:gd name="connsiteY66" fmla="*/ 180975 h 840581"/>
              <a:gd name="connsiteX67" fmla="*/ 1897856 w 2383631"/>
              <a:gd name="connsiteY67" fmla="*/ 195263 h 840581"/>
              <a:gd name="connsiteX68" fmla="*/ 1847850 w 2383631"/>
              <a:gd name="connsiteY68" fmla="*/ 221456 h 840581"/>
              <a:gd name="connsiteX69" fmla="*/ 1764506 w 2383631"/>
              <a:gd name="connsiteY69" fmla="*/ 261938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83631" h="840581">
                <a:moveTo>
                  <a:pt x="1764506" y="261938"/>
                </a:moveTo>
                <a:lnTo>
                  <a:pt x="1659731" y="307181"/>
                </a:lnTo>
                <a:lnTo>
                  <a:pt x="1533525" y="364331"/>
                </a:lnTo>
                <a:lnTo>
                  <a:pt x="1426368" y="409575"/>
                </a:lnTo>
                <a:lnTo>
                  <a:pt x="1314450" y="450056"/>
                </a:lnTo>
                <a:lnTo>
                  <a:pt x="1202531" y="492919"/>
                </a:lnTo>
                <a:lnTo>
                  <a:pt x="1076325" y="535781"/>
                </a:lnTo>
                <a:lnTo>
                  <a:pt x="981075" y="564356"/>
                </a:lnTo>
                <a:lnTo>
                  <a:pt x="866775" y="595313"/>
                </a:lnTo>
                <a:lnTo>
                  <a:pt x="752475" y="623888"/>
                </a:lnTo>
                <a:lnTo>
                  <a:pt x="609600" y="657225"/>
                </a:lnTo>
                <a:lnTo>
                  <a:pt x="481012" y="685800"/>
                </a:lnTo>
                <a:lnTo>
                  <a:pt x="323850" y="716756"/>
                </a:lnTo>
                <a:lnTo>
                  <a:pt x="192881" y="742950"/>
                </a:lnTo>
                <a:lnTo>
                  <a:pt x="47625" y="769144"/>
                </a:lnTo>
                <a:lnTo>
                  <a:pt x="30956" y="771525"/>
                </a:lnTo>
                <a:lnTo>
                  <a:pt x="14287" y="778669"/>
                </a:lnTo>
                <a:lnTo>
                  <a:pt x="7143" y="785813"/>
                </a:lnTo>
                <a:lnTo>
                  <a:pt x="0" y="797719"/>
                </a:lnTo>
                <a:lnTo>
                  <a:pt x="4762" y="812006"/>
                </a:lnTo>
                <a:lnTo>
                  <a:pt x="28575" y="826294"/>
                </a:lnTo>
                <a:lnTo>
                  <a:pt x="57150" y="835819"/>
                </a:lnTo>
                <a:lnTo>
                  <a:pt x="83343" y="840581"/>
                </a:lnTo>
                <a:lnTo>
                  <a:pt x="197643" y="835819"/>
                </a:lnTo>
                <a:lnTo>
                  <a:pt x="366712" y="826294"/>
                </a:lnTo>
                <a:lnTo>
                  <a:pt x="500062" y="814388"/>
                </a:lnTo>
                <a:lnTo>
                  <a:pt x="626268" y="800100"/>
                </a:lnTo>
                <a:lnTo>
                  <a:pt x="764381" y="781050"/>
                </a:lnTo>
                <a:lnTo>
                  <a:pt x="923925" y="754856"/>
                </a:lnTo>
                <a:lnTo>
                  <a:pt x="1073943" y="723900"/>
                </a:lnTo>
                <a:lnTo>
                  <a:pt x="1290637" y="678656"/>
                </a:lnTo>
                <a:lnTo>
                  <a:pt x="1466850" y="633413"/>
                </a:lnTo>
                <a:lnTo>
                  <a:pt x="1647825" y="578644"/>
                </a:lnTo>
                <a:lnTo>
                  <a:pt x="1809750" y="523875"/>
                </a:lnTo>
                <a:lnTo>
                  <a:pt x="1950243" y="471488"/>
                </a:lnTo>
                <a:lnTo>
                  <a:pt x="2028825" y="440531"/>
                </a:lnTo>
                <a:lnTo>
                  <a:pt x="2074068" y="428625"/>
                </a:lnTo>
                <a:lnTo>
                  <a:pt x="2133600" y="419100"/>
                </a:lnTo>
                <a:lnTo>
                  <a:pt x="2233612" y="414338"/>
                </a:lnTo>
                <a:lnTo>
                  <a:pt x="2290762" y="414338"/>
                </a:lnTo>
                <a:lnTo>
                  <a:pt x="2331243" y="409575"/>
                </a:lnTo>
                <a:lnTo>
                  <a:pt x="2357437" y="400050"/>
                </a:lnTo>
                <a:lnTo>
                  <a:pt x="2374106" y="388144"/>
                </a:lnTo>
                <a:lnTo>
                  <a:pt x="2378868" y="378619"/>
                </a:lnTo>
                <a:lnTo>
                  <a:pt x="2383631" y="369094"/>
                </a:lnTo>
                <a:lnTo>
                  <a:pt x="2376487" y="342900"/>
                </a:lnTo>
                <a:lnTo>
                  <a:pt x="2364581" y="321469"/>
                </a:lnTo>
                <a:lnTo>
                  <a:pt x="2340768" y="290513"/>
                </a:lnTo>
                <a:lnTo>
                  <a:pt x="2305050" y="252413"/>
                </a:lnTo>
                <a:lnTo>
                  <a:pt x="2283618" y="235744"/>
                </a:lnTo>
                <a:lnTo>
                  <a:pt x="2221706" y="192881"/>
                </a:lnTo>
                <a:lnTo>
                  <a:pt x="2135981" y="133350"/>
                </a:lnTo>
                <a:lnTo>
                  <a:pt x="2052637" y="80963"/>
                </a:lnTo>
                <a:lnTo>
                  <a:pt x="1985962" y="42863"/>
                </a:lnTo>
                <a:lnTo>
                  <a:pt x="1931193" y="14288"/>
                </a:lnTo>
                <a:lnTo>
                  <a:pt x="1888331" y="4763"/>
                </a:lnTo>
                <a:lnTo>
                  <a:pt x="1862137" y="0"/>
                </a:lnTo>
                <a:lnTo>
                  <a:pt x="1840706" y="0"/>
                </a:lnTo>
                <a:lnTo>
                  <a:pt x="1828800" y="2381"/>
                </a:lnTo>
                <a:lnTo>
                  <a:pt x="1819275" y="11906"/>
                </a:lnTo>
                <a:lnTo>
                  <a:pt x="1819275" y="23813"/>
                </a:lnTo>
                <a:lnTo>
                  <a:pt x="1821656" y="47625"/>
                </a:lnTo>
                <a:lnTo>
                  <a:pt x="1835943" y="76200"/>
                </a:lnTo>
                <a:lnTo>
                  <a:pt x="1866900" y="111919"/>
                </a:lnTo>
                <a:lnTo>
                  <a:pt x="1885950" y="133350"/>
                </a:lnTo>
                <a:lnTo>
                  <a:pt x="1905000" y="164306"/>
                </a:lnTo>
                <a:lnTo>
                  <a:pt x="1905000" y="180975"/>
                </a:lnTo>
                <a:lnTo>
                  <a:pt x="1897856" y="195263"/>
                </a:lnTo>
                <a:lnTo>
                  <a:pt x="1847850" y="221456"/>
                </a:lnTo>
                <a:lnTo>
                  <a:pt x="1764506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188128F-8432-4DFC-A35C-E174B853DBB7}"/>
              </a:ext>
            </a:extLst>
          </p:cNvPr>
          <p:cNvSpPr/>
          <p:nvPr/>
        </p:nvSpPr>
        <p:spPr>
          <a:xfrm>
            <a:off x="3214688" y="2425700"/>
            <a:ext cx="3449637" cy="561975"/>
          </a:xfrm>
          <a:custGeom>
            <a:avLst/>
            <a:gdLst>
              <a:gd name="connsiteX0" fmla="*/ 2538441 w 3450036"/>
              <a:gd name="connsiteY0" fmla="*/ 302930 h 560982"/>
              <a:gd name="connsiteX1" fmla="*/ 2325268 w 3450036"/>
              <a:gd name="connsiteY1" fmla="*/ 316955 h 560982"/>
              <a:gd name="connsiteX2" fmla="*/ 2156974 w 3450036"/>
              <a:gd name="connsiteY2" fmla="*/ 328175 h 560982"/>
              <a:gd name="connsiteX3" fmla="*/ 1966240 w 3450036"/>
              <a:gd name="connsiteY3" fmla="*/ 342199 h 560982"/>
              <a:gd name="connsiteX4" fmla="*/ 1797946 w 3450036"/>
              <a:gd name="connsiteY4" fmla="*/ 356224 h 560982"/>
              <a:gd name="connsiteX5" fmla="*/ 1567943 w 3450036"/>
              <a:gd name="connsiteY5" fmla="*/ 378663 h 560982"/>
              <a:gd name="connsiteX6" fmla="*/ 1416478 w 3450036"/>
              <a:gd name="connsiteY6" fmla="*/ 401102 h 560982"/>
              <a:gd name="connsiteX7" fmla="*/ 1113548 w 3450036"/>
              <a:gd name="connsiteY7" fmla="*/ 445981 h 560982"/>
              <a:gd name="connsiteX8" fmla="*/ 805008 w 3450036"/>
              <a:gd name="connsiteY8" fmla="*/ 496469 h 560982"/>
              <a:gd name="connsiteX9" fmla="*/ 546957 w 3450036"/>
              <a:gd name="connsiteY9" fmla="*/ 544153 h 560982"/>
              <a:gd name="connsiteX10" fmla="*/ 454395 w 3450036"/>
              <a:gd name="connsiteY10" fmla="*/ 560982 h 560982"/>
              <a:gd name="connsiteX11" fmla="*/ 364638 w 3450036"/>
              <a:gd name="connsiteY11" fmla="*/ 560982 h 560982"/>
              <a:gd name="connsiteX12" fmla="*/ 336588 w 3450036"/>
              <a:gd name="connsiteY12" fmla="*/ 555372 h 560982"/>
              <a:gd name="connsiteX13" fmla="*/ 302930 w 3450036"/>
              <a:gd name="connsiteY13" fmla="*/ 541348 h 560982"/>
              <a:gd name="connsiteX14" fmla="*/ 274881 w 3450036"/>
              <a:gd name="connsiteY14" fmla="*/ 521713 h 560982"/>
              <a:gd name="connsiteX15" fmla="*/ 235612 w 3450036"/>
              <a:gd name="connsiteY15" fmla="*/ 490859 h 560982"/>
              <a:gd name="connsiteX16" fmla="*/ 187928 w 3450036"/>
              <a:gd name="connsiteY16" fmla="*/ 440371 h 560982"/>
              <a:gd name="connsiteX17" fmla="*/ 137440 w 3450036"/>
              <a:gd name="connsiteY17" fmla="*/ 384273 h 560982"/>
              <a:gd name="connsiteX18" fmla="*/ 78537 w 3450036"/>
              <a:gd name="connsiteY18" fmla="*/ 311345 h 560982"/>
              <a:gd name="connsiteX19" fmla="*/ 33658 w 3450036"/>
              <a:gd name="connsiteY19" fmla="*/ 252442 h 560982"/>
              <a:gd name="connsiteX20" fmla="*/ 5609 w 3450036"/>
              <a:gd name="connsiteY20" fmla="*/ 204759 h 560982"/>
              <a:gd name="connsiteX21" fmla="*/ 0 w 3450036"/>
              <a:gd name="connsiteY21" fmla="*/ 185124 h 560982"/>
              <a:gd name="connsiteX22" fmla="*/ 0 w 3450036"/>
              <a:gd name="connsiteY22" fmla="*/ 173905 h 560982"/>
              <a:gd name="connsiteX23" fmla="*/ 5609 w 3450036"/>
              <a:gd name="connsiteY23" fmla="*/ 168295 h 560982"/>
              <a:gd name="connsiteX24" fmla="*/ 11219 w 3450036"/>
              <a:gd name="connsiteY24" fmla="*/ 165490 h 560982"/>
              <a:gd name="connsiteX25" fmla="*/ 25244 w 3450036"/>
              <a:gd name="connsiteY25" fmla="*/ 165490 h 560982"/>
              <a:gd name="connsiteX26" fmla="*/ 64512 w 3450036"/>
              <a:gd name="connsiteY26" fmla="*/ 179515 h 560982"/>
              <a:gd name="connsiteX27" fmla="*/ 140245 w 3450036"/>
              <a:gd name="connsiteY27" fmla="*/ 215978 h 560982"/>
              <a:gd name="connsiteX28" fmla="*/ 224392 w 3450036"/>
              <a:gd name="connsiteY28" fmla="*/ 249637 h 560982"/>
              <a:gd name="connsiteX29" fmla="*/ 308539 w 3450036"/>
              <a:gd name="connsiteY29" fmla="*/ 280491 h 560982"/>
              <a:gd name="connsiteX30" fmla="*/ 364638 w 3450036"/>
              <a:gd name="connsiteY30" fmla="*/ 294516 h 560982"/>
              <a:gd name="connsiteX31" fmla="*/ 415126 w 3450036"/>
              <a:gd name="connsiteY31" fmla="*/ 302930 h 560982"/>
              <a:gd name="connsiteX32" fmla="*/ 471224 w 3450036"/>
              <a:gd name="connsiteY32" fmla="*/ 308540 h 560982"/>
              <a:gd name="connsiteX33" fmla="*/ 549762 w 3450036"/>
              <a:gd name="connsiteY33" fmla="*/ 308540 h 560982"/>
              <a:gd name="connsiteX34" fmla="*/ 619884 w 3450036"/>
              <a:gd name="connsiteY34" fmla="*/ 308540 h 560982"/>
              <a:gd name="connsiteX35" fmla="*/ 718056 w 3450036"/>
              <a:gd name="connsiteY35" fmla="*/ 297321 h 560982"/>
              <a:gd name="connsiteX36" fmla="*/ 953668 w 3450036"/>
              <a:gd name="connsiteY36" fmla="*/ 272076 h 560982"/>
              <a:gd name="connsiteX37" fmla="*/ 1239769 w 3450036"/>
              <a:gd name="connsiteY37" fmla="*/ 238418 h 560982"/>
              <a:gd name="connsiteX38" fmla="*/ 1607212 w 3450036"/>
              <a:gd name="connsiteY38" fmla="*/ 193539 h 560982"/>
              <a:gd name="connsiteX39" fmla="*/ 1929776 w 3450036"/>
              <a:gd name="connsiteY39" fmla="*/ 165490 h 560982"/>
              <a:gd name="connsiteX40" fmla="*/ 2252341 w 3450036"/>
              <a:gd name="connsiteY40" fmla="*/ 131831 h 560982"/>
              <a:gd name="connsiteX41" fmla="*/ 2524417 w 3450036"/>
              <a:gd name="connsiteY41" fmla="*/ 100977 h 560982"/>
              <a:gd name="connsiteX42" fmla="*/ 2793688 w 3450036"/>
              <a:gd name="connsiteY42" fmla="*/ 70123 h 560982"/>
              <a:gd name="connsiteX43" fmla="*/ 2846981 w 3450036"/>
              <a:gd name="connsiteY43" fmla="*/ 61708 h 560982"/>
              <a:gd name="connsiteX44" fmla="*/ 2886250 w 3450036"/>
              <a:gd name="connsiteY44" fmla="*/ 44879 h 560982"/>
              <a:gd name="connsiteX45" fmla="*/ 2959177 w 3450036"/>
              <a:gd name="connsiteY45" fmla="*/ 14025 h 560982"/>
              <a:gd name="connsiteX46" fmla="*/ 2995641 w 3450036"/>
              <a:gd name="connsiteY46" fmla="*/ 0 h 560982"/>
              <a:gd name="connsiteX47" fmla="*/ 3026495 w 3450036"/>
              <a:gd name="connsiteY47" fmla="*/ 0 h 560982"/>
              <a:gd name="connsiteX48" fmla="*/ 3082593 w 3450036"/>
              <a:gd name="connsiteY48" fmla="*/ 5610 h 560982"/>
              <a:gd name="connsiteX49" fmla="*/ 3163936 w 3450036"/>
              <a:gd name="connsiteY49" fmla="*/ 22440 h 560982"/>
              <a:gd name="connsiteX50" fmla="*/ 3220034 w 3450036"/>
              <a:gd name="connsiteY50" fmla="*/ 42074 h 560982"/>
              <a:gd name="connsiteX51" fmla="*/ 3276132 w 3450036"/>
              <a:gd name="connsiteY51" fmla="*/ 64513 h 560982"/>
              <a:gd name="connsiteX52" fmla="*/ 3337840 w 3450036"/>
              <a:gd name="connsiteY52" fmla="*/ 100977 h 560982"/>
              <a:gd name="connsiteX53" fmla="*/ 3391133 w 3450036"/>
              <a:gd name="connsiteY53" fmla="*/ 140246 h 560982"/>
              <a:gd name="connsiteX54" fmla="*/ 3427597 w 3450036"/>
              <a:gd name="connsiteY54" fmla="*/ 171100 h 560982"/>
              <a:gd name="connsiteX55" fmla="*/ 3438817 w 3450036"/>
              <a:gd name="connsiteY55" fmla="*/ 190734 h 560982"/>
              <a:gd name="connsiteX56" fmla="*/ 3447231 w 3450036"/>
              <a:gd name="connsiteY56" fmla="*/ 213173 h 560982"/>
              <a:gd name="connsiteX57" fmla="*/ 3450036 w 3450036"/>
              <a:gd name="connsiteY57" fmla="*/ 244027 h 560982"/>
              <a:gd name="connsiteX58" fmla="*/ 3444427 w 3450036"/>
              <a:gd name="connsiteY58" fmla="*/ 263662 h 560982"/>
              <a:gd name="connsiteX59" fmla="*/ 3433207 w 3450036"/>
              <a:gd name="connsiteY59" fmla="*/ 274881 h 560982"/>
              <a:gd name="connsiteX60" fmla="*/ 3413573 w 3450036"/>
              <a:gd name="connsiteY60" fmla="*/ 283296 h 560982"/>
              <a:gd name="connsiteX61" fmla="*/ 3382719 w 3450036"/>
              <a:gd name="connsiteY61" fmla="*/ 286101 h 560982"/>
              <a:gd name="connsiteX62" fmla="*/ 3273327 w 3450036"/>
              <a:gd name="connsiteY62" fmla="*/ 288906 h 560982"/>
              <a:gd name="connsiteX63" fmla="*/ 3068569 w 3450036"/>
              <a:gd name="connsiteY63" fmla="*/ 288906 h 560982"/>
              <a:gd name="connsiteX64" fmla="*/ 2782468 w 3450036"/>
              <a:gd name="connsiteY64" fmla="*/ 291711 h 560982"/>
              <a:gd name="connsiteX65" fmla="*/ 2538441 w 3450036"/>
              <a:gd name="connsiteY65" fmla="*/ 302930 h 56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450036" h="560982">
                <a:moveTo>
                  <a:pt x="2538441" y="302930"/>
                </a:moveTo>
                <a:lnTo>
                  <a:pt x="2325268" y="316955"/>
                </a:lnTo>
                <a:lnTo>
                  <a:pt x="2156974" y="328175"/>
                </a:lnTo>
                <a:lnTo>
                  <a:pt x="1966240" y="342199"/>
                </a:lnTo>
                <a:lnTo>
                  <a:pt x="1797946" y="356224"/>
                </a:lnTo>
                <a:lnTo>
                  <a:pt x="1567943" y="378663"/>
                </a:lnTo>
                <a:lnTo>
                  <a:pt x="1416478" y="401102"/>
                </a:lnTo>
                <a:lnTo>
                  <a:pt x="1113548" y="445981"/>
                </a:lnTo>
                <a:lnTo>
                  <a:pt x="805008" y="496469"/>
                </a:lnTo>
                <a:lnTo>
                  <a:pt x="546957" y="544153"/>
                </a:lnTo>
                <a:lnTo>
                  <a:pt x="454395" y="560982"/>
                </a:lnTo>
                <a:lnTo>
                  <a:pt x="364638" y="560982"/>
                </a:lnTo>
                <a:lnTo>
                  <a:pt x="336588" y="555372"/>
                </a:lnTo>
                <a:lnTo>
                  <a:pt x="302930" y="541348"/>
                </a:lnTo>
                <a:lnTo>
                  <a:pt x="274881" y="521713"/>
                </a:lnTo>
                <a:lnTo>
                  <a:pt x="235612" y="490859"/>
                </a:lnTo>
                <a:lnTo>
                  <a:pt x="187928" y="440371"/>
                </a:lnTo>
                <a:lnTo>
                  <a:pt x="137440" y="384273"/>
                </a:lnTo>
                <a:lnTo>
                  <a:pt x="78537" y="311345"/>
                </a:lnTo>
                <a:lnTo>
                  <a:pt x="33658" y="252442"/>
                </a:lnTo>
                <a:lnTo>
                  <a:pt x="5609" y="204759"/>
                </a:lnTo>
                <a:lnTo>
                  <a:pt x="0" y="185124"/>
                </a:lnTo>
                <a:lnTo>
                  <a:pt x="0" y="173905"/>
                </a:lnTo>
                <a:lnTo>
                  <a:pt x="5609" y="168295"/>
                </a:lnTo>
                <a:lnTo>
                  <a:pt x="11219" y="165490"/>
                </a:lnTo>
                <a:lnTo>
                  <a:pt x="25244" y="165490"/>
                </a:lnTo>
                <a:lnTo>
                  <a:pt x="64512" y="179515"/>
                </a:lnTo>
                <a:lnTo>
                  <a:pt x="140245" y="215978"/>
                </a:lnTo>
                <a:lnTo>
                  <a:pt x="224392" y="249637"/>
                </a:lnTo>
                <a:lnTo>
                  <a:pt x="308539" y="280491"/>
                </a:lnTo>
                <a:lnTo>
                  <a:pt x="364638" y="294516"/>
                </a:lnTo>
                <a:lnTo>
                  <a:pt x="415126" y="302930"/>
                </a:lnTo>
                <a:lnTo>
                  <a:pt x="471224" y="308540"/>
                </a:lnTo>
                <a:lnTo>
                  <a:pt x="549762" y="308540"/>
                </a:lnTo>
                <a:lnTo>
                  <a:pt x="619884" y="308540"/>
                </a:lnTo>
                <a:lnTo>
                  <a:pt x="718056" y="297321"/>
                </a:lnTo>
                <a:lnTo>
                  <a:pt x="953668" y="272076"/>
                </a:lnTo>
                <a:lnTo>
                  <a:pt x="1239769" y="238418"/>
                </a:lnTo>
                <a:lnTo>
                  <a:pt x="1607212" y="193539"/>
                </a:lnTo>
                <a:lnTo>
                  <a:pt x="1929776" y="165490"/>
                </a:lnTo>
                <a:lnTo>
                  <a:pt x="2252341" y="131831"/>
                </a:lnTo>
                <a:lnTo>
                  <a:pt x="2524417" y="100977"/>
                </a:lnTo>
                <a:lnTo>
                  <a:pt x="2793688" y="70123"/>
                </a:lnTo>
                <a:lnTo>
                  <a:pt x="2846981" y="61708"/>
                </a:lnTo>
                <a:lnTo>
                  <a:pt x="2886250" y="44879"/>
                </a:lnTo>
                <a:lnTo>
                  <a:pt x="2959177" y="14025"/>
                </a:lnTo>
                <a:lnTo>
                  <a:pt x="2995641" y="0"/>
                </a:lnTo>
                <a:lnTo>
                  <a:pt x="3026495" y="0"/>
                </a:lnTo>
                <a:lnTo>
                  <a:pt x="3082593" y="5610"/>
                </a:lnTo>
                <a:lnTo>
                  <a:pt x="3163936" y="22440"/>
                </a:lnTo>
                <a:lnTo>
                  <a:pt x="3220034" y="42074"/>
                </a:lnTo>
                <a:lnTo>
                  <a:pt x="3276132" y="64513"/>
                </a:lnTo>
                <a:lnTo>
                  <a:pt x="3337840" y="100977"/>
                </a:lnTo>
                <a:lnTo>
                  <a:pt x="3391133" y="140246"/>
                </a:lnTo>
                <a:lnTo>
                  <a:pt x="3427597" y="171100"/>
                </a:lnTo>
                <a:lnTo>
                  <a:pt x="3438817" y="190734"/>
                </a:lnTo>
                <a:lnTo>
                  <a:pt x="3447231" y="213173"/>
                </a:lnTo>
                <a:lnTo>
                  <a:pt x="3450036" y="244027"/>
                </a:lnTo>
                <a:lnTo>
                  <a:pt x="3444427" y="263662"/>
                </a:lnTo>
                <a:lnTo>
                  <a:pt x="3433207" y="274881"/>
                </a:lnTo>
                <a:lnTo>
                  <a:pt x="3413573" y="283296"/>
                </a:lnTo>
                <a:lnTo>
                  <a:pt x="3382719" y="286101"/>
                </a:lnTo>
                <a:lnTo>
                  <a:pt x="3273327" y="288906"/>
                </a:lnTo>
                <a:lnTo>
                  <a:pt x="3068569" y="288906"/>
                </a:lnTo>
                <a:lnTo>
                  <a:pt x="2782468" y="291711"/>
                </a:lnTo>
                <a:lnTo>
                  <a:pt x="2538441" y="30293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05B24CB-2D02-4FDD-A296-82CD2474987C}"/>
              </a:ext>
            </a:extLst>
          </p:cNvPr>
          <p:cNvSpPr/>
          <p:nvPr/>
        </p:nvSpPr>
        <p:spPr>
          <a:xfrm>
            <a:off x="2887663" y="3341688"/>
            <a:ext cx="4022725" cy="622300"/>
          </a:xfrm>
          <a:custGeom>
            <a:avLst/>
            <a:gdLst>
              <a:gd name="connsiteX0" fmla="*/ 2772803 w 4022702"/>
              <a:gd name="connsiteY0" fmla="*/ 276293 h 621660"/>
              <a:gd name="connsiteX1" fmla="*/ 2611632 w 4022702"/>
              <a:gd name="connsiteY1" fmla="*/ 286161 h 621660"/>
              <a:gd name="connsiteX2" fmla="*/ 2493220 w 4022702"/>
              <a:gd name="connsiteY2" fmla="*/ 296029 h 621660"/>
              <a:gd name="connsiteX3" fmla="*/ 2351784 w 4022702"/>
              <a:gd name="connsiteY3" fmla="*/ 309186 h 621660"/>
              <a:gd name="connsiteX4" fmla="*/ 2170878 w 4022702"/>
              <a:gd name="connsiteY4" fmla="*/ 328921 h 621660"/>
              <a:gd name="connsiteX5" fmla="*/ 2121540 w 4022702"/>
              <a:gd name="connsiteY5" fmla="*/ 335499 h 621660"/>
              <a:gd name="connsiteX6" fmla="*/ 1888006 w 4022702"/>
              <a:gd name="connsiteY6" fmla="*/ 355235 h 621660"/>
              <a:gd name="connsiteX7" fmla="*/ 1690653 w 4022702"/>
              <a:gd name="connsiteY7" fmla="*/ 381548 h 621660"/>
              <a:gd name="connsiteX8" fmla="*/ 1470276 w 4022702"/>
              <a:gd name="connsiteY8" fmla="*/ 411151 h 621660"/>
              <a:gd name="connsiteX9" fmla="*/ 1269635 w 4022702"/>
              <a:gd name="connsiteY9" fmla="*/ 444043 h 621660"/>
              <a:gd name="connsiteX10" fmla="*/ 1111753 w 4022702"/>
              <a:gd name="connsiteY10" fmla="*/ 473646 h 621660"/>
              <a:gd name="connsiteX11" fmla="*/ 911111 w 4022702"/>
              <a:gd name="connsiteY11" fmla="*/ 486803 h 621660"/>
              <a:gd name="connsiteX12" fmla="*/ 776253 w 4022702"/>
              <a:gd name="connsiteY12" fmla="*/ 516406 h 621660"/>
              <a:gd name="connsiteX13" fmla="*/ 654553 w 4022702"/>
              <a:gd name="connsiteY13" fmla="*/ 539430 h 621660"/>
              <a:gd name="connsiteX14" fmla="*/ 539430 w 4022702"/>
              <a:gd name="connsiteY14" fmla="*/ 555876 h 621660"/>
              <a:gd name="connsiteX15" fmla="*/ 506538 w 4022702"/>
              <a:gd name="connsiteY15" fmla="*/ 569033 h 621660"/>
              <a:gd name="connsiteX16" fmla="*/ 434176 w 4022702"/>
              <a:gd name="connsiteY16" fmla="*/ 592058 h 621660"/>
              <a:gd name="connsiteX17" fmla="*/ 351946 w 4022702"/>
              <a:gd name="connsiteY17" fmla="*/ 611793 h 621660"/>
              <a:gd name="connsiteX18" fmla="*/ 299318 w 4022702"/>
              <a:gd name="connsiteY18" fmla="*/ 621660 h 621660"/>
              <a:gd name="connsiteX19" fmla="*/ 282872 w 4022702"/>
              <a:gd name="connsiteY19" fmla="*/ 618371 h 621660"/>
              <a:gd name="connsiteX20" fmla="*/ 233534 w 4022702"/>
              <a:gd name="connsiteY20" fmla="*/ 582190 h 621660"/>
              <a:gd name="connsiteX21" fmla="*/ 157882 w 4022702"/>
              <a:gd name="connsiteY21" fmla="*/ 516406 h 621660"/>
              <a:gd name="connsiteX22" fmla="*/ 118412 w 4022702"/>
              <a:gd name="connsiteY22" fmla="*/ 473646 h 621660"/>
              <a:gd name="connsiteX23" fmla="*/ 72363 w 4022702"/>
              <a:gd name="connsiteY23" fmla="*/ 414440 h 621660"/>
              <a:gd name="connsiteX24" fmla="*/ 42760 w 4022702"/>
              <a:gd name="connsiteY24" fmla="*/ 371681 h 621660"/>
              <a:gd name="connsiteX25" fmla="*/ 13157 w 4022702"/>
              <a:gd name="connsiteY25" fmla="*/ 328921 h 621660"/>
              <a:gd name="connsiteX26" fmla="*/ 0 w 4022702"/>
              <a:gd name="connsiteY26" fmla="*/ 302607 h 621660"/>
              <a:gd name="connsiteX27" fmla="*/ 0 w 4022702"/>
              <a:gd name="connsiteY27" fmla="*/ 279583 h 621660"/>
              <a:gd name="connsiteX28" fmla="*/ 9868 w 4022702"/>
              <a:gd name="connsiteY28" fmla="*/ 266426 h 621660"/>
              <a:gd name="connsiteX29" fmla="*/ 23025 w 4022702"/>
              <a:gd name="connsiteY29" fmla="*/ 263137 h 621660"/>
              <a:gd name="connsiteX30" fmla="*/ 42760 w 4022702"/>
              <a:gd name="connsiteY30" fmla="*/ 266426 h 621660"/>
              <a:gd name="connsiteX31" fmla="*/ 62495 w 4022702"/>
              <a:gd name="connsiteY31" fmla="*/ 279583 h 621660"/>
              <a:gd name="connsiteX32" fmla="*/ 101966 w 4022702"/>
              <a:gd name="connsiteY32" fmla="*/ 312475 h 621660"/>
              <a:gd name="connsiteX33" fmla="*/ 134858 w 4022702"/>
              <a:gd name="connsiteY33" fmla="*/ 332210 h 621660"/>
              <a:gd name="connsiteX34" fmla="*/ 194063 w 4022702"/>
              <a:gd name="connsiteY34" fmla="*/ 358524 h 621660"/>
              <a:gd name="connsiteX35" fmla="*/ 263137 w 4022702"/>
              <a:gd name="connsiteY35" fmla="*/ 374970 h 621660"/>
              <a:gd name="connsiteX36" fmla="*/ 335499 w 4022702"/>
              <a:gd name="connsiteY36" fmla="*/ 378259 h 621660"/>
              <a:gd name="connsiteX37" fmla="*/ 440754 w 4022702"/>
              <a:gd name="connsiteY37" fmla="*/ 374970 h 621660"/>
              <a:gd name="connsiteX38" fmla="*/ 657842 w 4022702"/>
              <a:gd name="connsiteY38" fmla="*/ 355235 h 621660"/>
              <a:gd name="connsiteX39" fmla="*/ 904533 w 4022702"/>
              <a:gd name="connsiteY39" fmla="*/ 328921 h 621660"/>
              <a:gd name="connsiteX40" fmla="*/ 1121620 w 4022702"/>
              <a:gd name="connsiteY40" fmla="*/ 292740 h 621660"/>
              <a:gd name="connsiteX41" fmla="*/ 1318973 w 4022702"/>
              <a:gd name="connsiteY41" fmla="*/ 266426 h 621660"/>
              <a:gd name="connsiteX42" fmla="*/ 1476855 w 4022702"/>
              <a:gd name="connsiteY42" fmla="*/ 243401 h 621660"/>
              <a:gd name="connsiteX43" fmla="*/ 1713678 w 4022702"/>
              <a:gd name="connsiteY43" fmla="*/ 207220 h 621660"/>
              <a:gd name="connsiteX44" fmla="*/ 1930766 w 4022702"/>
              <a:gd name="connsiteY44" fmla="*/ 171039 h 621660"/>
              <a:gd name="connsiteX45" fmla="*/ 2180746 w 4022702"/>
              <a:gd name="connsiteY45" fmla="*/ 148014 h 621660"/>
              <a:gd name="connsiteX46" fmla="*/ 2466907 w 4022702"/>
              <a:gd name="connsiteY46" fmla="*/ 115122 h 621660"/>
              <a:gd name="connsiteX47" fmla="*/ 2749779 w 4022702"/>
              <a:gd name="connsiteY47" fmla="*/ 85519 h 621660"/>
              <a:gd name="connsiteX48" fmla="*/ 3003048 w 4022702"/>
              <a:gd name="connsiteY48" fmla="*/ 62495 h 621660"/>
              <a:gd name="connsiteX49" fmla="*/ 3318812 w 4022702"/>
              <a:gd name="connsiteY49" fmla="*/ 62495 h 621660"/>
              <a:gd name="connsiteX50" fmla="*/ 3427356 w 4022702"/>
              <a:gd name="connsiteY50" fmla="*/ 65784 h 621660"/>
              <a:gd name="connsiteX51" fmla="*/ 3447091 w 4022702"/>
              <a:gd name="connsiteY51" fmla="*/ 62495 h 621660"/>
              <a:gd name="connsiteX52" fmla="*/ 3516164 w 4022702"/>
              <a:gd name="connsiteY52" fmla="*/ 36181 h 621660"/>
              <a:gd name="connsiteX53" fmla="*/ 3595105 w 4022702"/>
              <a:gd name="connsiteY53" fmla="*/ 6578 h 621660"/>
              <a:gd name="connsiteX54" fmla="*/ 3618130 w 4022702"/>
              <a:gd name="connsiteY54" fmla="*/ 0 h 621660"/>
              <a:gd name="connsiteX55" fmla="*/ 3627997 w 4022702"/>
              <a:gd name="connsiteY55" fmla="*/ 0 h 621660"/>
              <a:gd name="connsiteX56" fmla="*/ 3706938 w 4022702"/>
              <a:gd name="connsiteY56" fmla="*/ 16446 h 621660"/>
              <a:gd name="connsiteX57" fmla="*/ 3825350 w 4022702"/>
              <a:gd name="connsiteY57" fmla="*/ 49338 h 621660"/>
              <a:gd name="connsiteX58" fmla="*/ 3861531 w 4022702"/>
              <a:gd name="connsiteY58" fmla="*/ 59206 h 621660"/>
              <a:gd name="connsiteX59" fmla="*/ 3924026 w 4022702"/>
              <a:gd name="connsiteY59" fmla="*/ 95387 h 621660"/>
              <a:gd name="connsiteX60" fmla="*/ 3993099 w 4022702"/>
              <a:gd name="connsiteY60" fmla="*/ 144725 h 621660"/>
              <a:gd name="connsiteX61" fmla="*/ 4009546 w 4022702"/>
              <a:gd name="connsiteY61" fmla="*/ 164460 h 621660"/>
              <a:gd name="connsiteX62" fmla="*/ 4022702 w 4022702"/>
              <a:gd name="connsiteY62" fmla="*/ 184196 h 621660"/>
              <a:gd name="connsiteX63" fmla="*/ 4022702 w 4022702"/>
              <a:gd name="connsiteY63" fmla="*/ 194063 h 621660"/>
              <a:gd name="connsiteX64" fmla="*/ 4022702 w 4022702"/>
              <a:gd name="connsiteY64" fmla="*/ 220377 h 621660"/>
              <a:gd name="connsiteX65" fmla="*/ 4016124 w 4022702"/>
              <a:gd name="connsiteY65" fmla="*/ 236823 h 621660"/>
              <a:gd name="connsiteX66" fmla="*/ 3999678 w 4022702"/>
              <a:gd name="connsiteY66" fmla="*/ 259847 h 621660"/>
              <a:gd name="connsiteX67" fmla="*/ 3976653 w 4022702"/>
              <a:gd name="connsiteY67" fmla="*/ 276293 h 621660"/>
              <a:gd name="connsiteX68" fmla="*/ 3943761 w 4022702"/>
              <a:gd name="connsiteY68" fmla="*/ 286161 h 621660"/>
              <a:gd name="connsiteX69" fmla="*/ 3897712 w 4022702"/>
              <a:gd name="connsiteY69" fmla="*/ 286161 h 621660"/>
              <a:gd name="connsiteX70" fmla="*/ 3749698 w 4022702"/>
              <a:gd name="connsiteY70" fmla="*/ 276293 h 621660"/>
              <a:gd name="connsiteX71" fmla="*/ 3595105 w 4022702"/>
              <a:gd name="connsiteY71" fmla="*/ 266426 h 621660"/>
              <a:gd name="connsiteX72" fmla="*/ 3430645 w 4022702"/>
              <a:gd name="connsiteY72" fmla="*/ 266426 h 621660"/>
              <a:gd name="connsiteX73" fmla="*/ 3216846 w 4022702"/>
              <a:gd name="connsiteY73" fmla="*/ 266426 h 621660"/>
              <a:gd name="connsiteX74" fmla="*/ 2927396 w 4022702"/>
              <a:gd name="connsiteY74" fmla="*/ 266426 h 621660"/>
              <a:gd name="connsiteX75" fmla="*/ 2772803 w 4022702"/>
              <a:gd name="connsiteY75" fmla="*/ 276293 h 6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022702" h="621660">
                <a:moveTo>
                  <a:pt x="2772803" y="276293"/>
                </a:moveTo>
                <a:lnTo>
                  <a:pt x="2611632" y="286161"/>
                </a:lnTo>
                <a:lnTo>
                  <a:pt x="2493220" y="296029"/>
                </a:lnTo>
                <a:lnTo>
                  <a:pt x="2351784" y="309186"/>
                </a:lnTo>
                <a:lnTo>
                  <a:pt x="2170878" y="328921"/>
                </a:lnTo>
                <a:lnTo>
                  <a:pt x="2121540" y="335499"/>
                </a:lnTo>
                <a:lnTo>
                  <a:pt x="1888006" y="355235"/>
                </a:lnTo>
                <a:lnTo>
                  <a:pt x="1690653" y="381548"/>
                </a:lnTo>
                <a:lnTo>
                  <a:pt x="1470276" y="411151"/>
                </a:lnTo>
                <a:lnTo>
                  <a:pt x="1269635" y="444043"/>
                </a:lnTo>
                <a:lnTo>
                  <a:pt x="1111753" y="473646"/>
                </a:lnTo>
                <a:lnTo>
                  <a:pt x="911111" y="486803"/>
                </a:lnTo>
                <a:lnTo>
                  <a:pt x="776253" y="516406"/>
                </a:lnTo>
                <a:lnTo>
                  <a:pt x="654553" y="539430"/>
                </a:lnTo>
                <a:lnTo>
                  <a:pt x="539430" y="555876"/>
                </a:lnTo>
                <a:lnTo>
                  <a:pt x="506538" y="569033"/>
                </a:lnTo>
                <a:lnTo>
                  <a:pt x="434176" y="592058"/>
                </a:lnTo>
                <a:lnTo>
                  <a:pt x="351946" y="611793"/>
                </a:lnTo>
                <a:lnTo>
                  <a:pt x="299318" y="621660"/>
                </a:lnTo>
                <a:lnTo>
                  <a:pt x="282872" y="618371"/>
                </a:lnTo>
                <a:lnTo>
                  <a:pt x="233534" y="582190"/>
                </a:lnTo>
                <a:lnTo>
                  <a:pt x="157882" y="516406"/>
                </a:lnTo>
                <a:lnTo>
                  <a:pt x="118412" y="473646"/>
                </a:lnTo>
                <a:lnTo>
                  <a:pt x="72363" y="414440"/>
                </a:lnTo>
                <a:lnTo>
                  <a:pt x="42760" y="371681"/>
                </a:lnTo>
                <a:lnTo>
                  <a:pt x="13157" y="328921"/>
                </a:lnTo>
                <a:lnTo>
                  <a:pt x="0" y="302607"/>
                </a:lnTo>
                <a:lnTo>
                  <a:pt x="0" y="279583"/>
                </a:lnTo>
                <a:lnTo>
                  <a:pt x="9868" y="266426"/>
                </a:lnTo>
                <a:lnTo>
                  <a:pt x="23025" y="263137"/>
                </a:lnTo>
                <a:lnTo>
                  <a:pt x="42760" y="266426"/>
                </a:lnTo>
                <a:lnTo>
                  <a:pt x="62495" y="279583"/>
                </a:lnTo>
                <a:lnTo>
                  <a:pt x="101966" y="312475"/>
                </a:lnTo>
                <a:lnTo>
                  <a:pt x="134858" y="332210"/>
                </a:lnTo>
                <a:lnTo>
                  <a:pt x="194063" y="358524"/>
                </a:lnTo>
                <a:lnTo>
                  <a:pt x="263137" y="374970"/>
                </a:lnTo>
                <a:lnTo>
                  <a:pt x="335499" y="378259"/>
                </a:lnTo>
                <a:lnTo>
                  <a:pt x="440754" y="374970"/>
                </a:lnTo>
                <a:lnTo>
                  <a:pt x="657842" y="355235"/>
                </a:lnTo>
                <a:lnTo>
                  <a:pt x="904533" y="328921"/>
                </a:lnTo>
                <a:lnTo>
                  <a:pt x="1121620" y="292740"/>
                </a:lnTo>
                <a:lnTo>
                  <a:pt x="1318973" y="266426"/>
                </a:lnTo>
                <a:lnTo>
                  <a:pt x="1476855" y="243401"/>
                </a:lnTo>
                <a:lnTo>
                  <a:pt x="1713678" y="207220"/>
                </a:lnTo>
                <a:lnTo>
                  <a:pt x="1930766" y="171039"/>
                </a:lnTo>
                <a:lnTo>
                  <a:pt x="2180746" y="148014"/>
                </a:lnTo>
                <a:lnTo>
                  <a:pt x="2466907" y="115122"/>
                </a:lnTo>
                <a:lnTo>
                  <a:pt x="2749779" y="85519"/>
                </a:lnTo>
                <a:lnTo>
                  <a:pt x="3003048" y="62495"/>
                </a:lnTo>
                <a:lnTo>
                  <a:pt x="3318812" y="62495"/>
                </a:lnTo>
                <a:lnTo>
                  <a:pt x="3427356" y="65784"/>
                </a:lnTo>
                <a:lnTo>
                  <a:pt x="3447091" y="62495"/>
                </a:lnTo>
                <a:lnTo>
                  <a:pt x="3516164" y="36181"/>
                </a:lnTo>
                <a:lnTo>
                  <a:pt x="3595105" y="6578"/>
                </a:lnTo>
                <a:lnTo>
                  <a:pt x="3618130" y="0"/>
                </a:lnTo>
                <a:lnTo>
                  <a:pt x="3627997" y="0"/>
                </a:lnTo>
                <a:lnTo>
                  <a:pt x="3706938" y="16446"/>
                </a:lnTo>
                <a:lnTo>
                  <a:pt x="3825350" y="49338"/>
                </a:lnTo>
                <a:lnTo>
                  <a:pt x="3861531" y="59206"/>
                </a:lnTo>
                <a:lnTo>
                  <a:pt x="3924026" y="95387"/>
                </a:lnTo>
                <a:lnTo>
                  <a:pt x="3993099" y="144725"/>
                </a:lnTo>
                <a:lnTo>
                  <a:pt x="4009546" y="164460"/>
                </a:lnTo>
                <a:lnTo>
                  <a:pt x="4022702" y="184196"/>
                </a:lnTo>
                <a:lnTo>
                  <a:pt x="4022702" y="194063"/>
                </a:lnTo>
                <a:lnTo>
                  <a:pt x="4022702" y="220377"/>
                </a:lnTo>
                <a:lnTo>
                  <a:pt x="4016124" y="236823"/>
                </a:lnTo>
                <a:lnTo>
                  <a:pt x="3999678" y="259847"/>
                </a:lnTo>
                <a:lnTo>
                  <a:pt x="3976653" y="276293"/>
                </a:lnTo>
                <a:lnTo>
                  <a:pt x="3943761" y="286161"/>
                </a:lnTo>
                <a:lnTo>
                  <a:pt x="3897712" y="286161"/>
                </a:lnTo>
                <a:lnTo>
                  <a:pt x="3749698" y="276293"/>
                </a:lnTo>
                <a:lnTo>
                  <a:pt x="3595105" y="266426"/>
                </a:lnTo>
                <a:lnTo>
                  <a:pt x="3430645" y="266426"/>
                </a:lnTo>
                <a:lnTo>
                  <a:pt x="3216846" y="266426"/>
                </a:lnTo>
                <a:lnTo>
                  <a:pt x="2927396" y="266426"/>
                </a:lnTo>
                <a:lnTo>
                  <a:pt x="2772803" y="2762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016E2521-FB96-4AEE-BBD3-5F7551711230}"/>
              </a:ext>
            </a:extLst>
          </p:cNvPr>
          <p:cNvSpPr/>
          <p:nvPr/>
        </p:nvSpPr>
        <p:spPr>
          <a:xfrm>
            <a:off x="3560763" y="2933700"/>
            <a:ext cx="515937" cy="1760538"/>
          </a:xfrm>
          <a:custGeom>
            <a:avLst/>
            <a:gdLst>
              <a:gd name="connsiteX0" fmla="*/ 242887 w 516731"/>
              <a:gd name="connsiteY0" fmla="*/ 1104900 h 1759744"/>
              <a:gd name="connsiteX1" fmla="*/ 276225 w 516731"/>
              <a:gd name="connsiteY1" fmla="*/ 1481138 h 1759744"/>
              <a:gd name="connsiteX2" fmla="*/ 302419 w 516731"/>
              <a:gd name="connsiteY2" fmla="*/ 1759744 h 1759744"/>
              <a:gd name="connsiteX3" fmla="*/ 516731 w 516731"/>
              <a:gd name="connsiteY3" fmla="*/ 1728788 h 1759744"/>
              <a:gd name="connsiteX4" fmla="*/ 511969 w 516731"/>
              <a:gd name="connsiteY4" fmla="*/ 1578769 h 1759744"/>
              <a:gd name="connsiteX5" fmla="*/ 502444 w 516731"/>
              <a:gd name="connsiteY5" fmla="*/ 1414463 h 1759744"/>
              <a:gd name="connsiteX6" fmla="*/ 492919 w 516731"/>
              <a:gd name="connsiteY6" fmla="*/ 1266825 h 1759744"/>
              <a:gd name="connsiteX7" fmla="*/ 488156 w 516731"/>
              <a:gd name="connsiteY7" fmla="*/ 1162050 h 1759744"/>
              <a:gd name="connsiteX8" fmla="*/ 478631 w 516731"/>
              <a:gd name="connsiteY8" fmla="*/ 1028700 h 1759744"/>
              <a:gd name="connsiteX9" fmla="*/ 466725 w 516731"/>
              <a:gd name="connsiteY9" fmla="*/ 842963 h 1759744"/>
              <a:gd name="connsiteX10" fmla="*/ 473869 w 516731"/>
              <a:gd name="connsiteY10" fmla="*/ 711994 h 1759744"/>
              <a:gd name="connsiteX11" fmla="*/ 454819 w 516731"/>
              <a:gd name="connsiteY11" fmla="*/ 566738 h 1759744"/>
              <a:gd name="connsiteX12" fmla="*/ 428625 w 516731"/>
              <a:gd name="connsiteY12" fmla="*/ 371475 h 1759744"/>
              <a:gd name="connsiteX13" fmla="*/ 428625 w 516731"/>
              <a:gd name="connsiteY13" fmla="*/ 359569 h 1759744"/>
              <a:gd name="connsiteX14" fmla="*/ 438150 w 516731"/>
              <a:gd name="connsiteY14" fmla="*/ 342900 h 1759744"/>
              <a:gd name="connsiteX15" fmla="*/ 452437 w 516731"/>
              <a:gd name="connsiteY15" fmla="*/ 316706 h 1759744"/>
              <a:gd name="connsiteX16" fmla="*/ 459581 w 516731"/>
              <a:gd name="connsiteY16" fmla="*/ 300038 h 1759744"/>
              <a:gd name="connsiteX17" fmla="*/ 459581 w 516731"/>
              <a:gd name="connsiteY17" fmla="*/ 280988 h 1759744"/>
              <a:gd name="connsiteX18" fmla="*/ 454819 w 516731"/>
              <a:gd name="connsiteY18" fmla="*/ 259556 h 1759744"/>
              <a:gd name="connsiteX19" fmla="*/ 445294 w 516731"/>
              <a:gd name="connsiteY19" fmla="*/ 240506 h 1759744"/>
              <a:gd name="connsiteX20" fmla="*/ 433387 w 516731"/>
              <a:gd name="connsiteY20" fmla="*/ 223838 h 1759744"/>
              <a:gd name="connsiteX21" fmla="*/ 409575 w 516731"/>
              <a:gd name="connsiteY21" fmla="*/ 207169 h 1759744"/>
              <a:gd name="connsiteX22" fmla="*/ 378619 w 516731"/>
              <a:gd name="connsiteY22" fmla="*/ 192881 h 1759744"/>
              <a:gd name="connsiteX23" fmla="*/ 328612 w 516731"/>
              <a:gd name="connsiteY23" fmla="*/ 166688 h 1759744"/>
              <a:gd name="connsiteX24" fmla="*/ 250031 w 516731"/>
              <a:gd name="connsiteY24" fmla="*/ 123825 h 1759744"/>
              <a:gd name="connsiteX25" fmla="*/ 178594 w 516731"/>
              <a:gd name="connsiteY25" fmla="*/ 78581 h 1759744"/>
              <a:gd name="connsiteX26" fmla="*/ 88106 w 516731"/>
              <a:gd name="connsiteY26" fmla="*/ 0 h 1759744"/>
              <a:gd name="connsiteX27" fmla="*/ 19050 w 516731"/>
              <a:gd name="connsiteY27" fmla="*/ 0 h 1759744"/>
              <a:gd name="connsiteX28" fmla="*/ 2381 w 516731"/>
              <a:gd name="connsiteY28" fmla="*/ 50006 h 1759744"/>
              <a:gd name="connsiteX29" fmla="*/ 0 w 516731"/>
              <a:gd name="connsiteY29" fmla="*/ 71438 h 1759744"/>
              <a:gd name="connsiteX30" fmla="*/ 2381 w 516731"/>
              <a:gd name="connsiteY30" fmla="*/ 88106 h 1759744"/>
              <a:gd name="connsiteX31" fmla="*/ 16669 w 516731"/>
              <a:gd name="connsiteY31" fmla="*/ 116681 h 1759744"/>
              <a:gd name="connsiteX32" fmla="*/ 45244 w 516731"/>
              <a:gd name="connsiteY32" fmla="*/ 154781 h 1759744"/>
              <a:gd name="connsiteX33" fmla="*/ 71437 w 516731"/>
              <a:gd name="connsiteY33" fmla="*/ 183356 h 1759744"/>
              <a:gd name="connsiteX34" fmla="*/ 90487 w 516731"/>
              <a:gd name="connsiteY34" fmla="*/ 200025 h 1759744"/>
              <a:gd name="connsiteX35" fmla="*/ 107156 w 516731"/>
              <a:gd name="connsiteY35" fmla="*/ 226219 h 1759744"/>
              <a:gd name="connsiteX36" fmla="*/ 133350 w 516731"/>
              <a:gd name="connsiteY36" fmla="*/ 278606 h 1759744"/>
              <a:gd name="connsiteX37" fmla="*/ 157162 w 516731"/>
              <a:gd name="connsiteY37" fmla="*/ 345281 h 1759744"/>
              <a:gd name="connsiteX38" fmla="*/ 173831 w 516731"/>
              <a:gd name="connsiteY38" fmla="*/ 404813 h 1759744"/>
              <a:gd name="connsiteX39" fmla="*/ 190500 w 516731"/>
              <a:gd name="connsiteY39" fmla="*/ 492919 h 1759744"/>
              <a:gd name="connsiteX40" fmla="*/ 197644 w 516731"/>
              <a:gd name="connsiteY40" fmla="*/ 550069 h 1759744"/>
              <a:gd name="connsiteX41" fmla="*/ 200025 w 516731"/>
              <a:gd name="connsiteY41" fmla="*/ 611981 h 1759744"/>
              <a:gd name="connsiteX42" fmla="*/ 202406 w 516731"/>
              <a:gd name="connsiteY42" fmla="*/ 702469 h 1759744"/>
              <a:gd name="connsiteX43" fmla="*/ 202406 w 516731"/>
              <a:gd name="connsiteY43" fmla="*/ 754856 h 1759744"/>
              <a:gd name="connsiteX44" fmla="*/ 221456 w 516731"/>
              <a:gd name="connsiteY44" fmla="*/ 881063 h 1759744"/>
              <a:gd name="connsiteX45" fmla="*/ 242887 w 516731"/>
              <a:gd name="connsiteY45" fmla="*/ 1104900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16731" h="1759744">
                <a:moveTo>
                  <a:pt x="242887" y="1104900"/>
                </a:moveTo>
                <a:lnTo>
                  <a:pt x="276225" y="1481138"/>
                </a:lnTo>
                <a:lnTo>
                  <a:pt x="302419" y="1759744"/>
                </a:lnTo>
                <a:lnTo>
                  <a:pt x="516731" y="1728788"/>
                </a:lnTo>
                <a:lnTo>
                  <a:pt x="511969" y="1578769"/>
                </a:lnTo>
                <a:lnTo>
                  <a:pt x="502444" y="1414463"/>
                </a:lnTo>
                <a:lnTo>
                  <a:pt x="492919" y="1266825"/>
                </a:lnTo>
                <a:lnTo>
                  <a:pt x="488156" y="1162050"/>
                </a:lnTo>
                <a:lnTo>
                  <a:pt x="478631" y="1028700"/>
                </a:lnTo>
                <a:lnTo>
                  <a:pt x="466725" y="842963"/>
                </a:lnTo>
                <a:lnTo>
                  <a:pt x="473869" y="711994"/>
                </a:lnTo>
                <a:lnTo>
                  <a:pt x="454819" y="566738"/>
                </a:lnTo>
                <a:lnTo>
                  <a:pt x="428625" y="371475"/>
                </a:lnTo>
                <a:lnTo>
                  <a:pt x="428625" y="359569"/>
                </a:lnTo>
                <a:lnTo>
                  <a:pt x="438150" y="342900"/>
                </a:lnTo>
                <a:lnTo>
                  <a:pt x="452437" y="316706"/>
                </a:lnTo>
                <a:lnTo>
                  <a:pt x="459581" y="300038"/>
                </a:lnTo>
                <a:lnTo>
                  <a:pt x="459581" y="280988"/>
                </a:lnTo>
                <a:lnTo>
                  <a:pt x="454819" y="259556"/>
                </a:lnTo>
                <a:lnTo>
                  <a:pt x="445294" y="240506"/>
                </a:lnTo>
                <a:lnTo>
                  <a:pt x="433387" y="223838"/>
                </a:lnTo>
                <a:lnTo>
                  <a:pt x="409575" y="207169"/>
                </a:lnTo>
                <a:lnTo>
                  <a:pt x="378619" y="192881"/>
                </a:lnTo>
                <a:lnTo>
                  <a:pt x="328612" y="166688"/>
                </a:lnTo>
                <a:lnTo>
                  <a:pt x="250031" y="123825"/>
                </a:lnTo>
                <a:lnTo>
                  <a:pt x="178594" y="78581"/>
                </a:lnTo>
                <a:lnTo>
                  <a:pt x="88106" y="0"/>
                </a:lnTo>
                <a:lnTo>
                  <a:pt x="19050" y="0"/>
                </a:lnTo>
                <a:lnTo>
                  <a:pt x="2381" y="50006"/>
                </a:lnTo>
                <a:lnTo>
                  <a:pt x="0" y="71438"/>
                </a:lnTo>
                <a:lnTo>
                  <a:pt x="2381" y="88106"/>
                </a:lnTo>
                <a:lnTo>
                  <a:pt x="16669" y="116681"/>
                </a:lnTo>
                <a:lnTo>
                  <a:pt x="45244" y="154781"/>
                </a:lnTo>
                <a:lnTo>
                  <a:pt x="71437" y="183356"/>
                </a:lnTo>
                <a:lnTo>
                  <a:pt x="90487" y="200025"/>
                </a:lnTo>
                <a:lnTo>
                  <a:pt x="107156" y="226219"/>
                </a:lnTo>
                <a:lnTo>
                  <a:pt x="133350" y="278606"/>
                </a:lnTo>
                <a:lnTo>
                  <a:pt x="157162" y="345281"/>
                </a:lnTo>
                <a:lnTo>
                  <a:pt x="173831" y="404813"/>
                </a:lnTo>
                <a:lnTo>
                  <a:pt x="190500" y="492919"/>
                </a:lnTo>
                <a:lnTo>
                  <a:pt x="197644" y="550069"/>
                </a:lnTo>
                <a:cubicBezTo>
                  <a:pt x="198438" y="570706"/>
                  <a:pt x="199231" y="591344"/>
                  <a:pt x="200025" y="611981"/>
                </a:cubicBezTo>
                <a:cubicBezTo>
                  <a:pt x="200819" y="642144"/>
                  <a:pt x="201612" y="672306"/>
                  <a:pt x="202406" y="702469"/>
                </a:cubicBezTo>
                <a:lnTo>
                  <a:pt x="202406" y="754856"/>
                </a:lnTo>
                <a:lnTo>
                  <a:pt x="221456" y="881063"/>
                </a:lnTo>
                <a:lnTo>
                  <a:pt x="242887" y="11049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0A0393C-00EC-493D-B8EF-934D72BBA704}"/>
              </a:ext>
            </a:extLst>
          </p:cNvPr>
          <p:cNvSpPr/>
          <p:nvPr/>
        </p:nvSpPr>
        <p:spPr>
          <a:xfrm>
            <a:off x="5689600" y="2849563"/>
            <a:ext cx="525463" cy="1682750"/>
          </a:xfrm>
          <a:custGeom>
            <a:avLst/>
            <a:gdLst>
              <a:gd name="connsiteX0" fmla="*/ 90488 w 526257"/>
              <a:gd name="connsiteY0" fmla="*/ 1112044 h 1681163"/>
              <a:gd name="connsiteX1" fmla="*/ 128588 w 526257"/>
              <a:gd name="connsiteY1" fmla="*/ 881063 h 1681163"/>
              <a:gd name="connsiteX2" fmla="*/ 154782 w 526257"/>
              <a:gd name="connsiteY2" fmla="*/ 723900 h 1681163"/>
              <a:gd name="connsiteX3" fmla="*/ 169069 w 526257"/>
              <a:gd name="connsiteY3" fmla="*/ 569119 h 1681163"/>
              <a:gd name="connsiteX4" fmla="*/ 195263 w 526257"/>
              <a:gd name="connsiteY4" fmla="*/ 409575 h 1681163"/>
              <a:gd name="connsiteX5" fmla="*/ 214313 w 526257"/>
              <a:gd name="connsiteY5" fmla="*/ 304800 h 1681163"/>
              <a:gd name="connsiteX6" fmla="*/ 214313 w 526257"/>
              <a:gd name="connsiteY6" fmla="*/ 280988 h 1681163"/>
              <a:gd name="connsiteX7" fmla="*/ 207169 w 526257"/>
              <a:gd name="connsiteY7" fmla="*/ 230982 h 1681163"/>
              <a:gd name="connsiteX8" fmla="*/ 195263 w 526257"/>
              <a:gd name="connsiteY8" fmla="*/ 188119 h 1681163"/>
              <a:gd name="connsiteX9" fmla="*/ 180975 w 526257"/>
              <a:gd name="connsiteY9" fmla="*/ 147638 h 1681163"/>
              <a:gd name="connsiteX10" fmla="*/ 169069 w 526257"/>
              <a:gd name="connsiteY10" fmla="*/ 123825 h 1681163"/>
              <a:gd name="connsiteX11" fmla="*/ 152400 w 526257"/>
              <a:gd name="connsiteY11" fmla="*/ 100013 h 1681163"/>
              <a:gd name="connsiteX12" fmla="*/ 135732 w 526257"/>
              <a:gd name="connsiteY12" fmla="*/ 83344 h 1681163"/>
              <a:gd name="connsiteX13" fmla="*/ 111919 w 526257"/>
              <a:gd name="connsiteY13" fmla="*/ 69057 h 1681163"/>
              <a:gd name="connsiteX14" fmla="*/ 95250 w 526257"/>
              <a:gd name="connsiteY14" fmla="*/ 54769 h 1681163"/>
              <a:gd name="connsiteX15" fmla="*/ 85725 w 526257"/>
              <a:gd name="connsiteY15" fmla="*/ 45244 h 1681163"/>
              <a:gd name="connsiteX16" fmla="*/ 78582 w 526257"/>
              <a:gd name="connsiteY16" fmla="*/ 26194 h 1681163"/>
              <a:gd name="connsiteX17" fmla="*/ 80963 w 526257"/>
              <a:gd name="connsiteY17" fmla="*/ 14288 h 1681163"/>
              <a:gd name="connsiteX18" fmla="*/ 90488 w 526257"/>
              <a:gd name="connsiteY18" fmla="*/ 4763 h 1681163"/>
              <a:gd name="connsiteX19" fmla="*/ 109538 w 526257"/>
              <a:gd name="connsiteY19" fmla="*/ 0 h 1681163"/>
              <a:gd name="connsiteX20" fmla="*/ 152400 w 526257"/>
              <a:gd name="connsiteY20" fmla="*/ 0 h 1681163"/>
              <a:gd name="connsiteX21" fmla="*/ 216694 w 526257"/>
              <a:gd name="connsiteY21" fmla="*/ 7144 h 1681163"/>
              <a:gd name="connsiteX22" fmla="*/ 273844 w 526257"/>
              <a:gd name="connsiteY22" fmla="*/ 21432 h 1681163"/>
              <a:gd name="connsiteX23" fmla="*/ 338138 w 526257"/>
              <a:gd name="connsiteY23" fmla="*/ 47625 h 1681163"/>
              <a:gd name="connsiteX24" fmla="*/ 381000 w 526257"/>
              <a:gd name="connsiteY24" fmla="*/ 71438 h 1681163"/>
              <a:gd name="connsiteX25" fmla="*/ 440532 w 526257"/>
              <a:gd name="connsiteY25" fmla="*/ 111919 h 1681163"/>
              <a:gd name="connsiteX26" fmla="*/ 488157 w 526257"/>
              <a:gd name="connsiteY26" fmla="*/ 152400 h 1681163"/>
              <a:gd name="connsiteX27" fmla="*/ 509588 w 526257"/>
              <a:gd name="connsiteY27" fmla="*/ 176213 h 1681163"/>
              <a:gd name="connsiteX28" fmla="*/ 521494 w 526257"/>
              <a:gd name="connsiteY28" fmla="*/ 195263 h 1681163"/>
              <a:gd name="connsiteX29" fmla="*/ 526257 w 526257"/>
              <a:gd name="connsiteY29" fmla="*/ 216694 h 1681163"/>
              <a:gd name="connsiteX30" fmla="*/ 523875 w 526257"/>
              <a:gd name="connsiteY30" fmla="*/ 235744 h 1681163"/>
              <a:gd name="connsiteX31" fmla="*/ 511969 w 526257"/>
              <a:gd name="connsiteY31" fmla="*/ 261938 h 1681163"/>
              <a:gd name="connsiteX32" fmla="*/ 497682 w 526257"/>
              <a:gd name="connsiteY32" fmla="*/ 278607 h 1681163"/>
              <a:gd name="connsiteX33" fmla="*/ 488157 w 526257"/>
              <a:gd name="connsiteY33" fmla="*/ 290513 h 1681163"/>
              <a:gd name="connsiteX34" fmla="*/ 485775 w 526257"/>
              <a:gd name="connsiteY34" fmla="*/ 295275 h 1681163"/>
              <a:gd name="connsiteX35" fmla="*/ 473869 w 526257"/>
              <a:gd name="connsiteY35" fmla="*/ 366713 h 1681163"/>
              <a:gd name="connsiteX36" fmla="*/ 435769 w 526257"/>
              <a:gd name="connsiteY36" fmla="*/ 588169 h 1681163"/>
              <a:gd name="connsiteX37" fmla="*/ 397669 w 526257"/>
              <a:gd name="connsiteY37" fmla="*/ 738188 h 1681163"/>
              <a:gd name="connsiteX38" fmla="*/ 333375 w 526257"/>
              <a:gd name="connsiteY38" fmla="*/ 1090613 h 1681163"/>
              <a:gd name="connsiteX39" fmla="*/ 271463 w 526257"/>
              <a:gd name="connsiteY39" fmla="*/ 1404938 h 1681163"/>
              <a:gd name="connsiteX40" fmla="*/ 216694 w 526257"/>
              <a:gd name="connsiteY40" fmla="*/ 1681163 h 1681163"/>
              <a:gd name="connsiteX41" fmla="*/ 0 w 526257"/>
              <a:gd name="connsiteY41" fmla="*/ 1662113 h 1681163"/>
              <a:gd name="connsiteX42" fmla="*/ 23813 w 526257"/>
              <a:gd name="connsiteY42" fmla="*/ 1512094 h 1681163"/>
              <a:gd name="connsiteX43" fmla="*/ 66675 w 526257"/>
              <a:gd name="connsiteY43" fmla="*/ 1252538 h 1681163"/>
              <a:gd name="connsiteX44" fmla="*/ 90488 w 526257"/>
              <a:gd name="connsiteY44" fmla="*/ 1112044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26257" h="1681163">
                <a:moveTo>
                  <a:pt x="90488" y="1112044"/>
                </a:moveTo>
                <a:lnTo>
                  <a:pt x="128588" y="881063"/>
                </a:lnTo>
                <a:lnTo>
                  <a:pt x="154782" y="723900"/>
                </a:lnTo>
                <a:lnTo>
                  <a:pt x="169069" y="569119"/>
                </a:lnTo>
                <a:lnTo>
                  <a:pt x="195263" y="409575"/>
                </a:lnTo>
                <a:lnTo>
                  <a:pt x="214313" y="304800"/>
                </a:lnTo>
                <a:lnTo>
                  <a:pt x="214313" y="280988"/>
                </a:lnTo>
                <a:lnTo>
                  <a:pt x="207169" y="230982"/>
                </a:lnTo>
                <a:lnTo>
                  <a:pt x="195263" y="188119"/>
                </a:lnTo>
                <a:lnTo>
                  <a:pt x="180975" y="147638"/>
                </a:lnTo>
                <a:lnTo>
                  <a:pt x="169069" y="123825"/>
                </a:lnTo>
                <a:lnTo>
                  <a:pt x="152400" y="100013"/>
                </a:lnTo>
                <a:lnTo>
                  <a:pt x="135732" y="83344"/>
                </a:lnTo>
                <a:lnTo>
                  <a:pt x="111919" y="69057"/>
                </a:lnTo>
                <a:lnTo>
                  <a:pt x="95250" y="54769"/>
                </a:lnTo>
                <a:lnTo>
                  <a:pt x="85725" y="45244"/>
                </a:lnTo>
                <a:lnTo>
                  <a:pt x="78582" y="26194"/>
                </a:lnTo>
                <a:lnTo>
                  <a:pt x="80963" y="14288"/>
                </a:lnTo>
                <a:lnTo>
                  <a:pt x="90488" y="4763"/>
                </a:lnTo>
                <a:lnTo>
                  <a:pt x="109538" y="0"/>
                </a:lnTo>
                <a:lnTo>
                  <a:pt x="152400" y="0"/>
                </a:lnTo>
                <a:lnTo>
                  <a:pt x="216694" y="7144"/>
                </a:lnTo>
                <a:lnTo>
                  <a:pt x="273844" y="21432"/>
                </a:lnTo>
                <a:lnTo>
                  <a:pt x="338138" y="47625"/>
                </a:lnTo>
                <a:lnTo>
                  <a:pt x="381000" y="71438"/>
                </a:lnTo>
                <a:lnTo>
                  <a:pt x="440532" y="111919"/>
                </a:lnTo>
                <a:lnTo>
                  <a:pt x="488157" y="152400"/>
                </a:lnTo>
                <a:lnTo>
                  <a:pt x="509588" y="176213"/>
                </a:lnTo>
                <a:lnTo>
                  <a:pt x="521494" y="195263"/>
                </a:lnTo>
                <a:lnTo>
                  <a:pt x="526257" y="216694"/>
                </a:lnTo>
                <a:lnTo>
                  <a:pt x="523875" y="235744"/>
                </a:lnTo>
                <a:lnTo>
                  <a:pt x="511969" y="261938"/>
                </a:lnTo>
                <a:lnTo>
                  <a:pt x="497682" y="278607"/>
                </a:lnTo>
                <a:lnTo>
                  <a:pt x="488157" y="290513"/>
                </a:lnTo>
                <a:lnTo>
                  <a:pt x="485775" y="295275"/>
                </a:lnTo>
                <a:lnTo>
                  <a:pt x="473869" y="366713"/>
                </a:lnTo>
                <a:lnTo>
                  <a:pt x="435769" y="588169"/>
                </a:lnTo>
                <a:lnTo>
                  <a:pt x="397669" y="738188"/>
                </a:lnTo>
                <a:lnTo>
                  <a:pt x="333375" y="1090613"/>
                </a:lnTo>
                <a:lnTo>
                  <a:pt x="271463" y="1404938"/>
                </a:lnTo>
                <a:lnTo>
                  <a:pt x="216694" y="1681163"/>
                </a:lnTo>
                <a:lnTo>
                  <a:pt x="0" y="1662113"/>
                </a:lnTo>
                <a:lnTo>
                  <a:pt x="23813" y="1512094"/>
                </a:lnTo>
                <a:lnTo>
                  <a:pt x="66675" y="1252538"/>
                </a:lnTo>
                <a:lnTo>
                  <a:pt x="90488" y="11120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4288EDE7-A489-4D33-A5E0-6BF3D96B6DA4}"/>
              </a:ext>
            </a:extLst>
          </p:cNvPr>
          <p:cNvSpPr/>
          <p:nvPr/>
        </p:nvSpPr>
        <p:spPr>
          <a:xfrm>
            <a:off x="3414713" y="4389438"/>
            <a:ext cx="3101975" cy="446087"/>
          </a:xfrm>
          <a:custGeom>
            <a:avLst/>
            <a:gdLst>
              <a:gd name="connsiteX0" fmla="*/ 2096857 w 3101444"/>
              <a:gd name="connsiteY0" fmla="*/ 225468 h 445927"/>
              <a:gd name="connsiteX1" fmla="*/ 1964081 w 3101444"/>
              <a:gd name="connsiteY1" fmla="*/ 227974 h 445927"/>
              <a:gd name="connsiteX2" fmla="*/ 1833810 w 3101444"/>
              <a:gd name="connsiteY2" fmla="*/ 232984 h 445927"/>
              <a:gd name="connsiteX3" fmla="*/ 1696024 w 3101444"/>
              <a:gd name="connsiteY3" fmla="*/ 240500 h 445927"/>
              <a:gd name="connsiteX4" fmla="*/ 1588300 w 3101444"/>
              <a:gd name="connsiteY4" fmla="*/ 250521 h 445927"/>
              <a:gd name="connsiteX5" fmla="*/ 1320243 w 3101444"/>
              <a:gd name="connsiteY5" fmla="*/ 275573 h 445927"/>
              <a:gd name="connsiteX6" fmla="*/ 1167426 w 3101444"/>
              <a:gd name="connsiteY6" fmla="*/ 295614 h 445927"/>
              <a:gd name="connsiteX7" fmla="*/ 997072 w 3101444"/>
              <a:gd name="connsiteY7" fmla="*/ 320666 h 445927"/>
              <a:gd name="connsiteX8" fmla="*/ 834233 w 3101444"/>
              <a:gd name="connsiteY8" fmla="*/ 345718 h 445927"/>
              <a:gd name="connsiteX9" fmla="*/ 681416 w 3101444"/>
              <a:gd name="connsiteY9" fmla="*/ 373276 h 445927"/>
              <a:gd name="connsiteX10" fmla="*/ 633817 w 3101444"/>
              <a:gd name="connsiteY10" fmla="*/ 380791 h 445927"/>
              <a:gd name="connsiteX11" fmla="*/ 588723 w 3101444"/>
              <a:gd name="connsiteY11" fmla="*/ 393317 h 445927"/>
              <a:gd name="connsiteX12" fmla="*/ 518578 w 3101444"/>
              <a:gd name="connsiteY12" fmla="*/ 410854 h 445927"/>
              <a:gd name="connsiteX13" fmla="*/ 438411 w 3101444"/>
              <a:gd name="connsiteY13" fmla="*/ 425885 h 445927"/>
              <a:gd name="connsiteX14" fmla="*/ 365760 w 3101444"/>
              <a:gd name="connsiteY14" fmla="*/ 438411 h 445927"/>
              <a:gd name="connsiteX15" fmla="*/ 300625 w 3101444"/>
              <a:gd name="connsiteY15" fmla="*/ 445927 h 445927"/>
              <a:gd name="connsiteX16" fmla="*/ 275573 w 3101444"/>
              <a:gd name="connsiteY16" fmla="*/ 438411 h 445927"/>
              <a:gd name="connsiteX17" fmla="*/ 248015 w 3101444"/>
              <a:gd name="connsiteY17" fmla="*/ 425885 h 445927"/>
              <a:gd name="connsiteX18" fmla="*/ 217953 w 3101444"/>
              <a:gd name="connsiteY18" fmla="*/ 408348 h 445927"/>
              <a:gd name="connsiteX19" fmla="*/ 180375 w 3101444"/>
              <a:gd name="connsiteY19" fmla="*/ 378286 h 445927"/>
              <a:gd name="connsiteX20" fmla="*/ 150312 w 3101444"/>
              <a:gd name="connsiteY20" fmla="*/ 348224 h 445927"/>
              <a:gd name="connsiteX21" fmla="*/ 102713 w 3101444"/>
              <a:gd name="connsiteY21" fmla="*/ 295614 h 445927"/>
              <a:gd name="connsiteX22" fmla="*/ 40083 w 3101444"/>
              <a:gd name="connsiteY22" fmla="*/ 220458 h 445927"/>
              <a:gd name="connsiteX23" fmla="*/ 20042 w 3101444"/>
              <a:gd name="connsiteY23" fmla="*/ 190396 h 445927"/>
              <a:gd name="connsiteX24" fmla="*/ 2505 w 3101444"/>
              <a:gd name="connsiteY24" fmla="*/ 157828 h 445927"/>
              <a:gd name="connsiteX25" fmla="*/ 0 w 3101444"/>
              <a:gd name="connsiteY25" fmla="*/ 135281 h 445927"/>
              <a:gd name="connsiteX26" fmla="*/ 2505 w 3101444"/>
              <a:gd name="connsiteY26" fmla="*/ 125260 h 445927"/>
              <a:gd name="connsiteX27" fmla="*/ 7516 w 3101444"/>
              <a:gd name="connsiteY27" fmla="*/ 120250 h 445927"/>
              <a:gd name="connsiteX28" fmla="*/ 20042 w 3101444"/>
              <a:gd name="connsiteY28" fmla="*/ 120250 h 445927"/>
              <a:gd name="connsiteX29" fmla="*/ 50104 w 3101444"/>
              <a:gd name="connsiteY29" fmla="*/ 130271 h 445927"/>
              <a:gd name="connsiteX30" fmla="*/ 87682 w 3101444"/>
              <a:gd name="connsiteY30" fmla="*/ 150312 h 445927"/>
              <a:gd name="connsiteX31" fmla="*/ 135281 w 3101444"/>
              <a:gd name="connsiteY31" fmla="*/ 172859 h 445927"/>
              <a:gd name="connsiteX32" fmla="*/ 185385 w 3101444"/>
              <a:gd name="connsiteY32" fmla="*/ 187890 h 445927"/>
              <a:gd name="connsiteX33" fmla="*/ 240500 w 3101444"/>
              <a:gd name="connsiteY33" fmla="*/ 197911 h 445927"/>
              <a:gd name="connsiteX34" fmla="*/ 315656 w 3101444"/>
              <a:gd name="connsiteY34" fmla="*/ 202922 h 445927"/>
              <a:gd name="connsiteX35" fmla="*/ 398328 w 3101444"/>
              <a:gd name="connsiteY35" fmla="*/ 202922 h 445927"/>
              <a:gd name="connsiteX36" fmla="*/ 493526 w 3101444"/>
              <a:gd name="connsiteY36" fmla="*/ 202922 h 445927"/>
              <a:gd name="connsiteX37" fmla="*/ 784129 w 3101444"/>
              <a:gd name="connsiteY37" fmla="*/ 162838 h 445927"/>
              <a:gd name="connsiteX38" fmla="*/ 1054692 w 3101444"/>
              <a:gd name="connsiteY38" fmla="*/ 127765 h 445927"/>
              <a:gd name="connsiteX39" fmla="*/ 1245087 w 3101444"/>
              <a:gd name="connsiteY39" fmla="*/ 105219 h 445927"/>
              <a:gd name="connsiteX40" fmla="*/ 1415441 w 3101444"/>
              <a:gd name="connsiteY40" fmla="*/ 87682 h 445927"/>
              <a:gd name="connsiteX41" fmla="*/ 1603332 w 3101444"/>
              <a:gd name="connsiteY41" fmla="*/ 70146 h 445927"/>
              <a:gd name="connsiteX42" fmla="*/ 1786212 w 3101444"/>
              <a:gd name="connsiteY42" fmla="*/ 57620 h 445927"/>
              <a:gd name="connsiteX43" fmla="*/ 2041743 w 3101444"/>
              <a:gd name="connsiteY43" fmla="*/ 40083 h 445927"/>
              <a:gd name="connsiteX44" fmla="*/ 2324831 w 3101444"/>
              <a:gd name="connsiteY44" fmla="*/ 22547 h 445927"/>
              <a:gd name="connsiteX45" fmla="*/ 2490174 w 3101444"/>
              <a:gd name="connsiteY45" fmla="*/ 25052 h 445927"/>
              <a:gd name="connsiteX46" fmla="*/ 2607919 w 3101444"/>
              <a:gd name="connsiteY46" fmla="*/ 10021 h 445927"/>
              <a:gd name="connsiteX47" fmla="*/ 2725664 w 3101444"/>
              <a:gd name="connsiteY47" fmla="*/ 0 h 445927"/>
              <a:gd name="connsiteX48" fmla="*/ 2760737 w 3101444"/>
              <a:gd name="connsiteY48" fmla="*/ 0 h 445927"/>
              <a:gd name="connsiteX49" fmla="*/ 2803325 w 3101444"/>
              <a:gd name="connsiteY49" fmla="*/ 10021 h 445927"/>
              <a:gd name="connsiteX50" fmla="*/ 2878481 w 3101444"/>
              <a:gd name="connsiteY50" fmla="*/ 32568 h 445927"/>
              <a:gd name="connsiteX51" fmla="*/ 2938606 w 3101444"/>
              <a:gd name="connsiteY51" fmla="*/ 55115 h 445927"/>
              <a:gd name="connsiteX52" fmla="*/ 2976184 w 3101444"/>
              <a:gd name="connsiteY52" fmla="*/ 72651 h 445927"/>
              <a:gd name="connsiteX53" fmla="*/ 3001236 w 3101444"/>
              <a:gd name="connsiteY53" fmla="*/ 90187 h 445927"/>
              <a:gd name="connsiteX54" fmla="*/ 3028793 w 3101444"/>
              <a:gd name="connsiteY54" fmla="*/ 110229 h 445927"/>
              <a:gd name="connsiteX55" fmla="*/ 3063866 w 3101444"/>
              <a:gd name="connsiteY55" fmla="*/ 145302 h 445927"/>
              <a:gd name="connsiteX56" fmla="*/ 3091424 w 3101444"/>
              <a:gd name="connsiteY56" fmla="*/ 177870 h 445927"/>
              <a:gd name="connsiteX57" fmla="*/ 3098939 w 3101444"/>
              <a:gd name="connsiteY57" fmla="*/ 190396 h 445927"/>
              <a:gd name="connsiteX58" fmla="*/ 3101444 w 3101444"/>
              <a:gd name="connsiteY58" fmla="*/ 200416 h 445927"/>
              <a:gd name="connsiteX59" fmla="*/ 3101444 w 3101444"/>
              <a:gd name="connsiteY59" fmla="*/ 222963 h 445927"/>
              <a:gd name="connsiteX60" fmla="*/ 3086413 w 3101444"/>
              <a:gd name="connsiteY60" fmla="*/ 243005 h 445927"/>
              <a:gd name="connsiteX61" fmla="*/ 3061361 w 3101444"/>
              <a:gd name="connsiteY61" fmla="*/ 265552 h 445927"/>
              <a:gd name="connsiteX62" fmla="*/ 3038814 w 3101444"/>
              <a:gd name="connsiteY62" fmla="*/ 270562 h 445927"/>
              <a:gd name="connsiteX63" fmla="*/ 2951132 w 3101444"/>
              <a:gd name="connsiteY63" fmla="*/ 263047 h 445927"/>
              <a:gd name="connsiteX64" fmla="*/ 2805830 w 3101444"/>
              <a:gd name="connsiteY64" fmla="*/ 255531 h 445927"/>
              <a:gd name="connsiteX65" fmla="*/ 2640487 w 3101444"/>
              <a:gd name="connsiteY65" fmla="*/ 248015 h 445927"/>
              <a:gd name="connsiteX66" fmla="*/ 2477648 w 3101444"/>
              <a:gd name="connsiteY66" fmla="*/ 237995 h 445927"/>
              <a:gd name="connsiteX67" fmla="*/ 2312305 w 3101444"/>
              <a:gd name="connsiteY67" fmla="*/ 230479 h 445927"/>
              <a:gd name="connsiteX68" fmla="*/ 2156982 w 3101444"/>
              <a:gd name="connsiteY68" fmla="*/ 222963 h 445927"/>
              <a:gd name="connsiteX69" fmla="*/ 2096857 w 3101444"/>
              <a:gd name="connsiteY69" fmla="*/ 225468 h 445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101444" h="445927">
                <a:moveTo>
                  <a:pt x="2096857" y="225468"/>
                </a:moveTo>
                <a:lnTo>
                  <a:pt x="1964081" y="227974"/>
                </a:lnTo>
                <a:lnTo>
                  <a:pt x="1833810" y="232984"/>
                </a:lnTo>
                <a:lnTo>
                  <a:pt x="1696024" y="240500"/>
                </a:lnTo>
                <a:lnTo>
                  <a:pt x="1588300" y="250521"/>
                </a:lnTo>
                <a:lnTo>
                  <a:pt x="1320243" y="275573"/>
                </a:lnTo>
                <a:lnTo>
                  <a:pt x="1167426" y="295614"/>
                </a:lnTo>
                <a:lnTo>
                  <a:pt x="997072" y="320666"/>
                </a:lnTo>
                <a:lnTo>
                  <a:pt x="834233" y="345718"/>
                </a:lnTo>
                <a:lnTo>
                  <a:pt x="681416" y="373276"/>
                </a:lnTo>
                <a:lnTo>
                  <a:pt x="633817" y="380791"/>
                </a:lnTo>
                <a:lnTo>
                  <a:pt x="588723" y="393317"/>
                </a:lnTo>
                <a:lnTo>
                  <a:pt x="518578" y="410854"/>
                </a:lnTo>
                <a:lnTo>
                  <a:pt x="438411" y="425885"/>
                </a:lnTo>
                <a:lnTo>
                  <a:pt x="365760" y="438411"/>
                </a:lnTo>
                <a:lnTo>
                  <a:pt x="300625" y="445927"/>
                </a:lnTo>
                <a:lnTo>
                  <a:pt x="275573" y="438411"/>
                </a:lnTo>
                <a:lnTo>
                  <a:pt x="248015" y="425885"/>
                </a:lnTo>
                <a:lnTo>
                  <a:pt x="217953" y="408348"/>
                </a:lnTo>
                <a:lnTo>
                  <a:pt x="180375" y="378286"/>
                </a:lnTo>
                <a:lnTo>
                  <a:pt x="150312" y="348224"/>
                </a:lnTo>
                <a:lnTo>
                  <a:pt x="102713" y="295614"/>
                </a:lnTo>
                <a:lnTo>
                  <a:pt x="40083" y="220458"/>
                </a:lnTo>
                <a:lnTo>
                  <a:pt x="20042" y="190396"/>
                </a:lnTo>
                <a:lnTo>
                  <a:pt x="2505" y="157828"/>
                </a:lnTo>
                <a:lnTo>
                  <a:pt x="0" y="135281"/>
                </a:lnTo>
                <a:lnTo>
                  <a:pt x="2505" y="125260"/>
                </a:lnTo>
                <a:lnTo>
                  <a:pt x="7516" y="120250"/>
                </a:lnTo>
                <a:lnTo>
                  <a:pt x="20042" y="120250"/>
                </a:lnTo>
                <a:lnTo>
                  <a:pt x="50104" y="130271"/>
                </a:lnTo>
                <a:lnTo>
                  <a:pt x="87682" y="150312"/>
                </a:lnTo>
                <a:lnTo>
                  <a:pt x="135281" y="172859"/>
                </a:lnTo>
                <a:lnTo>
                  <a:pt x="185385" y="187890"/>
                </a:lnTo>
                <a:lnTo>
                  <a:pt x="240500" y="197911"/>
                </a:lnTo>
                <a:lnTo>
                  <a:pt x="315656" y="202922"/>
                </a:lnTo>
                <a:lnTo>
                  <a:pt x="398328" y="202922"/>
                </a:lnTo>
                <a:lnTo>
                  <a:pt x="493526" y="202922"/>
                </a:lnTo>
                <a:lnTo>
                  <a:pt x="784129" y="162838"/>
                </a:lnTo>
                <a:lnTo>
                  <a:pt x="1054692" y="127765"/>
                </a:lnTo>
                <a:lnTo>
                  <a:pt x="1245087" y="105219"/>
                </a:lnTo>
                <a:lnTo>
                  <a:pt x="1415441" y="87682"/>
                </a:lnTo>
                <a:lnTo>
                  <a:pt x="1603332" y="70146"/>
                </a:lnTo>
                <a:lnTo>
                  <a:pt x="1786212" y="57620"/>
                </a:lnTo>
                <a:lnTo>
                  <a:pt x="2041743" y="40083"/>
                </a:lnTo>
                <a:lnTo>
                  <a:pt x="2324831" y="22547"/>
                </a:lnTo>
                <a:lnTo>
                  <a:pt x="2490174" y="25052"/>
                </a:lnTo>
                <a:lnTo>
                  <a:pt x="2607919" y="10021"/>
                </a:lnTo>
                <a:lnTo>
                  <a:pt x="2725664" y="0"/>
                </a:lnTo>
                <a:lnTo>
                  <a:pt x="2760737" y="0"/>
                </a:lnTo>
                <a:lnTo>
                  <a:pt x="2803325" y="10021"/>
                </a:lnTo>
                <a:lnTo>
                  <a:pt x="2878481" y="32568"/>
                </a:lnTo>
                <a:lnTo>
                  <a:pt x="2938606" y="55115"/>
                </a:lnTo>
                <a:lnTo>
                  <a:pt x="2976184" y="72651"/>
                </a:lnTo>
                <a:lnTo>
                  <a:pt x="3001236" y="90187"/>
                </a:lnTo>
                <a:lnTo>
                  <a:pt x="3028793" y="110229"/>
                </a:lnTo>
                <a:lnTo>
                  <a:pt x="3063866" y="145302"/>
                </a:lnTo>
                <a:lnTo>
                  <a:pt x="3091424" y="177870"/>
                </a:lnTo>
                <a:lnTo>
                  <a:pt x="3098939" y="190396"/>
                </a:lnTo>
                <a:lnTo>
                  <a:pt x="3101444" y="200416"/>
                </a:lnTo>
                <a:lnTo>
                  <a:pt x="3101444" y="222963"/>
                </a:lnTo>
                <a:lnTo>
                  <a:pt x="3086413" y="243005"/>
                </a:lnTo>
                <a:lnTo>
                  <a:pt x="3061361" y="265552"/>
                </a:lnTo>
                <a:lnTo>
                  <a:pt x="3038814" y="270562"/>
                </a:lnTo>
                <a:lnTo>
                  <a:pt x="2951132" y="263047"/>
                </a:lnTo>
                <a:lnTo>
                  <a:pt x="2805830" y="255531"/>
                </a:lnTo>
                <a:lnTo>
                  <a:pt x="2640487" y="248015"/>
                </a:lnTo>
                <a:lnTo>
                  <a:pt x="2477648" y="237995"/>
                </a:lnTo>
                <a:lnTo>
                  <a:pt x="2312305" y="230479"/>
                </a:lnTo>
                <a:lnTo>
                  <a:pt x="2156982" y="222963"/>
                </a:lnTo>
                <a:lnTo>
                  <a:pt x="2096857" y="2254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177EC75-2E24-435C-ADA1-4DBA2A164EE6}"/>
              </a:ext>
            </a:extLst>
          </p:cNvPr>
          <p:cNvSpPr/>
          <p:nvPr/>
        </p:nvSpPr>
        <p:spPr>
          <a:xfrm rot="16200000">
            <a:off x="3070225" y="3419476"/>
            <a:ext cx="3494087" cy="646112"/>
          </a:xfrm>
          <a:custGeom>
            <a:avLst/>
            <a:gdLst>
              <a:gd name="connsiteX0" fmla="*/ 2463400 w 3493182"/>
              <a:gd name="connsiteY0" fmla="*/ 542294 h 646137"/>
              <a:gd name="connsiteX1" fmla="*/ 2212445 w 3493182"/>
              <a:gd name="connsiteY1" fmla="*/ 542294 h 646137"/>
              <a:gd name="connsiteX2" fmla="*/ 1975912 w 3493182"/>
              <a:gd name="connsiteY2" fmla="*/ 539409 h 646137"/>
              <a:gd name="connsiteX3" fmla="*/ 1667266 w 3493182"/>
              <a:gd name="connsiteY3" fmla="*/ 539409 h 646137"/>
              <a:gd name="connsiteX4" fmla="*/ 1335544 w 3493182"/>
              <a:gd name="connsiteY4" fmla="*/ 539409 h 646137"/>
              <a:gd name="connsiteX5" fmla="*/ 998052 w 3493182"/>
              <a:gd name="connsiteY5" fmla="*/ 539409 h 646137"/>
              <a:gd name="connsiteX6" fmla="*/ 666330 w 3493182"/>
              <a:gd name="connsiteY6" fmla="*/ 542294 h 646137"/>
              <a:gd name="connsiteX7" fmla="*/ 513449 w 3493182"/>
              <a:gd name="connsiteY7" fmla="*/ 539409 h 646137"/>
              <a:gd name="connsiteX8" fmla="*/ 236533 w 3493182"/>
              <a:gd name="connsiteY8" fmla="*/ 542294 h 646137"/>
              <a:gd name="connsiteX9" fmla="*/ 23077 w 3493182"/>
              <a:gd name="connsiteY9" fmla="*/ 539409 h 646137"/>
              <a:gd name="connsiteX10" fmla="*/ 0 w 3493182"/>
              <a:gd name="connsiteY10" fmla="*/ 294223 h 646137"/>
              <a:gd name="connsiteX11" fmla="*/ 207688 w 3493182"/>
              <a:gd name="connsiteY11" fmla="*/ 294223 h 646137"/>
              <a:gd name="connsiteX12" fmla="*/ 550948 w 3493182"/>
              <a:gd name="connsiteY12" fmla="*/ 294223 h 646137"/>
              <a:gd name="connsiteX13" fmla="*/ 839402 w 3493182"/>
              <a:gd name="connsiteY13" fmla="*/ 294223 h 646137"/>
              <a:gd name="connsiteX14" fmla="*/ 1427849 w 3493182"/>
              <a:gd name="connsiteY14" fmla="*/ 294223 h 646137"/>
              <a:gd name="connsiteX15" fmla="*/ 1802840 w 3493182"/>
              <a:gd name="connsiteY15" fmla="*/ 294223 h 646137"/>
              <a:gd name="connsiteX16" fmla="*/ 2198022 w 3493182"/>
              <a:gd name="connsiteY16" fmla="*/ 294223 h 646137"/>
              <a:gd name="connsiteX17" fmla="*/ 2720124 w 3493182"/>
              <a:gd name="connsiteY17" fmla="*/ 294223 h 646137"/>
              <a:gd name="connsiteX18" fmla="*/ 3023001 w 3493182"/>
              <a:gd name="connsiteY18" fmla="*/ 294223 h 646137"/>
              <a:gd name="connsiteX19" fmla="*/ 3126845 w 3493182"/>
              <a:gd name="connsiteY19" fmla="*/ 288454 h 646137"/>
              <a:gd name="connsiteX20" fmla="*/ 3201843 w 3493182"/>
              <a:gd name="connsiteY20" fmla="*/ 276916 h 646137"/>
              <a:gd name="connsiteX21" fmla="*/ 3256649 w 3493182"/>
              <a:gd name="connsiteY21" fmla="*/ 262493 h 646137"/>
              <a:gd name="connsiteX22" fmla="*/ 3282610 w 3493182"/>
              <a:gd name="connsiteY22" fmla="*/ 250955 h 646137"/>
              <a:gd name="connsiteX23" fmla="*/ 3299917 w 3493182"/>
              <a:gd name="connsiteY23" fmla="*/ 233648 h 646137"/>
              <a:gd name="connsiteX24" fmla="*/ 3328763 w 3493182"/>
              <a:gd name="connsiteY24" fmla="*/ 199033 h 646137"/>
              <a:gd name="connsiteX25" fmla="*/ 3351839 w 3493182"/>
              <a:gd name="connsiteY25" fmla="*/ 164419 h 646137"/>
              <a:gd name="connsiteX26" fmla="*/ 3374915 w 3493182"/>
              <a:gd name="connsiteY26" fmla="*/ 124035 h 646137"/>
              <a:gd name="connsiteX27" fmla="*/ 3429722 w 3493182"/>
              <a:gd name="connsiteY27" fmla="*/ 0 h 646137"/>
              <a:gd name="connsiteX28" fmla="*/ 3493182 w 3493182"/>
              <a:gd name="connsiteY28" fmla="*/ 259609 h 646137"/>
              <a:gd name="connsiteX29" fmla="*/ 3412414 w 3493182"/>
              <a:gd name="connsiteY29" fmla="*/ 325953 h 646137"/>
              <a:gd name="connsiteX30" fmla="*/ 3389338 w 3493182"/>
              <a:gd name="connsiteY30" fmla="*/ 349029 h 646137"/>
              <a:gd name="connsiteX31" fmla="*/ 3377800 w 3493182"/>
              <a:gd name="connsiteY31" fmla="*/ 363452 h 646137"/>
              <a:gd name="connsiteX32" fmla="*/ 3372031 w 3493182"/>
              <a:gd name="connsiteY32" fmla="*/ 400951 h 646137"/>
              <a:gd name="connsiteX33" fmla="*/ 3360493 w 3493182"/>
              <a:gd name="connsiteY33" fmla="*/ 458642 h 646137"/>
              <a:gd name="connsiteX34" fmla="*/ 3337416 w 3493182"/>
              <a:gd name="connsiteY34" fmla="*/ 533640 h 646137"/>
              <a:gd name="connsiteX35" fmla="*/ 3311455 w 3493182"/>
              <a:gd name="connsiteY35" fmla="*/ 597100 h 646137"/>
              <a:gd name="connsiteX36" fmla="*/ 3297033 w 3493182"/>
              <a:gd name="connsiteY36" fmla="*/ 625945 h 646137"/>
              <a:gd name="connsiteX37" fmla="*/ 3282610 w 3493182"/>
              <a:gd name="connsiteY37" fmla="*/ 640368 h 646137"/>
              <a:gd name="connsiteX38" fmla="*/ 3256649 w 3493182"/>
              <a:gd name="connsiteY38" fmla="*/ 646137 h 646137"/>
              <a:gd name="connsiteX39" fmla="*/ 3219150 w 3493182"/>
              <a:gd name="connsiteY39" fmla="*/ 637484 h 646137"/>
              <a:gd name="connsiteX40" fmla="*/ 3172997 w 3493182"/>
              <a:gd name="connsiteY40" fmla="*/ 614407 h 646137"/>
              <a:gd name="connsiteX41" fmla="*/ 3132614 w 3493182"/>
              <a:gd name="connsiteY41" fmla="*/ 585562 h 646137"/>
              <a:gd name="connsiteX42" fmla="*/ 3109537 w 3493182"/>
              <a:gd name="connsiteY42" fmla="*/ 568255 h 646137"/>
              <a:gd name="connsiteX43" fmla="*/ 3057616 w 3493182"/>
              <a:gd name="connsiteY43" fmla="*/ 559601 h 646137"/>
              <a:gd name="connsiteX44" fmla="*/ 2875889 w 3493182"/>
              <a:gd name="connsiteY44" fmla="*/ 542294 h 646137"/>
              <a:gd name="connsiteX45" fmla="*/ 2645126 w 3493182"/>
              <a:gd name="connsiteY45" fmla="*/ 542294 h 646137"/>
              <a:gd name="connsiteX46" fmla="*/ 2463400 w 3493182"/>
              <a:gd name="connsiteY46" fmla="*/ 542294 h 64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493182" h="646137">
                <a:moveTo>
                  <a:pt x="2463400" y="542294"/>
                </a:moveTo>
                <a:lnTo>
                  <a:pt x="2212445" y="542294"/>
                </a:lnTo>
                <a:lnTo>
                  <a:pt x="1975912" y="539409"/>
                </a:lnTo>
                <a:lnTo>
                  <a:pt x="1667266" y="539409"/>
                </a:lnTo>
                <a:lnTo>
                  <a:pt x="1335544" y="539409"/>
                </a:lnTo>
                <a:lnTo>
                  <a:pt x="998052" y="539409"/>
                </a:lnTo>
                <a:lnTo>
                  <a:pt x="666330" y="542294"/>
                </a:lnTo>
                <a:lnTo>
                  <a:pt x="513449" y="539409"/>
                </a:lnTo>
                <a:lnTo>
                  <a:pt x="236533" y="542294"/>
                </a:lnTo>
                <a:lnTo>
                  <a:pt x="23077" y="539409"/>
                </a:lnTo>
                <a:lnTo>
                  <a:pt x="0" y="294223"/>
                </a:lnTo>
                <a:lnTo>
                  <a:pt x="207688" y="294223"/>
                </a:lnTo>
                <a:lnTo>
                  <a:pt x="550948" y="294223"/>
                </a:lnTo>
                <a:lnTo>
                  <a:pt x="839402" y="294223"/>
                </a:lnTo>
                <a:lnTo>
                  <a:pt x="1427849" y="294223"/>
                </a:lnTo>
                <a:lnTo>
                  <a:pt x="1802840" y="294223"/>
                </a:lnTo>
                <a:lnTo>
                  <a:pt x="2198022" y="294223"/>
                </a:lnTo>
                <a:lnTo>
                  <a:pt x="2720124" y="294223"/>
                </a:lnTo>
                <a:lnTo>
                  <a:pt x="3023001" y="294223"/>
                </a:lnTo>
                <a:lnTo>
                  <a:pt x="3126845" y="288454"/>
                </a:lnTo>
                <a:lnTo>
                  <a:pt x="3201843" y="276916"/>
                </a:lnTo>
                <a:lnTo>
                  <a:pt x="3256649" y="262493"/>
                </a:lnTo>
                <a:lnTo>
                  <a:pt x="3282610" y="250955"/>
                </a:lnTo>
                <a:lnTo>
                  <a:pt x="3299917" y="233648"/>
                </a:lnTo>
                <a:lnTo>
                  <a:pt x="3328763" y="199033"/>
                </a:lnTo>
                <a:lnTo>
                  <a:pt x="3351839" y="164419"/>
                </a:lnTo>
                <a:lnTo>
                  <a:pt x="3374915" y="124035"/>
                </a:lnTo>
                <a:lnTo>
                  <a:pt x="3429722" y="0"/>
                </a:lnTo>
                <a:lnTo>
                  <a:pt x="3493182" y="259609"/>
                </a:lnTo>
                <a:lnTo>
                  <a:pt x="3412414" y="325953"/>
                </a:lnTo>
                <a:lnTo>
                  <a:pt x="3389338" y="349029"/>
                </a:lnTo>
                <a:lnTo>
                  <a:pt x="3377800" y="363452"/>
                </a:lnTo>
                <a:lnTo>
                  <a:pt x="3372031" y="400951"/>
                </a:lnTo>
                <a:lnTo>
                  <a:pt x="3360493" y="458642"/>
                </a:lnTo>
                <a:lnTo>
                  <a:pt x="3337416" y="533640"/>
                </a:lnTo>
                <a:lnTo>
                  <a:pt x="3311455" y="597100"/>
                </a:lnTo>
                <a:lnTo>
                  <a:pt x="3297033" y="625945"/>
                </a:lnTo>
                <a:lnTo>
                  <a:pt x="3282610" y="640368"/>
                </a:lnTo>
                <a:lnTo>
                  <a:pt x="3256649" y="646137"/>
                </a:lnTo>
                <a:lnTo>
                  <a:pt x="3219150" y="637484"/>
                </a:lnTo>
                <a:lnTo>
                  <a:pt x="3172997" y="614407"/>
                </a:lnTo>
                <a:lnTo>
                  <a:pt x="3132614" y="585562"/>
                </a:lnTo>
                <a:lnTo>
                  <a:pt x="3109537" y="568255"/>
                </a:lnTo>
                <a:lnTo>
                  <a:pt x="3057616" y="559601"/>
                </a:lnTo>
                <a:lnTo>
                  <a:pt x="2875889" y="542294"/>
                </a:lnTo>
                <a:lnTo>
                  <a:pt x="2645126" y="542294"/>
                </a:lnTo>
                <a:lnTo>
                  <a:pt x="2463400" y="542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CFAC3E7-41D1-40F5-9721-C09FFE0D509C}"/>
              </a:ext>
            </a:extLst>
          </p:cNvPr>
          <p:cNvSpPr/>
          <p:nvPr/>
        </p:nvSpPr>
        <p:spPr>
          <a:xfrm>
            <a:off x="2989263" y="5327650"/>
            <a:ext cx="4013200" cy="465138"/>
          </a:xfrm>
          <a:custGeom>
            <a:avLst/>
            <a:gdLst>
              <a:gd name="connsiteX0" fmla="*/ 2788436 w 4013021"/>
              <a:gd name="connsiteY0" fmla="*/ 48467 h 465278"/>
              <a:gd name="connsiteX1" fmla="*/ 2594570 w 4013021"/>
              <a:gd name="connsiteY1" fmla="*/ 51698 h 465278"/>
              <a:gd name="connsiteX2" fmla="*/ 2397473 w 4013021"/>
              <a:gd name="connsiteY2" fmla="*/ 54929 h 465278"/>
              <a:gd name="connsiteX3" fmla="*/ 2171296 w 4013021"/>
              <a:gd name="connsiteY3" fmla="*/ 61391 h 465278"/>
              <a:gd name="connsiteX4" fmla="*/ 2022666 w 4013021"/>
              <a:gd name="connsiteY4" fmla="*/ 64622 h 465278"/>
              <a:gd name="connsiteX5" fmla="*/ 1802951 w 4013021"/>
              <a:gd name="connsiteY5" fmla="*/ 87240 h 465278"/>
              <a:gd name="connsiteX6" fmla="*/ 1576775 w 4013021"/>
              <a:gd name="connsiteY6" fmla="*/ 103395 h 465278"/>
              <a:gd name="connsiteX7" fmla="*/ 1279514 w 4013021"/>
              <a:gd name="connsiteY7" fmla="*/ 126013 h 465278"/>
              <a:gd name="connsiteX8" fmla="*/ 891783 w 4013021"/>
              <a:gd name="connsiteY8" fmla="*/ 158324 h 465278"/>
              <a:gd name="connsiteX9" fmla="*/ 617139 w 4013021"/>
              <a:gd name="connsiteY9" fmla="*/ 184173 h 465278"/>
              <a:gd name="connsiteX10" fmla="*/ 474971 w 4013021"/>
              <a:gd name="connsiteY10" fmla="*/ 197097 h 465278"/>
              <a:gd name="connsiteX11" fmla="*/ 400656 w 4013021"/>
              <a:gd name="connsiteY11" fmla="*/ 200328 h 465278"/>
              <a:gd name="connsiteX12" fmla="*/ 294030 w 4013021"/>
              <a:gd name="connsiteY12" fmla="*/ 197097 h 465278"/>
              <a:gd name="connsiteX13" fmla="*/ 219715 w 4013021"/>
              <a:gd name="connsiteY13" fmla="*/ 187404 h 465278"/>
              <a:gd name="connsiteX14" fmla="*/ 177710 w 4013021"/>
              <a:gd name="connsiteY14" fmla="*/ 177711 h 465278"/>
              <a:gd name="connsiteX15" fmla="*/ 129244 w 4013021"/>
              <a:gd name="connsiteY15" fmla="*/ 164786 h 465278"/>
              <a:gd name="connsiteX16" fmla="*/ 96933 w 4013021"/>
              <a:gd name="connsiteY16" fmla="*/ 151862 h 465278"/>
              <a:gd name="connsiteX17" fmla="*/ 51698 w 4013021"/>
              <a:gd name="connsiteY17" fmla="*/ 129244 h 465278"/>
              <a:gd name="connsiteX18" fmla="*/ 19387 w 4013021"/>
              <a:gd name="connsiteY18" fmla="*/ 119551 h 465278"/>
              <a:gd name="connsiteX19" fmla="*/ 3231 w 4013021"/>
              <a:gd name="connsiteY19" fmla="*/ 122782 h 465278"/>
              <a:gd name="connsiteX20" fmla="*/ 0 w 4013021"/>
              <a:gd name="connsiteY20" fmla="*/ 132475 h 465278"/>
              <a:gd name="connsiteX21" fmla="*/ 6462 w 4013021"/>
              <a:gd name="connsiteY21" fmla="*/ 161555 h 465278"/>
              <a:gd name="connsiteX22" fmla="*/ 48467 w 4013021"/>
              <a:gd name="connsiteY22" fmla="*/ 216484 h 465278"/>
              <a:gd name="connsiteX23" fmla="*/ 116320 w 4013021"/>
              <a:gd name="connsiteY23" fmla="*/ 287568 h 465278"/>
              <a:gd name="connsiteX24" fmla="*/ 171248 w 4013021"/>
              <a:gd name="connsiteY24" fmla="*/ 339265 h 465278"/>
              <a:gd name="connsiteX25" fmla="*/ 235870 w 4013021"/>
              <a:gd name="connsiteY25" fmla="*/ 390963 h 465278"/>
              <a:gd name="connsiteX26" fmla="*/ 294030 w 4013021"/>
              <a:gd name="connsiteY26" fmla="*/ 429736 h 465278"/>
              <a:gd name="connsiteX27" fmla="*/ 345727 w 4013021"/>
              <a:gd name="connsiteY27" fmla="*/ 452354 h 465278"/>
              <a:gd name="connsiteX28" fmla="*/ 387732 w 4013021"/>
              <a:gd name="connsiteY28" fmla="*/ 465278 h 465278"/>
              <a:gd name="connsiteX29" fmla="*/ 426505 w 4013021"/>
              <a:gd name="connsiteY29" fmla="*/ 455585 h 465278"/>
              <a:gd name="connsiteX30" fmla="*/ 536362 w 4013021"/>
              <a:gd name="connsiteY30" fmla="*/ 420043 h 465278"/>
              <a:gd name="connsiteX31" fmla="*/ 665606 w 4013021"/>
              <a:gd name="connsiteY31" fmla="*/ 387732 h 465278"/>
              <a:gd name="connsiteX32" fmla="*/ 817467 w 4013021"/>
              <a:gd name="connsiteY32" fmla="*/ 358652 h 465278"/>
              <a:gd name="connsiteX33" fmla="*/ 956404 w 4013021"/>
              <a:gd name="connsiteY33" fmla="*/ 332803 h 465278"/>
              <a:gd name="connsiteX34" fmla="*/ 1159964 w 4013021"/>
              <a:gd name="connsiteY34" fmla="*/ 303723 h 465278"/>
              <a:gd name="connsiteX35" fmla="*/ 1431376 w 4013021"/>
              <a:gd name="connsiteY35" fmla="*/ 277875 h 465278"/>
              <a:gd name="connsiteX36" fmla="*/ 1592930 w 4013021"/>
              <a:gd name="connsiteY36" fmla="*/ 264950 h 465278"/>
              <a:gd name="connsiteX37" fmla="*/ 1790027 w 4013021"/>
              <a:gd name="connsiteY37" fmla="*/ 248795 h 465278"/>
              <a:gd name="connsiteX38" fmla="*/ 1987124 w 4013021"/>
              <a:gd name="connsiteY38" fmla="*/ 235870 h 465278"/>
              <a:gd name="connsiteX39" fmla="*/ 2219763 w 4013021"/>
              <a:gd name="connsiteY39" fmla="*/ 229408 h 465278"/>
              <a:gd name="connsiteX40" fmla="*/ 2420091 w 4013021"/>
              <a:gd name="connsiteY40" fmla="*/ 222946 h 465278"/>
              <a:gd name="connsiteX41" fmla="*/ 2617188 w 4013021"/>
              <a:gd name="connsiteY41" fmla="*/ 222946 h 465278"/>
              <a:gd name="connsiteX42" fmla="*/ 2817515 w 4013021"/>
              <a:gd name="connsiteY42" fmla="*/ 222946 h 465278"/>
              <a:gd name="connsiteX43" fmla="*/ 2982301 w 4013021"/>
              <a:gd name="connsiteY43" fmla="*/ 226177 h 465278"/>
              <a:gd name="connsiteX44" fmla="*/ 3101852 w 4013021"/>
              <a:gd name="connsiteY44" fmla="*/ 232639 h 465278"/>
              <a:gd name="connsiteX45" fmla="*/ 3205247 w 4013021"/>
              <a:gd name="connsiteY45" fmla="*/ 239101 h 465278"/>
              <a:gd name="connsiteX46" fmla="*/ 3350646 w 4013021"/>
              <a:gd name="connsiteY46" fmla="*/ 252026 h 465278"/>
              <a:gd name="connsiteX47" fmla="*/ 3496045 w 4013021"/>
              <a:gd name="connsiteY47" fmla="*/ 268181 h 465278"/>
              <a:gd name="connsiteX48" fmla="*/ 3693142 w 4013021"/>
              <a:gd name="connsiteY48" fmla="*/ 297261 h 465278"/>
              <a:gd name="connsiteX49" fmla="*/ 3828848 w 4013021"/>
              <a:gd name="connsiteY49" fmla="*/ 319879 h 465278"/>
              <a:gd name="connsiteX50" fmla="*/ 3890239 w 4013021"/>
              <a:gd name="connsiteY50" fmla="*/ 329572 h 465278"/>
              <a:gd name="connsiteX51" fmla="*/ 3912857 w 4013021"/>
              <a:gd name="connsiteY51" fmla="*/ 329572 h 465278"/>
              <a:gd name="connsiteX52" fmla="*/ 3951630 w 4013021"/>
              <a:gd name="connsiteY52" fmla="*/ 323110 h 465278"/>
              <a:gd name="connsiteX53" fmla="*/ 3987172 w 4013021"/>
              <a:gd name="connsiteY53" fmla="*/ 310185 h 465278"/>
              <a:gd name="connsiteX54" fmla="*/ 4003327 w 4013021"/>
              <a:gd name="connsiteY54" fmla="*/ 294030 h 465278"/>
              <a:gd name="connsiteX55" fmla="*/ 4009790 w 4013021"/>
              <a:gd name="connsiteY55" fmla="*/ 277875 h 465278"/>
              <a:gd name="connsiteX56" fmla="*/ 4013021 w 4013021"/>
              <a:gd name="connsiteY56" fmla="*/ 261719 h 465278"/>
              <a:gd name="connsiteX57" fmla="*/ 4009790 w 4013021"/>
              <a:gd name="connsiteY57" fmla="*/ 242332 h 465278"/>
              <a:gd name="connsiteX58" fmla="*/ 4003327 w 4013021"/>
              <a:gd name="connsiteY58" fmla="*/ 222946 h 465278"/>
              <a:gd name="connsiteX59" fmla="*/ 3980710 w 4013021"/>
              <a:gd name="connsiteY59" fmla="*/ 190635 h 465278"/>
              <a:gd name="connsiteX60" fmla="*/ 3964554 w 4013021"/>
              <a:gd name="connsiteY60" fmla="*/ 174479 h 465278"/>
              <a:gd name="connsiteX61" fmla="*/ 3919319 w 4013021"/>
              <a:gd name="connsiteY61" fmla="*/ 148631 h 465278"/>
              <a:gd name="connsiteX62" fmla="*/ 3838542 w 4013021"/>
              <a:gd name="connsiteY62" fmla="*/ 103395 h 465278"/>
              <a:gd name="connsiteX63" fmla="*/ 3754533 w 4013021"/>
              <a:gd name="connsiteY63" fmla="*/ 64622 h 465278"/>
              <a:gd name="connsiteX64" fmla="*/ 3683449 w 4013021"/>
              <a:gd name="connsiteY64" fmla="*/ 35542 h 465278"/>
              <a:gd name="connsiteX65" fmla="*/ 3612365 w 4013021"/>
              <a:gd name="connsiteY65" fmla="*/ 16156 h 465278"/>
              <a:gd name="connsiteX66" fmla="*/ 3538050 w 4013021"/>
              <a:gd name="connsiteY66" fmla="*/ 0 h 465278"/>
              <a:gd name="connsiteX67" fmla="*/ 3515432 w 4013021"/>
              <a:gd name="connsiteY67" fmla="*/ 0 h 465278"/>
              <a:gd name="connsiteX68" fmla="*/ 3399113 w 4013021"/>
              <a:gd name="connsiteY68" fmla="*/ 16156 h 465278"/>
              <a:gd name="connsiteX69" fmla="*/ 3198785 w 4013021"/>
              <a:gd name="connsiteY69" fmla="*/ 38773 h 465278"/>
              <a:gd name="connsiteX70" fmla="*/ 3160012 w 4013021"/>
              <a:gd name="connsiteY70" fmla="*/ 42005 h 465278"/>
              <a:gd name="connsiteX71" fmla="*/ 3072772 w 4013021"/>
              <a:gd name="connsiteY71" fmla="*/ 42005 h 465278"/>
              <a:gd name="connsiteX72" fmla="*/ 2788436 w 4013021"/>
              <a:gd name="connsiteY72" fmla="*/ 48467 h 46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013021" h="465278">
                <a:moveTo>
                  <a:pt x="2788436" y="48467"/>
                </a:moveTo>
                <a:lnTo>
                  <a:pt x="2594570" y="51698"/>
                </a:lnTo>
                <a:lnTo>
                  <a:pt x="2397473" y="54929"/>
                </a:lnTo>
                <a:lnTo>
                  <a:pt x="2171296" y="61391"/>
                </a:lnTo>
                <a:lnTo>
                  <a:pt x="2022666" y="64622"/>
                </a:lnTo>
                <a:lnTo>
                  <a:pt x="1802951" y="87240"/>
                </a:lnTo>
                <a:lnTo>
                  <a:pt x="1576775" y="103395"/>
                </a:lnTo>
                <a:lnTo>
                  <a:pt x="1279514" y="126013"/>
                </a:lnTo>
                <a:lnTo>
                  <a:pt x="891783" y="158324"/>
                </a:lnTo>
                <a:lnTo>
                  <a:pt x="617139" y="184173"/>
                </a:lnTo>
                <a:lnTo>
                  <a:pt x="474971" y="197097"/>
                </a:lnTo>
                <a:lnTo>
                  <a:pt x="400656" y="200328"/>
                </a:lnTo>
                <a:lnTo>
                  <a:pt x="294030" y="197097"/>
                </a:lnTo>
                <a:lnTo>
                  <a:pt x="219715" y="187404"/>
                </a:lnTo>
                <a:lnTo>
                  <a:pt x="177710" y="177711"/>
                </a:lnTo>
                <a:lnTo>
                  <a:pt x="129244" y="164786"/>
                </a:lnTo>
                <a:lnTo>
                  <a:pt x="96933" y="151862"/>
                </a:lnTo>
                <a:lnTo>
                  <a:pt x="51698" y="129244"/>
                </a:lnTo>
                <a:lnTo>
                  <a:pt x="19387" y="119551"/>
                </a:lnTo>
                <a:lnTo>
                  <a:pt x="3231" y="122782"/>
                </a:lnTo>
                <a:lnTo>
                  <a:pt x="0" y="132475"/>
                </a:lnTo>
                <a:lnTo>
                  <a:pt x="6462" y="161555"/>
                </a:lnTo>
                <a:lnTo>
                  <a:pt x="48467" y="216484"/>
                </a:lnTo>
                <a:lnTo>
                  <a:pt x="116320" y="287568"/>
                </a:lnTo>
                <a:lnTo>
                  <a:pt x="171248" y="339265"/>
                </a:lnTo>
                <a:lnTo>
                  <a:pt x="235870" y="390963"/>
                </a:lnTo>
                <a:lnTo>
                  <a:pt x="294030" y="429736"/>
                </a:lnTo>
                <a:lnTo>
                  <a:pt x="345727" y="452354"/>
                </a:lnTo>
                <a:lnTo>
                  <a:pt x="387732" y="465278"/>
                </a:lnTo>
                <a:lnTo>
                  <a:pt x="426505" y="455585"/>
                </a:lnTo>
                <a:lnTo>
                  <a:pt x="536362" y="420043"/>
                </a:lnTo>
                <a:lnTo>
                  <a:pt x="665606" y="387732"/>
                </a:lnTo>
                <a:lnTo>
                  <a:pt x="817467" y="358652"/>
                </a:lnTo>
                <a:lnTo>
                  <a:pt x="956404" y="332803"/>
                </a:lnTo>
                <a:lnTo>
                  <a:pt x="1159964" y="303723"/>
                </a:lnTo>
                <a:lnTo>
                  <a:pt x="1431376" y="277875"/>
                </a:lnTo>
                <a:lnTo>
                  <a:pt x="1592930" y="264950"/>
                </a:lnTo>
                <a:lnTo>
                  <a:pt x="1790027" y="248795"/>
                </a:lnTo>
                <a:lnTo>
                  <a:pt x="1987124" y="235870"/>
                </a:lnTo>
                <a:lnTo>
                  <a:pt x="2219763" y="229408"/>
                </a:lnTo>
                <a:lnTo>
                  <a:pt x="2420091" y="222946"/>
                </a:lnTo>
                <a:lnTo>
                  <a:pt x="2617188" y="222946"/>
                </a:lnTo>
                <a:lnTo>
                  <a:pt x="2817515" y="222946"/>
                </a:lnTo>
                <a:lnTo>
                  <a:pt x="2982301" y="226177"/>
                </a:lnTo>
                <a:lnTo>
                  <a:pt x="3101852" y="232639"/>
                </a:lnTo>
                <a:lnTo>
                  <a:pt x="3205247" y="239101"/>
                </a:lnTo>
                <a:lnTo>
                  <a:pt x="3350646" y="252026"/>
                </a:lnTo>
                <a:lnTo>
                  <a:pt x="3496045" y="268181"/>
                </a:lnTo>
                <a:lnTo>
                  <a:pt x="3693142" y="297261"/>
                </a:lnTo>
                <a:lnTo>
                  <a:pt x="3828848" y="319879"/>
                </a:lnTo>
                <a:lnTo>
                  <a:pt x="3890239" y="329572"/>
                </a:lnTo>
                <a:lnTo>
                  <a:pt x="3912857" y="329572"/>
                </a:lnTo>
                <a:lnTo>
                  <a:pt x="3951630" y="323110"/>
                </a:lnTo>
                <a:lnTo>
                  <a:pt x="3987172" y="310185"/>
                </a:lnTo>
                <a:lnTo>
                  <a:pt x="4003327" y="294030"/>
                </a:lnTo>
                <a:lnTo>
                  <a:pt x="4009790" y="277875"/>
                </a:lnTo>
                <a:lnTo>
                  <a:pt x="4013021" y="261719"/>
                </a:lnTo>
                <a:lnTo>
                  <a:pt x="4009790" y="242332"/>
                </a:lnTo>
                <a:lnTo>
                  <a:pt x="4003327" y="222946"/>
                </a:lnTo>
                <a:lnTo>
                  <a:pt x="3980710" y="190635"/>
                </a:lnTo>
                <a:lnTo>
                  <a:pt x="3964554" y="174479"/>
                </a:lnTo>
                <a:lnTo>
                  <a:pt x="3919319" y="148631"/>
                </a:lnTo>
                <a:lnTo>
                  <a:pt x="3838542" y="103395"/>
                </a:lnTo>
                <a:lnTo>
                  <a:pt x="3754533" y="64622"/>
                </a:lnTo>
                <a:lnTo>
                  <a:pt x="3683449" y="35542"/>
                </a:lnTo>
                <a:lnTo>
                  <a:pt x="3612365" y="16156"/>
                </a:lnTo>
                <a:lnTo>
                  <a:pt x="3538050" y="0"/>
                </a:lnTo>
                <a:lnTo>
                  <a:pt x="3515432" y="0"/>
                </a:lnTo>
                <a:lnTo>
                  <a:pt x="3399113" y="16156"/>
                </a:lnTo>
                <a:lnTo>
                  <a:pt x="3198785" y="38773"/>
                </a:lnTo>
                <a:lnTo>
                  <a:pt x="3160012" y="42005"/>
                </a:lnTo>
                <a:lnTo>
                  <a:pt x="3072772" y="42005"/>
                </a:lnTo>
                <a:lnTo>
                  <a:pt x="2788436" y="4846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05A24CA-037A-435E-B46D-863A7880A586}"/>
              </a:ext>
            </a:extLst>
          </p:cNvPr>
          <p:cNvGrpSpPr>
            <a:grpSpLocks/>
          </p:cNvGrpSpPr>
          <p:nvPr/>
        </p:nvGrpSpPr>
        <p:grpSpPr bwMode="auto">
          <a:xfrm>
            <a:off x="2908300" y="1362075"/>
            <a:ext cx="4114800" cy="4430713"/>
            <a:chOff x="3040063" y="1514475"/>
            <a:chExt cx="4114800" cy="4430713"/>
          </a:xfrm>
        </p:grpSpPr>
        <p:sp>
          <p:nvSpPr>
            <p:cNvPr id="10" name="フリーフォーム 34">
              <a:extLst>
                <a:ext uri="{FF2B5EF4-FFF2-40B4-BE49-F238E27FC236}">
                  <a16:creationId xmlns:a16="http://schemas.microsoft.com/office/drawing/2014/main" id="{AB0CD576-DEFF-44C6-8C7B-1721572BA0F0}"/>
                </a:ext>
              </a:extLst>
            </p:cNvPr>
            <p:cNvSpPr/>
            <p:nvPr/>
          </p:nvSpPr>
          <p:spPr>
            <a:xfrm>
              <a:off x="3662363" y="1514475"/>
              <a:ext cx="2384425" cy="839788"/>
            </a:xfrm>
            <a:custGeom>
              <a:avLst/>
              <a:gdLst>
                <a:gd name="connsiteX0" fmla="*/ 1764506 w 2383631"/>
                <a:gd name="connsiteY0" fmla="*/ 261938 h 840581"/>
                <a:gd name="connsiteX1" fmla="*/ 1659731 w 2383631"/>
                <a:gd name="connsiteY1" fmla="*/ 307181 h 840581"/>
                <a:gd name="connsiteX2" fmla="*/ 1533525 w 2383631"/>
                <a:gd name="connsiteY2" fmla="*/ 364331 h 840581"/>
                <a:gd name="connsiteX3" fmla="*/ 1426368 w 2383631"/>
                <a:gd name="connsiteY3" fmla="*/ 409575 h 840581"/>
                <a:gd name="connsiteX4" fmla="*/ 1314450 w 2383631"/>
                <a:gd name="connsiteY4" fmla="*/ 450056 h 840581"/>
                <a:gd name="connsiteX5" fmla="*/ 1202531 w 2383631"/>
                <a:gd name="connsiteY5" fmla="*/ 492919 h 840581"/>
                <a:gd name="connsiteX6" fmla="*/ 1076325 w 2383631"/>
                <a:gd name="connsiteY6" fmla="*/ 535781 h 840581"/>
                <a:gd name="connsiteX7" fmla="*/ 981075 w 2383631"/>
                <a:gd name="connsiteY7" fmla="*/ 564356 h 840581"/>
                <a:gd name="connsiteX8" fmla="*/ 866775 w 2383631"/>
                <a:gd name="connsiteY8" fmla="*/ 595313 h 840581"/>
                <a:gd name="connsiteX9" fmla="*/ 752475 w 2383631"/>
                <a:gd name="connsiteY9" fmla="*/ 623888 h 840581"/>
                <a:gd name="connsiteX10" fmla="*/ 609600 w 2383631"/>
                <a:gd name="connsiteY10" fmla="*/ 657225 h 840581"/>
                <a:gd name="connsiteX11" fmla="*/ 481012 w 2383631"/>
                <a:gd name="connsiteY11" fmla="*/ 685800 h 840581"/>
                <a:gd name="connsiteX12" fmla="*/ 323850 w 2383631"/>
                <a:gd name="connsiteY12" fmla="*/ 716756 h 840581"/>
                <a:gd name="connsiteX13" fmla="*/ 192881 w 2383631"/>
                <a:gd name="connsiteY13" fmla="*/ 742950 h 840581"/>
                <a:gd name="connsiteX14" fmla="*/ 47625 w 2383631"/>
                <a:gd name="connsiteY14" fmla="*/ 769144 h 840581"/>
                <a:gd name="connsiteX15" fmla="*/ 30956 w 2383631"/>
                <a:gd name="connsiteY15" fmla="*/ 771525 h 840581"/>
                <a:gd name="connsiteX16" fmla="*/ 14287 w 2383631"/>
                <a:gd name="connsiteY16" fmla="*/ 778669 h 840581"/>
                <a:gd name="connsiteX17" fmla="*/ 7143 w 2383631"/>
                <a:gd name="connsiteY17" fmla="*/ 785813 h 840581"/>
                <a:gd name="connsiteX18" fmla="*/ 0 w 2383631"/>
                <a:gd name="connsiteY18" fmla="*/ 797719 h 840581"/>
                <a:gd name="connsiteX19" fmla="*/ 4762 w 2383631"/>
                <a:gd name="connsiteY19" fmla="*/ 812006 h 840581"/>
                <a:gd name="connsiteX20" fmla="*/ 28575 w 2383631"/>
                <a:gd name="connsiteY20" fmla="*/ 826294 h 840581"/>
                <a:gd name="connsiteX21" fmla="*/ 57150 w 2383631"/>
                <a:gd name="connsiteY21" fmla="*/ 835819 h 840581"/>
                <a:gd name="connsiteX22" fmla="*/ 83343 w 2383631"/>
                <a:gd name="connsiteY22" fmla="*/ 840581 h 840581"/>
                <a:gd name="connsiteX23" fmla="*/ 197643 w 2383631"/>
                <a:gd name="connsiteY23" fmla="*/ 835819 h 840581"/>
                <a:gd name="connsiteX24" fmla="*/ 366712 w 2383631"/>
                <a:gd name="connsiteY24" fmla="*/ 826294 h 840581"/>
                <a:gd name="connsiteX25" fmla="*/ 500062 w 2383631"/>
                <a:gd name="connsiteY25" fmla="*/ 814388 h 840581"/>
                <a:gd name="connsiteX26" fmla="*/ 626268 w 2383631"/>
                <a:gd name="connsiteY26" fmla="*/ 800100 h 840581"/>
                <a:gd name="connsiteX27" fmla="*/ 764381 w 2383631"/>
                <a:gd name="connsiteY27" fmla="*/ 781050 h 840581"/>
                <a:gd name="connsiteX28" fmla="*/ 923925 w 2383631"/>
                <a:gd name="connsiteY28" fmla="*/ 754856 h 840581"/>
                <a:gd name="connsiteX29" fmla="*/ 1073943 w 2383631"/>
                <a:gd name="connsiteY29" fmla="*/ 723900 h 840581"/>
                <a:gd name="connsiteX30" fmla="*/ 1290637 w 2383631"/>
                <a:gd name="connsiteY30" fmla="*/ 678656 h 840581"/>
                <a:gd name="connsiteX31" fmla="*/ 1466850 w 2383631"/>
                <a:gd name="connsiteY31" fmla="*/ 633413 h 840581"/>
                <a:gd name="connsiteX32" fmla="*/ 1647825 w 2383631"/>
                <a:gd name="connsiteY32" fmla="*/ 578644 h 840581"/>
                <a:gd name="connsiteX33" fmla="*/ 1809750 w 2383631"/>
                <a:gd name="connsiteY33" fmla="*/ 523875 h 840581"/>
                <a:gd name="connsiteX34" fmla="*/ 1950243 w 2383631"/>
                <a:gd name="connsiteY34" fmla="*/ 471488 h 840581"/>
                <a:gd name="connsiteX35" fmla="*/ 2028825 w 2383631"/>
                <a:gd name="connsiteY35" fmla="*/ 440531 h 840581"/>
                <a:gd name="connsiteX36" fmla="*/ 2074068 w 2383631"/>
                <a:gd name="connsiteY36" fmla="*/ 428625 h 840581"/>
                <a:gd name="connsiteX37" fmla="*/ 2133600 w 2383631"/>
                <a:gd name="connsiteY37" fmla="*/ 419100 h 840581"/>
                <a:gd name="connsiteX38" fmla="*/ 2233612 w 2383631"/>
                <a:gd name="connsiteY38" fmla="*/ 414338 h 840581"/>
                <a:gd name="connsiteX39" fmla="*/ 2290762 w 2383631"/>
                <a:gd name="connsiteY39" fmla="*/ 414338 h 840581"/>
                <a:gd name="connsiteX40" fmla="*/ 2331243 w 2383631"/>
                <a:gd name="connsiteY40" fmla="*/ 409575 h 840581"/>
                <a:gd name="connsiteX41" fmla="*/ 2357437 w 2383631"/>
                <a:gd name="connsiteY41" fmla="*/ 400050 h 840581"/>
                <a:gd name="connsiteX42" fmla="*/ 2374106 w 2383631"/>
                <a:gd name="connsiteY42" fmla="*/ 388144 h 840581"/>
                <a:gd name="connsiteX43" fmla="*/ 2378868 w 2383631"/>
                <a:gd name="connsiteY43" fmla="*/ 378619 h 840581"/>
                <a:gd name="connsiteX44" fmla="*/ 2383631 w 2383631"/>
                <a:gd name="connsiteY44" fmla="*/ 369094 h 840581"/>
                <a:gd name="connsiteX45" fmla="*/ 2376487 w 2383631"/>
                <a:gd name="connsiteY45" fmla="*/ 342900 h 840581"/>
                <a:gd name="connsiteX46" fmla="*/ 2364581 w 2383631"/>
                <a:gd name="connsiteY46" fmla="*/ 321469 h 840581"/>
                <a:gd name="connsiteX47" fmla="*/ 2340768 w 2383631"/>
                <a:gd name="connsiteY47" fmla="*/ 290513 h 840581"/>
                <a:gd name="connsiteX48" fmla="*/ 2305050 w 2383631"/>
                <a:gd name="connsiteY48" fmla="*/ 252413 h 840581"/>
                <a:gd name="connsiteX49" fmla="*/ 2283618 w 2383631"/>
                <a:gd name="connsiteY49" fmla="*/ 235744 h 840581"/>
                <a:gd name="connsiteX50" fmla="*/ 2221706 w 2383631"/>
                <a:gd name="connsiteY50" fmla="*/ 192881 h 840581"/>
                <a:gd name="connsiteX51" fmla="*/ 2135981 w 2383631"/>
                <a:gd name="connsiteY51" fmla="*/ 133350 h 840581"/>
                <a:gd name="connsiteX52" fmla="*/ 2052637 w 2383631"/>
                <a:gd name="connsiteY52" fmla="*/ 80963 h 840581"/>
                <a:gd name="connsiteX53" fmla="*/ 1985962 w 2383631"/>
                <a:gd name="connsiteY53" fmla="*/ 42863 h 840581"/>
                <a:gd name="connsiteX54" fmla="*/ 1931193 w 2383631"/>
                <a:gd name="connsiteY54" fmla="*/ 14288 h 840581"/>
                <a:gd name="connsiteX55" fmla="*/ 1888331 w 2383631"/>
                <a:gd name="connsiteY55" fmla="*/ 4763 h 840581"/>
                <a:gd name="connsiteX56" fmla="*/ 1862137 w 2383631"/>
                <a:gd name="connsiteY56" fmla="*/ 0 h 840581"/>
                <a:gd name="connsiteX57" fmla="*/ 1840706 w 2383631"/>
                <a:gd name="connsiteY57" fmla="*/ 0 h 840581"/>
                <a:gd name="connsiteX58" fmla="*/ 1828800 w 2383631"/>
                <a:gd name="connsiteY58" fmla="*/ 2381 h 840581"/>
                <a:gd name="connsiteX59" fmla="*/ 1819275 w 2383631"/>
                <a:gd name="connsiteY59" fmla="*/ 11906 h 840581"/>
                <a:gd name="connsiteX60" fmla="*/ 1819275 w 2383631"/>
                <a:gd name="connsiteY60" fmla="*/ 23813 h 840581"/>
                <a:gd name="connsiteX61" fmla="*/ 1821656 w 2383631"/>
                <a:gd name="connsiteY61" fmla="*/ 47625 h 840581"/>
                <a:gd name="connsiteX62" fmla="*/ 1835943 w 2383631"/>
                <a:gd name="connsiteY62" fmla="*/ 76200 h 840581"/>
                <a:gd name="connsiteX63" fmla="*/ 1866900 w 2383631"/>
                <a:gd name="connsiteY63" fmla="*/ 111919 h 840581"/>
                <a:gd name="connsiteX64" fmla="*/ 1885950 w 2383631"/>
                <a:gd name="connsiteY64" fmla="*/ 133350 h 840581"/>
                <a:gd name="connsiteX65" fmla="*/ 1905000 w 2383631"/>
                <a:gd name="connsiteY65" fmla="*/ 164306 h 840581"/>
                <a:gd name="connsiteX66" fmla="*/ 1905000 w 2383631"/>
                <a:gd name="connsiteY66" fmla="*/ 180975 h 840581"/>
                <a:gd name="connsiteX67" fmla="*/ 1897856 w 2383631"/>
                <a:gd name="connsiteY67" fmla="*/ 195263 h 840581"/>
                <a:gd name="connsiteX68" fmla="*/ 1847850 w 2383631"/>
                <a:gd name="connsiteY68" fmla="*/ 221456 h 840581"/>
                <a:gd name="connsiteX69" fmla="*/ 1764506 w 2383631"/>
                <a:gd name="connsiteY69" fmla="*/ 261938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3631" h="840581">
                  <a:moveTo>
                    <a:pt x="1764506" y="261938"/>
                  </a:moveTo>
                  <a:lnTo>
                    <a:pt x="1659731" y="307181"/>
                  </a:lnTo>
                  <a:lnTo>
                    <a:pt x="1533525" y="364331"/>
                  </a:lnTo>
                  <a:lnTo>
                    <a:pt x="1426368" y="409575"/>
                  </a:lnTo>
                  <a:lnTo>
                    <a:pt x="1314450" y="450056"/>
                  </a:lnTo>
                  <a:lnTo>
                    <a:pt x="1202531" y="492919"/>
                  </a:lnTo>
                  <a:lnTo>
                    <a:pt x="1076325" y="535781"/>
                  </a:lnTo>
                  <a:lnTo>
                    <a:pt x="981075" y="564356"/>
                  </a:lnTo>
                  <a:lnTo>
                    <a:pt x="866775" y="595313"/>
                  </a:lnTo>
                  <a:lnTo>
                    <a:pt x="752475" y="623888"/>
                  </a:lnTo>
                  <a:lnTo>
                    <a:pt x="609600" y="657225"/>
                  </a:lnTo>
                  <a:lnTo>
                    <a:pt x="481012" y="685800"/>
                  </a:lnTo>
                  <a:lnTo>
                    <a:pt x="323850" y="716756"/>
                  </a:lnTo>
                  <a:lnTo>
                    <a:pt x="192881" y="742950"/>
                  </a:lnTo>
                  <a:lnTo>
                    <a:pt x="47625" y="769144"/>
                  </a:lnTo>
                  <a:lnTo>
                    <a:pt x="30956" y="771525"/>
                  </a:lnTo>
                  <a:lnTo>
                    <a:pt x="14287" y="778669"/>
                  </a:lnTo>
                  <a:lnTo>
                    <a:pt x="7143" y="785813"/>
                  </a:lnTo>
                  <a:lnTo>
                    <a:pt x="0" y="797719"/>
                  </a:lnTo>
                  <a:lnTo>
                    <a:pt x="4762" y="812006"/>
                  </a:lnTo>
                  <a:lnTo>
                    <a:pt x="28575" y="826294"/>
                  </a:lnTo>
                  <a:lnTo>
                    <a:pt x="57150" y="835819"/>
                  </a:lnTo>
                  <a:lnTo>
                    <a:pt x="83343" y="840581"/>
                  </a:lnTo>
                  <a:lnTo>
                    <a:pt x="197643" y="835819"/>
                  </a:lnTo>
                  <a:lnTo>
                    <a:pt x="366712" y="826294"/>
                  </a:lnTo>
                  <a:lnTo>
                    <a:pt x="500062" y="814388"/>
                  </a:lnTo>
                  <a:lnTo>
                    <a:pt x="626268" y="800100"/>
                  </a:lnTo>
                  <a:lnTo>
                    <a:pt x="764381" y="781050"/>
                  </a:lnTo>
                  <a:lnTo>
                    <a:pt x="923925" y="754856"/>
                  </a:lnTo>
                  <a:lnTo>
                    <a:pt x="1073943" y="723900"/>
                  </a:lnTo>
                  <a:lnTo>
                    <a:pt x="1290637" y="678656"/>
                  </a:lnTo>
                  <a:lnTo>
                    <a:pt x="1466850" y="633413"/>
                  </a:lnTo>
                  <a:lnTo>
                    <a:pt x="1647825" y="578644"/>
                  </a:lnTo>
                  <a:lnTo>
                    <a:pt x="1809750" y="523875"/>
                  </a:lnTo>
                  <a:lnTo>
                    <a:pt x="1950243" y="471488"/>
                  </a:lnTo>
                  <a:lnTo>
                    <a:pt x="2028825" y="440531"/>
                  </a:lnTo>
                  <a:lnTo>
                    <a:pt x="2074068" y="428625"/>
                  </a:lnTo>
                  <a:lnTo>
                    <a:pt x="2133600" y="419100"/>
                  </a:lnTo>
                  <a:lnTo>
                    <a:pt x="2233612" y="414338"/>
                  </a:lnTo>
                  <a:lnTo>
                    <a:pt x="2290762" y="414338"/>
                  </a:lnTo>
                  <a:lnTo>
                    <a:pt x="2331243" y="409575"/>
                  </a:lnTo>
                  <a:lnTo>
                    <a:pt x="2357437" y="400050"/>
                  </a:lnTo>
                  <a:lnTo>
                    <a:pt x="2374106" y="388144"/>
                  </a:lnTo>
                  <a:lnTo>
                    <a:pt x="2378868" y="378619"/>
                  </a:lnTo>
                  <a:lnTo>
                    <a:pt x="2383631" y="369094"/>
                  </a:lnTo>
                  <a:lnTo>
                    <a:pt x="2376487" y="342900"/>
                  </a:lnTo>
                  <a:lnTo>
                    <a:pt x="2364581" y="321469"/>
                  </a:lnTo>
                  <a:lnTo>
                    <a:pt x="2340768" y="290513"/>
                  </a:lnTo>
                  <a:lnTo>
                    <a:pt x="2305050" y="252413"/>
                  </a:lnTo>
                  <a:lnTo>
                    <a:pt x="2283618" y="235744"/>
                  </a:lnTo>
                  <a:lnTo>
                    <a:pt x="2221706" y="192881"/>
                  </a:lnTo>
                  <a:lnTo>
                    <a:pt x="2135981" y="133350"/>
                  </a:lnTo>
                  <a:lnTo>
                    <a:pt x="2052637" y="80963"/>
                  </a:lnTo>
                  <a:lnTo>
                    <a:pt x="1985962" y="42863"/>
                  </a:lnTo>
                  <a:lnTo>
                    <a:pt x="1931193" y="14288"/>
                  </a:lnTo>
                  <a:lnTo>
                    <a:pt x="1888331" y="4763"/>
                  </a:lnTo>
                  <a:lnTo>
                    <a:pt x="1862137" y="0"/>
                  </a:lnTo>
                  <a:lnTo>
                    <a:pt x="1840706" y="0"/>
                  </a:lnTo>
                  <a:lnTo>
                    <a:pt x="1828800" y="2381"/>
                  </a:lnTo>
                  <a:lnTo>
                    <a:pt x="1819275" y="11906"/>
                  </a:lnTo>
                  <a:lnTo>
                    <a:pt x="1819275" y="23813"/>
                  </a:lnTo>
                  <a:lnTo>
                    <a:pt x="1821656" y="47625"/>
                  </a:lnTo>
                  <a:lnTo>
                    <a:pt x="1835943" y="76200"/>
                  </a:lnTo>
                  <a:lnTo>
                    <a:pt x="1866900" y="111919"/>
                  </a:lnTo>
                  <a:lnTo>
                    <a:pt x="1885950" y="133350"/>
                  </a:lnTo>
                  <a:lnTo>
                    <a:pt x="1905000" y="164306"/>
                  </a:lnTo>
                  <a:lnTo>
                    <a:pt x="1905000" y="180975"/>
                  </a:lnTo>
                  <a:lnTo>
                    <a:pt x="1897856" y="195263"/>
                  </a:lnTo>
                  <a:lnTo>
                    <a:pt x="1847850" y="221456"/>
                  </a:lnTo>
                  <a:lnTo>
                    <a:pt x="1764506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35">
              <a:extLst>
                <a:ext uri="{FF2B5EF4-FFF2-40B4-BE49-F238E27FC236}">
                  <a16:creationId xmlns:a16="http://schemas.microsoft.com/office/drawing/2014/main" id="{2BBE9FD9-C2C9-460D-BED1-E66702720732}"/>
                </a:ext>
              </a:extLst>
            </p:cNvPr>
            <p:cNvSpPr/>
            <p:nvPr/>
          </p:nvSpPr>
          <p:spPr>
            <a:xfrm>
              <a:off x="3367088" y="2578100"/>
              <a:ext cx="3449638" cy="561975"/>
            </a:xfrm>
            <a:custGeom>
              <a:avLst/>
              <a:gdLst>
                <a:gd name="connsiteX0" fmla="*/ 2538441 w 3450036"/>
                <a:gd name="connsiteY0" fmla="*/ 302930 h 560982"/>
                <a:gd name="connsiteX1" fmla="*/ 2325268 w 3450036"/>
                <a:gd name="connsiteY1" fmla="*/ 316955 h 560982"/>
                <a:gd name="connsiteX2" fmla="*/ 2156974 w 3450036"/>
                <a:gd name="connsiteY2" fmla="*/ 328175 h 560982"/>
                <a:gd name="connsiteX3" fmla="*/ 1966240 w 3450036"/>
                <a:gd name="connsiteY3" fmla="*/ 342199 h 560982"/>
                <a:gd name="connsiteX4" fmla="*/ 1797946 w 3450036"/>
                <a:gd name="connsiteY4" fmla="*/ 356224 h 560982"/>
                <a:gd name="connsiteX5" fmla="*/ 1567943 w 3450036"/>
                <a:gd name="connsiteY5" fmla="*/ 378663 h 560982"/>
                <a:gd name="connsiteX6" fmla="*/ 1416478 w 3450036"/>
                <a:gd name="connsiteY6" fmla="*/ 401102 h 560982"/>
                <a:gd name="connsiteX7" fmla="*/ 1113548 w 3450036"/>
                <a:gd name="connsiteY7" fmla="*/ 445981 h 560982"/>
                <a:gd name="connsiteX8" fmla="*/ 805008 w 3450036"/>
                <a:gd name="connsiteY8" fmla="*/ 496469 h 560982"/>
                <a:gd name="connsiteX9" fmla="*/ 546957 w 3450036"/>
                <a:gd name="connsiteY9" fmla="*/ 544153 h 560982"/>
                <a:gd name="connsiteX10" fmla="*/ 454395 w 3450036"/>
                <a:gd name="connsiteY10" fmla="*/ 560982 h 560982"/>
                <a:gd name="connsiteX11" fmla="*/ 364638 w 3450036"/>
                <a:gd name="connsiteY11" fmla="*/ 560982 h 560982"/>
                <a:gd name="connsiteX12" fmla="*/ 336588 w 3450036"/>
                <a:gd name="connsiteY12" fmla="*/ 555372 h 560982"/>
                <a:gd name="connsiteX13" fmla="*/ 302930 w 3450036"/>
                <a:gd name="connsiteY13" fmla="*/ 541348 h 560982"/>
                <a:gd name="connsiteX14" fmla="*/ 274881 w 3450036"/>
                <a:gd name="connsiteY14" fmla="*/ 521713 h 560982"/>
                <a:gd name="connsiteX15" fmla="*/ 235612 w 3450036"/>
                <a:gd name="connsiteY15" fmla="*/ 490859 h 560982"/>
                <a:gd name="connsiteX16" fmla="*/ 187928 w 3450036"/>
                <a:gd name="connsiteY16" fmla="*/ 440371 h 560982"/>
                <a:gd name="connsiteX17" fmla="*/ 137440 w 3450036"/>
                <a:gd name="connsiteY17" fmla="*/ 384273 h 560982"/>
                <a:gd name="connsiteX18" fmla="*/ 78537 w 3450036"/>
                <a:gd name="connsiteY18" fmla="*/ 311345 h 560982"/>
                <a:gd name="connsiteX19" fmla="*/ 33658 w 3450036"/>
                <a:gd name="connsiteY19" fmla="*/ 252442 h 560982"/>
                <a:gd name="connsiteX20" fmla="*/ 5609 w 3450036"/>
                <a:gd name="connsiteY20" fmla="*/ 204759 h 560982"/>
                <a:gd name="connsiteX21" fmla="*/ 0 w 3450036"/>
                <a:gd name="connsiteY21" fmla="*/ 185124 h 560982"/>
                <a:gd name="connsiteX22" fmla="*/ 0 w 3450036"/>
                <a:gd name="connsiteY22" fmla="*/ 173905 h 560982"/>
                <a:gd name="connsiteX23" fmla="*/ 5609 w 3450036"/>
                <a:gd name="connsiteY23" fmla="*/ 168295 h 560982"/>
                <a:gd name="connsiteX24" fmla="*/ 11219 w 3450036"/>
                <a:gd name="connsiteY24" fmla="*/ 165490 h 560982"/>
                <a:gd name="connsiteX25" fmla="*/ 25244 w 3450036"/>
                <a:gd name="connsiteY25" fmla="*/ 165490 h 560982"/>
                <a:gd name="connsiteX26" fmla="*/ 64512 w 3450036"/>
                <a:gd name="connsiteY26" fmla="*/ 179515 h 560982"/>
                <a:gd name="connsiteX27" fmla="*/ 140245 w 3450036"/>
                <a:gd name="connsiteY27" fmla="*/ 215978 h 560982"/>
                <a:gd name="connsiteX28" fmla="*/ 224392 w 3450036"/>
                <a:gd name="connsiteY28" fmla="*/ 249637 h 560982"/>
                <a:gd name="connsiteX29" fmla="*/ 308539 w 3450036"/>
                <a:gd name="connsiteY29" fmla="*/ 280491 h 560982"/>
                <a:gd name="connsiteX30" fmla="*/ 364638 w 3450036"/>
                <a:gd name="connsiteY30" fmla="*/ 294516 h 560982"/>
                <a:gd name="connsiteX31" fmla="*/ 415126 w 3450036"/>
                <a:gd name="connsiteY31" fmla="*/ 302930 h 560982"/>
                <a:gd name="connsiteX32" fmla="*/ 471224 w 3450036"/>
                <a:gd name="connsiteY32" fmla="*/ 308540 h 560982"/>
                <a:gd name="connsiteX33" fmla="*/ 549762 w 3450036"/>
                <a:gd name="connsiteY33" fmla="*/ 308540 h 560982"/>
                <a:gd name="connsiteX34" fmla="*/ 619884 w 3450036"/>
                <a:gd name="connsiteY34" fmla="*/ 308540 h 560982"/>
                <a:gd name="connsiteX35" fmla="*/ 718056 w 3450036"/>
                <a:gd name="connsiteY35" fmla="*/ 297321 h 560982"/>
                <a:gd name="connsiteX36" fmla="*/ 953668 w 3450036"/>
                <a:gd name="connsiteY36" fmla="*/ 272076 h 560982"/>
                <a:gd name="connsiteX37" fmla="*/ 1239769 w 3450036"/>
                <a:gd name="connsiteY37" fmla="*/ 238418 h 560982"/>
                <a:gd name="connsiteX38" fmla="*/ 1607212 w 3450036"/>
                <a:gd name="connsiteY38" fmla="*/ 193539 h 560982"/>
                <a:gd name="connsiteX39" fmla="*/ 1929776 w 3450036"/>
                <a:gd name="connsiteY39" fmla="*/ 165490 h 560982"/>
                <a:gd name="connsiteX40" fmla="*/ 2252341 w 3450036"/>
                <a:gd name="connsiteY40" fmla="*/ 131831 h 560982"/>
                <a:gd name="connsiteX41" fmla="*/ 2524417 w 3450036"/>
                <a:gd name="connsiteY41" fmla="*/ 100977 h 560982"/>
                <a:gd name="connsiteX42" fmla="*/ 2793688 w 3450036"/>
                <a:gd name="connsiteY42" fmla="*/ 70123 h 560982"/>
                <a:gd name="connsiteX43" fmla="*/ 2846981 w 3450036"/>
                <a:gd name="connsiteY43" fmla="*/ 61708 h 560982"/>
                <a:gd name="connsiteX44" fmla="*/ 2886250 w 3450036"/>
                <a:gd name="connsiteY44" fmla="*/ 44879 h 560982"/>
                <a:gd name="connsiteX45" fmla="*/ 2959177 w 3450036"/>
                <a:gd name="connsiteY45" fmla="*/ 14025 h 560982"/>
                <a:gd name="connsiteX46" fmla="*/ 2995641 w 3450036"/>
                <a:gd name="connsiteY46" fmla="*/ 0 h 560982"/>
                <a:gd name="connsiteX47" fmla="*/ 3026495 w 3450036"/>
                <a:gd name="connsiteY47" fmla="*/ 0 h 560982"/>
                <a:gd name="connsiteX48" fmla="*/ 3082593 w 3450036"/>
                <a:gd name="connsiteY48" fmla="*/ 5610 h 560982"/>
                <a:gd name="connsiteX49" fmla="*/ 3163936 w 3450036"/>
                <a:gd name="connsiteY49" fmla="*/ 22440 h 560982"/>
                <a:gd name="connsiteX50" fmla="*/ 3220034 w 3450036"/>
                <a:gd name="connsiteY50" fmla="*/ 42074 h 560982"/>
                <a:gd name="connsiteX51" fmla="*/ 3276132 w 3450036"/>
                <a:gd name="connsiteY51" fmla="*/ 64513 h 560982"/>
                <a:gd name="connsiteX52" fmla="*/ 3337840 w 3450036"/>
                <a:gd name="connsiteY52" fmla="*/ 100977 h 560982"/>
                <a:gd name="connsiteX53" fmla="*/ 3391133 w 3450036"/>
                <a:gd name="connsiteY53" fmla="*/ 140246 h 560982"/>
                <a:gd name="connsiteX54" fmla="*/ 3427597 w 3450036"/>
                <a:gd name="connsiteY54" fmla="*/ 171100 h 560982"/>
                <a:gd name="connsiteX55" fmla="*/ 3438817 w 3450036"/>
                <a:gd name="connsiteY55" fmla="*/ 190734 h 560982"/>
                <a:gd name="connsiteX56" fmla="*/ 3447231 w 3450036"/>
                <a:gd name="connsiteY56" fmla="*/ 213173 h 560982"/>
                <a:gd name="connsiteX57" fmla="*/ 3450036 w 3450036"/>
                <a:gd name="connsiteY57" fmla="*/ 244027 h 560982"/>
                <a:gd name="connsiteX58" fmla="*/ 3444427 w 3450036"/>
                <a:gd name="connsiteY58" fmla="*/ 263662 h 560982"/>
                <a:gd name="connsiteX59" fmla="*/ 3433207 w 3450036"/>
                <a:gd name="connsiteY59" fmla="*/ 274881 h 560982"/>
                <a:gd name="connsiteX60" fmla="*/ 3413573 w 3450036"/>
                <a:gd name="connsiteY60" fmla="*/ 283296 h 560982"/>
                <a:gd name="connsiteX61" fmla="*/ 3382719 w 3450036"/>
                <a:gd name="connsiteY61" fmla="*/ 286101 h 560982"/>
                <a:gd name="connsiteX62" fmla="*/ 3273327 w 3450036"/>
                <a:gd name="connsiteY62" fmla="*/ 288906 h 560982"/>
                <a:gd name="connsiteX63" fmla="*/ 3068569 w 3450036"/>
                <a:gd name="connsiteY63" fmla="*/ 288906 h 560982"/>
                <a:gd name="connsiteX64" fmla="*/ 2782468 w 3450036"/>
                <a:gd name="connsiteY64" fmla="*/ 291711 h 560982"/>
                <a:gd name="connsiteX65" fmla="*/ 2538441 w 3450036"/>
                <a:gd name="connsiteY65" fmla="*/ 302930 h 5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450036" h="560982">
                  <a:moveTo>
                    <a:pt x="2538441" y="302930"/>
                  </a:moveTo>
                  <a:lnTo>
                    <a:pt x="2325268" y="316955"/>
                  </a:lnTo>
                  <a:lnTo>
                    <a:pt x="2156974" y="328175"/>
                  </a:lnTo>
                  <a:lnTo>
                    <a:pt x="1966240" y="342199"/>
                  </a:lnTo>
                  <a:lnTo>
                    <a:pt x="1797946" y="356224"/>
                  </a:lnTo>
                  <a:lnTo>
                    <a:pt x="1567943" y="378663"/>
                  </a:lnTo>
                  <a:lnTo>
                    <a:pt x="1416478" y="401102"/>
                  </a:lnTo>
                  <a:lnTo>
                    <a:pt x="1113548" y="445981"/>
                  </a:lnTo>
                  <a:lnTo>
                    <a:pt x="805008" y="496469"/>
                  </a:lnTo>
                  <a:lnTo>
                    <a:pt x="546957" y="544153"/>
                  </a:lnTo>
                  <a:lnTo>
                    <a:pt x="454395" y="560982"/>
                  </a:lnTo>
                  <a:lnTo>
                    <a:pt x="364638" y="560982"/>
                  </a:lnTo>
                  <a:lnTo>
                    <a:pt x="336588" y="555372"/>
                  </a:lnTo>
                  <a:lnTo>
                    <a:pt x="302930" y="541348"/>
                  </a:lnTo>
                  <a:lnTo>
                    <a:pt x="274881" y="521713"/>
                  </a:lnTo>
                  <a:lnTo>
                    <a:pt x="235612" y="490859"/>
                  </a:lnTo>
                  <a:lnTo>
                    <a:pt x="187928" y="440371"/>
                  </a:lnTo>
                  <a:lnTo>
                    <a:pt x="137440" y="384273"/>
                  </a:lnTo>
                  <a:lnTo>
                    <a:pt x="78537" y="311345"/>
                  </a:lnTo>
                  <a:lnTo>
                    <a:pt x="33658" y="252442"/>
                  </a:lnTo>
                  <a:lnTo>
                    <a:pt x="5609" y="204759"/>
                  </a:lnTo>
                  <a:lnTo>
                    <a:pt x="0" y="185124"/>
                  </a:lnTo>
                  <a:lnTo>
                    <a:pt x="0" y="173905"/>
                  </a:lnTo>
                  <a:lnTo>
                    <a:pt x="5609" y="168295"/>
                  </a:lnTo>
                  <a:lnTo>
                    <a:pt x="11219" y="165490"/>
                  </a:lnTo>
                  <a:lnTo>
                    <a:pt x="25244" y="165490"/>
                  </a:lnTo>
                  <a:lnTo>
                    <a:pt x="64512" y="179515"/>
                  </a:lnTo>
                  <a:lnTo>
                    <a:pt x="140245" y="215978"/>
                  </a:lnTo>
                  <a:lnTo>
                    <a:pt x="224392" y="249637"/>
                  </a:lnTo>
                  <a:lnTo>
                    <a:pt x="308539" y="280491"/>
                  </a:lnTo>
                  <a:lnTo>
                    <a:pt x="364638" y="294516"/>
                  </a:lnTo>
                  <a:lnTo>
                    <a:pt x="415126" y="302930"/>
                  </a:lnTo>
                  <a:lnTo>
                    <a:pt x="471224" y="308540"/>
                  </a:lnTo>
                  <a:lnTo>
                    <a:pt x="549762" y="308540"/>
                  </a:lnTo>
                  <a:lnTo>
                    <a:pt x="619884" y="308540"/>
                  </a:lnTo>
                  <a:lnTo>
                    <a:pt x="718056" y="297321"/>
                  </a:lnTo>
                  <a:lnTo>
                    <a:pt x="953668" y="272076"/>
                  </a:lnTo>
                  <a:lnTo>
                    <a:pt x="1239769" y="238418"/>
                  </a:lnTo>
                  <a:lnTo>
                    <a:pt x="1607212" y="193539"/>
                  </a:lnTo>
                  <a:lnTo>
                    <a:pt x="1929776" y="165490"/>
                  </a:lnTo>
                  <a:lnTo>
                    <a:pt x="2252341" y="131831"/>
                  </a:lnTo>
                  <a:lnTo>
                    <a:pt x="2524417" y="100977"/>
                  </a:lnTo>
                  <a:lnTo>
                    <a:pt x="2793688" y="70123"/>
                  </a:lnTo>
                  <a:lnTo>
                    <a:pt x="2846981" y="61708"/>
                  </a:lnTo>
                  <a:lnTo>
                    <a:pt x="2886250" y="44879"/>
                  </a:lnTo>
                  <a:lnTo>
                    <a:pt x="2959177" y="14025"/>
                  </a:lnTo>
                  <a:lnTo>
                    <a:pt x="2995641" y="0"/>
                  </a:lnTo>
                  <a:lnTo>
                    <a:pt x="3026495" y="0"/>
                  </a:lnTo>
                  <a:lnTo>
                    <a:pt x="3082593" y="5610"/>
                  </a:lnTo>
                  <a:lnTo>
                    <a:pt x="3163936" y="22440"/>
                  </a:lnTo>
                  <a:lnTo>
                    <a:pt x="3220034" y="42074"/>
                  </a:lnTo>
                  <a:lnTo>
                    <a:pt x="3276132" y="64513"/>
                  </a:lnTo>
                  <a:lnTo>
                    <a:pt x="3337840" y="100977"/>
                  </a:lnTo>
                  <a:lnTo>
                    <a:pt x="3391133" y="140246"/>
                  </a:lnTo>
                  <a:lnTo>
                    <a:pt x="3427597" y="171100"/>
                  </a:lnTo>
                  <a:lnTo>
                    <a:pt x="3438817" y="190734"/>
                  </a:lnTo>
                  <a:lnTo>
                    <a:pt x="3447231" y="213173"/>
                  </a:lnTo>
                  <a:lnTo>
                    <a:pt x="3450036" y="244027"/>
                  </a:lnTo>
                  <a:lnTo>
                    <a:pt x="3444427" y="263662"/>
                  </a:lnTo>
                  <a:lnTo>
                    <a:pt x="3433207" y="274881"/>
                  </a:lnTo>
                  <a:lnTo>
                    <a:pt x="3413573" y="283296"/>
                  </a:lnTo>
                  <a:lnTo>
                    <a:pt x="3382719" y="286101"/>
                  </a:lnTo>
                  <a:lnTo>
                    <a:pt x="3273327" y="288906"/>
                  </a:lnTo>
                  <a:lnTo>
                    <a:pt x="3068569" y="288906"/>
                  </a:lnTo>
                  <a:lnTo>
                    <a:pt x="2782468" y="291711"/>
                  </a:lnTo>
                  <a:lnTo>
                    <a:pt x="2538441" y="30293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6">
              <a:extLst>
                <a:ext uri="{FF2B5EF4-FFF2-40B4-BE49-F238E27FC236}">
                  <a16:creationId xmlns:a16="http://schemas.microsoft.com/office/drawing/2014/main" id="{5BE5E4E0-F675-48E5-ABBF-8A13EBC52E72}"/>
                </a:ext>
              </a:extLst>
            </p:cNvPr>
            <p:cNvSpPr/>
            <p:nvPr/>
          </p:nvSpPr>
          <p:spPr>
            <a:xfrm>
              <a:off x="3040063" y="3494088"/>
              <a:ext cx="4022725" cy="622300"/>
            </a:xfrm>
            <a:custGeom>
              <a:avLst/>
              <a:gdLst>
                <a:gd name="connsiteX0" fmla="*/ 2772803 w 4022702"/>
                <a:gd name="connsiteY0" fmla="*/ 276293 h 621660"/>
                <a:gd name="connsiteX1" fmla="*/ 2611632 w 4022702"/>
                <a:gd name="connsiteY1" fmla="*/ 286161 h 621660"/>
                <a:gd name="connsiteX2" fmla="*/ 2493220 w 4022702"/>
                <a:gd name="connsiteY2" fmla="*/ 296029 h 621660"/>
                <a:gd name="connsiteX3" fmla="*/ 2351784 w 4022702"/>
                <a:gd name="connsiteY3" fmla="*/ 309186 h 621660"/>
                <a:gd name="connsiteX4" fmla="*/ 2170878 w 4022702"/>
                <a:gd name="connsiteY4" fmla="*/ 328921 h 621660"/>
                <a:gd name="connsiteX5" fmla="*/ 2121540 w 4022702"/>
                <a:gd name="connsiteY5" fmla="*/ 335499 h 621660"/>
                <a:gd name="connsiteX6" fmla="*/ 1888006 w 4022702"/>
                <a:gd name="connsiteY6" fmla="*/ 355235 h 621660"/>
                <a:gd name="connsiteX7" fmla="*/ 1690653 w 4022702"/>
                <a:gd name="connsiteY7" fmla="*/ 381548 h 621660"/>
                <a:gd name="connsiteX8" fmla="*/ 1470276 w 4022702"/>
                <a:gd name="connsiteY8" fmla="*/ 411151 h 621660"/>
                <a:gd name="connsiteX9" fmla="*/ 1269635 w 4022702"/>
                <a:gd name="connsiteY9" fmla="*/ 444043 h 621660"/>
                <a:gd name="connsiteX10" fmla="*/ 1111753 w 4022702"/>
                <a:gd name="connsiteY10" fmla="*/ 473646 h 621660"/>
                <a:gd name="connsiteX11" fmla="*/ 911111 w 4022702"/>
                <a:gd name="connsiteY11" fmla="*/ 486803 h 621660"/>
                <a:gd name="connsiteX12" fmla="*/ 776253 w 4022702"/>
                <a:gd name="connsiteY12" fmla="*/ 516406 h 621660"/>
                <a:gd name="connsiteX13" fmla="*/ 654553 w 4022702"/>
                <a:gd name="connsiteY13" fmla="*/ 539430 h 621660"/>
                <a:gd name="connsiteX14" fmla="*/ 539430 w 4022702"/>
                <a:gd name="connsiteY14" fmla="*/ 555876 h 621660"/>
                <a:gd name="connsiteX15" fmla="*/ 506538 w 4022702"/>
                <a:gd name="connsiteY15" fmla="*/ 569033 h 621660"/>
                <a:gd name="connsiteX16" fmla="*/ 434176 w 4022702"/>
                <a:gd name="connsiteY16" fmla="*/ 592058 h 621660"/>
                <a:gd name="connsiteX17" fmla="*/ 351946 w 4022702"/>
                <a:gd name="connsiteY17" fmla="*/ 611793 h 621660"/>
                <a:gd name="connsiteX18" fmla="*/ 299318 w 4022702"/>
                <a:gd name="connsiteY18" fmla="*/ 621660 h 621660"/>
                <a:gd name="connsiteX19" fmla="*/ 282872 w 4022702"/>
                <a:gd name="connsiteY19" fmla="*/ 618371 h 621660"/>
                <a:gd name="connsiteX20" fmla="*/ 233534 w 4022702"/>
                <a:gd name="connsiteY20" fmla="*/ 582190 h 621660"/>
                <a:gd name="connsiteX21" fmla="*/ 157882 w 4022702"/>
                <a:gd name="connsiteY21" fmla="*/ 516406 h 621660"/>
                <a:gd name="connsiteX22" fmla="*/ 118412 w 4022702"/>
                <a:gd name="connsiteY22" fmla="*/ 473646 h 621660"/>
                <a:gd name="connsiteX23" fmla="*/ 72363 w 4022702"/>
                <a:gd name="connsiteY23" fmla="*/ 414440 h 621660"/>
                <a:gd name="connsiteX24" fmla="*/ 42760 w 4022702"/>
                <a:gd name="connsiteY24" fmla="*/ 371681 h 621660"/>
                <a:gd name="connsiteX25" fmla="*/ 13157 w 4022702"/>
                <a:gd name="connsiteY25" fmla="*/ 328921 h 621660"/>
                <a:gd name="connsiteX26" fmla="*/ 0 w 4022702"/>
                <a:gd name="connsiteY26" fmla="*/ 302607 h 621660"/>
                <a:gd name="connsiteX27" fmla="*/ 0 w 4022702"/>
                <a:gd name="connsiteY27" fmla="*/ 279583 h 621660"/>
                <a:gd name="connsiteX28" fmla="*/ 9868 w 4022702"/>
                <a:gd name="connsiteY28" fmla="*/ 266426 h 621660"/>
                <a:gd name="connsiteX29" fmla="*/ 23025 w 4022702"/>
                <a:gd name="connsiteY29" fmla="*/ 263137 h 621660"/>
                <a:gd name="connsiteX30" fmla="*/ 42760 w 4022702"/>
                <a:gd name="connsiteY30" fmla="*/ 266426 h 621660"/>
                <a:gd name="connsiteX31" fmla="*/ 62495 w 4022702"/>
                <a:gd name="connsiteY31" fmla="*/ 279583 h 621660"/>
                <a:gd name="connsiteX32" fmla="*/ 101966 w 4022702"/>
                <a:gd name="connsiteY32" fmla="*/ 312475 h 621660"/>
                <a:gd name="connsiteX33" fmla="*/ 134858 w 4022702"/>
                <a:gd name="connsiteY33" fmla="*/ 332210 h 621660"/>
                <a:gd name="connsiteX34" fmla="*/ 194063 w 4022702"/>
                <a:gd name="connsiteY34" fmla="*/ 358524 h 621660"/>
                <a:gd name="connsiteX35" fmla="*/ 263137 w 4022702"/>
                <a:gd name="connsiteY35" fmla="*/ 374970 h 621660"/>
                <a:gd name="connsiteX36" fmla="*/ 335499 w 4022702"/>
                <a:gd name="connsiteY36" fmla="*/ 378259 h 621660"/>
                <a:gd name="connsiteX37" fmla="*/ 440754 w 4022702"/>
                <a:gd name="connsiteY37" fmla="*/ 374970 h 621660"/>
                <a:gd name="connsiteX38" fmla="*/ 657842 w 4022702"/>
                <a:gd name="connsiteY38" fmla="*/ 355235 h 621660"/>
                <a:gd name="connsiteX39" fmla="*/ 904533 w 4022702"/>
                <a:gd name="connsiteY39" fmla="*/ 328921 h 621660"/>
                <a:gd name="connsiteX40" fmla="*/ 1121620 w 4022702"/>
                <a:gd name="connsiteY40" fmla="*/ 292740 h 621660"/>
                <a:gd name="connsiteX41" fmla="*/ 1318973 w 4022702"/>
                <a:gd name="connsiteY41" fmla="*/ 266426 h 621660"/>
                <a:gd name="connsiteX42" fmla="*/ 1476855 w 4022702"/>
                <a:gd name="connsiteY42" fmla="*/ 243401 h 621660"/>
                <a:gd name="connsiteX43" fmla="*/ 1713678 w 4022702"/>
                <a:gd name="connsiteY43" fmla="*/ 207220 h 621660"/>
                <a:gd name="connsiteX44" fmla="*/ 1930766 w 4022702"/>
                <a:gd name="connsiteY44" fmla="*/ 171039 h 621660"/>
                <a:gd name="connsiteX45" fmla="*/ 2180746 w 4022702"/>
                <a:gd name="connsiteY45" fmla="*/ 148014 h 621660"/>
                <a:gd name="connsiteX46" fmla="*/ 2466907 w 4022702"/>
                <a:gd name="connsiteY46" fmla="*/ 115122 h 621660"/>
                <a:gd name="connsiteX47" fmla="*/ 2749779 w 4022702"/>
                <a:gd name="connsiteY47" fmla="*/ 85519 h 621660"/>
                <a:gd name="connsiteX48" fmla="*/ 3003048 w 4022702"/>
                <a:gd name="connsiteY48" fmla="*/ 62495 h 621660"/>
                <a:gd name="connsiteX49" fmla="*/ 3318812 w 4022702"/>
                <a:gd name="connsiteY49" fmla="*/ 62495 h 621660"/>
                <a:gd name="connsiteX50" fmla="*/ 3427356 w 4022702"/>
                <a:gd name="connsiteY50" fmla="*/ 65784 h 621660"/>
                <a:gd name="connsiteX51" fmla="*/ 3447091 w 4022702"/>
                <a:gd name="connsiteY51" fmla="*/ 62495 h 621660"/>
                <a:gd name="connsiteX52" fmla="*/ 3516164 w 4022702"/>
                <a:gd name="connsiteY52" fmla="*/ 36181 h 621660"/>
                <a:gd name="connsiteX53" fmla="*/ 3595105 w 4022702"/>
                <a:gd name="connsiteY53" fmla="*/ 6578 h 621660"/>
                <a:gd name="connsiteX54" fmla="*/ 3618130 w 4022702"/>
                <a:gd name="connsiteY54" fmla="*/ 0 h 621660"/>
                <a:gd name="connsiteX55" fmla="*/ 3627997 w 4022702"/>
                <a:gd name="connsiteY55" fmla="*/ 0 h 621660"/>
                <a:gd name="connsiteX56" fmla="*/ 3706938 w 4022702"/>
                <a:gd name="connsiteY56" fmla="*/ 16446 h 621660"/>
                <a:gd name="connsiteX57" fmla="*/ 3825350 w 4022702"/>
                <a:gd name="connsiteY57" fmla="*/ 49338 h 621660"/>
                <a:gd name="connsiteX58" fmla="*/ 3861531 w 4022702"/>
                <a:gd name="connsiteY58" fmla="*/ 59206 h 621660"/>
                <a:gd name="connsiteX59" fmla="*/ 3924026 w 4022702"/>
                <a:gd name="connsiteY59" fmla="*/ 95387 h 621660"/>
                <a:gd name="connsiteX60" fmla="*/ 3993099 w 4022702"/>
                <a:gd name="connsiteY60" fmla="*/ 144725 h 621660"/>
                <a:gd name="connsiteX61" fmla="*/ 4009546 w 4022702"/>
                <a:gd name="connsiteY61" fmla="*/ 164460 h 621660"/>
                <a:gd name="connsiteX62" fmla="*/ 4022702 w 4022702"/>
                <a:gd name="connsiteY62" fmla="*/ 184196 h 621660"/>
                <a:gd name="connsiteX63" fmla="*/ 4022702 w 4022702"/>
                <a:gd name="connsiteY63" fmla="*/ 194063 h 621660"/>
                <a:gd name="connsiteX64" fmla="*/ 4022702 w 4022702"/>
                <a:gd name="connsiteY64" fmla="*/ 220377 h 621660"/>
                <a:gd name="connsiteX65" fmla="*/ 4016124 w 4022702"/>
                <a:gd name="connsiteY65" fmla="*/ 236823 h 621660"/>
                <a:gd name="connsiteX66" fmla="*/ 3999678 w 4022702"/>
                <a:gd name="connsiteY66" fmla="*/ 259847 h 621660"/>
                <a:gd name="connsiteX67" fmla="*/ 3976653 w 4022702"/>
                <a:gd name="connsiteY67" fmla="*/ 276293 h 621660"/>
                <a:gd name="connsiteX68" fmla="*/ 3943761 w 4022702"/>
                <a:gd name="connsiteY68" fmla="*/ 286161 h 621660"/>
                <a:gd name="connsiteX69" fmla="*/ 3897712 w 4022702"/>
                <a:gd name="connsiteY69" fmla="*/ 286161 h 621660"/>
                <a:gd name="connsiteX70" fmla="*/ 3749698 w 4022702"/>
                <a:gd name="connsiteY70" fmla="*/ 276293 h 621660"/>
                <a:gd name="connsiteX71" fmla="*/ 3595105 w 4022702"/>
                <a:gd name="connsiteY71" fmla="*/ 266426 h 621660"/>
                <a:gd name="connsiteX72" fmla="*/ 3430645 w 4022702"/>
                <a:gd name="connsiteY72" fmla="*/ 266426 h 621660"/>
                <a:gd name="connsiteX73" fmla="*/ 3216846 w 4022702"/>
                <a:gd name="connsiteY73" fmla="*/ 266426 h 621660"/>
                <a:gd name="connsiteX74" fmla="*/ 2927396 w 4022702"/>
                <a:gd name="connsiteY74" fmla="*/ 266426 h 621660"/>
                <a:gd name="connsiteX75" fmla="*/ 2772803 w 4022702"/>
                <a:gd name="connsiteY75" fmla="*/ 276293 h 6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22702" h="621660">
                  <a:moveTo>
                    <a:pt x="2772803" y="276293"/>
                  </a:moveTo>
                  <a:lnTo>
                    <a:pt x="2611632" y="286161"/>
                  </a:lnTo>
                  <a:lnTo>
                    <a:pt x="2493220" y="296029"/>
                  </a:lnTo>
                  <a:lnTo>
                    <a:pt x="2351784" y="309186"/>
                  </a:lnTo>
                  <a:lnTo>
                    <a:pt x="2170878" y="328921"/>
                  </a:lnTo>
                  <a:lnTo>
                    <a:pt x="2121540" y="335499"/>
                  </a:lnTo>
                  <a:lnTo>
                    <a:pt x="1888006" y="355235"/>
                  </a:lnTo>
                  <a:lnTo>
                    <a:pt x="1690653" y="381548"/>
                  </a:lnTo>
                  <a:lnTo>
                    <a:pt x="1470276" y="411151"/>
                  </a:lnTo>
                  <a:lnTo>
                    <a:pt x="1269635" y="444043"/>
                  </a:lnTo>
                  <a:lnTo>
                    <a:pt x="1111753" y="473646"/>
                  </a:lnTo>
                  <a:lnTo>
                    <a:pt x="911111" y="486803"/>
                  </a:lnTo>
                  <a:lnTo>
                    <a:pt x="776253" y="516406"/>
                  </a:lnTo>
                  <a:lnTo>
                    <a:pt x="654553" y="539430"/>
                  </a:lnTo>
                  <a:lnTo>
                    <a:pt x="539430" y="555876"/>
                  </a:lnTo>
                  <a:lnTo>
                    <a:pt x="506538" y="569033"/>
                  </a:lnTo>
                  <a:lnTo>
                    <a:pt x="434176" y="592058"/>
                  </a:lnTo>
                  <a:lnTo>
                    <a:pt x="351946" y="611793"/>
                  </a:lnTo>
                  <a:lnTo>
                    <a:pt x="299318" y="621660"/>
                  </a:lnTo>
                  <a:lnTo>
                    <a:pt x="282872" y="618371"/>
                  </a:lnTo>
                  <a:lnTo>
                    <a:pt x="233534" y="582190"/>
                  </a:lnTo>
                  <a:lnTo>
                    <a:pt x="157882" y="516406"/>
                  </a:lnTo>
                  <a:lnTo>
                    <a:pt x="118412" y="473646"/>
                  </a:lnTo>
                  <a:lnTo>
                    <a:pt x="72363" y="414440"/>
                  </a:lnTo>
                  <a:lnTo>
                    <a:pt x="42760" y="371681"/>
                  </a:lnTo>
                  <a:lnTo>
                    <a:pt x="13157" y="328921"/>
                  </a:lnTo>
                  <a:lnTo>
                    <a:pt x="0" y="302607"/>
                  </a:lnTo>
                  <a:lnTo>
                    <a:pt x="0" y="279583"/>
                  </a:lnTo>
                  <a:lnTo>
                    <a:pt x="9868" y="266426"/>
                  </a:lnTo>
                  <a:lnTo>
                    <a:pt x="23025" y="263137"/>
                  </a:lnTo>
                  <a:lnTo>
                    <a:pt x="42760" y="266426"/>
                  </a:lnTo>
                  <a:lnTo>
                    <a:pt x="62495" y="279583"/>
                  </a:lnTo>
                  <a:lnTo>
                    <a:pt x="101966" y="312475"/>
                  </a:lnTo>
                  <a:lnTo>
                    <a:pt x="134858" y="332210"/>
                  </a:lnTo>
                  <a:lnTo>
                    <a:pt x="194063" y="358524"/>
                  </a:lnTo>
                  <a:lnTo>
                    <a:pt x="263137" y="374970"/>
                  </a:lnTo>
                  <a:lnTo>
                    <a:pt x="335499" y="378259"/>
                  </a:lnTo>
                  <a:lnTo>
                    <a:pt x="440754" y="374970"/>
                  </a:lnTo>
                  <a:lnTo>
                    <a:pt x="657842" y="355235"/>
                  </a:lnTo>
                  <a:lnTo>
                    <a:pt x="904533" y="328921"/>
                  </a:lnTo>
                  <a:lnTo>
                    <a:pt x="1121620" y="292740"/>
                  </a:lnTo>
                  <a:lnTo>
                    <a:pt x="1318973" y="266426"/>
                  </a:lnTo>
                  <a:lnTo>
                    <a:pt x="1476855" y="243401"/>
                  </a:lnTo>
                  <a:lnTo>
                    <a:pt x="1713678" y="207220"/>
                  </a:lnTo>
                  <a:lnTo>
                    <a:pt x="1930766" y="171039"/>
                  </a:lnTo>
                  <a:lnTo>
                    <a:pt x="2180746" y="148014"/>
                  </a:lnTo>
                  <a:lnTo>
                    <a:pt x="2466907" y="115122"/>
                  </a:lnTo>
                  <a:lnTo>
                    <a:pt x="2749779" y="85519"/>
                  </a:lnTo>
                  <a:lnTo>
                    <a:pt x="3003048" y="62495"/>
                  </a:lnTo>
                  <a:lnTo>
                    <a:pt x="3318812" y="62495"/>
                  </a:lnTo>
                  <a:lnTo>
                    <a:pt x="3427356" y="65784"/>
                  </a:lnTo>
                  <a:lnTo>
                    <a:pt x="3447091" y="62495"/>
                  </a:lnTo>
                  <a:lnTo>
                    <a:pt x="3516164" y="36181"/>
                  </a:lnTo>
                  <a:lnTo>
                    <a:pt x="3595105" y="6578"/>
                  </a:lnTo>
                  <a:lnTo>
                    <a:pt x="3618130" y="0"/>
                  </a:lnTo>
                  <a:lnTo>
                    <a:pt x="3627997" y="0"/>
                  </a:lnTo>
                  <a:lnTo>
                    <a:pt x="3706938" y="16446"/>
                  </a:lnTo>
                  <a:lnTo>
                    <a:pt x="3825350" y="49338"/>
                  </a:lnTo>
                  <a:lnTo>
                    <a:pt x="3861531" y="59206"/>
                  </a:lnTo>
                  <a:lnTo>
                    <a:pt x="3924026" y="95387"/>
                  </a:lnTo>
                  <a:lnTo>
                    <a:pt x="3993099" y="144725"/>
                  </a:lnTo>
                  <a:lnTo>
                    <a:pt x="4009546" y="164460"/>
                  </a:lnTo>
                  <a:lnTo>
                    <a:pt x="4022702" y="184196"/>
                  </a:lnTo>
                  <a:lnTo>
                    <a:pt x="4022702" y="194063"/>
                  </a:lnTo>
                  <a:lnTo>
                    <a:pt x="4022702" y="220377"/>
                  </a:lnTo>
                  <a:lnTo>
                    <a:pt x="4016124" y="236823"/>
                  </a:lnTo>
                  <a:lnTo>
                    <a:pt x="3999678" y="259847"/>
                  </a:lnTo>
                  <a:lnTo>
                    <a:pt x="3976653" y="276293"/>
                  </a:lnTo>
                  <a:lnTo>
                    <a:pt x="3943761" y="286161"/>
                  </a:lnTo>
                  <a:lnTo>
                    <a:pt x="3897712" y="286161"/>
                  </a:lnTo>
                  <a:lnTo>
                    <a:pt x="3749698" y="276293"/>
                  </a:lnTo>
                  <a:lnTo>
                    <a:pt x="3595105" y="266426"/>
                  </a:lnTo>
                  <a:lnTo>
                    <a:pt x="3430645" y="266426"/>
                  </a:lnTo>
                  <a:lnTo>
                    <a:pt x="3216846" y="266426"/>
                  </a:lnTo>
                  <a:lnTo>
                    <a:pt x="2927396" y="266426"/>
                  </a:lnTo>
                  <a:lnTo>
                    <a:pt x="2772803" y="2762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7">
              <a:extLst>
                <a:ext uri="{FF2B5EF4-FFF2-40B4-BE49-F238E27FC236}">
                  <a16:creationId xmlns:a16="http://schemas.microsoft.com/office/drawing/2014/main" id="{D1B7D0AD-8F3C-404D-B840-50184BBF6C35}"/>
                </a:ext>
              </a:extLst>
            </p:cNvPr>
            <p:cNvSpPr/>
            <p:nvPr/>
          </p:nvSpPr>
          <p:spPr>
            <a:xfrm>
              <a:off x="3713163" y="3086100"/>
              <a:ext cx="515938" cy="1760538"/>
            </a:xfrm>
            <a:custGeom>
              <a:avLst/>
              <a:gdLst>
                <a:gd name="connsiteX0" fmla="*/ 242887 w 516731"/>
                <a:gd name="connsiteY0" fmla="*/ 1104900 h 1759744"/>
                <a:gd name="connsiteX1" fmla="*/ 276225 w 516731"/>
                <a:gd name="connsiteY1" fmla="*/ 1481138 h 1759744"/>
                <a:gd name="connsiteX2" fmla="*/ 302419 w 516731"/>
                <a:gd name="connsiteY2" fmla="*/ 1759744 h 1759744"/>
                <a:gd name="connsiteX3" fmla="*/ 516731 w 516731"/>
                <a:gd name="connsiteY3" fmla="*/ 1728788 h 1759744"/>
                <a:gd name="connsiteX4" fmla="*/ 511969 w 516731"/>
                <a:gd name="connsiteY4" fmla="*/ 1578769 h 1759744"/>
                <a:gd name="connsiteX5" fmla="*/ 502444 w 516731"/>
                <a:gd name="connsiteY5" fmla="*/ 1414463 h 1759744"/>
                <a:gd name="connsiteX6" fmla="*/ 492919 w 516731"/>
                <a:gd name="connsiteY6" fmla="*/ 1266825 h 1759744"/>
                <a:gd name="connsiteX7" fmla="*/ 488156 w 516731"/>
                <a:gd name="connsiteY7" fmla="*/ 1162050 h 1759744"/>
                <a:gd name="connsiteX8" fmla="*/ 478631 w 516731"/>
                <a:gd name="connsiteY8" fmla="*/ 1028700 h 1759744"/>
                <a:gd name="connsiteX9" fmla="*/ 466725 w 516731"/>
                <a:gd name="connsiteY9" fmla="*/ 842963 h 1759744"/>
                <a:gd name="connsiteX10" fmla="*/ 473869 w 516731"/>
                <a:gd name="connsiteY10" fmla="*/ 711994 h 1759744"/>
                <a:gd name="connsiteX11" fmla="*/ 454819 w 516731"/>
                <a:gd name="connsiteY11" fmla="*/ 566738 h 1759744"/>
                <a:gd name="connsiteX12" fmla="*/ 428625 w 516731"/>
                <a:gd name="connsiteY12" fmla="*/ 371475 h 1759744"/>
                <a:gd name="connsiteX13" fmla="*/ 428625 w 516731"/>
                <a:gd name="connsiteY13" fmla="*/ 359569 h 1759744"/>
                <a:gd name="connsiteX14" fmla="*/ 438150 w 516731"/>
                <a:gd name="connsiteY14" fmla="*/ 342900 h 1759744"/>
                <a:gd name="connsiteX15" fmla="*/ 452437 w 516731"/>
                <a:gd name="connsiteY15" fmla="*/ 316706 h 1759744"/>
                <a:gd name="connsiteX16" fmla="*/ 459581 w 516731"/>
                <a:gd name="connsiteY16" fmla="*/ 300038 h 1759744"/>
                <a:gd name="connsiteX17" fmla="*/ 459581 w 516731"/>
                <a:gd name="connsiteY17" fmla="*/ 280988 h 1759744"/>
                <a:gd name="connsiteX18" fmla="*/ 454819 w 516731"/>
                <a:gd name="connsiteY18" fmla="*/ 259556 h 1759744"/>
                <a:gd name="connsiteX19" fmla="*/ 445294 w 516731"/>
                <a:gd name="connsiteY19" fmla="*/ 240506 h 1759744"/>
                <a:gd name="connsiteX20" fmla="*/ 433387 w 516731"/>
                <a:gd name="connsiteY20" fmla="*/ 223838 h 1759744"/>
                <a:gd name="connsiteX21" fmla="*/ 409575 w 516731"/>
                <a:gd name="connsiteY21" fmla="*/ 207169 h 1759744"/>
                <a:gd name="connsiteX22" fmla="*/ 378619 w 516731"/>
                <a:gd name="connsiteY22" fmla="*/ 192881 h 1759744"/>
                <a:gd name="connsiteX23" fmla="*/ 328612 w 516731"/>
                <a:gd name="connsiteY23" fmla="*/ 166688 h 1759744"/>
                <a:gd name="connsiteX24" fmla="*/ 250031 w 516731"/>
                <a:gd name="connsiteY24" fmla="*/ 123825 h 1759744"/>
                <a:gd name="connsiteX25" fmla="*/ 178594 w 516731"/>
                <a:gd name="connsiteY25" fmla="*/ 78581 h 1759744"/>
                <a:gd name="connsiteX26" fmla="*/ 88106 w 516731"/>
                <a:gd name="connsiteY26" fmla="*/ 0 h 1759744"/>
                <a:gd name="connsiteX27" fmla="*/ 19050 w 516731"/>
                <a:gd name="connsiteY27" fmla="*/ 0 h 1759744"/>
                <a:gd name="connsiteX28" fmla="*/ 2381 w 516731"/>
                <a:gd name="connsiteY28" fmla="*/ 50006 h 1759744"/>
                <a:gd name="connsiteX29" fmla="*/ 0 w 516731"/>
                <a:gd name="connsiteY29" fmla="*/ 71438 h 1759744"/>
                <a:gd name="connsiteX30" fmla="*/ 2381 w 516731"/>
                <a:gd name="connsiteY30" fmla="*/ 88106 h 1759744"/>
                <a:gd name="connsiteX31" fmla="*/ 16669 w 516731"/>
                <a:gd name="connsiteY31" fmla="*/ 116681 h 1759744"/>
                <a:gd name="connsiteX32" fmla="*/ 45244 w 516731"/>
                <a:gd name="connsiteY32" fmla="*/ 154781 h 1759744"/>
                <a:gd name="connsiteX33" fmla="*/ 71437 w 516731"/>
                <a:gd name="connsiteY33" fmla="*/ 183356 h 1759744"/>
                <a:gd name="connsiteX34" fmla="*/ 90487 w 516731"/>
                <a:gd name="connsiteY34" fmla="*/ 200025 h 1759744"/>
                <a:gd name="connsiteX35" fmla="*/ 107156 w 516731"/>
                <a:gd name="connsiteY35" fmla="*/ 226219 h 1759744"/>
                <a:gd name="connsiteX36" fmla="*/ 133350 w 516731"/>
                <a:gd name="connsiteY36" fmla="*/ 278606 h 1759744"/>
                <a:gd name="connsiteX37" fmla="*/ 157162 w 516731"/>
                <a:gd name="connsiteY37" fmla="*/ 345281 h 1759744"/>
                <a:gd name="connsiteX38" fmla="*/ 173831 w 516731"/>
                <a:gd name="connsiteY38" fmla="*/ 404813 h 1759744"/>
                <a:gd name="connsiteX39" fmla="*/ 190500 w 516731"/>
                <a:gd name="connsiteY39" fmla="*/ 492919 h 1759744"/>
                <a:gd name="connsiteX40" fmla="*/ 197644 w 516731"/>
                <a:gd name="connsiteY40" fmla="*/ 550069 h 1759744"/>
                <a:gd name="connsiteX41" fmla="*/ 200025 w 516731"/>
                <a:gd name="connsiteY41" fmla="*/ 611981 h 1759744"/>
                <a:gd name="connsiteX42" fmla="*/ 202406 w 516731"/>
                <a:gd name="connsiteY42" fmla="*/ 702469 h 1759744"/>
                <a:gd name="connsiteX43" fmla="*/ 202406 w 516731"/>
                <a:gd name="connsiteY43" fmla="*/ 754856 h 1759744"/>
                <a:gd name="connsiteX44" fmla="*/ 221456 w 516731"/>
                <a:gd name="connsiteY44" fmla="*/ 881063 h 1759744"/>
                <a:gd name="connsiteX45" fmla="*/ 242887 w 516731"/>
                <a:gd name="connsiteY45" fmla="*/ 1104900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731" h="1759744">
                  <a:moveTo>
                    <a:pt x="242887" y="1104900"/>
                  </a:moveTo>
                  <a:lnTo>
                    <a:pt x="276225" y="1481138"/>
                  </a:lnTo>
                  <a:lnTo>
                    <a:pt x="302419" y="1759744"/>
                  </a:lnTo>
                  <a:lnTo>
                    <a:pt x="516731" y="1728788"/>
                  </a:lnTo>
                  <a:lnTo>
                    <a:pt x="511969" y="1578769"/>
                  </a:lnTo>
                  <a:lnTo>
                    <a:pt x="502444" y="1414463"/>
                  </a:lnTo>
                  <a:lnTo>
                    <a:pt x="492919" y="1266825"/>
                  </a:lnTo>
                  <a:lnTo>
                    <a:pt x="488156" y="1162050"/>
                  </a:lnTo>
                  <a:lnTo>
                    <a:pt x="478631" y="1028700"/>
                  </a:lnTo>
                  <a:lnTo>
                    <a:pt x="466725" y="842963"/>
                  </a:lnTo>
                  <a:lnTo>
                    <a:pt x="473869" y="711994"/>
                  </a:lnTo>
                  <a:lnTo>
                    <a:pt x="454819" y="566738"/>
                  </a:lnTo>
                  <a:lnTo>
                    <a:pt x="428625" y="371475"/>
                  </a:lnTo>
                  <a:lnTo>
                    <a:pt x="428625" y="359569"/>
                  </a:lnTo>
                  <a:lnTo>
                    <a:pt x="438150" y="342900"/>
                  </a:lnTo>
                  <a:lnTo>
                    <a:pt x="452437" y="316706"/>
                  </a:lnTo>
                  <a:lnTo>
                    <a:pt x="459581" y="300038"/>
                  </a:lnTo>
                  <a:lnTo>
                    <a:pt x="459581" y="280988"/>
                  </a:lnTo>
                  <a:lnTo>
                    <a:pt x="454819" y="259556"/>
                  </a:lnTo>
                  <a:lnTo>
                    <a:pt x="445294" y="240506"/>
                  </a:lnTo>
                  <a:lnTo>
                    <a:pt x="433387" y="223838"/>
                  </a:lnTo>
                  <a:lnTo>
                    <a:pt x="409575" y="207169"/>
                  </a:lnTo>
                  <a:lnTo>
                    <a:pt x="378619" y="192881"/>
                  </a:lnTo>
                  <a:lnTo>
                    <a:pt x="328612" y="166688"/>
                  </a:lnTo>
                  <a:lnTo>
                    <a:pt x="250031" y="123825"/>
                  </a:lnTo>
                  <a:lnTo>
                    <a:pt x="178594" y="78581"/>
                  </a:lnTo>
                  <a:lnTo>
                    <a:pt x="88106" y="0"/>
                  </a:lnTo>
                  <a:lnTo>
                    <a:pt x="19050" y="0"/>
                  </a:lnTo>
                  <a:lnTo>
                    <a:pt x="2381" y="50006"/>
                  </a:lnTo>
                  <a:lnTo>
                    <a:pt x="0" y="71438"/>
                  </a:lnTo>
                  <a:lnTo>
                    <a:pt x="2381" y="88106"/>
                  </a:lnTo>
                  <a:lnTo>
                    <a:pt x="16669" y="116681"/>
                  </a:lnTo>
                  <a:lnTo>
                    <a:pt x="45244" y="154781"/>
                  </a:lnTo>
                  <a:lnTo>
                    <a:pt x="71437" y="183356"/>
                  </a:lnTo>
                  <a:lnTo>
                    <a:pt x="90487" y="200025"/>
                  </a:lnTo>
                  <a:lnTo>
                    <a:pt x="107156" y="226219"/>
                  </a:lnTo>
                  <a:lnTo>
                    <a:pt x="133350" y="278606"/>
                  </a:lnTo>
                  <a:lnTo>
                    <a:pt x="157162" y="345281"/>
                  </a:lnTo>
                  <a:lnTo>
                    <a:pt x="173831" y="404813"/>
                  </a:lnTo>
                  <a:lnTo>
                    <a:pt x="190500" y="492919"/>
                  </a:lnTo>
                  <a:lnTo>
                    <a:pt x="197644" y="550069"/>
                  </a:lnTo>
                  <a:cubicBezTo>
                    <a:pt x="198438" y="570706"/>
                    <a:pt x="199231" y="591344"/>
                    <a:pt x="200025" y="611981"/>
                  </a:cubicBezTo>
                  <a:cubicBezTo>
                    <a:pt x="200819" y="642144"/>
                    <a:pt x="201612" y="672306"/>
                    <a:pt x="202406" y="702469"/>
                  </a:cubicBezTo>
                  <a:lnTo>
                    <a:pt x="202406" y="754856"/>
                  </a:lnTo>
                  <a:lnTo>
                    <a:pt x="221456" y="881063"/>
                  </a:lnTo>
                  <a:lnTo>
                    <a:pt x="242887" y="11049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8">
              <a:extLst>
                <a:ext uri="{FF2B5EF4-FFF2-40B4-BE49-F238E27FC236}">
                  <a16:creationId xmlns:a16="http://schemas.microsoft.com/office/drawing/2014/main" id="{2A0E0FB8-D017-456A-AF2A-4AAA3DFD7BDA}"/>
                </a:ext>
              </a:extLst>
            </p:cNvPr>
            <p:cNvSpPr/>
            <p:nvPr/>
          </p:nvSpPr>
          <p:spPr>
            <a:xfrm>
              <a:off x="5842001" y="3001963"/>
              <a:ext cx="525462" cy="1682750"/>
            </a:xfrm>
            <a:custGeom>
              <a:avLst/>
              <a:gdLst>
                <a:gd name="connsiteX0" fmla="*/ 90488 w 526257"/>
                <a:gd name="connsiteY0" fmla="*/ 1112044 h 1681163"/>
                <a:gd name="connsiteX1" fmla="*/ 128588 w 526257"/>
                <a:gd name="connsiteY1" fmla="*/ 881063 h 1681163"/>
                <a:gd name="connsiteX2" fmla="*/ 154782 w 526257"/>
                <a:gd name="connsiteY2" fmla="*/ 723900 h 1681163"/>
                <a:gd name="connsiteX3" fmla="*/ 169069 w 526257"/>
                <a:gd name="connsiteY3" fmla="*/ 569119 h 1681163"/>
                <a:gd name="connsiteX4" fmla="*/ 195263 w 526257"/>
                <a:gd name="connsiteY4" fmla="*/ 409575 h 1681163"/>
                <a:gd name="connsiteX5" fmla="*/ 214313 w 526257"/>
                <a:gd name="connsiteY5" fmla="*/ 304800 h 1681163"/>
                <a:gd name="connsiteX6" fmla="*/ 214313 w 526257"/>
                <a:gd name="connsiteY6" fmla="*/ 280988 h 1681163"/>
                <a:gd name="connsiteX7" fmla="*/ 207169 w 526257"/>
                <a:gd name="connsiteY7" fmla="*/ 230982 h 1681163"/>
                <a:gd name="connsiteX8" fmla="*/ 195263 w 526257"/>
                <a:gd name="connsiteY8" fmla="*/ 188119 h 1681163"/>
                <a:gd name="connsiteX9" fmla="*/ 180975 w 526257"/>
                <a:gd name="connsiteY9" fmla="*/ 147638 h 1681163"/>
                <a:gd name="connsiteX10" fmla="*/ 169069 w 526257"/>
                <a:gd name="connsiteY10" fmla="*/ 123825 h 1681163"/>
                <a:gd name="connsiteX11" fmla="*/ 152400 w 526257"/>
                <a:gd name="connsiteY11" fmla="*/ 100013 h 1681163"/>
                <a:gd name="connsiteX12" fmla="*/ 135732 w 526257"/>
                <a:gd name="connsiteY12" fmla="*/ 83344 h 1681163"/>
                <a:gd name="connsiteX13" fmla="*/ 111919 w 526257"/>
                <a:gd name="connsiteY13" fmla="*/ 69057 h 1681163"/>
                <a:gd name="connsiteX14" fmla="*/ 95250 w 526257"/>
                <a:gd name="connsiteY14" fmla="*/ 54769 h 1681163"/>
                <a:gd name="connsiteX15" fmla="*/ 85725 w 526257"/>
                <a:gd name="connsiteY15" fmla="*/ 45244 h 1681163"/>
                <a:gd name="connsiteX16" fmla="*/ 78582 w 526257"/>
                <a:gd name="connsiteY16" fmla="*/ 26194 h 1681163"/>
                <a:gd name="connsiteX17" fmla="*/ 80963 w 526257"/>
                <a:gd name="connsiteY17" fmla="*/ 14288 h 1681163"/>
                <a:gd name="connsiteX18" fmla="*/ 90488 w 526257"/>
                <a:gd name="connsiteY18" fmla="*/ 4763 h 1681163"/>
                <a:gd name="connsiteX19" fmla="*/ 109538 w 526257"/>
                <a:gd name="connsiteY19" fmla="*/ 0 h 1681163"/>
                <a:gd name="connsiteX20" fmla="*/ 152400 w 526257"/>
                <a:gd name="connsiteY20" fmla="*/ 0 h 1681163"/>
                <a:gd name="connsiteX21" fmla="*/ 216694 w 526257"/>
                <a:gd name="connsiteY21" fmla="*/ 7144 h 1681163"/>
                <a:gd name="connsiteX22" fmla="*/ 273844 w 526257"/>
                <a:gd name="connsiteY22" fmla="*/ 21432 h 1681163"/>
                <a:gd name="connsiteX23" fmla="*/ 338138 w 526257"/>
                <a:gd name="connsiteY23" fmla="*/ 47625 h 1681163"/>
                <a:gd name="connsiteX24" fmla="*/ 381000 w 526257"/>
                <a:gd name="connsiteY24" fmla="*/ 71438 h 1681163"/>
                <a:gd name="connsiteX25" fmla="*/ 440532 w 526257"/>
                <a:gd name="connsiteY25" fmla="*/ 111919 h 1681163"/>
                <a:gd name="connsiteX26" fmla="*/ 488157 w 526257"/>
                <a:gd name="connsiteY26" fmla="*/ 152400 h 1681163"/>
                <a:gd name="connsiteX27" fmla="*/ 509588 w 526257"/>
                <a:gd name="connsiteY27" fmla="*/ 176213 h 1681163"/>
                <a:gd name="connsiteX28" fmla="*/ 521494 w 526257"/>
                <a:gd name="connsiteY28" fmla="*/ 195263 h 1681163"/>
                <a:gd name="connsiteX29" fmla="*/ 526257 w 526257"/>
                <a:gd name="connsiteY29" fmla="*/ 216694 h 1681163"/>
                <a:gd name="connsiteX30" fmla="*/ 523875 w 526257"/>
                <a:gd name="connsiteY30" fmla="*/ 235744 h 1681163"/>
                <a:gd name="connsiteX31" fmla="*/ 511969 w 526257"/>
                <a:gd name="connsiteY31" fmla="*/ 261938 h 1681163"/>
                <a:gd name="connsiteX32" fmla="*/ 497682 w 526257"/>
                <a:gd name="connsiteY32" fmla="*/ 278607 h 1681163"/>
                <a:gd name="connsiteX33" fmla="*/ 488157 w 526257"/>
                <a:gd name="connsiteY33" fmla="*/ 290513 h 1681163"/>
                <a:gd name="connsiteX34" fmla="*/ 485775 w 526257"/>
                <a:gd name="connsiteY34" fmla="*/ 295275 h 1681163"/>
                <a:gd name="connsiteX35" fmla="*/ 473869 w 526257"/>
                <a:gd name="connsiteY35" fmla="*/ 366713 h 1681163"/>
                <a:gd name="connsiteX36" fmla="*/ 435769 w 526257"/>
                <a:gd name="connsiteY36" fmla="*/ 588169 h 1681163"/>
                <a:gd name="connsiteX37" fmla="*/ 397669 w 526257"/>
                <a:gd name="connsiteY37" fmla="*/ 738188 h 1681163"/>
                <a:gd name="connsiteX38" fmla="*/ 333375 w 526257"/>
                <a:gd name="connsiteY38" fmla="*/ 1090613 h 1681163"/>
                <a:gd name="connsiteX39" fmla="*/ 271463 w 526257"/>
                <a:gd name="connsiteY39" fmla="*/ 1404938 h 1681163"/>
                <a:gd name="connsiteX40" fmla="*/ 216694 w 526257"/>
                <a:gd name="connsiteY40" fmla="*/ 1681163 h 1681163"/>
                <a:gd name="connsiteX41" fmla="*/ 0 w 526257"/>
                <a:gd name="connsiteY41" fmla="*/ 1662113 h 1681163"/>
                <a:gd name="connsiteX42" fmla="*/ 23813 w 526257"/>
                <a:gd name="connsiteY42" fmla="*/ 1512094 h 1681163"/>
                <a:gd name="connsiteX43" fmla="*/ 66675 w 526257"/>
                <a:gd name="connsiteY43" fmla="*/ 1252538 h 1681163"/>
                <a:gd name="connsiteX44" fmla="*/ 90488 w 526257"/>
                <a:gd name="connsiteY44" fmla="*/ 1112044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257" h="1681163">
                  <a:moveTo>
                    <a:pt x="90488" y="1112044"/>
                  </a:moveTo>
                  <a:lnTo>
                    <a:pt x="128588" y="881063"/>
                  </a:lnTo>
                  <a:lnTo>
                    <a:pt x="154782" y="723900"/>
                  </a:lnTo>
                  <a:lnTo>
                    <a:pt x="169069" y="569119"/>
                  </a:lnTo>
                  <a:lnTo>
                    <a:pt x="195263" y="409575"/>
                  </a:lnTo>
                  <a:lnTo>
                    <a:pt x="214313" y="304800"/>
                  </a:lnTo>
                  <a:lnTo>
                    <a:pt x="214313" y="280988"/>
                  </a:lnTo>
                  <a:lnTo>
                    <a:pt x="207169" y="230982"/>
                  </a:lnTo>
                  <a:lnTo>
                    <a:pt x="195263" y="188119"/>
                  </a:lnTo>
                  <a:lnTo>
                    <a:pt x="180975" y="147638"/>
                  </a:lnTo>
                  <a:lnTo>
                    <a:pt x="169069" y="123825"/>
                  </a:lnTo>
                  <a:lnTo>
                    <a:pt x="152400" y="100013"/>
                  </a:lnTo>
                  <a:lnTo>
                    <a:pt x="135732" y="83344"/>
                  </a:lnTo>
                  <a:lnTo>
                    <a:pt x="111919" y="69057"/>
                  </a:lnTo>
                  <a:lnTo>
                    <a:pt x="95250" y="54769"/>
                  </a:lnTo>
                  <a:lnTo>
                    <a:pt x="85725" y="45244"/>
                  </a:lnTo>
                  <a:lnTo>
                    <a:pt x="78582" y="26194"/>
                  </a:lnTo>
                  <a:lnTo>
                    <a:pt x="80963" y="14288"/>
                  </a:lnTo>
                  <a:lnTo>
                    <a:pt x="90488" y="4763"/>
                  </a:lnTo>
                  <a:lnTo>
                    <a:pt x="109538" y="0"/>
                  </a:lnTo>
                  <a:lnTo>
                    <a:pt x="152400" y="0"/>
                  </a:lnTo>
                  <a:lnTo>
                    <a:pt x="216694" y="7144"/>
                  </a:lnTo>
                  <a:lnTo>
                    <a:pt x="273844" y="21432"/>
                  </a:lnTo>
                  <a:lnTo>
                    <a:pt x="338138" y="47625"/>
                  </a:lnTo>
                  <a:lnTo>
                    <a:pt x="381000" y="71438"/>
                  </a:lnTo>
                  <a:lnTo>
                    <a:pt x="440532" y="111919"/>
                  </a:lnTo>
                  <a:lnTo>
                    <a:pt x="488157" y="152400"/>
                  </a:lnTo>
                  <a:lnTo>
                    <a:pt x="509588" y="176213"/>
                  </a:lnTo>
                  <a:lnTo>
                    <a:pt x="521494" y="195263"/>
                  </a:lnTo>
                  <a:lnTo>
                    <a:pt x="526257" y="216694"/>
                  </a:lnTo>
                  <a:lnTo>
                    <a:pt x="523875" y="235744"/>
                  </a:lnTo>
                  <a:lnTo>
                    <a:pt x="511969" y="261938"/>
                  </a:lnTo>
                  <a:lnTo>
                    <a:pt x="497682" y="278607"/>
                  </a:lnTo>
                  <a:lnTo>
                    <a:pt x="488157" y="290513"/>
                  </a:lnTo>
                  <a:lnTo>
                    <a:pt x="485775" y="295275"/>
                  </a:lnTo>
                  <a:lnTo>
                    <a:pt x="473869" y="366713"/>
                  </a:lnTo>
                  <a:lnTo>
                    <a:pt x="435769" y="588169"/>
                  </a:lnTo>
                  <a:lnTo>
                    <a:pt x="397669" y="738188"/>
                  </a:lnTo>
                  <a:lnTo>
                    <a:pt x="333375" y="1090613"/>
                  </a:lnTo>
                  <a:lnTo>
                    <a:pt x="271463" y="1404938"/>
                  </a:lnTo>
                  <a:lnTo>
                    <a:pt x="216694" y="1681163"/>
                  </a:lnTo>
                  <a:lnTo>
                    <a:pt x="0" y="1662113"/>
                  </a:lnTo>
                  <a:lnTo>
                    <a:pt x="23813" y="1512094"/>
                  </a:lnTo>
                  <a:lnTo>
                    <a:pt x="66675" y="1252538"/>
                  </a:lnTo>
                  <a:lnTo>
                    <a:pt x="90488" y="11120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F6B31A3E-97DE-442D-8F2A-A0DA9D31B7C3}"/>
                </a:ext>
              </a:extLst>
            </p:cNvPr>
            <p:cNvSpPr/>
            <p:nvPr/>
          </p:nvSpPr>
          <p:spPr>
            <a:xfrm>
              <a:off x="3567113" y="4541838"/>
              <a:ext cx="3101975" cy="446087"/>
            </a:xfrm>
            <a:custGeom>
              <a:avLst/>
              <a:gdLst>
                <a:gd name="connsiteX0" fmla="*/ 2096857 w 3101444"/>
                <a:gd name="connsiteY0" fmla="*/ 225468 h 445927"/>
                <a:gd name="connsiteX1" fmla="*/ 1964081 w 3101444"/>
                <a:gd name="connsiteY1" fmla="*/ 227974 h 445927"/>
                <a:gd name="connsiteX2" fmla="*/ 1833810 w 3101444"/>
                <a:gd name="connsiteY2" fmla="*/ 232984 h 445927"/>
                <a:gd name="connsiteX3" fmla="*/ 1696024 w 3101444"/>
                <a:gd name="connsiteY3" fmla="*/ 240500 h 445927"/>
                <a:gd name="connsiteX4" fmla="*/ 1588300 w 3101444"/>
                <a:gd name="connsiteY4" fmla="*/ 250521 h 445927"/>
                <a:gd name="connsiteX5" fmla="*/ 1320243 w 3101444"/>
                <a:gd name="connsiteY5" fmla="*/ 275573 h 445927"/>
                <a:gd name="connsiteX6" fmla="*/ 1167426 w 3101444"/>
                <a:gd name="connsiteY6" fmla="*/ 295614 h 445927"/>
                <a:gd name="connsiteX7" fmla="*/ 997072 w 3101444"/>
                <a:gd name="connsiteY7" fmla="*/ 320666 h 445927"/>
                <a:gd name="connsiteX8" fmla="*/ 834233 w 3101444"/>
                <a:gd name="connsiteY8" fmla="*/ 345718 h 445927"/>
                <a:gd name="connsiteX9" fmla="*/ 681416 w 3101444"/>
                <a:gd name="connsiteY9" fmla="*/ 373276 h 445927"/>
                <a:gd name="connsiteX10" fmla="*/ 633817 w 3101444"/>
                <a:gd name="connsiteY10" fmla="*/ 380791 h 445927"/>
                <a:gd name="connsiteX11" fmla="*/ 588723 w 3101444"/>
                <a:gd name="connsiteY11" fmla="*/ 393317 h 445927"/>
                <a:gd name="connsiteX12" fmla="*/ 518578 w 3101444"/>
                <a:gd name="connsiteY12" fmla="*/ 410854 h 445927"/>
                <a:gd name="connsiteX13" fmla="*/ 438411 w 3101444"/>
                <a:gd name="connsiteY13" fmla="*/ 425885 h 445927"/>
                <a:gd name="connsiteX14" fmla="*/ 365760 w 3101444"/>
                <a:gd name="connsiteY14" fmla="*/ 438411 h 445927"/>
                <a:gd name="connsiteX15" fmla="*/ 300625 w 3101444"/>
                <a:gd name="connsiteY15" fmla="*/ 445927 h 445927"/>
                <a:gd name="connsiteX16" fmla="*/ 275573 w 3101444"/>
                <a:gd name="connsiteY16" fmla="*/ 438411 h 445927"/>
                <a:gd name="connsiteX17" fmla="*/ 248015 w 3101444"/>
                <a:gd name="connsiteY17" fmla="*/ 425885 h 445927"/>
                <a:gd name="connsiteX18" fmla="*/ 217953 w 3101444"/>
                <a:gd name="connsiteY18" fmla="*/ 408348 h 445927"/>
                <a:gd name="connsiteX19" fmla="*/ 180375 w 3101444"/>
                <a:gd name="connsiteY19" fmla="*/ 378286 h 445927"/>
                <a:gd name="connsiteX20" fmla="*/ 150312 w 3101444"/>
                <a:gd name="connsiteY20" fmla="*/ 348224 h 445927"/>
                <a:gd name="connsiteX21" fmla="*/ 102713 w 3101444"/>
                <a:gd name="connsiteY21" fmla="*/ 295614 h 445927"/>
                <a:gd name="connsiteX22" fmla="*/ 40083 w 3101444"/>
                <a:gd name="connsiteY22" fmla="*/ 220458 h 445927"/>
                <a:gd name="connsiteX23" fmla="*/ 20042 w 3101444"/>
                <a:gd name="connsiteY23" fmla="*/ 190396 h 445927"/>
                <a:gd name="connsiteX24" fmla="*/ 2505 w 3101444"/>
                <a:gd name="connsiteY24" fmla="*/ 157828 h 445927"/>
                <a:gd name="connsiteX25" fmla="*/ 0 w 3101444"/>
                <a:gd name="connsiteY25" fmla="*/ 135281 h 445927"/>
                <a:gd name="connsiteX26" fmla="*/ 2505 w 3101444"/>
                <a:gd name="connsiteY26" fmla="*/ 125260 h 445927"/>
                <a:gd name="connsiteX27" fmla="*/ 7516 w 3101444"/>
                <a:gd name="connsiteY27" fmla="*/ 120250 h 445927"/>
                <a:gd name="connsiteX28" fmla="*/ 20042 w 3101444"/>
                <a:gd name="connsiteY28" fmla="*/ 120250 h 445927"/>
                <a:gd name="connsiteX29" fmla="*/ 50104 w 3101444"/>
                <a:gd name="connsiteY29" fmla="*/ 130271 h 445927"/>
                <a:gd name="connsiteX30" fmla="*/ 87682 w 3101444"/>
                <a:gd name="connsiteY30" fmla="*/ 150312 h 445927"/>
                <a:gd name="connsiteX31" fmla="*/ 135281 w 3101444"/>
                <a:gd name="connsiteY31" fmla="*/ 172859 h 445927"/>
                <a:gd name="connsiteX32" fmla="*/ 185385 w 3101444"/>
                <a:gd name="connsiteY32" fmla="*/ 187890 h 445927"/>
                <a:gd name="connsiteX33" fmla="*/ 240500 w 3101444"/>
                <a:gd name="connsiteY33" fmla="*/ 197911 h 445927"/>
                <a:gd name="connsiteX34" fmla="*/ 315656 w 3101444"/>
                <a:gd name="connsiteY34" fmla="*/ 202922 h 445927"/>
                <a:gd name="connsiteX35" fmla="*/ 398328 w 3101444"/>
                <a:gd name="connsiteY35" fmla="*/ 202922 h 445927"/>
                <a:gd name="connsiteX36" fmla="*/ 493526 w 3101444"/>
                <a:gd name="connsiteY36" fmla="*/ 202922 h 445927"/>
                <a:gd name="connsiteX37" fmla="*/ 784129 w 3101444"/>
                <a:gd name="connsiteY37" fmla="*/ 162838 h 445927"/>
                <a:gd name="connsiteX38" fmla="*/ 1054692 w 3101444"/>
                <a:gd name="connsiteY38" fmla="*/ 127765 h 445927"/>
                <a:gd name="connsiteX39" fmla="*/ 1245087 w 3101444"/>
                <a:gd name="connsiteY39" fmla="*/ 105219 h 445927"/>
                <a:gd name="connsiteX40" fmla="*/ 1415441 w 3101444"/>
                <a:gd name="connsiteY40" fmla="*/ 87682 h 445927"/>
                <a:gd name="connsiteX41" fmla="*/ 1603332 w 3101444"/>
                <a:gd name="connsiteY41" fmla="*/ 70146 h 445927"/>
                <a:gd name="connsiteX42" fmla="*/ 1786212 w 3101444"/>
                <a:gd name="connsiteY42" fmla="*/ 57620 h 445927"/>
                <a:gd name="connsiteX43" fmla="*/ 2041743 w 3101444"/>
                <a:gd name="connsiteY43" fmla="*/ 40083 h 445927"/>
                <a:gd name="connsiteX44" fmla="*/ 2324831 w 3101444"/>
                <a:gd name="connsiteY44" fmla="*/ 22547 h 445927"/>
                <a:gd name="connsiteX45" fmla="*/ 2490174 w 3101444"/>
                <a:gd name="connsiteY45" fmla="*/ 25052 h 445927"/>
                <a:gd name="connsiteX46" fmla="*/ 2607919 w 3101444"/>
                <a:gd name="connsiteY46" fmla="*/ 10021 h 445927"/>
                <a:gd name="connsiteX47" fmla="*/ 2725664 w 3101444"/>
                <a:gd name="connsiteY47" fmla="*/ 0 h 445927"/>
                <a:gd name="connsiteX48" fmla="*/ 2760737 w 3101444"/>
                <a:gd name="connsiteY48" fmla="*/ 0 h 445927"/>
                <a:gd name="connsiteX49" fmla="*/ 2803325 w 3101444"/>
                <a:gd name="connsiteY49" fmla="*/ 10021 h 445927"/>
                <a:gd name="connsiteX50" fmla="*/ 2878481 w 3101444"/>
                <a:gd name="connsiteY50" fmla="*/ 32568 h 445927"/>
                <a:gd name="connsiteX51" fmla="*/ 2938606 w 3101444"/>
                <a:gd name="connsiteY51" fmla="*/ 55115 h 445927"/>
                <a:gd name="connsiteX52" fmla="*/ 2976184 w 3101444"/>
                <a:gd name="connsiteY52" fmla="*/ 72651 h 445927"/>
                <a:gd name="connsiteX53" fmla="*/ 3001236 w 3101444"/>
                <a:gd name="connsiteY53" fmla="*/ 90187 h 445927"/>
                <a:gd name="connsiteX54" fmla="*/ 3028793 w 3101444"/>
                <a:gd name="connsiteY54" fmla="*/ 110229 h 445927"/>
                <a:gd name="connsiteX55" fmla="*/ 3063866 w 3101444"/>
                <a:gd name="connsiteY55" fmla="*/ 145302 h 445927"/>
                <a:gd name="connsiteX56" fmla="*/ 3091424 w 3101444"/>
                <a:gd name="connsiteY56" fmla="*/ 177870 h 445927"/>
                <a:gd name="connsiteX57" fmla="*/ 3098939 w 3101444"/>
                <a:gd name="connsiteY57" fmla="*/ 190396 h 445927"/>
                <a:gd name="connsiteX58" fmla="*/ 3101444 w 3101444"/>
                <a:gd name="connsiteY58" fmla="*/ 200416 h 445927"/>
                <a:gd name="connsiteX59" fmla="*/ 3101444 w 3101444"/>
                <a:gd name="connsiteY59" fmla="*/ 222963 h 445927"/>
                <a:gd name="connsiteX60" fmla="*/ 3086413 w 3101444"/>
                <a:gd name="connsiteY60" fmla="*/ 243005 h 445927"/>
                <a:gd name="connsiteX61" fmla="*/ 3061361 w 3101444"/>
                <a:gd name="connsiteY61" fmla="*/ 265552 h 445927"/>
                <a:gd name="connsiteX62" fmla="*/ 3038814 w 3101444"/>
                <a:gd name="connsiteY62" fmla="*/ 270562 h 445927"/>
                <a:gd name="connsiteX63" fmla="*/ 2951132 w 3101444"/>
                <a:gd name="connsiteY63" fmla="*/ 263047 h 445927"/>
                <a:gd name="connsiteX64" fmla="*/ 2805830 w 3101444"/>
                <a:gd name="connsiteY64" fmla="*/ 255531 h 445927"/>
                <a:gd name="connsiteX65" fmla="*/ 2640487 w 3101444"/>
                <a:gd name="connsiteY65" fmla="*/ 248015 h 445927"/>
                <a:gd name="connsiteX66" fmla="*/ 2477648 w 3101444"/>
                <a:gd name="connsiteY66" fmla="*/ 237995 h 445927"/>
                <a:gd name="connsiteX67" fmla="*/ 2312305 w 3101444"/>
                <a:gd name="connsiteY67" fmla="*/ 230479 h 445927"/>
                <a:gd name="connsiteX68" fmla="*/ 2156982 w 3101444"/>
                <a:gd name="connsiteY68" fmla="*/ 222963 h 445927"/>
                <a:gd name="connsiteX69" fmla="*/ 2096857 w 3101444"/>
                <a:gd name="connsiteY69" fmla="*/ 225468 h 44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01444" h="445927">
                  <a:moveTo>
                    <a:pt x="2096857" y="225468"/>
                  </a:moveTo>
                  <a:lnTo>
                    <a:pt x="1964081" y="227974"/>
                  </a:lnTo>
                  <a:lnTo>
                    <a:pt x="1833810" y="232984"/>
                  </a:lnTo>
                  <a:lnTo>
                    <a:pt x="1696024" y="240500"/>
                  </a:lnTo>
                  <a:lnTo>
                    <a:pt x="1588300" y="250521"/>
                  </a:lnTo>
                  <a:lnTo>
                    <a:pt x="1320243" y="275573"/>
                  </a:lnTo>
                  <a:lnTo>
                    <a:pt x="1167426" y="295614"/>
                  </a:lnTo>
                  <a:lnTo>
                    <a:pt x="997072" y="320666"/>
                  </a:lnTo>
                  <a:lnTo>
                    <a:pt x="834233" y="345718"/>
                  </a:lnTo>
                  <a:lnTo>
                    <a:pt x="681416" y="373276"/>
                  </a:lnTo>
                  <a:lnTo>
                    <a:pt x="633817" y="380791"/>
                  </a:lnTo>
                  <a:lnTo>
                    <a:pt x="588723" y="393317"/>
                  </a:lnTo>
                  <a:lnTo>
                    <a:pt x="518578" y="410854"/>
                  </a:lnTo>
                  <a:lnTo>
                    <a:pt x="438411" y="425885"/>
                  </a:lnTo>
                  <a:lnTo>
                    <a:pt x="365760" y="438411"/>
                  </a:lnTo>
                  <a:lnTo>
                    <a:pt x="300625" y="445927"/>
                  </a:lnTo>
                  <a:lnTo>
                    <a:pt x="275573" y="438411"/>
                  </a:lnTo>
                  <a:lnTo>
                    <a:pt x="248015" y="425885"/>
                  </a:lnTo>
                  <a:lnTo>
                    <a:pt x="217953" y="408348"/>
                  </a:lnTo>
                  <a:lnTo>
                    <a:pt x="180375" y="378286"/>
                  </a:lnTo>
                  <a:lnTo>
                    <a:pt x="150312" y="348224"/>
                  </a:lnTo>
                  <a:lnTo>
                    <a:pt x="102713" y="295614"/>
                  </a:lnTo>
                  <a:lnTo>
                    <a:pt x="40083" y="220458"/>
                  </a:lnTo>
                  <a:lnTo>
                    <a:pt x="20042" y="190396"/>
                  </a:lnTo>
                  <a:lnTo>
                    <a:pt x="2505" y="157828"/>
                  </a:lnTo>
                  <a:lnTo>
                    <a:pt x="0" y="135281"/>
                  </a:lnTo>
                  <a:lnTo>
                    <a:pt x="2505" y="125260"/>
                  </a:lnTo>
                  <a:lnTo>
                    <a:pt x="7516" y="120250"/>
                  </a:lnTo>
                  <a:lnTo>
                    <a:pt x="20042" y="120250"/>
                  </a:lnTo>
                  <a:lnTo>
                    <a:pt x="50104" y="130271"/>
                  </a:lnTo>
                  <a:lnTo>
                    <a:pt x="87682" y="150312"/>
                  </a:lnTo>
                  <a:lnTo>
                    <a:pt x="135281" y="172859"/>
                  </a:lnTo>
                  <a:lnTo>
                    <a:pt x="185385" y="187890"/>
                  </a:lnTo>
                  <a:lnTo>
                    <a:pt x="240500" y="197911"/>
                  </a:lnTo>
                  <a:lnTo>
                    <a:pt x="315656" y="202922"/>
                  </a:lnTo>
                  <a:lnTo>
                    <a:pt x="398328" y="202922"/>
                  </a:lnTo>
                  <a:lnTo>
                    <a:pt x="493526" y="202922"/>
                  </a:lnTo>
                  <a:lnTo>
                    <a:pt x="784129" y="162838"/>
                  </a:lnTo>
                  <a:lnTo>
                    <a:pt x="1054692" y="127765"/>
                  </a:lnTo>
                  <a:lnTo>
                    <a:pt x="1245087" y="105219"/>
                  </a:lnTo>
                  <a:lnTo>
                    <a:pt x="1415441" y="87682"/>
                  </a:lnTo>
                  <a:lnTo>
                    <a:pt x="1603332" y="70146"/>
                  </a:lnTo>
                  <a:lnTo>
                    <a:pt x="1786212" y="57620"/>
                  </a:lnTo>
                  <a:lnTo>
                    <a:pt x="2041743" y="40083"/>
                  </a:lnTo>
                  <a:lnTo>
                    <a:pt x="2324831" y="22547"/>
                  </a:lnTo>
                  <a:lnTo>
                    <a:pt x="2490174" y="25052"/>
                  </a:lnTo>
                  <a:lnTo>
                    <a:pt x="2607919" y="10021"/>
                  </a:lnTo>
                  <a:lnTo>
                    <a:pt x="2725664" y="0"/>
                  </a:lnTo>
                  <a:lnTo>
                    <a:pt x="2760737" y="0"/>
                  </a:lnTo>
                  <a:lnTo>
                    <a:pt x="2803325" y="10021"/>
                  </a:lnTo>
                  <a:lnTo>
                    <a:pt x="2878481" y="32568"/>
                  </a:lnTo>
                  <a:lnTo>
                    <a:pt x="2938606" y="55115"/>
                  </a:lnTo>
                  <a:lnTo>
                    <a:pt x="2976184" y="72651"/>
                  </a:lnTo>
                  <a:lnTo>
                    <a:pt x="3001236" y="90187"/>
                  </a:lnTo>
                  <a:lnTo>
                    <a:pt x="3028793" y="110229"/>
                  </a:lnTo>
                  <a:lnTo>
                    <a:pt x="3063866" y="145302"/>
                  </a:lnTo>
                  <a:lnTo>
                    <a:pt x="3091424" y="177870"/>
                  </a:lnTo>
                  <a:lnTo>
                    <a:pt x="3098939" y="190396"/>
                  </a:lnTo>
                  <a:lnTo>
                    <a:pt x="3101444" y="200416"/>
                  </a:lnTo>
                  <a:lnTo>
                    <a:pt x="3101444" y="222963"/>
                  </a:lnTo>
                  <a:lnTo>
                    <a:pt x="3086413" y="243005"/>
                  </a:lnTo>
                  <a:lnTo>
                    <a:pt x="3061361" y="265552"/>
                  </a:lnTo>
                  <a:lnTo>
                    <a:pt x="3038814" y="270562"/>
                  </a:lnTo>
                  <a:lnTo>
                    <a:pt x="2951132" y="263047"/>
                  </a:lnTo>
                  <a:lnTo>
                    <a:pt x="2805830" y="255531"/>
                  </a:lnTo>
                  <a:lnTo>
                    <a:pt x="2640487" y="248015"/>
                  </a:lnTo>
                  <a:lnTo>
                    <a:pt x="2477648" y="237995"/>
                  </a:lnTo>
                  <a:lnTo>
                    <a:pt x="2312305" y="230479"/>
                  </a:lnTo>
                  <a:lnTo>
                    <a:pt x="2156982" y="222963"/>
                  </a:lnTo>
                  <a:lnTo>
                    <a:pt x="2096857" y="2254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42">
              <a:extLst>
                <a:ext uri="{FF2B5EF4-FFF2-40B4-BE49-F238E27FC236}">
                  <a16:creationId xmlns:a16="http://schemas.microsoft.com/office/drawing/2014/main" id="{F7F424F2-34AC-4853-A56F-C62B8DA2E31B}"/>
                </a:ext>
              </a:extLst>
            </p:cNvPr>
            <p:cNvSpPr/>
            <p:nvPr/>
          </p:nvSpPr>
          <p:spPr>
            <a:xfrm rot="16200000">
              <a:off x="3222626" y="3571875"/>
              <a:ext cx="3494087" cy="646113"/>
            </a:xfrm>
            <a:custGeom>
              <a:avLst/>
              <a:gdLst>
                <a:gd name="connsiteX0" fmla="*/ 2463400 w 3493182"/>
                <a:gd name="connsiteY0" fmla="*/ 542294 h 646137"/>
                <a:gd name="connsiteX1" fmla="*/ 2212445 w 3493182"/>
                <a:gd name="connsiteY1" fmla="*/ 542294 h 646137"/>
                <a:gd name="connsiteX2" fmla="*/ 1975912 w 3493182"/>
                <a:gd name="connsiteY2" fmla="*/ 539409 h 646137"/>
                <a:gd name="connsiteX3" fmla="*/ 1667266 w 3493182"/>
                <a:gd name="connsiteY3" fmla="*/ 539409 h 646137"/>
                <a:gd name="connsiteX4" fmla="*/ 1335544 w 3493182"/>
                <a:gd name="connsiteY4" fmla="*/ 539409 h 646137"/>
                <a:gd name="connsiteX5" fmla="*/ 998052 w 3493182"/>
                <a:gd name="connsiteY5" fmla="*/ 539409 h 646137"/>
                <a:gd name="connsiteX6" fmla="*/ 666330 w 3493182"/>
                <a:gd name="connsiteY6" fmla="*/ 542294 h 646137"/>
                <a:gd name="connsiteX7" fmla="*/ 513449 w 3493182"/>
                <a:gd name="connsiteY7" fmla="*/ 539409 h 646137"/>
                <a:gd name="connsiteX8" fmla="*/ 236533 w 3493182"/>
                <a:gd name="connsiteY8" fmla="*/ 542294 h 646137"/>
                <a:gd name="connsiteX9" fmla="*/ 23077 w 3493182"/>
                <a:gd name="connsiteY9" fmla="*/ 539409 h 646137"/>
                <a:gd name="connsiteX10" fmla="*/ 0 w 3493182"/>
                <a:gd name="connsiteY10" fmla="*/ 294223 h 646137"/>
                <a:gd name="connsiteX11" fmla="*/ 207688 w 3493182"/>
                <a:gd name="connsiteY11" fmla="*/ 294223 h 646137"/>
                <a:gd name="connsiteX12" fmla="*/ 550948 w 3493182"/>
                <a:gd name="connsiteY12" fmla="*/ 294223 h 646137"/>
                <a:gd name="connsiteX13" fmla="*/ 839402 w 3493182"/>
                <a:gd name="connsiteY13" fmla="*/ 294223 h 646137"/>
                <a:gd name="connsiteX14" fmla="*/ 1427849 w 3493182"/>
                <a:gd name="connsiteY14" fmla="*/ 294223 h 646137"/>
                <a:gd name="connsiteX15" fmla="*/ 1802840 w 3493182"/>
                <a:gd name="connsiteY15" fmla="*/ 294223 h 646137"/>
                <a:gd name="connsiteX16" fmla="*/ 2198022 w 3493182"/>
                <a:gd name="connsiteY16" fmla="*/ 294223 h 646137"/>
                <a:gd name="connsiteX17" fmla="*/ 2720124 w 3493182"/>
                <a:gd name="connsiteY17" fmla="*/ 294223 h 646137"/>
                <a:gd name="connsiteX18" fmla="*/ 3023001 w 3493182"/>
                <a:gd name="connsiteY18" fmla="*/ 294223 h 646137"/>
                <a:gd name="connsiteX19" fmla="*/ 3126845 w 3493182"/>
                <a:gd name="connsiteY19" fmla="*/ 288454 h 646137"/>
                <a:gd name="connsiteX20" fmla="*/ 3201843 w 3493182"/>
                <a:gd name="connsiteY20" fmla="*/ 276916 h 646137"/>
                <a:gd name="connsiteX21" fmla="*/ 3256649 w 3493182"/>
                <a:gd name="connsiteY21" fmla="*/ 262493 h 646137"/>
                <a:gd name="connsiteX22" fmla="*/ 3282610 w 3493182"/>
                <a:gd name="connsiteY22" fmla="*/ 250955 h 646137"/>
                <a:gd name="connsiteX23" fmla="*/ 3299917 w 3493182"/>
                <a:gd name="connsiteY23" fmla="*/ 233648 h 646137"/>
                <a:gd name="connsiteX24" fmla="*/ 3328763 w 3493182"/>
                <a:gd name="connsiteY24" fmla="*/ 199033 h 646137"/>
                <a:gd name="connsiteX25" fmla="*/ 3351839 w 3493182"/>
                <a:gd name="connsiteY25" fmla="*/ 164419 h 646137"/>
                <a:gd name="connsiteX26" fmla="*/ 3374915 w 3493182"/>
                <a:gd name="connsiteY26" fmla="*/ 124035 h 646137"/>
                <a:gd name="connsiteX27" fmla="*/ 3429722 w 3493182"/>
                <a:gd name="connsiteY27" fmla="*/ 0 h 646137"/>
                <a:gd name="connsiteX28" fmla="*/ 3493182 w 3493182"/>
                <a:gd name="connsiteY28" fmla="*/ 259609 h 646137"/>
                <a:gd name="connsiteX29" fmla="*/ 3412414 w 3493182"/>
                <a:gd name="connsiteY29" fmla="*/ 325953 h 646137"/>
                <a:gd name="connsiteX30" fmla="*/ 3389338 w 3493182"/>
                <a:gd name="connsiteY30" fmla="*/ 349029 h 646137"/>
                <a:gd name="connsiteX31" fmla="*/ 3377800 w 3493182"/>
                <a:gd name="connsiteY31" fmla="*/ 363452 h 646137"/>
                <a:gd name="connsiteX32" fmla="*/ 3372031 w 3493182"/>
                <a:gd name="connsiteY32" fmla="*/ 400951 h 646137"/>
                <a:gd name="connsiteX33" fmla="*/ 3360493 w 3493182"/>
                <a:gd name="connsiteY33" fmla="*/ 458642 h 646137"/>
                <a:gd name="connsiteX34" fmla="*/ 3337416 w 3493182"/>
                <a:gd name="connsiteY34" fmla="*/ 533640 h 646137"/>
                <a:gd name="connsiteX35" fmla="*/ 3311455 w 3493182"/>
                <a:gd name="connsiteY35" fmla="*/ 597100 h 646137"/>
                <a:gd name="connsiteX36" fmla="*/ 3297033 w 3493182"/>
                <a:gd name="connsiteY36" fmla="*/ 625945 h 646137"/>
                <a:gd name="connsiteX37" fmla="*/ 3282610 w 3493182"/>
                <a:gd name="connsiteY37" fmla="*/ 640368 h 646137"/>
                <a:gd name="connsiteX38" fmla="*/ 3256649 w 3493182"/>
                <a:gd name="connsiteY38" fmla="*/ 646137 h 646137"/>
                <a:gd name="connsiteX39" fmla="*/ 3219150 w 3493182"/>
                <a:gd name="connsiteY39" fmla="*/ 637484 h 646137"/>
                <a:gd name="connsiteX40" fmla="*/ 3172997 w 3493182"/>
                <a:gd name="connsiteY40" fmla="*/ 614407 h 646137"/>
                <a:gd name="connsiteX41" fmla="*/ 3132614 w 3493182"/>
                <a:gd name="connsiteY41" fmla="*/ 585562 h 646137"/>
                <a:gd name="connsiteX42" fmla="*/ 3109537 w 3493182"/>
                <a:gd name="connsiteY42" fmla="*/ 568255 h 646137"/>
                <a:gd name="connsiteX43" fmla="*/ 3057616 w 3493182"/>
                <a:gd name="connsiteY43" fmla="*/ 559601 h 646137"/>
                <a:gd name="connsiteX44" fmla="*/ 2875889 w 3493182"/>
                <a:gd name="connsiteY44" fmla="*/ 542294 h 646137"/>
                <a:gd name="connsiteX45" fmla="*/ 2645126 w 3493182"/>
                <a:gd name="connsiteY45" fmla="*/ 542294 h 646137"/>
                <a:gd name="connsiteX46" fmla="*/ 2463400 w 3493182"/>
                <a:gd name="connsiteY46" fmla="*/ 542294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93182" h="646137">
                  <a:moveTo>
                    <a:pt x="2463400" y="542294"/>
                  </a:moveTo>
                  <a:lnTo>
                    <a:pt x="2212445" y="542294"/>
                  </a:lnTo>
                  <a:lnTo>
                    <a:pt x="1975912" y="539409"/>
                  </a:lnTo>
                  <a:lnTo>
                    <a:pt x="1667266" y="539409"/>
                  </a:lnTo>
                  <a:lnTo>
                    <a:pt x="1335544" y="539409"/>
                  </a:lnTo>
                  <a:lnTo>
                    <a:pt x="998052" y="539409"/>
                  </a:lnTo>
                  <a:lnTo>
                    <a:pt x="666330" y="542294"/>
                  </a:lnTo>
                  <a:lnTo>
                    <a:pt x="513449" y="539409"/>
                  </a:lnTo>
                  <a:lnTo>
                    <a:pt x="236533" y="542294"/>
                  </a:lnTo>
                  <a:lnTo>
                    <a:pt x="23077" y="539409"/>
                  </a:lnTo>
                  <a:lnTo>
                    <a:pt x="0" y="294223"/>
                  </a:lnTo>
                  <a:lnTo>
                    <a:pt x="207688" y="294223"/>
                  </a:lnTo>
                  <a:lnTo>
                    <a:pt x="550948" y="294223"/>
                  </a:lnTo>
                  <a:lnTo>
                    <a:pt x="839402" y="294223"/>
                  </a:lnTo>
                  <a:lnTo>
                    <a:pt x="1427849" y="294223"/>
                  </a:lnTo>
                  <a:lnTo>
                    <a:pt x="1802840" y="294223"/>
                  </a:lnTo>
                  <a:lnTo>
                    <a:pt x="2198022" y="294223"/>
                  </a:lnTo>
                  <a:lnTo>
                    <a:pt x="2720124" y="294223"/>
                  </a:lnTo>
                  <a:lnTo>
                    <a:pt x="3023001" y="294223"/>
                  </a:lnTo>
                  <a:lnTo>
                    <a:pt x="3126845" y="288454"/>
                  </a:lnTo>
                  <a:lnTo>
                    <a:pt x="3201843" y="276916"/>
                  </a:lnTo>
                  <a:lnTo>
                    <a:pt x="3256649" y="262493"/>
                  </a:lnTo>
                  <a:lnTo>
                    <a:pt x="3282610" y="250955"/>
                  </a:lnTo>
                  <a:lnTo>
                    <a:pt x="3299917" y="233648"/>
                  </a:lnTo>
                  <a:lnTo>
                    <a:pt x="3328763" y="199033"/>
                  </a:lnTo>
                  <a:lnTo>
                    <a:pt x="3351839" y="164419"/>
                  </a:lnTo>
                  <a:lnTo>
                    <a:pt x="3374915" y="124035"/>
                  </a:lnTo>
                  <a:lnTo>
                    <a:pt x="3429722" y="0"/>
                  </a:lnTo>
                  <a:lnTo>
                    <a:pt x="3493182" y="259609"/>
                  </a:lnTo>
                  <a:lnTo>
                    <a:pt x="3412414" y="325953"/>
                  </a:lnTo>
                  <a:lnTo>
                    <a:pt x="3389338" y="349029"/>
                  </a:lnTo>
                  <a:lnTo>
                    <a:pt x="3377800" y="363452"/>
                  </a:lnTo>
                  <a:lnTo>
                    <a:pt x="3372031" y="400951"/>
                  </a:lnTo>
                  <a:lnTo>
                    <a:pt x="3360493" y="458642"/>
                  </a:lnTo>
                  <a:lnTo>
                    <a:pt x="3337416" y="533640"/>
                  </a:lnTo>
                  <a:lnTo>
                    <a:pt x="3311455" y="597100"/>
                  </a:lnTo>
                  <a:lnTo>
                    <a:pt x="3297033" y="625945"/>
                  </a:lnTo>
                  <a:lnTo>
                    <a:pt x="3282610" y="640368"/>
                  </a:lnTo>
                  <a:lnTo>
                    <a:pt x="3256649" y="646137"/>
                  </a:lnTo>
                  <a:lnTo>
                    <a:pt x="3219150" y="637484"/>
                  </a:lnTo>
                  <a:lnTo>
                    <a:pt x="3172997" y="614407"/>
                  </a:lnTo>
                  <a:lnTo>
                    <a:pt x="3132614" y="585562"/>
                  </a:lnTo>
                  <a:lnTo>
                    <a:pt x="3109537" y="568255"/>
                  </a:lnTo>
                  <a:lnTo>
                    <a:pt x="3057616" y="559601"/>
                  </a:lnTo>
                  <a:lnTo>
                    <a:pt x="2875889" y="542294"/>
                  </a:lnTo>
                  <a:lnTo>
                    <a:pt x="2645126" y="542294"/>
                  </a:lnTo>
                  <a:lnTo>
                    <a:pt x="2463400" y="542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0">
              <a:extLst>
                <a:ext uri="{FF2B5EF4-FFF2-40B4-BE49-F238E27FC236}">
                  <a16:creationId xmlns:a16="http://schemas.microsoft.com/office/drawing/2014/main" id="{1D5859AD-7260-475F-8897-0AA9DDF5312F}"/>
                </a:ext>
              </a:extLst>
            </p:cNvPr>
            <p:cNvSpPr/>
            <p:nvPr/>
          </p:nvSpPr>
          <p:spPr>
            <a:xfrm>
              <a:off x="3141663" y="5480050"/>
              <a:ext cx="4013200" cy="465138"/>
            </a:xfrm>
            <a:custGeom>
              <a:avLst/>
              <a:gdLst>
                <a:gd name="connsiteX0" fmla="*/ 2788436 w 4013021"/>
                <a:gd name="connsiteY0" fmla="*/ 48467 h 465278"/>
                <a:gd name="connsiteX1" fmla="*/ 2594570 w 4013021"/>
                <a:gd name="connsiteY1" fmla="*/ 51698 h 465278"/>
                <a:gd name="connsiteX2" fmla="*/ 2397473 w 4013021"/>
                <a:gd name="connsiteY2" fmla="*/ 54929 h 465278"/>
                <a:gd name="connsiteX3" fmla="*/ 2171296 w 4013021"/>
                <a:gd name="connsiteY3" fmla="*/ 61391 h 465278"/>
                <a:gd name="connsiteX4" fmla="*/ 2022666 w 4013021"/>
                <a:gd name="connsiteY4" fmla="*/ 64622 h 465278"/>
                <a:gd name="connsiteX5" fmla="*/ 1802951 w 4013021"/>
                <a:gd name="connsiteY5" fmla="*/ 87240 h 465278"/>
                <a:gd name="connsiteX6" fmla="*/ 1576775 w 4013021"/>
                <a:gd name="connsiteY6" fmla="*/ 103395 h 465278"/>
                <a:gd name="connsiteX7" fmla="*/ 1279514 w 4013021"/>
                <a:gd name="connsiteY7" fmla="*/ 126013 h 465278"/>
                <a:gd name="connsiteX8" fmla="*/ 891783 w 4013021"/>
                <a:gd name="connsiteY8" fmla="*/ 158324 h 465278"/>
                <a:gd name="connsiteX9" fmla="*/ 617139 w 4013021"/>
                <a:gd name="connsiteY9" fmla="*/ 184173 h 465278"/>
                <a:gd name="connsiteX10" fmla="*/ 474971 w 4013021"/>
                <a:gd name="connsiteY10" fmla="*/ 197097 h 465278"/>
                <a:gd name="connsiteX11" fmla="*/ 400656 w 4013021"/>
                <a:gd name="connsiteY11" fmla="*/ 200328 h 465278"/>
                <a:gd name="connsiteX12" fmla="*/ 294030 w 4013021"/>
                <a:gd name="connsiteY12" fmla="*/ 197097 h 465278"/>
                <a:gd name="connsiteX13" fmla="*/ 219715 w 4013021"/>
                <a:gd name="connsiteY13" fmla="*/ 187404 h 465278"/>
                <a:gd name="connsiteX14" fmla="*/ 177710 w 4013021"/>
                <a:gd name="connsiteY14" fmla="*/ 177711 h 465278"/>
                <a:gd name="connsiteX15" fmla="*/ 129244 w 4013021"/>
                <a:gd name="connsiteY15" fmla="*/ 164786 h 465278"/>
                <a:gd name="connsiteX16" fmla="*/ 96933 w 4013021"/>
                <a:gd name="connsiteY16" fmla="*/ 151862 h 465278"/>
                <a:gd name="connsiteX17" fmla="*/ 51698 w 4013021"/>
                <a:gd name="connsiteY17" fmla="*/ 129244 h 465278"/>
                <a:gd name="connsiteX18" fmla="*/ 19387 w 4013021"/>
                <a:gd name="connsiteY18" fmla="*/ 119551 h 465278"/>
                <a:gd name="connsiteX19" fmla="*/ 3231 w 4013021"/>
                <a:gd name="connsiteY19" fmla="*/ 122782 h 465278"/>
                <a:gd name="connsiteX20" fmla="*/ 0 w 4013021"/>
                <a:gd name="connsiteY20" fmla="*/ 132475 h 465278"/>
                <a:gd name="connsiteX21" fmla="*/ 6462 w 4013021"/>
                <a:gd name="connsiteY21" fmla="*/ 161555 h 465278"/>
                <a:gd name="connsiteX22" fmla="*/ 48467 w 4013021"/>
                <a:gd name="connsiteY22" fmla="*/ 216484 h 465278"/>
                <a:gd name="connsiteX23" fmla="*/ 116320 w 4013021"/>
                <a:gd name="connsiteY23" fmla="*/ 287568 h 465278"/>
                <a:gd name="connsiteX24" fmla="*/ 171248 w 4013021"/>
                <a:gd name="connsiteY24" fmla="*/ 339265 h 465278"/>
                <a:gd name="connsiteX25" fmla="*/ 235870 w 4013021"/>
                <a:gd name="connsiteY25" fmla="*/ 390963 h 465278"/>
                <a:gd name="connsiteX26" fmla="*/ 294030 w 4013021"/>
                <a:gd name="connsiteY26" fmla="*/ 429736 h 465278"/>
                <a:gd name="connsiteX27" fmla="*/ 345727 w 4013021"/>
                <a:gd name="connsiteY27" fmla="*/ 452354 h 465278"/>
                <a:gd name="connsiteX28" fmla="*/ 387732 w 4013021"/>
                <a:gd name="connsiteY28" fmla="*/ 465278 h 465278"/>
                <a:gd name="connsiteX29" fmla="*/ 426505 w 4013021"/>
                <a:gd name="connsiteY29" fmla="*/ 455585 h 465278"/>
                <a:gd name="connsiteX30" fmla="*/ 536362 w 4013021"/>
                <a:gd name="connsiteY30" fmla="*/ 420043 h 465278"/>
                <a:gd name="connsiteX31" fmla="*/ 665606 w 4013021"/>
                <a:gd name="connsiteY31" fmla="*/ 387732 h 465278"/>
                <a:gd name="connsiteX32" fmla="*/ 817467 w 4013021"/>
                <a:gd name="connsiteY32" fmla="*/ 358652 h 465278"/>
                <a:gd name="connsiteX33" fmla="*/ 956404 w 4013021"/>
                <a:gd name="connsiteY33" fmla="*/ 332803 h 465278"/>
                <a:gd name="connsiteX34" fmla="*/ 1159964 w 4013021"/>
                <a:gd name="connsiteY34" fmla="*/ 303723 h 465278"/>
                <a:gd name="connsiteX35" fmla="*/ 1431376 w 4013021"/>
                <a:gd name="connsiteY35" fmla="*/ 277875 h 465278"/>
                <a:gd name="connsiteX36" fmla="*/ 1592930 w 4013021"/>
                <a:gd name="connsiteY36" fmla="*/ 264950 h 465278"/>
                <a:gd name="connsiteX37" fmla="*/ 1790027 w 4013021"/>
                <a:gd name="connsiteY37" fmla="*/ 248795 h 465278"/>
                <a:gd name="connsiteX38" fmla="*/ 1987124 w 4013021"/>
                <a:gd name="connsiteY38" fmla="*/ 235870 h 465278"/>
                <a:gd name="connsiteX39" fmla="*/ 2219763 w 4013021"/>
                <a:gd name="connsiteY39" fmla="*/ 229408 h 465278"/>
                <a:gd name="connsiteX40" fmla="*/ 2420091 w 4013021"/>
                <a:gd name="connsiteY40" fmla="*/ 222946 h 465278"/>
                <a:gd name="connsiteX41" fmla="*/ 2617188 w 4013021"/>
                <a:gd name="connsiteY41" fmla="*/ 222946 h 465278"/>
                <a:gd name="connsiteX42" fmla="*/ 2817515 w 4013021"/>
                <a:gd name="connsiteY42" fmla="*/ 222946 h 465278"/>
                <a:gd name="connsiteX43" fmla="*/ 2982301 w 4013021"/>
                <a:gd name="connsiteY43" fmla="*/ 226177 h 465278"/>
                <a:gd name="connsiteX44" fmla="*/ 3101852 w 4013021"/>
                <a:gd name="connsiteY44" fmla="*/ 232639 h 465278"/>
                <a:gd name="connsiteX45" fmla="*/ 3205247 w 4013021"/>
                <a:gd name="connsiteY45" fmla="*/ 239101 h 465278"/>
                <a:gd name="connsiteX46" fmla="*/ 3350646 w 4013021"/>
                <a:gd name="connsiteY46" fmla="*/ 252026 h 465278"/>
                <a:gd name="connsiteX47" fmla="*/ 3496045 w 4013021"/>
                <a:gd name="connsiteY47" fmla="*/ 268181 h 465278"/>
                <a:gd name="connsiteX48" fmla="*/ 3693142 w 4013021"/>
                <a:gd name="connsiteY48" fmla="*/ 297261 h 465278"/>
                <a:gd name="connsiteX49" fmla="*/ 3828848 w 4013021"/>
                <a:gd name="connsiteY49" fmla="*/ 319879 h 465278"/>
                <a:gd name="connsiteX50" fmla="*/ 3890239 w 4013021"/>
                <a:gd name="connsiteY50" fmla="*/ 329572 h 465278"/>
                <a:gd name="connsiteX51" fmla="*/ 3912857 w 4013021"/>
                <a:gd name="connsiteY51" fmla="*/ 329572 h 465278"/>
                <a:gd name="connsiteX52" fmla="*/ 3951630 w 4013021"/>
                <a:gd name="connsiteY52" fmla="*/ 323110 h 465278"/>
                <a:gd name="connsiteX53" fmla="*/ 3987172 w 4013021"/>
                <a:gd name="connsiteY53" fmla="*/ 310185 h 465278"/>
                <a:gd name="connsiteX54" fmla="*/ 4003327 w 4013021"/>
                <a:gd name="connsiteY54" fmla="*/ 294030 h 465278"/>
                <a:gd name="connsiteX55" fmla="*/ 4009790 w 4013021"/>
                <a:gd name="connsiteY55" fmla="*/ 277875 h 465278"/>
                <a:gd name="connsiteX56" fmla="*/ 4013021 w 4013021"/>
                <a:gd name="connsiteY56" fmla="*/ 261719 h 465278"/>
                <a:gd name="connsiteX57" fmla="*/ 4009790 w 4013021"/>
                <a:gd name="connsiteY57" fmla="*/ 242332 h 465278"/>
                <a:gd name="connsiteX58" fmla="*/ 4003327 w 4013021"/>
                <a:gd name="connsiteY58" fmla="*/ 222946 h 465278"/>
                <a:gd name="connsiteX59" fmla="*/ 3980710 w 4013021"/>
                <a:gd name="connsiteY59" fmla="*/ 190635 h 465278"/>
                <a:gd name="connsiteX60" fmla="*/ 3964554 w 4013021"/>
                <a:gd name="connsiteY60" fmla="*/ 174479 h 465278"/>
                <a:gd name="connsiteX61" fmla="*/ 3919319 w 4013021"/>
                <a:gd name="connsiteY61" fmla="*/ 148631 h 465278"/>
                <a:gd name="connsiteX62" fmla="*/ 3838542 w 4013021"/>
                <a:gd name="connsiteY62" fmla="*/ 103395 h 465278"/>
                <a:gd name="connsiteX63" fmla="*/ 3754533 w 4013021"/>
                <a:gd name="connsiteY63" fmla="*/ 64622 h 465278"/>
                <a:gd name="connsiteX64" fmla="*/ 3683449 w 4013021"/>
                <a:gd name="connsiteY64" fmla="*/ 35542 h 465278"/>
                <a:gd name="connsiteX65" fmla="*/ 3612365 w 4013021"/>
                <a:gd name="connsiteY65" fmla="*/ 16156 h 465278"/>
                <a:gd name="connsiteX66" fmla="*/ 3538050 w 4013021"/>
                <a:gd name="connsiteY66" fmla="*/ 0 h 465278"/>
                <a:gd name="connsiteX67" fmla="*/ 3515432 w 4013021"/>
                <a:gd name="connsiteY67" fmla="*/ 0 h 465278"/>
                <a:gd name="connsiteX68" fmla="*/ 3399113 w 4013021"/>
                <a:gd name="connsiteY68" fmla="*/ 16156 h 465278"/>
                <a:gd name="connsiteX69" fmla="*/ 3198785 w 4013021"/>
                <a:gd name="connsiteY69" fmla="*/ 38773 h 465278"/>
                <a:gd name="connsiteX70" fmla="*/ 3160012 w 4013021"/>
                <a:gd name="connsiteY70" fmla="*/ 42005 h 465278"/>
                <a:gd name="connsiteX71" fmla="*/ 3072772 w 4013021"/>
                <a:gd name="connsiteY71" fmla="*/ 42005 h 465278"/>
                <a:gd name="connsiteX72" fmla="*/ 2788436 w 4013021"/>
                <a:gd name="connsiteY72" fmla="*/ 48467 h 4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013021" h="465278">
                  <a:moveTo>
                    <a:pt x="2788436" y="48467"/>
                  </a:moveTo>
                  <a:lnTo>
                    <a:pt x="2594570" y="51698"/>
                  </a:lnTo>
                  <a:lnTo>
                    <a:pt x="2397473" y="54929"/>
                  </a:lnTo>
                  <a:lnTo>
                    <a:pt x="2171296" y="61391"/>
                  </a:lnTo>
                  <a:lnTo>
                    <a:pt x="2022666" y="64622"/>
                  </a:lnTo>
                  <a:lnTo>
                    <a:pt x="1802951" y="87240"/>
                  </a:lnTo>
                  <a:lnTo>
                    <a:pt x="1576775" y="103395"/>
                  </a:lnTo>
                  <a:lnTo>
                    <a:pt x="1279514" y="126013"/>
                  </a:lnTo>
                  <a:lnTo>
                    <a:pt x="891783" y="158324"/>
                  </a:lnTo>
                  <a:lnTo>
                    <a:pt x="617139" y="184173"/>
                  </a:lnTo>
                  <a:lnTo>
                    <a:pt x="474971" y="197097"/>
                  </a:lnTo>
                  <a:lnTo>
                    <a:pt x="400656" y="200328"/>
                  </a:lnTo>
                  <a:lnTo>
                    <a:pt x="294030" y="197097"/>
                  </a:lnTo>
                  <a:lnTo>
                    <a:pt x="219715" y="187404"/>
                  </a:lnTo>
                  <a:lnTo>
                    <a:pt x="177710" y="177711"/>
                  </a:lnTo>
                  <a:lnTo>
                    <a:pt x="129244" y="164786"/>
                  </a:lnTo>
                  <a:lnTo>
                    <a:pt x="96933" y="151862"/>
                  </a:lnTo>
                  <a:lnTo>
                    <a:pt x="51698" y="129244"/>
                  </a:lnTo>
                  <a:lnTo>
                    <a:pt x="19387" y="119551"/>
                  </a:lnTo>
                  <a:lnTo>
                    <a:pt x="3231" y="122782"/>
                  </a:lnTo>
                  <a:lnTo>
                    <a:pt x="0" y="132475"/>
                  </a:lnTo>
                  <a:lnTo>
                    <a:pt x="6462" y="161555"/>
                  </a:lnTo>
                  <a:lnTo>
                    <a:pt x="48467" y="216484"/>
                  </a:lnTo>
                  <a:lnTo>
                    <a:pt x="116320" y="287568"/>
                  </a:lnTo>
                  <a:lnTo>
                    <a:pt x="171248" y="339265"/>
                  </a:lnTo>
                  <a:lnTo>
                    <a:pt x="235870" y="390963"/>
                  </a:lnTo>
                  <a:lnTo>
                    <a:pt x="294030" y="429736"/>
                  </a:lnTo>
                  <a:lnTo>
                    <a:pt x="345727" y="452354"/>
                  </a:lnTo>
                  <a:lnTo>
                    <a:pt x="387732" y="465278"/>
                  </a:lnTo>
                  <a:lnTo>
                    <a:pt x="426505" y="455585"/>
                  </a:lnTo>
                  <a:lnTo>
                    <a:pt x="536362" y="420043"/>
                  </a:lnTo>
                  <a:lnTo>
                    <a:pt x="665606" y="387732"/>
                  </a:lnTo>
                  <a:lnTo>
                    <a:pt x="817467" y="358652"/>
                  </a:lnTo>
                  <a:lnTo>
                    <a:pt x="956404" y="332803"/>
                  </a:lnTo>
                  <a:lnTo>
                    <a:pt x="1159964" y="303723"/>
                  </a:lnTo>
                  <a:lnTo>
                    <a:pt x="1431376" y="277875"/>
                  </a:lnTo>
                  <a:lnTo>
                    <a:pt x="1592930" y="264950"/>
                  </a:lnTo>
                  <a:lnTo>
                    <a:pt x="1790027" y="248795"/>
                  </a:lnTo>
                  <a:lnTo>
                    <a:pt x="1987124" y="235870"/>
                  </a:lnTo>
                  <a:lnTo>
                    <a:pt x="2219763" y="229408"/>
                  </a:lnTo>
                  <a:lnTo>
                    <a:pt x="2420091" y="222946"/>
                  </a:lnTo>
                  <a:lnTo>
                    <a:pt x="2617188" y="222946"/>
                  </a:lnTo>
                  <a:lnTo>
                    <a:pt x="2817515" y="222946"/>
                  </a:lnTo>
                  <a:lnTo>
                    <a:pt x="2982301" y="226177"/>
                  </a:lnTo>
                  <a:lnTo>
                    <a:pt x="3101852" y="232639"/>
                  </a:lnTo>
                  <a:lnTo>
                    <a:pt x="3205247" y="239101"/>
                  </a:lnTo>
                  <a:lnTo>
                    <a:pt x="3350646" y="252026"/>
                  </a:lnTo>
                  <a:lnTo>
                    <a:pt x="3496045" y="268181"/>
                  </a:lnTo>
                  <a:lnTo>
                    <a:pt x="3693142" y="297261"/>
                  </a:lnTo>
                  <a:lnTo>
                    <a:pt x="3828848" y="319879"/>
                  </a:lnTo>
                  <a:lnTo>
                    <a:pt x="3890239" y="329572"/>
                  </a:lnTo>
                  <a:lnTo>
                    <a:pt x="3912857" y="329572"/>
                  </a:lnTo>
                  <a:lnTo>
                    <a:pt x="3951630" y="323110"/>
                  </a:lnTo>
                  <a:lnTo>
                    <a:pt x="3987172" y="310185"/>
                  </a:lnTo>
                  <a:lnTo>
                    <a:pt x="4003327" y="294030"/>
                  </a:lnTo>
                  <a:lnTo>
                    <a:pt x="4009790" y="277875"/>
                  </a:lnTo>
                  <a:lnTo>
                    <a:pt x="4013021" y="261719"/>
                  </a:lnTo>
                  <a:lnTo>
                    <a:pt x="4009790" y="242332"/>
                  </a:lnTo>
                  <a:lnTo>
                    <a:pt x="4003327" y="222946"/>
                  </a:lnTo>
                  <a:lnTo>
                    <a:pt x="3980710" y="190635"/>
                  </a:lnTo>
                  <a:lnTo>
                    <a:pt x="3964554" y="174479"/>
                  </a:lnTo>
                  <a:lnTo>
                    <a:pt x="3919319" y="148631"/>
                  </a:lnTo>
                  <a:lnTo>
                    <a:pt x="3838542" y="103395"/>
                  </a:lnTo>
                  <a:lnTo>
                    <a:pt x="3754533" y="64622"/>
                  </a:lnTo>
                  <a:lnTo>
                    <a:pt x="3683449" y="35542"/>
                  </a:lnTo>
                  <a:lnTo>
                    <a:pt x="3612365" y="16156"/>
                  </a:lnTo>
                  <a:lnTo>
                    <a:pt x="3538050" y="0"/>
                  </a:lnTo>
                  <a:lnTo>
                    <a:pt x="3515432" y="0"/>
                  </a:lnTo>
                  <a:lnTo>
                    <a:pt x="3399113" y="16156"/>
                  </a:lnTo>
                  <a:lnTo>
                    <a:pt x="3198785" y="38773"/>
                  </a:lnTo>
                  <a:lnTo>
                    <a:pt x="3160012" y="42005"/>
                  </a:lnTo>
                  <a:lnTo>
                    <a:pt x="3072772" y="42005"/>
                  </a:lnTo>
                  <a:lnTo>
                    <a:pt x="2788436" y="4846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8F29426-B901-4D2B-A9F0-1DC26BDD9DC6}"/>
              </a:ext>
            </a:extLst>
          </p:cNvPr>
          <p:cNvGrpSpPr>
            <a:grpSpLocks/>
          </p:cNvGrpSpPr>
          <p:nvPr/>
        </p:nvGrpSpPr>
        <p:grpSpPr bwMode="auto">
          <a:xfrm>
            <a:off x="2887663" y="1362075"/>
            <a:ext cx="4114800" cy="4430713"/>
            <a:chOff x="2887663" y="1362075"/>
            <a:chExt cx="4114800" cy="4430713"/>
          </a:xfrm>
        </p:grpSpPr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389D105-9EAB-41EA-AF07-C4B35F7DF54B}"/>
                </a:ext>
              </a:extLst>
            </p:cNvPr>
            <p:cNvSpPr/>
            <p:nvPr/>
          </p:nvSpPr>
          <p:spPr>
            <a:xfrm>
              <a:off x="3509963" y="1362075"/>
              <a:ext cx="2384425" cy="839788"/>
            </a:xfrm>
            <a:custGeom>
              <a:avLst/>
              <a:gdLst>
                <a:gd name="connsiteX0" fmla="*/ 1764506 w 2383631"/>
                <a:gd name="connsiteY0" fmla="*/ 261938 h 840581"/>
                <a:gd name="connsiteX1" fmla="*/ 1659731 w 2383631"/>
                <a:gd name="connsiteY1" fmla="*/ 307181 h 840581"/>
                <a:gd name="connsiteX2" fmla="*/ 1533525 w 2383631"/>
                <a:gd name="connsiteY2" fmla="*/ 364331 h 840581"/>
                <a:gd name="connsiteX3" fmla="*/ 1426368 w 2383631"/>
                <a:gd name="connsiteY3" fmla="*/ 409575 h 840581"/>
                <a:gd name="connsiteX4" fmla="*/ 1314450 w 2383631"/>
                <a:gd name="connsiteY4" fmla="*/ 450056 h 840581"/>
                <a:gd name="connsiteX5" fmla="*/ 1202531 w 2383631"/>
                <a:gd name="connsiteY5" fmla="*/ 492919 h 840581"/>
                <a:gd name="connsiteX6" fmla="*/ 1076325 w 2383631"/>
                <a:gd name="connsiteY6" fmla="*/ 535781 h 840581"/>
                <a:gd name="connsiteX7" fmla="*/ 981075 w 2383631"/>
                <a:gd name="connsiteY7" fmla="*/ 564356 h 840581"/>
                <a:gd name="connsiteX8" fmla="*/ 866775 w 2383631"/>
                <a:gd name="connsiteY8" fmla="*/ 595313 h 840581"/>
                <a:gd name="connsiteX9" fmla="*/ 752475 w 2383631"/>
                <a:gd name="connsiteY9" fmla="*/ 623888 h 840581"/>
                <a:gd name="connsiteX10" fmla="*/ 609600 w 2383631"/>
                <a:gd name="connsiteY10" fmla="*/ 657225 h 840581"/>
                <a:gd name="connsiteX11" fmla="*/ 481012 w 2383631"/>
                <a:gd name="connsiteY11" fmla="*/ 685800 h 840581"/>
                <a:gd name="connsiteX12" fmla="*/ 323850 w 2383631"/>
                <a:gd name="connsiteY12" fmla="*/ 716756 h 840581"/>
                <a:gd name="connsiteX13" fmla="*/ 192881 w 2383631"/>
                <a:gd name="connsiteY13" fmla="*/ 742950 h 840581"/>
                <a:gd name="connsiteX14" fmla="*/ 47625 w 2383631"/>
                <a:gd name="connsiteY14" fmla="*/ 769144 h 840581"/>
                <a:gd name="connsiteX15" fmla="*/ 30956 w 2383631"/>
                <a:gd name="connsiteY15" fmla="*/ 771525 h 840581"/>
                <a:gd name="connsiteX16" fmla="*/ 14287 w 2383631"/>
                <a:gd name="connsiteY16" fmla="*/ 778669 h 840581"/>
                <a:gd name="connsiteX17" fmla="*/ 7143 w 2383631"/>
                <a:gd name="connsiteY17" fmla="*/ 785813 h 840581"/>
                <a:gd name="connsiteX18" fmla="*/ 0 w 2383631"/>
                <a:gd name="connsiteY18" fmla="*/ 797719 h 840581"/>
                <a:gd name="connsiteX19" fmla="*/ 4762 w 2383631"/>
                <a:gd name="connsiteY19" fmla="*/ 812006 h 840581"/>
                <a:gd name="connsiteX20" fmla="*/ 28575 w 2383631"/>
                <a:gd name="connsiteY20" fmla="*/ 826294 h 840581"/>
                <a:gd name="connsiteX21" fmla="*/ 57150 w 2383631"/>
                <a:gd name="connsiteY21" fmla="*/ 835819 h 840581"/>
                <a:gd name="connsiteX22" fmla="*/ 83343 w 2383631"/>
                <a:gd name="connsiteY22" fmla="*/ 840581 h 840581"/>
                <a:gd name="connsiteX23" fmla="*/ 197643 w 2383631"/>
                <a:gd name="connsiteY23" fmla="*/ 835819 h 840581"/>
                <a:gd name="connsiteX24" fmla="*/ 366712 w 2383631"/>
                <a:gd name="connsiteY24" fmla="*/ 826294 h 840581"/>
                <a:gd name="connsiteX25" fmla="*/ 500062 w 2383631"/>
                <a:gd name="connsiteY25" fmla="*/ 814388 h 840581"/>
                <a:gd name="connsiteX26" fmla="*/ 626268 w 2383631"/>
                <a:gd name="connsiteY26" fmla="*/ 800100 h 840581"/>
                <a:gd name="connsiteX27" fmla="*/ 764381 w 2383631"/>
                <a:gd name="connsiteY27" fmla="*/ 781050 h 840581"/>
                <a:gd name="connsiteX28" fmla="*/ 923925 w 2383631"/>
                <a:gd name="connsiteY28" fmla="*/ 754856 h 840581"/>
                <a:gd name="connsiteX29" fmla="*/ 1073943 w 2383631"/>
                <a:gd name="connsiteY29" fmla="*/ 723900 h 840581"/>
                <a:gd name="connsiteX30" fmla="*/ 1290637 w 2383631"/>
                <a:gd name="connsiteY30" fmla="*/ 678656 h 840581"/>
                <a:gd name="connsiteX31" fmla="*/ 1466850 w 2383631"/>
                <a:gd name="connsiteY31" fmla="*/ 633413 h 840581"/>
                <a:gd name="connsiteX32" fmla="*/ 1647825 w 2383631"/>
                <a:gd name="connsiteY32" fmla="*/ 578644 h 840581"/>
                <a:gd name="connsiteX33" fmla="*/ 1809750 w 2383631"/>
                <a:gd name="connsiteY33" fmla="*/ 523875 h 840581"/>
                <a:gd name="connsiteX34" fmla="*/ 1950243 w 2383631"/>
                <a:gd name="connsiteY34" fmla="*/ 471488 h 840581"/>
                <a:gd name="connsiteX35" fmla="*/ 2028825 w 2383631"/>
                <a:gd name="connsiteY35" fmla="*/ 440531 h 840581"/>
                <a:gd name="connsiteX36" fmla="*/ 2074068 w 2383631"/>
                <a:gd name="connsiteY36" fmla="*/ 428625 h 840581"/>
                <a:gd name="connsiteX37" fmla="*/ 2133600 w 2383631"/>
                <a:gd name="connsiteY37" fmla="*/ 419100 h 840581"/>
                <a:gd name="connsiteX38" fmla="*/ 2233612 w 2383631"/>
                <a:gd name="connsiteY38" fmla="*/ 414338 h 840581"/>
                <a:gd name="connsiteX39" fmla="*/ 2290762 w 2383631"/>
                <a:gd name="connsiteY39" fmla="*/ 414338 h 840581"/>
                <a:gd name="connsiteX40" fmla="*/ 2331243 w 2383631"/>
                <a:gd name="connsiteY40" fmla="*/ 409575 h 840581"/>
                <a:gd name="connsiteX41" fmla="*/ 2357437 w 2383631"/>
                <a:gd name="connsiteY41" fmla="*/ 400050 h 840581"/>
                <a:gd name="connsiteX42" fmla="*/ 2374106 w 2383631"/>
                <a:gd name="connsiteY42" fmla="*/ 388144 h 840581"/>
                <a:gd name="connsiteX43" fmla="*/ 2378868 w 2383631"/>
                <a:gd name="connsiteY43" fmla="*/ 378619 h 840581"/>
                <a:gd name="connsiteX44" fmla="*/ 2383631 w 2383631"/>
                <a:gd name="connsiteY44" fmla="*/ 369094 h 840581"/>
                <a:gd name="connsiteX45" fmla="*/ 2376487 w 2383631"/>
                <a:gd name="connsiteY45" fmla="*/ 342900 h 840581"/>
                <a:gd name="connsiteX46" fmla="*/ 2364581 w 2383631"/>
                <a:gd name="connsiteY46" fmla="*/ 321469 h 840581"/>
                <a:gd name="connsiteX47" fmla="*/ 2340768 w 2383631"/>
                <a:gd name="connsiteY47" fmla="*/ 290513 h 840581"/>
                <a:gd name="connsiteX48" fmla="*/ 2305050 w 2383631"/>
                <a:gd name="connsiteY48" fmla="*/ 252413 h 840581"/>
                <a:gd name="connsiteX49" fmla="*/ 2283618 w 2383631"/>
                <a:gd name="connsiteY49" fmla="*/ 235744 h 840581"/>
                <a:gd name="connsiteX50" fmla="*/ 2221706 w 2383631"/>
                <a:gd name="connsiteY50" fmla="*/ 192881 h 840581"/>
                <a:gd name="connsiteX51" fmla="*/ 2135981 w 2383631"/>
                <a:gd name="connsiteY51" fmla="*/ 133350 h 840581"/>
                <a:gd name="connsiteX52" fmla="*/ 2052637 w 2383631"/>
                <a:gd name="connsiteY52" fmla="*/ 80963 h 840581"/>
                <a:gd name="connsiteX53" fmla="*/ 1985962 w 2383631"/>
                <a:gd name="connsiteY53" fmla="*/ 42863 h 840581"/>
                <a:gd name="connsiteX54" fmla="*/ 1931193 w 2383631"/>
                <a:gd name="connsiteY54" fmla="*/ 14288 h 840581"/>
                <a:gd name="connsiteX55" fmla="*/ 1888331 w 2383631"/>
                <a:gd name="connsiteY55" fmla="*/ 4763 h 840581"/>
                <a:gd name="connsiteX56" fmla="*/ 1862137 w 2383631"/>
                <a:gd name="connsiteY56" fmla="*/ 0 h 840581"/>
                <a:gd name="connsiteX57" fmla="*/ 1840706 w 2383631"/>
                <a:gd name="connsiteY57" fmla="*/ 0 h 840581"/>
                <a:gd name="connsiteX58" fmla="*/ 1828800 w 2383631"/>
                <a:gd name="connsiteY58" fmla="*/ 2381 h 840581"/>
                <a:gd name="connsiteX59" fmla="*/ 1819275 w 2383631"/>
                <a:gd name="connsiteY59" fmla="*/ 11906 h 840581"/>
                <a:gd name="connsiteX60" fmla="*/ 1819275 w 2383631"/>
                <a:gd name="connsiteY60" fmla="*/ 23813 h 840581"/>
                <a:gd name="connsiteX61" fmla="*/ 1821656 w 2383631"/>
                <a:gd name="connsiteY61" fmla="*/ 47625 h 840581"/>
                <a:gd name="connsiteX62" fmla="*/ 1835943 w 2383631"/>
                <a:gd name="connsiteY62" fmla="*/ 76200 h 840581"/>
                <a:gd name="connsiteX63" fmla="*/ 1866900 w 2383631"/>
                <a:gd name="connsiteY63" fmla="*/ 111919 h 840581"/>
                <a:gd name="connsiteX64" fmla="*/ 1885950 w 2383631"/>
                <a:gd name="connsiteY64" fmla="*/ 133350 h 840581"/>
                <a:gd name="connsiteX65" fmla="*/ 1905000 w 2383631"/>
                <a:gd name="connsiteY65" fmla="*/ 164306 h 840581"/>
                <a:gd name="connsiteX66" fmla="*/ 1905000 w 2383631"/>
                <a:gd name="connsiteY66" fmla="*/ 180975 h 840581"/>
                <a:gd name="connsiteX67" fmla="*/ 1897856 w 2383631"/>
                <a:gd name="connsiteY67" fmla="*/ 195263 h 840581"/>
                <a:gd name="connsiteX68" fmla="*/ 1847850 w 2383631"/>
                <a:gd name="connsiteY68" fmla="*/ 221456 h 840581"/>
                <a:gd name="connsiteX69" fmla="*/ 1764506 w 2383631"/>
                <a:gd name="connsiteY69" fmla="*/ 261938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3631" h="840581">
                  <a:moveTo>
                    <a:pt x="1764506" y="261938"/>
                  </a:moveTo>
                  <a:lnTo>
                    <a:pt x="1659731" y="307181"/>
                  </a:lnTo>
                  <a:lnTo>
                    <a:pt x="1533525" y="364331"/>
                  </a:lnTo>
                  <a:lnTo>
                    <a:pt x="1426368" y="409575"/>
                  </a:lnTo>
                  <a:lnTo>
                    <a:pt x="1314450" y="450056"/>
                  </a:lnTo>
                  <a:lnTo>
                    <a:pt x="1202531" y="492919"/>
                  </a:lnTo>
                  <a:lnTo>
                    <a:pt x="1076325" y="535781"/>
                  </a:lnTo>
                  <a:lnTo>
                    <a:pt x="981075" y="564356"/>
                  </a:lnTo>
                  <a:lnTo>
                    <a:pt x="866775" y="595313"/>
                  </a:lnTo>
                  <a:lnTo>
                    <a:pt x="752475" y="623888"/>
                  </a:lnTo>
                  <a:lnTo>
                    <a:pt x="609600" y="657225"/>
                  </a:lnTo>
                  <a:lnTo>
                    <a:pt x="481012" y="685800"/>
                  </a:lnTo>
                  <a:lnTo>
                    <a:pt x="323850" y="716756"/>
                  </a:lnTo>
                  <a:lnTo>
                    <a:pt x="192881" y="742950"/>
                  </a:lnTo>
                  <a:lnTo>
                    <a:pt x="47625" y="769144"/>
                  </a:lnTo>
                  <a:lnTo>
                    <a:pt x="30956" y="771525"/>
                  </a:lnTo>
                  <a:lnTo>
                    <a:pt x="14287" y="778669"/>
                  </a:lnTo>
                  <a:lnTo>
                    <a:pt x="7143" y="785813"/>
                  </a:lnTo>
                  <a:lnTo>
                    <a:pt x="0" y="797719"/>
                  </a:lnTo>
                  <a:lnTo>
                    <a:pt x="4762" y="812006"/>
                  </a:lnTo>
                  <a:lnTo>
                    <a:pt x="28575" y="826294"/>
                  </a:lnTo>
                  <a:lnTo>
                    <a:pt x="57150" y="835819"/>
                  </a:lnTo>
                  <a:lnTo>
                    <a:pt x="83343" y="840581"/>
                  </a:lnTo>
                  <a:lnTo>
                    <a:pt x="197643" y="835819"/>
                  </a:lnTo>
                  <a:lnTo>
                    <a:pt x="366712" y="826294"/>
                  </a:lnTo>
                  <a:lnTo>
                    <a:pt x="500062" y="814388"/>
                  </a:lnTo>
                  <a:lnTo>
                    <a:pt x="626268" y="800100"/>
                  </a:lnTo>
                  <a:lnTo>
                    <a:pt x="764381" y="781050"/>
                  </a:lnTo>
                  <a:lnTo>
                    <a:pt x="923925" y="754856"/>
                  </a:lnTo>
                  <a:lnTo>
                    <a:pt x="1073943" y="723900"/>
                  </a:lnTo>
                  <a:lnTo>
                    <a:pt x="1290637" y="678656"/>
                  </a:lnTo>
                  <a:lnTo>
                    <a:pt x="1466850" y="633413"/>
                  </a:lnTo>
                  <a:lnTo>
                    <a:pt x="1647825" y="578644"/>
                  </a:lnTo>
                  <a:lnTo>
                    <a:pt x="1809750" y="523875"/>
                  </a:lnTo>
                  <a:lnTo>
                    <a:pt x="1950243" y="471488"/>
                  </a:lnTo>
                  <a:lnTo>
                    <a:pt x="2028825" y="440531"/>
                  </a:lnTo>
                  <a:lnTo>
                    <a:pt x="2074068" y="428625"/>
                  </a:lnTo>
                  <a:lnTo>
                    <a:pt x="2133600" y="419100"/>
                  </a:lnTo>
                  <a:lnTo>
                    <a:pt x="2233612" y="414338"/>
                  </a:lnTo>
                  <a:lnTo>
                    <a:pt x="2290762" y="414338"/>
                  </a:lnTo>
                  <a:lnTo>
                    <a:pt x="2331243" y="409575"/>
                  </a:lnTo>
                  <a:lnTo>
                    <a:pt x="2357437" y="400050"/>
                  </a:lnTo>
                  <a:lnTo>
                    <a:pt x="2374106" y="388144"/>
                  </a:lnTo>
                  <a:lnTo>
                    <a:pt x="2378868" y="378619"/>
                  </a:lnTo>
                  <a:lnTo>
                    <a:pt x="2383631" y="369094"/>
                  </a:lnTo>
                  <a:lnTo>
                    <a:pt x="2376487" y="342900"/>
                  </a:lnTo>
                  <a:lnTo>
                    <a:pt x="2364581" y="321469"/>
                  </a:lnTo>
                  <a:lnTo>
                    <a:pt x="2340768" y="290513"/>
                  </a:lnTo>
                  <a:lnTo>
                    <a:pt x="2305050" y="252413"/>
                  </a:lnTo>
                  <a:lnTo>
                    <a:pt x="2283618" y="235744"/>
                  </a:lnTo>
                  <a:lnTo>
                    <a:pt x="2221706" y="192881"/>
                  </a:lnTo>
                  <a:lnTo>
                    <a:pt x="2135981" y="133350"/>
                  </a:lnTo>
                  <a:lnTo>
                    <a:pt x="2052637" y="80963"/>
                  </a:lnTo>
                  <a:lnTo>
                    <a:pt x="1985962" y="42863"/>
                  </a:lnTo>
                  <a:lnTo>
                    <a:pt x="1931193" y="14288"/>
                  </a:lnTo>
                  <a:lnTo>
                    <a:pt x="1888331" y="4763"/>
                  </a:lnTo>
                  <a:lnTo>
                    <a:pt x="1862137" y="0"/>
                  </a:lnTo>
                  <a:lnTo>
                    <a:pt x="1840706" y="0"/>
                  </a:lnTo>
                  <a:lnTo>
                    <a:pt x="1828800" y="2381"/>
                  </a:lnTo>
                  <a:lnTo>
                    <a:pt x="1819275" y="11906"/>
                  </a:lnTo>
                  <a:lnTo>
                    <a:pt x="1819275" y="23813"/>
                  </a:lnTo>
                  <a:lnTo>
                    <a:pt x="1821656" y="47625"/>
                  </a:lnTo>
                  <a:lnTo>
                    <a:pt x="1835943" y="76200"/>
                  </a:lnTo>
                  <a:lnTo>
                    <a:pt x="1866900" y="111919"/>
                  </a:lnTo>
                  <a:lnTo>
                    <a:pt x="1885950" y="133350"/>
                  </a:lnTo>
                  <a:lnTo>
                    <a:pt x="1905000" y="164306"/>
                  </a:lnTo>
                  <a:lnTo>
                    <a:pt x="1905000" y="180975"/>
                  </a:lnTo>
                  <a:lnTo>
                    <a:pt x="1897856" y="195263"/>
                  </a:lnTo>
                  <a:lnTo>
                    <a:pt x="1847850" y="221456"/>
                  </a:lnTo>
                  <a:lnTo>
                    <a:pt x="17645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BD2E0477-E119-42C6-946B-A134DA5CC364}"/>
                </a:ext>
              </a:extLst>
            </p:cNvPr>
            <p:cNvSpPr/>
            <p:nvPr/>
          </p:nvSpPr>
          <p:spPr>
            <a:xfrm>
              <a:off x="3214688" y="2425700"/>
              <a:ext cx="3449637" cy="561975"/>
            </a:xfrm>
            <a:custGeom>
              <a:avLst/>
              <a:gdLst>
                <a:gd name="connsiteX0" fmla="*/ 2538441 w 3450036"/>
                <a:gd name="connsiteY0" fmla="*/ 302930 h 560982"/>
                <a:gd name="connsiteX1" fmla="*/ 2325268 w 3450036"/>
                <a:gd name="connsiteY1" fmla="*/ 316955 h 560982"/>
                <a:gd name="connsiteX2" fmla="*/ 2156974 w 3450036"/>
                <a:gd name="connsiteY2" fmla="*/ 328175 h 560982"/>
                <a:gd name="connsiteX3" fmla="*/ 1966240 w 3450036"/>
                <a:gd name="connsiteY3" fmla="*/ 342199 h 560982"/>
                <a:gd name="connsiteX4" fmla="*/ 1797946 w 3450036"/>
                <a:gd name="connsiteY4" fmla="*/ 356224 h 560982"/>
                <a:gd name="connsiteX5" fmla="*/ 1567943 w 3450036"/>
                <a:gd name="connsiteY5" fmla="*/ 378663 h 560982"/>
                <a:gd name="connsiteX6" fmla="*/ 1416478 w 3450036"/>
                <a:gd name="connsiteY6" fmla="*/ 401102 h 560982"/>
                <a:gd name="connsiteX7" fmla="*/ 1113548 w 3450036"/>
                <a:gd name="connsiteY7" fmla="*/ 445981 h 560982"/>
                <a:gd name="connsiteX8" fmla="*/ 805008 w 3450036"/>
                <a:gd name="connsiteY8" fmla="*/ 496469 h 560982"/>
                <a:gd name="connsiteX9" fmla="*/ 546957 w 3450036"/>
                <a:gd name="connsiteY9" fmla="*/ 544153 h 560982"/>
                <a:gd name="connsiteX10" fmla="*/ 454395 w 3450036"/>
                <a:gd name="connsiteY10" fmla="*/ 560982 h 560982"/>
                <a:gd name="connsiteX11" fmla="*/ 364638 w 3450036"/>
                <a:gd name="connsiteY11" fmla="*/ 560982 h 560982"/>
                <a:gd name="connsiteX12" fmla="*/ 336588 w 3450036"/>
                <a:gd name="connsiteY12" fmla="*/ 555372 h 560982"/>
                <a:gd name="connsiteX13" fmla="*/ 302930 w 3450036"/>
                <a:gd name="connsiteY13" fmla="*/ 541348 h 560982"/>
                <a:gd name="connsiteX14" fmla="*/ 274881 w 3450036"/>
                <a:gd name="connsiteY14" fmla="*/ 521713 h 560982"/>
                <a:gd name="connsiteX15" fmla="*/ 235612 w 3450036"/>
                <a:gd name="connsiteY15" fmla="*/ 490859 h 560982"/>
                <a:gd name="connsiteX16" fmla="*/ 187928 w 3450036"/>
                <a:gd name="connsiteY16" fmla="*/ 440371 h 560982"/>
                <a:gd name="connsiteX17" fmla="*/ 137440 w 3450036"/>
                <a:gd name="connsiteY17" fmla="*/ 384273 h 560982"/>
                <a:gd name="connsiteX18" fmla="*/ 78537 w 3450036"/>
                <a:gd name="connsiteY18" fmla="*/ 311345 h 560982"/>
                <a:gd name="connsiteX19" fmla="*/ 33658 w 3450036"/>
                <a:gd name="connsiteY19" fmla="*/ 252442 h 560982"/>
                <a:gd name="connsiteX20" fmla="*/ 5609 w 3450036"/>
                <a:gd name="connsiteY20" fmla="*/ 204759 h 560982"/>
                <a:gd name="connsiteX21" fmla="*/ 0 w 3450036"/>
                <a:gd name="connsiteY21" fmla="*/ 185124 h 560982"/>
                <a:gd name="connsiteX22" fmla="*/ 0 w 3450036"/>
                <a:gd name="connsiteY22" fmla="*/ 173905 h 560982"/>
                <a:gd name="connsiteX23" fmla="*/ 5609 w 3450036"/>
                <a:gd name="connsiteY23" fmla="*/ 168295 h 560982"/>
                <a:gd name="connsiteX24" fmla="*/ 11219 w 3450036"/>
                <a:gd name="connsiteY24" fmla="*/ 165490 h 560982"/>
                <a:gd name="connsiteX25" fmla="*/ 25244 w 3450036"/>
                <a:gd name="connsiteY25" fmla="*/ 165490 h 560982"/>
                <a:gd name="connsiteX26" fmla="*/ 64512 w 3450036"/>
                <a:gd name="connsiteY26" fmla="*/ 179515 h 560982"/>
                <a:gd name="connsiteX27" fmla="*/ 140245 w 3450036"/>
                <a:gd name="connsiteY27" fmla="*/ 215978 h 560982"/>
                <a:gd name="connsiteX28" fmla="*/ 224392 w 3450036"/>
                <a:gd name="connsiteY28" fmla="*/ 249637 h 560982"/>
                <a:gd name="connsiteX29" fmla="*/ 308539 w 3450036"/>
                <a:gd name="connsiteY29" fmla="*/ 280491 h 560982"/>
                <a:gd name="connsiteX30" fmla="*/ 364638 w 3450036"/>
                <a:gd name="connsiteY30" fmla="*/ 294516 h 560982"/>
                <a:gd name="connsiteX31" fmla="*/ 415126 w 3450036"/>
                <a:gd name="connsiteY31" fmla="*/ 302930 h 560982"/>
                <a:gd name="connsiteX32" fmla="*/ 471224 w 3450036"/>
                <a:gd name="connsiteY32" fmla="*/ 308540 h 560982"/>
                <a:gd name="connsiteX33" fmla="*/ 549762 w 3450036"/>
                <a:gd name="connsiteY33" fmla="*/ 308540 h 560982"/>
                <a:gd name="connsiteX34" fmla="*/ 619884 w 3450036"/>
                <a:gd name="connsiteY34" fmla="*/ 308540 h 560982"/>
                <a:gd name="connsiteX35" fmla="*/ 718056 w 3450036"/>
                <a:gd name="connsiteY35" fmla="*/ 297321 h 560982"/>
                <a:gd name="connsiteX36" fmla="*/ 953668 w 3450036"/>
                <a:gd name="connsiteY36" fmla="*/ 272076 h 560982"/>
                <a:gd name="connsiteX37" fmla="*/ 1239769 w 3450036"/>
                <a:gd name="connsiteY37" fmla="*/ 238418 h 560982"/>
                <a:gd name="connsiteX38" fmla="*/ 1607212 w 3450036"/>
                <a:gd name="connsiteY38" fmla="*/ 193539 h 560982"/>
                <a:gd name="connsiteX39" fmla="*/ 1929776 w 3450036"/>
                <a:gd name="connsiteY39" fmla="*/ 165490 h 560982"/>
                <a:gd name="connsiteX40" fmla="*/ 2252341 w 3450036"/>
                <a:gd name="connsiteY40" fmla="*/ 131831 h 560982"/>
                <a:gd name="connsiteX41" fmla="*/ 2524417 w 3450036"/>
                <a:gd name="connsiteY41" fmla="*/ 100977 h 560982"/>
                <a:gd name="connsiteX42" fmla="*/ 2793688 w 3450036"/>
                <a:gd name="connsiteY42" fmla="*/ 70123 h 560982"/>
                <a:gd name="connsiteX43" fmla="*/ 2846981 w 3450036"/>
                <a:gd name="connsiteY43" fmla="*/ 61708 h 560982"/>
                <a:gd name="connsiteX44" fmla="*/ 2886250 w 3450036"/>
                <a:gd name="connsiteY44" fmla="*/ 44879 h 560982"/>
                <a:gd name="connsiteX45" fmla="*/ 2959177 w 3450036"/>
                <a:gd name="connsiteY45" fmla="*/ 14025 h 560982"/>
                <a:gd name="connsiteX46" fmla="*/ 2995641 w 3450036"/>
                <a:gd name="connsiteY46" fmla="*/ 0 h 560982"/>
                <a:gd name="connsiteX47" fmla="*/ 3026495 w 3450036"/>
                <a:gd name="connsiteY47" fmla="*/ 0 h 560982"/>
                <a:gd name="connsiteX48" fmla="*/ 3082593 w 3450036"/>
                <a:gd name="connsiteY48" fmla="*/ 5610 h 560982"/>
                <a:gd name="connsiteX49" fmla="*/ 3163936 w 3450036"/>
                <a:gd name="connsiteY49" fmla="*/ 22440 h 560982"/>
                <a:gd name="connsiteX50" fmla="*/ 3220034 w 3450036"/>
                <a:gd name="connsiteY50" fmla="*/ 42074 h 560982"/>
                <a:gd name="connsiteX51" fmla="*/ 3276132 w 3450036"/>
                <a:gd name="connsiteY51" fmla="*/ 64513 h 560982"/>
                <a:gd name="connsiteX52" fmla="*/ 3337840 w 3450036"/>
                <a:gd name="connsiteY52" fmla="*/ 100977 h 560982"/>
                <a:gd name="connsiteX53" fmla="*/ 3391133 w 3450036"/>
                <a:gd name="connsiteY53" fmla="*/ 140246 h 560982"/>
                <a:gd name="connsiteX54" fmla="*/ 3427597 w 3450036"/>
                <a:gd name="connsiteY54" fmla="*/ 171100 h 560982"/>
                <a:gd name="connsiteX55" fmla="*/ 3438817 w 3450036"/>
                <a:gd name="connsiteY55" fmla="*/ 190734 h 560982"/>
                <a:gd name="connsiteX56" fmla="*/ 3447231 w 3450036"/>
                <a:gd name="connsiteY56" fmla="*/ 213173 h 560982"/>
                <a:gd name="connsiteX57" fmla="*/ 3450036 w 3450036"/>
                <a:gd name="connsiteY57" fmla="*/ 244027 h 560982"/>
                <a:gd name="connsiteX58" fmla="*/ 3444427 w 3450036"/>
                <a:gd name="connsiteY58" fmla="*/ 263662 h 560982"/>
                <a:gd name="connsiteX59" fmla="*/ 3433207 w 3450036"/>
                <a:gd name="connsiteY59" fmla="*/ 274881 h 560982"/>
                <a:gd name="connsiteX60" fmla="*/ 3413573 w 3450036"/>
                <a:gd name="connsiteY60" fmla="*/ 283296 h 560982"/>
                <a:gd name="connsiteX61" fmla="*/ 3382719 w 3450036"/>
                <a:gd name="connsiteY61" fmla="*/ 286101 h 560982"/>
                <a:gd name="connsiteX62" fmla="*/ 3273327 w 3450036"/>
                <a:gd name="connsiteY62" fmla="*/ 288906 h 560982"/>
                <a:gd name="connsiteX63" fmla="*/ 3068569 w 3450036"/>
                <a:gd name="connsiteY63" fmla="*/ 288906 h 560982"/>
                <a:gd name="connsiteX64" fmla="*/ 2782468 w 3450036"/>
                <a:gd name="connsiteY64" fmla="*/ 291711 h 560982"/>
                <a:gd name="connsiteX65" fmla="*/ 2538441 w 3450036"/>
                <a:gd name="connsiteY65" fmla="*/ 302930 h 5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450036" h="560982">
                  <a:moveTo>
                    <a:pt x="2538441" y="302930"/>
                  </a:moveTo>
                  <a:lnTo>
                    <a:pt x="2325268" y="316955"/>
                  </a:lnTo>
                  <a:lnTo>
                    <a:pt x="2156974" y="328175"/>
                  </a:lnTo>
                  <a:lnTo>
                    <a:pt x="1966240" y="342199"/>
                  </a:lnTo>
                  <a:lnTo>
                    <a:pt x="1797946" y="356224"/>
                  </a:lnTo>
                  <a:lnTo>
                    <a:pt x="1567943" y="378663"/>
                  </a:lnTo>
                  <a:lnTo>
                    <a:pt x="1416478" y="401102"/>
                  </a:lnTo>
                  <a:lnTo>
                    <a:pt x="1113548" y="445981"/>
                  </a:lnTo>
                  <a:lnTo>
                    <a:pt x="805008" y="496469"/>
                  </a:lnTo>
                  <a:lnTo>
                    <a:pt x="546957" y="544153"/>
                  </a:lnTo>
                  <a:lnTo>
                    <a:pt x="454395" y="560982"/>
                  </a:lnTo>
                  <a:lnTo>
                    <a:pt x="364638" y="560982"/>
                  </a:lnTo>
                  <a:lnTo>
                    <a:pt x="336588" y="555372"/>
                  </a:lnTo>
                  <a:lnTo>
                    <a:pt x="302930" y="541348"/>
                  </a:lnTo>
                  <a:lnTo>
                    <a:pt x="274881" y="521713"/>
                  </a:lnTo>
                  <a:lnTo>
                    <a:pt x="235612" y="490859"/>
                  </a:lnTo>
                  <a:lnTo>
                    <a:pt x="187928" y="440371"/>
                  </a:lnTo>
                  <a:lnTo>
                    <a:pt x="137440" y="384273"/>
                  </a:lnTo>
                  <a:lnTo>
                    <a:pt x="78537" y="311345"/>
                  </a:lnTo>
                  <a:lnTo>
                    <a:pt x="33658" y="252442"/>
                  </a:lnTo>
                  <a:lnTo>
                    <a:pt x="5609" y="204759"/>
                  </a:lnTo>
                  <a:lnTo>
                    <a:pt x="0" y="185124"/>
                  </a:lnTo>
                  <a:lnTo>
                    <a:pt x="0" y="173905"/>
                  </a:lnTo>
                  <a:lnTo>
                    <a:pt x="5609" y="168295"/>
                  </a:lnTo>
                  <a:lnTo>
                    <a:pt x="11219" y="165490"/>
                  </a:lnTo>
                  <a:lnTo>
                    <a:pt x="25244" y="165490"/>
                  </a:lnTo>
                  <a:lnTo>
                    <a:pt x="64512" y="179515"/>
                  </a:lnTo>
                  <a:lnTo>
                    <a:pt x="140245" y="215978"/>
                  </a:lnTo>
                  <a:lnTo>
                    <a:pt x="224392" y="249637"/>
                  </a:lnTo>
                  <a:lnTo>
                    <a:pt x="308539" y="280491"/>
                  </a:lnTo>
                  <a:lnTo>
                    <a:pt x="364638" y="294516"/>
                  </a:lnTo>
                  <a:lnTo>
                    <a:pt x="415126" y="302930"/>
                  </a:lnTo>
                  <a:lnTo>
                    <a:pt x="471224" y="308540"/>
                  </a:lnTo>
                  <a:lnTo>
                    <a:pt x="549762" y="308540"/>
                  </a:lnTo>
                  <a:lnTo>
                    <a:pt x="619884" y="308540"/>
                  </a:lnTo>
                  <a:lnTo>
                    <a:pt x="718056" y="297321"/>
                  </a:lnTo>
                  <a:lnTo>
                    <a:pt x="953668" y="272076"/>
                  </a:lnTo>
                  <a:lnTo>
                    <a:pt x="1239769" y="238418"/>
                  </a:lnTo>
                  <a:lnTo>
                    <a:pt x="1607212" y="193539"/>
                  </a:lnTo>
                  <a:lnTo>
                    <a:pt x="1929776" y="165490"/>
                  </a:lnTo>
                  <a:lnTo>
                    <a:pt x="2252341" y="131831"/>
                  </a:lnTo>
                  <a:lnTo>
                    <a:pt x="2524417" y="100977"/>
                  </a:lnTo>
                  <a:lnTo>
                    <a:pt x="2793688" y="70123"/>
                  </a:lnTo>
                  <a:lnTo>
                    <a:pt x="2846981" y="61708"/>
                  </a:lnTo>
                  <a:lnTo>
                    <a:pt x="2886250" y="44879"/>
                  </a:lnTo>
                  <a:lnTo>
                    <a:pt x="2959177" y="14025"/>
                  </a:lnTo>
                  <a:lnTo>
                    <a:pt x="2995641" y="0"/>
                  </a:lnTo>
                  <a:lnTo>
                    <a:pt x="3026495" y="0"/>
                  </a:lnTo>
                  <a:lnTo>
                    <a:pt x="3082593" y="5610"/>
                  </a:lnTo>
                  <a:lnTo>
                    <a:pt x="3163936" y="22440"/>
                  </a:lnTo>
                  <a:lnTo>
                    <a:pt x="3220034" y="42074"/>
                  </a:lnTo>
                  <a:lnTo>
                    <a:pt x="3276132" y="64513"/>
                  </a:lnTo>
                  <a:lnTo>
                    <a:pt x="3337840" y="100977"/>
                  </a:lnTo>
                  <a:lnTo>
                    <a:pt x="3391133" y="140246"/>
                  </a:lnTo>
                  <a:lnTo>
                    <a:pt x="3427597" y="171100"/>
                  </a:lnTo>
                  <a:lnTo>
                    <a:pt x="3438817" y="190734"/>
                  </a:lnTo>
                  <a:lnTo>
                    <a:pt x="3447231" y="213173"/>
                  </a:lnTo>
                  <a:lnTo>
                    <a:pt x="3450036" y="244027"/>
                  </a:lnTo>
                  <a:lnTo>
                    <a:pt x="3444427" y="263662"/>
                  </a:lnTo>
                  <a:lnTo>
                    <a:pt x="3433207" y="274881"/>
                  </a:lnTo>
                  <a:lnTo>
                    <a:pt x="3413573" y="283296"/>
                  </a:lnTo>
                  <a:lnTo>
                    <a:pt x="3382719" y="286101"/>
                  </a:lnTo>
                  <a:lnTo>
                    <a:pt x="3273327" y="288906"/>
                  </a:lnTo>
                  <a:lnTo>
                    <a:pt x="3068569" y="288906"/>
                  </a:lnTo>
                  <a:lnTo>
                    <a:pt x="2782468" y="291711"/>
                  </a:lnTo>
                  <a:lnTo>
                    <a:pt x="2538441" y="302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75C3B6B1-B2BA-4FD3-B124-F61FA6ABABFF}"/>
                </a:ext>
              </a:extLst>
            </p:cNvPr>
            <p:cNvSpPr/>
            <p:nvPr/>
          </p:nvSpPr>
          <p:spPr>
            <a:xfrm>
              <a:off x="2887663" y="3341688"/>
              <a:ext cx="4022725" cy="622300"/>
            </a:xfrm>
            <a:custGeom>
              <a:avLst/>
              <a:gdLst>
                <a:gd name="connsiteX0" fmla="*/ 2772803 w 4022702"/>
                <a:gd name="connsiteY0" fmla="*/ 276293 h 621660"/>
                <a:gd name="connsiteX1" fmla="*/ 2611632 w 4022702"/>
                <a:gd name="connsiteY1" fmla="*/ 286161 h 621660"/>
                <a:gd name="connsiteX2" fmla="*/ 2493220 w 4022702"/>
                <a:gd name="connsiteY2" fmla="*/ 296029 h 621660"/>
                <a:gd name="connsiteX3" fmla="*/ 2351784 w 4022702"/>
                <a:gd name="connsiteY3" fmla="*/ 309186 h 621660"/>
                <a:gd name="connsiteX4" fmla="*/ 2170878 w 4022702"/>
                <a:gd name="connsiteY4" fmla="*/ 328921 h 621660"/>
                <a:gd name="connsiteX5" fmla="*/ 2121540 w 4022702"/>
                <a:gd name="connsiteY5" fmla="*/ 335499 h 621660"/>
                <a:gd name="connsiteX6" fmla="*/ 1888006 w 4022702"/>
                <a:gd name="connsiteY6" fmla="*/ 355235 h 621660"/>
                <a:gd name="connsiteX7" fmla="*/ 1690653 w 4022702"/>
                <a:gd name="connsiteY7" fmla="*/ 381548 h 621660"/>
                <a:gd name="connsiteX8" fmla="*/ 1470276 w 4022702"/>
                <a:gd name="connsiteY8" fmla="*/ 411151 h 621660"/>
                <a:gd name="connsiteX9" fmla="*/ 1269635 w 4022702"/>
                <a:gd name="connsiteY9" fmla="*/ 444043 h 621660"/>
                <a:gd name="connsiteX10" fmla="*/ 1111753 w 4022702"/>
                <a:gd name="connsiteY10" fmla="*/ 473646 h 621660"/>
                <a:gd name="connsiteX11" fmla="*/ 911111 w 4022702"/>
                <a:gd name="connsiteY11" fmla="*/ 486803 h 621660"/>
                <a:gd name="connsiteX12" fmla="*/ 776253 w 4022702"/>
                <a:gd name="connsiteY12" fmla="*/ 516406 h 621660"/>
                <a:gd name="connsiteX13" fmla="*/ 654553 w 4022702"/>
                <a:gd name="connsiteY13" fmla="*/ 539430 h 621660"/>
                <a:gd name="connsiteX14" fmla="*/ 539430 w 4022702"/>
                <a:gd name="connsiteY14" fmla="*/ 555876 h 621660"/>
                <a:gd name="connsiteX15" fmla="*/ 506538 w 4022702"/>
                <a:gd name="connsiteY15" fmla="*/ 569033 h 621660"/>
                <a:gd name="connsiteX16" fmla="*/ 434176 w 4022702"/>
                <a:gd name="connsiteY16" fmla="*/ 592058 h 621660"/>
                <a:gd name="connsiteX17" fmla="*/ 351946 w 4022702"/>
                <a:gd name="connsiteY17" fmla="*/ 611793 h 621660"/>
                <a:gd name="connsiteX18" fmla="*/ 299318 w 4022702"/>
                <a:gd name="connsiteY18" fmla="*/ 621660 h 621660"/>
                <a:gd name="connsiteX19" fmla="*/ 282872 w 4022702"/>
                <a:gd name="connsiteY19" fmla="*/ 618371 h 621660"/>
                <a:gd name="connsiteX20" fmla="*/ 233534 w 4022702"/>
                <a:gd name="connsiteY20" fmla="*/ 582190 h 621660"/>
                <a:gd name="connsiteX21" fmla="*/ 157882 w 4022702"/>
                <a:gd name="connsiteY21" fmla="*/ 516406 h 621660"/>
                <a:gd name="connsiteX22" fmla="*/ 118412 w 4022702"/>
                <a:gd name="connsiteY22" fmla="*/ 473646 h 621660"/>
                <a:gd name="connsiteX23" fmla="*/ 72363 w 4022702"/>
                <a:gd name="connsiteY23" fmla="*/ 414440 h 621660"/>
                <a:gd name="connsiteX24" fmla="*/ 42760 w 4022702"/>
                <a:gd name="connsiteY24" fmla="*/ 371681 h 621660"/>
                <a:gd name="connsiteX25" fmla="*/ 13157 w 4022702"/>
                <a:gd name="connsiteY25" fmla="*/ 328921 h 621660"/>
                <a:gd name="connsiteX26" fmla="*/ 0 w 4022702"/>
                <a:gd name="connsiteY26" fmla="*/ 302607 h 621660"/>
                <a:gd name="connsiteX27" fmla="*/ 0 w 4022702"/>
                <a:gd name="connsiteY27" fmla="*/ 279583 h 621660"/>
                <a:gd name="connsiteX28" fmla="*/ 9868 w 4022702"/>
                <a:gd name="connsiteY28" fmla="*/ 266426 h 621660"/>
                <a:gd name="connsiteX29" fmla="*/ 23025 w 4022702"/>
                <a:gd name="connsiteY29" fmla="*/ 263137 h 621660"/>
                <a:gd name="connsiteX30" fmla="*/ 42760 w 4022702"/>
                <a:gd name="connsiteY30" fmla="*/ 266426 h 621660"/>
                <a:gd name="connsiteX31" fmla="*/ 62495 w 4022702"/>
                <a:gd name="connsiteY31" fmla="*/ 279583 h 621660"/>
                <a:gd name="connsiteX32" fmla="*/ 101966 w 4022702"/>
                <a:gd name="connsiteY32" fmla="*/ 312475 h 621660"/>
                <a:gd name="connsiteX33" fmla="*/ 134858 w 4022702"/>
                <a:gd name="connsiteY33" fmla="*/ 332210 h 621660"/>
                <a:gd name="connsiteX34" fmla="*/ 194063 w 4022702"/>
                <a:gd name="connsiteY34" fmla="*/ 358524 h 621660"/>
                <a:gd name="connsiteX35" fmla="*/ 263137 w 4022702"/>
                <a:gd name="connsiteY35" fmla="*/ 374970 h 621660"/>
                <a:gd name="connsiteX36" fmla="*/ 335499 w 4022702"/>
                <a:gd name="connsiteY36" fmla="*/ 378259 h 621660"/>
                <a:gd name="connsiteX37" fmla="*/ 440754 w 4022702"/>
                <a:gd name="connsiteY37" fmla="*/ 374970 h 621660"/>
                <a:gd name="connsiteX38" fmla="*/ 657842 w 4022702"/>
                <a:gd name="connsiteY38" fmla="*/ 355235 h 621660"/>
                <a:gd name="connsiteX39" fmla="*/ 904533 w 4022702"/>
                <a:gd name="connsiteY39" fmla="*/ 328921 h 621660"/>
                <a:gd name="connsiteX40" fmla="*/ 1121620 w 4022702"/>
                <a:gd name="connsiteY40" fmla="*/ 292740 h 621660"/>
                <a:gd name="connsiteX41" fmla="*/ 1318973 w 4022702"/>
                <a:gd name="connsiteY41" fmla="*/ 266426 h 621660"/>
                <a:gd name="connsiteX42" fmla="*/ 1476855 w 4022702"/>
                <a:gd name="connsiteY42" fmla="*/ 243401 h 621660"/>
                <a:gd name="connsiteX43" fmla="*/ 1713678 w 4022702"/>
                <a:gd name="connsiteY43" fmla="*/ 207220 h 621660"/>
                <a:gd name="connsiteX44" fmla="*/ 1930766 w 4022702"/>
                <a:gd name="connsiteY44" fmla="*/ 171039 h 621660"/>
                <a:gd name="connsiteX45" fmla="*/ 2180746 w 4022702"/>
                <a:gd name="connsiteY45" fmla="*/ 148014 h 621660"/>
                <a:gd name="connsiteX46" fmla="*/ 2466907 w 4022702"/>
                <a:gd name="connsiteY46" fmla="*/ 115122 h 621660"/>
                <a:gd name="connsiteX47" fmla="*/ 2749779 w 4022702"/>
                <a:gd name="connsiteY47" fmla="*/ 85519 h 621660"/>
                <a:gd name="connsiteX48" fmla="*/ 3003048 w 4022702"/>
                <a:gd name="connsiteY48" fmla="*/ 62495 h 621660"/>
                <a:gd name="connsiteX49" fmla="*/ 3318812 w 4022702"/>
                <a:gd name="connsiteY49" fmla="*/ 62495 h 621660"/>
                <a:gd name="connsiteX50" fmla="*/ 3427356 w 4022702"/>
                <a:gd name="connsiteY50" fmla="*/ 65784 h 621660"/>
                <a:gd name="connsiteX51" fmla="*/ 3447091 w 4022702"/>
                <a:gd name="connsiteY51" fmla="*/ 62495 h 621660"/>
                <a:gd name="connsiteX52" fmla="*/ 3516164 w 4022702"/>
                <a:gd name="connsiteY52" fmla="*/ 36181 h 621660"/>
                <a:gd name="connsiteX53" fmla="*/ 3595105 w 4022702"/>
                <a:gd name="connsiteY53" fmla="*/ 6578 h 621660"/>
                <a:gd name="connsiteX54" fmla="*/ 3618130 w 4022702"/>
                <a:gd name="connsiteY54" fmla="*/ 0 h 621660"/>
                <a:gd name="connsiteX55" fmla="*/ 3627997 w 4022702"/>
                <a:gd name="connsiteY55" fmla="*/ 0 h 621660"/>
                <a:gd name="connsiteX56" fmla="*/ 3706938 w 4022702"/>
                <a:gd name="connsiteY56" fmla="*/ 16446 h 621660"/>
                <a:gd name="connsiteX57" fmla="*/ 3825350 w 4022702"/>
                <a:gd name="connsiteY57" fmla="*/ 49338 h 621660"/>
                <a:gd name="connsiteX58" fmla="*/ 3861531 w 4022702"/>
                <a:gd name="connsiteY58" fmla="*/ 59206 h 621660"/>
                <a:gd name="connsiteX59" fmla="*/ 3924026 w 4022702"/>
                <a:gd name="connsiteY59" fmla="*/ 95387 h 621660"/>
                <a:gd name="connsiteX60" fmla="*/ 3993099 w 4022702"/>
                <a:gd name="connsiteY60" fmla="*/ 144725 h 621660"/>
                <a:gd name="connsiteX61" fmla="*/ 4009546 w 4022702"/>
                <a:gd name="connsiteY61" fmla="*/ 164460 h 621660"/>
                <a:gd name="connsiteX62" fmla="*/ 4022702 w 4022702"/>
                <a:gd name="connsiteY62" fmla="*/ 184196 h 621660"/>
                <a:gd name="connsiteX63" fmla="*/ 4022702 w 4022702"/>
                <a:gd name="connsiteY63" fmla="*/ 194063 h 621660"/>
                <a:gd name="connsiteX64" fmla="*/ 4022702 w 4022702"/>
                <a:gd name="connsiteY64" fmla="*/ 220377 h 621660"/>
                <a:gd name="connsiteX65" fmla="*/ 4016124 w 4022702"/>
                <a:gd name="connsiteY65" fmla="*/ 236823 h 621660"/>
                <a:gd name="connsiteX66" fmla="*/ 3999678 w 4022702"/>
                <a:gd name="connsiteY66" fmla="*/ 259847 h 621660"/>
                <a:gd name="connsiteX67" fmla="*/ 3976653 w 4022702"/>
                <a:gd name="connsiteY67" fmla="*/ 276293 h 621660"/>
                <a:gd name="connsiteX68" fmla="*/ 3943761 w 4022702"/>
                <a:gd name="connsiteY68" fmla="*/ 286161 h 621660"/>
                <a:gd name="connsiteX69" fmla="*/ 3897712 w 4022702"/>
                <a:gd name="connsiteY69" fmla="*/ 286161 h 621660"/>
                <a:gd name="connsiteX70" fmla="*/ 3749698 w 4022702"/>
                <a:gd name="connsiteY70" fmla="*/ 276293 h 621660"/>
                <a:gd name="connsiteX71" fmla="*/ 3595105 w 4022702"/>
                <a:gd name="connsiteY71" fmla="*/ 266426 h 621660"/>
                <a:gd name="connsiteX72" fmla="*/ 3430645 w 4022702"/>
                <a:gd name="connsiteY72" fmla="*/ 266426 h 621660"/>
                <a:gd name="connsiteX73" fmla="*/ 3216846 w 4022702"/>
                <a:gd name="connsiteY73" fmla="*/ 266426 h 621660"/>
                <a:gd name="connsiteX74" fmla="*/ 2927396 w 4022702"/>
                <a:gd name="connsiteY74" fmla="*/ 266426 h 621660"/>
                <a:gd name="connsiteX75" fmla="*/ 2772803 w 4022702"/>
                <a:gd name="connsiteY75" fmla="*/ 276293 h 6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22702" h="621660">
                  <a:moveTo>
                    <a:pt x="2772803" y="276293"/>
                  </a:moveTo>
                  <a:lnTo>
                    <a:pt x="2611632" y="286161"/>
                  </a:lnTo>
                  <a:lnTo>
                    <a:pt x="2493220" y="296029"/>
                  </a:lnTo>
                  <a:lnTo>
                    <a:pt x="2351784" y="309186"/>
                  </a:lnTo>
                  <a:lnTo>
                    <a:pt x="2170878" y="328921"/>
                  </a:lnTo>
                  <a:lnTo>
                    <a:pt x="2121540" y="335499"/>
                  </a:lnTo>
                  <a:lnTo>
                    <a:pt x="1888006" y="355235"/>
                  </a:lnTo>
                  <a:lnTo>
                    <a:pt x="1690653" y="381548"/>
                  </a:lnTo>
                  <a:lnTo>
                    <a:pt x="1470276" y="411151"/>
                  </a:lnTo>
                  <a:lnTo>
                    <a:pt x="1269635" y="444043"/>
                  </a:lnTo>
                  <a:lnTo>
                    <a:pt x="1111753" y="473646"/>
                  </a:lnTo>
                  <a:lnTo>
                    <a:pt x="911111" y="486803"/>
                  </a:lnTo>
                  <a:lnTo>
                    <a:pt x="776253" y="516406"/>
                  </a:lnTo>
                  <a:lnTo>
                    <a:pt x="654553" y="539430"/>
                  </a:lnTo>
                  <a:lnTo>
                    <a:pt x="539430" y="555876"/>
                  </a:lnTo>
                  <a:lnTo>
                    <a:pt x="506538" y="569033"/>
                  </a:lnTo>
                  <a:lnTo>
                    <a:pt x="434176" y="592058"/>
                  </a:lnTo>
                  <a:lnTo>
                    <a:pt x="351946" y="611793"/>
                  </a:lnTo>
                  <a:lnTo>
                    <a:pt x="299318" y="621660"/>
                  </a:lnTo>
                  <a:lnTo>
                    <a:pt x="282872" y="618371"/>
                  </a:lnTo>
                  <a:lnTo>
                    <a:pt x="233534" y="582190"/>
                  </a:lnTo>
                  <a:lnTo>
                    <a:pt x="157882" y="516406"/>
                  </a:lnTo>
                  <a:lnTo>
                    <a:pt x="118412" y="473646"/>
                  </a:lnTo>
                  <a:lnTo>
                    <a:pt x="72363" y="414440"/>
                  </a:lnTo>
                  <a:lnTo>
                    <a:pt x="42760" y="371681"/>
                  </a:lnTo>
                  <a:lnTo>
                    <a:pt x="13157" y="328921"/>
                  </a:lnTo>
                  <a:lnTo>
                    <a:pt x="0" y="302607"/>
                  </a:lnTo>
                  <a:lnTo>
                    <a:pt x="0" y="279583"/>
                  </a:lnTo>
                  <a:lnTo>
                    <a:pt x="9868" y="266426"/>
                  </a:lnTo>
                  <a:lnTo>
                    <a:pt x="23025" y="263137"/>
                  </a:lnTo>
                  <a:lnTo>
                    <a:pt x="42760" y="266426"/>
                  </a:lnTo>
                  <a:lnTo>
                    <a:pt x="62495" y="279583"/>
                  </a:lnTo>
                  <a:lnTo>
                    <a:pt x="101966" y="312475"/>
                  </a:lnTo>
                  <a:lnTo>
                    <a:pt x="134858" y="332210"/>
                  </a:lnTo>
                  <a:lnTo>
                    <a:pt x="194063" y="358524"/>
                  </a:lnTo>
                  <a:lnTo>
                    <a:pt x="263137" y="374970"/>
                  </a:lnTo>
                  <a:lnTo>
                    <a:pt x="335499" y="378259"/>
                  </a:lnTo>
                  <a:lnTo>
                    <a:pt x="440754" y="374970"/>
                  </a:lnTo>
                  <a:lnTo>
                    <a:pt x="657842" y="355235"/>
                  </a:lnTo>
                  <a:lnTo>
                    <a:pt x="904533" y="328921"/>
                  </a:lnTo>
                  <a:lnTo>
                    <a:pt x="1121620" y="292740"/>
                  </a:lnTo>
                  <a:lnTo>
                    <a:pt x="1318973" y="266426"/>
                  </a:lnTo>
                  <a:lnTo>
                    <a:pt x="1476855" y="243401"/>
                  </a:lnTo>
                  <a:lnTo>
                    <a:pt x="1713678" y="207220"/>
                  </a:lnTo>
                  <a:lnTo>
                    <a:pt x="1930766" y="171039"/>
                  </a:lnTo>
                  <a:lnTo>
                    <a:pt x="2180746" y="148014"/>
                  </a:lnTo>
                  <a:lnTo>
                    <a:pt x="2466907" y="115122"/>
                  </a:lnTo>
                  <a:lnTo>
                    <a:pt x="2749779" y="85519"/>
                  </a:lnTo>
                  <a:lnTo>
                    <a:pt x="3003048" y="62495"/>
                  </a:lnTo>
                  <a:lnTo>
                    <a:pt x="3318812" y="62495"/>
                  </a:lnTo>
                  <a:lnTo>
                    <a:pt x="3427356" y="65784"/>
                  </a:lnTo>
                  <a:lnTo>
                    <a:pt x="3447091" y="62495"/>
                  </a:lnTo>
                  <a:lnTo>
                    <a:pt x="3516164" y="36181"/>
                  </a:lnTo>
                  <a:lnTo>
                    <a:pt x="3595105" y="6578"/>
                  </a:lnTo>
                  <a:lnTo>
                    <a:pt x="3618130" y="0"/>
                  </a:lnTo>
                  <a:lnTo>
                    <a:pt x="3627997" y="0"/>
                  </a:lnTo>
                  <a:lnTo>
                    <a:pt x="3706938" y="16446"/>
                  </a:lnTo>
                  <a:lnTo>
                    <a:pt x="3825350" y="49338"/>
                  </a:lnTo>
                  <a:lnTo>
                    <a:pt x="3861531" y="59206"/>
                  </a:lnTo>
                  <a:lnTo>
                    <a:pt x="3924026" y="95387"/>
                  </a:lnTo>
                  <a:lnTo>
                    <a:pt x="3993099" y="144725"/>
                  </a:lnTo>
                  <a:lnTo>
                    <a:pt x="4009546" y="164460"/>
                  </a:lnTo>
                  <a:lnTo>
                    <a:pt x="4022702" y="184196"/>
                  </a:lnTo>
                  <a:lnTo>
                    <a:pt x="4022702" y="194063"/>
                  </a:lnTo>
                  <a:lnTo>
                    <a:pt x="4022702" y="220377"/>
                  </a:lnTo>
                  <a:lnTo>
                    <a:pt x="4016124" y="236823"/>
                  </a:lnTo>
                  <a:lnTo>
                    <a:pt x="3999678" y="259847"/>
                  </a:lnTo>
                  <a:lnTo>
                    <a:pt x="3976653" y="276293"/>
                  </a:lnTo>
                  <a:lnTo>
                    <a:pt x="3943761" y="286161"/>
                  </a:lnTo>
                  <a:lnTo>
                    <a:pt x="3897712" y="286161"/>
                  </a:lnTo>
                  <a:lnTo>
                    <a:pt x="3749698" y="276293"/>
                  </a:lnTo>
                  <a:lnTo>
                    <a:pt x="3595105" y="266426"/>
                  </a:lnTo>
                  <a:lnTo>
                    <a:pt x="3430645" y="266426"/>
                  </a:lnTo>
                  <a:lnTo>
                    <a:pt x="3216846" y="266426"/>
                  </a:lnTo>
                  <a:lnTo>
                    <a:pt x="2927396" y="266426"/>
                  </a:lnTo>
                  <a:lnTo>
                    <a:pt x="2772803" y="27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25337419-7DFD-49C1-B99F-6F1173A6C462}"/>
                </a:ext>
              </a:extLst>
            </p:cNvPr>
            <p:cNvSpPr/>
            <p:nvPr/>
          </p:nvSpPr>
          <p:spPr>
            <a:xfrm>
              <a:off x="3560763" y="2933700"/>
              <a:ext cx="515937" cy="1760538"/>
            </a:xfrm>
            <a:custGeom>
              <a:avLst/>
              <a:gdLst>
                <a:gd name="connsiteX0" fmla="*/ 242887 w 516731"/>
                <a:gd name="connsiteY0" fmla="*/ 1104900 h 1759744"/>
                <a:gd name="connsiteX1" fmla="*/ 276225 w 516731"/>
                <a:gd name="connsiteY1" fmla="*/ 1481138 h 1759744"/>
                <a:gd name="connsiteX2" fmla="*/ 302419 w 516731"/>
                <a:gd name="connsiteY2" fmla="*/ 1759744 h 1759744"/>
                <a:gd name="connsiteX3" fmla="*/ 516731 w 516731"/>
                <a:gd name="connsiteY3" fmla="*/ 1728788 h 1759744"/>
                <a:gd name="connsiteX4" fmla="*/ 511969 w 516731"/>
                <a:gd name="connsiteY4" fmla="*/ 1578769 h 1759744"/>
                <a:gd name="connsiteX5" fmla="*/ 502444 w 516731"/>
                <a:gd name="connsiteY5" fmla="*/ 1414463 h 1759744"/>
                <a:gd name="connsiteX6" fmla="*/ 492919 w 516731"/>
                <a:gd name="connsiteY6" fmla="*/ 1266825 h 1759744"/>
                <a:gd name="connsiteX7" fmla="*/ 488156 w 516731"/>
                <a:gd name="connsiteY7" fmla="*/ 1162050 h 1759744"/>
                <a:gd name="connsiteX8" fmla="*/ 478631 w 516731"/>
                <a:gd name="connsiteY8" fmla="*/ 1028700 h 1759744"/>
                <a:gd name="connsiteX9" fmla="*/ 466725 w 516731"/>
                <a:gd name="connsiteY9" fmla="*/ 842963 h 1759744"/>
                <a:gd name="connsiteX10" fmla="*/ 473869 w 516731"/>
                <a:gd name="connsiteY10" fmla="*/ 711994 h 1759744"/>
                <a:gd name="connsiteX11" fmla="*/ 454819 w 516731"/>
                <a:gd name="connsiteY11" fmla="*/ 566738 h 1759744"/>
                <a:gd name="connsiteX12" fmla="*/ 428625 w 516731"/>
                <a:gd name="connsiteY12" fmla="*/ 371475 h 1759744"/>
                <a:gd name="connsiteX13" fmla="*/ 428625 w 516731"/>
                <a:gd name="connsiteY13" fmla="*/ 359569 h 1759744"/>
                <a:gd name="connsiteX14" fmla="*/ 438150 w 516731"/>
                <a:gd name="connsiteY14" fmla="*/ 342900 h 1759744"/>
                <a:gd name="connsiteX15" fmla="*/ 452437 w 516731"/>
                <a:gd name="connsiteY15" fmla="*/ 316706 h 1759744"/>
                <a:gd name="connsiteX16" fmla="*/ 459581 w 516731"/>
                <a:gd name="connsiteY16" fmla="*/ 300038 h 1759744"/>
                <a:gd name="connsiteX17" fmla="*/ 459581 w 516731"/>
                <a:gd name="connsiteY17" fmla="*/ 280988 h 1759744"/>
                <a:gd name="connsiteX18" fmla="*/ 454819 w 516731"/>
                <a:gd name="connsiteY18" fmla="*/ 259556 h 1759744"/>
                <a:gd name="connsiteX19" fmla="*/ 445294 w 516731"/>
                <a:gd name="connsiteY19" fmla="*/ 240506 h 1759744"/>
                <a:gd name="connsiteX20" fmla="*/ 433387 w 516731"/>
                <a:gd name="connsiteY20" fmla="*/ 223838 h 1759744"/>
                <a:gd name="connsiteX21" fmla="*/ 409575 w 516731"/>
                <a:gd name="connsiteY21" fmla="*/ 207169 h 1759744"/>
                <a:gd name="connsiteX22" fmla="*/ 378619 w 516731"/>
                <a:gd name="connsiteY22" fmla="*/ 192881 h 1759744"/>
                <a:gd name="connsiteX23" fmla="*/ 328612 w 516731"/>
                <a:gd name="connsiteY23" fmla="*/ 166688 h 1759744"/>
                <a:gd name="connsiteX24" fmla="*/ 250031 w 516731"/>
                <a:gd name="connsiteY24" fmla="*/ 123825 h 1759744"/>
                <a:gd name="connsiteX25" fmla="*/ 178594 w 516731"/>
                <a:gd name="connsiteY25" fmla="*/ 78581 h 1759744"/>
                <a:gd name="connsiteX26" fmla="*/ 88106 w 516731"/>
                <a:gd name="connsiteY26" fmla="*/ 0 h 1759744"/>
                <a:gd name="connsiteX27" fmla="*/ 19050 w 516731"/>
                <a:gd name="connsiteY27" fmla="*/ 0 h 1759744"/>
                <a:gd name="connsiteX28" fmla="*/ 2381 w 516731"/>
                <a:gd name="connsiteY28" fmla="*/ 50006 h 1759744"/>
                <a:gd name="connsiteX29" fmla="*/ 0 w 516731"/>
                <a:gd name="connsiteY29" fmla="*/ 71438 h 1759744"/>
                <a:gd name="connsiteX30" fmla="*/ 2381 w 516731"/>
                <a:gd name="connsiteY30" fmla="*/ 88106 h 1759744"/>
                <a:gd name="connsiteX31" fmla="*/ 16669 w 516731"/>
                <a:gd name="connsiteY31" fmla="*/ 116681 h 1759744"/>
                <a:gd name="connsiteX32" fmla="*/ 45244 w 516731"/>
                <a:gd name="connsiteY32" fmla="*/ 154781 h 1759744"/>
                <a:gd name="connsiteX33" fmla="*/ 71437 w 516731"/>
                <a:gd name="connsiteY33" fmla="*/ 183356 h 1759744"/>
                <a:gd name="connsiteX34" fmla="*/ 90487 w 516731"/>
                <a:gd name="connsiteY34" fmla="*/ 200025 h 1759744"/>
                <a:gd name="connsiteX35" fmla="*/ 107156 w 516731"/>
                <a:gd name="connsiteY35" fmla="*/ 226219 h 1759744"/>
                <a:gd name="connsiteX36" fmla="*/ 133350 w 516731"/>
                <a:gd name="connsiteY36" fmla="*/ 278606 h 1759744"/>
                <a:gd name="connsiteX37" fmla="*/ 157162 w 516731"/>
                <a:gd name="connsiteY37" fmla="*/ 345281 h 1759744"/>
                <a:gd name="connsiteX38" fmla="*/ 173831 w 516731"/>
                <a:gd name="connsiteY38" fmla="*/ 404813 h 1759744"/>
                <a:gd name="connsiteX39" fmla="*/ 190500 w 516731"/>
                <a:gd name="connsiteY39" fmla="*/ 492919 h 1759744"/>
                <a:gd name="connsiteX40" fmla="*/ 197644 w 516731"/>
                <a:gd name="connsiteY40" fmla="*/ 550069 h 1759744"/>
                <a:gd name="connsiteX41" fmla="*/ 200025 w 516731"/>
                <a:gd name="connsiteY41" fmla="*/ 611981 h 1759744"/>
                <a:gd name="connsiteX42" fmla="*/ 202406 w 516731"/>
                <a:gd name="connsiteY42" fmla="*/ 702469 h 1759744"/>
                <a:gd name="connsiteX43" fmla="*/ 202406 w 516731"/>
                <a:gd name="connsiteY43" fmla="*/ 754856 h 1759744"/>
                <a:gd name="connsiteX44" fmla="*/ 221456 w 516731"/>
                <a:gd name="connsiteY44" fmla="*/ 881063 h 1759744"/>
                <a:gd name="connsiteX45" fmla="*/ 242887 w 516731"/>
                <a:gd name="connsiteY45" fmla="*/ 1104900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731" h="1759744">
                  <a:moveTo>
                    <a:pt x="242887" y="1104900"/>
                  </a:moveTo>
                  <a:lnTo>
                    <a:pt x="276225" y="1481138"/>
                  </a:lnTo>
                  <a:lnTo>
                    <a:pt x="302419" y="1759744"/>
                  </a:lnTo>
                  <a:lnTo>
                    <a:pt x="516731" y="1728788"/>
                  </a:lnTo>
                  <a:lnTo>
                    <a:pt x="511969" y="1578769"/>
                  </a:lnTo>
                  <a:lnTo>
                    <a:pt x="502444" y="1414463"/>
                  </a:lnTo>
                  <a:lnTo>
                    <a:pt x="492919" y="1266825"/>
                  </a:lnTo>
                  <a:lnTo>
                    <a:pt x="488156" y="1162050"/>
                  </a:lnTo>
                  <a:lnTo>
                    <a:pt x="478631" y="1028700"/>
                  </a:lnTo>
                  <a:lnTo>
                    <a:pt x="466725" y="842963"/>
                  </a:lnTo>
                  <a:lnTo>
                    <a:pt x="473869" y="711994"/>
                  </a:lnTo>
                  <a:lnTo>
                    <a:pt x="454819" y="566738"/>
                  </a:lnTo>
                  <a:lnTo>
                    <a:pt x="428625" y="371475"/>
                  </a:lnTo>
                  <a:lnTo>
                    <a:pt x="428625" y="359569"/>
                  </a:lnTo>
                  <a:lnTo>
                    <a:pt x="438150" y="342900"/>
                  </a:lnTo>
                  <a:lnTo>
                    <a:pt x="452437" y="316706"/>
                  </a:lnTo>
                  <a:lnTo>
                    <a:pt x="459581" y="300038"/>
                  </a:lnTo>
                  <a:lnTo>
                    <a:pt x="459581" y="280988"/>
                  </a:lnTo>
                  <a:lnTo>
                    <a:pt x="454819" y="259556"/>
                  </a:lnTo>
                  <a:lnTo>
                    <a:pt x="445294" y="240506"/>
                  </a:lnTo>
                  <a:lnTo>
                    <a:pt x="433387" y="223838"/>
                  </a:lnTo>
                  <a:lnTo>
                    <a:pt x="409575" y="207169"/>
                  </a:lnTo>
                  <a:lnTo>
                    <a:pt x="378619" y="192881"/>
                  </a:lnTo>
                  <a:lnTo>
                    <a:pt x="328612" y="166688"/>
                  </a:lnTo>
                  <a:lnTo>
                    <a:pt x="250031" y="123825"/>
                  </a:lnTo>
                  <a:lnTo>
                    <a:pt x="178594" y="78581"/>
                  </a:lnTo>
                  <a:lnTo>
                    <a:pt x="88106" y="0"/>
                  </a:lnTo>
                  <a:lnTo>
                    <a:pt x="19050" y="0"/>
                  </a:lnTo>
                  <a:lnTo>
                    <a:pt x="2381" y="50006"/>
                  </a:lnTo>
                  <a:lnTo>
                    <a:pt x="0" y="71438"/>
                  </a:lnTo>
                  <a:lnTo>
                    <a:pt x="2381" y="88106"/>
                  </a:lnTo>
                  <a:lnTo>
                    <a:pt x="16669" y="116681"/>
                  </a:lnTo>
                  <a:lnTo>
                    <a:pt x="45244" y="154781"/>
                  </a:lnTo>
                  <a:lnTo>
                    <a:pt x="71437" y="183356"/>
                  </a:lnTo>
                  <a:lnTo>
                    <a:pt x="90487" y="200025"/>
                  </a:lnTo>
                  <a:lnTo>
                    <a:pt x="107156" y="226219"/>
                  </a:lnTo>
                  <a:lnTo>
                    <a:pt x="133350" y="278606"/>
                  </a:lnTo>
                  <a:lnTo>
                    <a:pt x="157162" y="345281"/>
                  </a:lnTo>
                  <a:lnTo>
                    <a:pt x="173831" y="404813"/>
                  </a:lnTo>
                  <a:lnTo>
                    <a:pt x="190500" y="492919"/>
                  </a:lnTo>
                  <a:lnTo>
                    <a:pt x="197644" y="550069"/>
                  </a:lnTo>
                  <a:cubicBezTo>
                    <a:pt x="198438" y="570706"/>
                    <a:pt x="199231" y="591344"/>
                    <a:pt x="200025" y="611981"/>
                  </a:cubicBezTo>
                  <a:cubicBezTo>
                    <a:pt x="200819" y="642144"/>
                    <a:pt x="201612" y="672306"/>
                    <a:pt x="202406" y="702469"/>
                  </a:cubicBezTo>
                  <a:lnTo>
                    <a:pt x="202406" y="754856"/>
                  </a:lnTo>
                  <a:lnTo>
                    <a:pt x="221456" y="881063"/>
                  </a:lnTo>
                  <a:lnTo>
                    <a:pt x="242887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0B565EF9-FED4-4E17-A25E-64AD1EDE5A46}"/>
                </a:ext>
              </a:extLst>
            </p:cNvPr>
            <p:cNvSpPr/>
            <p:nvPr/>
          </p:nvSpPr>
          <p:spPr>
            <a:xfrm>
              <a:off x="5689600" y="2849563"/>
              <a:ext cx="525463" cy="1682750"/>
            </a:xfrm>
            <a:custGeom>
              <a:avLst/>
              <a:gdLst>
                <a:gd name="connsiteX0" fmla="*/ 90488 w 526257"/>
                <a:gd name="connsiteY0" fmla="*/ 1112044 h 1681163"/>
                <a:gd name="connsiteX1" fmla="*/ 128588 w 526257"/>
                <a:gd name="connsiteY1" fmla="*/ 881063 h 1681163"/>
                <a:gd name="connsiteX2" fmla="*/ 154782 w 526257"/>
                <a:gd name="connsiteY2" fmla="*/ 723900 h 1681163"/>
                <a:gd name="connsiteX3" fmla="*/ 169069 w 526257"/>
                <a:gd name="connsiteY3" fmla="*/ 569119 h 1681163"/>
                <a:gd name="connsiteX4" fmla="*/ 195263 w 526257"/>
                <a:gd name="connsiteY4" fmla="*/ 409575 h 1681163"/>
                <a:gd name="connsiteX5" fmla="*/ 214313 w 526257"/>
                <a:gd name="connsiteY5" fmla="*/ 304800 h 1681163"/>
                <a:gd name="connsiteX6" fmla="*/ 214313 w 526257"/>
                <a:gd name="connsiteY6" fmla="*/ 280988 h 1681163"/>
                <a:gd name="connsiteX7" fmla="*/ 207169 w 526257"/>
                <a:gd name="connsiteY7" fmla="*/ 230982 h 1681163"/>
                <a:gd name="connsiteX8" fmla="*/ 195263 w 526257"/>
                <a:gd name="connsiteY8" fmla="*/ 188119 h 1681163"/>
                <a:gd name="connsiteX9" fmla="*/ 180975 w 526257"/>
                <a:gd name="connsiteY9" fmla="*/ 147638 h 1681163"/>
                <a:gd name="connsiteX10" fmla="*/ 169069 w 526257"/>
                <a:gd name="connsiteY10" fmla="*/ 123825 h 1681163"/>
                <a:gd name="connsiteX11" fmla="*/ 152400 w 526257"/>
                <a:gd name="connsiteY11" fmla="*/ 100013 h 1681163"/>
                <a:gd name="connsiteX12" fmla="*/ 135732 w 526257"/>
                <a:gd name="connsiteY12" fmla="*/ 83344 h 1681163"/>
                <a:gd name="connsiteX13" fmla="*/ 111919 w 526257"/>
                <a:gd name="connsiteY13" fmla="*/ 69057 h 1681163"/>
                <a:gd name="connsiteX14" fmla="*/ 95250 w 526257"/>
                <a:gd name="connsiteY14" fmla="*/ 54769 h 1681163"/>
                <a:gd name="connsiteX15" fmla="*/ 85725 w 526257"/>
                <a:gd name="connsiteY15" fmla="*/ 45244 h 1681163"/>
                <a:gd name="connsiteX16" fmla="*/ 78582 w 526257"/>
                <a:gd name="connsiteY16" fmla="*/ 26194 h 1681163"/>
                <a:gd name="connsiteX17" fmla="*/ 80963 w 526257"/>
                <a:gd name="connsiteY17" fmla="*/ 14288 h 1681163"/>
                <a:gd name="connsiteX18" fmla="*/ 90488 w 526257"/>
                <a:gd name="connsiteY18" fmla="*/ 4763 h 1681163"/>
                <a:gd name="connsiteX19" fmla="*/ 109538 w 526257"/>
                <a:gd name="connsiteY19" fmla="*/ 0 h 1681163"/>
                <a:gd name="connsiteX20" fmla="*/ 152400 w 526257"/>
                <a:gd name="connsiteY20" fmla="*/ 0 h 1681163"/>
                <a:gd name="connsiteX21" fmla="*/ 216694 w 526257"/>
                <a:gd name="connsiteY21" fmla="*/ 7144 h 1681163"/>
                <a:gd name="connsiteX22" fmla="*/ 273844 w 526257"/>
                <a:gd name="connsiteY22" fmla="*/ 21432 h 1681163"/>
                <a:gd name="connsiteX23" fmla="*/ 338138 w 526257"/>
                <a:gd name="connsiteY23" fmla="*/ 47625 h 1681163"/>
                <a:gd name="connsiteX24" fmla="*/ 381000 w 526257"/>
                <a:gd name="connsiteY24" fmla="*/ 71438 h 1681163"/>
                <a:gd name="connsiteX25" fmla="*/ 440532 w 526257"/>
                <a:gd name="connsiteY25" fmla="*/ 111919 h 1681163"/>
                <a:gd name="connsiteX26" fmla="*/ 488157 w 526257"/>
                <a:gd name="connsiteY26" fmla="*/ 152400 h 1681163"/>
                <a:gd name="connsiteX27" fmla="*/ 509588 w 526257"/>
                <a:gd name="connsiteY27" fmla="*/ 176213 h 1681163"/>
                <a:gd name="connsiteX28" fmla="*/ 521494 w 526257"/>
                <a:gd name="connsiteY28" fmla="*/ 195263 h 1681163"/>
                <a:gd name="connsiteX29" fmla="*/ 526257 w 526257"/>
                <a:gd name="connsiteY29" fmla="*/ 216694 h 1681163"/>
                <a:gd name="connsiteX30" fmla="*/ 523875 w 526257"/>
                <a:gd name="connsiteY30" fmla="*/ 235744 h 1681163"/>
                <a:gd name="connsiteX31" fmla="*/ 511969 w 526257"/>
                <a:gd name="connsiteY31" fmla="*/ 261938 h 1681163"/>
                <a:gd name="connsiteX32" fmla="*/ 497682 w 526257"/>
                <a:gd name="connsiteY32" fmla="*/ 278607 h 1681163"/>
                <a:gd name="connsiteX33" fmla="*/ 488157 w 526257"/>
                <a:gd name="connsiteY33" fmla="*/ 290513 h 1681163"/>
                <a:gd name="connsiteX34" fmla="*/ 485775 w 526257"/>
                <a:gd name="connsiteY34" fmla="*/ 295275 h 1681163"/>
                <a:gd name="connsiteX35" fmla="*/ 473869 w 526257"/>
                <a:gd name="connsiteY35" fmla="*/ 366713 h 1681163"/>
                <a:gd name="connsiteX36" fmla="*/ 435769 w 526257"/>
                <a:gd name="connsiteY36" fmla="*/ 588169 h 1681163"/>
                <a:gd name="connsiteX37" fmla="*/ 397669 w 526257"/>
                <a:gd name="connsiteY37" fmla="*/ 738188 h 1681163"/>
                <a:gd name="connsiteX38" fmla="*/ 333375 w 526257"/>
                <a:gd name="connsiteY38" fmla="*/ 1090613 h 1681163"/>
                <a:gd name="connsiteX39" fmla="*/ 271463 w 526257"/>
                <a:gd name="connsiteY39" fmla="*/ 1404938 h 1681163"/>
                <a:gd name="connsiteX40" fmla="*/ 216694 w 526257"/>
                <a:gd name="connsiteY40" fmla="*/ 1681163 h 1681163"/>
                <a:gd name="connsiteX41" fmla="*/ 0 w 526257"/>
                <a:gd name="connsiteY41" fmla="*/ 1662113 h 1681163"/>
                <a:gd name="connsiteX42" fmla="*/ 23813 w 526257"/>
                <a:gd name="connsiteY42" fmla="*/ 1512094 h 1681163"/>
                <a:gd name="connsiteX43" fmla="*/ 66675 w 526257"/>
                <a:gd name="connsiteY43" fmla="*/ 1252538 h 1681163"/>
                <a:gd name="connsiteX44" fmla="*/ 90488 w 526257"/>
                <a:gd name="connsiteY44" fmla="*/ 1112044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257" h="1681163">
                  <a:moveTo>
                    <a:pt x="90488" y="1112044"/>
                  </a:moveTo>
                  <a:lnTo>
                    <a:pt x="128588" y="881063"/>
                  </a:lnTo>
                  <a:lnTo>
                    <a:pt x="154782" y="723900"/>
                  </a:lnTo>
                  <a:lnTo>
                    <a:pt x="169069" y="569119"/>
                  </a:lnTo>
                  <a:lnTo>
                    <a:pt x="195263" y="409575"/>
                  </a:lnTo>
                  <a:lnTo>
                    <a:pt x="214313" y="304800"/>
                  </a:lnTo>
                  <a:lnTo>
                    <a:pt x="214313" y="280988"/>
                  </a:lnTo>
                  <a:lnTo>
                    <a:pt x="207169" y="230982"/>
                  </a:lnTo>
                  <a:lnTo>
                    <a:pt x="195263" y="188119"/>
                  </a:lnTo>
                  <a:lnTo>
                    <a:pt x="180975" y="147638"/>
                  </a:lnTo>
                  <a:lnTo>
                    <a:pt x="169069" y="123825"/>
                  </a:lnTo>
                  <a:lnTo>
                    <a:pt x="152400" y="100013"/>
                  </a:lnTo>
                  <a:lnTo>
                    <a:pt x="135732" y="83344"/>
                  </a:lnTo>
                  <a:lnTo>
                    <a:pt x="111919" y="69057"/>
                  </a:lnTo>
                  <a:lnTo>
                    <a:pt x="95250" y="54769"/>
                  </a:lnTo>
                  <a:lnTo>
                    <a:pt x="85725" y="45244"/>
                  </a:lnTo>
                  <a:lnTo>
                    <a:pt x="78582" y="26194"/>
                  </a:lnTo>
                  <a:lnTo>
                    <a:pt x="80963" y="14288"/>
                  </a:lnTo>
                  <a:lnTo>
                    <a:pt x="90488" y="4763"/>
                  </a:lnTo>
                  <a:lnTo>
                    <a:pt x="109538" y="0"/>
                  </a:lnTo>
                  <a:lnTo>
                    <a:pt x="152400" y="0"/>
                  </a:lnTo>
                  <a:lnTo>
                    <a:pt x="216694" y="7144"/>
                  </a:lnTo>
                  <a:lnTo>
                    <a:pt x="273844" y="21432"/>
                  </a:lnTo>
                  <a:lnTo>
                    <a:pt x="338138" y="47625"/>
                  </a:lnTo>
                  <a:lnTo>
                    <a:pt x="381000" y="71438"/>
                  </a:lnTo>
                  <a:lnTo>
                    <a:pt x="440532" y="111919"/>
                  </a:lnTo>
                  <a:lnTo>
                    <a:pt x="488157" y="152400"/>
                  </a:lnTo>
                  <a:lnTo>
                    <a:pt x="509588" y="176213"/>
                  </a:lnTo>
                  <a:lnTo>
                    <a:pt x="521494" y="195263"/>
                  </a:lnTo>
                  <a:lnTo>
                    <a:pt x="526257" y="216694"/>
                  </a:lnTo>
                  <a:lnTo>
                    <a:pt x="523875" y="235744"/>
                  </a:lnTo>
                  <a:lnTo>
                    <a:pt x="511969" y="261938"/>
                  </a:lnTo>
                  <a:lnTo>
                    <a:pt x="497682" y="278607"/>
                  </a:lnTo>
                  <a:lnTo>
                    <a:pt x="488157" y="290513"/>
                  </a:lnTo>
                  <a:lnTo>
                    <a:pt x="485775" y="295275"/>
                  </a:lnTo>
                  <a:lnTo>
                    <a:pt x="473869" y="366713"/>
                  </a:lnTo>
                  <a:lnTo>
                    <a:pt x="435769" y="588169"/>
                  </a:lnTo>
                  <a:lnTo>
                    <a:pt x="397669" y="738188"/>
                  </a:lnTo>
                  <a:lnTo>
                    <a:pt x="333375" y="1090613"/>
                  </a:lnTo>
                  <a:lnTo>
                    <a:pt x="271463" y="1404938"/>
                  </a:lnTo>
                  <a:lnTo>
                    <a:pt x="216694" y="1681163"/>
                  </a:lnTo>
                  <a:lnTo>
                    <a:pt x="0" y="1662113"/>
                  </a:lnTo>
                  <a:lnTo>
                    <a:pt x="23813" y="1512094"/>
                  </a:lnTo>
                  <a:lnTo>
                    <a:pt x="66675" y="1252538"/>
                  </a:lnTo>
                  <a:lnTo>
                    <a:pt x="90488" y="1112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FAB4C6A1-CDD8-445C-989B-7888FE21B6AF}"/>
                </a:ext>
              </a:extLst>
            </p:cNvPr>
            <p:cNvSpPr/>
            <p:nvPr/>
          </p:nvSpPr>
          <p:spPr>
            <a:xfrm>
              <a:off x="3414713" y="4389438"/>
              <a:ext cx="3101975" cy="446087"/>
            </a:xfrm>
            <a:custGeom>
              <a:avLst/>
              <a:gdLst>
                <a:gd name="connsiteX0" fmla="*/ 2096857 w 3101444"/>
                <a:gd name="connsiteY0" fmla="*/ 225468 h 445927"/>
                <a:gd name="connsiteX1" fmla="*/ 1964081 w 3101444"/>
                <a:gd name="connsiteY1" fmla="*/ 227974 h 445927"/>
                <a:gd name="connsiteX2" fmla="*/ 1833810 w 3101444"/>
                <a:gd name="connsiteY2" fmla="*/ 232984 h 445927"/>
                <a:gd name="connsiteX3" fmla="*/ 1696024 w 3101444"/>
                <a:gd name="connsiteY3" fmla="*/ 240500 h 445927"/>
                <a:gd name="connsiteX4" fmla="*/ 1588300 w 3101444"/>
                <a:gd name="connsiteY4" fmla="*/ 250521 h 445927"/>
                <a:gd name="connsiteX5" fmla="*/ 1320243 w 3101444"/>
                <a:gd name="connsiteY5" fmla="*/ 275573 h 445927"/>
                <a:gd name="connsiteX6" fmla="*/ 1167426 w 3101444"/>
                <a:gd name="connsiteY6" fmla="*/ 295614 h 445927"/>
                <a:gd name="connsiteX7" fmla="*/ 997072 w 3101444"/>
                <a:gd name="connsiteY7" fmla="*/ 320666 h 445927"/>
                <a:gd name="connsiteX8" fmla="*/ 834233 w 3101444"/>
                <a:gd name="connsiteY8" fmla="*/ 345718 h 445927"/>
                <a:gd name="connsiteX9" fmla="*/ 681416 w 3101444"/>
                <a:gd name="connsiteY9" fmla="*/ 373276 h 445927"/>
                <a:gd name="connsiteX10" fmla="*/ 633817 w 3101444"/>
                <a:gd name="connsiteY10" fmla="*/ 380791 h 445927"/>
                <a:gd name="connsiteX11" fmla="*/ 588723 w 3101444"/>
                <a:gd name="connsiteY11" fmla="*/ 393317 h 445927"/>
                <a:gd name="connsiteX12" fmla="*/ 518578 w 3101444"/>
                <a:gd name="connsiteY12" fmla="*/ 410854 h 445927"/>
                <a:gd name="connsiteX13" fmla="*/ 438411 w 3101444"/>
                <a:gd name="connsiteY13" fmla="*/ 425885 h 445927"/>
                <a:gd name="connsiteX14" fmla="*/ 365760 w 3101444"/>
                <a:gd name="connsiteY14" fmla="*/ 438411 h 445927"/>
                <a:gd name="connsiteX15" fmla="*/ 300625 w 3101444"/>
                <a:gd name="connsiteY15" fmla="*/ 445927 h 445927"/>
                <a:gd name="connsiteX16" fmla="*/ 275573 w 3101444"/>
                <a:gd name="connsiteY16" fmla="*/ 438411 h 445927"/>
                <a:gd name="connsiteX17" fmla="*/ 248015 w 3101444"/>
                <a:gd name="connsiteY17" fmla="*/ 425885 h 445927"/>
                <a:gd name="connsiteX18" fmla="*/ 217953 w 3101444"/>
                <a:gd name="connsiteY18" fmla="*/ 408348 h 445927"/>
                <a:gd name="connsiteX19" fmla="*/ 180375 w 3101444"/>
                <a:gd name="connsiteY19" fmla="*/ 378286 h 445927"/>
                <a:gd name="connsiteX20" fmla="*/ 150312 w 3101444"/>
                <a:gd name="connsiteY20" fmla="*/ 348224 h 445927"/>
                <a:gd name="connsiteX21" fmla="*/ 102713 w 3101444"/>
                <a:gd name="connsiteY21" fmla="*/ 295614 h 445927"/>
                <a:gd name="connsiteX22" fmla="*/ 40083 w 3101444"/>
                <a:gd name="connsiteY22" fmla="*/ 220458 h 445927"/>
                <a:gd name="connsiteX23" fmla="*/ 20042 w 3101444"/>
                <a:gd name="connsiteY23" fmla="*/ 190396 h 445927"/>
                <a:gd name="connsiteX24" fmla="*/ 2505 w 3101444"/>
                <a:gd name="connsiteY24" fmla="*/ 157828 h 445927"/>
                <a:gd name="connsiteX25" fmla="*/ 0 w 3101444"/>
                <a:gd name="connsiteY25" fmla="*/ 135281 h 445927"/>
                <a:gd name="connsiteX26" fmla="*/ 2505 w 3101444"/>
                <a:gd name="connsiteY26" fmla="*/ 125260 h 445927"/>
                <a:gd name="connsiteX27" fmla="*/ 7516 w 3101444"/>
                <a:gd name="connsiteY27" fmla="*/ 120250 h 445927"/>
                <a:gd name="connsiteX28" fmla="*/ 20042 w 3101444"/>
                <a:gd name="connsiteY28" fmla="*/ 120250 h 445927"/>
                <a:gd name="connsiteX29" fmla="*/ 50104 w 3101444"/>
                <a:gd name="connsiteY29" fmla="*/ 130271 h 445927"/>
                <a:gd name="connsiteX30" fmla="*/ 87682 w 3101444"/>
                <a:gd name="connsiteY30" fmla="*/ 150312 h 445927"/>
                <a:gd name="connsiteX31" fmla="*/ 135281 w 3101444"/>
                <a:gd name="connsiteY31" fmla="*/ 172859 h 445927"/>
                <a:gd name="connsiteX32" fmla="*/ 185385 w 3101444"/>
                <a:gd name="connsiteY32" fmla="*/ 187890 h 445927"/>
                <a:gd name="connsiteX33" fmla="*/ 240500 w 3101444"/>
                <a:gd name="connsiteY33" fmla="*/ 197911 h 445927"/>
                <a:gd name="connsiteX34" fmla="*/ 315656 w 3101444"/>
                <a:gd name="connsiteY34" fmla="*/ 202922 h 445927"/>
                <a:gd name="connsiteX35" fmla="*/ 398328 w 3101444"/>
                <a:gd name="connsiteY35" fmla="*/ 202922 h 445927"/>
                <a:gd name="connsiteX36" fmla="*/ 493526 w 3101444"/>
                <a:gd name="connsiteY36" fmla="*/ 202922 h 445927"/>
                <a:gd name="connsiteX37" fmla="*/ 784129 w 3101444"/>
                <a:gd name="connsiteY37" fmla="*/ 162838 h 445927"/>
                <a:gd name="connsiteX38" fmla="*/ 1054692 w 3101444"/>
                <a:gd name="connsiteY38" fmla="*/ 127765 h 445927"/>
                <a:gd name="connsiteX39" fmla="*/ 1245087 w 3101444"/>
                <a:gd name="connsiteY39" fmla="*/ 105219 h 445927"/>
                <a:gd name="connsiteX40" fmla="*/ 1415441 w 3101444"/>
                <a:gd name="connsiteY40" fmla="*/ 87682 h 445927"/>
                <a:gd name="connsiteX41" fmla="*/ 1603332 w 3101444"/>
                <a:gd name="connsiteY41" fmla="*/ 70146 h 445927"/>
                <a:gd name="connsiteX42" fmla="*/ 1786212 w 3101444"/>
                <a:gd name="connsiteY42" fmla="*/ 57620 h 445927"/>
                <a:gd name="connsiteX43" fmla="*/ 2041743 w 3101444"/>
                <a:gd name="connsiteY43" fmla="*/ 40083 h 445927"/>
                <a:gd name="connsiteX44" fmla="*/ 2324831 w 3101444"/>
                <a:gd name="connsiteY44" fmla="*/ 22547 h 445927"/>
                <a:gd name="connsiteX45" fmla="*/ 2490174 w 3101444"/>
                <a:gd name="connsiteY45" fmla="*/ 25052 h 445927"/>
                <a:gd name="connsiteX46" fmla="*/ 2607919 w 3101444"/>
                <a:gd name="connsiteY46" fmla="*/ 10021 h 445927"/>
                <a:gd name="connsiteX47" fmla="*/ 2725664 w 3101444"/>
                <a:gd name="connsiteY47" fmla="*/ 0 h 445927"/>
                <a:gd name="connsiteX48" fmla="*/ 2760737 w 3101444"/>
                <a:gd name="connsiteY48" fmla="*/ 0 h 445927"/>
                <a:gd name="connsiteX49" fmla="*/ 2803325 w 3101444"/>
                <a:gd name="connsiteY49" fmla="*/ 10021 h 445927"/>
                <a:gd name="connsiteX50" fmla="*/ 2878481 w 3101444"/>
                <a:gd name="connsiteY50" fmla="*/ 32568 h 445927"/>
                <a:gd name="connsiteX51" fmla="*/ 2938606 w 3101444"/>
                <a:gd name="connsiteY51" fmla="*/ 55115 h 445927"/>
                <a:gd name="connsiteX52" fmla="*/ 2976184 w 3101444"/>
                <a:gd name="connsiteY52" fmla="*/ 72651 h 445927"/>
                <a:gd name="connsiteX53" fmla="*/ 3001236 w 3101444"/>
                <a:gd name="connsiteY53" fmla="*/ 90187 h 445927"/>
                <a:gd name="connsiteX54" fmla="*/ 3028793 w 3101444"/>
                <a:gd name="connsiteY54" fmla="*/ 110229 h 445927"/>
                <a:gd name="connsiteX55" fmla="*/ 3063866 w 3101444"/>
                <a:gd name="connsiteY55" fmla="*/ 145302 h 445927"/>
                <a:gd name="connsiteX56" fmla="*/ 3091424 w 3101444"/>
                <a:gd name="connsiteY56" fmla="*/ 177870 h 445927"/>
                <a:gd name="connsiteX57" fmla="*/ 3098939 w 3101444"/>
                <a:gd name="connsiteY57" fmla="*/ 190396 h 445927"/>
                <a:gd name="connsiteX58" fmla="*/ 3101444 w 3101444"/>
                <a:gd name="connsiteY58" fmla="*/ 200416 h 445927"/>
                <a:gd name="connsiteX59" fmla="*/ 3101444 w 3101444"/>
                <a:gd name="connsiteY59" fmla="*/ 222963 h 445927"/>
                <a:gd name="connsiteX60" fmla="*/ 3086413 w 3101444"/>
                <a:gd name="connsiteY60" fmla="*/ 243005 h 445927"/>
                <a:gd name="connsiteX61" fmla="*/ 3061361 w 3101444"/>
                <a:gd name="connsiteY61" fmla="*/ 265552 h 445927"/>
                <a:gd name="connsiteX62" fmla="*/ 3038814 w 3101444"/>
                <a:gd name="connsiteY62" fmla="*/ 270562 h 445927"/>
                <a:gd name="connsiteX63" fmla="*/ 2951132 w 3101444"/>
                <a:gd name="connsiteY63" fmla="*/ 263047 h 445927"/>
                <a:gd name="connsiteX64" fmla="*/ 2805830 w 3101444"/>
                <a:gd name="connsiteY64" fmla="*/ 255531 h 445927"/>
                <a:gd name="connsiteX65" fmla="*/ 2640487 w 3101444"/>
                <a:gd name="connsiteY65" fmla="*/ 248015 h 445927"/>
                <a:gd name="connsiteX66" fmla="*/ 2477648 w 3101444"/>
                <a:gd name="connsiteY66" fmla="*/ 237995 h 445927"/>
                <a:gd name="connsiteX67" fmla="*/ 2312305 w 3101444"/>
                <a:gd name="connsiteY67" fmla="*/ 230479 h 445927"/>
                <a:gd name="connsiteX68" fmla="*/ 2156982 w 3101444"/>
                <a:gd name="connsiteY68" fmla="*/ 222963 h 445927"/>
                <a:gd name="connsiteX69" fmla="*/ 2096857 w 3101444"/>
                <a:gd name="connsiteY69" fmla="*/ 225468 h 44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01444" h="445927">
                  <a:moveTo>
                    <a:pt x="2096857" y="225468"/>
                  </a:moveTo>
                  <a:lnTo>
                    <a:pt x="1964081" y="227974"/>
                  </a:lnTo>
                  <a:lnTo>
                    <a:pt x="1833810" y="232984"/>
                  </a:lnTo>
                  <a:lnTo>
                    <a:pt x="1696024" y="240500"/>
                  </a:lnTo>
                  <a:lnTo>
                    <a:pt x="1588300" y="250521"/>
                  </a:lnTo>
                  <a:lnTo>
                    <a:pt x="1320243" y="275573"/>
                  </a:lnTo>
                  <a:lnTo>
                    <a:pt x="1167426" y="295614"/>
                  </a:lnTo>
                  <a:lnTo>
                    <a:pt x="997072" y="320666"/>
                  </a:lnTo>
                  <a:lnTo>
                    <a:pt x="834233" y="345718"/>
                  </a:lnTo>
                  <a:lnTo>
                    <a:pt x="681416" y="373276"/>
                  </a:lnTo>
                  <a:lnTo>
                    <a:pt x="633817" y="380791"/>
                  </a:lnTo>
                  <a:lnTo>
                    <a:pt x="588723" y="393317"/>
                  </a:lnTo>
                  <a:lnTo>
                    <a:pt x="518578" y="410854"/>
                  </a:lnTo>
                  <a:lnTo>
                    <a:pt x="438411" y="425885"/>
                  </a:lnTo>
                  <a:lnTo>
                    <a:pt x="365760" y="438411"/>
                  </a:lnTo>
                  <a:lnTo>
                    <a:pt x="300625" y="445927"/>
                  </a:lnTo>
                  <a:lnTo>
                    <a:pt x="275573" y="438411"/>
                  </a:lnTo>
                  <a:lnTo>
                    <a:pt x="248015" y="425885"/>
                  </a:lnTo>
                  <a:lnTo>
                    <a:pt x="217953" y="408348"/>
                  </a:lnTo>
                  <a:lnTo>
                    <a:pt x="180375" y="378286"/>
                  </a:lnTo>
                  <a:lnTo>
                    <a:pt x="150312" y="348224"/>
                  </a:lnTo>
                  <a:lnTo>
                    <a:pt x="102713" y="295614"/>
                  </a:lnTo>
                  <a:lnTo>
                    <a:pt x="40083" y="220458"/>
                  </a:lnTo>
                  <a:lnTo>
                    <a:pt x="20042" y="190396"/>
                  </a:lnTo>
                  <a:lnTo>
                    <a:pt x="2505" y="157828"/>
                  </a:lnTo>
                  <a:lnTo>
                    <a:pt x="0" y="135281"/>
                  </a:lnTo>
                  <a:lnTo>
                    <a:pt x="2505" y="125260"/>
                  </a:lnTo>
                  <a:lnTo>
                    <a:pt x="7516" y="120250"/>
                  </a:lnTo>
                  <a:lnTo>
                    <a:pt x="20042" y="120250"/>
                  </a:lnTo>
                  <a:lnTo>
                    <a:pt x="50104" y="130271"/>
                  </a:lnTo>
                  <a:lnTo>
                    <a:pt x="87682" y="150312"/>
                  </a:lnTo>
                  <a:lnTo>
                    <a:pt x="135281" y="172859"/>
                  </a:lnTo>
                  <a:lnTo>
                    <a:pt x="185385" y="187890"/>
                  </a:lnTo>
                  <a:lnTo>
                    <a:pt x="240500" y="197911"/>
                  </a:lnTo>
                  <a:lnTo>
                    <a:pt x="315656" y="202922"/>
                  </a:lnTo>
                  <a:lnTo>
                    <a:pt x="398328" y="202922"/>
                  </a:lnTo>
                  <a:lnTo>
                    <a:pt x="493526" y="202922"/>
                  </a:lnTo>
                  <a:lnTo>
                    <a:pt x="784129" y="162838"/>
                  </a:lnTo>
                  <a:lnTo>
                    <a:pt x="1054692" y="127765"/>
                  </a:lnTo>
                  <a:lnTo>
                    <a:pt x="1245087" y="105219"/>
                  </a:lnTo>
                  <a:lnTo>
                    <a:pt x="1415441" y="87682"/>
                  </a:lnTo>
                  <a:lnTo>
                    <a:pt x="1603332" y="70146"/>
                  </a:lnTo>
                  <a:lnTo>
                    <a:pt x="1786212" y="57620"/>
                  </a:lnTo>
                  <a:lnTo>
                    <a:pt x="2041743" y="40083"/>
                  </a:lnTo>
                  <a:lnTo>
                    <a:pt x="2324831" y="22547"/>
                  </a:lnTo>
                  <a:lnTo>
                    <a:pt x="2490174" y="25052"/>
                  </a:lnTo>
                  <a:lnTo>
                    <a:pt x="2607919" y="10021"/>
                  </a:lnTo>
                  <a:lnTo>
                    <a:pt x="2725664" y="0"/>
                  </a:lnTo>
                  <a:lnTo>
                    <a:pt x="2760737" y="0"/>
                  </a:lnTo>
                  <a:lnTo>
                    <a:pt x="2803325" y="10021"/>
                  </a:lnTo>
                  <a:lnTo>
                    <a:pt x="2878481" y="32568"/>
                  </a:lnTo>
                  <a:lnTo>
                    <a:pt x="2938606" y="55115"/>
                  </a:lnTo>
                  <a:lnTo>
                    <a:pt x="2976184" y="72651"/>
                  </a:lnTo>
                  <a:lnTo>
                    <a:pt x="3001236" y="90187"/>
                  </a:lnTo>
                  <a:lnTo>
                    <a:pt x="3028793" y="110229"/>
                  </a:lnTo>
                  <a:lnTo>
                    <a:pt x="3063866" y="145302"/>
                  </a:lnTo>
                  <a:lnTo>
                    <a:pt x="3091424" y="177870"/>
                  </a:lnTo>
                  <a:lnTo>
                    <a:pt x="3098939" y="190396"/>
                  </a:lnTo>
                  <a:lnTo>
                    <a:pt x="3101444" y="200416"/>
                  </a:lnTo>
                  <a:lnTo>
                    <a:pt x="3101444" y="222963"/>
                  </a:lnTo>
                  <a:lnTo>
                    <a:pt x="3086413" y="243005"/>
                  </a:lnTo>
                  <a:lnTo>
                    <a:pt x="3061361" y="265552"/>
                  </a:lnTo>
                  <a:lnTo>
                    <a:pt x="3038814" y="270562"/>
                  </a:lnTo>
                  <a:lnTo>
                    <a:pt x="2951132" y="263047"/>
                  </a:lnTo>
                  <a:lnTo>
                    <a:pt x="2805830" y="255531"/>
                  </a:lnTo>
                  <a:lnTo>
                    <a:pt x="2640487" y="248015"/>
                  </a:lnTo>
                  <a:lnTo>
                    <a:pt x="2477648" y="237995"/>
                  </a:lnTo>
                  <a:lnTo>
                    <a:pt x="2312305" y="230479"/>
                  </a:lnTo>
                  <a:lnTo>
                    <a:pt x="2156982" y="222963"/>
                  </a:lnTo>
                  <a:lnTo>
                    <a:pt x="2096857" y="225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2">
              <a:extLst>
                <a:ext uri="{FF2B5EF4-FFF2-40B4-BE49-F238E27FC236}">
                  <a16:creationId xmlns:a16="http://schemas.microsoft.com/office/drawing/2014/main" id="{C1E8B249-149D-4B42-BBF6-CECD687D529E}"/>
                </a:ext>
              </a:extLst>
            </p:cNvPr>
            <p:cNvSpPr/>
            <p:nvPr/>
          </p:nvSpPr>
          <p:spPr>
            <a:xfrm rot="16200000">
              <a:off x="3070225" y="3419476"/>
              <a:ext cx="3494087" cy="646112"/>
            </a:xfrm>
            <a:custGeom>
              <a:avLst/>
              <a:gdLst>
                <a:gd name="connsiteX0" fmla="*/ 2463400 w 3493182"/>
                <a:gd name="connsiteY0" fmla="*/ 542294 h 646137"/>
                <a:gd name="connsiteX1" fmla="*/ 2212445 w 3493182"/>
                <a:gd name="connsiteY1" fmla="*/ 542294 h 646137"/>
                <a:gd name="connsiteX2" fmla="*/ 1975912 w 3493182"/>
                <a:gd name="connsiteY2" fmla="*/ 539409 h 646137"/>
                <a:gd name="connsiteX3" fmla="*/ 1667266 w 3493182"/>
                <a:gd name="connsiteY3" fmla="*/ 539409 h 646137"/>
                <a:gd name="connsiteX4" fmla="*/ 1335544 w 3493182"/>
                <a:gd name="connsiteY4" fmla="*/ 539409 h 646137"/>
                <a:gd name="connsiteX5" fmla="*/ 998052 w 3493182"/>
                <a:gd name="connsiteY5" fmla="*/ 539409 h 646137"/>
                <a:gd name="connsiteX6" fmla="*/ 666330 w 3493182"/>
                <a:gd name="connsiteY6" fmla="*/ 542294 h 646137"/>
                <a:gd name="connsiteX7" fmla="*/ 513449 w 3493182"/>
                <a:gd name="connsiteY7" fmla="*/ 539409 h 646137"/>
                <a:gd name="connsiteX8" fmla="*/ 236533 w 3493182"/>
                <a:gd name="connsiteY8" fmla="*/ 542294 h 646137"/>
                <a:gd name="connsiteX9" fmla="*/ 23077 w 3493182"/>
                <a:gd name="connsiteY9" fmla="*/ 539409 h 646137"/>
                <a:gd name="connsiteX10" fmla="*/ 0 w 3493182"/>
                <a:gd name="connsiteY10" fmla="*/ 294223 h 646137"/>
                <a:gd name="connsiteX11" fmla="*/ 207688 w 3493182"/>
                <a:gd name="connsiteY11" fmla="*/ 294223 h 646137"/>
                <a:gd name="connsiteX12" fmla="*/ 550948 w 3493182"/>
                <a:gd name="connsiteY12" fmla="*/ 294223 h 646137"/>
                <a:gd name="connsiteX13" fmla="*/ 839402 w 3493182"/>
                <a:gd name="connsiteY13" fmla="*/ 294223 h 646137"/>
                <a:gd name="connsiteX14" fmla="*/ 1427849 w 3493182"/>
                <a:gd name="connsiteY14" fmla="*/ 294223 h 646137"/>
                <a:gd name="connsiteX15" fmla="*/ 1802840 w 3493182"/>
                <a:gd name="connsiteY15" fmla="*/ 294223 h 646137"/>
                <a:gd name="connsiteX16" fmla="*/ 2198022 w 3493182"/>
                <a:gd name="connsiteY16" fmla="*/ 294223 h 646137"/>
                <a:gd name="connsiteX17" fmla="*/ 2720124 w 3493182"/>
                <a:gd name="connsiteY17" fmla="*/ 294223 h 646137"/>
                <a:gd name="connsiteX18" fmla="*/ 3023001 w 3493182"/>
                <a:gd name="connsiteY18" fmla="*/ 294223 h 646137"/>
                <a:gd name="connsiteX19" fmla="*/ 3126845 w 3493182"/>
                <a:gd name="connsiteY19" fmla="*/ 288454 h 646137"/>
                <a:gd name="connsiteX20" fmla="*/ 3201843 w 3493182"/>
                <a:gd name="connsiteY20" fmla="*/ 276916 h 646137"/>
                <a:gd name="connsiteX21" fmla="*/ 3256649 w 3493182"/>
                <a:gd name="connsiteY21" fmla="*/ 262493 h 646137"/>
                <a:gd name="connsiteX22" fmla="*/ 3282610 w 3493182"/>
                <a:gd name="connsiteY22" fmla="*/ 250955 h 646137"/>
                <a:gd name="connsiteX23" fmla="*/ 3299917 w 3493182"/>
                <a:gd name="connsiteY23" fmla="*/ 233648 h 646137"/>
                <a:gd name="connsiteX24" fmla="*/ 3328763 w 3493182"/>
                <a:gd name="connsiteY24" fmla="*/ 199033 h 646137"/>
                <a:gd name="connsiteX25" fmla="*/ 3351839 w 3493182"/>
                <a:gd name="connsiteY25" fmla="*/ 164419 h 646137"/>
                <a:gd name="connsiteX26" fmla="*/ 3374915 w 3493182"/>
                <a:gd name="connsiteY26" fmla="*/ 124035 h 646137"/>
                <a:gd name="connsiteX27" fmla="*/ 3429722 w 3493182"/>
                <a:gd name="connsiteY27" fmla="*/ 0 h 646137"/>
                <a:gd name="connsiteX28" fmla="*/ 3493182 w 3493182"/>
                <a:gd name="connsiteY28" fmla="*/ 259609 h 646137"/>
                <a:gd name="connsiteX29" fmla="*/ 3412414 w 3493182"/>
                <a:gd name="connsiteY29" fmla="*/ 325953 h 646137"/>
                <a:gd name="connsiteX30" fmla="*/ 3389338 w 3493182"/>
                <a:gd name="connsiteY30" fmla="*/ 349029 h 646137"/>
                <a:gd name="connsiteX31" fmla="*/ 3377800 w 3493182"/>
                <a:gd name="connsiteY31" fmla="*/ 363452 h 646137"/>
                <a:gd name="connsiteX32" fmla="*/ 3372031 w 3493182"/>
                <a:gd name="connsiteY32" fmla="*/ 400951 h 646137"/>
                <a:gd name="connsiteX33" fmla="*/ 3360493 w 3493182"/>
                <a:gd name="connsiteY33" fmla="*/ 458642 h 646137"/>
                <a:gd name="connsiteX34" fmla="*/ 3337416 w 3493182"/>
                <a:gd name="connsiteY34" fmla="*/ 533640 h 646137"/>
                <a:gd name="connsiteX35" fmla="*/ 3311455 w 3493182"/>
                <a:gd name="connsiteY35" fmla="*/ 597100 h 646137"/>
                <a:gd name="connsiteX36" fmla="*/ 3297033 w 3493182"/>
                <a:gd name="connsiteY36" fmla="*/ 625945 h 646137"/>
                <a:gd name="connsiteX37" fmla="*/ 3282610 w 3493182"/>
                <a:gd name="connsiteY37" fmla="*/ 640368 h 646137"/>
                <a:gd name="connsiteX38" fmla="*/ 3256649 w 3493182"/>
                <a:gd name="connsiteY38" fmla="*/ 646137 h 646137"/>
                <a:gd name="connsiteX39" fmla="*/ 3219150 w 3493182"/>
                <a:gd name="connsiteY39" fmla="*/ 637484 h 646137"/>
                <a:gd name="connsiteX40" fmla="*/ 3172997 w 3493182"/>
                <a:gd name="connsiteY40" fmla="*/ 614407 h 646137"/>
                <a:gd name="connsiteX41" fmla="*/ 3132614 w 3493182"/>
                <a:gd name="connsiteY41" fmla="*/ 585562 h 646137"/>
                <a:gd name="connsiteX42" fmla="*/ 3109537 w 3493182"/>
                <a:gd name="connsiteY42" fmla="*/ 568255 h 646137"/>
                <a:gd name="connsiteX43" fmla="*/ 3057616 w 3493182"/>
                <a:gd name="connsiteY43" fmla="*/ 559601 h 646137"/>
                <a:gd name="connsiteX44" fmla="*/ 2875889 w 3493182"/>
                <a:gd name="connsiteY44" fmla="*/ 542294 h 646137"/>
                <a:gd name="connsiteX45" fmla="*/ 2645126 w 3493182"/>
                <a:gd name="connsiteY45" fmla="*/ 542294 h 646137"/>
                <a:gd name="connsiteX46" fmla="*/ 2463400 w 3493182"/>
                <a:gd name="connsiteY46" fmla="*/ 542294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93182" h="646137">
                  <a:moveTo>
                    <a:pt x="2463400" y="542294"/>
                  </a:moveTo>
                  <a:lnTo>
                    <a:pt x="2212445" y="542294"/>
                  </a:lnTo>
                  <a:lnTo>
                    <a:pt x="1975912" y="539409"/>
                  </a:lnTo>
                  <a:lnTo>
                    <a:pt x="1667266" y="539409"/>
                  </a:lnTo>
                  <a:lnTo>
                    <a:pt x="1335544" y="539409"/>
                  </a:lnTo>
                  <a:lnTo>
                    <a:pt x="998052" y="539409"/>
                  </a:lnTo>
                  <a:lnTo>
                    <a:pt x="666330" y="542294"/>
                  </a:lnTo>
                  <a:lnTo>
                    <a:pt x="513449" y="539409"/>
                  </a:lnTo>
                  <a:lnTo>
                    <a:pt x="236533" y="542294"/>
                  </a:lnTo>
                  <a:lnTo>
                    <a:pt x="23077" y="539409"/>
                  </a:lnTo>
                  <a:lnTo>
                    <a:pt x="0" y="294223"/>
                  </a:lnTo>
                  <a:lnTo>
                    <a:pt x="207688" y="294223"/>
                  </a:lnTo>
                  <a:lnTo>
                    <a:pt x="550948" y="294223"/>
                  </a:lnTo>
                  <a:lnTo>
                    <a:pt x="839402" y="294223"/>
                  </a:lnTo>
                  <a:lnTo>
                    <a:pt x="1427849" y="294223"/>
                  </a:lnTo>
                  <a:lnTo>
                    <a:pt x="1802840" y="294223"/>
                  </a:lnTo>
                  <a:lnTo>
                    <a:pt x="2198022" y="294223"/>
                  </a:lnTo>
                  <a:lnTo>
                    <a:pt x="2720124" y="294223"/>
                  </a:lnTo>
                  <a:lnTo>
                    <a:pt x="3023001" y="294223"/>
                  </a:lnTo>
                  <a:lnTo>
                    <a:pt x="3126845" y="288454"/>
                  </a:lnTo>
                  <a:lnTo>
                    <a:pt x="3201843" y="276916"/>
                  </a:lnTo>
                  <a:lnTo>
                    <a:pt x="3256649" y="262493"/>
                  </a:lnTo>
                  <a:lnTo>
                    <a:pt x="3282610" y="250955"/>
                  </a:lnTo>
                  <a:lnTo>
                    <a:pt x="3299917" y="233648"/>
                  </a:lnTo>
                  <a:lnTo>
                    <a:pt x="3328763" y="199033"/>
                  </a:lnTo>
                  <a:lnTo>
                    <a:pt x="3351839" y="164419"/>
                  </a:lnTo>
                  <a:lnTo>
                    <a:pt x="3374915" y="124035"/>
                  </a:lnTo>
                  <a:lnTo>
                    <a:pt x="3429722" y="0"/>
                  </a:lnTo>
                  <a:lnTo>
                    <a:pt x="3493182" y="259609"/>
                  </a:lnTo>
                  <a:lnTo>
                    <a:pt x="3412414" y="325953"/>
                  </a:lnTo>
                  <a:lnTo>
                    <a:pt x="3389338" y="349029"/>
                  </a:lnTo>
                  <a:lnTo>
                    <a:pt x="3377800" y="363452"/>
                  </a:lnTo>
                  <a:lnTo>
                    <a:pt x="3372031" y="400951"/>
                  </a:lnTo>
                  <a:lnTo>
                    <a:pt x="3360493" y="458642"/>
                  </a:lnTo>
                  <a:lnTo>
                    <a:pt x="3337416" y="533640"/>
                  </a:lnTo>
                  <a:lnTo>
                    <a:pt x="3311455" y="597100"/>
                  </a:lnTo>
                  <a:lnTo>
                    <a:pt x="3297033" y="625945"/>
                  </a:lnTo>
                  <a:lnTo>
                    <a:pt x="3282610" y="640368"/>
                  </a:lnTo>
                  <a:lnTo>
                    <a:pt x="3256649" y="646137"/>
                  </a:lnTo>
                  <a:lnTo>
                    <a:pt x="3219150" y="637484"/>
                  </a:lnTo>
                  <a:lnTo>
                    <a:pt x="3172997" y="614407"/>
                  </a:lnTo>
                  <a:lnTo>
                    <a:pt x="3132614" y="585562"/>
                  </a:lnTo>
                  <a:lnTo>
                    <a:pt x="3109537" y="568255"/>
                  </a:lnTo>
                  <a:lnTo>
                    <a:pt x="3057616" y="559601"/>
                  </a:lnTo>
                  <a:lnTo>
                    <a:pt x="2875889" y="542294"/>
                  </a:lnTo>
                  <a:lnTo>
                    <a:pt x="2645126" y="542294"/>
                  </a:lnTo>
                  <a:lnTo>
                    <a:pt x="2463400" y="542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FBD85D9E-FE2C-43E4-9AB6-FAAC12467187}"/>
                </a:ext>
              </a:extLst>
            </p:cNvPr>
            <p:cNvSpPr/>
            <p:nvPr/>
          </p:nvSpPr>
          <p:spPr>
            <a:xfrm>
              <a:off x="2989263" y="5327650"/>
              <a:ext cx="4013200" cy="465138"/>
            </a:xfrm>
            <a:custGeom>
              <a:avLst/>
              <a:gdLst>
                <a:gd name="connsiteX0" fmla="*/ 2788436 w 4013021"/>
                <a:gd name="connsiteY0" fmla="*/ 48467 h 465278"/>
                <a:gd name="connsiteX1" fmla="*/ 2594570 w 4013021"/>
                <a:gd name="connsiteY1" fmla="*/ 51698 h 465278"/>
                <a:gd name="connsiteX2" fmla="*/ 2397473 w 4013021"/>
                <a:gd name="connsiteY2" fmla="*/ 54929 h 465278"/>
                <a:gd name="connsiteX3" fmla="*/ 2171296 w 4013021"/>
                <a:gd name="connsiteY3" fmla="*/ 61391 h 465278"/>
                <a:gd name="connsiteX4" fmla="*/ 2022666 w 4013021"/>
                <a:gd name="connsiteY4" fmla="*/ 64622 h 465278"/>
                <a:gd name="connsiteX5" fmla="*/ 1802951 w 4013021"/>
                <a:gd name="connsiteY5" fmla="*/ 87240 h 465278"/>
                <a:gd name="connsiteX6" fmla="*/ 1576775 w 4013021"/>
                <a:gd name="connsiteY6" fmla="*/ 103395 h 465278"/>
                <a:gd name="connsiteX7" fmla="*/ 1279514 w 4013021"/>
                <a:gd name="connsiteY7" fmla="*/ 126013 h 465278"/>
                <a:gd name="connsiteX8" fmla="*/ 891783 w 4013021"/>
                <a:gd name="connsiteY8" fmla="*/ 158324 h 465278"/>
                <a:gd name="connsiteX9" fmla="*/ 617139 w 4013021"/>
                <a:gd name="connsiteY9" fmla="*/ 184173 h 465278"/>
                <a:gd name="connsiteX10" fmla="*/ 474971 w 4013021"/>
                <a:gd name="connsiteY10" fmla="*/ 197097 h 465278"/>
                <a:gd name="connsiteX11" fmla="*/ 400656 w 4013021"/>
                <a:gd name="connsiteY11" fmla="*/ 200328 h 465278"/>
                <a:gd name="connsiteX12" fmla="*/ 294030 w 4013021"/>
                <a:gd name="connsiteY12" fmla="*/ 197097 h 465278"/>
                <a:gd name="connsiteX13" fmla="*/ 219715 w 4013021"/>
                <a:gd name="connsiteY13" fmla="*/ 187404 h 465278"/>
                <a:gd name="connsiteX14" fmla="*/ 177710 w 4013021"/>
                <a:gd name="connsiteY14" fmla="*/ 177711 h 465278"/>
                <a:gd name="connsiteX15" fmla="*/ 129244 w 4013021"/>
                <a:gd name="connsiteY15" fmla="*/ 164786 h 465278"/>
                <a:gd name="connsiteX16" fmla="*/ 96933 w 4013021"/>
                <a:gd name="connsiteY16" fmla="*/ 151862 h 465278"/>
                <a:gd name="connsiteX17" fmla="*/ 51698 w 4013021"/>
                <a:gd name="connsiteY17" fmla="*/ 129244 h 465278"/>
                <a:gd name="connsiteX18" fmla="*/ 19387 w 4013021"/>
                <a:gd name="connsiteY18" fmla="*/ 119551 h 465278"/>
                <a:gd name="connsiteX19" fmla="*/ 3231 w 4013021"/>
                <a:gd name="connsiteY19" fmla="*/ 122782 h 465278"/>
                <a:gd name="connsiteX20" fmla="*/ 0 w 4013021"/>
                <a:gd name="connsiteY20" fmla="*/ 132475 h 465278"/>
                <a:gd name="connsiteX21" fmla="*/ 6462 w 4013021"/>
                <a:gd name="connsiteY21" fmla="*/ 161555 h 465278"/>
                <a:gd name="connsiteX22" fmla="*/ 48467 w 4013021"/>
                <a:gd name="connsiteY22" fmla="*/ 216484 h 465278"/>
                <a:gd name="connsiteX23" fmla="*/ 116320 w 4013021"/>
                <a:gd name="connsiteY23" fmla="*/ 287568 h 465278"/>
                <a:gd name="connsiteX24" fmla="*/ 171248 w 4013021"/>
                <a:gd name="connsiteY24" fmla="*/ 339265 h 465278"/>
                <a:gd name="connsiteX25" fmla="*/ 235870 w 4013021"/>
                <a:gd name="connsiteY25" fmla="*/ 390963 h 465278"/>
                <a:gd name="connsiteX26" fmla="*/ 294030 w 4013021"/>
                <a:gd name="connsiteY26" fmla="*/ 429736 h 465278"/>
                <a:gd name="connsiteX27" fmla="*/ 345727 w 4013021"/>
                <a:gd name="connsiteY27" fmla="*/ 452354 h 465278"/>
                <a:gd name="connsiteX28" fmla="*/ 387732 w 4013021"/>
                <a:gd name="connsiteY28" fmla="*/ 465278 h 465278"/>
                <a:gd name="connsiteX29" fmla="*/ 426505 w 4013021"/>
                <a:gd name="connsiteY29" fmla="*/ 455585 h 465278"/>
                <a:gd name="connsiteX30" fmla="*/ 536362 w 4013021"/>
                <a:gd name="connsiteY30" fmla="*/ 420043 h 465278"/>
                <a:gd name="connsiteX31" fmla="*/ 665606 w 4013021"/>
                <a:gd name="connsiteY31" fmla="*/ 387732 h 465278"/>
                <a:gd name="connsiteX32" fmla="*/ 817467 w 4013021"/>
                <a:gd name="connsiteY32" fmla="*/ 358652 h 465278"/>
                <a:gd name="connsiteX33" fmla="*/ 956404 w 4013021"/>
                <a:gd name="connsiteY33" fmla="*/ 332803 h 465278"/>
                <a:gd name="connsiteX34" fmla="*/ 1159964 w 4013021"/>
                <a:gd name="connsiteY34" fmla="*/ 303723 h 465278"/>
                <a:gd name="connsiteX35" fmla="*/ 1431376 w 4013021"/>
                <a:gd name="connsiteY35" fmla="*/ 277875 h 465278"/>
                <a:gd name="connsiteX36" fmla="*/ 1592930 w 4013021"/>
                <a:gd name="connsiteY36" fmla="*/ 264950 h 465278"/>
                <a:gd name="connsiteX37" fmla="*/ 1790027 w 4013021"/>
                <a:gd name="connsiteY37" fmla="*/ 248795 h 465278"/>
                <a:gd name="connsiteX38" fmla="*/ 1987124 w 4013021"/>
                <a:gd name="connsiteY38" fmla="*/ 235870 h 465278"/>
                <a:gd name="connsiteX39" fmla="*/ 2219763 w 4013021"/>
                <a:gd name="connsiteY39" fmla="*/ 229408 h 465278"/>
                <a:gd name="connsiteX40" fmla="*/ 2420091 w 4013021"/>
                <a:gd name="connsiteY40" fmla="*/ 222946 h 465278"/>
                <a:gd name="connsiteX41" fmla="*/ 2617188 w 4013021"/>
                <a:gd name="connsiteY41" fmla="*/ 222946 h 465278"/>
                <a:gd name="connsiteX42" fmla="*/ 2817515 w 4013021"/>
                <a:gd name="connsiteY42" fmla="*/ 222946 h 465278"/>
                <a:gd name="connsiteX43" fmla="*/ 2982301 w 4013021"/>
                <a:gd name="connsiteY43" fmla="*/ 226177 h 465278"/>
                <a:gd name="connsiteX44" fmla="*/ 3101852 w 4013021"/>
                <a:gd name="connsiteY44" fmla="*/ 232639 h 465278"/>
                <a:gd name="connsiteX45" fmla="*/ 3205247 w 4013021"/>
                <a:gd name="connsiteY45" fmla="*/ 239101 h 465278"/>
                <a:gd name="connsiteX46" fmla="*/ 3350646 w 4013021"/>
                <a:gd name="connsiteY46" fmla="*/ 252026 h 465278"/>
                <a:gd name="connsiteX47" fmla="*/ 3496045 w 4013021"/>
                <a:gd name="connsiteY47" fmla="*/ 268181 h 465278"/>
                <a:gd name="connsiteX48" fmla="*/ 3693142 w 4013021"/>
                <a:gd name="connsiteY48" fmla="*/ 297261 h 465278"/>
                <a:gd name="connsiteX49" fmla="*/ 3828848 w 4013021"/>
                <a:gd name="connsiteY49" fmla="*/ 319879 h 465278"/>
                <a:gd name="connsiteX50" fmla="*/ 3890239 w 4013021"/>
                <a:gd name="connsiteY50" fmla="*/ 329572 h 465278"/>
                <a:gd name="connsiteX51" fmla="*/ 3912857 w 4013021"/>
                <a:gd name="connsiteY51" fmla="*/ 329572 h 465278"/>
                <a:gd name="connsiteX52" fmla="*/ 3951630 w 4013021"/>
                <a:gd name="connsiteY52" fmla="*/ 323110 h 465278"/>
                <a:gd name="connsiteX53" fmla="*/ 3987172 w 4013021"/>
                <a:gd name="connsiteY53" fmla="*/ 310185 h 465278"/>
                <a:gd name="connsiteX54" fmla="*/ 4003327 w 4013021"/>
                <a:gd name="connsiteY54" fmla="*/ 294030 h 465278"/>
                <a:gd name="connsiteX55" fmla="*/ 4009790 w 4013021"/>
                <a:gd name="connsiteY55" fmla="*/ 277875 h 465278"/>
                <a:gd name="connsiteX56" fmla="*/ 4013021 w 4013021"/>
                <a:gd name="connsiteY56" fmla="*/ 261719 h 465278"/>
                <a:gd name="connsiteX57" fmla="*/ 4009790 w 4013021"/>
                <a:gd name="connsiteY57" fmla="*/ 242332 h 465278"/>
                <a:gd name="connsiteX58" fmla="*/ 4003327 w 4013021"/>
                <a:gd name="connsiteY58" fmla="*/ 222946 h 465278"/>
                <a:gd name="connsiteX59" fmla="*/ 3980710 w 4013021"/>
                <a:gd name="connsiteY59" fmla="*/ 190635 h 465278"/>
                <a:gd name="connsiteX60" fmla="*/ 3964554 w 4013021"/>
                <a:gd name="connsiteY60" fmla="*/ 174479 h 465278"/>
                <a:gd name="connsiteX61" fmla="*/ 3919319 w 4013021"/>
                <a:gd name="connsiteY61" fmla="*/ 148631 h 465278"/>
                <a:gd name="connsiteX62" fmla="*/ 3838542 w 4013021"/>
                <a:gd name="connsiteY62" fmla="*/ 103395 h 465278"/>
                <a:gd name="connsiteX63" fmla="*/ 3754533 w 4013021"/>
                <a:gd name="connsiteY63" fmla="*/ 64622 h 465278"/>
                <a:gd name="connsiteX64" fmla="*/ 3683449 w 4013021"/>
                <a:gd name="connsiteY64" fmla="*/ 35542 h 465278"/>
                <a:gd name="connsiteX65" fmla="*/ 3612365 w 4013021"/>
                <a:gd name="connsiteY65" fmla="*/ 16156 h 465278"/>
                <a:gd name="connsiteX66" fmla="*/ 3538050 w 4013021"/>
                <a:gd name="connsiteY66" fmla="*/ 0 h 465278"/>
                <a:gd name="connsiteX67" fmla="*/ 3515432 w 4013021"/>
                <a:gd name="connsiteY67" fmla="*/ 0 h 465278"/>
                <a:gd name="connsiteX68" fmla="*/ 3399113 w 4013021"/>
                <a:gd name="connsiteY68" fmla="*/ 16156 h 465278"/>
                <a:gd name="connsiteX69" fmla="*/ 3198785 w 4013021"/>
                <a:gd name="connsiteY69" fmla="*/ 38773 h 465278"/>
                <a:gd name="connsiteX70" fmla="*/ 3160012 w 4013021"/>
                <a:gd name="connsiteY70" fmla="*/ 42005 h 465278"/>
                <a:gd name="connsiteX71" fmla="*/ 3072772 w 4013021"/>
                <a:gd name="connsiteY71" fmla="*/ 42005 h 465278"/>
                <a:gd name="connsiteX72" fmla="*/ 2788436 w 4013021"/>
                <a:gd name="connsiteY72" fmla="*/ 48467 h 4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013021" h="465278">
                  <a:moveTo>
                    <a:pt x="2788436" y="48467"/>
                  </a:moveTo>
                  <a:lnTo>
                    <a:pt x="2594570" y="51698"/>
                  </a:lnTo>
                  <a:lnTo>
                    <a:pt x="2397473" y="54929"/>
                  </a:lnTo>
                  <a:lnTo>
                    <a:pt x="2171296" y="61391"/>
                  </a:lnTo>
                  <a:lnTo>
                    <a:pt x="2022666" y="64622"/>
                  </a:lnTo>
                  <a:lnTo>
                    <a:pt x="1802951" y="87240"/>
                  </a:lnTo>
                  <a:lnTo>
                    <a:pt x="1576775" y="103395"/>
                  </a:lnTo>
                  <a:lnTo>
                    <a:pt x="1279514" y="126013"/>
                  </a:lnTo>
                  <a:lnTo>
                    <a:pt x="891783" y="158324"/>
                  </a:lnTo>
                  <a:lnTo>
                    <a:pt x="617139" y="184173"/>
                  </a:lnTo>
                  <a:lnTo>
                    <a:pt x="474971" y="197097"/>
                  </a:lnTo>
                  <a:lnTo>
                    <a:pt x="400656" y="200328"/>
                  </a:lnTo>
                  <a:lnTo>
                    <a:pt x="294030" y="197097"/>
                  </a:lnTo>
                  <a:lnTo>
                    <a:pt x="219715" y="187404"/>
                  </a:lnTo>
                  <a:lnTo>
                    <a:pt x="177710" y="177711"/>
                  </a:lnTo>
                  <a:lnTo>
                    <a:pt x="129244" y="164786"/>
                  </a:lnTo>
                  <a:lnTo>
                    <a:pt x="96933" y="151862"/>
                  </a:lnTo>
                  <a:lnTo>
                    <a:pt x="51698" y="129244"/>
                  </a:lnTo>
                  <a:lnTo>
                    <a:pt x="19387" y="119551"/>
                  </a:lnTo>
                  <a:lnTo>
                    <a:pt x="3231" y="122782"/>
                  </a:lnTo>
                  <a:lnTo>
                    <a:pt x="0" y="132475"/>
                  </a:lnTo>
                  <a:lnTo>
                    <a:pt x="6462" y="161555"/>
                  </a:lnTo>
                  <a:lnTo>
                    <a:pt x="48467" y="216484"/>
                  </a:lnTo>
                  <a:lnTo>
                    <a:pt x="116320" y="287568"/>
                  </a:lnTo>
                  <a:lnTo>
                    <a:pt x="171248" y="339265"/>
                  </a:lnTo>
                  <a:lnTo>
                    <a:pt x="235870" y="390963"/>
                  </a:lnTo>
                  <a:lnTo>
                    <a:pt x="294030" y="429736"/>
                  </a:lnTo>
                  <a:lnTo>
                    <a:pt x="345727" y="452354"/>
                  </a:lnTo>
                  <a:lnTo>
                    <a:pt x="387732" y="465278"/>
                  </a:lnTo>
                  <a:lnTo>
                    <a:pt x="426505" y="455585"/>
                  </a:lnTo>
                  <a:lnTo>
                    <a:pt x="536362" y="420043"/>
                  </a:lnTo>
                  <a:lnTo>
                    <a:pt x="665606" y="387732"/>
                  </a:lnTo>
                  <a:lnTo>
                    <a:pt x="817467" y="358652"/>
                  </a:lnTo>
                  <a:lnTo>
                    <a:pt x="956404" y="332803"/>
                  </a:lnTo>
                  <a:lnTo>
                    <a:pt x="1159964" y="303723"/>
                  </a:lnTo>
                  <a:lnTo>
                    <a:pt x="1431376" y="277875"/>
                  </a:lnTo>
                  <a:lnTo>
                    <a:pt x="1592930" y="264950"/>
                  </a:lnTo>
                  <a:lnTo>
                    <a:pt x="1790027" y="248795"/>
                  </a:lnTo>
                  <a:lnTo>
                    <a:pt x="1987124" y="235870"/>
                  </a:lnTo>
                  <a:lnTo>
                    <a:pt x="2219763" y="229408"/>
                  </a:lnTo>
                  <a:lnTo>
                    <a:pt x="2420091" y="222946"/>
                  </a:lnTo>
                  <a:lnTo>
                    <a:pt x="2617188" y="222946"/>
                  </a:lnTo>
                  <a:lnTo>
                    <a:pt x="2817515" y="222946"/>
                  </a:lnTo>
                  <a:lnTo>
                    <a:pt x="2982301" y="226177"/>
                  </a:lnTo>
                  <a:lnTo>
                    <a:pt x="3101852" y="232639"/>
                  </a:lnTo>
                  <a:lnTo>
                    <a:pt x="3205247" y="239101"/>
                  </a:lnTo>
                  <a:lnTo>
                    <a:pt x="3350646" y="252026"/>
                  </a:lnTo>
                  <a:lnTo>
                    <a:pt x="3496045" y="268181"/>
                  </a:lnTo>
                  <a:lnTo>
                    <a:pt x="3693142" y="297261"/>
                  </a:lnTo>
                  <a:lnTo>
                    <a:pt x="3828848" y="319879"/>
                  </a:lnTo>
                  <a:lnTo>
                    <a:pt x="3890239" y="329572"/>
                  </a:lnTo>
                  <a:lnTo>
                    <a:pt x="3912857" y="329572"/>
                  </a:lnTo>
                  <a:lnTo>
                    <a:pt x="3951630" y="323110"/>
                  </a:lnTo>
                  <a:lnTo>
                    <a:pt x="3987172" y="310185"/>
                  </a:lnTo>
                  <a:lnTo>
                    <a:pt x="4003327" y="294030"/>
                  </a:lnTo>
                  <a:lnTo>
                    <a:pt x="4009790" y="277875"/>
                  </a:lnTo>
                  <a:lnTo>
                    <a:pt x="4013021" y="261719"/>
                  </a:lnTo>
                  <a:lnTo>
                    <a:pt x="4009790" y="242332"/>
                  </a:lnTo>
                  <a:lnTo>
                    <a:pt x="4003327" y="222946"/>
                  </a:lnTo>
                  <a:lnTo>
                    <a:pt x="3980710" y="190635"/>
                  </a:lnTo>
                  <a:lnTo>
                    <a:pt x="3964554" y="174479"/>
                  </a:lnTo>
                  <a:lnTo>
                    <a:pt x="3919319" y="148631"/>
                  </a:lnTo>
                  <a:lnTo>
                    <a:pt x="3838542" y="103395"/>
                  </a:lnTo>
                  <a:lnTo>
                    <a:pt x="3754533" y="64622"/>
                  </a:lnTo>
                  <a:lnTo>
                    <a:pt x="3683449" y="35542"/>
                  </a:lnTo>
                  <a:lnTo>
                    <a:pt x="3612365" y="16156"/>
                  </a:lnTo>
                  <a:lnTo>
                    <a:pt x="3538050" y="0"/>
                  </a:lnTo>
                  <a:lnTo>
                    <a:pt x="3515432" y="0"/>
                  </a:lnTo>
                  <a:lnTo>
                    <a:pt x="3399113" y="16156"/>
                  </a:lnTo>
                  <a:lnTo>
                    <a:pt x="3198785" y="38773"/>
                  </a:lnTo>
                  <a:lnTo>
                    <a:pt x="3160012" y="42005"/>
                  </a:lnTo>
                  <a:lnTo>
                    <a:pt x="3072772" y="42005"/>
                  </a:lnTo>
                  <a:lnTo>
                    <a:pt x="2788436" y="48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090" name="グループ化 1">
            <a:extLst>
              <a:ext uri="{FF2B5EF4-FFF2-40B4-BE49-F238E27FC236}">
                <a16:creationId xmlns:a16="http://schemas.microsoft.com/office/drawing/2014/main" id="{0F12F30B-4BAB-46E0-9538-82E92E56500F}"/>
              </a:ext>
            </a:extLst>
          </p:cNvPr>
          <p:cNvGrpSpPr>
            <a:grpSpLocks/>
          </p:cNvGrpSpPr>
          <p:nvPr/>
        </p:nvGrpSpPr>
        <p:grpSpPr bwMode="auto">
          <a:xfrm>
            <a:off x="2887663" y="1362075"/>
            <a:ext cx="4114800" cy="4430713"/>
            <a:chOff x="2887663" y="1362075"/>
            <a:chExt cx="4114800" cy="4430713"/>
          </a:xfrm>
        </p:grpSpPr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C38A267-0154-4051-ABE9-0102204F9489}"/>
                </a:ext>
              </a:extLst>
            </p:cNvPr>
            <p:cNvSpPr/>
            <p:nvPr/>
          </p:nvSpPr>
          <p:spPr>
            <a:xfrm>
              <a:off x="3509963" y="1362075"/>
              <a:ext cx="2384425" cy="839788"/>
            </a:xfrm>
            <a:custGeom>
              <a:avLst/>
              <a:gdLst>
                <a:gd name="connsiteX0" fmla="*/ 1764506 w 2383631"/>
                <a:gd name="connsiteY0" fmla="*/ 261938 h 840581"/>
                <a:gd name="connsiteX1" fmla="*/ 1659731 w 2383631"/>
                <a:gd name="connsiteY1" fmla="*/ 307181 h 840581"/>
                <a:gd name="connsiteX2" fmla="*/ 1533525 w 2383631"/>
                <a:gd name="connsiteY2" fmla="*/ 364331 h 840581"/>
                <a:gd name="connsiteX3" fmla="*/ 1426368 w 2383631"/>
                <a:gd name="connsiteY3" fmla="*/ 409575 h 840581"/>
                <a:gd name="connsiteX4" fmla="*/ 1314450 w 2383631"/>
                <a:gd name="connsiteY4" fmla="*/ 450056 h 840581"/>
                <a:gd name="connsiteX5" fmla="*/ 1202531 w 2383631"/>
                <a:gd name="connsiteY5" fmla="*/ 492919 h 840581"/>
                <a:gd name="connsiteX6" fmla="*/ 1076325 w 2383631"/>
                <a:gd name="connsiteY6" fmla="*/ 535781 h 840581"/>
                <a:gd name="connsiteX7" fmla="*/ 981075 w 2383631"/>
                <a:gd name="connsiteY7" fmla="*/ 564356 h 840581"/>
                <a:gd name="connsiteX8" fmla="*/ 866775 w 2383631"/>
                <a:gd name="connsiteY8" fmla="*/ 595313 h 840581"/>
                <a:gd name="connsiteX9" fmla="*/ 752475 w 2383631"/>
                <a:gd name="connsiteY9" fmla="*/ 623888 h 840581"/>
                <a:gd name="connsiteX10" fmla="*/ 609600 w 2383631"/>
                <a:gd name="connsiteY10" fmla="*/ 657225 h 840581"/>
                <a:gd name="connsiteX11" fmla="*/ 481012 w 2383631"/>
                <a:gd name="connsiteY11" fmla="*/ 685800 h 840581"/>
                <a:gd name="connsiteX12" fmla="*/ 323850 w 2383631"/>
                <a:gd name="connsiteY12" fmla="*/ 716756 h 840581"/>
                <a:gd name="connsiteX13" fmla="*/ 192881 w 2383631"/>
                <a:gd name="connsiteY13" fmla="*/ 742950 h 840581"/>
                <a:gd name="connsiteX14" fmla="*/ 47625 w 2383631"/>
                <a:gd name="connsiteY14" fmla="*/ 769144 h 840581"/>
                <a:gd name="connsiteX15" fmla="*/ 30956 w 2383631"/>
                <a:gd name="connsiteY15" fmla="*/ 771525 h 840581"/>
                <a:gd name="connsiteX16" fmla="*/ 14287 w 2383631"/>
                <a:gd name="connsiteY16" fmla="*/ 778669 h 840581"/>
                <a:gd name="connsiteX17" fmla="*/ 7143 w 2383631"/>
                <a:gd name="connsiteY17" fmla="*/ 785813 h 840581"/>
                <a:gd name="connsiteX18" fmla="*/ 0 w 2383631"/>
                <a:gd name="connsiteY18" fmla="*/ 797719 h 840581"/>
                <a:gd name="connsiteX19" fmla="*/ 4762 w 2383631"/>
                <a:gd name="connsiteY19" fmla="*/ 812006 h 840581"/>
                <a:gd name="connsiteX20" fmla="*/ 28575 w 2383631"/>
                <a:gd name="connsiteY20" fmla="*/ 826294 h 840581"/>
                <a:gd name="connsiteX21" fmla="*/ 57150 w 2383631"/>
                <a:gd name="connsiteY21" fmla="*/ 835819 h 840581"/>
                <a:gd name="connsiteX22" fmla="*/ 83343 w 2383631"/>
                <a:gd name="connsiteY22" fmla="*/ 840581 h 840581"/>
                <a:gd name="connsiteX23" fmla="*/ 197643 w 2383631"/>
                <a:gd name="connsiteY23" fmla="*/ 835819 h 840581"/>
                <a:gd name="connsiteX24" fmla="*/ 366712 w 2383631"/>
                <a:gd name="connsiteY24" fmla="*/ 826294 h 840581"/>
                <a:gd name="connsiteX25" fmla="*/ 500062 w 2383631"/>
                <a:gd name="connsiteY25" fmla="*/ 814388 h 840581"/>
                <a:gd name="connsiteX26" fmla="*/ 626268 w 2383631"/>
                <a:gd name="connsiteY26" fmla="*/ 800100 h 840581"/>
                <a:gd name="connsiteX27" fmla="*/ 764381 w 2383631"/>
                <a:gd name="connsiteY27" fmla="*/ 781050 h 840581"/>
                <a:gd name="connsiteX28" fmla="*/ 923925 w 2383631"/>
                <a:gd name="connsiteY28" fmla="*/ 754856 h 840581"/>
                <a:gd name="connsiteX29" fmla="*/ 1073943 w 2383631"/>
                <a:gd name="connsiteY29" fmla="*/ 723900 h 840581"/>
                <a:gd name="connsiteX30" fmla="*/ 1290637 w 2383631"/>
                <a:gd name="connsiteY30" fmla="*/ 678656 h 840581"/>
                <a:gd name="connsiteX31" fmla="*/ 1466850 w 2383631"/>
                <a:gd name="connsiteY31" fmla="*/ 633413 h 840581"/>
                <a:gd name="connsiteX32" fmla="*/ 1647825 w 2383631"/>
                <a:gd name="connsiteY32" fmla="*/ 578644 h 840581"/>
                <a:gd name="connsiteX33" fmla="*/ 1809750 w 2383631"/>
                <a:gd name="connsiteY33" fmla="*/ 523875 h 840581"/>
                <a:gd name="connsiteX34" fmla="*/ 1950243 w 2383631"/>
                <a:gd name="connsiteY34" fmla="*/ 471488 h 840581"/>
                <a:gd name="connsiteX35" fmla="*/ 2028825 w 2383631"/>
                <a:gd name="connsiteY35" fmla="*/ 440531 h 840581"/>
                <a:gd name="connsiteX36" fmla="*/ 2074068 w 2383631"/>
                <a:gd name="connsiteY36" fmla="*/ 428625 h 840581"/>
                <a:gd name="connsiteX37" fmla="*/ 2133600 w 2383631"/>
                <a:gd name="connsiteY37" fmla="*/ 419100 h 840581"/>
                <a:gd name="connsiteX38" fmla="*/ 2233612 w 2383631"/>
                <a:gd name="connsiteY38" fmla="*/ 414338 h 840581"/>
                <a:gd name="connsiteX39" fmla="*/ 2290762 w 2383631"/>
                <a:gd name="connsiteY39" fmla="*/ 414338 h 840581"/>
                <a:gd name="connsiteX40" fmla="*/ 2331243 w 2383631"/>
                <a:gd name="connsiteY40" fmla="*/ 409575 h 840581"/>
                <a:gd name="connsiteX41" fmla="*/ 2357437 w 2383631"/>
                <a:gd name="connsiteY41" fmla="*/ 400050 h 840581"/>
                <a:gd name="connsiteX42" fmla="*/ 2374106 w 2383631"/>
                <a:gd name="connsiteY42" fmla="*/ 388144 h 840581"/>
                <a:gd name="connsiteX43" fmla="*/ 2378868 w 2383631"/>
                <a:gd name="connsiteY43" fmla="*/ 378619 h 840581"/>
                <a:gd name="connsiteX44" fmla="*/ 2383631 w 2383631"/>
                <a:gd name="connsiteY44" fmla="*/ 369094 h 840581"/>
                <a:gd name="connsiteX45" fmla="*/ 2376487 w 2383631"/>
                <a:gd name="connsiteY45" fmla="*/ 342900 h 840581"/>
                <a:gd name="connsiteX46" fmla="*/ 2364581 w 2383631"/>
                <a:gd name="connsiteY46" fmla="*/ 321469 h 840581"/>
                <a:gd name="connsiteX47" fmla="*/ 2340768 w 2383631"/>
                <a:gd name="connsiteY47" fmla="*/ 290513 h 840581"/>
                <a:gd name="connsiteX48" fmla="*/ 2305050 w 2383631"/>
                <a:gd name="connsiteY48" fmla="*/ 252413 h 840581"/>
                <a:gd name="connsiteX49" fmla="*/ 2283618 w 2383631"/>
                <a:gd name="connsiteY49" fmla="*/ 235744 h 840581"/>
                <a:gd name="connsiteX50" fmla="*/ 2221706 w 2383631"/>
                <a:gd name="connsiteY50" fmla="*/ 192881 h 840581"/>
                <a:gd name="connsiteX51" fmla="*/ 2135981 w 2383631"/>
                <a:gd name="connsiteY51" fmla="*/ 133350 h 840581"/>
                <a:gd name="connsiteX52" fmla="*/ 2052637 w 2383631"/>
                <a:gd name="connsiteY52" fmla="*/ 80963 h 840581"/>
                <a:gd name="connsiteX53" fmla="*/ 1985962 w 2383631"/>
                <a:gd name="connsiteY53" fmla="*/ 42863 h 840581"/>
                <a:gd name="connsiteX54" fmla="*/ 1931193 w 2383631"/>
                <a:gd name="connsiteY54" fmla="*/ 14288 h 840581"/>
                <a:gd name="connsiteX55" fmla="*/ 1888331 w 2383631"/>
                <a:gd name="connsiteY55" fmla="*/ 4763 h 840581"/>
                <a:gd name="connsiteX56" fmla="*/ 1862137 w 2383631"/>
                <a:gd name="connsiteY56" fmla="*/ 0 h 840581"/>
                <a:gd name="connsiteX57" fmla="*/ 1840706 w 2383631"/>
                <a:gd name="connsiteY57" fmla="*/ 0 h 840581"/>
                <a:gd name="connsiteX58" fmla="*/ 1828800 w 2383631"/>
                <a:gd name="connsiteY58" fmla="*/ 2381 h 840581"/>
                <a:gd name="connsiteX59" fmla="*/ 1819275 w 2383631"/>
                <a:gd name="connsiteY59" fmla="*/ 11906 h 840581"/>
                <a:gd name="connsiteX60" fmla="*/ 1819275 w 2383631"/>
                <a:gd name="connsiteY60" fmla="*/ 23813 h 840581"/>
                <a:gd name="connsiteX61" fmla="*/ 1821656 w 2383631"/>
                <a:gd name="connsiteY61" fmla="*/ 47625 h 840581"/>
                <a:gd name="connsiteX62" fmla="*/ 1835943 w 2383631"/>
                <a:gd name="connsiteY62" fmla="*/ 76200 h 840581"/>
                <a:gd name="connsiteX63" fmla="*/ 1866900 w 2383631"/>
                <a:gd name="connsiteY63" fmla="*/ 111919 h 840581"/>
                <a:gd name="connsiteX64" fmla="*/ 1885950 w 2383631"/>
                <a:gd name="connsiteY64" fmla="*/ 133350 h 840581"/>
                <a:gd name="connsiteX65" fmla="*/ 1905000 w 2383631"/>
                <a:gd name="connsiteY65" fmla="*/ 164306 h 840581"/>
                <a:gd name="connsiteX66" fmla="*/ 1905000 w 2383631"/>
                <a:gd name="connsiteY66" fmla="*/ 180975 h 840581"/>
                <a:gd name="connsiteX67" fmla="*/ 1897856 w 2383631"/>
                <a:gd name="connsiteY67" fmla="*/ 195263 h 840581"/>
                <a:gd name="connsiteX68" fmla="*/ 1847850 w 2383631"/>
                <a:gd name="connsiteY68" fmla="*/ 221456 h 840581"/>
                <a:gd name="connsiteX69" fmla="*/ 1764506 w 2383631"/>
                <a:gd name="connsiteY69" fmla="*/ 261938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3631" h="840581">
                  <a:moveTo>
                    <a:pt x="1764506" y="261938"/>
                  </a:moveTo>
                  <a:lnTo>
                    <a:pt x="1659731" y="307181"/>
                  </a:lnTo>
                  <a:lnTo>
                    <a:pt x="1533525" y="364331"/>
                  </a:lnTo>
                  <a:lnTo>
                    <a:pt x="1426368" y="409575"/>
                  </a:lnTo>
                  <a:lnTo>
                    <a:pt x="1314450" y="450056"/>
                  </a:lnTo>
                  <a:lnTo>
                    <a:pt x="1202531" y="492919"/>
                  </a:lnTo>
                  <a:lnTo>
                    <a:pt x="1076325" y="535781"/>
                  </a:lnTo>
                  <a:lnTo>
                    <a:pt x="981075" y="564356"/>
                  </a:lnTo>
                  <a:lnTo>
                    <a:pt x="866775" y="595313"/>
                  </a:lnTo>
                  <a:lnTo>
                    <a:pt x="752475" y="623888"/>
                  </a:lnTo>
                  <a:lnTo>
                    <a:pt x="609600" y="657225"/>
                  </a:lnTo>
                  <a:lnTo>
                    <a:pt x="481012" y="685800"/>
                  </a:lnTo>
                  <a:lnTo>
                    <a:pt x="323850" y="716756"/>
                  </a:lnTo>
                  <a:lnTo>
                    <a:pt x="192881" y="742950"/>
                  </a:lnTo>
                  <a:lnTo>
                    <a:pt x="47625" y="769144"/>
                  </a:lnTo>
                  <a:lnTo>
                    <a:pt x="30956" y="771525"/>
                  </a:lnTo>
                  <a:lnTo>
                    <a:pt x="14287" y="778669"/>
                  </a:lnTo>
                  <a:lnTo>
                    <a:pt x="7143" y="785813"/>
                  </a:lnTo>
                  <a:lnTo>
                    <a:pt x="0" y="797719"/>
                  </a:lnTo>
                  <a:lnTo>
                    <a:pt x="4762" y="812006"/>
                  </a:lnTo>
                  <a:lnTo>
                    <a:pt x="28575" y="826294"/>
                  </a:lnTo>
                  <a:lnTo>
                    <a:pt x="57150" y="835819"/>
                  </a:lnTo>
                  <a:lnTo>
                    <a:pt x="83343" y="840581"/>
                  </a:lnTo>
                  <a:lnTo>
                    <a:pt x="197643" y="835819"/>
                  </a:lnTo>
                  <a:lnTo>
                    <a:pt x="366712" y="826294"/>
                  </a:lnTo>
                  <a:lnTo>
                    <a:pt x="500062" y="814388"/>
                  </a:lnTo>
                  <a:lnTo>
                    <a:pt x="626268" y="800100"/>
                  </a:lnTo>
                  <a:lnTo>
                    <a:pt x="764381" y="781050"/>
                  </a:lnTo>
                  <a:lnTo>
                    <a:pt x="923925" y="754856"/>
                  </a:lnTo>
                  <a:lnTo>
                    <a:pt x="1073943" y="723900"/>
                  </a:lnTo>
                  <a:lnTo>
                    <a:pt x="1290637" y="678656"/>
                  </a:lnTo>
                  <a:lnTo>
                    <a:pt x="1466850" y="633413"/>
                  </a:lnTo>
                  <a:lnTo>
                    <a:pt x="1647825" y="578644"/>
                  </a:lnTo>
                  <a:lnTo>
                    <a:pt x="1809750" y="523875"/>
                  </a:lnTo>
                  <a:lnTo>
                    <a:pt x="1950243" y="471488"/>
                  </a:lnTo>
                  <a:lnTo>
                    <a:pt x="2028825" y="440531"/>
                  </a:lnTo>
                  <a:lnTo>
                    <a:pt x="2074068" y="428625"/>
                  </a:lnTo>
                  <a:lnTo>
                    <a:pt x="2133600" y="419100"/>
                  </a:lnTo>
                  <a:lnTo>
                    <a:pt x="2233612" y="414338"/>
                  </a:lnTo>
                  <a:lnTo>
                    <a:pt x="2290762" y="414338"/>
                  </a:lnTo>
                  <a:lnTo>
                    <a:pt x="2331243" y="409575"/>
                  </a:lnTo>
                  <a:lnTo>
                    <a:pt x="2357437" y="400050"/>
                  </a:lnTo>
                  <a:lnTo>
                    <a:pt x="2374106" y="388144"/>
                  </a:lnTo>
                  <a:lnTo>
                    <a:pt x="2378868" y="378619"/>
                  </a:lnTo>
                  <a:lnTo>
                    <a:pt x="2383631" y="369094"/>
                  </a:lnTo>
                  <a:lnTo>
                    <a:pt x="2376487" y="342900"/>
                  </a:lnTo>
                  <a:lnTo>
                    <a:pt x="2364581" y="321469"/>
                  </a:lnTo>
                  <a:lnTo>
                    <a:pt x="2340768" y="290513"/>
                  </a:lnTo>
                  <a:lnTo>
                    <a:pt x="2305050" y="252413"/>
                  </a:lnTo>
                  <a:lnTo>
                    <a:pt x="2283618" y="235744"/>
                  </a:lnTo>
                  <a:lnTo>
                    <a:pt x="2221706" y="192881"/>
                  </a:lnTo>
                  <a:lnTo>
                    <a:pt x="2135981" y="133350"/>
                  </a:lnTo>
                  <a:lnTo>
                    <a:pt x="2052637" y="80963"/>
                  </a:lnTo>
                  <a:lnTo>
                    <a:pt x="1985962" y="42863"/>
                  </a:lnTo>
                  <a:lnTo>
                    <a:pt x="1931193" y="14288"/>
                  </a:lnTo>
                  <a:lnTo>
                    <a:pt x="1888331" y="4763"/>
                  </a:lnTo>
                  <a:lnTo>
                    <a:pt x="1862137" y="0"/>
                  </a:lnTo>
                  <a:lnTo>
                    <a:pt x="1840706" y="0"/>
                  </a:lnTo>
                  <a:lnTo>
                    <a:pt x="1828800" y="2381"/>
                  </a:lnTo>
                  <a:lnTo>
                    <a:pt x="1819275" y="11906"/>
                  </a:lnTo>
                  <a:lnTo>
                    <a:pt x="1819275" y="23813"/>
                  </a:lnTo>
                  <a:lnTo>
                    <a:pt x="1821656" y="47625"/>
                  </a:lnTo>
                  <a:lnTo>
                    <a:pt x="1835943" y="76200"/>
                  </a:lnTo>
                  <a:lnTo>
                    <a:pt x="1866900" y="111919"/>
                  </a:lnTo>
                  <a:lnTo>
                    <a:pt x="1885950" y="133350"/>
                  </a:lnTo>
                  <a:lnTo>
                    <a:pt x="1905000" y="164306"/>
                  </a:lnTo>
                  <a:lnTo>
                    <a:pt x="1905000" y="180975"/>
                  </a:lnTo>
                  <a:lnTo>
                    <a:pt x="1897856" y="195263"/>
                  </a:lnTo>
                  <a:lnTo>
                    <a:pt x="1847850" y="221456"/>
                  </a:lnTo>
                  <a:lnTo>
                    <a:pt x="17645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C853FBE-A43C-465A-9E66-4547F901625A}"/>
                </a:ext>
              </a:extLst>
            </p:cNvPr>
            <p:cNvSpPr/>
            <p:nvPr/>
          </p:nvSpPr>
          <p:spPr>
            <a:xfrm>
              <a:off x="3214688" y="2425700"/>
              <a:ext cx="3449637" cy="561975"/>
            </a:xfrm>
            <a:custGeom>
              <a:avLst/>
              <a:gdLst>
                <a:gd name="connsiteX0" fmla="*/ 2538441 w 3450036"/>
                <a:gd name="connsiteY0" fmla="*/ 302930 h 560982"/>
                <a:gd name="connsiteX1" fmla="*/ 2325268 w 3450036"/>
                <a:gd name="connsiteY1" fmla="*/ 316955 h 560982"/>
                <a:gd name="connsiteX2" fmla="*/ 2156974 w 3450036"/>
                <a:gd name="connsiteY2" fmla="*/ 328175 h 560982"/>
                <a:gd name="connsiteX3" fmla="*/ 1966240 w 3450036"/>
                <a:gd name="connsiteY3" fmla="*/ 342199 h 560982"/>
                <a:gd name="connsiteX4" fmla="*/ 1797946 w 3450036"/>
                <a:gd name="connsiteY4" fmla="*/ 356224 h 560982"/>
                <a:gd name="connsiteX5" fmla="*/ 1567943 w 3450036"/>
                <a:gd name="connsiteY5" fmla="*/ 378663 h 560982"/>
                <a:gd name="connsiteX6" fmla="*/ 1416478 w 3450036"/>
                <a:gd name="connsiteY6" fmla="*/ 401102 h 560982"/>
                <a:gd name="connsiteX7" fmla="*/ 1113548 w 3450036"/>
                <a:gd name="connsiteY7" fmla="*/ 445981 h 560982"/>
                <a:gd name="connsiteX8" fmla="*/ 805008 w 3450036"/>
                <a:gd name="connsiteY8" fmla="*/ 496469 h 560982"/>
                <a:gd name="connsiteX9" fmla="*/ 546957 w 3450036"/>
                <a:gd name="connsiteY9" fmla="*/ 544153 h 560982"/>
                <a:gd name="connsiteX10" fmla="*/ 454395 w 3450036"/>
                <a:gd name="connsiteY10" fmla="*/ 560982 h 560982"/>
                <a:gd name="connsiteX11" fmla="*/ 364638 w 3450036"/>
                <a:gd name="connsiteY11" fmla="*/ 560982 h 560982"/>
                <a:gd name="connsiteX12" fmla="*/ 336588 w 3450036"/>
                <a:gd name="connsiteY12" fmla="*/ 555372 h 560982"/>
                <a:gd name="connsiteX13" fmla="*/ 302930 w 3450036"/>
                <a:gd name="connsiteY13" fmla="*/ 541348 h 560982"/>
                <a:gd name="connsiteX14" fmla="*/ 274881 w 3450036"/>
                <a:gd name="connsiteY14" fmla="*/ 521713 h 560982"/>
                <a:gd name="connsiteX15" fmla="*/ 235612 w 3450036"/>
                <a:gd name="connsiteY15" fmla="*/ 490859 h 560982"/>
                <a:gd name="connsiteX16" fmla="*/ 187928 w 3450036"/>
                <a:gd name="connsiteY16" fmla="*/ 440371 h 560982"/>
                <a:gd name="connsiteX17" fmla="*/ 137440 w 3450036"/>
                <a:gd name="connsiteY17" fmla="*/ 384273 h 560982"/>
                <a:gd name="connsiteX18" fmla="*/ 78537 w 3450036"/>
                <a:gd name="connsiteY18" fmla="*/ 311345 h 560982"/>
                <a:gd name="connsiteX19" fmla="*/ 33658 w 3450036"/>
                <a:gd name="connsiteY19" fmla="*/ 252442 h 560982"/>
                <a:gd name="connsiteX20" fmla="*/ 5609 w 3450036"/>
                <a:gd name="connsiteY20" fmla="*/ 204759 h 560982"/>
                <a:gd name="connsiteX21" fmla="*/ 0 w 3450036"/>
                <a:gd name="connsiteY21" fmla="*/ 185124 h 560982"/>
                <a:gd name="connsiteX22" fmla="*/ 0 w 3450036"/>
                <a:gd name="connsiteY22" fmla="*/ 173905 h 560982"/>
                <a:gd name="connsiteX23" fmla="*/ 5609 w 3450036"/>
                <a:gd name="connsiteY23" fmla="*/ 168295 h 560982"/>
                <a:gd name="connsiteX24" fmla="*/ 11219 w 3450036"/>
                <a:gd name="connsiteY24" fmla="*/ 165490 h 560982"/>
                <a:gd name="connsiteX25" fmla="*/ 25244 w 3450036"/>
                <a:gd name="connsiteY25" fmla="*/ 165490 h 560982"/>
                <a:gd name="connsiteX26" fmla="*/ 64512 w 3450036"/>
                <a:gd name="connsiteY26" fmla="*/ 179515 h 560982"/>
                <a:gd name="connsiteX27" fmla="*/ 140245 w 3450036"/>
                <a:gd name="connsiteY27" fmla="*/ 215978 h 560982"/>
                <a:gd name="connsiteX28" fmla="*/ 224392 w 3450036"/>
                <a:gd name="connsiteY28" fmla="*/ 249637 h 560982"/>
                <a:gd name="connsiteX29" fmla="*/ 308539 w 3450036"/>
                <a:gd name="connsiteY29" fmla="*/ 280491 h 560982"/>
                <a:gd name="connsiteX30" fmla="*/ 364638 w 3450036"/>
                <a:gd name="connsiteY30" fmla="*/ 294516 h 560982"/>
                <a:gd name="connsiteX31" fmla="*/ 415126 w 3450036"/>
                <a:gd name="connsiteY31" fmla="*/ 302930 h 560982"/>
                <a:gd name="connsiteX32" fmla="*/ 471224 w 3450036"/>
                <a:gd name="connsiteY32" fmla="*/ 308540 h 560982"/>
                <a:gd name="connsiteX33" fmla="*/ 549762 w 3450036"/>
                <a:gd name="connsiteY33" fmla="*/ 308540 h 560982"/>
                <a:gd name="connsiteX34" fmla="*/ 619884 w 3450036"/>
                <a:gd name="connsiteY34" fmla="*/ 308540 h 560982"/>
                <a:gd name="connsiteX35" fmla="*/ 718056 w 3450036"/>
                <a:gd name="connsiteY35" fmla="*/ 297321 h 560982"/>
                <a:gd name="connsiteX36" fmla="*/ 953668 w 3450036"/>
                <a:gd name="connsiteY36" fmla="*/ 272076 h 560982"/>
                <a:gd name="connsiteX37" fmla="*/ 1239769 w 3450036"/>
                <a:gd name="connsiteY37" fmla="*/ 238418 h 560982"/>
                <a:gd name="connsiteX38" fmla="*/ 1607212 w 3450036"/>
                <a:gd name="connsiteY38" fmla="*/ 193539 h 560982"/>
                <a:gd name="connsiteX39" fmla="*/ 1929776 w 3450036"/>
                <a:gd name="connsiteY39" fmla="*/ 165490 h 560982"/>
                <a:gd name="connsiteX40" fmla="*/ 2252341 w 3450036"/>
                <a:gd name="connsiteY40" fmla="*/ 131831 h 560982"/>
                <a:gd name="connsiteX41" fmla="*/ 2524417 w 3450036"/>
                <a:gd name="connsiteY41" fmla="*/ 100977 h 560982"/>
                <a:gd name="connsiteX42" fmla="*/ 2793688 w 3450036"/>
                <a:gd name="connsiteY42" fmla="*/ 70123 h 560982"/>
                <a:gd name="connsiteX43" fmla="*/ 2846981 w 3450036"/>
                <a:gd name="connsiteY43" fmla="*/ 61708 h 560982"/>
                <a:gd name="connsiteX44" fmla="*/ 2886250 w 3450036"/>
                <a:gd name="connsiteY44" fmla="*/ 44879 h 560982"/>
                <a:gd name="connsiteX45" fmla="*/ 2959177 w 3450036"/>
                <a:gd name="connsiteY45" fmla="*/ 14025 h 560982"/>
                <a:gd name="connsiteX46" fmla="*/ 2995641 w 3450036"/>
                <a:gd name="connsiteY46" fmla="*/ 0 h 560982"/>
                <a:gd name="connsiteX47" fmla="*/ 3026495 w 3450036"/>
                <a:gd name="connsiteY47" fmla="*/ 0 h 560982"/>
                <a:gd name="connsiteX48" fmla="*/ 3082593 w 3450036"/>
                <a:gd name="connsiteY48" fmla="*/ 5610 h 560982"/>
                <a:gd name="connsiteX49" fmla="*/ 3163936 w 3450036"/>
                <a:gd name="connsiteY49" fmla="*/ 22440 h 560982"/>
                <a:gd name="connsiteX50" fmla="*/ 3220034 w 3450036"/>
                <a:gd name="connsiteY50" fmla="*/ 42074 h 560982"/>
                <a:gd name="connsiteX51" fmla="*/ 3276132 w 3450036"/>
                <a:gd name="connsiteY51" fmla="*/ 64513 h 560982"/>
                <a:gd name="connsiteX52" fmla="*/ 3337840 w 3450036"/>
                <a:gd name="connsiteY52" fmla="*/ 100977 h 560982"/>
                <a:gd name="connsiteX53" fmla="*/ 3391133 w 3450036"/>
                <a:gd name="connsiteY53" fmla="*/ 140246 h 560982"/>
                <a:gd name="connsiteX54" fmla="*/ 3427597 w 3450036"/>
                <a:gd name="connsiteY54" fmla="*/ 171100 h 560982"/>
                <a:gd name="connsiteX55" fmla="*/ 3438817 w 3450036"/>
                <a:gd name="connsiteY55" fmla="*/ 190734 h 560982"/>
                <a:gd name="connsiteX56" fmla="*/ 3447231 w 3450036"/>
                <a:gd name="connsiteY56" fmla="*/ 213173 h 560982"/>
                <a:gd name="connsiteX57" fmla="*/ 3450036 w 3450036"/>
                <a:gd name="connsiteY57" fmla="*/ 244027 h 560982"/>
                <a:gd name="connsiteX58" fmla="*/ 3444427 w 3450036"/>
                <a:gd name="connsiteY58" fmla="*/ 263662 h 560982"/>
                <a:gd name="connsiteX59" fmla="*/ 3433207 w 3450036"/>
                <a:gd name="connsiteY59" fmla="*/ 274881 h 560982"/>
                <a:gd name="connsiteX60" fmla="*/ 3413573 w 3450036"/>
                <a:gd name="connsiteY60" fmla="*/ 283296 h 560982"/>
                <a:gd name="connsiteX61" fmla="*/ 3382719 w 3450036"/>
                <a:gd name="connsiteY61" fmla="*/ 286101 h 560982"/>
                <a:gd name="connsiteX62" fmla="*/ 3273327 w 3450036"/>
                <a:gd name="connsiteY62" fmla="*/ 288906 h 560982"/>
                <a:gd name="connsiteX63" fmla="*/ 3068569 w 3450036"/>
                <a:gd name="connsiteY63" fmla="*/ 288906 h 560982"/>
                <a:gd name="connsiteX64" fmla="*/ 2782468 w 3450036"/>
                <a:gd name="connsiteY64" fmla="*/ 291711 h 560982"/>
                <a:gd name="connsiteX65" fmla="*/ 2538441 w 3450036"/>
                <a:gd name="connsiteY65" fmla="*/ 302930 h 5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450036" h="560982">
                  <a:moveTo>
                    <a:pt x="2538441" y="302930"/>
                  </a:moveTo>
                  <a:lnTo>
                    <a:pt x="2325268" y="316955"/>
                  </a:lnTo>
                  <a:lnTo>
                    <a:pt x="2156974" y="328175"/>
                  </a:lnTo>
                  <a:lnTo>
                    <a:pt x="1966240" y="342199"/>
                  </a:lnTo>
                  <a:lnTo>
                    <a:pt x="1797946" y="356224"/>
                  </a:lnTo>
                  <a:lnTo>
                    <a:pt x="1567943" y="378663"/>
                  </a:lnTo>
                  <a:lnTo>
                    <a:pt x="1416478" y="401102"/>
                  </a:lnTo>
                  <a:lnTo>
                    <a:pt x="1113548" y="445981"/>
                  </a:lnTo>
                  <a:lnTo>
                    <a:pt x="805008" y="496469"/>
                  </a:lnTo>
                  <a:lnTo>
                    <a:pt x="546957" y="544153"/>
                  </a:lnTo>
                  <a:lnTo>
                    <a:pt x="454395" y="560982"/>
                  </a:lnTo>
                  <a:lnTo>
                    <a:pt x="364638" y="560982"/>
                  </a:lnTo>
                  <a:lnTo>
                    <a:pt x="336588" y="555372"/>
                  </a:lnTo>
                  <a:lnTo>
                    <a:pt x="302930" y="541348"/>
                  </a:lnTo>
                  <a:lnTo>
                    <a:pt x="274881" y="521713"/>
                  </a:lnTo>
                  <a:lnTo>
                    <a:pt x="235612" y="490859"/>
                  </a:lnTo>
                  <a:lnTo>
                    <a:pt x="187928" y="440371"/>
                  </a:lnTo>
                  <a:lnTo>
                    <a:pt x="137440" y="384273"/>
                  </a:lnTo>
                  <a:lnTo>
                    <a:pt x="78537" y="311345"/>
                  </a:lnTo>
                  <a:lnTo>
                    <a:pt x="33658" y="252442"/>
                  </a:lnTo>
                  <a:lnTo>
                    <a:pt x="5609" y="204759"/>
                  </a:lnTo>
                  <a:lnTo>
                    <a:pt x="0" y="185124"/>
                  </a:lnTo>
                  <a:lnTo>
                    <a:pt x="0" y="173905"/>
                  </a:lnTo>
                  <a:lnTo>
                    <a:pt x="5609" y="168295"/>
                  </a:lnTo>
                  <a:lnTo>
                    <a:pt x="11219" y="165490"/>
                  </a:lnTo>
                  <a:lnTo>
                    <a:pt x="25244" y="165490"/>
                  </a:lnTo>
                  <a:lnTo>
                    <a:pt x="64512" y="179515"/>
                  </a:lnTo>
                  <a:lnTo>
                    <a:pt x="140245" y="215978"/>
                  </a:lnTo>
                  <a:lnTo>
                    <a:pt x="224392" y="249637"/>
                  </a:lnTo>
                  <a:lnTo>
                    <a:pt x="308539" y="280491"/>
                  </a:lnTo>
                  <a:lnTo>
                    <a:pt x="364638" y="294516"/>
                  </a:lnTo>
                  <a:lnTo>
                    <a:pt x="415126" y="302930"/>
                  </a:lnTo>
                  <a:lnTo>
                    <a:pt x="471224" y="308540"/>
                  </a:lnTo>
                  <a:lnTo>
                    <a:pt x="549762" y="308540"/>
                  </a:lnTo>
                  <a:lnTo>
                    <a:pt x="619884" y="308540"/>
                  </a:lnTo>
                  <a:lnTo>
                    <a:pt x="718056" y="297321"/>
                  </a:lnTo>
                  <a:lnTo>
                    <a:pt x="953668" y="272076"/>
                  </a:lnTo>
                  <a:lnTo>
                    <a:pt x="1239769" y="238418"/>
                  </a:lnTo>
                  <a:lnTo>
                    <a:pt x="1607212" y="193539"/>
                  </a:lnTo>
                  <a:lnTo>
                    <a:pt x="1929776" y="165490"/>
                  </a:lnTo>
                  <a:lnTo>
                    <a:pt x="2252341" y="131831"/>
                  </a:lnTo>
                  <a:lnTo>
                    <a:pt x="2524417" y="100977"/>
                  </a:lnTo>
                  <a:lnTo>
                    <a:pt x="2793688" y="70123"/>
                  </a:lnTo>
                  <a:lnTo>
                    <a:pt x="2846981" y="61708"/>
                  </a:lnTo>
                  <a:lnTo>
                    <a:pt x="2886250" y="44879"/>
                  </a:lnTo>
                  <a:lnTo>
                    <a:pt x="2959177" y="14025"/>
                  </a:lnTo>
                  <a:lnTo>
                    <a:pt x="2995641" y="0"/>
                  </a:lnTo>
                  <a:lnTo>
                    <a:pt x="3026495" y="0"/>
                  </a:lnTo>
                  <a:lnTo>
                    <a:pt x="3082593" y="5610"/>
                  </a:lnTo>
                  <a:lnTo>
                    <a:pt x="3163936" y="22440"/>
                  </a:lnTo>
                  <a:lnTo>
                    <a:pt x="3220034" y="42074"/>
                  </a:lnTo>
                  <a:lnTo>
                    <a:pt x="3276132" y="64513"/>
                  </a:lnTo>
                  <a:lnTo>
                    <a:pt x="3337840" y="100977"/>
                  </a:lnTo>
                  <a:lnTo>
                    <a:pt x="3391133" y="140246"/>
                  </a:lnTo>
                  <a:lnTo>
                    <a:pt x="3427597" y="171100"/>
                  </a:lnTo>
                  <a:lnTo>
                    <a:pt x="3438817" y="190734"/>
                  </a:lnTo>
                  <a:lnTo>
                    <a:pt x="3447231" y="213173"/>
                  </a:lnTo>
                  <a:lnTo>
                    <a:pt x="3450036" y="244027"/>
                  </a:lnTo>
                  <a:lnTo>
                    <a:pt x="3444427" y="263662"/>
                  </a:lnTo>
                  <a:lnTo>
                    <a:pt x="3433207" y="274881"/>
                  </a:lnTo>
                  <a:lnTo>
                    <a:pt x="3413573" y="283296"/>
                  </a:lnTo>
                  <a:lnTo>
                    <a:pt x="3382719" y="286101"/>
                  </a:lnTo>
                  <a:lnTo>
                    <a:pt x="3273327" y="288906"/>
                  </a:lnTo>
                  <a:lnTo>
                    <a:pt x="3068569" y="288906"/>
                  </a:lnTo>
                  <a:lnTo>
                    <a:pt x="2782468" y="291711"/>
                  </a:lnTo>
                  <a:lnTo>
                    <a:pt x="2538441" y="302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39A84DFB-B449-4E89-966B-00FEA7A63C3B}"/>
                </a:ext>
              </a:extLst>
            </p:cNvPr>
            <p:cNvSpPr/>
            <p:nvPr/>
          </p:nvSpPr>
          <p:spPr>
            <a:xfrm>
              <a:off x="2887663" y="3341688"/>
              <a:ext cx="4022725" cy="622300"/>
            </a:xfrm>
            <a:custGeom>
              <a:avLst/>
              <a:gdLst>
                <a:gd name="connsiteX0" fmla="*/ 2772803 w 4022702"/>
                <a:gd name="connsiteY0" fmla="*/ 276293 h 621660"/>
                <a:gd name="connsiteX1" fmla="*/ 2611632 w 4022702"/>
                <a:gd name="connsiteY1" fmla="*/ 286161 h 621660"/>
                <a:gd name="connsiteX2" fmla="*/ 2493220 w 4022702"/>
                <a:gd name="connsiteY2" fmla="*/ 296029 h 621660"/>
                <a:gd name="connsiteX3" fmla="*/ 2351784 w 4022702"/>
                <a:gd name="connsiteY3" fmla="*/ 309186 h 621660"/>
                <a:gd name="connsiteX4" fmla="*/ 2170878 w 4022702"/>
                <a:gd name="connsiteY4" fmla="*/ 328921 h 621660"/>
                <a:gd name="connsiteX5" fmla="*/ 2121540 w 4022702"/>
                <a:gd name="connsiteY5" fmla="*/ 335499 h 621660"/>
                <a:gd name="connsiteX6" fmla="*/ 1888006 w 4022702"/>
                <a:gd name="connsiteY6" fmla="*/ 355235 h 621660"/>
                <a:gd name="connsiteX7" fmla="*/ 1690653 w 4022702"/>
                <a:gd name="connsiteY7" fmla="*/ 381548 h 621660"/>
                <a:gd name="connsiteX8" fmla="*/ 1470276 w 4022702"/>
                <a:gd name="connsiteY8" fmla="*/ 411151 h 621660"/>
                <a:gd name="connsiteX9" fmla="*/ 1269635 w 4022702"/>
                <a:gd name="connsiteY9" fmla="*/ 444043 h 621660"/>
                <a:gd name="connsiteX10" fmla="*/ 1111753 w 4022702"/>
                <a:gd name="connsiteY10" fmla="*/ 473646 h 621660"/>
                <a:gd name="connsiteX11" fmla="*/ 911111 w 4022702"/>
                <a:gd name="connsiteY11" fmla="*/ 486803 h 621660"/>
                <a:gd name="connsiteX12" fmla="*/ 776253 w 4022702"/>
                <a:gd name="connsiteY12" fmla="*/ 516406 h 621660"/>
                <a:gd name="connsiteX13" fmla="*/ 654553 w 4022702"/>
                <a:gd name="connsiteY13" fmla="*/ 539430 h 621660"/>
                <a:gd name="connsiteX14" fmla="*/ 539430 w 4022702"/>
                <a:gd name="connsiteY14" fmla="*/ 555876 h 621660"/>
                <a:gd name="connsiteX15" fmla="*/ 506538 w 4022702"/>
                <a:gd name="connsiteY15" fmla="*/ 569033 h 621660"/>
                <a:gd name="connsiteX16" fmla="*/ 434176 w 4022702"/>
                <a:gd name="connsiteY16" fmla="*/ 592058 h 621660"/>
                <a:gd name="connsiteX17" fmla="*/ 351946 w 4022702"/>
                <a:gd name="connsiteY17" fmla="*/ 611793 h 621660"/>
                <a:gd name="connsiteX18" fmla="*/ 299318 w 4022702"/>
                <a:gd name="connsiteY18" fmla="*/ 621660 h 621660"/>
                <a:gd name="connsiteX19" fmla="*/ 282872 w 4022702"/>
                <a:gd name="connsiteY19" fmla="*/ 618371 h 621660"/>
                <a:gd name="connsiteX20" fmla="*/ 233534 w 4022702"/>
                <a:gd name="connsiteY20" fmla="*/ 582190 h 621660"/>
                <a:gd name="connsiteX21" fmla="*/ 157882 w 4022702"/>
                <a:gd name="connsiteY21" fmla="*/ 516406 h 621660"/>
                <a:gd name="connsiteX22" fmla="*/ 118412 w 4022702"/>
                <a:gd name="connsiteY22" fmla="*/ 473646 h 621660"/>
                <a:gd name="connsiteX23" fmla="*/ 72363 w 4022702"/>
                <a:gd name="connsiteY23" fmla="*/ 414440 h 621660"/>
                <a:gd name="connsiteX24" fmla="*/ 42760 w 4022702"/>
                <a:gd name="connsiteY24" fmla="*/ 371681 h 621660"/>
                <a:gd name="connsiteX25" fmla="*/ 13157 w 4022702"/>
                <a:gd name="connsiteY25" fmla="*/ 328921 h 621660"/>
                <a:gd name="connsiteX26" fmla="*/ 0 w 4022702"/>
                <a:gd name="connsiteY26" fmla="*/ 302607 h 621660"/>
                <a:gd name="connsiteX27" fmla="*/ 0 w 4022702"/>
                <a:gd name="connsiteY27" fmla="*/ 279583 h 621660"/>
                <a:gd name="connsiteX28" fmla="*/ 9868 w 4022702"/>
                <a:gd name="connsiteY28" fmla="*/ 266426 h 621660"/>
                <a:gd name="connsiteX29" fmla="*/ 23025 w 4022702"/>
                <a:gd name="connsiteY29" fmla="*/ 263137 h 621660"/>
                <a:gd name="connsiteX30" fmla="*/ 42760 w 4022702"/>
                <a:gd name="connsiteY30" fmla="*/ 266426 h 621660"/>
                <a:gd name="connsiteX31" fmla="*/ 62495 w 4022702"/>
                <a:gd name="connsiteY31" fmla="*/ 279583 h 621660"/>
                <a:gd name="connsiteX32" fmla="*/ 101966 w 4022702"/>
                <a:gd name="connsiteY32" fmla="*/ 312475 h 621660"/>
                <a:gd name="connsiteX33" fmla="*/ 134858 w 4022702"/>
                <a:gd name="connsiteY33" fmla="*/ 332210 h 621660"/>
                <a:gd name="connsiteX34" fmla="*/ 194063 w 4022702"/>
                <a:gd name="connsiteY34" fmla="*/ 358524 h 621660"/>
                <a:gd name="connsiteX35" fmla="*/ 263137 w 4022702"/>
                <a:gd name="connsiteY35" fmla="*/ 374970 h 621660"/>
                <a:gd name="connsiteX36" fmla="*/ 335499 w 4022702"/>
                <a:gd name="connsiteY36" fmla="*/ 378259 h 621660"/>
                <a:gd name="connsiteX37" fmla="*/ 440754 w 4022702"/>
                <a:gd name="connsiteY37" fmla="*/ 374970 h 621660"/>
                <a:gd name="connsiteX38" fmla="*/ 657842 w 4022702"/>
                <a:gd name="connsiteY38" fmla="*/ 355235 h 621660"/>
                <a:gd name="connsiteX39" fmla="*/ 904533 w 4022702"/>
                <a:gd name="connsiteY39" fmla="*/ 328921 h 621660"/>
                <a:gd name="connsiteX40" fmla="*/ 1121620 w 4022702"/>
                <a:gd name="connsiteY40" fmla="*/ 292740 h 621660"/>
                <a:gd name="connsiteX41" fmla="*/ 1318973 w 4022702"/>
                <a:gd name="connsiteY41" fmla="*/ 266426 h 621660"/>
                <a:gd name="connsiteX42" fmla="*/ 1476855 w 4022702"/>
                <a:gd name="connsiteY42" fmla="*/ 243401 h 621660"/>
                <a:gd name="connsiteX43" fmla="*/ 1713678 w 4022702"/>
                <a:gd name="connsiteY43" fmla="*/ 207220 h 621660"/>
                <a:gd name="connsiteX44" fmla="*/ 1930766 w 4022702"/>
                <a:gd name="connsiteY44" fmla="*/ 171039 h 621660"/>
                <a:gd name="connsiteX45" fmla="*/ 2180746 w 4022702"/>
                <a:gd name="connsiteY45" fmla="*/ 148014 h 621660"/>
                <a:gd name="connsiteX46" fmla="*/ 2466907 w 4022702"/>
                <a:gd name="connsiteY46" fmla="*/ 115122 h 621660"/>
                <a:gd name="connsiteX47" fmla="*/ 2749779 w 4022702"/>
                <a:gd name="connsiteY47" fmla="*/ 85519 h 621660"/>
                <a:gd name="connsiteX48" fmla="*/ 3003048 w 4022702"/>
                <a:gd name="connsiteY48" fmla="*/ 62495 h 621660"/>
                <a:gd name="connsiteX49" fmla="*/ 3318812 w 4022702"/>
                <a:gd name="connsiteY49" fmla="*/ 62495 h 621660"/>
                <a:gd name="connsiteX50" fmla="*/ 3427356 w 4022702"/>
                <a:gd name="connsiteY50" fmla="*/ 65784 h 621660"/>
                <a:gd name="connsiteX51" fmla="*/ 3447091 w 4022702"/>
                <a:gd name="connsiteY51" fmla="*/ 62495 h 621660"/>
                <a:gd name="connsiteX52" fmla="*/ 3516164 w 4022702"/>
                <a:gd name="connsiteY52" fmla="*/ 36181 h 621660"/>
                <a:gd name="connsiteX53" fmla="*/ 3595105 w 4022702"/>
                <a:gd name="connsiteY53" fmla="*/ 6578 h 621660"/>
                <a:gd name="connsiteX54" fmla="*/ 3618130 w 4022702"/>
                <a:gd name="connsiteY54" fmla="*/ 0 h 621660"/>
                <a:gd name="connsiteX55" fmla="*/ 3627997 w 4022702"/>
                <a:gd name="connsiteY55" fmla="*/ 0 h 621660"/>
                <a:gd name="connsiteX56" fmla="*/ 3706938 w 4022702"/>
                <a:gd name="connsiteY56" fmla="*/ 16446 h 621660"/>
                <a:gd name="connsiteX57" fmla="*/ 3825350 w 4022702"/>
                <a:gd name="connsiteY57" fmla="*/ 49338 h 621660"/>
                <a:gd name="connsiteX58" fmla="*/ 3861531 w 4022702"/>
                <a:gd name="connsiteY58" fmla="*/ 59206 h 621660"/>
                <a:gd name="connsiteX59" fmla="*/ 3924026 w 4022702"/>
                <a:gd name="connsiteY59" fmla="*/ 95387 h 621660"/>
                <a:gd name="connsiteX60" fmla="*/ 3993099 w 4022702"/>
                <a:gd name="connsiteY60" fmla="*/ 144725 h 621660"/>
                <a:gd name="connsiteX61" fmla="*/ 4009546 w 4022702"/>
                <a:gd name="connsiteY61" fmla="*/ 164460 h 621660"/>
                <a:gd name="connsiteX62" fmla="*/ 4022702 w 4022702"/>
                <a:gd name="connsiteY62" fmla="*/ 184196 h 621660"/>
                <a:gd name="connsiteX63" fmla="*/ 4022702 w 4022702"/>
                <a:gd name="connsiteY63" fmla="*/ 194063 h 621660"/>
                <a:gd name="connsiteX64" fmla="*/ 4022702 w 4022702"/>
                <a:gd name="connsiteY64" fmla="*/ 220377 h 621660"/>
                <a:gd name="connsiteX65" fmla="*/ 4016124 w 4022702"/>
                <a:gd name="connsiteY65" fmla="*/ 236823 h 621660"/>
                <a:gd name="connsiteX66" fmla="*/ 3999678 w 4022702"/>
                <a:gd name="connsiteY66" fmla="*/ 259847 h 621660"/>
                <a:gd name="connsiteX67" fmla="*/ 3976653 w 4022702"/>
                <a:gd name="connsiteY67" fmla="*/ 276293 h 621660"/>
                <a:gd name="connsiteX68" fmla="*/ 3943761 w 4022702"/>
                <a:gd name="connsiteY68" fmla="*/ 286161 h 621660"/>
                <a:gd name="connsiteX69" fmla="*/ 3897712 w 4022702"/>
                <a:gd name="connsiteY69" fmla="*/ 286161 h 621660"/>
                <a:gd name="connsiteX70" fmla="*/ 3749698 w 4022702"/>
                <a:gd name="connsiteY70" fmla="*/ 276293 h 621660"/>
                <a:gd name="connsiteX71" fmla="*/ 3595105 w 4022702"/>
                <a:gd name="connsiteY71" fmla="*/ 266426 h 621660"/>
                <a:gd name="connsiteX72" fmla="*/ 3430645 w 4022702"/>
                <a:gd name="connsiteY72" fmla="*/ 266426 h 621660"/>
                <a:gd name="connsiteX73" fmla="*/ 3216846 w 4022702"/>
                <a:gd name="connsiteY73" fmla="*/ 266426 h 621660"/>
                <a:gd name="connsiteX74" fmla="*/ 2927396 w 4022702"/>
                <a:gd name="connsiteY74" fmla="*/ 266426 h 621660"/>
                <a:gd name="connsiteX75" fmla="*/ 2772803 w 4022702"/>
                <a:gd name="connsiteY75" fmla="*/ 276293 h 6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22702" h="621660">
                  <a:moveTo>
                    <a:pt x="2772803" y="276293"/>
                  </a:moveTo>
                  <a:lnTo>
                    <a:pt x="2611632" y="286161"/>
                  </a:lnTo>
                  <a:lnTo>
                    <a:pt x="2493220" y="296029"/>
                  </a:lnTo>
                  <a:lnTo>
                    <a:pt x="2351784" y="309186"/>
                  </a:lnTo>
                  <a:lnTo>
                    <a:pt x="2170878" y="328921"/>
                  </a:lnTo>
                  <a:lnTo>
                    <a:pt x="2121540" y="335499"/>
                  </a:lnTo>
                  <a:lnTo>
                    <a:pt x="1888006" y="355235"/>
                  </a:lnTo>
                  <a:lnTo>
                    <a:pt x="1690653" y="381548"/>
                  </a:lnTo>
                  <a:lnTo>
                    <a:pt x="1470276" y="411151"/>
                  </a:lnTo>
                  <a:lnTo>
                    <a:pt x="1269635" y="444043"/>
                  </a:lnTo>
                  <a:lnTo>
                    <a:pt x="1111753" y="473646"/>
                  </a:lnTo>
                  <a:lnTo>
                    <a:pt x="911111" y="486803"/>
                  </a:lnTo>
                  <a:lnTo>
                    <a:pt x="776253" y="516406"/>
                  </a:lnTo>
                  <a:lnTo>
                    <a:pt x="654553" y="539430"/>
                  </a:lnTo>
                  <a:lnTo>
                    <a:pt x="539430" y="555876"/>
                  </a:lnTo>
                  <a:lnTo>
                    <a:pt x="506538" y="569033"/>
                  </a:lnTo>
                  <a:lnTo>
                    <a:pt x="434176" y="592058"/>
                  </a:lnTo>
                  <a:lnTo>
                    <a:pt x="351946" y="611793"/>
                  </a:lnTo>
                  <a:lnTo>
                    <a:pt x="299318" y="621660"/>
                  </a:lnTo>
                  <a:lnTo>
                    <a:pt x="282872" y="618371"/>
                  </a:lnTo>
                  <a:lnTo>
                    <a:pt x="233534" y="582190"/>
                  </a:lnTo>
                  <a:lnTo>
                    <a:pt x="157882" y="516406"/>
                  </a:lnTo>
                  <a:lnTo>
                    <a:pt x="118412" y="473646"/>
                  </a:lnTo>
                  <a:lnTo>
                    <a:pt x="72363" y="414440"/>
                  </a:lnTo>
                  <a:lnTo>
                    <a:pt x="42760" y="371681"/>
                  </a:lnTo>
                  <a:lnTo>
                    <a:pt x="13157" y="328921"/>
                  </a:lnTo>
                  <a:lnTo>
                    <a:pt x="0" y="302607"/>
                  </a:lnTo>
                  <a:lnTo>
                    <a:pt x="0" y="279583"/>
                  </a:lnTo>
                  <a:lnTo>
                    <a:pt x="9868" y="266426"/>
                  </a:lnTo>
                  <a:lnTo>
                    <a:pt x="23025" y="263137"/>
                  </a:lnTo>
                  <a:lnTo>
                    <a:pt x="42760" y="266426"/>
                  </a:lnTo>
                  <a:lnTo>
                    <a:pt x="62495" y="279583"/>
                  </a:lnTo>
                  <a:lnTo>
                    <a:pt x="101966" y="312475"/>
                  </a:lnTo>
                  <a:lnTo>
                    <a:pt x="134858" y="332210"/>
                  </a:lnTo>
                  <a:lnTo>
                    <a:pt x="194063" y="358524"/>
                  </a:lnTo>
                  <a:lnTo>
                    <a:pt x="263137" y="374970"/>
                  </a:lnTo>
                  <a:lnTo>
                    <a:pt x="335499" y="378259"/>
                  </a:lnTo>
                  <a:lnTo>
                    <a:pt x="440754" y="374970"/>
                  </a:lnTo>
                  <a:lnTo>
                    <a:pt x="657842" y="355235"/>
                  </a:lnTo>
                  <a:lnTo>
                    <a:pt x="904533" y="328921"/>
                  </a:lnTo>
                  <a:lnTo>
                    <a:pt x="1121620" y="292740"/>
                  </a:lnTo>
                  <a:lnTo>
                    <a:pt x="1318973" y="266426"/>
                  </a:lnTo>
                  <a:lnTo>
                    <a:pt x="1476855" y="243401"/>
                  </a:lnTo>
                  <a:lnTo>
                    <a:pt x="1713678" y="207220"/>
                  </a:lnTo>
                  <a:lnTo>
                    <a:pt x="1930766" y="171039"/>
                  </a:lnTo>
                  <a:lnTo>
                    <a:pt x="2180746" y="148014"/>
                  </a:lnTo>
                  <a:lnTo>
                    <a:pt x="2466907" y="115122"/>
                  </a:lnTo>
                  <a:lnTo>
                    <a:pt x="2749779" y="85519"/>
                  </a:lnTo>
                  <a:lnTo>
                    <a:pt x="3003048" y="62495"/>
                  </a:lnTo>
                  <a:lnTo>
                    <a:pt x="3318812" y="62495"/>
                  </a:lnTo>
                  <a:lnTo>
                    <a:pt x="3427356" y="65784"/>
                  </a:lnTo>
                  <a:lnTo>
                    <a:pt x="3447091" y="62495"/>
                  </a:lnTo>
                  <a:lnTo>
                    <a:pt x="3516164" y="36181"/>
                  </a:lnTo>
                  <a:lnTo>
                    <a:pt x="3595105" y="6578"/>
                  </a:lnTo>
                  <a:lnTo>
                    <a:pt x="3618130" y="0"/>
                  </a:lnTo>
                  <a:lnTo>
                    <a:pt x="3627997" y="0"/>
                  </a:lnTo>
                  <a:lnTo>
                    <a:pt x="3706938" y="16446"/>
                  </a:lnTo>
                  <a:lnTo>
                    <a:pt x="3825350" y="49338"/>
                  </a:lnTo>
                  <a:lnTo>
                    <a:pt x="3861531" y="59206"/>
                  </a:lnTo>
                  <a:lnTo>
                    <a:pt x="3924026" y="95387"/>
                  </a:lnTo>
                  <a:lnTo>
                    <a:pt x="3993099" y="144725"/>
                  </a:lnTo>
                  <a:lnTo>
                    <a:pt x="4009546" y="164460"/>
                  </a:lnTo>
                  <a:lnTo>
                    <a:pt x="4022702" y="184196"/>
                  </a:lnTo>
                  <a:lnTo>
                    <a:pt x="4022702" y="194063"/>
                  </a:lnTo>
                  <a:lnTo>
                    <a:pt x="4022702" y="220377"/>
                  </a:lnTo>
                  <a:lnTo>
                    <a:pt x="4016124" y="236823"/>
                  </a:lnTo>
                  <a:lnTo>
                    <a:pt x="3999678" y="259847"/>
                  </a:lnTo>
                  <a:lnTo>
                    <a:pt x="3976653" y="276293"/>
                  </a:lnTo>
                  <a:lnTo>
                    <a:pt x="3943761" y="286161"/>
                  </a:lnTo>
                  <a:lnTo>
                    <a:pt x="3897712" y="286161"/>
                  </a:lnTo>
                  <a:lnTo>
                    <a:pt x="3749698" y="276293"/>
                  </a:lnTo>
                  <a:lnTo>
                    <a:pt x="3595105" y="266426"/>
                  </a:lnTo>
                  <a:lnTo>
                    <a:pt x="3430645" y="266426"/>
                  </a:lnTo>
                  <a:lnTo>
                    <a:pt x="3216846" y="266426"/>
                  </a:lnTo>
                  <a:lnTo>
                    <a:pt x="2927396" y="266426"/>
                  </a:lnTo>
                  <a:lnTo>
                    <a:pt x="2772803" y="27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7199BC71-1731-498C-BEE0-361F651611DE}"/>
                </a:ext>
              </a:extLst>
            </p:cNvPr>
            <p:cNvSpPr/>
            <p:nvPr/>
          </p:nvSpPr>
          <p:spPr>
            <a:xfrm>
              <a:off x="3560763" y="2933700"/>
              <a:ext cx="515937" cy="1760538"/>
            </a:xfrm>
            <a:custGeom>
              <a:avLst/>
              <a:gdLst>
                <a:gd name="connsiteX0" fmla="*/ 242887 w 516731"/>
                <a:gd name="connsiteY0" fmla="*/ 1104900 h 1759744"/>
                <a:gd name="connsiteX1" fmla="*/ 276225 w 516731"/>
                <a:gd name="connsiteY1" fmla="*/ 1481138 h 1759744"/>
                <a:gd name="connsiteX2" fmla="*/ 302419 w 516731"/>
                <a:gd name="connsiteY2" fmla="*/ 1759744 h 1759744"/>
                <a:gd name="connsiteX3" fmla="*/ 516731 w 516731"/>
                <a:gd name="connsiteY3" fmla="*/ 1728788 h 1759744"/>
                <a:gd name="connsiteX4" fmla="*/ 511969 w 516731"/>
                <a:gd name="connsiteY4" fmla="*/ 1578769 h 1759744"/>
                <a:gd name="connsiteX5" fmla="*/ 502444 w 516731"/>
                <a:gd name="connsiteY5" fmla="*/ 1414463 h 1759744"/>
                <a:gd name="connsiteX6" fmla="*/ 492919 w 516731"/>
                <a:gd name="connsiteY6" fmla="*/ 1266825 h 1759744"/>
                <a:gd name="connsiteX7" fmla="*/ 488156 w 516731"/>
                <a:gd name="connsiteY7" fmla="*/ 1162050 h 1759744"/>
                <a:gd name="connsiteX8" fmla="*/ 478631 w 516731"/>
                <a:gd name="connsiteY8" fmla="*/ 1028700 h 1759744"/>
                <a:gd name="connsiteX9" fmla="*/ 466725 w 516731"/>
                <a:gd name="connsiteY9" fmla="*/ 842963 h 1759744"/>
                <a:gd name="connsiteX10" fmla="*/ 473869 w 516731"/>
                <a:gd name="connsiteY10" fmla="*/ 711994 h 1759744"/>
                <a:gd name="connsiteX11" fmla="*/ 454819 w 516731"/>
                <a:gd name="connsiteY11" fmla="*/ 566738 h 1759744"/>
                <a:gd name="connsiteX12" fmla="*/ 428625 w 516731"/>
                <a:gd name="connsiteY12" fmla="*/ 371475 h 1759744"/>
                <a:gd name="connsiteX13" fmla="*/ 428625 w 516731"/>
                <a:gd name="connsiteY13" fmla="*/ 359569 h 1759744"/>
                <a:gd name="connsiteX14" fmla="*/ 438150 w 516731"/>
                <a:gd name="connsiteY14" fmla="*/ 342900 h 1759744"/>
                <a:gd name="connsiteX15" fmla="*/ 452437 w 516731"/>
                <a:gd name="connsiteY15" fmla="*/ 316706 h 1759744"/>
                <a:gd name="connsiteX16" fmla="*/ 459581 w 516731"/>
                <a:gd name="connsiteY16" fmla="*/ 300038 h 1759744"/>
                <a:gd name="connsiteX17" fmla="*/ 459581 w 516731"/>
                <a:gd name="connsiteY17" fmla="*/ 280988 h 1759744"/>
                <a:gd name="connsiteX18" fmla="*/ 454819 w 516731"/>
                <a:gd name="connsiteY18" fmla="*/ 259556 h 1759744"/>
                <a:gd name="connsiteX19" fmla="*/ 445294 w 516731"/>
                <a:gd name="connsiteY19" fmla="*/ 240506 h 1759744"/>
                <a:gd name="connsiteX20" fmla="*/ 433387 w 516731"/>
                <a:gd name="connsiteY20" fmla="*/ 223838 h 1759744"/>
                <a:gd name="connsiteX21" fmla="*/ 409575 w 516731"/>
                <a:gd name="connsiteY21" fmla="*/ 207169 h 1759744"/>
                <a:gd name="connsiteX22" fmla="*/ 378619 w 516731"/>
                <a:gd name="connsiteY22" fmla="*/ 192881 h 1759744"/>
                <a:gd name="connsiteX23" fmla="*/ 328612 w 516731"/>
                <a:gd name="connsiteY23" fmla="*/ 166688 h 1759744"/>
                <a:gd name="connsiteX24" fmla="*/ 250031 w 516731"/>
                <a:gd name="connsiteY24" fmla="*/ 123825 h 1759744"/>
                <a:gd name="connsiteX25" fmla="*/ 178594 w 516731"/>
                <a:gd name="connsiteY25" fmla="*/ 78581 h 1759744"/>
                <a:gd name="connsiteX26" fmla="*/ 88106 w 516731"/>
                <a:gd name="connsiteY26" fmla="*/ 0 h 1759744"/>
                <a:gd name="connsiteX27" fmla="*/ 19050 w 516731"/>
                <a:gd name="connsiteY27" fmla="*/ 0 h 1759744"/>
                <a:gd name="connsiteX28" fmla="*/ 2381 w 516731"/>
                <a:gd name="connsiteY28" fmla="*/ 50006 h 1759744"/>
                <a:gd name="connsiteX29" fmla="*/ 0 w 516731"/>
                <a:gd name="connsiteY29" fmla="*/ 71438 h 1759744"/>
                <a:gd name="connsiteX30" fmla="*/ 2381 w 516731"/>
                <a:gd name="connsiteY30" fmla="*/ 88106 h 1759744"/>
                <a:gd name="connsiteX31" fmla="*/ 16669 w 516731"/>
                <a:gd name="connsiteY31" fmla="*/ 116681 h 1759744"/>
                <a:gd name="connsiteX32" fmla="*/ 45244 w 516731"/>
                <a:gd name="connsiteY32" fmla="*/ 154781 h 1759744"/>
                <a:gd name="connsiteX33" fmla="*/ 71437 w 516731"/>
                <a:gd name="connsiteY33" fmla="*/ 183356 h 1759744"/>
                <a:gd name="connsiteX34" fmla="*/ 90487 w 516731"/>
                <a:gd name="connsiteY34" fmla="*/ 200025 h 1759744"/>
                <a:gd name="connsiteX35" fmla="*/ 107156 w 516731"/>
                <a:gd name="connsiteY35" fmla="*/ 226219 h 1759744"/>
                <a:gd name="connsiteX36" fmla="*/ 133350 w 516731"/>
                <a:gd name="connsiteY36" fmla="*/ 278606 h 1759744"/>
                <a:gd name="connsiteX37" fmla="*/ 157162 w 516731"/>
                <a:gd name="connsiteY37" fmla="*/ 345281 h 1759744"/>
                <a:gd name="connsiteX38" fmla="*/ 173831 w 516731"/>
                <a:gd name="connsiteY38" fmla="*/ 404813 h 1759744"/>
                <a:gd name="connsiteX39" fmla="*/ 190500 w 516731"/>
                <a:gd name="connsiteY39" fmla="*/ 492919 h 1759744"/>
                <a:gd name="connsiteX40" fmla="*/ 197644 w 516731"/>
                <a:gd name="connsiteY40" fmla="*/ 550069 h 1759744"/>
                <a:gd name="connsiteX41" fmla="*/ 200025 w 516731"/>
                <a:gd name="connsiteY41" fmla="*/ 611981 h 1759744"/>
                <a:gd name="connsiteX42" fmla="*/ 202406 w 516731"/>
                <a:gd name="connsiteY42" fmla="*/ 702469 h 1759744"/>
                <a:gd name="connsiteX43" fmla="*/ 202406 w 516731"/>
                <a:gd name="connsiteY43" fmla="*/ 754856 h 1759744"/>
                <a:gd name="connsiteX44" fmla="*/ 221456 w 516731"/>
                <a:gd name="connsiteY44" fmla="*/ 881063 h 1759744"/>
                <a:gd name="connsiteX45" fmla="*/ 242887 w 516731"/>
                <a:gd name="connsiteY45" fmla="*/ 1104900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731" h="1759744">
                  <a:moveTo>
                    <a:pt x="242887" y="1104900"/>
                  </a:moveTo>
                  <a:lnTo>
                    <a:pt x="276225" y="1481138"/>
                  </a:lnTo>
                  <a:lnTo>
                    <a:pt x="302419" y="1759744"/>
                  </a:lnTo>
                  <a:lnTo>
                    <a:pt x="516731" y="1728788"/>
                  </a:lnTo>
                  <a:lnTo>
                    <a:pt x="511969" y="1578769"/>
                  </a:lnTo>
                  <a:lnTo>
                    <a:pt x="502444" y="1414463"/>
                  </a:lnTo>
                  <a:lnTo>
                    <a:pt x="492919" y="1266825"/>
                  </a:lnTo>
                  <a:lnTo>
                    <a:pt x="488156" y="1162050"/>
                  </a:lnTo>
                  <a:lnTo>
                    <a:pt x="478631" y="1028700"/>
                  </a:lnTo>
                  <a:lnTo>
                    <a:pt x="466725" y="842963"/>
                  </a:lnTo>
                  <a:lnTo>
                    <a:pt x="473869" y="711994"/>
                  </a:lnTo>
                  <a:lnTo>
                    <a:pt x="454819" y="566738"/>
                  </a:lnTo>
                  <a:lnTo>
                    <a:pt x="428625" y="371475"/>
                  </a:lnTo>
                  <a:lnTo>
                    <a:pt x="428625" y="359569"/>
                  </a:lnTo>
                  <a:lnTo>
                    <a:pt x="438150" y="342900"/>
                  </a:lnTo>
                  <a:lnTo>
                    <a:pt x="452437" y="316706"/>
                  </a:lnTo>
                  <a:lnTo>
                    <a:pt x="459581" y="300038"/>
                  </a:lnTo>
                  <a:lnTo>
                    <a:pt x="459581" y="280988"/>
                  </a:lnTo>
                  <a:lnTo>
                    <a:pt x="454819" y="259556"/>
                  </a:lnTo>
                  <a:lnTo>
                    <a:pt x="445294" y="240506"/>
                  </a:lnTo>
                  <a:lnTo>
                    <a:pt x="433387" y="223838"/>
                  </a:lnTo>
                  <a:lnTo>
                    <a:pt x="409575" y="207169"/>
                  </a:lnTo>
                  <a:lnTo>
                    <a:pt x="378619" y="192881"/>
                  </a:lnTo>
                  <a:lnTo>
                    <a:pt x="328612" y="166688"/>
                  </a:lnTo>
                  <a:lnTo>
                    <a:pt x="250031" y="123825"/>
                  </a:lnTo>
                  <a:lnTo>
                    <a:pt x="178594" y="78581"/>
                  </a:lnTo>
                  <a:lnTo>
                    <a:pt x="88106" y="0"/>
                  </a:lnTo>
                  <a:lnTo>
                    <a:pt x="19050" y="0"/>
                  </a:lnTo>
                  <a:lnTo>
                    <a:pt x="2381" y="50006"/>
                  </a:lnTo>
                  <a:lnTo>
                    <a:pt x="0" y="71438"/>
                  </a:lnTo>
                  <a:lnTo>
                    <a:pt x="2381" y="88106"/>
                  </a:lnTo>
                  <a:lnTo>
                    <a:pt x="16669" y="116681"/>
                  </a:lnTo>
                  <a:lnTo>
                    <a:pt x="45244" y="154781"/>
                  </a:lnTo>
                  <a:lnTo>
                    <a:pt x="71437" y="183356"/>
                  </a:lnTo>
                  <a:lnTo>
                    <a:pt x="90487" y="200025"/>
                  </a:lnTo>
                  <a:lnTo>
                    <a:pt x="107156" y="226219"/>
                  </a:lnTo>
                  <a:lnTo>
                    <a:pt x="133350" y="278606"/>
                  </a:lnTo>
                  <a:lnTo>
                    <a:pt x="157162" y="345281"/>
                  </a:lnTo>
                  <a:lnTo>
                    <a:pt x="173831" y="404813"/>
                  </a:lnTo>
                  <a:lnTo>
                    <a:pt x="190500" y="492919"/>
                  </a:lnTo>
                  <a:lnTo>
                    <a:pt x="197644" y="550069"/>
                  </a:lnTo>
                  <a:cubicBezTo>
                    <a:pt x="198438" y="570706"/>
                    <a:pt x="199231" y="591344"/>
                    <a:pt x="200025" y="611981"/>
                  </a:cubicBezTo>
                  <a:cubicBezTo>
                    <a:pt x="200819" y="642144"/>
                    <a:pt x="201612" y="672306"/>
                    <a:pt x="202406" y="702469"/>
                  </a:cubicBezTo>
                  <a:lnTo>
                    <a:pt x="202406" y="754856"/>
                  </a:lnTo>
                  <a:lnTo>
                    <a:pt x="221456" y="881063"/>
                  </a:lnTo>
                  <a:lnTo>
                    <a:pt x="242887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564CCBAF-B4DF-43CD-AC07-0CA5D47DE826}"/>
                </a:ext>
              </a:extLst>
            </p:cNvPr>
            <p:cNvSpPr/>
            <p:nvPr/>
          </p:nvSpPr>
          <p:spPr>
            <a:xfrm>
              <a:off x="5689600" y="2849563"/>
              <a:ext cx="525463" cy="1682750"/>
            </a:xfrm>
            <a:custGeom>
              <a:avLst/>
              <a:gdLst>
                <a:gd name="connsiteX0" fmla="*/ 90488 w 526257"/>
                <a:gd name="connsiteY0" fmla="*/ 1112044 h 1681163"/>
                <a:gd name="connsiteX1" fmla="*/ 128588 w 526257"/>
                <a:gd name="connsiteY1" fmla="*/ 881063 h 1681163"/>
                <a:gd name="connsiteX2" fmla="*/ 154782 w 526257"/>
                <a:gd name="connsiteY2" fmla="*/ 723900 h 1681163"/>
                <a:gd name="connsiteX3" fmla="*/ 169069 w 526257"/>
                <a:gd name="connsiteY3" fmla="*/ 569119 h 1681163"/>
                <a:gd name="connsiteX4" fmla="*/ 195263 w 526257"/>
                <a:gd name="connsiteY4" fmla="*/ 409575 h 1681163"/>
                <a:gd name="connsiteX5" fmla="*/ 214313 w 526257"/>
                <a:gd name="connsiteY5" fmla="*/ 304800 h 1681163"/>
                <a:gd name="connsiteX6" fmla="*/ 214313 w 526257"/>
                <a:gd name="connsiteY6" fmla="*/ 280988 h 1681163"/>
                <a:gd name="connsiteX7" fmla="*/ 207169 w 526257"/>
                <a:gd name="connsiteY7" fmla="*/ 230982 h 1681163"/>
                <a:gd name="connsiteX8" fmla="*/ 195263 w 526257"/>
                <a:gd name="connsiteY8" fmla="*/ 188119 h 1681163"/>
                <a:gd name="connsiteX9" fmla="*/ 180975 w 526257"/>
                <a:gd name="connsiteY9" fmla="*/ 147638 h 1681163"/>
                <a:gd name="connsiteX10" fmla="*/ 169069 w 526257"/>
                <a:gd name="connsiteY10" fmla="*/ 123825 h 1681163"/>
                <a:gd name="connsiteX11" fmla="*/ 152400 w 526257"/>
                <a:gd name="connsiteY11" fmla="*/ 100013 h 1681163"/>
                <a:gd name="connsiteX12" fmla="*/ 135732 w 526257"/>
                <a:gd name="connsiteY12" fmla="*/ 83344 h 1681163"/>
                <a:gd name="connsiteX13" fmla="*/ 111919 w 526257"/>
                <a:gd name="connsiteY13" fmla="*/ 69057 h 1681163"/>
                <a:gd name="connsiteX14" fmla="*/ 95250 w 526257"/>
                <a:gd name="connsiteY14" fmla="*/ 54769 h 1681163"/>
                <a:gd name="connsiteX15" fmla="*/ 85725 w 526257"/>
                <a:gd name="connsiteY15" fmla="*/ 45244 h 1681163"/>
                <a:gd name="connsiteX16" fmla="*/ 78582 w 526257"/>
                <a:gd name="connsiteY16" fmla="*/ 26194 h 1681163"/>
                <a:gd name="connsiteX17" fmla="*/ 80963 w 526257"/>
                <a:gd name="connsiteY17" fmla="*/ 14288 h 1681163"/>
                <a:gd name="connsiteX18" fmla="*/ 90488 w 526257"/>
                <a:gd name="connsiteY18" fmla="*/ 4763 h 1681163"/>
                <a:gd name="connsiteX19" fmla="*/ 109538 w 526257"/>
                <a:gd name="connsiteY19" fmla="*/ 0 h 1681163"/>
                <a:gd name="connsiteX20" fmla="*/ 152400 w 526257"/>
                <a:gd name="connsiteY20" fmla="*/ 0 h 1681163"/>
                <a:gd name="connsiteX21" fmla="*/ 216694 w 526257"/>
                <a:gd name="connsiteY21" fmla="*/ 7144 h 1681163"/>
                <a:gd name="connsiteX22" fmla="*/ 273844 w 526257"/>
                <a:gd name="connsiteY22" fmla="*/ 21432 h 1681163"/>
                <a:gd name="connsiteX23" fmla="*/ 338138 w 526257"/>
                <a:gd name="connsiteY23" fmla="*/ 47625 h 1681163"/>
                <a:gd name="connsiteX24" fmla="*/ 381000 w 526257"/>
                <a:gd name="connsiteY24" fmla="*/ 71438 h 1681163"/>
                <a:gd name="connsiteX25" fmla="*/ 440532 w 526257"/>
                <a:gd name="connsiteY25" fmla="*/ 111919 h 1681163"/>
                <a:gd name="connsiteX26" fmla="*/ 488157 w 526257"/>
                <a:gd name="connsiteY26" fmla="*/ 152400 h 1681163"/>
                <a:gd name="connsiteX27" fmla="*/ 509588 w 526257"/>
                <a:gd name="connsiteY27" fmla="*/ 176213 h 1681163"/>
                <a:gd name="connsiteX28" fmla="*/ 521494 w 526257"/>
                <a:gd name="connsiteY28" fmla="*/ 195263 h 1681163"/>
                <a:gd name="connsiteX29" fmla="*/ 526257 w 526257"/>
                <a:gd name="connsiteY29" fmla="*/ 216694 h 1681163"/>
                <a:gd name="connsiteX30" fmla="*/ 523875 w 526257"/>
                <a:gd name="connsiteY30" fmla="*/ 235744 h 1681163"/>
                <a:gd name="connsiteX31" fmla="*/ 511969 w 526257"/>
                <a:gd name="connsiteY31" fmla="*/ 261938 h 1681163"/>
                <a:gd name="connsiteX32" fmla="*/ 497682 w 526257"/>
                <a:gd name="connsiteY32" fmla="*/ 278607 h 1681163"/>
                <a:gd name="connsiteX33" fmla="*/ 488157 w 526257"/>
                <a:gd name="connsiteY33" fmla="*/ 290513 h 1681163"/>
                <a:gd name="connsiteX34" fmla="*/ 485775 w 526257"/>
                <a:gd name="connsiteY34" fmla="*/ 295275 h 1681163"/>
                <a:gd name="connsiteX35" fmla="*/ 473869 w 526257"/>
                <a:gd name="connsiteY35" fmla="*/ 366713 h 1681163"/>
                <a:gd name="connsiteX36" fmla="*/ 435769 w 526257"/>
                <a:gd name="connsiteY36" fmla="*/ 588169 h 1681163"/>
                <a:gd name="connsiteX37" fmla="*/ 397669 w 526257"/>
                <a:gd name="connsiteY37" fmla="*/ 738188 h 1681163"/>
                <a:gd name="connsiteX38" fmla="*/ 333375 w 526257"/>
                <a:gd name="connsiteY38" fmla="*/ 1090613 h 1681163"/>
                <a:gd name="connsiteX39" fmla="*/ 271463 w 526257"/>
                <a:gd name="connsiteY39" fmla="*/ 1404938 h 1681163"/>
                <a:gd name="connsiteX40" fmla="*/ 216694 w 526257"/>
                <a:gd name="connsiteY40" fmla="*/ 1681163 h 1681163"/>
                <a:gd name="connsiteX41" fmla="*/ 0 w 526257"/>
                <a:gd name="connsiteY41" fmla="*/ 1662113 h 1681163"/>
                <a:gd name="connsiteX42" fmla="*/ 23813 w 526257"/>
                <a:gd name="connsiteY42" fmla="*/ 1512094 h 1681163"/>
                <a:gd name="connsiteX43" fmla="*/ 66675 w 526257"/>
                <a:gd name="connsiteY43" fmla="*/ 1252538 h 1681163"/>
                <a:gd name="connsiteX44" fmla="*/ 90488 w 526257"/>
                <a:gd name="connsiteY44" fmla="*/ 1112044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257" h="1681163">
                  <a:moveTo>
                    <a:pt x="90488" y="1112044"/>
                  </a:moveTo>
                  <a:lnTo>
                    <a:pt x="128588" y="881063"/>
                  </a:lnTo>
                  <a:lnTo>
                    <a:pt x="154782" y="723900"/>
                  </a:lnTo>
                  <a:lnTo>
                    <a:pt x="169069" y="569119"/>
                  </a:lnTo>
                  <a:lnTo>
                    <a:pt x="195263" y="409575"/>
                  </a:lnTo>
                  <a:lnTo>
                    <a:pt x="214313" y="304800"/>
                  </a:lnTo>
                  <a:lnTo>
                    <a:pt x="214313" y="280988"/>
                  </a:lnTo>
                  <a:lnTo>
                    <a:pt x="207169" y="230982"/>
                  </a:lnTo>
                  <a:lnTo>
                    <a:pt x="195263" y="188119"/>
                  </a:lnTo>
                  <a:lnTo>
                    <a:pt x="180975" y="147638"/>
                  </a:lnTo>
                  <a:lnTo>
                    <a:pt x="169069" y="123825"/>
                  </a:lnTo>
                  <a:lnTo>
                    <a:pt x="152400" y="100013"/>
                  </a:lnTo>
                  <a:lnTo>
                    <a:pt x="135732" y="83344"/>
                  </a:lnTo>
                  <a:lnTo>
                    <a:pt x="111919" y="69057"/>
                  </a:lnTo>
                  <a:lnTo>
                    <a:pt x="95250" y="54769"/>
                  </a:lnTo>
                  <a:lnTo>
                    <a:pt x="85725" y="45244"/>
                  </a:lnTo>
                  <a:lnTo>
                    <a:pt x="78582" y="26194"/>
                  </a:lnTo>
                  <a:lnTo>
                    <a:pt x="80963" y="14288"/>
                  </a:lnTo>
                  <a:lnTo>
                    <a:pt x="90488" y="4763"/>
                  </a:lnTo>
                  <a:lnTo>
                    <a:pt x="109538" y="0"/>
                  </a:lnTo>
                  <a:lnTo>
                    <a:pt x="152400" y="0"/>
                  </a:lnTo>
                  <a:lnTo>
                    <a:pt x="216694" y="7144"/>
                  </a:lnTo>
                  <a:lnTo>
                    <a:pt x="273844" y="21432"/>
                  </a:lnTo>
                  <a:lnTo>
                    <a:pt x="338138" y="47625"/>
                  </a:lnTo>
                  <a:lnTo>
                    <a:pt x="381000" y="71438"/>
                  </a:lnTo>
                  <a:lnTo>
                    <a:pt x="440532" y="111919"/>
                  </a:lnTo>
                  <a:lnTo>
                    <a:pt x="488157" y="152400"/>
                  </a:lnTo>
                  <a:lnTo>
                    <a:pt x="509588" y="176213"/>
                  </a:lnTo>
                  <a:lnTo>
                    <a:pt x="521494" y="195263"/>
                  </a:lnTo>
                  <a:lnTo>
                    <a:pt x="526257" y="216694"/>
                  </a:lnTo>
                  <a:lnTo>
                    <a:pt x="523875" y="235744"/>
                  </a:lnTo>
                  <a:lnTo>
                    <a:pt x="511969" y="261938"/>
                  </a:lnTo>
                  <a:lnTo>
                    <a:pt x="497682" y="278607"/>
                  </a:lnTo>
                  <a:lnTo>
                    <a:pt x="488157" y="290513"/>
                  </a:lnTo>
                  <a:lnTo>
                    <a:pt x="485775" y="295275"/>
                  </a:lnTo>
                  <a:lnTo>
                    <a:pt x="473869" y="366713"/>
                  </a:lnTo>
                  <a:lnTo>
                    <a:pt x="435769" y="588169"/>
                  </a:lnTo>
                  <a:lnTo>
                    <a:pt x="397669" y="738188"/>
                  </a:lnTo>
                  <a:lnTo>
                    <a:pt x="333375" y="1090613"/>
                  </a:lnTo>
                  <a:lnTo>
                    <a:pt x="271463" y="1404938"/>
                  </a:lnTo>
                  <a:lnTo>
                    <a:pt x="216694" y="1681163"/>
                  </a:lnTo>
                  <a:lnTo>
                    <a:pt x="0" y="1662113"/>
                  </a:lnTo>
                  <a:lnTo>
                    <a:pt x="23813" y="1512094"/>
                  </a:lnTo>
                  <a:lnTo>
                    <a:pt x="66675" y="1252538"/>
                  </a:lnTo>
                  <a:lnTo>
                    <a:pt x="90488" y="1112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DF8331C-78AE-435E-A7BF-09EDCCEF0626}"/>
                </a:ext>
              </a:extLst>
            </p:cNvPr>
            <p:cNvSpPr/>
            <p:nvPr/>
          </p:nvSpPr>
          <p:spPr>
            <a:xfrm>
              <a:off x="3414713" y="4389438"/>
              <a:ext cx="3101975" cy="446087"/>
            </a:xfrm>
            <a:custGeom>
              <a:avLst/>
              <a:gdLst>
                <a:gd name="connsiteX0" fmla="*/ 2096857 w 3101444"/>
                <a:gd name="connsiteY0" fmla="*/ 225468 h 445927"/>
                <a:gd name="connsiteX1" fmla="*/ 1964081 w 3101444"/>
                <a:gd name="connsiteY1" fmla="*/ 227974 h 445927"/>
                <a:gd name="connsiteX2" fmla="*/ 1833810 w 3101444"/>
                <a:gd name="connsiteY2" fmla="*/ 232984 h 445927"/>
                <a:gd name="connsiteX3" fmla="*/ 1696024 w 3101444"/>
                <a:gd name="connsiteY3" fmla="*/ 240500 h 445927"/>
                <a:gd name="connsiteX4" fmla="*/ 1588300 w 3101444"/>
                <a:gd name="connsiteY4" fmla="*/ 250521 h 445927"/>
                <a:gd name="connsiteX5" fmla="*/ 1320243 w 3101444"/>
                <a:gd name="connsiteY5" fmla="*/ 275573 h 445927"/>
                <a:gd name="connsiteX6" fmla="*/ 1167426 w 3101444"/>
                <a:gd name="connsiteY6" fmla="*/ 295614 h 445927"/>
                <a:gd name="connsiteX7" fmla="*/ 997072 w 3101444"/>
                <a:gd name="connsiteY7" fmla="*/ 320666 h 445927"/>
                <a:gd name="connsiteX8" fmla="*/ 834233 w 3101444"/>
                <a:gd name="connsiteY8" fmla="*/ 345718 h 445927"/>
                <a:gd name="connsiteX9" fmla="*/ 681416 w 3101444"/>
                <a:gd name="connsiteY9" fmla="*/ 373276 h 445927"/>
                <a:gd name="connsiteX10" fmla="*/ 633817 w 3101444"/>
                <a:gd name="connsiteY10" fmla="*/ 380791 h 445927"/>
                <a:gd name="connsiteX11" fmla="*/ 588723 w 3101444"/>
                <a:gd name="connsiteY11" fmla="*/ 393317 h 445927"/>
                <a:gd name="connsiteX12" fmla="*/ 518578 w 3101444"/>
                <a:gd name="connsiteY12" fmla="*/ 410854 h 445927"/>
                <a:gd name="connsiteX13" fmla="*/ 438411 w 3101444"/>
                <a:gd name="connsiteY13" fmla="*/ 425885 h 445927"/>
                <a:gd name="connsiteX14" fmla="*/ 365760 w 3101444"/>
                <a:gd name="connsiteY14" fmla="*/ 438411 h 445927"/>
                <a:gd name="connsiteX15" fmla="*/ 300625 w 3101444"/>
                <a:gd name="connsiteY15" fmla="*/ 445927 h 445927"/>
                <a:gd name="connsiteX16" fmla="*/ 275573 w 3101444"/>
                <a:gd name="connsiteY16" fmla="*/ 438411 h 445927"/>
                <a:gd name="connsiteX17" fmla="*/ 248015 w 3101444"/>
                <a:gd name="connsiteY17" fmla="*/ 425885 h 445927"/>
                <a:gd name="connsiteX18" fmla="*/ 217953 w 3101444"/>
                <a:gd name="connsiteY18" fmla="*/ 408348 h 445927"/>
                <a:gd name="connsiteX19" fmla="*/ 180375 w 3101444"/>
                <a:gd name="connsiteY19" fmla="*/ 378286 h 445927"/>
                <a:gd name="connsiteX20" fmla="*/ 150312 w 3101444"/>
                <a:gd name="connsiteY20" fmla="*/ 348224 h 445927"/>
                <a:gd name="connsiteX21" fmla="*/ 102713 w 3101444"/>
                <a:gd name="connsiteY21" fmla="*/ 295614 h 445927"/>
                <a:gd name="connsiteX22" fmla="*/ 40083 w 3101444"/>
                <a:gd name="connsiteY22" fmla="*/ 220458 h 445927"/>
                <a:gd name="connsiteX23" fmla="*/ 20042 w 3101444"/>
                <a:gd name="connsiteY23" fmla="*/ 190396 h 445927"/>
                <a:gd name="connsiteX24" fmla="*/ 2505 w 3101444"/>
                <a:gd name="connsiteY24" fmla="*/ 157828 h 445927"/>
                <a:gd name="connsiteX25" fmla="*/ 0 w 3101444"/>
                <a:gd name="connsiteY25" fmla="*/ 135281 h 445927"/>
                <a:gd name="connsiteX26" fmla="*/ 2505 w 3101444"/>
                <a:gd name="connsiteY26" fmla="*/ 125260 h 445927"/>
                <a:gd name="connsiteX27" fmla="*/ 7516 w 3101444"/>
                <a:gd name="connsiteY27" fmla="*/ 120250 h 445927"/>
                <a:gd name="connsiteX28" fmla="*/ 20042 w 3101444"/>
                <a:gd name="connsiteY28" fmla="*/ 120250 h 445927"/>
                <a:gd name="connsiteX29" fmla="*/ 50104 w 3101444"/>
                <a:gd name="connsiteY29" fmla="*/ 130271 h 445927"/>
                <a:gd name="connsiteX30" fmla="*/ 87682 w 3101444"/>
                <a:gd name="connsiteY30" fmla="*/ 150312 h 445927"/>
                <a:gd name="connsiteX31" fmla="*/ 135281 w 3101444"/>
                <a:gd name="connsiteY31" fmla="*/ 172859 h 445927"/>
                <a:gd name="connsiteX32" fmla="*/ 185385 w 3101444"/>
                <a:gd name="connsiteY32" fmla="*/ 187890 h 445927"/>
                <a:gd name="connsiteX33" fmla="*/ 240500 w 3101444"/>
                <a:gd name="connsiteY33" fmla="*/ 197911 h 445927"/>
                <a:gd name="connsiteX34" fmla="*/ 315656 w 3101444"/>
                <a:gd name="connsiteY34" fmla="*/ 202922 h 445927"/>
                <a:gd name="connsiteX35" fmla="*/ 398328 w 3101444"/>
                <a:gd name="connsiteY35" fmla="*/ 202922 h 445927"/>
                <a:gd name="connsiteX36" fmla="*/ 493526 w 3101444"/>
                <a:gd name="connsiteY36" fmla="*/ 202922 h 445927"/>
                <a:gd name="connsiteX37" fmla="*/ 784129 w 3101444"/>
                <a:gd name="connsiteY37" fmla="*/ 162838 h 445927"/>
                <a:gd name="connsiteX38" fmla="*/ 1054692 w 3101444"/>
                <a:gd name="connsiteY38" fmla="*/ 127765 h 445927"/>
                <a:gd name="connsiteX39" fmla="*/ 1245087 w 3101444"/>
                <a:gd name="connsiteY39" fmla="*/ 105219 h 445927"/>
                <a:gd name="connsiteX40" fmla="*/ 1415441 w 3101444"/>
                <a:gd name="connsiteY40" fmla="*/ 87682 h 445927"/>
                <a:gd name="connsiteX41" fmla="*/ 1603332 w 3101444"/>
                <a:gd name="connsiteY41" fmla="*/ 70146 h 445927"/>
                <a:gd name="connsiteX42" fmla="*/ 1786212 w 3101444"/>
                <a:gd name="connsiteY42" fmla="*/ 57620 h 445927"/>
                <a:gd name="connsiteX43" fmla="*/ 2041743 w 3101444"/>
                <a:gd name="connsiteY43" fmla="*/ 40083 h 445927"/>
                <a:gd name="connsiteX44" fmla="*/ 2324831 w 3101444"/>
                <a:gd name="connsiteY44" fmla="*/ 22547 h 445927"/>
                <a:gd name="connsiteX45" fmla="*/ 2490174 w 3101444"/>
                <a:gd name="connsiteY45" fmla="*/ 25052 h 445927"/>
                <a:gd name="connsiteX46" fmla="*/ 2607919 w 3101444"/>
                <a:gd name="connsiteY46" fmla="*/ 10021 h 445927"/>
                <a:gd name="connsiteX47" fmla="*/ 2725664 w 3101444"/>
                <a:gd name="connsiteY47" fmla="*/ 0 h 445927"/>
                <a:gd name="connsiteX48" fmla="*/ 2760737 w 3101444"/>
                <a:gd name="connsiteY48" fmla="*/ 0 h 445927"/>
                <a:gd name="connsiteX49" fmla="*/ 2803325 w 3101444"/>
                <a:gd name="connsiteY49" fmla="*/ 10021 h 445927"/>
                <a:gd name="connsiteX50" fmla="*/ 2878481 w 3101444"/>
                <a:gd name="connsiteY50" fmla="*/ 32568 h 445927"/>
                <a:gd name="connsiteX51" fmla="*/ 2938606 w 3101444"/>
                <a:gd name="connsiteY51" fmla="*/ 55115 h 445927"/>
                <a:gd name="connsiteX52" fmla="*/ 2976184 w 3101444"/>
                <a:gd name="connsiteY52" fmla="*/ 72651 h 445927"/>
                <a:gd name="connsiteX53" fmla="*/ 3001236 w 3101444"/>
                <a:gd name="connsiteY53" fmla="*/ 90187 h 445927"/>
                <a:gd name="connsiteX54" fmla="*/ 3028793 w 3101444"/>
                <a:gd name="connsiteY54" fmla="*/ 110229 h 445927"/>
                <a:gd name="connsiteX55" fmla="*/ 3063866 w 3101444"/>
                <a:gd name="connsiteY55" fmla="*/ 145302 h 445927"/>
                <a:gd name="connsiteX56" fmla="*/ 3091424 w 3101444"/>
                <a:gd name="connsiteY56" fmla="*/ 177870 h 445927"/>
                <a:gd name="connsiteX57" fmla="*/ 3098939 w 3101444"/>
                <a:gd name="connsiteY57" fmla="*/ 190396 h 445927"/>
                <a:gd name="connsiteX58" fmla="*/ 3101444 w 3101444"/>
                <a:gd name="connsiteY58" fmla="*/ 200416 h 445927"/>
                <a:gd name="connsiteX59" fmla="*/ 3101444 w 3101444"/>
                <a:gd name="connsiteY59" fmla="*/ 222963 h 445927"/>
                <a:gd name="connsiteX60" fmla="*/ 3086413 w 3101444"/>
                <a:gd name="connsiteY60" fmla="*/ 243005 h 445927"/>
                <a:gd name="connsiteX61" fmla="*/ 3061361 w 3101444"/>
                <a:gd name="connsiteY61" fmla="*/ 265552 h 445927"/>
                <a:gd name="connsiteX62" fmla="*/ 3038814 w 3101444"/>
                <a:gd name="connsiteY62" fmla="*/ 270562 h 445927"/>
                <a:gd name="connsiteX63" fmla="*/ 2951132 w 3101444"/>
                <a:gd name="connsiteY63" fmla="*/ 263047 h 445927"/>
                <a:gd name="connsiteX64" fmla="*/ 2805830 w 3101444"/>
                <a:gd name="connsiteY64" fmla="*/ 255531 h 445927"/>
                <a:gd name="connsiteX65" fmla="*/ 2640487 w 3101444"/>
                <a:gd name="connsiteY65" fmla="*/ 248015 h 445927"/>
                <a:gd name="connsiteX66" fmla="*/ 2477648 w 3101444"/>
                <a:gd name="connsiteY66" fmla="*/ 237995 h 445927"/>
                <a:gd name="connsiteX67" fmla="*/ 2312305 w 3101444"/>
                <a:gd name="connsiteY67" fmla="*/ 230479 h 445927"/>
                <a:gd name="connsiteX68" fmla="*/ 2156982 w 3101444"/>
                <a:gd name="connsiteY68" fmla="*/ 222963 h 445927"/>
                <a:gd name="connsiteX69" fmla="*/ 2096857 w 3101444"/>
                <a:gd name="connsiteY69" fmla="*/ 225468 h 44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01444" h="445927">
                  <a:moveTo>
                    <a:pt x="2096857" y="225468"/>
                  </a:moveTo>
                  <a:lnTo>
                    <a:pt x="1964081" y="227974"/>
                  </a:lnTo>
                  <a:lnTo>
                    <a:pt x="1833810" y="232984"/>
                  </a:lnTo>
                  <a:lnTo>
                    <a:pt x="1696024" y="240500"/>
                  </a:lnTo>
                  <a:lnTo>
                    <a:pt x="1588300" y="250521"/>
                  </a:lnTo>
                  <a:lnTo>
                    <a:pt x="1320243" y="275573"/>
                  </a:lnTo>
                  <a:lnTo>
                    <a:pt x="1167426" y="295614"/>
                  </a:lnTo>
                  <a:lnTo>
                    <a:pt x="997072" y="320666"/>
                  </a:lnTo>
                  <a:lnTo>
                    <a:pt x="834233" y="345718"/>
                  </a:lnTo>
                  <a:lnTo>
                    <a:pt x="681416" y="373276"/>
                  </a:lnTo>
                  <a:lnTo>
                    <a:pt x="633817" y="380791"/>
                  </a:lnTo>
                  <a:lnTo>
                    <a:pt x="588723" y="393317"/>
                  </a:lnTo>
                  <a:lnTo>
                    <a:pt x="518578" y="410854"/>
                  </a:lnTo>
                  <a:lnTo>
                    <a:pt x="438411" y="425885"/>
                  </a:lnTo>
                  <a:lnTo>
                    <a:pt x="365760" y="438411"/>
                  </a:lnTo>
                  <a:lnTo>
                    <a:pt x="300625" y="445927"/>
                  </a:lnTo>
                  <a:lnTo>
                    <a:pt x="275573" y="438411"/>
                  </a:lnTo>
                  <a:lnTo>
                    <a:pt x="248015" y="425885"/>
                  </a:lnTo>
                  <a:lnTo>
                    <a:pt x="217953" y="408348"/>
                  </a:lnTo>
                  <a:lnTo>
                    <a:pt x="180375" y="378286"/>
                  </a:lnTo>
                  <a:lnTo>
                    <a:pt x="150312" y="348224"/>
                  </a:lnTo>
                  <a:lnTo>
                    <a:pt x="102713" y="295614"/>
                  </a:lnTo>
                  <a:lnTo>
                    <a:pt x="40083" y="220458"/>
                  </a:lnTo>
                  <a:lnTo>
                    <a:pt x="20042" y="190396"/>
                  </a:lnTo>
                  <a:lnTo>
                    <a:pt x="2505" y="157828"/>
                  </a:lnTo>
                  <a:lnTo>
                    <a:pt x="0" y="135281"/>
                  </a:lnTo>
                  <a:lnTo>
                    <a:pt x="2505" y="125260"/>
                  </a:lnTo>
                  <a:lnTo>
                    <a:pt x="7516" y="120250"/>
                  </a:lnTo>
                  <a:lnTo>
                    <a:pt x="20042" y="120250"/>
                  </a:lnTo>
                  <a:lnTo>
                    <a:pt x="50104" y="130271"/>
                  </a:lnTo>
                  <a:lnTo>
                    <a:pt x="87682" y="150312"/>
                  </a:lnTo>
                  <a:lnTo>
                    <a:pt x="135281" y="172859"/>
                  </a:lnTo>
                  <a:lnTo>
                    <a:pt x="185385" y="187890"/>
                  </a:lnTo>
                  <a:lnTo>
                    <a:pt x="240500" y="197911"/>
                  </a:lnTo>
                  <a:lnTo>
                    <a:pt x="315656" y="202922"/>
                  </a:lnTo>
                  <a:lnTo>
                    <a:pt x="398328" y="202922"/>
                  </a:lnTo>
                  <a:lnTo>
                    <a:pt x="493526" y="202922"/>
                  </a:lnTo>
                  <a:lnTo>
                    <a:pt x="784129" y="162838"/>
                  </a:lnTo>
                  <a:lnTo>
                    <a:pt x="1054692" y="127765"/>
                  </a:lnTo>
                  <a:lnTo>
                    <a:pt x="1245087" y="105219"/>
                  </a:lnTo>
                  <a:lnTo>
                    <a:pt x="1415441" y="87682"/>
                  </a:lnTo>
                  <a:lnTo>
                    <a:pt x="1603332" y="70146"/>
                  </a:lnTo>
                  <a:lnTo>
                    <a:pt x="1786212" y="57620"/>
                  </a:lnTo>
                  <a:lnTo>
                    <a:pt x="2041743" y="40083"/>
                  </a:lnTo>
                  <a:lnTo>
                    <a:pt x="2324831" y="22547"/>
                  </a:lnTo>
                  <a:lnTo>
                    <a:pt x="2490174" y="25052"/>
                  </a:lnTo>
                  <a:lnTo>
                    <a:pt x="2607919" y="10021"/>
                  </a:lnTo>
                  <a:lnTo>
                    <a:pt x="2725664" y="0"/>
                  </a:lnTo>
                  <a:lnTo>
                    <a:pt x="2760737" y="0"/>
                  </a:lnTo>
                  <a:lnTo>
                    <a:pt x="2803325" y="10021"/>
                  </a:lnTo>
                  <a:lnTo>
                    <a:pt x="2878481" y="32568"/>
                  </a:lnTo>
                  <a:lnTo>
                    <a:pt x="2938606" y="55115"/>
                  </a:lnTo>
                  <a:lnTo>
                    <a:pt x="2976184" y="72651"/>
                  </a:lnTo>
                  <a:lnTo>
                    <a:pt x="3001236" y="90187"/>
                  </a:lnTo>
                  <a:lnTo>
                    <a:pt x="3028793" y="110229"/>
                  </a:lnTo>
                  <a:lnTo>
                    <a:pt x="3063866" y="145302"/>
                  </a:lnTo>
                  <a:lnTo>
                    <a:pt x="3091424" y="177870"/>
                  </a:lnTo>
                  <a:lnTo>
                    <a:pt x="3098939" y="190396"/>
                  </a:lnTo>
                  <a:lnTo>
                    <a:pt x="3101444" y="200416"/>
                  </a:lnTo>
                  <a:lnTo>
                    <a:pt x="3101444" y="222963"/>
                  </a:lnTo>
                  <a:lnTo>
                    <a:pt x="3086413" y="243005"/>
                  </a:lnTo>
                  <a:lnTo>
                    <a:pt x="3061361" y="265552"/>
                  </a:lnTo>
                  <a:lnTo>
                    <a:pt x="3038814" y="270562"/>
                  </a:lnTo>
                  <a:lnTo>
                    <a:pt x="2951132" y="263047"/>
                  </a:lnTo>
                  <a:lnTo>
                    <a:pt x="2805830" y="255531"/>
                  </a:lnTo>
                  <a:lnTo>
                    <a:pt x="2640487" y="248015"/>
                  </a:lnTo>
                  <a:lnTo>
                    <a:pt x="2477648" y="237995"/>
                  </a:lnTo>
                  <a:lnTo>
                    <a:pt x="2312305" y="230479"/>
                  </a:lnTo>
                  <a:lnTo>
                    <a:pt x="2156982" y="222963"/>
                  </a:lnTo>
                  <a:lnTo>
                    <a:pt x="2096857" y="225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C58B788A-C1A7-45B4-A946-66DC09CBCDBF}"/>
                </a:ext>
              </a:extLst>
            </p:cNvPr>
            <p:cNvSpPr/>
            <p:nvPr/>
          </p:nvSpPr>
          <p:spPr>
            <a:xfrm rot="16200000">
              <a:off x="3070225" y="3419476"/>
              <a:ext cx="3494087" cy="646112"/>
            </a:xfrm>
            <a:custGeom>
              <a:avLst/>
              <a:gdLst>
                <a:gd name="connsiteX0" fmla="*/ 2463400 w 3493182"/>
                <a:gd name="connsiteY0" fmla="*/ 542294 h 646137"/>
                <a:gd name="connsiteX1" fmla="*/ 2212445 w 3493182"/>
                <a:gd name="connsiteY1" fmla="*/ 542294 h 646137"/>
                <a:gd name="connsiteX2" fmla="*/ 1975912 w 3493182"/>
                <a:gd name="connsiteY2" fmla="*/ 539409 h 646137"/>
                <a:gd name="connsiteX3" fmla="*/ 1667266 w 3493182"/>
                <a:gd name="connsiteY3" fmla="*/ 539409 h 646137"/>
                <a:gd name="connsiteX4" fmla="*/ 1335544 w 3493182"/>
                <a:gd name="connsiteY4" fmla="*/ 539409 h 646137"/>
                <a:gd name="connsiteX5" fmla="*/ 998052 w 3493182"/>
                <a:gd name="connsiteY5" fmla="*/ 539409 h 646137"/>
                <a:gd name="connsiteX6" fmla="*/ 666330 w 3493182"/>
                <a:gd name="connsiteY6" fmla="*/ 542294 h 646137"/>
                <a:gd name="connsiteX7" fmla="*/ 513449 w 3493182"/>
                <a:gd name="connsiteY7" fmla="*/ 539409 h 646137"/>
                <a:gd name="connsiteX8" fmla="*/ 236533 w 3493182"/>
                <a:gd name="connsiteY8" fmla="*/ 542294 h 646137"/>
                <a:gd name="connsiteX9" fmla="*/ 23077 w 3493182"/>
                <a:gd name="connsiteY9" fmla="*/ 539409 h 646137"/>
                <a:gd name="connsiteX10" fmla="*/ 0 w 3493182"/>
                <a:gd name="connsiteY10" fmla="*/ 294223 h 646137"/>
                <a:gd name="connsiteX11" fmla="*/ 207688 w 3493182"/>
                <a:gd name="connsiteY11" fmla="*/ 294223 h 646137"/>
                <a:gd name="connsiteX12" fmla="*/ 550948 w 3493182"/>
                <a:gd name="connsiteY12" fmla="*/ 294223 h 646137"/>
                <a:gd name="connsiteX13" fmla="*/ 839402 w 3493182"/>
                <a:gd name="connsiteY13" fmla="*/ 294223 h 646137"/>
                <a:gd name="connsiteX14" fmla="*/ 1427849 w 3493182"/>
                <a:gd name="connsiteY14" fmla="*/ 294223 h 646137"/>
                <a:gd name="connsiteX15" fmla="*/ 1802840 w 3493182"/>
                <a:gd name="connsiteY15" fmla="*/ 294223 h 646137"/>
                <a:gd name="connsiteX16" fmla="*/ 2198022 w 3493182"/>
                <a:gd name="connsiteY16" fmla="*/ 294223 h 646137"/>
                <a:gd name="connsiteX17" fmla="*/ 2720124 w 3493182"/>
                <a:gd name="connsiteY17" fmla="*/ 294223 h 646137"/>
                <a:gd name="connsiteX18" fmla="*/ 3023001 w 3493182"/>
                <a:gd name="connsiteY18" fmla="*/ 294223 h 646137"/>
                <a:gd name="connsiteX19" fmla="*/ 3126845 w 3493182"/>
                <a:gd name="connsiteY19" fmla="*/ 288454 h 646137"/>
                <a:gd name="connsiteX20" fmla="*/ 3201843 w 3493182"/>
                <a:gd name="connsiteY20" fmla="*/ 276916 h 646137"/>
                <a:gd name="connsiteX21" fmla="*/ 3256649 w 3493182"/>
                <a:gd name="connsiteY21" fmla="*/ 262493 h 646137"/>
                <a:gd name="connsiteX22" fmla="*/ 3282610 w 3493182"/>
                <a:gd name="connsiteY22" fmla="*/ 250955 h 646137"/>
                <a:gd name="connsiteX23" fmla="*/ 3299917 w 3493182"/>
                <a:gd name="connsiteY23" fmla="*/ 233648 h 646137"/>
                <a:gd name="connsiteX24" fmla="*/ 3328763 w 3493182"/>
                <a:gd name="connsiteY24" fmla="*/ 199033 h 646137"/>
                <a:gd name="connsiteX25" fmla="*/ 3351839 w 3493182"/>
                <a:gd name="connsiteY25" fmla="*/ 164419 h 646137"/>
                <a:gd name="connsiteX26" fmla="*/ 3374915 w 3493182"/>
                <a:gd name="connsiteY26" fmla="*/ 124035 h 646137"/>
                <a:gd name="connsiteX27" fmla="*/ 3429722 w 3493182"/>
                <a:gd name="connsiteY27" fmla="*/ 0 h 646137"/>
                <a:gd name="connsiteX28" fmla="*/ 3493182 w 3493182"/>
                <a:gd name="connsiteY28" fmla="*/ 259609 h 646137"/>
                <a:gd name="connsiteX29" fmla="*/ 3412414 w 3493182"/>
                <a:gd name="connsiteY29" fmla="*/ 325953 h 646137"/>
                <a:gd name="connsiteX30" fmla="*/ 3389338 w 3493182"/>
                <a:gd name="connsiteY30" fmla="*/ 349029 h 646137"/>
                <a:gd name="connsiteX31" fmla="*/ 3377800 w 3493182"/>
                <a:gd name="connsiteY31" fmla="*/ 363452 h 646137"/>
                <a:gd name="connsiteX32" fmla="*/ 3372031 w 3493182"/>
                <a:gd name="connsiteY32" fmla="*/ 400951 h 646137"/>
                <a:gd name="connsiteX33" fmla="*/ 3360493 w 3493182"/>
                <a:gd name="connsiteY33" fmla="*/ 458642 h 646137"/>
                <a:gd name="connsiteX34" fmla="*/ 3337416 w 3493182"/>
                <a:gd name="connsiteY34" fmla="*/ 533640 h 646137"/>
                <a:gd name="connsiteX35" fmla="*/ 3311455 w 3493182"/>
                <a:gd name="connsiteY35" fmla="*/ 597100 h 646137"/>
                <a:gd name="connsiteX36" fmla="*/ 3297033 w 3493182"/>
                <a:gd name="connsiteY36" fmla="*/ 625945 h 646137"/>
                <a:gd name="connsiteX37" fmla="*/ 3282610 w 3493182"/>
                <a:gd name="connsiteY37" fmla="*/ 640368 h 646137"/>
                <a:gd name="connsiteX38" fmla="*/ 3256649 w 3493182"/>
                <a:gd name="connsiteY38" fmla="*/ 646137 h 646137"/>
                <a:gd name="connsiteX39" fmla="*/ 3219150 w 3493182"/>
                <a:gd name="connsiteY39" fmla="*/ 637484 h 646137"/>
                <a:gd name="connsiteX40" fmla="*/ 3172997 w 3493182"/>
                <a:gd name="connsiteY40" fmla="*/ 614407 h 646137"/>
                <a:gd name="connsiteX41" fmla="*/ 3132614 w 3493182"/>
                <a:gd name="connsiteY41" fmla="*/ 585562 h 646137"/>
                <a:gd name="connsiteX42" fmla="*/ 3109537 w 3493182"/>
                <a:gd name="connsiteY42" fmla="*/ 568255 h 646137"/>
                <a:gd name="connsiteX43" fmla="*/ 3057616 w 3493182"/>
                <a:gd name="connsiteY43" fmla="*/ 559601 h 646137"/>
                <a:gd name="connsiteX44" fmla="*/ 2875889 w 3493182"/>
                <a:gd name="connsiteY44" fmla="*/ 542294 h 646137"/>
                <a:gd name="connsiteX45" fmla="*/ 2645126 w 3493182"/>
                <a:gd name="connsiteY45" fmla="*/ 542294 h 646137"/>
                <a:gd name="connsiteX46" fmla="*/ 2463400 w 3493182"/>
                <a:gd name="connsiteY46" fmla="*/ 542294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93182" h="646137">
                  <a:moveTo>
                    <a:pt x="2463400" y="542294"/>
                  </a:moveTo>
                  <a:lnTo>
                    <a:pt x="2212445" y="542294"/>
                  </a:lnTo>
                  <a:lnTo>
                    <a:pt x="1975912" y="539409"/>
                  </a:lnTo>
                  <a:lnTo>
                    <a:pt x="1667266" y="539409"/>
                  </a:lnTo>
                  <a:lnTo>
                    <a:pt x="1335544" y="539409"/>
                  </a:lnTo>
                  <a:lnTo>
                    <a:pt x="998052" y="539409"/>
                  </a:lnTo>
                  <a:lnTo>
                    <a:pt x="666330" y="542294"/>
                  </a:lnTo>
                  <a:lnTo>
                    <a:pt x="513449" y="539409"/>
                  </a:lnTo>
                  <a:lnTo>
                    <a:pt x="236533" y="542294"/>
                  </a:lnTo>
                  <a:lnTo>
                    <a:pt x="23077" y="539409"/>
                  </a:lnTo>
                  <a:lnTo>
                    <a:pt x="0" y="294223"/>
                  </a:lnTo>
                  <a:lnTo>
                    <a:pt x="207688" y="294223"/>
                  </a:lnTo>
                  <a:lnTo>
                    <a:pt x="550948" y="294223"/>
                  </a:lnTo>
                  <a:lnTo>
                    <a:pt x="839402" y="294223"/>
                  </a:lnTo>
                  <a:lnTo>
                    <a:pt x="1427849" y="294223"/>
                  </a:lnTo>
                  <a:lnTo>
                    <a:pt x="1802840" y="294223"/>
                  </a:lnTo>
                  <a:lnTo>
                    <a:pt x="2198022" y="294223"/>
                  </a:lnTo>
                  <a:lnTo>
                    <a:pt x="2720124" y="294223"/>
                  </a:lnTo>
                  <a:lnTo>
                    <a:pt x="3023001" y="294223"/>
                  </a:lnTo>
                  <a:lnTo>
                    <a:pt x="3126845" y="288454"/>
                  </a:lnTo>
                  <a:lnTo>
                    <a:pt x="3201843" y="276916"/>
                  </a:lnTo>
                  <a:lnTo>
                    <a:pt x="3256649" y="262493"/>
                  </a:lnTo>
                  <a:lnTo>
                    <a:pt x="3282610" y="250955"/>
                  </a:lnTo>
                  <a:lnTo>
                    <a:pt x="3299917" y="233648"/>
                  </a:lnTo>
                  <a:lnTo>
                    <a:pt x="3328763" y="199033"/>
                  </a:lnTo>
                  <a:lnTo>
                    <a:pt x="3351839" y="164419"/>
                  </a:lnTo>
                  <a:lnTo>
                    <a:pt x="3374915" y="124035"/>
                  </a:lnTo>
                  <a:lnTo>
                    <a:pt x="3429722" y="0"/>
                  </a:lnTo>
                  <a:lnTo>
                    <a:pt x="3493182" y="259609"/>
                  </a:lnTo>
                  <a:lnTo>
                    <a:pt x="3412414" y="325953"/>
                  </a:lnTo>
                  <a:lnTo>
                    <a:pt x="3389338" y="349029"/>
                  </a:lnTo>
                  <a:lnTo>
                    <a:pt x="3377800" y="363452"/>
                  </a:lnTo>
                  <a:lnTo>
                    <a:pt x="3372031" y="400951"/>
                  </a:lnTo>
                  <a:lnTo>
                    <a:pt x="3360493" y="458642"/>
                  </a:lnTo>
                  <a:lnTo>
                    <a:pt x="3337416" y="533640"/>
                  </a:lnTo>
                  <a:lnTo>
                    <a:pt x="3311455" y="597100"/>
                  </a:lnTo>
                  <a:lnTo>
                    <a:pt x="3297033" y="625945"/>
                  </a:lnTo>
                  <a:lnTo>
                    <a:pt x="3282610" y="640368"/>
                  </a:lnTo>
                  <a:lnTo>
                    <a:pt x="3256649" y="646137"/>
                  </a:lnTo>
                  <a:lnTo>
                    <a:pt x="3219150" y="637484"/>
                  </a:lnTo>
                  <a:lnTo>
                    <a:pt x="3172997" y="614407"/>
                  </a:lnTo>
                  <a:lnTo>
                    <a:pt x="3132614" y="585562"/>
                  </a:lnTo>
                  <a:lnTo>
                    <a:pt x="3109537" y="568255"/>
                  </a:lnTo>
                  <a:lnTo>
                    <a:pt x="3057616" y="559601"/>
                  </a:lnTo>
                  <a:lnTo>
                    <a:pt x="2875889" y="542294"/>
                  </a:lnTo>
                  <a:lnTo>
                    <a:pt x="2645126" y="542294"/>
                  </a:lnTo>
                  <a:lnTo>
                    <a:pt x="2463400" y="542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858A9C8D-6001-4E70-86B6-F72EDE58863E}"/>
                </a:ext>
              </a:extLst>
            </p:cNvPr>
            <p:cNvSpPr/>
            <p:nvPr/>
          </p:nvSpPr>
          <p:spPr>
            <a:xfrm>
              <a:off x="2989263" y="5327650"/>
              <a:ext cx="4013200" cy="465138"/>
            </a:xfrm>
            <a:custGeom>
              <a:avLst/>
              <a:gdLst>
                <a:gd name="connsiteX0" fmla="*/ 2788436 w 4013021"/>
                <a:gd name="connsiteY0" fmla="*/ 48467 h 465278"/>
                <a:gd name="connsiteX1" fmla="*/ 2594570 w 4013021"/>
                <a:gd name="connsiteY1" fmla="*/ 51698 h 465278"/>
                <a:gd name="connsiteX2" fmla="*/ 2397473 w 4013021"/>
                <a:gd name="connsiteY2" fmla="*/ 54929 h 465278"/>
                <a:gd name="connsiteX3" fmla="*/ 2171296 w 4013021"/>
                <a:gd name="connsiteY3" fmla="*/ 61391 h 465278"/>
                <a:gd name="connsiteX4" fmla="*/ 2022666 w 4013021"/>
                <a:gd name="connsiteY4" fmla="*/ 64622 h 465278"/>
                <a:gd name="connsiteX5" fmla="*/ 1802951 w 4013021"/>
                <a:gd name="connsiteY5" fmla="*/ 87240 h 465278"/>
                <a:gd name="connsiteX6" fmla="*/ 1576775 w 4013021"/>
                <a:gd name="connsiteY6" fmla="*/ 103395 h 465278"/>
                <a:gd name="connsiteX7" fmla="*/ 1279514 w 4013021"/>
                <a:gd name="connsiteY7" fmla="*/ 126013 h 465278"/>
                <a:gd name="connsiteX8" fmla="*/ 891783 w 4013021"/>
                <a:gd name="connsiteY8" fmla="*/ 158324 h 465278"/>
                <a:gd name="connsiteX9" fmla="*/ 617139 w 4013021"/>
                <a:gd name="connsiteY9" fmla="*/ 184173 h 465278"/>
                <a:gd name="connsiteX10" fmla="*/ 474971 w 4013021"/>
                <a:gd name="connsiteY10" fmla="*/ 197097 h 465278"/>
                <a:gd name="connsiteX11" fmla="*/ 400656 w 4013021"/>
                <a:gd name="connsiteY11" fmla="*/ 200328 h 465278"/>
                <a:gd name="connsiteX12" fmla="*/ 294030 w 4013021"/>
                <a:gd name="connsiteY12" fmla="*/ 197097 h 465278"/>
                <a:gd name="connsiteX13" fmla="*/ 219715 w 4013021"/>
                <a:gd name="connsiteY13" fmla="*/ 187404 h 465278"/>
                <a:gd name="connsiteX14" fmla="*/ 177710 w 4013021"/>
                <a:gd name="connsiteY14" fmla="*/ 177711 h 465278"/>
                <a:gd name="connsiteX15" fmla="*/ 129244 w 4013021"/>
                <a:gd name="connsiteY15" fmla="*/ 164786 h 465278"/>
                <a:gd name="connsiteX16" fmla="*/ 96933 w 4013021"/>
                <a:gd name="connsiteY16" fmla="*/ 151862 h 465278"/>
                <a:gd name="connsiteX17" fmla="*/ 51698 w 4013021"/>
                <a:gd name="connsiteY17" fmla="*/ 129244 h 465278"/>
                <a:gd name="connsiteX18" fmla="*/ 19387 w 4013021"/>
                <a:gd name="connsiteY18" fmla="*/ 119551 h 465278"/>
                <a:gd name="connsiteX19" fmla="*/ 3231 w 4013021"/>
                <a:gd name="connsiteY19" fmla="*/ 122782 h 465278"/>
                <a:gd name="connsiteX20" fmla="*/ 0 w 4013021"/>
                <a:gd name="connsiteY20" fmla="*/ 132475 h 465278"/>
                <a:gd name="connsiteX21" fmla="*/ 6462 w 4013021"/>
                <a:gd name="connsiteY21" fmla="*/ 161555 h 465278"/>
                <a:gd name="connsiteX22" fmla="*/ 48467 w 4013021"/>
                <a:gd name="connsiteY22" fmla="*/ 216484 h 465278"/>
                <a:gd name="connsiteX23" fmla="*/ 116320 w 4013021"/>
                <a:gd name="connsiteY23" fmla="*/ 287568 h 465278"/>
                <a:gd name="connsiteX24" fmla="*/ 171248 w 4013021"/>
                <a:gd name="connsiteY24" fmla="*/ 339265 h 465278"/>
                <a:gd name="connsiteX25" fmla="*/ 235870 w 4013021"/>
                <a:gd name="connsiteY25" fmla="*/ 390963 h 465278"/>
                <a:gd name="connsiteX26" fmla="*/ 294030 w 4013021"/>
                <a:gd name="connsiteY26" fmla="*/ 429736 h 465278"/>
                <a:gd name="connsiteX27" fmla="*/ 345727 w 4013021"/>
                <a:gd name="connsiteY27" fmla="*/ 452354 h 465278"/>
                <a:gd name="connsiteX28" fmla="*/ 387732 w 4013021"/>
                <a:gd name="connsiteY28" fmla="*/ 465278 h 465278"/>
                <a:gd name="connsiteX29" fmla="*/ 426505 w 4013021"/>
                <a:gd name="connsiteY29" fmla="*/ 455585 h 465278"/>
                <a:gd name="connsiteX30" fmla="*/ 536362 w 4013021"/>
                <a:gd name="connsiteY30" fmla="*/ 420043 h 465278"/>
                <a:gd name="connsiteX31" fmla="*/ 665606 w 4013021"/>
                <a:gd name="connsiteY31" fmla="*/ 387732 h 465278"/>
                <a:gd name="connsiteX32" fmla="*/ 817467 w 4013021"/>
                <a:gd name="connsiteY32" fmla="*/ 358652 h 465278"/>
                <a:gd name="connsiteX33" fmla="*/ 956404 w 4013021"/>
                <a:gd name="connsiteY33" fmla="*/ 332803 h 465278"/>
                <a:gd name="connsiteX34" fmla="*/ 1159964 w 4013021"/>
                <a:gd name="connsiteY34" fmla="*/ 303723 h 465278"/>
                <a:gd name="connsiteX35" fmla="*/ 1431376 w 4013021"/>
                <a:gd name="connsiteY35" fmla="*/ 277875 h 465278"/>
                <a:gd name="connsiteX36" fmla="*/ 1592930 w 4013021"/>
                <a:gd name="connsiteY36" fmla="*/ 264950 h 465278"/>
                <a:gd name="connsiteX37" fmla="*/ 1790027 w 4013021"/>
                <a:gd name="connsiteY37" fmla="*/ 248795 h 465278"/>
                <a:gd name="connsiteX38" fmla="*/ 1987124 w 4013021"/>
                <a:gd name="connsiteY38" fmla="*/ 235870 h 465278"/>
                <a:gd name="connsiteX39" fmla="*/ 2219763 w 4013021"/>
                <a:gd name="connsiteY39" fmla="*/ 229408 h 465278"/>
                <a:gd name="connsiteX40" fmla="*/ 2420091 w 4013021"/>
                <a:gd name="connsiteY40" fmla="*/ 222946 h 465278"/>
                <a:gd name="connsiteX41" fmla="*/ 2617188 w 4013021"/>
                <a:gd name="connsiteY41" fmla="*/ 222946 h 465278"/>
                <a:gd name="connsiteX42" fmla="*/ 2817515 w 4013021"/>
                <a:gd name="connsiteY42" fmla="*/ 222946 h 465278"/>
                <a:gd name="connsiteX43" fmla="*/ 2982301 w 4013021"/>
                <a:gd name="connsiteY43" fmla="*/ 226177 h 465278"/>
                <a:gd name="connsiteX44" fmla="*/ 3101852 w 4013021"/>
                <a:gd name="connsiteY44" fmla="*/ 232639 h 465278"/>
                <a:gd name="connsiteX45" fmla="*/ 3205247 w 4013021"/>
                <a:gd name="connsiteY45" fmla="*/ 239101 h 465278"/>
                <a:gd name="connsiteX46" fmla="*/ 3350646 w 4013021"/>
                <a:gd name="connsiteY46" fmla="*/ 252026 h 465278"/>
                <a:gd name="connsiteX47" fmla="*/ 3496045 w 4013021"/>
                <a:gd name="connsiteY47" fmla="*/ 268181 h 465278"/>
                <a:gd name="connsiteX48" fmla="*/ 3693142 w 4013021"/>
                <a:gd name="connsiteY48" fmla="*/ 297261 h 465278"/>
                <a:gd name="connsiteX49" fmla="*/ 3828848 w 4013021"/>
                <a:gd name="connsiteY49" fmla="*/ 319879 h 465278"/>
                <a:gd name="connsiteX50" fmla="*/ 3890239 w 4013021"/>
                <a:gd name="connsiteY50" fmla="*/ 329572 h 465278"/>
                <a:gd name="connsiteX51" fmla="*/ 3912857 w 4013021"/>
                <a:gd name="connsiteY51" fmla="*/ 329572 h 465278"/>
                <a:gd name="connsiteX52" fmla="*/ 3951630 w 4013021"/>
                <a:gd name="connsiteY52" fmla="*/ 323110 h 465278"/>
                <a:gd name="connsiteX53" fmla="*/ 3987172 w 4013021"/>
                <a:gd name="connsiteY53" fmla="*/ 310185 h 465278"/>
                <a:gd name="connsiteX54" fmla="*/ 4003327 w 4013021"/>
                <a:gd name="connsiteY54" fmla="*/ 294030 h 465278"/>
                <a:gd name="connsiteX55" fmla="*/ 4009790 w 4013021"/>
                <a:gd name="connsiteY55" fmla="*/ 277875 h 465278"/>
                <a:gd name="connsiteX56" fmla="*/ 4013021 w 4013021"/>
                <a:gd name="connsiteY56" fmla="*/ 261719 h 465278"/>
                <a:gd name="connsiteX57" fmla="*/ 4009790 w 4013021"/>
                <a:gd name="connsiteY57" fmla="*/ 242332 h 465278"/>
                <a:gd name="connsiteX58" fmla="*/ 4003327 w 4013021"/>
                <a:gd name="connsiteY58" fmla="*/ 222946 h 465278"/>
                <a:gd name="connsiteX59" fmla="*/ 3980710 w 4013021"/>
                <a:gd name="connsiteY59" fmla="*/ 190635 h 465278"/>
                <a:gd name="connsiteX60" fmla="*/ 3964554 w 4013021"/>
                <a:gd name="connsiteY60" fmla="*/ 174479 h 465278"/>
                <a:gd name="connsiteX61" fmla="*/ 3919319 w 4013021"/>
                <a:gd name="connsiteY61" fmla="*/ 148631 h 465278"/>
                <a:gd name="connsiteX62" fmla="*/ 3838542 w 4013021"/>
                <a:gd name="connsiteY62" fmla="*/ 103395 h 465278"/>
                <a:gd name="connsiteX63" fmla="*/ 3754533 w 4013021"/>
                <a:gd name="connsiteY63" fmla="*/ 64622 h 465278"/>
                <a:gd name="connsiteX64" fmla="*/ 3683449 w 4013021"/>
                <a:gd name="connsiteY64" fmla="*/ 35542 h 465278"/>
                <a:gd name="connsiteX65" fmla="*/ 3612365 w 4013021"/>
                <a:gd name="connsiteY65" fmla="*/ 16156 h 465278"/>
                <a:gd name="connsiteX66" fmla="*/ 3538050 w 4013021"/>
                <a:gd name="connsiteY66" fmla="*/ 0 h 465278"/>
                <a:gd name="connsiteX67" fmla="*/ 3515432 w 4013021"/>
                <a:gd name="connsiteY67" fmla="*/ 0 h 465278"/>
                <a:gd name="connsiteX68" fmla="*/ 3399113 w 4013021"/>
                <a:gd name="connsiteY68" fmla="*/ 16156 h 465278"/>
                <a:gd name="connsiteX69" fmla="*/ 3198785 w 4013021"/>
                <a:gd name="connsiteY69" fmla="*/ 38773 h 465278"/>
                <a:gd name="connsiteX70" fmla="*/ 3160012 w 4013021"/>
                <a:gd name="connsiteY70" fmla="*/ 42005 h 465278"/>
                <a:gd name="connsiteX71" fmla="*/ 3072772 w 4013021"/>
                <a:gd name="connsiteY71" fmla="*/ 42005 h 465278"/>
                <a:gd name="connsiteX72" fmla="*/ 2788436 w 4013021"/>
                <a:gd name="connsiteY72" fmla="*/ 48467 h 4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013021" h="465278">
                  <a:moveTo>
                    <a:pt x="2788436" y="48467"/>
                  </a:moveTo>
                  <a:lnTo>
                    <a:pt x="2594570" y="51698"/>
                  </a:lnTo>
                  <a:lnTo>
                    <a:pt x="2397473" y="54929"/>
                  </a:lnTo>
                  <a:lnTo>
                    <a:pt x="2171296" y="61391"/>
                  </a:lnTo>
                  <a:lnTo>
                    <a:pt x="2022666" y="64622"/>
                  </a:lnTo>
                  <a:lnTo>
                    <a:pt x="1802951" y="87240"/>
                  </a:lnTo>
                  <a:lnTo>
                    <a:pt x="1576775" y="103395"/>
                  </a:lnTo>
                  <a:lnTo>
                    <a:pt x="1279514" y="126013"/>
                  </a:lnTo>
                  <a:lnTo>
                    <a:pt x="891783" y="158324"/>
                  </a:lnTo>
                  <a:lnTo>
                    <a:pt x="617139" y="184173"/>
                  </a:lnTo>
                  <a:lnTo>
                    <a:pt x="474971" y="197097"/>
                  </a:lnTo>
                  <a:lnTo>
                    <a:pt x="400656" y="200328"/>
                  </a:lnTo>
                  <a:lnTo>
                    <a:pt x="294030" y="197097"/>
                  </a:lnTo>
                  <a:lnTo>
                    <a:pt x="219715" y="187404"/>
                  </a:lnTo>
                  <a:lnTo>
                    <a:pt x="177710" y="177711"/>
                  </a:lnTo>
                  <a:lnTo>
                    <a:pt x="129244" y="164786"/>
                  </a:lnTo>
                  <a:lnTo>
                    <a:pt x="96933" y="151862"/>
                  </a:lnTo>
                  <a:lnTo>
                    <a:pt x="51698" y="129244"/>
                  </a:lnTo>
                  <a:lnTo>
                    <a:pt x="19387" y="119551"/>
                  </a:lnTo>
                  <a:lnTo>
                    <a:pt x="3231" y="122782"/>
                  </a:lnTo>
                  <a:lnTo>
                    <a:pt x="0" y="132475"/>
                  </a:lnTo>
                  <a:lnTo>
                    <a:pt x="6462" y="161555"/>
                  </a:lnTo>
                  <a:lnTo>
                    <a:pt x="48467" y="216484"/>
                  </a:lnTo>
                  <a:lnTo>
                    <a:pt x="116320" y="287568"/>
                  </a:lnTo>
                  <a:lnTo>
                    <a:pt x="171248" y="339265"/>
                  </a:lnTo>
                  <a:lnTo>
                    <a:pt x="235870" y="390963"/>
                  </a:lnTo>
                  <a:lnTo>
                    <a:pt x="294030" y="429736"/>
                  </a:lnTo>
                  <a:lnTo>
                    <a:pt x="345727" y="452354"/>
                  </a:lnTo>
                  <a:lnTo>
                    <a:pt x="387732" y="465278"/>
                  </a:lnTo>
                  <a:lnTo>
                    <a:pt x="426505" y="455585"/>
                  </a:lnTo>
                  <a:lnTo>
                    <a:pt x="536362" y="420043"/>
                  </a:lnTo>
                  <a:lnTo>
                    <a:pt x="665606" y="387732"/>
                  </a:lnTo>
                  <a:lnTo>
                    <a:pt x="817467" y="358652"/>
                  </a:lnTo>
                  <a:lnTo>
                    <a:pt x="956404" y="332803"/>
                  </a:lnTo>
                  <a:lnTo>
                    <a:pt x="1159964" y="303723"/>
                  </a:lnTo>
                  <a:lnTo>
                    <a:pt x="1431376" y="277875"/>
                  </a:lnTo>
                  <a:lnTo>
                    <a:pt x="1592930" y="264950"/>
                  </a:lnTo>
                  <a:lnTo>
                    <a:pt x="1790027" y="248795"/>
                  </a:lnTo>
                  <a:lnTo>
                    <a:pt x="1987124" y="235870"/>
                  </a:lnTo>
                  <a:lnTo>
                    <a:pt x="2219763" y="229408"/>
                  </a:lnTo>
                  <a:lnTo>
                    <a:pt x="2420091" y="222946"/>
                  </a:lnTo>
                  <a:lnTo>
                    <a:pt x="2617188" y="222946"/>
                  </a:lnTo>
                  <a:lnTo>
                    <a:pt x="2817515" y="222946"/>
                  </a:lnTo>
                  <a:lnTo>
                    <a:pt x="2982301" y="226177"/>
                  </a:lnTo>
                  <a:lnTo>
                    <a:pt x="3101852" y="232639"/>
                  </a:lnTo>
                  <a:lnTo>
                    <a:pt x="3205247" y="239101"/>
                  </a:lnTo>
                  <a:lnTo>
                    <a:pt x="3350646" y="252026"/>
                  </a:lnTo>
                  <a:lnTo>
                    <a:pt x="3496045" y="268181"/>
                  </a:lnTo>
                  <a:lnTo>
                    <a:pt x="3693142" y="297261"/>
                  </a:lnTo>
                  <a:lnTo>
                    <a:pt x="3828848" y="319879"/>
                  </a:lnTo>
                  <a:lnTo>
                    <a:pt x="3890239" y="329572"/>
                  </a:lnTo>
                  <a:lnTo>
                    <a:pt x="3912857" y="329572"/>
                  </a:lnTo>
                  <a:lnTo>
                    <a:pt x="3951630" y="323110"/>
                  </a:lnTo>
                  <a:lnTo>
                    <a:pt x="3987172" y="310185"/>
                  </a:lnTo>
                  <a:lnTo>
                    <a:pt x="4003327" y="294030"/>
                  </a:lnTo>
                  <a:lnTo>
                    <a:pt x="4009790" y="277875"/>
                  </a:lnTo>
                  <a:lnTo>
                    <a:pt x="4013021" y="261719"/>
                  </a:lnTo>
                  <a:lnTo>
                    <a:pt x="4009790" y="242332"/>
                  </a:lnTo>
                  <a:lnTo>
                    <a:pt x="4003327" y="222946"/>
                  </a:lnTo>
                  <a:lnTo>
                    <a:pt x="3980710" y="190635"/>
                  </a:lnTo>
                  <a:lnTo>
                    <a:pt x="3964554" y="174479"/>
                  </a:lnTo>
                  <a:lnTo>
                    <a:pt x="3919319" y="148631"/>
                  </a:lnTo>
                  <a:lnTo>
                    <a:pt x="3838542" y="103395"/>
                  </a:lnTo>
                  <a:lnTo>
                    <a:pt x="3754533" y="64622"/>
                  </a:lnTo>
                  <a:lnTo>
                    <a:pt x="3683449" y="35542"/>
                  </a:lnTo>
                  <a:lnTo>
                    <a:pt x="3612365" y="16156"/>
                  </a:lnTo>
                  <a:lnTo>
                    <a:pt x="3538050" y="0"/>
                  </a:lnTo>
                  <a:lnTo>
                    <a:pt x="3515432" y="0"/>
                  </a:lnTo>
                  <a:lnTo>
                    <a:pt x="3399113" y="16156"/>
                  </a:lnTo>
                  <a:lnTo>
                    <a:pt x="3198785" y="38773"/>
                  </a:lnTo>
                  <a:lnTo>
                    <a:pt x="3160012" y="42005"/>
                  </a:lnTo>
                  <a:lnTo>
                    <a:pt x="3072772" y="42005"/>
                  </a:lnTo>
                  <a:lnTo>
                    <a:pt x="2788436" y="48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6969623-3407-4A8E-A32D-233385BE365C}"/>
              </a:ext>
            </a:extLst>
          </p:cNvPr>
          <p:cNvSpPr/>
          <p:nvPr/>
        </p:nvSpPr>
        <p:spPr>
          <a:xfrm>
            <a:off x="4748213" y="2870200"/>
            <a:ext cx="1292225" cy="1614488"/>
          </a:xfrm>
          <a:custGeom>
            <a:avLst/>
            <a:gdLst>
              <a:gd name="connsiteX0" fmla="*/ 617292 w 1292275"/>
              <a:gd name="connsiteY0" fmla="*/ 1159586 h 1615344"/>
              <a:gd name="connsiteX1" fmla="*/ 484603 w 1292275"/>
              <a:gd name="connsiteY1" fmla="*/ 1289390 h 1615344"/>
              <a:gd name="connsiteX2" fmla="*/ 380760 w 1292275"/>
              <a:gd name="connsiteY2" fmla="*/ 1378811 h 1615344"/>
              <a:gd name="connsiteX3" fmla="*/ 274032 w 1292275"/>
              <a:gd name="connsiteY3" fmla="*/ 1459578 h 1615344"/>
              <a:gd name="connsiteX4" fmla="*/ 173073 w 1292275"/>
              <a:gd name="connsiteY4" fmla="*/ 1531692 h 1615344"/>
              <a:gd name="connsiteX5" fmla="*/ 95190 w 1292275"/>
              <a:gd name="connsiteY5" fmla="*/ 1580729 h 1615344"/>
              <a:gd name="connsiteX6" fmla="*/ 34615 w 1292275"/>
              <a:gd name="connsiteY6" fmla="*/ 1615344 h 1615344"/>
              <a:gd name="connsiteX7" fmla="*/ 17307 w 1292275"/>
              <a:gd name="connsiteY7" fmla="*/ 1615344 h 1615344"/>
              <a:gd name="connsiteX8" fmla="*/ 0 w 1292275"/>
              <a:gd name="connsiteY8" fmla="*/ 1606690 h 1615344"/>
              <a:gd name="connsiteX9" fmla="*/ 0 w 1292275"/>
              <a:gd name="connsiteY9" fmla="*/ 1595152 h 1615344"/>
              <a:gd name="connsiteX10" fmla="*/ 5769 w 1292275"/>
              <a:gd name="connsiteY10" fmla="*/ 1580729 h 1615344"/>
              <a:gd name="connsiteX11" fmla="*/ 37499 w 1292275"/>
              <a:gd name="connsiteY11" fmla="*/ 1546115 h 1615344"/>
              <a:gd name="connsiteX12" fmla="*/ 124035 w 1292275"/>
              <a:gd name="connsiteY12" fmla="*/ 1453809 h 1615344"/>
              <a:gd name="connsiteX13" fmla="*/ 207687 w 1292275"/>
              <a:gd name="connsiteY13" fmla="*/ 1361504 h 1615344"/>
              <a:gd name="connsiteX14" fmla="*/ 302877 w 1292275"/>
              <a:gd name="connsiteY14" fmla="*/ 1251891 h 1615344"/>
              <a:gd name="connsiteX15" fmla="*/ 398067 w 1292275"/>
              <a:gd name="connsiteY15" fmla="*/ 1133625 h 1615344"/>
              <a:gd name="connsiteX16" fmla="*/ 504795 w 1292275"/>
              <a:gd name="connsiteY16" fmla="*/ 995167 h 1615344"/>
              <a:gd name="connsiteX17" fmla="*/ 576909 w 1292275"/>
              <a:gd name="connsiteY17" fmla="*/ 894208 h 1615344"/>
              <a:gd name="connsiteX18" fmla="*/ 634599 w 1292275"/>
              <a:gd name="connsiteY18" fmla="*/ 801903 h 1615344"/>
              <a:gd name="connsiteX19" fmla="*/ 680752 w 1292275"/>
              <a:gd name="connsiteY19" fmla="*/ 732674 h 1615344"/>
              <a:gd name="connsiteX20" fmla="*/ 741328 w 1292275"/>
              <a:gd name="connsiteY20" fmla="*/ 634599 h 1615344"/>
              <a:gd name="connsiteX21" fmla="*/ 793249 w 1292275"/>
              <a:gd name="connsiteY21" fmla="*/ 527871 h 1615344"/>
              <a:gd name="connsiteX22" fmla="*/ 871132 w 1292275"/>
              <a:gd name="connsiteY22" fmla="*/ 386529 h 1615344"/>
              <a:gd name="connsiteX23" fmla="*/ 940361 w 1292275"/>
              <a:gd name="connsiteY23" fmla="*/ 250955 h 1615344"/>
              <a:gd name="connsiteX24" fmla="*/ 957668 w 1292275"/>
              <a:gd name="connsiteY24" fmla="*/ 210571 h 1615344"/>
              <a:gd name="connsiteX25" fmla="*/ 966322 w 1292275"/>
              <a:gd name="connsiteY25" fmla="*/ 184611 h 1615344"/>
              <a:gd name="connsiteX26" fmla="*/ 969206 w 1292275"/>
              <a:gd name="connsiteY26" fmla="*/ 147112 h 1615344"/>
              <a:gd name="connsiteX27" fmla="*/ 957668 w 1292275"/>
              <a:gd name="connsiteY27" fmla="*/ 118266 h 1615344"/>
              <a:gd name="connsiteX28" fmla="*/ 928823 w 1292275"/>
              <a:gd name="connsiteY28" fmla="*/ 83652 h 1615344"/>
              <a:gd name="connsiteX29" fmla="*/ 908631 w 1292275"/>
              <a:gd name="connsiteY29" fmla="*/ 60575 h 1615344"/>
              <a:gd name="connsiteX30" fmla="*/ 894208 w 1292275"/>
              <a:gd name="connsiteY30" fmla="*/ 43268 h 1615344"/>
              <a:gd name="connsiteX31" fmla="*/ 888439 w 1292275"/>
              <a:gd name="connsiteY31" fmla="*/ 23076 h 1615344"/>
              <a:gd name="connsiteX32" fmla="*/ 897093 w 1292275"/>
              <a:gd name="connsiteY32" fmla="*/ 8654 h 1615344"/>
              <a:gd name="connsiteX33" fmla="*/ 917285 w 1292275"/>
              <a:gd name="connsiteY33" fmla="*/ 2884 h 1615344"/>
              <a:gd name="connsiteX34" fmla="*/ 957668 w 1292275"/>
              <a:gd name="connsiteY34" fmla="*/ 0 h 1615344"/>
              <a:gd name="connsiteX35" fmla="*/ 995167 w 1292275"/>
              <a:gd name="connsiteY35" fmla="*/ 5769 h 1615344"/>
              <a:gd name="connsiteX36" fmla="*/ 1044205 w 1292275"/>
              <a:gd name="connsiteY36" fmla="*/ 25961 h 1615344"/>
              <a:gd name="connsiteX37" fmla="*/ 1127856 w 1292275"/>
              <a:gd name="connsiteY37" fmla="*/ 69229 h 1615344"/>
              <a:gd name="connsiteX38" fmla="*/ 1191316 w 1292275"/>
              <a:gd name="connsiteY38" fmla="*/ 109612 h 1615344"/>
              <a:gd name="connsiteX39" fmla="*/ 1240353 w 1292275"/>
              <a:gd name="connsiteY39" fmla="*/ 147112 h 1615344"/>
              <a:gd name="connsiteX40" fmla="*/ 1266314 w 1292275"/>
              <a:gd name="connsiteY40" fmla="*/ 170188 h 1615344"/>
              <a:gd name="connsiteX41" fmla="*/ 1283622 w 1292275"/>
              <a:gd name="connsiteY41" fmla="*/ 196149 h 1615344"/>
              <a:gd name="connsiteX42" fmla="*/ 1292275 w 1292275"/>
              <a:gd name="connsiteY42" fmla="*/ 219225 h 1615344"/>
              <a:gd name="connsiteX43" fmla="*/ 1283622 w 1292275"/>
              <a:gd name="connsiteY43" fmla="*/ 242301 h 1615344"/>
              <a:gd name="connsiteX44" fmla="*/ 1260545 w 1292275"/>
              <a:gd name="connsiteY44" fmla="*/ 271147 h 1615344"/>
              <a:gd name="connsiteX45" fmla="*/ 1202854 w 1292275"/>
              <a:gd name="connsiteY45" fmla="*/ 334607 h 1615344"/>
              <a:gd name="connsiteX46" fmla="*/ 1153817 w 1292275"/>
              <a:gd name="connsiteY46" fmla="*/ 383644 h 1615344"/>
              <a:gd name="connsiteX47" fmla="*/ 1070165 w 1292275"/>
              <a:gd name="connsiteY47" fmla="*/ 524987 h 1615344"/>
              <a:gd name="connsiteX48" fmla="*/ 977860 w 1292275"/>
              <a:gd name="connsiteY48" fmla="*/ 660560 h 1615344"/>
              <a:gd name="connsiteX49" fmla="*/ 899977 w 1292275"/>
              <a:gd name="connsiteY49" fmla="*/ 773057 h 1615344"/>
              <a:gd name="connsiteX50" fmla="*/ 819210 w 1292275"/>
              <a:gd name="connsiteY50" fmla="*/ 934592 h 1615344"/>
              <a:gd name="connsiteX51" fmla="*/ 732674 w 1292275"/>
              <a:gd name="connsiteY51" fmla="*/ 1041320 h 1615344"/>
              <a:gd name="connsiteX52" fmla="*/ 617292 w 1292275"/>
              <a:gd name="connsiteY52" fmla="*/ 1159586 h 161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292275" h="1615344">
                <a:moveTo>
                  <a:pt x="617292" y="1159586"/>
                </a:moveTo>
                <a:lnTo>
                  <a:pt x="484603" y="1289390"/>
                </a:lnTo>
                <a:lnTo>
                  <a:pt x="380760" y="1378811"/>
                </a:lnTo>
                <a:lnTo>
                  <a:pt x="274032" y="1459578"/>
                </a:lnTo>
                <a:lnTo>
                  <a:pt x="173073" y="1531692"/>
                </a:lnTo>
                <a:lnTo>
                  <a:pt x="95190" y="1580729"/>
                </a:lnTo>
                <a:lnTo>
                  <a:pt x="34615" y="1615344"/>
                </a:lnTo>
                <a:lnTo>
                  <a:pt x="17307" y="1615344"/>
                </a:lnTo>
                <a:lnTo>
                  <a:pt x="0" y="1606690"/>
                </a:lnTo>
                <a:lnTo>
                  <a:pt x="0" y="1595152"/>
                </a:lnTo>
                <a:lnTo>
                  <a:pt x="5769" y="1580729"/>
                </a:lnTo>
                <a:lnTo>
                  <a:pt x="37499" y="1546115"/>
                </a:lnTo>
                <a:lnTo>
                  <a:pt x="124035" y="1453809"/>
                </a:lnTo>
                <a:lnTo>
                  <a:pt x="207687" y="1361504"/>
                </a:lnTo>
                <a:lnTo>
                  <a:pt x="302877" y="1251891"/>
                </a:lnTo>
                <a:lnTo>
                  <a:pt x="398067" y="1133625"/>
                </a:lnTo>
                <a:lnTo>
                  <a:pt x="504795" y="995167"/>
                </a:lnTo>
                <a:lnTo>
                  <a:pt x="576909" y="894208"/>
                </a:lnTo>
                <a:lnTo>
                  <a:pt x="634599" y="801903"/>
                </a:lnTo>
                <a:lnTo>
                  <a:pt x="680752" y="732674"/>
                </a:lnTo>
                <a:lnTo>
                  <a:pt x="741328" y="634599"/>
                </a:lnTo>
                <a:lnTo>
                  <a:pt x="793249" y="527871"/>
                </a:lnTo>
                <a:lnTo>
                  <a:pt x="871132" y="386529"/>
                </a:lnTo>
                <a:lnTo>
                  <a:pt x="940361" y="250955"/>
                </a:lnTo>
                <a:lnTo>
                  <a:pt x="957668" y="210571"/>
                </a:lnTo>
                <a:lnTo>
                  <a:pt x="966322" y="184611"/>
                </a:lnTo>
                <a:lnTo>
                  <a:pt x="969206" y="147112"/>
                </a:lnTo>
                <a:lnTo>
                  <a:pt x="957668" y="118266"/>
                </a:lnTo>
                <a:lnTo>
                  <a:pt x="928823" y="83652"/>
                </a:lnTo>
                <a:lnTo>
                  <a:pt x="908631" y="60575"/>
                </a:lnTo>
                <a:lnTo>
                  <a:pt x="894208" y="43268"/>
                </a:lnTo>
                <a:lnTo>
                  <a:pt x="888439" y="23076"/>
                </a:lnTo>
                <a:lnTo>
                  <a:pt x="897093" y="8654"/>
                </a:lnTo>
                <a:lnTo>
                  <a:pt x="917285" y="2884"/>
                </a:lnTo>
                <a:lnTo>
                  <a:pt x="957668" y="0"/>
                </a:lnTo>
                <a:lnTo>
                  <a:pt x="995167" y="5769"/>
                </a:lnTo>
                <a:lnTo>
                  <a:pt x="1044205" y="25961"/>
                </a:lnTo>
                <a:lnTo>
                  <a:pt x="1127856" y="69229"/>
                </a:lnTo>
                <a:lnTo>
                  <a:pt x="1191316" y="109612"/>
                </a:lnTo>
                <a:lnTo>
                  <a:pt x="1240353" y="147112"/>
                </a:lnTo>
                <a:lnTo>
                  <a:pt x="1266314" y="170188"/>
                </a:lnTo>
                <a:lnTo>
                  <a:pt x="1283622" y="196149"/>
                </a:lnTo>
                <a:lnTo>
                  <a:pt x="1292275" y="219225"/>
                </a:lnTo>
                <a:lnTo>
                  <a:pt x="1283622" y="242301"/>
                </a:lnTo>
                <a:lnTo>
                  <a:pt x="1260545" y="271147"/>
                </a:lnTo>
                <a:lnTo>
                  <a:pt x="1202854" y="334607"/>
                </a:lnTo>
                <a:lnTo>
                  <a:pt x="1153817" y="383644"/>
                </a:lnTo>
                <a:lnTo>
                  <a:pt x="1070165" y="524987"/>
                </a:lnTo>
                <a:lnTo>
                  <a:pt x="977860" y="660560"/>
                </a:lnTo>
                <a:lnTo>
                  <a:pt x="899977" y="773057"/>
                </a:lnTo>
                <a:lnTo>
                  <a:pt x="819210" y="934592"/>
                </a:lnTo>
                <a:lnTo>
                  <a:pt x="732674" y="1041320"/>
                </a:lnTo>
                <a:lnTo>
                  <a:pt x="617292" y="115958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4A359FA-09C2-4DDD-8C7A-D9F993277A17}"/>
              </a:ext>
            </a:extLst>
          </p:cNvPr>
          <p:cNvSpPr/>
          <p:nvPr/>
        </p:nvSpPr>
        <p:spPr>
          <a:xfrm rot="16200000">
            <a:off x="953294" y="3472656"/>
            <a:ext cx="3843338" cy="701675"/>
          </a:xfrm>
          <a:custGeom>
            <a:avLst/>
            <a:gdLst>
              <a:gd name="connsiteX0" fmla="*/ 2118302 w 3844717"/>
              <a:gd name="connsiteY0" fmla="*/ 691978 h 702569"/>
              <a:gd name="connsiteX1" fmla="*/ 1881758 w 3844717"/>
              <a:gd name="connsiteY1" fmla="*/ 681386 h 702569"/>
              <a:gd name="connsiteX2" fmla="*/ 1758190 w 3844717"/>
              <a:gd name="connsiteY2" fmla="*/ 684917 h 702569"/>
              <a:gd name="connsiteX3" fmla="*/ 1592257 w 3844717"/>
              <a:gd name="connsiteY3" fmla="*/ 663734 h 702569"/>
              <a:gd name="connsiteX4" fmla="*/ 1447506 w 3844717"/>
              <a:gd name="connsiteY4" fmla="*/ 646081 h 702569"/>
              <a:gd name="connsiteX5" fmla="*/ 1338061 w 3844717"/>
              <a:gd name="connsiteY5" fmla="*/ 628429 h 702569"/>
              <a:gd name="connsiteX6" fmla="*/ 1225085 w 3844717"/>
              <a:gd name="connsiteY6" fmla="*/ 607246 h 702569"/>
              <a:gd name="connsiteX7" fmla="*/ 1122700 w 3844717"/>
              <a:gd name="connsiteY7" fmla="*/ 586063 h 702569"/>
              <a:gd name="connsiteX8" fmla="*/ 999132 w 3844717"/>
              <a:gd name="connsiteY8" fmla="*/ 554288 h 702569"/>
              <a:gd name="connsiteX9" fmla="*/ 889687 w 3844717"/>
              <a:gd name="connsiteY9" fmla="*/ 526044 h 702569"/>
              <a:gd name="connsiteX10" fmla="*/ 794363 w 3844717"/>
              <a:gd name="connsiteY10" fmla="*/ 494270 h 702569"/>
              <a:gd name="connsiteX11" fmla="*/ 695509 w 3844717"/>
              <a:gd name="connsiteY11" fmla="*/ 462495 h 702569"/>
              <a:gd name="connsiteX12" fmla="*/ 610777 w 3844717"/>
              <a:gd name="connsiteY12" fmla="*/ 430721 h 702569"/>
              <a:gd name="connsiteX13" fmla="*/ 508393 w 3844717"/>
              <a:gd name="connsiteY13" fmla="*/ 384824 h 702569"/>
              <a:gd name="connsiteX14" fmla="*/ 458966 w 3844717"/>
              <a:gd name="connsiteY14" fmla="*/ 363641 h 702569"/>
              <a:gd name="connsiteX15" fmla="*/ 384825 w 3844717"/>
              <a:gd name="connsiteY15" fmla="*/ 324806 h 702569"/>
              <a:gd name="connsiteX16" fmla="*/ 300093 w 3844717"/>
              <a:gd name="connsiteY16" fmla="*/ 275379 h 702569"/>
              <a:gd name="connsiteX17" fmla="*/ 211831 w 3844717"/>
              <a:gd name="connsiteY17" fmla="*/ 218891 h 702569"/>
              <a:gd name="connsiteX18" fmla="*/ 127098 w 3844717"/>
              <a:gd name="connsiteY18" fmla="*/ 155342 h 702569"/>
              <a:gd name="connsiteX19" fmla="*/ 49427 w 3844717"/>
              <a:gd name="connsiteY19" fmla="*/ 88262 h 702569"/>
              <a:gd name="connsiteX20" fmla="*/ 14122 w 3844717"/>
              <a:gd name="connsiteY20" fmla="*/ 56488 h 702569"/>
              <a:gd name="connsiteX21" fmla="*/ 0 w 3844717"/>
              <a:gd name="connsiteY21" fmla="*/ 31774 h 702569"/>
              <a:gd name="connsiteX22" fmla="*/ 0 w 3844717"/>
              <a:gd name="connsiteY22" fmla="*/ 10591 h 702569"/>
              <a:gd name="connsiteX23" fmla="*/ 7061 w 3844717"/>
              <a:gd name="connsiteY23" fmla="*/ 0 h 702569"/>
              <a:gd name="connsiteX24" fmla="*/ 31775 w 3844717"/>
              <a:gd name="connsiteY24" fmla="*/ 0 h 702569"/>
              <a:gd name="connsiteX25" fmla="*/ 49427 w 3844717"/>
              <a:gd name="connsiteY25" fmla="*/ 7061 h 702569"/>
              <a:gd name="connsiteX26" fmla="*/ 127098 w 3844717"/>
              <a:gd name="connsiteY26" fmla="*/ 49427 h 702569"/>
              <a:gd name="connsiteX27" fmla="*/ 218892 w 3844717"/>
              <a:gd name="connsiteY27" fmla="*/ 102384 h 702569"/>
              <a:gd name="connsiteX28" fmla="*/ 285971 w 3844717"/>
              <a:gd name="connsiteY28" fmla="*/ 134159 h 702569"/>
              <a:gd name="connsiteX29" fmla="*/ 384825 w 3844717"/>
              <a:gd name="connsiteY29" fmla="*/ 180055 h 702569"/>
              <a:gd name="connsiteX30" fmla="*/ 469557 w 3844717"/>
              <a:gd name="connsiteY30" fmla="*/ 215360 h 702569"/>
              <a:gd name="connsiteX31" fmla="*/ 550759 w 3844717"/>
              <a:gd name="connsiteY31" fmla="*/ 247135 h 702569"/>
              <a:gd name="connsiteX32" fmla="*/ 670796 w 3844717"/>
              <a:gd name="connsiteY32" fmla="*/ 285970 h 702569"/>
              <a:gd name="connsiteX33" fmla="*/ 787302 w 3844717"/>
              <a:gd name="connsiteY33" fmla="*/ 317745 h 702569"/>
              <a:gd name="connsiteX34" fmla="*/ 907339 w 3844717"/>
              <a:gd name="connsiteY34" fmla="*/ 345989 h 702569"/>
              <a:gd name="connsiteX35" fmla="*/ 1013254 w 3844717"/>
              <a:gd name="connsiteY35" fmla="*/ 367172 h 702569"/>
              <a:gd name="connsiteX36" fmla="*/ 1161536 w 3844717"/>
              <a:gd name="connsiteY36" fmla="*/ 388355 h 702569"/>
              <a:gd name="connsiteX37" fmla="*/ 1345122 w 3844717"/>
              <a:gd name="connsiteY37" fmla="*/ 409538 h 702569"/>
              <a:gd name="connsiteX38" fmla="*/ 1564013 w 3844717"/>
              <a:gd name="connsiteY38" fmla="*/ 427190 h 702569"/>
              <a:gd name="connsiteX39" fmla="*/ 1789965 w 3844717"/>
              <a:gd name="connsiteY39" fmla="*/ 441312 h 702569"/>
              <a:gd name="connsiteX40" fmla="*/ 2058283 w 3844717"/>
              <a:gd name="connsiteY40" fmla="*/ 451904 h 702569"/>
              <a:gd name="connsiteX41" fmla="*/ 2319540 w 3844717"/>
              <a:gd name="connsiteY41" fmla="*/ 458965 h 702569"/>
              <a:gd name="connsiteX42" fmla="*/ 2623163 w 3844717"/>
              <a:gd name="connsiteY42" fmla="*/ 458965 h 702569"/>
              <a:gd name="connsiteX43" fmla="*/ 3011519 w 3844717"/>
              <a:gd name="connsiteY43" fmla="*/ 455434 h 702569"/>
              <a:gd name="connsiteX44" fmla="*/ 3392813 w 3844717"/>
              <a:gd name="connsiteY44" fmla="*/ 437782 h 702569"/>
              <a:gd name="connsiteX45" fmla="*/ 3526972 w 3844717"/>
              <a:gd name="connsiteY45" fmla="*/ 427190 h 702569"/>
              <a:gd name="connsiteX46" fmla="*/ 3601112 w 3844717"/>
              <a:gd name="connsiteY46" fmla="*/ 413068 h 702569"/>
              <a:gd name="connsiteX47" fmla="*/ 3632887 w 3844717"/>
              <a:gd name="connsiteY47" fmla="*/ 391885 h 702569"/>
              <a:gd name="connsiteX48" fmla="*/ 3692905 w 3844717"/>
              <a:gd name="connsiteY48" fmla="*/ 342458 h 702569"/>
              <a:gd name="connsiteX49" fmla="*/ 3763515 w 3844717"/>
              <a:gd name="connsiteY49" fmla="*/ 271848 h 702569"/>
              <a:gd name="connsiteX50" fmla="*/ 3791759 w 3844717"/>
              <a:gd name="connsiteY50" fmla="*/ 240074 h 702569"/>
              <a:gd name="connsiteX51" fmla="*/ 3805881 w 3844717"/>
              <a:gd name="connsiteY51" fmla="*/ 225952 h 702569"/>
              <a:gd name="connsiteX52" fmla="*/ 3823534 w 3844717"/>
              <a:gd name="connsiteY52" fmla="*/ 222421 h 702569"/>
              <a:gd name="connsiteX53" fmla="*/ 3837656 w 3844717"/>
              <a:gd name="connsiteY53" fmla="*/ 233013 h 702569"/>
              <a:gd name="connsiteX54" fmla="*/ 3844717 w 3844717"/>
              <a:gd name="connsiteY54" fmla="*/ 268318 h 702569"/>
              <a:gd name="connsiteX55" fmla="*/ 3837656 w 3844717"/>
              <a:gd name="connsiteY55" fmla="*/ 321275 h 702569"/>
              <a:gd name="connsiteX56" fmla="*/ 3812942 w 3844717"/>
              <a:gd name="connsiteY56" fmla="*/ 420129 h 702569"/>
              <a:gd name="connsiteX57" fmla="*/ 3781168 w 3844717"/>
              <a:gd name="connsiteY57" fmla="*/ 508392 h 702569"/>
              <a:gd name="connsiteX58" fmla="*/ 3749393 w 3844717"/>
              <a:gd name="connsiteY58" fmla="*/ 600185 h 702569"/>
              <a:gd name="connsiteX59" fmla="*/ 3703497 w 3844717"/>
              <a:gd name="connsiteY59" fmla="*/ 702569 h 702569"/>
              <a:gd name="connsiteX60" fmla="*/ 3594051 w 3844717"/>
              <a:gd name="connsiteY60" fmla="*/ 702569 h 702569"/>
              <a:gd name="connsiteX61" fmla="*/ 3329264 w 3844717"/>
              <a:gd name="connsiteY61" fmla="*/ 702569 h 702569"/>
              <a:gd name="connsiteX62" fmla="*/ 3046824 w 3844717"/>
              <a:gd name="connsiteY62" fmla="*/ 702569 h 702569"/>
              <a:gd name="connsiteX63" fmla="*/ 2764383 w 3844717"/>
              <a:gd name="connsiteY63" fmla="*/ 702569 h 702569"/>
              <a:gd name="connsiteX64" fmla="*/ 2609041 w 3844717"/>
              <a:gd name="connsiteY64" fmla="*/ 699039 h 702569"/>
              <a:gd name="connsiteX65" fmla="*/ 2118302 w 3844717"/>
              <a:gd name="connsiteY65" fmla="*/ 691978 h 70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44717" h="702569">
                <a:moveTo>
                  <a:pt x="2118302" y="691978"/>
                </a:moveTo>
                <a:lnTo>
                  <a:pt x="1881758" y="681386"/>
                </a:lnTo>
                <a:lnTo>
                  <a:pt x="1758190" y="684917"/>
                </a:lnTo>
                <a:lnTo>
                  <a:pt x="1592257" y="663734"/>
                </a:lnTo>
                <a:lnTo>
                  <a:pt x="1447506" y="646081"/>
                </a:lnTo>
                <a:lnTo>
                  <a:pt x="1338061" y="628429"/>
                </a:lnTo>
                <a:lnTo>
                  <a:pt x="1225085" y="607246"/>
                </a:lnTo>
                <a:lnTo>
                  <a:pt x="1122700" y="586063"/>
                </a:lnTo>
                <a:lnTo>
                  <a:pt x="999132" y="554288"/>
                </a:lnTo>
                <a:lnTo>
                  <a:pt x="889687" y="526044"/>
                </a:lnTo>
                <a:lnTo>
                  <a:pt x="794363" y="494270"/>
                </a:lnTo>
                <a:lnTo>
                  <a:pt x="695509" y="462495"/>
                </a:lnTo>
                <a:lnTo>
                  <a:pt x="610777" y="430721"/>
                </a:lnTo>
                <a:lnTo>
                  <a:pt x="508393" y="384824"/>
                </a:lnTo>
                <a:lnTo>
                  <a:pt x="458966" y="363641"/>
                </a:lnTo>
                <a:lnTo>
                  <a:pt x="384825" y="324806"/>
                </a:lnTo>
                <a:lnTo>
                  <a:pt x="300093" y="275379"/>
                </a:lnTo>
                <a:lnTo>
                  <a:pt x="211831" y="218891"/>
                </a:lnTo>
                <a:lnTo>
                  <a:pt x="127098" y="155342"/>
                </a:lnTo>
                <a:lnTo>
                  <a:pt x="49427" y="88262"/>
                </a:lnTo>
                <a:lnTo>
                  <a:pt x="14122" y="56488"/>
                </a:lnTo>
                <a:lnTo>
                  <a:pt x="0" y="31774"/>
                </a:lnTo>
                <a:lnTo>
                  <a:pt x="0" y="10591"/>
                </a:lnTo>
                <a:lnTo>
                  <a:pt x="7061" y="0"/>
                </a:lnTo>
                <a:lnTo>
                  <a:pt x="31775" y="0"/>
                </a:lnTo>
                <a:lnTo>
                  <a:pt x="49427" y="7061"/>
                </a:lnTo>
                <a:lnTo>
                  <a:pt x="127098" y="49427"/>
                </a:lnTo>
                <a:lnTo>
                  <a:pt x="218892" y="102384"/>
                </a:lnTo>
                <a:lnTo>
                  <a:pt x="285971" y="134159"/>
                </a:lnTo>
                <a:lnTo>
                  <a:pt x="384825" y="180055"/>
                </a:lnTo>
                <a:lnTo>
                  <a:pt x="469557" y="215360"/>
                </a:lnTo>
                <a:lnTo>
                  <a:pt x="550759" y="247135"/>
                </a:lnTo>
                <a:lnTo>
                  <a:pt x="670796" y="285970"/>
                </a:lnTo>
                <a:lnTo>
                  <a:pt x="787302" y="317745"/>
                </a:lnTo>
                <a:lnTo>
                  <a:pt x="907339" y="345989"/>
                </a:lnTo>
                <a:lnTo>
                  <a:pt x="1013254" y="367172"/>
                </a:lnTo>
                <a:lnTo>
                  <a:pt x="1161536" y="388355"/>
                </a:lnTo>
                <a:lnTo>
                  <a:pt x="1345122" y="409538"/>
                </a:lnTo>
                <a:lnTo>
                  <a:pt x="1564013" y="427190"/>
                </a:lnTo>
                <a:lnTo>
                  <a:pt x="1789965" y="441312"/>
                </a:lnTo>
                <a:lnTo>
                  <a:pt x="2058283" y="451904"/>
                </a:lnTo>
                <a:lnTo>
                  <a:pt x="2319540" y="458965"/>
                </a:lnTo>
                <a:lnTo>
                  <a:pt x="2623163" y="458965"/>
                </a:lnTo>
                <a:lnTo>
                  <a:pt x="3011519" y="455434"/>
                </a:lnTo>
                <a:lnTo>
                  <a:pt x="3392813" y="437782"/>
                </a:lnTo>
                <a:lnTo>
                  <a:pt x="3526972" y="427190"/>
                </a:lnTo>
                <a:lnTo>
                  <a:pt x="3601112" y="413068"/>
                </a:lnTo>
                <a:lnTo>
                  <a:pt x="3632887" y="391885"/>
                </a:lnTo>
                <a:lnTo>
                  <a:pt x="3692905" y="342458"/>
                </a:lnTo>
                <a:lnTo>
                  <a:pt x="3763515" y="271848"/>
                </a:lnTo>
                <a:lnTo>
                  <a:pt x="3791759" y="240074"/>
                </a:lnTo>
                <a:lnTo>
                  <a:pt x="3805881" y="225952"/>
                </a:lnTo>
                <a:lnTo>
                  <a:pt x="3823534" y="222421"/>
                </a:lnTo>
                <a:lnTo>
                  <a:pt x="3837656" y="233013"/>
                </a:lnTo>
                <a:lnTo>
                  <a:pt x="3844717" y="268318"/>
                </a:lnTo>
                <a:lnTo>
                  <a:pt x="3837656" y="321275"/>
                </a:lnTo>
                <a:lnTo>
                  <a:pt x="3812942" y="420129"/>
                </a:lnTo>
                <a:lnTo>
                  <a:pt x="3781168" y="508392"/>
                </a:lnTo>
                <a:lnTo>
                  <a:pt x="3749393" y="600185"/>
                </a:lnTo>
                <a:lnTo>
                  <a:pt x="3703497" y="702569"/>
                </a:lnTo>
                <a:lnTo>
                  <a:pt x="3594051" y="702569"/>
                </a:lnTo>
                <a:lnTo>
                  <a:pt x="3329264" y="702569"/>
                </a:lnTo>
                <a:lnTo>
                  <a:pt x="3046824" y="702569"/>
                </a:lnTo>
                <a:lnTo>
                  <a:pt x="2764383" y="702569"/>
                </a:lnTo>
                <a:lnTo>
                  <a:pt x="2609041" y="699039"/>
                </a:lnTo>
                <a:lnTo>
                  <a:pt x="2118302" y="69197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643E730-EDF0-4A72-AA69-BB71705AFE3C}"/>
              </a:ext>
            </a:extLst>
          </p:cNvPr>
          <p:cNvSpPr/>
          <p:nvPr/>
        </p:nvSpPr>
        <p:spPr>
          <a:xfrm rot="16200000">
            <a:off x="1681163" y="3240087"/>
            <a:ext cx="3994150" cy="1203325"/>
          </a:xfrm>
          <a:custGeom>
            <a:avLst/>
            <a:gdLst>
              <a:gd name="connsiteX0" fmla="*/ 2165299 w 3994099"/>
              <a:gd name="connsiteY0" fmla="*/ 1042416 h 1203351"/>
              <a:gd name="connsiteX1" fmla="*/ 1649577 w 3994099"/>
              <a:gd name="connsiteY1" fmla="*/ 1046074 h 1203351"/>
              <a:gd name="connsiteX2" fmla="*/ 1353312 w 3994099"/>
              <a:gd name="connsiteY2" fmla="*/ 1046074 h 1203351"/>
              <a:gd name="connsiteX3" fmla="*/ 1053388 w 3994099"/>
              <a:gd name="connsiteY3" fmla="*/ 1046074 h 1203351"/>
              <a:gd name="connsiteX4" fmla="*/ 903427 w 3994099"/>
              <a:gd name="connsiteY4" fmla="*/ 1049732 h 1203351"/>
              <a:gd name="connsiteX5" fmla="*/ 735177 w 3994099"/>
              <a:gd name="connsiteY5" fmla="*/ 1060704 h 1203351"/>
              <a:gd name="connsiteX6" fmla="*/ 618134 w 3994099"/>
              <a:gd name="connsiteY6" fmla="*/ 1071677 h 1203351"/>
              <a:gd name="connsiteX7" fmla="*/ 534009 w 3994099"/>
              <a:gd name="connsiteY7" fmla="*/ 1068020 h 1203351"/>
              <a:gd name="connsiteX8" fmla="*/ 449884 w 3994099"/>
              <a:gd name="connsiteY8" fmla="*/ 1053389 h 1203351"/>
              <a:gd name="connsiteX9" fmla="*/ 398678 w 3994099"/>
              <a:gd name="connsiteY9" fmla="*/ 1042416 h 1203351"/>
              <a:gd name="connsiteX10" fmla="*/ 303580 w 3994099"/>
              <a:gd name="connsiteY10" fmla="*/ 1005840 h 1203351"/>
              <a:gd name="connsiteX11" fmla="*/ 190195 w 3994099"/>
              <a:gd name="connsiteY11" fmla="*/ 954634 h 1203351"/>
              <a:gd name="connsiteX12" fmla="*/ 95097 w 3994099"/>
              <a:gd name="connsiteY12" fmla="*/ 907085 h 1203351"/>
              <a:gd name="connsiteX13" fmla="*/ 54864 w 3994099"/>
              <a:gd name="connsiteY13" fmla="*/ 877824 h 1203351"/>
              <a:gd name="connsiteX14" fmla="*/ 25603 w 3994099"/>
              <a:gd name="connsiteY14" fmla="*/ 852221 h 1203351"/>
              <a:gd name="connsiteX15" fmla="*/ 7315 w 3994099"/>
              <a:gd name="connsiteY15" fmla="*/ 822960 h 1203351"/>
              <a:gd name="connsiteX16" fmla="*/ 0 w 3994099"/>
              <a:gd name="connsiteY16" fmla="*/ 786384 h 1203351"/>
              <a:gd name="connsiteX17" fmla="*/ 0 w 3994099"/>
              <a:gd name="connsiteY17" fmla="*/ 760781 h 1203351"/>
              <a:gd name="connsiteX18" fmla="*/ 10972 w 3994099"/>
              <a:gd name="connsiteY18" fmla="*/ 742493 h 1203351"/>
              <a:gd name="connsiteX19" fmla="*/ 36576 w 3994099"/>
              <a:gd name="connsiteY19" fmla="*/ 724205 h 1203351"/>
              <a:gd name="connsiteX20" fmla="*/ 95097 w 3994099"/>
              <a:gd name="connsiteY20" fmla="*/ 705917 h 1203351"/>
              <a:gd name="connsiteX21" fmla="*/ 146304 w 3994099"/>
              <a:gd name="connsiteY21" fmla="*/ 691287 h 1203351"/>
              <a:gd name="connsiteX22" fmla="*/ 585216 w 3994099"/>
              <a:gd name="connsiteY22" fmla="*/ 790042 h 1203351"/>
              <a:gd name="connsiteX23" fmla="*/ 625449 w 3994099"/>
              <a:gd name="connsiteY23" fmla="*/ 808330 h 1203351"/>
              <a:gd name="connsiteX24" fmla="*/ 658368 w 3994099"/>
              <a:gd name="connsiteY24" fmla="*/ 815645 h 1203351"/>
              <a:gd name="connsiteX25" fmla="*/ 727862 w 3994099"/>
              <a:gd name="connsiteY25" fmla="*/ 822960 h 1203351"/>
              <a:gd name="connsiteX26" fmla="*/ 907084 w 3994099"/>
              <a:gd name="connsiteY26" fmla="*/ 822960 h 1203351"/>
              <a:gd name="connsiteX27" fmla="*/ 1272844 w 3994099"/>
              <a:gd name="connsiteY27" fmla="*/ 822960 h 1203351"/>
              <a:gd name="connsiteX28" fmla="*/ 1565452 w 3994099"/>
              <a:gd name="connsiteY28" fmla="*/ 822960 h 1203351"/>
              <a:gd name="connsiteX29" fmla="*/ 1923897 w 3994099"/>
              <a:gd name="connsiteY29" fmla="*/ 822960 h 1203351"/>
              <a:gd name="connsiteX30" fmla="*/ 2070201 w 3994099"/>
              <a:gd name="connsiteY30" fmla="*/ 822960 h 1203351"/>
              <a:gd name="connsiteX31" fmla="*/ 2406700 w 3994099"/>
              <a:gd name="connsiteY31" fmla="*/ 819303 h 1203351"/>
              <a:gd name="connsiteX32" fmla="*/ 2801721 w 3994099"/>
              <a:gd name="connsiteY32" fmla="*/ 822960 h 1203351"/>
              <a:gd name="connsiteX33" fmla="*/ 2944368 w 3994099"/>
              <a:gd name="connsiteY33" fmla="*/ 822960 h 1203351"/>
              <a:gd name="connsiteX34" fmla="*/ 3258921 w 3994099"/>
              <a:gd name="connsiteY34" fmla="*/ 833933 h 1203351"/>
              <a:gd name="connsiteX35" fmla="*/ 3518611 w 3994099"/>
              <a:gd name="connsiteY35" fmla="*/ 844906 h 1203351"/>
              <a:gd name="connsiteX36" fmla="*/ 3646627 w 3994099"/>
              <a:gd name="connsiteY36" fmla="*/ 844906 h 1203351"/>
              <a:gd name="connsiteX37" fmla="*/ 3694176 w 3994099"/>
              <a:gd name="connsiteY37" fmla="*/ 837591 h 1203351"/>
              <a:gd name="connsiteX38" fmla="*/ 3734409 w 3994099"/>
              <a:gd name="connsiteY38" fmla="*/ 819303 h 1203351"/>
              <a:gd name="connsiteX39" fmla="*/ 3752697 w 3994099"/>
              <a:gd name="connsiteY39" fmla="*/ 797357 h 1203351"/>
              <a:gd name="connsiteX40" fmla="*/ 3752697 w 3994099"/>
              <a:gd name="connsiteY40" fmla="*/ 746151 h 1203351"/>
              <a:gd name="connsiteX41" fmla="*/ 3716121 w 3994099"/>
              <a:gd name="connsiteY41" fmla="*/ 581559 h 1203351"/>
              <a:gd name="connsiteX42" fmla="*/ 3686860 w 3994099"/>
              <a:gd name="connsiteY42" fmla="*/ 405994 h 1203351"/>
              <a:gd name="connsiteX43" fmla="*/ 3668572 w 3994099"/>
              <a:gd name="connsiteY43" fmla="*/ 263348 h 1203351"/>
              <a:gd name="connsiteX44" fmla="*/ 3657600 w 3994099"/>
              <a:gd name="connsiteY44" fmla="*/ 98756 h 1203351"/>
              <a:gd name="connsiteX45" fmla="*/ 3811219 w 3994099"/>
              <a:gd name="connsiteY45" fmla="*/ 0 h 1203351"/>
              <a:gd name="connsiteX46" fmla="*/ 3822192 w 3994099"/>
              <a:gd name="connsiteY46" fmla="*/ 186538 h 1203351"/>
              <a:gd name="connsiteX47" fmla="*/ 3840480 w 3994099"/>
              <a:gd name="connsiteY47" fmla="*/ 321869 h 1203351"/>
              <a:gd name="connsiteX48" fmla="*/ 3858768 w 3994099"/>
              <a:gd name="connsiteY48" fmla="*/ 438912 h 1203351"/>
              <a:gd name="connsiteX49" fmla="*/ 3873398 w 3994099"/>
              <a:gd name="connsiteY49" fmla="*/ 515722 h 1203351"/>
              <a:gd name="connsiteX50" fmla="*/ 3899001 w 3994099"/>
              <a:gd name="connsiteY50" fmla="*/ 618135 h 1203351"/>
              <a:gd name="connsiteX51" fmla="*/ 3924604 w 3994099"/>
              <a:gd name="connsiteY51" fmla="*/ 683972 h 1203351"/>
              <a:gd name="connsiteX52" fmla="*/ 3961180 w 3994099"/>
              <a:gd name="connsiteY52" fmla="*/ 760781 h 1203351"/>
              <a:gd name="connsiteX53" fmla="*/ 3990441 w 3994099"/>
              <a:gd name="connsiteY53" fmla="*/ 815645 h 1203351"/>
              <a:gd name="connsiteX54" fmla="*/ 3994099 w 3994099"/>
              <a:gd name="connsiteY54" fmla="*/ 830276 h 1203351"/>
              <a:gd name="connsiteX55" fmla="*/ 3994099 w 3994099"/>
              <a:gd name="connsiteY55" fmla="*/ 855879 h 1203351"/>
              <a:gd name="connsiteX56" fmla="*/ 3972153 w 3994099"/>
              <a:gd name="connsiteY56" fmla="*/ 925373 h 1203351"/>
              <a:gd name="connsiteX57" fmla="*/ 3920947 w 3994099"/>
              <a:gd name="connsiteY57" fmla="*/ 1027786 h 1203351"/>
              <a:gd name="connsiteX58" fmla="*/ 3869740 w 3994099"/>
              <a:gd name="connsiteY58" fmla="*/ 1104596 h 1203351"/>
              <a:gd name="connsiteX59" fmla="*/ 3829507 w 3994099"/>
              <a:gd name="connsiteY59" fmla="*/ 1152144 h 1203351"/>
              <a:gd name="connsiteX60" fmla="*/ 3789273 w 3994099"/>
              <a:gd name="connsiteY60" fmla="*/ 1188720 h 1203351"/>
              <a:gd name="connsiteX61" fmla="*/ 3767328 w 3994099"/>
              <a:gd name="connsiteY61" fmla="*/ 1199693 h 1203351"/>
              <a:gd name="connsiteX62" fmla="*/ 3745382 w 3994099"/>
              <a:gd name="connsiteY62" fmla="*/ 1203351 h 1203351"/>
              <a:gd name="connsiteX63" fmla="*/ 3723436 w 3994099"/>
              <a:gd name="connsiteY63" fmla="*/ 1192378 h 1203351"/>
              <a:gd name="connsiteX64" fmla="*/ 3683203 w 3994099"/>
              <a:gd name="connsiteY64" fmla="*/ 1159460 h 1203351"/>
              <a:gd name="connsiteX65" fmla="*/ 3599078 w 3994099"/>
              <a:gd name="connsiteY65" fmla="*/ 1093623 h 1203351"/>
              <a:gd name="connsiteX66" fmla="*/ 3482035 w 3994099"/>
              <a:gd name="connsiteY66" fmla="*/ 1082650 h 1203351"/>
              <a:gd name="connsiteX67" fmla="*/ 2918764 w 3994099"/>
              <a:gd name="connsiteY67" fmla="*/ 1064362 h 1203351"/>
              <a:gd name="connsiteX68" fmla="*/ 2615184 w 3994099"/>
              <a:gd name="connsiteY68" fmla="*/ 1053389 h 1203351"/>
              <a:gd name="connsiteX69" fmla="*/ 2443276 w 3994099"/>
              <a:gd name="connsiteY69" fmla="*/ 1042416 h 1203351"/>
              <a:gd name="connsiteX70" fmla="*/ 2165299 w 3994099"/>
              <a:gd name="connsiteY70" fmla="*/ 1042416 h 120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994099" h="1203351">
                <a:moveTo>
                  <a:pt x="2165299" y="1042416"/>
                </a:moveTo>
                <a:lnTo>
                  <a:pt x="1649577" y="1046074"/>
                </a:lnTo>
                <a:lnTo>
                  <a:pt x="1353312" y="1046074"/>
                </a:lnTo>
                <a:lnTo>
                  <a:pt x="1053388" y="1046074"/>
                </a:lnTo>
                <a:lnTo>
                  <a:pt x="903427" y="1049732"/>
                </a:lnTo>
                <a:lnTo>
                  <a:pt x="735177" y="1060704"/>
                </a:lnTo>
                <a:lnTo>
                  <a:pt x="618134" y="1071677"/>
                </a:lnTo>
                <a:lnTo>
                  <a:pt x="534009" y="1068020"/>
                </a:lnTo>
                <a:lnTo>
                  <a:pt x="449884" y="1053389"/>
                </a:lnTo>
                <a:lnTo>
                  <a:pt x="398678" y="1042416"/>
                </a:lnTo>
                <a:lnTo>
                  <a:pt x="303580" y="1005840"/>
                </a:lnTo>
                <a:lnTo>
                  <a:pt x="190195" y="954634"/>
                </a:lnTo>
                <a:lnTo>
                  <a:pt x="95097" y="907085"/>
                </a:lnTo>
                <a:lnTo>
                  <a:pt x="54864" y="877824"/>
                </a:lnTo>
                <a:lnTo>
                  <a:pt x="25603" y="852221"/>
                </a:lnTo>
                <a:lnTo>
                  <a:pt x="7315" y="822960"/>
                </a:lnTo>
                <a:lnTo>
                  <a:pt x="0" y="786384"/>
                </a:lnTo>
                <a:lnTo>
                  <a:pt x="0" y="760781"/>
                </a:lnTo>
                <a:lnTo>
                  <a:pt x="10972" y="742493"/>
                </a:lnTo>
                <a:lnTo>
                  <a:pt x="36576" y="724205"/>
                </a:lnTo>
                <a:lnTo>
                  <a:pt x="95097" y="705917"/>
                </a:lnTo>
                <a:lnTo>
                  <a:pt x="146304" y="691287"/>
                </a:lnTo>
                <a:lnTo>
                  <a:pt x="585216" y="790042"/>
                </a:lnTo>
                <a:lnTo>
                  <a:pt x="625449" y="808330"/>
                </a:lnTo>
                <a:lnTo>
                  <a:pt x="658368" y="815645"/>
                </a:lnTo>
                <a:lnTo>
                  <a:pt x="727862" y="822960"/>
                </a:lnTo>
                <a:lnTo>
                  <a:pt x="907084" y="822960"/>
                </a:lnTo>
                <a:lnTo>
                  <a:pt x="1272844" y="822960"/>
                </a:lnTo>
                <a:lnTo>
                  <a:pt x="1565452" y="822960"/>
                </a:lnTo>
                <a:lnTo>
                  <a:pt x="1923897" y="822960"/>
                </a:lnTo>
                <a:lnTo>
                  <a:pt x="2070201" y="822960"/>
                </a:lnTo>
                <a:lnTo>
                  <a:pt x="2406700" y="819303"/>
                </a:lnTo>
                <a:lnTo>
                  <a:pt x="2801721" y="822960"/>
                </a:lnTo>
                <a:lnTo>
                  <a:pt x="2944368" y="822960"/>
                </a:lnTo>
                <a:lnTo>
                  <a:pt x="3258921" y="833933"/>
                </a:lnTo>
                <a:lnTo>
                  <a:pt x="3518611" y="844906"/>
                </a:lnTo>
                <a:lnTo>
                  <a:pt x="3646627" y="844906"/>
                </a:lnTo>
                <a:lnTo>
                  <a:pt x="3694176" y="837591"/>
                </a:lnTo>
                <a:lnTo>
                  <a:pt x="3734409" y="819303"/>
                </a:lnTo>
                <a:lnTo>
                  <a:pt x="3752697" y="797357"/>
                </a:lnTo>
                <a:lnTo>
                  <a:pt x="3752697" y="746151"/>
                </a:lnTo>
                <a:lnTo>
                  <a:pt x="3716121" y="581559"/>
                </a:lnTo>
                <a:lnTo>
                  <a:pt x="3686860" y="405994"/>
                </a:lnTo>
                <a:lnTo>
                  <a:pt x="3668572" y="263348"/>
                </a:lnTo>
                <a:lnTo>
                  <a:pt x="3657600" y="98756"/>
                </a:lnTo>
                <a:lnTo>
                  <a:pt x="3811219" y="0"/>
                </a:lnTo>
                <a:lnTo>
                  <a:pt x="3822192" y="186538"/>
                </a:lnTo>
                <a:lnTo>
                  <a:pt x="3840480" y="321869"/>
                </a:lnTo>
                <a:lnTo>
                  <a:pt x="3858768" y="438912"/>
                </a:lnTo>
                <a:lnTo>
                  <a:pt x="3873398" y="515722"/>
                </a:lnTo>
                <a:lnTo>
                  <a:pt x="3899001" y="618135"/>
                </a:lnTo>
                <a:lnTo>
                  <a:pt x="3924604" y="683972"/>
                </a:lnTo>
                <a:lnTo>
                  <a:pt x="3961180" y="760781"/>
                </a:lnTo>
                <a:lnTo>
                  <a:pt x="3990441" y="815645"/>
                </a:lnTo>
                <a:lnTo>
                  <a:pt x="3994099" y="830276"/>
                </a:lnTo>
                <a:lnTo>
                  <a:pt x="3994099" y="855879"/>
                </a:lnTo>
                <a:lnTo>
                  <a:pt x="3972153" y="925373"/>
                </a:lnTo>
                <a:lnTo>
                  <a:pt x="3920947" y="1027786"/>
                </a:lnTo>
                <a:lnTo>
                  <a:pt x="3869740" y="1104596"/>
                </a:lnTo>
                <a:lnTo>
                  <a:pt x="3829507" y="1152144"/>
                </a:lnTo>
                <a:lnTo>
                  <a:pt x="3789273" y="1188720"/>
                </a:lnTo>
                <a:lnTo>
                  <a:pt x="3767328" y="1199693"/>
                </a:lnTo>
                <a:lnTo>
                  <a:pt x="3745382" y="1203351"/>
                </a:lnTo>
                <a:lnTo>
                  <a:pt x="3723436" y="1192378"/>
                </a:lnTo>
                <a:lnTo>
                  <a:pt x="3683203" y="1159460"/>
                </a:lnTo>
                <a:lnTo>
                  <a:pt x="3599078" y="1093623"/>
                </a:lnTo>
                <a:lnTo>
                  <a:pt x="3482035" y="1082650"/>
                </a:lnTo>
                <a:lnTo>
                  <a:pt x="2918764" y="1064362"/>
                </a:lnTo>
                <a:lnTo>
                  <a:pt x="2615184" y="1053389"/>
                </a:lnTo>
                <a:lnTo>
                  <a:pt x="2443276" y="1042416"/>
                </a:lnTo>
                <a:lnTo>
                  <a:pt x="2165299" y="104241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045F008-2229-46F0-BE23-2FEBAA5F2FFD}"/>
              </a:ext>
            </a:extLst>
          </p:cNvPr>
          <p:cNvSpPr/>
          <p:nvPr/>
        </p:nvSpPr>
        <p:spPr>
          <a:xfrm>
            <a:off x="3278188" y="5172075"/>
            <a:ext cx="635000" cy="601663"/>
          </a:xfrm>
          <a:custGeom>
            <a:avLst/>
            <a:gdLst>
              <a:gd name="connsiteX0" fmla="*/ 226219 w 633413"/>
              <a:gd name="connsiteY0" fmla="*/ 59531 h 602456"/>
              <a:gd name="connsiteX1" fmla="*/ 423863 w 633413"/>
              <a:gd name="connsiteY1" fmla="*/ 107156 h 602456"/>
              <a:gd name="connsiteX2" fmla="*/ 483394 w 633413"/>
              <a:gd name="connsiteY2" fmla="*/ 119063 h 602456"/>
              <a:gd name="connsiteX3" fmla="*/ 500063 w 633413"/>
              <a:gd name="connsiteY3" fmla="*/ 119063 h 602456"/>
              <a:gd name="connsiteX4" fmla="*/ 535782 w 633413"/>
              <a:gd name="connsiteY4" fmla="*/ 116681 h 602456"/>
              <a:gd name="connsiteX5" fmla="*/ 559594 w 633413"/>
              <a:gd name="connsiteY5" fmla="*/ 107156 h 602456"/>
              <a:gd name="connsiteX6" fmla="*/ 633413 w 633413"/>
              <a:gd name="connsiteY6" fmla="*/ 35719 h 602456"/>
              <a:gd name="connsiteX7" fmla="*/ 545307 w 633413"/>
              <a:gd name="connsiteY7" fmla="*/ 602456 h 602456"/>
              <a:gd name="connsiteX8" fmla="*/ 488157 w 633413"/>
              <a:gd name="connsiteY8" fmla="*/ 521494 h 602456"/>
              <a:gd name="connsiteX9" fmla="*/ 445294 w 633413"/>
              <a:gd name="connsiteY9" fmla="*/ 450056 h 602456"/>
              <a:gd name="connsiteX10" fmla="*/ 419100 w 633413"/>
              <a:gd name="connsiteY10" fmla="*/ 414338 h 602456"/>
              <a:gd name="connsiteX11" fmla="*/ 392907 w 633413"/>
              <a:gd name="connsiteY11" fmla="*/ 378619 h 602456"/>
              <a:gd name="connsiteX12" fmla="*/ 357188 w 633413"/>
              <a:gd name="connsiteY12" fmla="*/ 335756 h 602456"/>
              <a:gd name="connsiteX13" fmla="*/ 326232 w 633413"/>
              <a:gd name="connsiteY13" fmla="*/ 304800 h 602456"/>
              <a:gd name="connsiteX14" fmla="*/ 280988 w 633413"/>
              <a:gd name="connsiteY14" fmla="*/ 261938 h 602456"/>
              <a:gd name="connsiteX15" fmla="*/ 228600 w 633413"/>
              <a:gd name="connsiteY15" fmla="*/ 216694 h 602456"/>
              <a:gd name="connsiteX16" fmla="*/ 157163 w 633413"/>
              <a:gd name="connsiteY16" fmla="*/ 164306 h 602456"/>
              <a:gd name="connsiteX17" fmla="*/ 73819 w 633413"/>
              <a:gd name="connsiteY17" fmla="*/ 104775 h 602456"/>
              <a:gd name="connsiteX18" fmla="*/ 28575 w 633413"/>
              <a:gd name="connsiteY18" fmla="*/ 78581 h 602456"/>
              <a:gd name="connsiteX19" fmla="*/ 14288 w 633413"/>
              <a:gd name="connsiteY19" fmla="*/ 64294 h 602456"/>
              <a:gd name="connsiteX20" fmla="*/ 4763 w 633413"/>
              <a:gd name="connsiteY20" fmla="*/ 47625 h 602456"/>
              <a:gd name="connsiteX21" fmla="*/ 0 w 633413"/>
              <a:gd name="connsiteY21" fmla="*/ 23813 h 602456"/>
              <a:gd name="connsiteX22" fmla="*/ 4763 w 633413"/>
              <a:gd name="connsiteY22" fmla="*/ 9525 h 602456"/>
              <a:gd name="connsiteX23" fmla="*/ 11907 w 633413"/>
              <a:gd name="connsiteY23" fmla="*/ 2381 h 602456"/>
              <a:gd name="connsiteX24" fmla="*/ 35719 w 633413"/>
              <a:gd name="connsiteY24" fmla="*/ 0 h 602456"/>
              <a:gd name="connsiteX25" fmla="*/ 78582 w 633413"/>
              <a:gd name="connsiteY25" fmla="*/ 16669 h 602456"/>
              <a:gd name="connsiteX26" fmla="*/ 226219 w 633413"/>
              <a:gd name="connsiteY26" fmla="*/ 5953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33413" h="602456">
                <a:moveTo>
                  <a:pt x="226219" y="59531"/>
                </a:moveTo>
                <a:lnTo>
                  <a:pt x="423863" y="107156"/>
                </a:lnTo>
                <a:lnTo>
                  <a:pt x="483394" y="119063"/>
                </a:lnTo>
                <a:lnTo>
                  <a:pt x="500063" y="119063"/>
                </a:lnTo>
                <a:lnTo>
                  <a:pt x="535782" y="116681"/>
                </a:lnTo>
                <a:lnTo>
                  <a:pt x="559594" y="107156"/>
                </a:lnTo>
                <a:lnTo>
                  <a:pt x="633413" y="35719"/>
                </a:lnTo>
                <a:lnTo>
                  <a:pt x="545307" y="602456"/>
                </a:lnTo>
                <a:lnTo>
                  <a:pt x="488157" y="521494"/>
                </a:lnTo>
                <a:lnTo>
                  <a:pt x="445294" y="450056"/>
                </a:lnTo>
                <a:lnTo>
                  <a:pt x="419100" y="414338"/>
                </a:lnTo>
                <a:lnTo>
                  <a:pt x="392907" y="378619"/>
                </a:lnTo>
                <a:lnTo>
                  <a:pt x="357188" y="335756"/>
                </a:lnTo>
                <a:lnTo>
                  <a:pt x="326232" y="304800"/>
                </a:lnTo>
                <a:lnTo>
                  <a:pt x="280988" y="261938"/>
                </a:lnTo>
                <a:lnTo>
                  <a:pt x="228600" y="216694"/>
                </a:lnTo>
                <a:lnTo>
                  <a:pt x="157163" y="164306"/>
                </a:lnTo>
                <a:lnTo>
                  <a:pt x="73819" y="104775"/>
                </a:lnTo>
                <a:lnTo>
                  <a:pt x="28575" y="78581"/>
                </a:lnTo>
                <a:lnTo>
                  <a:pt x="14288" y="64294"/>
                </a:lnTo>
                <a:lnTo>
                  <a:pt x="4763" y="47625"/>
                </a:lnTo>
                <a:lnTo>
                  <a:pt x="0" y="23813"/>
                </a:lnTo>
                <a:lnTo>
                  <a:pt x="4763" y="9525"/>
                </a:lnTo>
                <a:lnTo>
                  <a:pt x="11907" y="2381"/>
                </a:lnTo>
                <a:lnTo>
                  <a:pt x="35719" y="0"/>
                </a:lnTo>
                <a:lnTo>
                  <a:pt x="78582" y="16669"/>
                </a:lnTo>
                <a:lnTo>
                  <a:pt x="226219" y="595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150D063-35D4-4CEF-B5F8-663F4FF7EC89}"/>
              </a:ext>
            </a:extLst>
          </p:cNvPr>
          <p:cNvSpPr/>
          <p:nvPr/>
        </p:nvSpPr>
        <p:spPr>
          <a:xfrm>
            <a:off x="3160713" y="2865438"/>
            <a:ext cx="787400" cy="282575"/>
          </a:xfrm>
          <a:custGeom>
            <a:avLst/>
            <a:gdLst>
              <a:gd name="connsiteX0" fmla="*/ 357187 w 788194"/>
              <a:gd name="connsiteY0" fmla="*/ 238125 h 283369"/>
              <a:gd name="connsiteX1" fmla="*/ 0 w 788194"/>
              <a:gd name="connsiteY1" fmla="*/ 283369 h 283369"/>
              <a:gd name="connsiteX2" fmla="*/ 2381 w 788194"/>
              <a:gd name="connsiteY2" fmla="*/ 107156 h 283369"/>
              <a:gd name="connsiteX3" fmla="*/ 226219 w 788194"/>
              <a:gd name="connsiteY3" fmla="*/ 76200 h 283369"/>
              <a:gd name="connsiteX4" fmla="*/ 611981 w 788194"/>
              <a:gd name="connsiteY4" fmla="*/ 23812 h 283369"/>
              <a:gd name="connsiteX5" fmla="*/ 788194 w 788194"/>
              <a:gd name="connsiteY5" fmla="*/ 0 h 283369"/>
              <a:gd name="connsiteX6" fmla="*/ 788194 w 788194"/>
              <a:gd name="connsiteY6" fmla="*/ 178594 h 283369"/>
              <a:gd name="connsiteX7" fmla="*/ 357187 w 788194"/>
              <a:gd name="connsiteY7" fmla="*/ 238125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194" h="283369">
                <a:moveTo>
                  <a:pt x="357187" y="238125"/>
                </a:moveTo>
                <a:lnTo>
                  <a:pt x="0" y="283369"/>
                </a:lnTo>
                <a:cubicBezTo>
                  <a:pt x="794" y="224631"/>
                  <a:pt x="1587" y="165894"/>
                  <a:pt x="2381" y="107156"/>
                </a:cubicBezTo>
                <a:lnTo>
                  <a:pt x="226219" y="76200"/>
                </a:lnTo>
                <a:lnTo>
                  <a:pt x="611981" y="23812"/>
                </a:lnTo>
                <a:lnTo>
                  <a:pt x="788194" y="0"/>
                </a:lnTo>
                <a:lnTo>
                  <a:pt x="788194" y="178594"/>
                </a:lnTo>
                <a:lnTo>
                  <a:pt x="357187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C49026F-A19F-4417-BB60-065FC0B4C2BB}"/>
              </a:ext>
            </a:extLst>
          </p:cNvPr>
          <p:cNvSpPr/>
          <p:nvPr/>
        </p:nvSpPr>
        <p:spPr>
          <a:xfrm>
            <a:off x="3141663" y="3757613"/>
            <a:ext cx="800100" cy="238125"/>
          </a:xfrm>
          <a:custGeom>
            <a:avLst/>
            <a:gdLst>
              <a:gd name="connsiteX0" fmla="*/ 400050 w 800100"/>
              <a:gd name="connsiteY0" fmla="*/ 197643 h 238125"/>
              <a:gd name="connsiteX1" fmla="*/ 0 w 800100"/>
              <a:gd name="connsiteY1" fmla="*/ 238125 h 238125"/>
              <a:gd name="connsiteX2" fmla="*/ 0 w 800100"/>
              <a:gd name="connsiteY2" fmla="*/ 104775 h 238125"/>
              <a:gd name="connsiteX3" fmla="*/ 288131 w 800100"/>
              <a:gd name="connsiteY3" fmla="*/ 66675 h 238125"/>
              <a:gd name="connsiteX4" fmla="*/ 590550 w 800100"/>
              <a:gd name="connsiteY4" fmla="*/ 28575 h 238125"/>
              <a:gd name="connsiteX5" fmla="*/ 800100 w 800100"/>
              <a:gd name="connsiteY5" fmla="*/ 0 h 238125"/>
              <a:gd name="connsiteX6" fmla="*/ 800100 w 800100"/>
              <a:gd name="connsiteY6" fmla="*/ 159543 h 238125"/>
              <a:gd name="connsiteX7" fmla="*/ 400050 w 800100"/>
              <a:gd name="connsiteY7" fmla="*/ 197643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0100" h="238125">
                <a:moveTo>
                  <a:pt x="400050" y="197643"/>
                </a:moveTo>
                <a:lnTo>
                  <a:pt x="0" y="238125"/>
                </a:lnTo>
                <a:lnTo>
                  <a:pt x="0" y="104775"/>
                </a:lnTo>
                <a:lnTo>
                  <a:pt x="288131" y="66675"/>
                </a:lnTo>
                <a:lnTo>
                  <a:pt x="590550" y="28575"/>
                </a:lnTo>
                <a:lnTo>
                  <a:pt x="800100" y="0"/>
                </a:lnTo>
                <a:lnTo>
                  <a:pt x="800100" y="159543"/>
                </a:lnTo>
                <a:lnTo>
                  <a:pt x="400050" y="1976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8B3678F-6DF3-4F02-B2A6-040866B2694E}"/>
              </a:ext>
            </a:extLst>
          </p:cNvPr>
          <p:cNvSpPr/>
          <p:nvPr/>
        </p:nvSpPr>
        <p:spPr>
          <a:xfrm>
            <a:off x="4211638" y="1549400"/>
            <a:ext cx="1246187" cy="1722438"/>
          </a:xfrm>
          <a:custGeom>
            <a:avLst/>
            <a:gdLst>
              <a:gd name="connsiteX0" fmla="*/ 1099011 w 1246123"/>
              <a:gd name="connsiteY0" fmla="*/ 524987 h 1722072"/>
              <a:gd name="connsiteX1" fmla="*/ 954784 w 1246123"/>
              <a:gd name="connsiteY1" fmla="*/ 744212 h 1722072"/>
              <a:gd name="connsiteX2" fmla="*/ 897093 w 1246123"/>
              <a:gd name="connsiteY2" fmla="*/ 830749 h 1722072"/>
              <a:gd name="connsiteX3" fmla="*/ 770173 w 1246123"/>
              <a:gd name="connsiteY3" fmla="*/ 1026898 h 1722072"/>
              <a:gd name="connsiteX4" fmla="*/ 683637 w 1246123"/>
              <a:gd name="connsiteY4" fmla="*/ 1142279 h 1722072"/>
              <a:gd name="connsiteX5" fmla="*/ 585562 w 1246123"/>
              <a:gd name="connsiteY5" fmla="*/ 1257661 h 1722072"/>
              <a:gd name="connsiteX6" fmla="*/ 490372 w 1246123"/>
              <a:gd name="connsiteY6" fmla="*/ 1358620 h 1722072"/>
              <a:gd name="connsiteX7" fmla="*/ 415374 w 1246123"/>
              <a:gd name="connsiteY7" fmla="*/ 1430733 h 1722072"/>
              <a:gd name="connsiteX8" fmla="*/ 314415 w 1246123"/>
              <a:gd name="connsiteY8" fmla="*/ 1523039 h 1722072"/>
              <a:gd name="connsiteX9" fmla="*/ 242302 w 1246123"/>
              <a:gd name="connsiteY9" fmla="*/ 1580730 h 1722072"/>
              <a:gd name="connsiteX10" fmla="*/ 161535 w 1246123"/>
              <a:gd name="connsiteY10" fmla="*/ 1641305 h 1722072"/>
              <a:gd name="connsiteX11" fmla="*/ 83652 w 1246123"/>
              <a:gd name="connsiteY11" fmla="*/ 1693227 h 1722072"/>
              <a:gd name="connsiteX12" fmla="*/ 51922 w 1246123"/>
              <a:gd name="connsiteY12" fmla="*/ 1710534 h 1722072"/>
              <a:gd name="connsiteX13" fmla="*/ 25961 w 1246123"/>
              <a:gd name="connsiteY13" fmla="*/ 1722072 h 1722072"/>
              <a:gd name="connsiteX14" fmla="*/ 8654 w 1246123"/>
              <a:gd name="connsiteY14" fmla="*/ 1719188 h 1722072"/>
              <a:gd name="connsiteX15" fmla="*/ 0 w 1246123"/>
              <a:gd name="connsiteY15" fmla="*/ 1707650 h 1722072"/>
              <a:gd name="connsiteX16" fmla="*/ 5769 w 1246123"/>
              <a:gd name="connsiteY16" fmla="*/ 1678804 h 1722072"/>
              <a:gd name="connsiteX17" fmla="*/ 23077 w 1246123"/>
              <a:gd name="connsiteY17" fmla="*/ 1652843 h 1722072"/>
              <a:gd name="connsiteX18" fmla="*/ 66345 w 1246123"/>
              <a:gd name="connsiteY18" fmla="*/ 1609575 h 1722072"/>
              <a:gd name="connsiteX19" fmla="*/ 135574 w 1246123"/>
              <a:gd name="connsiteY19" fmla="*/ 1534577 h 1722072"/>
              <a:gd name="connsiteX20" fmla="*/ 207687 w 1246123"/>
              <a:gd name="connsiteY20" fmla="*/ 1456694 h 1722072"/>
              <a:gd name="connsiteX21" fmla="*/ 268263 w 1246123"/>
              <a:gd name="connsiteY21" fmla="*/ 1384581 h 1722072"/>
              <a:gd name="connsiteX22" fmla="*/ 340376 w 1246123"/>
              <a:gd name="connsiteY22" fmla="*/ 1295160 h 1722072"/>
              <a:gd name="connsiteX23" fmla="*/ 418259 w 1246123"/>
              <a:gd name="connsiteY23" fmla="*/ 1197086 h 1722072"/>
              <a:gd name="connsiteX24" fmla="*/ 475950 w 1246123"/>
              <a:gd name="connsiteY24" fmla="*/ 1122087 h 1722072"/>
              <a:gd name="connsiteX25" fmla="*/ 542294 w 1246123"/>
              <a:gd name="connsiteY25" fmla="*/ 1024013 h 1722072"/>
              <a:gd name="connsiteX26" fmla="*/ 602870 w 1246123"/>
              <a:gd name="connsiteY26" fmla="*/ 928823 h 1722072"/>
              <a:gd name="connsiteX27" fmla="*/ 672099 w 1246123"/>
              <a:gd name="connsiteY27" fmla="*/ 810557 h 1722072"/>
              <a:gd name="connsiteX28" fmla="*/ 729789 w 1246123"/>
              <a:gd name="connsiteY28" fmla="*/ 703829 h 1722072"/>
              <a:gd name="connsiteX29" fmla="*/ 764404 w 1246123"/>
              <a:gd name="connsiteY29" fmla="*/ 634600 h 1722072"/>
              <a:gd name="connsiteX30" fmla="*/ 793249 w 1246123"/>
              <a:gd name="connsiteY30" fmla="*/ 576909 h 1722072"/>
              <a:gd name="connsiteX31" fmla="*/ 822095 w 1246123"/>
              <a:gd name="connsiteY31" fmla="*/ 516333 h 1722072"/>
              <a:gd name="connsiteX32" fmla="*/ 859594 w 1246123"/>
              <a:gd name="connsiteY32" fmla="*/ 432682 h 1722072"/>
              <a:gd name="connsiteX33" fmla="*/ 888439 w 1246123"/>
              <a:gd name="connsiteY33" fmla="*/ 360568 h 1722072"/>
              <a:gd name="connsiteX34" fmla="*/ 905747 w 1246123"/>
              <a:gd name="connsiteY34" fmla="*/ 314416 h 1722072"/>
              <a:gd name="connsiteX35" fmla="*/ 911516 w 1246123"/>
              <a:gd name="connsiteY35" fmla="*/ 285570 h 1722072"/>
              <a:gd name="connsiteX36" fmla="*/ 911516 w 1246123"/>
              <a:gd name="connsiteY36" fmla="*/ 256725 h 1722072"/>
              <a:gd name="connsiteX37" fmla="*/ 908631 w 1246123"/>
              <a:gd name="connsiteY37" fmla="*/ 222110 h 1722072"/>
              <a:gd name="connsiteX38" fmla="*/ 894208 w 1246123"/>
              <a:gd name="connsiteY38" fmla="*/ 167304 h 1722072"/>
              <a:gd name="connsiteX39" fmla="*/ 856709 w 1246123"/>
              <a:gd name="connsiteY39" fmla="*/ 95190 h 1722072"/>
              <a:gd name="connsiteX40" fmla="*/ 842287 w 1246123"/>
              <a:gd name="connsiteY40" fmla="*/ 72114 h 1722072"/>
              <a:gd name="connsiteX41" fmla="*/ 827864 w 1246123"/>
              <a:gd name="connsiteY41" fmla="*/ 46153 h 1722072"/>
              <a:gd name="connsiteX42" fmla="*/ 819210 w 1246123"/>
              <a:gd name="connsiteY42" fmla="*/ 23077 h 1722072"/>
              <a:gd name="connsiteX43" fmla="*/ 822095 w 1246123"/>
              <a:gd name="connsiteY43" fmla="*/ 8654 h 1722072"/>
              <a:gd name="connsiteX44" fmla="*/ 839402 w 1246123"/>
              <a:gd name="connsiteY44" fmla="*/ 0 h 1722072"/>
              <a:gd name="connsiteX45" fmla="*/ 859594 w 1246123"/>
              <a:gd name="connsiteY45" fmla="*/ 0 h 1722072"/>
              <a:gd name="connsiteX46" fmla="*/ 888439 w 1246123"/>
              <a:gd name="connsiteY46" fmla="*/ 5769 h 1722072"/>
              <a:gd name="connsiteX47" fmla="*/ 963437 w 1246123"/>
              <a:gd name="connsiteY47" fmla="*/ 34615 h 1722072"/>
              <a:gd name="connsiteX48" fmla="*/ 1029782 w 1246123"/>
              <a:gd name="connsiteY48" fmla="*/ 66345 h 1722072"/>
              <a:gd name="connsiteX49" fmla="*/ 1084588 w 1246123"/>
              <a:gd name="connsiteY49" fmla="*/ 100959 h 1722072"/>
              <a:gd name="connsiteX50" fmla="*/ 1139394 w 1246123"/>
              <a:gd name="connsiteY50" fmla="*/ 144227 h 1722072"/>
              <a:gd name="connsiteX51" fmla="*/ 1182663 w 1246123"/>
              <a:gd name="connsiteY51" fmla="*/ 184611 h 1722072"/>
              <a:gd name="connsiteX52" fmla="*/ 1211508 w 1246123"/>
              <a:gd name="connsiteY52" fmla="*/ 213457 h 1722072"/>
              <a:gd name="connsiteX53" fmla="*/ 1231700 w 1246123"/>
              <a:gd name="connsiteY53" fmla="*/ 233648 h 1722072"/>
              <a:gd name="connsiteX54" fmla="*/ 1243238 w 1246123"/>
              <a:gd name="connsiteY54" fmla="*/ 262494 h 1722072"/>
              <a:gd name="connsiteX55" fmla="*/ 1246123 w 1246123"/>
              <a:gd name="connsiteY55" fmla="*/ 282686 h 1722072"/>
              <a:gd name="connsiteX56" fmla="*/ 1240353 w 1246123"/>
              <a:gd name="connsiteY56" fmla="*/ 314416 h 1722072"/>
              <a:gd name="connsiteX57" fmla="*/ 1214393 w 1246123"/>
              <a:gd name="connsiteY57" fmla="*/ 357684 h 1722072"/>
              <a:gd name="connsiteX58" fmla="*/ 1099011 w 1246123"/>
              <a:gd name="connsiteY58" fmla="*/ 524987 h 172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46123" h="1722072">
                <a:moveTo>
                  <a:pt x="1099011" y="524987"/>
                </a:moveTo>
                <a:lnTo>
                  <a:pt x="954784" y="744212"/>
                </a:lnTo>
                <a:lnTo>
                  <a:pt x="897093" y="830749"/>
                </a:lnTo>
                <a:lnTo>
                  <a:pt x="770173" y="1026898"/>
                </a:lnTo>
                <a:lnTo>
                  <a:pt x="683637" y="1142279"/>
                </a:lnTo>
                <a:lnTo>
                  <a:pt x="585562" y="1257661"/>
                </a:lnTo>
                <a:lnTo>
                  <a:pt x="490372" y="1358620"/>
                </a:lnTo>
                <a:lnTo>
                  <a:pt x="415374" y="1430733"/>
                </a:lnTo>
                <a:lnTo>
                  <a:pt x="314415" y="1523039"/>
                </a:lnTo>
                <a:lnTo>
                  <a:pt x="242302" y="1580730"/>
                </a:lnTo>
                <a:lnTo>
                  <a:pt x="161535" y="1641305"/>
                </a:lnTo>
                <a:lnTo>
                  <a:pt x="83652" y="1693227"/>
                </a:lnTo>
                <a:lnTo>
                  <a:pt x="51922" y="1710534"/>
                </a:lnTo>
                <a:lnTo>
                  <a:pt x="25961" y="1722072"/>
                </a:lnTo>
                <a:lnTo>
                  <a:pt x="8654" y="1719188"/>
                </a:lnTo>
                <a:lnTo>
                  <a:pt x="0" y="1707650"/>
                </a:lnTo>
                <a:lnTo>
                  <a:pt x="5769" y="1678804"/>
                </a:lnTo>
                <a:lnTo>
                  <a:pt x="23077" y="1652843"/>
                </a:lnTo>
                <a:lnTo>
                  <a:pt x="66345" y="1609575"/>
                </a:lnTo>
                <a:lnTo>
                  <a:pt x="135574" y="1534577"/>
                </a:lnTo>
                <a:lnTo>
                  <a:pt x="207687" y="1456694"/>
                </a:lnTo>
                <a:lnTo>
                  <a:pt x="268263" y="1384581"/>
                </a:lnTo>
                <a:lnTo>
                  <a:pt x="340376" y="1295160"/>
                </a:lnTo>
                <a:lnTo>
                  <a:pt x="418259" y="1197086"/>
                </a:lnTo>
                <a:lnTo>
                  <a:pt x="475950" y="1122087"/>
                </a:lnTo>
                <a:lnTo>
                  <a:pt x="542294" y="1024013"/>
                </a:lnTo>
                <a:lnTo>
                  <a:pt x="602870" y="928823"/>
                </a:lnTo>
                <a:lnTo>
                  <a:pt x="672099" y="810557"/>
                </a:lnTo>
                <a:lnTo>
                  <a:pt x="729789" y="703829"/>
                </a:lnTo>
                <a:lnTo>
                  <a:pt x="764404" y="634600"/>
                </a:lnTo>
                <a:lnTo>
                  <a:pt x="793249" y="576909"/>
                </a:lnTo>
                <a:lnTo>
                  <a:pt x="822095" y="516333"/>
                </a:lnTo>
                <a:lnTo>
                  <a:pt x="859594" y="432682"/>
                </a:lnTo>
                <a:lnTo>
                  <a:pt x="888439" y="360568"/>
                </a:lnTo>
                <a:lnTo>
                  <a:pt x="905747" y="314416"/>
                </a:lnTo>
                <a:lnTo>
                  <a:pt x="911516" y="285570"/>
                </a:lnTo>
                <a:lnTo>
                  <a:pt x="911516" y="256725"/>
                </a:lnTo>
                <a:lnTo>
                  <a:pt x="908631" y="222110"/>
                </a:lnTo>
                <a:lnTo>
                  <a:pt x="894208" y="167304"/>
                </a:lnTo>
                <a:lnTo>
                  <a:pt x="856709" y="95190"/>
                </a:lnTo>
                <a:lnTo>
                  <a:pt x="842287" y="72114"/>
                </a:lnTo>
                <a:lnTo>
                  <a:pt x="827864" y="46153"/>
                </a:lnTo>
                <a:lnTo>
                  <a:pt x="819210" y="23077"/>
                </a:lnTo>
                <a:lnTo>
                  <a:pt x="822095" y="8654"/>
                </a:lnTo>
                <a:lnTo>
                  <a:pt x="839402" y="0"/>
                </a:lnTo>
                <a:lnTo>
                  <a:pt x="859594" y="0"/>
                </a:lnTo>
                <a:lnTo>
                  <a:pt x="888439" y="5769"/>
                </a:lnTo>
                <a:lnTo>
                  <a:pt x="963437" y="34615"/>
                </a:lnTo>
                <a:lnTo>
                  <a:pt x="1029782" y="66345"/>
                </a:lnTo>
                <a:lnTo>
                  <a:pt x="1084588" y="100959"/>
                </a:lnTo>
                <a:lnTo>
                  <a:pt x="1139394" y="144227"/>
                </a:lnTo>
                <a:lnTo>
                  <a:pt x="1182663" y="184611"/>
                </a:lnTo>
                <a:lnTo>
                  <a:pt x="1211508" y="213457"/>
                </a:lnTo>
                <a:lnTo>
                  <a:pt x="1231700" y="233648"/>
                </a:lnTo>
                <a:lnTo>
                  <a:pt x="1243238" y="262494"/>
                </a:lnTo>
                <a:lnTo>
                  <a:pt x="1246123" y="282686"/>
                </a:lnTo>
                <a:lnTo>
                  <a:pt x="1240353" y="314416"/>
                </a:lnTo>
                <a:lnTo>
                  <a:pt x="1214393" y="357684"/>
                </a:lnTo>
                <a:lnTo>
                  <a:pt x="1099011" y="524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1F7785E-95C9-4D41-BE64-F2BE49EFEA41}"/>
              </a:ext>
            </a:extLst>
          </p:cNvPr>
          <p:cNvSpPr/>
          <p:nvPr/>
        </p:nvSpPr>
        <p:spPr>
          <a:xfrm>
            <a:off x="4875213" y="2133600"/>
            <a:ext cx="2392362" cy="487363"/>
          </a:xfrm>
          <a:custGeom>
            <a:avLst/>
            <a:gdLst>
              <a:gd name="connsiteX0" fmla="*/ 1188244 w 2393156"/>
              <a:gd name="connsiteY0" fmla="*/ 302419 h 488156"/>
              <a:gd name="connsiteX1" fmla="*/ 926306 w 2393156"/>
              <a:gd name="connsiteY1" fmla="*/ 333375 h 488156"/>
              <a:gd name="connsiteX2" fmla="*/ 747712 w 2393156"/>
              <a:gd name="connsiteY2" fmla="*/ 354806 h 488156"/>
              <a:gd name="connsiteX3" fmla="*/ 595312 w 2393156"/>
              <a:gd name="connsiteY3" fmla="*/ 376238 h 488156"/>
              <a:gd name="connsiteX4" fmla="*/ 423862 w 2393156"/>
              <a:gd name="connsiteY4" fmla="*/ 407194 h 488156"/>
              <a:gd name="connsiteX5" fmla="*/ 254794 w 2393156"/>
              <a:gd name="connsiteY5" fmla="*/ 438150 h 488156"/>
              <a:gd name="connsiteX6" fmla="*/ 0 w 2393156"/>
              <a:gd name="connsiteY6" fmla="*/ 488156 h 488156"/>
              <a:gd name="connsiteX7" fmla="*/ 130969 w 2393156"/>
              <a:gd name="connsiteY7" fmla="*/ 226219 h 488156"/>
              <a:gd name="connsiteX8" fmla="*/ 292894 w 2393156"/>
              <a:gd name="connsiteY8" fmla="*/ 221456 h 488156"/>
              <a:gd name="connsiteX9" fmla="*/ 595312 w 2393156"/>
              <a:gd name="connsiteY9" fmla="*/ 195263 h 488156"/>
              <a:gd name="connsiteX10" fmla="*/ 1000125 w 2393156"/>
              <a:gd name="connsiteY10" fmla="*/ 157163 h 488156"/>
              <a:gd name="connsiteX11" fmla="*/ 1223962 w 2393156"/>
              <a:gd name="connsiteY11" fmla="*/ 135731 h 488156"/>
              <a:gd name="connsiteX12" fmla="*/ 1397794 w 2393156"/>
              <a:gd name="connsiteY12" fmla="*/ 116681 h 488156"/>
              <a:gd name="connsiteX13" fmla="*/ 1557337 w 2393156"/>
              <a:gd name="connsiteY13" fmla="*/ 95250 h 488156"/>
              <a:gd name="connsiteX14" fmla="*/ 1721644 w 2393156"/>
              <a:gd name="connsiteY14" fmla="*/ 73819 h 488156"/>
              <a:gd name="connsiteX15" fmla="*/ 1847850 w 2393156"/>
              <a:gd name="connsiteY15" fmla="*/ 54769 h 488156"/>
              <a:gd name="connsiteX16" fmla="*/ 1924050 w 2393156"/>
              <a:gd name="connsiteY16" fmla="*/ 40481 h 488156"/>
              <a:gd name="connsiteX17" fmla="*/ 2009775 w 2393156"/>
              <a:gd name="connsiteY17" fmla="*/ 21431 h 488156"/>
              <a:gd name="connsiteX18" fmla="*/ 2057400 w 2393156"/>
              <a:gd name="connsiteY18" fmla="*/ 2381 h 488156"/>
              <a:gd name="connsiteX19" fmla="*/ 2064544 w 2393156"/>
              <a:gd name="connsiteY19" fmla="*/ 0 h 488156"/>
              <a:gd name="connsiteX20" fmla="*/ 2105025 w 2393156"/>
              <a:gd name="connsiteY20" fmla="*/ 14288 h 488156"/>
              <a:gd name="connsiteX21" fmla="*/ 2176462 w 2393156"/>
              <a:gd name="connsiteY21" fmla="*/ 47625 h 488156"/>
              <a:gd name="connsiteX22" fmla="*/ 2228850 w 2393156"/>
              <a:gd name="connsiteY22" fmla="*/ 76200 h 488156"/>
              <a:gd name="connsiteX23" fmla="*/ 2271712 w 2393156"/>
              <a:gd name="connsiteY23" fmla="*/ 104775 h 488156"/>
              <a:gd name="connsiteX24" fmla="*/ 2316956 w 2393156"/>
              <a:gd name="connsiteY24" fmla="*/ 142875 h 488156"/>
              <a:gd name="connsiteX25" fmla="*/ 2355056 w 2393156"/>
              <a:gd name="connsiteY25" fmla="*/ 178594 h 488156"/>
              <a:gd name="connsiteX26" fmla="*/ 2381250 w 2393156"/>
              <a:gd name="connsiteY26" fmla="*/ 216694 h 488156"/>
              <a:gd name="connsiteX27" fmla="*/ 2390775 w 2393156"/>
              <a:gd name="connsiteY27" fmla="*/ 245269 h 488156"/>
              <a:gd name="connsiteX28" fmla="*/ 2393156 w 2393156"/>
              <a:gd name="connsiteY28" fmla="*/ 271463 h 488156"/>
              <a:gd name="connsiteX29" fmla="*/ 2383631 w 2393156"/>
              <a:gd name="connsiteY29" fmla="*/ 307181 h 488156"/>
              <a:gd name="connsiteX30" fmla="*/ 2359819 w 2393156"/>
              <a:gd name="connsiteY30" fmla="*/ 354806 h 488156"/>
              <a:gd name="connsiteX31" fmla="*/ 2321719 w 2393156"/>
              <a:gd name="connsiteY31" fmla="*/ 409575 h 488156"/>
              <a:gd name="connsiteX32" fmla="*/ 1993106 w 2393156"/>
              <a:gd name="connsiteY32" fmla="*/ 314325 h 488156"/>
              <a:gd name="connsiteX33" fmla="*/ 1966912 w 2393156"/>
              <a:gd name="connsiteY33" fmla="*/ 292894 h 488156"/>
              <a:gd name="connsiteX34" fmla="*/ 1943100 w 2393156"/>
              <a:gd name="connsiteY34" fmla="*/ 273844 h 488156"/>
              <a:gd name="connsiteX35" fmla="*/ 1907381 w 2393156"/>
              <a:gd name="connsiteY35" fmla="*/ 257175 h 488156"/>
              <a:gd name="connsiteX36" fmla="*/ 1876425 w 2393156"/>
              <a:gd name="connsiteY36" fmla="*/ 250031 h 488156"/>
              <a:gd name="connsiteX37" fmla="*/ 1826419 w 2393156"/>
              <a:gd name="connsiteY37" fmla="*/ 252413 h 488156"/>
              <a:gd name="connsiteX38" fmla="*/ 1566862 w 2393156"/>
              <a:gd name="connsiteY38" fmla="*/ 269081 h 488156"/>
              <a:gd name="connsiteX39" fmla="*/ 1188244 w 2393156"/>
              <a:gd name="connsiteY39" fmla="*/ 30241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393156" h="488156">
                <a:moveTo>
                  <a:pt x="1188244" y="302419"/>
                </a:moveTo>
                <a:lnTo>
                  <a:pt x="926306" y="333375"/>
                </a:lnTo>
                <a:lnTo>
                  <a:pt x="747712" y="354806"/>
                </a:lnTo>
                <a:lnTo>
                  <a:pt x="595312" y="376238"/>
                </a:lnTo>
                <a:lnTo>
                  <a:pt x="423862" y="407194"/>
                </a:lnTo>
                <a:lnTo>
                  <a:pt x="254794" y="438150"/>
                </a:lnTo>
                <a:lnTo>
                  <a:pt x="0" y="488156"/>
                </a:lnTo>
                <a:lnTo>
                  <a:pt x="130969" y="226219"/>
                </a:lnTo>
                <a:lnTo>
                  <a:pt x="292894" y="221456"/>
                </a:lnTo>
                <a:lnTo>
                  <a:pt x="595312" y="195263"/>
                </a:lnTo>
                <a:lnTo>
                  <a:pt x="1000125" y="157163"/>
                </a:lnTo>
                <a:lnTo>
                  <a:pt x="1223962" y="135731"/>
                </a:lnTo>
                <a:lnTo>
                  <a:pt x="1397794" y="116681"/>
                </a:lnTo>
                <a:lnTo>
                  <a:pt x="1557337" y="95250"/>
                </a:lnTo>
                <a:lnTo>
                  <a:pt x="1721644" y="73819"/>
                </a:lnTo>
                <a:lnTo>
                  <a:pt x="1847850" y="54769"/>
                </a:lnTo>
                <a:lnTo>
                  <a:pt x="1924050" y="40481"/>
                </a:lnTo>
                <a:lnTo>
                  <a:pt x="2009775" y="21431"/>
                </a:lnTo>
                <a:lnTo>
                  <a:pt x="2057400" y="2381"/>
                </a:lnTo>
                <a:lnTo>
                  <a:pt x="2064544" y="0"/>
                </a:lnTo>
                <a:lnTo>
                  <a:pt x="2105025" y="14288"/>
                </a:lnTo>
                <a:lnTo>
                  <a:pt x="2176462" y="47625"/>
                </a:lnTo>
                <a:lnTo>
                  <a:pt x="2228850" y="76200"/>
                </a:lnTo>
                <a:lnTo>
                  <a:pt x="2271712" y="104775"/>
                </a:lnTo>
                <a:lnTo>
                  <a:pt x="2316956" y="142875"/>
                </a:lnTo>
                <a:lnTo>
                  <a:pt x="2355056" y="178594"/>
                </a:lnTo>
                <a:lnTo>
                  <a:pt x="2381250" y="216694"/>
                </a:lnTo>
                <a:lnTo>
                  <a:pt x="2390775" y="245269"/>
                </a:lnTo>
                <a:lnTo>
                  <a:pt x="2393156" y="271463"/>
                </a:lnTo>
                <a:lnTo>
                  <a:pt x="2383631" y="307181"/>
                </a:lnTo>
                <a:lnTo>
                  <a:pt x="2359819" y="354806"/>
                </a:lnTo>
                <a:lnTo>
                  <a:pt x="2321719" y="409575"/>
                </a:lnTo>
                <a:lnTo>
                  <a:pt x="1993106" y="314325"/>
                </a:lnTo>
                <a:lnTo>
                  <a:pt x="1966912" y="292894"/>
                </a:lnTo>
                <a:lnTo>
                  <a:pt x="1943100" y="273844"/>
                </a:lnTo>
                <a:lnTo>
                  <a:pt x="1907381" y="257175"/>
                </a:lnTo>
                <a:lnTo>
                  <a:pt x="1876425" y="250031"/>
                </a:lnTo>
                <a:lnTo>
                  <a:pt x="1826419" y="252413"/>
                </a:lnTo>
                <a:lnTo>
                  <a:pt x="1566862" y="269081"/>
                </a:lnTo>
                <a:lnTo>
                  <a:pt x="1188244" y="302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2A6C01A-2B01-4335-B1D0-F81B3E261FAF}"/>
              </a:ext>
            </a:extLst>
          </p:cNvPr>
          <p:cNvSpPr/>
          <p:nvPr/>
        </p:nvSpPr>
        <p:spPr>
          <a:xfrm rot="16200000">
            <a:off x="4969669" y="3709194"/>
            <a:ext cx="3556000" cy="935038"/>
          </a:xfrm>
          <a:custGeom>
            <a:avLst/>
            <a:gdLst>
              <a:gd name="connsiteX0" fmla="*/ 2026508 w 3555215"/>
              <a:gd name="connsiteY0" fmla="*/ 843790 h 935583"/>
              <a:gd name="connsiteX1" fmla="*/ 1811147 w 3555215"/>
              <a:gd name="connsiteY1" fmla="*/ 829668 h 935583"/>
              <a:gd name="connsiteX2" fmla="*/ 1676988 w 3555215"/>
              <a:gd name="connsiteY2" fmla="*/ 819076 h 935583"/>
              <a:gd name="connsiteX3" fmla="*/ 1528707 w 3555215"/>
              <a:gd name="connsiteY3" fmla="*/ 801423 h 935583"/>
              <a:gd name="connsiteX4" fmla="*/ 1376896 w 3555215"/>
              <a:gd name="connsiteY4" fmla="*/ 780240 h 935583"/>
              <a:gd name="connsiteX5" fmla="*/ 1218023 w 3555215"/>
              <a:gd name="connsiteY5" fmla="*/ 755527 h 935583"/>
              <a:gd name="connsiteX6" fmla="*/ 1080333 w 3555215"/>
              <a:gd name="connsiteY6" fmla="*/ 730813 h 935583"/>
              <a:gd name="connsiteX7" fmla="*/ 907339 w 3555215"/>
              <a:gd name="connsiteY7" fmla="*/ 691978 h 935583"/>
              <a:gd name="connsiteX8" fmla="*/ 755527 w 3555215"/>
              <a:gd name="connsiteY8" fmla="*/ 656673 h 935583"/>
              <a:gd name="connsiteX9" fmla="*/ 610777 w 3555215"/>
              <a:gd name="connsiteY9" fmla="*/ 610776 h 935583"/>
              <a:gd name="connsiteX10" fmla="*/ 501331 w 3555215"/>
              <a:gd name="connsiteY10" fmla="*/ 571941 h 935583"/>
              <a:gd name="connsiteX11" fmla="*/ 409538 w 3555215"/>
              <a:gd name="connsiteY11" fmla="*/ 529575 h 935583"/>
              <a:gd name="connsiteX12" fmla="*/ 317745 w 3555215"/>
              <a:gd name="connsiteY12" fmla="*/ 483678 h 935583"/>
              <a:gd name="connsiteX13" fmla="*/ 243604 w 3555215"/>
              <a:gd name="connsiteY13" fmla="*/ 437782 h 935583"/>
              <a:gd name="connsiteX14" fmla="*/ 183586 w 3555215"/>
              <a:gd name="connsiteY14" fmla="*/ 395416 h 935583"/>
              <a:gd name="connsiteX15" fmla="*/ 123567 w 3555215"/>
              <a:gd name="connsiteY15" fmla="*/ 335397 h 935583"/>
              <a:gd name="connsiteX16" fmla="*/ 77671 w 3555215"/>
              <a:gd name="connsiteY16" fmla="*/ 282440 h 935583"/>
              <a:gd name="connsiteX17" fmla="*/ 42366 w 3555215"/>
              <a:gd name="connsiteY17" fmla="*/ 236543 h 935583"/>
              <a:gd name="connsiteX18" fmla="*/ 14122 w 3555215"/>
              <a:gd name="connsiteY18" fmla="*/ 180055 h 935583"/>
              <a:gd name="connsiteX19" fmla="*/ 0 w 3555215"/>
              <a:gd name="connsiteY19" fmla="*/ 120037 h 935583"/>
              <a:gd name="connsiteX20" fmla="*/ 7061 w 3555215"/>
              <a:gd name="connsiteY20" fmla="*/ 84732 h 935583"/>
              <a:gd name="connsiteX21" fmla="*/ 24713 w 3555215"/>
              <a:gd name="connsiteY21" fmla="*/ 56488 h 935583"/>
              <a:gd name="connsiteX22" fmla="*/ 60018 w 3555215"/>
              <a:gd name="connsiteY22" fmla="*/ 38835 h 935583"/>
              <a:gd name="connsiteX23" fmla="*/ 123567 w 3555215"/>
              <a:gd name="connsiteY23" fmla="*/ 21183 h 935583"/>
              <a:gd name="connsiteX24" fmla="*/ 180055 w 3555215"/>
              <a:gd name="connsiteY24" fmla="*/ 0 h 935583"/>
              <a:gd name="connsiteX25" fmla="*/ 540167 w 3555215"/>
              <a:gd name="connsiteY25" fmla="*/ 247135 h 935583"/>
              <a:gd name="connsiteX26" fmla="*/ 610777 w 3555215"/>
              <a:gd name="connsiteY26" fmla="*/ 303623 h 935583"/>
              <a:gd name="connsiteX27" fmla="*/ 656673 w 3555215"/>
              <a:gd name="connsiteY27" fmla="*/ 335397 h 935583"/>
              <a:gd name="connsiteX28" fmla="*/ 716692 w 3555215"/>
              <a:gd name="connsiteY28" fmla="*/ 370702 h 935583"/>
              <a:gd name="connsiteX29" fmla="*/ 780241 w 3555215"/>
              <a:gd name="connsiteY29" fmla="*/ 402477 h 935583"/>
              <a:gd name="connsiteX30" fmla="*/ 854381 w 3555215"/>
              <a:gd name="connsiteY30" fmla="*/ 434251 h 935583"/>
              <a:gd name="connsiteX31" fmla="*/ 932052 w 3555215"/>
              <a:gd name="connsiteY31" fmla="*/ 458965 h 935583"/>
              <a:gd name="connsiteX32" fmla="*/ 1048559 w 3555215"/>
              <a:gd name="connsiteY32" fmla="*/ 483678 h 935583"/>
              <a:gd name="connsiteX33" fmla="*/ 1207431 w 3555215"/>
              <a:gd name="connsiteY33" fmla="*/ 515453 h 935583"/>
              <a:gd name="connsiteX34" fmla="*/ 1405140 w 3555215"/>
              <a:gd name="connsiteY34" fmla="*/ 543697 h 935583"/>
              <a:gd name="connsiteX35" fmla="*/ 1634622 w 3555215"/>
              <a:gd name="connsiteY35" fmla="*/ 571941 h 935583"/>
              <a:gd name="connsiteX36" fmla="*/ 1761720 w 3555215"/>
              <a:gd name="connsiteY36" fmla="*/ 582532 h 935583"/>
              <a:gd name="connsiteX37" fmla="*/ 1920593 w 3555215"/>
              <a:gd name="connsiteY37" fmla="*/ 593124 h 935583"/>
              <a:gd name="connsiteX38" fmla="*/ 2139484 w 3555215"/>
              <a:gd name="connsiteY38" fmla="*/ 603715 h 935583"/>
              <a:gd name="connsiteX39" fmla="*/ 2503126 w 3555215"/>
              <a:gd name="connsiteY39" fmla="*/ 610776 h 935583"/>
              <a:gd name="connsiteX40" fmla="*/ 2834993 w 3555215"/>
              <a:gd name="connsiteY40" fmla="*/ 610776 h 935583"/>
              <a:gd name="connsiteX41" fmla="*/ 3202165 w 3555215"/>
              <a:gd name="connsiteY41" fmla="*/ 607246 h 935583"/>
              <a:gd name="connsiteX42" fmla="*/ 3431648 w 3555215"/>
              <a:gd name="connsiteY42" fmla="*/ 610776 h 935583"/>
              <a:gd name="connsiteX43" fmla="*/ 3488136 w 3555215"/>
              <a:gd name="connsiteY43" fmla="*/ 603715 h 935583"/>
              <a:gd name="connsiteX44" fmla="*/ 3555215 w 3555215"/>
              <a:gd name="connsiteY44" fmla="*/ 557819 h 935583"/>
              <a:gd name="connsiteX45" fmla="*/ 3495197 w 3555215"/>
              <a:gd name="connsiteY45" fmla="*/ 935583 h 935583"/>
              <a:gd name="connsiteX46" fmla="*/ 3417526 w 3555215"/>
              <a:gd name="connsiteY46" fmla="*/ 921461 h 935583"/>
              <a:gd name="connsiteX47" fmla="*/ 3371629 w 3555215"/>
              <a:gd name="connsiteY47" fmla="*/ 900278 h 935583"/>
              <a:gd name="connsiteX48" fmla="*/ 3329263 w 3555215"/>
              <a:gd name="connsiteY48" fmla="*/ 886156 h 935583"/>
              <a:gd name="connsiteX49" fmla="*/ 3283367 w 3555215"/>
              <a:gd name="connsiteY49" fmla="*/ 879095 h 935583"/>
              <a:gd name="connsiteX50" fmla="*/ 3089189 w 3555215"/>
              <a:gd name="connsiteY50" fmla="*/ 875564 h 935583"/>
              <a:gd name="connsiteX51" fmla="*/ 2782035 w 3555215"/>
              <a:gd name="connsiteY51" fmla="*/ 875564 h 935583"/>
              <a:gd name="connsiteX52" fmla="*/ 2517248 w 3555215"/>
              <a:gd name="connsiteY52" fmla="*/ 868503 h 935583"/>
              <a:gd name="connsiteX53" fmla="*/ 2248930 w 3555215"/>
              <a:gd name="connsiteY53" fmla="*/ 857912 h 935583"/>
              <a:gd name="connsiteX54" fmla="*/ 2026508 w 3555215"/>
              <a:gd name="connsiteY54" fmla="*/ 843790 h 93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555215" h="935583">
                <a:moveTo>
                  <a:pt x="2026508" y="843790"/>
                </a:moveTo>
                <a:lnTo>
                  <a:pt x="1811147" y="829668"/>
                </a:lnTo>
                <a:lnTo>
                  <a:pt x="1676988" y="819076"/>
                </a:lnTo>
                <a:lnTo>
                  <a:pt x="1528707" y="801423"/>
                </a:lnTo>
                <a:lnTo>
                  <a:pt x="1376896" y="780240"/>
                </a:lnTo>
                <a:lnTo>
                  <a:pt x="1218023" y="755527"/>
                </a:lnTo>
                <a:lnTo>
                  <a:pt x="1080333" y="730813"/>
                </a:lnTo>
                <a:lnTo>
                  <a:pt x="907339" y="691978"/>
                </a:lnTo>
                <a:lnTo>
                  <a:pt x="755527" y="656673"/>
                </a:lnTo>
                <a:lnTo>
                  <a:pt x="610777" y="610776"/>
                </a:lnTo>
                <a:lnTo>
                  <a:pt x="501331" y="571941"/>
                </a:lnTo>
                <a:lnTo>
                  <a:pt x="409538" y="529575"/>
                </a:lnTo>
                <a:lnTo>
                  <a:pt x="317745" y="483678"/>
                </a:lnTo>
                <a:lnTo>
                  <a:pt x="243604" y="437782"/>
                </a:lnTo>
                <a:lnTo>
                  <a:pt x="183586" y="395416"/>
                </a:lnTo>
                <a:lnTo>
                  <a:pt x="123567" y="335397"/>
                </a:lnTo>
                <a:lnTo>
                  <a:pt x="77671" y="282440"/>
                </a:lnTo>
                <a:lnTo>
                  <a:pt x="42366" y="236543"/>
                </a:lnTo>
                <a:lnTo>
                  <a:pt x="14122" y="180055"/>
                </a:lnTo>
                <a:lnTo>
                  <a:pt x="0" y="120037"/>
                </a:lnTo>
                <a:lnTo>
                  <a:pt x="7061" y="84732"/>
                </a:lnTo>
                <a:lnTo>
                  <a:pt x="24713" y="56488"/>
                </a:lnTo>
                <a:lnTo>
                  <a:pt x="60018" y="38835"/>
                </a:lnTo>
                <a:lnTo>
                  <a:pt x="123567" y="21183"/>
                </a:lnTo>
                <a:lnTo>
                  <a:pt x="180055" y="0"/>
                </a:lnTo>
                <a:lnTo>
                  <a:pt x="540167" y="247135"/>
                </a:lnTo>
                <a:lnTo>
                  <a:pt x="610777" y="303623"/>
                </a:lnTo>
                <a:lnTo>
                  <a:pt x="656673" y="335397"/>
                </a:lnTo>
                <a:lnTo>
                  <a:pt x="716692" y="370702"/>
                </a:lnTo>
                <a:lnTo>
                  <a:pt x="780241" y="402477"/>
                </a:lnTo>
                <a:lnTo>
                  <a:pt x="854381" y="434251"/>
                </a:lnTo>
                <a:lnTo>
                  <a:pt x="932052" y="458965"/>
                </a:lnTo>
                <a:lnTo>
                  <a:pt x="1048559" y="483678"/>
                </a:lnTo>
                <a:lnTo>
                  <a:pt x="1207431" y="515453"/>
                </a:lnTo>
                <a:lnTo>
                  <a:pt x="1405140" y="543697"/>
                </a:lnTo>
                <a:lnTo>
                  <a:pt x="1634622" y="571941"/>
                </a:lnTo>
                <a:lnTo>
                  <a:pt x="1761720" y="582532"/>
                </a:lnTo>
                <a:lnTo>
                  <a:pt x="1920593" y="593124"/>
                </a:lnTo>
                <a:lnTo>
                  <a:pt x="2139484" y="603715"/>
                </a:lnTo>
                <a:lnTo>
                  <a:pt x="2503126" y="610776"/>
                </a:lnTo>
                <a:lnTo>
                  <a:pt x="2834993" y="610776"/>
                </a:lnTo>
                <a:lnTo>
                  <a:pt x="3202165" y="607246"/>
                </a:lnTo>
                <a:lnTo>
                  <a:pt x="3431648" y="610776"/>
                </a:lnTo>
                <a:lnTo>
                  <a:pt x="3488136" y="603715"/>
                </a:lnTo>
                <a:lnTo>
                  <a:pt x="3555215" y="557819"/>
                </a:lnTo>
                <a:lnTo>
                  <a:pt x="3495197" y="935583"/>
                </a:lnTo>
                <a:lnTo>
                  <a:pt x="3417526" y="921461"/>
                </a:lnTo>
                <a:lnTo>
                  <a:pt x="3371629" y="900278"/>
                </a:lnTo>
                <a:lnTo>
                  <a:pt x="3329263" y="886156"/>
                </a:lnTo>
                <a:lnTo>
                  <a:pt x="3283367" y="879095"/>
                </a:lnTo>
                <a:lnTo>
                  <a:pt x="3089189" y="875564"/>
                </a:lnTo>
                <a:lnTo>
                  <a:pt x="2782035" y="875564"/>
                </a:lnTo>
                <a:lnTo>
                  <a:pt x="2517248" y="868503"/>
                </a:lnTo>
                <a:lnTo>
                  <a:pt x="2248930" y="857912"/>
                </a:lnTo>
                <a:lnTo>
                  <a:pt x="2026508" y="8437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28149DA-846F-4A7E-948E-B0917AA069AD}"/>
              </a:ext>
            </a:extLst>
          </p:cNvPr>
          <p:cNvSpPr/>
          <p:nvPr/>
        </p:nvSpPr>
        <p:spPr>
          <a:xfrm>
            <a:off x="5691188" y="5353050"/>
            <a:ext cx="879475" cy="487363"/>
          </a:xfrm>
          <a:custGeom>
            <a:avLst/>
            <a:gdLst>
              <a:gd name="connsiteX0" fmla="*/ 328612 w 878681"/>
              <a:gd name="connsiteY0" fmla="*/ 73819 h 488156"/>
              <a:gd name="connsiteX1" fmla="*/ 495300 w 878681"/>
              <a:gd name="connsiteY1" fmla="*/ 109538 h 488156"/>
              <a:gd name="connsiteX2" fmla="*/ 585787 w 878681"/>
              <a:gd name="connsiteY2" fmla="*/ 126206 h 488156"/>
              <a:gd name="connsiteX3" fmla="*/ 633412 w 878681"/>
              <a:gd name="connsiteY3" fmla="*/ 130969 h 488156"/>
              <a:gd name="connsiteX4" fmla="*/ 685800 w 878681"/>
              <a:gd name="connsiteY4" fmla="*/ 130969 h 488156"/>
              <a:gd name="connsiteX5" fmla="*/ 721518 w 878681"/>
              <a:gd name="connsiteY5" fmla="*/ 123825 h 488156"/>
              <a:gd name="connsiteX6" fmla="*/ 781050 w 878681"/>
              <a:gd name="connsiteY6" fmla="*/ 102394 h 488156"/>
              <a:gd name="connsiteX7" fmla="*/ 878681 w 878681"/>
              <a:gd name="connsiteY7" fmla="*/ 28575 h 488156"/>
              <a:gd name="connsiteX8" fmla="*/ 664368 w 878681"/>
              <a:gd name="connsiteY8" fmla="*/ 488156 h 488156"/>
              <a:gd name="connsiteX9" fmla="*/ 590550 w 878681"/>
              <a:gd name="connsiteY9" fmla="*/ 426244 h 488156"/>
              <a:gd name="connsiteX10" fmla="*/ 550068 w 878681"/>
              <a:gd name="connsiteY10" fmla="*/ 373856 h 488156"/>
              <a:gd name="connsiteX11" fmla="*/ 514350 w 878681"/>
              <a:gd name="connsiteY11" fmla="*/ 338138 h 488156"/>
              <a:gd name="connsiteX12" fmla="*/ 473868 w 878681"/>
              <a:gd name="connsiteY12" fmla="*/ 304800 h 488156"/>
              <a:gd name="connsiteX13" fmla="*/ 371475 w 878681"/>
              <a:gd name="connsiteY13" fmla="*/ 245269 h 488156"/>
              <a:gd name="connsiteX14" fmla="*/ 233362 w 878681"/>
              <a:gd name="connsiteY14" fmla="*/ 171450 h 488156"/>
              <a:gd name="connsiteX15" fmla="*/ 128587 w 878681"/>
              <a:gd name="connsiteY15" fmla="*/ 119063 h 488156"/>
              <a:gd name="connsiteX16" fmla="*/ 45243 w 878681"/>
              <a:gd name="connsiteY16" fmla="*/ 80963 h 488156"/>
              <a:gd name="connsiteX17" fmla="*/ 21431 w 878681"/>
              <a:gd name="connsiteY17" fmla="*/ 69056 h 488156"/>
              <a:gd name="connsiteX18" fmla="*/ 7143 w 878681"/>
              <a:gd name="connsiteY18" fmla="*/ 57150 h 488156"/>
              <a:gd name="connsiteX19" fmla="*/ 0 w 878681"/>
              <a:gd name="connsiteY19" fmla="*/ 38100 h 488156"/>
              <a:gd name="connsiteX20" fmla="*/ 4762 w 878681"/>
              <a:gd name="connsiteY20" fmla="*/ 19050 h 488156"/>
              <a:gd name="connsiteX21" fmla="*/ 14287 w 878681"/>
              <a:gd name="connsiteY21" fmla="*/ 9525 h 488156"/>
              <a:gd name="connsiteX22" fmla="*/ 38100 w 878681"/>
              <a:gd name="connsiteY22" fmla="*/ 0 h 488156"/>
              <a:gd name="connsiteX23" fmla="*/ 88106 w 878681"/>
              <a:gd name="connsiteY23" fmla="*/ 4763 h 488156"/>
              <a:gd name="connsiteX24" fmla="*/ 142875 w 878681"/>
              <a:gd name="connsiteY24" fmla="*/ 14288 h 488156"/>
              <a:gd name="connsiteX25" fmla="*/ 183356 w 878681"/>
              <a:gd name="connsiteY25" fmla="*/ 30956 h 488156"/>
              <a:gd name="connsiteX26" fmla="*/ 328612 w 878681"/>
              <a:gd name="connsiteY26" fmla="*/ 7381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78681" h="488156">
                <a:moveTo>
                  <a:pt x="328612" y="73819"/>
                </a:moveTo>
                <a:lnTo>
                  <a:pt x="495300" y="109538"/>
                </a:lnTo>
                <a:lnTo>
                  <a:pt x="585787" y="126206"/>
                </a:lnTo>
                <a:lnTo>
                  <a:pt x="633412" y="130969"/>
                </a:lnTo>
                <a:lnTo>
                  <a:pt x="685800" y="130969"/>
                </a:lnTo>
                <a:lnTo>
                  <a:pt x="721518" y="123825"/>
                </a:lnTo>
                <a:lnTo>
                  <a:pt x="781050" y="102394"/>
                </a:lnTo>
                <a:lnTo>
                  <a:pt x="878681" y="28575"/>
                </a:lnTo>
                <a:lnTo>
                  <a:pt x="664368" y="488156"/>
                </a:lnTo>
                <a:lnTo>
                  <a:pt x="590550" y="426244"/>
                </a:lnTo>
                <a:lnTo>
                  <a:pt x="550068" y="373856"/>
                </a:lnTo>
                <a:lnTo>
                  <a:pt x="514350" y="338138"/>
                </a:lnTo>
                <a:lnTo>
                  <a:pt x="473868" y="304800"/>
                </a:lnTo>
                <a:lnTo>
                  <a:pt x="371475" y="245269"/>
                </a:lnTo>
                <a:lnTo>
                  <a:pt x="233362" y="171450"/>
                </a:lnTo>
                <a:lnTo>
                  <a:pt x="128587" y="119063"/>
                </a:lnTo>
                <a:lnTo>
                  <a:pt x="45243" y="80963"/>
                </a:lnTo>
                <a:lnTo>
                  <a:pt x="21431" y="69056"/>
                </a:lnTo>
                <a:lnTo>
                  <a:pt x="7143" y="57150"/>
                </a:lnTo>
                <a:lnTo>
                  <a:pt x="0" y="38100"/>
                </a:lnTo>
                <a:lnTo>
                  <a:pt x="4762" y="19050"/>
                </a:lnTo>
                <a:lnTo>
                  <a:pt x="14287" y="9525"/>
                </a:lnTo>
                <a:lnTo>
                  <a:pt x="38100" y="0"/>
                </a:lnTo>
                <a:lnTo>
                  <a:pt x="88106" y="4763"/>
                </a:lnTo>
                <a:lnTo>
                  <a:pt x="142875" y="14288"/>
                </a:lnTo>
                <a:lnTo>
                  <a:pt x="183356" y="30956"/>
                </a:lnTo>
                <a:lnTo>
                  <a:pt x="328612" y="73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7045C37-A442-415D-AC64-79CE4486B10B}"/>
              </a:ext>
            </a:extLst>
          </p:cNvPr>
          <p:cNvSpPr/>
          <p:nvPr/>
        </p:nvSpPr>
        <p:spPr>
          <a:xfrm>
            <a:off x="5002213" y="3100388"/>
            <a:ext cx="925512" cy="1177925"/>
          </a:xfrm>
          <a:custGeom>
            <a:avLst/>
            <a:gdLst>
              <a:gd name="connsiteX0" fmla="*/ 628830 w 925938"/>
              <a:gd name="connsiteY0" fmla="*/ 899978 h 1176894"/>
              <a:gd name="connsiteX1" fmla="*/ 536525 w 925938"/>
              <a:gd name="connsiteY1" fmla="*/ 724020 h 1176894"/>
              <a:gd name="connsiteX2" fmla="*/ 412489 w 925938"/>
              <a:gd name="connsiteY2" fmla="*/ 527872 h 1176894"/>
              <a:gd name="connsiteX3" fmla="*/ 297108 w 925938"/>
              <a:gd name="connsiteY3" fmla="*/ 398067 h 1176894"/>
              <a:gd name="connsiteX4" fmla="*/ 181726 w 925938"/>
              <a:gd name="connsiteY4" fmla="*/ 262494 h 1176894"/>
              <a:gd name="connsiteX5" fmla="*/ 80767 w 925938"/>
              <a:gd name="connsiteY5" fmla="*/ 147112 h 1176894"/>
              <a:gd name="connsiteX6" fmla="*/ 17307 w 925938"/>
              <a:gd name="connsiteY6" fmla="*/ 77883 h 1176894"/>
              <a:gd name="connsiteX7" fmla="*/ 5769 w 925938"/>
              <a:gd name="connsiteY7" fmla="*/ 57691 h 1176894"/>
              <a:gd name="connsiteX8" fmla="*/ 0 w 925938"/>
              <a:gd name="connsiteY8" fmla="*/ 31730 h 1176894"/>
              <a:gd name="connsiteX9" fmla="*/ 0 w 925938"/>
              <a:gd name="connsiteY9" fmla="*/ 11538 h 1176894"/>
              <a:gd name="connsiteX10" fmla="*/ 8653 w 925938"/>
              <a:gd name="connsiteY10" fmla="*/ 0 h 1176894"/>
              <a:gd name="connsiteX11" fmla="*/ 31730 w 925938"/>
              <a:gd name="connsiteY11" fmla="*/ 0 h 1176894"/>
              <a:gd name="connsiteX12" fmla="*/ 72113 w 925938"/>
              <a:gd name="connsiteY12" fmla="*/ 20192 h 1176894"/>
              <a:gd name="connsiteX13" fmla="*/ 155765 w 925938"/>
              <a:gd name="connsiteY13" fmla="*/ 77883 h 1176894"/>
              <a:gd name="connsiteX14" fmla="*/ 274031 w 925938"/>
              <a:gd name="connsiteY14" fmla="*/ 170188 h 1176894"/>
              <a:gd name="connsiteX15" fmla="*/ 346145 w 925938"/>
              <a:gd name="connsiteY15" fmla="*/ 227879 h 1176894"/>
              <a:gd name="connsiteX16" fmla="*/ 424028 w 925938"/>
              <a:gd name="connsiteY16" fmla="*/ 299993 h 1176894"/>
              <a:gd name="connsiteX17" fmla="*/ 504795 w 925938"/>
              <a:gd name="connsiteY17" fmla="*/ 374991 h 1176894"/>
              <a:gd name="connsiteX18" fmla="*/ 643253 w 925938"/>
              <a:gd name="connsiteY18" fmla="*/ 519218 h 1176894"/>
              <a:gd name="connsiteX19" fmla="*/ 721135 w 925938"/>
              <a:gd name="connsiteY19" fmla="*/ 585562 h 1176894"/>
              <a:gd name="connsiteX20" fmla="*/ 790365 w 925938"/>
              <a:gd name="connsiteY20" fmla="*/ 651907 h 1176894"/>
              <a:gd name="connsiteX21" fmla="*/ 822094 w 925938"/>
              <a:gd name="connsiteY21" fmla="*/ 692291 h 1176894"/>
              <a:gd name="connsiteX22" fmla="*/ 862478 w 925938"/>
              <a:gd name="connsiteY22" fmla="*/ 749981 h 1176894"/>
              <a:gd name="connsiteX23" fmla="*/ 885554 w 925938"/>
              <a:gd name="connsiteY23" fmla="*/ 799019 h 1176894"/>
              <a:gd name="connsiteX24" fmla="*/ 905746 w 925938"/>
              <a:gd name="connsiteY24" fmla="*/ 862479 h 1176894"/>
              <a:gd name="connsiteX25" fmla="*/ 917284 w 925938"/>
              <a:gd name="connsiteY25" fmla="*/ 914400 h 1176894"/>
              <a:gd name="connsiteX26" fmla="*/ 925938 w 925938"/>
              <a:gd name="connsiteY26" fmla="*/ 980745 h 1176894"/>
              <a:gd name="connsiteX27" fmla="*/ 925938 w 925938"/>
              <a:gd name="connsiteY27" fmla="*/ 1038436 h 1176894"/>
              <a:gd name="connsiteX28" fmla="*/ 917284 w 925938"/>
              <a:gd name="connsiteY28" fmla="*/ 1090357 h 1176894"/>
              <a:gd name="connsiteX29" fmla="*/ 899977 w 925938"/>
              <a:gd name="connsiteY29" fmla="*/ 1145164 h 1176894"/>
              <a:gd name="connsiteX30" fmla="*/ 882670 w 925938"/>
              <a:gd name="connsiteY30" fmla="*/ 1168240 h 1176894"/>
              <a:gd name="connsiteX31" fmla="*/ 856709 w 925938"/>
              <a:gd name="connsiteY31" fmla="*/ 1176894 h 1176894"/>
              <a:gd name="connsiteX32" fmla="*/ 827864 w 925938"/>
              <a:gd name="connsiteY32" fmla="*/ 1176894 h 1176894"/>
              <a:gd name="connsiteX33" fmla="*/ 801903 w 925938"/>
              <a:gd name="connsiteY33" fmla="*/ 1168240 h 1176894"/>
              <a:gd name="connsiteX34" fmla="*/ 775942 w 925938"/>
              <a:gd name="connsiteY34" fmla="*/ 1150933 h 1176894"/>
              <a:gd name="connsiteX35" fmla="*/ 752865 w 925938"/>
              <a:gd name="connsiteY35" fmla="*/ 1124972 h 1176894"/>
              <a:gd name="connsiteX36" fmla="*/ 712482 w 925938"/>
              <a:gd name="connsiteY36" fmla="*/ 1058627 h 1176894"/>
              <a:gd name="connsiteX37" fmla="*/ 683636 w 925938"/>
              <a:gd name="connsiteY37" fmla="*/ 992283 h 1176894"/>
              <a:gd name="connsiteX38" fmla="*/ 628830 w 925938"/>
              <a:gd name="connsiteY38" fmla="*/ 899978 h 117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25938" h="1176894">
                <a:moveTo>
                  <a:pt x="628830" y="899978"/>
                </a:moveTo>
                <a:lnTo>
                  <a:pt x="536525" y="724020"/>
                </a:lnTo>
                <a:lnTo>
                  <a:pt x="412489" y="527872"/>
                </a:lnTo>
                <a:lnTo>
                  <a:pt x="297108" y="398067"/>
                </a:lnTo>
                <a:lnTo>
                  <a:pt x="181726" y="262494"/>
                </a:lnTo>
                <a:lnTo>
                  <a:pt x="80767" y="147112"/>
                </a:lnTo>
                <a:lnTo>
                  <a:pt x="17307" y="77883"/>
                </a:lnTo>
                <a:lnTo>
                  <a:pt x="5769" y="57691"/>
                </a:lnTo>
                <a:lnTo>
                  <a:pt x="0" y="31730"/>
                </a:lnTo>
                <a:lnTo>
                  <a:pt x="0" y="11538"/>
                </a:lnTo>
                <a:lnTo>
                  <a:pt x="8653" y="0"/>
                </a:lnTo>
                <a:lnTo>
                  <a:pt x="31730" y="0"/>
                </a:lnTo>
                <a:lnTo>
                  <a:pt x="72113" y="20192"/>
                </a:lnTo>
                <a:lnTo>
                  <a:pt x="155765" y="77883"/>
                </a:lnTo>
                <a:lnTo>
                  <a:pt x="274031" y="170188"/>
                </a:lnTo>
                <a:lnTo>
                  <a:pt x="346145" y="227879"/>
                </a:lnTo>
                <a:lnTo>
                  <a:pt x="424028" y="299993"/>
                </a:lnTo>
                <a:lnTo>
                  <a:pt x="504795" y="374991"/>
                </a:lnTo>
                <a:lnTo>
                  <a:pt x="643253" y="519218"/>
                </a:lnTo>
                <a:lnTo>
                  <a:pt x="721135" y="585562"/>
                </a:lnTo>
                <a:lnTo>
                  <a:pt x="790365" y="651907"/>
                </a:lnTo>
                <a:lnTo>
                  <a:pt x="822094" y="692291"/>
                </a:lnTo>
                <a:lnTo>
                  <a:pt x="862478" y="749981"/>
                </a:lnTo>
                <a:lnTo>
                  <a:pt x="885554" y="799019"/>
                </a:lnTo>
                <a:lnTo>
                  <a:pt x="905746" y="862479"/>
                </a:lnTo>
                <a:lnTo>
                  <a:pt x="917284" y="914400"/>
                </a:lnTo>
                <a:lnTo>
                  <a:pt x="925938" y="980745"/>
                </a:lnTo>
                <a:lnTo>
                  <a:pt x="925938" y="1038436"/>
                </a:lnTo>
                <a:lnTo>
                  <a:pt x="917284" y="1090357"/>
                </a:lnTo>
                <a:lnTo>
                  <a:pt x="899977" y="1145164"/>
                </a:lnTo>
                <a:lnTo>
                  <a:pt x="882670" y="1168240"/>
                </a:lnTo>
                <a:lnTo>
                  <a:pt x="856709" y="1176894"/>
                </a:lnTo>
                <a:lnTo>
                  <a:pt x="827864" y="1176894"/>
                </a:lnTo>
                <a:lnTo>
                  <a:pt x="801903" y="1168240"/>
                </a:lnTo>
                <a:lnTo>
                  <a:pt x="775942" y="1150933"/>
                </a:lnTo>
                <a:lnTo>
                  <a:pt x="752865" y="1124972"/>
                </a:lnTo>
                <a:lnTo>
                  <a:pt x="712482" y="1058627"/>
                </a:lnTo>
                <a:lnTo>
                  <a:pt x="683636" y="992283"/>
                </a:lnTo>
                <a:lnTo>
                  <a:pt x="628830" y="8999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955AB23-271A-45E9-9A14-71545A65DC34}"/>
              </a:ext>
            </a:extLst>
          </p:cNvPr>
          <p:cNvSpPr/>
          <p:nvPr/>
        </p:nvSpPr>
        <p:spPr>
          <a:xfrm>
            <a:off x="4433888" y="3381375"/>
            <a:ext cx="1770062" cy="1638300"/>
          </a:xfrm>
          <a:custGeom>
            <a:avLst/>
            <a:gdLst>
              <a:gd name="connsiteX0" fmla="*/ 103843 w 1771109"/>
              <a:gd name="connsiteY0" fmla="*/ 842286 h 1638420"/>
              <a:gd name="connsiteX1" fmla="*/ 135573 w 1771109"/>
              <a:gd name="connsiteY1" fmla="*/ 504795 h 1638420"/>
              <a:gd name="connsiteX2" fmla="*/ 152881 w 1771109"/>
              <a:gd name="connsiteY2" fmla="*/ 349030 h 1638420"/>
              <a:gd name="connsiteX3" fmla="*/ 158650 w 1771109"/>
              <a:gd name="connsiteY3" fmla="*/ 288454 h 1638420"/>
              <a:gd name="connsiteX4" fmla="*/ 155765 w 1771109"/>
              <a:gd name="connsiteY4" fmla="*/ 253840 h 1638420"/>
              <a:gd name="connsiteX5" fmla="*/ 144227 w 1771109"/>
              <a:gd name="connsiteY5" fmla="*/ 201918 h 1638420"/>
              <a:gd name="connsiteX6" fmla="*/ 121151 w 1771109"/>
              <a:gd name="connsiteY6" fmla="*/ 161534 h 1638420"/>
              <a:gd name="connsiteX7" fmla="*/ 80767 w 1771109"/>
              <a:gd name="connsiteY7" fmla="*/ 112497 h 1638420"/>
              <a:gd name="connsiteX8" fmla="*/ 46153 w 1771109"/>
              <a:gd name="connsiteY8" fmla="*/ 74998 h 1638420"/>
              <a:gd name="connsiteX9" fmla="*/ 28845 w 1771109"/>
              <a:gd name="connsiteY9" fmla="*/ 51922 h 1638420"/>
              <a:gd name="connsiteX10" fmla="*/ 20192 w 1771109"/>
              <a:gd name="connsiteY10" fmla="*/ 31730 h 1638420"/>
              <a:gd name="connsiteX11" fmla="*/ 20192 w 1771109"/>
              <a:gd name="connsiteY11" fmla="*/ 17307 h 1638420"/>
              <a:gd name="connsiteX12" fmla="*/ 37499 w 1771109"/>
              <a:gd name="connsiteY12" fmla="*/ 2884 h 1638420"/>
              <a:gd name="connsiteX13" fmla="*/ 54806 w 1771109"/>
              <a:gd name="connsiteY13" fmla="*/ 0 h 1638420"/>
              <a:gd name="connsiteX14" fmla="*/ 106728 w 1771109"/>
              <a:gd name="connsiteY14" fmla="*/ 8654 h 1638420"/>
              <a:gd name="connsiteX15" fmla="*/ 158650 w 1771109"/>
              <a:gd name="connsiteY15" fmla="*/ 23076 h 1638420"/>
              <a:gd name="connsiteX16" fmla="*/ 213456 w 1771109"/>
              <a:gd name="connsiteY16" fmla="*/ 43268 h 1638420"/>
              <a:gd name="connsiteX17" fmla="*/ 268262 w 1771109"/>
              <a:gd name="connsiteY17" fmla="*/ 66344 h 1638420"/>
              <a:gd name="connsiteX18" fmla="*/ 328838 w 1771109"/>
              <a:gd name="connsiteY18" fmla="*/ 100959 h 1638420"/>
              <a:gd name="connsiteX19" fmla="*/ 369221 w 1771109"/>
              <a:gd name="connsiteY19" fmla="*/ 129804 h 1638420"/>
              <a:gd name="connsiteX20" fmla="*/ 395182 w 1771109"/>
              <a:gd name="connsiteY20" fmla="*/ 149996 h 1638420"/>
              <a:gd name="connsiteX21" fmla="*/ 412490 w 1771109"/>
              <a:gd name="connsiteY21" fmla="*/ 170188 h 1638420"/>
              <a:gd name="connsiteX22" fmla="*/ 421143 w 1771109"/>
              <a:gd name="connsiteY22" fmla="*/ 190380 h 1638420"/>
              <a:gd name="connsiteX23" fmla="*/ 426912 w 1771109"/>
              <a:gd name="connsiteY23" fmla="*/ 216341 h 1638420"/>
              <a:gd name="connsiteX24" fmla="*/ 426912 w 1771109"/>
              <a:gd name="connsiteY24" fmla="*/ 248071 h 1638420"/>
              <a:gd name="connsiteX25" fmla="*/ 418259 w 1771109"/>
              <a:gd name="connsiteY25" fmla="*/ 291339 h 1638420"/>
              <a:gd name="connsiteX26" fmla="*/ 400951 w 1771109"/>
              <a:gd name="connsiteY26" fmla="*/ 340376 h 1638420"/>
              <a:gd name="connsiteX27" fmla="*/ 377875 w 1771109"/>
              <a:gd name="connsiteY27" fmla="*/ 383644 h 1638420"/>
              <a:gd name="connsiteX28" fmla="*/ 363452 w 1771109"/>
              <a:gd name="connsiteY28" fmla="*/ 418259 h 1638420"/>
              <a:gd name="connsiteX29" fmla="*/ 349030 w 1771109"/>
              <a:gd name="connsiteY29" fmla="*/ 496141 h 1638420"/>
              <a:gd name="connsiteX30" fmla="*/ 325953 w 1771109"/>
              <a:gd name="connsiteY30" fmla="*/ 660560 h 1638420"/>
              <a:gd name="connsiteX31" fmla="*/ 302877 w 1771109"/>
              <a:gd name="connsiteY31" fmla="*/ 865363 h 1638420"/>
              <a:gd name="connsiteX32" fmla="*/ 288454 w 1771109"/>
              <a:gd name="connsiteY32" fmla="*/ 1061512 h 1638420"/>
              <a:gd name="connsiteX33" fmla="*/ 268262 w 1771109"/>
              <a:gd name="connsiteY33" fmla="*/ 1277852 h 1638420"/>
              <a:gd name="connsiteX34" fmla="*/ 265378 w 1771109"/>
              <a:gd name="connsiteY34" fmla="*/ 1306698 h 1638420"/>
              <a:gd name="connsiteX35" fmla="*/ 274032 w 1771109"/>
              <a:gd name="connsiteY35" fmla="*/ 1318236 h 1638420"/>
              <a:gd name="connsiteX36" fmla="*/ 294223 w 1771109"/>
              <a:gd name="connsiteY36" fmla="*/ 1318236 h 1638420"/>
              <a:gd name="connsiteX37" fmla="*/ 524987 w 1771109"/>
              <a:gd name="connsiteY37" fmla="*/ 1286506 h 1638420"/>
              <a:gd name="connsiteX38" fmla="*/ 816326 w 1771109"/>
              <a:gd name="connsiteY38" fmla="*/ 1251891 h 1638420"/>
              <a:gd name="connsiteX39" fmla="*/ 1044204 w 1771109"/>
              <a:gd name="connsiteY39" fmla="*/ 1231700 h 1638420"/>
              <a:gd name="connsiteX40" fmla="*/ 1220161 w 1771109"/>
              <a:gd name="connsiteY40" fmla="*/ 1220161 h 1638420"/>
              <a:gd name="connsiteX41" fmla="*/ 1393234 w 1771109"/>
              <a:gd name="connsiteY41" fmla="*/ 1208623 h 1638420"/>
              <a:gd name="connsiteX42" fmla="*/ 1528808 w 1771109"/>
              <a:gd name="connsiteY42" fmla="*/ 1202854 h 1638420"/>
              <a:gd name="connsiteX43" fmla="*/ 1623997 w 1771109"/>
              <a:gd name="connsiteY43" fmla="*/ 1205739 h 1638420"/>
              <a:gd name="connsiteX44" fmla="*/ 1771109 w 1771109"/>
              <a:gd name="connsiteY44" fmla="*/ 1208623 h 1638420"/>
              <a:gd name="connsiteX45" fmla="*/ 1765340 w 1771109"/>
              <a:gd name="connsiteY45" fmla="*/ 1384580 h 1638420"/>
              <a:gd name="connsiteX46" fmla="*/ 1580729 w 1771109"/>
              <a:gd name="connsiteY46" fmla="*/ 1390349 h 1638420"/>
              <a:gd name="connsiteX47" fmla="*/ 1367273 w 1771109"/>
              <a:gd name="connsiteY47" fmla="*/ 1399003 h 1638420"/>
              <a:gd name="connsiteX48" fmla="*/ 1174009 w 1771109"/>
              <a:gd name="connsiteY48" fmla="*/ 1410541 h 1638420"/>
              <a:gd name="connsiteX49" fmla="*/ 992283 w 1771109"/>
              <a:gd name="connsiteY49" fmla="*/ 1424964 h 1638420"/>
              <a:gd name="connsiteX50" fmla="*/ 787480 w 1771109"/>
              <a:gd name="connsiteY50" fmla="*/ 1448040 h 1638420"/>
              <a:gd name="connsiteX51" fmla="*/ 651907 w 1771109"/>
              <a:gd name="connsiteY51" fmla="*/ 1468232 h 1638420"/>
              <a:gd name="connsiteX52" fmla="*/ 484603 w 1771109"/>
              <a:gd name="connsiteY52" fmla="*/ 1502847 h 1638420"/>
              <a:gd name="connsiteX53" fmla="*/ 274032 w 1771109"/>
              <a:gd name="connsiteY53" fmla="*/ 1563422 h 1638420"/>
              <a:gd name="connsiteX54" fmla="*/ 222110 w 1771109"/>
              <a:gd name="connsiteY54" fmla="*/ 1595152 h 1638420"/>
              <a:gd name="connsiteX55" fmla="*/ 184611 w 1771109"/>
              <a:gd name="connsiteY55" fmla="*/ 1615344 h 1638420"/>
              <a:gd name="connsiteX56" fmla="*/ 152881 w 1771109"/>
              <a:gd name="connsiteY56" fmla="*/ 1632651 h 1638420"/>
              <a:gd name="connsiteX57" fmla="*/ 124035 w 1771109"/>
              <a:gd name="connsiteY57" fmla="*/ 1638420 h 1638420"/>
              <a:gd name="connsiteX58" fmla="*/ 95190 w 1771109"/>
              <a:gd name="connsiteY58" fmla="*/ 1632651 h 1638420"/>
              <a:gd name="connsiteX59" fmla="*/ 69229 w 1771109"/>
              <a:gd name="connsiteY59" fmla="*/ 1618228 h 1638420"/>
              <a:gd name="connsiteX60" fmla="*/ 51922 w 1771109"/>
              <a:gd name="connsiteY60" fmla="*/ 1595152 h 1638420"/>
              <a:gd name="connsiteX61" fmla="*/ 28845 w 1771109"/>
              <a:gd name="connsiteY61" fmla="*/ 1531692 h 1638420"/>
              <a:gd name="connsiteX62" fmla="*/ 11538 w 1771109"/>
              <a:gd name="connsiteY62" fmla="*/ 1439387 h 1638420"/>
              <a:gd name="connsiteX63" fmla="*/ 2884 w 1771109"/>
              <a:gd name="connsiteY63" fmla="*/ 1347081 h 1638420"/>
              <a:gd name="connsiteX64" fmla="*/ 0 w 1771109"/>
              <a:gd name="connsiteY64" fmla="*/ 1309582 h 1638420"/>
              <a:gd name="connsiteX65" fmla="*/ 8654 w 1771109"/>
              <a:gd name="connsiteY65" fmla="*/ 1272083 h 1638420"/>
              <a:gd name="connsiteX66" fmla="*/ 37499 w 1771109"/>
              <a:gd name="connsiteY66" fmla="*/ 1211508 h 1638420"/>
              <a:gd name="connsiteX67" fmla="*/ 57691 w 1771109"/>
              <a:gd name="connsiteY67" fmla="*/ 1150932 h 1638420"/>
              <a:gd name="connsiteX68" fmla="*/ 77883 w 1771109"/>
              <a:gd name="connsiteY68" fmla="*/ 1070165 h 1638420"/>
              <a:gd name="connsiteX69" fmla="*/ 89421 w 1771109"/>
              <a:gd name="connsiteY69" fmla="*/ 998052 h 1638420"/>
              <a:gd name="connsiteX70" fmla="*/ 103843 w 1771109"/>
              <a:gd name="connsiteY70" fmla="*/ 842286 h 163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771109" h="1638420">
                <a:moveTo>
                  <a:pt x="103843" y="842286"/>
                </a:moveTo>
                <a:lnTo>
                  <a:pt x="135573" y="504795"/>
                </a:lnTo>
                <a:lnTo>
                  <a:pt x="152881" y="349030"/>
                </a:lnTo>
                <a:lnTo>
                  <a:pt x="158650" y="288454"/>
                </a:lnTo>
                <a:lnTo>
                  <a:pt x="155765" y="253840"/>
                </a:lnTo>
                <a:lnTo>
                  <a:pt x="144227" y="201918"/>
                </a:lnTo>
                <a:lnTo>
                  <a:pt x="121151" y="161534"/>
                </a:lnTo>
                <a:lnTo>
                  <a:pt x="80767" y="112497"/>
                </a:lnTo>
                <a:lnTo>
                  <a:pt x="46153" y="74998"/>
                </a:lnTo>
                <a:lnTo>
                  <a:pt x="28845" y="51922"/>
                </a:lnTo>
                <a:lnTo>
                  <a:pt x="20192" y="31730"/>
                </a:lnTo>
                <a:lnTo>
                  <a:pt x="20192" y="17307"/>
                </a:lnTo>
                <a:lnTo>
                  <a:pt x="37499" y="2884"/>
                </a:lnTo>
                <a:lnTo>
                  <a:pt x="54806" y="0"/>
                </a:lnTo>
                <a:lnTo>
                  <a:pt x="106728" y="8654"/>
                </a:lnTo>
                <a:lnTo>
                  <a:pt x="158650" y="23076"/>
                </a:lnTo>
                <a:lnTo>
                  <a:pt x="213456" y="43268"/>
                </a:lnTo>
                <a:lnTo>
                  <a:pt x="268262" y="66344"/>
                </a:lnTo>
                <a:lnTo>
                  <a:pt x="328838" y="100959"/>
                </a:lnTo>
                <a:lnTo>
                  <a:pt x="369221" y="129804"/>
                </a:lnTo>
                <a:lnTo>
                  <a:pt x="395182" y="149996"/>
                </a:lnTo>
                <a:lnTo>
                  <a:pt x="412490" y="170188"/>
                </a:lnTo>
                <a:lnTo>
                  <a:pt x="421143" y="190380"/>
                </a:lnTo>
                <a:lnTo>
                  <a:pt x="426912" y="216341"/>
                </a:lnTo>
                <a:lnTo>
                  <a:pt x="426912" y="248071"/>
                </a:lnTo>
                <a:lnTo>
                  <a:pt x="418259" y="291339"/>
                </a:lnTo>
                <a:lnTo>
                  <a:pt x="400951" y="340376"/>
                </a:lnTo>
                <a:lnTo>
                  <a:pt x="377875" y="383644"/>
                </a:lnTo>
                <a:lnTo>
                  <a:pt x="363452" y="418259"/>
                </a:lnTo>
                <a:lnTo>
                  <a:pt x="349030" y="496141"/>
                </a:lnTo>
                <a:lnTo>
                  <a:pt x="325953" y="660560"/>
                </a:lnTo>
                <a:lnTo>
                  <a:pt x="302877" y="865363"/>
                </a:lnTo>
                <a:lnTo>
                  <a:pt x="288454" y="1061512"/>
                </a:lnTo>
                <a:lnTo>
                  <a:pt x="268262" y="1277852"/>
                </a:lnTo>
                <a:lnTo>
                  <a:pt x="265378" y="1306698"/>
                </a:lnTo>
                <a:lnTo>
                  <a:pt x="274032" y="1318236"/>
                </a:lnTo>
                <a:lnTo>
                  <a:pt x="294223" y="1318236"/>
                </a:lnTo>
                <a:lnTo>
                  <a:pt x="524987" y="1286506"/>
                </a:lnTo>
                <a:lnTo>
                  <a:pt x="816326" y="1251891"/>
                </a:lnTo>
                <a:lnTo>
                  <a:pt x="1044204" y="1231700"/>
                </a:lnTo>
                <a:lnTo>
                  <a:pt x="1220161" y="1220161"/>
                </a:lnTo>
                <a:lnTo>
                  <a:pt x="1393234" y="1208623"/>
                </a:lnTo>
                <a:lnTo>
                  <a:pt x="1528808" y="1202854"/>
                </a:lnTo>
                <a:lnTo>
                  <a:pt x="1623997" y="1205739"/>
                </a:lnTo>
                <a:lnTo>
                  <a:pt x="1771109" y="1208623"/>
                </a:lnTo>
                <a:lnTo>
                  <a:pt x="1765340" y="1384580"/>
                </a:lnTo>
                <a:lnTo>
                  <a:pt x="1580729" y="1390349"/>
                </a:lnTo>
                <a:lnTo>
                  <a:pt x="1367273" y="1399003"/>
                </a:lnTo>
                <a:lnTo>
                  <a:pt x="1174009" y="1410541"/>
                </a:lnTo>
                <a:lnTo>
                  <a:pt x="992283" y="1424964"/>
                </a:lnTo>
                <a:lnTo>
                  <a:pt x="787480" y="1448040"/>
                </a:lnTo>
                <a:lnTo>
                  <a:pt x="651907" y="1468232"/>
                </a:lnTo>
                <a:lnTo>
                  <a:pt x="484603" y="1502847"/>
                </a:lnTo>
                <a:lnTo>
                  <a:pt x="274032" y="1563422"/>
                </a:lnTo>
                <a:lnTo>
                  <a:pt x="222110" y="1595152"/>
                </a:lnTo>
                <a:lnTo>
                  <a:pt x="184611" y="1615344"/>
                </a:lnTo>
                <a:lnTo>
                  <a:pt x="152881" y="1632651"/>
                </a:lnTo>
                <a:lnTo>
                  <a:pt x="124035" y="1638420"/>
                </a:lnTo>
                <a:lnTo>
                  <a:pt x="95190" y="1632651"/>
                </a:lnTo>
                <a:lnTo>
                  <a:pt x="69229" y="1618228"/>
                </a:lnTo>
                <a:lnTo>
                  <a:pt x="51922" y="1595152"/>
                </a:lnTo>
                <a:lnTo>
                  <a:pt x="28845" y="1531692"/>
                </a:lnTo>
                <a:lnTo>
                  <a:pt x="11538" y="1439387"/>
                </a:lnTo>
                <a:lnTo>
                  <a:pt x="2884" y="1347081"/>
                </a:lnTo>
                <a:lnTo>
                  <a:pt x="0" y="1309582"/>
                </a:lnTo>
                <a:lnTo>
                  <a:pt x="8654" y="1272083"/>
                </a:lnTo>
                <a:lnTo>
                  <a:pt x="37499" y="1211508"/>
                </a:lnTo>
                <a:lnTo>
                  <a:pt x="57691" y="1150932"/>
                </a:lnTo>
                <a:lnTo>
                  <a:pt x="77883" y="1070165"/>
                </a:lnTo>
                <a:lnTo>
                  <a:pt x="89421" y="998052"/>
                </a:lnTo>
                <a:lnTo>
                  <a:pt x="103843" y="84228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5BD1436-D6F5-4CCB-93CE-31802D2B9C3D}"/>
              </a:ext>
            </a:extLst>
          </p:cNvPr>
          <p:cNvSpPr/>
          <p:nvPr/>
        </p:nvSpPr>
        <p:spPr>
          <a:xfrm rot="16200000">
            <a:off x="5291931" y="3825082"/>
            <a:ext cx="2055813" cy="425450"/>
          </a:xfrm>
          <a:custGeom>
            <a:avLst/>
            <a:gdLst>
              <a:gd name="connsiteX0" fmla="*/ 1073944 w 2055019"/>
              <a:gd name="connsiteY0" fmla="*/ 311944 h 426244"/>
              <a:gd name="connsiteX1" fmla="*/ 747712 w 2055019"/>
              <a:gd name="connsiteY1" fmla="*/ 283369 h 426244"/>
              <a:gd name="connsiteX2" fmla="*/ 561975 w 2055019"/>
              <a:gd name="connsiteY2" fmla="*/ 269082 h 426244"/>
              <a:gd name="connsiteX3" fmla="*/ 378619 w 2055019"/>
              <a:gd name="connsiteY3" fmla="*/ 252413 h 426244"/>
              <a:gd name="connsiteX4" fmla="*/ 304800 w 2055019"/>
              <a:gd name="connsiteY4" fmla="*/ 247650 h 426244"/>
              <a:gd name="connsiteX5" fmla="*/ 226219 w 2055019"/>
              <a:gd name="connsiteY5" fmla="*/ 245269 h 426244"/>
              <a:gd name="connsiteX6" fmla="*/ 173831 w 2055019"/>
              <a:gd name="connsiteY6" fmla="*/ 238125 h 426244"/>
              <a:gd name="connsiteX7" fmla="*/ 121444 w 2055019"/>
              <a:gd name="connsiteY7" fmla="*/ 228600 h 426244"/>
              <a:gd name="connsiteX8" fmla="*/ 73819 w 2055019"/>
              <a:gd name="connsiteY8" fmla="*/ 214313 h 426244"/>
              <a:gd name="connsiteX9" fmla="*/ 50006 w 2055019"/>
              <a:gd name="connsiteY9" fmla="*/ 202407 h 426244"/>
              <a:gd name="connsiteX10" fmla="*/ 21431 w 2055019"/>
              <a:gd name="connsiteY10" fmla="*/ 183357 h 426244"/>
              <a:gd name="connsiteX11" fmla="*/ 7144 w 2055019"/>
              <a:gd name="connsiteY11" fmla="*/ 166688 h 426244"/>
              <a:gd name="connsiteX12" fmla="*/ 0 w 2055019"/>
              <a:gd name="connsiteY12" fmla="*/ 147638 h 426244"/>
              <a:gd name="connsiteX13" fmla="*/ 2381 w 2055019"/>
              <a:gd name="connsiteY13" fmla="*/ 116682 h 426244"/>
              <a:gd name="connsiteX14" fmla="*/ 9525 w 2055019"/>
              <a:gd name="connsiteY14" fmla="*/ 85725 h 426244"/>
              <a:gd name="connsiteX15" fmla="*/ 28575 w 2055019"/>
              <a:gd name="connsiteY15" fmla="*/ 57150 h 426244"/>
              <a:gd name="connsiteX16" fmla="*/ 45244 w 2055019"/>
              <a:gd name="connsiteY16" fmla="*/ 42863 h 426244"/>
              <a:gd name="connsiteX17" fmla="*/ 78581 w 2055019"/>
              <a:gd name="connsiteY17" fmla="*/ 26194 h 426244"/>
              <a:gd name="connsiteX18" fmla="*/ 119062 w 2055019"/>
              <a:gd name="connsiteY18" fmla="*/ 16669 h 426244"/>
              <a:gd name="connsiteX19" fmla="*/ 166687 w 2055019"/>
              <a:gd name="connsiteY19" fmla="*/ 7144 h 426244"/>
              <a:gd name="connsiteX20" fmla="*/ 233362 w 2055019"/>
              <a:gd name="connsiteY20" fmla="*/ 0 h 426244"/>
              <a:gd name="connsiteX21" fmla="*/ 307181 w 2055019"/>
              <a:gd name="connsiteY21" fmla="*/ 0 h 426244"/>
              <a:gd name="connsiteX22" fmla="*/ 464344 w 2055019"/>
              <a:gd name="connsiteY22" fmla="*/ 23813 h 426244"/>
              <a:gd name="connsiteX23" fmla="*/ 683419 w 2055019"/>
              <a:gd name="connsiteY23" fmla="*/ 52388 h 426244"/>
              <a:gd name="connsiteX24" fmla="*/ 883444 w 2055019"/>
              <a:gd name="connsiteY24" fmla="*/ 73819 h 426244"/>
              <a:gd name="connsiteX25" fmla="*/ 1071562 w 2055019"/>
              <a:gd name="connsiteY25" fmla="*/ 92869 h 426244"/>
              <a:gd name="connsiteX26" fmla="*/ 1283494 w 2055019"/>
              <a:gd name="connsiteY26" fmla="*/ 111919 h 426244"/>
              <a:gd name="connsiteX27" fmla="*/ 1426369 w 2055019"/>
              <a:gd name="connsiteY27" fmla="*/ 123825 h 426244"/>
              <a:gd name="connsiteX28" fmla="*/ 1545431 w 2055019"/>
              <a:gd name="connsiteY28" fmla="*/ 130969 h 426244"/>
              <a:gd name="connsiteX29" fmla="*/ 1678781 w 2055019"/>
              <a:gd name="connsiteY29" fmla="*/ 133350 h 426244"/>
              <a:gd name="connsiteX30" fmla="*/ 1783556 w 2055019"/>
              <a:gd name="connsiteY30" fmla="*/ 135732 h 426244"/>
              <a:gd name="connsiteX31" fmla="*/ 1831181 w 2055019"/>
              <a:gd name="connsiteY31" fmla="*/ 130969 h 426244"/>
              <a:gd name="connsiteX32" fmla="*/ 1883569 w 2055019"/>
              <a:gd name="connsiteY32" fmla="*/ 116682 h 426244"/>
              <a:gd name="connsiteX33" fmla="*/ 1914525 w 2055019"/>
              <a:gd name="connsiteY33" fmla="*/ 100013 h 426244"/>
              <a:gd name="connsiteX34" fmla="*/ 1938337 w 2055019"/>
              <a:gd name="connsiteY34" fmla="*/ 78582 h 426244"/>
              <a:gd name="connsiteX35" fmla="*/ 1952625 w 2055019"/>
              <a:gd name="connsiteY35" fmla="*/ 64294 h 426244"/>
              <a:gd name="connsiteX36" fmla="*/ 1978819 w 2055019"/>
              <a:gd name="connsiteY36" fmla="*/ 50007 h 426244"/>
              <a:gd name="connsiteX37" fmla="*/ 1997869 w 2055019"/>
              <a:gd name="connsiteY37" fmla="*/ 42863 h 426244"/>
              <a:gd name="connsiteX38" fmla="*/ 2021681 w 2055019"/>
              <a:gd name="connsiteY38" fmla="*/ 38100 h 426244"/>
              <a:gd name="connsiteX39" fmla="*/ 2040731 w 2055019"/>
              <a:gd name="connsiteY39" fmla="*/ 42863 h 426244"/>
              <a:gd name="connsiteX40" fmla="*/ 2050256 w 2055019"/>
              <a:gd name="connsiteY40" fmla="*/ 50007 h 426244"/>
              <a:gd name="connsiteX41" fmla="*/ 2055019 w 2055019"/>
              <a:gd name="connsiteY41" fmla="*/ 66675 h 426244"/>
              <a:gd name="connsiteX42" fmla="*/ 2050256 w 2055019"/>
              <a:gd name="connsiteY42" fmla="*/ 97632 h 426244"/>
              <a:gd name="connsiteX43" fmla="*/ 2038350 w 2055019"/>
              <a:gd name="connsiteY43" fmla="*/ 130969 h 426244"/>
              <a:gd name="connsiteX44" fmla="*/ 2009775 w 2055019"/>
              <a:gd name="connsiteY44" fmla="*/ 195263 h 426244"/>
              <a:gd name="connsiteX45" fmla="*/ 1959769 w 2055019"/>
              <a:gd name="connsiteY45" fmla="*/ 283369 h 426244"/>
              <a:gd name="connsiteX46" fmla="*/ 1900237 w 2055019"/>
              <a:gd name="connsiteY46" fmla="*/ 359569 h 426244"/>
              <a:gd name="connsiteX47" fmla="*/ 1847850 w 2055019"/>
              <a:gd name="connsiteY47" fmla="*/ 409575 h 426244"/>
              <a:gd name="connsiteX48" fmla="*/ 1826419 w 2055019"/>
              <a:gd name="connsiteY48" fmla="*/ 423863 h 426244"/>
              <a:gd name="connsiteX49" fmla="*/ 1807369 w 2055019"/>
              <a:gd name="connsiteY49" fmla="*/ 426244 h 426244"/>
              <a:gd name="connsiteX50" fmla="*/ 1774031 w 2055019"/>
              <a:gd name="connsiteY50" fmla="*/ 419100 h 426244"/>
              <a:gd name="connsiteX51" fmla="*/ 1735931 w 2055019"/>
              <a:gd name="connsiteY51" fmla="*/ 397669 h 426244"/>
              <a:gd name="connsiteX52" fmla="*/ 1693069 w 2055019"/>
              <a:gd name="connsiteY52" fmla="*/ 369094 h 426244"/>
              <a:gd name="connsiteX53" fmla="*/ 1678781 w 2055019"/>
              <a:gd name="connsiteY53" fmla="*/ 359569 h 426244"/>
              <a:gd name="connsiteX54" fmla="*/ 1404937 w 2055019"/>
              <a:gd name="connsiteY54" fmla="*/ 338138 h 426244"/>
              <a:gd name="connsiteX55" fmla="*/ 1073944 w 2055019"/>
              <a:gd name="connsiteY55" fmla="*/ 31194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55019" h="426244">
                <a:moveTo>
                  <a:pt x="1073944" y="311944"/>
                </a:moveTo>
                <a:lnTo>
                  <a:pt x="747712" y="283369"/>
                </a:lnTo>
                <a:lnTo>
                  <a:pt x="561975" y="269082"/>
                </a:lnTo>
                <a:lnTo>
                  <a:pt x="378619" y="252413"/>
                </a:lnTo>
                <a:lnTo>
                  <a:pt x="304800" y="247650"/>
                </a:lnTo>
                <a:lnTo>
                  <a:pt x="226219" y="245269"/>
                </a:lnTo>
                <a:lnTo>
                  <a:pt x="173831" y="238125"/>
                </a:lnTo>
                <a:lnTo>
                  <a:pt x="121444" y="228600"/>
                </a:lnTo>
                <a:lnTo>
                  <a:pt x="73819" y="214313"/>
                </a:lnTo>
                <a:lnTo>
                  <a:pt x="50006" y="202407"/>
                </a:lnTo>
                <a:lnTo>
                  <a:pt x="21431" y="183357"/>
                </a:lnTo>
                <a:lnTo>
                  <a:pt x="7144" y="166688"/>
                </a:lnTo>
                <a:lnTo>
                  <a:pt x="0" y="147638"/>
                </a:lnTo>
                <a:lnTo>
                  <a:pt x="2381" y="116682"/>
                </a:lnTo>
                <a:lnTo>
                  <a:pt x="9525" y="85725"/>
                </a:lnTo>
                <a:lnTo>
                  <a:pt x="28575" y="57150"/>
                </a:lnTo>
                <a:lnTo>
                  <a:pt x="45244" y="42863"/>
                </a:lnTo>
                <a:lnTo>
                  <a:pt x="78581" y="26194"/>
                </a:lnTo>
                <a:lnTo>
                  <a:pt x="119062" y="16669"/>
                </a:lnTo>
                <a:lnTo>
                  <a:pt x="166687" y="7144"/>
                </a:lnTo>
                <a:lnTo>
                  <a:pt x="233362" y="0"/>
                </a:lnTo>
                <a:lnTo>
                  <a:pt x="307181" y="0"/>
                </a:lnTo>
                <a:lnTo>
                  <a:pt x="464344" y="23813"/>
                </a:lnTo>
                <a:lnTo>
                  <a:pt x="683419" y="52388"/>
                </a:lnTo>
                <a:lnTo>
                  <a:pt x="883444" y="73819"/>
                </a:lnTo>
                <a:lnTo>
                  <a:pt x="1071562" y="92869"/>
                </a:lnTo>
                <a:lnTo>
                  <a:pt x="1283494" y="111919"/>
                </a:lnTo>
                <a:lnTo>
                  <a:pt x="1426369" y="123825"/>
                </a:lnTo>
                <a:lnTo>
                  <a:pt x="1545431" y="130969"/>
                </a:lnTo>
                <a:lnTo>
                  <a:pt x="1678781" y="133350"/>
                </a:lnTo>
                <a:lnTo>
                  <a:pt x="1783556" y="135732"/>
                </a:lnTo>
                <a:lnTo>
                  <a:pt x="1831181" y="130969"/>
                </a:lnTo>
                <a:lnTo>
                  <a:pt x="1883569" y="116682"/>
                </a:lnTo>
                <a:lnTo>
                  <a:pt x="1914525" y="100013"/>
                </a:lnTo>
                <a:lnTo>
                  <a:pt x="1938337" y="78582"/>
                </a:lnTo>
                <a:lnTo>
                  <a:pt x="1952625" y="64294"/>
                </a:lnTo>
                <a:lnTo>
                  <a:pt x="1978819" y="50007"/>
                </a:lnTo>
                <a:lnTo>
                  <a:pt x="1997869" y="42863"/>
                </a:lnTo>
                <a:lnTo>
                  <a:pt x="2021681" y="38100"/>
                </a:lnTo>
                <a:lnTo>
                  <a:pt x="2040731" y="42863"/>
                </a:lnTo>
                <a:lnTo>
                  <a:pt x="2050256" y="50007"/>
                </a:lnTo>
                <a:lnTo>
                  <a:pt x="2055019" y="66675"/>
                </a:lnTo>
                <a:lnTo>
                  <a:pt x="2050256" y="97632"/>
                </a:lnTo>
                <a:lnTo>
                  <a:pt x="2038350" y="130969"/>
                </a:lnTo>
                <a:lnTo>
                  <a:pt x="2009775" y="195263"/>
                </a:lnTo>
                <a:lnTo>
                  <a:pt x="1959769" y="283369"/>
                </a:lnTo>
                <a:lnTo>
                  <a:pt x="1900237" y="359569"/>
                </a:lnTo>
                <a:lnTo>
                  <a:pt x="1847850" y="409575"/>
                </a:lnTo>
                <a:lnTo>
                  <a:pt x="1826419" y="423863"/>
                </a:lnTo>
                <a:lnTo>
                  <a:pt x="1807369" y="426244"/>
                </a:lnTo>
                <a:lnTo>
                  <a:pt x="1774031" y="419100"/>
                </a:lnTo>
                <a:lnTo>
                  <a:pt x="1735931" y="397669"/>
                </a:lnTo>
                <a:lnTo>
                  <a:pt x="1693069" y="369094"/>
                </a:lnTo>
                <a:lnTo>
                  <a:pt x="1678781" y="359569"/>
                </a:lnTo>
                <a:lnTo>
                  <a:pt x="1404937" y="338138"/>
                </a:lnTo>
                <a:lnTo>
                  <a:pt x="1073944" y="3119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E3678F5-5922-4CCE-9985-0F44650C8627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89088"/>
            <a:ext cx="4743450" cy="4405312"/>
            <a:chOff x="2676525" y="1701800"/>
            <a:chExt cx="4743450" cy="4405313"/>
          </a:xfrm>
        </p:grpSpPr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07580C91-9A29-4CC8-B25F-9C8A35DAA790}"/>
                </a:ext>
              </a:extLst>
            </p:cNvPr>
            <p:cNvSpPr/>
            <p:nvPr/>
          </p:nvSpPr>
          <p:spPr>
            <a:xfrm>
              <a:off x="4900613" y="3022600"/>
              <a:ext cx="1292225" cy="1614487"/>
            </a:xfrm>
            <a:custGeom>
              <a:avLst/>
              <a:gdLst>
                <a:gd name="connsiteX0" fmla="*/ 617292 w 1292275"/>
                <a:gd name="connsiteY0" fmla="*/ 1159586 h 1615344"/>
                <a:gd name="connsiteX1" fmla="*/ 484603 w 1292275"/>
                <a:gd name="connsiteY1" fmla="*/ 1289390 h 1615344"/>
                <a:gd name="connsiteX2" fmla="*/ 380760 w 1292275"/>
                <a:gd name="connsiteY2" fmla="*/ 1378811 h 1615344"/>
                <a:gd name="connsiteX3" fmla="*/ 274032 w 1292275"/>
                <a:gd name="connsiteY3" fmla="*/ 1459578 h 1615344"/>
                <a:gd name="connsiteX4" fmla="*/ 173073 w 1292275"/>
                <a:gd name="connsiteY4" fmla="*/ 1531692 h 1615344"/>
                <a:gd name="connsiteX5" fmla="*/ 95190 w 1292275"/>
                <a:gd name="connsiteY5" fmla="*/ 1580729 h 1615344"/>
                <a:gd name="connsiteX6" fmla="*/ 34615 w 1292275"/>
                <a:gd name="connsiteY6" fmla="*/ 1615344 h 1615344"/>
                <a:gd name="connsiteX7" fmla="*/ 17307 w 1292275"/>
                <a:gd name="connsiteY7" fmla="*/ 1615344 h 1615344"/>
                <a:gd name="connsiteX8" fmla="*/ 0 w 1292275"/>
                <a:gd name="connsiteY8" fmla="*/ 1606690 h 1615344"/>
                <a:gd name="connsiteX9" fmla="*/ 0 w 1292275"/>
                <a:gd name="connsiteY9" fmla="*/ 1595152 h 1615344"/>
                <a:gd name="connsiteX10" fmla="*/ 5769 w 1292275"/>
                <a:gd name="connsiteY10" fmla="*/ 1580729 h 1615344"/>
                <a:gd name="connsiteX11" fmla="*/ 37499 w 1292275"/>
                <a:gd name="connsiteY11" fmla="*/ 1546115 h 1615344"/>
                <a:gd name="connsiteX12" fmla="*/ 124035 w 1292275"/>
                <a:gd name="connsiteY12" fmla="*/ 1453809 h 1615344"/>
                <a:gd name="connsiteX13" fmla="*/ 207687 w 1292275"/>
                <a:gd name="connsiteY13" fmla="*/ 1361504 h 1615344"/>
                <a:gd name="connsiteX14" fmla="*/ 302877 w 1292275"/>
                <a:gd name="connsiteY14" fmla="*/ 1251891 h 1615344"/>
                <a:gd name="connsiteX15" fmla="*/ 398067 w 1292275"/>
                <a:gd name="connsiteY15" fmla="*/ 1133625 h 1615344"/>
                <a:gd name="connsiteX16" fmla="*/ 504795 w 1292275"/>
                <a:gd name="connsiteY16" fmla="*/ 995167 h 1615344"/>
                <a:gd name="connsiteX17" fmla="*/ 576909 w 1292275"/>
                <a:gd name="connsiteY17" fmla="*/ 894208 h 1615344"/>
                <a:gd name="connsiteX18" fmla="*/ 634599 w 1292275"/>
                <a:gd name="connsiteY18" fmla="*/ 801903 h 1615344"/>
                <a:gd name="connsiteX19" fmla="*/ 680752 w 1292275"/>
                <a:gd name="connsiteY19" fmla="*/ 732674 h 1615344"/>
                <a:gd name="connsiteX20" fmla="*/ 741328 w 1292275"/>
                <a:gd name="connsiteY20" fmla="*/ 634599 h 1615344"/>
                <a:gd name="connsiteX21" fmla="*/ 793249 w 1292275"/>
                <a:gd name="connsiteY21" fmla="*/ 527871 h 1615344"/>
                <a:gd name="connsiteX22" fmla="*/ 871132 w 1292275"/>
                <a:gd name="connsiteY22" fmla="*/ 386529 h 1615344"/>
                <a:gd name="connsiteX23" fmla="*/ 940361 w 1292275"/>
                <a:gd name="connsiteY23" fmla="*/ 250955 h 1615344"/>
                <a:gd name="connsiteX24" fmla="*/ 957668 w 1292275"/>
                <a:gd name="connsiteY24" fmla="*/ 210571 h 1615344"/>
                <a:gd name="connsiteX25" fmla="*/ 966322 w 1292275"/>
                <a:gd name="connsiteY25" fmla="*/ 184611 h 1615344"/>
                <a:gd name="connsiteX26" fmla="*/ 969206 w 1292275"/>
                <a:gd name="connsiteY26" fmla="*/ 147112 h 1615344"/>
                <a:gd name="connsiteX27" fmla="*/ 957668 w 1292275"/>
                <a:gd name="connsiteY27" fmla="*/ 118266 h 1615344"/>
                <a:gd name="connsiteX28" fmla="*/ 928823 w 1292275"/>
                <a:gd name="connsiteY28" fmla="*/ 83652 h 1615344"/>
                <a:gd name="connsiteX29" fmla="*/ 908631 w 1292275"/>
                <a:gd name="connsiteY29" fmla="*/ 60575 h 1615344"/>
                <a:gd name="connsiteX30" fmla="*/ 894208 w 1292275"/>
                <a:gd name="connsiteY30" fmla="*/ 43268 h 1615344"/>
                <a:gd name="connsiteX31" fmla="*/ 888439 w 1292275"/>
                <a:gd name="connsiteY31" fmla="*/ 23076 h 1615344"/>
                <a:gd name="connsiteX32" fmla="*/ 897093 w 1292275"/>
                <a:gd name="connsiteY32" fmla="*/ 8654 h 1615344"/>
                <a:gd name="connsiteX33" fmla="*/ 917285 w 1292275"/>
                <a:gd name="connsiteY33" fmla="*/ 2884 h 1615344"/>
                <a:gd name="connsiteX34" fmla="*/ 957668 w 1292275"/>
                <a:gd name="connsiteY34" fmla="*/ 0 h 1615344"/>
                <a:gd name="connsiteX35" fmla="*/ 995167 w 1292275"/>
                <a:gd name="connsiteY35" fmla="*/ 5769 h 1615344"/>
                <a:gd name="connsiteX36" fmla="*/ 1044205 w 1292275"/>
                <a:gd name="connsiteY36" fmla="*/ 25961 h 1615344"/>
                <a:gd name="connsiteX37" fmla="*/ 1127856 w 1292275"/>
                <a:gd name="connsiteY37" fmla="*/ 69229 h 1615344"/>
                <a:gd name="connsiteX38" fmla="*/ 1191316 w 1292275"/>
                <a:gd name="connsiteY38" fmla="*/ 109612 h 1615344"/>
                <a:gd name="connsiteX39" fmla="*/ 1240353 w 1292275"/>
                <a:gd name="connsiteY39" fmla="*/ 147112 h 1615344"/>
                <a:gd name="connsiteX40" fmla="*/ 1266314 w 1292275"/>
                <a:gd name="connsiteY40" fmla="*/ 170188 h 1615344"/>
                <a:gd name="connsiteX41" fmla="*/ 1283622 w 1292275"/>
                <a:gd name="connsiteY41" fmla="*/ 196149 h 1615344"/>
                <a:gd name="connsiteX42" fmla="*/ 1292275 w 1292275"/>
                <a:gd name="connsiteY42" fmla="*/ 219225 h 1615344"/>
                <a:gd name="connsiteX43" fmla="*/ 1283622 w 1292275"/>
                <a:gd name="connsiteY43" fmla="*/ 242301 h 1615344"/>
                <a:gd name="connsiteX44" fmla="*/ 1260545 w 1292275"/>
                <a:gd name="connsiteY44" fmla="*/ 271147 h 1615344"/>
                <a:gd name="connsiteX45" fmla="*/ 1202854 w 1292275"/>
                <a:gd name="connsiteY45" fmla="*/ 334607 h 1615344"/>
                <a:gd name="connsiteX46" fmla="*/ 1153817 w 1292275"/>
                <a:gd name="connsiteY46" fmla="*/ 383644 h 1615344"/>
                <a:gd name="connsiteX47" fmla="*/ 1070165 w 1292275"/>
                <a:gd name="connsiteY47" fmla="*/ 524987 h 1615344"/>
                <a:gd name="connsiteX48" fmla="*/ 977860 w 1292275"/>
                <a:gd name="connsiteY48" fmla="*/ 660560 h 1615344"/>
                <a:gd name="connsiteX49" fmla="*/ 899977 w 1292275"/>
                <a:gd name="connsiteY49" fmla="*/ 773057 h 1615344"/>
                <a:gd name="connsiteX50" fmla="*/ 819210 w 1292275"/>
                <a:gd name="connsiteY50" fmla="*/ 934592 h 1615344"/>
                <a:gd name="connsiteX51" fmla="*/ 732674 w 1292275"/>
                <a:gd name="connsiteY51" fmla="*/ 1041320 h 1615344"/>
                <a:gd name="connsiteX52" fmla="*/ 617292 w 1292275"/>
                <a:gd name="connsiteY52" fmla="*/ 1159586 h 16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92275" h="1615344">
                  <a:moveTo>
                    <a:pt x="617292" y="1159586"/>
                  </a:moveTo>
                  <a:lnTo>
                    <a:pt x="484603" y="1289390"/>
                  </a:lnTo>
                  <a:lnTo>
                    <a:pt x="380760" y="1378811"/>
                  </a:lnTo>
                  <a:lnTo>
                    <a:pt x="274032" y="1459578"/>
                  </a:lnTo>
                  <a:lnTo>
                    <a:pt x="173073" y="1531692"/>
                  </a:lnTo>
                  <a:lnTo>
                    <a:pt x="95190" y="1580729"/>
                  </a:lnTo>
                  <a:lnTo>
                    <a:pt x="34615" y="1615344"/>
                  </a:lnTo>
                  <a:lnTo>
                    <a:pt x="17307" y="1615344"/>
                  </a:lnTo>
                  <a:lnTo>
                    <a:pt x="0" y="1606690"/>
                  </a:lnTo>
                  <a:lnTo>
                    <a:pt x="0" y="1595152"/>
                  </a:lnTo>
                  <a:lnTo>
                    <a:pt x="5769" y="1580729"/>
                  </a:lnTo>
                  <a:lnTo>
                    <a:pt x="37499" y="1546115"/>
                  </a:lnTo>
                  <a:lnTo>
                    <a:pt x="124035" y="1453809"/>
                  </a:lnTo>
                  <a:lnTo>
                    <a:pt x="207687" y="1361504"/>
                  </a:lnTo>
                  <a:lnTo>
                    <a:pt x="302877" y="1251891"/>
                  </a:lnTo>
                  <a:lnTo>
                    <a:pt x="398067" y="1133625"/>
                  </a:lnTo>
                  <a:lnTo>
                    <a:pt x="504795" y="995167"/>
                  </a:lnTo>
                  <a:lnTo>
                    <a:pt x="576909" y="894208"/>
                  </a:lnTo>
                  <a:lnTo>
                    <a:pt x="634599" y="801903"/>
                  </a:lnTo>
                  <a:lnTo>
                    <a:pt x="680752" y="732674"/>
                  </a:lnTo>
                  <a:lnTo>
                    <a:pt x="741328" y="634599"/>
                  </a:lnTo>
                  <a:lnTo>
                    <a:pt x="793249" y="527871"/>
                  </a:lnTo>
                  <a:lnTo>
                    <a:pt x="871132" y="386529"/>
                  </a:lnTo>
                  <a:lnTo>
                    <a:pt x="940361" y="250955"/>
                  </a:lnTo>
                  <a:lnTo>
                    <a:pt x="957668" y="210571"/>
                  </a:lnTo>
                  <a:lnTo>
                    <a:pt x="966322" y="184611"/>
                  </a:lnTo>
                  <a:lnTo>
                    <a:pt x="969206" y="147112"/>
                  </a:lnTo>
                  <a:lnTo>
                    <a:pt x="957668" y="118266"/>
                  </a:lnTo>
                  <a:lnTo>
                    <a:pt x="928823" y="83652"/>
                  </a:lnTo>
                  <a:lnTo>
                    <a:pt x="908631" y="60575"/>
                  </a:lnTo>
                  <a:lnTo>
                    <a:pt x="894208" y="43268"/>
                  </a:lnTo>
                  <a:lnTo>
                    <a:pt x="888439" y="23076"/>
                  </a:lnTo>
                  <a:lnTo>
                    <a:pt x="897093" y="8654"/>
                  </a:lnTo>
                  <a:lnTo>
                    <a:pt x="917285" y="2884"/>
                  </a:lnTo>
                  <a:lnTo>
                    <a:pt x="957668" y="0"/>
                  </a:lnTo>
                  <a:lnTo>
                    <a:pt x="995167" y="5769"/>
                  </a:lnTo>
                  <a:lnTo>
                    <a:pt x="1044205" y="25961"/>
                  </a:lnTo>
                  <a:lnTo>
                    <a:pt x="1127856" y="69229"/>
                  </a:lnTo>
                  <a:lnTo>
                    <a:pt x="1191316" y="109612"/>
                  </a:lnTo>
                  <a:lnTo>
                    <a:pt x="1240353" y="147112"/>
                  </a:lnTo>
                  <a:lnTo>
                    <a:pt x="1266314" y="170188"/>
                  </a:lnTo>
                  <a:lnTo>
                    <a:pt x="1283622" y="196149"/>
                  </a:lnTo>
                  <a:lnTo>
                    <a:pt x="1292275" y="219225"/>
                  </a:lnTo>
                  <a:lnTo>
                    <a:pt x="1283622" y="242301"/>
                  </a:lnTo>
                  <a:lnTo>
                    <a:pt x="1260545" y="271147"/>
                  </a:lnTo>
                  <a:lnTo>
                    <a:pt x="1202854" y="334607"/>
                  </a:lnTo>
                  <a:lnTo>
                    <a:pt x="1153817" y="383644"/>
                  </a:lnTo>
                  <a:lnTo>
                    <a:pt x="1070165" y="524987"/>
                  </a:lnTo>
                  <a:lnTo>
                    <a:pt x="977860" y="660560"/>
                  </a:lnTo>
                  <a:lnTo>
                    <a:pt x="899977" y="773057"/>
                  </a:lnTo>
                  <a:lnTo>
                    <a:pt x="819210" y="934592"/>
                  </a:lnTo>
                  <a:lnTo>
                    <a:pt x="732674" y="1041320"/>
                  </a:lnTo>
                  <a:lnTo>
                    <a:pt x="617292" y="115958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DBDA4794-401B-4399-B789-0C82AAC1948E}"/>
                </a:ext>
              </a:extLst>
            </p:cNvPr>
            <p:cNvSpPr/>
            <p:nvPr/>
          </p:nvSpPr>
          <p:spPr>
            <a:xfrm rot="16200000">
              <a:off x="1105694" y="3625057"/>
              <a:ext cx="3843338" cy="701675"/>
            </a:xfrm>
            <a:custGeom>
              <a:avLst/>
              <a:gdLst>
                <a:gd name="connsiteX0" fmla="*/ 2118302 w 3844717"/>
                <a:gd name="connsiteY0" fmla="*/ 691978 h 702569"/>
                <a:gd name="connsiteX1" fmla="*/ 1881758 w 3844717"/>
                <a:gd name="connsiteY1" fmla="*/ 681386 h 702569"/>
                <a:gd name="connsiteX2" fmla="*/ 1758190 w 3844717"/>
                <a:gd name="connsiteY2" fmla="*/ 684917 h 702569"/>
                <a:gd name="connsiteX3" fmla="*/ 1592257 w 3844717"/>
                <a:gd name="connsiteY3" fmla="*/ 663734 h 702569"/>
                <a:gd name="connsiteX4" fmla="*/ 1447506 w 3844717"/>
                <a:gd name="connsiteY4" fmla="*/ 646081 h 702569"/>
                <a:gd name="connsiteX5" fmla="*/ 1338061 w 3844717"/>
                <a:gd name="connsiteY5" fmla="*/ 628429 h 702569"/>
                <a:gd name="connsiteX6" fmla="*/ 1225085 w 3844717"/>
                <a:gd name="connsiteY6" fmla="*/ 607246 h 702569"/>
                <a:gd name="connsiteX7" fmla="*/ 1122700 w 3844717"/>
                <a:gd name="connsiteY7" fmla="*/ 586063 h 702569"/>
                <a:gd name="connsiteX8" fmla="*/ 999132 w 3844717"/>
                <a:gd name="connsiteY8" fmla="*/ 554288 h 702569"/>
                <a:gd name="connsiteX9" fmla="*/ 889687 w 3844717"/>
                <a:gd name="connsiteY9" fmla="*/ 526044 h 702569"/>
                <a:gd name="connsiteX10" fmla="*/ 794363 w 3844717"/>
                <a:gd name="connsiteY10" fmla="*/ 494270 h 702569"/>
                <a:gd name="connsiteX11" fmla="*/ 695509 w 3844717"/>
                <a:gd name="connsiteY11" fmla="*/ 462495 h 702569"/>
                <a:gd name="connsiteX12" fmla="*/ 610777 w 3844717"/>
                <a:gd name="connsiteY12" fmla="*/ 430721 h 702569"/>
                <a:gd name="connsiteX13" fmla="*/ 508393 w 3844717"/>
                <a:gd name="connsiteY13" fmla="*/ 384824 h 702569"/>
                <a:gd name="connsiteX14" fmla="*/ 458966 w 3844717"/>
                <a:gd name="connsiteY14" fmla="*/ 363641 h 702569"/>
                <a:gd name="connsiteX15" fmla="*/ 384825 w 3844717"/>
                <a:gd name="connsiteY15" fmla="*/ 324806 h 702569"/>
                <a:gd name="connsiteX16" fmla="*/ 300093 w 3844717"/>
                <a:gd name="connsiteY16" fmla="*/ 275379 h 702569"/>
                <a:gd name="connsiteX17" fmla="*/ 211831 w 3844717"/>
                <a:gd name="connsiteY17" fmla="*/ 218891 h 702569"/>
                <a:gd name="connsiteX18" fmla="*/ 127098 w 3844717"/>
                <a:gd name="connsiteY18" fmla="*/ 155342 h 702569"/>
                <a:gd name="connsiteX19" fmla="*/ 49427 w 3844717"/>
                <a:gd name="connsiteY19" fmla="*/ 88262 h 702569"/>
                <a:gd name="connsiteX20" fmla="*/ 14122 w 3844717"/>
                <a:gd name="connsiteY20" fmla="*/ 56488 h 702569"/>
                <a:gd name="connsiteX21" fmla="*/ 0 w 3844717"/>
                <a:gd name="connsiteY21" fmla="*/ 31774 h 702569"/>
                <a:gd name="connsiteX22" fmla="*/ 0 w 3844717"/>
                <a:gd name="connsiteY22" fmla="*/ 10591 h 702569"/>
                <a:gd name="connsiteX23" fmla="*/ 7061 w 3844717"/>
                <a:gd name="connsiteY23" fmla="*/ 0 h 702569"/>
                <a:gd name="connsiteX24" fmla="*/ 31775 w 3844717"/>
                <a:gd name="connsiteY24" fmla="*/ 0 h 702569"/>
                <a:gd name="connsiteX25" fmla="*/ 49427 w 3844717"/>
                <a:gd name="connsiteY25" fmla="*/ 7061 h 702569"/>
                <a:gd name="connsiteX26" fmla="*/ 127098 w 3844717"/>
                <a:gd name="connsiteY26" fmla="*/ 49427 h 702569"/>
                <a:gd name="connsiteX27" fmla="*/ 218892 w 3844717"/>
                <a:gd name="connsiteY27" fmla="*/ 102384 h 702569"/>
                <a:gd name="connsiteX28" fmla="*/ 285971 w 3844717"/>
                <a:gd name="connsiteY28" fmla="*/ 134159 h 702569"/>
                <a:gd name="connsiteX29" fmla="*/ 384825 w 3844717"/>
                <a:gd name="connsiteY29" fmla="*/ 180055 h 702569"/>
                <a:gd name="connsiteX30" fmla="*/ 469557 w 3844717"/>
                <a:gd name="connsiteY30" fmla="*/ 215360 h 702569"/>
                <a:gd name="connsiteX31" fmla="*/ 550759 w 3844717"/>
                <a:gd name="connsiteY31" fmla="*/ 247135 h 702569"/>
                <a:gd name="connsiteX32" fmla="*/ 670796 w 3844717"/>
                <a:gd name="connsiteY32" fmla="*/ 285970 h 702569"/>
                <a:gd name="connsiteX33" fmla="*/ 787302 w 3844717"/>
                <a:gd name="connsiteY33" fmla="*/ 317745 h 702569"/>
                <a:gd name="connsiteX34" fmla="*/ 907339 w 3844717"/>
                <a:gd name="connsiteY34" fmla="*/ 345989 h 702569"/>
                <a:gd name="connsiteX35" fmla="*/ 1013254 w 3844717"/>
                <a:gd name="connsiteY35" fmla="*/ 367172 h 702569"/>
                <a:gd name="connsiteX36" fmla="*/ 1161536 w 3844717"/>
                <a:gd name="connsiteY36" fmla="*/ 388355 h 702569"/>
                <a:gd name="connsiteX37" fmla="*/ 1345122 w 3844717"/>
                <a:gd name="connsiteY37" fmla="*/ 409538 h 702569"/>
                <a:gd name="connsiteX38" fmla="*/ 1564013 w 3844717"/>
                <a:gd name="connsiteY38" fmla="*/ 427190 h 702569"/>
                <a:gd name="connsiteX39" fmla="*/ 1789965 w 3844717"/>
                <a:gd name="connsiteY39" fmla="*/ 441312 h 702569"/>
                <a:gd name="connsiteX40" fmla="*/ 2058283 w 3844717"/>
                <a:gd name="connsiteY40" fmla="*/ 451904 h 702569"/>
                <a:gd name="connsiteX41" fmla="*/ 2319540 w 3844717"/>
                <a:gd name="connsiteY41" fmla="*/ 458965 h 702569"/>
                <a:gd name="connsiteX42" fmla="*/ 2623163 w 3844717"/>
                <a:gd name="connsiteY42" fmla="*/ 458965 h 702569"/>
                <a:gd name="connsiteX43" fmla="*/ 3011519 w 3844717"/>
                <a:gd name="connsiteY43" fmla="*/ 455434 h 702569"/>
                <a:gd name="connsiteX44" fmla="*/ 3392813 w 3844717"/>
                <a:gd name="connsiteY44" fmla="*/ 437782 h 702569"/>
                <a:gd name="connsiteX45" fmla="*/ 3526972 w 3844717"/>
                <a:gd name="connsiteY45" fmla="*/ 427190 h 702569"/>
                <a:gd name="connsiteX46" fmla="*/ 3601112 w 3844717"/>
                <a:gd name="connsiteY46" fmla="*/ 413068 h 702569"/>
                <a:gd name="connsiteX47" fmla="*/ 3632887 w 3844717"/>
                <a:gd name="connsiteY47" fmla="*/ 391885 h 702569"/>
                <a:gd name="connsiteX48" fmla="*/ 3692905 w 3844717"/>
                <a:gd name="connsiteY48" fmla="*/ 342458 h 702569"/>
                <a:gd name="connsiteX49" fmla="*/ 3763515 w 3844717"/>
                <a:gd name="connsiteY49" fmla="*/ 271848 h 702569"/>
                <a:gd name="connsiteX50" fmla="*/ 3791759 w 3844717"/>
                <a:gd name="connsiteY50" fmla="*/ 240074 h 702569"/>
                <a:gd name="connsiteX51" fmla="*/ 3805881 w 3844717"/>
                <a:gd name="connsiteY51" fmla="*/ 225952 h 702569"/>
                <a:gd name="connsiteX52" fmla="*/ 3823534 w 3844717"/>
                <a:gd name="connsiteY52" fmla="*/ 222421 h 702569"/>
                <a:gd name="connsiteX53" fmla="*/ 3837656 w 3844717"/>
                <a:gd name="connsiteY53" fmla="*/ 233013 h 702569"/>
                <a:gd name="connsiteX54" fmla="*/ 3844717 w 3844717"/>
                <a:gd name="connsiteY54" fmla="*/ 268318 h 702569"/>
                <a:gd name="connsiteX55" fmla="*/ 3837656 w 3844717"/>
                <a:gd name="connsiteY55" fmla="*/ 321275 h 702569"/>
                <a:gd name="connsiteX56" fmla="*/ 3812942 w 3844717"/>
                <a:gd name="connsiteY56" fmla="*/ 420129 h 702569"/>
                <a:gd name="connsiteX57" fmla="*/ 3781168 w 3844717"/>
                <a:gd name="connsiteY57" fmla="*/ 508392 h 702569"/>
                <a:gd name="connsiteX58" fmla="*/ 3749393 w 3844717"/>
                <a:gd name="connsiteY58" fmla="*/ 600185 h 702569"/>
                <a:gd name="connsiteX59" fmla="*/ 3703497 w 3844717"/>
                <a:gd name="connsiteY59" fmla="*/ 702569 h 702569"/>
                <a:gd name="connsiteX60" fmla="*/ 3594051 w 3844717"/>
                <a:gd name="connsiteY60" fmla="*/ 702569 h 702569"/>
                <a:gd name="connsiteX61" fmla="*/ 3329264 w 3844717"/>
                <a:gd name="connsiteY61" fmla="*/ 702569 h 702569"/>
                <a:gd name="connsiteX62" fmla="*/ 3046824 w 3844717"/>
                <a:gd name="connsiteY62" fmla="*/ 702569 h 702569"/>
                <a:gd name="connsiteX63" fmla="*/ 2764383 w 3844717"/>
                <a:gd name="connsiteY63" fmla="*/ 702569 h 702569"/>
                <a:gd name="connsiteX64" fmla="*/ 2609041 w 3844717"/>
                <a:gd name="connsiteY64" fmla="*/ 699039 h 702569"/>
                <a:gd name="connsiteX65" fmla="*/ 2118302 w 3844717"/>
                <a:gd name="connsiteY65" fmla="*/ 691978 h 7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44717" h="702569">
                  <a:moveTo>
                    <a:pt x="2118302" y="691978"/>
                  </a:moveTo>
                  <a:lnTo>
                    <a:pt x="1881758" y="681386"/>
                  </a:lnTo>
                  <a:lnTo>
                    <a:pt x="1758190" y="684917"/>
                  </a:lnTo>
                  <a:lnTo>
                    <a:pt x="1592257" y="663734"/>
                  </a:lnTo>
                  <a:lnTo>
                    <a:pt x="1447506" y="646081"/>
                  </a:lnTo>
                  <a:lnTo>
                    <a:pt x="1338061" y="628429"/>
                  </a:lnTo>
                  <a:lnTo>
                    <a:pt x="1225085" y="607246"/>
                  </a:lnTo>
                  <a:lnTo>
                    <a:pt x="1122700" y="586063"/>
                  </a:lnTo>
                  <a:lnTo>
                    <a:pt x="999132" y="554288"/>
                  </a:lnTo>
                  <a:lnTo>
                    <a:pt x="889687" y="526044"/>
                  </a:lnTo>
                  <a:lnTo>
                    <a:pt x="794363" y="494270"/>
                  </a:lnTo>
                  <a:lnTo>
                    <a:pt x="695509" y="462495"/>
                  </a:lnTo>
                  <a:lnTo>
                    <a:pt x="610777" y="430721"/>
                  </a:lnTo>
                  <a:lnTo>
                    <a:pt x="508393" y="384824"/>
                  </a:lnTo>
                  <a:lnTo>
                    <a:pt x="458966" y="363641"/>
                  </a:lnTo>
                  <a:lnTo>
                    <a:pt x="384825" y="324806"/>
                  </a:lnTo>
                  <a:lnTo>
                    <a:pt x="300093" y="275379"/>
                  </a:lnTo>
                  <a:lnTo>
                    <a:pt x="211831" y="218891"/>
                  </a:lnTo>
                  <a:lnTo>
                    <a:pt x="127098" y="155342"/>
                  </a:lnTo>
                  <a:lnTo>
                    <a:pt x="49427" y="88262"/>
                  </a:lnTo>
                  <a:lnTo>
                    <a:pt x="14122" y="56488"/>
                  </a:lnTo>
                  <a:lnTo>
                    <a:pt x="0" y="31774"/>
                  </a:lnTo>
                  <a:lnTo>
                    <a:pt x="0" y="10591"/>
                  </a:lnTo>
                  <a:lnTo>
                    <a:pt x="7061" y="0"/>
                  </a:lnTo>
                  <a:lnTo>
                    <a:pt x="31775" y="0"/>
                  </a:lnTo>
                  <a:lnTo>
                    <a:pt x="49427" y="7061"/>
                  </a:lnTo>
                  <a:lnTo>
                    <a:pt x="127098" y="49427"/>
                  </a:lnTo>
                  <a:lnTo>
                    <a:pt x="218892" y="102384"/>
                  </a:lnTo>
                  <a:lnTo>
                    <a:pt x="285971" y="134159"/>
                  </a:lnTo>
                  <a:lnTo>
                    <a:pt x="384825" y="180055"/>
                  </a:lnTo>
                  <a:lnTo>
                    <a:pt x="469557" y="215360"/>
                  </a:lnTo>
                  <a:lnTo>
                    <a:pt x="550759" y="247135"/>
                  </a:lnTo>
                  <a:lnTo>
                    <a:pt x="670796" y="285970"/>
                  </a:lnTo>
                  <a:lnTo>
                    <a:pt x="787302" y="317745"/>
                  </a:lnTo>
                  <a:lnTo>
                    <a:pt x="907339" y="345989"/>
                  </a:lnTo>
                  <a:lnTo>
                    <a:pt x="1013254" y="367172"/>
                  </a:lnTo>
                  <a:lnTo>
                    <a:pt x="1161536" y="388355"/>
                  </a:lnTo>
                  <a:lnTo>
                    <a:pt x="1345122" y="409538"/>
                  </a:lnTo>
                  <a:lnTo>
                    <a:pt x="1564013" y="427190"/>
                  </a:lnTo>
                  <a:lnTo>
                    <a:pt x="1789965" y="441312"/>
                  </a:lnTo>
                  <a:lnTo>
                    <a:pt x="2058283" y="451904"/>
                  </a:lnTo>
                  <a:lnTo>
                    <a:pt x="2319540" y="458965"/>
                  </a:lnTo>
                  <a:lnTo>
                    <a:pt x="2623163" y="458965"/>
                  </a:lnTo>
                  <a:lnTo>
                    <a:pt x="3011519" y="455434"/>
                  </a:lnTo>
                  <a:lnTo>
                    <a:pt x="3392813" y="437782"/>
                  </a:lnTo>
                  <a:lnTo>
                    <a:pt x="3526972" y="427190"/>
                  </a:lnTo>
                  <a:lnTo>
                    <a:pt x="3601112" y="413068"/>
                  </a:lnTo>
                  <a:lnTo>
                    <a:pt x="3632887" y="391885"/>
                  </a:lnTo>
                  <a:lnTo>
                    <a:pt x="3692905" y="342458"/>
                  </a:lnTo>
                  <a:lnTo>
                    <a:pt x="3763515" y="271848"/>
                  </a:lnTo>
                  <a:lnTo>
                    <a:pt x="3791759" y="240074"/>
                  </a:lnTo>
                  <a:lnTo>
                    <a:pt x="3805881" y="225952"/>
                  </a:lnTo>
                  <a:lnTo>
                    <a:pt x="3823534" y="222421"/>
                  </a:lnTo>
                  <a:lnTo>
                    <a:pt x="3837656" y="233013"/>
                  </a:lnTo>
                  <a:lnTo>
                    <a:pt x="3844717" y="268318"/>
                  </a:lnTo>
                  <a:lnTo>
                    <a:pt x="3837656" y="321275"/>
                  </a:lnTo>
                  <a:lnTo>
                    <a:pt x="3812942" y="420129"/>
                  </a:lnTo>
                  <a:lnTo>
                    <a:pt x="3781168" y="508392"/>
                  </a:lnTo>
                  <a:lnTo>
                    <a:pt x="3749393" y="600185"/>
                  </a:lnTo>
                  <a:lnTo>
                    <a:pt x="3703497" y="702569"/>
                  </a:lnTo>
                  <a:lnTo>
                    <a:pt x="3594051" y="702569"/>
                  </a:lnTo>
                  <a:lnTo>
                    <a:pt x="3329264" y="702569"/>
                  </a:lnTo>
                  <a:lnTo>
                    <a:pt x="3046824" y="702569"/>
                  </a:lnTo>
                  <a:lnTo>
                    <a:pt x="2764383" y="702569"/>
                  </a:lnTo>
                  <a:lnTo>
                    <a:pt x="2609041" y="699039"/>
                  </a:lnTo>
                  <a:lnTo>
                    <a:pt x="2118302" y="69197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2BCBF740-F894-46E8-9C2F-579A4860CC68}"/>
                </a:ext>
              </a:extLst>
            </p:cNvPr>
            <p:cNvSpPr/>
            <p:nvPr/>
          </p:nvSpPr>
          <p:spPr>
            <a:xfrm rot="16200000">
              <a:off x="1833563" y="3392488"/>
              <a:ext cx="3994151" cy="1203325"/>
            </a:xfrm>
            <a:custGeom>
              <a:avLst/>
              <a:gdLst>
                <a:gd name="connsiteX0" fmla="*/ 2165299 w 3994099"/>
                <a:gd name="connsiteY0" fmla="*/ 1042416 h 1203351"/>
                <a:gd name="connsiteX1" fmla="*/ 1649577 w 3994099"/>
                <a:gd name="connsiteY1" fmla="*/ 1046074 h 1203351"/>
                <a:gd name="connsiteX2" fmla="*/ 1353312 w 3994099"/>
                <a:gd name="connsiteY2" fmla="*/ 1046074 h 1203351"/>
                <a:gd name="connsiteX3" fmla="*/ 1053388 w 3994099"/>
                <a:gd name="connsiteY3" fmla="*/ 1046074 h 1203351"/>
                <a:gd name="connsiteX4" fmla="*/ 903427 w 3994099"/>
                <a:gd name="connsiteY4" fmla="*/ 1049732 h 1203351"/>
                <a:gd name="connsiteX5" fmla="*/ 735177 w 3994099"/>
                <a:gd name="connsiteY5" fmla="*/ 1060704 h 1203351"/>
                <a:gd name="connsiteX6" fmla="*/ 618134 w 3994099"/>
                <a:gd name="connsiteY6" fmla="*/ 1071677 h 1203351"/>
                <a:gd name="connsiteX7" fmla="*/ 534009 w 3994099"/>
                <a:gd name="connsiteY7" fmla="*/ 1068020 h 1203351"/>
                <a:gd name="connsiteX8" fmla="*/ 449884 w 3994099"/>
                <a:gd name="connsiteY8" fmla="*/ 1053389 h 1203351"/>
                <a:gd name="connsiteX9" fmla="*/ 398678 w 3994099"/>
                <a:gd name="connsiteY9" fmla="*/ 1042416 h 1203351"/>
                <a:gd name="connsiteX10" fmla="*/ 303580 w 3994099"/>
                <a:gd name="connsiteY10" fmla="*/ 1005840 h 1203351"/>
                <a:gd name="connsiteX11" fmla="*/ 190195 w 3994099"/>
                <a:gd name="connsiteY11" fmla="*/ 954634 h 1203351"/>
                <a:gd name="connsiteX12" fmla="*/ 95097 w 3994099"/>
                <a:gd name="connsiteY12" fmla="*/ 907085 h 1203351"/>
                <a:gd name="connsiteX13" fmla="*/ 54864 w 3994099"/>
                <a:gd name="connsiteY13" fmla="*/ 877824 h 1203351"/>
                <a:gd name="connsiteX14" fmla="*/ 25603 w 3994099"/>
                <a:gd name="connsiteY14" fmla="*/ 852221 h 1203351"/>
                <a:gd name="connsiteX15" fmla="*/ 7315 w 3994099"/>
                <a:gd name="connsiteY15" fmla="*/ 822960 h 1203351"/>
                <a:gd name="connsiteX16" fmla="*/ 0 w 3994099"/>
                <a:gd name="connsiteY16" fmla="*/ 786384 h 1203351"/>
                <a:gd name="connsiteX17" fmla="*/ 0 w 3994099"/>
                <a:gd name="connsiteY17" fmla="*/ 760781 h 1203351"/>
                <a:gd name="connsiteX18" fmla="*/ 10972 w 3994099"/>
                <a:gd name="connsiteY18" fmla="*/ 742493 h 1203351"/>
                <a:gd name="connsiteX19" fmla="*/ 36576 w 3994099"/>
                <a:gd name="connsiteY19" fmla="*/ 724205 h 1203351"/>
                <a:gd name="connsiteX20" fmla="*/ 95097 w 3994099"/>
                <a:gd name="connsiteY20" fmla="*/ 705917 h 1203351"/>
                <a:gd name="connsiteX21" fmla="*/ 146304 w 3994099"/>
                <a:gd name="connsiteY21" fmla="*/ 691287 h 1203351"/>
                <a:gd name="connsiteX22" fmla="*/ 585216 w 3994099"/>
                <a:gd name="connsiteY22" fmla="*/ 790042 h 1203351"/>
                <a:gd name="connsiteX23" fmla="*/ 625449 w 3994099"/>
                <a:gd name="connsiteY23" fmla="*/ 808330 h 1203351"/>
                <a:gd name="connsiteX24" fmla="*/ 658368 w 3994099"/>
                <a:gd name="connsiteY24" fmla="*/ 815645 h 1203351"/>
                <a:gd name="connsiteX25" fmla="*/ 727862 w 3994099"/>
                <a:gd name="connsiteY25" fmla="*/ 822960 h 1203351"/>
                <a:gd name="connsiteX26" fmla="*/ 907084 w 3994099"/>
                <a:gd name="connsiteY26" fmla="*/ 822960 h 1203351"/>
                <a:gd name="connsiteX27" fmla="*/ 1272844 w 3994099"/>
                <a:gd name="connsiteY27" fmla="*/ 822960 h 1203351"/>
                <a:gd name="connsiteX28" fmla="*/ 1565452 w 3994099"/>
                <a:gd name="connsiteY28" fmla="*/ 822960 h 1203351"/>
                <a:gd name="connsiteX29" fmla="*/ 1923897 w 3994099"/>
                <a:gd name="connsiteY29" fmla="*/ 822960 h 1203351"/>
                <a:gd name="connsiteX30" fmla="*/ 2070201 w 3994099"/>
                <a:gd name="connsiteY30" fmla="*/ 822960 h 1203351"/>
                <a:gd name="connsiteX31" fmla="*/ 2406700 w 3994099"/>
                <a:gd name="connsiteY31" fmla="*/ 819303 h 1203351"/>
                <a:gd name="connsiteX32" fmla="*/ 2801721 w 3994099"/>
                <a:gd name="connsiteY32" fmla="*/ 822960 h 1203351"/>
                <a:gd name="connsiteX33" fmla="*/ 2944368 w 3994099"/>
                <a:gd name="connsiteY33" fmla="*/ 822960 h 1203351"/>
                <a:gd name="connsiteX34" fmla="*/ 3258921 w 3994099"/>
                <a:gd name="connsiteY34" fmla="*/ 833933 h 1203351"/>
                <a:gd name="connsiteX35" fmla="*/ 3518611 w 3994099"/>
                <a:gd name="connsiteY35" fmla="*/ 844906 h 1203351"/>
                <a:gd name="connsiteX36" fmla="*/ 3646627 w 3994099"/>
                <a:gd name="connsiteY36" fmla="*/ 844906 h 1203351"/>
                <a:gd name="connsiteX37" fmla="*/ 3694176 w 3994099"/>
                <a:gd name="connsiteY37" fmla="*/ 837591 h 1203351"/>
                <a:gd name="connsiteX38" fmla="*/ 3734409 w 3994099"/>
                <a:gd name="connsiteY38" fmla="*/ 819303 h 1203351"/>
                <a:gd name="connsiteX39" fmla="*/ 3752697 w 3994099"/>
                <a:gd name="connsiteY39" fmla="*/ 797357 h 1203351"/>
                <a:gd name="connsiteX40" fmla="*/ 3752697 w 3994099"/>
                <a:gd name="connsiteY40" fmla="*/ 746151 h 1203351"/>
                <a:gd name="connsiteX41" fmla="*/ 3716121 w 3994099"/>
                <a:gd name="connsiteY41" fmla="*/ 581559 h 1203351"/>
                <a:gd name="connsiteX42" fmla="*/ 3686860 w 3994099"/>
                <a:gd name="connsiteY42" fmla="*/ 405994 h 1203351"/>
                <a:gd name="connsiteX43" fmla="*/ 3668572 w 3994099"/>
                <a:gd name="connsiteY43" fmla="*/ 263348 h 1203351"/>
                <a:gd name="connsiteX44" fmla="*/ 3657600 w 3994099"/>
                <a:gd name="connsiteY44" fmla="*/ 98756 h 1203351"/>
                <a:gd name="connsiteX45" fmla="*/ 3811219 w 3994099"/>
                <a:gd name="connsiteY45" fmla="*/ 0 h 1203351"/>
                <a:gd name="connsiteX46" fmla="*/ 3822192 w 3994099"/>
                <a:gd name="connsiteY46" fmla="*/ 186538 h 1203351"/>
                <a:gd name="connsiteX47" fmla="*/ 3840480 w 3994099"/>
                <a:gd name="connsiteY47" fmla="*/ 321869 h 1203351"/>
                <a:gd name="connsiteX48" fmla="*/ 3858768 w 3994099"/>
                <a:gd name="connsiteY48" fmla="*/ 438912 h 1203351"/>
                <a:gd name="connsiteX49" fmla="*/ 3873398 w 3994099"/>
                <a:gd name="connsiteY49" fmla="*/ 515722 h 1203351"/>
                <a:gd name="connsiteX50" fmla="*/ 3899001 w 3994099"/>
                <a:gd name="connsiteY50" fmla="*/ 618135 h 1203351"/>
                <a:gd name="connsiteX51" fmla="*/ 3924604 w 3994099"/>
                <a:gd name="connsiteY51" fmla="*/ 683972 h 1203351"/>
                <a:gd name="connsiteX52" fmla="*/ 3961180 w 3994099"/>
                <a:gd name="connsiteY52" fmla="*/ 760781 h 1203351"/>
                <a:gd name="connsiteX53" fmla="*/ 3990441 w 3994099"/>
                <a:gd name="connsiteY53" fmla="*/ 815645 h 1203351"/>
                <a:gd name="connsiteX54" fmla="*/ 3994099 w 3994099"/>
                <a:gd name="connsiteY54" fmla="*/ 830276 h 1203351"/>
                <a:gd name="connsiteX55" fmla="*/ 3994099 w 3994099"/>
                <a:gd name="connsiteY55" fmla="*/ 855879 h 1203351"/>
                <a:gd name="connsiteX56" fmla="*/ 3972153 w 3994099"/>
                <a:gd name="connsiteY56" fmla="*/ 925373 h 1203351"/>
                <a:gd name="connsiteX57" fmla="*/ 3920947 w 3994099"/>
                <a:gd name="connsiteY57" fmla="*/ 1027786 h 1203351"/>
                <a:gd name="connsiteX58" fmla="*/ 3869740 w 3994099"/>
                <a:gd name="connsiteY58" fmla="*/ 1104596 h 1203351"/>
                <a:gd name="connsiteX59" fmla="*/ 3829507 w 3994099"/>
                <a:gd name="connsiteY59" fmla="*/ 1152144 h 1203351"/>
                <a:gd name="connsiteX60" fmla="*/ 3789273 w 3994099"/>
                <a:gd name="connsiteY60" fmla="*/ 1188720 h 1203351"/>
                <a:gd name="connsiteX61" fmla="*/ 3767328 w 3994099"/>
                <a:gd name="connsiteY61" fmla="*/ 1199693 h 1203351"/>
                <a:gd name="connsiteX62" fmla="*/ 3745382 w 3994099"/>
                <a:gd name="connsiteY62" fmla="*/ 1203351 h 1203351"/>
                <a:gd name="connsiteX63" fmla="*/ 3723436 w 3994099"/>
                <a:gd name="connsiteY63" fmla="*/ 1192378 h 1203351"/>
                <a:gd name="connsiteX64" fmla="*/ 3683203 w 3994099"/>
                <a:gd name="connsiteY64" fmla="*/ 1159460 h 1203351"/>
                <a:gd name="connsiteX65" fmla="*/ 3599078 w 3994099"/>
                <a:gd name="connsiteY65" fmla="*/ 1093623 h 1203351"/>
                <a:gd name="connsiteX66" fmla="*/ 3482035 w 3994099"/>
                <a:gd name="connsiteY66" fmla="*/ 1082650 h 1203351"/>
                <a:gd name="connsiteX67" fmla="*/ 2918764 w 3994099"/>
                <a:gd name="connsiteY67" fmla="*/ 1064362 h 1203351"/>
                <a:gd name="connsiteX68" fmla="*/ 2615184 w 3994099"/>
                <a:gd name="connsiteY68" fmla="*/ 1053389 h 1203351"/>
                <a:gd name="connsiteX69" fmla="*/ 2443276 w 3994099"/>
                <a:gd name="connsiteY69" fmla="*/ 1042416 h 1203351"/>
                <a:gd name="connsiteX70" fmla="*/ 2165299 w 3994099"/>
                <a:gd name="connsiteY70" fmla="*/ 1042416 h 120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994099" h="1203351">
                  <a:moveTo>
                    <a:pt x="2165299" y="1042416"/>
                  </a:moveTo>
                  <a:lnTo>
                    <a:pt x="1649577" y="1046074"/>
                  </a:lnTo>
                  <a:lnTo>
                    <a:pt x="1353312" y="1046074"/>
                  </a:lnTo>
                  <a:lnTo>
                    <a:pt x="1053388" y="1046074"/>
                  </a:lnTo>
                  <a:lnTo>
                    <a:pt x="903427" y="1049732"/>
                  </a:lnTo>
                  <a:lnTo>
                    <a:pt x="735177" y="1060704"/>
                  </a:lnTo>
                  <a:lnTo>
                    <a:pt x="618134" y="1071677"/>
                  </a:lnTo>
                  <a:lnTo>
                    <a:pt x="534009" y="1068020"/>
                  </a:lnTo>
                  <a:lnTo>
                    <a:pt x="449884" y="1053389"/>
                  </a:lnTo>
                  <a:lnTo>
                    <a:pt x="398678" y="1042416"/>
                  </a:lnTo>
                  <a:lnTo>
                    <a:pt x="303580" y="1005840"/>
                  </a:lnTo>
                  <a:lnTo>
                    <a:pt x="190195" y="954634"/>
                  </a:lnTo>
                  <a:lnTo>
                    <a:pt x="95097" y="907085"/>
                  </a:lnTo>
                  <a:lnTo>
                    <a:pt x="54864" y="877824"/>
                  </a:lnTo>
                  <a:lnTo>
                    <a:pt x="25603" y="852221"/>
                  </a:lnTo>
                  <a:lnTo>
                    <a:pt x="7315" y="822960"/>
                  </a:lnTo>
                  <a:lnTo>
                    <a:pt x="0" y="786384"/>
                  </a:lnTo>
                  <a:lnTo>
                    <a:pt x="0" y="760781"/>
                  </a:lnTo>
                  <a:lnTo>
                    <a:pt x="10972" y="742493"/>
                  </a:lnTo>
                  <a:lnTo>
                    <a:pt x="36576" y="724205"/>
                  </a:lnTo>
                  <a:lnTo>
                    <a:pt x="95097" y="705917"/>
                  </a:lnTo>
                  <a:lnTo>
                    <a:pt x="146304" y="691287"/>
                  </a:lnTo>
                  <a:lnTo>
                    <a:pt x="585216" y="790042"/>
                  </a:lnTo>
                  <a:lnTo>
                    <a:pt x="625449" y="808330"/>
                  </a:lnTo>
                  <a:lnTo>
                    <a:pt x="658368" y="815645"/>
                  </a:lnTo>
                  <a:lnTo>
                    <a:pt x="727862" y="822960"/>
                  </a:lnTo>
                  <a:lnTo>
                    <a:pt x="907084" y="822960"/>
                  </a:lnTo>
                  <a:lnTo>
                    <a:pt x="1272844" y="822960"/>
                  </a:lnTo>
                  <a:lnTo>
                    <a:pt x="1565452" y="822960"/>
                  </a:lnTo>
                  <a:lnTo>
                    <a:pt x="1923897" y="822960"/>
                  </a:lnTo>
                  <a:lnTo>
                    <a:pt x="2070201" y="822960"/>
                  </a:lnTo>
                  <a:lnTo>
                    <a:pt x="2406700" y="819303"/>
                  </a:lnTo>
                  <a:lnTo>
                    <a:pt x="2801721" y="822960"/>
                  </a:lnTo>
                  <a:lnTo>
                    <a:pt x="2944368" y="822960"/>
                  </a:lnTo>
                  <a:lnTo>
                    <a:pt x="3258921" y="833933"/>
                  </a:lnTo>
                  <a:lnTo>
                    <a:pt x="3518611" y="844906"/>
                  </a:lnTo>
                  <a:lnTo>
                    <a:pt x="3646627" y="844906"/>
                  </a:lnTo>
                  <a:lnTo>
                    <a:pt x="3694176" y="837591"/>
                  </a:lnTo>
                  <a:lnTo>
                    <a:pt x="3734409" y="819303"/>
                  </a:lnTo>
                  <a:lnTo>
                    <a:pt x="3752697" y="797357"/>
                  </a:lnTo>
                  <a:lnTo>
                    <a:pt x="3752697" y="746151"/>
                  </a:lnTo>
                  <a:lnTo>
                    <a:pt x="3716121" y="581559"/>
                  </a:lnTo>
                  <a:lnTo>
                    <a:pt x="3686860" y="405994"/>
                  </a:lnTo>
                  <a:lnTo>
                    <a:pt x="3668572" y="263348"/>
                  </a:lnTo>
                  <a:lnTo>
                    <a:pt x="3657600" y="98756"/>
                  </a:lnTo>
                  <a:lnTo>
                    <a:pt x="3811219" y="0"/>
                  </a:lnTo>
                  <a:lnTo>
                    <a:pt x="3822192" y="186538"/>
                  </a:lnTo>
                  <a:lnTo>
                    <a:pt x="3840480" y="321869"/>
                  </a:lnTo>
                  <a:lnTo>
                    <a:pt x="3858768" y="438912"/>
                  </a:lnTo>
                  <a:lnTo>
                    <a:pt x="3873398" y="515722"/>
                  </a:lnTo>
                  <a:lnTo>
                    <a:pt x="3899001" y="618135"/>
                  </a:lnTo>
                  <a:lnTo>
                    <a:pt x="3924604" y="683972"/>
                  </a:lnTo>
                  <a:lnTo>
                    <a:pt x="3961180" y="760781"/>
                  </a:lnTo>
                  <a:lnTo>
                    <a:pt x="3990441" y="815645"/>
                  </a:lnTo>
                  <a:lnTo>
                    <a:pt x="3994099" y="830276"/>
                  </a:lnTo>
                  <a:lnTo>
                    <a:pt x="3994099" y="855879"/>
                  </a:lnTo>
                  <a:lnTo>
                    <a:pt x="3972153" y="925373"/>
                  </a:lnTo>
                  <a:lnTo>
                    <a:pt x="3920947" y="1027786"/>
                  </a:lnTo>
                  <a:lnTo>
                    <a:pt x="3869740" y="1104596"/>
                  </a:lnTo>
                  <a:lnTo>
                    <a:pt x="3829507" y="1152144"/>
                  </a:lnTo>
                  <a:lnTo>
                    <a:pt x="3789273" y="1188720"/>
                  </a:lnTo>
                  <a:lnTo>
                    <a:pt x="3767328" y="1199693"/>
                  </a:lnTo>
                  <a:lnTo>
                    <a:pt x="3745382" y="1203351"/>
                  </a:lnTo>
                  <a:lnTo>
                    <a:pt x="3723436" y="1192378"/>
                  </a:lnTo>
                  <a:lnTo>
                    <a:pt x="3683203" y="1159460"/>
                  </a:lnTo>
                  <a:lnTo>
                    <a:pt x="3599078" y="1093623"/>
                  </a:lnTo>
                  <a:lnTo>
                    <a:pt x="3482035" y="1082650"/>
                  </a:lnTo>
                  <a:lnTo>
                    <a:pt x="2918764" y="1064362"/>
                  </a:lnTo>
                  <a:lnTo>
                    <a:pt x="2615184" y="1053389"/>
                  </a:lnTo>
                  <a:lnTo>
                    <a:pt x="2443276" y="1042416"/>
                  </a:lnTo>
                  <a:lnTo>
                    <a:pt x="2165299" y="104241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5">
              <a:extLst>
                <a:ext uri="{FF2B5EF4-FFF2-40B4-BE49-F238E27FC236}">
                  <a16:creationId xmlns:a16="http://schemas.microsoft.com/office/drawing/2014/main" id="{CD5162B4-DDF4-478B-BC1E-422A21A504E3}"/>
                </a:ext>
              </a:extLst>
            </p:cNvPr>
            <p:cNvSpPr/>
            <p:nvPr/>
          </p:nvSpPr>
          <p:spPr>
            <a:xfrm>
              <a:off x="3430588" y="5324476"/>
              <a:ext cx="635000" cy="601662"/>
            </a:xfrm>
            <a:custGeom>
              <a:avLst/>
              <a:gdLst>
                <a:gd name="connsiteX0" fmla="*/ 226219 w 633413"/>
                <a:gd name="connsiteY0" fmla="*/ 59531 h 602456"/>
                <a:gd name="connsiteX1" fmla="*/ 423863 w 633413"/>
                <a:gd name="connsiteY1" fmla="*/ 107156 h 602456"/>
                <a:gd name="connsiteX2" fmla="*/ 483394 w 633413"/>
                <a:gd name="connsiteY2" fmla="*/ 119063 h 602456"/>
                <a:gd name="connsiteX3" fmla="*/ 500063 w 633413"/>
                <a:gd name="connsiteY3" fmla="*/ 119063 h 602456"/>
                <a:gd name="connsiteX4" fmla="*/ 535782 w 633413"/>
                <a:gd name="connsiteY4" fmla="*/ 116681 h 602456"/>
                <a:gd name="connsiteX5" fmla="*/ 559594 w 633413"/>
                <a:gd name="connsiteY5" fmla="*/ 107156 h 602456"/>
                <a:gd name="connsiteX6" fmla="*/ 633413 w 633413"/>
                <a:gd name="connsiteY6" fmla="*/ 35719 h 602456"/>
                <a:gd name="connsiteX7" fmla="*/ 545307 w 633413"/>
                <a:gd name="connsiteY7" fmla="*/ 602456 h 602456"/>
                <a:gd name="connsiteX8" fmla="*/ 488157 w 633413"/>
                <a:gd name="connsiteY8" fmla="*/ 521494 h 602456"/>
                <a:gd name="connsiteX9" fmla="*/ 445294 w 633413"/>
                <a:gd name="connsiteY9" fmla="*/ 450056 h 602456"/>
                <a:gd name="connsiteX10" fmla="*/ 419100 w 633413"/>
                <a:gd name="connsiteY10" fmla="*/ 414338 h 602456"/>
                <a:gd name="connsiteX11" fmla="*/ 392907 w 633413"/>
                <a:gd name="connsiteY11" fmla="*/ 378619 h 602456"/>
                <a:gd name="connsiteX12" fmla="*/ 357188 w 633413"/>
                <a:gd name="connsiteY12" fmla="*/ 335756 h 602456"/>
                <a:gd name="connsiteX13" fmla="*/ 326232 w 633413"/>
                <a:gd name="connsiteY13" fmla="*/ 304800 h 602456"/>
                <a:gd name="connsiteX14" fmla="*/ 280988 w 633413"/>
                <a:gd name="connsiteY14" fmla="*/ 261938 h 602456"/>
                <a:gd name="connsiteX15" fmla="*/ 228600 w 633413"/>
                <a:gd name="connsiteY15" fmla="*/ 216694 h 602456"/>
                <a:gd name="connsiteX16" fmla="*/ 157163 w 633413"/>
                <a:gd name="connsiteY16" fmla="*/ 164306 h 602456"/>
                <a:gd name="connsiteX17" fmla="*/ 73819 w 633413"/>
                <a:gd name="connsiteY17" fmla="*/ 104775 h 602456"/>
                <a:gd name="connsiteX18" fmla="*/ 28575 w 633413"/>
                <a:gd name="connsiteY18" fmla="*/ 78581 h 602456"/>
                <a:gd name="connsiteX19" fmla="*/ 14288 w 633413"/>
                <a:gd name="connsiteY19" fmla="*/ 64294 h 602456"/>
                <a:gd name="connsiteX20" fmla="*/ 4763 w 633413"/>
                <a:gd name="connsiteY20" fmla="*/ 47625 h 602456"/>
                <a:gd name="connsiteX21" fmla="*/ 0 w 633413"/>
                <a:gd name="connsiteY21" fmla="*/ 23813 h 602456"/>
                <a:gd name="connsiteX22" fmla="*/ 4763 w 633413"/>
                <a:gd name="connsiteY22" fmla="*/ 9525 h 602456"/>
                <a:gd name="connsiteX23" fmla="*/ 11907 w 633413"/>
                <a:gd name="connsiteY23" fmla="*/ 2381 h 602456"/>
                <a:gd name="connsiteX24" fmla="*/ 35719 w 633413"/>
                <a:gd name="connsiteY24" fmla="*/ 0 h 602456"/>
                <a:gd name="connsiteX25" fmla="*/ 78582 w 633413"/>
                <a:gd name="connsiteY25" fmla="*/ 16669 h 602456"/>
                <a:gd name="connsiteX26" fmla="*/ 226219 w 633413"/>
                <a:gd name="connsiteY26" fmla="*/ 5953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3413" h="602456">
                  <a:moveTo>
                    <a:pt x="226219" y="59531"/>
                  </a:moveTo>
                  <a:lnTo>
                    <a:pt x="423863" y="107156"/>
                  </a:lnTo>
                  <a:lnTo>
                    <a:pt x="483394" y="119063"/>
                  </a:lnTo>
                  <a:lnTo>
                    <a:pt x="500063" y="119063"/>
                  </a:lnTo>
                  <a:lnTo>
                    <a:pt x="535782" y="116681"/>
                  </a:lnTo>
                  <a:lnTo>
                    <a:pt x="559594" y="107156"/>
                  </a:lnTo>
                  <a:lnTo>
                    <a:pt x="633413" y="35719"/>
                  </a:lnTo>
                  <a:lnTo>
                    <a:pt x="545307" y="602456"/>
                  </a:lnTo>
                  <a:lnTo>
                    <a:pt x="488157" y="521494"/>
                  </a:lnTo>
                  <a:lnTo>
                    <a:pt x="445294" y="450056"/>
                  </a:lnTo>
                  <a:lnTo>
                    <a:pt x="419100" y="414338"/>
                  </a:lnTo>
                  <a:lnTo>
                    <a:pt x="392907" y="378619"/>
                  </a:lnTo>
                  <a:lnTo>
                    <a:pt x="357188" y="335756"/>
                  </a:lnTo>
                  <a:lnTo>
                    <a:pt x="326232" y="304800"/>
                  </a:lnTo>
                  <a:lnTo>
                    <a:pt x="280988" y="261938"/>
                  </a:lnTo>
                  <a:lnTo>
                    <a:pt x="228600" y="216694"/>
                  </a:lnTo>
                  <a:lnTo>
                    <a:pt x="157163" y="164306"/>
                  </a:lnTo>
                  <a:lnTo>
                    <a:pt x="73819" y="104775"/>
                  </a:lnTo>
                  <a:lnTo>
                    <a:pt x="28575" y="78581"/>
                  </a:lnTo>
                  <a:lnTo>
                    <a:pt x="14288" y="64294"/>
                  </a:lnTo>
                  <a:lnTo>
                    <a:pt x="4763" y="47625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1907" y="2381"/>
                  </a:lnTo>
                  <a:lnTo>
                    <a:pt x="35719" y="0"/>
                  </a:lnTo>
                  <a:lnTo>
                    <a:pt x="78582" y="16669"/>
                  </a:lnTo>
                  <a:lnTo>
                    <a:pt x="226219" y="595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797239F7-1D86-4057-AD4A-17FF03EB6790}"/>
                </a:ext>
              </a:extLst>
            </p:cNvPr>
            <p:cNvSpPr/>
            <p:nvPr/>
          </p:nvSpPr>
          <p:spPr>
            <a:xfrm>
              <a:off x="3313113" y="3017837"/>
              <a:ext cx="787400" cy="282575"/>
            </a:xfrm>
            <a:custGeom>
              <a:avLst/>
              <a:gdLst>
                <a:gd name="connsiteX0" fmla="*/ 357187 w 788194"/>
                <a:gd name="connsiteY0" fmla="*/ 238125 h 283369"/>
                <a:gd name="connsiteX1" fmla="*/ 0 w 788194"/>
                <a:gd name="connsiteY1" fmla="*/ 283369 h 283369"/>
                <a:gd name="connsiteX2" fmla="*/ 2381 w 788194"/>
                <a:gd name="connsiteY2" fmla="*/ 107156 h 283369"/>
                <a:gd name="connsiteX3" fmla="*/ 226219 w 788194"/>
                <a:gd name="connsiteY3" fmla="*/ 76200 h 283369"/>
                <a:gd name="connsiteX4" fmla="*/ 611981 w 788194"/>
                <a:gd name="connsiteY4" fmla="*/ 23812 h 283369"/>
                <a:gd name="connsiteX5" fmla="*/ 788194 w 788194"/>
                <a:gd name="connsiteY5" fmla="*/ 0 h 283369"/>
                <a:gd name="connsiteX6" fmla="*/ 788194 w 788194"/>
                <a:gd name="connsiteY6" fmla="*/ 178594 h 283369"/>
                <a:gd name="connsiteX7" fmla="*/ 357187 w 788194"/>
                <a:gd name="connsiteY7" fmla="*/ 238125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194" h="283369">
                  <a:moveTo>
                    <a:pt x="357187" y="238125"/>
                  </a:moveTo>
                  <a:lnTo>
                    <a:pt x="0" y="283369"/>
                  </a:lnTo>
                  <a:cubicBezTo>
                    <a:pt x="794" y="224631"/>
                    <a:pt x="1587" y="165894"/>
                    <a:pt x="2381" y="107156"/>
                  </a:cubicBezTo>
                  <a:lnTo>
                    <a:pt x="226219" y="76200"/>
                  </a:lnTo>
                  <a:lnTo>
                    <a:pt x="611981" y="23812"/>
                  </a:lnTo>
                  <a:lnTo>
                    <a:pt x="788194" y="0"/>
                  </a:lnTo>
                  <a:lnTo>
                    <a:pt x="788194" y="178594"/>
                  </a:lnTo>
                  <a:lnTo>
                    <a:pt x="357187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6AD2EE62-14DC-4B42-A517-8704A588A86F}"/>
                </a:ext>
              </a:extLst>
            </p:cNvPr>
            <p:cNvSpPr/>
            <p:nvPr/>
          </p:nvSpPr>
          <p:spPr>
            <a:xfrm>
              <a:off x="3294063" y="3910013"/>
              <a:ext cx="800100" cy="238125"/>
            </a:xfrm>
            <a:custGeom>
              <a:avLst/>
              <a:gdLst>
                <a:gd name="connsiteX0" fmla="*/ 400050 w 800100"/>
                <a:gd name="connsiteY0" fmla="*/ 197643 h 238125"/>
                <a:gd name="connsiteX1" fmla="*/ 0 w 800100"/>
                <a:gd name="connsiteY1" fmla="*/ 238125 h 238125"/>
                <a:gd name="connsiteX2" fmla="*/ 0 w 800100"/>
                <a:gd name="connsiteY2" fmla="*/ 104775 h 238125"/>
                <a:gd name="connsiteX3" fmla="*/ 288131 w 800100"/>
                <a:gd name="connsiteY3" fmla="*/ 66675 h 238125"/>
                <a:gd name="connsiteX4" fmla="*/ 590550 w 800100"/>
                <a:gd name="connsiteY4" fmla="*/ 28575 h 238125"/>
                <a:gd name="connsiteX5" fmla="*/ 800100 w 800100"/>
                <a:gd name="connsiteY5" fmla="*/ 0 h 238125"/>
                <a:gd name="connsiteX6" fmla="*/ 800100 w 800100"/>
                <a:gd name="connsiteY6" fmla="*/ 159543 h 238125"/>
                <a:gd name="connsiteX7" fmla="*/ 400050 w 800100"/>
                <a:gd name="connsiteY7" fmla="*/ 19764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100" h="238125">
                  <a:moveTo>
                    <a:pt x="400050" y="197643"/>
                  </a:moveTo>
                  <a:lnTo>
                    <a:pt x="0" y="238125"/>
                  </a:lnTo>
                  <a:lnTo>
                    <a:pt x="0" y="104775"/>
                  </a:lnTo>
                  <a:lnTo>
                    <a:pt x="288131" y="66675"/>
                  </a:lnTo>
                  <a:lnTo>
                    <a:pt x="590550" y="28575"/>
                  </a:lnTo>
                  <a:lnTo>
                    <a:pt x="800100" y="0"/>
                  </a:lnTo>
                  <a:lnTo>
                    <a:pt x="800100" y="159543"/>
                  </a:lnTo>
                  <a:lnTo>
                    <a:pt x="400050" y="1976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98010B04-4050-4AD4-9567-E95E04CAF9D8}"/>
                </a:ext>
              </a:extLst>
            </p:cNvPr>
            <p:cNvSpPr/>
            <p:nvPr/>
          </p:nvSpPr>
          <p:spPr>
            <a:xfrm>
              <a:off x="4364038" y="1701800"/>
              <a:ext cx="1246187" cy="1722437"/>
            </a:xfrm>
            <a:custGeom>
              <a:avLst/>
              <a:gdLst>
                <a:gd name="connsiteX0" fmla="*/ 1099011 w 1246123"/>
                <a:gd name="connsiteY0" fmla="*/ 524987 h 1722072"/>
                <a:gd name="connsiteX1" fmla="*/ 954784 w 1246123"/>
                <a:gd name="connsiteY1" fmla="*/ 744212 h 1722072"/>
                <a:gd name="connsiteX2" fmla="*/ 897093 w 1246123"/>
                <a:gd name="connsiteY2" fmla="*/ 830749 h 1722072"/>
                <a:gd name="connsiteX3" fmla="*/ 770173 w 1246123"/>
                <a:gd name="connsiteY3" fmla="*/ 1026898 h 1722072"/>
                <a:gd name="connsiteX4" fmla="*/ 683637 w 1246123"/>
                <a:gd name="connsiteY4" fmla="*/ 1142279 h 1722072"/>
                <a:gd name="connsiteX5" fmla="*/ 585562 w 1246123"/>
                <a:gd name="connsiteY5" fmla="*/ 1257661 h 1722072"/>
                <a:gd name="connsiteX6" fmla="*/ 490372 w 1246123"/>
                <a:gd name="connsiteY6" fmla="*/ 1358620 h 1722072"/>
                <a:gd name="connsiteX7" fmla="*/ 415374 w 1246123"/>
                <a:gd name="connsiteY7" fmla="*/ 1430733 h 1722072"/>
                <a:gd name="connsiteX8" fmla="*/ 314415 w 1246123"/>
                <a:gd name="connsiteY8" fmla="*/ 1523039 h 1722072"/>
                <a:gd name="connsiteX9" fmla="*/ 242302 w 1246123"/>
                <a:gd name="connsiteY9" fmla="*/ 1580730 h 1722072"/>
                <a:gd name="connsiteX10" fmla="*/ 161535 w 1246123"/>
                <a:gd name="connsiteY10" fmla="*/ 1641305 h 1722072"/>
                <a:gd name="connsiteX11" fmla="*/ 83652 w 1246123"/>
                <a:gd name="connsiteY11" fmla="*/ 1693227 h 1722072"/>
                <a:gd name="connsiteX12" fmla="*/ 51922 w 1246123"/>
                <a:gd name="connsiteY12" fmla="*/ 1710534 h 1722072"/>
                <a:gd name="connsiteX13" fmla="*/ 25961 w 1246123"/>
                <a:gd name="connsiteY13" fmla="*/ 1722072 h 1722072"/>
                <a:gd name="connsiteX14" fmla="*/ 8654 w 1246123"/>
                <a:gd name="connsiteY14" fmla="*/ 1719188 h 1722072"/>
                <a:gd name="connsiteX15" fmla="*/ 0 w 1246123"/>
                <a:gd name="connsiteY15" fmla="*/ 1707650 h 1722072"/>
                <a:gd name="connsiteX16" fmla="*/ 5769 w 1246123"/>
                <a:gd name="connsiteY16" fmla="*/ 1678804 h 1722072"/>
                <a:gd name="connsiteX17" fmla="*/ 23077 w 1246123"/>
                <a:gd name="connsiteY17" fmla="*/ 1652843 h 1722072"/>
                <a:gd name="connsiteX18" fmla="*/ 66345 w 1246123"/>
                <a:gd name="connsiteY18" fmla="*/ 1609575 h 1722072"/>
                <a:gd name="connsiteX19" fmla="*/ 135574 w 1246123"/>
                <a:gd name="connsiteY19" fmla="*/ 1534577 h 1722072"/>
                <a:gd name="connsiteX20" fmla="*/ 207687 w 1246123"/>
                <a:gd name="connsiteY20" fmla="*/ 1456694 h 1722072"/>
                <a:gd name="connsiteX21" fmla="*/ 268263 w 1246123"/>
                <a:gd name="connsiteY21" fmla="*/ 1384581 h 1722072"/>
                <a:gd name="connsiteX22" fmla="*/ 340376 w 1246123"/>
                <a:gd name="connsiteY22" fmla="*/ 1295160 h 1722072"/>
                <a:gd name="connsiteX23" fmla="*/ 418259 w 1246123"/>
                <a:gd name="connsiteY23" fmla="*/ 1197086 h 1722072"/>
                <a:gd name="connsiteX24" fmla="*/ 475950 w 1246123"/>
                <a:gd name="connsiteY24" fmla="*/ 1122087 h 1722072"/>
                <a:gd name="connsiteX25" fmla="*/ 542294 w 1246123"/>
                <a:gd name="connsiteY25" fmla="*/ 1024013 h 1722072"/>
                <a:gd name="connsiteX26" fmla="*/ 602870 w 1246123"/>
                <a:gd name="connsiteY26" fmla="*/ 928823 h 1722072"/>
                <a:gd name="connsiteX27" fmla="*/ 672099 w 1246123"/>
                <a:gd name="connsiteY27" fmla="*/ 810557 h 1722072"/>
                <a:gd name="connsiteX28" fmla="*/ 729789 w 1246123"/>
                <a:gd name="connsiteY28" fmla="*/ 703829 h 1722072"/>
                <a:gd name="connsiteX29" fmla="*/ 764404 w 1246123"/>
                <a:gd name="connsiteY29" fmla="*/ 634600 h 1722072"/>
                <a:gd name="connsiteX30" fmla="*/ 793249 w 1246123"/>
                <a:gd name="connsiteY30" fmla="*/ 576909 h 1722072"/>
                <a:gd name="connsiteX31" fmla="*/ 822095 w 1246123"/>
                <a:gd name="connsiteY31" fmla="*/ 516333 h 1722072"/>
                <a:gd name="connsiteX32" fmla="*/ 859594 w 1246123"/>
                <a:gd name="connsiteY32" fmla="*/ 432682 h 1722072"/>
                <a:gd name="connsiteX33" fmla="*/ 888439 w 1246123"/>
                <a:gd name="connsiteY33" fmla="*/ 360568 h 1722072"/>
                <a:gd name="connsiteX34" fmla="*/ 905747 w 1246123"/>
                <a:gd name="connsiteY34" fmla="*/ 314416 h 1722072"/>
                <a:gd name="connsiteX35" fmla="*/ 911516 w 1246123"/>
                <a:gd name="connsiteY35" fmla="*/ 285570 h 1722072"/>
                <a:gd name="connsiteX36" fmla="*/ 911516 w 1246123"/>
                <a:gd name="connsiteY36" fmla="*/ 256725 h 1722072"/>
                <a:gd name="connsiteX37" fmla="*/ 908631 w 1246123"/>
                <a:gd name="connsiteY37" fmla="*/ 222110 h 1722072"/>
                <a:gd name="connsiteX38" fmla="*/ 894208 w 1246123"/>
                <a:gd name="connsiteY38" fmla="*/ 167304 h 1722072"/>
                <a:gd name="connsiteX39" fmla="*/ 856709 w 1246123"/>
                <a:gd name="connsiteY39" fmla="*/ 95190 h 1722072"/>
                <a:gd name="connsiteX40" fmla="*/ 842287 w 1246123"/>
                <a:gd name="connsiteY40" fmla="*/ 72114 h 1722072"/>
                <a:gd name="connsiteX41" fmla="*/ 827864 w 1246123"/>
                <a:gd name="connsiteY41" fmla="*/ 46153 h 1722072"/>
                <a:gd name="connsiteX42" fmla="*/ 819210 w 1246123"/>
                <a:gd name="connsiteY42" fmla="*/ 23077 h 1722072"/>
                <a:gd name="connsiteX43" fmla="*/ 822095 w 1246123"/>
                <a:gd name="connsiteY43" fmla="*/ 8654 h 1722072"/>
                <a:gd name="connsiteX44" fmla="*/ 839402 w 1246123"/>
                <a:gd name="connsiteY44" fmla="*/ 0 h 1722072"/>
                <a:gd name="connsiteX45" fmla="*/ 859594 w 1246123"/>
                <a:gd name="connsiteY45" fmla="*/ 0 h 1722072"/>
                <a:gd name="connsiteX46" fmla="*/ 888439 w 1246123"/>
                <a:gd name="connsiteY46" fmla="*/ 5769 h 1722072"/>
                <a:gd name="connsiteX47" fmla="*/ 963437 w 1246123"/>
                <a:gd name="connsiteY47" fmla="*/ 34615 h 1722072"/>
                <a:gd name="connsiteX48" fmla="*/ 1029782 w 1246123"/>
                <a:gd name="connsiteY48" fmla="*/ 66345 h 1722072"/>
                <a:gd name="connsiteX49" fmla="*/ 1084588 w 1246123"/>
                <a:gd name="connsiteY49" fmla="*/ 100959 h 1722072"/>
                <a:gd name="connsiteX50" fmla="*/ 1139394 w 1246123"/>
                <a:gd name="connsiteY50" fmla="*/ 144227 h 1722072"/>
                <a:gd name="connsiteX51" fmla="*/ 1182663 w 1246123"/>
                <a:gd name="connsiteY51" fmla="*/ 184611 h 1722072"/>
                <a:gd name="connsiteX52" fmla="*/ 1211508 w 1246123"/>
                <a:gd name="connsiteY52" fmla="*/ 213457 h 1722072"/>
                <a:gd name="connsiteX53" fmla="*/ 1231700 w 1246123"/>
                <a:gd name="connsiteY53" fmla="*/ 233648 h 1722072"/>
                <a:gd name="connsiteX54" fmla="*/ 1243238 w 1246123"/>
                <a:gd name="connsiteY54" fmla="*/ 262494 h 1722072"/>
                <a:gd name="connsiteX55" fmla="*/ 1246123 w 1246123"/>
                <a:gd name="connsiteY55" fmla="*/ 282686 h 1722072"/>
                <a:gd name="connsiteX56" fmla="*/ 1240353 w 1246123"/>
                <a:gd name="connsiteY56" fmla="*/ 314416 h 1722072"/>
                <a:gd name="connsiteX57" fmla="*/ 1214393 w 1246123"/>
                <a:gd name="connsiteY57" fmla="*/ 357684 h 1722072"/>
                <a:gd name="connsiteX58" fmla="*/ 1099011 w 1246123"/>
                <a:gd name="connsiteY58" fmla="*/ 52498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6123" h="1722072">
                  <a:moveTo>
                    <a:pt x="1099011" y="524987"/>
                  </a:moveTo>
                  <a:lnTo>
                    <a:pt x="954784" y="744212"/>
                  </a:lnTo>
                  <a:lnTo>
                    <a:pt x="897093" y="830749"/>
                  </a:lnTo>
                  <a:lnTo>
                    <a:pt x="770173" y="1026898"/>
                  </a:lnTo>
                  <a:lnTo>
                    <a:pt x="683637" y="1142279"/>
                  </a:lnTo>
                  <a:lnTo>
                    <a:pt x="585562" y="1257661"/>
                  </a:lnTo>
                  <a:lnTo>
                    <a:pt x="490372" y="1358620"/>
                  </a:lnTo>
                  <a:lnTo>
                    <a:pt x="415374" y="1430733"/>
                  </a:lnTo>
                  <a:lnTo>
                    <a:pt x="314415" y="1523039"/>
                  </a:lnTo>
                  <a:lnTo>
                    <a:pt x="242302" y="1580730"/>
                  </a:lnTo>
                  <a:lnTo>
                    <a:pt x="161535" y="1641305"/>
                  </a:lnTo>
                  <a:lnTo>
                    <a:pt x="83652" y="1693227"/>
                  </a:lnTo>
                  <a:lnTo>
                    <a:pt x="51922" y="1710534"/>
                  </a:lnTo>
                  <a:lnTo>
                    <a:pt x="25961" y="1722072"/>
                  </a:lnTo>
                  <a:lnTo>
                    <a:pt x="8654" y="1719188"/>
                  </a:lnTo>
                  <a:lnTo>
                    <a:pt x="0" y="1707650"/>
                  </a:lnTo>
                  <a:lnTo>
                    <a:pt x="5769" y="1678804"/>
                  </a:lnTo>
                  <a:lnTo>
                    <a:pt x="23077" y="1652843"/>
                  </a:lnTo>
                  <a:lnTo>
                    <a:pt x="66345" y="1609575"/>
                  </a:lnTo>
                  <a:lnTo>
                    <a:pt x="135574" y="1534577"/>
                  </a:lnTo>
                  <a:lnTo>
                    <a:pt x="207687" y="1456694"/>
                  </a:lnTo>
                  <a:lnTo>
                    <a:pt x="268263" y="1384581"/>
                  </a:lnTo>
                  <a:lnTo>
                    <a:pt x="340376" y="1295160"/>
                  </a:lnTo>
                  <a:lnTo>
                    <a:pt x="418259" y="1197086"/>
                  </a:lnTo>
                  <a:lnTo>
                    <a:pt x="475950" y="1122087"/>
                  </a:lnTo>
                  <a:lnTo>
                    <a:pt x="542294" y="1024013"/>
                  </a:lnTo>
                  <a:lnTo>
                    <a:pt x="602870" y="928823"/>
                  </a:lnTo>
                  <a:lnTo>
                    <a:pt x="672099" y="810557"/>
                  </a:lnTo>
                  <a:lnTo>
                    <a:pt x="729789" y="703829"/>
                  </a:lnTo>
                  <a:lnTo>
                    <a:pt x="764404" y="634600"/>
                  </a:lnTo>
                  <a:lnTo>
                    <a:pt x="793249" y="576909"/>
                  </a:lnTo>
                  <a:lnTo>
                    <a:pt x="822095" y="516333"/>
                  </a:lnTo>
                  <a:lnTo>
                    <a:pt x="859594" y="432682"/>
                  </a:lnTo>
                  <a:lnTo>
                    <a:pt x="888439" y="360568"/>
                  </a:lnTo>
                  <a:lnTo>
                    <a:pt x="905747" y="314416"/>
                  </a:lnTo>
                  <a:lnTo>
                    <a:pt x="911516" y="285570"/>
                  </a:lnTo>
                  <a:lnTo>
                    <a:pt x="911516" y="256725"/>
                  </a:lnTo>
                  <a:lnTo>
                    <a:pt x="908631" y="222110"/>
                  </a:lnTo>
                  <a:lnTo>
                    <a:pt x="894208" y="167304"/>
                  </a:lnTo>
                  <a:lnTo>
                    <a:pt x="856709" y="95190"/>
                  </a:lnTo>
                  <a:lnTo>
                    <a:pt x="842287" y="72114"/>
                  </a:lnTo>
                  <a:lnTo>
                    <a:pt x="827864" y="46153"/>
                  </a:lnTo>
                  <a:lnTo>
                    <a:pt x="819210" y="23077"/>
                  </a:lnTo>
                  <a:lnTo>
                    <a:pt x="822095" y="8654"/>
                  </a:lnTo>
                  <a:lnTo>
                    <a:pt x="839402" y="0"/>
                  </a:lnTo>
                  <a:lnTo>
                    <a:pt x="859594" y="0"/>
                  </a:lnTo>
                  <a:lnTo>
                    <a:pt x="888439" y="5769"/>
                  </a:lnTo>
                  <a:lnTo>
                    <a:pt x="963437" y="34615"/>
                  </a:lnTo>
                  <a:lnTo>
                    <a:pt x="1029782" y="66345"/>
                  </a:lnTo>
                  <a:lnTo>
                    <a:pt x="1084588" y="100959"/>
                  </a:lnTo>
                  <a:lnTo>
                    <a:pt x="1139394" y="144227"/>
                  </a:lnTo>
                  <a:lnTo>
                    <a:pt x="1182663" y="184611"/>
                  </a:lnTo>
                  <a:lnTo>
                    <a:pt x="1211508" y="213457"/>
                  </a:lnTo>
                  <a:lnTo>
                    <a:pt x="1231700" y="233648"/>
                  </a:lnTo>
                  <a:lnTo>
                    <a:pt x="1243238" y="262494"/>
                  </a:lnTo>
                  <a:lnTo>
                    <a:pt x="1246123" y="282686"/>
                  </a:lnTo>
                  <a:lnTo>
                    <a:pt x="1240353" y="314416"/>
                  </a:lnTo>
                  <a:lnTo>
                    <a:pt x="1214393" y="357684"/>
                  </a:lnTo>
                  <a:lnTo>
                    <a:pt x="1099011" y="524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6CA2CA0A-01B2-40A4-8A52-BC90CB3FE042}"/>
                </a:ext>
              </a:extLst>
            </p:cNvPr>
            <p:cNvSpPr/>
            <p:nvPr/>
          </p:nvSpPr>
          <p:spPr>
            <a:xfrm>
              <a:off x="5027613" y="2286000"/>
              <a:ext cx="2392362" cy="487362"/>
            </a:xfrm>
            <a:custGeom>
              <a:avLst/>
              <a:gdLst>
                <a:gd name="connsiteX0" fmla="*/ 1188244 w 2393156"/>
                <a:gd name="connsiteY0" fmla="*/ 302419 h 488156"/>
                <a:gd name="connsiteX1" fmla="*/ 926306 w 2393156"/>
                <a:gd name="connsiteY1" fmla="*/ 333375 h 488156"/>
                <a:gd name="connsiteX2" fmla="*/ 747712 w 2393156"/>
                <a:gd name="connsiteY2" fmla="*/ 354806 h 488156"/>
                <a:gd name="connsiteX3" fmla="*/ 595312 w 2393156"/>
                <a:gd name="connsiteY3" fmla="*/ 376238 h 488156"/>
                <a:gd name="connsiteX4" fmla="*/ 423862 w 2393156"/>
                <a:gd name="connsiteY4" fmla="*/ 407194 h 488156"/>
                <a:gd name="connsiteX5" fmla="*/ 254794 w 2393156"/>
                <a:gd name="connsiteY5" fmla="*/ 438150 h 488156"/>
                <a:gd name="connsiteX6" fmla="*/ 0 w 2393156"/>
                <a:gd name="connsiteY6" fmla="*/ 488156 h 488156"/>
                <a:gd name="connsiteX7" fmla="*/ 130969 w 2393156"/>
                <a:gd name="connsiteY7" fmla="*/ 226219 h 488156"/>
                <a:gd name="connsiteX8" fmla="*/ 292894 w 2393156"/>
                <a:gd name="connsiteY8" fmla="*/ 221456 h 488156"/>
                <a:gd name="connsiteX9" fmla="*/ 595312 w 2393156"/>
                <a:gd name="connsiteY9" fmla="*/ 195263 h 488156"/>
                <a:gd name="connsiteX10" fmla="*/ 1000125 w 2393156"/>
                <a:gd name="connsiteY10" fmla="*/ 157163 h 488156"/>
                <a:gd name="connsiteX11" fmla="*/ 1223962 w 2393156"/>
                <a:gd name="connsiteY11" fmla="*/ 135731 h 488156"/>
                <a:gd name="connsiteX12" fmla="*/ 1397794 w 2393156"/>
                <a:gd name="connsiteY12" fmla="*/ 116681 h 488156"/>
                <a:gd name="connsiteX13" fmla="*/ 1557337 w 2393156"/>
                <a:gd name="connsiteY13" fmla="*/ 95250 h 488156"/>
                <a:gd name="connsiteX14" fmla="*/ 1721644 w 2393156"/>
                <a:gd name="connsiteY14" fmla="*/ 73819 h 488156"/>
                <a:gd name="connsiteX15" fmla="*/ 1847850 w 2393156"/>
                <a:gd name="connsiteY15" fmla="*/ 54769 h 488156"/>
                <a:gd name="connsiteX16" fmla="*/ 1924050 w 2393156"/>
                <a:gd name="connsiteY16" fmla="*/ 40481 h 488156"/>
                <a:gd name="connsiteX17" fmla="*/ 2009775 w 2393156"/>
                <a:gd name="connsiteY17" fmla="*/ 21431 h 488156"/>
                <a:gd name="connsiteX18" fmla="*/ 2057400 w 2393156"/>
                <a:gd name="connsiteY18" fmla="*/ 2381 h 488156"/>
                <a:gd name="connsiteX19" fmla="*/ 2064544 w 2393156"/>
                <a:gd name="connsiteY19" fmla="*/ 0 h 488156"/>
                <a:gd name="connsiteX20" fmla="*/ 2105025 w 2393156"/>
                <a:gd name="connsiteY20" fmla="*/ 14288 h 488156"/>
                <a:gd name="connsiteX21" fmla="*/ 2176462 w 2393156"/>
                <a:gd name="connsiteY21" fmla="*/ 47625 h 488156"/>
                <a:gd name="connsiteX22" fmla="*/ 2228850 w 2393156"/>
                <a:gd name="connsiteY22" fmla="*/ 76200 h 488156"/>
                <a:gd name="connsiteX23" fmla="*/ 2271712 w 2393156"/>
                <a:gd name="connsiteY23" fmla="*/ 104775 h 488156"/>
                <a:gd name="connsiteX24" fmla="*/ 2316956 w 2393156"/>
                <a:gd name="connsiteY24" fmla="*/ 142875 h 488156"/>
                <a:gd name="connsiteX25" fmla="*/ 2355056 w 2393156"/>
                <a:gd name="connsiteY25" fmla="*/ 178594 h 488156"/>
                <a:gd name="connsiteX26" fmla="*/ 2381250 w 2393156"/>
                <a:gd name="connsiteY26" fmla="*/ 216694 h 488156"/>
                <a:gd name="connsiteX27" fmla="*/ 2390775 w 2393156"/>
                <a:gd name="connsiteY27" fmla="*/ 245269 h 488156"/>
                <a:gd name="connsiteX28" fmla="*/ 2393156 w 2393156"/>
                <a:gd name="connsiteY28" fmla="*/ 271463 h 488156"/>
                <a:gd name="connsiteX29" fmla="*/ 2383631 w 2393156"/>
                <a:gd name="connsiteY29" fmla="*/ 307181 h 488156"/>
                <a:gd name="connsiteX30" fmla="*/ 2359819 w 2393156"/>
                <a:gd name="connsiteY30" fmla="*/ 354806 h 488156"/>
                <a:gd name="connsiteX31" fmla="*/ 2321719 w 2393156"/>
                <a:gd name="connsiteY31" fmla="*/ 409575 h 488156"/>
                <a:gd name="connsiteX32" fmla="*/ 1993106 w 2393156"/>
                <a:gd name="connsiteY32" fmla="*/ 314325 h 488156"/>
                <a:gd name="connsiteX33" fmla="*/ 1966912 w 2393156"/>
                <a:gd name="connsiteY33" fmla="*/ 292894 h 488156"/>
                <a:gd name="connsiteX34" fmla="*/ 1943100 w 2393156"/>
                <a:gd name="connsiteY34" fmla="*/ 273844 h 488156"/>
                <a:gd name="connsiteX35" fmla="*/ 1907381 w 2393156"/>
                <a:gd name="connsiteY35" fmla="*/ 257175 h 488156"/>
                <a:gd name="connsiteX36" fmla="*/ 1876425 w 2393156"/>
                <a:gd name="connsiteY36" fmla="*/ 250031 h 488156"/>
                <a:gd name="connsiteX37" fmla="*/ 1826419 w 2393156"/>
                <a:gd name="connsiteY37" fmla="*/ 252413 h 488156"/>
                <a:gd name="connsiteX38" fmla="*/ 1566862 w 2393156"/>
                <a:gd name="connsiteY38" fmla="*/ 269081 h 488156"/>
                <a:gd name="connsiteX39" fmla="*/ 1188244 w 2393156"/>
                <a:gd name="connsiteY39" fmla="*/ 3024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93156" h="488156">
                  <a:moveTo>
                    <a:pt x="1188244" y="302419"/>
                  </a:moveTo>
                  <a:lnTo>
                    <a:pt x="926306" y="333375"/>
                  </a:lnTo>
                  <a:lnTo>
                    <a:pt x="747712" y="354806"/>
                  </a:lnTo>
                  <a:lnTo>
                    <a:pt x="595312" y="376238"/>
                  </a:lnTo>
                  <a:lnTo>
                    <a:pt x="423862" y="407194"/>
                  </a:lnTo>
                  <a:lnTo>
                    <a:pt x="254794" y="438150"/>
                  </a:lnTo>
                  <a:lnTo>
                    <a:pt x="0" y="488156"/>
                  </a:lnTo>
                  <a:lnTo>
                    <a:pt x="130969" y="226219"/>
                  </a:lnTo>
                  <a:lnTo>
                    <a:pt x="292894" y="221456"/>
                  </a:lnTo>
                  <a:lnTo>
                    <a:pt x="595312" y="195263"/>
                  </a:lnTo>
                  <a:lnTo>
                    <a:pt x="1000125" y="157163"/>
                  </a:lnTo>
                  <a:lnTo>
                    <a:pt x="1223962" y="135731"/>
                  </a:lnTo>
                  <a:lnTo>
                    <a:pt x="1397794" y="116681"/>
                  </a:lnTo>
                  <a:lnTo>
                    <a:pt x="1557337" y="95250"/>
                  </a:lnTo>
                  <a:lnTo>
                    <a:pt x="1721644" y="73819"/>
                  </a:lnTo>
                  <a:lnTo>
                    <a:pt x="1847850" y="54769"/>
                  </a:lnTo>
                  <a:lnTo>
                    <a:pt x="1924050" y="40481"/>
                  </a:lnTo>
                  <a:lnTo>
                    <a:pt x="2009775" y="21431"/>
                  </a:lnTo>
                  <a:lnTo>
                    <a:pt x="2057400" y="2381"/>
                  </a:lnTo>
                  <a:lnTo>
                    <a:pt x="2064544" y="0"/>
                  </a:lnTo>
                  <a:lnTo>
                    <a:pt x="2105025" y="14288"/>
                  </a:lnTo>
                  <a:lnTo>
                    <a:pt x="2176462" y="47625"/>
                  </a:lnTo>
                  <a:lnTo>
                    <a:pt x="2228850" y="76200"/>
                  </a:lnTo>
                  <a:lnTo>
                    <a:pt x="2271712" y="104775"/>
                  </a:lnTo>
                  <a:lnTo>
                    <a:pt x="2316956" y="142875"/>
                  </a:lnTo>
                  <a:lnTo>
                    <a:pt x="2355056" y="178594"/>
                  </a:lnTo>
                  <a:lnTo>
                    <a:pt x="2381250" y="216694"/>
                  </a:lnTo>
                  <a:lnTo>
                    <a:pt x="2390775" y="245269"/>
                  </a:lnTo>
                  <a:lnTo>
                    <a:pt x="2393156" y="271463"/>
                  </a:lnTo>
                  <a:lnTo>
                    <a:pt x="2383631" y="307181"/>
                  </a:lnTo>
                  <a:lnTo>
                    <a:pt x="2359819" y="354806"/>
                  </a:lnTo>
                  <a:lnTo>
                    <a:pt x="2321719" y="409575"/>
                  </a:lnTo>
                  <a:lnTo>
                    <a:pt x="1993106" y="314325"/>
                  </a:lnTo>
                  <a:lnTo>
                    <a:pt x="1966912" y="292894"/>
                  </a:lnTo>
                  <a:lnTo>
                    <a:pt x="1943100" y="273844"/>
                  </a:lnTo>
                  <a:lnTo>
                    <a:pt x="1907381" y="257175"/>
                  </a:lnTo>
                  <a:lnTo>
                    <a:pt x="1876425" y="250031"/>
                  </a:lnTo>
                  <a:lnTo>
                    <a:pt x="1826419" y="252413"/>
                  </a:lnTo>
                  <a:lnTo>
                    <a:pt x="1566862" y="269081"/>
                  </a:lnTo>
                  <a:lnTo>
                    <a:pt x="1188244" y="302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81E032BB-9097-4DCE-A213-6BAFF2FF2000}"/>
                </a:ext>
              </a:extLst>
            </p:cNvPr>
            <p:cNvSpPr/>
            <p:nvPr/>
          </p:nvSpPr>
          <p:spPr>
            <a:xfrm rot="16200000">
              <a:off x="5122069" y="3861594"/>
              <a:ext cx="3556001" cy="935038"/>
            </a:xfrm>
            <a:custGeom>
              <a:avLst/>
              <a:gdLst>
                <a:gd name="connsiteX0" fmla="*/ 2026508 w 3555215"/>
                <a:gd name="connsiteY0" fmla="*/ 843790 h 935583"/>
                <a:gd name="connsiteX1" fmla="*/ 1811147 w 3555215"/>
                <a:gd name="connsiteY1" fmla="*/ 829668 h 935583"/>
                <a:gd name="connsiteX2" fmla="*/ 1676988 w 3555215"/>
                <a:gd name="connsiteY2" fmla="*/ 819076 h 935583"/>
                <a:gd name="connsiteX3" fmla="*/ 1528707 w 3555215"/>
                <a:gd name="connsiteY3" fmla="*/ 801423 h 935583"/>
                <a:gd name="connsiteX4" fmla="*/ 1376896 w 3555215"/>
                <a:gd name="connsiteY4" fmla="*/ 780240 h 935583"/>
                <a:gd name="connsiteX5" fmla="*/ 1218023 w 3555215"/>
                <a:gd name="connsiteY5" fmla="*/ 755527 h 935583"/>
                <a:gd name="connsiteX6" fmla="*/ 1080333 w 3555215"/>
                <a:gd name="connsiteY6" fmla="*/ 730813 h 935583"/>
                <a:gd name="connsiteX7" fmla="*/ 907339 w 3555215"/>
                <a:gd name="connsiteY7" fmla="*/ 691978 h 935583"/>
                <a:gd name="connsiteX8" fmla="*/ 755527 w 3555215"/>
                <a:gd name="connsiteY8" fmla="*/ 656673 h 935583"/>
                <a:gd name="connsiteX9" fmla="*/ 610777 w 3555215"/>
                <a:gd name="connsiteY9" fmla="*/ 610776 h 935583"/>
                <a:gd name="connsiteX10" fmla="*/ 501331 w 3555215"/>
                <a:gd name="connsiteY10" fmla="*/ 571941 h 935583"/>
                <a:gd name="connsiteX11" fmla="*/ 409538 w 3555215"/>
                <a:gd name="connsiteY11" fmla="*/ 529575 h 935583"/>
                <a:gd name="connsiteX12" fmla="*/ 317745 w 3555215"/>
                <a:gd name="connsiteY12" fmla="*/ 483678 h 935583"/>
                <a:gd name="connsiteX13" fmla="*/ 243604 w 3555215"/>
                <a:gd name="connsiteY13" fmla="*/ 437782 h 935583"/>
                <a:gd name="connsiteX14" fmla="*/ 183586 w 3555215"/>
                <a:gd name="connsiteY14" fmla="*/ 395416 h 935583"/>
                <a:gd name="connsiteX15" fmla="*/ 123567 w 3555215"/>
                <a:gd name="connsiteY15" fmla="*/ 335397 h 935583"/>
                <a:gd name="connsiteX16" fmla="*/ 77671 w 3555215"/>
                <a:gd name="connsiteY16" fmla="*/ 282440 h 935583"/>
                <a:gd name="connsiteX17" fmla="*/ 42366 w 3555215"/>
                <a:gd name="connsiteY17" fmla="*/ 236543 h 935583"/>
                <a:gd name="connsiteX18" fmla="*/ 14122 w 3555215"/>
                <a:gd name="connsiteY18" fmla="*/ 180055 h 935583"/>
                <a:gd name="connsiteX19" fmla="*/ 0 w 3555215"/>
                <a:gd name="connsiteY19" fmla="*/ 120037 h 935583"/>
                <a:gd name="connsiteX20" fmla="*/ 7061 w 3555215"/>
                <a:gd name="connsiteY20" fmla="*/ 84732 h 935583"/>
                <a:gd name="connsiteX21" fmla="*/ 24713 w 3555215"/>
                <a:gd name="connsiteY21" fmla="*/ 56488 h 935583"/>
                <a:gd name="connsiteX22" fmla="*/ 60018 w 3555215"/>
                <a:gd name="connsiteY22" fmla="*/ 38835 h 935583"/>
                <a:gd name="connsiteX23" fmla="*/ 123567 w 3555215"/>
                <a:gd name="connsiteY23" fmla="*/ 21183 h 935583"/>
                <a:gd name="connsiteX24" fmla="*/ 180055 w 3555215"/>
                <a:gd name="connsiteY24" fmla="*/ 0 h 935583"/>
                <a:gd name="connsiteX25" fmla="*/ 540167 w 3555215"/>
                <a:gd name="connsiteY25" fmla="*/ 247135 h 935583"/>
                <a:gd name="connsiteX26" fmla="*/ 610777 w 3555215"/>
                <a:gd name="connsiteY26" fmla="*/ 303623 h 935583"/>
                <a:gd name="connsiteX27" fmla="*/ 656673 w 3555215"/>
                <a:gd name="connsiteY27" fmla="*/ 335397 h 935583"/>
                <a:gd name="connsiteX28" fmla="*/ 716692 w 3555215"/>
                <a:gd name="connsiteY28" fmla="*/ 370702 h 935583"/>
                <a:gd name="connsiteX29" fmla="*/ 780241 w 3555215"/>
                <a:gd name="connsiteY29" fmla="*/ 402477 h 935583"/>
                <a:gd name="connsiteX30" fmla="*/ 854381 w 3555215"/>
                <a:gd name="connsiteY30" fmla="*/ 434251 h 935583"/>
                <a:gd name="connsiteX31" fmla="*/ 932052 w 3555215"/>
                <a:gd name="connsiteY31" fmla="*/ 458965 h 935583"/>
                <a:gd name="connsiteX32" fmla="*/ 1048559 w 3555215"/>
                <a:gd name="connsiteY32" fmla="*/ 483678 h 935583"/>
                <a:gd name="connsiteX33" fmla="*/ 1207431 w 3555215"/>
                <a:gd name="connsiteY33" fmla="*/ 515453 h 935583"/>
                <a:gd name="connsiteX34" fmla="*/ 1405140 w 3555215"/>
                <a:gd name="connsiteY34" fmla="*/ 543697 h 935583"/>
                <a:gd name="connsiteX35" fmla="*/ 1634622 w 3555215"/>
                <a:gd name="connsiteY35" fmla="*/ 571941 h 935583"/>
                <a:gd name="connsiteX36" fmla="*/ 1761720 w 3555215"/>
                <a:gd name="connsiteY36" fmla="*/ 582532 h 935583"/>
                <a:gd name="connsiteX37" fmla="*/ 1920593 w 3555215"/>
                <a:gd name="connsiteY37" fmla="*/ 593124 h 935583"/>
                <a:gd name="connsiteX38" fmla="*/ 2139484 w 3555215"/>
                <a:gd name="connsiteY38" fmla="*/ 603715 h 935583"/>
                <a:gd name="connsiteX39" fmla="*/ 2503126 w 3555215"/>
                <a:gd name="connsiteY39" fmla="*/ 610776 h 935583"/>
                <a:gd name="connsiteX40" fmla="*/ 2834993 w 3555215"/>
                <a:gd name="connsiteY40" fmla="*/ 610776 h 935583"/>
                <a:gd name="connsiteX41" fmla="*/ 3202165 w 3555215"/>
                <a:gd name="connsiteY41" fmla="*/ 607246 h 935583"/>
                <a:gd name="connsiteX42" fmla="*/ 3431648 w 3555215"/>
                <a:gd name="connsiteY42" fmla="*/ 610776 h 935583"/>
                <a:gd name="connsiteX43" fmla="*/ 3488136 w 3555215"/>
                <a:gd name="connsiteY43" fmla="*/ 603715 h 935583"/>
                <a:gd name="connsiteX44" fmla="*/ 3555215 w 3555215"/>
                <a:gd name="connsiteY44" fmla="*/ 557819 h 935583"/>
                <a:gd name="connsiteX45" fmla="*/ 3495197 w 3555215"/>
                <a:gd name="connsiteY45" fmla="*/ 935583 h 935583"/>
                <a:gd name="connsiteX46" fmla="*/ 3417526 w 3555215"/>
                <a:gd name="connsiteY46" fmla="*/ 921461 h 935583"/>
                <a:gd name="connsiteX47" fmla="*/ 3371629 w 3555215"/>
                <a:gd name="connsiteY47" fmla="*/ 900278 h 935583"/>
                <a:gd name="connsiteX48" fmla="*/ 3329263 w 3555215"/>
                <a:gd name="connsiteY48" fmla="*/ 886156 h 935583"/>
                <a:gd name="connsiteX49" fmla="*/ 3283367 w 3555215"/>
                <a:gd name="connsiteY49" fmla="*/ 879095 h 935583"/>
                <a:gd name="connsiteX50" fmla="*/ 3089189 w 3555215"/>
                <a:gd name="connsiteY50" fmla="*/ 875564 h 935583"/>
                <a:gd name="connsiteX51" fmla="*/ 2782035 w 3555215"/>
                <a:gd name="connsiteY51" fmla="*/ 875564 h 935583"/>
                <a:gd name="connsiteX52" fmla="*/ 2517248 w 3555215"/>
                <a:gd name="connsiteY52" fmla="*/ 868503 h 935583"/>
                <a:gd name="connsiteX53" fmla="*/ 2248930 w 3555215"/>
                <a:gd name="connsiteY53" fmla="*/ 857912 h 935583"/>
                <a:gd name="connsiteX54" fmla="*/ 2026508 w 3555215"/>
                <a:gd name="connsiteY54" fmla="*/ 843790 h 93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55215" h="935583">
                  <a:moveTo>
                    <a:pt x="2026508" y="843790"/>
                  </a:moveTo>
                  <a:lnTo>
                    <a:pt x="1811147" y="829668"/>
                  </a:lnTo>
                  <a:lnTo>
                    <a:pt x="1676988" y="819076"/>
                  </a:lnTo>
                  <a:lnTo>
                    <a:pt x="1528707" y="801423"/>
                  </a:lnTo>
                  <a:lnTo>
                    <a:pt x="1376896" y="780240"/>
                  </a:lnTo>
                  <a:lnTo>
                    <a:pt x="1218023" y="755527"/>
                  </a:lnTo>
                  <a:lnTo>
                    <a:pt x="1080333" y="730813"/>
                  </a:lnTo>
                  <a:lnTo>
                    <a:pt x="907339" y="691978"/>
                  </a:lnTo>
                  <a:lnTo>
                    <a:pt x="755527" y="656673"/>
                  </a:lnTo>
                  <a:lnTo>
                    <a:pt x="610777" y="610776"/>
                  </a:lnTo>
                  <a:lnTo>
                    <a:pt x="501331" y="571941"/>
                  </a:lnTo>
                  <a:lnTo>
                    <a:pt x="409538" y="529575"/>
                  </a:lnTo>
                  <a:lnTo>
                    <a:pt x="317745" y="483678"/>
                  </a:lnTo>
                  <a:lnTo>
                    <a:pt x="243604" y="437782"/>
                  </a:lnTo>
                  <a:lnTo>
                    <a:pt x="183586" y="395416"/>
                  </a:lnTo>
                  <a:lnTo>
                    <a:pt x="123567" y="335397"/>
                  </a:lnTo>
                  <a:lnTo>
                    <a:pt x="77671" y="282440"/>
                  </a:lnTo>
                  <a:lnTo>
                    <a:pt x="42366" y="236543"/>
                  </a:lnTo>
                  <a:lnTo>
                    <a:pt x="14122" y="180055"/>
                  </a:lnTo>
                  <a:lnTo>
                    <a:pt x="0" y="120037"/>
                  </a:lnTo>
                  <a:lnTo>
                    <a:pt x="7061" y="84732"/>
                  </a:lnTo>
                  <a:lnTo>
                    <a:pt x="24713" y="56488"/>
                  </a:lnTo>
                  <a:lnTo>
                    <a:pt x="60018" y="38835"/>
                  </a:lnTo>
                  <a:lnTo>
                    <a:pt x="123567" y="21183"/>
                  </a:lnTo>
                  <a:lnTo>
                    <a:pt x="180055" y="0"/>
                  </a:lnTo>
                  <a:lnTo>
                    <a:pt x="540167" y="247135"/>
                  </a:lnTo>
                  <a:lnTo>
                    <a:pt x="610777" y="303623"/>
                  </a:lnTo>
                  <a:lnTo>
                    <a:pt x="656673" y="335397"/>
                  </a:lnTo>
                  <a:lnTo>
                    <a:pt x="716692" y="370702"/>
                  </a:lnTo>
                  <a:lnTo>
                    <a:pt x="780241" y="402477"/>
                  </a:lnTo>
                  <a:lnTo>
                    <a:pt x="854381" y="434251"/>
                  </a:lnTo>
                  <a:lnTo>
                    <a:pt x="932052" y="458965"/>
                  </a:lnTo>
                  <a:lnTo>
                    <a:pt x="1048559" y="483678"/>
                  </a:lnTo>
                  <a:lnTo>
                    <a:pt x="1207431" y="515453"/>
                  </a:lnTo>
                  <a:lnTo>
                    <a:pt x="1405140" y="543697"/>
                  </a:lnTo>
                  <a:lnTo>
                    <a:pt x="1634622" y="571941"/>
                  </a:lnTo>
                  <a:lnTo>
                    <a:pt x="1761720" y="582532"/>
                  </a:lnTo>
                  <a:lnTo>
                    <a:pt x="1920593" y="593124"/>
                  </a:lnTo>
                  <a:lnTo>
                    <a:pt x="2139484" y="603715"/>
                  </a:lnTo>
                  <a:lnTo>
                    <a:pt x="2503126" y="610776"/>
                  </a:lnTo>
                  <a:lnTo>
                    <a:pt x="2834993" y="610776"/>
                  </a:lnTo>
                  <a:lnTo>
                    <a:pt x="3202165" y="607246"/>
                  </a:lnTo>
                  <a:lnTo>
                    <a:pt x="3431648" y="610776"/>
                  </a:lnTo>
                  <a:lnTo>
                    <a:pt x="3488136" y="603715"/>
                  </a:lnTo>
                  <a:lnTo>
                    <a:pt x="3555215" y="557819"/>
                  </a:lnTo>
                  <a:lnTo>
                    <a:pt x="3495197" y="935583"/>
                  </a:lnTo>
                  <a:lnTo>
                    <a:pt x="3417526" y="921461"/>
                  </a:lnTo>
                  <a:lnTo>
                    <a:pt x="3371629" y="900278"/>
                  </a:lnTo>
                  <a:lnTo>
                    <a:pt x="3329263" y="886156"/>
                  </a:lnTo>
                  <a:lnTo>
                    <a:pt x="3283367" y="879095"/>
                  </a:lnTo>
                  <a:lnTo>
                    <a:pt x="3089189" y="875564"/>
                  </a:lnTo>
                  <a:lnTo>
                    <a:pt x="2782035" y="875564"/>
                  </a:lnTo>
                  <a:lnTo>
                    <a:pt x="2517248" y="868503"/>
                  </a:lnTo>
                  <a:lnTo>
                    <a:pt x="2248930" y="857912"/>
                  </a:lnTo>
                  <a:lnTo>
                    <a:pt x="2026508" y="8437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6">
              <a:extLst>
                <a:ext uri="{FF2B5EF4-FFF2-40B4-BE49-F238E27FC236}">
                  <a16:creationId xmlns:a16="http://schemas.microsoft.com/office/drawing/2014/main" id="{3CAB01CE-7019-4C54-840F-19D9ACDEA250}"/>
                </a:ext>
              </a:extLst>
            </p:cNvPr>
            <p:cNvSpPr/>
            <p:nvPr/>
          </p:nvSpPr>
          <p:spPr>
            <a:xfrm>
              <a:off x="5843588" y="5505451"/>
              <a:ext cx="879475" cy="487362"/>
            </a:xfrm>
            <a:custGeom>
              <a:avLst/>
              <a:gdLst>
                <a:gd name="connsiteX0" fmla="*/ 328612 w 878681"/>
                <a:gd name="connsiteY0" fmla="*/ 73819 h 488156"/>
                <a:gd name="connsiteX1" fmla="*/ 495300 w 878681"/>
                <a:gd name="connsiteY1" fmla="*/ 109538 h 488156"/>
                <a:gd name="connsiteX2" fmla="*/ 585787 w 878681"/>
                <a:gd name="connsiteY2" fmla="*/ 126206 h 488156"/>
                <a:gd name="connsiteX3" fmla="*/ 633412 w 878681"/>
                <a:gd name="connsiteY3" fmla="*/ 130969 h 488156"/>
                <a:gd name="connsiteX4" fmla="*/ 685800 w 878681"/>
                <a:gd name="connsiteY4" fmla="*/ 130969 h 488156"/>
                <a:gd name="connsiteX5" fmla="*/ 721518 w 878681"/>
                <a:gd name="connsiteY5" fmla="*/ 123825 h 488156"/>
                <a:gd name="connsiteX6" fmla="*/ 781050 w 878681"/>
                <a:gd name="connsiteY6" fmla="*/ 102394 h 488156"/>
                <a:gd name="connsiteX7" fmla="*/ 878681 w 878681"/>
                <a:gd name="connsiteY7" fmla="*/ 28575 h 488156"/>
                <a:gd name="connsiteX8" fmla="*/ 664368 w 878681"/>
                <a:gd name="connsiteY8" fmla="*/ 488156 h 488156"/>
                <a:gd name="connsiteX9" fmla="*/ 590550 w 878681"/>
                <a:gd name="connsiteY9" fmla="*/ 426244 h 488156"/>
                <a:gd name="connsiteX10" fmla="*/ 550068 w 878681"/>
                <a:gd name="connsiteY10" fmla="*/ 373856 h 488156"/>
                <a:gd name="connsiteX11" fmla="*/ 514350 w 878681"/>
                <a:gd name="connsiteY11" fmla="*/ 338138 h 488156"/>
                <a:gd name="connsiteX12" fmla="*/ 473868 w 878681"/>
                <a:gd name="connsiteY12" fmla="*/ 304800 h 488156"/>
                <a:gd name="connsiteX13" fmla="*/ 371475 w 878681"/>
                <a:gd name="connsiteY13" fmla="*/ 245269 h 488156"/>
                <a:gd name="connsiteX14" fmla="*/ 233362 w 878681"/>
                <a:gd name="connsiteY14" fmla="*/ 171450 h 488156"/>
                <a:gd name="connsiteX15" fmla="*/ 128587 w 878681"/>
                <a:gd name="connsiteY15" fmla="*/ 119063 h 488156"/>
                <a:gd name="connsiteX16" fmla="*/ 45243 w 878681"/>
                <a:gd name="connsiteY16" fmla="*/ 80963 h 488156"/>
                <a:gd name="connsiteX17" fmla="*/ 21431 w 878681"/>
                <a:gd name="connsiteY17" fmla="*/ 69056 h 488156"/>
                <a:gd name="connsiteX18" fmla="*/ 7143 w 878681"/>
                <a:gd name="connsiteY18" fmla="*/ 57150 h 488156"/>
                <a:gd name="connsiteX19" fmla="*/ 0 w 878681"/>
                <a:gd name="connsiteY19" fmla="*/ 38100 h 488156"/>
                <a:gd name="connsiteX20" fmla="*/ 4762 w 878681"/>
                <a:gd name="connsiteY20" fmla="*/ 19050 h 488156"/>
                <a:gd name="connsiteX21" fmla="*/ 14287 w 878681"/>
                <a:gd name="connsiteY21" fmla="*/ 9525 h 488156"/>
                <a:gd name="connsiteX22" fmla="*/ 38100 w 878681"/>
                <a:gd name="connsiteY22" fmla="*/ 0 h 488156"/>
                <a:gd name="connsiteX23" fmla="*/ 88106 w 878681"/>
                <a:gd name="connsiteY23" fmla="*/ 4763 h 488156"/>
                <a:gd name="connsiteX24" fmla="*/ 142875 w 878681"/>
                <a:gd name="connsiteY24" fmla="*/ 14288 h 488156"/>
                <a:gd name="connsiteX25" fmla="*/ 183356 w 878681"/>
                <a:gd name="connsiteY25" fmla="*/ 30956 h 488156"/>
                <a:gd name="connsiteX26" fmla="*/ 328612 w 878681"/>
                <a:gd name="connsiteY26" fmla="*/ 738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1" h="488156">
                  <a:moveTo>
                    <a:pt x="328612" y="73819"/>
                  </a:moveTo>
                  <a:lnTo>
                    <a:pt x="495300" y="109538"/>
                  </a:lnTo>
                  <a:lnTo>
                    <a:pt x="585787" y="126206"/>
                  </a:lnTo>
                  <a:lnTo>
                    <a:pt x="633412" y="130969"/>
                  </a:lnTo>
                  <a:lnTo>
                    <a:pt x="685800" y="130969"/>
                  </a:lnTo>
                  <a:lnTo>
                    <a:pt x="721518" y="123825"/>
                  </a:lnTo>
                  <a:lnTo>
                    <a:pt x="781050" y="102394"/>
                  </a:lnTo>
                  <a:lnTo>
                    <a:pt x="878681" y="28575"/>
                  </a:lnTo>
                  <a:lnTo>
                    <a:pt x="664368" y="488156"/>
                  </a:lnTo>
                  <a:lnTo>
                    <a:pt x="590550" y="426244"/>
                  </a:lnTo>
                  <a:lnTo>
                    <a:pt x="550068" y="373856"/>
                  </a:lnTo>
                  <a:lnTo>
                    <a:pt x="514350" y="338138"/>
                  </a:lnTo>
                  <a:lnTo>
                    <a:pt x="473868" y="304800"/>
                  </a:lnTo>
                  <a:lnTo>
                    <a:pt x="371475" y="245269"/>
                  </a:lnTo>
                  <a:lnTo>
                    <a:pt x="233362" y="171450"/>
                  </a:lnTo>
                  <a:lnTo>
                    <a:pt x="128587" y="119063"/>
                  </a:lnTo>
                  <a:lnTo>
                    <a:pt x="45243" y="8096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8100"/>
                  </a:lnTo>
                  <a:lnTo>
                    <a:pt x="4762" y="19050"/>
                  </a:lnTo>
                  <a:lnTo>
                    <a:pt x="14287" y="9525"/>
                  </a:lnTo>
                  <a:lnTo>
                    <a:pt x="38100" y="0"/>
                  </a:lnTo>
                  <a:lnTo>
                    <a:pt x="88106" y="4763"/>
                  </a:lnTo>
                  <a:lnTo>
                    <a:pt x="142875" y="14288"/>
                  </a:lnTo>
                  <a:lnTo>
                    <a:pt x="183356" y="30956"/>
                  </a:lnTo>
                  <a:lnTo>
                    <a:pt x="328612" y="73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1CB4C74E-D3FB-452F-924C-657F42156408}"/>
                </a:ext>
              </a:extLst>
            </p:cNvPr>
            <p:cNvSpPr/>
            <p:nvPr/>
          </p:nvSpPr>
          <p:spPr>
            <a:xfrm>
              <a:off x="5154613" y="3252787"/>
              <a:ext cx="925512" cy="1177925"/>
            </a:xfrm>
            <a:custGeom>
              <a:avLst/>
              <a:gdLst>
                <a:gd name="connsiteX0" fmla="*/ 628830 w 925938"/>
                <a:gd name="connsiteY0" fmla="*/ 899978 h 1176894"/>
                <a:gd name="connsiteX1" fmla="*/ 536525 w 925938"/>
                <a:gd name="connsiteY1" fmla="*/ 724020 h 1176894"/>
                <a:gd name="connsiteX2" fmla="*/ 412489 w 925938"/>
                <a:gd name="connsiteY2" fmla="*/ 527872 h 1176894"/>
                <a:gd name="connsiteX3" fmla="*/ 297108 w 925938"/>
                <a:gd name="connsiteY3" fmla="*/ 398067 h 1176894"/>
                <a:gd name="connsiteX4" fmla="*/ 181726 w 925938"/>
                <a:gd name="connsiteY4" fmla="*/ 262494 h 1176894"/>
                <a:gd name="connsiteX5" fmla="*/ 80767 w 925938"/>
                <a:gd name="connsiteY5" fmla="*/ 147112 h 1176894"/>
                <a:gd name="connsiteX6" fmla="*/ 17307 w 925938"/>
                <a:gd name="connsiteY6" fmla="*/ 77883 h 1176894"/>
                <a:gd name="connsiteX7" fmla="*/ 5769 w 925938"/>
                <a:gd name="connsiteY7" fmla="*/ 57691 h 1176894"/>
                <a:gd name="connsiteX8" fmla="*/ 0 w 925938"/>
                <a:gd name="connsiteY8" fmla="*/ 31730 h 1176894"/>
                <a:gd name="connsiteX9" fmla="*/ 0 w 925938"/>
                <a:gd name="connsiteY9" fmla="*/ 11538 h 1176894"/>
                <a:gd name="connsiteX10" fmla="*/ 8653 w 925938"/>
                <a:gd name="connsiteY10" fmla="*/ 0 h 1176894"/>
                <a:gd name="connsiteX11" fmla="*/ 31730 w 925938"/>
                <a:gd name="connsiteY11" fmla="*/ 0 h 1176894"/>
                <a:gd name="connsiteX12" fmla="*/ 72113 w 925938"/>
                <a:gd name="connsiteY12" fmla="*/ 20192 h 1176894"/>
                <a:gd name="connsiteX13" fmla="*/ 155765 w 925938"/>
                <a:gd name="connsiteY13" fmla="*/ 77883 h 1176894"/>
                <a:gd name="connsiteX14" fmla="*/ 274031 w 925938"/>
                <a:gd name="connsiteY14" fmla="*/ 170188 h 1176894"/>
                <a:gd name="connsiteX15" fmla="*/ 346145 w 925938"/>
                <a:gd name="connsiteY15" fmla="*/ 227879 h 1176894"/>
                <a:gd name="connsiteX16" fmla="*/ 424028 w 925938"/>
                <a:gd name="connsiteY16" fmla="*/ 299993 h 1176894"/>
                <a:gd name="connsiteX17" fmla="*/ 504795 w 925938"/>
                <a:gd name="connsiteY17" fmla="*/ 374991 h 1176894"/>
                <a:gd name="connsiteX18" fmla="*/ 643253 w 925938"/>
                <a:gd name="connsiteY18" fmla="*/ 519218 h 1176894"/>
                <a:gd name="connsiteX19" fmla="*/ 721135 w 925938"/>
                <a:gd name="connsiteY19" fmla="*/ 585562 h 1176894"/>
                <a:gd name="connsiteX20" fmla="*/ 790365 w 925938"/>
                <a:gd name="connsiteY20" fmla="*/ 651907 h 1176894"/>
                <a:gd name="connsiteX21" fmla="*/ 822094 w 925938"/>
                <a:gd name="connsiteY21" fmla="*/ 692291 h 1176894"/>
                <a:gd name="connsiteX22" fmla="*/ 862478 w 925938"/>
                <a:gd name="connsiteY22" fmla="*/ 749981 h 1176894"/>
                <a:gd name="connsiteX23" fmla="*/ 885554 w 925938"/>
                <a:gd name="connsiteY23" fmla="*/ 799019 h 1176894"/>
                <a:gd name="connsiteX24" fmla="*/ 905746 w 925938"/>
                <a:gd name="connsiteY24" fmla="*/ 862479 h 1176894"/>
                <a:gd name="connsiteX25" fmla="*/ 917284 w 925938"/>
                <a:gd name="connsiteY25" fmla="*/ 914400 h 1176894"/>
                <a:gd name="connsiteX26" fmla="*/ 925938 w 925938"/>
                <a:gd name="connsiteY26" fmla="*/ 980745 h 1176894"/>
                <a:gd name="connsiteX27" fmla="*/ 925938 w 925938"/>
                <a:gd name="connsiteY27" fmla="*/ 1038436 h 1176894"/>
                <a:gd name="connsiteX28" fmla="*/ 917284 w 925938"/>
                <a:gd name="connsiteY28" fmla="*/ 1090357 h 1176894"/>
                <a:gd name="connsiteX29" fmla="*/ 899977 w 925938"/>
                <a:gd name="connsiteY29" fmla="*/ 1145164 h 1176894"/>
                <a:gd name="connsiteX30" fmla="*/ 882670 w 925938"/>
                <a:gd name="connsiteY30" fmla="*/ 1168240 h 1176894"/>
                <a:gd name="connsiteX31" fmla="*/ 856709 w 925938"/>
                <a:gd name="connsiteY31" fmla="*/ 1176894 h 1176894"/>
                <a:gd name="connsiteX32" fmla="*/ 827864 w 925938"/>
                <a:gd name="connsiteY32" fmla="*/ 1176894 h 1176894"/>
                <a:gd name="connsiteX33" fmla="*/ 801903 w 925938"/>
                <a:gd name="connsiteY33" fmla="*/ 1168240 h 1176894"/>
                <a:gd name="connsiteX34" fmla="*/ 775942 w 925938"/>
                <a:gd name="connsiteY34" fmla="*/ 1150933 h 1176894"/>
                <a:gd name="connsiteX35" fmla="*/ 752865 w 925938"/>
                <a:gd name="connsiteY35" fmla="*/ 1124972 h 1176894"/>
                <a:gd name="connsiteX36" fmla="*/ 712482 w 925938"/>
                <a:gd name="connsiteY36" fmla="*/ 1058627 h 1176894"/>
                <a:gd name="connsiteX37" fmla="*/ 683636 w 925938"/>
                <a:gd name="connsiteY37" fmla="*/ 992283 h 1176894"/>
                <a:gd name="connsiteX38" fmla="*/ 628830 w 925938"/>
                <a:gd name="connsiteY38" fmla="*/ 899978 h 117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5938" h="1176894">
                  <a:moveTo>
                    <a:pt x="628830" y="899978"/>
                  </a:moveTo>
                  <a:lnTo>
                    <a:pt x="536525" y="724020"/>
                  </a:lnTo>
                  <a:lnTo>
                    <a:pt x="412489" y="527872"/>
                  </a:lnTo>
                  <a:lnTo>
                    <a:pt x="297108" y="398067"/>
                  </a:lnTo>
                  <a:lnTo>
                    <a:pt x="181726" y="262494"/>
                  </a:lnTo>
                  <a:lnTo>
                    <a:pt x="80767" y="147112"/>
                  </a:lnTo>
                  <a:lnTo>
                    <a:pt x="17307" y="77883"/>
                  </a:lnTo>
                  <a:lnTo>
                    <a:pt x="5769" y="57691"/>
                  </a:lnTo>
                  <a:lnTo>
                    <a:pt x="0" y="31730"/>
                  </a:lnTo>
                  <a:lnTo>
                    <a:pt x="0" y="11538"/>
                  </a:lnTo>
                  <a:lnTo>
                    <a:pt x="8653" y="0"/>
                  </a:lnTo>
                  <a:lnTo>
                    <a:pt x="31730" y="0"/>
                  </a:lnTo>
                  <a:lnTo>
                    <a:pt x="72113" y="20192"/>
                  </a:lnTo>
                  <a:lnTo>
                    <a:pt x="155765" y="77883"/>
                  </a:lnTo>
                  <a:lnTo>
                    <a:pt x="274031" y="170188"/>
                  </a:lnTo>
                  <a:lnTo>
                    <a:pt x="346145" y="227879"/>
                  </a:lnTo>
                  <a:lnTo>
                    <a:pt x="424028" y="299993"/>
                  </a:lnTo>
                  <a:lnTo>
                    <a:pt x="504795" y="374991"/>
                  </a:lnTo>
                  <a:lnTo>
                    <a:pt x="643253" y="519218"/>
                  </a:lnTo>
                  <a:lnTo>
                    <a:pt x="721135" y="585562"/>
                  </a:lnTo>
                  <a:lnTo>
                    <a:pt x="790365" y="651907"/>
                  </a:lnTo>
                  <a:lnTo>
                    <a:pt x="822094" y="692291"/>
                  </a:lnTo>
                  <a:lnTo>
                    <a:pt x="862478" y="749981"/>
                  </a:lnTo>
                  <a:lnTo>
                    <a:pt x="885554" y="799019"/>
                  </a:lnTo>
                  <a:lnTo>
                    <a:pt x="905746" y="862479"/>
                  </a:lnTo>
                  <a:lnTo>
                    <a:pt x="917284" y="914400"/>
                  </a:lnTo>
                  <a:lnTo>
                    <a:pt x="925938" y="980745"/>
                  </a:lnTo>
                  <a:lnTo>
                    <a:pt x="925938" y="1038436"/>
                  </a:lnTo>
                  <a:lnTo>
                    <a:pt x="917284" y="1090357"/>
                  </a:lnTo>
                  <a:lnTo>
                    <a:pt x="899977" y="1145164"/>
                  </a:lnTo>
                  <a:lnTo>
                    <a:pt x="882670" y="1168240"/>
                  </a:lnTo>
                  <a:lnTo>
                    <a:pt x="856709" y="1176894"/>
                  </a:lnTo>
                  <a:lnTo>
                    <a:pt x="827864" y="1176894"/>
                  </a:lnTo>
                  <a:lnTo>
                    <a:pt x="801903" y="1168240"/>
                  </a:lnTo>
                  <a:lnTo>
                    <a:pt x="775942" y="1150933"/>
                  </a:lnTo>
                  <a:lnTo>
                    <a:pt x="752865" y="1124972"/>
                  </a:lnTo>
                  <a:lnTo>
                    <a:pt x="712482" y="1058627"/>
                  </a:lnTo>
                  <a:lnTo>
                    <a:pt x="683636" y="992283"/>
                  </a:lnTo>
                  <a:lnTo>
                    <a:pt x="628830" y="8999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21333EE3-F4F5-4810-9A02-DE240286709F}"/>
                </a:ext>
              </a:extLst>
            </p:cNvPr>
            <p:cNvSpPr/>
            <p:nvPr/>
          </p:nvSpPr>
          <p:spPr>
            <a:xfrm>
              <a:off x="4586288" y="3533775"/>
              <a:ext cx="1770062" cy="1638300"/>
            </a:xfrm>
            <a:custGeom>
              <a:avLst/>
              <a:gdLst>
                <a:gd name="connsiteX0" fmla="*/ 103843 w 1771109"/>
                <a:gd name="connsiteY0" fmla="*/ 842286 h 1638420"/>
                <a:gd name="connsiteX1" fmla="*/ 135573 w 1771109"/>
                <a:gd name="connsiteY1" fmla="*/ 504795 h 1638420"/>
                <a:gd name="connsiteX2" fmla="*/ 152881 w 1771109"/>
                <a:gd name="connsiteY2" fmla="*/ 349030 h 1638420"/>
                <a:gd name="connsiteX3" fmla="*/ 158650 w 1771109"/>
                <a:gd name="connsiteY3" fmla="*/ 288454 h 1638420"/>
                <a:gd name="connsiteX4" fmla="*/ 155765 w 1771109"/>
                <a:gd name="connsiteY4" fmla="*/ 253840 h 1638420"/>
                <a:gd name="connsiteX5" fmla="*/ 144227 w 1771109"/>
                <a:gd name="connsiteY5" fmla="*/ 201918 h 1638420"/>
                <a:gd name="connsiteX6" fmla="*/ 121151 w 1771109"/>
                <a:gd name="connsiteY6" fmla="*/ 161534 h 1638420"/>
                <a:gd name="connsiteX7" fmla="*/ 80767 w 1771109"/>
                <a:gd name="connsiteY7" fmla="*/ 112497 h 1638420"/>
                <a:gd name="connsiteX8" fmla="*/ 46153 w 1771109"/>
                <a:gd name="connsiteY8" fmla="*/ 74998 h 1638420"/>
                <a:gd name="connsiteX9" fmla="*/ 28845 w 1771109"/>
                <a:gd name="connsiteY9" fmla="*/ 51922 h 1638420"/>
                <a:gd name="connsiteX10" fmla="*/ 20192 w 1771109"/>
                <a:gd name="connsiteY10" fmla="*/ 31730 h 1638420"/>
                <a:gd name="connsiteX11" fmla="*/ 20192 w 1771109"/>
                <a:gd name="connsiteY11" fmla="*/ 17307 h 1638420"/>
                <a:gd name="connsiteX12" fmla="*/ 37499 w 1771109"/>
                <a:gd name="connsiteY12" fmla="*/ 2884 h 1638420"/>
                <a:gd name="connsiteX13" fmla="*/ 54806 w 1771109"/>
                <a:gd name="connsiteY13" fmla="*/ 0 h 1638420"/>
                <a:gd name="connsiteX14" fmla="*/ 106728 w 1771109"/>
                <a:gd name="connsiteY14" fmla="*/ 8654 h 1638420"/>
                <a:gd name="connsiteX15" fmla="*/ 158650 w 1771109"/>
                <a:gd name="connsiteY15" fmla="*/ 23076 h 1638420"/>
                <a:gd name="connsiteX16" fmla="*/ 213456 w 1771109"/>
                <a:gd name="connsiteY16" fmla="*/ 43268 h 1638420"/>
                <a:gd name="connsiteX17" fmla="*/ 268262 w 1771109"/>
                <a:gd name="connsiteY17" fmla="*/ 66344 h 1638420"/>
                <a:gd name="connsiteX18" fmla="*/ 328838 w 1771109"/>
                <a:gd name="connsiteY18" fmla="*/ 100959 h 1638420"/>
                <a:gd name="connsiteX19" fmla="*/ 369221 w 1771109"/>
                <a:gd name="connsiteY19" fmla="*/ 129804 h 1638420"/>
                <a:gd name="connsiteX20" fmla="*/ 395182 w 1771109"/>
                <a:gd name="connsiteY20" fmla="*/ 149996 h 1638420"/>
                <a:gd name="connsiteX21" fmla="*/ 412490 w 1771109"/>
                <a:gd name="connsiteY21" fmla="*/ 170188 h 1638420"/>
                <a:gd name="connsiteX22" fmla="*/ 421143 w 1771109"/>
                <a:gd name="connsiteY22" fmla="*/ 190380 h 1638420"/>
                <a:gd name="connsiteX23" fmla="*/ 426912 w 1771109"/>
                <a:gd name="connsiteY23" fmla="*/ 216341 h 1638420"/>
                <a:gd name="connsiteX24" fmla="*/ 426912 w 1771109"/>
                <a:gd name="connsiteY24" fmla="*/ 248071 h 1638420"/>
                <a:gd name="connsiteX25" fmla="*/ 418259 w 1771109"/>
                <a:gd name="connsiteY25" fmla="*/ 291339 h 1638420"/>
                <a:gd name="connsiteX26" fmla="*/ 400951 w 1771109"/>
                <a:gd name="connsiteY26" fmla="*/ 340376 h 1638420"/>
                <a:gd name="connsiteX27" fmla="*/ 377875 w 1771109"/>
                <a:gd name="connsiteY27" fmla="*/ 383644 h 1638420"/>
                <a:gd name="connsiteX28" fmla="*/ 363452 w 1771109"/>
                <a:gd name="connsiteY28" fmla="*/ 418259 h 1638420"/>
                <a:gd name="connsiteX29" fmla="*/ 349030 w 1771109"/>
                <a:gd name="connsiteY29" fmla="*/ 496141 h 1638420"/>
                <a:gd name="connsiteX30" fmla="*/ 325953 w 1771109"/>
                <a:gd name="connsiteY30" fmla="*/ 660560 h 1638420"/>
                <a:gd name="connsiteX31" fmla="*/ 302877 w 1771109"/>
                <a:gd name="connsiteY31" fmla="*/ 865363 h 1638420"/>
                <a:gd name="connsiteX32" fmla="*/ 288454 w 1771109"/>
                <a:gd name="connsiteY32" fmla="*/ 1061512 h 1638420"/>
                <a:gd name="connsiteX33" fmla="*/ 268262 w 1771109"/>
                <a:gd name="connsiteY33" fmla="*/ 1277852 h 1638420"/>
                <a:gd name="connsiteX34" fmla="*/ 265378 w 1771109"/>
                <a:gd name="connsiteY34" fmla="*/ 1306698 h 1638420"/>
                <a:gd name="connsiteX35" fmla="*/ 274032 w 1771109"/>
                <a:gd name="connsiteY35" fmla="*/ 1318236 h 1638420"/>
                <a:gd name="connsiteX36" fmla="*/ 294223 w 1771109"/>
                <a:gd name="connsiteY36" fmla="*/ 1318236 h 1638420"/>
                <a:gd name="connsiteX37" fmla="*/ 524987 w 1771109"/>
                <a:gd name="connsiteY37" fmla="*/ 1286506 h 1638420"/>
                <a:gd name="connsiteX38" fmla="*/ 816326 w 1771109"/>
                <a:gd name="connsiteY38" fmla="*/ 1251891 h 1638420"/>
                <a:gd name="connsiteX39" fmla="*/ 1044204 w 1771109"/>
                <a:gd name="connsiteY39" fmla="*/ 1231700 h 1638420"/>
                <a:gd name="connsiteX40" fmla="*/ 1220161 w 1771109"/>
                <a:gd name="connsiteY40" fmla="*/ 1220161 h 1638420"/>
                <a:gd name="connsiteX41" fmla="*/ 1393234 w 1771109"/>
                <a:gd name="connsiteY41" fmla="*/ 1208623 h 1638420"/>
                <a:gd name="connsiteX42" fmla="*/ 1528808 w 1771109"/>
                <a:gd name="connsiteY42" fmla="*/ 1202854 h 1638420"/>
                <a:gd name="connsiteX43" fmla="*/ 1623997 w 1771109"/>
                <a:gd name="connsiteY43" fmla="*/ 1205739 h 1638420"/>
                <a:gd name="connsiteX44" fmla="*/ 1771109 w 1771109"/>
                <a:gd name="connsiteY44" fmla="*/ 1208623 h 1638420"/>
                <a:gd name="connsiteX45" fmla="*/ 1765340 w 1771109"/>
                <a:gd name="connsiteY45" fmla="*/ 1384580 h 1638420"/>
                <a:gd name="connsiteX46" fmla="*/ 1580729 w 1771109"/>
                <a:gd name="connsiteY46" fmla="*/ 1390349 h 1638420"/>
                <a:gd name="connsiteX47" fmla="*/ 1367273 w 1771109"/>
                <a:gd name="connsiteY47" fmla="*/ 1399003 h 1638420"/>
                <a:gd name="connsiteX48" fmla="*/ 1174009 w 1771109"/>
                <a:gd name="connsiteY48" fmla="*/ 1410541 h 1638420"/>
                <a:gd name="connsiteX49" fmla="*/ 992283 w 1771109"/>
                <a:gd name="connsiteY49" fmla="*/ 1424964 h 1638420"/>
                <a:gd name="connsiteX50" fmla="*/ 787480 w 1771109"/>
                <a:gd name="connsiteY50" fmla="*/ 1448040 h 1638420"/>
                <a:gd name="connsiteX51" fmla="*/ 651907 w 1771109"/>
                <a:gd name="connsiteY51" fmla="*/ 1468232 h 1638420"/>
                <a:gd name="connsiteX52" fmla="*/ 484603 w 1771109"/>
                <a:gd name="connsiteY52" fmla="*/ 1502847 h 1638420"/>
                <a:gd name="connsiteX53" fmla="*/ 274032 w 1771109"/>
                <a:gd name="connsiteY53" fmla="*/ 1563422 h 1638420"/>
                <a:gd name="connsiteX54" fmla="*/ 222110 w 1771109"/>
                <a:gd name="connsiteY54" fmla="*/ 1595152 h 1638420"/>
                <a:gd name="connsiteX55" fmla="*/ 184611 w 1771109"/>
                <a:gd name="connsiteY55" fmla="*/ 1615344 h 1638420"/>
                <a:gd name="connsiteX56" fmla="*/ 152881 w 1771109"/>
                <a:gd name="connsiteY56" fmla="*/ 1632651 h 1638420"/>
                <a:gd name="connsiteX57" fmla="*/ 124035 w 1771109"/>
                <a:gd name="connsiteY57" fmla="*/ 1638420 h 1638420"/>
                <a:gd name="connsiteX58" fmla="*/ 95190 w 1771109"/>
                <a:gd name="connsiteY58" fmla="*/ 1632651 h 1638420"/>
                <a:gd name="connsiteX59" fmla="*/ 69229 w 1771109"/>
                <a:gd name="connsiteY59" fmla="*/ 1618228 h 1638420"/>
                <a:gd name="connsiteX60" fmla="*/ 51922 w 1771109"/>
                <a:gd name="connsiteY60" fmla="*/ 1595152 h 1638420"/>
                <a:gd name="connsiteX61" fmla="*/ 28845 w 1771109"/>
                <a:gd name="connsiteY61" fmla="*/ 1531692 h 1638420"/>
                <a:gd name="connsiteX62" fmla="*/ 11538 w 1771109"/>
                <a:gd name="connsiteY62" fmla="*/ 1439387 h 1638420"/>
                <a:gd name="connsiteX63" fmla="*/ 2884 w 1771109"/>
                <a:gd name="connsiteY63" fmla="*/ 1347081 h 1638420"/>
                <a:gd name="connsiteX64" fmla="*/ 0 w 1771109"/>
                <a:gd name="connsiteY64" fmla="*/ 1309582 h 1638420"/>
                <a:gd name="connsiteX65" fmla="*/ 8654 w 1771109"/>
                <a:gd name="connsiteY65" fmla="*/ 1272083 h 1638420"/>
                <a:gd name="connsiteX66" fmla="*/ 37499 w 1771109"/>
                <a:gd name="connsiteY66" fmla="*/ 1211508 h 1638420"/>
                <a:gd name="connsiteX67" fmla="*/ 57691 w 1771109"/>
                <a:gd name="connsiteY67" fmla="*/ 1150932 h 1638420"/>
                <a:gd name="connsiteX68" fmla="*/ 77883 w 1771109"/>
                <a:gd name="connsiteY68" fmla="*/ 1070165 h 1638420"/>
                <a:gd name="connsiteX69" fmla="*/ 89421 w 1771109"/>
                <a:gd name="connsiteY69" fmla="*/ 998052 h 1638420"/>
                <a:gd name="connsiteX70" fmla="*/ 103843 w 1771109"/>
                <a:gd name="connsiteY70" fmla="*/ 842286 h 163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109" h="1638420">
                  <a:moveTo>
                    <a:pt x="103843" y="842286"/>
                  </a:moveTo>
                  <a:lnTo>
                    <a:pt x="135573" y="504795"/>
                  </a:lnTo>
                  <a:lnTo>
                    <a:pt x="152881" y="349030"/>
                  </a:lnTo>
                  <a:lnTo>
                    <a:pt x="158650" y="288454"/>
                  </a:lnTo>
                  <a:lnTo>
                    <a:pt x="155765" y="253840"/>
                  </a:lnTo>
                  <a:lnTo>
                    <a:pt x="144227" y="201918"/>
                  </a:lnTo>
                  <a:lnTo>
                    <a:pt x="121151" y="161534"/>
                  </a:lnTo>
                  <a:lnTo>
                    <a:pt x="80767" y="112497"/>
                  </a:lnTo>
                  <a:lnTo>
                    <a:pt x="46153" y="74998"/>
                  </a:lnTo>
                  <a:lnTo>
                    <a:pt x="28845" y="51922"/>
                  </a:lnTo>
                  <a:lnTo>
                    <a:pt x="20192" y="31730"/>
                  </a:lnTo>
                  <a:lnTo>
                    <a:pt x="20192" y="17307"/>
                  </a:lnTo>
                  <a:lnTo>
                    <a:pt x="37499" y="2884"/>
                  </a:lnTo>
                  <a:lnTo>
                    <a:pt x="54806" y="0"/>
                  </a:lnTo>
                  <a:lnTo>
                    <a:pt x="106728" y="8654"/>
                  </a:lnTo>
                  <a:lnTo>
                    <a:pt x="158650" y="23076"/>
                  </a:lnTo>
                  <a:lnTo>
                    <a:pt x="213456" y="43268"/>
                  </a:lnTo>
                  <a:lnTo>
                    <a:pt x="268262" y="66344"/>
                  </a:lnTo>
                  <a:lnTo>
                    <a:pt x="328838" y="100959"/>
                  </a:lnTo>
                  <a:lnTo>
                    <a:pt x="369221" y="129804"/>
                  </a:lnTo>
                  <a:lnTo>
                    <a:pt x="395182" y="149996"/>
                  </a:lnTo>
                  <a:lnTo>
                    <a:pt x="412490" y="170188"/>
                  </a:lnTo>
                  <a:lnTo>
                    <a:pt x="421143" y="190380"/>
                  </a:lnTo>
                  <a:lnTo>
                    <a:pt x="426912" y="216341"/>
                  </a:lnTo>
                  <a:lnTo>
                    <a:pt x="426912" y="248071"/>
                  </a:lnTo>
                  <a:lnTo>
                    <a:pt x="418259" y="291339"/>
                  </a:lnTo>
                  <a:lnTo>
                    <a:pt x="400951" y="340376"/>
                  </a:lnTo>
                  <a:lnTo>
                    <a:pt x="377875" y="383644"/>
                  </a:lnTo>
                  <a:lnTo>
                    <a:pt x="363452" y="418259"/>
                  </a:lnTo>
                  <a:lnTo>
                    <a:pt x="349030" y="496141"/>
                  </a:lnTo>
                  <a:lnTo>
                    <a:pt x="325953" y="660560"/>
                  </a:lnTo>
                  <a:lnTo>
                    <a:pt x="302877" y="865363"/>
                  </a:lnTo>
                  <a:lnTo>
                    <a:pt x="288454" y="1061512"/>
                  </a:lnTo>
                  <a:lnTo>
                    <a:pt x="268262" y="1277852"/>
                  </a:lnTo>
                  <a:lnTo>
                    <a:pt x="265378" y="1306698"/>
                  </a:lnTo>
                  <a:lnTo>
                    <a:pt x="274032" y="1318236"/>
                  </a:lnTo>
                  <a:lnTo>
                    <a:pt x="294223" y="1318236"/>
                  </a:lnTo>
                  <a:lnTo>
                    <a:pt x="524987" y="1286506"/>
                  </a:lnTo>
                  <a:lnTo>
                    <a:pt x="816326" y="1251891"/>
                  </a:lnTo>
                  <a:lnTo>
                    <a:pt x="1044204" y="1231700"/>
                  </a:lnTo>
                  <a:lnTo>
                    <a:pt x="1220161" y="1220161"/>
                  </a:lnTo>
                  <a:lnTo>
                    <a:pt x="1393234" y="1208623"/>
                  </a:lnTo>
                  <a:lnTo>
                    <a:pt x="1528808" y="1202854"/>
                  </a:lnTo>
                  <a:lnTo>
                    <a:pt x="1623997" y="1205739"/>
                  </a:lnTo>
                  <a:lnTo>
                    <a:pt x="1771109" y="1208623"/>
                  </a:lnTo>
                  <a:lnTo>
                    <a:pt x="1765340" y="1384580"/>
                  </a:lnTo>
                  <a:lnTo>
                    <a:pt x="1580729" y="1390349"/>
                  </a:lnTo>
                  <a:lnTo>
                    <a:pt x="1367273" y="1399003"/>
                  </a:lnTo>
                  <a:lnTo>
                    <a:pt x="1174009" y="1410541"/>
                  </a:lnTo>
                  <a:lnTo>
                    <a:pt x="992283" y="1424964"/>
                  </a:lnTo>
                  <a:lnTo>
                    <a:pt x="787480" y="1448040"/>
                  </a:lnTo>
                  <a:lnTo>
                    <a:pt x="651907" y="1468232"/>
                  </a:lnTo>
                  <a:lnTo>
                    <a:pt x="484603" y="1502847"/>
                  </a:lnTo>
                  <a:lnTo>
                    <a:pt x="274032" y="1563422"/>
                  </a:lnTo>
                  <a:lnTo>
                    <a:pt x="222110" y="1595152"/>
                  </a:lnTo>
                  <a:lnTo>
                    <a:pt x="184611" y="1615344"/>
                  </a:lnTo>
                  <a:lnTo>
                    <a:pt x="152881" y="1632651"/>
                  </a:lnTo>
                  <a:lnTo>
                    <a:pt x="124035" y="1638420"/>
                  </a:lnTo>
                  <a:lnTo>
                    <a:pt x="95190" y="1632651"/>
                  </a:lnTo>
                  <a:lnTo>
                    <a:pt x="69229" y="1618228"/>
                  </a:lnTo>
                  <a:lnTo>
                    <a:pt x="51922" y="1595152"/>
                  </a:lnTo>
                  <a:lnTo>
                    <a:pt x="28845" y="1531692"/>
                  </a:lnTo>
                  <a:lnTo>
                    <a:pt x="11538" y="1439387"/>
                  </a:lnTo>
                  <a:lnTo>
                    <a:pt x="2884" y="1347081"/>
                  </a:lnTo>
                  <a:lnTo>
                    <a:pt x="0" y="1309582"/>
                  </a:lnTo>
                  <a:lnTo>
                    <a:pt x="8654" y="1272083"/>
                  </a:lnTo>
                  <a:lnTo>
                    <a:pt x="37499" y="1211508"/>
                  </a:lnTo>
                  <a:lnTo>
                    <a:pt x="57691" y="1150932"/>
                  </a:lnTo>
                  <a:lnTo>
                    <a:pt x="77883" y="1070165"/>
                  </a:lnTo>
                  <a:lnTo>
                    <a:pt x="89421" y="998052"/>
                  </a:lnTo>
                  <a:lnTo>
                    <a:pt x="103843" y="84228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2C8A5E33-04BB-4164-96B2-294112E4031F}"/>
                </a:ext>
              </a:extLst>
            </p:cNvPr>
            <p:cNvSpPr/>
            <p:nvPr/>
          </p:nvSpPr>
          <p:spPr>
            <a:xfrm rot="16200000">
              <a:off x="5444332" y="3977482"/>
              <a:ext cx="2055812" cy="425450"/>
            </a:xfrm>
            <a:custGeom>
              <a:avLst/>
              <a:gdLst>
                <a:gd name="connsiteX0" fmla="*/ 1073944 w 2055019"/>
                <a:gd name="connsiteY0" fmla="*/ 311944 h 426244"/>
                <a:gd name="connsiteX1" fmla="*/ 747712 w 2055019"/>
                <a:gd name="connsiteY1" fmla="*/ 283369 h 426244"/>
                <a:gd name="connsiteX2" fmla="*/ 561975 w 2055019"/>
                <a:gd name="connsiteY2" fmla="*/ 269082 h 426244"/>
                <a:gd name="connsiteX3" fmla="*/ 378619 w 2055019"/>
                <a:gd name="connsiteY3" fmla="*/ 252413 h 426244"/>
                <a:gd name="connsiteX4" fmla="*/ 304800 w 2055019"/>
                <a:gd name="connsiteY4" fmla="*/ 247650 h 426244"/>
                <a:gd name="connsiteX5" fmla="*/ 226219 w 2055019"/>
                <a:gd name="connsiteY5" fmla="*/ 245269 h 426244"/>
                <a:gd name="connsiteX6" fmla="*/ 173831 w 2055019"/>
                <a:gd name="connsiteY6" fmla="*/ 238125 h 426244"/>
                <a:gd name="connsiteX7" fmla="*/ 121444 w 2055019"/>
                <a:gd name="connsiteY7" fmla="*/ 228600 h 426244"/>
                <a:gd name="connsiteX8" fmla="*/ 73819 w 2055019"/>
                <a:gd name="connsiteY8" fmla="*/ 214313 h 426244"/>
                <a:gd name="connsiteX9" fmla="*/ 50006 w 2055019"/>
                <a:gd name="connsiteY9" fmla="*/ 202407 h 426244"/>
                <a:gd name="connsiteX10" fmla="*/ 21431 w 2055019"/>
                <a:gd name="connsiteY10" fmla="*/ 183357 h 426244"/>
                <a:gd name="connsiteX11" fmla="*/ 7144 w 2055019"/>
                <a:gd name="connsiteY11" fmla="*/ 166688 h 426244"/>
                <a:gd name="connsiteX12" fmla="*/ 0 w 2055019"/>
                <a:gd name="connsiteY12" fmla="*/ 147638 h 426244"/>
                <a:gd name="connsiteX13" fmla="*/ 2381 w 2055019"/>
                <a:gd name="connsiteY13" fmla="*/ 116682 h 426244"/>
                <a:gd name="connsiteX14" fmla="*/ 9525 w 2055019"/>
                <a:gd name="connsiteY14" fmla="*/ 85725 h 426244"/>
                <a:gd name="connsiteX15" fmla="*/ 28575 w 2055019"/>
                <a:gd name="connsiteY15" fmla="*/ 57150 h 426244"/>
                <a:gd name="connsiteX16" fmla="*/ 45244 w 2055019"/>
                <a:gd name="connsiteY16" fmla="*/ 42863 h 426244"/>
                <a:gd name="connsiteX17" fmla="*/ 78581 w 2055019"/>
                <a:gd name="connsiteY17" fmla="*/ 26194 h 426244"/>
                <a:gd name="connsiteX18" fmla="*/ 119062 w 2055019"/>
                <a:gd name="connsiteY18" fmla="*/ 16669 h 426244"/>
                <a:gd name="connsiteX19" fmla="*/ 166687 w 2055019"/>
                <a:gd name="connsiteY19" fmla="*/ 7144 h 426244"/>
                <a:gd name="connsiteX20" fmla="*/ 233362 w 2055019"/>
                <a:gd name="connsiteY20" fmla="*/ 0 h 426244"/>
                <a:gd name="connsiteX21" fmla="*/ 307181 w 2055019"/>
                <a:gd name="connsiteY21" fmla="*/ 0 h 426244"/>
                <a:gd name="connsiteX22" fmla="*/ 464344 w 2055019"/>
                <a:gd name="connsiteY22" fmla="*/ 23813 h 426244"/>
                <a:gd name="connsiteX23" fmla="*/ 683419 w 2055019"/>
                <a:gd name="connsiteY23" fmla="*/ 52388 h 426244"/>
                <a:gd name="connsiteX24" fmla="*/ 883444 w 2055019"/>
                <a:gd name="connsiteY24" fmla="*/ 73819 h 426244"/>
                <a:gd name="connsiteX25" fmla="*/ 1071562 w 2055019"/>
                <a:gd name="connsiteY25" fmla="*/ 92869 h 426244"/>
                <a:gd name="connsiteX26" fmla="*/ 1283494 w 2055019"/>
                <a:gd name="connsiteY26" fmla="*/ 111919 h 426244"/>
                <a:gd name="connsiteX27" fmla="*/ 1426369 w 2055019"/>
                <a:gd name="connsiteY27" fmla="*/ 123825 h 426244"/>
                <a:gd name="connsiteX28" fmla="*/ 1545431 w 2055019"/>
                <a:gd name="connsiteY28" fmla="*/ 130969 h 426244"/>
                <a:gd name="connsiteX29" fmla="*/ 1678781 w 2055019"/>
                <a:gd name="connsiteY29" fmla="*/ 133350 h 426244"/>
                <a:gd name="connsiteX30" fmla="*/ 1783556 w 2055019"/>
                <a:gd name="connsiteY30" fmla="*/ 135732 h 426244"/>
                <a:gd name="connsiteX31" fmla="*/ 1831181 w 2055019"/>
                <a:gd name="connsiteY31" fmla="*/ 130969 h 426244"/>
                <a:gd name="connsiteX32" fmla="*/ 1883569 w 2055019"/>
                <a:gd name="connsiteY32" fmla="*/ 116682 h 426244"/>
                <a:gd name="connsiteX33" fmla="*/ 1914525 w 2055019"/>
                <a:gd name="connsiteY33" fmla="*/ 100013 h 426244"/>
                <a:gd name="connsiteX34" fmla="*/ 1938337 w 2055019"/>
                <a:gd name="connsiteY34" fmla="*/ 78582 h 426244"/>
                <a:gd name="connsiteX35" fmla="*/ 1952625 w 2055019"/>
                <a:gd name="connsiteY35" fmla="*/ 64294 h 426244"/>
                <a:gd name="connsiteX36" fmla="*/ 1978819 w 2055019"/>
                <a:gd name="connsiteY36" fmla="*/ 50007 h 426244"/>
                <a:gd name="connsiteX37" fmla="*/ 1997869 w 2055019"/>
                <a:gd name="connsiteY37" fmla="*/ 42863 h 426244"/>
                <a:gd name="connsiteX38" fmla="*/ 2021681 w 2055019"/>
                <a:gd name="connsiteY38" fmla="*/ 38100 h 426244"/>
                <a:gd name="connsiteX39" fmla="*/ 2040731 w 2055019"/>
                <a:gd name="connsiteY39" fmla="*/ 42863 h 426244"/>
                <a:gd name="connsiteX40" fmla="*/ 2050256 w 2055019"/>
                <a:gd name="connsiteY40" fmla="*/ 50007 h 426244"/>
                <a:gd name="connsiteX41" fmla="*/ 2055019 w 2055019"/>
                <a:gd name="connsiteY41" fmla="*/ 66675 h 426244"/>
                <a:gd name="connsiteX42" fmla="*/ 2050256 w 2055019"/>
                <a:gd name="connsiteY42" fmla="*/ 97632 h 426244"/>
                <a:gd name="connsiteX43" fmla="*/ 2038350 w 2055019"/>
                <a:gd name="connsiteY43" fmla="*/ 130969 h 426244"/>
                <a:gd name="connsiteX44" fmla="*/ 2009775 w 2055019"/>
                <a:gd name="connsiteY44" fmla="*/ 195263 h 426244"/>
                <a:gd name="connsiteX45" fmla="*/ 1959769 w 2055019"/>
                <a:gd name="connsiteY45" fmla="*/ 283369 h 426244"/>
                <a:gd name="connsiteX46" fmla="*/ 1900237 w 2055019"/>
                <a:gd name="connsiteY46" fmla="*/ 359569 h 426244"/>
                <a:gd name="connsiteX47" fmla="*/ 1847850 w 2055019"/>
                <a:gd name="connsiteY47" fmla="*/ 409575 h 426244"/>
                <a:gd name="connsiteX48" fmla="*/ 1826419 w 2055019"/>
                <a:gd name="connsiteY48" fmla="*/ 423863 h 426244"/>
                <a:gd name="connsiteX49" fmla="*/ 1807369 w 2055019"/>
                <a:gd name="connsiteY49" fmla="*/ 426244 h 426244"/>
                <a:gd name="connsiteX50" fmla="*/ 1774031 w 2055019"/>
                <a:gd name="connsiteY50" fmla="*/ 419100 h 426244"/>
                <a:gd name="connsiteX51" fmla="*/ 1735931 w 2055019"/>
                <a:gd name="connsiteY51" fmla="*/ 397669 h 426244"/>
                <a:gd name="connsiteX52" fmla="*/ 1693069 w 2055019"/>
                <a:gd name="connsiteY52" fmla="*/ 369094 h 426244"/>
                <a:gd name="connsiteX53" fmla="*/ 1678781 w 2055019"/>
                <a:gd name="connsiteY53" fmla="*/ 359569 h 426244"/>
                <a:gd name="connsiteX54" fmla="*/ 1404937 w 2055019"/>
                <a:gd name="connsiteY54" fmla="*/ 338138 h 426244"/>
                <a:gd name="connsiteX55" fmla="*/ 1073944 w 2055019"/>
                <a:gd name="connsiteY55" fmla="*/ 3119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5019" h="426244">
                  <a:moveTo>
                    <a:pt x="1073944" y="311944"/>
                  </a:moveTo>
                  <a:lnTo>
                    <a:pt x="747712" y="283369"/>
                  </a:lnTo>
                  <a:lnTo>
                    <a:pt x="561975" y="269082"/>
                  </a:lnTo>
                  <a:lnTo>
                    <a:pt x="378619" y="252413"/>
                  </a:lnTo>
                  <a:lnTo>
                    <a:pt x="304800" y="247650"/>
                  </a:lnTo>
                  <a:lnTo>
                    <a:pt x="226219" y="245269"/>
                  </a:lnTo>
                  <a:lnTo>
                    <a:pt x="173831" y="238125"/>
                  </a:lnTo>
                  <a:lnTo>
                    <a:pt x="121444" y="228600"/>
                  </a:lnTo>
                  <a:lnTo>
                    <a:pt x="73819" y="214313"/>
                  </a:lnTo>
                  <a:lnTo>
                    <a:pt x="50006" y="202407"/>
                  </a:lnTo>
                  <a:lnTo>
                    <a:pt x="21431" y="183357"/>
                  </a:lnTo>
                  <a:lnTo>
                    <a:pt x="7144" y="166688"/>
                  </a:lnTo>
                  <a:lnTo>
                    <a:pt x="0" y="147638"/>
                  </a:lnTo>
                  <a:lnTo>
                    <a:pt x="2381" y="116682"/>
                  </a:lnTo>
                  <a:lnTo>
                    <a:pt x="9525" y="85725"/>
                  </a:lnTo>
                  <a:lnTo>
                    <a:pt x="28575" y="57150"/>
                  </a:lnTo>
                  <a:lnTo>
                    <a:pt x="45244" y="42863"/>
                  </a:lnTo>
                  <a:lnTo>
                    <a:pt x="78581" y="26194"/>
                  </a:lnTo>
                  <a:lnTo>
                    <a:pt x="119062" y="16669"/>
                  </a:lnTo>
                  <a:lnTo>
                    <a:pt x="166687" y="7144"/>
                  </a:lnTo>
                  <a:lnTo>
                    <a:pt x="233362" y="0"/>
                  </a:lnTo>
                  <a:lnTo>
                    <a:pt x="307181" y="0"/>
                  </a:lnTo>
                  <a:lnTo>
                    <a:pt x="464344" y="23813"/>
                  </a:lnTo>
                  <a:lnTo>
                    <a:pt x="683419" y="52388"/>
                  </a:lnTo>
                  <a:lnTo>
                    <a:pt x="883444" y="73819"/>
                  </a:lnTo>
                  <a:lnTo>
                    <a:pt x="1071562" y="92869"/>
                  </a:lnTo>
                  <a:lnTo>
                    <a:pt x="1283494" y="111919"/>
                  </a:lnTo>
                  <a:lnTo>
                    <a:pt x="1426369" y="123825"/>
                  </a:lnTo>
                  <a:lnTo>
                    <a:pt x="1545431" y="130969"/>
                  </a:lnTo>
                  <a:lnTo>
                    <a:pt x="1678781" y="133350"/>
                  </a:lnTo>
                  <a:lnTo>
                    <a:pt x="1783556" y="135732"/>
                  </a:lnTo>
                  <a:lnTo>
                    <a:pt x="1831181" y="130969"/>
                  </a:lnTo>
                  <a:lnTo>
                    <a:pt x="1883569" y="116682"/>
                  </a:lnTo>
                  <a:lnTo>
                    <a:pt x="1914525" y="100013"/>
                  </a:lnTo>
                  <a:lnTo>
                    <a:pt x="1938337" y="78582"/>
                  </a:lnTo>
                  <a:lnTo>
                    <a:pt x="1952625" y="64294"/>
                  </a:lnTo>
                  <a:lnTo>
                    <a:pt x="1978819" y="50007"/>
                  </a:lnTo>
                  <a:lnTo>
                    <a:pt x="1997869" y="42863"/>
                  </a:lnTo>
                  <a:lnTo>
                    <a:pt x="2021681" y="38100"/>
                  </a:lnTo>
                  <a:lnTo>
                    <a:pt x="2040731" y="42863"/>
                  </a:lnTo>
                  <a:lnTo>
                    <a:pt x="2050256" y="50007"/>
                  </a:lnTo>
                  <a:lnTo>
                    <a:pt x="2055019" y="66675"/>
                  </a:lnTo>
                  <a:lnTo>
                    <a:pt x="2050256" y="97632"/>
                  </a:lnTo>
                  <a:lnTo>
                    <a:pt x="2038350" y="130969"/>
                  </a:lnTo>
                  <a:lnTo>
                    <a:pt x="2009775" y="195263"/>
                  </a:lnTo>
                  <a:lnTo>
                    <a:pt x="1959769" y="283369"/>
                  </a:lnTo>
                  <a:lnTo>
                    <a:pt x="1900237" y="359569"/>
                  </a:lnTo>
                  <a:lnTo>
                    <a:pt x="1847850" y="409575"/>
                  </a:lnTo>
                  <a:lnTo>
                    <a:pt x="1826419" y="423863"/>
                  </a:lnTo>
                  <a:lnTo>
                    <a:pt x="1807369" y="426244"/>
                  </a:lnTo>
                  <a:lnTo>
                    <a:pt x="1774031" y="419100"/>
                  </a:lnTo>
                  <a:lnTo>
                    <a:pt x="1735931" y="397669"/>
                  </a:lnTo>
                  <a:lnTo>
                    <a:pt x="1693069" y="369094"/>
                  </a:lnTo>
                  <a:lnTo>
                    <a:pt x="1678781" y="359569"/>
                  </a:lnTo>
                  <a:lnTo>
                    <a:pt x="1404937" y="338138"/>
                  </a:lnTo>
                  <a:lnTo>
                    <a:pt x="1073944" y="3119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4B704E71-B836-497A-88CC-D6C06494C97F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49400"/>
            <a:ext cx="4743450" cy="4405313"/>
            <a:chOff x="2524125" y="1549400"/>
            <a:chExt cx="4743450" cy="4405313"/>
          </a:xfrm>
        </p:grpSpPr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6639F32D-AD06-472A-A1B5-9EF63BC7797C}"/>
                </a:ext>
              </a:extLst>
            </p:cNvPr>
            <p:cNvSpPr/>
            <p:nvPr/>
          </p:nvSpPr>
          <p:spPr>
            <a:xfrm>
              <a:off x="4748213" y="2870200"/>
              <a:ext cx="1292225" cy="1614488"/>
            </a:xfrm>
            <a:custGeom>
              <a:avLst/>
              <a:gdLst>
                <a:gd name="connsiteX0" fmla="*/ 617292 w 1292275"/>
                <a:gd name="connsiteY0" fmla="*/ 1159586 h 1615344"/>
                <a:gd name="connsiteX1" fmla="*/ 484603 w 1292275"/>
                <a:gd name="connsiteY1" fmla="*/ 1289390 h 1615344"/>
                <a:gd name="connsiteX2" fmla="*/ 380760 w 1292275"/>
                <a:gd name="connsiteY2" fmla="*/ 1378811 h 1615344"/>
                <a:gd name="connsiteX3" fmla="*/ 274032 w 1292275"/>
                <a:gd name="connsiteY3" fmla="*/ 1459578 h 1615344"/>
                <a:gd name="connsiteX4" fmla="*/ 173073 w 1292275"/>
                <a:gd name="connsiteY4" fmla="*/ 1531692 h 1615344"/>
                <a:gd name="connsiteX5" fmla="*/ 95190 w 1292275"/>
                <a:gd name="connsiteY5" fmla="*/ 1580729 h 1615344"/>
                <a:gd name="connsiteX6" fmla="*/ 34615 w 1292275"/>
                <a:gd name="connsiteY6" fmla="*/ 1615344 h 1615344"/>
                <a:gd name="connsiteX7" fmla="*/ 17307 w 1292275"/>
                <a:gd name="connsiteY7" fmla="*/ 1615344 h 1615344"/>
                <a:gd name="connsiteX8" fmla="*/ 0 w 1292275"/>
                <a:gd name="connsiteY8" fmla="*/ 1606690 h 1615344"/>
                <a:gd name="connsiteX9" fmla="*/ 0 w 1292275"/>
                <a:gd name="connsiteY9" fmla="*/ 1595152 h 1615344"/>
                <a:gd name="connsiteX10" fmla="*/ 5769 w 1292275"/>
                <a:gd name="connsiteY10" fmla="*/ 1580729 h 1615344"/>
                <a:gd name="connsiteX11" fmla="*/ 37499 w 1292275"/>
                <a:gd name="connsiteY11" fmla="*/ 1546115 h 1615344"/>
                <a:gd name="connsiteX12" fmla="*/ 124035 w 1292275"/>
                <a:gd name="connsiteY12" fmla="*/ 1453809 h 1615344"/>
                <a:gd name="connsiteX13" fmla="*/ 207687 w 1292275"/>
                <a:gd name="connsiteY13" fmla="*/ 1361504 h 1615344"/>
                <a:gd name="connsiteX14" fmla="*/ 302877 w 1292275"/>
                <a:gd name="connsiteY14" fmla="*/ 1251891 h 1615344"/>
                <a:gd name="connsiteX15" fmla="*/ 398067 w 1292275"/>
                <a:gd name="connsiteY15" fmla="*/ 1133625 h 1615344"/>
                <a:gd name="connsiteX16" fmla="*/ 504795 w 1292275"/>
                <a:gd name="connsiteY16" fmla="*/ 995167 h 1615344"/>
                <a:gd name="connsiteX17" fmla="*/ 576909 w 1292275"/>
                <a:gd name="connsiteY17" fmla="*/ 894208 h 1615344"/>
                <a:gd name="connsiteX18" fmla="*/ 634599 w 1292275"/>
                <a:gd name="connsiteY18" fmla="*/ 801903 h 1615344"/>
                <a:gd name="connsiteX19" fmla="*/ 680752 w 1292275"/>
                <a:gd name="connsiteY19" fmla="*/ 732674 h 1615344"/>
                <a:gd name="connsiteX20" fmla="*/ 741328 w 1292275"/>
                <a:gd name="connsiteY20" fmla="*/ 634599 h 1615344"/>
                <a:gd name="connsiteX21" fmla="*/ 793249 w 1292275"/>
                <a:gd name="connsiteY21" fmla="*/ 527871 h 1615344"/>
                <a:gd name="connsiteX22" fmla="*/ 871132 w 1292275"/>
                <a:gd name="connsiteY22" fmla="*/ 386529 h 1615344"/>
                <a:gd name="connsiteX23" fmla="*/ 940361 w 1292275"/>
                <a:gd name="connsiteY23" fmla="*/ 250955 h 1615344"/>
                <a:gd name="connsiteX24" fmla="*/ 957668 w 1292275"/>
                <a:gd name="connsiteY24" fmla="*/ 210571 h 1615344"/>
                <a:gd name="connsiteX25" fmla="*/ 966322 w 1292275"/>
                <a:gd name="connsiteY25" fmla="*/ 184611 h 1615344"/>
                <a:gd name="connsiteX26" fmla="*/ 969206 w 1292275"/>
                <a:gd name="connsiteY26" fmla="*/ 147112 h 1615344"/>
                <a:gd name="connsiteX27" fmla="*/ 957668 w 1292275"/>
                <a:gd name="connsiteY27" fmla="*/ 118266 h 1615344"/>
                <a:gd name="connsiteX28" fmla="*/ 928823 w 1292275"/>
                <a:gd name="connsiteY28" fmla="*/ 83652 h 1615344"/>
                <a:gd name="connsiteX29" fmla="*/ 908631 w 1292275"/>
                <a:gd name="connsiteY29" fmla="*/ 60575 h 1615344"/>
                <a:gd name="connsiteX30" fmla="*/ 894208 w 1292275"/>
                <a:gd name="connsiteY30" fmla="*/ 43268 h 1615344"/>
                <a:gd name="connsiteX31" fmla="*/ 888439 w 1292275"/>
                <a:gd name="connsiteY31" fmla="*/ 23076 h 1615344"/>
                <a:gd name="connsiteX32" fmla="*/ 897093 w 1292275"/>
                <a:gd name="connsiteY32" fmla="*/ 8654 h 1615344"/>
                <a:gd name="connsiteX33" fmla="*/ 917285 w 1292275"/>
                <a:gd name="connsiteY33" fmla="*/ 2884 h 1615344"/>
                <a:gd name="connsiteX34" fmla="*/ 957668 w 1292275"/>
                <a:gd name="connsiteY34" fmla="*/ 0 h 1615344"/>
                <a:gd name="connsiteX35" fmla="*/ 995167 w 1292275"/>
                <a:gd name="connsiteY35" fmla="*/ 5769 h 1615344"/>
                <a:gd name="connsiteX36" fmla="*/ 1044205 w 1292275"/>
                <a:gd name="connsiteY36" fmla="*/ 25961 h 1615344"/>
                <a:gd name="connsiteX37" fmla="*/ 1127856 w 1292275"/>
                <a:gd name="connsiteY37" fmla="*/ 69229 h 1615344"/>
                <a:gd name="connsiteX38" fmla="*/ 1191316 w 1292275"/>
                <a:gd name="connsiteY38" fmla="*/ 109612 h 1615344"/>
                <a:gd name="connsiteX39" fmla="*/ 1240353 w 1292275"/>
                <a:gd name="connsiteY39" fmla="*/ 147112 h 1615344"/>
                <a:gd name="connsiteX40" fmla="*/ 1266314 w 1292275"/>
                <a:gd name="connsiteY40" fmla="*/ 170188 h 1615344"/>
                <a:gd name="connsiteX41" fmla="*/ 1283622 w 1292275"/>
                <a:gd name="connsiteY41" fmla="*/ 196149 h 1615344"/>
                <a:gd name="connsiteX42" fmla="*/ 1292275 w 1292275"/>
                <a:gd name="connsiteY42" fmla="*/ 219225 h 1615344"/>
                <a:gd name="connsiteX43" fmla="*/ 1283622 w 1292275"/>
                <a:gd name="connsiteY43" fmla="*/ 242301 h 1615344"/>
                <a:gd name="connsiteX44" fmla="*/ 1260545 w 1292275"/>
                <a:gd name="connsiteY44" fmla="*/ 271147 h 1615344"/>
                <a:gd name="connsiteX45" fmla="*/ 1202854 w 1292275"/>
                <a:gd name="connsiteY45" fmla="*/ 334607 h 1615344"/>
                <a:gd name="connsiteX46" fmla="*/ 1153817 w 1292275"/>
                <a:gd name="connsiteY46" fmla="*/ 383644 h 1615344"/>
                <a:gd name="connsiteX47" fmla="*/ 1070165 w 1292275"/>
                <a:gd name="connsiteY47" fmla="*/ 524987 h 1615344"/>
                <a:gd name="connsiteX48" fmla="*/ 977860 w 1292275"/>
                <a:gd name="connsiteY48" fmla="*/ 660560 h 1615344"/>
                <a:gd name="connsiteX49" fmla="*/ 899977 w 1292275"/>
                <a:gd name="connsiteY49" fmla="*/ 773057 h 1615344"/>
                <a:gd name="connsiteX50" fmla="*/ 819210 w 1292275"/>
                <a:gd name="connsiteY50" fmla="*/ 934592 h 1615344"/>
                <a:gd name="connsiteX51" fmla="*/ 732674 w 1292275"/>
                <a:gd name="connsiteY51" fmla="*/ 1041320 h 1615344"/>
                <a:gd name="connsiteX52" fmla="*/ 617292 w 1292275"/>
                <a:gd name="connsiteY52" fmla="*/ 1159586 h 16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92275" h="1615344">
                  <a:moveTo>
                    <a:pt x="617292" y="1159586"/>
                  </a:moveTo>
                  <a:lnTo>
                    <a:pt x="484603" y="1289390"/>
                  </a:lnTo>
                  <a:lnTo>
                    <a:pt x="380760" y="1378811"/>
                  </a:lnTo>
                  <a:lnTo>
                    <a:pt x="274032" y="1459578"/>
                  </a:lnTo>
                  <a:lnTo>
                    <a:pt x="173073" y="1531692"/>
                  </a:lnTo>
                  <a:lnTo>
                    <a:pt x="95190" y="1580729"/>
                  </a:lnTo>
                  <a:lnTo>
                    <a:pt x="34615" y="1615344"/>
                  </a:lnTo>
                  <a:lnTo>
                    <a:pt x="17307" y="1615344"/>
                  </a:lnTo>
                  <a:lnTo>
                    <a:pt x="0" y="1606690"/>
                  </a:lnTo>
                  <a:lnTo>
                    <a:pt x="0" y="1595152"/>
                  </a:lnTo>
                  <a:lnTo>
                    <a:pt x="5769" y="1580729"/>
                  </a:lnTo>
                  <a:lnTo>
                    <a:pt x="37499" y="1546115"/>
                  </a:lnTo>
                  <a:lnTo>
                    <a:pt x="124035" y="1453809"/>
                  </a:lnTo>
                  <a:lnTo>
                    <a:pt x="207687" y="1361504"/>
                  </a:lnTo>
                  <a:lnTo>
                    <a:pt x="302877" y="1251891"/>
                  </a:lnTo>
                  <a:lnTo>
                    <a:pt x="398067" y="1133625"/>
                  </a:lnTo>
                  <a:lnTo>
                    <a:pt x="504795" y="995167"/>
                  </a:lnTo>
                  <a:lnTo>
                    <a:pt x="576909" y="894208"/>
                  </a:lnTo>
                  <a:lnTo>
                    <a:pt x="634599" y="801903"/>
                  </a:lnTo>
                  <a:lnTo>
                    <a:pt x="680752" y="732674"/>
                  </a:lnTo>
                  <a:lnTo>
                    <a:pt x="741328" y="634599"/>
                  </a:lnTo>
                  <a:lnTo>
                    <a:pt x="793249" y="527871"/>
                  </a:lnTo>
                  <a:lnTo>
                    <a:pt x="871132" y="386529"/>
                  </a:lnTo>
                  <a:lnTo>
                    <a:pt x="940361" y="250955"/>
                  </a:lnTo>
                  <a:lnTo>
                    <a:pt x="957668" y="210571"/>
                  </a:lnTo>
                  <a:lnTo>
                    <a:pt x="966322" y="184611"/>
                  </a:lnTo>
                  <a:lnTo>
                    <a:pt x="969206" y="147112"/>
                  </a:lnTo>
                  <a:lnTo>
                    <a:pt x="957668" y="118266"/>
                  </a:lnTo>
                  <a:lnTo>
                    <a:pt x="928823" y="83652"/>
                  </a:lnTo>
                  <a:lnTo>
                    <a:pt x="908631" y="60575"/>
                  </a:lnTo>
                  <a:lnTo>
                    <a:pt x="894208" y="43268"/>
                  </a:lnTo>
                  <a:lnTo>
                    <a:pt x="888439" y="23076"/>
                  </a:lnTo>
                  <a:lnTo>
                    <a:pt x="897093" y="8654"/>
                  </a:lnTo>
                  <a:lnTo>
                    <a:pt x="917285" y="2884"/>
                  </a:lnTo>
                  <a:lnTo>
                    <a:pt x="957668" y="0"/>
                  </a:lnTo>
                  <a:lnTo>
                    <a:pt x="995167" y="5769"/>
                  </a:lnTo>
                  <a:lnTo>
                    <a:pt x="1044205" y="25961"/>
                  </a:lnTo>
                  <a:lnTo>
                    <a:pt x="1127856" y="69229"/>
                  </a:lnTo>
                  <a:lnTo>
                    <a:pt x="1191316" y="109612"/>
                  </a:lnTo>
                  <a:lnTo>
                    <a:pt x="1240353" y="147112"/>
                  </a:lnTo>
                  <a:lnTo>
                    <a:pt x="1266314" y="170188"/>
                  </a:lnTo>
                  <a:lnTo>
                    <a:pt x="1283622" y="196149"/>
                  </a:lnTo>
                  <a:lnTo>
                    <a:pt x="1292275" y="219225"/>
                  </a:lnTo>
                  <a:lnTo>
                    <a:pt x="1283622" y="242301"/>
                  </a:lnTo>
                  <a:lnTo>
                    <a:pt x="1260545" y="271147"/>
                  </a:lnTo>
                  <a:lnTo>
                    <a:pt x="1202854" y="334607"/>
                  </a:lnTo>
                  <a:lnTo>
                    <a:pt x="1153817" y="383644"/>
                  </a:lnTo>
                  <a:lnTo>
                    <a:pt x="1070165" y="524987"/>
                  </a:lnTo>
                  <a:lnTo>
                    <a:pt x="977860" y="660560"/>
                  </a:lnTo>
                  <a:lnTo>
                    <a:pt x="899977" y="773057"/>
                  </a:lnTo>
                  <a:lnTo>
                    <a:pt x="819210" y="934592"/>
                  </a:lnTo>
                  <a:lnTo>
                    <a:pt x="732674" y="1041320"/>
                  </a:lnTo>
                  <a:lnTo>
                    <a:pt x="617292" y="115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7222C87C-88A8-4AA1-9B36-4E696FAB5734}"/>
                </a:ext>
              </a:extLst>
            </p:cNvPr>
            <p:cNvSpPr/>
            <p:nvPr/>
          </p:nvSpPr>
          <p:spPr>
            <a:xfrm rot="16200000">
              <a:off x="953294" y="3472656"/>
              <a:ext cx="3843338" cy="701675"/>
            </a:xfrm>
            <a:custGeom>
              <a:avLst/>
              <a:gdLst>
                <a:gd name="connsiteX0" fmla="*/ 2118302 w 3844717"/>
                <a:gd name="connsiteY0" fmla="*/ 691978 h 702569"/>
                <a:gd name="connsiteX1" fmla="*/ 1881758 w 3844717"/>
                <a:gd name="connsiteY1" fmla="*/ 681386 h 702569"/>
                <a:gd name="connsiteX2" fmla="*/ 1758190 w 3844717"/>
                <a:gd name="connsiteY2" fmla="*/ 684917 h 702569"/>
                <a:gd name="connsiteX3" fmla="*/ 1592257 w 3844717"/>
                <a:gd name="connsiteY3" fmla="*/ 663734 h 702569"/>
                <a:gd name="connsiteX4" fmla="*/ 1447506 w 3844717"/>
                <a:gd name="connsiteY4" fmla="*/ 646081 h 702569"/>
                <a:gd name="connsiteX5" fmla="*/ 1338061 w 3844717"/>
                <a:gd name="connsiteY5" fmla="*/ 628429 h 702569"/>
                <a:gd name="connsiteX6" fmla="*/ 1225085 w 3844717"/>
                <a:gd name="connsiteY6" fmla="*/ 607246 h 702569"/>
                <a:gd name="connsiteX7" fmla="*/ 1122700 w 3844717"/>
                <a:gd name="connsiteY7" fmla="*/ 586063 h 702569"/>
                <a:gd name="connsiteX8" fmla="*/ 999132 w 3844717"/>
                <a:gd name="connsiteY8" fmla="*/ 554288 h 702569"/>
                <a:gd name="connsiteX9" fmla="*/ 889687 w 3844717"/>
                <a:gd name="connsiteY9" fmla="*/ 526044 h 702569"/>
                <a:gd name="connsiteX10" fmla="*/ 794363 w 3844717"/>
                <a:gd name="connsiteY10" fmla="*/ 494270 h 702569"/>
                <a:gd name="connsiteX11" fmla="*/ 695509 w 3844717"/>
                <a:gd name="connsiteY11" fmla="*/ 462495 h 702569"/>
                <a:gd name="connsiteX12" fmla="*/ 610777 w 3844717"/>
                <a:gd name="connsiteY12" fmla="*/ 430721 h 702569"/>
                <a:gd name="connsiteX13" fmla="*/ 508393 w 3844717"/>
                <a:gd name="connsiteY13" fmla="*/ 384824 h 702569"/>
                <a:gd name="connsiteX14" fmla="*/ 458966 w 3844717"/>
                <a:gd name="connsiteY14" fmla="*/ 363641 h 702569"/>
                <a:gd name="connsiteX15" fmla="*/ 384825 w 3844717"/>
                <a:gd name="connsiteY15" fmla="*/ 324806 h 702569"/>
                <a:gd name="connsiteX16" fmla="*/ 300093 w 3844717"/>
                <a:gd name="connsiteY16" fmla="*/ 275379 h 702569"/>
                <a:gd name="connsiteX17" fmla="*/ 211831 w 3844717"/>
                <a:gd name="connsiteY17" fmla="*/ 218891 h 702569"/>
                <a:gd name="connsiteX18" fmla="*/ 127098 w 3844717"/>
                <a:gd name="connsiteY18" fmla="*/ 155342 h 702569"/>
                <a:gd name="connsiteX19" fmla="*/ 49427 w 3844717"/>
                <a:gd name="connsiteY19" fmla="*/ 88262 h 702569"/>
                <a:gd name="connsiteX20" fmla="*/ 14122 w 3844717"/>
                <a:gd name="connsiteY20" fmla="*/ 56488 h 702569"/>
                <a:gd name="connsiteX21" fmla="*/ 0 w 3844717"/>
                <a:gd name="connsiteY21" fmla="*/ 31774 h 702569"/>
                <a:gd name="connsiteX22" fmla="*/ 0 w 3844717"/>
                <a:gd name="connsiteY22" fmla="*/ 10591 h 702569"/>
                <a:gd name="connsiteX23" fmla="*/ 7061 w 3844717"/>
                <a:gd name="connsiteY23" fmla="*/ 0 h 702569"/>
                <a:gd name="connsiteX24" fmla="*/ 31775 w 3844717"/>
                <a:gd name="connsiteY24" fmla="*/ 0 h 702569"/>
                <a:gd name="connsiteX25" fmla="*/ 49427 w 3844717"/>
                <a:gd name="connsiteY25" fmla="*/ 7061 h 702569"/>
                <a:gd name="connsiteX26" fmla="*/ 127098 w 3844717"/>
                <a:gd name="connsiteY26" fmla="*/ 49427 h 702569"/>
                <a:gd name="connsiteX27" fmla="*/ 218892 w 3844717"/>
                <a:gd name="connsiteY27" fmla="*/ 102384 h 702569"/>
                <a:gd name="connsiteX28" fmla="*/ 285971 w 3844717"/>
                <a:gd name="connsiteY28" fmla="*/ 134159 h 702569"/>
                <a:gd name="connsiteX29" fmla="*/ 384825 w 3844717"/>
                <a:gd name="connsiteY29" fmla="*/ 180055 h 702569"/>
                <a:gd name="connsiteX30" fmla="*/ 469557 w 3844717"/>
                <a:gd name="connsiteY30" fmla="*/ 215360 h 702569"/>
                <a:gd name="connsiteX31" fmla="*/ 550759 w 3844717"/>
                <a:gd name="connsiteY31" fmla="*/ 247135 h 702569"/>
                <a:gd name="connsiteX32" fmla="*/ 670796 w 3844717"/>
                <a:gd name="connsiteY32" fmla="*/ 285970 h 702569"/>
                <a:gd name="connsiteX33" fmla="*/ 787302 w 3844717"/>
                <a:gd name="connsiteY33" fmla="*/ 317745 h 702569"/>
                <a:gd name="connsiteX34" fmla="*/ 907339 w 3844717"/>
                <a:gd name="connsiteY34" fmla="*/ 345989 h 702569"/>
                <a:gd name="connsiteX35" fmla="*/ 1013254 w 3844717"/>
                <a:gd name="connsiteY35" fmla="*/ 367172 h 702569"/>
                <a:gd name="connsiteX36" fmla="*/ 1161536 w 3844717"/>
                <a:gd name="connsiteY36" fmla="*/ 388355 h 702569"/>
                <a:gd name="connsiteX37" fmla="*/ 1345122 w 3844717"/>
                <a:gd name="connsiteY37" fmla="*/ 409538 h 702569"/>
                <a:gd name="connsiteX38" fmla="*/ 1564013 w 3844717"/>
                <a:gd name="connsiteY38" fmla="*/ 427190 h 702569"/>
                <a:gd name="connsiteX39" fmla="*/ 1789965 w 3844717"/>
                <a:gd name="connsiteY39" fmla="*/ 441312 h 702569"/>
                <a:gd name="connsiteX40" fmla="*/ 2058283 w 3844717"/>
                <a:gd name="connsiteY40" fmla="*/ 451904 h 702569"/>
                <a:gd name="connsiteX41" fmla="*/ 2319540 w 3844717"/>
                <a:gd name="connsiteY41" fmla="*/ 458965 h 702569"/>
                <a:gd name="connsiteX42" fmla="*/ 2623163 w 3844717"/>
                <a:gd name="connsiteY42" fmla="*/ 458965 h 702569"/>
                <a:gd name="connsiteX43" fmla="*/ 3011519 w 3844717"/>
                <a:gd name="connsiteY43" fmla="*/ 455434 h 702569"/>
                <a:gd name="connsiteX44" fmla="*/ 3392813 w 3844717"/>
                <a:gd name="connsiteY44" fmla="*/ 437782 h 702569"/>
                <a:gd name="connsiteX45" fmla="*/ 3526972 w 3844717"/>
                <a:gd name="connsiteY45" fmla="*/ 427190 h 702569"/>
                <a:gd name="connsiteX46" fmla="*/ 3601112 w 3844717"/>
                <a:gd name="connsiteY46" fmla="*/ 413068 h 702569"/>
                <a:gd name="connsiteX47" fmla="*/ 3632887 w 3844717"/>
                <a:gd name="connsiteY47" fmla="*/ 391885 h 702569"/>
                <a:gd name="connsiteX48" fmla="*/ 3692905 w 3844717"/>
                <a:gd name="connsiteY48" fmla="*/ 342458 h 702569"/>
                <a:gd name="connsiteX49" fmla="*/ 3763515 w 3844717"/>
                <a:gd name="connsiteY49" fmla="*/ 271848 h 702569"/>
                <a:gd name="connsiteX50" fmla="*/ 3791759 w 3844717"/>
                <a:gd name="connsiteY50" fmla="*/ 240074 h 702569"/>
                <a:gd name="connsiteX51" fmla="*/ 3805881 w 3844717"/>
                <a:gd name="connsiteY51" fmla="*/ 225952 h 702569"/>
                <a:gd name="connsiteX52" fmla="*/ 3823534 w 3844717"/>
                <a:gd name="connsiteY52" fmla="*/ 222421 h 702569"/>
                <a:gd name="connsiteX53" fmla="*/ 3837656 w 3844717"/>
                <a:gd name="connsiteY53" fmla="*/ 233013 h 702569"/>
                <a:gd name="connsiteX54" fmla="*/ 3844717 w 3844717"/>
                <a:gd name="connsiteY54" fmla="*/ 268318 h 702569"/>
                <a:gd name="connsiteX55" fmla="*/ 3837656 w 3844717"/>
                <a:gd name="connsiteY55" fmla="*/ 321275 h 702569"/>
                <a:gd name="connsiteX56" fmla="*/ 3812942 w 3844717"/>
                <a:gd name="connsiteY56" fmla="*/ 420129 h 702569"/>
                <a:gd name="connsiteX57" fmla="*/ 3781168 w 3844717"/>
                <a:gd name="connsiteY57" fmla="*/ 508392 h 702569"/>
                <a:gd name="connsiteX58" fmla="*/ 3749393 w 3844717"/>
                <a:gd name="connsiteY58" fmla="*/ 600185 h 702569"/>
                <a:gd name="connsiteX59" fmla="*/ 3703497 w 3844717"/>
                <a:gd name="connsiteY59" fmla="*/ 702569 h 702569"/>
                <a:gd name="connsiteX60" fmla="*/ 3594051 w 3844717"/>
                <a:gd name="connsiteY60" fmla="*/ 702569 h 702569"/>
                <a:gd name="connsiteX61" fmla="*/ 3329264 w 3844717"/>
                <a:gd name="connsiteY61" fmla="*/ 702569 h 702569"/>
                <a:gd name="connsiteX62" fmla="*/ 3046824 w 3844717"/>
                <a:gd name="connsiteY62" fmla="*/ 702569 h 702569"/>
                <a:gd name="connsiteX63" fmla="*/ 2764383 w 3844717"/>
                <a:gd name="connsiteY63" fmla="*/ 702569 h 702569"/>
                <a:gd name="connsiteX64" fmla="*/ 2609041 w 3844717"/>
                <a:gd name="connsiteY64" fmla="*/ 699039 h 702569"/>
                <a:gd name="connsiteX65" fmla="*/ 2118302 w 3844717"/>
                <a:gd name="connsiteY65" fmla="*/ 691978 h 7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44717" h="702569">
                  <a:moveTo>
                    <a:pt x="2118302" y="691978"/>
                  </a:moveTo>
                  <a:lnTo>
                    <a:pt x="1881758" y="681386"/>
                  </a:lnTo>
                  <a:lnTo>
                    <a:pt x="1758190" y="684917"/>
                  </a:lnTo>
                  <a:lnTo>
                    <a:pt x="1592257" y="663734"/>
                  </a:lnTo>
                  <a:lnTo>
                    <a:pt x="1447506" y="646081"/>
                  </a:lnTo>
                  <a:lnTo>
                    <a:pt x="1338061" y="628429"/>
                  </a:lnTo>
                  <a:lnTo>
                    <a:pt x="1225085" y="607246"/>
                  </a:lnTo>
                  <a:lnTo>
                    <a:pt x="1122700" y="586063"/>
                  </a:lnTo>
                  <a:lnTo>
                    <a:pt x="999132" y="554288"/>
                  </a:lnTo>
                  <a:lnTo>
                    <a:pt x="889687" y="526044"/>
                  </a:lnTo>
                  <a:lnTo>
                    <a:pt x="794363" y="494270"/>
                  </a:lnTo>
                  <a:lnTo>
                    <a:pt x="695509" y="462495"/>
                  </a:lnTo>
                  <a:lnTo>
                    <a:pt x="610777" y="430721"/>
                  </a:lnTo>
                  <a:lnTo>
                    <a:pt x="508393" y="384824"/>
                  </a:lnTo>
                  <a:lnTo>
                    <a:pt x="458966" y="363641"/>
                  </a:lnTo>
                  <a:lnTo>
                    <a:pt x="384825" y="324806"/>
                  </a:lnTo>
                  <a:lnTo>
                    <a:pt x="300093" y="275379"/>
                  </a:lnTo>
                  <a:lnTo>
                    <a:pt x="211831" y="218891"/>
                  </a:lnTo>
                  <a:lnTo>
                    <a:pt x="127098" y="155342"/>
                  </a:lnTo>
                  <a:lnTo>
                    <a:pt x="49427" y="88262"/>
                  </a:lnTo>
                  <a:lnTo>
                    <a:pt x="14122" y="56488"/>
                  </a:lnTo>
                  <a:lnTo>
                    <a:pt x="0" y="31774"/>
                  </a:lnTo>
                  <a:lnTo>
                    <a:pt x="0" y="10591"/>
                  </a:lnTo>
                  <a:lnTo>
                    <a:pt x="7061" y="0"/>
                  </a:lnTo>
                  <a:lnTo>
                    <a:pt x="31775" y="0"/>
                  </a:lnTo>
                  <a:lnTo>
                    <a:pt x="49427" y="7061"/>
                  </a:lnTo>
                  <a:lnTo>
                    <a:pt x="127098" y="49427"/>
                  </a:lnTo>
                  <a:lnTo>
                    <a:pt x="218892" y="102384"/>
                  </a:lnTo>
                  <a:lnTo>
                    <a:pt x="285971" y="134159"/>
                  </a:lnTo>
                  <a:lnTo>
                    <a:pt x="384825" y="180055"/>
                  </a:lnTo>
                  <a:lnTo>
                    <a:pt x="469557" y="215360"/>
                  </a:lnTo>
                  <a:lnTo>
                    <a:pt x="550759" y="247135"/>
                  </a:lnTo>
                  <a:lnTo>
                    <a:pt x="670796" y="285970"/>
                  </a:lnTo>
                  <a:lnTo>
                    <a:pt x="787302" y="317745"/>
                  </a:lnTo>
                  <a:lnTo>
                    <a:pt x="907339" y="345989"/>
                  </a:lnTo>
                  <a:lnTo>
                    <a:pt x="1013254" y="367172"/>
                  </a:lnTo>
                  <a:lnTo>
                    <a:pt x="1161536" y="388355"/>
                  </a:lnTo>
                  <a:lnTo>
                    <a:pt x="1345122" y="409538"/>
                  </a:lnTo>
                  <a:lnTo>
                    <a:pt x="1564013" y="427190"/>
                  </a:lnTo>
                  <a:lnTo>
                    <a:pt x="1789965" y="441312"/>
                  </a:lnTo>
                  <a:lnTo>
                    <a:pt x="2058283" y="451904"/>
                  </a:lnTo>
                  <a:lnTo>
                    <a:pt x="2319540" y="458965"/>
                  </a:lnTo>
                  <a:lnTo>
                    <a:pt x="2623163" y="458965"/>
                  </a:lnTo>
                  <a:lnTo>
                    <a:pt x="3011519" y="455434"/>
                  </a:lnTo>
                  <a:lnTo>
                    <a:pt x="3392813" y="437782"/>
                  </a:lnTo>
                  <a:lnTo>
                    <a:pt x="3526972" y="427190"/>
                  </a:lnTo>
                  <a:lnTo>
                    <a:pt x="3601112" y="413068"/>
                  </a:lnTo>
                  <a:lnTo>
                    <a:pt x="3632887" y="391885"/>
                  </a:lnTo>
                  <a:lnTo>
                    <a:pt x="3692905" y="342458"/>
                  </a:lnTo>
                  <a:lnTo>
                    <a:pt x="3763515" y="271848"/>
                  </a:lnTo>
                  <a:lnTo>
                    <a:pt x="3791759" y="240074"/>
                  </a:lnTo>
                  <a:lnTo>
                    <a:pt x="3805881" y="225952"/>
                  </a:lnTo>
                  <a:lnTo>
                    <a:pt x="3823534" y="222421"/>
                  </a:lnTo>
                  <a:lnTo>
                    <a:pt x="3837656" y="233013"/>
                  </a:lnTo>
                  <a:lnTo>
                    <a:pt x="3844717" y="268318"/>
                  </a:lnTo>
                  <a:lnTo>
                    <a:pt x="3837656" y="321275"/>
                  </a:lnTo>
                  <a:lnTo>
                    <a:pt x="3812942" y="420129"/>
                  </a:lnTo>
                  <a:lnTo>
                    <a:pt x="3781168" y="508392"/>
                  </a:lnTo>
                  <a:lnTo>
                    <a:pt x="3749393" y="600185"/>
                  </a:lnTo>
                  <a:lnTo>
                    <a:pt x="3703497" y="702569"/>
                  </a:lnTo>
                  <a:lnTo>
                    <a:pt x="3594051" y="702569"/>
                  </a:lnTo>
                  <a:lnTo>
                    <a:pt x="3329264" y="702569"/>
                  </a:lnTo>
                  <a:lnTo>
                    <a:pt x="3046824" y="702569"/>
                  </a:lnTo>
                  <a:lnTo>
                    <a:pt x="2764383" y="702569"/>
                  </a:lnTo>
                  <a:lnTo>
                    <a:pt x="2609041" y="699039"/>
                  </a:lnTo>
                  <a:lnTo>
                    <a:pt x="2118302" y="691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25A310D7-FA9F-424E-A776-F715E1D2367F}"/>
                </a:ext>
              </a:extLst>
            </p:cNvPr>
            <p:cNvSpPr/>
            <p:nvPr/>
          </p:nvSpPr>
          <p:spPr>
            <a:xfrm rot="16200000">
              <a:off x="1681163" y="3240087"/>
              <a:ext cx="3994150" cy="1203325"/>
            </a:xfrm>
            <a:custGeom>
              <a:avLst/>
              <a:gdLst>
                <a:gd name="connsiteX0" fmla="*/ 2165299 w 3994099"/>
                <a:gd name="connsiteY0" fmla="*/ 1042416 h 1203351"/>
                <a:gd name="connsiteX1" fmla="*/ 1649577 w 3994099"/>
                <a:gd name="connsiteY1" fmla="*/ 1046074 h 1203351"/>
                <a:gd name="connsiteX2" fmla="*/ 1353312 w 3994099"/>
                <a:gd name="connsiteY2" fmla="*/ 1046074 h 1203351"/>
                <a:gd name="connsiteX3" fmla="*/ 1053388 w 3994099"/>
                <a:gd name="connsiteY3" fmla="*/ 1046074 h 1203351"/>
                <a:gd name="connsiteX4" fmla="*/ 903427 w 3994099"/>
                <a:gd name="connsiteY4" fmla="*/ 1049732 h 1203351"/>
                <a:gd name="connsiteX5" fmla="*/ 735177 w 3994099"/>
                <a:gd name="connsiteY5" fmla="*/ 1060704 h 1203351"/>
                <a:gd name="connsiteX6" fmla="*/ 618134 w 3994099"/>
                <a:gd name="connsiteY6" fmla="*/ 1071677 h 1203351"/>
                <a:gd name="connsiteX7" fmla="*/ 534009 w 3994099"/>
                <a:gd name="connsiteY7" fmla="*/ 1068020 h 1203351"/>
                <a:gd name="connsiteX8" fmla="*/ 449884 w 3994099"/>
                <a:gd name="connsiteY8" fmla="*/ 1053389 h 1203351"/>
                <a:gd name="connsiteX9" fmla="*/ 398678 w 3994099"/>
                <a:gd name="connsiteY9" fmla="*/ 1042416 h 1203351"/>
                <a:gd name="connsiteX10" fmla="*/ 303580 w 3994099"/>
                <a:gd name="connsiteY10" fmla="*/ 1005840 h 1203351"/>
                <a:gd name="connsiteX11" fmla="*/ 190195 w 3994099"/>
                <a:gd name="connsiteY11" fmla="*/ 954634 h 1203351"/>
                <a:gd name="connsiteX12" fmla="*/ 95097 w 3994099"/>
                <a:gd name="connsiteY12" fmla="*/ 907085 h 1203351"/>
                <a:gd name="connsiteX13" fmla="*/ 54864 w 3994099"/>
                <a:gd name="connsiteY13" fmla="*/ 877824 h 1203351"/>
                <a:gd name="connsiteX14" fmla="*/ 25603 w 3994099"/>
                <a:gd name="connsiteY14" fmla="*/ 852221 h 1203351"/>
                <a:gd name="connsiteX15" fmla="*/ 7315 w 3994099"/>
                <a:gd name="connsiteY15" fmla="*/ 822960 h 1203351"/>
                <a:gd name="connsiteX16" fmla="*/ 0 w 3994099"/>
                <a:gd name="connsiteY16" fmla="*/ 786384 h 1203351"/>
                <a:gd name="connsiteX17" fmla="*/ 0 w 3994099"/>
                <a:gd name="connsiteY17" fmla="*/ 760781 h 1203351"/>
                <a:gd name="connsiteX18" fmla="*/ 10972 w 3994099"/>
                <a:gd name="connsiteY18" fmla="*/ 742493 h 1203351"/>
                <a:gd name="connsiteX19" fmla="*/ 36576 w 3994099"/>
                <a:gd name="connsiteY19" fmla="*/ 724205 h 1203351"/>
                <a:gd name="connsiteX20" fmla="*/ 95097 w 3994099"/>
                <a:gd name="connsiteY20" fmla="*/ 705917 h 1203351"/>
                <a:gd name="connsiteX21" fmla="*/ 146304 w 3994099"/>
                <a:gd name="connsiteY21" fmla="*/ 691287 h 1203351"/>
                <a:gd name="connsiteX22" fmla="*/ 585216 w 3994099"/>
                <a:gd name="connsiteY22" fmla="*/ 790042 h 1203351"/>
                <a:gd name="connsiteX23" fmla="*/ 625449 w 3994099"/>
                <a:gd name="connsiteY23" fmla="*/ 808330 h 1203351"/>
                <a:gd name="connsiteX24" fmla="*/ 658368 w 3994099"/>
                <a:gd name="connsiteY24" fmla="*/ 815645 h 1203351"/>
                <a:gd name="connsiteX25" fmla="*/ 727862 w 3994099"/>
                <a:gd name="connsiteY25" fmla="*/ 822960 h 1203351"/>
                <a:gd name="connsiteX26" fmla="*/ 907084 w 3994099"/>
                <a:gd name="connsiteY26" fmla="*/ 822960 h 1203351"/>
                <a:gd name="connsiteX27" fmla="*/ 1272844 w 3994099"/>
                <a:gd name="connsiteY27" fmla="*/ 822960 h 1203351"/>
                <a:gd name="connsiteX28" fmla="*/ 1565452 w 3994099"/>
                <a:gd name="connsiteY28" fmla="*/ 822960 h 1203351"/>
                <a:gd name="connsiteX29" fmla="*/ 1923897 w 3994099"/>
                <a:gd name="connsiteY29" fmla="*/ 822960 h 1203351"/>
                <a:gd name="connsiteX30" fmla="*/ 2070201 w 3994099"/>
                <a:gd name="connsiteY30" fmla="*/ 822960 h 1203351"/>
                <a:gd name="connsiteX31" fmla="*/ 2406700 w 3994099"/>
                <a:gd name="connsiteY31" fmla="*/ 819303 h 1203351"/>
                <a:gd name="connsiteX32" fmla="*/ 2801721 w 3994099"/>
                <a:gd name="connsiteY32" fmla="*/ 822960 h 1203351"/>
                <a:gd name="connsiteX33" fmla="*/ 2944368 w 3994099"/>
                <a:gd name="connsiteY33" fmla="*/ 822960 h 1203351"/>
                <a:gd name="connsiteX34" fmla="*/ 3258921 w 3994099"/>
                <a:gd name="connsiteY34" fmla="*/ 833933 h 1203351"/>
                <a:gd name="connsiteX35" fmla="*/ 3518611 w 3994099"/>
                <a:gd name="connsiteY35" fmla="*/ 844906 h 1203351"/>
                <a:gd name="connsiteX36" fmla="*/ 3646627 w 3994099"/>
                <a:gd name="connsiteY36" fmla="*/ 844906 h 1203351"/>
                <a:gd name="connsiteX37" fmla="*/ 3694176 w 3994099"/>
                <a:gd name="connsiteY37" fmla="*/ 837591 h 1203351"/>
                <a:gd name="connsiteX38" fmla="*/ 3734409 w 3994099"/>
                <a:gd name="connsiteY38" fmla="*/ 819303 h 1203351"/>
                <a:gd name="connsiteX39" fmla="*/ 3752697 w 3994099"/>
                <a:gd name="connsiteY39" fmla="*/ 797357 h 1203351"/>
                <a:gd name="connsiteX40" fmla="*/ 3752697 w 3994099"/>
                <a:gd name="connsiteY40" fmla="*/ 746151 h 1203351"/>
                <a:gd name="connsiteX41" fmla="*/ 3716121 w 3994099"/>
                <a:gd name="connsiteY41" fmla="*/ 581559 h 1203351"/>
                <a:gd name="connsiteX42" fmla="*/ 3686860 w 3994099"/>
                <a:gd name="connsiteY42" fmla="*/ 405994 h 1203351"/>
                <a:gd name="connsiteX43" fmla="*/ 3668572 w 3994099"/>
                <a:gd name="connsiteY43" fmla="*/ 263348 h 1203351"/>
                <a:gd name="connsiteX44" fmla="*/ 3657600 w 3994099"/>
                <a:gd name="connsiteY44" fmla="*/ 98756 h 1203351"/>
                <a:gd name="connsiteX45" fmla="*/ 3811219 w 3994099"/>
                <a:gd name="connsiteY45" fmla="*/ 0 h 1203351"/>
                <a:gd name="connsiteX46" fmla="*/ 3822192 w 3994099"/>
                <a:gd name="connsiteY46" fmla="*/ 186538 h 1203351"/>
                <a:gd name="connsiteX47" fmla="*/ 3840480 w 3994099"/>
                <a:gd name="connsiteY47" fmla="*/ 321869 h 1203351"/>
                <a:gd name="connsiteX48" fmla="*/ 3858768 w 3994099"/>
                <a:gd name="connsiteY48" fmla="*/ 438912 h 1203351"/>
                <a:gd name="connsiteX49" fmla="*/ 3873398 w 3994099"/>
                <a:gd name="connsiteY49" fmla="*/ 515722 h 1203351"/>
                <a:gd name="connsiteX50" fmla="*/ 3899001 w 3994099"/>
                <a:gd name="connsiteY50" fmla="*/ 618135 h 1203351"/>
                <a:gd name="connsiteX51" fmla="*/ 3924604 w 3994099"/>
                <a:gd name="connsiteY51" fmla="*/ 683972 h 1203351"/>
                <a:gd name="connsiteX52" fmla="*/ 3961180 w 3994099"/>
                <a:gd name="connsiteY52" fmla="*/ 760781 h 1203351"/>
                <a:gd name="connsiteX53" fmla="*/ 3990441 w 3994099"/>
                <a:gd name="connsiteY53" fmla="*/ 815645 h 1203351"/>
                <a:gd name="connsiteX54" fmla="*/ 3994099 w 3994099"/>
                <a:gd name="connsiteY54" fmla="*/ 830276 h 1203351"/>
                <a:gd name="connsiteX55" fmla="*/ 3994099 w 3994099"/>
                <a:gd name="connsiteY55" fmla="*/ 855879 h 1203351"/>
                <a:gd name="connsiteX56" fmla="*/ 3972153 w 3994099"/>
                <a:gd name="connsiteY56" fmla="*/ 925373 h 1203351"/>
                <a:gd name="connsiteX57" fmla="*/ 3920947 w 3994099"/>
                <a:gd name="connsiteY57" fmla="*/ 1027786 h 1203351"/>
                <a:gd name="connsiteX58" fmla="*/ 3869740 w 3994099"/>
                <a:gd name="connsiteY58" fmla="*/ 1104596 h 1203351"/>
                <a:gd name="connsiteX59" fmla="*/ 3829507 w 3994099"/>
                <a:gd name="connsiteY59" fmla="*/ 1152144 h 1203351"/>
                <a:gd name="connsiteX60" fmla="*/ 3789273 w 3994099"/>
                <a:gd name="connsiteY60" fmla="*/ 1188720 h 1203351"/>
                <a:gd name="connsiteX61" fmla="*/ 3767328 w 3994099"/>
                <a:gd name="connsiteY61" fmla="*/ 1199693 h 1203351"/>
                <a:gd name="connsiteX62" fmla="*/ 3745382 w 3994099"/>
                <a:gd name="connsiteY62" fmla="*/ 1203351 h 1203351"/>
                <a:gd name="connsiteX63" fmla="*/ 3723436 w 3994099"/>
                <a:gd name="connsiteY63" fmla="*/ 1192378 h 1203351"/>
                <a:gd name="connsiteX64" fmla="*/ 3683203 w 3994099"/>
                <a:gd name="connsiteY64" fmla="*/ 1159460 h 1203351"/>
                <a:gd name="connsiteX65" fmla="*/ 3599078 w 3994099"/>
                <a:gd name="connsiteY65" fmla="*/ 1093623 h 1203351"/>
                <a:gd name="connsiteX66" fmla="*/ 3482035 w 3994099"/>
                <a:gd name="connsiteY66" fmla="*/ 1082650 h 1203351"/>
                <a:gd name="connsiteX67" fmla="*/ 2918764 w 3994099"/>
                <a:gd name="connsiteY67" fmla="*/ 1064362 h 1203351"/>
                <a:gd name="connsiteX68" fmla="*/ 2615184 w 3994099"/>
                <a:gd name="connsiteY68" fmla="*/ 1053389 h 1203351"/>
                <a:gd name="connsiteX69" fmla="*/ 2443276 w 3994099"/>
                <a:gd name="connsiteY69" fmla="*/ 1042416 h 1203351"/>
                <a:gd name="connsiteX70" fmla="*/ 2165299 w 3994099"/>
                <a:gd name="connsiteY70" fmla="*/ 1042416 h 120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994099" h="1203351">
                  <a:moveTo>
                    <a:pt x="2165299" y="1042416"/>
                  </a:moveTo>
                  <a:lnTo>
                    <a:pt x="1649577" y="1046074"/>
                  </a:lnTo>
                  <a:lnTo>
                    <a:pt x="1353312" y="1046074"/>
                  </a:lnTo>
                  <a:lnTo>
                    <a:pt x="1053388" y="1046074"/>
                  </a:lnTo>
                  <a:lnTo>
                    <a:pt x="903427" y="1049732"/>
                  </a:lnTo>
                  <a:lnTo>
                    <a:pt x="735177" y="1060704"/>
                  </a:lnTo>
                  <a:lnTo>
                    <a:pt x="618134" y="1071677"/>
                  </a:lnTo>
                  <a:lnTo>
                    <a:pt x="534009" y="1068020"/>
                  </a:lnTo>
                  <a:lnTo>
                    <a:pt x="449884" y="1053389"/>
                  </a:lnTo>
                  <a:lnTo>
                    <a:pt x="398678" y="1042416"/>
                  </a:lnTo>
                  <a:lnTo>
                    <a:pt x="303580" y="1005840"/>
                  </a:lnTo>
                  <a:lnTo>
                    <a:pt x="190195" y="954634"/>
                  </a:lnTo>
                  <a:lnTo>
                    <a:pt x="95097" y="907085"/>
                  </a:lnTo>
                  <a:lnTo>
                    <a:pt x="54864" y="877824"/>
                  </a:lnTo>
                  <a:lnTo>
                    <a:pt x="25603" y="852221"/>
                  </a:lnTo>
                  <a:lnTo>
                    <a:pt x="7315" y="822960"/>
                  </a:lnTo>
                  <a:lnTo>
                    <a:pt x="0" y="786384"/>
                  </a:lnTo>
                  <a:lnTo>
                    <a:pt x="0" y="760781"/>
                  </a:lnTo>
                  <a:lnTo>
                    <a:pt x="10972" y="742493"/>
                  </a:lnTo>
                  <a:lnTo>
                    <a:pt x="36576" y="724205"/>
                  </a:lnTo>
                  <a:lnTo>
                    <a:pt x="95097" y="705917"/>
                  </a:lnTo>
                  <a:lnTo>
                    <a:pt x="146304" y="691287"/>
                  </a:lnTo>
                  <a:lnTo>
                    <a:pt x="585216" y="790042"/>
                  </a:lnTo>
                  <a:lnTo>
                    <a:pt x="625449" y="808330"/>
                  </a:lnTo>
                  <a:lnTo>
                    <a:pt x="658368" y="815645"/>
                  </a:lnTo>
                  <a:lnTo>
                    <a:pt x="727862" y="822960"/>
                  </a:lnTo>
                  <a:lnTo>
                    <a:pt x="907084" y="822960"/>
                  </a:lnTo>
                  <a:lnTo>
                    <a:pt x="1272844" y="822960"/>
                  </a:lnTo>
                  <a:lnTo>
                    <a:pt x="1565452" y="822960"/>
                  </a:lnTo>
                  <a:lnTo>
                    <a:pt x="1923897" y="822960"/>
                  </a:lnTo>
                  <a:lnTo>
                    <a:pt x="2070201" y="822960"/>
                  </a:lnTo>
                  <a:lnTo>
                    <a:pt x="2406700" y="819303"/>
                  </a:lnTo>
                  <a:lnTo>
                    <a:pt x="2801721" y="822960"/>
                  </a:lnTo>
                  <a:lnTo>
                    <a:pt x="2944368" y="822960"/>
                  </a:lnTo>
                  <a:lnTo>
                    <a:pt x="3258921" y="833933"/>
                  </a:lnTo>
                  <a:lnTo>
                    <a:pt x="3518611" y="844906"/>
                  </a:lnTo>
                  <a:lnTo>
                    <a:pt x="3646627" y="844906"/>
                  </a:lnTo>
                  <a:lnTo>
                    <a:pt x="3694176" y="837591"/>
                  </a:lnTo>
                  <a:lnTo>
                    <a:pt x="3734409" y="819303"/>
                  </a:lnTo>
                  <a:lnTo>
                    <a:pt x="3752697" y="797357"/>
                  </a:lnTo>
                  <a:lnTo>
                    <a:pt x="3752697" y="746151"/>
                  </a:lnTo>
                  <a:lnTo>
                    <a:pt x="3716121" y="581559"/>
                  </a:lnTo>
                  <a:lnTo>
                    <a:pt x="3686860" y="405994"/>
                  </a:lnTo>
                  <a:lnTo>
                    <a:pt x="3668572" y="263348"/>
                  </a:lnTo>
                  <a:lnTo>
                    <a:pt x="3657600" y="98756"/>
                  </a:lnTo>
                  <a:lnTo>
                    <a:pt x="3811219" y="0"/>
                  </a:lnTo>
                  <a:lnTo>
                    <a:pt x="3822192" y="186538"/>
                  </a:lnTo>
                  <a:lnTo>
                    <a:pt x="3840480" y="321869"/>
                  </a:lnTo>
                  <a:lnTo>
                    <a:pt x="3858768" y="438912"/>
                  </a:lnTo>
                  <a:lnTo>
                    <a:pt x="3873398" y="515722"/>
                  </a:lnTo>
                  <a:lnTo>
                    <a:pt x="3899001" y="618135"/>
                  </a:lnTo>
                  <a:lnTo>
                    <a:pt x="3924604" y="683972"/>
                  </a:lnTo>
                  <a:lnTo>
                    <a:pt x="3961180" y="760781"/>
                  </a:lnTo>
                  <a:lnTo>
                    <a:pt x="3990441" y="815645"/>
                  </a:lnTo>
                  <a:lnTo>
                    <a:pt x="3994099" y="830276"/>
                  </a:lnTo>
                  <a:lnTo>
                    <a:pt x="3994099" y="855879"/>
                  </a:lnTo>
                  <a:lnTo>
                    <a:pt x="3972153" y="925373"/>
                  </a:lnTo>
                  <a:lnTo>
                    <a:pt x="3920947" y="1027786"/>
                  </a:lnTo>
                  <a:lnTo>
                    <a:pt x="3869740" y="1104596"/>
                  </a:lnTo>
                  <a:lnTo>
                    <a:pt x="3829507" y="1152144"/>
                  </a:lnTo>
                  <a:lnTo>
                    <a:pt x="3789273" y="1188720"/>
                  </a:lnTo>
                  <a:lnTo>
                    <a:pt x="3767328" y="1199693"/>
                  </a:lnTo>
                  <a:lnTo>
                    <a:pt x="3745382" y="1203351"/>
                  </a:lnTo>
                  <a:lnTo>
                    <a:pt x="3723436" y="1192378"/>
                  </a:lnTo>
                  <a:lnTo>
                    <a:pt x="3683203" y="1159460"/>
                  </a:lnTo>
                  <a:lnTo>
                    <a:pt x="3599078" y="1093623"/>
                  </a:lnTo>
                  <a:lnTo>
                    <a:pt x="3482035" y="1082650"/>
                  </a:lnTo>
                  <a:lnTo>
                    <a:pt x="2918764" y="1064362"/>
                  </a:lnTo>
                  <a:lnTo>
                    <a:pt x="2615184" y="1053389"/>
                  </a:lnTo>
                  <a:lnTo>
                    <a:pt x="2443276" y="1042416"/>
                  </a:lnTo>
                  <a:lnTo>
                    <a:pt x="2165299" y="10424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D844A0B0-580D-4E66-A01C-FDAF2D075AC8}"/>
                </a:ext>
              </a:extLst>
            </p:cNvPr>
            <p:cNvSpPr/>
            <p:nvPr/>
          </p:nvSpPr>
          <p:spPr>
            <a:xfrm>
              <a:off x="3278188" y="5172075"/>
              <a:ext cx="635000" cy="601663"/>
            </a:xfrm>
            <a:custGeom>
              <a:avLst/>
              <a:gdLst>
                <a:gd name="connsiteX0" fmla="*/ 226219 w 633413"/>
                <a:gd name="connsiteY0" fmla="*/ 59531 h 602456"/>
                <a:gd name="connsiteX1" fmla="*/ 423863 w 633413"/>
                <a:gd name="connsiteY1" fmla="*/ 107156 h 602456"/>
                <a:gd name="connsiteX2" fmla="*/ 483394 w 633413"/>
                <a:gd name="connsiteY2" fmla="*/ 119063 h 602456"/>
                <a:gd name="connsiteX3" fmla="*/ 500063 w 633413"/>
                <a:gd name="connsiteY3" fmla="*/ 119063 h 602456"/>
                <a:gd name="connsiteX4" fmla="*/ 535782 w 633413"/>
                <a:gd name="connsiteY4" fmla="*/ 116681 h 602456"/>
                <a:gd name="connsiteX5" fmla="*/ 559594 w 633413"/>
                <a:gd name="connsiteY5" fmla="*/ 107156 h 602456"/>
                <a:gd name="connsiteX6" fmla="*/ 633413 w 633413"/>
                <a:gd name="connsiteY6" fmla="*/ 35719 h 602456"/>
                <a:gd name="connsiteX7" fmla="*/ 545307 w 633413"/>
                <a:gd name="connsiteY7" fmla="*/ 602456 h 602456"/>
                <a:gd name="connsiteX8" fmla="*/ 488157 w 633413"/>
                <a:gd name="connsiteY8" fmla="*/ 521494 h 602456"/>
                <a:gd name="connsiteX9" fmla="*/ 445294 w 633413"/>
                <a:gd name="connsiteY9" fmla="*/ 450056 h 602456"/>
                <a:gd name="connsiteX10" fmla="*/ 419100 w 633413"/>
                <a:gd name="connsiteY10" fmla="*/ 414338 h 602456"/>
                <a:gd name="connsiteX11" fmla="*/ 392907 w 633413"/>
                <a:gd name="connsiteY11" fmla="*/ 378619 h 602456"/>
                <a:gd name="connsiteX12" fmla="*/ 357188 w 633413"/>
                <a:gd name="connsiteY12" fmla="*/ 335756 h 602456"/>
                <a:gd name="connsiteX13" fmla="*/ 326232 w 633413"/>
                <a:gd name="connsiteY13" fmla="*/ 304800 h 602456"/>
                <a:gd name="connsiteX14" fmla="*/ 280988 w 633413"/>
                <a:gd name="connsiteY14" fmla="*/ 261938 h 602456"/>
                <a:gd name="connsiteX15" fmla="*/ 228600 w 633413"/>
                <a:gd name="connsiteY15" fmla="*/ 216694 h 602456"/>
                <a:gd name="connsiteX16" fmla="*/ 157163 w 633413"/>
                <a:gd name="connsiteY16" fmla="*/ 164306 h 602456"/>
                <a:gd name="connsiteX17" fmla="*/ 73819 w 633413"/>
                <a:gd name="connsiteY17" fmla="*/ 104775 h 602456"/>
                <a:gd name="connsiteX18" fmla="*/ 28575 w 633413"/>
                <a:gd name="connsiteY18" fmla="*/ 78581 h 602456"/>
                <a:gd name="connsiteX19" fmla="*/ 14288 w 633413"/>
                <a:gd name="connsiteY19" fmla="*/ 64294 h 602456"/>
                <a:gd name="connsiteX20" fmla="*/ 4763 w 633413"/>
                <a:gd name="connsiteY20" fmla="*/ 47625 h 602456"/>
                <a:gd name="connsiteX21" fmla="*/ 0 w 633413"/>
                <a:gd name="connsiteY21" fmla="*/ 23813 h 602456"/>
                <a:gd name="connsiteX22" fmla="*/ 4763 w 633413"/>
                <a:gd name="connsiteY22" fmla="*/ 9525 h 602456"/>
                <a:gd name="connsiteX23" fmla="*/ 11907 w 633413"/>
                <a:gd name="connsiteY23" fmla="*/ 2381 h 602456"/>
                <a:gd name="connsiteX24" fmla="*/ 35719 w 633413"/>
                <a:gd name="connsiteY24" fmla="*/ 0 h 602456"/>
                <a:gd name="connsiteX25" fmla="*/ 78582 w 633413"/>
                <a:gd name="connsiteY25" fmla="*/ 16669 h 602456"/>
                <a:gd name="connsiteX26" fmla="*/ 226219 w 633413"/>
                <a:gd name="connsiteY26" fmla="*/ 5953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3413" h="602456">
                  <a:moveTo>
                    <a:pt x="226219" y="59531"/>
                  </a:moveTo>
                  <a:lnTo>
                    <a:pt x="423863" y="107156"/>
                  </a:lnTo>
                  <a:lnTo>
                    <a:pt x="483394" y="119063"/>
                  </a:lnTo>
                  <a:lnTo>
                    <a:pt x="500063" y="119063"/>
                  </a:lnTo>
                  <a:lnTo>
                    <a:pt x="535782" y="116681"/>
                  </a:lnTo>
                  <a:lnTo>
                    <a:pt x="559594" y="107156"/>
                  </a:lnTo>
                  <a:lnTo>
                    <a:pt x="633413" y="35719"/>
                  </a:lnTo>
                  <a:lnTo>
                    <a:pt x="545307" y="602456"/>
                  </a:lnTo>
                  <a:lnTo>
                    <a:pt x="488157" y="521494"/>
                  </a:lnTo>
                  <a:lnTo>
                    <a:pt x="445294" y="450056"/>
                  </a:lnTo>
                  <a:lnTo>
                    <a:pt x="419100" y="414338"/>
                  </a:lnTo>
                  <a:lnTo>
                    <a:pt x="392907" y="378619"/>
                  </a:lnTo>
                  <a:lnTo>
                    <a:pt x="357188" y="335756"/>
                  </a:lnTo>
                  <a:lnTo>
                    <a:pt x="326232" y="304800"/>
                  </a:lnTo>
                  <a:lnTo>
                    <a:pt x="280988" y="261938"/>
                  </a:lnTo>
                  <a:lnTo>
                    <a:pt x="228600" y="216694"/>
                  </a:lnTo>
                  <a:lnTo>
                    <a:pt x="157163" y="164306"/>
                  </a:lnTo>
                  <a:lnTo>
                    <a:pt x="73819" y="104775"/>
                  </a:lnTo>
                  <a:lnTo>
                    <a:pt x="28575" y="78581"/>
                  </a:lnTo>
                  <a:lnTo>
                    <a:pt x="14288" y="64294"/>
                  </a:lnTo>
                  <a:lnTo>
                    <a:pt x="4763" y="47625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1907" y="2381"/>
                  </a:lnTo>
                  <a:lnTo>
                    <a:pt x="35719" y="0"/>
                  </a:lnTo>
                  <a:lnTo>
                    <a:pt x="78582" y="16669"/>
                  </a:lnTo>
                  <a:lnTo>
                    <a:pt x="226219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777FD74B-C604-4637-BFA7-18F42ABFAF32}"/>
                </a:ext>
              </a:extLst>
            </p:cNvPr>
            <p:cNvSpPr/>
            <p:nvPr/>
          </p:nvSpPr>
          <p:spPr>
            <a:xfrm>
              <a:off x="3160713" y="2865438"/>
              <a:ext cx="787400" cy="282575"/>
            </a:xfrm>
            <a:custGeom>
              <a:avLst/>
              <a:gdLst>
                <a:gd name="connsiteX0" fmla="*/ 357187 w 788194"/>
                <a:gd name="connsiteY0" fmla="*/ 238125 h 283369"/>
                <a:gd name="connsiteX1" fmla="*/ 0 w 788194"/>
                <a:gd name="connsiteY1" fmla="*/ 283369 h 283369"/>
                <a:gd name="connsiteX2" fmla="*/ 2381 w 788194"/>
                <a:gd name="connsiteY2" fmla="*/ 107156 h 283369"/>
                <a:gd name="connsiteX3" fmla="*/ 226219 w 788194"/>
                <a:gd name="connsiteY3" fmla="*/ 76200 h 283369"/>
                <a:gd name="connsiteX4" fmla="*/ 611981 w 788194"/>
                <a:gd name="connsiteY4" fmla="*/ 23812 h 283369"/>
                <a:gd name="connsiteX5" fmla="*/ 788194 w 788194"/>
                <a:gd name="connsiteY5" fmla="*/ 0 h 283369"/>
                <a:gd name="connsiteX6" fmla="*/ 788194 w 788194"/>
                <a:gd name="connsiteY6" fmla="*/ 178594 h 283369"/>
                <a:gd name="connsiteX7" fmla="*/ 357187 w 788194"/>
                <a:gd name="connsiteY7" fmla="*/ 238125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194" h="283369">
                  <a:moveTo>
                    <a:pt x="357187" y="238125"/>
                  </a:moveTo>
                  <a:lnTo>
                    <a:pt x="0" y="283369"/>
                  </a:lnTo>
                  <a:cubicBezTo>
                    <a:pt x="794" y="224631"/>
                    <a:pt x="1587" y="165894"/>
                    <a:pt x="2381" y="107156"/>
                  </a:cubicBezTo>
                  <a:lnTo>
                    <a:pt x="226219" y="76200"/>
                  </a:lnTo>
                  <a:lnTo>
                    <a:pt x="611981" y="23812"/>
                  </a:lnTo>
                  <a:lnTo>
                    <a:pt x="788194" y="0"/>
                  </a:lnTo>
                  <a:lnTo>
                    <a:pt x="788194" y="178594"/>
                  </a:lnTo>
                  <a:lnTo>
                    <a:pt x="3571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01637731-36BA-4AB2-8F69-8262AD547F43}"/>
                </a:ext>
              </a:extLst>
            </p:cNvPr>
            <p:cNvSpPr/>
            <p:nvPr/>
          </p:nvSpPr>
          <p:spPr>
            <a:xfrm>
              <a:off x="3141663" y="3757613"/>
              <a:ext cx="800100" cy="238125"/>
            </a:xfrm>
            <a:custGeom>
              <a:avLst/>
              <a:gdLst>
                <a:gd name="connsiteX0" fmla="*/ 400050 w 800100"/>
                <a:gd name="connsiteY0" fmla="*/ 197643 h 238125"/>
                <a:gd name="connsiteX1" fmla="*/ 0 w 800100"/>
                <a:gd name="connsiteY1" fmla="*/ 238125 h 238125"/>
                <a:gd name="connsiteX2" fmla="*/ 0 w 800100"/>
                <a:gd name="connsiteY2" fmla="*/ 104775 h 238125"/>
                <a:gd name="connsiteX3" fmla="*/ 288131 w 800100"/>
                <a:gd name="connsiteY3" fmla="*/ 66675 h 238125"/>
                <a:gd name="connsiteX4" fmla="*/ 590550 w 800100"/>
                <a:gd name="connsiteY4" fmla="*/ 28575 h 238125"/>
                <a:gd name="connsiteX5" fmla="*/ 800100 w 800100"/>
                <a:gd name="connsiteY5" fmla="*/ 0 h 238125"/>
                <a:gd name="connsiteX6" fmla="*/ 800100 w 800100"/>
                <a:gd name="connsiteY6" fmla="*/ 159543 h 238125"/>
                <a:gd name="connsiteX7" fmla="*/ 400050 w 800100"/>
                <a:gd name="connsiteY7" fmla="*/ 19764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100" h="238125">
                  <a:moveTo>
                    <a:pt x="400050" y="197643"/>
                  </a:moveTo>
                  <a:lnTo>
                    <a:pt x="0" y="238125"/>
                  </a:lnTo>
                  <a:lnTo>
                    <a:pt x="0" y="104775"/>
                  </a:lnTo>
                  <a:lnTo>
                    <a:pt x="288131" y="66675"/>
                  </a:lnTo>
                  <a:lnTo>
                    <a:pt x="590550" y="28575"/>
                  </a:lnTo>
                  <a:lnTo>
                    <a:pt x="800100" y="0"/>
                  </a:lnTo>
                  <a:lnTo>
                    <a:pt x="800100" y="159543"/>
                  </a:lnTo>
                  <a:lnTo>
                    <a:pt x="400050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6850D31F-4D05-4047-A276-C53B57DF5F81}"/>
                </a:ext>
              </a:extLst>
            </p:cNvPr>
            <p:cNvSpPr/>
            <p:nvPr/>
          </p:nvSpPr>
          <p:spPr>
            <a:xfrm>
              <a:off x="4211638" y="1549400"/>
              <a:ext cx="1246187" cy="1722438"/>
            </a:xfrm>
            <a:custGeom>
              <a:avLst/>
              <a:gdLst>
                <a:gd name="connsiteX0" fmla="*/ 1099011 w 1246123"/>
                <a:gd name="connsiteY0" fmla="*/ 524987 h 1722072"/>
                <a:gd name="connsiteX1" fmla="*/ 954784 w 1246123"/>
                <a:gd name="connsiteY1" fmla="*/ 744212 h 1722072"/>
                <a:gd name="connsiteX2" fmla="*/ 897093 w 1246123"/>
                <a:gd name="connsiteY2" fmla="*/ 830749 h 1722072"/>
                <a:gd name="connsiteX3" fmla="*/ 770173 w 1246123"/>
                <a:gd name="connsiteY3" fmla="*/ 1026898 h 1722072"/>
                <a:gd name="connsiteX4" fmla="*/ 683637 w 1246123"/>
                <a:gd name="connsiteY4" fmla="*/ 1142279 h 1722072"/>
                <a:gd name="connsiteX5" fmla="*/ 585562 w 1246123"/>
                <a:gd name="connsiteY5" fmla="*/ 1257661 h 1722072"/>
                <a:gd name="connsiteX6" fmla="*/ 490372 w 1246123"/>
                <a:gd name="connsiteY6" fmla="*/ 1358620 h 1722072"/>
                <a:gd name="connsiteX7" fmla="*/ 415374 w 1246123"/>
                <a:gd name="connsiteY7" fmla="*/ 1430733 h 1722072"/>
                <a:gd name="connsiteX8" fmla="*/ 314415 w 1246123"/>
                <a:gd name="connsiteY8" fmla="*/ 1523039 h 1722072"/>
                <a:gd name="connsiteX9" fmla="*/ 242302 w 1246123"/>
                <a:gd name="connsiteY9" fmla="*/ 1580730 h 1722072"/>
                <a:gd name="connsiteX10" fmla="*/ 161535 w 1246123"/>
                <a:gd name="connsiteY10" fmla="*/ 1641305 h 1722072"/>
                <a:gd name="connsiteX11" fmla="*/ 83652 w 1246123"/>
                <a:gd name="connsiteY11" fmla="*/ 1693227 h 1722072"/>
                <a:gd name="connsiteX12" fmla="*/ 51922 w 1246123"/>
                <a:gd name="connsiteY12" fmla="*/ 1710534 h 1722072"/>
                <a:gd name="connsiteX13" fmla="*/ 25961 w 1246123"/>
                <a:gd name="connsiteY13" fmla="*/ 1722072 h 1722072"/>
                <a:gd name="connsiteX14" fmla="*/ 8654 w 1246123"/>
                <a:gd name="connsiteY14" fmla="*/ 1719188 h 1722072"/>
                <a:gd name="connsiteX15" fmla="*/ 0 w 1246123"/>
                <a:gd name="connsiteY15" fmla="*/ 1707650 h 1722072"/>
                <a:gd name="connsiteX16" fmla="*/ 5769 w 1246123"/>
                <a:gd name="connsiteY16" fmla="*/ 1678804 h 1722072"/>
                <a:gd name="connsiteX17" fmla="*/ 23077 w 1246123"/>
                <a:gd name="connsiteY17" fmla="*/ 1652843 h 1722072"/>
                <a:gd name="connsiteX18" fmla="*/ 66345 w 1246123"/>
                <a:gd name="connsiteY18" fmla="*/ 1609575 h 1722072"/>
                <a:gd name="connsiteX19" fmla="*/ 135574 w 1246123"/>
                <a:gd name="connsiteY19" fmla="*/ 1534577 h 1722072"/>
                <a:gd name="connsiteX20" fmla="*/ 207687 w 1246123"/>
                <a:gd name="connsiteY20" fmla="*/ 1456694 h 1722072"/>
                <a:gd name="connsiteX21" fmla="*/ 268263 w 1246123"/>
                <a:gd name="connsiteY21" fmla="*/ 1384581 h 1722072"/>
                <a:gd name="connsiteX22" fmla="*/ 340376 w 1246123"/>
                <a:gd name="connsiteY22" fmla="*/ 1295160 h 1722072"/>
                <a:gd name="connsiteX23" fmla="*/ 418259 w 1246123"/>
                <a:gd name="connsiteY23" fmla="*/ 1197086 h 1722072"/>
                <a:gd name="connsiteX24" fmla="*/ 475950 w 1246123"/>
                <a:gd name="connsiteY24" fmla="*/ 1122087 h 1722072"/>
                <a:gd name="connsiteX25" fmla="*/ 542294 w 1246123"/>
                <a:gd name="connsiteY25" fmla="*/ 1024013 h 1722072"/>
                <a:gd name="connsiteX26" fmla="*/ 602870 w 1246123"/>
                <a:gd name="connsiteY26" fmla="*/ 928823 h 1722072"/>
                <a:gd name="connsiteX27" fmla="*/ 672099 w 1246123"/>
                <a:gd name="connsiteY27" fmla="*/ 810557 h 1722072"/>
                <a:gd name="connsiteX28" fmla="*/ 729789 w 1246123"/>
                <a:gd name="connsiteY28" fmla="*/ 703829 h 1722072"/>
                <a:gd name="connsiteX29" fmla="*/ 764404 w 1246123"/>
                <a:gd name="connsiteY29" fmla="*/ 634600 h 1722072"/>
                <a:gd name="connsiteX30" fmla="*/ 793249 w 1246123"/>
                <a:gd name="connsiteY30" fmla="*/ 576909 h 1722072"/>
                <a:gd name="connsiteX31" fmla="*/ 822095 w 1246123"/>
                <a:gd name="connsiteY31" fmla="*/ 516333 h 1722072"/>
                <a:gd name="connsiteX32" fmla="*/ 859594 w 1246123"/>
                <a:gd name="connsiteY32" fmla="*/ 432682 h 1722072"/>
                <a:gd name="connsiteX33" fmla="*/ 888439 w 1246123"/>
                <a:gd name="connsiteY33" fmla="*/ 360568 h 1722072"/>
                <a:gd name="connsiteX34" fmla="*/ 905747 w 1246123"/>
                <a:gd name="connsiteY34" fmla="*/ 314416 h 1722072"/>
                <a:gd name="connsiteX35" fmla="*/ 911516 w 1246123"/>
                <a:gd name="connsiteY35" fmla="*/ 285570 h 1722072"/>
                <a:gd name="connsiteX36" fmla="*/ 911516 w 1246123"/>
                <a:gd name="connsiteY36" fmla="*/ 256725 h 1722072"/>
                <a:gd name="connsiteX37" fmla="*/ 908631 w 1246123"/>
                <a:gd name="connsiteY37" fmla="*/ 222110 h 1722072"/>
                <a:gd name="connsiteX38" fmla="*/ 894208 w 1246123"/>
                <a:gd name="connsiteY38" fmla="*/ 167304 h 1722072"/>
                <a:gd name="connsiteX39" fmla="*/ 856709 w 1246123"/>
                <a:gd name="connsiteY39" fmla="*/ 95190 h 1722072"/>
                <a:gd name="connsiteX40" fmla="*/ 842287 w 1246123"/>
                <a:gd name="connsiteY40" fmla="*/ 72114 h 1722072"/>
                <a:gd name="connsiteX41" fmla="*/ 827864 w 1246123"/>
                <a:gd name="connsiteY41" fmla="*/ 46153 h 1722072"/>
                <a:gd name="connsiteX42" fmla="*/ 819210 w 1246123"/>
                <a:gd name="connsiteY42" fmla="*/ 23077 h 1722072"/>
                <a:gd name="connsiteX43" fmla="*/ 822095 w 1246123"/>
                <a:gd name="connsiteY43" fmla="*/ 8654 h 1722072"/>
                <a:gd name="connsiteX44" fmla="*/ 839402 w 1246123"/>
                <a:gd name="connsiteY44" fmla="*/ 0 h 1722072"/>
                <a:gd name="connsiteX45" fmla="*/ 859594 w 1246123"/>
                <a:gd name="connsiteY45" fmla="*/ 0 h 1722072"/>
                <a:gd name="connsiteX46" fmla="*/ 888439 w 1246123"/>
                <a:gd name="connsiteY46" fmla="*/ 5769 h 1722072"/>
                <a:gd name="connsiteX47" fmla="*/ 963437 w 1246123"/>
                <a:gd name="connsiteY47" fmla="*/ 34615 h 1722072"/>
                <a:gd name="connsiteX48" fmla="*/ 1029782 w 1246123"/>
                <a:gd name="connsiteY48" fmla="*/ 66345 h 1722072"/>
                <a:gd name="connsiteX49" fmla="*/ 1084588 w 1246123"/>
                <a:gd name="connsiteY49" fmla="*/ 100959 h 1722072"/>
                <a:gd name="connsiteX50" fmla="*/ 1139394 w 1246123"/>
                <a:gd name="connsiteY50" fmla="*/ 144227 h 1722072"/>
                <a:gd name="connsiteX51" fmla="*/ 1182663 w 1246123"/>
                <a:gd name="connsiteY51" fmla="*/ 184611 h 1722072"/>
                <a:gd name="connsiteX52" fmla="*/ 1211508 w 1246123"/>
                <a:gd name="connsiteY52" fmla="*/ 213457 h 1722072"/>
                <a:gd name="connsiteX53" fmla="*/ 1231700 w 1246123"/>
                <a:gd name="connsiteY53" fmla="*/ 233648 h 1722072"/>
                <a:gd name="connsiteX54" fmla="*/ 1243238 w 1246123"/>
                <a:gd name="connsiteY54" fmla="*/ 262494 h 1722072"/>
                <a:gd name="connsiteX55" fmla="*/ 1246123 w 1246123"/>
                <a:gd name="connsiteY55" fmla="*/ 282686 h 1722072"/>
                <a:gd name="connsiteX56" fmla="*/ 1240353 w 1246123"/>
                <a:gd name="connsiteY56" fmla="*/ 314416 h 1722072"/>
                <a:gd name="connsiteX57" fmla="*/ 1214393 w 1246123"/>
                <a:gd name="connsiteY57" fmla="*/ 357684 h 1722072"/>
                <a:gd name="connsiteX58" fmla="*/ 1099011 w 1246123"/>
                <a:gd name="connsiteY58" fmla="*/ 52498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6123" h="1722072">
                  <a:moveTo>
                    <a:pt x="1099011" y="524987"/>
                  </a:moveTo>
                  <a:lnTo>
                    <a:pt x="954784" y="744212"/>
                  </a:lnTo>
                  <a:lnTo>
                    <a:pt x="897093" y="830749"/>
                  </a:lnTo>
                  <a:lnTo>
                    <a:pt x="770173" y="1026898"/>
                  </a:lnTo>
                  <a:lnTo>
                    <a:pt x="683637" y="1142279"/>
                  </a:lnTo>
                  <a:lnTo>
                    <a:pt x="585562" y="1257661"/>
                  </a:lnTo>
                  <a:lnTo>
                    <a:pt x="490372" y="1358620"/>
                  </a:lnTo>
                  <a:lnTo>
                    <a:pt x="415374" y="1430733"/>
                  </a:lnTo>
                  <a:lnTo>
                    <a:pt x="314415" y="1523039"/>
                  </a:lnTo>
                  <a:lnTo>
                    <a:pt x="242302" y="1580730"/>
                  </a:lnTo>
                  <a:lnTo>
                    <a:pt x="161535" y="1641305"/>
                  </a:lnTo>
                  <a:lnTo>
                    <a:pt x="83652" y="1693227"/>
                  </a:lnTo>
                  <a:lnTo>
                    <a:pt x="51922" y="1710534"/>
                  </a:lnTo>
                  <a:lnTo>
                    <a:pt x="25961" y="1722072"/>
                  </a:lnTo>
                  <a:lnTo>
                    <a:pt x="8654" y="1719188"/>
                  </a:lnTo>
                  <a:lnTo>
                    <a:pt x="0" y="1707650"/>
                  </a:lnTo>
                  <a:lnTo>
                    <a:pt x="5769" y="1678804"/>
                  </a:lnTo>
                  <a:lnTo>
                    <a:pt x="23077" y="1652843"/>
                  </a:lnTo>
                  <a:lnTo>
                    <a:pt x="66345" y="1609575"/>
                  </a:lnTo>
                  <a:lnTo>
                    <a:pt x="135574" y="1534577"/>
                  </a:lnTo>
                  <a:lnTo>
                    <a:pt x="207687" y="1456694"/>
                  </a:lnTo>
                  <a:lnTo>
                    <a:pt x="268263" y="1384581"/>
                  </a:lnTo>
                  <a:lnTo>
                    <a:pt x="340376" y="1295160"/>
                  </a:lnTo>
                  <a:lnTo>
                    <a:pt x="418259" y="1197086"/>
                  </a:lnTo>
                  <a:lnTo>
                    <a:pt x="475950" y="1122087"/>
                  </a:lnTo>
                  <a:lnTo>
                    <a:pt x="542294" y="1024013"/>
                  </a:lnTo>
                  <a:lnTo>
                    <a:pt x="602870" y="928823"/>
                  </a:lnTo>
                  <a:lnTo>
                    <a:pt x="672099" y="810557"/>
                  </a:lnTo>
                  <a:lnTo>
                    <a:pt x="729789" y="703829"/>
                  </a:lnTo>
                  <a:lnTo>
                    <a:pt x="764404" y="634600"/>
                  </a:lnTo>
                  <a:lnTo>
                    <a:pt x="793249" y="576909"/>
                  </a:lnTo>
                  <a:lnTo>
                    <a:pt x="822095" y="516333"/>
                  </a:lnTo>
                  <a:lnTo>
                    <a:pt x="859594" y="432682"/>
                  </a:lnTo>
                  <a:lnTo>
                    <a:pt x="888439" y="360568"/>
                  </a:lnTo>
                  <a:lnTo>
                    <a:pt x="905747" y="314416"/>
                  </a:lnTo>
                  <a:lnTo>
                    <a:pt x="911516" y="285570"/>
                  </a:lnTo>
                  <a:lnTo>
                    <a:pt x="911516" y="256725"/>
                  </a:lnTo>
                  <a:lnTo>
                    <a:pt x="908631" y="222110"/>
                  </a:lnTo>
                  <a:lnTo>
                    <a:pt x="894208" y="167304"/>
                  </a:lnTo>
                  <a:lnTo>
                    <a:pt x="856709" y="95190"/>
                  </a:lnTo>
                  <a:lnTo>
                    <a:pt x="842287" y="72114"/>
                  </a:lnTo>
                  <a:lnTo>
                    <a:pt x="827864" y="46153"/>
                  </a:lnTo>
                  <a:lnTo>
                    <a:pt x="819210" y="23077"/>
                  </a:lnTo>
                  <a:lnTo>
                    <a:pt x="822095" y="8654"/>
                  </a:lnTo>
                  <a:lnTo>
                    <a:pt x="839402" y="0"/>
                  </a:lnTo>
                  <a:lnTo>
                    <a:pt x="859594" y="0"/>
                  </a:lnTo>
                  <a:lnTo>
                    <a:pt x="888439" y="5769"/>
                  </a:lnTo>
                  <a:lnTo>
                    <a:pt x="963437" y="34615"/>
                  </a:lnTo>
                  <a:lnTo>
                    <a:pt x="1029782" y="66345"/>
                  </a:lnTo>
                  <a:lnTo>
                    <a:pt x="1084588" y="100959"/>
                  </a:lnTo>
                  <a:lnTo>
                    <a:pt x="1139394" y="144227"/>
                  </a:lnTo>
                  <a:lnTo>
                    <a:pt x="1182663" y="184611"/>
                  </a:lnTo>
                  <a:lnTo>
                    <a:pt x="1211508" y="213457"/>
                  </a:lnTo>
                  <a:lnTo>
                    <a:pt x="1231700" y="233648"/>
                  </a:lnTo>
                  <a:lnTo>
                    <a:pt x="1243238" y="262494"/>
                  </a:lnTo>
                  <a:lnTo>
                    <a:pt x="1246123" y="282686"/>
                  </a:lnTo>
                  <a:lnTo>
                    <a:pt x="1240353" y="314416"/>
                  </a:lnTo>
                  <a:lnTo>
                    <a:pt x="1214393" y="357684"/>
                  </a:lnTo>
                  <a:lnTo>
                    <a:pt x="1099011" y="524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E8A15D50-CC80-4DE5-B286-84F13D28AB36}"/>
                </a:ext>
              </a:extLst>
            </p:cNvPr>
            <p:cNvSpPr/>
            <p:nvPr/>
          </p:nvSpPr>
          <p:spPr>
            <a:xfrm>
              <a:off x="4875213" y="2133600"/>
              <a:ext cx="2392362" cy="487363"/>
            </a:xfrm>
            <a:custGeom>
              <a:avLst/>
              <a:gdLst>
                <a:gd name="connsiteX0" fmla="*/ 1188244 w 2393156"/>
                <a:gd name="connsiteY0" fmla="*/ 302419 h 488156"/>
                <a:gd name="connsiteX1" fmla="*/ 926306 w 2393156"/>
                <a:gd name="connsiteY1" fmla="*/ 333375 h 488156"/>
                <a:gd name="connsiteX2" fmla="*/ 747712 w 2393156"/>
                <a:gd name="connsiteY2" fmla="*/ 354806 h 488156"/>
                <a:gd name="connsiteX3" fmla="*/ 595312 w 2393156"/>
                <a:gd name="connsiteY3" fmla="*/ 376238 h 488156"/>
                <a:gd name="connsiteX4" fmla="*/ 423862 w 2393156"/>
                <a:gd name="connsiteY4" fmla="*/ 407194 h 488156"/>
                <a:gd name="connsiteX5" fmla="*/ 254794 w 2393156"/>
                <a:gd name="connsiteY5" fmla="*/ 438150 h 488156"/>
                <a:gd name="connsiteX6" fmla="*/ 0 w 2393156"/>
                <a:gd name="connsiteY6" fmla="*/ 488156 h 488156"/>
                <a:gd name="connsiteX7" fmla="*/ 130969 w 2393156"/>
                <a:gd name="connsiteY7" fmla="*/ 226219 h 488156"/>
                <a:gd name="connsiteX8" fmla="*/ 292894 w 2393156"/>
                <a:gd name="connsiteY8" fmla="*/ 221456 h 488156"/>
                <a:gd name="connsiteX9" fmla="*/ 595312 w 2393156"/>
                <a:gd name="connsiteY9" fmla="*/ 195263 h 488156"/>
                <a:gd name="connsiteX10" fmla="*/ 1000125 w 2393156"/>
                <a:gd name="connsiteY10" fmla="*/ 157163 h 488156"/>
                <a:gd name="connsiteX11" fmla="*/ 1223962 w 2393156"/>
                <a:gd name="connsiteY11" fmla="*/ 135731 h 488156"/>
                <a:gd name="connsiteX12" fmla="*/ 1397794 w 2393156"/>
                <a:gd name="connsiteY12" fmla="*/ 116681 h 488156"/>
                <a:gd name="connsiteX13" fmla="*/ 1557337 w 2393156"/>
                <a:gd name="connsiteY13" fmla="*/ 95250 h 488156"/>
                <a:gd name="connsiteX14" fmla="*/ 1721644 w 2393156"/>
                <a:gd name="connsiteY14" fmla="*/ 73819 h 488156"/>
                <a:gd name="connsiteX15" fmla="*/ 1847850 w 2393156"/>
                <a:gd name="connsiteY15" fmla="*/ 54769 h 488156"/>
                <a:gd name="connsiteX16" fmla="*/ 1924050 w 2393156"/>
                <a:gd name="connsiteY16" fmla="*/ 40481 h 488156"/>
                <a:gd name="connsiteX17" fmla="*/ 2009775 w 2393156"/>
                <a:gd name="connsiteY17" fmla="*/ 21431 h 488156"/>
                <a:gd name="connsiteX18" fmla="*/ 2057400 w 2393156"/>
                <a:gd name="connsiteY18" fmla="*/ 2381 h 488156"/>
                <a:gd name="connsiteX19" fmla="*/ 2064544 w 2393156"/>
                <a:gd name="connsiteY19" fmla="*/ 0 h 488156"/>
                <a:gd name="connsiteX20" fmla="*/ 2105025 w 2393156"/>
                <a:gd name="connsiteY20" fmla="*/ 14288 h 488156"/>
                <a:gd name="connsiteX21" fmla="*/ 2176462 w 2393156"/>
                <a:gd name="connsiteY21" fmla="*/ 47625 h 488156"/>
                <a:gd name="connsiteX22" fmla="*/ 2228850 w 2393156"/>
                <a:gd name="connsiteY22" fmla="*/ 76200 h 488156"/>
                <a:gd name="connsiteX23" fmla="*/ 2271712 w 2393156"/>
                <a:gd name="connsiteY23" fmla="*/ 104775 h 488156"/>
                <a:gd name="connsiteX24" fmla="*/ 2316956 w 2393156"/>
                <a:gd name="connsiteY24" fmla="*/ 142875 h 488156"/>
                <a:gd name="connsiteX25" fmla="*/ 2355056 w 2393156"/>
                <a:gd name="connsiteY25" fmla="*/ 178594 h 488156"/>
                <a:gd name="connsiteX26" fmla="*/ 2381250 w 2393156"/>
                <a:gd name="connsiteY26" fmla="*/ 216694 h 488156"/>
                <a:gd name="connsiteX27" fmla="*/ 2390775 w 2393156"/>
                <a:gd name="connsiteY27" fmla="*/ 245269 h 488156"/>
                <a:gd name="connsiteX28" fmla="*/ 2393156 w 2393156"/>
                <a:gd name="connsiteY28" fmla="*/ 271463 h 488156"/>
                <a:gd name="connsiteX29" fmla="*/ 2383631 w 2393156"/>
                <a:gd name="connsiteY29" fmla="*/ 307181 h 488156"/>
                <a:gd name="connsiteX30" fmla="*/ 2359819 w 2393156"/>
                <a:gd name="connsiteY30" fmla="*/ 354806 h 488156"/>
                <a:gd name="connsiteX31" fmla="*/ 2321719 w 2393156"/>
                <a:gd name="connsiteY31" fmla="*/ 409575 h 488156"/>
                <a:gd name="connsiteX32" fmla="*/ 1993106 w 2393156"/>
                <a:gd name="connsiteY32" fmla="*/ 314325 h 488156"/>
                <a:gd name="connsiteX33" fmla="*/ 1966912 w 2393156"/>
                <a:gd name="connsiteY33" fmla="*/ 292894 h 488156"/>
                <a:gd name="connsiteX34" fmla="*/ 1943100 w 2393156"/>
                <a:gd name="connsiteY34" fmla="*/ 273844 h 488156"/>
                <a:gd name="connsiteX35" fmla="*/ 1907381 w 2393156"/>
                <a:gd name="connsiteY35" fmla="*/ 257175 h 488156"/>
                <a:gd name="connsiteX36" fmla="*/ 1876425 w 2393156"/>
                <a:gd name="connsiteY36" fmla="*/ 250031 h 488156"/>
                <a:gd name="connsiteX37" fmla="*/ 1826419 w 2393156"/>
                <a:gd name="connsiteY37" fmla="*/ 252413 h 488156"/>
                <a:gd name="connsiteX38" fmla="*/ 1566862 w 2393156"/>
                <a:gd name="connsiteY38" fmla="*/ 269081 h 488156"/>
                <a:gd name="connsiteX39" fmla="*/ 1188244 w 2393156"/>
                <a:gd name="connsiteY39" fmla="*/ 3024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93156" h="488156">
                  <a:moveTo>
                    <a:pt x="1188244" y="302419"/>
                  </a:moveTo>
                  <a:lnTo>
                    <a:pt x="926306" y="333375"/>
                  </a:lnTo>
                  <a:lnTo>
                    <a:pt x="747712" y="354806"/>
                  </a:lnTo>
                  <a:lnTo>
                    <a:pt x="595312" y="376238"/>
                  </a:lnTo>
                  <a:lnTo>
                    <a:pt x="423862" y="407194"/>
                  </a:lnTo>
                  <a:lnTo>
                    <a:pt x="254794" y="438150"/>
                  </a:lnTo>
                  <a:lnTo>
                    <a:pt x="0" y="488156"/>
                  </a:lnTo>
                  <a:lnTo>
                    <a:pt x="130969" y="226219"/>
                  </a:lnTo>
                  <a:lnTo>
                    <a:pt x="292894" y="221456"/>
                  </a:lnTo>
                  <a:lnTo>
                    <a:pt x="595312" y="195263"/>
                  </a:lnTo>
                  <a:lnTo>
                    <a:pt x="1000125" y="157163"/>
                  </a:lnTo>
                  <a:lnTo>
                    <a:pt x="1223962" y="135731"/>
                  </a:lnTo>
                  <a:lnTo>
                    <a:pt x="1397794" y="116681"/>
                  </a:lnTo>
                  <a:lnTo>
                    <a:pt x="1557337" y="95250"/>
                  </a:lnTo>
                  <a:lnTo>
                    <a:pt x="1721644" y="73819"/>
                  </a:lnTo>
                  <a:lnTo>
                    <a:pt x="1847850" y="54769"/>
                  </a:lnTo>
                  <a:lnTo>
                    <a:pt x="1924050" y="40481"/>
                  </a:lnTo>
                  <a:lnTo>
                    <a:pt x="2009775" y="21431"/>
                  </a:lnTo>
                  <a:lnTo>
                    <a:pt x="2057400" y="2381"/>
                  </a:lnTo>
                  <a:lnTo>
                    <a:pt x="2064544" y="0"/>
                  </a:lnTo>
                  <a:lnTo>
                    <a:pt x="2105025" y="14288"/>
                  </a:lnTo>
                  <a:lnTo>
                    <a:pt x="2176462" y="47625"/>
                  </a:lnTo>
                  <a:lnTo>
                    <a:pt x="2228850" y="76200"/>
                  </a:lnTo>
                  <a:lnTo>
                    <a:pt x="2271712" y="104775"/>
                  </a:lnTo>
                  <a:lnTo>
                    <a:pt x="2316956" y="142875"/>
                  </a:lnTo>
                  <a:lnTo>
                    <a:pt x="2355056" y="178594"/>
                  </a:lnTo>
                  <a:lnTo>
                    <a:pt x="2381250" y="216694"/>
                  </a:lnTo>
                  <a:lnTo>
                    <a:pt x="2390775" y="245269"/>
                  </a:lnTo>
                  <a:lnTo>
                    <a:pt x="2393156" y="271463"/>
                  </a:lnTo>
                  <a:lnTo>
                    <a:pt x="2383631" y="307181"/>
                  </a:lnTo>
                  <a:lnTo>
                    <a:pt x="2359819" y="354806"/>
                  </a:lnTo>
                  <a:lnTo>
                    <a:pt x="2321719" y="409575"/>
                  </a:lnTo>
                  <a:lnTo>
                    <a:pt x="1993106" y="314325"/>
                  </a:lnTo>
                  <a:lnTo>
                    <a:pt x="1966912" y="292894"/>
                  </a:lnTo>
                  <a:lnTo>
                    <a:pt x="1943100" y="273844"/>
                  </a:lnTo>
                  <a:lnTo>
                    <a:pt x="1907381" y="257175"/>
                  </a:lnTo>
                  <a:lnTo>
                    <a:pt x="1876425" y="250031"/>
                  </a:lnTo>
                  <a:lnTo>
                    <a:pt x="1826419" y="252413"/>
                  </a:lnTo>
                  <a:lnTo>
                    <a:pt x="1566862" y="269081"/>
                  </a:lnTo>
                  <a:lnTo>
                    <a:pt x="118824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35746F7F-90DD-41BD-B013-CCDFAD312B08}"/>
                </a:ext>
              </a:extLst>
            </p:cNvPr>
            <p:cNvSpPr/>
            <p:nvPr/>
          </p:nvSpPr>
          <p:spPr>
            <a:xfrm rot="16200000">
              <a:off x="4969669" y="3709194"/>
              <a:ext cx="3556000" cy="935038"/>
            </a:xfrm>
            <a:custGeom>
              <a:avLst/>
              <a:gdLst>
                <a:gd name="connsiteX0" fmla="*/ 2026508 w 3555215"/>
                <a:gd name="connsiteY0" fmla="*/ 843790 h 935583"/>
                <a:gd name="connsiteX1" fmla="*/ 1811147 w 3555215"/>
                <a:gd name="connsiteY1" fmla="*/ 829668 h 935583"/>
                <a:gd name="connsiteX2" fmla="*/ 1676988 w 3555215"/>
                <a:gd name="connsiteY2" fmla="*/ 819076 h 935583"/>
                <a:gd name="connsiteX3" fmla="*/ 1528707 w 3555215"/>
                <a:gd name="connsiteY3" fmla="*/ 801423 h 935583"/>
                <a:gd name="connsiteX4" fmla="*/ 1376896 w 3555215"/>
                <a:gd name="connsiteY4" fmla="*/ 780240 h 935583"/>
                <a:gd name="connsiteX5" fmla="*/ 1218023 w 3555215"/>
                <a:gd name="connsiteY5" fmla="*/ 755527 h 935583"/>
                <a:gd name="connsiteX6" fmla="*/ 1080333 w 3555215"/>
                <a:gd name="connsiteY6" fmla="*/ 730813 h 935583"/>
                <a:gd name="connsiteX7" fmla="*/ 907339 w 3555215"/>
                <a:gd name="connsiteY7" fmla="*/ 691978 h 935583"/>
                <a:gd name="connsiteX8" fmla="*/ 755527 w 3555215"/>
                <a:gd name="connsiteY8" fmla="*/ 656673 h 935583"/>
                <a:gd name="connsiteX9" fmla="*/ 610777 w 3555215"/>
                <a:gd name="connsiteY9" fmla="*/ 610776 h 935583"/>
                <a:gd name="connsiteX10" fmla="*/ 501331 w 3555215"/>
                <a:gd name="connsiteY10" fmla="*/ 571941 h 935583"/>
                <a:gd name="connsiteX11" fmla="*/ 409538 w 3555215"/>
                <a:gd name="connsiteY11" fmla="*/ 529575 h 935583"/>
                <a:gd name="connsiteX12" fmla="*/ 317745 w 3555215"/>
                <a:gd name="connsiteY12" fmla="*/ 483678 h 935583"/>
                <a:gd name="connsiteX13" fmla="*/ 243604 w 3555215"/>
                <a:gd name="connsiteY13" fmla="*/ 437782 h 935583"/>
                <a:gd name="connsiteX14" fmla="*/ 183586 w 3555215"/>
                <a:gd name="connsiteY14" fmla="*/ 395416 h 935583"/>
                <a:gd name="connsiteX15" fmla="*/ 123567 w 3555215"/>
                <a:gd name="connsiteY15" fmla="*/ 335397 h 935583"/>
                <a:gd name="connsiteX16" fmla="*/ 77671 w 3555215"/>
                <a:gd name="connsiteY16" fmla="*/ 282440 h 935583"/>
                <a:gd name="connsiteX17" fmla="*/ 42366 w 3555215"/>
                <a:gd name="connsiteY17" fmla="*/ 236543 h 935583"/>
                <a:gd name="connsiteX18" fmla="*/ 14122 w 3555215"/>
                <a:gd name="connsiteY18" fmla="*/ 180055 h 935583"/>
                <a:gd name="connsiteX19" fmla="*/ 0 w 3555215"/>
                <a:gd name="connsiteY19" fmla="*/ 120037 h 935583"/>
                <a:gd name="connsiteX20" fmla="*/ 7061 w 3555215"/>
                <a:gd name="connsiteY20" fmla="*/ 84732 h 935583"/>
                <a:gd name="connsiteX21" fmla="*/ 24713 w 3555215"/>
                <a:gd name="connsiteY21" fmla="*/ 56488 h 935583"/>
                <a:gd name="connsiteX22" fmla="*/ 60018 w 3555215"/>
                <a:gd name="connsiteY22" fmla="*/ 38835 h 935583"/>
                <a:gd name="connsiteX23" fmla="*/ 123567 w 3555215"/>
                <a:gd name="connsiteY23" fmla="*/ 21183 h 935583"/>
                <a:gd name="connsiteX24" fmla="*/ 180055 w 3555215"/>
                <a:gd name="connsiteY24" fmla="*/ 0 h 935583"/>
                <a:gd name="connsiteX25" fmla="*/ 540167 w 3555215"/>
                <a:gd name="connsiteY25" fmla="*/ 247135 h 935583"/>
                <a:gd name="connsiteX26" fmla="*/ 610777 w 3555215"/>
                <a:gd name="connsiteY26" fmla="*/ 303623 h 935583"/>
                <a:gd name="connsiteX27" fmla="*/ 656673 w 3555215"/>
                <a:gd name="connsiteY27" fmla="*/ 335397 h 935583"/>
                <a:gd name="connsiteX28" fmla="*/ 716692 w 3555215"/>
                <a:gd name="connsiteY28" fmla="*/ 370702 h 935583"/>
                <a:gd name="connsiteX29" fmla="*/ 780241 w 3555215"/>
                <a:gd name="connsiteY29" fmla="*/ 402477 h 935583"/>
                <a:gd name="connsiteX30" fmla="*/ 854381 w 3555215"/>
                <a:gd name="connsiteY30" fmla="*/ 434251 h 935583"/>
                <a:gd name="connsiteX31" fmla="*/ 932052 w 3555215"/>
                <a:gd name="connsiteY31" fmla="*/ 458965 h 935583"/>
                <a:gd name="connsiteX32" fmla="*/ 1048559 w 3555215"/>
                <a:gd name="connsiteY32" fmla="*/ 483678 h 935583"/>
                <a:gd name="connsiteX33" fmla="*/ 1207431 w 3555215"/>
                <a:gd name="connsiteY33" fmla="*/ 515453 h 935583"/>
                <a:gd name="connsiteX34" fmla="*/ 1405140 w 3555215"/>
                <a:gd name="connsiteY34" fmla="*/ 543697 h 935583"/>
                <a:gd name="connsiteX35" fmla="*/ 1634622 w 3555215"/>
                <a:gd name="connsiteY35" fmla="*/ 571941 h 935583"/>
                <a:gd name="connsiteX36" fmla="*/ 1761720 w 3555215"/>
                <a:gd name="connsiteY36" fmla="*/ 582532 h 935583"/>
                <a:gd name="connsiteX37" fmla="*/ 1920593 w 3555215"/>
                <a:gd name="connsiteY37" fmla="*/ 593124 h 935583"/>
                <a:gd name="connsiteX38" fmla="*/ 2139484 w 3555215"/>
                <a:gd name="connsiteY38" fmla="*/ 603715 h 935583"/>
                <a:gd name="connsiteX39" fmla="*/ 2503126 w 3555215"/>
                <a:gd name="connsiteY39" fmla="*/ 610776 h 935583"/>
                <a:gd name="connsiteX40" fmla="*/ 2834993 w 3555215"/>
                <a:gd name="connsiteY40" fmla="*/ 610776 h 935583"/>
                <a:gd name="connsiteX41" fmla="*/ 3202165 w 3555215"/>
                <a:gd name="connsiteY41" fmla="*/ 607246 h 935583"/>
                <a:gd name="connsiteX42" fmla="*/ 3431648 w 3555215"/>
                <a:gd name="connsiteY42" fmla="*/ 610776 h 935583"/>
                <a:gd name="connsiteX43" fmla="*/ 3488136 w 3555215"/>
                <a:gd name="connsiteY43" fmla="*/ 603715 h 935583"/>
                <a:gd name="connsiteX44" fmla="*/ 3555215 w 3555215"/>
                <a:gd name="connsiteY44" fmla="*/ 557819 h 935583"/>
                <a:gd name="connsiteX45" fmla="*/ 3495197 w 3555215"/>
                <a:gd name="connsiteY45" fmla="*/ 935583 h 935583"/>
                <a:gd name="connsiteX46" fmla="*/ 3417526 w 3555215"/>
                <a:gd name="connsiteY46" fmla="*/ 921461 h 935583"/>
                <a:gd name="connsiteX47" fmla="*/ 3371629 w 3555215"/>
                <a:gd name="connsiteY47" fmla="*/ 900278 h 935583"/>
                <a:gd name="connsiteX48" fmla="*/ 3329263 w 3555215"/>
                <a:gd name="connsiteY48" fmla="*/ 886156 h 935583"/>
                <a:gd name="connsiteX49" fmla="*/ 3283367 w 3555215"/>
                <a:gd name="connsiteY49" fmla="*/ 879095 h 935583"/>
                <a:gd name="connsiteX50" fmla="*/ 3089189 w 3555215"/>
                <a:gd name="connsiteY50" fmla="*/ 875564 h 935583"/>
                <a:gd name="connsiteX51" fmla="*/ 2782035 w 3555215"/>
                <a:gd name="connsiteY51" fmla="*/ 875564 h 935583"/>
                <a:gd name="connsiteX52" fmla="*/ 2517248 w 3555215"/>
                <a:gd name="connsiteY52" fmla="*/ 868503 h 935583"/>
                <a:gd name="connsiteX53" fmla="*/ 2248930 w 3555215"/>
                <a:gd name="connsiteY53" fmla="*/ 857912 h 935583"/>
                <a:gd name="connsiteX54" fmla="*/ 2026508 w 3555215"/>
                <a:gd name="connsiteY54" fmla="*/ 843790 h 93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55215" h="935583">
                  <a:moveTo>
                    <a:pt x="2026508" y="843790"/>
                  </a:moveTo>
                  <a:lnTo>
                    <a:pt x="1811147" y="829668"/>
                  </a:lnTo>
                  <a:lnTo>
                    <a:pt x="1676988" y="819076"/>
                  </a:lnTo>
                  <a:lnTo>
                    <a:pt x="1528707" y="801423"/>
                  </a:lnTo>
                  <a:lnTo>
                    <a:pt x="1376896" y="780240"/>
                  </a:lnTo>
                  <a:lnTo>
                    <a:pt x="1218023" y="755527"/>
                  </a:lnTo>
                  <a:lnTo>
                    <a:pt x="1080333" y="730813"/>
                  </a:lnTo>
                  <a:lnTo>
                    <a:pt x="907339" y="691978"/>
                  </a:lnTo>
                  <a:lnTo>
                    <a:pt x="755527" y="656673"/>
                  </a:lnTo>
                  <a:lnTo>
                    <a:pt x="610777" y="610776"/>
                  </a:lnTo>
                  <a:lnTo>
                    <a:pt x="501331" y="571941"/>
                  </a:lnTo>
                  <a:lnTo>
                    <a:pt x="409538" y="529575"/>
                  </a:lnTo>
                  <a:lnTo>
                    <a:pt x="317745" y="483678"/>
                  </a:lnTo>
                  <a:lnTo>
                    <a:pt x="243604" y="437782"/>
                  </a:lnTo>
                  <a:lnTo>
                    <a:pt x="183586" y="395416"/>
                  </a:lnTo>
                  <a:lnTo>
                    <a:pt x="123567" y="335397"/>
                  </a:lnTo>
                  <a:lnTo>
                    <a:pt x="77671" y="282440"/>
                  </a:lnTo>
                  <a:lnTo>
                    <a:pt x="42366" y="236543"/>
                  </a:lnTo>
                  <a:lnTo>
                    <a:pt x="14122" y="180055"/>
                  </a:lnTo>
                  <a:lnTo>
                    <a:pt x="0" y="120037"/>
                  </a:lnTo>
                  <a:lnTo>
                    <a:pt x="7061" y="84732"/>
                  </a:lnTo>
                  <a:lnTo>
                    <a:pt x="24713" y="56488"/>
                  </a:lnTo>
                  <a:lnTo>
                    <a:pt x="60018" y="38835"/>
                  </a:lnTo>
                  <a:lnTo>
                    <a:pt x="123567" y="21183"/>
                  </a:lnTo>
                  <a:lnTo>
                    <a:pt x="180055" y="0"/>
                  </a:lnTo>
                  <a:lnTo>
                    <a:pt x="540167" y="247135"/>
                  </a:lnTo>
                  <a:lnTo>
                    <a:pt x="610777" y="303623"/>
                  </a:lnTo>
                  <a:lnTo>
                    <a:pt x="656673" y="335397"/>
                  </a:lnTo>
                  <a:lnTo>
                    <a:pt x="716692" y="370702"/>
                  </a:lnTo>
                  <a:lnTo>
                    <a:pt x="780241" y="402477"/>
                  </a:lnTo>
                  <a:lnTo>
                    <a:pt x="854381" y="434251"/>
                  </a:lnTo>
                  <a:lnTo>
                    <a:pt x="932052" y="458965"/>
                  </a:lnTo>
                  <a:lnTo>
                    <a:pt x="1048559" y="483678"/>
                  </a:lnTo>
                  <a:lnTo>
                    <a:pt x="1207431" y="515453"/>
                  </a:lnTo>
                  <a:lnTo>
                    <a:pt x="1405140" y="543697"/>
                  </a:lnTo>
                  <a:lnTo>
                    <a:pt x="1634622" y="571941"/>
                  </a:lnTo>
                  <a:lnTo>
                    <a:pt x="1761720" y="582532"/>
                  </a:lnTo>
                  <a:lnTo>
                    <a:pt x="1920593" y="593124"/>
                  </a:lnTo>
                  <a:lnTo>
                    <a:pt x="2139484" y="603715"/>
                  </a:lnTo>
                  <a:lnTo>
                    <a:pt x="2503126" y="610776"/>
                  </a:lnTo>
                  <a:lnTo>
                    <a:pt x="2834993" y="610776"/>
                  </a:lnTo>
                  <a:lnTo>
                    <a:pt x="3202165" y="607246"/>
                  </a:lnTo>
                  <a:lnTo>
                    <a:pt x="3431648" y="610776"/>
                  </a:lnTo>
                  <a:lnTo>
                    <a:pt x="3488136" y="603715"/>
                  </a:lnTo>
                  <a:lnTo>
                    <a:pt x="3555215" y="557819"/>
                  </a:lnTo>
                  <a:lnTo>
                    <a:pt x="3495197" y="935583"/>
                  </a:lnTo>
                  <a:lnTo>
                    <a:pt x="3417526" y="921461"/>
                  </a:lnTo>
                  <a:lnTo>
                    <a:pt x="3371629" y="900278"/>
                  </a:lnTo>
                  <a:lnTo>
                    <a:pt x="3329263" y="886156"/>
                  </a:lnTo>
                  <a:lnTo>
                    <a:pt x="3283367" y="879095"/>
                  </a:lnTo>
                  <a:lnTo>
                    <a:pt x="3089189" y="875564"/>
                  </a:lnTo>
                  <a:lnTo>
                    <a:pt x="2782035" y="875564"/>
                  </a:lnTo>
                  <a:lnTo>
                    <a:pt x="2517248" y="868503"/>
                  </a:lnTo>
                  <a:lnTo>
                    <a:pt x="2248930" y="857912"/>
                  </a:lnTo>
                  <a:lnTo>
                    <a:pt x="2026508" y="843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4458BE50-79EE-404E-8E38-6261B359E9A7}"/>
                </a:ext>
              </a:extLst>
            </p:cNvPr>
            <p:cNvSpPr/>
            <p:nvPr/>
          </p:nvSpPr>
          <p:spPr>
            <a:xfrm>
              <a:off x="5691188" y="5353050"/>
              <a:ext cx="879475" cy="487363"/>
            </a:xfrm>
            <a:custGeom>
              <a:avLst/>
              <a:gdLst>
                <a:gd name="connsiteX0" fmla="*/ 328612 w 878681"/>
                <a:gd name="connsiteY0" fmla="*/ 73819 h 488156"/>
                <a:gd name="connsiteX1" fmla="*/ 495300 w 878681"/>
                <a:gd name="connsiteY1" fmla="*/ 109538 h 488156"/>
                <a:gd name="connsiteX2" fmla="*/ 585787 w 878681"/>
                <a:gd name="connsiteY2" fmla="*/ 126206 h 488156"/>
                <a:gd name="connsiteX3" fmla="*/ 633412 w 878681"/>
                <a:gd name="connsiteY3" fmla="*/ 130969 h 488156"/>
                <a:gd name="connsiteX4" fmla="*/ 685800 w 878681"/>
                <a:gd name="connsiteY4" fmla="*/ 130969 h 488156"/>
                <a:gd name="connsiteX5" fmla="*/ 721518 w 878681"/>
                <a:gd name="connsiteY5" fmla="*/ 123825 h 488156"/>
                <a:gd name="connsiteX6" fmla="*/ 781050 w 878681"/>
                <a:gd name="connsiteY6" fmla="*/ 102394 h 488156"/>
                <a:gd name="connsiteX7" fmla="*/ 878681 w 878681"/>
                <a:gd name="connsiteY7" fmla="*/ 28575 h 488156"/>
                <a:gd name="connsiteX8" fmla="*/ 664368 w 878681"/>
                <a:gd name="connsiteY8" fmla="*/ 488156 h 488156"/>
                <a:gd name="connsiteX9" fmla="*/ 590550 w 878681"/>
                <a:gd name="connsiteY9" fmla="*/ 426244 h 488156"/>
                <a:gd name="connsiteX10" fmla="*/ 550068 w 878681"/>
                <a:gd name="connsiteY10" fmla="*/ 373856 h 488156"/>
                <a:gd name="connsiteX11" fmla="*/ 514350 w 878681"/>
                <a:gd name="connsiteY11" fmla="*/ 338138 h 488156"/>
                <a:gd name="connsiteX12" fmla="*/ 473868 w 878681"/>
                <a:gd name="connsiteY12" fmla="*/ 304800 h 488156"/>
                <a:gd name="connsiteX13" fmla="*/ 371475 w 878681"/>
                <a:gd name="connsiteY13" fmla="*/ 245269 h 488156"/>
                <a:gd name="connsiteX14" fmla="*/ 233362 w 878681"/>
                <a:gd name="connsiteY14" fmla="*/ 171450 h 488156"/>
                <a:gd name="connsiteX15" fmla="*/ 128587 w 878681"/>
                <a:gd name="connsiteY15" fmla="*/ 119063 h 488156"/>
                <a:gd name="connsiteX16" fmla="*/ 45243 w 878681"/>
                <a:gd name="connsiteY16" fmla="*/ 80963 h 488156"/>
                <a:gd name="connsiteX17" fmla="*/ 21431 w 878681"/>
                <a:gd name="connsiteY17" fmla="*/ 69056 h 488156"/>
                <a:gd name="connsiteX18" fmla="*/ 7143 w 878681"/>
                <a:gd name="connsiteY18" fmla="*/ 57150 h 488156"/>
                <a:gd name="connsiteX19" fmla="*/ 0 w 878681"/>
                <a:gd name="connsiteY19" fmla="*/ 38100 h 488156"/>
                <a:gd name="connsiteX20" fmla="*/ 4762 w 878681"/>
                <a:gd name="connsiteY20" fmla="*/ 19050 h 488156"/>
                <a:gd name="connsiteX21" fmla="*/ 14287 w 878681"/>
                <a:gd name="connsiteY21" fmla="*/ 9525 h 488156"/>
                <a:gd name="connsiteX22" fmla="*/ 38100 w 878681"/>
                <a:gd name="connsiteY22" fmla="*/ 0 h 488156"/>
                <a:gd name="connsiteX23" fmla="*/ 88106 w 878681"/>
                <a:gd name="connsiteY23" fmla="*/ 4763 h 488156"/>
                <a:gd name="connsiteX24" fmla="*/ 142875 w 878681"/>
                <a:gd name="connsiteY24" fmla="*/ 14288 h 488156"/>
                <a:gd name="connsiteX25" fmla="*/ 183356 w 878681"/>
                <a:gd name="connsiteY25" fmla="*/ 30956 h 488156"/>
                <a:gd name="connsiteX26" fmla="*/ 328612 w 878681"/>
                <a:gd name="connsiteY26" fmla="*/ 738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1" h="488156">
                  <a:moveTo>
                    <a:pt x="328612" y="73819"/>
                  </a:moveTo>
                  <a:lnTo>
                    <a:pt x="495300" y="109538"/>
                  </a:lnTo>
                  <a:lnTo>
                    <a:pt x="585787" y="126206"/>
                  </a:lnTo>
                  <a:lnTo>
                    <a:pt x="633412" y="130969"/>
                  </a:lnTo>
                  <a:lnTo>
                    <a:pt x="685800" y="130969"/>
                  </a:lnTo>
                  <a:lnTo>
                    <a:pt x="721518" y="123825"/>
                  </a:lnTo>
                  <a:lnTo>
                    <a:pt x="781050" y="102394"/>
                  </a:lnTo>
                  <a:lnTo>
                    <a:pt x="878681" y="28575"/>
                  </a:lnTo>
                  <a:lnTo>
                    <a:pt x="664368" y="488156"/>
                  </a:lnTo>
                  <a:lnTo>
                    <a:pt x="590550" y="426244"/>
                  </a:lnTo>
                  <a:lnTo>
                    <a:pt x="550068" y="373856"/>
                  </a:lnTo>
                  <a:lnTo>
                    <a:pt x="514350" y="338138"/>
                  </a:lnTo>
                  <a:lnTo>
                    <a:pt x="473868" y="304800"/>
                  </a:lnTo>
                  <a:lnTo>
                    <a:pt x="371475" y="245269"/>
                  </a:lnTo>
                  <a:lnTo>
                    <a:pt x="233362" y="171450"/>
                  </a:lnTo>
                  <a:lnTo>
                    <a:pt x="128587" y="119063"/>
                  </a:lnTo>
                  <a:lnTo>
                    <a:pt x="45243" y="8096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8100"/>
                  </a:lnTo>
                  <a:lnTo>
                    <a:pt x="4762" y="19050"/>
                  </a:lnTo>
                  <a:lnTo>
                    <a:pt x="14287" y="9525"/>
                  </a:lnTo>
                  <a:lnTo>
                    <a:pt x="38100" y="0"/>
                  </a:lnTo>
                  <a:lnTo>
                    <a:pt x="88106" y="4763"/>
                  </a:lnTo>
                  <a:lnTo>
                    <a:pt x="142875" y="14288"/>
                  </a:lnTo>
                  <a:lnTo>
                    <a:pt x="183356" y="30956"/>
                  </a:lnTo>
                  <a:lnTo>
                    <a:pt x="328612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560D8747-EFA4-43D6-9939-12A03EE10AE5}"/>
                </a:ext>
              </a:extLst>
            </p:cNvPr>
            <p:cNvSpPr/>
            <p:nvPr/>
          </p:nvSpPr>
          <p:spPr>
            <a:xfrm>
              <a:off x="5002213" y="3100388"/>
              <a:ext cx="925512" cy="1177925"/>
            </a:xfrm>
            <a:custGeom>
              <a:avLst/>
              <a:gdLst>
                <a:gd name="connsiteX0" fmla="*/ 628830 w 925938"/>
                <a:gd name="connsiteY0" fmla="*/ 899978 h 1176894"/>
                <a:gd name="connsiteX1" fmla="*/ 536525 w 925938"/>
                <a:gd name="connsiteY1" fmla="*/ 724020 h 1176894"/>
                <a:gd name="connsiteX2" fmla="*/ 412489 w 925938"/>
                <a:gd name="connsiteY2" fmla="*/ 527872 h 1176894"/>
                <a:gd name="connsiteX3" fmla="*/ 297108 w 925938"/>
                <a:gd name="connsiteY3" fmla="*/ 398067 h 1176894"/>
                <a:gd name="connsiteX4" fmla="*/ 181726 w 925938"/>
                <a:gd name="connsiteY4" fmla="*/ 262494 h 1176894"/>
                <a:gd name="connsiteX5" fmla="*/ 80767 w 925938"/>
                <a:gd name="connsiteY5" fmla="*/ 147112 h 1176894"/>
                <a:gd name="connsiteX6" fmla="*/ 17307 w 925938"/>
                <a:gd name="connsiteY6" fmla="*/ 77883 h 1176894"/>
                <a:gd name="connsiteX7" fmla="*/ 5769 w 925938"/>
                <a:gd name="connsiteY7" fmla="*/ 57691 h 1176894"/>
                <a:gd name="connsiteX8" fmla="*/ 0 w 925938"/>
                <a:gd name="connsiteY8" fmla="*/ 31730 h 1176894"/>
                <a:gd name="connsiteX9" fmla="*/ 0 w 925938"/>
                <a:gd name="connsiteY9" fmla="*/ 11538 h 1176894"/>
                <a:gd name="connsiteX10" fmla="*/ 8653 w 925938"/>
                <a:gd name="connsiteY10" fmla="*/ 0 h 1176894"/>
                <a:gd name="connsiteX11" fmla="*/ 31730 w 925938"/>
                <a:gd name="connsiteY11" fmla="*/ 0 h 1176894"/>
                <a:gd name="connsiteX12" fmla="*/ 72113 w 925938"/>
                <a:gd name="connsiteY12" fmla="*/ 20192 h 1176894"/>
                <a:gd name="connsiteX13" fmla="*/ 155765 w 925938"/>
                <a:gd name="connsiteY13" fmla="*/ 77883 h 1176894"/>
                <a:gd name="connsiteX14" fmla="*/ 274031 w 925938"/>
                <a:gd name="connsiteY14" fmla="*/ 170188 h 1176894"/>
                <a:gd name="connsiteX15" fmla="*/ 346145 w 925938"/>
                <a:gd name="connsiteY15" fmla="*/ 227879 h 1176894"/>
                <a:gd name="connsiteX16" fmla="*/ 424028 w 925938"/>
                <a:gd name="connsiteY16" fmla="*/ 299993 h 1176894"/>
                <a:gd name="connsiteX17" fmla="*/ 504795 w 925938"/>
                <a:gd name="connsiteY17" fmla="*/ 374991 h 1176894"/>
                <a:gd name="connsiteX18" fmla="*/ 643253 w 925938"/>
                <a:gd name="connsiteY18" fmla="*/ 519218 h 1176894"/>
                <a:gd name="connsiteX19" fmla="*/ 721135 w 925938"/>
                <a:gd name="connsiteY19" fmla="*/ 585562 h 1176894"/>
                <a:gd name="connsiteX20" fmla="*/ 790365 w 925938"/>
                <a:gd name="connsiteY20" fmla="*/ 651907 h 1176894"/>
                <a:gd name="connsiteX21" fmla="*/ 822094 w 925938"/>
                <a:gd name="connsiteY21" fmla="*/ 692291 h 1176894"/>
                <a:gd name="connsiteX22" fmla="*/ 862478 w 925938"/>
                <a:gd name="connsiteY22" fmla="*/ 749981 h 1176894"/>
                <a:gd name="connsiteX23" fmla="*/ 885554 w 925938"/>
                <a:gd name="connsiteY23" fmla="*/ 799019 h 1176894"/>
                <a:gd name="connsiteX24" fmla="*/ 905746 w 925938"/>
                <a:gd name="connsiteY24" fmla="*/ 862479 h 1176894"/>
                <a:gd name="connsiteX25" fmla="*/ 917284 w 925938"/>
                <a:gd name="connsiteY25" fmla="*/ 914400 h 1176894"/>
                <a:gd name="connsiteX26" fmla="*/ 925938 w 925938"/>
                <a:gd name="connsiteY26" fmla="*/ 980745 h 1176894"/>
                <a:gd name="connsiteX27" fmla="*/ 925938 w 925938"/>
                <a:gd name="connsiteY27" fmla="*/ 1038436 h 1176894"/>
                <a:gd name="connsiteX28" fmla="*/ 917284 w 925938"/>
                <a:gd name="connsiteY28" fmla="*/ 1090357 h 1176894"/>
                <a:gd name="connsiteX29" fmla="*/ 899977 w 925938"/>
                <a:gd name="connsiteY29" fmla="*/ 1145164 h 1176894"/>
                <a:gd name="connsiteX30" fmla="*/ 882670 w 925938"/>
                <a:gd name="connsiteY30" fmla="*/ 1168240 h 1176894"/>
                <a:gd name="connsiteX31" fmla="*/ 856709 w 925938"/>
                <a:gd name="connsiteY31" fmla="*/ 1176894 h 1176894"/>
                <a:gd name="connsiteX32" fmla="*/ 827864 w 925938"/>
                <a:gd name="connsiteY32" fmla="*/ 1176894 h 1176894"/>
                <a:gd name="connsiteX33" fmla="*/ 801903 w 925938"/>
                <a:gd name="connsiteY33" fmla="*/ 1168240 h 1176894"/>
                <a:gd name="connsiteX34" fmla="*/ 775942 w 925938"/>
                <a:gd name="connsiteY34" fmla="*/ 1150933 h 1176894"/>
                <a:gd name="connsiteX35" fmla="*/ 752865 w 925938"/>
                <a:gd name="connsiteY35" fmla="*/ 1124972 h 1176894"/>
                <a:gd name="connsiteX36" fmla="*/ 712482 w 925938"/>
                <a:gd name="connsiteY36" fmla="*/ 1058627 h 1176894"/>
                <a:gd name="connsiteX37" fmla="*/ 683636 w 925938"/>
                <a:gd name="connsiteY37" fmla="*/ 992283 h 1176894"/>
                <a:gd name="connsiteX38" fmla="*/ 628830 w 925938"/>
                <a:gd name="connsiteY38" fmla="*/ 899978 h 117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5938" h="1176894">
                  <a:moveTo>
                    <a:pt x="628830" y="899978"/>
                  </a:moveTo>
                  <a:lnTo>
                    <a:pt x="536525" y="724020"/>
                  </a:lnTo>
                  <a:lnTo>
                    <a:pt x="412489" y="527872"/>
                  </a:lnTo>
                  <a:lnTo>
                    <a:pt x="297108" y="398067"/>
                  </a:lnTo>
                  <a:lnTo>
                    <a:pt x="181726" y="262494"/>
                  </a:lnTo>
                  <a:lnTo>
                    <a:pt x="80767" y="147112"/>
                  </a:lnTo>
                  <a:lnTo>
                    <a:pt x="17307" y="77883"/>
                  </a:lnTo>
                  <a:lnTo>
                    <a:pt x="5769" y="57691"/>
                  </a:lnTo>
                  <a:lnTo>
                    <a:pt x="0" y="31730"/>
                  </a:lnTo>
                  <a:lnTo>
                    <a:pt x="0" y="11538"/>
                  </a:lnTo>
                  <a:lnTo>
                    <a:pt x="8653" y="0"/>
                  </a:lnTo>
                  <a:lnTo>
                    <a:pt x="31730" y="0"/>
                  </a:lnTo>
                  <a:lnTo>
                    <a:pt x="72113" y="20192"/>
                  </a:lnTo>
                  <a:lnTo>
                    <a:pt x="155765" y="77883"/>
                  </a:lnTo>
                  <a:lnTo>
                    <a:pt x="274031" y="170188"/>
                  </a:lnTo>
                  <a:lnTo>
                    <a:pt x="346145" y="227879"/>
                  </a:lnTo>
                  <a:lnTo>
                    <a:pt x="424028" y="299993"/>
                  </a:lnTo>
                  <a:lnTo>
                    <a:pt x="504795" y="374991"/>
                  </a:lnTo>
                  <a:lnTo>
                    <a:pt x="643253" y="519218"/>
                  </a:lnTo>
                  <a:lnTo>
                    <a:pt x="721135" y="585562"/>
                  </a:lnTo>
                  <a:lnTo>
                    <a:pt x="790365" y="651907"/>
                  </a:lnTo>
                  <a:lnTo>
                    <a:pt x="822094" y="692291"/>
                  </a:lnTo>
                  <a:lnTo>
                    <a:pt x="862478" y="749981"/>
                  </a:lnTo>
                  <a:lnTo>
                    <a:pt x="885554" y="799019"/>
                  </a:lnTo>
                  <a:lnTo>
                    <a:pt x="905746" y="862479"/>
                  </a:lnTo>
                  <a:lnTo>
                    <a:pt x="917284" y="914400"/>
                  </a:lnTo>
                  <a:lnTo>
                    <a:pt x="925938" y="980745"/>
                  </a:lnTo>
                  <a:lnTo>
                    <a:pt x="925938" y="1038436"/>
                  </a:lnTo>
                  <a:lnTo>
                    <a:pt x="917284" y="1090357"/>
                  </a:lnTo>
                  <a:lnTo>
                    <a:pt x="899977" y="1145164"/>
                  </a:lnTo>
                  <a:lnTo>
                    <a:pt x="882670" y="1168240"/>
                  </a:lnTo>
                  <a:lnTo>
                    <a:pt x="856709" y="1176894"/>
                  </a:lnTo>
                  <a:lnTo>
                    <a:pt x="827864" y="1176894"/>
                  </a:lnTo>
                  <a:lnTo>
                    <a:pt x="801903" y="1168240"/>
                  </a:lnTo>
                  <a:lnTo>
                    <a:pt x="775942" y="1150933"/>
                  </a:lnTo>
                  <a:lnTo>
                    <a:pt x="752865" y="1124972"/>
                  </a:lnTo>
                  <a:lnTo>
                    <a:pt x="712482" y="1058627"/>
                  </a:lnTo>
                  <a:lnTo>
                    <a:pt x="683636" y="992283"/>
                  </a:lnTo>
                  <a:lnTo>
                    <a:pt x="628830" y="899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A98760EB-1238-42D9-8677-87D046142F80}"/>
                </a:ext>
              </a:extLst>
            </p:cNvPr>
            <p:cNvSpPr/>
            <p:nvPr/>
          </p:nvSpPr>
          <p:spPr>
            <a:xfrm>
              <a:off x="4433888" y="3381375"/>
              <a:ext cx="1770062" cy="1638300"/>
            </a:xfrm>
            <a:custGeom>
              <a:avLst/>
              <a:gdLst>
                <a:gd name="connsiteX0" fmla="*/ 103843 w 1771109"/>
                <a:gd name="connsiteY0" fmla="*/ 842286 h 1638420"/>
                <a:gd name="connsiteX1" fmla="*/ 135573 w 1771109"/>
                <a:gd name="connsiteY1" fmla="*/ 504795 h 1638420"/>
                <a:gd name="connsiteX2" fmla="*/ 152881 w 1771109"/>
                <a:gd name="connsiteY2" fmla="*/ 349030 h 1638420"/>
                <a:gd name="connsiteX3" fmla="*/ 158650 w 1771109"/>
                <a:gd name="connsiteY3" fmla="*/ 288454 h 1638420"/>
                <a:gd name="connsiteX4" fmla="*/ 155765 w 1771109"/>
                <a:gd name="connsiteY4" fmla="*/ 253840 h 1638420"/>
                <a:gd name="connsiteX5" fmla="*/ 144227 w 1771109"/>
                <a:gd name="connsiteY5" fmla="*/ 201918 h 1638420"/>
                <a:gd name="connsiteX6" fmla="*/ 121151 w 1771109"/>
                <a:gd name="connsiteY6" fmla="*/ 161534 h 1638420"/>
                <a:gd name="connsiteX7" fmla="*/ 80767 w 1771109"/>
                <a:gd name="connsiteY7" fmla="*/ 112497 h 1638420"/>
                <a:gd name="connsiteX8" fmla="*/ 46153 w 1771109"/>
                <a:gd name="connsiteY8" fmla="*/ 74998 h 1638420"/>
                <a:gd name="connsiteX9" fmla="*/ 28845 w 1771109"/>
                <a:gd name="connsiteY9" fmla="*/ 51922 h 1638420"/>
                <a:gd name="connsiteX10" fmla="*/ 20192 w 1771109"/>
                <a:gd name="connsiteY10" fmla="*/ 31730 h 1638420"/>
                <a:gd name="connsiteX11" fmla="*/ 20192 w 1771109"/>
                <a:gd name="connsiteY11" fmla="*/ 17307 h 1638420"/>
                <a:gd name="connsiteX12" fmla="*/ 37499 w 1771109"/>
                <a:gd name="connsiteY12" fmla="*/ 2884 h 1638420"/>
                <a:gd name="connsiteX13" fmla="*/ 54806 w 1771109"/>
                <a:gd name="connsiteY13" fmla="*/ 0 h 1638420"/>
                <a:gd name="connsiteX14" fmla="*/ 106728 w 1771109"/>
                <a:gd name="connsiteY14" fmla="*/ 8654 h 1638420"/>
                <a:gd name="connsiteX15" fmla="*/ 158650 w 1771109"/>
                <a:gd name="connsiteY15" fmla="*/ 23076 h 1638420"/>
                <a:gd name="connsiteX16" fmla="*/ 213456 w 1771109"/>
                <a:gd name="connsiteY16" fmla="*/ 43268 h 1638420"/>
                <a:gd name="connsiteX17" fmla="*/ 268262 w 1771109"/>
                <a:gd name="connsiteY17" fmla="*/ 66344 h 1638420"/>
                <a:gd name="connsiteX18" fmla="*/ 328838 w 1771109"/>
                <a:gd name="connsiteY18" fmla="*/ 100959 h 1638420"/>
                <a:gd name="connsiteX19" fmla="*/ 369221 w 1771109"/>
                <a:gd name="connsiteY19" fmla="*/ 129804 h 1638420"/>
                <a:gd name="connsiteX20" fmla="*/ 395182 w 1771109"/>
                <a:gd name="connsiteY20" fmla="*/ 149996 h 1638420"/>
                <a:gd name="connsiteX21" fmla="*/ 412490 w 1771109"/>
                <a:gd name="connsiteY21" fmla="*/ 170188 h 1638420"/>
                <a:gd name="connsiteX22" fmla="*/ 421143 w 1771109"/>
                <a:gd name="connsiteY22" fmla="*/ 190380 h 1638420"/>
                <a:gd name="connsiteX23" fmla="*/ 426912 w 1771109"/>
                <a:gd name="connsiteY23" fmla="*/ 216341 h 1638420"/>
                <a:gd name="connsiteX24" fmla="*/ 426912 w 1771109"/>
                <a:gd name="connsiteY24" fmla="*/ 248071 h 1638420"/>
                <a:gd name="connsiteX25" fmla="*/ 418259 w 1771109"/>
                <a:gd name="connsiteY25" fmla="*/ 291339 h 1638420"/>
                <a:gd name="connsiteX26" fmla="*/ 400951 w 1771109"/>
                <a:gd name="connsiteY26" fmla="*/ 340376 h 1638420"/>
                <a:gd name="connsiteX27" fmla="*/ 377875 w 1771109"/>
                <a:gd name="connsiteY27" fmla="*/ 383644 h 1638420"/>
                <a:gd name="connsiteX28" fmla="*/ 363452 w 1771109"/>
                <a:gd name="connsiteY28" fmla="*/ 418259 h 1638420"/>
                <a:gd name="connsiteX29" fmla="*/ 349030 w 1771109"/>
                <a:gd name="connsiteY29" fmla="*/ 496141 h 1638420"/>
                <a:gd name="connsiteX30" fmla="*/ 325953 w 1771109"/>
                <a:gd name="connsiteY30" fmla="*/ 660560 h 1638420"/>
                <a:gd name="connsiteX31" fmla="*/ 302877 w 1771109"/>
                <a:gd name="connsiteY31" fmla="*/ 865363 h 1638420"/>
                <a:gd name="connsiteX32" fmla="*/ 288454 w 1771109"/>
                <a:gd name="connsiteY32" fmla="*/ 1061512 h 1638420"/>
                <a:gd name="connsiteX33" fmla="*/ 268262 w 1771109"/>
                <a:gd name="connsiteY33" fmla="*/ 1277852 h 1638420"/>
                <a:gd name="connsiteX34" fmla="*/ 265378 w 1771109"/>
                <a:gd name="connsiteY34" fmla="*/ 1306698 h 1638420"/>
                <a:gd name="connsiteX35" fmla="*/ 274032 w 1771109"/>
                <a:gd name="connsiteY35" fmla="*/ 1318236 h 1638420"/>
                <a:gd name="connsiteX36" fmla="*/ 294223 w 1771109"/>
                <a:gd name="connsiteY36" fmla="*/ 1318236 h 1638420"/>
                <a:gd name="connsiteX37" fmla="*/ 524987 w 1771109"/>
                <a:gd name="connsiteY37" fmla="*/ 1286506 h 1638420"/>
                <a:gd name="connsiteX38" fmla="*/ 816326 w 1771109"/>
                <a:gd name="connsiteY38" fmla="*/ 1251891 h 1638420"/>
                <a:gd name="connsiteX39" fmla="*/ 1044204 w 1771109"/>
                <a:gd name="connsiteY39" fmla="*/ 1231700 h 1638420"/>
                <a:gd name="connsiteX40" fmla="*/ 1220161 w 1771109"/>
                <a:gd name="connsiteY40" fmla="*/ 1220161 h 1638420"/>
                <a:gd name="connsiteX41" fmla="*/ 1393234 w 1771109"/>
                <a:gd name="connsiteY41" fmla="*/ 1208623 h 1638420"/>
                <a:gd name="connsiteX42" fmla="*/ 1528808 w 1771109"/>
                <a:gd name="connsiteY42" fmla="*/ 1202854 h 1638420"/>
                <a:gd name="connsiteX43" fmla="*/ 1623997 w 1771109"/>
                <a:gd name="connsiteY43" fmla="*/ 1205739 h 1638420"/>
                <a:gd name="connsiteX44" fmla="*/ 1771109 w 1771109"/>
                <a:gd name="connsiteY44" fmla="*/ 1208623 h 1638420"/>
                <a:gd name="connsiteX45" fmla="*/ 1765340 w 1771109"/>
                <a:gd name="connsiteY45" fmla="*/ 1384580 h 1638420"/>
                <a:gd name="connsiteX46" fmla="*/ 1580729 w 1771109"/>
                <a:gd name="connsiteY46" fmla="*/ 1390349 h 1638420"/>
                <a:gd name="connsiteX47" fmla="*/ 1367273 w 1771109"/>
                <a:gd name="connsiteY47" fmla="*/ 1399003 h 1638420"/>
                <a:gd name="connsiteX48" fmla="*/ 1174009 w 1771109"/>
                <a:gd name="connsiteY48" fmla="*/ 1410541 h 1638420"/>
                <a:gd name="connsiteX49" fmla="*/ 992283 w 1771109"/>
                <a:gd name="connsiteY49" fmla="*/ 1424964 h 1638420"/>
                <a:gd name="connsiteX50" fmla="*/ 787480 w 1771109"/>
                <a:gd name="connsiteY50" fmla="*/ 1448040 h 1638420"/>
                <a:gd name="connsiteX51" fmla="*/ 651907 w 1771109"/>
                <a:gd name="connsiteY51" fmla="*/ 1468232 h 1638420"/>
                <a:gd name="connsiteX52" fmla="*/ 484603 w 1771109"/>
                <a:gd name="connsiteY52" fmla="*/ 1502847 h 1638420"/>
                <a:gd name="connsiteX53" fmla="*/ 274032 w 1771109"/>
                <a:gd name="connsiteY53" fmla="*/ 1563422 h 1638420"/>
                <a:gd name="connsiteX54" fmla="*/ 222110 w 1771109"/>
                <a:gd name="connsiteY54" fmla="*/ 1595152 h 1638420"/>
                <a:gd name="connsiteX55" fmla="*/ 184611 w 1771109"/>
                <a:gd name="connsiteY55" fmla="*/ 1615344 h 1638420"/>
                <a:gd name="connsiteX56" fmla="*/ 152881 w 1771109"/>
                <a:gd name="connsiteY56" fmla="*/ 1632651 h 1638420"/>
                <a:gd name="connsiteX57" fmla="*/ 124035 w 1771109"/>
                <a:gd name="connsiteY57" fmla="*/ 1638420 h 1638420"/>
                <a:gd name="connsiteX58" fmla="*/ 95190 w 1771109"/>
                <a:gd name="connsiteY58" fmla="*/ 1632651 h 1638420"/>
                <a:gd name="connsiteX59" fmla="*/ 69229 w 1771109"/>
                <a:gd name="connsiteY59" fmla="*/ 1618228 h 1638420"/>
                <a:gd name="connsiteX60" fmla="*/ 51922 w 1771109"/>
                <a:gd name="connsiteY60" fmla="*/ 1595152 h 1638420"/>
                <a:gd name="connsiteX61" fmla="*/ 28845 w 1771109"/>
                <a:gd name="connsiteY61" fmla="*/ 1531692 h 1638420"/>
                <a:gd name="connsiteX62" fmla="*/ 11538 w 1771109"/>
                <a:gd name="connsiteY62" fmla="*/ 1439387 h 1638420"/>
                <a:gd name="connsiteX63" fmla="*/ 2884 w 1771109"/>
                <a:gd name="connsiteY63" fmla="*/ 1347081 h 1638420"/>
                <a:gd name="connsiteX64" fmla="*/ 0 w 1771109"/>
                <a:gd name="connsiteY64" fmla="*/ 1309582 h 1638420"/>
                <a:gd name="connsiteX65" fmla="*/ 8654 w 1771109"/>
                <a:gd name="connsiteY65" fmla="*/ 1272083 h 1638420"/>
                <a:gd name="connsiteX66" fmla="*/ 37499 w 1771109"/>
                <a:gd name="connsiteY66" fmla="*/ 1211508 h 1638420"/>
                <a:gd name="connsiteX67" fmla="*/ 57691 w 1771109"/>
                <a:gd name="connsiteY67" fmla="*/ 1150932 h 1638420"/>
                <a:gd name="connsiteX68" fmla="*/ 77883 w 1771109"/>
                <a:gd name="connsiteY68" fmla="*/ 1070165 h 1638420"/>
                <a:gd name="connsiteX69" fmla="*/ 89421 w 1771109"/>
                <a:gd name="connsiteY69" fmla="*/ 998052 h 1638420"/>
                <a:gd name="connsiteX70" fmla="*/ 103843 w 1771109"/>
                <a:gd name="connsiteY70" fmla="*/ 842286 h 163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109" h="1638420">
                  <a:moveTo>
                    <a:pt x="103843" y="842286"/>
                  </a:moveTo>
                  <a:lnTo>
                    <a:pt x="135573" y="504795"/>
                  </a:lnTo>
                  <a:lnTo>
                    <a:pt x="152881" y="349030"/>
                  </a:lnTo>
                  <a:lnTo>
                    <a:pt x="158650" y="288454"/>
                  </a:lnTo>
                  <a:lnTo>
                    <a:pt x="155765" y="253840"/>
                  </a:lnTo>
                  <a:lnTo>
                    <a:pt x="144227" y="201918"/>
                  </a:lnTo>
                  <a:lnTo>
                    <a:pt x="121151" y="161534"/>
                  </a:lnTo>
                  <a:lnTo>
                    <a:pt x="80767" y="112497"/>
                  </a:lnTo>
                  <a:lnTo>
                    <a:pt x="46153" y="74998"/>
                  </a:lnTo>
                  <a:lnTo>
                    <a:pt x="28845" y="51922"/>
                  </a:lnTo>
                  <a:lnTo>
                    <a:pt x="20192" y="31730"/>
                  </a:lnTo>
                  <a:lnTo>
                    <a:pt x="20192" y="17307"/>
                  </a:lnTo>
                  <a:lnTo>
                    <a:pt x="37499" y="2884"/>
                  </a:lnTo>
                  <a:lnTo>
                    <a:pt x="54806" y="0"/>
                  </a:lnTo>
                  <a:lnTo>
                    <a:pt x="106728" y="8654"/>
                  </a:lnTo>
                  <a:lnTo>
                    <a:pt x="158650" y="23076"/>
                  </a:lnTo>
                  <a:lnTo>
                    <a:pt x="213456" y="43268"/>
                  </a:lnTo>
                  <a:lnTo>
                    <a:pt x="268262" y="66344"/>
                  </a:lnTo>
                  <a:lnTo>
                    <a:pt x="328838" y="100959"/>
                  </a:lnTo>
                  <a:lnTo>
                    <a:pt x="369221" y="129804"/>
                  </a:lnTo>
                  <a:lnTo>
                    <a:pt x="395182" y="149996"/>
                  </a:lnTo>
                  <a:lnTo>
                    <a:pt x="412490" y="170188"/>
                  </a:lnTo>
                  <a:lnTo>
                    <a:pt x="421143" y="190380"/>
                  </a:lnTo>
                  <a:lnTo>
                    <a:pt x="426912" y="216341"/>
                  </a:lnTo>
                  <a:lnTo>
                    <a:pt x="426912" y="248071"/>
                  </a:lnTo>
                  <a:lnTo>
                    <a:pt x="418259" y="291339"/>
                  </a:lnTo>
                  <a:lnTo>
                    <a:pt x="400951" y="340376"/>
                  </a:lnTo>
                  <a:lnTo>
                    <a:pt x="377875" y="383644"/>
                  </a:lnTo>
                  <a:lnTo>
                    <a:pt x="363452" y="418259"/>
                  </a:lnTo>
                  <a:lnTo>
                    <a:pt x="349030" y="496141"/>
                  </a:lnTo>
                  <a:lnTo>
                    <a:pt x="325953" y="660560"/>
                  </a:lnTo>
                  <a:lnTo>
                    <a:pt x="302877" y="865363"/>
                  </a:lnTo>
                  <a:lnTo>
                    <a:pt x="288454" y="1061512"/>
                  </a:lnTo>
                  <a:lnTo>
                    <a:pt x="268262" y="1277852"/>
                  </a:lnTo>
                  <a:lnTo>
                    <a:pt x="265378" y="1306698"/>
                  </a:lnTo>
                  <a:lnTo>
                    <a:pt x="274032" y="1318236"/>
                  </a:lnTo>
                  <a:lnTo>
                    <a:pt x="294223" y="1318236"/>
                  </a:lnTo>
                  <a:lnTo>
                    <a:pt x="524987" y="1286506"/>
                  </a:lnTo>
                  <a:lnTo>
                    <a:pt x="816326" y="1251891"/>
                  </a:lnTo>
                  <a:lnTo>
                    <a:pt x="1044204" y="1231700"/>
                  </a:lnTo>
                  <a:lnTo>
                    <a:pt x="1220161" y="1220161"/>
                  </a:lnTo>
                  <a:lnTo>
                    <a:pt x="1393234" y="1208623"/>
                  </a:lnTo>
                  <a:lnTo>
                    <a:pt x="1528808" y="1202854"/>
                  </a:lnTo>
                  <a:lnTo>
                    <a:pt x="1623997" y="1205739"/>
                  </a:lnTo>
                  <a:lnTo>
                    <a:pt x="1771109" y="1208623"/>
                  </a:lnTo>
                  <a:lnTo>
                    <a:pt x="1765340" y="1384580"/>
                  </a:lnTo>
                  <a:lnTo>
                    <a:pt x="1580729" y="1390349"/>
                  </a:lnTo>
                  <a:lnTo>
                    <a:pt x="1367273" y="1399003"/>
                  </a:lnTo>
                  <a:lnTo>
                    <a:pt x="1174009" y="1410541"/>
                  </a:lnTo>
                  <a:lnTo>
                    <a:pt x="992283" y="1424964"/>
                  </a:lnTo>
                  <a:lnTo>
                    <a:pt x="787480" y="1448040"/>
                  </a:lnTo>
                  <a:lnTo>
                    <a:pt x="651907" y="1468232"/>
                  </a:lnTo>
                  <a:lnTo>
                    <a:pt x="484603" y="1502847"/>
                  </a:lnTo>
                  <a:lnTo>
                    <a:pt x="274032" y="1563422"/>
                  </a:lnTo>
                  <a:lnTo>
                    <a:pt x="222110" y="1595152"/>
                  </a:lnTo>
                  <a:lnTo>
                    <a:pt x="184611" y="1615344"/>
                  </a:lnTo>
                  <a:lnTo>
                    <a:pt x="152881" y="1632651"/>
                  </a:lnTo>
                  <a:lnTo>
                    <a:pt x="124035" y="1638420"/>
                  </a:lnTo>
                  <a:lnTo>
                    <a:pt x="95190" y="1632651"/>
                  </a:lnTo>
                  <a:lnTo>
                    <a:pt x="69229" y="1618228"/>
                  </a:lnTo>
                  <a:lnTo>
                    <a:pt x="51922" y="1595152"/>
                  </a:lnTo>
                  <a:lnTo>
                    <a:pt x="28845" y="1531692"/>
                  </a:lnTo>
                  <a:lnTo>
                    <a:pt x="11538" y="1439387"/>
                  </a:lnTo>
                  <a:lnTo>
                    <a:pt x="2884" y="1347081"/>
                  </a:lnTo>
                  <a:lnTo>
                    <a:pt x="0" y="1309582"/>
                  </a:lnTo>
                  <a:lnTo>
                    <a:pt x="8654" y="1272083"/>
                  </a:lnTo>
                  <a:lnTo>
                    <a:pt x="37499" y="1211508"/>
                  </a:lnTo>
                  <a:lnTo>
                    <a:pt x="57691" y="1150932"/>
                  </a:lnTo>
                  <a:lnTo>
                    <a:pt x="77883" y="1070165"/>
                  </a:lnTo>
                  <a:lnTo>
                    <a:pt x="89421" y="998052"/>
                  </a:lnTo>
                  <a:lnTo>
                    <a:pt x="103843" y="842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81CEEBB1-24AF-4051-A0DC-DC517B0658D7}"/>
                </a:ext>
              </a:extLst>
            </p:cNvPr>
            <p:cNvSpPr/>
            <p:nvPr/>
          </p:nvSpPr>
          <p:spPr>
            <a:xfrm rot="16200000">
              <a:off x="5291931" y="3825082"/>
              <a:ext cx="2055813" cy="425450"/>
            </a:xfrm>
            <a:custGeom>
              <a:avLst/>
              <a:gdLst>
                <a:gd name="connsiteX0" fmla="*/ 1073944 w 2055019"/>
                <a:gd name="connsiteY0" fmla="*/ 311944 h 426244"/>
                <a:gd name="connsiteX1" fmla="*/ 747712 w 2055019"/>
                <a:gd name="connsiteY1" fmla="*/ 283369 h 426244"/>
                <a:gd name="connsiteX2" fmla="*/ 561975 w 2055019"/>
                <a:gd name="connsiteY2" fmla="*/ 269082 h 426244"/>
                <a:gd name="connsiteX3" fmla="*/ 378619 w 2055019"/>
                <a:gd name="connsiteY3" fmla="*/ 252413 h 426244"/>
                <a:gd name="connsiteX4" fmla="*/ 304800 w 2055019"/>
                <a:gd name="connsiteY4" fmla="*/ 247650 h 426244"/>
                <a:gd name="connsiteX5" fmla="*/ 226219 w 2055019"/>
                <a:gd name="connsiteY5" fmla="*/ 245269 h 426244"/>
                <a:gd name="connsiteX6" fmla="*/ 173831 w 2055019"/>
                <a:gd name="connsiteY6" fmla="*/ 238125 h 426244"/>
                <a:gd name="connsiteX7" fmla="*/ 121444 w 2055019"/>
                <a:gd name="connsiteY7" fmla="*/ 228600 h 426244"/>
                <a:gd name="connsiteX8" fmla="*/ 73819 w 2055019"/>
                <a:gd name="connsiteY8" fmla="*/ 214313 h 426244"/>
                <a:gd name="connsiteX9" fmla="*/ 50006 w 2055019"/>
                <a:gd name="connsiteY9" fmla="*/ 202407 h 426244"/>
                <a:gd name="connsiteX10" fmla="*/ 21431 w 2055019"/>
                <a:gd name="connsiteY10" fmla="*/ 183357 h 426244"/>
                <a:gd name="connsiteX11" fmla="*/ 7144 w 2055019"/>
                <a:gd name="connsiteY11" fmla="*/ 166688 h 426244"/>
                <a:gd name="connsiteX12" fmla="*/ 0 w 2055019"/>
                <a:gd name="connsiteY12" fmla="*/ 147638 h 426244"/>
                <a:gd name="connsiteX13" fmla="*/ 2381 w 2055019"/>
                <a:gd name="connsiteY13" fmla="*/ 116682 h 426244"/>
                <a:gd name="connsiteX14" fmla="*/ 9525 w 2055019"/>
                <a:gd name="connsiteY14" fmla="*/ 85725 h 426244"/>
                <a:gd name="connsiteX15" fmla="*/ 28575 w 2055019"/>
                <a:gd name="connsiteY15" fmla="*/ 57150 h 426244"/>
                <a:gd name="connsiteX16" fmla="*/ 45244 w 2055019"/>
                <a:gd name="connsiteY16" fmla="*/ 42863 h 426244"/>
                <a:gd name="connsiteX17" fmla="*/ 78581 w 2055019"/>
                <a:gd name="connsiteY17" fmla="*/ 26194 h 426244"/>
                <a:gd name="connsiteX18" fmla="*/ 119062 w 2055019"/>
                <a:gd name="connsiteY18" fmla="*/ 16669 h 426244"/>
                <a:gd name="connsiteX19" fmla="*/ 166687 w 2055019"/>
                <a:gd name="connsiteY19" fmla="*/ 7144 h 426244"/>
                <a:gd name="connsiteX20" fmla="*/ 233362 w 2055019"/>
                <a:gd name="connsiteY20" fmla="*/ 0 h 426244"/>
                <a:gd name="connsiteX21" fmla="*/ 307181 w 2055019"/>
                <a:gd name="connsiteY21" fmla="*/ 0 h 426244"/>
                <a:gd name="connsiteX22" fmla="*/ 464344 w 2055019"/>
                <a:gd name="connsiteY22" fmla="*/ 23813 h 426244"/>
                <a:gd name="connsiteX23" fmla="*/ 683419 w 2055019"/>
                <a:gd name="connsiteY23" fmla="*/ 52388 h 426244"/>
                <a:gd name="connsiteX24" fmla="*/ 883444 w 2055019"/>
                <a:gd name="connsiteY24" fmla="*/ 73819 h 426244"/>
                <a:gd name="connsiteX25" fmla="*/ 1071562 w 2055019"/>
                <a:gd name="connsiteY25" fmla="*/ 92869 h 426244"/>
                <a:gd name="connsiteX26" fmla="*/ 1283494 w 2055019"/>
                <a:gd name="connsiteY26" fmla="*/ 111919 h 426244"/>
                <a:gd name="connsiteX27" fmla="*/ 1426369 w 2055019"/>
                <a:gd name="connsiteY27" fmla="*/ 123825 h 426244"/>
                <a:gd name="connsiteX28" fmla="*/ 1545431 w 2055019"/>
                <a:gd name="connsiteY28" fmla="*/ 130969 h 426244"/>
                <a:gd name="connsiteX29" fmla="*/ 1678781 w 2055019"/>
                <a:gd name="connsiteY29" fmla="*/ 133350 h 426244"/>
                <a:gd name="connsiteX30" fmla="*/ 1783556 w 2055019"/>
                <a:gd name="connsiteY30" fmla="*/ 135732 h 426244"/>
                <a:gd name="connsiteX31" fmla="*/ 1831181 w 2055019"/>
                <a:gd name="connsiteY31" fmla="*/ 130969 h 426244"/>
                <a:gd name="connsiteX32" fmla="*/ 1883569 w 2055019"/>
                <a:gd name="connsiteY32" fmla="*/ 116682 h 426244"/>
                <a:gd name="connsiteX33" fmla="*/ 1914525 w 2055019"/>
                <a:gd name="connsiteY33" fmla="*/ 100013 h 426244"/>
                <a:gd name="connsiteX34" fmla="*/ 1938337 w 2055019"/>
                <a:gd name="connsiteY34" fmla="*/ 78582 h 426244"/>
                <a:gd name="connsiteX35" fmla="*/ 1952625 w 2055019"/>
                <a:gd name="connsiteY35" fmla="*/ 64294 h 426244"/>
                <a:gd name="connsiteX36" fmla="*/ 1978819 w 2055019"/>
                <a:gd name="connsiteY36" fmla="*/ 50007 h 426244"/>
                <a:gd name="connsiteX37" fmla="*/ 1997869 w 2055019"/>
                <a:gd name="connsiteY37" fmla="*/ 42863 h 426244"/>
                <a:gd name="connsiteX38" fmla="*/ 2021681 w 2055019"/>
                <a:gd name="connsiteY38" fmla="*/ 38100 h 426244"/>
                <a:gd name="connsiteX39" fmla="*/ 2040731 w 2055019"/>
                <a:gd name="connsiteY39" fmla="*/ 42863 h 426244"/>
                <a:gd name="connsiteX40" fmla="*/ 2050256 w 2055019"/>
                <a:gd name="connsiteY40" fmla="*/ 50007 h 426244"/>
                <a:gd name="connsiteX41" fmla="*/ 2055019 w 2055019"/>
                <a:gd name="connsiteY41" fmla="*/ 66675 h 426244"/>
                <a:gd name="connsiteX42" fmla="*/ 2050256 w 2055019"/>
                <a:gd name="connsiteY42" fmla="*/ 97632 h 426244"/>
                <a:gd name="connsiteX43" fmla="*/ 2038350 w 2055019"/>
                <a:gd name="connsiteY43" fmla="*/ 130969 h 426244"/>
                <a:gd name="connsiteX44" fmla="*/ 2009775 w 2055019"/>
                <a:gd name="connsiteY44" fmla="*/ 195263 h 426244"/>
                <a:gd name="connsiteX45" fmla="*/ 1959769 w 2055019"/>
                <a:gd name="connsiteY45" fmla="*/ 283369 h 426244"/>
                <a:gd name="connsiteX46" fmla="*/ 1900237 w 2055019"/>
                <a:gd name="connsiteY46" fmla="*/ 359569 h 426244"/>
                <a:gd name="connsiteX47" fmla="*/ 1847850 w 2055019"/>
                <a:gd name="connsiteY47" fmla="*/ 409575 h 426244"/>
                <a:gd name="connsiteX48" fmla="*/ 1826419 w 2055019"/>
                <a:gd name="connsiteY48" fmla="*/ 423863 h 426244"/>
                <a:gd name="connsiteX49" fmla="*/ 1807369 w 2055019"/>
                <a:gd name="connsiteY49" fmla="*/ 426244 h 426244"/>
                <a:gd name="connsiteX50" fmla="*/ 1774031 w 2055019"/>
                <a:gd name="connsiteY50" fmla="*/ 419100 h 426244"/>
                <a:gd name="connsiteX51" fmla="*/ 1735931 w 2055019"/>
                <a:gd name="connsiteY51" fmla="*/ 397669 h 426244"/>
                <a:gd name="connsiteX52" fmla="*/ 1693069 w 2055019"/>
                <a:gd name="connsiteY52" fmla="*/ 369094 h 426244"/>
                <a:gd name="connsiteX53" fmla="*/ 1678781 w 2055019"/>
                <a:gd name="connsiteY53" fmla="*/ 359569 h 426244"/>
                <a:gd name="connsiteX54" fmla="*/ 1404937 w 2055019"/>
                <a:gd name="connsiteY54" fmla="*/ 338138 h 426244"/>
                <a:gd name="connsiteX55" fmla="*/ 1073944 w 2055019"/>
                <a:gd name="connsiteY55" fmla="*/ 3119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5019" h="426244">
                  <a:moveTo>
                    <a:pt x="1073944" y="311944"/>
                  </a:moveTo>
                  <a:lnTo>
                    <a:pt x="747712" y="283369"/>
                  </a:lnTo>
                  <a:lnTo>
                    <a:pt x="561975" y="269082"/>
                  </a:lnTo>
                  <a:lnTo>
                    <a:pt x="378619" y="252413"/>
                  </a:lnTo>
                  <a:lnTo>
                    <a:pt x="304800" y="247650"/>
                  </a:lnTo>
                  <a:lnTo>
                    <a:pt x="226219" y="245269"/>
                  </a:lnTo>
                  <a:lnTo>
                    <a:pt x="173831" y="238125"/>
                  </a:lnTo>
                  <a:lnTo>
                    <a:pt x="121444" y="228600"/>
                  </a:lnTo>
                  <a:lnTo>
                    <a:pt x="73819" y="214313"/>
                  </a:lnTo>
                  <a:lnTo>
                    <a:pt x="50006" y="202407"/>
                  </a:lnTo>
                  <a:lnTo>
                    <a:pt x="21431" y="183357"/>
                  </a:lnTo>
                  <a:lnTo>
                    <a:pt x="7144" y="166688"/>
                  </a:lnTo>
                  <a:lnTo>
                    <a:pt x="0" y="147638"/>
                  </a:lnTo>
                  <a:lnTo>
                    <a:pt x="2381" y="116682"/>
                  </a:lnTo>
                  <a:lnTo>
                    <a:pt x="9525" y="85725"/>
                  </a:lnTo>
                  <a:lnTo>
                    <a:pt x="28575" y="57150"/>
                  </a:lnTo>
                  <a:lnTo>
                    <a:pt x="45244" y="42863"/>
                  </a:lnTo>
                  <a:lnTo>
                    <a:pt x="78581" y="26194"/>
                  </a:lnTo>
                  <a:lnTo>
                    <a:pt x="119062" y="16669"/>
                  </a:lnTo>
                  <a:lnTo>
                    <a:pt x="166687" y="7144"/>
                  </a:lnTo>
                  <a:lnTo>
                    <a:pt x="233362" y="0"/>
                  </a:lnTo>
                  <a:lnTo>
                    <a:pt x="307181" y="0"/>
                  </a:lnTo>
                  <a:lnTo>
                    <a:pt x="464344" y="23813"/>
                  </a:lnTo>
                  <a:lnTo>
                    <a:pt x="683419" y="52388"/>
                  </a:lnTo>
                  <a:lnTo>
                    <a:pt x="883444" y="73819"/>
                  </a:lnTo>
                  <a:lnTo>
                    <a:pt x="1071562" y="92869"/>
                  </a:lnTo>
                  <a:lnTo>
                    <a:pt x="1283494" y="111919"/>
                  </a:lnTo>
                  <a:lnTo>
                    <a:pt x="1426369" y="123825"/>
                  </a:lnTo>
                  <a:lnTo>
                    <a:pt x="1545431" y="130969"/>
                  </a:lnTo>
                  <a:lnTo>
                    <a:pt x="1678781" y="133350"/>
                  </a:lnTo>
                  <a:lnTo>
                    <a:pt x="1783556" y="135732"/>
                  </a:lnTo>
                  <a:lnTo>
                    <a:pt x="1831181" y="130969"/>
                  </a:lnTo>
                  <a:lnTo>
                    <a:pt x="1883569" y="116682"/>
                  </a:lnTo>
                  <a:lnTo>
                    <a:pt x="1914525" y="100013"/>
                  </a:lnTo>
                  <a:lnTo>
                    <a:pt x="1938337" y="78582"/>
                  </a:lnTo>
                  <a:lnTo>
                    <a:pt x="1952625" y="64294"/>
                  </a:lnTo>
                  <a:lnTo>
                    <a:pt x="1978819" y="50007"/>
                  </a:lnTo>
                  <a:lnTo>
                    <a:pt x="1997869" y="42863"/>
                  </a:lnTo>
                  <a:lnTo>
                    <a:pt x="2021681" y="38100"/>
                  </a:lnTo>
                  <a:lnTo>
                    <a:pt x="2040731" y="42863"/>
                  </a:lnTo>
                  <a:lnTo>
                    <a:pt x="2050256" y="50007"/>
                  </a:lnTo>
                  <a:lnTo>
                    <a:pt x="2055019" y="66675"/>
                  </a:lnTo>
                  <a:lnTo>
                    <a:pt x="2050256" y="97632"/>
                  </a:lnTo>
                  <a:lnTo>
                    <a:pt x="2038350" y="130969"/>
                  </a:lnTo>
                  <a:lnTo>
                    <a:pt x="2009775" y="195263"/>
                  </a:lnTo>
                  <a:lnTo>
                    <a:pt x="1959769" y="283369"/>
                  </a:lnTo>
                  <a:lnTo>
                    <a:pt x="1900237" y="359569"/>
                  </a:lnTo>
                  <a:lnTo>
                    <a:pt x="1847850" y="409575"/>
                  </a:lnTo>
                  <a:lnTo>
                    <a:pt x="1826419" y="423863"/>
                  </a:lnTo>
                  <a:lnTo>
                    <a:pt x="1807369" y="426244"/>
                  </a:lnTo>
                  <a:lnTo>
                    <a:pt x="1774031" y="419100"/>
                  </a:lnTo>
                  <a:lnTo>
                    <a:pt x="1735931" y="397669"/>
                  </a:lnTo>
                  <a:lnTo>
                    <a:pt x="1693069" y="369094"/>
                  </a:lnTo>
                  <a:lnTo>
                    <a:pt x="1678781" y="359569"/>
                  </a:lnTo>
                  <a:lnTo>
                    <a:pt x="1404937" y="338138"/>
                  </a:lnTo>
                  <a:lnTo>
                    <a:pt x="107394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186" name="グループ化 1">
            <a:extLst>
              <a:ext uri="{FF2B5EF4-FFF2-40B4-BE49-F238E27FC236}">
                <a16:creationId xmlns:a16="http://schemas.microsoft.com/office/drawing/2014/main" id="{92DA6991-5A51-4F5A-8E11-F87954978510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49400"/>
            <a:ext cx="4743450" cy="4405313"/>
            <a:chOff x="2524125" y="1549400"/>
            <a:chExt cx="4743450" cy="4405313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FFD7D8E-C14B-4DF0-BF09-085B905B766F}"/>
                </a:ext>
              </a:extLst>
            </p:cNvPr>
            <p:cNvSpPr/>
            <p:nvPr/>
          </p:nvSpPr>
          <p:spPr>
            <a:xfrm>
              <a:off x="4748213" y="2870200"/>
              <a:ext cx="1292225" cy="1614488"/>
            </a:xfrm>
            <a:custGeom>
              <a:avLst/>
              <a:gdLst>
                <a:gd name="connsiteX0" fmla="*/ 617292 w 1292275"/>
                <a:gd name="connsiteY0" fmla="*/ 1159586 h 1615344"/>
                <a:gd name="connsiteX1" fmla="*/ 484603 w 1292275"/>
                <a:gd name="connsiteY1" fmla="*/ 1289390 h 1615344"/>
                <a:gd name="connsiteX2" fmla="*/ 380760 w 1292275"/>
                <a:gd name="connsiteY2" fmla="*/ 1378811 h 1615344"/>
                <a:gd name="connsiteX3" fmla="*/ 274032 w 1292275"/>
                <a:gd name="connsiteY3" fmla="*/ 1459578 h 1615344"/>
                <a:gd name="connsiteX4" fmla="*/ 173073 w 1292275"/>
                <a:gd name="connsiteY4" fmla="*/ 1531692 h 1615344"/>
                <a:gd name="connsiteX5" fmla="*/ 95190 w 1292275"/>
                <a:gd name="connsiteY5" fmla="*/ 1580729 h 1615344"/>
                <a:gd name="connsiteX6" fmla="*/ 34615 w 1292275"/>
                <a:gd name="connsiteY6" fmla="*/ 1615344 h 1615344"/>
                <a:gd name="connsiteX7" fmla="*/ 17307 w 1292275"/>
                <a:gd name="connsiteY7" fmla="*/ 1615344 h 1615344"/>
                <a:gd name="connsiteX8" fmla="*/ 0 w 1292275"/>
                <a:gd name="connsiteY8" fmla="*/ 1606690 h 1615344"/>
                <a:gd name="connsiteX9" fmla="*/ 0 w 1292275"/>
                <a:gd name="connsiteY9" fmla="*/ 1595152 h 1615344"/>
                <a:gd name="connsiteX10" fmla="*/ 5769 w 1292275"/>
                <a:gd name="connsiteY10" fmla="*/ 1580729 h 1615344"/>
                <a:gd name="connsiteX11" fmla="*/ 37499 w 1292275"/>
                <a:gd name="connsiteY11" fmla="*/ 1546115 h 1615344"/>
                <a:gd name="connsiteX12" fmla="*/ 124035 w 1292275"/>
                <a:gd name="connsiteY12" fmla="*/ 1453809 h 1615344"/>
                <a:gd name="connsiteX13" fmla="*/ 207687 w 1292275"/>
                <a:gd name="connsiteY13" fmla="*/ 1361504 h 1615344"/>
                <a:gd name="connsiteX14" fmla="*/ 302877 w 1292275"/>
                <a:gd name="connsiteY14" fmla="*/ 1251891 h 1615344"/>
                <a:gd name="connsiteX15" fmla="*/ 398067 w 1292275"/>
                <a:gd name="connsiteY15" fmla="*/ 1133625 h 1615344"/>
                <a:gd name="connsiteX16" fmla="*/ 504795 w 1292275"/>
                <a:gd name="connsiteY16" fmla="*/ 995167 h 1615344"/>
                <a:gd name="connsiteX17" fmla="*/ 576909 w 1292275"/>
                <a:gd name="connsiteY17" fmla="*/ 894208 h 1615344"/>
                <a:gd name="connsiteX18" fmla="*/ 634599 w 1292275"/>
                <a:gd name="connsiteY18" fmla="*/ 801903 h 1615344"/>
                <a:gd name="connsiteX19" fmla="*/ 680752 w 1292275"/>
                <a:gd name="connsiteY19" fmla="*/ 732674 h 1615344"/>
                <a:gd name="connsiteX20" fmla="*/ 741328 w 1292275"/>
                <a:gd name="connsiteY20" fmla="*/ 634599 h 1615344"/>
                <a:gd name="connsiteX21" fmla="*/ 793249 w 1292275"/>
                <a:gd name="connsiteY21" fmla="*/ 527871 h 1615344"/>
                <a:gd name="connsiteX22" fmla="*/ 871132 w 1292275"/>
                <a:gd name="connsiteY22" fmla="*/ 386529 h 1615344"/>
                <a:gd name="connsiteX23" fmla="*/ 940361 w 1292275"/>
                <a:gd name="connsiteY23" fmla="*/ 250955 h 1615344"/>
                <a:gd name="connsiteX24" fmla="*/ 957668 w 1292275"/>
                <a:gd name="connsiteY24" fmla="*/ 210571 h 1615344"/>
                <a:gd name="connsiteX25" fmla="*/ 966322 w 1292275"/>
                <a:gd name="connsiteY25" fmla="*/ 184611 h 1615344"/>
                <a:gd name="connsiteX26" fmla="*/ 969206 w 1292275"/>
                <a:gd name="connsiteY26" fmla="*/ 147112 h 1615344"/>
                <a:gd name="connsiteX27" fmla="*/ 957668 w 1292275"/>
                <a:gd name="connsiteY27" fmla="*/ 118266 h 1615344"/>
                <a:gd name="connsiteX28" fmla="*/ 928823 w 1292275"/>
                <a:gd name="connsiteY28" fmla="*/ 83652 h 1615344"/>
                <a:gd name="connsiteX29" fmla="*/ 908631 w 1292275"/>
                <a:gd name="connsiteY29" fmla="*/ 60575 h 1615344"/>
                <a:gd name="connsiteX30" fmla="*/ 894208 w 1292275"/>
                <a:gd name="connsiteY30" fmla="*/ 43268 h 1615344"/>
                <a:gd name="connsiteX31" fmla="*/ 888439 w 1292275"/>
                <a:gd name="connsiteY31" fmla="*/ 23076 h 1615344"/>
                <a:gd name="connsiteX32" fmla="*/ 897093 w 1292275"/>
                <a:gd name="connsiteY32" fmla="*/ 8654 h 1615344"/>
                <a:gd name="connsiteX33" fmla="*/ 917285 w 1292275"/>
                <a:gd name="connsiteY33" fmla="*/ 2884 h 1615344"/>
                <a:gd name="connsiteX34" fmla="*/ 957668 w 1292275"/>
                <a:gd name="connsiteY34" fmla="*/ 0 h 1615344"/>
                <a:gd name="connsiteX35" fmla="*/ 995167 w 1292275"/>
                <a:gd name="connsiteY35" fmla="*/ 5769 h 1615344"/>
                <a:gd name="connsiteX36" fmla="*/ 1044205 w 1292275"/>
                <a:gd name="connsiteY36" fmla="*/ 25961 h 1615344"/>
                <a:gd name="connsiteX37" fmla="*/ 1127856 w 1292275"/>
                <a:gd name="connsiteY37" fmla="*/ 69229 h 1615344"/>
                <a:gd name="connsiteX38" fmla="*/ 1191316 w 1292275"/>
                <a:gd name="connsiteY38" fmla="*/ 109612 h 1615344"/>
                <a:gd name="connsiteX39" fmla="*/ 1240353 w 1292275"/>
                <a:gd name="connsiteY39" fmla="*/ 147112 h 1615344"/>
                <a:gd name="connsiteX40" fmla="*/ 1266314 w 1292275"/>
                <a:gd name="connsiteY40" fmla="*/ 170188 h 1615344"/>
                <a:gd name="connsiteX41" fmla="*/ 1283622 w 1292275"/>
                <a:gd name="connsiteY41" fmla="*/ 196149 h 1615344"/>
                <a:gd name="connsiteX42" fmla="*/ 1292275 w 1292275"/>
                <a:gd name="connsiteY42" fmla="*/ 219225 h 1615344"/>
                <a:gd name="connsiteX43" fmla="*/ 1283622 w 1292275"/>
                <a:gd name="connsiteY43" fmla="*/ 242301 h 1615344"/>
                <a:gd name="connsiteX44" fmla="*/ 1260545 w 1292275"/>
                <a:gd name="connsiteY44" fmla="*/ 271147 h 1615344"/>
                <a:gd name="connsiteX45" fmla="*/ 1202854 w 1292275"/>
                <a:gd name="connsiteY45" fmla="*/ 334607 h 1615344"/>
                <a:gd name="connsiteX46" fmla="*/ 1153817 w 1292275"/>
                <a:gd name="connsiteY46" fmla="*/ 383644 h 1615344"/>
                <a:gd name="connsiteX47" fmla="*/ 1070165 w 1292275"/>
                <a:gd name="connsiteY47" fmla="*/ 524987 h 1615344"/>
                <a:gd name="connsiteX48" fmla="*/ 977860 w 1292275"/>
                <a:gd name="connsiteY48" fmla="*/ 660560 h 1615344"/>
                <a:gd name="connsiteX49" fmla="*/ 899977 w 1292275"/>
                <a:gd name="connsiteY49" fmla="*/ 773057 h 1615344"/>
                <a:gd name="connsiteX50" fmla="*/ 819210 w 1292275"/>
                <a:gd name="connsiteY50" fmla="*/ 934592 h 1615344"/>
                <a:gd name="connsiteX51" fmla="*/ 732674 w 1292275"/>
                <a:gd name="connsiteY51" fmla="*/ 1041320 h 1615344"/>
                <a:gd name="connsiteX52" fmla="*/ 617292 w 1292275"/>
                <a:gd name="connsiteY52" fmla="*/ 1159586 h 16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92275" h="1615344">
                  <a:moveTo>
                    <a:pt x="617292" y="1159586"/>
                  </a:moveTo>
                  <a:lnTo>
                    <a:pt x="484603" y="1289390"/>
                  </a:lnTo>
                  <a:lnTo>
                    <a:pt x="380760" y="1378811"/>
                  </a:lnTo>
                  <a:lnTo>
                    <a:pt x="274032" y="1459578"/>
                  </a:lnTo>
                  <a:lnTo>
                    <a:pt x="173073" y="1531692"/>
                  </a:lnTo>
                  <a:lnTo>
                    <a:pt x="95190" y="1580729"/>
                  </a:lnTo>
                  <a:lnTo>
                    <a:pt x="34615" y="1615344"/>
                  </a:lnTo>
                  <a:lnTo>
                    <a:pt x="17307" y="1615344"/>
                  </a:lnTo>
                  <a:lnTo>
                    <a:pt x="0" y="1606690"/>
                  </a:lnTo>
                  <a:lnTo>
                    <a:pt x="0" y="1595152"/>
                  </a:lnTo>
                  <a:lnTo>
                    <a:pt x="5769" y="1580729"/>
                  </a:lnTo>
                  <a:lnTo>
                    <a:pt x="37499" y="1546115"/>
                  </a:lnTo>
                  <a:lnTo>
                    <a:pt x="124035" y="1453809"/>
                  </a:lnTo>
                  <a:lnTo>
                    <a:pt x="207687" y="1361504"/>
                  </a:lnTo>
                  <a:lnTo>
                    <a:pt x="302877" y="1251891"/>
                  </a:lnTo>
                  <a:lnTo>
                    <a:pt x="398067" y="1133625"/>
                  </a:lnTo>
                  <a:lnTo>
                    <a:pt x="504795" y="995167"/>
                  </a:lnTo>
                  <a:lnTo>
                    <a:pt x="576909" y="894208"/>
                  </a:lnTo>
                  <a:lnTo>
                    <a:pt x="634599" y="801903"/>
                  </a:lnTo>
                  <a:lnTo>
                    <a:pt x="680752" y="732674"/>
                  </a:lnTo>
                  <a:lnTo>
                    <a:pt x="741328" y="634599"/>
                  </a:lnTo>
                  <a:lnTo>
                    <a:pt x="793249" y="527871"/>
                  </a:lnTo>
                  <a:lnTo>
                    <a:pt x="871132" y="386529"/>
                  </a:lnTo>
                  <a:lnTo>
                    <a:pt x="940361" y="250955"/>
                  </a:lnTo>
                  <a:lnTo>
                    <a:pt x="957668" y="210571"/>
                  </a:lnTo>
                  <a:lnTo>
                    <a:pt x="966322" y="184611"/>
                  </a:lnTo>
                  <a:lnTo>
                    <a:pt x="969206" y="147112"/>
                  </a:lnTo>
                  <a:lnTo>
                    <a:pt x="957668" y="118266"/>
                  </a:lnTo>
                  <a:lnTo>
                    <a:pt x="928823" y="83652"/>
                  </a:lnTo>
                  <a:lnTo>
                    <a:pt x="908631" y="60575"/>
                  </a:lnTo>
                  <a:lnTo>
                    <a:pt x="894208" y="43268"/>
                  </a:lnTo>
                  <a:lnTo>
                    <a:pt x="888439" y="23076"/>
                  </a:lnTo>
                  <a:lnTo>
                    <a:pt x="897093" y="8654"/>
                  </a:lnTo>
                  <a:lnTo>
                    <a:pt x="917285" y="2884"/>
                  </a:lnTo>
                  <a:lnTo>
                    <a:pt x="957668" y="0"/>
                  </a:lnTo>
                  <a:lnTo>
                    <a:pt x="995167" y="5769"/>
                  </a:lnTo>
                  <a:lnTo>
                    <a:pt x="1044205" y="25961"/>
                  </a:lnTo>
                  <a:lnTo>
                    <a:pt x="1127856" y="69229"/>
                  </a:lnTo>
                  <a:lnTo>
                    <a:pt x="1191316" y="109612"/>
                  </a:lnTo>
                  <a:lnTo>
                    <a:pt x="1240353" y="147112"/>
                  </a:lnTo>
                  <a:lnTo>
                    <a:pt x="1266314" y="170188"/>
                  </a:lnTo>
                  <a:lnTo>
                    <a:pt x="1283622" y="196149"/>
                  </a:lnTo>
                  <a:lnTo>
                    <a:pt x="1292275" y="219225"/>
                  </a:lnTo>
                  <a:lnTo>
                    <a:pt x="1283622" y="242301"/>
                  </a:lnTo>
                  <a:lnTo>
                    <a:pt x="1260545" y="271147"/>
                  </a:lnTo>
                  <a:lnTo>
                    <a:pt x="1202854" y="334607"/>
                  </a:lnTo>
                  <a:lnTo>
                    <a:pt x="1153817" y="383644"/>
                  </a:lnTo>
                  <a:lnTo>
                    <a:pt x="1070165" y="524987"/>
                  </a:lnTo>
                  <a:lnTo>
                    <a:pt x="977860" y="660560"/>
                  </a:lnTo>
                  <a:lnTo>
                    <a:pt x="899977" y="773057"/>
                  </a:lnTo>
                  <a:lnTo>
                    <a:pt x="819210" y="934592"/>
                  </a:lnTo>
                  <a:lnTo>
                    <a:pt x="732674" y="1041320"/>
                  </a:lnTo>
                  <a:lnTo>
                    <a:pt x="617292" y="115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5AF350-6695-48FD-ABF9-72033137A3FD}"/>
                </a:ext>
              </a:extLst>
            </p:cNvPr>
            <p:cNvSpPr/>
            <p:nvPr/>
          </p:nvSpPr>
          <p:spPr>
            <a:xfrm rot="16200000">
              <a:off x="953294" y="3472656"/>
              <a:ext cx="3843338" cy="701675"/>
            </a:xfrm>
            <a:custGeom>
              <a:avLst/>
              <a:gdLst>
                <a:gd name="connsiteX0" fmla="*/ 2118302 w 3844717"/>
                <a:gd name="connsiteY0" fmla="*/ 691978 h 702569"/>
                <a:gd name="connsiteX1" fmla="*/ 1881758 w 3844717"/>
                <a:gd name="connsiteY1" fmla="*/ 681386 h 702569"/>
                <a:gd name="connsiteX2" fmla="*/ 1758190 w 3844717"/>
                <a:gd name="connsiteY2" fmla="*/ 684917 h 702569"/>
                <a:gd name="connsiteX3" fmla="*/ 1592257 w 3844717"/>
                <a:gd name="connsiteY3" fmla="*/ 663734 h 702569"/>
                <a:gd name="connsiteX4" fmla="*/ 1447506 w 3844717"/>
                <a:gd name="connsiteY4" fmla="*/ 646081 h 702569"/>
                <a:gd name="connsiteX5" fmla="*/ 1338061 w 3844717"/>
                <a:gd name="connsiteY5" fmla="*/ 628429 h 702569"/>
                <a:gd name="connsiteX6" fmla="*/ 1225085 w 3844717"/>
                <a:gd name="connsiteY6" fmla="*/ 607246 h 702569"/>
                <a:gd name="connsiteX7" fmla="*/ 1122700 w 3844717"/>
                <a:gd name="connsiteY7" fmla="*/ 586063 h 702569"/>
                <a:gd name="connsiteX8" fmla="*/ 999132 w 3844717"/>
                <a:gd name="connsiteY8" fmla="*/ 554288 h 702569"/>
                <a:gd name="connsiteX9" fmla="*/ 889687 w 3844717"/>
                <a:gd name="connsiteY9" fmla="*/ 526044 h 702569"/>
                <a:gd name="connsiteX10" fmla="*/ 794363 w 3844717"/>
                <a:gd name="connsiteY10" fmla="*/ 494270 h 702569"/>
                <a:gd name="connsiteX11" fmla="*/ 695509 w 3844717"/>
                <a:gd name="connsiteY11" fmla="*/ 462495 h 702569"/>
                <a:gd name="connsiteX12" fmla="*/ 610777 w 3844717"/>
                <a:gd name="connsiteY12" fmla="*/ 430721 h 702569"/>
                <a:gd name="connsiteX13" fmla="*/ 508393 w 3844717"/>
                <a:gd name="connsiteY13" fmla="*/ 384824 h 702569"/>
                <a:gd name="connsiteX14" fmla="*/ 458966 w 3844717"/>
                <a:gd name="connsiteY14" fmla="*/ 363641 h 702569"/>
                <a:gd name="connsiteX15" fmla="*/ 384825 w 3844717"/>
                <a:gd name="connsiteY15" fmla="*/ 324806 h 702569"/>
                <a:gd name="connsiteX16" fmla="*/ 300093 w 3844717"/>
                <a:gd name="connsiteY16" fmla="*/ 275379 h 702569"/>
                <a:gd name="connsiteX17" fmla="*/ 211831 w 3844717"/>
                <a:gd name="connsiteY17" fmla="*/ 218891 h 702569"/>
                <a:gd name="connsiteX18" fmla="*/ 127098 w 3844717"/>
                <a:gd name="connsiteY18" fmla="*/ 155342 h 702569"/>
                <a:gd name="connsiteX19" fmla="*/ 49427 w 3844717"/>
                <a:gd name="connsiteY19" fmla="*/ 88262 h 702569"/>
                <a:gd name="connsiteX20" fmla="*/ 14122 w 3844717"/>
                <a:gd name="connsiteY20" fmla="*/ 56488 h 702569"/>
                <a:gd name="connsiteX21" fmla="*/ 0 w 3844717"/>
                <a:gd name="connsiteY21" fmla="*/ 31774 h 702569"/>
                <a:gd name="connsiteX22" fmla="*/ 0 w 3844717"/>
                <a:gd name="connsiteY22" fmla="*/ 10591 h 702569"/>
                <a:gd name="connsiteX23" fmla="*/ 7061 w 3844717"/>
                <a:gd name="connsiteY23" fmla="*/ 0 h 702569"/>
                <a:gd name="connsiteX24" fmla="*/ 31775 w 3844717"/>
                <a:gd name="connsiteY24" fmla="*/ 0 h 702569"/>
                <a:gd name="connsiteX25" fmla="*/ 49427 w 3844717"/>
                <a:gd name="connsiteY25" fmla="*/ 7061 h 702569"/>
                <a:gd name="connsiteX26" fmla="*/ 127098 w 3844717"/>
                <a:gd name="connsiteY26" fmla="*/ 49427 h 702569"/>
                <a:gd name="connsiteX27" fmla="*/ 218892 w 3844717"/>
                <a:gd name="connsiteY27" fmla="*/ 102384 h 702569"/>
                <a:gd name="connsiteX28" fmla="*/ 285971 w 3844717"/>
                <a:gd name="connsiteY28" fmla="*/ 134159 h 702569"/>
                <a:gd name="connsiteX29" fmla="*/ 384825 w 3844717"/>
                <a:gd name="connsiteY29" fmla="*/ 180055 h 702569"/>
                <a:gd name="connsiteX30" fmla="*/ 469557 w 3844717"/>
                <a:gd name="connsiteY30" fmla="*/ 215360 h 702569"/>
                <a:gd name="connsiteX31" fmla="*/ 550759 w 3844717"/>
                <a:gd name="connsiteY31" fmla="*/ 247135 h 702569"/>
                <a:gd name="connsiteX32" fmla="*/ 670796 w 3844717"/>
                <a:gd name="connsiteY32" fmla="*/ 285970 h 702569"/>
                <a:gd name="connsiteX33" fmla="*/ 787302 w 3844717"/>
                <a:gd name="connsiteY33" fmla="*/ 317745 h 702569"/>
                <a:gd name="connsiteX34" fmla="*/ 907339 w 3844717"/>
                <a:gd name="connsiteY34" fmla="*/ 345989 h 702569"/>
                <a:gd name="connsiteX35" fmla="*/ 1013254 w 3844717"/>
                <a:gd name="connsiteY35" fmla="*/ 367172 h 702569"/>
                <a:gd name="connsiteX36" fmla="*/ 1161536 w 3844717"/>
                <a:gd name="connsiteY36" fmla="*/ 388355 h 702569"/>
                <a:gd name="connsiteX37" fmla="*/ 1345122 w 3844717"/>
                <a:gd name="connsiteY37" fmla="*/ 409538 h 702569"/>
                <a:gd name="connsiteX38" fmla="*/ 1564013 w 3844717"/>
                <a:gd name="connsiteY38" fmla="*/ 427190 h 702569"/>
                <a:gd name="connsiteX39" fmla="*/ 1789965 w 3844717"/>
                <a:gd name="connsiteY39" fmla="*/ 441312 h 702569"/>
                <a:gd name="connsiteX40" fmla="*/ 2058283 w 3844717"/>
                <a:gd name="connsiteY40" fmla="*/ 451904 h 702569"/>
                <a:gd name="connsiteX41" fmla="*/ 2319540 w 3844717"/>
                <a:gd name="connsiteY41" fmla="*/ 458965 h 702569"/>
                <a:gd name="connsiteX42" fmla="*/ 2623163 w 3844717"/>
                <a:gd name="connsiteY42" fmla="*/ 458965 h 702569"/>
                <a:gd name="connsiteX43" fmla="*/ 3011519 w 3844717"/>
                <a:gd name="connsiteY43" fmla="*/ 455434 h 702569"/>
                <a:gd name="connsiteX44" fmla="*/ 3392813 w 3844717"/>
                <a:gd name="connsiteY44" fmla="*/ 437782 h 702569"/>
                <a:gd name="connsiteX45" fmla="*/ 3526972 w 3844717"/>
                <a:gd name="connsiteY45" fmla="*/ 427190 h 702569"/>
                <a:gd name="connsiteX46" fmla="*/ 3601112 w 3844717"/>
                <a:gd name="connsiteY46" fmla="*/ 413068 h 702569"/>
                <a:gd name="connsiteX47" fmla="*/ 3632887 w 3844717"/>
                <a:gd name="connsiteY47" fmla="*/ 391885 h 702569"/>
                <a:gd name="connsiteX48" fmla="*/ 3692905 w 3844717"/>
                <a:gd name="connsiteY48" fmla="*/ 342458 h 702569"/>
                <a:gd name="connsiteX49" fmla="*/ 3763515 w 3844717"/>
                <a:gd name="connsiteY49" fmla="*/ 271848 h 702569"/>
                <a:gd name="connsiteX50" fmla="*/ 3791759 w 3844717"/>
                <a:gd name="connsiteY50" fmla="*/ 240074 h 702569"/>
                <a:gd name="connsiteX51" fmla="*/ 3805881 w 3844717"/>
                <a:gd name="connsiteY51" fmla="*/ 225952 h 702569"/>
                <a:gd name="connsiteX52" fmla="*/ 3823534 w 3844717"/>
                <a:gd name="connsiteY52" fmla="*/ 222421 h 702569"/>
                <a:gd name="connsiteX53" fmla="*/ 3837656 w 3844717"/>
                <a:gd name="connsiteY53" fmla="*/ 233013 h 702569"/>
                <a:gd name="connsiteX54" fmla="*/ 3844717 w 3844717"/>
                <a:gd name="connsiteY54" fmla="*/ 268318 h 702569"/>
                <a:gd name="connsiteX55" fmla="*/ 3837656 w 3844717"/>
                <a:gd name="connsiteY55" fmla="*/ 321275 h 702569"/>
                <a:gd name="connsiteX56" fmla="*/ 3812942 w 3844717"/>
                <a:gd name="connsiteY56" fmla="*/ 420129 h 702569"/>
                <a:gd name="connsiteX57" fmla="*/ 3781168 w 3844717"/>
                <a:gd name="connsiteY57" fmla="*/ 508392 h 702569"/>
                <a:gd name="connsiteX58" fmla="*/ 3749393 w 3844717"/>
                <a:gd name="connsiteY58" fmla="*/ 600185 h 702569"/>
                <a:gd name="connsiteX59" fmla="*/ 3703497 w 3844717"/>
                <a:gd name="connsiteY59" fmla="*/ 702569 h 702569"/>
                <a:gd name="connsiteX60" fmla="*/ 3594051 w 3844717"/>
                <a:gd name="connsiteY60" fmla="*/ 702569 h 702569"/>
                <a:gd name="connsiteX61" fmla="*/ 3329264 w 3844717"/>
                <a:gd name="connsiteY61" fmla="*/ 702569 h 702569"/>
                <a:gd name="connsiteX62" fmla="*/ 3046824 w 3844717"/>
                <a:gd name="connsiteY62" fmla="*/ 702569 h 702569"/>
                <a:gd name="connsiteX63" fmla="*/ 2764383 w 3844717"/>
                <a:gd name="connsiteY63" fmla="*/ 702569 h 702569"/>
                <a:gd name="connsiteX64" fmla="*/ 2609041 w 3844717"/>
                <a:gd name="connsiteY64" fmla="*/ 699039 h 702569"/>
                <a:gd name="connsiteX65" fmla="*/ 2118302 w 3844717"/>
                <a:gd name="connsiteY65" fmla="*/ 691978 h 7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44717" h="702569">
                  <a:moveTo>
                    <a:pt x="2118302" y="691978"/>
                  </a:moveTo>
                  <a:lnTo>
                    <a:pt x="1881758" y="681386"/>
                  </a:lnTo>
                  <a:lnTo>
                    <a:pt x="1758190" y="684917"/>
                  </a:lnTo>
                  <a:lnTo>
                    <a:pt x="1592257" y="663734"/>
                  </a:lnTo>
                  <a:lnTo>
                    <a:pt x="1447506" y="646081"/>
                  </a:lnTo>
                  <a:lnTo>
                    <a:pt x="1338061" y="628429"/>
                  </a:lnTo>
                  <a:lnTo>
                    <a:pt x="1225085" y="607246"/>
                  </a:lnTo>
                  <a:lnTo>
                    <a:pt x="1122700" y="586063"/>
                  </a:lnTo>
                  <a:lnTo>
                    <a:pt x="999132" y="554288"/>
                  </a:lnTo>
                  <a:lnTo>
                    <a:pt x="889687" y="526044"/>
                  </a:lnTo>
                  <a:lnTo>
                    <a:pt x="794363" y="494270"/>
                  </a:lnTo>
                  <a:lnTo>
                    <a:pt x="695509" y="462495"/>
                  </a:lnTo>
                  <a:lnTo>
                    <a:pt x="610777" y="430721"/>
                  </a:lnTo>
                  <a:lnTo>
                    <a:pt x="508393" y="384824"/>
                  </a:lnTo>
                  <a:lnTo>
                    <a:pt x="458966" y="363641"/>
                  </a:lnTo>
                  <a:lnTo>
                    <a:pt x="384825" y="324806"/>
                  </a:lnTo>
                  <a:lnTo>
                    <a:pt x="300093" y="275379"/>
                  </a:lnTo>
                  <a:lnTo>
                    <a:pt x="211831" y="218891"/>
                  </a:lnTo>
                  <a:lnTo>
                    <a:pt x="127098" y="155342"/>
                  </a:lnTo>
                  <a:lnTo>
                    <a:pt x="49427" y="88262"/>
                  </a:lnTo>
                  <a:lnTo>
                    <a:pt x="14122" y="56488"/>
                  </a:lnTo>
                  <a:lnTo>
                    <a:pt x="0" y="31774"/>
                  </a:lnTo>
                  <a:lnTo>
                    <a:pt x="0" y="10591"/>
                  </a:lnTo>
                  <a:lnTo>
                    <a:pt x="7061" y="0"/>
                  </a:lnTo>
                  <a:lnTo>
                    <a:pt x="31775" y="0"/>
                  </a:lnTo>
                  <a:lnTo>
                    <a:pt x="49427" y="7061"/>
                  </a:lnTo>
                  <a:lnTo>
                    <a:pt x="127098" y="49427"/>
                  </a:lnTo>
                  <a:lnTo>
                    <a:pt x="218892" y="102384"/>
                  </a:lnTo>
                  <a:lnTo>
                    <a:pt x="285971" y="134159"/>
                  </a:lnTo>
                  <a:lnTo>
                    <a:pt x="384825" y="180055"/>
                  </a:lnTo>
                  <a:lnTo>
                    <a:pt x="469557" y="215360"/>
                  </a:lnTo>
                  <a:lnTo>
                    <a:pt x="550759" y="247135"/>
                  </a:lnTo>
                  <a:lnTo>
                    <a:pt x="670796" y="285970"/>
                  </a:lnTo>
                  <a:lnTo>
                    <a:pt x="787302" y="317745"/>
                  </a:lnTo>
                  <a:lnTo>
                    <a:pt x="907339" y="345989"/>
                  </a:lnTo>
                  <a:lnTo>
                    <a:pt x="1013254" y="367172"/>
                  </a:lnTo>
                  <a:lnTo>
                    <a:pt x="1161536" y="388355"/>
                  </a:lnTo>
                  <a:lnTo>
                    <a:pt x="1345122" y="409538"/>
                  </a:lnTo>
                  <a:lnTo>
                    <a:pt x="1564013" y="427190"/>
                  </a:lnTo>
                  <a:lnTo>
                    <a:pt x="1789965" y="441312"/>
                  </a:lnTo>
                  <a:lnTo>
                    <a:pt x="2058283" y="451904"/>
                  </a:lnTo>
                  <a:lnTo>
                    <a:pt x="2319540" y="458965"/>
                  </a:lnTo>
                  <a:lnTo>
                    <a:pt x="2623163" y="458965"/>
                  </a:lnTo>
                  <a:lnTo>
                    <a:pt x="3011519" y="455434"/>
                  </a:lnTo>
                  <a:lnTo>
                    <a:pt x="3392813" y="437782"/>
                  </a:lnTo>
                  <a:lnTo>
                    <a:pt x="3526972" y="427190"/>
                  </a:lnTo>
                  <a:lnTo>
                    <a:pt x="3601112" y="413068"/>
                  </a:lnTo>
                  <a:lnTo>
                    <a:pt x="3632887" y="391885"/>
                  </a:lnTo>
                  <a:lnTo>
                    <a:pt x="3692905" y="342458"/>
                  </a:lnTo>
                  <a:lnTo>
                    <a:pt x="3763515" y="271848"/>
                  </a:lnTo>
                  <a:lnTo>
                    <a:pt x="3791759" y="240074"/>
                  </a:lnTo>
                  <a:lnTo>
                    <a:pt x="3805881" y="225952"/>
                  </a:lnTo>
                  <a:lnTo>
                    <a:pt x="3823534" y="222421"/>
                  </a:lnTo>
                  <a:lnTo>
                    <a:pt x="3837656" y="233013"/>
                  </a:lnTo>
                  <a:lnTo>
                    <a:pt x="3844717" y="268318"/>
                  </a:lnTo>
                  <a:lnTo>
                    <a:pt x="3837656" y="321275"/>
                  </a:lnTo>
                  <a:lnTo>
                    <a:pt x="3812942" y="420129"/>
                  </a:lnTo>
                  <a:lnTo>
                    <a:pt x="3781168" y="508392"/>
                  </a:lnTo>
                  <a:lnTo>
                    <a:pt x="3749393" y="600185"/>
                  </a:lnTo>
                  <a:lnTo>
                    <a:pt x="3703497" y="702569"/>
                  </a:lnTo>
                  <a:lnTo>
                    <a:pt x="3594051" y="702569"/>
                  </a:lnTo>
                  <a:lnTo>
                    <a:pt x="3329264" y="702569"/>
                  </a:lnTo>
                  <a:lnTo>
                    <a:pt x="3046824" y="702569"/>
                  </a:lnTo>
                  <a:lnTo>
                    <a:pt x="2764383" y="702569"/>
                  </a:lnTo>
                  <a:lnTo>
                    <a:pt x="2609041" y="699039"/>
                  </a:lnTo>
                  <a:lnTo>
                    <a:pt x="2118302" y="691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CF41783-55B3-4121-94CA-918AF15A22EF}"/>
                </a:ext>
              </a:extLst>
            </p:cNvPr>
            <p:cNvSpPr/>
            <p:nvPr/>
          </p:nvSpPr>
          <p:spPr>
            <a:xfrm rot="16200000">
              <a:off x="1681163" y="3240087"/>
              <a:ext cx="3994150" cy="1203325"/>
            </a:xfrm>
            <a:custGeom>
              <a:avLst/>
              <a:gdLst>
                <a:gd name="connsiteX0" fmla="*/ 2165299 w 3994099"/>
                <a:gd name="connsiteY0" fmla="*/ 1042416 h 1203351"/>
                <a:gd name="connsiteX1" fmla="*/ 1649577 w 3994099"/>
                <a:gd name="connsiteY1" fmla="*/ 1046074 h 1203351"/>
                <a:gd name="connsiteX2" fmla="*/ 1353312 w 3994099"/>
                <a:gd name="connsiteY2" fmla="*/ 1046074 h 1203351"/>
                <a:gd name="connsiteX3" fmla="*/ 1053388 w 3994099"/>
                <a:gd name="connsiteY3" fmla="*/ 1046074 h 1203351"/>
                <a:gd name="connsiteX4" fmla="*/ 903427 w 3994099"/>
                <a:gd name="connsiteY4" fmla="*/ 1049732 h 1203351"/>
                <a:gd name="connsiteX5" fmla="*/ 735177 w 3994099"/>
                <a:gd name="connsiteY5" fmla="*/ 1060704 h 1203351"/>
                <a:gd name="connsiteX6" fmla="*/ 618134 w 3994099"/>
                <a:gd name="connsiteY6" fmla="*/ 1071677 h 1203351"/>
                <a:gd name="connsiteX7" fmla="*/ 534009 w 3994099"/>
                <a:gd name="connsiteY7" fmla="*/ 1068020 h 1203351"/>
                <a:gd name="connsiteX8" fmla="*/ 449884 w 3994099"/>
                <a:gd name="connsiteY8" fmla="*/ 1053389 h 1203351"/>
                <a:gd name="connsiteX9" fmla="*/ 398678 w 3994099"/>
                <a:gd name="connsiteY9" fmla="*/ 1042416 h 1203351"/>
                <a:gd name="connsiteX10" fmla="*/ 303580 w 3994099"/>
                <a:gd name="connsiteY10" fmla="*/ 1005840 h 1203351"/>
                <a:gd name="connsiteX11" fmla="*/ 190195 w 3994099"/>
                <a:gd name="connsiteY11" fmla="*/ 954634 h 1203351"/>
                <a:gd name="connsiteX12" fmla="*/ 95097 w 3994099"/>
                <a:gd name="connsiteY12" fmla="*/ 907085 h 1203351"/>
                <a:gd name="connsiteX13" fmla="*/ 54864 w 3994099"/>
                <a:gd name="connsiteY13" fmla="*/ 877824 h 1203351"/>
                <a:gd name="connsiteX14" fmla="*/ 25603 w 3994099"/>
                <a:gd name="connsiteY14" fmla="*/ 852221 h 1203351"/>
                <a:gd name="connsiteX15" fmla="*/ 7315 w 3994099"/>
                <a:gd name="connsiteY15" fmla="*/ 822960 h 1203351"/>
                <a:gd name="connsiteX16" fmla="*/ 0 w 3994099"/>
                <a:gd name="connsiteY16" fmla="*/ 786384 h 1203351"/>
                <a:gd name="connsiteX17" fmla="*/ 0 w 3994099"/>
                <a:gd name="connsiteY17" fmla="*/ 760781 h 1203351"/>
                <a:gd name="connsiteX18" fmla="*/ 10972 w 3994099"/>
                <a:gd name="connsiteY18" fmla="*/ 742493 h 1203351"/>
                <a:gd name="connsiteX19" fmla="*/ 36576 w 3994099"/>
                <a:gd name="connsiteY19" fmla="*/ 724205 h 1203351"/>
                <a:gd name="connsiteX20" fmla="*/ 95097 w 3994099"/>
                <a:gd name="connsiteY20" fmla="*/ 705917 h 1203351"/>
                <a:gd name="connsiteX21" fmla="*/ 146304 w 3994099"/>
                <a:gd name="connsiteY21" fmla="*/ 691287 h 1203351"/>
                <a:gd name="connsiteX22" fmla="*/ 585216 w 3994099"/>
                <a:gd name="connsiteY22" fmla="*/ 790042 h 1203351"/>
                <a:gd name="connsiteX23" fmla="*/ 625449 w 3994099"/>
                <a:gd name="connsiteY23" fmla="*/ 808330 h 1203351"/>
                <a:gd name="connsiteX24" fmla="*/ 658368 w 3994099"/>
                <a:gd name="connsiteY24" fmla="*/ 815645 h 1203351"/>
                <a:gd name="connsiteX25" fmla="*/ 727862 w 3994099"/>
                <a:gd name="connsiteY25" fmla="*/ 822960 h 1203351"/>
                <a:gd name="connsiteX26" fmla="*/ 907084 w 3994099"/>
                <a:gd name="connsiteY26" fmla="*/ 822960 h 1203351"/>
                <a:gd name="connsiteX27" fmla="*/ 1272844 w 3994099"/>
                <a:gd name="connsiteY27" fmla="*/ 822960 h 1203351"/>
                <a:gd name="connsiteX28" fmla="*/ 1565452 w 3994099"/>
                <a:gd name="connsiteY28" fmla="*/ 822960 h 1203351"/>
                <a:gd name="connsiteX29" fmla="*/ 1923897 w 3994099"/>
                <a:gd name="connsiteY29" fmla="*/ 822960 h 1203351"/>
                <a:gd name="connsiteX30" fmla="*/ 2070201 w 3994099"/>
                <a:gd name="connsiteY30" fmla="*/ 822960 h 1203351"/>
                <a:gd name="connsiteX31" fmla="*/ 2406700 w 3994099"/>
                <a:gd name="connsiteY31" fmla="*/ 819303 h 1203351"/>
                <a:gd name="connsiteX32" fmla="*/ 2801721 w 3994099"/>
                <a:gd name="connsiteY32" fmla="*/ 822960 h 1203351"/>
                <a:gd name="connsiteX33" fmla="*/ 2944368 w 3994099"/>
                <a:gd name="connsiteY33" fmla="*/ 822960 h 1203351"/>
                <a:gd name="connsiteX34" fmla="*/ 3258921 w 3994099"/>
                <a:gd name="connsiteY34" fmla="*/ 833933 h 1203351"/>
                <a:gd name="connsiteX35" fmla="*/ 3518611 w 3994099"/>
                <a:gd name="connsiteY35" fmla="*/ 844906 h 1203351"/>
                <a:gd name="connsiteX36" fmla="*/ 3646627 w 3994099"/>
                <a:gd name="connsiteY36" fmla="*/ 844906 h 1203351"/>
                <a:gd name="connsiteX37" fmla="*/ 3694176 w 3994099"/>
                <a:gd name="connsiteY37" fmla="*/ 837591 h 1203351"/>
                <a:gd name="connsiteX38" fmla="*/ 3734409 w 3994099"/>
                <a:gd name="connsiteY38" fmla="*/ 819303 h 1203351"/>
                <a:gd name="connsiteX39" fmla="*/ 3752697 w 3994099"/>
                <a:gd name="connsiteY39" fmla="*/ 797357 h 1203351"/>
                <a:gd name="connsiteX40" fmla="*/ 3752697 w 3994099"/>
                <a:gd name="connsiteY40" fmla="*/ 746151 h 1203351"/>
                <a:gd name="connsiteX41" fmla="*/ 3716121 w 3994099"/>
                <a:gd name="connsiteY41" fmla="*/ 581559 h 1203351"/>
                <a:gd name="connsiteX42" fmla="*/ 3686860 w 3994099"/>
                <a:gd name="connsiteY42" fmla="*/ 405994 h 1203351"/>
                <a:gd name="connsiteX43" fmla="*/ 3668572 w 3994099"/>
                <a:gd name="connsiteY43" fmla="*/ 263348 h 1203351"/>
                <a:gd name="connsiteX44" fmla="*/ 3657600 w 3994099"/>
                <a:gd name="connsiteY44" fmla="*/ 98756 h 1203351"/>
                <a:gd name="connsiteX45" fmla="*/ 3811219 w 3994099"/>
                <a:gd name="connsiteY45" fmla="*/ 0 h 1203351"/>
                <a:gd name="connsiteX46" fmla="*/ 3822192 w 3994099"/>
                <a:gd name="connsiteY46" fmla="*/ 186538 h 1203351"/>
                <a:gd name="connsiteX47" fmla="*/ 3840480 w 3994099"/>
                <a:gd name="connsiteY47" fmla="*/ 321869 h 1203351"/>
                <a:gd name="connsiteX48" fmla="*/ 3858768 w 3994099"/>
                <a:gd name="connsiteY48" fmla="*/ 438912 h 1203351"/>
                <a:gd name="connsiteX49" fmla="*/ 3873398 w 3994099"/>
                <a:gd name="connsiteY49" fmla="*/ 515722 h 1203351"/>
                <a:gd name="connsiteX50" fmla="*/ 3899001 w 3994099"/>
                <a:gd name="connsiteY50" fmla="*/ 618135 h 1203351"/>
                <a:gd name="connsiteX51" fmla="*/ 3924604 w 3994099"/>
                <a:gd name="connsiteY51" fmla="*/ 683972 h 1203351"/>
                <a:gd name="connsiteX52" fmla="*/ 3961180 w 3994099"/>
                <a:gd name="connsiteY52" fmla="*/ 760781 h 1203351"/>
                <a:gd name="connsiteX53" fmla="*/ 3990441 w 3994099"/>
                <a:gd name="connsiteY53" fmla="*/ 815645 h 1203351"/>
                <a:gd name="connsiteX54" fmla="*/ 3994099 w 3994099"/>
                <a:gd name="connsiteY54" fmla="*/ 830276 h 1203351"/>
                <a:gd name="connsiteX55" fmla="*/ 3994099 w 3994099"/>
                <a:gd name="connsiteY55" fmla="*/ 855879 h 1203351"/>
                <a:gd name="connsiteX56" fmla="*/ 3972153 w 3994099"/>
                <a:gd name="connsiteY56" fmla="*/ 925373 h 1203351"/>
                <a:gd name="connsiteX57" fmla="*/ 3920947 w 3994099"/>
                <a:gd name="connsiteY57" fmla="*/ 1027786 h 1203351"/>
                <a:gd name="connsiteX58" fmla="*/ 3869740 w 3994099"/>
                <a:gd name="connsiteY58" fmla="*/ 1104596 h 1203351"/>
                <a:gd name="connsiteX59" fmla="*/ 3829507 w 3994099"/>
                <a:gd name="connsiteY59" fmla="*/ 1152144 h 1203351"/>
                <a:gd name="connsiteX60" fmla="*/ 3789273 w 3994099"/>
                <a:gd name="connsiteY60" fmla="*/ 1188720 h 1203351"/>
                <a:gd name="connsiteX61" fmla="*/ 3767328 w 3994099"/>
                <a:gd name="connsiteY61" fmla="*/ 1199693 h 1203351"/>
                <a:gd name="connsiteX62" fmla="*/ 3745382 w 3994099"/>
                <a:gd name="connsiteY62" fmla="*/ 1203351 h 1203351"/>
                <a:gd name="connsiteX63" fmla="*/ 3723436 w 3994099"/>
                <a:gd name="connsiteY63" fmla="*/ 1192378 h 1203351"/>
                <a:gd name="connsiteX64" fmla="*/ 3683203 w 3994099"/>
                <a:gd name="connsiteY64" fmla="*/ 1159460 h 1203351"/>
                <a:gd name="connsiteX65" fmla="*/ 3599078 w 3994099"/>
                <a:gd name="connsiteY65" fmla="*/ 1093623 h 1203351"/>
                <a:gd name="connsiteX66" fmla="*/ 3482035 w 3994099"/>
                <a:gd name="connsiteY66" fmla="*/ 1082650 h 1203351"/>
                <a:gd name="connsiteX67" fmla="*/ 2918764 w 3994099"/>
                <a:gd name="connsiteY67" fmla="*/ 1064362 h 1203351"/>
                <a:gd name="connsiteX68" fmla="*/ 2615184 w 3994099"/>
                <a:gd name="connsiteY68" fmla="*/ 1053389 h 1203351"/>
                <a:gd name="connsiteX69" fmla="*/ 2443276 w 3994099"/>
                <a:gd name="connsiteY69" fmla="*/ 1042416 h 1203351"/>
                <a:gd name="connsiteX70" fmla="*/ 2165299 w 3994099"/>
                <a:gd name="connsiteY70" fmla="*/ 1042416 h 120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994099" h="1203351">
                  <a:moveTo>
                    <a:pt x="2165299" y="1042416"/>
                  </a:moveTo>
                  <a:lnTo>
                    <a:pt x="1649577" y="1046074"/>
                  </a:lnTo>
                  <a:lnTo>
                    <a:pt x="1353312" y="1046074"/>
                  </a:lnTo>
                  <a:lnTo>
                    <a:pt x="1053388" y="1046074"/>
                  </a:lnTo>
                  <a:lnTo>
                    <a:pt x="903427" y="1049732"/>
                  </a:lnTo>
                  <a:lnTo>
                    <a:pt x="735177" y="1060704"/>
                  </a:lnTo>
                  <a:lnTo>
                    <a:pt x="618134" y="1071677"/>
                  </a:lnTo>
                  <a:lnTo>
                    <a:pt x="534009" y="1068020"/>
                  </a:lnTo>
                  <a:lnTo>
                    <a:pt x="449884" y="1053389"/>
                  </a:lnTo>
                  <a:lnTo>
                    <a:pt x="398678" y="1042416"/>
                  </a:lnTo>
                  <a:lnTo>
                    <a:pt x="303580" y="1005840"/>
                  </a:lnTo>
                  <a:lnTo>
                    <a:pt x="190195" y="954634"/>
                  </a:lnTo>
                  <a:lnTo>
                    <a:pt x="95097" y="907085"/>
                  </a:lnTo>
                  <a:lnTo>
                    <a:pt x="54864" y="877824"/>
                  </a:lnTo>
                  <a:lnTo>
                    <a:pt x="25603" y="852221"/>
                  </a:lnTo>
                  <a:lnTo>
                    <a:pt x="7315" y="822960"/>
                  </a:lnTo>
                  <a:lnTo>
                    <a:pt x="0" y="786384"/>
                  </a:lnTo>
                  <a:lnTo>
                    <a:pt x="0" y="760781"/>
                  </a:lnTo>
                  <a:lnTo>
                    <a:pt x="10972" y="742493"/>
                  </a:lnTo>
                  <a:lnTo>
                    <a:pt x="36576" y="724205"/>
                  </a:lnTo>
                  <a:lnTo>
                    <a:pt x="95097" y="705917"/>
                  </a:lnTo>
                  <a:lnTo>
                    <a:pt x="146304" y="691287"/>
                  </a:lnTo>
                  <a:lnTo>
                    <a:pt x="585216" y="790042"/>
                  </a:lnTo>
                  <a:lnTo>
                    <a:pt x="625449" y="808330"/>
                  </a:lnTo>
                  <a:lnTo>
                    <a:pt x="658368" y="815645"/>
                  </a:lnTo>
                  <a:lnTo>
                    <a:pt x="727862" y="822960"/>
                  </a:lnTo>
                  <a:lnTo>
                    <a:pt x="907084" y="822960"/>
                  </a:lnTo>
                  <a:lnTo>
                    <a:pt x="1272844" y="822960"/>
                  </a:lnTo>
                  <a:lnTo>
                    <a:pt x="1565452" y="822960"/>
                  </a:lnTo>
                  <a:lnTo>
                    <a:pt x="1923897" y="822960"/>
                  </a:lnTo>
                  <a:lnTo>
                    <a:pt x="2070201" y="822960"/>
                  </a:lnTo>
                  <a:lnTo>
                    <a:pt x="2406700" y="819303"/>
                  </a:lnTo>
                  <a:lnTo>
                    <a:pt x="2801721" y="822960"/>
                  </a:lnTo>
                  <a:lnTo>
                    <a:pt x="2944368" y="822960"/>
                  </a:lnTo>
                  <a:lnTo>
                    <a:pt x="3258921" y="833933"/>
                  </a:lnTo>
                  <a:lnTo>
                    <a:pt x="3518611" y="844906"/>
                  </a:lnTo>
                  <a:lnTo>
                    <a:pt x="3646627" y="844906"/>
                  </a:lnTo>
                  <a:lnTo>
                    <a:pt x="3694176" y="837591"/>
                  </a:lnTo>
                  <a:lnTo>
                    <a:pt x="3734409" y="819303"/>
                  </a:lnTo>
                  <a:lnTo>
                    <a:pt x="3752697" y="797357"/>
                  </a:lnTo>
                  <a:lnTo>
                    <a:pt x="3752697" y="746151"/>
                  </a:lnTo>
                  <a:lnTo>
                    <a:pt x="3716121" y="581559"/>
                  </a:lnTo>
                  <a:lnTo>
                    <a:pt x="3686860" y="405994"/>
                  </a:lnTo>
                  <a:lnTo>
                    <a:pt x="3668572" y="263348"/>
                  </a:lnTo>
                  <a:lnTo>
                    <a:pt x="3657600" y="98756"/>
                  </a:lnTo>
                  <a:lnTo>
                    <a:pt x="3811219" y="0"/>
                  </a:lnTo>
                  <a:lnTo>
                    <a:pt x="3822192" y="186538"/>
                  </a:lnTo>
                  <a:lnTo>
                    <a:pt x="3840480" y="321869"/>
                  </a:lnTo>
                  <a:lnTo>
                    <a:pt x="3858768" y="438912"/>
                  </a:lnTo>
                  <a:lnTo>
                    <a:pt x="3873398" y="515722"/>
                  </a:lnTo>
                  <a:lnTo>
                    <a:pt x="3899001" y="618135"/>
                  </a:lnTo>
                  <a:lnTo>
                    <a:pt x="3924604" y="683972"/>
                  </a:lnTo>
                  <a:lnTo>
                    <a:pt x="3961180" y="760781"/>
                  </a:lnTo>
                  <a:lnTo>
                    <a:pt x="3990441" y="815645"/>
                  </a:lnTo>
                  <a:lnTo>
                    <a:pt x="3994099" y="830276"/>
                  </a:lnTo>
                  <a:lnTo>
                    <a:pt x="3994099" y="855879"/>
                  </a:lnTo>
                  <a:lnTo>
                    <a:pt x="3972153" y="925373"/>
                  </a:lnTo>
                  <a:lnTo>
                    <a:pt x="3920947" y="1027786"/>
                  </a:lnTo>
                  <a:lnTo>
                    <a:pt x="3869740" y="1104596"/>
                  </a:lnTo>
                  <a:lnTo>
                    <a:pt x="3829507" y="1152144"/>
                  </a:lnTo>
                  <a:lnTo>
                    <a:pt x="3789273" y="1188720"/>
                  </a:lnTo>
                  <a:lnTo>
                    <a:pt x="3767328" y="1199693"/>
                  </a:lnTo>
                  <a:lnTo>
                    <a:pt x="3745382" y="1203351"/>
                  </a:lnTo>
                  <a:lnTo>
                    <a:pt x="3723436" y="1192378"/>
                  </a:lnTo>
                  <a:lnTo>
                    <a:pt x="3683203" y="1159460"/>
                  </a:lnTo>
                  <a:lnTo>
                    <a:pt x="3599078" y="1093623"/>
                  </a:lnTo>
                  <a:lnTo>
                    <a:pt x="3482035" y="1082650"/>
                  </a:lnTo>
                  <a:lnTo>
                    <a:pt x="2918764" y="1064362"/>
                  </a:lnTo>
                  <a:lnTo>
                    <a:pt x="2615184" y="1053389"/>
                  </a:lnTo>
                  <a:lnTo>
                    <a:pt x="2443276" y="1042416"/>
                  </a:lnTo>
                  <a:lnTo>
                    <a:pt x="2165299" y="10424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228B399-C99D-4BE8-82FE-9BA963B4B80A}"/>
                </a:ext>
              </a:extLst>
            </p:cNvPr>
            <p:cNvSpPr/>
            <p:nvPr/>
          </p:nvSpPr>
          <p:spPr>
            <a:xfrm>
              <a:off x="3278188" y="5172075"/>
              <a:ext cx="635000" cy="601663"/>
            </a:xfrm>
            <a:custGeom>
              <a:avLst/>
              <a:gdLst>
                <a:gd name="connsiteX0" fmla="*/ 226219 w 633413"/>
                <a:gd name="connsiteY0" fmla="*/ 59531 h 602456"/>
                <a:gd name="connsiteX1" fmla="*/ 423863 w 633413"/>
                <a:gd name="connsiteY1" fmla="*/ 107156 h 602456"/>
                <a:gd name="connsiteX2" fmla="*/ 483394 w 633413"/>
                <a:gd name="connsiteY2" fmla="*/ 119063 h 602456"/>
                <a:gd name="connsiteX3" fmla="*/ 500063 w 633413"/>
                <a:gd name="connsiteY3" fmla="*/ 119063 h 602456"/>
                <a:gd name="connsiteX4" fmla="*/ 535782 w 633413"/>
                <a:gd name="connsiteY4" fmla="*/ 116681 h 602456"/>
                <a:gd name="connsiteX5" fmla="*/ 559594 w 633413"/>
                <a:gd name="connsiteY5" fmla="*/ 107156 h 602456"/>
                <a:gd name="connsiteX6" fmla="*/ 633413 w 633413"/>
                <a:gd name="connsiteY6" fmla="*/ 35719 h 602456"/>
                <a:gd name="connsiteX7" fmla="*/ 545307 w 633413"/>
                <a:gd name="connsiteY7" fmla="*/ 602456 h 602456"/>
                <a:gd name="connsiteX8" fmla="*/ 488157 w 633413"/>
                <a:gd name="connsiteY8" fmla="*/ 521494 h 602456"/>
                <a:gd name="connsiteX9" fmla="*/ 445294 w 633413"/>
                <a:gd name="connsiteY9" fmla="*/ 450056 h 602456"/>
                <a:gd name="connsiteX10" fmla="*/ 419100 w 633413"/>
                <a:gd name="connsiteY10" fmla="*/ 414338 h 602456"/>
                <a:gd name="connsiteX11" fmla="*/ 392907 w 633413"/>
                <a:gd name="connsiteY11" fmla="*/ 378619 h 602456"/>
                <a:gd name="connsiteX12" fmla="*/ 357188 w 633413"/>
                <a:gd name="connsiteY12" fmla="*/ 335756 h 602456"/>
                <a:gd name="connsiteX13" fmla="*/ 326232 w 633413"/>
                <a:gd name="connsiteY13" fmla="*/ 304800 h 602456"/>
                <a:gd name="connsiteX14" fmla="*/ 280988 w 633413"/>
                <a:gd name="connsiteY14" fmla="*/ 261938 h 602456"/>
                <a:gd name="connsiteX15" fmla="*/ 228600 w 633413"/>
                <a:gd name="connsiteY15" fmla="*/ 216694 h 602456"/>
                <a:gd name="connsiteX16" fmla="*/ 157163 w 633413"/>
                <a:gd name="connsiteY16" fmla="*/ 164306 h 602456"/>
                <a:gd name="connsiteX17" fmla="*/ 73819 w 633413"/>
                <a:gd name="connsiteY17" fmla="*/ 104775 h 602456"/>
                <a:gd name="connsiteX18" fmla="*/ 28575 w 633413"/>
                <a:gd name="connsiteY18" fmla="*/ 78581 h 602456"/>
                <a:gd name="connsiteX19" fmla="*/ 14288 w 633413"/>
                <a:gd name="connsiteY19" fmla="*/ 64294 h 602456"/>
                <a:gd name="connsiteX20" fmla="*/ 4763 w 633413"/>
                <a:gd name="connsiteY20" fmla="*/ 47625 h 602456"/>
                <a:gd name="connsiteX21" fmla="*/ 0 w 633413"/>
                <a:gd name="connsiteY21" fmla="*/ 23813 h 602456"/>
                <a:gd name="connsiteX22" fmla="*/ 4763 w 633413"/>
                <a:gd name="connsiteY22" fmla="*/ 9525 h 602456"/>
                <a:gd name="connsiteX23" fmla="*/ 11907 w 633413"/>
                <a:gd name="connsiteY23" fmla="*/ 2381 h 602456"/>
                <a:gd name="connsiteX24" fmla="*/ 35719 w 633413"/>
                <a:gd name="connsiteY24" fmla="*/ 0 h 602456"/>
                <a:gd name="connsiteX25" fmla="*/ 78582 w 633413"/>
                <a:gd name="connsiteY25" fmla="*/ 16669 h 602456"/>
                <a:gd name="connsiteX26" fmla="*/ 226219 w 633413"/>
                <a:gd name="connsiteY26" fmla="*/ 5953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3413" h="602456">
                  <a:moveTo>
                    <a:pt x="226219" y="59531"/>
                  </a:moveTo>
                  <a:lnTo>
                    <a:pt x="423863" y="107156"/>
                  </a:lnTo>
                  <a:lnTo>
                    <a:pt x="483394" y="119063"/>
                  </a:lnTo>
                  <a:lnTo>
                    <a:pt x="500063" y="119063"/>
                  </a:lnTo>
                  <a:lnTo>
                    <a:pt x="535782" y="116681"/>
                  </a:lnTo>
                  <a:lnTo>
                    <a:pt x="559594" y="107156"/>
                  </a:lnTo>
                  <a:lnTo>
                    <a:pt x="633413" y="35719"/>
                  </a:lnTo>
                  <a:lnTo>
                    <a:pt x="545307" y="602456"/>
                  </a:lnTo>
                  <a:lnTo>
                    <a:pt x="488157" y="521494"/>
                  </a:lnTo>
                  <a:lnTo>
                    <a:pt x="445294" y="450056"/>
                  </a:lnTo>
                  <a:lnTo>
                    <a:pt x="419100" y="414338"/>
                  </a:lnTo>
                  <a:lnTo>
                    <a:pt x="392907" y="378619"/>
                  </a:lnTo>
                  <a:lnTo>
                    <a:pt x="357188" y="335756"/>
                  </a:lnTo>
                  <a:lnTo>
                    <a:pt x="326232" y="304800"/>
                  </a:lnTo>
                  <a:lnTo>
                    <a:pt x="280988" y="261938"/>
                  </a:lnTo>
                  <a:lnTo>
                    <a:pt x="228600" y="216694"/>
                  </a:lnTo>
                  <a:lnTo>
                    <a:pt x="157163" y="164306"/>
                  </a:lnTo>
                  <a:lnTo>
                    <a:pt x="73819" y="104775"/>
                  </a:lnTo>
                  <a:lnTo>
                    <a:pt x="28575" y="78581"/>
                  </a:lnTo>
                  <a:lnTo>
                    <a:pt x="14288" y="64294"/>
                  </a:lnTo>
                  <a:lnTo>
                    <a:pt x="4763" y="47625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1907" y="2381"/>
                  </a:lnTo>
                  <a:lnTo>
                    <a:pt x="35719" y="0"/>
                  </a:lnTo>
                  <a:lnTo>
                    <a:pt x="78582" y="16669"/>
                  </a:lnTo>
                  <a:lnTo>
                    <a:pt x="226219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274B4D5-D8A6-4CE9-BB4A-E5D581302270}"/>
                </a:ext>
              </a:extLst>
            </p:cNvPr>
            <p:cNvSpPr/>
            <p:nvPr/>
          </p:nvSpPr>
          <p:spPr>
            <a:xfrm>
              <a:off x="3160713" y="2865438"/>
              <a:ext cx="787400" cy="282575"/>
            </a:xfrm>
            <a:custGeom>
              <a:avLst/>
              <a:gdLst>
                <a:gd name="connsiteX0" fmla="*/ 357187 w 788194"/>
                <a:gd name="connsiteY0" fmla="*/ 238125 h 283369"/>
                <a:gd name="connsiteX1" fmla="*/ 0 w 788194"/>
                <a:gd name="connsiteY1" fmla="*/ 283369 h 283369"/>
                <a:gd name="connsiteX2" fmla="*/ 2381 w 788194"/>
                <a:gd name="connsiteY2" fmla="*/ 107156 h 283369"/>
                <a:gd name="connsiteX3" fmla="*/ 226219 w 788194"/>
                <a:gd name="connsiteY3" fmla="*/ 76200 h 283369"/>
                <a:gd name="connsiteX4" fmla="*/ 611981 w 788194"/>
                <a:gd name="connsiteY4" fmla="*/ 23812 h 283369"/>
                <a:gd name="connsiteX5" fmla="*/ 788194 w 788194"/>
                <a:gd name="connsiteY5" fmla="*/ 0 h 283369"/>
                <a:gd name="connsiteX6" fmla="*/ 788194 w 788194"/>
                <a:gd name="connsiteY6" fmla="*/ 178594 h 283369"/>
                <a:gd name="connsiteX7" fmla="*/ 357187 w 788194"/>
                <a:gd name="connsiteY7" fmla="*/ 238125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194" h="283369">
                  <a:moveTo>
                    <a:pt x="357187" y="238125"/>
                  </a:moveTo>
                  <a:lnTo>
                    <a:pt x="0" y="283369"/>
                  </a:lnTo>
                  <a:cubicBezTo>
                    <a:pt x="794" y="224631"/>
                    <a:pt x="1587" y="165894"/>
                    <a:pt x="2381" y="107156"/>
                  </a:cubicBezTo>
                  <a:lnTo>
                    <a:pt x="226219" y="76200"/>
                  </a:lnTo>
                  <a:lnTo>
                    <a:pt x="611981" y="23812"/>
                  </a:lnTo>
                  <a:lnTo>
                    <a:pt x="788194" y="0"/>
                  </a:lnTo>
                  <a:lnTo>
                    <a:pt x="788194" y="178594"/>
                  </a:lnTo>
                  <a:lnTo>
                    <a:pt x="3571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EA57F1F-5B28-4423-898E-994805165ABB}"/>
                </a:ext>
              </a:extLst>
            </p:cNvPr>
            <p:cNvSpPr/>
            <p:nvPr/>
          </p:nvSpPr>
          <p:spPr>
            <a:xfrm>
              <a:off x="3141663" y="3757613"/>
              <a:ext cx="800100" cy="238125"/>
            </a:xfrm>
            <a:custGeom>
              <a:avLst/>
              <a:gdLst>
                <a:gd name="connsiteX0" fmla="*/ 400050 w 800100"/>
                <a:gd name="connsiteY0" fmla="*/ 197643 h 238125"/>
                <a:gd name="connsiteX1" fmla="*/ 0 w 800100"/>
                <a:gd name="connsiteY1" fmla="*/ 238125 h 238125"/>
                <a:gd name="connsiteX2" fmla="*/ 0 w 800100"/>
                <a:gd name="connsiteY2" fmla="*/ 104775 h 238125"/>
                <a:gd name="connsiteX3" fmla="*/ 288131 w 800100"/>
                <a:gd name="connsiteY3" fmla="*/ 66675 h 238125"/>
                <a:gd name="connsiteX4" fmla="*/ 590550 w 800100"/>
                <a:gd name="connsiteY4" fmla="*/ 28575 h 238125"/>
                <a:gd name="connsiteX5" fmla="*/ 800100 w 800100"/>
                <a:gd name="connsiteY5" fmla="*/ 0 h 238125"/>
                <a:gd name="connsiteX6" fmla="*/ 800100 w 800100"/>
                <a:gd name="connsiteY6" fmla="*/ 159543 h 238125"/>
                <a:gd name="connsiteX7" fmla="*/ 400050 w 800100"/>
                <a:gd name="connsiteY7" fmla="*/ 19764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100" h="238125">
                  <a:moveTo>
                    <a:pt x="400050" y="197643"/>
                  </a:moveTo>
                  <a:lnTo>
                    <a:pt x="0" y="238125"/>
                  </a:lnTo>
                  <a:lnTo>
                    <a:pt x="0" y="104775"/>
                  </a:lnTo>
                  <a:lnTo>
                    <a:pt x="288131" y="66675"/>
                  </a:lnTo>
                  <a:lnTo>
                    <a:pt x="590550" y="28575"/>
                  </a:lnTo>
                  <a:lnTo>
                    <a:pt x="800100" y="0"/>
                  </a:lnTo>
                  <a:lnTo>
                    <a:pt x="800100" y="159543"/>
                  </a:lnTo>
                  <a:lnTo>
                    <a:pt x="400050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A6D6D11-7400-4796-9CDD-4503BA0A3B44}"/>
                </a:ext>
              </a:extLst>
            </p:cNvPr>
            <p:cNvSpPr/>
            <p:nvPr/>
          </p:nvSpPr>
          <p:spPr>
            <a:xfrm>
              <a:off x="4211638" y="1549400"/>
              <a:ext cx="1246187" cy="1722438"/>
            </a:xfrm>
            <a:custGeom>
              <a:avLst/>
              <a:gdLst>
                <a:gd name="connsiteX0" fmla="*/ 1099011 w 1246123"/>
                <a:gd name="connsiteY0" fmla="*/ 524987 h 1722072"/>
                <a:gd name="connsiteX1" fmla="*/ 954784 w 1246123"/>
                <a:gd name="connsiteY1" fmla="*/ 744212 h 1722072"/>
                <a:gd name="connsiteX2" fmla="*/ 897093 w 1246123"/>
                <a:gd name="connsiteY2" fmla="*/ 830749 h 1722072"/>
                <a:gd name="connsiteX3" fmla="*/ 770173 w 1246123"/>
                <a:gd name="connsiteY3" fmla="*/ 1026898 h 1722072"/>
                <a:gd name="connsiteX4" fmla="*/ 683637 w 1246123"/>
                <a:gd name="connsiteY4" fmla="*/ 1142279 h 1722072"/>
                <a:gd name="connsiteX5" fmla="*/ 585562 w 1246123"/>
                <a:gd name="connsiteY5" fmla="*/ 1257661 h 1722072"/>
                <a:gd name="connsiteX6" fmla="*/ 490372 w 1246123"/>
                <a:gd name="connsiteY6" fmla="*/ 1358620 h 1722072"/>
                <a:gd name="connsiteX7" fmla="*/ 415374 w 1246123"/>
                <a:gd name="connsiteY7" fmla="*/ 1430733 h 1722072"/>
                <a:gd name="connsiteX8" fmla="*/ 314415 w 1246123"/>
                <a:gd name="connsiteY8" fmla="*/ 1523039 h 1722072"/>
                <a:gd name="connsiteX9" fmla="*/ 242302 w 1246123"/>
                <a:gd name="connsiteY9" fmla="*/ 1580730 h 1722072"/>
                <a:gd name="connsiteX10" fmla="*/ 161535 w 1246123"/>
                <a:gd name="connsiteY10" fmla="*/ 1641305 h 1722072"/>
                <a:gd name="connsiteX11" fmla="*/ 83652 w 1246123"/>
                <a:gd name="connsiteY11" fmla="*/ 1693227 h 1722072"/>
                <a:gd name="connsiteX12" fmla="*/ 51922 w 1246123"/>
                <a:gd name="connsiteY12" fmla="*/ 1710534 h 1722072"/>
                <a:gd name="connsiteX13" fmla="*/ 25961 w 1246123"/>
                <a:gd name="connsiteY13" fmla="*/ 1722072 h 1722072"/>
                <a:gd name="connsiteX14" fmla="*/ 8654 w 1246123"/>
                <a:gd name="connsiteY14" fmla="*/ 1719188 h 1722072"/>
                <a:gd name="connsiteX15" fmla="*/ 0 w 1246123"/>
                <a:gd name="connsiteY15" fmla="*/ 1707650 h 1722072"/>
                <a:gd name="connsiteX16" fmla="*/ 5769 w 1246123"/>
                <a:gd name="connsiteY16" fmla="*/ 1678804 h 1722072"/>
                <a:gd name="connsiteX17" fmla="*/ 23077 w 1246123"/>
                <a:gd name="connsiteY17" fmla="*/ 1652843 h 1722072"/>
                <a:gd name="connsiteX18" fmla="*/ 66345 w 1246123"/>
                <a:gd name="connsiteY18" fmla="*/ 1609575 h 1722072"/>
                <a:gd name="connsiteX19" fmla="*/ 135574 w 1246123"/>
                <a:gd name="connsiteY19" fmla="*/ 1534577 h 1722072"/>
                <a:gd name="connsiteX20" fmla="*/ 207687 w 1246123"/>
                <a:gd name="connsiteY20" fmla="*/ 1456694 h 1722072"/>
                <a:gd name="connsiteX21" fmla="*/ 268263 w 1246123"/>
                <a:gd name="connsiteY21" fmla="*/ 1384581 h 1722072"/>
                <a:gd name="connsiteX22" fmla="*/ 340376 w 1246123"/>
                <a:gd name="connsiteY22" fmla="*/ 1295160 h 1722072"/>
                <a:gd name="connsiteX23" fmla="*/ 418259 w 1246123"/>
                <a:gd name="connsiteY23" fmla="*/ 1197086 h 1722072"/>
                <a:gd name="connsiteX24" fmla="*/ 475950 w 1246123"/>
                <a:gd name="connsiteY24" fmla="*/ 1122087 h 1722072"/>
                <a:gd name="connsiteX25" fmla="*/ 542294 w 1246123"/>
                <a:gd name="connsiteY25" fmla="*/ 1024013 h 1722072"/>
                <a:gd name="connsiteX26" fmla="*/ 602870 w 1246123"/>
                <a:gd name="connsiteY26" fmla="*/ 928823 h 1722072"/>
                <a:gd name="connsiteX27" fmla="*/ 672099 w 1246123"/>
                <a:gd name="connsiteY27" fmla="*/ 810557 h 1722072"/>
                <a:gd name="connsiteX28" fmla="*/ 729789 w 1246123"/>
                <a:gd name="connsiteY28" fmla="*/ 703829 h 1722072"/>
                <a:gd name="connsiteX29" fmla="*/ 764404 w 1246123"/>
                <a:gd name="connsiteY29" fmla="*/ 634600 h 1722072"/>
                <a:gd name="connsiteX30" fmla="*/ 793249 w 1246123"/>
                <a:gd name="connsiteY30" fmla="*/ 576909 h 1722072"/>
                <a:gd name="connsiteX31" fmla="*/ 822095 w 1246123"/>
                <a:gd name="connsiteY31" fmla="*/ 516333 h 1722072"/>
                <a:gd name="connsiteX32" fmla="*/ 859594 w 1246123"/>
                <a:gd name="connsiteY32" fmla="*/ 432682 h 1722072"/>
                <a:gd name="connsiteX33" fmla="*/ 888439 w 1246123"/>
                <a:gd name="connsiteY33" fmla="*/ 360568 h 1722072"/>
                <a:gd name="connsiteX34" fmla="*/ 905747 w 1246123"/>
                <a:gd name="connsiteY34" fmla="*/ 314416 h 1722072"/>
                <a:gd name="connsiteX35" fmla="*/ 911516 w 1246123"/>
                <a:gd name="connsiteY35" fmla="*/ 285570 h 1722072"/>
                <a:gd name="connsiteX36" fmla="*/ 911516 w 1246123"/>
                <a:gd name="connsiteY36" fmla="*/ 256725 h 1722072"/>
                <a:gd name="connsiteX37" fmla="*/ 908631 w 1246123"/>
                <a:gd name="connsiteY37" fmla="*/ 222110 h 1722072"/>
                <a:gd name="connsiteX38" fmla="*/ 894208 w 1246123"/>
                <a:gd name="connsiteY38" fmla="*/ 167304 h 1722072"/>
                <a:gd name="connsiteX39" fmla="*/ 856709 w 1246123"/>
                <a:gd name="connsiteY39" fmla="*/ 95190 h 1722072"/>
                <a:gd name="connsiteX40" fmla="*/ 842287 w 1246123"/>
                <a:gd name="connsiteY40" fmla="*/ 72114 h 1722072"/>
                <a:gd name="connsiteX41" fmla="*/ 827864 w 1246123"/>
                <a:gd name="connsiteY41" fmla="*/ 46153 h 1722072"/>
                <a:gd name="connsiteX42" fmla="*/ 819210 w 1246123"/>
                <a:gd name="connsiteY42" fmla="*/ 23077 h 1722072"/>
                <a:gd name="connsiteX43" fmla="*/ 822095 w 1246123"/>
                <a:gd name="connsiteY43" fmla="*/ 8654 h 1722072"/>
                <a:gd name="connsiteX44" fmla="*/ 839402 w 1246123"/>
                <a:gd name="connsiteY44" fmla="*/ 0 h 1722072"/>
                <a:gd name="connsiteX45" fmla="*/ 859594 w 1246123"/>
                <a:gd name="connsiteY45" fmla="*/ 0 h 1722072"/>
                <a:gd name="connsiteX46" fmla="*/ 888439 w 1246123"/>
                <a:gd name="connsiteY46" fmla="*/ 5769 h 1722072"/>
                <a:gd name="connsiteX47" fmla="*/ 963437 w 1246123"/>
                <a:gd name="connsiteY47" fmla="*/ 34615 h 1722072"/>
                <a:gd name="connsiteX48" fmla="*/ 1029782 w 1246123"/>
                <a:gd name="connsiteY48" fmla="*/ 66345 h 1722072"/>
                <a:gd name="connsiteX49" fmla="*/ 1084588 w 1246123"/>
                <a:gd name="connsiteY49" fmla="*/ 100959 h 1722072"/>
                <a:gd name="connsiteX50" fmla="*/ 1139394 w 1246123"/>
                <a:gd name="connsiteY50" fmla="*/ 144227 h 1722072"/>
                <a:gd name="connsiteX51" fmla="*/ 1182663 w 1246123"/>
                <a:gd name="connsiteY51" fmla="*/ 184611 h 1722072"/>
                <a:gd name="connsiteX52" fmla="*/ 1211508 w 1246123"/>
                <a:gd name="connsiteY52" fmla="*/ 213457 h 1722072"/>
                <a:gd name="connsiteX53" fmla="*/ 1231700 w 1246123"/>
                <a:gd name="connsiteY53" fmla="*/ 233648 h 1722072"/>
                <a:gd name="connsiteX54" fmla="*/ 1243238 w 1246123"/>
                <a:gd name="connsiteY54" fmla="*/ 262494 h 1722072"/>
                <a:gd name="connsiteX55" fmla="*/ 1246123 w 1246123"/>
                <a:gd name="connsiteY55" fmla="*/ 282686 h 1722072"/>
                <a:gd name="connsiteX56" fmla="*/ 1240353 w 1246123"/>
                <a:gd name="connsiteY56" fmla="*/ 314416 h 1722072"/>
                <a:gd name="connsiteX57" fmla="*/ 1214393 w 1246123"/>
                <a:gd name="connsiteY57" fmla="*/ 357684 h 1722072"/>
                <a:gd name="connsiteX58" fmla="*/ 1099011 w 1246123"/>
                <a:gd name="connsiteY58" fmla="*/ 52498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6123" h="1722072">
                  <a:moveTo>
                    <a:pt x="1099011" y="524987"/>
                  </a:moveTo>
                  <a:lnTo>
                    <a:pt x="954784" y="744212"/>
                  </a:lnTo>
                  <a:lnTo>
                    <a:pt x="897093" y="830749"/>
                  </a:lnTo>
                  <a:lnTo>
                    <a:pt x="770173" y="1026898"/>
                  </a:lnTo>
                  <a:lnTo>
                    <a:pt x="683637" y="1142279"/>
                  </a:lnTo>
                  <a:lnTo>
                    <a:pt x="585562" y="1257661"/>
                  </a:lnTo>
                  <a:lnTo>
                    <a:pt x="490372" y="1358620"/>
                  </a:lnTo>
                  <a:lnTo>
                    <a:pt x="415374" y="1430733"/>
                  </a:lnTo>
                  <a:lnTo>
                    <a:pt x="314415" y="1523039"/>
                  </a:lnTo>
                  <a:lnTo>
                    <a:pt x="242302" y="1580730"/>
                  </a:lnTo>
                  <a:lnTo>
                    <a:pt x="161535" y="1641305"/>
                  </a:lnTo>
                  <a:lnTo>
                    <a:pt x="83652" y="1693227"/>
                  </a:lnTo>
                  <a:lnTo>
                    <a:pt x="51922" y="1710534"/>
                  </a:lnTo>
                  <a:lnTo>
                    <a:pt x="25961" y="1722072"/>
                  </a:lnTo>
                  <a:lnTo>
                    <a:pt x="8654" y="1719188"/>
                  </a:lnTo>
                  <a:lnTo>
                    <a:pt x="0" y="1707650"/>
                  </a:lnTo>
                  <a:lnTo>
                    <a:pt x="5769" y="1678804"/>
                  </a:lnTo>
                  <a:lnTo>
                    <a:pt x="23077" y="1652843"/>
                  </a:lnTo>
                  <a:lnTo>
                    <a:pt x="66345" y="1609575"/>
                  </a:lnTo>
                  <a:lnTo>
                    <a:pt x="135574" y="1534577"/>
                  </a:lnTo>
                  <a:lnTo>
                    <a:pt x="207687" y="1456694"/>
                  </a:lnTo>
                  <a:lnTo>
                    <a:pt x="268263" y="1384581"/>
                  </a:lnTo>
                  <a:lnTo>
                    <a:pt x="340376" y="1295160"/>
                  </a:lnTo>
                  <a:lnTo>
                    <a:pt x="418259" y="1197086"/>
                  </a:lnTo>
                  <a:lnTo>
                    <a:pt x="475950" y="1122087"/>
                  </a:lnTo>
                  <a:lnTo>
                    <a:pt x="542294" y="1024013"/>
                  </a:lnTo>
                  <a:lnTo>
                    <a:pt x="602870" y="928823"/>
                  </a:lnTo>
                  <a:lnTo>
                    <a:pt x="672099" y="810557"/>
                  </a:lnTo>
                  <a:lnTo>
                    <a:pt x="729789" y="703829"/>
                  </a:lnTo>
                  <a:lnTo>
                    <a:pt x="764404" y="634600"/>
                  </a:lnTo>
                  <a:lnTo>
                    <a:pt x="793249" y="576909"/>
                  </a:lnTo>
                  <a:lnTo>
                    <a:pt x="822095" y="516333"/>
                  </a:lnTo>
                  <a:lnTo>
                    <a:pt x="859594" y="432682"/>
                  </a:lnTo>
                  <a:lnTo>
                    <a:pt x="888439" y="360568"/>
                  </a:lnTo>
                  <a:lnTo>
                    <a:pt x="905747" y="314416"/>
                  </a:lnTo>
                  <a:lnTo>
                    <a:pt x="911516" y="285570"/>
                  </a:lnTo>
                  <a:lnTo>
                    <a:pt x="911516" y="256725"/>
                  </a:lnTo>
                  <a:lnTo>
                    <a:pt x="908631" y="222110"/>
                  </a:lnTo>
                  <a:lnTo>
                    <a:pt x="894208" y="167304"/>
                  </a:lnTo>
                  <a:lnTo>
                    <a:pt x="856709" y="95190"/>
                  </a:lnTo>
                  <a:lnTo>
                    <a:pt x="842287" y="72114"/>
                  </a:lnTo>
                  <a:lnTo>
                    <a:pt x="827864" y="46153"/>
                  </a:lnTo>
                  <a:lnTo>
                    <a:pt x="819210" y="23077"/>
                  </a:lnTo>
                  <a:lnTo>
                    <a:pt x="822095" y="8654"/>
                  </a:lnTo>
                  <a:lnTo>
                    <a:pt x="839402" y="0"/>
                  </a:lnTo>
                  <a:lnTo>
                    <a:pt x="859594" y="0"/>
                  </a:lnTo>
                  <a:lnTo>
                    <a:pt x="888439" y="5769"/>
                  </a:lnTo>
                  <a:lnTo>
                    <a:pt x="963437" y="34615"/>
                  </a:lnTo>
                  <a:lnTo>
                    <a:pt x="1029782" y="66345"/>
                  </a:lnTo>
                  <a:lnTo>
                    <a:pt x="1084588" y="100959"/>
                  </a:lnTo>
                  <a:lnTo>
                    <a:pt x="1139394" y="144227"/>
                  </a:lnTo>
                  <a:lnTo>
                    <a:pt x="1182663" y="184611"/>
                  </a:lnTo>
                  <a:lnTo>
                    <a:pt x="1211508" y="213457"/>
                  </a:lnTo>
                  <a:lnTo>
                    <a:pt x="1231700" y="233648"/>
                  </a:lnTo>
                  <a:lnTo>
                    <a:pt x="1243238" y="262494"/>
                  </a:lnTo>
                  <a:lnTo>
                    <a:pt x="1246123" y="282686"/>
                  </a:lnTo>
                  <a:lnTo>
                    <a:pt x="1240353" y="314416"/>
                  </a:lnTo>
                  <a:lnTo>
                    <a:pt x="1214393" y="357684"/>
                  </a:lnTo>
                  <a:lnTo>
                    <a:pt x="1099011" y="524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33F59D9-DCDD-4EA9-BCA3-B80836C58DAC}"/>
                </a:ext>
              </a:extLst>
            </p:cNvPr>
            <p:cNvSpPr/>
            <p:nvPr/>
          </p:nvSpPr>
          <p:spPr>
            <a:xfrm>
              <a:off x="4875213" y="2133600"/>
              <a:ext cx="2392362" cy="487363"/>
            </a:xfrm>
            <a:custGeom>
              <a:avLst/>
              <a:gdLst>
                <a:gd name="connsiteX0" fmla="*/ 1188244 w 2393156"/>
                <a:gd name="connsiteY0" fmla="*/ 302419 h 488156"/>
                <a:gd name="connsiteX1" fmla="*/ 926306 w 2393156"/>
                <a:gd name="connsiteY1" fmla="*/ 333375 h 488156"/>
                <a:gd name="connsiteX2" fmla="*/ 747712 w 2393156"/>
                <a:gd name="connsiteY2" fmla="*/ 354806 h 488156"/>
                <a:gd name="connsiteX3" fmla="*/ 595312 w 2393156"/>
                <a:gd name="connsiteY3" fmla="*/ 376238 h 488156"/>
                <a:gd name="connsiteX4" fmla="*/ 423862 w 2393156"/>
                <a:gd name="connsiteY4" fmla="*/ 407194 h 488156"/>
                <a:gd name="connsiteX5" fmla="*/ 254794 w 2393156"/>
                <a:gd name="connsiteY5" fmla="*/ 438150 h 488156"/>
                <a:gd name="connsiteX6" fmla="*/ 0 w 2393156"/>
                <a:gd name="connsiteY6" fmla="*/ 488156 h 488156"/>
                <a:gd name="connsiteX7" fmla="*/ 130969 w 2393156"/>
                <a:gd name="connsiteY7" fmla="*/ 226219 h 488156"/>
                <a:gd name="connsiteX8" fmla="*/ 292894 w 2393156"/>
                <a:gd name="connsiteY8" fmla="*/ 221456 h 488156"/>
                <a:gd name="connsiteX9" fmla="*/ 595312 w 2393156"/>
                <a:gd name="connsiteY9" fmla="*/ 195263 h 488156"/>
                <a:gd name="connsiteX10" fmla="*/ 1000125 w 2393156"/>
                <a:gd name="connsiteY10" fmla="*/ 157163 h 488156"/>
                <a:gd name="connsiteX11" fmla="*/ 1223962 w 2393156"/>
                <a:gd name="connsiteY11" fmla="*/ 135731 h 488156"/>
                <a:gd name="connsiteX12" fmla="*/ 1397794 w 2393156"/>
                <a:gd name="connsiteY12" fmla="*/ 116681 h 488156"/>
                <a:gd name="connsiteX13" fmla="*/ 1557337 w 2393156"/>
                <a:gd name="connsiteY13" fmla="*/ 95250 h 488156"/>
                <a:gd name="connsiteX14" fmla="*/ 1721644 w 2393156"/>
                <a:gd name="connsiteY14" fmla="*/ 73819 h 488156"/>
                <a:gd name="connsiteX15" fmla="*/ 1847850 w 2393156"/>
                <a:gd name="connsiteY15" fmla="*/ 54769 h 488156"/>
                <a:gd name="connsiteX16" fmla="*/ 1924050 w 2393156"/>
                <a:gd name="connsiteY16" fmla="*/ 40481 h 488156"/>
                <a:gd name="connsiteX17" fmla="*/ 2009775 w 2393156"/>
                <a:gd name="connsiteY17" fmla="*/ 21431 h 488156"/>
                <a:gd name="connsiteX18" fmla="*/ 2057400 w 2393156"/>
                <a:gd name="connsiteY18" fmla="*/ 2381 h 488156"/>
                <a:gd name="connsiteX19" fmla="*/ 2064544 w 2393156"/>
                <a:gd name="connsiteY19" fmla="*/ 0 h 488156"/>
                <a:gd name="connsiteX20" fmla="*/ 2105025 w 2393156"/>
                <a:gd name="connsiteY20" fmla="*/ 14288 h 488156"/>
                <a:gd name="connsiteX21" fmla="*/ 2176462 w 2393156"/>
                <a:gd name="connsiteY21" fmla="*/ 47625 h 488156"/>
                <a:gd name="connsiteX22" fmla="*/ 2228850 w 2393156"/>
                <a:gd name="connsiteY22" fmla="*/ 76200 h 488156"/>
                <a:gd name="connsiteX23" fmla="*/ 2271712 w 2393156"/>
                <a:gd name="connsiteY23" fmla="*/ 104775 h 488156"/>
                <a:gd name="connsiteX24" fmla="*/ 2316956 w 2393156"/>
                <a:gd name="connsiteY24" fmla="*/ 142875 h 488156"/>
                <a:gd name="connsiteX25" fmla="*/ 2355056 w 2393156"/>
                <a:gd name="connsiteY25" fmla="*/ 178594 h 488156"/>
                <a:gd name="connsiteX26" fmla="*/ 2381250 w 2393156"/>
                <a:gd name="connsiteY26" fmla="*/ 216694 h 488156"/>
                <a:gd name="connsiteX27" fmla="*/ 2390775 w 2393156"/>
                <a:gd name="connsiteY27" fmla="*/ 245269 h 488156"/>
                <a:gd name="connsiteX28" fmla="*/ 2393156 w 2393156"/>
                <a:gd name="connsiteY28" fmla="*/ 271463 h 488156"/>
                <a:gd name="connsiteX29" fmla="*/ 2383631 w 2393156"/>
                <a:gd name="connsiteY29" fmla="*/ 307181 h 488156"/>
                <a:gd name="connsiteX30" fmla="*/ 2359819 w 2393156"/>
                <a:gd name="connsiteY30" fmla="*/ 354806 h 488156"/>
                <a:gd name="connsiteX31" fmla="*/ 2321719 w 2393156"/>
                <a:gd name="connsiteY31" fmla="*/ 409575 h 488156"/>
                <a:gd name="connsiteX32" fmla="*/ 1993106 w 2393156"/>
                <a:gd name="connsiteY32" fmla="*/ 314325 h 488156"/>
                <a:gd name="connsiteX33" fmla="*/ 1966912 w 2393156"/>
                <a:gd name="connsiteY33" fmla="*/ 292894 h 488156"/>
                <a:gd name="connsiteX34" fmla="*/ 1943100 w 2393156"/>
                <a:gd name="connsiteY34" fmla="*/ 273844 h 488156"/>
                <a:gd name="connsiteX35" fmla="*/ 1907381 w 2393156"/>
                <a:gd name="connsiteY35" fmla="*/ 257175 h 488156"/>
                <a:gd name="connsiteX36" fmla="*/ 1876425 w 2393156"/>
                <a:gd name="connsiteY36" fmla="*/ 250031 h 488156"/>
                <a:gd name="connsiteX37" fmla="*/ 1826419 w 2393156"/>
                <a:gd name="connsiteY37" fmla="*/ 252413 h 488156"/>
                <a:gd name="connsiteX38" fmla="*/ 1566862 w 2393156"/>
                <a:gd name="connsiteY38" fmla="*/ 269081 h 488156"/>
                <a:gd name="connsiteX39" fmla="*/ 1188244 w 2393156"/>
                <a:gd name="connsiteY39" fmla="*/ 3024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93156" h="488156">
                  <a:moveTo>
                    <a:pt x="1188244" y="302419"/>
                  </a:moveTo>
                  <a:lnTo>
                    <a:pt x="926306" y="333375"/>
                  </a:lnTo>
                  <a:lnTo>
                    <a:pt x="747712" y="354806"/>
                  </a:lnTo>
                  <a:lnTo>
                    <a:pt x="595312" y="376238"/>
                  </a:lnTo>
                  <a:lnTo>
                    <a:pt x="423862" y="407194"/>
                  </a:lnTo>
                  <a:lnTo>
                    <a:pt x="254794" y="438150"/>
                  </a:lnTo>
                  <a:lnTo>
                    <a:pt x="0" y="488156"/>
                  </a:lnTo>
                  <a:lnTo>
                    <a:pt x="130969" y="226219"/>
                  </a:lnTo>
                  <a:lnTo>
                    <a:pt x="292894" y="221456"/>
                  </a:lnTo>
                  <a:lnTo>
                    <a:pt x="595312" y="195263"/>
                  </a:lnTo>
                  <a:lnTo>
                    <a:pt x="1000125" y="157163"/>
                  </a:lnTo>
                  <a:lnTo>
                    <a:pt x="1223962" y="135731"/>
                  </a:lnTo>
                  <a:lnTo>
                    <a:pt x="1397794" y="116681"/>
                  </a:lnTo>
                  <a:lnTo>
                    <a:pt x="1557337" y="95250"/>
                  </a:lnTo>
                  <a:lnTo>
                    <a:pt x="1721644" y="73819"/>
                  </a:lnTo>
                  <a:lnTo>
                    <a:pt x="1847850" y="54769"/>
                  </a:lnTo>
                  <a:lnTo>
                    <a:pt x="1924050" y="40481"/>
                  </a:lnTo>
                  <a:lnTo>
                    <a:pt x="2009775" y="21431"/>
                  </a:lnTo>
                  <a:lnTo>
                    <a:pt x="2057400" y="2381"/>
                  </a:lnTo>
                  <a:lnTo>
                    <a:pt x="2064544" y="0"/>
                  </a:lnTo>
                  <a:lnTo>
                    <a:pt x="2105025" y="14288"/>
                  </a:lnTo>
                  <a:lnTo>
                    <a:pt x="2176462" y="47625"/>
                  </a:lnTo>
                  <a:lnTo>
                    <a:pt x="2228850" y="76200"/>
                  </a:lnTo>
                  <a:lnTo>
                    <a:pt x="2271712" y="104775"/>
                  </a:lnTo>
                  <a:lnTo>
                    <a:pt x="2316956" y="142875"/>
                  </a:lnTo>
                  <a:lnTo>
                    <a:pt x="2355056" y="178594"/>
                  </a:lnTo>
                  <a:lnTo>
                    <a:pt x="2381250" y="216694"/>
                  </a:lnTo>
                  <a:lnTo>
                    <a:pt x="2390775" y="245269"/>
                  </a:lnTo>
                  <a:lnTo>
                    <a:pt x="2393156" y="271463"/>
                  </a:lnTo>
                  <a:lnTo>
                    <a:pt x="2383631" y="307181"/>
                  </a:lnTo>
                  <a:lnTo>
                    <a:pt x="2359819" y="354806"/>
                  </a:lnTo>
                  <a:lnTo>
                    <a:pt x="2321719" y="409575"/>
                  </a:lnTo>
                  <a:lnTo>
                    <a:pt x="1993106" y="314325"/>
                  </a:lnTo>
                  <a:lnTo>
                    <a:pt x="1966912" y="292894"/>
                  </a:lnTo>
                  <a:lnTo>
                    <a:pt x="1943100" y="273844"/>
                  </a:lnTo>
                  <a:lnTo>
                    <a:pt x="1907381" y="257175"/>
                  </a:lnTo>
                  <a:lnTo>
                    <a:pt x="1876425" y="250031"/>
                  </a:lnTo>
                  <a:lnTo>
                    <a:pt x="1826419" y="252413"/>
                  </a:lnTo>
                  <a:lnTo>
                    <a:pt x="1566862" y="269081"/>
                  </a:lnTo>
                  <a:lnTo>
                    <a:pt x="118824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9FC6197-EE4A-43F2-BA65-C4AB102E7673}"/>
                </a:ext>
              </a:extLst>
            </p:cNvPr>
            <p:cNvSpPr/>
            <p:nvPr/>
          </p:nvSpPr>
          <p:spPr>
            <a:xfrm rot="16200000">
              <a:off x="4969669" y="3709194"/>
              <a:ext cx="3556000" cy="935038"/>
            </a:xfrm>
            <a:custGeom>
              <a:avLst/>
              <a:gdLst>
                <a:gd name="connsiteX0" fmla="*/ 2026508 w 3555215"/>
                <a:gd name="connsiteY0" fmla="*/ 843790 h 935583"/>
                <a:gd name="connsiteX1" fmla="*/ 1811147 w 3555215"/>
                <a:gd name="connsiteY1" fmla="*/ 829668 h 935583"/>
                <a:gd name="connsiteX2" fmla="*/ 1676988 w 3555215"/>
                <a:gd name="connsiteY2" fmla="*/ 819076 h 935583"/>
                <a:gd name="connsiteX3" fmla="*/ 1528707 w 3555215"/>
                <a:gd name="connsiteY3" fmla="*/ 801423 h 935583"/>
                <a:gd name="connsiteX4" fmla="*/ 1376896 w 3555215"/>
                <a:gd name="connsiteY4" fmla="*/ 780240 h 935583"/>
                <a:gd name="connsiteX5" fmla="*/ 1218023 w 3555215"/>
                <a:gd name="connsiteY5" fmla="*/ 755527 h 935583"/>
                <a:gd name="connsiteX6" fmla="*/ 1080333 w 3555215"/>
                <a:gd name="connsiteY6" fmla="*/ 730813 h 935583"/>
                <a:gd name="connsiteX7" fmla="*/ 907339 w 3555215"/>
                <a:gd name="connsiteY7" fmla="*/ 691978 h 935583"/>
                <a:gd name="connsiteX8" fmla="*/ 755527 w 3555215"/>
                <a:gd name="connsiteY8" fmla="*/ 656673 h 935583"/>
                <a:gd name="connsiteX9" fmla="*/ 610777 w 3555215"/>
                <a:gd name="connsiteY9" fmla="*/ 610776 h 935583"/>
                <a:gd name="connsiteX10" fmla="*/ 501331 w 3555215"/>
                <a:gd name="connsiteY10" fmla="*/ 571941 h 935583"/>
                <a:gd name="connsiteX11" fmla="*/ 409538 w 3555215"/>
                <a:gd name="connsiteY11" fmla="*/ 529575 h 935583"/>
                <a:gd name="connsiteX12" fmla="*/ 317745 w 3555215"/>
                <a:gd name="connsiteY12" fmla="*/ 483678 h 935583"/>
                <a:gd name="connsiteX13" fmla="*/ 243604 w 3555215"/>
                <a:gd name="connsiteY13" fmla="*/ 437782 h 935583"/>
                <a:gd name="connsiteX14" fmla="*/ 183586 w 3555215"/>
                <a:gd name="connsiteY14" fmla="*/ 395416 h 935583"/>
                <a:gd name="connsiteX15" fmla="*/ 123567 w 3555215"/>
                <a:gd name="connsiteY15" fmla="*/ 335397 h 935583"/>
                <a:gd name="connsiteX16" fmla="*/ 77671 w 3555215"/>
                <a:gd name="connsiteY16" fmla="*/ 282440 h 935583"/>
                <a:gd name="connsiteX17" fmla="*/ 42366 w 3555215"/>
                <a:gd name="connsiteY17" fmla="*/ 236543 h 935583"/>
                <a:gd name="connsiteX18" fmla="*/ 14122 w 3555215"/>
                <a:gd name="connsiteY18" fmla="*/ 180055 h 935583"/>
                <a:gd name="connsiteX19" fmla="*/ 0 w 3555215"/>
                <a:gd name="connsiteY19" fmla="*/ 120037 h 935583"/>
                <a:gd name="connsiteX20" fmla="*/ 7061 w 3555215"/>
                <a:gd name="connsiteY20" fmla="*/ 84732 h 935583"/>
                <a:gd name="connsiteX21" fmla="*/ 24713 w 3555215"/>
                <a:gd name="connsiteY21" fmla="*/ 56488 h 935583"/>
                <a:gd name="connsiteX22" fmla="*/ 60018 w 3555215"/>
                <a:gd name="connsiteY22" fmla="*/ 38835 h 935583"/>
                <a:gd name="connsiteX23" fmla="*/ 123567 w 3555215"/>
                <a:gd name="connsiteY23" fmla="*/ 21183 h 935583"/>
                <a:gd name="connsiteX24" fmla="*/ 180055 w 3555215"/>
                <a:gd name="connsiteY24" fmla="*/ 0 h 935583"/>
                <a:gd name="connsiteX25" fmla="*/ 540167 w 3555215"/>
                <a:gd name="connsiteY25" fmla="*/ 247135 h 935583"/>
                <a:gd name="connsiteX26" fmla="*/ 610777 w 3555215"/>
                <a:gd name="connsiteY26" fmla="*/ 303623 h 935583"/>
                <a:gd name="connsiteX27" fmla="*/ 656673 w 3555215"/>
                <a:gd name="connsiteY27" fmla="*/ 335397 h 935583"/>
                <a:gd name="connsiteX28" fmla="*/ 716692 w 3555215"/>
                <a:gd name="connsiteY28" fmla="*/ 370702 h 935583"/>
                <a:gd name="connsiteX29" fmla="*/ 780241 w 3555215"/>
                <a:gd name="connsiteY29" fmla="*/ 402477 h 935583"/>
                <a:gd name="connsiteX30" fmla="*/ 854381 w 3555215"/>
                <a:gd name="connsiteY30" fmla="*/ 434251 h 935583"/>
                <a:gd name="connsiteX31" fmla="*/ 932052 w 3555215"/>
                <a:gd name="connsiteY31" fmla="*/ 458965 h 935583"/>
                <a:gd name="connsiteX32" fmla="*/ 1048559 w 3555215"/>
                <a:gd name="connsiteY32" fmla="*/ 483678 h 935583"/>
                <a:gd name="connsiteX33" fmla="*/ 1207431 w 3555215"/>
                <a:gd name="connsiteY33" fmla="*/ 515453 h 935583"/>
                <a:gd name="connsiteX34" fmla="*/ 1405140 w 3555215"/>
                <a:gd name="connsiteY34" fmla="*/ 543697 h 935583"/>
                <a:gd name="connsiteX35" fmla="*/ 1634622 w 3555215"/>
                <a:gd name="connsiteY35" fmla="*/ 571941 h 935583"/>
                <a:gd name="connsiteX36" fmla="*/ 1761720 w 3555215"/>
                <a:gd name="connsiteY36" fmla="*/ 582532 h 935583"/>
                <a:gd name="connsiteX37" fmla="*/ 1920593 w 3555215"/>
                <a:gd name="connsiteY37" fmla="*/ 593124 h 935583"/>
                <a:gd name="connsiteX38" fmla="*/ 2139484 w 3555215"/>
                <a:gd name="connsiteY38" fmla="*/ 603715 h 935583"/>
                <a:gd name="connsiteX39" fmla="*/ 2503126 w 3555215"/>
                <a:gd name="connsiteY39" fmla="*/ 610776 h 935583"/>
                <a:gd name="connsiteX40" fmla="*/ 2834993 w 3555215"/>
                <a:gd name="connsiteY40" fmla="*/ 610776 h 935583"/>
                <a:gd name="connsiteX41" fmla="*/ 3202165 w 3555215"/>
                <a:gd name="connsiteY41" fmla="*/ 607246 h 935583"/>
                <a:gd name="connsiteX42" fmla="*/ 3431648 w 3555215"/>
                <a:gd name="connsiteY42" fmla="*/ 610776 h 935583"/>
                <a:gd name="connsiteX43" fmla="*/ 3488136 w 3555215"/>
                <a:gd name="connsiteY43" fmla="*/ 603715 h 935583"/>
                <a:gd name="connsiteX44" fmla="*/ 3555215 w 3555215"/>
                <a:gd name="connsiteY44" fmla="*/ 557819 h 935583"/>
                <a:gd name="connsiteX45" fmla="*/ 3495197 w 3555215"/>
                <a:gd name="connsiteY45" fmla="*/ 935583 h 935583"/>
                <a:gd name="connsiteX46" fmla="*/ 3417526 w 3555215"/>
                <a:gd name="connsiteY46" fmla="*/ 921461 h 935583"/>
                <a:gd name="connsiteX47" fmla="*/ 3371629 w 3555215"/>
                <a:gd name="connsiteY47" fmla="*/ 900278 h 935583"/>
                <a:gd name="connsiteX48" fmla="*/ 3329263 w 3555215"/>
                <a:gd name="connsiteY48" fmla="*/ 886156 h 935583"/>
                <a:gd name="connsiteX49" fmla="*/ 3283367 w 3555215"/>
                <a:gd name="connsiteY49" fmla="*/ 879095 h 935583"/>
                <a:gd name="connsiteX50" fmla="*/ 3089189 w 3555215"/>
                <a:gd name="connsiteY50" fmla="*/ 875564 h 935583"/>
                <a:gd name="connsiteX51" fmla="*/ 2782035 w 3555215"/>
                <a:gd name="connsiteY51" fmla="*/ 875564 h 935583"/>
                <a:gd name="connsiteX52" fmla="*/ 2517248 w 3555215"/>
                <a:gd name="connsiteY52" fmla="*/ 868503 h 935583"/>
                <a:gd name="connsiteX53" fmla="*/ 2248930 w 3555215"/>
                <a:gd name="connsiteY53" fmla="*/ 857912 h 935583"/>
                <a:gd name="connsiteX54" fmla="*/ 2026508 w 3555215"/>
                <a:gd name="connsiteY54" fmla="*/ 843790 h 93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55215" h="935583">
                  <a:moveTo>
                    <a:pt x="2026508" y="843790"/>
                  </a:moveTo>
                  <a:lnTo>
                    <a:pt x="1811147" y="829668"/>
                  </a:lnTo>
                  <a:lnTo>
                    <a:pt x="1676988" y="819076"/>
                  </a:lnTo>
                  <a:lnTo>
                    <a:pt x="1528707" y="801423"/>
                  </a:lnTo>
                  <a:lnTo>
                    <a:pt x="1376896" y="780240"/>
                  </a:lnTo>
                  <a:lnTo>
                    <a:pt x="1218023" y="755527"/>
                  </a:lnTo>
                  <a:lnTo>
                    <a:pt x="1080333" y="730813"/>
                  </a:lnTo>
                  <a:lnTo>
                    <a:pt x="907339" y="691978"/>
                  </a:lnTo>
                  <a:lnTo>
                    <a:pt x="755527" y="656673"/>
                  </a:lnTo>
                  <a:lnTo>
                    <a:pt x="610777" y="610776"/>
                  </a:lnTo>
                  <a:lnTo>
                    <a:pt x="501331" y="571941"/>
                  </a:lnTo>
                  <a:lnTo>
                    <a:pt x="409538" y="529575"/>
                  </a:lnTo>
                  <a:lnTo>
                    <a:pt x="317745" y="483678"/>
                  </a:lnTo>
                  <a:lnTo>
                    <a:pt x="243604" y="437782"/>
                  </a:lnTo>
                  <a:lnTo>
                    <a:pt x="183586" y="395416"/>
                  </a:lnTo>
                  <a:lnTo>
                    <a:pt x="123567" y="335397"/>
                  </a:lnTo>
                  <a:lnTo>
                    <a:pt x="77671" y="282440"/>
                  </a:lnTo>
                  <a:lnTo>
                    <a:pt x="42366" y="236543"/>
                  </a:lnTo>
                  <a:lnTo>
                    <a:pt x="14122" y="180055"/>
                  </a:lnTo>
                  <a:lnTo>
                    <a:pt x="0" y="120037"/>
                  </a:lnTo>
                  <a:lnTo>
                    <a:pt x="7061" y="84732"/>
                  </a:lnTo>
                  <a:lnTo>
                    <a:pt x="24713" y="56488"/>
                  </a:lnTo>
                  <a:lnTo>
                    <a:pt x="60018" y="38835"/>
                  </a:lnTo>
                  <a:lnTo>
                    <a:pt x="123567" y="21183"/>
                  </a:lnTo>
                  <a:lnTo>
                    <a:pt x="180055" y="0"/>
                  </a:lnTo>
                  <a:lnTo>
                    <a:pt x="540167" y="247135"/>
                  </a:lnTo>
                  <a:lnTo>
                    <a:pt x="610777" y="303623"/>
                  </a:lnTo>
                  <a:lnTo>
                    <a:pt x="656673" y="335397"/>
                  </a:lnTo>
                  <a:lnTo>
                    <a:pt x="716692" y="370702"/>
                  </a:lnTo>
                  <a:lnTo>
                    <a:pt x="780241" y="402477"/>
                  </a:lnTo>
                  <a:lnTo>
                    <a:pt x="854381" y="434251"/>
                  </a:lnTo>
                  <a:lnTo>
                    <a:pt x="932052" y="458965"/>
                  </a:lnTo>
                  <a:lnTo>
                    <a:pt x="1048559" y="483678"/>
                  </a:lnTo>
                  <a:lnTo>
                    <a:pt x="1207431" y="515453"/>
                  </a:lnTo>
                  <a:lnTo>
                    <a:pt x="1405140" y="543697"/>
                  </a:lnTo>
                  <a:lnTo>
                    <a:pt x="1634622" y="571941"/>
                  </a:lnTo>
                  <a:lnTo>
                    <a:pt x="1761720" y="582532"/>
                  </a:lnTo>
                  <a:lnTo>
                    <a:pt x="1920593" y="593124"/>
                  </a:lnTo>
                  <a:lnTo>
                    <a:pt x="2139484" y="603715"/>
                  </a:lnTo>
                  <a:lnTo>
                    <a:pt x="2503126" y="610776"/>
                  </a:lnTo>
                  <a:lnTo>
                    <a:pt x="2834993" y="610776"/>
                  </a:lnTo>
                  <a:lnTo>
                    <a:pt x="3202165" y="607246"/>
                  </a:lnTo>
                  <a:lnTo>
                    <a:pt x="3431648" y="610776"/>
                  </a:lnTo>
                  <a:lnTo>
                    <a:pt x="3488136" y="603715"/>
                  </a:lnTo>
                  <a:lnTo>
                    <a:pt x="3555215" y="557819"/>
                  </a:lnTo>
                  <a:lnTo>
                    <a:pt x="3495197" y="935583"/>
                  </a:lnTo>
                  <a:lnTo>
                    <a:pt x="3417526" y="921461"/>
                  </a:lnTo>
                  <a:lnTo>
                    <a:pt x="3371629" y="900278"/>
                  </a:lnTo>
                  <a:lnTo>
                    <a:pt x="3329263" y="886156"/>
                  </a:lnTo>
                  <a:lnTo>
                    <a:pt x="3283367" y="879095"/>
                  </a:lnTo>
                  <a:lnTo>
                    <a:pt x="3089189" y="875564"/>
                  </a:lnTo>
                  <a:lnTo>
                    <a:pt x="2782035" y="875564"/>
                  </a:lnTo>
                  <a:lnTo>
                    <a:pt x="2517248" y="868503"/>
                  </a:lnTo>
                  <a:lnTo>
                    <a:pt x="2248930" y="857912"/>
                  </a:lnTo>
                  <a:lnTo>
                    <a:pt x="2026508" y="843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3A47A91-8059-420D-BEE4-9D7A6FAB34F4}"/>
                </a:ext>
              </a:extLst>
            </p:cNvPr>
            <p:cNvSpPr/>
            <p:nvPr/>
          </p:nvSpPr>
          <p:spPr>
            <a:xfrm>
              <a:off x="5691188" y="5353050"/>
              <a:ext cx="879475" cy="487363"/>
            </a:xfrm>
            <a:custGeom>
              <a:avLst/>
              <a:gdLst>
                <a:gd name="connsiteX0" fmla="*/ 328612 w 878681"/>
                <a:gd name="connsiteY0" fmla="*/ 73819 h 488156"/>
                <a:gd name="connsiteX1" fmla="*/ 495300 w 878681"/>
                <a:gd name="connsiteY1" fmla="*/ 109538 h 488156"/>
                <a:gd name="connsiteX2" fmla="*/ 585787 w 878681"/>
                <a:gd name="connsiteY2" fmla="*/ 126206 h 488156"/>
                <a:gd name="connsiteX3" fmla="*/ 633412 w 878681"/>
                <a:gd name="connsiteY3" fmla="*/ 130969 h 488156"/>
                <a:gd name="connsiteX4" fmla="*/ 685800 w 878681"/>
                <a:gd name="connsiteY4" fmla="*/ 130969 h 488156"/>
                <a:gd name="connsiteX5" fmla="*/ 721518 w 878681"/>
                <a:gd name="connsiteY5" fmla="*/ 123825 h 488156"/>
                <a:gd name="connsiteX6" fmla="*/ 781050 w 878681"/>
                <a:gd name="connsiteY6" fmla="*/ 102394 h 488156"/>
                <a:gd name="connsiteX7" fmla="*/ 878681 w 878681"/>
                <a:gd name="connsiteY7" fmla="*/ 28575 h 488156"/>
                <a:gd name="connsiteX8" fmla="*/ 664368 w 878681"/>
                <a:gd name="connsiteY8" fmla="*/ 488156 h 488156"/>
                <a:gd name="connsiteX9" fmla="*/ 590550 w 878681"/>
                <a:gd name="connsiteY9" fmla="*/ 426244 h 488156"/>
                <a:gd name="connsiteX10" fmla="*/ 550068 w 878681"/>
                <a:gd name="connsiteY10" fmla="*/ 373856 h 488156"/>
                <a:gd name="connsiteX11" fmla="*/ 514350 w 878681"/>
                <a:gd name="connsiteY11" fmla="*/ 338138 h 488156"/>
                <a:gd name="connsiteX12" fmla="*/ 473868 w 878681"/>
                <a:gd name="connsiteY12" fmla="*/ 304800 h 488156"/>
                <a:gd name="connsiteX13" fmla="*/ 371475 w 878681"/>
                <a:gd name="connsiteY13" fmla="*/ 245269 h 488156"/>
                <a:gd name="connsiteX14" fmla="*/ 233362 w 878681"/>
                <a:gd name="connsiteY14" fmla="*/ 171450 h 488156"/>
                <a:gd name="connsiteX15" fmla="*/ 128587 w 878681"/>
                <a:gd name="connsiteY15" fmla="*/ 119063 h 488156"/>
                <a:gd name="connsiteX16" fmla="*/ 45243 w 878681"/>
                <a:gd name="connsiteY16" fmla="*/ 80963 h 488156"/>
                <a:gd name="connsiteX17" fmla="*/ 21431 w 878681"/>
                <a:gd name="connsiteY17" fmla="*/ 69056 h 488156"/>
                <a:gd name="connsiteX18" fmla="*/ 7143 w 878681"/>
                <a:gd name="connsiteY18" fmla="*/ 57150 h 488156"/>
                <a:gd name="connsiteX19" fmla="*/ 0 w 878681"/>
                <a:gd name="connsiteY19" fmla="*/ 38100 h 488156"/>
                <a:gd name="connsiteX20" fmla="*/ 4762 w 878681"/>
                <a:gd name="connsiteY20" fmla="*/ 19050 h 488156"/>
                <a:gd name="connsiteX21" fmla="*/ 14287 w 878681"/>
                <a:gd name="connsiteY21" fmla="*/ 9525 h 488156"/>
                <a:gd name="connsiteX22" fmla="*/ 38100 w 878681"/>
                <a:gd name="connsiteY22" fmla="*/ 0 h 488156"/>
                <a:gd name="connsiteX23" fmla="*/ 88106 w 878681"/>
                <a:gd name="connsiteY23" fmla="*/ 4763 h 488156"/>
                <a:gd name="connsiteX24" fmla="*/ 142875 w 878681"/>
                <a:gd name="connsiteY24" fmla="*/ 14288 h 488156"/>
                <a:gd name="connsiteX25" fmla="*/ 183356 w 878681"/>
                <a:gd name="connsiteY25" fmla="*/ 30956 h 488156"/>
                <a:gd name="connsiteX26" fmla="*/ 328612 w 878681"/>
                <a:gd name="connsiteY26" fmla="*/ 738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1" h="488156">
                  <a:moveTo>
                    <a:pt x="328612" y="73819"/>
                  </a:moveTo>
                  <a:lnTo>
                    <a:pt x="495300" y="109538"/>
                  </a:lnTo>
                  <a:lnTo>
                    <a:pt x="585787" y="126206"/>
                  </a:lnTo>
                  <a:lnTo>
                    <a:pt x="633412" y="130969"/>
                  </a:lnTo>
                  <a:lnTo>
                    <a:pt x="685800" y="130969"/>
                  </a:lnTo>
                  <a:lnTo>
                    <a:pt x="721518" y="123825"/>
                  </a:lnTo>
                  <a:lnTo>
                    <a:pt x="781050" y="102394"/>
                  </a:lnTo>
                  <a:lnTo>
                    <a:pt x="878681" y="28575"/>
                  </a:lnTo>
                  <a:lnTo>
                    <a:pt x="664368" y="488156"/>
                  </a:lnTo>
                  <a:lnTo>
                    <a:pt x="590550" y="426244"/>
                  </a:lnTo>
                  <a:lnTo>
                    <a:pt x="550068" y="373856"/>
                  </a:lnTo>
                  <a:lnTo>
                    <a:pt x="514350" y="338138"/>
                  </a:lnTo>
                  <a:lnTo>
                    <a:pt x="473868" y="304800"/>
                  </a:lnTo>
                  <a:lnTo>
                    <a:pt x="371475" y="245269"/>
                  </a:lnTo>
                  <a:lnTo>
                    <a:pt x="233362" y="171450"/>
                  </a:lnTo>
                  <a:lnTo>
                    <a:pt x="128587" y="119063"/>
                  </a:lnTo>
                  <a:lnTo>
                    <a:pt x="45243" y="8096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8100"/>
                  </a:lnTo>
                  <a:lnTo>
                    <a:pt x="4762" y="19050"/>
                  </a:lnTo>
                  <a:lnTo>
                    <a:pt x="14287" y="9525"/>
                  </a:lnTo>
                  <a:lnTo>
                    <a:pt x="38100" y="0"/>
                  </a:lnTo>
                  <a:lnTo>
                    <a:pt x="88106" y="4763"/>
                  </a:lnTo>
                  <a:lnTo>
                    <a:pt x="142875" y="14288"/>
                  </a:lnTo>
                  <a:lnTo>
                    <a:pt x="183356" y="30956"/>
                  </a:lnTo>
                  <a:lnTo>
                    <a:pt x="328612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751F89F-7EBB-48FC-B9C2-C05BF6608AFA}"/>
                </a:ext>
              </a:extLst>
            </p:cNvPr>
            <p:cNvSpPr/>
            <p:nvPr/>
          </p:nvSpPr>
          <p:spPr>
            <a:xfrm>
              <a:off x="5002213" y="3100388"/>
              <a:ext cx="925512" cy="1177925"/>
            </a:xfrm>
            <a:custGeom>
              <a:avLst/>
              <a:gdLst>
                <a:gd name="connsiteX0" fmla="*/ 628830 w 925938"/>
                <a:gd name="connsiteY0" fmla="*/ 899978 h 1176894"/>
                <a:gd name="connsiteX1" fmla="*/ 536525 w 925938"/>
                <a:gd name="connsiteY1" fmla="*/ 724020 h 1176894"/>
                <a:gd name="connsiteX2" fmla="*/ 412489 w 925938"/>
                <a:gd name="connsiteY2" fmla="*/ 527872 h 1176894"/>
                <a:gd name="connsiteX3" fmla="*/ 297108 w 925938"/>
                <a:gd name="connsiteY3" fmla="*/ 398067 h 1176894"/>
                <a:gd name="connsiteX4" fmla="*/ 181726 w 925938"/>
                <a:gd name="connsiteY4" fmla="*/ 262494 h 1176894"/>
                <a:gd name="connsiteX5" fmla="*/ 80767 w 925938"/>
                <a:gd name="connsiteY5" fmla="*/ 147112 h 1176894"/>
                <a:gd name="connsiteX6" fmla="*/ 17307 w 925938"/>
                <a:gd name="connsiteY6" fmla="*/ 77883 h 1176894"/>
                <a:gd name="connsiteX7" fmla="*/ 5769 w 925938"/>
                <a:gd name="connsiteY7" fmla="*/ 57691 h 1176894"/>
                <a:gd name="connsiteX8" fmla="*/ 0 w 925938"/>
                <a:gd name="connsiteY8" fmla="*/ 31730 h 1176894"/>
                <a:gd name="connsiteX9" fmla="*/ 0 w 925938"/>
                <a:gd name="connsiteY9" fmla="*/ 11538 h 1176894"/>
                <a:gd name="connsiteX10" fmla="*/ 8653 w 925938"/>
                <a:gd name="connsiteY10" fmla="*/ 0 h 1176894"/>
                <a:gd name="connsiteX11" fmla="*/ 31730 w 925938"/>
                <a:gd name="connsiteY11" fmla="*/ 0 h 1176894"/>
                <a:gd name="connsiteX12" fmla="*/ 72113 w 925938"/>
                <a:gd name="connsiteY12" fmla="*/ 20192 h 1176894"/>
                <a:gd name="connsiteX13" fmla="*/ 155765 w 925938"/>
                <a:gd name="connsiteY13" fmla="*/ 77883 h 1176894"/>
                <a:gd name="connsiteX14" fmla="*/ 274031 w 925938"/>
                <a:gd name="connsiteY14" fmla="*/ 170188 h 1176894"/>
                <a:gd name="connsiteX15" fmla="*/ 346145 w 925938"/>
                <a:gd name="connsiteY15" fmla="*/ 227879 h 1176894"/>
                <a:gd name="connsiteX16" fmla="*/ 424028 w 925938"/>
                <a:gd name="connsiteY16" fmla="*/ 299993 h 1176894"/>
                <a:gd name="connsiteX17" fmla="*/ 504795 w 925938"/>
                <a:gd name="connsiteY17" fmla="*/ 374991 h 1176894"/>
                <a:gd name="connsiteX18" fmla="*/ 643253 w 925938"/>
                <a:gd name="connsiteY18" fmla="*/ 519218 h 1176894"/>
                <a:gd name="connsiteX19" fmla="*/ 721135 w 925938"/>
                <a:gd name="connsiteY19" fmla="*/ 585562 h 1176894"/>
                <a:gd name="connsiteX20" fmla="*/ 790365 w 925938"/>
                <a:gd name="connsiteY20" fmla="*/ 651907 h 1176894"/>
                <a:gd name="connsiteX21" fmla="*/ 822094 w 925938"/>
                <a:gd name="connsiteY21" fmla="*/ 692291 h 1176894"/>
                <a:gd name="connsiteX22" fmla="*/ 862478 w 925938"/>
                <a:gd name="connsiteY22" fmla="*/ 749981 h 1176894"/>
                <a:gd name="connsiteX23" fmla="*/ 885554 w 925938"/>
                <a:gd name="connsiteY23" fmla="*/ 799019 h 1176894"/>
                <a:gd name="connsiteX24" fmla="*/ 905746 w 925938"/>
                <a:gd name="connsiteY24" fmla="*/ 862479 h 1176894"/>
                <a:gd name="connsiteX25" fmla="*/ 917284 w 925938"/>
                <a:gd name="connsiteY25" fmla="*/ 914400 h 1176894"/>
                <a:gd name="connsiteX26" fmla="*/ 925938 w 925938"/>
                <a:gd name="connsiteY26" fmla="*/ 980745 h 1176894"/>
                <a:gd name="connsiteX27" fmla="*/ 925938 w 925938"/>
                <a:gd name="connsiteY27" fmla="*/ 1038436 h 1176894"/>
                <a:gd name="connsiteX28" fmla="*/ 917284 w 925938"/>
                <a:gd name="connsiteY28" fmla="*/ 1090357 h 1176894"/>
                <a:gd name="connsiteX29" fmla="*/ 899977 w 925938"/>
                <a:gd name="connsiteY29" fmla="*/ 1145164 h 1176894"/>
                <a:gd name="connsiteX30" fmla="*/ 882670 w 925938"/>
                <a:gd name="connsiteY30" fmla="*/ 1168240 h 1176894"/>
                <a:gd name="connsiteX31" fmla="*/ 856709 w 925938"/>
                <a:gd name="connsiteY31" fmla="*/ 1176894 h 1176894"/>
                <a:gd name="connsiteX32" fmla="*/ 827864 w 925938"/>
                <a:gd name="connsiteY32" fmla="*/ 1176894 h 1176894"/>
                <a:gd name="connsiteX33" fmla="*/ 801903 w 925938"/>
                <a:gd name="connsiteY33" fmla="*/ 1168240 h 1176894"/>
                <a:gd name="connsiteX34" fmla="*/ 775942 w 925938"/>
                <a:gd name="connsiteY34" fmla="*/ 1150933 h 1176894"/>
                <a:gd name="connsiteX35" fmla="*/ 752865 w 925938"/>
                <a:gd name="connsiteY35" fmla="*/ 1124972 h 1176894"/>
                <a:gd name="connsiteX36" fmla="*/ 712482 w 925938"/>
                <a:gd name="connsiteY36" fmla="*/ 1058627 h 1176894"/>
                <a:gd name="connsiteX37" fmla="*/ 683636 w 925938"/>
                <a:gd name="connsiteY37" fmla="*/ 992283 h 1176894"/>
                <a:gd name="connsiteX38" fmla="*/ 628830 w 925938"/>
                <a:gd name="connsiteY38" fmla="*/ 899978 h 117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5938" h="1176894">
                  <a:moveTo>
                    <a:pt x="628830" y="899978"/>
                  </a:moveTo>
                  <a:lnTo>
                    <a:pt x="536525" y="724020"/>
                  </a:lnTo>
                  <a:lnTo>
                    <a:pt x="412489" y="527872"/>
                  </a:lnTo>
                  <a:lnTo>
                    <a:pt x="297108" y="398067"/>
                  </a:lnTo>
                  <a:lnTo>
                    <a:pt x="181726" y="262494"/>
                  </a:lnTo>
                  <a:lnTo>
                    <a:pt x="80767" y="147112"/>
                  </a:lnTo>
                  <a:lnTo>
                    <a:pt x="17307" y="77883"/>
                  </a:lnTo>
                  <a:lnTo>
                    <a:pt x="5769" y="57691"/>
                  </a:lnTo>
                  <a:lnTo>
                    <a:pt x="0" y="31730"/>
                  </a:lnTo>
                  <a:lnTo>
                    <a:pt x="0" y="11538"/>
                  </a:lnTo>
                  <a:lnTo>
                    <a:pt x="8653" y="0"/>
                  </a:lnTo>
                  <a:lnTo>
                    <a:pt x="31730" y="0"/>
                  </a:lnTo>
                  <a:lnTo>
                    <a:pt x="72113" y="20192"/>
                  </a:lnTo>
                  <a:lnTo>
                    <a:pt x="155765" y="77883"/>
                  </a:lnTo>
                  <a:lnTo>
                    <a:pt x="274031" y="170188"/>
                  </a:lnTo>
                  <a:lnTo>
                    <a:pt x="346145" y="227879"/>
                  </a:lnTo>
                  <a:lnTo>
                    <a:pt x="424028" y="299993"/>
                  </a:lnTo>
                  <a:lnTo>
                    <a:pt x="504795" y="374991"/>
                  </a:lnTo>
                  <a:lnTo>
                    <a:pt x="643253" y="519218"/>
                  </a:lnTo>
                  <a:lnTo>
                    <a:pt x="721135" y="585562"/>
                  </a:lnTo>
                  <a:lnTo>
                    <a:pt x="790365" y="651907"/>
                  </a:lnTo>
                  <a:lnTo>
                    <a:pt x="822094" y="692291"/>
                  </a:lnTo>
                  <a:lnTo>
                    <a:pt x="862478" y="749981"/>
                  </a:lnTo>
                  <a:lnTo>
                    <a:pt x="885554" y="799019"/>
                  </a:lnTo>
                  <a:lnTo>
                    <a:pt x="905746" y="862479"/>
                  </a:lnTo>
                  <a:lnTo>
                    <a:pt x="917284" y="914400"/>
                  </a:lnTo>
                  <a:lnTo>
                    <a:pt x="925938" y="980745"/>
                  </a:lnTo>
                  <a:lnTo>
                    <a:pt x="925938" y="1038436"/>
                  </a:lnTo>
                  <a:lnTo>
                    <a:pt x="917284" y="1090357"/>
                  </a:lnTo>
                  <a:lnTo>
                    <a:pt x="899977" y="1145164"/>
                  </a:lnTo>
                  <a:lnTo>
                    <a:pt x="882670" y="1168240"/>
                  </a:lnTo>
                  <a:lnTo>
                    <a:pt x="856709" y="1176894"/>
                  </a:lnTo>
                  <a:lnTo>
                    <a:pt x="827864" y="1176894"/>
                  </a:lnTo>
                  <a:lnTo>
                    <a:pt x="801903" y="1168240"/>
                  </a:lnTo>
                  <a:lnTo>
                    <a:pt x="775942" y="1150933"/>
                  </a:lnTo>
                  <a:lnTo>
                    <a:pt x="752865" y="1124972"/>
                  </a:lnTo>
                  <a:lnTo>
                    <a:pt x="712482" y="1058627"/>
                  </a:lnTo>
                  <a:lnTo>
                    <a:pt x="683636" y="992283"/>
                  </a:lnTo>
                  <a:lnTo>
                    <a:pt x="628830" y="899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570E0CD-BA6D-44E7-A48B-133B9BA07F7B}"/>
                </a:ext>
              </a:extLst>
            </p:cNvPr>
            <p:cNvSpPr/>
            <p:nvPr/>
          </p:nvSpPr>
          <p:spPr>
            <a:xfrm>
              <a:off x="4433888" y="3381375"/>
              <a:ext cx="1770062" cy="1638300"/>
            </a:xfrm>
            <a:custGeom>
              <a:avLst/>
              <a:gdLst>
                <a:gd name="connsiteX0" fmla="*/ 103843 w 1771109"/>
                <a:gd name="connsiteY0" fmla="*/ 842286 h 1638420"/>
                <a:gd name="connsiteX1" fmla="*/ 135573 w 1771109"/>
                <a:gd name="connsiteY1" fmla="*/ 504795 h 1638420"/>
                <a:gd name="connsiteX2" fmla="*/ 152881 w 1771109"/>
                <a:gd name="connsiteY2" fmla="*/ 349030 h 1638420"/>
                <a:gd name="connsiteX3" fmla="*/ 158650 w 1771109"/>
                <a:gd name="connsiteY3" fmla="*/ 288454 h 1638420"/>
                <a:gd name="connsiteX4" fmla="*/ 155765 w 1771109"/>
                <a:gd name="connsiteY4" fmla="*/ 253840 h 1638420"/>
                <a:gd name="connsiteX5" fmla="*/ 144227 w 1771109"/>
                <a:gd name="connsiteY5" fmla="*/ 201918 h 1638420"/>
                <a:gd name="connsiteX6" fmla="*/ 121151 w 1771109"/>
                <a:gd name="connsiteY6" fmla="*/ 161534 h 1638420"/>
                <a:gd name="connsiteX7" fmla="*/ 80767 w 1771109"/>
                <a:gd name="connsiteY7" fmla="*/ 112497 h 1638420"/>
                <a:gd name="connsiteX8" fmla="*/ 46153 w 1771109"/>
                <a:gd name="connsiteY8" fmla="*/ 74998 h 1638420"/>
                <a:gd name="connsiteX9" fmla="*/ 28845 w 1771109"/>
                <a:gd name="connsiteY9" fmla="*/ 51922 h 1638420"/>
                <a:gd name="connsiteX10" fmla="*/ 20192 w 1771109"/>
                <a:gd name="connsiteY10" fmla="*/ 31730 h 1638420"/>
                <a:gd name="connsiteX11" fmla="*/ 20192 w 1771109"/>
                <a:gd name="connsiteY11" fmla="*/ 17307 h 1638420"/>
                <a:gd name="connsiteX12" fmla="*/ 37499 w 1771109"/>
                <a:gd name="connsiteY12" fmla="*/ 2884 h 1638420"/>
                <a:gd name="connsiteX13" fmla="*/ 54806 w 1771109"/>
                <a:gd name="connsiteY13" fmla="*/ 0 h 1638420"/>
                <a:gd name="connsiteX14" fmla="*/ 106728 w 1771109"/>
                <a:gd name="connsiteY14" fmla="*/ 8654 h 1638420"/>
                <a:gd name="connsiteX15" fmla="*/ 158650 w 1771109"/>
                <a:gd name="connsiteY15" fmla="*/ 23076 h 1638420"/>
                <a:gd name="connsiteX16" fmla="*/ 213456 w 1771109"/>
                <a:gd name="connsiteY16" fmla="*/ 43268 h 1638420"/>
                <a:gd name="connsiteX17" fmla="*/ 268262 w 1771109"/>
                <a:gd name="connsiteY17" fmla="*/ 66344 h 1638420"/>
                <a:gd name="connsiteX18" fmla="*/ 328838 w 1771109"/>
                <a:gd name="connsiteY18" fmla="*/ 100959 h 1638420"/>
                <a:gd name="connsiteX19" fmla="*/ 369221 w 1771109"/>
                <a:gd name="connsiteY19" fmla="*/ 129804 h 1638420"/>
                <a:gd name="connsiteX20" fmla="*/ 395182 w 1771109"/>
                <a:gd name="connsiteY20" fmla="*/ 149996 h 1638420"/>
                <a:gd name="connsiteX21" fmla="*/ 412490 w 1771109"/>
                <a:gd name="connsiteY21" fmla="*/ 170188 h 1638420"/>
                <a:gd name="connsiteX22" fmla="*/ 421143 w 1771109"/>
                <a:gd name="connsiteY22" fmla="*/ 190380 h 1638420"/>
                <a:gd name="connsiteX23" fmla="*/ 426912 w 1771109"/>
                <a:gd name="connsiteY23" fmla="*/ 216341 h 1638420"/>
                <a:gd name="connsiteX24" fmla="*/ 426912 w 1771109"/>
                <a:gd name="connsiteY24" fmla="*/ 248071 h 1638420"/>
                <a:gd name="connsiteX25" fmla="*/ 418259 w 1771109"/>
                <a:gd name="connsiteY25" fmla="*/ 291339 h 1638420"/>
                <a:gd name="connsiteX26" fmla="*/ 400951 w 1771109"/>
                <a:gd name="connsiteY26" fmla="*/ 340376 h 1638420"/>
                <a:gd name="connsiteX27" fmla="*/ 377875 w 1771109"/>
                <a:gd name="connsiteY27" fmla="*/ 383644 h 1638420"/>
                <a:gd name="connsiteX28" fmla="*/ 363452 w 1771109"/>
                <a:gd name="connsiteY28" fmla="*/ 418259 h 1638420"/>
                <a:gd name="connsiteX29" fmla="*/ 349030 w 1771109"/>
                <a:gd name="connsiteY29" fmla="*/ 496141 h 1638420"/>
                <a:gd name="connsiteX30" fmla="*/ 325953 w 1771109"/>
                <a:gd name="connsiteY30" fmla="*/ 660560 h 1638420"/>
                <a:gd name="connsiteX31" fmla="*/ 302877 w 1771109"/>
                <a:gd name="connsiteY31" fmla="*/ 865363 h 1638420"/>
                <a:gd name="connsiteX32" fmla="*/ 288454 w 1771109"/>
                <a:gd name="connsiteY32" fmla="*/ 1061512 h 1638420"/>
                <a:gd name="connsiteX33" fmla="*/ 268262 w 1771109"/>
                <a:gd name="connsiteY33" fmla="*/ 1277852 h 1638420"/>
                <a:gd name="connsiteX34" fmla="*/ 265378 w 1771109"/>
                <a:gd name="connsiteY34" fmla="*/ 1306698 h 1638420"/>
                <a:gd name="connsiteX35" fmla="*/ 274032 w 1771109"/>
                <a:gd name="connsiteY35" fmla="*/ 1318236 h 1638420"/>
                <a:gd name="connsiteX36" fmla="*/ 294223 w 1771109"/>
                <a:gd name="connsiteY36" fmla="*/ 1318236 h 1638420"/>
                <a:gd name="connsiteX37" fmla="*/ 524987 w 1771109"/>
                <a:gd name="connsiteY37" fmla="*/ 1286506 h 1638420"/>
                <a:gd name="connsiteX38" fmla="*/ 816326 w 1771109"/>
                <a:gd name="connsiteY38" fmla="*/ 1251891 h 1638420"/>
                <a:gd name="connsiteX39" fmla="*/ 1044204 w 1771109"/>
                <a:gd name="connsiteY39" fmla="*/ 1231700 h 1638420"/>
                <a:gd name="connsiteX40" fmla="*/ 1220161 w 1771109"/>
                <a:gd name="connsiteY40" fmla="*/ 1220161 h 1638420"/>
                <a:gd name="connsiteX41" fmla="*/ 1393234 w 1771109"/>
                <a:gd name="connsiteY41" fmla="*/ 1208623 h 1638420"/>
                <a:gd name="connsiteX42" fmla="*/ 1528808 w 1771109"/>
                <a:gd name="connsiteY42" fmla="*/ 1202854 h 1638420"/>
                <a:gd name="connsiteX43" fmla="*/ 1623997 w 1771109"/>
                <a:gd name="connsiteY43" fmla="*/ 1205739 h 1638420"/>
                <a:gd name="connsiteX44" fmla="*/ 1771109 w 1771109"/>
                <a:gd name="connsiteY44" fmla="*/ 1208623 h 1638420"/>
                <a:gd name="connsiteX45" fmla="*/ 1765340 w 1771109"/>
                <a:gd name="connsiteY45" fmla="*/ 1384580 h 1638420"/>
                <a:gd name="connsiteX46" fmla="*/ 1580729 w 1771109"/>
                <a:gd name="connsiteY46" fmla="*/ 1390349 h 1638420"/>
                <a:gd name="connsiteX47" fmla="*/ 1367273 w 1771109"/>
                <a:gd name="connsiteY47" fmla="*/ 1399003 h 1638420"/>
                <a:gd name="connsiteX48" fmla="*/ 1174009 w 1771109"/>
                <a:gd name="connsiteY48" fmla="*/ 1410541 h 1638420"/>
                <a:gd name="connsiteX49" fmla="*/ 992283 w 1771109"/>
                <a:gd name="connsiteY49" fmla="*/ 1424964 h 1638420"/>
                <a:gd name="connsiteX50" fmla="*/ 787480 w 1771109"/>
                <a:gd name="connsiteY50" fmla="*/ 1448040 h 1638420"/>
                <a:gd name="connsiteX51" fmla="*/ 651907 w 1771109"/>
                <a:gd name="connsiteY51" fmla="*/ 1468232 h 1638420"/>
                <a:gd name="connsiteX52" fmla="*/ 484603 w 1771109"/>
                <a:gd name="connsiteY52" fmla="*/ 1502847 h 1638420"/>
                <a:gd name="connsiteX53" fmla="*/ 274032 w 1771109"/>
                <a:gd name="connsiteY53" fmla="*/ 1563422 h 1638420"/>
                <a:gd name="connsiteX54" fmla="*/ 222110 w 1771109"/>
                <a:gd name="connsiteY54" fmla="*/ 1595152 h 1638420"/>
                <a:gd name="connsiteX55" fmla="*/ 184611 w 1771109"/>
                <a:gd name="connsiteY55" fmla="*/ 1615344 h 1638420"/>
                <a:gd name="connsiteX56" fmla="*/ 152881 w 1771109"/>
                <a:gd name="connsiteY56" fmla="*/ 1632651 h 1638420"/>
                <a:gd name="connsiteX57" fmla="*/ 124035 w 1771109"/>
                <a:gd name="connsiteY57" fmla="*/ 1638420 h 1638420"/>
                <a:gd name="connsiteX58" fmla="*/ 95190 w 1771109"/>
                <a:gd name="connsiteY58" fmla="*/ 1632651 h 1638420"/>
                <a:gd name="connsiteX59" fmla="*/ 69229 w 1771109"/>
                <a:gd name="connsiteY59" fmla="*/ 1618228 h 1638420"/>
                <a:gd name="connsiteX60" fmla="*/ 51922 w 1771109"/>
                <a:gd name="connsiteY60" fmla="*/ 1595152 h 1638420"/>
                <a:gd name="connsiteX61" fmla="*/ 28845 w 1771109"/>
                <a:gd name="connsiteY61" fmla="*/ 1531692 h 1638420"/>
                <a:gd name="connsiteX62" fmla="*/ 11538 w 1771109"/>
                <a:gd name="connsiteY62" fmla="*/ 1439387 h 1638420"/>
                <a:gd name="connsiteX63" fmla="*/ 2884 w 1771109"/>
                <a:gd name="connsiteY63" fmla="*/ 1347081 h 1638420"/>
                <a:gd name="connsiteX64" fmla="*/ 0 w 1771109"/>
                <a:gd name="connsiteY64" fmla="*/ 1309582 h 1638420"/>
                <a:gd name="connsiteX65" fmla="*/ 8654 w 1771109"/>
                <a:gd name="connsiteY65" fmla="*/ 1272083 h 1638420"/>
                <a:gd name="connsiteX66" fmla="*/ 37499 w 1771109"/>
                <a:gd name="connsiteY66" fmla="*/ 1211508 h 1638420"/>
                <a:gd name="connsiteX67" fmla="*/ 57691 w 1771109"/>
                <a:gd name="connsiteY67" fmla="*/ 1150932 h 1638420"/>
                <a:gd name="connsiteX68" fmla="*/ 77883 w 1771109"/>
                <a:gd name="connsiteY68" fmla="*/ 1070165 h 1638420"/>
                <a:gd name="connsiteX69" fmla="*/ 89421 w 1771109"/>
                <a:gd name="connsiteY69" fmla="*/ 998052 h 1638420"/>
                <a:gd name="connsiteX70" fmla="*/ 103843 w 1771109"/>
                <a:gd name="connsiteY70" fmla="*/ 842286 h 163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109" h="1638420">
                  <a:moveTo>
                    <a:pt x="103843" y="842286"/>
                  </a:moveTo>
                  <a:lnTo>
                    <a:pt x="135573" y="504795"/>
                  </a:lnTo>
                  <a:lnTo>
                    <a:pt x="152881" y="349030"/>
                  </a:lnTo>
                  <a:lnTo>
                    <a:pt x="158650" y="288454"/>
                  </a:lnTo>
                  <a:lnTo>
                    <a:pt x="155765" y="253840"/>
                  </a:lnTo>
                  <a:lnTo>
                    <a:pt x="144227" y="201918"/>
                  </a:lnTo>
                  <a:lnTo>
                    <a:pt x="121151" y="161534"/>
                  </a:lnTo>
                  <a:lnTo>
                    <a:pt x="80767" y="112497"/>
                  </a:lnTo>
                  <a:lnTo>
                    <a:pt x="46153" y="74998"/>
                  </a:lnTo>
                  <a:lnTo>
                    <a:pt x="28845" y="51922"/>
                  </a:lnTo>
                  <a:lnTo>
                    <a:pt x="20192" y="31730"/>
                  </a:lnTo>
                  <a:lnTo>
                    <a:pt x="20192" y="17307"/>
                  </a:lnTo>
                  <a:lnTo>
                    <a:pt x="37499" y="2884"/>
                  </a:lnTo>
                  <a:lnTo>
                    <a:pt x="54806" y="0"/>
                  </a:lnTo>
                  <a:lnTo>
                    <a:pt x="106728" y="8654"/>
                  </a:lnTo>
                  <a:lnTo>
                    <a:pt x="158650" y="23076"/>
                  </a:lnTo>
                  <a:lnTo>
                    <a:pt x="213456" y="43268"/>
                  </a:lnTo>
                  <a:lnTo>
                    <a:pt x="268262" y="66344"/>
                  </a:lnTo>
                  <a:lnTo>
                    <a:pt x="328838" y="100959"/>
                  </a:lnTo>
                  <a:lnTo>
                    <a:pt x="369221" y="129804"/>
                  </a:lnTo>
                  <a:lnTo>
                    <a:pt x="395182" y="149996"/>
                  </a:lnTo>
                  <a:lnTo>
                    <a:pt x="412490" y="170188"/>
                  </a:lnTo>
                  <a:lnTo>
                    <a:pt x="421143" y="190380"/>
                  </a:lnTo>
                  <a:lnTo>
                    <a:pt x="426912" y="216341"/>
                  </a:lnTo>
                  <a:lnTo>
                    <a:pt x="426912" y="248071"/>
                  </a:lnTo>
                  <a:lnTo>
                    <a:pt x="418259" y="291339"/>
                  </a:lnTo>
                  <a:lnTo>
                    <a:pt x="400951" y="340376"/>
                  </a:lnTo>
                  <a:lnTo>
                    <a:pt x="377875" y="383644"/>
                  </a:lnTo>
                  <a:lnTo>
                    <a:pt x="363452" y="418259"/>
                  </a:lnTo>
                  <a:lnTo>
                    <a:pt x="349030" y="496141"/>
                  </a:lnTo>
                  <a:lnTo>
                    <a:pt x="325953" y="660560"/>
                  </a:lnTo>
                  <a:lnTo>
                    <a:pt x="302877" y="865363"/>
                  </a:lnTo>
                  <a:lnTo>
                    <a:pt x="288454" y="1061512"/>
                  </a:lnTo>
                  <a:lnTo>
                    <a:pt x="268262" y="1277852"/>
                  </a:lnTo>
                  <a:lnTo>
                    <a:pt x="265378" y="1306698"/>
                  </a:lnTo>
                  <a:lnTo>
                    <a:pt x="274032" y="1318236"/>
                  </a:lnTo>
                  <a:lnTo>
                    <a:pt x="294223" y="1318236"/>
                  </a:lnTo>
                  <a:lnTo>
                    <a:pt x="524987" y="1286506"/>
                  </a:lnTo>
                  <a:lnTo>
                    <a:pt x="816326" y="1251891"/>
                  </a:lnTo>
                  <a:lnTo>
                    <a:pt x="1044204" y="1231700"/>
                  </a:lnTo>
                  <a:lnTo>
                    <a:pt x="1220161" y="1220161"/>
                  </a:lnTo>
                  <a:lnTo>
                    <a:pt x="1393234" y="1208623"/>
                  </a:lnTo>
                  <a:lnTo>
                    <a:pt x="1528808" y="1202854"/>
                  </a:lnTo>
                  <a:lnTo>
                    <a:pt x="1623997" y="1205739"/>
                  </a:lnTo>
                  <a:lnTo>
                    <a:pt x="1771109" y="1208623"/>
                  </a:lnTo>
                  <a:lnTo>
                    <a:pt x="1765340" y="1384580"/>
                  </a:lnTo>
                  <a:lnTo>
                    <a:pt x="1580729" y="1390349"/>
                  </a:lnTo>
                  <a:lnTo>
                    <a:pt x="1367273" y="1399003"/>
                  </a:lnTo>
                  <a:lnTo>
                    <a:pt x="1174009" y="1410541"/>
                  </a:lnTo>
                  <a:lnTo>
                    <a:pt x="992283" y="1424964"/>
                  </a:lnTo>
                  <a:lnTo>
                    <a:pt x="787480" y="1448040"/>
                  </a:lnTo>
                  <a:lnTo>
                    <a:pt x="651907" y="1468232"/>
                  </a:lnTo>
                  <a:lnTo>
                    <a:pt x="484603" y="1502847"/>
                  </a:lnTo>
                  <a:lnTo>
                    <a:pt x="274032" y="1563422"/>
                  </a:lnTo>
                  <a:lnTo>
                    <a:pt x="222110" y="1595152"/>
                  </a:lnTo>
                  <a:lnTo>
                    <a:pt x="184611" y="1615344"/>
                  </a:lnTo>
                  <a:lnTo>
                    <a:pt x="152881" y="1632651"/>
                  </a:lnTo>
                  <a:lnTo>
                    <a:pt x="124035" y="1638420"/>
                  </a:lnTo>
                  <a:lnTo>
                    <a:pt x="95190" y="1632651"/>
                  </a:lnTo>
                  <a:lnTo>
                    <a:pt x="69229" y="1618228"/>
                  </a:lnTo>
                  <a:lnTo>
                    <a:pt x="51922" y="1595152"/>
                  </a:lnTo>
                  <a:lnTo>
                    <a:pt x="28845" y="1531692"/>
                  </a:lnTo>
                  <a:lnTo>
                    <a:pt x="11538" y="1439387"/>
                  </a:lnTo>
                  <a:lnTo>
                    <a:pt x="2884" y="1347081"/>
                  </a:lnTo>
                  <a:lnTo>
                    <a:pt x="0" y="1309582"/>
                  </a:lnTo>
                  <a:lnTo>
                    <a:pt x="8654" y="1272083"/>
                  </a:lnTo>
                  <a:lnTo>
                    <a:pt x="37499" y="1211508"/>
                  </a:lnTo>
                  <a:lnTo>
                    <a:pt x="57691" y="1150932"/>
                  </a:lnTo>
                  <a:lnTo>
                    <a:pt x="77883" y="1070165"/>
                  </a:lnTo>
                  <a:lnTo>
                    <a:pt x="89421" y="998052"/>
                  </a:lnTo>
                  <a:lnTo>
                    <a:pt x="103843" y="842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5041EE0-5BE0-4D8F-9727-6792ADE8DBEF}"/>
                </a:ext>
              </a:extLst>
            </p:cNvPr>
            <p:cNvSpPr/>
            <p:nvPr/>
          </p:nvSpPr>
          <p:spPr>
            <a:xfrm rot="16200000">
              <a:off x="5291931" y="3825082"/>
              <a:ext cx="2055813" cy="425450"/>
            </a:xfrm>
            <a:custGeom>
              <a:avLst/>
              <a:gdLst>
                <a:gd name="connsiteX0" fmla="*/ 1073944 w 2055019"/>
                <a:gd name="connsiteY0" fmla="*/ 311944 h 426244"/>
                <a:gd name="connsiteX1" fmla="*/ 747712 w 2055019"/>
                <a:gd name="connsiteY1" fmla="*/ 283369 h 426244"/>
                <a:gd name="connsiteX2" fmla="*/ 561975 w 2055019"/>
                <a:gd name="connsiteY2" fmla="*/ 269082 h 426244"/>
                <a:gd name="connsiteX3" fmla="*/ 378619 w 2055019"/>
                <a:gd name="connsiteY3" fmla="*/ 252413 h 426244"/>
                <a:gd name="connsiteX4" fmla="*/ 304800 w 2055019"/>
                <a:gd name="connsiteY4" fmla="*/ 247650 h 426244"/>
                <a:gd name="connsiteX5" fmla="*/ 226219 w 2055019"/>
                <a:gd name="connsiteY5" fmla="*/ 245269 h 426244"/>
                <a:gd name="connsiteX6" fmla="*/ 173831 w 2055019"/>
                <a:gd name="connsiteY6" fmla="*/ 238125 h 426244"/>
                <a:gd name="connsiteX7" fmla="*/ 121444 w 2055019"/>
                <a:gd name="connsiteY7" fmla="*/ 228600 h 426244"/>
                <a:gd name="connsiteX8" fmla="*/ 73819 w 2055019"/>
                <a:gd name="connsiteY8" fmla="*/ 214313 h 426244"/>
                <a:gd name="connsiteX9" fmla="*/ 50006 w 2055019"/>
                <a:gd name="connsiteY9" fmla="*/ 202407 h 426244"/>
                <a:gd name="connsiteX10" fmla="*/ 21431 w 2055019"/>
                <a:gd name="connsiteY10" fmla="*/ 183357 h 426244"/>
                <a:gd name="connsiteX11" fmla="*/ 7144 w 2055019"/>
                <a:gd name="connsiteY11" fmla="*/ 166688 h 426244"/>
                <a:gd name="connsiteX12" fmla="*/ 0 w 2055019"/>
                <a:gd name="connsiteY12" fmla="*/ 147638 h 426244"/>
                <a:gd name="connsiteX13" fmla="*/ 2381 w 2055019"/>
                <a:gd name="connsiteY13" fmla="*/ 116682 h 426244"/>
                <a:gd name="connsiteX14" fmla="*/ 9525 w 2055019"/>
                <a:gd name="connsiteY14" fmla="*/ 85725 h 426244"/>
                <a:gd name="connsiteX15" fmla="*/ 28575 w 2055019"/>
                <a:gd name="connsiteY15" fmla="*/ 57150 h 426244"/>
                <a:gd name="connsiteX16" fmla="*/ 45244 w 2055019"/>
                <a:gd name="connsiteY16" fmla="*/ 42863 h 426244"/>
                <a:gd name="connsiteX17" fmla="*/ 78581 w 2055019"/>
                <a:gd name="connsiteY17" fmla="*/ 26194 h 426244"/>
                <a:gd name="connsiteX18" fmla="*/ 119062 w 2055019"/>
                <a:gd name="connsiteY18" fmla="*/ 16669 h 426244"/>
                <a:gd name="connsiteX19" fmla="*/ 166687 w 2055019"/>
                <a:gd name="connsiteY19" fmla="*/ 7144 h 426244"/>
                <a:gd name="connsiteX20" fmla="*/ 233362 w 2055019"/>
                <a:gd name="connsiteY20" fmla="*/ 0 h 426244"/>
                <a:gd name="connsiteX21" fmla="*/ 307181 w 2055019"/>
                <a:gd name="connsiteY21" fmla="*/ 0 h 426244"/>
                <a:gd name="connsiteX22" fmla="*/ 464344 w 2055019"/>
                <a:gd name="connsiteY22" fmla="*/ 23813 h 426244"/>
                <a:gd name="connsiteX23" fmla="*/ 683419 w 2055019"/>
                <a:gd name="connsiteY23" fmla="*/ 52388 h 426244"/>
                <a:gd name="connsiteX24" fmla="*/ 883444 w 2055019"/>
                <a:gd name="connsiteY24" fmla="*/ 73819 h 426244"/>
                <a:gd name="connsiteX25" fmla="*/ 1071562 w 2055019"/>
                <a:gd name="connsiteY25" fmla="*/ 92869 h 426244"/>
                <a:gd name="connsiteX26" fmla="*/ 1283494 w 2055019"/>
                <a:gd name="connsiteY26" fmla="*/ 111919 h 426244"/>
                <a:gd name="connsiteX27" fmla="*/ 1426369 w 2055019"/>
                <a:gd name="connsiteY27" fmla="*/ 123825 h 426244"/>
                <a:gd name="connsiteX28" fmla="*/ 1545431 w 2055019"/>
                <a:gd name="connsiteY28" fmla="*/ 130969 h 426244"/>
                <a:gd name="connsiteX29" fmla="*/ 1678781 w 2055019"/>
                <a:gd name="connsiteY29" fmla="*/ 133350 h 426244"/>
                <a:gd name="connsiteX30" fmla="*/ 1783556 w 2055019"/>
                <a:gd name="connsiteY30" fmla="*/ 135732 h 426244"/>
                <a:gd name="connsiteX31" fmla="*/ 1831181 w 2055019"/>
                <a:gd name="connsiteY31" fmla="*/ 130969 h 426244"/>
                <a:gd name="connsiteX32" fmla="*/ 1883569 w 2055019"/>
                <a:gd name="connsiteY32" fmla="*/ 116682 h 426244"/>
                <a:gd name="connsiteX33" fmla="*/ 1914525 w 2055019"/>
                <a:gd name="connsiteY33" fmla="*/ 100013 h 426244"/>
                <a:gd name="connsiteX34" fmla="*/ 1938337 w 2055019"/>
                <a:gd name="connsiteY34" fmla="*/ 78582 h 426244"/>
                <a:gd name="connsiteX35" fmla="*/ 1952625 w 2055019"/>
                <a:gd name="connsiteY35" fmla="*/ 64294 h 426244"/>
                <a:gd name="connsiteX36" fmla="*/ 1978819 w 2055019"/>
                <a:gd name="connsiteY36" fmla="*/ 50007 h 426244"/>
                <a:gd name="connsiteX37" fmla="*/ 1997869 w 2055019"/>
                <a:gd name="connsiteY37" fmla="*/ 42863 h 426244"/>
                <a:gd name="connsiteX38" fmla="*/ 2021681 w 2055019"/>
                <a:gd name="connsiteY38" fmla="*/ 38100 h 426244"/>
                <a:gd name="connsiteX39" fmla="*/ 2040731 w 2055019"/>
                <a:gd name="connsiteY39" fmla="*/ 42863 h 426244"/>
                <a:gd name="connsiteX40" fmla="*/ 2050256 w 2055019"/>
                <a:gd name="connsiteY40" fmla="*/ 50007 h 426244"/>
                <a:gd name="connsiteX41" fmla="*/ 2055019 w 2055019"/>
                <a:gd name="connsiteY41" fmla="*/ 66675 h 426244"/>
                <a:gd name="connsiteX42" fmla="*/ 2050256 w 2055019"/>
                <a:gd name="connsiteY42" fmla="*/ 97632 h 426244"/>
                <a:gd name="connsiteX43" fmla="*/ 2038350 w 2055019"/>
                <a:gd name="connsiteY43" fmla="*/ 130969 h 426244"/>
                <a:gd name="connsiteX44" fmla="*/ 2009775 w 2055019"/>
                <a:gd name="connsiteY44" fmla="*/ 195263 h 426244"/>
                <a:gd name="connsiteX45" fmla="*/ 1959769 w 2055019"/>
                <a:gd name="connsiteY45" fmla="*/ 283369 h 426244"/>
                <a:gd name="connsiteX46" fmla="*/ 1900237 w 2055019"/>
                <a:gd name="connsiteY46" fmla="*/ 359569 h 426244"/>
                <a:gd name="connsiteX47" fmla="*/ 1847850 w 2055019"/>
                <a:gd name="connsiteY47" fmla="*/ 409575 h 426244"/>
                <a:gd name="connsiteX48" fmla="*/ 1826419 w 2055019"/>
                <a:gd name="connsiteY48" fmla="*/ 423863 h 426244"/>
                <a:gd name="connsiteX49" fmla="*/ 1807369 w 2055019"/>
                <a:gd name="connsiteY49" fmla="*/ 426244 h 426244"/>
                <a:gd name="connsiteX50" fmla="*/ 1774031 w 2055019"/>
                <a:gd name="connsiteY50" fmla="*/ 419100 h 426244"/>
                <a:gd name="connsiteX51" fmla="*/ 1735931 w 2055019"/>
                <a:gd name="connsiteY51" fmla="*/ 397669 h 426244"/>
                <a:gd name="connsiteX52" fmla="*/ 1693069 w 2055019"/>
                <a:gd name="connsiteY52" fmla="*/ 369094 h 426244"/>
                <a:gd name="connsiteX53" fmla="*/ 1678781 w 2055019"/>
                <a:gd name="connsiteY53" fmla="*/ 359569 h 426244"/>
                <a:gd name="connsiteX54" fmla="*/ 1404937 w 2055019"/>
                <a:gd name="connsiteY54" fmla="*/ 338138 h 426244"/>
                <a:gd name="connsiteX55" fmla="*/ 1073944 w 2055019"/>
                <a:gd name="connsiteY55" fmla="*/ 3119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5019" h="426244">
                  <a:moveTo>
                    <a:pt x="1073944" y="311944"/>
                  </a:moveTo>
                  <a:lnTo>
                    <a:pt x="747712" y="283369"/>
                  </a:lnTo>
                  <a:lnTo>
                    <a:pt x="561975" y="269082"/>
                  </a:lnTo>
                  <a:lnTo>
                    <a:pt x="378619" y="252413"/>
                  </a:lnTo>
                  <a:lnTo>
                    <a:pt x="304800" y="247650"/>
                  </a:lnTo>
                  <a:lnTo>
                    <a:pt x="226219" y="245269"/>
                  </a:lnTo>
                  <a:lnTo>
                    <a:pt x="173831" y="238125"/>
                  </a:lnTo>
                  <a:lnTo>
                    <a:pt x="121444" y="228600"/>
                  </a:lnTo>
                  <a:lnTo>
                    <a:pt x="73819" y="214313"/>
                  </a:lnTo>
                  <a:lnTo>
                    <a:pt x="50006" y="202407"/>
                  </a:lnTo>
                  <a:lnTo>
                    <a:pt x="21431" y="183357"/>
                  </a:lnTo>
                  <a:lnTo>
                    <a:pt x="7144" y="166688"/>
                  </a:lnTo>
                  <a:lnTo>
                    <a:pt x="0" y="147638"/>
                  </a:lnTo>
                  <a:lnTo>
                    <a:pt x="2381" y="116682"/>
                  </a:lnTo>
                  <a:lnTo>
                    <a:pt x="9525" y="85725"/>
                  </a:lnTo>
                  <a:lnTo>
                    <a:pt x="28575" y="57150"/>
                  </a:lnTo>
                  <a:lnTo>
                    <a:pt x="45244" y="42863"/>
                  </a:lnTo>
                  <a:lnTo>
                    <a:pt x="78581" y="26194"/>
                  </a:lnTo>
                  <a:lnTo>
                    <a:pt x="119062" y="16669"/>
                  </a:lnTo>
                  <a:lnTo>
                    <a:pt x="166687" y="7144"/>
                  </a:lnTo>
                  <a:lnTo>
                    <a:pt x="233362" y="0"/>
                  </a:lnTo>
                  <a:lnTo>
                    <a:pt x="307181" y="0"/>
                  </a:lnTo>
                  <a:lnTo>
                    <a:pt x="464344" y="23813"/>
                  </a:lnTo>
                  <a:lnTo>
                    <a:pt x="683419" y="52388"/>
                  </a:lnTo>
                  <a:lnTo>
                    <a:pt x="883444" y="73819"/>
                  </a:lnTo>
                  <a:lnTo>
                    <a:pt x="1071562" y="92869"/>
                  </a:lnTo>
                  <a:lnTo>
                    <a:pt x="1283494" y="111919"/>
                  </a:lnTo>
                  <a:lnTo>
                    <a:pt x="1426369" y="123825"/>
                  </a:lnTo>
                  <a:lnTo>
                    <a:pt x="1545431" y="130969"/>
                  </a:lnTo>
                  <a:lnTo>
                    <a:pt x="1678781" y="133350"/>
                  </a:lnTo>
                  <a:lnTo>
                    <a:pt x="1783556" y="135732"/>
                  </a:lnTo>
                  <a:lnTo>
                    <a:pt x="1831181" y="130969"/>
                  </a:lnTo>
                  <a:lnTo>
                    <a:pt x="1883569" y="116682"/>
                  </a:lnTo>
                  <a:lnTo>
                    <a:pt x="1914525" y="100013"/>
                  </a:lnTo>
                  <a:lnTo>
                    <a:pt x="1938337" y="78582"/>
                  </a:lnTo>
                  <a:lnTo>
                    <a:pt x="1952625" y="64294"/>
                  </a:lnTo>
                  <a:lnTo>
                    <a:pt x="1978819" y="50007"/>
                  </a:lnTo>
                  <a:lnTo>
                    <a:pt x="1997869" y="42863"/>
                  </a:lnTo>
                  <a:lnTo>
                    <a:pt x="2021681" y="38100"/>
                  </a:lnTo>
                  <a:lnTo>
                    <a:pt x="2040731" y="42863"/>
                  </a:lnTo>
                  <a:lnTo>
                    <a:pt x="2050256" y="50007"/>
                  </a:lnTo>
                  <a:lnTo>
                    <a:pt x="2055019" y="66675"/>
                  </a:lnTo>
                  <a:lnTo>
                    <a:pt x="2050256" y="97632"/>
                  </a:lnTo>
                  <a:lnTo>
                    <a:pt x="2038350" y="130969"/>
                  </a:lnTo>
                  <a:lnTo>
                    <a:pt x="2009775" y="195263"/>
                  </a:lnTo>
                  <a:lnTo>
                    <a:pt x="1959769" y="283369"/>
                  </a:lnTo>
                  <a:lnTo>
                    <a:pt x="1900237" y="359569"/>
                  </a:lnTo>
                  <a:lnTo>
                    <a:pt x="1847850" y="409575"/>
                  </a:lnTo>
                  <a:lnTo>
                    <a:pt x="1826419" y="423863"/>
                  </a:lnTo>
                  <a:lnTo>
                    <a:pt x="1807369" y="426244"/>
                  </a:lnTo>
                  <a:lnTo>
                    <a:pt x="1774031" y="419100"/>
                  </a:lnTo>
                  <a:lnTo>
                    <a:pt x="1735931" y="397669"/>
                  </a:lnTo>
                  <a:lnTo>
                    <a:pt x="1693069" y="369094"/>
                  </a:lnTo>
                  <a:lnTo>
                    <a:pt x="1678781" y="359569"/>
                  </a:lnTo>
                  <a:lnTo>
                    <a:pt x="1404937" y="338138"/>
                  </a:lnTo>
                  <a:lnTo>
                    <a:pt x="107394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3564DBD-956C-4E55-8F30-9732D07A5582}"/>
              </a:ext>
            </a:extLst>
          </p:cNvPr>
          <p:cNvSpPr/>
          <p:nvPr/>
        </p:nvSpPr>
        <p:spPr>
          <a:xfrm>
            <a:off x="3676650" y="1531938"/>
            <a:ext cx="466725" cy="1571625"/>
          </a:xfrm>
          <a:custGeom>
            <a:avLst/>
            <a:gdLst>
              <a:gd name="connsiteX0" fmla="*/ 464344 w 466725"/>
              <a:gd name="connsiteY0" fmla="*/ 866775 h 1571625"/>
              <a:gd name="connsiteX1" fmla="*/ 466725 w 466725"/>
              <a:gd name="connsiteY1" fmla="*/ 1550194 h 1571625"/>
              <a:gd name="connsiteX2" fmla="*/ 238125 w 466725"/>
              <a:gd name="connsiteY2" fmla="*/ 1571625 h 1571625"/>
              <a:gd name="connsiteX3" fmla="*/ 242888 w 466725"/>
              <a:gd name="connsiteY3" fmla="*/ 1364456 h 1571625"/>
              <a:gd name="connsiteX4" fmla="*/ 242888 w 466725"/>
              <a:gd name="connsiteY4" fmla="*/ 1088231 h 1571625"/>
              <a:gd name="connsiteX5" fmla="*/ 242888 w 466725"/>
              <a:gd name="connsiteY5" fmla="*/ 792956 h 1571625"/>
              <a:gd name="connsiteX6" fmla="*/ 240506 w 466725"/>
              <a:gd name="connsiteY6" fmla="*/ 642937 h 1571625"/>
              <a:gd name="connsiteX7" fmla="*/ 240506 w 466725"/>
              <a:gd name="connsiteY7" fmla="*/ 564356 h 1571625"/>
              <a:gd name="connsiteX8" fmla="*/ 240506 w 466725"/>
              <a:gd name="connsiteY8" fmla="*/ 497681 h 1571625"/>
              <a:gd name="connsiteX9" fmla="*/ 238125 w 466725"/>
              <a:gd name="connsiteY9" fmla="*/ 457200 h 1571625"/>
              <a:gd name="connsiteX10" fmla="*/ 235744 w 466725"/>
              <a:gd name="connsiteY10" fmla="*/ 411956 h 1571625"/>
              <a:gd name="connsiteX11" fmla="*/ 230981 w 466725"/>
              <a:gd name="connsiteY11" fmla="*/ 373856 h 1571625"/>
              <a:gd name="connsiteX12" fmla="*/ 223838 w 466725"/>
              <a:gd name="connsiteY12" fmla="*/ 338137 h 1571625"/>
              <a:gd name="connsiteX13" fmla="*/ 214313 w 466725"/>
              <a:gd name="connsiteY13" fmla="*/ 295275 h 1571625"/>
              <a:gd name="connsiteX14" fmla="*/ 202406 w 466725"/>
              <a:gd name="connsiteY14" fmla="*/ 261937 h 1571625"/>
              <a:gd name="connsiteX15" fmla="*/ 188119 w 466725"/>
              <a:gd name="connsiteY15" fmla="*/ 223837 h 1571625"/>
              <a:gd name="connsiteX16" fmla="*/ 169069 w 466725"/>
              <a:gd name="connsiteY16" fmla="*/ 192881 h 1571625"/>
              <a:gd name="connsiteX17" fmla="*/ 147638 w 466725"/>
              <a:gd name="connsiteY17" fmla="*/ 161925 h 1571625"/>
              <a:gd name="connsiteX18" fmla="*/ 128588 w 466725"/>
              <a:gd name="connsiteY18" fmla="*/ 140494 h 1571625"/>
              <a:gd name="connsiteX19" fmla="*/ 109538 w 466725"/>
              <a:gd name="connsiteY19" fmla="*/ 126206 h 1571625"/>
              <a:gd name="connsiteX20" fmla="*/ 78581 w 466725"/>
              <a:gd name="connsiteY20" fmla="*/ 104775 h 1571625"/>
              <a:gd name="connsiteX21" fmla="*/ 33338 w 466725"/>
              <a:gd name="connsiteY21" fmla="*/ 71437 h 1571625"/>
              <a:gd name="connsiteX22" fmla="*/ 7144 w 466725"/>
              <a:gd name="connsiteY22" fmla="*/ 47625 h 1571625"/>
              <a:gd name="connsiteX23" fmla="*/ 0 w 466725"/>
              <a:gd name="connsiteY23" fmla="*/ 33337 h 1571625"/>
              <a:gd name="connsiteX24" fmla="*/ 0 w 466725"/>
              <a:gd name="connsiteY24" fmla="*/ 23812 h 1571625"/>
              <a:gd name="connsiteX25" fmla="*/ 9525 w 466725"/>
              <a:gd name="connsiteY25" fmla="*/ 11906 h 1571625"/>
              <a:gd name="connsiteX26" fmla="*/ 35719 w 466725"/>
              <a:gd name="connsiteY26" fmla="*/ 2381 h 1571625"/>
              <a:gd name="connsiteX27" fmla="*/ 80963 w 466725"/>
              <a:gd name="connsiteY27" fmla="*/ 0 h 1571625"/>
              <a:gd name="connsiteX28" fmla="*/ 140494 w 466725"/>
              <a:gd name="connsiteY28" fmla="*/ 4762 h 1571625"/>
              <a:gd name="connsiteX29" fmla="*/ 211931 w 466725"/>
              <a:gd name="connsiteY29" fmla="*/ 19050 h 1571625"/>
              <a:gd name="connsiteX30" fmla="*/ 271463 w 466725"/>
              <a:gd name="connsiteY30" fmla="*/ 40481 h 1571625"/>
              <a:gd name="connsiteX31" fmla="*/ 342900 w 466725"/>
              <a:gd name="connsiteY31" fmla="*/ 71437 h 1571625"/>
              <a:gd name="connsiteX32" fmla="*/ 407194 w 466725"/>
              <a:gd name="connsiteY32" fmla="*/ 102394 h 1571625"/>
              <a:gd name="connsiteX33" fmla="*/ 423863 w 466725"/>
              <a:gd name="connsiteY33" fmla="*/ 111919 h 1571625"/>
              <a:gd name="connsiteX34" fmla="*/ 450056 w 466725"/>
              <a:gd name="connsiteY34" fmla="*/ 304800 h 1571625"/>
              <a:gd name="connsiteX35" fmla="*/ 464344 w 466725"/>
              <a:gd name="connsiteY35" fmla="*/ 407194 h 1571625"/>
              <a:gd name="connsiteX36" fmla="*/ 466725 w 466725"/>
              <a:gd name="connsiteY36" fmla="*/ 502444 h 1571625"/>
              <a:gd name="connsiteX37" fmla="*/ 464344 w 466725"/>
              <a:gd name="connsiteY37" fmla="*/ 866775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66725" h="1571625">
                <a:moveTo>
                  <a:pt x="464344" y="866775"/>
                </a:moveTo>
                <a:cubicBezTo>
                  <a:pt x="465138" y="1094581"/>
                  <a:pt x="465931" y="1322388"/>
                  <a:pt x="466725" y="1550194"/>
                </a:cubicBezTo>
                <a:lnTo>
                  <a:pt x="238125" y="1571625"/>
                </a:lnTo>
                <a:lnTo>
                  <a:pt x="242888" y="1364456"/>
                </a:lnTo>
                <a:lnTo>
                  <a:pt x="242888" y="1088231"/>
                </a:lnTo>
                <a:lnTo>
                  <a:pt x="242888" y="792956"/>
                </a:lnTo>
                <a:lnTo>
                  <a:pt x="240506" y="642937"/>
                </a:lnTo>
                <a:lnTo>
                  <a:pt x="240506" y="564356"/>
                </a:lnTo>
                <a:lnTo>
                  <a:pt x="240506" y="497681"/>
                </a:lnTo>
                <a:lnTo>
                  <a:pt x="238125" y="457200"/>
                </a:lnTo>
                <a:lnTo>
                  <a:pt x="235744" y="411956"/>
                </a:lnTo>
                <a:lnTo>
                  <a:pt x="230981" y="373856"/>
                </a:lnTo>
                <a:lnTo>
                  <a:pt x="223838" y="338137"/>
                </a:lnTo>
                <a:lnTo>
                  <a:pt x="214313" y="295275"/>
                </a:lnTo>
                <a:lnTo>
                  <a:pt x="202406" y="261937"/>
                </a:lnTo>
                <a:lnTo>
                  <a:pt x="188119" y="223837"/>
                </a:lnTo>
                <a:lnTo>
                  <a:pt x="169069" y="192881"/>
                </a:lnTo>
                <a:lnTo>
                  <a:pt x="147638" y="161925"/>
                </a:lnTo>
                <a:lnTo>
                  <a:pt x="128588" y="140494"/>
                </a:lnTo>
                <a:lnTo>
                  <a:pt x="109538" y="126206"/>
                </a:lnTo>
                <a:lnTo>
                  <a:pt x="78581" y="104775"/>
                </a:lnTo>
                <a:lnTo>
                  <a:pt x="33338" y="71437"/>
                </a:lnTo>
                <a:lnTo>
                  <a:pt x="7144" y="47625"/>
                </a:lnTo>
                <a:lnTo>
                  <a:pt x="0" y="33337"/>
                </a:lnTo>
                <a:lnTo>
                  <a:pt x="0" y="23812"/>
                </a:lnTo>
                <a:lnTo>
                  <a:pt x="9525" y="11906"/>
                </a:lnTo>
                <a:lnTo>
                  <a:pt x="35719" y="2381"/>
                </a:lnTo>
                <a:lnTo>
                  <a:pt x="80963" y="0"/>
                </a:lnTo>
                <a:lnTo>
                  <a:pt x="140494" y="4762"/>
                </a:lnTo>
                <a:lnTo>
                  <a:pt x="211931" y="19050"/>
                </a:lnTo>
                <a:lnTo>
                  <a:pt x="271463" y="40481"/>
                </a:lnTo>
                <a:lnTo>
                  <a:pt x="342900" y="71437"/>
                </a:lnTo>
                <a:lnTo>
                  <a:pt x="407194" y="102394"/>
                </a:lnTo>
                <a:lnTo>
                  <a:pt x="423863" y="111919"/>
                </a:lnTo>
                <a:lnTo>
                  <a:pt x="450056" y="304800"/>
                </a:lnTo>
                <a:lnTo>
                  <a:pt x="464344" y="407194"/>
                </a:lnTo>
                <a:cubicBezTo>
                  <a:pt x="465138" y="438944"/>
                  <a:pt x="465931" y="470694"/>
                  <a:pt x="466725" y="502444"/>
                </a:cubicBezTo>
                <a:cubicBezTo>
                  <a:pt x="465931" y="616744"/>
                  <a:pt x="465138" y="731044"/>
                  <a:pt x="464344" y="8667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DBBB4A57-2B15-4BD5-8B9E-FE668876D51A}"/>
              </a:ext>
            </a:extLst>
          </p:cNvPr>
          <p:cNvSpPr/>
          <p:nvPr/>
        </p:nvSpPr>
        <p:spPr>
          <a:xfrm>
            <a:off x="2719388" y="2716213"/>
            <a:ext cx="442912" cy="1246187"/>
          </a:xfrm>
          <a:custGeom>
            <a:avLst/>
            <a:gdLst>
              <a:gd name="connsiteX0" fmla="*/ 431006 w 442912"/>
              <a:gd name="connsiteY0" fmla="*/ 621507 h 1245394"/>
              <a:gd name="connsiteX1" fmla="*/ 409575 w 442912"/>
              <a:gd name="connsiteY1" fmla="*/ 723900 h 1245394"/>
              <a:gd name="connsiteX2" fmla="*/ 385762 w 442912"/>
              <a:gd name="connsiteY2" fmla="*/ 819150 h 1245394"/>
              <a:gd name="connsiteX3" fmla="*/ 350043 w 442912"/>
              <a:gd name="connsiteY3" fmla="*/ 912019 h 1245394"/>
              <a:gd name="connsiteX4" fmla="*/ 323850 w 442912"/>
              <a:gd name="connsiteY4" fmla="*/ 978694 h 1245394"/>
              <a:gd name="connsiteX5" fmla="*/ 278606 w 442912"/>
              <a:gd name="connsiteY5" fmla="*/ 1069182 h 1245394"/>
              <a:gd name="connsiteX6" fmla="*/ 230981 w 442912"/>
              <a:gd name="connsiteY6" fmla="*/ 1147763 h 1245394"/>
              <a:gd name="connsiteX7" fmla="*/ 200025 w 442912"/>
              <a:gd name="connsiteY7" fmla="*/ 1195388 h 1245394"/>
              <a:gd name="connsiteX8" fmla="*/ 183356 w 442912"/>
              <a:gd name="connsiteY8" fmla="*/ 1214438 h 1245394"/>
              <a:gd name="connsiteX9" fmla="*/ 147637 w 442912"/>
              <a:gd name="connsiteY9" fmla="*/ 1235869 h 1245394"/>
              <a:gd name="connsiteX10" fmla="*/ 119062 w 442912"/>
              <a:gd name="connsiteY10" fmla="*/ 1243013 h 1245394"/>
              <a:gd name="connsiteX11" fmla="*/ 104775 w 442912"/>
              <a:gd name="connsiteY11" fmla="*/ 1245394 h 1245394"/>
              <a:gd name="connsiteX12" fmla="*/ 76200 w 442912"/>
              <a:gd name="connsiteY12" fmla="*/ 1235869 h 1245394"/>
              <a:gd name="connsiteX13" fmla="*/ 57150 w 442912"/>
              <a:gd name="connsiteY13" fmla="*/ 1219200 h 1245394"/>
              <a:gd name="connsiteX14" fmla="*/ 42862 w 442912"/>
              <a:gd name="connsiteY14" fmla="*/ 1190625 h 1245394"/>
              <a:gd name="connsiteX15" fmla="*/ 28575 w 442912"/>
              <a:gd name="connsiteY15" fmla="*/ 1152525 h 1245394"/>
              <a:gd name="connsiteX16" fmla="*/ 11906 w 442912"/>
              <a:gd name="connsiteY16" fmla="*/ 1081088 h 1245394"/>
              <a:gd name="connsiteX17" fmla="*/ 2381 w 442912"/>
              <a:gd name="connsiteY17" fmla="*/ 1016794 h 1245394"/>
              <a:gd name="connsiteX18" fmla="*/ 0 w 442912"/>
              <a:gd name="connsiteY18" fmla="*/ 969169 h 1245394"/>
              <a:gd name="connsiteX19" fmla="*/ 4762 w 442912"/>
              <a:gd name="connsiteY19" fmla="*/ 926307 h 1245394"/>
              <a:gd name="connsiteX20" fmla="*/ 14287 w 442912"/>
              <a:gd name="connsiteY20" fmla="*/ 892969 h 1245394"/>
              <a:gd name="connsiteX21" fmla="*/ 50006 w 442912"/>
              <a:gd name="connsiteY21" fmla="*/ 854869 h 1245394"/>
              <a:gd name="connsiteX22" fmla="*/ 109537 w 442912"/>
              <a:gd name="connsiteY22" fmla="*/ 776288 h 1245394"/>
              <a:gd name="connsiteX23" fmla="*/ 157162 w 442912"/>
              <a:gd name="connsiteY23" fmla="*/ 707232 h 1245394"/>
              <a:gd name="connsiteX24" fmla="*/ 202406 w 442912"/>
              <a:gd name="connsiteY24" fmla="*/ 626269 h 1245394"/>
              <a:gd name="connsiteX25" fmla="*/ 235743 w 442912"/>
              <a:gd name="connsiteY25" fmla="*/ 545307 h 1245394"/>
              <a:gd name="connsiteX26" fmla="*/ 257175 w 442912"/>
              <a:gd name="connsiteY26" fmla="*/ 478632 h 1245394"/>
              <a:gd name="connsiteX27" fmla="*/ 273843 w 442912"/>
              <a:gd name="connsiteY27" fmla="*/ 416719 h 1245394"/>
              <a:gd name="connsiteX28" fmla="*/ 288131 w 442912"/>
              <a:gd name="connsiteY28" fmla="*/ 328613 h 1245394"/>
              <a:gd name="connsiteX29" fmla="*/ 295275 w 442912"/>
              <a:gd name="connsiteY29" fmla="*/ 257175 h 1245394"/>
              <a:gd name="connsiteX30" fmla="*/ 295275 w 442912"/>
              <a:gd name="connsiteY30" fmla="*/ 195263 h 1245394"/>
              <a:gd name="connsiteX31" fmla="*/ 292893 w 442912"/>
              <a:gd name="connsiteY31" fmla="*/ 145257 h 1245394"/>
              <a:gd name="connsiteX32" fmla="*/ 285750 w 442912"/>
              <a:gd name="connsiteY32" fmla="*/ 76200 h 1245394"/>
              <a:gd name="connsiteX33" fmla="*/ 283368 w 442912"/>
              <a:gd name="connsiteY33" fmla="*/ 38100 h 1245394"/>
              <a:gd name="connsiteX34" fmla="*/ 283368 w 442912"/>
              <a:gd name="connsiteY34" fmla="*/ 16669 h 1245394"/>
              <a:gd name="connsiteX35" fmla="*/ 288131 w 442912"/>
              <a:gd name="connsiteY35" fmla="*/ 0 h 1245394"/>
              <a:gd name="connsiteX36" fmla="*/ 302418 w 442912"/>
              <a:gd name="connsiteY36" fmla="*/ 0 h 1245394"/>
              <a:gd name="connsiteX37" fmla="*/ 321468 w 442912"/>
              <a:gd name="connsiteY37" fmla="*/ 7144 h 1245394"/>
              <a:gd name="connsiteX38" fmla="*/ 340518 w 442912"/>
              <a:gd name="connsiteY38" fmla="*/ 26194 h 1245394"/>
              <a:gd name="connsiteX39" fmla="*/ 359568 w 442912"/>
              <a:gd name="connsiteY39" fmla="*/ 54769 h 1245394"/>
              <a:gd name="connsiteX40" fmla="*/ 381000 w 442912"/>
              <a:gd name="connsiteY40" fmla="*/ 104775 h 1245394"/>
              <a:gd name="connsiteX41" fmla="*/ 397668 w 442912"/>
              <a:gd name="connsiteY41" fmla="*/ 152400 h 1245394"/>
              <a:gd name="connsiteX42" fmla="*/ 414337 w 442912"/>
              <a:gd name="connsiteY42" fmla="*/ 219075 h 1245394"/>
              <a:gd name="connsiteX43" fmla="*/ 426243 w 442912"/>
              <a:gd name="connsiteY43" fmla="*/ 278607 h 1245394"/>
              <a:gd name="connsiteX44" fmla="*/ 442912 w 442912"/>
              <a:gd name="connsiteY44" fmla="*/ 400050 h 1245394"/>
              <a:gd name="connsiteX45" fmla="*/ 442912 w 442912"/>
              <a:gd name="connsiteY45" fmla="*/ 426244 h 1245394"/>
              <a:gd name="connsiteX46" fmla="*/ 442912 w 442912"/>
              <a:gd name="connsiteY46" fmla="*/ 552450 h 1245394"/>
              <a:gd name="connsiteX47" fmla="*/ 431006 w 442912"/>
              <a:gd name="connsiteY47" fmla="*/ 621507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2912" h="1245394">
                <a:moveTo>
                  <a:pt x="431006" y="621507"/>
                </a:moveTo>
                <a:lnTo>
                  <a:pt x="409575" y="723900"/>
                </a:lnTo>
                <a:lnTo>
                  <a:pt x="385762" y="819150"/>
                </a:lnTo>
                <a:lnTo>
                  <a:pt x="350043" y="912019"/>
                </a:lnTo>
                <a:lnTo>
                  <a:pt x="323850" y="978694"/>
                </a:lnTo>
                <a:lnTo>
                  <a:pt x="278606" y="1069182"/>
                </a:lnTo>
                <a:lnTo>
                  <a:pt x="230981" y="1147763"/>
                </a:lnTo>
                <a:lnTo>
                  <a:pt x="200025" y="1195388"/>
                </a:lnTo>
                <a:lnTo>
                  <a:pt x="183356" y="1214438"/>
                </a:lnTo>
                <a:lnTo>
                  <a:pt x="147637" y="1235869"/>
                </a:lnTo>
                <a:lnTo>
                  <a:pt x="119062" y="1243013"/>
                </a:lnTo>
                <a:lnTo>
                  <a:pt x="104775" y="1245394"/>
                </a:lnTo>
                <a:lnTo>
                  <a:pt x="76200" y="1235869"/>
                </a:lnTo>
                <a:lnTo>
                  <a:pt x="57150" y="1219200"/>
                </a:lnTo>
                <a:lnTo>
                  <a:pt x="42862" y="1190625"/>
                </a:lnTo>
                <a:lnTo>
                  <a:pt x="28575" y="1152525"/>
                </a:lnTo>
                <a:lnTo>
                  <a:pt x="11906" y="1081088"/>
                </a:lnTo>
                <a:lnTo>
                  <a:pt x="2381" y="1016794"/>
                </a:lnTo>
                <a:lnTo>
                  <a:pt x="0" y="969169"/>
                </a:lnTo>
                <a:lnTo>
                  <a:pt x="4762" y="926307"/>
                </a:lnTo>
                <a:lnTo>
                  <a:pt x="14287" y="892969"/>
                </a:lnTo>
                <a:lnTo>
                  <a:pt x="50006" y="854869"/>
                </a:lnTo>
                <a:lnTo>
                  <a:pt x="109537" y="776288"/>
                </a:lnTo>
                <a:lnTo>
                  <a:pt x="157162" y="707232"/>
                </a:lnTo>
                <a:lnTo>
                  <a:pt x="202406" y="626269"/>
                </a:lnTo>
                <a:lnTo>
                  <a:pt x="235743" y="545307"/>
                </a:lnTo>
                <a:lnTo>
                  <a:pt x="257175" y="478632"/>
                </a:lnTo>
                <a:lnTo>
                  <a:pt x="273843" y="416719"/>
                </a:lnTo>
                <a:lnTo>
                  <a:pt x="288131" y="328613"/>
                </a:lnTo>
                <a:lnTo>
                  <a:pt x="295275" y="257175"/>
                </a:lnTo>
                <a:lnTo>
                  <a:pt x="295275" y="195263"/>
                </a:lnTo>
                <a:lnTo>
                  <a:pt x="292893" y="145257"/>
                </a:lnTo>
                <a:lnTo>
                  <a:pt x="285750" y="76200"/>
                </a:lnTo>
                <a:lnTo>
                  <a:pt x="283368" y="38100"/>
                </a:lnTo>
                <a:lnTo>
                  <a:pt x="283368" y="16669"/>
                </a:lnTo>
                <a:lnTo>
                  <a:pt x="288131" y="0"/>
                </a:lnTo>
                <a:lnTo>
                  <a:pt x="302418" y="0"/>
                </a:lnTo>
                <a:lnTo>
                  <a:pt x="321468" y="7144"/>
                </a:lnTo>
                <a:lnTo>
                  <a:pt x="340518" y="26194"/>
                </a:lnTo>
                <a:lnTo>
                  <a:pt x="359568" y="54769"/>
                </a:lnTo>
                <a:lnTo>
                  <a:pt x="381000" y="104775"/>
                </a:lnTo>
                <a:lnTo>
                  <a:pt x="397668" y="152400"/>
                </a:lnTo>
                <a:lnTo>
                  <a:pt x="414337" y="219075"/>
                </a:lnTo>
                <a:lnTo>
                  <a:pt x="426243" y="278607"/>
                </a:lnTo>
                <a:lnTo>
                  <a:pt x="442912" y="400050"/>
                </a:lnTo>
                <a:lnTo>
                  <a:pt x="442912" y="426244"/>
                </a:lnTo>
                <a:lnTo>
                  <a:pt x="442912" y="552450"/>
                </a:lnTo>
                <a:lnTo>
                  <a:pt x="431006" y="6215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5F9F4930-065C-4A4A-A78C-F0CBBC3D834A}"/>
              </a:ext>
            </a:extLst>
          </p:cNvPr>
          <p:cNvSpPr/>
          <p:nvPr/>
        </p:nvSpPr>
        <p:spPr>
          <a:xfrm>
            <a:off x="3987800" y="3389313"/>
            <a:ext cx="401638" cy="2800350"/>
          </a:xfrm>
          <a:custGeom>
            <a:avLst/>
            <a:gdLst>
              <a:gd name="connsiteX0" fmla="*/ 175708 w 401619"/>
              <a:gd name="connsiteY0" fmla="*/ 1151068 h 2800574"/>
              <a:gd name="connsiteX1" fmla="*/ 175708 w 401619"/>
              <a:gd name="connsiteY1" fmla="*/ 842682 h 2800574"/>
              <a:gd name="connsiteX2" fmla="*/ 175708 w 401619"/>
              <a:gd name="connsiteY2" fmla="*/ 562983 h 2800574"/>
              <a:gd name="connsiteX3" fmla="*/ 175708 w 401619"/>
              <a:gd name="connsiteY3" fmla="*/ 347830 h 2800574"/>
              <a:gd name="connsiteX4" fmla="*/ 175708 w 401619"/>
              <a:gd name="connsiteY4" fmla="*/ 304800 h 2800574"/>
              <a:gd name="connsiteX5" fmla="*/ 168537 w 401619"/>
              <a:gd name="connsiteY5" fmla="*/ 268941 h 2800574"/>
              <a:gd name="connsiteX6" fmla="*/ 157779 w 401619"/>
              <a:gd name="connsiteY6" fmla="*/ 229496 h 2800574"/>
              <a:gd name="connsiteX7" fmla="*/ 139850 w 401619"/>
              <a:gd name="connsiteY7" fmla="*/ 190052 h 2800574"/>
              <a:gd name="connsiteX8" fmla="*/ 114748 w 401619"/>
              <a:gd name="connsiteY8" fmla="*/ 150607 h 2800574"/>
              <a:gd name="connsiteX9" fmla="*/ 78890 w 401619"/>
              <a:gd name="connsiteY9" fmla="*/ 103990 h 2800574"/>
              <a:gd name="connsiteX10" fmla="*/ 50203 w 401619"/>
              <a:gd name="connsiteY10" fmla="*/ 71717 h 2800574"/>
              <a:gd name="connsiteX11" fmla="*/ 10758 w 401619"/>
              <a:gd name="connsiteY11" fmla="*/ 39445 h 2800574"/>
              <a:gd name="connsiteX12" fmla="*/ 0 w 401619"/>
              <a:gd name="connsiteY12" fmla="*/ 21515 h 2800574"/>
              <a:gd name="connsiteX13" fmla="*/ 3586 w 401619"/>
              <a:gd name="connsiteY13" fmla="*/ 7172 h 2800574"/>
              <a:gd name="connsiteX14" fmla="*/ 14344 w 401619"/>
              <a:gd name="connsiteY14" fmla="*/ 3586 h 2800574"/>
              <a:gd name="connsiteX15" fmla="*/ 57374 w 401619"/>
              <a:gd name="connsiteY15" fmla="*/ 0 h 2800574"/>
              <a:gd name="connsiteX16" fmla="*/ 132678 w 401619"/>
              <a:gd name="connsiteY16" fmla="*/ 10757 h 2800574"/>
              <a:gd name="connsiteX17" fmla="*/ 229497 w 401619"/>
              <a:gd name="connsiteY17" fmla="*/ 43030 h 2800574"/>
              <a:gd name="connsiteX18" fmla="*/ 294043 w 401619"/>
              <a:gd name="connsiteY18" fmla="*/ 71717 h 2800574"/>
              <a:gd name="connsiteX19" fmla="*/ 369346 w 401619"/>
              <a:gd name="connsiteY19" fmla="*/ 121920 h 2800574"/>
              <a:gd name="connsiteX20" fmla="*/ 401619 w 401619"/>
              <a:gd name="connsiteY20" fmla="*/ 290456 h 2800574"/>
              <a:gd name="connsiteX21" fmla="*/ 394447 w 401619"/>
              <a:gd name="connsiteY21" fmla="*/ 498437 h 2800574"/>
              <a:gd name="connsiteX22" fmla="*/ 376518 w 401619"/>
              <a:gd name="connsiteY22" fmla="*/ 828339 h 2800574"/>
              <a:gd name="connsiteX23" fmla="*/ 380104 w 401619"/>
              <a:gd name="connsiteY23" fmla="*/ 1129553 h 2800574"/>
              <a:gd name="connsiteX24" fmla="*/ 380104 w 401619"/>
              <a:gd name="connsiteY24" fmla="*/ 1520414 h 2800574"/>
              <a:gd name="connsiteX25" fmla="*/ 380104 w 401619"/>
              <a:gd name="connsiteY25" fmla="*/ 1868245 h 2800574"/>
              <a:gd name="connsiteX26" fmla="*/ 380104 w 401619"/>
              <a:gd name="connsiteY26" fmla="*/ 2251934 h 2800574"/>
              <a:gd name="connsiteX27" fmla="*/ 369346 w 401619"/>
              <a:gd name="connsiteY27" fmla="*/ 2510117 h 2800574"/>
              <a:gd name="connsiteX28" fmla="*/ 358588 w 401619"/>
              <a:gd name="connsiteY28" fmla="*/ 2639209 h 2800574"/>
              <a:gd name="connsiteX29" fmla="*/ 344245 w 401619"/>
              <a:gd name="connsiteY29" fmla="*/ 2685826 h 2800574"/>
              <a:gd name="connsiteX30" fmla="*/ 319144 w 401619"/>
              <a:gd name="connsiteY30" fmla="*/ 2743200 h 2800574"/>
              <a:gd name="connsiteX31" fmla="*/ 294043 w 401619"/>
              <a:gd name="connsiteY31" fmla="*/ 2771887 h 2800574"/>
              <a:gd name="connsiteX32" fmla="*/ 265355 w 401619"/>
              <a:gd name="connsiteY32" fmla="*/ 2796988 h 2800574"/>
              <a:gd name="connsiteX33" fmla="*/ 240254 w 401619"/>
              <a:gd name="connsiteY33" fmla="*/ 2800574 h 2800574"/>
              <a:gd name="connsiteX34" fmla="*/ 207981 w 401619"/>
              <a:gd name="connsiteY34" fmla="*/ 2789816 h 2800574"/>
              <a:gd name="connsiteX35" fmla="*/ 179294 w 401619"/>
              <a:gd name="connsiteY35" fmla="*/ 2761129 h 2800574"/>
              <a:gd name="connsiteX36" fmla="*/ 157779 w 401619"/>
              <a:gd name="connsiteY36" fmla="*/ 2728856 h 2800574"/>
              <a:gd name="connsiteX37" fmla="*/ 129092 w 401619"/>
              <a:gd name="connsiteY37" fmla="*/ 2639209 h 2800574"/>
              <a:gd name="connsiteX38" fmla="*/ 103991 w 401619"/>
              <a:gd name="connsiteY38" fmla="*/ 2538805 h 2800574"/>
              <a:gd name="connsiteX39" fmla="*/ 93233 w 401619"/>
              <a:gd name="connsiteY39" fmla="*/ 2456329 h 2800574"/>
              <a:gd name="connsiteX40" fmla="*/ 89647 w 401619"/>
              <a:gd name="connsiteY40" fmla="*/ 2370268 h 2800574"/>
              <a:gd name="connsiteX41" fmla="*/ 89647 w 401619"/>
              <a:gd name="connsiteY41" fmla="*/ 2337995 h 2800574"/>
              <a:gd name="connsiteX42" fmla="*/ 100405 w 401619"/>
              <a:gd name="connsiteY42" fmla="*/ 2309308 h 2800574"/>
              <a:gd name="connsiteX43" fmla="*/ 125506 w 401619"/>
              <a:gd name="connsiteY43" fmla="*/ 2241176 h 2800574"/>
              <a:gd name="connsiteX44" fmla="*/ 139850 w 401619"/>
              <a:gd name="connsiteY44" fmla="*/ 2162287 h 2800574"/>
              <a:gd name="connsiteX45" fmla="*/ 154193 w 401619"/>
              <a:gd name="connsiteY45" fmla="*/ 2083397 h 2800574"/>
              <a:gd name="connsiteX46" fmla="*/ 164951 w 401619"/>
              <a:gd name="connsiteY46" fmla="*/ 1982993 h 2800574"/>
              <a:gd name="connsiteX47" fmla="*/ 172123 w 401619"/>
              <a:gd name="connsiteY47" fmla="*/ 1853901 h 2800574"/>
              <a:gd name="connsiteX48" fmla="*/ 179294 w 401619"/>
              <a:gd name="connsiteY48" fmla="*/ 1624405 h 2800574"/>
              <a:gd name="connsiteX49" fmla="*/ 175708 w 401619"/>
              <a:gd name="connsiteY49" fmla="*/ 1151068 h 280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01619" h="2800574">
                <a:moveTo>
                  <a:pt x="175708" y="1151068"/>
                </a:moveTo>
                <a:lnTo>
                  <a:pt x="175708" y="842682"/>
                </a:lnTo>
                <a:lnTo>
                  <a:pt x="175708" y="562983"/>
                </a:lnTo>
                <a:lnTo>
                  <a:pt x="175708" y="347830"/>
                </a:lnTo>
                <a:lnTo>
                  <a:pt x="175708" y="304800"/>
                </a:lnTo>
                <a:lnTo>
                  <a:pt x="168537" y="268941"/>
                </a:lnTo>
                <a:lnTo>
                  <a:pt x="157779" y="229496"/>
                </a:lnTo>
                <a:lnTo>
                  <a:pt x="139850" y="190052"/>
                </a:lnTo>
                <a:lnTo>
                  <a:pt x="114748" y="150607"/>
                </a:lnTo>
                <a:lnTo>
                  <a:pt x="78890" y="103990"/>
                </a:lnTo>
                <a:lnTo>
                  <a:pt x="50203" y="71717"/>
                </a:lnTo>
                <a:lnTo>
                  <a:pt x="10758" y="39445"/>
                </a:lnTo>
                <a:lnTo>
                  <a:pt x="0" y="21515"/>
                </a:lnTo>
                <a:lnTo>
                  <a:pt x="3586" y="7172"/>
                </a:lnTo>
                <a:lnTo>
                  <a:pt x="14344" y="3586"/>
                </a:lnTo>
                <a:lnTo>
                  <a:pt x="57374" y="0"/>
                </a:lnTo>
                <a:lnTo>
                  <a:pt x="132678" y="10757"/>
                </a:lnTo>
                <a:lnTo>
                  <a:pt x="229497" y="43030"/>
                </a:lnTo>
                <a:lnTo>
                  <a:pt x="294043" y="71717"/>
                </a:lnTo>
                <a:lnTo>
                  <a:pt x="369346" y="121920"/>
                </a:lnTo>
                <a:lnTo>
                  <a:pt x="401619" y="290456"/>
                </a:lnTo>
                <a:lnTo>
                  <a:pt x="394447" y="498437"/>
                </a:lnTo>
                <a:lnTo>
                  <a:pt x="376518" y="828339"/>
                </a:lnTo>
                <a:cubicBezTo>
                  <a:pt x="377713" y="928744"/>
                  <a:pt x="378909" y="1029148"/>
                  <a:pt x="380104" y="1129553"/>
                </a:cubicBezTo>
                <a:lnTo>
                  <a:pt x="380104" y="1520414"/>
                </a:lnTo>
                <a:lnTo>
                  <a:pt x="380104" y="1868245"/>
                </a:lnTo>
                <a:lnTo>
                  <a:pt x="380104" y="2251934"/>
                </a:lnTo>
                <a:lnTo>
                  <a:pt x="369346" y="2510117"/>
                </a:lnTo>
                <a:lnTo>
                  <a:pt x="358588" y="2639209"/>
                </a:lnTo>
                <a:lnTo>
                  <a:pt x="344245" y="2685826"/>
                </a:lnTo>
                <a:lnTo>
                  <a:pt x="319144" y="2743200"/>
                </a:lnTo>
                <a:lnTo>
                  <a:pt x="294043" y="2771887"/>
                </a:lnTo>
                <a:lnTo>
                  <a:pt x="265355" y="2796988"/>
                </a:lnTo>
                <a:lnTo>
                  <a:pt x="240254" y="2800574"/>
                </a:lnTo>
                <a:lnTo>
                  <a:pt x="207981" y="2789816"/>
                </a:lnTo>
                <a:lnTo>
                  <a:pt x="179294" y="2761129"/>
                </a:lnTo>
                <a:lnTo>
                  <a:pt x="157779" y="2728856"/>
                </a:lnTo>
                <a:lnTo>
                  <a:pt x="129092" y="2639209"/>
                </a:lnTo>
                <a:lnTo>
                  <a:pt x="103991" y="2538805"/>
                </a:lnTo>
                <a:lnTo>
                  <a:pt x="93233" y="2456329"/>
                </a:lnTo>
                <a:lnTo>
                  <a:pt x="89647" y="2370268"/>
                </a:lnTo>
                <a:lnTo>
                  <a:pt x="89647" y="2337995"/>
                </a:lnTo>
                <a:lnTo>
                  <a:pt x="100405" y="2309308"/>
                </a:lnTo>
                <a:lnTo>
                  <a:pt x="125506" y="2241176"/>
                </a:lnTo>
                <a:lnTo>
                  <a:pt x="139850" y="2162287"/>
                </a:lnTo>
                <a:lnTo>
                  <a:pt x="154193" y="2083397"/>
                </a:lnTo>
                <a:lnTo>
                  <a:pt x="164951" y="1982993"/>
                </a:lnTo>
                <a:lnTo>
                  <a:pt x="172123" y="1853901"/>
                </a:lnTo>
                <a:lnTo>
                  <a:pt x="179294" y="1624405"/>
                </a:lnTo>
                <a:cubicBezTo>
                  <a:pt x="178099" y="1480970"/>
                  <a:pt x="176903" y="1337534"/>
                  <a:pt x="175708" y="115106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F3DCF6D8-AF02-493A-B9F7-E5F742B25D08}"/>
              </a:ext>
            </a:extLst>
          </p:cNvPr>
          <p:cNvSpPr/>
          <p:nvPr/>
        </p:nvSpPr>
        <p:spPr>
          <a:xfrm>
            <a:off x="3990975" y="1398588"/>
            <a:ext cx="2192338" cy="1539875"/>
          </a:xfrm>
          <a:custGeom>
            <a:avLst/>
            <a:gdLst>
              <a:gd name="connsiteX0" fmla="*/ 1073944 w 2193131"/>
              <a:gd name="connsiteY0" fmla="*/ 140494 h 1540669"/>
              <a:gd name="connsiteX1" fmla="*/ 783431 w 2193131"/>
              <a:gd name="connsiteY1" fmla="*/ 183356 h 1540669"/>
              <a:gd name="connsiteX2" fmla="*/ 571500 w 2193131"/>
              <a:gd name="connsiteY2" fmla="*/ 214312 h 1540669"/>
              <a:gd name="connsiteX3" fmla="*/ 500063 w 2193131"/>
              <a:gd name="connsiteY3" fmla="*/ 223837 h 1540669"/>
              <a:gd name="connsiteX4" fmla="*/ 390525 w 2193131"/>
              <a:gd name="connsiteY4" fmla="*/ 235744 h 1540669"/>
              <a:gd name="connsiteX5" fmla="*/ 261938 w 2193131"/>
              <a:gd name="connsiteY5" fmla="*/ 242887 h 1540669"/>
              <a:gd name="connsiteX6" fmla="*/ 0 w 2193131"/>
              <a:gd name="connsiteY6" fmla="*/ 247650 h 1540669"/>
              <a:gd name="connsiteX7" fmla="*/ 54769 w 2193131"/>
              <a:gd name="connsiteY7" fmla="*/ 428625 h 1540669"/>
              <a:gd name="connsiteX8" fmla="*/ 157163 w 2193131"/>
              <a:gd name="connsiteY8" fmla="*/ 423862 h 1540669"/>
              <a:gd name="connsiteX9" fmla="*/ 219075 w 2193131"/>
              <a:gd name="connsiteY9" fmla="*/ 416719 h 1540669"/>
              <a:gd name="connsiteX10" fmla="*/ 276225 w 2193131"/>
              <a:gd name="connsiteY10" fmla="*/ 404812 h 1540669"/>
              <a:gd name="connsiteX11" fmla="*/ 478631 w 2193131"/>
              <a:gd name="connsiteY11" fmla="*/ 378619 h 1540669"/>
              <a:gd name="connsiteX12" fmla="*/ 778669 w 2193131"/>
              <a:gd name="connsiteY12" fmla="*/ 338137 h 1540669"/>
              <a:gd name="connsiteX13" fmla="*/ 1095375 w 2193131"/>
              <a:gd name="connsiteY13" fmla="*/ 295275 h 1540669"/>
              <a:gd name="connsiteX14" fmla="*/ 1366838 w 2193131"/>
              <a:gd name="connsiteY14" fmla="*/ 254794 h 1540669"/>
              <a:gd name="connsiteX15" fmla="*/ 1516856 w 2193131"/>
              <a:gd name="connsiteY15" fmla="*/ 233362 h 1540669"/>
              <a:gd name="connsiteX16" fmla="*/ 1612106 w 2193131"/>
              <a:gd name="connsiteY16" fmla="*/ 226219 h 1540669"/>
              <a:gd name="connsiteX17" fmla="*/ 1702594 w 2193131"/>
              <a:gd name="connsiteY17" fmla="*/ 223837 h 1540669"/>
              <a:gd name="connsiteX18" fmla="*/ 1740694 w 2193131"/>
              <a:gd name="connsiteY18" fmla="*/ 228600 h 1540669"/>
              <a:gd name="connsiteX19" fmla="*/ 1766888 w 2193131"/>
              <a:gd name="connsiteY19" fmla="*/ 238125 h 1540669"/>
              <a:gd name="connsiteX20" fmla="*/ 1795463 w 2193131"/>
              <a:gd name="connsiteY20" fmla="*/ 259556 h 1540669"/>
              <a:gd name="connsiteX21" fmla="*/ 1814513 w 2193131"/>
              <a:gd name="connsiteY21" fmla="*/ 280987 h 1540669"/>
              <a:gd name="connsiteX22" fmla="*/ 1828800 w 2193131"/>
              <a:gd name="connsiteY22" fmla="*/ 307181 h 1540669"/>
              <a:gd name="connsiteX23" fmla="*/ 1845469 w 2193131"/>
              <a:gd name="connsiteY23" fmla="*/ 359569 h 1540669"/>
              <a:gd name="connsiteX24" fmla="*/ 1847850 w 2193131"/>
              <a:gd name="connsiteY24" fmla="*/ 447675 h 1540669"/>
              <a:gd name="connsiteX25" fmla="*/ 1847850 w 2193131"/>
              <a:gd name="connsiteY25" fmla="*/ 711994 h 1540669"/>
              <a:gd name="connsiteX26" fmla="*/ 1828800 w 2193131"/>
              <a:gd name="connsiteY26" fmla="*/ 823912 h 1540669"/>
              <a:gd name="connsiteX27" fmla="*/ 1816894 w 2193131"/>
              <a:gd name="connsiteY27" fmla="*/ 1040606 h 1540669"/>
              <a:gd name="connsiteX28" fmla="*/ 1804988 w 2193131"/>
              <a:gd name="connsiteY28" fmla="*/ 1323975 h 1540669"/>
              <a:gd name="connsiteX29" fmla="*/ 1804988 w 2193131"/>
              <a:gd name="connsiteY29" fmla="*/ 1540669 h 1540669"/>
              <a:gd name="connsiteX30" fmla="*/ 2019300 w 2193131"/>
              <a:gd name="connsiteY30" fmla="*/ 1528762 h 1540669"/>
              <a:gd name="connsiteX31" fmla="*/ 2031206 w 2193131"/>
              <a:gd name="connsiteY31" fmla="*/ 1359694 h 1540669"/>
              <a:gd name="connsiteX32" fmla="*/ 2043113 w 2193131"/>
              <a:gd name="connsiteY32" fmla="*/ 1166812 h 1540669"/>
              <a:gd name="connsiteX33" fmla="*/ 2057400 w 2193131"/>
              <a:gd name="connsiteY33" fmla="*/ 997744 h 1540669"/>
              <a:gd name="connsiteX34" fmla="*/ 2078831 w 2193131"/>
              <a:gd name="connsiteY34" fmla="*/ 769144 h 1540669"/>
              <a:gd name="connsiteX35" fmla="*/ 2097881 w 2193131"/>
              <a:gd name="connsiteY35" fmla="*/ 583406 h 1540669"/>
              <a:gd name="connsiteX36" fmla="*/ 2119313 w 2193131"/>
              <a:gd name="connsiteY36" fmla="*/ 400050 h 1540669"/>
              <a:gd name="connsiteX37" fmla="*/ 2124075 w 2193131"/>
              <a:gd name="connsiteY37" fmla="*/ 378619 h 1540669"/>
              <a:gd name="connsiteX38" fmla="*/ 2140744 w 2193131"/>
              <a:gd name="connsiteY38" fmla="*/ 354806 h 1540669"/>
              <a:gd name="connsiteX39" fmla="*/ 2162175 w 2193131"/>
              <a:gd name="connsiteY39" fmla="*/ 333375 h 1540669"/>
              <a:gd name="connsiteX40" fmla="*/ 2178844 w 2193131"/>
              <a:gd name="connsiteY40" fmla="*/ 314325 h 1540669"/>
              <a:gd name="connsiteX41" fmla="*/ 2190750 w 2193131"/>
              <a:gd name="connsiteY41" fmla="*/ 290512 h 1540669"/>
              <a:gd name="connsiteX42" fmla="*/ 2193131 w 2193131"/>
              <a:gd name="connsiteY42" fmla="*/ 261937 h 1540669"/>
              <a:gd name="connsiteX43" fmla="*/ 2190750 w 2193131"/>
              <a:gd name="connsiteY43" fmla="*/ 245269 h 1540669"/>
              <a:gd name="connsiteX44" fmla="*/ 2183606 w 2193131"/>
              <a:gd name="connsiteY44" fmla="*/ 221456 h 1540669"/>
              <a:gd name="connsiteX45" fmla="*/ 2169319 w 2193131"/>
              <a:gd name="connsiteY45" fmla="*/ 197644 h 1540669"/>
              <a:gd name="connsiteX46" fmla="*/ 2135981 w 2193131"/>
              <a:gd name="connsiteY46" fmla="*/ 166687 h 1540669"/>
              <a:gd name="connsiteX47" fmla="*/ 2078831 w 2193131"/>
              <a:gd name="connsiteY47" fmla="*/ 123825 h 1540669"/>
              <a:gd name="connsiteX48" fmla="*/ 1997869 w 2193131"/>
              <a:gd name="connsiteY48" fmla="*/ 76200 h 1540669"/>
              <a:gd name="connsiteX49" fmla="*/ 1876425 w 2193131"/>
              <a:gd name="connsiteY49" fmla="*/ 16669 h 1540669"/>
              <a:gd name="connsiteX50" fmla="*/ 1833563 w 2193131"/>
              <a:gd name="connsiteY50" fmla="*/ 0 h 1540669"/>
              <a:gd name="connsiteX51" fmla="*/ 1816894 w 2193131"/>
              <a:gd name="connsiteY51" fmla="*/ 0 h 1540669"/>
              <a:gd name="connsiteX52" fmla="*/ 1781175 w 2193131"/>
              <a:gd name="connsiteY52" fmla="*/ 7144 h 1540669"/>
              <a:gd name="connsiteX53" fmla="*/ 1731169 w 2193131"/>
              <a:gd name="connsiteY53" fmla="*/ 21431 h 1540669"/>
              <a:gd name="connsiteX54" fmla="*/ 1669256 w 2193131"/>
              <a:gd name="connsiteY54" fmla="*/ 42862 h 1540669"/>
              <a:gd name="connsiteX55" fmla="*/ 1628775 w 2193131"/>
              <a:gd name="connsiteY55" fmla="*/ 52387 h 1540669"/>
              <a:gd name="connsiteX56" fmla="*/ 1409700 w 2193131"/>
              <a:gd name="connsiteY56" fmla="*/ 85725 h 1540669"/>
              <a:gd name="connsiteX57" fmla="*/ 1073944 w 2193131"/>
              <a:gd name="connsiteY57" fmla="*/ 140494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193131" h="1540669">
                <a:moveTo>
                  <a:pt x="1073944" y="140494"/>
                </a:moveTo>
                <a:lnTo>
                  <a:pt x="783431" y="183356"/>
                </a:lnTo>
                <a:lnTo>
                  <a:pt x="571500" y="214312"/>
                </a:lnTo>
                <a:lnTo>
                  <a:pt x="500063" y="223837"/>
                </a:lnTo>
                <a:lnTo>
                  <a:pt x="390525" y="235744"/>
                </a:lnTo>
                <a:lnTo>
                  <a:pt x="261938" y="242887"/>
                </a:lnTo>
                <a:lnTo>
                  <a:pt x="0" y="247650"/>
                </a:lnTo>
                <a:lnTo>
                  <a:pt x="54769" y="428625"/>
                </a:lnTo>
                <a:lnTo>
                  <a:pt x="157163" y="423862"/>
                </a:lnTo>
                <a:lnTo>
                  <a:pt x="219075" y="416719"/>
                </a:lnTo>
                <a:lnTo>
                  <a:pt x="276225" y="404812"/>
                </a:lnTo>
                <a:lnTo>
                  <a:pt x="478631" y="378619"/>
                </a:lnTo>
                <a:lnTo>
                  <a:pt x="778669" y="338137"/>
                </a:lnTo>
                <a:lnTo>
                  <a:pt x="1095375" y="295275"/>
                </a:lnTo>
                <a:lnTo>
                  <a:pt x="1366838" y="254794"/>
                </a:lnTo>
                <a:lnTo>
                  <a:pt x="1516856" y="233362"/>
                </a:lnTo>
                <a:lnTo>
                  <a:pt x="1612106" y="226219"/>
                </a:lnTo>
                <a:lnTo>
                  <a:pt x="1702594" y="223837"/>
                </a:lnTo>
                <a:lnTo>
                  <a:pt x="1740694" y="228600"/>
                </a:lnTo>
                <a:lnTo>
                  <a:pt x="1766888" y="238125"/>
                </a:lnTo>
                <a:lnTo>
                  <a:pt x="1795463" y="259556"/>
                </a:lnTo>
                <a:lnTo>
                  <a:pt x="1814513" y="280987"/>
                </a:lnTo>
                <a:lnTo>
                  <a:pt x="1828800" y="307181"/>
                </a:lnTo>
                <a:lnTo>
                  <a:pt x="1845469" y="359569"/>
                </a:lnTo>
                <a:cubicBezTo>
                  <a:pt x="1846263" y="388938"/>
                  <a:pt x="1847056" y="418306"/>
                  <a:pt x="1847850" y="447675"/>
                </a:cubicBezTo>
                <a:lnTo>
                  <a:pt x="1847850" y="711994"/>
                </a:lnTo>
                <a:lnTo>
                  <a:pt x="1828800" y="823912"/>
                </a:lnTo>
                <a:lnTo>
                  <a:pt x="1816894" y="1040606"/>
                </a:lnTo>
                <a:lnTo>
                  <a:pt x="1804988" y="1323975"/>
                </a:lnTo>
                <a:lnTo>
                  <a:pt x="1804988" y="1540669"/>
                </a:lnTo>
                <a:lnTo>
                  <a:pt x="2019300" y="1528762"/>
                </a:lnTo>
                <a:lnTo>
                  <a:pt x="2031206" y="1359694"/>
                </a:lnTo>
                <a:lnTo>
                  <a:pt x="2043113" y="1166812"/>
                </a:lnTo>
                <a:lnTo>
                  <a:pt x="2057400" y="997744"/>
                </a:lnTo>
                <a:lnTo>
                  <a:pt x="2078831" y="769144"/>
                </a:lnTo>
                <a:lnTo>
                  <a:pt x="2097881" y="583406"/>
                </a:lnTo>
                <a:lnTo>
                  <a:pt x="2119313" y="400050"/>
                </a:lnTo>
                <a:lnTo>
                  <a:pt x="2124075" y="378619"/>
                </a:lnTo>
                <a:lnTo>
                  <a:pt x="2140744" y="354806"/>
                </a:lnTo>
                <a:lnTo>
                  <a:pt x="2162175" y="333375"/>
                </a:lnTo>
                <a:lnTo>
                  <a:pt x="2178844" y="314325"/>
                </a:lnTo>
                <a:lnTo>
                  <a:pt x="2190750" y="290512"/>
                </a:lnTo>
                <a:lnTo>
                  <a:pt x="2193131" y="261937"/>
                </a:lnTo>
                <a:lnTo>
                  <a:pt x="2190750" y="245269"/>
                </a:lnTo>
                <a:lnTo>
                  <a:pt x="2183606" y="221456"/>
                </a:lnTo>
                <a:lnTo>
                  <a:pt x="2169319" y="197644"/>
                </a:lnTo>
                <a:lnTo>
                  <a:pt x="2135981" y="166687"/>
                </a:lnTo>
                <a:lnTo>
                  <a:pt x="2078831" y="123825"/>
                </a:lnTo>
                <a:lnTo>
                  <a:pt x="1997869" y="76200"/>
                </a:lnTo>
                <a:lnTo>
                  <a:pt x="1876425" y="16669"/>
                </a:lnTo>
                <a:lnTo>
                  <a:pt x="1833563" y="0"/>
                </a:lnTo>
                <a:lnTo>
                  <a:pt x="1816894" y="0"/>
                </a:lnTo>
                <a:lnTo>
                  <a:pt x="1781175" y="7144"/>
                </a:lnTo>
                <a:lnTo>
                  <a:pt x="1731169" y="21431"/>
                </a:lnTo>
                <a:lnTo>
                  <a:pt x="1669256" y="42862"/>
                </a:lnTo>
                <a:lnTo>
                  <a:pt x="1628775" y="52387"/>
                </a:lnTo>
                <a:lnTo>
                  <a:pt x="1409700" y="85725"/>
                </a:lnTo>
                <a:lnTo>
                  <a:pt x="1073944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6B74916B-9279-4B37-813D-5DECABC74C62}"/>
              </a:ext>
            </a:extLst>
          </p:cNvPr>
          <p:cNvSpPr/>
          <p:nvPr/>
        </p:nvSpPr>
        <p:spPr>
          <a:xfrm>
            <a:off x="4752975" y="2062163"/>
            <a:ext cx="373063" cy="947737"/>
          </a:xfrm>
          <a:custGeom>
            <a:avLst/>
            <a:gdLst>
              <a:gd name="connsiteX0" fmla="*/ 147638 w 373856"/>
              <a:gd name="connsiteY0" fmla="*/ 576262 h 947737"/>
              <a:gd name="connsiteX1" fmla="*/ 147638 w 373856"/>
              <a:gd name="connsiteY1" fmla="*/ 947737 h 947737"/>
              <a:gd name="connsiteX2" fmla="*/ 345281 w 373856"/>
              <a:gd name="connsiteY2" fmla="*/ 926306 h 947737"/>
              <a:gd name="connsiteX3" fmla="*/ 347663 w 373856"/>
              <a:gd name="connsiteY3" fmla="*/ 759618 h 947737"/>
              <a:gd name="connsiteX4" fmla="*/ 350044 w 373856"/>
              <a:gd name="connsiteY4" fmla="*/ 616743 h 947737"/>
              <a:gd name="connsiteX5" fmla="*/ 354806 w 373856"/>
              <a:gd name="connsiteY5" fmla="*/ 511968 h 947737"/>
              <a:gd name="connsiteX6" fmla="*/ 357188 w 373856"/>
              <a:gd name="connsiteY6" fmla="*/ 428625 h 947737"/>
              <a:gd name="connsiteX7" fmla="*/ 364331 w 373856"/>
              <a:gd name="connsiteY7" fmla="*/ 330993 h 947737"/>
              <a:gd name="connsiteX8" fmla="*/ 373856 w 373856"/>
              <a:gd name="connsiteY8" fmla="*/ 250031 h 947737"/>
              <a:gd name="connsiteX9" fmla="*/ 347663 w 373856"/>
              <a:gd name="connsiteY9" fmla="*/ 116681 h 947737"/>
              <a:gd name="connsiteX10" fmla="*/ 297656 w 373856"/>
              <a:gd name="connsiteY10" fmla="*/ 95250 h 947737"/>
              <a:gd name="connsiteX11" fmla="*/ 204788 w 373856"/>
              <a:gd name="connsiteY11" fmla="*/ 59531 h 947737"/>
              <a:gd name="connsiteX12" fmla="*/ 128588 w 373856"/>
              <a:gd name="connsiteY12" fmla="*/ 30956 h 947737"/>
              <a:gd name="connsiteX13" fmla="*/ 76200 w 373856"/>
              <a:gd name="connsiteY13" fmla="*/ 11906 h 947737"/>
              <a:gd name="connsiteX14" fmla="*/ 47625 w 373856"/>
              <a:gd name="connsiteY14" fmla="*/ 2381 h 947737"/>
              <a:gd name="connsiteX15" fmla="*/ 33338 w 373856"/>
              <a:gd name="connsiteY15" fmla="*/ 0 h 947737"/>
              <a:gd name="connsiteX16" fmla="*/ 19050 w 373856"/>
              <a:gd name="connsiteY16" fmla="*/ 0 h 947737"/>
              <a:gd name="connsiteX17" fmla="*/ 7144 w 373856"/>
              <a:gd name="connsiteY17" fmla="*/ 0 h 947737"/>
              <a:gd name="connsiteX18" fmla="*/ 2381 w 373856"/>
              <a:gd name="connsiteY18" fmla="*/ 4762 h 947737"/>
              <a:gd name="connsiteX19" fmla="*/ 0 w 373856"/>
              <a:gd name="connsiteY19" fmla="*/ 11906 h 947737"/>
              <a:gd name="connsiteX20" fmla="*/ 4763 w 373856"/>
              <a:gd name="connsiteY20" fmla="*/ 33337 h 947737"/>
              <a:gd name="connsiteX21" fmla="*/ 26194 w 373856"/>
              <a:gd name="connsiteY21" fmla="*/ 64293 h 947737"/>
              <a:gd name="connsiteX22" fmla="*/ 59531 w 373856"/>
              <a:gd name="connsiteY22" fmla="*/ 109537 h 947737"/>
              <a:gd name="connsiteX23" fmla="*/ 88106 w 373856"/>
              <a:gd name="connsiteY23" fmla="*/ 157162 h 947737"/>
              <a:gd name="connsiteX24" fmla="*/ 109538 w 373856"/>
              <a:gd name="connsiteY24" fmla="*/ 209550 h 947737"/>
              <a:gd name="connsiteX25" fmla="*/ 121444 w 373856"/>
              <a:gd name="connsiteY25" fmla="*/ 245268 h 947737"/>
              <a:gd name="connsiteX26" fmla="*/ 133350 w 373856"/>
              <a:gd name="connsiteY26" fmla="*/ 292893 h 947737"/>
              <a:gd name="connsiteX27" fmla="*/ 140494 w 373856"/>
              <a:gd name="connsiteY27" fmla="*/ 333375 h 947737"/>
              <a:gd name="connsiteX28" fmla="*/ 147638 w 373856"/>
              <a:gd name="connsiteY28" fmla="*/ 388143 h 947737"/>
              <a:gd name="connsiteX29" fmla="*/ 147638 w 373856"/>
              <a:gd name="connsiteY29" fmla="*/ 576262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73856" h="947737">
                <a:moveTo>
                  <a:pt x="147638" y="576262"/>
                </a:moveTo>
                <a:lnTo>
                  <a:pt x="147638" y="947737"/>
                </a:lnTo>
                <a:lnTo>
                  <a:pt x="345281" y="926306"/>
                </a:lnTo>
                <a:lnTo>
                  <a:pt x="347663" y="759618"/>
                </a:lnTo>
                <a:cubicBezTo>
                  <a:pt x="348457" y="711993"/>
                  <a:pt x="349250" y="664368"/>
                  <a:pt x="350044" y="616743"/>
                </a:cubicBezTo>
                <a:lnTo>
                  <a:pt x="354806" y="511968"/>
                </a:lnTo>
                <a:lnTo>
                  <a:pt x="357188" y="428625"/>
                </a:lnTo>
                <a:lnTo>
                  <a:pt x="364331" y="330993"/>
                </a:lnTo>
                <a:lnTo>
                  <a:pt x="373856" y="250031"/>
                </a:lnTo>
                <a:lnTo>
                  <a:pt x="347663" y="116681"/>
                </a:lnTo>
                <a:lnTo>
                  <a:pt x="297656" y="95250"/>
                </a:lnTo>
                <a:lnTo>
                  <a:pt x="204788" y="59531"/>
                </a:lnTo>
                <a:lnTo>
                  <a:pt x="128588" y="30956"/>
                </a:lnTo>
                <a:lnTo>
                  <a:pt x="76200" y="11906"/>
                </a:lnTo>
                <a:lnTo>
                  <a:pt x="47625" y="2381"/>
                </a:lnTo>
                <a:lnTo>
                  <a:pt x="33338" y="0"/>
                </a:lnTo>
                <a:lnTo>
                  <a:pt x="19050" y="0"/>
                </a:lnTo>
                <a:lnTo>
                  <a:pt x="7144" y="0"/>
                </a:lnTo>
                <a:lnTo>
                  <a:pt x="2381" y="4762"/>
                </a:lnTo>
                <a:lnTo>
                  <a:pt x="0" y="11906"/>
                </a:lnTo>
                <a:lnTo>
                  <a:pt x="4763" y="33337"/>
                </a:lnTo>
                <a:lnTo>
                  <a:pt x="26194" y="64293"/>
                </a:lnTo>
                <a:lnTo>
                  <a:pt x="59531" y="109537"/>
                </a:lnTo>
                <a:lnTo>
                  <a:pt x="88106" y="157162"/>
                </a:lnTo>
                <a:lnTo>
                  <a:pt x="109538" y="209550"/>
                </a:lnTo>
                <a:lnTo>
                  <a:pt x="121444" y="245268"/>
                </a:lnTo>
                <a:lnTo>
                  <a:pt x="133350" y="292893"/>
                </a:lnTo>
                <a:lnTo>
                  <a:pt x="140494" y="333375"/>
                </a:lnTo>
                <a:lnTo>
                  <a:pt x="147638" y="388143"/>
                </a:lnTo>
                <a:lnTo>
                  <a:pt x="147638" y="576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937531C5-EF7C-477D-BADB-654D77AD28E1}"/>
              </a:ext>
            </a:extLst>
          </p:cNvPr>
          <p:cNvSpPr/>
          <p:nvPr/>
        </p:nvSpPr>
        <p:spPr>
          <a:xfrm>
            <a:off x="5005388" y="2084388"/>
            <a:ext cx="909637" cy="260350"/>
          </a:xfrm>
          <a:custGeom>
            <a:avLst/>
            <a:gdLst>
              <a:gd name="connsiteX0" fmla="*/ 583406 w 909637"/>
              <a:gd name="connsiteY0" fmla="*/ 188119 h 261937"/>
              <a:gd name="connsiteX1" fmla="*/ 326231 w 909637"/>
              <a:gd name="connsiteY1" fmla="*/ 221456 h 261937"/>
              <a:gd name="connsiteX2" fmla="*/ 197643 w 909637"/>
              <a:gd name="connsiteY2" fmla="*/ 240506 h 261937"/>
              <a:gd name="connsiteX3" fmla="*/ 52387 w 909637"/>
              <a:gd name="connsiteY3" fmla="*/ 261937 h 261937"/>
              <a:gd name="connsiteX4" fmla="*/ 0 w 909637"/>
              <a:gd name="connsiteY4" fmla="*/ 97631 h 261937"/>
              <a:gd name="connsiteX5" fmla="*/ 138112 w 909637"/>
              <a:gd name="connsiteY5" fmla="*/ 90487 h 261937"/>
              <a:gd name="connsiteX6" fmla="*/ 330993 w 909637"/>
              <a:gd name="connsiteY6" fmla="*/ 64294 h 261937"/>
              <a:gd name="connsiteX7" fmla="*/ 526256 w 909637"/>
              <a:gd name="connsiteY7" fmla="*/ 40481 h 261937"/>
              <a:gd name="connsiteX8" fmla="*/ 750093 w 909637"/>
              <a:gd name="connsiteY8" fmla="*/ 14287 h 261937"/>
              <a:gd name="connsiteX9" fmla="*/ 909637 w 909637"/>
              <a:gd name="connsiteY9" fmla="*/ 0 h 261937"/>
              <a:gd name="connsiteX10" fmla="*/ 902493 w 909637"/>
              <a:gd name="connsiteY10" fmla="*/ 157162 h 261937"/>
              <a:gd name="connsiteX11" fmla="*/ 707231 w 909637"/>
              <a:gd name="connsiteY11" fmla="*/ 173831 h 261937"/>
              <a:gd name="connsiteX12" fmla="*/ 583406 w 909637"/>
              <a:gd name="connsiteY12" fmla="*/ 188119 h 26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9637" h="261937">
                <a:moveTo>
                  <a:pt x="583406" y="188119"/>
                </a:moveTo>
                <a:lnTo>
                  <a:pt x="326231" y="221456"/>
                </a:lnTo>
                <a:lnTo>
                  <a:pt x="197643" y="240506"/>
                </a:lnTo>
                <a:lnTo>
                  <a:pt x="52387" y="261937"/>
                </a:lnTo>
                <a:lnTo>
                  <a:pt x="0" y="97631"/>
                </a:lnTo>
                <a:lnTo>
                  <a:pt x="138112" y="90487"/>
                </a:lnTo>
                <a:lnTo>
                  <a:pt x="330993" y="64294"/>
                </a:lnTo>
                <a:lnTo>
                  <a:pt x="526256" y="40481"/>
                </a:lnTo>
                <a:lnTo>
                  <a:pt x="750093" y="14287"/>
                </a:lnTo>
                <a:lnTo>
                  <a:pt x="909637" y="0"/>
                </a:lnTo>
                <a:lnTo>
                  <a:pt x="902493" y="157162"/>
                </a:lnTo>
                <a:lnTo>
                  <a:pt x="707231" y="173831"/>
                </a:lnTo>
                <a:lnTo>
                  <a:pt x="583406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02BBF3F1-D5E9-4C1C-BE81-35310D5D8467}"/>
              </a:ext>
            </a:extLst>
          </p:cNvPr>
          <p:cNvSpPr/>
          <p:nvPr/>
        </p:nvSpPr>
        <p:spPr>
          <a:xfrm>
            <a:off x="3097213" y="2794000"/>
            <a:ext cx="4187825" cy="488950"/>
          </a:xfrm>
          <a:custGeom>
            <a:avLst/>
            <a:gdLst>
              <a:gd name="connsiteX0" fmla="*/ 982385 w 4187884"/>
              <a:gd name="connsiteY0" fmla="*/ 377317 h 489493"/>
              <a:gd name="connsiteX1" fmla="*/ 645858 w 4187884"/>
              <a:gd name="connsiteY1" fmla="*/ 411310 h 489493"/>
              <a:gd name="connsiteX2" fmla="*/ 401112 w 4187884"/>
              <a:gd name="connsiteY2" fmla="*/ 438504 h 489493"/>
              <a:gd name="connsiteX3" fmla="*/ 0 w 4187884"/>
              <a:gd name="connsiteY3" fmla="*/ 489493 h 489493"/>
              <a:gd name="connsiteX4" fmla="*/ 3399 w 4187884"/>
              <a:gd name="connsiteY4" fmla="*/ 329728 h 489493"/>
              <a:gd name="connsiteX5" fmla="*/ 244746 w 4187884"/>
              <a:gd name="connsiteY5" fmla="*/ 299134 h 489493"/>
              <a:gd name="connsiteX6" fmla="*/ 533683 w 4187884"/>
              <a:gd name="connsiteY6" fmla="*/ 261743 h 489493"/>
              <a:gd name="connsiteX7" fmla="*/ 836217 w 4187884"/>
              <a:gd name="connsiteY7" fmla="*/ 231149 h 489493"/>
              <a:gd name="connsiteX8" fmla="*/ 1165945 w 4187884"/>
              <a:gd name="connsiteY8" fmla="*/ 197157 h 489493"/>
              <a:gd name="connsiteX9" fmla="*/ 1465079 w 4187884"/>
              <a:gd name="connsiteY9" fmla="*/ 159765 h 489493"/>
              <a:gd name="connsiteX10" fmla="*/ 1838997 w 4187884"/>
              <a:gd name="connsiteY10" fmla="*/ 115575 h 489493"/>
              <a:gd name="connsiteX11" fmla="*/ 1988565 w 4187884"/>
              <a:gd name="connsiteY11" fmla="*/ 101978 h 489493"/>
              <a:gd name="connsiteX12" fmla="*/ 2212916 w 4187884"/>
              <a:gd name="connsiteY12" fmla="*/ 88381 h 489493"/>
              <a:gd name="connsiteX13" fmla="*/ 2515449 w 4187884"/>
              <a:gd name="connsiteY13" fmla="*/ 67985 h 489493"/>
              <a:gd name="connsiteX14" fmla="*/ 2722804 w 4187884"/>
              <a:gd name="connsiteY14" fmla="*/ 50989 h 489493"/>
              <a:gd name="connsiteX15" fmla="*/ 2906364 w 4187884"/>
              <a:gd name="connsiteY15" fmla="*/ 33992 h 489493"/>
              <a:gd name="connsiteX16" fmla="*/ 3100122 w 4187884"/>
              <a:gd name="connsiteY16" fmla="*/ 30593 h 489493"/>
              <a:gd name="connsiteX17" fmla="*/ 3365264 w 4187884"/>
              <a:gd name="connsiteY17" fmla="*/ 23795 h 489493"/>
              <a:gd name="connsiteX18" fmla="*/ 3610010 w 4187884"/>
              <a:gd name="connsiteY18" fmla="*/ 10198 h 489493"/>
              <a:gd name="connsiteX19" fmla="*/ 3654200 w 4187884"/>
              <a:gd name="connsiteY19" fmla="*/ 0 h 489493"/>
              <a:gd name="connsiteX20" fmla="*/ 3677995 w 4187884"/>
              <a:gd name="connsiteY20" fmla="*/ 0 h 489493"/>
              <a:gd name="connsiteX21" fmla="*/ 3705189 w 4187884"/>
              <a:gd name="connsiteY21" fmla="*/ 6798 h 489493"/>
              <a:gd name="connsiteX22" fmla="*/ 3742581 w 4187884"/>
              <a:gd name="connsiteY22" fmla="*/ 20395 h 489493"/>
              <a:gd name="connsiteX23" fmla="*/ 3803768 w 4187884"/>
              <a:gd name="connsiteY23" fmla="*/ 50989 h 489493"/>
              <a:gd name="connsiteX24" fmla="*/ 3868354 w 4187884"/>
              <a:gd name="connsiteY24" fmla="*/ 91780 h 489493"/>
              <a:gd name="connsiteX25" fmla="*/ 3960134 w 4187884"/>
              <a:gd name="connsiteY25" fmla="*/ 159765 h 489493"/>
              <a:gd name="connsiteX26" fmla="*/ 4075708 w 4187884"/>
              <a:gd name="connsiteY26" fmla="*/ 254944 h 489493"/>
              <a:gd name="connsiteX27" fmla="*/ 4160690 w 4187884"/>
              <a:gd name="connsiteY27" fmla="*/ 333127 h 489493"/>
              <a:gd name="connsiteX28" fmla="*/ 4174287 w 4187884"/>
              <a:gd name="connsiteY28" fmla="*/ 346724 h 489493"/>
              <a:gd name="connsiteX29" fmla="*/ 4184484 w 4187884"/>
              <a:gd name="connsiteY29" fmla="*/ 363720 h 489493"/>
              <a:gd name="connsiteX30" fmla="*/ 4187884 w 4187884"/>
              <a:gd name="connsiteY30" fmla="*/ 377317 h 489493"/>
              <a:gd name="connsiteX31" fmla="*/ 4187884 w 4187884"/>
              <a:gd name="connsiteY31" fmla="*/ 397713 h 489493"/>
              <a:gd name="connsiteX32" fmla="*/ 4181085 w 4187884"/>
              <a:gd name="connsiteY32" fmla="*/ 424907 h 489493"/>
              <a:gd name="connsiteX33" fmla="*/ 4167488 w 4187884"/>
              <a:gd name="connsiteY33" fmla="*/ 438504 h 489493"/>
              <a:gd name="connsiteX34" fmla="*/ 4133496 w 4187884"/>
              <a:gd name="connsiteY34" fmla="*/ 452101 h 489493"/>
              <a:gd name="connsiteX35" fmla="*/ 4079107 w 4187884"/>
              <a:gd name="connsiteY35" fmla="*/ 455500 h 489493"/>
              <a:gd name="connsiteX36" fmla="*/ 3593014 w 4187884"/>
              <a:gd name="connsiteY36" fmla="*/ 210754 h 489493"/>
              <a:gd name="connsiteX37" fmla="*/ 3531827 w 4187884"/>
              <a:gd name="connsiteY37" fmla="*/ 190358 h 489493"/>
              <a:gd name="connsiteX38" fmla="*/ 3440047 w 4187884"/>
              <a:gd name="connsiteY38" fmla="*/ 190358 h 489493"/>
              <a:gd name="connsiteX39" fmla="*/ 3134114 w 4187884"/>
              <a:gd name="connsiteY39" fmla="*/ 203955 h 489493"/>
              <a:gd name="connsiteX40" fmla="*/ 2716006 w 4187884"/>
              <a:gd name="connsiteY40" fmla="*/ 227750 h 489493"/>
              <a:gd name="connsiteX41" fmla="*/ 2399875 w 4187884"/>
              <a:gd name="connsiteY41" fmla="*/ 248146 h 489493"/>
              <a:gd name="connsiteX42" fmla="*/ 1957971 w 4187884"/>
              <a:gd name="connsiteY42" fmla="*/ 282138 h 489493"/>
              <a:gd name="connsiteX43" fmla="*/ 1478676 w 4187884"/>
              <a:gd name="connsiteY43" fmla="*/ 322929 h 489493"/>
              <a:gd name="connsiteX44" fmla="*/ 982385 w 4187884"/>
              <a:gd name="connsiteY44" fmla="*/ 377317 h 48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187884" h="489493">
                <a:moveTo>
                  <a:pt x="982385" y="377317"/>
                </a:moveTo>
                <a:lnTo>
                  <a:pt x="645858" y="411310"/>
                </a:lnTo>
                <a:lnTo>
                  <a:pt x="401112" y="438504"/>
                </a:lnTo>
                <a:lnTo>
                  <a:pt x="0" y="489493"/>
                </a:lnTo>
                <a:lnTo>
                  <a:pt x="3399" y="329728"/>
                </a:lnTo>
                <a:lnTo>
                  <a:pt x="244746" y="299134"/>
                </a:lnTo>
                <a:lnTo>
                  <a:pt x="533683" y="261743"/>
                </a:lnTo>
                <a:lnTo>
                  <a:pt x="836217" y="231149"/>
                </a:lnTo>
                <a:lnTo>
                  <a:pt x="1165945" y="197157"/>
                </a:lnTo>
                <a:lnTo>
                  <a:pt x="1465079" y="159765"/>
                </a:lnTo>
                <a:lnTo>
                  <a:pt x="1838997" y="115575"/>
                </a:lnTo>
                <a:lnTo>
                  <a:pt x="1988565" y="101978"/>
                </a:lnTo>
                <a:lnTo>
                  <a:pt x="2212916" y="88381"/>
                </a:lnTo>
                <a:lnTo>
                  <a:pt x="2515449" y="67985"/>
                </a:lnTo>
                <a:lnTo>
                  <a:pt x="2722804" y="50989"/>
                </a:lnTo>
                <a:lnTo>
                  <a:pt x="2906364" y="33992"/>
                </a:lnTo>
                <a:lnTo>
                  <a:pt x="3100122" y="30593"/>
                </a:lnTo>
                <a:lnTo>
                  <a:pt x="3365264" y="23795"/>
                </a:lnTo>
                <a:lnTo>
                  <a:pt x="3610010" y="10198"/>
                </a:lnTo>
                <a:lnTo>
                  <a:pt x="3654200" y="0"/>
                </a:lnTo>
                <a:lnTo>
                  <a:pt x="3677995" y="0"/>
                </a:lnTo>
                <a:lnTo>
                  <a:pt x="3705189" y="6798"/>
                </a:lnTo>
                <a:lnTo>
                  <a:pt x="3742581" y="20395"/>
                </a:lnTo>
                <a:lnTo>
                  <a:pt x="3803768" y="50989"/>
                </a:lnTo>
                <a:lnTo>
                  <a:pt x="3868354" y="91780"/>
                </a:lnTo>
                <a:lnTo>
                  <a:pt x="3960134" y="159765"/>
                </a:lnTo>
                <a:lnTo>
                  <a:pt x="4075708" y="254944"/>
                </a:lnTo>
                <a:lnTo>
                  <a:pt x="4160690" y="333127"/>
                </a:lnTo>
                <a:lnTo>
                  <a:pt x="4174287" y="346724"/>
                </a:lnTo>
                <a:lnTo>
                  <a:pt x="4184484" y="363720"/>
                </a:lnTo>
                <a:lnTo>
                  <a:pt x="4187884" y="377317"/>
                </a:lnTo>
                <a:lnTo>
                  <a:pt x="4187884" y="397713"/>
                </a:lnTo>
                <a:lnTo>
                  <a:pt x="4181085" y="424907"/>
                </a:lnTo>
                <a:lnTo>
                  <a:pt x="4167488" y="438504"/>
                </a:lnTo>
                <a:lnTo>
                  <a:pt x="4133496" y="452101"/>
                </a:lnTo>
                <a:lnTo>
                  <a:pt x="4079107" y="455500"/>
                </a:lnTo>
                <a:lnTo>
                  <a:pt x="3593014" y="210754"/>
                </a:lnTo>
                <a:lnTo>
                  <a:pt x="3531827" y="190358"/>
                </a:lnTo>
                <a:lnTo>
                  <a:pt x="3440047" y="190358"/>
                </a:lnTo>
                <a:lnTo>
                  <a:pt x="3134114" y="203955"/>
                </a:lnTo>
                <a:lnTo>
                  <a:pt x="2716006" y="227750"/>
                </a:lnTo>
                <a:lnTo>
                  <a:pt x="2399875" y="248146"/>
                </a:lnTo>
                <a:lnTo>
                  <a:pt x="1957971" y="282138"/>
                </a:lnTo>
                <a:lnTo>
                  <a:pt x="1478676" y="322929"/>
                </a:lnTo>
                <a:lnTo>
                  <a:pt x="982385" y="37731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BAA3D85E-6ECE-491E-915B-3CF6D21D4CE6}"/>
              </a:ext>
            </a:extLst>
          </p:cNvPr>
          <p:cNvSpPr/>
          <p:nvPr/>
        </p:nvSpPr>
        <p:spPr>
          <a:xfrm>
            <a:off x="6361113" y="2982913"/>
            <a:ext cx="914400" cy="657225"/>
          </a:xfrm>
          <a:custGeom>
            <a:avLst/>
            <a:gdLst>
              <a:gd name="connsiteX0" fmla="*/ 271462 w 914400"/>
              <a:gd name="connsiteY0" fmla="*/ 226219 h 657225"/>
              <a:gd name="connsiteX1" fmla="*/ 173831 w 914400"/>
              <a:gd name="connsiteY1" fmla="*/ 369094 h 657225"/>
              <a:gd name="connsiteX2" fmla="*/ 78581 w 914400"/>
              <a:gd name="connsiteY2" fmla="*/ 504825 h 657225"/>
              <a:gd name="connsiteX3" fmla="*/ 19050 w 914400"/>
              <a:gd name="connsiteY3" fmla="*/ 595313 h 657225"/>
              <a:gd name="connsiteX4" fmla="*/ 7144 w 914400"/>
              <a:gd name="connsiteY4" fmla="*/ 621507 h 657225"/>
              <a:gd name="connsiteX5" fmla="*/ 0 w 914400"/>
              <a:gd name="connsiteY5" fmla="*/ 640557 h 657225"/>
              <a:gd name="connsiteX6" fmla="*/ 2381 w 914400"/>
              <a:gd name="connsiteY6" fmla="*/ 652463 h 657225"/>
              <a:gd name="connsiteX7" fmla="*/ 7144 w 914400"/>
              <a:gd name="connsiteY7" fmla="*/ 657225 h 657225"/>
              <a:gd name="connsiteX8" fmla="*/ 30956 w 914400"/>
              <a:gd name="connsiteY8" fmla="*/ 657225 h 657225"/>
              <a:gd name="connsiteX9" fmla="*/ 61912 w 914400"/>
              <a:gd name="connsiteY9" fmla="*/ 645319 h 657225"/>
              <a:gd name="connsiteX10" fmla="*/ 166687 w 914400"/>
              <a:gd name="connsiteY10" fmla="*/ 569119 h 657225"/>
              <a:gd name="connsiteX11" fmla="*/ 276225 w 914400"/>
              <a:gd name="connsiteY11" fmla="*/ 495300 h 657225"/>
              <a:gd name="connsiteX12" fmla="*/ 390525 w 914400"/>
              <a:gd name="connsiteY12" fmla="*/ 414338 h 657225"/>
              <a:gd name="connsiteX13" fmla="*/ 502444 w 914400"/>
              <a:gd name="connsiteY13" fmla="*/ 338138 h 657225"/>
              <a:gd name="connsiteX14" fmla="*/ 547687 w 914400"/>
              <a:gd name="connsiteY14" fmla="*/ 316707 h 657225"/>
              <a:gd name="connsiteX15" fmla="*/ 602456 w 914400"/>
              <a:gd name="connsiteY15" fmla="*/ 300038 h 657225"/>
              <a:gd name="connsiteX16" fmla="*/ 681037 w 914400"/>
              <a:gd name="connsiteY16" fmla="*/ 280988 h 657225"/>
              <a:gd name="connsiteX17" fmla="*/ 740569 w 914400"/>
              <a:gd name="connsiteY17" fmla="*/ 269082 h 657225"/>
              <a:gd name="connsiteX18" fmla="*/ 769144 w 914400"/>
              <a:gd name="connsiteY18" fmla="*/ 269082 h 657225"/>
              <a:gd name="connsiteX19" fmla="*/ 812006 w 914400"/>
              <a:gd name="connsiteY19" fmla="*/ 266700 h 657225"/>
              <a:gd name="connsiteX20" fmla="*/ 881062 w 914400"/>
              <a:gd name="connsiteY20" fmla="*/ 254794 h 657225"/>
              <a:gd name="connsiteX21" fmla="*/ 914400 w 914400"/>
              <a:gd name="connsiteY21" fmla="*/ 233363 h 657225"/>
              <a:gd name="connsiteX22" fmla="*/ 285750 w 914400"/>
              <a:gd name="connsiteY22" fmla="*/ 0 h 657225"/>
              <a:gd name="connsiteX23" fmla="*/ 333375 w 914400"/>
              <a:gd name="connsiteY23" fmla="*/ 26194 h 657225"/>
              <a:gd name="connsiteX24" fmla="*/ 342900 w 914400"/>
              <a:gd name="connsiteY24" fmla="*/ 42863 h 657225"/>
              <a:gd name="connsiteX25" fmla="*/ 347662 w 914400"/>
              <a:gd name="connsiteY25" fmla="*/ 54769 h 657225"/>
              <a:gd name="connsiteX26" fmla="*/ 347662 w 914400"/>
              <a:gd name="connsiteY26" fmla="*/ 73819 h 657225"/>
              <a:gd name="connsiteX27" fmla="*/ 338137 w 914400"/>
              <a:gd name="connsiteY27" fmla="*/ 109538 h 657225"/>
              <a:gd name="connsiteX28" fmla="*/ 319087 w 914400"/>
              <a:gd name="connsiteY28" fmla="*/ 150019 h 657225"/>
              <a:gd name="connsiteX29" fmla="*/ 271462 w 914400"/>
              <a:gd name="connsiteY29" fmla="*/ 226219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14400" h="657225">
                <a:moveTo>
                  <a:pt x="271462" y="226219"/>
                </a:moveTo>
                <a:lnTo>
                  <a:pt x="173831" y="369094"/>
                </a:lnTo>
                <a:lnTo>
                  <a:pt x="78581" y="504825"/>
                </a:lnTo>
                <a:lnTo>
                  <a:pt x="19050" y="595313"/>
                </a:lnTo>
                <a:lnTo>
                  <a:pt x="7144" y="621507"/>
                </a:lnTo>
                <a:lnTo>
                  <a:pt x="0" y="640557"/>
                </a:lnTo>
                <a:lnTo>
                  <a:pt x="2381" y="652463"/>
                </a:lnTo>
                <a:lnTo>
                  <a:pt x="7144" y="657225"/>
                </a:lnTo>
                <a:lnTo>
                  <a:pt x="30956" y="657225"/>
                </a:lnTo>
                <a:lnTo>
                  <a:pt x="61912" y="645319"/>
                </a:lnTo>
                <a:lnTo>
                  <a:pt x="166687" y="569119"/>
                </a:lnTo>
                <a:lnTo>
                  <a:pt x="276225" y="495300"/>
                </a:lnTo>
                <a:lnTo>
                  <a:pt x="390525" y="414338"/>
                </a:lnTo>
                <a:lnTo>
                  <a:pt x="502444" y="338138"/>
                </a:lnTo>
                <a:lnTo>
                  <a:pt x="547687" y="316707"/>
                </a:lnTo>
                <a:lnTo>
                  <a:pt x="602456" y="300038"/>
                </a:lnTo>
                <a:lnTo>
                  <a:pt x="681037" y="280988"/>
                </a:lnTo>
                <a:lnTo>
                  <a:pt x="740569" y="269082"/>
                </a:lnTo>
                <a:lnTo>
                  <a:pt x="769144" y="269082"/>
                </a:lnTo>
                <a:lnTo>
                  <a:pt x="812006" y="266700"/>
                </a:lnTo>
                <a:lnTo>
                  <a:pt x="881062" y="254794"/>
                </a:lnTo>
                <a:lnTo>
                  <a:pt x="914400" y="233363"/>
                </a:lnTo>
                <a:lnTo>
                  <a:pt x="285750" y="0"/>
                </a:lnTo>
                <a:lnTo>
                  <a:pt x="333375" y="26194"/>
                </a:lnTo>
                <a:lnTo>
                  <a:pt x="342900" y="42863"/>
                </a:lnTo>
                <a:lnTo>
                  <a:pt x="347662" y="54769"/>
                </a:lnTo>
                <a:lnTo>
                  <a:pt x="347662" y="73819"/>
                </a:lnTo>
                <a:lnTo>
                  <a:pt x="338137" y="109538"/>
                </a:lnTo>
                <a:lnTo>
                  <a:pt x="319087" y="150019"/>
                </a:lnTo>
                <a:lnTo>
                  <a:pt x="271462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02B9C06A-F32A-4769-802E-12EFE67CB7A2}"/>
              </a:ext>
            </a:extLst>
          </p:cNvPr>
          <p:cNvSpPr/>
          <p:nvPr/>
        </p:nvSpPr>
        <p:spPr>
          <a:xfrm>
            <a:off x="4284663" y="3317875"/>
            <a:ext cx="1692275" cy="2913063"/>
          </a:xfrm>
          <a:custGeom>
            <a:avLst/>
            <a:gdLst>
              <a:gd name="connsiteX0" fmla="*/ 671052 w 1692378"/>
              <a:gd name="connsiteY0" fmla="*/ 117987 h 2912807"/>
              <a:gd name="connsiteX1" fmla="*/ 269159 w 1692378"/>
              <a:gd name="connsiteY1" fmla="*/ 173294 h 2912807"/>
              <a:gd name="connsiteX2" fmla="*/ 0 w 1692378"/>
              <a:gd name="connsiteY2" fmla="*/ 210165 h 2912807"/>
              <a:gd name="connsiteX3" fmla="*/ 47933 w 1692378"/>
              <a:gd name="connsiteY3" fmla="*/ 383458 h 2912807"/>
              <a:gd name="connsiteX4" fmla="*/ 258097 w 1692378"/>
              <a:gd name="connsiteY4" fmla="*/ 353961 h 2912807"/>
              <a:gd name="connsiteX5" fmla="*/ 486697 w 1692378"/>
              <a:gd name="connsiteY5" fmla="*/ 317090 h 2912807"/>
              <a:gd name="connsiteX6" fmla="*/ 811162 w 1692378"/>
              <a:gd name="connsiteY6" fmla="*/ 272845 h 2912807"/>
              <a:gd name="connsiteX7" fmla="*/ 1117191 w 1692378"/>
              <a:gd name="connsiteY7" fmla="*/ 235974 h 2912807"/>
              <a:gd name="connsiteX8" fmla="*/ 1257300 w 1692378"/>
              <a:gd name="connsiteY8" fmla="*/ 221226 h 2912807"/>
              <a:gd name="connsiteX9" fmla="*/ 1301546 w 1692378"/>
              <a:gd name="connsiteY9" fmla="*/ 224913 h 2912807"/>
              <a:gd name="connsiteX10" fmla="*/ 1323668 w 1692378"/>
              <a:gd name="connsiteY10" fmla="*/ 235974 h 2912807"/>
              <a:gd name="connsiteX11" fmla="*/ 1338417 w 1692378"/>
              <a:gd name="connsiteY11" fmla="*/ 247036 h 2912807"/>
              <a:gd name="connsiteX12" fmla="*/ 1349478 w 1692378"/>
              <a:gd name="connsiteY12" fmla="*/ 261784 h 2912807"/>
              <a:gd name="connsiteX13" fmla="*/ 1360539 w 1692378"/>
              <a:gd name="connsiteY13" fmla="*/ 283907 h 2912807"/>
              <a:gd name="connsiteX14" fmla="*/ 1371600 w 1692378"/>
              <a:gd name="connsiteY14" fmla="*/ 317090 h 2912807"/>
              <a:gd name="connsiteX15" fmla="*/ 1375288 w 1692378"/>
              <a:gd name="connsiteY15" fmla="*/ 368710 h 2912807"/>
              <a:gd name="connsiteX16" fmla="*/ 1367913 w 1692378"/>
              <a:gd name="connsiteY16" fmla="*/ 508819 h 2912807"/>
              <a:gd name="connsiteX17" fmla="*/ 1353165 w 1692378"/>
              <a:gd name="connsiteY17" fmla="*/ 726358 h 2912807"/>
              <a:gd name="connsiteX18" fmla="*/ 1353165 w 1692378"/>
              <a:gd name="connsiteY18" fmla="*/ 995516 h 2912807"/>
              <a:gd name="connsiteX19" fmla="*/ 1353165 w 1692378"/>
              <a:gd name="connsiteY19" fmla="*/ 1412158 h 2912807"/>
              <a:gd name="connsiteX20" fmla="*/ 1353165 w 1692378"/>
              <a:gd name="connsiteY20" fmla="*/ 1677629 h 2912807"/>
              <a:gd name="connsiteX21" fmla="*/ 1353165 w 1692378"/>
              <a:gd name="connsiteY21" fmla="*/ 2138516 h 2912807"/>
              <a:gd name="connsiteX22" fmla="*/ 1353165 w 1692378"/>
              <a:gd name="connsiteY22" fmla="*/ 2348681 h 2912807"/>
              <a:gd name="connsiteX23" fmla="*/ 1375288 w 1692378"/>
              <a:gd name="connsiteY23" fmla="*/ 2850126 h 2912807"/>
              <a:gd name="connsiteX24" fmla="*/ 1408471 w 1692378"/>
              <a:gd name="connsiteY24" fmla="*/ 2894371 h 2912807"/>
              <a:gd name="connsiteX25" fmla="*/ 1430594 w 1692378"/>
              <a:gd name="connsiteY25" fmla="*/ 2909119 h 2912807"/>
              <a:gd name="connsiteX26" fmla="*/ 1441655 w 1692378"/>
              <a:gd name="connsiteY26" fmla="*/ 2912807 h 2912807"/>
              <a:gd name="connsiteX27" fmla="*/ 1467465 w 1692378"/>
              <a:gd name="connsiteY27" fmla="*/ 2905432 h 2912807"/>
              <a:gd name="connsiteX28" fmla="*/ 1496962 w 1692378"/>
              <a:gd name="connsiteY28" fmla="*/ 2883310 h 2912807"/>
              <a:gd name="connsiteX29" fmla="*/ 1526459 w 1692378"/>
              <a:gd name="connsiteY29" fmla="*/ 2846439 h 2912807"/>
              <a:gd name="connsiteX30" fmla="*/ 1559642 w 1692378"/>
              <a:gd name="connsiteY30" fmla="*/ 2787445 h 2912807"/>
              <a:gd name="connsiteX31" fmla="*/ 1574391 w 1692378"/>
              <a:gd name="connsiteY31" fmla="*/ 2746887 h 2912807"/>
              <a:gd name="connsiteX32" fmla="*/ 1589139 w 1692378"/>
              <a:gd name="connsiteY32" fmla="*/ 2698955 h 2912807"/>
              <a:gd name="connsiteX33" fmla="*/ 1603888 w 1692378"/>
              <a:gd name="connsiteY33" fmla="*/ 2632587 h 2912807"/>
              <a:gd name="connsiteX34" fmla="*/ 1618636 w 1692378"/>
              <a:gd name="connsiteY34" fmla="*/ 2558845 h 2912807"/>
              <a:gd name="connsiteX35" fmla="*/ 1622323 w 1692378"/>
              <a:gd name="connsiteY35" fmla="*/ 2499852 h 2912807"/>
              <a:gd name="connsiteX36" fmla="*/ 1611262 w 1692378"/>
              <a:gd name="connsiteY36" fmla="*/ 2440858 h 2912807"/>
              <a:gd name="connsiteX37" fmla="*/ 1592826 w 1692378"/>
              <a:gd name="connsiteY37" fmla="*/ 2315497 h 2912807"/>
              <a:gd name="connsiteX38" fmla="*/ 1578078 w 1692378"/>
              <a:gd name="connsiteY38" fmla="*/ 2120081 h 2912807"/>
              <a:gd name="connsiteX39" fmla="*/ 1578078 w 1692378"/>
              <a:gd name="connsiteY39" fmla="*/ 1898855 h 2912807"/>
              <a:gd name="connsiteX40" fmla="*/ 1578078 w 1692378"/>
              <a:gd name="connsiteY40" fmla="*/ 1592826 h 2912807"/>
              <a:gd name="connsiteX41" fmla="*/ 1578078 w 1692378"/>
              <a:gd name="connsiteY41" fmla="*/ 1238865 h 2912807"/>
              <a:gd name="connsiteX42" fmla="*/ 1578078 w 1692378"/>
              <a:gd name="connsiteY42" fmla="*/ 1002890 h 2912807"/>
              <a:gd name="connsiteX43" fmla="*/ 1578078 w 1692378"/>
              <a:gd name="connsiteY43" fmla="*/ 818536 h 2912807"/>
              <a:gd name="connsiteX44" fmla="*/ 1578078 w 1692378"/>
              <a:gd name="connsiteY44" fmla="*/ 663678 h 2912807"/>
              <a:gd name="connsiteX45" fmla="*/ 1578078 w 1692378"/>
              <a:gd name="connsiteY45" fmla="*/ 589936 h 2912807"/>
              <a:gd name="connsiteX46" fmla="*/ 1585452 w 1692378"/>
              <a:gd name="connsiteY46" fmla="*/ 508819 h 2912807"/>
              <a:gd name="connsiteX47" fmla="*/ 1600200 w 1692378"/>
              <a:gd name="connsiteY47" fmla="*/ 438765 h 2912807"/>
              <a:gd name="connsiteX48" fmla="*/ 1622323 w 1692378"/>
              <a:gd name="connsiteY48" fmla="*/ 376084 h 2912807"/>
              <a:gd name="connsiteX49" fmla="*/ 1644446 w 1692378"/>
              <a:gd name="connsiteY49" fmla="*/ 339213 h 2912807"/>
              <a:gd name="connsiteX50" fmla="*/ 1666568 w 1692378"/>
              <a:gd name="connsiteY50" fmla="*/ 313403 h 2912807"/>
              <a:gd name="connsiteX51" fmla="*/ 1685004 w 1692378"/>
              <a:gd name="connsiteY51" fmla="*/ 287594 h 2912807"/>
              <a:gd name="connsiteX52" fmla="*/ 1688691 w 1692378"/>
              <a:gd name="connsiteY52" fmla="*/ 272845 h 2912807"/>
              <a:gd name="connsiteX53" fmla="*/ 1692378 w 1692378"/>
              <a:gd name="connsiteY53" fmla="*/ 254410 h 2912807"/>
              <a:gd name="connsiteX54" fmla="*/ 1685004 w 1692378"/>
              <a:gd name="connsiteY54" fmla="*/ 224913 h 2912807"/>
              <a:gd name="connsiteX55" fmla="*/ 1662881 w 1692378"/>
              <a:gd name="connsiteY55" fmla="*/ 191729 h 2912807"/>
              <a:gd name="connsiteX56" fmla="*/ 1611262 w 1692378"/>
              <a:gd name="connsiteY56" fmla="*/ 147484 h 2912807"/>
              <a:gd name="connsiteX57" fmla="*/ 1530146 w 1692378"/>
              <a:gd name="connsiteY57" fmla="*/ 88490 h 2912807"/>
              <a:gd name="connsiteX58" fmla="*/ 1415846 w 1692378"/>
              <a:gd name="connsiteY58" fmla="*/ 18436 h 2912807"/>
              <a:gd name="connsiteX59" fmla="*/ 1378975 w 1692378"/>
              <a:gd name="connsiteY59" fmla="*/ 0 h 2912807"/>
              <a:gd name="connsiteX60" fmla="*/ 1349478 w 1692378"/>
              <a:gd name="connsiteY60" fmla="*/ 7374 h 2912807"/>
              <a:gd name="connsiteX61" fmla="*/ 1264675 w 1692378"/>
              <a:gd name="connsiteY61" fmla="*/ 36871 h 2912807"/>
              <a:gd name="connsiteX62" fmla="*/ 1224117 w 1692378"/>
              <a:gd name="connsiteY62" fmla="*/ 44245 h 2912807"/>
              <a:gd name="connsiteX63" fmla="*/ 1154062 w 1692378"/>
              <a:gd name="connsiteY63" fmla="*/ 47932 h 2912807"/>
              <a:gd name="connsiteX64" fmla="*/ 1061884 w 1692378"/>
              <a:gd name="connsiteY64" fmla="*/ 66368 h 2912807"/>
              <a:gd name="connsiteX65" fmla="*/ 671052 w 1692378"/>
              <a:gd name="connsiteY65" fmla="*/ 117987 h 2912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92378" h="2912807">
                <a:moveTo>
                  <a:pt x="671052" y="117987"/>
                </a:moveTo>
                <a:lnTo>
                  <a:pt x="269159" y="173294"/>
                </a:lnTo>
                <a:lnTo>
                  <a:pt x="0" y="210165"/>
                </a:lnTo>
                <a:lnTo>
                  <a:pt x="47933" y="383458"/>
                </a:lnTo>
                <a:lnTo>
                  <a:pt x="258097" y="353961"/>
                </a:lnTo>
                <a:lnTo>
                  <a:pt x="486697" y="317090"/>
                </a:lnTo>
                <a:lnTo>
                  <a:pt x="811162" y="272845"/>
                </a:lnTo>
                <a:lnTo>
                  <a:pt x="1117191" y="235974"/>
                </a:lnTo>
                <a:lnTo>
                  <a:pt x="1257300" y="221226"/>
                </a:lnTo>
                <a:lnTo>
                  <a:pt x="1301546" y="224913"/>
                </a:lnTo>
                <a:lnTo>
                  <a:pt x="1323668" y="235974"/>
                </a:lnTo>
                <a:lnTo>
                  <a:pt x="1338417" y="247036"/>
                </a:lnTo>
                <a:lnTo>
                  <a:pt x="1349478" y="261784"/>
                </a:lnTo>
                <a:lnTo>
                  <a:pt x="1360539" y="283907"/>
                </a:lnTo>
                <a:lnTo>
                  <a:pt x="1371600" y="317090"/>
                </a:lnTo>
                <a:lnTo>
                  <a:pt x="1375288" y="368710"/>
                </a:lnTo>
                <a:lnTo>
                  <a:pt x="1367913" y="508819"/>
                </a:lnTo>
                <a:lnTo>
                  <a:pt x="1353165" y="726358"/>
                </a:lnTo>
                <a:lnTo>
                  <a:pt x="1353165" y="995516"/>
                </a:lnTo>
                <a:lnTo>
                  <a:pt x="1353165" y="1412158"/>
                </a:lnTo>
                <a:lnTo>
                  <a:pt x="1353165" y="1677629"/>
                </a:lnTo>
                <a:lnTo>
                  <a:pt x="1353165" y="2138516"/>
                </a:lnTo>
                <a:lnTo>
                  <a:pt x="1353165" y="2348681"/>
                </a:lnTo>
                <a:lnTo>
                  <a:pt x="1375288" y="2850126"/>
                </a:lnTo>
                <a:lnTo>
                  <a:pt x="1408471" y="2894371"/>
                </a:lnTo>
                <a:lnTo>
                  <a:pt x="1430594" y="2909119"/>
                </a:lnTo>
                <a:lnTo>
                  <a:pt x="1441655" y="2912807"/>
                </a:lnTo>
                <a:lnTo>
                  <a:pt x="1467465" y="2905432"/>
                </a:lnTo>
                <a:lnTo>
                  <a:pt x="1496962" y="2883310"/>
                </a:lnTo>
                <a:lnTo>
                  <a:pt x="1526459" y="2846439"/>
                </a:lnTo>
                <a:lnTo>
                  <a:pt x="1559642" y="2787445"/>
                </a:lnTo>
                <a:lnTo>
                  <a:pt x="1574391" y="2746887"/>
                </a:lnTo>
                <a:lnTo>
                  <a:pt x="1589139" y="2698955"/>
                </a:lnTo>
                <a:lnTo>
                  <a:pt x="1603888" y="2632587"/>
                </a:lnTo>
                <a:lnTo>
                  <a:pt x="1618636" y="2558845"/>
                </a:lnTo>
                <a:lnTo>
                  <a:pt x="1622323" y="2499852"/>
                </a:lnTo>
                <a:lnTo>
                  <a:pt x="1611262" y="2440858"/>
                </a:lnTo>
                <a:lnTo>
                  <a:pt x="1592826" y="2315497"/>
                </a:lnTo>
                <a:lnTo>
                  <a:pt x="1578078" y="2120081"/>
                </a:lnTo>
                <a:lnTo>
                  <a:pt x="1578078" y="1898855"/>
                </a:lnTo>
                <a:lnTo>
                  <a:pt x="1578078" y="1592826"/>
                </a:lnTo>
                <a:lnTo>
                  <a:pt x="1578078" y="1238865"/>
                </a:lnTo>
                <a:lnTo>
                  <a:pt x="1578078" y="1002890"/>
                </a:lnTo>
                <a:lnTo>
                  <a:pt x="1578078" y="818536"/>
                </a:lnTo>
                <a:lnTo>
                  <a:pt x="1578078" y="663678"/>
                </a:lnTo>
                <a:lnTo>
                  <a:pt x="1578078" y="589936"/>
                </a:lnTo>
                <a:lnTo>
                  <a:pt x="1585452" y="508819"/>
                </a:lnTo>
                <a:lnTo>
                  <a:pt x="1600200" y="438765"/>
                </a:lnTo>
                <a:lnTo>
                  <a:pt x="1622323" y="376084"/>
                </a:lnTo>
                <a:lnTo>
                  <a:pt x="1644446" y="339213"/>
                </a:lnTo>
                <a:lnTo>
                  <a:pt x="1666568" y="313403"/>
                </a:lnTo>
                <a:lnTo>
                  <a:pt x="1685004" y="287594"/>
                </a:lnTo>
                <a:lnTo>
                  <a:pt x="1688691" y="272845"/>
                </a:lnTo>
                <a:lnTo>
                  <a:pt x="1692378" y="254410"/>
                </a:lnTo>
                <a:lnTo>
                  <a:pt x="1685004" y="224913"/>
                </a:lnTo>
                <a:lnTo>
                  <a:pt x="1662881" y="191729"/>
                </a:lnTo>
                <a:lnTo>
                  <a:pt x="1611262" y="147484"/>
                </a:lnTo>
                <a:lnTo>
                  <a:pt x="1530146" y="88490"/>
                </a:lnTo>
                <a:lnTo>
                  <a:pt x="1415846" y="18436"/>
                </a:lnTo>
                <a:lnTo>
                  <a:pt x="1378975" y="0"/>
                </a:lnTo>
                <a:lnTo>
                  <a:pt x="1349478" y="7374"/>
                </a:lnTo>
                <a:lnTo>
                  <a:pt x="1264675" y="36871"/>
                </a:lnTo>
                <a:lnTo>
                  <a:pt x="1224117" y="44245"/>
                </a:lnTo>
                <a:lnTo>
                  <a:pt x="1154062" y="47932"/>
                </a:lnTo>
                <a:lnTo>
                  <a:pt x="1061884" y="66368"/>
                </a:lnTo>
                <a:lnTo>
                  <a:pt x="671052" y="117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34AA00C9-4C41-4619-BC19-7C82AAB1EFF1}"/>
              </a:ext>
            </a:extLst>
          </p:cNvPr>
          <p:cNvSpPr/>
          <p:nvPr/>
        </p:nvSpPr>
        <p:spPr>
          <a:xfrm>
            <a:off x="4999038" y="5553075"/>
            <a:ext cx="723900" cy="674688"/>
          </a:xfrm>
          <a:custGeom>
            <a:avLst/>
            <a:gdLst>
              <a:gd name="connsiteX0" fmla="*/ 302419 w 723900"/>
              <a:gd name="connsiteY0" fmla="*/ 178594 h 673894"/>
              <a:gd name="connsiteX1" fmla="*/ 435769 w 723900"/>
              <a:gd name="connsiteY1" fmla="*/ 207169 h 673894"/>
              <a:gd name="connsiteX2" fmla="*/ 519112 w 723900"/>
              <a:gd name="connsiteY2" fmla="*/ 221456 h 673894"/>
              <a:gd name="connsiteX3" fmla="*/ 538162 w 723900"/>
              <a:gd name="connsiteY3" fmla="*/ 221456 h 673894"/>
              <a:gd name="connsiteX4" fmla="*/ 566737 w 723900"/>
              <a:gd name="connsiteY4" fmla="*/ 216694 h 673894"/>
              <a:gd name="connsiteX5" fmla="*/ 592931 w 723900"/>
              <a:gd name="connsiteY5" fmla="*/ 202406 h 673894"/>
              <a:gd name="connsiteX6" fmla="*/ 611981 w 723900"/>
              <a:gd name="connsiteY6" fmla="*/ 185738 h 673894"/>
              <a:gd name="connsiteX7" fmla="*/ 628650 w 723900"/>
              <a:gd name="connsiteY7" fmla="*/ 159544 h 673894"/>
              <a:gd name="connsiteX8" fmla="*/ 635794 w 723900"/>
              <a:gd name="connsiteY8" fmla="*/ 135731 h 673894"/>
              <a:gd name="connsiteX9" fmla="*/ 640556 w 723900"/>
              <a:gd name="connsiteY9" fmla="*/ 109538 h 673894"/>
              <a:gd name="connsiteX10" fmla="*/ 640556 w 723900"/>
              <a:gd name="connsiteY10" fmla="*/ 0 h 673894"/>
              <a:gd name="connsiteX11" fmla="*/ 723900 w 723900"/>
              <a:gd name="connsiteY11" fmla="*/ 673894 h 673894"/>
              <a:gd name="connsiteX12" fmla="*/ 695325 w 723900"/>
              <a:gd name="connsiteY12" fmla="*/ 657225 h 673894"/>
              <a:gd name="connsiteX13" fmla="*/ 654844 w 723900"/>
              <a:gd name="connsiteY13" fmla="*/ 609600 h 673894"/>
              <a:gd name="connsiteX14" fmla="*/ 623887 w 723900"/>
              <a:gd name="connsiteY14" fmla="*/ 569119 h 673894"/>
              <a:gd name="connsiteX15" fmla="*/ 583406 w 723900"/>
              <a:gd name="connsiteY15" fmla="*/ 521494 h 673894"/>
              <a:gd name="connsiteX16" fmla="*/ 545306 w 723900"/>
              <a:gd name="connsiteY16" fmla="*/ 483394 h 673894"/>
              <a:gd name="connsiteX17" fmla="*/ 483394 w 723900"/>
              <a:gd name="connsiteY17" fmla="*/ 426244 h 673894"/>
              <a:gd name="connsiteX18" fmla="*/ 447675 w 723900"/>
              <a:gd name="connsiteY18" fmla="*/ 400050 h 673894"/>
              <a:gd name="connsiteX19" fmla="*/ 381000 w 723900"/>
              <a:gd name="connsiteY19" fmla="*/ 350044 h 673894"/>
              <a:gd name="connsiteX20" fmla="*/ 330994 w 723900"/>
              <a:gd name="connsiteY20" fmla="*/ 316706 h 673894"/>
              <a:gd name="connsiteX21" fmla="*/ 271462 w 723900"/>
              <a:gd name="connsiteY21" fmla="*/ 283369 h 673894"/>
              <a:gd name="connsiteX22" fmla="*/ 200025 w 723900"/>
              <a:gd name="connsiteY22" fmla="*/ 242888 h 673894"/>
              <a:gd name="connsiteX23" fmla="*/ 97631 w 723900"/>
              <a:gd name="connsiteY23" fmla="*/ 192881 h 673894"/>
              <a:gd name="connsiteX24" fmla="*/ 33337 w 723900"/>
              <a:gd name="connsiteY24" fmla="*/ 161925 h 673894"/>
              <a:gd name="connsiteX25" fmla="*/ 9525 w 723900"/>
              <a:gd name="connsiteY25" fmla="*/ 145256 h 673894"/>
              <a:gd name="connsiteX26" fmla="*/ 2381 w 723900"/>
              <a:gd name="connsiteY26" fmla="*/ 130969 h 673894"/>
              <a:gd name="connsiteX27" fmla="*/ 0 w 723900"/>
              <a:gd name="connsiteY27" fmla="*/ 109538 h 673894"/>
              <a:gd name="connsiteX28" fmla="*/ 2381 w 723900"/>
              <a:gd name="connsiteY28" fmla="*/ 100013 h 673894"/>
              <a:gd name="connsiteX29" fmla="*/ 14287 w 723900"/>
              <a:gd name="connsiteY29" fmla="*/ 97631 h 673894"/>
              <a:gd name="connsiteX30" fmla="*/ 42862 w 723900"/>
              <a:gd name="connsiteY30" fmla="*/ 102394 h 673894"/>
              <a:gd name="connsiteX31" fmla="*/ 100012 w 723900"/>
              <a:gd name="connsiteY31" fmla="*/ 121444 h 673894"/>
              <a:gd name="connsiteX32" fmla="*/ 302419 w 723900"/>
              <a:gd name="connsiteY32" fmla="*/ 178594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3900" h="673894">
                <a:moveTo>
                  <a:pt x="302419" y="178594"/>
                </a:moveTo>
                <a:lnTo>
                  <a:pt x="435769" y="207169"/>
                </a:lnTo>
                <a:lnTo>
                  <a:pt x="519112" y="221456"/>
                </a:lnTo>
                <a:lnTo>
                  <a:pt x="538162" y="221456"/>
                </a:lnTo>
                <a:lnTo>
                  <a:pt x="566737" y="216694"/>
                </a:lnTo>
                <a:lnTo>
                  <a:pt x="592931" y="202406"/>
                </a:lnTo>
                <a:lnTo>
                  <a:pt x="611981" y="185738"/>
                </a:lnTo>
                <a:lnTo>
                  <a:pt x="628650" y="159544"/>
                </a:lnTo>
                <a:lnTo>
                  <a:pt x="635794" y="135731"/>
                </a:lnTo>
                <a:lnTo>
                  <a:pt x="640556" y="109538"/>
                </a:lnTo>
                <a:lnTo>
                  <a:pt x="640556" y="0"/>
                </a:lnTo>
                <a:lnTo>
                  <a:pt x="723900" y="673894"/>
                </a:lnTo>
                <a:lnTo>
                  <a:pt x="695325" y="657225"/>
                </a:lnTo>
                <a:lnTo>
                  <a:pt x="654844" y="609600"/>
                </a:lnTo>
                <a:lnTo>
                  <a:pt x="623887" y="569119"/>
                </a:lnTo>
                <a:lnTo>
                  <a:pt x="583406" y="521494"/>
                </a:lnTo>
                <a:lnTo>
                  <a:pt x="545306" y="483394"/>
                </a:lnTo>
                <a:lnTo>
                  <a:pt x="483394" y="426244"/>
                </a:lnTo>
                <a:lnTo>
                  <a:pt x="447675" y="400050"/>
                </a:lnTo>
                <a:lnTo>
                  <a:pt x="381000" y="350044"/>
                </a:lnTo>
                <a:lnTo>
                  <a:pt x="330994" y="316706"/>
                </a:lnTo>
                <a:lnTo>
                  <a:pt x="271462" y="283369"/>
                </a:lnTo>
                <a:lnTo>
                  <a:pt x="200025" y="242888"/>
                </a:lnTo>
                <a:lnTo>
                  <a:pt x="97631" y="192881"/>
                </a:lnTo>
                <a:lnTo>
                  <a:pt x="33337" y="161925"/>
                </a:lnTo>
                <a:cubicBezTo>
                  <a:pt x="10972" y="147015"/>
                  <a:pt x="17976" y="153710"/>
                  <a:pt x="9525" y="145256"/>
                </a:cubicBezTo>
                <a:lnTo>
                  <a:pt x="2381" y="130969"/>
                </a:lnTo>
                <a:lnTo>
                  <a:pt x="0" y="109538"/>
                </a:lnTo>
                <a:lnTo>
                  <a:pt x="2381" y="100013"/>
                </a:lnTo>
                <a:lnTo>
                  <a:pt x="14287" y="97631"/>
                </a:lnTo>
                <a:lnTo>
                  <a:pt x="42862" y="102394"/>
                </a:lnTo>
                <a:lnTo>
                  <a:pt x="100012" y="121444"/>
                </a:lnTo>
                <a:lnTo>
                  <a:pt x="302419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6937569-5165-49DA-8F0E-D0E923004892}"/>
              </a:ext>
            </a:extLst>
          </p:cNvPr>
          <p:cNvSpPr/>
          <p:nvPr/>
        </p:nvSpPr>
        <p:spPr>
          <a:xfrm>
            <a:off x="4287838" y="4000500"/>
            <a:ext cx="1412875" cy="379413"/>
          </a:xfrm>
          <a:custGeom>
            <a:avLst/>
            <a:gdLst>
              <a:gd name="connsiteX0" fmla="*/ 640557 w 1412082"/>
              <a:gd name="connsiteY0" fmla="*/ 116681 h 378619"/>
              <a:gd name="connsiteX1" fmla="*/ 814388 w 1412082"/>
              <a:gd name="connsiteY1" fmla="*/ 90488 h 378619"/>
              <a:gd name="connsiteX2" fmla="*/ 1069182 w 1412082"/>
              <a:gd name="connsiteY2" fmla="*/ 52388 h 378619"/>
              <a:gd name="connsiteX3" fmla="*/ 1412082 w 1412082"/>
              <a:gd name="connsiteY3" fmla="*/ 0 h 378619"/>
              <a:gd name="connsiteX4" fmla="*/ 1412082 w 1412082"/>
              <a:gd name="connsiteY4" fmla="*/ 204788 h 378619"/>
              <a:gd name="connsiteX5" fmla="*/ 1212057 w 1412082"/>
              <a:gd name="connsiteY5" fmla="*/ 223838 h 378619"/>
              <a:gd name="connsiteX6" fmla="*/ 981075 w 1412082"/>
              <a:gd name="connsiteY6" fmla="*/ 247650 h 378619"/>
              <a:gd name="connsiteX7" fmla="*/ 795338 w 1412082"/>
              <a:gd name="connsiteY7" fmla="*/ 271463 h 378619"/>
              <a:gd name="connsiteX8" fmla="*/ 614363 w 1412082"/>
              <a:gd name="connsiteY8" fmla="*/ 300038 h 378619"/>
              <a:gd name="connsiteX9" fmla="*/ 452438 w 1412082"/>
              <a:gd name="connsiteY9" fmla="*/ 314325 h 378619"/>
              <a:gd name="connsiteX10" fmla="*/ 309563 w 1412082"/>
              <a:gd name="connsiteY10" fmla="*/ 330994 h 378619"/>
              <a:gd name="connsiteX11" fmla="*/ 200025 w 1412082"/>
              <a:gd name="connsiteY11" fmla="*/ 345281 h 378619"/>
              <a:gd name="connsiteX12" fmla="*/ 0 w 1412082"/>
              <a:gd name="connsiteY12" fmla="*/ 378619 h 378619"/>
              <a:gd name="connsiteX13" fmla="*/ 4763 w 1412082"/>
              <a:gd name="connsiteY13" fmla="*/ 190500 h 378619"/>
              <a:gd name="connsiteX14" fmla="*/ 180975 w 1412082"/>
              <a:gd name="connsiteY14" fmla="*/ 176213 h 378619"/>
              <a:gd name="connsiteX15" fmla="*/ 411957 w 1412082"/>
              <a:gd name="connsiteY15" fmla="*/ 147638 h 378619"/>
              <a:gd name="connsiteX16" fmla="*/ 640557 w 1412082"/>
              <a:gd name="connsiteY16" fmla="*/ 116681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12082" h="378619">
                <a:moveTo>
                  <a:pt x="640557" y="116681"/>
                </a:moveTo>
                <a:lnTo>
                  <a:pt x="814388" y="90488"/>
                </a:lnTo>
                <a:lnTo>
                  <a:pt x="1069182" y="52388"/>
                </a:lnTo>
                <a:lnTo>
                  <a:pt x="1412082" y="0"/>
                </a:lnTo>
                <a:lnTo>
                  <a:pt x="1412082" y="204788"/>
                </a:lnTo>
                <a:lnTo>
                  <a:pt x="1212057" y="223838"/>
                </a:lnTo>
                <a:lnTo>
                  <a:pt x="981075" y="247650"/>
                </a:lnTo>
                <a:lnTo>
                  <a:pt x="795338" y="271463"/>
                </a:lnTo>
                <a:lnTo>
                  <a:pt x="614363" y="300038"/>
                </a:lnTo>
                <a:lnTo>
                  <a:pt x="452438" y="314325"/>
                </a:lnTo>
                <a:lnTo>
                  <a:pt x="309563" y="330994"/>
                </a:lnTo>
                <a:lnTo>
                  <a:pt x="200025" y="345281"/>
                </a:lnTo>
                <a:lnTo>
                  <a:pt x="0" y="378619"/>
                </a:lnTo>
                <a:lnTo>
                  <a:pt x="4763" y="190500"/>
                </a:lnTo>
                <a:lnTo>
                  <a:pt x="180975" y="176213"/>
                </a:lnTo>
                <a:lnTo>
                  <a:pt x="411957" y="147638"/>
                </a:lnTo>
                <a:lnTo>
                  <a:pt x="640557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808CF15C-6946-4637-840A-38F7BB8623C1}"/>
              </a:ext>
            </a:extLst>
          </p:cNvPr>
          <p:cNvSpPr/>
          <p:nvPr/>
        </p:nvSpPr>
        <p:spPr>
          <a:xfrm>
            <a:off x="4297363" y="4697413"/>
            <a:ext cx="1428750" cy="346075"/>
          </a:xfrm>
          <a:custGeom>
            <a:avLst/>
            <a:gdLst>
              <a:gd name="connsiteX0" fmla="*/ 559594 w 1428750"/>
              <a:gd name="connsiteY0" fmla="*/ 290513 h 345282"/>
              <a:gd name="connsiteX1" fmla="*/ 423863 w 1428750"/>
              <a:gd name="connsiteY1" fmla="*/ 311944 h 345282"/>
              <a:gd name="connsiteX2" fmla="*/ 335757 w 1428750"/>
              <a:gd name="connsiteY2" fmla="*/ 326232 h 345282"/>
              <a:gd name="connsiteX3" fmla="*/ 242888 w 1428750"/>
              <a:gd name="connsiteY3" fmla="*/ 340519 h 345282"/>
              <a:gd name="connsiteX4" fmla="*/ 171450 w 1428750"/>
              <a:gd name="connsiteY4" fmla="*/ 345282 h 345282"/>
              <a:gd name="connsiteX5" fmla="*/ 107157 w 1428750"/>
              <a:gd name="connsiteY5" fmla="*/ 345282 h 345282"/>
              <a:gd name="connsiteX6" fmla="*/ 0 w 1428750"/>
              <a:gd name="connsiteY6" fmla="*/ 333375 h 345282"/>
              <a:gd name="connsiteX7" fmla="*/ 14288 w 1428750"/>
              <a:gd name="connsiteY7" fmla="*/ 180975 h 345282"/>
              <a:gd name="connsiteX8" fmla="*/ 130969 w 1428750"/>
              <a:gd name="connsiteY8" fmla="*/ 180975 h 345282"/>
              <a:gd name="connsiteX9" fmla="*/ 283369 w 1428750"/>
              <a:gd name="connsiteY9" fmla="*/ 161925 h 345282"/>
              <a:gd name="connsiteX10" fmla="*/ 461963 w 1428750"/>
              <a:gd name="connsiteY10" fmla="*/ 130969 h 345282"/>
              <a:gd name="connsiteX11" fmla="*/ 647700 w 1428750"/>
              <a:gd name="connsiteY11" fmla="*/ 92869 h 345282"/>
              <a:gd name="connsiteX12" fmla="*/ 790575 w 1428750"/>
              <a:gd name="connsiteY12" fmla="*/ 66675 h 345282"/>
              <a:gd name="connsiteX13" fmla="*/ 981075 w 1428750"/>
              <a:gd name="connsiteY13" fmla="*/ 40482 h 345282"/>
              <a:gd name="connsiteX14" fmla="*/ 1164432 w 1428750"/>
              <a:gd name="connsiteY14" fmla="*/ 16669 h 345282"/>
              <a:gd name="connsiteX15" fmla="*/ 1428750 w 1428750"/>
              <a:gd name="connsiteY15" fmla="*/ 0 h 345282"/>
              <a:gd name="connsiteX16" fmla="*/ 1421607 w 1428750"/>
              <a:gd name="connsiteY16" fmla="*/ 202407 h 345282"/>
              <a:gd name="connsiteX17" fmla="*/ 1269207 w 1428750"/>
              <a:gd name="connsiteY17" fmla="*/ 204788 h 345282"/>
              <a:gd name="connsiteX18" fmla="*/ 1154907 w 1428750"/>
              <a:gd name="connsiteY18" fmla="*/ 211932 h 345282"/>
              <a:gd name="connsiteX19" fmla="*/ 990600 w 1428750"/>
              <a:gd name="connsiteY19" fmla="*/ 226219 h 345282"/>
              <a:gd name="connsiteX20" fmla="*/ 850107 w 1428750"/>
              <a:gd name="connsiteY20" fmla="*/ 245269 h 345282"/>
              <a:gd name="connsiteX21" fmla="*/ 559594 w 1428750"/>
              <a:gd name="connsiteY21" fmla="*/ 290513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28750" h="345282">
                <a:moveTo>
                  <a:pt x="559594" y="290513"/>
                </a:moveTo>
                <a:lnTo>
                  <a:pt x="423863" y="311944"/>
                </a:lnTo>
                <a:lnTo>
                  <a:pt x="335757" y="326232"/>
                </a:lnTo>
                <a:lnTo>
                  <a:pt x="242888" y="340519"/>
                </a:lnTo>
                <a:lnTo>
                  <a:pt x="171450" y="345282"/>
                </a:lnTo>
                <a:lnTo>
                  <a:pt x="107157" y="345282"/>
                </a:lnTo>
                <a:lnTo>
                  <a:pt x="0" y="333375"/>
                </a:lnTo>
                <a:lnTo>
                  <a:pt x="14288" y="180975"/>
                </a:lnTo>
                <a:lnTo>
                  <a:pt x="130969" y="180975"/>
                </a:lnTo>
                <a:lnTo>
                  <a:pt x="283369" y="161925"/>
                </a:lnTo>
                <a:lnTo>
                  <a:pt x="461963" y="130969"/>
                </a:lnTo>
                <a:lnTo>
                  <a:pt x="647700" y="92869"/>
                </a:lnTo>
                <a:lnTo>
                  <a:pt x="790575" y="66675"/>
                </a:lnTo>
                <a:lnTo>
                  <a:pt x="981075" y="40482"/>
                </a:lnTo>
                <a:lnTo>
                  <a:pt x="1164432" y="16669"/>
                </a:lnTo>
                <a:lnTo>
                  <a:pt x="1428750" y="0"/>
                </a:lnTo>
                <a:lnTo>
                  <a:pt x="1421607" y="202407"/>
                </a:lnTo>
                <a:lnTo>
                  <a:pt x="1269207" y="204788"/>
                </a:lnTo>
                <a:lnTo>
                  <a:pt x="1154907" y="211932"/>
                </a:lnTo>
                <a:lnTo>
                  <a:pt x="990600" y="226219"/>
                </a:lnTo>
                <a:lnTo>
                  <a:pt x="850107" y="245269"/>
                </a:lnTo>
                <a:lnTo>
                  <a:pt x="559594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FE3501-AC42-4589-AA22-3EC41C5DE4DC}"/>
              </a:ext>
            </a:extLst>
          </p:cNvPr>
          <p:cNvGrpSpPr>
            <a:grpSpLocks/>
          </p:cNvGrpSpPr>
          <p:nvPr/>
        </p:nvGrpSpPr>
        <p:grpSpPr bwMode="auto">
          <a:xfrm>
            <a:off x="2709863" y="1377950"/>
            <a:ext cx="4565650" cy="4832350"/>
            <a:chOff x="2871788" y="1550988"/>
            <a:chExt cx="4565650" cy="4832350"/>
          </a:xfrm>
        </p:grpSpPr>
        <p:sp>
          <p:nvSpPr>
            <p:cNvPr id="26" name="フリーフォーム 112">
              <a:extLst>
                <a:ext uri="{FF2B5EF4-FFF2-40B4-BE49-F238E27FC236}">
                  <a16:creationId xmlns:a16="http://schemas.microsoft.com/office/drawing/2014/main" id="{C3BF9EEB-6678-495B-8438-F3ECAB4C7DF3}"/>
                </a:ext>
              </a:extLst>
            </p:cNvPr>
            <p:cNvSpPr/>
            <p:nvPr/>
          </p:nvSpPr>
          <p:spPr>
            <a:xfrm>
              <a:off x="3829050" y="1684338"/>
              <a:ext cx="466725" cy="1571625"/>
            </a:xfrm>
            <a:custGeom>
              <a:avLst/>
              <a:gdLst>
                <a:gd name="connsiteX0" fmla="*/ 464344 w 466725"/>
                <a:gd name="connsiteY0" fmla="*/ 866775 h 1571625"/>
                <a:gd name="connsiteX1" fmla="*/ 466725 w 466725"/>
                <a:gd name="connsiteY1" fmla="*/ 1550194 h 1571625"/>
                <a:gd name="connsiteX2" fmla="*/ 238125 w 466725"/>
                <a:gd name="connsiteY2" fmla="*/ 1571625 h 1571625"/>
                <a:gd name="connsiteX3" fmla="*/ 242888 w 466725"/>
                <a:gd name="connsiteY3" fmla="*/ 1364456 h 1571625"/>
                <a:gd name="connsiteX4" fmla="*/ 242888 w 466725"/>
                <a:gd name="connsiteY4" fmla="*/ 1088231 h 1571625"/>
                <a:gd name="connsiteX5" fmla="*/ 242888 w 466725"/>
                <a:gd name="connsiteY5" fmla="*/ 792956 h 1571625"/>
                <a:gd name="connsiteX6" fmla="*/ 240506 w 466725"/>
                <a:gd name="connsiteY6" fmla="*/ 642937 h 1571625"/>
                <a:gd name="connsiteX7" fmla="*/ 240506 w 466725"/>
                <a:gd name="connsiteY7" fmla="*/ 564356 h 1571625"/>
                <a:gd name="connsiteX8" fmla="*/ 240506 w 466725"/>
                <a:gd name="connsiteY8" fmla="*/ 497681 h 1571625"/>
                <a:gd name="connsiteX9" fmla="*/ 238125 w 466725"/>
                <a:gd name="connsiteY9" fmla="*/ 457200 h 1571625"/>
                <a:gd name="connsiteX10" fmla="*/ 235744 w 466725"/>
                <a:gd name="connsiteY10" fmla="*/ 411956 h 1571625"/>
                <a:gd name="connsiteX11" fmla="*/ 230981 w 466725"/>
                <a:gd name="connsiteY11" fmla="*/ 373856 h 1571625"/>
                <a:gd name="connsiteX12" fmla="*/ 223838 w 466725"/>
                <a:gd name="connsiteY12" fmla="*/ 338137 h 1571625"/>
                <a:gd name="connsiteX13" fmla="*/ 214313 w 466725"/>
                <a:gd name="connsiteY13" fmla="*/ 295275 h 1571625"/>
                <a:gd name="connsiteX14" fmla="*/ 202406 w 466725"/>
                <a:gd name="connsiteY14" fmla="*/ 261937 h 1571625"/>
                <a:gd name="connsiteX15" fmla="*/ 188119 w 466725"/>
                <a:gd name="connsiteY15" fmla="*/ 223837 h 1571625"/>
                <a:gd name="connsiteX16" fmla="*/ 169069 w 466725"/>
                <a:gd name="connsiteY16" fmla="*/ 192881 h 1571625"/>
                <a:gd name="connsiteX17" fmla="*/ 147638 w 466725"/>
                <a:gd name="connsiteY17" fmla="*/ 161925 h 1571625"/>
                <a:gd name="connsiteX18" fmla="*/ 128588 w 466725"/>
                <a:gd name="connsiteY18" fmla="*/ 140494 h 1571625"/>
                <a:gd name="connsiteX19" fmla="*/ 109538 w 466725"/>
                <a:gd name="connsiteY19" fmla="*/ 126206 h 1571625"/>
                <a:gd name="connsiteX20" fmla="*/ 78581 w 466725"/>
                <a:gd name="connsiteY20" fmla="*/ 104775 h 1571625"/>
                <a:gd name="connsiteX21" fmla="*/ 33338 w 466725"/>
                <a:gd name="connsiteY21" fmla="*/ 71437 h 1571625"/>
                <a:gd name="connsiteX22" fmla="*/ 7144 w 466725"/>
                <a:gd name="connsiteY22" fmla="*/ 47625 h 1571625"/>
                <a:gd name="connsiteX23" fmla="*/ 0 w 466725"/>
                <a:gd name="connsiteY23" fmla="*/ 33337 h 1571625"/>
                <a:gd name="connsiteX24" fmla="*/ 0 w 466725"/>
                <a:gd name="connsiteY24" fmla="*/ 23812 h 1571625"/>
                <a:gd name="connsiteX25" fmla="*/ 9525 w 466725"/>
                <a:gd name="connsiteY25" fmla="*/ 11906 h 1571625"/>
                <a:gd name="connsiteX26" fmla="*/ 35719 w 466725"/>
                <a:gd name="connsiteY26" fmla="*/ 2381 h 1571625"/>
                <a:gd name="connsiteX27" fmla="*/ 80963 w 466725"/>
                <a:gd name="connsiteY27" fmla="*/ 0 h 1571625"/>
                <a:gd name="connsiteX28" fmla="*/ 140494 w 466725"/>
                <a:gd name="connsiteY28" fmla="*/ 4762 h 1571625"/>
                <a:gd name="connsiteX29" fmla="*/ 211931 w 466725"/>
                <a:gd name="connsiteY29" fmla="*/ 19050 h 1571625"/>
                <a:gd name="connsiteX30" fmla="*/ 271463 w 466725"/>
                <a:gd name="connsiteY30" fmla="*/ 40481 h 1571625"/>
                <a:gd name="connsiteX31" fmla="*/ 342900 w 466725"/>
                <a:gd name="connsiteY31" fmla="*/ 71437 h 1571625"/>
                <a:gd name="connsiteX32" fmla="*/ 407194 w 466725"/>
                <a:gd name="connsiteY32" fmla="*/ 102394 h 1571625"/>
                <a:gd name="connsiteX33" fmla="*/ 423863 w 466725"/>
                <a:gd name="connsiteY33" fmla="*/ 111919 h 1571625"/>
                <a:gd name="connsiteX34" fmla="*/ 450056 w 466725"/>
                <a:gd name="connsiteY34" fmla="*/ 304800 h 1571625"/>
                <a:gd name="connsiteX35" fmla="*/ 464344 w 466725"/>
                <a:gd name="connsiteY35" fmla="*/ 407194 h 1571625"/>
                <a:gd name="connsiteX36" fmla="*/ 466725 w 466725"/>
                <a:gd name="connsiteY36" fmla="*/ 502444 h 1571625"/>
                <a:gd name="connsiteX37" fmla="*/ 464344 w 466725"/>
                <a:gd name="connsiteY37" fmla="*/ 8667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571625">
                  <a:moveTo>
                    <a:pt x="464344" y="866775"/>
                  </a:moveTo>
                  <a:cubicBezTo>
                    <a:pt x="465138" y="1094581"/>
                    <a:pt x="465931" y="1322388"/>
                    <a:pt x="466725" y="1550194"/>
                  </a:cubicBezTo>
                  <a:lnTo>
                    <a:pt x="238125" y="1571625"/>
                  </a:lnTo>
                  <a:lnTo>
                    <a:pt x="242888" y="1364456"/>
                  </a:lnTo>
                  <a:lnTo>
                    <a:pt x="242888" y="1088231"/>
                  </a:lnTo>
                  <a:lnTo>
                    <a:pt x="242888" y="792956"/>
                  </a:lnTo>
                  <a:lnTo>
                    <a:pt x="240506" y="642937"/>
                  </a:lnTo>
                  <a:lnTo>
                    <a:pt x="240506" y="564356"/>
                  </a:lnTo>
                  <a:lnTo>
                    <a:pt x="240506" y="497681"/>
                  </a:lnTo>
                  <a:lnTo>
                    <a:pt x="238125" y="457200"/>
                  </a:lnTo>
                  <a:lnTo>
                    <a:pt x="235744" y="411956"/>
                  </a:lnTo>
                  <a:lnTo>
                    <a:pt x="230981" y="373856"/>
                  </a:lnTo>
                  <a:lnTo>
                    <a:pt x="223838" y="338137"/>
                  </a:lnTo>
                  <a:lnTo>
                    <a:pt x="214313" y="295275"/>
                  </a:lnTo>
                  <a:lnTo>
                    <a:pt x="202406" y="261937"/>
                  </a:lnTo>
                  <a:lnTo>
                    <a:pt x="188119" y="223837"/>
                  </a:lnTo>
                  <a:lnTo>
                    <a:pt x="169069" y="192881"/>
                  </a:lnTo>
                  <a:lnTo>
                    <a:pt x="147638" y="161925"/>
                  </a:lnTo>
                  <a:lnTo>
                    <a:pt x="128588" y="140494"/>
                  </a:lnTo>
                  <a:lnTo>
                    <a:pt x="109538" y="126206"/>
                  </a:lnTo>
                  <a:lnTo>
                    <a:pt x="78581" y="104775"/>
                  </a:lnTo>
                  <a:lnTo>
                    <a:pt x="33338" y="71437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9525" y="11906"/>
                  </a:lnTo>
                  <a:lnTo>
                    <a:pt x="35719" y="2381"/>
                  </a:lnTo>
                  <a:lnTo>
                    <a:pt x="80963" y="0"/>
                  </a:lnTo>
                  <a:lnTo>
                    <a:pt x="140494" y="4762"/>
                  </a:lnTo>
                  <a:lnTo>
                    <a:pt x="211931" y="19050"/>
                  </a:lnTo>
                  <a:lnTo>
                    <a:pt x="271463" y="40481"/>
                  </a:lnTo>
                  <a:lnTo>
                    <a:pt x="342900" y="71437"/>
                  </a:lnTo>
                  <a:lnTo>
                    <a:pt x="407194" y="102394"/>
                  </a:lnTo>
                  <a:lnTo>
                    <a:pt x="423863" y="111919"/>
                  </a:lnTo>
                  <a:lnTo>
                    <a:pt x="450056" y="304800"/>
                  </a:lnTo>
                  <a:lnTo>
                    <a:pt x="464344" y="407194"/>
                  </a:lnTo>
                  <a:cubicBezTo>
                    <a:pt x="465138" y="438944"/>
                    <a:pt x="465931" y="470694"/>
                    <a:pt x="466725" y="502444"/>
                  </a:cubicBezTo>
                  <a:cubicBezTo>
                    <a:pt x="465931" y="616744"/>
                    <a:pt x="465138" y="731044"/>
                    <a:pt x="464344" y="8667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6">
              <a:extLst>
                <a:ext uri="{FF2B5EF4-FFF2-40B4-BE49-F238E27FC236}">
                  <a16:creationId xmlns:a16="http://schemas.microsoft.com/office/drawing/2014/main" id="{E80B83FB-6B1A-4EB0-8C0F-A6CB77D68515}"/>
                </a:ext>
              </a:extLst>
            </p:cNvPr>
            <p:cNvSpPr/>
            <p:nvPr/>
          </p:nvSpPr>
          <p:spPr>
            <a:xfrm>
              <a:off x="2871788" y="2868613"/>
              <a:ext cx="442912" cy="1246188"/>
            </a:xfrm>
            <a:custGeom>
              <a:avLst/>
              <a:gdLst>
                <a:gd name="connsiteX0" fmla="*/ 431006 w 442912"/>
                <a:gd name="connsiteY0" fmla="*/ 621507 h 1245394"/>
                <a:gd name="connsiteX1" fmla="*/ 409575 w 442912"/>
                <a:gd name="connsiteY1" fmla="*/ 723900 h 1245394"/>
                <a:gd name="connsiteX2" fmla="*/ 385762 w 442912"/>
                <a:gd name="connsiteY2" fmla="*/ 819150 h 1245394"/>
                <a:gd name="connsiteX3" fmla="*/ 350043 w 442912"/>
                <a:gd name="connsiteY3" fmla="*/ 912019 h 1245394"/>
                <a:gd name="connsiteX4" fmla="*/ 323850 w 442912"/>
                <a:gd name="connsiteY4" fmla="*/ 978694 h 1245394"/>
                <a:gd name="connsiteX5" fmla="*/ 278606 w 442912"/>
                <a:gd name="connsiteY5" fmla="*/ 1069182 h 1245394"/>
                <a:gd name="connsiteX6" fmla="*/ 230981 w 442912"/>
                <a:gd name="connsiteY6" fmla="*/ 1147763 h 1245394"/>
                <a:gd name="connsiteX7" fmla="*/ 200025 w 442912"/>
                <a:gd name="connsiteY7" fmla="*/ 1195388 h 1245394"/>
                <a:gd name="connsiteX8" fmla="*/ 183356 w 442912"/>
                <a:gd name="connsiteY8" fmla="*/ 1214438 h 1245394"/>
                <a:gd name="connsiteX9" fmla="*/ 147637 w 442912"/>
                <a:gd name="connsiteY9" fmla="*/ 1235869 h 1245394"/>
                <a:gd name="connsiteX10" fmla="*/ 119062 w 442912"/>
                <a:gd name="connsiteY10" fmla="*/ 1243013 h 1245394"/>
                <a:gd name="connsiteX11" fmla="*/ 104775 w 442912"/>
                <a:gd name="connsiteY11" fmla="*/ 1245394 h 1245394"/>
                <a:gd name="connsiteX12" fmla="*/ 76200 w 442912"/>
                <a:gd name="connsiteY12" fmla="*/ 1235869 h 1245394"/>
                <a:gd name="connsiteX13" fmla="*/ 57150 w 442912"/>
                <a:gd name="connsiteY13" fmla="*/ 1219200 h 1245394"/>
                <a:gd name="connsiteX14" fmla="*/ 42862 w 442912"/>
                <a:gd name="connsiteY14" fmla="*/ 1190625 h 1245394"/>
                <a:gd name="connsiteX15" fmla="*/ 28575 w 442912"/>
                <a:gd name="connsiteY15" fmla="*/ 1152525 h 1245394"/>
                <a:gd name="connsiteX16" fmla="*/ 11906 w 442912"/>
                <a:gd name="connsiteY16" fmla="*/ 1081088 h 1245394"/>
                <a:gd name="connsiteX17" fmla="*/ 2381 w 442912"/>
                <a:gd name="connsiteY17" fmla="*/ 1016794 h 1245394"/>
                <a:gd name="connsiteX18" fmla="*/ 0 w 442912"/>
                <a:gd name="connsiteY18" fmla="*/ 969169 h 1245394"/>
                <a:gd name="connsiteX19" fmla="*/ 4762 w 442912"/>
                <a:gd name="connsiteY19" fmla="*/ 926307 h 1245394"/>
                <a:gd name="connsiteX20" fmla="*/ 14287 w 442912"/>
                <a:gd name="connsiteY20" fmla="*/ 892969 h 1245394"/>
                <a:gd name="connsiteX21" fmla="*/ 50006 w 442912"/>
                <a:gd name="connsiteY21" fmla="*/ 854869 h 1245394"/>
                <a:gd name="connsiteX22" fmla="*/ 109537 w 442912"/>
                <a:gd name="connsiteY22" fmla="*/ 776288 h 1245394"/>
                <a:gd name="connsiteX23" fmla="*/ 157162 w 442912"/>
                <a:gd name="connsiteY23" fmla="*/ 707232 h 1245394"/>
                <a:gd name="connsiteX24" fmla="*/ 202406 w 442912"/>
                <a:gd name="connsiteY24" fmla="*/ 626269 h 1245394"/>
                <a:gd name="connsiteX25" fmla="*/ 235743 w 442912"/>
                <a:gd name="connsiteY25" fmla="*/ 545307 h 1245394"/>
                <a:gd name="connsiteX26" fmla="*/ 257175 w 442912"/>
                <a:gd name="connsiteY26" fmla="*/ 478632 h 1245394"/>
                <a:gd name="connsiteX27" fmla="*/ 273843 w 442912"/>
                <a:gd name="connsiteY27" fmla="*/ 416719 h 1245394"/>
                <a:gd name="connsiteX28" fmla="*/ 288131 w 442912"/>
                <a:gd name="connsiteY28" fmla="*/ 328613 h 1245394"/>
                <a:gd name="connsiteX29" fmla="*/ 295275 w 442912"/>
                <a:gd name="connsiteY29" fmla="*/ 257175 h 1245394"/>
                <a:gd name="connsiteX30" fmla="*/ 295275 w 442912"/>
                <a:gd name="connsiteY30" fmla="*/ 195263 h 1245394"/>
                <a:gd name="connsiteX31" fmla="*/ 292893 w 442912"/>
                <a:gd name="connsiteY31" fmla="*/ 145257 h 1245394"/>
                <a:gd name="connsiteX32" fmla="*/ 285750 w 442912"/>
                <a:gd name="connsiteY32" fmla="*/ 76200 h 1245394"/>
                <a:gd name="connsiteX33" fmla="*/ 283368 w 442912"/>
                <a:gd name="connsiteY33" fmla="*/ 38100 h 1245394"/>
                <a:gd name="connsiteX34" fmla="*/ 283368 w 442912"/>
                <a:gd name="connsiteY34" fmla="*/ 16669 h 1245394"/>
                <a:gd name="connsiteX35" fmla="*/ 288131 w 442912"/>
                <a:gd name="connsiteY35" fmla="*/ 0 h 1245394"/>
                <a:gd name="connsiteX36" fmla="*/ 302418 w 442912"/>
                <a:gd name="connsiteY36" fmla="*/ 0 h 1245394"/>
                <a:gd name="connsiteX37" fmla="*/ 321468 w 442912"/>
                <a:gd name="connsiteY37" fmla="*/ 7144 h 1245394"/>
                <a:gd name="connsiteX38" fmla="*/ 340518 w 442912"/>
                <a:gd name="connsiteY38" fmla="*/ 26194 h 1245394"/>
                <a:gd name="connsiteX39" fmla="*/ 359568 w 442912"/>
                <a:gd name="connsiteY39" fmla="*/ 54769 h 1245394"/>
                <a:gd name="connsiteX40" fmla="*/ 381000 w 442912"/>
                <a:gd name="connsiteY40" fmla="*/ 104775 h 1245394"/>
                <a:gd name="connsiteX41" fmla="*/ 397668 w 442912"/>
                <a:gd name="connsiteY41" fmla="*/ 152400 h 1245394"/>
                <a:gd name="connsiteX42" fmla="*/ 414337 w 442912"/>
                <a:gd name="connsiteY42" fmla="*/ 219075 h 1245394"/>
                <a:gd name="connsiteX43" fmla="*/ 426243 w 442912"/>
                <a:gd name="connsiteY43" fmla="*/ 278607 h 1245394"/>
                <a:gd name="connsiteX44" fmla="*/ 442912 w 442912"/>
                <a:gd name="connsiteY44" fmla="*/ 400050 h 1245394"/>
                <a:gd name="connsiteX45" fmla="*/ 442912 w 442912"/>
                <a:gd name="connsiteY45" fmla="*/ 426244 h 1245394"/>
                <a:gd name="connsiteX46" fmla="*/ 442912 w 442912"/>
                <a:gd name="connsiteY46" fmla="*/ 552450 h 1245394"/>
                <a:gd name="connsiteX47" fmla="*/ 431006 w 442912"/>
                <a:gd name="connsiteY47" fmla="*/ 621507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2912" h="1245394">
                  <a:moveTo>
                    <a:pt x="431006" y="621507"/>
                  </a:moveTo>
                  <a:lnTo>
                    <a:pt x="409575" y="723900"/>
                  </a:lnTo>
                  <a:lnTo>
                    <a:pt x="385762" y="819150"/>
                  </a:lnTo>
                  <a:lnTo>
                    <a:pt x="350043" y="912019"/>
                  </a:lnTo>
                  <a:lnTo>
                    <a:pt x="323850" y="978694"/>
                  </a:lnTo>
                  <a:lnTo>
                    <a:pt x="278606" y="1069182"/>
                  </a:lnTo>
                  <a:lnTo>
                    <a:pt x="230981" y="1147763"/>
                  </a:lnTo>
                  <a:lnTo>
                    <a:pt x="200025" y="1195388"/>
                  </a:lnTo>
                  <a:lnTo>
                    <a:pt x="183356" y="1214438"/>
                  </a:lnTo>
                  <a:lnTo>
                    <a:pt x="147637" y="1235869"/>
                  </a:lnTo>
                  <a:lnTo>
                    <a:pt x="119062" y="1243013"/>
                  </a:lnTo>
                  <a:lnTo>
                    <a:pt x="104775" y="1245394"/>
                  </a:lnTo>
                  <a:lnTo>
                    <a:pt x="76200" y="1235869"/>
                  </a:lnTo>
                  <a:lnTo>
                    <a:pt x="57150" y="1219200"/>
                  </a:lnTo>
                  <a:lnTo>
                    <a:pt x="42862" y="1190625"/>
                  </a:lnTo>
                  <a:lnTo>
                    <a:pt x="28575" y="1152525"/>
                  </a:lnTo>
                  <a:lnTo>
                    <a:pt x="11906" y="1081088"/>
                  </a:lnTo>
                  <a:lnTo>
                    <a:pt x="2381" y="1016794"/>
                  </a:lnTo>
                  <a:lnTo>
                    <a:pt x="0" y="969169"/>
                  </a:lnTo>
                  <a:lnTo>
                    <a:pt x="4762" y="926307"/>
                  </a:lnTo>
                  <a:lnTo>
                    <a:pt x="14287" y="892969"/>
                  </a:lnTo>
                  <a:lnTo>
                    <a:pt x="50006" y="854869"/>
                  </a:lnTo>
                  <a:lnTo>
                    <a:pt x="109537" y="776288"/>
                  </a:lnTo>
                  <a:lnTo>
                    <a:pt x="157162" y="707232"/>
                  </a:lnTo>
                  <a:lnTo>
                    <a:pt x="202406" y="626269"/>
                  </a:lnTo>
                  <a:lnTo>
                    <a:pt x="235743" y="545307"/>
                  </a:lnTo>
                  <a:lnTo>
                    <a:pt x="257175" y="478632"/>
                  </a:lnTo>
                  <a:lnTo>
                    <a:pt x="273843" y="416719"/>
                  </a:lnTo>
                  <a:lnTo>
                    <a:pt x="288131" y="328613"/>
                  </a:lnTo>
                  <a:lnTo>
                    <a:pt x="295275" y="257175"/>
                  </a:lnTo>
                  <a:lnTo>
                    <a:pt x="295275" y="195263"/>
                  </a:lnTo>
                  <a:lnTo>
                    <a:pt x="292893" y="145257"/>
                  </a:lnTo>
                  <a:lnTo>
                    <a:pt x="285750" y="76200"/>
                  </a:lnTo>
                  <a:lnTo>
                    <a:pt x="283368" y="38100"/>
                  </a:lnTo>
                  <a:lnTo>
                    <a:pt x="283368" y="16669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21468" y="7144"/>
                  </a:lnTo>
                  <a:lnTo>
                    <a:pt x="340518" y="26194"/>
                  </a:lnTo>
                  <a:lnTo>
                    <a:pt x="359568" y="54769"/>
                  </a:lnTo>
                  <a:lnTo>
                    <a:pt x="381000" y="104775"/>
                  </a:lnTo>
                  <a:lnTo>
                    <a:pt x="397668" y="152400"/>
                  </a:lnTo>
                  <a:lnTo>
                    <a:pt x="414337" y="219075"/>
                  </a:lnTo>
                  <a:lnTo>
                    <a:pt x="426243" y="278607"/>
                  </a:lnTo>
                  <a:lnTo>
                    <a:pt x="442912" y="400050"/>
                  </a:lnTo>
                  <a:lnTo>
                    <a:pt x="442912" y="426244"/>
                  </a:lnTo>
                  <a:lnTo>
                    <a:pt x="442912" y="552450"/>
                  </a:lnTo>
                  <a:lnTo>
                    <a:pt x="431006" y="6215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9">
              <a:extLst>
                <a:ext uri="{FF2B5EF4-FFF2-40B4-BE49-F238E27FC236}">
                  <a16:creationId xmlns:a16="http://schemas.microsoft.com/office/drawing/2014/main" id="{B9F6D395-B93E-4763-98CE-A004C93D359D}"/>
                </a:ext>
              </a:extLst>
            </p:cNvPr>
            <p:cNvSpPr/>
            <p:nvPr/>
          </p:nvSpPr>
          <p:spPr>
            <a:xfrm>
              <a:off x="4140200" y="3541713"/>
              <a:ext cx="401638" cy="2800350"/>
            </a:xfrm>
            <a:custGeom>
              <a:avLst/>
              <a:gdLst>
                <a:gd name="connsiteX0" fmla="*/ 175708 w 401619"/>
                <a:gd name="connsiteY0" fmla="*/ 1151068 h 2800574"/>
                <a:gd name="connsiteX1" fmla="*/ 175708 w 401619"/>
                <a:gd name="connsiteY1" fmla="*/ 842682 h 2800574"/>
                <a:gd name="connsiteX2" fmla="*/ 175708 w 401619"/>
                <a:gd name="connsiteY2" fmla="*/ 562983 h 2800574"/>
                <a:gd name="connsiteX3" fmla="*/ 175708 w 401619"/>
                <a:gd name="connsiteY3" fmla="*/ 347830 h 2800574"/>
                <a:gd name="connsiteX4" fmla="*/ 175708 w 401619"/>
                <a:gd name="connsiteY4" fmla="*/ 304800 h 2800574"/>
                <a:gd name="connsiteX5" fmla="*/ 168537 w 401619"/>
                <a:gd name="connsiteY5" fmla="*/ 268941 h 2800574"/>
                <a:gd name="connsiteX6" fmla="*/ 157779 w 401619"/>
                <a:gd name="connsiteY6" fmla="*/ 229496 h 2800574"/>
                <a:gd name="connsiteX7" fmla="*/ 139850 w 401619"/>
                <a:gd name="connsiteY7" fmla="*/ 190052 h 2800574"/>
                <a:gd name="connsiteX8" fmla="*/ 114748 w 401619"/>
                <a:gd name="connsiteY8" fmla="*/ 150607 h 2800574"/>
                <a:gd name="connsiteX9" fmla="*/ 78890 w 401619"/>
                <a:gd name="connsiteY9" fmla="*/ 103990 h 2800574"/>
                <a:gd name="connsiteX10" fmla="*/ 50203 w 401619"/>
                <a:gd name="connsiteY10" fmla="*/ 71717 h 2800574"/>
                <a:gd name="connsiteX11" fmla="*/ 10758 w 401619"/>
                <a:gd name="connsiteY11" fmla="*/ 39445 h 2800574"/>
                <a:gd name="connsiteX12" fmla="*/ 0 w 401619"/>
                <a:gd name="connsiteY12" fmla="*/ 21515 h 2800574"/>
                <a:gd name="connsiteX13" fmla="*/ 3586 w 401619"/>
                <a:gd name="connsiteY13" fmla="*/ 7172 h 2800574"/>
                <a:gd name="connsiteX14" fmla="*/ 14344 w 401619"/>
                <a:gd name="connsiteY14" fmla="*/ 3586 h 2800574"/>
                <a:gd name="connsiteX15" fmla="*/ 57374 w 401619"/>
                <a:gd name="connsiteY15" fmla="*/ 0 h 2800574"/>
                <a:gd name="connsiteX16" fmla="*/ 132678 w 401619"/>
                <a:gd name="connsiteY16" fmla="*/ 10757 h 2800574"/>
                <a:gd name="connsiteX17" fmla="*/ 229497 w 401619"/>
                <a:gd name="connsiteY17" fmla="*/ 43030 h 2800574"/>
                <a:gd name="connsiteX18" fmla="*/ 294043 w 401619"/>
                <a:gd name="connsiteY18" fmla="*/ 71717 h 2800574"/>
                <a:gd name="connsiteX19" fmla="*/ 369346 w 401619"/>
                <a:gd name="connsiteY19" fmla="*/ 121920 h 2800574"/>
                <a:gd name="connsiteX20" fmla="*/ 401619 w 401619"/>
                <a:gd name="connsiteY20" fmla="*/ 290456 h 2800574"/>
                <a:gd name="connsiteX21" fmla="*/ 394447 w 401619"/>
                <a:gd name="connsiteY21" fmla="*/ 498437 h 2800574"/>
                <a:gd name="connsiteX22" fmla="*/ 376518 w 401619"/>
                <a:gd name="connsiteY22" fmla="*/ 828339 h 2800574"/>
                <a:gd name="connsiteX23" fmla="*/ 380104 w 401619"/>
                <a:gd name="connsiteY23" fmla="*/ 1129553 h 2800574"/>
                <a:gd name="connsiteX24" fmla="*/ 380104 w 401619"/>
                <a:gd name="connsiteY24" fmla="*/ 1520414 h 2800574"/>
                <a:gd name="connsiteX25" fmla="*/ 380104 w 401619"/>
                <a:gd name="connsiteY25" fmla="*/ 1868245 h 2800574"/>
                <a:gd name="connsiteX26" fmla="*/ 380104 w 401619"/>
                <a:gd name="connsiteY26" fmla="*/ 2251934 h 2800574"/>
                <a:gd name="connsiteX27" fmla="*/ 369346 w 401619"/>
                <a:gd name="connsiteY27" fmla="*/ 2510117 h 2800574"/>
                <a:gd name="connsiteX28" fmla="*/ 358588 w 401619"/>
                <a:gd name="connsiteY28" fmla="*/ 2639209 h 2800574"/>
                <a:gd name="connsiteX29" fmla="*/ 344245 w 401619"/>
                <a:gd name="connsiteY29" fmla="*/ 2685826 h 2800574"/>
                <a:gd name="connsiteX30" fmla="*/ 319144 w 401619"/>
                <a:gd name="connsiteY30" fmla="*/ 2743200 h 2800574"/>
                <a:gd name="connsiteX31" fmla="*/ 294043 w 401619"/>
                <a:gd name="connsiteY31" fmla="*/ 2771887 h 2800574"/>
                <a:gd name="connsiteX32" fmla="*/ 265355 w 401619"/>
                <a:gd name="connsiteY32" fmla="*/ 2796988 h 2800574"/>
                <a:gd name="connsiteX33" fmla="*/ 240254 w 401619"/>
                <a:gd name="connsiteY33" fmla="*/ 2800574 h 2800574"/>
                <a:gd name="connsiteX34" fmla="*/ 207981 w 401619"/>
                <a:gd name="connsiteY34" fmla="*/ 2789816 h 2800574"/>
                <a:gd name="connsiteX35" fmla="*/ 179294 w 401619"/>
                <a:gd name="connsiteY35" fmla="*/ 2761129 h 2800574"/>
                <a:gd name="connsiteX36" fmla="*/ 157779 w 401619"/>
                <a:gd name="connsiteY36" fmla="*/ 2728856 h 2800574"/>
                <a:gd name="connsiteX37" fmla="*/ 129092 w 401619"/>
                <a:gd name="connsiteY37" fmla="*/ 2639209 h 2800574"/>
                <a:gd name="connsiteX38" fmla="*/ 103991 w 401619"/>
                <a:gd name="connsiteY38" fmla="*/ 2538805 h 2800574"/>
                <a:gd name="connsiteX39" fmla="*/ 93233 w 401619"/>
                <a:gd name="connsiteY39" fmla="*/ 2456329 h 2800574"/>
                <a:gd name="connsiteX40" fmla="*/ 89647 w 401619"/>
                <a:gd name="connsiteY40" fmla="*/ 2370268 h 2800574"/>
                <a:gd name="connsiteX41" fmla="*/ 89647 w 401619"/>
                <a:gd name="connsiteY41" fmla="*/ 2337995 h 2800574"/>
                <a:gd name="connsiteX42" fmla="*/ 100405 w 401619"/>
                <a:gd name="connsiteY42" fmla="*/ 2309308 h 2800574"/>
                <a:gd name="connsiteX43" fmla="*/ 125506 w 401619"/>
                <a:gd name="connsiteY43" fmla="*/ 2241176 h 2800574"/>
                <a:gd name="connsiteX44" fmla="*/ 139850 w 401619"/>
                <a:gd name="connsiteY44" fmla="*/ 2162287 h 2800574"/>
                <a:gd name="connsiteX45" fmla="*/ 154193 w 401619"/>
                <a:gd name="connsiteY45" fmla="*/ 2083397 h 2800574"/>
                <a:gd name="connsiteX46" fmla="*/ 164951 w 401619"/>
                <a:gd name="connsiteY46" fmla="*/ 1982993 h 2800574"/>
                <a:gd name="connsiteX47" fmla="*/ 172123 w 401619"/>
                <a:gd name="connsiteY47" fmla="*/ 1853901 h 2800574"/>
                <a:gd name="connsiteX48" fmla="*/ 179294 w 401619"/>
                <a:gd name="connsiteY48" fmla="*/ 1624405 h 2800574"/>
                <a:gd name="connsiteX49" fmla="*/ 175708 w 401619"/>
                <a:gd name="connsiteY49" fmla="*/ 1151068 h 280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1619" h="2800574">
                  <a:moveTo>
                    <a:pt x="175708" y="1151068"/>
                  </a:moveTo>
                  <a:lnTo>
                    <a:pt x="175708" y="842682"/>
                  </a:lnTo>
                  <a:lnTo>
                    <a:pt x="175708" y="562983"/>
                  </a:lnTo>
                  <a:lnTo>
                    <a:pt x="175708" y="347830"/>
                  </a:lnTo>
                  <a:lnTo>
                    <a:pt x="175708" y="304800"/>
                  </a:lnTo>
                  <a:lnTo>
                    <a:pt x="168537" y="268941"/>
                  </a:lnTo>
                  <a:lnTo>
                    <a:pt x="157779" y="229496"/>
                  </a:lnTo>
                  <a:lnTo>
                    <a:pt x="139850" y="190052"/>
                  </a:lnTo>
                  <a:lnTo>
                    <a:pt x="114748" y="150607"/>
                  </a:lnTo>
                  <a:lnTo>
                    <a:pt x="78890" y="103990"/>
                  </a:lnTo>
                  <a:lnTo>
                    <a:pt x="50203" y="71717"/>
                  </a:lnTo>
                  <a:lnTo>
                    <a:pt x="10758" y="39445"/>
                  </a:lnTo>
                  <a:lnTo>
                    <a:pt x="0" y="21515"/>
                  </a:lnTo>
                  <a:lnTo>
                    <a:pt x="3586" y="7172"/>
                  </a:lnTo>
                  <a:lnTo>
                    <a:pt x="14344" y="3586"/>
                  </a:lnTo>
                  <a:lnTo>
                    <a:pt x="57374" y="0"/>
                  </a:lnTo>
                  <a:lnTo>
                    <a:pt x="132678" y="10757"/>
                  </a:lnTo>
                  <a:lnTo>
                    <a:pt x="229497" y="43030"/>
                  </a:lnTo>
                  <a:lnTo>
                    <a:pt x="294043" y="71717"/>
                  </a:lnTo>
                  <a:lnTo>
                    <a:pt x="369346" y="121920"/>
                  </a:lnTo>
                  <a:lnTo>
                    <a:pt x="401619" y="290456"/>
                  </a:lnTo>
                  <a:lnTo>
                    <a:pt x="394447" y="498437"/>
                  </a:lnTo>
                  <a:lnTo>
                    <a:pt x="376518" y="828339"/>
                  </a:lnTo>
                  <a:cubicBezTo>
                    <a:pt x="377713" y="928744"/>
                    <a:pt x="378909" y="1029148"/>
                    <a:pt x="380104" y="1129553"/>
                  </a:cubicBezTo>
                  <a:lnTo>
                    <a:pt x="380104" y="1520414"/>
                  </a:lnTo>
                  <a:lnTo>
                    <a:pt x="380104" y="1868245"/>
                  </a:lnTo>
                  <a:lnTo>
                    <a:pt x="380104" y="2251934"/>
                  </a:lnTo>
                  <a:lnTo>
                    <a:pt x="369346" y="2510117"/>
                  </a:lnTo>
                  <a:lnTo>
                    <a:pt x="358588" y="2639209"/>
                  </a:lnTo>
                  <a:lnTo>
                    <a:pt x="344245" y="2685826"/>
                  </a:lnTo>
                  <a:lnTo>
                    <a:pt x="319144" y="2743200"/>
                  </a:lnTo>
                  <a:lnTo>
                    <a:pt x="294043" y="2771887"/>
                  </a:lnTo>
                  <a:lnTo>
                    <a:pt x="265355" y="2796988"/>
                  </a:lnTo>
                  <a:lnTo>
                    <a:pt x="240254" y="2800574"/>
                  </a:lnTo>
                  <a:lnTo>
                    <a:pt x="207981" y="2789816"/>
                  </a:lnTo>
                  <a:lnTo>
                    <a:pt x="179294" y="2761129"/>
                  </a:lnTo>
                  <a:lnTo>
                    <a:pt x="157779" y="2728856"/>
                  </a:lnTo>
                  <a:lnTo>
                    <a:pt x="129092" y="2639209"/>
                  </a:lnTo>
                  <a:lnTo>
                    <a:pt x="103991" y="2538805"/>
                  </a:lnTo>
                  <a:lnTo>
                    <a:pt x="93233" y="2456329"/>
                  </a:lnTo>
                  <a:lnTo>
                    <a:pt x="89647" y="2370268"/>
                  </a:lnTo>
                  <a:lnTo>
                    <a:pt x="89647" y="2337995"/>
                  </a:lnTo>
                  <a:lnTo>
                    <a:pt x="100405" y="2309308"/>
                  </a:lnTo>
                  <a:lnTo>
                    <a:pt x="125506" y="2241176"/>
                  </a:lnTo>
                  <a:lnTo>
                    <a:pt x="139850" y="2162287"/>
                  </a:lnTo>
                  <a:lnTo>
                    <a:pt x="154193" y="2083397"/>
                  </a:lnTo>
                  <a:lnTo>
                    <a:pt x="164951" y="1982993"/>
                  </a:lnTo>
                  <a:lnTo>
                    <a:pt x="172123" y="1853901"/>
                  </a:lnTo>
                  <a:lnTo>
                    <a:pt x="179294" y="1624405"/>
                  </a:lnTo>
                  <a:cubicBezTo>
                    <a:pt x="178099" y="1480970"/>
                    <a:pt x="176903" y="1337534"/>
                    <a:pt x="175708" y="115106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3">
              <a:extLst>
                <a:ext uri="{FF2B5EF4-FFF2-40B4-BE49-F238E27FC236}">
                  <a16:creationId xmlns:a16="http://schemas.microsoft.com/office/drawing/2014/main" id="{107E5D87-7E3E-40A4-B51A-7D840FC2E8D2}"/>
                </a:ext>
              </a:extLst>
            </p:cNvPr>
            <p:cNvSpPr/>
            <p:nvPr/>
          </p:nvSpPr>
          <p:spPr>
            <a:xfrm>
              <a:off x="4143375" y="1550988"/>
              <a:ext cx="2192338" cy="1539875"/>
            </a:xfrm>
            <a:custGeom>
              <a:avLst/>
              <a:gdLst>
                <a:gd name="connsiteX0" fmla="*/ 1073944 w 2193131"/>
                <a:gd name="connsiteY0" fmla="*/ 140494 h 1540669"/>
                <a:gd name="connsiteX1" fmla="*/ 783431 w 2193131"/>
                <a:gd name="connsiteY1" fmla="*/ 183356 h 1540669"/>
                <a:gd name="connsiteX2" fmla="*/ 571500 w 2193131"/>
                <a:gd name="connsiteY2" fmla="*/ 214312 h 1540669"/>
                <a:gd name="connsiteX3" fmla="*/ 500063 w 2193131"/>
                <a:gd name="connsiteY3" fmla="*/ 223837 h 1540669"/>
                <a:gd name="connsiteX4" fmla="*/ 390525 w 2193131"/>
                <a:gd name="connsiteY4" fmla="*/ 235744 h 1540669"/>
                <a:gd name="connsiteX5" fmla="*/ 261938 w 2193131"/>
                <a:gd name="connsiteY5" fmla="*/ 242887 h 1540669"/>
                <a:gd name="connsiteX6" fmla="*/ 0 w 2193131"/>
                <a:gd name="connsiteY6" fmla="*/ 247650 h 1540669"/>
                <a:gd name="connsiteX7" fmla="*/ 54769 w 2193131"/>
                <a:gd name="connsiteY7" fmla="*/ 428625 h 1540669"/>
                <a:gd name="connsiteX8" fmla="*/ 157163 w 2193131"/>
                <a:gd name="connsiteY8" fmla="*/ 423862 h 1540669"/>
                <a:gd name="connsiteX9" fmla="*/ 219075 w 2193131"/>
                <a:gd name="connsiteY9" fmla="*/ 416719 h 1540669"/>
                <a:gd name="connsiteX10" fmla="*/ 276225 w 2193131"/>
                <a:gd name="connsiteY10" fmla="*/ 404812 h 1540669"/>
                <a:gd name="connsiteX11" fmla="*/ 478631 w 2193131"/>
                <a:gd name="connsiteY11" fmla="*/ 378619 h 1540669"/>
                <a:gd name="connsiteX12" fmla="*/ 778669 w 2193131"/>
                <a:gd name="connsiteY12" fmla="*/ 338137 h 1540669"/>
                <a:gd name="connsiteX13" fmla="*/ 1095375 w 2193131"/>
                <a:gd name="connsiteY13" fmla="*/ 295275 h 1540669"/>
                <a:gd name="connsiteX14" fmla="*/ 1366838 w 2193131"/>
                <a:gd name="connsiteY14" fmla="*/ 254794 h 1540669"/>
                <a:gd name="connsiteX15" fmla="*/ 1516856 w 2193131"/>
                <a:gd name="connsiteY15" fmla="*/ 233362 h 1540669"/>
                <a:gd name="connsiteX16" fmla="*/ 1612106 w 2193131"/>
                <a:gd name="connsiteY16" fmla="*/ 226219 h 1540669"/>
                <a:gd name="connsiteX17" fmla="*/ 1702594 w 2193131"/>
                <a:gd name="connsiteY17" fmla="*/ 223837 h 1540669"/>
                <a:gd name="connsiteX18" fmla="*/ 1740694 w 2193131"/>
                <a:gd name="connsiteY18" fmla="*/ 228600 h 1540669"/>
                <a:gd name="connsiteX19" fmla="*/ 1766888 w 2193131"/>
                <a:gd name="connsiteY19" fmla="*/ 238125 h 1540669"/>
                <a:gd name="connsiteX20" fmla="*/ 1795463 w 2193131"/>
                <a:gd name="connsiteY20" fmla="*/ 259556 h 1540669"/>
                <a:gd name="connsiteX21" fmla="*/ 1814513 w 2193131"/>
                <a:gd name="connsiteY21" fmla="*/ 280987 h 1540669"/>
                <a:gd name="connsiteX22" fmla="*/ 1828800 w 2193131"/>
                <a:gd name="connsiteY22" fmla="*/ 307181 h 1540669"/>
                <a:gd name="connsiteX23" fmla="*/ 1845469 w 2193131"/>
                <a:gd name="connsiteY23" fmla="*/ 359569 h 1540669"/>
                <a:gd name="connsiteX24" fmla="*/ 1847850 w 2193131"/>
                <a:gd name="connsiteY24" fmla="*/ 447675 h 1540669"/>
                <a:gd name="connsiteX25" fmla="*/ 1847850 w 2193131"/>
                <a:gd name="connsiteY25" fmla="*/ 711994 h 1540669"/>
                <a:gd name="connsiteX26" fmla="*/ 1828800 w 2193131"/>
                <a:gd name="connsiteY26" fmla="*/ 823912 h 1540669"/>
                <a:gd name="connsiteX27" fmla="*/ 1816894 w 2193131"/>
                <a:gd name="connsiteY27" fmla="*/ 1040606 h 1540669"/>
                <a:gd name="connsiteX28" fmla="*/ 1804988 w 2193131"/>
                <a:gd name="connsiteY28" fmla="*/ 1323975 h 1540669"/>
                <a:gd name="connsiteX29" fmla="*/ 1804988 w 2193131"/>
                <a:gd name="connsiteY29" fmla="*/ 1540669 h 1540669"/>
                <a:gd name="connsiteX30" fmla="*/ 2019300 w 2193131"/>
                <a:gd name="connsiteY30" fmla="*/ 1528762 h 1540669"/>
                <a:gd name="connsiteX31" fmla="*/ 2031206 w 2193131"/>
                <a:gd name="connsiteY31" fmla="*/ 1359694 h 1540669"/>
                <a:gd name="connsiteX32" fmla="*/ 2043113 w 2193131"/>
                <a:gd name="connsiteY32" fmla="*/ 1166812 h 1540669"/>
                <a:gd name="connsiteX33" fmla="*/ 2057400 w 2193131"/>
                <a:gd name="connsiteY33" fmla="*/ 997744 h 1540669"/>
                <a:gd name="connsiteX34" fmla="*/ 2078831 w 2193131"/>
                <a:gd name="connsiteY34" fmla="*/ 769144 h 1540669"/>
                <a:gd name="connsiteX35" fmla="*/ 2097881 w 2193131"/>
                <a:gd name="connsiteY35" fmla="*/ 583406 h 1540669"/>
                <a:gd name="connsiteX36" fmla="*/ 2119313 w 2193131"/>
                <a:gd name="connsiteY36" fmla="*/ 400050 h 1540669"/>
                <a:gd name="connsiteX37" fmla="*/ 2124075 w 2193131"/>
                <a:gd name="connsiteY37" fmla="*/ 378619 h 1540669"/>
                <a:gd name="connsiteX38" fmla="*/ 2140744 w 2193131"/>
                <a:gd name="connsiteY38" fmla="*/ 354806 h 1540669"/>
                <a:gd name="connsiteX39" fmla="*/ 2162175 w 2193131"/>
                <a:gd name="connsiteY39" fmla="*/ 333375 h 1540669"/>
                <a:gd name="connsiteX40" fmla="*/ 2178844 w 2193131"/>
                <a:gd name="connsiteY40" fmla="*/ 314325 h 1540669"/>
                <a:gd name="connsiteX41" fmla="*/ 2190750 w 2193131"/>
                <a:gd name="connsiteY41" fmla="*/ 290512 h 1540669"/>
                <a:gd name="connsiteX42" fmla="*/ 2193131 w 2193131"/>
                <a:gd name="connsiteY42" fmla="*/ 261937 h 1540669"/>
                <a:gd name="connsiteX43" fmla="*/ 2190750 w 2193131"/>
                <a:gd name="connsiteY43" fmla="*/ 245269 h 1540669"/>
                <a:gd name="connsiteX44" fmla="*/ 2183606 w 2193131"/>
                <a:gd name="connsiteY44" fmla="*/ 221456 h 1540669"/>
                <a:gd name="connsiteX45" fmla="*/ 2169319 w 2193131"/>
                <a:gd name="connsiteY45" fmla="*/ 197644 h 1540669"/>
                <a:gd name="connsiteX46" fmla="*/ 2135981 w 2193131"/>
                <a:gd name="connsiteY46" fmla="*/ 166687 h 1540669"/>
                <a:gd name="connsiteX47" fmla="*/ 2078831 w 2193131"/>
                <a:gd name="connsiteY47" fmla="*/ 123825 h 1540669"/>
                <a:gd name="connsiteX48" fmla="*/ 1997869 w 2193131"/>
                <a:gd name="connsiteY48" fmla="*/ 76200 h 1540669"/>
                <a:gd name="connsiteX49" fmla="*/ 1876425 w 2193131"/>
                <a:gd name="connsiteY49" fmla="*/ 16669 h 1540669"/>
                <a:gd name="connsiteX50" fmla="*/ 1833563 w 2193131"/>
                <a:gd name="connsiteY50" fmla="*/ 0 h 1540669"/>
                <a:gd name="connsiteX51" fmla="*/ 1816894 w 2193131"/>
                <a:gd name="connsiteY51" fmla="*/ 0 h 1540669"/>
                <a:gd name="connsiteX52" fmla="*/ 1781175 w 2193131"/>
                <a:gd name="connsiteY52" fmla="*/ 7144 h 1540669"/>
                <a:gd name="connsiteX53" fmla="*/ 1731169 w 2193131"/>
                <a:gd name="connsiteY53" fmla="*/ 21431 h 1540669"/>
                <a:gd name="connsiteX54" fmla="*/ 1669256 w 2193131"/>
                <a:gd name="connsiteY54" fmla="*/ 42862 h 1540669"/>
                <a:gd name="connsiteX55" fmla="*/ 1628775 w 2193131"/>
                <a:gd name="connsiteY55" fmla="*/ 52387 h 1540669"/>
                <a:gd name="connsiteX56" fmla="*/ 1409700 w 2193131"/>
                <a:gd name="connsiteY56" fmla="*/ 85725 h 1540669"/>
                <a:gd name="connsiteX57" fmla="*/ 1073944 w 2193131"/>
                <a:gd name="connsiteY57" fmla="*/ 140494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93131" h="1540669">
                  <a:moveTo>
                    <a:pt x="1073944" y="140494"/>
                  </a:moveTo>
                  <a:lnTo>
                    <a:pt x="783431" y="183356"/>
                  </a:lnTo>
                  <a:lnTo>
                    <a:pt x="571500" y="214312"/>
                  </a:lnTo>
                  <a:lnTo>
                    <a:pt x="500063" y="223837"/>
                  </a:lnTo>
                  <a:lnTo>
                    <a:pt x="390525" y="235744"/>
                  </a:lnTo>
                  <a:lnTo>
                    <a:pt x="261938" y="242887"/>
                  </a:lnTo>
                  <a:lnTo>
                    <a:pt x="0" y="247650"/>
                  </a:lnTo>
                  <a:lnTo>
                    <a:pt x="54769" y="428625"/>
                  </a:lnTo>
                  <a:lnTo>
                    <a:pt x="157163" y="423862"/>
                  </a:lnTo>
                  <a:lnTo>
                    <a:pt x="219075" y="416719"/>
                  </a:lnTo>
                  <a:lnTo>
                    <a:pt x="276225" y="404812"/>
                  </a:lnTo>
                  <a:lnTo>
                    <a:pt x="478631" y="378619"/>
                  </a:lnTo>
                  <a:lnTo>
                    <a:pt x="778669" y="338137"/>
                  </a:lnTo>
                  <a:lnTo>
                    <a:pt x="1095375" y="295275"/>
                  </a:lnTo>
                  <a:lnTo>
                    <a:pt x="1366838" y="254794"/>
                  </a:lnTo>
                  <a:lnTo>
                    <a:pt x="1516856" y="233362"/>
                  </a:lnTo>
                  <a:lnTo>
                    <a:pt x="1612106" y="226219"/>
                  </a:lnTo>
                  <a:lnTo>
                    <a:pt x="1702594" y="223837"/>
                  </a:lnTo>
                  <a:lnTo>
                    <a:pt x="1740694" y="228600"/>
                  </a:lnTo>
                  <a:lnTo>
                    <a:pt x="1766888" y="238125"/>
                  </a:lnTo>
                  <a:lnTo>
                    <a:pt x="1795463" y="259556"/>
                  </a:lnTo>
                  <a:lnTo>
                    <a:pt x="1814513" y="280987"/>
                  </a:lnTo>
                  <a:lnTo>
                    <a:pt x="1828800" y="307181"/>
                  </a:lnTo>
                  <a:lnTo>
                    <a:pt x="1845469" y="359569"/>
                  </a:lnTo>
                  <a:cubicBezTo>
                    <a:pt x="1846263" y="388938"/>
                    <a:pt x="1847056" y="418306"/>
                    <a:pt x="1847850" y="447675"/>
                  </a:cubicBezTo>
                  <a:lnTo>
                    <a:pt x="1847850" y="711994"/>
                  </a:lnTo>
                  <a:lnTo>
                    <a:pt x="1828800" y="823912"/>
                  </a:lnTo>
                  <a:lnTo>
                    <a:pt x="1816894" y="1040606"/>
                  </a:lnTo>
                  <a:lnTo>
                    <a:pt x="1804988" y="1323975"/>
                  </a:lnTo>
                  <a:lnTo>
                    <a:pt x="1804988" y="1540669"/>
                  </a:lnTo>
                  <a:lnTo>
                    <a:pt x="2019300" y="1528762"/>
                  </a:lnTo>
                  <a:lnTo>
                    <a:pt x="2031206" y="1359694"/>
                  </a:lnTo>
                  <a:lnTo>
                    <a:pt x="2043113" y="1166812"/>
                  </a:lnTo>
                  <a:lnTo>
                    <a:pt x="2057400" y="997744"/>
                  </a:lnTo>
                  <a:lnTo>
                    <a:pt x="2078831" y="769144"/>
                  </a:lnTo>
                  <a:lnTo>
                    <a:pt x="2097881" y="583406"/>
                  </a:lnTo>
                  <a:lnTo>
                    <a:pt x="2119313" y="400050"/>
                  </a:lnTo>
                  <a:lnTo>
                    <a:pt x="2124075" y="378619"/>
                  </a:lnTo>
                  <a:lnTo>
                    <a:pt x="2140744" y="354806"/>
                  </a:lnTo>
                  <a:lnTo>
                    <a:pt x="2162175" y="333375"/>
                  </a:lnTo>
                  <a:lnTo>
                    <a:pt x="2178844" y="314325"/>
                  </a:lnTo>
                  <a:lnTo>
                    <a:pt x="2190750" y="290512"/>
                  </a:lnTo>
                  <a:lnTo>
                    <a:pt x="2193131" y="261937"/>
                  </a:lnTo>
                  <a:lnTo>
                    <a:pt x="2190750" y="245269"/>
                  </a:lnTo>
                  <a:lnTo>
                    <a:pt x="2183606" y="221456"/>
                  </a:lnTo>
                  <a:lnTo>
                    <a:pt x="2169319" y="197644"/>
                  </a:lnTo>
                  <a:lnTo>
                    <a:pt x="2135981" y="166687"/>
                  </a:lnTo>
                  <a:lnTo>
                    <a:pt x="2078831" y="123825"/>
                  </a:lnTo>
                  <a:lnTo>
                    <a:pt x="1997869" y="76200"/>
                  </a:lnTo>
                  <a:lnTo>
                    <a:pt x="1876425" y="16669"/>
                  </a:lnTo>
                  <a:lnTo>
                    <a:pt x="1833563" y="0"/>
                  </a:lnTo>
                  <a:lnTo>
                    <a:pt x="1816894" y="0"/>
                  </a:lnTo>
                  <a:lnTo>
                    <a:pt x="1781175" y="7144"/>
                  </a:lnTo>
                  <a:lnTo>
                    <a:pt x="1731169" y="21431"/>
                  </a:lnTo>
                  <a:lnTo>
                    <a:pt x="1669256" y="42862"/>
                  </a:lnTo>
                  <a:lnTo>
                    <a:pt x="1628775" y="52387"/>
                  </a:lnTo>
                  <a:lnTo>
                    <a:pt x="1409700" y="85725"/>
                  </a:lnTo>
                  <a:lnTo>
                    <a:pt x="1073944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A6B0FF9A-78EA-4789-92E4-C29F86D805A3}"/>
                </a:ext>
              </a:extLst>
            </p:cNvPr>
            <p:cNvSpPr/>
            <p:nvPr/>
          </p:nvSpPr>
          <p:spPr>
            <a:xfrm>
              <a:off x="4905375" y="2214563"/>
              <a:ext cx="373063" cy="947738"/>
            </a:xfrm>
            <a:custGeom>
              <a:avLst/>
              <a:gdLst>
                <a:gd name="connsiteX0" fmla="*/ 147638 w 373856"/>
                <a:gd name="connsiteY0" fmla="*/ 576262 h 947737"/>
                <a:gd name="connsiteX1" fmla="*/ 147638 w 373856"/>
                <a:gd name="connsiteY1" fmla="*/ 947737 h 947737"/>
                <a:gd name="connsiteX2" fmla="*/ 345281 w 373856"/>
                <a:gd name="connsiteY2" fmla="*/ 926306 h 947737"/>
                <a:gd name="connsiteX3" fmla="*/ 347663 w 373856"/>
                <a:gd name="connsiteY3" fmla="*/ 759618 h 947737"/>
                <a:gd name="connsiteX4" fmla="*/ 350044 w 373856"/>
                <a:gd name="connsiteY4" fmla="*/ 616743 h 947737"/>
                <a:gd name="connsiteX5" fmla="*/ 354806 w 373856"/>
                <a:gd name="connsiteY5" fmla="*/ 511968 h 947737"/>
                <a:gd name="connsiteX6" fmla="*/ 357188 w 373856"/>
                <a:gd name="connsiteY6" fmla="*/ 428625 h 947737"/>
                <a:gd name="connsiteX7" fmla="*/ 364331 w 373856"/>
                <a:gd name="connsiteY7" fmla="*/ 330993 h 947737"/>
                <a:gd name="connsiteX8" fmla="*/ 373856 w 373856"/>
                <a:gd name="connsiteY8" fmla="*/ 250031 h 947737"/>
                <a:gd name="connsiteX9" fmla="*/ 347663 w 373856"/>
                <a:gd name="connsiteY9" fmla="*/ 116681 h 947737"/>
                <a:gd name="connsiteX10" fmla="*/ 297656 w 373856"/>
                <a:gd name="connsiteY10" fmla="*/ 95250 h 947737"/>
                <a:gd name="connsiteX11" fmla="*/ 204788 w 373856"/>
                <a:gd name="connsiteY11" fmla="*/ 59531 h 947737"/>
                <a:gd name="connsiteX12" fmla="*/ 128588 w 373856"/>
                <a:gd name="connsiteY12" fmla="*/ 30956 h 947737"/>
                <a:gd name="connsiteX13" fmla="*/ 76200 w 373856"/>
                <a:gd name="connsiteY13" fmla="*/ 11906 h 947737"/>
                <a:gd name="connsiteX14" fmla="*/ 47625 w 373856"/>
                <a:gd name="connsiteY14" fmla="*/ 2381 h 947737"/>
                <a:gd name="connsiteX15" fmla="*/ 33338 w 373856"/>
                <a:gd name="connsiteY15" fmla="*/ 0 h 947737"/>
                <a:gd name="connsiteX16" fmla="*/ 19050 w 373856"/>
                <a:gd name="connsiteY16" fmla="*/ 0 h 947737"/>
                <a:gd name="connsiteX17" fmla="*/ 7144 w 373856"/>
                <a:gd name="connsiteY17" fmla="*/ 0 h 947737"/>
                <a:gd name="connsiteX18" fmla="*/ 2381 w 373856"/>
                <a:gd name="connsiteY18" fmla="*/ 4762 h 947737"/>
                <a:gd name="connsiteX19" fmla="*/ 0 w 373856"/>
                <a:gd name="connsiteY19" fmla="*/ 11906 h 947737"/>
                <a:gd name="connsiteX20" fmla="*/ 4763 w 373856"/>
                <a:gd name="connsiteY20" fmla="*/ 33337 h 947737"/>
                <a:gd name="connsiteX21" fmla="*/ 26194 w 373856"/>
                <a:gd name="connsiteY21" fmla="*/ 64293 h 947737"/>
                <a:gd name="connsiteX22" fmla="*/ 59531 w 373856"/>
                <a:gd name="connsiteY22" fmla="*/ 109537 h 947737"/>
                <a:gd name="connsiteX23" fmla="*/ 88106 w 373856"/>
                <a:gd name="connsiteY23" fmla="*/ 157162 h 947737"/>
                <a:gd name="connsiteX24" fmla="*/ 109538 w 373856"/>
                <a:gd name="connsiteY24" fmla="*/ 209550 h 947737"/>
                <a:gd name="connsiteX25" fmla="*/ 121444 w 373856"/>
                <a:gd name="connsiteY25" fmla="*/ 245268 h 947737"/>
                <a:gd name="connsiteX26" fmla="*/ 133350 w 373856"/>
                <a:gd name="connsiteY26" fmla="*/ 292893 h 947737"/>
                <a:gd name="connsiteX27" fmla="*/ 140494 w 373856"/>
                <a:gd name="connsiteY27" fmla="*/ 333375 h 947737"/>
                <a:gd name="connsiteX28" fmla="*/ 147638 w 373856"/>
                <a:gd name="connsiteY28" fmla="*/ 388143 h 947737"/>
                <a:gd name="connsiteX29" fmla="*/ 147638 w 373856"/>
                <a:gd name="connsiteY29" fmla="*/ 576262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3856" h="947737">
                  <a:moveTo>
                    <a:pt x="147638" y="576262"/>
                  </a:moveTo>
                  <a:lnTo>
                    <a:pt x="147638" y="947737"/>
                  </a:lnTo>
                  <a:lnTo>
                    <a:pt x="345281" y="926306"/>
                  </a:lnTo>
                  <a:lnTo>
                    <a:pt x="347663" y="759618"/>
                  </a:lnTo>
                  <a:cubicBezTo>
                    <a:pt x="348457" y="711993"/>
                    <a:pt x="349250" y="664368"/>
                    <a:pt x="350044" y="616743"/>
                  </a:cubicBezTo>
                  <a:lnTo>
                    <a:pt x="354806" y="511968"/>
                  </a:lnTo>
                  <a:lnTo>
                    <a:pt x="357188" y="428625"/>
                  </a:lnTo>
                  <a:lnTo>
                    <a:pt x="364331" y="330993"/>
                  </a:lnTo>
                  <a:lnTo>
                    <a:pt x="373856" y="250031"/>
                  </a:lnTo>
                  <a:lnTo>
                    <a:pt x="347663" y="116681"/>
                  </a:lnTo>
                  <a:lnTo>
                    <a:pt x="297656" y="95250"/>
                  </a:lnTo>
                  <a:lnTo>
                    <a:pt x="204788" y="59531"/>
                  </a:lnTo>
                  <a:lnTo>
                    <a:pt x="128588" y="30956"/>
                  </a:lnTo>
                  <a:lnTo>
                    <a:pt x="76200" y="11906"/>
                  </a:lnTo>
                  <a:lnTo>
                    <a:pt x="47625" y="2381"/>
                  </a:lnTo>
                  <a:lnTo>
                    <a:pt x="33338" y="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33337"/>
                  </a:lnTo>
                  <a:lnTo>
                    <a:pt x="26194" y="64293"/>
                  </a:lnTo>
                  <a:lnTo>
                    <a:pt x="59531" y="109537"/>
                  </a:lnTo>
                  <a:lnTo>
                    <a:pt x="88106" y="157162"/>
                  </a:lnTo>
                  <a:lnTo>
                    <a:pt x="109538" y="209550"/>
                  </a:lnTo>
                  <a:lnTo>
                    <a:pt x="121444" y="245268"/>
                  </a:lnTo>
                  <a:lnTo>
                    <a:pt x="133350" y="292893"/>
                  </a:lnTo>
                  <a:lnTo>
                    <a:pt x="140494" y="333375"/>
                  </a:lnTo>
                  <a:lnTo>
                    <a:pt x="147638" y="388143"/>
                  </a:lnTo>
                  <a:lnTo>
                    <a:pt x="147638" y="576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5">
              <a:extLst>
                <a:ext uri="{FF2B5EF4-FFF2-40B4-BE49-F238E27FC236}">
                  <a16:creationId xmlns:a16="http://schemas.microsoft.com/office/drawing/2014/main" id="{01561402-0A47-434A-B365-8BDC78F1C089}"/>
                </a:ext>
              </a:extLst>
            </p:cNvPr>
            <p:cNvSpPr/>
            <p:nvPr/>
          </p:nvSpPr>
          <p:spPr>
            <a:xfrm>
              <a:off x="5157788" y="2236788"/>
              <a:ext cx="909637" cy="260350"/>
            </a:xfrm>
            <a:custGeom>
              <a:avLst/>
              <a:gdLst>
                <a:gd name="connsiteX0" fmla="*/ 583406 w 909637"/>
                <a:gd name="connsiteY0" fmla="*/ 188119 h 261937"/>
                <a:gd name="connsiteX1" fmla="*/ 326231 w 909637"/>
                <a:gd name="connsiteY1" fmla="*/ 221456 h 261937"/>
                <a:gd name="connsiteX2" fmla="*/ 197643 w 909637"/>
                <a:gd name="connsiteY2" fmla="*/ 240506 h 261937"/>
                <a:gd name="connsiteX3" fmla="*/ 52387 w 909637"/>
                <a:gd name="connsiteY3" fmla="*/ 261937 h 261937"/>
                <a:gd name="connsiteX4" fmla="*/ 0 w 909637"/>
                <a:gd name="connsiteY4" fmla="*/ 97631 h 261937"/>
                <a:gd name="connsiteX5" fmla="*/ 138112 w 909637"/>
                <a:gd name="connsiteY5" fmla="*/ 90487 h 261937"/>
                <a:gd name="connsiteX6" fmla="*/ 330993 w 909637"/>
                <a:gd name="connsiteY6" fmla="*/ 64294 h 261937"/>
                <a:gd name="connsiteX7" fmla="*/ 526256 w 909637"/>
                <a:gd name="connsiteY7" fmla="*/ 40481 h 261937"/>
                <a:gd name="connsiteX8" fmla="*/ 750093 w 909637"/>
                <a:gd name="connsiteY8" fmla="*/ 14287 h 261937"/>
                <a:gd name="connsiteX9" fmla="*/ 909637 w 909637"/>
                <a:gd name="connsiteY9" fmla="*/ 0 h 261937"/>
                <a:gd name="connsiteX10" fmla="*/ 902493 w 909637"/>
                <a:gd name="connsiteY10" fmla="*/ 157162 h 261937"/>
                <a:gd name="connsiteX11" fmla="*/ 707231 w 909637"/>
                <a:gd name="connsiteY11" fmla="*/ 173831 h 261937"/>
                <a:gd name="connsiteX12" fmla="*/ 583406 w 909637"/>
                <a:gd name="connsiteY12" fmla="*/ 188119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9637" h="261937">
                  <a:moveTo>
                    <a:pt x="583406" y="188119"/>
                  </a:moveTo>
                  <a:lnTo>
                    <a:pt x="326231" y="221456"/>
                  </a:lnTo>
                  <a:lnTo>
                    <a:pt x="197643" y="240506"/>
                  </a:lnTo>
                  <a:lnTo>
                    <a:pt x="52387" y="261937"/>
                  </a:lnTo>
                  <a:lnTo>
                    <a:pt x="0" y="97631"/>
                  </a:lnTo>
                  <a:lnTo>
                    <a:pt x="138112" y="90487"/>
                  </a:lnTo>
                  <a:lnTo>
                    <a:pt x="330993" y="64294"/>
                  </a:lnTo>
                  <a:lnTo>
                    <a:pt x="526256" y="40481"/>
                  </a:lnTo>
                  <a:lnTo>
                    <a:pt x="750093" y="14287"/>
                  </a:lnTo>
                  <a:lnTo>
                    <a:pt x="909637" y="0"/>
                  </a:lnTo>
                  <a:lnTo>
                    <a:pt x="902493" y="157162"/>
                  </a:lnTo>
                  <a:lnTo>
                    <a:pt x="707231" y="173831"/>
                  </a:lnTo>
                  <a:lnTo>
                    <a:pt x="583406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7">
              <a:extLst>
                <a:ext uri="{FF2B5EF4-FFF2-40B4-BE49-F238E27FC236}">
                  <a16:creationId xmlns:a16="http://schemas.microsoft.com/office/drawing/2014/main" id="{1492D5C3-21EF-4B21-AADB-F15A5CB2D8B5}"/>
                </a:ext>
              </a:extLst>
            </p:cNvPr>
            <p:cNvSpPr/>
            <p:nvPr/>
          </p:nvSpPr>
          <p:spPr>
            <a:xfrm>
              <a:off x="3249613" y="2946401"/>
              <a:ext cx="4187825" cy="488950"/>
            </a:xfrm>
            <a:custGeom>
              <a:avLst/>
              <a:gdLst>
                <a:gd name="connsiteX0" fmla="*/ 982385 w 4187884"/>
                <a:gd name="connsiteY0" fmla="*/ 377317 h 489493"/>
                <a:gd name="connsiteX1" fmla="*/ 645858 w 4187884"/>
                <a:gd name="connsiteY1" fmla="*/ 411310 h 489493"/>
                <a:gd name="connsiteX2" fmla="*/ 401112 w 4187884"/>
                <a:gd name="connsiteY2" fmla="*/ 438504 h 489493"/>
                <a:gd name="connsiteX3" fmla="*/ 0 w 4187884"/>
                <a:gd name="connsiteY3" fmla="*/ 489493 h 489493"/>
                <a:gd name="connsiteX4" fmla="*/ 3399 w 4187884"/>
                <a:gd name="connsiteY4" fmla="*/ 329728 h 489493"/>
                <a:gd name="connsiteX5" fmla="*/ 244746 w 4187884"/>
                <a:gd name="connsiteY5" fmla="*/ 299134 h 489493"/>
                <a:gd name="connsiteX6" fmla="*/ 533683 w 4187884"/>
                <a:gd name="connsiteY6" fmla="*/ 261743 h 489493"/>
                <a:gd name="connsiteX7" fmla="*/ 836217 w 4187884"/>
                <a:gd name="connsiteY7" fmla="*/ 231149 h 489493"/>
                <a:gd name="connsiteX8" fmla="*/ 1165945 w 4187884"/>
                <a:gd name="connsiteY8" fmla="*/ 197157 h 489493"/>
                <a:gd name="connsiteX9" fmla="*/ 1465079 w 4187884"/>
                <a:gd name="connsiteY9" fmla="*/ 159765 h 489493"/>
                <a:gd name="connsiteX10" fmla="*/ 1838997 w 4187884"/>
                <a:gd name="connsiteY10" fmla="*/ 115575 h 489493"/>
                <a:gd name="connsiteX11" fmla="*/ 1988565 w 4187884"/>
                <a:gd name="connsiteY11" fmla="*/ 101978 h 489493"/>
                <a:gd name="connsiteX12" fmla="*/ 2212916 w 4187884"/>
                <a:gd name="connsiteY12" fmla="*/ 88381 h 489493"/>
                <a:gd name="connsiteX13" fmla="*/ 2515449 w 4187884"/>
                <a:gd name="connsiteY13" fmla="*/ 67985 h 489493"/>
                <a:gd name="connsiteX14" fmla="*/ 2722804 w 4187884"/>
                <a:gd name="connsiteY14" fmla="*/ 50989 h 489493"/>
                <a:gd name="connsiteX15" fmla="*/ 2906364 w 4187884"/>
                <a:gd name="connsiteY15" fmla="*/ 33992 h 489493"/>
                <a:gd name="connsiteX16" fmla="*/ 3100122 w 4187884"/>
                <a:gd name="connsiteY16" fmla="*/ 30593 h 489493"/>
                <a:gd name="connsiteX17" fmla="*/ 3365264 w 4187884"/>
                <a:gd name="connsiteY17" fmla="*/ 23795 h 489493"/>
                <a:gd name="connsiteX18" fmla="*/ 3610010 w 4187884"/>
                <a:gd name="connsiteY18" fmla="*/ 10198 h 489493"/>
                <a:gd name="connsiteX19" fmla="*/ 3654200 w 4187884"/>
                <a:gd name="connsiteY19" fmla="*/ 0 h 489493"/>
                <a:gd name="connsiteX20" fmla="*/ 3677995 w 4187884"/>
                <a:gd name="connsiteY20" fmla="*/ 0 h 489493"/>
                <a:gd name="connsiteX21" fmla="*/ 3705189 w 4187884"/>
                <a:gd name="connsiteY21" fmla="*/ 6798 h 489493"/>
                <a:gd name="connsiteX22" fmla="*/ 3742581 w 4187884"/>
                <a:gd name="connsiteY22" fmla="*/ 20395 h 489493"/>
                <a:gd name="connsiteX23" fmla="*/ 3803768 w 4187884"/>
                <a:gd name="connsiteY23" fmla="*/ 50989 h 489493"/>
                <a:gd name="connsiteX24" fmla="*/ 3868354 w 4187884"/>
                <a:gd name="connsiteY24" fmla="*/ 91780 h 489493"/>
                <a:gd name="connsiteX25" fmla="*/ 3960134 w 4187884"/>
                <a:gd name="connsiteY25" fmla="*/ 159765 h 489493"/>
                <a:gd name="connsiteX26" fmla="*/ 4075708 w 4187884"/>
                <a:gd name="connsiteY26" fmla="*/ 254944 h 489493"/>
                <a:gd name="connsiteX27" fmla="*/ 4160690 w 4187884"/>
                <a:gd name="connsiteY27" fmla="*/ 333127 h 489493"/>
                <a:gd name="connsiteX28" fmla="*/ 4174287 w 4187884"/>
                <a:gd name="connsiteY28" fmla="*/ 346724 h 489493"/>
                <a:gd name="connsiteX29" fmla="*/ 4184484 w 4187884"/>
                <a:gd name="connsiteY29" fmla="*/ 363720 h 489493"/>
                <a:gd name="connsiteX30" fmla="*/ 4187884 w 4187884"/>
                <a:gd name="connsiteY30" fmla="*/ 377317 h 489493"/>
                <a:gd name="connsiteX31" fmla="*/ 4187884 w 4187884"/>
                <a:gd name="connsiteY31" fmla="*/ 397713 h 489493"/>
                <a:gd name="connsiteX32" fmla="*/ 4181085 w 4187884"/>
                <a:gd name="connsiteY32" fmla="*/ 424907 h 489493"/>
                <a:gd name="connsiteX33" fmla="*/ 4167488 w 4187884"/>
                <a:gd name="connsiteY33" fmla="*/ 438504 h 489493"/>
                <a:gd name="connsiteX34" fmla="*/ 4133496 w 4187884"/>
                <a:gd name="connsiteY34" fmla="*/ 452101 h 489493"/>
                <a:gd name="connsiteX35" fmla="*/ 4079107 w 4187884"/>
                <a:gd name="connsiteY35" fmla="*/ 455500 h 489493"/>
                <a:gd name="connsiteX36" fmla="*/ 3593014 w 4187884"/>
                <a:gd name="connsiteY36" fmla="*/ 210754 h 489493"/>
                <a:gd name="connsiteX37" fmla="*/ 3531827 w 4187884"/>
                <a:gd name="connsiteY37" fmla="*/ 190358 h 489493"/>
                <a:gd name="connsiteX38" fmla="*/ 3440047 w 4187884"/>
                <a:gd name="connsiteY38" fmla="*/ 190358 h 489493"/>
                <a:gd name="connsiteX39" fmla="*/ 3134114 w 4187884"/>
                <a:gd name="connsiteY39" fmla="*/ 203955 h 489493"/>
                <a:gd name="connsiteX40" fmla="*/ 2716006 w 4187884"/>
                <a:gd name="connsiteY40" fmla="*/ 227750 h 489493"/>
                <a:gd name="connsiteX41" fmla="*/ 2399875 w 4187884"/>
                <a:gd name="connsiteY41" fmla="*/ 248146 h 489493"/>
                <a:gd name="connsiteX42" fmla="*/ 1957971 w 4187884"/>
                <a:gd name="connsiteY42" fmla="*/ 282138 h 489493"/>
                <a:gd name="connsiteX43" fmla="*/ 1478676 w 4187884"/>
                <a:gd name="connsiteY43" fmla="*/ 322929 h 489493"/>
                <a:gd name="connsiteX44" fmla="*/ 982385 w 4187884"/>
                <a:gd name="connsiteY44" fmla="*/ 377317 h 48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87884" h="489493">
                  <a:moveTo>
                    <a:pt x="982385" y="377317"/>
                  </a:moveTo>
                  <a:lnTo>
                    <a:pt x="645858" y="411310"/>
                  </a:lnTo>
                  <a:lnTo>
                    <a:pt x="401112" y="438504"/>
                  </a:lnTo>
                  <a:lnTo>
                    <a:pt x="0" y="489493"/>
                  </a:lnTo>
                  <a:lnTo>
                    <a:pt x="3399" y="329728"/>
                  </a:lnTo>
                  <a:lnTo>
                    <a:pt x="244746" y="299134"/>
                  </a:lnTo>
                  <a:lnTo>
                    <a:pt x="533683" y="261743"/>
                  </a:lnTo>
                  <a:lnTo>
                    <a:pt x="836217" y="231149"/>
                  </a:lnTo>
                  <a:lnTo>
                    <a:pt x="1165945" y="197157"/>
                  </a:lnTo>
                  <a:lnTo>
                    <a:pt x="1465079" y="159765"/>
                  </a:lnTo>
                  <a:lnTo>
                    <a:pt x="1838997" y="115575"/>
                  </a:lnTo>
                  <a:lnTo>
                    <a:pt x="1988565" y="101978"/>
                  </a:lnTo>
                  <a:lnTo>
                    <a:pt x="2212916" y="88381"/>
                  </a:lnTo>
                  <a:lnTo>
                    <a:pt x="2515449" y="67985"/>
                  </a:lnTo>
                  <a:lnTo>
                    <a:pt x="2722804" y="50989"/>
                  </a:lnTo>
                  <a:lnTo>
                    <a:pt x="2906364" y="33992"/>
                  </a:lnTo>
                  <a:lnTo>
                    <a:pt x="3100122" y="30593"/>
                  </a:lnTo>
                  <a:lnTo>
                    <a:pt x="3365264" y="23795"/>
                  </a:lnTo>
                  <a:lnTo>
                    <a:pt x="3610010" y="10198"/>
                  </a:lnTo>
                  <a:lnTo>
                    <a:pt x="3654200" y="0"/>
                  </a:lnTo>
                  <a:lnTo>
                    <a:pt x="3677995" y="0"/>
                  </a:lnTo>
                  <a:lnTo>
                    <a:pt x="3705189" y="6798"/>
                  </a:lnTo>
                  <a:lnTo>
                    <a:pt x="3742581" y="20395"/>
                  </a:lnTo>
                  <a:lnTo>
                    <a:pt x="3803768" y="50989"/>
                  </a:lnTo>
                  <a:lnTo>
                    <a:pt x="3868354" y="91780"/>
                  </a:lnTo>
                  <a:lnTo>
                    <a:pt x="3960134" y="159765"/>
                  </a:lnTo>
                  <a:lnTo>
                    <a:pt x="4075708" y="254944"/>
                  </a:lnTo>
                  <a:lnTo>
                    <a:pt x="4160690" y="333127"/>
                  </a:lnTo>
                  <a:lnTo>
                    <a:pt x="4174287" y="346724"/>
                  </a:lnTo>
                  <a:lnTo>
                    <a:pt x="4184484" y="363720"/>
                  </a:lnTo>
                  <a:lnTo>
                    <a:pt x="4187884" y="377317"/>
                  </a:lnTo>
                  <a:lnTo>
                    <a:pt x="4187884" y="397713"/>
                  </a:lnTo>
                  <a:lnTo>
                    <a:pt x="4181085" y="424907"/>
                  </a:lnTo>
                  <a:lnTo>
                    <a:pt x="4167488" y="438504"/>
                  </a:lnTo>
                  <a:lnTo>
                    <a:pt x="4133496" y="452101"/>
                  </a:lnTo>
                  <a:lnTo>
                    <a:pt x="4079107" y="455500"/>
                  </a:lnTo>
                  <a:lnTo>
                    <a:pt x="3593014" y="210754"/>
                  </a:lnTo>
                  <a:lnTo>
                    <a:pt x="3531827" y="190358"/>
                  </a:lnTo>
                  <a:lnTo>
                    <a:pt x="3440047" y="190358"/>
                  </a:lnTo>
                  <a:lnTo>
                    <a:pt x="3134114" y="203955"/>
                  </a:lnTo>
                  <a:lnTo>
                    <a:pt x="2716006" y="227750"/>
                  </a:lnTo>
                  <a:lnTo>
                    <a:pt x="2399875" y="248146"/>
                  </a:lnTo>
                  <a:lnTo>
                    <a:pt x="1957971" y="282138"/>
                  </a:lnTo>
                  <a:lnTo>
                    <a:pt x="1478676" y="322929"/>
                  </a:lnTo>
                  <a:lnTo>
                    <a:pt x="982385" y="37731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8">
              <a:extLst>
                <a:ext uri="{FF2B5EF4-FFF2-40B4-BE49-F238E27FC236}">
                  <a16:creationId xmlns:a16="http://schemas.microsoft.com/office/drawing/2014/main" id="{2973E607-A72B-4D7A-9CDC-E5AC94476E40}"/>
                </a:ext>
              </a:extLst>
            </p:cNvPr>
            <p:cNvSpPr/>
            <p:nvPr/>
          </p:nvSpPr>
          <p:spPr>
            <a:xfrm>
              <a:off x="6513513" y="3135313"/>
              <a:ext cx="914400" cy="657225"/>
            </a:xfrm>
            <a:custGeom>
              <a:avLst/>
              <a:gdLst>
                <a:gd name="connsiteX0" fmla="*/ 271462 w 914400"/>
                <a:gd name="connsiteY0" fmla="*/ 226219 h 657225"/>
                <a:gd name="connsiteX1" fmla="*/ 173831 w 914400"/>
                <a:gd name="connsiteY1" fmla="*/ 369094 h 657225"/>
                <a:gd name="connsiteX2" fmla="*/ 78581 w 914400"/>
                <a:gd name="connsiteY2" fmla="*/ 504825 h 657225"/>
                <a:gd name="connsiteX3" fmla="*/ 19050 w 914400"/>
                <a:gd name="connsiteY3" fmla="*/ 595313 h 657225"/>
                <a:gd name="connsiteX4" fmla="*/ 7144 w 914400"/>
                <a:gd name="connsiteY4" fmla="*/ 621507 h 657225"/>
                <a:gd name="connsiteX5" fmla="*/ 0 w 914400"/>
                <a:gd name="connsiteY5" fmla="*/ 640557 h 657225"/>
                <a:gd name="connsiteX6" fmla="*/ 2381 w 914400"/>
                <a:gd name="connsiteY6" fmla="*/ 652463 h 657225"/>
                <a:gd name="connsiteX7" fmla="*/ 7144 w 914400"/>
                <a:gd name="connsiteY7" fmla="*/ 657225 h 657225"/>
                <a:gd name="connsiteX8" fmla="*/ 30956 w 914400"/>
                <a:gd name="connsiteY8" fmla="*/ 657225 h 657225"/>
                <a:gd name="connsiteX9" fmla="*/ 61912 w 914400"/>
                <a:gd name="connsiteY9" fmla="*/ 645319 h 657225"/>
                <a:gd name="connsiteX10" fmla="*/ 166687 w 914400"/>
                <a:gd name="connsiteY10" fmla="*/ 569119 h 657225"/>
                <a:gd name="connsiteX11" fmla="*/ 276225 w 914400"/>
                <a:gd name="connsiteY11" fmla="*/ 495300 h 657225"/>
                <a:gd name="connsiteX12" fmla="*/ 390525 w 914400"/>
                <a:gd name="connsiteY12" fmla="*/ 414338 h 657225"/>
                <a:gd name="connsiteX13" fmla="*/ 502444 w 914400"/>
                <a:gd name="connsiteY13" fmla="*/ 338138 h 657225"/>
                <a:gd name="connsiteX14" fmla="*/ 547687 w 914400"/>
                <a:gd name="connsiteY14" fmla="*/ 316707 h 657225"/>
                <a:gd name="connsiteX15" fmla="*/ 602456 w 914400"/>
                <a:gd name="connsiteY15" fmla="*/ 300038 h 657225"/>
                <a:gd name="connsiteX16" fmla="*/ 681037 w 914400"/>
                <a:gd name="connsiteY16" fmla="*/ 280988 h 657225"/>
                <a:gd name="connsiteX17" fmla="*/ 740569 w 914400"/>
                <a:gd name="connsiteY17" fmla="*/ 269082 h 657225"/>
                <a:gd name="connsiteX18" fmla="*/ 769144 w 914400"/>
                <a:gd name="connsiteY18" fmla="*/ 269082 h 657225"/>
                <a:gd name="connsiteX19" fmla="*/ 812006 w 914400"/>
                <a:gd name="connsiteY19" fmla="*/ 266700 h 657225"/>
                <a:gd name="connsiteX20" fmla="*/ 881062 w 914400"/>
                <a:gd name="connsiteY20" fmla="*/ 254794 h 657225"/>
                <a:gd name="connsiteX21" fmla="*/ 914400 w 914400"/>
                <a:gd name="connsiteY21" fmla="*/ 233363 h 657225"/>
                <a:gd name="connsiteX22" fmla="*/ 285750 w 914400"/>
                <a:gd name="connsiteY22" fmla="*/ 0 h 657225"/>
                <a:gd name="connsiteX23" fmla="*/ 333375 w 914400"/>
                <a:gd name="connsiteY23" fmla="*/ 26194 h 657225"/>
                <a:gd name="connsiteX24" fmla="*/ 342900 w 914400"/>
                <a:gd name="connsiteY24" fmla="*/ 42863 h 657225"/>
                <a:gd name="connsiteX25" fmla="*/ 347662 w 914400"/>
                <a:gd name="connsiteY25" fmla="*/ 54769 h 657225"/>
                <a:gd name="connsiteX26" fmla="*/ 347662 w 914400"/>
                <a:gd name="connsiteY26" fmla="*/ 73819 h 657225"/>
                <a:gd name="connsiteX27" fmla="*/ 338137 w 914400"/>
                <a:gd name="connsiteY27" fmla="*/ 109538 h 657225"/>
                <a:gd name="connsiteX28" fmla="*/ 319087 w 914400"/>
                <a:gd name="connsiteY28" fmla="*/ 150019 h 657225"/>
                <a:gd name="connsiteX29" fmla="*/ 271462 w 914400"/>
                <a:gd name="connsiteY29" fmla="*/ 226219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4400" h="657225">
                  <a:moveTo>
                    <a:pt x="271462" y="226219"/>
                  </a:moveTo>
                  <a:lnTo>
                    <a:pt x="173831" y="369094"/>
                  </a:lnTo>
                  <a:lnTo>
                    <a:pt x="78581" y="504825"/>
                  </a:lnTo>
                  <a:lnTo>
                    <a:pt x="19050" y="595313"/>
                  </a:lnTo>
                  <a:lnTo>
                    <a:pt x="7144" y="621507"/>
                  </a:lnTo>
                  <a:lnTo>
                    <a:pt x="0" y="640557"/>
                  </a:lnTo>
                  <a:lnTo>
                    <a:pt x="2381" y="652463"/>
                  </a:lnTo>
                  <a:lnTo>
                    <a:pt x="7144" y="657225"/>
                  </a:lnTo>
                  <a:lnTo>
                    <a:pt x="30956" y="657225"/>
                  </a:lnTo>
                  <a:lnTo>
                    <a:pt x="61912" y="645319"/>
                  </a:lnTo>
                  <a:lnTo>
                    <a:pt x="166687" y="569119"/>
                  </a:lnTo>
                  <a:lnTo>
                    <a:pt x="276225" y="495300"/>
                  </a:lnTo>
                  <a:lnTo>
                    <a:pt x="390525" y="414338"/>
                  </a:lnTo>
                  <a:lnTo>
                    <a:pt x="502444" y="338138"/>
                  </a:lnTo>
                  <a:lnTo>
                    <a:pt x="547687" y="316707"/>
                  </a:lnTo>
                  <a:lnTo>
                    <a:pt x="602456" y="300038"/>
                  </a:lnTo>
                  <a:lnTo>
                    <a:pt x="681037" y="280988"/>
                  </a:lnTo>
                  <a:lnTo>
                    <a:pt x="740569" y="269082"/>
                  </a:lnTo>
                  <a:lnTo>
                    <a:pt x="769144" y="269082"/>
                  </a:lnTo>
                  <a:lnTo>
                    <a:pt x="812006" y="266700"/>
                  </a:lnTo>
                  <a:lnTo>
                    <a:pt x="881062" y="254794"/>
                  </a:lnTo>
                  <a:lnTo>
                    <a:pt x="914400" y="233363"/>
                  </a:lnTo>
                  <a:lnTo>
                    <a:pt x="285750" y="0"/>
                  </a:lnTo>
                  <a:lnTo>
                    <a:pt x="333375" y="26194"/>
                  </a:lnTo>
                  <a:lnTo>
                    <a:pt x="342900" y="42863"/>
                  </a:lnTo>
                  <a:lnTo>
                    <a:pt x="347662" y="54769"/>
                  </a:lnTo>
                  <a:lnTo>
                    <a:pt x="347662" y="73819"/>
                  </a:lnTo>
                  <a:lnTo>
                    <a:pt x="338137" y="109538"/>
                  </a:lnTo>
                  <a:lnTo>
                    <a:pt x="319087" y="150019"/>
                  </a:lnTo>
                  <a:lnTo>
                    <a:pt x="271462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0">
              <a:extLst>
                <a:ext uri="{FF2B5EF4-FFF2-40B4-BE49-F238E27FC236}">
                  <a16:creationId xmlns:a16="http://schemas.microsoft.com/office/drawing/2014/main" id="{9538C4C7-57FB-4594-8C42-DCB286B610BA}"/>
                </a:ext>
              </a:extLst>
            </p:cNvPr>
            <p:cNvSpPr/>
            <p:nvPr/>
          </p:nvSpPr>
          <p:spPr>
            <a:xfrm>
              <a:off x="4437063" y="3470276"/>
              <a:ext cx="1692275" cy="2913062"/>
            </a:xfrm>
            <a:custGeom>
              <a:avLst/>
              <a:gdLst>
                <a:gd name="connsiteX0" fmla="*/ 671052 w 1692378"/>
                <a:gd name="connsiteY0" fmla="*/ 117987 h 2912807"/>
                <a:gd name="connsiteX1" fmla="*/ 269159 w 1692378"/>
                <a:gd name="connsiteY1" fmla="*/ 173294 h 2912807"/>
                <a:gd name="connsiteX2" fmla="*/ 0 w 1692378"/>
                <a:gd name="connsiteY2" fmla="*/ 210165 h 2912807"/>
                <a:gd name="connsiteX3" fmla="*/ 47933 w 1692378"/>
                <a:gd name="connsiteY3" fmla="*/ 383458 h 2912807"/>
                <a:gd name="connsiteX4" fmla="*/ 258097 w 1692378"/>
                <a:gd name="connsiteY4" fmla="*/ 353961 h 2912807"/>
                <a:gd name="connsiteX5" fmla="*/ 486697 w 1692378"/>
                <a:gd name="connsiteY5" fmla="*/ 317090 h 2912807"/>
                <a:gd name="connsiteX6" fmla="*/ 811162 w 1692378"/>
                <a:gd name="connsiteY6" fmla="*/ 272845 h 2912807"/>
                <a:gd name="connsiteX7" fmla="*/ 1117191 w 1692378"/>
                <a:gd name="connsiteY7" fmla="*/ 235974 h 2912807"/>
                <a:gd name="connsiteX8" fmla="*/ 1257300 w 1692378"/>
                <a:gd name="connsiteY8" fmla="*/ 221226 h 2912807"/>
                <a:gd name="connsiteX9" fmla="*/ 1301546 w 1692378"/>
                <a:gd name="connsiteY9" fmla="*/ 224913 h 2912807"/>
                <a:gd name="connsiteX10" fmla="*/ 1323668 w 1692378"/>
                <a:gd name="connsiteY10" fmla="*/ 235974 h 2912807"/>
                <a:gd name="connsiteX11" fmla="*/ 1338417 w 1692378"/>
                <a:gd name="connsiteY11" fmla="*/ 247036 h 2912807"/>
                <a:gd name="connsiteX12" fmla="*/ 1349478 w 1692378"/>
                <a:gd name="connsiteY12" fmla="*/ 261784 h 2912807"/>
                <a:gd name="connsiteX13" fmla="*/ 1360539 w 1692378"/>
                <a:gd name="connsiteY13" fmla="*/ 283907 h 2912807"/>
                <a:gd name="connsiteX14" fmla="*/ 1371600 w 1692378"/>
                <a:gd name="connsiteY14" fmla="*/ 317090 h 2912807"/>
                <a:gd name="connsiteX15" fmla="*/ 1375288 w 1692378"/>
                <a:gd name="connsiteY15" fmla="*/ 368710 h 2912807"/>
                <a:gd name="connsiteX16" fmla="*/ 1367913 w 1692378"/>
                <a:gd name="connsiteY16" fmla="*/ 508819 h 2912807"/>
                <a:gd name="connsiteX17" fmla="*/ 1353165 w 1692378"/>
                <a:gd name="connsiteY17" fmla="*/ 726358 h 2912807"/>
                <a:gd name="connsiteX18" fmla="*/ 1353165 w 1692378"/>
                <a:gd name="connsiteY18" fmla="*/ 995516 h 2912807"/>
                <a:gd name="connsiteX19" fmla="*/ 1353165 w 1692378"/>
                <a:gd name="connsiteY19" fmla="*/ 1412158 h 2912807"/>
                <a:gd name="connsiteX20" fmla="*/ 1353165 w 1692378"/>
                <a:gd name="connsiteY20" fmla="*/ 1677629 h 2912807"/>
                <a:gd name="connsiteX21" fmla="*/ 1353165 w 1692378"/>
                <a:gd name="connsiteY21" fmla="*/ 2138516 h 2912807"/>
                <a:gd name="connsiteX22" fmla="*/ 1353165 w 1692378"/>
                <a:gd name="connsiteY22" fmla="*/ 2348681 h 2912807"/>
                <a:gd name="connsiteX23" fmla="*/ 1375288 w 1692378"/>
                <a:gd name="connsiteY23" fmla="*/ 2850126 h 2912807"/>
                <a:gd name="connsiteX24" fmla="*/ 1408471 w 1692378"/>
                <a:gd name="connsiteY24" fmla="*/ 2894371 h 2912807"/>
                <a:gd name="connsiteX25" fmla="*/ 1430594 w 1692378"/>
                <a:gd name="connsiteY25" fmla="*/ 2909119 h 2912807"/>
                <a:gd name="connsiteX26" fmla="*/ 1441655 w 1692378"/>
                <a:gd name="connsiteY26" fmla="*/ 2912807 h 2912807"/>
                <a:gd name="connsiteX27" fmla="*/ 1467465 w 1692378"/>
                <a:gd name="connsiteY27" fmla="*/ 2905432 h 2912807"/>
                <a:gd name="connsiteX28" fmla="*/ 1496962 w 1692378"/>
                <a:gd name="connsiteY28" fmla="*/ 2883310 h 2912807"/>
                <a:gd name="connsiteX29" fmla="*/ 1526459 w 1692378"/>
                <a:gd name="connsiteY29" fmla="*/ 2846439 h 2912807"/>
                <a:gd name="connsiteX30" fmla="*/ 1559642 w 1692378"/>
                <a:gd name="connsiteY30" fmla="*/ 2787445 h 2912807"/>
                <a:gd name="connsiteX31" fmla="*/ 1574391 w 1692378"/>
                <a:gd name="connsiteY31" fmla="*/ 2746887 h 2912807"/>
                <a:gd name="connsiteX32" fmla="*/ 1589139 w 1692378"/>
                <a:gd name="connsiteY32" fmla="*/ 2698955 h 2912807"/>
                <a:gd name="connsiteX33" fmla="*/ 1603888 w 1692378"/>
                <a:gd name="connsiteY33" fmla="*/ 2632587 h 2912807"/>
                <a:gd name="connsiteX34" fmla="*/ 1618636 w 1692378"/>
                <a:gd name="connsiteY34" fmla="*/ 2558845 h 2912807"/>
                <a:gd name="connsiteX35" fmla="*/ 1622323 w 1692378"/>
                <a:gd name="connsiteY35" fmla="*/ 2499852 h 2912807"/>
                <a:gd name="connsiteX36" fmla="*/ 1611262 w 1692378"/>
                <a:gd name="connsiteY36" fmla="*/ 2440858 h 2912807"/>
                <a:gd name="connsiteX37" fmla="*/ 1592826 w 1692378"/>
                <a:gd name="connsiteY37" fmla="*/ 2315497 h 2912807"/>
                <a:gd name="connsiteX38" fmla="*/ 1578078 w 1692378"/>
                <a:gd name="connsiteY38" fmla="*/ 2120081 h 2912807"/>
                <a:gd name="connsiteX39" fmla="*/ 1578078 w 1692378"/>
                <a:gd name="connsiteY39" fmla="*/ 1898855 h 2912807"/>
                <a:gd name="connsiteX40" fmla="*/ 1578078 w 1692378"/>
                <a:gd name="connsiteY40" fmla="*/ 1592826 h 2912807"/>
                <a:gd name="connsiteX41" fmla="*/ 1578078 w 1692378"/>
                <a:gd name="connsiteY41" fmla="*/ 1238865 h 2912807"/>
                <a:gd name="connsiteX42" fmla="*/ 1578078 w 1692378"/>
                <a:gd name="connsiteY42" fmla="*/ 1002890 h 2912807"/>
                <a:gd name="connsiteX43" fmla="*/ 1578078 w 1692378"/>
                <a:gd name="connsiteY43" fmla="*/ 818536 h 2912807"/>
                <a:gd name="connsiteX44" fmla="*/ 1578078 w 1692378"/>
                <a:gd name="connsiteY44" fmla="*/ 663678 h 2912807"/>
                <a:gd name="connsiteX45" fmla="*/ 1578078 w 1692378"/>
                <a:gd name="connsiteY45" fmla="*/ 589936 h 2912807"/>
                <a:gd name="connsiteX46" fmla="*/ 1585452 w 1692378"/>
                <a:gd name="connsiteY46" fmla="*/ 508819 h 2912807"/>
                <a:gd name="connsiteX47" fmla="*/ 1600200 w 1692378"/>
                <a:gd name="connsiteY47" fmla="*/ 438765 h 2912807"/>
                <a:gd name="connsiteX48" fmla="*/ 1622323 w 1692378"/>
                <a:gd name="connsiteY48" fmla="*/ 376084 h 2912807"/>
                <a:gd name="connsiteX49" fmla="*/ 1644446 w 1692378"/>
                <a:gd name="connsiteY49" fmla="*/ 339213 h 2912807"/>
                <a:gd name="connsiteX50" fmla="*/ 1666568 w 1692378"/>
                <a:gd name="connsiteY50" fmla="*/ 313403 h 2912807"/>
                <a:gd name="connsiteX51" fmla="*/ 1685004 w 1692378"/>
                <a:gd name="connsiteY51" fmla="*/ 287594 h 2912807"/>
                <a:gd name="connsiteX52" fmla="*/ 1688691 w 1692378"/>
                <a:gd name="connsiteY52" fmla="*/ 272845 h 2912807"/>
                <a:gd name="connsiteX53" fmla="*/ 1692378 w 1692378"/>
                <a:gd name="connsiteY53" fmla="*/ 254410 h 2912807"/>
                <a:gd name="connsiteX54" fmla="*/ 1685004 w 1692378"/>
                <a:gd name="connsiteY54" fmla="*/ 224913 h 2912807"/>
                <a:gd name="connsiteX55" fmla="*/ 1662881 w 1692378"/>
                <a:gd name="connsiteY55" fmla="*/ 191729 h 2912807"/>
                <a:gd name="connsiteX56" fmla="*/ 1611262 w 1692378"/>
                <a:gd name="connsiteY56" fmla="*/ 147484 h 2912807"/>
                <a:gd name="connsiteX57" fmla="*/ 1530146 w 1692378"/>
                <a:gd name="connsiteY57" fmla="*/ 88490 h 2912807"/>
                <a:gd name="connsiteX58" fmla="*/ 1415846 w 1692378"/>
                <a:gd name="connsiteY58" fmla="*/ 18436 h 2912807"/>
                <a:gd name="connsiteX59" fmla="*/ 1378975 w 1692378"/>
                <a:gd name="connsiteY59" fmla="*/ 0 h 2912807"/>
                <a:gd name="connsiteX60" fmla="*/ 1349478 w 1692378"/>
                <a:gd name="connsiteY60" fmla="*/ 7374 h 2912807"/>
                <a:gd name="connsiteX61" fmla="*/ 1264675 w 1692378"/>
                <a:gd name="connsiteY61" fmla="*/ 36871 h 2912807"/>
                <a:gd name="connsiteX62" fmla="*/ 1224117 w 1692378"/>
                <a:gd name="connsiteY62" fmla="*/ 44245 h 2912807"/>
                <a:gd name="connsiteX63" fmla="*/ 1154062 w 1692378"/>
                <a:gd name="connsiteY63" fmla="*/ 47932 h 2912807"/>
                <a:gd name="connsiteX64" fmla="*/ 1061884 w 1692378"/>
                <a:gd name="connsiteY64" fmla="*/ 66368 h 2912807"/>
                <a:gd name="connsiteX65" fmla="*/ 671052 w 1692378"/>
                <a:gd name="connsiteY65" fmla="*/ 117987 h 29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92378" h="2912807">
                  <a:moveTo>
                    <a:pt x="671052" y="117987"/>
                  </a:moveTo>
                  <a:lnTo>
                    <a:pt x="269159" y="173294"/>
                  </a:lnTo>
                  <a:lnTo>
                    <a:pt x="0" y="210165"/>
                  </a:lnTo>
                  <a:lnTo>
                    <a:pt x="47933" y="383458"/>
                  </a:lnTo>
                  <a:lnTo>
                    <a:pt x="258097" y="353961"/>
                  </a:lnTo>
                  <a:lnTo>
                    <a:pt x="486697" y="317090"/>
                  </a:lnTo>
                  <a:lnTo>
                    <a:pt x="811162" y="272845"/>
                  </a:lnTo>
                  <a:lnTo>
                    <a:pt x="1117191" y="235974"/>
                  </a:lnTo>
                  <a:lnTo>
                    <a:pt x="1257300" y="221226"/>
                  </a:lnTo>
                  <a:lnTo>
                    <a:pt x="1301546" y="224913"/>
                  </a:lnTo>
                  <a:lnTo>
                    <a:pt x="1323668" y="235974"/>
                  </a:lnTo>
                  <a:lnTo>
                    <a:pt x="1338417" y="247036"/>
                  </a:lnTo>
                  <a:lnTo>
                    <a:pt x="1349478" y="261784"/>
                  </a:lnTo>
                  <a:lnTo>
                    <a:pt x="1360539" y="283907"/>
                  </a:lnTo>
                  <a:lnTo>
                    <a:pt x="1371600" y="317090"/>
                  </a:lnTo>
                  <a:lnTo>
                    <a:pt x="1375288" y="368710"/>
                  </a:lnTo>
                  <a:lnTo>
                    <a:pt x="1367913" y="508819"/>
                  </a:lnTo>
                  <a:lnTo>
                    <a:pt x="1353165" y="726358"/>
                  </a:lnTo>
                  <a:lnTo>
                    <a:pt x="1353165" y="995516"/>
                  </a:lnTo>
                  <a:lnTo>
                    <a:pt x="1353165" y="1412158"/>
                  </a:lnTo>
                  <a:lnTo>
                    <a:pt x="1353165" y="1677629"/>
                  </a:lnTo>
                  <a:lnTo>
                    <a:pt x="1353165" y="2138516"/>
                  </a:lnTo>
                  <a:lnTo>
                    <a:pt x="1353165" y="2348681"/>
                  </a:lnTo>
                  <a:lnTo>
                    <a:pt x="1375288" y="2850126"/>
                  </a:lnTo>
                  <a:lnTo>
                    <a:pt x="1408471" y="2894371"/>
                  </a:lnTo>
                  <a:lnTo>
                    <a:pt x="1430594" y="2909119"/>
                  </a:lnTo>
                  <a:lnTo>
                    <a:pt x="1441655" y="2912807"/>
                  </a:lnTo>
                  <a:lnTo>
                    <a:pt x="1467465" y="2905432"/>
                  </a:lnTo>
                  <a:lnTo>
                    <a:pt x="1496962" y="2883310"/>
                  </a:lnTo>
                  <a:lnTo>
                    <a:pt x="1526459" y="2846439"/>
                  </a:lnTo>
                  <a:lnTo>
                    <a:pt x="1559642" y="2787445"/>
                  </a:lnTo>
                  <a:lnTo>
                    <a:pt x="1574391" y="2746887"/>
                  </a:lnTo>
                  <a:lnTo>
                    <a:pt x="1589139" y="2698955"/>
                  </a:lnTo>
                  <a:lnTo>
                    <a:pt x="1603888" y="2632587"/>
                  </a:lnTo>
                  <a:lnTo>
                    <a:pt x="1618636" y="2558845"/>
                  </a:lnTo>
                  <a:lnTo>
                    <a:pt x="1622323" y="2499852"/>
                  </a:lnTo>
                  <a:lnTo>
                    <a:pt x="1611262" y="2440858"/>
                  </a:lnTo>
                  <a:lnTo>
                    <a:pt x="1592826" y="2315497"/>
                  </a:lnTo>
                  <a:lnTo>
                    <a:pt x="1578078" y="2120081"/>
                  </a:lnTo>
                  <a:lnTo>
                    <a:pt x="1578078" y="1898855"/>
                  </a:lnTo>
                  <a:lnTo>
                    <a:pt x="1578078" y="1592826"/>
                  </a:lnTo>
                  <a:lnTo>
                    <a:pt x="1578078" y="1238865"/>
                  </a:lnTo>
                  <a:lnTo>
                    <a:pt x="1578078" y="1002890"/>
                  </a:lnTo>
                  <a:lnTo>
                    <a:pt x="1578078" y="818536"/>
                  </a:lnTo>
                  <a:lnTo>
                    <a:pt x="1578078" y="663678"/>
                  </a:lnTo>
                  <a:lnTo>
                    <a:pt x="1578078" y="589936"/>
                  </a:lnTo>
                  <a:lnTo>
                    <a:pt x="1585452" y="508819"/>
                  </a:lnTo>
                  <a:lnTo>
                    <a:pt x="1600200" y="438765"/>
                  </a:lnTo>
                  <a:lnTo>
                    <a:pt x="1622323" y="376084"/>
                  </a:lnTo>
                  <a:lnTo>
                    <a:pt x="1644446" y="339213"/>
                  </a:lnTo>
                  <a:lnTo>
                    <a:pt x="1666568" y="313403"/>
                  </a:lnTo>
                  <a:lnTo>
                    <a:pt x="1685004" y="287594"/>
                  </a:lnTo>
                  <a:lnTo>
                    <a:pt x="1688691" y="272845"/>
                  </a:lnTo>
                  <a:lnTo>
                    <a:pt x="1692378" y="254410"/>
                  </a:lnTo>
                  <a:lnTo>
                    <a:pt x="1685004" y="224913"/>
                  </a:lnTo>
                  <a:lnTo>
                    <a:pt x="1662881" y="191729"/>
                  </a:lnTo>
                  <a:lnTo>
                    <a:pt x="1611262" y="147484"/>
                  </a:lnTo>
                  <a:lnTo>
                    <a:pt x="1530146" y="88490"/>
                  </a:lnTo>
                  <a:lnTo>
                    <a:pt x="1415846" y="18436"/>
                  </a:lnTo>
                  <a:lnTo>
                    <a:pt x="1378975" y="0"/>
                  </a:lnTo>
                  <a:lnTo>
                    <a:pt x="1349478" y="7374"/>
                  </a:lnTo>
                  <a:lnTo>
                    <a:pt x="1264675" y="36871"/>
                  </a:lnTo>
                  <a:lnTo>
                    <a:pt x="1224117" y="44245"/>
                  </a:lnTo>
                  <a:lnTo>
                    <a:pt x="1154062" y="47932"/>
                  </a:lnTo>
                  <a:lnTo>
                    <a:pt x="1061884" y="66368"/>
                  </a:lnTo>
                  <a:lnTo>
                    <a:pt x="671052" y="117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1">
              <a:extLst>
                <a:ext uri="{FF2B5EF4-FFF2-40B4-BE49-F238E27FC236}">
                  <a16:creationId xmlns:a16="http://schemas.microsoft.com/office/drawing/2014/main" id="{61AF02A3-346A-48BA-9C59-1F81CAFDD380}"/>
                </a:ext>
              </a:extLst>
            </p:cNvPr>
            <p:cNvSpPr/>
            <p:nvPr/>
          </p:nvSpPr>
          <p:spPr>
            <a:xfrm>
              <a:off x="5151438" y="5705476"/>
              <a:ext cx="723900" cy="674687"/>
            </a:xfrm>
            <a:custGeom>
              <a:avLst/>
              <a:gdLst>
                <a:gd name="connsiteX0" fmla="*/ 302419 w 723900"/>
                <a:gd name="connsiteY0" fmla="*/ 178594 h 673894"/>
                <a:gd name="connsiteX1" fmla="*/ 435769 w 723900"/>
                <a:gd name="connsiteY1" fmla="*/ 207169 h 673894"/>
                <a:gd name="connsiteX2" fmla="*/ 519112 w 723900"/>
                <a:gd name="connsiteY2" fmla="*/ 221456 h 673894"/>
                <a:gd name="connsiteX3" fmla="*/ 538162 w 723900"/>
                <a:gd name="connsiteY3" fmla="*/ 221456 h 673894"/>
                <a:gd name="connsiteX4" fmla="*/ 566737 w 723900"/>
                <a:gd name="connsiteY4" fmla="*/ 216694 h 673894"/>
                <a:gd name="connsiteX5" fmla="*/ 592931 w 723900"/>
                <a:gd name="connsiteY5" fmla="*/ 202406 h 673894"/>
                <a:gd name="connsiteX6" fmla="*/ 611981 w 723900"/>
                <a:gd name="connsiteY6" fmla="*/ 185738 h 673894"/>
                <a:gd name="connsiteX7" fmla="*/ 628650 w 723900"/>
                <a:gd name="connsiteY7" fmla="*/ 159544 h 673894"/>
                <a:gd name="connsiteX8" fmla="*/ 635794 w 723900"/>
                <a:gd name="connsiteY8" fmla="*/ 135731 h 673894"/>
                <a:gd name="connsiteX9" fmla="*/ 640556 w 723900"/>
                <a:gd name="connsiteY9" fmla="*/ 109538 h 673894"/>
                <a:gd name="connsiteX10" fmla="*/ 640556 w 723900"/>
                <a:gd name="connsiteY10" fmla="*/ 0 h 673894"/>
                <a:gd name="connsiteX11" fmla="*/ 723900 w 723900"/>
                <a:gd name="connsiteY11" fmla="*/ 673894 h 673894"/>
                <a:gd name="connsiteX12" fmla="*/ 695325 w 723900"/>
                <a:gd name="connsiteY12" fmla="*/ 657225 h 673894"/>
                <a:gd name="connsiteX13" fmla="*/ 654844 w 723900"/>
                <a:gd name="connsiteY13" fmla="*/ 609600 h 673894"/>
                <a:gd name="connsiteX14" fmla="*/ 623887 w 723900"/>
                <a:gd name="connsiteY14" fmla="*/ 569119 h 673894"/>
                <a:gd name="connsiteX15" fmla="*/ 583406 w 723900"/>
                <a:gd name="connsiteY15" fmla="*/ 521494 h 673894"/>
                <a:gd name="connsiteX16" fmla="*/ 545306 w 723900"/>
                <a:gd name="connsiteY16" fmla="*/ 483394 h 673894"/>
                <a:gd name="connsiteX17" fmla="*/ 483394 w 723900"/>
                <a:gd name="connsiteY17" fmla="*/ 426244 h 673894"/>
                <a:gd name="connsiteX18" fmla="*/ 447675 w 723900"/>
                <a:gd name="connsiteY18" fmla="*/ 400050 h 673894"/>
                <a:gd name="connsiteX19" fmla="*/ 381000 w 723900"/>
                <a:gd name="connsiteY19" fmla="*/ 350044 h 673894"/>
                <a:gd name="connsiteX20" fmla="*/ 330994 w 723900"/>
                <a:gd name="connsiteY20" fmla="*/ 316706 h 673894"/>
                <a:gd name="connsiteX21" fmla="*/ 271462 w 723900"/>
                <a:gd name="connsiteY21" fmla="*/ 283369 h 673894"/>
                <a:gd name="connsiteX22" fmla="*/ 200025 w 723900"/>
                <a:gd name="connsiteY22" fmla="*/ 242888 h 673894"/>
                <a:gd name="connsiteX23" fmla="*/ 97631 w 723900"/>
                <a:gd name="connsiteY23" fmla="*/ 192881 h 673894"/>
                <a:gd name="connsiteX24" fmla="*/ 33337 w 723900"/>
                <a:gd name="connsiteY24" fmla="*/ 161925 h 673894"/>
                <a:gd name="connsiteX25" fmla="*/ 9525 w 723900"/>
                <a:gd name="connsiteY25" fmla="*/ 145256 h 673894"/>
                <a:gd name="connsiteX26" fmla="*/ 2381 w 723900"/>
                <a:gd name="connsiteY26" fmla="*/ 130969 h 673894"/>
                <a:gd name="connsiteX27" fmla="*/ 0 w 723900"/>
                <a:gd name="connsiteY27" fmla="*/ 109538 h 673894"/>
                <a:gd name="connsiteX28" fmla="*/ 2381 w 723900"/>
                <a:gd name="connsiteY28" fmla="*/ 100013 h 673894"/>
                <a:gd name="connsiteX29" fmla="*/ 14287 w 723900"/>
                <a:gd name="connsiteY29" fmla="*/ 97631 h 673894"/>
                <a:gd name="connsiteX30" fmla="*/ 42862 w 723900"/>
                <a:gd name="connsiteY30" fmla="*/ 102394 h 673894"/>
                <a:gd name="connsiteX31" fmla="*/ 100012 w 723900"/>
                <a:gd name="connsiteY31" fmla="*/ 121444 h 673894"/>
                <a:gd name="connsiteX32" fmla="*/ 302419 w 723900"/>
                <a:gd name="connsiteY32" fmla="*/ 1785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73894">
                  <a:moveTo>
                    <a:pt x="302419" y="178594"/>
                  </a:moveTo>
                  <a:lnTo>
                    <a:pt x="435769" y="207169"/>
                  </a:lnTo>
                  <a:lnTo>
                    <a:pt x="519112" y="221456"/>
                  </a:lnTo>
                  <a:lnTo>
                    <a:pt x="538162" y="221456"/>
                  </a:lnTo>
                  <a:lnTo>
                    <a:pt x="566737" y="216694"/>
                  </a:lnTo>
                  <a:lnTo>
                    <a:pt x="592931" y="202406"/>
                  </a:lnTo>
                  <a:lnTo>
                    <a:pt x="611981" y="185738"/>
                  </a:lnTo>
                  <a:lnTo>
                    <a:pt x="628650" y="159544"/>
                  </a:lnTo>
                  <a:lnTo>
                    <a:pt x="635794" y="135731"/>
                  </a:lnTo>
                  <a:lnTo>
                    <a:pt x="640556" y="109538"/>
                  </a:lnTo>
                  <a:lnTo>
                    <a:pt x="640556" y="0"/>
                  </a:lnTo>
                  <a:lnTo>
                    <a:pt x="723900" y="673894"/>
                  </a:lnTo>
                  <a:lnTo>
                    <a:pt x="695325" y="657225"/>
                  </a:lnTo>
                  <a:lnTo>
                    <a:pt x="654844" y="609600"/>
                  </a:lnTo>
                  <a:lnTo>
                    <a:pt x="623887" y="569119"/>
                  </a:lnTo>
                  <a:lnTo>
                    <a:pt x="583406" y="521494"/>
                  </a:lnTo>
                  <a:lnTo>
                    <a:pt x="545306" y="483394"/>
                  </a:lnTo>
                  <a:lnTo>
                    <a:pt x="483394" y="426244"/>
                  </a:lnTo>
                  <a:lnTo>
                    <a:pt x="447675" y="400050"/>
                  </a:lnTo>
                  <a:lnTo>
                    <a:pt x="381000" y="350044"/>
                  </a:lnTo>
                  <a:lnTo>
                    <a:pt x="330994" y="316706"/>
                  </a:lnTo>
                  <a:lnTo>
                    <a:pt x="271462" y="283369"/>
                  </a:lnTo>
                  <a:lnTo>
                    <a:pt x="200025" y="242888"/>
                  </a:lnTo>
                  <a:lnTo>
                    <a:pt x="97631" y="192881"/>
                  </a:lnTo>
                  <a:lnTo>
                    <a:pt x="33337" y="161925"/>
                  </a:lnTo>
                  <a:cubicBezTo>
                    <a:pt x="10972" y="147015"/>
                    <a:pt x="17976" y="153710"/>
                    <a:pt x="9525" y="145256"/>
                  </a:cubicBezTo>
                  <a:lnTo>
                    <a:pt x="2381" y="130969"/>
                  </a:lnTo>
                  <a:lnTo>
                    <a:pt x="0" y="109538"/>
                  </a:lnTo>
                  <a:lnTo>
                    <a:pt x="2381" y="100013"/>
                  </a:lnTo>
                  <a:lnTo>
                    <a:pt x="14287" y="97631"/>
                  </a:lnTo>
                  <a:lnTo>
                    <a:pt x="42862" y="102394"/>
                  </a:lnTo>
                  <a:lnTo>
                    <a:pt x="100012" y="121444"/>
                  </a:lnTo>
                  <a:lnTo>
                    <a:pt x="302419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2">
              <a:extLst>
                <a:ext uri="{FF2B5EF4-FFF2-40B4-BE49-F238E27FC236}">
                  <a16:creationId xmlns:a16="http://schemas.microsoft.com/office/drawing/2014/main" id="{78C26EAA-C2A8-40C1-9E0F-6A5758CC7BD1}"/>
                </a:ext>
              </a:extLst>
            </p:cNvPr>
            <p:cNvSpPr/>
            <p:nvPr/>
          </p:nvSpPr>
          <p:spPr>
            <a:xfrm>
              <a:off x="4440238" y="4152901"/>
              <a:ext cx="1412875" cy="379412"/>
            </a:xfrm>
            <a:custGeom>
              <a:avLst/>
              <a:gdLst>
                <a:gd name="connsiteX0" fmla="*/ 640557 w 1412082"/>
                <a:gd name="connsiteY0" fmla="*/ 116681 h 378619"/>
                <a:gd name="connsiteX1" fmla="*/ 814388 w 1412082"/>
                <a:gd name="connsiteY1" fmla="*/ 90488 h 378619"/>
                <a:gd name="connsiteX2" fmla="*/ 1069182 w 1412082"/>
                <a:gd name="connsiteY2" fmla="*/ 52388 h 378619"/>
                <a:gd name="connsiteX3" fmla="*/ 1412082 w 1412082"/>
                <a:gd name="connsiteY3" fmla="*/ 0 h 378619"/>
                <a:gd name="connsiteX4" fmla="*/ 1412082 w 1412082"/>
                <a:gd name="connsiteY4" fmla="*/ 204788 h 378619"/>
                <a:gd name="connsiteX5" fmla="*/ 1212057 w 1412082"/>
                <a:gd name="connsiteY5" fmla="*/ 223838 h 378619"/>
                <a:gd name="connsiteX6" fmla="*/ 981075 w 1412082"/>
                <a:gd name="connsiteY6" fmla="*/ 247650 h 378619"/>
                <a:gd name="connsiteX7" fmla="*/ 795338 w 1412082"/>
                <a:gd name="connsiteY7" fmla="*/ 271463 h 378619"/>
                <a:gd name="connsiteX8" fmla="*/ 614363 w 1412082"/>
                <a:gd name="connsiteY8" fmla="*/ 300038 h 378619"/>
                <a:gd name="connsiteX9" fmla="*/ 452438 w 1412082"/>
                <a:gd name="connsiteY9" fmla="*/ 314325 h 378619"/>
                <a:gd name="connsiteX10" fmla="*/ 309563 w 1412082"/>
                <a:gd name="connsiteY10" fmla="*/ 330994 h 378619"/>
                <a:gd name="connsiteX11" fmla="*/ 200025 w 1412082"/>
                <a:gd name="connsiteY11" fmla="*/ 345281 h 378619"/>
                <a:gd name="connsiteX12" fmla="*/ 0 w 1412082"/>
                <a:gd name="connsiteY12" fmla="*/ 378619 h 378619"/>
                <a:gd name="connsiteX13" fmla="*/ 4763 w 1412082"/>
                <a:gd name="connsiteY13" fmla="*/ 190500 h 378619"/>
                <a:gd name="connsiteX14" fmla="*/ 180975 w 1412082"/>
                <a:gd name="connsiteY14" fmla="*/ 176213 h 378619"/>
                <a:gd name="connsiteX15" fmla="*/ 411957 w 1412082"/>
                <a:gd name="connsiteY15" fmla="*/ 147638 h 378619"/>
                <a:gd name="connsiteX16" fmla="*/ 640557 w 1412082"/>
                <a:gd name="connsiteY16" fmla="*/ 116681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082" h="378619">
                  <a:moveTo>
                    <a:pt x="640557" y="116681"/>
                  </a:moveTo>
                  <a:lnTo>
                    <a:pt x="814388" y="90488"/>
                  </a:lnTo>
                  <a:lnTo>
                    <a:pt x="1069182" y="52388"/>
                  </a:lnTo>
                  <a:lnTo>
                    <a:pt x="1412082" y="0"/>
                  </a:lnTo>
                  <a:lnTo>
                    <a:pt x="1412082" y="204788"/>
                  </a:lnTo>
                  <a:lnTo>
                    <a:pt x="1212057" y="223838"/>
                  </a:lnTo>
                  <a:lnTo>
                    <a:pt x="981075" y="247650"/>
                  </a:lnTo>
                  <a:lnTo>
                    <a:pt x="795338" y="271463"/>
                  </a:lnTo>
                  <a:lnTo>
                    <a:pt x="614363" y="300038"/>
                  </a:lnTo>
                  <a:lnTo>
                    <a:pt x="452438" y="314325"/>
                  </a:lnTo>
                  <a:lnTo>
                    <a:pt x="309563" y="330994"/>
                  </a:lnTo>
                  <a:lnTo>
                    <a:pt x="200025" y="345281"/>
                  </a:lnTo>
                  <a:lnTo>
                    <a:pt x="0" y="378619"/>
                  </a:lnTo>
                  <a:lnTo>
                    <a:pt x="4763" y="190500"/>
                  </a:lnTo>
                  <a:lnTo>
                    <a:pt x="180975" y="176213"/>
                  </a:lnTo>
                  <a:lnTo>
                    <a:pt x="411957" y="147638"/>
                  </a:lnTo>
                  <a:lnTo>
                    <a:pt x="640557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3">
              <a:extLst>
                <a:ext uri="{FF2B5EF4-FFF2-40B4-BE49-F238E27FC236}">
                  <a16:creationId xmlns:a16="http://schemas.microsoft.com/office/drawing/2014/main" id="{0C774720-B430-4CD6-9418-E41F64D4AAB8}"/>
                </a:ext>
              </a:extLst>
            </p:cNvPr>
            <p:cNvSpPr/>
            <p:nvPr/>
          </p:nvSpPr>
          <p:spPr>
            <a:xfrm>
              <a:off x="4449763" y="4849813"/>
              <a:ext cx="1428750" cy="346075"/>
            </a:xfrm>
            <a:custGeom>
              <a:avLst/>
              <a:gdLst>
                <a:gd name="connsiteX0" fmla="*/ 559594 w 1428750"/>
                <a:gd name="connsiteY0" fmla="*/ 290513 h 345282"/>
                <a:gd name="connsiteX1" fmla="*/ 423863 w 1428750"/>
                <a:gd name="connsiteY1" fmla="*/ 311944 h 345282"/>
                <a:gd name="connsiteX2" fmla="*/ 335757 w 1428750"/>
                <a:gd name="connsiteY2" fmla="*/ 326232 h 345282"/>
                <a:gd name="connsiteX3" fmla="*/ 242888 w 1428750"/>
                <a:gd name="connsiteY3" fmla="*/ 340519 h 345282"/>
                <a:gd name="connsiteX4" fmla="*/ 171450 w 1428750"/>
                <a:gd name="connsiteY4" fmla="*/ 345282 h 345282"/>
                <a:gd name="connsiteX5" fmla="*/ 107157 w 1428750"/>
                <a:gd name="connsiteY5" fmla="*/ 345282 h 345282"/>
                <a:gd name="connsiteX6" fmla="*/ 0 w 1428750"/>
                <a:gd name="connsiteY6" fmla="*/ 333375 h 345282"/>
                <a:gd name="connsiteX7" fmla="*/ 14288 w 1428750"/>
                <a:gd name="connsiteY7" fmla="*/ 180975 h 345282"/>
                <a:gd name="connsiteX8" fmla="*/ 130969 w 1428750"/>
                <a:gd name="connsiteY8" fmla="*/ 180975 h 345282"/>
                <a:gd name="connsiteX9" fmla="*/ 283369 w 1428750"/>
                <a:gd name="connsiteY9" fmla="*/ 161925 h 345282"/>
                <a:gd name="connsiteX10" fmla="*/ 461963 w 1428750"/>
                <a:gd name="connsiteY10" fmla="*/ 130969 h 345282"/>
                <a:gd name="connsiteX11" fmla="*/ 647700 w 1428750"/>
                <a:gd name="connsiteY11" fmla="*/ 92869 h 345282"/>
                <a:gd name="connsiteX12" fmla="*/ 790575 w 1428750"/>
                <a:gd name="connsiteY12" fmla="*/ 66675 h 345282"/>
                <a:gd name="connsiteX13" fmla="*/ 981075 w 1428750"/>
                <a:gd name="connsiteY13" fmla="*/ 40482 h 345282"/>
                <a:gd name="connsiteX14" fmla="*/ 1164432 w 1428750"/>
                <a:gd name="connsiteY14" fmla="*/ 16669 h 345282"/>
                <a:gd name="connsiteX15" fmla="*/ 1428750 w 1428750"/>
                <a:gd name="connsiteY15" fmla="*/ 0 h 345282"/>
                <a:gd name="connsiteX16" fmla="*/ 1421607 w 1428750"/>
                <a:gd name="connsiteY16" fmla="*/ 202407 h 345282"/>
                <a:gd name="connsiteX17" fmla="*/ 1269207 w 1428750"/>
                <a:gd name="connsiteY17" fmla="*/ 204788 h 345282"/>
                <a:gd name="connsiteX18" fmla="*/ 1154907 w 1428750"/>
                <a:gd name="connsiteY18" fmla="*/ 211932 h 345282"/>
                <a:gd name="connsiteX19" fmla="*/ 990600 w 1428750"/>
                <a:gd name="connsiteY19" fmla="*/ 226219 h 345282"/>
                <a:gd name="connsiteX20" fmla="*/ 850107 w 1428750"/>
                <a:gd name="connsiteY20" fmla="*/ 245269 h 345282"/>
                <a:gd name="connsiteX21" fmla="*/ 559594 w 1428750"/>
                <a:gd name="connsiteY21" fmla="*/ 290513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8750" h="345282">
                  <a:moveTo>
                    <a:pt x="559594" y="290513"/>
                  </a:moveTo>
                  <a:lnTo>
                    <a:pt x="423863" y="311944"/>
                  </a:lnTo>
                  <a:lnTo>
                    <a:pt x="335757" y="326232"/>
                  </a:lnTo>
                  <a:lnTo>
                    <a:pt x="242888" y="340519"/>
                  </a:lnTo>
                  <a:lnTo>
                    <a:pt x="171450" y="345282"/>
                  </a:lnTo>
                  <a:lnTo>
                    <a:pt x="107157" y="345282"/>
                  </a:lnTo>
                  <a:lnTo>
                    <a:pt x="0" y="333375"/>
                  </a:lnTo>
                  <a:lnTo>
                    <a:pt x="14288" y="180975"/>
                  </a:lnTo>
                  <a:lnTo>
                    <a:pt x="130969" y="180975"/>
                  </a:lnTo>
                  <a:lnTo>
                    <a:pt x="283369" y="161925"/>
                  </a:lnTo>
                  <a:lnTo>
                    <a:pt x="461963" y="130969"/>
                  </a:lnTo>
                  <a:lnTo>
                    <a:pt x="647700" y="92869"/>
                  </a:lnTo>
                  <a:lnTo>
                    <a:pt x="790575" y="66675"/>
                  </a:lnTo>
                  <a:lnTo>
                    <a:pt x="981075" y="40482"/>
                  </a:lnTo>
                  <a:lnTo>
                    <a:pt x="1164432" y="16669"/>
                  </a:lnTo>
                  <a:lnTo>
                    <a:pt x="1428750" y="0"/>
                  </a:lnTo>
                  <a:lnTo>
                    <a:pt x="1421607" y="202407"/>
                  </a:lnTo>
                  <a:lnTo>
                    <a:pt x="1269207" y="204788"/>
                  </a:lnTo>
                  <a:lnTo>
                    <a:pt x="1154907" y="211932"/>
                  </a:lnTo>
                  <a:lnTo>
                    <a:pt x="990600" y="226219"/>
                  </a:lnTo>
                  <a:lnTo>
                    <a:pt x="850107" y="245269"/>
                  </a:lnTo>
                  <a:lnTo>
                    <a:pt x="559594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666318F0-A2F0-4A6E-8124-5A88F871F2D4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98588"/>
            <a:ext cx="4565650" cy="4832350"/>
            <a:chOff x="2719388" y="1398588"/>
            <a:chExt cx="4565650" cy="4832350"/>
          </a:xfrm>
        </p:grpSpPr>
        <p:sp>
          <p:nvSpPr>
            <p:cNvPr id="40" name="フリーフォーム 112">
              <a:extLst>
                <a:ext uri="{FF2B5EF4-FFF2-40B4-BE49-F238E27FC236}">
                  <a16:creationId xmlns:a16="http://schemas.microsoft.com/office/drawing/2014/main" id="{C53D17B4-AF0F-4A78-A1A2-66C9A902C2EE}"/>
                </a:ext>
              </a:extLst>
            </p:cNvPr>
            <p:cNvSpPr/>
            <p:nvPr/>
          </p:nvSpPr>
          <p:spPr>
            <a:xfrm>
              <a:off x="3676650" y="1531938"/>
              <a:ext cx="466725" cy="1571625"/>
            </a:xfrm>
            <a:custGeom>
              <a:avLst/>
              <a:gdLst>
                <a:gd name="connsiteX0" fmla="*/ 464344 w 466725"/>
                <a:gd name="connsiteY0" fmla="*/ 866775 h 1571625"/>
                <a:gd name="connsiteX1" fmla="*/ 466725 w 466725"/>
                <a:gd name="connsiteY1" fmla="*/ 1550194 h 1571625"/>
                <a:gd name="connsiteX2" fmla="*/ 238125 w 466725"/>
                <a:gd name="connsiteY2" fmla="*/ 1571625 h 1571625"/>
                <a:gd name="connsiteX3" fmla="*/ 242888 w 466725"/>
                <a:gd name="connsiteY3" fmla="*/ 1364456 h 1571625"/>
                <a:gd name="connsiteX4" fmla="*/ 242888 w 466725"/>
                <a:gd name="connsiteY4" fmla="*/ 1088231 h 1571625"/>
                <a:gd name="connsiteX5" fmla="*/ 242888 w 466725"/>
                <a:gd name="connsiteY5" fmla="*/ 792956 h 1571625"/>
                <a:gd name="connsiteX6" fmla="*/ 240506 w 466725"/>
                <a:gd name="connsiteY6" fmla="*/ 642937 h 1571625"/>
                <a:gd name="connsiteX7" fmla="*/ 240506 w 466725"/>
                <a:gd name="connsiteY7" fmla="*/ 564356 h 1571625"/>
                <a:gd name="connsiteX8" fmla="*/ 240506 w 466725"/>
                <a:gd name="connsiteY8" fmla="*/ 497681 h 1571625"/>
                <a:gd name="connsiteX9" fmla="*/ 238125 w 466725"/>
                <a:gd name="connsiteY9" fmla="*/ 457200 h 1571625"/>
                <a:gd name="connsiteX10" fmla="*/ 235744 w 466725"/>
                <a:gd name="connsiteY10" fmla="*/ 411956 h 1571625"/>
                <a:gd name="connsiteX11" fmla="*/ 230981 w 466725"/>
                <a:gd name="connsiteY11" fmla="*/ 373856 h 1571625"/>
                <a:gd name="connsiteX12" fmla="*/ 223838 w 466725"/>
                <a:gd name="connsiteY12" fmla="*/ 338137 h 1571625"/>
                <a:gd name="connsiteX13" fmla="*/ 214313 w 466725"/>
                <a:gd name="connsiteY13" fmla="*/ 295275 h 1571625"/>
                <a:gd name="connsiteX14" fmla="*/ 202406 w 466725"/>
                <a:gd name="connsiteY14" fmla="*/ 261937 h 1571625"/>
                <a:gd name="connsiteX15" fmla="*/ 188119 w 466725"/>
                <a:gd name="connsiteY15" fmla="*/ 223837 h 1571625"/>
                <a:gd name="connsiteX16" fmla="*/ 169069 w 466725"/>
                <a:gd name="connsiteY16" fmla="*/ 192881 h 1571625"/>
                <a:gd name="connsiteX17" fmla="*/ 147638 w 466725"/>
                <a:gd name="connsiteY17" fmla="*/ 161925 h 1571625"/>
                <a:gd name="connsiteX18" fmla="*/ 128588 w 466725"/>
                <a:gd name="connsiteY18" fmla="*/ 140494 h 1571625"/>
                <a:gd name="connsiteX19" fmla="*/ 109538 w 466725"/>
                <a:gd name="connsiteY19" fmla="*/ 126206 h 1571625"/>
                <a:gd name="connsiteX20" fmla="*/ 78581 w 466725"/>
                <a:gd name="connsiteY20" fmla="*/ 104775 h 1571625"/>
                <a:gd name="connsiteX21" fmla="*/ 33338 w 466725"/>
                <a:gd name="connsiteY21" fmla="*/ 71437 h 1571625"/>
                <a:gd name="connsiteX22" fmla="*/ 7144 w 466725"/>
                <a:gd name="connsiteY22" fmla="*/ 47625 h 1571625"/>
                <a:gd name="connsiteX23" fmla="*/ 0 w 466725"/>
                <a:gd name="connsiteY23" fmla="*/ 33337 h 1571625"/>
                <a:gd name="connsiteX24" fmla="*/ 0 w 466725"/>
                <a:gd name="connsiteY24" fmla="*/ 23812 h 1571625"/>
                <a:gd name="connsiteX25" fmla="*/ 9525 w 466725"/>
                <a:gd name="connsiteY25" fmla="*/ 11906 h 1571625"/>
                <a:gd name="connsiteX26" fmla="*/ 35719 w 466725"/>
                <a:gd name="connsiteY26" fmla="*/ 2381 h 1571625"/>
                <a:gd name="connsiteX27" fmla="*/ 80963 w 466725"/>
                <a:gd name="connsiteY27" fmla="*/ 0 h 1571625"/>
                <a:gd name="connsiteX28" fmla="*/ 140494 w 466725"/>
                <a:gd name="connsiteY28" fmla="*/ 4762 h 1571625"/>
                <a:gd name="connsiteX29" fmla="*/ 211931 w 466725"/>
                <a:gd name="connsiteY29" fmla="*/ 19050 h 1571625"/>
                <a:gd name="connsiteX30" fmla="*/ 271463 w 466725"/>
                <a:gd name="connsiteY30" fmla="*/ 40481 h 1571625"/>
                <a:gd name="connsiteX31" fmla="*/ 342900 w 466725"/>
                <a:gd name="connsiteY31" fmla="*/ 71437 h 1571625"/>
                <a:gd name="connsiteX32" fmla="*/ 407194 w 466725"/>
                <a:gd name="connsiteY32" fmla="*/ 102394 h 1571625"/>
                <a:gd name="connsiteX33" fmla="*/ 423863 w 466725"/>
                <a:gd name="connsiteY33" fmla="*/ 111919 h 1571625"/>
                <a:gd name="connsiteX34" fmla="*/ 450056 w 466725"/>
                <a:gd name="connsiteY34" fmla="*/ 304800 h 1571625"/>
                <a:gd name="connsiteX35" fmla="*/ 464344 w 466725"/>
                <a:gd name="connsiteY35" fmla="*/ 407194 h 1571625"/>
                <a:gd name="connsiteX36" fmla="*/ 466725 w 466725"/>
                <a:gd name="connsiteY36" fmla="*/ 502444 h 1571625"/>
                <a:gd name="connsiteX37" fmla="*/ 464344 w 466725"/>
                <a:gd name="connsiteY37" fmla="*/ 8667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571625">
                  <a:moveTo>
                    <a:pt x="464344" y="866775"/>
                  </a:moveTo>
                  <a:cubicBezTo>
                    <a:pt x="465138" y="1094581"/>
                    <a:pt x="465931" y="1322388"/>
                    <a:pt x="466725" y="1550194"/>
                  </a:cubicBezTo>
                  <a:lnTo>
                    <a:pt x="238125" y="1571625"/>
                  </a:lnTo>
                  <a:lnTo>
                    <a:pt x="242888" y="1364456"/>
                  </a:lnTo>
                  <a:lnTo>
                    <a:pt x="242888" y="1088231"/>
                  </a:lnTo>
                  <a:lnTo>
                    <a:pt x="242888" y="792956"/>
                  </a:lnTo>
                  <a:lnTo>
                    <a:pt x="240506" y="642937"/>
                  </a:lnTo>
                  <a:lnTo>
                    <a:pt x="240506" y="564356"/>
                  </a:lnTo>
                  <a:lnTo>
                    <a:pt x="240506" y="497681"/>
                  </a:lnTo>
                  <a:lnTo>
                    <a:pt x="238125" y="457200"/>
                  </a:lnTo>
                  <a:lnTo>
                    <a:pt x="235744" y="411956"/>
                  </a:lnTo>
                  <a:lnTo>
                    <a:pt x="230981" y="373856"/>
                  </a:lnTo>
                  <a:lnTo>
                    <a:pt x="223838" y="338137"/>
                  </a:lnTo>
                  <a:lnTo>
                    <a:pt x="214313" y="295275"/>
                  </a:lnTo>
                  <a:lnTo>
                    <a:pt x="202406" y="261937"/>
                  </a:lnTo>
                  <a:lnTo>
                    <a:pt x="188119" y="223837"/>
                  </a:lnTo>
                  <a:lnTo>
                    <a:pt x="169069" y="192881"/>
                  </a:lnTo>
                  <a:lnTo>
                    <a:pt x="147638" y="161925"/>
                  </a:lnTo>
                  <a:lnTo>
                    <a:pt x="128588" y="140494"/>
                  </a:lnTo>
                  <a:lnTo>
                    <a:pt x="109538" y="126206"/>
                  </a:lnTo>
                  <a:lnTo>
                    <a:pt x="78581" y="104775"/>
                  </a:lnTo>
                  <a:lnTo>
                    <a:pt x="33338" y="71437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9525" y="11906"/>
                  </a:lnTo>
                  <a:lnTo>
                    <a:pt x="35719" y="2381"/>
                  </a:lnTo>
                  <a:lnTo>
                    <a:pt x="80963" y="0"/>
                  </a:lnTo>
                  <a:lnTo>
                    <a:pt x="140494" y="4762"/>
                  </a:lnTo>
                  <a:lnTo>
                    <a:pt x="211931" y="19050"/>
                  </a:lnTo>
                  <a:lnTo>
                    <a:pt x="271463" y="40481"/>
                  </a:lnTo>
                  <a:lnTo>
                    <a:pt x="342900" y="71437"/>
                  </a:lnTo>
                  <a:lnTo>
                    <a:pt x="407194" y="102394"/>
                  </a:lnTo>
                  <a:lnTo>
                    <a:pt x="423863" y="111919"/>
                  </a:lnTo>
                  <a:lnTo>
                    <a:pt x="450056" y="304800"/>
                  </a:lnTo>
                  <a:lnTo>
                    <a:pt x="464344" y="407194"/>
                  </a:lnTo>
                  <a:cubicBezTo>
                    <a:pt x="465138" y="438944"/>
                    <a:pt x="465931" y="470694"/>
                    <a:pt x="466725" y="502444"/>
                  </a:cubicBezTo>
                  <a:cubicBezTo>
                    <a:pt x="465931" y="616744"/>
                    <a:pt x="465138" y="731044"/>
                    <a:pt x="464344" y="866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6">
              <a:extLst>
                <a:ext uri="{FF2B5EF4-FFF2-40B4-BE49-F238E27FC236}">
                  <a16:creationId xmlns:a16="http://schemas.microsoft.com/office/drawing/2014/main" id="{BC9D0B9C-6D54-4FE5-96C2-8DEE4DBA211C}"/>
                </a:ext>
              </a:extLst>
            </p:cNvPr>
            <p:cNvSpPr/>
            <p:nvPr/>
          </p:nvSpPr>
          <p:spPr>
            <a:xfrm>
              <a:off x="2719388" y="2716213"/>
              <a:ext cx="442912" cy="1246187"/>
            </a:xfrm>
            <a:custGeom>
              <a:avLst/>
              <a:gdLst>
                <a:gd name="connsiteX0" fmla="*/ 431006 w 442912"/>
                <a:gd name="connsiteY0" fmla="*/ 621507 h 1245394"/>
                <a:gd name="connsiteX1" fmla="*/ 409575 w 442912"/>
                <a:gd name="connsiteY1" fmla="*/ 723900 h 1245394"/>
                <a:gd name="connsiteX2" fmla="*/ 385762 w 442912"/>
                <a:gd name="connsiteY2" fmla="*/ 819150 h 1245394"/>
                <a:gd name="connsiteX3" fmla="*/ 350043 w 442912"/>
                <a:gd name="connsiteY3" fmla="*/ 912019 h 1245394"/>
                <a:gd name="connsiteX4" fmla="*/ 323850 w 442912"/>
                <a:gd name="connsiteY4" fmla="*/ 978694 h 1245394"/>
                <a:gd name="connsiteX5" fmla="*/ 278606 w 442912"/>
                <a:gd name="connsiteY5" fmla="*/ 1069182 h 1245394"/>
                <a:gd name="connsiteX6" fmla="*/ 230981 w 442912"/>
                <a:gd name="connsiteY6" fmla="*/ 1147763 h 1245394"/>
                <a:gd name="connsiteX7" fmla="*/ 200025 w 442912"/>
                <a:gd name="connsiteY7" fmla="*/ 1195388 h 1245394"/>
                <a:gd name="connsiteX8" fmla="*/ 183356 w 442912"/>
                <a:gd name="connsiteY8" fmla="*/ 1214438 h 1245394"/>
                <a:gd name="connsiteX9" fmla="*/ 147637 w 442912"/>
                <a:gd name="connsiteY9" fmla="*/ 1235869 h 1245394"/>
                <a:gd name="connsiteX10" fmla="*/ 119062 w 442912"/>
                <a:gd name="connsiteY10" fmla="*/ 1243013 h 1245394"/>
                <a:gd name="connsiteX11" fmla="*/ 104775 w 442912"/>
                <a:gd name="connsiteY11" fmla="*/ 1245394 h 1245394"/>
                <a:gd name="connsiteX12" fmla="*/ 76200 w 442912"/>
                <a:gd name="connsiteY12" fmla="*/ 1235869 h 1245394"/>
                <a:gd name="connsiteX13" fmla="*/ 57150 w 442912"/>
                <a:gd name="connsiteY13" fmla="*/ 1219200 h 1245394"/>
                <a:gd name="connsiteX14" fmla="*/ 42862 w 442912"/>
                <a:gd name="connsiteY14" fmla="*/ 1190625 h 1245394"/>
                <a:gd name="connsiteX15" fmla="*/ 28575 w 442912"/>
                <a:gd name="connsiteY15" fmla="*/ 1152525 h 1245394"/>
                <a:gd name="connsiteX16" fmla="*/ 11906 w 442912"/>
                <a:gd name="connsiteY16" fmla="*/ 1081088 h 1245394"/>
                <a:gd name="connsiteX17" fmla="*/ 2381 w 442912"/>
                <a:gd name="connsiteY17" fmla="*/ 1016794 h 1245394"/>
                <a:gd name="connsiteX18" fmla="*/ 0 w 442912"/>
                <a:gd name="connsiteY18" fmla="*/ 969169 h 1245394"/>
                <a:gd name="connsiteX19" fmla="*/ 4762 w 442912"/>
                <a:gd name="connsiteY19" fmla="*/ 926307 h 1245394"/>
                <a:gd name="connsiteX20" fmla="*/ 14287 w 442912"/>
                <a:gd name="connsiteY20" fmla="*/ 892969 h 1245394"/>
                <a:gd name="connsiteX21" fmla="*/ 50006 w 442912"/>
                <a:gd name="connsiteY21" fmla="*/ 854869 h 1245394"/>
                <a:gd name="connsiteX22" fmla="*/ 109537 w 442912"/>
                <a:gd name="connsiteY22" fmla="*/ 776288 h 1245394"/>
                <a:gd name="connsiteX23" fmla="*/ 157162 w 442912"/>
                <a:gd name="connsiteY23" fmla="*/ 707232 h 1245394"/>
                <a:gd name="connsiteX24" fmla="*/ 202406 w 442912"/>
                <a:gd name="connsiteY24" fmla="*/ 626269 h 1245394"/>
                <a:gd name="connsiteX25" fmla="*/ 235743 w 442912"/>
                <a:gd name="connsiteY25" fmla="*/ 545307 h 1245394"/>
                <a:gd name="connsiteX26" fmla="*/ 257175 w 442912"/>
                <a:gd name="connsiteY26" fmla="*/ 478632 h 1245394"/>
                <a:gd name="connsiteX27" fmla="*/ 273843 w 442912"/>
                <a:gd name="connsiteY27" fmla="*/ 416719 h 1245394"/>
                <a:gd name="connsiteX28" fmla="*/ 288131 w 442912"/>
                <a:gd name="connsiteY28" fmla="*/ 328613 h 1245394"/>
                <a:gd name="connsiteX29" fmla="*/ 295275 w 442912"/>
                <a:gd name="connsiteY29" fmla="*/ 257175 h 1245394"/>
                <a:gd name="connsiteX30" fmla="*/ 295275 w 442912"/>
                <a:gd name="connsiteY30" fmla="*/ 195263 h 1245394"/>
                <a:gd name="connsiteX31" fmla="*/ 292893 w 442912"/>
                <a:gd name="connsiteY31" fmla="*/ 145257 h 1245394"/>
                <a:gd name="connsiteX32" fmla="*/ 285750 w 442912"/>
                <a:gd name="connsiteY32" fmla="*/ 76200 h 1245394"/>
                <a:gd name="connsiteX33" fmla="*/ 283368 w 442912"/>
                <a:gd name="connsiteY33" fmla="*/ 38100 h 1245394"/>
                <a:gd name="connsiteX34" fmla="*/ 283368 w 442912"/>
                <a:gd name="connsiteY34" fmla="*/ 16669 h 1245394"/>
                <a:gd name="connsiteX35" fmla="*/ 288131 w 442912"/>
                <a:gd name="connsiteY35" fmla="*/ 0 h 1245394"/>
                <a:gd name="connsiteX36" fmla="*/ 302418 w 442912"/>
                <a:gd name="connsiteY36" fmla="*/ 0 h 1245394"/>
                <a:gd name="connsiteX37" fmla="*/ 321468 w 442912"/>
                <a:gd name="connsiteY37" fmla="*/ 7144 h 1245394"/>
                <a:gd name="connsiteX38" fmla="*/ 340518 w 442912"/>
                <a:gd name="connsiteY38" fmla="*/ 26194 h 1245394"/>
                <a:gd name="connsiteX39" fmla="*/ 359568 w 442912"/>
                <a:gd name="connsiteY39" fmla="*/ 54769 h 1245394"/>
                <a:gd name="connsiteX40" fmla="*/ 381000 w 442912"/>
                <a:gd name="connsiteY40" fmla="*/ 104775 h 1245394"/>
                <a:gd name="connsiteX41" fmla="*/ 397668 w 442912"/>
                <a:gd name="connsiteY41" fmla="*/ 152400 h 1245394"/>
                <a:gd name="connsiteX42" fmla="*/ 414337 w 442912"/>
                <a:gd name="connsiteY42" fmla="*/ 219075 h 1245394"/>
                <a:gd name="connsiteX43" fmla="*/ 426243 w 442912"/>
                <a:gd name="connsiteY43" fmla="*/ 278607 h 1245394"/>
                <a:gd name="connsiteX44" fmla="*/ 442912 w 442912"/>
                <a:gd name="connsiteY44" fmla="*/ 400050 h 1245394"/>
                <a:gd name="connsiteX45" fmla="*/ 442912 w 442912"/>
                <a:gd name="connsiteY45" fmla="*/ 426244 h 1245394"/>
                <a:gd name="connsiteX46" fmla="*/ 442912 w 442912"/>
                <a:gd name="connsiteY46" fmla="*/ 552450 h 1245394"/>
                <a:gd name="connsiteX47" fmla="*/ 431006 w 442912"/>
                <a:gd name="connsiteY47" fmla="*/ 621507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2912" h="1245394">
                  <a:moveTo>
                    <a:pt x="431006" y="621507"/>
                  </a:moveTo>
                  <a:lnTo>
                    <a:pt x="409575" y="723900"/>
                  </a:lnTo>
                  <a:lnTo>
                    <a:pt x="385762" y="819150"/>
                  </a:lnTo>
                  <a:lnTo>
                    <a:pt x="350043" y="912019"/>
                  </a:lnTo>
                  <a:lnTo>
                    <a:pt x="323850" y="978694"/>
                  </a:lnTo>
                  <a:lnTo>
                    <a:pt x="278606" y="1069182"/>
                  </a:lnTo>
                  <a:lnTo>
                    <a:pt x="230981" y="1147763"/>
                  </a:lnTo>
                  <a:lnTo>
                    <a:pt x="200025" y="1195388"/>
                  </a:lnTo>
                  <a:lnTo>
                    <a:pt x="183356" y="1214438"/>
                  </a:lnTo>
                  <a:lnTo>
                    <a:pt x="147637" y="1235869"/>
                  </a:lnTo>
                  <a:lnTo>
                    <a:pt x="119062" y="1243013"/>
                  </a:lnTo>
                  <a:lnTo>
                    <a:pt x="104775" y="1245394"/>
                  </a:lnTo>
                  <a:lnTo>
                    <a:pt x="76200" y="1235869"/>
                  </a:lnTo>
                  <a:lnTo>
                    <a:pt x="57150" y="1219200"/>
                  </a:lnTo>
                  <a:lnTo>
                    <a:pt x="42862" y="1190625"/>
                  </a:lnTo>
                  <a:lnTo>
                    <a:pt x="28575" y="1152525"/>
                  </a:lnTo>
                  <a:lnTo>
                    <a:pt x="11906" y="1081088"/>
                  </a:lnTo>
                  <a:lnTo>
                    <a:pt x="2381" y="1016794"/>
                  </a:lnTo>
                  <a:lnTo>
                    <a:pt x="0" y="969169"/>
                  </a:lnTo>
                  <a:lnTo>
                    <a:pt x="4762" y="926307"/>
                  </a:lnTo>
                  <a:lnTo>
                    <a:pt x="14287" y="892969"/>
                  </a:lnTo>
                  <a:lnTo>
                    <a:pt x="50006" y="854869"/>
                  </a:lnTo>
                  <a:lnTo>
                    <a:pt x="109537" y="776288"/>
                  </a:lnTo>
                  <a:lnTo>
                    <a:pt x="157162" y="707232"/>
                  </a:lnTo>
                  <a:lnTo>
                    <a:pt x="202406" y="626269"/>
                  </a:lnTo>
                  <a:lnTo>
                    <a:pt x="235743" y="545307"/>
                  </a:lnTo>
                  <a:lnTo>
                    <a:pt x="257175" y="478632"/>
                  </a:lnTo>
                  <a:lnTo>
                    <a:pt x="273843" y="416719"/>
                  </a:lnTo>
                  <a:lnTo>
                    <a:pt x="288131" y="328613"/>
                  </a:lnTo>
                  <a:lnTo>
                    <a:pt x="295275" y="257175"/>
                  </a:lnTo>
                  <a:lnTo>
                    <a:pt x="295275" y="195263"/>
                  </a:lnTo>
                  <a:lnTo>
                    <a:pt x="292893" y="145257"/>
                  </a:lnTo>
                  <a:lnTo>
                    <a:pt x="285750" y="76200"/>
                  </a:lnTo>
                  <a:lnTo>
                    <a:pt x="283368" y="38100"/>
                  </a:lnTo>
                  <a:lnTo>
                    <a:pt x="283368" y="16669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21468" y="7144"/>
                  </a:lnTo>
                  <a:lnTo>
                    <a:pt x="340518" y="26194"/>
                  </a:lnTo>
                  <a:lnTo>
                    <a:pt x="359568" y="54769"/>
                  </a:lnTo>
                  <a:lnTo>
                    <a:pt x="381000" y="104775"/>
                  </a:lnTo>
                  <a:lnTo>
                    <a:pt x="397668" y="152400"/>
                  </a:lnTo>
                  <a:lnTo>
                    <a:pt x="414337" y="219075"/>
                  </a:lnTo>
                  <a:lnTo>
                    <a:pt x="426243" y="278607"/>
                  </a:lnTo>
                  <a:lnTo>
                    <a:pt x="442912" y="400050"/>
                  </a:lnTo>
                  <a:lnTo>
                    <a:pt x="442912" y="426244"/>
                  </a:lnTo>
                  <a:lnTo>
                    <a:pt x="442912" y="552450"/>
                  </a:lnTo>
                  <a:lnTo>
                    <a:pt x="431006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9">
              <a:extLst>
                <a:ext uri="{FF2B5EF4-FFF2-40B4-BE49-F238E27FC236}">
                  <a16:creationId xmlns:a16="http://schemas.microsoft.com/office/drawing/2014/main" id="{464D0BA8-A58D-4641-AD78-8AC4E4CCE317}"/>
                </a:ext>
              </a:extLst>
            </p:cNvPr>
            <p:cNvSpPr/>
            <p:nvPr/>
          </p:nvSpPr>
          <p:spPr>
            <a:xfrm>
              <a:off x="3987800" y="3389313"/>
              <a:ext cx="401638" cy="2800350"/>
            </a:xfrm>
            <a:custGeom>
              <a:avLst/>
              <a:gdLst>
                <a:gd name="connsiteX0" fmla="*/ 175708 w 401619"/>
                <a:gd name="connsiteY0" fmla="*/ 1151068 h 2800574"/>
                <a:gd name="connsiteX1" fmla="*/ 175708 w 401619"/>
                <a:gd name="connsiteY1" fmla="*/ 842682 h 2800574"/>
                <a:gd name="connsiteX2" fmla="*/ 175708 w 401619"/>
                <a:gd name="connsiteY2" fmla="*/ 562983 h 2800574"/>
                <a:gd name="connsiteX3" fmla="*/ 175708 w 401619"/>
                <a:gd name="connsiteY3" fmla="*/ 347830 h 2800574"/>
                <a:gd name="connsiteX4" fmla="*/ 175708 w 401619"/>
                <a:gd name="connsiteY4" fmla="*/ 304800 h 2800574"/>
                <a:gd name="connsiteX5" fmla="*/ 168537 w 401619"/>
                <a:gd name="connsiteY5" fmla="*/ 268941 h 2800574"/>
                <a:gd name="connsiteX6" fmla="*/ 157779 w 401619"/>
                <a:gd name="connsiteY6" fmla="*/ 229496 h 2800574"/>
                <a:gd name="connsiteX7" fmla="*/ 139850 w 401619"/>
                <a:gd name="connsiteY7" fmla="*/ 190052 h 2800574"/>
                <a:gd name="connsiteX8" fmla="*/ 114748 w 401619"/>
                <a:gd name="connsiteY8" fmla="*/ 150607 h 2800574"/>
                <a:gd name="connsiteX9" fmla="*/ 78890 w 401619"/>
                <a:gd name="connsiteY9" fmla="*/ 103990 h 2800574"/>
                <a:gd name="connsiteX10" fmla="*/ 50203 w 401619"/>
                <a:gd name="connsiteY10" fmla="*/ 71717 h 2800574"/>
                <a:gd name="connsiteX11" fmla="*/ 10758 w 401619"/>
                <a:gd name="connsiteY11" fmla="*/ 39445 h 2800574"/>
                <a:gd name="connsiteX12" fmla="*/ 0 w 401619"/>
                <a:gd name="connsiteY12" fmla="*/ 21515 h 2800574"/>
                <a:gd name="connsiteX13" fmla="*/ 3586 w 401619"/>
                <a:gd name="connsiteY13" fmla="*/ 7172 h 2800574"/>
                <a:gd name="connsiteX14" fmla="*/ 14344 w 401619"/>
                <a:gd name="connsiteY14" fmla="*/ 3586 h 2800574"/>
                <a:gd name="connsiteX15" fmla="*/ 57374 w 401619"/>
                <a:gd name="connsiteY15" fmla="*/ 0 h 2800574"/>
                <a:gd name="connsiteX16" fmla="*/ 132678 w 401619"/>
                <a:gd name="connsiteY16" fmla="*/ 10757 h 2800574"/>
                <a:gd name="connsiteX17" fmla="*/ 229497 w 401619"/>
                <a:gd name="connsiteY17" fmla="*/ 43030 h 2800574"/>
                <a:gd name="connsiteX18" fmla="*/ 294043 w 401619"/>
                <a:gd name="connsiteY18" fmla="*/ 71717 h 2800574"/>
                <a:gd name="connsiteX19" fmla="*/ 369346 w 401619"/>
                <a:gd name="connsiteY19" fmla="*/ 121920 h 2800574"/>
                <a:gd name="connsiteX20" fmla="*/ 401619 w 401619"/>
                <a:gd name="connsiteY20" fmla="*/ 290456 h 2800574"/>
                <a:gd name="connsiteX21" fmla="*/ 394447 w 401619"/>
                <a:gd name="connsiteY21" fmla="*/ 498437 h 2800574"/>
                <a:gd name="connsiteX22" fmla="*/ 376518 w 401619"/>
                <a:gd name="connsiteY22" fmla="*/ 828339 h 2800574"/>
                <a:gd name="connsiteX23" fmla="*/ 380104 w 401619"/>
                <a:gd name="connsiteY23" fmla="*/ 1129553 h 2800574"/>
                <a:gd name="connsiteX24" fmla="*/ 380104 w 401619"/>
                <a:gd name="connsiteY24" fmla="*/ 1520414 h 2800574"/>
                <a:gd name="connsiteX25" fmla="*/ 380104 w 401619"/>
                <a:gd name="connsiteY25" fmla="*/ 1868245 h 2800574"/>
                <a:gd name="connsiteX26" fmla="*/ 380104 w 401619"/>
                <a:gd name="connsiteY26" fmla="*/ 2251934 h 2800574"/>
                <a:gd name="connsiteX27" fmla="*/ 369346 w 401619"/>
                <a:gd name="connsiteY27" fmla="*/ 2510117 h 2800574"/>
                <a:gd name="connsiteX28" fmla="*/ 358588 w 401619"/>
                <a:gd name="connsiteY28" fmla="*/ 2639209 h 2800574"/>
                <a:gd name="connsiteX29" fmla="*/ 344245 w 401619"/>
                <a:gd name="connsiteY29" fmla="*/ 2685826 h 2800574"/>
                <a:gd name="connsiteX30" fmla="*/ 319144 w 401619"/>
                <a:gd name="connsiteY30" fmla="*/ 2743200 h 2800574"/>
                <a:gd name="connsiteX31" fmla="*/ 294043 w 401619"/>
                <a:gd name="connsiteY31" fmla="*/ 2771887 h 2800574"/>
                <a:gd name="connsiteX32" fmla="*/ 265355 w 401619"/>
                <a:gd name="connsiteY32" fmla="*/ 2796988 h 2800574"/>
                <a:gd name="connsiteX33" fmla="*/ 240254 w 401619"/>
                <a:gd name="connsiteY33" fmla="*/ 2800574 h 2800574"/>
                <a:gd name="connsiteX34" fmla="*/ 207981 w 401619"/>
                <a:gd name="connsiteY34" fmla="*/ 2789816 h 2800574"/>
                <a:gd name="connsiteX35" fmla="*/ 179294 w 401619"/>
                <a:gd name="connsiteY35" fmla="*/ 2761129 h 2800574"/>
                <a:gd name="connsiteX36" fmla="*/ 157779 w 401619"/>
                <a:gd name="connsiteY36" fmla="*/ 2728856 h 2800574"/>
                <a:gd name="connsiteX37" fmla="*/ 129092 w 401619"/>
                <a:gd name="connsiteY37" fmla="*/ 2639209 h 2800574"/>
                <a:gd name="connsiteX38" fmla="*/ 103991 w 401619"/>
                <a:gd name="connsiteY38" fmla="*/ 2538805 h 2800574"/>
                <a:gd name="connsiteX39" fmla="*/ 93233 w 401619"/>
                <a:gd name="connsiteY39" fmla="*/ 2456329 h 2800574"/>
                <a:gd name="connsiteX40" fmla="*/ 89647 w 401619"/>
                <a:gd name="connsiteY40" fmla="*/ 2370268 h 2800574"/>
                <a:gd name="connsiteX41" fmla="*/ 89647 w 401619"/>
                <a:gd name="connsiteY41" fmla="*/ 2337995 h 2800574"/>
                <a:gd name="connsiteX42" fmla="*/ 100405 w 401619"/>
                <a:gd name="connsiteY42" fmla="*/ 2309308 h 2800574"/>
                <a:gd name="connsiteX43" fmla="*/ 125506 w 401619"/>
                <a:gd name="connsiteY43" fmla="*/ 2241176 h 2800574"/>
                <a:gd name="connsiteX44" fmla="*/ 139850 w 401619"/>
                <a:gd name="connsiteY44" fmla="*/ 2162287 h 2800574"/>
                <a:gd name="connsiteX45" fmla="*/ 154193 w 401619"/>
                <a:gd name="connsiteY45" fmla="*/ 2083397 h 2800574"/>
                <a:gd name="connsiteX46" fmla="*/ 164951 w 401619"/>
                <a:gd name="connsiteY46" fmla="*/ 1982993 h 2800574"/>
                <a:gd name="connsiteX47" fmla="*/ 172123 w 401619"/>
                <a:gd name="connsiteY47" fmla="*/ 1853901 h 2800574"/>
                <a:gd name="connsiteX48" fmla="*/ 179294 w 401619"/>
                <a:gd name="connsiteY48" fmla="*/ 1624405 h 2800574"/>
                <a:gd name="connsiteX49" fmla="*/ 175708 w 401619"/>
                <a:gd name="connsiteY49" fmla="*/ 1151068 h 280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1619" h="2800574">
                  <a:moveTo>
                    <a:pt x="175708" y="1151068"/>
                  </a:moveTo>
                  <a:lnTo>
                    <a:pt x="175708" y="842682"/>
                  </a:lnTo>
                  <a:lnTo>
                    <a:pt x="175708" y="562983"/>
                  </a:lnTo>
                  <a:lnTo>
                    <a:pt x="175708" y="347830"/>
                  </a:lnTo>
                  <a:lnTo>
                    <a:pt x="175708" y="304800"/>
                  </a:lnTo>
                  <a:lnTo>
                    <a:pt x="168537" y="268941"/>
                  </a:lnTo>
                  <a:lnTo>
                    <a:pt x="157779" y="229496"/>
                  </a:lnTo>
                  <a:lnTo>
                    <a:pt x="139850" y="190052"/>
                  </a:lnTo>
                  <a:lnTo>
                    <a:pt x="114748" y="150607"/>
                  </a:lnTo>
                  <a:lnTo>
                    <a:pt x="78890" y="103990"/>
                  </a:lnTo>
                  <a:lnTo>
                    <a:pt x="50203" y="71717"/>
                  </a:lnTo>
                  <a:lnTo>
                    <a:pt x="10758" y="39445"/>
                  </a:lnTo>
                  <a:lnTo>
                    <a:pt x="0" y="21515"/>
                  </a:lnTo>
                  <a:lnTo>
                    <a:pt x="3586" y="7172"/>
                  </a:lnTo>
                  <a:lnTo>
                    <a:pt x="14344" y="3586"/>
                  </a:lnTo>
                  <a:lnTo>
                    <a:pt x="57374" y="0"/>
                  </a:lnTo>
                  <a:lnTo>
                    <a:pt x="132678" y="10757"/>
                  </a:lnTo>
                  <a:lnTo>
                    <a:pt x="229497" y="43030"/>
                  </a:lnTo>
                  <a:lnTo>
                    <a:pt x="294043" y="71717"/>
                  </a:lnTo>
                  <a:lnTo>
                    <a:pt x="369346" y="121920"/>
                  </a:lnTo>
                  <a:lnTo>
                    <a:pt x="401619" y="290456"/>
                  </a:lnTo>
                  <a:lnTo>
                    <a:pt x="394447" y="498437"/>
                  </a:lnTo>
                  <a:lnTo>
                    <a:pt x="376518" y="828339"/>
                  </a:lnTo>
                  <a:cubicBezTo>
                    <a:pt x="377713" y="928744"/>
                    <a:pt x="378909" y="1029148"/>
                    <a:pt x="380104" y="1129553"/>
                  </a:cubicBezTo>
                  <a:lnTo>
                    <a:pt x="380104" y="1520414"/>
                  </a:lnTo>
                  <a:lnTo>
                    <a:pt x="380104" y="1868245"/>
                  </a:lnTo>
                  <a:lnTo>
                    <a:pt x="380104" y="2251934"/>
                  </a:lnTo>
                  <a:lnTo>
                    <a:pt x="369346" y="2510117"/>
                  </a:lnTo>
                  <a:lnTo>
                    <a:pt x="358588" y="2639209"/>
                  </a:lnTo>
                  <a:lnTo>
                    <a:pt x="344245" y="2685826"/>
                  </a:lnTo>
                  <a:lnTo>
                    <a:pt x="319144" y="2743200"/>
                  </a:lnTo>
                  <a:lnTo>
                    <a:pt x="294043" y="2771887"/>
                  </a:lnTo>
                  <a:lnTo>
                    <a:pt x="265355" y="2796988"/>
                  </a:lnTo>
                  <a:lnTo>
                    <a:pt x="240254" y="2800574"/>
                  </a:lnTo>
                  <a:lnTo>
                    <a:pt x="207981" y="2789816"/>
                  </a:lnTo>
                  <a:lnTo>
                    <a:pt x="179294" y="2761129"/>
                  </a:lnTo>
                  <a:lnTo>
                    <a:pt x="157779" y="2728856"/>
                  </a:lnTo>
                  <a:lnTo>
                    <a:pt x="129092" y="2639209"/>
                  </a:lnTo>
                  <a:lnTo>
                    <a:pt x="103991" y="2538805"/>
                  </a:lnTo>
                  <a:lnTo>
                    <a:pt x="93233" y="2456329"/>
                  </a:lnTo>
                  <a:lnTo>
                    <a:pt x="89647" y="2370268"/>
                  </a:lnTo>
                  <a:lnTo>
                    <a:pt x="89647" y="2337995"/>
                  </a:lnTo>
                  <a:lnTo>
                    <a:pt x="100405" y="2309308"/>
                  </a:lnTo>
                  <a:lnTo>
                    <a:pt x="125506" y="2241176"/>
                  </a:lnTo>
                  <a:lnTo>
                    <a:pt x="139850" y="2162287"/>
                  </a:lnTo>
                  <a:lnTo>
                    <a:pt x="154193" y="2083397"/>
                  </a:lnTo>
                  <a:lnTo>
                    <a:pt x="164951" y="1982993"/>
                  </a:lnTo>
                  <a:lnTo>
                    <a:pt x="172123" y="1853901"/>
                  </a:lnTo>
                  <a:lnTo>
                    <a:pt x="179294" y="1624405"/>
                  </a:lnTo>
                  <a:cubicBezTo>
                    <a:pt x="178099" y="1480970"/>
                    <a:pt x="176903" y="1337534"/>
                    <a:pt x="175708" y="11510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3">
              <a:extLst>
                <a:ext uri="{FF2B5EF4-FFF2-40B4-BE49-F238E27FC236}">
                  <a16:creationId xmlns:a16="http://schemas.microsoft.com/office/drawing/2014/main" id="{528A13DF-6865-4D04-894D-975C28E664E5}"/>
                </a:ext>
              </a:extLst>
            </p:cNvPr>
            <p:cNvSpPr/>
            <p:nvPr/>
          </p:nvSpPr>
          <p:spPr>
            <a:xfrm>
              <a:off x="3990975" y="1398588"/>
              <a:ext cx="2192338" cy="1539875"/>
            </a:xfrm>
            <a:custGeom>
              <a:avLst/>
              <a:gdLst>
                <a:gd name="connsiteX0" fmla="*/ 1073944 w 2193131"/>
                <a:gd name="connsiteY0" fmla="*/ 140494 h 1540669"/>
                <a:gd name="connsiteX1" fmla="*/ 783431 w 2193131"/>
                <a:gd name="connsiteY1" fmla="*/ 183356 h 1540669"/>
                <a:gd name="connsiteX2" fmla="*/ 571500 w 2193131"/>
                <a:gd name="connsiteY2" fmla="*/ 214312 h 1540669"/>
                <a:gd name="connsiteX3" fmla="*/ 500063 w 2193131"/>
                <a:gd name="connsiteY3" fmla="*/ 223837 h 1540669"/>
                <a:gd name="connsiteX4" fmla="*/ 390525 w 2193131"/>
                <a:gd name="connsiteY4" fmla="*/ 235744 h 1540669"/>
                <a:gd name="connsiteX5" fmla="*/ 261938 w 2193131"/>
                <a:gd name="connsiteY5" fmla="*/ 242887 h 1540669"/>
                <a:gd name="connsiteX6" fmla="*/ 0 w 2193131"/>
                <a:gd name="connsiteY6" fmla="*/ 247650 h 1540669"/>
                <a:gd name="connsiteX7" fmla="*/ 54769 w 2193131"/>
                <a:gd name="connsiteY7" fmla="*/ 428625 h 1540669"/>
                <a:gd name="connsiteX8" fmla="*/ 157163 w 2193131"/>
                <a:gd name="connsiteY8" fmla="*/ 423862 h 1540669"/>
                <a:gd name="connsiteX9" fmla="*/ 219075 w 2193131"/>
                <a:gd name="connsiteY9" fmla="*/ 416719 h 1540669"/>
                <a:gd name="connsiteX10" fmla="*/ 276225 w 2193131"/>
                <a:gd name="connsiteY10" fmla="*/ 404812 h 1540669"/>
                <a:gd name="connsiteX11" fmla="*/ 478631 w 2193131"/>
                <a:gd name="connsiteY11" fmla="*/ 378619 h 1540669"/>
                <a:gd name="connsiteX12" fmla="*/ 778669 w 2193131"/>
                <a:gd name="connsiteY12" fmla="*/ 338137 h 1540669"/>
                <a:gd name="connsiteX13" fmla="*/ 1095375 w 2193131"/>
                <a:gd name="connsiteY13" fmla="*/ 295275 h 1540669"/>
                <a:gd name="connsiteX14" fmla="*/ 1366838 w 2193131"/>
                <a:gd name="connsiteY14" fmla="*/ 254794 h 1540669"/>
                <a:gd name="connsiteX15" fmla="*/ 1516856 w 2193131"/>
                <a:gd name="connsiteY15" fmla="*/ 233362 h 1540669"/>
                <a:gd name="connsiteX16" fmla="*/ 1612106 w 2193131"/>
                <a:gd name="connsiteY16" fmla="*/ 226219 h 1540669"/>
                <a:gd name="connsiteX17" fmla="*/ 1702594 w 2193131"/>
                <a:gd name="connsiteY17" fmla="*/ 223837 h 1540669"/>
                <a:gd name="connsiteX18" fmla="*/ 1740694 w 2193131"/>
                <a:gd name="connsiteY18" fmla="*/ 228600 h 1540669"/>
                <a:gd name="connsiteX19" fmla="*/ 1766888 w 2193131"/>
                <a:gd name="connsiteY19" fmla="*/ 238125 h 1540669"/>
                <a:gd name="connsiteX20" fmla="*/ 1795463 w 2193131"/>
                <a:gd name="connsiteY20" fmla="*/ 259556 h 1540669"/>
                <a:gd name="connsiteX21" fmla="*/ 1814513 w 2193131"/>
                <a:gd name="connsiteY21" fmla="*/ 280987 h 1540669"/>
                <a:gd name="connsiteX22" fmla="*/ 1828800 w 2193131"/>
                <a:gd name="connsiteY22" fmla="*/ 307181 h 1540669"/>
                <a:gd name="connsiteX23" fmla="*/ 1845469 w 2193131"/>
                <a:gd name="connsiteY23" fmla="*/ 359569 h 1540669"/>
                <a:gd name="connsiteX24" fmla="*/ 1847850 w 2193131"/>
                <a:gd name="connsiteY24" fmla="*/ 447675 h 1540669"/>
                <a:gd name="connsiteX25" fmla="*/ 1847850 w 2193131"/>
                <a:gd name="connsiteY25" fmla="*/ 711994 h 1540669"/>
                <a:gd name="connsiteX26" fmla="*/ 1828800 w 2193131"/>
                <a:gd name="connsiteY26" fmla="*/ 823912 h 1540669"/>
                <a:gd name="connsiteX27" fmla="*/ 1816894 w 2193131"/>
                <a:gd name="connsiteY27" fmla="*/ 1040606 h 1540669"/>
                <a:gd name="connsiteX28" fmla="*/ 1804988 w 2193131"/>
                <a:gd name="connsiteY28" fmla="*/ 1323975 h 1540669"/>
                <a:gd name="connsiteX29" fmla="*/ 1804988 w 2193131"/>
                <a:gd name="connsiteY29" fmla="*/ 1540669 h 1540669"/>
                <a:gd name="connsiteX30" fmla="*/ 2019300 w 2193131"/>
                <a:gd name="connsiteY30" fmla="*/ 1528762 h 1540669"/>
                <a:gd name="connsiteX31" fmla="*/ 2031206 w 2193131"/>
                <a:gd name="connsiteY31" fmla="*/ 1359694 h 1540669"/>
                <a:gd name="connsiteX32" fmla="*/ 2043113 w 2193131"/>
                <a:gd name="connsiteY32" fmla="*/ 1166812 h 1540669"/>
                <a:gd name="connsiteX33" fmla="*/ 2057400 w 2193131"/>
                <a:gd name="connsiteY33" fmla="*/ 997744 h 1540669"/>
                <a:gd name="connsiteX34" fmla="*/ 2078831 w 2193131"/>
                <a:gd name="connsiteY34" fmla="*/ 769144 h 1540669"/>
                <a:gd name="connsiteX35" fmla="*/ 2097881 w 2193131"/>
                <a:gd name="connsiteY35" fmla="*/ 583406 h 1540669"/>
                <a:gd name="connsiteX36" fmla="*/ 2119313 w 2193131"/>
                <a:gd name="connsiteY36" fmla="*/ 400050 h 1540669"/>
                <a:gd name="connsiteX37" fmla="*/ 2124075 w 2193131"/>
                <a:gd name="connsiteY37" fmla="*/ 378619 h 1540669"/>
                <a:gd name="connsiteX38" fmla="*/ 2140744 w 2193131"/>
                <a:gd name="connsiteY38" fmla="*/ 354806 h 1540669"/>
                <a:gd name="connsiteX39" fmla="*/ 2162175 w 2193131"/>
                <a:gd name="connsiteY39" fmla="*/ 333375 h 1540669"/>
                <a:gd name="connsiteX40" fmla="*/ 2178844 w 2193131"/>
                <a:gd name="connsiteY40" fmla="*/ 314325 h 1540669"/>
                <a:gd name="connsiteX41" fmla="*/ 2190750 w 2193131"/>
                <a:gd name="connsiteY41" fmla="*/ 290512 h 1540669"/>
                <a:gd name="connsiteX42" fmla="*/ 2193131 w 2193131"/>
                <a:gd name="connsiteY42" fmla="*/ 261937 h 1540669"/>
                <a:gd name="connsiteX43" fmla="*/ 2190750 w 2193131"/>
                <a:gd name="connsiteY43" fmla="*/ 245269 h 1540669"/>
                <a:gd name="connsiteX44" fmla="*/ 2183606 w 2193131"/>
                <a:gd name="connsiteY44" fmla="*/ 221456 h 1540669"/>
                <a:gd name="connsiteX45" fmla="*/ 2169319 w 2193131"/>
                <a:gd name="connsiteY45" fmla="*/ 197644 h 1540669"/>
                <a:gd name="connsiteX46" fmla="*/ 2135981 w 2193131"/>
                <a:gd name="connsiteY46" fmla="*/ 166687 h 1540669"/>
                <a:gd name="connsiteX47" fmla="*/ 2078831 w 2193131"/>
                <a:gd name="connsiteY47" fmla="*/ 123825 h 1540669"/>
                <a:gd name="connsiteX48" fmla="*/ 1997869 w 2193131"/>
                <a:gd name="connsiteY48" fmla="*/ 76200 h 1540669"/>
                <a:gd name="connsiteX49" fmla="*/ 1876425 w 2193131"/>
                <a:gd name="connsiteY49" fmla="*/ 16669 h 1540669"/>
                <a:gd name="connsiteX50" fmla="*/ 1833563 w 2193131"/>
                <a:gd name="connsiteY50" fmla="*/ 0 h 1540669"/>
                <a:gd name="connsiteX51" fmla="*/ 1816894 w 2193131"/>
                <a:gd name="connsiteY51" fmla="*/ 0 h 1540669"/>
                <a:gd name="connsiteX52" fmla="*/ 1781175 w 2193131"/>
                <a:gd name="connsiteY52" fmla="*/ 7144 h 1540669"/>
                <a:gd name="connsiteX53" fmla="*/ 1731169 w 2193131"/>
                <a:gd name="connsiteY53" fmla="*/ 21431 h 1540669"/>
                <a:gd name="connsiteX54" fmla="*/ 1669256 w 2193131"/>
                <a:gd name="connsiteY54" fmla="*/ 42862 h 1540669"/>
                <a:gd name="connsiteX55" fmla="*/ 1628775 w 2193131"/>
                <a:gd name="connsiteY55" fmla="*/ 52387 h 1540669"/>
                <a:gd name="connsiteX56" fmla="*/ 1409700 w 2193131"/>
                <a:gd name="connsiteY56" fmla="*/ 85725 h 1540669"/>
                <a:gd name="connsiteX57" fmla="*/ 1073944 w 2193131"/>
                <a:gd name="connsiteY57" fmla="*/ 140494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93131" h="1540669">
                  <a:moveTo>
                    <a:pt x="1073944" y="140494"/>
                  </a:moveTo>
                  <a:lnTo>
                    <a:pt x="783431" y="183356"/>
                  </a:lnTo>
                  <a:lnTo>
                    <a:pt x="571500" y="214312"/>
                  </a:lnTo>
                  <a:lnTo>
                    <a:pt x="500063" y="223837"/>
                  </a:lnTo>
                  <a:lnTo>
                    <a:pt x="390525" y="235744"/>
                  </a:lnTo>
                  <a:lnTo>
                    <a:pt x="261938" y="242887"/>
                  </a:lnTo>
                  <a:lnTo>
                    <a:pt x="0" y="247650"/>
                  </a:lnTo>
                  <a:lnTo>
                    <a:pt x="54769" y="428625"/>
                  </a:lnTo>
                  <a:lnTo>
                    <a:pt x="157163" y="423862"/>
                  </a:lnTo>
                  <a:lnTo>
                    <a:pt x="219075" y="416719"/>
                  </a:lnTo>
                  <a:lnTo>
                    <a:pt x="276225" y="404812"/>
                  </a:lnTo>
                  <a:lnTo>
                    <a:pt x="478631" y="378619"/>
                  </a:lnTo>
                  <a:lnTo>
                    <a:pt x="778669" y="338137"/>
                  </a:lnTo>
                  <a:lnTo>
                    <a:pt x="1095375" y="295275"/>
                  </a:lnTo>
                  <a:lnTo>
                    <a:pt x="1366838" y="254794"/>
                  </a:lnTo>
                  <a:lnTo>
                    <a:pt x="1516856" y="233362"/>
                  </a:lnTo>
                  <a:lnTo>
                    <a:pt x="1612106" y="226219"/>
                  </a:lnTo>
                  <a:lnTo>
                    <a:pt x="1702594" y="223837"/>
                  </a:lnTo>
                  <a:lnTo>
                    <a:pt x="1740694" y="228600"/>
                  </a:lnTo>
                  <a:lnTo>
                    <a:pt x="1766888" y="238125"/>
                  </a:lnTo>
                  <a:lnTo>
                    <a:pt x="1795463" y="259556"/>
                  </a:lnTo>
                  <a:lnTo>
                    <a:pt x="1814513" y="280987"/>
                  </a:lnTo>
                  <a:lnTo>
                    <a:pt x="1828800" y="307181"/>
                  </a:lnTo>
                  <a:lnTo>
                    <a:pt x="1845469" y="359569"/>
                  </a:lnTo>
                  <a:cubicBezTo>
                    <a:pt x="1846263" y="388938"/>
                    <a:pt x="1847056" y="418306"/>
                    <a:pt x="1847850" y="447675"/>
                  </a:cubicBezTo>
                  <a:lnTo>
                    <a:pt x="1847850" y="711994"/>
                  </a:lnTo>
                  <a:lnTo>
                    <a:pt x="1828800" y="823912"/>
                  </a:lnTo>
                  <a:lnTo>
                    <a:pt x="1816894" y="1040606"/>
                  </a:lnTo>
                  <a:lnTo>
                    <a:pt x="1804988" y="1323975"/>
                  </a:lnTo>
                  <a:lnTo>
                    <a:pt x="1804988" y="1540669"/>
                  </a:lnTo>
                  <a:lnTo>
                    <a:pt x="2019300" y="1528762"/>
                  </a:lnTo>
                  <a:lnTo>
                    <a:pt x="2031206" y="1359694"/>
                  </a:lnTo>
                  <a:lnTo>
                    <a:pt x="2043113" y="1166812"/>
                  </a:lnTo>
                  <a:lnTo>
                    <a:pt x="2057400" y="997744"/>
                  </a:lnTo>
                  <a:lnTo>
                    <a:pt x="2078831" y="769144"/>
                  </a:lnTo>
                  <a:lnTo>
                    <a:pt x="2097881" y="583406"/>
                  </a:lnTo>
                  <a:lnTo>
                    <a:pt x="2119313" y="400050"/>
                  </a:lnTo>
                  <a:lnTo>
                    <a:pt x="2124075" y="378619"/>
                  </a:lnTo>
                  <a:lnTo>
                    <a:pt x="2140744" y="354806"/>
                  </a:lnTo>
                  <a:lnTo>
                    <a:pt x="2162175" y="333375"/>
                  </a:lnTo>
                  <a:lnTo>
                    <a:pt x="2178844" y="314325"/>
                  </a:lnTo>
                  <a:lnTo>
                    <a:pt x="2190750" y="290512"/>
                  </a:lnTo>
                  <a:lnTo>
                    <a:pt x="2193131" y="261937"/>
                  </a:lnTo>
                  <a:lnTo>
                    <a:pt x="2190750" y="245269"/>
                  </a:lnTo>
                  <a:lnTo>
                    <a:pt x="2183606" y="221456"/>
                  </a:lnTo>
                  <a:lnTo>
                    <a:pt x="2169319" y="197644"/>
                  </a:lnTo>
                  <a:lnTo>
                    <a:pt x="2135981" y="166687"/>
                  </a:lnTo>
                  <a:lnTo>
                    <a:pt x="2078831" y="123825"/>
                  </a:lnTo>
                  <a:lnTo>
                    <a:pt x="1997869" y="76200"/>
                  </a:lnTo>
                  <a:lnTo>
                    <a:pt x="1876425" y="16669"/>
                  </a:lnTo>
                  <a:lnTo>
                    <a:pt x="1833563" y="0"/>
                  </a:lnTo>
                  <a:lnTo>
                    <a:pt x="1816894" y="0"/>
                  </a:lnTo>
                  <a:lnTo>
                    <a:pt x="1781175" y="7144"/>
                  </a:lnTo>
                  <a:lnTo>
                    <a:pt x="1731169" y="21431"/>
                  </a:lnTo>
                  <a:lnTo>
                    <a:pt x="1669256" y="42862"/>
                  </a:lnTo>
                  <a:lnTo>
                    <a:pt x="1628775" y="52387"/>
                  </a:lnTo>
                  <a:lnTo>
                    <a:pt x="1409700" y="85725"/>
                  </a:lnTo>
                  <a:lnTo>
                    <a:pt x="10739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4">
              <a:extLst>
                <a:ext uri="{FF2B5EF4-FFF2-40B4-BE49-F238E27FC236}">
                  <a16:creationId xmlns:a16="http://schemas.microsoft.com/office/drawing/2014/main" id="{76056149-3B86-496E-B471-340BC6DDE38A}"/>
                </a:ext>
              </a:extLst>
            </p:cNvPr>
            <p:cNvSpPr/>
            <p:nvPr/>
          </p:nvSpPr>
          <p:spPr>
            <a:xfrm>
              <a:off x="4752975" y="2062163"/>
              <a:ext cx="373063" cy="947737"/>
            </a:xfrm>
            <a:custGeom>
              <a:avLst/>
              <a:gdLst>
                <a:gd name="connsiteX0" fmla="*/ 147638 w 373856"/>
                <a:gd name="connsiteY0" fmla="*/ 576262 h 947737"/>
                <a:gd name="connsiteX1" fmla="*/ 147638 w 373856"/>
                <a:gd name="connsiteY1" fmla="*/ 947737 h 947737"/>
                <a:gd name="connsiteX2" fmla="*/ 345281 w 373856"/>
                <a:gd name="connsiteY2" fmla="*/ 926306 h 947737"/>
                <a:gd name="connsiteX3" fmla="*/ 347663 w 373856"/>
                <a:gd name="connsiteY3" fmla="*/ 759618 h 947737"/>
                <a:gd name="connsiteX4" fmla="*/ 350044 w 373856"/>
                <a:gd name="connsiteY4" fmla="*/ 616743 h 947737"/>
                <a:gd name="connsiteX5" fmla="*/ 354806 w 373856"/>
                <a:gd name="connsiteY5" fmla="*/ 511968 h 947737"/>
                <a:gd name="connsiteX6" fmla="*/ 357188 w 373856"/>
                <a:gd name="connsiteY6" fmla="*/ 428625 h 947737"/>
                <a:gd name="connsiteX7" fmla="*/ 364331 w 373856"/>
                <a:gd name="connsiteY7" fmla="*/ 330993 h 947737"/>
                <a:gd name="connsiteX8" fmla="*/ 373856 w 373856"/>
                <a:gd name="connsiteY8" fmla="*/ 250031 h 947737"/>
                <a:gd name="connsiteX9" fmla="*/ 347663 w 373856"/>
                <a:gd name="connsiteY9" fmla="*/ 116681 h 947737"/>
                <a:gd name="connsiteX10" fmla="*/ 297656 w 373856"/>
                <a:gd name="connsiteY10" fmla="*/ 95250 h 947737"/>
                <a:gd name="connsiteX11" fmla="*/ 204788 w 373856"/>
                <a:gd name="connsiteY11" fmla="*/ 59531 h 947737"/>
                <a:gd name="connsiteX12" fmla="*/ 128588 w 373856"/>
                <a:gd name="connsiteY12" fmla="*/ 30956 h 947737"/>
                <a:gd name="connsiteX13" fmla="*/ 76200 w 373856"/>
                <a:gd name="connsiteY13" fmla="*/ 11906 h 947737"/>
                <a:gd name="connsiteX14" fmla="*/ 47625 w 373856"/>
                <a:gd name="connsiteY14" fmla="*/ 2381 h 947737"/>
                <a:gd name="connsiteX15" fmla="*/ 33338 w 373856"/>
                <a:gd name="connsiteY15" fmla="*/ 0 h 947737"/>
                <a:gd name="connsiteX16" fmla="*/ 19050 w 373856"/>
                <a:gd name="connsiteY16" fmla="*/ 0 h 947737"/>
                <a:gd name="connsiteX17" fmla="*/ 7144 w 373856"/>
                <a:gd name="connsiteY17" fmla="*/ 0 h 947737"/>
                <a:gd name="connsiteX18" fmla="*/ 2381 w 373856"/>
                <a:gd name="connsiteY18" fmla="*/ 4762 h 947737"/>
                <a:gd name="connsiteX19" fmla="*/ 0 w 373856"/>
                <a:gd name="connsiteY19" fmla="*/ 11906 h 947737"/>
                <a:gd name="connsiteX20" fmla="*/ 4763 w 373856"/>
                <a:gd name="connsiteY20" fmla="*/ 33337 h 947737"/>
                <a:gd name="connsiteX21" fmla="*/ 26194 w 373856"/>
                <a:gd name="connsiteY21" fmla="*/ 64293 h 947737"/>
                <a:gd name="connsiteX22" fmla="*/ 59531 w 373856"/>
                <a:gd name="connsiteY22" fmla="*/ 109537 h 947737"/>
                <a:gd name="connsiteX23" fmla="*/ 88106 w 373856"/>
                <a:gd name="connsiteY23" fmla="*/ 157162 h 947737"/>
                <a:gd name="connsiteX24" fmla="*/ 109538 w 373856"/>
                <a:gd name="connsiteY24" fmla="*/ 209550 h 947737"/>
                <a:gd name="connsiteX25" fmla="*/ 121444 w 373856"/>
                <a:gd name="connsiteY25" fmla="*/ 245268 h 947737"/>
                <a:gd name="connsiteX26" fmla="*/ 133350 w 373856"/>
                <a:gd name="connsiteY26" fmla="*/ 292893 h 947737"/>
                <a:gd name="connsiteX27" fmla="*/ 140494 w 373856"/>
                <a:gd name="connsiteY27" fmla="*/ 333375 h 947737"/>
                <a:gd name="connsiteX28" fmla="*/ 147638 w 373856"/>
                <a:gd name="connsiteY28" fmla="*/ 388143 h 947737"/>
                <a:gd name="connsiteX29" fmla="*/ 147638 w 373856"/>
                <a:gd name="connsiteY29" fmla="*/ 576262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3856" h="947737">
                  <a:moveTo>
                    <a:pt x="147638" y="576262"/>
                  </a:moveTo>
                  <a:lnTo>
                    <a:pt x="147638" y="947737"/>
                  </a:lnTo>
                  <a:lnTo>
                    <a:pt x="345281" y="926306"/>
                  </a:lnTo>
                  <a:lnTo>
                    <a:pt x="347663" y="759618"/>
                  </a:lnTo>
                  <a:cubicBezTo>
                    <a:pt x="348457" y="711993"/>
                    <a:pt x="349250" y="664368"/>
                    <a:pt x="350044" y="616743"/>
                  </a:cubicBezTo>
                  <a:lnTo>
                    <a:pt x="354806" y="511968"/>
                  </a:lnTo>
                  <a:lnTo>
                    <a:pt x="357188" y="428625"/>
                  </a:lnTo>
                  <a:lnTo>
                    <a:pt x="364331" y="330993"/>
                  </a:lnTo>
                  <a:lnTo>
                    <a:pt x="373856" y="250031"/>
                  </a:lnTo>
                  <a:lnTo>
                    <a:pt x="347663" y="116681"/>
                  </a:lnTo>
                  <a:lnTo>
                    <a:pt x="297656" y="95250"/>
                  </a:lnTo>
                  <a:lnTo>
                    <a:pt x="204788" y="59531"/>
                  </a:lnTo>
                  <a:lnTo>
                    <a:pt x="128588" y="30956"/>
                  </a:lnTo>
                  <a:lnTo>
                    <a:pt x="76200" y="11906"/>
                  </a:lnTo>
                  <a:lnTo>
                    <a:pt x="47625" y="2381"/>
                  </a:lnTo>
                  <a:lnTo>
                    <a:pt x="33338" y="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33337"/>
                  </a:lnTo>
                  <a:lnTo>
                    <a:pt x="26194" y="64293"/>
                  </a:lnTo>
                  <a:lnTo>
                    <a:pt x="59531" y="109537"/>
                  </a:lnTo>
                  <a:lnTo>
                    <a:pt x="88106" y="157162"/>
                  </a:lnTo>
                  <a:lnTo>
                    <a:pt x="109538" y="209550"/>
                  </a:lnTo>
                  <a:lnTo>
                    <a:pt x="121444" y="245268"/>
                  </a:lnTo>
                  <a:lnTo>
                    <a:pt x="133350" y="292893"/>
                  </a:lnTo>
                  <a:lnTo>
                    <a:pt x="140494" y="333375"/>
                  </a:lnTo>
                  <a:lnTo>
                    <a:pt x="147638" y="388143"/>
                  </a:lnTo>
                  <a:lnTo>
                    <a:pt x="14763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5">
              <a:extLst>
                <a:ext uri="{FF2B5EF4-FFF2-40B4-BE49-F238E27FC236}">
                  <a16:creationId xmlns:a16="http://schemas.microsoft.com/office/drawing/2014/main" id="{9D854C07-67B7-431B-AD66-37C2076F72EB}"/>
                </a:ext>
              </a:extLst>
            </p:cNvPr>
            <p:cNvSpPr/>
            <p:nvPr/>
          </p:nvSpPr>
          <p:spPr>
            <a:xfrm>
              <a:off x="5005388" y="2084388"/>
              <a:ext cx="909637" cy="260350"/>
            </a:xfrm>
            <a:custGeom>
              <a:avLst/>
              <a:gdLst>
                <a:gd name="connsiteX0" fmla="*/ 583406 w 909637"/>
                <a:gd name="connsiteY0" fmla="*/ 188119 h 261937"/>
                <a:gd name="connsiteX1" fmla="*/ 326231 w 909637"/>
                <a:gd name="connsiteY1" fmla="*/ 221456 h 261937"/>
                <a:gd name="connsiteX2" fmla="*/ 197643 w 909637"/>
                <a:gd name="connsiteY2" fmla="*/ 240506 h 261937"/>
                <a:gd name="connsiteX3" fmla="*/ 52387 w 909637"/>
                <a:gd name="connsiteY3" fmla="*/ 261937 h 261937"/>
                <a:gd name="connsiteX4" fmla="*/ 0 w 909637"/>
                <a:gd name="connsiteY4" fmla="*/ 97631 h 261937"/>
                <a:gd name="connsiteX5" fmla="*/ 138112 w 909637"/>
                <a:gd name="connsiteY5" fmla="*/ 90487 h 261937"/>
                <a:gd name="connsiteX6" fmla="*/ 330993 w 909637"/>
                <a:gd name="connsiteY6" fmla="*/ 64294 h 261937"/>
                <a:gd name="connsiteX7" fmla="*/ 526256 w 909637"/>
                <a:gd name="connsiteY7" fmla="*/ 40481 h 261937"/>
                <a:gd name="connsiteX8" fmla="*/ 750093 w 909637"/>
                <a:gd name="connsiteY8" fmla="*/ 14287 h 261937"/>
                <a:gd name="connsiteX9" fmla="*/ 909637 w 909637"/>
                <a:gd name="connsiteY9" fmla="*/ 0 h 261937"/>
                <a:gd name="connsiteX10" fmla="*/ 902493 w 909637"/>
                <a:gd name="connsiteY10" fmla="*/ 157162 h 261937"/>
                <a:gd name="connsiteX11" fmla="*/ 707231 w 909637"/>
                <a:gd name="connsiteY11" fmla="*/ 173831 h 261937"/>
                <a:gd name="connsiteX12" fmla="*/ 583406 w 909637"/>
                <a:gd name="connsiteY12" fmla="*/ 188119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9637" h="261937">
                  <a:moveTo>
                    <a:pt x="583406" y="188119"/>
                  </a:moveTo>
                  <a:lnTo>
                    <a:pt x="326231" y="221456"/>
                  </a:lnTo>
                  <a:lnTo>
                    <a:pt x="197643" y="240506"/>
                  </a:lnTo>
                  <a:lnTo>
                    <a:pt x="52387" y="261937"/>
                  </a:lnTo>
                  <a:lnTo>
                    <a:pt x="0" y="97631"/>
                  </a:lnTo>
                  <a:lnTo>
                    <a:pt x="138112" y="90487"/>
                  </a:lnTo>
                  <a:lnTo>
                    <a:pt x="330993" y="64294"/>
                  </a:lnTo>
                  <a:lnTo>
                    <a:pt x="526256" y="40481"/>
                  </a:lnTo>
                  <a:lnTo>
                    <a:pt x="750093" y="14287"/>
                  </a:lnTo>
                  <a:lnTo>
                    <a:pt x="909637" y="0"/>
                  </a:lnTo>
                  <a:lnTo>
                    <a:pt x="902493" y="157162"/>
                  </a:lnTo>
                  <a:lnTo>
                    <a:pt x="707231" y="173831"/>
                  </a:lnTo>
                  <a:lnTo>
                    <a:pt x="583406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7">
              <a:extLst>
                <a:ext uri="{FF2B5EF4-FFF2-40B4-BE49-F238E27FC236}">
                  <a16:creationId xmlns:a16="http://schemas.microsoft.com/office/drawing/2014/main" id="{67C641F7-0171-4CB0-B5C7-1802DB1E5626}"/>
                </a:ext>
              </a:extLst>
            </p:cNvPr>
            <p:cNvSpPr/>
            <p:nvPr/>
          </p:nvSpPr>
          <p:spPr>
            <a:xfrm>
              <a:off x="3097213" y="2794000"/>
              <a:ext cx="4187825" cy="488950"/>
            </a:xfrm>
            <a:custGeom>
              <a:avLst/>
              <a:gdLst>
                <a:gd name="connsiteX0" fmla="*/ 982385 w 4187884"/>
                <a:gd name="connsiteY0" fmla="*/ 377317 h 489493"/>
                <a:gd name="connsiteX1" fmla="*/ 645858 w 4187884"/>
                <a:gd name="connsiteY1" fmla="*/ 411310 h 489493"/>
                <a:gd name="connsiteX2" fmla="*/ 401112 w 4187884"/>
                <a:gd name="connsiteY2" fmla="*/ 438504 h 489493"/>
                <a:gd name="connsiteX3" fmla="*/ 0 w 4187884"/>
                <a:gd name="connsiteY3" fmla="*/ 489493 h 489493"/>
                <a:gd name="connsiteX4" fmla="*/ 3399 w 4187884"/>
                <a:gd name="connsiteY4" fmla="*/ 329728 h 489493"/>
                <a:gd name="connsiteX5" fmla="*/ 244746 w 4187884"/>
                <a:gd name="connsiteY5" fmla="*/ 299134 h 489493"/>
                <a:gd name="connsiteX6" fmla="*/ 533683 w 4187884"/>
                <a:gd name="connsiteY6" fmla="*/ 261743 h 489493"/>
                <a:gd name="connsiteX7" fmla="*/ 836217 w 4187884"/>
                <a:gd name="connsiteY7" fmla="*/ 231149 h 489493"/>
                <a:gd name="connsiteX8" fmla="*/ 1165945 w 4187884"/>
                <a:gd name="connsiteY8" fmla="*/ 197157 h 489493"/>
                <a:gd name="connsiteX9" fmla="*/ 1465079 w 4187884"/>
                <a:gd name="connsiteY9" fmla="*/ 159765 h 489493"/>
                <a:gd name="connsiteX10" fmla="*/ 1838997 w 4187884"/>
                <a:gd name="connsiteY10" fmla="*/ 115575 h 489493"/>
                <a:gd name="connsiteX11" fmla="*/ 1988565 w 4187884"/>
                <a:gd name="connsiteY11" fmla="*/ 101978 h 489493"/>
                <a:gd name="connsiteX12" fmla="*/ 2212916 w 4187884"/>
                <a:gd name="connsiteY12" fmla="*/ 88381 h 489493"/>
                <a:gd name="connsiteX13" fmla="*/ 2515449 w 4187884"/>
                <a:gd name="connsiteY13" fmla="*/ 67985 h 489493"/>
                <a:gd name="connsiteX14" fmla="*/ 2722804 w 4187884"/>
                <a:gd name="connsiteY14" fmla="*/ 50989 h 489493"/>
                <a:gd name="connsiteX15" fmla="*/ 2906364 w 4187884"/>
                <a:gd name="connsiteY15" fmla="*/ 33992 h 489493"/>
                <a:gd name="connsiteX16" fmla="*/ 3100122 w 4187884"/>
                <a:gd name="connsiteY16" fmla="*/ 30593 h 489493"/>
                <a:gd name="connsiteX17" fmla="*/ 3365264 w 4187884"/>
                <a:gd name="connsiteY17" fmla="*/ 23795 h 489493"/>
                <a:gd name="connsiteX18" fmla="*/ 3610010 w 4187884"/>
                <a:gd name="connsiteY18" fmla="*/ 10198 h 489493"/>
                <a:gd name="connsiteX19" fmla="*/ 3654200 w 4187884"/>
                <a:gd name="connsiteY19" fmla="*/ 0 h 489493"/>
                <a:gd name="connsiteX20" fmla="*/ 3677995 w 4187884"/>
                <a:gd name="connsiteY20" fmla="*/ 0 h 489493"/>
                <a:gd name="connsiteX21" fmla="*/ 3705189 w 4187884"/>
                <a:gd name="connsiteY21" fmla="*/ 6798 h 489493"/>
                <a:gd name="connsiteX22" fmla="*/ 3742581 w 4187884"/>
                <a:gd name="connsiteY22" fmla="*/ 20395 h 489493"/>
                <a:gd name="connsiteX23" fmla="*/ 3803768 w 4187884"/>
                <a:gd name="connsiteY23" fmla="*/ 50989 h 489493"/>
                <a:gd name="connsiteX24" fmla="*/ 3868354 w 4187884"/>
                <a:gd name="connsiteY24" fmla="*/ 91780 h 489493"/>
                <a:gd name="connsiteX25" fmla="*/ 3960134 w 4187884"/>
                <a:gd name="connsiteY25" fmla="*/ 159765 h 489493"/>
                <a:gd name="connsiteX26" fmla="*/ 4075708 w 4187884"/>
                <a:gd name="connsiteY26" fmla="*/ 254944 h 489493"/>
                <a:gd name="connsiteX27" fmla="*/ 4160690 w 4187884"/>
                <a:gd name="connsiteY27" fmla="*/ 333127 h 489493"/>
                <a:gd name="connsiteX28" fmla="*/ 4174287 w 4187884"/>
                <a:gd name="connsiteY28" fmla="*/ 346724 h 489493"/>
                <a:gd name="connsiteX29" fmla="*/ 4184484 w 4187884"/>
                <a:gd name="connsiteY29" fmla="*/ 363720 h 489493"/>
                <a:gd name="connsiteX30" fmla="*/ 4187884 w 4187884"/>
                <a:gd name="connsiteY30" fmla="*/ 377317 h 489493"/>
                <a:gd name="connsiteX31" fmla="*/ 4187884 w 4187884"/>
                <a:gd name="connsiteY31" fmla="*/ 397713 h 489493"/>
                <a:gd name="connsiteX32" fmla="*/ 4181085 w 4187884"/>
                <a:gd name="connsiteY32" fmla="*/ 424907 h 489493"/>
                <a:gd name="connsiteX33" fmla="*/ 4167488 w 4187884"/>
                <a:gd name="connsiteY33" fmla="*/ 438504 h 489493"/>
                <a:gd name="connsiteX34" fmla="*/ 4133496 w 4187884"/>
                <a:gd name="connsiteY34" fmla="*/ 452101 h 489493"/>
                <a:gd name="connsiteX35" fmla="*/ 4079107 w 4187884"/>
                <a:gd name="connsiteY35" fmla="*/ 455500 h 489493"/>
                <a:gd name="connsiteX36" fmla="*/ 3593014 w 4187884"/>
                <a:gd name="connsiteY36" fmla="*/ 210754 h 489493"/>
                <a:gd name="connsiteX37" fmla="*/ 3531827 w 4187884"/>
                <a:gd name="connsiteY37" fmla="*/ 190358 h 489493"/>
                <a:gd name="connsiteX38" fmla="*/ 3440047 w 4187884"/>
                <a:gd name="connsiteY38" fmla="*/ 190358 h 489493"/>
                <a:gd name="connsiteX39" fmla="*/ 3134114 w 4187884"/>
                <a:gd name="connsiteY39" fmla="*/ 203955 h 489493"/>
                <a:gd name="connsiteX40" fmla="*/ 2716006 w 4187884"/>
                <a:gd name="connsiteY40" fmla="*/ 227750 h 489493"/>
                <a:gd name="connsiteX41" fmla="*/ 2399875 w 4187884"/>
                <a:gd name="connsiteY41" fmla="*/ 248146 h 489493"/>
                <a:gd name="connsiteX42" fmla="*/ 1957971 w 4187884"/>
                <a:gd name="connsiteY42" fmla="*/ 282138 h 489493"/>
                <a:gd name="connsiteX43" fmla="*/ 1478676 w 4187884"/>
                <a:gd name="connsiteY43" fmla="*/ 322929 h 489493"/>
                <a:gd name="connsiteX44" fmla="*/ 982385 w 4187884"/>
                <a:gd name="connsiteY44" fmla="*/ 377317 h 48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87884" h="489493">
                  <a:moveTo>
                    <a:pt x="982385" y="377317"/>
                  </a:moveTo>
                  <a:lnTo>
                    <a:pt x="645858" y="411310"/>
                  </a:lnTo>
                  <a:lnTo>
                    <a:pt x="401112" y="438504"/>
                  </a:lnTo>
                  <a:lnTo>
                    <a:pt x="0" y="489493"/>
                  </a:lnTo>
                  <a:lnTo>
                    <a:pt x="3399" y="329728"/>
                  </a:lnTo>
                  <a:lnTo>
                    <a:pt x="244746" y="299134"/>
                  </a:lnTo>
                  <a:lnTo>
                    <a:pt x="533683" y="261743"/>
                  </a:lnTo>
                  <a:lnTo>
                    <a:pt x="836217" y="231149"/>
                  </a:lnTo>
                  <a:lnTo>
                    <a:pt x="1165945" y="197157"/>
                  </a:lnTo>
                  <a:lnTo>
                    <a:pt x="1465079" y="159765"/>
                  </a:lnTo>
                  <a:lnTo>
                    <a:pt x="1838997" y="115575"/>
                  </a:lnTo>
                  <a:lnTo>
                    <a:pt x="1988565" y="101978"/>
                  </a:lnTo>
                  <a:lnTo>
                    <a:pt x="2212916" y="88381"/>
                  </a:lnTo>
                  <a:lnTo>
                    <a:pt x="2515449" y="67985"/>
                  </a:lnTo>
                  <a:lnTo>
                    <a:pt x="2722804" y="50989"/>
                  </a:lnTo>
                  <a:lnTo>
                    <a:pt x="2906364" y="33992"/>
                  </a:lnTo>
                  <a:lnTo>
                    <a:pt x="3100122" y="30593"/>
                  </a:lnTo>
                  <a:lnTo>
                    <a:pt x="3365264" y="23795"/>
                  </a:lnTo>
                  <a:lnTo>
                    <a:pt x="3610010" y="10198"/>
                  </a:lnTo>
                  <a:lnTo>
                    <a:pt x="3654200" y="0"/>
                  </a:lnTo>
                  <a:lnTo>
                    <a:pt x="3677995" y="0"/>
                  </a:lnTo>
                  <a:lnTo>
                    <a:pt x="3705189" y="6798"/>
                  </a:lnTo>
                  <a:lnTo>
                    <a:pt x="3742581" y="20395"/>
                  </a:lnTo>
                  <a:lnTo>
                    <a:pt x="3803768" y="50989"/>
                  </a:lnTo>
                  <a:lnTo>
                    <a:pt x="3868354" y="91780"/>
                  </a:lnTo>
                  <a:lnTo>
                    <a:pt x="3960134" y="159765"/>
                  </a:lnTo>
                  <a:lnTo>
                    <a:pt x="4075708" y="254944"/>
                  </a:lnTo>
                  <a:lnTo>
                    <a:pt x="4160690" y="333127"/>
                  </a:lnTo>
                  <a:lnTo>
                    <a:pt x="4174287" y="346724"/>
                  </a:lnTo>
                  <a:lnTo>
                    <a:pt x="4184484" y="363720"/>
                  </a:lnTo>
                  <a:lnTo>
                    <a:pt x="4187884" y="377317"/>
                  </a:lnTo>
                  <a:lnTo>
                    <a:pt x="4187884" y="397713"/>
                  </a:lnTo>
                  <a:lnTo>
                    <a:pt x="4181085" y="424907"/>
                  </a:lnTo>
                  <a:lnTo>
                    <a:pt x="4167488" y="438504"/>
                  </a:lnTo>
                  <a:lnTo>
                    <a:pt x="4133496" y="452101"/>
                  </a:lnTo>
                  <a:lnTo>
                    <a:pt x="4079107" y="455500"/>
                  </a:lnTo>
                  <a:lnTo>
                    <a:pt x="3593014" y="210754"/>
                  </a:lnTo>
                  <a:lnTo>
                    <a:pt x="3531827" y="190358"/>
                  </a:lnTo>
                  <a:lnTo>
                    <a:pt x="3440047" y="190358"/>
                  </a:lnTo>
                  <a:lnTo>
                    <a:pt x="3134114" y="203955"/>
                  </a:lnTo>
                  <a:lnTo>
                    <a:pt x="2716006" y="227750"/>
                  </a:lnTo>
                  <a:lnTo>
                    <a:pt x="2399875" y="248146"/>
                  </a:lnTo>
                  <a:lnTo>
                    <a:pt x="1957971" y="282138"/>
                  </a:lnTo>
                  <a:lnTo>
                    <a:pt x="1478676" y="322929"/>
                  </a:lnTo>
                  <a:lnTo>
                    <a:pt x="982385" y="377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8">
              <a:extLst>
                <a:ext uri="{FF2B5EF4-FFF2-40B4-BE49-F238E27FC236}">
                  <a16:creationId xmlns:a16="http://schemas.microsoft.com/office/drawing/2014/main" id="{1B46E897-2743-463C-B811-5F6E8DB65B54}"/>
                </a:ext>
              </a:extLst>
            </p:cNvPr>
            <p:cNvSpPr/>
            <p:nvPr/>
          </p:nvSpPr>
          <p:spPr>
            <a:xfrm>
              <a:off x="6361113" y="2982913"/>
              <a:ext cx="914400" cy="657225"/>
            </a:xfrm>
            <a:custGeom>
              <a:avLst/>
              <a:gdLst>
                <a:gd name="connsiteX0" fmla="*/ 271462 w 914400"/>
                <a:gd name="connsiteY0" fmla="*/ 226219 h 657225"/>
                <a:gd name="connsiteX1" fmla="*/ 173831 w 914400"/>
                <a:gd name="connsiteY1" fmla="*/ 369094 h 657225"/>
                <a:gd name="connsiteX2" fmla="*/ 78581 w 914400"/>
                <a:gd name="connsiteY2" fmla="*/ 504825 h 657225"/>
                <a:gd name="connsiteX3" fmla="*/ 19050 w 914400"/>
                <a:gd name="connsiteY3" fmla="*/ 595313 h 657225"/>
                <a:gd name="connsiteX4" fmla="*/ 7144 w 914400"/>
                <a:gd name="connsiteY4" fmla="*/ 621507 h 657225"/>
                <a:gd name="connsiteX5" fmla="*/ 0 w 914400"/>
                <a:gd name="connsiteY5" fmla="*/ 640557 h 657225"/>
                <a:gd name="connsiteX6" fmla="*/ 2381 w 914400"/>
                <a:gd name="connsiteY6" fmla="*/ 652463 h 657225"/>
                <a:gd name="connsiteX7" fmla="*/ 7144 w 914400"/>
                <a:gd name="connsiteY7" fmla="*/ 657225 h 657225"/>
                <a:gd name="connsiteX8" fmla="*/ 30956 w 914400"/>
                <a:gd name="connsiteY8" fmla="*/ 657225 h 657225"/>
                <a:gd name="connsiteX9" fmla="*/ 61912 w 914400"/>
                <a:gd name="connsiteY9" fmla="*/ 645319 h 657225"/>
                <a:gd name="connsiteX10" fmla="*/ 166687 w 914400"/>
                <a:gd name="connsiteY10" fmla="*/ 569119 h 657225"/>
                <a:gd name="connsiteX11" fmla="*/ 276225 w 914400"/>
                <a:gd name="connsiteY11" fmla="*/ 495300 h 657225"/>
                <a:gd name="connsiteX12" fmla="*/ 390525 w 914400"/>
                <a:gd name="connsiteY12" fmla="*/ 414338 h 657225"/>
                <a:gd name="connsiteX13" fmla="*/ 502444 w 914400"/>
                <a:gd name="connsiteY13" fmla="*/ 338138 h 657225"/>
                <a:gd name="connsiteX14" fmla="*/ 547687 w 914400"/>
                <a:gd name="connsiteY14" fmla="*/ 316707 h 657225"/>
                <a:gd name="connsiteX15" fmla="*/ 602456 w 914400"/>
                <a:gd name="connsiteY15" fmla="*/ 300038 h 657225"/>
                <a:gd name="connsiteX16" fmla="*/ 681037 w 914400"/>
                <a:gd name="connsiteY16" fmla="*/ 280988 h 657225"/>
                <a:gd name="connsiteX17" fmla="*/ 740569 w 914400"/>
                <a:gd name="connsiteY17" fmla="*/ 269082 h 657225"/>
                <a:gd name="connsiteX18" fmla="*/ 769144 w 914400"/>
                <a:gd name="connsiteY18" fmla="*/ 269082 h 657225"/>
                <a:gd name="connsiteX19" fmla="*/ 812006 w 914400"/>
                <a:gd name="connsiteY19" fmla="*/ 266700 h 657225"/>
                <a:gd name="connsiteX20" fmla="*/ 881062 w 914400"/>
                <a:gd name="connsiteY20" fmla="*/ 254794 h 657225"/>
                <a:gd name="connsiteX21" fmla="*/ 914400 w 914400"/>
                <a:gd name="connsiteY21" fmla="*/ 233363 h 657225"/>
                <a:gd name="connsiteX22" fmla="*/ 285750 w 914400"/>
                <a:gd name="connsiteY22" fmla="*/ 0 h 657225"/>
                <a:gd name="connsiteX23" fmla="*/ 333375 w 914400"/>
                <a:gd name="connsiteY23" fmla="*/ 26194 h 657225"/>
                <a:gd name="connsiteX24" fmla="*/ 342900 w 914400"/>
                <a:gd name="connsiteY24" fmla="*/ 42863 h 657225"/>
                <a:gd name="connsiteX25" fmla="*/ 347662 w 914400"/>
                <a:gd name="connsiteY25" fmla="*/ 54769 h 657225"/>
                <a:gd name="connsiteX26" fmla="*/ 347662 w 914400"/>
                <a:gd name="connsiteY26" fmla="*/ 73819 h 657225"/>
                <a:gd name="connsiteX27" fmla="*/ 338137 w 914400"/>
                <a:gd name="connsiteY27" fmla="*/ 109538 h 657225"/>
                <a:gd name="connsiteX28" fmla="*/ 319087 w 914400"/>
                <a:gd name="connsiteY28" fmla="*/ 150019 h 657225"/>
                <a:gd name="connsiteX29" fmla="*/ 271462 w 914400"/>
                <a:gd name="connsiteY29" fmla="*/ 226219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4400" h="657225">
                  <a:moveTo>
                    <a:pt x="271462" y="226219"/>
                  </a:moveTo>
                  <a:lnTo>
                    <a:pt x="173831" y="369094"/>
                  </a:lnTo>
                  <a:lnTo>
                    <a:pt x="78581" y="504825"/>
                  </a:lnTo>
                  <a:lnTo>
                    <a:pt x="19050" y="595313"/>
                  </a:lnTo>
                  <a:lnTo>
                    <a:pt x="7144" y="621507"/>
                  </a:lnTo>
                  <a:lnTo>
                    <a:pt x="0" y="640557"/>
                  </a:lnTo>
                  <a:lnTo>
                    <a:pt x="2381" y="652463"/>
                  </a:lnTo>
                  <a:lnTo>
                    <a:pt x="7144" y="657225"/>
                  </a:lnTo>
                  <a:lnTo>
                    <a:pt x="30956" y="657225"/>
                  </a:lnTo>
                  <a:lnTo>
                    <a:pt x="61912" y="645319"/>
                  </a:lnTo>
                  <a:lnTo>
                    <a:pt x="166687" y="569119"/>
                  </a:lnTo>
                  <a:lnTo>
                    <a:pt x="276225" y="495300"/>
                  </a:lnTo>
                  <a:lnTo>
                    <a:pt x="390525" y="414338"/>
                  </a:lnTo>
                  <a:lnTo>
                    <a:pt x="502444" y="338138"/>
                  </a:lnTo>
                  <a:lnTo>
                    <a:pt x="547687" y="316707"/>
                  </a:lnTo>
                  <a:lnTo>
                    <a:pt x="602456" y="300038"/>
                  </a:lnTo>
                  <a:lnTo>
                    <a:pt x="681037" y="280988"/>
                  </a:lnTo>
                  <a:lnTo>
                    <a:pt x="740569" y="269082"/>
                  </a:lnTo>
                  <a:lnTo>
                    <a:pt x="769144" y="269082"/>
                  </a:lnTo>
                  <a:lnTo>
                    <a:pt x="812006" y="266700"/>
                  </a:lnTo>
                  <a:lnTo>
                    <a:pt x="881062" y="254794"/>
                  </a:lnTo>
                  <a:lnTo>
                    <a:pt x="914400" y="233363"/>
                  </a:lnTo>
                  <a:lnTo>
                    <a:pt x="285750" y="0"/>
                  </a:lnTo>
                  <a:lnTo>
                    <a:pt x="333375" y="26194"/>
                  </a:lnTo>
                  <a:lnTo>
                    <a:pt x="342900" y="42863"/>
                  </a:lnTo>
                  <a:lnTo>
                    <a:pt x="347662" y="54769"/>
                  </a:lnTo>
                  <a:lnTo>
                    <a:pt x="347662" y="73819"/>
                  </a:lnTo>
                  <a:lnTo>
                    <a:pt x="338137" y="109538"/>
                  </a:lnTo>
                  <a:lnTo>
                    <a:pt x="319087" y="150019"/>
                  </a:lnTo>
                  <a:lnTo>
                    <a:pt x="271462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0">
              <a:extLst>
                <a:ext uri="{FF2B5EF4-FFF2-40B4-BE49-F238E27FC236}">
                  <a16:creationId xmlns:a16="http://schemas.microsoft.com/office/drawing/2014/main" id="{82FD9A86-6CB5-4F43-B473-6367D4DA59BD}"/>
                </a:ext>
              </a:extLst>
            </p:cNvPr>
            <p:cNvSpPr/>
            <p:nvPr/>
          </p:nvSpPr>
          <p:spPr>
            <a:xfrm>
              <a:off x="4284663" y="3317875"/>
              <a:ext cx="1692275" cy="2913063"/>
            </a:xfrm>
            <a:custGeom>
              <a:avLst/>
              <a:gdLst>
                <a:gd name="connsiteX0" fmla="*/ 671052 w 1692378"/>
                <a:gd name="connsiteY0" fmla="*/ 117987 h 2912807"/>
                <a:gd name="connsiteX1" fmla="*/ 269159 w 1692378"/>
                <a:gd name="connsiteY1" fmla="*/ 173294 h 2912807"/>
                <a:gd name="connsiteX2" fmla="*/ 0 w 1692378"/>
                <a:gd name="connsiteY2" fmla="*/ 210165 h 2912807"/>
                <a:gd name="connsiteX3" fmla="*/ 47933 w 1692378"/>
                <a:gd name="connsiteY3" fmla="*/ 383458 h 2912807"/>
                <a:gd name="connsiteX4" fmla="*/ 258097 w 1692378"/>
                <a:gd name="connsiteY4" fmla="*/ 353961 h 2912807"/>
                <a:gd name="connsiteX5" fmla="*/ 486697 w 1692378"/>
                <a:gd name="connsiteY5" fmla="*/ 317090 h 2912807"/>
                <a:gd name="connsiteX6" fmla="*/ 811162 w 1692378"/>
                <a:gd name="connsiteY6" fmla="*/ 272845 h 2912807"/>
                <a:gd name="connsiteX7" fmla="*/ 1117191 w 1692378"/>
                <a:gd name="connsiteY7" fmla="*/ 235974 h 2912807"/>
                <a:gd name="connsiteX8" fmla="*/ 1257300 w 1692378"/>
                <a:gd name="connsiteY8" fmla="*/ 221226 h 2912807"/>
                <a:gd name="connsiteX9" fmla="*/ 1301546 w 1692378"/>
                <a:gd name="connsiteY9" fmla="*/ 224913 h 2912807"/>
                <a:gd name="connsiteX10" fmla="*/ 1323668 w 1692378"/>
                <a:gd name="connsiteY10" fmla="*/ 235974 h 2912807"/>
                <a:gd name="connsiteX11" fmla="*/ 1338417 w 1692378"/>
                <a:gd name="connsiteY11" fmla="*/ 247036 h 2912807"/>
                <a:gd name="connsiteX12" fmla="*/ 1349478 w 1692378"/>
                <a:gd name="connsiteY12" fmla="*/ 261784 h 2912807"/>
                <a:gd name="connsiteX13" fmla="*/ 1360539 w 1692378"/>
                <a:gd name="connsiteY13" fmla="*/ 283907 h 2912807"/>
                <a:gd name="connsiteX14" fmla="*/ 1371600 w 1692378"/>
                <a:gd name="connsiteY14" fmla="*/ 317090 h 2912807"/>
                <a:gd name="connsiteX15" fmla="*/ 1375288 w 1692378"/>
                <a:gd name="connsiteY15" fmla="*/ 368710 h 2912807"/>
                <a:gd name="connsiteX16" fmla="*/ 1367913 w 1692378"/>
                <a:gd name="connsiteY16" fmla="*/ 508819 h 2912807"/>
                <a:gd name="connsiteX17" fmla="*/ 1353165 w 1692378"/>
                <a:gd name="connsiteY17" fmla="*/ 726358 h 2912807"/>
                <a:gd name="connsiteX18" fmla="*/ 1353165 w 1692378"/>
                <a:gd name="connsiteY18" fmla="*/ 995516 h 2912807"/>
                <a:gd name="connsiteX19" fmla="*/ 1353165 w 1692378"/>
                <a:gd name="connsiteY19" fmla="*/ 1412158 h 2912807"/>
                <a:gd name="connsiteX20" fmla="*/ 1353165 w 1692378"/>
                <a:gd name="connsiteY20" fmla="*/ 1677629 h 2912807"/>
                <a:gd name="connsiteX21" fmla="*/ 1353165 w 1692378"/>
                <a:gd name="connsiteY21" fmla="*/ 2138516 h 2912807"/>
                <a:gd name="connsiteX22" fmla="*/ 1353165 w 1692378"/>
                <a:gd name="connsiteY22" fmla="*/ 2348681 h 2912807"/>
                <a:gd name="connsiteX23" fmla="*/ 1375288 w 1692378"/>
                <a:gd name="connsiteY23" fmla="*/ 2850126 h 2912807"/>
                <a:gd name="connsiteX24" fmla="*/ 1408471 w 1692378"/>
                <a:gd name="connsiteY24" fmla="*/ 2894371 h 2912807"/>
                <a:gd name="connsiteX25" fmla="*/ 1430594 w 1692378"/>
                <a:gd name="connsiteY25" fmla="*/ 2909119 h 2912807"/>
                <a:gd name="connsiteX26" fmla="*/ 1441655 w 1692378"/>
                <a:gd name="connsiteY26" fmla="*/ 2912807 h 2912807"/>
                <a:gd name="connsiteX27" fmla="*/ 1467465 w 1692378"/>
                <a:gd name="connsiteY27" fmla="*/ 2905432 h 2912807"/>
                <a:gd name="connsiteX28" fmla="*/ 1496962 w 1692378"/>
                <a:gd name="connsiteY28" fmla="*/ 2883310 h 2912807"/>
                <a:gd name="connsiteX29" fmla="*/ 1526459 w 1692378"/>
                <a:gd name="connsiteY29" fmla="*/ 2846439 h 2912807"/>
                <a:gd name="connsiteX30" fmla="*/ 1559642 w 1692378"/>
                <a:gd name="connsiteY30" fmla="*/ 2787445 h 2912807"/>
                <a:gd name="connsiteX31" fmla="*/ 1574391 w 1692378"/>
                <a:gd name="connsiteY31" fmla="*/ 2746887 h 2912807"/>
                <a:gd name="connsiteX32" fmla="*/ 1589139 w 1692378"/>
                <a:gd name="connsiteY32" fmla="*/ 2698955 h 2912807"/>
                <a:gd name="connsiteX33" fmla="*/ 1603888 w 1692378"/>
                <a:gd name="connsiteY33" fmla="*/ 2632587 h 2912807"/>
                <a:gd name="connsiteX34" fmla="*/ 1618636 w 1692378"/>
                <a:gd name="connsiteY34" fmla="*/ 2558845 h 2912807"/>
                <a:gd name="connsiteX35" fmla="*/ 1622323 w 1692378"/>
                <a:gd name="connsiteY35" fmla="*/ 2499852 h 2912807"/>
                <a:gd name="connsiteX36" fmla="*/ 1611262 w 1692378"/>
                <a:gd name="connsiteY36" fmla="*/ 2440858 h 2912807"/>
                <a:gd name="connsiteX37" fmla="*/ 1592826 w 1692378"/>
                <a:gd name="connsiteY37" fmla="*/ 2315497 h 2912807"/>
                <a:gd name="connsiteX38" fmla="*/ 1578078 w 1692378"/>
                <a:gd name="connsiteY38" fmla="*/ 2120081 h 2912807"/>
                <a:gd name="connsiteX39" fmla="*/ 1578078 w 1692378"/>
                <a:gd name="connsiteY39" fmla="*/ 1898855 h 2912807"/>
                <a:gd name="connsiteX40" fmla="*/ 1578078 w 1692378"/>
                <a:gd name="connsiteY40" fmla="*/ 1592826 h 2912807"/>
                <a:gd name="connsiteX41" fmla="*/ 1578078 w 1692378"/>
                <a:gd name="connsiteY41" fmla="*/ 1238865 h 2912807"/>
                <a:gd name="connsiteX42" fmla="*/ 1578078 w 1692378"/>
                <a:gd name="connsiteY42" fmla="*/ 1002890 h 2912807"/>
                <a:gd name="connsiteX43" fmla="*/ 1578078 w 1692378"/>
                <a:gd name="connsiteY43" fmla="*/ 818536 h 2912807"/>
                <a:gd name="connsiteX44" fmla="*/ 1578078 w 1692378"/>
                <a:gd name="connsiteY44" fmla="*/ 663678 h 2912807"/>
                <a:gd name="connsiteX45" fmla="*/ 1578078 w 1692378"/>
                <a:gd name="connsiteY45" fmla="*/ 589936 h 2912807"/>
                <a:gd name="connsiteX46" fmla="*/ 1585452 w 1692378"/>
                <a:gd name="connsiteY46" fmla="*/ 508819 h 2912807"/>
                <a:gd name="connsiteX47" fmla="*/ 1600200 w 1692378"/>
                <a:gd name="connsiteY47" fmla="*/ 438765 h 2912807"/>
                <a:gd name="connsiteX48" fmla="*/ 1622323 w 1692378"/>
                <a:gd name="connsiteY48" fmla="*/ 376084 h 2912807"/>
                <a:gd name="connsiteX49" fmla="*/ 1644446 w 1692378"/>
                <a:gd name="connsiteY49" fmla="*/ 339213 h 2912807"/>
                <a:gd name="connsiteX50" fmla="*/ 1666568 w 1692378"/>
                <a:gd name="connsiteY50" fmla="*/ 313403 h 2912807"/>
                <a:gd name="connsiteX51" fmla="*/ 1685004 w 1692378"/>
                <a:gd name="connsiteY51" fmla="*/ 287594 h 2912807"/>
                <a:gd name="connsiteX52" fmla="*/ 1688691 w 1692378"/>
                <a:gd name="connsiteY52" fmla="*/ 272845 h 2912807"/>
                <a:gd name="connsiteX53" fmla="*/ 1692378 w 1692378"/>
                <a:gd name="connsiteY53" fmla="*/ 254410 h 2912807"/>
                <a:gd name="connsiteX54" fmla="*/ 1685004 w 1692378"/>
                <a:gd name="connsiteY54" fmla="*/ 224913 h 2912807"/>
                <a:gd name="connsiteX55" fmla="*/ 1662881 w 1692378"/>
                <a:gd name="connsiteY55" fmla="*/ 191729 h 2912807"/>
                <a:gd name="connsiteX56" fmla="*/ 1611262 w 1692378"/>
                <a:gd name="connsiteY56" fmla="*/ 147484 h 2912807"/>
                <a:gd name="connsiteX57" fmla="*/ 1530146 w 1692378"/>
                <a:gd name="connsiteY57" fmla="*/ 88490 h 2912807"/>
                <a:gd name="connsiteX58" fmla="*/ 1415846 w 1692378"/>
                <a:gd name="connsiteY58" fmla="*/ 18436 h 2912807"/>
                <a:gd name="connsiteX59" fmla="*/ 1378975 w 1692378"/>
                <a:gd name="connsiteY59" fmla="*/ 0 h 2912807"/>
                <a:gd name="connsiteX60" fmla="*/ 1349478 w 1692378"/>
                <a:gd name="connsiteY60" fmla="*/ 7374 h 2912807"/>
                <a:gd name="connsiteX61" fmla="*/ 1264675 w 1692378"/>
                <a:gd name="connsiteY61" fmla="*/ 36871 h 2912807"/>
                <a:gd name="connsiteX62" fmla="*/ 1224117 w 1692378"/>
                <a:gd name="connsiteY62" fmla="*/ 44245 h 2912807"/>
                <a:gd name="connsiteX63" fmla="*/ 1154062 w 1692378"/>
                <a:gd name="connsiteY63" fmla="*/ 47932 h 2912807"/>
                <a:gd name="connsiteX64" fmla="*/ 1061884 w 1692378"/>
                <a:gd name="connsiteY64" fmla="*/ 66368 h 2912807"/>
                <a:gd name="connsiteX65" fmla="*/ 671052 w 1692378"/>
                <a:gd name="connsiteY65" fmla="*/ 117987 h 29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92378" h="2912807">
                  <a:moveTo>
                    <a:pt x="671052" y="117987"/>
                  </a:moveTo>
                  <a:lnTo>
                    <a:pt x="269159" y="173294"/>
                  </a:lnTo>
                  <a:lnTo>
                    <a:pt x="0" y="210165"/>
                  </a:lnTo>
                  <a:lnTo>
                    <a:pt x="47933" y="383458"/>
                  </a:lnTo>
                  <a:lnTo>
                    <a:pt x="258097" y="353961"/>
                  </a:lnTo>
                  <a:lnTo>
                    <a:pt x="486697" y="317090"/>
                  </a:lnTo>
                  <a:lnTo>
                    <a:pt x="811162" y="272845"/>
                  </a:lnTo>
                  <a:lnTo>
                    <a:pt x="1117191" y="235974"/>
                  </a:lnTo>
                  <a:lnTo>
                    <a:pt x="1257300" y="221226"/>
                  </a:lnTo>
                  <a:lnTo>
                    <a:pt x="1301546" y="224913"/>
                  </a:lnTo>
                  <a:lnTo>
                    <a:pt x="1323668" y="235974"/>
                  </a:lnTo>
                  <a:lnTo>
                    <a:pt x="1338417" y="247036"/>
                  </a:lnTo>
                  <a:lnTo>
                    <a:pt x="1349478" y="261784"/>
                  </a:lnTo>
                  <a:lnTo>
                    <a:pt x="1360539" y="283907"/>
                  </a:lnTo>
                  <a:lnTo>
                    <a:pt x="1371600" y="317090"/>
                  </a:lnTo>
                  <a:lnTo>
                    <a:pt x="1375288" y="368710"/>
                  </a:lnTo>
                  <a:lnTo>
                    <a:pt x="1367913" y="508819"/>
                  </a:lnTo>
                  <a:lnTo>
                    <a:pt x="1353165" y="726358"/>
                  </a:lnTo>
                  <a:lnTo>
                    <a:pt x="1353165" y="995516"/>
                  </a:lnTo>
                  <a:lnTo>
                    <a:pt x="1353165" y="1412158"/>
                  </a:lnTo>
                  <a:lnTo>
                    <a:pt x="1353165" y="1677629"/>
                  </a:lnTo>
                  <a:lnTo>
                    <a:pt x="1353165" y="2138516"/>
                  </a:lnTo>
                  <a:lnTo>
                    <a:pt x="1353165" y="2348681"/>
                  </a:lnTo>
                  <a:lnTo>
                    <a:pt x="1375288" y="2850126"/>
                  </a:lnTo>
                  <a:lnTo>
                    <a:pt x="1408471" y="2894371"/>
                  </a:lnTo>
                  <a:lnTo>
                    <a:pt x="1430594" y="2909119"/>
                  </a:lnTo>
                  <a:lnTo>
                    <a:pt x="1441655" y="2912807"/>
                  </a:lnTo>
                  <a:lnTo>
                    <a:pt x="1467465" y="2905432"/>
                  </a:lnTo>
                  <a:lnTo>
                    <a:pt x="1496962" y="2883310"/>
                  </a:lnTo>
                  <a:lnTo>
                    <a:pt x="1526459" y="2846439"/>
                  </a:lnTo>
                  <a:lnTo>
                    <a:pt x="1559642" y="2787445"/>
                  </a:lnTo>
                  <a:lnTo>
                    <a:pt x="1574391" y="2746887"/>
                  </a:lnTo>
                  <a:lnTo>
                    <a:pt x="1589139" y="2698955"/>
                  </a:lnTo>
                  <a:lnTo>
                    <a:pt x="1603888" y="2632587"/>
                  </a:lnTo>
                  <a:lnTo>
                    <a:pt x="1618636" y="2558845"/>
                  </a:lnTo>
                  <a:lnTo>
                    <a:pt x="1622323" y="2499852"/>
                  </a:lnTo>
                  <a:lnTo>
                    <a:pt x="1611262" y="2440858"/>
                  </a:lnTo>
                  <a:lnTo>
                    <a:pt x="1592826" y="2315497"/>
                  </a:lnTo>
                  <a:lnTo>
                    <a:pt x="1578078" y="2120081"/>
                  </a:lnTo>
                  <a:lnTo>
                    <a:pt x="1578078" y="1898855"/>
                  </a:lnTo>
                  <a:lnTo>
                    <a:pt x="1578078" y="1592826"/>
                  </a:lnTo>
                  <a:lnTo>
                    <a:pt x="1578078" y="1238865"/>
                  </a:lnTo>
                  <a:lnTo>
                    <a:pt x="1578078" y="1002890"/>
                  </a:lnTo>
                  <a:lnTo>
                    <a:pt x="1578078" y="818536"/>
                  </a:lnTo>
                  <a:lnTo>
                    <a:pt x="1578078" y="663678"/>
                  </a:lnTo>
                  <a:lnTo>
                    <a:pt x="1578078" y="589936"/>
                  </a:lnTo>
                  <a:lnTo>
                    <a:pt x="1585452" y="508819"/>
                  </a:lnTo>
                  <a:lnTo>
                    <a:pt x="1600200" y="438765"/>
                  </a:lnTo>
                  <a:lnTo>
                    <a:pt x="1622323" y="376084"/>
                  </a:lnTo>
                  <a:lnTo>
                    <a:pt x="1644446" y="339213"/>
                  </a:lnTo>
                  <a:lnTo>
                    <a:pt x="1666568" y="313403"/>
                  </a:lnTo>
                  <a:lnTo>
                    <a:pt x="1685004" y="287594"/>
                  </a:lnTo>
                  <a:lnTo>
                    <a:pt x="1688691" y="272845"/>
                  </a:lnTo>
                  <a:lnTo>
                    <a:pt x="1692378" y="254410"/>
                  </a:lnTo>
                  <a:lnTo>
                    <a:pt x="1685004" y="224913"/>
                  </a:lnTo>
                  <a:lnTo>
                    <a:pt x="1662881" y="191729"/>
                  </a:lnTo>
                  <a:lnTo>
                    <a:pt x="1611262" y="147484"/>
                  </a:lnTo>
                  <a:lnTo>
                    <a:pt x="1530146" y="88490"/>
                  </a:lnTo>
                  <a:lnTo>
                    <a:pt x="1415846" y="18436"/>
                  </a:lnTo>
                  <a:lnTo>
                    <a:pt x="1378975" y="0"/>
                  </a:lnTo>
                  <a:lnTo>
                    <a:pt x="1349478" y="7374"/>
                  </a:lnTo>
                  <a:lnTo>
                    <a:pt x="1264675" y="36871"/>
                  </a:lnTo>
                  <a:lnTo>
                    <a:pt x="1224117" y="44245"/>
                  </a:lnTo>
                  <a:lnTo>
                    <a:pt x="1154062" y="47932"/>
                  </a:lnTo>
                  <a:lnTo>
                    <a:pt x="1061884" y="66368"/>
                  </a:lnTo>
                  <a:lnTo>
                    <a:pt x="671052" y="117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1">
              <a:extLst>
                <a:ext uri="{FF2B5EF4-FFF2-40B4-BE49-F238E27FC236}">
                  <a16:creationId xmlns:a16="http://schemas.microsoft.com/office/drawing/2014/main" id="{A0D5B52B-90B1-48C6-B0E1-156CEA52C3C9}"/>
                </a:ext>
              </a:extLst>
            </p:cNvPr>
            <p:cNvSpPr/>
            <p:nvPr/>
          </p:nvSpPr>
          <p:spPr>
            <a:xfrm>
              <a:off x="4999038" y="5553075"/>
              <a:ext cx="723900" cy="674688"/>
            </a:xfrm>
            <a:custGeom>
              <a:avLst/>
              <a:gdLst>
                <a:gd name="connsiteX0" fmla="*/ 302419 w 723900"/>
                <a:gd name="connsiteY0" fmla="*/ 178594 h 673894"/>
                <a:gd name="connsiteX1" fmla="*/ 435769 w 723900"/>
                <a:gd name="connsiteY1" fmla="*/ 207169 h 673894"/>
                <a:gd name="connsiteX2" fmla="*/ 519112 w 723900"/>
                <a:gd name="connsiteY2" fmla="*/ 221456 h 673894"/>
                <a:gd name="connsiteX3" fmla="*/ 538162 w 723900"/>
                <a:gd name="connsiteY3" fmla="*/ 221456 h 673894"/>
                <a:gd name="connsiteX4" fmla="*/ 566737 w 723900"/>
                <a:gd name="connsiteY4" fmla="*/ 216694 h 673894"/>
                <a:gd name="connsiteX5" fmla="*/ 592931 w 723900"/>
                <a:gd name="connsiteY5" fmla="*/ 202406 h 673894"/>
                <a:gd name="connsiteX6" fmla="*/ 611981 w 723900"/>
                <a:gd name="connsiteY6" fmla="*/ 185738 h 673894"/>
                <a:gd name="connsiteX7" fmla="*/ 628650 w 723900"/>
                <a:gd name="connsiteY7" fmla="*/ 159544 h 673894"/>
                <a:gd name="connsiteX8" fmla="*/ 635794 w 723900"/>
                <a:gd name="connsiteY8" fmla="*/ 135731 h 673894"/>
                <a:gd name="connsiteX9" fmla="*/ 640556 w 723900"/>
                <a:gd name="connsiteY9" fmla="*/ 109538 h 673894"/>
                <a:gd name="connsiteX10" fmla="*/ 640556 w 723900"/>
                <a:gd name="connsiteY10" fmla="*/ 0 h 673894"/>
                <a:gd name="connsiteX11" fmla="*/ 723900 w 723900"/>
                <a:gd name="connsiteY11" fmla="*/ 673894 h 673894"/>
                <a:gd name="connsiteX12" fmla="*/ 695325 w 723900"/>
                <a:gd name="connsiteY12" fmla="*/ 657225 h 673894"/>
                <a:gd name="connsiteX13" fmla="*/ 654844 w 723900"/>
                <a:gd name="connsiteY13" fmla="*/ 609600 h 673894"/>
                <a:gd name="connsiteX14" fmla="*/ 623887 w 723900"/>
                <a:gd name="connsiteY14" fmla="*/ 569119 h 673894"/>
                <a:gd name="connsiteX15" fmla="*/ 583406 w 723900"/>
                <a:gd name="connsiteY15" fmla="*/ 521494 h 673894"/>
                <a:gd name="connsiteX16" fmla="*/ 545306 w 723900"/>
                <a:gd name="connsiteY16" fmla="*/ 483394 h 673894"/>
                <a:gd name="connsiteX17" fmla="*/ 483394 w 723900"/>
                <a:gd name="connsiteY17" fmla="*/ 426244 h 673894"/>
                <a:gd name="connsiteX18" fmla="*/ 447675 w 723900"/>
                <a:gd name="connsiteY18" fmla="*/ 400050 h 673894"/>
                <a:gd name="connsiteX19" fmla="*/ 381000 w 723900"/>
                <a:gd name="connsiteY19" fmla="*/ 350044 h 673894"/>
                <a:gd name="connsiteX20" fmla="*/ 330994 w 723900"/>
                <a:gd name="connsiteY20" fmla="*/ 316706 h 673894"/>
                <a:gd name="connsiteX21" fmla="*/ 271462 w 723900"/>
                <a:gd name="connsiteY21" fmla="*/ 283369 h 673894"/>
                <a:gd name="connsiteX22" fmla="*/ 200025 w 723900"/>
                <a:gd name="connsiteY22" fmla="*/ 242888 h 673894"/>
                <a:gd name="connsiteX23" fmla="*/ 97631 w 723900"/>
                <a:gd name="connsiteY23" fmla="*/ 192881 h 673894"/>
                <a:gd name="connsiteX24" fmla="*/ 33337 w 723900"/>
                <a:gd name="connsiteY24" fmla="*/ 161925 h 673894"/>
                <a:gd name="connsiteX25" fmla="*/ 9525 w 723900"/>
                <a:gd name="connsiteY25" fmla="*/ 145256 h 673894"/>
                <a:gd name="connsiteX26" fmla="*/ 2381 w 723900"/>
                <a:gd name="connsiteY26" fmla="*/ 130969 h 673894"/>
                <a:gd name="connsiteX27" fmla="*/ 0 w 723900"/>
                <a:gd name="connsiteY27" fmla="*/ 109538 h 673894"/>
                <a:gd name="connsiteX28" fmla="*/ 2381 w 723900"/>
                <a:gd name="connsiteY28" fmla="*/ 100013 h 673894"/>
                <a:gd name="connsiteX29" fmla="*/ 14287 w 723900"/>
                <a:gd name="connsiteY29" fmla="*/ 97631 h 673894"/>
                <a:gd name="connsiteX30" fmla="*/ 42862 w 723900"/>
                <a:gd name="connsiteY30" fmla="*/ 102394 h 673894"/>
                <a:gd name="connsiteX31" fmla="*/ 100012 w 723900"/>
                <a:gd name="connsiteY31" fmla="*/ 121444 h 673894"/>
                <a:gd name="connsiteX32" fmla="*/ 302419 w 723900"/>
                <a:gd name="connsiteY32" fmla="*/ 1785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73894">
                  <a:moveTo>
                    <a:pt x="302419" y="178594"/>
                  </a:moveTo>
                  <a:lnTo>
                    <a:pt x="435769" y="207169"/>
                  </a:lnTo>
                  <a:lnTo>
                    <a:pt x="519112" y="221456"/>
                  </a:lnTo>
                  <a:lnTo>
                    <a:pt x="538162" y="221456"/>
                  </a:lnTo>
                  <a:lnTo>
                    <a:pt x="566737" y="216694"/>
                  </a:lnTo>
                  <a:lnTo>
                    <a:pt x="592931" y="202406"/>
                  </a:lnTo>
                  <a:lnTo>
                    <a:pt x="611981" y="185738"/>
                  </a:lnTo>
                  <a:lnTo>
                    <a:pt x="628650" y="159544"/>
                  </a:lnTo>
                  <a:lnTo>
                    <a:pt x="635794" y="135731"/>
                  </a:lnTo>
                  <a:lnTo>
                    <a:pt x="640556" y="109538"/>
                  </a:lnTo>
                  <a:lnTo>
                    <a:pt x="640556" y="0"/>
                  </a:lnTo>
                  <a:lnTo>
                    <a:pt x="723900" y="673894"/>
                  </a:lnTo>
                  <a:lnTo>
                    <a:pt x="695325" y="657225"/>
                  </a:lnTo>
                  <a:lnTo>
                    <a:pt x="654844" y="609600"/>
                  </a:lnTo>
                  <a:lnTo>
                    <a:pt x="623887" y="569119"/>
                  </a:lnTo>
                  <a:lnTo>
                    <a:pt x="583406" y="521494"/>
                  </a:lnTo>
                  <a:lnTo>
                    <a:pt x="545306" y="483394"/>
                  </a:lnTo>
                  <a:lnTo>
                    <a:pt x="483394" y="426244"/>
                  </a:lnTo>
                  <a:lnTo>
                    <a:pt x="447675" y="400050"/>
                  </a:lnTo>
                  <a:lnTo>
                    <a:pt x="381000" y="350044"/>
                  </a:lnTo>
                  <a:lnTo>
                    <a:pt x="330994" y="316706"/>
                  </a:lnTo>
                  <a:lnTo>
                    <a:pt x="271462" y="283369"/>
                  </a:lnTo>
                  <a:lnTo>
                    <a:pt x="200025" y="242888"/>
                  </a:lnTo>
                  <a:lnTo>
                    <a:pt x="97631" y="192881"/>
                  </a:lnTo>
                  <a:lnTo>
                    <a:pt x="33337" y="161925"/>
                  </a:lnTo>
                  <a:cubicBezTo>
                    <a:pt x="10972" y="147015"/>
                    <a:pt x="17976" y="153710"/>
                    <a:pt x="9525" y="145256"/>
                  </a:cubicBezTo>
                  <a:lnTo>
                    <a:pt x="2381" y="130969"/>
                  </a:lnTo>
                  <a:lnTo>
                    <a:pt x="0" y="109538"/>
                  </a:lnTo>
                  <a:lnTo>
                    <a:pt x="2381" y="100013"/>
                  </a:lnTo>
                  <a:lnTo>
                    <a:pt x="14287" y="97631"/>
                  </a:lnTo>
                  <a:lnTo>
                    <a:pt x="42862" y="102394"/>
                  </a:lnTo>
                  <a:lnTo>
                    <a:pt x="100012" y="121444"/>
                  </a:lnTo>
                  <a:lnTo>
                    <a:pt x="3024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2">
              <a:extLst>
                <a:ext uri="{FF2B5EF4-FFF2-40B4-BE49-F238E27FC236}">
                  <a16:creationId xmlns:a16="http://schemas.microsoft.com/office/drawing/2014/main" id="{405C6A96-8519-4430-98B5-C4C8FE6369B5}"/>
                </a:ext>
              </a:extLst>
            </p:cNvPr>
            <p:cNvSpPr/>
            <p:nvPr/>
          </p:nvSpPr>
          <p:spPr>
            <a:xfrm>
              <a:off x="4287838" y="4000500"/>
              <a:ext cx="1412875" cy="379413"/>
            </a:xfrm>
            <a:custGeom>
              <a:avLst/>
              <a:gdLst>
                <a:gd name="connsiteX0" fmla="*/ 640557 w 1412082"/>
                <a:gd name="connsiteY0" fmla="*/ 116681 h 378619"/>
                <a:gd name="connsiteX1" fmla="*/ 814388 w 1412082"/>
                <a:gd name="connsiteY1" fmla="*/ 90488 h 378619"/>
                <a:gd name="connsiteX2" fmla="*/ 1069182 w 1412082"/>
                <a:gd name="connsiteY2" fmla="*/ 52388 h 378619"/>
                <a:gd name="connsiteX3" fmla="*/ 1412082 w 1412082"/>
                <a:gd name="connsiteY3" fmla="*/ 0 h 378619"/>
                <a:gd name="connsiteX4" fmla="*/ 1412082 w 1412082"/>
                <a:gd name="connsiteY4" fmla="*/ 204788 h 378619"/>
                <a:gd name="connsiteX5" fmla="*/ 1212057 w 1412082"/>
                <a:gd name="connsiteY5" fmla="*/ 223838 h 378619"/>
                <a:gd name="connsiteX6" fmla="*/ 981075 w 1412082"/>
                <a:gd name="connsiteY6" fmla="*/ 247650 h 378619"/>
                <a:gd name="connsiteX7" fmla="*/ 795338 w 1412082"/>
                <a:gd name="connsiteY7" fmla="*/ 271463 h 378619"/>
                <a:gd name="connsiteX8" fmla="*/ 614363 w 1412082"/>
                <a:gd name="connsiteY8" fmla="*/ 300038 h 378619"/>
                <a:gd name="connsiteX9" fmla="*/ 452438 w 1412082"/>
                <a:gd name="connsiteY9" fmla="*/ 314325 h 378619"/>
                <a:gd name="connsiteX10" fmla="*/ 309563 w 1412082"/>
                <a:gd name="connsiteY10" fmla="*/ 330994 h 378619"/>
                <a:gd name="connsiteX11" fmla="*/ 200025 w 1412082"/>
                <a:gd name="connsiteY11" fmla="*/ 345281 h 378619"/>
                <a:gd name="connsiteX12" fmla="*/ 0 w 1412082"/>
                <a:gd name="connsiteY12" fmla="*/ 378619 h 378619"/>
                <a:gd name="connsiteX13" fmla="*/ 4763 w 1412082"/>
                <a:gd name="connsiteY13" fmla="*/ 190500 h 378619"/>
                <a:gd name="connsiteX14" fmla="*/ 180975 w 1412082"/>
                <a:gd name="connsiteY14" fmla="*/ 176213 h 378619"/>
                <a:gd name="connsiteX15" fmla="*/ 411957 w 1412082"/>
                <a:gd name="connsiteY15" fmla="*/ 147638 h 378619"/>
                <a:gd name="connsiteX16" fmla="*/ 640557 w 1412082"/>
                <a:gd name="connsiteY16" fmla="*/ 116681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082" h="378619">
                  <a:moveTo>
                    <a:pt x="640557" y="116681"/>
                  </a:moveTo>
                  <a:lnTo>
                    <a:pt x="814388" y="90488"/>
                  </a:lnTo>
                  <a:lnTo>
                    <a:pt x="1069182" y="52388"/>
                  </a:lnTo>
                  <a:lnTo>
                    <a:pt x="1412082" y="0"/>
                  </a:lnTo>
                  <a:lnTo>
                    <a:pt x="1412082" y="204788"/>
                  </a:lnTo>
                  <a:lnTo>
                    <a:pt x="1212057" y="223838"/>
                  </a:lnTo>
                  <a:lnTo>
                    <a:pt x="981075" y="247650"/>
                  </a:lnTo>
                  <a:lnTo>
                    <a:pt x="795338" y="271463"/>
                  </a:lnTo>
                  <a:lnTo>
                    <a:pt x="614363" y="300038"/>
                  </a:lnTo>
                  <a:lnTo>
                    <a:pt x="452438" y="314325"/>
                  </a:lnTo>
                  <a:lnTo>
                    <a:pt x="309563" y="330994"/>
                  </a:lnTo>
                  <a:lnTo>
                    <a:pt x="200025" y="345281"/>
                  </a:lnTo>
                  <a:lnTo>
                    <a:pt x="0" y="378619"/>
                  </a:lnTo>
                  <a:lnTo>
                    <a:pt x="4763" y="190500"/>
                  </a:lnTo>
                  <a:lnTo>
                    <a:pt x="180975" y="176213"/>
                  </a:lnTo>
                  <a:lnTo>
                    <a:pt x="411957" y="147638"/>
                  </a:lnTo>
                  <a:lnTo>
                    <a:pt x="640557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3">
              <a:extLst>
                <a:ext uri="{FF2B5EF4-FFF2-40B4-BE49-F238E27FC236}">
                  <a16:creationId xmlns:a16="http://schemas.microsoft.com/office/drawing/2014/main" id="{F931F720-3B65-426B-B796-4A131D2B27A2}"/>
                </a:ext>
              </a:extLst>
            </p:cNvPr>
            <p:cNvSpPr/>
            <p:nvPr/>
          </p:nvSpPr>
          <p:spPr>
            <a:xfrm>
              <a:off x="4297363" y="4697413"/>
              <a:ext cx="1428750" cy="346075"/>
            </a:xfrm>
            <a:custGeom>
              <a:avLst/>
              <a:gdLst>
                <a:gd name="connsiteX0" fmla="*/ 559594 w 1428750"/>
                <a:gd name="connsiteY0" fmla="*/ 290513 h 345282"/>
                <a:gd name="connsiteX1" fmla="*/ 423863 w 1428750"/>
                <a:gd name="connsiteY1" fmla="*/ 311944 h 345282"/>
                <a:gd name="connsiteX2" fmla="*/ 335757 w 1428750"/>
                <a:gd name="connsiteY2" fmla="*/ 326232 h 345282"/>
                <a:gd name="connsiteX3" fmla="*/ 242888 w 1428750"/>
                <a:gd name="connsiteY3" fmla="*/ 340519 h 345282"/>
                <a:gd name="connsiteX4" fmla="*/ 171450 w 1428750"/>
                <a:gd name="connsiteY4" fmla="*/ 345282 h 345282"/>
                <a:gd name="connsiteX5" fmla="*/ 107157 w 1428750"/>
                <a:gd name="connsiteY5" fmla="*/ 345282 h 345282"/>
                <a:gd name="connsiteX6" fmla="*/ 0 w 1428750"/>
                <a:gd name="connsiteY6" fmla="*/ 333375 h 345282"/>
                <a:gd name="connsiteX7" fmla="*/ 14288 w 1428750"/>
                <a:gd name="connsiteY7" fmla="*/ 180975 h 345282"/>
                <a:gd name="connsiteX8" fmla="*/ 130969 w 1428750"/>
                <a:gd name="connsiteY8" fmla="*/ 180975 h 345282"/>
                <a:gd name="connsiteX9" fmla="*/ 283369 w 1428750"/>
                <a:gd name="connsiteY9" fmla="*/ 161925 h 345282"/>
                <a:gd name="connsiteX10" fmla="*/ 461963 w 1428750"/>
                <a:gd name="connsiteY10" fmla="*/ 130969 h 345282"/>
                <a:gd name="connsiteX11" fmla="*/ 647700 w 1428750"/>
                <a:gd name="connsiteY11" fmla="*/ 92869 h 345282"/>
                <a:gd name="connsiteX12" fmla="*/ 790575 w 1428750"/>
                <a:gd name="connsiteY12" fmla="*/ 66675 h 345282"/>
                <a:gd name="connsiteX13" fmla="*/ 981075 w 1428750"/>
                <a:gd name="connsiteY13" fmla="*/ 40482 h 345282"/>
                <a:gd name="connsiteX14" fmla="*/ 1164432 w 1428750"/>
                <a:gd name="connsiteY14" fmla="*/ 16669 h 345282"/>
                <a:gd name="connsiteX15" fmla="*/ 1428750 w 1428750"/>
                <a:gd name="connsiteY15" fmla="*/ 0 h 345282"/>
                <a:gd name="connsiteX16" fmla="*/ 1421607 w 1428750"/>
                <a:gd name="connsiteY16" fmla="*/ 202407 h 345282"/>
                <a:gd name="connsiteX17" fmla="*/ 1269207 w 1428750"/>
                <a:gd name="connsiteY17" fmla="*/ 204788 h 345282"/>
                <a:gd name="connsiteX18" fmla="*/ 1154907 w 1428750"/>
                <a:gd name="connsiteY18" fmla="*/ 211932 h 345282"/>
                <a:gd name="connsiteX19" fmla="*/ 990600 w 1428750"/>
                <a:gd name="connsiteY19" fmla="*/ 226219 h 345282"/>
                <a:gd name="connsiteX20" fmla="*/ 850107 w 1428750"/>
                <a:gd name="connsiteY20" fmla="*/ 245269 h 345282"/>
                <a:gd name="connsiteX21" fmla="*/ 559594 w 1428750"/>
                <a:gd name="connsiteY21" fmla="*/ 290513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8750" h="345282">
                  <a:moveTo>
                    <a:pt x="559594" y="290513"/>
                  </a:moveTo>
                  <a:lnTo>
                    <a:pt x="423863" y="311944"/>
                  </a:lnTo>
                  <a:lnTo>
                    <a:pt x="335757" y="326232"/>
                  </a:lnTo>
                  <a:lnTo>
                    <a:pt x="242888" y="340519"/>
                  </a:lnTo>
                  <a:lnTo>
                    <a:pt x="171450" y="345282"/>
                  </a:lnTo>
                  <a:lnTo>
                    <a:pt x="107157" y="345282"/>
                  </a:lnTo>
                  <a:lnTo>
                    <a:pt x="0" y="333375"/>
                  </a:lnTo>
                  <a:lnTo>
                    <a:pt x="14288" y="180975"/>
                  </a:lnTo>
                  <a:lnTo>
                    <a:pt x="130969" y="180975"/>
                  </a:lnTo>
                  <a:lnTo>
                    <a:pt x="283369" y="161925"/>
                  </a:lnTo>
                  <a:lnTo>
                    <a:pt x="461963" y="130969"/>
                  </a:lnTo>
                  <a:lnTo>
                    <a:pt x="647700" y="92869"/>
                  </a:lnTo>
                  <a:lnTo>
                    <a:pt x="790575" y="66675"/>
                  </a:lnTo>
                  <a:lnTo>
                    <a:pt x="981075" y="40482"/>
                  </a:lnTo>
                  <a:lnTo>
                    <a:pt x="1164432" y="16669"/>
                  </a:lnTo>
                  <a:lnTo>
                    <a:pt x="1428750" y="0"/>
                  </a:lnTo>
                  <a:lnTo>
                    <a:pt x="1421607" y="202407"/>
                  </a:lnTo>
                  <a:lnTo>
                    <a:pt x="1269207" y="204788"/>
                  </a:lnTo>
                  <a:lnTo>
                    <a:pt x="1154907" y="211932"/>
                  </a:lnTo>
                  <a:lnTo>
                    <a:pt x="990600" y="226219"/>
                  </a:lnTo>
                  <a:lnTo>
                    <a:pt x="850107" y="245269"/>
                  </a:lnTo>
                  <a:lnTo>
                    <a:pt x="559594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282" name="グループ化 1">
            <a:extLst>
              <a:ext uri="{FF2B5EF4-FFF2-40B4-BE49-F238E27FC236}">
                <a16:creationId xmlns:a16="http://schemas.microsoft.com/office/drawing/2014/main" id="{D22507EF-2CE3-443B-ACB7-E120F0C6E9A1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98588"/>
            <a:ext cx="4565650" cy="4832350"/>
            <a:chOff x="2719388" y="1398588"/>
            <a:chExt cx="4565650" cy="4832350"/>
          </a:xfrm>
        </p:grpSpPr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741CC0DD-6FEF-4570-9F6F-771CBC8C3ADA}"/>
                </a:ext>
              </a:extLst>
            </p:cNvPr>
            <p:cNvSpPr/>
            <p:nvPr/>
          </p:nvSpPr>
          <p:spPr>
            <a:xfrm>
              <a:off x="3676650" y="1531938"/>
              <a:ext cx="466725" cy="1571625"/>
            </a:xfrm>
            <a:custGeom>
              <a:avLst/>
              <a:gdLst>
                <a:gd name="connsiteX0" fmla="*/ 464344 w 466725"/>
                <a:gd name="connsiteY0" fmla="*/ 866775 h 1571625"/>
                <a:gd name="connsiteX1" fmla="*/ 466725 w 466725"/>
                <a:gd name="connsiteY1" fmla="*/ 1550194 h 1571625"/>
                <a:gd name="connsiteX2" fmla="*/ 238125 w 466725"/>
                <a:gd name="connsiteY2" fmla="*/ 1571625 h 1571625"/>
                <a:gd name="connsiteX3" fmla="*/ 242888 w 466725"/>
                <a:gd name="connsiteY3" fmla="*/ 1364456 h 1571625"/>
                <a:gd name="connsiteX4" fmla="*/ 242888 w 466725"/>
                <a:gd name="connsiteY4" fmla="*/ 1088231 h 1571625"/>
                <a:gd name="connsiteX5" fmla="*/ 242888 w 466725"/>
                <a:gd name="connsiteY5" fmla="*/ 792956 h 1571625"/>
                <a:gd name="connsiteX6" fmla="*/ 240506 w 466725"/>
                <a:gd name="connsiteY6" fmla="*/ 642937 h 1571625"/>
                <a:gd name="connsiteX7" fmla="*/ 240506 w 466725"/>
                <a:gd name="connsiteY7" fmla="*/ 564356 h 1571625"/>
                <a:gd name="connsiteX8" fmla="*/ 240506 w 466725"/>
                <a:gd name="connsiteY8" fmla="*/ 497681 h 1571625"/>
                <a:gd name="connsiteX9" fmla="*/ 238125 w 466725"/>
                <a:gd name="connsiteY9" fmla="*/ 457200 h 1571625"/>
                <a:gd name="connsiteX10" fmla="*/ 235744 w 466725"/>
                <a:gd name="connsiteY10" fmla="*/ 411956 h 1571625"/>
                <a:gd name="connsiteX11" fmla="*/ 230981 w 466725"/>
                <a:gd name="connsiteY11" fmla="*/ 373856 h 1571625"/>
                <a:gd name="connsiteX12" fmla="*/ 223838 w 466725"/>
                <a:gd name="connsiteY12" fmla="*/ 338137 h 1571625"/>
                <a:gd name="connsiteX13" fmla="*/ 214313 w 466725"/>
                <a:gd name="connsiteY13" fmla="*/ 295275 h 1571625"/>
                <a:gd name="connsiteX14" fmla="*/ 202406 w 466725"/>
                <a:gd name="connsiteY14" fmla="*/ 261937 h 1571625"/>
                <a:gd name="connsiteX15" fmla="*/ 188119 w 466725"/>
                <a:gd name="connsiteY15" fmla="*/ 223837 h 1571625"/>
                <a:gd name="connsiteX16" fmla="*/ 169069 w 466725"/>
                <a:gd name="connsiteY16" fmla="*/ 192881 h 1571625"/>
                <a:gd name="connsiteX17" fmla="*/ 147638 w 466725"/>
                <a:gd name="connsiteY17" fmla="*/ 161925 h 1571625"/>
                <a:gd name="connsiteX18" fmla="*/ 128588 w 466725"/>
                <a:gd name="connsiteY18" fmla="*/ 140494 h 1571625"/>
                <a:gd name="connsiteX19" fmla="*/ 109538 w 466725"/>
                <a:gd name="connsiteY19" fmla="*/ 126206 h 1571625"/>
                <a:gd name="connsiteX20" fmla="*/ 78581 w 466725"/>
                <a:gd name="connsiteY20" fmla="*/ 104775 h 1571625"/>
                <a:gd name="connsiteX21" fmla="*/ 33338 w 466725"/>
                <a:gd name="connsiteY21" fmla="*/ 71437 h 1571625"/>
                <a:gd name="connsiteX22" fmla="*/ 7144 w 466725"/>
                <a:gd name="connsiteY22" fmla="*/ 47625 h 1571625"/>
                <a:gd name="connsiteX23" fmla="*/ 0 w 466725"/>
                <a:gd name="connsiteY23" fmla="*/ 33337 h 1571625"/>
                <a:gd name="connsiteX24" fmla="*/ 0 w 466725"/>
                <a:gd name="connsiteY24" fmla="*/ 23812 h 1571625"/>
                <a:gd name="connsiteX25" fmla="*/ 9525 w 466725"/>
                <a:gd name="connsiteY25" fmla="*/ 11906 h 1571625"/>
                <a:gd name="connsiteX26" fmla="*/ 35719 w 466725"/>
                <a:gd name="connsiteY26" fmla="*/ 2381 h 1571625"/>
                <a:gd name="connsiteX27" fmla="*/ 80963 w 466725"/>
                <a:gd name="connsiteY27" fmla="*/ 0 h 1571625"/>
                <a:gd name="connsiteX28" fmla="*/ 140494 w 466725"/>
                <a:gd name="connsiteY28" fmla="*/ 4762 h 1571625"/>
                <a:gd name="connsiteX29" fmla="*/ 211931 w 466725"/>
                <a:gd name="connsiteY29" fmla="*/ 19050 h 1571625"/>
                <a:gd name="connsiteX30" fmla="*/ 271463 w 466725"/>
                <a:gd name="connsiteY30" fmla="*/ 40481 h 1571625"/>
                <a:gd name="connsiteX31" fmla="*/ 342900 w 466725"/>
                <a:gd name="connsiteY31" fmla="*/ 71437 h 1571625"/>
                <a:gd name="connsiteX32" fmla="*/ 407194 w 466725"/>
                <a:gd name="connsiteY32" fmla="*/ 102394 h 1571625"/>
                <a:gd name="connsiteX33" fmla="*/ 423863 w 466725"/>
                <a:gd name="connsiteY33" fmla="*/ 111919 h 1571625"/>
                <a:gd name="connsiteX34" fmla="*/ 450056 w 466725"/>
                <a:gd name="connsiteY34" fmla="*/ 304800 h 1571625"/>
                <a:gd name="connsiteX35" fmla="*/ 464344 w 466725"/>
                <a:gd name="connsiteY35" fmla="*/ 407194 h 1571625"/>
                <a:gd name="connsiteX36" fmla="*/ 466725 w 466725"/>
                <a:gd name="connsiteY36" fmla="*/ 502444 h 1571625"/>
                <a:gd name="connsiteX37" fmla="*/ 464344 w 466725"/>
                <a:gd name="connsiteY37" fmla="*/ 8667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571625">
                  <a:moveTo>
                    <a:pt x="464344" y="866775"/>
                  </a:moveTo>
                  <a:cubicBezTo>
                    <a:pt x="465138" y="1094581"/>
                    <a:pt x="465931" y="1322388"/>
                    <a:pt x="466725" y="1550194"/>
                  </a:cubicBezTo>
                  <a:lnTo>
                    <a:pt x="238125" y="1571625"/>
                  </a:lnTo>
                  <a:lnTo>
                    <a:pt x="242888" y="1364456"/>
                  </a:lnTo>
                  <a:lnTo>
                    <a:pt x="242888" y="1088231"/>
                  </a:lnTo>
                  <a:lnTo>
                    <a:pt x="242888" y="792956"/>
                  </a:lnTo>
                  <a:lnTo>
                    <a:pt x="240506" y="642937"/>
                  </a:lnTo>
                  <a:lnTo>
                    <a:pt x="240506" y="564356"/>
                  </a:lnTo>
                  <a:lnTo>
                    <a:pt x="240506" y="497681"/>
                  </a:lnTo>
                  <a:lnTo>
                    <a:pt x="238125" y="457200"/>
                  </a:lnTo>
                  <a:lnTo>
                    <a:pt x="235744" y="411956"/>
                  </a:lnTo>
                  <a:lnTo>
                    <a:pt x="230981" y="373856"/>
                  </a:lnTo>
                  <a:lnTo>
                    <a:pt x="223838" y="338137"/>
                  </a:lnTo>
                  <a:lnTo>
                    <a:pt x="214313" y="295275"/>
                  </a:lnTo>
                  <a:lnTo>
                    <a:pt x="202406" y="261937"/>
                  </a:lnTo>
                  <a:lnTo>
                    <a:pt x="188119" y="223837"/>
                  </a:lnTo>
                  <a:lnTo>
                    <a:pt x="169069" y="192881"/>
                  </a:lnTo>
                  <a:lnTo>
                    <a:pt x="147638" y="161925"/>
                  </a:lnTo>
                  <a:lnTo>
                    <a:pt x="128588" y="140494"/>
                  </a:lnTo>
                  <a:lnTo>
                    <a:pt x="109538" y="126206"/>
                  </a:lnTo>
                  <a:lnTo>
                    <a:pt x="78581" y="104775"/>
                  </a:lnTo>
                  <a:lnTo>
                    <a:pt x="33338" y="71437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9525" y="11906"/>
                  </a:lnTo>
                  <a:lnTo>
                    <a:pt x="35719" y="2381"/>
                  </a:lnTo>
                  <a:lnTo>
                    <a:pt x="80963" y="0"/>
                  </a:lnTo>
                  <a:lnTo>
                    <a:pt x="140494" y="4762"/>
                  </a:lnTo>
                  <a:lnTo>
                    <a:pt x="211931" y="19050"/>
                  </a:lnTo>
                  <a:lnTo>
                    <a:pt x="271463" y="40481"/>
                  </a:lnTo>
                  <a:lnTo>
                    <a:pt x="342900" y="71437"/>
                  </a:lnTo>
                  <a:lnTo>
                    <a:pt x="407194" y="102394"/>
                  </a:lnTo>
                  <a:lnTo>
                    <a:pt x="423863" y="111919"/>
                  </a:lnTo>
                  <a:lnTo>
                    <a:pt x="450056" y="304800"/>
                  </a:lnTo>
                  <a:lnTo>
                    <a:pt x="464344" y="407194"/>
                  </a:lnTo>
                  <a:cubicBezTo>
                    <a:pt x="465138" y="438944"/>
                    <a:pt x="465931" y="470694"/>
                    <a:pt x="466725" y="502444"/>
                  </a:cubicBezTo>
                  <a:cubicBezTo>
                    <a:pt x="465931" y="616744"/>
                    <a:pt x="465138" y="731044"/>
                    <a:pt x="464344" y="866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38B0E188-D1EF-4E03-AB69-9B5E89E34673}"/>
                </a:ext>
              </a:extLst>
            </p:cNvPr>
            <p:cNvSpPr/>
            <p:nvPr/>
          </p:nvSpPr>
          <p:spPr>
            <a:xfrm>
              <a:off x="2719388" y="2716213"/>
              <a:ext cx="442912" cy="1246187"/>
            </a:xfrm>
            <a:custGeom>
              <a:avLst/>
              <a:gdLst>
                <a:gd name="connsiteX0" fmla="*/ 431006 w 442912"/>
                <a:gd name="connsiteY0" fmla="*/ 621507 h 1245394"/>
                <a:gd name="connsiteX1" fmla="*/ 409575 w 442912"/>
                <a:gd name="connsiteY1" fmla="*/ 723900 h 1245394"/>
                <a:gd name="connsiteX2" fmla="*/ 385762 w 442912"/>
                <a:gd name="connsiteY2" fmla="*/ 819150 h 1245394"/>
                <a:gd name="connsiteX3" fmla="*/ 350043 w 442912"/>
                <a:gd name="connsiteY3" fmla="*/ 912019 h 1245394"/>
                <a:gd name="connsiteX4" fmla="*/ 323850 w 442912"/>
                <a:gd name="connsiteY4" fmla="*/ 978694 h 1245394"/>
                <a:gd name="connsiteX5" fmla="*/ 278606 w 442912"/>
                <a:gd name="connsiteY5" fmla="*/ 1069182 h 1245394"/>
                <a:gd name="connsiteX6" fmla="*/ 230981 w 442912"/>
                <a:gd name="connsiteY6" fmla="*/ 1147763 h 1245394"/>
                <a:gd name="connsiteX7" fmla="*/ 200025 w 442912"/>
                <a:gd name="connsiteY7" fmla="*/ 1195388 h 1245394"/>
                <a:gd name="connsiteX8" fmla="*/ 183356 w 442912"/>
                <a:gd name="connsiteY8" fmla="*/ 1214438 h 1245394"/>
                <a:gd name="connsiteX9" fmla="*/ 147637 w 442912"/>
                <a:gd name="connsiteY9" fmla="*/ 1235869 h 1245394"/>
                <a:gd name="connsiteX10" fmla="*/ 119062 w 442912"/>
                <a:gd name="connsiteY10" fmla="*/ 1243013 h 1245394"/>
                <a:gd name="connsiteX11" fmla="*/ 104775 w 442912"/>
                <a:gd name="connsiteY11" fmla="*/ 1245394 h 1245394"/>
                <a:gd name="connsiteX12" fmla="*/ 76200 w 442912"/>
                <a:gd name="connsiteY12" fmla="*/ 1235869 h 1245394"/>
                <a:gd name="connsiteX13" fmla="*/ 57150 w 442912"/>
                <a:gd name="connsiteY13" fmla="*/ 1219200 h 1245394"/>
                <a:gd name="connsiteX14" fmla="*/ 42862 w 442912"/>
                <a:gd name="connsiteY14" fmla="*/ 1190625 h 1245394"/>
                <a:gd name="connsiteX15" fmla="*/ 28575 w 442912"/>
                <a:gd name="connsiteY15" fmla="*/ 1152525 h 1245394"/>
                <a:gd name="connsiteX16" fmla="*/ 11906 w 442912"/>
                <a:gd name="connsiteY16" fmla="*/ 1081088 h 1245394"/>
                <a:gd name="connsiteX17" fmla="*/ 2381 w 442912"/>
                <a:gd name="connsiteY17" fmla="*/ 1016794 h 1245394"/>
                <a:gd name="connsiteX18" fmla="*/ 0 w 442912"/>
                <a:gd name="connsiteY18" fmla="*/ 969169 h 1245394"/>
                <a:gd name="connsiteX19" fmla="*/ 4762 w 442912"/>
                <a:gd name="connsiteY19" fmla="*/ 926307 h 1245394"/>
                <a:gd name="connsiteX20" fmla="*/ 14287 w 442912"/>
                <a:gd name="connsiteY20" fmla="*/ 892969 h 1245394"/>
                <a:gd name="connsiteX21" fmla="*/ 50006 w 442912"/>
                <a:gd name="connsiteY21" fmla="*/ 854869 h 1245394"/>
                <a:gd name="connsiteX22" fmla="*/ 109537 w 442912"/>
                <a:gd name="connsiteY22" fmla="*/ 776288 h 1245394"/>
                <a:gd name="connsiteX23" fmla="*/ 157162 w 442912"/>
                <a:gd name="connsiteY23" fmla="*/ 707232 h 1245394"/>
                <a:gd name="connsiteX24" fmla="*/ 202406 w 442912"/>
                <a:gd name="connsiteY24" fmla="*/ 626269 h 1245394"/>
                <a:gd name="connsiteX25" fmla="*/ 235743 w 442912"/>
                <a:gd name="connsiteY25" fmla="*/ 545307 h 1245394"/>
                <a:gd name="connsiteX26" fmla="*/ 257175 w 442912"/>
                <a:gd name="connsiteY26" fmla="*/ 478632 h 1245394"/>
                <a:gd name="connsiteX27" fmla="*/ 273843 w 442912"/>
                <a:gd name="connsiteY27" fmla="*/ 416719 h 1245394"/>
                <a:gd name="connsiteX28" fmla="*/ 288131 w 442912"/>
                <a:gd name="connsiteY28" fmla="*/ 328613 h 1245394"/>
                <a:gd name="connsiteX29" fmla="*/ 295275 w 442912"/>
                <a:gd name="connsiteY29" fmla="*/ 257175 h 1245394"/>
                <a:gd name="connsiteX30" fmla="*/ 295275 w 442912"/>
                <a:gd name="connsiteY30" fmla="*/ 195263 h 1245394"/>
                <a:gd name="connsiteX31" fmla="*/ 292893 w 442912"/>
                <a:gd name="connsiteY31" fmla="*/ 145257 h 1245394"/>
                <a:gd name="connsiteX32" fmla="*/ 285750 w 442912"/>
                <a:gd name="connsiteY32" fmla="*/ 76200 h 1245394"/>
                <a:gd name="connsiteX33" fmla="*/ 283368 w 442912"/>
                <a:gd name="connsiteY33" fmla="*/ 38100 h 1245394"/>
                <a:gd name="connsiteX34" fmla="*/ 283368 w 442912"/>
                <a:gd name="connsiteY34" fmla="*/ 16669 h 1245394"/>
                <a:gd name="connsiteX35" fmla="*/ 288131 w 442912"/>
                <a:gd name="connsiteY35" fmla="*/ 0 h 1245394"/>
                <a:gd name="connsiteX36" fmla="*/ 302418 w 442912"/>
                <a:gd name="connsiteY36" fmla="*/ 0 h 1245394"/>
                <a:gd name="connsiteX37" fmla="*/ 321468 w 442912"/>
                <a:gd name="connsiteY37" fmla="*/ 7144 h 1245394"/>
                <a:gd name="connsiteX38" fmla="*/ 340518 w 442912"/>
                <a:gd name="connsiteY38" fmla="*/ 26194 h 1245394"/>
                <a:gd name="connsiteX39" fmla="*/ 359568 w 442912"/>
                <a:gd name="connsiteY39" fmla="*/ 54769 h 1245394"/>
                <a:gd name="connsiteX40" fmla="*/ 381000 w 442912"/>
                <a:gd name="connsiteY40" fmla="*/ 104775 h 1245394"/>
                <a:gd name="connsiteX41" fmla="*/ 397668 w 442912"/>
                <a:gd name="connsiteY41" fmla="*/ 152400 h 1245394"/>
                <a:gd name="connsiteX42" fmla="*/ 414337 w 442912"/>
                <a:gd name="connsiteY42" fmla="*/ 219075 h 1245394"/>
                <a:gd name="connsiteX43" fmla="*/ 426243 w 442912"/>
                <a:gd name="connsiteY43" fmla="*/ 278607 h 1245394"/>
                <a:gd name="connsiteX44" fmla="*/ 442912 w 442912"/>
                <a:gd name="connsiteY44" fmla="*/ 400050 h 1245394"/>
                <a:gd name="connsiteX45" fmla="*/ 442912 w 442912"/>
                <a:gd name="connsiteY45" fmla="*/ 426244 h 1245394"/>
                <a:gd name="connsiteX46" fmla="*/ 442912 w 442912"/>
                <a:gd name="connsiteY46" fmla="*/ 552450 h 1245394"/>
                <a:gd name="connsiteX47" fmla="*/ 431006 w 442912"/>
                <a:gd name="connsiteY47" fmla="*/ 621507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2912" h="1245394">
                  <a:moveTo>
                    <a:pt x="431006" y="621507"/>
                  </a:moveTo>
                  <a:lnTo>
                    <a:pt x="409575" y="723900"/>
                  </a:lnTo>
                  <a:lnTo>
                    <a:pt x="385762" y="819150"/>
                  </a:lnTo>
                  <a:lnTo>
                    <a:pt x="350043" y="912019"/>
                  </a:lnTo>
                  <a:lnTo>
                    <a:pt x="323850" y="978694"/>
                  </a:lnTo>
                  <a:lnTo>
                    <a:pt x="278606" y="1069182"/>
                  </a:lnTo>
                  <a:lnTo>
                    <a:pt x="230981" y="1147763"/>
                  </a:lnTo>
                  <a:lnTo>
                    <a:pt x="200025" y="1195388"/>
                  </a:lnTo>
                  <a:lnTo>
                    <a:pt x="183356" y="1214438"/>
                  </a:lnTo>
                  <a:lnTo>
                    <a:pt x="147637" y="1235869"/>
                  </a:lnTo>
                  <a:lnTo>
                    <a:pt x="119062" y="1243013"/>
                  </a:lnTo>
                  <a:lnTo>
                    <a:pt x="104775" y="1245394"/>
                  </a:lnTo>
                  <a:lnTo>
                    <a:pt x="76200" y="1235869"/>
                  </a:lnTo>
                  <a:lnTo>
                    <a:pt x="57150" y="1219200"/>
                  </a:lnTo>
                  <a:lnTo>
                    <a:pt x="42862" y="1190625"/>
                  </a:lnTo>
                  <a:lnTo>
                    <a:pt x="28575" y="1152525"/>
                  </a:lnTo>
                  <a:lnTo>
                    <a:pt x="11906" y="1081088"/>
                  </a:lnTo>
                  <a:lnTo>
                    <a:pt x="2381" y="1016794"/>
                  </a:lnTo>
                  <a:lnTo>
                    <a:pt x="0" y="969169"/>
                  </a:lnTo>
                  <a:lnTo>
                    <a:pt x="4762" y="926307"/>
                  </a:lnTo>
                  <a:lnTo>
                    <a:pt x="14287" y="892969"/>
                  </a:lnTo>
                  <a:lnTo>
                    <a:pt x="50006" y="854869"/>
                  </a:lnTo>
                  <a:lnTo>
                    <a:pt x="109537" y="776288"/>
                  </a:lnTo>
                  <a:lnTo>
                    <a:pt x="157162" y="707232"/>
                  </a:lnTo>
                  <a:lnTo>
                    <a:pt x="202406" y="626269"/>
                  </a:lnTo>
                  <a:lnTo>
                    <a:pt x="235743" y="545307"/>
                  </a:lnTo>
                  <a:lnTo>
                    <a:pt x="257175" y="478632"/>
                  </a:lnTo>
                  <a:lnTo>
                    <a:pt x="273843" y="416719"/>
                  </a:lnTo>
                  <a:lnTo>
                    <a:pt x="288131" y="328613"/>
                  </a:lnTo>
                  <a:lnTo>
                    <a:pt x="295275" y="257175"/>
                  </a:lnTo>
                  <a:lnTo>
                    <a:pt x="295275" y="195263"/>
                  </a:lnTo>
                  <a:lnTo>
                    <a:pt x="292893" y="145257"/>
                  </a:lnTo>
                  <a:lnTo>
                    <a:pt x="285750" y="76200"/>
                  </a:lnTo>
                  <a:lnTo>
                    <a:pt x="283368" y="38100"/>
                  </a:lnTo>
                  <a:lnTo>
                    <a:pt x="283368" y="16669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21468" y="7144"/>
                  </a:lnTo>
                  <a:lnTo>
                    <a:pt x="340518" y="26194"/>
                  </a:lnTo>
                  <a:lnTo>
                    <a:pt x="359568" y="54769"/>
                  </a:lnTo>
                  <a:lnTo>
                    <a:pt x="381000" y="104775"/>
                  </a:lnTo>
                  <a:lnTo>
                    <a:pt x="397668" y="152400"/>
                  </a:lnTo>
                  <a:lnTo>
                    <a:pt x="414337" y="219075"/>
                  </a:lnTo>
                  <a:lnTo>
                    <a:pt x="426243" y="278607"/>
                  </a:lnTo>
                  <a:lnTo>
                    <a:pt x="442912" y="400050"/>
                  </a:lnTo>
                  <a:lnTo>
                    <a:pt x="442912" y="426244"/>
                  </a:lnTo>
                  <a:lnTo>
                    <a:pt x="442912" y="552450"/>
                  </a:lnTo>
                  <a:lnTo>
                    <a:pt x="431006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5F259AB8-5193-4382-8F58-624ABB72B528}"/>
                </a:ext>
              </a:extLst>
            </p:cNvPr>
            <p:cNvSpPr/>
            <p:nvPr/>
          </p:nvSpPr>
          <p:spPr>
            <a:xfrm>
              <a:off x="3987800" y="3389313"/>
              <a:ext cx="401638" cy="2800350"/>
            </a:xfrm>
            <a:custGeom>
              <a:avLst/>
              <a:gdLst>
                <a:gd name="connsiteX0" fmla="*/ 175708 w 401619"/>
                <a:gd name="connsiteY0" fmla="*/ 1151068 h 2800574"/>
                <a:gd name="connsiteX1" fmla="*/ 175708 w 401619"/>
                <a:gd name="connsiteY1" fmla="*/ 842682 h 2800574"/>
                <a:gd name="connsiteX2" fmla="*/ 175708 w 401619"/>
                <a:gd name="connsiteY2" fmla="*/ 562983 h 2800574"/>
                <a:gd name="connsiteX3" fmla="*/ 175708 w 401619"/>
                <a:gd name="connsiteY3" fmla="*/ 347830 h 2800574"/>
                <a:gd name="connsiteX4" fmla="*/ 175708 w 401619"/>
                <a:gd name="connsiteY4" fmla="*/ 304800 h 2800574"/>
                <a:gd name="connsiteX5" fmla="*/ 168537 w 401619"/>
                <a:gd name="connsiteY5" fmla="*/ 268941 h 2800574"/>
                <a:gd name="connsiteX6" fmla="*/ 157779 w 401619"/>
                <a:gd name="connsiteY6" fmla="*/ 229496 h 2800574"/>
                <a:gd name="connsiteX7" fmla="*/ 139850 w 401619"/>
                <a:gd name="connsiteY7" fmla="*/ 190052 h 2800574"/>
                <a:gd name="connsiteX8" fmla="*/ 114748 w 401619"/>
                <a:gd name="connsiteY8" fmla="*/ 150607 h 2800574"/>
                <a:gd name="connsiteX9" fmla="*/ 78890 w 401619"/>
                <a:gd name="connsiteY9" fmla="*/ 103990 h 2800574"/>
                <a:gd name="connsiteX10" fmla="*/ 50203 w 401619"/>
                <a:gd name="connsiteY10" fmla="*/ 71717 h 2800574"/>
                <a:gd name="connsiteX11" fmla="*/ 10758 w 401619"/>
                <a:gd name="connsiteY11" fmla="*/ 39445 h 2800574"/>
                <a:gd name="connsiteX12" fmla="*/ 0 w 401619"/>
                <a:gd name="connsiteY12" fmla="*/ 21515 h 2800574"/>
                <a:gd name="connsiteX13" fmla="*/ 3586 w 401619"/>
                <a:gd name="connsiteY13" fmla="*/ 7172 h 2800574"/>
                <a:gd name="connsiteX14" fmla="*/ 14344 w 401619"/>
                <a:gd name="connsiteY14" fmla="*/ 3586 h 2800574"/>
                <a:gd name="connsiteX15" fmla="*/ 57374 w 401619"/>
                <a:gd name="connsiteY15" fmla="*/ 0 h 2800574"/>
                <a:gd name="connsiteX16" fmla="*/ 132678 w 401619"/>
                <a:gd name="connsiteY16" fmla="*/ 10757 h 2800574"/>
                <a:gd name="connsiteX17" fmla="*/ 229497 w 401619"/>
                <a:gd name="connsiteY17" fmla="*/ 43030 h 2800574"/>
                <a:gd name="connsiteX18" fmla="*/ 294043 w 401619"/>
                <a:gd name="connsiteY18" fmla="*/ 71717 h 2800574"/>
                <a:gd name="connsiteX19" fmla="*/ 369346 w 401619"/>
                <a:gd name="connsiteY19" fmla="*/ 121920 h 2800574"/>
                <a:gd name="connsiteX20" fmla="*/ 401619 w 401619"/>
                <a:gd name="connsiteY20" fmla="*/ 290456 h 2800574"/>
                <a:gd name="connsiteX21" fmla="*/ 394447 w 401619"/>
                <a:gd name="connsiteY21" fmla="*/ 498437 h 2800574"/>
                <a:gd name="connsiteX22" fmla="*/ 376518 w 401619"/>
                <a:gd name="connsiteY22" fmla="*/ 828339 h 2800574"/>
                <a:gd name="connsiteX23" fmla="*/ 380104 w 401619"/>
                <a:gd name="connsiteY23" fmla="*/ 1129553 h 2800574"/>
                <a:gd name="connsiteX24" fmla="*/ 380104 w 401619"/>
                <a:gd name="connsiteY24" fmla="*/ 1520414 h 2800574"/>
                <a:gd name="connsiteX25" fmla="*/ 380104 w 401619"/>
                <a:gd name="connsiteY25" fmla="*/ 1868245 h 2800574"/>
                <a:gd name="connsiteX26" fmla="*/ 380104 w 401619"/>
                <a:gd name="connsiteY26" fmla="*/ 2251934 h 2800574"/>
                <a:gd name="connsiteX27" fmla="*/ 369346 w 401619"/>
                <a:gd name="connsiteY27" fmla="*/ 2510117 h 2800574"/>
                <a:gd name="connsiteX28" fmla="*/ 358588 w 401619"/>
                <a:gd name="connsiteY28" fmla="*/ 2639209 h 2800574"/>
                <a:gd name="connsiteX29" fmla="*/ 344245 w 401619"/>
                <a:gd name="connsiteY29" fmla="*/ 2685826 h 2800574"/>
                <a:gd name="connsiteX30" fmla="*/ 319144 w 401619"/>
                <a:gd name="connsiteY30" fmla="*/ 2743200 h 2800574"/>
                <a:gd name="connsiteX31" fmla="*/ 294043 w 401619"/>
                <a:gd name="connsiteY31" fmla="*/ 2771887 h 2800574"/>
                <a:gd name="connsiteX32" fmla="*/ 265355 w 401619"/>
                <a:gd name="connsiteY32" fmla="*/ 2796988 h 2800574"/>
                <a:gd name="connsiteX33" fmla="*/ 240254 w 401619"/>
                <a:gd name="connsiteY33" fmla="*/ 2800574 h 2800574"/>
                <a:gd name="connsiteX34" fmla="*/ 207981 w 401619"/>
                <a:gd name="connsiteY34" fmla="*/ 2789816 h 2800574"/>
                <a:gd name="connsiteX35" fmla="*/ 179294 w 401619"/>
                <a:gd name="connsiteY35" fmla="*/ 2761129 h 2800574"/>
                <a:gd name="connsiteX36" fmla="*/ 157779 w 401619"/>
                <a:gd name="connsiteY36" fmla="*/ 2728856 h 2800574"/>
                <a:gd name="connsiteX37" fmla="*/ 129092 w 401619"/>
                <a:gd name="connsiteY37" fmla="*/ 2639209 h 2800574"/>
                <a:gd name="connsiteX38" fmla="*/ 103991 w 401619"/>
                <a:gd name="connsiteY38" fmla="*/ 2538805 h 2800574"/>
                <a:gd name="connsiteX39" fmla="*/ 93233 w 401619"/>
                <a:gd name="connsiteY39" fmla="*/ 2456329 h 2800574"/>
                <a:gd name="connsiteX40" fmla="*/ 89647 w 401619"/>
                <a:gd name="connsiteY40" fmla="*/ 2370268 h 2800574"/>
                <a:gd name="connsiteX41" fmla="*/ 89647 w 401619"/>
                <a:gd name="connsiteY41" fmla="*/ 2337995 h 2800574"/>
                <a:gd name="connsiteX42" fmla="*/ 100405 w 401619"/>
                <a:gd name="connsiteY42" fmla="*/ 2309308 h 2800574"/>
                <a:gd name="connsiteX43" fmla="*/ 125506 w 401619"/>
                <a:gd name="connsiteY43" fmla="*/ 2241176 h 2800574"/>
                <a:gd name="connsiteX44" fmla="*/ 139850 w 401619"/>
                <a:gd name="connsiteY44" fmla="*/ 2162287 h 2800574"/>
                <a:gd name="connsiteX45" fmla="*/ 154193 w 401619"/>
                <a:gd name="connsiteY45" fmla="*/ 2083397 h 2800574"/>
                <a:gd name="connsiteX46" fmla="*/ 164951 w 401619"/>
                <a:gd name="connsiteY46" fmla="*/ 1982993 h 2800574"/>
                <a:gd name="connsiteX47" fmla="*/ 172123 w 401619"/>
                <a:gd name="connsiteY47" fmla="*/ 1853901 h 2800574"/>
                <a:gd name="connsiteX48" fmla="*/ 179294 w 401619"/>
                <a:gd name="connsiteY48" fmla="*/ 1624405 h 2800574"/>
                <a:gd name="connsiteX49" fmla="*/ 175708 w 401619"/>
                <a:gd name="connsiteY49" fmla="*/ 1151068 h 280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1619" h="2800574">
                  <a:moveTo>
                    <a:pt x="175708" y="1151068"/>
                  </a:moveTo>
                  <a:lnTo>
                    <a:pt x="175708" y="842682"/>
                  </a:lnTo>
                  <a:lnTo>
                    <a:pt x="175708" y="562983"/>
                  </a:lnTo>
                  <a:lnTo>
                    <a:pt x="175708" y="347830"/>
                  </a:lnTo>
                  <a:lnTo>
                    <a:pt x="175708" y="304800"/>
                  </a:lnTo>
                  <a:lnTo>
                    <a:pt x="168537" y="268941"/>
                  </a:lnTo>
                  <a:lnTo>
                    <a:pt x="157779" y="229496"/>
                  </a:lnTo>
                  <a:lnTo>
                    <a:pt x="139850" y="190052"/>
                  </a:lnTo>
                  <a:lnTo>
                    <a:pt x="114748" y="150607"/>
                  </a:lnTo>
                  <a:lnTo>
                    <a:pt x="78890" y="103990"/>
                  </a:lnTo>
                  <a:lnTo>
                    <a:pt x="50203" y="71717"/>
                  </a:lnTo>
                  <a:lnTo>
                    <a:pt x="10758" y="39445"/>
                  </a:lnTo>
                  <a:lnTo>
                    <a:pt x="0" y="21515"/>
                  </a:lnTo>
                  <a:lnTo>
                    <a:pt x="3586" y="7172"/>
                  </a:lnTo>
                  <a:lnTo>
                    <a:pt x="14344" y="3586"/>
                  </a:lnTo>
                  <a:lnTo>
                    <a:pt x="57374" y="0"/>
                  </a:lnTo>
                  <a:lnTo>
                    <a:pt x="132678" y="10757"/>
                  </a:lnTo>
                  <a:lnTo>
                    <a:pt x="229497" y="43030"/>
                  </a:lnTo>
                  <a:lnTo>
                    <a:pt x="294043" y="71717"/>
                  </a:lnTo>
                  <a:lnTo>
                    <a:pt x="369346" y="121920"/>
                  </a:lnTo>
                  <a:lnTo>
                    <a:pt x="401619" y="290456"/>
                  </a:lnTo>
                  <a:lnTo>
                    <a:pt x="394447" y="498437"/>
                  </a:lnTo>
                  <a:lnTo>
                    <a:pt x="376518" y="828339"/>
                  </a:lnTo>
                  <a:cubicBezTo>
                    <a:pt x="377713" y="928744"/>
                    <a:pt x="378909" y="1029148"/>
                    <a:pt x="380104" y="1129553"/>
                  </a:cubicBezTo>
                  <a:lnTo>
                    <a:pt x="380104" y="1520414"/>
                  </a:lnTo>
                  <a:lnTo>
                    <a:pt x="380104" y="1868245"/>
                  </a:lnTo>
                  <a:lnTo>
                    <a:pt x="380104" y="2251934"/>
                  </a:lnTo>
                  <a:lnTo>
                    <a:pt x="369346" y="2510117"/>
                  </a:lnTo>
                  <a:lnTo>
                    <a:pt x="358588" y="2639209"/>
                  </a:lnTo>
                  <a:lnTo>
                    <a:pt x="344245" y="2685826"/>
                  </a:lnTo>
                  <a:lnTo>
                    <a:pt x="319144" y="2743200"/>
                  </a:lnTo>
                  <a:lnTo>
                    <a:pt x="294043" y="2771887"/>
                  </a:lnTo>
                  <a:lnTo>
                    <a:pt x="265355" y="2796988"/>
                  </a:lnTo>
                  <a:lnTo>
                    <a:pt x="240254" y="2800574"/>
                  </a:lnTo>
                  <a:lnTo>
                    <a:pt x="207981" y="2789816"/>
                  </a:lnTo>
                  <a:lnTo>
                    <a:pt x="179294" y="2761129"/>
                  </a:lnTo>
                  <a:lnTo>
                    <a:pt x="157779" y="2728856"/>
                  </a:lnTo>
                  <a:lnTo>
                    <a:pt x="129092" y="2639209"/>
                  </a:lnTo>
                  <a:lnTo>
                    <a:pt x="103991" y="2538805"/>
                  </a:lnTo>
                  <a:lnTo>
                    <a:pt x="93233" y="2456329"/>
                  </a:lnTo>
                  <a:lnTo>
                    <a:pt x="89647" y="2370268"/>
                  </a:lnTo>
                  <a:lnTo>
                    <a:pt x="89647" y="2337995"/>
                  </a:lnTo>
                  <a:lnTo>
                    <a:pt x="100405" y="2309308"/>
                  </a:lnTo>
                  <a:lnTo>
                    <a:pt x="125506" y="2241176"/>
                  </a:lnTo>
                  <a:lnTo>
                    <a:pt x="139850" y="2162287"/>
                  </a:lnTo>
                  <a:lnTo>
                    <a:pt x="154193" y="2083397"/>
                  </a:lnTo>
                  <a:lnTo>
                    <a:pt x="164951" y="1982993"/>
                  </a:lnTo>
                  <a:lnTo>
                    <a:pt x="172123" y="1853901"/>
                  </a:lnTo>
                  <a:lnTo>
                    <a:pt x="179294" y="1624405"/>
                  </a:lnTo>
                  <a:cubicBezTo>
                    <a:pt x="178099" y="1480970"/>
                    <a:pt x="176903" y="1337534"/>
                    <a:pt x="175708" y="11510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3417147-84B8-464E-B8D1-429C8A00ADE9}"/>
                </a:ext>
              </a:extLst>
            </p:cNvPr>
            <p:cNvSpPr/>
            <p:nvPr/>
          </p:nvSpPr>
          <p:spPr>
            <a:xfrm>
              <a:off x="3990975" y="1398588"/>
              <a:ext cx="2192338" cy="1539875"/>
            </a:xfrm>
            <a:custGeom>
              <a:avLst/>
              <a:gdLst>
                <a:gd name="connsiteX0" fmla="*/ 1073944 w 2193131"/>
                <a:gd name="connsiteY0" fmla="*/ 140494 h 1540669"/>
                <a:gd name="connsiteX1" fmla="*/ 783431 w 2193131"/>
                <a:gd name="connsiteY1" fmla="*/ 183356 h 1540669"/>
                <a:gd name="connsiteX2" fmla="*/ 571500 w 2193131"/>
                <a:gd name="connsiteY2" fmla="*/ 214312 h 1540669"/>
                <a:gd name="connsiteX3" fmla="*/ 500063 w 2193131"/>
                <a:gd name="connsiteY3" fmla="*/ 223837 h 1540669"/>
                <a:gd name="connsiteX4" fmla="*/ 390525 w 2193131"/>
                <a:gd name="connsiteY4" fmla="*/ 235744 h 1540669"/>
                <a:gd name="connsiteX5" fmla="*/ 261938 w 2193131"/>
                <a:gd name="connsiteY5" fmla="*/ 242887 h 1540669"/>
                <a:gd name="connsiteX6" fmla="*/ 0 w 2193131"/>
                <a:gd name="connsiteY6" fmla="*/ 247650 h 1540669"/>
                <a:gd name="connsiteX7" fmla="*/ 54769 w 2193131"/>
                <a:gd name="connsiteY7" fmla="*/ 428625 h 1540669"/>
                <a:gd name="connsiteX8" fmla="*/ 157163 w 2193131"/>
                <a:gd name="connsiteY8" fmla="*/ 423862 h 1540669"/>
                <a:gd name="connsiteX9" fmla="*/ 219075 w 2193131"/>
                <a:gd name="connsiteY9" fmla="*/ 416719 h 1540669"/>
                <a:gd name="connsiteX10" fmla="*/ 276225 w 2193131"/>
                <a:gd name="connsiteY10" fmla="*/ 404812 h 1540669"/>
                <a:gd name="connsiteX11" fmla="*/ 478631 w 2193131"/>
                <a:gd name="connsiteY11" fmla="*/ 378619 h 1540669"/>
                <a:gd name="connsiteX12" fmla="*/ 778669 w 2193131"/>
                <a:gd name="connsiteY12" fmla="*/ 338137 h 1540669"/>
                <a:gd name="connsiteX13" fmla="*/ 1095375 w 2193131"/>
                <a:gd name="connsiteY13" fmla="*/ 295275 h 1540669"/>
                <a:gd name="connsiteX14" fmla="*/ 1366838 w 2193131"/>
                <a:gd name="connsiteY14" fmla="*/ 254794 h 1540669"/>
                <a:gd name="connsiteX15" fmla="*/ 1516856 w 2193131"/>
                <a:gd name="connsiteY15" fmla="*/ 233362 h 1540669"/>
                <a:gd name="connsiteX16" fmla="*/ 1612106 w 2193131"/>
                <a:gd name="connsiteY16" fmla="*/ 226219 h 1540669"/>
                <a:gd name="connsiteX17" fmla="*/ 1702594 w 2193131"/>
                <a:gd name="connsiteY17" fmla="*/ 223837 h 1540669"/>
                <a:gd name="connsiteX18" fmla="*/ 1740694 w 2193131"/>
                <a:gd name="connsiteY18" fmla="*/ 228600 h 1540669"/>
                <a:gd name="connsiteX19" fmla="*/ 1766888 w 2193131"/>
                <a:gd name="connsiteY19" fmla="*/ 238125 h 1540669"/>
                <a:gd name="connsiteX20" fmla="*/ 1795463 w 2193131"/>
                <a:gd name="connsiteY20" fmla="*/ 259556 h 1540669"/>
                <a:gd name="connsiteX21" fmla="*/ 1814513 w 2193131"/>
                <a:gd name="connsiteY21" fmla="*/ 280987 h 1540669"/>
                <a:gd name="connsiteX22" fmla="*/ 1828800 w 2193131"/>
                <a:gd name="connsiteY22" fmla="*/ 307181 h 1540669"/>
                <a:gd name="connsiteX23" fmla="*/ 1845469 w 2193131"/>
                <a:gd name="connsiteY23" fmla="*/ 359569 h 1540669"/>
                <a:gd name="connsiteX24" fmla="*/ 1847850 w 2193131"/>
                <a:gd name="connsiteY24" fmla="*/ 447675 h 1540669"/>
                <a:gd name="connsiteX25" fmla="*/ 1847850 w 2193131"/>
                <a:gd name="connsiteY25" fmla="*/ 711994 h 1540669"/>
                <a:gd name="connsiteX26" fmla="*/ 1828800 w 2193131"/>
                <a:gd name="connsiteY26" fmla="*/ 823912 h 1540669"/>
                <a:gd name="connsiteX27" fmla="*/ 1816894 w 2193131"/>
                <a:gd name="connsiteY27" fmla="*/ 1040606 h 1540669"/>
                <a:gd name="connsiteX28" fmla="*/ 1804988 w 2193131"/>
                <a:gd name="connsiteY28" fmla="*/ 1323975 h 1540669"/>
                <a:gd name="connsiteX29" fmla="*/ 1804988 w 2193131"/>
                <a:gd name="connsiteY29" fmla="*/ 1540669 h 1540669"/>
                <a:gd name="connsiteX30" fmla="*/ 2019300 w 2193131"/>
                <a:gd name="connsiteY30" fmla="*/ 1528762 h 1540669"/>
                <a:gd name="connsiteX31" fmla="*/ 2031206 w 2193131"/>
                <a:gd name="connsiteY31" fmla="*/ 1359694 h 1540669"/>
                <a:gd name="connsiteX32" fmla="*/ 2043113 w 2193131"/>
                <a:gd name="connsiteY32" fmla="*/ 1166812 h 1540669"/>
                <a:gd name="connsiteX33" fmla="*/ 2057400 w 2193131"/>
                <a:gd name="connsiteY33" fmla="*/ 997744 h 1540669"/>
                <a:gd name="connsiteX34" fmla="*/ 2078831 w 2193131"/>
                <a:gd name="connsiteY34" fmla="*/ 769144 h 1540669"/>
                <a:gd name="connsiteX35" fmla="*/ 2097881 w 2193131"/>
                <a:gd name="connsiteY35" fmla="*/ 583406 h 1540669"/>
                <a:gd name="connsiteX36" fmla="*/ 2119313 w 2193131"/>
                <a:gd name="connsiteY36" fmla="*/ 400050 h 1540669"/>
                <a:gd name="connsiteX37" fmla="*/ 2124075 w 2193131"/>
                <a:gd name="connsiteY37" fmla="*/ 378619 h 1540669"/>
                <a:gd name="connsiteX38" fmla="*/ 2140744 w 2193131"/>
                <a:gd name="connsiteY38" fmla="*/ 354806 h 1540669"/>
                <a:gd name="connsiteX39" fmla="*/ 2162175 w 2193131"/>
                <a:gd name="connsiteY39" fmla="*/ 333375 h 1540669"/>
                <a:gd name="connsiteX40" fmla="*/ 2178844 w 2193131"/>
                <a:gd name="connsiteY40" fmla="*/ 314325 h 1540669"/>
                <a:gd name="connsiteX41" fmla="*/ 2190750 w 2193131"/>
                <a:gd name="connsiteY41" fmla="*/ 290512 h 1540669"/>
                <a:gd name="connsiteX42" fmla="*/ 2193131 w 2193131"/>
                <a:gd name="connsiteY42" fmla="*/ 261937 h 1540669"/>
                <a:gd name="connsiteX43" fmla="*/ 2190750 w 2193131"/>
                <a:gd name="connsiteY43" fmla="*/ 245269 h 1540669"/>
                <a:gd name="connsiteX44" fmla="*/ 2183606 w 2193131"/>
                <a:gd name="connsiteY44" fmla="*/ 221456 h 1540669"/>
                <a:gd name="connsiteX45" fmla="*/ 2169319 w 2193131"/>
                <a:gd name="connsiteY45" fmla="*/ 197644 h 1540669"/>
                <a:gd name="connsiteX46" fmla="*/ 2135981 w 2193131"/>
                <a:gd name="connsiteY46" fmla="*/ 166687 h 1540669"/>
                <a:gd name="connsiteX47" fmla="*/ 2078831 w 2193131"/>
                <a:gd name="connsiteY47" fmla="*/ 123825 h 1540669"/>
                <a:gd name="connsiteX48" fmla="*/ 1997869 w 2193131"/>
                <a:gd name="connsiteY48" fmla="*/ 76200 h 1540669"/>
                <a:gd name="connsiteX49" fmla="*/ 1876425 w 2193131"/>
                <a:gd name="connsiteY49" fmla="*/ 16669 h 1540669"/>
                <a:gd name="connsiteX50" fmla="*/ 1833563 w 2193131"/>
                <a:gd name="connsiteY50" fmla="*/ 0 h 1540669"/>
                <a:gd name="connsiteX51" fmla="*/ 1816894 w 2193131"/>
                <a:gd name="connsiteY51" fmla="*/ 0 h 1540669"/>
                <a:gd name="connsiteX52" fmla="*/ 1781175 w 2193131"/>
                <a:gd name="connsiteY52" fmla="*/ 7144 h 1540669"/>
                <a:gd name="connsiteX53" fmla="*/ 1731169 w 2193131"/>
                <a:gd name="connsiteY53" fmla="*/ 21431 h 1540669"/>
                <a:gd name="connsiteX54" fmla="*/ 1669256 w 2193131"/>
                <a:gd name="connsiteY54" fmla="*/ 42862 h 1540669"/>
                <a:gd name="connsiteX55" fmla="*/ 1628775 w 2193131"/>
                <a:gd name="connsiteY55" fmla="*/ 52387 h 1540669"/>
                <a:gd name="connsiteX56" fmla="*/ 1409700 w 2193131"/>
                <a:gd name="connsiteY56" fmla="*/ 85725 h 1540669"/>
                <a:gd name="connsiteX57" fmla="*/ 1073944 w 2193131"/>
                <a:gd name="connsiteY57" fmla="*/ 140494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93131" h="1540669">
                  <a:moveTo>
                    <a:pt x="1073944" y="140494"/>
                  </a:moveTo>
                  <a:lnTo>
                    <a:pt x="783431" y="183356"/>
                  </a:lnTo>
                  <a:lnTo>
                    <a:pt x="571500" y="214312"/>
                  </a:lnTo>
                  <a:lnTo>
                    <a:pt x="500063" y="223837"/>
                  </a:lnTo>
                  <a:lnTo>
                    <a:pt x="390525" y="235744"/>
                  </a:lnTo>
                  <a:lnTo>
                    <a:pt x="261938" y="242887"/>
                  </a:lnTo>
                  <a:lnTo>
                    <a:pt x="0" y="247650"/>
                  </a:lnTo>
                  <a:lnTo>
                    <a:pt x="54769" y="428625"/>
                  </a:lnTo>
                  <a:lnTo>
                    <a:pt x="157163" y="423862"/>
                  </a:lnTo>
                  <a:lnTo>
                    <a:pt x="219075" y="416719"/>
                  </a:lnTo>
                  <a:lnTo>
                    <a:pt x="276225" y="404812"/>
                  </a:lnTo>
                  <a:lnTo>
                    <a:pt x="478631" y="378619"/>
                  </a:lnTo>
                  <a:lnTo>
                    <a:pt x="778669" y="338137"/>
                  </a:lnTo>
                  <a:lnTo>
                    <a:pt x="1095375" y="295275"/>
                  </a:lnTo>
                  <a:lnTo>
                    <a:pt x="1366838" y="254794"/>
                  </a:lnTo>
                  <a:lnTo>
                    <a:pt x="1516856" y="233362"/>
                  </a:lnTo>
                  <a:lnTo>
                    <a:pt x="1612106" y="226219"/>
                  </a:lnTo>
                  <a:lnTo>
                    <a:pt x="1702594" y="223837"/>
                  </a:lnTo>
                  <a:lnTo>
                    <a:pt x="1740694" y="228600"/>
                  </a:lnTo>
                  <a:lnTo>
                    <a:pt x="1766888" y="238125"/>
                  </a:lnTo>
                  <a:lnTo>
                    <a:pt x="1795463" y="259556"/>
                  </a:lnTo>
                  <a:lnTo>
                    <a:pt x="1814513" y="280987"/>
                  </a:lnTo>
                  <a:lnTo>
                    <a:pt x="1828800" y="307181"/>
                  </a:lnTo>
                  <a:lnTo>
                    <a:pt x="1845469" y="359569"/>
                  </a:lnTo>
                  <a:cubicBezTo>
                    <a:pt x="1846263" y="388938"/>
                    <a:pt x="1847056" y="418306"/>
                    <a:pt x="1847850" y="447675"/>
                  </a:cubicBezTo>
                  <a:lnTo>
                    <a:pt x="1847850" y="711994"/>
                  </a:lnTo>
                  <a:lnTo>
                    <a:pt x="1828800" y="823912"/>
                  </a:lnTo>
                  <a:lnTo>
                    <a:pt x="1816894" y="1040606"/>
                  </a:lnTo>
                  <a:lnTo>
                    <a:pt x="1804988" y="1323975"/>
                  </a:lnTo>
                  <a:lnTo>
                    <a:pt x="1804988" y="1540669"/>
                  </a:lnTo>
                  <a:lnTo>
                    <a:pt x="2019300" y="1528762"/>
                  </a:lnTo>
                  <a:lnTo>
                    <a:pt x="2031206" y="1359694"/>
                  </a:lnTo>
                  <a:lnTo>
                    <a:pt x="2043113" y="1166812"/>
                  </a:lnTo>
                  <a:lnTo>
                    <a:pt x="2057400" y="997744"/>
                  </a:lnTo>
                  <a:lnTo>
                    <a:pt x="2078831" y="769144"/>
                  </a:lnTo>
                  <a:lnTo>
                    <a:pt x="2097881" y="583406"/>
                  </a:lnTo>
                  <a:lnTo>
                    <a:pt x="2119313" y="400050"/>
                  </a:lnTo>
                  <a:lnTo>
                    <a:pt x="2124075" y="378619"/>
                  </a:lnTo>
                  <a:lnTo>
                    <a:pt x="2140744" y="354806"/>
                  </a:lnTo>
                  <a:lnTo>
                    <a:pt x="2162175" y="333375"/>
                  </a:lnTo>
                  <a:lnTo>
                    <a:pt x="2178844" y="314325"/>
                  </a:lnTo>
                  <a:lnTo>
                    <a:pt x="2190750" y="290512"/>
                  </a:lnTo>
                  <a:lnTo>
                    <a:pt x="2193131" y="261937"/>
                  </a:lnTo>
                  <a:lnTo>
                    <a:pt x="2190750" y="245269"/>
                  </a:lnTo>
                  <a:lnTo>
                    <a:pt x="2183606" y="221456"/>
                  </a:lnTo>
                  <a:lnTo>
                    <a:pt x="2169319" y="197644"/>
                  </a:lnTo>
                  <a:lnTo>
                    <a:pt x="2135981" y="166687"/>
                  </a:lnTo>
                  <a:lnTo>
                    <a:pt x="2078831" y="123825"/>
                  </a:lnTo>
                  <a:lnTo>
                    <a:pt x="1997869" y="76200"/>
                  </a:lnTo>
                  <a:lnTo>
                    <a:pt x="1876425" y="16669"/>
                  </a:lnTo>
                  <a:lnTo>
                    <a:pt x="1833563" y="0"/>
                  </a:lnTo>
                  <a:lnTo>
                    <a:pt x="1816894" y="0"/>
                  </a:lnTo>
                  <a:lnTo>
                    <a:pt x="1781175" y="7144"/>
                  </a:lnTo>
                  <a:lnTo>
                    <a:pt x="1731169" y="21431"/>
                  </a:lnTo>
                  <a:lnTo>
                    <a:pt x="1669256" y="42862"/>
                  </a:lnTo>
                  <a:lnTo>
                    <a:pt x="1628775" y="52387"/>
                  </a:lnTo>
                  <a:lnTo>
                    <a:pt x="1409700" y="85725"/>
                  </a:lnTo>
                  <a:lnTo>
                    <a:pt x="10739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DEC6B996-B092-4E48-A593-907FD94A29E3}"/>
                </a:ext>
              </a:extLst>
            </p:cNvPr>
            <p:cNvSpPr/>
            <p:nvPr/>
          </p:nvSpPr>
          <p:spPr>
            <a:xfrm>
              <a:off x="4752975" y="2062163"/>
              <a:ext cx="373063" cy="947737"/>
            </a:xfrm>
            <a:custGeom>
              <a:avLst/>
              <a:gdLst>
                <a:gd name="connsiteX0" fmla="*/ 147638 w 373856"/>
                <a:gd name="connsiteY0" fmla="*/ 576262 h 947737"/>
                <a:gd name="connsiteX1" fmla="*/ 147638 w 373856"/>
                <a:gd name="connsiteY1" fmla="*/ 947737 h 947737"/>
                <a:gd name="connsiteX2" fmla="*/ 345281 w 373856"/>
                <a:gd name="connsiteY2" fmla="*/ 926306 h 947737"/>
                <a:gd name="connsiteX3" fmla="*/ 347663 w 373856"/>
                <a:gd name="connsiteY3" fmla="*/ 759618 h 947737"/>
                <a:gd name="connsiteX4" fmla="*/ 350044 w 373856"/>
                <a:gd name="connsiteY4" fmla="*/ 616743 h 947737"/>
                <a:gd name="connsiteX5" fmla="*/ 354806 w 373856"/>
                <a:gd name="connsiteY5" fmla="*/ 511968 h 947737"/>
                <a:gd name="connsiteX6" fmla="*/ 357188 w 373856"/>
                <a:gd name="connsiteY6" fmla="*/ 428625 h 947737"/>
                <a:gd name="connsiteX7" fmla="*/ 364331 w 373856"/>
                <a:gd name="connsiteY7" fmla="*/ 330993 h 947737"/>
                <a:gd name="connsiteX8" fmla="*/ 373856 w 373856"/>
                <a:gd name="connsiteY8" fmla="*/ 250031 h 947737"/>
                <a:gd name="connsiteX9" fmla="*/ 347663 w 373856"/>
                <a:gd name="connsiteY9" fmla="*/ 116681 h 947737"/>
                <a:gd name="connsiteX10" fmla="*/ 297656 w 373856"/>
                <a:gd name="connsiteY10" fmla="*/ 95250 h 947737"/>
                <a:gd name="connsiteX11" fmla="*/ 204788 w 373856"/>
                <a:gd name="connsiteY11" fmla="*/ 59531 h 947737"/>
                <a:gd name="connsiteX12" fmla="*/ 128588 w 373856"/>
                <a:gd name="connsiteY12" fmla="*/ 30956 h 947737"/>
                <a:gd name="connsiteX13" fmla="*/ 76200 w 373856"/>
                <a:gd name="connsiteY13" fmla="*/ 11906 h 947737"/>
                <a:gd name="connsiteX14" fmla="*/ 47625 w 373856"/>
                <a:gd name="connsiteY14" fmla="*/ 2381 h 947737"/>
                <a:gd name="connsiteX15" fmla="*/ 33338 w 373856"/>
                <a:gd name="connsiteY15" fmla="*/ 0 h 947737"/>
                <a:gd name="connsiteX16" fmla="*/ 19050 w 373856"/>
                <a:gd name="connsiteY16" fmla="*/ 0 h 947737"/>
                <a:gd name="connsiteX17" fmla="*/ 7144 w 373856"/>
                <a:gd name="connsiteY17" fmla="*/ 0 h 947737"/>
                <a:gd name="connsiteX18" fmla="*/ 2381 w 373856"/>
                <a:gd name="connsiteY18" fmla="*/ 4762 h 947737"/>
                <a:gd name="connsiteX19" fmla="*/ 0 w 373856"/>
                <a:gd name="connsiteY19" fmla="*/ 11906 h 947737"/>
                <a:gd name="connsiteX20" fmla="*/ 4763 w 373856"/>
                <a:gd name="connsiteY20" fmla="*/ 33337 h 947737"/>
                <a:gd name="connsiteX21" fmla="*/ 26194 w 373856"/>
                <a:gd name="connsiteY21" fmla="*/ 64293 h 947737"/>
                <a:gd name="connsiteX22" fmla="*/ 59531 w 373856"/>
                <a:gd name="connsiteY22" fmla="*/ 109537 h 947737"/>
                <a:gd name="connsiteX23" fmla="*/ 88106 w 373856"/>
                <a:gd name="connsiteY23" fmla="*/ 157162 h 947737"/>
                <a:gd name="connsiteX24" fmla="*/ 109538 w 373856"/>
                <a:gd name="connsiteY24" fmla="*/ 209550 h 947737"/>
                <a:gd name="connsiteX25" fmla="*/ 121444 w 373856"/>
                <a:gd name="connsiteY25" fmla="*/ 245268 h 947737"/>
                <a:gd name="connsiteX26" fmla="*/ 133350 w 373856"/>
                <a:gd name="connsiteY26" fmla="*/ 292893 h 947737"/>
                <a:gd name="connsiteX27" fmla="*/ 140494 w 373856"/>
                <a:gd name="connsiteY27" fmla="*/ 333375 h 947737"/>
                <a:gd name="connsiteX28" fmla="*/ 147638 w 373856"/>
                <a:gd name="connsiteY28" fmla="*/ 388143 h 947737"/>
                <a:gd name="connsiteX29" fmla="*/ 147638 w 373856"/>
                <a:gd name="connsiteY29" fmla="*/ 576262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3856" h="947737">
                  <a:moveTo>
                    <a:pt x="147638" y="576262"/>
                  </a:moveTo>
                  <a:lnTo>
                    <a:pt x="147638" y="947737"/>
                  </a:lnTo>
                  <a:lnTo>
                    <a:pt x="345281" y="926306"/>
                  </a:lnTo>
                  <a:lnTo>
                    <a:pt x="347663" y="759618"/>
                  </a:lnTo>
                  <a:cubicBezTo>
                    <a:pt x="348457" y="711993"/>
                    <a:pt x="349250" y="664368"/>
                    <a:pt x="350044" y="616743"/>
                  </a:cubicBezTo>
                  <a:lnTo>
                    <a:pt x="354806" y="511968"/>
                  </a:lnTo>
                  <a:lnTo>
                    <a:pt x="357188" y="428625"/>
                  </a:lnTo>
                  <a:lnTo>
                    <a:pt x="364331" y="330993"/>
                  </a:lnTo>
                  <a:lnTo>
                    <a:pt x="373856" y="250031"/>
                  </a:lnTo>
                  <a:lnTo>
                    <a:pt x="347663" y="116681"/>
                  </a:lnTo>
                  <a:lnTo>
                    <a:pt x="297656" y="95250"/>
                  </a:lnTo>
                  <a:lnTo>
                    <a:pt x="204788" y="59531"/>
                  </a:lnTo>
                  <a:lnTo>
                    <a:pt x="128588" y="30956"/>
                  </a:lnTo>
                  <a:lnTo>
                    <a:pt x="76200" y="11906"/>
                  </a:lnTo>
                  <a:lnTo>
                    <a:pt x="47625" y="2381"/>
                  </a:lnTo>
                  <a:lnTo>
                    <a:pt x="33338" y="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33337"/>
                  </a:lnTo>
                  <a:lnTo>
                    <a:pt x="26194" y="64293"/>
                  </a:lnTo>
                  <a:lnTo>
                    <a:pt x="59531" y="109537"/>
                  </a:lnTo>
                  <a:lnTo>
                    <a:pt x="88106" y="157162"/>
                  </a:lnTo>
                  <a:lnTo>
                    <a:pt x="109538" y="209550"/>
                  </a:lnTo>
                  <a:lnTo>
                    <a:pt x="121444" y="245268"/>
                  </a:lnTo>
                  <a:lnTo>
                    <a:pt x="133350" y="292893"/>
                  </a:lnTo>
                  <a:lnTo>
                    <a:pt x="140494" y="333375"/>
                  </a:lnTo>
                  <a:lnTo>
                    <a:pt x="147638" y="388143"/>
                  </a:lnTo>
                  <a:lnTo>
                    <a:pt x="14763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FDC28980-DD43-4780-9F19-867E8B9C8F1D}"/>
                </a:ext>
              </a:extLst>
            </p:cNvPr>
            <p:cNvSpPr/>
            <p:nvPr/>
          </p:nvSpPr>
          <p:spPr>
            <a:xfrm>
              <a:off x="5005388" y="2084388"/>
              <a:ext cx="909637" cy="260350"/>
            </a:xfrm>
            <a:custGeom>
              <a:avLst/>
              <a:gdLst>
                <a:gd name="connsiteX0" fmla="*/ 583406 w 909637"/>
                <a:gd name="connsiteY0" fmla="*/ 188119 h 261937"/>
                <a:gd name="connsiteX1" fmla="*/ 326231 w 909637"/>
                <a:gd name="connsiteY1" fmla="*/ 221456 h 261937"/>
                <a:gd name="connsiteX2" fmla="*/ 197643 w 909637"/>
                <a:gd name="connsiteY2" fmla="*/ 240506 h 261937"/>
                <a:gd name="connsiteX3" fmla="*/ 52387 w 909637"/>
                <a:gd name="connsiteY3" fmla="*/ 261937 h 261937"/>
                <a:gd name="connsiteX4" fmla="*/ 0 w 909637"/>
                <a:gd name="connsiteY4" fmla="*/ 97631 h 261937"/>
                <a:gd name="connsiteX5" fmla="*/ 138112 w 909637"/>
                <a:gd name="connsiteY5" fmla="*/ 90487 h 261937"/>
                <a:gd name="connsiteX6" fmla="*/ 330993 w 909637"/>
                <a:gd name="connsiteY6" fmla="*/ 64294 h 261937"/>
                <a:gd name="connsiteX7" fmla="*/ 526256 w 909637"/>
                <a:gd name="connsiteY7" fmla="*/ 40481 h 261937"/>
                <a:gd name="connsiteX8" fmla="*/ 750093 w 909637"/>
                <a:gd name="connsiteY8" fmla="*/ 14287 h 261937"/>
                <a:gd name="connsiteX9" fmla="*/ 909637 w 909637"/>
                <a:gd name="connsiteY9" fmla="*/ 0 h 261937"/>
                <a:gd name="connsiteX10" fmla="*/ 902493 w 909637"/>
                <a:gd name="connsiteY10" fmla="*/ 157162 h 261937"/>
                <a:gd name="connsiteX11" fmla="*/ 707231 w 909637"/>
                <a:gd name="connsiteY11" fmla="*/ 173831 h 261937"/>
                <a:gd name="connsiteX12" fmla="*/ 583406 w 909637"/>
                <a:gd name="connsiteY12" fmla="*/ 188119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9637" h="261937">
                  <a:moveTo>
                    <a:pt x="583406" y="188119"/>
                  </a:moveTo>
                  <a:lnTo>
                    <a:pt x="326231" y="221456"/>
                  </a:lnTo>
                  <a:lnTo>
                    <a:pt x="197643" y="240506"/>
                  </a:lnTo>
                  <a:lnTo>
                    <a:pt x="52387" y="261937"/>
                  </a:lnTo>
                  <a:lnTo>
                    <a:pt x="0" y="97631"/>
                  </a:lnTo>
                  <a:lnTo>
                    <a:pt x="138112" y="90487"/>
                  </a:lnTo>
                  <a:lnTo>
                    <a:pt x="330993" y="64294"/>
                  </a:lnTo>
                  <a:lnTo>
                    <a:pt x="526256" y="40481"/>
                  </a:lnTo>
                  <a:lnTo>
                    <a:pt x="750093" y="14287"/>
                  </a:lnTo>
                  <a:lnTo>
                    <a:pt x="909637" y="0"/>
                  </a:lnTo>
                  <a:lnTo>
                    <a:pt x="902493" y="157162"/>
                  </a:lnTo>
                  <a:lnTo>
                    <a:pt x="707231" y="173831"/>
                  </a:lnTo>
                  <a:lnTo>
                    <a:pt x="583406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3B3246A1-A14B-4944-A259-42E9678F07FA}"/>
                </a:ext>
              </a:extLst>
            </p:cNvPr>
            <p:cNvSpPr/>
            <p:nvPr/>
          </p:nvSpPr>
          <p:spPr>
            <a:xfrm>
              <a:off x="3097213" y="2794000"/>
              <a:ext cx="4187825" cy="488950"/>
            </a:xfrm>
            <a:custGeom>
              <a:avLst/>
              <a:gdLst>
                <a:gd name="connsiteX0" fmla="*/ 982385 w 4187884"/>
                <a:gd name="connsiteY0" fmla="*/ 377317 h 489493"/>
                <a:gd name="connsiteX1" fmla="*/ 645858 w 4187884"/>
                <a:gd name="connsiteY1" fmla="*/ 411310 h 489493"/>
                <a:gd name="connsiteX2" fmla="*/ 401112 w 4187884"/>
                <a:gd name="connsiteY2" fmla="*/ 438504 h 489493"/>
                <a:gd name="connsiteX3" fmla="*/ 0 w 4187884"/>
                <a:gd name="connsiteY3" fmla="*/ 489493 h 489493"/>
                <a:gd name="connsiteX4" fmla="*/ 3399 w 4187884"/>
                <a:gd name="connsiteY4" fmla="*/ 329728 h 489493"/>
                <a:gd name="connsiteX5" fmla="*/ 244746 w 4187884"/>
                <a:gd name="connsiteY5" fmla="*/ 299134 h 489493"/>
                <a:gd name="connsiteX6" fmla="*/ 533683 w 4187884"/>
                <a:gd name="connsiteY6" fmla="*/ 261743 h 489493"/>
                <a:gd name="connsiteX7" fmla="*/ 836217 w 4187884"/>
                <a:gd name="connsiteY7" fmla="*/ 231149 h 489493"/>
                <a:gd name="connsiteX8" fmla="*/ 1165945 w 4187884"/>
                <a:gd name="connsiteY8" fmla="*/ 197157 h 489493"/>
                <a:gd name="connsiteX9" fmla="*/ 1465079 w 4187884"/>
                <a:gd name="connsiteY9" fmla="*/ 159765 h 489493"/>
                <a:gd name="connsiteX10" fmla="*/ 1838997 w 4187884"/>
                <a:gd name="connsiteY10" fmla="*/ 115575 h 489493"/>
                <a:gd name="connsiteX11" fmla="*/ 1988565 w 4187884"/>
                <a:gd name="connsiteY11" fmla="*/ 101978 h 489493"/>
                <a:gd name="connsiteX12" fmla="*/ 2212916 w 4187884"/>
                <a:gd name="connsiteY12" fmla="*/ 88381 h 489493"/>
                <a:gd name="connsiteX13" fmla="*/ 2515449 w 4187884"/>
                <a:gd name="connsiteY13" fmla="*/ 67985 h 489493"/>
                <a:gd name="connsiteX14" fmla="*/ 2722804 w 4187884"/>
                <a:gd name="connsiteY14" fmla="*/ 50989 h 489493"/>
                <a:gd name="connsiteX15" fmla="*/ 2906364 w 4187884"/>
                <a:gd name="connsiteY15" fmla="*/ 33992 h 489493"/>
                <a:gd name="connsiteX16" fmla="*/ 3100122 w 4187884"/>
                <a:gd name="connsiteY16" fmla="*/ 30593 h 489493"/>
                <a:gd name="connsiteX17" fmla="*/ 3365264 w 4187884"/>
                <a:gd name="connsiteY17" fmla="*/ 23795 h 489493"/>
                <a:gd name="connsiteX18" fmla="*/ 3610010 w 4187884"/>
                <a:gd name="connsiteY18" fmla="*/ 10198 h 489493"/>
                <a:gd name="connsiteX19" fmla="*/ 3654200 w 4187884"/>
                <a:gd name="connsiteY19" fmla="*/ 0 h 489493"/>
                <a:gd name="connsiteX20" fmla="*/ 3677995 w 4187884"/>
                <a:gd name="connsiteY20" fmla="*/ 0 h 489493"/>
                <a:gd name="connsiteX21" fmla="*/ 3705189 w 4187884"/>
                <a:gd name="connsiteY21" fmla="*/ 6798 h 489493"/>
                <a:gd name="connsiteX22" fmla="*/ 3742581 w 4187884"/>
                <a:gd name="connsiteY22" fmla="*/ 20395 h 489493"/>
                <a:gd name="connsiteX23" fmla="*/ 3803768 w 4187884"/>
                <a:gd name="connsiteY23" fmla="*/ 50989 h 489493"/>
                <a:gd name="connsiteX24" fmla="*/ 3868354 w 4187884"/>
                <a:gd name="connsiteY24" fmla="*/ 91780 h 489493"/>
                <a:gd name="connsiteX25" fmla="*/ 3960134 w 4187884"/>
                <a:gd name="connsiteY25" fmla="*/ 159765 h 489493"/>
                <a:gd name="connsiteX26" fmla="*/ 4075708 w 4187884"/>
                <a:gd name="connsiteY26" fmla="*/ 254944 h 489493"/>
                <a:gd name="connsiteX27" fmla="*/ 4160690 w 4187884"/>
                <a:gd name="connsiteY27" fmla="*/ 333127 h 489493"/>
                <a:gd name="connsiteX28" fmla="*/ 4174287 w 4187884"/>
                <a:gd name="connsiteY28" fmla="*/ 346724 h 489493"/>
                <a:gd name="connsiteX29" fmla="*/ 4184484 w 4187884"/>
                <a:gd name="connsiteY29" fmla="*/ 363720 h 489493"/>
                <a:gd name="connsiteX30" fmla="*/ 4187884 w 4187884"/>
                <a:gd name="connsiteY30" fmla="*/ 377317 h 489493"/>
                <a:gd name="connsiteX31" fmla="*/ 4187884 w 4187884"/>
                <a:gd name="connsiteY31" fmla="*/ 397713 h 489493"/>
                <a:gd name="connsiteX32" fmla="*/ 4181085 w 4187884"/>
                <a:gd name="connsiteY32" fmla="*/ 424907 h 489493"/>
                <a:gd name="connsiteX33" fmla="*/ 4167488 w 4187884"/>
                <a:gd name="connsiteY33" fmla="*/ 438504 h 489493"/>
                <a:gd name="connsiteX34" fmla="*/ 4133496 w 4187884"/>
                <a:gd name="connsiteY34" fmla="*/ 452101 h 489493"/>
                <a:gd name="connsiteX35" fmla="*/ 4079107 w 4187884"/>
                <a:gd name="connsiteY35" fmla="*/ 455500 h 489493"/>
                <a:gd name="connsiteX36" fmla="*/ 3593014 w 4187884"/>
                <a:gd name="connsiteY36" fmla="*/ 210754 h 489493"/>
                <a:gd name="connsiteX37" fmla="*/ 3531827 w 4187884"/>
                <a:gd name="connsiteY37" fmla="*/ 190358 h 489493"/>
                <a:gd name="connsiteX38" fmla="*/ 3440047 w 4187884"/>
                <a:gd name="connsiteY38" fmla="*/ 190358 h 489493"/>
                <a:gd name="connsiteX39" fmla="*/ 3134114 w 4187884"/>
                <a:gd name="connsiteY39" fmla="*/ 203955 h 489493"/>
                <a:gd name="connsiteX40" fmla="*/ 2716006 w 4187884"/>
                <a:gd name="connsiteY40" fmla="*/ 227750 h 489493"/>
                <a:gd name="connsiteX41" fmla="*/ 2399875 w 4187884"/>
                <a:gd name="connsiteY41" fmla="*/ 248146 h 489493"/>
                <a:gd name="connsiteX42" fmla="*/ 1957971 w 4187884"/>
                <a:gd name="connsiteY42" fmla="*/ 282138 h 489493"/>
                <a:gd name="connsiteX43" fmla="*/ 1478676 w 4187884"/>
                <a:gd name="connsiteY43" fmla="*/ 322929 h 489493"/>
                <a:gd name="connsiteX44" fmla="*/ 982385 w 4187884"/>
                <a:gd name="connsiteY44" fmla="*/ 377317 h 48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87884" h="489493">
                  <a:moveTo>
                    <a:pt x="982385" y="377317"/>
                  </a:moveTo>
                  <a:lnTo>
                    <a:pt x="645858" y="411310"/>
                  </a:lnTo>
                  <a:lnTo>
                    <a:pt x="401112" y="438504"/>
                  </a:lnTo>
                  <a:lnTo>
                    <a:pt x="0" y="489493"/>
                  </a:lnTo>
                  <a:lnTo>
                    <a:pt x="3399" y="329728"/>
                  </a:lnTo>
                  <a:lnTo>
                    <a:pt x="244746" y="299134"/>
                  </a:lnTo>
                  <a:lnTo>
                    <a:pt x="533683" y="261743"/>
                  </a:lnTo>
                  <a:lnTo>
                    <a:pt x="836217" y="231149"/>
                  </a:lnTo>
                  <a:lnTo>
                    <a:pt x="1165945" y="197157"/>
                  </a:lnTo>
                  <a:lnTo>
                    <a:pt x="1465079" y="159765"/>
                  </a:lnTo>
                  <a:lnTo>
                    <a:pt x="1838997" y="115575"/>
                  </a:lnTo>
                  <a:lnTo>
                    <a:pt x="1988565" y="101978"/>
                  </a:lnTo>
                  <a:lnTo>
                    <a:pt x="2212916" y="88381"/>
                  </a:lnTo>
                  <a:lnTo>
                    <a:pt x="2515449" y="67985"/>
                  </a:lnTo>
                  <a:lnTo>
                    <a:pt x="2722804" y="50989"/>
                  </a:lnTo>
                  <a:lnTo>
                    <a:pt x="2906364" y="33992"/>
                  </a:lnTo>
                  <a:lnTo>
                    <a:pt x="3100122" y="30593"/>
                  </a:lnTo>
                  <a:lnTo>
                    <a:pt x="3365264" y="23795"/>
                  </a:lnTo>
                  <a:lnTo>
                    <a:pt x="3610010" y="10198"/>
                  </a:lnTo>
                  <a:lnTo>
                    <a:pt x="3654200" y="0"/>
                  </a:lnTo>
                  <a:lnTo>
                    <a:pt x="3677995" y="0"/>
                  </a:lnTo>
                  <a:lnTo>
                    <a:pt x="3705189" y="6798"/>
                  </a:lnTo>
                  <a:lnTo>
                    <a:pt x="3742581" y="20395"/>
                  </a:lnTo>
                  <a:lnTo>
                    <a:pt x="3803768" y="50989"/>
                  </a:lnTo>
                  <a:lnTo>
                    <a:pt x="3868354" y="91780"/>
                  </a:lnTo>
                  <a:lnTo>
                    <a:pt x="3960134" y="159765"/>
                  </a:lnTo>
                  <a:lnTo>
                    <a:pt x="4075708" y="254944"/>
                  </a:lnTo>
                  <a:lnTo>
                    <a:pt x="4160690" y="333127"/>
                  </a:lnTo>
                  <a:lnTo>
                    <a:pt x="4174287" y="346724"/>
                  </a:lnTo>
                  <a:lnTo>
                    <a:pt x="4184484" y="363720"/>
                  </a:lnTo>
                  <a:lnTo>
                    <a:pt x="4187884" y="377317"/>
                  </a:lnTo>
                  <a:lnTo>
                    <a:pt x="4187884" y="397713"/>
                  </a:lnTo>
                  <a:lnTo>
                    <a:pt x="4181085" y="424907"/>
                  </a:lnTo>
                  <a:lnTo>
                    <a:pt x="4167488" y="438504"/>
                  </a:lnTo>
                  <a:lnTo>
                    <a:pt x="4133496" y="452101"/>
                  </a:lnTo>
                  <a:lnTo>
                    <a:pt x="4079107" y="455500"/>
                  </a:lnTo>
                  <a:lnTo>
                    <a:pt x="3593014" y="210754"/>
                  </a:lnTo>
                  <a:lnTo>
                    <a:pt x="3531827" y="190358"/>
                  </a:lnTo>
                  <a:lnTo>
                    <a:pt x="3440047" y="190358"/>
                  </a:lnTo>
                  <a:lnTo>
                    <a:pt x="3134114" y="203955"/>
                  </a:lnTo>
                  <a:lnTo>
                    <a:pt x="2716006" y="227750"/>
                  </a:lnTo>
                  <a:lnTo>
                    <a:pt x="2399875" y="248146"/>
                  </a:lnTo>
                  <a:lnTo>
                    <a:pt x="1957971" y="282138"/>
                  </a:lnTo>
                  <a:lnTo>
                    <a:pt x="1478676" y="322929"/>
                  </a:lnTo>
                  <a:lnTo>
                    <a:pt x="982385" y="377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7847DE11-3050-49B9-9A7E-B36B459D8114}"/>
                </a:ext>
              </a:extLst>
            </p:cNvPr>
            <p:cNvSpPr/>
            <p:nvPr/>
          </p:nvSpPr>
          <p:spPr>
            <a:xfrm>
              <a:off x="6361113" y="2982913"/>
              <a:ext cx="914400" cy="657225"/>
            </a:xfrm>
            <a:custGeom>
              <a:avLst/>
              <a:gdLst>
                <a:gd name="connsiteX0" fmla="*/ 271462 w 914400"/>
                <a:gd name="connsiteY0" fmla="*/ 226219 h 657225"/>
                <a:gd name="connsiteX1" fmla="*/ 173831 w 914400"/>
                <a:gd name="connsiteY1" fmla="*/ 369094 h 657225"/>
                <a:gd name="connsiteX2" fmla="*/ 78581 w 914400"/>
                <a:gd name="connsiteY2" fmla="*/ 504825 h 657225"/>
                <a:gd name="connsiteX3" fmla="*/ 19050 w 914400"/>
                <a:gd name="connsiteY3" fmla="*/ 595313 h 657225"/>
                <a:gd name="connsiteX4" fmla="*/ 7144 w 914400"/>
                <a:gd name="connsiteY4" fmla="*/ 621507 h 657225"/>
                <a:gd name="connsiteX5" fmla="*/ 0 w 914400"/>
                <a:gd name="connsiteY5" fmla="*/ 640557 h 657225"/>
                <a:gd name="connsiteX6" fmla="*/ 2381 w 914400"/>
                <a:gd name="connsiteY6" fmla="*/ 652463 h 657225"/>
                <a:gd name="connsiteX7" fmla="*/ 7144 w 914400"/>
                <a:gd name="connsiteY7" fmla="*/ 657225 h 657225"/>
                <a:gd name="connsiteX8" fmla="*/ 30956 w 914400"/>
                <a:gd name="connsiteY8" fmla="*/ 657225 h 657225"/>
                <a:gd name="connsiteX9" fmla="*/ 61912 w 914400"/>
                <a:gd name="connsiteY9" fmla="*/ 645319 h 657225"/>
                <a:gd name="connsiteX10" fmla="*/ 166687 w 914400"/>
                <a:gd name="connsiteY10" fmla="*/ 569119 h 657225"/>
                <a:gd name="connsiteX11" fmla="*/ 276225 w 914400"/>
                <a:gd name="connsiteY11" fmla="*/ 495300 h 657225"/>
                <a:gd name="connsiteX12" fmla="*/ 390525 w 914400"/>
                <a:gd name="connsiteY12" fmla="*/ 414338 h 657225"/>
                <a:gd name="connsiteX13" fmla="*/ 502444 w 914400"/>
                <a:gd name="connsiteY13" fmla="*/ 338138 h 657225"/>
                <a:gd name="connsiteX14" fmla="*/ 547687 w 914400"/>
                <a:gd name="connsiteY14" fmla="*/ 316707 h 657225"/>
                <a:gd name="connsiteX15" fmla="*/ 602456 w 914400"/>
                <a:gd name="connsiteY15" fmla="*/ 300038 h 657225"/>
                <a:gd name="connsiteX16" fmla="*/ 681037 w 914400"/>
                <a:gd name="connsiteY16" fmla="*/ 280988 h 657225"/>
                <a:gd name="connsiteX17" fmla="*/ 740569 w 914400"/>
                <a:gd name="connsiteY17" fmla="*/ 269082 h 657225"/>
                <a:gd name="connsiteX18" fmla="*/ 769144 w 914400"/>
                <a:gd name="connsiteY18" fmla="*/ 269082 h 657225"/>
                <a:gd name="connsiteX19" fmla="*/ 812006 w 914400"/>
                <a:gd name="connsiteY19" fmla="*/ 266700 h 657225"/>
                <a:gd name="connsiteX20" fmla="*/ 881062 w 914400"/>
                <a:gd name="connsiteY20" fmla="*/ 254794 h 657225"/>
                <a:gd name="connsiteX21" fmla="*/ 914400 w 914400"/>
                <a:gd name="connsiteY21" fmla="*/ 233363 h 657225"/>
                <a:gd name="connsiteX22" fmla="*/ 285750 w 914400"/>
                <a:gd name="connsiteY22" fmla="*/ 0 h 657225"/>
                <a:gd name="connsiteX23" fmla="*/ 333375 w 914400"/>
                <a:gd name="connsiteY23" fmla="*/ 26194 h 657225"/>
                <a:gd name="connsiteX24" fmla="*/ 342900 w 914400"/>
                <a:gd name="connsiteY24" fmla="*/ 42863 h 657225"/>
                <a:gd name="connsiteX25" fmla="*/ 347662 w 914400"/>
                <a:gd name="connsiteY25" fmla="*/ 54769 h 657225"/>
                <a:gd name="connsiteX26" fmla="*/ 347662 w 914400"/>
                <a:gd name="connsiteY26" fmla="*/ 73819 h 657225"/>
                <a:gd name="connsiteX27" fmla="*/ 338137 w 914400"/>
                <a:gd name="connsiteY27" fmla="*/ 109538 h 657225"/>
                <a:gd name="connsiteX28" fmla="*/ 319087 w 914400"/>
                <a:gd name="connsiteY28" fmla="*/ 150019 h 657225"/>
                <a:gd name="connsiteX29" fmla="*/ 271462 w 914400"/>
                <a:gd name="connsiteY29" fmla="*/ 226219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4400" h="657225">
                  <a:moveTo>
                    <a:pt x="271462" y="226219"/>
                  </a:moveTo>
                  <a:lnTo>
                    <a:pt x="173831" y="369094"/>
                  </a:lnTo>
                  <a:lnTo>
                    <a:pt x="78581" y="504825"/>
                  </a:lnTo>
                  <a:lnTo>
                    <a:pt x="19050" y="595313"/>
                  </a:lnTo>
                  <a:lnTo>
                    <a:pt x="7144" y="621507"/>
                  </a:lnTo>
                  <a:lnTo>
                    <a:pt x="0" y="640557"/>
                  </a:lnTo>
                  <a:lnTo>
                    <a:pt x="2381" y="652463"/>
                  </a:lnTo>
                  <a:lnTo>
                    <a:pt x="7144" y="657225"/>
                  </a:lnTo>
                  <a:lnTo>
                    <a:pt x="30956" y="657225"/>
                  </a:lnTo>
                  <a:lnTo>
                    <a:pt x="61912" y="645319"/>
                  </a:lnTo>
                  <a:lnTo>
                    <a:pt x="166687" y="569119"/>
                  </a:lnTo>
                  <a:lnTo>
                    <a:pt x="276225" y="495300"/>
                  </a:lnTo>
                  <a:lnTo>
                    <a:pt x="390525" y="414338"/>
                  </a:lnTo>
                  <a:lnTo>
                    <a:pt x="502444" y="338138"/>
                  </a:lnTo>
                  <a:lnTo>
                    <a:pt x="547687" y="316707"/>
                  </a:lnTo>
                  <a:lnTo>
                    <a:pt x="602456" y="300038"/>
                  </a:lnTo>
                  <a:lnTo>
                    <a:pt x="681037" y="280988"/>
                  </a:lnTo>
                  <a:lnTo>
                    <a:pt x="740569" y="269082"/>
                  </a:lnTo>
                  <a:lnTo>
                    <a:pt x="769144" y="269082"/>
                  </a:lnTo>
                  <a:lnTo>
                    <a:pt x="812006" y="266700"/>
                  </a:lnTo>
                  <a:lnTo>
                    <a:pt x="881062" y="254794"/>
                  </a:lnTo>
                  <a:lnTo>
                    <a:pt x="914400" y="233363"/>
                  </a:lnTo>
                  <a:lnTo>
                    <a:pt x="285750" y="0"/>
                  </a:lnTo>
                  <a:lnTo>
                    <a:pt x="333375" y="26194"/>
                  </a:lnTo>
                  <a:lnTo>
                    <a:pt x="342900" y="42863"/>
                  </a:lnTo>
                  <a:lnTo>
                    <a:pt x="347662" y="54769"/>
                  </a:lnTo>
                  <a:lnTo>
                    <a:pt x="347662" y="73819"/>
                  </a:lnTo>
                  <a:lnTo>
                    <a:pt x="338137" y="109538"/>
                  </a:lnTo>
                  <a:lnTo>
                    <a:pt x="319087" y="150019"/>
                  </a:lnTo>
                  <a:lnTo>
                    <a:pt x="271462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D335839D-87BE-4ACC-B342-DA6306F434F6}"/>
                </a:ext>
              </a:extLst>
            </p:cNvPr>
            <p:cNvSpPr/>
            <p:nvPr/>
          </p:nvSpPr>
          <p:spPr>
            <a:xfrm>
              <a:off x="4284663" y="3317875"/>
              <a:ext cx="1692275" cy="2913063"/>
            </a:xfrm>
            <a:custGeom>
              <a:avLst/>
              <a:gdLst>
                <a:gd name="connsiteX0" fmla="*/ 671052 w 1692378"/>
                <a:gd name="connsiteY0" fmla="*/ 117987 h 2912807"/>
                <a:gd name="connsiteX1" fmla="*/ 269159 w 1692378"/>
                <a:gd name="connsiteY1" fmla="*/ 173294 h 2912807"/>
                <a:gd name="connsiteX2" fmla="*/ 0 w 1692378"/>
                <a:gd name="connsiteY2" fmla="*/ 210165 h 2912807"/>
                <a:gd name="connsiteX3" fmla="*/ 47933 w 1692378"/>
                <a:gd name="connsiteY3" fmla="*/ 383458 h 2912807"/>
                <a:gd name="connsiteX4" fmla="*/ 258097 w 1692378"/>
                <a:gd name="connsiteY4" fmla="*/ 353961 h 2912807"/>
                <a:gd name="connsiteX5" fmla="*/ 486697 w 1692378"/>
                <a:gd name="connsiteY5" fmla="*/ 317090 h 2912807"/>
                <a:gd name="connsiteX6" fmla="*/ 811162 w 1692378"/>
                <a:gd name="connsiteY6" fmla="*/ 272845 h 2912807"/>
                <a:gd name="connsiteX7" fmla="*/ 1117191 w 1692378"/>
                <a:gd name="connsiteY7" fmla="*/ 235974 h 2912807"/>
                <a:gd name="connsiteX8" fmla="*/ 1257300 w 1692378"/>
                <a:gd name="connsiteY8" fmla="*/ 221226 h 2912807"/>
                <a:gd name="connsiteX9" fmla="*/ 1301546 w 1692378"/>
                <a:gd name="connsiteY9" fmla="*/ 224913 h 2912807"/>
                <a:gd name="connsiteX10" fmla="*/ 1323668 w 1692378"/>
                <a:gd name="connsiteY10" fmla="*/ 235974 h 2912807"/>
                <a:gd name="connsiteX11" fmla="*/ 1338417 w 1692378"/>
                <a:gd name="connsiteY11" fmla="*/ 247036 h 2912807"/>
                <a:gd name="connsiteX12" fmla="*/ 1349478 w 1692378"/>
                <a:gd name="connsiteY12" fmla="*/ 261784 h 2912807"/>
                <a:gd name="connsiteX13" fmla="*/ 1360539 w 1692378"/>
                <a:gd name="connsiteY13" fmla="*/ 283907 h 2912807"/>
                <a:gd name="connsiteX14" fmla="*/ 1371600 w 1692378"/>
                <a:gd name="connsiteY14" fmla="*/ 317090 h 2912807"/>
                <a:gd name="connsiteX15" fmla="*/ 1375288 w 1692378"/>
                <a:gd name="connsiteY15" fmla="*/ 368710 h 2912807"/>
                <a:gd name="connsiteX16" fmla="*/ 1367913 w 1692378"/>
                <a:gd name="connsiteY16" fmla="*/ 508819 h 2912807"/>
                <a:gd name="connsiteX17" fmla="*/ 1353165 w 1692378"/>
                <a:gd name="connsiteY17" fmla="*/ 726358 h 2912807"/>
                <a:gd name="connsiteX18" fmla="*/ 1353165 w 1692378"/>
                <a:gd name="connsiteY18" fmla="*/ 995516 h 2912807"/>
                <a:gd name="connsiteX19" fmla="*/ 1353165 w 1692378"/>
                <a:gd name="connsiteY19" fmla="*/ 1412158 h 2912807"/>
                <a:gd name="connsiteX20" fmla="*/ 1353165 w 1692378"/>
                <a:gd name="connsiteY20" fmla="*/ 1677629 h 2912807"/>
                <a:gd name="connsiteX21" fmla="*/ 1353165 w 1692378"/>
                <a:gd name="connsiteY21" fmla="*/ 2138516 h 2912807"/>
                <a:gd name="connsiteX22" fmla="*/ 1353165 w 1692378"/>
                <a:gd name="connsiteY22" fmla="*/ 2348681 h 2912807"/>
                <a:gd name="connsiteX23" fmla="*/ 1375288 w 1692378"/>
                <a:gd name="connsiteY23" fmla="*/ 2850126 h 2912807"/>
                <a:gd name="connsiteX24" fmla="*/ 1408471 w 1692378"/>
                <a:gd name="connsiteY24" fmla="*/ 2894371 h 2912807"/>
                <a:gd name="connsiteX25" fmla="*/ 1430594 w 1692378"/>
                <a:gd name="connsiteY25" fmla="*/ 2909119 h 2912807"/>
                <a:gd name="connsiteX26" fmla="*/ 1441655 w 1692378"/>
                <a:gd name="connsiteY26" fmla="*/ 2912807 h 2912807"/>
                <a:gd name="connsiteX27" fmla="*/ 1467465 w 1692378"/>
                <a:gd name="connsiteY27" fmla="*/ 2905432 h 2912807"/>
                <a:gd name="connsiteX28" fmla="*/ 1496962 w 1692378"/>
                <a:gd name="connsiteY28" fmla="*/ 2883310 h 2912807"/>
                <a:gd name="connsiteX29" fmla="*/ 1526459 w 1692378"/>
                <a:gd name="connsiteY29" fmla="*/ 2846439 h 2912807"/>
                <a:gd name="connsiteX30" fmla="*/ 1559642 w 1692378"/>
                <a:gd name="connsiteY30" fmla="*/ 2787445 h 2912807"/>
                <a:gd name="connsiteX31" fmla="*/ 1574391 w 1692378"/>
                <a:gd name="connsiteY31" fmla="*/ 2746887 h 2912807"/>
                <a:gd name="connsiteX32" fmla="*/ 1589139 w 1692378"/>
                <a:gd name="connsiteY32" fmla="*/ 2698955 h 2912807"/>
                <a:gd name="connsiteX33" fmla="*/ 1603888 w 1692378"/>
                <a:gd name="connsiteY33" fmla="*/ 2632587 h 2912807"/>
                <a:gd name="connsiteX34" fmla="*/ 1618636 w 1692378"/>
                <a:gd name="connsiteY34" fmla="*/ 2558845 h 2912807"/>
                <a:gd name="connsiteX35" fmla="*/ 1622323 w 1692378"/>
                <a:gd name="connsiteY35" fmla="*/ 2499852 h 2912807"/>
                <a:gd name="connsiteX36" fmla="*/ 1611262 w 1692378"/>
                <a:gd name="connsiteY36" fmla="*/ 2440858 h 2912807"/>
                <a:gd name="connsiteX37" fmla="*/ 1592826 w 1692378"/>
                <a:gd name="connsiteY37" fmla="*/ 2315497 h 2912807"/>
                <a:gd name="connsiteX38" fmla="*/ 1578078 w 1692378"/>
                <a:gd name="connsiteY38" fmla="*/ 2120081 h 2912807"/>
                <a:gd name="connsiteX39" fmla="*/ 1578078 w 1692378"/>
                <a:gd name="connsiteY39" fmla="*/ 1898855 h 2912807"/>
                <a:gd name="connsiteX40" fmla="*/ 1578078 w 1692378"/>
                <a:gd name="connsiteY40" fmla="*/ 1592826 h 2912807"/>
                <a:gd name="connsiteX41" fmla="*/ 1578078 w 1692378"/>
                <a:gd name="connsiteY41" fmla="*/ 1238865 h 2912807"/>
                <a:gd name="connsiteX42" fmla="*/ 1578078 w 1692378"/>
                <a:gd name="connsiteY42" fmla="*/ 1002890 h 2912807"/>
                <a:gd name="connsiteX43" fmla="*/ 1578078 w 1692378"/>
                <a:gd name="connsiteY43" fmla="*/ 818536 h 2912807"/>
                <a:gd name="connsiteX44" fmla="*/ 1578078 w 1692378"/>
                <a:gd name="connsiteY44" fmla="*/ 663678 h 2912807"/>
                <a:gd name="connsiteX45" fmla="*/ 1578078 w 1692378"/>
                <a:gd name="connsiteY45" fmla="*/ 589936 h 2912807"/>
                <a:gd name="connsiteX46" fmla="*/ 1585452 w 1692378"/>
                <a:gd name="connsiteY46" fmla="*/ 508819 h 2912807"/>
                <a:gd name="connsiteX47" fmla="*/ 1600200 w 1692378"/>
                <a:gd name="connsiteY47" fmla="*/ 438765 h 2912807"/>
                <a:gd name="connsiteX48" fmla="*/ 1622323 w 1692378"/>
                <a:gd name="connsiteY48" fmla="*/ 376084 h 2912807"/>
                <a:gd name="connsiteX49" fmla="*/ 1644446 w 1692378"/>
                <a:gd name="connsiteY49" fmla="*/ 339213 h 2912807"/>
                <a:gd name="connsiteX50" fmla="*/ 1666568 w 1692378"/>
                <a:gd name="connsiteY50" fmla="*/ 313403 h 2912807"/>
                <a:gd name="connsiteX51" fmla="*/ 1685004 w 1692378"/>
                <a:gd name="connsiteY51" fmla="*/ 287594 h 2912807"/>
                <a:gd name="connsiteX52" fmla="*/ 1688691 w 1692378"/>
                <a:gd name="connsiteY52" fmla="*/ 272845 h 2912807"/>
                <a:gd name="connsiteX53" fmla="*/ 1692378 w 1692378"/>
                <a:gd name="connsiteY53" fmla="*/ 254410 h 2912807"/>
                <a:gd name="connsiteX54" fmla="*/ 1685004 w 1692378"/>
                <a:gd name="connsiteY54" fmla="*/ 224913 h 2912807"/>
                <a:gd name="connsiteX55" fmla="*/ 1662881 w 1692378"/>
                <a:gd name="connsiteY55" fmla="*/ 191729 h 2912807"/>
                <a:gd name="connsiteX56" fmla="*/ 1611262 w 1692378"/>
                <a:gd name="connsiteY56" fmla="*/ 147484 h 2912807"/>
                <a:gd name="connsiteX57" fmla="*/ 1530146 w 1692378"/>
                <a:gd name="connsiteY57" fmla="*/ 88490 h 2912807"/>
                <a:gd name="connsiteX58" fmla="*/ 1415846 w 1692378"/>
                <a:gd name="connsiteY58" fmla="*/ 18436 h 2912807"/>
                <a:gd name="connsiteX59" fmla="*/ 1378975 w 1692378"/>
                <a:gd name="connsiteY59" fmla="*/ 0 h 2912807"/>
                <a:gd name="connsiteX60" fmla="*/ 1349478 w 1692378"/>
                <a:gd name="connsiteY60" fmla="*/ 7374 h 2912807"/>
                <a:gd name="connsiteX61" fmla="*/ 1264675 w 1692378"/>
                <a:gd name="connsiteY61" fmla="*/ 36871 h 2912807"/>
                <a:gd name="connsiteX62" fmla="*/ 1224117 w 1692378"/>
                <a:gd name="connsiteY62" fmla="*/ 44245 h 2912807"/>
                <a:gd name="connsiteX63" fmla="*/ 1154062 w 1692378"/>
                <a:gd name="connsiteY63" fmla="*/ 47932 h 2912807"/>
                <a:gd name="connsiteX64" fmla="*/ 1061884 w 1692378"/>
                <a:gd name="connsiteY64" fmla="*/ 66368 h 2912807"/>
                <a:gd name="connsiteX65" fmla="*/ 671052 w 1692378"/>
                <a:gd name="connsiteY65" fmla="*/ 117987 h 29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92378" h="2912807">
                  <a:moveTo>
                    <a:pt x="671052" y="117987"/>
                  </a:moveTo>
                  <a:lnTo>
                    <a:pt x="269159" y="173294"/>
                  </a:lnTo>
                  <a:lnTo>
                    <a:pt x="0" y="210165"/>
                  </a:lnTo>
                  <a:lnTo>
                    <a:pt x="47933" y="383458"/>
                  </a:lnTo>
                  <a:lnTo>
                    <a:pt x="258097" y="353961"/>
                  </a:lnTo>
                  <a:lnTo>
                    <a:pt x="486697" y="317090"/>
                  </a:lnTo>
                  <a:lnTo>
                    <a:pt x="811162" y="272845"/>
                  </a:lnTo>
                  <a:lnTo>
                    <a:pt x="1117191" y="235974"/>
                  </a:lnTo>
                  <a:lnTo>
                    <a:pt x="1257300" y="221226"/>
                  </a:lnTo>
                  <a:lnTo>
                    <a:pt x="1301546" y="224913"/>
                  </a:lnTo>
                  <a:lnTo>
                    <a:pt x="1323668" y="235974"/>
                  </a:lnTo>
                  <a:lnTo>
                    <a:pt x="1338417" y="247036"/>
                  </a:lnTo>
                  <a:lnTo>
                    <a:pt x="1349478" y="261784"/>
                  </a:lnTo>
                  <a:lnTo>
                    <a:pt x="1360539" y="283907"/>
                  </a:lnTo>
                  <a:lnTo>
                    <a:pt x="1371600" y="317090"/>
                  </a:lnTo>
                  <a:lnTo>
                    <a:pt x="1375288" y="368710"/>
                  </a:lnTo>
                  <a:lnTo>
                    <a:pt x="1367913" y="508819"/>
                  </a:lnTo>
                  <a:lnTo>
                    <a:pt x="1353165" y="726358"/>
                  </a:lnTo>
                  <a:lnTo>
                    <a:pt x="1353165" y="995516"/>
                  </a:lnTo>
                  <a:lnTo>
                    <a:pt x="1353165" y="1412158"/>
                  </a:lnTo>
                  <a:lnTo>
                    <a:pt x="1353165" y="1677629"/>
                  </a:lnTo>
                  <a:lnTo>
                    <a:pt x="1353165" y="2138516"/>
                  </a:lnTo>
                  <a:lnTo>
                    <a:pt x="1353165" y="2348681"/>
                  </a:lnTo>
                  <a:lnTo>
                    <a:pt x="1375288" y="2850126"/>
                  </a:lnTo>
                  <a:lnTo>
                    <a:pt x="1408471" y="2894371"/>
                  </a:lnTo>
                  <a:lnTo>
                    <a:pt x="1430594" y="2909119"/>
                  </a:lnTo>
                  <a:lnTo>
                    <a:pt x="1441655" y="2912807"/>
                  </a:lnTo>
                  <a:lnTo>
                    <a:pt x="1467465" y="2905432"/>
                  </a:lnTo>
                  <a:lnTo>
                    <a:pt x="1496962" y="2883310"/>
                  </a:lnTo>
                  <a:lnTo>
                    <a:pt x="1526459" y="2846439"/>
                  </a:lnTo>
                  <a:lnTo>
                    <a:pt x="1559642" y="2787445"/>
                  </a:lnTo>
                  <a:lnTo>
                    <a:pt x="1574391" y="2746887"/>
                  </a:lnTo>
                  <a:lnTo>
                    <a:pt x="1589139" y="2698955"/>
                  </a:lnTo>
                  <a:lnTo>
                    <a:pt x="1603888" y="2632587"/>
                  </a:lnTo>
                  <a:lnTo>
                    <a:pt x="1618636" y="2558845"/>
                  </a:lnTo>
                  <a:lnTo>
                    <a:pt x="1622323" y="2499852"/>
                  </a:lnTo>
                  <a:lnTo>
                    <a:pt x="1611262" y="2440858"/>
                  </a:lnTo>
                  <a:lnTo>
                    <a:pt x="1592826" y="2315497"/>
                  </a:lnTo>
                  <a:lnTo>
                    <a:pt x="1578078" y="2120081"/>
                  </a:lnTo>
                  <a:lnTo>
                    <a:pt x="1578078" y="1898855"/>
                  </a:lnTo>
                  <a:lnTo>
                    <a:pt x="1578078" y="1592826"/>
                  </a:lnTo>
                  <a:lnTo>
                    <a:pt x="1578078" y="1238865"/>
                  </a:lnTo>
                  <a:lnTo>
                    <a:pt x="1578078" y="1002890"/>
                  </a:lnTo>
                  <a:lnTo>
                    <a:pt x="1578078" y="818536"/>
                  </a:lnTo>
                  <a:lnTo>
                    <a:pt x="1578078" y="663678"/>
                  </a:lnTo>
                  <a:lnTo>
                    <a:pt x="1578078" y="589936"/>
                  </a:lnTo>
                  <a:lnTo>
                    <a:pt x="1585452" y="508819"/>
                  </a:lnTo>
                  <a:lnTo>
                    <a:pt x="1600200" y="438765"/>
                  </a:lnTo>
                  <a:lnTo>
                    <a:pt x="1622323" y="376084"/>
                  </a:lnTo>
                  <a:lnTo>
                    <a:pt x="1644446" y="339213"/>
                  </a:lnTo>
                  <a:lnTo>
                    <a:pt x="1666568" y="313403"/>
                  </a:lnTo>
                  <a:lnTo>
                    <a:pt x="1685004" y="287594"/>
                  </a:lnTo>
                  <a:lnTo>
                    <a:pt x="1688691" y="272845"/>
                  </a:lnTo>
                  <a:lnTo>
                    <a:pt x="1692378" y="254410"/>
                  </a:lnTo>
                  <a:lnTo>
                    <a:pt x="1685004" y="224913"/>
                  </a:lnTo>
                  <a:lnTo>
                    <a:pt x="1662881" y="191729"/>
                  </a:lnTo>
                  <a:lnTo>
                    <a:pt x="1611262" y="147484"/>
                  </a:lnTo>
                  <a:lnTo>
                    <a:pt x="1530146" y="88490"/>
                  </a:lnTo>
                  <a:lnTo>
                    <a:pt x="1415846" y="18436"/>
                  </a:lnTo>
                  <a:lnTo>
                    <a:pt x="1378975" y="0"/>
                  </a:lnTo>
                  <a:lnTo>
                    <a:pt x="1349478" y="7374"/>
                  </a:lnTo>
                  <a:lnTo>
                    <a:pt x="1264675" y="36871"/>
                  </a:lnTo>
                  <a:lnTo>
                    <a:pt x="1224117" y="44245"/>
                  </a:lnTo>
                  <a:lnTo>
                    <a:pt x="1154062" y="47932"/>
                  </a:lnTo>
                  <a:lnTo>
                    <a:pt x="1061884" y="66368"/>
                  </a:lnTo>
                  <a:lnTo>
                    <a:pt x="671052" y="117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5F6C0192-1B73-4442-AFC8-7859B1AA2C8A}"/>
                </a:ext>
              </a:extLst>
            </p:cNvPr>
            <p:cNvSpPr/>
            <p:nvPr/>
          </p:nvSpPr>
          <p:spPr>
            <a:xfrm>
              <a:off x="4999038" y="5553075"/>
              <a:ext cx="723900" cy="674688"/>
            </a:xfrm>
            <a:custGeom>
              <a:avLst/>
              <a:gdLst>
                <a:gd name="connsiteX0" fmla="*/ 302419 w 723900"/>
                <a:gd name="connsiteY0" fmla="*/ 178594 h 673894"/>
                <a:gd name="connsiteX1" fmla="*/ 435769 w 723900"/>
                <a:gd name="connsiteY1" fmla="*/ 207169 h 673894"/>
                <a:gd name="connsiteX2" fmla="*/ 519112 w 723900"/>
                <a:gd name="connsiteY2" fmla="*/ 221456 h 673894"/>
                <a:gd name="connsiteX3" fmla="*/ 538162 w 723900"/>
                <a:gd name="connsiteY3" fmla="*/ 221456 h 673894"/>
                <a:gd name="connsiteX4" fmla="*/ 566737 w 723900"/>
                <a:gd name="connsiteY4" fmla="*/ 216694 h 673894"/>
                <a:gd name="connsiteX5" fmla="*/ 592931 w 723900"/>
                <a:gd name="connsiteY5" fmla="*/ 202406 h 673894"/>
                <a:gd name="connsiteX6" fmla="*/ 611981 w 723900"/>
                <a:gd name="connsiteY6" fmla="*/ 185738 h 673894"/>
                <a:gd name="connsiteX7" fmla="*/ 628650 w 723900"/>
                <a:gd name="connsiteY7" fmla="*/ 159544 h 673894"/>
                <a:gd name="connsiteX8" fmla="*/ 635794 w 723900"/>
                <a:gd name="connsiteY8" fmla="*/ 135731 h 673894"/>
                <a:gd name="connsiteX9" fmla="*/ 640556 w 723900"/>
                <a:gd name="connsiteY9" fmla="*/ 109538 h 673894"/>
                <a:gd name="connsiteX10" fmla="*/ 640556 w 723900"/>
                <a:gd name="connsiteY10" fmla="*/ 0 h 673894"/>
                <a:gd name="connsiteX11" fmla="*/ 723900 w 723900"/>
                <a:gd name="connsiteY11" fmla="*/ 673894 h 673894"/>
                <a:gd name="connsiteX12" fmla="*/ 695325 w 723900"/>
                <a:gd name="connsiteY12" fmla="*/ 657225 h 673894"/>
                <a:gd name="connsiteX13" fmla="*/ 654844 w 723900"/>
                <a:gd name="connsiteY13" fmla="*/ 609600 h 673894"/>
                <a:gd name="connsiteX14" fmla="*/ 623887 w 723900"/>
                <a:gd name="connsiteY14" fmla="*/ 569119 h 673894"/>
                <a:gd name="connsiteX15" fmla="*/ 583406 w 723900"/>
                <a:gd name="connsiteY15" fmla="*/ 521494 h 673894"/>
                <a:gd name="connsiteX16" fmla="*/ 545306 w 723900"/>
                <a:gd name="connsiteY16" fmla="*/ 483394 h 673894"/>
                <a:gd name="connsiteX17" fmla="*/ 483394 w 723900"/>
                <a:gd name="connsiteY17" fmla="*/ 426244 h 673894"/>
                <a:gd name="connsiteX18" fmla="*/ 447675 w 723900"/>
                <a:gd name="connsiteY18" fmla="*/ 400050 h 673894"/>
                <a:gd name="connsiteX19" fmla="*/ 381000 w 723900"/>
                <a:gd name="connsiteY19" fmla="*/ 350044 h 673894"/>
                <a:gd name="connsiteX20" fmla="*/ 330994 w 723900"/>
                <a:gd name="connsiteY20" fmla="*/ 316706 h 673894"/>
                <a:gd name="connsiteX21" fmla="*/ 271462 w 723900"/>
                <a:gd name="connsiteY21" fmla="*/ 283369 h 673894"/>
                <a:gd name="connsiteX22" fmla="*/ 200025 w 723900"/>
                <a:gd name="connsiteY22" fmla="*/ 242888 h 673894"/>
                <a:gd name="connsiteX23" fmla="*/ 97631 w 723900"/>
                <a:gd name="connsiteY23" fmla="*/ 192881 h 673894"/>
                <a:gd name="connsiteX24" fmla="*/ 33337 w 723900"/>
                <a:gd name="connsiteY24" fmla="*/ 161925 h 673894"/>
                <a:gd name="connsiteX25" fmla="*/ 9525 w 723900"/>
                <a:gd name="connsiteY25" fmla="*/ 145256 h 673894"/>
                <a:gd name="connsiteX26" fmla="*/ 2381 w 723900"/>
                <a:gd name="connsiteY26" fmla="*/ 130969 h 673894"/>
                <a:gd name="connsiteX27" fmla="*/ 0 w 723900"/>
                <a:gd name="connsiteY27" fmla="*/ 109538 h 673894"/>
                <a:gd name="connsiteX28" fmla="*/ 2381 w 723900"/>
                <a:gd name="connsiteY28" fmla="*/ 100013 h 673894"/>
                <a:gd name="connsiteX29" fmla="*/ 14287 w 723900"/>
                <a:gd name="connsiteY29" fmla="*/ 97631 h 673894"/>
                <a:gd name="connsiteX30" fmla="*/ 42862 w 723900"/>
                <a:gd name="connsiteY30" fmla="*/ 102394 h 673894"/>
                <a:gd name="connsiteX31" fmla="*/ 100012 w 723900"/>
                <a:gd name="connsiteY31" fmla="*/ 121444 h 673894"/>
                <a:gd name="connsiteX32" fmla="*/ 302419 w 723900"/>
                <a:gd name="connsiteY32" fmla="*/ 1785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73894">
                  <a:moveTo>
                    <a:pt x="302419" y="178594"/>
                  </a:moveTo>
                  <a:lnTo>
                    <a:pt x="435769" y="207169"/>
                  </a:lnTo>
                  <a:lnTo>
                    <a:pt x="519112" y="221456"/>
                  </a:lnTo>
                  <a:lnTo>
                    <a:pt x="538162" y="221456"/>
                  </a:lnTo>
                  <a:lnTo>
                    <a:pt x="566737" y="216694"/>
                  </a:lnTo>
                  <a:lnTo>
                    <a:pt x="592931" y="202406"/>
                  </a:lnTo>
                  <a:lnTo>
                    <a:pt x="611981" y="185738"/>
                  </a:lnTo>
                  <a:lnTo>
                    <a:pt x="628650" y="159544"/>
                  </a:lnTo>
                  <a:lnTo>
                    <a:pt x="635794" y="135731"/>
                  </a:lnTo>
                  <a:lnTo>
                    <a:pt x="640556" y="109538"/>
                  </a:lnTo>
                  <a:lnTo>
                    <a:pt x="640556" y="0"/>
                  </a:lnTo>
                  <a:lnTo>
                    <a:pt x="723900" y="673894"/>
                  </a:lnTo>
                  <a:lnTo>
                    <a:pt x="695325" y="657225"/>
                  </a:lnTo>
                  <a:lnTo>
                    <a:pt x="654844" y="609600"/>
                  </a:lnTo>
                  <a:lnTo>
                    <a:pt x="623887" y="569119"/>
                  </a:lnTo>
                  <a:lnTo>
                    <a:pt x="583406" y="521494"/>
                  </a:lnTo>
                  <a:lnTo>
                    <a:pt x="545306" y="483394"/>
                  </a:lnTo>
                  <a:lnTo>
                    <a:pt x="483394" y="426244"/>
                  </a:lnTo>
                  <a:lnTo>
                    <a:pt x="447675" y="400050"/>
                  </a:lnTo>
                  <a:lnTo>
                    <a:pt x="381000" y="350044"/>
                  </a:lnTo>
                  <a:lnTo>
                    <a:pt x="330994" y="316706"/>
                  </a:lnTo>
                  <a:lnTo>
                    <a:pt x="271462" y="283369"/>
                  </a:lnTo>
                  <a:lnTo>
                    <a:pt x="200025" y="242888"/>
                  </a:lnTo>
                  <a:lnTo>
                    <a:pt x="97631" y="192881"/>
                  </a:lnTo>
                  <a:lnTo>
                    <a:pt x="33337" y="161925"/>
                  </a:lnTo>
                  <a:cubicBezTo>
                    <a:pt x="10972" y="147015"/>
                    <a:pt x="17976" y="153710"/>
                    <a:pt x="9525" y="145256"/>
                  </a:cubicBezTo>
                  <a:lnTo>
                    <a:pt x="2381" y="130969"/>
                  </a:lnTo>
                  <a:lnTo>
                    <a:pt x="0" y="109538"/>
                  </a:lnTo>
                  <a:lnTo>
                    <a:pt x="2381" y="100013"/>
                  </a:lnTo>
                  <a:lnTo>
                    <a:pt x="14287" y="97631"/>
                  </a:lnTo>
                  <a:lnTo>
                    <a:pt x="42862" y="102394"/>
                  </a:lnTo>
                  <a:lnTo>
                    <a:pt x="100012" y="121444"/>
                  </a:lnTo>
                  <a:lnTo>
                    <a:pt x="3024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A9AB3ED0-A1A2-4CBF-A4A5-201BFE6B3471}"/>
                </a:ext>
              </a:extLst>
            </p:cNvPr>
            <p:cNvSpPr/>
            <p:nvPr/>
          </p:nvSpPr>
          <p:spPr>
            <a:xfrm>
              <a:off x="4287838" y="4000500"/>
              <a:ext cx="1412875" cy="379413"/>
            </a:xfrm>
            <a:custGeom>
              <a:avLst/>
              <a:gdLst>
                <a:gd name="connsiteX0" fmla="*/ 640557 w 1412082"/>
                <a:gd name="connsiteY0" fmla="*/ 116681 h 378619"/>
                <a:gd name="connsiteX1" fmla="*/ 814388 w 1412082"/>
                <a:gd name="connsiteY1" fmla="*/ 90488 h 378619"/>
                <a:gd name="connsiteX2" fmla="*/ 1069182 w 1412082"/>
                <a:gd name="connsiteY2" fmla="*/ 52388 h 378619"/>
                <a:gd name="connsiteX3" fmla="*/ 1412082 w 1412082"/>
                <a:gd name="connsiteY3" fmla="*/ 0 h 378619"/>
                <a:gd name="connsiteX4" fmla="*/ 1412082 w 1412082"/>
                <a:gd name="connsiteY4" fmla="*/ 204788 h 378619"/>
                <a:gd name="connsiteX5" fmla="*/ 1212057 w 1412082"/>
                <a:gd name="connsiteY5" fmla="*/ 223838 h 378619"/>
                <a:gd name="connsiteX6" fmla="*/ 981075 w 1412082"/>
                <a:gd name="connsiteY6" fmla="*/ 247650 h 378619"/>
                <a:gd name="connsiteX7" fmla="*/ 795338 w 1412082"/>
                <a:gd name="connsiteY7" fmla="*/ 271463 h 378619"/>
                <a:gd name="connsiteX8" fmla="*/ 614363 w 1412082"/>
                <a:gd name="connsiteY8" fmla="*/ 300038 h 378619"/>
                <a:gd name="connsiteX9" fmla="*/ 452438 w 1412082"/>
                <a:gd name="connsiteY9" fmla="*/ 314325 h 378619"/>
                <a:gd name="connsiteX10" fmla="*/ 309563 w 1412082"/>
                <a:gd name="connsiteY10" fmla="*/ 330994 h 378619"/>
                <a:gd name="connsiteX11" fmla="*/ 200025 w 1412082"/>
                <a:gd name="connsiteY11" fmla="*/ 345281 h 378619"/>
                <a:gd name="connsiteX12" fmla="*/ 0 w 1412082"/>
                <a:gd name="connsiteY12" fmla="*/ 378619 h 378619"/>
                <a:gd name="connsiteX13" fmla="*/ 4763 w 1412082"/>
                <a:gd name="connsiteY13" fmla="*/ 190500 h 378619"/>
                <a:gd name="connsiteX14" fmla="*/ 180975 w 1412082"/>
                <a:gd name="connsiteY14" fmla="*/ 176213 h 378619"/>
                <a:gd name="connsiteX15" fmla="*/ 411957 w 1412082"/>
                <a:gd name="connsiteY15" fmla="*/ 147638 h 378619"/>
                <a:gd name="connsiteX16" fmla="*/ 640557 w 1412082"/>
                <a:gd name="connsiteY16" fmla="*/ 116681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082" h="378619">
                  <a:moveTo>
                    <a:pt x="640557" y="116681"/>
                  </a:moveTo>
                  <a:lnTo>
                    <a:pt x="814388" y="90488"/>
                  </a:lnTo>
                  <a:lnTo>
                    <a:pt x="1069182" y="52388"/>
                  </a:lnTo>
                  <a:lnTo>
                    <a:pt x="1412082" y="0"/>
                  </a:lnTo>
                  <a:lnTo>
                    <a:pt x="1412082" y="204788"/>
                  </a:lnTo>
                  <a:lnTo>
                    <a:pt x="1212057" y="223838"/>
                  </a:lnTo>
                  <a:lnTo>
                    <a:pt x="981075" y="247650"/>
                  </a:lnTo>
                  <a:lnTo>
                    <a:pt x="795338" y="271463"/>
                  </a:lnTo>
                  <a:lnTo>
                    <a:pt x="614363" y="300038"/>
                  </a:lnTo>
                  <a:lnTo>
                    <a:pt x="452438" y="314325"/>
                  </a:lnTo>
                  <a:lnTo>
                    <a:pt x="309563" y="330994"/>
                  </a:lnTo>
                  <a:lnTo>
                    <a:pt x="200025" y="345281"/>
                  </a:lnTo>
                  <a:lnTo>
                    <a:pt x="0" y="378619"/>
                  </a:lnTo>
                  <a:lnTo>
                    <a:pt x="4763" y="190500"/>
                  </a:lnTo>
                  <a:lnTo>
                    <a:pt x="180975" y="176213"/>
                  </a:lnTo>
                  <a:lnTo>
                    <a:pt x="411957" y="147638"/>
                  </a:lnTo>
                  <a:lnTo>
                    <a:pt x="640557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3C69A20F-8C7A-424E-8931-30F943223C73}"/>
                </a:ext>
              </a:extLst>
            </p:cNvPr>
            <p:cNvSpPr/>
            <p:nvPr/>
          </p:nvSpPr>
          <p:spPr>
            <a:xfrm>
              <a:off x="4297363" y="4697413"/>
              <a:ext cx="1428750" cy="346075"/>
            </a:xfrm>
            <a:custGeom>
              <a:avLst/>
              <a:gdLst>
                <a:gd name="connsiteX0" fmla="*/ 559594 w 1428750"/>
                <a:gd name="connsiteY0" fmla="*/ 290513 h 345282"/>
                <a:gd name="connsiteX1" fmla="*/ 423863 w 1428750"/>
                <a:gd name="connsiteY1" fmla="*/ 311944 h 345282"/>
                <a:gd name="connsiteX2" fmla="*/ 335757 w 1428750"/>
                <a:gd name="connsiteY2" fmla="*/ 326232 h 345282"/>
                <a:gd name="connsiteX3" fmla="*/ 242888 w 1428750"/>
                <a:gd name="connsiteY3" fmla="*/ 340519 h 345282"/>
                <a:gd name="connsiteX4" fmla="*/ 171450 w 1428750"/>
                <a:gd name="connsiteY4" fmla="*/ 345282 h 345282"/>
                <a:gd name="connsiteX5" fmla="*/ 107157 w 1428750"/>
                <a:gd name="connsiteY5" fmla="*/ 345282 h 345282"/>
                <a:gd name="connsiteX6" fmla="*/ 0 w 1428750"/>
                <a:gd name="connsiteY6" fmla="*/ 333375 h 345282"/>
                <a:gd name="connsiteX7" fmla="*/ 14288 w 1428750"/>
                <a:gd name="connsiteY7" fmla="*/ 180975 h 345282"/>
                <a:gd name="connsiteX8" fmla="*/ 130969 w 1428750"/>
                <a:gd name="connsiteY8" fmla="*/ 180975 h 345282"/>
                <a:gd name="connsiteX9" fmla="*/ 283369 w 1428750"/>
                <a:gd name="connsiteY9" fmla="*/ 161925 h 345282"/>
                <a:gd name="connsiteX10" fmla="*/ 461963 w 1428750"/>
                <a:gd name="connsiteY10" fmla="*/ 130969 h 345282"/>
                <a:gd name="connsiteX11" fmla="*/ 647700 w 1428750"/>
                <a:gd name="connsiteY11" fmla="*/ 92869 h 345282"/>
                <a:gd name="connsiteX12" fmla="*/ 790575 w 1428750"/>
                <a:gd name="connsiteY12" fmla="*/ 66675 h 345282"/>
                <a:gd name="connsiteX13" fmla="*/ 981075 w 1428750"/>
                <a:gd name="connsiteY13" fmla="*/ 40482 h 345282"/>
                <a:gd name="connsiteX14" fmla="*/ 1164432 w 1428750"/>
                <a:gd name="connsiteY14" fmla="*/ 16669 h 345282"/>
                <a:gd name="connsiteX15" fmla="*/ 1428750 w 1428750"/>
                <a:gd name="connsiteY15" fmla="*/ 0 h 345282"/>
                <a:gd name="connsiteX16" fmla="*/ 1421607 w 1428750"/>
                <a:gd name="connsiteY16" fmla="*/ 202407 h 345282"/>
                <a:gd name="connsiteX17" fmla="*/ 1269207 w 1428750"/>
                <a:gd name="connsiteY17" fmla="*/ 204788 h 345282"/>
                <a:gd name="connsiteX18" fmla="*/ 1154907 w 1428750"/>
                <a:gd name="connsiteY18" fmla="*/ 211932 h 345282"/>
                <a:gd name="connsiteX19" fmla="*/ 990600 w 1428750"/>
                <a:gd name="connsiteY19" fmla="*/ 226219 h 345282"/>
                <a:gd name="connsiteX20" fmla="*/ 850107 w 1428750"/>
                <a:gd name="connsiteY20" fmla="*/ 245269 h 345282"/>
                <a:gd name="connsiteX21" fmla="*/ 559594 w 1428750"/>
                <a:gd name="connsiteY21" fmla="*/ 290513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8750" h="345282">
                  <a:moveTo>
                    <a:pt x="559594" y="290513"/>
                  </a:moveTo>
                  <a:lnTo>
                    <a:pt x="423863" y="311944"/>
                  </a:lnTo>
                  <a:lnTo>
                    <a:pt x="335757" y="326232"/>
                  </a:lnTo>
                  <a:lnTo>
                    <a:pt x="242888" y="340519"/>
                  </a:lnTo>
                  <a:lnTo>
                    <a:pt x="171450" y="345282"/>
                  </a:lnTo>
                  <a:lnTo>
                    <a:pt x="107157" y="345282"/>
                  </a:lnTo>
                  <a:lnTo>
                    <a:pt x="0" y="333375"/>
                  </a:lnTo>
                  <a:lnTo>
                    <a:pt x="14288" y="180975"/>
                  </a:lnTo>
                  <a:lnTo>
                    <a:pt x="130969" y="180975"/>
                  </a:lnTo>
                  <a:lnTo>
                    <a:pt x="283369" y="161925"/>
                  </a:lnTo>
                  <a:lnTo>
                    <a:pt x="461963" y="130969"/>
                  </a:lnTo>
                  <a:lnTo>
                    <a:pt x="647700" y="92869"/>
                  </a:lnTo>
                  <a:lnTo>
                    <a:pt x="790575" y="66675"/>
                  </a:lnTo>
                  <a:lnTo>
                    <a:pt x="981075" y="40482"/>
                  </a:lnTo>
                  <a:lnTo>
                    <a:pt x="1164432" y="16669"/>
                  </a:lnTo>
                  <a:lnTo>
                    <a:pt x="1428750" y="0"/>
                  </a:lnTo>
                  <a:lnTo>
                    <a:pt x="1421607" y="202407"/>
                  </a:lnTo>
                  <a:lnTo>
                    <a:pt x="1269207" y="204788"/>
                  </a:lnTo>
                  <a:lnTo>
                    <a:pt x="1154907" y="211932"/>
                  </a:lnTo>
                  <a:lnTo>
                    <a:pt x="990600" y="226219"/>
                  </a:lnTo>
                  <a:lnTo>
                    <a:pt x="850107" y="245269"/>
                  </a:lnTo>
                  <a:lnTo>
                    <a:pt x="559594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B541E14-9E72-4FD4-A270-51A67B103D2D}"/>
              </a:ext>
            </a:extLst>
          </p:cNvPr>
          <p:cNvSpPr/>
          <p:nvPr/>
        </p:nvSpPr>
        <p:spPr>
          <a:xfrm>
            <a:off x="2941638" y="1687513"/>
            <a:ext cx="1196975" cy="473075"/>
          </a:xfrm>
          <a:custGeom>
            <a:avLst/>
            <a:gdLst>
              <a:gd name="connsiteX0" fmla="*/ 561975 w 1197769"/>
              <a:gd name="connsiteY0" fmla="*/ 145257 h 471488"/>
              <a:gd name="connsiteX1" fmla="*/ 457200 w 1197769"/>
              <a:gd name="connsiteY1" fmla="*/ 183357 h 471488"/>
              <a:gd name="connsiteX2" fmla="*/ 342900 w 1197769"/>
              <a:gd name="connsiteY2" fmla="*/ 219075 h 471488"/>
              <a:gd name="connsiteX3" fmla="*/ 207169 w 1197769"/>
              <a:gd name="connsiteY3" fmla="*/ 254794 h 471488"/>
              <a:gd name="connsiteX4" fmla="*/ 121444 w 1197769"/>
              <a:gd name="connsiteY4" fmla="*/ 271463 h 471488"/>
              <a:gd name="connsiteX5" fmla="*/ 0 w 1197769"/>
              <a:gd name="connsiteY5" fmla="*/ 290513 h 471488"/>
              <a:gd name="connsiteX6" fmla="*/ 40481 w 1197769"/>
              <a:gd name="connsiteY6" fmla="*/ 471488 h 471488"/>
              <a:gd name="connsiteX7" fmla="*/ 250031 w 1197769"/>
              <a:gd name="connsiteY7" fmla="*/ 433388 h 471488"/>
              <a:gd name="connsiteX8" fmla="*/ 471487 w 1197769"/>
              <a:gd name="connsiteY8" fmla="*/ 376238 h 471488"/>
              <a:gd name="connsiteX9" fmla="*/ 604837 w 1197769"/>
              <a:gd name="connsiteY9" fmla="*/ 335757 h 471488"/>
              <a:gd name="connsiteX10" fmla="*/ 738187 w 1197769"/>
              <a:gd name="connsiteY10" fmla="*/ 295275 h 471488"/>
              <a:gd name="connsiteX11" fmla="*/ 776287 w 1197769"/>
              <a:gd name="connsiteY11" fmla="*/ 290513 h 471488"/>
              <a:gd name="connsiteX12" fmla="*/ 1166812 w 1197769"/>
              <a:gd name="connsiteY12" fmla="*/ 328613 h 471488"/>
              <a:gd name="connsiteX13" fmla="*/ 1185862 w 1197769"/>
              <a:gd name="connsiteY13" fmla="*/ 314325 h 471488"/>
              <a:gd name="connsiteX14" fmla="*/ 1197769 w 1197769"/>
              <a:gd name="connsiteY14" fmla="*/ 297657 h 471488"/>
              <a:gd name="connsiteX15" fmla="*/ 1197769 w 1197769"/>
              <a:gd name="connsiteY15" fmla="*/ 283369 h 471488"/>
              <a:gd name="connsiteX16" fmla="*/ 1195387 w 1197769"/>
              <a:gd name="connsiteY16" fmla="*/ 271463 h 471488"/>
              <a:gd name="connsiteX17" fmla="*/ 1188244 w 1197769"/>
              <a:gd name="connsiteY17" fmla="*/ 252413 h 471488"/>
              <a:gd name="connsiteX18" fmla="*/ 1173956 w 1197769"/>
              <a:gd name="connsiteY18" fmla="*/ 235744 h 471488"/>
              <a:gd name="connsiteX19" fmla="*/ 1119187 w 1197769"/>
              <a:gd name="connsiteY19" fmla="*/ 185738 h 471488"/>
              <a:gd name="connsiteX20" fmla="*/ 1052512 w 1197769"/>
              <a:gd name="connsiteY20" fmla="*/ 121444 h 471488"/>
              <a:gd name="connsiteX21" fmla="*/ 990600 w 1197769"/>
              <a:gd name="connsiteY21" fmla="*/ 61913 h 471488"/>
              <a:gd name="connsiteX22" fmla="*/ 933450 w 1197769"/>
              <a:gd name="connsiteY22" fmla="*/ 9525 h 471488"/>
              <a:gd name="connsiteX23" fmla="*/ 926306 w 1197769"/>
              <a:gd name="connsiteY23" fmla="*/ 4763 h 471488"/>
              <a:gd name="connsiteX24" fmla="*/ 912019 w 1197769"/>
              <a:gd name="connsiteY24" fmla="*/ 0 h 471488"/>
              <a:gd name="connsiteX25" fmla="*/ 890587 w 1197769"/>
              <a:gd name="connsiteY25" fmla="*/ 2382 h 471488"/>
              <a:gd name="connsiteX26" fmla="*/ 869156 w 1197769"/>
              <a:gd name="connsiteY26" fmla="*/ 7144 h 471488"/>
              <a:gd name="connsiteX27" fmla="*/ 852487 w 1197769"/>
              <a:gd name="connsiteY27" fmla="*/ 16669 h 471488"/>
              <a:gd name="connsiteX28" fmla="*/ 835819 w 1197769"/>
              <a:gd name="connsiteY28" fmla="*/ 30957 h 471488"/>
              <a:gd name="connsiteX29" fmla="*/ 823912 w 1197769"/>
              <a:gd name="connsiteY29" fmla="*/ 40482 h 471488"/>
              <a:gd name="connsiteX30" fmla="*/ 804862 w 1197769"/>
              <a:gd name="connsiteY30" fmla="*/ 52388 h 471488"/>
              <a:gd name="connsiteX31" fmla="*/ 723900 w 1197769"/>
              <a:gd name="connsiteY31" fmla="*/ 85725 h 471488"/>
              <a:gd name="connsiteX32" fmla="*/ 561975 w 1197769"/>
              <a:gd name="connsiteY32" fmla="*/ 145257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97769" h="471488">
                <a:moveTo>
                  <a:pt x="561975" y="145257"/>
                </a:moveTo>
                <a:lnTo>
                  <a:pt x="457200" y="183357"/>
                </a:lnTo>
                <a:lnTo>
                  <a:pt x="342900" y="219075"/>
                </a:lnTo>
                <a:lnTo>
                  <a:pt x="207169" y="254794"/>
                </a:lnTo>
                <a:lnTo>
                  <a:pt x="121444" y="271463"/>
                </a:lnTo>
                <a:lnTo>
                  <a:pt x="0" y="290513"/>
                </a:lnTo>
                <a:lnTo>
                  <a:pt x="40481" y="471488"/>
                </a:lnTo>
                <a:lnTo>
                  <a:pt x="250031" y="433388"/>
                </a:lnTo>
                <a:lnTo>
                  <a:pt x="471487" y="376238"/>
                </a:lnTo>
                <a:lnTo>
                  <a:pt x="604837" y="335757"/>
                </a:lnTo>
                <a:lnTo>
                  <a:pt x="738187" y="295275"/>
                </a:lnTo>
                <a:lnTo>
                  <a:pt x="776287" y="290513"/>
                </a:lnTo>
                <a:lnTo>
                  <a:pt x="1166812" y="328613"/>
                </a:lnTo>
                <a:lnTo>
                  <a:pt x="1185862" y="314325"/>
                </a:lnTo>
                <a:lnTo>
                  <a:pt x="1197769" y="297657"/>
                </a:lnTo>
                <a:lnTo>
                  <a:pt x="1197769" y="283369"/>
                </a:lnTo>
                <a:lnTo>
                  <a:pt x="1195387" y="271463"/>
                </a:lnTo>
                <a:lnTo>
                  <a:pt x="1188244" y="252413"/>
                </a:lnTo>
                <a:lnTo>
                  <a:pt x="1173956" y="235744"/>
                </a:lnTo>
                <a:lnTo>
                  <a:pt x="1119187" y="185738"/>
                </a:lnTo>
                <a:lnTo>
                  <a:pt x="1052512" y="121444"/>
                </a:lnTo>
                <a:lnTo>
                  <a:pt x="990600" y="61913"/>
                </a:lnTo>
                <a:lnTo>
                  <a:pt x="933450" y="9525"/>
                </a:lnTo>
                <a:lnTo>
                  <a:pt x="926306" y="4763"/>
                </a:lnTo>
                <a:lnTo>
                  <a:pt x="912019" y="0"/>
                </a:lnTo>
                <a:lnTo>
                  <a:pt x="890587" y="2382"/>
                </a:lnTo>
                <a:lnTo>
                  <a:pt x="869156" y="7144"/>
                </a:lnTo>
                <a:lnTo>
                  <a:pt x="852487" y="16669"/>
                </a:lnTo>
                <a:lnTo>
                  <a:pt x="835819" y="30957"/>
                </a:lnTo>
                <a:lnTo>
                  <a:pt x="823912" y="40482"/>
                </a:lnTo>
                <a:lnTo>
                  <a:pt x="804862" y="52388"/>
                </a:lnTo>
                <a:lnTo>
                  <a:pt x="723900" y="85725"/>
                </a:lnTo>
                <a:lnTo>
                  <a:pt x="561975" y="1452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3E4175F-9366-4B25-8FF1-AC203A58FBDA}"/>
              </a:ext>
            </a:extLst>
          </p:cNvPr>
          <p:cNvSpPr/>
          <p:nvPr/>
        </p:nvSpPr>
        <p:spPr>
          <a:xfrm>
            <a:off x="3389313" y="1938338"/>
            <a:ext cx="742950" cy="1085850"/>
          </a:xfrm>
          <a:custGeom>
            <a:avLst/>
            <a:gdLst>
              <a:gd name="connsiteX0" fmla="*/ 200025 w 742950"/>
              <a:gd name="connsiteY0" fmla="*/ 516731 h 1085850"/>
              <a:gd name="connsiteX1" fmla="*/ 285750 w 742950"/>
              <a:gd name="connsiteY1" fmla="*/ 288131 h 1085850"/>
              <a:gd name="connsiteX2" fmla="*/ 345281 w 742950"/>
              <a:gd name="connsiteY2" fmla="*/ 126206 h 1085850"/>
              <a:gd name="connsiteX3" fmla="*/ 347662 w 742950"/>
              <a:gd name="connsiteY3" fmla="*/ 114300 h 1085850"/>
              <a:gd name="connsiteX4" fmla="*/ 350044 w 742950"/>
              <a:gd name="connsiteY4" fmla="*/ 100012 h 1085850"/>
              <a:gd name="connsiteX5" fmla="*/ 350044 w 742950"/>
              <a:gd name="connsiteY5" fmla="*/ 90487 h 1085850"/>
              <a:gd name="connsiteX6" fmla="*/ 345281 w 742950"/>
              <a:gd name="connsiteY6" fmla="*/ 66675 h 1085850"/>
              <a:gd name="connsiteX7" fmla="*/ 335756 w 742950"/>
              <a:gd name="connsiteY7" fmla="*/ 50006 h 1085850"/>
              <a:gd name="connsiteX8" fmla="*/ 330994 w 742950"/>
              <a:gd name="connsiteY8" fmla="*/ 42862 h 1085850"/>
              <a:gd name="connsiteX9" fmla="*/ 321469 w 742950"/>
              <a:gd name="connsiteY9" fmla="*/ 38100 h 1085850"/>
              <a:gd name="connsiteX10" fmla="*/ 273844 w 742950"/>
              <a:gd name="connsiteY10" fmla="*/ 0 h 1085850"/>
              <a:gd name="connsiteX11" fmla="*/ 742950 w 742950"/>
              <a:gd name="connsiteY11" fmla="*/ 47625 h 1085850"/>
              <a:gd name="connsiteX12" fmla="*/ 721519 w 742950"/>
              <a:gd name="connsiteY12" fmla="*/ 78581 h 1085850"/>
              <a:gd name="connsiteX13" fmla="*/ 700087 w 742950"/>
              <a:gd name="connsiteY13" fmla="*/ 97631 h 1085850"/>
              <a:gd name="connsiteX14" fmla="*/ 671512 w 742950"/>
              <a:gd name="connsiteY14" fmla="*/ 116681 h 1085850"/>
              <a:gd name="connsiteX15" fmla="*/ 635794 w 742950"/>
              <a:gd name="connsiteY15" fmla="*/ 145256 h 1085850"/>
              <a:gd name="connsiteX16" fmla="*/ 607219 w 742950"/>
              <a:gd name="connsiteY16" fmla="*/ 173831 h 1085850"/>
              <a:gd name="connsiteX17" fmla="*/ 581025 w 742950"/>
              <a:gd name="connsiteY17" fmla="*/ 207168 h 1085850"/>
              <a:gd name="connsiteX18" fmla="*/ 550069 w 742950"/>
              <a:gd name="connsiteY18" fmla="*/ 261937 h 1085850"/>
              <a:gd name="connsiteX19" fmla="*/ 459581 w 742950"/>
              <a:gd name="connsiteY19" fmla="*/ 419100 h 1085850"/>
              <a:gd name="connsiteX20" fmla="*/ 323850 w 742950"/>
              <a:gd name="connsiteY20" fmla="*/ 664368 h 1085850"/>
              <a:gd name="connsiteX21" fmla="*/ 150019 w 742950"/>
              <a:gd name="connsiteY21" fmla="*/ 981075 h 1085850"/>
              <a:gd name="connsiteX22" fmla="*/ 100012 w 742950"/>
              <a:gd name="connsiteY22" fmla="*/ 1047750 h 1085850"/>
              <a:gd name="connsiteX23" fmla="*/ 61912 w 742950"/>
              <a:gd name="connsiteY23" fmla="*/ 1085850 h 1085850"/>
              <a:gd name="connsiteX24" fmla="*/ 30956 w 742950"/>
              <a:gd name="connsiteY24" fmla="*/ 1071562 h 1085850"/>
              <a:gd name="connsiteX25" fmla="*/ 14287 w 742950"/>
              <a:gd name="connsiteY25" fmla="*/ 1054893 h 1085850"/>
              <a:gd name="connsiteX26" fmla="*/ 4762 w 742950"/>
              <a:gd name="connsiteY26" fmla="*/ 1040606 h 1085850"/>
              <a:gd name="connsiteX27" fmla="*/ 0 w 742950"/>
              <a:gd name="connsiteY27" fmla="*/ 1016793 h 1085850"/>
              <a:gd name="connsiteX28" fmla="*/ 4762 w 742950"/>
              <a:gd name="connsiteY28" fmla="*/ 997743 h 1085850"/>
              <a:gd name="connsiteX29" fmla="*/ 21431 w 742950"/>
              <a:gd name="connsiteY29" fmla="*/ 962025 h 1085850"/>
              <a:gd name="connsiteX30" fmla="*/ 52387 w 742950"/>
              <a:gd name="connsiteY30" fmla="*/ 888206 h 1085850"/>
              <a:gd name="connsiteX31" fmla="*/ 119062 w 742950"/>
              <a:gd name="connsiteY31" fmla="*/ 726281 h 1085850"/>
              <a:gd name="connsiteX32" fmla="*/ 200025 w 742950"/>
              <a:gd name="connsiteY32" fmla="*/ 516731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42950" h="1085850">
                <a:moveTo>
                  <a:pt x="200025" y="516731"/>
                </a:moveTo>
                <a:lnTo>
                  <a:pt x="285750" y="288131"/>
                </a:lnTo>
                <a:lnTo>
                  <a:pt x="345281" y="126206"/>
                </a:lnTo>
                <a:lnTo>
                  <a:pt x="347662" y="114300"/>
                </a:lnTo>
                <a:lnTo>
                  <a:pt x="350044" y="100012"/>
                </a:lnTo>
                <a:lnTo>
                  <a:pt x="350044" y="90487"/>
                </a:lnTo>
                <a:lnTo>
                  <a:pt x="345281" y="66675"/>
                </a:lnTo>
                <a:lnTo>
                  <a:pt x="335756" y="50006"/>
                </a:lnTo>
                <a:lnTo>
                  <a:pt x="330994" y="42862"/>
                </a:lnTo>
                <a:lnTo>
                  <a:pt x="321469" y="38100"/>
                </a:lnTo>
                <a:lnTo>
                  <a:pt x="273844" y="0"/>
                </a:lnTo>
                <a:lnTo>
                  <a:pt x="742950" y="47625"/>
                </a:lnTo>
                <a:lnTo>
                  <a:pt x="721519" y="78581"/>
                </a:lnTo>
                <a:lnTo>
                  <a:pt x="700087" y="97631"/>
                </a:lnTo>
                <a:lnTo>
                  <a:pt x="671512" y="116681"/>
                </a:lnTo>
                <a:lnTo>
                  <a:pt x="635794" y="145256"/>
                </a:lnTo>
                <a:lnTo>
                  <a:pt x="607219" y="173831"/>
                </a:lnTo>
                <a:lnTo>
                  <a:pt x="581025" y="207168"/>
                </a:lnTo>
                <a:lnTo>
                  <a:pt x="550069" y="261937"/>
                </a:lnTo>
                <a:lnTo>
                  <a:pt x="459581" y="419100"/>
                </a:lnTo>
                <a:lnTo>
                  <a:pt x="323850" y="664368"/>
                </a:lnTo>
                <a:lnTo>
                  <a:pt x="150019" y="981075"/>
                </a:lnTo>
                <a:lnTo>
                  <a:pt x="100012" y="1047750"/>
                </a:lnTo>
                <a:lnTo>
                  <a:pt x="61912" y="1085850"/>
                </a:lnTo>
                <a:lnTo>
                  <a:pt x="30956" y="1071562"/>
                </a:lnTo>
                <a:lnTo>
                  <a:pt x="14287" y="1054893"/>
                </a:lnTo>
                <a:lnTo>
                  <a:pt x="4762" y="1040606"/>
                </a:lnTo>
                <a:lnTo>
                  <a:pt x="0" y="1016793"/>
                </a:lnTo>
                <a:lnTo>
                  <a:pt x="4762" y="997743"/>
                </a:lnTo>
                <a:lnTo>
                  <a:pt x="21431" y="962025"/>
                </a:lnTo>
                <a:lnTo>
                  <a:pt x="52387" y="888206"/>
                </a:lnTo>
                <a:lnTo>
                  <a:pt x="119062" y="726281"/>
                </a:lnTo>
                <a:lnTo>
                  <a:pt x="200025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0E055A2-C2DD-49F0-BC71-83303CD76B40}"/>
              </a:ext>
            </a:extLst>
          </p:cNvPr>
          <p:cNvSpPr/>
          <p:nvPr/>
        </p:nvSpPr>
        <p:spPr>
          <a:xfrm>
            <a:off x="3403600" y="2871788"/>
            <a:ext cx="561975" cy="949325"/>
          </a:xfrm>
          <a:custGeom>
            <a:avLst/>
            <a:gdLst>
              <a:gd name="connsiteX0" fmla="*/ 442913 w 561975"/>
              <a:gd name="connsiteY0" fmla="*/ 414337 h 950118"/>
              <a:gd name="connsiteX1" fmla="*/ 411957 w 561975"/>
              <a:gd name="connsiteY1" fmla="*/ 364331 h 950118"/>
              <a:gd name="connsiteX2" fmla="*/ 376238 w 561975"/>
              <a:gd name="connsiteY2" fmla="*/ 314325 h 950118"/>
              <a:gd name="connsiteX3" fmla="*/ 323850 w 561975"/>
              <a:gd name="connsiteY3" fmla="*/ 247650 h 950118"/>
              <a:gd name="connsiteX4" fmla="*/ 276225 w 561975"/>
              <a:gd name="connsiteY4" fmla="*/ 192881 h 950118"/>
              <a:gd name="connsiteX5" fmla="*/ 226219 w 561975"/>
              <a:gd name="connsiteY5" fmla="*/ 135731 h 950118"/>
              <a:gd name="connsiteX6" fmla="*/ 173832 w 561975"/>
              <a:gd name="connsiteY6" fmla="*/ 83343 h 950118"/>
              <a:gd name="connsiteX7" fmla="*/ 114300 w 561975"/>
              <a:gd name="connsiteY7" fmla="*/ 26193 h 950118"/>
              <a:gd name="connsiteX8" fmla="*/ 76200 w 561975"/>
              <a:gd name="connsiteY8" fmla="*/ 0 h 950118"/>
              <a:gd name="connsiteX9" fmla="*/ 0 w 561975"/>
              <a:gd name="connsiteY9" fmla="*/ 116681 h 950118"/>
              <a:gd name="connsiteX10" fmla="*/ 16669 w 561975"/>
              <a:gd name="connsiteY10" fmla="*/ 133350 h 950118"/>
              <a:gd name="connsiteX11" fmla="*/ 47625 w 561975"/>
              <a:gd name="connsiteY11" fmla="*/ 154781 h 950118"/>
              <a:gd name="connsiteX12" fmla="*/ 100013 w 561975"/>
              <a:gd name="connsiteY12" fmla="*/ 216693 h 950118"/>
              <a:gd name="connsiteX13" fmla="*/ 152400 w 561975"/>
              <a:gd name="connsiteY13" fmla="*/ 283368 h 950118"/>
              <a:gd name="connsiteX14" fmla="*/ 197644 w 561975"/>
              <a:gd name="connsiteY14" fmla="*/ 345281 h 950118"/>
              <a:gd name="connsiteX15" fmla="*/ 238125 w 561975"/>
              <a:gd name="connsiteY15" fmla="*/ 411956 h 950118"/>
              <a:gd name="connsiteX16" fmla="*/ 257175 w 561975"/>
              <a:gd name="connsiteY16" fmla="*/ 457200 h 950118"/>
              <a:gd name="connsiteX17" fmla="*/ 278607 w 561975"/>
              <a:gd name="connsiteY17" fmla="*/ 511968 h 950118"/>
              <a:gd name="connsiteX18" fmla="*/ 292894 w 561975"/>
              <a:gd name="connsiteY18" fmla="*/ 561975 h 950118"/>
              <a:gd name="connsiteX19" fmla="*/ 304800 w 561975"/>
              <a:gd name="connsiteY19" fmla="*/ 621506 h 950118"/>
              <a:gd name="connsiteX20" fmla="*/ 311944 w 561975"/>
              <a:gd name="connsiteY20" fmla="*/ 697706 h 950118"/>
              <a:gd name="connsiteX21" fmla="*/ 314325 w 561975"/>
              <a:gd name="connsiteY21" fmla="*/ 788193 h 950118"/>
              <a:gd name="connsiteX22" fmla="*/ 559594 w 561975"/>
              <a:gd name="connsiteY22" fmla="*/ 950118 h 950118"/>
              <a:gd name="connsiteX23" fmla="*/ 561975 w 561975"/>
              <a:gd name="connsiteY23" fmla="*/ 900112 h 950118"/>
              <a:gd name="connsiteX24" fmla="*/ 561975 w 561975"/>
              <a:gd name="connsiteY24" fmla="*/ 847725 h 950118"/>
              <a:gd name="connsiteX25" fmla="*/ 557213 w 561975"/>
              <a:gd name="connsiteY25" fmla="*/ 783431 h 950118"/>
              <a:gd name="connsiteX26" fmla="*/ 547688 w 561975"/>
              <a:gd name="connsiteY26" fmla="*/ 704850 h 950118"/>
              <a:gd name="connsiteX27" fmla="*/ 531019 w 561975"/>
              <a:gd name="connsiteY27" fmla="*/ 626268 h 950118"/>
              <a:gd name="connsiteX28" fmla="*/ 511969 w 561975"/>
              <a:gd name="connsiteY28" fmla="*/ 559593 h 950118"/>
              <a:gd name="connsiteX29" fmla="*/ 488157 w 561975"/>
              <a:gd name="connsiteY29" fmla="*/ 504825 h 950118"/>
              <a:gd name="connsiteX30" fmla="*/ 442913 w 561975"/>
              <a:gd name="connsiteY30" fmla="*/ 414337 h 95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1975" h="950118">
                <a:moveTo>
                  <a:pt x="442913" y="414337"/>
                </a:moveTo>
                <a:lnTo>
                  <a:pt x="411957" y="364331"/>
                </a:lnTo>
                <a:lnTo>
                  <a:pt x="376238" y="314325"/>
                </a:lnTo>
                <a:lnTo>
                  <a:pt x="323850" y="247650"/>
                </a:lnTo>
                <a:lnTo>
                  <a:pt x="276225" y="192881"/>
                </a:lnTo>
                <a:lnTo>
                  <a:pt x="226219" y="135731"/>
                </a:lnTo>
                <a:lnTo>
                  <a:pt x="173832" y="83343"/>
                </a:lnTo>
                <a:lnTo>
                  <a:pt x="114300" y="26193"/>
                </a:lnTo>
                <a:lnTo>
                  <a:pt x="76200" y="0"/>
                </a:lnTo>
                <a:lnTo>
                  <a:pt x="0" y="116681"/>
                </a:lnTo>
                <a:lnTo>
                  <a:pt x="16669" y="133350"/>
                </a:lnTo>
                <a:lnTo>
                  <a:pt x="47625" y="154781"/>
                </a:lnTo>
                <a:lnTo>
                  <a:pt x="100013" y="216693"/>
                </a:lnTo>
                <a:lnTo>
                  <a:pt x="152400" y="283368"/>
                </a:lnTo>
                <a:lnTo>
                  <a:pt x="197644" y="345281"/>
                </a:lnTo>
                <a:lnTo>
                  <a:pt x="238125" y="411956"/>
                </a:lnTo>
                <a:lnTo>
                  <a:pt x="257175" y="457200"/>
                </a:lnTo>
                <a:lnTo>
                  <a:pt x="278607" y="511968"/>
                </a:lnTo>
                <a:lnTo>
                  <a:pt x="292894" y="561975"/>
                </a:lnTo>
                <a:lnTo>
                  <a:pt x="304800" y="621506"/>
                </a:lnTo>
                <a:lnTo>
                  <a:pt x="311944" y="697706"/>
                </a:lnTo>
                <a:cubicBezTo>
                  <a:pt x="312738" y="727868"/>
                  <a:pt x="313531" y="758031"/>
                  <a:pt x="314325" y="788193"/>
                </a:cubicBezTo>
                <a:lnTo>
                  <a:pt x="559594" y="950118"/>
                </a:lnTo>
                <a:lnTo>
                  <a:pt x="561975" y="900112"/>
                </a:lnTo>
                <a:lnTo>
                  <a:pt x="561975" y="847725"/>
                </a:lnTo>
                <a:lnTo>
                  <a:pt x="557213" y="783431"/>
                </a:lnTo>
                <a:lnTo>
                  <a:pt x="547688" y="704850"/>
                </a:lnTo>
                <a:lnTo>
                  <a:pt x="531019" y="626268"/>
                </a:lnTo>
                <a:lnTo>
                  <a:pt x="511969" y="559593"/>
                </a:lnTo>
                <a:lnTo>
                  <a:pt x="488157" y="504825"/>
                </a:lnTo>
                <a:lnTo>
                  <a:pt x="442913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D2CF558-5AAB-4AB8-97A2-E16A9F6BD648}"/>
              </a:ext>
            </a:extLst>
          </p:cNvPr>
          <p:cNvSpPr/>
          <p:nvPr/>
        </p:nvSpPr>
        <p:spPr>
          <a:xfrm>
            <a:off x="3465513" y="3592513"/>
            <a:ext cx="496887" cy="752475"/>
          </a:xfrm>
          <a:custGeom>
            <a:avLst/>
            <a:gdLst>
              <a:gd name="connsiteX0" fmla="*/ 247650 w 497681"/>
              <a:gd name="connsiteY0" fmla="*/ 178594 h 752475"/>
              <a:gd name="connsiteX1" fmla="*/ 250031 w 497681"/>
              <a:gd name="connsiteY1" fmla="*/ 126207 h 752475"/>
              <a:gd name="connsiteX2" fmla="*/ 252412 w 497681"/>
              <a:gd name="connsiteY2" fmla="*/ 76200 h 752475"/>
              <a:gd name="connsiteX3" fmla="*/ 252412 w 497681"/>
              <a:gd name="connsiteY3" fmla="*/ 52388 h 752475"/>
              <a:gd name="connsiteX4" fmla="*/ 252412 w 497681"/>
              <a:gd name="connsiteY4" fmla="*/ 0 h 752475"/>
              <a:gd name="connsiteX5" fmla="*/ 497681 w 497681"/>
              <a:gd name="connsiteY5" fmla="*/ 142875 h 752475"/>
              <a:gd name="connsiteX6" fmla="*/ 497681 w 497681"/>
              <a:gd name="connsiteY6" fmla="*/ 235744 h 752475"/>
              <a:gd name="connsiteX7" fmla="*/ 490537 w 497681"/>
              <a:gd name="connsiteY7" fmla="*/ 290513 h 752475"/>
              <a:gd name="connsiteX8" fmla="*/ 478631 w 497681"/>
              <a:gd name="connsiteY8" fmla="*/ 345282 h 752475"/>
              <a:gd name="connsiteX9" fmla="*/ 457200 w 497681"/>
              <a:gd name="connsiteY9" fmla="*/ 409575 h 752475"/>
              <a:gd name="connsiteX10" fmla="*/ 431006 w 497681"/>
              <a:gd name="connsiteY10" fmla="*/ 469107 h 752475"/>
              <a:gd name="connsiteX11" fmla="*/ 402431 w 497681"/>
              <a:gd name="connsiteY11" fmla="*/ 523875 h 752475"/>
              <a:gd name="connsiteX12" fmla="*/ 371475 w 497681"/>
              <a:gd name="connsiteY12" fmla="*/ 566738 h 752475"/>
              <a:gd name="connsiteX13" fmla="*/ 330994 w 497681"/>
              <a:gd name="connsiteY13" fmla="*/ 611982 h 752475"/>
              <a:gd name="connsiteX14" fmla="*/ 283369 w 497681"/>
              <a:gd name="connsiteY14" fmla="*/ 652463 h 752475"/>
              <a:gd name="connsiteX15" fmla="*/ 223837 w 497681"/>
              <a:gd name="connsiteY15" fmla="*/ 690563 h 752475"/>
              <a:gd name="connsiteX16" fmla="*/ 180975 w 497681"/>
              <a:gd name="connsiteY16" fmla="*/ 709613 h 752475"/>
              <a:gd name="connsiteX17" fmla="*/ 133350 w 497681"/>
              <a:gd name="connsiteY17" fmla="*/ 726282 h 752475"/>
              <a:gd name="connsiteX18" fmla="*/ 73819 w 497681"/>
              <a:gd name="connsiteY18" fmla="*/ 742950 h 752475"/>
              <a:gd name="connsiteX19" fmla="*/ 21431 w 497681"/>
              <a:gd name="connsiteY19" fmla="*/ 752475 h 752475"/>
              <a:gd name="connsiteX20" fmla="*/ 0 w 497681"/>
              <a:gd name="connsiteY20" fmla="*/ 750094 h 752475"/>
              <a:gd name="connsiteX21" fmla="*/ 123825 w 497681"/>
              <a:gd name="connsiteY21" fmla="*/ 423863 h 752475"/>
              <a:gd name="connsiteX22" fmla="*/ 150019 w 497681"/>
              <a:gd name="connsiteY22" fmla="*/ 409575 h 752475"/>
              <a:gd name="connsiteX23" fmla="*/ 178594 w 497681"/>
              <a:gd name="connsiteY23" fmla="*/ 388144 h 752475"/>
              <a:gd name="connsiteX24" fmla="*/ 200025 w 497681"/>
              <a:gd name="connsiteY24" fmla="*/ 361950 h 752475"/>
              <a:gd name="connsiteX25" fmla="*/ 209550 w 497681"/>
              <a:gd name="connsiteY25" fmla="*/ 342900 h 752475"/>
              <a:gd name="connsiteX26" fmla="*/ 219075 w 497681"/>
              <a:gd name="connsiteY26" fmla="*/ 319088 h 752475"/>
              <a:gd name="connsiteX27" fmla="*/ 230981 w 497681"/>
              <a:gd name="connsiteY27" fmla="*/ 278607 h 752475"/>
              <a:gd name="connsiteX28" fmla="*/ 247650 w 497681"/>
              <a:gd name="connsiteY28" fmla="*/ 178594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97681" h="752475">
                <a:moveTo>
                  <a:pt x="247650" y="178594"/>
                </a:moveTo>
                <a:lnTo>
                  <a:pt x="250031" y="126207"/>
                </a:lnTo>
                <a:lnTo>
                  <a:pt x="252412" y="76200"/>
                </a:lnTo>
                <a:lnTo>
                  <a:pt x="252412" y="52388"/>
                </a:lnTo>
                <a:lnTo>
                  <a:pt x="252412" y="0"/>
                </a:lnTo>
                <a:lnTo>
                  <a:pt x="497681" y="142875"/>
                </a:lnTo>
                <a:lnTo>
                  <a:pt x="497681" y="235744"/>
                </a:lnTo>
                <a:lnTo>
                  <a:pt x="490537" y="290513"/>
                </a:lnTo>
                <a:lnTo>
                  <a:pt x="478631" y="345282"/>
                </a:lnTo>
                <a:lnTo>
                  <a:pt x="457200" y="409575"/>
                </a:lnTo>
                <a:lnTo>
                  <a:pt x="431006" y="469107"/>
                </a:lnTo>
                <a:lnTo>
                  <a:pt x="402431" y="523875"/>
                </a:lnTo>
                <a:lnTo>
                  <a:pt x="371475" y="566738"/>
                </a:lnTo>
                <a:lnTo>
                  <a:pt x="330994" y="611982"/>
                </a:lnTo>
                <a:lnTo>
                  <a:pt x="283369" y="652463"/>
                </a:lnTo>
                <a:lnTo>
                  <a:pt x="223837" y="690563"/>
                </a:lnTo>
                <a:lnTo>
                  <a:pt x="180975" y="709613"/>
                </a:lnTo>
                <a:lnTo>
                  <a:pt x="133350" y="726282"/>
                </a:lnTo>
                <a:lnTo>
                  <a:pt x="73819" y="742950"/>
                </a:lnTo>
                <a:lnTo>
                  <a:pt x="21431" y="752475"/>
                </a:lnTo>
                <a:lnTo>
                  <a:pt x="0" y="750094"/>
                </a:lnTo>
                <a:lnTo>
                  <a:pt x="123825" y="423863"/>
                </a:lnTo>
                <a:lnTo>
                  <a:pt x="150019" y="409575"/>
                </a:lnTo>
                <a:lnTo>
                  <a:pt x="178594" y="388144"/>
                </a:lnTo>
                <a:lnTo>
                  <a:pt x="200025" y="361950"/>
                </a:lnTo>
                <a:lnTo>
                  <a:pt x="209550" y="342900"/>
                </a:lnTo>
                <a:lnTo>
                  <a:pt x="219075" y="319088"/>
                </a:lnTo>
                <a:lnTo>
                  <a:pt x="230981" y="278607"/>
                </a:lnTo>
                <a:lnTo>
                  <a:pt x="247650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77C1B9B-7F79-4CEB-81F1-0D5FEE2EC279}"/>
              </a:ext>
            </a:extLst>
          </p:cNvPr>
          <p:cNvSpPr/>
          <p:nvPr/>
        </p:nvSpPr>
        <p:spPr>
          <a:xfrm>
            <a:off x="3175000" y="3979863"/>
            <a:ext cx="476250" cy="363537"/>
          </a:xfrm>
          <a:custGeom>
            <a:avLst/>
            <a:gdLst>
              <a:gd name="connsiteX0" fmla="*/ 166688 w 476250"/>
              <a:gd name="connsiteY0" fmla="*/ 35719 h 364331"/>
              <a:gd name="connsiteX1" fmla="*/ 247650 w 476250"/>
              <a:gd name="connsiteY1" fmla="*/ 47625 h 364331"/>
              <a:gd name="connsiteX2" fmla="*/ 302419 w 476250"/>
              <a:gd name="connsiteY2" fmla="*/ 52387 h 364331"/>
              <a:gd name="connsiteX3" fmla="*/ 338138 w 476250"/>
              <a:gd name="connsiteY3" fmla="*/ 52387 h 364331"/>
              <a:gd name="connsiteX4" fmla="*/ 369094 w 476250"/>
              <a:gd name="connsiteY4" fmla="*/ 50006 h 364331"/>
              <a:gd name="connsiteX5" fmla="*/ 411957 w 476250"/>
              <a:gd name="connsiteY5" fmla="*/ 40481 h 364331"/>
              <a:gd name="connsiteX6" fmla="*/ 447675 w 476250"/>
              <a:gd name="connsiteY6" fmla="*/ 21431 h 364331"/>
              <a:gd name="connsiteX7" fmla="*/ 476250 w 476250"/>
              <a:gd name="connsiteY7" fmla="*/ 0 h 364331"/>
              <a:gd name="connsiteX8" fmla="*/ 369094 w 476250"/>
              <a:gd name="connsiteY8" fmla="*/ 352425 h 364331"/>
              <a:gd name="connsiteX9" fmla="*/ 326232 w 476250"/>
              <a:gd name="connsiteY9" fmla="*/ 361950 h 364331"/>
              <a:gd name="connsiteX10" fmla="*/ 290513 w 476250"/>
              <a:gd name="connsiteY10" fmla="*/ 364331 h 364331"/>
              <a:gd name="connsiteX11" fmla="*/ 269082 w 476250"/>
              <a:gd name="connsiteY11" fmla="*/ 354806 h 364331"/>
              <a:gd name="connsiteX12" fmla="*/ 252413 w 476250"/>
              <a:gd name="connsiteY12" fmla="*/ 338137 h 364331"/>
              <a:gd name="connsiteX13" fmla="*/ 233363 w 476250"/>
              <a:gd name="connsiteY13" fmla="*/ 307181 h 364331"/>
              <a:gd name="connsiteX14" fmla="*/ 207169 w 476250"/>
              <a:gd name="connsiteY14" fmla="*/ 259556 h 364331"/>
              <a:gd name="connsiteX15" fmla="*/ 185738 w 476250"/>
              <a:gd name="connsiteY15" fmla="*/ 207169 h 364331"/>
              <a:gd name="connsiteX16" fmla="*/ 173832 w 476250"/>
              <a:gd name="connsiteY16" fmla="*/ 190500 h 364331"/>
              <a:gd name="connsiteX17" fmla="*/ 152400 w 476250"/>
              <a:gd name="connsiteY17" fmla="*/ 169069 h 364331"/>
              <a:gd name="connsiteX18" fmla="*/ 126207 w 476250"/>
              <a:gd name="connsiteY18" fmla="*/ 145256 h 364331"/>
              <a:gd name="connsiteX19" fmla="*/ 92869 w 476250"/>
              <a:gd name="connsiteY19" fmla="*/ 119062 h 364331"/>
              <a:gd name="connsiteX20" fmla="*/ 61913 w 476250"/>
              <a:gd name="connsiteY20" fmla="*/ 97631 h 364331"/>
              <a:gd name="connsiteX21" fmla="*/ 30957 w 476250"/>
              <a:gd name="connsiteY21" fmla="*/ 80962 h 364331"/>
              <a:gd name="connsiteX22" fmla="*/ 19050 w 476250"/>
              <a:gd name="connsiteY22" fmla="*/ 69056 h 364331"/>
              <a:gd name="connsiteX23" fmla="*/ 4763 w 476250"/>
              <a:gd name="connsiteY23" fmla="*/ 50006 h 364331"/>
              <a:gd name="connsiteX24" fmla="*/ 0 w 476250"/>
              <a:gd name="connsiteY24" fmla="*/ 28575 h 364331"/>
              <a:gd name="connsiteX25" fmla="*/ 4763 w 476250"/>
              <a:gd name="connsiteY25" fmla="*/ 16669 h 364331"/>
              <a:gd name="connsiteX26" fmla="*/ 21432 w 476250"/>
              <a:gd name="connsiteY26" fmla="*/ 9525 h 364331"/>
              <a:gd name="connsiteX27" fmla="*/ 50007 w 476250"/>
              <a:gd name="connsiteY27" fmla="*/ 9525 h 364331"/>
              <a:gd name="connsiteX28" fmla="*/ 166688 w 476250"/>
              <a:gd name="connsiteY28" fmla="*/ 357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76250" h="364331">
                <a:moveTo>
                  <a:pt x="166688" y="35719"/>
                </a:moveTo>
                <a:lnTo>
                  <a:pt x="247650" y="47625"/>
                </a:lnTo>
                <a:lnTo>
                  <a:pt x="302419" y="52387"/>
                </a:lnTo>
                <a:lnTo>
                  <a:pt x="338138" y="52387"/>
                </a:lnTo>
                <a:lnTo>
                  <a:pt x="369094" y="50006"/>
                </a:lnTo>
                <a:lnTo>
                  <a:pt x="411957" y="40481"/>
                </a:lnTo>
                <a:lnTo>
                  <a:pt x="447675" y="21431"/>
                </a:lnTo>
                <a:lnTo>
                  <a:pt x="476250" y="0"/>
                </a:lnTo>
                <a:lnTo>
                  <a:pt x="369094" y="352425"/>
                </a:lnTo>
                <a:lnTo>
                  <a:pt x="326232" y="361950"/>
                </a:lnTo>
                <a:lnTo>
                  <a:pt x="290513" y="364331"/>
                </a:lnTo>
                <a:lnTo>
                  <a:pt x="269082" y="354806"/>
                </a:lnTo>
                <a:lnTo>
                  <a:pt x="252413" y="338137"/>
                </a:lnTo>
                <a:lnTo>
                  <a:pt x="233363" y="307181"/>
                </a:lnTo>
                <a:lnTo>
                  <a:pt x="207169" y="259556"/>
                </a:lnTo>
                <a:lnTo>
                  <a:pt x="185738" y="207169"/>
                </a:lnTo>
                <a:lnTo>
                  <a:pt x="173832" y="190500"/>
                </a:lnTo>
                <a:lnTo>
                  <a:pt x="152400" y="169069"/>
                </a:lnTo>
                <a:lnTo>
                  <a:pt x="126207" y="145256"/>
                </a:lnTo>
                <a:lnTo>
                  <a:pt x="92869" y="119062"/>
                </a:lnTo>
                <a:lnTo>
                  <a:pt x="61913" y="97631"/>
                </a:lnTo>
                <a:lnTo>
                  <a:pt x="30957" y="80962"/>
                </a:lnTo>
                <a:lnTo>
                  <a:pt x="19050" y="69056"/>
                </a:lnTo>
                <a:lnTo>
                  <a:pt x="4763" y="50006"/>
                </a:lnTo>
                <a:lnTo>
                  <a:pt x="0" y="28575"/>
                </a:lnTo>
                <a:lnTo>
                  <a:pt x="4763" y="16669"/>
                </a:lnTo>
                <a:lnTo>
                  <a:pt x="21432" y="9525"/>
                </a:lnTo>
                <a:lnTo>
                  <a:pt x="50007" y="9525"/>
                </a:lnTo>
                <a:lnTo>
                  <a:pt x="166688" y="35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0A9670B6-2BA5-4B2E-90B2-B8D885195652}"/>
              </a:ext>
            </a:extLst>
          </p:cNvPr>
          <p:cNvSpPr/>
          <p:nvPr/>
        </p:nvSpPr>
        <p:spPr>
          <a:xfrm rot="16200000">
            <a:off x="962025" y="3630613"/>
            <a:ext cx="3970337" cy="382588"/>
          </a:xfrm>
          <a:custGeom>
            <a:avLst/>
            <a:gdLst>
              <a:gd name="connsiteX0" fmla="*/ 2137986 w 3970075"/>
              <a:gd name="connsiteY0" fmla="*/ 148015 h 381549"/>
              <a:gd name="connsiteX1" fmla="*/ 1759727 w 3970075"/>
              <a:gd name="connsiteY1" fmla="*/ 134858 h 381549"/>
              <a:gd name="connsiteX2" fmla="*/ 1440673 w 3970075"/>
              <a:gd name="connsiteY2" fmla="*/ 118412 h 381549"/>
              <a:gd name="connsiteX3" fmla="*/ 1200561 w 3970075"/>
              <a:gd name="connsiteY3" fmla="*/ 105255 h 381549"/>
              <a:gd name="connsiteX4" fmla="*/ 1003209 w 3970075"/>
              <a:gd name="connsiteY4" fmla="*/ 88809 h 381549"/>
              <a:gd name="connsiteX5" fmla="*/ 759807 w 3970075"/>
              <a:gd name="connsiteY5" fmla="*/ 69074 h 381549"/>
              <a:gd name="connsiteX6" fmla="*/ 549298 w 3970075"/>
              <a:gd name="connsiteY6" fmla="*/ 46049 h 381549"/>
              <a:gd name="connsiteX7" fmla="*/ 430886 w 3970075"/>
              <a:gd name="connsiteY7" fmla="*/ 46049 h 381549"/>
              <a:gd name="connsiteX8" fmla="*/ 282872 w 3970075"/>
              <a:gd name="connsiteY8" fmla="*/ 46049 h 381549"/>
              <a:gd name="connsiteX9" fmla="*/ 207220 w 3970075"/>
              <a:gd name="connsiteY9" fmla="*/ 59206 h 381549"/>
              <a:gd name="connsiteX10" fmla="*/ 144725 w 3970075"/>
              <a:gd name="connsiteY10" fmla="*/ 75652 h 381549"/>
              <a:gd name="connsiteX11" fmla="*/ 75652 w 3970075"/>
              <a:gd name="connsiteY11" fmla="*/ 98677 h 381549"/>
              <a:gd name="connsiteX12" fmla="*/ 42760 w 3970075"/>
              <a:gd name="connsiteY12" fmla="*/ 115123 h 381549"/>
              <a:gd name="connsiteX13" fmla="*/ 16446 w 3970075"/>
              <a:gd name="connsiteY13" fmla="*/ 138147 h 381549"/>
              <a:gd name="connsiteX14" fmla="*/ 0 w 3970075"/>
              <a:gd name="connsiteY14" fmla="*/ 161172 h 381549"/>
              <a:gd name="connsiteX15" fmla="*/ 0 w 3970075"/>
              <a:gd name="connsiteY15" fmla="*/ 187485 h 381549"/>
              <a:gd name="connsiteX16" fmla="*/ 3289 w 3970075"/>
              <a:gd name="connsiteY16" fmla="*/ 217088 h 381549"/>
              <a:gd name="connsiteX17" fmla="*/ 36181 w 3970075"/>
              <a:gd name="connsiteY17" fmla="*/ 256559 h 381549"/>
              <a:gd name="connsiteX18" fmla="*/ 65784 w 3970075"/>
              <a:gd name="connsiteY18" fmla="*/ 282872 h 381549"/>
              <a:gd name="connsiteX19" fmla="*/ 108544 w 3970075"/>
              <a:gd name="connsiteY19" fmla="*/ 305897 h 381549"/>
              <a:gd name="connsiteX20" fmla="*/ 138147 w 3970075"/>
              <a:gd name="connsiteY20" fmla="*/ 312475 h 381549"/>
              <a:gd name="connsiteX21" fmla="*/ 282872 w 3970075"/>
              <a:gd name="connsiteY21" fmla="*/ 319054 h 381549"/>
              <a:gd name="connsiteX22" fmla="*/ 624950 w 3970075"/>
              <a:gd name="connsiteY22" fmla="*/ 325632 h 381549"/>
              <a:gd name="connsiteX23" fmla="*/ 1092017 w 3970075"/>
              <a:gd name="connsiteY23" fmla="*/ 335500 h 381549"/>
              <a:gd name="connsiteX24" fmla="*/ 1397914 w 3970075"/>
              <a:gd name="connsiteY24" fmla="*/ 342078 h 381549"/>
              <a:gd name="connsiteX25" fmla="*/ 1858403 w 3970075"/>
              <a:gd name="connsiteY25" fmla="*/ 351946 h 381549"/>
              <a:gd name="connsiteX26" fmla="*/ 2230083 w 3970075"/>
              <a:gd name="connsiteY26" fmla="*/ 358524 h 381549"/>
              <a:gd name="connsiteX27" fmla="*/ 2555715 w 3970075"/>
              <a:gd name="connsiteY27" fmla="*/ 365103 h 381549"/>
              <a:gd name="connsiteX28" fmla="*/ 2924106 w 3970075"/>
              <a:gd name="connsiteY28" fmla="*/ 371681 h 381549"/>
              <a:gd name="connsiteX29" fmla="*/ 3203689 w 3970075"/>
              <a:gd name="connsiteY29" fmla="*/ 371681 h 381549"/>
              <a:gd name="connsiteX30" fmla="*/ 3608262 w 3970075"/>
              <a:gd name="connsiteY30" fmla="*/ 381549 h 381549"/>
              <a:gd name="connsiteX31" fmla="*/ 3687203 w 3970075"/>
              <a:gd name="connsiteY31" fmla="*/ 378259 h 381549"/>
              <a:gd name="connsiteX32" fmla="*/ 3841796 w 3970075"/>
              <a:gd name="connsiteY32" fmla="*/ 328921 h 381549"/>
              <a:gd name="connsiteX33" fmla="*/ 3868109 w 3970075"/>
              <a:gd name="connsiteY33" fmla="*/ 273005 h 381549"/>
              <a:gd name="connsiteX34" fmla="*/ 3907580 w 3970075"/>
              <a:gd name="connsiteY34" fmla="*/ 190775 h 381549"/>
              <a:gd name="connsiteX35" fmla="*/ 3950340 w 3970075"/>
              <a:gd name="connsiteY35" fmla="*/ 85520 h 381549"/>
              <a:gd name="connsiteX36" fmla="*/ 3970075 w 3970075"/>
              <a:gd name="connsiteY36" fmla="*/ 32893 h 381549"/>
              <a:gd name="connsiteX37" fmla="*/ 3970075 w 3970075"/>
              <a:gd name="connsiteY37" fmla="*/ 16446 h 381549"/>
              <a:gd name="connsiteX38" fmla="*/ 3963496 w 3970075"/>
              <a:gd name="connsiteY38" fmla="*/ 6579 h 381549"/>
              <a:gd name="connsiteX39" fmla="*/ 3947050 w 3970075"/>
              <a:gd name="connsiteY39" fmla="*/ 0 h 381549"/>
              <a:gd name="connsiteX40" fmla="*/ 3930604 w 3970075"/>
              <a:gd name="connsiteY40" fmla="*/ 9868 h 381549"/>
              <a:gd name="connsiteX41" fmla="*/ 3874688 w 3970075"/>
              <a:gd name="connsiteY41" fmla="*/ 62495 h 381549"/>
              <a:gd name="connsiteX42" fmla="*/ 3808904 w 3970075"/>
              <a:gd name="connsiteY42" fmla="*/ 108544 h 381549"/>
              <a:gd name="connsiteX43" fmla="*/ 3756276 w 3970075"/>
              <a:gd name="connsiteY43" fmla="*/ 134858 h 381549"/>
              <a:gd name="connsiteX44" fmla="*/ 3706938 w 3970075"/>
              <a:gd name="connsiteY44" fmla="*/ 151304 h 381549"/>
              <a:gd name="connsiteX45" fmla="*/ 3644443 w 3970075"/>
              <a:gd name="connsiteY45" fmla="*/ 161172 h 381549"/>
              <a:gd name="connsiteX46" fmla="*/ 3522742 w 3970075"/>
              <a:gd name="connsiteY46" fmla="*/ 161172 h 381549"/>
              <a:gd name="connsiteX47" fmla="*/ 3210268 w 3970075"/>
              <a:gd name="connsiteY47" fmla="*/ 161172 h 381549"/>
              <a:gd name="connsiteX48" fmla="*/ 2651102 w 3970075"/>
              <a:gd name="connsiteY48" fmla="*/ 157882 h 381549"/>
              <a:gd name="connsiteX49" fmla="*/ 2137986 w 3970075"/>
              <a:gd name="connsiteY49" fmla="*/ 148015 h 381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970075" h="381549">
                <a:moveTo>
                  <a:pt x="2137986" y="148015"/>
                </a:moveTo>
                <a:lnTo>
                  <a:pt x="1759727" y="134858"/>
                </a:lnTo>
                <a:lnTo>
                  <a:pt x="1440673" y="118412"/>
                </a:lnTo>
                <a:lnTo>
                  <a:pt x="1200561" y="105255"/>
                </a:lnTo>
                <a:lnTo>
                  <a:pt x="1003209" y="88809"/>
                </a:lnTo>
                <a:lnTo>
                  <a:pt x="759807" y="69074"/>
                </a:lnTo>
                <a:lnTo>
                  <a:pt x="549298" y="46049"/>
                </a:lnTo>
                <a:lnTo>
                  <a:pt x="430886" y="46049"/>
                </a:lnTo>
                <a:lnTo>
                  <a:pt x="282872" y="46049"/>
                </a:lnTo>
                <a:lnTo>
                  <a:pt x="207220" y="59206"/>
                </a:lnTo>
                <a:lnTo>
                  <a:pt x="144725" y="75652"/>
                </a:lnTo>
                <a:lnTo>
                  <a:pt x="75652" y="98677"/>
                </a:lnTo>
                <a:lnTo>
                  <a:pt x="42760" y="115123"/>
                </a:lnTo>
                <a:lnTo>
                  <a:pt x="16446" y="138147"/>
                </a:lnTo>
                <a:lnTo>
                  <a:pt x="0" y="161172"/>
                </a:lnTo>
                <a:lnTo>
                  <a:pt x="0" y="187485"/>
                </a:lnTo>
                <a:lnTo>
                  <a:pt x="3289" y="217088"/>
                </a:lnTo>
                <a:lnTo>
                  <a:pt x="36181" y="256559"/>
                </a:lnTo>
                <a:lnTo>
                  <a:pt x="65784" y="282872"/>
                </a:lnTo>
                <a:lnTo>
                  <a:pt x="108544" y="305897"/>
                </a:lnTo>
                <a:lnTo>
                  <a:pt x="138147" y="312475"/>
                </a:lnTo>
                <a:lnTo>
                  <a:pt x="282872" y="319054"/>
                </a:lnTo>
                <a:lnTo>
                  <a:pt x="624950" y="325632"/>
                </a:lnTo>
                <a:lnTo>
                  <a:pt x="1092017" y="335500"/>
                </a:lnTo>
                <a:lnTo>
                  <a:pt x="1397914" y="342078"/>
                </a:lnTo>
                <a:lnTo>
                  <a:pt x="1858403" y="351946"/>
                </a:lnTo>
                <a:lnTo>
                  <a:pt x="2230083" y="358524"/>
                </a:lnTo>
                <a:lnTo>
                  <a:pt x="2555715" y="365103"/>
                </a:lnTo>
                <a:lnTo>
                  <a:pt x="2924106" y="371681"/>
                </a:lnTo>
                <a:lnTo>
                  <a:pt x="3203689" y="371681"/>
                </a:lnTo>
                <a:lnTo>
                  <a:pt x="3608262" y="381549"/>
                </a:lnTo>
                <a:lnTo>
                  <a:pt x="3687203" y="378259"/>
                </a:lnTo>
                <a:lnTo>
                  <a:pt x="3841796" y="328921"/>
                </a:lnTo>
                <a:lnTo>
                  <a:pt x="3868109" y="273005"/>
                </a:lnTo>
                <a:lnTo>
                  <a:pt x="3907580" y="190775"/>
                </a:lnTo>
                <a:lnTo>
                  <a:pt x="3950340" y="85520"/>
                </a:lnTo>
                <a:lnTo>
                  <a:pt x="3970075" y="32893"/>
                </a:lnTo>
                <a:lnTo>
                  <a:pt x="3970075" y="16446"/>
                </a:lnTo>
                <a:lnTo>
                  <a:pt x="3963496" y="6579"/>
                </a:lnTo>
                <a:lnTo>
                  <a:pt x="3947050" y="0"/>
                </a:lnTo>
                <a:lnTo>
                  <a:pt x="3930604" y="9868"/>
                </a:lnTo>
                <a:lnTo>
                  <a:pt x="3874688" y="62495"/>
                </a:lnTo>
                <a:lnTo>
                  <a:pt x="3808904" y="108544"/>
                </a:lnTo>
                <a:lnTo>
                  <a:pt x="3756276" y="134858"/>
                </a:lnTo>
                <a:lnTo>
                  <a:pt x="3706938" y="151304"/>
                </a:lnTo>
                <a:lnTo>
                  <a:pt x="3644443" y="161172"/>
                </a:lnTo>
                <a:lnTo>
                  <a:pt x="3522742" y="161172"/>
                </a:lnTo>
                <a:lnTo>
                  <a:pt x="3210268" y="161172"/>
                </a:lnTo>
                <a:lnTo>
                  <a:pt x="2651102" y="157882"/>
                </a:lnTo>
                <a:lnTo>
                  <a:pt x="2137986" y="1480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E1E5CD0-3733-436F-A793-6B6E026CEB21}"/>
              </a:ext>
            </a:extLst>
          </p:cNvPr>
          <p:cNvSpPr/>
          <p:nvPr/>
        </p:nvSpPr>
        <p:spPr>
          <a:xfrm>
            <a:off x="5118100" y="1443038"/>
            <a:ext cx="561975" cy="657225"/>
          </a:xfrm>
          <a:custGeom>
            <a:avLst/>
            <a:gdLst>
              <a:gd name="connsiteX0" fmla="*/ 207169 w 561975"/>
              <a:gd name="connsiteY0" fmla="*/ 414337 h 657225"/>
              <a:gd name="connsiteX1" fmla="*/ 209550 w 561975"/>
              <a:gd name="connsiteY1" fmla="*/ 657225 h 657225"/>
              <a:gd name="connsiteX2" fmla="*/ 476250 w 561975"/>
              <a:gd name="connsiteY2" fmla="*/ 607218 h 657225"/>
              <a:gd name="connsiteX3" fmla="*/ 473869 w 561975"/>
              <a:gd name="connsiteY3" fmla="*/ 404812 h 657225"/>
              <a:gd name="connsiteX4" fmla="*/ 476250 w 561975"/>
              <a:gd name="connsiteY4" fmla="*/ 302418 h 657225"/>
              <a:gd name="connsiteX5" fmla="*/ 478632 w 561975"/>
              <a:gd name="connsiteY5" fmla="*/ 280987 h 657225"/>
              <a:gd name="connsiteX6" fmla="*/ 485775 w 561975"/>
              <a:gd name="connsiteY6" fmla="*/ 252412 h 657225"/>
              <a:gd name="connsiteX7" fmla="*/ 495300 w 561975"/>
              <a:gd name="connsiteY7" fmla="*/ 230981 h 657225"/>
              <a:gd name="connsiteX8" fmla="*/ 516732 w 561975"/>
              <a:gd name="connsiteY8" fmla="*/ 204787 h 657225"/>
              <a:gd name="connsiteX9" fmla="*/ 535782 w 561975"/>
              <a:gd name="connsiteY9" fmla="*/ 180975 h 657225"/>
              <a:gd name="connsiteX10" fmla="*/ 554832 w 561975"/>
              <a:gd name="connsiteY10" fmla="*/ 159543 h 657225"/>
              <a:gd name="connsiteX11" fmla="*/ 559594 w 561975"/>
              <a:gd name="connsiteY11" fmla="*/ 142875 h 657225"/>
              <a:gd name="connsiteX12" fmla="*/ 561975 w 561975"/>
              <a:gd name="connsiteY12" fmla="*/ 128587 h 657225"/>
              <a:gd name="connsiteX13" fmla="*/ 559594 w 561975"/>
              <a:gd name="connsiteY13" fmla="*/ 116681 h 657225"/>
              <a:gd name="connsiteX14" fmla="*/ 550069 w 561975"/>
              <a:gd name="connsiteY14" fmla="*/ 102393 h 657225"/>
              <a:gd name="connsiteX15" fmla="*/ 528638 w 561975"/>
              <a:gd name="connsiteY15" fmla="*/ 80962 h 657225"/>
              <a:gd name="connsiteX16" fmla="*/ 504825 w 561975"/>
              <a:gd name="connsiteY16" fmla="*/ 69056 h 657225"/>
              <a:gd name="connsiteX17" fmla="*/ 433388 w 561975"/>
              <a:gd name="connsiteY17" fmla="*/ 50006 h 657225"/>
              <a:gd name="connsiteX18" fmla="*/ 307182 w 561975"/>
              <a:gd name="connsiteY18" fmla="*/ 26193 h 657225"/>
              <a:gd name="connsiteX19" fmla="*/ 145257 w 561975"/>
              <a:gd name="connsiteY19" fmla="*/ 7143 h 657225"/>
              <a:gd name="connsiteX20" fmla="*/ 54769 w 561975"/>
              <a:gd name="connsiteY20" fmla="*/ 0 h 657225"/>
              <a:gd name="connsiteX21" fmla="*/ 28575 w 561975"/>
              <a:gd name="connsiteY21" fmla="*/ 2381 h 657225"/>
              <a:gd name="connsiteX22" fmla="*/ 11907 w 561975"/>
              <a:gd name="connsiteY22" fmla="*/ 4762 h 657225"/>
              <a:gd name="connsiteX23" fmla="*/ 7144 w 561975"/>
              <a:gd name="connsiteY23" fmla="*/ 7143 h 657225"/>
              <a:gd name="connsiteX24" fmla="*/ 2382 w 561975"/>
              <a:gd name="connsiteY24" fmla="*/ 9525 h 657225"/>
              <a:gd name="connsiteX25" fmla="*/ 0 w 561975"/>
              <a:gd name="connsiteY25" fmla="*/ 26193 h 657225"/>
              <a:gd name="connsiteX26" fmla="*/ 7144 w 561975"/>
              <a:gd name="connsiteY26" fmla="*/ 42862 h 657225"/>
              <a:gd name="connsiteX27" fmla="*/ 26194 w 561975"/>
              <a:gd name="connsiteY27" fmla="*/ 61912 h 657225"/>
              <a:gd name="connsiteX28" fmla="*/ 66675 w 561975"/>
              <a:gd name="connsiteY28" fmla="*/ 85725 h 657225"/>
              <a:gd name="connsiteX29" fmla="*/ 107157 w 561975"/>
              <a:gd name="connsiteY29" fmla="*/ 114300 h 657225"/>
              <a:gd name="connsiteX30" fmla="*/ 135732 w 561975"/>
              <a:gd name="connsiteY30" fmla="*/ 135731 h 657225"/>
              <a:gd name="connsiteX31" fmla="*/ 159544 w 561975"/>
              <a:gd name="connsiteY31" fmla="*/ 161925 h 657225"/>
              <a:gd name="connsiteX32" fmla="*/ 180975 w 561975"/>
              <a:gd name="connsiteY32" fmla="*/ 195262 h 657225"/>
              <a:gd name="connsiteX33" fmla="*/ 197644 w 561975"/>
              <a:gd name="connsiteY33" fmla="*/ 233362 h 657225"/>
              <a:gd name="connsiteX34" fmla="*/ 204788 w 561975"/>
              <a:gd name="connsiteY34" fmla="*/ 276225 h 657225"/>
              <a:gd name="connsiteX35" fmla="*/ 207169 w 561975"/>
              <a:gd name="connsiteY35" fmla="*/ 414337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61975" h="657225">
                <a:moveTo>
                  <a:pt x="207169" y="414337"/>
                </a:moveTo>
                <a:cubicBezTo>
                  <a:pt x="207963" y="495300"/>
                  <a:pt x="208756" y="576262"/>
                  <a:pt x="209550" y="657225"/>
                </a:cubicBezTo>
                <a:lnTo>
                  <a:pt x="476250" y="607218"/>
                </a:lnTo>
                <a:cubicBezTo>
                  <a:pt x="475456" y="539749"/>
                  <a:pt x="474663" y="472281"/>
                  <a:pt x="473869" y="404812"/>
                </a:cubicBezTo>
                <a:cubicBezTo>
                  <a:pt x="474663" y="370681"/>
                  <a:pt x="475456" y="336549"/>
                  <a:pt x="476250" y="302418"/>
                </a:cubicBezTo>
                <a:lnTo>
                  <a:pt x="478632" y="280987"/>
                </a:lnTo>
                <a:lnTo>
                  <a:pt x="485775" y="252412"/>
                </a:lnTo>
                <a:lnTo>
                  <a:pt x="495300" y="230981"/>
                </a:lnTo>
                <a:lnTo>
                  <a:pt x="516732" y="204787"/>
                </a:lnTo>
                <a:lnTo>
                  <a:pt x="535782" y="180975"/>
                </a:lnTo>
                <a:lnTo>
                  <a:pt x="554832" y="159543"/>
                </a:lnTo>
                <a:lnTo>
                  <a:pt x="559594" y="142875"/>
                </a:lnTo>
                <a:lnTo>
                  <a:pt x="561975" y="128587"/>
                </a:lnTo>
                <a:lnTo>
                  <a:pt x="559594" y="116681"/>
                </a:lnTo>
                <a:lnTo>
                  <a:pt x="550069" y="102393"/>
                </a:lnTo>
                <a:lnTo>
                  <a:pt x="528638" y="80962"/>
                </a:lnTo>
                <a:lnTo>
                  <a:pt x="504825" y="69056"/>
                </a:lnTo>
                <a:lnTo>
                  <a:pt x="433388" y="50006"/>
                </a:lnTo>
                <a:lnTo>
                  <a:pt x="307182" y="26193"/>
                </a:lnTo>
                <a:lnTo>
                  <a:pt x="145257" y="7143"/>
                </a:lnTo>
                <a:lnTo>
                  <a:pt x="54769" y="0"/>
                </a:lnTo>
                <a:lnTo>
                  <a:pt x="28575" y="2381"/>
                </a:lnTo>
                <a:lnTo>
                  <a:pt x="11907" y="4762"/>
                </a:lnTo>
                <a:lnTo>
                  <a:pt x="7144" y="7143"/>
                </a:lnTo>
                <a:lnTo>
                  <a:pt x="2382" y="9525"/>
                </a:lnTo>
                <a:lnTo>
                  <a:pt x="0" y="26193"/>
                </a:lnTo>
                <a:lnTo>
                  <a:pt x="7144" y="42862"/>
                </a:lnTo>
                <a:lnTo>
                  <a:pt x="26194" y="61912"/>
                </a:lnTo>
                <a:lnTo>
                  <a:pt x="66675" y="85725"/>
                </a:lnTo>
                <a:lnTo>
                  <a:pt x="107157" y="114300"/>
                </a:lnTo>
                <a:lnTo>
                  <a:pt x="135732" y="135731"/>
                </a:lnTo>
                <a:lnTo>
                  <a:pt x="159544" y="161925"/>
                </a:lnTo>
                <a:lnTo>
                  <a:pt x="180975" y="195262"/>
                </a:lnTo>
                <a:lnTo>
                  <a:pt x="197644" y="233362"/>
                </a:lnTo>
                <a:lnTo>
                  <a:pt x="204788" y="276225"/>
                </a:lnTo>
                <a:cubicBezTo>
                  <a:pt x="205582" y="322262"/>
                  <a:pt x="206375" y="368300"/>
                  <a:pt x="207169" y="4143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0F10620-2DAA-4CC3-B930-E359C87C3085}"/>
              </a:ext>
            </a:extLst>
          </p:cNvPr>
          <p:cNvSpPr/>
          <p:nvPr/>
        </p:nvSpPr>
        <p:spPr>
          <a:xfrm>
            <a:off x="4360863" y="1779588"/>
            <a:ext cx="2459037" cy="508000"/>
          </a:xfrm>
          <a:custGeom>
            <a:avLst/>
            <a:gdLst>
              <a:gd name="connsiteX0" fmla="*/ 1233487 w 2459831"/>
              <a:gd name="connsiteY0" fmla="*/ 342900 h 509587"/>
              <a:gd name="connsiteX1" fmla="*/ 1062037 w 2459831"/>
              <a:gd name="connsiteY1" fmla="*/ 371475 h 509587"/>
              <a:gd name="connsiteX2" fmla="*/ 876300 w 2459831"/>
              <a:gd name="connsiteY2" fmla="*/ 404812 h 509587"/>
              <a:gd name="connsiteX3" fmla="*/ 647700 w 2459831"/>
              <a:gd name="connsiteY3" fmla="*/ 450056 h 509587"/>
              <a:gd name="connsiteX4" fmla="*/ 450056 w 2459831"/>
              <a:gd name="connsiteY4" fmla="*/ 490537 h 509587"/>
              <a:gd name="connsiteX5" fmla="*/ 392906 w 2459831"/>
              <a:gd name="connsiteY5" fmla="*/ 500062 h 509587"/>
              <a:gd name="connsiteX6" fmla="*/ 347662 w 2459831"/>
              <a:gd name="connsiteY6" fmla="*/ 509587 h 509587"/>
              <a:gd name="connsiteX7" fmla="*/ 342900 w 2459831"/>
              <a:gd name="connsiteY7" fmla="*/ 509587 h 509587"/>
              <a:gd name="connsiteX8" fmla="*/ 323850 w 2459831"/>
              <a:gd name="connsiteY8" fmla="*/ 502444 h 509587"/>
              <a:gd name="connsiteX9" fmla="*/ 273844 w 2459831"/>
              <a:gd name="connsiteY9" fmla="*/ 473869 h 509587"/>
              <a:gd name="connsiteX10" fmla="*/ 192881 w 2459831"/>
              <a:gd name="connsiteY10" fmla="*/ 421481 h 509587"/>
              <a:gd name="connsiteX11" fmla="*/ 123825 w 2459831"/>
              <a:gd name="connsiteY11" fmla="*/ 369094 h 509587"/>
              <a:gd name="connsiteX12" fmla="*/ 80962 w 2459831"/>
              <a:gd name="connsiteY12" fmla="*/ 333375 h 509587"/>
              <a:gd name="connsiteX13" fmla="*/ 50006 w 2459831"/>
              <a:gd name="connsiteY13" fmla="*/ 302419 h 509587"/>
              <a:gd name="connsiteX14" fmla="*/ 23812 w 2459831"/>
              <a:gd name="connsiteY14" fmla="*/ 273844 h 509587"/>
              <a:gd name="connsiteX15" fmla="*/ 7144 w 2459831"/>
              <a:gd name="connsiteY15" fmla="*/ 247650 h 509587"/>
              <a:gd name="connsiteX16" fmla="*/ 0 w 2459831"/>
              <a:gd name="connsiteY16" fmla="*/ 223837 h 509587"/>
              <a:gd name="connsiteX17" fmla="*/ 2381 w 2459831"/>
              <a:gd name="connsiteY17" fmla="*/ 209550 h 509587"/>
              <a:gd name="connsiteX18" fmla="*/ 16669 w 2459831"/>
              <a:gd name="connsiteY18" fmla="*/ 200025 h 509587"/>
              <a:gd name="connsiteX19" fmla="*/ 26194 w 2459831"/>
              <a:gd name="connsiteY19" fmla="*/ 200025 h 509587"/>
              <a:gd name="connsiteX20" fmla="*/ 59531 w 2459831"/>
              <a:gd name="connsiteY20" fmla="*/ 211931 h 509587"/>
              <a:gd name="connsiteX21" fmla="*/ 116681 w 2459831"/>
              <a:gd name="connsiteY21" fmla="*/ 230981 h 509587"/>
              <a:gd name="connsiteX22" fmla="*/ 176212 w 2459831"/>
              <a:gd name="connsiteY22" fmla="*/ 250031 h 509587"/>
              <a:gd name="connsiteX23" fmla="*/ 245269 w 2459831"/>
              <a:gd name="connsiteY23" fmla="*/ 266700 h 509587"/>
              <a:gd name="connsiteX24" fmla="*/ 292894 w 2459831"/>
              <a:gd name="connsiteY24" fmla="*/ 278606 h 509587"/>
              <a:gd name="connsiteX25" fmla="*/ 338137 w 2459831"/>
              <a:gd name="connsiteY25" fmla="*/ 285750 h 509587"/>
              <a:gd name="connsiteX26" fmla="*/ 385762 w 2459831"/>
              <a:gd name="connsiteY26" fmla="*/ 288131 h 509587"/>
              <a:gd name="connsiteX27" fmla="*/ 450056 w 2459831"/>
              <a:gd name="connsiteY27" fmla="*/ 288131 h 509587"/>
              <a:gd name="connsiteX28" fmla="*/ 523875 w 2459831"/>
              <a:gd name="connsiteY28" fmla="*/ 283369 h 509587"/>
              <a:gd name="connsiteX29" fmla="*/ 626269 w 2459831"/>
              <a:gd name="connsiteY29" fmla="*/ 273844 h 509587"/>
              <a:gd name="connsiteX30" fmla="*/ 771525 w 2459831"/>
              <a:gd name="connsiteY30" fmla="*/ 252412 h 509587"/>
              <a:gd name="connsiteX31" fmla="*/ 888206 w 2459831"/>
              <a:gd name="connsiteY31" fmla="*/ 235744 h 509587"/>
              <a:gd name="connsiteX32" fmla="*/ 995362 w 2459831"/>
              <a:gd name="connsiteY32" fmla="*/ 219075 h 509587"/>
              <a:gd name="connsiteX33" fmla="*/ 1219200 w 2459831"/>
              <a:gd name="connsiteY33" fmla="*/ 180975 h 509587"/>
              <a:gd name="connsiteX34" fmla="*/ 1404937 w 2459831"/>
              <a:gd name="connsiteY34" fmla="*/ 159544 h 509587"/>
              <a:gd name="connsiteX35" fmla="*/ 1647825 w 2459831"/>
              <a:gd name="connsiteY35" fmla="*/ 128587 h 509587"/>
              <a:gd name="connsiteX36" fmla="*/ 1762125 w 2459831"/>
              <a:gd name="connsiteY36" fmla="*/ 111919 h 509587"/>
              <a:gd name="connsiteX37" fmla="*/ 1831181 w 2459831"/>
              <a:gd name="connsiteY37" fmla="*/ 83344 h 509587"/>
              <a:gd name="connsiteX38" fmla="*/ 1914525 w 2459831"/>
              <a:gd name="connsiteY38" fmla="*/ 47625 h 509587"/>
              <a:gd name="connsiteX39" fmla="*/ 2012156 w 2459831"/>
              <a:gd name="connsiteY39" fmla="*/ 7144 h 509587"/>
              <a:gd name="connsiteX40" fmla="*/ 2038350 w 2459831"/>
              <a:gd name="connsiteY40" fmla="*/ 0 h 509587"/>
              <a:gd name="connsiteX41" fmla="*/ 2064544 w 2459831"/>
              <a:gd name="connsiteY41" fmla="*/ 0 h 509587"/>
              <a:gd name="connsiteX42" fmla="*/ 2155031 w 2459831"/>
              <a:gd name="connsiteY42" fmla="*/ 7144 h 509587"/>
              <a:gd name="connsiteX43" fmla="*/ 2235994 w 2459831"/>
              <a:gd name="connsiteY43" fmla="*/ 23812 h 509587"/>
              <a:gd name="connsiteX44" fmla="*/ 2297906 w 2459831"/>
              <a:gd name="connsiteY44" fmla="*/ 45244 h 509587"/>
              <a:gd name="connsiteX45" fmla="*/ 2366962 w 2459831"/>
              <a:gd name="connsiteY45" fmla="*/ 76200 h 509587"/>
              <a:gd name="connsiteX46" fmla="*/ 2405062 w 2459831"/>
              <a:gd name="connsiteY46" fmla="*/ 100012 h 509587"/>
              <a:gd name="connsiteX47" fmla="*/ 2421731 w 2459831"/>
              <a:gd name="connsiteY47" fmla="*/ 114300 h 509587"/>
              <a:gd name="connsiteX48" fmla="*/ 2438400 w 2459831"/>
              <a:gd name="connsiteY48" fmla="*/ 133350 h 509587"/>
              <a:gd name="connsiteX49" fmla="*/ 2450306 w 2459831"/>
              <a:gd name="connsiteY49" fmla="*/ 152400 h 509587"/>
              <a:gd name="connsiteX50" fmla="*/ 2457450 w 2459831"/>
              <a:gd name="connsiteY50" fmla="*/ 166687 h 509587"/>
              <a:gd name="connsiteX51" fmla="*/ 2459831 w 2459831"/>
              <a:gd name="connsiteY51" fmla="*/ 190500 h 509587"/>
              <a:gd name="connsiteX52" fmla="*/ 2450306 w 2459831"/>
              <a:gd name="connsiteY52" fmla="*/ 214312 h 509587"/>
              <a:gd name="connsiteX53" fmla="*/ 2426494 w 2459831"/>
              <a:gd name="connsiteY53" fmla="*/ 235744 h 509587"/>
              <a:gd name="connsiteX54" fmla="*/ 2383631 w 2459831"/>
              <a:gd name="connsiteY54" fmla="*/ 257175 h 509587"/>
              <a:gd name="connsiteX55" fmla="*/ 2345531 w 2459831"/>
              <a:gd name="connsiteY55" fmla="*/ 266700 h 509587"/>
              <a:gd name="connsiteX56" fmla="*/ 2259806 w 2459831"/>
              <a:gd name="connsiteY56" fmla="*/ 273844 h 509587"/>
              <a:gd name="connsiteX57" fmla="*/ 2112169 w 2459831"/>
              <a:gd name="connsiteY57" fmla="*/ 285750 h 509587"/>
              <a:gd name="connsiteX58" fmla="*/ 1945481 w 2459831"/>
              <a:gd name="connsiteY58" fmla="*/ 292894 h 509587"/>
              <a:gd name="connsiteX59" fmla="*/ 1702594 w 2459831"/>
              <a:gd name="connsiteY59" fmla="*/ 307181 h 509587"/>
              <a:gd name="connsiteX60" fmla="*/ 1545431 w 2459831"/>
              <a:gd name="connsiteY60" fmla="*/ 311944 h 509587"/>
              <a:gd name="connsiteX61" fmla="*/ 1426369 w 2459831"/>
              <a:gd name="connsiteY61" fmla="*/ 314325 h 509587"/>
              <a:gd name="connsiteX62" fmla="*/ 1233487 w 2459831"/>
              <a:gd name="connsiteY62" fmla="*/ 342900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59831" h="509587">
                <a:moveTo>
                  <a:pt x="1233487" y="342900"/>
                </a:moveTo>
                <a:lnTo>
                  <a:pt x="1062037" y="371475"/>
                </a:lnTo>
                <a:lnTo>
                  <a:pt x="876300" y="404812"/>
                </a:lnTo>
                <a:lnTo>
                  <a:pt x="647700" y="450056"/>
                </a:lnTo>
                <a:lnTo>
                  <a:pt x="450056" y="490537"/>
                </a:lnTo>
                <a:lnTo>
                  <a:pt x="392906" y="500062"/>
                </a:lnTo>
                <a:lnTo>
                  <a:pt x="347662" y="509587"/>
                </a:lnTo>
                <a:lnTo>
                  <a:pt x="342900" y="509587"/>
                </a:lnTo>
                <a:lnTo>
                  <a:pt x="323850" y="502444"/>
                </a:lnTo>
                <a:lnTo>
                  <a:pt x="273844" y="473869"/>
                </a:lnTo>
                <a:lnTo>
                  <a:pt x="192881" y="421481"/>
                </a:lnTo>
                <a:lnTo>
                  <a:pt x="123825" y="369094"/>
                </a:lnTo>
                <a:lnTo>
                  <a:pt x="80962" y="333375"/>
                </a:lnTo>
                <a:lnTo>
                  <a:pt x="50006" y="302419"/>
                </a:lnTo>
                <a:lnTo>
                  <a:pt x="23812" y="273844"/>
                </a:lnTo>
                <a:lnTo>
                  <a:pt x="7144" y="247650"/>
                </a:lnTo>
                <a:lnTo>
                  <a:pt x="0" y="223837"/>
                </a:lnTo>
                <a:lnTo>
                  <a:pt x="2381" y="209550"/>
                </a:lnTo>
                <a:lnTo>
                  <a:pt x="16669" y="200025"/>
                </a:lnTo>
                <a:lnTo>
                  <a:pt x="26194" y="200025"/>
                </a:lnTo>
                <a:lnTo>
                  <a:pt x="59531" y="211931"/>
                </a:lnTo>
                <a:lnTo>
                  <a:pt x="116681" y="230981"/>
                </a:lnTo>
                <a:lnTo>
                  <a:pt x="176212" y="250031"/>
                </a:lnTo>
                <a:lnTo>
                  <a:pt x="245269" y="266700"/>
                </a:lnTo>
                <a:lnTo>
                  <a:pt x="292894" y="278606"/>
                </a:lnTo>
                <a:lnTo>
                  <a:pt x="338137" y="285750"/>
                </a:lnTo>
                <a:lnTo>
                  <a:pt x="385762" y="288131"/>
                </a:lnTo>
                <a:lnTo>
                  <a:pt x="450056" y="288131"/>
                </a:lnTo>
                <a:lnTo>
                  <a:pt x="523875" y="283369"/>
                </a:lnTo>
                <a:lnTo>
                  <a:pt x="626269" y="273844"/>
                </a:lnTo>
                <a:lnTo>
                  <a:pt x="771525" y="252412"/>
                </a:lnTo>
                <a:lnTo>
                  <a:pt x="888206" y="235744"/>
                </a:lnTo>
                <a:lnTo>
                  <a:pt x="995362" y="219075"/>
                </a:lnTo>
                <a:lnTo>
                  <a:pt x="1219200" y="180975"/>
                </a:lnTo>
                <a:lnTo>
                  <a:pt x="1404937" y="159544"/>
                </a:lnTo>
                <a:lnTo>
                  <a:pt x="1647825" y="128587"/>
                </a:lnTo>
                <a:lnTo>
                  <a:pt x="1762125" y="111919"/>
                </a:lnTo>
                <a:lnTo>
                  <a:pt x="1831181" y="83344"/>
                </a:lnTo>
                <a:lnTo>
                  <a:pt x="1914525" y="47625"/>
                </a:lnTo>
                <a:lnTo>
                  <a:pt x="2012156" y="7144"/>
                </a:lnTo>
                <a:lnTo>
                  <a:pt x="2038350" y="0"/>
                </a:lnTo>
                <a:lnTo>
                  <a:pt x="2064544" y="0"/>
                </a:lnTo>
                <a:lnTo>
                  <a:pt x="2155031" y="7144"/>
                </a:lnTo>
                <a:lnTo>
                  <a:pt x="2235994" y="23812"/>
                </a:lnTo>
                <a:lnTo>
                  <a:pt x="2297906" y="45244"/>
                </a:lnTo>
                <a:lnTo>
                  <a:pt x="2366962" y="76200"/>
                </a:lnTo>
                <a:lnTo>
                  <a:pt x="2405062" y="100012"/>
                </a:lnTo>
                <a:lnTo>
                  <a:pt x="2421731" y="114300"/>
                </a:lnTo>
                <a:lnTo>
                  <a:pt x="2438400" y="133350"/>
                </a:lnTo>
                <a:lnTo>
                  <a:pt x="2450306" y="152400"/>
                </a:lnTo>
                <a:lnTo>
                  <a:pt x="2457450" y="166687"/>
                </a:lnTo>
                <a:lnTo>
                  <a:pt x="2459831" y="190500"/>
                </a:lnTo>
                <a:lnTo>
                  <a:pt x="2450306" y="214312"/>
                </a:lnTo>
                <a:lnTo>
                  <a:pt x="2426494" y="235744"/>
                </a:lnTo>
                <a:lnTo>
                  <a:pt x="2383631" y="257175"/>
                </a:lnTo>
                <a:lnTo>
                  <a:pt x="2345531" y="266700"/>
                </a:lnTo>
                <a:cubicBezTo>
                  <a:pt x="2316962" y="269149"/>
                  <a:pt x="2288480" y="273844"/>
                  <a:pt x="2259806" y="273844"/>
                </a:cubicBezTo>
                <a:lnTo>
                  <a:pt x="2112169" y="285750"/>
                </a:lnTo>
                <a:lnTo>
                  <a:pt x="1945481" y="292894"/>
                </a:lnTo>
                <a:lnTo>
                  <a:pt x="1702594" y="307181"/>
                </a:lnTo>
                <a:lnTo>
                  <a:pt x="1545431" y="311944"/>
                </a:lnTo>
                <a:lnTo>
                  <a:pt x="1426369" y="314325"/>
                </a:lnTo>
                <a:lnTo>
                  <a:pt x="1233487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7235550-DED4-4281-A04E-296E98E4F735}"/>
              </a:ext>
            </a:extLst>
          </p:cNvPr>
          <p:cNvSpPr/>
          <p:nvPr/>
        </p:nvSpPr>
        <p:spPr>
          <a:xfrm>
            <a:off x="4813300" y="2173288"/>
            <a:ext cx="411163" cy="723900"/>
          </a:xfrm>
          <a:custGeom>
            <a:avLst/>
            <a:gdLst>
              <a:gd name="connsiteX0" fmla="*/ 142875 w 411957"/>
              <a:gd name="connsiteY0" fmla="*/ 438150 h 723900"/>
              <a:gd name="connsiteX1" fmla="*/ 85725 w 411957"/>
              <a:gd name="connsiteY1" fmla="*/ 273844 h 723900"/>
              <a:gd name="connsiteX2" fmla="*/ 35719 w 411957"/>
              <a:gd name="connsiteY2" fmla="*/ 130969 h 723900"/>
              <a:gd name="connsiteX3" fmla="*/ 0 w 411957"/>
              <a:gd name="connsiteY3" fmla="*/ 35719 h 723900"/>
              <a:gd name="connsiteX4" fmla="*/ 200025 w 411957"/>
              <a:gd name="connsiteY4" fmla="*/ 0 h 723900"/>
              <a:gd name="connsiteX5" fmla="*/ 271463 w 411957"/>
              <a:gd name="connsiteY5" fmla="*/ 166688 h 723900"/>
              <a:gd name="connsiteX6" fmla="*/ 359569 w 411957"/>
              <a:gd name="connsiteY6" fmla="*/ 390525 h 723900"/>
              <a:gd name="connsiteX7" fmla="*/ 378619 w 411957"/>
              <a:gd name="connsiteY7" fmla="*/ 442913 h 723900"/>
              <a:gd name="connsiteX8" fmla="*/ 388144 w 411957"/>
              <a:gd name="connsiteY8" fmla="*/ 483394 h 723900"/>
              <a:gd name="connsiteX9" fmla="*/ 397669 w 411957"/>
              <a:gd name="connsiteY9" fmla="*/ 533400 h 723900"/>
              <a:gd name="connsiteX10" fmla="*/ 411957 w 411957"/>
              <a:gd name="connsiteY10" fmla="*/ 697707 h 723900"/>
              <a:gd name="connsiteX11" fmla="*/ 235744 w 411957"/>
              <a:gd name="connsiteY11" fmla="*/ 723900 h 723900"/>
              <a:gd name="connsiteX12" fmla="*/ 188119 w 411957"/>
              <a:gd name="connsiteY12" fmla="*/ 571500 h 723900"/>
              <a:gd name="connsiteX13" fmla="*/ 142875 w 411957"/>
              <a:gd name="connsiteY13" fmla="*/ 43815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1957" h="723900">
                <a:moveTo>
                  <a:pt x="142875" y="438150"/>
                </a:moveTo>
                <a:lnTo>
                  <a:pt x="85725" y="273844"/>
                </a:lnTo>
                <a:lnTo>
                  <a:pt x="35719" y="130969"/>
                </a:lnTo>
                <a:lnTo>
                  <a:pt x="0" y="35719"/>
                </a:lnTo>
                <a:lnTo>
                  <a:pt x="200025" y="0"/>
                </a:lnTo>
                <a:lnTo>
                  <a:pt x="271463" y="166688"/>
                </a:lnTo>
                <a:lnTo>
                  <a:pt x="359569" y="390525"/>
                </a:lnTo>
                <a:lnTo>
                  <a:pt x="378619" y="442913"/>
                </a:lnTo>
                <a:lnTo>
                  <a:pt x="388144" y="483394"/>
                </a:lnTo>
                <a:lnTo>
                  <a:pt x="397669" y="533400"/>
                </a:lnTo>
                <a:lnTo>
                  <a:pt x="411957" y="697707"/>
                </a:lnTo>
                <a:lnTo>
                  <a:pt x="235744" y="723900"/>
                </a:lnTo>
                <a:lnTo>
                  <a:pt x="188119" y="571500"/>
                </a:lnTo>
                <a:lnTo>
                  <a:pt x="142875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7F53BDC-74C6-407B-A269-6B9251304CD1}"/>
              </a:ext>
            </a:extLst>
          </p:cNvPr>
          <p:cNvSpPr/>
          <p:nvPr/>
        </p:nvSpPr>
        <p:spPr>
          <a:xfrm>
            <a:off x="5748338" y="2046288"/>
            <a:ext cx="455612" cy="746125"/>
          </a:xfrm>
          <a:custGeom>
            <a:avLst/>
            <a:gdLst>
              <a:gd name="connsiteX0" fmla="*/ 128587 w 454818"/>
              <a:gd name="connsiteY0" fmla="*/ 416719 h 747712"/>
              <a:gd name="connsiteX1" fmla="*/ 133350 w 454818"/>
              <a:gd name="connsiteY1" fmla="*/ 321469 h 747712"/>
              <a:gd name="connsiteX2" fmla="*/ 135731 w 454818"/>
              <a:gd name="connsiteY2" fmla="*/ 235744 h 747712"/>
              <a:gd name="connsiteX3" fmla="*/ 133350 w 454818"/>
              <a:gd name="connsiteY3" fmla="*/ 185737 h 747712"/>
              <a:gd name="connsiteX4" fmla="*/ 128587 w 454818"/>
              <a:gd name="connsiteY4" fmla="*/ 159544 h 747712"/>
              <a:gd name="connsiteX5" fmla="*/ 114300 w 454818"/>
              <a:gd name="connsiteY5" fmla="*/ 128587 h 747712"/>
              <a:gd name="connsiteX6" fmla="*/ 85725 w 454818"/>
              <a:gd name="connsiteY6" fmla="*/ 88106 h 747712"/>
              <a:gd name="connsiteX7" fmla="*/ 57150 w 454818"/>
              <a:gd name="connsiteY7" fmla="*/ 57150 h 747712"/>
              <a:gd name="connsiteX8" fmla="*/ 0 w 454818"/>
              <a:gd name="connsiteY8" fmla="*/ 2381 h 747712"/>
              <a:gd name="connsiteX9" fmla="*/ 147637 w 454818"/>
              <a:gd name="connsiteY9" fmla="*/ 0 h 747712"/>
              <a:gd name="connsiteX10" fmla="*/ 252412 w 454818"/>
              <a:gd name="connsiteY10" fmla="*/ 66675 h 747712"/>
              <a:gd name="connsiteX11" fmla="*/ 333375 w 454818"/>
              <a:gd name="connsiteY11" fmla="*/ 123825 h 747712"/>
              <a:gd name="connsiteX12" fmla="*/ 400050 w 454818"/>
              <a:gd name="connsiteY12" fmla="*/ 176212 h 747712"/>
              <a:gd name="connsiteX13" fmla="*/ 435768 w 454818"/>
              <a:gd name="connsiteY13" fmla="*/ 207169 h 747712"/>
              <a:gd name="connsiteX14" fmla="*/ 447675 w 454818"/>
              <a:gd name="connsiteY14" fmla="*/ 221456 h 747712"/>
              <a:gd name="connsiteX15" fmla="*/ 452437 w 454818"/>
              <a:gd name="connsiteY15" fmla="*/ 233362 h 747712"/>
              <a:gd name="connsiteX16" fmla="*/ 454818 w 454818"/>
              <a:gd name="connsiteY16" fmla="*/ 252412 h 747712"/>
              <a:gd name="connsiteX17" fmla="*/ 447675 w 454818"/>
              <a:gd name="connsiteY17" fmla="*/ 280987 h 747712"/>
              <a:gd name="connsiteX18" fmla="*/ 431006 w 454818"/>
              <a:gd name="connsiteY18" fmla="*/ 316706 h 747712"/>
              <a:gd name="connsiteX19" fmla="*/ 404812 w 454818"/>
              <a:gd name="connsiteY19" fmla="*/ 352425 h 747712"/>
              <a:gd name="connsiteX20" fmla="*/ 383381 w 454818"/>
              <a:gd name="connsiteY20" fmla="*/ 388144 h 747712"/>
              <a:gd name="connsiteX21" fmla="*/ 347662 w 454818"/>
              <a:gd name="connsiteY21" fmla="*/ 469106 h 747712"/>
              <a:gd name="connsiteX22" fmla="*/ 307181 w 454818"/>
              <a:gd name="connsiteY22" fmla="*/ 581025 h 747712"/>
              <a:gd name="connsiteX23" fmla="*/ 245268 w 454818"/>
              <a:gd name="connsiteY23" fmla="*/ 742950 h 747712"/>
              <a:gd name="connsiteX24" fmla="*/ 111918 w 454818"/>
              <a:gd name="connsiteY24" fmla="*/ 747712 h 747712"/>
              <a:gd name="connsiteX25" fmla="*/ 116681 w 454818"/>
              <a:gd name="connsiteY25" fmla="*/ 600075 h 747712"/>
              <a:gd name="connsiteX26" fmla="*/ 128587 w 454818"/>
              <a:gd name="connsiteY26" fmla="*/ 416719 h 7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4818" h="747712">
                <a:moveTo>
                  <a:pt x="128587" y="416719"/>
                </a:moveTo>
                <a:lnTo>
                  <a:pt x="133350" y="321469"/>
                </a:lnTo>
                <a:cubicBezTo>
                  <a:pt x="134144" y="292894"/>
                  <a:pt x="134937" y="264319"/>
                  <a:pt x="135731" y="235744"/>
                </a:cubicBezTo>
                <a:lnTo>
                  <a:pt x="133350" y="185737"/>
                </a:lnTo>
                <a:lnTo>
                  <a:pt x="128587" y="159544"/>
                </a:lnTo>
                <a:lnTo>
                  <a:pt x="114300" y="128587"/>
                </a:lnTo>
                <a:lnTo>
                  <a:pt x="85725" y="88106"/>
                </a:lnTo>
                <a:lnTo>
                  <a:pt x="57150" y="57150"/>
                </a:lnTo>
                <a:lnTo>
                  <a:pt x="0" y="2381"/>
                </a:lnTo>
                <a:lnTo>
                  <a:pt x="147637" y="0"/>
                </a:lnTo>
                <a:lnTo>
                  <a:pt x="252412" y="66675"/>
                </a:lnTo>
                <a:lnTo>
                  <a:pt x="333375" y="123825"/>
                </a:lnTo>
                <a:lnTo>
                  <a:pt x="400050" y="176212"/>
                </a:lnTo>
                <a:lnTo>
                  <a:pt x="435768" y="207169"/>
                </a:lnTo>
                <a:lnTo>
                  <a:pt x="447675" y="221456"/>
                </a:lnTo>
                <a:lnTo>
                  <a:pt x="452437" y="233362"/>
                </a:lnTo>
                <a:lnTo>
                  <a:pt x="454818" y="252412"/>
                </a:lnTo>
                <a:lnTo>
                  <a:pt x="447675" y="280987"/>
                </a:lnTo>
                <a:lnTo>
                  <a:pt x="431006" y="316706"/>
                </a:lnTo>
                <a:lnTo>
                  <a:pt x="404812" y="352425"/>
                </a:lnTo>
                <a:lnTo>
                  <a:pt x="383381" y="388144"/>
                </a:lnTo>
                <a:lnTo>
                  <a:pt x="347662" y="469106"/>
                </a:lnTo>
                <a:lnTo>
                  <a:pt x="307181" y="581025"/>
                </a:lnTo>
                <a:lnTo>
                  <a:pt x="245268" y="742950"/>
                </a:lnTo>
                <a:lnTo>
                  <a:pt x="111918" y="747712"/>
                </a:lnTo>
                <a:lnTo>
                  <a:pt x="116681" y="600075"/>
                </a:lnTo>
                <a:lnTo>
                  <a:pt x="128587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8BB725-CE61-419E-9C22-B41F8F4B0C09}"/>
              </a:ext>
            </a:extLst>
          </p:cNvPr>
          <p:cNvSpPr/>
          <p:nvPr/>
        </p:nvSpPr>
        <p:spPr>
          <a:xfrm>
            <a:off x="3992563" y="2560638"/>
            <a:ext cx="3227387" cy="555625"/>
          </a:xfrm>
          <a:custGeom>
            <a:avLst/>
            <a:gdLst>
              <a:gd name="connsiteX0" fmla="*/ 1670234 w 3226828"/>
              <a:gd name="connsiteY0" fmla="*/ 332989 h 554982"/>
              <a:gd name="connsiteX1" fmla="*/ 1432384 w 3226828"/>
              <a:gd name="connsiteY1" fmla="*/ 362060 h 554982"/>
              <a:gd name="connsiteX2" fmla="*/ 1236819 w 3226828"/>
              <a:gd name="connsiteY2" fmla="*/ 388487 h 554982"/>
              <a:gd name="connsiteX3" fmla="*/ 1043896 w 3226828"/>
              <a:gd name="connsiteY3" fmla="*/ 420201 h 554982"/>
              <a:gd name="connsiteX4" fmla="*/ 922329 w 3226828"/>
              <a:gd name="connsiteY4" fmla="*/ 441343 h 554982"/>
              <a:gd name="connsiteX5" fmla="*/ 803404 w 3226828"/>
              <a:gd name="connsiteY5" fmla="*/ 470413 h 554982"/>
              <a:gd name="connsiteX6" fmla="*/ 650123 w 3226828"/>
              <a:gd name="connsiteY6" fmla="*/ 510055 h 554982"/>
              <a:gd name="connsiteX7" fmla="*/ 547055 w 3226828"/>
              <a:gd name="connsiteY7" fmla="*/ 541768 h 554982"/>
              <a:gd name="connsiteX8" fmla="*/ 504770 w 3226828"/>
              <a:gd name="connsiteY8" fmla="*/ 554982 h 554982"/>
              <a:gd name="connsiteX9" fmla="*/ 465129 w 3226828"/>
              <a:gd name="connsiteY9" fmla="*/ 549697 h 554982"/>
              <a:gd name="connsiteX10" fmla="*/ 385845 w 3226828"/>
              <a:gd name="connsiteY10" fmla="*/ 533840 h 554982"/>
              <a:gd name="connsiteX11" fmla="*/ 327704 w 3226828"/>
              <a:gd name="connsiteY11" fmla="*/ 517983 h 554982"/>
              <a:gd name="connsiteX12" fmla="*/ 285420 w 3226828"/>
              <a:gd name="connsiteY12" fmla="*/ 499484 h 554982"/>
              <a:gd name="connsiteX13" fmla="*/ 227279 w 3226828"/>
              <a:gd name="connsiteY13" fmla="*/ 470413 h 554982"/>
              <a:gd name="connsiteX14" fmla="*/ 169138 w 3226828"/>
              <a:gd name="connsiteY14" fmla="*/ 436057 h 554982"/>
              <a:gd name="connsiteX15" fmla="*/ 118925 w 3226828"/>
              <a:gd name="connsiteY15" fmla="*/ 401701 h 554982"/>
              <a:gd name="connsiteX16" fmla="*/ 73998 w 3226828"/>
              <a:gd name="connsiteY16" fmla="*/ 364702 h 554982"/>
              <a:gd name="connsiteX17" fmla="*/ 29071 w 3226828"/>
              <a:gd name="connsiteY17" fmla="*/ 322418 h 554982"/>
              <a:gd name="connsiteX18" fmla="*/ 18500 w 3226828"/>
              <a:gd name="connsiteY18" fmla="*/ 309204 h 554982"/>
              <a:gd name="connsiteX19" fmla="*/ 7929 w 3226828"/>
              <a:gd name="connsiteY19" fmla="*/ 293348 h 554982"/>
              <a:gd name="connsiteX20" fmla="*/ 0 w 3226828"/>
              <a:gd name="connsiteY20" fmla="*/ 269563 h 554982"/>
              <a:gd name="connsiteX21" fmla="*/ 5286 w 3226828"/>
              <a:gd name="connsiteY21" fmla="*/ 256349 h 554982"/>
              <a:gd name="connsiteX22" fmla="*/ 21143 w 3226828"/>
              <a:gd name="connsiteY22" fmla="*/ 251063 h 554982"/>
              <a:gd name="connsiteX23" fmla="*/ 44928 w 3226828"/>
              <a:gd name="connsiteY23" fmla="*/ 258991 h 554982"/>
              <a:gd name="connsiteX24" fmla="*/ 124211 w 3226828"/>
              <a:gd name="connsiteY24" fmla="*/ 288062 h 554982"/>
              <a:gd name="connsiteX25" fmla="*/ 214065 w 3226828"/>
              <a:gd name="connsiteY25" fmla="*/ 317133 h 554982"/>
              <a:gd name="connsiteX26" fmla="*/ 277492 w 3226828"/>
              <a:gd name="connsiteY26" fmla="*/ 330346 h 554982"/>
              <a:gd name="connsiteX27" fmla="*/ 348847 w 3226828"/>
              <a:gd name="connsiteY27" fmla="*/ 335632 h 554982"/>
              <a:gd name="connsiteX28" fmla="*/ 393774 w 3226828"/>
              <a:gd name="connsiteY28" fmla="*/ 335632 h 554982"/>
              <a:gd name="connsiteX29" fmla="*/ 510056 w 3226828"/>
              <a:gd name="connsiteY29" fmla="*/ 317133 h 554982"/>
              <a:gd name="connsiteX30" fmla="*/ 742620 w 3226828"/>
              <a:gd name="connsiteY30" fmla="*/ 277491 h 554982"/>
              <a:gd name="connsiteX31" fmla="*/ 1041254 w 3226828"/>
              <a:gd name="connsiteY31" fmla="*/ 216707 h 554982"/>
              <a:gd name="connsiteX32" fmla="*/ 1292317 w 3226828"/>
              <a:gd name="connsiteY32" fmla="*/ 187637 h 554982"/>
              <a:gd name="connsiteX33" fmla="*/ 1556595 w 3226828"/>
              <a:gd name="connsiteY33" fmla="*/ 153280 h 554982"/>
              <a:gd name="connsiteX34" fmla="*/ 1900155 w 3226828"/>
              <a:gd name="connsiteY34" fmla="*/ 105711 h 554982"/>
              <a:gd name="connsiteX35" fmla="*/ 2005866 w 3226828"/>
              <a:gd name="connsiteY35" fmla="*/ 108353 h 554982"/>
              <a:gd name="connsiteX36" fmla="*/ 2227859 w 3226828"/>
              <a:gd name="connsiteY36" fmla="*/ 89854 h 554982"/>
              <a:gd name="connsiteX37" fmla="*/ 2489494 w 3226828"/>
              <a:gd name="connsiteY37" fmla="*/ 63426 h 554982"/>
              <a:gd name="connsiteX38" fmla="*/ 2579348 w 3226828"/>
              <a:gd name="connsiteY38" fmla="*/ 44927 h 554982"/>
              <a:gd name="connsiteX39" fmla="*/ 2756414 w 3226828"/>
              <a:gd name="connsiteY39" fmla="*/ 0 h 554982"/>
              <a:gd name="connsiteX40" fmla="*/ 2764343 w 3226828"/>
              <a:gd name="connsiteY40" fmla="*/ 0 h 554982"/>
              <a:gd name="connsiteX41" fmla="*/ 2814555 w 3226828"/>
              <a:gd name="connsiteY41" fmla="*/ 7928 h 554982"/>
              <a:gd name="connsiteX42" fmla="*/ 2899124 w 3226828"/>
              <a:gd name="connsiteY42" fmla="*/ 26427 h 554982"/>
              <a:gd name="connsiteX43" fmla="*/ 2981050 w 3226828"/>
              <a:gd name="connsiteY43" fmla="*/ 52855 h 554982"/>
              <a:gd name="connsiteX44" fmla="*/ 3052405 w 3226828"/>
              <a:gd name="connsiteY44" fmla="*/ 79283 h 554982"/>
              <a:gd name="connsiteX45" fmla="*/ 3129045 w 3226828"/>
              <a:gd name="connsiteY45" fmla="*/ 116282 h 554982"/>
              <a:gd name="connsiteX46" fmla="*/ 3171330 w 3226828"/>
              <a:gd name="connsiteY46" fmla="*/ 142709 h 554982"/>
              <a:gd name="connsiteX47" fmla="*/ 3192472 w 3226828"/>
              <a:gd name="connsiteY47" fmla="*/ 158566 h 554982"/>
              <a:gd name="connsiteX48" fmla="*/ 3208329 w 3226828"/>
              <a:gd name="connsiteY48" fmla="*/ 171780 h 554982"/>
              <a:gd name="connsiteX49" fmla="*/ 3218900 w 3226828"/>
              <a:gd name="connsiteY49" fmla="*/ 190279 h 554982"/>
              <a:gd name="connsiteX50" fmla="*/ 3224185 w 3226828"/>
              <a:gd name="connsiteY50" fmla="*/ 211422 h 554982"/>
              <a:gd name="connsiteX51" fmla="*/ 3226828 w 3226828"/>
              <a:gd name="connsiteY51" fmla="*/ 229921 h 554982"/>
              <a:gd name="connsiteX52" fmla="*/ 3221543 w 3226828"/>
              <a:gd name="connsiteY52" fmla="*/ 251063 h 554982"/>
              <a:gd name="connsiteX53" fmla="*/ 3203043 w 3226828"/>
              <a:gd name="connsiteY53" fmla="*/ 272205 h 554982"/>
              <a:gd name="connsiteX54" fmla="*/ 3176615 w 3226828"/>
              <a:gd name="connsiteY54" fmla="*/ 290705 h 554982"/>
              <a:gd name="connsiteX55" fmla="*/ 3129045 w 3226828"/>
              <a:gd name="connsiteY55" fmla="*/ 306561 h 554982"/>
              <a:gd name="connsiteX56" fmla="*/ 3084118 w 3226828"/>
              <a:gd name="connsiteY56" fmla="*/ 309204 h 554982"/>
              <a:gd name="connsiteX57" fmla="*/ 2991621 w 3226828"/>
              <a:gd name="connsiteY57" fmla="*/ 301276 h 554982"/>
              <a:gd name="connsiteX58" fmla="*/ 2814555 w 3226828"/>
              <a:gd name="connsiteY58" fmla="*/ 290705 h 554982"/>
              <a:gd name="connsiteX59" fmla="*/ 2600491 w 3226828"/>
              <a:gd name="connsiteY59" fmla="*/ 288062 h 554982"/>
              <a:gd name="connsiteX60" fmla="*/ 2370569 w 3226828"/>
              <a:gd name="connsiteY60" fmla="*/ 288062 h 554982"/>
              <a:gd name="connsiteX61" fmla="*/ 2050793 w 3226828"/>
              <a:gd name="connsiteY61" fmla="*/ 298633 h 554982"/>
              <a:gd name="connsiteX62" fmla="*/ 1670234 w 3226828"/>
              <a:gd name="connsiteY62" fmla="*/ 332989 h 55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226828" h="554982">
                <a:moveTo>
                  <a:pt x="1670234" y="332989"/>
                </a:moveTo>
                <a:lnTo>
                  <a:pt x="1432384" y="362060"/>
                </a:lnTo>
                <a:lnTo>
                  <a:pt x="1236819" y="388487"/>
                </a:lnTo>
                <a:lnTo>
                  <a:pt x="1043896" y="420201"/>
                </a:lnTo>
                <a:lnTo>
                  <a:pt x="922329" y="441343"/>
                </a:lnTo>
                <a:lnTo>
                  <a:pt x="803404" y="470413"/>
                </a:lnTo>
                <a:lnTo>
                  <a:pt x="650123" y="510055"/>
                </a:lnTo>
                <a:lnTo>
                  <a:pt x="547055" y="541768"/>
                </a:lnTo>
                <a:lnTo>
                  <a:pt x="504770" y="554982"/>
                </a:lnTo>
                <a:lnTo>
                  <a:pt x="465129" y="549697"/>
                </a:lnTo>
                <a:lnTo>
                  <a:pt x="385845" y="533840"/>
                </a:lnTo>
                <a:lnTo>
                  <a:pt x="327704" y="517983"/>
                </a:lnTo>
                <a:lnTo>
                  <a:pt x="285420" y="499484"/>
                </a:lnTo>
                <a:lnTo>
                  <a:pt x="227279" y="470413"/>
                </a:lnTo>
                <a:lnTo>
                  <a:pt x="169138" y="436057"/>
                </a:lnTo>
                <a:lnTo>
                  <a:pt x="118925" y="401701"/>
                </a:lnTo>
                <a:lnTo>
                  <a:pt x="73998" y="364702"/>
                </a:lnTo>
                <a:lnTo>
                  <a:pt x="29071" y="322418"/>
                </a:lnTo>
                <a:lnTo>
                  <a:pt x="18500" y="309204"/>
                </a:lnTo>
                <a:lnTo>
                  <a:pt x="7929" y="293348"/>
                </a:lnTo>
                <a:lnTo>
                  <a:pt x="0" y="269563"/>
                </a:lnTo>
                <a:lnTo>
                  <a:pt x="5286" y="256349"/>
                </a:lnTo>
                <a:lnTo>
                  <a:pt x="21143" y="251063"/>
                </a:lnTo>
                <a:lnTo>
                  <a:pt x="44928" y="258991"/>
                </a:lnTo>
                <a:lnTo>
                  <a:pt x="124211" y="288062"/>
                </a:lnTo>
                <a:lnTo>
                  <a:pt x="214065" y="317133"/>
                </a:lnTo>
                <a:lnTo>
                  <a:pt x="277492" y="330346"/>
                </a:lnTo>
                <a:lnTo>
                  <a:pt x="348847" y="335632"/>
                </a:lnTo>
                <a:lnTo>
                  <a:pt x="393774" y="335632"/>
                </a:lnTo>
                <a:lnTo>
                  <a:pt x="510056" y="317133"/>
                </a:lnTo>
                <a:lnTo>
                  <a:pt x="742620" y="277491"/>
                </a:lnTo>
                <a:lnTo>
                  <a:pt x="1041254" y="216707"/>
                </a:lnTo>
                <a:lnTo>
                  <a:pt x="1292317" y="187637"/>
                </a:lnTo>
                <a:lnTo>
                  <a:pt x="1556595" y="153280"/>
                </a:lnTo>
                <a:lnTo>
                  <a:pt x="1900155" y="105711"/>
                </a:lnTo>
                <a:lnTo>
                  <a:pt x="2005866" y="108353"/>
                </a:lnTo>
                <a:lnTo>
                  <a:pt x="2227859" y="89854"/>
                </a:lnTo>
                <a:lnTo>
                  <a:pt x="2489494" y="63426"/>
                </a:lnTo>
                <a:lnTo>
                  <a:pt x="2579348" y="44927"/>
                </a:lnTo>
                <a:lnTo>
                  <a:pt x="2756414" y="0"/>
                </a:lnTo>
                <a:lnTo>
                  <a:pt x="2764343" y="0"/>
                </a:lnTo>
                <a:lnTo>
                  <a:pt x="2814555" y="7928"/>
                </a:lnTo>
                <a:lnTo>
                  <a:pt x="2899124" y="26427"/>
                </a:lnTo>
                <a:lnTo>
                  <a:pt x="2981050" y="52855"/>
                </a:lnTo>
                <a:lnTo>
                  <a:pt x="3052405" y="79283"/>
                </a:lnTo>
                <a:lnTo>
                  <a:pt x="3129045" y="116282"/>
                </a:lnTo>
                <a:lnTo>
                  <a:pt x="3171330" y="142709"/>
                </a:lnTo>
                <a:lnTo>
                  <a:pt x="3192472" y="158566"/>
                </a:lnTo>
                <a:lnTo>
                  <a:pt x="3208329" y="171780"/>
                </a:lnTo>
                <a:lnTo>
                  <a:pt x="3218900" y="190279"/>
                </a:lnTo>
                <a:lnTo>
                  <a:pt x="3224185" y="211422"/>
                </a:lnTo>
                <a:lnTo>
                  <a:pt x="3226828" y="229921"/>
                </a:lnTo>
                <a:lnTo>
                  <a:pt x="3221543" y="251063"/>
                </a:lnTo>
                <a:lnTo>
                  <a:pt x="3203043" y="272205"/>
                </a:lnTo>
                <a:lnTo>
                  <a:pt x="3176615" y="290705"/>
                </a:lnTo>
                <a:lnTo>
                  <a:pt x="3129045" y="306561"/>
                </a:lnTo>
                <a:lnTo>
                  <a:pt x="3084118" y="309204"/>
                </a:lnTo>
                <a:lnTo>
                  <a:pt x="2991621" y="301276"/>
                </a:lnTo>
                <a:lnTo>
                  <a:pt x="2814555" y="290705"/>
                </a:lnTo>
                <a:lnTo>
                  <a:pt x="2600491" y="288062"/>
                </a:lnTo>
                <a:lnTo>
                  <a:pt x="2370569" y="288062"/>
                </a:lnTo>
                <a:lnTo>
                  <a:pt x="2050793" y="298633"/>
                </a:lnTo>
                <a:lnTo>
                  <a:pt x="1670234" y="3329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069C698-5E5B-4D29-809F-99C82055F58A}"/>
              </a:ext>
            </a:extLst>
          </p:cNvPr>
          <p:cNvSpPr/>
          <p:nvPr/>
        </p:nvSpPr>
        <p:spPr>
          <a:xfrm>
            <a:off x="4405313" y="3376613"/>
            <a:ext cx="517525" cy="1301750"/>
          </a:xfrm>
          <a:custGeom>
            <a:avLst/>
            <a:gdLst>
              <a:gd name="connsiteX0" fmla="*/ 242887 w 516731"/>
              <a:gd name="connsiteY0" fmla="*/ 716756 h 1302543"/>
              <a:gd name="connsiteX1" fmla="*/ 233362 w 516731"/>
              <a:gd name="connsiteY1" fmla="*/ 628650 h 1302543"/>
              <a:gd name="connsiteX2" fmla="*/ 219075 w 516731"/>
              <a:gd name="connsiteY2" fmla="*/ 514350 h 1302543"/>
              <a:gd name="connsiteX3" fmla="*/ 202406 w 516731"/>
              <a:gd name="connsiteY3" fmla="*/ 419100 h 1302543"/>
              <a:gd name="connsiteX4" fmla="*/ 188118 w 516731"/>
              <a:gd name="connsiteY4" fmla="*/ 328612 h 1302543"/>
              <a:gd name="connsiteX5" fmla="*/ 178593 w 516731"/>
              <a:gd name="connsiteY5" fmla="*/ 283368 h 1302543"/>
              <a:gd name="connsiteX6" fmla="*/ 169068 w 516731"/>
              <a:gd name="connsiteY6" fmla="*/ 245268 h 1302543"/>
              <a:gd name="connsiteX7" fmla="*/ 154781 w 516731"/>
              <a:gd name="connsiteY7" fmla="*/ 211931 h 1302543"/>
              <a:gd name="connsiteX8" fmla="*/ 142875 w 516731"/>
              <a:gd name="connsiteY8" fmla="*/ 190500 h 1302543"/>
              <a:gd name="connsiteX9" fmla="*/ 126206 w 516731"/>
              <a:gd name="connsiteY9" fmla="*/ 169068 h 1302543"/>
              <a:gd name="connsiteX10" fmla="*/ 102393 w 516731"/>
              <a:gd name="connsiteY10" fmla="*/ 138112 h 1302543"/>
              <a:gd name="connsiteX11" fmla="*/ 76200 w 516731"/>
              <a:gd name="connsiteY11" fmla="*/ 111918 h 1302543"/>
              <a:gd name="connsiteX12" fmla="*/ 35718 w 516731"/>
              <a:gd name="connsiteY12" fmla="*/ 80962 h 1302543"/>
              <a:gd name="connsiteX13" fmla="*/ 11906 w 516731"/>
              <a:gd name="connsiteY13" fmla="*/ 61912 h 1302543"/>
              <a:gd name="connsiteX14" fmla="*/ 0 w 516731"/>
              <a:gd name="connsiteY14" fmla="*/ 42862 h 1302543"/>
              <a:gd name="connsiteX15" fmla="*/ 0 w 516731"/>
              <a:gd name="connsiteY15" fmla="*/ 30956 h 1302543"/>
              <a:gd name="connsiteX16" fmla="*/ 0 w 516731"/>
              <a:gd name="connsiteY16" fmla="*/ 19050 h 1302543"/>
              <a:gd name="connsiteX17" fmla="*/ 21431 w 516731"/>
              <a:gd name="connsiteY17" fmla="*/ 11906 h 1302543"/>
              <a:gd name="connsiteX18" fmla="*/ 64293 w 516731"/>
              <a:gd name="connsiteY18" fmla="*/ 4762 h 1302543"/>
              <a:gd name="connsiteX19" fmla="*/ 135731 w 516731"/>
              <a:gd name="connsiteY19" fmla="*/ 0 h 1302543"/>
              <a:gd name="connsiteX20" fmla="*/ 188118 w 516731"/>
              <a:gd name="connsiteY20" fmla="*/ 4762 h 1302543"/>
              <a:gd name="connsiteX21" fmla="*/ 247650 w 516731"/>
              <a:gd name="connsiteY21" fmla="*/ 16668 h 1302543"/>
              <a:gd name="connsiteX22" fmla="*/ 290512 w 516731"/>
              <a:gd name="connsiteY22" fmla="*/ 28575 h 1302543"/>
              <a:gd name="connsiteX23" fmla="*/ 381000 w 516731"/>
              <a:gd name="connsiteY23" fmla="*/ 188118 h 1302543"/>
              <a:gd name="connsiteX24" fmla="*/ 407193 w 516731"/>
              <a:gd name="connsiteY24" fmla="*/ 366712 h 1302543"/>
              <a:gd name="connsiteX25" fmla="*/ 433387 w 516731"/>
              <a:gd name="connsiteY25" fmla="*/ 554831 h 1302543"/>
              <a:gd name="connsiteX26" fmla="*/ 464343 w 516731"/>
              <a:gd name="connsiteY26" fmla="*/ 795337 h 1302543"/>
              <a:gd name="connsiteX27" fmla="*/ 500062 w 516731"/>
              <a:gd name="connsiteY27" fmla="*/ 1064418 h 1302543"/>
              <a:gd name="connsiteX28" fmla="*/ 516731 w 516731"/>
              <a:gd name="connsiteY28" fmla="*/ 1193006 h 1302543"/>
              <a:gd name="connsiteX29" fmla="*/ 485775 w 516731"/>
              <a:gd name="connsiteY29" fmla="*/ 1257300 h 1302543"/>
              <a:gd name="connsiteX30" fmla="*/ 473868 w 516731"/>
              <a:gd name="connsiteY30" fmla="*/ 1281112 h 1302543"/>
              <a:gd name="connsiteX31" fmla="*/ 464343 w 516731"/>
              <a:gd name="connsiteY31" fmla="*/ 1290637 h 1302543"/>
              <a:gd name="connsiteX32" fmla="*/ 447675 w 516731"/>
              <a:gd name="connsiteY32" fmla="*/ 1300162 h 1302543"/>
              <a:gd name="connsiteX33" fmla="*/ 433387 w 516731"/>
              <a:gd name="connsiteY33" fmla="*/ 1302543 h 1302543"/>
              <a:gd name="connsiteX34" fmla="*/ 414337 w 516731"/>
              <a:gd name="connsiteY34" fmla="*/ 1302543 h 1302543"/>
              <a:gd name="connsiteX35" fmla="*/ 395287 w 516731"/>
              <a:gd name="connsiteY35" fmla="*/ 1293018 h 1302543"/>
              <a:gd name="connsiteX36" fmla="*/ 378618 w 516731"/>
              <a:gd name="connsiteY36" fmla="*/ 1276350 h 1302543"/>
              <a:gd name="connsiteX37" fmla="*/ 352425 w 516731"/>
              <a:gd name="connsiteY37" fmla="*/ 1243012 h 1302543"/>
              <a:gd name="connsiteX38" fmla="*/ 326231 w 516731"/>
              <a:gd name="connsiteY38" fmla="*/ 1200150 h 1302543"/>
              <a:gd name="connsiteX39" fmla="*/ 292893 w 516731"/>
              <a:gd name="connsiteY39" fmla="*/ 1128712 h 1302543"/>
              <a:gd name="connsiteX40" fmla="*/ 273843 w 516731"/>
              <a:gd name="connsiteY40" fmla="*/ 1059656 h 1302543"/>
              <a:gd name="connsiteX41" fmla="*/ 266700 w 516731"/>
              <a:gd name="connsiteY41" fmla="*/ 971550 h 1302543"/>
              <a:gd name="connsiteX42" fmla="*/ 242887 w 516731"/>
              <a:gd name="connsiteY42" fmla="*/ 716756 h 1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6731" h="1302543">
                <a:moveTo>
                  <a:pt x="242887" y="716756"/>
                </a:moveTo>
                <a:lnTo>
                  <a:pt x="233362" y="628650"/>
                </a:lnTo>
                <a:lnTo>
                  <a:pt x="219075" y="514350"/>
                </a:lnTo>
                <a:lnTo>
                  <a:pt x="202406" y="419100"/>
                </a:lnTo>
                <a:lnTo>
                  <a:pt x="188118" y="328612"/>
                </a:lnTo>
                <a:lnTo>
                  <a:pt x="178593" y="283368"/>
                </a:lnTo>
                <a:lnTo>
                  <a:pt x="169068" y="245268"/>
                </a:lnTo>
                <a:lnTo>
                  <a:pt x="154781" y="211931"/>
                </a:lnTo>
                <a:lnTo>
                  <a:pt x="142875" y="190500"/>
                </a:lnTo>
                <a:lnTo>
                  <a:pt x="126206" y="169068"/>
                </a:lnTo>
                <a:lnTo>
                  <a:pt x="102393" y="138112"/>
                </a:lnTo>
                <a:lnTo>
                  <a:pt x="76200" y="111918"/>
                </a:lnTo>
                <a:lnTo>
                  <a:pt x="35718" y="80962"/>
                </a:lnTo>
                <a:lnTo>
                  <a:pt x="11906" y="61912"/>
                </a:lnTo>
                <a:lnTo>
                  <a:pt x="0" y="42862"/>
                </a:lnTo>
                <a:lnTo>
                  <a:pt x="0" y="30956"/>
                </a:lnTo>
                <a:lnTo>
                  <a:pt x="0" y="19050"/>
                </a:lnTo>
                <a:lnTo>
                  <a:pt x="21431" y="11906"/>
                </a:lnTo>
                <a:lnTo>
                  <a:pt x="64293" y="4762"/>
                </a:lnTo>
                <a:lnTo>
                  <a:pt x="135731" y="0"/>
                </a:lnTo>
                <a:lnTo>
                  <a:pt x="188118" y="4762"/>
                </a:lnTo>
                <a:lnTo>
                  <a:pt x="247650" y="16668"/>
                </a:lnTo>
                <a:lnTo>
                  <a:pt x="290512" y="28575"/>
                </a:lnTo>
                <a:lnTo>
                  <a:pt x="381000" y="188118"/>
                </a:lnTo>
                <a:lnTo>
                  <a:pt x="407193" y="366712"/>
                </a:lnTo>
                <a:lnTo>
                  <a:pt x="433387" y="554831"/>
                </a:lnTo>
                <a:lnTo>
                  <a:pt x="464343" y="795337"/>
                </a:lnTo>
                <a:lnTo>
                  <a:pt x="500062" y="1064418"/>
                </a:lnTo>
                <a:lnTo>
                  <a:pt x="516731" y="1193006"/>
                </a:lnTo>
                <a:lnTo>
                  <a:pt x="485775" y="1257300"/>
                </a:lnTo>
                <a:lnTo>
                  <a:pt x="473868" y="1281112"/>
                </a:lnTo>
                <a:lnTo>
                  <a:pt x="464343" y="1290637"/>
                </a:lnTo>
                <a:lnTo>
                  <a:pt x="447675" y="1300162"/>
                </a:lnTo>
                <a:lnTo>
                  <a:pt x="433387" y="1302543"/>
                </a:lnTo>
                <a:lnTo>
                  <a:pt x="414337" y="1302543"/>
                </a:lnTo>
                <a:lnTo>
                  <a:pt x="395287" y="1293018"/>
                </a:lnTo>
                <a:lnTo>
                  <a:pt x="378618" y="1276350"/>
                </a:lnTo>
                <a:lnTo>
                  <a:pt x="352425" y="1243012"/>
                </a:lnTo>
                <a:lnTo>
                  <a:pt x="326231" y="1200150"/>
                </a:lnTo>
                <a:lnTo>
                  <a:pt x="292893" y="1128712"/>
                </a:lnTo>
                <a:lnTo>
                  <a:pt x="273843" y="1059656"/>
                </a:lnTo>
                <a:lnTo>
                  <a:pt x="266700" y="971550"/>
                </a:lnTo>
                <a:lnTo>
                  <a:pt x="242887" y="716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62B07CB-A1D8-414F-9F47-B51FACC3360D}"/>
              </a:ext>
            </a:extLst>
          </p:cNvPr>
          <p:cNvSpPr/>
          <p:nvPr/>
        </p:nvSpPr>
        <p:spPr>
          <a:xfrm>
            <a:off x="4629150" y="3116263"/>
            <a:ext cx="2162175" cy="1322387"/>
          </a:xfrm>
          <a:custGeom>
            <a:avLst/>
            <a:gdLst>
              <a:gd name="connsiteX0" fmla="*/ 923925 w 2162175"/>
              <a:gd name="connsiteY0" fmla="*/ 333375 h 1321594"/>
              <a:gd name="connsiteX1" fmla="*/ 742950 w 2162175"/>
              <a:gd name="connsiteY1" fmla="*/ 359569 h 1321594"/>
              <a:gd name="connsiteX2" fmla="*/ 576263 w 2162175"/>
              <a:gd name="connsiteY2" fmla="*/ 388144 h 1321594"/>
              <a:gd name="connsiteX3" fmla="*/ 457200 w 2162175"/>
              <a:gd name="connsiteY3" fmla="*/ 409575 h 1321594"/>
              <a:gd name="connsiteX4" fmla="*/ 304800 w 2162175"/>
              <a:gd name="connsiteY4" fmla="*/ 438150 h 1321594"/>
              <a:gd name="connsiteX5" fmla="*/ 83344 w 2162175"/>
              <a:gd name="connsiteY5" fmla="*/ 483394 h 1321594"/>
              <a:gd name="connsiteX6" fmla="*/ 0 w 2162175"/>
              <a:gd name="connsiteY6" fmla="*/ 273844 h 1321594"/>
              <a:gd name="connsiteX7" fmla="*/ 69056 w 2162175"/>
              <a:gd name="connsiteY7" fmla="*/ 290513 h 1321594"/>
              <a:gd name="connsiteX8" fmla="*/ 176213 w 2162175"/>
              <a:gd name="connsiteY8" fmla="*/ 276225 h 1321594"/>
              <a:gd name="connsiteX9" fmla="*/ 564356 w 2162175"/>
              <a:gd name="connsiteY9" fmla="*/ 223838 h 1321594"/>
              <a:gd name="connsiteX10" fmla="*/ 931069 w 2162175"/>
              <a:gd name="connsiteY10" fmla="*/ 169069 h 1321594"/>
              <a:gd name="connsiteX11" fmla="*/ 1183481 w 2162175"/>
              <a:gd name="connsiteY11" fmla="*/ 130969 h 1321594"/>
              <a:gd name="connsiteX12" fmla="*/ 1473994 w 2162175"/>
              <a:gd name="connsiteY12" fmla="*/ 83344 h 1321594"/>
              <a:gd name="connsiteX13" fmla="*/ 1676400 w 2162175"/>
              <a:gd name="connsiteY13" fmla="*/ 50007 h 1321594"/>
              <a:gd name="connsiteX14" fmla="*/ 1702594 w 2162175"/>
              <a:gd name="connsiteY14" fmla="*/ 40482 h 1321594"/>
              <a:gd name="connsiteX15" fmla="*/ 1716881 w 2162175"/>
              <a:gd name="connsiteY15" fmla="*/ 23813 h 1321594"/>
              <a:gd name="connsiteX16" fmla="*/ 1735931 w 2162175"/>
              <a:gd name="connsiteY16" fmla="*/ 9525 h 1321594"/>
              <a:gd name="connsiteX17" fmla="*/ 1766888 w 2162175"/>
              <a:gd name="connsiteY17" fmla="*/ 0 h 1321594"/>
              <a:gd name="connsiteX18" fmla="*/ 1812131 w 2162175"/>
              <a:gd name="connsiteY18" fmla="*/ 0 h 1321594"/>
              <a:gd name="connsiteX19" fmla="*/ 1859756 w 2162175"/>
              <a:gd name="connsiteY19" fmla="*/ 11907 h 1321594"/>
              <a:gd name="connsiteX20" fmla="*/ 1931194 w 2162175"/>
              <a:gd name="connsiteY20" fmla="*/ 47625 h 1321594"/>
              <a:gd name="connsiteX21" fmla="*/ 2062163 w 2162175"/>
              <a:gd name="connsiteY21" fmla="*/ 116682 h 1321594"/>
              <a:gd name="connsiteX22" fmla="*/ 2112169 w 2162175"/>
              <a:gd name="connsiteY22" fmla="*/ 150019 h 1321594"/>
              <a:gd name="connsiteX23" fmla="*/ 2150269 w 2162175"/>
              <a:gd name="connsiteY23" fmla="*/ 176213 h 1321594"/>
              <a:gd name="connsiteX24" fmla="*/ 2157413 w 2162175"/>
              <a:gd name="connsiteY24" fmla="*/ 185738 h 1321594"/>
              <a:gd name="connsiteX25" fmla="*/ 2162175 w 2162175"/>
              <a:gd name="connsiteY25" fmla="*/ 200025 h 1321594"/>
              <a:gd name="connsiteX26" fmla="*/ 2162175 w 2162175"/>
              <a:gd name="connsiteY26" fmla="*/ 221457 h 1321594"/>
              <a:gd name="connsiteX27" fmla="*/ 2150269 w 2162175"/>
              <a:gd name="connsiteY27" fmla="*/ 247650 h 1321594"/>
              <a:gd name="connsiteX28" fmla="*/ 2126456 w 2162175"/>
              <a:gd name="connsiteY28" fmla="*/ 283369 h 1321594"/>
              <a:gd name="connsiteX29" fmla="*/ 2090738 w 2162175"/>
              <a:gd name="connsiteY29" fmla="*/ 323850 h 1321594"/>
              <a:gd name="connsiteX30" fmla="*/ 2081213 w 2162175"/>
              <a:gd name="connsiteY30" fmla="*/ 338138 h 1321594"/>
              <a:gd name="connsiteX31" fmla="*/ 2047875 w 2162175"/>
              <a:gd name="connsiteY31" fmla="*/ 533400 h 1321594"/>
              <a:gd name="connsiteX32" fmla="*/ 1964531 w 2162175"/>
              <a:gd name="connsiteY32" fmla="*/ 997744 h 1321594"/>
              <a:gd name="connsiteX33" fmla="*/ 1945481 w 2162175"/>
              <a:gd name="connsiteY33" fmla="*/ 1109663 h 1321594"/>
              <a:gd name="connsiteX34" fmla="*/ 1921669 w 2162175"/>
              <a:gd name="connsiteY34" fmla="*/ 1235869 h 1321594"/>
              <a:gd name="connsiteX35" fmla="*/ 1907381 w 2162175"/>
              <a:gd name="connsiteY35" fmla="*/ 1278732 h 1321594"/>
              <a:gd name="connsiteX36" fmla="*/ 1895475 w 2162175"/>
              <a:gd name="connsiteY36" fmla="*/ 1302544 h 1321594"/>
              <a:gd name="connsiteX37" fmla="*/ 1878806 w 2162175"/>
              <a:gd name="connsiteY37" fmla="*/ 1316832 h 1321594"/>
              <a:gd name="connsiteX38" fmla="*/ 1859756 w 2162175"/>
              <a:gd name="connsiteY38" fmla="*/ 1321594 h 1321594"/>
              <a:gd name="connsiteX39" fmla="*/ 1843088 w 2162175"/>
              <a:gd name="connsiteY39" fmla="*/ 1321594 h 1321594"/>
              <a:gd name="connsiteX40" fmla="*/ 1802606 w 2162175"/>
              <a:gd name="connsiteY40" fmla="*/ 1316832 h 1321594"/>
              <a:gd name="connsiteX41" fmla="*/ 1697831 w 2162175"/>
              <a:gd name="connsiteY41" fmla="*/ 1138238 h 1321594"/>
              <a:gd name="connsiteX42" fmla="*/ 1714500 w 2162175"/>
              <a:gd name="connsiteY42" fmla="*/ 995363 h 1321594"/>
              <a:gd name="connsiteX43" fmla="*/ 1747838 w 2162175"/>
              <a:gd name="connsiteY43" fmla="*/ 738188 h 1321594"/>
              <a:gd name="connsiteX44" fmla="*/ 1766888 w 2162175"/>
              <a:gd name="connsiteY44" fmla="*/ 604838 h 1321594"/>
              <a:gd name="connsiteX45" fmla="*/ 1766888 w 2162175"/>
              <a:gd name="connsiteY45" fmla="*/ 304800 h 1321594"/>
              <a:gd name="connsiteX46" fmla="*/ 1764506 w 2162175"/>
              <a:gd name="connsiteY46" fmla="*/ 285750 h 1321594"/>
              <a:gd name="connsiteX47" fmla="*/ 1745456 w 2162175"/>
              <a:gd name="connsiteY47" fmla="*/ 269082 h 1321594"/>
              <a:gd name="connsiteX48" fmla="*/ 1728788 w 2162175"/>
              <a:gd name="connsiteY48" fmla="*/ 259557 h 1321594"/>
              <a:gd name="connsiteX49" fmla="*/ 1709738 w 2162175"/>
              <a:gd name="connsiteY49" fmla="*/ 252413 h 1321594"/>
              <a:gd name="connsiteX50" fmla="*/ 1681163 w 2162175"/>
              <a:gd name="connsiteY50" fmla="*/ 247650 h 1321594"/>
              <a:gd name="connsiteX51" fmla="*/ 1614488 w 2162175"/>
              <a:gd name="connsiteY51" fmla="*/ 252413 h 1321594"/>
              <a:gd name="connsiteX52" fmla="*/ 1454944 w 2162175"/>
              <a:gd name="connsiteY52" fmla="*/ 266700 h 1321594"/>
              <a:gd name="connsiteX53" fmla="*/ 1290638 w 2162175"/>
              <a:gd name="connsiteY53" fmla="*/ 285750 h 1321594"/>
              <a:gd name="connsiteX54" fmla="*/ 1131094 w 2162175"/>
              <a:gd name="connsiteY54" fmla="*/ 304800 h 1321594"/>
              <a:gd name="connsiteX55" fmla="*/ 923925 w 2162175"/>
              <a:gd name="connsiteY55" fmla="*/ 333375 h 132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62175" h="1321594">
                <a:moveTo>
                  <a:pt x="923925" y="333375"/>
                </a:moveTo>
                <a:lnTo>
                  <a:pt x="742950" y="359569"/>
                </a:lnTo>
                <a:lnTo>
                  <a:pt x="576263" y="388144"/>
                </a:lnTo>
                <a:lnTo>
                  <a:pt x="457200" y="409575"/>
                </a:lnTo>
                <a:lnTo>
                  <a:pt x="304800" y="438150"/>
                </a:lnTo>
                <a:lnTo>
                  <a:pt x="83344" y="483394"/>
                </a:lnTo>
                <a:lnTo>
                  <a:pt x="0" y="273844"/>
                </a:lnTo>
                <a:lnTo>
                  <a:pt x="69056" y="290513"/>
                </a:lnTo>
                <a:lnTo>
                  <a:pt x="176213" y="276225"/>
                </a:lnTo>
                <a:lnTo>
                  <a:pt x="564356" y="223838"/>
                </a:lnTo>
                <a:lnTo>
                  <a:pt x="931069" y="169069"/>
                </a:lnTo>
                <a:lnTo>
                  <a:pt x="1183481" y="130969"/>
                </a:lnTo>
                <a:lnTo>
                  <a:pt x="1473994" y="83344"/>
                </a:lnTo>
                <a:lnTo>
                  <a:pt x="1676400" y="50007"/>
                </a:lnTo>
                <a:lnTo>
                  <a:pt x="1702594" y="40482"/>
                </a:lnTo>
                <a:lnTo>
                  <a:pt x="1716881" y="23813"/>
                </a:lnTo>
                <a:lnTo>
                  <a:pt x="1735931" y="9525"/>
                </a:lnTo>
                <a:lnTo>
                  <a:pt x="1766888" y="0"/>
                </a:lnTo>
                <a:lnTo>
                  <a:pt x="1812131" y="0"/>
                </a:lnTo>
                <a:lnTo>
                  <a:pt x="1859756" y="11907"/>
                </a:lnTo>
                <a:lnTo>
                  <a:pt x="1931194" y="47625"/>
                </a:lnTo>
                <a:lnTo>
                  <a:pt x="2062163" y="116682"/>
                </a:lnTo>
                <a:lnTo>
                  <a:pt x="2112169" y="150019"/>
                </a:lnTo>
                <a:lnTo>
                  <a:pt x="2150269" y="176213"/>
                </a:lnTo>
                <a:lnTo>
                  <a:pt x="2157413" y="185738"/>
                </a:lnTo>
                <a:lnTo>
                  <a:pt x="2162175" y="200025"/>
                </a:lnTo>
                <a:lnTo>
                  <a:pt x="2162175" y="221457"/>
                </a:lnTo>
                <a:lnTo>
                  <a:pt x="2150269" y="247650"/>
                </a:lnTo>
                <a:lnTo>
                  <a:pt x="2126456" y="283369"/>
                </a:lnTo>
                <a:lnTo>
                  <a:pt x="2090738" y="323850"/>
                </a:lnTo>
                <a:lnTo>
                  <a:pt x="2081213" y="338138"/>
                </a:lnTo>
                <a:lnTo>
                  <a:pt x="2047875" y="533400"/>
                </a:lnTo>
                <a:lnTo>
                  <a:pt x="1964531" y="997744"/>
                </a:lnTo>
                <a:lnTo>
                  <a:pt x="1945481" y="1109663"/>
                </a:lnTo>
                <a:lnTo>
                  <a:pt x="1921669" y="1235869"/>
                </a:lnTo>
                <a:lnTo>
                  <a:pt x="1907381" y="1278732"/>
                </a:lnTo>
                <a:lnTo>
                  <a:pt x="1895475" y="1302544"/>
                </a:lnTo>
                <a:lnTo>
                  <a:pt x="1878806" y="1316832"/>
                </a:lnTo>
                <a:lnTo>
                  <a:pt x="1859756" y="1321594"/>
                </a:lnTo>
                <a:lnTo>
                  <a:pt x="1843088" y="1321594"/>
                </a:lnTo>
                <a:lnTo>
                  <a:pt x="1802606" y="1316832"/>
                </a:lnTo>
                <a:lnTo>
                  <a:pt x="1697831" y="1138238"/>
                </a:lnTo>
                <a:lnTo>
                  <a:pt x="1714500" y="995363"/>
                </a:lnTo>
                <a:lnTo>
                  <a:pt x="1747838" y="738188"/>
                </a:lnTo>
                <a:lnTo>
                  <a:pt x="1766888" y="604838"/>
                </a:lnTo>
                <a:lnTo>
                  <a:pt x="1766888" y="304800"/>
                </a:lnTo>
                <a:lnTo>
                  <a:pt x="1764506" y="285750"/>
                </a:lnTo>
                <a:lnTo>
                  <a:pt x="1745456" y="269082"/>
                </a:lnTo>
                <a:lnTo>
                  <a:pt x="1728788" y="259557"/>
                </a:lnTo>
                <a:lnTo>
                  <a:pt x="1709738" y="252413"/>
                </a:lnTo>
                <a:lnTo>
                  <a:pt x="1681163" y="247650"/>
                </a:lnTo>
                <a:lnTo>
                  <a:pt x="1614488" y="252413"/>
                </a:lnTo>
                <a:lnTo>
                  <a:pt x="1454944" y="266700"/>
                </a:lnTo>
                <a:lnTo>
                  <a:pt x="1290638" y="285750"/>
                </a:lnTo>
                <a:lnTo>
                  <a:pt x="1131094" y="304800"/>
                </a:lnTo>
                <a:lnTo>
                  <a:pt x="923925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6087906-3FD7-4E6B-BB01-46EB77636004}"/>
              </a:ext>
            </a:extLst>
          </p:cNvPr>
          <p:cNvSpPr/>
          <p:nvPr/>
        </p:nvSpPr>
        <p:spPr>
          <a:xfrm>
            <a:off x="4746625" y="3697288"/>
            <a:ext cx="1711325" cy="396875"/>
          </a:xfrm>
          <a:custGeom>
            <a:avLst/>
            <a:gdLst>
              <a:gd name="connsiteX0" fmla="*/ 757238 w 1712119"/>
              <a:gd name="connsiteY0" fmla="*/ 80963 h 395288"/>
              <a:gd name="connsiteX1" fmla="*/ 588169 w 1712119"/>
              <a:gd name="connsiteY1" fmla="*/ 107157 h 395288"/>
              <a:gd name="connsiteX2" fmla="*/ 445294 w 1712119"/>
              <a:gd name="connsiteY2" fmla="*/ 130969 h 395288"/>
              <a:gd name="connsiteX3" fmla="*/ 238125 w 1712119"/>
              <a:gd name="connsiteY3" fmla="*/ 169069 h 395288"/>
              <a:gd name="connsiteX4" fmla="*/ 0 w 1712119"/>
              <a:gd name="connsiteY4" fmla="*/ 219075 h 395288"/>
              <a:gd name="connsiteX5" fmla="*/ 33338 w 1712119"/>
              <a:gd name="connsiteY5" fmla="*/ 395288 h 395288"/>
              <a:gd name="connsiteX6" fmla="*/ 228600 w 1712119"/>
              <a:gd name="connsiteY6" fmla="*/ 350044 h 395288"/>
              <a:gd name="connsiteX7" fmla="*/ 445294 w 1712119"/>
              <a:gd name="connsiteY7" fmla="*/ 304800 h 395288"/>
              <a:gd name="connsiteX8" fmla="*/ 652463 w 1712119"/>
              <a:gd name="connsiteY8" fmla="*/ 264319 h 395288"/>
              <a:gd name="connsiteX9" fmla="*/ 845344 w 1712119"/>
              <a:gd name="connsiteY9" fmla="*/ 233363 h 395288"/>
              <a:gd name="connsiteX10" fmla="*/ 1059657 w 1712119"/>
              <a:gd name="connsiteY10" fmla="*/ 207169 h 395288"/>
              <a:gd name="connsiteX11" fmla="*/ 1240632 w 1712119"/>
              <a:gd name="connsiteY11" fmla="*/ 190500 h 395288"/>
              <a:gd name="connsiteX12" fmla="*/ 1419225 w 1712119"/>
              <a:gd name="connsiteY12" fmla="*/ 180975 h 395288"/>
              <a:gd name="connsiteX13" fmla="*/ 1600200 w 1712119"/>
              <a:gd name="connsiteY13" fmla="*/ 176213 h 395288"/>
              <a:gd name="connsiteX14" fmla="*/ 1709738 w 1712119"/>
              <a:gd name="connsiteY14" fmla="*/ 183357 h 395288"/>
              <a:gd name="connsiteX15" fmla="*/ 1712119 w 1712119"/>
              <a:gd name="connsiteY15" fmla="*/ 0 h 395288"/>
              <a:gd name="connsiteX16" fmla="*/ 1590675 w 1712119"/>
              <a:gd name="connsiteY16" fmla="*/ 4763 h 395288"/>
              <a:gd name="connsiteX17" fmla="*/ 1462088 w 1712119"/>
              <a:gd name="connsiteY17" fmla="*/ 9525 h 395288"/>
              <a:gd name="connsiteX18" fmla="*/ 1340644 w 1712119"/>
              <a:gd name="connsiteY18" fmla="*/ 16669 h 395288"/>
              <a:gd name="connsiteX19" fmla="*/ 1181100 w 1712119"/>
              <a:gd name="connsiteY19" fmla="*/ 28575 h 395288"/>
              <a:gd name="connsiteX20" fmla="*/ 1038225 w 1712119"/>
              <a:gd name="connsiteY20" fmla="*/ 42863 h 395288"/>
              <a:gd name="connsiteX21" fmla="*/ 757238 w 1712119"/>
              <a:gd name="connsiteY21" fmla="*/ 80963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12119" h="395288">
                <a:moveTo>
                  <a:pt x="757238" y="80963"/>
                </a:moveTo>
                <a:lnTo>
                  <a:pt x="588169" y="107157"/>
                </a:lnTo>
                <a:lnTo>
                  <a:pt x="445294" y="130969"/>
                </a:lnTo>
                <a:lnTo>
                  <a:pt x="238125" y="169069"/>
                </a:lnTo>
                <a:lnTo>
                  <a:pt x="0" y="219075"/>
                </a:lnTo>
                <a:lnTo>
                  <a:pt x="33338" y="395288"/>
                </a:lnTo>
                <a:lnTo>
                  <a:pt x="228600" y="350044"/>
                </a:lnTo>
                <a:lnTo>
                  <a:pt x="445294" y="304800"/>
                </a:lnTo>
                <a:lnTo>
                  <a:pt x="652463" y="264319"/>
                </a:lnTo>
                <a:lnTo>
                  <a:pt x="845344" y="233363"/>
                </a:lnTo>
                <a:lnTo>
                  <a:pt x="1059657" y="207169"/>
                </a:lnTo>
                <a:lnTo>
                  <a:pt x="1240632" y="190500"/>
                </a:lnTo>
                <a:lnTo>
                  <a:pt x="1419225" y="180975"/>
                </a:lnTo>
                <a:lnTo>
                  <a:pt x="1600200" y="176213"/>
                </a:lnTo>
                <a:lnTo>
                  <a:pt x="1709738" y="183357"/>
                </a:lnTo>
                <a:cubicBezTo>
                  <a:pt x="1710532" y="122238"/>
                  <a:pt x="1711325" y="61119"/>
                  <a:pt x="1712119" y="0"/>
                </a:cubicBezTo>
                <a:lnTo>
                  <a:pt x="1590675" y="4763"/>
                </a:lnTo>
                <a:lnTo>
                  <a:pt x="1462088" y="9525"/>
                </a:lnTo>
                <a:lnTo>
                  <a:pt x="1340644" y="16669"/>
                </a:lnTo>
                <a:lnTo>
                  <a:pt x="1181100" y="28575"/>
                </a:lnTo>
                <a:lnTo>
                  <a:pt x="1038225" y="42863"/>
                </a:lnTo>
                <a:lnTo>
                  <a:pt x="757238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BE62512-7CA8-4DF1-BCCF-33B5F261FEFD}"/>
              </a:ext>
            </a:extLst>
          </p:cNvPr>
          <p:cNvSpPr/>
          <p:nvPr/>
        </p:nvSpPr>
        <p:spPr>
          <a:xfrm>
            <a:off x="4829175" y="4233863"/>
            <a:ext cx="1652588" cy="349250"/>
          </a:xfrm>
          <a:custGeom>
            <a:avLst/>
            <a:gdLst>
              <a:gd name="connsiteX0" fmla="*/ 428625 w 1652588"/>
              <a:gd name="connsiteY0" fmla="*/ 285750 h 350043"/>
              <a:gd name="connsiteX1" fmla="*/ 211931 w 1652588"/>
              <a:gd name="connsiteY1" fmla="*/ 316706 h 350043"/>
              <a:gd name="connsiteX2" fmla="*/ 16669 w 1652588"/>
              <a:gd name="connsiteY2" fmla="*/ 350043 h 350043"/>
              <a:gd name="connsiteX3" fmla="*/ 0 w 1652588"/>
              <a:gd name="connsiteY3" fmla="*/ 195262 h 350043"/>
              <a:gd name="connsiteX4" fmla="*/ 159544 w 1652588"/>
              <a:gd name="connsiteY4" fmla="*/ 161925 h 350043"/>
              <a:gd name="connsiteX5" fmla="*/ 352425 w 1652588"/>
              <a:gd name="connsiteY5" fmla="*/ 123825 h 350043"/>
              <a:gd name="connsiteX6" fmla="*/ 609600 w 1652588"/>
              <a:gd name="connsiteY6" fmla="*/ 78581 h 350043"/>
              <a:gd name="connsiteX7" fmla="*/ 835819 w 1652588"/>
              <a:gd name="connsiteY7" fmla="*/ 45243 h 350043"/>
              <a:gd name="connsiteX8" fmla="*/ 1042988 w 1652588"/>
              <a:gd name="connsiteY8" fmla="*/ 23812 h 350043"/>
              <a:gd name="connsiteX9" fmla="*/ 1214438 w 1652588"/>
              <a:gd name="connsiteY9" fmla="*/ 9525 h 350043"/>
              <a:gd name="connsiteX10" fmla="*/ 1402556 w 1652588"/>
              <a:gd name="connsiteY10" fmla="*/ 2381 h 350043"/>
              <a:gd name="connsiteX11" fmla="*/ 1614488 w 1652588"/>
              <a:gd name="connsiteY11" fmla="*/ 0 h 350043"/>
              <a:gd name="connsiteX12" fmla="*/ 1652588 w 1652588"/>
              <a:gd name="connsiteY12" fmla="*/ 202406 h 350043"/>
              <a:gd name="connsiteX13" fmla="*/ 1604963 w 1652588"/>
              <a:gd name="connsiteY13" fmla="*/ 200025 h 350043"/>
              <a:gd name="connsiteX14" fmla="*/ 1571625 w 1652588"/>
              <a:gd name="connsiteY14" fmla="*/ 197643 h 350043"/>
              <a:gd name="connsiteX15" fmla="*/ 1481138 w 1652588"/>
              <a:gd name="connsiteY15" fmla="*/ 185737 h 350043"/>
              <a:gd name="connsiteX16" fmla="*/ 1431131 w 1652588"/>
              <a:gd name="connsiteY16" fmla="*/ 178593 h 350043"/>
              <a:gd name="connsiteX17" fmla="*/ 1373981 w 1652588"/>
              <a:gd name="connsiteY17" fmla="*/ 178593 h 350043"/>
              <a:gd name="connsiteX18" fmla="*/ 1266825 w 1652588"/>
              <a:gd name="connsiteY18" fmla="*/ 185737 h 350043"/>
              <a:gd name="connsiteX19" fmla="*/ 1135856 w 1652588"/>
              <a:gd name="connsiteY19" fmla="*/ 197643 h 350043"/>
              <a:gd name="connsiteX20" fmla="*/ 964406 w 1652588"/>
              <a:gd name="connsiteY20" fmla="*/ 216693 h 350043"/>
              <a:gd name="connsiteX21" fmla="*/ 773906 w 1652588"/>
              <a:gd name="connsiteY21" fmla="*/ 240506 h 350043"/>
              <a:gd name="connsiteX22" fmla="*/ 526256 w 1652588"/>
              <a:gd name="connsiteY22" fmla="*/ 271462 h 350043"/>
              <a:gd name="connsiteX23" fmla="*/ 428625 w 1652588"/>
              <a:gd name="connsiteY23" fmla="*/ 285750 h 35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52588" h="350043">
                <a:moveTo>
                  <a:pt x="428625" y="285750"/>
                </a:moveTo>
                <a:lnTo>
                  <a:pt x="211931" y="316706"/>
                </a:lnTo>
                <a:lnTo>
                  <a:pt x="16669" y="350043"/>
                </a:lnTo>
                <a:lnTo>
                  <a:pt x="0" y="195262"/>
                </a:lnTo>
                <a:lnTo>
                  <a:pt x="159544" y="161925"/>
                </a:lnTo>
                <a:lnTo>
                  <a:pt x="352425" y="123825"/>
                </a:lnTo>
                <a:lnTo>
                  <a:pt x="609600" y="78581"/>
                </a:lnTo>
                <a:lnTo>
                  <a:pt x="835819" y="45243"/>
                </a:lnTo>
                <a:lnTo>
                  <a:pt x="1042988" y="23812"/>
                </a:lnTo>
                <a:lnTo>
                  <a:pt x="1214438" y="9525"/>
                </a:lnTo>
                <a:lnTo>
                  <a:pt x="1402556" y="2381"/>
                </a:lnTo>
                <a:lnTo>
                  <a:pt x="1614488" y="0"/>
                </a:lnTo>
                <a:lnTo>
                  <a:pt x="1652588" y="202406"/>
                </a:lnTo>
                <a:lnTo>
                  <a:pt x="1604963" y="200025"/>
                </a:lnTo>
                <a:lnTo>
                  <a:pt x="1571625" y="197643"/>
                </a:lnTo>
                <a:lnTo>
                  <a:pt x="1481138" y="185737"/>
                </a:lnTo>
                <a:lnTo>
                  <a:pt x="1431131" y="178593"/>
                </a:lnTo>
                <a:lnTo>
                  <a:pt x="1373981" y="178593"/>
                </a:lnTo>
                <a:lnTo>
                  <a:pt x="1266825" y="185737"/>
                </a:lnTo>
                <a:lnTo>
                  <a:pt x="1135856" y="197643"/>
                </a:lnTo>
                <a:lnTo>
                  <a:pt x="964406" y="216693"/>
                </a:lnTo>
                <a:lnTo>
                  <a:pt x="773906" y="240506"/>
                </a:lnTo>
                <a:lnTo>
                  <a:pt x="526256" y="271462"/>
                </a:lnTo>
                <a:lnTo>
                  <a:pt x="428625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3CCB320-B203-4A7C-87E0-AF5F305D6655}"/>
              </a:ext>
            </a:extLst>
          </p:cNvPr>
          <p:cNvSpPr/>
          <p:nvPr/>
        </p:nvSpPr>
        <p:spPr>
          <a:xfrm>
            <a:off x="3770313" y="4702175"/>
            <a:ext cx="3562350" cy="558800"/>
          </a:xfrm>
          <a:custGeom>
            <a:avLst/>
            <a:gdLst>
              <a:gd name="connsiteX0" fmla="*/ 1413426 w 3562410"/>
              <a:gd name="connsiteY0" fmla="*/ 184611 h 559602"/>
              <a:gd name="connsiteX1" fmla="*/ 1185547 w 3562410"/>
              <a:gd name="connsiteY1" fmla="*/ 216341 h 559602"/>
              <a:gd name="connsiteX2" fmla="*/ 876901 w 3562410"/>
              <a:gd name="connsiteY2" fmla="*/ 256725 h 559602"/>
              <a:gd name="connsiteX3" fmla="*/ 677868 w 3562410"/>
              <a:gd name="connsiteY3" fmla="*/ 282686 h 559602"/>
              <a:gd name="connsiteX4" fmla="*/ 594216 w 3562410"/>
              <a:gd name="connsiteY4" fmla="*/ 294224 h 559602"/>
              <a:gd name="connsiteX5" fmla="*/ 548063 w 3562410"/>
              <a:gd name="connsiteY5" fmla="*/ 299993 h 559602"/>
              <a:gd name="connsiteX6" fmla="*/ 499026 w 3562410"/>
              <a:gd name="connsiteY6" fmla="*/ 302877 h 559602"/>
              <a:gd name="connsiteX7" fmla="*/ 441335 w 3562410"/>
              <a:gd name="connsiteY7" fmla="*/ 299993 h 559602"/>
              <a:gd name="connsiteX8" fmla="*/ 357683 w 3562410"/>
              <a:gd name="connsiteY8" fmla="*/ 291339 h 559602"/>
              <a:gd name="connsiteX9" fmla="*/ 285570 w 3562410"/>
              <a:gd name="connsiteY9" fmla="*/ 276917 h 559602"/>
              <a:gd name="connsiteX10" fmla="*/ 196149 w 3562410"/>
              <a:gd name="connsiteY10" fmla="*/ 250956 h 559602"/>
              <a:gd name="connsiteX11" fmla="*/ 86536 w 3562410"/>
              <a:gd name="connsiteY11" fmla="*/ 210572 h 559602"/>
              <a:gd name="connsiteX12" fmla="*/ 37499 w 3562410"/>
              <a:gd name="connsiteY12" fmla="*/ 190380 h 559602"/>
              <a:gd name="connsiteX13" fmla="*/ 23077 w 3562410"/>
              <a:gd name="connsiteY13" fmla="*/ 190380 h 559602"/>
              <a:gd name="connsiteX14" fmla="*/ 5769 w 3562410"/>
              <a:gd name="connsiteY14" fmla="*/ 193265 h 559602"/>
              <a:gd name="connsiteX15" fmla="*/ 0 w 3562410"/>
              <a:gd name="connsiteY15" fmla="*/ 207687 h 559602"/>
              <a:gd name="connsiteX16" fmla="*/ 11538 w 3562410"/>
              <a:gd name="connsiteY16" fmla="*/ 236533 h 559602"/>
              <a:gd name="connsiteX17" fmla="*/ 31730 w 3562410"/>
              <a:gd name="connsiteY17" fmla="*/ 256725 h 559602"/>
              <a:gd name="connsiteX18" fmla="*/ 95190 w 3562410"/>
              <a:gd name="connsiteY18" fmla="*/ 305762 h 559602"/>
              <a:gd name="connsiteX19" fmla="*/ 187495 w 3562410"/>
              <a:gd name="connsiteY19" fmla="*/ 372106 h 559602"/>
              <a:gd name="connsiteX20" fmla="*/ 288454 w 3562410"/>
              <a:gd name="connsiteY20" fmla="*/ 441335 h 559602"/>
              <a:gd name="connsiteX21" fmla="*/ 349030 w 3562410"/>
              <a:gd name="connsiteY21" fmla="*/ 475950 h 559602"/>
              <a:gd name="connsiteX22" fmla="*/ 426912 w 3562410"/>
              <a:gd name="connsiteY22" fmla="*/ 516334 h 559602"/>
              <a:gd name="connsiteX23" fmla="*/ 487488 w 3562410"/>
              <a:gd name="connsiteY23" fmla="*/ 539410 h 559602"/>
              <a:gd name="connsiteX24" fmla="*/ 542294 w 3562410"/>
              <a:gd name="connsiteY24" fmla="*/ 556717 h 559602"/>
              <a:gd name="connsiteX25" fmla="*/ 574024 w 3562410"/>
              <a:gd name="connsiteY25" fmla="*/ 559602 h 559602"/>
              <a:gd name="connsiteX26" fmla="*/ 660560 w 3562410"/>
              <a:gd name="connsiteY26" fmla="*/ 527872 h 559602"/>
              <a:gd name="connsiteX27" fmla="*/ 744212 w 3562410"/>
              <a:gd name="connsiteY27" fmla="*/ 501911 h 559602"/>
              <a:gd name="connsiteX28" fmla="*/ 876901 w 3562410"/>
              <a:gd name="connsiteY28" fmla="*/ 467296 h 559602"/>
              <a:gd name="connsiteX29" fmla="*/ 1029782 w 3562410"/>
              <a:gd name="connsiteY29" fmla="*/ 432682 h 559602"/>
              <a:gd name="connsiteX30" fmla="*/ 1174009 w 3562410"/>
              <a:gd name="connsiteY30" fmla="*/ 406721 h 559602"/>
              <a:gd name="connsiteX31" fmla="*/ 1375927 w 3562410"/>
              <a:gd name="connsiteY31" fmla="*/ 374991 h 559602"/>
              <a:gd name="connsiteX32" fmla="*/ 1549000 w 3562410"/>
              <a:gd name="connsiteY32" fmla="*/ 351915 h 559602"/>
              <a:gd name="connsiteX33" fmla="*/ 1779763 w 3562410"/>
              <a:gd name="connsiteY33" fmla="*/ 331723 h 559602"/>
              <a:gd name="connsiteX34" fmla="*/ 1978796 w 3562410"/>
              <a:gd name="connsiteY34" fmla="*/ 337492 h 559602"/>
              <a:gd name="connsiteX35" fmla="*/ 2123024 w 3562410"/>
              <a:gd name="connsiteY35" fmla="*/ 320185 h 559602"/>
              <a:gd name="connsiteX36" fmla="*/ 2316288 w 3562410"/>
              <a:gd name="connsiteY36" fmla="*/ 302877 h 559602"/>
              <a:gd name="connsiteX37" fmla="*/ 2549936 w 3562410"/>
              <a:gd name="connsiteY37" fmla="*/ 294224 h 559602"/>
              <a:gd name="connsiteX38" fmla="*/ 2616280 w 3562410"/>
              <a:gd name="connsiteY38" fmla="*/ 291339 h 559602"/>
              <a:gd name="connsiteX39" fmla="*/ 2812429 w 3562410"/>
              <a:gd name="connsiteY39" fmla="*/ 291339 h 559602"/>
              <a:gd name="connsiteX40" fmla="*/ 3072038 w 3562410"/>
              <a:gd name="connsiteY40" fmla="*/ 288455 h 559602"/>
              <a:gd name="connsiteX41" fmla="*/ 3308571 w 3562410"/>
              <a:gd name="connsiteY41" fmla="*/ 288455 h 559602"/>
              <a:gd name="connsiteX42" fmla="*/ 3490297 w 3562410"/>
              <a:gd name="connsiteY42" fmla="*/ 288455 h 559602"/>
              <a:gd name="connsiteX43" fmla="*/ 3513373 w 3562410"/>
              <a:gd name="connsiteY43" fmla="*/ 285570 h 559602"/>
              <a:gd name="connsiteX44" fmla="*/ 3536449 w 3562410"/>
              <a:gd name="connsiteY44" fmla="*/ 274032 h 559602"/>
              <a:gd name="connsiteX45" fmla="*/ 3553757 w 3562410"/>
              <a:gd name="connsiteY45" fmla="*/ 259609 h 559602"/>
              <a:gd name="connsiteX46" fmla="*/ 3559526 w 3562410"/>
              <a:gd name="connsiteY46" fmla="*/ 242302 h 559602"/>
              <a:gd name="connsiteX47" fmla="*/ 3562410 w 3562410"/>
              <a:gd name="connsiteY47" fmla="*/ 224995 h 559602"/>
              <a:gd name="connsiteX48" fmla="*/ 3559526 w 3562410"/>
              <a:gd name="connsiteY48" fmla="*/ 207687 h 559602"/>
              <a:gd name="connsiteX49" fmla="*/ 3553757 w 3562410"/>
              <a:gd name="connsiteY49" fmla="*/ 181727 h 559602"/>
              <a:gd name="connsiteX50" fmla="*/ 3545103 w 3562410"/>
              <a:gd name="connsiteY50" fmla="*/ 164419 h 559602"/>
              <a:gd name="connsiteX51" fmla="*/ 3536449 w 3562410"/>
              <a:gd name="connsiteY51" fmla="*/ 149997 h 559602"/>
              <a:gd name="connsiteX52" fmla="*/ 3524911 w 3562410"/>
              <a:gd name="connsiteY52" fmla="*/ 138458 h 559602"/>
              <a:gd name="connsiteX53" fmla="*/ 3504719 w 3562410"/>
              <a:gd name="connsiteY53" fmla="*/ 124036 h 559602"/>
              <a:gd name="connsiteX54" fmla="*/ 3464336 w 3562410"/>
              <a:gd name="connsiteY54" fmla="*/ 100959 h 559602"/>
              <a:gd name="connsiteX55" fmla="*/ 3412414 w 3562410"/>
              <a:gd name="connsiteY55" fmla="*/ 77883 h 559602"/>
              <a:gd name="connsiteX56" fmla="*/ 3343185 w 3562410"/>
              <a:gd name="connsiteY56" fmla="*/ 54807 h 559602"/>
              <a:gd name="connsiteX57" fmla="*/ 3224919 w 3562410"/>
              <a:gd name="connsiteY57" fmla="*/ 28846 h 559602"/>
              <a:gd name="connsiteX58" fmla="*/ 3089345 w 3562410"/>
              <a:gd name="connsiteY58" fmla="*/ 5770 h 559602"/>
              <a:gd name="connsiteX59" fmla="*/ 3037424 w 3562410"/>
              <a:gd name="connsiteY59" fmla="*/ 0 h 559602"/>
              <a:gd name="connsiteX60" fmla="*/ 3008578 w 3562410"/>
              <a:gd name="connsiteY60" fmla="*/ 8654 h 559602"/>
              <a:gd name="connsiteX61" fmla="*/ 2922042 w 3562410"/>
              <a:gd name="connsiteY61" fmla="*/ 43269 h 559602"/>
              <a:gd name="connsiteX62" fmla="*/ 2855697 w 3562410"/>
              <a:gd name="connsiteY62" fmla="*/ 66345 h 559602"/>
              <a:gd name="connsiteX63" fmla="*/ 2812429 w 3562410"/>
              <a:gd name="connsiteY63" fmla="*/ 69229 h 559602"/>
              <a:gd name="connsiteX64" fmla="*/ 2590319 w 3562410"/>
              <a:gd name="connsiteY64" fmla="*/ 83652 h 559602"/>
              <a:gd name="connsiteX65" fmla="*/ 2324941 w 3562410"/>
              <a:gd name="connsiteY65" fmla="*/ 95190 h 559602"/>
              <a:gd name="connsiteX66" fmla="*/ 1996104 w 3562410"/>
              <a:gd name="connsiteY66" fmla="*/ 112498 h 559602"/>
              <a:gd name="connsiteX67" fmla="*/ 1750918 w 3562410"/>
              <a:gd name="connsiteY67" fmla="*/ 132689 h 559602"/>
              <a:gd name="connsiteX68" fmla="*/ 1603806 w 3562410"/>
              <a:gd name="connsiteY68" fmla="*/ 155766 h 559602"/>
              <a:gd name="connsiteX69" fmla="*/ 1413426 w 3562410"/>
              <a:gd name="connsiteY69" fmla="*/ 184611 h 559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562410" h="559602">
                <a:moveTo>
                  <a:pt x="1413426" y="184611"/>
                </a:moveTo>
                <a:lnTo>
                  <a:pt x="1185547" y="216341"/>
                </a:lnTo>
                <a:lnTo>
                  <a:pt x="876901" y="256725"/>
                </a:lnTo>
                <a:lnTo>
                  <a:pt x="677868" y="282686"/>
                </a:lnTo>
                <a:lnTo>
                  <a:pt x="594216" y="294224"/>
                </a:lnTo>
                <a:lnTo>
                  <a:pt x="548063" y="299993"/>
                </a:lnTo>
                <a:lnTo>
                  <a:pt x="499026" y="302877"/>
                </a:lnTo>
                <a:lnTo>
                  <a:pt x="441335" y="299993"/>
                </a:lnTo>
                <a:lnTo>
                  <a:pt x="357683" y="291339"/>
                </a:lnTo>
                <a:lnTo>
                  <a:pt x="285570" y="276917"/>
                </a:lnTo>
                <a:lnTo>
                  <a:pt x="196149" y="250956"/>
                </a:lnTo>
                <a:lnTo>
                  <a:pt x="86536" y="210572"/>
                </a:lnTo>
                <a:lnTo>
                  <a:pt x="37499" y="190380"/>
                </a:lnTo>
                <a:lnTo>
                  <a:pt x="23077" y="190380"/>
                </a:lnTo>
                <a:lnTo>
                  <a:pt x="5769" y="193265"/>
                </a:lnTo>
                <a:lnTo>
                  <a:pt x="0" y="207687"/>
                </a:lnTo>
                <a:lnTo>
                  <a:pt x="11538" y="236533"/>
                </a:lnTo>
                <a:lnTo>
                  <a:pt x="31730" y="256725"/>
                </a:lnTo>
                <a:lnTo>
                  <a:pt x="95190" y="305762"/>
                </a:lnTo>
                <a:lnTo>
                  <a:pt x="187495" y="372106"/>
                </a:lnTo>
                <a:lnTo>
                  <a:pt x="288454" y="441335"/>
                </a:lnTo>
                <a:lnTo>
                  <a:pt x="349030" y="475950"/>
                </a:lnTo>
                <a:lnTo>
                  <a:pt x="426912" y="516334"/>
                </a:lnTo>
                <a:lnTo>
                  <a:pt x="487488" y="539410"/>
                </a:lnTo>
                <a:lnTo>
                  <a:pt x="542294" y="556717"/>
                </a:lnTo>
                <a:lnTo>
                  <a:pt x="574024" y="559602"/>
                </a:lnTo>
                <a:lnTo>
                  <a:pt x="660560" y="527872"/>
                </a:lnTo>
                <a:lnTo>
                  <a:pt x="744212" y="501911"/>
                </a:lnTo>
                <a:lnTo>
                  <a:pt x="876901" y="467296"/>
                </a:lnTo>
                <a:lnTo>
                  <a:pt x="1029782" y="432682"/>
                </a:lnTo>
                <a:lnTo>
                  <a:pt x="1174009" y="406721"/>
                </a:lnTo>
                <a:lnTo>
                  <a:pt x="1375927" y="374991"/>
                </a:lnTo>
                <a:lnTo>
                  <a:pt x="1549000" y="351915"/>
                </a:lnTo>
                <a:lnTo>
                  <a:pt x="1779763" y="331723"/>
                </a:lnTo>
                <a:lnTo>
                  <a:pt x="1978796" y="337492"/>
                </a:lnTo>
                <a:lnTo>
                  <a:pt x="2123024" y="320185"/>
                </a:lnTo>
                <a:lnTo>
                  <a:pt x="2316288" y="302877"/>
                </a:lnTo>
                <a:lnTo>
                  <a:pt x="2549936" y="294224"/>
                </a:lnTo>
                <a:lnTo>
                  <a:pt x="2616280" y="291339"/>
                </a:lnTo>
                <a:lnTo>
                  <a:pt x="2812429" y="291339"/>
                </a:lnTo>
                <a:lnTo>
                  <a:pt x="3072038" y="288455"/>
                </a:lnTo>
                <a:lnTo>
                  <a:pt x="3308571" y="288455"/>
                </a:lnTo>
                <a:lnTo>
                  <a:pt x="3490297" y="288455"/>
                </a:lnTo>
                <a:lnTo>
                  <a:pt x="3513373" y="285570"/>
                </a:lnTo>
                <a:lnTo>
                  <a:pt x="3536449" y="274032"/>
                </a:lnTo>
                <a:lnTo>
                  <a:pt x="3553757" y="259609"/>
                </a:lnTo>
                <a:lnTo>
                  <a:pt x="3559526" y="242302"/>
                </a:lnTo>
                <a:lnTo>
                  <a:pt x="3562410" y="224995"/>
                </a:lnTo>
                <a:lnTo>
                  <a:pt x="3559526" y="207687"/>
                </a:lnTo>
                <a:lnTo>
                  <a:pt x="3553757" y="181727"/>
                </a:lnTo>
                <a:lnTo>
                  <a:pt x="3545103" y="164419"/>
                </a:lnTo>
                <a:lnTo>
                  <a:pt x="3536449" y="149997"/>
                </a:lnTo>
                <a:lnTo>
                  <a:pt x="3524911" y="138458"/>
                </a:lnTo>
                <a:lnTo>
                  <a:pt x="3504719" y="124036"/>
                </a:lnTo>
                <a:lnTo>
                  <a:pt x="3464336" y="100959"/>
                </a:lnTo>
                <a:lnTo>
                  <a:pt x="3412414" y="77883"/>
                </a:lnTo>
                <a:lnTo>
                  <a:pt x="3343185" y="54807"/>
                </a:lnTo>
                <a:lnTo>
                  <a:pt x="3224919" y="28846"/>
                </a:lnTo>
                <a:lnTo>
                  <a:pt x="3089345" y="5770"/>
                </a:lnTo>
                <a:lnTo>
                  <a:pt x="3037424" y="0"/>
                </a:lnTo>
                <a:lnTo>
                  <a:pt x="3008578" y="8654"/>
                </a:lnTo>
                <a:lnTo>
                  <a:pt x="2922042" y="43269"/>
                </a:lnTo>
                <a:lnTo>
                  <a:pt x="2855697" y="66345"/>
                </a:lnTo>
                <a:lnTo>
                  <a:pt x="2812429" y="69229"/>
                </a:lnTo>
                <a:lnTo>
                  <a:pt x="2590319" y="83652"/>
                </a:lnTo>
                <a:lnTo>
                  <a:pt x="2324941" y="95190"/>
                </a:lnTo>
                <a:lnTo>
                  <a:pt x="1996104" y="112498"/>
                </a:lnTo>
                <a:lnTo>
                  <a:pt x="1750918" y="132689"/>
                </a:lnTo>
                <a:lnTo>
                  <a:pt x="1603806" y="155766"/>
                </a:lnTo>
                <a:lnTo>
                  <a:pt x="1413426" y="1846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829768BD-926A-4347-9AE0-22938C835991}"/>
              </a:ext>
            </a:extLst>
          </p:cNvPr>
          <p:cNvSpPr/>
          <p:nvPr/>
        </p:nvSpPr>
        <p:spPr>
          <a:xfrm>
            <a:off x="5329238" y="4446588"/>
            <a:ext cx="498475" cy="1647825"/>
          </a:xfrm>
          <a:custGeom>
            <a:avLst/>
            <a:gdLst>
              <a:gd name="connsiteX0" fmla="*/ 195262 w 497681"/>
              <a:gd name="connsiteY0" fmla="*/ 1064419 h 1647825"/>
              <a:gd name="connsiteX1" fmla="*/ 195262 w 497681"/>
              <a:gd name="connsiteY1" fmla="*/ 850106 h 1647825"/>
              <a:gd name="connsiteX2" fmla="*/ 197643 w 497681"/>
              <a:gd name="connsiteY2" fmla="*/ 578644 h 1647825"/>
              <a:gd name="connsiteX3" fmla="*/ 173831 w 497681"/>
              <a:gd name="connsiteY3" fmla="*/ 404812 h 1647825"/>
              <a:gd name="connsiteX4" fmla="*/ 173831 w 497681"/>
              <a:gd name="connsiteY4" fmla="*/ 323850 h 1647825"/>
              <a:gd name="connsiteX5" fmla="*/ 173831 w 497681"/>
              <a:gd name="connsiteY5" fmla="*/ 300037 h 1647825"/>
              <a:gd name="connsiteX6" fmla="*/ 169068 w 497681"/>
              <a:gd name="connsiteY6" fmla="*/ 280987 h 1647825"/>
              <a:gd name="connsiteX7" fmla="*/ 152400 w 497681"/>
              <a:gd name="connsiteY7" fmla="*/ 226219 h 1647825"/>
              <a:gd name="connsiteX8" fmla="*/ 140493 w 497681"/>
              <a:gd name="connsiteY8" fmla="*/ 192881 h 1647825"/>
              <a:gd name="connsiteX9" fmla="*/ 119062 w 497681"/>
              <a:gd name="connsiteY9" fmla="*/ 150019 h 1647825"/>
              <a:gd name="connsiteX10" fmla="*/ 104775 w 497681"/>
              <a:gd name="connsiteY10" fmla="*/ 126206 h 1647825"/>
              <a:gd name="connsiteX11" fmla="*/ 80962 w 497681"/>
              <a:gd name="connsiteY11" fmla="*/ 95250 h 1647825"/>
              <a:gd name="connsiteX12" fmla="*/ 54768 w 497681"/>
              <a:gd name="connsiteY12" fmla="*/ 66675 h 1647825"/>
              <a:gd name="connsiteX13" fmla="*/ 0 w 497681"/>
              <a:gd name="connsiteY13" fmla="*/ 14287 h 1647825"/>
              <a:gd name="connsiteX14" fmla="*/ 159543 w 497681"/>
              <a:gd name="connsiteY14" fmla="*/ 0 h 1647825"/>
              <a:gd name="connsiteX15" fmla="*/ 273843 w 497681"/>
              <a:gd name="connsiteY15" fmla="*/ 57150 h 1647825"/>
              <a:gd name="connsiteX16" fmla="*/ 345281 w 497681"/>
              <a:gd name="connsiteY16" fmla="*/ 88106 h 1647825"/>
              <a:gd name="connsiteX17" fmla="*/ 397668 w 497681"/>
              <a:gd name="connsiteY17" fmla="*/ 104775 h 1647825"/>
              <a:gd name="connsiteX18" fmla="*/ 461962 w 497681"/>
              <a:gd name="connsiteY18" fmla="*/ 121444 h 1647825"/>
              <a:gd name="connsiteX19" fmla="*/ 481012 w 497681"/>
              <a:gd name="connsiteY19" fmla="*/ 130969 h 1647825"/>
              <a:gd name="connsiteX20" fmla="*/ 490537 w 497681"/>
              <a:gd name="connsiteY20" fmla="*/ 145256 h 1647825"/>
              <a:gd name="connsiteX21" fmla="*/ 497681 w 497681"/>
              <a:gd name="connsiteY21" fmla="*/ 164306 h 1647825"/>
              <a:gd name="connsiteX22" fmla="*/ 497681 w 497681"/>
              <a:gd name="connsiteY22" fmla="*/ 176212 h 1647825"/>
              <a:gd name="connsiteX23" fmla="*/ 495300 w 497681"/>
              <a:gd name="connsiteY23" fmla="*/ 188119 h 1647825"/>
              <a:gd name="connsiteX24" fmla="*/ 483393 w 497681"/>
              <a:gd name="connsiteY24" fmla="*/ 207169 h 1647825"/>
              <a:gd name="connsiteX25" fmla="*/ 466725 w 497681"/>
              <a:gd name="connsiteY25" fmla="*/ 233362 h 1647825"/>
              <a:gd name="connsiteX26" fmla="*/ 464343 w 497681"/>
              <a:gd name="connsiteY26" fmla="*/ 385762 h 1647825"/>
              <a:gd name="connsiteX27" fmla="*/ 440531 w 497681"/>
              <a:gd name="connsiteY27" fmla="*/ 578644 h 1647825"/>
              <a:gd name="connsiteX28" fmla="*/ 442912 w 497681"/>
              <a:gd name="connsiteY28" fmla="*/ 952500 h 1647825"/>
              <a:gd name="connsiteX29" fmla="*/ 442912 w 497681"/>
              <a:gd name="connsiteY29" fmla="*/ 1228725 h 1647825"/>
              <a:gd name="connsiteX30" fmla="*/ 440531 w 497681"/>
              <a:gd name="connsiteY30" fmla="*/ 1371600 h 1647825"/>
              <a:gd name="connsiteX31" fmla="*/ 435768 w 497681"/>
              <a:gd name="connsiteY31" fmla="*/ 1454944 h 1647825"/>
              <a:gd name="connsiteX32" fmla="*/ 426243 w 497681"/>
              <a:gd name="connsiteY32" fmla="*/ 1514475 h 1647825"/>
              <a:gd name="connsiteX33" fmla="*/ 414337 w 497681"/>
              <a:gd name="connsiteY33" fmla="*/ 1564481 h 1647825"/>
              <a:gd name="connsiteX34" fmla="*/ 397668 w 497681"/>
              <a:gd name="connsiteY34" fmla="*/ 1597819 h 1647825"/>
              <a:gd name="connsiteX35" fmla="*/ 373856 w 497681"/>
              <a:gd name="connsiteY35" fmla="*/ 1619250 h 1647825"/>
              <a:gd name="connsiteX36" fmla="*/ 345281 w 497681"/>
              <a:gd name="connsiteY36" fmla="*/ 1638300 h 1647825"/>
              <a:gd name="connsiteX37" fmla="*/ 316706 w 497681"/>
              <a:gd name="connsiteY37" fmla="*/ 1647825 h 1647825"/>
              <a:gd name="connsiteX38" fmla="*/ 302418 w 497681"/>
              <a:gd name="connsiteY38" fmla="*/ 1647825 h 1647825"/>
              <a:gd name="connsiteX39" fmla="*/ 276225 w 497681"/>
              <a:gd name="connsiteY39" fmla="*/ 1633537 h 1647825"/>
              <a:gd name="connsiteX40" fmla="*/ 257175 w 497681"/>
              <a:gd name="connsiteY40" fmla="*/ 1609725 h 1647825"/>
              <a:gd name="connsiteX41" fmla="*/ 240506 w 497681"/>
              <a:gd name="connsiteY41" fmla="*/ 1574006 h 1647825"/>
              <a:gd name="connsiteX42" fmla="*/ 221456 w 497681"/>
              <a:gd name="connsiteY42" fmla="*/ 1502569 h 1647825"/>
              <a:gd name="connsiteX43" fmla="*/ 209550 w 497681"/>
              <a:gd name="connsiteY43" fmla="*/ 1419225 h 1647825"/>
              <a:gd name="connsiteX44" fmla="*/ 202406 w 497681"/>
              <a:gd name="connsiteY44" fmla="*/ 1307306 h 1647825"/>
              <a:gd name="connsiteX45" fmla="*/ 195262 w 497681"/>
              <a:gd name="connsiteY45" fmla="*/ 1064419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97681" h="1647825">
                <a:moveTo>
                  <a:pt x="195262" y="1064419"/>
                </a:moveTo>
                <a:lnTo>
                  <a:pt x="195262" y="850106"/>
                </a:lnTo>
                <a:cubicBezTo>
                  <a:pt x="196056" y="759619"/>
                  <a:pt x="196849" y="669131"/>
                  <a:pt x="197643" y="578644"/>
                </a:cubicBezTo>
                <a:lnTo>
                  <a:pt x="173831" y="404812"/>
                </a:lnTo>
                <a:lnTo>
                  <a:pt x="173831" y="323850"/>
                </a:lnTo>
                <a:lnTo>
                  <a:pt x="173831" y="300037"/>
                </a:lnTo>
                <a:lnTo>
                  <a:pt x="169068" y="280987"/>
                </a:lnTo>
                <a:lnTo>
                  <a:pt x="152400" y="226219"/>
                </a:lnTo>
                <a:lnTo>
                  <a:pt x="140493" y="192881"/>
                </a:lnTo>
                <a:lnTo>
                  <a:pt x="119062" y="150019"/>
                </a:lnTo>
                <a:lnTo>
                  <a:pt x="104775" y="126206"/>
                </a:lnTo>
                <a:lnTo>
                  <a:pt x="80962" y="95250"/>
                </a:lnTo>
                <a:lnTo>
                  <a:pt x="54768" y="66675"/>
                </a:lnTo>
                <a:lnTo>
                  <a:pt x="0" y="14287"/>
                </a:lnTo>
                <a:lnTo>
                  <a:pt x="159543" y="0"/>
                </a:lnTo>
                <a:lnTo>
                  <a:pt x="273843" y="57150"/>
                </a:lnTo>
                <a:lnTo>
                  <a:pt x="345281" y="88106"/>
                </a:lnTo>
                <a:lnTo>
                  <a:pt x="397668" y="104775"/>
                </a:lnTo>
                <a:lnTo>
                  <a:pt x="461962" y="121444"/>
                </a:lnTo>
                <a:lnTo>
                  <a:pt x="481012" y="130969"/>
                </a:lnTo>
                <a:lnTo>
                  <a:pt x="490537" y="145256"/>
                </a:lnTo>
                <a:lnTo>
                  <a:pt x="497681" y="164306"/>
                </a:lnTo>
                <a:lnTo>
                  <a:pt x="497681" y="176212"/>
                </a:lnTo>
                <a:lnTo>
                  <a:pt x="495300" y="188119"/>
                </a:lnTo>
                <a:lnTo>
                  <a:pt x="483393" y="207169"/>
                </a:lnTo>
                <a:lnTo>
                  <a:pt x="466725" y="233362"/>
                </a:lnTo>
                <a:lnTo>
                  <a:pt x="464343" y="385762"/>
                </a:lnTo>
                <a:lnTo>
                  <a:pt x="440531" y="578644"/>
                </a:lnTo>
                <a:cubicBezTo>
                  <a:pt x="441325" y="703263"/>
                  <a:pt x="442118" y="827881"/>
                  <a:pt x="442912" y="952500"/>
                </a:cubicBezTo>
                <a:lnTo>
                  <a:pt x="442912" y="1228725"/>
                </a:lnTo>
                <a:cubicBezTo>
                  <a:pt x="442118" y="1276350"/>
                  <a:pt x="441325" y="1323975"/>
                  <a:pt x="440531" y="1371600"/>
                </a:cubicBezTo>
                <a:lnTo>
                  <a:pt x="435768" y="1454944"/>
                </a:lnTo>
                <a:lnTo>
                  <a:pt x="426243" y="1514475"/>
                </a:lnTo>
                <a:lnTo>
                  <a:pt x="414337" y="1564481"/>
                </a:lnTo>
                <a:lnTo>
                  <a:pt x="397668" y="1597819"/>
                </a:lnTo>
                <a:lnTo>
                  <a:pt x="373856" y="1619250"/>
                </a:lnTo>
                <a:lnTo>
                  <a:pt x="345281" y="1638300"/>
                </a:lnTo>
                <a:lnTo>
                  <a:pt x="316706" y="1647825"/>
                </a:lnTo>
                <a:lnTo>
                  <a:pt x="302418" y="1647825"/>
                </a:lnTo>
                <a:lnTo>
                  <a:pt x="276225" y="1633537"/>
                </a:lnTo>
                <a:lnTo>
                  <a:pt x="257175" y="1609725"/>
                </a:lnTo>
                <a:lnTo>
                  <a:pt x="240506" y="1574006"/>
                </a:lnTo>
                <a:lnTo>
                  <a:pt x="221456" y="1502569"/>
                </a:lnTo>
                <a:lnTo>
                  <a:pt x="209550" y="1419225"/>
                </a:lnTo>
                <a:lnTo>
                  <a:pt x="202406" y="1307306"/>
                </a:lnTo>
                <a:lnTo>
                  <a:pt x="195262" y="1064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D33F60-AFED-45FE-AD85-6EC320CFFDC2}"/>
              </a:ext>
            </a:extLst>
          </p:cNvPr>
          <p:cNvGrpSpPr>
            <a:grpSpLocks/>
          </p:cNvGrpSpPr>
          <p:nvPr/>
        </p:nvGrpSpPr>
        <p:grpSpPr bwMode="auto">
          <a:xfrm>
            <a:off x="2755900" y="1450975"/>
            <a:ext cx="4576763" cy="4651375"/>
            <a:chOff x="2908300" y="1595438"/>
            <a:chExt cx="4576763" cy="4651375"/>
          </a:xfrm>
        </p:grpSpPr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EA2BD8C0-32FC-4EDC-A9C2-E4C343647855}"/>
                </a:ext>
              </a:extLst>
            </p:cNvPr>
            <p:cNvSpPr/>
            <p:nvPr/>
          </p:nvSpPr>
          <p:spPr>
            <a:xfrm>
              <a:off x="3094038" y="1839913"/>
              <a:ext cx="1196975" cy="473075"/>
            </a:xfrm>
            <a:custGeom>
              <a:avLst/>
              <a:gdLst>
                <a:gd name="connsiteX0" fmla="*/ 561975 w 1197769"/>
                <a:gd name="connsiteY0" fmla="*/ 145257 h 471488"/>
                <a:gd name="connsiteX1" fmla="*/ 457200 w 1197769"/>
                <a:gd name="connsiteY1" fmla="*/ 183357 h 471488"/>
                <a:gd name="connsiteX2" fmla="*/ 342900 w 1197769"/>
                <a:gd name="connsiteY2" fmla="*/ 219075 h 471488"/>
                <a:gd name="connsiteX3" fmla="*/ 207169 w 1197769"/>
                <a:gd name="connsiteY3" fmla="*/ 254794 h 471488"/>
                <a:gd name="connsiteX4" fmla="*/ 121444 w 1197769"/>
                <a:gd name="connsiteY4" fmla="*/ 271463 h 471488"/>
                <a:gd name="connsiteX5" fmla="*/ 0 w 1197769"/>
                <a:gd name="connsiteY5" fmla="*/ 290513 h 471488"/>
                <a:gd name="connsiteX6" fmla="*/ 40481 w 1197769"/>
                <a:gd name="connsiteY6" fmla="*/ 471488 h 471488"/>
                <a:gd name="connsiteX7" fmla="*/ 250031 w 1197769"/>
                <a:gd name="connsiteY7" fmla="*/ 433388 h 471488"/>
                <a:gd name="connsiteX8" fmla="*/ 471487 w 1197769"/>
                <a:gd name="connsiteY8" fmla="*/ 376238 h 471488"/>
                <a:gd name="connsiteX9" fmla="*/ 604837 w 1197769"/>
                <a:gd name="connsiteY9" fmla="*/ 335757 h 471488"/>
                <a:gd name="connsiteX10" fmla="*/ 738187 w 1197769"/>
                <a:gd name="connsiteY10" fmla="*/ 295275 h 471488"/>
                <a:gd name="connsiteX11" fmla="*/ 776287 w 1197769"/>
                <a:gd name="connsiteY11" fmla="*/ 290513 h 471488"/>
                <a:gd name="connsiteX12" fmla="*/ 1166812 w 1197769"/>
                <a:gd name="connsiteY12" fmla="*/ 328613 h 471488"/>
                <a:gd name="connsiteX13" fmla="*/ 1185862 w 1197769"/>
                <a:gd name="connsiteY13" fmla="*/ 314325 h 471488"/>
                <a:gd name="connsiteX14" fmla="*/ 1197769 w 1197769"/>
                <a:gd name="connsiteY14" fmla="*/ 297657 h 471488"/>
                <a:gd name="connsiteX15" fmla="*/ 1197769 w 1197769"/>
                <a:gd name="connsiteY15" fmla="*/ 283369 h 471488"/>
                <a:gd name="connsiteX16" fmla="*/ 1195387 w 1197769"/>
                <a:gd name="connsiteY16" fmla="*/ 271463 h 471488"/>
                <a:gd name="connsiteX17" fmla="*/ 1188244 w 1197769"/>
                <a:gd name="connsiteY17" fmla="*/ 252413 h 471488"/>
                <a:gd name="connsiteX18" fmla="*/ 1173956 w 1197769"/>
                <a:gd name="connsiteY18" fmla="*/ 235744 h 471488"/>
                <a:gd name="connsiteX19" fmla="*/ 1119187 w 1197769"/>
                <a:gd name="connsiteY19" fmla="*/ 185738 h 471488"/>
                <a:gd name="connsiteX20" fmla="*/ 1052512 w 1197769"/>
                <a:gd name="connsiteY20" fmla="*/ 121444 h 471488"/>
                <a:gd name="connsiteX21" fmla="*/ 990600 w 1197769"/>
                <a:gd name="connsiteY21" fmla="*/ 61913 h 471488"/>
                <a:gd name="connsiteX22" fmla="*/ 933450 w 1197769"/>
                <a:gd name="connsiteY22" fmla="*/ 9525 h 471488"/>
                <a:gd name="connsiteX23" fmla="*/ 926306 w 1197769"/>
                <a:gd name="connsiteY23" fmla="*/ 4763 h 471488"/>
                <a:gd name="connsiteX24" fmla="*/ 912019 w 1197769"/>
                <a:gd name="connsiteY24" fmla="*/ 0 h 471488"/>
                <a:gd name="connsiteX25" fmla="*/ 890587 w 1197769"/>
                <a:gd name="connsiteY25" fmla="*/ 2382 h 471488"/>
                <a:gd name="connsiteX26" fmla="*/ 869156 w 1197769"/>
                <a:gd name="connsiteY26" fmla="*/ 7144 h 471488"/>
                <a:gd name="connsiteX27" fmla="*/ 852487 w 1197769"/>
                <a:gd name="connsiteY27" fmla="*/ 16669 h 471488"/>
                <a:gd name="connsiteX28" fmla="*/ 835819 w 1197769"/>
                <a:gd name="connsiteY28" fmla="*/ 30957 h 471488"/>
                <a:gd name="connsiteX29" fmla="*/ 823912 w 1197769"/>
                <a:gd name="connsiteY29" fmla="*/ 40482 h 471488"/>
                <a:gd name="connsiteX30" fmla="*/ 804862 w 1197769"/>
                <a:gd name="connsiteY30" fmla="*/ 52388 h 471488"/>
                <a:gd name="connsiteX31" fmla="*/ 723900 w 1197769"/>
                <a:gd name="connsiteY31" fmla="*/ 85725 h 471488"/>
                <a:gd name="connsiteX32" fmla="*/ 561975 w 1197769"/>
                <a:gd name="connsiteY32" fmla="*/ 1452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7769" h="471488">
                  <a:moveTo>
                    <a:pt x="561975" y="145257"/>
                  </a:moveTo>
                  <a:lnTo>
                    <a:pt x="457200" y="183357"/>
                  </a:lnTo>
                  <a:lnTo>
                    <a:pt x="342900" y="219075"/>
                  </a:lnTo>
                  <a:lnTo>
                    <a:pt x="207169" y="254794"/>
                  </a:lnTo>
                  <a:lnTo>
                    <a:pt x="121444" y="271463"/>
                  </a:lnTo>
                  <a:lnTo>
                    <a:pt x="0" y="290513"/>
                  </a:lnTo>
                  <a:lnTo>
                    <a:pt x="40481" y="471488"/>
                  </a:lnTo>
                  <a:lnTo>
                    <a:pt x="250031" y="433388"/>
                  </a:lnTo>
                  <a:lnTo>
                    <a:pt x="471487" y="376238"/>
                  </a:lnTo>
                  <a:lnTo>
                    <a:pt x="604837" y="335757"/>
                  </a:lnTo>
                  <a:lnTo>
                    <a:pt x="738187" y="295275"/>
                  </a:lnTo>
                  <a:lnTo>
                    <a:pt x="776287" y="290513"/>
                  </a:lnTo>
                  <a:lnTo>
                    <a:pt x="1166812" y="328613"/>
                  </a:lnTo>
                  <a:lnTo>
                    <a:pt x="1185862" y="314325"/>
                  </a:lnTo>
                  <a:lnTo>
                    <a:pt x="1197769" y="297657"/>
                  </a:lnTo>
                  <a:lnTo>
                    <a:pt x="1197769" y="283369"/>
                  </a:lnTo>
                  <a:lnTo>
                    <a:pt x="1195387" y="271463"/>
                  </a:lnTo>
                  <a:lnTo>
                    <a:pt x="1188244" y="252413"/>
                  </a:lnTo>
                  <a:lnTo>
                    <a:pt x="1173956" y="235744"/>
                  </a:lnTo>
                  <a:lnTo>
                    <a:pt x="1119187" y="185738"/>
                  </a:lnTo>
                  <a:lnTo>
                    <a:pt x="1052512" y="121444"/>
                  </a:lnTo>
                  <a:lnTo>
                    <a:pt x="990600" y="61913"/>
                  </a:lnTo>
                  <a:lnTo>
                    <a:pt x="933450" y="9525"/>
                  </a:lnTo>
                  <a:lnTo>
                    <a:pt x="926306" y="4763"/>
                  </a:lnTo>
                  <a:lnTo>
                    <a:pt x="912019" y="0"/>
                  </a:lnTo>
                  <a:lnTo>
                    <a:pt x="890587" y="2382"/>
                  </a:lnTo>
                  <a:lnTo>
                    <a:pt x="869156" y="7144"/>
                  </a:lnTo>
                  <a:lnTo>
                    <a:pt x="852487" y="16669"/>
                  </a:lnTo>
                  <a:lnTo>
                    <a:pt x="835819" y="30957"/>
                  </a:lnTo>
                  <a:lnTo>
                    <a:pt x="823912" y="40482"/>
                  </a:lnTo>
                  <a:lnTo>
                    <a:pt x="804862" y="52388"/>
                  </a:lnTo>
                  <a:lnTo>
                    <a:pt x="723900" y="85725"/>
                  </a:lnTo>
                  <a:lnTo>
                    <a:pt x="561975" y="1452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A281CEE8-001B-4E87-B2A1-2E38A3A4C952}"/>
                </a:ext>
              </a:extLst>
            </p:cNvPr>
            <p:cNvSpPr/>
            <p:nvPr/>
          </p:nvSpPr>
          <p:spPr>
            <a:xfrm>
              <a:off x="3541713" y="2090738"/>
              <a:ext cx="742950" cy="1085850"/>
            </a:xfrm>
            <a:custGeom>
              <a:avLst/>
              <a:gdLst>
                <a:gd name="connsiteX0" fmla="*/ 200025 w 742950"/>
                <a:gd name="connsiteY0" fmla="*/ 516731 h 1085850"/>
                <a:gd name="connsiteX1" fmla="*/ 285750 w 742950"/>
                <a:gd name="connsiteY1" fmla="*/ 288131 h 1085850"/>
                <a:gd name="connsiteX2" fmla="*/ 345281 w 742950"/>
                <a:gd name="connsiteY2" fmla="*/ 126206 h 1085850"/>
                <a:gd name="connsiteX3" fmla="*/ 347662 w 742950"/>
                <a:gd name="connsiteY3" fmla="*/ 114300 h 1085850"/>
                <a:gd name="connsiteX4" fmla="*/ 350044 w 742950"/>
                <a:gd name="connsiteY4" fmla="*/ 100012 h 1085850"/>
                <a:gd name="connsiteX5" fmla="*/ 350044 w 742950"/>
                <a:gd name="connsiteY5" fmla="*/ 90487 h 1085850"/>
                <a:gd name="connsiteX6" fmla="*/ 345281 w 742950"/>
                <a:gd name="connsiteY6" fmla="*/ 66675 h 1085850"/>
                <a:gd name="connsiteX7" fmla="*/ 335756 w 742950"/>
                <a:gd name="connsiteY7" fmla="*/ 50006 h 1085850"/>
                <a:gd name="connsiteX8" fmla="*/ 330994 w 742950"/>
                <a:gd name="connsiteY8" fmla="*/ 42862 h 1085850"/>
                <a:gd name="connsiteX9" fmla="*/ 321469 w 742950"/>
                <a:gd name="connsiteY9" fmla="*/ 38100 h 1085850"/>
                <a:gd name="connsiteX10" fmla="*/ 273844 w 742950"/>
                <a:gd name="connsiteY10" fmla="*/ 0 h 1085850"/>
                <a:gd name="connsiteX11" fmla="*/ 742950 w 742950"/>
                <a:gd name="connsiteY11" fmla="*/ 47625 h 1085850"/>
                <a:gd name="connsiteX12" fmla="*/ 721519 w 742950"/>
                <a:gd name="connsiteY12" fmla="*/ 78581 h 1085850"/>
                <a:gd name="connsiteX13" fmla="*/ 700087 w 742950"/>
                <a:gd name="connsiteY13" fmla="*/ 97631 h 1085850"/>
                <a:gd name="connsiteX14" fmla="*/ 671512 w 742950"/>
                <a:gd name="connsiteY14" fmla="*/ 116681 h 1085850"/>
                <a:gd name="connsiteX15" fmla="*/ 635794 w 742950"/>
                <a:gd name="connsiteY15" fmla="*/ 145256 h 1085850"/>
                <a:gd name="connsiteX16" fmla="*/ 607219 w 742950"/>
                <a:gd name="connsiteY16" fmla="*/ 173831 h 1085850"/>
                <a:gd name="connsiteX17" fmla="*/ 581025 w 742950"/>
                <a:gd name="connsiteY17" fmla="*/ 207168 h 1085850"/>
                <a:gd name="connsiteX18" fmla="*/ 550069 w 742950"/>
                <a:gd name="connsiteY18" fmla="*/ 261937 h 1085850"/>
                <a:gd name="connsiteX19" fmla="*/ 459581 w 742950"/>
                <a:gd name="connsiteY19" fmla="*/ 419100 h 1085850"/>
                <a:gd name="connsiteX20" fmla="*/ 323850 w 742950"/>
                <a:gd name="connsiteY20" fmla="*/ 664368 h 1085850"/>
                <a:gd name="connsiteX21" fmla="*/ 150019 w 742950"/>
                <a:gd name="connsiteY21" fmla="*/ 981075 h 1085850"/>
                <a:gd name="connsiteX22" fmla="*/ 100012 w 742950"/>
                <a:gd name="connsiteY22" fmla="*/ 1047750 h 1085850"/>
                <a:gd name="connsiteX23" fmla="*/ 61912 w 742950"/>
                <a:gd name="connsiteY23" fmla="*/ 1085850 h 1085850"/>
                <a:gd name="connsiteX24" fmla="*/ 30956 w 742950"/>
                <a:gd name="connsiteY24" fmla="*/ 1071562 h 1085850"/>
                <a:gd name="connsiteX25" fmla="*/ 14287 w 742950"/>
                <a:gd name="connsiteY25" fmla="*/ 1054893 h 1085850"/>
                <a:gd name="connsiteX26" fmla="*/ 4762 w 742950"/>
                <a:gd name="connsiteY26" fmla="*/ 1040606 h 1085850"/>
                <a:gd name="connsiteX27" fmla="*/ 0 w 742950"/>
                <a:gd name="connsiteY27" fmla="*/ 1016793 h 1085850"/>
                <a:gd name="connsiteX28" fmla="*/ 4762 w 742950"/>
                <a:gd name="connsiteY28" fmla="*/ 997743 h 1085850"/>
                <a:gd name="connsiteX29" fmla="*/ 21431 w 742950"/>
                <a:gd name="connsiteY29" fmla="*/ 962025 h 1085850"/>
                <a:gd name="connsiteX30" fmla="*/ 52387 w 742950"/>
                <a:gd name="connsiteY30" fmla="*/ 888206 h 1085850"/>
                <a:gd name="connsiteX31" fmla="*/ 119062 w 742950"/>
                <a:gd name="connsiteY31" fmla="*/ 726281 h 1085850"/>
                <a:gd name="connsiteX32" fmla="*/ 200025 w 742950"/>
                <a:gd name="connsiteY32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2950" h="1085850">
                  <a:moveTo>
                    <a:pt x="200025" y="516731"/>
                  </a:moveTo>
                  <a:lnTo>
                    <a:pt x="285750" y="288131"/>
                  </a:lnTo>
                  <a:lnTo>
                    <a:pt x="345281" y="126206"/>
                  </a:lnTo>
                  <a:lnTo>
                    <a:pt x="347662" y="114300"/>
                  </a:lnTo>
                  <a:lnTo>
                    <a:pt x="350044" y="100012"/>
                  </a:lnTo>
                  <a:lnTo>
                    <a:pt x="350044" y="90487"/>
                  </a:lnTo>
                  <a:lnTo>
                    <a:pt x="345281" y="66675"/>
                  </a:lnTo>
                  <a:lnTo>
                    <a:pt x="335756" y="50006"/>
                  </a:lnTo>
                  <a:lnTo>
                    <a:pt x="330994" y="42862"/>
                  </a:lnTo>
                  <a:lnTo>
                    <a:pt x="321469" y="38100"/>
                  </a:lnTo>
                  <a:lnTo>
                    <a:pt x="273844" y="0"/>
                  </a:lnTo>
                  <a:lnTo>
                    <a:pt x="742950" y="47625"/>
                  </a:lnTo>
                  <a:lnTo>
                    <a:pt x="721519" y="78581"/>
                  </a:lnTo>
                  <a:lnTo>
                    <a:pt x="700087" y="97631"/>
                  </a:lnTo>
                  <a:lnTo>
                    <a:pt x="671512" y="116681"/>
                  </a:lnTo>
                  <a:lnTo>
                    <a:pt x="635794" y="145256"/>
                  </a:lnTo>
                  <a:lnTo>
                    <a:pt x="607219" y="173831"/>
                  </a:lnTo>
                  <a:lnTo>
                    <a:pt x="581025" y="207168"/>
                  </a:lnTo>
                  <a:lnTo>
                    <a:pt x="550069" y="261937"/>
                  </a:lnTo>
                  <a:lnTo>
                    <a:pt x="459581" y="419100"/>
                  </a:lnTo>
                  <a:lnTo>
                    <a:pt x="323850" y="664368"/>
                  </a:lnTo>
                  <a:lnTo>
                    <a:pt x="150019" y="981075"/>
                  </a:lnTo>
                  <a:lnTo>
                    <a:pt x="100012" y="1047750"/>
                  </a:lnTo>
                  <a:lnTo>
                    <a:pt x="61912" y="1085850"/>
                  </a:lnTo>
                  <a:lnTo>
                    <a:pt x="30956" y="1071562"/>
                  </a:lnTo>
                  <a:lnTo>
                    <a:pt x="14287" y="1054893"/>
                  </a:lnTo>
                  <a:lnTo>
                    <a:pt x="4762" y="1040606"/>
                  </a:lnTo>
                  <a:lnTo>
                    <a:pt x="0" y="1016793"/>
                  </a:lnTo>
                  <a:lnTo>
                    <a:pt x="4762" y="997743"/>
                  </a:lnTo>
                  <a:lnTo>
                    <a:pt x="21431" y="962025"/>
                  </a:lnTo>
                  <a:lnTo>
                    <a:pt x="52387" y="888206"/>
                  </a:lnTo>
                  <a:lnTo>
                    <a:pt x="119062" y="726281"/>
                  </a:lnTo>
                  <a:lnTo>
                    <a:pt x="200025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E98A7CE2-FE4F-40C4-97F2-EEEF60162EC8}"/>
                </a:ext>
              </a:extLst>
            </p:cNvPr>
            <p:cNvSpPr/>
            <p:nvPr/>
          </p:nvSpPr>
          <p:spPr>
            <a:xfrm>
              <a:off x="3556000" y="3024188"/>
              <a:ext cx="561975" cy="949325"/>
            </a:xfrm>
            <a:custGeom>
              <a:avLst/>
              <a:gdLst>
                <a:gd name="connsiteX0" fmla="*/ 442913 w 561975"/>
                <a:gd name="connsiteY0" fmla="*/ 414337 h 950118"/>
                <a:gd name="connsiteX1" fmla="*/ 411957 w 561975"/>
                <a:gd name="connsiteY1" fmla="*/ 364331 h 950118"/>
                <a:gd name="connsiteX2" fmla="*/ 376238 w 561975"/>
                <a:gd name="connsiteY2" fmla="*/ 314325 h 950118"/>
                <a:gd name="connsiteX3" fmla="*/ 323850 w 561975"/>
                <a:gd name="connsiteY3" fmla="*/ 247650 h 950118"/>
                <a:gd name="connsiteX4" fmla="*/ 276225 w 561975"/>
                <a:gd name="connsiteY4" fmla="*/ 192881 h 950118"/>
                <a:gd name="connsiteX5" fmla="*/ 226219 w 561975"/>
                <a:gd name="connsiteY5" fmla="*/ 135731 h 950118"/>
                <a:gd name="connsiteX6" fmla="*/ 173832 w 561975"/>
                <a:gd name="connsiteY6" fmla="*/ 83343 h 950118"/>
                <a:gd name="connsiteX7" fmla="*/ 114300 w 561975"/>
                <a:gd name="connsiteY7" fmla="*/ 26193 h 950118"/>
                <a:gd name="connsiteX8" fmla="*/ 76200 w 561975"/>
                <a:gd name="connsiteY8" fmla="*/ 0 h 950118"/>
                <a:gd name="connsiteX9" fmla="*/ 0 w 561975"/>
                <a:gd name="connsiteY9" fmla="*/ 116681 h 950118"/>
                <a:gd name="connsiteX10" fmla="*/ 16669 w 561975"/>
                <a:gd name="connsiteY10" fmla="*/ 133350 h 950118"/>
                <a:gd name="connsiteX11" fmla="*/ 47625 w 561975"/>
                <a:gd name="connsiteY11" fmla="*/ 154781 h 950118"/>
                <a:gd name="connsiteX12" fmla="*/ 100013 w 561975"/>
                <a:gd name="connsiteY12" fmla="*/ 216693 h 950118"/>
                <a:gd name="connsiteX13" fmla="*/ 152400 w 561975"/>
                <a:gd name="connsiteY13" fmla="*/ 283368 h 950118"/>
                <a:gd name="connsiteX14" fmla="*/ 197644 w 561975"/>
                <a:gd name="connsiteY14" fmla="*/ 345281 h 950118"/>
                <a:gd name="connsiteX15" fmla="*/ 238125 w 561975"/>
                <a:gd name="connsiteY15" fmla="*/ 411956 h 950118"/>
                <a:gd name="connsiteX16" fmla="*/ 257175 w 561975"/>
                <a:gd name="connsiteY16" fmla="*/ 457200 h 950118"/>
                <a:gd name="connsiteX17" fmla="*/ 278607 w 561975"/>
                <a:gd name="connsiteY17" fmla="*/ 511968 h 950118"/>
                <a:gd name="connsiteX18" fmla="*/ 292894 w 561975"/>
                <a:gd name="connsiteY18" fmla="*/ 561975 h 950118"/>
                <a:gd name="connsiteX19" fmla="*/ 304800 w 561975"/>
                <a:gd name="connsiteY19" fmla="*/ 621506 h 950118"/>
                <a:gd name="connsiteX20" fmla="*/ 311944 w 561975"/>
                <a:gd name="connsiteY20" fmla="*/ 697706 h 950118"/>
                <a:gd name="connsiteX21" fmla="*/ 314325 w 561975"/>
                <a:gd name="connsiteY21" fmla="*/ 788193 h 950118"/>
                <a:gd name="connsiteX22" fmla="*/ 559594 w 561975"/>
                <a:gd name="connsiteY22" fmla="*/ 950118 h 950118"/>
                <a:gd name="connsiteX23" fmla="*/ 561975 w 561975"/>
                <a:gd name="connsiteY23" fmla="*/ 900112 h 950118"/>
                <a:gd name="connsiteX24" fmla="*/ 561975 w 561975"/>
                <a:gd name="connsiteY24" fmla="*/ 847725 h 950118"/>
                <a:gd name="connsiteX25" fmla="*/ 557213 w 561975"/>
                <a:gd name="connsiteY25" fmla="*/ 783431 h 950118"/>
                <a:gd name="connsiteX26" fmla="*/ 547688 w 561975"/>
                <a:gd name="connsiteY26" fmla="*/ 704850 h 950118"/>
                <a:gd name="connsiteX27" fmla="*/ 531019 w 561975"/>
                <a:gd name="connsiteY27" fmla="*/ 626268 h 950118"/>
                <a:gd name="connsiteX28" fmla="*/ 511969 w 561975"/>
                <a:gd name="connsiteY28" fmla="*/ 559593 h 950118"/>
                <a:gd name="connsiteX29" fmla="*/ 488157 w 561975"/>
                <a:gd name="connsiteY29" fmla="*/ 504825 h 950118"/>
                <a:gd name="connsiteX30" fmla="*/ 442913 w 561975"/>
                <a:gd name="connsiteY30" fmla="*/ 414337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1975" h="950118">
                  <a:moveTo>
                    <a:pt x="442913" y="414337"/>
                  </a:moveTo>
                  <a:lnTo>
                    <a:pt x="411957" y="364331"/>
                  </a:lnTo>
                  <a:lnTo>
                    <a:pt x="376238" y="314325"/>
                  </a:lnTo>
                  <a:lnTo>
                    <a:pt x="323850" y="247650"/>
                  </a:lnTo>
                  <a:lnTo>
                    <a:pt x="276225" y="192881"/>
                  </a:lnTo>
                  <a:lnTo>
                    <a:pt x="226219" y="135731"/>
                  </a:lnTo>
                  <a:lnTo>
                    <a:pt x="173832" y="83343"/>
                  </a:lnTo>
                  <a:lnTo>
                    <a:pt x="114300" y="26193"/>
                  </a:lnTo>
                  <a:lnTo>
                    <a:pt x="76200" y="0"/>
                  </a:lnTo>
                  <a:lnTo>
                    <a:pt x="0" y="116681"/>
                  </a:lnTo>
                  <a:lnTo>
                    <a:pt x="16669" y="133350"/>
                  </a:lnTo>
                  <a:lnTo>
                    <a:pt x="47625" y="154781"/>
                  </a:lnTo>
                  <a:lnTo>
                    <a:pt x="100013" y="216693"/>
                  </a:lnTo>
                  <a:lnTo>
                    <a:pt x="152400" y="283368"/>
                  </a:lnTo>
                  <a:lnTo>
                    <a:pt x="197644" y="345281"/>
                  </a:lnTo>
                  <a:lnTo>
                    <a:pt x="238125" y="411956"/>
                  </a:lnTo>
                  <a:lnTo>
                    <a:pt x="257175" y="457200"/>
                  </a:lnTo>
                  <a:lnTo>
                    <a:pt x="278607" y="511968"/>
                  </a:lnTo>
                  <a:lnTo>
                    <a:pt x="292894" y="561975"/>
                  </a:lnTo>
                  <a:lnTo>
                    <a:pt x="304800" y="621506"/>
                  </a:lnTo>
                  <a:lnTo>
                    <a:pt x="311944" y="697706"/>
                  </a:lnTo>
                  <a:cubicBezTo>
                    <a:pt x="312738" y="727868"/>
                    <a:pt x="313531" y="758031"/>
                    <a:pt x="314325" y="788193"/>
                  </a:cubicBezTo>
                  <a:lnTo>
                    <a:pt x="559594" y="950118"/>
                  </a:lnTo>
                  <a:lnTo>
                    <a:pt x="561975" y="900112"/>
                  </a:lnTo>
                  <a:lnTo>
                    <a:pt x="561975" y="847725"/>
                  </a:lnTo>
                  <a:lnTo>
                    <a:pt x="557213" y="783431"/>
                  </a:lnTo>
                  <a:lnTo>
                    <a:pt x="547688" y="704850"/>
                  </a:lnTo>
                  <a:lnTo>
                    <a:pt x="531019" y="626268"/>
                  </a:lnTo>
                  <a:lnTo>
                    <a:pt x="511969" y="559593"/>
                  </a:lnTo>
                  <a:lnTo>
                    <a:pt x="488157" y="504825"/>
                  </a:lnTo>
                  <a:lnTo>
                    <a:pt x="442913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73DA611E-E329-4DB8-8619-4CB37C6F2080}"/>
                </a:ext>
              </a:extLst>
            </p:cNvPr>
            <p:cNvSpPr/>
            <p:nvPr/>
          </p:nvSpPr>
          <p:spPr>
            <a:xfrm>
              <a:off x="3617913" y="3744913"/>
              <a:ext cx="496887" cy="752475"/>
            </a:xfrm>
            <a:custGeom>
              <a:avLst/>
              <a:gdLst>
                <a:gd name="connsiteX0" fmla="*/ 247650 w 497681"/>
                <a:gd name="connsiteY0" fmla="*/ 178594 h 752475"/>
                <a:gd name="connsiteX1" fmla="*/ 250031 w 497681"/>
                <a:gd name="connsiteY1" fmla="*/ 126207 h 752475"/>
                <a:gd name="connsiteX2" fmla="*/ 252412 w 497681"/>
                <a:gd name="connsiteY2" fmla="*/ 76200 h 752475"/>
                <a:gd name="connsiteX3" fmla="*/ 252412 w 497681"/>
                <a:gd name="connsiteY3" fmla="*/ 52388 h 752475"/>
                <a:gd name="connsiteX4" fmla="*/ 252412 w 497681"/>
                <a:gd name="connsiteY4" fmla="*/ 0 h 752475"/>
                <a:gd name="connsiteX5" fmla="*/ 497681 w 497681"/>
                <a:gd name="connsiteY5" fmla="*/ 142875 h 752475"/>
                <a:gd name="connsiteX6" fmla="*/ 497681 w 497681"/>
                <a:gd name="connsiteY6" fmla="*/ 235744 h 752475"/>
                <a:gd name="connsiteX7" fmla="*/ 490537 w 497681"/>
                <a:gd name="connsiteY7" fmla="*/ 290513 h 752475"/>
                <a:gd name="connsiteX8" fmla="*/ 478631 w 497681"/>
                <a:gd name="connsiteY8" fmla="*/ 345282 h 752475"/>
                <a:gd name="connsiteX9" fmla="*/ 457200 w 497681"/>
                <a:gd name="connsiteY9" fmla="*/ 409575 h 752475"/>
                <a:gd name="connsiteX10" fmla="*/ 431006 w 497681"/>
                <a:gd name="connsiteY10" fmla="*/ 469107 h 752475"/>
                <a:gd name="connsiteX11" fmla="*/ 402431 w 497681"/>
                <a:gd name="connsiteY11" fmla="*/ 523875 h 752475"/>
                <a:gd name="connsiteX12" fmla="*/ 371475 w 497681"/>
                <a:gd name="connsiteY12" fmla="*/ 566738 h 752475"/>
                <a:gd name="connsiteX13" fmla="*/ 330994 w 497681"/>
                <a:gd name="connsiteY13" fmla="*/ 611982 h 752475"/>
                <a:gd name="connsiteX14" fmla="*/ 283369 w 497681"/>
                <a:gd name="connsiteY14" fmla="*/ 652463 h 752475"/>
                <a:gd name="connsiteX15" fmla="*/ 223837 w 497681"/>
                <a:gd name="connsiteY15" fmla="*/ 690563 h 752475"/>
                <a:gd name="connsiteX16" fmla="*/ 180975 w 497681"/>
                <a:gd name="connsiteY16" fmla="*/ 709613 h 752475"/>
                <a:gd name="connsiteX17" fmla="*/ 133350 w 497681"/>
                <a:gd name="connsiteY17" fmla="*/ 726282 h 752475"/>
                <a:gd name="connsiteX18" fmla="*/ 73819 w 497681"/>
                <a:gd name="connsiteY18" fmla="*/ 742950 h 752475"/>
                <a:gd name="connsiteX19" fmla="*/ 21431 w 497681"/>
                <a:gd name="connsiteY19" fmla="*/ 752475 h 752475"/>
                <a:gd name="connsiteX20" fmla="*/ 0 w 497681"/>
                <a:gd name="connsiteY20" fmla="*/ 750094 h 752475"/>
                <a:gd name="connsiteX21" fmla="*/ 123825 w 497681"/>
                <a:gd name="connsiteY21" fmla="*/ 423863 h 752475"/>
                <a:gd name="connsiteX22" fmla="*/ 150019 w 497681"/>
                <a:gd name="connsiteY22" fmla="*/ 409575 h 752475"/>
                <a:gd name="connsiteX23" fmla="*/ 178594 w 497681"/>
                <a:gd name="connsiteY23" fmla="*/ 388144 h 752475"/>
                <a:gd name="connsiteX24" fmla="*/ 200025 w 497681"/>
                <a:gd name="connsiteY24" fmla="*/ 361950 h 752475"/>
                <a:gd name="connsiteX25" fmla="*/ 209550 w 497681"/>
                <a:gd name="connsiteY25" fmla="*/ 342900 h 752475"/>
                <a:gd name="connsiteX26" fmla="*/ 219075 w 497681"/>
                <a:gd name="connsiteY26" fmla="*/ 319088 h 752475"/>
                <a:gd name="connsiteX27" fmla="*/ 230981 w 497681"/>
                <a:gd name="connsiteY27" fmla="*/ 278607 h 752475"/>
                <a:gd name="connsiteX28" fmla="*/ 247650 w 497681"/>
                <a:gd name="connsiteY28" fmla="*/ 17859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7681" h="752475">
                  <a:moveTo>
                    <a:pt x="247650" y="178594"/>
                  </a:moveTo>
                  <a:lnTo>
                    <a:pt x="250031" y="126207"/>
                  </a:lnTo>
                  <a:lnTo>
                    <a:pt x="252412" y="76200"/>
                  </a:lnTo>
                  <a:lnTo>
                    <a:pt x="252412" y="52388"/>
                  </a:lnTo>
                  <a:lnTo>
                    <a:pt x="252412" y="0"/>
                  </a:lnTo>
                  <a:lnTo>
                    <a:pt x="497681" y="142875"/>
                  </a:lnTo>
                  <a:lnTo>
                    <a:pt x="497681" y="235744"/>
                  </a:lnTo>
                  <a:lnTo>
                    <a:pt x="490537" y="290513"/>
                  </a:lnTo>
                  <a:lnTo>
                    <a:pt x="478631" y="345282"/>
                  </a:lnTo>
                  <a:lnTo>
                    <a:pt x="457200" y="409575"/>
                  </a:lnTo>
                  <a:lnTo>
                    <a:pt x="431006" y="469107"/>
                  </a:lnTo>
                  <a:lnTo>
                    <a:pt x="402431" y="523875"/>
                  </a:lnTo>
                  <a:lnTo>
                    <a:pt x="371475" y="566738"/>
                  </a:lnTo>
                  <a:lnTo>
                    <a:pt x="330994" y="611982"/>
                  </a:lnTo>
                  <a:lnTo>
                    <a:pt x="283369" y="652463"/>
                  </a:lnTo>
                  <a:lnTo>
                    <a:pt x="223837" y="690563"/>
                  </a:lnTo>
                  <a:lnTo>
                    <a:pt x="180975" y="709613"/>
                  </a:lnTo>
                  <a:lnTo>
                    <a:pt x="133350" y="726282"/>
                  </a:lnTo>
                  <a:lnTo>
                    <a:pt x="73819" y="742950"/>
                  </a:lnTo>
                  <a:lnTo>
                    <a:pt x="21431" y="752475"/>
                  </a:lnTo>
                  <a:lnTo>
                    <a:pt x="0" y="750094"/>
                  </a:lnTo>
                  <a:lnTo>
                    <a:pt x="123825" y="423863"/>
                  </a:lnTo>
                  <a:lnTo>
                    <a:pt x="150019" y="409575"/>
                  </a:lnTo>
                  <a:lnTo>
                    <a:pt x="178594" y="388144"/>
                  </a:lnTo>
                  <a:lnTo>
                    <a:pt x="200025" y="361950"/>
                  </a:lnTo>
                  <a:lnTo>
                    <a:pt x="209550" y="342900"/>
                  </a:lnTo>
                  <a:lnTo>
                    <a:pt x="219075" y="319088"/>
                  </a:lnTo>
                  <a:lnTo>
                    <a:pt x="230981" y="278607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4C72B717-CCE2-4E4E-87D4-62C59575DDB6}"/>
                </a:ext>
              </a:extLst>
            </p:cNvPr>
            <p:cNvSpPr/>
            <p:nvPr/>
          </p:nvSpPr>
          <p:spPr>
            <a:xfrm>
              <a:off x="3327400" y="4132263"/>
              <a:ext cx="476250" cy="363538"/>
            </a:xfrm>
            <a:custGeom>
              <a:avLst/>
              <a:gdLst>
                <a:gd name="connsiteX0" fmla="*/ 166688 w 476250"/>
                <a:gd name="connsiteY0" fmla="*/ 35719 h 364331"/>
                <a:gd name="connsiteX1" fmla="*/ 247650 w 476250"/>
                <a:gd name="connsiteY1" fmla="*/ 47625 h 364331"/>
                <a:gd name="connsiteX2" fmla="*/ 302419 w 476250"/>
                <a:gd name="connsiteY2" fmla="*/ 52387 h 364331"/>
                <a:gd name="connsiteX3" fmla="*/ 338138 w 476250"/>
                <a:gd name="connsiteY3" fmla="*/ 52387 h 364331"/>
                <a:gd name="connsiteX4" fmla="*/ 369094 w 476250"/>
                <a:gd name="connsiteY4" fmla="*/ 50006 h 364331"/>
                <a:gd name="connsiteX5" fmla="*/ 411957 w 476250"/>
                <a:gd name="connsiteY5" fmla="*/ 40481 h 364331"/>
                <a:gd name="connsiteX6" fmla="*/ 447675 w 476250"/>
                <a:gd name="connsiteY6" fmla="*/ 21431 h 364331"/>
                <a:gd name="connsiteX7" fmla="*/ 476250 w 476250"/>
                <a:gd name="connsiteY7" fmla="*/ 0 h 364331"/>
                <a:gd name="connsiteX8" fmla="*/ 369094 w 476250"/>
                <a:gd name="connsiteY8" fmla="*/ 352425 h 364331"/>
                <a:gd name="connsiteX9" fmla="*/ 326232 w 476250"/>
                <a:gd name="connsiteY9" fmla="*/ 361950 h 364331"/>
                <a:gd name="connsiteX10" fmla="*/ 290513 w 476250"/>
                <a:gd name="connsiteY10" fmla="*/ 364331 h 364331"/>
                <a:gd name="connsiteX11" fmla="*/ 269082 w 476250"/>
                <a:gd name="connsiteY11" fmla="*/ 354806 h 364331"/>
                <a:gd name="connsiteX12" fmla="*/ 252413 w 476250"/>
                <a:gd name="connsiteY12" fmla="*/ 338137 h 364331"/>
                <a:gd name="connsiteX13" fmla="*/ 233363 w 476250"/>
                <a:gd name="connsiteY13" fmla="*/ 307181 h 364331"/>
                <a:gd name="connsiteX14" fmla="*/ 207169 w 476250"/>
                <a:gd name="connsiteY14" fmla="*/ 259556 h 364331"/>
                <a:gd name="connsiteX15" fmla="*/ 185738 w 476250"/>
                <a:gd name="connsiteY15" fmla="*/ 207169 h 364331"/>
                <a:gd name="connsiteX16" fmla="*/ 173832 w 476250"/>
                <a:gd name="connsiteY16" fmla="*/ 190500 h 364331"/>
                <a:gd name="connsiteX17" fmla="*/ 152400 w 476250"/>
                <a:gd name="connsiteY17" fmla="*/ 169069 h 364331"/>
                <a:gd name="connsiteX18" fmla="*/ 126207 w 476250"/>
                <a:gd name="connsiteY18" fmla="*/ 145256 h 364331"/>
                <a:gd name="connsiteX19" fmla="*/ 92869 w 476250"/>
                <a:gd name="connsiteY19" fmla="*/ 119062 h 364331"/>
                <a:gd name="connsiteX20" fmla="*/ 61913 w 476250"/>
                <a:gd name="connsiteY20" fmla="*/ 97631 h 364331"/>
                <a:gd name="connsiteX21" fmla="*/ 30957 w 476250"/>
                <a:gd name="connsiteY21" fmla="*/ 80962 h 364331"/>
                <a:gd name="connsiteX22" fmla="*/ 19050 w 476250"/>
                <a:gd name="connsiteY22" fmla="*/ 69056 h 364331"/>
                <a:gd name="connsiteX23" fmla="*/ 4763 w 476250"/>
                <a:gd name="connsiteY23" fmla="*/ 50006 h 364331"/>
                <a:gd name="connsiteX24" fmla="*/ 0 w 476250"/>
                <a:gd name="connsiteY24" fmla="*/ 28575 h 364331"/>
                <a:gd name="connsiteX25" fmla="*/ 4763 w 476250"/>
                <a:gd name="connsiteY25" fmla="*/ 16669 h 364331"/>
                <a:gd name="connsiteX26" fmla="*/ 21432 w 476250"/>
                <a:gd name="connsiteY26" fmla="*/ 9525 h 364331"/>
                <a:gd name="connsiteX27" fmla="*/ 50007 w 476250"/>
                <a:gd name="connsiteY27" fmla="*/ 9525 h 364331"/>
                <a:gd name="connsiteX28" fmla="*/ 166688 w 476250"/>
                <a:gd name="connsiteY28" fmla="*/ 357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6250" h="364331">
                  <a:moveTo>
                    <a:pt x="166688" y="35719"/>
                  </a:moveTo>
                  <a:lnTo>
                    <a:pt x="247650" y="47625"/>
                  </a:lnTo>
                  <a:lnTo>
                    <a:pt x="302419" y="52387"/>
                  </a:lnTo>
                  <a:lnTo>
                    <a:pt x="338138" y="52387"/>
                  </a:lnTo>
                  <a:lnTo>
                    <a:pt x="369094" y="50006"/>
                  </a:lnTo>
                  <a:lnTo>
                    <a:pt x="411957" y="40481"/>
                  </a:lnTo>
                  <a:lnTo>
                    <a:pt x="447675" y="21431"/>
                  </a:lnTo>
                  <a:lnTo>
                    <a:pt x="476250" y="0"/>
                  </a:lnTo>
                  <a:lnTo>
                    <a:pt x="369094" y="352425"/>
                  </a:lnTo>
                  <a:lnTo>
                    <a:pt x="326232" y="361950"/>
                  </a:lnTo>
                  <a:lnTo>
                    <a:pt x="290513" y="364331"/>
                  </a:lnTo>
                  <a:lnTo>
                    <a:pt x="269082" y="354806"/>
                  </a:lnTo>
                  <a:lnTo>
                    <a:pt x="252413" y="338137"/>
                  </a:lnTo>
                  <a:lnTo>
                    <a:pt x="233363" y="307181"/>
                  </a:lnTo>
                  <a:lnTo>
                    <a:pt x="207169" y="259556"/>
                  </a:lnTo>
                  <a:lnTo>
                    <a:pt x="185738" y="207169"/>
                  </a:lnTo>
                  <a:lnTo>
                    <a:pt x="173832" y="190500"/>
                  </a:lnTo>
                  <a:lnTo>
                    <a:pt x="152400" y="169069"/>
                  </a:lnTo>
                  <a:lnTo>
                    <a:pt x="126207" y="145256"/>
                  </a:lnTo>
                  <a:lnTo>
                    <a:pt x="92869" y="119062"/>
                  </a:lnTo>
                  <a:lnTo>
                    <a:pt x="61913" y="97631"/>
                  </a:lnTo>
                  <a:lnTo>
                    <a:pt x="30957" y="80962"/>
                  </a:lnTo>
                  <a:lnTo>
                    <a:pt x="19050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4763" y="16669"/>
                  </a:lnTo>
                  <a:lnTo>
                    <a:pt x="21432" y="9525"/>
                  </a:lnTo>
                  <a:lnTo>
                    <a:pt x="50007" y="9525"/>
                  </a:lnTo>
                  <a:lnTo>
                    <a:pt x="166688" y="35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37">
              <a:extLst>
                <a:ext uri="{FF2B5EF4-FFF2-40B4-BE49-F238E27FC236}">
                  <a16:creationId xmlns:a16="http://schemas.microsoft.com/office/drawing/2014/main" id="{BA510D74-B529-4CE6-83B1-D38721E008E2}"/>
                </a:ext>
              </a:extLst>
            </p:cNvPr>
            <p:cNvSpPr/>
            <p:nvPr/>
          </p:nvSpPr>
          <p:spPr>
            <a:xfrm rot="16200000">
              <a:off x="1114425" y="3783013"/>
              <a:ext cx="3970338" cy="382588"/>
            </a:xfrm>
            <a:custGeom>
              <a:avLst/>
              <a:gdLst>
                <a:gd name="connsiteX0" fmla="*/ 2137986 w 3970075"/>
                <a:gd name="connsiteY0" fmla="*/ 148015 h 381549"/>
                <a:gd name="connsiteX1" fmla="*/ 1759727 w 3970075"/>
                <a:gd name="connsiteY1" fmla="*/ 134858 h 381549"/>
                <a:gd name="connsiteX2" fmla="*/ 1440673 w 3970075"/>
                <a:gd name="connsiteY2" fmla="*/ 118412 h 381549"/>
                <a:gd name="connsiteX3" fmla="*/ 1200561 w 3970075"/>
                <a:gd name="connsiteY3" fmla="*/ 105255 h 381549"/>
                <a:gd name="connsiteX4" fmla="*/ 1003209 w 3970075"/>
                <a:gd name="connsiteY4" fmla="*/ 88809 h 381549"/>
                <a:gd name="connsiteX5" fmla="*/ 759807 w 3970075"/>
                <a:gd name="connsiteY5" fmla="*/ 69074 h 381549"/>
                <a:gd name="connsiteX6" fmla="*/ 549298 w 3970075"/>
                <a:gd name="connsiteY6" fmla="*/ 46049 h 381549"/>
                <a:gd name="connsiteX7" fmla="*/ 430886 w 3970075"/>
                <a:gd name="connsiteY7" fmla="*/ 46049 h 381549"/>
                <a:gd name="connsiteX8" fmla="*/ 282872 w 3970075"/>
                <a:gd name="connsiteY8" fmla="*/ 46049 h 381549"/>
                <a:gd name="connsiteX9" fmla="*/ 207220 w 3970075"/>
                <a:gd name="connsiteY9" fmla="*/ 59206 h 381549"/>
                <a:gd name="connsiteX10" fmla="*/ 144725 w 3970075"/>
                <a:gd name="connsiteY10" fmla="*/ 75652 h 381549"/>
                <a:gd name="connsiteX11" fmla="*/ 75652 w 3970075"/>
                <a:gd name="connsiteY11" fmla="*/ 98677 h 381549"/>
                <a:gd name="connsiteX12" fmla="*/ 42760 w 3970075"/>
                <a:gd name="connsiteY12" fmla="*/ 115123 h 381549"/>
                <a:gd name="connsiteX13" fmla="*/ 16446 w 3970075"/>
                <a:gd name="connsiteY13" fmla="*/ 138147 h 381549"/>
                <a:gd name="connsiteX14" fmla="*/ 0 w 3970075"/>
                <a:gd name="connsiteY14" fmla="*/ 161172 h 381549"/>
                <a:gd name="connsiteX15" fmla="*/ 0 w 3970075"/>
                <a:gd name="connsiteY15" fmla="*/ 187485 h 381549"/>
                <a:gd name="connsiteX16" fmla="*/ 3289 w 3970075"/>
                <a:gd name="connsiteY16" fmla="*/ 217088 h 381549"/>
                <a:gd name="connsiteX17" fmla="*/ 36181 w 3970075"/>
                <a:gd name="connsiteY17" fmla="*/ 256559 h 381549"/>
                <a:gd name="connsiteX18" fmla="*/ 65784 w 3970075"/>
                <a:gd name="connsiteY18" fmla="*/ 282872 h 381549"/>
                <a:gd name="connsiteX19" fmla="*/ 108544 w 3970075"/>
                <a:gd name="connsiteY19" fmla="*/ 305897 h 381549"/>
                <a:gd name="connsiteX20" fmla="*/ 138147 w 3970075"/>
                <a:gd name="connsiteY20" fmla="*/ 312475 h 381549"/>
                <a:gd name="connsiteX21" fmla="*/ 282872 w 3970075"/>
                <a:gd name="connsiteY21" fmla="*/ 319054 h 381549"/>
                <a:gd name="connsiteX22" fmla="*/ 624950 w 3970075"/>
                <a:gd name="connsiteY22" fmla="*/ 325632 h 381549"/>
                <a:gd name="connsiteX23" fmla="*/ 1092017 w 3970075"/>
                <a:gd name="connsiteY23" fmla="*/ 335500 h 381549"/>
                <a:gd name="connsiteX24" fmla="*/ 1397914 w 3970075"/>
                <a:gd name="connsiteY24" fmla="*/ 342078 h 381549"/>
                <a:gd name="connsiteX25" fmla="*/ 1858403 w 3970075"/>
                <a:gd name="connsiteY25" fmla="*/ 351946 h 381549"/>
                <a:gd name="connsiteX26" fmla="*/ 2230083 w 3970075"/>
                <a:gd name="connsiteY26" fmla="*/ 358524 h 381549"/>
                <a:gd name="connsiteX27" fmla="*/ 2555715 w 3970075"/>
                <a:gd name="connsiteY27" fmla="*/ 365103 h 381549"/>
                <a:gd name="connsiteX28" fmla="*/ 2924106 w 3970075"/>
                <a:gd name="connsiteY28" fmla="*/ 371681 h 381549"/>
                <a:gd name="connsiteX29" fmla="*/ 3203689 w 3970075"/>
                <a:gd name="connsiteY29" fmla="*/ 371681 h 381549"/>
                <a:gd name="connsiteX30" fmla="*/ 3608262 w 3970075"/>
                <a:gd name="connsiteY30" fmla="*/ 381549 h 381549"/>
                <a:gd name="connsiteX31" fmla="*/ 3687203 w 3970075"/>
                <a:gd name="connsiteY31" fmla="*/ 378259 h 381549"/>
                <a:gd name="connsiteX32" fmla="*/ 3841796 w 3970075"/>
                <a:gd name="connsiteY32" fmla="*/ 328921 h 381549"/>
                <a:gd name="connsiteX33" fmla="*/ 3868109 w 3970075"/>
                <a:gd name="connsiteY33" fmla="*/ 273005 h 381549"/>
                <a:gd name="connsiteX34" fmla="*/ 3907580 w 3970075"/>
                <a:gd name="connsiteY34" fmla="*/ 190775 h 381549"/>
                <a:gd name="connsiteX35" fmla="*/ 3950340 w 3970075"/>
                <a:gd name="connsiteY35" fmla="*/ 85520 h 381549"/>
                <a:gd name="connsiteX36" fmla="*/ 3970075 w 3970075"/>
                <a:gd name="connsiteY36" fmla="*/ 32893 h 381549"/>
                <a:gd name="connsiteX37" fmla="*/ 3970075 w 3970075"/>
                <a:gd name="connsiteY37" fmla="*/ 16446 h 381549"/>
                <a:gd name="connsiteX38" fmla="*/ 3963496 w 3970075"/>
                <a:gd name="connsiteY38" fmla="*/ 6579 h 381549"/>
                <a:gd name="connsiteX39" fmla="*/ 3947050 w 3970075"/>
                <a:gd name="connsiteY39" fmla="*/ 0 h 381549"/>
                <a:gd name="connsiteX40" fmla="*/ 3930604 w 3970075"/>
                <a:gd name="connsiteY40" fmla="*/ 9868 h 381549"/>
                <a:gd name="connsiteX41" fmla="*/ 3874688 w 3970075"/>
                <a:gd name="connsiteY41" fmla="*/ 62495 h 381549"/>
                <a:gd name="connsiteX42" fmla="*/ 3808904 w 3970075"/>
                <a:gd name="connsiteY42" fmla="*/ 108544 h 381549"/>
                <a:gd name="connsiteX43" fmla="*/ 3756276 w 3970075"/>
                <a:gd name="connsiteY43" fmla="*/ 134858 h 381549"/>
                <a:gd name="connsiteX44" fmla="*/ 3706938 w 3970075"/>
                <a:gd name="connsiteY44" fmla="*/ 151304 h 381549"/>
                <a:gd name="connsiteX45" fmla="*/ 3644443 w 3970075"/>
                <a:gd name="connsiteY45" fmla="*/ 161172 h 381549"/>
                <a:gd name="connsiteX46" fmla="*/ 3522742 w 3970075"/>
                <a:gd name="connsiteY46" fmla="*/ 161172 h 381549"/>
                <a:gd name="connsiteX47" fmla="*/ 3210268 w 3970075"/>
                <a:gd name="connsiteY47" fmla="*/ 161172 h 381549"/>
                <a:gd name="connsiteX48" fmla="*/ 2651102 w 3970075"/>
                <a:gd name="connsiteY48" fmla="*/ 157882 h 381549"/>
                <a:gd name="connsiteX49" fmla="*/ 2137986 w 3970075"/>
                <a:gd name="connsiteY49" fmla="*/ 148015 h 38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70075" h="381549">
                  <a:moveTo>
                    <a:pt x="2137986" y="148015"/>
                  </a:moveTo>
                  <a:lnTo>
                    <a:pt x="1759727" y="134858"/>
                  </a:lnTo>
                  <a:lnTo>
                    <a:pt x="1440673" y="118412"/>
                  </a:lnTo>
                  <a:lnTo>
                    <a:pt x="1200561" y="105255"/>
                  </a:lnTo>
                  <a:lnTo>
                    <a:pt x="1003209" y="88809"/>
                  </a:lnTo>
                  <a:lnTo>
                    <a:pt x="759807" y="69074"/>
                  </a:lnTo>
                  <a:lnTo>
                    <a:pt x="549298" y="46049"/>
                  </a:lnTo>
                  <a:lnTo>
                    <a:pt x="430886" y="46049"/>
                  </a:lnTo>
                  <a:lnTo>
                    <a:pt x="282872" y="46049"/>
                  </a:lnTo>
                  <a:lnTo>
                    <a:pt x="207220" y="59206"/>
                  </a:lnTo>
                  <a:lnTo>
                    <a:pt x="144725" y="75652"/>
                  </a:lnTo>
                  <a:lnTo>
                    <a:pt x="75652" y="98677"/>
                  </a:lnTo>
                  <a:lnTo>
                    <a:pt x="42760" y="115123"/>
                  </a:lnTo>
                  <a:lnTo>
                    <a:pt x="16446" y="138147"/>
                  </a:lnTo>
                  <a:lnTo>
                    <a:pt x="0" y="161172"/>
                  </a:lnTo>
                  <a:lnTo>
                    <a:pt x="0" y="187485"/>
                  </a:lnTo>
                  <a:lnTo>
                    <a:pt x="3289" y="217088"/>
                  </a:lnTo>
                  <a:lnTo>
                    <a:pt x="36181" y="256559"/>
                  </a:lnTo>
                  <a:lnTo>
                    <a:pt x="65784" y="282872"/>
                  </a:lnTo>
                  <a:lnTo>
                    <a:pt x="108544" y="305897"/>
                  </a:lnTo>
                  <a:lnTo>
                    <a:pt x="138147" y="312475"/>
                  </a:lnTo>
                  <a:lnTo>
                    <a:pt x="282872" y="319054"/>
                  </a:lnTo>
                  <a:lnTo>
                    <a:pt x="624950" y="325632"/>
                  </a:lnTo>
                  <a:lnTo>
                    <a:pt x="1092017" y="335500"/>
                  </a:lnTo>
                  <a:lnTo>
                    <a:pt x="1397914" y="342078"/>
                  </a:lnTo>
                  <a:lnTo>
                    <a:pt x="1858403" y="351946"/>
                  </a:lnTo>
                  <a:lnTo>
                    <a:pt x="2230083" y="358524"/>
                  </a:lnTo>
                  <a:lnTo>
                    <a:pt x="2555715" y="365103"/>
                  </a:lnTo>
                  <a:lnTo>
                    <a:pt x="2924106" y="371681"/>
                  </a:lnTo>
                  <a:lnTo>
                    <a:pt x="3203689" y="371681"/>
                  </a:lnTo>
                  <a:lnTo>
                    <a:pt x="3608262" y="381549"/>
                  </a:lnTo>
                  <a:lnTo>
                    <a:pt x="3687203" y="378259"/>
                  </a:lnTo>
                  <a:lnTo>
                    <a:pt x="3841796" y="328921"/>
                  </a:lnTo>
                  <a:lnTo>
                    <a:pt x="3868109" y="273005"/>
                  </a:lnTo>
                  <a:lnTo>
                    <a:pt x="3907580" y="190775"/>
                  </a:lnTo>
                  <a:lnTo>
                    <a:pt x="3950340" y="85520"/>
                  </a:lnTo>
                  <a:lnTo>
                    <a:pt x="3970075" y="32893"/>
                  </a:lnTo>
                  <a:lnTo>
                    <a:pt x="3970075" y="16446"/>
                  </a:lnTo>
                  <a:lnTo>
                    <a:pt x="3963496" y="6579"/>
                  </a:lnTo>
                  <a:lnTo>
                    <a:pt x="3947050" y="0"/>
                  </a:lnTo>
                  <a:lnTo>
                    <a:pt x="3930604" y="9868"/>
                  </a:lnTo>
                  <a:lnTo>
                    <a:pt x="3874688" y="62495"/>
                  </a:lnTo>
                  <a:lnTo>
                    <a:pt x="3808904" y="108544"/>
                  </a:lnTo>
                  <a:lnTo>
                    <a:pt x="3756276" y="134858"/>
                  </a:lnTo>
                  <a:lnTo>
                    <a:pt x="3706938" y="151304"/>
                  </a:lnTo>
                  <a:lnTo>
                    <a:pt x="3644443" y="161172"/>
                  </a:lnTo>
                  <a:lnTo>
                    <a:pt x="3522742" y="161172"/>
                  </a:lnTo>
                  <a:lnTo>
                    <a:pt x="3210268" y="161172"/>
                  </a:lnTo>
                  <a:lnTo>
                    <a:pt x="2651102" y="157882"/>
                  </a:lnTo>
                  <a:lnTo>
                    <a:pt x="2137986" y="1480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5E3484EA-7493-4E35-9269-F4239DEE1E05}"/>
                </a:ext>
              </a:extLst>
            </p:cNvPr>
            <p:cNvSpPr/>
            <p:nvPr/>
          </p:nvSpPr>
          <p:spPr>
            <a:xfrm>
              <a:off x="5270500" y="1595438"/>
              <a:ext cx="561975" cy="657225"/>
            </a:xfrm>
            <a:custGeom>
              <a:avLst/>
              <a:gdLst>
                <a:gd name="connsiteX0" fmla="*/ 207169 w 561975"/>
                <a:gd name="connsiteY0" fmla="*/ 414337 h 657225"/>
                <a:gd name="connsiteX1" fmla="*/ 209550 w 561975"/>
                <a:gd name="connsiteY1" fmla="*/ 657225 h 657225"/>
                <a:gd name="connsiteX2" fmla="*/ 476250 w 561975"/>
                <a:gd name="connsiteY2" fmla="*/ 607218 h 657225"/>
                <a:gd name="connsiteX3" fmla="*/ 473869 w 561975"/>
                <a:gd name="connsiteY3" fmla="*/ 404812 h 657225"/>
                <a:gd name="connsiteX4" fmla="*/ 476250 w 561975"/>
                <a:gd name="connsiteY4" fmla="*/ 302418 h 657225"/>
                <a:gd name="connsiteX5" fmla="*/ 478632 w 561975"/>
                <a:gd name="connsiteY5" fmla="*/ 280987 h 657225"/>
                <a:gd name="connsiteX6" fmla="*/ 485775 w 561975"/>
                <a:gd name="connsiteY6" fmla="*/ 252412 h 657225"/>
                <a:gd name="connsiteX7" fmla="*/ 495300 w 561975"/>
                <a:gd name="connsiteY7" fmla="*/ 230981 h 657225"/>
                <a:gd name="connsiteX8" fmla="*/ 516732 w 561975"/>
                <a:gd name="connsiteY8" fmla="*/ 204787 h 657225"/>
                <a:gd name="connsiteX9" fmla="*/ 535782 w 561975"/>
                <a:gd name="connsiteY9" fmla="*/ 180975 h 657225"/>
                <a:gd name="connsiteX10" fmla="*/ 554832 w 561975"/>
                <a:gd name="connsiteY10" fmla="*/ 159543 h 657225"/>
                <a:gd name="connsiteX11" fmla="*/ 559594 w 561975"/>
                <a:gd name="connsiteY11" fmla="*/ 142875 h 657225"/>
                <a:gd name="connsiteX12" fmla="*/ 561975 w 561975"/>
                <a:gd name="connsiteY12" fmla="*/ 128587 h 657225"/>
                <a:gd name="connsiteX13" fmla="*/ 559594 w 561975"/>
                <a:gd name="connsiteY13" fmla="*/ 116681 h 657225"/>
                <a:gd name="connsiteX14" fmla="*/ 550069 w 561975"/>
                <a:gd name="connsiteY14" fmla="*/ 102393 h 657225"/>
                <a:gd name="connsiteX15" fmla="*/ 528638 w 561975"/>
                <a:gd name="connsiteY15" fmla="*/ 80962 h 657225"/>
                <a:gd name="connsiteX16" fmla="*/ 504825 w 561975"/>
                <a:gd name="connsiteY16" fmla="*/ 69056 h 657225"/>
                <a:gd name="connsiteX17" fmla="*/ 433388 w 561975"/>
                <a:gd name="connsiteY17" fmla="*/ 50006 h 657225"/>
                <a:gd name="connsiteX18" fmla="*/ 307182 w 561975"/>
                <a:gd name="connsiteY18" fmla="*/ 26193 h 657225"/>
                <a:gd name="connsiteX19" fmla="*/ 145257 w 561975"/>
                <a:gd name="connsiteY19" fmla="*/ 7143 h 657225"/>
                <a:gd name="connsiteX20" fmla="*/ 54769 w 561975"/>
                <a:gd name="connsiteY20" fmla="*/ 0 h 657225"/>
                <a:gd name="connsiteX21" fmla="*/ 28575 w 561975"/>
                <a:gd name="connsiteY21" fmla="*/ 2381 h 657225"/>
                <a:gd name="connsiteX22" fmla="*/ 11907 w 561975"/>
                <a:gd name="connsiteY22" fmla="*/ 4762 h 657225"/>
                <a:gd name="connsiteX23" fmla="*/ 7144 w 561975"/>
                <a:gd name="connsiteY23" fmla="*/ 7143 h 657225"/>
                <a:gd name="connsiteX24" fmla="*/ 2382 w 561975"/>
                <a:gd name="connsiteY24" fmla="*/ 9525 h 657225"/>
                <a:gd name="connsiteX25" fmla="*/ 0 w 561975"/>
                <a:gd name="connsiteY25" fmla="*/ 26193 h 657225"/>
                <a:gd name="connsiteX26" fmla="*/ 7144 w 561975"/>
                <a:gd name="connsiteY26" fmla="*/ 42862 h 657225"/>
                <a:gd name="connsiteX27" fmla="*/ 26194 w 561975"/>
                <a:gd name="connsiteY27" fmla="*/ 61912 h 657225"/>
                <a:gd name="connsiteX28" fmla="*/ 66675 w 561975"/>
                <a:gd name="connsiteY28" fmla="*/ 85725 h 657225"/>
                <a:gd name="connsiteX29" fmla="*/ 107157 w 561975"/>
                <a:gd name="connsiteY29" fmla="*/ 114300 h 657225"/>
                <a:gd name="connsiteX30" fmla="*/ 135732 w 561975"/>
                <a:gd name="connsiteY30" fmla="*/ 135731 h 657225"/>
                <a:gd name="connsiteX31" fmla="*/ 159544 w 561975"/>
                <a:gd name="connsiteY31" fmla="*/ 161925 h 657225"/>
                <a:gd name="connsiteX32" fmla="*/ 180975 w 561975"/>
                <a:gd name="connsiteY32" fmla="*/ 195262 h 657225"/>
                <a:gd name="connsiteX33" fmla="*/ 197644 w 561975"/>
                <a:gd name="connsiteY33" fmla="*/ 233362 h 657225"/>
                <a:gd name="connsiteX34" fmla="*/ 204788 w 561975"/>
                <a:gd name="connsiteY34" fmla="*/ 276225 h 657225"/>
                <a:gd name="connsiteX35" fmla="*/ 207169 w 561975"/>
                <a:gd name="connsiteY35" fmla="*/ 4143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1975" h="657225">
                  <a:moveTo>
                    <a:pt x="207169" y="414337"/>
                  </a:moveTo>
                  <a:cubicBezTo>
                    <a:pt x="207963" y="495300"/>
                    <a:pt x="208756" y="576262"/>
                    <a:pt x="209550" y="657225"/>
                  </a:cubicBezTo>
                  <a:lnTo>
                    <a:pt x="476250" y="607218"/>
                  </a:lnTo>
                  <a:cubicBezTo>
                    <a:pt x="475456" y="539749"/>
                    <a:pt x="474663" y="472281"/>
                    <a:pt x="473869" y="404812"/>
                  </a:cubicBezTo>
                  <a:cubicBezTo>
                    <a:pt x="474663" y="370681"/>
                    <a:pt x="475456" y="336549"/>
                    <a:pt x="476250" y="302418"/>
                  </a:cubicBezTo>
                  <a:lnTo>
                    <a:pt x="478632" y="280987"/>
                  </a:lnTo>
                  <a:lnTo>
                    <a:pt x="485775" y="252412"/>
                  </a:lnTo>
                  <a:lnTo>
                    <a:pt x="495300" y="230981"/>
                  </a:lnTo>
                  <a:lnTo>
                    <a:pt x="516732" y="204787"/>
                  </a:lnTo>
                  <a:lnTo>
                    <a:pt x="535782" y="180975"/>
                  </a:lnTo>
                  <a:lnTo>
                    <a:pt x="554832" y="159543"/>
                  </a:lnTo>
                  <a:lnTo>
                    <a:pt x="559594" y="142875"/>
                  </a:lnTo>
                  <a:lnTo>
                    <a:pt x="561975" y="128587"/>
                  </a:lnTo>
                  <a:lnTo>
                    <a:pt x="559594" y="116681"/>
                  </a:lnTo>
                  <a:lnTo>
                    <a:pt x="550069" y="102393"/>
                  </a:lnTo>
                  <a:lnTo>
                    <a:pt x="528638" y="80962"/>
                  </a:lnTo>
                  <a:lnTo>
                    <a:pt x="504825" y="69056"/>
                  </a:lnTo>
                  <a:lnTo>
                    <a:pt x="433388" y="50006"/>
                  </a:lnTo>
                  <a:lnTo>
                    <a:pt x="307182" y="26193"/>
                  </a:lnTo>
                  <a:lnTo>
                    <a:pt x="145257" y="7143"/>
                  </a:lnTo>
                  <a:lnTo>
                    <a:pt x="54769" y="0"/>
                  </a:lnTo>
                  <a:lnTo>
                    <a:pt x="28575" y="2381"/>
                  </a:lnTo>
                  <a:lnTo>
                    <a:pt x="11907" y="4762"/>
                  </a:lnTo>
                  <a:lnTo>
                    <a:pt x="7144" y="7143"/>
                  </a:lnTo>
                  <a:lnTo>
                    <a:pt x="2382" y="9525"/>
                  </a:lnTo>
                  <a:lnTo>
                    <a:pt x="0" y="26193"/>
                  </a:lnTo>
                  <a:lnTo>
                    <a:pt x="7144" y="42862"/>
                  </a:lnTo>
                  <a:lnTo>
                    <a:pt x="26194" y="61912"/>
                  </a:lnTo>
                  <a:lnTo>
                    <a:pt x="66675" y="85725"/>
                  </a:lnTo>
                  <a:lnTo>
                    <a:pt x="107157" y="114300"/>
                  </a:lnTo>
                  <a:lnTo>
                    <a:pt x="135732" y="135731"/>
                  </a:lnTo>
                  <a:lnTo>
                    <a:pt x="159544" y="161925"/>
                  </a:lnTo>
                  <a:lnTo>
                    <a:pt x="180975" y="195262"/>
                  </a:lnTo>
                  <a:lnTo>
                    <a:pt x="197644" y="233362"/>
                  </a:lnTo>
                  <a:lnTo>
                    <a:pt x="204788" y="276225"/>
                  </a:lnTo>
                  <a:cubicBezTo>
                    <a:pt x="205582" y="322262"/>
                    <a:pt x="206375" y="368300"/>
                    <a:pt x="207169" y="4143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54A4639C-28BD-4BEA-8BBC-6B7859909B64}"/>
                </a:ext>
              </a:extLst>
            </p:cNvPr>
            <p:cNvSpPr/>
            <p:nvPr/>
          </p:nvSpPr>
          <p:spPr>
            <a:xfrm>
              <a:off x="4513263" y="1931988"/>
              <a:ext cx="2459037" cy="508000"/>
            </a:xfrm>
            <a:custGeom>
              <a:avLst/>
              <a:gdLst>
                <a:gd name="connsiteX0" fmla="*/ 1233487 w 2459831"/>
                <a:gd name="connsiteY0" fmla="*/ 342900 h 509587"/>
                <a:gd name="connsiteX1" fmla="*/ 1062037 w 2459831"/>
                <a:gd name="connsiteY1" fmla="*/ 371475 h 509587"/>
                <a:gd name="connsiteX2" fmla="*/ 876300 w 2459831"/>
                <a:gd name="connsiteY2" fmla="*/ 404812 h 509587"/>
                <a:gd name="connsiteX3" fmla="*/ 647700 w 2459831"/>
                <a:gd name="connsiteY3" fmla="*/ 450056 h 509587"/>
                <a:gd name="connsiteX4" fmla="*/ 450056 w 2459831"/>
                <a:gd name="connsiteY4" fmla="*/ 490537 h 509587"/>
                <a:gd name="connsiteX5" fmla="*/ 392906 w 2459831"/>
                <a:gd name="connsiteY5" fmla="*/ 500062 h 509587"/>
                <a:gd name="connsiteX6" fmla="*/ 347662 w 2459831"/>
                <a:gd name="connsiteY6" fmla="*/ 509587 h 509587"/>
                <a:gd name="connsiteX7" fmla="*/ 342900 w 2459831"/>
                <a:gd name="connsiteY7" fmla="*/ 509587 h 509587"/>
                <a:gd name="connsiteX8" fmla="*/ 323850 w 2459831"/>
                <a:gd name="connsiteY8" fmla="*/ 502444 h 509587"/>
                <a:gd name="connsiteX9" fmla="*/ 273844 w 2459831"/>
                <a:gd name="connsiteY9" fmla="*/ 473869 h 509587"/>
                <a:gd name="connsiteX10" fmla="*/ 192881 w 2459831"/>
                <a:gd name="connsiteY10" fmla="*/ 421481 h 509587"/>
                <a:gd name="connsiteX11" fmla="*/ 123825 w 2459831"/>
                <a:gd name="connsiteY11" fmla="*/ 369094 h 509587"/>
                <a:gd name="connsiteX12" fmla="*/ 80962 w 2459831"/>
                <a:gd name="connsiteY12" fmla="*/ 333375 h 509587"/>
                <a:gd name="connsiteX13" fmla="*/ 50006 w 2459831"/>
                <a:gd name="connsiteY13" fmla="*/ 302419 h 509587"/>
                <a:gd name="connsiteX14" fmla="*/ 23812 w 2459831"/>
                <a:gd name="connsiteY14" fmla="*/ 273844 h 509587"/>
                <a:gd name="connsiteX15" fmla="*/ 7144 w 2459831"/>
                <a:gd name="connsiteY15" fmla="*/ 247650 h 509587"/>
                <a:gd name="connsiteX16" fmla="*/ 0 w 2459831"/>
                <a:gd name="connsiteY16" fmla="*/ 223837 h 509587"/>
                <a:gd name="connsiteX17" fmla="*/ 2381 w 2459831"/>
                <a:gd name="connsiteY17" fmla="*/ 209550 h 509587"/>
                <a:gd name="connsiteX18" fmla="*/ 16669 w 2459831"/>
                <a:gd name="connsiteY18" fmla="*/ 200025 h 509587"/>
                <a:gd name="connsiteX19" fmla="*/ 26194 w 2459831"/>
                <a:gd name="connsiteY19" fmla="*/ 200025 h 509587"/>
                <a:gd name="connsiteX20" fmla="*/ 59531 w 2459831"/>
                <a:gd name="connsiteY20" fmla="*/ 211931 h 509587"/>
                <a:gd name="connsiteX21" fmla="*/ 116681 w 2459831"/>
                <a:gd name="connsiteY21" fmla="*/ 230981 h 509587"/>
                <a:gd name="connsiteX22" fmla="*/ 176212 w 2459831"/>
                <a:gd name="connsiteY22" fmla="*/ 250031 h 509587"/>
                <a:gd name="connsiteX23" fmla="*/ 245269 w 2459831"/>
                <a:gd name="connsiteY23" fmla="*/ 266700 h 509587"/>
                <a:gd name="connsiteX24" fmla="*/ 292894 w 2459831"/>
                <a:gd name="connsiteY24" fmla="*/ 278606 h 509587"/>
                <a:gd name="connsiteX25" fmla="*/ 338137 w 2459831"/>
                <a:gd name="connsiteY25" fmla="*/ 285750 h 509587"/>
                <a:gd name="connsiteX26" fmla="*/ 385762 w 2459831"/>
                <a:gd name="connsiteY26" fmla="*/ 288131 h 509587"/>
                <a:gd name="connsiteX27" fmla="*/ 450056 w 2459831"/>
                <a:gd name="connsiteY27" fmla="*/ 288131 h 509587"/>
                <a:gd name="connsiteX28" fmla="*/ 523875 w 2459831"/>
                <a:gd name="connsiteY28" fmla="*/ 283369 h 509587"/>
                <a:gd name="connsiteX29" fmla="*/ 626269 w 2459831"/>
                <a:gd name="connsiteY29" fmla="*/ 273844 h 509587"/>
                <a:gd name="connsiteX30" fmla="*/ 771525 w 2459831"/>
                <a:gd name="connsiteY30" fmla="*/ 252412 h 509587"/>
                <a:gd name="connsiteX31" fmla="*/ 888206 w 2459831"/>
                <a:gd name="connsiteY31" fmla="*/ 235744 h 509587"/>
                <a:gd name="connsiteX32" fmla="*/ 995362 w 2459831"/>
                <a:gd name="connsiteY32" fmla="*/ 219075 h 509587"/>
                <a:gd name="connsiteX33" fmla="*/ 1219200 w 2459831"/>
                <a:gd name="connsiteY33" fmla="*/ 180975 h 509587"/>
                <a:gd name="connsiteX34" fmla="*/ 1404937 w 2459831"/>
                <a:gd name="connsiteY34" fmla="*/ 159544 h 509587"/>
                <a:gd name="connsiteX35" fmla="*/ 1647825 w 2459831"/>
                <a:gd name="connsiteY35" fmla="*/ 128587 h 509587"/>
                <a:gd name="connsiteX36" fmla="*/ 1762125 w 2459831"/>
                <a:gd name="connsiteY36" fmla="*/ 111919 h 509587"/>
                <a:gd name="connsiteX37" fmla="*/ 1831181 w 2459831"/>
                <a:gd name="connsiteY37" fmla="*/ 83344 h 509587"/>
                <a:gd name="connsiteX38" fmla="*/ 1914525 w 2459831"/>
                <a:gd name="connsiteY38" fmla="*/ 47625 h 509587"/>
                <a:gd name="connsiteX39" fmla="*/ 2012156 w 2459831"/>
                <a:gd name="connsiteY39" fmla="*/ 7144 h 509587"/>
                <a:gd name="connsiteX40" fmla="*/ 2038350 w 2459831"/>
                <a:gd name="connsiteY40" fmla="*/ 0 h 509587"/>
                <a:gd name="connsiteX41" fmla="*/ 2064544 w 2459831"/>
                <a:gd name="connsiteY41" fmla="*/ 0 h 509587"/>
                <a:gd name="connsiteX42" fmla="*/ 2155031 w 2459831"/>
                <a:gd name="connsiteY42" fmla="*/ 7144 h 509587"/>
                <a:gd name="connsiteX43" fmla="*/ 2235994 w 2459831"/>
                <a:gd name="connsiteY43" fmla="*/ 23812 h 509587"/>
                <a:gd name="connsiteX44" fmla="*/ 2297906 w 2459831"/>
                <a:gd name="connsiteY44" fmla="*/ 45244 h 509587"/>
                <a:gd name="connsiteX45" fmla="*/ 2366962 w 2459831"/>
                <a:gd name="connsiteY45" fmla="*/ 76200 h 509587"/>
                <a:gd name="connsiteX46" fmla="*/ 2405062 w 2459831"/>
                <a:gd name="connsiteY46" fmla="*/ 100012 h 509587"/>
                <a:gd name="connsiteX47" fmla="*/ 2421731 w 2459831"/>
                <a:gd name="connsiteY47" fmla="*/ 114300 h 509587"/>
                <a:gd name="connsiteX48" fmla="*/ 2438400 w 2459831"/>
                <a:gd name="connsiteY48" fmla="*/ 133350 h 509587"/>
                <a:gd name="connsiteX49" fmla="*/ 2450306 w 2459831"/>
                <a:gd name="connsiteY49" fmla="*/ 152400 h 509587"/>
                <a:gd name="connsiteX50" fmla="*/ 2457450 w 2459831"/>
                <a:gd name="connsiteY50" fmla="*/ 166687 h 509587"/>
                <a:gd name="connsiteX51" fmla="*/ 2459831 w 2459831"/>
                <a:gd name="connsiteY51" fmla="*/ 190500 h 509587"/>
                <a:gd name="connsiteX52" fmla="*/ 2450306 w 2459831"/>
                <a:gd name="connsiteY52" fmla="*/ 214312 h 509587"/>
                <a:gd name="connsiteX53" fmla="*/ 2426494 w 2459831"/>
                <a:gd name="connsiteY53" fmla="*/ 235744 h 509587"/>
                <a:gd name="connsiteX54" fmla="*/ 2383631 w 2459831"/>
                <a:gd name="connsiteY54" fmla="*/ 257175 h 509587"/>
                <a:gd name="connsiteX55" fmla="*/ 2345531 w 2459831"/>
                <a:gd name="connsiteY55" fmla="*/ 266700 h 509587"/>
                <a:gd name="connsiteX56" fmla="*/ 2259806 w 2459831"/>
                <a:gd name="connsiteY56" fmla="*/ 273844 h 509587"/>
                <a:gd name="connsiteX57" fmla="*/ 2112169 w 2459831"/>
                <a:gd name="connsiteY57" fmla="*/ 285750 h 509587"/>
                <a:gd name="connsiteX58" fmla="*/ 1945481 w 2459831"/>
                <a:gd name="connsiteY58" fmla="*/ 292894 h 509587"/>
                <a:gd name="connsiteX59" fmla="*/ 1702594 w 2459831"/>
                <a:gd name="connsiteY59" fmla="*/ 307181 h 509587"/>
                <a:gd name="connsiteX60" fmla="*/ 1545431 w 2459831"/>
                <a:gd name="connsiteY60" fmla="*/ 311944 h 509587"/>
                <a:gd name="connsiteX61" fmla="*/ 1426369 w 2459831"/>
                <a:gd name="connsiteY61" fmla="*/ 314325 h 509587"/>
                <a:gd name="connsiteX62" fmla="*/ 1233487 w 2459831"/>
                <a:gd name="connsiteY62" fmla="*/ 3429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59831" h="509587">
                  <a:moveTo>
                    <a:pt x="1233487" y="342900"/>
                  </a:moveTo>
                  <a:lnTo>
                    <a:pt x="1062037" y="371475"/>
                  </a:lnTo>
                  <a:lnTo>
                    <a:pt x="876300" y="404812"/>
                  </a:lnTo>
                  <a:lnTo>
                    <a:pt x="647700" y="450056"/>
                  </a:lnTo>
                  <a:lnTo>
                    <a:pt x="450056" y="490537"/>
                  </a:lnTo>
                  <a:lnTo>
                    <a:pt x="392906" y="500062"/>
                  </a:lnTo>
                  <a:lnTo>
                    <a:pt x="347662" y="509587"/>
                  </a:lnTo>
                  <a:lnTo>
                    <a:pt x="342900" y="509587"/>
                  </a:lnTo>
                  <a:lnTo>
                    <a:pt x="323850" y="502444"/>
                  </a:lnTo>
                  <a:lnTo>
                    <a:pt x="273844" y="473869"/>
                  </a:lnTo>
                  <a:lnTo>
                    <a:pt x="192881" y="421481"/>
                  </a:lnTo>
                  <a:lnTo>
                    <a:pt x="123825" y="369094"/>
                  </a:lnTo>
                  <a:lnTo>
                    <a:pt x="80962" y="333375"/>
                  </a:lnTo>
                  <a:lnTo>
                    <a:pt x="50006" y="302419"/>
                  </a:lnTo>
                  <a:lnTo>
                    <a:pt x="23812" y="273844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209550"/>
                  </a:lnTo>
                  <a:lnTo>
                    <a:pt x="16669" y="200025"/>
                  </a:lnTo>
                  <a:lnTo>
                    <a:pt x="26194" y="200025"/>
                  </a:lnTo>
                  <a:lnTo>
                    <a:pt x="59531" y="211931"/>
                  </a:lnTo>
                  <a:lnTo>
                    <a:pt x="116681" y="230981"/>
                  </a:lnTo>
                  <a:lnTo>
                    <a:pt x="176212" y="250031"/>
                  </a:lnTo>
                  <a:lnTo>
                    <a:pt x="245269" y="266700"/>
                  </a:lnTo>
                  <a:lnTo>
                    <a:pt x="292894" y="278606"/>
                  </a:lnTo>
                  <a:lnTo>
                    <a:pt x="338137" y="285750"/>
                  </a:lnTo>
                  <a:lnTo>
                    <a:pt x="385762" y="288131"/>
                  </a:lnTo>
                  <a:lnTo>
                    <a:pt x="450056" y="288131"/>
                  </a:lnTo>
                  <a:lnTo>
                    <a:pt x="523875" y="283369"/>
                  </a:lnTo>
                  <a:lnTo>
                    <a:pt x="626269" y="273844"/>
                  </a:lnTo>
                  <a:lnTo>
                    <a:pt x="771525" y="252412"/>
                  </a:lnTo>
                  <a:lnTo>
                    <a:pt x="888206" y="235744"/>
                  </a:lnTo>
                  <a:lnTo>
                    <a:pt x="995362" y="219075"/>
                  </a:lnTo>
                  <a:lnTo>
                    <a:pt x="1219200" y="180975"/>
                  </a:lnTo>
                  <a:lnTo>
                    <a:pt x="1404937" y="159544"/>
                  </a:lnTo>
                  <a:lnTo>
                    <a:pt x="1647825" y="128587"/>
                  </a:lnTo>
                  <a:lnTo>
                    <a:pt x="1762125" y="111919"/>
                  </a:lnTo>
                  <a:lnTo>
                    <a:pt x="1831181" y="83344"/>
                  </a:lnTo>
                  <a:lnTo>
                    <a:pt x="1914525" y="47625"/>
                  </a:lnTo>
                  <a:lnTo>
                    <a:pt x="2012156" y="7144"/>
                  </a:lnTo>
                  <a:lnTo>
                    <a:pt x="2038350" y="0"/>
                  </a:lnTo>
                  <a:lnTo>
                    <a:pt x="2064544" y="0"/>
                  </a:lnTo>
                  <a:lnTo>
                    <a:pt x="2155031" y="7144"/>
                  </a:lnTo>
                  <a:lnTo>
                    <a:pt x="2235994" y="23812"/>
                  </a:lnTo>
                  <a:lnTo>
                    <a:pt x="2297906" y="45244"/>
                  </a:lnTo>
                  <a:lnTo>
                    <a:pt x="2366962" y="76200"/>
                  </a:lnTo>
                  <a:lnTo>
                    <a:pt x="2405062" y="100012"/>
                  </a:lnTo>
                  <a:lnTo>
                    <a:pt x="2421731" y="114300"/>
                  </a:lnTo>
                  <a:lnTo>
                    <a:pt x="2438400" y="133350"/>
                  </a:lnTo>
                  <a:lnTo>
                    <a:pt x="2450306" y="152400"/>
                  </a:lnTo>
                  <a:lnTo>
                    <a:pt x="2457450" y="166687"/>
                  </a:lnTo>
                  <a:lnTo>
                    <a:pt x="2459831" y="190500"/>
                  </a:lnTo>
                  <a:lnTo>
                    <a:pt x="2450306" y="214312"/>
                  </a:lnTo>
                  <a:lnTo>
                    <a:pt x="2426494" y="235744"/>
                  </a:lnTo>
                  <a:lnTo>
                    <a:pt x="2383631" y="257175"/>
                  </a:lnTo>
                  <a:lnTo>
                    <a:pt x="2345531" y="266700"/>
                  </a:lnTo>
                  <a:cubicBezTo>
                    <a:pt x="2316962" y="269149"/>
                    <a:pt x="2288480" y="273844"/>
                    <a:pt x="2259806" y="273844"/>
                  </a:cubicBezTo>
                  <a:lnTo>
                    <a:pt x="2112169" y="285750"/>
                  </a:lnTo>
                  <a:lnTo>
                    <a:pt x="1945481" y="292894"/>
                  </a:lnTo>
                  <a:lnTo>
                    <a:pt x="1702594" y="307181"/>
                  </a:lnTo>
                  <a:lnTo>
                    <a:pt x="1545431" y="311944"/>
                  </a:lnTo>
                  <a:lnTo>
                    <a:pt x="1426369" y="314325"/>
                  </a:lnTo>
                  <a:lnTo>
                    <a:pt x="1233487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97D60C1C-DB52-4D6F-99F6-3010DF0F354E}"/>
                </a:ext>
              </a:extLst>
            </p:cNvPr>
            <p:cNvSpPr/>
            <p:nvPr/>
          </p:nvSpPr>
          <p:spPr>
            <a:xfrm>
              <a:off x="4965700" y="2325688"/>
              <a:ext cx="411163" cy="723900"/>
            </a:xfrm>
            <a:custGeom>
              <a:avLst/>
              <a:gdLst>
                <a:gd name="connsiteX0" fmla="*/ 142875 w 411957"/>
                <a:gd name="connsiteY0" fmla="*/ 438150 h 723900"/>
                <a:gd name="connsiteX1" fmla="*/ 85725 w 411957"/>
                <a:gd name="connsiteY1" fmla="*/ 273844 h 723900"/>
                <a:gd name="connsiteX2" fmla="*/ 35719 w 411957"/>
                <a:gd name="connsiteY2" fmla="*/ 130969 h 723900"/>
                <a:gd name="connsiteX3" fmla="*/ 0 w 411957"/>
                <a:gd name="connsiteY3" fmla="*/ 35719 h 723900"/>
                <a:gd name="connsiteX4" fmla="*/ 200025 w 411957"/>
                <a:gd name="connsiteY4" fmla="*/ 0 h 723900"/>
                <a:gd name="connsiteX5" fmla="*/ 271463 w 411957"/>
                <a:gd name="connsiteY5" fmla="*/ 166688 h 723900"/>
                <a:gd name="connsiteX6" fmla="*/ 359569 w 411957"/>
                <a:gd name="connsiteY6" fmla="*/ 390525 h 723900"/>
                <a:gd name="connsiteX7" fmla="*/ 378619 w 411957"/>
                <a:gd name="connsiteY7" fmla="*/ 442913 h 723900"/>
                <a:gd name="connsiteX8" fmla="*/ 388144 w 411957"/>
                <a:gd name="connsiteY8" fmla="*/ 483394 h 723900"/>
                <a:gd name="connsiteX9" fmla="*/ 397669 w 411957"/>
                <a:gd name="connsiteY9" fmla="*/ 533400 h 723900"/>
                <a:gd name="connsiteX10" fmla="*/ 411957 w 411957"/>
                <a:gd name="connsiteY10" fmla="*/ 697707 h 723900"/>
                <a:gd name="connsiteX11" fmla="*/ 235744 w 411957"/>
                <a:gd name="connsiteY11" fmla="*/ 723900 h 723900"/>
                <a:gd name="connsiteX12" fmla="*/ 188119 w 411957"/>
                <a:gd name="connsiteY12" fmla="*/ 571500 h 723900"/>
                <a:gd name="connsiteX13" fmla="*/ 142875 w 411957"/>
                <a:gd name="connsiteY13" fmla="*/ 4381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957" h="723900">
                  <a:moveTo>
                    <a:pt x="142875" y="438150"/>
                  </a:moveTo>
                  <a:lnTo>
                    <a:pt x="85725" y="273844"/>
                  </a:lnTo>
                  <a:lnTo>
                    <a:pt x="35719" y="130969"/>
                  </a:lnTo>
                  <a:lnTo>
                    <a:pt x="0" y="35719"/>
                  </a:lnTo>
                  <a:lnTo>
                    <a:pt x="200025" y="0"/>
                  </a:lnTo>
                  <a:lnTo>
                    <a:pt x="271463" y="166688"/>
                  </a:lnTo>
                  <a:lnTo>
                    <a:pt x="359569" y="390525"/>
                  </a:lnTo>
                  <a:lnTo>
                    <a:pt x="378619" y="442913"/>
                  </a:lnTo>
                  <a:lnTo>
                    <a:pt x="388144" y="483394"/>
                  </a:lnTo>
                  <a:lnTo>
                    <a:pt x="397669" y="533400"/>
                  </a:lnTo>
                  <a:lnTo>
                    <a:pt x="411957" y="697707"/>
                  </a:lnTo>
                  <a:lnTo>
                    <a:pt x="235744" y="723900"/>
                  </a:lnTo>
                  <a:lnTo>
                    <a:pt x="188119" y="571500"/>
                  </a:lnTo>
                  <a:lnTo>
                    <a:pt x="142875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73DDD147-68E7-4F7D-85D8-B2D8EE398D4F}"/>
                </a:ext>
              </a:extLst>
            </p:cNvPr>
            <p:cNvSpPr/>
            <p:nvPr/>
          </p:nvSpPr>
          <p:spPr>
            <a:xfrm>
              <a:off x="5900738" y="2198688"/>
              <a:ext cx="455612" cy="746125"/>
            </a:xfrm>
            <a:custGeom>
              <a:avLst/>
              <a:gdLst>
                <a:gd name="connsiteX0" fmla="*/ 128587 w 454818"/>
                <a:gd name="connsiteY0" fmla="*/ 416719 h 747712"/>
                <a:gd name="connsiteX1" fmla="*/ 133350 w 454818"/>
                <a:gd name="connsiteY1" fmla="*/ 321469 h 747712"/>
                <a:gd name="connsiteX2" fmla="*/ 135731 w 454818"/>
                <a:gd name="connsiteY2" fmla="*/ 235744 h 747712"/>
                <a:gd name="connsiteX3" fmla="*/ 133350 w 454818"/>
                <a:gd name="connsiteY3" fmla="*/ 185737 h 747712"/>
                <a:gd name="connsiteX4" fmla="*/ 128587 w 454818"/>
                <a:gd name="connsiteY4" fmla="*/ 159544 h 747712"/>
                <a:gd name="connsiteX5" fmla="*/ 114300 w 454818"/>
                <a:gd name="connsiteY5" fmla="*/ 128587 h 747712"/>
                <a:gd name="connsiteX6" fmla="*/ 85725 w 454818"/>
                <a:gd name="connsiteY6" fmla="*/ 88106 h 747712"/>
                <a:gd name="connsiteX7" fmla="*/ 57150 w 454818"/>
                <a:gd name="connsiteY7" fmla="*/ 57150 h 747712"/>
                <a:gd name="connsiteX8" fmla="*/ 0 w 454818"/>
                <a:gd name="connsiteY8" fmla="*/ 2381 h 747712"/>
                <a:gd name="connsiteX9" fmla="*/ 147637 w 454818"/>
                <a:gd name="connsiteY9" fmla="*/ 0 h 747712"/>
                <a:gd name="connsiteX10" fmla="*/ 252412 w 454818"/>
                <a:gd name="connsiteY10" fmla="*/ 66675 h 747712"/>
                <a:gd name="connsiteX11" fmla="*/ 333375 w 454818"/>
                <a:gd name="connsiteY11" fmla="*/ 123825 h 747712"/>
                <a:gd name="connsiteX12" fmla="*/ 400050 w 454818"/>
                <a:gd name="connsiteY12" fmla="*/ 176212 h 747712"/>
                <a:gd name="connsiteX13" fmla="*/ 435768 w 454818"/>
                <a:gd name="connsiteY13" fmla="*/ 207169 h 747712"/>
                <a:gd name="connsiteX14" fmla="*/ 447675 w 454818"/>
                <a:gd name="connsiteY14" fmla="*/ 221456 h 747712"/>
                <a:gd name="connsiteX15" fmla="*/ 452437 w 454818"/>
                <a:gd name="connsiteY15" fmla="*/ 233362 h 747712"/>
                <a:gd name="connsiteX16" fmla="*/ 454818 w 454818"/>
                <a:gd name="connsiteY16" fmla="*/ 252412 h 747712"/>
                <a:gd name="connsiteX17" fmla="*/ 447675 w 454818"/>
                <a:gd name="connsiteY17" fmla="*/ 280987 h 747712"/>
                <a:gd name="connsiteX18" fmla="*/ 431006 w 454818"/>
                <a:gd name="connsiteY18" fmla="*/ 316706 h 747712"/>
                <a:gd name="connsiteX19" fmla="*/ 404812 w 454818"/>
                <a:gd name="connsiteY19" fmla="*/ 352425 h 747712"/>
                <a:gd name="connsiteX20" fmla="*/ 383381 w 454818"/>
                <a:gd name="connsiteY20" fmla="*/ 388144 h 747712"/>
                <a:gd name="connsiteX21" fmla="*/ 347662 w 454818"/>
                <a:gd name="connsiteY21" fmla="*/ 469106 h 747712"/>
                <a:gd name="connsiteX22" fmla="*/ 307181 w 454818"/>
                <a:gd name="connsiteY22" fmla="*/ 581025 h 747712"/>
                <a:gd name="connsiteX23" fmla="*/ 245268 w 454818"/>
                <a:gd name="connsiteY23" fmla="*/ 742950 h 747712"/>
                <a:gd name="connsiteX24" fmla="*/ 111918 w 454818"/>
                <a:gd name="connsiteY24" fmla="*/ 747712 h 747712"/>
                <a:gd name="connsiteX25" fmla="*/ 116681 w 454818"/>
                <a:gd name="connsiteY25" fmla="*/ 600075 h 747712"/>
                <a:gd name="connsiteX26" fmla="*/ 128587 w 454818"/>
                <a:gd name="connsiteY26" fmla="*/ 416719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818" h="747712">
                  <a:moveTo>
                    <a:pt x="128587" y="416719"/>
                  </a:moveTo>
                  <a:lnTo>
                    <a:pt x="133350" y="321469"/>
                  </a:lnTo>
                  <a:cubicBezTo>
                    <a:pt x="134144" y="292894"/>
                    <a:pt x="134937" y="264319"/>
                    <a:pt x="135731" y="235744"/>
                  </a:cubicBezTo>
                  <a:lnTo>
                    <a:pt x="133350" y="185737"/>
                  </a:lnTo>
                  <a:lnTo>
                    <a:pt x="128587" y="159544"/>
                  </a:lnTo>
                  <a:lnTo>
                    <a:pt x="114300" y="128587"/>
                  </a:lnTo>
                  <a:lnTo>
                    <a:pt x="85725" y="88106"/>
                  </a:lnTo>
                  <a:lnTo>
                    <a:pt x="57150" y="57150"/>
                  </a:lnTo>
                  <a:lnTo>
                    <a:pt x="0" y="2381"/>
                  </a:lnTo>
                  <a:lnTo>
                    <a:pt x="147637" y="0"/>
                  </a:lnTo>
                  <a:lnTo>
                    <a:pt x="252412" y="66675"/>
                  </a:lnTo>
                  <a:lnTo>
                    <a:pt x="333375" y="123825"/>
                  </a:lnTo>
                  <a:lnTo>
                    <a:pt x="400050" y="176212"/>
                  </a:lnTo>
                  <a:lnTo>
                    <a:pt x="435768" y="207169"/>
                  </a:lnTo>
                  <a:lnTo>
                    <a:pt x="447675" y="221456"/>
                  </a:lnTo>
                  <a:lnTo>
                    <a:pt x="452437" y="233362"/>
                  </a:lnTo>
                  <a:lnTo>
                    <a:pt x="454818" y="252412"/>
                  </a:lnTo>
                  <a:lnTo>
                    <a:pt x="447675" y="280987"/>
                  </a:lnTo>
                  <a:lnTo>
                    <a:pt x="431006" y="316706"/>
                  </a:lnTo>
                  <a:lnTo>
                    <a:pt x="404812" y="352425"/>
                  </a:lnTo>
                  <a:lnTo>
                    <a:pt x="383381" y="388144"/>
                  </a:lnTo>
                  <a:lnTo>
                    <a:pt x="347662" y="469106"/>
                  </a:lnTo>
                  <a:lnTo>
                    <a:pt x="307181" y="581025"/>
                  </a:lnTo>
                  <a:lnTo>
                    <a:pt x="245268" y="742950"/>
                  </a:lnTo>
                  <a:lnTo>
                    <a:pt x="111918" y="747712"/>
                  </a:lnTo>
                  <a:lnTo>
                    <a:pt x="116681" y="600075"/>
                  </a:lnTo>
                  <a:lnTo>
                    <a:pt x="128587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0F94E262-3EEA-469D-9185-94E20C6125BD}"/>
                </a:ext>
              </a:extLst>
            </p:cNvPr>
            <p:cNvSpPr/>
            <p:nvPr/>
          </p:nvSpPr>
          <p:spPr>
            <a:xfrm>
              <a:off x="4144963" y="2713038"/>
              <a:ext cx="3227387" cy="555625"/>
            </a:xfrm>
            <a:custGeom>
              <a:avLst/>
              <a:gdLst>
                <a:gd name="connsiteX0" fmla="*/ 1670234 w 3226828"/>
                <a:gd name="connsiteY0" fmla="*/ 332989 h 554982"/>
                <a:gd name="connsiteX1" fmla="*/ 1432384 w 3226828"/>
                <a:gd name="connsiteY1" fmla="*/ 362060 h 554982"/>
                <a:gd name="connsiteX2" fmla="*/ 1236819 w 3226828"/>
                <a:gd name="connsiteY2" fmla="*/ 388487 h 554982"/>
                <a:gd name="connsiteX3" fmla="*/ 1043896 w 3226828"/>
                <a:gd name="connsiteY3" fmla="*/ 420201 h 554982"/>
                <a:gd name="connsiteX4" fmla="*/ 922329 w 3226828"/>
                <a:gd name="connsiteY4" fmla="*/ 441343 h 554982"/>
                <a:gd name="connsiteX5" fmla="*/ 803404 w 3226828"/>
                <a:gd name="connsiteY5" fmla="*/ 470413 h 554982"/>
                <a:gd name="connsiteX6" fmla="*/ 650123 w 3226828"/>
                <a:gd name="connsiteY6" fmla="*/ 510055 h 554982"/>
                <a:gd name="connsiteX7" fmla="*/ 547055 w 3226828"/>
                <a:gd name="connsiteY7" fmla="*/ 541768 h 554982"/>
                <a:gd name="connsiteX8" fmla="*/ 504770 w 3226828"/>
                <a:gd name="connsiteY8" fmla="*/ 554982 h 554982"/>
                <a:gd name="connsiteX9" fmla="*/ 465129 w 3226828"/>
                <a:gd name="connsiteY9" fmla="*/ 549697 h 554982"/>
                <a:gd name="connsiteX10" fmla="*/ 385845 w 3226828"/>
                <a:gd name="connsiteY10" fmla="*/ 533840 h 554982"/>
                <a:gd name="connsiteX11" fmla="*/ 327704 w 3226828"/>
                <a:gd name="connsiteY11" fmla="*/ 517983 h 554982"/>
                <a:gd name="connsiteX12" fmla="*/ 285420 w 3226828"/>
                <a:gd name="connsiteY12" fmla="*/ 499484 h 554982"/>
                <a:gd name="connsiteX13" fmla="*/ 227279 w 3226828"/>
                <a:gd name="connsiteY13" fmla="*/ 470413 h 554982"/>
                <a:gd name="connsiteX14" fmla="*/ 169138 w 3226828"/>
                <a:gd name="connsiteY14" fmla="*/ 436057 h 554982"/>
                <a:gd name="connsiteX15" fmla="*/ 118925 w 3226828"/>
                <a:gd name="connsiteY15" fmla="*/ 401701 h 554982"/>
                <a:gd name="connsiteX16" fmla="*/ 73998 w 3226828"/>
                <a:gd name="connsiteY16" fmla="*/ 364702 h 554982"/>
                <a:gd name="connsiteX17" fmla="*/ 29071 w 3226828"/>
                <a:gd name="connsiteY17" fmla="*/ 322418 h 554982"/>
                <a:gd name="connsiteX18" fmla="*/ 18500 w 3226828"/>
                <a:gd name="connsiteY18" fmla="*/ 309204 h 554982"/>
                <a:gd name="connsiteX19" fmla="*/ 7929 w 3226828"/>
                <a:gd name="connsiteY19" fmla="*/ 293348 h 554982"/>
                <a:gd name="connsiteX20" fmla="*/ 0 w 3226828"/>
                <a:gd name="connsiteY20" fmla="*/ 269563 h 554982"/>
                <a:gd name="connsiteX21" fmla="*/ 5286 w 3226828"/>
                <a:gd name="connsiteY21" fmla="*/ 256349 h 554982"/>
                <a:gd name="connsiteX22" fmla="*/ 21143 w 3226828"/>
                <a:gd name="connsiteY22" fmla="*/ 251063 h 554982"/>
                <a:gd name="connsiteX23" fmla="*/ 44928 w 3226828"/>
                <a:gd name="connsiteY23" fmla="*/ 258991 h 554982"/>
                <a:gd name="connsiteX24" fmla="*/ 124211 w 3226828"/>
                <a:gd name="connsiteY24" fmla="*/ 288062 h 554982"/>
                <a:gd name="connsiteX25" fmla="*/ 214065 w 3226828"/>
                <a:gd name="connsiteY25" fmla="*/ 317133 h 554982"/>
                <a:gd name="connsiteX26" fmla="*/ 277492 w 3226828"/>
                <a:gd name="connsiteY26" fmla="*/ 330346 h 554982"/>
                <a:gd name="connsiteX27" fmla="*/ 348847 w 3226828"/>
                <a:gd name="connsiteY27" fmla="*/ 335632 h 554982"/>
                <a:gd name="connsiteX28" fmla="*/ 393774 w 3226828"/>
                <a:gd name="connsiteY28" fmla="*/ 335632 h 554982"/>
                <a:gd name="connsiteX29" fmla="*/ 510056 w 3226828"/>
                <a:gd name="connsiteY29" fmla="*/ 317133 h 554982"/>
                <a:gd name="connsiteX30" fmla="*/ 742620 w 3226828"/>
                <a:gd name="connsiteY30" fmla="*/ 277491 h 554982"/>
                <a:gd name="connsiteX31" fmla="*/ 1041254 w 3226828"/>
                <a:gd name="connsiteY31" fmla="*/ 216707 h 554982"/>
                <a:gd name="connsiteX32" fmla="*/ 1292317 w 3226828"/>
                <a:gd name="connsiteY32" fmla="*/ 187637 h 554982"/>
                <a:gd name="connsiteX33" fmla="*/ 1556595 w 3226828"/>
                <a:gd name="connsiteY33" fmla="*/ 153280 h 554982"/>
                <a:gd name="connsiteX34" fmla="*/ 1900155 w 3226828"/>
                <a:gd name="connsiteY34" fmla="*/ 105711 h 554982"/>
                <a:gd name="connsiteX35" fmla="*/ 2005866 w 3226828"/>
                <a:gd name="connsiteY35" fmla="*/ 108353 h 554982"/>
                <a:gd name="connsiteX36" fmla="*/ 2227859 w 3226828"/>
                <a:gd name="connsiteY36" fmla="*/ 89854 h 554982"/>
                <a:gd name="connsiteX37" fmla="*/ 2489494 w 3226828"/>
                <a:gd name="connsiteY37" fmla="*/ 63426 h 554982"/>
                <a:gd name="connsiteX38" fmla="*/ 2579348 w 3226828"/>
                <a:gd name="connsiteY38" fmla="*/ 44927 h 554982"/>
                <a:gd name="connsiteX39" fmla="*/ 2756414 w 3226828"/>
                <a:gd name="connsiteY39" fmla="*/ 0 h 554982"/>
                <a:gd name="connsiteX40" fmla="*/ 2764343 w 3226828"/>
                <a:gd name="connsiteY40" fmla="*/ 0 h 554982"/>
                <a:gd name="connsiteX41" fmla="*/ 2814555 w 3226828"/>
                <a:gd name="connsiteY41" fmla="*/ 7928 h 554982"/>
                <a:gd name="connsiteX42" fmla="*/ 2899124 w 3226828"/>
                <a:gd name="connsiteY42" fmla="*/ 26427 h 554982"/>
                <a:gd name="connsiteX43" fmla="*/ 2981050 w 3226828"/>
                <a:gd name="connsiteY43" fmla="*/ 52855 h 554982"/>
                <a:gd name="connsiteX44" fmla="*/ 3052405 w 3226828"/>
                <a:gd name="connsiteY44" fmla="*/ 79283 h 554982"/>
                <a:gd name="connsiteX45" fmla="*/ 3129045 w 3226828"/>
                <a:gd name="connsiteY45" fmla="*/ 116282 h 554982"/>
                <a:gd name="connsiteX46" fmla="*/ 3171330 w 3226828"/>
                <a:gd name="connsiteY46" fmla="*/ 142709 h 554982"/>
                <a:gd name="connsiteX47" fmla="*/ 3192472 w 3226828"/>
                <a:gd name="connsiteY47" fmla="*/ 158566 h 554982"/>
                <a:gd name="connsiteX48" fmla="*/ 3208329 w 3226828"/>
                <a:gd name="connsiteY48" fmla="*/ 171780 h 554982"/>
                <a:gd name="connsiteX49" fmla="*/ 3218900 w 3226828"/>
                <a:gd name="connsiteY49" fmla="*/ 190279 h 554982"/>
                <a:gd name="connsiteX50" fmla="*/ 3224185 w 3226828"/>
                <a:gd name="connsiteY50" fmla="*/ 211422 h 554982"/>
                <a:gd name="connsiteX51" fmla="*/ 3226828 w 3226828"/>
                <a:gd name="connsiteY51" fmla="*/ 229921 h 554982"/>
                <a:gd name="connsiteX52" fmla="*/ 3221543 w 3226828"/>
                <a:gd name="connsiteY52" fmla="*/ 251063 h 554982"/>
                <a:gd name="connsiteX53" fmla="*/ 3203043 w 3226828"/>
                <a:gd name="connsiteY53" fmla="*/ 272205 h 554982"/>
                <a:gd name="connsiteX54" fmla="*/ 3176615 w 3226828"/>
                <a:gd name="connsiteY54" fmla="*/ 290705 h 554982"/>
                <a:gd name="connsiteX55" fmla="*/ 3129045 w 3226828"/>
                <a:gd name="connsiteY55" fmla="*/ 306561 h 554982"/>
                <a:gd name="connsiteX56" fmla="*/ 3084118 w 3226828"/>
                <a:gd name="connsiteY56" fmla="*/ 309204 h 554982"/>
                <a:gd name="connsiteX57" fmla="*/ 2991621 w 3226828"/>
                <a:gd name="connsiteY57" fmla="*/ 301276 h 554982"/>
                <a:gd name="connsiteX58" fmla="*/ 2814555 w 3226828"/>
                <a:gd name="connsiteY58" fmla="*/ 290705 h 554982"/>
                <a:gd name="connsiteX59" fmla="*/ 2600491 w 3226828"/>
                <a:gd name="connsiteY59" fmla="*/ 288062 h 554982"/>
                <a:gd name="connsiteX60" fmla="*/ 2370569 w 3226828"/>
                <a:gd name="connsiteY60" fmla="*/ 288062 h 554982"/>
                <a:gd name="connsiteX61" fmla="*/ 2050793 w 3226828"/>
                <a:gd name="connsiteY61" fmla="*/ 298633 h 554982"/>
                <a:gd name="connsiteX62" fmla="*/ 1670234 w 3226828"/>
                <a:gd name="connsiteY62" fmla="*/ 332989 h 5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26828" h="554982">
                  <a:moveTo>
                    <a:pt x="1670234" y="332989"/>
                  </a:moveTo>
                  <a:lnTo>
                    <a:pt x="1432384" y="362060"/>
                  </a:lnTo>
                  <a:lnTo>
                    <a:pt x="1236819" y="388487"/>
                  </a:lnTo>
                  <a:lnTo>
                    <a:pt x="1043896" y="420201"/>
                  </a:lnTo>
                  <a:lnTo>
                    <a:pt x="922329" y="441343"/>
                  </a:lnTo>
                  <a:lnTo>
                    <a:pt x="803404" y="470413"/>
                  </a:lnTo>
                  <a:lnTo>
                    <a:pt x="650123" y="510055"/>
                  </a:lnTo>
                  <a:lnTo>
                    <a:pt x="547055" y="541768"/>
                  </a:lnTo>
                  <a:lnTo>
                    <a:pt x="504770" y="554982"/>
                  </a:lnTo>
                  <a:lnTo>
                    <a:pt x="465129" y="549697"/>
                  </a:lnTo>
                  <a:lnTo>
                    <a:pt x="385845" y="533840"/>
                  </a:lnTo>
                  <a:lnTo>
                    <a:pt x="327704" y="517983"/>
                  </a:lnTo>
                  <a:lnTo>
                    <a:pt x="285420" y="499484"/>
                  </a:lnTo>
                  <a:lnTo>
                    <a:pt x="227279" y="470413"/>
                  </a:lnTo>
                  <a:lnTo>
                    <a:pt x="169138" y="436057"/>
                  </a:lnTo>
                  <a:lnTo>
                    <a:pt x="118925" y="401701"/>
                  </a:lnTo>
                  <a:lnTo>
                    <a:pt x="73998" y="364702"/>
                  </a:lnTo>
                  <a:lnTo>
                    <a:pt x="29071" y="322418"/>
                  </a:lnTo>
                  <a:lnTo>
                    <a:pt x="18500" y="309204"/>
                  </a:lnTo>
                  <a:lnTo>
                    <a:pt x="7929" y="293348"/>
                  </a:lnTo>
                  <a:lnTo>
                    <a:pt x="0" y="269563"/>
                  </a:lnTo>
                  <a:lnTo>
                    <a:pt x="5286" y="256349"/>
                  </a:lnTo>
                  <a:lnTo>
                    <a:pt x="21143" y="251063"/>
                  </a:lnTo>
                  <a:lnTo>
                    <a:pt x="44928" y="258991"/>
                  </a:lnTo>
                  <a:lnTo>
                    <a:pt x="124211" y="288062"/>
                  </a:lnTo>
                  <a:lnTo>
                    <a:pt x="214065" y="317133"/>
                  </a:lnTo>
                  <a:lnTo>
                    <a:pt x="277492" y="330346"/>
                  </a:lnTo>
                  <a:lnTo>
                    <a:pt x="348847" y="335632"/>
                  </a:lnTo>
                  <a:lnTo>
                    <a:pt x="393774" y="335632"/>
                  </a:lnTo>
                  <a:lnTo>
                    <a:pt x="510056" y="317133"/>
                  </a:lnTo>
                  <a:lnTo>
                    <a:pt x="742620" y="277491"/>
                  </a:lnTo>
                  <a:lnTo>
                    <a:pt x="1041254" y="216707"/>
                  </a:lnTo>
                  <a:lnTo>
                    <a:pt x="1292317" y="187637"/>
                  </a:lnTo>
                  <a:lnTo>
                    <a:pt x="1556595" y="153280"/>
                  </a:lnTo>
                  <a:lnTo>
                    <a:pt x="1900155" y="105711"/>
                  </a:lnTo>
                  <a:lnTo>
                    <a:pt x="2005866" y="108353"/>
                  </a:lnTo>
                  <a:lnTo>
                    <a:pt x="2227859" y="89854"/>
                  </a:lnTo>
                  <a:lnTo>
                    <a:pt x="2489494" y="63426"/>
                  </a:lnTo>
                  <a:lnTo>
                    <a:pt x="2579348" y="44927"/>
                  </a:lnTo>
                  <a:lnTo>
                    <a:pt x="2756414" y="0"/>
                  </a:lnTo>
                  <a:lnTo>
                    <a:pt x="2764343" y="0"/>
                  </a:lnTo>
                  <a:lnTo>
                    <a:pt x="2814555" y="7928"/>
                  </a:lnTo>
                  <a:lnTo>
                    <a:pt x="2899124" y="26427"/>
                  </a:lnTo>
                  <a:lnTo>
                    <a:pt x="2981050" y="52855"/>
                  </a:lnTo>
                  <a:lnTo>
                    <a:pt x="3052405" y="79283"/>
                  </a:lnTo>
                  <a:lnTo>
                    <a:pt x="3129045" y="116282"/>
                  </a:lnTo>
                  <a:lnTo>
                    <a:pt x="3171330" y="142709"/>
                  </a:lnTo>
                  <a:lnTo>
                    <a:pt x="3192472" y="158566"/>
                  </a:lnTo>
                  <a:lnTo>
                    <a:pt x="3208329" y="171780"/>
                  </a:lnTo>
                  <a:lnTo>
                    <a:pt x="3218900" y="190279"/>
                  </a:lnTo>
                  <a:lnTo>
                    <a:pt x="3224185" y="211422"/>
                  </a:lnTo>
                  <a:lnTo>
                    <a:pt x="3226828" y="229921"/>
                  </a:lnTo>
                  <a:lnTo>
                    <a:pt x="3221543" y="251063"/>
                  </a:lnTo>
                  <a:lnTo>
                    <a:pt x="3203043" y="272205"/>
                  </a:lnTo>
                  <a:lnTo>
                    <a:pt x="3176615" y="290705"/>
                  </a:lnTo>
                  <a:lnTo>
                    <a:pt x="3129045" y="306561"/>
                  </a:lnTo>
                  <a:lnTo>
                    <a:pt x="3084118" y="309204"/>
                  </a:lnTo>
                  <a:lnTo>
                    <a:pt x="2991621" y="301276"/>
                  </a:lnTo>
                  <a:lnTo>
                    <a:pt x="2814555" y="290705"/>
                  </a:lnTo>
                  <a:lnTo>
                    <a:pt x="2600491" y="288062"/>
                  </a:lnTo>
                  <a:lnTo>
                    <a:pt x="2370569" y="288062"/>
                  </a:lnTo>
                  <a:lnTo>
                    <a:pt x="2050793" y="298633"/>
                  </a:lnTo>
                  <a:lnTo>
                    <a:pt x="1670234" y="3329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9">
              <a:extLst>
                <a:ext uri="{FF2B5EF4-FFF2-40B4-BE49-F238E27FC236}">
                  <a16:creationId xmlns:a16="http://schemas.microsoft.com/office/drawing/2014/main" id="{2E3277D2-F7BC-41D0-AD87-821C05295012}"/>
                </a:ext>
              </a:extLst>
            </p:cNvPr>
            <p:cNvSpPr/>
            <p:nvPr/>
          </p:nvSpPr>
          <p:spPr>
            <a:xfrm>
              <a:off x="4557713" y="3529013"/>
              <a:ext cx="517525" cy="1301750"/>
            </a:xfrm>
            <a:custGeom>
              <a:avLst/>
              <a:gdLst>
                <a:gd name="connsiteX0" fmla="*/ 242887 w 516731"/>
                <a:gd name="connsiteY0" fmla="*/ 716756 h 1302543"/>
                <a:gd name="connsiteX1" fmla="*/ 233362 w 516731"/>
                <a:gd name="connsiteY1" fmla="*/ 628650 h 1302543"/>
                <a:gd name="connsiteX2" fmla="*/ 219075 w 516731"/>
                <a:gd name="connsiteY2" fmla="*/ 514350 h 1302543"/>
                <a:gd name="connsiteX3" fmla="*/ 202406 w 516731"/>
                <a:gd name="connsiteY3" fmla="*/ 419100 h 1302543"/>
                <a:gd name="connsiteX4" fmla="*/ 188118 w 516731"/>
                <a:gd name="connsiteY4" fmla="*/ 328612 h 1302543"/>
                <a:gd name="connsiteX5" fmla="*/ 178593 w 516731"/>
                <a:gd name="connsiteY5" fmla="*/ 283368 h 1302543"/>
                <a:gd name="connsiteX6" fmla="*/ 169068 w 516731"/>
                <a:gd name="connsiteY6" fmla="*/ 245268 h 1302543"/>
                <a:gd name="connsiteX7" fmla="*/ 154781 w 516731"/>
                <a:gd name="connsiteY7" fmla="*/ 211931 h 1302543"/>
                <a:gd name="connsiteX8" fmla="*/ 142875 w 516731"/>
                <a:gd name="connsiteY8" fmla="*/ 190500 h 1302543"/>
                <a:gd name="connsiteX9" fmla="*/ 126206 w 516731"/>
                <a:gd name="connsiteY9" fmla="*/ 169068 h 1302543"/>
                <a:gd name="connsiteX10" fmla="*/ 102393 w 516731"/>
                <a:gd name="connsiteY10" fmla="*/ 138112 h 1302543"/>
                <a:gd name="connsiteX11" fmla="*/ 76200 w 516731"/>
                <a:gd name="connsiteY11" fmla="*/ 111918 h 1302543"/>
                <a:gd name="connsiteX12" fmla="*/ 35718 w 516731"/>
                <a:gd name="connsiteY12" fmla="*/ 80962 h 1302543"/>
                <a:gd name="connsiteX13" fmla="*/ 11906 w 516731"/>
                <a:gd name="connsiteY13" fmla="*/ 61912 h 1302543"/>
                <a:gd name="connsiteX14" fmla="*/ 0 w 516731"/>
                <a:gd name="connsiteY14" fmla="*/ 42862 h 1302543"/>
                <a:gd name="connsiteX15" fmla="*/ 0 w 516731"/>
                <a:gd name="connsiteY15" fmla="*/ 30956 h 1302543"/>
                <a:gd name="connsiteX16" fmla="*/ 0 w 516731"/>
                <a:gd name="connsiteY16" fmla="*/ 19050 h 1302543"/>
                <a:gd name="connsiteX17" fmla="*/ 21431 w 516731"/>
                <a:gd name="connsiteY17" fmla="*/ 11906 h 1302543"/>
                <a:gd name="connsiteX18" fmla="*/ 64293 w 516731"/>
                <a:gd name="connsiteY18" fmla="*/ 4762 h 1302543"/>
                <a:gd name="connsiteX19" fmla="*/ 135731 w 516731"/>
                <a:gd name="connsiteY19" fmla="*/ 0 h 1302543"/>
                <a:gd name="connsiteX20" fmla="*/ 188118 w 516731"/>
                <a:gd name="connsiteY20" fmla="*/ 4762 h 1302543"/>
                <a:gd name="connsiteX21" fmla="*/ 247650 w 516731"/>
                <a:gd name="connsiteY21" fmla="*/ 16668 h 1302543"/>
                <a:gd name="connsiteX22" fmla="*/ 290512 w 516731"/>
                <a:gd name="connsiteY22" fmla="*/ 28575 h 1302543"/>
                <a:gd name="connsiteX23" fmla="*/ 381000 w 516731"/>
                <a:gd name="connsiteY23" fmla="*/ 188118 h 1302543"/>
                <a:gd name="connsiteX24" fmla="*/ 407193 w 516731"/>
                <a:gd name="connsiteY24" fmla="*/ 366712 h 1302543"/>
                <a:gd name="connsiteX25" fmla="*/ 433387 w 516731"/>
                <a:gd name="connsiteY25" fmla="*/ 554831 h 1302543"/>
                <a:gd name="connsiteX26" fmla="*/ 464343 w 516731"/>
                <a:gd name="connsiteY26" fmla="*/ 795337 h 1302543"/>
                <a:gd name="connsiteX27" fmla="*/ 500062 w 516731"/>
                <a:gd name="connsiteY27" fmla="*/ 1064418 h 1302543"/>
                <a:gd name="connsiteX28" fmla="*/ 516731 w 516731"/>
                <a:gd name="connsiteY28" fmla="*/ 1193006 h 1302543"/>
                <a:gd name="connsiteX29" fmla="*/ 485775 w 516731"/>
                <a:gd name="connsiteY29" fmla="*/ 1257300 h 1302543"/>
                <a:gd name="connsiteX30" fmla="*/ 473868 w 516731"/>
                <a:gd name="connsiteY30" fmla="*/ 1281112 h 1302543"/>
                <a:gd name="connsiteX31" fmla="*/ 464343 w 516731"/>
                <a:gd name="connsiteY31" fmla="*/ 1290637 h 1302543"/>
                <a:gd name="connsiteX32" fmla="*/ 447675 w 516731"/>
                <a:gd name="connsiteY32" fmla="*/ 1300162 h 1302543"/>
                <a:gd name="connsiteX33" fmla="*/ 433387 w 516731"/>
                <a:gd name="connsiteY33" fmla="*/ 1302543 h 1302543"/>
                <a:gd name="connsiteX34" fmla="*/ 414337 w 516731"/>
                <a:gd name="connsiteY34" fmla="*/ 1302543 h 1302543"/>
                <a:gd name="connsiteX35" fmla="*/ 395287 w 516731"/>
                <a:gd name="connsiteY35" fmla="*/ 1293018 h 1302543"/>
                <a:gd name="connsiteX36" fmla="*/ 378618 w 516731"/>
                <a:gd name="connsiteY36" fmla="*/ 1276350 h 1302543"/>
                <a:gd name="connsiteX37" fmla="*/ 352425 w 516731"/>
                <a:gd name="connsiteY37" fmla="*/ 1243012 h 1302543"/>
                <a:gd name="connsiteX38" fmla="*/ 326231 w 516731"/>
                <a:gd name="connsiteY38" fmla="*/ 1200150 h 1302543"/>
                <a:gd name="connsiteX39" fmla="*/ 292893 w 516731"/>
                <a:gd name="connsiteY39" fmla="*/ 1128712 h 1302543"/>
                <a:gd name="connsiteX40" fmla="*/ 273843 w 516731"/>
                <a:gd name="connsiteY40" fmla="*/ 1059656 h 1302543"/>
                <a:gd name="connsiteX41" fmla="*/ 266700 w 516731"/>
                <a:gd name="connsiteY41" fmla="*/ 971550 h 1302543"/>
                <a:gd name="connsiteX42" fmla="*/ 242887 w 516731"/>
                <a:gd name="connsiteY42" fmla="*/ 7167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302543">
                  <a:moveTo>
                    <a:pt x="242887" y="716756"/>
                  </a:moveTo>
                  <a:lnTo>
                    <a:pt x="233362" y="628650"/>
                  </a:lnTo>
                  <a:lnTo>
                    <a:pt x="219075" y="514350"/>
                  </a:lnTo>
                  <a:lnTo>
                    <a:pt x="202406" y="419100"/>
                  </a:lnTo>
                  <a:lnTo>
                    <a:pt x="188118" y="328612"/>
                  </a:lnTo>
                  <a:lnTo>
                    <a:pt x="178593" y="283368"/>
                  </a:lnTo>
                  <a:lnTo>
                    <a:pt x="169068" y="245268"/>
                  </a:lnTo>
                  <a:lnTo>
                    <a:pt x="154781" y="211931"/>
                  </a:lnTo>
                  <a:lnTo>
                    <a:pt x="142875" y="190500"/>
                  </a:lnTo>
                  <a:lnTo>
                    <a:pt x="126206" y="169068"/>
                  </a:lnTo>
                  <a:lnTo>
                    <a:pt x="102393" y="138112"/>
                  </a:lnTo>
                  <a:lnTo>
                    <a:pt x="76200" y="111918"/>
                  </a:lnTo>
                  <a:lnTo>
                    <a:pt x="35718" y="80962"/>
                  </a:lnTo>
                  <a:lnTo>
                    <a:pt x="11906" y="61912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1431" y="11906"/>
                  </a:lnTo>
                  <a:lnTo>
                    <a:pt x="64293" y="4762"/>
                  </a:lnTo>
                  <a:lnTo>
                    <a:pt x="135731" y="0"/>
                  </a:lnTo>
                  <a:lnTo>
                    <a:pt x="188118" y="4762"/>
                  </a:lnTo>
                  <a:lnTo>
                    <a:pt x="247650" y="16668"/>
                  </a:lnTo>
                  <a:lnTo>
                    <a:pt x="290512" y="28575"/>
                  </a:lnTo>
                  <a:lnTo>
                    <a:pt x="381000" y="188118"/>
                  </a:lnTo>
                  <a:lnTo>
                    <a:pt x="407193" y="366712"/>
                  </a:lnTo>
                  <a:lnTo>
                    <a:pt x="433387" y="554831"/>
                  </a:lnTo>
                  <a:lnTo>
                    <a:pt x="464343" y="795337"/>
                  </a:lnTo>
                  <a:lnTo>
                    <a:pt x="500062" y="1064418"/>
                  </a:lnTo>
                  <a:lnTo>
                    <a:pt x="516731" y="1193006"/>
                  </a:lnTo>
                  <a:lnTo>
                    <a:pt x="485775" y="1257300"/>
                  </a:lnTo>
                  <a:lnTo>
                    <a:pt x="473868" y="1281112"/>
                  </a:lnTo>
                  <a:lnTo>
                    <a:pt x="464343" y="1290637"/>
                  </a:lnTo>
                  <a:lnTo>
                    <a:pt x="447675" y="1300162"/>
                  </a:lnTo>
                  <a:lnTo>
                    <a:pt x="433387" y="1302543"/>
                  </a:lnTo>
                  <a:lnTo>
                    <a:pt x="414337" y="1302543"/>
                  </a:lnTo>
                  <a:lnTo>
                    <a:pt x="395287" y="1293018"/>
                  </a:lnTo>
                  <a:lnTo>
                    <a:pt x="378618" y="1276350"/>
                  </a:lnTo>
                  <a:lnTo>
                    <a:pt x="352425" y="1243012"/>
                  </a:lnTo>
                  <a:lnTo>
                    <a:pt x="326231" y="1200150"/>
                  </a:lnTo>
                  <a:lnTo>
                    <a:pt x="292893" y="1128712"/>
                  </a:lnTo>
                  <a:lnTo>
                    <a:pt x="273843" y="1059656"/>
                  </a:lnTo>
                  <a:lnTo>
                    <a:pt x="266700" y="971550"/>
                  </a:lnTo>
                  <a:lnTo>
                    <a:pt x="242887" y="716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0">
              <a:extLst>
                <a:ext uri="{FF2B5EF4-FFF2-40B4-BE49-F238E27FC236}">
                  <a16:creationId xmlns:a16="http://schemas.microsoft.com/office/drawing/2014/main" id="{EBE96572-7D49-4D98-852B-F0008C4871FC}"/>
                </a:ext>
              </a:extLst>
            </p:cNvPr>
            <p:cNvSpPr/>
            <p:nvPr/>
          </p:nvSpPr>
          <p:spPr>
            <a:xfrm>
              <a:off x="4781550" y="3268663"/>
              <a:ext cx="2162175" cy="1322388"/>
            </a:xfrm>
            <a:custGeom>
              <a:avLst/>
              <a:gdLst>
                <a:gd name="connsiteX0" fmla="*/ 923925 w 2162175"/>
                <a:gd name="connsiteY0" fmla="*/ 333375 h 1321594"/>
                <a:gd name="connsiteX1" fmla="*/ 742950 w 2162175"/>
                <a:gd name="connsiteY1" fmla="*/ 359569 h 1321594"/>
                <a:gd name="connsiteX2" fmla="*/ 576263 w 2162175"/>
                <a:gd name="connsiteY2" fmla="*/ 388144 h 1321594"/>
                <a:gd name="connsiteX3" fmla="*/ 457200 w 2162175"/>
                <a:gd name="connsiteY3" fmla="*/ 409575 h 1321594"/>
                <a:gd name="connsiteX4" fmla="*/ 304800 w 2162175"/>
                <a:gd name="connsiteY4" fmla="*/ 438150 h 1321594"/>
                <a:gd name="connsiteX5" fmla="*/ 83344 w 2162175"/>
                <a:gd name="connsiteY5" fmla="*/ 483394 h 1321594"/>
                <a:gd name="connsiteX6" fmla="*/ 0 w 2162175"/>
                <a:gd name="connsiteY6" fmla="*/ 273844 h 1321594"/>
                <a:gd name="connsiteX7" fmla="*/ 69056 w 2162175"/>
                <a:gd name="connsiteY7" fmla="*/ 290513 h 1321594"/>
                <a:gd name="connsiteX8" fmla="*/ 176213 w 2162175"/>
                <a:gd name="connsiteY8" fmla="*/ 276225 h 1321594"/>
                <a:gd name="connsiteX9" fmla="*/ 564356 w 2162175"/>
                <a:gd name="connsiteY9" fmla="*/ 223838 h 1321594"/>
                <a:gd name="connsiteX10" fmla="*/ 931069 w 2162175"/>
                <a:gd name="connsiteY10" fmla="*/ 169069 h 1321594"/>
                <a:gd name="connsiteX11" fmla="*/ 1183481 w 2162175"/>
                <a:gd name="connsiteY11" fmla="*/ 130969 h 1321594"/>
                <a:gd name="connsiteX12" fmla="*/ 1473994 w 2162175"/>
                <a:gd name="connsiteY12" fmla="*/ 83344 h 1321594"/>
                <a:gd name="connsiteX13" fmla="*/ 1676400 w 2162175"/>
                <a:gd name="connsiteY13" fmla="*/ 50007 h 1321594"/>
                <a:gd name="connsiteX14" fmla="*/ 1702594 w 2162175"/>
                <a:gd name="connsiteY14" fmla="*/ 40482 h 1321594"/>
                <a:gd name="connsiteX15" fmla="*/ 1716881 w 2162175"/>
                <a:gd name="connsiteY15" fmla="*/ 23813 h 1321594"/>
                <a:gd name="connsiteX16" fmla="*/ 1735931 w 2162175"/>
                <a:gd name="connsiteY16" fmla="*/ 9525 h 1321594"/>
                <a:gd name="connsiteX17" fmla="*/ 1766888 w 2162175"/>
                <a:gd name="connsiteY17" fmla="*/ 0 h 1321594"/>
                <a:gd name="connsiteX18" fmla="*/ 1812131 w 2162175"/>
                <a:gd name="connsiteY18" fmla="*/ 0 h 1321594"/>
                <a:gd name="connsiteX19" fmla="*/ 1859756 w 2162175"/>
                <a:gd name="connsiteY19" fmla="*/ 11907 h 1321594"/>
                <a:gd name="connsiteX20" fmla="*/ 1931194 w 2162175"/>
                <a:gd name="connsiteY20" fmla="*/ 47625 h 1321594"/>
                <a:gd name="connsiteX21" fmla="*/ 2062163 w 2162175"/>
                <a:gd name="connsiteY21" fmla="*/ 116682 h 1321594"/>
                <a:gd name="connsiteX22" fmla="*/ 2112169 w 2162175"/>
                <a:gd name="connsiteY22" fmla="*/ 150019 h 1321594"/>
                <a:gd name="connsiteX23" fmla="*/ 2150269 w 2162175"/>
                <a:gd name="connsiteY23" fmla="*/ 176213 h 1321594"/>
                <a:gd name="connsiteX24" fmla="*/ 2157413 w 2162175"/>
                <a:gd name="connsiteY24" fmla="*/ 185738 h 1321594"/>
                <a:gd name="connsiteX25" fmla="*/ 2162175 w 2162175"/>
                <a:gd name="connsiteY25" fmla="*/ 200025 h 1321594"/>
                <a:gd name="connsiteX26" fmla="*/ 2162175 w 2162175"/>
                <a:gd name="connsiteY26" fmla="*/ 221457 h 1321594"/>
                <a:gd name="connsiteX27" fmla="*/ 2150269 w 2162175"/>
                <a:gd name="connsiteY27" fmla="*/ 247650 h 1321594"/>
                <a:gd name="connsiteX28" fmla="*/ 2126456 w 2162175"/>
                <a:gd name="connsiteY28" fmla="*/ 283369 h 1321594"/>
                <a:gd name="connsiteX29" fmla="*/ 2090738 w 2162175"/>
                <a:gd name="connsiteY29" fmla="*/ 323850 h 1321594"/>
                <a:gd name="connsiteX30" fmla="*/ 2081213 w 2162175"/>
                <a:gd name="connsiteY30" fmla="*/ 338138 h 1321594"/>
                <a:gd name="connsiteX31" fmla="*/ 2047875 w 2162175"/>
                <a:gd name="connsiteY31" fmla="*/ 533400 h 1321594"/>
                <a:gd name="connsiteX32" fmla="*/ 1964531 w 2162175"/>
                <a:gd name="connsiteY32" fmla="*/ 997744 h 1321594"/>
                <a:gd name="connsiteX33" fmla="*/ 1945481 w 2162175"/>
                <a:gd name="connsiteY33" fmla="*/ 1109663 h 1321594"/>
                <a:gd name="connsiteX34" fmla="*/ 1921669 w 2162175"/>
                <a:gd name="connsiteY34" fmla="*/ 1235869 h 1321594"/>
                <a:gd name="connsiteX35" fmla="*/ 1907381 w 2162175"/>
                <a:gd name="connsiteY35" fmla="*/ 1278732 h 1321594"/>
                <a:gd name="connsiteX36" fmla="*/ 1895475 w 2162175"/>
                <a:gd name="connsiteY36" fmla="*/ 1302544 h 1321594"/>
                <a:gd name="connsiteX37" fmla="*/ 1878806 w 2162175"/>
                <a:gd name="connsiteY37" fmla="*/ 1316832 h 1321594"/>
                <a:gd name="connsiteX38" fmla="*/ 1859756 w 2162175"/>
                <a:gd name="connsiteY38" fmla="*/ 1321594 h 1321594"/>
                <a:gd name="connsiteX39" fmla="*/ 1843088 w 2162175"/>
                <a:gd name="connsiteY39" fmla="*/ 1321594 h 1321594"/>
                <a:gd name="connsiteX40" fmla="*/ 1802606 w 2162175"/>
                <a:gd name="connsiteY40" fmla="*/ 1316832 h 1321594"/>
                <a:gd name="connsiteX41" fmla="*/ 1697831 w 2162175"/>
                <a:gd name="connsiteY41" fmla="*/ 1138238 h 1321594"/>
                <a:gd name="connsiteX42" fmla="*/ 1714500 w 2162175"/>
                <a:gd name="connsiteY42" fmla="*/ 995363 h 1321594"/>
                <a:gd name="connsiteX43" fmla="*/ 1747838 w 2162175"/>
                <a:gd name="connsiteY43" fmla="*/ 738188 h 1321594"/>
                <a:gd name="connsiteX44" fmla="*/ 1766888 w 2162175"/>
                <a:gd name="connsiteY44" fmla="*/ 604838 h 1321594"/>
                <a:gd name="connsiteX45" fmla="*/ 1766888 w 2162175"/>
                <a:gd name="connsiteY45" fmla="*/ 304800 h 1321594"/>
                <a:gd name="connsiteX46" fmla="*/ 1764506 w 2162175"/>
                <a:gd name="connsiteY46" fmla="*/ 285750 h 1321594"/>
                <a:gd name="connsiteX47" fmla="*/ 1745456 w 2162175"/>
                <a:gd name="connsiteY47" fmla="*/ 269082 h 1321594"/>
                <a:gd name="connsiteX48" fmla="*/ 1728788 w 2162175"/>
                <a:gd name="connsiteY48" fmla="*/ 259557 h 1321594"/>
                <a:gd name="connsiteX49" fmla="*/ 1709738 w 2162175"/>
                <a:gd name="connsiteY49" fmla="*/ 252413 h 1321594"/>
                <a:gd name="connsiteX50" fmla="*/ 1681163 w 2162175"/>
                <a:gd name="connsiteY50" fmla="*/ 247650 h 1321594"/>
                <a:gd name="connsiteX51" fmla="*/ 1614488 w 2162175"/>
                <a:gd name="connsiteY51" fmla="*/ 252413 h 1321594"/>
                <a:gd name="connsiteX52" fmla="*/ 1454944 w 2162175"/>
                <a:gd name="connsiteY52" fmla="*/ 266700 h 1321594"/>
                <a:gd name="connsiteX53" fmla="*/ 1290638 w 2162175"/>
                <a:gd name="connsiteY53" fmla="*/ 285750 h 1321594"/>
                <a:gd name="connsiteX54" fmla="*/ 1131094 w 2162175"/>
                <a:gd name="connsiteY54" fmla="*/ 304800 h 1321594"/>
                <a:gd name="connsiteX55" fmla="*/ 923925 w 2162175"/>
                <a:gd name="connsiteY55" fmla="*/ 3333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321594">
                  <a:moveTo>
                    <a:pt x="923925" y="333375"/>
                  </a:moveTo>
                  <a:lnTo>
                    <a:pt x="742950" y="359569"/>
                  </a:lnTo>
                  <a:lnTo>
                    <a:pt x="576263" y="388144"/>
                  </a:lnTo>
                  <a:lnTo>
                    <a:pt x="457200" y="409575"/>
                  </a:lnTo>
                  <a:lnTo>
                    <a:pt x="304800" y="438150"/>
                  </a:lnTo>
                  <a:lnTo>
                    <a:pt x="83344" y="483394"/>
                  </a:lnTo>
                  <a:lnTo>
                    <a:pt x="0" y="273844"/>
                  </a:lnTo>
                  <a:lnTo>
                    <a:pt x="69056" y="290513"/>
                  </a:lnTo>
                  <a:lnTo>
                    <a:pt x="176213" y="276225"/>
                  </a:lnTo>
                  <a:lnTo>
                    <a:pt x="564356" y="223838"/>
                  </a:lnTo>
                  <a:lnTo>
                    <a:pt x="931069" y="169069"/>
                  </a:lnTo>
                  <a:lnTo>
                    <a:pt x="1183481" y="130969"/>
                  </a:lnTo>
                  <a:lnTo>
                    <a:pt x="1473994" y="83344"/>
                  </a:lnTo>
                  <a:lnTo>
                    <a:pt x="1676400" y="50007"/>
                  </a:lnTo>
                  <a:lnTo>
                    <a:pt x="1702594" y="40482"/>
                  </a:lnTo>
                  <a:lnTo>
                    <a:pt x="1716881" y="23813"/>
                  </a:lnTo>
                  <a:lnTo>
                    <a:pt x="1735931" y="9525"/>
                  </a:lnTo>
                  <a:lnTo>
                    <a:pt x="1766888" y="0"/>
                  </a:lnTo>
                  <a:lnTo>
                    <a:pt x="1812131" y="0"/>
                  </a:lnTo>
                  <a:lnTo>
                    <a:pt x="1859756" y="11907"/>
                  </a:lnTo>
                  <a:lnTo>
                    <a:pt x="1931194" y="47625"/>
                  </a:lnTo>
                  <a:lnTo>
                    <a:pt x="2062163" y="116682"/>
                  </a:lnTo>
                  <a:lnTo>
                    <a:pt x="2112169" y="150019"/>
                  </a:lnTo>
                  <a:lnTo>
                    <a:pt x="2150269" y="176213"/>
                  </a:lnTo>
                  <a:lnTo>
                    <a:pt x="2157413" y="185738"/>
                  </a:lnTo>
                  <a:lnTo>
                    <a:pt x="2162175" y="200025"/>
                  </a:lnTo>
                  <a:lnTo>
                    <a:pt x="2162175" y="221457"/>
                  </a:lnTo>
                  <a:lnTo>
                    <a:pt x="2150269" y="247650"/>
                  </a:lnTo>
                  <a:lnTo>
                    <a:pt x="2126456" y="283369"/>
                  </a:lnTo>
                  <a:lnTo>
                    <a:pt x="2090738" y="323850"/>
                  </a:lnTo>
                  <a:lnTo>
                    <a:pt x="2081213" y="338138"/>
                  </a:lnTo>
                  <a:lnTo>
                    <a:pt x="2047875" y="533400"/>
                  </a:lnTo>
                  <a:lnTo>
                    <a:pt x="1964531" y="997744"/>
                  </a:lnTo>
                  <a:lnTo>
                    <a:pt x="1945481" y="1109663"/>
                  </a:lnTo>
                  <a:lnTo>
                    <a:pt x="1921669" y="1235869"/>
                  </a:lnTo>
                  <a:lnTo>
                    <a:pt x="1907381" y="1278732"/>
                  </a:lnTo>
                  <a:lnTo>
                    <a:pt x="1895475" y="1302544"/>
                  </a:lnTo>
                  <a:lnTo>
                    <a:pt x="1878806" y="1316832"/>
                  </a:lnTo>
                  <a:lnTo>
                    <a:pt x="1859756" y="1321594"/>
                  </a:lnTo>
                  <a:lnTo>
                    <a:pt x="1843088" y="1321594"/>
                  </a:lnTo>
                  <a:lnTo>
                    <a:pt x="1802606" y="1316832"/>
                  </a:lnTo>
                  <a:lnTo>
                    <a:pt x="1697831" y="1138238"/>
                  </a:lnTo>
                  <a:lnTo>
                    <a:pt x="1714500" y="995363"/>
                  </a:lnTo>
                  <a:lnTo>
                    <a:pt x="1747838" y="738188"/>
                  </a:lnTo>
                  <a:lnTo>
                    <a:pt x="1766888" y="604838"/>
                  </a:lnTo>
                  <a:lnTo>
                    <a:pt x="1766888" y="304800"/>
                  </a:lnTo>
                  <a:lnTo>
                    <a:pt x="1764506" y="285750"/>
                  </a:lnTo>
                  <a:lnTo>
                    <a:pt x="1745456" y="269082"/>
                  </a:lnTo>
                  <a:lnTo>
                    <a:pt x="1728788" y="259557"/>
                  </a:lnTo>
                  <a:lnTo>
                    <a:pt x="1709738" y="252413"/>
                  </a:lnTo>
                  <a:lnTo>
                    <a:pt x="1681163" y="247650"/>
                  </a:lnTo>
                  <a:lnTo>
                    <a:pt x="1614488" y="252413"/>
                  </a:lnTo>
                  <a:lnTo>
                    <a:pt x="1454944" y="266700"/>
                  </a:lnTo>
                  <a:lnTo>
                    <a:pt x="1290638" y="285750"/>
                  </a:lnTo>
                  <a:lnTo>
                    <a:pt x="1131094" y="304800"/>
                  </a:lnTo>
                  <a:lnTo>
                    <a:pt x="923925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1">
              <a:extLst>
                <a:ext uri="{FF2B5EF4-FFF2-40B4-BE49-F238E27FC236}">
                  <a16:creationId xmlns:a16="http://schemas.microsoft.com/office/drawing/2014/main" id="{1140C608-F4BF-4D08-B3D1-52420231AF73}"/>
                </a:ext>
              </a:extLst>
            </p:cNvPr>
            <p:cNvSpPr/>
            <p:nvPr/>
          </p:nvSpPr>
          <p:spPr>
            <a:xfrm>
              <a:off x="4899025" y="3849688"/>
              <a:ext cx="1711325" cy="396875"/>
            </a:xfrm>
            <a:custGeom>
              <a:avLst/>
              <a:gdLst>
                <a:gd name="connsiteX0" fmla="*/ 757238 w 1712119"/>
                <a:gd name="connsiteY0" fmla="*/ 80963 h 395288"/>
                <a:gd name="connsiteX1" fmla="*/ 588169 w 1712119"/>
                <a:gd name="connsiteY1" fmla="*/ 107157 h 395288"/>
                <a:gd name="connsiteX2" fmla="*/ 445294 w 1712119"/>
                <a:gd name="connsiteY2" fmla="*/ 130969 h 395288"/>
                <a:gd name="connsiteX3" fmla="*/ 238125 w 1712119"/>
                <a:gd name="connsiteY3" fmla="*/ 169069 h 395288"/>
                <a:gd name="connsiteX4" fmla="*/ 0 w 1712119"/>
                <a:gd name="connsiteY4" fmla="*/ 219075 h 395288"/>
                <a:gd name="connsiteX5" fmla="*/ 33338 w 1712119"/>
                <a:gd name="connsiteY5" fmla="*/ 395288 h 395288"/>
                <a:gd name="connsiteX6" fmla="*/ 228600 w 1712119"/>
                <a:gd name="connsiteY6" fmla="*/ 350044 h 395288"/>
                <a:gd name="connsiteX7" fmla="*/ 445294 w 1712119"/>
                <a:gd name="connsiteY7" fmla="*/ 304800 h 395288"/>
                <a:gd name="connsiteX8" fmla="*/ 652463 w 1712119"/>
                <a:gd name="connsiteY8" fmla="*/ 264319 h 395288"/>
                <a:gd name="connsiteX9" fmla="*/ 845344 w 1712119"/>
                <a:gd name="connsiteY9" fmla="*/ 233363 h 395288"/>
                <a:gd name="connsiteX10" fmla="*/ 1059657 w 1712119"/>
                <a:gd name="connsiteY10" fmla="*/ 207169 h 395288"/>
                <a:gd name="connsiteX11" fmla="*/ 1240632 w 1712119"/>
                <a:gd name="connsiteY11" fmla="*/ 190500 h 395288"/>
                <a:gd name="connsiteX12" fmla="*/ 1419225 w 1712119"/>
                <a:gd name="connsiteY12" fmla="*/ 180975 h 395288"/>
                <a:gd name="connsiteX13" fmla="*/ 1600200 w 1712119"/>
                <a:gd name="connsiteY13" fmla="*/ 176213 h 395288"/>
                <a:gd name="connsiteX14" fmla="*/ 1709738 w 1712119"/>
                <a:gd name="connsiteY14" fmla="*/ 183357 h 395288"/>
                <a:gd name="connsiteX15" fmla="*/ 1712119 w 1712119"/>
                <a:gd name="connsiteY15" fmla="*/ 0 h 395288"/>
                <a:gd name="connsiteX16" fmla="*/ 1590675 w 1712119"/>
                <a:gd name="connsiteY16" fmla="*/ 4763 h 395288"/>
                <a:gd name="connsiteX17" fmla="*/ 1462088 w 1712119"/>
                <a:gd name="connsiteY17" fmla="*/ 9525 h 395288"/>
                <a:gd name="connsiteX18" fmla="*/ 1340644 w 1712119"/>
                <a:gd name="connsiteY18" fmla="*/ 16669 h 395288"/>
                <a:gd name="connsiteX19" fmla="*/ 1181100 w 1712119"/>
                <a:gd name="connsiteY19" fmla="*/ 28575 h 395288"/>
                <a:gd name="connsiteX20" fmla="*/ 1038225 w 1712119"/>
                <a:gd name="connsiteY20" fmla="*/ 42863 h 395288"/>
                <a:gd name="connsiteX21" fmla="*/ 757238 w 1712119"/>
                <a:gd name="connsiteY21" fmla="*/ 8096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2119" h="395288">
                  <a:moveTo>
                    <a:pt x="757238" y="80963"/>
                  </a:moveTo>
                  <a:lnTo>
                    <a:pt x="588169" y="107157"/>
                  </a:lnTo>
                  <a:lnTo>
                    <a:pt x="445294" y="130969"/>
                  </a:lnTo>
                  <a:lnTo>
                    <a:pt x="238125" y="169069"/>
                  </a:lnTo>
                  <a:lnTo>
                    <a:pt x="0" y="219075"/>
                  </a:lnTo>
                  <a:lnTo>
                    <a:pt x="33338" y="395288"/>
                  </a:lnTo>
                  <a:lnTo>
                    <a:pt x="228600" y="350044"/>
                  </a:lnTo>
                  <a:lnTo>
                    <a:pt x="445294" y="304800"/>
                  </a:lnTo>
                  <a:lnTo>
                    <a:pt x="652463" y="264319"/>
                  </a:lnTo>
                  <a:lnTo>
                    <a:pt x="845344" y="233363"/>
                  </a:lnTo>
                  <a:lnTo>
                    <a:pt x="1059657" y="207169"/>
                  </a:lnTo>
                  <a:lnTo>
                    <a:pt x="1240632" y="190500"/>
                  </a:lnTo>
                  <a:lnTo>
                    <a:pt x="1419225" y="180975"/>
                  </a:lnTo>
                  <a:lnTo>
                    <a:pt x="1600200" y="176213"/>
                  </a:lnTo>
                  <a:lnTo>
                    <a:pt x="1709738" y="183357"/>
                  </a:lnTo>
                  <a:cubicBezTo>
                    <a:pt x="1710532" y="122238"/>
                    <a:pt x="1711325" y="61119"/>
                    <a:pt x="1712119" y="0"/>
                  </a:cubicBezTo>
                  <a:lnTo>
                    <a:pt x="1590675" y="4763"/>
                  </a:lnTo>
                  <a:lnTo>
                    <a:pt x="1462088" y="9525"/>
                  </a:lnTo>
                  <a:lnTo>
                    <a:pt x="1340644" y="16669"/>
                  </a:lnTo>
                  <a:lnTo>
                    <a:pt x="1181100" y="28575"/>
                  </a:lnTo>
                  <a:lnTo>
                    <a:pt x="1038225" y="42863"/>
                  </a:lnTo>
                  <a:lnTo>
                    <a:pt x="757238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2">
              <a:extLst>
                <a:ext uri="{FF2B5EF4-FFF2-40B4-BE49-F238E27FC236}">
                  <a16:creationId xmlns:a16="http://schemas.microsoft.com/office/drawing/2014/main" id="{D44BF07A-1E7E-4C88-9E72-12BA5C1A2278}"/>
                </a:ext>
              </a:extLst>
            </p:cNvPr>
            <p:cNvSpPr/>
            <p:nvPr/>
          </p:nvSpPr>
          <p:spPr>
            <a:xfrm>
              <a:off x="4981575" y="4386263"/>
              <a:ext cx="1652588" cy="349250"/>
            </a:xfrm>
            <a:custGeom>
              <a:avLst/>
              <a:gdLst>
                <a:gd name="connsiteX0" fmla="*/ 428625 w 1652588"/>
                <a:gd name="connsiteY0" fmla="*/ 285750 h 350043"/>
                <a:gd name="connsiteX1" fmla="*/ 211931 w 1652588"/>
                <a:gd name="connsiteY1" fmla="*/ 316706 h 350043"/>
                <a:gd name="connsiteX2" fmla="*/ 16669 w 1652588"/>
                <a:gd name="connsiteY2" fmla="*/ 350043 h 350043"/>
                <a:gd name="connsiteX3" fmla="*/ 0 w 1652588"/>
                <a:gd name="connsiteY3" fmla="*/ 195262 h 350043"/>
                <a:gd name="connsiteX4" fmla="*/ 159544 w 1652588"/>
                <a:gd name="connsiteY4" fmla="*/ 161925 h 350043"/>
                <a:gd name="connsiteX5" fmla="*/ 352425 w 1652588"/>
                <a:gd name="connsiteY5" fmla="*/ 123825 h 350043"/>
                <a:gd name="connsiteX6" fmla="*/ 609600 w 1652588"/>
                <a:gd name="connsiteY6" fmla="*/ 78581 h 350043"/>
                <a:gd name="connsiteX7" fmla="*/ 835819 w 1652588"/>
                <a:gd name="connsiteY7" fmla="*/ 45243 h 350043"/>
                <a:gd name="connsiteX8" fmla="*/ 1042988 w 1652588"/>
                <a:gd name="connsiteY8" fmla="*/ 23812 h 350043"/>
                <a:gd name="connsiteX9" fmla="*/ 1214438 w 1652588"/>
                <a:gd name="connsiteY9" fmla="*/ 9525 h 350043"/>
                <a:gd name="connsiteX10" fmla="*/ 1402556 w 1652588"/>
                <a:gd name="connsiteY10" fmla="*/ 2381 h 350043"/>
                <a:gd name="connsiteX11" fmla="*/ 1614488 w 1652588"/>
                <a:gd name="connsiteY11" fmla="*/ 0 h 350043"/>
                <a:gd name="connsiteX12" fmla="*/ 1652588 w 1652588"/>
                <a:gd name="connsiteY12" fmla="*/ 202406 h 350043"/>
                <a:gd name="connsiteX13" fmla="*/ 1604963 w 1652588"/>
                <a:gd name="connsiteY13" fmla="*/ 200025 h 350043"/>
                <a:gd name="connsiteX14" fmla="*/ 1571625 w 1652588"/>
                <a:gd name="connsiteY14" fmla="*/ 197643 h 350043"/>
                <a:gd name="connsiteX15" fmla="*/ 1481138 w 1652588"/>
                <a:gd name="connsiteY15" fmla="*/ 185737 h 350043"/>
                <a:gd name="connsiteX16" fmla="*/ 1431131 w 1652588"/>
                <a:gd name="connsiteY16" fmla="*/ 178593 h 350043"/>
                <a:gd name="connsiteX17" fmla="*/ 1373981 w 1652588"/>
                <a:gd name="connsiteY17" fmla="*/ 178593 h 350043"/>
                <a:gd name="connsiteX18" fmla="*/ 1266825 w 1652588"/>
                <a:gd name="connsiteY18" fmla="*/ 185737 h 350043"/>
                <a:gd name="connsiteX19" fmla="*/ 1135856 w 1652588"/>
                <a:gd name="connsiteY19" fmla="*/ 197643 h 350043"/>
                <a:gd name="connsiteX20" fmla="*/ 964406 w 1652588"/>
                <a:gd name="connsiteY20" fmla="*/ 216693 h 350043"/>
                <a:gd name="connsiteX21" fmla="*/ 773906 w 1652588"/>
                <a:gd name="connsiteY21" fmla="*/ 240506 h 350043"/>
                <a:gd name="connsiteX22" fmla="*/ 526256 w 1652588"/>
                <a:gd name="connsiteY22" fmla="*/ 271462 h 350043"/>
                <a:gd name="connsiteX23" fmla="*/ 428625 w 1652588"/>
                <a:gd name="connsiteY23" fmla="*/ 285750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2588" h="350043">
                  <a:moveTo>
                    <a:pt x="428625" y="285750"/>
                  </a:moveTo>
                  <a:lnTo>
                    <a:pt x="211931" y="316706"/>
                  </a:lnTo>
                  <a:lnTo>
                    <a:pt x="16669" y="350043"/>
                  </a:lnTo>
                  <a:lnTo>
                    <a:pt x="0" y="195262"/>
                  </a:lnTo>
                  <a:lnTo>
                    <a:pt x="159544" y="161925"/>
                  </a:lnTo>
                  <a:lnTo>
                    <a:pt x="352425" y="123825"/>
                  </a:lnTo>
                  <a:lnTo>
                    <a:pt x="609600" y="78581"/>
                  </a:lnTo>
                  <a:lnTo>
                    <a:pt x="835819" y="45243"/>
                  </a:lnTo>
                  <a:lnTo>
                    <a:pt x="1042988" y="23812"/>
                  </a:lnTo>
                  <a:lnTo>
                    <a:pt x="1214438" y="9525"/>
                  </a:lnTo>
                  <a:lnTo>
                    <a:pt x="1402556" y="2381"/>
                  </a:lnTo>
                  <a:lnTo>
                    <a:pt x="1614488" y="0"/>
                  </a:lnTo>
                  <a:lnTo>
                    <a:pt x="1652588" y="202406"/>
                  </a:lnTo>
                  <a:lnTo>
                    <a:pt x="1604963" y="200025"/>
                  </a:lnTo>
                  <a:lnTo>
                    <a:pt x="1571625" y="197643"/>
                  </a:lnTo>
                  <a:lnTo>
                    <a:pt x="1481138" y="185737"/>
                  </a:lnTo>
                  <a:lnTo>
                    <a:pt x="1431131" y="178593"/>
                  </a:lnTo>
                  <a:lnTo>
                    <a:pt x="1373981" y="178593"/>
                  </a:lnTo>
                  <a:lnTo>
                    <a:pt x="1266825" y="185737"/>
                  </a:lnTo>
                  <a:lnTo>
                    <a:pt x="1135856" y="197643"/>
                  </a:lnTo>
                  <a:lnTo>
                    <a:pt x="964406" y="216693"/>
                  </a:lnTo>
                  <a:lnTo>
                    <a:pt x="773906" y="240506"/>
                  </a:lnTo>
                  <a:lnTo>
                    <a:pt x="526256" y="271462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3">
              <a:extLst>
                <a:ext uri="{FF2B5EF4-FFF2-40B4-BE49-F238E27FC236}">
                  <a16:creationId xmlns:a16="http://schemas.microsoft.com/office/drawing/2014/main" id="{6FFB02A0-F0F9-4780-AB10-28F354886D39}"/>
                </a:ext>
              </a:extLst>
            </p:cNvPr>
            <p:cNvSpPr/>
            <p:nvPr/>
          </p:nvSpPr>
          <p:spPr>
            <a:xfrm>
              <a:off x="3922713" y="4854576"/>
              <a:ext cx="3562350" cy="558800"/>
            </a:xfrm>
            <a:custGeom>
              <a:avLst/>
              <a:gdLst>
                <a:gd name="connsiteX0" fmla="*/ 1413426 w 3562410"/>
                <a:gd name="connsiteY0" fmla="*/ 184611 h 559602"/>
                <a:gd name="connsiteX1" fmla="*/ 1185547 w 3562410"/>
                <a:gd name="connsiteY1" fmla="*/ 216341 h 559602"/>
                <a:gd name="connsiteX2" fmla="*/ 876901 w 3562410"/>
                <a:gd name="connsiteY2" fmla="*/ 256725 h 559602"/>
                <a:gd name="connsiteX3" fmla="*/ 677868 w 3562410"/>
                <a:gd name="connsiteY3" fmla="*/ 282686 h 559602"/>
                <a:gd name="connsiteX4" fmla="*/ 594216 w 3562410"/>
                <a:gd name="connsiteY4" fmla="*/ 294224 h 559602"/>
                <a:gd name="connsiteX5" fmla="*/ 548063 w 3562410"/>
                <a:gd name="connsiteY5" fmla="*/ 299993 h 559602"/>
                <a:gd name="connsiteX6" fmla="*/ 499026 w 3562410"/>
                <a:gd name="connsiteY6" fmla="*/ 302877 h 559602"/>
                <a:gd name="connsiteX7" fmla="*/ 441335 w 3562410"/>
                <a:gd name="connsiteY7" fmla="*/ 299993 h 559602"/>
                <a:gd name="connsiteX8" fmla="*/ 357683 w 3562410"/>
                <a:gd name="connsiteY8" fmla="*/ 291339 h 559602"/>
                <a:gd name="connsiteX9" fmla="*/ 285570 w 3562410"/>
                <a:gd name="connsiteY9" fmla="*/ 276917 h 559602"/>
                <a:gd name="connsiteX10" fmla="*/ 196149 w 3562410"/>
                <a:gd name="connsiteY10" fmla="*/ 250956 h 559602"/>
                <a:gd name="connsiteX11" fmla="*/ 86536 w 3562410"/>
                <a:gd name="connsiteY11" fmla="*/ 210572 h 559602"/>
                <a:gd name="connsiteX12" fmla="*/ 37499 w 3562410"/>
                <a:gd name="connsiteY12" fmla="*/ 190380 h 559602"/>
                <a:gd name="connsiteX13" fmla="*/ 23077 w 3562410"/>
                <a:gd name="connsiteY13" fmla="*/ 190380 h 559602"/>
                <a:gd name="connsiteX14" fmla="*/ 5769 w 3562410"/>
                <a:gd name="connsiteY14" fmla="*/ 193265 h 559602"/>
                <a:gd name="connsiteX15" fmla="*/ 0 w 3562410"/>
                <a:gd name="connsiteY15" fmla="*/ 207687 h 559602"/>
                <a:gd name="connsiteX16" fmla="*/ 11538 w 3562410"/>
                <a:gd name="connsiteY16" fmla="*/ 236533 h 559602"/>
                <a:gd name="connsiteX17" fmla="*/ 31730 w 3562410"/>
                <a:gd name="connsiteY17" fmla="*/ 256725 h 559602"/>
                <a:gd name="connsiteX18" fmla="*/ 95190 w 3562410"/>
                <a:gd name="connsiteY18" fmla="*/ 305762 h 559602"/>
                <a:gd name="connsiteX19" fmla="*/ 187495 w 3562410"/>
                <a:gd name="connsiteY19" fmla="*/ 372106 h 559602"/>
                <a:gd name="connsiteX20" fmla="*/ 288454 w 3562410"/>
                <a:gd name="connsiteY20" fmla="*/ 441335 h 559602"/>
                <a:gd name="connsiteX21" fmla="*/ 349030 w 3562410"/>
                <a:gd name="connsiteY21" fmla="*/ 475950 h 559602"/>
                <a:gd name="connsiteX22" fmla="*/ 426912 w 3562410"/>
                <a:gd name="connsiteY22" fmla="*/ 516334 h 559602"/>
                <a:gd name="connsiteX23" fmla="*/ 487488 w 3562410"/>
                <a:gd name="connsiteY23" fmla="*/ 539410 h 559602"/>
                <a:gd name="connsiteX24" fmla="*/ 542294 w 3562410"/>
                <a:gd name="connsiteY24" fmla="*/ 556717 h 559602"/>
                <a:gd name="connsiteX25" fmla="*/ 574024 w 3562410"/>
                <a:gd name="connsiteY25" fmla="*/ 559602 h 559602"/>
                <a:gd name="connsiteX26" fmla="*/ 660560 w 3562410"/>
                <a:gd name="connsiteY26" fmla="*/ 527872 h 559602"/>
                <a:gd name="connsiteX27" fmla="*/ 744212 w 3562410"/>
                <a:gd name="connsiteY27" fmla="*/ 501911 h 559602"/>
                <a:gd name="connsiteX28" fmla="*/ 876901 w 3562410"/>
                <a:gd name="connsiteY28" fmla="*/ 467296 h 559602"/>
                <a:gd name="connsiteX29" fmla="*/ 1029782 w 3562410"/>
                <a:gd name="connsiteY29" fmla="*/ 432682 h 559602"/>
                <a:gd name="connsiteX30" fmla="*/ 1174009 w 3562410"/>
                <a:gd name="connsiteY30" fmla="*/ 406721 h 559602"/>
                <a:gd name="connsiteX31" fmla="*/ 1375927 w 3562410"/>
                <a:gd name="connsiteY31" fmla="*/ 374991 h 559602"/>
                <a:gd name="connsiteX32" fmla="*/ 1549000 w 3562410"/>
                <a:gd name="connsiteY32" fmla="*/ 351915 h 559602"/>
                <a:gd name="connsiteX33" fmla="*/ 1779763 w 3562410"/>
                <a:gd name="connsiteY33" fmla="*/ 331723 h 559602"/>
                <a:gd name="connsiteX34" fmla="*/ 1978796 w 3562410"/>
                <a:gd name="connsiteY34" fmla="*/ 337492 h 559602"/>
                <a:gd name="connsiteX35" fmla="*/ 2123024 w 3562410"/>
                <a:gd name="connsiteY35" fmla="*/ 320185 h 559602"/>
                <a:gd name="connsiteX36" fmla="*/ 2316288 w 3562410"/>
                <a:gd name="connsiteY36" fmla="*/ 302877 h 559602"/>
                <a:gd name="connsiteX37" fmla="*/ 2549936 w 3562410"/>
                <a:gd name="connsiteY37" fmla="*/ 294224 h 559602"/>
                <a:gd name="connsiteX38" fmla="*/ 2616280 w 3562410"/>
                <a:gd name="connsiteY38" fmla="*/ 291339 h 559602"/>
                <a:gd name="connsiteX39" fmla="*/ 2812429 w 3562410"/>
                <a:gd name="connsiteY39" fmla="*/ 291339 h 559602"/>
                <a:gd name="connsiteX40" fmla="*/ 3072038 w 3562410"/>
                <a:gd name="connsiteY40" fmla="*/ 288455 h 559602"/>
                <a:gd name="connsiteX41" fmla="*/ 3308571 w 3562410"/>
                <a:gd name="connsiteY41" fmla="*/ 288455 h 559602"/>
                <a:gd name="connsiteX42" fmla="*/ 3490297 w 3562410"/>
                <a:gd name="connsiteY42" fmla="*/ 288455 h 559602"/>
                <a:gd name="connsiteX43" fmla="*/ 3513373 w 3562410"/>
                <a:gd name="connsiteY43" fmla="*/ 285570 h 559602"/>
                <a:gd name="connsiteX44" fmla="*/ 3536449 w 3562410"/>
                <a:gd name="connsiteY44" fmla="*/ 274032 h 559602"/>
                <a:gd name="connsiteX45" fmla="*/ 3553757 w 3562410"/>
                <a:gd name="connsiteY45" fmla="*/ 259609 h 559602"/>
                <a:gd name="connsiteX46" fmla="*/ 3559526 w 3562410"/>
                <a:gd name="connsiteY46" fmla="*/ 242302 h 559602"/>
                <a:gd name="connsiteX47" fmla="*/ 3562410 w 3562410"/>
                <a:gd name="connsiteY47" fmla="*/ 224995 h 559602"/>
                <a:gd name="connsiteX48" fmla="*/ 3559526 w 3562410"/>
                <a:gd name="connsiteY48" fmla="*/ 207687 h 559602"/>
                <a:gd name="connsiteX49" fmla="*/ 3553757 w 3562410"/>
                <a:gd name="connsiteY49" fmla="*/ 181727 h 559602"/>
                <a:gd name="connsiteX50" fmla="*/ 3545103 w 3562410"/>
                <a:gd name="connsiteY50" fmla="*/ 164419 h 559602"/>
                <a:gd name="connsiteX51" fmla="*/ 3536449 w 3562410"/>
                <a:gd name="connsiteY51" fmla="*/ 149997 h 559602"/>
                <a:gd name="connsiteX52" fmla="*/ 3524911 w 3562410"/>
                <a:gd name="connsiteY52" fmla="*/ 138458 h 559602"/>
                <a:gd name="connsiteX53" fmla="*/ 3504719 w 3562410"/>
                <a:gd name="connsiteY53" fmla="*/ 124036 h 559602"/>
                <a:gd name="connsiteX54" fmla="*/ 3464336 w 3562410"/>
                <a:gd name="connsiteY54" fmla="*/ 100959 h 559602"/>
                <a:gd name="connsiteX55" fmla="*/ 3412414 w 3562410"/>
                <a:gd name="connsiteY55" fmla="*/ 77883 h 559602"/>
                <a:gd name="connsiteX56" fmla="*/ 3343185 w 3562410"/>
                <a:gd name="connsiteY56" fmla="*/ 54807 h 559602"/>
                <a:gd name="connsiteX57" fmla="*/ 3224919 w 3562410"/>
                <a:gd name="connsiteY57" fmla="*/ 28846 h 559602"/>
                <a:gd name="connsiteX58" fmla="*/ 3089345 w 3562410"/>
                <a:gd name="connsiteY58" fmla="*/ 5770 h 559602"/>
                <a:gd name="connsiteX59" fmla="*/ 3037424 w 3562410"/>
                <a:gd name="connsiteY59" fmla="*/ 0 h 559602"/>
                <a:gd name="connsiteX60" fmla="*/ 3008578 w 3562410"/>
                <a:gd name="connsiteY60" fmla="*/ 8654 h 559602"/>
                <a:gd name="connsiteX61" fmla="*/ 2922042 w 3562410"/>
                <a:gd name="connsiteY61" fmla="*/ 43269 h 559602"/>
                <a:gd name="connsiteX62" fmla="*/ 2855697 w 3562410"/>
                <a:gd name="connsiteY62" fmla="*/ 66345 h 559602"/>
                <a:gd name="connsiteX63" fmla="*/ 2812429 w 3562410"/>
                <a:gd name="connsiteY63" fmla="*/ 69229 h 559602"/>
                <a:gd name="connsiteX64" fmla="*/ 2590319 w 3562410"/>
                <a:gd name="connsiteY64" fmla="*/ 83652 h 559602"/>
                <a:gd name="connsiteX65" fmla="*/ 2324941 w 3562410"/>
                <a:gd name="connsiteY65" fmla="*/ 95190 h 559602"/>
                <a:gd name="connsiteX66" fmla="*/ 1996104 w 3562410"/>
                <a:gd name="connsiteY66" fmla="*/ 112498 h 559602"/>
                <a:gd name="connsiteX67" fmla="*/ 1750918 w 3562410"/>
                <a:gd name="connsiteY67" fmla="*/ 132689 h 559602"/>
                <a:gd name="connsiteX68" fmla="*/ 1603806 w 3562410"/>
                <a:gd name="connsiteY68" fmla="*/ 155766 h 559602"/>
                <a:gd name="connsiteX69" fmla="*/ 1413426 w 3562410"/>
                <a:gd name="connsiteY69" fmla="*/ 184611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410" h="559602">
                  <a:moveTo>
                    <a:pt x="1413426" y="184611"/>
                  </a:moveTo>
                  <a:lnTo>
                    <a:pt x="1185547" y="216341"/>
                  </a:lnTo>
                  <a:lnTo>
                    <a:pt x="876901" y="256725"/>
                  </a:lnTo>
                  <a:lnTo>
                    <a:pt x="677868" y="282686"/>
                  </a:lnTo>
                  <a:lnTo>
                    <a:pt x="594216" y="294224"/>
                  </a:lnTo>
                  <a:lnTo>
                    <a:pt x="548063" y="299993"/>
                  </a:lnTo>
                  <a:lnTo>
                    <a:pt x="499026" y="302877"/>
                  </a:lnTo>
                  <a:lnTo>
                    <a:pt x="441335" y="299993"/>
                  </a:lnTo>
                  <a:lnTo>
                    <a:pt x="357683" y="291339"/>
                  </a:lnTo>
                  <a:lnTo>
                    <a:pt x="285570" y="276917"/>
                  </a:lnTo>
                  <a:lnTo>
                    <a:pt x="196149" y="250956"/>
                  </a:lnTo>
                  <a:lnTo>
                    <a:pt x="86536" y="210572"/>
                  </a:lnTo>
                  <a:lnTo>
                    <a:pt x="37499" y="190380"/>
                  </a:lnTo>
                  <a:lnTo>
                    <a:pt x="23077" y="190380"/>
                  </a:lnTo>
                  <a:lnTo>
                    <a:pt x="5769" y="193265"/>
                  </a:lnTo>
                  <a:lnTo>
                    <a:pt x="0" y="207687"/>
                  </a:lnTo>
                  <a:lnTo>
                    <a:pt x="11538" y="236533"/>
                  </a:lnTo>
                  <a:lnTo>
                    <a:pt x="31730" y="256725"/>
                  </a:lnTo>
                  <a:lnTo>
                    <a:pt x="95190" y="305762"/>
                  </a:lnTo>
                  <a:lnTo>
                    <a:pt x="187495" y="372106"/>
                  </a:lnTo>
                  <a:lnTo>
                    <a:pt x="288454" y="441335"/>
                  </a:lnTo>
                  <a:lnTo>
                    <a:pt x="349030" y="475950"/>
                  </a:lnTo>
                  <a:lnTo>
                    <a:pt x="426912" y="516334"/>
                  </a:lnTo>
                  <a:lnTo>
                    <a:pt x="487488" y="539410"/>
                  </a:lnTo>
                  <a:lnTo>
                    <a:pt x="542294" y="556717"/>
                  </a:lnTo>
                  <a:lnTo>
                    <a:pt x="574024" y="559602"/>
                  </a:lnTo>
                  <a:lnTo>
                    <a:pt x="660560" y="527872"/>
                  </a:lnTo>
                  <a:lnTo>
                    <a:pt x="744212" y="501911"/>
                  </a:lnTo>
                  <a:lnTo>
                    <a:pt x="876901" y="467296"/>
                  </a:lnTo>
                  <a:lnTo>
                    <a:pt x="1029782" y="432682"/>
                  </a:lnTo>
                  <a:lnTo>
                    <a:pt x="1174009" y="406721"/>
                  </a:lnTo>
                  <a:lnTo>
                    <a:pt x="1375927" y="374991"/>
                  </a:lnTo>
                  <a:lnTo>
                    <a:pt x="1549000" y="351915"/>
                  </a:lnTo>
                  <a:lnTo>
                    <a:pt x="1779763" y="331723"/>
                  </a:lnTo>
                  <a:lnTo>
                    <a:pt x="1978796" y="337492"/>
                  </a:lnTo>
                  <a:lnTo>
                    <a:pt x="2123024" y="320185"/>
                  </a:lnTo>
                  <a:lnTo>
                    <a:pt x="2316288" y="302877"/>
                  </a:lnTo>
                  <a:lnTo>
                    <a:pt x="2549936" y="294224"/>
                  </a:lnTo>
                  <a:lnTo>
                    <a:pt x="2616280" y="291339"/>
                  </a:lnTo>
                  <a:lnTo>
                    <a:pt x="2812429" y="291339"/>
                  </a:lnTo>
                  <a:lnTo>
                    <a:pt x="3072038" y="288455"/>
                  </a:lnTo>
                  <a:lnTo>
                    <a:pt x="3308571" y="288455"/>
                  </a:lnTo>
                  <a:lnTo>
                    <a:pt x="3490297" y="288455"/>
                  </a:lnTo>
                  <a:lnTo>
                    <a:pt x="3513373" y="285570"/>
                  </a:lnTo>
                  <a:lnTo>
                    <a:pt x="3536449" y="274032"/>
                  </a:lnTo>
                  <a:lnTo>
                    <a:pt x="3553757" y="259609"/>
                  </a:lnTo>
                  <a:lnTo>
                    <a:pt x="3559526" y="242302"/>
                  </a:lnTo>
                  <a:lnTo>
                    <a:pt x="3562410" y="224995"/>
                  </a:lnTo>
                  <a:lnTo>
                    <a:pt x="3559526" y="207687"/>
                  </a:lnTo>
                  <a:lnTo>
                    <a:pt x="3553757" y="181727"/>
                  </a:lnTo>
                  <a:lnTo>
                    <a:pt x="3545103" y="164419"/>
                  </a:lnTo>
                  <a:lnTo>
                    <a:pt x="3536449" y="149997"/>
                  </a:lnTo>
                  <a:lnTo>
                    <a:pt x="3524911" y="138458"/>
                  </a:lnTo>
                  <a:lnTo>
                    <a:pt x="3504719" y="124036"/>
                  </a:lnTo>
                  <a:lnTo>
                    <a:pt x="3464336" y="100959"/>
                  </a:lnTo>
                  <a:lnTo>
                    <a:pt x="3412414" y="77883"/>
                  </a:lnTo>
                  <a:lnTo>
                    <a:pt x="3343185" y="54807"/>
                  </a:lnTo>
                  <a:lnTo>
                    <a:pt x="3224919" y="28846"/>
                  </a:lnTo>
                  <a:lnTo>
                    <a:pt x="3089345" y="5770"/>
                  </a:lnTo>
                  <a:lnTo>
                    <a:pt x="3037424" y="0"/>
                  </a:lnTo>
                  <a:lnTo>
                    <a:pt x="3008578" y="8654"/>
                  </a:lnTo>
                  <a:lnTo>
                    <a:pt x="2922042" y="43269"/>
                  </a:lnTo>
                  <a:lnTo>
                    <a:pt x="2855697" y="66345"/>
                  </a:lnTo>
                  <a:lnTo>
                    <a:pt x="2812429" y="69229"/>
                  </a:lnTo>
                  <a:lnTo>
                    <a:pt x="2590319" y="83652"/>
                  </a:lnTo>
                  <a:lnTo>
                    <a:pt x="2324941" y="95190"/>
                  </a:lnTo>
                  <a:lnTo>
                    <a:pt x="1996104" y="112498"/>
                  </a:lnTo>
                  <a:lnTo>
                    <a:pt x="1750918" y="132689"/>
                  </a:lnTo>
                  <a:lnTo>
                    <a:pt x="1603806" y="155766"/>
                  </a:lnTo>
                  <a:lnTo>
                    <a:pt x="1413426" y="1846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4">
              <a:extLst>
                <a:ext uri="{FF2B5EF4-FFF2-40B4-BE49-F238E27FC236}">
                  <a16:creationId xmlns:a16="http://schemas.microsoft.com/office/drawing/2014/main" id="{6871E505-B7D3-4383-8B8B-E20524281CDF}"/>
                </a:ext>
              </a:extLst>
            </p:cNvPr>
            <p:cNvSpPr/>
            <p:nvPr/>
          </p:nvSpPr>
          <p:spPr>
            <a:xfrm>
              <a:off x="5481638" y="4598988"/>
              <a:ext cx="498475" cy="1647825"/>
            </a:xfrm>
            <a:custGeom>
              <a:avLst/>
              <a:gdLst>
                <a:gd name="connsiteX0" fmla="*/ 195262 w 497681"/>
                <a:gd name="connsiteY0" fmla="*/ 1064419 h 1647825"/>
                <a:gd name="connsiteX1" fmla="*/ 195262 w 497681"/>
                <a:gd name="connsiteY1" fmla="*/ 850106 h 1647825"/>
                <a:gd name="connsiteX2" fmla="*/ 197643 w 497681"/>
                <a:gd name="connsiteY2" fmla="*/ 578644 h 1647825"/>
                <a:gd name="connsiteX3" fmla="*/ 173831 w 497681"/>
                <a:gd name="connsiteY3" fmla="*/ 404812 h 1647825"/>
                <a:gd name="connsiteX4" fmla="*/ 173831 w 497681"/>
                <a:gd name="connsiteY4" fmla="*/ 323850 h 1647825"/>
                <a:gd name="connsiteX5" fmla="*/ 173831 w 497681"/>
                <a:gd name="connsiteY5" fmla="*/ 300037 h 1647825"/>
                <a:gd name="connsiteX6" fmla="*/ 169068 w 497681"/>
                <a:gd name="connsiteY6" fmla="*/ 280987 h 1647825"/>
                <a:gd name="connsiteX7" fmla="*/ 152400 w 497681"/>
                <a:gd name="connsiteY7" fmla="*/ 226219 h 1647825"/>
                <a:gd name="connsiteX8" fmla="*/ 140493 w 497681"/>
                <a:gd name="connsiteY8" fmla="*/ 192881 h 1647825"/>
                <a:gd name="connsiteX9" fmla="*/ 119062 w 497681"/>
                <a:gd name="connsiteY9" fmla="*/ 150019 h 1647825"/>
                <a:gd name="connsiteX10" fmla="*/ 104775 w 497681"/>
                <a:gd name="connsiteY10" fmla="*/ 126206 h 1647825"/>
                <a:gd name="connsiteX11" fmla="*/ 80962 w 497681"/>
                <a:gd name="connsiteY11" fmla="*/ 95250 h 1647825"/>
                <a:gd name="connsiteX12" fmla="*/ 54768 w 497681"/>
                <a:gd name="connsiteY12" fmla="*/ 66675 h 1647825"/>
                <a:gd name="connsiteX13" fmla="*/ 0 w 497681"/>
                <a:gd name="connsiteY13" fmla="*/ 14287 h 1647825"/>
                <a:gd name="connsiteX14" fmla="*/ 159543 w 497681"/>
                <a:gd name="connsiteY14" fmla="*/ 0 h 1647825"/>
                <a:gd name="connsiteX15" fmla="*/ 273843 w 497681"/>
                <a:gd name="connsiteY15" fmla="*/ 57150 h 1647825"/>
                <a:gd name="connsiteX16" fmla="*/ 345281 w 497681"/>
                <a:gd name="connsiteY16" fmla="*/ 88106 h 1647825"/>
                <a:gd name="connsiteX17" fmla="*/ 397668 w 497681"/>
                <a:gd name="connsiteY17" fmla="*/ 104775 h 1647825"/>
                <a:gd name="connsiteX18" fmla="*/ 461962 w 497681"/>
                <a:gd name="connsiteY18" fmla="*/ 121444 h 1647825"/>
                <a:gd name="connsiteX19" fmla="*/ 481012 w 497681"/>
                <a:gd name="connsiteY19" fmla="*/ 130969 h 1647825"/>
                <a:gd name="connsiteX20" fmla="*/ 490537 w 497681"/>
                <a:gd name="connsiteY20" fmla="*/ 145256 h 1647825"/>
                <a:gd name="connsiteX21" fmla="*/ 497681 w 497681"/>
                <a:gd name="connsiteY21" fmla="*/ 164306 h 1647825"/>
                <a:gd name="connsiteX22" fmla="*/ 497681 w 497681"/>
                <a:gd name="connsiteY22" fmla="*/ 176212 h 1647825"/>
                <a:gd name="connsiteX23" fmla="*/ 495300 w 497681"/>
                <a:gd name="connsiteY23" fmla="*/ 188119 h 1647825"/>
                <a:gd name="connsiteX24" fmla="*/ 483393 w 497681"/>
                <a:gd name="connsiteY24" fmla="*/ 207169 h 1647825"/>
                <a:gd name="connsiteX25" fmla="*/ 466725 w 497681"/>
                <a:gd name="connsiteY25" fmla="*/ 233362 h 1647825"/>
                <a:gd name="connsiteX26" fmla="*/ 464343 w 497681"/>
                <a:gd name="connsiteY26" fmla="*/ 385762 h 1647825"/>
                <a:gd name="connsiteX27" fmla="*/ 440531 w 497681"/>
                <a:gd name="connsiteY27" fmla="*/ 578644 h 1647825"/>
                <a:gd name="connsiteX28" fmla="*/ 442912 w 497681"/>
                <a:gd name="connsiteY28" fmla="*/ 952500 h 1647825"/>
                <a:gd name="connsiteX29" fmla="*/ 442912 w 497681"/>
                <a:gd name="connsiteY29" fmla="*/ 1228725 h 1647825"/>
                <a:gd name="connsiteX30" fmla="*/ 440531 w 497681"/>
                <a:gd name="connsiteY30" fmla="*/ 1371600 h 1647825"/>
                <a:gd name="connsiteX31" fmla="*/ 435768 w 497681"/>
                <a:gd name="connsiteY31" fmla="*/ 1454944 h 1647825"/>
                <a:gd name="connsiteX32" fmla="*/ 426243 w 497681"/>
                <a:gd name="connsiteY32" fmla="*/ 1514475 h 1647825"/>
                <a:gd name="connsiteX33" fmla="*/ 414337 w 497681"/>
                <a:gd name="connsiteY33" fmla="*/ 1564481 h 1647825"/>
                <a:gd name="connsiteX34" fmla="*/ 397668 w 497681"/>
                <a:gd name="connsiteY34" fmla="*/ 1597819 h 1647825"/>
                <a:gd name="connsiteX35" fmla="*/ 373856 w 497681"/>
                <a:gd name="connsiteY35" fmla="*/ 1619250 h 1647825"/>
                <a:gd name="connsiteX36" fmla="*/ 345281 w 497681"/>
                <a:gd name="connsiteY36" fmla="*/ 1638300 h 1647825"/>
                <a:gd name="connsiteX37" fmla="*/ 316706 w 497681"/>
                <a:gd name="connsiteY37" fmla="*/ 1647825 h 1647825"/>
                <a:gd name="connsiteX38" fmla="*/ 302418 w 497681"/>
                <a:gd name="connsiteY38" fmla="*/ 1647825 h 1647825"/>
                <a:gd name="connsiteX39" fmla="*/ 276225 w 497681"/>
                <a:gd name="connsiteY39" fmla="*/ 1633537 h 1647825"/>
                <a:gd name="connsiteX40" fmla="*/ 257175 w 497681"/>
                <a:gd name="connsiteY40" fmla="*/ 1609725 h 1647825"/>
                <a:gd name="connsiteX41" fmla="*/ 240506 w 497681"/>
                <a:gd name="connsiteY41" fmla="*/ 1574006 h 1647825"/>
                <a:gd name="connsiteX42" fmla="*/ 221456 w 497681"/>
                <a:gd name="connsiteY42" fmla="*/ 1502569 h 1647825"/>
                <a:gd name="connsiteX43" fmla="*/ 209550 w 497681"/>
                <a:gd name="connsiteY43" fmla="*/ 1419225 h 1647825"/>
                <a:gd name="connsiteX44" fmla="*/ 202406 w 497681"/>
                <a:gd name="connsiteY44" fmla="*/ 1307306 h 1647825"/>
                <a:gd name="connsiteX45" fmla="*/ 195262 w 497681"/>
                <a:gd name="connsiteY45" fmla="*/ 106441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7681" h="1647825">
                  <a:moveTo>
                    <a:pt x="195262" y="1064419"/>
                  </a:moveTo>
                  <a:lnTo>
                    <a:pt x="195262" y="850106"/>
                  </a:lnTo>
                  <a:cubicBezTo>
                    <a:pt x="196056" y="759619"/>
                    <a:pt x="196849" y="669131"/>
                    <a:pt x="197643" y="578644"/>
                  </a:cubicBezTo>
                  <a:lnTo>
                    <a:pt x="173831" y="404812"/>
                  </a:lnTo>
                  <a:lnTo>
                    <a:pt x="173831" y="323850"/>
                  </a:lnTo>
                  <a:lnTo>
                    <a:pt x="173831" y="300037"/>
                  </a:lnTo>
                  <a:lnTo>
                    <a:pt x="169068" y="280987"/>
                  </a:lnTo>
                  <a:lnTo>
                    <a:pt x="152400" y="226219"/>
                  </a:lnTo>
                  <a:lnTo>
                    <a:pt x="140493" y="192881"/>
                  </a:lnTo>
                  <a:lnTo>
                    <a:pt x="119062" y="150019"/>
                  </a:lnTo>
                  <a:lnTo>
                    <a:pt x="104775" y="126206"/>
                  </a:lnTo>
                  <a:lnTo>
                    <a:pt x="80962" y="95250"/>
                  </a:lnTo>
                  <a:lnTo>
                    <a:pt x="54768" y="66675"/>
                  </a:lnTo>
                  <a:lnTo>
                    <a:pt x="0" y="14287"/>
                  </a:lnTo>
                  <a:lnTo>
                    <a:pt x="159543" y="0"/>
                  </a:lnTo>
                  <a:lnTo>
                    <a:pt x="273843" y="57150"/>
                  </a:lnTo>
                  <a:lnTo>
                    <a:pt x="345281" y="88106"/>
                  </a:lnTo>
                  <a:lnTo>
                    <a:pt x="397668" y="104775"/>
                  </a:lnTo>
                  <a:lnTo>
                    <a:pt x="461962" y="121444"/>
                  </a:lnTo>
                  <a:lnTo>
                    <a:pt x="481012" y="130969"/>
                  </a:lnTo>
                  <a:lnTo>
                    <a:pt x="490537" y="145256"/>
                  </a:lnTo>
                  <a:lnTo>
                    <a:pt x="497681" y="164306"/>
                  </a:lnTo>
                  <a:lnTo>
                    <a:pt x="497681" y="176212"/>
                  </a:lnTo>
                  <a:lnTo>
                    <a:pt x="495300" y="188119"/>
                  </a:lnTo>
                  <a:lnTo>
                    <a:pt x="483393" y="207169"/>
                  </a:lnTo>
                  <a:lnTo>
                    <a:pt x="466725" y="233362"/>
                  </a:lnTo>
                  <a:lnTo>
                    <a:pt x="464343" y="385762"/>
                  </a:lnTo>
                  <a:lnTo>
                    <a:pt x="440531" y="578644"/>
                  </a:lnTo>
                  <a:cubicBezTo>
                    <a:pt x="441325" y="703263"/>
                    <a:pt x="442118" y="827881"/>
                    <a:pt x="442912" y="952500"/>
                  </a:cubicBezTo>
                  <a:lnTo>
                    <a:pt x="442912" y="1228725"/>
                  </a:lnTo>
                  <a:cubicBezTo>
                    <a:pt x="442118" y="1276350"/>
                    <a:pt x="441325" y="1323975"/>
                    <a:pt x="440531" y="1371600"/>
                  </a:cubicBezTo>
                  <a:lnTo>
                    <a:pt x="435768" y="1454944"/>
                  </a:lnTo>
                  <a:lnTo>
                    <a:pt x="426243" y="1514475"/>
                  </a:lnTo>
                  <a:lnTo>
                    <a:pt x="414337" y="1564481"/>
                  </a:lnTo>
                  <a:lnTo>
                    <a:pt x="397668" y="1597819"/>
                  </a:lnTo>
                  <a:lnTo>
                    <a:pt x="373856" y="1619250"/>
                  </a:lnTo>
                  <a:lnTo>
                    <a:pt x="345281" y="1638300"/>
                  </a:lnTo>
                  <a:lnTo>
                    <a:pt x="316706" y="1647825"/>
                  </a:lnTo>
                  <a:lnTo>
                    <a:pt x="302418" y="1647825"/>
                  </a:lnTo>
                  <a:lnTo>
                    <a:pt x="276225" y="1633537"/>
                  </a:lnTo>
                  <a:lnTo>
                    <a:pt x="257175" y="1609725"/>
                  </a:lnTo>
                  <a:lnTo>
                    <a:pt x="240506" y="1574006"/>
                  </a:lnTo>
                  <a:lnTo>
                    <a:pt x="221456" y="1502569"/>
                  </a:lnTo>
                  <a:lnTo>
                    <a:pt x="209550" y="1419225"/>
                  </a:lnTo>
                  <a:lnTo>
                    <a:pt x="202406" y="1307306"/>
                  </a:lnTo>
                  <a:lnTo>
                    <a:pt x="195262" y="1064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C4261098-A1C4-4D14-ADF4-2E44AA8982C3}"/>
              </a:ext>
            </a:extLst>
          </p:cNvPr>
          <p:cNvGrpSpPr>
            <a:grpSpLocks/>
          </p:cNvGrpSpPr>
          <p:nvPr/>
        </p:nvGrpSpPr>
        <p:grpSpPr bwMode="auto">
          <a:xfrm>
            <a:off x="2755900" y="1443038"/>
            <a:ext cx="4576763" cy="4651375"/>
            <a:chOff x="2755900" y="1443038"/>
            <a:chExt cx="4576763" cy="4651375"/>
          </a:xfrm>
        </p:grpSpPr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F9E5D3A5-0F3B-4A39-B1C3-634259E28FBA}"/>
                </a:ext>
              </a:extLst>
            </p:cNvPr>
            <p:cNvSpPr/>
            <p:nvPr/>
          </p:nvSpPr>
          <p:spPr>
            <a:xfrm>
              <a:off x="2941638" y="1687513"/>
              <a:ext cx="1196975" cy="473075"/>
            </a:xfrm>
            <a:custGeom>
              <a:avLst/>
              <a:gdLst>
                <a:gd name="connsiteX0" fmla="*/ 561975 w 1197769"/>
                <a:gd name="connsiteY0" fmla="*/ 145257 h 471488"/>
                <a:gd name="connsiteX1" fmla="*/ 457200 w 1197769"/>
                <a:gd name="connsiteY1" fmla="*/ 183357 h 471488"/>
                <a:gd name="connsiteX2" fmla="*/ 342900 w 1197769"/>
                <a:gd name="connsiteY2" fmla="*/ 219075 h 471488"/>
                <a:gd name="connsiteX3" fmla="*/ 207169 w 1197769"/>
                <a:gd name="connsiteY3" fmla="*/ 254794 h 471488"/>
                <a:gd name="connsiteX4" fmla="*/ 121444 w 1197769"/>
                <a:gd name="connsiteY4" fmla="*/ 271463 h 471488"/>
                <a:gd name="connsiteX5" fmla="*/ 0 w 1197769"/>
                <a:gd name="connsiteY5" fmla="*/ 290513 h 471488"/>
                <a:gd name="connsiteX6" fmla="*/ 40481 w 1197769"/>
                <a:gd name="connsiteY6" fmla="*/ 471488 h 471488"/>
                <a:gd name="connsiteX7" fmla="*/ 250031 w 1197769"/>
                <a:gd name="connsiteY7" fmla="*/ 433388 h 471488"/>
                <a:gd name="connsiteX8" fmla="*/ 471487 w 1197769"/>
                <a:gd name="connsiteY8" fmla="*/ 376238 h 471488"/>
                <a:gd name="connsiteX9" fmla="*/ 604837 w 1197769"/>
                <a:gd name="connsiteY9" fmla="*/ 335757 h 471488"/>
                <a:gd name="connsiteX10" fmla="*/ 738187 w 1197769"/>
                <a:gd name="connsiteY10" fmla="*/ 295275 h 471488"/>
                <a:gd name="connsiteX11" fmla="*/ 776287 w 1197769"/>
                <a:gd name="connsiteY11" fmla="*/ 290513 h 471488"/>
                <a:gd name="connsiteX12" fmla="*/ 1166812 w 1197769"/>
                <a:gd name="connsiteY12" fmla="*/ 328613 h 471488"/>
                <a:gd name="connsiteX13" fmla="*/ 1185862 w 1197769"/>
                <a:gd name="connsiteY13" fmla="*/ 314325 h 471488"/>
                <a:gd name="connsiteX14" fmla="*/ 1197769 w 1197769"/>
                <a:gd name="connsiteY14" fmla="*/ 297657 h 471488"/>
                <a:gd name="connsiteX15" fmla="*/ 1197769 w 1197769"/>
                <a:gd name="connsiteY15" fmla="*/ 283369 h 471488"/>
                <a:gd name="connsiteX16" fmla="*/ 1195387 w 1197769"/>
                <a:gd name="connsiteY16" fmla="*/ 271463 h 471488"/>
                <a:gd name="connsiteX17" fmla="*/ 1188244 w 1197769"/>
                <a:gd name="connsiteY17" fmla="*/ 252413 h 471488"/>
                <a:gd name="connsiteX18" fmla="*/ 1173956 w 1197769"/>
                <a:gd name="connsiteY18" fmla="*/ 235744 h 471488"/>
                <a:gd name="connsiteX19" fmla="*/ 1119187 w 1197769"/>
                <a:gd name="connsiteY19" fmla="*/ 185738 h 471488"/>
                <a:gd name="connsiteX20" fmla="*/ 1052512 w 1197769"/>
                <a:gd name="connsiteY20" fmla="*/ 121444 h 471488"/>
                <a:gd name="connsiteX21" fmla="*/ 990600 w 1197769"/>
                <a:gd name="connsiteY21" fmla="*/ 61913 h 471488"/>
                <a:gd name="connsiteX22" fmla="*/ 933450 w 1197769"/>
                <a:gd name="connsiteY22" fmla="*/ 9525 h 471488"/>
                <a:gd name="connsiteX23" fmla="*/ 926306 w 1197769"/>
                <a:gd name="connsiteY23" fmla="*/ 4763 h 471488"/>
                <a:gd name="connsiteX24" fmla="*/ 912019 w 1197769"/>
                <a:gd name="connsiteY24" fmla="*/ 0 h 471488"/>
                <a:gd name="connsiteX25" fmla="*/ 890587 w 1197769"/>
                <a:gd name="connsiteY25" fmla="*/ 2382 h 471488"/>
                <a:gd name="connsiteX26" fmla="*/ 869156 w 1197769"/>
                <a:gd name="connsiteY26" fmla="*/ 7144 h 471488"/>
                <a:gd name="connsiteX27" fmla="*/ 852487 w 1197769"/>
                <a:gd name="connsiteY27" fmla="*/ 16669 h 471488"/>
                <a:gd name="connsiteX28" fmla="*/ 835819 w 1197769"/>
                <a:gd name="connsiteY28" fmla="*/ 30957 h 471488"/>
                <a:gd name="connsiteX29" fmla="*/ 823912 w 1197769"/>
                <a:gd name="connsiteY29" fmla="*/ 40482 h 471488"/>
                <a:gd name="connsiteX30" fmla="*/ 804862 w 1197769"/>
                <a:gd name="connsiteY30" fmla="*/ 52388 h 471488"/>
                <a:gd name="connsiteX31" fmla="*/ 723900 w 1197769"/>
                <a:gd name="connsiteY31" fmla="*/ 85725 h 471488"/>
                <a:gd name="connsiteX32" fmla="*/ 561975 w 1197769"/>
                <a:gd name="connsiteY32" fmla="*/ 1452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7769" h="471488">
                  <a:moveTo>
                    <a:pt x="561975" y="145257"/>
                  </a:moveTo>
                  <a:lnTo>
                    <a:pt x="457200" y="183357"/>
                  </a:lnTo>
                  <a:lnTo>
                    <a:pt x="342900" y="219075"/>
                  </a:lnTo>
                  <a:lnTo>
                    <a:pt x="207169" y="254794"/>
                  </a:lnTo>
                  <a:lnTo>
                    <a:pt x="121444" y="271463"/>
                  </a:lnTo>
                  <a:lnTo>
                    <a:pt x="0" y="290513"/>
                  </a:lnTo>
                  <a:lnTo>
                    <a:pt x="40481" y="471488"/>
                  </a:lnTo>
                  <a:lnTo>
                    <a:pt x="250031" y="433388"/>
                  </a:lnTo>
                  <a:lnTo>
                    <a:pt x="471487" y="376238"/>
                  </a:lnTo>
                  <a:lnTo>
                    <a:pt x="604837" y="335757"/>
                  </a:lnTo>
                  <a:lnTo>
                    <a:pt x="738187" y="295275"/>
                  </a:lnTo>
                  <a:lnTo>
                    <a:pt x="776287" y="290513"/>
                  </a:lnTo>
                  <a:lnTo>
                    <a:pt x="1166812" y="328613"/>
                  </a:lnTo>
                  <a:lnTo>
                    <a:pt x="1185862" y="314325"/>
                  </a:lnTo>
                  <a:lnTo>
                    <a:pt x="1197769" y="297657"/>
                  </a:lnTo>
                  <a:lnTo>
                    <a:pt x="1197769" y="283369"/>
                  </a:lnTo>
                  <a:lnTo>
                    <a:pt x="1195387" y="271463"/>
                  </a:lnTo>
                  <a:lnTo>
                    <a:pt x="1188244" y="252413"/>
                  </a:lnTo>
                  <a:lnTo>
                    <a:pt x="1173956" y="235744"/>
                  </a:lnTo>
                  <a:lnTo>
                    <a:pt x="1119187" y="185738"/>
                  </a:lnTo>
                  <a:lnTo>
                    <a:pt x="1052512" y="121444"/>
                  </a:lnTo>
                  <a:lnTo>
                    <a:pt x="990600" y="61913"/>
                  </a:lnTo>
                  <a:lnTo>
                    <a:pt x="933450" y="9525"/>
                  </a:lnTo>
                  <a:lnTo>
                    <a:pt x="926306" y="4763"/>
                  </a:lnTo>
                  <a:lnTo>
                    <a:pt x="912019" y="0"/>
                  </a:lnTo>
                  <a:lnTo>
                    <a:pt x="890587" y="2382"/>
                  </a:lnTo>
                  <a:lnTo>
                    <a:pt x="869156" y="7144"/>
                  </a:lnTo>
                  <a:lnTo>
                    <a:pt x="852487" y="16669"/>
                  </a:lnTo>
                  <a:lnTo>
                    <a:pt x="835819" y="30957"/>
                  </a:lnTo>
                  <a:lnTo>
                    <a:pt x="823912" y="40482"/>
                  </a:lnTo>
                  <a:lnTo>
                    <a:pt x="804862" y="52388"/>
                  </a:lnTo>
                  <a:lnTo>
                    <a:pt x="723900" y="85725"/>
                  </a:lnTo>
                  <a:lnTo>
                    <a:pt x="5619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B1A8F81B-8EDE-4374-95CF-3C1F2F65B747}"/>
                </a:ext>
              </a:extLst>
            </p:cNvPr>
            <p:cNvSpPr/>
            <p:nvPr/>
          </p:nvSpPr>
          <p:spPr>
            <a:xfrm>
              <a:off x="3389313" y="1938338"/>
              <a:ext cx="742950" cy="1085850"/>
            </a:xfrm>
            <a:custGeom>
              <a:avLst/>
              <a:gdLst>
                <a:gd name="connsiteX0" fmla="*/ 200025 w 742950"/>
                <a:gd name="connsiteY0" fmla="*/ 516731 h 1085850"/>
                <a:gd name="connsiteX1" fmla="*/ 285750 w 742950"/>
                <a:gd name="connsiteY1" fmla="*/ 288131 h 1085850"/>
                <a:gd name="connsiteX2" fmla="*/ 345281 w 742950"/>
                <a:gd name="connsiteY2" fmla="*/ 126206 h 1085850"/>
                <a:gd name="connsiteX3" fmla="*/ 347662 w 742950"/>
                <a:gd name="connsiteY3" fmla="*/ 114300 h 1085850"/>
                <a:gd name="connsiteX4" fmla="*/ 350044 w 742950"/>
                <a:gd name="connsiteY4" fmla="*/ 100012 h 1085850"/>
                <a:gd name="connsiteX5" fmla="*/ 350044 w 742950"/>
                <a:gd name="connsiteY5" fmla="*/ 90487 h 1085850"/>
                <a:gd name="connsiteX6" fmla="*/ 345281 w 742950"/>
                <a:gd name="connsiteY6" fmla="*/ 66675 h 1085850"/>
                <a:gd name="connsiteX7" fmla="*/ 335756 w 742950"/>
                <a:gd name="connsiteY7" fmla="*/ 50006 h 1085850"/>
                <a:gd name="connsiteX8" fmla="*/ 330994 w 742950"/>
                <a:gd name="connsiteY8" fmla="*/ 42862 h 1085850"/>
                <a:gd name="connsiteX9" fmla="*/ 321469 w 742950"/>
                <a:gd name="connsiteY9" fmla="*/ 38100 h 1085850"/>
                <a:gd name="connsiteX10" fmla="*/ 273844 w 742950"/>
                <a:gd name="connsiteY10" fmla="*/ 0 h 1085850"/>
                <a:gd name="connsiteX11" fmla="*/ 742950 w 742950"/>
                <a:gd name="connsiteY11" fmla="*/ 47625 h 1085850"/>
                <a:gd name="connsiteX12" fmla="*/ 721519 w 742950"/>
                <a:gd name="connsiteY12" fmla="*/ 78581 h 1085850"/>
                <a:gd name="connsiteX13" fmla="*/ 700087 w 742950"/>
                <a:gd name="connsiteY13" fmla="*/ 97631 h 1085850"/>
                <a:gd name="connsiteX14" fmla="*/ 671512 w 742950"/>
                <a:gd name="connsiteY14" fmla="*/ 116681 h 1085850"/>
                <a:gd name="connsiteX15" fmla="*/ 635794 w 742950"/>
                <a:gd name="connsiteY15" fmla="*/ 145256 h 1085850"/>
                <a:gd name="connsiteX16" fmla="*/ 607219 w 742950"/>
                <a:gd name="connsiteY16" fmla="*/ 173831 h 1085850"/>
                <a:gd name="connsiteX17" fmla="*/ 581025 w 742950"/>
                <a:gd name="connsiteY17" fmla="*/ 207168 h 1085850"/>
                <a:gd name="connsiteX18" fmla="*/ 550069 w 742950"/>
                <a:gd name="connsiteY18" fmla="*/ 261937 h 1085850"/>
                <a:gd name="connsiteX19" fmla="*/ 459581 w 742950"/>
                <a:gd name="connsiteY19" fmla="*/ 419100 h 1085850"/>
                <a:gd name="connsiteX20" fmla="*/ 323850 w 742950"/>
                <a:gd name="connsiteY20" fmla="*/ 664368 h 1085850"/>
                <a:gd name="connsiteX21" fmla="*/ 150019 w 742950"/>
                <a:gd name="connsiteY21" fmla="*/ 981075 h 1085850"/>
                <a:gd name="connsiteX22" fmla="*/ 100012 w 742950"/>
                <a:gd name="connsiteY22" fmla="*/ 1047750 h 1085850"/>
                <a:gd name="connsiteX23" fmla="*/ 61912 w 742950"/>
                <a:gd name="connsiteY23" fmla="*/ 1085850 h 1085850"/>
                <a:gd name="connsiteX24" fmla="*/ 30956 w 742950"/>
                <a:gd name="connsiteY24" fmla="*/ 1071562 h 1085850"/>
                <a:gd name="connsiteX25" fmla="*/ 14287 w 742950"/>
                <a:gd name="connsiteY25" fmla="*/ 1054893 h 1085850"/>
                <a:gd name="connsiteX26" fmla="*/ 4762 w 742950"/>
                <a:gd name="connsiteY26" fmla="*/ 1040606 h 1085850"/>
                <a:gd name="connsiteX27" fmla="*/ 0 w 742950"/>
                <a:gd name="connsiteY27" fmla="*/ 1016793 h 1085850"/>
                <a:gd name="connsiteX28" fmla="*/ 4762 w 742950"/>
                <a:gd name="connsiteY28" fmla="*/ 997743 h 1085850"/>
                <a:gd name="connsiteX29" fmla="*/ 21431 w 742950"/>
                <a:gd name="connsiteY29" fmla="*/ 962025 h 1085850"/>
                <a:gd name="connsiteX30" fmla="*/ 52387 w 742950"/>
                <a:gd name="connsiteY30" fmla="*/ 888206 h 1085850"/>
                <a:gd name="connsiteX31" fmla="*/ 119062 w 742950"/>
                <a:gd name="connsiteY31" fmla="*/ 726281 h 1085850"/>
                <a:gd name="connsiteX32" fmla="*/ 200025 w 742950"/>
                <a:gd name="connsiteY32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2950" h="1085850">
                  <a:moveTo>
                    <a:pt x="200025" y="516731"/>
                  </a:moveTo>
                  <a:lnTo>
                    <a:pt x="285750" y="288131"/>
                  </a:lnTo>
                  <a:lnTo>
                    <a:pt x="345281" y="126206"/>
                  </a:lnTo>
                  <a:lnTo>
                    <a:pt x="347662" y="114300"/>
                  </a:lnTo>
                  <a:lnTo>
                    <a:pt x="350044" y="100012"/>
                  </a:lnTo>
                  <a:lnTo>
                    <a:pt x="350044" y="90487"/>
                  </a:lnTo>
                  <a:lnTo>
                    <a:pt x="345281" y="66675"/>
                  </a:lnTo>
                  <a:lnTo>
                    <a:pt x="335756" y="50006"/>
                  </a:lnTo>
                  <a:lnTo>
                    <a:pt x="330994" y="42862"/>
                  </a:lnTo>
                  <a:lnTo>
                    <a:pt x="321469" y="38100"/>
                  </a:lnTo>
                  <a:lnTo>
                    <a:pt x="273844" y="0"/>
                  </a:lnTo>
                  <a:lnTo>
                    <a:pt x="742950" y="47625"/>
                  </a:lnTo>
                  <a:lnTo>
                    <a:pt x="721519" y="78581"/>
                  </a:lnTo>
                  <a:lnTo>
                    <a:pt x="700087" y="97631"/>
                  </a:lnTo>
                  <a:lnTo>
                    <a:pt x="671512" y="116681"/>
                  </a:lnTo>
                  <a:lnTo>
                    <a:pt x="635794" y="145256"/>
                  </a:lnTo>
                  <a:lnTo>
                    <a:pt x="607219" y="173831"/>
                  </a:lnTo>
                  <a:lnTo>
                    <a:pt x="581025" y="207168"/>
                  </a:lnTo>
                  <a:lnTo>
                    <a:pt x="550069" y="261937"/>
                  </a:lnTo>
                  <a:lnTo>
                    <a:pt x="459581" y="419100"/>
                  </a:lnTo>
                  <a:lnTo>
                    <a:pt x="323850" y="664368"/>
                  </a:lnTo>
                  <a:lnTo>
                    <a:pt x="150019" y="981075"/>
                  </a:lnTo>
                  <a:lnTo>
                    <a:pt x="100012" y="1047750"/>
                  </a:lnTo>
                  <a:lnTo>
                    <a:pt x="61912" y="1085850"/>
                  </a:lnTo>
                  <a:lnTo>
                    <a:pt x="30956" y="1071562"/>
                  </a:lnTo>
                  <a:lnTo>
                    <a:pt x="14287" y="1054893"/>
                  </a:lnTo>
                  <a:lnTo>
                    <a:pt x="4762" y="1040606"/>
                  </a:lnTo>
                  <a:lnTo>
                    <a:pt x="0" y="1016793"/>
                  </a:lnTo>
                  <a:lnTo>
                    <a:pt x="4762" y="997743"/>
                  </a:lnTo>
                  <a:lnTo>
                    <a:pt x="21431" y="962025"/>
                  </a:lnTo>
                  <a:lnTo>
                    <a:pt x="52387" y="888206"/>
                  </a:lnTo>
                  <a:lnTo>
                    <a:pt x="119062" y="726281"/>
                  </a:lnTo>
                  <a:lnTo>
                    <a:pt x="200025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CCB4A6A8-FF89-42B4-9C8D-42736813B6E6}"/>
                </a:ext>
              </a:extLst>
            </p:cNvPr>
            <p:cNvSpPr/>
            <p:nvPr/>
          </p:nvSpPr>
          <p:spPr>
            <a:xfrm>
              <a:off x="3403600" y="2871788"/>
              <a:ext cx="561975" cy="949325"/>
            </a:xfrm>
            <a:custGeom>
              <a:avLst/>
              <a:gdLst>
                <a:gd name="connsiteX0" fmla="*/ 442913 w 561975"/>
                <a:gd name="connsiteY0" fmla="*/ 414337 h 950118"/>
                <a:gd name="connsiteX1" fmla="*/ 411957 w 561975"/>
                <a:gd name="connsiteY1" fmla="*/ 364331 h 950118"/>
                <a:gd name="connsiteX2" fmla="*/ 376238 w 561975"/>
                <a:gd name="connsiteY2" fmla="*/ 314325 h 950118"/>
                <a:gd name="connsiteX3" fmla="*/ 323850 w 561975"/>
                <a:gd name="connsiteY3" fmla="*/ 247650 h 950118"/>
                <a:gd name="connsiteX4" fmla="*/ 276225 w 561975"/>
                <a:gd name="connsiteY4" fmla="*/ 192881 h 950118"/>
                <a:gd name="connsiteX5" fmla="*/ 226219 w 561975"/>
                <a:gd name="connsiteY5" fmla="*/ 135731 h 950118"/>
                <a:gd name="connsiteX6" fmla="*/ 173832 w 561975"/>
                <a:gd name="connsiteY6" fmla="*/ 83343 h 950118"/>
                <a:gd name="connsiteX7" fmla="*/ 114300 w 561975"/>
                <a:gd name="connsiteY7" fmla="*/ 26193 h 950118"/>
                <a:gd name="connsiteX8" fmla="*/ 76200 w 561975"/>
                <a:gd name="connsiteY8" fmla="*/ 0 h 950118"/>
                <a:gd name="connsiteX9" fmla="*/ 0 w 561975"/>
                <a:gd name="connsiteY9" fmla="*/ 116681 h 950118"/>
                <a:gd name="connsiteX10" fmla="*/ 16669 w 561975"/>
                <a:gd name="connsiteY10" fmla="*/ 133350 h 950118"/>
                <a:gd name="connsiteX11" fmla="*/ 47625 w 561975"/>
                <a:gd name="connsiteY11" fmla="*/ 154781 h 950118"/>
                <a:gd name="connsiteX12" fmla="*/ 100013 w 561975"/>
                <a:gd name="connsiteY12" fmla="*/ 216693 h 950118"/>
                <a:gd name="connsiteX13" fmla="*/ 152400 w 561975"/>
                <a:gd name="connsiteY13" fmla="*/ 283368 h 950118"/>
                <a:gd name="connsiteX14" fmla="*/ 197644 w 561975"/>
                <a:gd name="connsiteY14" fmla="*/ 345281 h 950118"/>
                <a:gd name="connsiteX15" fmla="*/ 238125 w 561975"/>
                <a:gd name="connsiteY15" fmla="*/ 411956 h 950118"/>
                <a:gd name="connsiteX16" fmla="*/ 257175 w 561975"/>
                <a:gd name="connsiteY16" fmla="*/ 457200 h 950118"/>
                <a:gd name="connsiteX17" fmla="*/ 278607 w 561975"/>
                <a:gd name="connsiteY17" fmla="*/ 511968 h 950118"/>
                <a:gd name="connsiteX18" fmla="*/ 292894 w 561975"/>
                <a:gd name="connsiteY18" fmla="*/ 561975 h 950118"/>
                <a:gd name="connsiteX19" fmla="*/ 304800 w 561975"/>
                <a:gd name="connsiteY19" fmla="*/ 621506 h 950118"/>
                <a:gd name="connsiteX20" fmla="*/ 311944 w 561975"/>
                <a:gd name="connsiteY20" fmla="*/ 697706 h 950118"/>
                <a:gd name="connsiteX21" fmla="*/ 314325 w 561975"/>
                <a:gd name="connsiteY21" fmla="*/ 788193 h 950118"/>
                <a:gd name="connsiteX22" fmla="*/ 559594 w 561975"/>
                <a:gd name="connsiteY22" fmla="*/ 950118 h 950118"/>
                <a:gd name="connsiteX23" fmla="*/ 561975 w 561975"/>
                <a:gd name="connsiteY23" fmla="*/ 900112 h 950118"/>
                <a:gd name="connsiteX24" fmla="*/ 561975 w 561975"/>
                <a:gd name="connsiteY24" fmla="*/ 847725 h 950118"/>
                <a:gd name="connsiteX25" fmla="*/ 557213 w 561975"/>
                <a:gd name="connsiteY25" fmla="*/ 783431 h 950118"/>
                <a:gd name="connsiteX26" fmla="*/ 547688 w 561975"/>
                <a:gd name="connsiteY26" fmla="*/ 704850 h 950118"/>
                <a:gd name="connsiteX27" fmla="*/ 531019 w 561975"/>
                <a:gd name="connsiteY27" fmla="*/ 626268 h 950118"/>
                <a:gd name="connsiteX28" fmla="*/ 511969 w 561975"/>
                <a:gd name="connsiteY28" fmla="*/ 559593 h 950118"/>
                <a:gd name="connsiteX29" fmla="*/ 488157 w 561975"/>
                <a:gd name="connsiteY29" fmla="*/ 504825 h 950118"/>
                <a:gd name="connsiteX30" fmla="*/ 442913 w 561975"/>
                <a:gd name="connsiteY30" fmla="*/ 414337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1975" h="950118">
                  <a:moveTo>
                    <a:pt x="442913" y="414337"/>
                  </a:moveTo>
                  <a:lnTo>
                    <a:pt x="411957" y="364331"/>
                  </a:lnTo>
                  <a:lnTo>
                    <a:pt x="376238" y="314325"/>
                  </a:lnTo>
                  <a:lnTo>
                    <a:pt x="323850" y="247650"/>
                  </a:lnTo>
                  <a:lnTo>
                    <a:pt x="276225" y="192881"/>
                  </a:lnTo>
                  <a:lnTo>
                    <a:pt x="226219" y="135731"/>
                  </a:lnTo>
                  <a:lnTo>
                    <a:pt x="173832" y="83343"/>
                  </a:lnTo>
                  <a:lnTo>
                    <a:pt x="114300" y="26193"/>
                  </a:lnTo>
                  <a:lnTo>
                    <a:pt x="76200" y="0"/>
                  </a:lnTo>
                  <a:lnTo>
                    <a:pt x="0" y="116681"/>
                  </a:lnTo>
                  <a:lnTo>
                    <a:pt x="16669" y="133350"/>
                  </a:lnTo>
                  <a:lnTo>
                    <a:pt x="47625" y="154781"/>
                  </a:lnTo>
                  <a:lnTo>
                    <a:pt x="100013" y="216693"/>
                  </a:lnTo>
                  <a:lnTo>
                    <a:pt x="152400" y="283368"/>
                  </a:lnTo>
                  <a:lnTo>
                    <a:pt x="197644" y="345281"/>
                  </a:lnTo>
                  <a:lnTo>
                    <a:pt x="238125" y="411956"/>
                  </a:lnTo>
                  <a:lnTo>
                    <a:pt x="257175" y="457200"/>
                  </a:lnTo>
                  <a:lnTo>
                    <a:pt x="278607" y="511968"/>
                  </a:lnTo>
                  <a:lnTo>
                    <a:pt x="292894" y="561975"/>
                  </a:lnTo>
                  <a:lnTo>
                    <a:pt x="304800" y="621506"/>
                  </a:lnTo>
                  <a:lnTo>
                    <a:pt x="311944" y="697706"/>
                  </a:lnTo>
                  <a:cubicBezTo>
                    <a:pt x="312738" y="727868"/>
                    <a:pt x="313531" y="758031"/>
                    <a:pt x="314325" y="788193"/>
                  </a:cubicBezTo>
                  <a:lnTo>
                    <a:pt x="559594" y="950118"/>
                  </a:lnTo>
                  <a:lnTo>
                    <a:pt x="561975" y="900112"/>
                  </a:lnTo>
                  <a:lnTo>
                    <a:pt x="561975" y="847725"/>
                  </a:lnTo>
                  <a:lnTo>
                    <a:pt x="557213" y="783431"/>
                  </a:lnTo>
                  <a:lnTo>
                    <a:pt x="547688" y="704850"/>
                  </a:lnTo>
                  <a:lnTo>
                    <a:pt x="531019" y="626268"/>
                  </a:lnTo>
                  <a:lnTo>
                    <a:pt x="511969" y="559593"/>
                  </a:lnTo>
                  <a:lnTo>
                    <a:pt x="488157" y="504825"/>
                  </a:lnTo>
                  <a:lnTo>
                    <a:pt x="44291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932EB8D5-BAB3-4D3A-AC1D-82A2F3E54ADC}"/>
                </a:ext>
              </a:extLst>
            </p:cNvPr>
            <p:cNvSpPr/>
            <p:nvPr/>
          </p:nvSpPr>
          <p:spPr>
            <a:xfrm>
              <a:off x="3465513" y="3592513"/>
              <a:ext cx="496887" cy="752475"/>
            </a:xfrm>
            <a:custGeom>
              <a:avLst/>
              <a:gdLst>
                <a:gd name="connsiteX0" fmla="*/ 247650 w 497681"/>
                <a:gd name="connsiteY0" fmla="*/ 178594 h 752475"/>
                <a:gd name="connsiteX1" fmla="*/ 250031 w 497681"/>
                <a:gd name="connsiteY1" fmla="*/ 126207 h 752475"/>
                <a:gd name="connsiteX2" fmla="*/ 252412 w 497681"/>
                <a:gd name="connsiteY2" fmla="*/ 76200 h 752475"/>
                <a:gd name="connsiteX3" fmla="*/ 252412 w 497681"/>
                <a:gd name="connsiteY3" fmla="*/ 52388 h 752475"/>
                <a:gd name="connsiteX4" fmla="*/ 252412 w 497681"/>
                <a:gd name="connsiteY4" fmla="*/ 0 h 752475"/>
                <a:gd name="connsiteX5" fmla="*/ 497681 w 497681"/>
                <a:gd name="connsiteY5" fmla="*/ 142875 h 752475"/>
                <a:gd name="connsiteX6" fmla="*/ 497681 w 497681"/>
                <a:gd name="connsiteY6" fmla="*/ 235744 h 752475"/>
                <a:gd name="connsiteX7" fmla="*/ 490537 w 497681"/>
                <a:gd name="connsiteY7" fmla="*/ 290513 h 752475"/>
                <a:gd name="connsiteX8" fmla="*/ 478631 w 497681"/>
                <a:gd name="connsiteY8" fmla="*/ 345282 h 752475"/>
                <a:gd name="connsiteX9" fmla="*/ 457200 w 497681"/>
                <a:gd name="connsiteY9" fmla="*/ 409575 h 752475"/>
                <a:gd name="connsiteX10" fmla="*/ 431006 w 497681"/>
                <a:gd name="connsiteY10" fmla="*/ 469107 h 752475"/>
                <a:gd name="connsiteX11" fmla="*/ 402431 w 497681"/>
                <a:gd name="connsiteY11" fmla="*/ 523875 h 752475"/>
                <a:gd name="connsiteX12" fmla="*/ 371475 w 497681"/>
                <a:gd name="connsiteY12" fmla="*/ 566738 h 752475"/>
                <a:gd name="connsiteX13" fmla="*/ 330994 w 497681"/>
                <a:gd name="connsiteY13" fmla="*/ 611982 h 752475"/>
                <a:gd name="connsiteX14" fmla="*/ 283369 w 497681"/>
                <a:gd name="connsiteY14" fmla="*/ 652463 h 752475"/>
                <a:gd name="connsiteX15" fmla="*/ 223837 w 497681"/>
                <a:gd name="connsiteY15" fmla="*/ 690563 h 752475"/>
                <a:gd name="connsiteX16" fmla="*/ 180975 w 497681"/>
                <a:gd name="connsiteY16" fmla="*/ 709613 h 752475"/>
                <a:gd name="connsiteX17" fmla="*/ 133350 w 497681"/>
                <a:gd name="connsiteY17" fmla="*/ 726282 h 752475"/>
                <a:gd name="connsiteX18" fmla="*/ 73819 w 497681"/>
                <a:gd name="connsiteY18" fmla="*/ 742950 h 752475"/>
                <a:gd name="connsiteX19" fmla="*/ 21431 w 497681"/>
                <a:gd name="connsiteY19" fmla="*/ 752475 h 752475"/>
                <a:gd name="connsiteX20" fmla="*/ 0 w 497681"/>
                <a:gd name="connsiteY20" fmla="*/ 750094 h 752475"/>
                <a:gd name="connsiteX21" fmla="*/ 123825 w 497681"/>
                <a:gd name="connsiteY21" fmla="*/ 423863 h 752475"/>
                <a:gd name="connsiteX22" fmla="*/ 150019 w 497681"/>
                <a:gd name="connsiteY22" fmla="*/ 409575 h 752475"/>
                <a:gd name="connsiteX23" fmla="*/ 178594 w 497681"/>
                <a:gd name="connsiteY23" fmla="*/ 388144 h 752475"/>
                <a:gd name="connsiteX24" fmla="*/ 200025 w 497681"/>
                <a:gd name="connsiteY24" fmla="*/ 361950 h 752475"/>
                <a:gd name="connsiteX25" fmla="*/ 209550 w 497681"/>
                <a:gd name="connsiteY25" fmla="*/ 342900 h 752475"/>
                <a:gd name="connsiteX26" fmla="*/ 219075 w 497681"/>
                <a:gd name="connsiteY26" fmla="*/ 319088 h 752475"/>
                <a:gd name="connsiteX27" fmla="*/ 230981 w 497681"/>
                <a:gd name="connsiteY27" fmla="*/ 278607 h 752475"/>
                <a:gd name="connsiteX28" fmla="*/ 247650 w 497681"/>
                <a:gd name="connsiteY28" fmla="*/ 17859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7681" h="752475">
                  <a:moveTo>
                    <a:pt x="247650" y="178594"/>
                  </a:moveTo>
                  <a:lnTo>
                    <a:pt x="250031" y="126207"/>
                  </a:lnTo>
                  <a:lnTo>
                    <a:pt x="252412" y="76200"/>
                  </a:lnTo>
                  <a:lnTo>
                    <a:pt x="252412" y="52388"/>
                  </a:lnTo>
                  <a:lnTo>
                    <a:pt x="252412" y="0"/>
                  </a:lnTo>
                  <a:lnTo>
                    <a:pt x="497681" y="142875"/>
                  </a:lnTo>
                  <a:lnTo>
                    <a:pt x="497681" y="235744"/>
                  </a:lnTo>
                  <a:lnTo>
                    <a:pt x="490537" y="290513"/>
                  </a:lnTo>
                  <a:lnTo>
                    <a:pt x="478631" y="345282"/>
                  </a:lnTo>
                  <a:lnTo>
                    <a:pt x="457200" y="409575"/>
                  </a:lnTo>
                  <a:lnTo>
                    <a:pt x="431006" y="469107"/>
                  </a:lnTo>
                  <a:lnTo>
                    <a:pt x="402431" y="523875"/>
                  </a:lnTo>
                  <a:lnTo>
                    <a:pt x="371475" y="566738"/>
                  </a:lnTo>
                  <a:lnTo>
                    <a:pt x="330994" y="611982"/>
                  </a:lnTo>
                  <a:lnTo>
                    <a:pt x="283369" y="652463"/>
                  </a:lnTo>
                  <a:lnTo>
                    <a:pt x="223837" y="690563"/>
                  </a:lnTo>
                  <a:lnTo>
                    <a:pt x="180975" y="709613"/>
                  </a:lnTo>
                  <a:lnTo>
                    <a:pt x="133350" y="726282"/>
                  </a:lnTo>
                  <a:lnTo>
                    <a:pt x="73819" y="742950"/>
                  </a:lnTo>
                  <a:lnTo>
                    <a:pt x="21431" y="752475"/>
                  </a:lnTo>
                  <a:lnTo>
                    <a:pt x="0" y="750094"/>
                  </a:lnTo>
                  <a:lnTo>
                    <a:pt x="123825" y="423863"/>
                  </a:lnTo>
                  <a:lnTo>
                    <a:pt x="150019" y="409575"/>
                  </a:lnTo>
                  <a:lnTo>
                    <a:pt x="178594" y="388144"/>
                  </a:lnTo>
                  <a:lnTo>
                    <a:pt x="200025" y="361950"/>
                  </a:lnTo>
                  <a:lnTo>
                    <a:pt x="209550" y="342900"/>
                  </a:lnTo>
                  <a:lnTo>
                    <a:pt x="219075" y="319088"/>
                  </a:lnTo>
                  <a:lnTo>
                    <a:pt x="230981" y="278607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A97029A6-C5DF-45FB-93FC-F7C3DC728E79}"/>
                </a:ext>
              </a:extLst>
            </p:cNvPr>
            <p:cNvSpPr/>
            <p:nvPr/>
          </p:nvSpPr>
          <p:spPr>
            <a:xfrm>
              <a:off x="3175000" y="3979863"/>
              <a:ext cx="476250" cy="363537"/>
            </a:xfrm>
            <a:custGeom>
              <a:avLst/>
              <a:gdLst>
                <a:gd name="connsiteX0" fmla="*/ 166688 w 476250"/>
                <a:gd name="connsiteY0" fmla="*/ 35719 h 364331"/>
                <a:gd name="connsiteX1" fmla="*/ 247650 w 476250"/>
                <a:gd name="connsiteY1" fmla="*/ 47625 h 364331"/>
                <a:gd name="connsiteX2" fmla="*/ 302419 w 476250"/>
                <a:gd name="connsiteY2" fmla="*/ 52387 h 364331"/>
                <a:gd name="connsiteX3" fmla="*/ 338138 w 476250"/>
                <a:gd name="connsiteY3" fmla="*/ 52387 h 364331"/>
                <a:gd name="connsiteX4" fmla="*/ 369094 w 476250"/>
                <a:gd name="connsiteY4" fmla="*/ 50006 h 364331"/>
                <a:gd name="connsiteX5" fmla="*/ 411957 w 476250"/>
                <a:gd name="connsiteY5" fmla="*/ 40481 h 364331"/>
                <a:gd name="connsiteX6" fmla="*/ 447675 w 476250"/>
                <a:gd name="connsiteY6" fmla="*/ 21431 h 364331"/>
                <a:gd name="connsiteX7" fmla="*/ 476250 w 476250"/>
                <a:gd name="connsiteY7" fmla="*/ 0 h 364331"/>
                <a:gd name="connsiteX8" fmla="*/ 369094 w 476250"/>
                <a:gd name="connsiteY8" fmla="*/ 352425 h 364331"/>
                <a:gd name="connsiteX9" fmla="*/ 326232 w 476250"/>
                <a:gd name="connsiteY9" fmla="*/ 361950 h 364331"/>
                <a:gd name="connsiteX10" fmla="*/ 290513 w 476250"/>
                <a:gd name="connsiteY10" fmla="*/ 364331 h 364331"/>
                <a:gd name="connsiteX11" fmla="*/ 269082 w 476250"/>
                <a:gd name="connsiteY11" fmla="*/ 354806 h 364331"/>
                <a:gd name="connsiteX12" fmla="*/ 252413 w 476250"/>
                <a:gd name="connsiteY12" fmla="*/ 338137 h 364331"/>
                <a:gd name="connsiteX13" fmla="*/ 233363 w 476250"/>
                <a:gd name="connsiteY13" fmla="*/ 307181 h 364331"/>
                <a:gd name="connsiteX14" fmla="*/ 207169 w 476250"/>
                <a:gd name="connsiteY14" fmla="*/ 259556 h 364331"/>
                <a:gd name="connsiteX15" fmla="*/ 185738 w 476250"/>
                <a:gd name="connsiteY15" fmla="*/ 207169 h 364331"/>
                <a:gd name="connsiteX16" fmla="*/ 173832 w 476250"/>
                <a:gd name="connsiteY16" fmla="*/ 190500 h 364331"/>
                <a:gd name="connsiteX17" fmla="*/ 152400 w 476250"/>
                <a:gd name="connsiteY17" fmla="*/ 169069 h 364331"/>
                <a:gd name="connsiteX18" fmla="*/ 126207 w 476250"/>
                <a:gd name="connsiteY18" fmla="*/ 145256 h 364331"/>
                <a:gd name="connsiteX19" fmla="*/ 92869 w 476250"/>
                <a:gd name="connsiteY19" fmla="*/ 119062 h 364331"/>
                <a:gd name="connsiteX20" fmla="*/ 61913 w 476250"/>
                <a:gd name="connsiteY20" fmla="*/ 97631 h 364331"/>
                <a:gd name="connsiteX21" fmla="*/ 30957 w 476250"/>
                <a:gd name="connsiteY21" fmla="*/ 80962 h 364331"/>
                <a:gd name="connsiteX22" fmla="*/ 19050 w 476250"/>
                <a:gd name="connsiteY22" fmla="*/ 69056 h 364331"/>
                <a:gd name="connsiteX23" fmla="*/ 4763 w 476250"/>
                <a:gd name="connsiteY23" fmla="*/ 50006 h 364331"/>
                <a:gd name="connsiteX24" fmla="*/ 0 w 476250"/>
                <a:gd name="connsiteY24" fmla="*/ 28575 h 364331"/>
                <a:gd name="connsiteX25" fmla="*/ 4763 w 476250"/>
                <a:gd name="connsiteY25" fmla="*/ 16669 h 364331"/>
                <a:gd name="connsiteX26" fmla="*/ 21432 w 476250"/>
                <a:gd name="connsiteY26" fmla="*/ 9525 h 364331"/>
                <a:gd name="connsiteX27" fmla="*/ 50007 w 476250"/>
                <a:gd name="connsiteY27" fmla="*/ 9525 h 364331"/>
                <a:gd name="connsiteX28" fmla="*/ 166688 w 476250"/>
                <a:gd name="connsiteY28" fmla="*/ 357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6250" h="364331">
                  <a:moveTo>
                    <a:pt x="166688" y="35719"/>
                  </a:moveTo>
                  <a:lnTo>
                    <a:pt x="247650" y="47625"/>
                  </a:lnTo>
                  <a:lnTo>
                    <a:pt x="302419" y="52387"/>
                  </a:lnTo>
                  <a:lnTo>
                    <a:pt x="338138" y="52387"/>
                  </a:lnTo>
                  <a:lnTo>
                    <a:pt x="369094" y="50006"/>
                  </a:lnTo>
                  <a:lnTo>
                    <a:pt x="411957" y="40481"/>
                  </a:lnTo>
                  <a:lnTo>
                    <a:pt x="447675" y="21431"/>
                  </a:lnTo>
                  <a:lnTo>
                    <a:pt x="476250" y="0"/>
                  </a:lnTo>
                  <a:lnTo>
                    <a:pt x="369094" y="352425"/>
                  </a:lnTo>
                  <a:lnTo>
                    <a:pt x="326232" y="361950"/>
                  </a:lnTo>
                  <a:lnTo>
                    <a:pt x="290513" y="364331"/>
                  </a:lnTo>
                  <a:lnTo>
                    <a:pt x="269082" y="354806"/>
                  </a:lnTo>
                  <a:lnTo>
                    <a:pt x="252413" y="338137"/>
                  </a:lnTo>
                  <a:lnTo>
                    <a:pt x="233363" y="307181"/>
                  </a:lnTo>
                  <a:lnTo>
                    <a:pt x="207169" y="259556"/>
                  </a:lnTo>
                  <a:lnTo>
                    <a:pt x="185738" y="207169"/>
                  </a:lnTo>
                  <a:lnTo>
                    <a:pt x="173832" y="190500"/>
                  </a:lnTo>
                  <a:lnTo>
                    <a:pt x="152400" y="169069"/>
                  </a:lnTo>
                  <a:lnTo>
                    <a:pt x="126207" y="145256"/>
                  </a:lnTo>
                  <a:lnTo>
                    <a:pt x="92869" y="119062"/>
                  </a:lnTo>
                  <a:lnTo>
                    <a:pt x="61913" y="97631"/>
                  </a:lnTo>
                  <a:lnTo>
                    <a:pt x="30957" y="80962"/>
                  </a:lnTo>
                  <a:lnTo>
                    <a:pt x="19050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4763" y="16669"/>
                  </a:lnTo>
                  <a:lnTo>
                    <a:pt x="21432" y="9525"/>
                  </a:lnTo>
                  <a:lnTo>
                    <a:pt x="50007" y="9525"/>
                  </a:lnTo>
                  <a:lnTo>
                    <a:pt x="16668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37">
              <a:extLst>
                <a:ext uri="{FF2B5EF4-FFF2-40B4-BE49-F238E27FC236}">
                  <a16:creationId xmlns:a16="http://schemas.microsoft.com/office/drawing/2014/main" id="{CB4AB8E1-C241-4211-8D8A-DA42583B9D2B}"/>
                </a:ext>
              </a:extLst>
            </p:cNvPr>
            <p:cNvSpPr/>
            <p:nvPr/>
          </p:nvSpPr>
          <p:spPr>
            <a:xfrm rot="16200000">
              <a:off x="962025" y="3630613"/>
              <a:ext cx="3970337" cy="382588"/>
            </a:xfrm>
            <a:custGeom>
              <a:avLst/>
              <a:gdLst>
                <a:gd name="connsiteX0" fmla="*/ 2137986 w 3970075"/>
                <a:gd name="connsiteY0" fmla="*/ 148015 h 381549"/>
                <a:gd name="connsiteX1" fmla="*/ 1759727 w 3970075"/>
                <a:gd name="connsiteY1" fmla="*/ 134858 h 381549"/>
                <a:gd name="connsiteX2" fmla="*/ 1440673 w 3970075"/>
                <a:gd name="connsiteY2" fmla="*/ 118412 h 381549"/>
                <a:gd name="connsiteX3" fmla="*/ 1200561 w 3970075"/>
                <a:gd name="connsiteY3" fmla="*/ 105255 h 381549"/>
                <a:gd name="connsiteX4" fmla="*/ 1003209 w 3970075"/>
                <a:gd name="connsiteY4" fmla="*/ 88809 h 381549"/>
                <a:gd name="connsiteX5" fmla="*/ 759807 w 3970075"/>
                <a:gd name="connsiteY5" fmla="*/ 69074 h 381549"/>
                <a:gd name="connsiteX6" fmla="*/ 549298 w 3970075"/>
                <a:gd name="connsiteY6" fmla="*/ 46049 h 381549"/>
                <a:gd name="connsiteX7" fmla="*/ 430886 w 3970075"/>
                <a:gd name="connsiteY7" fmla="*/ 46049 h 381549"/>
                <a:gd name="connsiteX8" fmla="*/ 282872 w 3970075"/>
                <a:gd name="connsiteY8" fmla="*/ 46049 h 381549"/>
                <a:gd name="connsiteX9" fmla="*/ 207220 w 3970075"/>
                <a:gd name="connsiteY9" fmla="*/ 59206 h 381549"/>
                <a:gd name="connsiteX10" fmla="*/ 144725 w 3970075"/>
                <a:gd name="connsiteY10" fmla="*/ 75652 h 381549"/>
                <a:gd name="connsiteX11" fmla="*/ 75652 w 3970075"/>
                <a:gd name="connsiteY11" fmla="*/ 98677 h 381549"/>
                <a:gd name="connsiteX12" fmla="*/ 42760 w 3970075"/>
                <a:gd name="connsiteY12" fmla="*/ 115123 h 381549"/>
                <a:gd name="connsiteX13" fmla="*/ 16446 w 3970075"/>
                <a:gd name="connsiteY13" fmla="*/ 138147 h 381549"/>
                <a:gd name="connsiteX14" fmla="*/ 0 w 3970075"/>
                <a:gd name="connsiteY14" fmla="*/ 161172 h 381549"/>
                <a:gd name="connsiteX15" fmla="*/ 0 w 3970075"/>
                <a:gd name="connsiteY15" fmla="*/ 187485 h 381549"/>
                <a:gd name="connsiteX16" fmla="*/ 3289 w 3970075"/>
                <a:gd name="connsiteY16" fmla="*/ 217088 h 381549"/>
                <a:gd name="connsiteX17" fmla="*/ 36181 w 3970075"/>
                <a:gd name="connsiteY17" fmla="*/ 256559 h 381549"/>
                <a:gd name="connsiteX18" fmla="*/ 65784 w 3970075"/>
                <a:gd name="connsiteY18" fmla="*/ 282872 h 381549"/>
                <a:gd name="connsiteX19" fmla="*/ 108544 w 3970075"/>
                <a:gd name="connsiteY19" fmla="*/ 305897 h 381549"/>
                <a:gd name="connsiteX20" fmla="*/ 138147 w 3970075"/>
                <a:gd name="connsiteY20" fmla="*/ 312475 h 381549"/>
                <a:gd name="connsiteX21" fmla="*/ 282872 w 3970075"/>
                <a:gd name="connsiteY21" fmla="*/ 319054 h 381549"/>
                <a:gd name="connsiteX22" fmla="*/ 624950 w 3970075"/>
                <a:gd name="connsiteY22" fmla="*/ 325632 h 381549"/>
                <a:gd name="connsiteX23" fmla="*/ 1092017 w 3970075"/>
                <a:gd name="connsiteY23" fmla="*/ 335500 h 381549"/>
                <a:gd name="connsiteX24" fmla="*/ 1397914 w 3970075"/>
                <a:gd name="connsiteY24" fmla="*/ 342078 h 381549"/>
                <a:gd name="connsiteX25" fmla="*/ 1858403 w 3970075"/>
                <a:gd name="connsiteY25" fmla="*/ 351946 h 381549"/>
                <a:gd name="connsiteX26" fmla="*/ 2230083 w 3970075"/>
                <a:gd name="connsiteY26" fmla="*/ 358524 h 381549"/>
                <a:gd name="connsiteX27" fmla="*/ 2555715 w 3970075"/>
                <a:gd name="connsiteY27" fmla="*/ 365103 h 381549"/>
                <a:gd name="connsiteX28" fmla="*/ 2924106 w 3970075"/>
                <a:gd name="connsiteY28" fmla="*/ 371681 h 381549"/>
                <a:gd name="connsiteX29" fmla="*/ 3203689 w 3970075"/>
                <a:gd name="connsiteY29" fmla="*/ 371681 h 381549"/>
                <a:gd name="connsiteX30" fmla="*/ 3608262 w 3970075"/>
                <a:gd name="connsiteY30" fmla="*/ 381549 h 381549"/>
                <a:gd name="connsiteX31" fmla="*/ 3687203 w 3970075"/>
                <a:gd name="connsiteY31" fmla="*/ 378259 h 381549"/>
                <a:gd name="connsiteX32" fmla="*/ 3841796 w 3970075"/>
                <a:gd name="connsiteY32" fmla="*/ 328921 h 381549"/>
                <a:gd name="connsiteX33" fmla="*/ 3868109 w 3970075"/>
                <a:gd name="connsiteY33" fmla="*/ 273005 h 381549"/>
                <a:gd name="connsiteX34" fmla="*/ 3907580 w 3970075"/>
                <a:gd name="connsiteY34" fmla="*/ 190775 h 381549"/>
                <a:gd name="connsiteX35" fmla="*/ 3950340 w 3970075"/>
                <a:gd name="connsiteY35" fmla="*/ 85520 h 381549"/>
                <a:gd name="connsiteX36" fmla="*/ 3970075 w 3970075"/>
                <a:gd name="connsiteY36" fmla="*/ 32893 h 381549"/>
                <a:gd name="connsiteX37" fmla="*/ 3970075 w 3970075"/>
                <a:gd name="connsiteY37" fmla="*/ 16446 h 381549"/>
                <a:gd name="connsiteX38" fmla="*/ 3963496 w 3970075"/>
                <a:gd name="connsiteY38" fmla="*/ 6579 h 381549"/>
                <a:gd name="connsiteX39" fmla="*/ 3947050 w 3970075"/>
                <a:gd name="connsiteY39" fmla="*/ 0 h 381549"/>
                <a:gd name="connsiteX40" fmla="*/ 3930604 w 3970075"/>
                <a:gd name="connsiteY40" fmla="*/ 9868 h 381549"/>
                <a:gd name="connsiteX41" fmla="*/ 3874688 w 3970075"/>
                <a:gd name="connsiteY41" fmla="*/ 62495 h 381549"/>
                <a:gd name="connsiteX42" fmla="*/ 3808904 w 3970075"/>
                <a:gd name="connsiteY42" fmla="*/ 108544 h 381549"/>
                <a:gd name="connsiteX43" fmla="*/ 3756276 w 3970075"/>
                <a:gd name="connsiteY43" fmla="*/ 134858 h 381549"/>
                <a:gd name="connsiteX44" fmla="*/ 3706938 w 3970075"/>
                <a:gd name="connsiteY44" fmla="*/ 151304 h 381549"/>
                <a:gd name="connsiteX45" fmla="*/ 3644443 w 3970075"/>
                <a:gd name="connsiteY45" fmla="*/ 161172 h 381549"/>
                <a:gd name="connsiteX46" fmla="*/ 3522742 w 3970075"/>
                <a:gd name="connsiteY46" fmla="*/ 161172 h 381549"/>
                <a:gd name="connsiteX47" fmla="*/ 3210268 w 3970075"/>
                <a:gd name="connsiteY47" fmla="*/ 161172 h 381549"/>
                <a:gd name="connsiteX48" fmla="*/ 2651102 w 3970075"/>
                <a:gd name="connsiteY48" fmla="*/ 157882 h 381549"/>
                <a:gd name="connsiteX49" fmla="*/ 2137986 w 3970075"/>
                <a:gd name="connsiteY49" fmla="*/ 148015 h 38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70075" h="381549">
                  <a:moveTo>
                    <a:pt x="2137986" y="148015"/>
                  </a:moveTo>
                  <a:lnTo>
                    <a:pt x="1759727" y="134858"/>
                  </a:lnTo>
                  <a:lnTo>
                    <a:pt x="1440673" y="118412"/>
                  </a:lnTo>
                  <a:lnTo>
                    <a:pt x="1200561" y="105255"/>
                  </a:lnTo>
                  <a:lnTo>
                    <a:pt x="1003209" y="88809"/>
                  </a:lnTo>
                  <a:lnTo>
                    <a:pt x="759807" y="69074"/>
                  </a:lnTo>
                  <a:lnTo>
                    <a:pt x="549298" y="46049"/>
                  </a:lnTo>
                  <a:lnTo>
                    <a:pt x="430886" y="46049"/>
                  </a:lnTo>
                  <a:lnTo>
                    <a:pt x="282872" y="46049"/>
                  </a:lnTo>
                  <a:lnTo>
                    <a:pt x="207220" y="59206"/>
                  </a:lnTo>
                  <a:lnTo>
                    <a:pt x="144725" y="75652"/>
                  </a:lnTo>
                  <a:lnTo>
                    <a:pt x="75652" y="98677"/>
                  </a:lnTo>
                  <a:lnTo>
                    <a:pt x="42760" y="115123"/>
                  </a:lnTo>
                  <a:lnTo>
                    <a:pt x="16446" y="138147"/>
                  </a:lnTo>
                  <a:lnTo>
                    <a:pt x="0" y="161172"/>
                  </a:lnTo>
                  <a:lnTo>
                    <a:pt x="0" y="187485"/>
                  </a:lnTo>
                  <a:lnTo>
                    <a:pt x="3289" y="217088"/>
                  </a:lnTo>
                  <a:lnTo>
                    <a:pt x="36181" y="256559"/>
                  </a:lnTo>
                  <a:lnTo>
                    <a:pt x="65784" y="282872"/>
                  </a:lnTo>
                  <a:lnTo>
                    <a:pt x="108544" y="305897"/>
                  </a:lnTo>
                  <a:lnTo>
                    <a:pt x="138147" y="312475"/>
                  </a:lnTo>
                  <a:lnTo>
                    <a:pt x="282872" y="319054"/>
                  </a:lnTo>
                  <a:lnTo>
                    <a:pt x="624950" y="325632"/>
                  </a:lnTo>
                  <a:lnTo>
                    <a:pt x="1092017" y="335500"/>
                  </a:lnTo>
                  <a:lnTo>
                    <a:pt x="1397914" y="342078"/>
                  </a:lnTo>
                  <a:lnTo>
                    <a:pt x="1858403" y="351946"/>
                  </a:lnTo>
                  <a:lnTo>
                    <a:pt x="2230083" y="358524"/>
                  </a:lnTo>
                  <a:lnTo>
                    <a:pt x="2555715" y="365103"/>
                  </a:lnTo>
                  <a:lnTo>
                    <a:pt x="2924106" y="371681"/>
                  </a:lnTo>
                  <a:lnTo>
                    <a:pt x="3203689" y="371681"/>
                  </a:lnTo>
                  <a:lnTo>
                    <a:pt x="3608262" y="381549"/>
                  </a:lnTo>
                  <a:lnTo>
                    <a:pt x="3687203" y="378259"/>
                  </a:lnTo>
                  <a:lnTo>
                    <a:pt x="3841796" y="328921"/>
                  </a:lnTo>
                  <a:lnTo>
                    <a:pt x="3868109" y="273005"/>
                  </a:lnTo>
                  <a:lnTo>
                    <a:pt x="3907580" y="190775"/>
                  </a:lnTo>
                  <a:lnTo>
                    <a:pt x="3950340" y="85520"/>
                  </a:lnTo>
                  <a:lnTo>
                    <a:pt x="3970075" y="32893"/>
                  </a:lnTo>
                  <a:lnTo>
                    <a:pt x="3970075" y="16446"/>
                  </a:lnTo>
                  <a:lnTo>
                    <a:pt x="3963496" y="6579"/>
                  </a:lnTo>
                  <a:lnTo>
                    <a:pt x="3947050" y="0"/>
                  </a:lnTo>
                  <a:lnTo>
                    <a:pt x="3930604" y="9868"/>
                  </a:lnTo>
                  <a:lnTo>
                    <a:pt x="3874688" y="62495"/>
                  </a:lnTo>
                  <a:lnTo>
                    <a:pt x="3808904" y="108544"/>
                  </a:lnTo>
                  <a:lnTo>
                    <a:pt x="3756276" y="134858"/>
                  </a:lnTo>
                  <a:lnTo>
                    <a:pt x="3706938" y="151304"/>
                  </a:lnTo>
                  <a:lnTo>
                    <a:pt x="3644443" y="161172"/>
                  </a:lnTo>
                  <a:lnTo>
                    <a:pt x="3522742" y="161172"/>
                  </a:lnTo>
                  <a:lnTo>
                    <a:pt x="3210268" y="161172"/>
                  </a:lnTo>
                  <a:lnTo>
                    <a:pt x="2651102" y="157882"/>
                  </a:lnTo>
                  <a:lnTo>
                    <a:pt x="2137986" y="1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09C22FFC-E7E5-4613-A68B-0D01DB3E210B}"/>
                </a:ext>
              </a:extLst>
            </p:cNvPr>
            <p:cNvSpPr/>
            <p:nvPr/>
          </p:nvSpPr>
          <p:spPr>
            <a:xfrm>
              <a:off x="5118100" y="1443038"/>
              <a:ext cx="561975" cy="657225"/>
            </a:xfrm>
            <a:custGeom>
              <a:avLst/>
              <a:gdLst>
                <a:gd name="connsiteX0" fmla="*/ 207169 w 561975"/>
                <a:gd name="connsiteY0" fmla="*/ 414337 h 657225"/>
                <a:gd name="connsiteX1" fmla="*/ 209550 w 561975"/>
                <a:gd name="connsiteY1" fmla="*/ 657225 h 657225"/>
                <a:gd name="connsiteX2" fmla="*/ 476250 w 561975"/>
                <a:gd name="connsiteY2" fmla="*/ 607218 h 657225"/>
                <a:gd name="connsiteX3" fmla="*/ 473869 w 561975"/>
                <a:gd name="connsiteY3" fmla="*/ 404812 h 657225"/>
                <a:gd name="connsiteX4" fmla="*/ 476250 w 561975"/>
                <a:gd name="connsiteY4" fmla="*/ 302418 h 657225"/>
                <a:gd name="connsiteX5" fmla="*/ 478632 w 561975"/>
                <a:gd name="connsiteY5" fmla="*/ 280987 h 657225"/>
                <a:gd name="connsiteX6" fmla="*/ 485775 w 561975"/>
                <a:gd name="connsiteY6" fmla="*/ 252412 h 657225"/>
                <a:gd name="connsiteX7" fmla="*/ 495300 w 561975"/>
                <a:gd name="connsiteY7" fmla="*/ 230981 h 657225"/>
                <a:gd name="connsiteX8" fmla="*/ 516732 w 561975"/>
                <a:gd name="connsiteY8" fmla="*/ 204787 h 657225"/>
                <a:gd name="connsiteX9" fmla="*/ 535782 w 561975"/>
                <a:gd name="connsiteY9" fmla="*/ 180975 h 657225"/>
                <a:gd name="connsiteX10" fmla="*/ 554832 w 561975"/>
                <a:gd name="connsiteY10" fmla="*/ 159543 h 657225"/>
                <a:gd name="connsiteX11" fmla="*/ 559594 w 561975"/>
                <a:gd name="connsiteY11" fmla="*/ 142875 h 657225"/>
                <a:gd name="connsiteX12" fmla="*/ 561975 w 561975"/>
                <a:gd name="connsiteY12" fmla="*/ 128587 h 657225"/>
                <a:gd name="connsiteX13" fmla="*/ 559594 w 561975"/>
                <a:gd name="connsiteY13" fmla="*/ 116681 h 657225"/>
                <a:gd name="connsiteX14" fmla="*/ 550069 w 561975"/>
                <a:gd name="connsiteY14" fmla="*/ 102393 h 657225"/>
                <a:gd name="connsiteX15" fmla="*/ 528638 w 561975"/>
                <a:gd name="connsiteY15" fmla="*/ 80962 h 657225"/>
                <a:gd name="connsiteX16" fmla="*/ 504825 w 561975"/>
                <a:gd name="connsiteY16" fmla="*/ 69056 h 657225"/>
                <a:gd name="connsiteX17" fmla="*/ 433388 w 561975"/>
                <a:gd name="connsiteY17" fmla="*/ 50006 h 657225"/>
                <a:gd name="connsiteX18" fmla="*/ 307182 w 561975"/>
                <a:gd name="connsiteY18" fmla="*/ 26193 h 657225"/>
                <a:gd name="connsiteX19" fmla="*/ 145257 w 561975"/>
                <a:gd name="connsiteY19" fmla="*/ 7143 h 657225"/>
                <a:gd name="connsiteX20" fmla="*/ 54769 w 561975"/>
                <a:gd name="connsiteY20" fmla="*/ 0 h 657225"/>
                <a:gd name="connsiteX21" fmla="*/ 28575 w 561975"/>
                <a:gd name="connsiteY21" fmla="*/ 2381 h 657225"/>
                <a:gd name="connsiteX22" fmla="*/ 11907 w 561975"/>
                <a:gd name="connsiteY22" fmla="*/ 4762 h 657225"/>
                <a:gd name="connsiteX23" fmla="*/ 7144 w 561975"/>
                <a:gd name="connsiteY23" fmla="*/ 7143 h 657225"/>
                <a:gd name="connsiteX24" fmla="*/ 2382 w 561975"/>
                <a:gd name="connsiteY24" fmla="*/ 9525 h 657225"/>
                <a:gd name="connsiteX25" fmla="*/ 0 w 561975"/>
                <a:gd name="connsiteY25" fmla="*/ 26193 h 657225"/>
                <a:gd name="connsiteX26" fmla="*/ 7144 w 561975"/>
                <a:gd name="connsiteY26" fmla="*/ 42862 h 657225"/>
                <a:gd name="connsiteX27" fmla="*/ 26194 w 561975"/>
                <a:gd name="connsiteY27" fmla="*/ 61912 h 657225"/>
                <a:gd name="connsiteX28" fmla="*/ 66675 w 561975"/>
                <a:gd name="connsiteY28" fmla="*/ 85725 h 657225"/>
                <a:gd name="connsiteX29" fmla="*/ 107157 w 561975"/>
                <a:gd name="connsiteY29" fmla="*/ 114300 h 657225"/>
                <a:gd name="connsiteX30" fmla="*/ 135732 w 561975"/>
                <a:gd name="connsiteY30" fmla="*/ 135731 h 657225"/>
                <a:gd name="connsiteX31" fmla="*/ 159544 w 561975"/>
                <a:gd name="connsiteY31" fmla="*/ 161925 h 657225"/>
                <a:gd name="connsiteX32" fmla="*/ 180975 w 561975"/>
                <a:gd name="connsiteY32" fmla="*/ 195262 h 657225"/>
                <a:gd name="connsiteX33" fmla="*/ 197644 w 561975"/>
                <a:gd name="connsiteY33" fmla="*/ 233362 h 657225"/>
                <a:gd name="connsiteX34" fmla="*/ 204788 w 561975"/>
                <a:gd name="connsiteY34" fmla="*/ 276225 h 657225"/>
                <a:gd name="connsiteX35" fmla="*/ 207169 w 561975"/>
                <a:gd name="connsiteY35" fmla="*/ 4143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1975" h="657225">
                  <a:moveTo>
                    <a:pt x="207169" y="414337"/>
                  </a:moveTo>
                  <a:cubicBezTo>
                    <a:pt x="207963" y="495300"/>
                    <a:pt x="208756" y="576262"/>
                    <a:pt x="209550" y="657225"/>
                  </a:cubicBezTo>
                  <a:lnTo>
                    <a:pt x="476250" y="607218"/>
                  </a:lnTo>
                  <a:cubicBezTo>
                    <a:pt x="475456" y="539749"/>
                    <a:pt x="474663" y="472281"/>
                    <a:pt x="473869" y="404812"/>
                  </a:cubicBezTo>
                  <a:cubicBezTo>
                    <a:pt x="474663" y="370681"/>
                    <a:pt x="475456" y="336549"/>
                    <a:pt x="476250" y="302418"/>
                  </a:cubicBezTo>
                  <a:lnTo>
                    <a:pt x="478632" y="280987"/>
                  </a:lnTo>
                  <a:lnTo>
                    <a:pt x="485775" y="252412"/>
                  </a:lnTo>
                  <a:lnTo>
                    <a:pt x="495300" y="230981"/>
                  </a:lnTo>
                  <a:lnTo>
                    <a:pt x="516732" y="204787"/>
                  </a:lnTo>
                  <a:lnTo>
                    <a:pt x="535782" y="180975"/>
                  </a:lnTo>
                  <a:lnTo>
                    <a:pt x="554832" y="159543"/>
                  </a:lnTo>
                  <a:lnTo>
                    <a:pt x="559594" y="142875"/>
                  </a:lnTo>
                  <a:lnTo>
                    <a:pt x="561975" y="128587"/>
                  </a:lnTo>
                  <a:lnTo>
                    <a:pt x="559594" y="116681"/>
                  </a:lnTo>
                  <a:lnTo>
                    <a:pt x="550069" y="102393"/>
                  </a:lnTo>
                  <a:lnTo>
                    <a:pt x="528638" y="80962"/>
                  </a:lnTo>
                  <a:lnTo>
                    <a:pt x="504825" y="69056"/>
                  </a:lnTo>
                  <a:lnTo>
                    <a:pt x="433388" y="50006"/>
                  </a:lnTo>
                  <a:lnTo>
                    <a:pt x="307182" y="26193"/>
                  </a:lnTo>
                  <a:lnTo>
                    <a:pt x="145257" y="7143"/>
                  </a:lnTo>
                  <a:lnTo>
                    <a:pt x="54769" y="0"/>
                  </a:lnTo>
                  <a:lnTo>
                    <a:pt x="28575" y="2381"/>
                  </a:lnTo>
                  <a:lnTo>
                    <a:pt x="11907" y="4762"/>
                  </a:lnTo>
                  <a:lnTo>
                    <a:pt x="7144" y="7143"/>
                  </a:lnTo>
                  <a:lnTo>
                    <a:pt x="2382" y="9525"/>
                  </a:lnTo>
                  <a:lnTo>
                    <a:pt x="0" y="26193"/>
                  </a:lnTo>
                  <a:lnTo>
                    <a:pt x="7144" y="42862"/>
                  </a:lnTo>
                  <a:lnTo>
                    <a:pt x="26194" y="61912"/>
                  </a:lnTo>
                  <a:lnTo>
                    <a:pt x="66675" y="85725"/>
                  </a:lnTo>
                  <a:lnTo>
                    <a:pt x="107157" y="114300"/>
                  </a:lnTo>
                  <a:lnTo>
                    <a:pt x="135732" y="135731"/>
                  </a:lnTo>
                  <a:lnTo>
                    <a:pt x="159544" y="161925"/>
                  </a:lnTo>
                  <a:lnTo>
                    <a:pt x="180975" y="195262"/>
                  </a:lnTo>
                  <a:lnTo>
                    <a:pt x="197644" y="233362"/>
                  </a:lnTo>
                  <a:lnTo>
                    <a:pt x="204788" y="276225"/>
                  </a:lnTo>
                  <a:cubicBezTo>
                    <a:pt x="205582" y="322262"/>
                    <a:pt x="206375" y="368300"/>
                    <a:pt x="207169" y="414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A226DD0D-21C0-4EF2-B0C7-65EE7BE15AC1}"/>
                </a:ext>
              </a:extLst>
            </p:cNvPr>
            <p:cNvSpPr/>
            <p:nvPr/>
          </p:nvSpPr>
          <p:spPr>
            <a:xfrm>
              <a:off x="4360863" y="1779588"/>
              <a:ext cx="2459037" cy="508000"/>
            </a:xfrm>
            <a:custGeom>
              <a:avLst/>
              <a:gdLst>
                <a:gd name="connsiteX0" fmla="*/ 1233487 w 2459831"/>
                <a:gd name="connsiteY0" fmla="*/ 342900 h 509587"/>
                <a:gd name="connsiteX1" fmla="*/ 1062037 w 2459831"/>
                <a:gd name="connsiteY1" fmla="*/ 371475 h 509587"/>
                <a:gd name="connsiteX2" fmla="*/ 876300 w 2459831"/>
                <a:gd name="connsiteY2" fmla="*/ 404812 h 509587"/>
                <a:gd name="connsiteX3" fmla="*/ 647700 w 2459831"/>
                <a:gd name="connsiteY3" fmla="*/ 450056 h 509587"/>
                <a:gd name="connsiteX4" fmla="*/ 450056 w 2459831"/>
                <a:gd name="connsiteY4" fmla="*/ 490537 h 509587"/>
                <a:gd name="connsiteX5" fmla="*/ 392906 w 2459831"/>
                <a:gd name="connsiteY5" fmla="*/ 500062 h 509587"/>
                <a:gd name="connsiteX6" fmla="*/ 347662 w 2459831"/>
                <a:gd name="connsiteY6" fmla="*/ 509587 h 509587"/>
                <a:gd name="connsiteX7" fmla="*/ 342900 w 2459831"/>
                <a:gd name="connsiteY7" fmla="*/ 509587 h 509587"/>
                <a:gd name="connsiteX8" fmla="*/ 323850 w 2459831"/>
                <a:gd name="connsiteY8" fmla="*/ 502444 h 509587"/>
                <a:gd name="connsiteX9" fmla="*/ 273844 w 2459831"/>
                <a:gd name="connsiteY9" fmla="*/ 473869 h 509587"/>
                <a:gd name="connsiteX10" fmla="*/ 192881 w 2459831"/>
                <a:gd name="connsiteY10" fmla="*/ 421481 h 509587"/>
                <a:gd name="connsiteX11" fmla="*/ 123825 w 2459831"/>
                <a:gd name="connsiteY11" fmla="*/ 369094 h 509587"/>
                <a:gd name="connsiteX12" fmla="*/ 80962 w 2459831"/>
                <a:gd name="connsiteY12" fmla="*/ 333375 h 509587"/>
                <a:gd name="connsiteX13" fmla="*/ 50006 w 2459831"/>
                <a:gd name="connsiteY13" fmla="*/ 302419 h 509587"/>
                <a:gd name="connsiteX14" fmla="*/ 23812 w 2459831"/>
                <a:gd name="connsiteY14" fmla="*/ 273844 h 509587"/>
                <a:gd name="connsiteX15" fmla="*/ 7144 w 2459831"/>
                <a:gd name="connsiteY15" fmla="*/ 247650 h 509587"/>
                <a:gd name="connsiteX16" fmla="*/ 0 w 2459831"/>
                <a:gd name="connsiteY16" fmla="*/ 223837 h 509587"/>
                <a:gd name="connsiteX17" fmla="*/ 2381 w 2459831"/>
                <a:gd name="connsiteY17" fmla="*/ 209550 h 509587"/>
                <a:gd name="connsiteX18" fmla="*/ 16669 w 2459831"/>
                <a:gd name="connsiteY18" fmla="*/ 200025 h 509587"/>
                <a:gd name="connsiteX19" fmla="*/ 26194 w 2459831"/>
                <a:gd name="connsiteY19" fmla="*/ 200025 h 509587"/>
                <a:gd name="connsiteX20" fmla="*/ 59531 w 2459831"/>
                <a:gd name="connsiteY20" fmla="*/ 211931 h 509587"/>
                <a:gd name="connsiteX21" fmla="*/ 116681 w 2459831"/>
                <a:gd name="connsiteY21" fmla="*/ 230981 h 509587"/>
                <a:gd name="connsiteX22" fmla="*/ 176212 w 2459831"/>
                <a:gd name="connsiteY22" fmla="*/ 250031 h 509587"/>
                <a:gd name="connsiteX23" fmla="*/ 245269 w 2459831"/>
                <a:gd name="connsiteY23" fmla="*/ 266700 h 509587"/>
                <a:gd name="connsiteX24" fmla="*/ 292894 w 2459831"/>
                <a:gd name="connsiteY24" fmla="*/ 278606 h 509587"/>
                <a:gd name="connsiteX25" fmla="*/ 338137 w 2459831"/>
                <a:gd name="connsiteY25" fmla="*/ 285750 h 509587"/>
                <a:gd name="connsiteX26" fmla="*/ 385762 w 2459831"/>
                <a:gd name="connsiteY26" fmla="*/ 288131 h 509587"/>
                <a:gd name="connsiteX27" fmla="*/ 450056 w 2459831"/>
                <a:gd name="connsiteY27" fmla="*/ 288131 h 509587"/>
                <a:gd name="connsiteX28" fmla="*/ 523875 w 2459831"/>
                <a:gd name="connsiteY28" fmla="*/ 283369 h 509587"/>
                <a:gd name="connsiteX29" fmla="*/ 626269 w 2459831"/>
                <a:gd name="connsiteY29" fmla="*/ 273844 h 509587"/>
                <a:gd name="connsiteX30" fmla="*/ 771525 w 2459831"/>
                <a:gd name="connsiteY30" fmla="*/ 252412 h 509587"/>
                <a:gd name="connsiteX31" fmla="*/ 888206 w 2459831"/>
                <a:gd name="connsiteY31" fmla="*/ 235744 h 509587"/>
                <a:gd name="connsiteX32" fmla="*/ 995362 w 2459831"/>
                <a:gd name="connsiteY32" fmla="*/ 219075 h 509587"/>
                <a:gd name="connsiteX33" fmla="*/ 1219200 w 2459831"/>
                <a:gd name="connsiteY33" fmla="*/ 180975 h 509587"/>
                <a:gd name="connsiteX34" fmla="*/ 1404937 w 2459831"/>
                <a:gd name="connsiteY34" fmla="*/ 159544 h 509587"/>
                <a:gd name="connsiteX35" fmla="*/ 1647825 w 2459831"/>
                <a:gd name="connsiteY35" fmla="*/ 128587 h 509587"/>
                <a:gd name="connsiteX36" fmla="*/ 1762125 w 2459831"/>
                <a:gd name="connsiteY36" fmla="*/ 111919 h 509587"/>
                <a:gd name="connsiteX37" fmla="*/ 1831181 w 2459831"/>
                <a:gd name="connsiteY37" fmla="*/ 83344 h 509587"/>
                <a:gd name="connsiteX38" fmla="*/ 1914525 w 2459831"/>
                <a:gd name="connsiteY38" fmla="*/ 47625 h 509587"/>
                <a:gd name="connsiteX39" fmla="*/ 2012156 w 2459831"/>
                <a:gd name="connsiteY39" fmla="*/ 7144 h 509587"/>
                <a:gd name="connsiteX40" fmla="*/ 2038350 w 2459831"/>
                <a:gd name="connsiteY40" fmla="*/ 0 h 509587"/>
                <a:gd name="connsiteX41" fmla="*/ 2064544 w 2459831"/>
                <a:gd name="connsiteY41" fmla="*/ 0 h 509587"/>
                <a:gd name="connsiteX42" fmla="*/ 2155031 w 2459831"/>
                <a:gd name="connsiteY42" fmla="*/ 7144 h 509587"/>
                <a:gd name="connsiteX43" fmla="*/ 2235994 w 2459831"/>
                <a:gd name="connsiteY43" fmla="*/ 23812 h 509587"/>
                <a:gd name="connsiteX44" fmla="*/ 2297906 w 2459831"/>
                <a:gd name="connsiteY44" fmla="*/ 45244 h 509587"/>
                <a:gd name="connsiteX45" fmla="*/ 2366962 w 2459831"/>
                <a:gd name="connsiteY45" fmla="*/ 76200 h 509587"/>
                <a:gd name="connsiteX46" fmla="*/ 2405062 w 2459831"/>
                <a:gd name="connsiteY46" fmla="*/ 100012 h 509587"/>
                <a:gd name="connsiteX47" fmla="*/ 2421731 w 2459831"/>
                <a:gd name="connsiteY47" fmla="*/ 114300 h 509587"/>
                <a:gd name="connsiteX48" fmla="*/ 2438400 w 2459831"/>
                <a:gd name="connsiteY48" fmla="*/ 133350 h 509587"/>
                <a:gd name="connsiteX49" fmla="*/ 2450306 w 2459831"/>
                <a:gd name="connsiteY49" fmla="*/ 152400 h 509587"/>
                <a:gd name="connsiteX50" fmla="*/ 2457450 w 2459831"/>
                <a:gd name="connsiteY50" fmla="*/ 166687 h 509587"/>
                <a:gd name="connsiteX51" fmla="*/ 2459831 w 2459831"/>
                <a:gd name="connsiteY51" fmla="*/ 190500 h 509587"/>
                <a:gd name="connsiteX52" fmla="*/ 2450306 w 2459831"/>
                <a:gd name="connsiteY52" fmla="*/ 214312 h 509587"/>
                <a:gd name="connsiteX53" fmla="*/ 2426494 w 2459831"/>
                <a:gd name="connsiteY53" fmla="*/ 235744 h 509587"/>
                <a:gd name="connsiteX54" fmla="*/ 2383631 w 2459831"/>
                <a:gd name="connsiteY54" fmla="*/ 257175 h 509587"/>
                <a:gd name="connsiteX55" fmla="*/ 2345531 w 2459831"/>
                <a:gd name="connsiteY55" fmla="*/ 266700 h 509587"/>
                <a:gd name="connsiteX56" fmla="*/ 2259806 w 2459831"/>
                <a:gd name="connsiteY56" fmla="*/ 273844 h 509587"/>
                <a:gd name="connsiteX57" fmla="*/ 2112169 w 2459831"/>
                <a:gd name="connsiteY57" fmla="*/ 285750 h 509587"/>
                <a:gd name="connsiteX58" fmla="*/ 1945481 w 2459831"/>
                <a:gd name="connsiteY58" fmla="*/ 292894 h 509587"/>
                <a:gd name="connsiteX59" fmla="*/ 1702594 w 2459831"/>
                <a:gd name="connsiteY59" fmla="*/ 307181 h 509587"/>
                <a:gd name="connsiteX60" fmla="*/ 1545431 w 2459831"/>
                <a:gd name="connsiteY60" fmla="*/ 311944 h 509587"/>
                <a:gd name="connsiteX61" fmla="*/ 1426369 w 2459831"/>
                <a:gd name="connsiteY61" fmla="*/ 314325 h 509587"/>
                <a:gd name="connsiteX62" fmla="*/ 1233487 w 2459831"/>
                <a:gd name="connsiteY62" fmla="*/ 3429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59831" h="509587">
                  <a:moveTo>
                    <a:pt x="1233487" y="342900"/>
                  </a:moveTo>
                  <a:lnTo>
                    <a:pt x="1062037" y="371475"/>
                  </a:lnTo>
                  <a:lnTo>
                    <a:pt x="876300" y="404812"/>
                  </a:lnTo>
                  <a:lnTo>
                    <a:pt x="647700" y="450056"/>
                  </a:lnTo>
                  <a:lnTo>
                    <a:pt x="450056" y="490537"/>
                  </a:lnTo>
                  <a:lnTo>
                    <a:pt x="392906" y="500062"/>
                  </a:lnTo>
                  <a:lnTo>
                    <a:pt x="347662" y="509587"/>
                  </a:lnTo>
                  <a:lnTo>
                    <a:pt x="342900" y="509587"/>
                  </a:lnTo>
                  <a:lnTo>
                    <a:pt x="323850" y="502444"/>
                  </a:lnTo>
                  <a:lnTo>
                    <a:pt x="273844" y="473869"/>
                  </a:lnTo>
                  <a:lnTo>
                    <a:pt x="192881" y="421481"/>
                  </a:lnTo>
                  <a:lnTo>
                    <a:pt x="123825" y="369094"/>
                  </a:lnTo>
                  <a:lnTo>
                    <a:pt x="80962" y="333375"/>
                  </a:lnTo>
                  <a:lnTo>
                    <a:pt x="50006" y="302419"/>
                  </a:lnTo>
                  <a:lnTo>
                    <a:pt x="23812" y="273844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209550"/>
                  </a:lnTo>
                  <a:lnTo>
                    <a:pt x="16669" y="200025"/>
                  </a:lnTo>
                  <a:lnTo>
                    <a:pt x="26194" y="200025"/>
                  </a:lnTo>
                  <a:lnTo>
                    <a:pt x="59531" y="211931"/>
                  </a:lnTo>
                  <a:lnTo>
                    <a:pt x="116681" y="230981"/>
                  </a:lnTo>
                  <a:lnTo>
                    <a:pt x="176212" y="250031"/>
                  </a:lnTo>
                  <a:lnTo>
                    <a:pt x="245269" y="266700"/>
                  </a:lnTo>
                  <a:lnTo>
                    <a:pt x="292894" y="278606"/>
                  </a:lnTo>
                  <a:lnTo>
                    <a:pt x="338137" y="285750"/>
                  </a:lnTo>
                  <a:lnTo>
                    <a:pt x="385762" y="288131"/>
                  </a:lnTo>
                  <a:lnTo>
                    <a:pt x="450056" y="288131"/>
                  </a:lnTo>
                  <a:lnTo>
                    <a:pt x="523875" y="283369"/>
                  </a:lnTo>
                  <a:lnTo>
                    <a:pt x="626269" y="273844"/>
                  </a:lnTo>
                  <a:lnTo>
                    <a:pt x="771525" y="252412"/>
                  </a:lnTo>
                  <a:lnTo>
                    <a:pt x="888206" y="235744"/>
                  </a:lnTo>
                  <a:lnTo>
                    <a:pt x="995362" y="219075"/>
                  </a:lnTo>
                  <a:lnTo>
                    <a:pt x="1219200" y="180975"/>
                  </a:lnTo>
                  <a:lnTo>
                    <a:pt x="1404937" y="159544"/>
                  </a:lnTo>
                  <a:lnTo>
                    <a:pt x="1647825" y="128587"/>
                  </a:lnTo>
                  <a:lnTo>
                    <a:pt x="1762125" y="111919"/>
                  </a:lnTo>
                  <a:lnTo>
                    <a:pt x="1831181" y="83344"/>
                  </a:lnTo>
                  <a:lnTo>
                    <a:pt x="1914525" y="47625"/>
                  </a:lnTo>
                  <a:lnTo>
                    <a:pt x="2012156" y="7144"/>
                  </a:lnTo>
                  <a:lnTo>
                    <a:pt x="2038350" y="0"/>
                  </a:lnTo>
                  <a:lnTo>
                    <a:pt x="2064544" y="0"/>
                  </a:lnTo>
                  <a:lnTo>
                    <a:pt x="2155031" y="7144"/>
                  </a:lnTo>
                  <a:lnTo>
                    <a:pt x="2235994" y="23812"/>
                  </a:lnTo>
                  <a:lnTo>
                    <a:pt x="2297906" y="45244"/>
                  </a:lnTo>
                  <a:lnTo>
                    <a:pt x="2366962" y="76200"/>
                  </a:lnTo>
                  <a:lnTo>
                    <a:pt x="2405062" y="100012"/>
                  </a:lnTo>
                  <a:lnTo>
                    <a:pt x="2421731" y="114300"/>
                  </a:lnTo>
                  <a:lnTo>
                    <a:pt x="2438400" y="133350"/>
                  </a:lnTo>
                  <a:lnTo>
                    <a:pt x="2450306" y="152400"/>
                  </a:lnTo>
                  <a:lnTo>
                    <a:pt x="2457450" y="166687"/>
                  </a:lnTo>
                  <a:lnTo>
                    <a:pt x="2459831" y="190500"/>
                  </a:lnTo>
                  <a:lnTo>
                    <a:pt x="2450306" y="214312"/>
                  </a:lnTo>
                  <a:lnTo>
                    <a:pt x="2426494" y="235744"/>
                  </a:lnTo>
                  <a:lnTo>
                    <a:pt x="2383631" y="257175"/>
                  </a:lnTo>
                  <a:lnTo>
                    <a:pt x="2345531" y="266700"/>
                  </a:lnTo>
                  <a:cubicBezTo>
                    <a:pt x="2316962" y="269149"/>
                    <a:pt x="2288480" y="273844"/>
                    <a:pt x="2259806" y="273844"/>
                  </a:cubicBezTo>
                  <a:lnTo>
                    <a:pt x="2112169" y="285750"/>
                  </a:lnTo>
                  <a:lnTo>
                    <a:pt x="1945481" y="292894"/>
                  </a:lnTo>
                  <a:lnTo>
                    <a:pt x="1702594" y="307181"/>
                  </a:lnTo>
                  <a:lnTo>
                    <a:pt x="1545431" y="311944"/>
                  </a:lnTo>
                  <a:lnTo>
                    <a:pt x="1426369" y="314325"/>
                  </a:lnTo>
                  <a:lnTo>
                    <a:pt x="123348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6">
              <a:extLst>
                <a:ext uri="{FF2B5EF4-FFF2-40B4-BE49-F238E27FC236}">
                  <a16:creationId xmlns:a16="http://schemas.microsoft.com/office/drawing/2014/main" id="{1C6BD8AE-6576-4300-BBDB-238767CDC559}"/>
                </a:ext>
              </a:extLst>
            </p:cNvPr>
            <p:cNvSpPr/>
            <p:nvPr/>
          </p:nvSpPr>
          <p:spPr>
            <a:xfrm>
              <a:off x="4813300" y="2173288"/>
              <a:ext cx="411163" cy="723900"/>
            </a:xfrm>
            <a:custGeom>
              <a:avLst/>
              <a:gdLst>
                <a:gd name="connsiteX0" fmla="*/ 142875 w 411957"/>
                <a:gd name="connsiteY0" fmla="*/ 438150 h 723900"/>
                <a:gd name="connsiteX1" fmla="*/ 85725 w 411957"/>
                <a:gd name="connsiteY1" fmla="*/ 273844 h 723900"/>
                <a:gd name="connsiteX2" fmla="*/ 35719 w 411957"/>
                <a:gd name="connsiteY2" fmla="*/ 130969 h 723900"/>
                <a:gd name="connsiteX3" fmla="*/ 0 w 411957"/>
                <a:gd name="connsiteY3" fmla="*/ 35719 h 723900"/>
                <a:gd name="connsiteX4" fmla="*/ 200025 w 411957"/>
                <a:gd name="connsiteY4" fmla="*/ 0 h 723900"/>
                <a:gd name="connsiteX5" fmla="*/ 271463 w 411957"/>
                <a:gd name="connsiteY5" fmla="*/ 166688 h 723900"/>
                <a:gd name="connsiteX6" fmla="*/ 359569 w 411957"/>
                <a:gd name="connsiteY6" fmla="*/ 390525 h 723900"/>
                <a:gd name="connsiteX7" fmla="*/ 378619 w 411957"/>
                <a:gd name="connsiteY7" fmla="*/ 442913 h 723900"/>
                <a:gd name="connsiteX8" fmla="*/ 388144 w 411957"/>
                <a:gd name="connsiteY8" fmla="*/ 483394 h 723900"/>
                <a:gd name="connsiteX9" fmla="*/ 397669 w 411957"/>
                <a:gd name="connsiteY9" fmla="*/ 533400 h 723900"/>
                <a:gd name="connsiteX10" fmla="*/ 411957 w 411957"/>
                <a:gd name="connsiteY10" fmla="*/ 697707 h 723900"/>
                <a:gd name="connsiteX11" fmla="*/ 235744 w 411957"/>
                <a:gd name="connsiteY11" fmla="*/ 723900 h 723900"/>
                <a:gd name="connsiteX12" fmla="*/ 188119 w 411957"/>
                <a:gd name="connsiteY12" fmla="*/ 571500 h 723900"/>
                <a:gd name="connsiteX13" fmla="*/ 142875 w 411957"/>
                <a:gd name="connsiteY13" fmla="*/ 4381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957" h="723900">
                  <a:moveTo>
                    <a:pt x="142875" y="438150"/>
                  </a:moveTo>
                  <a:lnTo>
                    <a:pt x="85725" y="273844"/>
                  </a:lnTo>
                  <a:lnTo>
                    <a:pt x="35719" y="130969"/>
                  </a:lnTo>
                  <a:lnTo>
                    <a:pt x="0" y="35719"/>
                  </a:lnTo>
                  <a:lnTo>
                    <a:pt x="200025" y="0"/>
                  </a:lnTo>
                  <a:lnTo>
                    <a:pt x="271463" y="166688"/>
                  </a:lnTo>
                  <a:lnTo>
                    <a:pt x="359569" y="390525"/>
                  </a:lnTo>
                  <a:lnTo>
                    <a:pt x="378619" y="442913"/>
                  </a:lnTo>
                  <a:lnTo>
                    <a:pt x="388144" y="483394"/>
                  </a:lnTo>
                  <a:lnTo>
                    <a:pt x="397669" y="533400"/>
                  </a:lnTo>
                  <a:lnTo>
                    <a:pt x="411957" y="697707"/>
                  </a:lnTo>
                  <a:lnTo>
                    <a:pt x="235744" y="723900"/>
                  </a:lnTo>
                  <a:lnTo>
                    <a:pt x="188119" y="571500"/>
                  </a:lnTo>
                  <a:lnTo>
                    <a:pt x="1428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7">
              <a:extLst>
                <a:ext uri="{FF2B5EF4-FFF2-40B4-BE49-F238E27FC236}">
                  <a16:creationId xmlns:a16="http://schemas.microsoft.com/office/drawing/2014/main" id="{DC420561-647C-4085-A6B5-38B3D74F3EE8}"/>
                </a:ext>
              </a:extLst>
            </p:cNvPr>
            <p:cNvSpPr/>
            <p:nvPr/>
          </p:nvSpPr>
          <p:spPr>
            <a:xfrm>
              <a:off x="5748338" y="2046288"/>
              <a:ext cx="455612" cy="746125"/>
            </a:xfrm>
            <a:custGeom>
              <a:avLst/>
              <a:gdLst>
                <a:gd name="connsiteX0" fmla="*/ 128587 w 454818"/>
                <a:gd name="connsiteY0" fmla="*/ 416719 h 747712"/>
                <a:gd name="connsiteX1" fmla="*/ 133350 w 454818"/>
                <a:gd name="connsiteY1" fmla="*/ 321469 h 747712"/>
                <a:gd name="connsiteX2" fmla="*/ 135731 w 454818"/>
                <a:gd name="connsiteY2" fmla="*/ 235744 h 747712"/>
                <a:gd name="connsiteX3" fmla="*/ 133350 w 454818"/>
                <a:gd name="connsiteY3" fmla="*/ 185737 h 747712"/>
                <a:gd name="connsiteX4" fmla="*/ 128587 w 454818"/>
                <a:gd name="connsiteY4" fmla="*/ 159544 h 747712"/>
                <a:gd name="connsiteX5" fmla="*/ 114300 w 454818"/>
                <a:gd name="connsiteY5" fmla="*/ 128587 h 747712"/>
                <a:gd name="connsiteX6" fmla="*/ 85725 w 454818"/>
                <a:gd name="connsiteY6" fmla="*/ 88106 h 747712"/>
                <a:gd name="connsiteX7" fmla="*/ 57150 w 454818"/>
                <a:gd name="connsiteY7" fmla="*/ 57150 h 747712"/>
                <a:gd name="connsiteX8" fmla="*/ 0 w 454818"/>
                <a:gd name="connsiteY8" fmla="*/ 2381 h 747712"/>
                <a:gd name="connsiteX9" fmla="*/ 147637 w 454818"/>
                <a:gd name="connsiteY9" fmla="*/ 0 h 747712"/>
                <a:gd name="connsiteX10" fmla="*/ 252412 w 454818"/>
                <a:gd name="connsiteY10" fmla="*/ 66675 h 747712"/>
                <a:gd name="connsiteX11" fmla="*/ 333375 w 454818"/>
                <a:gd name="connsiteY11" fmla="*/ 123825 h 747712"/>
                <a:gd name="connsiteX12" fmla="*/ 400050 w 454818"/>
                <a:gd name="connsiteY12" fmla="*/ 176212 h 747712"/>
                <a:gd name="connsiteX13" fmla="*/ 435768 w 454818"/>
                <a:gd name="connsiteY13" fmla="*/ 207169 h 747712"/>
                <a:gd name="connsiteX14" fmla="*/ 447675 w 454818"/>
                <a:gd name="connsiteY14" fmla="*/ 221456 h 747712"/>
                <a:gd name="connsiteX15" fmla="*/ 452437 w 454818"/>
                <a:gd name="connsiteY15" fmla="*/ 233362 h 747712"/>
                <a:gd name="connsiteX16" fmla="*/ 454818 w 454818"/>
                <a:gd name="connsiteY16" fmla="*/ 252412 h 747712"/>
                <a:gd name="connsiteX17" fmla="*/ 447675 w 454818"/>
                <a:gd name="connsiteY17" fmla="*/ 280987 h 747712"/>
                <a:gd name="connsiteX18" fmla="*/ 431006 w 454818"/>
                <a:gd name="connsiteY18" fmla="*/ 316706 h 747712"/>
                <a:gd name="connsiteX19" fmla="*/ 404812 w 454818"/>
                <a:gd name="connsiteY19" fmla="*/ 352425 h 747712"/>
                <a:gd name="connsiteX20" fmla="*/ 383381 w 454818"/>
                <a:gd name="connsiteY20" fmla="*/ 388144 h 747712"/>
                <a:gd name="connsiteX21" fmla="*/ 347662 w 454818"/>
                <a:gd name="connsiteY21" fmla="*/ 469106 h 747712"/>
                <a:gd name="connsiteX22" fmla="*/ 307181 w 454818"/>
                <a:gd name="connsiteY22" fmla="*/ 581025 h 747712"/>
                <a:gd name="connsiteX23" fmla="*/ 245268 w 454818"/>
                <a:gd name="connsiteY23" fmla="*/ 742950 h 747712"/>
                <a:gd name="connsiteX24" fmla="*/ 111918 w 454818"/>
                <a:gd name="connsiteY24" fmla="*/ 747712 h 747712"/>
                <a:gd name="connsiteX25" fmla="*/ 116681 w 454818"/>
                <a:gd name="connsiteY25" fmla="*/ 600075 h 747712"/>
                <a:gd name="connsiteX26" fmla="*/ 128587 w 454818"/>
                <a:gd name="connsiteY26" fmla="*/ 416719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818" h="747712">
                  <a:moveTo>
                    <a:pt x="128587" y="416719"/>
                  </a:moveTo>
                  <a:lnTo>
                    <a:pt x="133350" y="321469"/>
                  </a:lnTo>
                  <a:cubicBezTo>
                    <a:pt x="134144" y="292894"/>
                    <a:pt x="134937" y="264319"/>
                    <a:pt x="135731" y="235744"/>
                  </a:cubicBezTo>
                  <a:lnTo>
                    <a:pt x="133350" y="185737"/>
                  </a:lnTo>
                  <a:lnTo>
                    <a:pt x="128587" y="159544"/>
                  </a:lnTo>
                  <a:lnTo>
                    <a:pt x="114300" y="128587"/>
                  </a:lnTo>
                  <a:lnTo>
                    <a:pt x="85725" y="88106"/>
                  </a:lnTo>
                  <a:lnTo>
                    <a:pt x="57150" y="57150"/>
                  </a:lnTo>
                  <a:lnTo>
                    <a:pt x="0" y="2381"/>
                  </a:lnTo>
                  <a:lnTo>
                    <a:pt x="147637" y="0"/>
                  </a:lnTo>
                  <a:lnTo>
                    <a:pt x="252412" y="66675"/>
                  </a:lnTo>
                  <a:lnTo>
                    <a:pt x="333375" y="123825"/>
                  </a:lnTo>
                  <a:lnTo>
                    <a:pt x="400050" y="176212"/>
                  </a:lnTo>
                  <a:lnTo>
                    <a:pt x="435768" y="207169"/>
                  </a:lnTo>
                  <a:lnTo>
                    <a:pt x="447675" y="221456"/>
                  </a:lnTo>
                  <a:lnTo>
                    <a:pt x="452437" y="233362"/>
                  </a:lnTo>
                  <a:lnTo>
                    <a:pt x="454818" y="252412"/>
                  </a:lnTo>
                  <a:lnTo>
                    <a:pt x="447675" y="280987"/>
                  </a:lnTo>
                  <a:lnTo>
                    <a:pt x="431006" y="316706"/>
                  </a:lnTo>
                  <a:lnTo>
                    <a:pt x="404812" y="352425"/>
                  </a:lnTo>
                  <a:lnTo>
                    <a:pt x="383381" y="388144"/>
                  </a:lnTo>
                  <a:lnTo>
                    <a:pt x="347662" y="469106"/>
                  </a:lnTo>
                  <a:lnTo>
                    <a:pt x="307181" y="581025"/>
                  </a:lnTo>
                  <a:lnTo>
                    <a:pt x="245268" y="742950"/>
                  </a:lnTo>
                  <a:lnTo>
                    <a:pt x="111918" y="747712"/>
                  </a:lnTo>
                  <a:lnTo>
                    <a:pt x="116681" y="600075"/>
                  </a:lnTo>
                  <a:lnTo>
                    <a:pt x="1285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8">
              <a:extLst>
                <a:ext uri="{FF2B5EF4-FFF2-40B4-BE49-F238E27FC236}">
                  <a16:creationId xmlns:a16="http://schemas.microsoft.com/office/drawing/2014/main" id="{2D119D7C-8BF0-4613-AA41-DC34CDB23663}"/>
                </a:ext>
              </a:extLst>
            </p:cNvPr>
            <p:cNvSpPr/>
            <p:nvPr/>
          </p:nvSpPr>
          <p:spPr>
            <a:xfrm>
              <a:off x="3992563" y="2560638"/>
              <a:ext cx="3227387" cy="555625"/>
            </a:xfrm>
            <a:custGeom>
              <a:avLst/>
              <a:gdLst>
                <a:gd name="connsiteX0" fmla="*/ 1670234 w 3226828"/>
                <a:gd name="connsiteY0" fmla="*/ 332989 h 554982"/>
                <a:gd name="connsiteX1" fmla="*/ 1432384 w 3226828"/>
                <a:gd name="connsiteY1" fmla="*/ 362060 h 554982"/>
                <a:gd name="connsiteX2" fmla="*/ 1236819 w 3226828"/>
                <a:gd name="connsiteY2" fmla="*/ 388487 h 554982"/>
                <a:gd name="connsiteX3" fmla="*/ 1043896 w 3226828"/>
                <a:gd name="connsiteY3" fmla="*/ 420201 h 554982"/>
                <a:gd name="connsiteX4" fmla="*/ 922329 w 3226828"/>
                <a:gd name="connsiteY4" fmla="*/ 441343 h 554982"/>
                <a:gd name="connsiteX5" fmla="*/ 803404 w 3226828"/>
                <a:gd name="connsiteY5" fmla="*/ 470413 h 554982"/>
                <a:gd name="connsiteX6" fmla="*/ 650123 w 3226828"/>
                <a:gd name="connsiteY6" fmla="*/ 510055 h 554982"/>
                <a:gd name="connsiteX7" fmla="*/ 547055 w 3226828"/>
                <a:gd name="connsiteY7" fmla="*/ 541768 h 554982"/>
                <a:gd name="connsiteX8" fmla="*/ 504770 w 3226828"/>
                <a:gd name="connsiteY8" fmla="*/ 554982 h 554982"/>
                <a:gd name="connsiteX9" fmla="*/ 465129 w 3226828"/>
                <a:gd name="connsiteY9" fmla="*/ 549697 h 554982"/>
                <a:gd name="connsiteX10" fmla="*/ 385845 w 3226828"/>
                <a:gd name="connsiteY10" fmla="*/ 533840 h 554982"/>
                <a:gd name="connsiteX11" fmla="*/ 327704 w 3226828"/>
                <a:gd name="connsiteY11" fmla="*/ 517983 h 554982"/>
                <a:gd name="connsiteX12" fmla="*/ 285420 w 3226828"/>
                <a:gd name="connsiteY12" fmla="*/ 499484 h 554982"/>
                <a:gd name="connsiteX13" fmla="*/ 227279 w 3226828"/>
                <a:gd name="connsiteY13" fmla="*/ 470413 h 554982"/>
                <a:gd name="connsiteX14" fmla="*/ 169138 w 3226828"/>
                <a:gd name="connsiteY14" fmla="*/ 436057 h 554982"/>
                <a:gd name="connsiteX15" fmla="*/ 118925 w 3226828"/>
                <a:gd name="connsiteY15" fmla="*/ 401701 h 554982"/>
                <a:gd name="connsiteX16" fmla="*/ 73998 w 3226828"/>
                <a:gd name="connsiteY16" fmla="*/ 364702 h 554982"/>
                <a:gd name="connsiteX17" fmla="*/ 29071 w 3226828"/>
                <a:gd name="connsiteY17" fmla="*/ 322418 h 554982"/>
                <a:gd name="connsiteX18" fmla="*/ 18500 w 3226828"/>
                <a:gd name="connsiteY18" fmla="*/ 309204 h 554982"/>
                <a:gd name="connsiteX19" fmla="*/ 7929 w 3226828"/>
                <a:gd name="connsiteY19" fmla="*/ 293348 h 554982"/>
                <a:gd name="connsiteX20" fmla="*/ 0 w 3226828"/>
                <a:gd name="connsiteY20" fmla="*/ 269563 h 554982"/>
                <a:gd name="connsiteX21" fmla="*/ 5286 w 3226828"/>
                <a:gd name="connsiteY21" fmla="*/ 256349 h 554982"/>
                <a:gd name="connsiteX22" fmla="*/ 21143 w 3226828"/>
                <a:gd name="connsiteY22" fmla="*/ 251063 h 554982"/>
                <a:gd name="connsiteX23" fmla="*/ 44928 w 3226828"/>
                <a:gd name="connsiteY23" fmla="*/ 258991 h 554982"/>
                <a:gd name="connsiteX24" fmla="*/ 124211 w 3226828"/>
                <a:gd name="connsiteY24" fmla="*/ 288062 h 554982"/>
                <a:gd name="connsiteX25" fmla="*/ 214065 w 3226828"/>
                <a:gd name="connsiteY25" fmla="*/ 317133 h 554982"/>
                <a:gd name="connsiteX26" fmla="*/ 277492 w 3226828"/>
                <a:gd name="connsiteY26" fmla="*/ 330346 h 554982"/>
                <a:gd name="connsiteX27" fmla="*/ 348847 w 3226828"/>
                <a:gd name="connsiteY27" fmla="*/ 335632 h 554982"/>
                <a:gd name="connsiteX28" fmla="*/ 393774 w 3226828"/>
                <a:gd name="connsiteY28" fmla="*/ 335632 h 554982"/>
                <a:gd name="connsiteX29" fmla="*/ 510056 w 3226828"/>
                <a:gd name="connsiteY29" fmla="*/ 317133 h 554982"/>
                <a:gd name="connsiteX30" fmla="*/ 742620 w 3226828"/>
                <a:gd name="connsiteY30" fmla="*/ 277491 h 554982"/>
                <a:gd name="connsiteX31" fmla="*/ 1041254 w 3226828"/>
                <a:gd name="connsiteY31" fmla="*/ 216707 h 554982"/>
                <a:gd name="connsiteX32" fmla="*/ 1292317 w 3226828"/>
                <a:gd name="connsiteY32" fmla="*/ 187637 h 554982"/>
                <a:gd name="connsiteX33" fmla="*/ 1556595 w 3226828"/>
                <a:gd name="connsiteY33" fmla="*/ 153280 h 554982"/>
                <a:gd name="connsiteX34" fmla="*/ 1900155 w 3226828"/>
                <a:gd name="connsiteY34" fmla="*/ 105711 h 554982"/>
                <a:gd name="connsiteX35" fmla="*/ 2005866 w 3226828"/>
                <a:gd name="connsiteY35" fmla="*/ 108353 h 554982"/>
                <a:gd name="connsiteX36" fmla="*/ 2227859 w 3226828"/>
                <a:gd name="connsiteY36" fmla="*/ 89854 h 554982"/>
                <a:gd name="connsiteX37" fmla="*/ 2489494 w 3226828"/>
                <a:gd name="connsiteY37" fmla="*/ 63426 h 554982"/>
                <a:gd name="connsiteX38" fmla="*/ 2579348 w 3226828"/>
                <a:gd name="connsiteY38" fmla="*/ 44927 h 554982"/>
                <a:gd name="connsiteX39" fmla="*/ 2756414 w 3226828"/>
                <a:gd name="connsiteY39" fmla="*/ 0 h 554982"/>
                <a:gd name="connsiteX40" fmla="*/ 2764343 w 3226828"/>
                <a:gd name="connsiteY40" fmla="*/ 0 h 554982"/>
                <a:gd name="connsiteX41" fmla="*/ 2814555 w 3226828"/>
                <a:gd name="connsiteY41" fmla="*/ 7928 h 554982"/>
                <a:gd name="connsiteX42" fmla="*/ 2899124 w 3226828"/>
                <a:gd name="connsiteY42" fmla="*/ 26427 h 554982"/>
                <a:gd name="connsiteX43" fmla="*/ 2981050 w 3226828"/>
                <a:gd name="connsiteY43" fmla="*/ 52855 h 554982"/>
                <a:gd name="connsiteX44" fmla="*/ 3052405 w 3226828"/>
                <a:gd name="connsiteY44" fmla="*/ 79283 h 554982"/>
                <a:gd name="connsiteX45" fmla="*/ 3129045 w 3226828"/>
                <a:gd name="connsiteY45" fmla="*/ 116282 h 554982"/>
                <a:gd name="connsiteX46" fmla="*/ 3171330 w 3226828"/>
                <a:gd name="connsiteY46" fmla="*/ 142709 h 554982"/>
                <a:gd name="connsiteX47" fmla="*/ 3192472 w 3226828"/>
                <a:gd name="connsiteY47" fmla="*/ 158566 h 554982"/>
                <a:gd name="connsiteX48" fmla="*/ 3208329 w 3226828"/>
                <a:gd name="connsiteY48" fmla="*/ 171780 h 554982"/>
                <a:gd name="connsiteX49" fmla="*/ 3218900 w 3226828"/>
                <a:gd name="connsiteY49" fmla="*/ 190279 h 554982"/>
                <a:gd name="connsiteX50" fmla="*/ 3224185 w 3226828"/>
                <a:gd name="connsiteY50" fmla="*/ 211422 h 554982"/>
                <a:gd name="connsiteX51" fmla="*/ 3226828 w 3226828"/>
                <a:gd name="connsiteY51" fmla="*/ 229921 h 554982"/>
                <a:gd name="connsiteX52" fmla="*/ 3221543 w 3226828"/>
                <a:gd name="connsiteY52" fmla="*/ 251063 h 554982"/>
                <a:gd name="connsiteX53" fmla="*/ 3203043 w 3226828"/>
                <a:gd name="connsiteY53" fmla="*/ 272205 h 554982"/>
                <a:gd name="connsiteX54" fmla="*/ 3176615 w 3226828"/>
                <a:gd name="connsiteY54" fmla="*/ 290705 h 554982"/>
                <a:gd name="connsiteX55" fmla="*/ 3129045 w 3226828"/>
                <a:gd name="connsiteY55" fmla="*/ 306561 h 554982"/>
                <a:gd name="connsiteX56" fmla="*/ 3084118 w 3226828"/>
                <a:gd name="connsiteY56" fmla="*/ 309204 h 554982"/>
                <a:gd name="connsiteX57" fmla="*/ 2991621 w 3226828"/>
                <a:gd name="connsiteY57" fmla="*/ 301276 h 554982"/>
                <a:gd name="connsiteX58" fmla="*/ 2814555 w 3226828"/>
                <a:gd name="connsiteY58" fmla="*/ 290705 h 554982"/>
                <a:gd name="connsiteX59" fmla="*/ 2600491 w 3226828"/>
                <a:gd name="connsiteY59" fmla="*/ 288062 h 554982"/>
                <a:gd name="connsiteX60" fmla="*/ 2370569 w 3226828"/>
                <a:gd name="connsiteY60" fmla="*/ 288062 h 554982"/>
                <a:gd name="connsiteX61" fmla="*/ 2050793 w 3226828"/>
                <a:gd name="connsiteY61" fmla="*/ 298633 h 554982"/>
                <a:gd name="connsiteX62" fmla="*/ 1670234 w 3226828"/>
                <a:gd name="connsiteY62" fmla="*/ 332989 h 5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26828" h="554982">
                  <a:moveTo>
                    <a:pt x="1670234" y="332989"/>
                  </a:moveTo>
                  <a:lnTo>
                    <a:pt x="1432384" y="362060"/>
                  </a:lnTo>
                  <a:lnTo>
                    <a:pt x="1236819" y="388487"/>
                  </a:lnTo>
                  <a:lnTo>
                    <a:pt x="1043896" y="420201"/>
                  </a:lnTo>
                  <a:lnTo>
                    <a:pt x="922329" y="441343"/>
                  </a:lnTo>
                  <a:lnTo>
                    <a:pt x="803404" y="470413"/>
                  </a:lnTo>
                  <a:lnTo>
                    <a:pt x="650123" y="510055"/>
                  </a:lnTo>
                  <a:lnTo>
                    <a:pt x="547055" y="541768"/>
                  </a:lnTo>
                  <a:lnTo>
                    <a:pt x="504770" y="554982"/>
                  </a:lnTo>
                  <a:lnTo>
                    <a:pt x="465129" y="549697"/>
                  </a:lnTo>
                  <a:lnTo>
                    <a:pt x="385845" y="533840"/>
                  </a:lnTo>
                  <a:lnTo>
                    <a:pt x="327704" y="517983"/>
                  </a:lnTo>
                  <a:lnTo>
                    <a:pt x="285420" y="499484"/>
                  </a:lnTo>
                  <a:lnTo>
                    <a:pt x="227279" y="470413"/>
                  </a:lnTo>
                  <a:lnTo>
                    <a:pt x="169138" y="436057"/>
                  </a:lnTo>
                  <a:lnTo>
                    <a:pt x="118925" y="401701"/>
                  </a:lnTo>
                  <a:lnTo>
                    <a:pt x="73998" y="364702"/>
                  </a:lnTo>
                  <a:lnTo>
                    <a:pt x="29071" y="322418"/>
                  </a:lnTo>
                  <a:lnTo>
                    <a:pt x="18500" y="309204"/>
                  </a:lnTo>
                  <a:lnTo>
                    <a:pt x="7929" y="293348"/>
                  </a:lnTo>
                  <a:lnTo>
                    <a:pt x="0" y="269563"/>
                  </a:lnTo>
                  <a:lnTo>
                    <a:pt x="5286" y="256349"/>
                  </a:lnTo>
                  <a:lnTo>
                    <a:pt x="21143" y="251063"/>
                  </a:lnTo>
                  <a:lnTo>
                    <a:pt x="44928" y="258991"/>
                  </a:lnTo>
                  <a:lnTo>
                    <a:pt x="124211" y="288062"/>
                  </a:lnTo>
                  <a:lnTo>
                    <a:pt x="214065" y="317133"/>
                  </a:lnTo>
                  <a:lnTo>
                    <a:pt x="277492" y="330346"/>
                  </a:lnTo>
                  <a:lnTo>
                    <a:pt x="348847" y="335632"/>
                  </a:lnTo>
                  <a:lnTo>
                    <a:pt x="393774" y="335632"/>
                  </a:lnTo>
                  <a:lnTo>
                    <a:pt x="510056" y="317133"/>
                  </a:lnTo>
                  <a:lnTo>
                    <a:pt x="742620" y="277491"/>
                  </a:lnTo>
                  <a:lnTo>
                    <a:pt x="1041254" y="216707"/>
                  </a:lnTo>
                  <a:lnTo>
                    <a:pt x="1292317" y="187637"/>
                  </a:lnTo>
                  <a:lnTo>
                    <a:pt x="1556595" y="153280"/>
                  </a:lnTo>
                  <a:lnTo>
                    <a:pt x="1900155" y="105711"/>
                  </a:lnTo>
                  <a:lnTo>
                    <a:pt x="2005866" y="108353"/>
                  </a:lnTo>
                  <a:lnTo>
                    <a:pt x="2227859" y="89854"/>
                  </a:lnTo>
                  <a:lnTo>
                    <a:pt x="2489494" y="63426"/>
                  </a:lnTo>
                  <a:lnTo>
                    <a:pt x="2579348" y="44927"/>
                  </a:lnTo>
                  <a:lnTo>
                    <a:pt x="2756414" y="0"/>
                  </a:lnTo>
                  <a:lnTo>
                    <a:pt x="2764343" y="0"/>
                  </a:lnTo>
                  <a:lnTo>
                    <a:pt x="2814555" y="7928"/>
                  </a:lnTo>
                  <a:lnTo>
                    <a:pt x="2899124" y="26427"/>
                  </a:lnTo>
                  <a:lnTo>
                    <a:pt x="2981050" y="52855"/>
                  </a:lnTo>
                  <a:lnTo>
                    <a:pt x="3052405" y="79283"/>
                  </a:lnTo>
                  <a:lnTo>
                    <a:pt x="3129045" y="116282"/>
                  </a:lnTo>
                  <a:lnTo>
                    <a:pt x="3171330" y="142709"/>
                  </a:lnTo>
                  <a:lnTo>
                    <a:pt x="3192472" y="158566"/>
                  </a:lnTo>
                  <a:lnTo>
                    <a:pt x="3208329" y="171780"/>
                  </a:lnTo>
                  <a:lnTo>
                    <a:pt x="3218900" y="190279"/>
                  </a:lnTo>
                  <a:lnTo>
                    <a:pt x="3224185" y="211422"/>
                  </a:lnTo>
                  <a:lnTo>
                    <a:pt x="3226828" y="229921"/>
                  </a:lnTo>
                  <a:lnTo>
                    <a:pt x="3221543" y="251063"/>
                  </a:lnTo>
                  <a:lnTo>
                    <a:pt x="3203043" y="272205"/>
                  </a:lnTo>
                  <a:lnTo>
                    <a:pt x="3176615" y="290705"/>
                  </a:lnTo>
                  <a:lnTo>
                    <a:pt x="3129045" y="306561"/>
                  </a:lnTo>
                  <a:lnTo>
                    <a:pt x="3084118" y="309204"/>
                  </a:lnTo>
                  <a:lnTo>
                    <a:pt x="2991621" y="301276"/>
                  </a:lnTo>
                  <a:lnTo>
                    <a:pt x="2814555" y="290705"/>
                  </a:lnTo>
                  <a:lnTo>
                    <a:pt x="2600491" y="288062"/>
                  </a:lnTo>
                  <a:lnTo>
                    <a:pt x="2370569" y="288062"/>
                  </a:lnTo>
                  <a:lnTo>
                    <a:pt x="2050793" y="298633"/>
                  </a:lnTo>
                  <a:lnTo>
                    <a:pt x="1670234" y="332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9">
              <a:extLst>
                <a:ext uri="{FF2B5EF4-FFF2-40B4-BE49-F238E27FC236}">
                  <a16:creationId xmlns:a16="http://schemas.microsoft.com/office/drawing/2014/main" id="{E2F450AA-4F07-4CD9-BD16-55D3D525E774}"/>
                </a:ext>
              </a:extLst>
            </p:cNvPr>
            <p:cNvSpPr/>
            <p:nvPr/>
          </p:nvSpPr>
          <p:spPr>
            <a:xfrm>
              <a:off x="4405313" y="3376613"/>
              <a:ext cx="517525" cy="1301750"/>
            </a:xfrm>
            <a:custGeom>
              <a:avLst/>
              <a:gdLst>
                <a:gd name="connsiteX0" fmla="*/ 242887 w 516731"/>
                <a:gd name="connsiteY0" fmla="*/ 716756 h 1302543"/>
                <a:gd name="connsiteX1" fmla="*/ 233362 w 516731"/>
                <a:gd name="connsiteY1" fmla="*/ 628650 h 1302543"/>
                <a:gd name="connsiteX2" fmla="*/ 219075 w 516731"/>
                <a:gd name="connsiteY2" fmla="*/ 514350 h 1302543"/>
                <a:gd name="connsiteX3" fmla="*/ 202406 w 516731"/>
                <a:gd name="connsiteY3" fmla="*/ 419100 h 1302543"/>
                <a:gd name="connsiteX4" fmla="*/ 188118 w 516731"/>
                <a:gd name="connsiteY4" fmla="*/ 328612 h 1302543"/>
                <a:gd name="connsiteX5" fmla="*/ 178593 w 516731"/>
                <a:gd name="connsiteY5" fmla="*/ 283368 h 1302543"/>
                <a:gd name="connsiteX6" fmla="*/ 169068 w 516731"/>
                <a:gd name="connsiteY6" fmla="*/ 245268 h 1302543"/>
                <a:gd name="connsiteX7" fmla="*/ 154781 w 516731"/>
                <a:gd name="connsiteY7" fmla="*/ 211931 h 1302543"/>
                <a:gd name="connsiteX8" fmla="*/ 142875 w 516731"/>
                <a:gd name="connsiteY8" fmla="*/ 190500 h 1302543"/>
                <a:gd name="connsiteX9" fmla="*/ 126206 w 516731"/>
                <a:gd name="connsiteY9" fmla="*/ 169068 h 1302543"/>
                <a:gd name="connsiteX10" fmla="*/ 102393 w 516731"/>
                <a:gd name="connsiteY10" fmla="*/ 138112 h 1302543"/>
                <a:gd name="connsiteX11" fmla="*/ 76200 w 516731"/>
                <a:gd name="connsiteY11" fmla="*/ 111918 h 1302543"/>
                <a:gd name="connsiteX12" fmla="*/ 35718 w 516731"/>
                <a:gd name="connsiteY12" fmla="*/ 80962 h 1302543"/>
                <a:gd name="connsiteX13" fmla="*/ 11906 w 516731"/>
                <a:gd name="connsiteY13" fmla="*/ 61912 h 1302543"/>
                <a:gd name="connsiteX14" fmla="*/ 0 w 516731"/>
                <a:gd name="connsiteY14" fmla="*/ 42862 h 1302543"/>
                <a:gd name="connsiteX15" fmla="*/ 0 w 516731"/>
                <a:gd name="connsiteY15" fmla="*/ 30956 h 1302543"/>
                <a:gd name="connsiteX16" fmla="*/ 0 w 516731"/>
                <a:gd name="connsiteY16" fmla="*/ 19050 h 1302543"/>
                <a:gd name="connsiteX17" fmla="*/ 21431 w 516731"/>
                <a:gd name="connsiteY17" fmla="*/ 11906 h 1302543"/>
                <a:gd name="connsiteX18" fmla="*/ 64293 w 516731"/>
                <a:gd name="connsiteY18" fmla="*/ 4762 h 1302543"/>
                <a:gd name="connsiteX19" fmla="*/ 135731 w 516731"/>
                <a:gd name="connsiteY19" fmla="*/ 0 h 1302543"/>
                <a:gd name="connsiteX20" fmla="*/ 188118 w 516731"/>
                <a:gd name="connsiteY20" fmla="*/ 4762 h 1302543"/>
                <a:gd name="connsiteX21" fmla="*/ 247650 w 516731"/>
                <a:gd name="connsiteY21" fmla="*/ 16668 h 1302543"/>
                <a:gd name="connsiteX22" fmla="*/ 290512 w 516731"/>
                <a:gd name="connsiteY22" fmla="*/ 28575 h 1302543"/>
                <a:gd name="connsiteX23" fmla="*/ 381000 w 516731"/>
                <a:gd name="connsiteY23" fmla="*/ 188118 h 1302543"/>
                <a:gd name="connsiteX24" fmla="*/ 407193 w 516731"/>
                <a:gd name="connsiteY24" fmla="*/ 366712 h 1302543"/>
                <a:gd name="connsiteX25" fmla="*/ 433387 w 516731"/>
                <a:gd name="connsiteY25" fmla="*/ 554831 h 1302543"/>
                <a:gd name="connsiteX26" fmla="*/ 464343 w 516731"/>
                <a:gd name="connsiteY26" fmla="*/ 795337 h 1302543"/>
                <a:gd name="connsiteX27" fmla="*/ 500062 w 516731"/>
                <a:gd name="connsiteY27" fmla="*/ 1064418 h 1302543"/>
                <a:gd name="connsiteX28" fmla="*/ 516731 w 516731"/>
                <a:gd name="connsiteY28" fmla="*/ 1193006 h 1302543"/>
                <a:gd name="connsiteX29" fmla="*/ 485775 w 516731"/>
                <a:gd name="connsiteY29" fmla="*/ 1257300 h 1302543"/>
                <a:gd name="connsiteX30" fmla="*/ 473868 w 516731"/>
                <a:gd name="connsiteY30" fmla="*/ 1281112 h 1302543"/>
                <a:gd name="connsiteX31" fmla="*/ 464343 w 516731"/>
                <a:gd name="connsiteY31" fmla="*/ 1290637 h 1302543"/>
                <a:gd name="connsiteX32" fmla="*/ 447675 w 516731"/>
                <a:gd name="connsiteY32" fmla="*/ 1300162 h 1302543"/>
                <a:gd name="connsiteX33" fmla="*/ 433387 w 516731"/>
                <a:gd name="connsiteY33" fmla="*/ 1302543 h 1302543"/>
                <a:gd name="connsiteX34" fmla="*/ 414337 w 516731"/>
                <a:gd name="connsiteY34" fmla="*/ 1302543 h 1302543"/>
                <a:gd name="connsiteX35" fmla="*/ 395287 w 516731"/>
                <a:gd name="connsiteY35" fmla="*/ 1293018 h 1302543"/>
                <a:gd name="connsiteX36" fmla="*/ 378618 w 516731"/>
                <a:gd name="connsiteY36" fmla="*/ 1276350 h 1302543"/>
                <a:gd name="connsiteX37" fmla="*/ 352425 w 516731"/>
                <a:gd name="connsiteY37" fmla="*/ 1243012 h 1302543"/>
                <a:gd name="connsiteX38" fmla="*/ 326231 w 516731"/>
                <a:gd name="connsiteY38" fmla="*/ 1200150 h 1302543"/>
                <a:gd name="connsiteX39" fmla="*/ 292893 w 516731"/>
                <a:gd name="connsiteY39" fmla="*/ 1128712 h 1302543"/>
                <a:gd name="connsiteX40" fmla="*/ 273843 w 516731"/>
                <a:gd name="connsiteY40" fmla="*/ 1059656 h 1302543"/>
                <a:gd name="connsiteX41" fmla="*/ 266700 w 516731"/>
                <a:gd name="connsiteY41" fmla="*/ 971550 h 1302543"/>
                <a:gd name="connsiteX42" fmla="*/ 242887 w 516731"/>
                <a:gd name="connsiteY42" fmla="*/ 7167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302543">
                  <a:moveTo>
                    <a:pt x="242887" y="716756"/>
                  </a:moveTo>
                  <a:lnTo>
                    <a:pt x="233362" y="628650"/>
                  </a:lnTo>
                  <a:lnTo>
                    <a:pt x="219075" y="514350"/>
                  </a:lnTo>
                  <a:lnTo>
                    <a:pt x="202406" y="419100"/>
                  </a:lnTo>
                  <a:lnTo>
                    <a:pt x="188118" y="328612"/>
                  </a:lnTo>
                  <a:lnTo>
                    <a:pt x="178593" y="283368"/>
                  </a:lnTo>
                  <a:lnTo>
                    <a:pt x="169068" y="245268"/>
                  </a:lnTo>
                  <a:lnTo>
                    <a:pt x="154781" y="211931"/>
                  </a:lnTo>
                  <a:lnTo>
                    <a:pt x="142875" y="190500"/>
                  </a:lnTo>
                  <a:lnTo>
                    <a:pt x="126206" y="169068"/>
                  </a:lnTo>
                  <a:lnTo>
                    <a:pt x="102393" y="138112"/>
                  </a:lnTo>
                  <a:lnTo>
                    <a:pt x="76200" y="111918"/>
                  </a:lnTo>
                  <a:lnTo>
                    <a:pt x="35718" y="80962"/>
                  </a:lnTo>
                  <a:lnTo>
                    <a:pt x="11906" y="61912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1431" y="11906"/>
                  </a:lnTo>
                  <a:lnTo>
                    <a:pt x="64293" y="4762"/>
                  </a:lnTo>
                  <a:lnTo>
                    <a:pt x="135731" y="0"/>
                  </a:lnTo>
                  <a:lnTo>
                    <a:pt x="188118" y="4762"/>
                  </a:lnTo>
                  <a:lnTo>
                    <a:pt x="247650" y="16668"/>
                  </a:lnTo>
                  <a:lnTo>
                    <a:pt x="290512" y="28575"/>
                  </a:lnTo>
                  <a:lnTo>
                    <a:pt x="381000" y="188118"/>
                  </a:lnTo>
                  <a:lnTo>
                    <a:pt x="407193" y="366712"/>
                  </a:lnTo>
                  <a:lnTo>
                    <a:pt x="433387" y="554831"/>
                  </a:lnTo>
                  <a:lnTo>
                    <a:pt x="464343" y="795337"/>
                  </a:lnTo>
                  <a:lnTo>
                    <a:pt x="500062" y="1064418"/>
                  </a:lnTo>
                  <a:lnTo>
                    <a:pt x="516731" y="1193006"/>
                  </a:lnTo>
                  <a:lnTo>
                    <a:pt x="485775" y="1257300"/>
                  </a:lnTo>
                  <a:lnTo>
                    <a:pt x="473868" y="1281112"/>
                  </a:lnTo>
                  <a:lnTo>
                    <a:pt x="464343" y="1290637"/>
                  </a:lnTo>
                  <a:lnTo>
                    <a:pt x="447675" y="1300162"/>
                  </a:lnTo>
                  <a:lnTo>
                    <a:pt x="433387" y="1302543"/>
                  </a:lnTo>
                  <a:lnTo>
                    <a:pt x="414337" y="1302543"/>
                  </a:lnTo>
                  <a:lnTo>
                    <a:pt x="395287" y="1293018"/>
                  </a:lnTo>
                  <a:lnTo>
                    <a:pt x="378618" y="1276350"/>
                  </a:lnTo>
                  <a:lnTo>
                    <a:pt x="352425" y="1243012"/>
                  </a:lnTo>
                  <a:lnTo>
                    <a:pt x="326231" y="1200150"/>
                  </a:lnTo>
                  <a:lnTo>
                    <a:pt x="292893" y="1128712"/>
                  </a:lnTo>
                  <a:lnTo>
                    <a:pt x="273843" y="1059656"/>
                  </a:lnTo>
                  <a:lnTo>
                    <a:pt x="266700" y="971550"/>
                  </a:lnTo>
                  <a:lnTo>
                    <a:pt x="242887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0">
              <a:extLst>
                <a:ext uri="{FF2B5EF4-FFF2-40B4-BE49-F238E27FC236}">
                  <a16:creationId xmlns:a16="http://schemas.microsoft.com/office/drawing/2014/main" id="{F8D44335-4F0E-4973-9DCD-5E5C125E94FD}"/>
                </a:ext>
              </a:extLst>
            </p:cNvPr>
            <p:cNvSpPr/>
            <p:nvPr/>
          </p:nvSpPr>
          <p:spPr>
            <a:xfrm>
              <a:off x="4629150" y="3116263"/>
              <a:ext cx="2162175" cy="1322387"/>
            </a:xfrm>
            <a:custGeom>
              <a:avLst/>
              <a:gdLst>
                <a:gd name="connsiteX0" fmla="*/ 923925 w 2162175"/>
                <a:gd name="connsiteY0" fmla="*/ 333375 h 1321594"/>
                <a:gd name="connsiteX1" fmla="*/ 742950 w 2162175"/>
                <a:gd name="connsiteY1" fmla="*/ 359569 h 1321594"/>
                <a:gd name="connsiteX2" fmla="*/ 576263 w 2162175"/>
                <a:gd name="connsiteY2" fmla="*/ 388144 h 1321594"/>
                <a:gd name="connsiteX3" fmla="*/ 457200 w 2162175"/>
                <a:gd name="connsiteY3" fmla="*/ 409575 h 1321594"/>
                <a:gd name="connsiteX4" fmla="*/ 304800 w 2162175"/>
                <a:gd name="connsiteY4" fmla="*/ 438150 h 1321594"/>
                <a:gd name="connsiteX5" fmla="*/ 83344 w 2162175"/>
                <a:gd name="connsiteY5" fmla="*/ 483394 h 1321594"/>
                <a:gd name="connsiteX6" fmla="*/ 0 w 2162175"/>
                <a:gd name="connsiteY6" fmla="*/ 273844 h 1321594"/>
                <a:gd name="connsiteX7" fmla="*/ 69056 w 2162175"/>
                <a:gd name="connsiteY7" fmla="*/ 290513 h 1321594"/>
                <a:gd name="connsiteX8" fmla="*/ 176213 w 2162175"/>
                <a:gd name="connsiteY8" fmla="*/ 276225 h 1321594"/>
                <a:gd name="connsiteX9" fmla="*/ 564356 w 2162175"/>
                <a:gd name="connsiteY9" fmla="*/ 223838 h 1321594"/>
                <a:gd name="connsiteX10" fmla="*/ 931069 w 2162175"/>
                <a:gd name="connsiteY10" fmla="*/ 169069 h 1321594"/>
                <a:gd name="connsiteX11" fmla="*/ 1183481 w 2162175"/>
                <a:gd name="connsiteY11" fmla="*/ 130969 h 1321594"/>
                <a:gd name="connsiteX12" fmla="*/ 1473994 w 2162175"/>
                <a:gd name="connsiteY12" fmla="*/ 83344 h 1321594"/>
                <a:gd name="connsiteX13" fmla="*/ 1676400 w 2162175"/>
                <a:gd name="connsiteY13" fmla="*/ 50007 h 1321594"/>
                <a:gd name="connsiteX14" fmla="*/ 1702594 w 2162175"/>
                <a:gd name="connsiteY14" fmla="*/ 40482 h 1321594"/>
                <a:gd name="connsiteX15" fmla="*/ 1716881 w 2162175"/>
                <a:gd name="connsiteY15" fmla="*/ 23813 h 1321594"/>
                <a:gd name="connsiteX16" fmla="*/ 1735931 w 2162175"/>
                <a:gd name="connsiteY16" fmla="*/ 9525 h 1321594"/>
                <a:gd name="connsiteX17" fmla="*/ 1766888 w 2162175"/>
                <a:gd name="connsiteY17" fmla="*/ 0 h 1321594"/>
                <a:gd name="connsiteX18" fmla="*/ 1812131 w 2162175"/>
                <a:gd name="connsiteY18" fmla="*/ 0 h 1321594"/>
                <a:gd name="connsiteX19" fmla="*/ 1859756 w 2162175"/>
                <a:gd name="connsiteY19" fmla="*/ 11907 h 1321594"/>
                <a:gd name="connsiteX20" fmla="*/ 1931194 w 2162175"/>
                <a:gd name="connsiteY20" fmla="*/ 47625 h 1321594"/>
                <a:gd name="connsiteX21" fmla="*/ 2062163 w 2162175"/>
                <a:gd name="connsiteY21" fmla="*/ 116682 h 1321594"/>
                <a:gd name="connsiteX22" fmla="*/ 2112169 w 2162175"/>
                <a:gd name="connsiteY22" fmla="*/ 150019 h 1321594"/>
                <a:gd name="connsiteX23" fmla="*/ 2150269 w 2162175"/>
                <a:gd name="connsiteY23" fmla="*/ 176213 h 1321594"/>
                <a:gd name="connsiteX24" fmla="*/ 2157413 w 2162175"/>
                <a:gd name="connsiteY24" fmla="*/ 185738 h 1321594"/>
                <a:gd name="connsiteX25" fmla="*/ 2162175 w 2162175"/>
                <a:gd name="connsiteY25" fmla="*/ 200025 h 1321594"/>
                <a:gd name="connsiteX26" fmla="*/ 2162175 w 2162175"/>
                <a:gd name="connsiteY26" fmla="*/ 221457 h 1321594"/>
                <a:gd name="connsiteX27" fmla="*/ 2150269 w 2162175"/>
                <a:gd name="connsiteY27" fmla="*/ 247650 h 1321594"/>
                <a:gd name="connsiteX28" fmla="*/ 2126456 w 2162175"/>
                <a:gd name="connsiteY28" fmla="*/ 283369 h 1321594"/>
                <a:gd name="connsiteX29" fmla="*/ 2090738 w 2162175"/>
                <a:gd name="connsiteY29" fmla="*/ 323850 h 1321594"/>
                <a:gd name="connsiteX30" fmla="*/ 2081213 w 2162175"/>
                <a:gd name="connsiteY30" fmla="*/ 338138 h 1321594"/>
                <a:gd name="connsiteX31" fmla="*/ 2047875 w 2162175"/>
                <a:gd name="connsiteY31" fmla="*/ 533400 h 1321594"/>
                <a:gd name="connsiteX32" fmla="*/ 1964531 w 2162175"/>
                <a:gd name="connsiteY32" fmla="*/ 997744 h 1321594"/>
                <a:gd name="connsiteX33" fmla="*/ 1945481 w 2162175"/>
                <a:gd name="connsiteY33" fmla="*/ 1109663 h 1321594"/>
                <a:gd name="connsiteX34" fmla="*/ 1921669 w 2162175"/>
                <a:gd name="connsiteY34" fmla="*/ 1235869 h 1321594"/>
                <a:gd name="connsiteX35" fmla="*/ 1907381 w 2162175"/>
                <a:gd name="connsiteY35" fmla="*/ 1278732 h 1321594"/>
                <a:gd name="connsiteX36" fmla="*/ 1895475 w 2162175"/>
                <a:gd name="connsiteY36" fmla="*/ 1302544 h 1321594"/>
                <a:gd name="connsiteX37" fmla="*/ 1878806 w 2162175"/>
                <a:gd name="connsiteY37" fmla="*/ 1316832 h 1321594"/>
                <a:gd name="connsiteX38" fmla="*/ 1859756 w 2162175"/>
                <a:gd name="connsiteY38" fmla="*/ 1321594 h 1321594"/>
                <a:gd name="connsiteX39" fmla="*/ 1843088 w 2162175"/>
                <a:gd name="connsiteY39" fmla="*/ 1321594 h 1321594"/>
                <a:gd name="connsiteX40" fmla="*/ 1802606 w 2162175"/>
                <a:gd name="connsiteY40" fmla="*/ 1316832 h 1321594"/>
                <a:gd name="connsiteX41" fmla="*/ 1697831 w 2162175"/>
                <a:gd name="connsiteY41" fmla="*/ 1138238 h 1321594"/>
                <a:gd name="connsiteX42" fmla="*/ 1714500 w 2162175"/>
                <a:gd name="connsiteY42" fmla="*/ 995363 h 1321594"/>
                <a:gd name="connsiteX43" fmla="*/ 1747838 w 2162175"/>
                <a:gd name="connsiteY43" fmla="*/ 738188 h 1321594"/>
                <a:gd name="connsiteX44" fmla="*/ 1766888 w 2162175"/>
                <a:gd name="connsiteY44" fmla="*/ 604838 h 1321594"/>
                <a:gd name="connsiteX45" fmla="*/ 1766888 w 2162175"/>
                <a:gd name="connsiteY45" fmla="*/ 304800 h 1321594"/>
                <a:gd name="connsiteX46" fmla="*/ 1764506 w 2162175"/>
                <a:gd name="connsiteY46" fmla="*/ 285750 h 1321594"/>
                <a:gd name="connsiteX47" fmla="*/ 1745456 w 2162175"/>
                <a:gd name="connsiteY47" fmla="*/ 269082 h 1321594"/>
                <a:gd name="connsiteX48" fmla="*/ 1728788 w 2162175"/>
                <a:gd name="connsiteY48" fmla="*/ 259557 h 1321594"/>
                <a:gd name="connsiteX49" fmla="*/ 1709738 w 2162175"/>
                <a:gd name="connsiteY49" fmla="*/ 252413 h 1321594"/>
                <a:gd name="connsiteX50" fmla="*/ 1681163 w 2162175"/>
                <a:gd name="connsiteY50" fmla="*/ 247650 h 1321594"/>
                <a:gd name="connsiteX51" fmla="*/ 1614488 w 2162175"/>
                <a:gd name="connsiteY51" fmla="*/ 252413 h 1321594"/>
                <a:gd name="connsiteX52" fmla="*/ 1454944 w 2162175"/>
                <a:gd name="connsiteY52" fmla="*/ 266700 h 1321594"/>
                <a:gd name="connsiteX53" fmla="*/ 1290638 w 2162175"/>
                <a:gd name="connsiteY53" fmla="*/ 285750 h 1321594"/>
                <a:gd name="connsiteX54" fmla="*/ 1131094 w 2162175"/>
                <a:gd name="connsiteY54" fmla="*/ 304800 h 1321594"/>
                <a:gd name="connsiteX55" fmla="*/ 923925 w 2162175"/>
                <a:gd name="connsiteY55" fmla="*/ 3333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321594">
                  <a:moveTo>
                    <a:pt x="923925" y="333375"/>
                  </a:moveTo>
                  <a:lnTo>
                    <a:pt x="742950" y="359569"/>
                  </a:lnTo>
                  <a:lnTo>
                    <a:pt x="576263" y="388144"/>
                  </a:lnTo>
                  <a:lnTo>
                    <a:pt x="457200" y="409575"/>
                  </a:lnTo>
                  <a:lnTo>
                    <a:pt x="304800" y="438150"/>
                  </a:lnTo>
                  <a:lnTo>
                    <a:pt x="83344" y="483394"/>
                  </a:lnTo>
                  <a:lnTo>
                    <a:pt x="0" y="273844"/>
                  </a:lnTo>
                  <a:lnTo>
                    <a:pt x="69056" y="290513"/>
                  </a:lnTo>
                  <a:lnTo>
                    <a:pt x="176213" y="276225"/>
                  </a:lnTo>
                  <a:lnTo>
                    <a:pt x="564356" y="223838"/>
                  </a:lnTo>
                  <a:lnTo>
                    <a:pt x="931069" y="169069"/>
                  </a:lnTo>
                  <a:lnTo>
                    <a:pt x="1183481" y="130969"/>
                  </a:lnTo>
                  <a:lnTo>
                    <a:pt x="1473994" y="83344"/>
                  </a:lnTo>
                  <a:lnTo>
                    <a:pt x="1676400" y="50007"/>
                  </a:lnTo>
                  <a:lnTo>
                    <a:pt x="1702594" y="40482"/>
                  </a:lnTo>
                  <a:lnTo>
                    <a:pt x="1716881" y="23813"/>
                  </a:lnTo>
                  <a:lnTo>
                    <a:pt x="1735931" y="9525"/>
                  </a:lnTo>
                  <a:lnTo>
                    <a:pt x="1766888" y="0"/>
                  </a:lnTo>
                  <a:lnTo>
                    <a:pt x="1812131" y="0"/>
                  </a:lnTo>
                  <a:lnTo>
                    <a:pt x="1859756" y="11907"/>
                  </a:lnTo>
                  <a:lnTo>
                    <a:pt x="1931194" y="47625"/>
                  </a:lnTo>
                  <a:lnTo>
                    <a:pt x="2062163" y="116682"/>
                  </a:lnTo>
                  <a:lnTo>
                    <a:pt x="2112169" y="150019"/>
                  </a:lnTo>
                  <a:lnTo>
                    <a:pt x="2150269" y="176213"/>
                  </a:lnTo>
                  <a:lnTo>
                    <a:pt x="2157413" y="185738"/>
                  </a:lnTo>
                  <a:lnTo>
                    <a:pt x="2162175" y="200025"/>
                  </a:lnTo>
                  <a:lnTo>
                    <a:pt x="2162175" y="221457"/>
                  </a:lnTo>
                  <a:lnTo>
                    <a:pt x="2150269" y="247650"/>
                  </a:lnTo>
                  <a:lnTo>
                    <a:pt x="2126456" y="283369"/>
                  </a:lnTo>
                  <a:lnTo>
                    <a:pt x="2090738" y="323850"/>
                  </a:lnTo>
                  <a:lnTo>
                    <a:pt x="2081213" y="338138"/>
                  </a:lnTo>
                  <a:lnTo>
                    <a:pt x="2047875" y="533400"/>
                  </a:lnTo>
                  <a:lnTo>
                    <a:pt x="1964531" y="997744"/>
                  </a:lnTo>
                  <a:lnTo>
                    <a:pt x="1945481" y="1109663"/>
                  </a:lnTo>
                  <a:lnTo>
                    <a:pt x="1921669" y="1235869"/>
                  </a:lnTo>
                  <a:lnTo>
                    <a:pt x="1907381" y="1278732"/>
                  </a:lnTo>
                  <a:lnTo>
                    <a:pt x="1895475" y="1302544"/>
                  </a:lnTo>
                  <a:lnTo>
                    <a:pt x="1878806" y="1316832"/>
                  </a:lnTo>
                  <a:lnTo>
                    <a:pt x="1859756" y="1321594"/>
                  </a:lnTo>
                  <a:lnTo>
                    <a:pt x="1843088" y="1321594"/>
                  </a:lnTo>
                  <a:lnTo>
                    <a:pt x="1802606" y="1316832"/>
                  </a:lnTo>
                  <a:lnTo>
                    <a:pt x="1697831" y="1138238"/>
                  </a:lnTo>
                  <a:lnTo>
                    <a:pt x="1714500" y="995363"/>
                  </a:lnTo>
                  <a:lnTo>
                    <a:pt x="1747838" y="738188"/>
                  </a:lnTo>
                  <a:lnTo>
                    <a:pt x="1766888" y="604838"/>
                  </a:lnTo>
                  <a:lnTo>
                    <a:pt x="1766888" y="304800"/>
                  </a:lnTo>
                  <a:lnTo>
                    <a:pt x="1764506" y="285750"/>
                  </a:lnTo>
                  <a:lnTo>
                    <a:pt x="1745456" y="269082"/>
                  </a:lnTo>
                  <a:lnTo>
                    <a:pt x="1728788" y="259557"/>
                  </a:lnTo>
                  <a:lnTo>
                    <a:pt x="1709738" y="252413"/>
                  </a:lnTo>
                  <a:lnTo>
                    <a:pt x="1681163" y="247650"/>
                  </a:lnTo>
                  <a:lnTo>
                    <a:pt x="1614488" y="252413"/>
                  </a:lnTo>
                  <a:lnTo>
                    <a:pt x="1454944" y="266700"/>
                  </a:lnTo>
                  <a:lnTo>
                    <a:pt x="1290638" y="285750"/>
                  </a:lnTo>
                  <a:lnTo>
                    <a:pt x="1131094" y="304800"/>
                  </a:lnTo>
                  <a:lnTo>
                    <a:pt x="9239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31">
              <a:extLst>
                <a:ext uri="{FF2B5EF4-FFF2-40B4-BE49-F238E27FC236}">
                  <a16:creationId xmlns:a16="http://schemas.microsoft.com/office/drawing/2014/main" id="{A5248CD2-B3CF-47CF-B7CC-E1B112E18253}"/>
                </a:ext>
              </a:extLst>
            </p:cNvPr>
            <p:cNvSpPr/>
            <p:nvPr/>
          </p:nvSpPr>
          <p:spPr>
            <a:xfrm>
              <a:off x="4746625" y="3697288"/>
              <a:ext cx="1711325" cy="396875"/>
            </a:xfrm>
            <a:custGeom>
              <a:avLst/>
              <a:gdLst>
                <a:gd name="connsiteX0" fmla="*/ 757238 w 1712119"/>
                <a:gd name="connsiteY0" fmla="*/ 80963 h 395288"/>
                <a:gd name="connsiteX1" fmla="*/ 588169 w 1712119"/>
                <a:gd name="connsiteY1" fmla="*/ 107157 h 395288"/>
                <a:gd name="connsiteX2" fmla="*/ 445294 w 1712119"/>
                <a:gd name="connsiteY2" fmla="*/ 130969 h 395288"/>
                <a:gd name="connsiteX3" fmla="*/ 238125 w 1712119"/>
                <a:gd name="connsiteY3" fmla="*/ 169069 h 395288"/>
                <a:gd name="connsiteX4" fmla="*/ 0 w 1712119"/>
                <a:gd name="connsiteY4" fmla="*/ 219075 h 395288"/>
                <a:gd name="connsiteX5" fmla="*/ 33338 w 1712119"/>
                <a:gd name="connsiteY5" fmla="*/ 395288 h 395288"/>
                <a:gd name="connsiteX6" fmla="*/ 228600 w 1712119"/>
                <a:gd name="connsiteY6" fmla="*/ 350044 h 395288"/>
                <a:gd name="connsiteX7" fmla="*/ 445294 w 1712119"/>
                <a:gd name="connsiteY7" fmla="*/ 304800 h 395288"/>
                <a:gd name="connsiteX8" fmla="*/ 652463 w 1712119"/>
                <a:gd name="connsiteY8" fmla="*/ 264319 h 395288"/>
                <a:gd name="connsiteX9" fmla="*/ 845344 w 1712119"/>
                <a:gd name="connsiteY9" fmla="*/ 233363 h 395288"/>
                <a:gd name="connsiteX10" fmla="*/ 1059657 w 1712119"/>
                <a:gd name="connsiteY10" fmla="*/ 207169 h 395288"/>
                <a:gd name="connsiteX11" fmla="*/ 1240632 w 1712119"/>
                <a:gd name="connsiteY11" fmla="*/ 190500 h 395288"/>
                <a:gd name="connsiteX12" fmla="*/ 1419225 w 1712119"/>
                <a:gd name="connsiteY12" fmla="*/ 180975 h 395288"/>
                <a:gd name="connsiteX13" fmla="*/ 1600200 w 1712119"/>
                <a:gd name="connsiteY13" fmla="*/ 176213 h 395288"/>
                <a:gd name="connsiteX14" fmla="*/ 1709738 w 1712119"/>
                <a:gd name="connsiteY14" fmla="*/ 183357 h 395288"/>
                <a:gd name="connsiteX15" fmla="*/ 1712119 w 1712119"/>
                <a:gd name="connsiteY15" fmla="*/ 0 h 395288"/>
                <a:gd name="connsiteX16" fmla="*/ 1590675 w 1712119"/>
                <a:gd name="connsiteY16" fmla="*/ 4763 h 395288"/>
                <a:gd name="connsiteX17" fmla="*/ 1462088 w 1712119"/>
                <a:gd name="connsiteY17" fmla="*/ 9525 h 395288"/>
                <a:gd name="connsiteX18" fmla="*/ 1340644 w 1712119"/>
                <a:gd name="connsiteY18" fmla="*/ 16669 h 395288"/>
                <a:gd name="connsiteX19" fmla="*/ 1181100 w 1712119"/>
                <a:gd name="connsiteY19" fmla="*/ 28575 h 395288"/>
                <a:gd name="connsiteX20" fmla="*/ 1038225 w 1712119"/>
                <a:gd name="connsiteY20" fmla="*/ 42863 h 395288"/>
                <a:gd name="connsiteX21" fmla="*/ 757238 w 1712119"/>
                <a:gd name="connsiteY21" fmla="*/ 8096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2119" h="395288">
                  <a:moveTo>
                    <a:pt x="757238" y="80963"/>
                  </a:moveTo>
                  <a:lnTo>
                    <a:pt x="588169" y="107157"/>
                  </a:lnTo>
                  <a:lnTo>
                    <a:pt x="445294" y="130969"/>
                  </a:lnTo>
                  <a:lnTo>
                    <a:pt x="238125" y="169069"/>
                  </a:lnTo>
                  <a:lnTo>
                    <a:pt x="0" y="219075"/>
                  </a:lnTo>
                  <a:lnTo>
                    <a:pt x="33338" y="395288"/>
                  </a:lnTo>
                  <a:lnTo>
                    <a:pt x="228600" y="350044"/>
                  </a:lnTo>
                  <a:lnTo>
                    <a:pt x="445294" y="304800"/>
                  </a:lnTo>
                  <a:lnTo>
                    <a:pt x="652463" y="264319"/>
                  </a:lnTo>
                  <a:lnTo>
                    <a:pt x="845344" y="233363"/>
                  </a:lnTo>
                  <a:lnTo>
                    <a:pt x="1059657" y="207169"/>
                  </a:lnTo>
                  <a:lnTo>
                    <a:pt x="1240632" y="190500"/>
                  </a:lnTo>
                  <a:lnTo>
                    <a:pt x="1419225" y="180975"/>
                  </a:lnTo>
                  <a:lnTo>
                    <a:pt x="1600200" y="176213"/>
                  </a:lnTo>
                  <a:lnTo>
                    <a:pt x="1709738" y="183357"/>
                  </a:lnTo>
                  <a:cubicBezTo>
                    <a:pt x="1710532" y="122238"/>
                    <a:pt x="1711325" y="61119"/>
                    <a:pt x="1712119" y="0"/>
                  </a:cubicBezTo>
                  <a:lnTo>
                    <a:pt x="1590675" y="4763"/>
                  </a:lnTo>
                  <a:lnTo>
                    <a:pt x="1462088" y="9525"/>
                  </a:lnTo>
                  <a:lnTo>
                    <a:pt x="1340644" y="16669"/>
                  </a:lnTo>
                  <a:lnTo>
                    <a:pt x="1181100" y="28575"/>
                  </a:lnTo>
                  <a:lnTo>
                    <a:pt x="1038225" y="42863"/>
                  </a:lnTo>
                  <a:lnTo>
                    <a:pt x="75723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32">
              <a:extLst>
                <a:ext uri="{FF2B5EF4-FFF2-40B4-BE49-F238E27FC236}">
                  <a16:creationId xmlns:a16="http://schemas.microsoft.com/office/drawing/2014/main" id="{9353B276-904A-4CC1-A122-8A0D18C24088}"/>
                </a:ext>
              </a:extLst>
            </p:cNvPr>
            <p:cNvSpPr/>
            <p:nvPr/>
          </p:nvSpPr>
          <p:spPr>
            <a:xfrm>
              <a:off x="4829175" y="4233863"/>
              <a:ext cx="1652588" cy="349250"/>
            </a:xfrm>
            <a:custGeom>
              <a:avLst/>
              <a:gdLst>
                <a:gd name="connsiteX0" fmla="*/ 428625 w 1652588"/>
                <a:gd name="connsiteY0" fmla="*/ 285750 h 350043"/>
                <a:gd name="connsiteX1" fmla="*/ 211931 w 1652588"/>
                <a:gd name="connsiteY1" fmla="*/ 316706 h 350043"/>
                <a:gd name="connsiteX2" fmla="*/ 16669 w 1652588"/>
                <a:gd name="connsiteY2" fmla="*/ 350043 h 350043"/>
                <a:gd name="connsiteX3" fmla="*/ 0 w 1652588"/>
                <a:gd name="connsiteY3" fmla="*/ 195262 h 350043"/>
                <a:gd name="connsiteX4" fmla="*/ 159544 w 1652588"/>
                <a:gd name="connsiteY4" fmla="*/ 161925 h 350043"/>
                <a:gd name="connsiteX5" fmla="*/ 352425 w 1652588"/>
                <a:gd name="connsiteY5" fmla="*/ 123825 h 350043"/>
                <a:gd name="connsiteX6" fmla="*/ 609600 w 1652588"/>
                <a:gd name="connsiteY6" fmla="*/ 78581 h 350043"/>
                <a:gd name="connsiteX7" fmla="*/ 835819 w 1652588"/>
                <a:gd name="connsiteY7" fmla="*/ 45243 h 350043"/>
                <a:gd name="connsiteX8" fmla="*/ 1042988 w 1652588"/>
                <a:gd name="connsiteY8" fmla="*/ 23812 h 350043"/>
                <a:gd name="connsiteX9" fmla="*/ 1214438 w 1652588"/>
                <a:gd name="connsiteY9" fmla="*/ 9525 h 350043"/>
                <a:gd name="connsiteX10" fmla="*/ 1402556 w 1652588"/>
                <a:gd name="connsiteY10" fmla="*/ 2381 h 350043"/>
                <a:gd name="connsiteX11" fmla="*/ 1614488 w 1652588"/>
                <a:gd name="connsiteY11" fmla="*/ 0 h 350043"/>
                <a:gd name="connsiteX12" fmla="*/ 1652588 w 1652588"/>
                <a:gd name="connsiteY12" fmla="*/ 202406 h 350043"/>
                <a:gd name="connsiteX13" fmla="*/ 1604963 w 1652588"/>
                <a:gd name="connsiteY13" fmla="*/ 200025 h 350043"/>
                <a:gd name="connsiteX14" fmla="*/ 1571625 w 1652588"/>
                <a:gd name="connsiteY14" fmla="*/ 197643 h 350043"/>
                <a:gd name="connsiteX15" fmla="*/ 1481138 w 1652588"/>
                <a:gd name="connsiteY15" fmla="*/ 185737 h 350043"/>
                <a:gd name="connsiteX16" fmla="*/ 1431131 w 1652588"/>
                <a:gd name="connsiteY16" fmla="*/ 178593 h 350043"/>
                <a:gd name="connsiteX17" fmla="*/ 1373981 w 1652588"/>
                <a:gd name="connsiteY17" fmla="*/ 178593 h 350043"/>
                <a:gd name="connsiteX18" fmla="*/ 1266825 w 1652588"/>
                <a:gd name="connsiteY18" fmla="*/ 185737 h 350043"/>
                <a:gd name="connsiteX19" fmla="*/ 1135856 w 1652588"/>
                <a:gd name="connsiteY19" fmla="*/ 197643 h 350043"/>
                <a:gd name="connsiteX20" fmla="*/ 964406 w 1652588"/>
                <a:gd name="connsiteY20" fmla="*/ 216693 h 350043"/>
                <a:gd name="connsiteX21" fmla="*/ 773906 w 1652588"/>
                <a:gd name="connsiteY21" fmla="*/ 240506 h 350043"/>
                <a:gd name="connsiteX22" fmla="*/ 526256 w 1652588"/>
                <a:gd name="connsiteY22" fmla="*/ 271462 h 350043"/>
                <a:gd name="connsiteX23" fmla="*/ 428625 w 1652588"/>
                <a:gd name="connsiteY23" fmla="*/ 285750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2588" h="350043">
                  <a:moveTo>
                    <a:pt x="428625" y="285750"/>
                  </a:moveTo>
                  <a:lnTo>
                    <a:pt x="211931" y="316706"/>
                  </a:lnTo>
                  <a:lnTo>
                    <a:pt x="16669" y="350043"/>
                  </a:lnTo>
                  <a:lnTo>
                    <a:pt x="0" y="195262"/>
                  </a:lnTo>
                  <a:lnTo>
                    <a:pt x="159544" y="161925"/>
                  </a:lnTo>
                  <a:lnTo>
                    <a:pt x="352425" y="123825"/>
                  </a:lnTo>
                  <a:lnTo>
                    <a:pt x="609600" y="78581"/>
                  </a:lnTo>
                  <a:lnTo>
                    <a:pt x="835819" y="45243"/>
                  </a:lnTo>
                  <a:lnTo>
                    <a:pt x="1042988" y="23812"/>
                  </a:lnTo>
                  <a:lnTo>
                    <a:pt x="1214438" y="9525"/>
                  </a:lnTo>
                  <a:lnTo>
                    <a:pt x="1402556" y="2381"/>
                  </a:lnTo>
                  <a:lnTo>
                    <a:pt x="1614488" y="0"/>
                  </a:lnTo>
                  <a:lnTo>
                    <a:pt x="1652588" y="202406"/>
                  </a:lnTo>
                  <a:lnTo>
                    <a:pt x="1604963" y="200025"/>
                  </a:lnTo>
                  <a:lnTo>
                    <a:pt x="1571625" y="197643"/>
                  </a:lnTo>
                  <a:lnTo>
                    <a:pt x="1481138" y="185737"/>
                  </a:lnTo>
                  <a:lnTo>
                    <a:pt x="1431131" y="178593"/>
                  </a:lnTo>
                  <a:lnTo>
                    <a:pt x="1373981" y="178593"/>
                  </a:lnTo>
                  <a:lnTo>
                    <a:pt x="1266825" y="185737"/>
                  </a:lnTo>
                  <a:lnTo>
                    <a:pt x="1135856" y="197643"/>
                  </a:lnTo>
                  <a:lnTo>
                    <a:pt x="964406" y="216693"/>
                  </a:lnTo>
                  <a:lnTo>
                    <a:pt x="773906" y="240506"/>
                  </a:lnTo>
                  <a:lnTo>
                    <a:pt x="526256" y="271462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33">
              <a:extLst>
                <a:ext uri="{FF2B5EF4-FFF2-40B4-BE49-F238E27FC236}">
                  <a16:creationId xmlns:a16="http://schemas.microsoft.com/office/drawing/2014/main" id="{5A8E9F38-84B2-4A98-AD2E-B030292E95F1}"/>
                </a:ext>
              </a:extLst>
            </p:cNvPr>
            <p:cNvSpPr/>
            <p:nvPr/>
          </p:nvSpPr>
          <p:spPr>
            <a:xfrm>
              <a:off x="3770313" y="4702175"/>
              <a:ext cx="3562350" cy="558800"/>
            </a:xfrm>
            <a:custGeom>
              <a:avLst/>
              <a:gdLst>
                <a:gd name="connsiteX0" fmla="*/ 1413426 w 3562410"/>
                <a:gd name="connsiteY0" fmla="*/ 184611 h 559602"/>
                <a:gd name="connsiteX1" fmla="*/ 1185547 w 3562410"/>
                <a:gd name="connsiteY1" fmla="*/ 216341 h 559602"/>
                <a:gd name="connsiteX2" fmla="*/ 876901 w 3562410"/>
                <a:gd name="connsiteY2" fmla="*/ 256725 h 559602"/>
                <a:gd name="connsiteX3" fmla="*/ 677868 w 3562410"/>
                <a:gd name="connsiteY3" fmla="*/ 282686 h 559602"/>
                <a:gd name="connsiteX4" fmla="*/ 594216 w 3562410"/>
                <a:gd name="connsiteY4" fmla="*/ 294224 h 559602"/>
                <a:gd name="connsiteX5" fmla="*/ 548063 w 3562410"/>
                <a:gd name="connsiteY5" fmla="*/ 299993 h 559602"/>
                <a:gd name="connsiteX6" fmla="*/ 499026 w 3562410"/>
                <a:gd name="connsiteY6" fmla="*/ 302877 h 559602"/>
                <a:gd name="connsiteX7" fmla="*/ 441335 w 3562410"/>
                <a:gd name="connsiteY7" fmla="*/ 299993 h 559602"/>
                <a:gd name="connsiteX8" fmla="*/ 357683 w 3562410"/>
                <a:gd name="connsiteY8" fmla="*/ 291339 h 559602"/>
                <a:gd name="connsiteX9" fmla="*/ 285570 w 3562410"/>
                <a:gd name="connsiteY9" fmla="*/ 276917 h 559602"/>
                <a:gd name="connsiteX10" fmla="*/ 196149 w 3562410"/>
                <a:gd name="connsiteY10" fmla="*/ 250956 h 559602"/>
                <a:gd name="connsiteX11" fmla="*/ 86536 w 3562410"/>
                <a:gd name="connsiteY11" fmla="*/ 210572 h 559602"/>
                <a:gd name="connsiteX12" fmla="*/ 37499 w 3562410"/>
                <a:gd name="connsiteY12" fmla="*/ 190380 h 559602"/>
                <a:gd name="connsiteX13" fmla="*/ 23077 w 3562410"/>
                <a:gd name="connsiteY13" fmla="*/ 190380 h 559602"/>
                <a:gd name="connsiteX14" fmla="*/ 5769 w 3562410"/>
                <a:gd name="connsiteY14" fmla="*/ 193265 h 559602"/>
                <a:gd name="connsiteX15" fmla="*/ 0 w 3562410"/>
                <a:gd name="connsiteY15" fmla="*/ 207687 h 559602"/>
                <a:gd name="connsiteX16" fmla="*/ 11538 w 3562410"/>
                <a:gd name="connsiteY16" fmla="*/ 236533 h 559602"/>
                <a:gd name="connsiteX17" fmla="*/ 31730 w 3562410"/>
                <a:gd name="connsiteY17" fmla="*/ 256725 h 559602"/>
                <a:gd name="connsiteX18" fmla="*/ 95190 w 3562410"/>
                <a:gd name="connsiteY18" fmla="*/ 305762 h 559602"/>
                <a:gd name="connsiteX19" fmla="*/ 187495 w 3562410"/>
                <a:gd name="connsiteY19" fmla="*/ 372106 h 559602"/>
                <a:gd name="connsiteX20" fmla="*/ 288454 w 3562410"/>
                <a:gd name="connsiteY20" fmla="*/ 441335 h 559602"/>
                <a:gd name="connsiteX21" fmla="*/ 349030 w 3562410"/>
                <a:gd name="connsiteY21" fmla="*/ 475950 h 559602"/>
                <a:gd name="connsiteX22" fmla="*/ 426912 w 3562410"/>
                <a:gd name="connsiteY22" fmla="*/ 516334 h 559602"/>
                <a:gd name="connsiteX23" fmla="*/ 487488 w 3562410"/>
                <a:gd name="connsiteY23" fmla="*/ 539410 h 559602"/>
                <a:gd name="connsiteX24" fmla="*/ 542294 w 3562410"/>
                <a:gd name="connsiteY24" fmla="*/ 556717 h 559602"/>
                <a:gd name="connsiteX25" fmla="*/ 574024 w 3562410"/>
                <a:gd name="connsiteY25" fmla="*/ 559602 h 559602"/>
                <a:gd name="connsiteX26" fmla="*/ 660560 w 3562410"/>
                <a:gd name="connsiteY26" fmla="*/ 527872 h 559602"/>
                <a:gd name="connsiteX27" fmla="*/ 744212 w 3562410"/>
                <a:gd name="connsiteY27" fmla="*/ 501911 h 559602"/>
                <a:gd name="connsiteX28" fmla="*/ 876901 w 3562410"/>
                <a:gd name="connsiteY28" fmla="*/ 467296 h 559602"/>
                <a:gd name="connsiteX29" fmla="*/ 1029782 w 3562410"/>
                <a:gd name="connsiteY29" fmla="*/ 432682 h 559602"/>
                <a:gd name="connsiteX30" fmla="*/ 1174009 w 3562410"/>
                <a:gd name="connsiteY30" fmla="*/ 406721 h 559602"/>
                <a:gd name="connsiteX31" fmla="*/ 1375927 w 3562410"/>
                <a:gd name="connsiteY31" fmla="*/ 374991 h 559602"/>
                <a:gd name="connsiteX32" fmla="*/ 1549000 w 3562410"/>
                <a:gd name="connsiteY32" fmla="*/ 351915 h 559602"/>
                <a:gd name="connsiteX33" fmla="*/ 1779763 w 3562410"/>
                <a:gd name="connsiteY33" fmla="*/ 331723 h 559602"/>
                <a:gd name="connsiteX34" fmla="*/ 1978796 w 3562410"/>
                <a:gd name="connsiteY34" fmla="*/ 337492 h 559602"/>
                <a:gd name="connsiteX35" fmla="*/ 2123024 w 3562410"/>
                <a:gd name="connsiteY35" fmla="*/ 320185 h 559602"/>
                <a:gd name="connsiteX36" fmla="*/ 2316288 w 3562410"/>
                <a:gd name="connsiteY36" fmla="*/ 302877 h 559602"/>
                <a:gd name="connsiteX37" fmla="*/ 2549936 w 3562410"/>
                <a:gd name="connsiteY37" fmla="*/ 294224 h 559602"/>
                <a:gd name="connsiteX38" fmla="*/ 2616280 w 3562410"/>
                <a:gd name="connsiteY38" fmla="*/ 291339 h 559602"/>
                <a:gd name="connsiteX39" fmla="*/ 2812429 w 3562410"/>
                <a:gd name="connsiteY39" fmla="*/ 291339 h 559602"/>
                <a:gd name="connsiteX40" fmla="*/ 3072038 w 3562410"/>
                <a:gd name="connsiteY40" fmla="*/ 288455 h 559602"/>
                <a:gd name="connsiteX41" fmla="*/ 3308571 w 3562410"/>
                <a:gd name="connsiteY41" fmla="*/ 288455 h 559602"/>
                <a:gd name="connsiteX42" fmla="*/ 3490297 w 3562410"/>
                <a:gd name="connsiteY42" fmla="*/ 288455 h 559602"/>
                <a:gd name="connsiteX43" fmla="*/ 3513373 w 3562410"/>
                <a:gd name="connsiteY43" fmla="*/ 285570 h 559602"/>
                <a:gd name="connsiteX44" fmla="*/ 3536449 w 3562410"/>
                <a:gd name="connsiteY44" fmla="*/ 274032 h 559602"/>
                <a:gd name="connsiteX45" fmla="*/ 3553757 w 3562410"/>
                <a:gd name="connsiteY45" fmla="*/ 259609 h 559602"/>
                <a:gd name="connsiteX46" fmla="*/ 3559526 w 3562410"/>
                <a:gd name="connsiteY46" fmla="*/ 242302 h 559602"/>
                <a:gd name="connsiteX47" fmla="*/ 3562410 w 3562410"/>
                <a:gd name="connsiteY47" fmla="*/ 224995 h 559602"/>
                <a:gd name="connsiteX48" fmla="*/ 3559526 w 3562410"/>
                <a:gd name="connsiteY48" fmla="*/ 207687 h 559602"/>
                <a:gd name="connsiteX49" fmla="*/ 3553757 w 3562410"/>
                <a:gd name="connsiteY49" fmla="*/ 181727 h 559602"/>
                <a:gd name="connsiteX50" fmla="*/ 3545103 w 3562410"/>
                <a:gd name="connsiteY50" fmla="*/ 164419 h 559602"/>
                <a:gd name="connsiteX51" fmla="*/ 3536449 w 3562410"/>
                <a:gd name="connsiteY51" fmla="*/ 149997 h 559602"/>
                <a:gd name="connsiteX52" fmla="*/ 3524911 w 3562410"/>
                <a:gd name="connsiteY52" fmla="*/ 138458 h 559602"/>
                <a:gd name="connsiteX53" fmla="*/ 3504719 w 3562410"/>
                <a:gd name="connsiteY53" fmla="*/ 124036 h 559602"/>
                <a:gd name="connsiteX54" fmla="*/ 3464336 w 3562410"/>
                <a:gd name="connsiteY54" fmla="*/ 100959 h 559602"/>
                <a:gd name="connsiteX55" fmla="*/ 3412414 w 3562410"/>
                <a:gd name="connsiteY55" fmla="*/ 77883 h 559602"/>
                <a:gd name="connsiteX56" fmla="*/ 3343185 w 3562410"/>
                <a:gd name="connsiteY56" fmla="*/ 54807 h 559602"/>
                <a:gd name="connsiteX57" fmla="*/ 3224919 w 3562410"/>
                <a:gd name="connsiteY57" fmla="*/ 28846 h 559602"/>
                <a:gd name="connsiteX58" fmla="*/ 3089345 w 3562410"/>
                <a:gd name="connsiteY58" fmla="*/ 5770 h 559602"/>
                <a:gd name="connsiteX59" fmla="*/ 3037424 w 3562410"/>
                <a:gd name="connsiteY59" fmla="*/ 0 h 559602"/>
                <a:gd name="connsiteX60" fmla="*/ 3008578 w 3562410"/>
                <a:gd name="connsiteY60" fmla="*/ 8654 h 559602"/>
                <a:gd name="connsiteX61" fmla="*/ 2922042 w 3562410"/>
                <a:gd name="connsiteY61" fmla="*/ 43269 h 559602"/>
                <a:gd name="connsiteX62" fmla="*/ 2855697 w 3562410"/>
                <a:gd name="connsiteY62" fmla="*/ 66345 h 559602"/>
                <a:gd name="connsiteX63" fmla="*/ 2812429 w 3562410"/>
                <a:gd name="connsiteY63" fmla="*/ 69229 h 559602"/>
                <a:gd name="connsiteX64" fmla="*/ 2590319 w 3562410"/>
                <a:gd name="connsiteY64" fmla="*/ 83652 h 559602"/>
                <a:gd name="connsiteX65" fmla="*/ 2324941 w 3562410"/>
                <a:gd name="connsiteY65" fmla="*/ 95190 h 559602"/>
                <a:gd name="connsiteX66" fmla="*/ 1996104 w 3562410"/>
                <a:gd name="connsiteY66" fmla="*/ 112498 h 559602"/>
                <a:gd name="connsiteX67" fmla="*/ 1750918 w 3562410"/>
                <a:gd name="connsiteY67" fmla="*/ 132689 h 559602"/>
                <a:gd name="connsiteX68" fmla="*/ 1603806 w 3562410"/>
                <a:gd name="connsiteY68" fmla="*/ 155766 h 559602"/>
                <a:gd name="connsiteX69" fmla="*/ 1413426 w 3562410"/>
                <a:gd name="connsiteY69" fmla="*/ 184611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410" h="559602">
                  <a:moveTo>
                    <a:pt x="1413426" y="184611"/>
                  </a:moveTo>
                  <a:lnTo>
                    <a:pt x="1185547" y="216341"/>
                  </a:lnTo>
                  <a:lnTo>
                    <a:pt x="876901" y="256725"/>
                  </a:lnTo>
                  <a:lnTo>
                    <a:pt x="677868" y="282686"/>
                  </a:lnTo>
                  <a:lnTo>
                    <a:pt x="594216" y="294224"/>
                  </a:lnTo>
                  <a:lnTo>
                    <a:pt x="548063" y="299993"/>
                  </a:lnTo>
                  <a:lnTo>
                    <a:pt x="499026" y="302877"/>
                  </a:lnTo>
                  <a:lnTo>
                    <a:pt x="441335" y="299993"/>
                  </a:lnTo>
                  <a:lnTo>
                    <a:pt x="357683" y="291339"/>
                  </a:lnTo>
                  <a:lnTo>
                    <a:pt x="285570" y="276917"/>
                  </a:lnTo>
                  <a:lnTo>
                    <a:pt x="196149" y="250956"/>
                  </a:lnTo>
                  <a:lnTo>
                    <a:pt x="86536" y="210572"/>
                  </a:lnTo>
                  <a:lnTo>
                    <a:pt x="37499" y="190380"/>
                  </a:lnTo>
                  <a:lnTo>
                    <a:pt x="23077" y="190380"/>
                  </a:lnTo>
                  <a:lnTo>
                    <a:pt x="5769" y="193265"/>
                  </a:lnTo>
                  <a:lnTo>
                    <a:pt x="0" y="207687"/>
                  </a:lnTo>
                  <a:lnTo>
                    <a:pt x="11538" y="236533"/>
                  </a:lnTo>
                  <a:lnTo>
                    <a:pt x="31730" y="256725"/>
                  </a:lnTo>
                  <a:lnTo>
                    <a:pt x="95190" y="305762"/>
                  </a:lnTo>
                  <a:lnTo>
                    <a:pt x="187495" y="372106"/>
                  </a:lnTo>
                  <a:lnTo>
                    <a:pt x="288454" y="441335"/>
                  </a:lnTo>
                  <a:lnTo>
                    <a:pt x="349030" y="475950"/>
                  </a:lnTo>
                  <a:lnTo>
                    <a:pt x="426912" y="516334"/>
                  </a:lnTo>
                  <a:lnTo>
                    <a:pt x="487488" y="539410"/>
                  </a:lnTo>
                  <a:lnTo>
                    <a:pt x="542294" y="556717"/>
                  </a:lnTo>
                  <a:lnTo>
                    <a:pt x="574024" y="559602"/>
                  </a:lnTo>
                  <a:lnTo>
                    <a:pt x="660560" y="527872"/>
                  </a:lnTo>
                  <a:lnTo>
                    <a:pt x="744212" y="501911"/>
                  </a:lnTo>
                  <a:lnTo>
                    <a:pt x="876901" y="467296"/>
                  </a:lnTo>
                  <a:lnTo>
                    <a:pt x="1029782" y="432682"/>
                  </a:lnTo>
                  <a:lnTo>
                    <a:pt x="1174009" y="406721"/>
                  </a:lnTo>
                  <a:lnTo>
                    <a:pt x="1375927" y="374991"/>
                  </a:lnTo>
                  <a:lnTo>
                    <a:pt x="1549000" y="351915"/>
                  </a:lnTo>
                  <a:lnTo>
                    <a:pt x="1779763" y="331723"/>
                  </a:lnTo>
                  <a:lnTo>
                    <a:pt x="1978796" y="337492"/>
                  </a:lnTo>
                  <a:lnTo>
                    <a:pt x="2123024" y="320185"/>
                  </a:lnTo>
                  <a:lnTo>
                    <a:pt x="2316288" y="302877"/>
                  </a:lnTo>
                  <a:lnTo>
                    <a:pt x="2549936" y="294224"/>
                  </a:lnTo>
                  <a:lnTo>
                    <a:pt x="2616280" y="291339"/>
                  </a:lnTo>
                  <a:lnTo>
                    <a:pt x="2812429" y="291339"/>
                  </a:lnTo>
                  <a:lnTo>
                    <a:pt x="3072038" y="288455"/>
                  </a:lnTo>
                  <a:lnTo>
                    <a:pt x="3308571" y="288455"/>
                  </a:lnTo>
                  <a:lnTo>
                    <a:pt x="3490297" y="288455"/>
                  </a:lnTo>
                  <a:lnTo>
                    <a:pt x="3513373" y="285570"/>
                  </a:lnTo>
                  <a:lnTo>
                    <a:pt x="3536449" y="274032"/>
                  </a:lnTo>
                  <a:lnTo>
                    <a:pt x="3553757" y="259609"/>
                  </a:lnTo>
                  <a:lnTo>
                    <a:pt x="3559526" y="242302"/>
                  </a:lnTo>
                  <a:lnTo>
                    <a:pt x="3562410" y="224995"/>
                  </a:lnTo>
                  <a:lnTo>
                    <a:pt x="3559526" y="207687"/>
                  </a:lnTo>
                  <a:lnTo>
                    <a:pt x="3553757" y="181727"/>
                  </a:lnTo>
                  <a:lnTo>
                    <a:pt x="3545103" y="164419"/>
                  </a:lnTo>
                  <a:lnTo>
                    <a:pt x="3536449" y="149997"/>
                  </a:lnTo>
                  <a:lnTo>
                    <a:pt x="3524911" y="138458"/>
                  </a:lnTo>
                  <a:lnTo>
                    <a:pt x="3504719" y="124036"/>
                  </a:lnTo>
                  <a:lnTo>
                    <a:pt x="3464336" y="100959"/>
                  </a:lnTo>
                  <a:lnTo>
                    <a:pt x="3412414" y="77883"/>
                  </a:lnTo>
                  <a:lnTo>
                    <a:pt x="3343185" y="54807"/>
                  </a:lnTo>
                  <a:lnTo>
                    <a:pt x="3224919" y="28846"/>
                  </a:lnTo>
                  <a:lnTo>
                    <a:pt x="3089345" y="5770"/>
                  </a:lnTo>
                  <a:lnTo>
                    <a:pt x="3037424" y="0"/>
                  </a:lnTo>
                  <a:lnTo>
                    <a:pt x="3008578" y="8654"/>
                  </a:lnTo>
                  <a:lnTo>
                    <a:pt x="2922042" y="43269"/>
                  </a:lnTo>
                  <a:lnTo>
                    <a:pt x="2855697" y="66345"/>
                  </a:lnTo>
                  <a:lnTo>
                    <a:pt x="2812429" y="69229"/>
                  </a:lnTo>
                  <a:lnTo>
                    <a:pt x="2590319" y="83652"/>
                  </a:lnTo>
                  <a:lnTo>
                    <a:pt x="2324941" y="95190"/>
                  </a:lnTo>
                  <a:lnTo>
                    <a:pt x="1996104" y="112498"/>
                  </a:lnTo>
                  <a:lnTo>
                    <a:pt x="1750918" y="132689"/>
                  </a:lnTo>
                  <a:lnTo>
                    <a:pt x="1603806" y="155766"/>
                  </a:lnTo>
                  <a:lnTo>
                    <a:pt x="1413426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34">
              <a:extLst>
                <a:ext uri="{FF2B5EF4-FFF2-40B4-BE49-F238E27FC236}">
                  <a16:creationId xmlns:a16="http://schemas.microsoft.com/office/drawing/2014/main" id="{EB52CB51-3656-4834-9E0D-B38430C70F85}"/>
                </a:ext>
              </a:extLst>
            </p:cNvPr>
            <p:cNvSpPr/>
            <p:nvPr/>
          </p:nvSpPr>
          <p:spPr>
            <a:xfrm>
              <a:off x="5329238" y="4446588"/>
              <a:ext cx="498475" cy="1647825"/>
            </a:xfrm>
            <a:custGeom>
              <a:avLst/>
              <a:gdLst>
                <a:gd name="connsiteX0" fmla="*/ 195262 w 497681"/>
                <a:gd name="connsiteY0" fmla="*/ 1064419 h 1647825"/>
                <a:gd name="connsiteX1" fmla="*/ 195262 w 497681"/>
                <a:gd name="connsiteY1" fmla="*/ 850106 h 1647825"/>
                <a:gd name="connsiteX2" fmla="*/ 197643 w 497681"/>
                <a:gd name="connsiteY2" fmla="*/ 578644 h 1647825"/>
                <a:gd name="connsiteX3" fmla="*/ 173831 w 497681"/>
                <a:gd name="connsiteY3" fmla="*/ 404812 h 1647825"/>
                <a:gd name="connsiteX4" fmla="*/ 173831 w 497681"/>
                <a:gd name="connsiteY4" fmla="*/ 323850 h 1647825"/>
                <a:gd name="connsiteX5" fmla="*/ 173831 w 497681"/>
                <a:gd name="connsiteY5" fmla="*/ 300037 h 1647825"/>
                <a:gd name="connsiteX6" fmla="*/ 169068 w 497681"/>
                <a:gd name="connsiteY6" fmla="*/ 280987 h 1647825"/>
                <a:gd name="connsiteX7" fmla="*/ 152400 w 497681"/>
                <a:gd name="connsiteY7" fmla="*/ 226219 h 1647825"/>
                <a:gd name="connsiteX8" fmla="*/ 140493 w 497681"/>
                <a:gd name="connsiteY8" fmla="*/ 192881 h 1647825"/>
                <a:gd name="connsiteX9" fmla="*/ 119062 w 497681"/>
                <a:gd name="connsiteY9" fmla="*/ 150019 h 1647825"/>
                <a:gd name="connsiteX10" fmla="*/ 104775 w 497681"/>
                <a:gd name="connsiteY10" fmla="*/ 126206 h 1647825"/>
                <a:gd name="connsiteX11" fmla="*/ 80962 w 497681"/>
                <a:gd name="connsiteY11" fmla="*/ 95250 h 1647825"/>
                <a:gd name="connsiteX12" fmla="*/ 54768 w 497681"/>
                <a:gd name="connsiteY12" fmla="*/ 66675 h 1647825"/>
                <a:gd name="connsiteX13" fmla="*/ 0 w 497681"/>
                <a:gd name="connsiteY13" fmla="*/ 14287 h 1647825"/>
                <a:gd name="connsiteX14" fmla="*/ 159543 w 497681"/>
                <a:gd name="connsiteY14" fmla="*/ 0 h 1647825"/>
                <a:gd name="connsiteX15" fmla="*/ 273843 w 497681"/>
                <a:gd name="connsiteY15" fmla="*/ 57150 h 1647825"/>
                <a:gd name="connsiteX16" fmla="*/ 345281 w 497681"/>
                <a:gd name="connsiteY16" fmla="*/ 88106 h 1647825"/>
                <a:gd name="connsiteX17" fmla="*/ 397668 w 497681"/>
                <a:gd name="connsiteY17" fmla="*/ 104775 h 1647825"/>
                <a:gd name="connsiteX18" fmla="*/ 461962 w 497681"/>
                <a:gd name="connsiteY18" fmla="*/ 121444 h 1647825"/>
                <a:gd name="connsiteX19" fmla="*/ 481012 w 497681"/>
                <a:gd name="connsiteY19" fmla="*/ 130969 h 1647825"/>
                <a:gd name="connsiteX20" fmla="*/ 490537 w 497681"/>
                <a:gd name="connsiteY20" fmla="*/ 145256 h 1647825"/>
                <a:gd name="connsiteX21" fmla="*/ 497681 w 497681"/>
                <a:gd name="connsiteY21" fmla="*/ 164306 h 1647825"/>
                <a:gd name="connsiteX22" fmla="*/ 497681 w 497681"/>
                <a:gd name="connsiteY22" fmla="*/ 176212 h 1647825"/>
                <a:gd name="connsiteX23" fmla="*/ 495300 w 497681"/>
                <a:gd name="connsiteY23" fmla="*/ 188119 h 1647825"/>
                <a:gd name="connsiteX24" fmla="*/ 483393 w 497681"/>
                <a:gd name="connsiteY24" fmla="*/ 207169 h 1647825"/>
                <a:gd name="connsiteX25" fmla="*/ 466725 w 497681"/>
                <a:gd name="connsiteY25" fmla="*/ 233362 h 1647825"/>
                <a:gd name="connsiteX26" fmla="*/ 464343 w 497681"/>
                <a:gd name="connsiteY26" fmla="*/ 385762 h 1647825"/>
                <a:gd name="connsiteX27" fmla="*/ 440531 w 497681"/>
                <a:gd name="connsiteY27" fmla="*/ 578644 h 1647825"/>
                <a:gd name="connsiteX28" fmla="*/ 442912 w 497681"/>
                <a:gd name="connsiteY28" fmla="*/ 952500 h 1647825"/>
                <a:gd name="connsiteX29" fmla="*/ 442912 w 497681"/>
                <a:gd name="connsiteY29" fmla="*/ 1228725 h 1647825"/>
                <a:gd name="connsiteX30" fmla="*/ 440531 w 497681"/>
                <a:gd name="connsiteY30" fmla="*/ 1371600 h 1647825"/>
                <a:gd name="connsiteX31" fmla="*/ 435768 w 497681"/>
                <a:gd name="connsiteY31" fmla="*/ 1454944 h 1647825"/>
                <a:gd name="connsiteX32" fmla="*/ 426243 w 497681"/>
                <a:gd name="connsiteY32" fmla="*/ 1514475 h 1647825"/>
                <a:gd name="connsiteX33" fmla="*/ 414337 w 497681"/>
                <a:gd name="connsiteY33" fmla="*/ 1564481 h 1647825"/>
                <a:gd name="connsiteX34" fmla="*/ 397668 w 497681"/>
                <a:gd name="connsiteY34" fmla="*/ 1597819 h 1647825"/>
                <a:gd name="connsiteX35" fmla="*/ 373856 w 497681"/>
                <a:gd name="connsiteY35" fmla="*/ 1619250 h 1647825"/>
                <a:gd name="connsiteX36" fmla="*/ 345281 w 497681"/>
                <a:gd name="connsiteY36" fmla="*/ 1638300 h 1647825"/>
                <a:gd name="connsiteX37" fmla="*/ 316706 w 497681"/>
                <a:gd name="connsiteY37" fmla="*/ 1647825 h 1647825"/>
                <a:gd name="connsiteX38" fmla="*/ 302418 w 497681"/>
                <a:gd name="connsiteY38" fmla="*/ 1647825 h 1647825"/>
                <a:gd name="connsiteX39" fmla="*/ 276225 w 497681"/>
                <a:gd name="connsiteY39" fmla="*/ 1633537 h 1647825"/>
                <a:gd name="connsiteX40" fmla="*/ 257175 w 497681"/>
                <a:gd name="connsiteY40" fmla="*/ 1609725 h 1647825"/>
                <a:gd name="connsiteX41" fmla="*/ 240506 w 497681"/>
                <a:gd name="connsiteY41" fmla="*/ 1574006 h 1647825"/>
                <a:gd name="connsiteX42" fmla="*/ 221456 w 497681"/>
                <a:gd name="connsiteY42" fmla="*/ 1502569 h 1647825"/>
                <a:gd name="connsiteX43" fmla="*/ 209550 w 497681"/>
                <a:gd name="connsiteY43" fmla="*/ 1419225 h 1647825"/>
                <a:gd name="connsiteX44" fmla="*/ 202406 w 497681"/>
                <a:gd name="connsiteY44" fmla="*/ 1307306 h 1647825"/>
                <a:gd name="connsiteX45" fmla="*/ 195262 w 497681"/>
                <a:gd name="connsiteY45" fmla="*/ 106441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7681" h="1647825">
                  <a:moveTo>
                    <a:pt x="195262" y="1064419"/>
                  </a:moveTo>
                  <a:lnTo>
                    <a:pt x="195262" y="850106"/>
                  </a:lnTo>
                  <a:cubicBezTo>
                    <a:pt x="196056" y="759619"/>
                    <a:pt x="196849" y="669131"/>
                    <a:pt x="197643" y="578644"/>
                  </a:cubicBezTo>
                  <a:lnTo>
                    <a:pt x="173831" y="404812"/>
                  </a:lnTo>
                  <a:lnTo>
                    <a:pt x="173831" y="323850"/>
                  </a:lnTo>
                  <a:lnTo>
                    <a:pt x="173831" y="300037"/>
                  </a:lnTo>
                  <a:lnTo>
                    <a:pt x="169068" y="280987"/>
                  </a:lnTo>
                  <a:lnTo>
                    <a:pt x="152400" y="226219"/>
                  </a:lnTo>
                  <a:lnTo>
                    <a:pt x="140493" y="192881"/>
                  </a:lnTo>
                  <a:lnTo>
                    <a:pt x="119062" y="150019"/>
                  </a:lnTo>
                  <a:lnTo>
                    <a:pt x="104775" y="126206"/>
                  </a:lnTo>
                  <a:lnTo>
                    <a:pt x="80962" y="95250"/>
                  </a:lnTo>
                  <a:lnTo>
                    <a:pt x="54768" y="66675"/>
                  </a:lnTo>
                  <a:lnTo>
                    <a:pt x="0" y="14287"/>
                  </a:lnTo>
                  <a:lnTo>
                    <a:pt x="159543" y="0"/>
                  </a:lnTo>
                  <a:lnTo>
                    <a:pt x="273843" y="57150"/>
                  </a:lnTo>
                  <a:lnTo>
                    <a:pt x="345281" y="88106"/>
                  </a:lnTo>
                  <a:lnTo>
                    <a:pt x="397668" y="104775"/>
                  </a:lnTo>
                  <a:lnTo>
                    <a:pt x="461962" y="121444"/>
                  </a:lnTo>
                  <a:lnTo>
                    <a:pt x="481012" y="130969"/>
                  </a:lnTo>
                  <a:lnTo>
                    <a:pt x="490537" y="145256"/>
                  </a:lnTo>
                  <a:lnTo>
                    <a:pt x="497681" y="164306"/>
                  </a:lnTo>
                  <a:lnTo>
                    <a:pt x="497681" y="176212"/>
                  </a:lnTo>
                  <a:lnTo>
                    <a:pt x="495300" y="188119"/>
                  </a:lnTo>
                  <a:lnTo>
                    <a:pt x="483393" y="207169"/>
                  </a:lnTo>
                  <a:lnTo>
                    <a:pt x="466725" y="233362"/>
                  </a:lnTo>
                  <a:lnTo>
                    <a:pt x="464343" y="385762"/>
                  </a:lnTo>
                  <a:lnTo>
                    <a:pt x="440531" y="578644"/>
                  </a:lnTo>
                  <a:cubicBezTo>
                    <a:pt x="441325" y="703263"/>
                    <a:pt x="442118" y="827881"/>
                    <a:pt x="442912" y="952500"/>
                  </a:cubicBezTo>
                  <a:lnTo>
                    <a:pt x="442912" y="1228725"/>
                  </a:lnTo>
                  <a:cubicBezTo>
                    <a:pt x="442118" y="1276350"/>
                    <a:pt x="441325" y="1323975"/>
                    <a:pt x="440531" y="1371600"/>
                  </a:cubicBezTo>
                  <a:lnTo>
                    <a:pt x="435768" y="1454944"/>
                  </a:lnTo>
                  <a:lnTo>
                    <a:pt x="426243" y="1514475"/>
                  </a:lnTo>
                  <a:lnTo>
                    <a:pt x="414337" y="1564481"/>
                  </a:lnTo>
                  <a:lnTo>
                    <a:pt x="397668" y="1597819"/>
                  </a:lnTo>
                  <a:lnTo>
                    <a:pt x="373856" y="1619250"/>
                  </a:lnTo>
                  <a:lnTo>
                    <a:pt x="345281" y="1638300"/>
                  </a:lnTo>
                  <a:lnTo>
                    <a:pt x="316706" y="1647825"/>
                  </a:lnTo>
                  <a:lnTo>
                    <a:pt x="302418" y="1647825"/>
                  </a:lnTo>
                  <a:lnTo>
                    <a:pt x="276225" y="1633537"/>
                  </a:lnTo>
                  <a:lnTo>
                    <a:pt x="257175" y="1609725"/>
                  </a:lnTo>
                  <a:lnTo>
                    <a:pt x="240506" y="1574006"/>
                  </a:lnTo>
                  <a:lnTo>
                    <a:pt x="221456" y="1502569"/>
                  </a:lnTo>
                  <a:lnTo>
                    <a:pt x="209550" y="1419225"/>
                  </a:lnTo>
                  <a:lnTo>
                    <a:pt x="202406" y="1307306"/>
                  </a:lnTo>
                  <a:lnTo>
                    <a:pt x="195262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EBF9A1B-D277-4E0E-993F-C902EA894055}"/>
              </a:ext>
            </a:extLst>
          </p:cNvPr>
          <p:cNvSpPr/>
          <p:nvPr/>
        </p:nvSpPr>
        <p:spPr>
          <a:xfrm>
            <a:off x="3414713" y="1624013"/>
            <a:ext cx="704850" cy="828675"/>
          </a:xfrm>
          <a:custGeom>
            <a:avLst/>
            <a:gdLst>
              <a:gd name="connsiteX0" fmla="*/ 395287 w 704850"/>
              <a:gd name="connsiteY0" fmla="*/ 616743 h 828675"/>
              <a:gd name="connsiteX1" fmla="*/ 254793 w 704850"/>
              <a:gd name="connsiteY1" fmla="*/ 411956 h 828675"/>
              <a:gd name="connsiteX2" fmla="*/ 145256 w 704850"/>
              <a:gd name="connsiteY2" fmla="*/ 257175 h 828675"/>
              <a:gd name="connsiteX3" fmla="*/ 61912 w 704850"/>
              <a:gd name="connsiteY3" fmla="*/ 138112 h 828675"/>
              <a:gd name="connsiteX4" fmla="*/ 26193 w 704850"/>
              <a:gd name="connsiteY4" fmla="*/ 85725 h 828675"/>
              <a:gd name="connsiteX5" fmla="*/ 9525 w 704850"/>
              <a:gd name="connsiteY5" fmla="*/ 59531 h 828675"/>
              <a:gd name="connsiteX6" fmla="*/ 0 w 704850"/>
              <a:gd name="connsiteY6" fmla="*/ 35718 h 828675"/>
              <a:gd name="connsiteX7" fmla="*/ 0 w 704850"/>
              <a:gd name="connsiteY7" fmla="*/ 16668 h 828675"/>
              <a:gd name="connsiteX8" fmla="*/ 4762 w 704850"/>
              <a:gd name="connsiteY8" fmla="*/ 4762 h 828675"/>
              <a:gd name="connsiteX9" fmla="*/ 19050 w 704850"/>
              <a:gd name="connsiteY9" fmla="*/ 0 h 828675"/>
              <a:gd name="connsiteX10" fmla="*/ 47625 w 704850"/>
              <a:gd name="connsiteY10" fmla="*/ 7143 h 828675"/>
              <a:gd name="connsiteX11" fmla="*/ 85725 w 704850"/>
              <a:gd name="connsiteY11" fmla="*/ 33337 h 828675"/>
              <a:gd name="connsiteX12" fmla="*/ 202406 w 704850"/>
              <a:gd name="connsiteY12" fmla="*/ 116681 h 828675"/>
              <a:gd name="connsiteX13" fmla="*/ 304800 w 704850"/>
              <a:gd name="connsiteY13" fmla="*/ 188118 h 828675"/>
              <a:gd name="connsiteX14" fmla="*/ 392906 w 704850"/>
              <a:gd name="connsiteY14" fmla="*/ 252412 h 828675"/>
              <a:gd name="connsiteX15" fmla="*/ 514350 w 704850"/>
              <a:gd name="connsiteY15" fmla="*/ 350043 h 828675"/>
              <a:gd name="connsiteX16" fmla="*/ 600075 w 704850"/>
              <a:gd name="connsiteY16" fmla="*/ 423862 h 828675"/>
              <a:gd name="connsiteX17" fmla="*/ 645318 w 704850"/>
              <a:gd name="connsiteY17" fmla="*/ 478631 h 828675"/>
              <a:gd name="connsiteX18" fmla="*/ 671512 w 704850"/>
              <a:gd name="connsiteY18" fmla="*/ 514350 h 828675"/>
              <a:gd name="connsiteX19" fmla="*/ 692943 w 704850"/>
              <a:gd name="connsiteY19" fmla="*/ 550068 h 828675"/>
              <a:gd name="connsiteX20" fmla="*/ 702468 w 704850"/>
              <a:gd name="connsiteY20" fmla="*/ 595312 h 828675"/>
              <a:gd name="connsiteX21" fmla="*/ 704850 w 704850"/>
              <a:gd name="connsiteY21" fmla="*/ 640556 h 828675"/>
              <a:gd name="connsiteX22" fmla="*/ 702468 w 704850"/>
              <a:gd name="connsiteY22" fmla="*/ 690562 h 828675"/>
              <a:gd name="connsiteX23" fmla="*/ 695325 w 704850"/>
              <a:gd name="connsiteY23" fmla="*/ 733425 h 828675"/>
              <a:gd name="connsiteX24" fmla="*/ 673893 w 704850"/>
              <a:gd name="connsiteY24" fmla="*/ 781050 h 828675"/>
              <a:gd name="connsiteX25" fmla="*/ 650081 w 704850"/>
              <a:gd name="connsiteY25" fmla="*/ 812006 h 828675"/>
              <a:gd name="connsiteX26" fmla="*/ 623887 w 704850"/>
              <a:gd name="connsiteY26" fmla="*/ 828675 h 828675"/>
              <a:gd name="connsiteX27" fmla="*/ 600075 w 704850"/>
              <a:gd name="connsiteY27" fmla="*/ 828675 h 828675"/>
              <a:gd name="connsiteX28" fmla="*/ 561975 w 704850"/>
              <a:gd name="connsiteY28" fmla="*/ 812006 h 828675"/>
              <a:gd name="connsiteX29" fmla="*/ 523875 w 704850"/>
              <a:gd name="connsiteY29" fmla="*/ 785812 h 828675"/>
              <a:gd name="connsiteX30" fmla="*/ 488156 w 704850"/>
              <a:gd name="connsiteY30" fmla="*/ 752475 h 828675"/>
              <a:gd name="connsiteX31" fmla="*/ 450056 w 704850"/>
              <a:gd name="connsiteY31" fmla="*/ 697706 h 828675"/>
              <a:gd name="connsiteX32" fmla="*/ 395287 w 704850"/>
              <a:gd name="connsiteY32" fmla="*/ 616743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4850" h="828675">
                <a:moveTo>
                  <a:pt x="395287" y="616743"/>
                </a:moveTo>
                <a:lnTo>
                  <a:pt x="254793" y="411956"/>
                </a:lnTo>
                <a:lnTo>
                  <a:pt x="145256" y="257175"/>
                </a:lnTo>
                <a:lnTo>
                  <a:pt x="61912" y="138112"/>
                </a:lnTo>
                <a:lnTo>
                  <a:pt x="26193" y="85725"/>
                </a:lnTo>
                <a:lnTo>
                  <a:pt x="9525" y="59531"/>
                </a:lnTo>
                <a:lnTo>
                  <a:pt x="0" y="35718"/>
                </a:lnTo>
                <a:lnTo>
                  <a:pt x="0" y="16668"/>
                </a:lnTo>
                <a:lnTo>
                  <a:pt x="4762" y="4762"/>
                </a:lnTo>
                <a:lnTo>
                  <a:pt x="19050" y="0"/>
                </a:lnTo>
                <a:lnTo>
                  <a:pt x="47625" y="7143"/>
                </a:lnTo>
                <a:lnTo>
                  <a:pt x="85725" y="33337"/>
                </a:lnTo>
                <a:lnTo>
                  <a:pt x="202406" y="116681"/>
                </a:lnTo>
                <a:lnTo>
                  <a:pt x="304800" y="188118"/>
                </a:lnTo>
                <a:lnTo>
                  <a:pt x="392906" y="252412"/>
                </a:lnTo>
                <a:lnTo>
                  <a:pt x="514350" y="350043"/>
                </a:lnTo>
                <a:lnTo>
                  <a:pt x="600075" y="423862"/>
                </a:lnTo>
                <a:lnTo>
                  <a:pt x="645318" y="478631"/>
                </a:lnTo>
                <a:lnTo>
                  <a:pt x="671512" y="514350"/>
                </a:lnTo>
                <a:lnTo>
                  <a:pt x="692943" y="550068"/>
                </a:lnTo>
                <a:lnTo>
                  <a:pt x="702468" y="595312"/>
                </a:lnTo>
                <a:lnTo>
                  <a:pt x="704850" y="640556"/>
                </a:lnTo>
                <a:lnTo>
                  <a:pt x="702468" y="690562"/>
                </a:lnTo>
                <a:lnTo>
                  <a:pt x="695325" y="733425"/>
                </a:lnTo>
                <a:lnTo>
                  <a:pt x="673893" y="781050"/>
                </a:lnTo>
                <a:lnTo>
                  <a:pt x="650081" y="812006"/>
                </a:lnTo>
                <a:lnTo>
                  <a:pt x="623887" y="828675"/>
                </a:lnTo>
                <a:lnTo>
                  <a:pt x="600075" y="828675"/>
                </a:lnTo>
                <a:lnTo>
                  <a:pt x="561975" y="812006"/>
                </a:lnTo>
                <a:lnTo>
                  <a:pt x="523875" y="785812"/>
                </a:lnTo>
                <a:lnTo>
                  <a:pt x="488156" y="752475"/>
                </a:lnTo>
                <a:lnTo>
                  <a:pt x="450056" y="697706"/>
                </a:lnTo>
                <a:lnTo>
                  <a:pt x="395287" y="6167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C7D1D38-6F29-4FC5-976E-0EAC1FA16F88}"/>
              </a:ext>
            </a:extLst>
          </p:cNvPr>
          <p:cNvSpPr/>
          <p:nvPr/>
        </p:nvSpPr>
        <p:spPr>
          <a:xfrm>
            <a:off x="4418013" y="1427163"/>
            <a:ext cx="661987" cy="849312"/>
          </a:xfrm>
          <a:custGeom>
            <a:avLst/>
            <a:gdLst>
              <a:gd name="connsiteX0" fmla="*/ 373856 w 661987"/>
              <a:gd name="connsiteY0" fmla="*/ 638175 h 850106"/>
              <a:gd name="connsiteX1" fmla="*/ 273844 w 661987"/>
              <a:gd name="connsiteY1" fmla="*/ 445294 h 850106"/>
              <a:gd name="connsiteX2" fmla="*/ 192881 w 661987"/>
              <a:gd name="connsiteY2" fmla="*/ 316706 h 850106"/>
              <a:gd name="connsiteX3" fmla="*/ 135731 w 661987"/>
              <a:gd name="connsiteY3" fmla="*/ 226219 h 850106"/>
              <a:gd name="connsiteX4" fmla="*/ 42862 w 661987"/>
              <a:gd name="connsiteY4" fmla="*/ 102394 h 850106"/>
              <a:gd name="connsiteX5" fmla="*/ 23812 w 661987"/>
              <a:gd name="connsiteY5" fmla="*/ 76200 h 850106"/>
              <a:gd name="connsiteX6" fmla="*/ 11906 w 661987"/>
              <a:gd name="connsiteY6" fmla="*/ 57150 h 850106"/>
              <a:gd name="connsiteX7" fmla="*/ 2381 w 661987"/>
              <a:gd name="connsiteY7" fmla="*/ 33337 h 850106"/>
              <a:gd name="connsiteX8" fmla="*/ 0 w 661987"/>
              <a:gd name="connsiteY8" fmla="*/ 21431 h 850106"/>
              <a:gd name="connsiteX9" fmla="*/ 4762 w 661987"/>
              <a:gd name="connsiteY9" fmla="*/ 7144 h 850106"/>
              <a:gd name="connsiteX10" fmla="*/ 21431 w 661987"/>
              <a:gd name="connsiteY10" fmla="*/ 0 h 850106"/>
              <a:gd name="connsiteX11" fmla="*/ 57150 w 661987"/>
              <a:gd name="connsiteY11" fmla="*/ 7144 h 850106"/>
              <a:gd name="connsiteX12" fmla="*/ 152400 w 661987"/>
              <a:gd name="connsiteY12" fmla="*/ 73819 h 850106"/>
              <a:gd name="connsiteX13" fmla="*/ 330994 w 661987"/>
              <a:gd name="connsiteY13" fmla="*/ 202406 h 850106"/>
              <a:gd name="connsiteX14" fmla="*/ 431006 w 661987"/>
              <a:gd name="connsiteY14" fmla="*/ 266700 h 850106"/>
              <a:gd name="connsiteX15" fmla="*/ 478631 w 661987"/>
              <a:gd name="connsiteY15" fmla="*/ 300037 h 850106"/>
              <a:gd name="connsiteX16" fmla="*/ 519112 w 661987"/>
              <a:gd name="connsiteY16" fmla="*/ 330994 h 850106"/>
              <a:gd name="connsiteX17" fmla="*/ 564356 w 661987"/>
              <a:gd name="connsiteY17" fmla="*/ 376237 h 850106"/>
              <a:gd name="connsiteX18" fmla="*/ 609600 w 661987"/>
              <a:gd name="connsiteY18" fmla="*/ 435769 h 850106"/>
              <a:gd name="connsiteX19" fmla="*/ 640556 w 661987"/>
              <a:gd name="connsiteY19" fmla="*/ 500062 h 850106"/>
              <a:gd name="connsiteX20" fmla="*/ 657225 w 661987"/>
              <a:gd name="connsiteY20" fmla="*/ 552450 h 850106"/>
              <a:gd name="connsiteX21" fmla="*/ 661987 w 661987"/>
              <a:gd name="connsiteY21" fmla="*/ 604837 h 850106"/>
              <a:gd name="connsiteX22" fmla="*/ 661987 w 661987"/>
              <a:gd name="connsiteY22" fmla="*/ 659606 h 850106"/>
              <a:gd name="connsiteX23" fmla="*/ 654844 w 661987"/>
              <a:gd name="connsiteY23" fmla="*/ 728662 h 850106"/>
              <a:gd name="connsiteX24" fmla="*/ 640556 w 661987"/>
              <a:gd name="connsiteY24" fmla="*/ 781050 h 850106"/>
              <a:gd name="connsiteX25" fmla="*/ 623887 w 661987"/>
              <a:gd name="connsiteY25" fmla="*/ 814387 h 850106"/>
              <a:gd name="connsiteX26" fmla="*/ 604837 w 661987"/>
              <a:gd name="connsiteY26" fmla="*/ 835819 h 850106"/>
              <a:gd name="connsiteX27" fmla="*/ 585787 w 661987"/>
              <a:gd name="connsiteY27" fmla="*/ 845344 h 850106"/>
              <a:gd name="connsiteX28" fmla="*/ 550069 w 661987"/>
              <a:gd name="connsiteY28" fmla="*/ 850106 h 850106"/>
              <a:gd name="connsiteX29" fmla="*/ 516731 w 661987"/>
              <a:gd name="connsiteY29" fmla="*/ 840581 h 850106"/>
              <a:gd name="connsiteX30" fmla="*/ 492919 w 661987"/>
              <a:gd name="connsiteY30" fmla="*/ 819150 h 850106"/>
              <a:gd name="connsiteX31" fmla="*/ 450056 w 661987"/>
              <a:gd name="connsiteY31" fmla="*/ 773906 h 850106"/>
              <a:gd name="connsiteX32" fmla="*/ 421481 w 661987"/>
              <a:gd name="connsiteY32" fmla="*/ 740569 h 850106"/>
              <a:gd name="connsiteX33" fmla="*/ 404812 w 661987"/>
              <a:gd name="connsiteY33" fmla="*/ 707231 h 850106"/>
              <a:gd name="connsiteX34" fmla="*/ 373856 w 661987"/>
              <a:gd name="connsiteY34" fmla="*/ 638175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61987" h="850106">
                <a:moveTo>
                  <a:pt x="373856" y="638175"/>
                </a:moveTo>
                <a:lnTo>
                  <a:pt x="273844" y="445294"/>
                </a:lnTo>
                <a:lnTo>
                  <a:pt x="192881" y="316706"/>
                </a:lnTo>
                <a:lnTo>
                  <a:pt x="135731" y="226219"/>
                </a:lnTo>
                <a:lnTo>
                  <a:pt x="42862" y="102394"/>
                </a:lnTo>
                <a:lnTo>
                  <a:pt x="23812" y="76200"/>
                </a:lnTo>
                <a:lnTo>
                  <a:pt x="11906" y="57150"/>
                </a:lnTo>
                <a:lnTo>
                  <a:pt x="2381" y="33337"/>
                </a:lnTo>
                <a:lnTo>
                  <a:pt x="0" y="21431"/>
                </a:lnTo>
                <a:lnTo>
                  <a:pt x="4762" y="7144"/>
                </a:lnTo>
                <a:lnTo>
                  <a:pt x="21431" y="0"/>
                </a:lnTo>
                <a:lnTo>
                  <a:pt x="57150" y="7144"/>
                </a:lnTo>
                <a:lnTo>
                  <a:pt x="152400" y="73819"/>
                </a:lnTo>
                <a:lnTo>
                  <a:pt x="330994" y="202406"/>
                </a:lnTo>
                <a:lnTo>
                  <a:pt x="431006" y="266700"/>
                </a:lnTo>
                <a:lnTo>
                  <a:pt x="478631" y="300037"/>
                </a:lnTo>
                <a:lnTo>
                  <a:pt x="519112" y="330994"/>
                </a:lnTo>
                <a:lnTo>
                  <a:pt x="564356" y="376237"/>
                </a:lnTo>
                <a:lnTo>
                  <a:pt x="609600" y="435769"/>
                </a:lnTo>
                <a:lnTo>
                  <a:pt x="640556" y="500062"/>
                </a:lnTo>
                <a:lnTo>
                  <a:pt x="657225" y="552450"/>
                </a:lnTo>
                <a:lnTo>
                  <a:pt x="661987" y="604837"/>
                </a:lnTo>
                <a:lnTo>
                  <a:pt x="661987" y="659606"/>
                </a:lnTo>
                <a:lnTo>
                  <a:pt x="654844" y="728662"/>
                </a:lnTo>
                <a:lnTo>
                  <a:pt x="640556" y="781050"/>
                </a:lnTo>
                <a:lnTo>
                  <a:pt x="623887" y="814387"/>
                </a:lnTo>
                <a:lnTo>
                  <a:pt x="604837" y="835819"/>
                </a:lnTo>
                <a:lnTo>
                  <a:pt x="585787" y="845344"/>
                </a:lnTo>
                <a:lnTo>
                  <a:pt x="550069" y="850106"/>
                </a:lnTo>
                <a:lnTo>
                  <a:pt x="516731" y="840581"/>
                </a:lnTo>
                <a:lnTo>
                  <a:pt x="492919" y="819150"/>
                </a:lnTo>
                <a:lnTo>
                  <a:pt x="450056" y="773906"/>
                </a:lnTo>
                <a:lnTo>
                  <a:pt x="421481" y="740569"/>
                </a:lnTo>
                <a:lnTo>
                  <a:pt x="404812" y="707231"/>
                </a:lnTo>
                <a:lnTo>
                  <a:pt x="373856" y="6381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F320ACE-82BA-44F6-BBAE-A825050D5999}"/>
              </a:ext>
            </a:extLst>
          </p:cNvPr>
          <p:cNvSpPr/>
          <p:nvPr/>
        </p:nvSpPr>
        <p:spPr>
          <a:xfrm>
            <a:off x="5646738" y="1341438"/>
            <a:ext cx="771525" cy="877887"/>
          </a:xfrm>
          <a:custGeom>
            <a:avLst/>
            <a:gdLst>
              <a:gd name="connsiteX0" fmla="*/ 342900 w 771525"/>
              <a:gd name="connsiteY0" fmla="*/ 631031 h 878681"/>
              <a:gd name="connsiteX1" fmla="*/ 207169 w 771525"/>
              <a:gd name="connsiteY1" fmla="*/ 740569 h 878681"/>
              <a:gd name="connsiteX2" fmla="*/ 90487 w 771525"/>
              <a:gd name="connsiteY2" fmla="*/ 835819 h 878681"/>
              <a:gd name="connsiteX3" fmla="*/ 47625 w 771525"/>
              <a:gd name="connsiteY3" fmla="*/ 869156 h 878681"/>
              <a:gd name="connsiteX4" fmla="*/ 28575 w 771525"/>
              <a:gd name="connsiteY4" fmla="*/ 878681 h 878681"/>
              <a:gd name="connsiteX5" fmla="*/ 14287 w 771525"/>
              <a:gd name="connsiteY5" fmla="*/ 876300 h 878681"/>
              <a:gd name="connsiteX6" fmla="*/ 4762 w 771525"/>
              <a:gd name="connsiteY6" fmla="*/ 869156 h 878681"/>
              <a:gd name="connsiteX7" fmla="*/ 0 w 771525"/>
              <a:gd name="connsiteY7" fmla="*/ 850106 h 878681"/>
              <a:gd name="connsiteX8" fmla="*/ 9525 w 771525"/>
              <a:gd name="connsiteY8" fmla="*/ 814387 h 878681"/>
              <a:gd name="connsiteX9" fmla="*/ 64294 w 771525"/>
              <a:gd name="connsiteY9" fmla="*/ 721519 h 878681"/>
              <a:gd name="connsiteX10" fmla="*/ 133350 w 771525"/>
              <a:gd name="connsiteY10" fmla="*/ 600075 h 878681"/>
              <a:gd name="connsiteX11" fmla="*/ 204787 w 771525"/>
              <a:gd name="connsiteY11" fmla="*/ 473869 h 878681"/>
              <a:gd name="connsiteX12" fmla="*/ 266700 w 771525"/>
              <a:gd name="connsiteY12" fmla="*/ 354806 h 878681"/>
              <a:gd name="connsiteX13" fmla="*/ 300037 w 771525"/>
              <a:gd name="connsiteY13" fmla="*/ 264319 h 878681"/>
              <a:gd name="connsiteX14" fmla="*/ 304800 w 771525"/>
              <a:gd name="connsiteY14" fmla="*/ 230981 h 878681"/>
              <a:gd name="connsiteX15" fmla="*/ 304800 w 771525"/>
              <a:gd name="connsiteY15" fmla="*/ 195262 h 878681"/>
              <a:gd name="connsiteX16" fmla="*/ 295275 w 771525"/>
              <a:gd name="connsiteY16" fmla="*/ 157162 h 878681"/>
              <a:gd name="connsiteX17" fmla="*/ 278606 w 771525"/>
              <a:gd name="connsiteY17" fmla="*/ 111919 h 878681"/>
              <a:gd name="connsiteX18" fmla="*/ 257175 w 771525"/>
              <a:gd name="connsiteY18" fmla="*/ 83344 h 878681"/>
              <a:gd name="connsiteX19" fmla="*/ 238125 w 771525"/>
              <a:gd name="connsiteY19" fmla="*/ 59531 h 878681"/>
              <a:gd name="connsiteX20" fmla="*/ 226219 w 771525"/>
              <a:gd name="connsiteY20" fmla="*/ 45244 h 878681"/>
              <a:gd name="connsiteX21" fmla="*/ 221456 w 771525"/>
              <a:gd name="connsiteY21" fmla="*/ 26194 h 878681"/>
              <a:gd name="connsiteX22" fmla="*/ 226219 w 771525"/>
              <a:gd name="connsiteY22" fmla="*/ 4762 h 878681"/>
              <a:gd name="connsiteX23" fmla="*/ 235744 w 771525"/>
              <a:gd name="connsiteY23" fmla="*/ 0 h 878681"/>
              <a:gd name="connsiteX24" fmla="*/ 247650 w 771525"/>
              <a:gd name="connsiteY24" fmla="*/ 0 h 878681"/>
              <a:gd name="connsiteX25" fmla="*/ 276225 w 771525"/>
              <a:gd name="connsiteY25" fmla="*/ 7144 h 878681"/>
              <a:gd name="connsiteX26" fmla="*/ 330994 w 771525"/>
              <a:gd name="connsiteY26" fmla="*/ 26194 h 878681"/>
              <a:gd name="connsiteX27" fmla="*/ 402431 w 771525"/>
              <a:gd name="connsiteY27" fmla="*/ 59531 h 878681"/>
              <a:gd name="connsiteX28" fmla="*/ 445294 w 771525"/>
              <a:gd name="connsiteY28" fmla="*/ 80962 h 878681"/>
              <a:gd name="connsiteX29" fmla="*/ 523875 w 771525"/>
              <a:gd name="connsiteY29" fmla="*/ 123825 h 878681"/>
              <a:gd name="connsiteX30" fmla="*/ 602456 w 771525"/>
              <a:gd name="connsiteY30" fmla="*/ 171450 h 878681"/>
              <a:gd name="connsiteX31" fmla="*/ 688181 w 771525"/>
              <a:gd name="connsiteY31" fmla="*/ 230981 h 878681"/>
              <a:gd name="connsiteX32" fmla="*/ 742950 w 771525"/>
              <a:gd name="connsiteY32" fmla="*/ 276225 h 878681"/>
              <a:gd name="connsiteX33" fmla="*/ 764381 w 771525"/>
              <a:gd name="connsiteY33" fmla="*/ 300037 h 878681"/>
              <a:gd name="connsiteX34" fmla="*/ 771525 w 771525"/>
              <a:gd name="connsiteY34" fmla="*/ 314325 h 878681"/>
              <a:gd name="connsiteX35" fmla="*/ 771525 w 771525"/>
              <a:gd name="connsiteY35" fmla="*/ 326231 h 878681"/>
              <a:gd name="connsiteX36" fmla="*/ 762000 w 771525"/>
              <a:gd name="connsiteY36" fmla="*/ 342900 h 878681"/>
              <a:gd name="connsiteX37" fmla="*/ 738187 w 771525"/>
              <a:gd name="connsiteY37" fmla="*/ 354806 h 878681"/>
              <a:gd name="connsiteX38" fmla="*/ 635794 w 771525"/>
              <a:gd name="connsiteY38" fmla="*/ 392906 h 878681"/>
              <a:gd name="connsiteX39" fmla="*/ 488156 w 771525"/>
              <a:gd name="connsiteY39" fmla="*/ 514350 h 878681"/>
              <a:gd name="connsiteX40" fmla="*/ 342900 w 771525"/>
              <a:gd name="connsiteY40" fmla="*/ 631031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71525" h="878681">
                <a:moveTo>
                  <a:pt x="342900" y="631031"/>
                </a:moveTo>
                <a:lnTo>
                  <a:pt x="207169" y="740569"/>
                </a:lnTo>
                <a:lnTo>
                  <a:pt x="90487" y="835819"/>
                </a:lnTo>
                <a:lnTo>
                  <a:pt x="47625" y="869156"/>
                </a:lnTo>
                <a:lnTo>
                  <a:pt x="28575" y="878681"/>
                </a:lnTo>
                <a:lnTo>
                  <a:pt x="14287" y="876300"/>
                </a:lnTo>
                <a:lnTo>
                  <a:pt x="4762" y="869156"/>
                </a:lnTo>
                <a:lnTo>
                  <a:pt x="0" y="850106"/>
                </a:lnTo>
                <a:lnTo>
                  <a:pt x="9525" y="814387"/>
                </a:lnTo>
                <a:lnTo>
                  <a:pt x="64294" y="721519"/>
                </a:lnTo>
                <a:lnTo>
                  <a:pt x="133350" y="600075"/>
                </a:lnTo>
                <a:lnTo>
                  <a:pt x="204787" y="473869"/>
                </a:lnTo>
                <a:lnTo>
                  <a:pt x="266700" y="354806"/>
                </a:lnTo>
                <a:lnTo>
                  <a:pt x="300037" y="264319"/>
                </a:lnTo>
                <a:lnTo>
                  <a:pt x="304800" y="230981"/>
                </a:lnTo>
                <a:lnTo>
                  <a:pt x="304800" y="195262"/>
                </a:lnTo>
                <a:lnTo>
                  <a:pt x="295275" y="157162"/>
                </a:lnTo>
                <a:lnTo>
                  <a:pt x="278606" y="111919"/>
                </a:lnTo>
                <a:lnTo>
                  <a:pt x="257175" y="83344"/>
                </a:lnTo>
                <a:lnTo>
                  <a:pt x="238125" y="59531"/>
                </a:lnTo>
                <a:lnTo>
                  <a:pt x="226219" y="45244"/>
                </a:lnTo>
                <a:lnTo>
                  <a:pt x="221456" y="26194"/>
                </a:lnTo>
                <a:lnTo>
                  <a:pt x="226219" y="4762"/>
                </a:lnTo>
                <a:lnTo>
                  <a:pt x="235744" y="0"/>
                </a:lnTo>
                <a:lnTo>
                  <a:pt x="247650" y="0"/>
                </a:lnTo>
                <a:lnTo>
                  <a:pt x="276225" y="7144"/>
                </a:lnTo>
                <a:lnTo>
                  <a:pt x="330994" y="26194"/>
                </a:lnTo>
                <a:lnTo>
                  <a:pt x="402431" y="59531"/>
                </a:lnTo>
                <a:lnTo>
                  <a:pt x="445294" y="80962"/>
                </a:lnTo>
                <a:lnTo>
                  <a:pt x="523875" y="123825"/>
                </a:lnTo>
                <a:lnTo>
                  <a:pt x="602456" y="171450"/>
                </a:lnTo>
                <a:lnTo>
                  <a:pt x="688181" y="230981"/>
                </a:lnTo>
                <a:lnTo>
                  <a:pt x="742950" y="276225"/>
                </a:lnTo>
                <a:lnTo>
                  <a:pt x="764381" y="300037"/>
                </a:lnTo>
                <a:lnTo>
                  <a:pt x="771525" y="314325"/>
                </a:lnTo>
                <a:lnTo>
                  <a:pt x="771525" y="326231"/>
                </a:lnTo>
                <a:lnTo>
                  <a:pt x="762000" y="342900"/>
                </a:lnTo>
                <a:lnTo>
                  <a:pt x="738187" y="354806"/>
                </a:lnTo>
                <a:lnTo>
                  <a:pt x="635794" y="392906"/>
                </a:lnTo>
                <a:lnTo>
                  <a:pt x="488156" y="514350"/>
                </a:lnTo>
                <a:lnTo>
                  <a:pt x="342900" y="631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9383F33-6751-40AD-8F1D-CBC886138879}"/>
              </a:ext>
            </a:extLst>
          </p:cNvPr>
          <p:cNvSpPr/>
          <p:nvPr/>
        </p:nvSpPr>
        <p:spPr>
          <a:xfrm>
            <a:off x="3425825" y="2335213"/>
            <a:ext cx="3522663" cy="544512"/>
          </a:xfrm>
          <a:custGeom>
            <a:avLst/>
            <a:gdLst>
              <a:gd name="connsiteX0" fmla="*/ 1329109 w 3521629"/>
              <a:gd name="connsiteY0" fmla="*/ 421508 h 543881"/>
              <a:gd name="connsiteX1" fmla="*/ 951791 w 3521629"/>
              <a:gd name="connsiteY1" fmla="*/ 465698 h 543881"/>
              <a:gd name="connsiteX2" fmla="*/ 611866 w 3521629"/>
              <a:gd name="connsiteY2" fmla="*/ 499691 h 543881"/>
              <a:gd name="connsiteX3" fmla="*/ 367119 w 3521629"/>
              <a:gd name="connsiteY3" fmla="*/ 523486 h 543881"/>
              <a:gd name="connsiteX4" fmla="*/ 33992 w 3521629"/>
              <a:gd name="connsiteY4" fmla="*/ 543881 h 543881"/>
              <a:gd name="connsiteX5" fmla="*/ 0 w 3521629"/>
              <a:gd name="connsiteY5" fmla="*/ 336527 h 543881"/>
              <a:gd name="connsiteX6" fmla="*/ 326328 w 3521629"/>
              <a:gd name="connsiteY6" fmla="*/ 336527 h 543881"/>
              <a:gd name="connsiteX7" fmla="*/ 523485 w 3521629"/>
              <a:gd name="connsiteY7" fmla="*/ 322930 h 543881"/>
              <a:gd name="connsiteX8" fmla="*/ 975586 w 3521629"/>
              <a:gd name="connsiteY8" fmla="*/ 282139 h 543881"/>
              <a:gd name="connsiteX9" fmla="*/ 1397094 w 3521629"/>
              <a:gd name="connsiteY9" fmla="*/ 231150 h 543881"/>
              <a:gd name="connsiteX10" fmla="*/ 1828800 w 3521629"/>
              <a:gd name="connsiteY10" fmla="*/ 176762 h 543881"/>
              <a:gd name="connsiteX11" fmla="*/ 2246908 w 3521629"/>
              <a:gd name="connsiteY11" fmla="*/ 115575 h 543881"/>
              <a:gd name="connsiteX12" fmla="*/ 2658218 w 3521629"/>
              <a:gd name="connsiteY12" fmla="*/ 54388 h 543881"/>
              <a:gd name="connsiteX13" fmla="*/ 3008342 w 3521629"/>
              <a:gd name="connsiteY13" fmla="*/ 6799 h 543881"/>
              <a:gd name="connsiteX14" fmla="*/ 3049133 w 3521629"/>
              <a:gd name="connsiteY14" fmla="*/ 0 h 543881"/>
              <a:gd name="connsiteX15" fmla="*/ 3168107 w 3521629"/>
              <a:gd name="connsiteY15" fmla="*/ 16997 h 543881"/>
              <a:gd name="connsiteX16" fmla="*/ 3249689 w 3521629"/>
              <a:gd name="connsiteY16" fmla="*/ 30594 h 543881"/>
              <a:gd name="connsiteX17" fmla="*/ 3338069 w 3521629"/>
              <a:gd name="connsiteY17" fmla="*/ 57788 h 543881"/>
              <a:gd name="connsiteX18" fmla="*/ 3402655 w 3521629"/>
              <a:gd name="connsiteY18" fmla="*/ 81582 h 543881"/>
              <a:gd name="connsiteX19" fmla="*/ 3450245 w 3521629"/>
              <a:gd name="connsiteY19" fmla="*/ 105377 h 543881"/>
              <a:gd name="connsiteX20" fmla="*/ 3470640 w 3521629"/>
              <a:gd name="connsiteY20" fmla="*/ 118974 h 543881"/>
              <a:gd name="connsiteX21" fmla="*/ 3494435 w 3521629"/>
              <a:gd name="connsiteY21" fmla="*/ 139370 h 543881"/>
              <a:gd name="connsiteX22" fmla="*/ 3514831 w 3521629"/>
              <a:gd name="connsiteY22" fmla="*/ 169963 h 543881"/>
              <a:gd name="connsiteX23" fmla="*/ 3521629 w 3521629"/>
              <a:gd name="connsiteY23" fmla="*/ 193758 h 543881"/>
              <a:gd name="connsiteX24" fmla="*/ 3518230 w 3521629"/>
              <a:gd name="connsiteY24" fmla="*/ 220952 h 543881"/>
              <a:gd name="connsiteX25" fmla="*/ 3508032 w 3521629"/>
              <a:gd name="connsiteY25" fmla="*/ 237948 h 543881"/>
              <a:gd name="connsiteX26" fmla="*/ 3477439 w 3521629"/>
              <a:gd name="connsiteY26" fmla="*/ 268541 h 543881"/>
              <a:gd name="connsiteX27" fmla="*/ 3412853 w 3521629"/>
              <a:gd name="connsiteY27" fmla="*/ 292336 h 543881"/>
              <a:gd name="connsiteX28" fmla="*/ 3256487 w 3521629"/>
              <a:gd name="connsiteY28" fmla="*/ 278739 h 543881"/>
              <a:gd name="connsiteX29" fmla="*/ 3079726 w 3521629"/>
              <a:gd name="connsiteY29" fmla="*/ 282139 h 543881"/>
              <a:gd name="connsiteX30" fmla="*/ 2885968 w 3521629"/>
              <a:gd name="connsiteY30" fmla="*/ 285538 h 543881"/>
              <a:gd name="connsiteX31" fmla="*/ 2590233 w 3521629"/>
              <a:gd name="connsiteY31" fmla="*/ 305933 h 543881"/>
              <a:gd name="connsiteX32" fmla="*/ 2178923 w 3521629"/>
              <a:gd name="connsiteY32" fmla="*/ 333127 h 543881"/>
              <a:gd name="connsiteX33" fmla="*/ 1703027 w 3521629"/>
              <a:gd name="connsiteY33" fmla="*/ 384116 h 543881"/>
              <a:gd name="connsiteX34" fmla="*/ 1329109 w 3521629"/>
              <a:gd name="connsiteY34" fmla="*/ 421508 h 54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521629" h="543881">
                <a:moveTo>
                  <a:pt x="1329109" y="421508"/>
                </a:moveTo>
                <a:lnTo>
                  <a:pt x="951791" y="465698"/>
                </a:lnTo>
                <a:lnTo>
                  <a:pt x="611866" y="499691"/>
                </a:lnTo>
                <a:lnTo>
                  <a:pt x="367119" y="523486"/>
                </a:lnTo>
                <a:lnTo>
                  <a:pt x="33992" y="543881"/>
                </a:lnTo>
                <a:lnTo>
                  <a:pt x="0" y="336527"/>
                </a:lnTo>
                <a:lnTo>
                  <a:pt x="326328" y="336527"/>
                </a:lnTo>
                <a:lnTo>
                  <a:pt x="523485" y="322930"/>
                </a:lnTo>
                <a:lnTo>
                  <a:pt x="975586" y="282139"/>
                </a:lnTo>
                <a:lnTo>
                  <a:pt x="1397094" y="231150"/>
                </a:lnTo>
                <a:lnTo>
                  <a:pt x="1828800" y="176762"/>
                </a:lnTo>
                <a:lnTo>
                  <a:pt x="2246908" y="115575"/>
                </a:lnTo>
                <a:lnTo>
                  <a:pt x="2658218" y="54388"/>
                </a:lnTo>
                <a:lnTo>
                  <a:pt x="3008342" y="6799"/>
                </a:lnTo>
                <a:lnTo>
                  <a:pt x="3049133" y="0"/>
                </a:lnTo>
                <a:lnTo>
                  <a:pt x="3168107" y="16997"/>
                </a:lnTo>
                <a:lnTo>
                  <a:pt x="3249689" y="30594"/>
                </a:lnTo>
                <a:lnTo>
                  <a:pt x="3338069" y="57788"/>
                </a:lnTo>
                <a:lnTo>
                  <a:pt x="3402655" y="81582"/>
                </a:lnTo>
                <a:lnTo>
                  <a:pt x="3450245" y="105377"/>
                </a:lnTo>
                <a:lnTo>
                  <a:pt x="3470640" y="118974"/>
                </a:lnTo>
                <a:lnTo>
                  <a:pt x="3494435" y="139370"/>
                </a:lnTo>
                <a:lnTo>
                  <a:pt x="3514831" y="169963"/>
                </a:lnTo>
                <a:lnTo>
                  <a:pt x="3521629" y="193758"/>
                </a:lnTo>
                <a:lnTo>
                  <a:pt x="3518230" y="220952"/>
                </a:lnTo>
                <a:lnTo>
                  <a:pt x="3508032" y="237948"/>
                </a:lnTo>
                <a:lnTo>
                  <a:pt x="3477439" y="268541"/>
                </a:lnTo>
                <a:lnTo>
                  <a:pt x="3412853" y="292336"/>
                </a:lnTo>
                <a:lnTo>
                  <a:pt x="3256487" y="278739"/>
                </a:lnTo>
                <a:lnTo>
                  <a:pt x="3079726" y="282139"/>
                </a:lnTo>
                <a:lnTo>
                  <a:pt x="2885968" y="285538"/>
                </a:lnTo>
                <a:lnTo>
                  <a:pt x="2590233" y="305933"/>
                </a:lnTo>
                <a:lnTo>
                  <a:pt x="2178923" y="333127"/>
                </a:lnTo>
                <a:lnTo>
                  <a:pt x="1703027" y="384116"/>
                </a:lnTo>
                <a:lnTo>
                  <a:pt x="1329109" y="4215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2C2CF32-5CBA-49C1-A8D0-434A9DC9DCD0}"/>
              </a:ext>
            </a:extLst>
          </p:cNvPr>
          <p:cNvSpPr/>
          <p:nvPr/>
        </p:nvSpPr>
        <p:spPr>
          <a:xfrm>
            <a:off x="3443288" y="2979738"/>
            <a:ext cx="1684337" cy="406400"/>
          </a:xfrm>
          <a:custGeom>
            <a:avLst/>
            <a:gdLst>
              <a:gd name="connsiteX0" fmla="*/ 678656 w 1683543"/>
              <a:gd name="connsiteY0" fmla="*/ 371475 h 407194"/>
              <a:gd name="connsiteX1" fmla="*/ 373856 w 1683543"/>
              <a:gd name="connsiteY1" fmla="*/ 407194 h 407194"/>
              <a:gd name="connsiteX2" fmla="*/ 347662 w 1683543"/>
              <a:gd name="connsiteY2" fmla="*/ 407194 h 407194"/>
              <a:gd name="connsiteX3" fmla="*/ 311943 w 1683543"/>
              <a:gd name="connsiteY3" fmla="*/ 400050 h 407194"/>
              <a:gd name="connsiteX4" fmla="*/ 257175 w 1683543"/>
              <a:gd name="connsiteY4" fmla="*/ 378619 h 407194"/>
              <a:gd name="connsiteX5" fmla="*/ 176212 w 1683543"/>
              <a:gd name="connsiteY5" fmla="*/ 335756 h 407194"/>
              <a:gd name="connsiteX6" fmla="*/ 92868 w 1683543"/>
              <a:gd name="connsiteY6" fmla="*/ 288131 h 407194"/>
              <a:gd name="connsiteX7" fmla="*/ 0 w 1683543"/>
              <a:gd name="connsiteY7" fmla="*/ 238125 h 407194"/>
              <a:gd name="connsiteX8" fmla="*/ 7143 w 1683543"/>
              <a:gd name="connsiteY8" fmla="*/ 92869 h 407194"/>
              <a:gd name="connsiteX9" fmla="*/ 107156 w 1683543"/>
              <a:gd name="connsiteY9" fmla="*/ 140494 h 407194"/>
              <a:gd name="connsiteX10" fmla="*/ 200025 w 1683543"/>
              <a:gd name="connsiteY10" fmla="*/ 183356 h 407194"/>
              <a:gd name="connsiteX11" fmla="*/ 259556 w 1683543"/>
              <a:gd name="connsiteY11" fmla="*/ 204787 h 407194"/>
              <a:gd name="connsiteX12" fmla="*/ 328612 w 1683543"/>
              <a:gd name="connsiteY12" fmla="*/ 221456 h 407194"/>
              <a:gd name="connsiteX13" fmla="*/ 373856 w 1683543"/>
              <a:gd name="connsiteY13" fmla="*/ 228600 h 407194"/>
              <a:gd name="connsiteX14" fmla="*/ 433387 w 1683543"/>
              <a:gd name="connsiteY14" fmla="*/ 228600 h 407194"/>
              <a:gd name="connsiteX15" fmla="*/ 554831 w 1683543"/>
              <a:gd name="connsiteY15" fmla="*/ 207169 h 407194"/>
              <a:gd name="connsiteX16" fmla="*/ 914400 w 1683543"/>
              <a:gd name="connsiteY16" fmla="*/ 138112 h 407194"/>
              <a:gd name="connsiteX17" fmla="*/ 1095375 w 1683543"/>
              <a:gd name="connsiteY17" fmla="*/ 102394 h 407194"/>
              <a:gd name="connsiteX18" fmla="*/ 1240631 w 1683543"/>
              <a:gd name="connsiteY18" fmla="*/ 64294 h 407194"/>
              <a:gd name="connsiteX19" fmla="*/ 1338262 w 1683543"/>
              <a:gd name="connsiteY19" fmla="*/ 30956 h 407194"/>
              <a:gd name="connsiteX20" fmla="*/ 1378743 w 1683543"/>
              <a:gd name="connsiteY20" fmla="*/ 14287 h 407194"/>
              <a:gd name="connsiteX21" fmla="*/ 1407318 w 1683543"/>
              <a:gd name="connsiteY21" fmla="*/ 2381 h 407194"/>
              <a:gd name="connsiteX22" fmla="*/ 1440656 w 1683543"/>
              <a:gd name="connsiteY22" fmla="*/ 0 h 407194"/>
              <a:gd name="connsiteX23" fmla="*/ 1493043 w 1683543"/>
              <a:gd name="connsiteY23" fmla="*/ 11906 h 407194"/>
              <a:gd name="connsiteX24" fmla="*/ 1562100 w 1683543"/>
              <a:gd name="connsiteY24" fmla="*/ 42862 h 407194"/>
              <a:gd name="connsiteX25" fmla="*/ 1607343 w 1683543"/>
              <a:gd name="connsiteY25" fmla="*/ 66675 h 407194"/>
              <a:gd name="connsiteX26" fmla="*/ 1638300 w 1683543"/>
              <a:gd name="connsiteY26" fmla="*/ 85725 h 407194"/>
              <a:gd name="connsiteX27" fmla="*/ 1659731 w 1683543"/>
              <a:gd name="connsiteY27" fmla="*/ 107156 h 407194"/>
              <a:gd name="connsiteX28" fmla="*/ 1676400 w 1683543"/>
              <a:gd name="connsiteY28" fmla="*/ 135731 h 407194"/>
              <a:gd name="connsiteX29" fmla="*/ 1683543 w 1683543"/>
              <a:gd name="connsiteY29" fmla="*/ 164306 h 407194"/>
              <a:gd name="connsiteX30" fmla="*/ 1683543 w 1683543"/>
              <a:gd name="connsiteY30" fmla="*/ 188119 h 407194"/>
              <a:gd name="connsiteX31" fmla="*/ 1674018 w 1683543"/>
              <a:gd name="connsiteY31" fmla="*/ 209550 h 407194"/>
              <a:gd name="connsiteX32" fmla="*/ 1650206 w 1683543"/>
              <a:gd name="connsiteY32" fmla="*/ 226219 h 407194"/>
              <a:gd name="connsiteX33" fmla="*/ 1609725 w 1683543"/>
              <a:gd name="connsiteY33" fmla="*/ 240506 h 407194"/>
              <a:gd name="connsiteX34" fmla="*/ 1450181 w 1683543"/>
              <a:gd name="connsiteY34" fmla="*/ 266700 h 407194"/>
              <a:gd name="connsiteX35" fmla="*/ 1281112 w 1683543"/>
              <a:gd name="connsiteY35" fmla="*/ 290512 h 407194"/>
              <a:gd name="connsiteX36" fmla="*/ 1092993 w 1683543"/>
              <a:gd name="connsiteY36" fmla="*/ 309562 h 407194"/>
              <a:gd name="connsiteX37" fmla="*/ 1002506 w 1683543"/>
              <a:gd name="connsiteY37" fmla="*/ 321469 h 407194"/>
              <a:gd name="connsiteX38" fmla="*/ 809625 w 1683543"/>
              <a:gd name="connsiteY38" fmla="*/ 361950 h 407194"/>
              <a:gd name="connsiteX39" fmla="*/ 678656 w 1683543"/>
              <a:gd name="connsiteY39" fmla="*/ 371475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83543" h="407194">
                <a:moveTo>
                  <a:pt x="678656" y="371475"/>
                </a:moveTo>
                <a:lnTo>
                  <a:pt x="373856" y="407194"/>
                </a:lnTo>
                <a:lnTo>
                  <a:pt x="347662" y="407194"/>
                </a:lnTo>
                <a:lnTo>
                  <a:pt x="311943" y="400050"/>
                </a:lnTo>
                <a:lnTo>
                  <a:pt x="257175" y="378619"/>
                </a:lnTo>
                <a:lnTo>
                  <a:pt x="176212" y="335756"/>
                </a:lnTo>
                <a:lnTo>
                  <a:pt x="92868" y="288131"/>
                </a:lnTo>
                <a:lnTo>
                  <a:pt x="0" y="238125"/>
                </a:lnTo>
                <a:lnTo>
                  <a:pt x="7143" y="92869"/>
                </a:lnTo>
                <a:lnTo>
                  <a:pt x="107156" y="140494"/>
                </a:lnTo>
                <a:lnTo>
                  <a:pt x="200025" y="183356"/>
                </a:lnTo>
                <a:lnTo>
                  <a:pt x="259556" y="204787"/>
                </a:lnTo>
                <a:lnTo>
                  <a:pt x="328612" y="221456"/>
                </a:lnTo>
                <a:lnTo>
                  <a:pt x="373856" y="228600"/>
                </a:lnTo>
                <a:lnTo>
                  <a:pt x="433387" y="228600"/>
                </a:lnTo>
                <a:lnTo>
                  <a:pt x="554831" y="207169"/>
                </a:lnTo>
                <a:lnTo>
                  <a:pt x="914400" y="138112"/>
                </a:lnTo>
                <a:lnTo>
                  <a:pt x="1095375" y="102394"/>
                </a:lnTo>
                <a:lnTo>
                  <a:pt x="1240631" y="64294"/>
                </a:lnTo>
                <a:lnTo>
                  <a:pt x="1338262" y="30956"/>
                </a:lnTo>
                <a:lnTo>
                  <a:pt x="1378743" y="14287"/>
                </a:lnTo>
                <a:lnTo>
                  <a:pt x="1407318" y="2381"/>
                </a:lnTo>
                <a:lnTo>
                  <a:pt x="1440656" y="0"/>
                </a:lnTo>
                <a:lnTo>
                  <a:pt x="1493043" y="11906"/>
                </a:lnTo>
                <a:lnTo>
                  <a:pt x="1562100" y="42862"/>
                </a:lnTo>
                <a:lnTo>
                  <a:pt x="1607343" y="66675"/>
                </a:lnTo>
                <a:lnTo>
                  <a:pt x="1638300" y="85725"/>
                </a:lnTo>
                <a:lnTo>
                  <a:pt x="1659731" y="107156"/>
                </a:lnTo>
                <a:lnTo>
                  <a:pt x="1676400" y="135731"/>
                </a:lnTo>
                <a:lnTo>
                  <a:pt x="1683543" y="164306"/>
                </a:lnTo>
                <a:lnTo>
                  <a:pt x="1683543" y="188119"/>
                </a:lnTo>
                <a:lnTo>
                  <a:pt x="1674018" y="209550"/>
                </a:lnTo>
                <a:lnTo>
                  <a:pt x="1650206" y="226219"/>
                </a:lnTo>
                <a:lnTo>
                  <a:pt x="1609725" y="240506"/>
                </a:lnTo>
                <a:lnTo>
                  <a:pt x="1450181" y="266700"/>
                </a:lnTo>
                <a:lnTo>
                  <a:pt x="1281112" y="290512"/>
                </a:lnTo>
                <a:lnTo>
                  <a:pt x="1092993" y="309562"/>
                </a:lnTo>
                <a:lnTo>
                  <a:pt x="1002506" y="321469"/>
                </a:lnTo>
                <a:lnTo>
                  <a:pt x="809625" y="361950"/>
                </a:lnTo>
                <a:lnTo>
                  <a:pt x="678656" y="3714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E1D2C62-AD18-4823-817B-82F1010E46D2}"/>
              </a:ext>
            </a:extLst>
          </p:cNvPr>
          <p:cNvSpPr/>
          <p:nvPr/>
        </p:nvSpPr>
        <p:spPr>
          <a:xfrm rot="16200000">
            <a:off x="4729163" y="3114675"/>
            <a:ext cx="1562100" cy="977900"/>
          </a:xfrm>
          <a:custGeom>
            <a:avLst/>
            <a:gdLst>
              <a:gd name="connsiteX0" fmla="*/ 890588 w 1562100"/>
              <a:gd name="connsiteY0" fmla="*/ 728663 h 978694"/>
              <a:gd name="connsiteX1" fmla="*/ 711994 w 1562100"/>
              <a:gd name="connsiteY1" fmla="*/ 614363 h 978694"/>
              <a:gd name="connsiteX2" fmla="*/ 614363 w 1562100"/>
              <a:gd name="connsiteY2" fmla="*/ 550069 h 978694"/>
              <a:gd name="connsiteX3" fmla="*/ 478632 w 1562100"/>
              <a:gd name="connsiteY3" fmla="*/ 445294 h 978694"/>
              <a:gd name="connsiteX4" fmla="*/ 342900 w 1562100"/>
              <a:gd name="connsiteY4" fmla="*/ 338138 h 978694"/>
              <a:gd name="connsiteX5" fmla="*/ 223838 w 1562100"/>
              <a:gd name="connsiteY5" fmla="*/ 245269 h 978694"/>
              <a:gd name="connsiteX6" fmla="*/ 130969 w 1562100"/>
              <a:gd name="connsiteY6" fmla="*/ 166688 h 978694"/>
              <a:gd name="connsiteX7" fmla="*/ 47625 w 1562100"/>
              <a:gd name="connsiteY7" fmla="*/ 92869 h 978694"/>
              <a:gd name="connsiteX8" fmla="*/ 19050 w 1562100"/>
              <a:gd name="connsiteY8" fmla="*/ 64294 h 978694"/>
              <a:gd name="connsiteX9" fmla="*/ 4763 w 1562100"/>
              <a:gd name="connsiteY9" fmla="*/ 45244 h 978694"/>
              <a:gd name="connsiteX10" fmla="*/ 0 w 1562100"/>
              <a:gd name="connsiteY10" fmla="*/ 23813 h 978694"/>
              <a:gd name="connsiteX11" fmla="*/ 2382 w 1562100"/>
              <a:gd name="connsiteY11" fmla="*/ 7144 h 978694"/>
              <a:gd name="connsiteX12" fmla="*/ 16669 w 1562100"/>
              <a:gd name="connsiteY12" fmla="*/ 0 h 978694"/>
              <a:gd name="connsiteX13" fmla="*/ 30957 w 1562100"/>
              <a:gd name="connsiteY13" fmla="*/ 0 h 978694"/>
              <a:gd name="connsiteX14" fmla="*/ 57150 w 1562100"/>
              <a:gd name="connsiteY14" fmla="*/ 9525 h 978694"/>
              <a:gd name="connsiteX15" fmla="*/ 157163 w 1562100"/>
              <a:gd name="connsiteY15" fmla="*/ 73819 h 978694"/>
              <a:gd name="connsiteX16" fmla="*/ 300038 w 1562100"/>
              <a:gd name="connsiteY16" fmla="*/ 161925 h 978694"/>
              <a:gd name="connsiteX17" fmla="*/ 421482 w 1562100"/>
              <a:gd name="connsiteY17" fmla="*/ 235744 h 978694"/>
              <a:gd name="connsiteX18" fmla="*/ 564357 w 1562100"/>
              <a:gd name="connsiteY18" fmla="*/ 314325 h 978694"/>
              <a:gd name="connsiteX19" fmla="*/ 702469 w 1562100"/>
              <a:gd name="connsiteY19" fmla="*/ 385763 h 978694"/>
              <a:gd name="connsiteX20" fmla="*/ 823913 w 1562100"/>
              <a:gd name="connsiteY20" fmla="*/ 445294 h 978694"/>
              <a:gd name="connsiteX21" fmla="*/ 952500 w 1562100"/>
              <a:gd name="connsiteY21" fmla="*/ 509588 h 978694"/>
              <a:gd name="connsiteX22" fmla="*/ 1047750 w 1562100"/>
              <a:gd name="connsiteY22" fmla="*/ 552450 h 978694"/>
              <a:gd name="connsiteX23" fmla="*/ 1102519 w 1562100"/>
              <a:gd name="connsiteY23" fmla="*/ 576263 h 978694"/>
              <a:gd name="connsiteX24" fmla="*/ 1154907 w 1562100"/>
              <a:gd name="connsiteY24" fmla="*/ 595313 h 978694"/>
              <a:gd name="connsiteX25" fmla="*/ 1204913 w 1562100"/>
              <a:gd name="connsiteY25" fmla="*/ 609600 h 978694"/>
              <a:gd name="connsiteX26" fmla="*/ 1252538 w 1562100"/>
              <a:gd name="connsiteY26" fmla="*/ 619125 h 978694"/>
              <a:gd name="connsiteX27" fmla="*/ 1297782 w 1562100"/>
              <a:gd name="connsiteY27" fmla="*/ 626269 h 978694"/>
              <a:gd name="connsiteX28" fmla="*/ 1328738 w 1562100"/>
              <a:gd name="connsiteY28" fmla="*/ 628650 h 978694"/>
              <a:gd name="connsiteX29" fmla="*/ 1350169 w 1562100"/>
              <a:gd name="connsiteY29" fmla="*/ 626269 h 978694"/>
              <a:gd name="connsiteX30" fmla="*/ 1373982 w 1562100"/>
              <a:gd name="connsiteY30" fmla="*/ 621507 h 978694"/>
              <a:gd name="connsiteX31" fmla="*/ 1404938 w 1562100"/>
              <a:gd name="connsiteY31" fmla="*/ 600075 h 978694"/>
              <a:gd name="connsiteX32" fmla="*/ 1457325 w 1562100"/>
              <a:gd name="connsiteY32" fmla="*/ 550069 h 978694"/>
              <a:gd name="connsiteX33" fmla="*/ 1497807 w 1562100"/>
              <a:gd name="connsiteY33" fmla="*/ 500063 h 978694"/>
              <a:gd name="connsiteX34" fmla="*/ 1519238 w 1562100"/>
              <a:gd name="connsiteY34" fmla="*/ 478632 h 978694"/>
              <a:gd name="connsiteX35" fmla="*/ 1533525 w 1562100"/>
              <a:gd name="connsiteY35" fmla="*/ 469107 h 978694"/>
              <a:gd name="connsiteX36" fmla="*/ 1547813 w 1562100"/>
              <a:gd name="connsiteY36" fmla="*/ 469107 h 978694"/>
              <a:gd name="connsiteX37" fmla="*/ 1557338 w 1562100"/>
              <a:gd name="connsiteY37" fmla="*/ 473869 h 978694"/>
              <a:gd name="connsiteX38" fmla="*/ 1562100 w 1562100"/>
              <a:gd name="connsiteY38" fmla="*/ 490538 h 978694"/>
              <a:gd name="connsiteX39" fmla="*/ 1557338 w 1562100"/>
              <a:gd name="connsiteY39" fmla="*/ 538163 h 978694"/>
              <a:gd name="connsiteX40" fmla="*/ 1540669 w 1562100"/>
              <a:gd name="connsiteY40" fmla="*/ 609600 h 978694"/>
              <a:gd name="connsiteX41" fmla="*/ 1514475 w 1562100"/>
              <a:gd name="connsiteY41" fmla="*/ 683419 h 978694"/>
              <a:gd name="connsiteX42" fmla="*/ 1476375 w 1562100"/>
              <a:gd name="connsiteY42" fmla="*/ 759619 h 978694"/>
              <a:gd name="connsiteX43" fmla="*/ 1438275 w 1562100"/>
              <a:gd name="connsiteY43" fmla="*/ 819150 h 978694"/>
              <a:gd name="connsiteX44" fmla="*/ 1376363 w 1562100"/>
              <a:gd name="connsiteY44" fmla="*/ 895350 h 978694"/>
              <a:gd name="connsiteX45" fmla="*/ 1326357 w 1562100"/>
              <a:gd name="connsiteY45" fmla="*/ 945357 h 978694"/>
              <a:gd name="connsiteX46" fmla="*/ 1290638 w 1562100"/>
              <a:gd name="connsiteY46" fmla="*/ 971550 h 978694"/>
              <a:gd name="connsiteX47" fmla="*/ 1273969 w 1562100"/>
              <a:gd name="connsiteY47" fmla="*/ 978694 h 978694"/>
              <a:gd name="connsiteX48" fmla="*/ 1254919 w 1562100"/>
              <a:gd name="connsiteY48" fmla="*/ 976313 h 978694"/>
              <a:gd name="connsiteX49" fmla="*/ 1243013 w 1562100"/>
              <a:gd name="connsiteY49" fmla="*/ 971550 h 978694"/>
              <a:gd name="connsiteX50" fmla="*/ 1207294 w 1562100"/>
              <a:gd name="connsiteY50" fmla="*/ 952500 h 978694"/>
              <a:gd name="connsiteX51" fmla="*/ 1159669 w 1562100"/>
              <a:gd name="connsiteY51" fmla="*/ 912019 h 978694"/>
              <a:gd name="connsiteX52" fmla="*/ 1116807 w 1562100"/>
              <a:gd name="connsiteY52" fmla="*/ 873919 h 978694"/>
              <a:gd name="connsiteX53" fmla="*/ 890588 w 1562100"/>
              <a:gd name="connsiteY53" fmla="*/ 728663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62100" h="978694">
                <a:moveTo>
                  <a:pt x="890588" y="728663"/>
                </a:moveTo>
                <a:lnTo>
                  <a:pt x="711994" y="614363"/>
                </a:lnTo>
                <a:lnTo>
                  <a:pt x="614363" y="550069"/>
                </a:lnTo>
                <a:lnTo>
                  <a:pt x="478632" y="445294"/>
                </a:lnTo>
                <a:lnTo>
                  <a:pt x="342900" y="338138"/>
                </a:lnTo>
                <a:lnTo>
                  <a:pt x="223838" y="245269"/>
                </a:lnTo>
                <a:lnTo>
                  <a:pt x="130969" y="166688"/>
                </a:lnTo>
                <a:lnTo>
                  <a:pt x="47625" y="92869"/>
                </a:lnTo>
                <a:lnTo>
                  <a:pt x="19050" y="64294"/>
                </a:lnTo>
                <a:lnTo>
                  <a:pt x="4763" y="45244"/>
                </a:lnTo>
                <a:lnTo>
                  <a:pt x="0" y="23813"/>
                </a:lnTo>
                <a:lnTo>
                  <a:pt x="2382" y="7144"/>
                </a:lnTo>
                <a:lnTo>
                  <a:pt x="16669" y="0"/>
                </a:lnTo>
                <a:lnTo>
                  <a:pt x="30957" y="0"/>
                </a:lnTo>
                <a:lnTo>
                  <a:pt x="57150" y="9525"/>
                </a:lnTo>
                <a:lnTo>
                  <a:pt x="157163" y="73819"/>
                </a:lnTo>
                <a:lnTo>
                  <a:pt x="300038" y="161925"/>
                </a:lnTo>
                <a:lnTo>
                  <a:pt x="421482" y="235744"/>
                </a:lnTo>
                <a:lnTo>
                  <a:pt x="564357" y="314325"/>
                </a:lnTo>
                <a:lnTo>
                  <a:pt x="702469" y="385763"/>
                </a:lnTo>
                <a:lnTo>
                  <a:pt x="823913" y="445294"/>
                </a:lnTo>
                <a:lnTo>
                  <a:pt x="952500" y="509588"/>
                </a:lnTo>
                <a:lnTo>
                  <a:pt x="1047750" y="552450"/>
                </a:lnTo>
                <a:lnTo>
                  <a:pt x="1102519" y="576263"/>
                </a:lnTo>
                <a:lnTo>
                  <a:pt x="1154907" y="595313"/>
                </a:lnTo>
                <a:lnTo>
                  <a:pt x="1204913" y="609600"/>
                </a:lnTo>
                <a:lnTo>
                  <a:pt x="1252538" y="619125"/>
                </a:lnTo>
                <a:lnTo>
                  <a:pt x="1297782" y="626269"/>
                </a:lnTo>
                <a:lnTo>
                  <a:pt x="1328738" y="628650"/>
                </a:lnTo>
                <a:lnTo>
                  <a:pt x="1350169" y="626269"/>
                </a:lnTo>
                <a:lnTo>
                  <a:pt x="1373982" y="621507"/>
                </a:lnTo>
                <a:lnTo>
                  <a:pt x="1404938" y="600075"/>
                </a:lnTo>
                <a:lnTo>
                  <a:pt x="1457325" y="550069"/>
                </a:lnTo>
                <a:lnTo>
                  <a:pt x="1497807" y="500063"/>
                </a:lnTo>
                <a:lnTo>
                  <a:pt x="1519238" y="478632"/>
                </a:lnTo>
                <a:lnTo>
                  <a:pt x="1533525" y="469107"/>
                </a:lnTo>
                <a:lnTo>
                  <a:pt x="1547813" y="469107"/>
                </a:lnTo>
                <a:lnTo>
                  <a:pt x="1557338" y="473869"/>
                </a:lnTo>
                <a:lnTo>
                  <a:pt x="1562100" y="490538"/>
                </a:lnTo>
                <a:lnTo>
                  <a:pt x="1557338" y="538163"/>
                </a:lnTo>
                <a:lnTo>
                  <a:pt x="1540669" y="609600"/>
                </a:lnTo>
                <a:lnTo>
                  <a:pt x="1514475" y="683419"/>
                </a:lnTo>
                <a:lnTo>
                  <a:pt x="1476375" y="759619"/>
                </a:lnTo>
                <a:lnTo>
                  <a:pt x="1438275" y="819150"/>
                </a:lnTo>
                <a:lnTo>
                  <a:pt x="1376363" y="895350"/>
                </a:lnTo>
                <a:lnTo>
                  <a:pt x="1326357" y="945357"/>
                </a:lnTo>
                <a:lnTo>
                  <a:pt x="1290638" y="971550"/>
                </a:lnTo>
                <a:lnTo>
                  <a:pt x="1273969" y="978694"/>
                </a:lnTo>
                <a:lnTo>
                  <a:pt x="1254919" y="976313"/>
                </a:lnTo>
                <a:lnTo>
                  <a:pt x="1243013" y="971550"/>
                </a:lnTo>
                <a:lnTo>
                  <a:pt x="1207294" y="952500"/>
                </a:lnTo>
                <a:lnTo>
                  <a:pt x="1159669" y="912019"/>
                </a:lnTo>
                <a:lnTo>
                  <a:pt x="1116807" y="873919"/>
                </a:lnTo>
                <a:lnTo>
                  <a:pt x="890588" y="7286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46312F39-E952-4750-8DF4-A68628A7A342}"/>
              </a:ext>
            </a:extLst>
          </p:cNvPr>
          <p:cNvSpPr/>
          <p:nvPr/>
        </p:nvSpPr>
        <p:spPr>
          <a:xfrm rot="16200000">
            <a:off x="1569244" y="3572669"/>
            <a:ext cx="3009900" cy="979488"/>
          </a:xfrm>
          <a:custGeom>
            <a:avLst/>
            <a:gdLst>
              <a:gd name="connsiteX0" fmla="*/ 1513114 w 3009900"/>
              <a:gd name="connsiteY0" fmla="*/ 772886 h 979714"/>
              <a:gd name="connsiteX1" fmla="*/ 1344386 w 3009900"/>
              <a:gd name="connsiteY1" fmla="*/ 718457 h 979714"/>
              <a:gd name="connsiteX2" fmla="*/ 1148443 w 3009900"/>
              <a:gd name="connsiteY2" fmla="*/ 650422 h 979714"/>
              <a:gd name="connsiteX3" fmla="*/ 955221 w 3009900"/>
              <a:gd name="connsiteY3" fmla="*/ 576943 h 979714"/>
              <a:gd name="connsiteX4" fmla="*/ 794657 w 3009900"/>
              <a:gd name="connsiteY4" fmla="*/ 503464 h 979714"/>
              <a:gd name="connsiteX5" fmla="*/ 595993 w 3009900"/>
              <a:gd name="connsiteY5" fmla="*/ 408214 h 979714"/>
              <a:gd name="connsiteX6" fmla="*/ 432707 w 3009900"/>
              <a:gd name="connsiteY6" fmla="*/ 323850 h 979714"/>
              <a:gd name="connsiteX7" fmla="*/ 255814 w 3009900"/>
              <a:gd name="connsiteY7" fmla="*/ 223157 h 979714"/>
              <a:gd name="connsiteX8" fmla="*/ 117021 w 3009900"/>
              <a:gd name="connsiteY8" fmla="*/ 136072 h 979714"/>
              <a:gd name="connsiteX9" fmla="*/ 21771 w 3009900"/>
              <a:gd name="connsiteY9" fmla="*/ 76200 h 979714"/>
              <a:gd name="connsiteX10" fmla="*/ 5443 w 3009900"/>
              <a:gd name="connsiteY10" fmla="*/ 54429 h 979714"/>
              <a:gd name="connsiteX11" fmla="*/ 0 w 3009900"/>
              <a:gd name="connsiteY11" fmla="*/ 27214 h 979714"/>
              <a:gd name="connsiteX12" fmla="*/ 5443 w 3009900"/>
              <a:gd name="connsiteY12" fmla="*/ 8164 h 979714"/>
              <a:gd name="connsiteX13" fmla="*/ 19050 w 3009900"/>
              <a:gd name="connsiteY13" fmla="*/ 0 h 979714"/>
              <a:gd name="connsiteX14" fmla="*/ 48986 w 3009900"/>
              <a:gd name="connsiteY14" fmla="*/ 5443 h 979714"/>
              <a:gd name="connsiteX15" fmla="*/ 255814 w 3009900"/>
              <a:gd name="connsiteY15" fmla="*/ 108857 h 979714"/>
              <a:gd name="connsiteX16" fmla="*/ 375557 w 3009900"/>
              <a:gd name="connsiteY16" fmla="*/ 166007 h 979714"/>
              <a:gd name="connsiteX17" fmla="*/ 478971 w 3009900"/>
              <a:gd name="connsiteY17" fmla="*/ 206829 h 979714"/>
              <a:gd name="connsiteX18" fmla="*/ 625929 w 3009900"/>
              <a:gd name="connsiteY18" fmla="*/ 263979 h 979714"/>
              <a:gd name="connsiteX19" fmla="*/ 808264 w 3009900"/>
              <a:gd name="connsiteY19" fmla="*/ 332014 h 979714"/>
              <a:gd name="connsiteX20" fmla="*/ 952500 w 3009900"/>
              <a:gd name="connsiteY20" fmla="*/ 381000 h 979714"/>
              <a:gd name="connsiteX21" fmla="*/ 1134836 w 3009900"/>
              <a:gd name="connsiteY21" fmla="*/ 435429 h 979714"/>
              <a:gd name="connsiteX22" fmla="*/ 1328057 w 3009900"/>
              <a:gd name="connsiteY22" fmla="*/ 492579 h 979714"/>
              <a:gd name="connsiteX23" fmla="*/ 1521279 w 3009900"/>
              <a:gd name="connsiteY23" fmla="*/ 541564 h 979714"/>
              <a:gd name="connsiteX24" fmla="*/ 1774371 w 3009900"/>
              <a:gd name="connsiteY24" fmla="*/ 598714 h 979714"/>
              <a:gd name="connsiteX25" fmla="*/ 1978479 w 3009900"/>
              <a:gd name="connsiteY25" fmla="*/ 639536 h 979714"/>
              <a:gd name="connsiteX26" fmla="*/ 2103664 w 3009900"/>
              <a:gd name="connsiteY26" fmla="*/ 664029 h 979714"/>
              <a:gd name="connsiteX27" fmla="*/ 2250621 w 3009900"/>
              <a:gd name="connsiteY27" fmla="*/ 683079 h 979714"/>
              <a:gd name="connsiteX28" fmla="*/ 2452007 w 3009900"/>
              <a:gd name="connsiteY28" fmla="*/ 704850 h 979714"/>
              <a:gd name="connsiteX29" fmla="*/ 2609850 w 3009900"/>
              <a:gd name="connsiteY29" fmla="*/ 713014 h 979714"/>
              <a:gd name="connsiteX30" fmla="*/ 2691493 w 3009900"/>
              <a:gd name="connsiteY30" fmla="*/ 710293 h 979714"/>
              <a:gd name="connsiteX31" fmla="*/ 2767693 w 3009900"/>
              <a:gd name="connsiteY31" fmla="*/ 696686 h 979714"/>
              <a:gd name="connsiteX32" fmla="*/ 2852057 w 3009900"/>
              <a:gd name="connsiteY32" fmla="*/ 672193 h 979714"/>
              <a:gd name="connsiteX33" fmla="*/ 2920093 w 3009900"/>
              <a:gd name="connsiteY33" fmla="*/ 634093 h 979714"/>
              <a:gd name="connsiteX34" fmla="*/ 2947307 w 3009900"/>
              <a:gd name="connsiteY34" fmla="*/ 615043 h 979714"/>
              <a:gd name="connsiteX35" fmla="*/ 2966357 w 3009900"/>
              <a:gd name="connsiteY35" fmla="*/ 606879 h 979714"/>
              <a:gd name="connsiteX36" fmla="*/ 2985407 w 3009900"/>
              <a:gd name="connsiteY36" fmla="*/ 604157 h 979714"/>
              <a:gd name="connsiteX37" fmla="*/ 2999014 w 3009900"/>
              <a:gd name="connsiteY37" fmla="*/ 609600 h 979714"/>
              <a:gd name="connsiteX38" fmla="*/ 3007179 w 3009900"/>
              <a:gd name="connsiteY38" fmla="*/ 620486 h 979714"/>
              <a:gd name="connsiteX39" fmla="*/ 3009900 w 3009900"/>
              <a:gd name="connsiteY39" fmla="*/ 642257 h 979714"/>
              <a:gd name="connsiteX40" fmla="*/ 2993571 w 3009900"/>
              <a:gd name="connsiteY40" fmla="*/ 699407 h 979714"/>
              <a:gd name="connsiteX41" fmla="*/ 2952750 w 3009900"/>
              <a:gd name="connsiteY41" fmla="*/ 819150 h 979714"/>
              <a:gd name="connsiteX42" fmla="*/ 2884714 w 3009900"/>
              <a:gd name="connsiteY42" fmla="*/ 971550 h 979714"/>
              <a:gd name="connsiteX43" fmla="*/ 2699657 w 3009900"/>
              <a:gd name="connsiteY43" fmla="*/ 979714 h 979714"/>
              <a:gd name="connsiteX44" fmla="*/ 2571750 w 3009900"/>
              <a:gd name="connsiteY44" fmla="*/ 974272 h 979714"/>
              <a:gd name="connsiteX45" fmla="*/ 2490107 w 3009900"/>
              <a:gd name="connsiteY45" fmla="*/ 963386 h 979714"/>
              <a:gd name="connsiteX46" fmla="*/ 2424793 w 3009900"/>
              <a:gd name="connsiteY46" fmla="*/ 955222 h 979714"/>
              <a:gd name="connsiteX47" fmla="*/ 2326821 w 3009900"/>
              <a:gd name="connsiteY47" fmla="*/ 936172 h 979714"/>
              <a:gd name="connsiteX48" fmla="*/ 2128157 w 3009900"/>
              <a:gd name="connsiteY48" fmla="*/ 911679 h 979714"/>
              <a:gd name="connsiteX49" fmla="*/ 1992086 w 3009900"/>
              <a:gd name="connsiteY49" fmla="*/ 889907 h 979714"/>
              <a:gd name="connsiteX50" fmla="*/ 1875064 w 3009900"/>
              <a:gd name="connsiteY50" fmla="*/ 865414 h 979714"/>
              <a:gd name="connsiteX51" fmla="*/ 1782536 w 3009900"/>
              <a:gd name="connsiteY51" fmla="*/ 846364 h 979714"/>
              <a:gd name="connsiteX52" fmla="*/ 1513114 w 3009900"/>
              <a:gd name="connsiteY52" fmla="*/ 772886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009900" h="979714">
                <a:moveTo>
                  <a:pt x="1513114" y="772886"/>
                </a:moveTo>
                <a:lnTo>
                  <a:pt x="1344386" y="718457"/>
                </a:lnTo>
                <a:lnTo>
                  <a:pt x="1148443" y="650422"/>
                </a:lnTo>
                <a:lnTo>
                  <a:pt x="955221" y="576943"/>
                </a:lnTo>
                <a:lnTo>
                  <a:pt x="794657" y="503464"/>
                </a:lnTo>
                <a:lnTo>
                  <a:pt x="595993" y="408214"/>
                </a:lnTo>
                <a:lnTo>
                  <a:pt x="432707" y="323850"/>
                </a:lnTo>
                <a:lnTo>
                  <a:pt x="255814" y="223157"/>
                </a:lnTo>
                <a:lnTo>
                  <a:pt x="117021" y="136072"/>
                </a:lnTo>
                <a:lnTo>
                  <a:pt x="21771" y="76200"/>
                </a:lnTo>
                <a:lnTo>
                  <a:pt x="5443" y="54429"/>
                </a:lnTo>
                <a:lnTo>
                  <a:pt x="0" y="27214"/>
                </a:lnTo>
                <a:lnTo>
                  <a:pt x="5443" y="8164"/>
                </a:lnTo>
                <a:lnTo>
                  <a:pt x="19050" y="0"/>
                </a:lnTo>
                <a:lnTo>
                  <a:pt x="48986" y="5443"/>
                </a:lnTo>
                <a:lnTo>
                  <a:pt x="255814" y="108857"/>
                </a:lnTo>
                <a:lnTo>
                  <a:pt x="375557" y="166007"/>
                </a:lnTo>
                <a:lnTo>
                  <a:pt x="478971" y="206829"/>
                </a:lnTo>
                <a:lnTo>
                  <a:pt x="625929" y="263979"/>
                </a:lnTo>
                <a:lnTo>
                  <a:pt x="808264" y="332014"/>
                </a:lnTo>
                <a:lnTo>
                  <a:pt x="952500" y="381000"/>
                </a:lnTo>
                <a:lnTo>
                  <a:pt x="1134836" y="435429"/>
                </a:lnTo>
                <a:lnTo>
                  <a:pt x="1328057" y="492579"/>
                </a:lnTo>
                <a:lnTo>
                  <a:pt x="1521279" y="541564"/>
                </a:lnTo>
                <a:lnTo>
                  <a:pt x="1774371" y="598714"/>
                </a:lnTo>
                <a:lnTo>
                  <a:pt x="1978479" y="639536"/>
                </a:lnTo>
                <a:lnTo>
                  <a:pt x="2103664" y="664029"/>
                </a:lnTo>
                <a:lnTo>
                  <a:pt x="2250621" y="683079"/>
                </a:lnTo>
                <a:lnTo>
                  <a:pt x="2452007" y="704850"/>
                </a:lnTo>
                <a:lnTo>
                  <a:pt x="2609850" y="713014"/>
                </a:lnTo>
                <a:lnTo>
                  <a:pt x="2691493" y="710293"/>
                </a:lnTo>
                <a:lnTo>
                  <a:pt x="2767693" y="696686"/>
                </a:lnTo>
                <a:lnTo>
                  <a:pt x="2852057" y="672193"/>
                </a:lnTo>
                <a:lnTo>
                  <a:pt x="2920093" y="634093"/>
                </a:lnTo>
                <a:lnTo>
                  <a:pt x="2947307" y="615043"/>
                </a:lnTo>
                <a:lnTo>
                  <a:pt x="2966357" y="606879"/>
                </a:lnTo>
                <a:lnTo>
                  <a:pt x="2985407" y="604157"/>
                </a:lnTo>
                <a:lnTo>
                  <a:pt x="2999014" y="609600"/>
                </a:lnTo>
                <a:lnTo>
                  <a:pt x="3007179" y="620486"/>
                </a:lnTo>
                <a:lnTo>
                  <a:pt x="3009900" y="642257"/>
                </a:lnTo>
                <a:lnTo>
                  <a:pt x="2993571" y="699407"/>
                </a:lnTo>
                <a:lnTo>
                  <a:pt x="2952750" y="819150"/>
                </a:lnTo>
                <a:lnTo>
                  <a:pt x="2884714" y="971550"/>
                </a:lnTo>
                <a:lnTo>
                  <a:pt x="2699657" y="979714"/>
                </a:lnTo>
                <a:lnTo>
                  <a:pt x="2571750" y="974272"/>
                </a:lnTo>
                <a:lnTo>
                  <a:pt x="2490107" y="963386"/>
                </a:lnTo>
                <a:lnTo>
                  <a:pt x="2424793" y="955222"/>
                </a:lnTo>
                <a:lnTo>
                  <a:pt x="2326821" y="936172"/>
                </a:lnTo>
                <a:lnTo>
                  <a:pt x="2128157" y="911679"/>
                </a:lnTo>
                <a:lnTo>
                  <a:pt x="1992086" y="889907"/>
                </a:lnTo>
                <a:lnTo>
                  <a:pt x="1875064" y="865414"/>
                </a:lnTo>
                <a:lnTo>
                  <a:pt x="1782536" y="846364"/>
                </a:lnTo>
                <a:lnTo>
                  <a:pt x="1513114" y="7728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8F7ED03-7C14-45CB-8234-045AA88E61BF}"/>
              </a:ext>
            </a:extLst>
          </p:cNvPr>
          <p:cNvSpPr/>
          <p:nvPr/>
        </p:nvSpPr>
        <p:spPr>
          <a:xfrm>
            <a:off x="4184650" y="3240088"/>
            <a:ext cx="296863" cy="463550"/>
          </a:xfrm>
          <a:custGeom>
            <a:avLst/>
            <a:gdLst>
              <a:gd name="connsiteX0" fmla="*/ 297657 w 297657"/>
              <a:gd name="connsiteY0" fmla="*/ 226219 h 461963"/>
              <a:gd name="connsiteX1" fmla="*/ 292894 w 297657"/>
              <a:gd name="connsiteY1" fmla="*/ 426244 h 461963"/>
              <a:gd name="connsiteX2" fmla="*/ 64294 w 297657"/>
              <a:gd name="connsiteY2" fmla="*/ 461963 h 461963"/>
              <a:gd name="connsiteX3" fmla="*/ 71438 w 297657"/>
              <a:gd name="connsiteY3" fmla="*/ 364332 h 461963"/>
              <a:gd name="connsiteX4" fmla="*/ 73819 w 297657"/>
              <a:gd name="connsiteY4" fmla="*/ 288132 h 461963"/>
              <a:gd name="connsiteX5" fmla="*/ 73819 w 297657"/>
              <a:gd name="connsiteY5" fmla="*/ 240507 h 461963"/>
              <a:gd name="connsiteX6" fmla="*/ 69057 w 297657"/>
              <a:gd name="connsiteY6" fmla="*/ 202407 h 461963"/>
              <a:gd name="connsiteX7" fmla="*/ 59532 w 297657"/>
              <a:gd name="connsiteY7" fmla="*/ 159544 h 461963"/>
              <a:gd name="connsiteX8" fmla="*/ 42863 w 297657"/>
              <a:gd name="connsiteY8" fmla="*/ 119063 h 461963"/>
              <a:gd name="connsiteX9" fmla="*/ 0 w 297657"/>
              <a:gd name="connsiteY9" fmla="*/ 66675 h 461963"/>
              <a:gd name="connsiteX10" fmla="*/ 295275 w 297657"/>
              <a:gd name="connsiteY10" fmla="*/ 0 h 461963"/>
              <a:gd name="connsiteX11" fmla="*/ 297657 w 297657"/>
              <a:gd name="connsiteY11" fmla="*/ 226219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7657" h="461963">
                <a:moveTo>
                  <a:pt x="297657" y="226219"/>
                </a:moveTo>
                <a:lnTo>
                  <a:pt x="292894" y="426244"/>
                </a:lnTo>
                <a:lnTo>
                  <a:pt x="64294" y="461963"/>
                </a:lnTo>
                <a:lnTo>
                  <a:pt x="71438" y="364332"/>
                </a:lnTo>
                <a:cubicBezTo>
                  <a:pt x="72232" y="338932"/>
                  <a:pt x="73025" y="313532"/>
                  <a:pt x="73819" y="288132"/>
                </a:cubicBezTo>
                <a:lnTo>
                  <a:pt x="73819" y="240507"/>
                </a:lnTo>
                <a:lnTo>
                  <a:pt x="69057" y="202407"/>
                </a:lnTo>
                <a:lnTo>
                  <a:pt x="59532" y="159544"/>
                </a:lnTo>
                <a:lnTo>
                  <a:pt x="42863" y="119063"/>
                </a:lnTo>
                <a:lnTo>
                  <a:pt x="0" y="66675"/>
                </a:lnTo>
                <a:lnTo>
                  <a:pt x="295275" y="0"/>
                </a:lnTo>
                <a:lnTo>
                  <a:pt x="297657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503596B-982A-4438-87A4-D2D825EC19BE}"/>
              </a:ext>
            </a:extLst>
          </p:cNvPr>
          <p:cNvSpPr/>
          <p:nvPr/>
        </p:nvSpPr>
        <p:spPr>
          <a:xfrm>
            <a:off x="3352800" y="3457575"/>
            <a:ext cx="1928813" cy="466725"/>
          </a:xfrm>
          <a:custGeom>
            <a:avLst/>
            <a:gdLst>
              <a:gd name="connsiteX0" fmla="*/ 988219 w 1928813"/>
              <a:gd name="connsiteY0" fmla="*/ 323850 h 466725"/>
              <a:gd name="connsiteX1" fmla="*/ 652463 w 1928813"/>
              <a:gd name="connsiteY1" fmla="*/ 378619 h 466725"/>
              <a:gd name="connsiteX2" fmla="*/ 457200 w 1928813"/>
              <a:gd name="connsiteY2" fmla="*/ 438150 h 466725"/>
              <a:gd name="connsiteX3" fmla="*/ 285750 w 1928813"/>
              <a:gd name="connsiteY3" fmla="*/ 466725 h 466725"/>
              <a:gd name="connsiteX4" fmla="*/ 266700 w 1928813"/>
              <a:gd name="connsiteY4" fmla="*/ 464344 h 466725"/>
              <a:gd name="connsiteX5" fmla="*/ 254794 w 1928813"/>
              <a:gd name="connsiteY5" fmla="*/ 461963 h 466725"/>
              <a:gd name="connsiteX6" fmla="*/ 228600 w 1928813"/>
              <a:gd name="connsiteY6" fmla="*/ 452438 h 466725"/>
              <a:gd name="connsiteX7" fmla="*/ 173831 w 1928813"/>
              <a:gd name="connsiteY7" fmla="*/ 416719 h 466725"/>
              <a:gd name="connsiteX8" fmla="*/ 116681 w 1928813"/>
              <a:gd name="connsiteY8" fmla="*/ 366713 h 466725"/>
              <a:gd name="connsiteX9" fmla="*/ 0 w 1928813"/>
              <a:gd name="connsiteY9" fmla="*/ 273844 h 466725"/>
              <a:gd name="connsiteX10" fmla="*/ 40481 w 1928813"/>
              <a:gd name="connsiteY10" fmla="*/ 180975 h 466725"/>
              <a:gd name="connsiteX11" fmla="*/ 126206 w 1928813"/>
              <a:gd name="connsiteY11" fmla="*/ 233363 h 466725"/>
              <a:gd name="connsiteX12" fmla="*/ 178594 w 1928813"/>
              <a:gd name="connsiteY12" fmla="*/ 252413 h 466725"/>
              <a:gd name="connsiteX13" fmla="*/ 221456 w 1928813"/>
              <a:gd name="connsiteY13" fmla="*/ 264319 h 466725"/>
              <a:gd name="connsiteX14" fmla="*/ 254794 w 1928813"/>
              <a:gd name="connsiteY14" fmla="*/ 269081 h 466725"/>
              <a:gd name="connsiteX15" fmla="*/ 283369 w 1928813"/>
              <a:gd name="connsiteY15" fmla="*/ 269081 h 466725"/>
              <a:gd name="connsiteX16" fmla="*/ 354806 w 1928813"/>
              <a:gd name="connsiteY16" fmla="*/ 264319 h 466725"/>
              <a:gd name="connsiteX17" fmla="*/ 469106 w 1928813"/>
              <a:gd name="connsiteY17" fmla="*/ 245269 h 466725"/>
              <a:gd name="connsiteX18" fmla="*/ 688181 w 1928813"/>
              <a:gd name="connsiteY18" fmla="*/ 207169 h 466725"/>
              <a:gd name="connsiteX19" fmla="*/ 907256 w 1928813"/>
              <a:gd name="connsiteY19" fmla="*/ 171450 h 466725"/>
              <a:gd name="connsiteX20" fmla="*/ 1107281 w 1928813"/>
              <a:gd name="connsiteY20" fmla="*/ 130969 h 466725"/>
              <a:gd name="connsiteX21" fmla="*/ 1321594 w 1928813"/>
              <a:gd name="connsiteY21" fmla="*/ 100013 h 466725"/>
              <a:gd name="connsiteX22" fmla="*/ 1469231 w 1928813"/>
              <a:gd name="connsiteY22" fmla="*/ 73819 h 466725"/>
              <a:gd name="connsiteX23" fmla="*/ 1604963 w 1928813"/>
              <a:gd name="connsiteY23" fmla="*/ 42863 h 466725"/>
              <a:gd name="connsiteX24" fmla="*/ 1640681 w 1928813"/>
              <a:gd name="connsiteY24" fmla="*/ 28575 h 466725"/>
              <a:gd name="connsiteX25" fmla="*/ 1669256 w 1928813"/>
              <a:gd name="connsiteY25" fmla="*/ 9525 h 466725"/>
              <a:gd name="connsiteX26" fmla="*/ 1697831 w 1928813"/>
              <a:gd name="connsiteY26" fmla="*/ 0 h 466725"/>
              <a:gd name="connsiteX27" fmla="*/ 1745456 w 1928813"/>
              <a:gd name="connsiteY27" fmla="*/ 7144 h 466725"/>
              <a:gd name="connsiteX28" fmla="*/ 1804988 w 1928813"/>
              <a:gd name="connsiteY28" fmla="*/ 23813 h 466725"/>
              <a:gd name="connsiteX29" fmla="*/ 1871663 w 1928813"/>
              <a:gd name="connsiteY29" fmla="*/ 47625 h 466725"/>
              <a:gd name="connsiteX30" fmla="*/ 1909763 w 1928813"/>
              <a:gd name="connsiteY30" fmla="*/ 73819 h 466725"/>
              <a:gd name="connsiteX31" fmla="*/ 1921669 w 1928813"/>
              <a:gd name="connsiteY31" fmla="*/ 88106 h 466725"/>
              <a:gd name="connsiteX32" fmla="*/ 1928813 w 1928813"/>
              <a:gd name="connsiteY32" fmla="*/ 104775 h 466725"/>
              <a:gd name="connsiteX33" fmla="*/ 1928813 w 1928813"/>
              <a:gd name="connsiteY33" fmla="*/ 126206 h 466725"/>
              <a:gd name="connsiteX34" fmla="*/ 1914525 w 1928813"/>
              <a:gd name="connsiteY34" fmla="*/ 159544 h 466725"/>
              <a:gd name="connsiteX35" fmla="*/ 1893094 w 1928813"/>
              <a:gd name="connsiteY35" fmla="*/ 180975 h 466725"/>
              <a:gd name="connsiteX36" fmla="*/ 1862138 w 1928813"/>
              <a:gd name="connsiteY36" fmla="*/ 197644 h 466725"/>
              <a:gd name="connsiteX37" fmla="*/ 1712119 w 1928813"/>
              <a:gd name="connsiteY37" fmla="*/ 223838 h 466725"/>
              <a:gd name="connsiteX38" fmla="*/ 1433513 w 1928813"/>
              <a:gd name="connsiteY38" fmla="*/ 266700 h 466725"/>
              <a:gd name="connsiteX39" fmla="*/ 1262063 w 1928813"/>
              <a:gd name="connsiteY39" fmla="*/ 283369 h 466725"/>
              <a:gd name="connsiteX40" fmla="*/ 988219 w 1928813"/>
              <a:gd name="connsiteY40" fmla="*/ 323850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28813" h="466725">
                <a:moveTo>
                  <a:pt x="988219" y="323850"/>
                </a:moveTo>
                <a:lnTo>
                  <a:pt x="652463" y="378619"/>
                </a:lnTo>
                <a:lnTo>
                  <a:pt x="457200" y="438150"/>
                </a:lnTo>
                <a:lnTo>
                  <a:pt x="285750" y="466725"/>
                </a:lnTo>
                <a:lnTo>
                  <a:pt x="266700" y="464344"/>
                </a:lnTo>
                <a:lnTo>
                  <a:pt x="254794" y="461963"/>
                </a:lnTo>
                <a:lnTo>
                  <a:pt x="228600" y="452438"/>
                </a:lnTo>
                <a:lnTo>
                  <a:pt x="173831" y="416719"/>
                </a:lnTo>
                <a:lnTo>
                  <a:pt x="116681" y="366713"/>
                </a:lnTo>
                <a:lnTo>
                  <a:pt x="0" y="273844"/>
                </a:lnTo>
                <a:lnTo>
                  <a:pt x="40481" y="180975"/>
                </a:lnTo>
                <a:lnTo>
                  <a:pt x="126206" y="233363"/>
                </a:lnTo>
                <a:lnTo>
                  <a:pt x="178594" y="252413"/>
                </a:lnTo>
                <a:lnTo>
                  <a:pt x="221456" y="264319"/>
                </a:lnTo>
                <a:lnTo>
                  <a:pt x="254794" y="269081"/>
                </a:lnTo>
                <a:lnTo>
                  <a:pt x="283369" y="269081"/>
                </a:lnTo>
                <a:lnTo>
                  <a:pt x="354806" y="264319"/>
                </a:lnTo>
                <a:lnTo>
                  <a:pt x="469106" y="245269"/>
                </a:lnTo>
                <a:lnTo>
                  <a:pt x="688181" y="207169"/>
                </a:lnTo>
                <a:lnTo>
                  <a:pt x="907256" y="171450"/>
                </a:lnTo>
                <a:lnTo>
                  <a:pt x="1107281" y="130969"/>
                </a:lnTo>
                <a:lnTo>
                  <a:pt x="1321594" y="100013"/>
                </a:lnTo>
                <a:lnTo>
                  <a:pt x="1469231" y="73819"/>
                </a:lnTo>
                <a:lnTo>
                  <a:pt x="1604963" y="42863"/>
                </a:lnTo>
                <a:lnTo>
                  <a:pt x="1640681" y="28575"/>
                </a:lnTo>
                <a:lnTo>
                  <a:pt x="1669256" y="9525"/>
                </a:lnTo>
                <a:lnTo>
                  <a:pt x="1697831" y="0"/>
                </a:lnTo>
                <a:lnTo>
                  <a:pt x="1745456" y="7144"/>
                </a:lnTo>
                <a:lnTo>
                  <a:pt x="1804988" y="23813"/>
                </a:lnTo>
                <a:lnTo>
                  <a:pt x="1871663" y="47625"/>
                </a:lnTo>
                <a:lnTo>
                  <a:pt x="1909763" y="73819"/>
                </a:lnTo>
                <a:lnTo>
                  <a:pt x="1921669" y="88106"/>
                </a:lnTo>
                <a:lnTo>
                  <a:pt x="1928813" y="104775"/>
                </a:lnTo>
                <a:lnTo>
                  <a:pt x="1928813" y="126206"/>
                </a:lnTo>
                <a:lnTo>
                  <a:pt x="1914525" y="159544"/>
                </a:lnTo>
                <a:lnTo>
                  <a:pt x="1893094" y="180975"/>
                </a:lnTo>
                <a:lnTo>
                  <a:pt x="1862138" y="197644"/>
                </a:lnTo>
                <a:lnTo>
                  <a:pt x="1712119" y="223838"/>
                </a:lnTo>
                <a:lnTo>
                  <a:pt x="1433513" y="266700"/>
                </a:lnTo>
                <a:lnTo>
                  <a:pt x="1262063" y="283369"/>
                </a:lnTo>
                <a:lnTo>
                  <a:pt x="988219" y="323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731F006-C4A6-42D3-BF1C-8702A0068FCD}"/>
              </a:ext>
            </a:extLst>
          </p:cNvPr>
          <p:cNvSpPr/>
          <p:nvPr/>
        </p:nvSpPr>
        <p:spPr>
          <a:xfrm rot="16200000">
            <a:off x="3082131" y="4434682"/>
            <a:ext cx="1647825" cy="252412"/>
          </a:xfrm>
          <a:custGeom>
            <a:avLst/>
            <a:gdLst>
              <a:gd name="connsiteX0" fmla="*/ 333375 w 1647825"/>
              <a:gd name="connsiteY0" fmla="*/ 228600 h 252413"/>
              <a:gd name="connsiteX1" fmla="*/ 73819 w 1647825"/>
              <a:gd name="connsiteY1" fmla="*/ 233363 h 252413"/>
              <a:gd name="connsiteX2" fmla="*/ 0 w 1647825"/>
              <a:gd name="connsiteY2" fmla="*/ 7144 h 252413"/>
              <a:gd name="connsiteX3" fmla="*/ 604838 w 1647825"/>
              <a:gd name="connsiteY3" fmla="*/ 4763 h 252413"/>
              <a:gd name="connsiteX4" fmla="*/ 1038225 w 1647825"/>
              <a:gd name="connsiteY4" fmla="*/ 4763 h 252413"/>
              <a:gd name="connsiteX5" fmla="*/ 1547813 w 1647825"/>
              <a:gd name="connsiteY5" fmla="*/ 0 h 252413"/>
              <a:gd name="connsiteX6" fmla="*/ 1647825 w 1647825"/>
              <a:gd name="connsiteY6" fmla="*/ 245269 h 252413"/>
              <a:gd name="connsiteX7" fmla="*/ 1319213 w 1647825"/>
              <a:gd name="connsiteY7" fmla="*/ 250031 h 252413"/>
              <a:gd name="connsiteX8" fmla="*/ 1166813 w 1647825"/>
              <a:gd name="connsiteY8" fmla="*/ 252413 h 252413"/>
              <a:gd name="connsiteX9" fmla="*/ 1050132 w 1647825"/>
              <a:gd name="connsiteY9" fmla="*/ 247650 h 252413"/>
              <a:gd name="connsiteX10" fmla="*/ 681038 w 1647825"/>
              <a:gd name="connsiteY10" fmla="*/ 250031 h 252413"/>
              <a:gd name="connsiteX11" fmla="*/ 581025 w 1647825"/>
              <a:gd name="connsiteY11" fmla="*/ 226219 h 252413"/>
              <a:gd name="connsiteX12" fmla="*/ 333375 w 1647825"/>
              <a:gd name="connsiteY12" fmla="*/ 228600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47825" h="252413">
                <a:moveTo>
                  <a:pt x="333375" y="228600"/>
                </a:moveTo>
                <a:lnTo>
                  <a:pt x="73819" y="233363"/>
                </a:lnTo>
                <a:lnTo>
                  <a:pt x="0" y="7144"/>
                </a:lnTo>
                <a:lnTo>
                  <a:pt x="604838" y="4763"/>
                </a:lnTo>
                <a:lnTo>
                  <a:pt x="1038225" y="4763"/>
                </a:lnTo>
                <a:lnTo>
                  <a:pt x="1547813" y="0"/>
                </a:lnTo>
                <a:lnTo>
                  <a:pt x="1647825" y="245269"/>
                </a:lnTo>
                <a:lnTo>
                  <a:pt x="1319213" y="250031"/>
                </a:lnTo>
                <a:lnTo>
                  <a:pt x="1166813" y="252413"/>
                </a:lnTo>
                <a:lnTo>
                  <a:pt x="1050132" y="247650"/>
                </a:lnTo>
                <a:lnTo>
                  <a:pt x="681038" y="250031"/>
                </a:lnTo>
                <a:lnTo>
                  <a:pt x="581025" y="226219"/>
                </a:lnTo>
                <a:lnTo>
                  <a:pt x="333375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8A0E759-D582-4847-8D1C-2BD5FF181E0D}"/>
              </a:ext>
            </a:extLst>
          </p:cNvPr>
          <p:cNvSpPr/>
          <p:nvPr/>
        </p:nvSpPr>
        <p:spPr>
          <a:xfrm>
            <a:off x="3960813" y="4065588"/>
            <a:ext cx="752475" cy="295275"/>
          </a:xfrm>
          <a:custGeom>
            <a:avLst/>
            <a:gdLst>
              <a:gd name="connsiteX0" fmla="*/ 328612 w 752475"/>
              <a:gd name="connsiteY0" fmla="*/ 233362 h 295275"/>
              <a:gd name="connsiteX1" fmla="*/ 7144 w 752475"/>
              <a:gd name="connsiteY1" fmla="*/ 295275 h 295275"/>
              <a:gd name="connsiteX2" fmla="*/ 0 w 752475"/>
              <a:gd name="connsiteY2" fmla="*/ 130969 h 295275"/>
              <a:gd name="connsiteX3" fmla="*/ 266700 w 752475"/>
              <a:gd name="connsiteY3" fmla="*/ 88106 h 295275"/>
              <a:gd name="connsiteX4" fmla="*/ 497681 w 752475"/>
              <a:gd name="connsiteY4" fmla="*/ 47625 h 295275"/>
              <a:gd name="connsiteX5" fmla="*/ 752475 w 752475"/>
              <a:gd name="connsiteY5" fmla="*/ 0 h 295275"/>
              <a:gd name="connsiteX6" fmla="*/ 752475 w 752475"/>
              <a:gd name="connsiteY6" fmla="*/ 166687 h 295275"/>
              <a:gd name="connsiteX7" fmla="*/ 328612 w 752475"/>
              <a:gd name="connsiteY7" fmla="*/ 233362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475" h="295275">
                <a:moveTo>
                  <a:pt x="328612" y="233362"/>
                </a:moveTo>
                <a:lnTo>
                  <a:pt x="7144" y="295275"/>
                </a:lnTo>
                <a:lnTo>
                  <a:pt x="0" y="130969"/>
                </a:lnTo>
                <a:lnTo>
                  <a:pt x="266700" y="88106"/>
                </a:lnTo>
                <a:lnTo>
                  <a:pt x="497681" y="47625"/>
                </a:lnTo>
                <a:lnTo>
                  <a:pt x="752475" y="0"/>
                </a:lnTo>
                <a:lnTo>
                  <a:pt x="752475" y="166687"/>
                </a:lnTo>
                <a:lnTo>
                  <a:pt x="328612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3379417-5FDC-4223-969F-48580528DC35}"/>
              </a:ext>
            </a:extLst>
          </p:cNvPr>
          <p:cNvSpPr/>
          <p:nvPr/>
        </p:nvSpPr>
        <p:spPr>
          <a:xfrm>
            <a:off x="3938588" y="4538663"/>
            <a:ext cx="766762" cy="288925"/>
          </a:xfrm>
          <a:custGeom>
            <a:avLst/>
            <a:gdLst>
              <a:gd name="connsiteX0" fmla="*/ 369093 w 766762"/>
              <a:gd name="connsiteY0" fmla="*/ 221456 h 288131"/>
              <a:gd name="connsiteX1" fmla="*/ 2381 w 766762"/>
              <a:gd name="connsiteY1" fmla="*/ 288131 h 288131"/>
              <a:gd name="connsiteX2" fmla="*/ 0 w 766762"/>
              <a:gd name="connsiteY2" fmla="*/ 135731 h 288131"/>
              <a:gd name="connsiteX3" fmla="*/ 164306 w 766762"/>
              <a:gd name="connsiteY3" fmla="*/ 104775 h 288131"/>
              <a:gd name="connsiteX4" fmla="*/ 545306 w 766762"/>
              <a:gd name="connsiteY4" fmla="*/ 38100 h 288131"/>
              <a:gd name="connsiteX5" fmla="*/ 766762 w 766762"/>
              <a:gd name="connsiteY5" fmla="*/ 0 h 288131"/>
              <a:gd name="connsiteX6" fmla="*/ 766762 w 766762"/>
              <a:gd name="connsiteY6" fmla="*/ 161925 h 288131"/>
              <a:gd name="connsiteX7" fmla="*/ 369093 w 766762"/>
              <a:gd name="connsiteY7" fmla="*/ 221456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6762" h="288131">
                <a:moveTo>
                  <a:pt x="369093" y="221456"/>
                </a:moveTo>
                <a:lnTo>
                  <a:pt x="2381" y="288131"/>
                </a:lnTo>
                <a:cubicBezTo>
                  <a:pt x="1587" y="237331"/>
                  <a:pt x="794" y="186531"/>
                  <a:pt x="0" y="135731"/>
                </a:cubicBezTo>
                <a:lnTo>
                  <a:pt x="164306" y="104775"/>
                </a:lnTo>
                <a:lnTo>
                  <a:pt x="545306" y="38100"/>
                </a:lnTo>
                <a:lnTo>
                  <a:pt x="766762" y="0"/>
                </a:lnTo>
                <a:lnTo>
                  <a:pt x="766762" y="161925"/>
                </a:lnTo>
                <a:lnTo>
                  <a:pt x="369093" y="221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E2D140A-7C22-410F-80FF-D3E1A3DE03DB}"/>
              </a:ext>
            </a:extLst>
          </p:cNvPr>
          <p:cNvSpPr/>
          <p:nvPr/>
        </p:nvSpPr>
        <p:spPr>
          <a:xfrm>
            <a:off x="3109913" y="5037138"/>
            <a:ext cx="1619250" cy="628650"/>
          </a:xfrm>
          <a:custGeom>
            <a:avLst/>
            <a:gdLst>
              <a:gd name="connsiteX0" fmla="*/ 952500 w 1619250"/>
              <a:gd name="connsiteY0" fmla="*/ 361950 h 628650"/>
              <a:gd name="connsiteX1" fmla="*/ 707231 w 1619250"/>
              <a:gd name="connsiteY1" fmla="*/ 461962 h 628650"/>
              <a:gd name="connsiteX2" fmla="*/ 511968 w 1619250"/>
              <a:gd name="connsiteY2" fmla="*/ 538162 h 628650"/>
              <a:gd name="connsiteX3" fmla="*/ 335756 w 1619250"/>
              <a:gd name="connsiteY3" fmla="*/ 609600 h 628650"/>
              <a:gd name="connsiteX4" fmla="*/ 292893 w 1619250"/>
              <a:gd name="connsiteY4" fmla="*/ 628650 h 628650"/>
              <a:gd name="connsiteX5" fmla="*/ 269081 w 1619250"/>
              <a:gd name="connsiteY5" fmla="*/ 626269 h 628650"/>
              <a:gd name="connsiteX6" fmla="*/ 233362 w 1619250"/>
              <a:gd name="connsiteY6" fmla="*/ 616744 h 628650"/>
              <a:gd name="connsiteX7" fmla="*/ 207168 w 1619250"/>
              <a:gd name="connsiteY7" fmla="*/ 604837 h 628650"/>
              <a:gd name="connsiteX8" fmla="*/ 176212 w 1619250"/>
              <a:gd name="connsiteY8" fmla="*/ 581025 h 628650"/>
              <a:gd name="connsiteX9" fmla="*/ 138112 w 1619250"/>
              <a:gd name="connsiteY9" fmla="*/ 538162 h 628650"/>
              <a:gd name="connsiteX10" fmla="*/ 97631 w 1619250"/>
              <a:gd name="connsiteY10" fmla="*/ 485775 h 628650"/>
              <a:gd name="connsiteX11" fmla="*/ 59531 w 1619250"/>
              <a:gd name="connsiteY11" fmla="*/ 414337 h 628650"/>
              <a:gd name="connsiteX12" fmla="*/ 33337 w 1619250"/>
              <a:gd name="connsiteY12" fmla="*/ 364331 h 628650"/>
              <a:gd name="connsiteX13" fmla="*/ 14287 w 1619250"/>
              <a:gd name="connsiteY13" fmla="*/ 314325 h 628650"/>
              <a:gd name="connsiteX14" fmla="*/ 2381 w 1619250"/>
              <a:gd name="connsiteY14" fmla="*/ 288131 h 628650"/>
              <a:gd name="connsiteX15" fmla="*/ 0 w 1619250"/>
              <a:gd name="connsiteY15" fmla="*/ 264319 h 628650"/>
              <a:gd name="connsiteX16" fmla="*/ 4762 w 1619250"/>
              <a:gd name="connsiteY16" fmla="*/ 245269 h 628650"/>
              <a:gd name="connsiteX17" fmla="*/ 16668 w 1619250"/>
              <a:gd name="connsiteY17" fmla="*/ 235744 h 628650"/>
              <a:gd name="connsiteX18" fmla="*/ 30956 w 1619250"/>
              <a:gd name="connsiteY18" fmla="*/ 235744 h 628650"/>
              <a:gd name="connsiteX19" fmla="*/ 50006 w 1619250"/>
              <a:gd name="connsiteY19" fmla="*/ 247650 h 628650"/>
              <a:gd name="connsiteX20" fmla="*/ 71437 w 1619250"/>
              <a:gd name="connsiteY20" fmla="*/ 266700 h 628650"/>
              <a:gd name="connsiteX21" fmla="*/ 114300 w 1619250"/>
              <a:gd name="connsiteY21" fmla="*/ 302419 h 628650"/>
              <a:gd name="connsiteX22" fmla="*/ 150018 w 1619250"/>
              <a:gd name="connsiteY22" fmla="*/ 323850 h 628650"/>
              <a:gd name="connsiteX23" fmla="*/ 178593 w 1619250"/>
              <a:gd name="connsiteY23" fmla="*/ 335756 h 628650"/>
              <a:gd name="connsiteX24" fmla="*/ 228600 w 1619250"/>
              <a:gd name="connsiteY24" fmla="*/ 350044 h 628650"/>
              <a:gd name="connsiteX25" fmla="*/ 266700 w 1619250"/>
              <a:gd name="connsiteY25" fmla="*/ 354806 h 628650"/>
              <a:gd name="connsiteX26" fmla="*/ 335756 w 1619250"/>
              <a:gd name="connsiteY26" fmla="*/ 352425 h 628650"/>
              <a:gd name="connsiteX27" fmla="*/ 428625 w 1619250"/>
              <a:gd name="connsiteY27" fmla="*/ 338137 h 628650"/>
              <a:gd name="connsiteX28" fmla="*/ 569118 w 1619250"/>
              <a:gd name="connsiteY28" fmla="*/ 300037 h 628650"/>
              <a:gd name="connsiteX29" fmla="*/ 702468 w 1619250"/>
              <a:gd name="connsiteY29" fmla="*/ 259556 h 628650"/>
              <a:gd name="connsiteX30" fmla="*/ 873918 w 1619250"/>
              <a:gd name="connsiteY30" fmla="*/ 207169 h 628650"/>
              <a:gd name="connsiteX31" fmla="*/ 1073943 w 1619250"/>
              <a:gd name="connsiteY31" fmla="*/ 152400 h 628650"/>
              <a:gd name="connsiteX32" fmla="*/ 1362075 w 1619250"/>
              <a:gd name="connsiteY32" fmla="*/ 73819 h 628650"/>
              <a:gd name="connsiteX33" fmla="*/ 1619250 w 1619250"/>
              <a:gd name="connsiteY33" fmla="*/ 0 h 628650"/>
              <a:gd name="connsiteX34" fmla="*/ 1612106 w 1619250"/>
              <a:gd name="connsiteY34" fmla="*/ 114300 h 628650"/>
              <a:gd name="connsiteX35" fmla="*/ 1414462 w 1619250"/>
              <a:gd name="connsiteY35" fmla="*/ 185737 h 628650"/>
              <a:gd name="connsiteX36" fmla="*/ 1235868 w 1619250"/>
              <a:gd name="connsiteY36" fmla="*/ 254794 h 628650"/>
              <a:gd name="connsiteX37" fmla="*/ 1076325 w 1619250"/>
              <a:gd name="connsiteY37" fmla="*/ 316706 h 628650"/>
              <a:gd name="connsiteX38" fmla="*/ 952500 w 1619250"/>
              <a:gd name="connsiteY38" fmla="*/ 36195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19250" h="628650">
                <a:moveTo>
                  <a:pt x="952500" y="361950"/>
                </a:moveTo>
                <a:lnTo>
                  <a:pt x="707231" y="461962"/>
                </a:lnTo>
                <a:lnTo>
                  <a:pt x="511968" y="538162"/>
                </a:lnTo>
                <a:lnTo>
                  <a:pt x="335756" y="609600"/>
                </a:lnTo>
                <a:lnTo>
                  <a:pt x="292893" y="628650"/>
                </a:lnTo>
                <a:lnTo>
                  <a:pt x="269081" y="626269"/>
                </a:lnTo>
                <a:lnTo>
                  <a:pt x="233362" y="616744"/>
                </a:lnTo>
                <a:lnTo>
                  <a:pt x="207168" y="604837"/>
                </a:lnTo>
                <a:lnTo>
                  <a:pt x="176212" y="581025"/>
                </a:lnTo>
                <a:lnTo>
                  <a:pt x="138112" y="538162"/>
                </a:lnTo>
                <a:lnTo>
                  <a:pt x="97631" y="485775"/>
                </a:lnTo>
                <a:lnTo>
                  <a:pt x="59531" y="414337"/>
                </a:lnTo>
                <a:lnTo>
                  <a:pt x="33337" y="364331"/>
                </a:lnTo>
                <a:lnTo>
                  <a:pt x="14287" y="314325"/>
                </a:lnTo>
                <a:lnTo>
                  <a:pt x="2381" y="288131"/>
                </a:lnTo>
                <a:lnTo>
                  <a:pt x="0" y="264319"/>
                </a:lnTo>
                <a:lnTo>
                  <a:pt x="4762" y="245269"/>
                </a:lnTo>
                <a:lnTo>
                  <a:pt x="16668" y="235744"/>
                </a:lnTo>
                <a:lnTo>
                  <a:pt x="30956" y="235744"/>
                </a:lnTo>
                <a:lnTo>
                  <a:pt x="50006" y="247650"/>
                </a:lnTo>
                <a:lnTo>
                  <a:pt x="71437" y="266700"/>
                </a:lnTo>
                <a:lnTo>
                  <a:pt x="114300" y="302419"/>
                </a:lnTo>
                <a:lnTo>
                  <a:pt x="150018" y="323850"/>
                </a:lnTo>
                <a:lnTo>
                  <a:pt x="178593" y="335756"/>
                </a:lnTo>
                <a:lnTo>
                  <a:pt x="228600" y="350044"/>
                </a:lnTo>
                <a:lnTo>
                  <a:pt x="266700" y="354806"/>
                </a:lnTo>
                <a:lnTo>
                  <a:pt x="335756" y="352425"/>
                </a:lnTo>
                <a:lnTo>
                  <a:pt x="428625" y="338137"/>
                </a:lnTo>
                <a:lnTo>
                  <a:pt x="569118" y="300037"/>
                </a:lnTo>
                <a:lnTo>
                  <a:pt x="702468" y="259556"/>
                </a:lnTo>
                <a:lnTo>
                  <a:pt x="873918" y="207169"/>
                </a:lnTo>
                <a:lnTo>
                  <a:pt x="1073943" y="152400"/>
                </a:lnTo>
                <a:lnTo>
                  <a:pt x="1362075" y="73819"/>
                </a:lnTo>
                <a:lnTo>
                  <a:pt x="1619250" y="0"/>
                </a:lnTo>
                <a:lnTo>
                  <a:pt x="1612106" y="114300"/>
                </a:lnTo>
                <a:lnTo>
                  <a:pt x="1414462" y="185737"/>
                </a:lnTo>
                <a:lnTo>
                  <a:pt x="1235868" y="254794"/>
                </a:lnTo>
                <a:lnTo>
                  <a:pt x="1076325" y="316706"/>
                </a:lnTo>
                <a:lnTo>
                  <a:pt x="952500" y="361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9F6F1DB-A943-4E5A-BE61-E7CE0BF245D5}"/>
              </a:ext>
            </a:extLst>
          </p:cNvPr>
          <p:cNvSpPr/>
          <p:nvPr/>
        </p:nvSpPr>
        <p:spPr>
          <a:xfrm rot="16200000">
            <a:off x="3570288" y="4689475"/>
            <a:ext cx="2328862" cy="338138"/>
          </a:xfrm>
          <a:custGeom>
            <a:avLst/>
            <a:gdLst>
              <a:gd name="connsiteX0" fmla="*/ 1247775 w 2328863"/>
              <a:gd name="connsiteY0" fmla="*/ 314325 h 338137"/>
              <a:gd name="connsiteX1" fmla="*/ 842963 w 2328863"/>
              <a:gd name="connsiteY1" fmla="*/ 314325 h 338137"/>
              <a:gd name="connsiteX2" fmla="*/ 569119 w 2328863"/>
              <a:gd name="connsiteY2" fmla="*/ 314325 h 338137"/>
              <a:gd name="connsiteX3" fmla="*/ 359569 w 2328863"/>
              <a:gd name="connsiteY3" fmla="*/ 311943 h 338137"/>
              <a:gd name="connsiteX4" fmla="*/ 238125 w 2328863"/>
              <a:gd name="connsiteY4" fmla="*/ 309562 h 338137"/>
              <a:gd name="connsiteX5" fmla="*/ 159544 w 2328863"/>
              <a:gd name="connsiteY5" fmla="*/ 304800 h 338137"/>
              <a:gd name="connsiteX6" fmla="*/ 83344 w 2328863"/>
              <a:gd name="connsiteY6" fmla="*/ 295275 h 338137"/>
              <a:gd name="connsiteX7" fmla="*/ 52388 w 2328863"/>
              <a:gd name="connsiteY7" fmla="*/ 290512 h 338137"/>
              <a:gd name="connsiteX8" fmla="*/ 28575 w 2328863"/>
              <a:gd name="connsiteY8" fmla="*/ 278606 h 338137"/>
              <a:gd name="connsiteX9" fmla="*/ 9525 w 2328863"/>
              <a:gd name="connsiteY9" fmla="*/ 257175 h 338137"/>
              <a:gd name="connsiteX10" fmla="*/ 0 w 2328863"/>
              <a:gd name="connsiteY10" fmla="*/ 230981 h 338137"/>
              <a:gd name="connsiteX11" fmla="*/ 4763 w 2328863"/>
              <a:gd name="connsiteY11" fmla="*/ 202406 h 338137"/>
              <a:gd name="connsiteX12" fmla="*/ 16669 w 2328863"/>
              <a:gd name="connsiteY12" fmla="*/ 180975 h 338137"/>
              <a:gd name="connsiteX13" fmla="*/ 57150 w 2328863"/>
              <a:gd name="connsiteY13" fmla="*/ 142875 h 338137"/>
              <a:gd name="connsiteX14" fmla="*/ 114300 w 2328863"/>
              <a:gd name="connsiteY14" fmla="*/ 109537 h 338137"/>
              <a:gd name="connsiteX15" fmla="*/ 176213 w 2328863"/>
              <a:gd name="connsiteY15" fmla="*/ 85725 h 338137"/>
              <a:gd name="connsiteX16" fmla="*/ 233363 w 2328863"/>
              <a:gd name="connsiteY16" fmla="*/ 76200 h 338137"/>
              <a:gd name="connsiteX17" fmla="*/ 297657 w 2328863"/>
              <a:gd name="connsiteY17" fmla="*/ 69056 h 338137"/>
              <a:gd name="connsiteX18" fmla="*/ 342900 w 2328863"/>
              <a:gd name="connsiteY18" fmla="*/ 66675 h 338137"/>
              <a:gd name="connsiteX19" fmla="*/ 402432 w 2328863"/>
              <a:gd name="connsiteY19" fmla="*/ 76200 h 338137"/>
              <a:gd name="connsiteX20" fmla="*/ 616744 w 2328863"/>
              <a:gd name="connsiteY20" fmla="*/ 88106 h 338137"/>
              <a:gd name="connsiteX21" fmla="*/ 854869 w 2328863"/>
              <a:gd name="connsiteY21" fmla="*/ 92868 h 338137"/>
              <a:gd name="connsiteX22" fmla="*/ 959644 w 2328863"/>
              <a:gd name="connsiteY22" fmla="*/ 92868 h 338137"/>
              <a:gd name="connsiteX23" fmla="*/ 1326357 w 2328863"/>
              <a:gd name="connsiteY23" fmla="*/ 92868 h 338137"/>
              <a:gd name="connsiteX24" fmla="*/ 1457325 w 2328863"/>
              <a:gd name="connsiteY24" fmla="*/ 92868 h 338137"/>
              <a:gd name="connsiteX25" fmla="*/ 1795463 w 2328863"/>
              <a:gd name="connsiteY25" fmla="*/ 90487 h 338137"/>
              <a:gd name="connsiteX26" fmla="*/ 1938338 w 2328863"/>
              <a:gd name="connsiteY26" fmla="*/ 90487 h 338137"/>
              <a:gd name="connsiteX27" fmla="*/ 2107407 w 2328863"/>
              <a:gd name="connsiteY27" fmla="*/ 88106 h 338137"/>
              <a:gd name="connsiteX28" fmla="*/ 2145507 w 2328863"/>
              <a:gd name="connsiteY28" fmla="*/ 85725 h 338137"/>
              <a:gd name="connsiteX29" fmla="*/ 2183607 w 2328863"/>
              <a:gd name="connsiteY29" fmla="*/ 78581 h 338137"/>
              <a:gd name="connsiteX30" fmla="*/ 2219325 w 2328863"/>
              <a:gd name="connsiteY30" fmla="*/ 66675 h 338137"/>
              <a:gd name="connsiteX31" fmla="*/ 2245519 w 2328863"/>
              <a:gd name="connsiteY31" fmla="*/ 50006 h 338137"/>
              <a:gd name="connsiteX32" fmla="*/ 2314575 w 2328863"/>
              <a:gd name="connsiteY32" fmla="*/ 0 h 338137"/>
              <a:gd name="connsiteX33" fmla="*/ 2328863 w 2328863"/>
              <a:gd name="connsiteY33" fmla="*/ 228600 h 338137"/>
              <a:gd name="connsiteX34" fmla="*/ 2271713 w 2328863"/>
              <a:gd name="connsiteY34" fmla="*/ 288131 h 338137"/>
              <a:gd name="connsiteX35" fmla="*/ 2243138 w 2328863"/>
              <a:gd name="connsiteY35" fmla="*/ 323850 h 338137"/>
              <a:gd name="connsiteX36" fmla="*/ 2221707 w 2328863"/>
              <a:gd name="connsiteY36" fmla="*/ 335756 h 338137"/>
              <a:gd name="connsiteX37" fmla="*/ 2200275 w 2328863"/>
              <a:gd name="connsiteY37" fmla="*/ 338137 h 338137"/>
              <a:gd name="connsiteX38" fmla="*/ 2143125 w 2328863"/>
              <a:gd name="connsiteY38" fmla="*/ 326231 h 338137"/>
              <a:gd name="connsiteX39" fmla="*/ 2035969 w 2328863"/>
              <a:gd name="connsiteY39" fmla="*/ 311943 h 338137"/>
              <a:gd name="connsiteX40" fmla="*/ 1914525 w 2328863"/>
              <a:gd name="connsiteY40" fmla="*/ 314325 h 338137"/>
              <a:gd name="connsiteX41" fmla="*/ 1609725 w 2328863"/>
              <a:gd name="connsiteY41" fmla="*/ 311943 h 338137"/>
              <a:gd name="connsiteX42" fmla="*/ 1247775 w 2328863"/>
              <a:gd name="connsiteY42" fmla="*/ 3143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8863" h="338137">
                <a:moveTo>
                  <a:pt x="1247775" y="314325"/>
                </a:moveTo>
                <a:lnTo>
                  <a:pt x="842963" y="314325"/>
                </a:lnTo>
                <a:lnTo>
                  <a:pt x="569119" y="314325"/>
                </a:lnTo>
                <a:lnTo>
                  <a:pt x="359569" y="311943"/>
                </a:lnTo>
                <a:lnTo>
                  <a:pt x="238125" y="309562"/>
                </a:lnTo>
                <a:lnTo>
                  <a:pt x="159544" y="304800"/>
                </a:lnTo>
                <a:lnTo>
                  <a:pt x="83344" y="295275"/>
                </a:lnTo>
                <a:lnTo>
                  <a:pt x="52388" y="290512"/>
                </a:lnTo>
                <a:lnTo>
                  <a:pt x="28575" y="278606"/>
                </a:lnTo>
                <a:lnTo>
                  <a:pt x="9525" y="257175"/>
                </a:lnTo>
                <a:lnTo>
                  <a:pt x="0" y="230981"/>
                </a:lnTo>
                <a:lnTo>
                  <a:pt x="4763" y="202406"/>
                </a:lnTo>
                <a:lnTo>
                  <a:pt x="16669" y="180975"/>
                </a:lnTo>
                <a:lnTo>
                  <a:pt x="57150" y="142875"/>
                </a:lnTo>
                <a:lnTo>
                  <a:pt x="114300" y="109537"/>
                </a:lnTo>
                <a:lnTo>
                  <a:pt x="176213" y="85725"/>
                </a:lnTo>
                <a:lnTo>
                  <a:pt x="233363" y="76200"/>
                </a:lnTo>
                <a:lnTo>
                  <a:pt x="297657" y="69056"/>
                </a:lnTo>
                <a:lnTo>
                  <a:pt x="342900" y="66675"/>
                </a:lnTo>
                <a:lnTo>
                  <a:pt x="402432" y="76200"/>
                </a:lnTo>
                <a:lnTo>
                  <a:pt x="616744" y="88106"/>
                </a:lnTo>
                <a:lnTo>
                  <a:pt x="854869" y="92868"/>
                </a:lnTo>
                <a:lnTo>
                  <a:pt x="959644" y="92868"/>
                </a:lnTo>
                <a:lnTo>
                  <a:pt x="1326357" y="92868"/>
                </a:lnTo>
                <a:lnTo>
                  <a:pt x="1457325" y="92868"/>
                </a:lnTo>
                <a:lnTo>
                  <a:pt x="1795463" y="90487"/>
                </a:lnTo>
                <a:lnTo>
                  <a:pt x="1938338" y="90487"/>
                </a:lnTo>
                <a:lnTo>
                  <a:pt x="2107407" y="88106"/>
                </a:lnTo>
                <a:lnTo>
                  <a:pt x="2145507" y="85725"/>
                </a:lnTo>
                <a:lnTo>
                  <a:pt x="2183607" y="78581"/>
                </a:lnTo>
                <a:lnTo>
                  <a:pt x="2219325" y="66675"/>
                </a:lnTo>
                <a:lnTo>
                  <a:pt x="2245519" y="50006"/>
                </a:lnTo>
                <a:lnTo>
                  <a:pt x="2314575" y="0"/>
                </a:lnTo>
                <a:lnTo>
                  <a:pt x="2328863" y="228600"/>
                </a:lnTo>
                <a:lnTo>
                  <a:pt x="2271713" y="288131"/>
                </a:lnTo>
                <a:lnTo>
                  <a:pt x="2243138" y="323850"/>
                </a:lnTo>
                <a:lnTo>
                  <a:pt x="2221707" y="335756"/>
                </a:lnTo>
                <a:lnTo>
                  <a:pt x="2200275" y="338137"/>
                </a:lnTo>
                <a:lnTo>
                  <a:pt x="2143125" y="326231"/>
                </a:lnTo>
                <a:lnTo>
                  <a:pt x="2035969" y="311943"/>
                </a:lnTo>
                <a:lnTo>
                  <a:pt x="1914525" y="314325"/>
                </a:lnTo>
                <a:lnTo>
                  <a:pt x="1609725" y="311943"/>
                </a:lnTo>
                <a:lnTo>
                  <a:pt x="1247775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42FAB40-B8A4-4EC4-BBE3-CEF2D7283081}"/>
              </a:ext>
            </a:extLst>
          </p:cNvPr>
          <p:cNvSpPr/>
          <p:nvPr/>
        </p:nvSpPr>
        <p:spPr>
          <a:xfrm>
            <a:off x="5484813" y="3382963"/>
            <a:ext cx="1530350" cy="384175"/>
          </a:xfrm>
          <a:custGeom>
            <a:avLst/>
            <a:gdLst>
              <a:gd name="connsiteX0" fmla="*/ 1095375 w 1531144"/>
              <a:gd name="connsiteY0" fmla="*/ 269082 h 383382"/>
              <a:gd name="connsiteX1" fmla="*/ 878681 w 1531144"/>
              <a:gd name="connsiteY1" fmla="*/ 314325 h 383382"/>
              <a:gd name="connsiteX2" fmla="*/ 747712 w 1531144"/>
              <a:gd name="connsiteY2" fmla="*/ 342900 h 383382"/>
              <a:gd name="connsiteX3" fmla="*/ 638175 w 1531144"/>
              <a:gd name="connsiteY3" fmla="*/ 359569 h 383382"/>
              <a:gd name="connsiteX4" fmla="*/ 488156 w 1531144"/>
              <a:gd name="connsiteY4" fmla="*/ 371475 h 383382"/>
              <a:gd name="connsiteX5" fmla="*/ 311944 w 1531144"/>
              <a:gd name="connsiteY5" fmla="*/ 378619 h 383382"/>
              <a:gd name="connsiteX6" fmla="*/ 116681 w 1531144"/>
              <a:gd name="connsiteY6" fmla="*/ 383382 h 383382"/>
              <a:gd name="connsiteX7" fmla="*/ 0 w 1531144"/>
              <a:gd name="connsiteY7" fmla="*/ 376238 h 383382"/>
              <a:gd name="connsiteX8" fmla="*/ 40481 w 1531144"/>
              <a:gd name="connsiteY8" fmla="*/ 280988 h 383382"/>
              <a:gd name="connsiteX9" fmla="*/ 245269 w 1531144"/>
              <a:gd name="connsiteY9" fmla="*/ 257175 h 383382"/>
              <a:gd name="connsiteX10" fmla="*/ 433387 w 1531144"/>
              <a:gd name="connsiteY10" fmla="*/ 221457 h 383382"/>
              <a:gd name="connsiteX11" fmla="*/ 595312 w 1531144"/>
              <a:gd name="connsiteY11" fmla="*/ 185738 h 383382"/>
              <a:gd name="connsiteX12" fmla="*/ 762000 w 1531144"/>
              <a:gd name="connsiteY12" fmla="*/ 140494 h 383382"/>
              <a:gd name="connsiteX13" fmla="*/ 892969 w 1531144"/>
              <a:gd name="connsiteY13" fmla="*/ 102394 h 383382"/>
              <a:gd name="connsiteX14" fmla="*/ 1028700 w 1531144"/>
              <a:gd name="connsiteY14" fmla="*/ 50007 h 383382"/>
              <a:gd name="connsiteX15" fmla="*/ 1133475 w 1531144"/>
              <a:gd name="connsiteY15" fmla="*/ 0 h 383382"/>
              <a:gd name="connsiteX16" fmla="*/ 1162050 w 1531144"/>
              <a:gd name="connsiteY16" fmla="*/ 0 h 383382"/>
              <a:gd name="connsiteX17" fmla="*/ 1221581 w 1531144"/>
              <a:gd name="connsiteY17" fmla="*/ 7144 h 383382"/>
              <a:gd name="connsiteX18" fmla="*/ 1307306 w 1531144"/>
              <a:gd name="connsiteY18" fmla="*/ 21432 h 383382"/>
              <a:gd name="connsiteX19" fmla="*/ 1393031 w 1531144"/>
              <a:gd name="connsiteY19" fmla="*/ 45244 h 383382"/>
              <a:gd name="connsiteX20" fmla="*/ 1457325 w 1531144"/>
              <a:gd name="connsiteY20" fmla="*/ 64294 h 383382"/>
              <a:gd name="connsiteX21" fmla="*/ 1481137 w 1531144"/>
              <a:gd name="connsiteY21" fmla="*/ 71438 h 383382"/>
              <a:gd name="connsiteX22" fmla="*/ 1504950 w 1531144"/>
              <a:gd name="connsiteY22" fmla="*/ 90488 h 383382"/>
              <a:gd name="connsiteX23" fmla="*/ 1524000 w 1531144"/>
              <a:gd name="connsiteY23" fmla="*/ 116682 h 383382"/>
              <a:gd name="connsiteX24" fmla="*/ 1528762 w 1531144"/>
              <a:gd name="connsiteY24" fmla="*/ 130969 h 383382"/>
              <a:gd name="connsiteX25" fmla="*/ 1531144 w 1531144"/>
              <a:gd name="connsiteY25" fmla="*/ 157163 h 383382"/>
              <a:gd name="connsiteX26" fmla="*/ 1514475 w 1531144"/>
              <a:gd name="connsiteY26" fmla="*/ 180975 h 383382"/>
              <a:gd name="connsiteX27" fmla="*/ 1478756 w 1531144"/>
              <a:gd name="connsiteY27" fmla="*/ 204788 h 383382"/>
              <a:gd name="connsiteX28" fmla="*/ 1433512 w 1531144"/>
              <a:gd name="connsiteY28" fmla="*/ 223838 h 383382"/>
              <a:gd name="connsiteX29" fmla="*/ 1283494 w 1531144"/>
              <a:gd name="connsiteY29" fmla="*/ 242888 h 383382"/>
              <a:gd name="connsiteX30" fmla="*/ 1095375 w 1531144"/>
              <a:gd name="connsiteY30" fmla="*/ 269082 h 38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31144" h="383382">
                <a:moveTo>
                  <a:pt x="1095375" y="269082"/>
                </a:moveTo>
                <a:lnTo>
                  <a:pt x="878681" y="314325"/>
                </a:lnTo>
                <a:lnTo>
                  <a:pt x="747712" y="342900"/>
                </a:lnTo>
                <a:lnTo>
                  <a:pt x="638175" y="359569"/>
                </a:lnTo>
                <a:lnTo>
                  <a:pt x="488156" y="371475"/>
                </a:lnTo>
                <a:lnTo>
                  <a:pt x="311944" y="378619"/>
                </a:lnTo>
                <a:lnTo>
                  <a:pt x="116681" y="383382"/>
                </a:lnTo>
                <a:lnTo>
                  <a:pt x="0" y="376238"/>
                </a:lnTo>
                <a:lnTo>
                  <a:pt x="40481" y="280988"/>
                </a:lnTo>
                <a:lnTo>
                  <a:pt x="245269" y="257175"/>
                </a:lnTo>
                <a:lnTo>
                  <a:pt x="433387" y="221457"/>
                </a:lnTo>
                <a:lnTo>
                  <a:pt x="595312" y="185738"/>
                </a:lnTo>
                <a:lnTo>
                  <a:pt x="762000" y="140494"/>
                </a:lnTo>
                <a:lnTo>
                  <a:pt x="892969" y="102394"/>
                </a:lnTo>
                <a:lnTo>
                  <a:pt x="1028700" y="50007"/>
                </a:lnTo>
                <a:lnTo>
                  <a:pt x="1133475" y="0"/>
                </a:lnTo>
                <a:lnTo>
                  <a:pt x="1162050" y="0"/>
                </a:lnTo>
                <a:lnTo>
                  <a:pt x="1221581" y="7144"/>
                </a:lnTo>
                <a:lnTo>
                  <a:pt x="1307306" y="21432"/>
                </a:lnTo>
                <a:lnTo>
                  <a:pt x="1393031" y="45244"/>
                </a:lnTo>
                <a:lnTo>
                  <a:pt x="1457325" y="64294"/>
                </a:lnTo>
                <a:lnTo>
                  <a:pt x="1481137" y="71438"/>
                </a:lnTo>
                <a:lnTo>
                  <a:pt x="1504950" y="90488"/>
                </a:lnTo>
                <a:lnTo>
                  <a:pt x="1524000" y="116682"/>
                </a:lnTo>
                <a:lnTo>
                  <a:pt x="1528762" y="130969"/>
                </a:lnTo>
                <a:lnTo>
                  <a:pt x="1531144" y="157163"/>
                </a:lnTo>
                <a:lnTo>
                  <a:pt x="1514475" y="180975"/>
                </a:lnTo>
                <a:lnTo>
                  <a:pt x="1478756" y="204788"/>
                </a:lnTo>
                <a:lnTo>
                  <a:pt x="1433512" y="223838"/>
                </a:lnTo>
                <a:lnTo>
                  <a:pt x="1283494" y="242888"/>
                </a:lnTo>
                <a:lnTo>
                  <a:pt x="1095375" y="2690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5F2F0AB-CB09-4838-B7A0-53779D7F9AE4}"/>
              </a:ext>
            </a:extLst>
          </p:cNvPr>
          <p:cNvSpPr/>
          <p:nvPr/>
        </p:nvSpPr>
        <p:spPr>
          <a:xfrm rot="16200000">
            <a:off x="4695826" y="4011612"/>
            <a:ext cx="2190750" cy="1539875"/>
          </a:xfrm>
          <a:custGeom>
            <a:avLst/>
            <a:gdLst>
              <a:gd name="connsiteX0" fmla="*/ 1332769 w 2192055"/>
              <a:gd name="connsiteY0" fmla="*/ 1257613 h 1540701"/>
              <a:gd name="connsiteX1" fmla="*/ 1177447 w 2192055"/>
              <a:gd name="connsiteY1" fmla="*/ 1169931 h 1540701"/>
              <a:gd name="connsiteX2" fmla="*/ 1047176 w 2192055"/>
              <a:gd name="connsiteY2" fmla="*/ 1099785 h 1540701"/>
              <a:gd name="connsiteX3" fmla="*/ 844254 w 2192055"/>
              <a:gd name="connsiteY3" fmla="*/ 982040 h 1540701"/>
              <a:gd name="connsiteX4" fmla="*/ 729015 w 2192055"/>
              <a:gd name="connsiteY4" fmla="*/ 886842 h 1540701"/>
              <a:gd name="connsiteX5" fmla="*/ 603755 w 2192055"/>
              <a:gd name="connsiteY5" fmla="*/ 779119 h 1540701"/>
              <a:gd name="connsiteX6" fmla="*/ 513567 w 2192055"/>
              <a:gd name="connsiteY6" fmla="*/ 696447 h 1540701"/>
              <a:gd name="connsiteX7" fmla="*/ 410854 w 2192055"/>
              <a:gd name="connsiteY7" fmla="*/ 596239 h 1540701"/>
              <a:gd name="connsiteX8" fmla="*/ 330687 w 2192055"/>
              <a:gd name="connsiteY8" fmla="*/ 516072 h 1540701"/>
              <a:gd name="connsiteX9" fmla="*/ 265552 w 2192055"/>
              <a:gd name="connsiteY9" fmla="*/ 440916 h 1540701"/>
              <a:gd name="connsiteX10" fmla="*/ 197911 w 2192055"/>
              <a:gd name="connsiteY10" fmla="*/ 350728 h 1540701"/>
              <a:gd name="connsiteX11" fmla="*/ 147807 w 2192055"/>
              <a:gd name="connsiteY11" fmla="*/ 280583 h 1540701"/>
              <a:gd name="connsiteX12" fmla="*/ 92693 w 2192055"/>
              <a:gd name="connsiteY12" fmla="*/ 192901 h 1540701"/>
              <a:gd name="connsiteX13" fmla="*/ 45094 w 2192055"/>
              <a:gd name="connsiteY13" fmla="*/ 117744 h 1540701"/>
              <a:gd name="connsiteX14" fmla="*/ 22547 w 2192055"/>
              <a:gd name="connsiteY14" fmla="*/ 77661 h 1540701"/>
              <a:gd name="connsiteX15" fmla="*/ 5011 w 2192055"/>
              <a:gd name="connsiteY15" fmla="*/ 47599 h 1540701"/>
              <a:gd name="connsiteX16" fmla="*/ 0 w 2192055"/>
              <a:gd name="connsiteY16" fmla="*/ 30062 h 1540701"/>
              <a:gd name="connsiteX17" fmla="*/ 0 w 2192055"/>
              <a:gd name="connsiteY17" fmla="*/ 17536 h 1540701"/>
              <a:gd name="connsiteX18" fmla="*/ 5011 w 2192055"/>
              <a:gd name="connsiteY18" fmla="*/ 2505 h 1540701"/>
              <a:gd name="connsiteX19" fmla="*/ 20042 w 2192055"/>
              <a:gd name="connsiteY19" fmla="*/ 0 h 1540701"/>
              <a:gd name="connsiteX20" fmla="*/ 42589 w 2192055"/>
              <a:gd name="connsiteY20" fmla="*/ 7515 h 1540701"/>
              <a:gd name="connsiteX21" fmla="*/ 65136 w 2192055"/>
              <a:gd name="connsiteY21" fmla="*/ 25052 h 1540701"/>
              <a:gd name="connsiteX22" fmla="*/ 165344 w 2192055"/>
              <a:gd name="connsiteY22" fmla="*/ 137786 h 1540701"/>
              <a:gd name="connsiteX23" fmla="*/ 278078 w 2192055"/>
              <a:gd name="connsiteY23" fmla="*/ 248015 h 1540701"/>
              <a:gd name="connsiteX24" fmla="*/ 413359 w 2192055"/>
              <a:gd name="connsiteY24" fmla="*/ 375781 h 1540701"/>
              <a:gd name="connsiteX25" fmla="*/ 501041 w 2192055"/>
              <a:gd name="connsiteY25" fmla="*/ 453442 h 1540701"/>
              <a:gd name="connsiteX26" fmla="*/ 593734 w 2192055"/>
              <a:gd name="connsiteY26" fmla="*/ 526093 h 1540701"/>
              <a:gd name="connsiteX27" fmla="*/ 691437 w 2192055"/>
              <a:gd name="connsiteY27" fmla="*/ 603754 h 1540701"/>
              <a:gd name="connsiteX28" fmla="*/ 771603 w 2192055"/>
              <a:gd name="connsiteY28" fmla="*/ 658869 h 1540701"/>
              <a:gd name="connsiteX29" fmla="*/ 859286 w 2192055"/>
              <a:gd name="connsiteY29" fmla="*/ 721499 h 1540701"/>
              <a:gd name="connsiteX30" fmla="*/ 949473 w 2192055"/>
              <a:gd name="connsiteY30" fmla="*/ 781624 h 1540701"/>
              <a:gd name="connsiteX31" fmla="*/ 1047176 w 2192055"/>
              <a:gd name="connsiteY31" fmla="*/ 846759 h 1540701"/>
              <a:gd name="connsiteX32" fmla="*/ 1220035 w 2192055"/>
              <a:gd name="connsiteY32" fmla="*/ 931936 h 1540701"/>
              <a:gd name="connsiteX33" fmla="*/ 1370348 w 2192055"/>
              <a:gd name="connsiteY33" fmla="*/ 1002082 h 1540701"/>
              <a:gd name="connsiteX34" fmla="*/ 1520660 w 2192055"/>
              <a:gd name="connsiteY34" fmla="*/ 1062207 h 1540701"/>
              <a:gd name="connsiteX35" fmla="*/ 1668467 w 2192055"/>
              <a:gd name="connsiteY35" fmla="*/ 1112311 h 1540701"/>
              <a:gd name="connsiteX36" fmla="*/ 1743623 w 2192055"/>
              <a:gd name="connsiteY36" fmla="*/ 1134858 h 1540701"/>
              <a:gd name="connsiteX37" fmla="*/ 1816274 w 2192055"/>
              <a:gd name="connsiteY37" fmla="*/ 1154899 h 1540701"/>
              <a:gd name="connsiteX38" fmla="*/ 1871389 w 2192055"/>
              <a:gd name="connsiteY38" fmla="*/ 1164920 h 1540701"/>
              <a:gd name="connsiteX39" fmla="*/ 1918988 w 2192055"/>
              <a:gd name="connsiteY39" fmla="*/ 1172436 h 1540701"/>
              <a:gd name="connsiteX40" fmla="*/ 1964081 w 2192055"/>
              <a:gd name="connsiteY40" fmla="*/ 1174941 h 1540701"/>
              <a:gd name="connsiteX41" fmla="*/ 2011680 w 2192055"/>
              <a:gd name="connsiteY41" fmla="*/ 1174941 h 1540701"/>
              <a:gd name="connsiteX42" fmla="*/ 2056774 w 2192055"/>
              <a:gd name="connsiteY42" fmla="*/ 1169931 h 1540701"/>
              <a:gd name="connsiteX43" fmla="*/ 2104373 w 2192055"/>
              <a:gd name="connsiteY43" fmla="*/ 1149889 h 1540701"/>
              <a:gd name="connsiteX44" fmla="*/ 2161992 w 2192055"/>
              <a:gd name="connsiteY44" fmla="*/ 1104795 h 1540701"/>
              <a:gd name="connsiteX45" fmla="*/ 2192055 w 2192055"/>
              <a:gd name="connsiteY45" fmla="*/ 1194983 h 1540701"/>
              <a:gd name="connsiteX46" fmla="*/ 2134435 w 2192055"/>
              <a:gd name="connsiteY46" fmla="*/ 1277654 h 1540701"/>
              <a:gd name="connsiteX47" fmla="*/ 2094352 w 2192055"/>
              <a:gd name="connsiteY47" fmla="*/ 1357821 h 1540701"/>
              <a:gd name="connsiteX48" fmla="*/ 2046753 w 2192055"/>
              <a:gd name="connsiteY48" fmla="*/ 1440493 h 1540701"/>
              <a:gd name="connsiteX49" fmla="*/ 1999154 w 2192055"/>
              <a:gd name="connsiteY49" fmla="*/ 1500618 h 1540701"/>
              <a:gd name="connsiteX50" fmla="*/ 1969092 w 2192055"/>
              <a:gd name="connsiteY50" fmla="*/ 1528175 h 1540701"/>
              <a:gd name="connsiteX51" fmla="*/ 1946545 w 2192055"/>
              <a:gd name="connsiteY51" fmla="*/ 1540701 h 1540701"/>
              <a:gd name="connsiteX52" fmla="*/ 1926503 w 2192055"/>
              <a:gd name="connsiteY52" fmla="*/ 1540701 h 1540701"/>
              <a:gd name="connsiteX53" fmla="*/ 1896441 w 2192055"/>
              <a:gd name="connsiteY53" fmla="*/ 1535691 h 1540701"/>
              <a:gd name="connsiteX54" fmla="*/ 1873894 w 2192055"/>
              <a:gd name="connsiteY54" fmla="*/ 1523165 h 1540701"/>
              <a:gd name="connsiteX55" fmla="*/ 1841326 w 2192055"/>
              <a:gd name="connsiteY55" fmla="*/ 1490597 h 1540701"/>
              <a:gd name="connsiteX56" fmla="*/ 1801243 w 2192055"/>
              <a:gd name="connsiteY56" fmla="*/ 1458029 h 1540701"/>
              <a:gd name="connsiteX57" fmla="*/ 1746128 w 2192055"/>
              <a:gd name="connsiteY57" fmla="*/ 1430472 h 1540701"/>
              <a:gd name="connsiteX58" fmla="*/ 1560743 w 2192055"/>
              <a:gd name="connsiteY58" fmla="*/ 1350305 h 1540701"/>
              <a:gd name="connsiteX59" fmla="*/ 1332769 w 2192055"/>
              <a:gd name="connsiteY59" fmla="*/ 1257613 h 1540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92055" h="1540701">
                <a:moveTo>
                  <a:pt x="1332769" y="1257613"/>
                </a:moveTo>
                <a:lnTo>
                  <a:pt x="1177447" y="1169931"/>
                </a:lnTo>
                <a:lnTo>
                  <a:pt x="1047176" y="1099785"/>
                </a:lnTo>
                <a:lnTo>
                  <a:pt x="844254" y="982040"/>
                </a:lnTo>
                <a:lnTo>
                  <a:pt x="729015" y="886842"/>
                </a:lnTo>
                <a:lnTo>
                  <a:pt x="603755" y="779119"/>
                </a:lnTo>
                <a:lnTo>
                  <a:pt x="513567" y="696447"/>
                </a:lnTo>
                <a:lnTo>
                  <a:pt x="410854" y="596239"/>
                </a:lnTo>
                <a:lnTo>
                  <a:pt x="330687" y="516072"/>
                </a:lnTo>
                <a:lnTo>
                  <a:pt x="265552" y="440916"/>
                </a:lnTo>
                <a:lnTo>
                  <a:pt x="197911" y="350728"/>
                </a:lnTo>
                <a:lnTo>
                  <a:pt x="147807" y="280583"/>
                </a:lnTo>
                <a:lnTo>
                  <a:pt x="92693" y="192901"/>
                </a:lnTo>
                <a:lnTo>
                  <a:pt x="45094" y="117744"/>
                </a:lnTo>
                <a:lnTo>
                  <a:pt x="22547" y="77661"/>
                </a:lnTo>
                <a:lnTo>
                  <a:pt x="5011" y="47599"/>
                </a:lnTo>
                <a:lnTo>
                  <a:pt x="0" y="30062"/>
                </a:lnTo>
                <a:lnTo>
                  <a:pt x="0" y="17536"/>
                </a:lnTo>
                <a:lnTo>
                  <a:pt x="5011" y="2505"/>
                </a:lnTo>
                <a:lnTo>
                  <a:pt x="20042" y="0"/>
                </a:lnTo>
                <a:lnTo>
                  <a:pt x="42589" y="7515"/>
                </a:lnTo>
                <a:lnTo>
                  <a:pt x="65136" y="25052"/>
                </a:lnTo>
                <a:lnTo>
                  <a:pt x="165344" y="137786"/>
                </a:lnTo>
                <a:lnTo>
                  <a:pt x="278078" y="248015"/>
                </a:lnTo>
                <a:lnTo>
                  <a:pt x="413359" y="375781"/>
                </a:lnTo>
                <a:lnTo>
                  <a:pt x="501041" y="453442"/>
                </a:lnTo>
                <a:lnTo>
                  <a:pt x="593734" y="526093"/>
                </a:lnTo>
                <a:lnTo>
                  <a:pt x="691437" y="603754"/>
                </a:lnTo>
                <a:lnTo>
                  <a:pt x="771603" y="658869"/>
                </a:lnTo>
                <a:lnTo>
                  <a:pt x="859286" y="721499"/>
                </a:lnTo>
                <a:lnTo>
                  <a:pt x="949473" y="781624"/>
                </a:lnTo>
                <a:lnTo>
                  <a:pt x="1047176" y="846759"/>
                </a:lnTo>
                <a:lnTo>
                  <a:pt x="1220035" y="931936"/>
                </a:lnTo>
                <a:lnTo>
                  <a:pt x="1370348" y="1002082"/>
                </a:lnTo>
                <a:lnTo>
                  <a:pt x="1520660" y="1062207"/>
                </a:lnTo>
                <a:lnTo>
                  <a:pt x="1668467" y="1112311"/>
                </a:lnTo>
                <a:lnTo>
                  <a:pt x="1743623" y="1134858"/>
                </a:lnTo>
                <a:lnTo>
                  <a:pt x="1816274" y="1154899"/>
                </a:lnTo>
                <a:lnTo>
                  <a:pt x="1871389" y="1164920"/>
                </a:lnTo>
                <a:lnTo>
                  <a:pt x="1918988" y="1172436"/>
                </a:lnTo>
                <a:lnTo>
                  <a:pt x="1964081" y="1174941"/>
                </a:lnTo>
                <a:lnTo>
                  <a:pt x="2011680" y="1174941"/>
                </a:lnTo>
                <a:lnTo>
                  <a:pt x="2056774" y="1169931"/>
                </a:lnTo>
                <a:lnTo>
                  <a:pt x="2104373" y="1149889"/>
                </a:lnTo>
                <a:lnTo>
                  <a:pt x="2161992" y="1104795"/>
                </a:lnTo>
                <a:lnTo>
                  <a:pt x="2192055" y="1194983"/>
                </a:lnTo>
                <a:lnTo>
                  <a:pt x="2134435" y="1277654"/>
                </a:lnTo>
                <a:lnTo>
                  <a:pt x="2094352" y="1357821"/>
                </a:lnTo>
                <a:lnTo>
                  <a:pt x="2046753" y="1440493"/>
                </a:lnTo>
                <a:lnTo>
                  <a:pt x="1999154" y="1500618"/>
                </a:lnTo>
                <a:lnTo>
                  <a:pt x="1969092" y="1528175"/>
                </a:lnTo>
                <a:lnTo>
                  <a:pt x="1946545" y="1540701"/>
                </a:lnTo>
                <a:lnTo>
                  <a:pt x="1926503" y="1540701"/>
                </a:lnTo>
                <a:lnTo>
                  <a:pt x="1896441" y="1535691"/>
                </a:lnTo>
                <a:lnTo>
                  <a:pt x="1873894" y="1523165"/>
                </a:lnTo>
                <a:lnTo>
                  <a:pt x="1841326" y="1490597"/>
                </a:lnTo>
                <a:lnTo>
                  <a:pt x="1801243" y="1458029"/>
                </a:lnTo>
                <a:lnTo>
                  <a:pt x="1746128" y="1430472"/>
                </a:lnTo>
                <a:lnTo>
                  <a:pt x="1560743" y="1350305"/>
                </a:lnTo>
                <a:lnTo>
                  <a:pt x="1332769" y="12576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9A59BE6-B539-4CA3-89D7-8D7BA00EC9AB}"/>
              </a:ext>
            </a:extLst>
          </p:cNvPr>
          <p:cNvSpPr/>
          <p:nvPr/>
        </p:nvSpPr>
        <p:spPr>
          <a:xfrm>
            <a:off x="5453063" y="4297363"/>
            <a:ext cx="1933575" cy="1635125"/>
          </a:xfrm>
          <a:custGeom>
            <a:avLst/>
            <a:gdLst>
              <a:gd name="connsiteX0" fmla="*/ 762000 w 1932214"/>
              <a:gd name="connsiteY0" fmla="*/ 1058635 h 1635578"/>
              <a:gd name="connsiteX1" fmla="*/ 527957 w 1932214"/>
              <a:gd name="connsiteY1" fmla="*/ 721178 h 1635578"/>
              <a:gd name="connsiteX2" fmla="*/ 427264 w 1932214"/>
              <a:gd name="connsiteY2" fmla="*/ 560614 h 1635578"/>
              <a:gd name="connsiteX3" fmla="*/ 351064 w 1932214"/>
              <a:gd name="connsiteY3" fmla="*/ 459921 h 1635578"/>
              <a:gd name="connsiteX4" fmla="*/ 277586 w 1932214"/>
              <a:gd name="connsiteY4" fmla="*/ 359228 h 1635578"/>
              <a:gd name="connsiteX5" fmla="*/ 206828 w 1932214"/>
              <a:gd name="connsiteY5" fmla="*/ 272143 h 1635578"/>
              <a:gd name="connsiteX6" fmla="*/ 138793 w 1932214"/>
              <a:gd name="connsiteY6" fmla="*/ 195943 h 1635578"/>
              <a:gd name="connsiteX7" fmla="*/ 81643 w 1932214"/>
              <a:gd name="connsiteY7" fmla="*/ 136071 h 1635578"/>
              <a:gd name="connsiteX8" fmla="*/ 46264 w 1932214"/>
              <a:gd name="connsiteY8" fmla="*/ 111578 h 1635578"/>
              <a:gd name="connsiteX9" fmla="*/ 21771 w 1932214"/>
              <a:gd name="connsiteY9" fmla="*/ 95250 h 1635578"/>
              <a:gd name="connsiteX10" fmla="*/ 8164 w 1932214"/>
              <a:gd name="connsiteY10" fmla="*/ 81643 h 1635578"/>
              <a:gd name="connsiteX11" fmla="*/ 0 w 1932214"/>
              <a:gd name="connsiteY11" fmla="*/ 54428 h 1635578"/>
              <a:gd name="connsiteX12" fmla="*/ 2721 w 1932214"/>
              <a:gd name="connsiteY12" fmla="*/ 29935 h 1635578"/>
              <a:gd name="connsiteX13" fmla="*/ 8164 w 1932214"/>
              <a:gd name="connsiteY13" fmla="*/ 16328 h 1635578"/>
              <a:gd name="connsiteX14" fmla="*/ 27214 w 1932214"/>
              <a:gd name="connsiteY14" fmla="*/ 5443 h 1635578"/>
              <a:gd name="connsiteX15" fmla="*/ 62593 w 1932214"/>
              <a:gd name="connsiteY15" fmla="*/ 0 h 1635578"/>
              <a:gd name="connsiteX16" fmla="*/ 103414 w 1932214"/>
              <a:gd name="connsiteY16" fmla="*/ 13607 h 1635578"/>
              <a:gd name="connsiteX17" fmla="*/ 195943 w 1932214"/>
              <a:gd name="connsiteY17" fmla="*/ 68035 h 1635578"/>
              <a:gd name="connsiteX18" fmla="*/ 269421 w 1932214"/>
              <a:gd name="connsiteY18" fmla="*/ 122464 h 1635578"/>
              <a:gd name="connsiteX19" fmla="*/ 348343 w 1932214"/>
              <a:gd name="connsiteY19" fmla="*/ 187778 h 1635578"/>
              <a:gd name="connsiteX20" fmla="*/ 408214 w 1932214"/>
              <a:gd name="connsiteY20" fmla="*/ 247650 h 1635578"/>
              <a:gd name="connsiteX21" fmla="*/ 519793 w 1932214"/>
              <a:gd name="connsiteY21" fmla="*/ 372835 h 1635578"/>
              <a:gd name="connsiteX22" fmla="*/ 658586 w 1932214"/>
              <a:gd name="connsiteY22" fmla="*/ 500743 h 1635578"/>
              <a:gd name="connsiteX23" fmla="*/ 813707 w 1932214"/>
              <a:gd name="connsiteY23" fmla="*/ 666750 h 1635578"/>
              <a:gd name="connsiteX24" fmla="*/ 903514 w 1932214"/>
              <a:gd name="connsiteY24" fmla="*/ 772885 h 1635578"/>
              <a:gd name="connsiteX25" fmla="*/ 974271 w 1932214"/>
              <a:gd name="connsiteY25" fmla="*/ 846364 h 1635578"/>
              <a:gd name="connsiteX26" fmla="*/ 1055914 w 1932214"/>
              <a:gd name="connsiteY26" fmla="*/ 928007 h 1635578"/>
              <a:gd name="connsiteX27" fmla="*/ 1178378 w 1932214"/>
              <a:gd name="connsiteY27" fmla="*/ 1045028 h 1635578"/>
              <a:gd name="connsiteX28" fmla="*/ 1265464 w 1932214"/>
              <a:gd name="connsiteY28" fmla="*/ 1126671 h 1635578"/>
              <a:gd name="connsiteX29" fmla="*/ 1355271 w 1932214"/>
              <a:gd name="connsiteY29" fmla="*/ 1200150 h 1635578"/>
              <a:gd name="connsiteX30" fmla="*/ 1439636 w 1932214"/>
              <a:gd name="connsiteY30" fmla="*/ 1262743 h 1635578"/>
              <a:gd name="connsiteX31" fmla="*/ 1570264 w 1932214"/>
              <a:gd name="connsiteY31" fmla="*/ 1355271 h 1635578"/>
              <a:gd name="connsiteX32" fmla="*/ 1700893 w 1932214"/>
              <a:gd name="connsiteY32" fmla="*/ 1436914 h 1635578"/>
              <a:gd name="connsiteX33" fmla="*/ 1826078 w 1932214"/>
              <a:gd name="connsiteY33" fmla="*/ 1515835 h 1635578"/>
              <a:gd name="connsiteX34" fmla="*/ 1910443 w 1932214"/>
              <a:gd name="connsiteY34" fmla="*/ 1570264 h 1635578"/>
              <a:gd name="connsiteX35" fmla="*/ 1926771 w 1932214"/>
              <a:gd name="connsiteY35" fmla="*/ 1586593 h 1635578"/>
              <a:gd name="connsiteX36" fmla="*/ 1932214 w 1932214"/>
              <a:gd name="connsiteY36" fmla="*/ 1605643 h 1635578"/>
              <a:gd name="connsiteX37" fmla="*/ 1921328 w 1932214"/>
              <a:gd name="connsiteY37" fmla="*/ 1621971 h 1635578"/>
              <a:gd name="connsiteX38" fmla="*/ 1885950 w 1932214"/>
              <a:gd name="connsiteY38" fmla="*/ 1635578 h 1635578"/>
              <a:gd name="connsiteX39" fmla="*/ 1828800 w 1932214"/>
              <a:gd name="connsiteY39" fmla="*/ 1630135 h 1635578"/>
              <a:gd name="connsiteX40" fmla="*/ 1679121 w 1932214"/>
              <a:gd name="connsiteY40" fmla="*/ 1619250 h 1635578"/>
              <a:gd name="connsiteX41" fmla="*/ 1491343 w 1932214"/>
              <a:gd name="connsiteY41" fmla="*/ 1602921 h 1635578"/>
              <a:gd name="connsiteX42" fmla="*/ 1374321 w 1932214"/>
              <a:gd name="connsiteY42" fmla="*/ 1594757 h 1635578"/>
              <a:gd name="connsiteX43" fmla="*/ 1270907 w 1932214"/>
              <a:gd name="connsiteY43" fmla="*/ 1583871 h 1635578"/>
              <a:gd name="connsiteX44" fmla="*/ 1219200 w 1932214"/>
              <a:gd name="connsiteY44" fmla="*/ 1570264 h 1635578"/>
              <a:gd name="connsiteX45" fmla="*/ 1170214 w 1932214"/>
              <a:gd name="connsiteY45" fmla="*/ 1551214 h 1635578"/>
              <a:gd name="connsiteX46" fmla="*/ 1113064 w 1932214"/>
              <a:gd name="connsiteY46" fmla="*/ 1518557 h 1635578"/>
              <a:gd name="connsiteX47" fmla="*/ 1064078 w 1932214"/>
              <a:gd name="connsiteY47" fmla="*/ 1480457 h 1635578"/>
              <a:gd name="connsiteX48" fmla="*/ 987878 w 1932214"/>
              <a:gd name="connsiteY48" fmla="*/ 1401535 h 1635578"/>
              <a:gd name="connsiteX49" fmla="*/ 917121 w 1932214"/>
              <a:gd name="connsiteY49" fmla="*/ 1300843 h 1635578"/>
              <a:gd name="connsiteX50" fmla="*/ 827314 w 1932214"/>
              <a:gd name="connsiteY50" fmla="*/ 1151164 h 1635578"/>
              <a:gd name="connsiteX51" fmla="*/ 762000 w 1932214"/>
              <a:gd name="connsiteY51" fmla="*/ 1058635 h 163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32214" h="1635578">
                <a:moveTo>
                  <a:pt x="762000" y="1058635"/>
                </a:moveTo>
                <a:lnTo>
                  <a:pt x="527957" y="721178"/>
                </a:lnTo>
                <a:lnTo>
                  <a:pt x="427264" y="560614"/>
                </a:lnTo>
                <a:lnTo>
                  <a:pt x="351064" y="459921"/>
                </a:lnTo>
                <a:lnTo>
                  <a:pt x="277586" y="359228"/>
                </a:lnTo>
                <a:lnTo>
                  <a:pt x="206828" y="272143"/>
                </a:lnTo>
                <a:lnTo>
                  <a:pt x="138793" y="195943"/>
                </a:lnTo>
                <a:lnTo>
                  <a:pt x="81643" y="136071"/>
                </a:lnTo>
                <a:lnTo>
                  <a:pt x="46264" y="111578"/>
                </a:lnTo>
                <a:lnTo>
                  <a:pt x="21771" y="95250"/>
                </a:lnTo>
                <a:lnTo>
                  <a:pt x="8164" y="81643"/>
                </a:lnTo>
                <a:lnTo>
                  <a:pt x="0" y="54428"/>
                </a:lnTo>
                <a:lnTo>
                  <a:pt x="2721" y="29935"/>
                </a:lnTo>
                <a:lnTo>
                  <a:pt x="8164" y="16328"/>
                </a:lnTo>
                <a:lnTo>
                  <a:pt x="27214" y="5443"/>
                </a:lnTo>
                <a:lnTo>
                  <a:pt x="62593" y="0"/>
                </a:lnTo>
                <a:lnTo>
                  <a:pt x="103414" y="13607"/>
                </a:lnTo>
                <a:lnTo>
                  <a:pt x="195943" y="68035"/>
                </a:lnTo>
                <a:lnTo>
                  <a:pt x="269421" y="122464"/>
                </a:lnTo>
                <a:lnTo>
                  <a:pt x="348343" y="187778"/>
                </a:lnTo>
                <a:lnTo>
                  <a:pt x="408214" y="247650"/>
                </a:lnTo>
                <a:lnTo>
                  <a:pt x="519793" y="372835"/>
                </a:lnTo>
                <a:lnTo>
                  <a:pt x="658586" y="500743"/>
                </a:lnTo>
                <a:lnTo>
                  <a:pt x="813707" y="666750"/>
                </a:lnTo>
                <a:lnTo>
                  <a:pt x="903514" y="772885"/>
                </a:lnTo>
                <a:lnTo>
                  <a:pt x="974271" y="846364"/>
                </a:lnTo>
                <a:lnTo>
                  <a:pt x="1055914" y="928007"/>
                </a:lnTo>
                <a:lnTo>
                  <a:pt x="1178378" y="1045028"/>
                </a:lnTo>
                <a:lnTo>
                  <a:pt x="1265464" y="1126671"/>
                </a:lnTo>
                <a:lnTo>
                  <a:pt x="1355271" y="1200150"/>
                </a:lnTo>
                <a:lnTo>
                  <a:pt x="1439636" y="1262743"/>
                </a:lnTo>
                <a:lnTo>
                  <a:pt x="1570264" y="1355271"/>
                </a:lnTo>
                <a:lnTo>
                  <a:pt x="1700893" y="1436914"/>
                </a:lnTo>
                <a:lnTo>
                  <a:pt x="1826078" y="1515835"/>
                </a:lnTo>
                <a:lnTo>
                  <a:pt x="1910443" y="1570264"/>
                </a:lnTo>
                <a:lnTo>
                  <a:pt x="1926771" y="1586593"/>
                </a:lnTo>
                <a:lnTo>
                  <a:pt x="1932214" y="1605643"/>
                </a:lnTo>
                <a:lnTo>
                  <a:pt x="1921328" y="1621971"/>
                </a:lnTo>
                <a:lnTo>
                  <a:pt x="1885950" y="1635578"/>
                </a:lnTo>
                <a:lnTo>
                  <a:pt x="1828800" y="1630135"/>
                </a:lnTo>
                <a:lnTo>
                  <a:pt x="1679121" y="1619250"/>
                </a:lnTo>
                <a:lnTo>
                  <a:pt x="1491343" y="1602921"/>
                </a:lnTo>
                <a:lnTo>
                  <a:pt x="1374321" y="1594757"/>
                </a:lnTo>
                <a:lnTo>
                  <a:pt x="1270907" y="1583871"/>
                </a:lnTo>
                <a:lnTo>
                  <a:pt x="1219200" y="1570264"/>
                </a:lnTo>
                <a:lnTo>
                  <a:pt x="1170214" y="1551214"/>
                </a:lnTo>
                <a:lnTo>
                  <a:pt x="1113064" y="1518557"/>
                </a:lnTo>
                <a:lnTo>
                  <a:pt x="1064078" y="1480457"/>
                </a:lnTo>
                <a:lnTo>
                  <a:pt x="987878" y="1401535"/>
                </a:lnTo>
                <a:lnTo>
                  <a:pt x="917121" y="1300843"/>
                </a:lnTo>
                <a:lnTo>
                  <a:pt x="827314" y="1151164"/>
                </a:lnTo>
                <a:lnTo>
                  <a:pt x="762000" y="10586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3D49666-C92C-4863-9C50-C329E69EB8EB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363663"/>
            <a:ext cx="4802188" cy="4679950"/>
            <a:chOff x="2736850" y="1493838"/>
            <a:chExt cx="4802188" cy="4681537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4C611891-7642-41B2-BF1C-97B5472D2F99}"/>
                </a:ext>
              </a:extLst>
            </p:cNvPr>
            <p:cNvSpPr/>
            <p:nvPr/>
          </p:nvSpPr>
          <p:spPr>
            <a:xfrm>
              <a:off x="3567113" y="1776509"/>
              <a:ext cx="704850" cy="828956"/>
            </a:xfrm>
            <a:custGeom>
              <a:avLst/>
              <a:gdLst>
                <a:gd name="connsiteX0" fmla="*/ 395287 w 704850"/>
                <a:gd name="connsiteY0" fmla="*/ 616743 h 828675"/>
                <a:gd name="connsiteX1" fmla="*/ 254793 w 704850"/>
                <a:gd name="connsiteY1" fmla="*/ 411956 h 828675"/>
                <a:gd name="connsiteX2" fmla="*/ 145256 w 704850"/>
                <a:gd name="connsiteY2" fmla="*/ 257175 h 828675"/>
                <a:gd name="connsiteX3" fmla="*/ 61912 w 704850"/>
                <a:gd name="connsiteY3" fmla="*/ 138112 h 828675"/>
                <a:gd name="connsiteX4" fmla="*/ 26193 w 704850"/>
                <a:gd name="connsiteY4" fmla="*/ 85725 h 828675"/>
                <a:gd name="connsiteX5" fmla="*/ 9525 w 704850"/>
                <a:gd name="connsiteY5" fmla="*/ 59531 h 828675"/>
                <a:gd name="connsiteX6" fmla="*/ 0 w 704850"/>
                <a:gd name="connsiteY6" fmla="*/ 35718 h 828675"/>
                <a:gd name="connsiteX7" fmla="*/ 0 w 704850"/>
                <a:gd name="connsiteY7" fmla="*/ 16668 h 828675"/>
                <a:gd name="connsiteX8" fmla="*/ 4762 w 704850"/>
                <a:gd name="connsiteY8" fmla="*/ 4762 h 828675"/>
                <a:gd name="connsiteX9" fmla="*/ 19050 w 704850"/>
                <a:gd name="connsiteY9" fmla="*/ 0 h 828675"/>
                <a:gd name="connsiteX10" fmla="*/ 47625 w 704850"/>
                <a:gd name="connsiteY10" fmla="*/ 7143 h 828675"/>
                <a:gd name="connsiteX11" fmla="*/ 85725 w 704850"/>
                <a:gd name="connsiteY11" fmla="*/ 33337 h 828675"/>
                <a:gd name="connsiteX12" fmla="*/ 202406 w 704850"/>
                <a:gd name="connsiteY12" fmla="*/ 116681 h 828675"/>
                <a:gd name="connsiteX13" fmla="*/ 304800 w 704850"/>
                <a:gd name="connsiteY13" fmla="*/ 188118 h 828675"/>
                <a:gd name="connsiteX14" fmla="*/ 392906 w 704850"/>
                <a:gd name="connsiteY14" fmla="*/ 252412 h 828675"/>
                <a:gd name="connsiteX15" fmla="*/ 514350 w 704850"/>
                <a:gd name="connsiteY15" fmla="*/ 350043 h 828675"/>
                <a:gd name="connsiteX16" fmla="*/ 600075 w 704850"/>
                <a:gd name="connsiteY16" fmla="*/ 423862 h 828675"/>
                <a:gd name="connsiteX17" fmla="*/ 645318 w 704850"/>
                <a:gd name="connsiteY17" fmla="*/ 478631 h 828675"/>
                <a:gd name="connsiteX18" fmla="*/ 671512 w 704850"/>
                <a:gd name="connsiteY18" fmla="*/ 514350 h 828675"/>
                <a:gd name="connsiteX19" fmla="*/ 692943 w 704850"/>
                <a:gd name="connsiteY19" fmla="*/ 550068 h 828675"/>
                <a:gd name="connsiteX20" fmla="*/ 702468 w 704850"/>
                <a:gd name="connsiteY20" fmla="*/ 595312 h 828675"/>
                <a:gd name="connsiteX21" fmla="*/ 704850 w 704850"/>
                <a:gd name="connsiteY21" fmla="*/ 640556 h 828675"/>
                <a:gd name="connsiteX22" fmla="*/ 702468 w 704850"/>
                <a:gd name="connsiteY22" fmla="*/ 690562 h 828675"/>
                <a:gd name="connsiteX23" fmla="*/ 695325 w 704850"/>
                <a:gd name="connsiteY23" fmla="*/ 733425 h 828675"/>
                <a:gd name="connsiteX24" fmla="*/ 673893 w 704850"/>
                <a:gd name="connsiteY24" fmla="*/ 781050 h 828675"/>
                <a:gd name="connsiteX25" fmla="*/ 650081 w 704850"/>
                <a:gd name="connsiteY25" fmla="*/ 812006 h 828675"/>
                <a:gd name="connsiteX26" fmla="*/ 623887 w 704850"/>
                <a:gd name="connsiteY26" fmla="*/ 828675 h 828675"/>
                <a:gd name="connsiteX27" fmla="*/ 600075 w 704850"/>
                <a:gd name="connsiteY27" fmla="*/ 828675 h 828675"/>
                <a:gd name="connsiteX28" fmla="*/ 561975 w 704850"/>
                <a:gd name="connsiteY28" fmla="*/ 812006 h 828675"/>
                <a:gd name="connsiteX29" fmla="*/ 523875 w 704850"/>
                <a:gd name="connsiteY29" fmla="*/ 785812 h 828675"/>
                <a:gd name="connsiteX30" fmla="*/ 488156 w 704850"/>
                <a:gd name="connsiteY30" fmla="*/ 752475 h 828675"/>
                <a:gd name="connsiteX31" fmla="*/ 450056 w 704850"/>
                <a:gd name="connsiteY31" fmla="*/ 697706 h 828675"/>
                <a:gd name="connsiteX32" fmla="*/ 395287 w 704850"/>
                <a:gd name="connsiteY32" fmla="*/ 61674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4850" h="828675">
                  <a:moveTo>
                    <a:pt x="395287" y="616743"/>
                  </a:moveTo>
                  <a:lnTo>
                    <a:pt x="254793" y="411956"/>
                  </a:lnTo>
                  <a:lnTo>
                    <a:pt x="145256" y="257175"/>
                  </a:lnTo>
                  <a:lnTo>
                    <a:pt x="61912" y="138112"/>
                  </a:lnTo>
                  <a:lnTo>
                    <a:pt x="26193" y="85725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7143"/>
                  </a:lnTo>
                  <a:lnTo>
                    <a:pt x="85725" y="33337"/>
                  </a:lnTo>
                  <a:lnTo>
                    <a:pt x="202406" y="116681"/>
                  </a:lnTo>
                  <a:lnTo>
                    <a:pt x="304800" y="188118"/>
                  </a:lnTo>
                  <a:lnTo>
                    <a:pt x="392906" y="252412"/>
                  </a:lnTo>
                  <a:lnTo>
                    <a:pt x="514350" y="350043"/>
                  </a:lnTo>
                  <a:lnTo>
                    <a:pt x="600075" y="423862"/>
                  </a:lnTo>
                  <a:lnTo>
                    <a:pt x="645318" y="478631"/>
                  </a:lnTo>
                  <a:lnTo>
                    <a:pt x="671512" y="514350"/>
                  </a:lnTo>
                  <a:lnTo>
                    <a:pt x="692943" y="550068"/>
                  </a:lnTo>
                  <a:lnTo>
                    <a:pt x="702468" y="595312"/>
                  </a:lnTo>
                  <a:lnTo>
                    <a:pt x="704850" y="640556"/>
                  </a:lnTo>
                  <a:lnTo>
                    <a:pt x="702468" y="690562"/>
                  </a:lnTo>
                  <a:lnTo>
                    <a:pt x="695325" y="733425"/>
                  </a:lnTo>
                  <a:lnTo>
                    <a:pt x="673893" y="781050"/>
                  </a:lnTo>
                  <a:lnTo>
                    <a:pt x="650081" y="812006"/>
                  </a:lnTo>
                  <a:lnTo>
                    <a:pt x="623887" y="828675"/>
                  </a:lnTo>
                  <a:lnTo>
                    <a:pt x="600075" y="828675"/>
                  </a:lnTo>
                  <a:lnTo>
                    <a:pt x="561975" y="812006"/>
                  </a:lnTo>
                  <a:lnTo>
                    <a:pt x="523875" y="785812"/>
                  </a:lnTo>
                  <a:lnTo>
                    <a:pt x="488156" y="752475"/>
                  </a:lnTo>
                  <a:lnTo>
                    <a:pt x="450056" y="697706"/>
                  </a:lnTo>
                  <a:lnTo>
                    <a:pt x="395287" y="6167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6E4DD02B-DBCF-4A75-8CA9-34D3C265B2E1}"/>
                </a:ext>
              </a:extLst>
            </p:cNvPr>
            <p:cNvSpPr/>
            <p:nvPr/>
          </p:nvSpPr>
          <p:spPr>
            <a:xfrm>
              <a:off x="4570413" y="1579592"/>
              <a:ext cx="661987" cy="849600"/>
            </a:xfrm>
            <a:custGeom>
              <a:avLst/>
              <a:gdLst>
                <a:gd name="connsiteX0" fmla="*/ 373856 w 661987"/>
                <a:gd name="connsiteY0" fmla="*/ 638175 h 850106"/>
                <a:gd name="connsiteX1" fmla="*/ 273844 w 661987"/>
                <a:gd name="connsiteY1" fmla="*/ 445294 h 850106"/>
                <a:gd name="connsiteX2" fmla="*/ 192881 w 661987"/>
                <a:gd name="connsiteY2" fmla="*/ 316706 h 850106"/>
                <a:gd name="connsiteX3" fmla="*/ 135731 w 661987"/>
                <a:gd name="connsiteY3" fmla="*/ 226219 h 850106"/>
                <a:gd name="connsiteX4" fmla="*/ 42862 w 661987"/>
                <a:gd name="connsiteY4" fmla="*/ 102394 h 850106"/>
                <a:gd name="connsiteX5" fmla="*/ 23812 w 661987"/>
                <a:gd name="connsiteY5" fmla="*/ 76200 h 850106"/>
                <a:gd name="connsiteX6" fmla="*/ 11906 w 661987"/>
                <a:gd name="connsiteY6" fmla="*/ 57150 h 850106"/>
                <a:gd name="connsiteX7" fmla="*/ 2381 w 661987"/>
                <a:gd name="connsiteY7" fmla="*/ 33337 h 850106"/>
                <a:gd name="connsiteX8" fmla="*/ 0 w 661987"/>
                <a:gd name="connsiteY8" fmla="*/ 21431 h 850106"/>
                <a:gd name="connsiteX9" fmla="*/ 4762 w 661987"/>
                <a:gd name="connsiteY9" fmla="*/ 7144 h 850106"/>
                <a:gd name="connsiteX10" fmla="*/ 21431 w 661987"/>
                <a:gd name="connsiteY10" fmla="*/ 0 h 850106"/>
                <a:gd name="connsiteX11" fmla="*/ 57150 w 661987"/>
                <a:gd name="connsiteY11" fmla="*/ 7144 h 850106"/>
                <a:gd name="connsiteX12" fmla="*/ 152400 w 661987"/>
                <a:gd name="connsiteY12" fmla="*/ 73819 h 850106"/>
                <a:gd name="connsiteX13" fmla="*/ 330994 w 661987"/>
                <a:gd name="connsiteY13" fmla="*/ 202406 h 850106"/>
                <a:gd name="connsiteX14" fmla="*/ 431006 w 661987"/>
                <a:gd name="connsiteY14" fmla="*/ 266700 h 850106"/>
                <a:gd name="connsiteX15" fmla="*/ 478631 w 661987"/>
                <a:gd name="connsiteY15" fmla="*/ 300037 h 850106"/>
                <a:gd name="connsiteX16" fmla="*/ 519112 w 661987"/>
                <a:gd name="connsiteY16" fmla="*/ 330994 h 850106"/>
                <a:gd name="connsiteX17" fmla="*/ 564356 w 661987"/>
                <a:gd name="connsiteY17" fmla="*/ 376237 h 850106"/>
                <a:gd name="connsiteX18" fmla="*/ 609600 w 661987"/>
                <a:gd name="connsiteY18" fmla="*/ 435769 h 850106"/>
                <a:gd name="connsiteX19" fmla="*/ 640556 w 661987"/>
                <a:gd name="connsiteY19" fmla="*/ 500062 h 850106"/>
                <a:gd name="connsiteX20" fmla="*/ 657225 w 661987"/>
                <a:gd name="connsiteY20" fmla="*/ 552450 h 850106"/>
                <a:gd name="connsiteX21" fmla="*/ 661987 w 661987"/>
                <a:gd name="connsiteY21" fmla="*/ 604837 h 850106"/>
                <a:gd name="connsiteX22" fmla="*/ 661987 w 661987"/>
                <a:gd name="connsiteY22" fmla="*/ 659606 h 850106"/>
                <a:gd name="connsiteX23" fmla="*/ 654844 w 661987"/>
                <a:gd name="connsiteY23" fmla="*/ 728662 h 850106"/>
                <a:gd name="connsiteX24" fmla="*/ 640556 w 661987"/>
                <a:gd name="connsiteY24" fmla="*/ 781050 h 850106"/>
                <a:gd name="connsiteX25" fmla="*/ 623887 w 661987"/>
                <a:gd name="connsiteY25" fmla="*/ 814387 h 850106"/>
                <a:gd name="connsiteX26" fmla="*/ 604837 w 661987"/>
                <a:gd name="connsiteY26" fmla="*/ 835819 h 850106"/>
                <a:gd name="connsiteX27" fmla="*/ 585787 w 661987"/>
                <a:gd name="connsiteY27" fmla="*/ 845344 h 850106"/>
                <a:gd name="connsiteX28" fmla="*/ 550069 w 661987"/>
                <a:gd name="connsiteY28" fmla="*/ 850106 h 850106"/>
                <a:gd name="connsiteX29" fmla="*/ 516731 w 661987"/>
                <a:gd name="connsiteY29" fmla="*/ 840581 h 850106"/>
                <a:gd name="connsiteX30" fmla="*/ 492919 w 661987"/>
                <a:gd name="connsiteY30" fmla="*/ 819150 h 850106"/>
                <a:gd name="connsiteX31" fmla="*/ 450056 w 661987"/>
                <a:gd name="connsiteY31" fmla="*/ 773906 h 850106"/>
                <a:gd name="connsiteX32" fmla="*/ 421481 w 661987"/>
                <a:gd name="connsiteY32" fmla="*/ 740569 h 850106"/>
                <a:gd name="connsiteX33" fmla="*/ 404812 w 661987"/>
                <a:gd name="connsiteY33" fmla="*/ 707231 h 850106"/>
                <a:gd name="connsiteX34" fmla="*/ 373856 w 661987"/>
                <a:gd name="connsiteY34" fmla="*/ 638175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1987" h="850106">
                  <a:moveTo>
                    <a:pt x="373856" y="638175"/>
                  </a:moveTo>
                  <a:lnTo>
                    <a:pt x="273844" y="445294"/>
                  </a:lnTo>
                  <a:lnTo>
                    <a:pt x="192881" y="316706"/>
                  </a:lnTo>
                  <a:lnTo>
                    <a:pt x="135731" y="226219"/>
                  </a:lnTo>
                  <a:lnTo>
                    <a:pt x="42862" y="102394"/>
                  </a:lnTo>
                  <a:lnTo>
                    <a:pt x="23812" y="76200"/>
                  </a:lnTo>
                  <a:lnTo>
                    <a:pt x="11906" y="57150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7150" y="7144"/>
                  </a:lnTo>
                  <a:lnTo>
                    <a:pt x="152400" y="73819"/>
                  </a:lnTo>
                  <a:lnTo>
                    <a:pt x="330994" y="202406"/>
                  </a:lnTo>
                  <a:lnTo>
                    <a:pt x="431006" y="266700"/>
                  </a:lnTo>
                  <a:lnTo>
                    <a:pt x="478631" y="300037"/>
                  </a:lnTo>
                  <a:lnTo>
                    <a:pt x="519112" y="330994"/>
                  </a:lnTo>
                  <a:lnTo>
                    <a:pt x="564356" y="376237"/>
                  </a:lnTo>
                  <a:lnTo>
                    <a:pt x="609600" y="435769"/>
                  </a:lnTo>
                  <a:lnTo>
                    <a:pt x="640556" y="500062"/>
                  </a:lnTo>
                  <a:lnTo>
                    <a:pt x="657225" y="552450"/>
                  </a:lnTo>
                  <a:lnTo>
                    <a:pt x="661987" y="604837"/>
                  </a:lnTo>
                  <a:lnTo>
                    <a:pt x="661987" y="659606"/>
                  </a:lnTo>
                  <a:lnTo>
                    <a:pt x="654844" y="728662"/>
                  </a:lnTo>
                  <a:lnTo>
                    <a:pt x="640556" y="781050"/>
                  </a:lnTo>
                  <a:lnTo>
                    <a:pt x="623887" y="814387"/>
                  </a:lnTo>
                  <a:lnTo>
                    <a:pt x="604837" y="835819"/>
                  </a:lnTo>
                  <a:lnTo>
                    <a:pt x="585787" y="845344"/>
                  </a:lnTo>
                  <a:lnTo>
                    <a:pt x="550069" y="850106"/>
                  </a:lnTo>
                  <a:lnTo>
                    <a:pt x="516731" y="840581"/>
                  </a:lnTo>
                  <a:lnTo>
                    <a:pt x="492919" y="819150"/>
                  </a:lnTo>
                  <a:lnTo>
                    <a:pt x="450056" y="773906"/>
                  </a:lnTo>
                  <a:lnTo>
                    <a:pt x="421481" y="740569"/>
                  </a:lnTo>
                  <a:lnTo>
                    <a:pt x="404812" y="707231"/>
                  </a:lnTo>
                  <a:lnTo>
                    <a:pt x="373856" y="6381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549BDDEC-CF9A-455C-9BCC-8C05114D3A7B}"/>
                </a:ext>
              </a:extLst>
            </p:cNvPr>
            <p:cNvSpPr/>
            <p:nvPr/>
          </p:nvSpPr>
          <p:spPr>
            <a:xfrm>
              <a:off x="5799138" y="1493838"/>
              <a:ext cx="771525" cy="878185"/>
            </a:xfrm>
            <a:custGeom>
              <a:avLst/>
              <a:gdLst>
                <a:gd name="connsiteX0" fmla="*/ 342900 w 771525"/>
                <a:gd name="connsiteY0" fmla="*/ 631031 h 878681"/>
                <a:gd name="connsiteX1" fmla="*/ 207169 w 771525"/>
                <a:gd name="connsiteY1" fmla="*/ 740569 h 878681"/>
                <a:gd name="connsiteX2" fmla="*/ 90487 w 771525"/>
                <a:gd name="connsiteY2" fmla="*/ 835819 h 878681"/>
                <a:gd name="connsiteX3" fmla="*/ 47625 w 771525"/>
                <a:gd name="connsiteY3" fmla="*/ 869156 h 878681"/>
                <a:gd name="connsiteX4" fmla="*/ 28575 w 771525"/>
                <a:gd name="connsiteY4" fmla="*/ 878681 h 878681"/>
                <a:gd name="connsiteX5" fmla="*/ 14287 w 771525"/>
                <a:gd name="connsiteY5" fmla="*/ 876300 h 878681"/>
                <a:gd name="connsiteX6" fmla="*/ 4762 w 771525"/>
                <a:gd name="connsiteY6" fmla="*/ 869156 h 878681"/>
                <a:gd name="connsiteX7" fmla="*/ 0 w 771525"/>
                <a:gd name="connsiteY7" fmla="*/ 850106 h 878681"/>
                <a:gd name="connsiteX8" fmla="*/ 9525 w 771525"/>
                <a:gd name="connsiteY8" fmla="*/ 814387 h 878681"/>
                <a:gd name="connsiteX9" fmla="*/ 64294 w 771525"/>
                <a:gd name="connsiteY9" fmla="*/ 721519 h 878681"/>
                <a:gd name="connsiteX10" fmla="*/ 133350 w 771525"/>
                <a:gd name="connsiteY10" fmla="*/ 600075 h 878681"/>
                <a:gd name="connsiteX11" fmla="*/ 204787 w 771525"/>
                <a:gd name="connsiteY11" fmla="*/ 473869 h 878681"/>
                <a:gd name="connsiteX12" fmla="*/ 266700 w 771525"/>
                <a:gd name="connsiteY12" fmla="*/ 354806 h 878681"/>
                <a:gd name="connsiteX13" fmla="*/ 300037 w 771525"/>
                <a:gd name="connsiteY13" fmla="*/ 264319 h 878681"/>
                <a:gd name="connsiteX14" fmla="*/ 304800 w 771525"/>
                <a:gd name="connsiteY14" fmla="*/ 230981 h 878681"/>
                <a:gd name="connsiteX15" fmla="*/ 304800 w 771525"/>
                <a:gd name="connsiteY15" fmla="*/ 195262 h 878681"/>
                <a:gd name="connsiteX16" fmla="*/ 295275 w 771525"/>
                <a:gd name="connsiteY16" fmla="*/ 157162 h 878681"/>
                <a:gd name="connsiteX17" fmla="*/ 278606 w 771525"/>
                <a:gd name="connsiteY17" fmla="*/ 111919 h 878681"/>
                <a:gd name="connsiteX18" fmla="*/ 257175 w 771525"/>
                <a:gd name="connsiteY18" fmla="*/ 83344 h 878681"/>
                <a:gd name="connsiteX19" fmla="*/ 238125 w 771525"/>
                <a:gd name="connsiteY19" fmla="*/ 59531 h 878681"/>
                <a:gd name="connsiteX20" fmla="*/ 226219 w 771525"/>
                <a:gd name="connsiteY20" fmla="*/ 45244 h 878681"/>
                <a:gd name="connsiteX21" fmla="*/ 221456 w 771525"/>
                <a:gd name="connsiteY21" fmla="*/ 26194 h 878681"/>
                <a:gd name="connsiteX22" fmla="*/ 226219 w 771525"/>
                <a:gd name="connsiteY22" fmla="*/ 4762 h 878681"/>
                <a:gd name="connsiteX23" fmla="*/ 235744 w 771525"/>
                <a:gd name="connsiteY23" fmla="*/ 0 h 878681"/>
                <a:gd name="connsiteX24" fmla="*/ 247650 w 771525"/>
                <a:gd name="connsiteY24" fmla="*/ 0 h 878681"/>
                <a:gd name="connsiteX25" fmla="*/ 276225 w 771525"/>
                <a:gd name="connsiteY25" fmla="*/ 7144 h 878681"/>
                <a:gd name="connsiteX26" fmla="*/ 330994 w 771525"/>
                <a:gd name="connsiteY26" fmla="*/ 26194 h 878681"/>
                <a:gd name="connsiteX27" fmla="*/ 402431 w 771525"/>
                <a:gd name="connsiteY27" fmla="*/ 59531 h 878681"/>
                <a:gd name="connsiteX28" fmla="*/ 445294 w 771525"/>
                <a:gd name="connsiteY28" fmla="*/ 80962 h 878681"/>
                <a:gd name="connsiteX29" fmla="*/ 523875 w 771525"/>
                <a:gd name="connsiteY29" fmla="*/ 123825 h 878681"/>
                <a:gd name="connsiteX30" fmla="*/ 602456 w 771525"/>
                <a:gd name="connsiteY30" fmla="*/ 171450 h 878681"/>
                <a:gd name="connsiteX31" fmla="*/ 688181 w 771525"/>
                <a:gd name="connsiteY31" fmla="*/ 230981 h 878681"/>
                <a:gd name="connsiteX32" fmla="*/ 742950 w 771525"/>
                <a:gd name="connsiteY32" fmla="*/ 276225 h 878681"/>
                <a:gd name="connsiteX33" fmla="*/ 764381 w 771525"/>
                <a:gd name="connsiteY33" fmla="*/ 300037 h 878681"/>
                <a:gd name="connsiteX34" fmla="*/ 771525 w 771525"/>
                <a:gd name="connsiteY34" fmla="*/ 314325 h 878681"/>
                <a:gd name="connsiteX35" fmla="*/ 771525 w 771525"/>
                <a:gd name="connsiteY35" fmla="*/ 326231 h 878681"/>
                <a:gd name="connsiteX36" fmla="*/ 762000 w 771525"/>
                <a:gd name="connsiteY36" fmla="*/ 342900 h 878681"/>
                <a:gd name="connsiteX37" fmla="*/ 738187 w 771525"/>
                <a:gd name="connsiteY37" fmla="*/ 354806 h 878681"/>
                <a:gd name="connsiteX38" fmla="*/ 635794 w 771525"/>
                <a:gd name="connsiteY38" fmla="*/ 392906 h 878681"/>
                <a:gd name="connsiteX39" fmla="*/ 488156 w 771525"/>
                <a:gd name="connsiteY39" fmla="*/ 514350 h 878681"/>
                <a:gd name="connsiteX40" fmla="*/ 342900 w 771525"/>
                <a:gd name="connsiteY40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1525" h="878681">
                  <a:moveTo>
                    <a:pt x="342900" y="631031"/>
                  </a:moveTo>
                  <a:lnTo>
                    <a:pt x="207169" y="740569"/>
                  </a:lnTo>
                  <a:lnTo>
                    <a:pt x="90487" y="835819"/>
                  </a:lnTo>
                  <a:lnTo>
                    <a:pt x="47625" y="869156"/>
                  </a:lnTo>
                  <a:lnTo>
                    <a:pt x="28575" y="878681"/>
                  </a:lnTo>
                  <a:lnTo>
                    <a:pt x="14287" y="876300"/>
                  </a:lnTo>
                  <a:lnTo>
                    <a:pt x="4762" y="869156"/>
                  </a:lnTo>
                  <a:lnTo>
                    <a:pt x="0" y="850106"/>
                  </a:lnTo>
                  <a:lnTo>
                    <a:pt x="9525" y="814387"/>
                  </a:lnTo>
                  <a:lnTo>
                    <a:pt x="64294" y="721519"/>
                  </a:lnTo>
                  <a:lnTo>
                    <a:pt x="133350" y="600075"/>
                  </a:lnTo>
                  <a:lnTo>
                    <a:pt x="204787" y="473869"/>
                  </a:lnTo>
                  <a:lnTo>
                    <a:pt x="266700" y="354806"/>
                  </a:lnTo>
                  <a:lnTo>
                    <a:pt x="300037" y="264319"/>
                  </a:lnTo>
                  <a:lnTo>
                    <a:pt x="304800" y="230981"/>
                  </a:lnTo>
                  <a:lnTo>
                    <a:pt x="304800" y="195262"/>
                  </a:lnTo>
                  <a:lnTo>
                    <a:pt x="295275" y="157162"/>
                  </a:lnTo>
                  <a:lnTo>
                    <a:pt x="278606" y="111919"/>
                  </a:lnTo>
                  <a:lnTo>
                    <a:pt x="257175" y="83344"/>
                  </a:lnTo>
                  <a:lnTo>
                    <a:pt x="238125" y="59531"/>
                  </a:lnTo>
                  <a:lnTo>
                    <a:pt x="226219" y="45244"/>
                  </a:lnTo>
                  <a:lnTo>
                    <a:pt x="221456" y="26194"/>
                  </a:lnTo>
                  <a:lnTo>
                    <a:pt x="226219" y="4762"/>
                  </a:lnTo>
                  <a:lnTo>
                    <a:pt x="235744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30994" y="26194"/>
                  </a:lnTo>
                  <a:lnTo>
                    <a:pt x="402431" y="59531"/>
                  </a:lnTo>
                  <a:lnTo>
                    <a:pt x="445294" y="80962"/>
                  </a:lnTo>
                  <a:lnTo>
                    <a:pt x="523875" y="123825"/>
                  </a:lnTo>
                  <a:lnTo>
                    <a:pt x="602456" y="171450"/>
                  </a:lnTo>
                  <a:lnTo>
                    <a:pt x="688181" y="230981"/>
                  </a:lnTo>
                  <a:lnTo>
                    <a:pt x="742950" y="276225"/>
                  </a:lnTo>
                  <a:lnTo>
                    <a:pt x="764381" y="300037"/>
                  </a:lnTo>
                  <a:lnTo>
                    <a:pt x="771525" y="314325"/>
                  </a:lnTo>
                  <a:lnTo>
                    <a:pt x="771525" y="326231"/>
                  </a:lnTo>
                  <a:lnTo>
                    <a:pt x="762000" y="342900"/>
                  </a:lnTo>
                  <a:lnTo>
                    <a:pt x="738187" y="354806"/>
                  </a:lnTo>
                  <a:lnTo>
                    <a:pt x="635794" y="392906"/>
                  </a:lnTo>
                  <a:lnTo>
                    <a:pt x="488156" y="514350"/>
                  </a:lnTo>
                  <a:lnTo>
                    <a:pt x="342900" y="631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6B46D884-0AA3-4B6A-AE0A-69495BEFE51A}"/>
                </a:ext>
              </a:extLst>
            </p:cNvPr>
            <p:cNvSpPr/>
            <p:nvPr/>
          </p:nvSpPr>
          <p:spPr>
            <a:xfrm>
              <a:off x="3578225" y="2487950"/>
              <a:ext cx="3522663" cy="544697"/>
            </a:xfrm>
            <a:custGeom>
              <a:avLst/>
              <a:gdLst>
                <a:gd name="connsiteX0" fmla="*/ 1329109 w 3521629"/>
                <a:gd name="connsiteY0" fmla="*/ 421508 h 543881"/>
                <a:gd name="connsiteX1" fmla="*/ 951791 w 3521629"/>
                <a:gd name="connsiteY1" fmla="*/ 465698 h 543881"/>
                <a:gd name="connsiteX2" fmla="*/ 611866 w 3521629"/>
                <a:gd name="connsiteY2" fmla="*/ 499691 h 543881"/>
                <a:gd name="connsiteX3" fmla="*/ 367119 w 3521629"/>
                <a:gd name="connsiteY3" fmla="*/ 523486 h 543881"/>
                <a:gd name="connsiteX4" fmla="*/ 33992 w 3521629"/>
                <a:gd name="connsiteY4" fmla="*/ 543881 h 543881"/>
                <a:gd name="connsiteX5" fmla="*/ 0 w 3521629"/>
                <a:gd name="connsiteY5" fmla="*/ 336527 h 543881"/>
                <a:gd name="connsiteX6" fmla="*/ 326328 w 3521629"/>
                <a:gd name="connsiteY6" fmla="*/ 336527 h 543881"/>
                <a:gd name="connsiteX7" fmla="*/ 523485 w 3521629"/>
                <a:gd name="connsiteY7" fmla="*/ 322930 h 543881"/>
                <a:gd name="connsiteX8" fmla="*/ 975586 w 3521629"/>
                <a:gd name="connsiteY8" fmla="*/ 282139 h 543881"/>
                <a:gd name="connsiteX9" fmla="*/ 1397094 w 3521629"/>
                <a:gd name="connsiteY9" fmla="*/ 231150 h 543881"/>
                <a:gd name="connsiteX10" fmla="*/ 1828800 w 3521629"/>
                <a:gd name="connsiteY10" fmla="*/ 176762 h 543881"/>
                <a:gd name="connsiteX11" fmla="*/ 2246908 w 3521629"/>
                <a:gd name="connsiteY11" fmla="*/ 115575 h 543881"/>
                <a:gd name="connsiteX12" fmla="*/ 2658218 w 3521629"/>
                <a:gd name="connsiteY12" fmla="*/ 54388 h 543881"/>
                <a:gd name="connsiteX13" fmla="*/ 3008342 w 3521629"/>
                <a:gd name="connsiteY13" fmla="*/ 6799 h 543881"/>
                <a:gd name="connsiteX14" fmla="*/ 3049133 w 3521629"/>
                <a:gd name="connsiteY14" fmla="*/ 0 h 543881"/>
                <a:gd name="connsiteX15" fmla="*/ 3168107 w 3521629"/>
                <a:gd name="connsiteY15" fmla="*/ 16997 h 543881"/>
                <a:gd name="connsiteX16" fmla="*/ 3249689 w 3521629"/>
                <a:gd name="connsiteY16" fmla="*/ 30594 h 543881"/>
                <a:gd name="connsiteX17" fmla="*/ 3338069 w 3521629"/>
                <a:gd name="connsiteY17" fmla="*/ 57788 h 543881"/>
                <a:gd name="connsiteX18" fmla="*/ 3402655 w 3521629"/>
                <a:gd name="connsiteY18" fmla="*/ 81582 h 543881"/>
                <a:gd name="connsiteX19" fmla="*/ 3450245 w 3521629"/>
                <a:gd name="connsiteY19" fmla="*/ 105377 h 543881"/>
                <a:gd name="connsiteX20" fmla="*/ 3470640 w 3521629"/>
                <a:gd name="connsiteY20" fmla="*/ 118974 h 543881"/>
                <a:gd name="connsiteX21" fmla="*/ 3494435 w 3521629"/>
                <a:gd name="connsiteY21" fmla="*/ 139370 h 543881"/>
                <a:gd name="connsiteX22" fmla="*/ 3514831 w 3521629"/>
                <a:gd name="connsiteY22" fmla="*/ 169963 h 543881"/>
                <a:gd name="connsiteX23" fmla="*/ 3521629 w 3521629"/>
                <a:gd name="connsiteY23" fmla="*/ 193758 h 543881"/>
                <a:gd name="connsiteX24" fmla="*/ 3518230 w 3521629"/>
                <a:gd name="connsiteY24" fmla="*/ 220952 h 543881"/>
                <a:gd name="connsiteX25" fmla="*/ 3508032 w 3521629"/>
                <a:gd name="connsiteY25" fmla="*/ 237948 h 543881"/>
                <a:gd name="connsiteX26" fmla="*/ 3477439 w 3521629"/>
                <a:gd name="connsiteY26" fmla="*/ 268541 h 543881"/>
                <a:gd name="connsiteX27" fmla="*/ 3412853 w 3521629"/>
                <a:gd name="connsiteY27" fmla="*/ 292336 h 543881"/>
                <a:gd name="connsiteX28" fmla="*/ 3256487 w 3521629"/>
                <a:gd name="connsiteY28" fmla="*/ 278739 h 543881"/>
                <a:gd name="connsiteX29" fmla="*/ 3079726 w 3521629"/>
                <a:gd name="connsiteY29" fmla="*/ 282139 h 543881"/>
                <a:gd name="connsiteX30" fmla="*/ 2885968 w 3521629"/>
                <a:gd name="connsiteY30" fmla="*/ 285538 h 543881"/>
                <a:gd name="connsiteX31" fmla="*/ 2590233 w 3521629"/>
                <a:gd name="connsiteY31" fmla="*/ 305933 h 543881"/>
                <a:gd name="connsiteX32" fmla="*/ 2178923 w 3521629"/>
                <a:gd name="connsiteY32" fmla="*/ 333127 h 543881"/>
                <a:gd name="connsiteX33" fmla="*/ 1703027 w 3521629"/>
                <a:gd name="connsiteY33" fmla="*/ 384116 h 543881"/>
                <a:gd name="connsiteX34" fmla="*/ 1329109 w 3521629"/>
                <a:gd name="connsiteY34" fmla="*/ 421508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21629" h="543881">
                  <a:moveTo>
                    <a:pt x="1329109" y="421508"/>
                  </a:moveTo>
                  <a:lnTo>
                    <a:pt x="951791" y="465698"/>
                  </a:lnTo>
                  <a:lnTo>
                    <a:pt x="611866" y="499691"/>
                  </a:lnTo>
                  <a:lnTo>
                    <a:pt x="367119" y="523486"/>
                  </a:lnTo>
                  <a:lnTo>
                    <a:pt x="33992" y="543881"/>
                  </a:lnTo>
                  <a:lnTo>
                    <a:pt x="0" y="336527"/>
                  </a:lnTo>
                  <a:lnTo>
                    <a:pt x="326328" y="336527"/>
                  </a:lnTo>
                  <a:lnTo>
                    <a:pt x="523485" y="322930"/>
                  </a:lnTo>
                  <a:lnTo>
                    <a:pt x="975586" y="282139"/>
                  </a:lnTo>
                  <a:lnTo>
                    <a:pt x="1397094" y="231150"/>
                  </a:lnTo>
                  <a:lnTo>
                    <a:pt x="1828800" y="176762"/>
                  </a:lnTo>
                  <a:lnTo>
                    <a:pt x="2246908" y="115575"/>
                  </a:lnTo>
                  <a:lnTo>
                    <a:pt x="2658218" y="54388"/>
                  </a:lnTo>
                  <a:lnTo>
                    <a:pt x="3008342" y="6799"/>
                  </a:lnTo>
                  <a:lnTo>
                    <a:pt x="3049133" y="0"/>
                  </a:lnTo>
                  <a:lnTo>
                    <a:pt x="3168107" y="16997"/>
                  </a:lnTo>
                  <a:lnTo>
                    <a:pt x="3249689" y="30594"/>
                  </a:lnTo>
                  <a:lnTo>
                    <a:pt x="3338069" y="57788"/>
                  </a:lnTo>
                  <a:lnTo>
                    <a:pt x="3402655" y="81582"/>
                  </a:lnTo>
                  <a:lnTo>
                    <a:pt x="3450245" y="105377"/>
                  </a:lnTo>
                  <a:lnTo>
                    <a:pt x="3470640" y="118974"/>
                  </a:lnTo>
                  <a:lnTo>
                    <a:pt x="3494435" y="139370"/>
                  </a:lnTo>
                  <a:lnTo>
                    <a:pt x="3514831" y="169963"/>
                  </a:lnTo>
                  <a:lnTo>
                    <a:pt x="3521629" y="193758"/>
                  </a:lnTo>
                  <a:lnTo>
                    <a:pt x="3518230" y="220952"/>
                  </a:lnTo>
                  <a:lnTo>
                    <a:pt x="3508032" y="237948"/>
                  </a:lnTo>
                  <a:lnTo>
                    <a:pt x="3477439" y="268541"/>
                  </a:lnTo>
                  <a:lnTo>
                    <a:pt x="3412853" y="292336"/>
                  </a:lnTo>
                  <a:lnTo>
                    <a:pt x="3256487" y="278739"/>
                  </a:lnTo>
                  <a:lnTo>
                    <a:pt x="3079726" y="282139"/>
                  </a:lnTo>
                  <a:lnTo>
                    <a:pt x="2885968" y="285538"/>
                  </a:lnTo>
                  <a:lnTo>
                    <a:pt x="2590233" y="305933"/>
                  </a:lnTo>
                  <a:lnTo>
                    <a:pt x="2178923" y="333127"/>
                  </a:lnTo>
                  <a:lnTo>
                    <a:pt x="1703027" y="384116"/>
                  </a:lnTo>
                  <a:lnTo>
                    <a:pt x="1329109" y="4215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C56092F0-B5CA-43E3-9E9A-BA29CD8E7722}"/>
                </a:ext>
              </a:extLst>
            </p:cNvPr>
            <p:cNvSpPr/>
            <p:nvPr/>
          </p:nvSpPr>
          <p:spPr>
            <a:xfrm>
              <a:off x="3595688" y="3132694"/>
              <a:ext cx="1684337" cy="406538"/>
            </a:xfrm>
            <a:custGeom>
              <a:avLst/>
              <a:gdLst>
                <a:gd name="connsiteX0" fmla="*/ 678656 w 1683543"/>
                <a:gd name="connsiteY0" fmla="*/ 371475 h 407194"/>
                <a:gd name="connsiteX1" fmla="*/ 373856 w 1683543"/>
                <a:gd name="connsiteY1" fmla="*/ 407194 h 407194"/>
                <a:gd name="connsiteX2" fmla="*/ 347662 w 1683543"/>
                <a:gd name="connsiteY2" fmla="*/ 407194 h 407194"/>
                <a:gd name="connsiteX3" fmla="*/ 311943 w 1683543"/>
                <a:gd name="connsiteY3" fmla="*/ 400050 h 407194"/>
                <a:gd name="connsiteX4" fmla="*/ 257175 w 1683543"/>
                <a:gd name="connsiteY4" fmla="*/ 378619 h 407194"/>
                <a:gd name="connsiteX5" fmla="*/ 176212 w 1683543"/>
                <a:gd name="connsiteY5" fmla="*/ 335756 h 407194"/>
                <a:gd name="connsiteX6" fmla="*/ 92868 w 1683543"/>
                <a:gd name="connsiteY6" fmla="*/ 288131 h 407194"/>
                <a:gd name="connsiteX7" fmla="*/ 0 w 1683543"/>
                <a:gd name="connsiteY7" fmla="*/ 238125 h 407194"/>
                <a:gd name="connsiteX8" fmla="*/ 7143 w 1683543"/>
                <a:gd name="connsiteY8" fmla="*/ 92869 h 407194"/>
                <a:gd name="connsiteX9" fmla="*/ 107156 w 1683543"/>
                <a:gd name="connsiteY9" fmla="*/ 140494 h 407194"/>
                <a:gd name="connsiteX10" fmla="*/ 200025 w 1683543"/>
                <a:gd name="connsiteY10" fmla="*/ 183356 h 407194"/>
                <a:gd name="connsiteX11" fmla="*/ 259556 w 1683543"/>
                <a:gd name="connsiteY11" fmla="*/ 204787 h 407194"/>
                <a:gd name="connsiteX12" fmla="*/ 328612 w 1683543"/>
                <a:gd name="connsiteY12" fmla="*/ 221456 h 407194"/>
                <a:gd name="connsiteX13" fmla="*/ 373856 w 1683543"/>
                <a:gd name="connsiteY13" fmla="*/ 228600 h 407194"/>
                <a:gd name="connsiteX14" fmla="*/ 433387 w 1683543"/>
                <a:gd name="connsiteY14" fmla="*/ 228600 h 407194"/>
                <a:gd name="connsiteX15" fmla="*/ 554831 w 1683543"/>
                <a:gd name="connsiteY15" fmla="*/ 207169 h 407194"/>
                <a:gd name="connsiteX16" fmla="*/ 914400 w 1683543"/>
                <a:gd name="connsiteY16" fmla="*/ 138112 h 407194"/>
                <a:gd name="connsiteX17" fmla="*/ 1095375 w 1683543"/>
                <a:gd name="connsiteY17" fmla="*/ 102394 h 407194"/>
                <a:gd name="connsiteX18" fmla="*/ 1240631 w 1683543"/>
                <a:gd name="connsiteY18" fmla="*/ 64294 h 407194"/>
                <a:gd name="connsiteX19" fmla="*/ 1338262 w 1683543"/>
                <a:gd name="connsiteY19" fmla="*/ 30956 h 407194"/>
                <a:gd name="connsiteX20" fmla="*/ 1378743 w 1683543"/>
                <a:gd name="connsiteY20" fmla="*/ 14287 h 407194"/>
                <a:gd name="connsiteX21" fmla="*/ 1407318 w 1683543"/>
                <a:gd name="connsiteY21" fmla="*/ 2381 h 407194"/>
                <a:gd name="connsiteX22" fmla="*/ 1440656 w 1683543"/>
                <a:gd name="connsiteY22" fmla="*/ 0 h 407194"/>
                <a:gd name="connsiteX23" fmla="*/ 1493043 w 1683543"/>
                <a:gd name="connsiteY23" fmla="*/ 11906 h 407194"/>
                <a:gd name="connsiteX24" fmla="*/ 1562100 w 1683543"/>
                <a:gd name="connsiteY24" fmla="*/ 42862 h 407194"/>
                <a:gd name="connsiteX25" fmla="*/ 1607343 w 1683543"/>
                <a:gd name="connsiteY25" fmla="*/ 66675 h 407194"/>
                <a:gd name="connsiteX26" fmla="*/ 1638300 w 1683543"/>
                <a:gd name="connsiteY26" fmla="*/ 85725 h 407194"/>
                <a:gd name="connsiteX27" fmla="*/ 1659731 w 1683543"/>
                <a:gd name="connsiteY27" fmla="*/ 107156 h 407194"/>
                <a:gd name="connsiteX28" fmla="*/ 1676400 w 1683543"/>
                <a:gd name="connsiteY28" fmla="*/ 135731 h 407194"/>
                <a:gd name="connsiteX29" fmla="*/ 1683543 w 1683543"/>
                <a:gd name="connsiteY29" fmla="*/ 164306 h 407194"/>
                <a:gd name="connsiteX30" fmla="*/ 1683543 w 1683543"/>
                <a:gd name="connsiteY30" fmla="*/ 188119 h 407194"/>
                <a:gd name="connsiteX31" fmla="*/ 1674018 w 1683543"/>
                <a:gd name="connsiteY31" fmla="*/ 209550 h 407194"/>
                <a:gd name="connsiteX32" fmla="*/ 1650206 w 1683543"/>
                <a:gd name="connsiteY32" fmla="*/ 226219 h 407194"/>
                <a:gd name="connsiteX33" fmla="*/ 1609725 w 1683543"/>
                <a:gd name="connsiteY33" fmla="*/ 240506 h 407194"/>
                <a:gd name="connsiteX34" fmla="*/ 1450181 w 1683543"/>
                <a:gd name="connsiteY34" fmla="*/ 266700 h 407194"/>
                <a:gd name="connsiteX35" fmla="*/ 1281112 w 1683543"/>
                <a:gd name="connsiteY35" fmla="*/ 290512 h 407194"/>
                <a:gd name="connsiteX36" fmla="*/ 1092993 w 1683543"/>
                <a:gd name="connsiteY36" fmla="*/ 309562 h 407194"/>
                <a:gd name="connsiteX37" fmla="*/ 1002506 w 1683543"/>
                <a:gd name="connsiteY37" fmla="*/ 321469 h 407194"/>
                <a:gd name="connsiteX38" fmla="*/ 809625 w 1683543"/>
                <a:gd name="connsiteY38" fmla="*/ 361950 h 407194"/>
                <a:gd name="connsiteX39" fmla="*/ 678656 w 1683543"/>
                <a:gd name="connsiteY39" fmla="*/ 371475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83543" h="407194">
                  <a:moveTo>
                    <a:pt x="678656" y="371475"/>
                  </a:moveTo>
                  <a:lnTo>
                    <a:pt x="373856" y="407194"/>
                  </a:lnTo>
                  <a:lnTo>
                    <a:pt x="347662" y="407194"/>
                  </a:lnTo>
                  <a:lnTo>
                    <a:pt x="311943" y="400050"/>
                  </a:lnTo>
                  <a:lnTo>
                    <a:pt x="257175" y="378619"/>
                  </a:lnTo>
                  <a:lnTo>
                    <a:pt x="176212" y="335756"/>
                  </a:lnTo>
                  <a:lnTo>
                    <a:pt x="92868" y="288131"/>
                  </a:lnTo>
                  <a:lnTo>
                    <a:pt x="0" y="238125"/>
                  </a:lnTo>
                  <a:lnTo>
                    <a:pt x="7143" y="92869"/>
                  </a:lnTo>
                  <a:lnTo>
                    <a:pt x="107156" y="140494"/>
                  </a:lnTo>
                  <a:lnTo>
                    <a:pt x="200025" y="183356"/>
                  </a:lnTo>
                  <a:lnTo>
                    <a:pt x="259556" y="204787"/>
                  </a:lnTo>
                  <a:lnTo>
                    <a:pt x="328612" y="221456"/>
                  </a:lnTo>
                  <a:lnTo>
                    <a:pt x="373856" y="228600"/>
                  </a:lnTo>
                  <a:lnTo>
                    <a:pt x="433387" y="228600"/>
                  </a:lnTo>
                  <a:lnTo>
                    <a:pt x="554831" y="207169"/>
                  </a:lnTo>
                  <a:lnTo>
                    <a:pt x="914400" y="138112"/>
                  </a:lnTo>
                  <a:lnTo>
                    <a:pt x="1095375" y="102394"/>
                  </a:lnTo>
                  <a:lnTo>
                    <a:pt x="1240631" y="64294"/>
                  </a:lnTo>
                  <a:lnTo>
                    <a:pt x="1338262" y="30956"/>
                  </a:lnTo>
                  <a:lnTo>
                    <a:pt x="1378743" y="14287"/>
                  </a:lnTo>
                  <a:lnTo>
                    <a:pt x="1407318" y="2381"/>
                  </a:lnTo>
                  <a:lnTo>
                    <a:pt x="1440656" y="0"/>
                  </a:lnTo>
                  <a:lnTo>
                    <a:pt x="1493043" y="11906"/>
                  </a:lnTo>
                  <a:lnTo>
                    <a:pt x="1562100" y="42862"/>
                  </a:lnTo>
                  <a:lnTo>
                    <a:pt x="1607343" y="66675"/>
                  </a:lnTo>
                  <a:lnTo>
                    <a:pt x="1638300" y="85725"/>
                  </a:lnTo>
                  <a:lnTo>
                    <a:pt x="1659731" y="107156"/>
                  </a:lnTo>
                  <a:lnTo>
                    <a:pt x="1676400" y="135731"/>
                  </a:lnTo>
                  <a:lnTo>
                    <a:pt x="1683543" y="164306"/>
                  </a:lnTo>
                  <a:lnTo>
                    <a:pt x="1683543" y="188119"/>
                  </a:lnTo>
                  <a:lnTo>
                    <a:pt x="1674018" y="209550"/>
                  </a:lnTo>
                  <a:lnTo>
                    <a:pt x="1650206" y="226219"/>
                  </a:lnTo>
                  <a:lnTo>
                    <a:pt x="1609725" y="240506"/>
                  </a:lnTo>
                  <a:lnTo>
                    <a:pt x="1450181" y="266700"/>
                  </a:lnTo>
                  <a:lnTo>
                    <a:pt x="1281112" y="290512"/>
                  </a:lnTo>
                  <a:lnTo>
                    <a:pt x="1092993" y="309562"/>
                  </a:lnTo>
                  <a:lnTo>
                    <a:pt x="1002506" y="321469"/>
                  </a:lnTo>
                  <a:lnTo>
                    <a:pt x="809625" y="361950"/>
                  </a:lnTo>
                  <a:lnTo>
                    <a:pt x="678656" y="3714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BEA0F08B-7AD3-4EF1-9717-6429480BA690}"/>
                </a:ext>
              </a:extLst>
            </p:cNvPr>
            <p:cNvSpPr/>
            <p:nvPr/>
          </p:nvSpPr>
          <p:spPr>
            <a:xfrm rot="16200000">
              <a:off x="4882091" y="3267049"/>
              <a:ext cx="1561042" cy="977900"/>
            </a:xfrm>
            <a:custGeom>
              <a:avLst/>
              <a:gdLst>
                <a:gd name="connsiteX0" fmla="*/ 890588 w 1562100"/>
                <a:gd name="connsiteY0" fmla="*/ 728663 h 978694"/>
                <a:gd name="connsiteX1" fmla="*/ 711994 w 1562100"/>
                <a:gd name="connsiteY1" fmla="*/ 614363 h 978694"/>
                <a:gd name="connsiteX2" fmla="*/ 614363 w 1562100"/>
                <a:gd name="connsiteY2" fmla="*/ 550069 h 978694"/>
                <a:gd name="connsiteX3" fmla="*/ 478632 w 1562100"/>
                <a:gd name="connsiteY3" fmla="*/ 445294 h 978694"/>
                <a:gd name="connsiteX4" fmla="*/ 342900 w 1562100"/>
                <a:gd name="connsiteY4" fmla="*/ 338138 h 978694"/>
                <a:gd name="connsiteX5" fmla="*/ 223838 w 1562100"/>
                <a:gd name="connsiteY5" fmla="*/ 245269 h 978694"/>
                <a:gd name="connsiteX6" fmla="*/ 130969 w 1562100"/>
                <a:gd name="connsiteY6" fmla="*/ 166688 h 978694"/>
                <a:gd name="connsiteX7" fmla="*/ 47625 w 1562100"/>
                <a:gd name="connsiteY7" fmla="*/ 92869 h 978694"/>
                <a:gd name="connsiteX8" fmla="*/ 19050 w 1562100"/>
                <a:gd name="connsiteY8" fmla="*/ 64294 h 978694"/>
                <a:gd name="connsiteX9" fmla="*/ 4763 w 1562100"/>
                <a:gd name="connsiteY9" fmla="*/ 45244 h 978694"/>
                <a:gd name="connsiteX10" fmla="*/ 0 w 1562100"/>
                <a:gd name="connsiteY10" fmla="*/ 23813 h 978694"/>
                <a:gd name="connsiteX11" fmla="*/ 2382 w 1562100"/>
                <a:gd name="connsiteY11" fmla="*/ 7144 h 978694"/>
                <a:gd name="connsiteX12" fmla="*/ 16669 w 1562100"/>
                <a:gd name="connsiteY12" fmla="*/ 0 h 978694"/>
                <a:gd name="connsiteX13" fmla="*/ 30957 w 1562100"/>
                <a:gd name="connsiteY13" fmla="*/ 0 h 978694"/>
                <a:gd name="connsiteX14" fmla="*/ 57150 w 1562100"/>
                <a:gd name="connsiteY14" fmla="*/ 9525 h 978694"/>
                <a:gd name="connsiteX15" fmla="*/ 157163 w 1562100"/>
                <a:gd name="connsiteY15" fmla="*/ 73819 h 978694"/>
                <a:gd name="connsiteX16" fmla="*/ 300038 w 1562100"/>
                <a:gd name="connsiteY16" fmla="*/ 161925 h 978694"/>
                <a:gd name="connsiteX17" fmla="*/ 421482 w 1562100"/>
                <a:gd name="connsiteY17" fmla="*/ 235744 h 978694"/>
                <a:gd name="connsiteX18" fmla="*/ 564357 w 1562100"/>
                <a:gd name="connsiteY18" fmla="*/ 314325 h 978694"/>
                <a:gd name="connsiteX19" fmla="*/ 702469 w 1562100"/>
                <a:gd name="connsiteY19" fmla="*/ 385763 h 978694"/>
                <a:gd name="connsiteX20" fmla="*/ 823913 w 1562100"/>
                <a:gd name="connsiteY20" fmla="*/ 445294 h 978694"/>
                <a:gd name="connsiteX21" fmla="*/ 952500 w 1562100"/>
                <a:gd name="connsiteY21" fmla="*/ 509588 h 978694"/>
                <a:gd name="connsiteX22" fmla="*/ 1047750 w 1562100"/>
                <a:gd name="connsiteY22" fmla="*/ 552450 h 978694"/>
                <a:gd name="connsiteX23" fmla="*/ 1102519 w 1562100"/>
                <a:gd name="connsiteY23" fmla="*/ 576263 h 978694"/>
                <a:gd name="connsiteX24" fmla="*/ 1154907 w 1562100"/>
                <a:gd name="connsiteY24" fmla="*/ 595313 h 978694"/>
                <a:gd name="connsiteX25" fmla="*/ 1204913 w 1562100"/>
                <a:gd name="connsiteY25" fmla="*/ 609600 h 978694"/>
                <a:gd name="connsiteX26" fmla="*/ 1252538 w 1562100"/>
                <a:gd name="connsiteY26" fmla="*/ 619125 h 978694"/>
                <a:gd name="connsiteX27" fmla="*/ 1297782 w 1562100"/>
                <a:gd name="connsiteY27" fmla="*/ 626269 h 978694"/>
                <a:gd name="connsiteX28" fmla="*/ 1328738 w 1562100"/>
                <a:gd name="connsiteY28" fmla="*/ 628650 h 978694"/>
                <a:gd name="connsiteX29" fmla="*/ 1350169 w 1562100"/>
                <a:gd name="connsiteY29" fmla="*/ 626269 h 978694"/>
                <a:gd name="connsiteX30" fmla="*/ 1373982 w 1562100"/>
                <a:gd name="connsiteY30" fmla="*/ 621507 h 978694"/>
                <a:gd name="connsiteX31" fmla="*/ 1404938 w 1562100"/>
                <a:gd name="connsiteY31" fmla="*/ 600075 h 978694"/>
                <a:gd name="connsiteX32" fmla="*/ 1457325 w 1562100"/>
                <a:gd name="connsiteY32" fmla="*/ 550069 h 978694"/>
                <a:gd name="connsiteX33" fmla="*/ 1497807 w 1562100"/>
                <a:gd name="connsiteY33" fmla="*/ 500063 h 978694"/>
                <a:gd name="connsiteX34" fmla="*/ 1519238 w 1562100"/>
                <a:gd name="connsiteY34" fmla="*/ 478632 h 978694"/>
                <a:gd name="connsiteX35" fmla="*/ 1533525 w 1562100"/>
                <a:gd name="connsiteY35" fmla="*/ 469107 h 978694"/>
                <a:gd name="connsiteX36" fmla="*/ 1547813 w 1562100"/>
                <a:gd name="connsiteY36" fmla="*/ 469107 h 978694"/>
                <a:gd name="connsiteX37" fmla="*/ 1557338 w 1562100"/>
                <a:gd name="connsiteY37" fmla="*/ 473869 h 978694"/>
                <a:gd name="connsiteX38" fmla="*/ 1562100 w 1562100"/>
                <a:gd name="connsiteY38" fmla="*/ 490538 h 978694"/>
                <a:gd name="connsiteX39" fmla="*/ 1557338 w 1562100"/>
                <a:gd name="connsiteY39" fmla="*/ 538163 h 978694"/>
                <a:gd name="connsiteX40" fmla="*/ 1540669 w 1562100"/>
                <a:gd name="connsiteY40" fmla="*/ 609600 h 978694"/>
                <a:gd name="connsiteX41" fmla="*/ 1514475 w 1562100"/>
                <a:gd name="connsiteY41" fmla="*/ 683419 h 978694"/>
                <a:gd name="connsiteX42" fmla="*/ 1476375 w 1562100"/>
                <a:gd name="connsiteY42" fmla="*/ 759619 h 978694"/>
                <a:gd name="connsiteX43" fmla="*/ 1438275 w 1562100"/>
                <a:gd name="connsiteY43" fmla="*/ 819150 h 978694"/>
                <a:gd name="connsiteX44" fmla="*/ 1376363 w 1562100"/>
                <a:gd name="connsiteY44" fmla="*/ 895350 h 978694"/>
                <a:gd name="connsiteX45" fmla="*/ 1326357 w 1562100"/>
                <a:gd name="connsiteY45" fmla="*/ 945357 h 978694"/>
                <a:gd name="connsiteX46" fmla="*/ 1290638 w 1562100"/>
                <a:gd name="connsiteY46" fmla="*/ 971550 h 978694"/>
                <a:gd name="connsiteX47" fmla="*/ 1273969 w 1562100"/>
                <a:gd name="connsiteY47" fmla="*/ 978694 h 978694"/>
                <a:gd name="connsiteX48" fmla="*/ 1254919 w 1562100"/>
                <a:gd name="connsiteY48" fmla="*/ 976313 h 978694"/>
                <a:gd name="connsiteX49" fmla="*/ 1243013 w 1562100"/>
                <a:gd name="connsiteY49" fmla="*/ 971550 h 978694"/>
                <a:gd name="connsiteX50" fmla="*/ 1207294 w 1562100"/>
                <a:gd name="connsiteY50" fmla="*/ 952500 h 978694"/>
                <a:gd name="connsiteX51" fmla="*/ 1159669 w 1562100"/>
                <a:gd name="connsiteY51" fmla="*/ 912019 h 978694"/>
                <a:gd name="connsiteX52" fmla="*/ 1116807 w 1562100"/>
                <a:gd name="connsiteY52" fmla="*/ 873919 h 978694"/>
                <a:gd name="connsiteX53" fmla="*/ 890588 w 1562100"/>
                <a:gd name="connsiteY53" fmla="*/ 72866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978694">
                  <a:moveTo>
                    <a:pt x="890588" y="728663"/>
                  </a:moveTo>
                  <a:lnTo>
                    <a:pt x="711994" y="614363"/>
                  </a:lnTo>
                  <a:lnTo>
                    <a:pt x="614363" y="550069"/>
                  </a:lnTo>
                  <a:lnTo>
                    <a:pt x="478632" y="445294"/>
                  </a:lnTo>
                  <a:lnTo>
                    <a:pt x="342900" y="338138"/>
                  </a:lnTo>
                  <a:lnTo>
                    <a:pt x="223838" y="245269"/>
                  </a:lnTo>
                  <a:lnTo>
                    <a:pt x="130969" y="166688"/>
                  </a:lnTo>
                  <a:lnTo>
                    <a:pt x="47625" y="92869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30957" y="0"/>
                  </a:lnTo>
                  <a:lnTo>
                    <a:pt x="57150" y="9525"/>
                  </a:lnTo>
                  <a:lnTo>
                    <a:pt x="157163" y="73819"/>
                  </a:lnTo>
                  <a:lnTo>
                    <a:pt x="300038" y="161925"/>
                  </a:lnTo>
                  <a:lnTo>
                    <a:pt x="421482" y="235744"/>
                  </a:lnTo>
                  <a:lnTo>
                    <a:pt x="564357" y="314325"/>
                  </a:lnTo>
                  <a:lnTo>
                    <a:pt x="702469" y="385763"/>
                  </a:lnTo>
                  <a:lnTo>
                    <a:pt x="823913" y="445294"/>
                  </a:lnTo>
                  <a:lnTo>
                    <a:pt x="952500" y="509588"/>
                  </a:lnTo>
                  <a:lnTo>
                    <a:pt x="1047750" y="552450"/>
                  </a:lnTo>
                  <a:lnTo>
                    <a:pt x="1102519" y="576263"/>
                  </a:lnTo>
                  <a:lnTo>
                    <a:pt x="1154907" y="595313"/>
                  </a:lnTo>
                  <a:lnTo>
                    <a:pt x="1204913" y="609600"/>
                  </a:lnTo>
                  <a:lnTo>
                    <a:pt x="1252538" y="619125"/>
                  </a:lnTo>
                  <a:lnTo>
                    <a:pt x="1297782" y="626269"/>
                  </a:lnTo>
                  <a:lnTo>
                    <a:pt x="1328738" y="628650"/>
                  </a:lnTo>
                  <a:lnTo>
                    <a:pt x="1350169" y="626269"/>
                  </a:lnTo>
                  <a:lnTo>
                    <a:pt x="1373982" y="621507"/>
                  </a:lnTo>
                  <a:lnTo>
                    <a:pt x="1404938" y="600075"/>
                  </a:lnTo>
                  <a:lnTo>
                    <a:pt x="1457325" y="550069"/>
                  </a:lnTo>
                  <a:lnTo>
                    <a:pt x="1497807" y="500063"/>
                  </a:lnTo>
                  <a:lnTo>
                    <a:pt x="1519238" y="478632"/>
                  </a:lnTo>
                  <a:lnTo>
                    <a:pt x="1533525" y="469107"/>
                  </a:lnTo>
                  <a:lnTo>
                    <a:pt x="1547813" y="469107"/>
                  </a:lnTo>
                  <a:lnTo>
                    <a:pt x="1557338" y="473869"/>
                  </a:lnTo>
                  <a:lnTo>
                    <a:pt x="1562100" y="490538"/>
                  </a:lnTo>
                  <a:lnTo>
                    <a:pt x="1557338" y="538163"/>
                  </a:lnTo>
                  <a:lnTo>
                    <a:pt x="1540669" y="609600"/>
                  </a:lnTo>
                  <a:lnTo>
                    <a:pt x="1514475" y="683419"/>
                  </a:lnTo>
                  <a:lnTo>
                    <a:pt x="1476375" y="759619"/>
                  </a:lnTo>
                  <a:lnTo>
                    <a:pt x="1438275" y="819150"/>
                  </a:lnTo>
                  <a:lnTo>
                    <a:pt x="1376363" y="895350"/>
                  </a:lnTo>
                  <a:lnTo>
                    <a:pt x="1326357" y="945357"/>
                  </a:lnTo>
                  <a:lnTo>
                    <a:pt x="1290638" y="971550"/>
                  </a:lnTo>
                  <a:lnTo>
                    <a:pt x="1273969" y="978694"/>
                  </a:lnTo>
                  <a:lnTo>
                    <a:pt x="1254919" y="976313"/>
                  </a:lnTo>
                  <a:lnTo>
                    <a:pt x="1243013" y="971550"/>
                  </a:lnTo>
                  <a:lnTo>
                    <a:pt x="1207294" y="952500"/>
                  </a:lnTo>
                  <a:lnTo>
                    <a:pt x="1159669" y="912019"/>
                  </a:lnTo>
                  <a:lnTo>
                    <a:pt x="1116807" y="873919"/>
                  </a:lnTo>
                  <a:lnTo>
                    <a:pt x="890588" y="7286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854427D8-357A-493D-91AE-938A4994C9C7}"/>
                </a:ext>
              </a:extLst>
            </p:cNvPr>
            <p:cNvSpPr/>
            <p:nvPr/>
          </p:nvSpPr>
          <p:spPr>
            <a:xfrm rot="16200000">
              <a:off x="1721928" y="3725197"/>
              <a:ext cx="3009332" cy="979488"/>
            </a:xfrm>
            <a:custGeom>
              <a:avLst/>
              <a:gdLst>
                <a:gd name="connsiteX0" fmla="*/ 1513114 w 3009900"/>
                <a:gd name="connsiteY0" fmla="*/ 772886 h 979714"/>
                <a:gd name="connsiteX1" fmla="*/ 1344386 w 3009900"/>
                <a:gd name="connsiteY1" fmla="*/ 718457 h 979714"/>
                <a:gd name="connsiteX2" fmla="*/ 1148443 w 3009900"/>
                <a:gd name="connsiteY2" fmla="*/ 650422 h 979714"/>
                <a:gd name="connsiteX3" fmla="*/ 955221 w 3009900"/>
                <a:gd name="connsiteY3" fmla="*/ 576943 h 979714"/>
                <a:gd name="connsiteX4" fmla="*/ 794657 w 3009900"/>
                <a:gd name="connsiteY4" fmla="*/ 503464 h 979714"/>
                <a:gd name="connsiteX5" fmla="*/ 595993 w 3009900"/>
                <a:gd name="connsiteY5" fmla="*/ 408214 h 979714"/>
                <a:gd name="connsiteX6" fmla="*/ 432707 w 3009900"/>
                <a:gd name="connsiteY6" fmla="*/ 323850 h 979714"/>
                <a:gd name="connsiteX7" fmla="*/ 255814 w 3009900"/>
                <a:gd name="connsiteY7" fmla="*/ 223157 h 979714"/>
                <a:gd name="connsiteX8" fmla="*/ 117021 w 3009900"/>
                <a:gd name="connsiteY8" fmla="*/ 136072 h 979714"/>
                <a:gd name="connsiteX9" fmla="*/ 21771 w 3009900"/>
                <a:gd name="connsiteY9" fmla="*/ 76200 h 979714"/>
                <a:gd name="connsiteX10" fmla="*/ 5443 w 3009900"/>
                <a:gd name="connsiteY10" fmla="*/ 54429 h 979714"/>
                <a:gd name="connsiteX11" fmla="*/ 0 w 3009900"/>
                <a:gd name="connsiteY11" fmla="*/ 27214 h 979714"/>
                <a:gd name="connsiteX12" fmla="*/ 5443 w 3009900"/>
                <a:gd name="connsiteY12" fmla="*/ 8164 h 979714"/>
                <a:gd name="connsiteX13" fmla="*/ 19050 w 3009900"/>
                <a:gd name="connsiteY13" fmla="*/ 0 h 979714"/>
                <a:gd name="connsiteX14" fmla="*/ 48986 w 3009900"/>
                <a:gd name="connsiteY14" fmla="*/ 5443 h 979714"/>
                <a:gd name="connsiteX15" fmla="*/ 255814 w 3009900"/>
                <a:gd name="connsiteY15" fmla="*/ 108857 h 979714"/>
                <a:gd name="connsiteX16" fmla="*/ 375557 w 3009900"/>
                <a:gd name="connsiteY16" fmla="*/ 166007 h 979714"/>
                <a:gd name="connsiteX17" fmla="*/ 478971 w 3009900"/>
                <a:gd name="connsiteY17" fmla="*/ 206829 h 979714"/>
                <a:gd name="connsiteX18" fmla="*/ 625929 w 3009900"/>
                <a:gd name="connsiteY18" fmla="*/ 263979 h 979714"/>
                <a:gd name="connsiteX19" fmla="*/ 808264 w 3009900"/>
                <a:gd name="connsiteY19" fmla="*/ 332014 h 979714"/>
                <a:gd name="connsiteX20" fmla="*/ 952500 w 3009900"/>
                <a:gd name="connsiteY20" fmla="*/ 381000 h 979714"/>
                <a:gd name="connsiteX21" fmla="*/ 1134836 w 3009900"/>
                <a:gd name="connsiteY21" fmla="*/ 435429 h 979714"/>
                <a:gd name="connsiteX22" fmla="*/ 1328057 w 3009900"/>
                <a:gd name="connsiteY22" fmla="*/ 492579 h 979714"/>
                <a:gd name="connsiteX23" fmla="*/ 1521279 w 3009900"/>
                <a:gd name="connsiteY23" fmla="*/ 541564 h 979714"/>
                <a:gd name="connsiteX24" fmla="*/ 1774371 w 3009900"/>
                <a:gd name="connsiteY24" fmla="*/ 598714 h 979714"/>
                <a:gd name="connsiteX25" fmla="*/ 1978479 w 3009900"/>
                <a:gd name="connsiteY25" fmla="*/ 639536 h 979714"/>
                <a:gd name="connsiteX26" fmla="*/ 2103664 w 3009900"/>
                <a:gd name="connsiteY26" fmla="*/ 664029 h 979714"/>
                <a:gd name="connsiteX27" fmla="*/ 2250621 w 3009900"/>
                <a:gd name="connsiteY27" fmla="*/ 683079 h 979714"/>
                <a:gd name="connsiteX28" fmla="*/ 2452007 w 3009900"/>
                <a:gd name="connsiteY28" fmla="*/ 704850 h 979714"/>
                <a:gd name="connsiteX29" fmla="*/ 2609850 w 3009900"/>
                <a:gd name="connsiteY29" fmla="*/ 713014 h 979714"/>
                <a:gd name="connsiteX30" fmla="*/ 2691493 w 3009900"/>
                <a:gd name="connsiteY30" fmla="*/ 710293 h 979714"/>
                <a:gd name="connsiteX31" fmla="*/ 2767693 w 3009900"/>
                <a:gd name="connsiteY31" fmla="*/ 696686 h 979714"/>
                <a:gd name="connsiteX32" fmla="*/ 2852057 w 3009900"/>
                <a:gd name="connsiteY32" fmla="*/ 672193 h 979714"/>
                <a:gd name="connsiteX33" fmla="*/ 2920093 w 3009900"/>
                <a:gd name="connsiteY33" fmla="*/ 634093 h 979714"/>
                <a:gd name="connsiteX34" fmla="*/ 2947307 w 3009900"/>
                <a:gd name="connsiteY34" fmla="*/ 615043 h 979714"/>
                <a:gd name="connsiteX35" fmla="*/ 2966357 w 3009900"/>
                <a:gd name="connsiteY35" fmla="*/ 606879 h 979714"/>
                <a:gd name="connsiteX36" fmla="*/ 2985407 w 3009900"/>
                <a:gd name="connsiteY36" fmla="*/ 604157 h 979714"/>
                <a:gd name="connsiteX37" fmla="*/ 2999014 w 3009900"/>
                <a:gd name="connsiteY37" fmla="*/ 609600 h 979714"/>
                <a:gd name="connsiteX38" fmla="*/ 3007179 w 3009900"/>
                <a:gd name="connsiteY38" fmla="*/ 620486 h 979714"/>
                <a:gd name="connsiteX39" fmla="*/ 3009900 w 3009900"/>
                <a:gd name="connsiteY39" fmla="*/ 642257 h 979714"/>
                <a:gd name="connsiteX40" fmla="*/ 2993571 w 3009900"/>
                <a:gd name="connsiteY40" fmla="*/ 699407 h 979714"/>
                <a:gd name="connsiteX41" fmla="*/ 2952750 w 3009900"/>
                <a:gd name="connsiteY41" fmla="*/ 819150 h 979714"/>
                <a:gd name="connsiteX42" fmla="*/ 2884714 w 3009900"/>
                <a:gd name="connsiteY42" fmla="*/ 971550 h 979714"/>
                <a:gd name="connsiteX43" fmla="*/ 2699657 w 3009900"/>
                <a:gd name="connsiteY43" fmla="*/ 979714 h 979714"/>
                <a:gd name="connsiteX44" fmla="*/ 2571750 w 3009900"/>
                <a:gd name="connsiteY44" fmla="*/ 974272 h 979714"/>
                <a:gd name="connsiteX45" fmla="*/ 2490107 w 3009900"/>
                <a:gd name="connsiteY45" fmla="*/ 963386 h 979714"/>
                <a:gd name="connsiteX46" fmla="*/ 2424793 w 3009900"/>
                <a:gd name="connsiteY46" fmla="*/ 955222 h 979714"/>
                <a:gd name="connsiteX47" fmla="*/ 2326821 w 3009900"/>
                <a:gd name="connsiteY47" fmla="*/ 936172 h 979714"/>
                <a:gd name="connsiteX48" fmla="*/ 2128157 w 3009900"/>
                <a:gd name="connsiteY48" fmla="*/ 911679 h 979714"/>
                <a:gd name="connsiteX49" fmla="*/ 1992086 w 3009900"/>
                <a:gd name="connsiteY49" fmla="*/ 889907 h 979714"/>
                <a:gd name="connsiteX50" fmla="*/ 1875064 w 3009900"/>
                <a:gd name="connsiteY50" fmla="*/ 865414 h 979714"/>
                <a:gd name="connsiteX51" fmla="*/ 1782536 w 3009900"/>
                <a:gd name="connsiteY51" fmla="*/ 846364 h 979714"/>
                <a:gd name="connsiteX52" fmla="*/ 1513114 w 3009900"/>
                <a:gd name="connsiteY52" fmla="*/ 772886 h 97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09900" h="979714">
                  <a:moveTo>
                    <a:pt x="1513114" y="772886"/>
                  </a:moveTo>
                  <a:lnTo>
                    <a:pt x="1344386" y="718457"/>
                  </a:lnTo>
                  <a:lnTo>
                    <a:pt x="1148443" y="650422"/>
                  </a:lnTo>
                  <a:lnTo>
                    <a:pt x="955221" y="576943"/>
                  </a:lnTo>
                  <a:lnTo>
                    <a:pt x="794657" y="503464"/>
                  </a:lnTo>
                  <a:lnTo>
                    <a:pt x="595993" y="408214"/>
                  </a:lnTo>
                  <a:lnTo>
                    <a:pt x="432707" y="323850"/>
                  </a:lnTo>
                  <a:lnTo>
                    <a:pt x="255814" y="223157"/>
                  </a:lnTo>
                  <a:lnTo>
                    <a:pt x="117021" y="136072"/>
                  </a:lnTo>
                  <a:lnTo>
                    <a:pt x="21771" y="76200"/>
                  </a:lnTo>
                  <a:lnTo>
                    <a:pt x="5443" y="54429"/>
                  </a:lnTo>
                  <a:lnTo>
                    <a:pt x="0" y="27214"/>
                  </a:lnTo>
                  <a:lnTo>
                    <a:pt x="5443" y="8164"/>
                  </a:lnTo>
                  <a:lnTo>
                    <a:pt x="19050" y="0"/>
                  </a:lnTo>
                  <a:lnTo>
                    <a:pt x="48986" y="5443"/>
                  </a:lnTo>
                  <a:lnTo>
                    <a:pt x="255814" y="108857"/>
                  </a:lnTo>
                  <a:lnTo>
                    <a:pt x="375557" y="166007"/>
                  </a:lnTo>
                  <a:lnTo>
                    <a:pt x="478971" y="206829"/>
                  </a:lnTo>
                  <a:lnTo>
                    <a:pt x="625929" y="263979"/>
                  </a:lnTo>
                  <a:lnTo>
                    <a:pt x="808264" y="332014"/>
                  </a:lnTo>
                  <a:lnTo>
                    <a:pt x="952500" y="381000"/>
                  </a:lnTo>
                  <a:lnTo>
                    <a:pt x="1134836" y="435429"/>
                  </a:lnTo>
                  <a:lnTo>
                    <a:pt x="1328057" y="492579"/>
                  </a:lnTo>
                  <a:lnTo>
                    <a:pt x="1521279" y="541564"/>
                  </a:lnTo>
                  <a:lnTo>
                    <a:pt x="1774371" y="598714"/>
                  </a:lnTo>
                  <a:lnTo>
                    <a:pt x="1978479" y="639536"/>
                  </a:lnTo>
                  <a:lnTo>
                    <a:pt x="2103664" y="664029"/>
                  </a:lnTo>
                  <a:lnTo>
                    <a:pt x="2250621" y="683079"/>
                  </a:lnTo>
                  <a:lnTo>
                    <a:pt x="2452007" y="704850"/>
                  </a:lnTo>
                  <a:lnTo>
                    <a:pt x="2609850" y="713014"/>
                  </a:lnTo>
                  <a:lnTo>
                    <a:pt x="2691493" y="710293"/>
                  </a:lnTo>
                  <a:lnTo>
                    <a:pt x="2767693" y="696686"/>
                  </a:lnTo>
                  <a:lnTo>
                    <a:pt x="2852057" y="672193"/>
                  </a:lnTo>
                  <a:lnTo>
                    <a:pt x="2920093" y="634093"/>
                  </a:lnTo>
                  <a:lnTo>
                    <a:pt x="2947307" y="615043"/>
                  </a:lnTo>
                  <a:lnTo>
                    <a:pt x="2966357" y="606879"/>
                  </a:lnTo>
                  <a:lnTo>
                    <a:pt x="2985407" y="604157"/>
                  </a:lnTo>
                  <a:lnTo>
                    <a:pt x="2999014" y="609600"/>
                  </a:lnTo>
                  <a:lnTo>
                    <a:pt x="3007179" y="620486"/>
                  </a:lnTo>
                  <a:lnTo>
                    <a:pt x="3009900" y="642257"/>
                  </a:lnTo>
                  <a:lnTo>
                    <a:pt x="2993571" y="699407"/>
                  </a:lnTo>
                  <a:lnTo>
                    <a:pt x="2952750" y="819150"/>
                  </a:lnTo>
                  <a:lnTo>
                    <a:pt x="2884714" y="971550"/>
                  </a:lnTo>
                  <a:lnTo>
                    <a:pt x="2699657" y="979714"/>
                  </a:lnTo>
                  <a:lnTo>
                    <a:pt x="2571750" y="974272"/>
                  </a:lnTo>
                  <a:lnTo>
                    <a:pt x="2490107" y="963386"/>
                  </a:lnTo>
                  <a:lnTo>
                    <a:pt x="2424793" y="955222"/>
                  </a:lnTo>
                  <a:lnTo>
                    <a:pt x="2326821" y="936172"/>
                  </a:lnTo>
                  <a:lnTo>
                    <a:pt x="2128157" y="911679"/>
                  </a:lnTo>
                  <a:lnTo>
                    <a:pt x="1992086" y="889907"/>
                  </a:lnTo>
                  <a:lnTo>
                    <a:pt x="1875064" y="865414"/>
                  </a:lnTo>
                  <a:lnTo>
                    <a:pt x="1782536" y="846364"/>
                  </a:lnTo>
                  <a:lnTo>
                    <a:pt x="1513114" y="7728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57631EAE-0934-4729-AEF7-159B5DFB9183}"/>
                </a:ext>
              </a:extLst>
            </p:cNvPr>
            <p:cNvSpPr/>
            <p:nvPr/>
          </p:nvSpPr>
          <p:spPr>
            <a:xfrm>
              <a:off x="4337050" y="3393132"/>
              <a:ext cx="296863" cy="462119"/>
            </a:xfrm>
            <a:custGeom>
              <a:avLst/>
              <a:gdLst>
                <a:gd name="connsiteX0" fmla="*/ 297657 w 297657"/>
                <a:gd name="connsiteY0" fmla="*/ 226219 h 461963"/>
                <a:gd name="connsiteX1" fmla="*/ 292894 w 297657"/>
                <a:gd name="connsiteY1" fmla="*/ 426244 h 461963"/>
                <a:gd name="connsiteX2" fmla="*/ 64294 w 297657"/>
                <a:gd name="connsiteY2" fmla="*/ 461963 h 461963"/>
                <a:gd name="connsiteX3" fmla="*/ 71438 w 297657"/>
                <a:gd name="connsiteY3" fmla="*/ 364332 h 461963"/>
                <a:gd name="connsiteX4" fmla="*/ 73819 w 297657"/>
                <a:gd name="connsiteY4" fmla="*/ 288132 h 461963"/>
                <a:gd name="connsiteX5" fmla="*/ 73819 w 297657"/>
                <a:gd name="connsiteY5" fmla="*/ 240507 h 461963"/>
                <a:gd name="connsiteX6" fmla="*/ 69057 w 297657"/>
                <a:gd name="connsiteY6" fmla="*/ 202407 h 461963"/>
                <a:gd name="connsiteX7" fmla="*/ 59532 w 297657"/>
                <a:gd name="connsiteY7" fmla="*/ 159544 h 461963"/>
                <a:gd name="connsiteX8" fmla="*/ 42863 w 297657"/>
                <a:gd name="connsiteY8" fmla="*/ 119063 h 461963"/>
                <a:gd name="connsiteX9" fmla="*/ 0 w 297657"/>
                <a:gd name="connsiteY9" fmla="*/ 66675 h 461963"/>
                <a:gd name="connsiteX10" fmla="*/ 295275 w 297657"/>
                <a:gd name="connsiteY10" fmla="*/ 0 h 461963"/>
                <a:gd name="connsiteX11" fmla="*/ 297657 w 297657"/>
                <a:gd name="connsiteY11" fmla="*/ 226219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57" h="461963">
                  <a:moveTo>
                    <a:pt x="297657" y="226219"/>
                  </a:moveTo>
                  <a:lnTo>
                    <a:pt x="292894" y="426244"/>
                  </a:lnTo>
                  <a:lnTo>
                    <a:pt x="64294" y="461963"/>
                  </a:lnTo>
                  <a:lnTo>
                    <a:pt x="71438" y="364332"/>
                  </a:lnTo>
                  <a:cubicBezTo>
                    <a:pt x="72232" y="338932"/>
                    <a:pt x="73025" y="313532"/>
                    <a:pt x="73819" y="288132"/>
                  </a:cubicBezTo>
                  <a:lnTo>
                    <a:pt x="73819" y="240507"/>
                  </a:lnTo>
                  <a:lnTo>
                    <a:pt x="69057" y="202407"/>
                  </a:lnTo>
                  <a:lnTo>
                    <a:pt x="59532" y="159544"/>
                  </a:lnTo>
                  <a:lnTo>
                    <a:pt x="42863" y="119063"/>
                  </a:lnTo>
                  <a:lnTo>
                    <a:pt x="0" y="66675"/>
                  </a:lnTo>
                  <a:lnTo>
                    <a:pt x="295275" y="0"/>
                  </a:lnTo>
                  <a:lnTo>
                    <a:pt x="297657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9587222C-6D22-4BA1-A7F4-DA404ECEC623}"/>
                </a:ext>
              </a:extLst>
            </p:cNvPr>
            <p:cNvSpPr/>
            <p:nvPr/>
          </p:nvSpPr>
          <p:spPr>
            <a:xfrm>
              <a:off x="3505200" y="3610693"/>
              <a:ext cx="1928813" cy="465296"/>
            </a:xfrm>
            <a:custGeom>
              <a:avLst/>
              <a:gdLst>
                <a:gd name="connsiteX0" fmla="*/ 988219 w 1928813"/>
                <a:gd name="connsiteY0" fmla="*/ 323850 h 466725"/>
                <a:gd name="connsiteX1" fmla="*/ 652463 w 1928813"/>
                <a:gd name="connsiteY1" fmla="*/ 378619 h 466725"/>
                <a:gd name="connsiteX2" fmla="*/ 457200 w 1928813"/>
                <a:gd name="connsiteY2" fmla="*/ 438150 h 466725"/>
                <a:gd name="connsiteX3" fmla="*/ 285750 w 1928813"/>
                <a:gd name="connsiteY3" fmla="*/ 466725 h 466725"/>
                <a:gd name="connsiteX4" fmla="*/ 266700 w 1928813"/>
                <a:gd name="connsiteY4" fmla="*/ 464344 h 466725"/>
                <a:gd name="connsiteX5" fmla="*/ 254794 w 1928813"/>
                <a:gd name="connsiteY5" fmla="*/ 461963 h 466725"/>
                <a:gd name="connsiteX6" fmla="*/ 228600 w 1928813"/>
                <a:gd name="connsiteY6" fmla="*/ 452438 h 466725"/>
                <a:gd name="connsiteX7" fmla="*/ 173831 w 1928813"/>
                <a:gd name="connsiteY7" fmla="*/ 416719 h 466725"/>
                <a:gd name="connsiteX8" fmla="*/ 116681 w 1928813"/>
                <a:gd name="connsiteY8" fmla="*/ 366713 h 466725"/>
                <a:gd name="connsiteX9" fmla="*/ 0 w 1928813"/>
                <a:gd name="connsiteY9" fmla="*/ 273844 h 466725"/>
                <a:gd name="connsiteX10" fmla="*/ 40481 w 1928813"/>
                <a:gd name="connsiteY10" fmla="*/ 180975 h 466725"/>
                <a:gd name="connsiteX11" fmla="*/ 126206 w 1928813"/>
                <a:gd name="connsiteY11" fmla="*/ 233363 h 466725"/>
                <a:gd name="connsiteX12" fmla="*/ 178594 w 1928813"/>
                <a:gd name="connsiteY12" fmla="*/ 252413 h 466725"/>
                <a:gd name="connsiteX13" fmla="*/ 221456 w 1928813"/>
                <a:gd name="connsiteY13" fmla="*/ 264319 h 466725"/>
                <a:gd name="connsiteX14" fmla="*/ 254794 w 1928813"/>
                <a:gd name="connsiteY14" fmla="*/ 269081 h 466725"/>
                <a:gd name="connsiteX15" fmla="*/ 283369 w 1928813"/>
                <a:gd name="connsiteY15" fmla="*/ 269081 h 466725"/>
                <a:gd name="connsiteX16" fmla="*/ 354806 w 1928813"/>
                <a:gd name="connsiteY16" fmla="*/ 264319 h 466725"/>
                <a:gd name="connsiteX17" fmla="*/ 469106 w 1928813"/>
                <a:gd name="connsiteY17" fmla="*/ 245269 h 466725"/>
                <a:gd name="connsiteX18" fmla="*/ 688181 w 1928813"/>
                <a:gd name="connsiteY18" fmla="*/ 207169 h 466725"/>
                <a:gd name="connsiteX19" fmla="*/ 907256 w 1928813"/>
                <a:gd name="connsiteY19" fmla="*/ 171450 h 466725"/>
                <a:gd name="connsiteX20" fmla="*/ 1107281 w 1928813"/>
                <a:gd name="connsiteY20" fmla="*/ 130969 h 466725"/>
                <a:gd name="connsiteX21" fmla="*/ 1321594 w 1928813"/>
                <a:gd name="connsiteY21" fmla="*/ 100013 h 466725"/>
                <a:gd name="connsiteX22" fmla="*/ 1469231 w 1928813"/>
                <a:gd name="connsiteY22" fmla="*/ 73819 h 466725"/>
                <a:gd name="connsiteX23" fmla="*/ 1604963 w 1928813"/>
                <a:gd name="connsiteY23" fmla="*/ 42863 h 466725"/>
                <a:gd name="connsiteX24" fmla="*/ 1640681 w 1928813"/>
                <a:gd name="connsiteY24" fmla="*/ 28575 h 466725"/>
                <a:gd name="connsiteX25" fmla="*/ 1669256 w 1928813"/>
                <a:gd name="connsiteY25" fmla="*/ 9525 h 466725"/>
                <a:gd name="connsiteX26" fmla="*/ 1697831 w 1928813"/>
                <a:gd name="connsiteY26" fmla="*/ 0 h 466725"/>
                <a:gd name="connsiteX27" fmla="*/ 1745456 w 1928813"/>
                <a:gd name="connsiteY27" fmla="*/ 7144 h 466725"/>
                <a:gd name="connsiteX28" fmla="*/ 1804988 w 1928813"/>
                <a:gd name="connsiteY28" fmla="*/ 23813 h 466725"/>
                <a:gd name="connsiteX29" fmla="*/ 1871663 w 1928813"/>
                <a:gd name="connsiteY29" fmla="*/ 47625 h 466725"/>
                <a:gd name="connsiteX30" fmla="*/ 1909763 w 1928813"/>
                <a:gd name="connsiteY30" fmla="*/ 73819 h 466725"/>
                <a:gd name="connsiteX31" fmla="*/ 1921669 w 1928813"/>
                <a:gd name="connsiteY31" fmla="*/ 88106 h 466725"/>
                <a:gd name="connsiteX32" fmla="*/ 1928813 w 1928813"/>
                <a:gd name="connsiteY32" fmla="*/ 104775 h 466725"/>
                <a:gd name="connsiteX33" fmla="*/ 1928813 w 1928813"/>
                <a:gd name="connsiteY33" fmla="*/ 126206 h 466725"/>
                <a:gd name="connsiteX34" fmla="*/ 1914525 w 1928813"/>
                <a:gd name="connsiteY34" fmla="*/ 159544 h 466725"/>
                <a:gd name="connsiteX35" fmla="*/ 1893094 w 1928813"/>
                <a:gd name="connsiteY35" fmla="*/ 180975 h 466725"/>
                <a:gd name="connsiteX36" fmla="*/ 1862138 w 1928813"/>
                <a:gd name="connsiteY36" fmla="*/ 197644 h 466725"/>
                <a:gd name="connsiteX37" fmla="*/ 1712119 w 1928813"/>
                <a:gd name="connsiteY37" fmla="*/ 223838 h 466725"/>
                <a:gd name="connsiteX38" fmla="*/ 1433513 w 1928813"/>
                <a:gd name="connsiteY38" fmla="*/ 266700 h 466725"/>
                <a:gd name="connsiteX39" fmla="*/ 1262063 w 1928813"/>
                <a:gd name="connsiteY39" fmla="*/ 283369 h 466725"/>
                <a:gd name="connsiteX40" fmla="*/ 988219 w 1928813"/>
                <a:gd name="connsiteY40" fmla="*/ 3238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813" h="466725">
                  <a:moveTo>
                    <a:pt x="988219" y="323850"/>
                  </a:moveTo>
                  <a:lnTo>
                    <a:pt x="652463" y="378619"/>
                  </a:lnTo>
                  <a:lnTo>
                    <a:pt x="457200" y="438150"/>
                  </a:lnTo>
                  <a:lnTo>
                    <a:pt x="285750" y="466725"/>
                  </a:lnTo>
                  <a:lnTo>
                    <a:pt x="266700" y="464344"/>
                  </a:lnTo>
                  <a:lnTo>
                    <a:pt x="254794" y="461963"/>
                  </a:lnTo>
                  <a:lnTo>
                    <a:pt x="228600" y="452438"/>
                  </a:lnTo>
                  <a:lnTo>
                    <a:pt x="173831" y="416719"/>
                  </a:lnTo>
                  <a:lnTo>
                    <a:pt x="116681" y="366713"/>
                  </a:lnTo>
                  <a:lnTo>
                    <a:pt x="0" y="273844"/>
                  </a:lnTo>
                  <a:lnTo>
                    <a:pt x="40481" y="180975"/>
                  </a:lnTo>
                  <a:lnTo>
                    <a:pt x="126206" y="233363"/>
                  </a:lnTo>
                  <a:lnTo>
                    <a:pt x="178594" y="252413"/>
                  </a:lnTo>
                  <a:lnTo>
                    <a:pt x="221456" y="264319"/>
                  </a:lnTo>
                  <a:lnTo>
                    <a:pt x="254794" y="269081"/>
                  </a:lnTo>
                  <a:lnTo>
                    <a:pt x="283369" y="269081"/>
                  </a:lnTo>
                  <a:lnTo>
                    <a:pt x="354806" y="264319"/>
                  </a:lnTo>
                  <a:lnTo>
                    <a:pt x="469106" y="245269"/>
                  </a:lnTo>
                  <a:lnTo>
                    <a:pt x="688181" y="207169"/>
                  </a:lnTo>
                  <a:lnTo>
                    <a:pt x="907256" y="171450"/>
                  </a:lnTo>
                  <a:lnTo>
                    <a:pt x="1107281" y="130969"/>
                  </a:lnTo>
                  <a:lnTo>
                    <a:pt x="1321594" y="100013"/>
                  </a:lnTo>
                  <a:lnTo>
                    <a:pt x="1469231" y="73819"/>
                  </a:lnTo>
                  <a:lnTo>
                    <a:pt x="1604963" y="42863"/>
                  </a:lnTo>
                  <a:lnTo>
                    <a:pt x="1640681" y="28575"/>
                  </a:lnTo>
                  <a:lnTo>
                    <a:pt x="1669256" y="9525"/>
                  </a:lnTo>
                  <a:lnTo>
                    <a:pt x="1697831" y="0"/>
                  </a:lnTo>
                  <a:lnTo>
                    <a:pt x="1745456" y="7144"/>
                  </a:lnTo>
                  <a:lnTo>
                    <a:pt x="1804988" y="23813"/>
                  </a:lnTo>
                  <a:lnTo>
                    <a:pt x="1871663" y="47625"/>
                  </a:lnTo>
                  <a:lnTo>
                    <a:pt x="1909763" y="73819"/>
                  </a:lnTo>
                  <a:lnTo>
                    <a:pt x="1921669" y="88106"/>
                  </a:lnTo>
                  <a:lnTo>
                    <a:pt x="1928813" y="104775"/>
                  </a:lnTo>
                  <a:lnTo>
                    <a:pt x="1928813" y="126206"/>
                  </a:lnTo>
                  <a:lnTo>
                    <a:pt x="1914525" y="159544"/>
                  </a:lnTo>
                  <a:lnTo>
                    <a:pt x="1893094" y="180975"/>
                  </a:lnTo>
                  <a:lnTo>
                    <a:pt x="1862138" y="197644"/>
                  </a:lnTo>
                  <a:lnTo>
                    <a:pt x="1712119" y="223838"/>
                  </a:lnTo>
                  <a:lnTo>
                    <a:pt x="1433513" y="266700"/>
                  </a:lnTo>
                  <a:lnTo>
                    <a:pt x="1262063" y="283369"/>
                  </a:lnTo>
                  <a:lnTo>
                    <a:pt x="988219" y="323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45495098-42AA-4BDD-83A2-C4E879E7278A}"/>
                </a:ext>
              </a:extLst>
            </p:cNvPr>
            <p:cNvSpPr/>
            <p:nvPr/>
          </p:nvSpPr>
          <p:spPr>
            <a:xfrm rot="16200000">
              <a:off x="3234252" y="4586586"/>
              <a:ext cx="1648384" cy="252412"/>
            </a:xfrm>
            <a:custGeom>
              <a:avLst/>
              <a:gdLst>
                <a:gd name="connsiteX0" fmla="*/ 333375 w 1647825"/>
                <a:gd name="connsiteY0" fmla="*/ 228600 h 252413"/>
                <a:gd name="connsiteX1" fmla="*/ 73819 w 1647825"/>
                <a:gd name="connsiteY1" fmla="*/ 233363 h 252413"/>
                <a:gd name="connsiteX2" fmla="*/ 0 w 1647825"/>
                <a:gd name="connsiteY2" fmla="*/ 7144 h 252413"/>
                <a:gd name="connsiteX3" fmla="*/ 604838 w 1647825"/>
                <a:gd name="connsiteY3" fmla="*/ 4763 h 252413"/>
                <a:gd name="connsiteX4" fmla="*/ 1038225 w 1647825"/>
                <a:gd name="connsiteY4" fmla="*/ 4763 h 252413"/>
                <a:gd name="connsiteX5" fmla="*/ 1547813 w 1647825"/>
                <a:gd name="connsiteY5" fmla="*/ 0 h 252413"/>
                <a:gd name="connsiteX6" fmla="*/ 1647825 w 1647825"/>
                <a:gd name="connsiteY6" fmla="*/ 245269 h 252413"/>
                <a:gd name="connsiteX7" fmla="*/ 1319213 w 1647825"/>
                <a:gd name="connsiteY7" fmla="*/ 250031 h 252413"/>
                <a:gd name="connsiteX8" fmla="*/ 1166813 w 1647825"/>
                <a:gd name="connsiteY8" fmla="*/ 252413 h 252413"/>
                <a:gd name="connsiteX9" fmla="*/ 1050132 w 1647825"/>
                <a:gd name="connsiteY9" fmla="*/ 247650 h 252413"/>
                <a:gd name="connsiteX10" fmla="*/ 681038 w 1647825"/>
                <a:gd name="connsiteY10" fmla="*/ 250031 h 252413"/>
                <a:gd name="connsiteX11" fmla="*/ 581025 w 1647825"/>
                <a:gd name="connsiteY11" fmla="*/ 226219 h 252413"/>
                <a:gd name="connsiteX12" fmla="*/ 333375 w 1647825"/>
                <a:gd name="connsiteY12" fmla="*/ 22860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252413">
                  <a:moveTo>
                    <a:pt x="333375" y="228600"/>
                  </a:moveTo>
                  <a:lnTo>
                    <a:pt x="73819" y="233363"/>
                  </a:lnTo>
                  <a:lnTo>
                    <a:pt x="0" y="7144"/>
                  </a:lnTo>
                  <a:lnTo>
                    <a:pt x="604838" y="4763"/>
                  </a:lnTo>
                  <a:lnTo>
                    <a:pt x="1038225" y="4763"/>
                  </a:lnTo>
                  <a:lnTo>
                    <a:pt x="1547813" y="0"/>
                  </a:lnTo>
                  <a:lnTo>
                    <a:pt x="1647825" y="245269"/>
                  </a:lnTo>
                  <a:lnTo>
                    <a:pt x="1319213" y="250031"/>
                  </a:lnTo>
                  <a:lnTo>
                    <a:pt x="1166813" y="252413"/>
                  </a:lnTo>
                  <a:lnTo>
                    <a:pt x="1050132" y="247650"/>
                  </a:lnTo>
                  <a:lnTo>
                    <a:pt x="681038" y="250031"/>
                  </a:lnTo>
                  <a:lnTo>
                    <a:pt x="581025" y="226219"/>
                  </a:lnTo>
                  <a:lnTo>
                    <a:pt x="333375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B310D5D-ACF1-4DBB-81B5-8F323493AA5E}"/>
                </a:ext>
              </a:extLst>
            </p:cNvPr>
            <p:cNvSpPr/>
            <p:nvPr/>
          </p:nvSpPr>
          <p:spPr>
            <a:xfrm>
              <a:off x="4113213" y="4217323"/>
              <a:ext cx="752475" cy="295375"/>
            </a:xfrm>
            <a:custGeom>
              <a:avLst/>
              <a:gdLst>
                <a:gd name="connsiteX0" fmla="*/ 328612 w 752475"/>
                <a:gd name="connsiteY0" fmla="*/ 233362 h 295275"/>
                <a:gd name="connsiteX1" fmla="*/ 7144 w 752475"/>
                <a:gd name="connsiteY1" fmla="*/ 295275 h 295275"/>
                <a:gd name="connsiteX2" fmla="*/ 0 w 752475"/>
                <a:gd name="connsiteY2" fmla="*/ 130969 h 295275"/>
                <a:gd name="connsiteX3" fmla="*/ 266700 w 752475"/>
                <a:gd name="connsiteY3" fmla="*/ 88106 h 295275"/>
                <a:gd name="connsiteX4" fmla="*/ 497681 w 752475"/>
                <a:gd name="connsiteY4" fmla="*/ 47625 h 295275"/>
                <a:gd name="connsiteX5" fmla="*/ 752475 w 752475"/>
                <a:gd name="connsiteY5" fmla="*/ 0 h 295275"/>
                <a:gd name="connsiteX6" fmla="*/ 752475 w 752475"/>
                <a:gd name="connsiteY6" fmla="*/ 166687 h 295275"/>
                <a:gd name="connsiteX7" fmla="*/ 328612 w 752475"/>
                <a:gd name="connsiteY7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475" h="295275">
                  <a:moveTo>
                    <a:pt x="328612" y="233362"/>
                  </a:moveTo>
                  <a:lnTo>
                    <a:pt x="7144" y="295275"/>
                  </a:lnTo>
                  <a:lnTo>
                    <a:pt x="0" y="130969"/>
                  </a:lnTo>
                  <a:lnTo>
                    <a:pt x="266700" y="88106"/>
                  </a:lnTo>
                  <a:lnTo>
                    <a:pt x="497681" y="47625"/>
                  </a:lnTo>
                  <a:lnTo>
                    <a:pt x="752475" y="0"/>
                  </a:lnTo>
                  <a:lnTo>
                    <a:pt x="752475" y="166687"/>
                  </a:lnTo>
                  <a:lnTo>
                    <a:pt x="328612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3F77E359-3149-4D0C-893F-52DD70BAF9CD}"/>
                </a:ext>
              </a:extLst>
            </p:cNvPr>
            <p:cNvSpPr/>
            <p:nvPr/>
          </p:nvSpPr>
          <p:spPr>
            <a:xfrm>
              <a:off x="4090988" y="4690559"/>
              <a:ext cx="766762" cy="289023"/>
            </a:xfrm>
            <a:custGeom>
              <a:avLst/>
              <a:gdLst>
                <a:gd name="connsiteX0" fmla="*/ 369093 w 766762"/>
                <a:gd name="connsiteY0" fmla="*/ 221456 h 288131"/>
                <a:gd name="connsiteX1" fmla="*/ 2381 w 766762"/>
                <a:gd name="connsiteY1" fmla="*/ 288131 h 288131"/>
                <a:gd name="connsiteX2" fmla="*/ 0 w 766762"/>
                <a:gd name="connsiteY2" fmla="*/ 135731 h 288131"/>
                <a:gd name="connsiteX3" fmla="*/ 164306 w 766762"/>
                <a:gd name="connsiteY3" fmla="*/ 104775 h 288131"/>
                <a:gd name="connsiteX4" fmla="*/ 545306 w 766762"/>
                <a:gd name="connsiteY4" fmla="*/ 38100 h 288131"/>
                <a:gd name="connsiteX5" fmla="*/ 766762 w 766762"/>
                <a:gd name="connsiteY5" fmla="*/ 0 h 288131"/>
                <a:gd name="connsiteX6" fmla="*/ 766762 w 766762"/>
                <a:gd name="connsiteY6" fmla="*/ 161925 h 288131"/>
                <a:gd name="connsiteX7" fmla="*/ 369093 w 766762"/>
                <a:gd name="connsiteY7" fmla="*/ 2214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2" h="288131">
                  <a:moveTo>
                    <a:pt x="369093" y="221456"/>
                  </a:moveTo>
                  <a:lnTo>
                    <a:pt x="2381" y="288131"/>
                  </a:lnTo>
                  <a:cubicBezTo>
                    <a:pt x="1587" y="237331"/>
                    <a:pt x="794" y="186531"/>
                    <a:pt x="0" y="135731"/>
                  </a:cubicBezTo>
                  <a:lnTo>
                    <a:pt x="164306" y="104775"/>
                  </a:lnTo>
                  <a:lnTo>
                    <a:pt x="545306" y="38100"/>
                  </a:lnTo>
                  <a:lnTo>
                    <a:pt x="766762" y="0"/>
                  </a:lnTo>
                  <a:lnTo>
                    <a:pt x="766762" y="161925"/>
                  </a:lnTo>
                  <a:lnTo>
                    <a:pt x="369093" y="221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5F2375C3-FACF-453F-BDD6-FDD141DFF94A}"/>
                </a:ext>
              </a:extLst>
            </p:cNvPr>
            <p:cNvSpPr/>
            <p:nvPr/>
          </p:nvSpPr>
          <p:spPr>
            <a:xfrm>
              <a:off x="3262313" y="5189203"/>
              <a:ext cx="1619250" cy="628863"/>
            </a:xfrm>
            <a:custGeom>
              <a:avLst/>
              <a:gdLst>
                <a:gd name="connsiteX0" fmla="*/ 952500 w 1619250"/>
                <a:gd name="connsiteY0" fmla="*/ 361950 h 628650"/>
                <a:gd name="connsiteX1" fmla="*/ 707231 w 1619250"/>
                <a:gd name="connsiteY1" fmla="*/ 461962 h 628650"/>
                <a:gd name="connsiteX2" fmla="*/ 511968 w 1619250"/>
                <a:gd name="connsiteY2" fmla="*/ 538162 h 628650"/>
                <a:gd name="connsiteX3" fmla="*/ 335756 w 1619250"/>
                <a:gd name="connsiteY3" fmla="*/ 609600 h 628650"/>
                <a:gd name="connsiteX4" fmla="*/ 292893 w 1619250"/>
                <a:gd name="connsiteY4" fmla="*/ 628650 h 628650"/>
                <a:gd name="connsiteX5" fmla="*/ 269081 w 1619250"/>
                <a:gd name="connsiteY5" fmla="*/ 626269 h 628650"/>
                <a:gd name="connsiteX6" fmla="*/ 233362 w 1619250"/>
                <a:gd name="connsiteY6" fmla="*/ 616744 h 628650"/>
                <a:gd name="connsiteX7" fmla="*/ 207168 w 1619250"/>
                <a:gd name="connsiteY7" fmla="*/ 604837 h 628650"/>
                <a:gd name="connsiteX8" fmla="*/ 176212 w 1619250"/>
                <a:gd name="connsiteY8" fmla="*/ 581025 h 628650"/>
                <a:gd name="connsiteX9" fmla="*/ 138112 w 1619250"/>
                <a:gd name="connsiteY9" fmla="*/ 538162 h 628650"/>
                <a:gd name="connsiteX10" fmla="*/ 97631 w 1619250"/>
                <a:gd name="connsiteY10" fmla="*/ 485775 h 628650"/>
                <a:gd name="connsiteX11" fmla="*/ 59531 w 1619250"/>
                <a:gd name="connsiteY11" fmla="*/ 414337 h 628650"/>
                <a:gd name="connsiteX12" fmla="*/ 33337 w 1619250"/>
                <a:gd name="connsiteY12" fmla="*/ 364331 h 628650"/>
                <a:gd name="connsiteX13" fmla="*/ 14287 w 1619250"/>
                <a:gd name="connsiteY13" fmla="*/ 314325 h 628650"/>
                <a:gd name="connsiteX14" fmla="*/ 2381 w 1619250"/>
                <a:gd name="connsiteY14" fmla="*/ 288131 h 628650"/>
                <a:gd name="connsiteX15" fmla="*/ 0 w 1619250"/>
                <a:gd name="connsiteY15" fmla="*/ 264319 h 628650"/>
                <a:gd name="connsiteX16" fmla="*/ 4762 w 1619250"/>
                <a:gd name="connsiteY16" fmla="*/ 245269 h 628650"/>
                <a:gd name="connsiteX17" fmla="*/ 16668 w 1619250"/>
                <a:gd name="connsiteY17" fmla="*/ 235744 h 628650"/>
                <a:gd name="connsiteX18" fmla="*/ 30956 w 1619250"/>
                <a:gd name="connsiteY18" fmla="*/ 235744 h 628650"/>
                <a:gd name="connsiteX19" fmla="*/ 50006 w 1619250"/>
                <a:gd name="connsiteY19" fmla="*/ 247650 h 628650"/>
                <a:gd name="connsiteX20" fmla="*/ 71437 w 1619250"/>
                <a:gd name="connsiteY20" fmla="*/ 266700 h 628650"/>
                <a:gd name="connsiteX21" fmla="*/ 114300 w 1619250"/>
                <a:gd name="connsiteY21" fmla="*/ 302419 h 628650"/>
                <a:gd name="connsiteX22" fmla="*/ 150018 w 1619250"/>
                <a:gd name="connsiteY22" fmla="*/ 323850 h 628650"/>
                <a:gd name="connsiteX23" fmla="*/ 178593 w 1619250"/>
                <a:gd name="connsiteY23" fmla="*/ 335756 h 628650"/>
                <a:gd name="connsiteX24" fmla="*/ 228600 w 1619250"/>
                <a:gd name="connsiteY24" fmla="*/ 350044 h 628650"/>
                <a:gd name="connsiteX25" fmla="*/ 266700 w 1619250"/>
                <a:gd name="connsiteY25" fmla="*/ 354806 h 628650"/>
                <a:gd name="connsiteX26" fmla="*/ 335756 w 1619250"/>
                <a:gd name="connsiteY26" fmla="*/ 352425 h 628650"/>
                <a:gd name="connsiteX27" fmla="*/ 428625 w 1619250"/>
                <a:gd name="connsiteY27" fmla="*/ 338137 h 628650"/>
                <a:gd name="connsiteX28" fmla="*/ 569118 w 1619250"/>
                <a:gd name="connsiteY28" fmla="*/ 300037 h 628650"/>
                <a:gd name="connsiteX29" fmla="*/ 702468 w 1619250"/>
                <a:gd name="connsiteY29" fmla="*/ 259556 h 628650"/>
                <a:gd name="connsiteX30" fmla="*/ 873918 w 1619250"/>
                <a:gd name="connsiteY30" fmla="*/ 207169 h 628650"/>
                <a:gd name="connsiteX31" fmla="*/ 1073943 w 1619250"/>
                <a:gd name="connsiteY31" fmla="*/ 152400 h 628650"/>
                <a:gd name="connsiteX32" fmla="*/ 1362075 w 1619250"/>
                <a:gd name="connsiteY32" fmla="*/ 73819 h 628650"/>
                <a:gd name="connsiteX33" fmla="*/ 1619250 w 1619250"/>
                <a:gd name="connsiteY33" fmla="*/ 0 h 628650"/>
                <a:gd name="connsiteX34" fmla="*/ 1612106 w 1619250"/>
                <a:gd name="connsiteY34" fmla="*/ 114300 h 628650"/>
                <a:gd name="connsiteX35" fmla="*/ 1414462 w 1619250"/>
                <a:gd name="connsiteY35" fmla="*/ 185737 h 628650"/>
                <a:gd name="connsiteX36" fmla="*/ 1235868 w 1619250"/>
                <a:gd name="connsiteY36" fmla="*/ 254794 h 628650"/>
                <a:gd name="connsiteX37" fmla="*/ 1076325 w 1619250"/>
                <a:gd name="connsiteY37" fmla="*/ 316706 h 628650"/>
                <a:gd name="connsiteX38" fmla="*/ 952500 w 1619250"/>
                <a:gd name="connsiteY38" fmla="*/ 3619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0" h="628650">
                  <a:moveTo>
                    <a:pt x="952500" y="361950"/>
                  </a:moveTo>
                  <a:lnTo>
                    <a:pt x="707231" y="461962"/>
                  </a:lnTo>
                  <a:lnTo>
                    <a:pt x="511968" y="538162"/>
                  </a:lnTo>
                  <a:lnTo>
                    <a:pt x="335756" y="609600"/>
                  </a:lnTo>
                  <a:lnTo>
                    <a:pt x="292893" y="628650"/>
                  </a:lnTo>
                  <a:lnTo>
                    <a:pt x="269081" y="626269"/>
                  </a:lnTo>
                  <a:lnTo>
                    <a:pt x="233362" y="616744"/>
                  </a:lnTo>
                  <a:lnTo>
                    <a:pt x="207168" y="604837"/>
                  </a:lnTo>
                  <a:lnTo>
                    <a:pt x="176212" y="581025"/>
                  </a:lnTo>
                  <a:lnTo>
                    <a:pt x="138112" y="538162"/>
                  </a:lnTo>
                  <a:lnTo>
                    <a:pt x="97631" y="485775"/>
                  </a:lnTo>
                  <a:lnTo>
                    <a:pt x="59531" y="414337"/>
                  </a:lnTo>
                  <a:lnTo>
                    <a:pt x="33337" y="364331"/>
                  </a:lnTo>
                  <a:lnTo>
                    <a:pt x="14287" y="314325"/>
                  </a:lnTo>
                  <a:lnTo>
                    <a:pt x="2381" y="288131"/>
                  </a:lnTo>
                  <a:lnTo>
                    <a:pt x="0" y="264319"/>
                  </a:lnTo>
                  <a:lnTo>
                    <a:pt x="4762" y="245269"/>
                  </a:lnTo>
                  <a:lnTo>
                    <a:pt x="16668" y="235744"/>
                  </a:lnTo>
                  <a:lnTo>
                    <a:pt x="30956" y="235744"/>
                  </a:lnTo>
                  <a:lnTo>
                    <a:pt x="50006" y="247650"/>
                  </a:lnTo>
                  <a:lnTo>
                    <a:pt x="71437" y="266700"/>
                  </a:lnTo>
                  <a:lnTo>
                    <a:pt x="114300" y="302419"/>
                  </a:lnTo>
                  <a:lnTo>
                    <a:pt x="150018" y="323850"/>
                  </a:lnTo>
                  <a:lnTo>
                    <a:pt x="178593" y="335756"/>
                  </a:lnTo>
                  <a:lnTo>
                    <a:pt x="228600" y="350044"/>
                  </a:lnTo>
                  <a:lnTo>
                    <a:pt x="266700" y="354806"/>
                  </a:lnTo>
                  <a:lnTo>
                    <a:pt x="335756" y="352425"/>
                  </a:lnTo>
                  <a:lnTo>
                    <a:pt x="428625" y="338137"/>
                  </a:lnTo>
                  <a:lnTo>
                    <a:pt x="569118" y="300037"/>
                  </a:lnTo>
                  <a:lnTo>
                    <a:pt x="702468" y="259556"/>
                  </a:lnTo>
                  <a:lnTo>
                    <a:pt x="873918" y="207169"/>
                  </a:lnTo>
                  <a:lnTo>
                    <a:pt x="1073943" y="152400"/>
                  </a:lnTo>
                  <a:lnTo>
                    <a:pt x="1362075" y="73819"/>
                  </a:lnTo>
                  <a:lnTo>
                    <a:pt x="1619250" y="0"/>
                  </a:lnTo>
                  <a:lnTo>
                    <a:pt x="1612106" y="114300"/>
                  </a:lnTo>
                  <a:lnTo>
                    <a:pt x="1414462" y="185737"/>
                  </a:lnTo>
                  <a:lnTo>
                    <a:pt x="1235868" y="254794"/>
                  </a:lnTo>
                  <a:lnTo>
                    <a:pt x="1076325" y="316706"/>
                  </a:lnTo>
                  <a:lnTo>
                    <a:pt x="952500" y="361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A23B7CF6-9B45-4667-9E85-3B599BB0138C}"/>
                </a:ext>
              </a:extLst>
            </p:cNvPr>
            <p:cNvSpPr/>
            <p:nvPr/>
          </p:nvSpPr>
          <p:spPr>
            <a:xfrm rot="16200000">
              <a:off x="3722292" y="4841480"/>
              <a:ext cx="2329653" cy="338138"/>
            </a:xfrm>
            <a:custGeom>
              <a:avLst/>
              <a:gdLst>
                <a:gd name="connsiteX0" fmla="*/ 1247775 w 2328863"/>
                <a:gd name="connsiteY0" fmla="*/ 314325 h 338137"/>
                <a:gd name="connsiteX1" fmla="*/ 842963 w 2328863"/>
                <a:gd name="connsiteY1" fmla="*/ 314325 h 338137"/>
                <a:gd name="connsiteX2" fmla="*/ 569119 w 2328863"/>
                <a:gd name="connsiteY2" fmla="*/ 314325 h 338137"/>
                <a:gd name="connsiteX3" fmla="*/ 359569 w 2328863"/>
                <a:gd name="connsiteY3" fmla="*/ 311943 h 338137"/>
                <a:gd name="connsiteX4" fmla="*/ 238125 w 2328863"/>
                <a:gd name="connsiteY4" fmla="*/ 309562 h 338137"/>
                <a:gd name="connsiteX5" fmla="*/ 159544 w 2328863"/>
                <a:gd name="connsiteY5" fmla="*/ 304800 h 338137"/>
                <a:gd name="connsiteX6" fmla="*/ 83344 w 2328863"/>
                <a:gd name="connsiteY6" fmla="*/ 295275 h 338137"/>
                <a:gd name="connsiteX7" fmla="*/ 52388 w 2328863"/>
                <a:gd name="connsiteY7" fmla="*/ 290512 h 338137"/>
                <a:gd name="connsiteX8" fmla="*/ 28575 w 2328863"/>
                <a:gd name="connsiteY8" fmla="*/ 278606 h 338137"/>
                <a:gd name="connsiteX9" fmla="*/ 9525 w 2328863"/>
                <a:gd name="connsiteY9" fmla="*/ 257175 h 338137"/>
                <a:gd name="connsiteX10" fmla="*/ 0 w 2328863"/>
                <a:gd name="connsiteY10" fmla="*/ 230981 h 338137"/>
                <a:gd name="connsiteX11" fmla="*/ 4763 w 2328863"/>
                <a:gd name="connsiteY11" fmla="*/ 202406 h 338137"/>
                <a:gd name="connsiteX12" fmla="*/ 16669 w 2328863"/>
                <a:gd name="connsiteY12" fmla="*/ 180975 h 338137"/>
                <a:gd name="connsiteX13" fmla="*/ 57150 w 2328863"/>
                <a:gd name="connsiteY13" fmla="*/ 142875 h 338137"/>
                <a:gd name="connsiteX14" fmla="*/ 114300 w 2328863"/>
                <a:gd name="connsiteY14" fmla="*/ 109537 h 338137"/>
                <a:gd name="connsiteX15" fmla="*/ 176213 w 2328863"/>
                <a:gd name="connsiteY15" fmla="*/ 85725 h 338137"/>
                <a:gd name="connsiteX16" fmla="*/ 233363 w 2328863"/>
                <a:gd name="connsiteY16" fmla="*/ 76200 h 338137"/>
                <a:gd name="connsiteX17" fmla="*/ 297657 w 2328863"/>
                <a:gd name="connsiteY17" fmla="*/ 69056 h 338137"/>
                <a:gd name="connsiteX18" fmla="*/ 342900 w 2328863"/>
                <a:gd name="connsiteY18" fmla="*/ 66675 h 338137"/>
                <a:gd name="connsiteX19" fmla="*/ 402432 w 2328863"/>
                <a:gd name="connsiteY19" fmla="*/ 76200 h 338137"/>
                <a:gd name="connsiteX20" fmla="*/ 616744 w 2328863"/>
                <a:gd name="connsiteY20" fmla="*/ 88106 h 338137"/>
                <a:gd name="connsiteX21" fmla="*/ 854869 w 2328863"/>
                <a:gd name="connsiteY21" fmla="*/ 92868 h 338137"/>
                <a:gd name="connsiteX22" fmla="*/ 959644 w 2328863"/>
                <a:gd name="connsiteY22" fmla="*/ 92868 h 338137"/>
                <a:gd name="connsiteX23" fmla="*/ 1326357 w 2328863"/>
                <a:gd name="connsiteY23" fmla="*/ 92868 h 338137"/>
                <a:gd name="connsiteX24" fmla="*/ 1457325 w 2328863"/>
                <a:gd name="connsiteY24" fmla="*/ 92868 h 338137"/>
                <a:gd name="connsiteX25" fmla="*/ 1795463 w 2328863"/>
                <a:gd name="connsiteY25" fmla="*/ 90487 h 338137"/>
                <a:gd name="connsiteX26" fmla="*/ 1938338 w 2328863"/>
                <a:gd name="connsiteY26" fmla="*/ 90487 h 338137"/>
                <a:gd name="connsiteX27" fmla="*/ 2107407 w 2328863"/>
                <a:gd name="connsiteY27" fmla="*/ 88106 h 338137"/>
                <a:gd name="connsiteX28" fmla="*/ 2145507 w 2328863"/>
                <a:gd name="connsiteY28" fmla="*/ 85725 h 338137"/>
                <a:gd name="connsiteX29" fmla="*/ 2183607 w 2328863"/>
                <a:gd name="connsiteY29" fmla="*/ 78581 h 338137"/>
                <a:gd name="connsiteX30" fmla="*/ 2219325 w 2328863"/>
                <a:gd name="connsiteY30" fmla="*/ 66675 h 338137"/>
                <a:gd name="connsiteX31" fmla="*/ 2245519 w 2328863"/>
                <a:gd name="connsiteY31" fmla="*/ 50006 h 338137"/>
                <a:gd name="connsiteX32" fmla="*/ 2314575 w 2328863"/>
                <a:gd name="connsiteY32" fmla="*/ 0 h 338137"/>
                <a:gd name="connsiteX33" fmla="*/ 2328863 w 2328863"/>
                <a:gd name="connsiteY33" fmla="*/ 228600 h 338137"/>
                <a:gd name="connsiteX34" fmla="*/ 2271713 w 2328863"/>
                <a:gd name="connsiteY34" fmla="*/ 288131 h 338137"/>
                <a:gd name="connsiteX35" fmla="*/ 2243138 w 2328863"/>
                <a:gd name="connsiteY35" fmla="*/ 323850 h 338137"/>
                <a:gd name="connsiteX36" fmla="*/ 2221707 w 2328863"/>
                <a:gd name="connsiteY36" fmla="*/ 335756 h 338137"/>
                <a:gd name="connsiteX37" fmla="*/ 2200275 w 2328863"/>
                <a:gd name="connsiteY37" fmla="*/ 338137 h 338137"/>
                <a:gd name="connsiteX38" fmla="*/ 2143125 w 2328863"/>
                <a:gd name="connsiteY38" fmla="*/ 326231 h 338137"/>
                <a:gd name="connsiteX39" fmla="*/ 2035969 w 2328863"/>
                <a:gd name="connsiteY39" fmla="*/ 311943 h 338137"/>
                <a:gd name="connsiteX40" fmla="*/ 1914525 w 2328863"/>
                <a:gd name="connsiteY40" fmla="*/ 314325 h 338137"/>
                <a:gd name="connsiteX41" fmla="*/ 1609725 w 2328863"/>
                <a:gd name="connsiteY41" fmla="*/ 311943 h 338137"/>
                <a:gd name="connsiteX42" fmla="*/ 1247775 w 2328863"/>
                <a:gd name="connsiteY42" fmla="*/ 3143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8863" h="338137">
                  <a:moveTo>
                    <a:pt x="1247775" y="314325"/>
                  </a:moveTo>
                  <a:lnTo>
                    <a:pt x="842963" y="314325"/>
                  </a:lnTo>
                  <a:lnTo>
                    <a:pt x="569119" y="314325"/>
                  </a:lnTo>
                  <a:lnTo>
                    <a:pt x="359569" y="311943"/>
                  </a:lnTo>
                  <a:lnTo>
                    <a:pt x="238125" y="309562"/>
                  </a:lnTo>
                  <a:lnTo>
                    <a:pt x="159544" y="304800"/>
                  </a:lnTo>
                  <a:lnTo>
                    <a:pt x="83344" y="295275"/>
                  </a:lnTo>
                  <a:lnTo>
                    <a:pt x="52388" y="290512"/>
                  </a:lnTo>
                  <a:lnTo>
                    <a:pt x="28575" y="278606"/>
                  </a:lnTo>
                  <a:lnTo>
                    <a:pt x="9525" y="257175"/>
                  </a:lnTo>
                  <a:lnTo>
                    <a:pt x="0" y="230981"/>
                  </a:lnTo>
                  <a:lnTo>
                    <a:pt x="4763" y="202406"/>
                  </a:lnTo>
                  <a:lnTo>
                    <a:pt x="16669" y="180975"/>
                  </a:lnTo>
                  <a:lnTo>
                    <a:pt x="57150" y="142875"/>
                  </a:lnTo>
                  <a:lnTo>
                    <a:pt x="114300" y="109537"/>
                  </a:lnTo>
                  <a:lnTo>
                    <a:pt x="176213" y="85725"/>
                  </a:lnTo>
                  <a:lnTo>
                    <a:pt x="233363" y="76200"/>
                  </a:lnTo>
                  <a:lnTo>
                    <a:pt x="297657" y="69056"/>
                  </a:lnTo>
                  <a:lnTo>
                    <a:pt x="342900" y="66675"/>
                  </a:lnTo>
                  <a:lnTo>
                    <a:pt x="402432" y="76200"/>
                  </a:lnTo>
                  <a:lnTo>
                    <a:pt x="616744" y="88106"/>
                  </a:lnTo>
                  <a:lnTo>
                    <a:pt x="854869" y="92868"/>
                  </a:lnTo>
                  <a:lnTo>
                    <a:pt x="959644" y="92868"/>
                  </a:lnTo>
                  <a:lnTo>
                    <a:pt x="1326357" y="92868"/>
                  </a:lnTo>
                  <a:lnTo>
                    <a:pt x="1457325" y="92868"/>
                  </a:lnTo>
                  <a:lnTo>
                    <a:pt x="1795463" y="90487"/>
                  </a:lnTo>
                  <a:lnTo>
                    <a:pt x="1938338" y="90487"/>
                  </a:lnTo>
                  <a:lnTo>
                    <a:pt x="2107407" y="88106"/>
                  </a:lnTo>
                  <a:lnTo>
                    <a:pt x="2145507" y="85725"/>
                  </a:lnTo>
                  <a:lnTo>
                    <a:pt x="2183607" y="78581"/>
                  </a:lnTo>
                  <a:lnTo>
                    <a:pt x="2219325" y="66675"/>
                  </a:lnTo>
                  <a:lnTo>
                    <a:pt x="2245519" y="50006"/>
                  </a:lnTo>
                  <a:lnTo>
                    <a:pt x="2314575" y="0"/>
                  </a:lnTo>
                  <a:lnTo>
                    <a:pt x="2328863" y="228600"/>
                  </a:lnTo>
                  <a:lnTo>
                    <a:pt x="2271713" y="288131"/>
                  </a:lnTo>
                  <a:lnTo>
                    <a:pt x="2243138" y="323850"/>
                  </a:lnTo>
                  <a:lnTo>
                    <a:pt x="2221707" y="335756"/>
                  </a:lnTo>
                  <a:lnTo>
                    <a:pt x="2200275" y="338137"/>
                  </a:lnTo>
                  <a:lnTo>
                    <a:pt x="2143125" y="326231"/>
                  </a:lnTo>
                  <a:lnTo>
                    <a:pt x="2035969" y="311943"/>
                  </a:lnTo>
                  <a:lnTo>
                    <a:pt x="1914525" y="314325"/>
                  </a:lnTo>
                  <a:lnTo>
                    <a:pt x="1609725" y="311943"/>
                  </a:lnTo>
                  <a:lnTo>
                    <a:pt x="1247775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020C4466-A05A-47EB-8BBB-FDB06FFB3657}"/>
                </a:ext>
              </a:extLst>
            </p:cNvPr>
            <p:cNvSpPr/>
            <p:nvPr/>
          </p:nvSpPr>
          <p:spPr>
            <a:xfrm>
              <a:off x="5637213" y="3536055"/>
              <a:ext cx="1530350" cy="382717"/>
            </a:xfrm>
            <a:custGeom>
              <a:avLst/>
              <a:gdLst>
                <a:gd name="connsiteX0" fmla="*/ 1095375 w 1531144"/>
                <a:gd name="connsiteY0" fmla="*/ 269082 h 383382"/>
                <a:gd name="connsiteX1" fmla="*/ 878681 w 1531144"/>
                <a:gd name="connsiteY1" fmla="*/ 314325 h 383382"/>
                <a:gd name="connsiteX2" fmla="*/ 747712 w 1531144"/>
                <a:gd name="connsiteY2" fmla="*/ 342900 h 383382"/>
                <a:gd name="connsiteX3" fmla="*/ 638175 w 1531144"/>
                <a:gd name="connsiteY3" fmla="*/ 359569 h 383382"/>
                <a:gd name="connsiteX4" fmla="*/ 488156 w 1531144"/>
                <a:gd name="connsiteY4" fmla="*/ 371475 h 383382"/>
                <a:gd name="connsiteX5" fmla="*/ 311944 w 1531144"/>
                <a:gd name="connsiteY5" fmla="*/ 378619 h 383382"/>
                <a:gd name="connsiteX6" fmla="*/ 116681 w 1531144"/>
                <a:gd name="connsiteY6" fmla="*/ 383382 h 383382"/>
                <a:gd name="connsiteX7" fmla="*/ 0 w 1531144"/>
                <a:gd name="connsiteY7" fmla="*/ 376238 h 383382"/>
                <a:gd name="connsiteX8" fmla="*/ 40481 w 1531144"/>
                <a:gd name="connsiteY8" fmla="*/ 280988 h 383382"/>
                <a:gd name="connsiteX9" fmla="*/ 245269 w 1531144"/>
                <a:gd name="connsiteY9" fmla="*/ 257175 h 383382"/>
                <a:gd name="connsiteX10" fmla="*/ 433387 w 1531144"/>
                <a:gd name="connsiteY10" fmla="*/ 221457 h 383382"/>
                <a:gd name="connsiteX11" fmla="*/ 595312 w 1531144"/>
                <a:gd name="connsiteY11" fmla="*/ 185738 h 383382"/>
                <a:gd name="connsiteX12" fmla="*/ 762000 w 1531144"/>
                <a:gd name="connsiteY12" fmla="*/ 140494 h 383382"/>
                <a:gd name="connsiteX13" fmla="*/ 892969 w 1531144"/>
                <a:gd name="connsiteY13" fmla="*/ 102394 h 383382"/>
                <a:gd name="connsiteX14" fmla="*/ 1028700 w 1531144"/>
                <a:gd name="connsiteY14" fmla="*/ 50007 h 383382"/>
                <a:gd name="connsiteX15" fmla="*/ 1133475 w 1531144"/>
                <a:gd name="connsiteY15" fmla="*/ 0 h 383382"/>
                <a:gd name="connsiteX16" fmla="*/ 1162050 w 1531144"/>
                <a:gd name="connsiteY16" fmla="*/ 0 h 383382"/>
                <a:gd name="connsiteX17" fmla="*/ 1221581 w 1531144"/>
                <a:gd name="connsiteY17" fmla="*/ 7144 h 383382"/>
                <a:gd name="connsiteX18" fmla="*/ 1307306 w 1531144"/>
                <a:gd name="connsiteY18" fmla="*/ 21432 h 383382"/>
                <a:gd name="connsiteX19" fmla="*/ 1393031 w 1531144"/>
                <a:gd name="connsiteY19" fmla="*/ 45244 h 383382"/>
                <a:gd name="connsiteX20" fmla="*/ 1457325 w 1531144"/>
                <a:gd name="connsiteY20" fmla="*/ 64294 h 383382"/>
                <a:gd name="connsiteX21" fmla="*/ 1481137 w 1531144"/>
                <a:gd name="connsiteY21" fmla="*/ 71438 h 383382"/>
                <a:gd name="connsiteX22" fmla="*/ 1504950 w 1531144"/>
                <a:gd name="connsiteY22" fmla="*/ 90488 h 383382"/>
                <a:gd name="connsiteX23" fmla="*/ 1524000 w 1531144"/>
                <a:gd name="connsiteY23" fmla="*/ 116682 h 383382"/>
                <a:gd name="connsiteX24" fmla="*/ 1528762 w 1531144"/>
                <a:gd name="connsiteY24" fmla="*/ 130969 h 383382"/>
                <a:gd name="connsiteX25" fmla="*/ 1531144 w 1531144"/>
                <a:gd name="connsiteY25" fmla="*/ 157163 h 383382"/>
                <a:gd name="connsiteX26" fmla="*/ 1514475 w 1531144"/>
                <a:gd name="connsiteY26" fmla="*/ 180975 h 383382"/>
                <a:gd name="connsiteX27" fmla="*/ 1478756 w 1531144"/>
                <a:gd name="connsiteY27" fmla="*/ 204788 h 383382"/>
                <a:gd name="connsiteX28" fmla="*/ 1433512 w 1531144"/>
                <a:gd name="connsiteY28" fmla="*/ 223838 h 383382"/>
                <a:gd name="connsiteX29" fmla="*/ 1283494 w 1531144"/>
                <a:gd name="connsiteY29" fmla="*/ 242888 h 383382"/>
                <a:gd name="connsiteX30" fmla="*/ 1095375 w 1531144"/>
                <a:gd name="connsiteY30" fmla="*/ 269082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31144" h="383382">
                  <a:moveTo>
                    <a:pt x="1095375" y="269082"/>
                  </a:moveTo>
                  <a:lnTo>
                    <a:pt x="878681" y="314325"/>
                  </a:lnTo>
                  <a:lnTo>
                    <a:pt x="747712" y="342900"/>
                  </a:lnTo>
                  <a:lnTo>
                    <a:pt x="638175" y="359569"/>
                  </a:lnTo>
                  <a:lnTo>
                    <a:pt x="488156" y="371475"/>
                  </a:lnTo>
                  <a:lnTo>
                    <a:pt x="311944" y="378619"/>
                  </a:lnTo>
                  <a:lnTo>
                    <a:pt x="116681" y="383382"/>
                  </a:lnTo>
                  <a:lnTo>
                    <a:pt x="0" y="376238"/>
                  </a:lnTo>
                  <a:lnTo>
                    <a:pt x="40481" y="280988"/>
                  </a:lnTo>
                  <a:lnTo>
                    <a:pt x="245269" y="257175"/>
                  </a:lnTo>
                  <a:lnTo>
                    <a:pt x="433387" y="221457"/>
                  </a:lnTo>
                  <a:lnTo>
                    <a:pt x="595312" y="185738"/>
                  </a:lnTo>
                  <a:lnTo>
                    <a:pt x="762000" y="140494"/>
                  </a:lnTo>
                  <a:lnTo>
                    <a:pt x="892969" y="102394"/>
                  </a:lnTo>
                  <a:lnTo>
                    <a:pt x="1028700" y="50007"/>
                  </a:lnTo>
                  <a:lnTo>
                    <a:pt x="1133475" y="0"/>
                  </a:lnTo>
                  <a:lnTo>
                    <a:pt x="1162050" y="0"/>
                  </a:lnTo>
                  <a:lnTo>
                    <a:pt x="1221581" y="7144"/>
                  </a:lnTo>
                  <a:lnTo>
                    <a:pt x="1307306" y="21432"/>
                  </a:lnTo>
                  <a:lnTo>
                    <a:pt x="1393031" y="45244"/>
                  </a:lnTo>
                  <a:lnTo>
                    <a:pt x="1457325" y="64294"/>
                  </a:lnTo>
                  <a:lnTo>
                    <a:pt x="1481137" y="71438"/>
                  </a:lnTo>
                  <a:lnTo>
                    <a:pt x="1504950" y="90488"/>
                  </a:lnTo>
                  <a:lnTo>
                    <a:pt x="1524000" y="116682"/>
                  </a:lnTo>
                  <a:lnTo>
                    <a:pt x="1528762" y="130969"/>
                  </a:lnTo>
                  <a:lnTo>
                    <a:pt x="1531144" y="157163"/>
                  </a:lnTo>
                  <a:lnTo>
                    <a:pt x="1514475" y="180975"/>
                  </a:lnTo>
                  <a:lnTo>
                    <a:pt x="1478756" y="204788"/>
                  </a:lnTo>
                  <a:lnTo>
                    <a:pt x="1433512" y="223838"/>
                  </a:lnTo>
                  <a:lnTo>
                    <a:pt x="1283494" y="242888"/>
                  </a:lnTo>
                  <a:lnTo>
                    <a:pt x="1095375" y="2690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BFE95CBB-2C39-49DC-B213-78E6F6D538B3}"/>
                </a:ext>
              </a:extLst>
            </p:cNvPr>
            <p:cNvSpPr/>
            <p:nvPr/>
          </p:nvSpPr>
          <p:spPr>
            <a:xfrm rot="16200000">
              <a:off x="4847855" y="4163591"/>
              <a:ext cx="2191493" cy="1539875"/>
            </a:xfrm>
            <a:custGeom>
              <a:avLst/>
              <a:gdLst>
                <a:gd name="connsiteX0" fmla="*/ 1332769 w 2192055"/>
                <a:gd name="connsiteY0" fmla="*/ 1257613 h 1540701"/>
                <a:gd name="connsiteX1" fmla="*/ 1177447 w 2192055"/>
                <a:gd name="connsiteY1" fmla="*/ 1169931 h 1540701"/>
                <a:gd name="connsiteX2" fmla="*/ 1047176 w 2192055"/>
                <a:gd name="connsiteY2" fmla="*/ 1099785 h 1540701"/>
                <a:gd name="connsiteX3" fmla="*/ 844254 w 2192055"/>
                <a:gd name="connsiteY3" fmla="*/ 982040 h 1540701"/>
                <a:gd name="connsiteX4" fmla="*/ 729015 w 2192055"/>
                <a:gd name="connsiteY4" fmla="*/ 886842 h 1540701"/>
                <a:gd name="connsiteX5" fmla="*/ 603755 w 2192055"/>
                <a:gd name="connsiteY5" fmla="*/ 779119 h 1540701"/>
                <a:gd name="connsiteX6" fmla="*/ 513567 w 2192055"/>
                <a:gd name="connsiteY6" fmla="*/ 696447 h 1540701"/>
                <a:gd name="connsiteX7" fmla="*/ 410854 w 2192055"/>
                <a:gd name="connsiteY7" fmla="*/ 596239 h 1540701"/>
                <a:gd name="connsiteX8" fmla="*/ 330687 w 2192055"/>
                <a:gd name="connsiteY8" fmla="*/ 516072 h 1540701"/>
                <a:gd name="connsiteX9" fmla="*/ 265552 w 2192055"/>
                <a:gd name="connsiteY9" fmla="*/ 440916 h 1540701"/>
                <a:gd name="connsiteX10" fmla="*/ 197911 w 2192055"/>
                <a:gd name="connsiteY10" fmla="*/ 350728 h 1540701"/>
                <a:gd name="connsiteX11" fmla="*/ 147807 w 2192055"/>
                <a:gd name="connsiteY11" fmla="*/ 280583 h 1540701"/>
                <a:gd name="connsiteX12" fmla="*/ 92693 w 2192055"/>
                <a:gd name="connsiteY12" fmla="*/ 192901 h 1540701"/>
                <a:gd name="connsiteX13" fmla="*/ 45094 w 2192055"/>
                <a:gd name="connsiteY13" fmla="*/ 117744 h 1540701"/>
                <a:gd name="connsiteX14" fmla="*/ 22547 w 2192055"/>
                <a:gd name="connsiteY14" fmla="*/ 77661 h 1540701"/>
                <a:gd name="connsiteX15" fmla="*/ 5011 w 2192055"/>
                <a:gd name="connsiteY15" fmla="*/ 47599 h 1540701"/>
                <a:gd name="connsiteX16" fmla="*/ 0 w 2192055"/>
                <a:gd name="connsiteY16" fmla="*/ 30062 h 1540701"/>
                <a:gd name="connsiteX17" fmla="*/ 0 w 2192055"/>
                <a:gd name="connsiteY17" fmla="*/ 17536 h 1540701"/>
                <a:gd name="connsiteX18" fmla="*/ 5011 w 2192055"/>
                <a:gd name="connsiteY18" fmla="*/ 2505 h 1540701"/>
                <a:gd name="connsiteX19" fmla="*/ 20042 w 2192055"/>
                <a:gd name="connsiteY19" fmla="*/ 0 h 1540701"/>
                <a:gd name="connsiteX20" fmla="*/ 42589 w 2192055"/>
                <a:gd name="connsiteY20" fmla="*/ 7515 h 1540701"/>
                <a:gd name="connsiteX21" fmla="*/ 65136 w 2192055"/>
                <a:gd name="connsiteY21" fmla="*/ 25052 h 1540701"/>
                <a:gd name="connsiteX22" fmla="*/ 165344 w 2192055"/>
                <a:gd name="connsiteY22" fmla="*/ 137786 h 1540701"/>
                <a:gd name="connsiteX23" fmla="*/ 278078 w 2192055"/>
                <a:gd name="connsiteY23" fmla="*/ 248015 h 1540701"/>
                <a:gd name="connsiteX24" fmla="*/ 413359 w 2192055"/>
                <a:gd name="connsiteY24" fmla="*/ 375781 h 1540701"/>
                <a:gd name="connsiteX25" fmla="*/ 501041 w 2192055"/>
                <a:gd name="connsiteY25" fmla="*/ 453442 h 1540701"/>
                <a:gd name="connsiteX26" fmla="*/ 593734 w 2192055"/>
                <a:gd name="connsiteY26" fmla="*/ 526093 h 1540701"/>
                <a:gd name="connsiteX27" fmla="*/ 691437 w 2192055"/>
                <a:gd name="connsiteY27" fmla="*/ 603754 h 1540701"/>
                <a:gd name="connsiteX28" fmla="*/ 771603 w 2192055"/>
                <a:gd name="connsiteY28" fmla="*/ 658869 h 1540701"/>
                <a:gd name="connsiteX29" fmla="*/ 859286 w 2192055"/>
                <a:gd name="connsiteY29" fmla="*/ 721499 h 1540701"/>
                <a:gd name="connsiteX30" fmla="*/ 949473 w 2192055"/>
                <a:gd name="connsiteY30" fmla="*/ 781624 h 1540701"/>
                <a:gd name="connsiteX31" fmla="*/ 1047176 w 2192055"/>
                <a:gd name="connsiteY31" fmla="*/ 846759 h 1540701"/>
                <a:gd name="connsiteX32" fmla="*/ 1220035 w 2192055"/>
                <a:gd name="connsiteY32" fmla="*/ 931936 h 1540701"/>
                <a:gd name="connsiteX33" fmla="*/ 1370348 w 2192055"/>
                <a:gd name="connsiteY33" fmla="*/ 1002082 h 1540701"/>
                <a:gd name="connsiteX34" fmla="*/ 1520660 w 2192055"/>
                <a:gd name="connsiteY34" fmla="*/ 1062207 h 1540701"/>
                <a:gd name="connsiteX35" fmla="*/ 1668467 w 2192055"/>
                <a:gd name="connsiteY35" fmla="*/ 1112311 h 1540701"/>
                <a:gd name="connsiteX36" fmla="*/ 1743623 w 2192055"/>
                <a:gd name="connsiteY36" fmla="*/ 1134858 h 1540701"/>
                <a:gd name="connsiteX37" fmla="*/ 1816274 w 2192055"/>
                <a:gd name="connsiteY37" fmla="*/ 1154899 h 1540701"/>
                <a:gd name="connsiteX38" fmla="*/ 1871389 w 2192055"/>
                <a:gd name="connsiteY38" fmla="*/ 1164920 h 1540701"/>
                <a:gd name="connsiteX39" fmla="*/ 1918988 w 2192055"/>
                <a:gd name="connsiteY39" fmla="*/ 1172436 h 1540701"/>
                <a:gd name="connsiteX40" fmla="*/ 1964081 w 2192055"/>
                <a:gd name="connsiteY40" fmla="*/ 1174941 h 1540701"/>
                <a:gd name="connsiteX41" fmla="*/ 2011680 w 2192055"/>
                <a:gd name="connsiteY41" fmla="*/ 1174941 h 1540701"/>
                <a:gd name="connsiteX42" fmla="*/ 2056774 w 2192055"/>
                <a:gd name="connsiteY42" fmla="*/ 1169931 h 1540701"/>
                <a:gd name="connsiteX43" fmla="*/ 2104373 w 2192055"/>
                <a:gd name="connsiteY43" fmla="*/ 1149889 h 1540701"/>
                <a:gd name="connsiteX44" fmla="*/ 2161992 w 2192055"/>
                <a:gd name="connsiteY44" fmla="*/ 1104795 h 1540701"/>
                <a:gd name="connsiteX45" fmla="*/ 2192055 w 2192055"/>
                <a:gd name="connsiteY45" fmla="*/ 1194983 h 1540701"/>
                <a:gd name="connsiteX46" fmla="*/ 2134435 w 2192055"/>
                <a:gd name="connsiteY46" fmla="*/ 1277654 h 1540701"/>
                <a:gd name="connsiteX47" fmla="*/ 2094352 w 2192055"/>
                <a:gd name="connsiteY47" fmla="*/ 1357821 h 1540701"/>
                <a:gd name="connsiteX48" fmla="*/ 2046753 w 2192055"/>
                <a:gd name="connsiteY48" fmla="*/ 1440493 h 1540701"/>
                <a:gd name="connsiteX49" fmla="*/ 1999154 w 2192055"/>
                <a:gd name="connsiteY49" fmla="*/ 1500618 h 1540701"/>
                <a:gd name="connsiteX50" fmla="*/ 1969092 w 2192055"/>
                <a:gd name="connsiteY50" fmla="*/ 1528175 h 1540701"/>
                <a:gd name="connsiteX51" fmla="*/ 1946545 w 2192055"/>
                <a:gd name="connsiteY51" fmla="*/ 1540701 h 1540701"/>
                <a:gd name="connsiteX52" fmla="*/ 1926503 w 2192055"/>
                <a:gd name="connsiteY52" fmla="*/ 1540701 h 1540701"/>
                <a:gd name="connsiteX53" fmla="*/ 1896441 w 2192055"/>
                <a:gd name="connsiteY53" fmla="*/ 1535691 h 1540701"/>
                <a:gd name="connsiteX54" fmla="*/ 1873894 w 2192055"/>
                <a:gd name="connsiteY54" fmla="*/ 1523165 h 1540701"/>
                <a:gd name="connsiteX55" fmla="*/ 1841326 w 2192055"/>
                <a:gd name="connsiteY55" fmla="*/ 1490597 h 1540701"/>
                <a:gd name="connsiteX56" fmla="*/ 1801243 w 2192055"/>
                <a:gd name="connsiteY56" fmla="*/ 1458029 h 1540701"/>
                <a:gd name="connsiteX57" fmla="*/ 1746128 w 2192055"/>
                <a:gd name="connsiteY57" fmla="*/ 1430472 h 1540701"/>
                <a:gd name="connsiteX58" fmla="*/ 1560743 w 2192055"/>
                <a:gd name="connsiteY58" fmla="*/ 1350305 h 1540701"/>
                <a:gd name="connsiteX59" fmla="*/ 1332769 w 2192055"/>
                <a:gd name="connsiteY59" fmla="*/ 1257613 h 154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2055" h="1540701">
                  <a:moveTo>
                    <a:pt x="1332769" y="1257613"/>
                  </a:moveTo>
                  <a:lnTo>
                    <a:pt x="1177447" y="1169931"/>
                  </a:lnTo>
                  <a:lnTo>
                    <a:pt x="1047176" y="1099785"/>
                  </a:lnTo>
                  <a:lnTo>
                    <a:pt x="844254" y="982040"/>
                  </a:lnTo>
                  <a:lnTo>
                    <a:pt x="729015" y="886842"/>
                  </a:lnTo>
                  <a:lnTo>
                    <a:pt x="603755" y="779119"/>
                  </a:lnTo>
                  <a:lnTo>
                    <a:pt x="513567" y="696447"/>
                  </a:lnTo>
                  <a:lnTo>
                    <a:pt x="410854" y="596239"/>
                  </a:lnTo>
                  <a:lnTo>
                    <a:pt x="330687" y="516072"/>
                  </a:lnTo>
                  <a:lnTo>
                    <a:pt x="265552" y="440916"/>
                  </a:lnTo>
                  <a:lnTo>
                    <a:pt x="197911" y="350728"/>
                  </a:lnTo>
                  <a:lnTo>
                    <a:pt x="147807" y="280583"/>
                  </a:lnTo>
                  <a:lnTo>
                    <a:pt x="92693" y="192901"/>
                  </a:lnTo>
                  <a:lnTo>
                    <a:pt x="45094" y="117744"/>
                  </a:lnTo>
                  <a:lnTo>
                    <a:pt x="22547" y="77661"/>
                  </a:lnTo>
                  <a:lnTo>
                    <a:pt x="5011" y="47599"/>
                  </a:lnTo>
                  <a:lnTo>
                    <a:pt x="0" y="30062"/>
                  </a:lnTo>
                  <a:lnTo>
                    <a:pt x="0" y="17536"/>
                  </a:lnTo>
                  <a:lnTo>
                    <a:pt x="5011" y="2505"/>
                  </a:lnTo>
                  <a:lnTo>
                    <a:pt x="20042" y="0"/>
                  </a:lnTo>
                  <a:lnTo>
                    <a:pt x="42589" y="7515"/>
                  </a:lnTo>
                  <a:lnTo>
                    <a:pt x="65136" y="25052"/>
                  </a:lnTo>
                  <a:lnTo>
                    <a:pt x="165344" y="137786"/>
                  </a:lnTo>
                  <a:lnTo>
                    <a:pt x="278078" y="248015"/>
                  </a:lnTo>
                  <a:lnTo>
                    <a:pt x="413359" y="375781"/>
                  </a:lnTo>
                  <a:lnTo>
                    <a:pt x="501041" y="453442"/>
                  </a:lnTo>
                  <a:lnTo>
                    <a:pt x="593734" y="526093"/>
                  </a:lnTo>
                  <a:lnTo>
                    <a:pt x="691437" y="603754"/>
                  </a:lnTo>
                  <a:lnTo>
                    <a:pt x="771603" y="658869"/>
                  </a:lnTo>
                  <a:lnTo>
                    <a:pt x="859286" y="721499"/>
                  </a:lnTo>
                  <a:lnTo>
                    <a:pt x="949473" y="781624"/>
                  </a:lnTo>
                  <a:lnTo>
                    <a:pt x="1047176" y="846759"/>
                  </a:lnTo>
                  <a:lnTo>
                    <a:pt x="1220035" y="931936"/>
                  </a:lnTo>
                  <a:lnTo>
                    <a:pt x="1370348" y="1002082"/>
                  </a:lnTo>
                  <a:lnTo>
                    <a:pt x="1520660" y="1062207"/>
                  </a:lnTo>
                  <a:lnTo>
                    <a:pt x="1668467" y="1112311"/>
                  </a:lnTo>
                  <a:lnTo>
                    <a:pt x="1743623" y="1134858"/>
                  </a:lnTo>
                  <a:lnTo>
                    <a:pt x="1816274" y="1154899"/>
                  </a:lnTo>
                  <a:lnTo>
                    <a:pt x="1871389" y="1164920"/>
                  </a:lnTo>
                  <a:lnTo>
                    <a:pt x="1918988" y="1172436"/>
                  </a:lnTo>
                  <a:lnTo>
                    <a:pt x="1964081" y="1174941"/>
                  </a:lnTo>
                  <a:lnTo>
                    <a:pt x="2011680" y="1174941"/>
                  </a:lnTo>
                  <a:lnTo>
                    <a:pt x="2056774" y="1169931"/>
                  </a:lnTo>
                  <a:lnTo>
                    <a:pt x="2104373" y="1149889"/>
                  </a:lnTo>
                  <a:lnTo>
                    <a:pt x="2161992" y="1104795"/>
                  </a:lnTo>
                  <a:lnTo>
                    <a:pt x="2192055" y="1194983"/>
                  </a:lnTo>
                  <a:lnTo>
                    <a:pt x="2134435" y="1277654"/>
                  </a:lnTo>
                  <a:lnTo>
                    <a:pt x="2094352" y="1357821"/>
                  </a:lnTo>
                  <a:lnTo>
                    <a:pt x="2046753" y="1440493"/>
                  </a:lnTo>
                  <a:lnTo>
                    <a:pt x="1999154" y="1500618"/>
                  </a:lnTo>
                  <a:lnTo>
                    <a:pt x="1969092" y="1528175"/>
                  </a:lnTo>
                  <a:lnTo>
                    <a:pt x="1946545" y="1540701"/>
                  </a:lnTo>
                  <a:lnTo>
                    <a:pt x="1926503" y="1540701"/>
                  </a:lnTo>
                  <a:lnTo>
                    <a:pt x="1896441" y="1535691"/>
                  </a:lnTo>
                  <a:lnTo>
                    <a:pt x="1873894" y="1523165"/>
                  </a:lnTo>
                  <a:lnTo>
                    <a:pt x="1841326" y="1490597"/>
                  </a:lnTo>
                  <a:lnTo>
                    <a:pt x="1801243" y="1458029"/>
                  </a:lnTo>
                  <a:lnTo>
                    <a:pt x="1746128" y="1430472"/>
                  </a:lnTo>
                  <a:lnTo>
                    <a:pt x="1560743" y="1350305"/>
                  </a:lnTo>
                  <a:lnTo>
                    <a:pt x="1332769" y="12576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CC5DB3CF-C1B5-42ED-BDC7-BF95788B6FF6}"/>
                </a:ext>
              </a:extLst>
            </p:cNvPr>
            <p:cNvSpPr/>
            <p:nvPr/>
          </p:nvSpPr>
          <p:spPr>
            <a:xfrm>
              <a:off x="5605463" y="4449177"/>
              <a:ext cx="1933575" cy="1635679"/>
            </a:xfrm>
            <a:custGeom>
              <a:avLst/>
              <a:gdLst>
                <a:gd name="connsiteX0" fmla="*/ 762000 w 1932214"/>
                <a:gd name="connsiteY0" fmla="*/ 1058635 h 1635578"/>
                <a:gd name="connsiteX1" fmla="*/ 527957 w 1932214"/>
                <a:gd name="connsiteY1" fmla="*/ 721178 h 1635578"/>
                <a:gd name="connsiteX2" fmla="*/ 427264 w 1932214"/>
                <a:gd name="connsiteY2" fmla="*/ 560614 h 1635578"/>
                <a:gd name="connsiteX3" fmla="*/ 351064 w 1932214"/>
                <a:gd name="connsiteY3" fmla="*/ 459921 h 1635578"/>
                <a:gd name="connsiteX4" fmla="*/ 277586 w 1932214"/>
                <a:gd name="connsiteY4" fmla="*/ 359228 h 1635578"/>
                <a:gd name="connsiteX5" fmla="*/ 206828 w 1932214"/>
                <a:gd name="connsiteY5" fmla="*/ 272143 h 1635578"/>
                <a:gd name="connsiteX6" fmla="*/ 138793 w 1932214"/>
                <a:gd name="connsiteY6" fmla="*/ 195943 h 1635578"/>
                <a:gd name="connsiteX7" fmla="*/ 81643 w 1932214"/>
                <a:gd name="connsiteY7" fmla="*/ 136071 h 1635578"/>
                <a:gd name="connsiteX8" fmla="*/ 46264 w 1932214"/>
                <a:gd name="connsiteY8" fmla="*/ 111578 h 1635578"/>
                <a:gd name="connsiteX9" fmla="*/ 21771 w 1932214"/>
                <a:gd name="connsiteY9" fmla="*/ 95250 h 1635578"/>
                <a:gd name="connsiteX10" fmla="*/ 8164 w 1932214"/>
                <a:gd name="connsiteY10" fmla="*/ 81643 h 1635578"/>
                <a:gd name="connsiteX11" fmla="*/ 0 w 1932214"/>
                <a:gd name="connsiteY11" fmla="*/ 54428 h 1635578"/>
                <a:gd name="connsiteX12" fmla="*/ 2721 w 1932214"/>
                <a:gd name="connsiteY12" fmla="*/ 29935 h 1635578"/>
                <a:gd name="connsiteX13" fmla="*/ 8164 w 1932214"/>
                <a:gd name="connsiteY13" fmla="*/ 16328 h 1635578"/>
                <a:gd name="connsiteX14" fmla="*/ 27214 w 1932214"/>
                <a:gd name="connsiteY14" fmla="*/ 5443 h 1635578"/>
                <a:gd name="connsiteX15" fmla="*/ 62593 w 1932214"/>
                <a:gd name="connsiteY15" fmla="*/ 0 h 1635578"/>
                <a:gd name="connsiteX16" fmla="*/ 103414 w 1932214"/>
                <a:gd name="connsiteY16" fmla="*/ 13607 h 1635578"/>
                <a:gd name="connsiteX17" fmla="*/ 195943 w 1932214"/>
                <a:gd name="connsiteY17" fmla="*/ 68035 h 1635578"/>
                <a:gd name="connsiteX18" fmla="*/ 269421 w 1932214"/>
                <a:gd name="connsiteY18" fmla="*/ 122464 h 1635578"/>
                <a:gd name="connsiteX19" fmla="*/ 348343 w 1932214"/>
                <a:gd name="connsiteY19" fmla="*/ 187778 h 1635578"/>
                <a:gd name="connsiteX20" fmla="*/ 408214 w 1932214"/>
                <a:gd name="connsiteY20" fmla="*/ 247650 h 1635578"/>
                <a:gd name="connsiteX21" fmla="*/ 519793 w 1932214"/>
                <a:gd name="connsiteY21" fmla="*/ 372835 h 1635578"/>
                <a:gd name="connsiteX22" fmla="*/ 658586 w 1932214"/>
                <a:gd name="connsiteY22" fmla="*/ 500743 h 1635578"/>
                <a:gd name="connsiteX23" fmla="*/ 813707 w 1932214"/>
                <a:gd name="connsiteY23" fmla="*/ 666750 h 1635578"/>
                <a:gd name="connsiteX24" fmla="*/ 903514 w 1932214"/>
                <a:gd name="connsiteY24" fmla="*/ 772885 h 1635578"/>
                <a:gd name="connsiteX25" fmla="*/ 974271 w 1932214"/>
                <a:gd name="connsiteY25" fmla="*/ 846364 h 1635578"/>
                <a:gd name="connsiteX26" fmla="*/ 1055914 w 1932214"/>
                <a:gd name="connsiteY26" fmla="*/ 928007 h 1635578"/>
                <a:gd name="connsiteX27" fmla="*/ 1178378 w 1932214"/>
                <a:gd name="connsiteY27" fmla="*/ 1045028 h 1635578"/>
                <a:gd name="connsiteX28" fmla="*/ 1265464 w 1932214"/>
                <a:gd name="connsiteY28" fmla="*/ 1126671 h 1635578"/>
                <a:gd name="connsiteX29" fmla="*/ 1355271 w 1932214"/>
                <a:gd name="connsiteY29" fmla="*/ 1200150 h 1635578"/>
                <a:gd name="connsiteX30" fmla="*/ 1439636 w 1932214"/>
                <a:gd name="connsiteY30" fmla="*/ 1262743 h 1635578"/>
                <a:gd name="connsiteX31" fmla="*/ 1570264 w 1932214"/>
                <a:gd name="connsiteY31" fmla="*/ 1355271 h 1635578"/>
                <a:gd name="connsiteX32" fmla="*/ 1700893 w 1932214"/>
                <a:gd name="connsiteY32" fmla="*/ 1436914 h 1635578"/>
                <a:gd name="connsiteX33" fmla="*/ 1826078 w 1932214"/>
                <a:gd name="connsiteY33" fmla="*/ 1515835 h 1635578"/>
                <a:gd name="connsiteX34" fmla="*/ 1910443 w 1932214"/>
                <a:gd name="connsiteY34" fmla="*/ 1570264 h 1635578"/>
                <a:gd name="connsiteX35" fmla="*/ 1926771 w 1932214"/>
                <a:gd name="connsiteY35" fmla="*/ 1586593 h 1635578"/>
                <a:gd name="connsiteX36" fmla="*/ 1932214 w 1932214"/>
                <a:gd name="connsiteY36" fmla="*/ 1605643 h 1635578"/>
                <a:gd name="connsiteX37" fmla="*/ 1921328 w 1932214"/>
                <a:gd name="connsiteY37" fmla="*/ 1621971 h 1635578"/>
                <a:gd name="connsiteX38" fmla="*/ 1885950 w 1932214"/>
                <a:gd name="connsiteY38" fmla="*/ 1635578 h 1635578"/>
                <a:gd name="connsiteX39" fmla="*/ 1828800 w 1932214"/>
                <a:gd name="connsiteY39" fmla="*/ 1630135 h 1635578"/>
                <a:gd name="connsiteX40" fmla="*/ 1679121 w 1932214"/>
                <a:gd name="connsiteY40" fmla="*/ 1619250 h 1635578"/>
                <a:gd name="connsiteX41" fmla="*/ 1491343 w 1932214"/>
                <a:gd name="connsiteY41" fmla="*/ 1602921 h 1635578"/>
                <a:gd name="connsiteX42" fmla="*/ 1374321 w 1932214"/>
                <a:gd name="connsiteY42" fmla="*/ 1594757 h 1635578"/>
                <a:gd name="connsiteX43" fmla="*/ 1270907 w 1932214"/>
                <a:gd name="connsiteY43" fmla="*/ 1583871 h 1635578"/>
                <a:gd name="connsiteX44" fmla="*/ 1219200 w 1932214"/>
                <a:gd name="connsiteY44" fmla="*/ 1570264 h 1635578"/>
                <a:gd name="connsiteX45" fmla="*/ 1170214 w 1932214"/>
                <a:gd name="connsiteY45" fmla="*/ 1551214 h 1635578"/>
                <a:gd name="connsiteX46" fmla="*/ 1113064 w 1932214"/>
                <a:gd name="connsiteY46" fmla="*/ 1518557 h 1635578"/>
                <a:gd name="connsiteX47" fmla="*/ 1064078 w 1932214"/>
                <a:gd name="connsiteY47" fmla="*/ 1480457 h 1635578"/>
                <a:gd name="connsiteX48" fmla="*/ 987878 w 1932214"/>
                <a:gd name="connsiteY48" fmla="*/ 1401535 h 1635578"/>
                <a:gd name="connsiteX49" fmla="*/ 917121 w 1932214"/>
                <a:gd name="connsiteY49" fmla="*/ 1300843 h 1635578"/>
                <a:gd name="connsiteX50" fmla="*/ 827314 w 1932214"/>
                <a:gd name="connsiteY50" fmla="*/ 1151164 h 1635578"/>
                <a:gd name="connsiteX51" fmla="*/ 762000 w 1932214"/>
                <a:gd name="connsiteY51" fmla="*/ 1058635 h 16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32214" h="1635578">
                  <a:moveTo>
                    <a:pt x="762000" y="1058635"/>
                  </a:moveTo>
                  <a:lnTo>
                    <a:pt x="527957" y="721178"/>
                  </a:lnTo>
                  <a:lnTo>
                    <a:pt x="427264" y="560614"/>
                  </a:lnTo>
                  <a:lnTo>
                    <a:pt x="351064" y="459921"/>
                  </a:lnTo>
                  <a:lnTo>
                    <a:pt x="277586" y="359228"/>
                  </a:lnTo>
                  <a:lnTo>
                    <a:pt x="206828" y="272143"/>
                  </a:lnTo>
                  <a:lnTo>
                    <a:pt x="138793" y="195943"/>
                  </a:lnTo>
                  <a:lnTo>
                    <a:pt x="81643" y="136071"/>
                  </a:lnTo>
                  <a:lnTo>
                    <a:pt x="46264" y="111578"/>
                  </a:lnTo>
                  <a:lnTo>
                    <a:pt x="21771" y="95250"/>
                  </a:lnTo>
                  <a:lnTo>
                    <a:pt x="8164" y="81643"/>
                  </a:lnTo>
                  <a:lnTo>
                    <a:pt x="0" y="54428"/>
                  </a:lnTo>
                  <a:lnTo>
                    <a:pt x="2721" y="29935"/>
                  </a:lnTo>
                  <a:lnTo>
                    <a:pt x="8164" y="16328"/>
                  </a:lnTo>
                  <a:lnTo>
                    <a:pt x="27214" y="5443"/>
                  </a:lnTo>
                  <a:lnTo>
                    <a:pt x="62593" y="0"/>
                  </a:lnTo>
                  <a:lnTo>
                    <a:pt x="103414" y="13607"/>
                  </a:lnTo>
                  <a:lnTo>
                    <a:pt x="195943" y="68035"/>
                  </a:lnTo>
                  <a:lnTo>
                    <a:pt x="269421" y="122464"/>
                  </a:lnTo>
                  <a:lnTo>
                    <a:pt x="348343" y="187778"/>
                  </a:lnTo>
                  <a:lnTo>
                    <a:pt x="408214" y="247650"/>
                  </a:lnTo>
                  <a:lnTo>
                    <a:pt x="519793" y="372835"/>
                  </a:lnTo>
                  <a:lnTo>
                    <a:pt x="658586" y="500743"/>
                  </a:lnTo>
                  <a:lnTo>
                    <a:pt x="813707" y="666750"/>
                  </a:lnTo>
                  <a:lnTo>
                    <a:pt x="903514" y="772885"/>
                  </a:lnTo>
                  <a:lnTo>
                    <a:pt x="974271" y="846364"/>
                  </a:lnTo>
                  <a:lnTo>
                    <a:pt x="1055914" y="928007"/>
                  </a:lnTo>
                  <a:lnTo>
                    <a:pt x="1178378" y="1045028"/>
                  </a:lnTo>
                  <a:lnTo>
                    <a:pt x="1265464" y="1126671"/>
                  </a:lnTo>
                  <a:lnTo>
                    <a:pt x="1355271" y="1200150"/>
                  </a:lnTo>
                  <a:lnTo>
                    <a:pt x="1439636" y="1262743"/>
                  </a:lnTo>
                  <a:lnTo>
                    <a:pt x="1570264" y="1355271"/>
                  </a:lnTo>
                  <a:lnTo>
                    <a:pt x="1700893" y="1436914"/>
                  </a:lnTo>
                  <a:lnTo>
                    <a:pt x="1826078" y="1515835"/>
                  </a:lnTo>
                  <a:lnTo>
                    <a:pt x="1910443" y="1570264"/>
                  </a:lnTo>
                  <a:lnTo>
                    <a:pt x="1926771" y="1586593"/>
                  </a:lnTo>
                  <a:lnTo>
                    <a:pt x="1932214" y="1605643"/>
                  </a:lnTo>
                  <a:lnTo>
                    <a:pt x="1921328" y="1621971"/>
                  </a:lnTo>
                  <a:lnTo>
                    <a:pt x="1885950" y="1635578"/>
                  </a:lnTo>
                  <a:lnTo>
                    <a:pt x="1828800" y="1630135"/>
                  </a:lnTo>
                  <a:lnTo>
                    <a:pt x="1679121" y="1619250"/>
                  </a:lnTo>
                  <a:lnTo>
                    <a:pt x="1491343" y="1602921"/>
                  </a:lnTo>
                  <a:lnTo>
                    <a:pt x="1374321" y="1594757"/>
                  </a:lnTo>
                  <a:lnTo>
                    <a:pt x="1270907" y="1583871"/>
                  </a:lnTo>
                  <a:lnTo>
                    <a:pt x="1219200" y="1570264"/>
                  </a:lnTo>
                  <a:lnTo>
                    <a:pt x="1170214" y="1551214"/>
                  </a:lnTo>
                  <a:lnTo>
                    <a:pt x="1113064" y="1518557"/>
                  </a:lnTo>
                  <a:lnTo>
                    <a:pt x="1064078" y="1480457"/>
                  </a:lnTo>
                  <a:lnTo>
                    <a:pt x="987878" y="1401535"/>
                  </a:lnTo>
                  <a:lnTo>
                    <a:pt x="917121" y="1300843"/>
                  </a:lnTo>
                  <a:lnTo>
                    <a:pt x="827314" y="1151164"/>
                  </a:lnTo>
                  <a:lnTo>
                    <a:pt x="762000" y="105863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8DAF2581-B810-45BB-B353-FD2EF5766541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341438"/>
            <a:ext cx="4802188" cy="4681537"/>
            <a:chOff x="2584450" y="1341438"/>
            <a:chExt cx="4802188" cy="4681537"/>
          </a:xfrm>
        </p:grpSpPr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A88E89C2-C4AE-46F9-821D-253FC5F68FA2}"/>
                </a:ext>
              </a:extLst>
            </p:cNvPr>
            <p:cNvSpPr/>
            <p:nvPr/>
          </p:nvSpPr>
          <p:spPr>
            <a:xfrm>
              <a:off x="3414713" y="1624013"/>
              <a:ext cx="704850" cy="828675"/>
            </a:xfrm>
            <a:custGeom>
              <a:avLst/>
              <a:gdLst>
                <a:gd name="connsiteX0" fmla="*/ 395287 w 704850"/>
                <a:gd name="connsiteY0" fmla="*/ 616743 h 828675"/>
                <a:gd name="connsiteX1" fmla="*/ 254793 w 704850"/>
                <a:gd name="connsiteY1" fmla="*/ 411956 h 828675"/>
                <a:gd name="connsiteX2" fmla="*/ 145256 w 704850"/>
                <a:gd name="connsiteY2" fmla="*/ 257175 h 828675"/>
                <a:gd name="connsiteX3" fmla="*/ 61912 w 704850"/>
                <a:gd name="connsiteY3" fmla="*/ 138112 h 828675"/>
                <a:gd name="connsiteX4" fmla="*/ 26193 w 704850"/>
                <a:gd name="connsiteY4" fmla="*/ 85725 h 828675"/>
                <a:gd name="connsiteX5" fmla="*/ 9525 w 704850"/>
                <a:gd name="connsiteY5" fmla="*/ 59531 h 828675"/>
                <a:gd name="connsiteX6" fmla="*/ 0 w 704850"/>
                <a:gd name="connsiteY6" fmla="*/ 35718 h 828675"/>
                <a:gd name="connsiteX7" fmla="*/ 0 w 704850"/>
                <a:gd name="connsiteY7" fmla="*/ 16668 h 828675"/>
                <a:gd name="connsiteX8" fmla="*/ 4762 w 704850"/>
                <a:gd name="connsiteY8" fmla="*/ 4762 h 828675"/>
                <a:gd name="connsiteX9" fmla="*/ 19050 w 704850"/>
                <a:gd name="connsiteY9" fmla="*/ 0 h 828675"/>
                <a:gd name="connsiteX10" fmla="*/ 47625 w 704850"/>
                <a:gd name="connsiteY10" fmla="*/ 7143 h 828675"/>
                <a:gd name="connsiteX11" fmla="*/ 85725 w 704850"/>
                <a:gd name="connsiteY11" fmla="*/ 33337 h 828675"/>
                <a:gd name="connsiteX12" fmla="*/ 202406 w 704850"/>
                <a:gd name="connsiteY12" fmla="*/ 116681 h 828675"/>
                <a:gd name="connsiteX13" fmla="*/ 304800 w 704850"/>
                <a:gd name="connsiteY13" fmla="*/ 188118 h 828675"/>
                <a:gd name="connsiteX14" fmla="*/ 392906 w 704850"/>
                <a:gd name="connsiteY14" fmla="*/ 252412 h 828675"/>
                <a:gd name="connsiteX15" fmla="*/ 514350 w 704850"/>
                <a:gd name="connsiteY15" fmla="*/ 350043 h 828675"/>
                <a:gd name="connsiteX16" fmla="*/ 600075 w 704850"/>
                <a:gd name="connsiteY16" fmla="*/ 423862 h 828675"/>
                <a:gd name="connsiteX17" fmla="*/ 645318 w 704850"/>
                <a:gd name="connsiteY17" fmla="*/ 478631 h 828675"/>
                <a:gd name="connsiteX18" fmla="*/ 671512 w 704850"/>
                <a:gd name="connsiteY18" fmla="*/ 514350 h 828675"/>
                <a:gd name="connsiteX19" fmla="*/ 692943 w 704850"/>
                <a:gd name="connsiteY19" fmla="*/ 550068 h 828675"/>
                <a:gd name="connsiteX20" fmla="*/ 702468 w 704850"/>
                <a:gd name="connsiteY20" fmla="*/ 595312 h 828675"/>
                <a:gd name="connsiteX21" fmla="*/ 704850 w 704850"/>
                <a:gd name="connsiteY21" fmla="*/ 640556 h 828675"/>
                <a:gd name="connsiteX22" fmla="*/ 702468 w 704850"/>
                <a:gd name="connsiteY22" fmla="*/ 690562 h 828675"/>
                <a:gd name="connsiteX23" fmla="*/ 695325 w 704850"/>
                <a:gd name="connsiteY23" fmla="*/ 733425 h 828675"/>
                <a:gd name="connsiteX24" fmla="*/ 673893 w 704850"/>
                <a:gd name="connsiteY24" fmla="*/ 781050 h 828675"/>
                <a:gd name="connsiteX25" fmla="*/ 650081 w 704850"/>
                <a:gd name="connsiteY25" fmla="*/ 812006 h 828675"/>
                <a:gd name="connsiteX26" fmla="*/ 623887 w 704850"/>
                <a:gd name="connsiteY26" fmla="*/ 828675 h 828675"/>
                <a:gd name="connsiteX27" fmla="*/ 600075 w 704850"/>
                <a:gd name="connsiteY27" fmla="*/ 828675 h 828675"/>
                <a:gd name="connsiteX28" fmla="*/ 561975 w 704850"/>
                <a:gd name="connsiteY28" fmla="*/ 812006 h 828675"/>
                <a:gd name="connsiteX29" fmla="*/ 523875 w 704850"/>
                <a:gd name="connsiteY29" fmla="*/ 785812 h 828675"/>
                <a:gd name="connsiteX30" fmla="*/ 488156 w 704850"/>
                <a:gd name="connsiteY30" fmla="*/ 752475 h 828675"/>
                <a:gd name="connsiteX31" fmla="*/ 450056 w 704850"/>
                <a:gd name="connsiteY31" fmla="*/ 697706 h 828675"/>
                <a:gd name="connsiteX32" fmla="*/ 395287 w 704850"/>
                <a:gd name="connsiteY32" fmla="*/ 61674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4850" h="828675">
                  <a:moveTo>
                    <a:pt x="395287" y="616743"/>
                  </a:moveTo>
                  <a:lnTo>
                    <a:pt x="254793" y="411956"/>
                  </a:lnTo>
                  <a:lnTo>
                    <a:pt x="145256" y="257175"/>
                  </a:lnTo>
                  <a:lnTo>
                    <a:pt x="61912" y="138112"/>
                  </a:lnTo>
                  <a:lnTo>
                    <a:pt x="26193" y="85725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7143"/>
                  </a:lnTo>
                  <a:lnTo>
                    <a:pt x="85725" y="33337"/>
                  </a:lnTo>
                  <a:lnTo>
                    <a:pt x="202406" y="116681"/>
                  </a:lnTo>
                  <a:lnTo>
                    <a:pt x="304800" y="188118"/>
                  </a:lnTo>
                  <a:lnTo>
                    <a:pt x="392906" y="252412"/>
                  </a:lnTo>
                  <a:lnTo>
                    <a:pt x="514350" y="350043"/>
                  </a:lnTo>
                  <a:lnTo>
                    <a:pt x="600075" y="423862"/>
                  </a:lnTo>
                  <a:lnTo>
                    <a:pt x="645318" y="478631"/>
                  </a:lnTo>
                  <a:lnTo>
                    <a:pt x="671512" y="514350"/>
                  </a:lnTo>
                  <a:lnTo>
                    <a:pt x="692943" y="550068"/>
                  </a:lnTo>
                  <a:lnTo>
                    <a:pt x="702468" y="595312"/>
                  </a:lnTo>
                  <a:lnTo>
                    <a:pt x="704850" y="640556"/>
                  </a:lnTo>
                  <a:lnTo>
                    <a:pt x="702468" y="690562"/>
                  </a:lnTo>
                  <a:lnTo>
                    <a:pt x="695325" y="733425"/>
                  </a:lnTo>
                  <a:lnTo>
                    <a:pt x="673893" y="781050"/>
                  </a:lnTo>
                  <a:lnTo>
                    <a:pt x="650081" y="812006"/>
                  </a:lnTo>
                  <a:lnTo>
                    <a:pt x="623887" y="828675"/>
                  </a:lnTo>
                  <a:lnTo>
                    <a:pt x="600075" y="828675"/>
                  </a:lnTo>
                  <a:lnTo>
                    <a:pt x="561975" y="812006"/>
                  </a:lnTo>
                  <a:lnTo>
                    <a:pt x="523875" y="785812"/>
                  </a:lnTo>
                  <a:lnTo>
                    <a:pt x="488156" y="752475"/>
                  </a:lnTo>
                  <a:lnTo>
                    <a:pt x="450056" y="697706"/>
                  </a:lnTo>
                  <a:lnTo>
                    <a:pt x="395287" y="616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83F92629-3E7B-423A-B43A-8A5707531FF4}"/>
                </a:ext>
              </a:extLst>
            </p:cNvPr>
            <p:cNvSpPr/>
            <p:nvPr/>
          </p:nvSpPr>
          <p:spPr>
            <a:xfrm>
              <a:off x="4418013" y="1427163"/>
              <a:ext cx="661987" cy="849312"/>
            </a:xfrm>
            <a:custGeom>
              <a:avLst/>
              <a:gdLst>
                <a:gd name="connsiteX0" fmla="*/ 373856 w 661987"/>
                <a:gd name="connsiteY0" fmla="*/ 638175 h 850106"/>
                <a:gd name="connsiteX1" fmla="*/ 273844 w 661987"/>
                <a:gd name="connsiteY1" fmla="*/ 445294 h 850106"/>
                <a:gd name="connsiteX2" fmla="*/ 192881 w 661987"/>
                <a:gd name="connsiteY2" fmla="*/ 316706 h 850106"/>
                <a:gd name="connsiteX3" fmla="*/ 135731 w 661987"/>
                <a:gd name="connsiteY3" fmla="*/ 226219 h 850106"/>
                <a:gd name="connsiteX4" fmla="*/ 42862 w 661987"/>
                <a:gd name="connsiteY4" fmla="*/ 102394 h 850106"/>
                <a:gd name="connsiteX5" fmla="*/ 23812 w 661987"/>
                <a:gd name="connsiteY5" fmla="*/ 76200 h 850106"/>
                <a:gd name="connsiteX6" fmla="*/ 11906 w 661987"/>
                <a:gd name="connsiteY6" fmla="*/ 57150 h 850106"/>
                <a:gd name="connsiteX7" fmla="*/ 2381 w 661987"/>
                <a:gd name="connsiteY7" fmla="*/ 33337 h 850106"/>
                <a:gd name="connsiteX8" fmla="*/ 0 w 661987"/>
                <a:gd name="connsiteY8" fmla="*/ 21431 h 850106"/>
                <a:gd name="connsiteX9" fmla="*/ 4762 w 661987"/>
                <a:gd name="connsiteY9" fmla="*/ 7144 h 850106"/>
                <a:gd name="connsiteX10" fmla="*/ 21431 w 661987"/>
                <a:gd name="connsiteY10" fmla="*/ 0 h 850106"/>
                <a:gd name="connsiteX11" fmla="*/ 57150 w 661987"/>
                <a:gd name="connsiteY11" fmla="*/ 7144 h 850106"/>
                <a:gd name="connsiteX12" fmla="*/ 152400 w 661987"/>
                <a:gd name="connsiteY12" fmla="*/ 73819 h 850106"/>
                <a:gd name="connsiteX13" fmla="*/ 330994 w 661987"/>
                <a:gd name="connsiteY13" fmla="*/ 202406 h 850106"/>
                <a:gd name="connsiteX14" fmla="*/ 431006 w 661987"/>
                <a:gd name="connsiteY14" fmla="*/ 266700 h 850106"/>
                <a:gd name="connsiteX15" fmla="*/ 478631 w 661987"/>
                <a:gd name="connsiteY15" fmla="*/ 300037 h 850106"/>
                <a:gd name="connsiteX16" fmla="*/ 519112 w 661987"/>
                <a:gd name="connsiteY16" fmla="*/ 330994 h 850106"/>
                <a:gd name="connsiteX17" fmla="*/ 564356 w 661987"/>
                <a:gd name="connsiteY17" fmla="*/ 376237 h 850106"/>
                <a:gd name="connsiteX18" fmla="*/ 609600 w 661987"/>
                <a:gd name="connsiteY18" fmla="*/ 435769 h 850106"/>
                <a:gd name="connsiteX19" fmla="*/ 640556 w 661987"/>
                <a:gd name="connsiteY19" fmla="*/ 500062 h 850106"/>
                <a:gd name="connsiteX20" fmla="*/ 657225 w 661987"/>
                <a:gd name="connsiteY20" fmla="*/ 552450 h 850106"/>
                <a:gd name="connsiteX21" fmla="*/ 661987 w 661987"/>
                <a:gd name="connsiteY21" fmla="*/ 604837 h 850106"/>
                <a:gd name="connsiteX22" fmla="*/ 661987 w 661987"/>
                <a:gd name="connsiteY22" fmla="*/ 659606 h 850106"/>
                <a:gd name="connsiteX23" fmla="*/ 654844 w 661987"/>
                <a:gd name="connsiteY23" fmla="*/ 728662 h 850106"/>
                <a:gd name="connsiteX24" fmla="*/ 640556 w 661987"/>
                <a:gd name="connsiteY24" fmla="*/ 781050 h 850106"/>
                <a:gd name="connsiteX25" fmla="*/ 623887 w 661987"/>
                <a:gd name="connsiteY25" fmla="*/ 814387 h 850106"/>
                <a:gd name="connsiteX26" fmla="*/ 604837 w 661987"/>
                <a:gd name="connsiteY26" fmla="*/ 835819 h 850106"/>
                <a:gd name="connsiteX27" fmla="*/ 585787 w 661987"/>
                <a:gd name="connsiteY27" fmla="*/ 845344 h 850106"/>
                <a:gd name="connsiteX28" fmla="*/ 550069 w 661987"/>
                <a:gd name="connsiteY28" fmla="*/ 850106 h 850106"/>
                <a:gd name="connsiteX29" fmla="*/ 516731 w 661987"/>
                <a:gd name="connsiteY29" fmla="*/ 840581 h 850106"/>
                <a:gd name="connsiteX30" fmla="*/ 492919 w 661987"/>
                <a:gd name="connsiteY30" fmla="*/ 819150 h 850106"/>
                <a:gd name="connsiteX31" fmla="*/ 450056 w 661987"/>
                <a:gd name="connsiteY31" fmla="*/ 773906 h 850106"/>
                <a:gd name="connsiteX32" fmla="*/ 421481 w 661987"/>
                <a:gd name="connsiteY32" fmla="*/ 740569 h 850106"/>
                <a:gd name="connsiteX33" fmla="*/ 404812 w 661987"/>
                <a:gd name="connsiteY33" fmla="*/ 707231 h 850106"/>
                <a:gd name="connsiteX34" fmla="*/ 373856 w 661987"/>
                <a:gd name="connsiteY34" fmla="*/ 638175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1987" h="850106">
                  <a:moveTo>
                    <a:pt x="373856" y="638175"/>
                  </a:moveTo>
                  <a:lnTo>
                    <a:pt x="273844" y="445294"/>
                  </a:lnTo>
                  <a:lnTo>
                    <a:pt x="192881" y="316706"/>
                  </a:lnTo>
                  <a:lnTo>
                    <a:pt x="135731" y="226219"/>
                  </a:lnTo>
                  <a:lnTo>
                    <a:pt x="42862" y="102394"/>
                  </a:lnTo>
                  <a:lnTo>
                    <a:pt x="23812" y="76200"/>
                  </a:lnTo>
                  <a:lnTo>
                    <a:pt x="11906" y="57150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7150" y="7144"/>
                  </a:lnTo>
                  <a:lnTo>
                    <a:pt x="152400" y="73819"/>
                  </a:lnTo>
                  <a:lnTo>
                    <a:pt x="330994" y="202406"/>
                  </a:lnTo>
                  <a:lnTo>
                    <a:pt x="431006" y="266700"/>
                  </a:lnTo>
                  <a:lnTo>
                    <a:pt x="478631" y="300037"/>
                  </a:lnTo>
                  <a:lnTo>
                    <a:pt x="519112" y="330994"/>
                  </a:lnTo>
                  <a:lnTo>
                    <a:pt x="564356" y="376237"/>
                  </a:lnTo>
                  <a:lnTo>
                    <a:pt x="609600" y="435769"/>
                  </a:lnTo>
                  <a:lnTo>
                    <a:pt x="640556" y="500062"/>
                  </a:lnTo>
                  <a:lnTo>
                    <a:pt x="657225" y="552450"/>
                  </a:lnTo>
                  <a:lnTo>
                    <a:pt x="661987" y="604837"/>
                  </a:lnTo>
                  <a:lnTo>
                    <a:pt x="661987" y="659606"/>
                  </a:lnTo>
                  <a:lnTo>
                    <a:pt x="654844" y="728662"/>
                  </a:lnTo>
                  <a:lnTo>
                    <a:pt x="640556" y="781050"/>
                  </a:lnTo>
                  <a:lnTo>
                    <a:pt x="623887" y="814387"/>
                  </a:lnTo>
                  <a:lnTo>
                    <a:pt x="604837" y="835819"/>
                  </a:lnTo>
                  <a:lnTo>
                    <a:pt x="585787" y="845344"/>
                  </a:lnTo>
                  <a:lnTo>
                    <a:pt x="550069" y="850106"/>
                  </a:lnTo>
                  <a:lnTo>
                    <a:pt x="516731" y="840581"/>
                  </a:lnTo>
                  <a:lnTo>
                    <a:pt x="492919" y="819150"/>
                  </a:lnTo>
                  <a:lnTo>
                    <a:pt x="450056" y="773906"/>
                  </a:lnTo>
                  <a:lnTo>
                    <a:pt x="421481" y="740569"/>
                  </a:lnTo>
                  <a:lnTo>
                    <a:pt x="404812" y="707231"/>
                  </a:lnTo>
                  <a:lnTo>
                    <a:pt x="373856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">
              <a:extLst>
                <a:ext uri="{FF2B5EF4-FFF2-40B4-BE49-F238E27FC236}">
                  <a16:creationId xmlns:a16="http://schemas.microsoft.com/office/drawing/2014/main" id="{95AA2764-2FE6-4B1E-B100-2735EDE1588D}"/>
                </a:ext>
              </a:extLst>
            </p:cNvPr>
            <p:cNvSpPr/>
            <p:nvPr/>
          </p:nvSpPr>
          <p:spPr>
            <a:xfrm>
              <a:off x="5646738" y="1341438"/>
              <a:ext cx="771525" cy="877887"/>
            </a:xfrm>
            <a:custGeom>
              <a:avLst/>
              <a:gdLst>
                <a:gd name="connsiteX0" fmla="*/ 342900 w 771525"/>
                <a:gd name="connsiteY0" fmla="*/ 631031 h 878681"/>
                <a:gd name="connsiteX1" fmla="*/ 207169 w 771525"/>
                <a:gd name="connsiteY1" fmla="*/ 740569 h 878681"/>
                <a:gd name="connsiteX2" fmla="*/ 90487 w 771525"/>
                <a:gd name="connsiteY2" fmla="*/ 835819 h 878681"/>
                <a:gd name="connsiteX3" fmla="*/ 47625 w 771525"/>
                <a:gd name="connsiteY3" fmla="*/ 869156 h 878681"/>
                <a:gd name="connsiteX4" fmla="*/ 28575 w 771525"/>
                <a:gd name="connsiteY4" fmla="*/ 878681 h 878681"/>
                <a:gd name="connsiteX5" fmla="*/ 14287 w 771525"/>
                <a:gd name="connsiteY5" fmla="*/ 876300 h 878681"/>
                <a:gd name="connsiteX6" fmla="*/ 4762 w 771525"/>
                <a:gd name="connsiteY6" fmla="*/ 869156 h 878681"/>
                <a:gd name="connsiteX7" fmla="*/ 0 w 771525"/>
                <a:gd name="connsiteY7" fmla="*/ 850106 h 878681"/>
                <a:gd name="connsiteX8" fmla="*/ 9525 w 771525"/>
                <a:gd name="connsiteY8" fmla="*/ 814387 h 878681"/>
                <a:gd name="connsiteX9" fmla="*/ 64294 w 771525"/>
                <a:gd name="connsiteY9" fmla="*/ 721519 h 878681"/>
                <a:gd name="connsiteX10" fmla="*/ 133350 w 771525"/>
                <a:gd name="connsiteY10" fmla="*/ 600075 h 878681"/>
                <a:gd name="connsiteX11" fmla="*/ 204787 w 771525"/>
                <a:gd name="connsiteY11" fmla="*/ 473869 h 878681"/>
                <a:gd name="connsiteX12" fmla="*/ 266700 w 771525"/>
                <a:gd name="connsiteY12" fmla="*/ 354806 h 878681"/>
                <a:gd name="connsiteX13" fmla="*/ 300037 w 771525"/>
                <a:gd name="connsiteY13" fmla="*/ 264319 h 878681"/>
                <a:gd name="connsiteX14" fmla="*/ 304800 w 771525"/>
                <a:gd name="connsiteY14" fmla="*/ 230981 h 878681"/>
                <a:gd name="connsiteX15" fmla="*/ 304800 w 771525"/>
                <a:gd name="connsiteY15" fmla="*/ 195262 h 878681"/>
                <a:gd name="connsiteX16" fmla="*/ 295275 w 771525"/>
                <a:gd name="connsiteY16" fmla="*/ 157162 h 878681"/>
                <a:gd name="connsiteX17" fmla="*/ 278606 w 771525"/>
                <a:gd name="connsiteY17" fmla="*/ 111919 h 878681"/>
                <a:gd name="connsiteX18" fmla="*/ 257175 w 771525"/>
                <a:gd name="connsiteY18" fmla="*/ 83344 h 878681"/>
                <a:gd name="connsiteX19" fmla="*/ 238125 w 771525"/>
                <a:gd name="connsiteY19" fmla="*/ 59531 h 878681"/>
                <a:gd name="connsiteX20" fmla="*/ 226219 w 771525"/>
                <a:gd name="connsiteY20" fmla="*/ 45244 h 878681"/>
                <a:gd name="connsiteX21" fmla="*/ 221456 w 771525"/>
                <a:gd name="connsiteY21" fmla="*/ 26194 h 878681"/>
                <a:gd name="connsiteX22" fmla="*/ 226219 w 771525"/>
                <a:gd name="connsiteY22" fmla="*/ 4762 h 878681"/>
                <a:gd name="connsiteX23" fmla="*/ 235744 w 771525"/>
                <a:gd name="connsiteY23" fmla="*/ 0 h 878681"/>
                <a:gd name="connsiteX24" fmla="*/ 247650 w 771525"/>
                <a:gd name="connsiteY24" fmla="*/ 0 h 878681"/>
                <a:gd name="connsiteX25" fmla="*/ 276225 w 771525"/>
                <a:gd name="connsiteY25" fmla="*/ 7144 h 878681"/>
                <a:gd name="connsiteX26" fmla="*/ 330994 w 771525"/>
                <a:gd name="connsiteY26" fmla="*/ 26194 h 878681"/>
                <a:gd name="connsiteX27" fmla="*/ 402431 w 771525"/>
                <a:gd name="connsiteY27" fmla="*/ 59531 h 878681"/>
                <a:gd name="connsiteX28" fmla="*/ 445294 w 771525"/>
                <a:gd name="connsiteY28" fmla="*/ 80962 h 878681"/>
                <a:gd name="connsiteX29" fmla="*/ 523875 w 771525"/>
                <a:gd name="connsiteY29" fmla="*/ 123825 h 878681"/>
                <a:gd name="connsiteX30" fmla="*/ 602456 w 771525"/>
                <a:gd name="connsiteY30" fmla="*/ 171450 h 878681"/>
                <a:gd name="connsiteX31" fmla="*/ 688181 w 771525"/>
                <a:gd name="connsiteY31" fmla="*/ 230981 h 878681"/>
                <a:gd name="connsiteX32" fmla="*/ 742950 w 771525"/>
                <a:gd name="connsiteY32" fmla="*/ 276225 h 878681"/>
                <a:gd name="connsiteX33" fmla="*/ 764381 w 771525"/>
                <a:gd name="connsiteY33" fmla="*/ 300037 h 878681"/>
                <a:gd name="connsiteX34" fmla="*/ 771525 w 771525"/>
                <a:gd name="connsiteY34" fmla="*/ 314325 h 878681"/>
                <a:gd name="connsiteX35" fmla="*/ 771525 w 771525"/>
                <a:gd name="connsiteY35" fmla="*/ 326231 h 878681"/>
                <a:gd name="connsiteX36" fmla="*/ 762000 w 771525"/>
                <a:gd name="connsiteY36" fmla="*/ 342900 h 878681"/>
                <a:gd name="connsiteX37" fmla="*/ 738187 w 771525"/>
                <a:gd name="connsiteY37" fmla="*/ 354806 h 878681"/>
                <a:gd name="connsiteX38" fmla="*/ 635794 w 771525"/>
                <a:gd name="connsiteY38" fmla="*/ 392906 h 878681"/>
                <a:gd name="connsiteX39" fmla="*/ 488156 w 771525"/>
                <a:gd name="connsiteY39" fmla="*/ 514350 h 878681"/>
                <a:gd name="connsiteX40" fmla="*/ 342900 w 771525"/>
                <a:gd name="connsiteY40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1525" h="878681">
                  <a:moveTo>
                    <a:pt x="342900" y="631031"/>
                  </a:moveTo>
                  <a:lnTo>
                    <a:pt x="207169" y="740569"/>
                  </a:lnTo>
                  <a:lnTo>
                    <a:pt x="90487" y="835819"/>
                  </a:lnTo>
                  <a:lnTo>
                    <a:pt x="47625" y="869156"/>
                  </a:lnTo>
                  <a:lnTo>
                    <a:pt x="28575" y="878681"/>
                  </a:lnTo>
                  <a:lnTo>
                    <a:pt x="14287" y="876300"/>
                  </a:lnTo>
                  <a:lnTo>
                    <a:pt x="4762" y="869156"/>
                  </a:lnTo>
                  <a:lnTo>
                    <a:pt x="0" y="850106"/>
                  </a:lnTo>
                  <a:lnTo>
                    <a:pt x="9525" y="814387"/>
                  </a:lnTo>
                  <a:lnTo>
                    <a:pt x="64294" y="721519"/>
                  </a:lnTo>
                  <a:lnTo>
                    <a:pt x="133350" y="600075"/>
                  </a:lnTo>
                  <a:lnTo>
                    <a:pt x="204787" y="473869"/>
                  </a:lnTo>
                  <a:lnTo>
                    <a:pt x="266700" y="354806"/>
                  </a:lnTo>
                  <a:lnTo>
                    <a:pt x="300037" y="264319"/>
                  </a:lnTo>
                  <a:lnTo>
                    <a:pt x="304800" y="230981"/>
                  </a:lnTo>
                  <a:lnTo>
                    <a:pt x="304800" y="195262"/>
                  </a:lnTo>
                  <a:lnTo>
                    <a:pt x="295275" y="157162"/>
                  </a:lnTo>
                  <a:lnTo>
                    <a:pt x="278606" y="111919"/>
                  </a:lnTo>
                  <a:lnTo>
                    <a:pt x="257175" y="83344"/>
                  </a:lnTo>
                  <a:lnTo>
                    <a:pt x="238125" y="59531"/>
                  </a:lnTo>
                  <a:lnTo>
                    <a:pt x="226219" y="45244"/>
                  </a:lnTo>
                  <a:lnTo>
                    <a:pt x="221456" y="26194"/>
                  </a:lnTo>
                  <a:lnTo>
                    <a:pt x="226219" y="4762"/>
                  </a:lnTo>
                  <a:lnTo>
                    <a:pt x="235744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30994" y="26194"/>
                  </a:lnTo>
                  <a:lnTo>
                    <a:pt x="402431" y="59531"/>
                  </a:lnTo>
                  <a:lnTo>
                    <a:pt x="445294" y="80962"/>
                  </a:lnTo>
                  <a:lnTo>
                    <a:pt x="523875" y="123825"/>
                  </a:lnTo>
                  <a:lnTo>
                    <a:pt x="602456" y="171450"/>
                  </a:lnTo>
                  <a:lnTo>
                    <a:pt x="688181" y="230981"/>
                  </a:lnTo>
                  <a:lnTo>
                    <a:pt x="742950" y="276225"/>
                  </a:lnTo>
                  <a:lnTo>
                    <a:pt x="764381" y="300037"/>
                  </a:lnTo>
                  <a:lnTo>
                    <a:pt x="771525" y="314325"/>
                  </a:lnTo>
                  <a:lnTo>
                    <a:pt x="771525" y="326231"/>
                  </a:lnTo>
                  <a:lnTo>
                    <a:pt x="762000" y="342900"/>
                  </a:lnTo>
                  <a:lnTo>
                    <a:pt x="738187" y="354806"/>
                  </a:lnTo>
                  <a:lnTo>
                    <a:pt x="635794" y="392906"/>
                  </a:lnTo>
                  <a:lnTo>
                    <a:pt x="488156" y="514350"/>
                  </a:lnTo>
                  <a:lnTo>
                    <a:pt x="342900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3CF4787D-0F64-4C15-A305-8EB999533F79}"/>
                </a:ext>
              </a:extLst>
            </p:cNvPr>
            <p:cNvSpPr/>
            <p:nvPr/>
          </p:nvSpPr>
          <p:spPr>
            <a:xfrm>
              <a:off x="3425825" y="2335213"/>
              <a:ext cx="3522663" cy="544512"/>
            </a:xfrm>
            <a:custGeom>
              <a:avLst/>
              <a:gdLst>
                <a:gd name="connsiteX0" fmla="*/ 1329109 w 3521629"/>
                <a:gd name="connsiteY0" fmla="*/ 421508 h 543881"/>
                <a:gd name="connsiteX1" fmla="*/ 951791 w 3521629"/>
                <a:gd name="connsiteY1" fmla="*/ 465698 h 543881"/>
                <a:gd name="connsiteX2" fmla="*/ 611866 w 3521629"/>
                <a:gd name="connsiteY2" fmla="*/ 499691 h 543881"/>
                <a:gd name="connsiteX3" fmla="*/ 367119 w 3521629"/>
                <a:gd name="connsiteY3" fmla="*/ 523486 h 543881"/>
                <a:gd name="connsiteX4" fmla="*/ 33992 w 3521629"/>
                <a:gd name="connsiteY4" fmla="*/ 543881 h 543881"/>
                <a:gd name="connsiteX5" fmla="*/ 0 w 3521629"/>
                <a:gd name="connsiteY5" fmla="*/ 336527 h 543881"/>
                <a:gd name="connsiteX6" fmla="*/ 326328 w 3521629"/>
                <a:gd name="connsiteY6" fmla="*/ 336527 h 543881"/>
                <a:gd name="connsiteX7" fmla="*/ 523485 w 3521629"/>
                <a:gd name="connsiteY7" fmla="*/ 322930 h 543881"/>
                <a:gd name="connsiteX8" fmla="*/ 975586 w 3521629"/>
                <a:gd name="connsiteY8" fmla="*/ 282139 h 543881"/>
                <a:gd name="connsiteX9" fmla="*/ 1397094 w 3521629"/>
                <a:gd name="connsiteY9" fmla="*/ 231150 h 543881"/>
                <a:gd name="connsiteX10" fmla="*/ 1828800 w 3521629"/>
                <a:gd name="connsiteY10" fmla="*/ 176762 h 543881"/>
                <a:gd name="connsiteX11" fmla="*/ 2246908 w 3521629"/>
                <a:gd name="connsiteY11" fmla="*/ 115575 h 543881"/>
                <a:gd name="connsiteX12" fmla="*/ 2658218 w 3521629"/>
                <a:gd name="connsiteY12" fmla="*/ 54388 h 543881"/>
                <a:gd name="connsiteX13" fmla="*/ 3008342 w 3521629"/>
                <a:gd name="connsiteY13" fmla="*/ 6799 h 543881"/>
                <a:gd name="connsiteX14" fmla="*/ 3049133 w 3521629"/>
                <a:gd name="connsiteY14" fmla="*/ 0 h 543881"/>
                <a:gd name="connsiteX15" fmla="*/ 3168107 w 3521629"/>
                <a:gd name="connsiteY15" fmla="*/ 16997 h 543881"/>
                <a:gd name="connsiteX16" fmla="*/ 3249689 w 3521629"/>
                <a:gd name="connsiteY16" fmla="*/ 30594 h 543881"/>
                <a:gd name="connsiteX17" fmla="*/ 3338069 w 3521629"/>
                <a:gd name="connsiteY17" fmla="*/ 57788 h 543881"/>
                <a:gd name="connsiteX18" fmla="*/ 3402655 w 3521629"/>
                <a:gd name="connsiteY18" fmla="*/ 81582 h 543881"/>
                <a:gd name="connsiteX19" fmla="*/ 3450245 w 3521629"/>
                <a:gd name="connsiteY19" fmla="*/ 105377 h 543881"/>
                <a:gd name="connsiteX20" fmla="*/ 3470640 w 3521629"/>
                <a:gd name="connsiteY20" fmla="*/ 118974 h 543881"/>
                <a:gd name="connsiteX21" fmla="*/ 3494435 w 3521629"/>
                <a:gd name="connsiteY21" fmla="*/ 139370 h 543881"/>
                <a:gd name="connsiteX22" fmla="*/ 3514831 w 3521629"/>
                <a:gd name="connsiteY22" fmla="*/ 169963 h 543881"/>
                <a:gd name="connsiteX23" fmla="*/ 3521629 w 3521629"/>
                <a:gd name="connsiteY23" fmla="*/ 193758 h 543881"/>
                <a:gd name="connsiteX24" fmla="*/ 3518230 w 3521629"/>
                <a:gd name="connsiteY24" fmla="*/ 220952 h 543881"/>
                <a:gd name="connsiteX25" fmla="*/ 3508032 w 3521629"/>
                <a:gd name="connsiteY25" fmla="*/ 237948 h 543881"/>
                <a:gd name="connsiteX26" fmla="*/ 3477439 w 3521629"/>
                <a:gd name="connsiteY26" fmla="*/ 268541 h 543881"/>
                <a:gd name="connsiteX27" fmla="*/ 3412853 w 3521629"/>
                <a:gd name="connsiteY27" fmla="*/ 292336 h 543881"/>
                <a:gd name="connsiteX28" fmla="*/ 3256487 w 3521629"/>
                <a:gd name="connsiteY28" fmla="*/ 278739 h 543881"/>
                <a:gd name="connsiteX29" fmla="*/ 3079726 w 3521629"/>
                <a:gd name="connsiteY29" fmla="*/ 282139 h 543881"/>
                <a:gd name="connsiteX30" fmla="*/ 2885968 w 3521629"/>
                <a:gd name="connsiteY30" fmla="*/ 285538 h 543881"/>
                <a:gd name="connsiteX31" fmla="*/ 2590233 w 3521629"/>
                <a:gd name="connsiteY31" fmla="*/ 305933 h 543881"/>
                <a:gd name="connsiteX32" fmla="*/ 2178923 w 3521629"/>
                <a:gd name="connsiteY32" fmla="*/ 333127 h 543881"/>
                <a:gd name="connsiteX33" fmla="*/ 1703027 w 3521629"/>
                <a:gd name="connsiteY33" fmla="*/ 384116 h 543881"/>
                <a:gd name="connsiteX34" fmla="*/ 1329109 w 3521629"/>
                <a:gd name="connsiteY34" fmla="*/ 421508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21629" h="543881">
                  <a:moveTo>
                    <a:pt x="1329109" y="421508"/>
                  </a:moveTo>
                  <a:lnTo>
                    <a:pt x="951791" y="465698"/>
                  </a:lnTo>
                  <a:lnTo>
                    <a:pt x="611866" y="499691"/>
                  </a:lnTo>
                  <a:lnTo>
                    <a:pt x="367119" y="523486"/>
                  </a:lnTo>
                  <a:lnTo>
                    <a:pt x="33992" y="543881"/>
                  </a:lnTo>
                  <a:lnTo>
                    <a:pt x="0" y="336527"/>
                  </a:lnTo>
                  <a:lnTo>
                    <a:pt x="326328" y="336527"/>
                  </a:lnTo>
                  <a:lnTo>
                    <a:pt x="523485" y="322930"/>
                  </a:lnTo>
                  <a:lnTo>
                    <a:pt x="975586" y="282139"/>
                  </a:lnTo>
                  <a:lnTo>
                    <a:pt x="1397094" y="231150"/>
                  </a:lnTo>
                  <a:lnTo>
                    <a:pt x="1828800" y="176762"/>
                  </a:lnTo>
                  <a:lnTo>
                    <a:pt x="2246908" y="115575"/>
                  </a:lnTo>
                  <a:lnTo>
                    <a:pt x="2658218" y="54388"/>
                  </a:lnTo>
                  <a:lnTo>
                    <a:pt x="3008342" y="6799"/>
                  </a:lnTo>
                  <a:lnTo>
                    <a:pt x="3049133" y="0"/>
                  </a:lnTo>
                  <a:lnTo>
                    <a:pt x="3168107" y="16997"/>
                  </a:lnTo>
                  <a:lnTo>
                    <a:pt x="3249689" y="30594"/>
                  </a:lnTo>
                  <a:lnTo>
                    <a:pt x="3338069" y="57788"/>
                  </a:lnTo>
                  <a:lnTo>
                    <a:pt x="3402655" y="81582"/>
                  </a:lnTo>
                  <a:lnTo>
                    <a:pt x="3450245" y="105377"/>
                  </a:lnTo>
                  <a:lnTo>
                    <a:pt x="3470640" y="118974"/>
                  </a:lnTo>
                  <a:lnTo>
                    <a:pt x="3494435" y="139370"/>
                  </a:lnTo>
                  <a:lnTo>
                    <a:pt x="3514831" y="169963"/>
                  </a:lnTo>
                  <a:lnTo>
                    <a:pt x="3521629" y="193758"/>
                  </a:lnTo>
                  <a:lnTo>
                    <a:pt x="3518230" y="220952"/>
                  </a:lnTo>
                  <a:lnTo>
                    <a:pt x="3508032" y="237948"/>
                  </a:lnTo>
                  <a:lnTo>
                    <a:pt x="3477439" y="268541"/>
                  </a:lnTo>
                  <a:lnTo>
                    <a:pt x="3412853" y="292336"/>
                  </a:lnTo>
                  <a:lnTo>
                    <a:pt x="3256487" y="278739"/>
                  </a:lnTo>
                  <a:lnTo>
                    <a:pt x="3079726" y="282139"/>
                  </a:lnTo>
                  <a:lnTo>
                    <a:pt x="2885968" y="285538"/>
                  </a:lnTo>
                  <a:lnTo>
                    <a:pt x="2590233" y="305933"/>
                  </a:lnTo>
                  <a:lnTo>
                    <a:pt x="2178923" y="333127"/>
                  </a:lnTo>
                  <a:lnTo>
                    <a:pt x="1703027" y="384116"/>
                  </a:lnTo>
                  <a:lnTo>
                    <a:pt x="1329109" y="4215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CAB94BAE-629F-43E1-9651-9E7F094F5758}"/>
                </a:ext>
              </a:extLst>
            </p:cNvPr>
            <p:cNvSpPr/>
            <p:nvPr/>
          </p:nvSpPr>
          <p:spPr>
            <a:xfrm>
              <a:off x="3443288" y="2979738"/>
              <a:ext cx="1684337" cy="406400"/>
            </a:xfrm>
            <a:custGeom>
              <a:avLst/>
              <a:gdLst>
                <a:gd name="connsiteX0" fmla="*/ 678656 w 1683543"/>
                <a:gd name="connsiteY0" fmla="*/ 371475 h 407194"/>
                <a:gd name="connsiteX1" fmla="*/ 373856 w 1683543"/>
                <a:gd name="connsiteY1" fmla="*/ 407194 h 407194"/>
                <a:gd name="connsiteX2" fmla="*/ 347662 w 1683543"/>
                <a:gd name="connsiteY2" fmla="*/ 407194 h 407194"/>
                <a:gd name="connsiteX3" fmla="*/ 311943 w 1683543"/>
                <a:gd name="connsiteY3" fmla="*/ 400050 h 407194"/>
                <a:gd name="connsiteX4" fmla="*/ 257175 w 1683543"/>
                <a:gd name="connsiteY4" fmla="*/ 378619 h 407194"/>
                <a:gd name="connsiteX5" fmla="*/ 176212 w 1683543"/>
                <a:gd name="connsiteY5" fmla="*/ 335756 h 407194"/>
                <a:gd name="connsiteX6" fmla="*/ 92868 w 1683543"/>
                <a:gd name="connsiteY6" fmla="*/ 288131 h 407194"/>
                <a:gd name="connsiteX7" fmla="*/ 0 w 1683543"/>
                <a:gd name="connsiteY7" fmla="*/ 238125 h 407194"/>
                <a:gd name="connsiteX8" fmla="*/ 7143 w 1683543"/>
                <a:gd name="connsiteY8" fmla="*/ 92869 h 407194"/>
                <a:gd name="connsiteX9" fmla="*/ 107156 w 1683543"/>
                <a:gd name="connsiteY9" fmla="*/ 140494 h 407194"/>
                <a:gd name="connsiteX10" fmla="*/ 200025 w 1683543"/>
                <a:gd name="connsiteY10" fmla="*/ 183356 h 407194"/>
                <a:gd name="connsiteX11" fmla="*/ 259556 w 1683543"/>
                <a:gd name="connsiteY11" fmla="*/ 204787 h 407194"/>
                <a:gd name="connsiteX12" fmla="*/ 328612 w 1683543"/>
                <a:gd name="connsiteY12" fmla="*/ 221456 h 407194"/>
                <a:gd name="connsiteX13" fmla="*/ 373856 w 1683543"/>
                <a:gd name="connsiteY13" fmla="*/ 228600 h 407194"/>
                <a:gd name="connsiteX14" fmla="*/ 433387 w 1683543"/>
                <a:gd name="connsiteY14" fmla="*/ 228600 h 407194"/>
                <a:gd name="connsiteX15" fmla="*/ 554831 w 1683543"/>
                <a:gd name="connsiteY15" fmla="*/ 207169 h 407194"/>
                <a:gd name="connsiteX16" fmla="*/ 914400 w 1683543"/>
                <a:gd name="connsiteY16" fmla="*/ 138112 h 407194"/>
                <a:gd name="connsiteX17" fmla="*/ 1095375 w 1683543"/>
                <a:gd name="connsiteY17" fmla="*/ 102394 h 407194"/>
                <a:gd name="connsiteX18" fmla="*/ 1240631 w 1683543"/>
                <a:gd name="connsiteY18" fmla="*/ 64294 h 407194"/>
                <a:gd name="connsiteX19" fmla="*/ 1338262 w 1683543"/>
                <a:gd name="connsiteY19" fmla="*/ 30956 h 407194"/>
                <a:gd name="connsiteX20" fmla="*/ 1378743 w 1683543"/>
                <a:gd name="connsiteY20" fmla="*/ 14287 h 407194"/>
                <a:gd name="connsiteX21" fmla="*/ 1407318 w 1683543"/>
                <a:gd name="connsiteY21" fmla="*/ 2381 h 407194"/>
                <a:gd name="connsiteX22" fmla="*/ 1440656 w 1683543"/>
                <a:gd name="connsiteY22" fmla="*/ 0 h 407194"/>
                <a:gd name="connsiteX23" fmla="*/ 1493043 w 1683543"/>
                <a:gd name="connsiteY23" fmla="*/ 11906 h 407194"/>
                <a:gd name="connsiteX24" fmla="*/ 1562100 w 1683543"/>
                <a:gd name="connsiteY24" fmla="*/ 42862 h 407194"/>
                <a:gd name="connsiteX25" fmla="*/ 1607343 w 1683543"/>
                <a:gd name="connsiteY25" fmla="*/ 66675 h 407194"/>
                <a:gd name="connsiteX26" fmla="*/ 1638300 w 1683543"/>
                <a:gd name="connsiteY26" fmla="*/ 85725 h 407194"/>
                <a:gd name="connsiteX27" fmla="*/ 1659731 w 1683543"/>
                <a:gd name="connsiteY27" fmla="*/ 107156 h 407194"/>
                <a:gd name="connsiteX28" fmla="*/ 1676400 w 1683543"/>
                <a:gd name="connsiteY28" fmla="*/ 135731 h 407194"/>
                <a:gd name="connsiteX29" fmla="*/ 1683543 w 1683543"/>
                <a:gd name="connsiteY29" fmla="*/ 164306 h 407194"/>
                <a:gd name="connsiteX30" fmla="*/ 1683543 w 1683543"/>
                <a:gd name="connsiteY30" fmla="*/ 188119 h 407194"/>
                <a:gd name="connsiteX31" fmla="*/ 1674018 w 1683543"/>
                <a:gd name="connsiteY31" fmla="*/ 209550 h 407194"/>
                <a:gd name="connsiteX32" fmla="*/ 1650206 w 1683543"/>
                <a:gd name="connsiteY32" fmla="*/ 226219 h 407194"/>
                <a:gd name="connsiteX33" fmla="*/ 1609725 w 1683543"/>
                <a:gd name="connsiteY33" fmla="*/ 240506 h 407194"/>
                <a:gd name="connsiteX34" fmla="*/ 1450181 w 1683543"/>
                <a:gd name="connsiteY34" fmla="*/ 266700 h 407194"/>
                <a:gd name="connsiteX35" fmla="*/ 1281112 w 1683543"/>
                <a:gd name="connsiteY35" fmla="*/ 290512 h 407194"/>
                <a:gd name="connsiteX36" fmla="*/ 1092993 w 1683543"/>
                <a:gd name="connsiteY36" fmla="*/ 309562 h 407194"/>
                <a:gd name="connsiteX37" fmla="*/ 1002506 w 1683543"/>
                <a:gd name="connsiteY37" fmla="*/ 321469 h 407194"/>
                <a:gd name="connsiteX38" fmla="*/ 809625 w 1683543"/>
                <a:gd name="connsiteY38" fmla="*/ 361950 h 407194"/>
                <a:gd name="connsiteX39" fmla="*/ 678656 w 1683543"/>
                <a:gd name="connsiteY39" fmla="*/ 371475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83543" h="407194">
                  <a:moveTo>
                    <a:pt x="678656" y="371475"/>
                  </a:moveTo>
                  <a:lnTo>
                    <a:pt x="373856" y="407194"/>
                  </a:lnTo>
                  <a:lnTo>
                    <a:pt x="347662" y="407194"/>
                  </a:lnTo>
                  <a:lnTo>
                    <a:pt x="311943" y="400050"/>
                  </a:lnTo>
                  <a:lnTo>
                    <a:pt x="257175" y="378619"/>
                  </a:lnTo>
                  <a:lnTo>
                    <a:pt x="176212" y="335756"/>
                  </a:lnTo>
                  <a:lnTo>
                    <a:pt x="92868" y="288131"/>
                  </a:lnTo>
                  <a:lnTo>
                    <a:pt x="0" y="238125"/>
                  </a:lnTo>
                  <a:lnTo>
                    <a:pt x="7143" y="92869"/>
                  </a:lnTo>
                  <a:lnTo>
                    <a:pt x="107156" y="140494"/>
                  </a:lnTo>
                  <a:lnTo>
                    <a:pt x="200025" y="183356"/>
                  </a:lnTo>
                  <a:lnTo>
                    <a:pt x="259556" y="204787"/>
                  </a:lnTo>
                  <a:lnTo>
                    <a:pt x="328612" y="221456"/>
                  </a:lnTo>
                  <a:lnTo>
                    <a:pt x="373856" y="228600"/>
                  </a:lnTo>
                  <a:lnTo>
                    <a:pt x="433387" y="228600"/>
                  </a:lnTo>
                  <a:lnTo>
                    <a:pt x="554831" y="207169"/>
                  </a:lnTo>
                  <a:lnTo>
                    <a:pt x="914400" y="138112"/>
                  </a:lnTo>
                  <a:lnTo>
                    <a:pt x="1095375" y="102394"/>
                  </a:lnTo>
                  <a:lnTo>
                    <a:pt x="1240631" y="64294"/>
                  </a:lnTo>
                  <a:lnTo>
                    <a:pt x="1338262" y="30956"/>
                  </a:lnTo>
                  <a:lnTo>
                    <a:pt x="1378743" y="14287"/>
                  </a:lnTo>
                  <a:lnTo>
                    <a:pt x="1407318" y="2381"/>
                  </a:lnTo>
                  <a:lnTo>
                    <a:pt x="1440656" y="0"/>
                  </a:lnTo>
                  <a:lnTo>
                    <a:pt x="1493043" y="11906"/>
                  </a:lnTo>
                  <a:lnTo>
                    <a:pt x="1562100" y="42862"/>
                  </a:lnTo>
                  <a:lnTo>
                    <a:pt x="1607343" y="66675"/>
                  </a:lnTo>
                  <a:lnTo>
                    <a:pt x="1638300" y="85725"/>
                  </a:lnTo>
                  <a:lnTo>
                    <a:pt x="1659731" y="107156"/>
                  </a:lnTo>
                  <a:lnTo>
                    <a:pt x="1676400" y="135731"/>
                  </a:lnTo>
                  <a:lnTo>
                    <a:pt x="1683543" y="164306"/>
                  </a:lnTo>
                  <a:lnTo>
                    <a:pt x="1683543" y="188119"/>
                  </a:lnTo>
                  <a:lnTo>
                    <a:pt x="1674018" y="209550"/>
                  </a:lnTo>
                  <a:lnTo>
                    <a:pt x="1650206" y="226219"/>
                  </a:lnTo>
                  <a:lnTo>
                    <a:pt x="1609725" y="240506"/>
                  </a:lnTo>
                  <a:lnTo>
                    <a:pt x="1450181" y="266700"/>
                  </a:lnTo>
                  <a:lnTo>
                    <a:pt x="1281112" y="290512"/>
                  </a:lnTo>
                  <a:lnTo>
                    <a:pt x="1092993" y="309562"/>
                  </a:lnTo>
                  <a:lnTo>
                    <a:pt x="1002506" y="321469"/>
                  </a:lnTo>
                  <a:lnTo>
                    <a:pt x="809625" y="361950"/>
                  </a:lnTo>
                  <a:lnTo>
                    <a:pt x="67865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9AEEB5E1-E08D-4245-883A-CCD2F13C2C01}"/>
                </a:ext>
              </a:extLst>
            </p:cNvPr>
            <p:cNvSpPr/>
            <p:nvPr/>
          </p:nvSpPr>
          <p:spPr>
            <a:xfrm rot="16200000">
              <a:off x="4729163" y="3114675"/>
              <a:ext cx="1562100" cy="977900"/>
            </a:xfrm>
            <a:custGeom>
              <a:avLst/>
              <a:gdLst>
                <a:gd name="connsiteX0" fmla="*/ 890588 w 1562100"/>
                <a:gd name="connsiteY0" fmla="*/ 728663 h 978694"/>
                <a:gd name="connsiteX1" fmla="*/ 711994 w 1562100"/>
                <a:gd name="connsiteY1" fmla="*/ 614363 h 978694"/>
                <a:gd name="connsiteX2" fmla="*/ 614363 w 1562100"/>
                <a:gd name="connsiteY2" fmla="*/ 550069 h 978694"/>
                <a:gd name="connsiteX3" fmla="*/ 478632 w 1562100"/>
                <a:gd name="connsiteY3" fmla="*/ 445294 h 978694"/>
                <a:gd name="connsiteX4" fmla="*/ 342900 w 1562100"/>
                <a:gd name="connsiteY4" fmla="*/ 338138 h 978694"/>
                <a:gd name="connsiteX5" fmla="*/ 223838 w 1562100"/>
                <a:gd name="connsiteY5" fmla="*/ 245269 h 978694"/>
                <a:gd name="connsiteX6" fmla="*/ 130969 w 1562100"/>
                <a:gd name="connsiteY6" fmla="*/ 166688 h 978694"/>
                <a:gd name="connsiteX7" fmla="*/ 47625 w 1562100"/>
                <a:gd name="connsiteY7" fmla="*/ 92869 h 978694"/>
                <a:gd name="connsiteX8" fmla="*/ 19050 w 1562100"/>
                <a:gd name="connsiteY8" fmla="*/ 64294 h 978694"/>
                <a:gd name="connsiteX9" fmla="*/ 4763 w 1562100"/>
                <a:gd name="connsiteY9" fmla="*/ 45244 h 978694"/>
                <a:gd name="connsiteX10" fmla="*/ 0 w 1562100"/>
                <a:gd name="connsiteY10" fmla="*/ 23813 h 978694"/>
                <a:gd name="connsiteX11" fmla="*/ 2382 w 1562100"/>
                <a:gd name="connsiteY11" fmla="*/ 7144 h 978694"/>
                <a:gd name="connsiteX12" fmla="*/ 16669 w 1562100"/>
                <a:gd name="connsiteY12" fmla="*/ 0 h 978694"/>
                <a:gd name="connsiteX13" fmla="*/ 30957 w 1562100"/>
                <a:gd name="connsiteY13" fmla="*/ 0 h 978694"/>
                <a:gd name="connsiteX14" fmla="*/ 57150 w 1562100"/>
                <a:gd name="connsiteY14" fmla="*/ 9525 h 978694"/>
                <a:gd name="connsiteX15" fmla="*/ 157163 w 1562100"/>
                <a:gd name="connsiteY15" fmla="*/ 73819 h 978694"/>
                <a:gd name="connsiteX16" fmla="*/ 300038 w 1562100"/>
                <a:gd name="connsiteY16" fmla="*/ 161925 h 978694"/>
                <a:gd name="connsiteX17" fmla="*/ 421482 w 1562100"/>
                <a:gd name="connsiteY17" fmla="*/ 235744 h 978694"/>
                <a:gd name="connsiteX18" fmla="*/ 564357 w 1562100"/>
                <a:gd name="connsiteY18" fmla="*/ 314325 h 978694"/>
                <a:gd name="connsiteX19" fmla="*/ 702469 w 1562100"/>
                <a:gd name="connsiteY19" fmla="*/ 385763 h 978694"/>
                <a:gd name="connsiteX20" fmla="*/ 823913 w 1562100"/>
                <a:gd name="connsiteY20" fmla="*/ 445294 h 978694"/>
                <a:gd name="connsiteX21" fmla="*/ 952500 w 1562100"/>
                <a:gd name="connsiteY21" fmla="*/ 509588 h 978694"/>
                <a:gd name="connsiteX22" fmla="*/ 1047750 w 1562100"/>
                <a:gd name="connsiteY22" fmla="*/ 552450 h 978694"/>
                <a:gd name="connsiteX23" fmla="*/ 1102519 w 1562100"/>
                <a:gd name="connsiteY23" fmla="*/ 576263 h 978694"/>
                <a:gd name="connsiteX24" fmla="*/ 1154907 w 1562100"/>
                <a:gd name="connsiteY24" fmla="*/ 595313 h 978694"/>
                <a:gd name="connsiteX25" fmla="*/ 1204913 w 1562100"/>
                <a:gd name="connsiteY25" fmla="*/ 609600 h 978694"/>
                <a:gd name="connsiteX26" fmla="*/ 1252538 w 1562100"/>
                <a:gd name="connsiteY26" fmla="*/ 619125 h 978694"/>
                <a:gd name="connsiteX27" fmla="*/ 1297782 w 1562100"/>
                <a:gd name="connsiteY27" fmla="*/ 626269 h 978694"/>
                <a:gd name="connsiteX28" fmla="*/ 1328738 w 1562100"/>
                <a:gd name="connsiteY28" fmla="*/ 628650 h 978694"/>
                <a:gd name="connsiteX29" fmla="*/ 1350169 w 1562100"/>
                <a:gd name="connsiteY29" fmla="*/ 626269 h 978694"/>
                <a:gd name="connsiteX30" fmla="*/ 1373982 w 1562100"/>
                <a:gd name="connsiteY30" fmla="*/ 621507 h 978694"/>
                <a:gd name="connsiteX31" fmla="*/ 1404938 w 1562100"/>
                <a:gd name="connsiteY31" fmla="*/ 600075 h 978694"/>
                <a:gd name="connsiteX32" fmla="*/ 1457325 w 1562100"/>
                <a:gd name="connsiteY32" fmla="*/ 550069 h 978694"/>
                <a:gd name="connsiteX33" fmla="*/ 1497807 w 1562100"/>
                <a:gd name="connsiteY33" fmla="*/ 500063 h 978694"/>
                <a:gd name="connsiteX34" fmla="*/ 1519238 w 1562100"/>
                <a:gd name="connsiteY34" fmla="*/ 478632 h 978694"/>
                <a:gd name="connsiteX35" fmla="*/ 1533525 w 1562100"/>
                <a:gd name="connsiteY35" fmla="*/ 469107 h 978694"/>
                <a:gd name="connsiteX36" fmla="*/ 1547813 w 1562100"/>
                <a:gd name="connsiteY36" fmla="*/ 469107 h 978694"/>
                <a:gd name="connsiteX37" fmla="*/ 1557338 w 1562100"/>
                <a:gd name="connsiteY37" fmla="*/ 473869 h 978694"/>
                <a:gd name="connsiteX38" fmla="*/ 1562100 w 1562100"/>
                <a:gd name="connsiteY38" fmla="*/ 490538 h 978694"/>
                <a:gd name="connsiteX39" fmla="*/ 1557338 w 1562100"/>
                <a:gd name="connsiteY39" fmla="*/ 538163 h 978694"/>
                <a:gd name="connsiteX40" fmla="*/ 1540669 w 1562100"/>
                <a:gd name="connsiteY40" fmla="*/ 609600 h 978694"/>
                <a:gd name="connsiteX41" fmla="*/ 1514475 w 1562100"/>
                <a:gd name="connsiteY41" fmla="*/ 683419 h 978694"/>
                <a:gd name="connsiteX42" fmla="*/ 1476375 w 1562100"/>
                <a:gd name="connsiteY42" fmla="*/ 759619 h 978694"/>
                <a:gd name="connsiteX43" fmla="*/ 1438275 w 1562100"/>
                <a:gd name="connsiteY43" fmla="*/ 819150 h 978694"/>
                <a:gd name="connsiteX44" fmla="*/ 1376363 w 1562100"/>
                <a:gd name="connsiteY44" fmla="*/ 895350 h 978694"/>
                <a:gd name="connsiteX45" fmla="*/ 1326357 w 1562100"/>
                <a:gd name="connsiteY45" fmla="*/ 945357 h 978694"/>
                <a:gd name="connsiteX46" fmla="*/ 1290638 w 1562100"/>
                <a:gd name="connsiteY46" fmla="*/ 971550 h 978694"/>
                <a:gd name="connsiteX47" fmla="*/ 1273969 w 1562100"/>
                <a:gd name="connsiteY47" fmla="*/ 978694 h 978694"/>
                <a:gd name="connsiteX48" fmla="*/ 1254919 w 1562100"/>
                <a:gd name="connsiteY48" fmla="*/ 976313 h 978694"/>
                <a:gd name="connsiteX49" fmla="*/ 1243013 w 1562100"/>
                <a:gd name="connsiteY49" fmla="*/ 971550 h 978694"/>
                <a:gd name="connsiteX50" fmla="*/ 1207294 w 1562100"/>
                <a:gd name="connsiteY50" fmla="*/ 952500 h 978694"/>
                <a:gd name="connsiteX51" fmla="*/ 1159669 w 1562100"/>
                <a:gd name="connsiteY51" fmla="*/ 912019 h 978694"/>
                <a:gd name="connsiteX52" fmla="*/ 1116807 w 1562100"/>
                <a:gd name="connsiteY52" fmla="*/ 873919 h 978694"/>
                <a:gd name="connsiteX53" fmla="*/ 890588 w 1562100"/>
                <a:gd name="connsiteY53" fmla="*/ 72866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978694">
                  <a:moveTo>
                    <a:pt x="890588" y="728663"/>
                  </a:moveTo>
                  <a:lnTo>
                    <a:pt x="711994" y="614363"/>
                  </a:lnTo>
                  <a:lnTo>
                    <a:pt x="614363" y="550069"/>
                  </a:lnTo>
                  <a:lnTo>
                    <a:pt x="478632" y="445294"/>
                  </a:lnTo>
                  <a:lnTo>
                    <a:pt x="342900" y="338138"/>
                  </a:lnTo>
                  <a:lnTo>
                    <a:pt x="223838" y="245269"/>
                  </a:lnTo>
                  <a:lnTo>
                    <a:pt x="130969" y="166688"/>
                  </a:lnTo>
                  <a:lnTo>
                    <a:pt x="47625" y="92869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30957" y="0"/>
                  </a:lnTo>
                  <a:lnTo>
                    <a:pt x="57150" y="9525"/>
                  </a:lnTo>
                  <a:lnTo>
                    <a:pt x="157163" y="73819"/>
                  </a:lnTo>
                  <a:lnTo>
                    <a:pt x="300038" y="161925"/>
                  </a:lnTo>
                  <a:lnTo>
                    <a:pt x="421482" y="235744"/>
                  </a:lnTo>
                  <a:lnTo>
                    <a:pt x="564357" y="314325"/>
                  </a:lnTo>
                  <a:lnTo>
                    <a:pt x="702469" y="385763"/>
                  </a:lnTo>
                  <a:lnTo>
                    <a:pt x="823913" y="445294"/>
                  </a:lnTo>
                  <a:lnTo>
                    <a:pt x="952500" y="509588"/>
                  </a:lnTo>
                  <a:lnTo>
                    <a:pt x="1047750" y="552450"/>
                  </a:lnTo>
                  <a:lnTo>
                    <a:pt x="1102519" y="576263"/>
                  </a:lnTo>
                  <a:lnTo>
                    <a:pt x="1154907" y="595313"/>
                  </a:lnTo>
                  <a:lnTo>
                    <a:pt x="1204913" y="609600"/>
                  </a:lnTo>
                  <a:lnTo>
                    <a:pt x="1252538" y="619125"/>
                  </a:lnTo>
                  <a:lnTo>
                    <a:pt x="1297782" y="626269"/>
                  </a:lnTo>
                  <a:lnTo>
                    <a:pt x="1328738" y="628650"/>
                  </a:lnTo>
                  <a:lnTo>
                    <a:pt x="1350169" y="626269"/>
                  </a:lnTo>
                  <a:lnTo>
                    <a:pt x="1373982" y="621507"/>
                  </a:lnTo>
                  <a:lnTo>
                    <a:pt x="1404938" y="600075"/>
                  </a:lnTo>
                  <a:lnTo>
                    <a:pt x="1457325" y="550069"/>
                  </a:lnTo>
                  <a:lnTo>
                    <a:pt x="1497807" y="500063"/>
                  </a:lnTo>
                  <a:lnTo>
                    <a:pt x="1519238" y="478632"/>
                  </a:lnTo>
                  <a:lnTo>
                    <a:pt x="1533525" y="469107"/>
                  </a:lnTo>
                  <a:lnTo>
                    <a:pt x="1547813" y="469107"/>
                  </a:lnTo>
                  <a:lnTo>
                    <a:pt x="1557338" y="473869"/>
                  </a:lnTo>
                  <a:lnTo>
                    <a:pt x="1562100" y="490538"/>
                  </a:lnTo>
                  <a:lnTo>
                    <a:pt x="1557338" y="538163"/>
                  </a:lnTo>
                  <a:lnTo>
                    <a:pt x="1540669" y="609600"/>
                  </a:lnTo>
                  <a:lnTo>
                    <a:pt x="1514475" y="683419"/>
                  </a:lnTo>
                  <a:lnTo>
                    <a:pt x="1476375" y="759619"/>
                  </a:lnTo>
                  <a:lnTo>
                    <a:pt x="1438275" y="819150"/>
                  </a:lnTo>
                  <a:lnTo>
                    <a:pt x="1376363" y="895350"/>
                  </a:lnTo>
                  <a:lnTo>
                    <a:pt x="1326357" y="945357"/>
                  </a:lnTo>
                  <a:lnTo>
                    <a:pt x="1290638" y="971550"/>
                  </a:lnTo>
                  <a:lnTo>
                    <a:pt x="1273969" y="978694"/>
                  </a:lnTo>
                  <a:lnTo>
                    <a:pt x="1254919" y="976313"/>
                  </a:lnTo>
                  <a:lnTo>
                    <a:pt x="1243013" y="971550"/>
                  </a:lnTo>
                  <a:lnTo>
                    <a:pt x="1207294" y="952500"/>
                  </a:lnTo>
                  <a:lnTo>
                    <a:pt x="1159669" y="912019"/>
                  </a:lnTo>
                  <a:lnTo>
                    <a:pt x="1116807" y="873919"/>
                  </a:lnTo>
                  <a:lnTo>
                    <a:pt x="890588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EF0B50FD-5596-45AF-917C-DF3A931966D9}"/>
                </a:ext>
              </a:extLst>
            </p:cNvPr>
            <p:cNvSpPr/>
            <p:nvPr/>
          </p:nvSpPr>
          <p:spPr>
            <a:xfrm rot="16200000">
              <a:off x="1569244" y="3572669"/>
              <a:ext cx="3009900" cy="979488"/>
            </a:xfrm>
            <a:custGeom>
              <a:avLst/>
              <a:gdLst>
                <a:gd name="connsiteX0" fmla="*/ 1513114 w 3009900"/>
                <a:gd name="connsiteY0" fmla="*/ 772886 h 979714"/>
                <a:gd name="connsiteX1" fmla="*/ 1344386 w 3009900"/>
                <a:gd name="connsiteY1" fmla="*/ 718457 h 979714"/>
                <a:gd name="connsiteX2" fmla="*/ 1148443 w 3009900"/>
                <a:gd name="connsiteY2" fmla="*/ 650422 h 979714"/>
                <a:gd name="connsiteX3" fmla="*/ 955221 w 3009900"/>
                <a:gd name="connsiteY3" fmla="*/ 576943 h 979714"/>
                <a:gd name="connsiteX4" fmla="*/ 794657 w 3009900"/>
                <a:gd name="connsiteY4" fmla="*/ 503464 h 979714"/>
                <a:gd name="connsiteX5" fmla="*/ 595993 w 3009900"/>
                <a:gd name="connsiteY5" fmla="*/ 408214 h 979714"/>
                <a:gd name="connsiteX6" fmla="*/ 432707 w 3009900"/>
                <a:gd name="connsiteY6" fmla="*/ 323850 h 979714"/>
                <a:gd name="connsiteX7" fmla="*/ 255814 w 3009900"/>
                <a:gd name="connsiteY7" fmla="*/ 223157 h 979714"/>
                <a:gd name="connsiteX8" fmla="*/ 117021 w 3009900"/>
                <a:gd name="connsiteY8" fmla="*/ 136072 h 979714"/>
                <a:gd name="connsiteX9" fmla="*/ 21771 w 3009900"/>
                <a:gd name="connsiteY9" fmla="*/ 76200 h 979714"/>
                <a:gd name="connsiteX10" fmla="*/ 5443 w 3009900"/>
                <a:gd name="connsiteY10" fmla="*/ 54429 h 979714"/>
                <a:gd name="connsiteX11" fmla="*/ 0 w 3009900"/>
                <a:gd name="connsiteY11" fmla="*/ 27214 h 979714"/>
                <a:gd name="connsiteX12" fmla="*/ 5443 w 3009900"/>
                <a:gd name="connsiteY12" fmla="*/ 8164 h 979714"/>
                <a:gd name="connsiteX13" fmla="*/ 19050 w 3009900"/>
                <a:gd name="connsiteY13" fmla="*/ 0 h 979714"/>
                <a:gd name="connsiteX14" fmla="*/ 48986 w 3009900"/>
                <a:gd name="connsiteY14" fmla="*/ 5443 h 979714"/>
                <a:gd name="connsiteX15" fmla="*/ 255814 w 3009900"/>
                <a:gd name="connsiteY15" fmla="*/ 108857 h 979714"/>
                <a:gd name="connsiteX16" fmla="*/ 375557 w 3009900"/>
                <a:gd name="connsiteY16" fmla="*/ 166007 h 979714"/>
                <a:gd name="connsiteX17" fmla="*/ 478971 w 3009900"/>
                <a:gd name="connsiteY17" fmla="*/ 206829 h 979714"/>
                <a:gd name="connsiteX18" fmla="*/ 625929 w 3009900"/>
                <a:gd name="connsiteY18" fmla="*/ 263979 h 979714"/>
                <a:gd name="connsiteX19" fmla="*/ 808264 w 3009900"/>
                <a:gd name="connsiteY19" fmla="*/ 332014 h 979714"/>
                <a:gd name="connsiteX20" fmla="*/ 952500 w 3009900"/>
                <a:gd name="connsiteY20" fmla="*/ 381000 h 979714"/>
                <a:gd name="connsiteX21" fmla="*/ 1134836 w 3009900"/>
                <a:gd name="connsiteY21" fmla="*/ 435429 h 979714"/>
                <a:gd name="connsiteX22" fmla="*/ 1328057 w 3009900"/>
                <a:gd name="connsiteY22" fmla="*/ 492579 h 979714"/>
                <a:gd name="connsiteX23" fmla="*/ 1521279 w 3009900"/>
                <a:gd name="connsiteY23" fmla="*/ 541564 h 979714"/>
                <a:gd name="connsiteX24" fmla="*/ 1774371 w 3009900"/>
                <a:gd name="connsiteY24" fmla="*/ 598714 h 979714"/>
                <a:gd name="connsiteX25" fmla="*/ 1978479 w 3009900"/>
                <a:gd name="connsiteY25" fmla="*/ 639536 h 979714"/>
                <a:gd name="connsiteX26" fmla="*/ 2103664 w 3009900"/>
                <a:gd name="connsiteY26" fmla="*/ 664029 h 979714"/>
                <a:gd name="connsiteX27" fmla="*/ 2250621 w 3009900"/>
                <a:gd name="connsiteY27" fmla="*/ 683079 h 979714"/>
                <a:gd name="connsiteX28" fmla="*/ 2452007 w 3009900"/>
                <a:gd name="connsiteY28" fmla="*/ 704850 h 979714"/>
                <a:gd name="connsiteX29" fmla="*/ 2609850 w 3009900"/>
                <a:gd name="connsiteY29" fmla="*/ 713014 h 979714"/>
                <a:gd name="connsiteX30" fmla="*/ 2691493 w 3009900"/>
                <a:gd name="connsiteY30" fmla="*/ 710293 h 979714"/>
                <a:gd name="connsiteX31" fmla="*/ 2767693 w 3009900"/>
                <a:gd name="connsiteY31" fmla="*/ 696686 h 979714"/>
                <a:gd name="connsiteX32" fmla="*/ 2852057 w 3009900"/>
                <a:gd name="connsiteY32" fmla="*/ 672193 h 979714"/>
                <a:gd name="connsiteX33" fmla="*/ 2920093 w 3009900"/>
                <a:gd name="connsiteY33" fmla="*/ 634093 h 979714"/>
                <a:gd name="connsiteX34" fmla="*/ 2947307 w 3009900"/>
                <a:gd name="connsiteY34" fmla="*/ 615043 h 979714"/>
                <a:gd name="connsiteX35" fmla="*/ 2966357 w 3009900"/>
                <a:gd name="connsiteY35" fmla="*/ 606879 h 979714"/>
                <a:gd name="connsiteX36" fmla="*/ 2985407 w 3009900"/>
                <a:gd name="connsiteY36" fmla="*/ 604157 h 979714"/>
                <a:gd name="connsiteX37" fmla="*/ 2999014 w 3009900"/>
                <a:gd name="connsiteY37" fmla="*/ 609600 h 979714"/>
                <a:gd name="connsiteX38" fmla="*/ 3007179 w 3009900"/>
                <a:gd name="connsiteY38" fmla="*/ 620486 h 979714"/>
                <a:gd name="connsiteX39" fmla="*/ 3009900 w 3009900"/>
                <a:gd name="connsiteY39" fmla="*/ 642257 h 979714"/>
                <a:gd name="connsiteX40" fmla="*/ 2993571 w 3009900"/>
                <a:gd name="connsiteY40" fmla="*/ 699407 h 979714"/>
                <a:gd name="connsiteX41" fmla="*/ 2952750 w 3009900"/>
                <a:gd name="connsiteY41" fmla="*/ 819150 h 979714"/>
                <a:gd name="connsiteX42" fmla="*/ 2884714 w 3009900"/>
                <a:gd name="connsiteY42" fmla="*/ 971550 h 979714"/>
                <a:gd name="connsiteX43" fmla="*/ 2699657 w 3009900"/>
                <a:gd name="connsiteY43" fmla="*/ 979714 h 979714"/>
                <a:gd name="connsiteX44" fmla="*/ 2571750 w 3009900"/>
                <a:gd name="connsiteY44" fmla="*/ 974272 h 979714"/>
                <a:gd name="connsiteX45" fmla="*/ 2490107 w 3009900"/>
                <a:gd name="connsiteY45" fmla="*/ 963386 h 979714"/>
                <a:gd name="connsiteX46" fmla="*/ 2424793 w 3009900"/>
                <a:gd name="connsiteY46" fmla="*/ 955222 h 979714"/>
                <a:gd name="connsiteX47" fmla="*/ 2326821 w 3009900"/>
                <a:gd name="connsiteY47" fmla="*/ 936172 h 979714"/>
                <a:gd name="connsiteX48" fmla="*/ 2128157 w 3009900"/>
                <a:gd name="connsiteY48" fmla="*/ 911679 h 979714"/>
                <a:gd name="connsiteX49" fmla="*/ 1992086 w 3009900"/>
                <a:gd name="connsiteY49" fmla="*/ 889907 h 979714"/>
                <a:gd name="connsiteX50" fmla="*/ 1875064 w 3009900"/>
                <a:gd name="connsiteY50" fmla="*/ 865414 h 979714"/>
                <a:gd name="connsiteX51" fmla="*/ 1782536 w 3009900"/>
                <a:gd name="connsiteY51" fmla="*/ 846364 h 979714"/>
                <a:gd name="connsiteX52" fmla="*/ 1513114 w 3009900"/>
                <a:gd name="connsiteY52" fmla="*/ 772886 h 97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09900" h="979714">
                  <a:moveTo>
                    <a:pt x="1513114" y="772886"/>
                  </a:moveTo>
                  <a:lnTo>
                    <a:pt x="1344386" y="718457"/>
                  </a:lnTo>
                  <a:lnTo>
                    <a:pt x="1148443" y="650422"/>
                  </a:lnTo>
                  <a:lnTo>
                    <a:pt x="955221" y="576943"/>
                  </a:lnTo>
                  <a:lnTo>
                    <a:pt x="794657" y="503464"/>
                  </a:lnTo>
                  <a:lnTo>
                    <a:pt x="595993" y="408214"/>
                  </a:lnTo>
                  <a:lnTo>
                    <a:pt x="432707" y="323850"/>
                  </a:lnTo>
                  <a:lnTo>
                    <a:pt x="255814" y="223157"/>
                  </a:lnTo>
                  <a:lnTo>
                    <a:pt x="117021" y="136072"/>
                  </a:lnTo>
                  <a:lnTo>
                    <a:pt x="21771" y="76200"/>
                  </a:lnTo>
                  <a:lnTo>
                    <a:pt x="5443" y="54429"/>
                  </a:lnTo>
                  <a:lnTo>
                    <a:pt x="0" y="27214"/>
                  </a:lnTo>
                  <a:lnTo>
                    <a:pt x="5443" y="8164"/>
                  </a:lnTo>
                  <a:lnTo>
                    <a:pt x="19050" y="0"/>
                  </a:lnTo>
                  <a:lnTo>
                    <a:pt x="48986" y="5443"/>
                  </a:lnTo>
                  <a:lnTo>
                    <a:pt x="255814" y="108857"/>
                  </a:lnTo>
                  <a:lnTo>
                    <a:pt x="375557" y="166007"/>
                  </a:lnTo>
                  <a:lnTo>
                    <a:pt x="478971" y="206829"/>
                  </a:lnTo>
                  <a:lnTo>
                    <a:pt x="625929" y="263979"/>
                  </a:lnTo>
                  <a:lnTo>
                    <a:pt x="808264" y="332014"/>
                  </a:lnTo>
                  <a:lnTo>
                    <a:pt x="952500" y="381000"/>
                  </a:lnTo>
                  <a:lnTo>
                    <a:pt x="1134836" y="435429"/>
                  </a:lnTo>
                  <a:lnTo>
                    <a:pt x="1328057" y="492579"/>
                  </a:lnTo>
                  <a:lnTo>
                    <a:pt x="1521279" y="541564"/>
                  </a:lnTo>
                  <a:lnTo>
                    <a:pt x="1774371" y="598714"/>
                  </a:lnTo>
                  <a:lnTo>
                    <a:pt x="1978479" y="639536"/>
                  </a:lnTo>
                  <a:lnTo>
                    <a:pt x="2103664" y="664029"/>
                  </a:lnTo>
                  <a:lnTo>
                    <a:pt x="2250621" y="683079"/>
                  </a:lnTo>
                  <a:lnTo>
                    <a:pt x="2452007" y="704850"/>
                  </a:lnTo>
                  <a:lnTo>
                    <a:pt x="2609850" y="713014"/>
                  </a:lnTo>
                  <a:lnTo>
                    <a:pt x="2691493" y="710293"/>
                  </a:lnTo>
                  <a:lnTo>
                    <a:pt x="2767693" y="696686"/>
                  </a:lnTo>
                  <a:lnTo>
                    <a:pt x="2852057" y="672193"/>
                  </a:lnTo>
                  <a:lnTo>
                    <a:pt x="2920093" y="634093"/>
                  </a:lnTo>
                  <a:lnTo>
                    <a:pt x="2947307" y="615043"/>
                  </a:lnTo>
                  <a:lnTo>
                    <a:pt x="2966357" y="606879"/>
                  </a:lnTo>
                  <a:lnTo>
                    <a:pt x="2985407" y="604157"/>
                  </a:lnTo>
                  <a:lnTo>
                    <a:pt x="2999014" y="609600"/>
                  </a:lnTo>
                  <a:lnTo>
                    <a:pt x="3007179" y="620486"/>
                  </a:lnTo>
                  <a:lnTo>
                    <a:pt x="3009900" y="642257"/>
                  </a:lnTo>
                  <a:lnTo>
                    <a:pt x="2993571" y="699407"/>
                  </a:lnTo>
                  <a:lnTo>
                    <a:pt x="2952750" y="819150"/>
                  </a:lnTo>
                  <a:lnTo>
                    <a:pt x="2884714" y="971550"/>
                  </a:lnTo>
                  <a:lnTo>
                    <a:pt x="2699657" y="979714"/>
                  </a:lnTo>
                  <a:lnTo>
                    <a:pt x="2571750" y="974272"/>
                  </a:lnTo>
                  <a:lnTo>
                    <a:pt x="2490107" y="963386"/>
                  </a:lnTo>
                  <a:lnTo>
                    <a:pt x="2424793" y="955222"/>
                  </a:lnTo>
                  <a:lnTo>
                    <a:pt x="2326821" y="936172"/>
                  </a:lnTo>
                  <a:lnTo>
                    <a:pt x="2128157" y="911679"/>
                  </a:lnTo>
                  <a:lnTo>
                    <a:pt x="1992086" y="889907"/>
                  </a:lnTo>
                  <a:lnTo>
                    <a:pt x="1875064" y="865414"/>
                  </a:lnTo>
                  <a:lnTo>
                    <a:pt x="1782536" y="846364"/>
                  </a:lnTo>
                  <a:lnTo>
                    <a:pt x="1513114" y="7728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1">
              <a:extLst>
                <a:ext uri="{FF2B5EF4-FFF2-40B4-BE49-F238E27FC236}">
                  <a16:creationId xmlns:a16="http://schemas.microsoft.com/office/drawing/2014/main" id="{CA7C36F9-8471-4E88-828E-8AD7DA28FC85}"/>
                </a:ext>
              </a:extLst>
            </p:cNvPr>
            <p:cNvSpPr/>
            <p:nvPr/>
          </p:nvSpPr>
          <p:spPr>
            <a:xfrm>
              <a:off x="4184650" y="3240088"/>
              <a:ext cx="296863" cy="463550"/>
            </a:xfrm>
            <a:custGeom>
              <a:avLst/>
              <a:gdLst>
                <a:gd name="connsiteX0" fmla="*/ 297657 w 297657"/>
                <a:gd name="connsiteY0" fmla="*/ 226219 h 461963"/>
                <a:gd name="connsiteX1" fmla="*/ 292894 w 297657"/>
                <a:gd name="connsiteY1" fmla="*/ 426244 h 461963"/>
                <a:gd name="connsiteX2" fmla="*/ 64294 w 297657"/>
                <a:gd name="connsiteY2" fmla="*/ 461963 h 461963"/>
                <a:gd name="connsiteX3" fmla="*/ 71438 w 297657"/>
                <a:gd name="connsiteY3" fmla="*/ 364332 h 461963"/>
                <a:gd name="connsiteX4" fmla="*/ 73819 w 297657"/>
                <a:gd name="connsiteY4" fmla="*/ 288132 h 461963"/>
                <a:gd name="connsiteX5" fmla="*/ 73819 w 297657"/>
                <a:gd name="connsiteY5" fmla="*/ 240507 h 461963"/>
                <a:gd name="connsiteX6" fmla="*/ 69057 w 297657"/>
                <a:gd name="connsiteY6" fmla="*/ 202407 h 461963"/>
                <a:gd name="connsiteX7" fmla="*/ 59532 w 297657"/>
                <a:gd name="connsiteY7" fmla="*/ 159544 h 461963"/>
                <a:gd name="connsiteX8" fmla="*/ 42863 w 297657"/>
                <a:gd name="connsiteY8" fmla="*/ 119063 h 461963"/>
                <a:gd name="connsiteX9" fmla="*/ 0 w 297657"/>
                <a:gd name="connsiteY9" fmla="*/ 66675 h 461963"/>
                <a:gd name="connsiteX10" fmla="*/ 295275 w 297657"/>
                <a:gd name="connsiteY10" fmla="*/ 0 h 461963"/>
                <a:gd name="connsiteX11" fmla="*/ 297657 w 297657"/>
                <a:gd name="connsiteY11" fmla="*/ 226219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57" h="461963">
                  <a:moveTo>
                    <a:pt x="297657" y="226219"/>
                  </a:moveTo>
                  <a:lnTo>
                    <a:pt x="292894" y="426244"/>
                  </a:lnTo>
                  <a:lnTo>
                    <a:pt x="64294" y="461963"/>
                  </a:lnTo>
                  <a:lnTo>
                    <a:pt x="71438" y="364332"/>
                  </a:lnTo>
                  <a:cubicBezTo>
                    <a:pt x="72232" y="338932"/>
                    <a:pt x="73025" y="313532"/>
                    <a:pt x="73819" y="288132"/>
                  </a:cubicBezTo>
                  <a:lnTo>
                    <a:pt x="73819" y="240507"/>
                  </a:lnTo>
                  <a:lnTo>
                    <a:pt x="69057" y="202407"/>
                  </a:lnTo>
                  <a:lnTo>
                    <a:pt x="59532" y="159544"/>
                  </a:lnTo>
                  <a:lnTo>
                    <a:pt x="42863" y="119063"/>
                  </a:lnTo>
                  <a:lnTo>
                    <a:pt x="0" y="66675"/>
                  </a:lnTo>
                  <a:lnTo>
                    <a:pt x="295275" y="0"/>
                  </a:lnTo>
                  <a:lnTo>
                    <a:pt x="29765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4BD4298D-815A-4314-8BB4-E5FC9136A0D8}"/>
                </a:ext>
              </a:extLst>
            </p:cNvPr>
            <p:cNvSpPr/>
            <p:nvPr/>
          </p:nvSpPr>
          <p:spPr>
            <a:xfrm>
              <a:off x="3352800" y="3457575"/>
              <a:ext cx="1928813" cy="466725"/>
            </a:xfrm>
            <a:custGeom>
              <a:avLst/>
              <a:gdLst>
                <a:gd name="connsiteX0" fmla="*/ 988219 w 1928813"/>
                <a:gd name="connsiteY0" fmla="*/ 323850 h 466725"/>
                <a:gd name="connsiteX1" fmla="*/ 652463 w 1928813"/>
                <a:gd name="connsiteY1" fmla="*/ 378619 h 466725"/>
                <a:gd name="connsiteX2" fmla="*/ 457200 w 1928813"/>
                <a:gd name="connsiteY2" fmla="*/ 438150 h 466725"/>
                <a:gd name="connsiteX3" fmla="*/ 285750 w 1928813"/>
                <a:gd name="connsiteY3" fmla="*/ 466725 h 466725"/>
                <a:gd name="connsiteX4" fmla="*/ 266700 w 1928813"/>
                <a:gd name="connsiteY4" fmla="*/ 464344 h 466725"/>
                <a:gd name="connsiteX5" fmla="*/ 254794 w 1928813"/>
                <a:gd name="connsiteY5" fmla="*/ 461963 h 466725"/>
                <a:gd name="connsiteX6" fmla="*/ 228600 w 1928813"/>
                <a:gd name="connsiteY6" fmla="*/ 452438 h 466725"/>
                <a:gd name="connsiteX7" fmla="*/ 173831 w 1928813"/>
                <a:gd name="connsiteY7" fmla="*/ 416719 h 466725"/>
                <a:gd name="connsiteX8" fmla="*/ 116681 w 1928813"/>
                <a:gd name="connsiteY8" fmla="*/ 366713 h 466725"/>
                <a:gd name="connsiteX9" fmla="*/ 0 w 1928813"/>
                <a:gd name="connsiteY9" fmla="*/ 273844 h 466725"/>
                <a:gd name="connsiteX10" fmla="*/ 40481 w 1928813"/>
                <a:gd name="connsiteY10" fmla="*/ 180975 h 466725"/>
                <a:gd name="connsiteX11" fmla="*/ 126206 w 1928813"/>
                <a:gd name="connsiteY11" fmla="*/ 233363 h 466725"/>
                <a:gd name="connsiteX12" fmla="*/ 178594 w 1928813"/>
                <a:gd name="connsiteY12" fmla="*/ 252413 h 466725"/>
                <a:gd name="connsiteX13" fmla="*/ 221456 w 1928813"/>
                <a:gd name="connsiteY13" fmla="*/ 264319 h 466725"/>
                <a:gd name="connsiteX14" fmla="*/ 254794 w 1928813"/>
                <a:gd name="connsiteY14" fmla="*/ 269081 h 466725"/>
                <a:gd name="connsiteX15" fmla="*/ 283369 w 1928813"/>
                <a:gd name="connsiteY15" fmla="*/ 269081 h 466725"/>
                <a:gd name="connsiteX16" fmla="*/ 354806 w 1928813"/>
                <a:gd name="connsiteY16" fmla="*/ 264319 h 466725"/>
                <a:gd name="connsiteX17" fmla="*/ 469106 w 1928813"/>
                <a:gd name="connsiteY17" fmla="*/ 245269 h 466725"/>
                <a:gd name="connsiteX18" fmla="*/ 688181 w 1928813"/>
                <a:gd name="connsiteY18" fmla="*/ 207169 h 466725"/>
                <a:gd name="connsiteX19" fmla="*/ 907256 w 1928813"/>
                <a:gd name="connsiteY19" fmla="*/ 171450 h 466725"/>
                <a:gd name="connsiteX20" fmla="*/ 1107281 w 1928813"/>
                <a:gd name="connsiteY20" fmla="*/ 130969 h 466725"/>
                <a:gd name="connsiteX21" fmla="*/ 1321594 w 1928813"/>
                <a:gd name="connsiteY21" fmla="*/ 100013 h 466725"/>
                <a:gd name="connsiteX22" fmla="*/ 1469231 w 1928813"/>
                <a:gd name="connsiteY22" fmla="*/ 73819 h 466725"/>
                <a:gd name="connsiteX23" fmla="*/ 1604963 w 1928813"/>
                <a:gd name="connsiteY23" fmla="*/ 42863 h 466725"/>
                <a:gd name="connsiteX24" fmla="*/ 1640681 w 1928813"/>
                <a:gd name="connsiteY24" fmla="*/ 28575 h 466725"/>
                <a:gd name="connsiteX25" fmla="*/ 1669256 w 1928813"/>
                <a:gd name="connsiteY25" fmla="*/ 9525 h 466725"/>
                <a:gd name="connsiteX26" fmla="*/ 1697831 w 1928813"/>
                <a:gd name="connsiteY26" fmla="*/ 0 h 466725"/>
                <a:gd name="connsiteX27" fmla="*/ 1745456 w 1928813"/>
                <a:gd name="connsiteY27" fmla="*/ 7144 h 466725"/>
                <a:gd name="connsiteX28" fmla="*/ 1804988 w 1928813"/>
                <a:gd name="connsiteY28" fmla="*/ 23813 h 466725"/>
                <a:gd name="connsiteX29" fmla="*/ 1871663 w 1928813"/>
                <a:gd name="connsiteY29" fmla="*/ 47625 h 466725"/>
                <a:gd name="connsiteX30" fmla="*/ 1909763 w 1928813"/>
                <a:gd name="connsiteY30" fmla="*/ 73819 h 466725"/>
                <a:gd name="connsiteX31" fmla="*/ 1921669 w 1928813"/>
                <a:gd name="connsiteY31" fmla="*/ 88106 h 466725"/>
                <a:gd name="connsiteX32" fmla="*/ 1928813 w 1928813"/>
                <a:gd name="connsiteY32" fmla="*/ 104775 h 466725"/>
                <a:gd name="connsiteX33" fmla="*/ 1928813 w 1928813"/>
                <a:gd name="connsiteY33" fmla="*/ 126206 h 466725"/>
                <a:gd name="connsiteX34" fmla="*/ 1914525 w 1928813"/>
                <a:gd name="connsiteY34" fmla="*/ 159544 h 466725"/>
                <a:gd name="connsiteX35" fmla="*/ 1893094 w 1928813"/>
                <a:gd name="connsiteY35" fmla="*/ 180975 h 466725"/>
                <a:gd name="connsiteX36" fmla="*/ 1862138 w 1928813"/>
                <a:gd name="connsiteY36" fmla="*/ 197644 h 466725"/>
                <a:gd name="connsiteX37" fmla="*/ 1712119 w 1928813"/>
                <a:gd name="connsiteY37" fmla="*/ 223838 h 466725"/>
                <a:gd name="connsiteX38" fmla="*/ 1433513 w 1928813"/>
                <a:gd name="connsiteY38" fmla="*/ 266700 h 466725"/>
                <a:gd name="connsiteX39" fmla="*/ 1262063 w 1928813"/>
                <a:gd name="connsiteY39" fmla="*/ 283369 h 466725"/>
                <a:gd name="connsiteX40" fmla="*/ 988219 w 1928813"/>
                <a:gd name="connsiteY40" fmla="*/ 3238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813" h="466725">
                  <a:moveTo>
                    <a:pt x="988219" y="323850"/>
                  </a:moveTo>
                  <a:lnTo>
                    <a:pt x="652463" y="378619"/>
                  </a:lnTo>
                  <a:lnTo>
                    <a:pt x="457200" y="438150"/>
                  </a:lnTo>
                  <a:lnTo>
                    <a:pt x="285750" y="466725"/>
                  </a:lnTo>
                  <a:lnTo>
                    <a:pt x="266700" y="464344"/>
                  </a:lnTo>
                  <a:lnTo>
                    <a:pt x="254794" y="461963"/>
                  </a:lnTo>
                  <a:lnTo>
                    <a:pt x="228600" y="452438"/>
                  </a:lnTo>
                  <a:lnTo>
                    <a:pt x="173831" y="416719"/>
                  </a:lnTo>
                  <a:lnTo>
                    <a:pt x="116681" y="366713"/>
                  </a:lnTo>
                  <a:lnTo>
                    <a:pt x="0" y="273844"/>
                  </a:lnTo>
                  <a:lnTo>
                    <a:pt x="40481" y="180975"/>
                  </a:lnTo>
                  <a:lnTo>
                    <a:pt x="126206" y="233363"/>
                  </a:lnTo>
                  <a:lnTo>
                    <a:pt x="178594" y="252413"/>
                  </a:lnTo>
                  <a:lnTo>
                    <a:pt x="221456" y="264319"/>
                  </a:lnTo>
                  <a:lnTo>
                    <a:pt x="254794" y="269081"/>
                  </a:lnTo>
                  <a:lnTo>
                    <a:pt x="283369" y="269081"/>
                  </a:lnTo>
                  <a:lnTo>
                    <a:pt x="354806" y="264319"/>
                  </a:lnTo>
                  <a:lnTo>
                    <a:pt x="469106" y="245269"/>
                  </a:lnTo>
                  <a:lnTo>
                    <a:pt x="688181" y="207169"/>
                  </a:lnTo>
                  <a:lnTo>
                    <a:pt x="907256" y="171450"/>
                  </a:lnTo>
                  <a:lnTo>
                    <a:pt x="1107281" y="130969"/>
                  </a:lnTo>
                  <a:lnTo>
                    <a:pt x="1321594" y="100013"/>
                  </a:lnTo>
                  <a:lnTo>
                    <a:pt x="1469231" y="73819"/>
                  </a:lnTo>
                  <a:lnTo>
                    <a:pt x="1604963" y="42863"/>
                  </a:lnTo>
                  <a:lnTo>
                    <a:pt x="1640681" y="28575"/>
                  </a:lnTo>
                  <a:lnTo>
                    <a:pt x="1669256" y="9525"/>
                  </a:lnTo>
                  <a:lnTo>
                    <a:pt x="1697831" y="0"/>
                  </a:lnTo>
                  <a:lnTo>
                    <a:pt x="1745456" y="7144"/>
                  </a:lnTo>
                  <a:lnTo>
                    <a:pt x="1804988" y="23813"/>
                  </a:lnTo>
                  <a:lnTo>
                    <a:pt x="1871663" y="47625"/>
                  </a:lnTo>
                  <a:lnTo>
                    <a:pt x="1909763" y="73819"/>
                  </a:lnTo>
                  <a:lnTo>
                    <a:pt x="1921669" y="88106"/>
                  </a:lnTo>
                  <a:lnTo>
                    <a:pt x="1928813" y="104775"/>
                  </a:lnTo>
                  <a:lnTo>
                    <a:pt x="1928813" y="126206"/>
                  </a:lnTo>
                  <a:lnTo>
                    <a:pt x="1914525" y="159544"/>
                  </a:lnTo>
                  <a:lnTo>
                    <a:pt x="1893094" y="180975"/>
                  </a:lnTo>
                  <a:lnTo>
                    <a:pt x="1862138" y="197644"/>
                  </a:lnTo>
                  <a:lnTo>
                    <a:pt x="1712119" y="223838"/>
                  </a:lnTo>
                  <a:lnTo>
                    <a:pt x="1433513" y="266700"/>
                  </a:lnTo>
                  <a:lnTo>
                    <a:pt x="1262063" y="283369"/>
                  </a:lnTo>
                  <a:lnTo>
                    <a:pt x="988219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7">
              <a:extLst>
                <a:ext uri="{FF2B5EF4-FFF2-40B4-BE49-F238E27FC236}">
                  <a16:creationId xmlns:a16="http://schemas.microsoft.com/office/drawing/2014/main" id="{48063608-13FB-4071-97CD-576E5904D0A2}"/>
                </a:ext>
              </a:extLst>
            </p:cNvPr>
            <p:cNvSpPr/>
            <p:nvPr/>
          </p:nvSpPr>
          <p:spPr>
            <a:xfrm rot="16200000">
              <a:off x="3082131" y="4434682"/>
              <a:ext cx="1647825" cy="252412"/>
            </a:xfrm>
            <a:custGeom>
              <a:avLst/>
              <a:gdLst>
                <a:gd name="connsiteX0" fmla="*/ 333375 w 1647825"/>
                <a:gd name="connsiteY0" fmla="*/ 228600 h 252413"/>
                <a:gd name="connsiteX1" fmla="*/ 73819 w 1647825"/>
                <a:gd name="connsiteY1" fmla="*/ 233363 h 252413"/>
                <a:gd name="connsiteX2" fmla="*/ 0 w 1647825"/>
                <a:gd name="connsiteY2" fmla="*/ 7144 h 252413"/>
                <a:gd name="connsiteX3" fmla="*/ 604838 w 1647825"/>
                <a:gd name="connsiteY3" fmla="*/ 4763 h 252413"/>
                <a:gd name="connsiteX4" fmla="*/ 1038225 w 1647825"/>
                <a:gd name="connsiteY4" fmla="*/ 4763 h 252413"/>
                <a:gd name="connsiteX5" fmla="*/ 1547813 w 1647825"/>
                <a:gd name="connsiteY5" fmla="*/ 0 h 252413"/>
                <a:gd name="connsiteX6" fmla="*/ 1647825 w 1647825"/>
                <a:gd name="connsiteY6" fmla="*/ 245269 h 252413"/>
                <a:gd name="connsiteX7" fmla="*/ 1319213 w 1647825"/>
                <a:gd name="connsiteY7" fmla="*/ 250031 h 252413"/>
                <a:gd name="connsiteX8" fmla="*/ 1166813 w 1647825"/>
                <a:gd name="connsiteY8" fmla="*/ 252413 h 252413"/>
                <a:gd name="connsiteX9" fmla="*/ 1050132 w 1647825"/>
                <a:gd name="connsiteY9" fmla="*/ 247650 h 252413"/>
                <a:gd name="connsiteX10" fmla="*/ 681038 w 1647825"/>
                <a:gd name="connsiteY10" fmla="*/ 250031 h 252413"/>
                <a:gd name="connsiteX11" fmla="*/ 581025 w 1647825"/>
                <a:gd name="connsiteY11" fmla="*/ 226219 h 252413"/>
                <a:gd name="connsiteX12" fmla="*/ 333375 w 1647825"/>
                <a:gd name="connsiteY12" fmla="*/ 22860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252413">
                  <a:moveTo>
                    <a:pt x="333375" y="228600"/>
                  </a:moveTo>
                  <a:lnTo>
                    <a:pt x="73819" y="233363"/>
                  </a:lnTo>
                  <a:lnTo>
                    <a:pt x="0" y="7144"/>
                  </a:lnTo>
                  <a:lnTo>
                    <a:pt x="604838" y="4763"/>
                  </a:lnTo>
                  <a:lnTo>
                    <a:pt x="1038225" y="4763"/>
                  </a:lnTo>
                  <a:lnTo>
                    <a:pt x="1547813" y="0"/>
                  </a:lnTo>
                  <a:lnTo>
                    <a:pt x="1647825" y="245269"/>
                  </a:lnTo>
                  <a:lnTo>
                    <a:pt x="1319213" y="250031"/>
                  </a:lnTo>
                  <a:lnTo>
                    <a:pt x="1166813" y="252413"/>
                  </a:lnTo>
                  <a:lnTo>
                    <a:pt x="1050132" y="247650"/>
                  </a:lnTo>
                  <a:lnTo>
                    <a:pt x="681038" y="250031"/>
                  </a:lnTo>
                  <a:lnTo>
                    <a:pt x="581025" y="226219"/>
                  </a:lnTo>
                  <a:lnTo>
                    <a:pt x="3333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CC49D30A-96B8-407E-B617-8FB68686EC50}"/>
                </a:ext>
              </a:extLst>
            </p:cNvPr>
            <p:cNvSpPr/>
            <p:nvPr/>
          </p:nvSpPr>
          <p:spPr>
            <a:xfrm>
              <a:off x="3960813" y="4065588"/>
              <a:ext cx="752475" cy="295275"/>
            </a:xfrm>
            <a:custGeom>
              <a:avLst/>
              <a:gdLst>
                <a:gd name="connsiteX0" fmla="*/ 328612 w 752475"/>
                <a:gd name="connsiteY0" fmla="*/ 233362 h 295275"/>
                <a:gd name="connsiteX1" fmla="*/ 7144 w 752475"/>
                <a:gd name="connsiteY1" fmla="*/ 295275 h 295275"/>
                <a:gd name="connsiteX2" fmla="*/ 0 w 752475"/>
                <a:gd name="connsiteY2" fmla="*/ 130969 h 295275"/>
                <a:gd name="connsiteX3" fmla="*/ 266700 w 752475"/>
                <a:gd name="connsiteY3" fmla="*/ 88106 h 295275"/>
                <a:gd name="connsiteX4" fmla="*/ 497681 w 752475"/>
                <a:gd name="connsiteY4" fmla="*/ 47625 h 295275"/>
                <a:gd name="connsiteX5" fmla="*/ 752475 w 752475"/>
                <a:gd name="connsiteY5" fmla="*/ 0 h 295275"/>
                <a:gd name="connsiteX6" fmla="*/ 752475 w 752475"/>
                <a:gd name="connsiteY6" fmla="*/ 166687 h 295275"/>
                <a:gd name="connsiteX7" fmla="*/ 328612 w 752475"/>
                <a:gd name="connsiteY7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475" h="295275">
                  <a:moveTo>
                    <a:pt x="328612" y="233362"/>
                  </a:moveTo>
                  <a:lnTo>
                    <a:pt x="7144" y="295275"/>
                  </a:lnTo>
                  <a:lnTo>
                    <a:pt x="0" y="130969"/>
                  </a:lnTo>
                  <a:lnTo>
                    <a:pt x="266700" y="88106"/>
                  </a:lnTo>
                  <a:lnTo>
                    <a:pt x="497681" y="47625"/>
                  </a:lnTo>
                  <a:lnTo>
                    <a:pt x="752475" y="0"/>
                  </a:lnTo>
                  <a:lnTo>
                    <a:pt x="752475" y="166687"/>
                  </a:lnTo>
                  <a:lnTo>
                    <a:pt x="328612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2F6B9AF9-8D96-4B6F-A6AE-AA503E615600}"/>
                </a:ext>
              </a:extLst>
            </p:cNvPr>
            <p:cNvSpPr/>
            <p:nvPr/>
          </p:nvSpPr>
          <p:spPr>
            <a:xfrm>
              <a:off x="3938588" y="4538663"/>
              <a:ext cx="766762" cy="288925"/>
            </a:xfrm>
            <a:custGeom>
              <a:avLst/>
              <a:gdLst>
                <a:gd name="connsiteX0" fmla="*/ 369093 w 766762"/>
                <a:gd name="connsiteY0" fmla="*/ 221456 h 288131"/>
                <a:gd name="connsiteX1" fmla="*/ 2381 w 766762"/>
                <a:gd name="connsiteY1" fmla="*/ 288131 h 288131"/>
                <a:gd name="connsiteX2" fmla="*/ 0 w 766762"/>
                <a:gd name="connsiteY2" fmla="*/ 135731 h 288131"/>
                <a:gd name="connsiteX3" fmla="*/ 164306 w 766762"/>
                <a:gd name="connsiteY3" fmla="*/ 104775 h 288131"/>
                <a:gd name="connsiteX4" fmla="*/ 545306 w 766762"/>
                <a:gd name="connsiteY4" fmla="*/ 38100 h 288131"/>
                <a:gd name="connsiteX5" fmla="*/ 766762 w 766762"/>
                <a:gd name="connsiteY5" fmla="*/ 0 h 288131"/>
                <a:gd name="connsiteX6" fmla="*/ 766762 w 766762"/>
                <a:gd name="connsiteY6" fmla="*/ 161925 h 288131"/>
                <a:gd name="connsiteX7" fmla="*/ 369093 w 766762"/>
                <a:gd name="connsiteY7" fmla="*/ 2214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2" h="288131">
                  <a:moveTo>
                    <a:pt x="369093" y="221456"/>
                  </a:moveTo>
                  <a:lnTo>
                    <a:pt x="2381" y="288131"/>
                  </a:lnTo>
                  <a:cubicBezTo>
                    <a:pt x="1587" y="237331"/>
                    <a:pt x="794" y="186531"/>
                    <a:pt x="0" y="135731"/>
                  </a:cubicBezTo>
                  <a:lnTo>
                    <a:pt x="164306" y="104775"/>
                  </a:lnTo>
                  <a:lnTo>
                    <a:pt x="545306" y="38100"/>
                  </a:lnTo>
                  <a:lnTo>
                    <a:pt x="766762" y="0"/>
                  </a:lnTo>
                  <a:lnTo>
                    <a:pt x="766762" y="161925"/>
                  </a:lnTo>
                  <a:lnTo>
                    <a:pt x="369093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9">
              <a:extLst>
                <a:ext uri="{FF2B5EF4-FFF2-40B4-BE49-F238E27FC236}">
                  <a16:creationId xmlns:a16="http://schemas.microsoft.com/office/drawing/2014/main" id="{972502A6-AF67-4B91-90AF-E4E61BD3A8DD}"/>
                </a:ext>
              </a:extLst>
            </p:cNvPr>
            <p:cNvSpPr/>
            <p:nvPr/>
          </p:nvSpPr>
          <p:spPr>
            <a:xfrm>
              <a:off x="3109913" y="5037138"/>
              <a:ext cx="1619250" cy="628650"/>
            </a:xfrm>
            <a:custGeom>
              <a:avLst/>
              <a:gdLst>
                <a:gd name="connsiteX0" fmla="*/ 952500 w 1619250"/>
                <a:gd name="connsiteY0" fmla="*/ 361950 h 628650"/>
                <a:gd name="connsiteX1" fmla="*/ 707231 w 1619250"/>
                <a:gd name="connsiteY1" fmla="*/ 461962 h 628650"/>
                <a:gd name="connsiteX2" fmla="*/ 511968 w 1619250"/>
                <a:gd name="connsiteY2" fmla="*/ 538162 h 628650"/>
                <a:gd name="connsiteX3" fmla="*/ 335756 w 1619250"/>
                <a:gd name="connsiteY3" fmla="*/ 609600 h 628650"/>
                <a:gd name="connsiteX4" fmla="*/ 292893 w 1619250"/>
                <a:gd name="connsiteY4" fmla="*/ 628650 h 628650"/>
                <a:gd name="connsiteX5" fmla="*/ 269081 w 1619250"/>
                <a:gd name="connsiteY5" fmla="*/ 626269 h 628650"/>
                <a:gd name="connsiteX6" fmla="*/ 233362 w 1619250"/>
                <a:gd name="connsiteY6" fmla="*/ 616744 h 628650"/>
                <a:gd name="connsiteX7" fmla="*/ 207168 w 1619250"/>
                <a:gd name="connsiteY7" fmla="*/ 604837 h 628650"/>
                <a:gd name="connsiteX8" fmla="*/ 176212 w 1619250"/>
                <a:gd name="connsiteY8" fmla="*/ 581025 h 628650"/>
                <a:gd name="connsiteX9" fmla="*/ 138112 w 1619250"/>
                <a:gd name="connsiteY9" fmla="*/ 538162 h 628650"/>
                <a:gd name="connsiteX10" fmla="*/ 97631 w 1619250"/>
                <a:gd name="connsiteY10" fmla="*/ 485775 h 628650"/>
                <a:gd name="connsiteX11" fmla="*/ 59531 w 1619250"/>
                <a:gd name="connsiteY11" fmla="*/ 414337 h 628650"/>
                <a:gd name="connsiteX12" fmla="*/ 33337 w 1619250"/>
                <a:gd name="connsiteY12" fmla="*/ 364331 h 628650"/>
                <a:gd name="connsiteX13" fmla="*/ 14287 w 1619250"/>
                <a:gd name="connsiteY13" fmla="*/ 314325 h 628650"/>
                <a:gd name="connsiteX14" fmla="*/ 2381 w 1619250"/>
                <a:gd name="connsiteY14" fmla="*/ 288131 h 628650"/>
                <a:gd name="connsiteX15" fmla="*/ 0 w 1619250"/>
                <a:gd name="connsiteY15" fmla="*/ 264319 h 628650"/>
                <a:gd name="connsiteX16" fmla="*/ 4762 w 1619250"/>
                <a:gd name="connsiteY16" fmla="*/ 245269 h 628650"/>
                <a:gd name="connsiteX17" fmla="*/ 16668 w 1619250"/>
                <a:gd name="connsiteY17" fmla="*/ 235744 h 628650"/>
                <a:gd name="connsiteX18" fmla="*/ 30956 w 1619250"/>
                <a:gd name="connsiteY18" fmla="*/ 235744 h 628650"/>
                <a:gd name="connsiteX19" fmla="*/ 50006 w 1619250"/>
                <a:gd name="connsiteY19" fmla="*/ 247650 h 628650"/>
                <a:gd name="connsiteX20" fmla="*/ 71437 w 1619250"/>
                <a:gd name="connsiteY20" fmla="*/ 266700 h 628650"/>
                <a:gd name="connsiteX21" fmla="*/ 114300 w 1619250"/>
                <a:gd name="connsiteY21" fmla="*/ 302419 h 628650"/>
                <a:gd name="connsiteX22" fmla="*/ 150018 w 1619250"/>
                <a:gd name="connsiteY22" fmla="*/ 323850 h 628650"/>
                <a:gd name="connsiteX23" fmla="*/ 178593 w 1619250"/>
                <a:gd name="connsiteY23" fmla="*/ 335756 h 628650"/>
                <a:gd name="connsiteX24" fmla="*/ 228600 w 1619250"/>
                <a:gd name="connsiteY24" fmla="*/ 350044 h 628650"/>
                <a:gd name="connsiteX25" fmla="*/ 266700 w 1619250"/>
                <a:gd name="connsiteY25" fmla="*/ 354806 h 628650"/>
                <a:gd name="connsiteX26" fmla="*/ 335756 w 1619250"/>
                <a:gd name="connsiteY26" fmla="*/ 352425 h 628650"/>
                <a:gd name="connsiteX27" fmla="*/ 428625 w 1619250"/>
                <a:gd name="connsiteY27" fmla="*/ 338137 h 628650"/>
                <a:gd name="connsiteX28" fmla="*/ 569118 w 1619250"/>
                <a:gd name="connsiteY28" fmla="*/ 300037 h 628650"/>
                <a:gd name="connsiteX29" fmla="*/ 702468 w 1619250"/>
                <a:gd name="connsiteY29" fmla="*/ 259556 h 628650"/>
                <a:gd name="connsiteX30" fmla="*/ 873918 w 1619250"/>
                <a:gd name="connsiteY30" fmla="*/ 207169 h 628650"/>
                <a:gd name="connsiteX31" fmla="*/ 1073943 w 1619250"/>
                <a:gd name="connsiteY31" fmla="*/ 152400 h 628650"/>
                <a:gd name="connsiteX32" fmla="*/ 1362075 w 1619250"/>
                <a:gd name="connsiteY32" fmla="*/ 73819 h 628650"/>
                <a:gd name="connsiteX33" fmla="*/ 1619250 w 1619250"/>
                <a:gd name="connsiteY33" fmla="*/ 0 h 628650"/>
                <a:gd name="connsiteX34" fmla="*/ 1612106 w 1619250"/>
                <a:gd name="connsiteY34" fmla="*/ 114300 h 628650"/>
                <a:gd name="connsiteX35" fmla="*/ 1414462 w 1619250"/>
                <a:gd name="connsiteY35" fmla="*/ 185737 h 628650"/>
                <a:gd name="connsiteX36" fmla="*/ 1235868 w 1619250"/>
                <a:gd name="connsiteY36" fmla="*/ 254794 h 628650"/>
                <a:gd name="connsiteX37" fmla="*/ 1076325 w 1619250"/>
                <a:gd name="connsiteY37" fmla="*/ 316706 h 628650"/>
                <a:gd name="connsiteX38" fmla="*/ 952500 w 1619250"/>
                <a:gd name="connsiteY38" fmla="*/ 3619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0" h="628650">
                  <a:moveTo>
                    <a:pt x="952500" y="361950"/>
                  </a:moveTo>
                  <a:lnTo>
                    <a:pt x="707231" y="461962"/>
                  </a:lnTo>
                  <a:lnTo>
                    <a:pt x="511968" y="538162"/>
                  </a:lnTo>
                  <a:lnTo>
                    <a:pt x="335756" y="609600"/>
                  </a:lnTo>
                  <a:lnTo>
                    <a:pt x="292893" y="628650"/>
                  </a:lnTo>
                  <a:lnTo>
                    <a:pt x="269081" y="626269"/>
                  </a:lnTo>
                  <a:lnTo>
                    <a:pt x="233362" y="616744"/>
                  </a:lnTo>
                  <a:lnTo>
                    <a:pt x="207168" y="604837"/>
                  </a:lnTo>
                  <a:lnTo>
                    <a:pt x="176212" y="581025"/>
                  </a:lnTo>
                  <a:lnTo>
                    <a:pt x="138112" y="538162"/>
                  </a:lnTo>
                  <a:lnTo>
                    <a:pt x="97631" y="485775"/>
                  </a:lnTo>
                  <a:lnTo>
                    <a:pt x="59531" y="414337"/>
                  </a:lnTo>
                  <a:lnTo>
                    <a:pt x="33337" y="364331"/>
                  </a:lnTo>
                  <a:lnTo>
                    <a:pt x="14287" y="314325"/>
                  </a:lnTo>
                  <a:lnTo>
                    <a:pt x="2381" y="288131"/>
                  </a:lnTo>
                  <a:lnTo>
                    <a:pt x="0" y="264319"/>
                  </a:lnTo>
                  <a:lnTo>
                    <a:pt x="4762" y="245269"/>
                  </a:lnTo>
                  <a:lnTo>
                    <a:pt x="16668" y="235744"/>
                  </a:lnTo>
                  <a:lnTo>
                    <a:pt x="30956" y="235744"/>
                  </a:lnTo>
                  <a:lnTo>
                    <a:pt x="50006" y="247650"/>
                  </a:lnTo>
                  <a:lnTo>
                    <a:pt x="71437" y="266700"/>
                  </a:lnTo>
                  <a:lnTo>
                    <a:pt x="114300" y="302419"/>
                  </a:lnTo>
                  <a:lnTo>
                    <a:pt x="150018" y="323850"/>
                  </a:lnTo>
                  <a:lnTo>
                    <a:pt x="178593" y="335756"/>
                  </a:lnTo>
                  <a:lnTo>
                    <a:pt x="228600" y="350044"/>
                  </a:lnTo>
                  <a:lnTo>
                    <a:pt x="266700" y="354806"/>
                  </a:lnTo>
                  <a:lnTo>
                    <a:pt x="335756" y="352425"/>
                  </a:lnTo>
                  <a:lnTo>
                    <a:pt x="428625" y="338137"/>
                  </a:lnTo>
                  <a:lnTo>
                    <a:pt x="569118" y="300037"/>
                  </a:lnTo>
                  <a:lnTo>
                    <a:pt x="702468" y="259556"/>
                  </a:lnTo>
                  <a:lnTo>
                    <a:pt x="873918" y="207169"/>
                  </a:lnTo>
                  <a:lnTo>
                    <a:pt x="1073943" y="152400"/>
                  </a:lnTo>
                  <a:lnTo>
                    <a:pt x="1362075" y="73819"/>
                  </a:lnTo>
                  <a:lnTo>
                    <a:pt x="1619250" y="0"/>
                  </a:lnTo>
                  <a:lnTo>
                    <a:pt x="1612106" y="114300"/>
                  </a:lnTo>
                  <a:lnTo>
                    <a:pt x="1414462" y="185737"/>
                  </a:lnTo>
                  <a:lnTo>
                    <a:pt x="1235868" y="254794"/>
                  </a:lnTo>
                  <a:lnTo>
                    <a:pt x="1076325" y="316706"/>
                  </a:lnTo>
                  <a:lnTo>
                    <a:pt x="95250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6">
              <a:extLst>
                <a:ext uri="{FF2B5EF4-FFF2-40B4-BE49-F238E27FC236}">
                  <a16:creationId xmlns:a16="http://schemas.microsoft.com/office/drawing/2014/main" id="{6C2840DA-A4B7-4585-9CDA-2DA7A8CE1996}"/>
                </a:ext>
              </a:extLst>
            </p:cNvPr>
            <p:cNvSpPr/>
            <p:nvPr/>
          </p:nvSpPr>
          <p:spPr>
            <a:xfrm rot="16200000">
              <a:off x="3570288" y="4689475"/>
              <a:ext cx="2328862" cy="338138"/>
            </a:xfrm>
            <a:custGeom>
              <a:avLst/>
              <a:gdLst>
                <a:gd name="connsiteX0" fmla="*/ 1247775 w 2328863"/>
                <a:gd name="connsiteY0" fmla="*/ 314325 h 338137"/>
                <a:gd name="connsiteX1" fmla="*/ 842963 w 2328863"/>
                <a:gd name="connsiteY1" fmla="*/ 314325 h 338137"/>
                <a:gd name="connsiteX2" fmla="*/ 569119 w 2328863"/>
                <a:gd name="connsiteY2" fmla="*/ 314325 h 338137"/>
                <a:gd name="connsiteX3" fmla="*/ 359569 w 2328863"/>
                <a:gd name="connsiteY3" fmla="*/ 311943 h 338137"/>
                <a:gd name="connsiteX4" fmla="*/ 238125 w 2328863"/>
                <a:gd name="connsiteY4" fmla="*/ 309562 h 338137"/>
                <a:gd name="connsiteX5" fmla="*/ 159544 w 2328863"/>
                <a:gd name="connsiteY5" fmla="*/ 304800 h 338137"/>
                <a:gd name="connsiteX6" fmla="*/ 83344 w 2328863"/>
                <a:gd name="connsiteY6" fmla="*/ 295275 h 338137"/>
                <a:gd name="connsiteX7" fmla="*/ 52388 w 2328863"/>
                <a:gd name="connsiteY7" fmla="*/ 290512 h 338137"/>
                <a:gd name="connsiteX8" fmla="*/ 28575 w 2328863"/>
                <a:gd name="connsiteY8" fmla="*/ 278606 h 338137"/>
                <a:gd name="connsiteX9" fmla="*/ 9525 w 2328863"/>
                <a:gd name="connsiteY9" fmla="*/ 257175 h 338137"/>
                <a:gd name="connsiteX10" fmla="*/ 0 w 2328863"/>
                <a:gd name="connsiteY10" fmla="*/ 230981 h 338137"/>
                <a:gd name="connsiteX11" fmla="*/ 4763 w 2328863"/>
                <a:gd name="connsiteY11" fmla="*/ 202406 h 338137"/>
                <a:gd name="connsiteX12" fmla="*/ 16669 w 2328863"/>
                <a:gd name="connsiteY12" fmla="*/ 180975 h 338137"/>
                <a:gd name="connsiteX13" fmla="*/ 57150 w 2328863"/>
                <a:gd name="connsiteY13" fmla="*/ 142875 h 338137"/>
                <a:gd name="connsiteX14" fmla="*/ 114300 w 2328863"/>
                <a:gd name="connsiteY14" fmla="*/ 109537 h 338137"/>
                <a:gd name="connsiteX15" fmla="*/ 176213 w 2328863"/>
                <a:gd name="connsiteY15" fmla="*/ 85725 h 338137"/>
                <a:gd name="connsiteX16" fmla="*/ 233363 w 2328863"/>
                <a:gd name="connsiteY16" fmla="*/ 76200 h 338137"/>
                <a:gd name="connsiteX17" fmla="*/ 297657 w 2328863"/>
                <a:gd name="connsiteY17" fmla="*/ 69056 h 338137"/>
                <a:gd name="connsiteX18" fmla="*/ 342900 w 2328863"/>
                <a:gd name="connsiteY18" fmla="*/ 66675 h 338137"/>
                <a:gd name="connsiteX19" fmla="*/ 402432 w 2328863"/>
                <a:gd name="connsiteY19" fmla="*/ 76200 h 338137"/>
                <a:gd name="connsiteX20" fmla="*/ 616744 w 2328863"/>
                <a:gd name="connsiteY20" fmla="*/ 88106 h 338137"/>
                <a:gd name="connsiteX21" fmla="*/ 854869 w 2328863"/>
                <a:gd name="connsiteY21" fmla="*/ 92868 h 338137"/>
                <a:gd name="connsiteX22" fmla="*/ 959644 w 2328863"/>
                <a:gd name="connsiteY22" fmla="*/ 92868 h 338137"/>
                <a:gd name="connsiteX23" fmla="*/ 1326357 w 2328863"/>
                <a:gd name="connsiteY23" fmla="*/ 92868 h 338137"/>
                <a:gd name="connsiteX24" fmla="*/ 1457325 w 2328863"/>
                <a:gd name="connsiteY24" fmla="*/ 92868 h 338137"/>
                <a:gd name="connsiteX25" fmla="*/ 1795463 w 2328863"/>
                <a:gd name="connsiteY25" fmla="*/ 90487 h 338137"/>
                <a:gd name="connsiteX26" fmla="*/ 1938338 w 2328863"/>
                <a:gd name="connsiteY26" fmla="*/ 90487 h 338137"/>
                <a:gd name="connsiteX27" fmla="*/ 2107407 w 2328863"/>
                <a:gd name="connsiteY27" fmla="*/ 88106 h 338137"/>
                <a:gd name="connsiteX28" fmla="*/ 2145507 w 2328863"/>
                <a:gd name="connsiteY28" fmla="*/ 85725 h 338137"/>
                <a:gd name="connsiteX29" fmla="*/ 2183607 w 2328863"/>
                <a:gd name="connsiteY29" fmla="*/ 78581 h 338137"/>
                <a:gd name="connsiteX30" fmla="*/ 2219325 w 2328863"/>
                <a:gd name="connsiteY30" fmla="*/ 66675 h 338137"/>
                <a:gd name="connsiteX31" fmla="*/ 2245519 w 2328863"/>
                <a:gd name="connsiteY31" fmla="*/ 50006 h 338137"/>
                <a:gd name="connsiteX32" fmla="*/ 2314575 w 2328863"/>
                <a:gd name="connsiteY32" fmla="*/ 0 h 338137"/>
                <a:gd name="connsiteX33" fmla="*/ 2328863 w 2328863"/>
                <a:gd name="connsiteY33" fmla="*/ 228600 h 338137"/>
                <a:gd name="connsiteX34" fmla="*/ 2271713 w 2328863"/>
                <a:gd name="connsiteY34" fmla="*/ 288131 h 338137"/>
                <a:gd name="connsiteX35" fmla="*/ 2243138 w 2328863"/>
                <a:gd name="connsiteY35" fmla="*/ 323850 h 338137"/>
                <a:gd name="connsiteX36" fmla="*/ 2221707 w 2328863"/>
                <a:gd name="connsiteY36" fmla="*/ 335756 h 338137"/>
                <a:gd name="connsiteX37" fmla="*/ 2200275 w 2328863"/>
                <a:gd name="connsiteY37" fmla="*/ 338137 h 338137"/>
                <a:gd name="connsiteX38" fmla="*/ 2143125 w 2328863"/>
                <a:gd name="connsiteY38" fmla="*/ 326231 h 338137"/>
                <a:gd name="connsiteX39" fmla="*/ 2035969 w 2328863"/>
                <a:gd name="connsiteY39" fmla="*/ 311943 h 338137"/>
                <a:gd name="connsiteX40" fmla="*/ 1914525 w 2328863"/>
                <a:gd name="connsiteY40" fmla="*/ 314325 h 338137"/>
                <a:gd name="connsiteX41" fmla="*/ 1609725 w 2328863"/>
                <a:gd name="connsiteY41" fmla="*/ 311943 h 338137"/>
                <a:gd name="connsiteX42" fmla="*/ 1247775 w 2328863"/>
                <a:gd name="connsiteY42" fmla="*/ 3143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8863" h="338137">
                  <a:moveTo>
                    <a:pt x="1247775" y="314325"/>
                  </a:moveTo>
                  <a:lnTo>
                    <a:pt x="842963" y="314325"/>
                  </a:lnTo>
                  <a:lnTo>
                    <a:pt x="569119" y="314325"/>
                  </a:lnTo>
                  <a:lnTo>
                    <a:pt x="359569" y="311943"/>
                  </a:lnTo>
                  <a:lnTo>
                    <a:pt x="238125" y="309562"/>
                  </a:lnTo>
                  <a:lnTo>
                    <a:pt x="159544" y="304800"/>
                  </a:lnTo>
                  <a:lnTo>
                    <a:pt x="83344" y="295275"/>
                  </a:lnTo>
                  <a:lnTo>
                    <a:pt x="52388" y="290512"/>
                  </a:lnTo>
                  <a:lnTo>
                    <a:pt x="28575" y="278606"/>
                  </a:lnTo>
                  <a:lnTo>
                    <a:pt x="9525" y="257175"/>
                  </a:lnTo>
                  <a:lnTo>
                    <a:pt x="0" y="230981"/>
                  </a:lnTo>
                  <a:lnTo>
                    <a:pt x="4763" y="202406"/>
                  </a:lnTo>
                  <a:lnTo>
                    <a:pt x="16669" y="180975"/>
                  </a:lnTo>
                  <a:lnTo>
                    <a:pt x="57150" y="142875"/>
                  </a:lnTo>
                  <a:lnTo>
                    <a:pt x="114300" y="109537"/>
                  </a:lnTo>
                  <a:lnTo>
                    <a:pt x="176213" y="85725"/>
                  </a:lnTo>
                  <a:lnTo>
                    <a:pt x="233363" y="76200"/>
                  </a:lnTo>
                  <a:lnTo>
                    <a:pt x="297657" y="69056"/>
                  </a:lnTo>
                  <a:lnTo>
                    <a:pt x="342900" y="66675"/>
                  </a:lnTo>
                  <a:lnTo>
                    <a:pt x="402432" y="76200"/>
                  </a:lnTo>
                  <a:lnTo>
                    <a:pt x="616744" y="88106"/>
                  </a:lnTo>
                  <a:lnTo>
                    <a:pt x="854869" y="92868"/>
                  </a:lnTo>
                  <a:lnTo>
                    <a:pt x="959644" y="92868"/>
                  </a:lnTo>
                  <a:lnTo>
                    <a:pt x="1326357" y="92868"/>
                  </a:lnTo>
                  <a:lnTo>
                    <a:pt x="1457325" y="92868"/>
                  </a:lnTo>
                  <a:lnTo>
                    <a:pt x="1795463" y="90487"/>
                  </a:lnTo>
                  <a:lnTo>
                    <a:pt x="1938338" y="90487"/>
                  </a:lnTo>
                  <a:lnTo>
                    <a:pt x="2107407" y="88106"/>
                  </a:lnTo>
                  <a:lnTo>
                    <a:pt x="2145507" y="85725"/>
                  </a:lnTo>
                  <a:lnTo>
                    <a:pt x="2183607" y="78581"/>
                  </a:lnTo>
                  <a:lnTo>
                    <a:pt x="2219325" y="66675"/>
                  </a:lnTo>
                  <a:lnTo>
                    <a:pt x="2245519" y="50006"/>
                  </a:lnTo>
                  <a:lnTo>
                    <a:pt x="2314575" y="0"/>
                  </a:lnTo>
                  <a:lnTo>
                    <a:pt x="2328863" y="228600"/>
                  </a:lnTo>
                  <a:lnTo>
                    <a:pt x="2271713" y="288131"/>
                  </a:lnTo>
                  <a:lnTo>
                    <a:pt x="2243138" y="323850"/>
                  </a:lnTo>
                  <a:lnTo>
                    <a:pt x="2221707" y="335756"/>
                  </a:lnTo>
                  <a:lnTo>
                    <a:pt x="2200275" y="338137"/>
                  </a:lnTo>
                  <a:lnTo>
                    <a:pt x="2143125" y="326231"/>
                  </a:lnTo>
                  <a:lnTo>
                    <a:pt x="2035969" y="311943"/>
                  </a:lnTo>
                  <a:lnTo>
                    <a:pt x="1914525" y="314325"/>
                  </a:lnTo>
                  <a:lnTo>
                    <a:pt x="1609725" y="311943"/>
                  </a:lnTo>
                  <a:lnTo>
                    <a:pt x="12477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4C3E1D75-AF39-4A35-8B15-7C1ED53A5481}"/>
                </a:ext>
              </a:extLst>
            </p:cNvPr>
            <p:cNvSpPr/>
            <p:nvPr/>
          </p:nvSpPr>
          <p:spPr>
            <a:xfrm>
              <a:off x="5484813" y="3382963"/>
              <a:ext cx="1530350" cy="384175"/>
            </a:xfrm>
            <a:custGeom>
              <a:avLst/>
              <a:gdLst>
                <a:gd name="connsiteX0" fmla="*/ 1095375 w 1531144"/>
                <a:gd name="connsiteY0" fmla="*/ 269082 h 383382"/>
                <a:gd name="connsiteX1" fmla="*/ 878681 w 1531144"/>
                <a:gd name="connsiteY1" fmla="*/ 314325 h 383382"/>
                <a:gd name="connsiteX2" fmla="*/ 747712 w 1531144"/>
                <a:gd name="connsiteY2" fmla="*/ 342900 h 383382"/>
                <a:gd name="connsiteX3" fmla="*/ 638175 w 1531144"/>
                <a:gd name="connsiteY3" fmla="*/ 359569 h 383382"/>
                <a:gd name="connsiteX4" fmla="*/ 488156 w 1531144"/>
                <a:gd name="connsiteY4" fmla="*/ 371475 h 383382"/>
                <a:gd name="connsiteX5" fmla="*/ 311944 w 1531144"/>
                <a:gd name="connsiteY5" fmla="*/ 378619 h 383382"/>
                <a:gd name="connsiteX6" fmla="*/ 116681 w 1531144"/>
                <a:gd name="connsiteY6" fmla="*/ 383382 h 383382"/>
                <a:gd name="connsiteX7" fmla="*/ 0 w 1531144"/>
                <a:gd name="connsiteY7" fmla="*/ 376238 h 383382"/>
                <a:gd name="connsiteX8" fmla="*/ 40481 w 1531144"/>
                <a:gd name="connsiteY8" fmla="*/ 280988 h 383382"/>
                <a:gd name="connsiteX9" fmla="*/ 245269 w 1531144"/>
                <a:gd name="connsiteY9" fmla="*/ 257175 h 383382"/>
                <a:gd name="connsiteX10" fmla="*/ 433387 w 1531144"/>
                <a:gd name="connsiteY10" fmla="*/ 221457 h 383382"/>
                <a:gd name="connsiteX11" fmla="*/ 595312 w 1531144"/>
                <a:gd name="connsiteY11" fmla="*/ 185738 h 383382"/>
                <a:gd name="connsiteX12" fmla="*/ 762000 w 1531144"/>
                <a:gd name="connsiteY12" fmla="*/ 140494 h 383382"/>
                <a:gd name="connsiteX13" fmla="*/ 892969 w 1531144"/>
                <a:gd name="connsiteY13" fmla="*/ 102394 h 383382"/>
                <a:gd name="connsiteX14" fmla="*/ 1028700 w 1531144"/>
                <a:gd name="connsiteY14" fmla="*/ 50007 h 383382"/>
                <a:gd name="connsiteX15" fmla="*/ 1133475 w 1531144"/>
                <a:gd name="connsiteY15" fmla="*/ 0 h 383382"/>
                <a:gd name="connsiteX16" fmla="*/ 1162050 w 1531144"/>
                <a:gd name="connsiteY16" fmla="*/ 0 h 383382"/>
                <a:gd name="connsiteX17" fmla="*/ 1221581 w 1531144"/>
                <a:gd name="connsiteY17" fmla="*/ 7144 h 383382"/>
                <a:gd name="connsiteX18" fmla="*/ 1307306 w 1531144"/>
                <a:gd name="connsiteY18" fmla="*/ 21432 h 383382"/>
                <a:gd name="connsiteX19" fmla="*/ 1393031 w 1531144"/>
                <a:gd name="connsiteY19" fmla="*/ 45244 h 383382"/>
                <a:gd name="connsiteX20" fmla="*/ 1457325 w 1531144"/>
                <a:gd name="connsiteY20" fmla="*/ 64294 h 383382"/>
                <a:gd name="connsiteX21" fmla="*/ 1481137 w 1531144"/>
                <a:gd name="connsiteY21" fmla="*/ 71438 h 383382"/>
                <a:gd name="connsiteX22" fmla="*/ 1504950 w 1531144"/>
                <a:gd name="connsiteY22" fmla="*/ 90488 h 383382"/>
                <a:gd name="connsiteX23" fmla="*/ 1524000 w 1531144"/>
                <a:gd name="connsiteY23" fmla="*/ 116682 h 383382"/>
                <a:gd name="connsiteX24" fmla="*/ 1528762 w 1531144"/>
                <a:gd name="connsiteY24" fmla="*/ 130969 h 383382"/>
                <a:gd name="connsiteX25" fmla="*/ 1531144 w 1531144"/>
                <a:gd name="connsiteY25" fmla="*/ 157163 h 383382"/>
                <a:gd name="connsiteX26" fmla="*/ 1514475 w 1531144"/>
                <a:gd name="connsiteY26" fmla="*/ 180975 h 383382"/>
                <a:gd name="connsiteX27" fmla="*/ 1478756 w 1531144"/>
                <a:gd name="connsiteY27" fmla="*/ 204788 h 383382"/>
                <a:gd name="connsiteX28" fmla="*/ 1433512 w 1531144"/>
                <a:gd name="connsiteY28" fmla="*/ 223838 h 383382"/>
                <a:gd name="connsiteX29" fmla="*/ 1283494 w 1531144"/>
                <a:gd name="connsiteY29" fmla="*/ 242888 h 383382"/>
                <a:gd name="connsiteX30" fmla="*/ 1095375 w 1531144"/>
                <a:gd name="connsiteY30" fmla="*/ 269082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31144" h="383382">
                  <a:moveTo>
                    <a:pt x="1095375" y="269082"/>
                  </a:moveTo>
                  <a:lnTo>
                    <a:pt x="878681" y="314325"/>
                  </a:lnTo>
                  <a:lnTo>
                    <a:pt x="747712" y="342900"/>
                  </a:lnTo>
                  <a:lnTo>
                    <a:pt x="638175" y="359569"/>
                  </a:lnTo>
                  <a:lnTo>
                    <a:pt x="488156" y="371475"/>
                  </a:lnTo>
                  <a:lnTo>
                    <a:pt x="311944" y="378619"/>
                  </a:lnTo>
                  <a:lnTo>
                    <a:pt x="116681" y="383382"/>
                  </a:lnTo>
                  <a:lnTo>
                    <a:pt x="0" y="376238"/>
                  </a:lnTo>
                  <a:lnTo>
                    <a:pt x="40481" y="280988"/>
                  </a:lnTo>
                  <a:lnTo>
                    <a:pt x="245269" y="257175"/>
                  </a:lnTo>
                  <a:lnTo>
                    <a:pt x="433387" y="221457"/>
                  </a:lnTo>
                  <a:lnTo>
                    <a:pt x="595312" y="185738"/>
                  </a:lnTo>
                  <a:lnTo>
                    <a:pt x="762000" y="140494"/>
                  </a:lnTo>
                  <a:lnTo>
                    <a:pt x="892969" y="102394"/>
                  </a:lnTo>
                  <a:lnTo>
                    <a:pt x="1028700" y="50007"/>
                  </a:lnTo>
                  <a:lnTo>
                    <a:pt x="1133475" y="0"/>
                  </a:lnTo>
                  <a:lnTo>
                    <a:pt x="1162050" y="0"/>
                  </a:lnTo>
                  <a:lnTo>
                    <a:pt x="1221581" y="7144"/>
                  </a:lnTo>
                  <a:lnTo>
                    <a:pt x="1307306" y="21432"/>
                  </a:lnTo>
                  <a:lnTo>
                    <a:pt x="1393031" y="45244"/>
                  </a:lnTo>
                  <a:lnTo>
                    <a:pt x="1457325" y="64294"/>
                  </a:lnTo>
                  <a:lnTo>
                    <a:pt x="1481137" y="71438"/>
                  </a:lnTo>
                  <a:lnTo>
                    <a:pt x="1504950" y="90488"/>
                  </a:lnTo>
                  <a:lnTo>
                    <a:pt x="1524000" y="116682"/>
                  </a:lnTo>
                  <a:lnTo>
                    <a:pt x="1528762" y="130969"/>
                  </a:lnTo>
                  <a:lnTo>
                    <a:pt x="1531144" y="157163"/>
                  </a:lnTo>
                  <a:lnTo>
                    <a:pt x="1514475" y="180975"/>
                  </a:lnTo>
                  <a:lnTo>
                    <a:pt x="1478756" y="204788"/>
                  </a:lnTo>
                  <a:lnTo>
                    <a:pt x="1433512" y="223838"/>
                  </a:lnTo>
                  <a:lnTo>
                    <a:pt x="1283494" y="242888"/>
                  </a:lnTo>
                  <a:lnTo>
                    <a:pt x="1095375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94219EB3-8431-4C68-828B-96757C909CA8}"/>
                </a:ext>
              </a:extLst>
            </p:cNvPr>
            <p:cNvSpPr/>
            <p:nvPr/>
          </p:nvSpPr>
          <p:spPr>
            <a:xfrm rot="16200000">
              <a:off x="4695826" y="4011612"/>
              <a:ext cx="2190750" cy="1539875"/>
            </a:xfrm>
            <a:custGeom>
              <a:avLst/>
              <a:gdLst>
                <a:gd name="connsiteX0" fmla="*/ 1332769 w 2192055"/>
                <a:gd name="connsiteY0" fmla="*/ 1257613 h 1540701"/>
                <a:gd name="connsiteX1" fmla="*/ 1177447 w 2192055"/>
                <a:gd name="connsiteY1" fmla="*/ 1169931 h 1540701"/>
                <a:gd name="connsiteX2" fmla="*/ 1047176 w 2192055"/>
                <a:gd name="connsiteY2" fmla="*/ 1099785 h 1540701"/>
                <a:gd name="connsiteX3" fmla="*/ 844254 w 2192055"/>
                <a:gd name="connsiteY3" fmla="*/ 982040 h 1540701"/>
                <a:gd name="connsiteX4" fmla="*/ 729015 w 2192055"/>
                <a:gd name="connsiteY4" fmla="*/ 886842 h 1540701"/>
                <a:gd name="connsiteX5" fmla="*/ 603755 w 2192055"/>
                <a:gd name="connsiteY5" fmla="*/ 779119 h 1540701"/>
                <a:gd name="connsiteX6" fmla="*/ 513567 w 2192055"/>
                <a:gd name="connsiteY6" fmla="*/ 696447 h 1540701"/>
                <a:gd name="connsiteX7" fmla="*/ 410854 w 2192055"/>
                <a:gd name="connsiteY7" fmla="*/ 596239 h 1540701"/>
                <a:gd name="connsiteX8" fmla="*/ 330687 w 2192055"/>
                <a:gd name="connsiteY8" fmla="*/ 516072 h 1540701"/>
                <a:gd name="connsiteX9" fmla="*/ 265552 w 2192055"/>
                <a:gd name="connsiteY9" fmla="*/ 440916 h 1540701"/>
                <a:gd name="connsiteX10" fmla="*/ 197911 w 2192055"/>
                <a:gd name="connsiteY10" fmla="*/ 350728 h 1540701"/>
                <a:gd name="connsiteX11" fmla="*/ 147807 w 2192055"/>
                <a:gd name="connsiteY11" fmla="*/ 280583 h 1540701"/>
                <a:gd name="connsiteX12" fmla="*/ 92693 w 2192055"/>
                <a:gd name="connsiteY12" fmla="*/ 192901 h 1540701"/>
                <a:gd name="connsiteX13" fmla="*/ 45094 w 2192055"/>
                <a:gd name="connsiteY13" fmla="*/ 117744 h 1540701"/>
                <a:gd name="connsiteX14" fmla="*/ 22547 w 2192055"/>
                <a:gd name="connsiteY14" fmla="*/ 77661 h 1540701"/>
                <a:gd name="connsiteX15" fmla="*/ 5011 w 2192055"/>
                <a:gd name="connsiteY15" fmla="*/ 47599 h 1540701"/>
                <a:gd name="connsiteX16" fmla="*/ 0 w 2192055"/>
                <a:gd name="connsiteY16" fmla="*/ 30062 h 1540701"/>
                <a:gd name="connsiteX17" fmla="*/ 0 w 2192055"/>
                <a:gd name="connsiteY17" fmla="*/ 17536 h 1540701"/>
                <a:gd name="connsiteX18" fmla="*/ 5011 w 2192055"/>
                <a:gd name="connsiteY18" fmla="*/ 2505 h 1540701"/>
                <a:gd name="connsiteX19" fmla="*/ 20042 w 2192055"/>
                <a:gd name="connsiteY19" fmla="*/ 0 h 1540701"/>
                <a:gd name="connsiteX20" fmla="*/ 42589 w 2192055"/>
                <a:gd name="connsiteY20" fmla="*/ 7515 h 1540701"/>
                <a:gd name="connsiteX21" fmla="*/ 65136 w 2192055"/>
                <a:gd name="connsiteY21" fmla="*/ 25052 h 1540701"/>
                <a:gd name="connsiteX22" fmla="*/ 165344 w 2192055"/>
                <a:gd name="connsiteY22" fmla="*/ 137786 h 1540701"/>
                <a:gd name="connsiteX23" fmla="*/ 278078 w 2192055"/>
                <a:gd name="connsiteY23" fmla="*/ 248015 h 1540701"/>
                <a:gd name="connsiteX24" fmla="*/ 413359 w 2192055"/>
                <a:gd name="connsiteY24" fmla="*/ 375781 h 1540701"/>
                <a:gd name="connsiteX25" fmla="*/ 501041 w 2192055"/>
                <a:gd name="connsiteY25" fmla="*/ 453442 h 1540701"/>
                <a:gd name="connsiteX26" fmla="*/ 593734 w 2192055"/>
                <a:gd name="connsiteY26" fmla="*/ 526093 h 1540701"/>
                <a:gd name="connsiteX27" fmla="*/ 691437 w 2192055"/>
                <a:gd name="connsiteY27" fmla="*/ 603754 h 1540701"/>
                <a:gd name="connsiteX28" fmla="*/ 771603 w 2192055"/>
                <a:gd name="connsiteY28" fmla="*/ 658869 h 1540701"/>
                <a:gd name="connsiteX29" fmla="*/ 859286 w 2192055"/>
                <a:gd name="connsiteY29" fmla="*/ 721499 h 1540701"/>
                <a:gd name="connsiteX30" fmla="*/ 949473 w 2192055"/>
                <a:gd name="connsiteY30" fmla="*/ 781624 h 1540701"/>
                <a:gd name="connsiteX31" fmla="*/ 1047176 w 2192055"/>
                <a:gd name="connsiteY31" fmla="*/ 846759 h 1540701"/>
                <a:gd name="connsiteX32" fmla="*/ 1220035 w 2192055"/>
                <a:gd name="connsiteY32" fmla="*/ 931936 h 1540701"/>
                <a:gd name="connsiteX33" fmla="*/ 1370348 w 2192055"/>
                <a:gd name="connsiteY33" fmla="*/ 1002082 h 1540701"/>
                <a:gd name="connsiteX34" fmla="*/ 1520660 w 2192055"/>
                <a:gd name="connsiteY34" fmla="*/ 1062207 h 1540701"/>
                <a:gd name="connsiteX35" fmla="*/ 1668467 w 2192055"/>
                <a:gd name="connsiteY35" fmla="*/ 1112311 h 1540701"/>
                <a:gd name="connsiteX36" fmla="*/ 1743623 w 2192055"/>
                <a:gd name="connsiteY36" fmla="*/ 1134858 h 1540701"/>
                <a:gd name="connsiteX37" fmla="*/ 1816274 w 2192055"/>
                <a:gd name="connsiteY37" fmla="*/ 1154899 h 1540701"/>
                <a:gd name="connsiteX38" fmla="*/ 1871389 w 2192055"/>
                <a:gd name="connsiteY38" fmla="*/ 1164920 h 1540701"/>
                <a:gd name="connsiteX39" fmla="*/ 1918988 w 2192055"/>
                <a:gd name="connsiteY39" fmla="*/ 1172436 h 1540701"/>
                <a:gd name="connsiteX40" fmla="*/ 1964081 w 2192055"/>
                <a:gd name="connsiteY40" fmla="*/ 1174941 h 1540701"/>
                <a:gd name="connsiteX41" fmla="*/ 2011680 w 2192055"/>
                <a:gd name="connsiteY41" fmla="*/ 1174941 h 1540701"/>
                <a:gd name="connsiteX42" fmla="*/ 2056774 w 2192055"/>
                <a:gd name="connsiteY42" fmla="*/ 1169931 h 1540701"/>
                <a:gd name="connsiteX43" fmla="*/ 2104373 w 2192055"/>
                <a:gd name="connsiteY43" fmla="*/ 1149889 h 1540701"/>
                <a:gd name="connsiteX44" fmla="*/ 2161992 w 2192055"/>
                <a:gd name="connsiteY44" fmla="*/ 1104795 h 1540701"/>
                <a:gd name="connsiteX45" fmla="*/ 2192055 w 2192055"/>
                <a:gd name="connsiteY45" fmla="*/ 1194983 h 1540701"/>
                <a:gd name="connsiteX46" fmla="*/ 2134435 w 2192055"/>
                <a:gd name="connsiteY46" fmla="*/ 1277654 h 1540701"/>
                <a:gd name="connsiteX47" fmla="*/ 2094352 w 2192055"/>
                <a:gd name="connsiteY47" fmla="*/ 1357821 h 1540701"/>
                <a:gd name="connsiteX48" fmla="*/ 2046753 w 2192055"/>
                <a:gd name="connsiteY48" fmla="*/ 1440493 h 1540701"/>
                <a:gd name="connsiteX49" fmla="*/ 1999154 w 2192055"/>
                <a:gd name="connsiteY49" fmla="*/ 1500618 h 1540701"/>
                <a:gd name="connsiteX50" fmla="*/ 1969092 w 2192055"/>
                <a:gd name="connsiteY50" fmla="*/ 1528175 h 1540701"/>
                <a:gd name="connsiteX51" fmla="*/ 1946545 w 2192055"/>
                <a:gd name="connsiteY51" fmla="*/ 1540701 h 1540701"/>
                <a:gd name="connsiteX52" fmla="*/ 1926503 w 2192055"/>
                <a:gd name="connsiteY52" fmla="*/ 1540701 h 1540701"/>
                <a:gd name="connsiteX53" fmla="*/ 1896441 w 2192055"/>
                <a:gd name="connsiteY53" fmla="*/ 1535691 h 1540701"/>
                <a:gd name="connsiteX54" fmla="*/ 1873894 w 2192055"/>
                <a:gd name="connsiteY54" fmla="*/ 1523165 h 1540701"/>
                <a:gd name="connsiteX55" fmla="*/ 1841326 w 2192055"/>
                <a:gd name="connsiteY55" fmla="*/ 1490597 h 1540701"/>
                <a:gd name="connsiteX56" fmla="*/ 1801243 w 2192055"/>
                <a:gd name="connsiteY56" fmla="*/ 1458029 h 1540701"/>
                <a:gd name="connsiteX57" fmla="*/ 1746128 w 2192055"/>
                <a:gd name="connsiteY57" fmla="*/ 1430472 h 1540701"/>
                <a:gd name="connsiteX58" fmla="*/ 1560743 w 2192055"/>
                <a:gd name="connsiteY58" fmla="*/ 1350305 h 1540701"/>
                <a:gd name="connsiteX59" fmla="*/ 1332769 w 2192055"/>
                <a:gd name="connsiteY59" fmla="*/ 1257613 h 154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2055" h="1540701">
                  <a:moveTo>
                    <a:pt x="1332769" y="1257613"/>
                  </a:moveTo>
                  <a:lnTo>
                    <a:pt x="1177447" y="1169931"/>
                  </a:lnTo>
                  <a:lnTo>
                    <a:pt x="1047176" y="1099785"/>
                  </a:lnTo>
                  <a:lnTo>
                    <a:pt x="844254" y="982040"/>
                  </a:lnTo>
                  <a:lnTo>
                    <a:pt x="729015" y="886842"/>
                  </a:lnTo>
                  <a:lnTo>
                    <a:pt x="603755" y="779119"/>
                  </a:lnTo>
                  <a:lnTo>
                    <a:pt x="513567" y="696447"/>
                  </a:lnTo>
                  <a:lnTo>
                    <a:pt x="410854" y="596239"/>
                  </a:lnTo>
                  <a:lnTo>
                    <a:pt x="330687" y="516072"/>
                  </a:lnTo>
                  <a:lnTo>
                    <a:pt x="265552" y="440916"/>
                  </a:lnTo>
                  <a:lnTo>
                    <a:pt x="197911" y="350728"/>
                  </a:lnTo>
                  <a:lnTo>
                    <a:pt x="147807" y="280583"/>
                  </a:lnTo>
                  <a:lnTo>
                    <a:pt x="92693" y="192901"/>
                  </a:lnTo>
                  <a:lnTo>
                    <a:pt x="45094" y="117744"/>
                  </a:lnTo>
                  <a:lnTo>
                    <a:pt x="22547" y="77661"/>
                  </a:lnTo>
                  <a:lnTo>
                    <a:pt x="5011" y="47599"/>
                  </a:lnTo>
                  <a:lnTo>
                    <a:pt x="0" y="30062"/>
                  </a:lnTo>
                  <a:lnTo>
                    <a:pt x="0" y="17536"/>
                  </a:lnTo>
                  <a:lnTo>
                    <a:pt x="5011" y="2505"/>
                  </a:lnTo>
                  <a:lnTo>
                    <a:pt x="20042" y="0"/>
                  </a:lnTo>
                  <a:lnTo>
                    <a:pt x="42589" y="7515"/>
                  </a:lnTo>
                  <a:lnTo>
                    <a:pt x="65136" y="25052"/>
                  </a:lnTo>
                  <a:lnTo>
                    <a:pt x="165344" y="137786"/>
                  </a:lnTo>
                  <a:lnTo>
                    <a:pt x="278078" y="248015"/>
                  </a:lnTo>
                  <a:lnTo>
                    <a:pt x="413359" y="375781"/>
                  </a:lnTo>
                  <a:lnTo>
                    <a:pt x="501041" y="453442"/>
                  </a:lnTo>
                  <a:lnTo>
                    <a:pt x="593734" y="526093"/>
                  </a:lnTo>
                  <a:lnTo>
                    <a:pt x="691437" y="603754"/>
                  </a:lnTo>
                  <a:lnTo>
                    <a:pt x="771603" y="658869"/>
                  </a:lnTo>
                  <a:lnTo>
                    <a:pt x="859286" y="721499"/>
                  </a:lnTo>
                  <a:lnTo>
                    <a:pt x="949473" y="781624"/>
                  </a:lnTo>
                  <a:lnTo>
                    <a:pt x="1047176" y="846759"/>
                  </a:lnTo>
                  <a:lnTo>
                    <a:pt x="1220035" y="931936"/>
                  </a:lnTo>
                  <a:lnTo>
                    <a:pt x="1370348" y="1002082"/>
                  </a:lnTo>
                  <a:lnTo>
                    <a:pt x="1520660" y="1062207"/>
                  </a:lnTo>
                  <a:lnTo>
                    <a:pt x="1668467" y="1112311"/>
                  </a:lnTo>
                  <a:lnTo>
                    <a:pt x="1743623" y="1134858"/>
                  </a:lnTo>
                  <a:lnTo>
                    <a:pt x="1816274" y="1154899"/>
                  </a:lnTo>
                  <a:lnTo>
                    <a:pt x="1871389" y="1164920"/>
                  </a:lnTo>
                  <a:lnTo>
                    <a:pt x="1918988" y="1172436"/>
                  </a:lnTo>
                  <a:lnTo>
                    <a:pt x="1964081" y="1174941"/>
                  </a:lnTo>
                  <a:lnTo>
                    <a:pt x="2011680" y="1174941"/>
                  </a:lnTo>
                  <a:lnTo>
                    <a:pt x="2056774" y="1169931"/>
                  </a:lnTo>
                  <a:lnTo>
                    <a:pt x="2104373" y="1149889"/>
                  </a:lnTo>
                  <a:lnTo>
                    <a:pt x="2161992" y="1104795"/>
                  </a:lnTo>
                  <a:lnTo>
                    <a:pt x="2192055" y="1194983"/>
                  </a:lnTo>
                  <a:lnTo>
                    <a:pt x="2134435" y="1277654"/>
                  </a:lnTo>
                  <a:lnTo>
                    <a:pt x="2094352" y="1357821"/>
                  </a:lnTo>
                  <a:lnTo>
                    <a:pt x="2046753" y="1440493"/>
                  </a:lnTo>
                  <a:lnTo>
                    <a:pt x="1999154" y="1500618"/>
                  </a:lnTo>
                  <a:lnTo>
                    <a:pt x="1969092" y="1528175"/>
                  </a:lnTo>
                  <a:lnTo>
                    <a:pt x="1946545" y="1540701"/>
                  </a:lnTo>
                  <a:lnTo>
                    <a:pt x="1926503" y="1540701"/>
                  </a:lnTo>
                  <a:lnTo>
                    <a:pt x="1896441" y="1535691"/>
                  </a:lnTo>
                  <a:lnTo>
                    <a:pt x="1873894" y="1523165"/>
                  </a:lnTo>
                  <a:lnTo>
                    <a:pt x="1841326" y="1490597"/>
                  </a:lnTo>
                  <a:lnTo>
                    <a:pt x="1801243" y="1458029"/>
                  </a:lnTo>
                  <a:lnTo>
                    <a:pt x="1746128" y="1430472"/>
                  </a:lnTo>
                  <a:lnTo>
                    <a:pt x="1560743" y="1350305"/>
                  </a:lnTo>
                  <a:lnTo>
                    <a:pt x="1332769" y="1257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2">
              <a:extLst>
                <a:ext uri="{FF2B5EF4-FFF2-40B4-BE49-F238E27FC236}">
                  <a16:creationId xmlns:a16="http://schemas.microsoft.com/office/drawing/2014/main" id="{D30F0A13-1607-42F5-BE58-64AB005106B2}"/>
                </a:ext>
              </a:extLst>
            </p:cNvPr>
            <p:cNvSpPr/>
            <p:nvPr/>
          </p:nvSpPr>
          <p:spPr>
            <a:xfrm>
              <a:off x="5453063" y="4297363"/>
              <a:ext cx="1933575" cy="1635125"/>
            </a:xfrm>
            <a:custGeom>
              <a:avLst/>
              <a:gdLst>
                <a:gd name="connsiteX0" fmla="*/ 762000 w 1932214"/>
                <a:gd name="connsiteY0" fmla="*/ 1058635 h 1635578"/>
                <a:gd name="connsiteX1" fmla="*/ 527957 w 1932214"/>
                <a:gd name="connsiteY1" fmla="*/ 721178 h 1635578"/>
                <a:gd name="connsiteX2" fmla="*/ 427264 w 1932214"/>
                <a:gd name="connsiteY2" fmla="*/ 560614 h 1635578"/>
                <a:gd name="connsiteX3" fmla="*/ 351064 w 1932214"/>
                <a:gd name="connsiteY3" fmla="*/ 459921 h 1635578"/>
                <a:gd name="connsiteX4" fmla="*/ 277586 w 1932214"/>
                <a:gd name="connsiteY4" fmla="*/ 359228 h 1635578"/>
                <a:gd name="connsiteX5" fmla="*/ 206828 w 1932214"/>
                <a:gd name="connsiteY5" fmla="*/ 272143 h 1635578"/>
                <a:gd name="connsiteX6" fmla="*/ 138793 w 1932214"/>
                <a:gd name="connsiteY6" fmla="*/ 195943 h 1635578"/>
                <a:gd name="connsiteX7" fmla="*/ 81643 w 1932214"/>
                <a:gd name="connsiteY7" fmla="*/ 136071 h 1635578"/>
                <a:gd name="connsiteX8" fmla="*/ 46264 w 1932214"/>
                <a:gd name="connsiteY8" fmla="*/ 111578 h 1635578"/>
                <a:gd name="connsiteX9" fmla="*/ 21771 w 1932214"/>
                <a:gd name="connsiteY9" fmla="*/ 95250 h 1635578"/>
                <a:gd name="connsiteX10" fmla="*/ 8164 w 1932214"/>
                <a:gd name="connsiteY10" fmla="*/ 81643 h 1635578"/>
                <a:gd name="connsiteX11" fmla="*/ 0 w 1932214"/>
                <a:gd name="connsiteY11" fmla="*/ 54428 h 1635578"/>
                <a:gd name="connsiteX12" fmla="*/ 2721 w 1932214"/>
                <a:gd name="connsiteY12" fmla="*/ 29935 h 1635578"/>
                <a:gd name="connsiteX13" fmla="*/ 8164 w 1932214"/>
                <a:gd name="connsiteY13" fmla="*/ 16328 h 1635578"/>
                <a:gd name="connsiteX14" fmla="*/ 27214 w 1932214"/>
                <a:gd name="connsiteY14" fmla="*/ 5443 h 1635578"/>
                <a:gd name="connsiteX15" fmla="*/ 62593 w 1932214"/>
                <a:gd name="connsiteY15" fmla="*/ 0 h 1635578"/>
                <a:gd name="connsiteX16" fmla="*/ 103414 w 1932214"/>
                <a:gd name="connsiteY16" fmla="*/ 13607 h 1635578"/>
                <a:gd name="connsiteX17" fmla="*/ 195943 w 1932214"/>
                <a:gd name="connsiteY17" fmla="*/ 68035 h 1635578"/>
                <a:gd name="connsiteX18" fmla="*/ 269421 w 1932214"/>
                <a:gd name="connsiteY18" fmla="*/ 122464 h 1635578"/>
                <a:gd name="connsiteX19" fmla="*/ 348343 w 1932214"/>
                <a:gd name="connsiteY19" fmla="*/ 187778 h 1635578"/>
                <a:gd name="connsiteX20" fmla="*/ 408214 w 1932214"/>
                <a:gd name="connsiteY20" fmla="*/ 247650 h 1635578"/>
                <a:gd name="connsiteX21" fmla="*/ 519793 w 1932214"/>
                <a:gd name="connsiteY21" fmla="*/ 372835 h 1635578"/>
                <a:gd name="connsiteX22" fmla="*/ 658586 w 1932214"/>
                <a:gd name="connsiteY22" fmla="*/ 500743 h 1635578"/>
                <a:gd name="connsiteX23" fmla="*/ 813707 w 1932214"/>
                <a:gd name="connsiteY23" fmla="*/ 666750 h 1635578"/>
                <a:gd name="connsiteX24" fmla="*/ 903514 w 1932214"/>
                <a:gd name="connsiteY24" fmla="*/ 772885 h 1635578"/>
                <a:gd name="connsiteX25" fmla="*/ 974271 w 1932214"/>
                <a:gd name="connsiteY25" fmla="*/ 846364 h 1635578"/>
                <a:gd name="connsiteX26" fmla="*/ 1055914 w 1932214"/>
                <a:gd name="connsiteY26" fmla="*/ 928007 h 1635578"/>
                <a:gd name="connsiteX27" fmla="*/ 1178378 w 1932214"/>
                <a:gd name="connsiteY27" fmla="*/ 1045028 h 1635578"/>
                <a:gd name="connsiteX28" fmla="*/ 1265464 w 1932214"/>
                <a:gd name="connsiteY28" fmla="*/ 1126671 h 1635578"/>
                <a:gd name="connsiteX29" fmla="*/ 1355271 w 1932214"/>
                <a:gd name="connsiteY29" fmla="*/ 1200150 h 1635578"/>
                <a:gd name="connsiteX30" fmla="*/ 1439636 w 1932214"/>
                <a:gd name="connsiteY30" fmla="*/ 1262743 h 1635578"/>
                <a:gd name="connsiteX31" fmla="*/ 1570264 w 1932214"/>
                <a:gd name="connsiteY31" fmla="*/ 1355271 h 1635578"/>
                <a:gd name="connsiteX32" fmla="*/ 1700893 w 1932214"/>
                <a:gd name="connsiteY32" fmla="*/ 1436914 h 1635578"/>
                <a:gd name="connsiteX33" fmla="*/ 1826078 w 1932214"/>
                <a:gd name="connsiteY33" fmla="*/ 1515835 h 1635578"/>
                <a:gd name="connsiteX34" fmla="*/ 1910443 w 1932214"/>
                <a:gd name="connsiteY34" fmla="*/ 1570264 h 1635578"/>
                <a:gd name="connsiteX35" fmla="*/ 1926771 w 1932214"/>
                <a:gd name="connsiteY35" fmla="*/ 1586593 h 1635578"/>
                <a:gd name="connsiteX36" fmla="*/ 1932214 w 1932214"/>
                <a:gd name="connsiteY36" fmla="*/ 1605643 h 1635578"/>
                <a:gd name="connsiteX37" fmla="*/ 1921328 w 1932214"/>
                <a:gd name="connsiteY37" fmla="*/ 1621971 h 1635578"/>
                <a:gd name="connsiteX38" fmla="*/ 1885950 w 1932214"/>
                <a:gd name="connsiteY38" fmla="*/ 1635578 h 1635578"/>
                <a:gd name="connsiteX39" fmla="*/ 1828800 w 1932214"/>
                <a:gd name="connsiteY39" fmla="*/ 1630135 h 1635578"/>
                <a:gd name="connsiteX40" fmla="*/ 1679121 w 1932214"/>
                <a:gd name="connsiteY40" fmla="*/ 1619250 h 1635578"/>
                <a:gd name="connsiteX41" fmla="*/ 1491343 w 1932214"/>
                <a:gd name="connsiteY41" fmla="*/ 1602921 h 1635578"/>
                <a:gd name="connsiteX42" fmla="*/ 1374321 w 1932214"/>
                <a:gd name="connsiteY42" fmla="*/ 1594757 h 1635578"/>
                <a:gd name="connsiteX43" fmla="*/ 1270907 w 1932214"/>
                <a:gd name="connsiteY43" fmla="*/ 1583871 h 1635578"/>
                <a:gd name="connsiteX44" fmla="*/ 1219200 w 1932214"/>
                <a:gd name="connsiteY44" fmla="*/ 1570264 h 1635578"/>
                <a:gd name="connsiteX45" fmla="*/ 1170214 w 1932214"/>
                <a:gd name="connsiteY45" fmla="*/ 1551214 h 1635578"/>
                <a:gd name="connsiteX46" fmla="*/ 1113064 w 1932214"/>
                <a:gd name="connsiteY46" fmla="*/ 1518557 h 1635578"/>
                <a:gd name="connsiteX47" fmla="*/ 1064078 w 1932214"/>
                <a:gd name="connsiteY47" fmla="*/ 1480457 h 1635578"/>
                <a:gd name="connsiteX48" fmla="*/ 987878 w 1932214"/>
                <a:gd name="connsiteY48" fmla="*/ 1401535 h 1635578"/>
                <a:gd name="connsiteX49" fmla="*/ 917121 w 1932214"/>
                <a:gd name="connsiteY49" fmla="*/ 1300843 h 1635578"/>
                <a:gd name="connsiteX50" fmla="*/ 827314 w 1932214"/>
                <a:gd name="connsiteY50" fmla="*/ 1151164 h 1635578"/>
                <a:gd name="connsiteX51" fmla="*/ 762000 w 1932214"/>
                <a:gd name="connsiteY51" fmla="*/ 1058635 h 16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32214" h="1635578">
                  <a:moveTo>
                    <a:pt x="762000" y="1058635"/>
                  </a:moveTo>
                  <a:lnTo>
                    <a:pt x="527957" y="721178"/>
                  </a:lnTo>
                  <a:lnTo>
                    <a:pt x="427264" y="560614"/>
                  </a:lnTo>
                  <a:lnTo>
                    <a:pt x="351064" y="459921"/>
                  </a:lnTo>
                  <a:lnTo>
                    <a:pt x="277586" y="359228"/>
                  </a:lnTo>
                  <a:lnTo>
                    <a:pt x="206828" y="272143"/>
                  </a:lnTo>
                  <a:lnTo>
                    <a:pt x="138793" y="195943"/>
                  </a:lnTo>
                  <a:lnTo>
                    <a:pt x="81643" y="136071"/>
                  </a:lnTo>
                  <a:lnTo>
                    <a:pt x="46264" y="111578"/>
                  </a:lnTo>
                  <a:lnTo>
                    <a:pt x="21771" y="95250"/>
                  </a:lnTo>
                  <a:lnTo>
                    <a:pt x="8164" y="81643"/>
                  </a:lnTo>
                  <a:lnTo>
                    <a:pt x="0" y="54428"/>
                  </a:lnTo>
                  <a:lnTo>
                    <a:pt x="2721" y="29935"/>
                  </a:lnTo>
                  <a:lnTo>
                    <a:pt x="8164" y="16328"/>
                  </a:lnTo>
                  <a:lnTo>
                    <a:pt x="27214" y="5443"/>
                  </a:lnTo>
                  <a:lnTo>
                    <a:pt x="62593" y="0"/>
                  </a:lnTo>
                  <a:lnTo>
                    <a:pt x="103414" y="13607"/>
                  </a:lnTo>
                  <a:lnTo>
                    <a:pt x="195943" y="68035"/>
                  </a:lnTo>
                  <a:lnTo>
                    <a:pt x="269421" y="122464"/>
                  </a:lnTo>
                  <a:lnTo>
                    <a:pt x="348343" y="187778"/>
                  </a:lnTo>
                  <a:lnTo>
                    <a:pt x="408214" y="247650"/>
                  </a:lnTo>
                  <a:lnTo>
                    <a:pt x="519793" y="372835"/>
                  </a:lnTo>
                  <a:lnTo>
                    <a:pt x="658586" y="500743"/>
                  </a:lnTo>
                  <a:lnTo>
                    <a:pt x="813707" y="666750"/>
                  </a:lnTo>
                  <a:lnTo>
                    <a:pt x="903514" y="772885"/>
                  </a:lnTo>
                  <a:lnTo>
                    <a:pt x="974271" y="846364"/>
                  </a:lnTo>
                  <a:lnTo>
                    <a:pt x="1055914" y="928007"/>
                  </a:lnTo>
                  <a:lnTo>
                    <a:pt x="1178378" y="1045028"/>
                  </a:lnTo>
                  <a:lnTo>
                    <a:pt x="1265464" y="1126671"/>
                  </a:lnTo>
                  <a:lnTo>
                    <a:pt x="1355271" y="1200150"/>
                  </a:lnTo>
                  <a:lnTo>
                    <a:pt x="1439636" y="1262743"/>
                  </a:lnTo>
                  <a:lnTo>
                    <a:pt x="1570264" y="1355271"/>
                  </a:lnTo>
                  <a:lnTo>
                    <a:pt x="1700893" y="1436914"/>
                  </a:lnTo>
                  <a:lnTo>
                    <a:pt x="1826078" y="1515835"/>
                  </a:lnTo>
                  <a:lnTo>
                    <a:pt x="1910443" y="1570264"/>
                  </a:lnTo>
                  <a:lnTo>
                    <a:pt x="1926771" y="1586593"/>
                  </a:lnTo>
                  <a:lnTo>
                    <a:pt x="1932214" y="1605643"/>
                  </a:lnTo>
                  <a:lnTo>
                    <a:pt x="1921328" y="1621971"/>
                  </a:lnTo>
                  <a:lnTo>
                    <a:pt x="1885950" y="1635578"/>
                  </a:lnTo>
                  <a:lnTo>
                    <a:pt x="1828800" y="1630135"/>
                  </a:lnTo>
                  <a:lnTo>
                    <a:pt x="1679121" y="1619250"/>
                  </a:lnTo>
                  <a:lnTo>
                    <a:pt x="1491343" y="1602921"/>
                  </a:lnTo>
                  <a:lnTo>
                    <a:pt x="1374321" y="1594757"/>
                  </a:lnTo>
                  <a:lnTo>
                    <a:pt x="1270907" y="1583871"/>
                  </a:lnTo>
                  <a:lnTo>
                    <a:pt x="1219200" y="1570264"/>
                  </a:lnTo>
                  <a:lnTo>
                    <a:pt x="1170214" y="1551214"/>
                  </a:lnTo>
                  <a:lnTo>
                    <a:pt x="1113064" y="1518557"/>
                  </a:lnTo>
                  <a:lnTo>
                    <a:pt x="1064078" y="1480457"/>
                  </a:lnTo>
                  <a:lnTo>
                    <a:pt x="987878" y="1401535"/>
                  </a:lnTo>
                  <a:lnTo>
                    <a:pt x="917121" y="1300843"/>
                  </a:lnTo>
                  <a:lnTo>
                    <a:pt x="827314" y="1151164"/>
                  </a:lnTo>
                  <a:lnTo>
                    <a:pt x="762000" y="10586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378" name="グループ化 1">
            <a:extLst>
              <a:ext uri="{FF2B5EF4-FFF2-40B4-BE49-F238E27FC236}">
                <a16:creationId xmlns:a16="http://schemas.microsoft.com/office/drawing/2014/main" id="{5B85D964-1FB2-4FBD-A8B2-6B505564AD4C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341438"/>
            <a:ext cx="4802188" cy="4681537"/>
            <a:chOff x="2584450" y="1341438"/>
            <a:chExt cx="4802188" cy="46815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AD555CF-E679-40D2-9715-627642ACCBB4}"/>
                </a:ext>
              </a:extLst>
            </p:cNvPr>
            <p:cNvSpPr/>
            <p:nvPr/>
          </p:nvSpPr>
          <p:spPr>
            <a:xfrm>
              <a:off x="3414713" y="1624013"/>
              <a:ext cx="704850" cy="828675"/>
            </a:xfrm>
            <a:custGeom>
              <a:avLst/>
              <a:gdLst>
                <a:gd name="connsiteX0" fmla="*/ 395287 w 704850"/>
                <a:gd name="connsiteY0" fmla="*/ 616743 h 828675"/>
                <a:gd name="connsiteX1" fmla="*/ 254793 w 704850"/>
                <a:gd name="connsiteY1" fmla="*/ 411956 h 828675"/>
                <a:gd name="connsiteX2" fmla="*/ 145256 w 704850"/>
                <a:gd name="connsiteY2" fmla="*/ 257175 h 828675"/>
                <a:gd name="connsiteX3" fmla="*/ 61912 w 704850"/>
                <a:gd name="connsiteY3" fmla="*/ 138112 h 828675"/>
                <a:gd name="connsiteX4" fmla="*/ 26193 w 704850"/>
                <a:gd name="connsiteY4" fmla="*/ 85725 h 828675"/>
                <a:gd name="connsiteX5" fmla="*/ 9525 w 704850"/>
                <a:gd name="connsiteY5" fmla="*/ 59531 h 828675"/>
                <a:gd name="connsiteX6" fmla="*/ 0 w 704850"/>
                <a:gd name="connsiteY6" fmla="*/ 35718 h 828675"/>
                <a:gd name="connsiteX7" fmla="*/ 0 w 704850"/>
                <a:gd name="connsiteY7" fmla="*/ 16668 h 828675"/>
                <a:gd name="connsiteX8" fmla="*/ 4762 w 704850"/>
                <a:gd name="connsiteY8" fmla="*/ 4762 h 828675"/>
                <a:gd name="connsiteX9" fmla="*/ 19050 w 704850"/>
                <a:gd name="connsiteY9" fmla="*/ 0 h 828675"/>
                <a:gd name="connsiteX10" fmla="*/ 47625 w 704850"/>
                <a:gd name="connsiteY10" fmla="*/ 7143 h 828675"/>
                <a:gd name="connsiteX11" fmla="*/ 85725 w 704850"/>
                <a:gd name="connsiteY11" fmla="*/ 33337 h 828675"/>
                <a:gd name="connsiteX12" fmla="*/ 202406 w 704850"/>
                <a:gd name="connsiteY12" fmla="*/ 116681 h 828675"/>
                <a:gd name="connsiteX13" fmla="*/ 304800 w 704850"/>
                <a:gd name="connsiteY13" fmla="*/ 188118 h 828675"/>
                <a:gd name="connsiteX14" fmla="*/ 392906 w 704850"/>
                <a:gd name="connsiteY14" fmla="*/ 252412 h 828675"/>
                <a:gd name="connsiteX15" fmla="*/ 514350 w 704850"/>
                <a:gd name="connsiteY15" fmla="*/ 350043 h 828675"/>
                <a:gd name="connsiteX16" fmla="*/ 600075 w 704850"/>
                <a:gd name="connsiteY16" fmla="*/ 423862 h 828675"/>
                <a:gd name="connsiteX17" fmla="*/ 645318 w 704850"/>
                <a:gd name="connsiteY17" fmla="*/ 478631 h 828675"/>
                <a:gd name="connsiteX18" fmla="*/ 671512 w 704850"/>
                <a:gd name="connsiteY18" fmla="*/ 514350 h 828675"/>
                <a:gd name="connsiteX19" fmla="*/ 692943 w 704850"/>
                <a:gd name="connsiteY19" fmla="*/ 550068 h 828675"/>
                <a:gd name="connsiteX20" fmla="*/ 702468 w 704850"/>
                <a:gd name="connsiteY20" fmla="*/ 595312 h 828675"/>
                <a:gd name="connsiteX21" fmla="*/ 704850 w 704850"/>
                <a:gd name="connsiteY21" fmla="*/ 640556 h 828675"/>
                <a:gd name="connsiteX22" fmla="*/ 702468 w 704850"/>
                <a:gd name="connsiteY22" fmla="*/ 690562 h 828675"/>
                <a:gd name="connsiteX23" fmla="*/ 695325 w 704850"/>
                <a:gd name="connsiteY23" fmla="*/ 733425 h 828675"/>
                <a:gd name="connsiteX24" fmla="*/ 673893 w 704850"/>
                <a:gd name="connsiteY24" fmla="*/ 781050 h 828675"/>
                <a:gd name="connsiteX25" fmla="*/ 650081 w 704850"/>
                <a:gd name="connsiteY25" fmla="*/ 812006 h 828675"/>
                <a:gd name="connsiteX26" fmla="*/ 623887 w 704850"/>
                <a:gd name="connsiteY26" fmla="*/ 828675 h 828675"/>
                <a:gd name="connsiteX27" fmla="*/ 600075 w 704850"/>
                <a:gd name="connsiteY27" fmla="*/ 828675 h 828675"/>
                <a:gd name="connsiteX28" fmla="*/ 561975 w 704850"/>
                <a:gd name="connsiteY28" fmla="*/ 812006 h 828675"/>
                <a:gd name="connsiteX29" fmla="*/ 523875 w 704850"/>
                <a:gd name="connsiteY29" fmla="*/ 785812 h 828675"/>
                <a:gd name="connsiteX30" fmla="*/ 488156 w 704850"/>
                <a:gd name="connsiteY30" fmla="*/ 752475 h 828675"/>
                <a:gd name="connsiteX31" fmla="*/ 450056 w 704850"/>
                <a:gd name="connsiteY31" fmla="*/ 697706 h 828675"/>
                <a:gd name="connsiteX32" fmla="*/ 395287 w 704850"/>
                <a:gd name="connsiteY32" fmla="*/ 61674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4850" h="828675">
                  <a:moveTo>
                    <a:pt x="395287" y="616743"/>
                  </a:moveTo>
                  <a:lnTo>
                    <a:pt x="254793" y="411956"/>
                  </a:lnTo>
                  <a:lnTo>
                    <a:pt x="145256" y="257175"/>
                  </a:lnTo>
                  <a:lnTo>
                    <a:pt x="61912" y="138112"/>
                  </a:lnTo>
                  <a:lnTo>
                    <a:pt x="26193" y="85725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7143"/>
                  </a:lnTo>
                  <a:lnTo>
                    <a:pt x="85725" y="33337"/>
                  </a:lnTo>
                  <a:lnTo>
                    <a:pt x="202406" y="116681"/>
                  </a:lnTo>
                  <a:lnTo>
                    <a:pt x="304800" y="188118"/>
                  </a:lnTo>
                  <a:lnTo>
                    <a:pt x="392906" y="252412"/>
                  </a:lnTo>
                  <a:lnTo>
                    <a:pt x="514350" y="350043"/>
                  </a:lnTo>
                  <a:lnTo>
                    <a:pt x="600075" y="423862"/>
                  </a:lnTo>
                  <a:lnTo>
                    <a:pt x="645318" y="478631"/>
                  </a:lnTo>
                  <a:lnTo>
                    <a:pt x="671512" y="514350"/>
                  </a:lnTo>
                  <a:lnTo>
                    <a:pt x="692943" y="550068"/>
                  </a:lnTo>
                  <a:lnTo>
                    <a:pt x="702468" y="595312"/>
                  </a:lnTo>
                  <a:lnTo>
                    <a:pt x="704850" y="640556"/>
                  </a:lnTo>
                  <a:lnTo>
                    <a:pt x="702468" y="690562"/>
                  </a:lnTo>
                  <a:lnTo>
                    <a:pt x="695325" y="733425"/>
                  </a:lnTo>
                  <a:lnTo>
                    <a:pt x="673893" y="781050"/>
                  </a:lnTo>
                  <a:lnTo>
                    <a:pt x="650081" y="812006"/>
                  </a:lnTo>
                  <a:lnTo>
                    <a:pt x="623887" y="828675"/>
                  </a:lnTo>
                  <a:lnTo>
                    <a:pt x="600075" y="828675"/>
                  </a:lnTo>
                  <a:lnTo>
                    <a:pt x="561975" y="812006"/>
                  </a:lnTo>
                  <a:lnTo>
                    <a:pt x="523875" y="785812"/>
                  </a:lnTo>
                  <a:lnTo>
                    <a:pt x="488156" y="752475"/>
                  </a:lnTo>
                  <a:lnTo>
                    <a:pt x="450056" y="697706"/>
                  </a:lnTo>
                  <a:lnTo>
                    <a:pt x="395287" y="616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3262167-2387-4DEF-AD72-9079804B040E}"/>
                </a:ext>
              </a:extLst>
            </p:cNvPr>
            <p:cNvSpPr/>
            <p:nvPr/>
          </p:nvSpPr>
          <p:spPr>
            <a:xfrm>
              <a:off x="4418013" y="1427163"/>
              <a:ext cx="661987" cy="849312"/>
            </a:xfrm>
            <a:custGeom>
              <a:avLst/>
              <a:gdLst>
                <a:gd name="connsiteX0" fmla="*/ 373856 w 661987"/>
                <a:gd name="connsiteY0" fmla="*/ 638175 h 850106"/>
                <a:gd name="connsiteX1" fmla="*/ 273844 w 661987"/>
                <a:gd name="connsiteY1" fmla="*/ 445294 h 850106"/>
                <a:gd name="connsiteX2" fmla="*/ 192881 w 661987"/>
                <a:gd name="connsiteY2" fmla="*/ 316706 h 850106"/>
                <a:gd name="connsiteX3" fmla="*/ 135731 w 661987"/>
                <a:gd name="connsiteY3" fmla="*/ 226219 h 850106"/>
                <a:gd name="connsiteX4" fmla="*/ 42862 w 661987"/>
                <a:gd name="connsiteY4" fmla="*/ 102394 h 850106"/>
                <a:gd name="connsiteX5" fmla="*/ 23812 w 661987"/>
                <a:gd name="connsiteY5" fmla="*/ 76200 h 850106"/>
                <a:gd name="connsiteX6" fmla="*/ 11906 w 661987"/>
                <a:gd name="connsiteY6" fmla="*/ 57150 h 850106"/>
                <a:gd name="connsiteX7" fmla="*/ 2381 w 661987"/>
                <a:gd name="connsiteY7" fmla="*/ 33337 h 850106"/>
                <a:gd name="connsiteX8" fmla="*/ 0 w 661987"/>
                <a:gd name="connsiteY8" fmla="*/ 21431 h 850106"/>
                <a:gd name="connsiteX9" fmla="*/ 4762 w 661987"/>
                <a:gd name="connsiteY9" fmla="*/ 7144 h 850106"/>
                <a:gd name="connsiteX10" fmla="*/ 21431 w 661987"/>
                <a:gd name="connsiteY10" fmla="*/ 0 h 850106"/>
                <a:gd name="connsiteX11" fmla="*/ 57150 w 661987"/>
                <a:gd name="connsiteY11" fmla="*/ 7144 h 850106"/>
                <a:gd name="connsiteX12" fmla="*/ 152400 w 661987"/>
                <a:gd name="connsiteY12" fmla="*/ 73819 h 850106"/>
                <a:gd name="connsiteX13" fmla="*/ 330994 w 661987"/>
                <a:gd name="connsiteY13" fmla="*/ 202406 h 850106"/>
                <a:gd name="connsiteX14" fmla="*/ 431006 w 661987"/>
                <a:gd name="connsiteY14" fmla="*/ 266700 h 850106"/>
                <a:gd name="connsiteX15" fmla="*/ 478631 w 661987"/>
                <a:gd name="connsiteY15" fmla="*/ 300037 h 850106"/>
                <a:gd name="connsiteX16" fmla="*/ 519112 w 661987"/>
                <a:gd name="connsiteY16" fmla="*/ 330994 h 850106"/>
                <a:gd name="connsiteX17" fmla="*/ 564356 w 661987"/>
                <a:gd name="connsiteY17" fmla="*/ 376237 h 850106"/>
                <a:gd name="connsiteX18" fmla="*/ 609600 w 661987"/>
                <a:gd name="connsiteY18" fmla="*/ 435769 h 850106"/>
                <a:gd name="connsiteX19" fmla="*/ 640556 w 661987"/>
                <a:gd name="connsiteY19" fmla="*/ 500062 h 850106"/>
                <a:gd name="connsiteX20" fmla="*/ 657225 w 661987"/>
                <a:gd name="connsiteY20" fmla="*/ 552450 h 850106"/>
                <a:gd name="connsiteX21" fmla="*/ 661987 w 661987"/>
                <a:gd name="connsiteY21" fmla="*/ 604837 h 850106"/>
                <a:gd name="connsiteX22" fmla="*/ 661987 w 661987"/>
                <a:gd name="connsiteY22" fmla="*/ 659606 h 850106"/>
                <a:gd name="connsiteX23" fmla="*/ 654844 w 661987"/>
                <a:gd name="connsiteY23" fmla="*/ 728662 h 850106"/>
                <a:gd name="connsiteX24" fmla="*/ 640556 w 661987"/>
                <a:gd name="connsiteY24" fmla="*/ 781050 h 850106"/>
                <a:gd name="connsiteX25" fmla="*/ 623887 w 661987"/>
                <a:gd name="connsiteY25" fmla="*/ 814387 h 850106"/>
                <a:gd name="connsiteX26" fmla="*/ 604837 w 661987"/>
                <a:gd name="connsiteY26" fmla="*/ 835819 h 850106"/>
                <a:gd name="connsiteX27" fmla="*/ 585787 w 661987"/>
                <a:gd name="connsiteY27" fmla="*/ 845344 h 850106"/>
                <a:gd name="connsiteX28" fmla="*/ 550069 w 661987"/>
                <a:gd name="connsiteY28" fmla="*/ 850106 h 850106"/>
                <a:gd name="connsiteX29" fmla="*/ 516731 w 661987"/>
                <a:gd name="connsiteY29" fmla="*/ 840581 h 850106"/>
                <a:gd name="connsiteX30" fmla="*/ 492919 w 661987"/>
                <a:gd name="connsiteY30" fmla="*/ 819150 h 850106"/>
                <a:gd name="connsiteX31" fmla="*/ 450056 w 661987"/>
                <a:gd name="connsiteY31" fmla="*/ 773906 h 850106"/>
                <a:gd name="connsiteX32" fmla="*/ 421481 w 661987"/>
                <a:gd name="connsiteY32" fmla="*/ 740569 h 850106"/>
                <a:gd name="connsiteX33" fmla="*/ 404812 w 661987"/>
                <a:gd name="connsiteY33" fmla="*/ 707231 h 850106"/>
                <a:gd name="connsiteX34" fmla="*/ 373856 w 661987"/>
                <a:gd name="connsiteY34" fmla="*/ 638175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1987" h="850106">
                  <a:moveTo>
                    <a:pt x="373856" y="638175"/>
                  </a:moveTo>
                  <a:lnTo>
                    <a:pt x="273844" y="445294"/>
                  </a:lnTo>
                  <a:lnTo>
                    <a:pt x="192881" y="316706"/>
                  </a:lnTo>
                  <a:lnTo>
                    <a:pt x="135731" y="226219"/>
                  </a:lnTo>
                  <a:lnTo>
                    <a:pt x="42862" y="102394"/>
                  </a:lnTo>
                  <a:lnTo>
                    <a:pt x="23812" y="76200"/>
                  </a:lnTo>
                  <a:lnTo>
                    <a:pt x="11906" y="57150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7150" y="7144"/>
                  </a:lnTo>
                  <a:lnTo>
                    <a:pt x="152400" y="73819"/>
                  </a:lnTo>
                  <a:lnTo>
                    <a:pt x="330994" y="202406"/>
                  </a:lnTo>
                  <a:lnTo>
                    <a:pt x="431006" y="266700"/>
                  </a:lnTo>
                  <a:lnTo>
                    <a:pt x="478631" y="300037"/>
                  </a:lnTo>
                  <a:lnTo>
                    <a:pt x="519112" y="330994"/>
                  </a:lnTo>
                  <a:lnTo>
                    <a:pt x="564356" y="376237"/>
                  </a:lnTo>
                  <a:lnTo>
                    <a:pt x="609600" y="435769"/>
                  </a:lnTo>
                  <a:lnTo>
                    <a:pt x="640556" y="500062"/>
                  </a:lnTo>
                  <a:lnTo>
                    <a:pt x="657225" y="552450"/>
                  </a:lnTo>
                  <a:lnTo>
                    <a:pt x="661987" y="604837"/>
                  </a:lnTo>
                  <a:lnTo>
                    <a:pt x="661987" y="659606"/>
                  </a:lnTo>
                  <a:lnTo>
                    <a:pt x="654844" y="728662"/>
                  </a:lnTo>
                  <a:lnTo>
                    <a:pt x="640556" y="781050"/>
                  </a:lnTo>
                  <a:lnTo>
                    <a:pt x="623887" y="814387"/>
                  </a:lnTo>
                  <a:lnTo>
                    <a:pt x="604837" y="835819"/>
                  </a:lnTo>
                  <a:lnTo>
                    <a:pt x="585787" y="845344"/>
                  </a:lnTo>
                  <a:lnTo>
                    <a:pt x="550069" y="850106"/>
                  </a:lnTo>
                  <a:lnTo>
                    <a:pt x="516731" y="840581"/>
                  </a:lnTo>
                  <a:lnTo>
                    <a:pt x="492919" y="819150"/>
                  </a:lnTo>
                  <a:lnTo>
                    <a:pt x="450056" y="773906"/>
                  </a:lnTo>
                  <a:lnTo>
                    <a:pt x="421481" y="740569"/>
                  </a:lnTo>
                  <a:lnTo>
                    <a:pt x="404812" y="707231"/>
                  </a:lnTo>
                  <a:lnTo>
                    <a:pt x="373856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38C2C0E-B6D8-417A-8CCA-DBF348B2B24D}"/>
                </a:ext>
              </a:extLst>
            </p:cNvPr>
            <p:cNvSpPr/>
            <p:nvPr/>
          </p:nvSpPr>
          <p:spPr>
            <a:xfrm>
              <a:off x="5646738" y="1341438"/>
              <a:ext cx="771525" cy="877887"/>
            </a:xfrm>
            <a:custGeom>
              <a:avLst/>
              <a:gdLst>
                <a:gd name="connsiteX0" fmla="*/ 342900 w 771525"/>
                <a:gd name="connsiteY0" fmla="*/ 631031 h 878681"/>
                <a:gd name="connsiteX1" fmla="*/ 207169 w 771525"/>
                <a:gd name="connsiteY1" fmla="*/ 740569 h 878681"/>
                <a:gd name="connsiteX2" fmla="*/ 90487 w 771525"/>
                <a:gd name="connsiteY2" fmla="*/ 835819 h 878681"/>
                <a:gd name="connsiteX3" fmla="*/ 47625 w 771525"/>
                <a:gd name="connsiteY3" fmla="*/ 869156 h 878681"/>
                <a:gd name="connsiteX4" fmla="*/ 28575 w 771525"/>
                <a:gd name="connsiteY4" fmla="*/ 878681 h 878681"/>
                <a:gd name="connsiteX5" fmla="*/ 14287 w 771525"/>
                <a:gd name="connsiteY5" fmla="*/ 876300 h 878681"/>
                <a:gd name="connsiteX6" fmla="*/ 4762 w 771525"/>
                <a:gd name="connsiteY6" fmla="*/ 869156 h 878681"/>
                <a:gd name="connsiteX7" fmla="*/ 0 w 771525"/>
                <a:gd name="connsiteY7" fmla="*/ 850106 h 878681"/>
                <a:gd name="connsiteX8" fmla="*/ 9525 w 771525"/>
                <a:gd name="connsiteY8" fmla="*/ 814387 h 878681"/>
                <a:gd name="connsiteX9" fmla="*/ 64294 w 771525"/>
                <a:gd name="connsiteY9" fmla="*/ 721519 h 878681"/>
                <a:gd name="connsiteX10" fmla="*/ 133350 w 771525"/>
                <a:gd name="connsiteY10" fmla="*/ 600075 h 878681"/>
                <a:gd name="connsiteX11" fmla="*/ 204787 w 771525"/>
                <a:gd name="connsiteY11" fmla="*/ 473869 h 878681"/>
                <a:gd name="connsiteX12" fmla="*/ 266700 w 771525"/>
                <a:gd name="connsiteY12" fmla="*/ 354806 h 878681"/>
                <a:gd name="connsiteX13" fmla="*/ 300037 w 771525"/>
                <a:gd name="connsiteY13" fmla="*/ 264319 h 878681"/>
                <a:gd name="connsiteX14" fmla="*/ 304800 w 771525"/>
                <a:gd name="connsiteY14" fmla="*/ 230981 h 878681"/>
                <a:gd name="connsiteX15" fmla="*/ 304800 w 771525"/>
                <a:gd name="connsiteY15" fmla="*/ 195262 h 878681"/>
                <a:gd name="connsiteX16" fmla="*/ 295275 w 771525"/>
                <a:gd name="connsiteY16" fmla="*/ 157162 h 878681"/>
                <a:gd name="connsiteX17" fmla="*/ 278606 w 771525"/>
                <a:gd name="connsiteY17" fmla="*/ 111919 h 878681"/>
                <a:gd name="connsiteX18" fmla="*/ 257175 w 771525"/>
                <a:gd name="connsiteY18" fmla="*/ 83344 h 878681"/>
                <a:gd name="connsiteX19" fmla="*/ 238125 w 771525"/>
                <a:gd name="connsiteY19" fmla="*/ 59531 h 878681"/>
                <a:gd name="connsiteX20" fmla="*/ 226219 w 771525"/>
                <a:gd name="connsiteY20" fmla="*/ 45244 h 878681"/>
                <a:gd name="connsiteX21" fmla="*/ 221456 w 771525"/>
                <a:gd name="connsiteY21" fmla="*/ 26194 h 878681"/>
                <a:gd name="connsiteX22" fmla="*/ 226219 w 771525"/>
                <a:gd name="connsiteY22" fmla="*/ 4762 h 878681"/>
                <a:gd name="connsiteX23" fmla="*/ 235744 w 771525"/>
                <a:gd name="connsiteY23" fmla="*/ 0 h 878681"/>
                <a:gd name="connsiteX24" fmla="*/ 247650 w 771525"/>
                <a:gd name="connsiteY24" fmla="*/ 0 h 878681"/>
                <a:gd name="connsiteX25" fmla="*/ 276225 w 771525"/>
                <a:gd name="connsiteY25" fmla="*/ 7144 h 878681"/>
                <a:gd name="connsiteX26" fmla="*/ 330994 w 771525"/>
                <a:gd name="connsiteY26" fmla="*/ 26194 h 878681"/>
                <a:gd name="connsiteX27" fmla="*/ 402431 w 771525"/>
                <a:gd name="connsiteY27" fmla="*/ 59531 h 878681"/>
                <a:gd name="connsiteX28" fmla="*/ 445294 w 771525"/>
                <a:gd name="connsiteY28" fmla="*/ 80962 h 878681"/>
                <a:gd name="connsiteX29" fmla="*/ 523875 w 771525"/>
                <a:gd name="connsiteY29" fmla="*/ 123825 h 878681"/>
                <a:gd name="connsiteX30" fmla="*/ 602456 w 771525"/>
                <a:gd name="connsiteY30" fmla="*/ 171450 h 878681"/>
                <a:gd name="connsiteX31" fmla="*/ 688181 w 771525"/>
                <a:gd name="connsiteY31" fmla="*/ 230981 h 878681"/>
                <a:gd name="connsiteX32" fmla="*/ 742950 w 771525"/>
                <a:gd name="connsiteY32" fmla="*/ 276225 h 878681"/>
                <a:gd name="connsiteX33" fmla="*/ 764381 w 771525"/>
                <a:gd name="connsiteY33" fmla="*/ 300037 h 878681"/>
                <a:gd name="connsiteX34" fmla="*/ 771525 w 771525"/>
                <a:gd name="connsiteY34" fmla="*/ 314325 h 878681"/>
                <a:gd name="connsiteX35" fmla="*/ 771525 w 771525"/>
                <a:gd name="connsiteY35" fmla="*/ 326231 h 878681"/>
                <a:gd name="connsiteX36" fmla="*/ 762000 w 771525"/>
                <a:gd name="connsiteY36" fmla="*/ 342900 h 878681"/>
                <a:gd name="connsiteX37" fmla="*/ 738187 w 771525"/>
                <a:gd name="connsiteY37" fmla="*/ 354806 h 878681"/>
                <a:gd name="connsiteX38" fmla="*/ 635794 w 771525"/>
                <a:gd name="connsiteY38" fmla="*/ 392906 h 878681"/>
                <a:gd name="connsiteX39" fmla="*/ 488156 w 771525"/>
                <a:gd name="connsiteY39" fmla="*/ 514350 h 878681"/>
                <a:gd name="connsiteX40" fmla="*/ 342900 w 771525"/>
                <a:gd name="connsiteY40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1525" h="878681">
                  <a:moveTo>
                    <a:pt x="342900" y="631031"/>
                  </a:moveTo>
                  <a:lnTo>
                    <a:pt x="207169" y="740569"/>
                  </a:lnTo>
                  <a:lnTo>
                    <a:pt x="90487" y="835819"/>
                  </a:lnTo>
                  <a:lnTo>
                    <a:pt x="47625" y="869156"/>
                  </a:lnTo>
                  <a:lnTo>
                    <a:pt x="28575" y="878681"/>
                  </a:lnTo>
                  <a:lnTo>
                    <a:pt x="14287" y="876300"/>
                  </a:lnTo>
                  <a:lnTo>
                    <a:pt x="4762" y="869156"/>
                  </a:lnTo>
                  <a:lnTo>
                    <a:pt x="0" y="850106"/>
                  </a:lnTo>
                  <a:lnTo>
                    <a:pt x="9525" y="814387"/>
                  </a:lnTo>
                  <a:lnTo>
                    <a:pt x="64294" y="721519"/>
                  </a:lnTo>
                  <a:lnTo>
                    <a:pt x="133350" y="600075"/>
                  </a:lnTo>
                  <a:lnTo>
                    <a:pt x="204787" y="473869"/>
                  </a:lnTo>
                  <a:lnTo>
                    <a:pt x="266700" y="354806"/>
                  </a:lnTo>
                  <a:lnTo>
                    <a:pt x="300037" y="264319"/>
                  </a:lnTo>
                  <a:lnTo>
                    <a:pt x="304800" y="230981"/>
                  </a:lnTo>
                  <a:lnTo>
                    <a:pt x="304800" y="195262"/>
                  </a:lnTo>
                  <a:lnTo>
                    <a:pt x="295275" y="157162"/>
                  </a:lnTo>
                  <a:lnTo>
                    <a:pt x="278606" y="111919"/>
                  </a:lnTo>
                  <a:lnTo>
                    <a:pt x="257175" y="83344"/>
                  </a:lnTo>
                  <a:lnTo>
                    <a:pt x="238125" y="59531"/>
                  </a:lnTo>
                  <a:lnTo>
                    <a:pt x="226219" y="45244"/>
                  </a:lnTo>
                  <a:lnTo>
                    <a:pt x="221456" y="26194"/>
                  </a:lnTo>
                  <a:lnTo>
                    <a:pt x="226219" y="4762"/>
                  </a:lnTo>
                  <a:lnTo>
                    <a:pt x="235744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30994" y="26194"/>
                  </a:lnTo>
                  <a:lnTo>
                    <a:pt x="402431" y="59531"/>
                  </a:lnTo>
                  <a:lnTo>
                    <a:pt x="445294" y="80962"/>
                  </a:lnTo>
                  <a:lnTo>
                    <a:pt x="523875" y="123825"/>
                  </a:lnTo>
                  <a:lnTo>
                    <a:pt x="602456" y="171450"/>
                  </a:lnTo>
                  <a:lnTo>
                    <a:pt x="688181" y="230981"/>
                  </a:lnTo>
                  <a:lnTo>
                    <a:pt x="742950" y="276225"/>
                  </a:lnTo>
                  <a:lnTo>
                    <a:pt x="764381" y="300037"/>
                  </a:lnTo>
                  <a:lnTo>
                    <a:pt x="771525" y="314325"/>
                  </a:lnTo>
                  <a:lnTo>
                    <a:pt x="771525" y="326231"/>
                  </a:lnTo>
                  <a:lnTo>
                    <a:pt x="762000" y="342900"/>
                  </a:lnTo>
                  <a:lnTo>
                    <a:pt x="738187" y="354806"/>
                  </a:lnTo>
                  <a:lnTo>
                    <a:pt x="635794" y="392906"/>
                  </a:lnTo>
                  <a:lnTo>
                    <a:pt x="488156" y="514350"/>
                  </a:lnTo>
                  <a:lnTo>
                    <a:pt x="342900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E9C5314-F7A9-4F8F-A85C-C8DB9E9592C3}"/>
                </a:ext>
              </a:extLst>
            </p:cNvPr>
            <p:cNvSpPr/>
            <p:nvPr/>
          </p:nvSpPr>
          <p:spPr>
            <a:xfrm>
              <a:off x="3425825" y="2335213"/>
              <a:ext cx="3522663" cy="544512"/>
            </a:xfrm>
            <a:custGeom>
              <a:avLst/>
              <a:gdLst>
                <a:gd name="connsiteX0" fmla="*/ 1329109 w 3521629"/>
                <a:gd name="connsiteY0" fmla="*/ 421508 h 543881"/>
                <a:gd name="connsiteX1" fmla="*/ 951791 w 3521629"/>
                <a:gd name="connsiteY1" fmla="*/ 465698 h 543881"/>
                <a:gd name="connsiteX2" fmla="*/ 611866 w 3521629"/>
                <a:gd name="connsiteY2" fmla="*/ 499691 h 543881"/>
                <a:gd name="connsiteX3" fmla="*/ 367119 w 3521629"/>
                <a:gd name="connsiteY3" fmla="*/ 523486 h 543881"/>
                <a:gd name="connsiteX4" fmla="*/ 33992 w 3521629"/>
                <a:gd name="connsiteY4" fmla="*/ 543881 h 543881"/>
                <a:gd name="connsiteX5" fmla="*/ 0 w 3521629"/>
                <a:gd name="connsiteY5" fmla="*/ 336527 h 543881"/>
                <a:gd name="connsiteX6" fmla="*/ 326328 w 3521629"/>
                <a:gd name="connsiteY6" fmla="*/ 336527 h 543881"/>
                <a:gd name="connsiteX7" fmla="*/ 523485 w 3521629"/>
                <a:gd name="connsiteY7" fmla="*/ 322930 h 543881"/>
                <a:gd name="connsiteX8" fmla="*/ 975586 w 3521629"/>
                <a:gd name="connsiteY8" fmla="*/ 282139 h 543881"/>
                <a:gd name="connsiteX9" fmla="*/ 1397094 w 3521629"/>
                <a:gd name="connsiteY9" fmla="*/ 231150 h 543881"/>
                <a:gd name="connsiteX10" fmla="*/ 1828800 w 3521629"/>
                <a:gd name="connsiteY10" fmla="*/ 176762 h 543881"/>
                <a:gd name="connsiteX11" fmla="*/ 2246908 w 3521629"/>
                <a:gd name="connsiteY11" fmla="*/ 115575 h 543881"/>
                <a:gd name="connsiteX12" fmla="*/ 2658218 w 3521629"/>
                <a:gd name="connsiteY12" fmla="*/ 54388 h 543881"/>
                <a:gd name="connsiteX13" fmla="*/ 3008342 w 3521629"/>
                <a:gd name="connsiteY13" fmla="*/ 6799 h 543881"/>
                <a:gd name="connsiteX14" fmla="*/ 3049133 w 3521629"/>
                <a:gd name="connsiteY14" fmla="*/ 0 h 543881"/>
                <a:gd name="connsiteX15" fmla="*/ 3168107 w 3521629"/>
                <a:gd name="connsiteY15" fmla="*/ 16997 h 543881"/>
                <a:gd name="connsiteX16" fmla="*/ 3249689 w 3521629"/>
                <a:gd name="connsiteY16" fmla="*/ 30594 h 543881"/>
                <a:gd name="connsiteX17" fmla="*/ 3338069 w 3521629"/>
                <a:gd name="connsiteY17" fmla="*/ 57788 h 543881"/>
                <a:gd name="connsiteX18" fmla="*/ 3402655 w 3521629"/>
                <a:gd name="connsiteY18" fmla="*/ 81582 h 543881"/>
                <a:gd name="connsiteX19" fmla="*/ 3450245 w 3521629"/>
                <a:gd name="connsiteY19" fmla="*/ 105377 h 543881"/>
                <a:gd name="connsiteX20" fmla="*/ 3470640 w 3521629"/>
                <a:gd name="connsiteY20" fmla="*/ 118974 h 543881"/>
                <a:gd name="connsiteX21" fmla="*/ 3494435 w 3521629"/>
                <a:gd name="connsiteY21" fmla="*/ 139370 h 543881"/>
                <a:gd name="connsiteX22" fmla="*/ 3514831 w 3521629"/>
                <a:gd name="connsiteY22" fmla="*/ 169963 h 543881"/>
                <a:gd name="connsiteX23" fmla="*/ 3521629 w 3521629"/>
                <a:gd name="connsiteY23" fmla="*/ 193758 h 543881"/>
                <a:gd name="connsiteX24" fmla="*/ 3518230 w 3521629"/>
                <a:gd name="connsiteY24" fmla="*/ 220952 h 543881"/>
                <a:gd name="connsiteX25" fmla="*/ 3508032 w 3521629"/>
                <a:gd name="connsiteY25" fmla="*/ 237948 h 543881"/>
                <a:gd name="connsiteX26" fmla="*/ 3477439 w 3521629"/>
                <a:gd name="connsiteY26" fmla="*/ 268541 h 543881"/>
                <a:gd name="connsiteX27" fmla="*/ 3412853 w 3521629"/>
                <a:gd name="connsiteY27" fmla="*/ 292336 h 543881"/>
                <a:gd name="connsiteX28" fmla="*/ 3256487 w 3521629"/>
                <a:gd name="connsiteY28" fmla="*/ 278739 h 543881"/>
                <a:gd name="connsiteX29" fmla="*/ 3079726 w 3521629"/>
                <a:gd name="connsiteY29" fmla="*/ 282139 h 543881"/>
                <a:gd name="connsiteX30" fmla="*/ 2885968 w 3521629"/>
                <a:gd name="connsiteY30" fmla="*/ 285538 h 543881"/>
                <a:gd name="connsiteX31" fmla="*/ 2590233 w 3521629"/>
                <a:gd name="connsiteY31" fmla="*/ 305933 h 543881"/>
                <a:gd name="connsiteX32" fmla="*/ 2178923 w 3521629"/>
                <a:gd name="connsiteY32" fmla="*/ 333127 h 543881"/>
                <a:gd name="connsiteX33" fmla="*/ 1703027 w 3521629"/>
                <a:gd name="connsiteY33" fmla="*/ 384116 h 543881"/>
                <a:gd name="connsiteX34" fmla="*/ 1329109 w 3521629"/>
                <a:gd name="connsiteY34" fmla="*/ 421508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21629" h="543881">
                  <a:moveTo>
                    <a:pt x="1329109" y="421508"/>
                  </a:moveTo>
                  <a:lnTo>
                    <a:pt x="951791" y="465698"/>
                  </a:lnTo>
                  <a:lnTo>
                    <a:pt x="611866" y="499691"/>
                  </a:lnTo>
                  <a:lnTo>
                    <a:pt x="367119" y="523486"/>
                  </a:lnTo>
                  <a:lnTo>
                    <a:pt x="33992" y="543881"/>
                  </a:lnTo>
                  <a:lnTo>
                    <a:pt x="0" y="336527"/>
                  </a:lnTo>
                  <a:lnTo>
                    <a:pt x="326328" y="336527"/>
                  </a:lnTo>
                  <a:lnTo>
                    <a:pt x="523485" y="322930"/>
                  </a:lnTo>
                  <a:lnTo>
                    <a:pt x="975586" y="282139"/>
                  </a:lnTo>
                  <a:lnTo>
                    <a:pt x="1397094" y="231150"/>
                  </a:lnTo>
                  <a:lnTo>
                    <a:pt x="1828800" y="176762"/>
                  </a:lnTo>
                  <a:lnTo>
                    <a:pt x="2246908" y="115575"/>
                  </a:lnTo>
                  <a:lnTo>
                    <a:pt x="2658218" y="54388"/>
                  </a:lnTo>
                  <a:lnTo>
                    <a:pt x="3008342" y="6799"/>
                  </a:lnTo>
                  <a:lnTo>
                    <a:pt x="3049133" y="0"/>
                  </a:lnTo>
                  <a:lnTo>
                    <a:pt x="3168107" y="16997"/>
                  </a:lnTo>
                  <a:lnTo>
                    <a:pt x="3249689" y="30594"/>
                  </a:lnTo>
                  <a:lnTo>
                    <a:pt x="3338069" y="57788"/>
                  </a:lnTo>
                  <a:lnTo>
                    <a:pt x="3402655" y="81582"/>
                  </a:lnTo>
                  <a:lnTo>
                    <a:pt x="3450245" y="105377"/>
                  </a:lnTo>
                  <a:lnTo>
                    <a:pt x="3470640" y="118974"/>
                  </a:lnTo>
                  <a:lnTo>
                    <a:pt x="3494435" y="139370"/>
                  </a:lnTo>
                  <a:lnTo>
                    <a:pt x="3514831" y="169963"/>
                  </a:lnTo>
                  <a:lnTo>
                    <a:pt x="3521629" y="193758"/>
                  </a:lnTo>
                  <a:lnTo>
                    <a:pt x="3518230" y="220952"/>
                  </a:lnTo>
                  <a:lnTo>
                    <a:pt x="3508032" y="237948"/>
                  </a:lnTo>
                  <a:lnTo>
                    <a:pt x="3477439" y="268541"/>
                  </a:lnTo>
                  <a:lnTo>
                    <a:pt x="3412853" y="292336"/>
                  </a:lnTo>
                  <a:lnTo>
                    <a:pt x="3256487" y="278739"/>
                  </a:lnTo>
                  <a:lnTo>
                    <a:pt x="3079726" y="282139"/>
                  </a:lnTo>
                  <a:lnTo>
                    <a:pt x="2885968" y="285538"/>
                  </a:lnTo>
                  <a:lnTo>
                    <a:pt x="2590233" y="305933"/>
                  </a:lnTo>
                  <a:lnTo>
                    <a:pt x="2178923" y="333127"/>
                  </a:lnTo>
                  <a:lnTo>
                    <a:pt x="1703027" y="384116"/>
                  </a:lnTo>
                  <a:lnTo>
                    <a:pt x="1329109" y="4215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BE61B3F-1C0D-4E2E-9AE2-34CEF1EAD957}"/>
                </a:ext>
              </a:extLst>
            </p:cNvPr>
            <p:cNvSpPr/>
            <p:nvPr/>
          </p:nvSpPr>
          <p:spPr>
            <a:xfrm>
              <a:off x="3443288" y="2979738"/>
              <a:ext cx="1684337" cy="406400"/>
            </a:xfrm>
            <a:custGeom>
              <a:avLst/>
              <a:gdLst>
                <a:gd name="connsiteX0" fmla="*/ 678656 w 1683543"/>
                <a:gd name="connsiteY0" fmla="*/ 371475 h 407194"/>
                <a:gd name="connsiteX1" fmla="*/ 373856 w 1683543"/>
                <a:gd name="connsiteY1" fmla="*/ 407194 h 407194"/>
                <a:gd name="connsiteX2" fmla="*/ 347662 w 1683543"/>
                <a:gd name="connsiteY2" fmla="*/ 407194 h 407194"/>
                <a:gd name="connsiteX3" fmla="*/ 311943 w 1683543"/>
                <a:gd name="connsiteY3" fmla="*/ 400050 h 407194"/>
                <a:gd name="connsiteX4" fmla="*/ 257175 w 1683543"/>
                <a:gd name="connsiteY4" fmla="*/ 378619 h 407194"/>
                <a:gd name="connsiteX5" fmla="*/ 176212 w 1683543"/>
                <a:gd name="connsiteY5" fmla="*/ 335756 h 407194"/>
                <a:gd name="connsiteX6" fmla="*/ 92868 w 1683543"/>
                <a:gd name="connsiteY6" fmla="*/ 288131 h 407194"/>
                <a:gd name="connsiteX7" fmla="*/ 0 w 1683543"/>
                <a:gd name="connsiteY7" fmla="*/ 238125 h 407194"/>
                <a:gd name="connsiteX8" fmla="*/ 7143 w 1683543"/>
                <a:gd name="connsiteY8" fmla="*/ 92869 h 407194"/>
                <a:gd name="connsiteX9" fmla="*/ 107156 w 1683543"/>
                <a:gd name="connsiteY9" fmla="*/ 140494 h 407194"/>
                <a:gd name="connsiteX10" fmla="*/ 200025 w 1683543"/>
                <a:gd name="connsiteY10" fmla="*/ 183356 h 407194"/>
                <a:gd name="connsiteX11" fmla="*/ 259556 w 1683543"/>
                <a:gd name="connsiteY11" fmla="*/ 204787 h 407194"/>
                <a:gd name="connsiteX12" fmla="*/ 328612 w 1683543"/>
                <a:gd name="connsiteY12" fmla="*/ 221456 h 407194"/>
                <a:gd name="connsiteX13" fmla="*/ 373856 w 1683543"/>
                <a:gd name="connsiteY13" fmla="*/ 228600 h 407194"/>
                <a:gd name="connsiteX14" fmla="*/ 433387 w 1683543"/>
                <a:gd name="connsiteY14" fmla="*/ 228600 h 407194"/>
                <a:gd name="connsiteX15" fmla="*/ 554831 w 1683543"/>
                <a:gd name="connsiteY15" fmla="*/ 207169 h 407194"/>
                <a:gd name="connsiteX16" fmla="*/ 914400 w 1683543"/>
                <a:gd name="connsiteY16" fmla="*/ 138112 h 407194"/>
                <a:gd name="connsiteX17" fmla="*/ 1095375 w 1683543"/>
                <a:gd name="connsiteY17" fmla="*/ 102394 h 407194"/>
                <a:gd name="connsiteX18" fmla="*/ 1240631 w 1683543"/>
                <a:gd name="connsiteY18" fmla="*/ 64294 h 407194"/>
                <a:gd name="connsiteX19" fmla="*/ 1338262 w 1683543"/>
                <a:gd name="connsiteY19" fmla="*/ 30956 h 407194"/>
                <a:gd name="connsiteX20" fmla="*/ 1378743 w 1683543"/>
                <a:gd name="connsiteY20" fmla="*/ 14287 h 407194"/>
                <a:gd name="connsiteX21" fmla="*/ 1407318 w 1683543"/>
                <a:gd name="connsiteY21" fmla="*/ 2381 h 407194"/>
                <a:gd name="connsiteX22" fmla="*/ 1440656 w 1683543"/>
                <a:gd name="connsiteY22" fmla="*/ 0 h 407194"/>
                <a:gd name="connsiteX23" fmla="*/ 1493043 w 1683543"/>
                <a:gd name="connsiteY23" fmla="*/ 11906 h 407194"/>
                <a:gd name="connsiteX24" fmla="*/ 1562100 w 1683543"/>
                <a:gd name="connsiteY24" fmla="*/ 42862 h 407194"/>
                <a:gd name="connsiteX25" fmla="*/ 1607343 w 1683543"/>
                <a:gd name="connsiteY25" fmla="*/ 66675 h 407194"/>
                <a:gd name="connsiteX26" fmla="*/ 1638300 w 1683543"/>
                <a:gd name="connsiteY26" fmla="*/ 85725 h 407194"/>
                <a:gd name="connsiteX27" fmla="*/ 1659731 w 1683543"/>
                <a:gd name="connsiteY27" fmla="*/ 107156 h 407194"/>
                <a:gd name="connsiteX28" fmla="*/ 1676400 w 1683543"/>
                <a:gd name="connsiteY28" fmla="*/ 135731 h 407194"/>
                <a:gd name="connsiteX29" fmla="*/ 1683543 w 1683543"/>
                <a:gd name="connsiteY29" fmla="*/ 164306 h 407194"/>
                <a:gd name="connsiteX30" fmla="*/ 1683543 w 1683543"/>
                <a:gd name="connsiteY30" fmla="*/ 188119 h 407194"/>
                <a:gd name="connsiteX31" fmla="*/ 1674018 w 1683543"/>
                <a:gd name="connsiteY31" fmla="*/ 209550 h 407194"/>
                <a:gd name="connsiteX32" fmla="*/ 1650206 w 1683543"/>
                <a:gd name="connsiteY32" fmla="*/ 226219 h 407194"/>
                <a:gd name="connsiteX33" fmla="*/ 1609725 w 1683543"/>
                <a:gd name="connsiteY33" fmla="*/ 240506 h 407194"/>
                <a:gd name="connsiteX34" fmla="*/ 1450181 w 1683543"/>
                <a:gd name="connsiteY34" fmla="*/ 266700 h 407194"/>
                <a:gd name="connsiteX35" fmla="*/ 1281112 w 1683543"/>
                <a:gd name="connsiteY35" fmla="*/ 290512 h 407194"/>
                <a:gd name="connsiteX36" fmla="*/ 1092993 w 1683543"/>
                <a:gd name="connsiteY36" fmla="*/ 309562 h 407194"/>
                <a:gd name="connsiteX37" fmla="*/ 1002506 w 1683543"/>
                <a:gd name="connsiteY37" fmla="*/ 321469 h 407194"/>
                <a:gd name="connsiteX38" fmla="*/ 809625 w 1683543"/>
                <a:gd name="connsiteY38" fmla="*/ 361950 h 407194"/>
                <a:gd name="connsiteX39" fmla="*/ 678656 w 1683543"/>
                <a:gd name="connsiteY39" fmla="*/ 371475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83543" h="407194">
                  <a:moveTo>
                    <a:pt x="678656" y="371475"/>
                  </a:moveTo>
                  <a:lnTo>
                    <a:pt x="373856" y="407194"/>
                  </a:lnTo>
                  <a:lnTo>
                    <a:pt x="347662" y="407194"/>
                  </a:lnTo>
                  <a:lnTo>
                    <a:pt x="311943" y="400050"/>
                  </a:lnTo>
                  <a:lnTo>
                    <a:pt x="257175" y="378619"/>
                  </a:lnTo>
                  <a:lnTo>
                    <a:pt x="176212" y="335756"/>
                  </a:lnTo>
                  <a:lnTo>
                    <a:pt x="92868" y="288131"/>
                  </a:lnTo>
                  <a:lnTo>
                    <a:pt x="0" y="238125"/>
                  </a:lnTo>
                  <a:lnTo>
                    <a:pt x="7143" y="92869"/>
                  </a:lnTo>
                  <a:lnTo>
                    <a:pt x="107156" y="140494"/>
                  </a:lnTo>
                  <a:lnTo>
                    <a:pt x="200025" y="183356"/>
                  </a:lnTo>
                  <a:lnTo>
                    <a:pt x="259556" y="204787"/>
                  </a:lnTo>
                  <a:lnTo>
                    <a:pt x="328612" y="221456"/>
                  </a:lnTo>
                  <a:lnTo>
                    <a:pt x="373856" y="228600"/>
                  </a:lnTo>
                  <a:lnTo>
                    <a:pt x="433387" y="228600"/>
                  </a:lnTo>
                  <a:lnTo>
                    <a:pt x="554831" y="207169"/>
                  </a:lnTo>
                  <a:lnTo>
                    <a:pt x="914400" y="138112"/>
                  </a:lnTo>
                  <a:lnTo>
                    <a:pt x="1095375" y="102394"/>
                  </a:lnTo>
                  <a:lnTo>
                    <a:pt x="1240631" y="64294"/>
                  </a:lnTo>
                  <a:lnTo>
                    <a:pt x="1338262" y="30956"/>
                  </a:lnTo>
                  <a:lnTo>
                    <a:pt x="1378743" y="14287"/>
                  </a:lnTo>
                  <a:lnTo>
                    <a:pt x="1407318" y="2381"/>
                  </a:lnTo>
                  <a:lnTo>
                    <a:pt x="1440656" y="0"/>
                  </a:lnTo>
                  <a:lnTo>
                    <a:pt x="1493043" y="11906"/>
                  </a:lnTo>
                  <a:lnTo>
                    <a:pt x="1562100" y="42862"/>
                  </a:lnTo>
                  <a:lnTo>
                    <a:pt x="1607343" y="66675"/>
                  </a:lnTo>
                  <a:lnTo>
                    <a:pt x="1638300" y="85725"/>
                  </a:lnTo>
                  <a:lnTo>
                    <a:pt x="1659731" y="107156"/>
                  </a:lnTo>
                  <a:lnTo>
                    <a:pt x="1676400" y="135731"/>
                  </a:lnTo>
                  <a:lnTo>
                    <a:pt x="1683543" y="164306"/>
                  </a:lnTo>
                  <a:lnTo>
                    <a:pt x="1683543" y="188119"/>
                  </a:lnTo>
                  <a:lnTo>
                    <a:pt x="1674018" y="209550"/>
                  </a:lnTo>
                  <a:lnTo>
                    <a:pt x="1650206" y="226219"/>
                  </a:lnTo>
                  <a:lnTo>
                    <a:pt x="1609725" y="240506"/>
                  </a:lnTo>
                  <a:lnTo>
                    <a:pt x="1450181" y="266700"/>
                  </a:lnTo>
                  <a:lnTo>
                    <a:pt x="1281112" y="290512"/>
                  </a:lnTo>
                  <a:lnTo>
                    <a:pt x="1092993" y="309562"/>
                  </a:lnTo>
                  <a:lnTo>
                    <a:pt x="1002506" y="321469"/>
                  </a:lnTo>
                  <a:lnTo>
                    <a:pt x="809625" y="361950"/>
                  </a:lnTo>
                  <a:lnTo>
                    <a:pt x="67865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55361BA-EC1D-475B-AD90-89E4E58EA6C4}"/>
                </a:ext>
              </a:extLst>
            </p:cNvPr>
            <p:cNvSpPr/>
            <p:nvPr/>
          </p:nvSpPr>
          <p:spPr>
            <a:xfrm rot="16200000">
              <a:off x="4729163" y="3114675"/>
              <a:ext cx="1562100" cy="977900"/>
            </a:xfrm>
            <a:custGeom>
              <a:avLst/>
              <a:gdLst>
                <a:gd name="connsiteX0" fmla="*/ 890588 w 1562100"/>
                <a:gd name="connsiteY0" fmla="*/ 728663 h 978694"/>
                <a:gd name="connsiteX1" fmla="*/ 711994 w 1562100"/>
                <a:gd name="connsiteY1" fmla="*/ 614363 h 978694"/>
                <a:gd name="connsiteX2" fmla="*/ 614363 w 1562100"/>
                <a:gd name="connsiteY2" fmla="*/ 550069 h 978694"/>
                <a:gd name="connsiteX3" fmla="*/ 478632 w 1562100"/>
                <a:gd name="connsiteY3" fmla="*/ 445294 h 978694"/>
                <a:gd name="connsiteX4" fmla="*/ 342900 w 1562100"/>
                <a:gd name="connsiteY4" fmla="*/ 338138 h 978694"/>
                <a:gd name="connsiteX5" fmla="*/ 223838 w 1562100"/>
                <a:gd name="connsiteY5" fmla="*/ 245269 h 978694"/>
                <a:gd name="connsiteX6" fmla="*/ 130969 w 1562100"/>
                <a:gd name="connsiteY6" fmla="*/ 166688 h 978694"/>
                <a:gd name="connsiteX7" fmla="*/ 47625 w 1562100"/>
                <a:gd name="connsiteY7" fmla="*/ 92869 h 978694"/>
                <a:gd name="connsiteX8" fmla="*/ 19050 w 1562100"/>
                <a:gd name="connsiteY8" fmla="*/ 64294 h 978694"/>
                <a:gd name="connsiteX9" fmla="*/ 4763 w 1562100"/>
                <a:gd name="connsiteY9" fmla="*/ 45244 h 978694"/>
                <a:gd name="connsiteX10" fmla="*/ 0 w 1562100"/>
                <a:gd name="connsiteY10" fmla="*/ 23813 h 978694"/>
                <a:gd name="connsiteX11" fmla="*/ 2382 w 1562100"/>
                <a:gd name="connsiteY11" fmla="*/ 7144 h 978694"/>
                <a:gd name="connsiteX12" fmla="*/ 16669 w 1562100"/>
                <a:gd name="connsiteY12" fmla="*/ 0 h 978694"/>
                <a:gd name="connsiteX13" fmla="*/ 30957 w 1562100"/>
                <a:gd name="connsiteY13" fmla="*/ 0 h 978694"/>
                <a:gd name="connsiteX14" fmla="*/ 57150 w 1562100"/>
                <a:gd name="connsiteY14" fmla="*/ 9525 h 978694"/>
                <a:gd name="connsiteX15" fmla="*/ 157163 w 1562100"/>
                <a:gd name="connsiteY15" fmla="*/ 73819 h 978694"/>
                <a:gd name="connsiteX16" fmla="*/ 300038 w 1562100"/>
                <a:gd name="connsiteY16" fmla="*/ 161925 h 978694"/>
                <a:gd name="connsiteX17" fmla="*/ 421482 w 1562100"/>
                <a:gd name="connsiteY17" fmla="*/ 235744 h 978694"/>
                <a:gd name="connsiteX18" fmla="*/ 564357 w 1562100"/>
                <a:gd name="connsiteY18" fmla="*/ 314325 h 978694"/>
                <a:gd name="connsiteX19" fmla="*/ 702469 w 1562100"/>
                <a:gd name="connsiteY19" fmla="*/ 385763 h 978694"/>
                <a:gd name="connsiteX20" fmla="*/ 823913 w 1562100"/>
                <a:gd name="connsiteY20" fmla="*/ 445294 h 978694"/>
                <a:gd name="connsiteX21" fmla="*/ 952500 w 1562100"/>
                <a:gd name="connsiteY21" fmla="*/ 509588 h 978694"/>
                <a:gd name="connsiteX22" fmla="*/ 1047750 w 1562100"/>
                <a:gd name="connsiteY22" fmla="*/ 552450 h 978694"/>
                <a:gd name="connsiteX23" fmla="*/ 1102519 w 1562100"/>
                <a:gd name="connsiteY23" fmla="*/ 576263 h 978694"/>
                <a:gd name="connsiteX24" fmla="*/ 1154907 w 1562100"/>
                <a:gd name="connsiteY24" fmla="*/ 595313 h 978694"/>
                <a:gd name="connsiteX25" fmla="*/ 1204913 w 1562100"/>
                <a:gd name="connsiteY25" fmla="*/ 609600 h 978694"/>
                <a:gd name="connsiteX26" fmla="*/ 1252538 w 1562100"/>
                <a:gd name="connsiteY26" fmla="*/ 619125 h 978694"/>
                <a:gd name="connsiteX27" fmla="*/ 1297782 w 1562100"/>
                <a:gd name="connsiteY27" fmla="*/ 626269 h 978694"/>
                <a:gd name="connsiteX28" fmla="*/ 1328738 w 1562100"/>
                <a:gd name="connsiteY28" fmla="*/ 628650 h 978694"/>
                <a:gd name="connsiteX29" fmla="*/ 1350169 w 1562100"/>
                <a:gd name="connsiteY29" fmla="*/ 626269 h 978694"/>
                <a:gd name="connsiteX30" fmla="*/ 1373982 w 1562100"/>
                <a:gd name="connsiteY30" fmla="*/ 621507 h 978694"/>
                <a:gd name="connsiteX31" fmla="*/ 1404938 w 1562100"/>
                <a:gd name="connsiteY31" fmla="*/ 600075 h 978694"/>
                <a:gd name="connsiteX32" fmla="*/ 1457325 w 1562100"/>
                <a:gd name="connsiteY32" fmla="*/ 550069 h 978694"/>
                <a:gd name="connsiteX33" fmla="*/ 1497807 w 1562100"/>
                <a:gd name="connsiteY33" fmla="*/ 500063 h 978694"/>
                <a:gd name="connsiteX34" fmla="*/ 1519238 w 1562100"/>
                <a:gd name="connsiteY34" fmla="*/ 478632 h 978694"/>
                <a:gd name="connsiteX35" fmla="*/ 1533525 w 1562100"/>
                <a:gd name="connsiteY35" fmla="*/ 469107 h 978694"/>
                <a:gd name="connsiteX36" fmla="*/ 1547813 w 1562100"/>
                <a:gd name="connsiteY36" fmla="*/ 469107 h 978694"/>
                <a:gd name="connsiteX37" fmla="*/ 1557338 w 1562100"/>
                <a:gd name="connsiteY37" fmla="*/ 473869 h 978694"/>
                <a:gd name="connsiteX38" fmla="*/ 1562100 w 1562100"/>
                <a:gd name="connsiteY38" fmla="*/ 490538 h 978694"/>
                <a:gd name="connsiteX39" fmla="*/ 1557338 w 1562100"/>
                <a:gd name="connsiteY39" fmla="*/ 538163 h 978694"/>
                <a:gd name="connsiteX40" fmla="*/ 1540669 w 1562100"/>
                <a:gd name="connsiteY40" fmla="*/ 609600 h 978694"/>
                <a:gd name="connsiteX41" fmla="*/ 1514475 w 1562100"/>
                <a:gd name="connsiteY41" fmla="*/ 683419 h 978694"/>
                <a:gd name="connsiteX42" fmla="*/ 1476375 w 1562100"/>
                <a:gd name="connsiteY42" fmla="*/ 759619 h 978694"/>
                <a:gd name="connsiteX43" fmla="*/ 1438275 w 1562100"/>
                <a:gd name="connsiteY43" fmla="*/ 819150 h 978694"/>
                <a:gd name="connsiteX44" fmla="*/ 1376363 w 1562100"/>
                <a:gd name="connsiteY44" fmla="*/ 895350 h 978694"/>
                <a:gd name="connsiteX45" fmla="*/ 1326357 w 1562100"/>
                <a:gd name="connsiteY45" fmla="*/ 945357 h 978694"/>
                <a:gd name="connsiteX46" fmla="*/ 1290638 w 1562100"/>
                <a:gd name="connsiteY46" fmla="*/ 971550 h 978694"/>
                <a:gd name="connsiteX47" fmla="*/ 1273969 w 1562100"/>
                <a:gd name="connsiteY47" fmla="*/ 978694 h 978694"/>
                <a:gd name="connsiteX48" fmla="*/ 1254919 w 1562100"/>
                <a:gd name="connsiteY48" fmla="*/ 976313 h 978694"/>
                <a:gd name="connsiteX49" fmla="*/ 1243013 w 1562100"/>
                <a:gd name="connsiteY49" fmla="*/ 971550 h 978694"/>
                <a:gd name="connsiteX50" fmla="*/ 1207294 w 1562100"/>
                <a:gd name="connsiteY50" fmla="*/ 952500 h 978694"/>
                <a:gd name="connsiteX51" fmla="*/ 1159669 w 1562100"/>
                <a:gd name="connsiteY51" fmla="*/ 912019 h 978694"/>
                <a:gd name="connsiteX52" fmla="*/ 1116807 w 1562100"/>
                <a:gd name="connsiteY52" fmla="*/ 873919 h 978694"/>
                <a:gd name="connsiteX53" fmla="*/ 890588 w 1562100"/>
                <a:gd name="connsiteY53" fmla="*/ 72866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978694">
                  <a:moveTo>
                    <a:pt x="890588" y="728663"/>
                  </a:moveTo>
                  <a:lnTo>
                    <a:pt x="711994" y="614363"/>
                  </a:lnTo>
                  <a:lnTo>
                    <a:pt x="614363" y="550069"/>
                  </a:lnTo>
                  <a:lnTo>
                    <a:pt x="478632" y="445294"/>
                  </a:lnTo>
                  <a:lnTo>
                    <a:pt x="342900" y="338138"/>
                  </a:lnTo>
                  <a:lnTo>
                    <a:pt x="223838" y="245269"/>
                  </a:lnTo>
                  <a:lnTo>
                    <a:pt x="130969" y="166688"/>
                  </a:lnTo>
                  <a:lnTo>
                    <a:pt x="47625" y="92869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30957" y="0"/>
                  </a:lnTo>
                  <a:lnTo>
                    <a:pt x="57150" y="9525"/>
                  </a:lnTo>
                  <a:lnTo>
                    <a:pt x="157163" y="73819"/>
                  </a:lnTo>
                  <a:lnTo>
                    <a:pt x="300038" y="161925"/>
                  </a:lnTo>
                  <a:lnTo>
                    <a:pt x="421482" y="235744"/>
                  </a:lnTo>
                  <a:lnTo>
                    <a:pt x="564357" y="314325"/>
                  </a:lnTo>
                  <a:lnTo>
                    <a:pt x="702469" y="385763"/>
                  </a:lnTo>
                  <a:lnTo>
                    <a:pt x="823913" y="445294"/>
                  </a:lnTo>
                  <a:lnTo>
                    <a:pt x="952500" y="509588"/>
                  </a:lnTo>
                  <a:lnTo>
                    <a:pt x="1047750" y="552450"/>
                  </a:lnTo>
                  <a:lnTo>
                    <a:pt x="1102519" y="576263"/>
                  </a:lnTo>
                  <a:lnTo>
                    <a:pt x="1154907" y="595313"/>
                  </a:lnTo>
                  <a:lnTo>
                    <a:pt x="1204913" y="609600"/>
                  </a:lnTo>
                  <a:lnTo>
                    <a:pt x="1252538" y="619125"/>
                  </a:lnTo>
                  <a:lnTo>
                    <a:pt x="1297782" y="626269"/>
                  </a:lnTo>
                  <a:lnTo>
                    <a:pt x="1328738" y="628650"/>
                  </a:lnTo>
                  <a:lnTo>
                    <a:pt x="1350169" y="626269"/>
                  </a:lnTo>
                  <a:lnTo>
                    <a:pt x="1373982" y="621507"/>
                  </a:lnTo>
                  <a:lnTo>
                    <a:pt x="1404938" y="600075"/>
                  </a:lnTo>
                  <a:lnTo>
                    <a:pt x="1457325" y="550069"/>
                  </a:lnTo>
                  <a:lnTo>
                    <a:pt x="1497807" y="500063"/>
                  </a:lnTo>
                  <a:lnTo>
                    <a:pt x="1519238" y="478632"/>
                  </a:lnTo>
                  <a:lnTo>
                    <a:pt x="1533525" y="469107"/>
                  </a:lnTo>
                  <a:lnTo>
                    <a:pt x="1547813" y="469107"/>
                  </a:lnTo>
                  <a:lnTo>
                    <a:pt x="1557338" y="473869"/>
                  </a:lnTo>
                  <a:lnTo>
                    <a:pt x="1562100" y="490538"/>
                  </a:lnTo>
                  <a:lnTo>
                    <a:pt x="1557338" y="538163"/>
                  </a:lnTo>
                  <a:lnTo>
                    <a:pt x="1540669" y="609600"/>
                  </a:lnTo>
                  <a:lnTo>
                    <a:pt x="1514475" y="683419"/>
                  </a:lnTo>
                  <a:lnTo>
                    <a:pt x="1476375" y="759619"/>
                  </a:lnTo>
                  <a:lnTo>
                    <a:pt x="1438275" y="819150"/>
                  </a:lnTo>
                  <a:lnTo>
                    <a:pt x="1376363" y="895350"/>
                  </a:lnTo>
                  <a:lnTo>
                    <a:pt x="1326357" y="945357"/>
                  </a:lnTo>
                  <a:lnTo>
                    <a:pt x="1290638" y="971550"/>
                  </a:lnTo>
                  <a:lnTo>
                    <a:pt x="1273969" y="978694"/>
                  </a:lnTo>
                  <a:lnTo>
                    <a:pt x="1254919" y="976313"/>
                  </a:lnTo>
                  <a:lnTo>
                    <a:pt x="1243013" y="971550"/>
                  </a:lnTo>
                  <a:lnTo>
                    <a:pt x="1207294" y="952500"/>
                  </a:lnTo>
                  <a:lnTo>
                    <a:pt x="1159669" y="912019"/>
                  </a:lnTo>
                  <a:lnTo>
                    <a:pt x="1116807" y="873919"/>
                  </a:lnTo>
                  <a:lnTo>
                    <a:pt x="890588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312A578-6F45-48D1-B242-21B1132E055E}"/>
                </a:ext>
              </a:extLst>
            </p:cNvPr>
            <p:cNvSpPr/>
            <p:nvPr/>
          </p:nvSpPr>
          <p:spPr>
            <a:xfrm rot="16200000">
              <a:off x="1569244" y="3572669"/>
              <a:ext cx="3009900" cy="979488"/>
            </a:xfrm>
            <a:custGeom>
              <a:avLst/>
              <a:gdLst>
                <a:gd name="connsiteX0" fmla="*/ 1513114 w 3009900"/>
                <a:gd name="connsiteY0" fmla="*/ 772886 h 979714"/>
                <a:gd name="connsiteX1" fmla="*/ 1344386 w 3009900"/>
                <a:gd name="connsiteY1" fmla="*/ 718457 h 979714"/>
                <a:gd name="connsiteX2" fmla="*/ 1148443 w 3009900"/>
                <a:gd name="connsiteY2" fmla="*/ 650422 h 979714"/>
                <a:gd name="connsiteX3" fmla="*/ 955221 w 3009900"/>
                <a:gd name="connsiteY3" fmla="*/ 576943 h 979714"/>
                <a:gd name="connsiteX4" fmla="*/ 794657 w 3009900"/>
                <a:gd name="connsiteY4" fmla="*/ 503464 h 979714"/>
                <a:gd name="connsiteX5" fmla="*/ 595993 w 3009900"/>
                <a:gd name="connsiteY5" fmla="*/ 408214 h 979714"/>
                <a:gd name="connsiteX6" fmla="*/ 432707 w 3009900"/>
                <a:gd name="connsiteY6" fmla="*/ 323850 h 979714"/>
                <a:gd name="connsiteX7" fmla="*/ 255814 w 3009900"/>
                <a:gd name="connsiteY7" fmla="*/ 223157 h 979714"/>
                <a:gd name="connsiteX8" fmla="*/ 117021 w 3009900"/>
                <a:gd name="connsiteY8" fmla="*/ 136072 h 979714"/>
                <a:gd name="connsiteX9" fmla="*/ 21771 w 3009900"/>
                <a:gd name="connsiteY9" fmla="*/ 76200 h 979714"/>
                <a:gd name="connsiteX10" fmla="*/ 5443 w 3009900"/>
                <a:gd name="connsiteY10" fmla="*/ 54429 h 979714"/>
                <a:gd name="connsiteX11" fmla="*/ 0 w 3009900"/>
                <a:gd name="connsiteY11" fmla="*/ 27214 h 979714"/>
                <a:gd name="connsiteX12" fmla="*/ 5443 w 3009900"/>
                <a:gd name="connsiteY12" fmla="*/ 8164 h 979714"/>
                <a:gd name="connsiteX13" fmla="*/ 19050 w 3009900"/>
                <a:gd name="connsiteY13" fmla="*/ 0 h 979714"/>
                <a:gd name="connsiteX14" fmla="*/ 48986 w 3009900"/>
                <a:gd name="connsiteY14" fmla="*/ 5443 h 979714"/>
                <a:gd name="connsiteX15" fmla="*/ 255814 w 3009900"/>
                <a:gd name="connsiteY15" fmla="*/ 108857 h 979714"/>
                <a:gd name="connsiteX16" fmla="*/ 375557 w 3009900"/>
                <a:gd name="connsiteY16" fmla="*/ 166007 h 979714"/>
                <a:gd name="connsiteX17" fmla="*/ 478971 w 3009900"/>
                <a:gd name="connsiteY17" fmla="*/ 206829 h 979714"/>
                <a:gd name="connsiteX18" fmla="*/ 625929 w 3009900"/>
                <a:gd name="connsiteY18" fmla="*/ 263979 h 979714"/>
                <a:gd name="connsiteX19" fmla="*/ 808264 w 3009900"/>
                <a:gd name="connsiteY19" fmla="*/ 332014 h 979714"/>
                <a:gd name="connsiteX20" fmla="*/ 952500 w 3009900"/>
                <a:gd name="connsiteY20" fmla="*/ 381000 h 979714"/>
                <a:gd name="connsiteX21" fmla="*/ 1134836 w 3009900"/>
                <a:gd name="connsiteY21" fmla="*/ 435429 h 979714"/>
                <a:gd name="connsiteX22" fmla="*/ 1328057 w 3009900"/>
                <a:gd name="connsiteY22" fmla="*/ 492579 h 979714"/>
                <a:gd name="connsiteX23" fmla="*/ 1521279 w 3009900"/>
                <a:gd name="connsiteY23" fmla="*/ 541564 h 979714"/>
                <a:gd name="connsiteX24" fmla="*/ 1774371 w 3009900"/>
                <a:gd name="connsiteY24" fmla="*/ 598714 h 979714"/>
                <a:gd name="connsiteX25" fmla="*/ 1978479 w 3009900"/>
                <a:gd name="connsiteY25" fmla="*/ 639536 h 979714"/>
                <a:gd name="connsiteX26" fmla="*/ 2103664 w 3009900"/>
                <a:gd name="connsiteY26" fmla="*/ 664029 h 979714"/>
                <a:gd name="connsiteX27" fmla="*/ 2250621 w 3009900"/>
                <a:gd name="connsiteY27" fmla="*/ 683079 h 979714"/>
                <a:gd name="connsiteX28" fmla="*/ 2452007 w 3009900"/>
                <a:gd name="connsiteY28" fmla="*/ 704850 h 979714"/>
                <a:gd name="connsiteX29" fmla="*/ 2609850 w 3009900"/>
                <a:gd name="connsiteY29" fmla="*/ 713014 h 979714"/>
                <a:gd name="connsiteX30" fmla="*/ 2691493 w 3009900"/>
                <a:gd name="connsiteY30" fmla="*/ 710293 h 979714"/>
                <a:gd name="connsiteX31" fmla="*/ 2767693 w 3009900"/>
                <a:gd name="connsiteY31" fmla="*/ 696686 h 979714"/>
                <a:gd name="connsiteX32" fmla="*/ 2852057 w 3009900"/>
                <a:gd name="connsiteY32" fmla="*/ 672193 h 979714"/>
                <a:gd name="connsiteX33" fmla="*/ 2920093 w 3009900"/>
                <a:gd name="connsiteY33" fmla="*/ 634093 h 979714"/>
                <a:gd name="connsiteX34" fmla="*/ 2947307 w 3009900"/>
                <a:gd name="connsiteY34" fmla="*/ 615043 h 979714"/>
                <a:gd name="connsiteX35" fmla="*/ 2966357 w 3009900"/>
                <a:gd name="connsiteY35" fmla="*/ 606879 h 979714"/>
                <a:gd name="connsiteX36" fmla="*/ 2985407 w 3009900"/>
                <a:gd name="connsiteY36" fmla="*/ 604157 h 979714"/>
                <a:gd name="connsiteX37" fmla="*/ 2999014 w 3009900"/>
                <a:gd name="connsiteY37" fmla="*/ 609600 h 979714"/>
                <a:gd name="connsiteX38" fmla="*/ 3007179 w 3009900"/>
                <a:gd name="connsiteY38" fmla="*/ 620486 h 979714"/>
                <a:gd name="connsiteX39" fmla="*/ 3009900 w 3009900"/>
                <a:gd name="connsiteY39" fmla="*/ 642257 h 979714"/>
                <a:gd name="connsiteX40" fmla="*/ 2993571 w 3009900"/>
                <a:gd name="connsiteY40" fmla="*/ 699407 h 979714"/>
                <a:gd name="connsiteX41" fmla="*/ 2952750 w 3009900"/>
                <a:gd name="connsiteY41" fmla="*/ 819150 h 979714"/>
                <a:gd name="connsiteX42" fmla="*/ 2884714 w 3009900"/>
                <a:gd name="connsiteY42" fmla="*/ 971550 h 979714"/>
                <a:gd name="connsiteX43" fmla="*/ 2699657 w 3009900"/>
                <a:gd name="connsiteY43" fmla="*/ 979714 h 979714"/>
                <a:gd name="connsiteX44" fmla="*/ 2571750 w 3009900"/>
                <a:gd name="connsiteY44" fmla="*/ 974272 h 979714"/>
                <a:gd name="connsiteX45" fmla="*/ 2490107 w 3009900"/>
                <a:gd name="connsiteY45" fmla="*/ 963386 h 979714"/>
                <a:gd name="connsiteX46" fmla="*/ 2424793 w 3009900"/>
                <a:gd name="connsiteY46" fmla="*/ 955222 h 979714"/>
                <a:gd name="connsiteX47" fmla="*/ 2326821 w 3009900"/>
                <a:gd name="connsiteY47" fmla="*/ 936172 h 979714"/>
                <a:gd name="connsiteX48" fmla="*/ 2128157 w 3009900"/>
                <a:gd name="connsiteY48" fmla="*/ 911679 h 979714"/>
                <a:gd name="connsiteX49" fmla="*/ 1992086 w 3009900"/>
                <a:gd name="connsiteY49" fmla="*/ 889907 h 979714"/>
                <a:gd name="connsiteX50" fmla="*/ 1875064 w 3009900"/>
                <a:gd name="connsiteY50" fmla="*/ 865414 h 979714"/>
                <a:gd name="connsiteX51" fmla="*/ 1782536 w 3009900"/>
                <a:gd name="connsiteY51" fmla="*/ 846364 h 979714"/>
                <a:gd name="connsiteX52" fmla="*/ 1513114 w 3009900"/>
                <a:gd name="connsiteY52" fmla="*/ 772886 h 97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09900" h="979714">
                  <a:moveTo>
                    <a:pt x="1513114" y="772886"/>
                  </a:moveTo>
                  <a:lnTo>
                    <a:pt x="1344386" y="718457"/>
                  </a:lnTo>
                  <a:lnTo>
                    <a:pt x="1148443" y="650422"/>
                  </a:lnTo>
                  <a:lnTo>
                    <a:pt x="955221" y="576943"/>
                  </a:lnTo>
                  <a:lnTo>
                    <a:pt x="794657" y="503464"/>
                  </a:lnTo>
                  <a:lnTo>
                    <a:pt x="595993" y="408214"/>
                  </a:lnTo>
                  <a:lnTo>
                    <a:pt x="432707" y="323850"/>
                  </a:lnTo>
                  <a:lnTo>
                    <a:pt x="255814" y="223157"/>
                  </a:lnTo>
                  <a:lnTo>
                    <a:pt x="117021" y="136072"/>
                  </a:lnTo>
                  <a:lnTo>
                    <a:pt x="21771" y="76200"/>
                  </a:lnTo>
                  <a:lnTo>
                    <a:pt x="5443" y="54429"/>
                  </a:lnTo>
                  <a:lnTo>
                    <a:pt x="0" y="27214"/>
                  </a:lnTo>
                  <a:lnTo>
                    <a:pt x="5443" y="8164"/>
                  </a:lnTo>
                  <a:lnTo>
                    <a:pt x="19050" y="0"/>
                  </a:lnTo>
                  <a:lnTo>
                    <a:pt x="48986" y="5443"/>
                  </a:lnTo>
                  <a:lnTo>
                    <a:pt x="255814" y="108857"/>
                  </a:lnTo>
                  <a:lnTo>
                    <a:pt x="375557" y="166007"/>
                  </a:lnTo>
                  <a:lnTo>
                    <a:pt x="478971" y="206829"/>
                  </a:lnTo>
                  <a:lnTo>
                    <a:pt x="625929" y="263979"/>
                  </a:lnTo>
                  <a:lnTo>
                    <a:pt x="808264" y="332014"/>
                  </a:lnTo>
                  <a:lnTo>
                    <a:pt x="952500" y="381000"/>
                  </a:lnTo>
                  <a:lnTo>
                    <a:pt x="1134836" y="435429"/>
                  </a:lnTo>
                  <a:lnTo>
                    <a:pt x="1328057" y="492579"/>
                  </a:lnTo>
                  <a:lnTo>
                    <a:pt x="1521279" y="541564"/>
                  </a:lnTo>
                  <a:lnTo>
                    <a:pt x="1774371" y="598714"/>
                  </a:lnTo>
                  <a:lnTo>
                    <a:pt x="1978479" y="639536"/>
                  </a:lnTo>
                  <a:lnTo>
                    <a:pt x="2103664" y="664029"/>
                  </a:lnTo>
                  <a:lnTo>
                    <a:pt x="2250621" y="683079"/>
                  </a:lnTo>
                  <a:lnTo>
                    <a:pt x="2452007" y="704850"/>
                  </a:lnTo>
                  <a:lnTo>
                    <a:pt x="2609850" y="713014"/>
                  </a:lnTo>
                  <a:lnTo>
                    <a:pt x="2691493" y="710293"/>
                  </a:lnTo>
                  <a:lnTo>
                    <a:pt x="2767693" y="696686"/>
                  </a:lnTo>
                  <a:lnTo>
                    <a:pt x="2852057" y="672193"/>
                  </a:lnTo>
                  <a:lnTo>
                    <a:pt x="2920093" y="634093"/>
                  </a:lnTo>
                  <a:lnTo>
                    <a:pt x="2947307" y="615043"/>
                  </a:lnTo>
                  <a:lnTo>
                    <a:pt x="2966357" y="606879"/>
                  </a:lnTo>
                  <a:lnTo>
                    <a:pt x="2985407" y="604157"/>
                  </a:lnTo>
                  <a:lnTo>
                    <a:pt x="2999014" y="609600"/>
                  </a:lnTo>
                  <a:lnTo>
                    <a:pt x="3007179" y="620486"/>
                  </a:lnTo>
                  <a:lnTo>
                    <a:pt x="3009900" y="642257"/>
                  </a:lnTo>
                  <a:lnTo>
                    <a:pt x="2993571" y="699407"/>
                  </a:lnTo>
                  <a:lnTo>
                    <a:pt x="2952750" y="819150"/>
                  </a:lnTo>
                  <a:lnTo>
                    <a:pt x="2884714" y="971550"/>
                  </a:lnTo>
                  <a:lnTo>
                    <a:pt x="2699657" y="979714"/>
                  </a:lnTo>
                  <a:lnTo>
                    <a:pt x="2571750" y="974272"/>
                  </a:lnTo>
                  <a:lnTo>
                    <a:pt x="2490107" y="963386"/>
                  </a:lnTo>
                  <a:lnTo>
                    <a:pt x="2424793" y="955222"/>
                  </a:lnTo>
                  <a:lnTo>
                    <a:pt x="2326821" y="936172"/>
                  </a:lnTo>
                  <a:lnTo>
                    <a:pt x="2128157" y="911679"/>
                  </a:lnTo>
                  <a:lnTo>
                    <a:pt x="1992086" y="889907"/>
                  </a:lnTo>
                  <a:lnTo>
                    <a:pt x="1875064" y="865414"/>
                  </a:lnTo>
                  <a:lnTo>
                    <a:pt x="1782536" y="846364"/>
                  </a:lnTo>
                  <a:lnTo>
                    <a:pt x="1513114" y="7728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623BCA4-CF85-4544-A86F-9FB9C135FE8F}"/>
                </a:ext>
              </a:extLst>
            </p:cNvPr>
            <p:cNvSpPr/>
            <p:nvPr/>
          </p:nvSpPr>
          <p:spPr>
            <a:xfrm>
              <a:off x="4184650" y="3240088"/>
              <a:ext cx="296863" cy="463550"/>
            </a:xfrm>
            <a:custGeom>
              <a:avLst/>
              <a:gdLst>
                <a:gd name="connsiteX0" fmla="*/ 297657 w 297657"/>
                <a:gd name="connsiteY0" fmla="*/ 226219 h 461963"/>
                <a:gd name="connsiteX1" fmla="*/ 292894 w 297657"/>
                <a:gd name="connsiteY1" fmla="*/ 426244 h 461963"/>
                <a:gd name="connsiteX2" fmla="*/ 64294 w 297657"/>
                <a:gd name="connsiteY2" fmla="*/ 461963 h 461963"/>
                <a:gd name="connsiteX3" fmla="*/ 71438 w 297657"/>
                <a:gd name="connsiteY3" fmla="*/ 364332 h 461963"/>
                <a:gd name="connsiteX4" fmla="*/ 73819 w 297657"/>
                <a:gd name="connsiteY4" fmla="*/ 288132 h 461963"/>
                <a:gd name="connsiteX5" fmla="*/ 73819 w 297657"/>
                <a:gd name="connsiteY5" fmla="*/ 240507 h 461963"/>
                <a:gd name="connsiteX6" fmla="*/ 69057 w 297657"/>
                <a:gd name="connsiteY6" fmla="*/ 202407 h 461963"/>
                <a:gd name="connsiteX7" fmla="*/ 59532 w 297657"/>
                <a:gd name="connsiteY7" fmla="*/ 159544 h 461963"/>
                <a:gd name="connsiteX8" fmla="*/ 42863 w 297657"/>
                <a:gd name="connsiteY8" fmla="*/ 119063 h 461963"/>
                <a:gd name="connsiteX9" fmla="*/ 0 w 297657"/>
                <a:gd name="connsiteY9" fmla="*/ 66675 h 461963"/>
                <a:gd name="connsiteX10" fmla="*/ 295275 w 297657"/>
                <a:gd name="connsiteY10" fmla="*/ 0 h 461963"/>
                <a:gd name="connsiteX11" fmla="*/ 297657 w 297657"/>
                <a:gd name="connsiteY11" fmla="*/ 226219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57" h="461963">
                  <a:moveTo>
                    <a:pt x="297657" y="226219"/>
                  </a:moveTo>
                  <a:lnTo>
                    <a:pt x="292894" y="426244"/>
                  </a:lnTo>
                  <a:lnTo>
                    <a:pt x="64294" y="461963"/>
                  </a:lnTo>
                  <a:lnTo>
                    <a:pt x="71438" y="364332"/>
                  </a:lnTo>
                  <a:cubicBezTo>
                    <a:pt x="72232" y="338932"/>
                    <a:pt x="73025" y="313532"/>
                    <a:pt x="73819" y="288132"/>
                  </a:cubicBezTo>
                  <a:lnTo>
                    <a:pt x="73819" y="240507"/>
                  </a:lnTo>
                  <a:lnTo>
                    <a:pt x="69057" y="202407"/>
                  </a:lnTo>
                  <a:lnTo>
                    <a:pt x="59532" y="159544"/>
                  </a:lnTo>
                  <a:lnTo>
                    <a:pt x="42863" y="119063"/>
                  </a:lnTo>
                  <a:lnTo>
                    <a:pt x="0" y="66675"/>
                  </a:lnTo>
                  <a:lnTo>
                    <a:pt x="295275" y="0"/>
                  </a:lnTo>
                  <a:lnTo>
                    <a:pt x="29765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5FA482B-5CDF-4C52-A3C5-47A02620EB80}"/>
                </a:ext>
              </a:extLst>
            </p:cNvPr>
            <p:cNvSpPr/>
            <p:nvPr/>
          </p:nvSpPr>
          <p:spPr>
            <a:xfrm>
              <a:off x="3352800" y="3457575"/>
              <a:ext cx="1928813" cy="466725"/>
            </a:xfrm>
            <a:custGeom>
              <a:avLst/>
              <a:gdLst>
                <a:gd name="connsiteX0" fmla="*/ 988219 w 1928813"/>
                <a:gd name="connsiteY0" fmla="*/ 323850 h 466725"/>
                <a:gd name="connsiteX1" fmla="*/ 652463 w 1928813"/>
                <a:gd name="connsiteY1" fmla="*/ 378619 h 466725"/>
                <a:gd name="connsiteX2" fmla="*/ 457200 w 1928813"/>
                <a:gd name="connsiteY2" fmla="*/ 438150 h 466725"/>
                <a:gd name="connsiteX3" fmla="*/ 285750 w 1928813"/>
                <a:gd name="connsiteY3" fmla="*/ 466725 h 466725"/>
                <a:gd name="connsiteX4" fmla="*/ 266700 w 1928813"/>
                <a:gd name="connsiteY4" fmla="*/ 464344 h 466725"/>
                <a:gd name="connsiteX5" fmla="*/ 254794 w 1928813"/>
                <a:gd name="connsiteY5" fmla="*/ 461963 h 466725"/>
                <a:gd name="connsiteX6" fmla="*/ 228600 w 1928813"/>
                <a:gd name="connsiteY6" fmla="*/ 452438 h 466725"/>
                <a:gd name="connsiteX7" fmla="*/ 173831 w 1928813"/>
                <a:gd name="connsiteY7" fmla="*/ 416719 h 466725"/>
                <a:gd name="connsiteX8" fmla="*/ 116681 w 1928813"/>
                <a:gd name="connsiteY8" fmla="*/ 366713 h 466725"/>
                <a:gd name="connsiteX9" fmla="*/ 0 w 1928813"/>
                <a:gd name="connsiteY9" fmla="*/ 273844 h 466725"/>
                <a:gd name="connsiteX10" fmla="*/ 40481 w 1928813"/>
                <a:gd name="connsiteY10" fmla="*/ 180975 h 466725"/>
                <a:gd name="connsiteX11" fmla="*/ 126206 w 1928813"/>
                <a:gd name="connsiteY11" fmla="*/ 233363 h 466725"/>
                <a:gd name="connsiteX12" fmla="*/ 178594 w 1928813"/>
                <a:gd name="connsiteY12" fmla="*/ 252413 h 466725"/>
                <a:gd name="connsiteX13" fmla="*/ 221456 w 1928813"/>
                <a:gd name="connsiteY13" fmla="*/ 264319 h 466725"/>
                <a:gd name="connsiteX14" fmla="*/ 254794 w 1928813"/>
                <a:gd name="connsiteY14" fmla="*/ 269081 h 466725"/>
                <a:gd name="connsiteX15" fmla="*/ 283369 w 1928813"/>
                <a:gd name="connsiteY15" fmla="*/ 269081 h 466725"/>
                <a:gd name="connsiteX16" fmla="*/ 354806 w 1928813"/>
                <a:gd name="connsiteY16" fmla="*/ 264319 h 466725"/>
                <a:gd name="connsiteX17" fmla="*/ 469106 w 1928813"/>
                <a:gd name="connsiteY17" fmla="*/ 245269 h 466725"/>
                <a:gd name="connsiteX18" fmla="*/ 688181 w 1928813"/>
                <a:gd name="connsiteY18" fmla="*/ 207169 h 466725"/>
                <a:gd name="connsiteX19" fmla="*/ 907256 w 1928813"/>
                <a:gd name="connsiteY19" fmla="*/ 171450 h 466725"/>
                <a:gd name="connsiteX20" fmla="*/ 1107281 w 1928813"/>
                <a:gd name="connsiteY20" fmla="*/ 130969 h 466725"/>
                <a:gd name="connsiteX21" fmla="*/ 1321594 w 1928813"/>
                <a:gd name="connsiteY21" fmla="*/ 100013 h 466725"/>
                <a:gd name="connsiteX22" fmla="*/ 1469231 w 1928813"/>
                <a:gd name="connsiteY22" fmla="*/ 73819 h 466725"/>
                <a:gd name="connsiteX23" fmla="*/ 1604963 w 1928813"/>
                <a:gd name="connsiteY23" fmla="*/ 42863 h 466725"/>
                <a:gd name="connsiteX24" fmla="*/ 1640681 w 1928813"/>
                <a:gd name="connsiteY24" fmla="*/ 28575 h 466725"/>
                <a:gd name="connsiteX25" fmla="*/ 1669256 w 1928813"/>
                <a:gd name="connsiteY25" fmla="*/ 9525 h 466725"/>
                <a:gd name="connsiteX26" fmla="*/ 1697831 w 1928813"/>
                <a:gd name="connsiteY26" fmla="*/ 0 h 466725"/>
                <a:gd name="connsiteX27" fmla="*/ 1745456 w 1928813"/>
                <a:gd name="connsiteY27" fmla="*/ 7144 h 466725"/>
                <a:gd name="connsiteX28" fmla="*/ 1804988 w 1928813"/>
                <a:gd name="connsiteY28" fmla="*/ 23813 h 466725"/>
                <a:gd name="connsiteX29" fmla="*/ 1871663 w 1928813"/>
                <a:gd name="connsiteY29" fmla="*/ 47625 h 466725"/>
                <a:gd name="connsiteX30" fmla="*/ 1909763 w 1928813"/>
                <a:gd name="connsiteY30" fmla="*/ 73819 h 466725"/>
                <a:gd name="connsiteX31" fmla="*/ 1921669 w 1928813"/>
                <a:gd name="connsiteY31" fmla="*/ 88106 h 466725"/>
                <a:gd name="connsiteX32" fmla="*/ 1928813 w 1928813"/>
                <a:gd name="connsiteY32" fmla="*/ 104775 h 466725"/>
                <a:gd name="connsiteX33" fmla="*/ 1928813 w 1928813"/>
                <a:gd name="connsiteY33" fmla="*/ 126206 h 466725"/>
                <a:gd name="connsiteX34" fmla="*/ 1914525 w 1928813"/>
                <a:gd name="connsiteY34" fmla="*/ 159544 h 466725"/>
                <a:gd name="connsiteX35" fmla="*/ 1893094 w 1928813"/>
                <a:gd name="connsiteY35" fmla="*/ 180975 h 466725"/>
                <a:gd name="connsiteX36" fmla="*/ 1862138 w 1928813"/>
                <a:gd name="connsiteY36" fmla="*/ 197644 h 466725"/>
                <a:gd name="connsiteX37" fmla="*/ 1712119 w 1928813"/>
                <a:gd name="connsiteY37" fmla="*/ 223838 h 466725"/>
                <a:gd name="connsiteX38" fmla="*/ 1433513 w 1928813"/>
                <a:gd name="connsiteY38" fmla="*/ 266700 h 466725"/>
                <a:gd name="connsiteX39" fmla="*/ 1262063 w 1928813"/>
                <a:gd name="connsiteY39" fmla="*/ 283369 h 466725"/>
                <a:gd name="connsiteX40" fmla="*/ 988219 w 1928813"/>
                <a:gd name="connsiteY40" fmla="*/ 3238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813" h="466725">
                  <a:moveTo>
                    <a:pt x="988219" y="323850"/>
                  </a:moveTo>
                  <a:lnTo>
                    <a:pt x="652463" y="378619"/>
                  </a:lnTo>
                  <a:lnTo>
                    <a:pt x="457200" y="438150"/>
                  </a:lnTo>
                  <a:lnTo>
                    <a:pt x="285750" y="466725"/>
                  </a:lnTo>
                  <a:lnTo>
                    <a:pt x="266700" y="464344"/>
                  </a:lnTo>
                  <a:lnTo>
                    <a:pt x="254794" y="461963"/>
                  </a:lnTo>
                  <a:lnTo>
                    <a:pt x="228600" y="452438"/>
                  </a:lnTo>
                  <a:lnTo>
                    <a:pt x="173831" y="416719"/>
                  </a:lnTo>
                  <a:lnTo>
                    <a:pt x="116681" y="366713"/>
                  </a:lnTo>
                  <a:lnTo>
                    <a:pt x="0" y="273844"/>
                  </a:lnTo>
                  <a:lnTo>
                    <a:pt x="40481" y="180975"/>
                  </a:lnTo>
                  <a:lnTo>
                    <a:pt x="126206" y="233363"/>
                  </a:lnTo>
                  <a:lnTo>
                    <a:pt x="178594" y="252413"/>
                  </a:lnTo>
                  <a:lnTo>
                    <a:pt x="221456" y="264319"/>
                  </a:lnTo>
                  <a:lnTo>
                    <a:pt x="254794" y="269081"/>
                  </a:lnTo>
                  <a:lnTo>
                    <a:pt x="283369" y="269081"/>
                  </a:lnTo>
                  <a:lnTo>
                    <a:pt x="354806" y="264319"/>
                  </a:lnTo>
                  <a:lnTo>
                    <a:pt x="469106" y="245269"/>
                  </a:lnTo>
                  <a:lnTo>
                    <a:pt x="688181" y="207169"/>
                  </a:lnTo>
                  <a:lnTo>
                    <a:pt x="907256" y="171450"/>
                  </a:lnTo>
                  <a:lnTo>
                    <a:pt x="1107281" y="130969"/>
                  </a:lnTo>
                  <a:lnTo>
                    <a:pt x="1321594" y="100013"/>
                  </a:lnTo>
                  <a:lnTo>
                    <a:pt x="1469231" y="73819"/>
                  </a:lnTo>
                  <a:lnTo>
                    <a:pt x="1604963" y="42863"/>
                  </a:lnTo>
                  <a:lnTo>
                    <a:pt x="1640681" y="28575"/>
                  </a:lnTo>
                  <a:lnTo>
                    <a:pt x="1669256" y="9525"/>
                  </a:lnTo>
                  <a:lnTo>
                    <a:pt x="1697831" y="0"/>
                  </a:lnTo>
                  <a:lnTo>
                    <a:pt x="1745456" y="7144"/>
                  </a:lnTo>
                  <a:lnTo>
                    <a:pt x="1804988" y="23813"/>
                  </a:lnTo>
                  <a:lnTo>
                    <a:pt x="1871663" y="47625"/>
                  </a:lnTo>
                  <a:lnTo>
                    <a:pt x="1909763" y="73819"/>
                  </a:lnTo>
                  <a:lnTo>
                    <a:pt x="1921669" y="88106"/>
                  </a:lnTo>
                  <a:lnTo>
                    <a:pt x="1928813" y="104775"/>
                  </a:lnTo>
                  <a:lnTo>
                    <a:pt x="1928813" y="126206"/>
                  </a:lnTo>
                  <a:lnTo>
                    <a:pt x="1914525" y="159544"/>
                  </a:lnTo>
                  <a:lnTo>
                    <a:pt x="1893094" y="180975"/>
                  </a:lnTo>
                  <a:lnTo>
                    <a:pt x="1862138" y="197644"/>
                  </a:lnTo>
                  <a:lnTo>
                    <a:pt x="1712119" y="223838"/>
                  </a:lnTo>
                  <a:lnTo>
                    <a:pt x="1433513" y="266700"/>
                  </a:lnTo>
                  <a:lnTo>
                    <a:pt x="1262063" y="283369"/>
                  </a:lnTo>
                  <a:lnTo>
                    <a:pt x="988219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FD6CF36-A606-48B9-8389-BD83294D53B2}"/>
                </a:ext>
              </a:extLst>
            </p:cNvPr>
            <p:cNvSpPr/>
            <p:nvPr/>
          </p:nvSpPr>
          <p:spPr>
            <a:xfrm rot="16200000">
              <a:off x="3082131" y="4434682"/>
              <a:ext cx="1647825" cy="252412"/>
            </a:xfrm>
            <a:custGeom>
              <a:avLst/>
              <a:gdLst>
                <a:gd name="connsiteX0" fmla="*/ 333375 w 1647825"/>
                <a:gd name="connsiteY0" fmla="*/ 228600 h 252413"/>
                <a:gd name="connsiteX1" fmla="*/ 73819 w 1647825"/>
                <a:gd name="connsiteY1" fmla="*/ 233363 h 252413"/>
                <a:gd name="connsiteX2" fmla="*/ 0 w 1647825"/>
                <a:gd name="connsiteY2" fmla="*/ 7144 h 252413"/>
                <a:gd name="connsiteX3" fmla="*/ 604838 w 1647825"/>
                <a:gd name="connsiteY3" fmla="*/ 4763 h 252413"/>
                <a:gd name="connsiteX4" fmla="*/ 1038225 w 1647825"/>
                <a:gd name="connsiteY4" fmla="*/ 4763 h 252413"/>
                <a:gd name="connsiteX5" fmla="*/ 1547813 w 1647825"/>
                <a:gd name="connsiteY5" fmla="*/ 0 h 252413"/>
                <a:gd name="connsiteX6" fmla="*/ 1647825 w 1647825"/>
                <a:gd name="connsiteY6" fmla="*/ 245269 h 252413"/>
                <a:gd name="connsiteX7" fmla="*/ 1319213 w 1647825"/>
                <a:gd name="connsiteY7" fmla="*/ 250031 h 252413"/>
                <a:gd name="connsiteX8" fmla="*/ 1166813 w 1647825"/>
                <a:gd name="connsiteY8" fmla="*/ 252413 h 252413"/>
                <a:gd name="connsiteX9" fmla="*/ 1050132 w 1647825"/>
                <a:gd name="connsiteY9" fmla="*/ 247650 h 252413"/>
                <a:gd name="connsiteX10" fmla="*/ 681038 w 1647825"/>
                <a:gd name="connsiteY10" fmla="*/ 250031 h 252413"/>
                <a:gd name="connsiteX11" fmla="*/ 581025 w 1647825"/>
                <a:gd name="connsiteY11" fmla="*/ 226219 h 252413"/>
                <a:gd name="connsiteX12" fmla="*/ 333375 w 1647825"/>
                <a:gd name="connsiteY12" fmla="*/ 22860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252413">
                  <a:moveTo>
                    <a:pt x="333375" y="228600"/>
                  </a:moveTo>
                  <a:lnTo>
                    <a:pt x="73819" y="233363"/>
                  </a:lnTo>
                  <a:lnTo>
                    <a:pt x="0" y="7144"/>
                  </a:lnTo>
                  <a:lnTo>
                    <a:pt x="604838" y="4763"/>
                  </a:lnTo>
                  <a:lnTo>
                    <a:pt x="1038225" y="4763"/>
                  </a:lnTo>
                  <a:lnTo>
                    <a:pt x="1547813" y="0"/>
                  </a:lnTo>
                  <a:lnTo>
                    <a:pt x="1647825" y="245269"/>
                  </a:lnTo>
                  <a:lnTo>
                    <a:pt x="1319213" y="250031"/>
                  </a:lnTo>
                  <a:lnTo>
                    <a:pt x="1166813" y="252413"/>
                  </a:lnTo>
                  <a:lnTo>
                    <a:pt x="1050132" y="247650"/>
                  </a:lnTo>
                  <a:lnTo>
                    <a:pt x="681038" y="250031"/>
                  </a:lnTo>
                  <a:lnTo>
                    <a:pt x="581025" y="226219"/>
                  </a:lnTo>
                  <a:lnTo>
                    <a:pt x="3333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2DB833E-9115-46F5-B2E3-70D7FCEAE452}"/>
                </a:ext>
              </a:extLst>
            </p:cNvPr>
            <p:cNvSpPr/>
            <p:nvPr/>
          </p:nvSpPr>
          <p:spPr>
            <a:xfrm>
              <a:off x="3960813" y="4065588"/>
              <a:ext cx="752475" cy="295275"/>
            </a:xfrm>
            <a:custGeom>
              <a:avLst/>
              <a:gdLst>
                <a:gd name="connsiteX0" fmla="*/ 328612 w 752475"/>
                <a:gd name="connsiteY0" fmla="*/ 233362 h 295275"/>
                <a:gd name="connsiteX1" fmla="*/ 7144 w 752475"/>
                <a:gd name="connsiteY1" fmla="*/ 295275 h 295275"/>
                <a:gd name="connsiteX2" fmla="*/ 0 w 752475"/>
                <a:gd name="connsiteY2" fmla="*/ 130969 h 295275"/>
                <a:gd name="connsiteX3" fmla="*/ 266700 w 752475"/>
                <a:gd name="connsiteY3" fmla="*/ 88106 h 295275"/>
                <a:gd name="connsiteX4" fmla="*/ 497681 w 752475"/>
                <a:gd name="connsiteY4" fmla="*/ 47625 h 295275"/>
                <a:gd name="connsiteX5" fmla="*/ 752475 w 752475"/>
                <a:gd name="connsiteY5" fmla="*/ 0 h 295275"/>
                <a:gd name="connsiteX6" fmla="*/ 752475 w 752475"/>
                <a:gd name="connsiteY6" fmla="*/ 166687 h 295275"/>
                <a:gd name="connsiteX7" fmla="*/ 328612 w 752475"/>
                <a:gd name="connsiteY7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475" h="295275">
                  <a:moveTo>
                    <a:pt x="328612" y="233362"/>
                  </a:moveTo>
                  <a:lnTo>
                    <a:pt x="7144" y="295275"/>
                  </a:lnTo>
                  <a:lnTo>
                    <a:pt x="0" y="130969"/>
                  </a:lnTo>
                  <a:lnTo>
                    <a:pt x="266700" y="88106"/>
                  </a:lnTo>
                  <a:lnTo>
                    <a:pt x="497681" y="47625"/>
                  </a:lnTo>
                  <a:lnTo>
                    <a:pt x="752475" y="0"/>
                  </a:lnTo>
                  <a:lnTo>
                    <a:pt x="752475" y="166687"/>
                  </a:lnTo>
                  <a:lnTo>
                    <a:pt x="328612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D54DC0C-53B7-411E-9D76-B4837D63BD51}"/>
                </a:ext>
              </a:extLst>
            </p:cNvPr>
            <p:cNvSpPr/>
            <p:nvPr/>
          </p:nvSpPr>
          <p:spPr>
            <a:xfrm>
              <a:off x="3938588" y="4538663"/>
              <a:ext cx="766762" cy="288925"/>
            </a:xfrm>
            <a:custGeom>
              <a:avLst/>
              <a:gdLst>
                <a:gd name="connsiteX0" fmla="*/ 369093 w 766762"/>
                <a:gd name="connsiteY0" fmla="*/ 221456 h 288131"/>
                <a:gd name="connsiteX1" fmla="*/ 2381 w 766762"/>
                <a:gd name="connsiteY1" fmla="*/ 288131 h 288131"/>
                <a:gd name="connsiteX2" fmla="*/ 0 w 766762"/>
                <a:gd name="connsiteY2" fmla="*/ 135731 h 288131"/>
                <a:gd name="connsiteX3" fmla="*/ 164306 w 766762"/>
                <a:gd name="connsiteY3" fmla="*/ 104775 h 288131"/>
                <a:gd name="connsiteX4" fmla="*/ 545306 w 766762"/>
                <a:gd name="connsiteY4" fmla="*/ 38100 h 288131"/>
                <a:gd name="connsiteX5" fmla="*/ 766762 w 766762"/>
                <a:gd name="connsiteY5" fmla="*/ 0 h 288131"/>
                <a:gd name="connsiteX6" fmla="*/ 766762 w 766762"/>
                <a:gd name="connsiteY6" fmla="*/ 161925 h 288131"/>
                <a:gd name="connsiteX7" fmla="*/ 369093 w 766762"/>
                <a:gd name="connsiteY7" fmla="*/ 2214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2" h="288131">
                  <a:moveTo>
                    <a:pt x="369093" y="221456"/>
                  </a:moveTo>
                  <a:lnTo>
                    <a:pt x="2381" y="288131"/>
                  </a:lnTo>
                  <a:cubicBezTo>
                    <a:pt x="1587" y="237331"/>
                    <a:pt x="794" y="186531"/>
                    <a:pt x="0" y="135731"/>
                  </a:cubicBezTo>
                  <a:lnTo>
                    <a:pt x="164306" y="104775"/>
                  </a:lnTo>
                  <a:lnTo>
                    <a:pt x="545306" y="38100"/>
                  </a:lnTo>
                  <a:lnTo>
                    <a:pt x="766762" y="0"/>
                  </a:lnTo>
                  <a:lnTo>
                    <a:pt x="766762" y="161925"/>
                  </a:lnTo>
                  <a:lnTo>
                    <a:pt x="369093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AC97A8F-4EFA-4CD8-A8A9-932D591D542D}"/>
                </a:ext>
              </a:extLst>
            </p:cNvPr>
            <p:cNvSpPr/>
            <p:nvPr/>
          </p:nvSpPr>
          <p:spPr>
            <a:xfrm>
              <a:off x="3109913" y="5037138"/>
              <a:ext cx="1619250" cy="628650"/>
            </a:xfrm>
            <a:custGeom>
              <a:avLst/>
              <a:gdLst>
                <a:gd name="connsiteX0" fmla="*/ 952500 w 1619250"/>
                <a:gd name="connsiteY0" fmla="*/ 361950 h 628650"/>
                <a:gd name="connsiteX1" fmla="*/ 707231 w 1619250"/>
                <a:gd name="connsiteY1" fmla="*/ 461962 h 628650"/>
                <a:gd name="connsiteX2" fmla="*/ 511968 w 1619250"/>
                <a:gd name="connsiteY2" fmla="*/ 538162 h 628650"/>
                <a:gd name="connsiteX3" fmla="*/ 335756 w 1619250"/>
                <a:gd name="connsiteY3" fmla="*/ 609600 h 628650"/>
                <a:gd name="connsiteX4" fmla="*/ 292893 w 1619250"/>
                <a:gd name="connsiteY4" fmla="*/ 628650 h 628650"/>
                <a:gd name="connsiteX5" fmla="*/ 269081 w 1619250"/>
                <a:gd name="connsiteY5" fmla="*/ 626269 h 628650"/>
                <a:gd name="connsiteX6" fmla="*/ 233362 w 1619250"/>
                <a:gd name="connsiteY6" fmla="*/ 616744 h 628650"/>
                <a:gd name="connsiteX7" fmla="*/ 207168 w 1619250"/>
                <a:gd name="connsiteY7" fmla="*/ 604837 h 628650"/>
                <a:gd name="connsiteX8" fmla="*/ 176212 w 1619250"/>
                <a:gd name="connsiteY8" fmla="*/ 581025 h 628650"/>
                <a:gd name="connsiteX9" fmla="*/ 138112 w 1619250"/>
                <a:gd name="connsiteY9" fmla="*/ 538162 h 628650"/>
                <a:gd name="connsiteX10" fmla="*/ 97631 w 1619250"/>
                <a:gd name="connsiteY10" fmla="*/ 485775 h 628650"/>
                <a:gd name="connsiteX11" fmla="*/ 59531 w 1619250"/>
                <a:gd name="connsiteY11" fmla="*/ 414337 h 628650"/>
                <a:gd name="connsiteX12" fmla="*/ 33337 w 1619250"/>
                <a:gd name="connsiteY12" fmla="*/ 364331 h 628650"/>
                <a:gd name="connsiteX13" fmla="*/ 14287 w 1619250"/>
                <a:gd name="connsiteY13" fmla="*/ 314325 h 628650"/>
                <a:gd name="connsiteX14" fmla="*/ 2381 w 1619250"/>
                <a:gd name="connsiteY14" fmla="*/ 288131 h 628650"/>
                <a:gd name="connsiteX15" fmla="*/ 0 w 1619250"/>
                <a:gd name="connsiteY15" fmla="*/ 264319 h 628650"/>
                <a:gd name="connsiteX16" fmla="*/ 4762 w 1619250"/>
                <a:gd name="connsiteY16" fmla="*/ 245269 h 628650"/>
                <a:gd name="connsiteX17" fmla="*/ 16668 w 1619250"/>
                <a:gd name="connsiteY17" fmla="*/ 235744 h 628650"/>
                <a:gd name="connsiteX18" fmla="*/ 30956 w 1619250"/>
                <a:gd name="connsiteY18" fmla="*/ 235744 h 628650"/>
                <a:gd name="connsiteX19" fmla="*/ 50006 w 1619250"/>
                <a:gd name="connsiteY19" fmla="*/ 247650 h 628650"/>
                <a:gd name="connsiteX20" fmla="*/ 71437 w 1619250"/>
                <a:gd name="connsiteY20" fmla="*/ 266700 h 628650"/>
                <a:gd name="connsiteX21" fmla="*/ 114300 w 1619250"/>
                <a:gd name="connsiteY21" fmla="*/ 302419 h 628650"/>
                <a:gd name="connsiteX22" fmla="*/ 150018 w 1619250"/>
                <a:gd name="connsiteY22" fmla="*/ 323850 h 628650"/>
                <a:gd name="connsiteX23" fmla="*/ 178593 w 1619250"/>
                <a:gd name="connsiteY23" fmla="*/ 335756 h 628650"/>
                <a:gd name="connsiteX24" fmla="*/ 228600 w 1619250"/>
                <a:gd name="connsiteY24" fmla="*/ 350044 h 628650"/>
                <a:gd name="connsiteX25" fmla="*/ 266700 w 1619250"/>
                <a:gd name="connsiteY25" fmla="*/ 354806 h 628650"/>
                <a:gd name="connsiteX26" fmla="*/ 335756 w 1619250"/>
                <a:gd name="connsiteY26" fmla="*/ 352425 h 628650"/>
                <a:gd name="connsiteX27" fmla="*/ 428625 w 1619250"/>
                <a:gd name="connsiteY27" fmla="*/ 338137 h 628650"/>
                <a:gd name="connsiteX28" fmla="*/ 569118 w 1619250"/>
                <a:gd name="connsiteY28" fmla="*/ 300037 h 628650"/>
                <a:gd name="connsiteX29" fmla="*/ 702468 w 1619250"/>
                <a:gd name="connsiteY29" fmla="*/ 259556 h 628650"/>
                <a:gd name="connsiteX30" fmla="*/ 873918 w 1619250"/>
                <a:gd name="connsiteY30" fmla="*/ 207169 h 628650"/>
                <a:gd name="connsiteX31" fmla="*/ 1073943 w 1619250"/>
                <a:gd name="connsiteY31" fmla="*/ 152400 h 628650"/>
                <a:gd name="connsiteX32" fmla="*/ 1362075 w 1619250"/>
                <a:gd name="connsiteY32" fmla="*/ 73819 h 628650"/>
                <a:gd name="connsiteX33" fmla="*/ 1619250 w 1619250"/>
                <a:gd name="connsiteY33" fmla="*/ 0 h 628650"/>
                <a:gd name="connsiteX34" fmla="*/ 1612106 w 1619250"/>
                <a:gd name="connsiteY34" fmla="*/ 114300 h 628650"/>
                <a:gd name="connsiteX35" fmla="*/ 1414462 w 1619250"/>
                <a:gd name="connsiteY35" fmla="*/ 185737 h 628650"/>
                <a:gd name="connsiteX36" fmla="*/ 1235868 w 1619250"/>
                <a:gd name="connsiteY36" fmla="*/ 254794 h 628650"/>
                <a:gd name="connsiteX37" fmla="*/ 1076325 w 1619250"/>
                <a:gd name="connsiteY37" fmla="*/ 316706 h 628650"/>
                <a:gd name="connsiteX38" fmla="*/ 952500 w 1619250"/>
                <a:gd name="connsiteY38" fmla="*/ 3619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0" h="628650">
                  <a:moveTo>
                    <a:pt x="952500" y="361950"/>
                  </a:moveTo>
                  <a:lnTo>
                    <a:pt x="707231" y="461962"/>
                  </a:lnTo>
                  <a:lnTo>
                    <a:pt x="511968" y="538162"/>
                  </a:lnTo>
                  <a:lnTo>
                    <a:pt x="335756" y="609600"/>
                  </a:lnTo>
                  <a:lnTo>
                    <a:pt x="292893" y="628650"/>
                  </a:lnTo>
                  <a:lnTo>
                    <a:pt x="269081" y="626269"/>
                  </a:lnTo>
                  <a:lnTo>
                    <a:pt x="233362" y="616744"/>
                  </a:lnTo>
                  <a:lnTo>
                    <a:pt x="207168" y="604837"/>
                  </a:lnTo>
                  <a:lnTo>
                    <a:pt x="176212" y="581025"/>
                  </a:lnTo>
                  <a:lnTo>
                    <a:pt x="138112" y="538162"/>
                  </a:lnTo>
                  <a:lnTo>
                    <a:pt x="97631" y="485775"/>
                  </a:lnTo>
                  <a:lnTo>
                    <a:pt x="59531" y="414337"/>
                  </a:lnTo>
                  <a:lnTo>
                    <a:pt x="33337" y="364331"/>
                  </a:lnTo>
                  <a:lnTo>
                    <a:pt x="14287" y="314325"/>
                  </a:lnTo>
                  <a:lnTo>
                    <a:pt x="2381" y="288131"/>
                  </a:lnTo>
                  <a:lnTo>
                    <a:pt x="0" y="264319"/>
                  </a:lnTo>
                  <a:lnTo>
                    <a:pt x="4762" y="245269"/>
                  </a:lnTo>
                  <a:lnTo>
                    <a:pt x="16668" y="235744"/>
                  </a:lnTo>
                  <a:lnTo>
                    <a:pt x="30956" y="235744"/>
                  </a:lnTo>
                  <a:lnTo>
                    <a:pt x="50006" y="247650"/>
                  </a:lnTo>
                  <a:lnTo>
                    <a:pt x="71437" y="266700"/>
                  </a:lnTo>
                  <a:lnTo>
                    <a:pt x="114300" y="302419"/>
                  </a:lnTo>
                  <a:lnTo>
                    <a:pt x="150018" y="323850"/>
                  </a:lnTo>
                  <a:lnTo>
                    <a:pt x="178593" y="335756"/>
                  </a:lnTo>
                  <a:lnTo>
                    <a:pt x="228600" y="350044"/>
                  </a:lnTo>
                  <a:lnTo>
                    <a:pt x="266700" y="354806"/>
                  </a:lnTo>
                  <a:lnTo>
                    <a:pt x="335756" y="352425"/>
                  </a:lnTo>
                  <a:lnTo>
                    <a:pt x="428625" y="338137"/>
                  </a:lnTo>
                  <a:lnTo>
                    <a:pt x="569118" y="300037"/>
                  </a:lnTo>
                  <a:lnTo>
                    <a:pt x="702468" y="259556"/>
                  </a:lnTo>
                  <a:lnTo>
                    <a:pt x="873918" y="207169"/>
                  </a:lnTo>
                  <a:lnTo>
                    <a:pt x="1073943" y="152400"/>
                  </a:lnTo>
                  <a:lnTo>
                    <a:pt x="1362075" y="73819"/>
                  </a:lnTo>
                  <a:lnTo>
                    <a:pt x="1619250" y="0"/>
                  </a:lnTo>
                  <a:lnTo>
                    <a:pt x="1612106" y="114300"/>
                  </a:lnTo>
                  <a:lnTo>
                    <a:pt x="1414462" y="185737"/>
                  </a:lnTo>
                  <a:lnTo>
                    <a:pt x="1235868" y="254794"/>
                  </a:lnTo>
                  <a:lnTo>
                    <a:pt x="1076325" y="316706"/>
                  </a:lnTo>
                  <a:lnTo>
                    <a:pt x="95250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94DA1B2-40B1-421C-8AE6-E240F98722AE}"/>
                </a:ext>
              </a:extLst>
            </p:cNvPr>
            <p:cNvSpPr/>
            <p:nvPr/>
          </p:nvSpPr>
          <p:spPr>
            <a:xfrm rot="16200000">
              <a:off x="3570288" y="4689475"/>
              <a:ext cx="2328862" cy="338138"/>
            </a:xfrm>
            <a:custGeom>
              <a:avLst/>
              <a:gdLst>
                <a:gd name="connsiteX0" fmla="*/ 1247775 w 2328863"/>
                <a:gd name="connsiteY0" fmla="*/ 314325 h 338137"/>
                <a:gd name="connsiteX1" fmla="*/ 842963 w 2328863"/>
                <a:gd name="connsiteY1" fmla="*/ 314325 h 338137"/>
                <a:gd name="connsiteX2" fmla="*/ 569119 w 2328863"/>
                <a:gd name="connsiteY2" fmla="*/ 314325 h 338137"/>
                <a:gd name="connsiteX3" fmla="*/ 359569 w 2328863"/>
                <a:gd name="connsiteY3" fmla="*/ 311943 h 338137"/>
                <a:gd name="connsiteX4" fmla="*/ 238125 w 2328863"/>
                <a:gd name="connsiteY4" fmla="*/ 309562 h 338137"/>
                <a:gd name="connsiteX5" fmla="*/ 159544 w 2328863"/>
                <a:gd name="connsiteY5" fmla="*/ 304800 h 338137"/>
                <a:gd name="connsiteX6" fmla="*/ 83344 w 2328863"/>
                <a:gd name="connsiteY6" fmla="*/ 295275 h 338137"/>
                <a:gd name="connsiteX7" fmla="*/ 52388 w 2328863"/>
                <a:gd name="connsiteY7" fmla="*/ 290512 h 338137"/>
                <a:gd name="connsiteX8" fmla="*/ 28575 w 2328863"/>
                <a:gd name="connsiteY8" fmla="*/ 278606 h 338137"/>
                <a:gd name="connsiteX9" fmla="*/ 9525 w 2328863"/>
                <a:gd name="connsiteY9" fmla="*/ 257175 h 338137"/>
                <a:gd name="connsiteX10" fmla="*/ 0 w 2328863"/>
                <a:gd name="connsiteY10" fmla="*/ 230981 h 338137"/>
                <a:gd name="connsiteX11" fmla="*/ 4763 w 2328863"/>
                <a:gd name="connsiteY11" fmla="*/ 202406 h 338137"/>
                <a:gd name="connsiteX12" fmla="*/ 16669 w 2328863"/>
                <a:gd name="connsiteY12" fmla="*/ 180975 h 338137"/>
                <a:gd name="connsiteX13" fmla="*/ 57150 w 2328863"/>
                <a:gd name="connsiteY13" fmla="*/ 142875 h 338137"/>
                <a:gd name="connsiteX14" fmla="*/ 114300 w 2328863"/>
                <a:gd name="connsiteY14" fmla="*/ 109537 h 338137"/>
                <a:gd name="connsiteX15" fmla="*/ 176213 w 2328863"/>
                <a:gd name="connsiteY15" fmla="*/ 85725 h 338137"/>
                <a:gd name="connsiteX16" fmla="*/ 233363 w 2328863"/>
                <a:gd name="connsiteY16" fmla="*/ 76200 h 338137"/>
                <a:gd name="connsiteX17" fmla="*/ 297657 w 2328863"/>
                <a:gd name="connsiteY17" fmla="*/ 69056 h 338137"/>
                <a:gd name="connsiteX18" fmla="*/ 342900 w 2328863"/>
                <a:gd name="connsiteY18" fmla="*/ 66675 h 338137"/>
                <a:gd name="connsiteX19" fmla="*/ 402432 w 2328863"/>
                <a:gd name="connsiteY19" fmla="*/ 76200 h 338137"/>
                <a:gd name="connsiteX20" fmla="*/ 616744 w 2328863"/>
                <a:gd name="connsiteY20" fmla="*/ 88106 h 338137"/>
                <a:gd name="connsiteX21" fmla="*/ 854869 w 2328863"/>
                <a:gd name="connsiteY21" fmla="*/ 92868 h 338137"/>
                <a:gd name="connsiteX22" fmla="*/ 959644 w 2328863"/>
                <a:gd name="connsiteY22" fmla="*/ 92868 h 338137"/>
                <a:gd name="connsiteX23" fmla="*/ 1326357 w 2328863"/>
                <a:gd name="connsiteY23" fmla="*/ 92868 h 338137"/>
                <a:gd name="connsiteX24" fmla="*/ 1457325 w 2328863"/>
                <a:gd name="connsiteY24" fmla="*/ 92868 h 338137"/>
                <a:gd name="connsiteX25" fmla="*/ 1795463 w 2328863"/>
                <a:gd name="connsiteY25" fmla="*/ 90487 h 338137"/>
                <a:gd name="connsiteX26" fmla="*/ 1938338 w 2328863"/>
                <a:gd name="connsiteY26" fmla="*/ 90487 h 338137"/>
                <a:gd name="connsiteX27" fmla="*/ 2107407 w 2328863"/>
                <a:gd name="connsiteY27" fmla="*/ 88106 h 338137"/>
                <a:gd name="connsiteX28" fmla="*/ 2145507 w 2328863"/>
                <a:gd name="connsiteY28" fmla="*/ 85725 h 338137"/>
                <a:gd name="connsiteX29" fmla="*/ 2183607 w 2328863"/>
                <a:gd name="connsiteY29" fmla="*/ 78581 h 338137"/>
                <a:gd name="connsiteX30" fmla="*/ 2219325 w 2328863"/>
                <a:gd name="connsiteY30" fmla="*/ 66675 h 338137"/>
                <a:gd name="connsiteX31" fmla="*/ 2245519 w 2328863"/>
                <a:gd name="connsiteY31" fmla="*/ 50006 h 338137"/>
                <a:gd name="connsiteX32" fmla="*/ 2314575 w 2328863"/>
                <a:gd name="connsiteY32" fmla="*/ 0 h 338137"/>
                <a:gd name="connsiteX33" fmla="*/ 2328863 w 2328863"/>
                <a:gd name="connsiteY33" fmla="*/ 228600 h 338137"/>
                <a:gd name="connsiteX34" fmla="*/ 2271713 w 2328863"/>
                <a:gd name="connsiteY34" fmla="*/ 288131 h 338137"/>
                <a:gd name="connsiteX35" fmla="*/ 2243138 w 2328863"/>
                <a:gd name="connsiteY35" fmla="*/ 323850 h 338137"/>
                <a:gd name="connsiteX36" fmla="*/ 2221707 w 2328863"/>
                <a:gd name="connsiteY36" fmla="*/ 335756 h 338137"/>
                <a:gd name="connsiteX37" fmla="*/ 2200275 w 2328863"/>
                <a:gd name="connsiteY37" fmla="*/ 338137 h 338137"/>
                <a:gd name="connsiteX38" fmla="*/ 2143125 w 2328863"/>
                <a:gd name="connsiteY38" fmla="*/ 326231 h 338137"/>
                <a:gd name="connsiteX39" fmla="*/ 2035969 w 2328863"/>
                <a:gd name="connsiteY39" fmla="*/ 311943 h 338137"/>
                <a:gd name="connsiteX40" fmla="*/ 1914525 w 2328863"/>
                <a:gd name="connsiteY40" fmla="*/ 314325 h 338137"/>
                <a:gd name="connsiteX41" fmla="*/ 1609725 w 2328863"/>
                <a:gd name="connsiteY41" fmla="*/ 311943 h 338137"/>
                <a:gd name="connsiteX42" fmla="*/ 1247775 w 2328863"/>
                <a:gd name="connsiteY42" fmla="*/ 3143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8863" h="338137">
                  <a:moveTo>
                    <a:pt x="1247775" y="314325"/>
                  </a:moveTo>
                  <a:lnTo>
                    <a:pt x="842963" y="314325"/>
                  </a:lnTo>
                  <a:lnTo>
                    <a:pt x="569119" y="314325"/>
                  </a:lnTo>
                  <a:lnTo>
                    <a:pt x="359569" y="311943"/>
                  </a:lnTo>
                  <a:lnTo>
                    <a:pt x="238125" y="309562"/>
                  </a:lnTo>
                  <a:lnTo>
                    <a:pt x="159544" y="304800"/>
                  </a:lnTo>
                  <a:lnTo>
                    <a:pt x="83344" y="295275"/>
                  </a:lnTo>
                  <a:lnTo>
                    <a:pt x="52388" y="290512"/>
                  </a:lnTo>
                  <a:lnTo>
                    <a:pt x="28575" y="278606"/>
                  </a:lnTo>
                  <a:lnTo>
                    <a:pt x="9525" y="257175"/>
                  </a:lnTo>
                  <a:lnTo>
                    <a:pt x="0" y="230981"/>
                  </a:lnTo>
                  <a:lnTo>
                    <a:pt x="4763" y="202406"/>
                  </a:lnTo>
                  <a:lnTo>
                    <a:pt x="16669" y="180975"/>
                  </a:lnTo>
                  <a:lnTo>
                    <a:pt x="57150" y="142875"/>
                  </a:lnTo>
                  <a:lnTo>
                    <a:pt x="114300" y="109537"/>
                  </a:lnTo>
                  <a:lnTo>
                    <a:pt x="176213" y="85725"/>
                  </a:lnTo>
                  <a:lnTo>
                    <a:pt x="233363" y="76200"/>
                  </a:lnTo>
                  <a:lnTo>
                    <a:pt x="297657" y="69056"/>
                  </a:lnTo>
                  <a:lnTo>
                    <a:pt x="342900" y="66675"/>
                  </a:lnTo>
                  <a:lnTo>
                    <a:pt x="402432" y="76200"/>
                  </a:lnTo>
                  <a:lnTo>
                    <a:pt x="616744" y="88106"/>
                  </a:lnTo>
                  <a:lnTo>
                    <a:pt x="854869" y="92868"/>
                  </a:lnTo>
                  <a:lnTo>
                    <a:pt x="959644" y="92868"/>
                  </a:lnTo>
                  <a:lnTo>
                    <a:pt x="1326357" y="92868"/>
                  </a:lnTo>
                  <a:lnTo>
                    <a:pt x="1457325" y="92868"/>
                  </a:lnTo>
                  <a:lnTo>
                    <a:pt x="1795463" y="90487"/>
                  </a:lnTo>
                  <a:lnTo>
                    <a:pt x="1938338" y="90487"/>
                  </a:lnTo>
                  <a:lnTo>
                    <a:pt x="2107407" y="88106"/>
                  </a:lnTo>
                  <a:lnTo>
                    <a:pt x="2145507" y="85725"/>
                  </a:lnTo>
                  <a:lnTo>
                    <a:pt x="2183607" y="78581"/>
                  </a:lnTo>
                  <a:lnTo>
                    <a:pt x="2219325" y="66675"/>
                  </a:lnTo>
                  <a:lnTo>
                    <a:pt x="2245519" y="50006"/>
                  </a:lnTo>
                  <a:lnTo>
                    <a:pt x="2314575" y="0"/>
                  </a:lnTo>
                  <a:lnTo>
                    <a:pt x="2328863" y="228600"/>
                  </a:lnTo>
                  <a:lnTo>
                    <a:pt x="2271713" y="288131"/>
                  </a:lnTo>
                  <a:lnTo>
                    <a:pt x="2243138" y="323850"/>
                  </a:lnTo>
                  <a:lnTo>
                    <a:pt x="2221707" y="335756"/>
                  </a:lnTo>
                  <a:lnTo>
                    <a:pt x="2200275" y="338137"/>
                  </a:lnTo>
                  <a:lnTo>
                    <a:pt x="2143125" y="326231"/>
                  </a:lnTo>
                  <a:lnTo>
                    <a:pt x="2035969" y="311943"/>
                  </a:lnTo>
                  <a:lnTo>
                    <a:pt x="1914525" y="314325"/>
                  </a:lnTo>
                  <a:lnTo>
                    <a:pt x="1609725" y="311943"/>
                  </a:lnTo>
                  <a:lnTo>
                    <a:pt x="12477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4CE53A9-F65C-479D-913C-8EBE56F03671}"/>
                </a:ext>
              </a:extLst>
            </p:cNvPr>
            <p:cNvSpPr/>
            <p:nvPr/>
          </p:nvSpPr>
          <p:spPr>
            <a:xfrm>
              <a:off x="5484813" y="3382963"/>
              <a:ext cx="1530350" cy="384175"/>
            </a:xfrm>
            <a:custGeom>
              <a:avLst/>
              <a:gdLst>
                <a:gd name="connsiteX0" fmla="*/ 1095375 w 1531144"/>
                <a:gd name="connsiteY0" fmla="*/ 269082 h 383382"/>
                <a:gd name="connsiteX1" fmla="*/ 878681 w 1531144"/>
                <a:gd name="connsiteY1" fmla="*/ 314325 h 383382"/>
                <a:gd name="connsiteX2" fmla="*/ 747712 w 1531144"/>
                <a:gd name="connsiteY2" fmla="*/ 342900 h 383382"/>
                <a:gd name="connsiteX3" fmla="*/ 638175 w 1531144"/>
                <a:gd name="connsiteY3" fmla="*/ 359569 h 383382"/>
                <a:gd name="connsiteX4" fmla="*/ 488156 w 1531144"/>
                <a:gd name="connsiteY4" fmla="*/ 371475 h 383382"/>
                <a:gd name="connsiteX5" fmla="*/ 311944 w 1531144"/>
                <a:gd name="connsiteY5" fmla="*/ 378619 h 383382"/>
                <a:gd name="connsiteX6" fmla="*/ 116681 w 1531144"/>
                <a:gd name="connsiteY6" fmla="*/ 383382 h 383382"/>
                <a:gd name="connsiteX7" fmla="*/ 0 w 1531144"/>
                <a:gd name="connsiteY7" fmla="*/ 376238 h 383382"/>
                <a:gd name="connsiteX8" fmla="*/ 40481 w 1531144"/>
                <a:gd name="connsiteY8" fmla="*/ 280988 h 383382"/>
                <a:gd name="connsiteX9" fmla="*/ 245269 w 1531144"/>
                <a:gd name="connsiteY9" fmla="*/ 257175 h 383382"/>
                <a:gd name="connsiteX10" fmla="*/ 433387 w 1531144"/>
                <a:gd name="connsiteY10" fmla="*/ 221457 h 383382"/>
                <a:gd name="connsiteX11" fmla="*/ 595312 w 1531144"/>
                <a:gd name="connsiteY11" fmla="*/ 185738 h 383382"/>
                <a:gd name="connsiteX12" fmla="*/ 762000 w 1531144"/>
                <a:gd name="connsiteY12" fmla="*/ 140494 h 383382"/>
                <a:gd name="connsiteX13" fmla="*/ 892969 w 1531144"/>
                <a:gd name="connsiteY13" fmla="*/ 102394 h 383382"/>
                <a:gd name="connsiteX14" fmla="*/ 1028700 w 1531144"/>
                <a:gd name="connsiteY14" fmla="*/ 50007 h 383382"/>
                <a:gd name="connsiteX15" fmla="*/ 1133475 w 1531144"/>
                <a:gd name="connsiteY15" fmla="*/ 0 h 383382"/>
                <a:gd name="connsiteX16" fmla="*/ 1162050 w 1531144"/>
                <a:gd name="connsiteY16" fmla="*/ 0 h 383382"/>
                <a:gd name="connsiteX17" fmla="*/ 1221581 w 1531144"/>
                <a:gd name="connsiteY17" fmla="*/ 7144 h 383382"/>
                <a:gd name="connsiteX18" fmla="*/ 1307306 w 1531144"/>
                <a:gd name="connsiteY18" fmla="*/ 21432 h 383382"/>
                <a:gd name="connsiteX19" fmla="*/ 1393031 w 1531144"/>
                <a:gd name="connsiteY19" fmla="*/ 45244 h 383382"/>
                <a:gd name="connsiteX20" fmla="*/ 1457325 w 1531144"/>
                <a:gd name="connsiteY20" fmla="*/ 64294 h 383382"/>
                <a:gd name="connsiteX21" fmla="*/ 1481137 w 1531144"/>
                <a:gd name="connsiteY21" fmla="*/ 71438 h 383382"/>
                <a:gd name="connsiteX22" fmla="*/ 1504950 w 1531144"/>
                <a:gd name="connsiteY22" fmla="*/ 90488 h 383382"/>
                <a:gd name="connsiteX23" fmla="*/ 1524000 w 1531144"/>
                <a:gd name="connsiteY23" fmla="*/ 116682 h 383382"/>
                <a:gd name="connsiteX24" fmla="*/ 1528762 w 1531144"/>
                <a:gd name="connsiteY24" fmla="*/ 130969 h 383382"/>
                <a:gd name="connsiteX25" fmla="*/ 1531144 w 1531144"/>
                <a:gd name="connsiteY25" fmla="*/ 157163 h 383382"/>
                <a:gd name="connsiteX26" fmla="*/ 1514475 w 1531144"/>
                <a:gd name="connsiteY26" fmla="*/ 180975 h 383382"/>
                <a:gd name="connsiteX27" fmla="*/ 1478756 w 1531144"/>
                <a:gd name="connsiteY27" fmla="*/ 204788 h 383382"/>
                <a:gd name="connsiteX28" fmla="*/ 1433512 w 1531144"/>
                <a:gd name="connsiteY28" fmla="*/ 223838 h 383382"/>
                <a:gd name="connsiteX29" fmla="*/ 1283494 w 1531144"/>
                <a:gd name="connsiteY29" fmla="*/ 242888 h 383382"/>
                <a:gd name="connsiteX30" fmla="*/ 1095375 w 1531144"/>
                <a:gd name="connsiteY30" fmla="*/ 269082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31144" h="383382">
                  <a:moveTo>
                    <a:pt x="1095375" y="269082"/>
                  </a:moveTo>
                  <a:lnTo>
                    <a:pt x="878681" y="314325"/>
                  </a:lnTo>
                  <a:lnTo>
                    <a:pt x="747712" y="342900"/>
                  </a:lnTo>
                  <a:lnTo>
                    <a:pt x="638175" y="359569"/>
                  </a:lnTo>
                  <a:lnTo>
                    <a:pt x="488156" y="371475"/>
                  </a:lnTo>
                  <a:lnTo>
                    <a:pt x="311944" y="378619"/>
                  </a:lnTo>
                  <a:lnTo>
                    <a:pt x="116681" y="383382"/>
                  </a:lnTo>
                  <a:lnTo>
                    <a:pt x="0" y="376238"/>
                  </a:lnTo>
                  <a:lnTo>
                    <a:pt x="40481" y="280988"/>
                  </a:lnTo>
                  <a:lnTo>
                    <a:pt x="245269" y="257175"/>
                  </a:lnTo>
                  <a:lnTo>
                    <a:pt x="433387" y="221457"/>
                  </a:lnTo>
                  <a:lnTo>
                    <a:pt x="595312" y="185738"/>
                  </a:lnTo>
                  <a:lnTo>
                    <a:pt x="762000" y="140494"/>
                  </a:lnTo>
                  <a:lnTo>
                    <a:pt x="892969" y="102394"/>
                  </a:lnTo>
                  <a:lnTo>
                    <a:pt x="1028700" y="50007"/>
                  </a:lnTo>
                  <a:lnTo>
                    <a:pt x="1133475" y="0"/>
                  </a:lnTo>
                  <a:lnTo>
                    <a:pt x="1162050" y="0"/>
                  </a:lnTo>
                  <a:lnTo>
                    <a:pt x="1221581" y="7144"/>
                  </a:lnTo>
                  <a:lnTo>
                    <a:pt x="1307306" y="21432"/>
                  </a:lnTo>
                  <a:lnTo>
                    <a:pt x="1393031" y="45244"/>
                  </a:lnTo>
                  <a:lnTo>
                    <a:pt x="1457325" y="64294"/>
                  </a:lnTo>
                  <a:lnTo>
                    <a:pt x="1481137" y="71438"/>
                  </a:lnTo>
                  <a:lnTo>
                    <a:pt x="1504950" y="90488"/>
                  </a:lnTo>
                  <a:lnTo>
                    <a:pt x="1524000" y="116682"/>
                  </a:lnTo>
                  <a:lnTo>
                    <a:pt x="1528762" y="130969"/>
                  </a:lnTo>
                  <a:lnTo>
                    <a:pt x="1531144" y="157163"/>
                  </a:lnTo>
                  <a:lnTo>
                    <a:pt x="1514475" y="180975"/>
                  </a:lnTo>
                  <a:lnTo>
                    <a:pt x="1478756" y="204788"/>
                  </a:lnTo>
                  <a:lnTo>
                    <a:pt x="1433512" y="223838"/>
                  </a:lnTo>
                  <a:lnTo>
                    <a:pt x="1283494" y="242888"/>
                  </a:lnTo>
                  <a:lnTo>
                    <a:pt x="1095375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E320248-C3EE-4B9D-9365-24E8798ED8A6}"/>
                </a:ext>
              </a:extLst>
            </p:cNvPr>
            <p:cNvSpPr/>
            <p:nvPr/>
          </p:nvSpPr>
          <p:spPr>
            <a:xfrm rot="16200000">
              <a:off x="4695826" y="4011612"/>
              <a:ext cx="2190750" cy="1539875"/>
            </a:xfrm>
            <a:custGeom>
              <a:avLst/>
              <a:gdLst>
                <a:gd name="connsiteX0" fmla="*/ 1332769 w 2192055"/>
                <a:gd name="connsiteY0" fmla="*/ 1257613 h 1540701"/>
                <a:gd name="connsiteX1" fmla="*/ 1177447 w 2192055"/>
                <a:gd name="connsiteY1" fmla="*/ 1169931 h 1540701"/>
                <a:gd name="connsiteX2" fmla="*/ 1047176 w 2192055"/>
                <a:gd name="connsiteY2" fmla="*/ 1099785 h 1540701"/>
                <a:gd name="connsiteX3" fmla="*/ 844254 w 2192055"/>
                <a:gd name="connsiteY3" fmla="*/ 982040 h 1540701"/>
                <a:gd name="connsiteX4" fmla="*/ 729015 w 2192055"/>
                <a:gd name="connsiteY4" fmla="*/ 886842 h 1540701"/>
                <a:gd name="connsiteX5" fmla="*/ 603755 w 2192055"/>
                <a:gd name="connsiteY5" fmla="*/ 779119 h 1540701"/>
                <a:gd name="connsiteX6" fmla="*/ 513567 w 2192055"/>
                <a:gd name="connsiteY6" fmla="*/ 696447 h 1540701"/>
                <a:gd name="connsiteX7" fmla="*/ 410854 w 2192055"/>
                <a:gd name="connsiteY7" fmla="*/ 596239 h 1540701"/>
                <a:gd name="connsiteX8" fmla="*/ 330687 w 2192055"/>
                <a:gd name="connsiteY8" fmla="*/ 516072 h 1540701"/>
                <a:gd name="connsiteX9" fmla="*/ 265552 w 2192055"/>
                <a:gd name="connsiteY9" fmla="*/ 440916 h 1540701"/>
                <a:gd name="connsiteX10" fmla="*/ 197911 w 2192055"/>
                <a:gd name="connsiteY10" fmla="*/ 350728 h 1540701"/>
                <a:gd name="connsiteX11" fmla="*/ 147807 w 2192055"/>
                <a:gd name="connsiteY11" fmla="*/ 280583 h 1540701"/>
                <a:gd name="connsiteX12" fmla="*/ 92693 w 2192055"/>
                <a:gd name="connsiteY12" fmla="*/ 192901 h 1540701"/>
                <a:gd name="connsiteX13" fmla="*/ 45094 w 2192055"/>
                <a:gd name="connsiteY13" fmla="*/ 117744 h 1540701"/>
                <a:gd name="connsiteX14" fmla="*/ 22547 w 2192055"/>
                <a:gd name="connsiteY14" fmla="*/ 77661 h 1540701"/>
                <a:gd name="connsiteX15" fmla="*/ 5011 w 2192055"/>
                <a:gd name="connsiteY15" fmla="*/ 47599 h 1540701"/>
                <a:gd name="connsiteX16" fmla="*/ 0 w 2192055"/>
                <a:gd name="connsiteY16" fmla="*/ 30062 h 1540701"/>
                <a:gd name="connsiteX17" fmla="*/ 0 w 2192055"/>
                <a:gd name="connsiteY17" fmla="*/ 17536 h 1540701"/>
                <a:gd name="connsiteX18" fmla="*/ 5011 w 2192055"/>
                <a:gd name="connsiteY18" fmla="*/ 2505 h 1540701"/>
                <a:gd name="connsiteX19" fmla="*/ 20042 w 2192055"/>
                <a:gd name="connsiteY19" fmla="*/ 0 h 1540701"/>
                <a:gd name="connsiteX20" fmla="*/ 42589 w 2192055"/>
                <a:gd name="connsiteY20" fmla="*/ 7515 h 1540701"/>
                <a:gd name="connsiteX21" fmla="*/ 65136 w 2192055"/>
                <a:gd name="connsiteY21" fmla="*/ 25052 h 1540701"/>
                <a:gd name="connsiteX22" fmla="*/ 165344 w 2192055"/>
                <a:gd name="connsiteY22" fmla="*/ 137786 h 1540701"/>
                <a:gd name="connsiteX23" fmla="*/ 278078 w 2192055"/>
                <a:gd name="connsiteY23" fmla="*/ 248015 h 1540701"/>
                <a:gd name="connsiteX24" fmla="*/ 413359 w 2192055"/>
                <a:gd name="connsiteY24" fmla="*/ 375781 h 1540701"/>
                <a:gd name="connsiteX25" fmla="*/ 501041 w 2192055"/>
                <a:gd name="connsiteY25" fmla="*/ 453442 h 1540701"/>
                <a:gd name="connsiteX26" fmla="*/ 593734 w 2192055"/>
                <a:gd name="connsiteY26" fmla="*/ 526093 h 1540701"/>
                <a:gd name="connsiteX27" fmla="*/ 691437 w 2192055"/>
                <a:gd name="connsiteY27" fmla="*/ 603754 h 1540701"/>
                <a:gd name="connsiteX28" fmla="*/ 771603 w 2192055"/>
                <a:gd name="connsiteY28" fmla="*/ 658869 h 1540701"/>
                <a:gd name="connsiteX29" fmla="*/ 859286 w 2192055"/>
                <a:gd name="connsiteY29" fmla="*/ 721499 h 1540701"/>
                <a:gd name="connsiteX30" fmla="*/ 949473 w 2192055"/>
                <a:gd name="connsiteY30" fmla="*/ 781624 h 1540701"/>
                <a:gd name="connsiteX31" fmla="*/ 1047176 w 2192055"/>
                <a:gd name="connsiteY31" fmla="*/ 846759 h 1540701"/>
                <a:gd name="connsiteX32" fmla="*/ 1220035 w 2192055"/>
                <a:gd name="connsiteY32" fmla="*/ 931936 h 1540701"/>
                <a:gd name="connsiteX33" fmla="*/ 1370348 w 2192055"/>
                <a:gd name="connsiteY33" fmla="*/ 1002082 h 1540701"/>
                <a:gd name="connsiteX34" fmla="*/ 1520660 w 2192055"/>
                <a:gd name="connsiteY34" fmla="*/ 1062207 h 1540701"/>
                <a:gd name="connsiteX35" fmla="*/ 1668467 w 2192055"/>
                <a:gd name="connsiteY35" fmla="*/ 1112311 h 1540701"/>
                <a:gd name="connsiteX36" fmla="*/ 1743623 w 2192055"/>
                <a:gd name="connsiteY36" fmla="*/ 1134858 h 1540701"/>
                <a:gd name="connsiteX37" fmla="*/ 1816274 w 2192055"/>
                <a:gd name="connsiteY37" fmla="*/ 1154899 h 1540701"/>
                <a:gd name="connsiteX38" fmla="*/ 1871389 w 2192055"/>
                <a:gd name="connsiteY38" fmla="*/ 1164920 h 1540701"/>
                <a:gd name="connsiteX39" fmla="*/ 1918988 w 2192055"/>
                <a:gd name="connsiteY39" fmla="*/ 1172436 h 1540701"/>
                <a:gd name="connsiteX40" fmla="*/ 1964081 w 2192055"/>
                <a:gd name="connsiteY40" fmla="*/ 1174941 h 1540701"/>
                <a:gd name="connsiteX41" fmla="*/ 2011680 w 2192055"/>
                <a:gd name="connsiteY41" fmla="*/ 1174941 h 1540701"/>
                <a:gd name="connsiteX42" fmla="*/ 2056774 w 2192055"/>
                <a:gd name="connsiteY42" fmla="*/ 1169931 h 1540701"/>
                <a:gd name="connsiteX43" fmla="*/ 2104373 w 2192055"/>
                <a:gd name="connsiteY43" fmla="*/ 1149889 h 1540701"/>
                <a:gd name="connsiteX44" fmla="*/ 2161992 w 2192055"/>
                <a:gd name="connsiteY44" fmla="*/ 1104795 h 1540701"/>
                <a:gd name="connsiteX45" fmla="*/ 2192055 w 2192055"/>
                <a:gd name="connsiteY45" fmla="*/ 1194983 h 1540701"/>
                <a:gd name="connsiteX46" fmla="*/ 2134435 w 2192055"/>
                <a:gd name="connsiteY46" fmla="*/ 1277654 h 1540701"/>
                <a:gd name="connsiteX47" fmla="*/ 2094352 w 2192055"/>
                <a:gd name="connsiteY47" fmla="*/ 1357821 h 1540701"/>
                <a:gd name="connsiteX48" fmla="*/ 2046753 w 2192055"/>
                <a:gd name="connsiteY48" fmla="*/ 1440493 h 1540701"/>
                <a:gd name="connsiteX49" fmla="*/ 1999154 w 2192055"/>
                <a:gd name="connsiteY49" fmla="*/ 1500618 h 1540701"/>
                <a:gd name="connsiteX50" fmla="*/ 1969092 w 2192055"/>
                <a:gd name="connsiteY50" fmla="*/ 1528175 h 1540701"/>
                <a:gd name="connsiteX51" fmla="*/ 1946545 w 2192055"/>
                <a:gd name="connsiteY51" fmla="*/ 1540701 h 1540701"/>
                <a:gd name="connsiteX52" fmla="*/ 1926503 w 2192055"/>
                <a:gd name="connsiteY52" fmla="*/ 1540701 h 1540701"/>
                <a:gd name="connsiteX53" fmla="*/ 1896441 w 2192055"/>
                <a:gd name="connsiteY53" fmla="*/ 1535691 h 1540701"/>
                <a:gd name="connsiteX54" fmla="*/ 1873894 w 2192055"/>
                <a:gd name="connsiteY54" fmla="*/ 1523165 h 1540701"/>
                <a:gd name="connsiteX55" fmla="*/ 1841326 w 2192055"/>
                <a:gd name="connsiteY55" fmla="*/ 1490597 h 1540701"/>
                <a:gd name="connsiteX56" fmla="*/ 1801243 w 2192055"/>
                <a:gd name="connsiteY56" fmla="*/ 1458029 h 1540701"/>
                <a:gd name="connsiteX57" fmla="*/ 1746128 w 2192055"/>
                <a:gd name="connsiteY57" fmla="*/ 1430472 h 1540701"/>
                <a:gd name="connsiteX58" fmla="*/ 1560743 w 2192055"/>
                <a:gd name="connsiteY58" fmla="*/ 1350305 h 1540701"/>
                <a:gd name="connsiteX59" fmla="*/ 1332769 w 2192055"/>
                <a:gd name="connsiteY59" fmla="*/ 1257613 h 154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2055" h="1540701">
                  <a:moveTo>
                    <a:pt x="1332769" y="1257613"/>
                  </a:moveTo>
                  <a:lnTo>
                    <a:pt x="1177447" y="1169931"/>
                  </a:lnTo>
                  <a:lnTo>
                    <a:pt x="1047176" y="1099785"/>
                  </a:lnTo>
                  <a:lnTo>
                    <a:pt x="844254" y="982040"/>
                  </a:lnTo>
                  <a:lnTo>
                    <a:pt x="729015" y="886842"/>
                  </a:lnTo>
                  <a:lnTo>
                    <a:pt x="603755" y="779119"/>
                  </a:lnTo>
                  <a:lnTo>
                    <a:pt x="513567" y="696447"/>
                  </a:lnTo>
                  <a:lnTo>
                    <a:pt x="410854" y="596239"/>
                  </a:lnTo>
                  <a:lnTo>
                    <a:pt x="330687" y="516072"/>
                  </a:lnTo>
                  <a:lnTo>
                    <a:pt x="265552" y="440916"/>
                  </a:lnTo>
                  <a:lnTo>
                    <a:pt x="197911" y="350728"/>
                  </a:lnTo>
                  <a:lnTo>
                    <a:pt x="147807" y="280583"/>
                  </a:lnTo>
                  <a:lnTo>
                    <a:pt x="92693" y="192901"/>
                  </a:lnTo>
                  <a:lnTo>
                    <a:pt x="45094" y="117744"/>
                  </a:lnTo>
                  <a:lnTo>
                    <a:pt x="22547" y="77661"/>
                  </a:lnTo>
                  <a:lnTo>
                    <a:pt x="5011" y="47599"/>
                  </a:lnTo>
                  <a:lnTo>
                    <a:pt x="0" y="30062"/>
                  </a:lnTo>
                  <a:lnTo>
                    <a:pt x="0" y="17536"/>
                  </a:lnTo>
                  <a:lnTo>
                    <a:pt x="5011" y="2505"/>
                  </a:lnTo>
                  <a:lnTo>
                    <a:pt x="20042" y="0"/>
                  </a:lnTo>
                  <a:lnTo>
                    <a:pt x="42589" y="7515"/>
                  </a:lnTo>
                  <a:lnTo>
                    <a:pt x="65136" y="25052"/>
                  </a:lnTo>
                  <a:lnTo>
                    <a:pt x="165344" y="137786"/>
                  </a:lnTo>
                  <a:lnTo>
                    <a:pt x="278078" y="248015"/>
                  </a:lnTo>
                  <a:lnTo>
                    <a:pt x="413359" y="375781"/>
                  </a:lnTo>
                  <a:lnTo>
                    <a:pt x="501041" y="453442"/>
                  </a:lnTo>
                  <a:lnTo>
                    <a:pt x="593734" y="526093"/>
                  </a:lnTo>
                  <a:lnTo>
                    <a:pt x="691437" y="603754"/>
                  </a:lnTo>
                  <a:lnTo>
                    <a:pt x="771603" y="658869"/>
                  </a:lnTo>
                  <a:lnTo>
                    <a:pt x="859286" y="721499"/>
                  </a:lnTo>
                  <a:lnTo>
                    <a:pt x="949473" y="781624"/>
                  </a:lnTo>
                  <a:lnTo>
                    <a:pt x="1047176" y="846759"/>
                  </a:lnTo>
                  <a:lnTo>
                    <a:pt x="1220035" y="931936"/>
                  </a:lnTo>
                  <a:lnTo>
                    <a:pt x="1370348" y="1002082"/>
                  </a:lnTo>
                  <a:lnTo>
                    <a:pt x="1520660" y="1062207"/>
                  </a:lnTo>
                  <a:lnTo>
                    <a:pt x="1668467" y="1112311"/>
                  </a:lnTo>
                  <a:lnTo>
                    <a:pt x="1743623" y="1134858"/>
                  </a:lnTo>
                  <a:lnTo>
                    <a:pt x="1816274" y="1154899"/>
                  </a:lnTo>
                  <a:lnTo>
                    <a:pt x="1871389" y="1164920"/>
                  </a:lnTo>
                  <a:lnTo>
                    <a:pt x="1918988" y="1172436"/>
                  </a:lnTo>
                  <a:lnTo>
                    <a:pt x="1964081" y="1174941"/>
                  </a:lnTo>
                  <a:lnTo>
                    <a:pt x="2011680" y="1174941"/>
                  </a:lnTo>
                  <a:lnTo>
                    <a:pt x="2056774" y="1169931"/>
                  </a:lnTo>
                  <a:lnTo>
                    <a:pt x="2104373" y="1149889"/>
                  </a:lnTo>
                  <a:lnTo>
                    <a:pt x="2161992" y="1104795"/>
                  </a:lnTo>
                  <a:lnTo>
                    <a:pt x="2192055" y="1194983"/>
                  </a:lnTo>
                  <a:lnTo>
                    <a:pt x="2134435" y="1277654"/>
                  </a:lnTo>
                  <a:lnTo>
                    <a:pt x="2094352" y="1357821"/>
                  </a:lnTo>
                  <a:lnTo>
                    <a:pt x="2046753" y="1440493"/>
                  </a:lnTo>
                  <a:lnTo>
                    <a:pt x="1999154" y="1500618"/>
                  </a:lnTo>
                  <a:lnTo>
                    <a:pt x="1969092" y="1528175"/>
                  </a:lnTo>
                  <a:lnTo>
                    <a:pt x="1946545" y="1540701"/>
                  </a:lnTo>
                  <a:lnTo>
                    <a:pt x="1926503" y="1540701"/>
                  </a:lnTo>
                  <a:lnTo>
                    <a:pt x="1896441" y="1535691"/>
                  </a:lnTo>
                  <a:lnTo>
                    <a:pt x="1873894" y="1523165"/>
                  </a:lnTo>
                  <a:lnTo>
                    <a:pt x="1841326" y="1490597"/>
                  </a:lnTo>
                  <a:lnTo>
                    <a:pt x="1801243" y="1458029"/>
                  </a:lnTo>
                  <a:lnTo>
                    <a:pt x="1746128" y="1430472"/>
                  </a:lnTo>
                  <a:lnTo>
                    <a:pt x="1560743" y="1350305"/>
                  </a:lnTo>
                  <a:lnTo>
                    <a:pt x="1332769" y="1257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59348BF-7F2D-4082-881B-CCC5A6D9A0A5}"/>
                </a:ext>
              </a:extLst>
            </p:cNvPr>
            <p:cNvSpPr/>
            <p:nvPr/>
          </p:nvSpPr>
          <p:spPr>
            <a:xfrm>
              <a:off x="5453063" y="4297363"/>
              <a:ext cx="1933575" cy="1635125"/>
            </a:xfrm>
            <a:custGeom>
              <a:avLst/>
              <a:gdLst>
                <a:gd name="connsiteX0" fmla="*/ 762000 w 1932214"/>
                <a:gd name="connsiteY0" fmla="*/ 1058635 h 1635578"/>
                <a:gd name="connsiteX1" fmla="*/ 527957 w 1932214"/>
                <a:gd name="connsiteY1" fmla="*/ 721178 h 1635578"/>
                <a:gd name="connsiteX2" fmla="*/ 427264 w 1932214"/>
                <a:gd name="connsiteY2" fmla="*/ 560614 h 1635578"/>
                <a:gd name="connsiteX3" fmla="*/ 351064 w 1932214"/>
                <a:gd name="connsiteY3" fmla="*/ 459921 h 1635578"/>
                <a:gd name="connsiteX4" fmla="*/ 277586 w 1932214"/>
                <a:gd name="connsiteY4" fmla="*/ 359228 h 1635578"/>
                <a:gd name="connsiteX5" fmla="*/ 206828 w 1932214"/>
                <a:gd name="connsiteY5" fmla="*/ 272143 h 1635578"/>
                <a:gd name="connsiteX6" fmla="*/ 138793 w 1932214"/>
                <a:gd name="connsiteY6" fmla="*/ 195943 h 1635578"/>
                <a:gd name="connsiteX7" fmla="*/ 81643 w 1932214"/>
                <a:gd name="connsiteY7" fmla="*/ 136071 h 1635578"/>
                <a:gd name="connsiteX8" fmla="*/ 46264 w 1932214"/>
                <a:gd name="connsiteY8" fmla="*/ 111578 h 1635578"/>
                <a:gd name="connsiteX9" fmla="*/ 21771 w 1932214"/>
                <a:gd name="connsiteY9" fmla="*/ 95250 h 1635578"/>
                <a:gd name="connsiteX10" fmla="*/ 8164 w 1932214"/>
                <a:gd name="connsiteY10" fmla="*/ 81643 h 1635578"/>
                <a:gd name="connsiteX11" fmla="*/ 0 w 1932214"/>
                <a:gd name="connsiteY11" fmla="*/ 54428 h 1635578"/>
                <a:gd name="connsiteX12" fmla="*/ 2721 w 1932214"/>
                <a:gd name="connsiteY12" fmla="*/ 29935 h 1635578"/>
                <a:gd name="connsiteX13" fmla="*/ 8164 w 1932214"/>
                <a:gd name="connsiteY13" fmla="*/ 16328 h 1635578"/>
                <a:gd name="connsiteX14" fmla="*/ 27214 w 1932214"/>
                <a:gd name="connsiteY14" fmla="*/ 5443 h 1635578"/>
                <a:gd name="connsiteX15" fmla="*/ 62593 w 1932214"/>
                <a:gd name="connsiteY15" fmla="*/ 0 h 1635578"/>
                <a:gd name="connsiteX16" fmla="*/ 103414 w 1932214"/>
                <a:gd name="connsiteY16" fmla="*/ 13607 h 1635578"/>
                <a:gd name="connsiteX17" fmla="*/ 195943 w 1932214"/>
                <a:gd name="connsiteY17" fmla="*/ 68035 h 1635578"/>
                <a:gd name="connsiteX18" fmla="*/ 269421 w 1932214"/>
                <a:gd name="connsiteY18" fmla="*/ 122464 h 1635578"/>
                <a:gd name="connsiteX19" fmla="*/ 348343 w 1932214"/>
                <a:gd name="connsiteY19" fmla="*/ 187778 h 1635578"/>
                <a:gd name="connsiteX20" fmla="*/ 408214 w 1932214"/>
                <a:gd name="connsiteY20" fmla="*/ 247650 h 1635578"/>
                <a:gd name="connsiteX21" fmla="*/ 519793 w 1932214"/>
                <a:gd name="connsiteY21" fmla="*/ 372835 h 1635578"/>
                <a:gd name="connsiteX22" fmla="*/ 658586 w 1932214"/>
                <a:gd name="connsiteY22" fmla="*/ 500743 h 1635578"/>
                <a:gd name="connsiteX23" fmla="*/ 813707 w 1932214"/>
                <a:gd name="connsiteY23" fmla="*/ 666750 h 1635578"/>
                <a:gd name="connsiteX24" fmla="*/ 903514 w 1932214"/>
                <a:gd name="connsiteY24" fmla="*/ 772885 h 1635578"/>
                <a:gd name="connsiteX25" fmla="*/ 974271 w 1932214"/>
                <a:gd name="connsiteY25" fmla="*/ 846364 h 1635578"/>
                <a:gd name="connsiteX26" fmla="*/ 1055914 w 1932214"/>
                <a:gd name="connsiteY26" fmla="*/ 928007 h 1635578"/>
                <a:gd name="connsiteX27" fmla="*/ 1178378 w 1932214"/>
                <a:gd name="connsiteY27" fmla="*/ 1045028 h 1635578"/>
                <a:gd name="connsiteX28" fmla="*/ 1265464 w 1932214"/>
                <a:gd name="connsiteY28" fmla="*/ 1126671 h 1635578"/>
                <a:gd name="connsiteX29" fmla="*/ 1355271 w 1932214"/>
                <a:gd name="connsiteY29" fmla="*/ 1200150 h 1635578"/>
                <a:gd name="connsiteX30" fmla="*/ 1439636 w 1932214"/>
                <a:gd name="connsiteY30" fmla="*/ 1262743 h 1635578"/>
                <a:gd name="connsiteX31" fmla="*/ 1570264 w 1932214"/>
                <a:gd name="connsiteY31" fmla="*/ 1355271 h 1635578"/>
                <a:gd name="connsiteX32" fmla="*/ 1700893 w 1932214"/>
                <a:gd name="connsiteY32" fmla="*/ 1436914 h 1635578"/>
                <a:gd name="connsiteX33" fmla="*/ 1826078 w 1932214"/>
                <a:gd name="connsiteY33" fmla="*/ 1515835 h 1635578"/>
                <a:gd name="connsiteX34" fmla="*/ 1910443 w 1932214"/>
                <a:gd name="connsiteY34" fmla="*/ 1570264 h 1635578"/>
                <a:gd name="connsiteX35" fmla="*/ 1926771 w 1932214"/>
                <a:gd name="connsiteY35" fmla="*/ 1586593 h 1635578"/>
                <a:gd name="connsiteX36" fmla="*/ 1932214 w 1932214"/>
                <a:gd name="connsiteY36" fmla="*/ 1605643 h 1635578"/>
                <a:gd name="connsiteX37" fmla="*/ 1921328 w 1932214"/>
                <a:gd name="connsiteY37" fmla="*/ 1621971 h 1635578"/>
                <a:gd name="connsiteX38" fmla="*/ 1885950 w 1932214"/>
                <a:gd name="connsiteY38" fmla="*/ 1635578 h 1635578"/>
                <a:gd name="connsiteX39" fmla="*/ 1828800 w 1932214"/>
                <a:gd name="connsiteY39" fmla="*/ 1630135 h 1635578"/>
                <a:gd name="connsiteX40" fmla="*/ 1679121 w 1932214"/>
                <a:gd name="connsiteY40" fmla="*/ 1619250 h 1635578"/>
                <a:gd name="connsiteX41" fmla="*/ 1491343 w 1932214"/>
                <a:gd name="connsiteY41" fmla="*/ 1602921 h 1635578"/>
                <a:gd name="connsiteX42" fmla="*/ 1374321 w 1932214"/>
                <a:gd name="connsiteY42" fmla="*/ 1594757 h 1635578"/>
                <a:gd name="connsiteX43" fmla="*/ 1270907 w 1932214"/>
                <a:gd name="connsiteY43" fmla="*/ 1583871 h 1635578"/>
                <a:gd name="connsiteX44" fmla="*/ 1219200 w 1932214"/>
                <a:gd name="connsiteY44" fmla="*/ 1570264 h 1635578"/>
                <a:gd name="connsiteX45" fmla="*/ 1170214 w 1932214"/>
                <a:gd name="connsiteY45" fmla="*/ 1551214 h 1635578"/>
                <a:gd name="connsiteX46" fmla="*/ 1113064 w 1932214"/>
                <a:gd name="connsiteY46" fmla="*/ 1518557 h 1635578"/>
                <a:gd name="connsiteX47" fmla="*/ 1064078 w 1932214"/>
                <a:gd name="connsiteY47" fmla="*/ 1480457 h 1635578"/>
                <a:gd name="connsiteX48" fmla="*/ 987878 w 1932214"/>
                <a:gd name="connsiteY48" fmla="*/ 1401535 h 1635578"/>
                <a:gd name="connsiteX49" fmla="*/ 917121 w 1932214"/>
                <a:gd name="connsiteY49" fmla="*/ 1300843 h 1635578"/>
                <a:gd name="connsiteX50" fmla="*/ 827314 w 1932214"/>
                <a:gd name="connsiteY50" fmla="*/ 1151164 h 1635578"/>
                <a:gd name="connsiteX51" fmla="*/ 762000 w 1932214"/>
                <a:gd name="connsiteY51" fmla="*/ 1058635 h 16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32214" h="1635578">
                  <a:moveTo>
                    <a:pt x="762000" y="1058635"/>
                  </a:moveTo>
                  <a:lnTo>
                    <a:pt x="527957" y="721178"/>
                  </a:lnTo>
                  <a:lnTo>
                    <a:pt x="427264" y="560614"/>
                  </a:lnTo>
                  <a:lnTo>
                    <a:pt x="351064" y="459921"/>
                  </a:lnTo>
                  <a:lnTo>
                    <a:pt x="277586" y="359228"/>
                  </a:lnTo>
                  <a:lnTo>
                    <a:pt x="206828" y="272143"/>
                  </a:lnTo>
                  <a:lnTo>
                    <a:pt x="138793" y="195943"/>
                  </a:lnTo>
                  <a:lnTo>
                    <a:pt x="81643" y="136071"/>
                  </a:lnTo>
                  <a:lnTo>
                    <a:pt x="46264" y="111578"/>
                  </a:lnTo>
                  <a:lnTo>
                    <a:pt x="21771" y="95250"/>
                  </a:lnTo>
                  <a:lnTo>
                    <a:pt x="8164" y="81643"/>
                  </a:lnTo>
                  <a:lnTo>
                    <a:pt x="0" y="54428"/>
                  </a:lnTo>
                  <a:lnTo>
                    <a:pt x="2721" y="29935"/>
                  </a:lnTo>
                  <a:lnTo>
                    <a:pt x="8164" y="16328"/>
                  </a:lnTo>
                  <a:lnTo>
                    <a:pt x="27214" y="5443"/>
                  </a:lnTo>
                  <a:lnTo>
                    <a:pt x="62593" y="0"/>
                  </a:lnTo>
                  <a:lnTo>
                    <a:pt x="103414" y="13607"/>
                  </a:lnTo>
                  <a:lnTo>
                    <a:pt x="195943" y="68035"/>
                  </a:lnTo>
                  <a:lnTo>
                    <a:pt x="269421" y="122464"/>
                  </a:lnTo>
                  <a:lnTo>
                    <a:pt x="348343" y="187778"/>
                  </a:lnTo>
                  <a:lnTo>
                    <a:pt x="408214" y="247650"/>
                  </a:lnTo>
                  <a:lnTo>
                    <a:pt x="519793" y="372835"/>
                  </a:lnTo>
                  <a:lnTo>
                    <a:pt x="658586" y="500743"/>
                  </a:lnTo>
                  <a:lnTo>
                    <a:pt x="813707" y="666750"/>
                  </a:lnTo>
                  <a:lnTo>
                    <a:pt x="903514" y="772885"/>
                  </a:lnTo>
                  <a:lnTo>
                    <a:pt x="974271" y="846364"/>
                  </a:lnTo>
                  <a:lnTo>
                    <a:pt x="1055914" y="928007"/>
                  </a:lnTo>
                  <a:lnTo>
                    <a:pt x="1178378" y="1045028"/>
                  </a:lnTo>
                  <a:lnTo>
                    <a:pt x="1265464" y="1126671"/>
                  </a:lnTo>
                  <a:lnTo>
                    <a:pt x="1355271" y="1200150"/>
                  </a:lnTo>
                  <a:lnTo>
                    <a:pt x="1439636" y="1262743"/>
                  </a:lnTo>
                  <a:lnTo>
                    <a:pt x="1570264" y="1355271"/>
                  </a:lnTo>
                  <a:lnTo>
                    <a:pt x="1700893" y="1436914"/>
                  </a:lnTo>
                  <a:lnTo>
                    <a:pt x="1826078" y="1515835"/>
                  </a:lnTo>
                  <a:lnTo>
                    <a:pt x="1910443" y="1570264"/>
                  </a:lnTo>
                  <a:lnTo>
                    <a:pt x="1926771" y="1586593"/>
                  </a:lnTo>
                  <a:lnTo>
                    <a:pt x="1932214" y="1605643"/>
                  </a:lnTo>
                  <a:lnTo>
                    <a:pt x="1921328" y="1621971"/>
                  </a:lnTo>
                  <a:lnTo>
                    <a:pt x="1885950" y="1635578"/>
                  </a:lnTo>
                  <a:lnTo>
                    <a:pt x="1828800" y="1630135"/>
                  </a:lnTo>
                  <a:lnTo>
                    <a:pt x="1679121" y="1619250"/>
                  </a:lnTo>
                  <a:lnTo>
                    <a:pt x="1491343" y="1602921"/>
                  </a:lnTo>
                  <a:lnTo>
                    <a:pt x="1374321" y="1594757"/>
                  </a:lnTo>
                  <a:lnTo>
                    <a:pt x="1270907" y="1583871"/>
                  </a:lnTo>
                  <a:lnTo>
                    <a:pt x="1219200" y="1570264"/>
                  </a:lnTo>
                  <a:lnTo>
                    <a:pt x="1170214" y="1551214"/>
                  </a:lnTo>
                  <a:lnTo>
                    <a:pt x="1113064" y="1518557"/>
                  </a:lnTo>
                  <a:lnTo>
                    <a:pt x="1064078" y="1480457"/>
                  </a:lnTo>
                  <a:lnTo>
                    <a:pt x="987878" y="1401535"/>
                  </a:lnTo>
                  <a:lnTo>
                    <a:pt x="917121" y="1300843"/>
                  </a:lnTo>
                  <a:lnTo>
                    <a:pt x="827314" y="1151164"/>
                  </a:lnTo>
                  <a:lnTo>
                    <a:pt x="762000" y="10586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利用案内を読もう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勤 誌 延 幼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2506297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77DB61-10BA-4479-A21F-58CF17C966AF}"/>
              </a:ext>
            </a:extLst>
          </p:cNvPr>
          <p:cNvSpPr/>
          <p:nvPr/>
        </p:nvSpPr>
        <p:spPr>
          <a:xfrm>
            <a:off x="2455863" y="2024063"/>
            <a:ext cx="2535237" cy="492125"/>
          </a:xfrm>
          <a:custGeom>
            <a:avLst/>
            <a:gdLst>
              <a:gd name="connsiteX0" fmla="*/ 1304925 w 2536031"/>
              <a:gd name="connsiteY0" fmla="*/ 278606 h 492918"/>
              <a:gd name="connsiteX1" fmla="*/ 1071562 w 2536031"/>
              <a:gd name="connsiteY1" fmla="*/ 311943 h 492918"/>
              <a:gd name="connsiteX2" fmla="*/ 900112 w 2536031"/>
              <a:gd name="connsiteY2" fmla="*/ 340518 h 492918"/>
              <a:gd name="connsiteX3" fmla="*/ 747712 w 2536031"/>
              <a:gd name="connsiteY3" fmla="*/ 376237 h 492918"/>
              <a:gd name="connsiteX4" fmla="*/ 619125 w 2536031"/>
              <a:gd name="connsiteY4" fmla="*/ 407193 h 492918"/>
              <a:gd name="connsiteX5" fmla="*/ 519112 w 2536031"/>
              <a:gd name="connsiteY5" fmla="*/ 440531 h 492918"/>
              <a:gd name="connsiteX6" fmla="*/ 464344 w 2536031"/>
              <a:gd name="connsiteY6" fmla="*/ 466725 h 492918"/>
              <a:gd name="connsiteX7" fmla="*/ 431006 w 2536031"/>
              <a:gd name="connsiteY7" fmla="*/ 481012 h 492918"/>
              <a:gd name="connsiteX8" fmla="*/ 383381 w 2536031"/>
              <a:gd name="connsiteY8" fmla="*/ 490537 h 492918"/>
              <a:gd name="connsiteX9" fmla="*/ 350044 w 2536031"/>
              <a:gd name="connsiteY9" fmla="*/ 492918 h 492918"/>
              <a:gd name="connsiteX10" fmla="*/ 316706 w 2536031"/>
              <a:gd name="connsiteY10" fmla="*/ 490537 h 492918"/>
              <a:gd name="connsiteX11" fmla="*/ 264319 w 2536031"/>
              <a:gd name="connsiteY11" fmla="*/ 473868 h 492918"/>
              <a:gd name="connsiteX12" fmla="*/ 197644 w 2536031"/>
              <a:gd name="connsiteY12" fmla="*/ 440531 h 492918"/>
              <a:gd name="connsiteX13" fmla="*/ 147637 w 2536031"/>
              <a:gd name="connsiteY13" fmla="*/ 407193 h 492918"/>
              <a:gd name="connsiteX14" fmla="*/ 104775 w 2536031"/>
              <a:gd name="connsiteY14" fmla="*/ 373856 h 492918"/>
              <a:gd name="connsiteX15" fmla="*/ 76200 w 2536031"/>
              <a:gd name="connsiteY15" fmla="*/ 345281 h 492918"/>
              <a:gd name="connsiteX16" fmla="*/ 50006 w 2536031"/>
              <a:gd name="connsiteY16" fmla="*/ 316706 h 492918"/>
              <a:gd name="connsiteX17" fmla="*/ 28575 w 2536031"/>
              <a:gd name="connsiteY17" fmla="*/ 288131 h 492918"/>
              <a:gd name="connsiteX18" fmla="*/ 11906 w 2536031"/>
              <a:gd name="connsiteY18" fmla="*/ 259556 h 492918"/>
              <a:gd name="connsiteX19" fmla="*/ 2381 w 2536031"/>
              <a:gd name="connsiteY19" fmla="*/ 230981 h 492918"/>
              <a:gd name="connsiteX20" fmla="*/ 0 w 2536031"/>
              <a:gd name="connsiteY20" fmla="*/ 207168 h 492918"/>
              <a:gd name="connsiteX21" fmla="*/ 2381 w 2536031"/>
              <a:gd name="connsiteY21" fmla="*/ 192881 h 492918"/>
              <a:gd name="connsiteX22" fmla="*/ 11906 w 2536031"/>
              <a:gd name="connsiteY22" fmla="*/ 185737 h 492918"/>
              <a:gd name="connsiteX23" fmla="*/ 28575 w 2536031"/>
              <a:gd name="connsiteY23" fmla="*/ 185737 h 492918"/>
              <a:gd name="connsiteX24" fmla="*/ 64294 w 2536031"/>
              <a:gd name="connsiteY24" fmla="*/ 202406 h 492918"/>
              <a:gd name="connsiteX25" fmla="*/ 142875 w 2536031"/>
              <a:gd name="connsiteY25" fmla="*/ 235743 h 492918"/>
              <a:gd name="connsiteX26" fmla="*/ 211931 w 2536031"/>
              <a:gd name="connsiteY26" fmla="*/ 257175 h 492918"/>
              <a:gd name="connsiteX27" fmla="*/ 273844 w 2536031"/>
              <a:gd name="connsiteY27" fmla="*/ 266700 h 492918"/>
              <a:gd name="connsiteX28" fmla="*/ 340519 w 2536031"/>
              <a:gd name="connsiteY28" fmla="*/ 266700 h 492918"/>
              <a:gd name="connsiteX29" fmla="*/ 454819 w 2536031"/>
              <a:gd name="connsiteY29" fmla="*/ 261937 h 492918"/>
              <a:gd name="connsiteX30" fmla="*/ 650081 w 2536031"/>
              <a:gd name="connsiteY30" fmla="*/ 233362 h 492918"/>
              <a:gd name="connsiteX31" fmla="*/ 728662 w 2536031"/>
              <a:gd name="connsiteY31" fmla="*/ 216693 h 492918"/>
              <a:gd name="connsiteX32" fmla="*/ 881062 w 2536031"/>
              <a:gd name="connsiteY32" fmla="*/ 185737 h 492918"/>
              <a:gd name="connsiteX33" fmla="*/ 1009650 w 2536031"/>
              <a:gd name="connsiteY33" fmla="*/ 164306 h 492918"/>
              <a:gd name="connsiteX34" fmla="*/ 1283494 w 2536031"/>
              <a:gd name="connsiteY34" fmla="*/ 128587 h 492918"/>
              <a:gd name="connsiteX35" fmla="*/ 1519237 w 2536031"/>
              <a:gd name="connsiteY35" fmla="*/ 102393 h 492918"/>
              <a:gd name="connsiteX36" fmla="*/ 1695450 w 2536031"/>
              <a:gd name="connsiteY36" fmla="*/ 85725 h 492918"/>
              <a:gd name="connsiteX37" fmla="*/ 1864519 w 2536031"/>
              <a:gd name="connsiteY37" fmla="*/ 66675 h 492918"/>
              <a:gd name="connsiteX38" fmla="*/ 2066925 w 2536031"/>
              <a:gd name="connsiteY38" fmla="*/ 52387 h 492918"/>
              <a:gd name="connsiteX39" fmla="*/ 2188369 w 2536031"/>
              <a:gd name="connsiteY39" fmla="*/ 42862 h 492918"/>
              <a:gd name="connsiteX40" fmla="*/ 2257425 w 2536031"/>
              <a:gd name="connsiteY40" fmla="*/ 21431 h 492918"/>
              <a:gd name="connsiteX41" fmla="*/ 2314575 w 2536031"/>
              <a:gd name="connsiteY41" fmla="*/ 0 h 492918"/>
              <a:gd name="connsiteX42" fmla="*/ 2357437 w 2536031"/>
              <a:gd name="connsiteY42" fmla="*/ 9525 h 492918"/>
              <a:gd name="connsiteX43" fmla="*/ 2409825 w 2536031"/>
              <a:gd name="connsiteY43" fmla="*/ 33337 h 492918"/>
              <a:gd name="connsiteX44" fmla="*/ 2457450 w 2536031"/>
              <a:gd name="connsiteY44" fmla="*/ 57150 h 492918"/>
              <a:gd name="connsiteX45" fmla="*/ 2490787 w 2536031"/>
              <a:gd name="connsiteY45" fmla="*/ 80962 h 492918"/>
              <a:gd name="connsiteX46" fmla="*/ 2512219 w 2536031"/>
              <a:gd name="connsiteY46" fmla="*/ 104775 h 492918"/>
              <a:gd name="connsiteX47" fmla="*/ 2528887 w 2536031"/>
              <a:gd name="connsiteY47" fmla="*/ 130968 h 492918"/>
              <a:gd name="connsiteX48" fmla="*/ 2536031 w 2536031"/>
              <a:gd name="connsiteY48" fmla="*/ 154781 h 492918"/>
              <a:gd name="connsiteX49" fmla="*/ 2536031 w 2536031"/>
              <a:gd name="connsiteY49" fmla="*/ 173831 h 492918"/>
              <a:gd name="connsiteX50" fmla="*/ 2524125 w 2536031"/>
              <a:gd name="connsiteY50" fmla="*/ 209550 h 492918"/>
              <a:gd name="connsiteX51" fmla="*/ 2509837 w 2536031"/>
              <a:gd name="connsiteY51" fmla="*/ 228600 h 492918"/>
              <a:gd name="connsiteX52" fmla="*/ 2481262 w 2536031"/>
              <a:gd name="connsiteY52" fmla="*/ 233362 h 492918"/>
              <a:gd name="connsiteX53" fmla="*/ 2388394 w 2536031"/>
              <a:gd name="connsiteY53" fmla="*/ 233362 h 492918"/>
              <a:gd name="connsiteX54" fmla="*/ 2281237 w 2536031"/>
              <a:gd name="connsiteY54" fmla="*/ 226218 h 492918"/>
              <a:gd name="connsiteX55" fmla="*/ 2183606 w 2536031"/>
              <a:gd name="connsiteY55" fmla="*/ 214312 h 492918"/>
              <a:gd name="connsiteX56" fmla="*/ 2074069 w 2536031"/>
              <a:gd name="connsiteY56" fmla="*/ 209550 h 492918"/>
              <a:gd name="connsiteX57" fmla="*/ 1935956 w 2536031"/>
              <a:gd name="connsiteY57" fmla="*/ 216693 h 492918"/>
              <a:gd name="connsiteX58" fmla="*/ 1838325 w 2536031"/>
              <a:gd name="connsiteY58" fmla="*/ 223837 h 492918"/>
              <a:gd name="connsiteX59" fmla="*/ 1666875 w 2536031"/>
              <a:gd name="connsiteY59" fmla="*/ 247650 h 492918"/>
              <a:gd name="connsiteX60" fmla="*/ 1304925 w 2536031"/>
              <a:gd name="connsiteY60" fmla="*/ 278606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36031" h="492918">
                <a:moveTo>
                  <a:pt x="1304925" y="278606"/>
                </a:moveTo>
                <a:lnTo>
                  <a:pt x="1071562" y="311943"/>
                </a:lnTo>
                <a:lnTo>
                  <a:pt x="900112" y="340518"/>
                </a:lnTo>
                <a:lnTo>
                  <a:pt x="747712" y="376237"/>
                </a:lnTo>
                <a:lnTo>
                  <a:pt x="619125" y="407193"/>
                </a:lnTo>
                <a:lnTo>
                  <a:pt x="519112" y="440531"/>
                </a:lnTo>
                <a:lnTo>
                  <a:pt x="464344" y="466725"/>
                </a:lnTo>
                <a:lnTo>
                  <a:pt x="431006" y="481012"/>
                </a:lnTo>
                <a:lnTo>
                  <a:pt x="383381" y="490537"/>
                </a:lnTo>
                <a:lnTo>
                  <a:pt x="350044" y="492918"/>
                </a:lnTo>
                <a:lnTo>
                  <a:pt x="316706" y="490537"/>
                </a:lnTo>
                <a:lnTo>
                  <a:pt x="264319" y="473868"/>
                </a:lnTo>
                <a:lnTo>
                  <a:pt x="197644" y="440531"/>
                </a:lnTo>
                <a:lnTo>
                  <a:pt x="147637" y="407193"/>
                </a:lnTo>
                <a:lnTo>
                  <a:pt x="104775" y="373856"/>
                </a:lnTo>
                <a:lnTo>
                  <a:pt x="76200" y="345281"/>
                </a:lnTo>
                <a:lnTo>
                  <a:pt x="50006" y="316706"/>
                </a:lnTo>
                <a:lnTo>
                  <a:pt x="28575" y="288131"/>
                </a:lnTo>
                <a:lnTo>
                  <a:pt x="11906" y="259556"/>
                </a:lnTo>
                <a:lnTo>
                  <a:pt x="2381" y="230981"/>
                </a:lnTo>
                <a:lnTo>
                  <a:pt x="0" y="207168"/>
                </a:lnTo>
                <a:lnTo>
                  <a:pt x="2381" y="192881"/>
                </a:lnTo>
                <a:lnTo>
                  <a:pt x="11906" y="185737"/>
                </a:lnTo>
                <a:lnTo>
                  <a:pt x="28575" y="185737"/>
                </a:lnTo>
                <a:lnTo>
                  <a:pt x="64294" y="202406"/>
                </a:lnTo>
                <a:lnTo>
                  <a:pt x="142875" y="235743"/>
                </a:lnTo>
                <a:lnTo>
                  <a:pt x="211931" y="257175"/>
                </a:lnTo>
                <a:lnTo>
                  <a:pt x="273844" y="266700"/>
                </a:lnTo>
                <a:lnTo>
                  <a:pt x="340519" y="266700"/>
                </a:lnTo>
                <a:lnTo>
                  <a:pt x="454819" y="261937"/>
                </a:lnTo>
                <a:lnTo>
                  <a:pt x="650081" y="233362"/>
                </a:lnTo>
                <a:lnTo>
                  <a:pt x="728662" y="216693"/>
                </a:lnTo>
                <a:lnTo>
                  <a:pt x="881062" y="185737"/>
                </a:lnTo>
                <a:lnTo>
                  <a:pt x="1009650" y="164306"/>
                </a:lnTo>
                <a:lnTo>
                  <a:pt x="1283494" y="128587"/>
                </a:lnTo>
                <a:lnTo>
                  <a:pt x="1519237" y="102393"/>
                </a:lnTo>
                <a:lnTo>
                  <a:pt x="1695450" y="85725"/>
                </a:lnTo>
                <a:lnTo>
                  <a:pt x="1864519" y="66675"/>
                </a:lnTo>
                <a:lnTo>
                  <a:pt x="2066925" y="52387"/>
                </a:lnTo>
                <a:lnTo>
                  <a:pt x="2188369" y="42862"/>
                </a:lnTo>
                <a:lnTo>
                  <a:pt x="2257425" y="21431"/>
                </a:lnTo>
                <a:lnTo>
                  <a:pt x="2314575" y="0"/>
                </a:lnTo>
                <a:lnTo>
                  <a:pt x="2357437" y="9525"/>
                </a:lnTo>
                <a:lnTo>
                  <a:pt x="2409825" y="33337"/>
                </a:lnTo>
                <a:lnTo>
                  <a:pt x="2457450" y="57150"/>
                </a:lnTo>
                <a:lnTo>
                  <a:pt x="2490787" y="80962"/>
                </a:lnTo>
                <a:lnTo>
                  <a:pt x="2512219" y="104775"/>
                </a:lnTo>
                <a:lnTo>
                  <a:pt x="2528887" y="130968"/>
                </a:lnTo>
                <a:lnTo>
                  <a:pt x="2536031" y="154781"/>
                </a:lnTo>
                <a:lnTo>
                  <a:pt x="2536031" y="173831"/>
                </a:lnTo>
                <a:lnTo>
                  <a:pt x="2524125" y="209550"/>
                </a:lnTo>
                <a:lnTo>
                  <a:pt x="2509837" y="228600"/>
                </a:lnTo>
                <a:lnTo>
                  <a:pt x="2481262" y="233362"/>
                </a:lnTo>
                <a:lnTo>
                  <a:pt x="2388394" y="233362"/>
                </a:lnTo>
                <a:lnTo>
                  <a:pt x="2281237" y="226218"/>
                </a:lnTo>
                <a:lnTo>
                  <a:pt x="2183606" y="214312"/>
                </a:lnTo>
                <a:lnTo>
                  <a:pt x="2074069" y="209550"/>
                </a:lnTo>
                <a:lnTo>
                  <a:pt x="1935956" y="216693"/>
                </a:lnTo>
                <a:lnTo>
                  <a:pt x="1838325" y="223837"/>
                </a:lnTo>
                <a:lnTo>
                  <a:pt x="1666875" y="247650"/>
                </a:lnTo>
                <a:lnTo>
                  <a:pt x="1304925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D5546B4-EAE9-47CD-BECF-B25DF0CD26DC}"/>
              </a:ext>
            </a:extLst>
          </p:cNvPr>
          <p:cNvSpPr/>
          <p:nvPr/>
        </p:nvSpPr>
        <p:spPr>
          <a:xfrm>
            <a:off x="2613025" y="3113088"/>
            <a:ext cx="433388" cy="968375"/>
          </a:xfrm>
          <a:custGeom>
            <a:avLst/>
            <a:gdLst>
              <a:gd name="connsiteX0" fmla="*/ 185738 w 433388"/>
              <a:gd name="connsiteY0" fmla="*/ 592931 h 969169"/>
              <a:gd name="connsiteX1" fmla="*/ 152400 w 433388"/>
              <a:gd name="connsiteY1" fmla="*/ 330994 h 969169"/>
              <a:gd name="connsiteX2" fmla="*/ 140494 w 433388"/>
              <a:gd name="connsiteY2" fmla="*/ 252412 h 969169"/>
              <a:gd name="connsiteX3" fmla="*/ 123825 w 433388"/>
              <a:gd name="connsiteY3" fmla="*/ 197644 h 969169"/>
              <a:gd name="connsiteX4" fmla="*/ 100013 w 433388"/>
              <a:gd name="connsiteY4" fmla="*/ 152400 h 969169"/>
              <a:gd name="connsiteX5" fmla="*/ 76200 w 433388"/>
              <a:gd name="connsiteY5" fmla="*/ 119062 h 969169"/>
              <a:gd name="connsiteX6" fmla="*/ 47625 w 433388"/>
              <a:gd name="connsiteY6" fmla="*/ 90487 h 969169"/>
              <a:gd name="connsiteX7" fmla="*/ 21432 w 433388"/>
              <a:gd name="connsiteY7" fmla="*/ 61912 h 969169"/>
              <a:gd name="connsiteX8" fmla="*/ 7144 w 433388"/>
              <a:gd name="connsiteY8" fmla="*/ 42862 h 969169"/>
              <a:gd name="connsiteX9" fmla="*/ 0 w 433388"/>
              <a:gd name="connsiteY9" fmla="*/ 21431 h 969169"/>
              <a:gd name="connsiteX10" fmla="*/ 4763 w 433388"/>
              <a:gd name="connsiteY10" fmla="*/ 7144 h 969169"/>
              <a:gd name="connsiteX11" fmla="*/ 21432 w 433388"/>
              <a:gd name="connsiteY11" fmla="*/ 0 h 969169"/>
              <a:gd name="connsiteX12" fmla="*/ 52388 w 433388"/>
              <a:gd name="connsiteY12" fmla="*/ 2381 h 969169"/>
              <a:gd name="connsiteX13" fmla="*/ 114300 w 433388"/>
              <a:gd name="connsiteY13" fmla="*/ 7144 h 969169"/>
              <a:gd name="connsiteX14" fmla="*/ 183357 w 433388"/>
              <a:gd name="connsiteY14" fmla="*/ 16669 h 969169"/>
              <a:gd name="connsiteX15" fmla="*/ 245269 w 433388"/>
              <a:gd name="connsiteY15" fmla="*/ 28575 h 969169"/>
              <a:gd name="connsiteX16" fmla="*/ 297657 w 433388"/>
              <a:gd name="connsiteY16" fmla="*/ 45244 h 969169"/>
              <a:gd name="connsiteX17" fmla="*/ 326232 w 433388"/>
              <a:gd name="connsiteY17" fmla="*/ 69056 h 969169"/>
              <a:gd name="connsiteX18" fmla="*/ 340519 w 433388"/>
              <a:gd name="connsiteY18" fmla="*/ 178594 h 969169"/>
              <a:gd name="connsiteX19" fmla="*/ 366713 w 433388"/>
              <a:gd name="connsiteY19" fmla="*/ 342900 h 969169"/>
              <a:gd name="connsiteX20" fmla="*/ 385763 w 433388"/>
              <a:gd name="connsiteY20" fmla="*/ 464344 h 969169"/>
              <a:gd name="connsiteX21" fmla="*/ 400050 w 433388"/>
              <a:gd name="connsiteY21" fmla="*/ 578644 h 969169"/>
              <a:gd name="connsiteX22" fmla="*/ 416719 w 433388"/>
              <a:gd name="connsiteY22" fmla="*/ 697706 h 969169"/>
              <a:gd name="connsiteX23" fmla="*/ 433388 w 433388"/>
              <a:gd name="connsiteY23" fmla="*/ 852487 h 969169"/>
              <a:gd name="connsiteX24" fmla="*/ 433388 w 433388"/>
              <a:gd name="connsiteY24" fmla="*/ 907256 h 969169"/>
              <a:gd name="connsiteX25" fmla="*/ 426244 w 433388"/>
              <a:gd name="connsiteY25" fmla="*/ 935831 h 969169"/>
              <a:gd name="connsiteX26" fmla="*/ 416719 w 433388"/>
              <a:gd name="connsiteY26" fmla="*/ 954881 h 969169"/>
              <a:gd name="connsiteX27" fmla="*/ 402432 w 433388"/>
              <a:gd name="connsiteY27" fmla="*/ 966787 h 969169"/>
              <a:gd name="connsiteX28" fmla="*/ 392907 w 433388"/>
              <a:gd name="connsiteY28" fmla="*/ 969169 h 969169"/>
              <a:gd name="connsiteX29" fmla="*/ 371475 w 433388"/>
              <a:gd name="connsiteY29" fmla="*/ 966787 h 969169"/>
              <a:gd name="connsiteX30" fmla="*/ 333375 w 433388"/>
              <a:gd name="connsiteY30" fmla="*/ 952500 h 969169"/>
              <a:gd name="connsiteX31" fmla="*/ 288132 w 433388"/>
              <a:gd name="connsiteY31" fmla="*/ 928687 h 969169"/>
              <a:gd name="connsiteX32" fmla="*/ 259557 w 433388"/>
              <a:gd name="connsiteY32" fmla="*/ 909637 h 969169"/>
              <a:gd name="connsiteX33" fmla="*/ 242888 w 433388"/>
              <a:gd name="connsiteY33" fmla="*/ 892969 h 969169"/>
              <a:gd name="connsiteX34" fmla="*/ 226219 w 433388"/>
              <a:gd name="connsiteY34" fmla="*/ 864394 h 969169"/>
              <a:gd name="connsiteX35" fmla="*/ 214313 w 433388"/>
              <a:gd name="connsiteY35" fmla="*/ 814387 h 969169"/>
              <a:gd name="connsiteX36" fmla="*/ 207169 w 433388"/>
              <a:gd name="connsiteY36" fmla="*/ 738187 h 969169"/>
              <a:gd name="connsiteX37" fmla="*/ 185738 w 433388"/>
              <a:gd name="connsiteY37" fmla="*/ 592931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33388" h="969169">
                <a:moveTo>
                  <a:pt x="185738" y="592931"/>
                </a:moveTo>
                <a:lnTo>
                  <a:pt x="152400" y="330994"/>
                </a:lnTo>
                <a:lnTo>
                  <a:pt x="140494" y="252412"/>
                </a:lnTo>
                <a:lnTo>
                  <a:pt x="123825" y="197644"/>
                </a:lnTo>
                <a:lnTo>
                  <a:pt x="100013" y="152400"/>
                </a:lnTo>
                <a:lnTo>
                  <a:pt x="76200" y="119062"/>
                </a:lnTo>
                <a:lnTo>
                  <a:pt x="47625" y="90487"/>
                </a:lnTo>
                <a:lnTo>
                  <a:pt x="21432" y="61912"/>
                </a:lnTo>
                <a:lnTo>
                  <a:pt x="7144" y="42862"/>
                </a:lnTo>
                <a:lnTo>
                  <a:pt x="0" y="21431"/>
                </a:lnTo>
                <a:lnTo>
                  <a:pt x="4763" y="7144"/>
                </a:lnTo>
                <a:lnTo>
                  <a:pt x="21432" y="0"/>
                </a:lnTo>
                <a:lnTo>
                  <a:pt x="52388" y="2381"/>
                </a:lnTo>
                <a:lnTo>
                  <a:pt x="114300" y="7144"/>
                </a:lnTo>
                <a:lnTo>
                  <a:pt x="183357" y="16669"/>
                </a:lnTo>
                <a:lnTo>
                  <a:pt x="245269" y="28575"/>
                </a:lnTo>
                <a:lnTo>
                  <a:pt x="297657" y="45244"/>
                </a:lnTo>
                <a:lnTo>
                  <a:pt x="326232" y="69056"/>
                </a:lnTo>
                <a:lnTo>
                  <a:pt x="340519" y="178594"/>
                </a:lnTo>
                <a:lnTo>
                  <a:pt x="366713" y="342900"/>
                </a:lnTo>
                <a:lnTo>
                  <a:pt x="385763" y="464344"/>
                </a:lnTo>
                <a:lnTo>
                  <a:pt x="400050" y="578644"/>
                </a:lnTo>
                <a:lnTo>
                  <a:pt x="416719" y="697706"/>
                </a:lnTo>
                <a:lnTo>
                  <a:pt x="433388" y="852487"/>
                </a:lnTo>
                <a:lnTo>
                  <a:pt x="433388" y="907256"/>
                </a:lnTo>
                <a:lnTo>
                  <a:pt x="426244" y="935831"/>
                </a:lnTo>
                <a:lnTo>
                  <a:pt x="416719" y="954881"/>
                </a:lnTo>
                <a:lnTo>
                  <a:pt x="402432" y="966787"/>
                </a:lnTo>
                <a:lnTo>
                  <a:pt x="392907" y="969169"/>
                </a:lnTo>
                <a:lnTo>
                  <a:pt x="371475" y="966787"/>
                </a:lnTo>
                <a:lnTo>
                  <a:pt x="333375" y="952500"/>
                </a:lnTo>
                <a:lnTo>
                  <a:pt x="288132" y="928687"/>
                </a:lnTo>
                <a:lnTo>
                  <a:pt x="259557" y="909637"/>
                </a:lnTo>
                <a:lnTo>
                  <a:pt x="242888" y="892969"/>
                </a:lnTo>
                <a:lnTo>
                  <a:pt x="226219" y="864394"/>
                </a:lnTo>
                <a:lnTo>
                  <a:pt x="214313" y="814387"/>
                </a:lnTo>
                <a:lnTo>
                  <a:pt x="207169" y="738187"/>
                </a:lnTo>
                <a:lnTo>
                  <a:pt x="185738" y="592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209F57-2682-4FF2-A27D-8ACF940FC4F0}"/>
              </a:ext>
            </a:extLst>
          </p:cNvPr>
          <p:cNvSpPr/>
          <p:nvPr/>
        </p:nvSpPr>
        <p:spPr>
          <a:xfrm>
            <a:off x="4875213" y="2817813"/>
            <a:ext cx="2305050" cy="590550"/>
          </a:xfrm>
          <a:custGeom>
            <a:avLst/>
            <a:gdLst>
              <a:gd name="connsiteX0" fmla="*/ 1521619 w 2305050"/>
              <a:gd name="connsiteY0" fmla="*/ 283369 h 590550"/>
              <a:gd name="connsiteX1" fmla="*/ 1245394 w 2305050"/>
              <a:gd name="connsiteY1" fmla="*/ 340519 h 590550"/>
              <a:gd name="connsiteX2" fmla="*/ 1092994 w 2305050"/>
              <a:gd name="connsiteY2" fmla="*/ 373856 h 590550"/>
              <a:gd name="connsiteX3" fmla="*/ 897731 w 2305050"/>
              <a:gd name="connsiteY3" fmla="*/ 431006 h 590550"/>
              <a:gd name="connsiteX4" fmla="*/ 745331 w 2305050"/>
              <a:gd name="connsiteY4" fmla="*/ 464344 h 590550"/>
              <a:gd name="connsiteX5" fmla="*/ 597694 w 2305050"/>
              <a:gd name="connsiteY5" fmla="*/ 509587 h 590550"/>
              <a:gd name="connsiteX6" fmla="*/ 542925 w 2305050"/>
              <a:gd name="connsiteY6" fmla="*/ 531019 h 590550"/>
              <a:gd name="connsiteX7" fmla="*/ 476250 w 2305050"/>
              <a:gd name="connsiteY7" fmla="*/ 557212 h 590550"/>
              <a:gd name="connsiteX8" fmla="*/ 409575 w 2305050"/>
              <a:gd name="connsiteY8" fmla="*/ 581025 h 590550"/>
              <a:gd name="connsiteX9" fmla="*/ 364331 w 2305050"/>
              <a:gd name="connsiteY9" fmla="*/ 590550 h 590550"/>
              <a:gd name="connsiteX10" fmla="*/ 333375 w 2305050"/>
              <a:gd name="connsiteY10" fmla="*/ 590550 h 590550"/>
              <a:gd name="connsiteX11" fmla="*/ 304800 w 2305050"/>
              <a:gd name="connsiteY11" fmla="*/ 583406 h 590550"/>
              <a:gd name="connsiteX12" fmla="*/ 252412 w 2305050"/>
              <a:gd name="connsiteY12" fmla="*/ 554831 h 590550"/>
              <a:gd name="connsiteX13" fmla="*/ 142875 w 2305050"/>
              <a:gd name="connsiteY13" fmla="*/ 473869 h 590550"/>
              <a:gd name="connsiteX14" fmla="*/ 59531 w 2305050"/>
              <a:gd name="connsiteY14" fmla="*/ 404812 h 590550"/>
              <a:gd name="connsiteX15" fmla="*/ 33337 w 2305050"/>
              <a:gd name="connsiteY15" fmla="*/ 378619 h 590550"/>
              <a:gd name="connsiteX16" fmla="*/ 21431 w 2305050"/>
              <a:gd name="connsiteY16" fmla="*/ 366712 h 590550"/>
              <a:gd name="connsiteX17" fmla="*/ 7144 w 2305050"/>
              <a:gd name="connsiteY17" fmla="*/ 342900 h 590550"/>
              <a:gd name="connsiteX18" fmla="*/ 0 w 2305050"/>
              <a:gd name="connsiteY18" fmla="*/ 311944 h 590550"/>
              <a:gd name="connsiteX19" fmla="*/ 0 w 2305050"/>
              <a:gd name="connsiteY19" fmla="*/ 292894 h 590550"/>
              <a:gd name="connsiteX20" fmla="*/ 4762 w 2305050"/>
              <a:gd name="connsiteY20" fmla="*/ 278606 h 590550"/>
              <a:gd name="connsiteX21" fmla="*/ 23812 w 2305050"/>
              <a:gd name="connsiteY21" fmla="*/ 271462 h 590550"/>
              <a:gd name="connsiteX22" fmla="*/ 50006 w 2305050"/>
              <a:gd name="connsiteY22" fmla="*/ 271462 h 590550"/>
              <a:gd name="connsiteX23" fmla="*/ 88106 w 2305050"/>
              <a:gd name="connsiteY23" fmla="*/ 283369 h 590550"/>
              <a:gd name="connsiteX24" fmla="*/ 171450 w 2305050"/>
              <a:gd name="connsiteY24" fmla="*/ 311944 h 590550"/>
              <a:gd name="connsiteX25" fmla="*/ 233362 w 2305050"/>
              <a:gd name="connsiteY25" fmla="*/ 333375 h 590550"/>
              <a:gd name="connsiteX26" fmla="*/ 295275 w 2305050"/>
              <a:gd name="connsiteY26" fmla="*/ 345281 h 590550"/>
              <a:gd name="connsiteX27" fmla="*/ 333375 w 2305050"/>
              <a:gd name="connsiteY27" fmla="*/ 342900 h 590550"/>
              <a:gd name="connsiteX28" fmla="*/ 509587 w 2305050"/>
              <a:gd name="connsiteY28" fmla="*/ 311944 h 590550"/>
              <a:gd name="connsiteX29" fmla="*/ 726281 w 2305050"/>
              <a:gd name="connsiteY29" fmla="*/ 269081 h 590550"/>
              <a:gd name="connsiteX30" fmla="*/ 928687 w 2305050"/>
              <a:gd name="connsiteY30" fmla="*/ 228600 h 590550"/>
              <a:gd name="connsiteX31" fmla="*/ 1104900 w 2305050"/>
              <a:gd name="connsiteY31" fmla="*/ 195262 h 590550"/>
              <a:gd name="connsiteX32" fmla="*/ 1378744 w 2305050"/>
              <a:gd name="connsiteY32" fmla="*/ 133350 h 590550"/>
              <a:gd name="connsiteX33" fmla="*/ 1643062 w 2305050"/>
              <a:gd name="connsiteY33" fmla="*/ 85725 h 590550"/>
              <a:gd name="connsiteX34" fmla="*/ 1809750 w 2305050"/>
              <a:gd name="connsiteY34" fmla="*/ 61912 h 590550"/>
              <a:gd name="connsiteX35" fmla="*/ 1883569 w 2305050"/>
              <a:gd name="connsiteY35" fmla="*/ 52387 h 590550"/>
              <a:gd name="connsiteX36" fmla="*/ 1921669 w 2305050"/>
              <a:gd name="connsiteY36" fmla="*/ 33337 h 590550"/>
              <a:gd name="connsiteX37" fmla="*/ 1971675 w 2305050"/>
              <a:gd name="connsiteY37" fmla="*/ 11906 h 590550"/>
              <a:gd name="connsiteX38" fmla="*/ 2012156 w 2305050"/>
              <a:gd name="connsiteY38" fmla="*/ 0 h 590550"/>
              <a:gd name="connsiteX39" fmla="*/ 2035969 w 2305050"/>
              <a:gd name="connsiteY39" fmla="*/ 4762 h 590550"/>
              <a:gd name="connsiteX40" fmla="*/ 2059781 w 2305050"/>
              <a:gd name="connsiteY40" fmla="*/ 21431 h 590550"/>
              <a:gd name="connsiteX41" fmla="*/ 2143125 w 2305050"/>
              <a:gd name="connsiteY41" fmla="*/ 92869 h 590550"/>
              <a:gd name="connsiteX42" fmla="*/ 2228850 w 2305050"/>
              <a:gd name="connsiteY42" fmla="*/ 169069 h 590550"/>
              <a:gd name="connsiteX43" fmla="*/ 2266950 w 2305050"/>
              <a:gd name="connsiteY43" fmla="*/ 207169 h 590550"/>
              <a:gd name="connsiteX44" fmla="*/ 2290762 w 2305050"/>
              <a:gd name="connsiteY44" fmla="*/ 238125 h 590550"/>
              <a:gd name="connsiteX45" fmla="*/ 2302669 w 2305050"/>
              <a:gd name="connsiteY45" fmla="*/ 261937 h 590550"/>
              <a:gd name="connsiteX46" fmla="*/ 2305050 w 2305050"/>
              <a:gd name="connsiteY46" fmla="*/ 288131 h 590550"/>
              <a:gd name="connsiteX47" fmla="*/ 2300287 w 2305050"/>
              <a:gd name="connsiteY47" fmla="*/ 328612 h 590550"/>
              <a:gd name="connsiteX48" fmla="*/ 2283619 w 2305050"/>
              <a:gd name="connsiteY48" fmla="*/ 366712 h 590550"/>
              <a:gd name="connsiteX49" fmla="*/ 2271712 w 2305050"/>
              <a:gd name="connsiteY49" fmla="*/ 390525 h 590550"/>
              <a:gd name="connsiteX50" fmla="*/ 1928812 w 2305050"/>
              <a:gd name="connsiteY50" fmla="*/ 280987 h 590550"/>
              <a:gd name="connsiteX51" fmla="*/ 1905000 w 2305050"/>
              <a:gd name="connsiteY51" fmla="*/ 261937 h 590550"/>
              <a:gd name="connsiteX52" fmla="*/ 1885950 w 2305050"/>
              <a:gd name="connsiteY52" fmla="*/ 252412 h 590550"/>
              <a:gd name="connsiteX53" fmla="*/ 1857375 w 2305050"/>
              <a:gd name="connsiteY53" fmla="*/ 240506 h 590550"/>
              <a:gd name="connsiteX54" fmla="*/ 1824037 w 2305050"/>
              <a:gd name="connsiteY54" fmla="*/ 233362 h 590550"/>
              <a:gd name="connsiteX55" fmla="*/ 1788319 w 2305050"/>
              <a:gd name="connsiteY55" fmla="*/ 230981 h 590550"/>
              <a:gd name="connsiteX56" fmla="*/ 1731169 w 2305050"/>
              <a:gd name="connsiteY56" fmla="*/ 238125 h 590550"/>
              <a:gd name="connsiteX57" fmla="*/ 1521619 w 2305050"/>
              <a:gd name="connsiteY57" fmla="*/ 283369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05050" h="590550">
                <a:moveTo>
                  <a:pt x="1521619" y="283369"/>
                </a:moveTo>
                <a:lnTo>
                  <a:pt x="1245394" y="340519"/>
                </a:lnTo>
                <a:lnTo>
                  <a:pt x="1092994" y="373856"/>
                </a:lnTo>
                <a:lnTo>
                  <a:pt x="897731" y="431006"/>
                </a:lnTo>
                <a:lnTo>
                  <a:pt x="745331" y="464344"/>
                </a:lnTo>
                <a:lnTo>
                  <a:pt x="597694" y="509587"/>
                </a:lnTo>
                <a:lnTo>
                  <a:pt x="542925" y="531019"/>
                </a:lnTo>
                <a:lnTo>
                  <a:pt x="476250" y="557212"/>
                </a:lnTo>
                <a:lnTo>
                  <a:pt x="409575" y="581025"/>
                </a:lnTo>
                <a:lnTo>
                  <a:pt x="364331" y="590550"/>
                </a:lnTo>
                <a:lnTo>
                  <a:pt x="333375" y="590550"/>
                </a:lnTo>
                <a:lnTo>
                  <a:pt x="304800" y="583406"/>
                </a:lnTo>
                <a:lnTo>
                  <a:pt x="252412" y="554831"/>
                </a:lnTo>
                <a:lnTo>
                  <a:pt x="142875" y="473869"/>
                </a:lnTo>
                <a:lnTo>
                  <a:pt x="59531" y="404812"/>
                </a:lnTo>
                <a:lnTo>
                  <a:pt x="33337" y="378619"/>
                </a:lnTo>
                <a:lnTo>
                  <a:pt x="21431" y="366712"/>
                </a:lnTo>
                <a:lnTo>
                  <a:pt x="7144" y="342900"/>
                </a:lnTo>
                <a:lnTo>
                  <a:pt x="0" y="311944"/>
                </a:lnTo>
                <a:lnTo>
                  <a:pt x="0" y="292894"/>
                </a:lnTo>
                <a:lnTo>
                  <a:pt x="4762" y="278606"/>
                </a:lnTo>
                <a:lnTo>
                  <a:pt x="23812" y="271462"/>
                </a:lnTo>
                <a:lnTo>
                  <a:pt x="50006" y="271462"/>
                </a:lnTo>
                <a:lnTo>
                  <a:pt x="88106" y="283369"/>
                </a:lnTo>
                <a:lnTo>
                  <a:pt x="171450" y="311944"/>
                </a:lnTo>
                <a:lnTo>
                  <a:pt x="233362" y="333375"/>
                </a:lnTo>
                <a:lnTo>
                  <a:pt x="295275" y="345281"/>
                </a:lnTo>
                <a:lnTo>
                  <a:pt x="333375" y="342900"/>
                </a:lnTo>
                <a:lnTo>
                  <a:pt x="509587" y="311944"/>
                </a:lnTo>
                <a:lnTo>
                  <a:pt x="726281" y="269081"/>
                </a:lnTo>
                <a:lnTo>
                  <a:pt x="928687" y="228600"/>
                </a:lnTo>
                <a:lnTo>
                  <a:pt x="1104900" y="195262"/>
                </a:lnTo>
                <a:lnTo>
                  <a:pt x="1378744" y="133350"/>
                </a:lnTo>
                <a:lnTo>
                  <a:pt x="1643062" y="85725"/>
                </a:lnTo>
                <a:lnTo>
                  <a:pt x="1809750" y="61912"/>
                </a:lnTo>
                <a:lnTo>
                  <a:pt x="1883569" y="52387"/>
                </a:lnTo>
                <a:lnTo>
                  <a:pt x="1921669" y="33337"/>
                </a:lnTo>
                <a:lnTo>
                  <a:pt x="1971675" y="11906"/>
                </a:lnTo>
                <a:lnTo>
                  <a:pt x="2012156" y="0"/>
                </a:lnTo>
                <a:lnTo>
                  <a:pt x="2035969" y="4762"/>
                </a:lnTo>
                <a:lnTo>
                  <a:pt x="2059781" y="21431"/>
                </a:lnTo>
                <a:lnTo>
                  <a:pt x="2143125" y="92869"/>
                </a:lnTo>
                <a:lnTo>
                  <a:pt x="2228850" y="169069"/>
                </a:lnTo>
                <a:lnTo>
                  <a:pt x="2266950" y="207169"/>
                </a:lnTo>
                <a:lnTo>
                  <a:pt x="2290762" y="238125"/>
                </a:lnTo>
                <a:lnTo>
                  <a:pt x="2302669" y="261937"/>
                </a:lnTo>
                <a:lnTo>
                  <a:pt x="2305050" y="288131"/>
                </a:lnTo>
                <a:lnTo>
                  <a:pt x="2300287" y="328612"/>
                </a:lnTo>
                <a:lnTo>
                  <a:pt x="2283619" y="366712"/>
                </a:lnTo>
                <a:lnTo>
                  <a:pt x="2271712" y="390525"/>
                </a:lnTo>
                <a:lnTo>
                  <a:pt x="1928812" y="280987"/>
                </a:lnTo>
                <a:lnTo>
                  <a:pt x="1905000" y="261937"/>
                </a:lnTo>
                <a:lnTo>
                  <a:pt x="1885950" y="252412"/>
                </a:lnTo>
                <a:lnTo>
                  <a:pt x="1857375" y="240506"/>
                </a:lnTo>
                <a:lnTo>
                  <a:pt x="1824037" y="233362"/>
                </a:lnTo>
                <a:lnTo>
                  <a:pt x="1788319" y="230981"/>
                </a:lnTo>
                <a:lnTo>
                  <a:pt x="1731169" y="238125"/>
                </a:lnTo>
                <a:lnTo>
                  <a:pt x="1521619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1984A56-2C38-483D-AC3C-FF982C3D5D67}"/>
              </a:ext>
            </a:extLst>
          </p:cNvPr>
          <p:cNvSpPr/>
          <p:nvPr/>
        </p:nvSpPr>
        <p:spPr>
          <a:xfrm>
            <a:off x="2900363" y="1619250"/>
            <a:ext cx="503237" cy="1287463"/>
          </a:xfrm>
          <a:custGeom>
            <a:avLst/>
            <a:gdLst>
              <a:gd name="connsiteX0" fmla="*/ 292893 w 502443"/>
              <a:gd name="connsiteY0" fmla="*/ 871538 h 1288256"/>
              <a:gd name="connsiteX1" fmla="*/ 250031 w 502443"/>
              <a:gd name="connsiteY1" fmla="*/ 566738 h 1288256"/>
              <a:gd name="connsiteX2" fmla="*/ 219075 w 502443"/>
              <a:gd name="connsiteY2" fmla="*/ 364331 h 1288256"/>
              <a:gd name="connsiteX3" fmla="*/ 202406 w 502443"/>
              <a:gd name="connsiteY3" fmla="*/ 288131 h 1288256"/>
              <a:gd name="connsiteX4" fmla="*/ 192881 w 502443"/>
              <a:gd name="connsiteY4" fmla="*/ 250031 h 1288256"/>
              <a:gd name="connsiteX5" fmla="*/ 178593 w 502443"/>
              <a:gd name="connsiteY5" fmla="*/ 216694 h 1288256"/>
              <a:gd name="connsiteX6" fmla="*/ 154781 w 502443"/>
              <a:gd name="connsiteY6" fmla="*/ 185738 h 1288256"/>
              <a:gd name="connsiteX7" fmla="*/ 97631 w 502443"/>
              <a:gd name="connsiteY7" fmla="*/ 135731 h 1288256"/>
              <a:gd name="connsiteX8" fmla="*/ 38100 w 502443"/>
              <a:gd name="connsiteY8" fmla="*/ 90488 h 1288256"/>
              <a:gd name="connsiteX9" fmla="*/ 14287 w 502443"/>
              <a:gd name="connsiteY9" fmla="*/ 76200 h 1288256"/>
              <a:gd name="connsiteX10" fmla="*/ 2381 w 502443"/>
              <a:gd name="connsiteY10" fmla="*/ 59531 h 1288256"/>
              <a:gd name="connsiteX11" fmla="*/ 0 w 502443"/>
              <a:gd name="connsiteY11" fmla="*/ 40481 h 1288256"/>
              <a:gd name="connsiteX12" fmla="*/ 2381 w 502443"/>
              <a:gd name="connsiteY12" fmla="*/ 23813 h 1288256"/>
              <a:gd name="connsiteX13" fmla="*/ 14287 w 502443"/>
              <a:gd name="connsiteY13" fmla="*/ 9525 h 1288256"/>
              <a:gd name="connsiteX14" fmla="*/ 54768 w 502443"/>
              <a:gd name="connsiteY14" fmla="*/ 0 h 1288256"/>
              <a:gd name="connsiteX15" fmla="*/ 111918 w 502443"/>
              <a:gd name="connsiteY15" fmla="*/ 4763 h 1288256"/>
              <a:gd name="connsiteX16" fmla="*/ 192881 w 502443"/>
              <a:gd name="connsiteY16" fmla="*/ 23813 h 1288256"/>
              <a:gd name="connsiteX17" fmla="*/ 273843 w 502443"/>
              <a:gd name="connsiteY17" fmla="*/ 50006 h 1288256"/>
              <a:gd name="connsiteX18" fmla="*/ 328612 w 502443"/>
              <a:gd name="connsiteY18" fmla="*/ 76200 h 1288256"/>
              <a:gd name="connsiteX19" fmla="*/ 378618 w 502443"/>
              <a:gd name="connsiteY19" fmla="*/ 109538 h 1288256"/>
              <a:gd name="connsiteX20" fmla="*/ 426243 w 502443"/>
              <a:gd name="connsiteY20" fmla="*/ 147638 h 1288256"/>
              <a:gd name="connsiteX21" fmla="*/ 450056 w 502443"/>
              <a:gd name="connsiteY21" fmla="*/ 169069 h 1288256"/>
              <a:gd name="connsiteX22" fmla="*/ 464343 w 502443"/>
              <a:gd name="connsiteY22" fmla="*/ 183356 h 1288256"/>
              <a:gd name="connsiteX23" fmla="*/ 471487 w 502443"/>
              <a:gd name="connsiteY23" fmla="*/ 195263 h 1288256"/>
              <a:gd name="connsiteX24" fmla="*/ 471487 w 502443"/>
              <a:gd name="connsiteY24" fmla="*/ 211931 h 1288256"/>
              <a:gd name="connsiteX25" fmla="*/ 459581 w 502443"/>
              <a:gd name="connsiteY25" fmla="*/ 261938 h 1288256"/>
              <a:gd name="connsiteX26" fmla="*/ 450056 w 502443"/>
              <a:gd name="connsiteY26" fmla="*/ 300038 h 1288256"/>
              <a:gd name="connsiteX27" fmla="*/ 447675 w 502443"/>
              <a:gd name="connsiteY27" fmla="*/ 350044 h 1288256"/>
              <a:gd name="connsiteX28" fmla="*/ 447675 w 502443"/>
              <a:gd name="connsiteY28" fmla="*/ 414338 h 1288256"/>
              <a:gd name="connsiteX29" fmla="*/ 452437 w 502443"/>
              <a:gd name="connsiteY29" fmla="*/ 481013 h 1288256"/>
              <a:gd name="connsiteX30" fmla="*/ 464343 w 502443"/>
              <a:gd name="connsiteY30" fmla="*/ 597694 h 1288256"/>
              <a:gd name="connsiteX31" fmla="*/ 481012 w 502443"/>
              <a:gd name="connsiteY31" fmla="*/ 740569 h 1288256"/>
              <a:gd name="connsiteX32" fmla="*/ 492918 w 502443"/>
              <a:gd name="connsiteY32" fmla="*/ 926306 h 1288256"/>
              <a:gd name="connsiteX33" fmla="*/ 500062 w 502443"/>
              <a:gd name="connsiteY33" fmla="*/ 1097756 h 1288256"/>
              <a:gd name="connsiteX34" fmla="*/ 502443 w 502443"/>
              <a:gd name="connsiteY34" fmla="*/ 1164431 h 1288256"/>
              <a:gd name="connsiteX35" fmla="*/ 492918 w 502443"/>
              <a:gd name="connsiteY35" fmla="*/ 1202531 h 1288256"/>
              <a:gd name="connsiteX36" fmla="*/ 473868 w 502443"/>
              <a:gd name="connsiteY36" fmla="*/ 1250156 h 1288256"/>
              <a:gd name="connsiteX37" fmla="*/ 459581 w 502443"/>
              <a:gd name="connsiteY37" fmla="*/ 1269206 h 1288256"/>
              <a:gd name="connsiteX38" fmla="*/ 440531 w 502443"/>
              <a:gd name="connsiteY38" fmla="*/ 1285875 h 1288256"/>
              <a:gd name="connsiteX39" fmla="*/ 423862 w 502443"/>
              <a:gd name="connsiteY39" fmla="*/ 1288256 h 1288256"/>
              <a:gd name="connsiteX40" fmla="*/ 400050 w 502443"/>
              <a:gd name="connsiteY40" fmla="*/ 1281113 h 1288256"/>
              <a:gd name="connsiteX41" fmla="*/ 378618 w 502443"/>
              <a:gd name="connsiteY41" fmla="*/ 1266825 h 1288256"/>
              <a:gd name="connsiteX42" fmla="*/ 361950 w 502443"/>
              <a:gd name="connsiteY42" fmla="*/ 1245394 h 1288256"/>
              <a:gd name="connsiteX43" fmla="*/ 338137 w 502443"/>
              <a:gd name="connsiteY43" fmla="*/ 1162050 h 1288256"/>
              <a:gd name="connsiteX44" fmla="*/ 307181 w 502443"/>
              <a:gd name="connsiteY44" fmla="*/ 985838 h 1288256"/>
              <a:gd name="connsiteX45" fmla="*/ 292893 w 502443"/>
              <a:gd name="connsiteY45" fmla="*/ 871538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02443" h="1288256">
                <a:moveTo>
                  <a:pt x="292893" y="871538"/>
                </a:moveTo>
                <a:lnTo>
                  <a:pt x="250031" y="566738"/>
                </a:lnTo>
                <a:lnTo>
                  <a:pt x="219075" y="364331"/>
                </a:lnTo>
                <a:lnTo>
                  <a:pt x="202406" y="288131"/>
                </a:lnTo>
                <a:lnTo>
                  <a:pt x="192881" y="250031"/>
                </a:lnTo>
                <a:lnTo>
                  <a:pt x="178593" y="216694"/>
                </a:lnTo>
                <a:lnTo>
                  <a:pt x="154781" y="185738"/>
                </a:lnTo>
                <a:lnTo>
                  <a:pt x="97631" y="135731"/>
                </a:lnTo>
                <a:lnTo>
                  <a:pt x="38100" y="90488"/>
                </a:lnTo>
                <a:lnTo>
                  <a:pt x="14287" y="76200"/>
                </a:lnTo>
                <a:lnTo>
                  <a:pt x="2381" y="59531"/>
                </a:lnTo>
                <a:lnTo>
                  <a:pt x="0" y="40481"/>
                </a:lnTo>
                <a:lnTo>
                  <a:pt x="2381" y="23813"/>
                </a:lnTo>
                <a:lnTo>
                  <a:pt x="14287" y="9525"/>
                </a:lnTo>
                <a:lnTo>
                  <a:pt x="54768" y="0"/>
                </a:lnTo>
                <a:lnTo>
                  <a:pt x="111918" y="4763"/>
                </a:lnTo>
                <a:lnTo>
                  <a:pt x="192881" y="23813"/>
                </a:lnTo>
                <a:lnTo>
                  <a:pt x="273843" y="50006"/>
                </a:lnTo>
                <a:lnTo>
                  <a:pt x="328612" y="76200"/>
                </a:lnTo>
                <a:lnTo>
                  <a:pt x="378618" y="109538"/>
                </a:lnTo>
                <a:lnTo>
                  <a:pt x="426243" y="147638"/>
                </a:lnTo>
                <a:lnTo>
                  <a:pt x="450056" y="169069"/>
                </a:lnTo>
                <a:lnTo>
                  <a:pt x="464343" y="183356"/>
                </a:lnTo>
                <a:lnTo>
                  <a:pt x="471487" y="195263"/>
                </a:lnTo>
                <a:lnTo>
                  <a:pt x="471487" y="211931"/>
                </a:lnTo>
                <a:lnTo>
                  <a:pt x="459581" y="261938"/>
                </a:lnTo>
                <a:lnTo>
                  <a:pt x="450056" y="300038"/>
                </a:lnTo>
                <a:lnTo>
                  <a:pt x="447675" y="350044"/>
                </a:lnTo>
                <a:lnTo>
                  <a:pt x="447675" y="414338"/>
                </a:lnTo>
                <a:lnTo>
                  <a:pt x="452437" y="481013"/>
                </a:lnTo>
                <a:lnTo>
                  <a:pt x="464343" y="597694"/>
                </a:lnTo>
                <a:lnTo>
                  <a:pt x="481012" y="740569"/>
                </a:lnTo>
                <a:lnTo>
                  <a:pt x="492918" y="926306"/>
                </a:lnTo>
                <a:lnTo>
                  <a:pt x="500062" y="1097756"/>
                </a:lnTo>
                <a:cubicBezTo>
                  <a:pt x="500856" y="1119981"/>
                  <a:pt x="501649" y="1142206"/>
                  <a:pt x="502443" y="1164431"/>
                </a:cubicBezTo>
                <a:lnTo>
                  <a:pt x="492918" y="1202531"/>
                </a:lnTo>
                <a:lnTo>
                  <a:pt x="473868" y="1250156"/>
                </a:lnTo>
                <a:lnTo>
                  <a:pt x="459581" y="1269206"/>
                </a:lnTo>
                <a:lnTo>
                  <a:pt x="440531" y="1285875"/>
                </a:lnTo>
                <a:lnTo>
                  <a:pt x="423862" y="1288256"/>
                </a:lnTo>
                <a:lnTo>
                  <a:pt x="400050" y="1281113"/>
                </a:lnTo>
                <a:lnTo>
                  <a:pt x="378618" y="1266825"/>
                </a:lnTo>
                <a:lnTo>
                  <a:pt x="361950" y="1245394"/>
                </a:lnTo>
                <a:lnTo>
                  <a:pt x="338137" y="1162050"/>
                </a:lnTo>
                <a:lnTo>
                  <a:pt x="307181" y="985838"/>
                </a:lnTo>
                <a:lnTo>
                  <a:pt x="292893" y="871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4DF352E-8A97-4755-A4ED-3FAF5CD2FF2B}"/>
              </a:ext>
            </a:extLst>
          </p:cNvPr>
          <p:cNvSpPr/>
          <p:nvPr/>
        </p:nvSpPr>
        <p:spPr>
          <a:xfrm>
            <a:off x="4032250" y="1455738"/>
            <a:ext cx="444500" cy="1330325"/>
          </a:xfrm>
          <a:custGeom>
            <a:avLst/>
            <a:gdLst>
              <a:gd name="connsiteX0" fmla="*/ 38100 w 445294"/>
              <a:gd name="connsiteY0" fmla="*/ 992981 h 1331119"/>
              <a:gd name="connsiteX1" fmla="*/ 64294 w 445294"/>
              <a:gd name="connsiteY1" fmla="*/ 807244 h 1331119"/>
              <a:gd name="connsiteX2" fmla="*/ 90488 w 445294"/>
              <a:gd name="connsiteY2" fmla="*/ 657225 h 1331119"/>
              <a:gd name="connsiteX3" fmla="*/ 111919 w 445294"/>
              <a:gd name="connsiteY3" fmla="*/ 531019 h 1331119"/>
              <a:gd name="connsiteX4" fmla="*/ 123825 w 445294"/>
              <a:gd name="connsiteY4" fmla="*/ 438150 h 1331119"/>
              <a:gd name="connsiteX5" fmla="*/ 128588 w 445294"/>
              <a:gd name="connsiteY5" fmla="*/ 385762 h 1331119"/>
              <a:gd name="connsiteX6" fmla="*/ 133350 w 445294"/>
              <a:gd name="connsiteY6" fmla="*/ 316706 h 1331119"/>
              <a:gd name="connsiteX7" fmla="*/ 130969 w 445294"/>
              <a:gd name="connsiteY7" fmla="*/ 259556 h 1331119"/>
              <a:gd name="connsiteX8" fmla="*/ 123825 w 445294"/>
              <a:gd name="connsiteY8" fmla="*/ 202406 h 1331119"/>
              <a:gd name="connsiteX9" fmla="*/ 109538 w 445294"/>
              <a:gd name="connsiteY9" fmla="*/ 169069 h 1331119"/>
              <a:gd name="connsiteX10" fmla="*/ 80963 w 445294"/>
              <a:gd name="connsiteY10" fmla="*/ 128587 h 1331119"/>
              <a:gd name="connsiteX11" fmla="*/ 42863 w 445294"/>
              <a:gd name="connsiteY11" fmla="*/ 80962 h 1331119"/>
              <a:gd name="connsiteX12" fmla="*/ 19050 w 445294"/>
              <a:gd name="connsiteY12" fmla="*/ 57150 h 1331119"/>
              <a:gd name="connsiteX13" fmla="*/ 7144 w 445294"/>
              <a:gd name="connsiteY13" fmla="*/ 40481 h 1331119"/>
              <a:gd name="connsiteX14" fmla="*/ 4763 w 445294"/>
              <a:gd name="connsiteY14" fmla="*/ 28575 h 1331119"/>
              <a:gd name="connsiteX15" fmla="*/ 4763 w 445294"/>
              <a:gd name="connsiteY15" fmla="*/ 16669 h 1331119"/>
              <a:gd name="connsiteX16" fmla="*/ 14288 w 445294"/>
              <a:gd name="connsiteY16" fmla="*/ 4762 h 1331119"/>
              <a:gd name="connsiteX17" fmla="*/ 38100 w 445294"/>
              <a:gd name="connsiteY17" fmla="*/ 0 h 1331119"/>
              <a:gd name="connsiteX18" fmla="*/ 88107 w 445294"/>
              <a:gd name="connsiteY18" fmla="*/ 14287 h 1331119"/>
              <a:gd name="connsiteX19" fmla="*/ 180975 w 445294"/>
              <a:gd name="connsiteY19" fmla="*/ 50006 h 1331119"/>
              <a:gd name="connsiteX20" fmla="*/ 266700 w 445294"/>
              <a:gd name="connsiteY20" fmla="*/ 85725 h 1331119"/>
              <a:gd name="connsiteX21" fmla="*/ 319088 w 445294"/>
              <a:gd name="connsiteY21" fmla="*/ 109537 h 1331119"/>
              <a:gd name="connsiteX22" fmla="*/ 361950 w 445294"/>
              <a:gd name="connsiteY22" fmla="*/ 133350 h 1331119"/>
              <a:gd name="connsiteX23" fmla="*/ 395288 w 445294"/>
              <a:gd name="connsiteY23" fmla="*/ 159544 h 1331119"/>
              <a:gd name="connsiteX24" fmla="*/ 421482 w 445294"/>
              <a:gd name="connsiteY24" fmla="*/ 188119 h 1331119"/>
              <a:gd name="connsiteX25" fmla="*/ 438150 w 445294"/>
              <a:gd name="connsiteY25" fmla="*/ 216694 h 1331119"/>
              <a:gd name="connsiteX26" fmla="*/ 445294 w 445294"/>
              <a:gd name="connsiteY26" fmla="*/ 240506 h 1331119"/>
              <a:gd name="connsiteX27" fmla="*/ 445294 w 445294"/>
              <a:gd name="connsiteY27" fmla="*/ 273844 h 1331119"/>
              <a:gd name="connsiteX28" fmla="*/ 433388 w 445294"/>
              <a:gd name="connsiteY28" fmla="*/ 307181 h 1331119"/>
              <a:gd name="connsiteX29" fmla="*/ 407194 w 445294"/>
              <a:gd name="connsiteY29" fmla="*/ 340519 h 1331119"/>
              <a:gd name="connsiteX30" fmla="*/ 388144 w 445294"/>
              <a:gd name="connsiteY30" fmla="*/ 359569 h 1331119"/>
              <a:gd name="connsiteX31" fmla="*/ 369094 w 445294"/>
              <a:gd name="connsiteY31" fmla="*/ 392906 h 1331119"/>
              <a:gd name="connsiteX32" fmla="*/ 338138 w 445294"/>
              <a:gd name="connsiteY32" fmla="*/ 495300 h 1331119"/>
              <a:gd name="connsiteX33" fmla="*/ 309563 w 445294"/>
              <a:gd name="connsiteY33" fmla="*/ 642937 h 1331119"/>
              <a:gd name="connsiteX34" fmla="*/ 290513 w 445294"/>
              <a:gd name="connsiteY34" fmla="*/ 790575 h 1331119"/>
              <a:gd name="connsiteX35" fmla="*/ 240507 w 445294"/>
              <a:gd name="connsiteY35" fmla="*/ 966787 h 1331119"/>
              <a:gd name="connsiteX36" fmla="*/ 200025 w 445294"/>
              <a:gd name="connsiteY36" fmla="*/ 1100137 h 1331119"/>
              <a:gd name="connsiteX37" fmla="*/ 164307 w 445294"/>
              <a:gd name="connsiteY37" fmla="*/ 1200150 h 1331119"/>
              <a:gd name="connsiteX38" fmla="*/ 135732 w 445294"/>
              <a:gd name="connsiteY38" fmla="*/ 1262062 h 1331119"/>
              <a:gd name="connsiteX39" fmla="*/ 107157 w 445294"/>
              <a:gd name="connsiteY39" fmla="*/ 1307306 h 1331119"/>
              <a:gd name="connsiteX40" fmla="*/ 88107 w 445294"/>
              <a:gd name="connsiteY40" fmla="*/ 1326356 h 1331119"/>
              <a:gd name="connsiteX41" fmla="*/ 78582 w 445294"/>
              <a:gd name="connsiteY41" fmla="*/ 1331119 h 1331119"/>
              <a:gd name="connsiteX42" fmla="*/ 52388 w 445294"/>
              <a:gd name="connsiteY42" fmla="*/ 1331119 h 1331119"/>
              <a:gd name="connsiteX43" fmla="*/ 23813 w 445294"/>
              <a:gd name="connsiteY43" fmla="*/ 1321594 h 1331119"/>
              <a:gd name="connsiteX44" fmla="*/ 11907 w 445294"/>
              <a:gd name="connsiteY44" fmla="*/ 1312069 h 1331119"/>
              <a:gd name="connsiteX45" fmla="*/ 4763 w 445294"/>
              <a:gd name="connsiteY45" fmla="*/ 1297781 h 1331119"/>
              <a:gd name="connsiteX46" fmla="*/ 0 w 445294"/>
              <a:gd name="connsiteY46" fmla="*/ 1269206 h 1331119"/>
              <a:gd name="connsiteX47" fmla="*/ 9525 w 445294"/>
              <a:gd name="connsiteY47" fmla="*/ 1207294 h 1331119"/>
              <a:gd name="connsiteX48" fmla="*/ 38100 w 445294"/>
              <a:gd name="connsiteY48" fmla="*/ 992981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45294" h="1331119">
                <a:moveTo>
                  <a:pt x="38100" y="992981"/>
                </a:moveTo>
                <a:lnTo>
                  <a:pt x="64294" y="807244"/>
                </a:lnTo>
                <a:lnTo>
                  <a:pt x="90488" y="657225"/>
                </a:lnTo>
                <a:lnTo>
                  <a:pt x="111919" y="531019"/>
                </a:lnTo>
                <a:lnTo>
                  <a:pt x="123825" y="438150"/>
                </a:lnTo>
                <a:lnTo>
                  <a:pt x="128588" y="385762"/>
                </a:lnTo>
                <a:lnTo>
                  <a:pt x="133350" y="316706"/>
                </a:lnTo>
                <a:cubicBezTo>
                  <a:pt x="132556" y="297656"/>
                  <a:pt x="131763" y="278606"/>
                  <a:pt x="130969" y="259556"/>
                </a:cubicBezTo>
                <a:lnTo>
                  <a:pt x="123825" y="202406"/>
                </a:lnTo>
                <a:lnTo>
                  <a:pt x="109538" y="169069"/>
                </a:lnTo>
                <a:lnTo>
                  <a:pt x="80963" y="128587"/>
                </a:lnTo>
                <a:lnTo>
                  <a:pt x="42863" y="80962"/>
                </a:lnTo>
                <a:lnTo>
                  <a:pt x="19050" y="57150"/>
                </a:lnTo>
                <a:lnTo>
                  <a:pt x="7144" y="40481"/>
                </a:lnTo>
                <a:lnTo>
                  <a:pt x="4763" y="28575"/>
                </a:lnTo>
                <a:lnTo>
                  <a:pt x="4763" y="16669"/>
                </a:lnTo>
                <a:lnTo>
                  <a:pt x="14288" y="4762"/>
                </a:lnTo>
                <a:lnTo>
                  <a:pt x="38100" y="0"/>
                </a:lnTo>
                <a:lnTo>
                  <a:pt x="88107" y="14287"/>
                </a:lnTo>
                <a:lnTo>
                  <a:pt x="180975" y="50006"/>
                </a:lnTo>
                <a:lnTo>
                  <a:pt x="266700" y="85725"/>
                </a:lnTo>
                <a:lnTo>
                  <a:pt x="319088" y="109537"/>
                </a:lnTo>
                <a:lnTo>
                  <a:pt x="361950" y="133350"/>
                </a:lnTo>
                <a:lnTo>
                  <a:pt x="395288" y="159544"/>
                </a:lnTo>
                <a:lnTo>
                  <a:pt x="421482" y="188119"/>
                </a:lnTo>
                <a:lnTo>
                  <a:pt x="438150" y="216694"/>
                </a:lnTo>
                <a:lnTo>
                  <a:pt x="445294" y="240506"/>
                </a:lnTo>
                <a:lnTo>
                  <a:pt x="445294" y="273844"/>
                </a:lnTo>
                <a:lnTo>
                  <a:pt x="433388" y="307181"/>
                </a:lnTo>
                <a:lnTo>
                  <a:pt x="407194" y="340519"/>
                </a:lnTo>
                <a:lnTo>
                  <a:pt x="388144" y="359569"/>
                </a:lnTo>
                <a:lnTo>
                  <a:pt x="369094" y="392906"/>
                </a:lnTo>
                <a:lnTo>
                  <a:pt x="338138" y="495300"/>
                </a:lnTo>
                <a:lnTo>
                  <a:pt x="309563" y="642937"/>
                </a:lnTo>
                <a:lnTo>
                  <a:pt x="290513" y="790575"/>
                </a:lnTo>
                <a:lnTo>
                  <a:pt x="240507" y="966787"/>
                </a:lnTo>
                <a:lnTo>
                  <a:pt x="200025" y="1100137"/>
                </a:lnTo>
                <a:lnTo>
                  <a:pt x="164307" y="1200150"/>
                </a:lnTo>
                <a:lnTo>
                  <a:pt x="135732" y="1262062"/>
                </a:lnTo>
                <a:lnTo>
                  <a:pt x="107157" y="1307306"/>
                </a:lnTo>
                <a:lnTo>
                  <a:pt x="88107" y="1326356"/>
                </a:lnTo>
                <a:lnTo>
                  <a:pt x="78582" y="1331119"/>
                </a:lnTo>
                <a:lnTo>
                  <a:pt x="52388" y="1331119"/>
                </a:lnTo>
                <a:lnTo>
                  <a:pt x="23813" y="1321594"/>
                </a:lnTo>
                <a:lnTo>
                  <a:pt x="11907" y="1312069"/>
                </a:lnTo>
                <a:lnTo>
                  <a:pt x="4763" y="1297781"/>
                </a:lnTo>
                <a:lnTo>
                  <a:pt x="0" y="1269206"/>
                </a:lnTo>
                <a:lnTo>
                  <a:pt x="9525" y="1207294"/>
                </a:lnTo>
                <a:lnTo>
                  <a:pt x="38100" y="992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A8EBC92-89A4-4DBF-A78A-113262546B3C}"/>
              </a:ext>
            </a:extLst>
          </p:cNvPr>
          <p:cNvSpPr/>
          <p:nvPr/>
        </p:nvSpPr>
        <p:spPr>
          <a:xfrm>
            <a:off x="2813050" y="2862263"/>
            <a:ext cx="2001838" cy="966787"/>
          </a:xfrm>
          <a:custGeom>
            <a:avLst/>
            <a:gdLst>
              <a:gd name="connsiteX0" fmla="*/ 402432 w 2002632"/>
              <a:gd name="connsiteY0" fmla="*/ 409575 h 966787"/>
              <a:gd name="connsiteX1" fmla="*/ 90488 w 2002632"/>
              <a:gd name="connsiteY1" fmla="*/ 466725 h 966787"/>
              <a:gd name="connsiteX2" fmla="*/ 0 w 2002632"/>
              <a:gd name="connsiteY2" fmla="*/ 300037 h 966787"/>
              <a:gd name="connsiteX3" fmla="*/ 97632 w 2002632"/>
              <a:gd name="connsiteY3" fmla="*/ 292893 h 966787"/>
              <a:gd name="connsiteX4" fmla="*/ 176213 w 2002632"/>
              <a:gd name="connsiteY4" fmla="*/ 297656 h 966787"/>
              <a:gd name="connsiteX5" fmla="*/ 230982 w 2002632"/>
              <a:gd name="connsiteY5" fmla="*/ 295275 h 966787"/>
              <a:gd name="connsiteX6" fmla="*/ 366713 w 2002632"/>
              <a:gd name="connsiteY6" fmla="*/ 271462 h 966787"/>
              <a:gd name="connsiteX7" fmla="*/ 802482 w 2002632"/>
              <a:gd name="connsiteY7" fmla="*/ 190500 h 966787"/>
              <a:gd name="connsiteX8" fmla="*/ 1183482 w 2002632"/>
              <a:gd name="connsiteY8" fmla="*/ 121443 h 966787"/>
              <a:gd name="connsiteX9" fmla="*/ 1531144 w 2002632"/>
              <a:gd name="connsiteY9" fmla="*/ 54768 h 966787"/>
              <a:gd name="connsiteX10" fmla="*/ 1552575 w 2002632"/>
              <a:gd name="connsiteY10" fmla="*/ 33337 h 966787"/>
              <a:gd name="connsiteX11" fmla="*/ 1574007 w 2002632"/>
              <a:gd name="connsiteY11" fmla="*/ 16668 h 966787"/>
              <a:gd name="connsiteX12" fmla="*/ 1600200 w 2002632"/>
              <a:gd name="connsiteY12" fmla="*/ 4762 h 966787"/>
              <a:gd name="connsiteX13" fmla="*/ 1638300 w 2002632"/>
              <a:gd name="connsiteY13" fmla="*/ 0 h 966787"/>
              <a:gd name="connsiteX14" fmla="*/ 1671638 w 2002632"/>
              <a:gd name="connsiteY14" fmla="*/ 7143 h 966787"/>
              <a:gd name="connsiteX15" fmla="*/ 1731169 w 2002632"/>
              <a:gd name="connsiteY15" fmla="*/ 42862 h 966787"/>
              <a:gd name="connsiteX16" fmla="*/ 1833563 w 2002632"/>
              <a:gd name="connsiteY16" fmla="*/ 107156 h 966787"/>
              <a:gd name="connsiteX17" fmla="*/ 1912144 w 2002632"/>
              <a:gd name="connsiteY17" fmla="*/ 164306 h 966787"/>
              <a:gd name="connsiteX18" fmla="*/ 1950244 w 2002632"/>
              <a:gd name="connsiteY18" fmla="*/ 200025 h 966787"/>
              <a:gd name="connsiteX19" fmla="*/ 1978819 w 2002632"/>
              <a:gd name="connsiteY19" fmla="*/ 226218 h 966787"/>
              <a:gd name="connsiteX20" fmla="*/ 1993107 w 2002632"/>
              <a:gd name="connsiteY20" fmla="*/ 250031 h 966787"/>
              <a:gd name="connsiteX21" fmla="*/ 2002632 w 2002632"/>
              <a:gd name="connsiteY21" fmla="*/ 276225 h 966787"/>
              <a:gd name="connsiteX22" fmla="*/ 2000250 w 2002632"/>
              <a:gd name="connsiteY22" fmla="*/ 302418 h 966787"/>
              <a:gd name="connsiteX23" fmla="*/ 1995488 w 2002632"/>
              <a:gd name="connsiteY23" fmla="*/ 323850 h 966787"/>
              <a:gd name="connsiteX24" fmla="*/ 1978819 w 2002632"/>
              <a:gd name="connsiteY24" fmla="*/ 354806 h 966787"/>
              <a:gd name="connsiteX25" fmla="*/ 1950244 w 2002632"/>
              <a:gd name="connsiteY25" fmla="*/ 385762 h 966787"/>
              <a:gd name="connsiteX26" fmla="*/ 1888332 w 2002632"/>
              <a:gd name="connsiteY26" fmla="*/ 431006 h 966787"/>
              <a:gd name="connsiteX27" fmla="*/ 1840707 w 2002632"/>
              <a:gd name="connsiteY27" fmla="*/ 571500 h 966787"/>
              <a:gd name="connsiteX28" fmla="*/ 1771650 w 2002632"/>
              <a:gd name="connsiteY28" fmla="*/ 766762 h 966787"/>
              <a:gd name="connsiteX29" fmla="*/ 1712119 w 2002632"/>
              <a:gd name="connsiteY29" fmla="*/ 926306 h 966787"/>
              <a:gd name="connsiteX30" fmla="*/ 1693069 w 2002632"/>
              <a:gd name="connsiteY30" fmla="*/ 954881 h 966787"/>
              <a:gd name="connsiteX31" fmla="*/ 1678782 w 2002632"/>
              <a:gd name="connsiteY31" fmla="*/ 964406 h 966787"/>
              <a:gd name="connsiteX32" fmla="*/ 1664494 w 2002632"/>
              <a:gd name="connsiteY32" fmla="*/ 966787 h 966787"/>
              <a:gd name="connsiteX33" fmla="*/ 1631157 w 2002632"/>
              <a:gd name="connsiteY33" fmla="*/ 962025 h 966787"/>
              <a:gd name="connsiteX34" fmla="*/ 1583532 w 2002632"/>
              <a:gd name="connsiteY34" fmla="*/ 942975 h 966787"/>
              <a:gd name="connsiteX35" fmla="*/ 1509713 w 2002632"/>
              <a:gd name="connsiteY35" fmla="*/ 902493 h 966787"/>
              <a:gd name="connsiteX36" fmla="*/ 1545432 w 2002632"/>
              <a:gd name="connsiteY36" fmla="*/ 750093 h 966787"/>
              <a:gd name="connsiteX37" fmla="*/ 1602582 w 2002632"/>
              <a:gd name="connsiteY37" fmla="*/ 561975 h 966787"/>
              <a:gd name="connsiteX38" fmla="*/ 1662113 w 2002632"/>
              <a:gd name="connsiteY38" fmla="*/ 369093 h 966787"/>
              <a:gd name="connsiteX39" fmla="*/ 1676400 w 2002632"/>
              <a:gd name="connsiteY39" fmla="*/ 321468 h 966787"/>
              <a:gd name="connsiteX40" fmla="*/ 1678782 w 2002632"/>
              <a:gd name="connsiteY40" fmla="*/ 295275 h 966787"/>
              <a:gd name="connsiteX41" fmla="*/ 1674019 w 2002632"/>
              <a:gd name="connsiteY41" fmla="*/ 269081 h 966787"/>
              <a:gd name="connsiteX42" fmla="*/ 1662113 w 2002632"/>
              <a:gd name="connsiteY42" fmla="*/ 252412 h 966787"/>
              <a:gd name="connsiteX43" fmla="*/ 1650207 w 2002632"/>
              <a:gd name="connsiteY43" fmla="*/ 242887 h 966787"/>
              <a:gd name="connsiteX44" fmla="*/ 1619250 w 2002632"/>
              <a:gd name="connsiteY44" fmla="*/ 235743 h 966787"/>
              <a:gd name="connsiteX45" fmla="*/ 1569244 w 2002632"/>
              <a:gd name="connsiteY45" fmla="*/ 235743 h 966787"/>
              <a:gd name="connsiteX46" fmla="*/ 1502569 w 2002632"/>
              <a:gd name="connsiteY46" fmla="*/ 242887 h 966787"/>
              <a:gd name="connsiteX47" fmla="*/ 1316832 w 2002632"/>
              <a:gd name="connsiteY47" fmla="*/ 266700 h 966787"/>
              <a:gd name="connsiteX48" fmla="*/ 990600 w 2002632"/>
              <a:gd name="connsiteY48" fmla="*/ 302418 h 966787"/>
              <a:gd name="connsiteX49" fmla="*/ 778669 w 2002632"/>
              <a:gd name="connsiteY49" fmla="*/ 335756 h 966787"/>
              <a:gd name="connsiteX50" fmla="*/ 402432 w 2002632"/>
              <a:gd name="connsiteY50" fmla="*/ 409575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02632" h="966787">
                <a:moveTo>
                  <a:pt x="402432" y="409575"/>
                </a:moveTo>
                <a:lnTo>
                  <a:pt x="90488" y="466725"/>
                </a:lnTo>
                <a:lnTo>
                  <a:pt x="0" y="300037"/>
                </a:lnTo>
                <a:lnTo>
                  <a:pt x="97632" y="292893"/>
                </a:lnTo>
                <a:lnTo>
                  <a:pt x="176213" y="297656"/>
                </a:lnTo>
                <a:lnTo>
                  <a:pt x="230982" y="295275"/>
                </a:lnTo>
                <a:lnTo>
                  <a:pt x="366713" y="271462"/>
                </a:lnTo>
                <a:lnTo>
                  <a:pt x="802482" y="190500"/>
                </a:lnTo>
                <a:lnTo>
                  <a:pt x="1183482" y="121443"/>
                </a:lnTo>
                <a:lnTo>
                  <a:pt x="1531144" y="54768"/>
                </a:lnTo>
                <a:lnTo>
                  <a:pt x="1552575" y="33337"/>
                </a:lnTo>
                <a:lnTo>
                  <a:pt x="1574007" y="16668"/>
                </a:lnTo>
                <a:lnTo>
                  <a:pt x="1600200" y="4762"/>
                </a:lnTo>
                <a:lnTo>
                  <a:pt x="1638300" y="0"/>
                </a:lnTo>
                <a:lnTo>
                  <a:pt x="1671638" y="7143"/>
                </a:lnTo>
                <a:lnTo>
                  <a:pt x="1731169" y="42862"/>
                </a:lnTo>
                <a:lnTo>
                  <a:pt x="1833563" y="107156"/>
                </a:lnTo>
                <a:lnTo>
                  <a:pt x="1912144" y="164306"/>
                </a:lnTo>
                <a:lnTo>
                  <a:pt x="1950244" y="200025"/>
                </a:lnTo>
                <a:lnTo>
                  <a:pt x="1978819" y="226218"/>
                </a:lnTo>
                <a:lnTo>
                  <a:pt x="1993107" y="250031"/>
                </a:lnTo>
                <a:lnTo>
                  <a:pt x="2002632" y="276225"/>
                </a:lnTo>
                <a:lnTo>
                  <a:pt x="2000250" y="302418"/>
                </a:lnTo>
                <a:lnTo>
                  <a:pt x="1995488" y="323850"/>
                </a:lnTo>
                <a:lnTo>
                  <a:pt x="1978819" y="354806"/>
                </a:lnTo>
                <a:lnTo>
                  <a:pt x="1950244" y="385762"/>
                </a:lnTo>
                <a:lnTo>
                  <a:pt x="1888332" y="431006"/>
                </a:lnTo>
                <a:lnTo>
                  <a:pt x="1840707" y="571500"/>
                </a:lnTo>
                <a:lnTo>
                  <a:pt x="1771650" y="766762"/>
                </a:lnTo>
                <a:lnTo>
                  <a:pt x="1712119" y="926306"/>
                </a:lnTo>
                <a:lnTo>
                  <a:pt x="1693069" y="954881"/>
                </a:lnTo>
                <a:lnTo>
                  <a:pt x="1678782" y="964406"/>
                </a:lnTo>
                <a:lnTo>
                  <a:pt x="1664494" y="966787"/>
                </a:lnTo>
                <a:lnTo>
                  <a:pt x="1631157" y="962025"/>
                </a:lnTo>
                <a:lnTo>
                  <a:pt x="1583532" y="942975"/>
                </a:lnTo>
                <a:lnTo>
                  <a:pt x="1509713" y="902493"/>
                </a:lnTo>
                <a:lnTo>
                  <a:pt x="1545432" y="750093"/>
                </a:lnTo>
                <a:lnTo>
                  <a:pt x="1602582" y="561975"/>
                </a:lnTo>
                <a:lnTo>
                  <a:pt x="1662113" y="369093"/>
                </a:lnTo>
                <a:lnTo>
                  <a:pt x="1676400" y="321468"/>
                </a:lnTo>
                <a:lnTo>
                  <a:pt x="1678782" y="295275"/>
                </a:lnTo>
                <a:lnTo>
                  <a:pt x="1674019" y="269081"/>
                </a:lnTo>
                <a:lnTo>
                  <a:pt x="1662113" y="252412"/>
                </a:lnTo>
                <a:lnTo>
                  <a:pt x="1650207" y="242887"/>
                </a:lnTo>
                <a:lnTo>
                  <a:pt x="1619250" y="235743"/>
                </a:lnTo>
                <a:lnTo>
                  <a:pt x="1569244" y="235743"/>
                </a:lnTo>
                <a:lnTo>
                  <a:pt x="1502569" y="242887"/>
                </a:lnTo>
                <a:lnTo>
                  <a:pt x="1316832" y="266700"/>
                </a:lnTo>
                <a:lnTo>
                  <a:pt x="990600" y="302418"/>
                </a:lnTo>
                <a:lnTo>
                  <a:pt x="778669" y="335756"/>
                </a:lnTo>
                <a:lnTo>
                  <a:pt x="402432" y="4095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00B7093-11D8-46B9-A92A-1A8028FD36D1}"/>
              </a:ext>
            </a:extLst>
          </p:cNvPr>
          <p:cNvSpPr/>
          <p:nvPr/>
        </p:nvSpPr>
        <p:spPr>
          <a:xfrm>
            <a:off x="2951163" y="3576638"/>
            <a:ext cx="1449387" cy="433387"/>
          </a:xfrm>
          <a:custGeom>
            <a:avLst/>
            <a:gdLst>
              <a:gd name="connsiteX0" fmla="*/ 540544 w 1450181"/>
              <a:gd name="connsiteY0" fmla="*/ 285750 h 433387"/>
              <a:gd name="connsiteX1" fmla="*/ 300037 w 1450181"/>
              <a:gd name="connsiteY1" fmla="*/ 340518 h 433387"/>
              <a:gd name="connsiteX2" fmla="*/ 178594 w 1450181"/>
              <a:gd name="connsiteY2" fmla="*/ 369093 h 433387"/>
              <a:gd name="connsiteX3" fmla="*/ 61912 w 1450181"/>
              <a:gd name="connsiteY3" fmla="*/ 433387 h 433387"/>
              <a:gd name="connsiteX4" fmla="*/ 0 w 1450181"/>
              <a:gd name="connsiteY4" fmla="*/ 233362 h 433387"/>
              <a:gd name="connsiteX5" fmla="*/ 154781 w 1450181"/>
              <a:gd name="connsiteY5" fmla="*/ 190500 h 433387"/>
              <a:gd name="connsiteX6" fmla="*/ 304800 w 1450181"/>
              <a:gd name="connsiteY6" fmla="*/ 152400 h 433387"/>
              <a:gd name="connsiteX7" fmla="*/ 502444 w 1450181"/>
              <a:gd name="connsiteY7" fmla="*/ 109537 h 433387"/>
              <a:gd name="connsiteX8" fmla="*/ 704850 w 1450181"/>
              <a:gd name="connsiteY8" fmla="*/ 71437 h 433387"/>
              <a:gd name="connsiteX9" fmla="*/ 892969 w 1450181"/>
              <a:gd name="connsiteY9" fmla="*/ 38100 h 433387"/>
              <a:gd name="connsiteX10" fmla="*/ 1040606 w 1450181"/>
              <a:gd name="connsiteY10" fmla="*/ 16668 h 433387"/>
              <a:gd name="connsiteX11" fmla="*/ 1185862 w 1450181"/>
              <a:gd name="connsiteY11" fmla="*/ 4762 h 433387"/>
              <a:gd name="connsiteX12" fmla="*/ 1302544 w 1450181"/>
              <a:gd name="connsiteY12" fmla="*/ 0 h 433387"/>
              <a:gd name="connsiteX13" fmla="*/ 1373981 w 1450181"/>
              <a:gd name="connsiteY13" fmla="*/ 4762 h 433387"/>
              <a:gd name="connsiteX14" fmla="*/ 1450181 w 1450181"/>
              <a:gd name="connsiteY14" fmla="*/ 16668 h 433387"/>
              <a:gd name="connsiteX15" fmla="*/ 1443037 w 1450181"/>
              <a:gd name="connsiteY15" fmla="*/ 195262 h 433387"/>
              <a:gd name="connsiteX16" fmla="*/ 1371600 w 1450181"/>
              <a:gd name="connsiteY16" fmla="*/ 188118 h 433387"/>
              <a:gd name="connsiteX17" fmla="*/ 1157287 w 1450181"/>
              <a:gd name="connsiteY17" fmla="*/ 192881 h 433387"/>
              <a:gd name="connsiteX18" fmla="*/ 878681 w 1450181"/>
              <a:gd name="connsiteY18" fmla="*/ 211931 h 433387"/>
              <a:gd name="connsiteX19" fmla="*/ 704850 w 1450181"/>
              <a:gd name="connsiteY19" fmla="*/ 250031 h 433387"/>
              <a:gd name="connsiteX20" fmla="*/ 540544 w 1450181"/>
              <a:gd name="connsiteY20" fmla="*/ 285750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0181" h="433387">
                <a:moveTo>
                  <a:pt x="540544" y="285750"/>
                </a:moveTo>
                <a:lnTo>
                  <a:pt x="300037" y="340518"/>
                </a:lnTo>
                <a:lnTo>
                  <a:pt x="178594" y="369093"/>
                </a:lnTo>
                <a:lnTo>
                  <a:pt x="61912" y="433387"/>
                </a:lnTo>
                <a:lnTo>
                  <a:pt x="0" y="233362"/>
                </a:lnTo>
                <a:lnTo>
                  <a:pt x="154781" y="190500"/>
                </a:lnTo>
                <a:lnTo>
                  <a:pt x="304800" y="152400"/>
                </a:lnTo>
                <a:lnTo>
                  <a:pt x="502444" y="109537"/>
                </a:lnTo>
                <a:lnTo>
                  <a:pt x="704850" y="71437"/>
                </a:lnTo>
                <a:lnTo>
                  <a:pt x="892969" y="38100"/>
                </a:lnTo>
                <a:lnTo>
                  <a:pt x="1040606" y="16668"/>
                </a:lnTo>
                <a:lnTo>
                  <a:pt x="1185862" y="4762"/>
                </a:lnTo>
                <a:lnTo>
                  <a:pt x="1302544" y="0"/>
                </a:lnTo>
                <a:lnTo>
                  <a:pt x="1373981" y="4762"/>
                </a:lnTo>
                <a:lnTo>
                  <a:pt x="1450181" y="16668"/>
                </a:lnTo>
                <a:lnTo>
                  <a:pt x="1443037" y="195262"/>
                </a:lnTo>
                <a:lnTo>
                  <a:pt x="1371600" y="188118"/>
                </a:lnTo>
                <a:lnTo>
                  <a:pt x="1157287" y="192881"/>
                </a:lnTo>
                <a:lnTo>
                  <a:pt x="878681" y="211931"/>
                </a:lnTo>
                <a:lnTo>
                  <a:pt x="704850" y="250031"/>
                </a:lnTo>
                <a:lnTo>
                  <a:pt x="540544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3DD6656-484B-46E1-8FA5-24E2950B98A7}"/>
              </a:ext>
            </a:extLst>
          </p:cNvPr>
          <p:cNvSpPr/>
          <p:nvPr/>
        </p:nvSpPr>
        <p:spPr>
          <a:xfrm rot="16200000">
            <a:off x="2513806" y="4104482"/>
            <a:ext cx="2365375" cy="357188"/>
          </a:xfrm>
          <a:custGeom>
            <a:avLst/>
            <a:gdLst>
              <a:gd name="connsiteX0" fmla="*/ 1381125 w 2364581"/>
              <a:gd name="connsiteY0" fmla="*/ 333375 h 357187"/>
              <a:gd name="connsiteX1" fmla="*/ 1197769 w 2364581"/>
              <a:gd name="connsiteY1" fmla="*/ 333375 h 357187"/>
              <a:gd name="connsiteX2" fmla="*/ 1054894 w 2364581"/>
              <a:gd name="connsiteY2" fmla="*/ 309562 h 357187"/>
              <a:gd name="connsiteX3" fmla="*/ 657225 w 2364581"/>
              <a:gd name="connsiteY3" fmla="*/ 316706 h 357187"/>
              <a:gd name="connsiteX4" fmla="*/ 521494 w 2364581"/>
              <a:gd name="connsiteY4" fmla="*/ 288131 h 357187"/>
              <a:gd name="connsiteX5" fmla="*/ 52387 w 2364581"/>
              <a:gd name="connsiteY5" fmla="*/ 292893 h 357187"/>
              <a:gd name="connsiteX6" fmla="*/ 0 w 2364581"/>
              <a:gd name="connsiteY6" fmla="*/ 90487 h 357187"/>
              <a:gd name="connsiteX7" fmla="*/ 481012 w 2364581"/>
              <a:gd name="connsiteY7" fmla="*/ 85725 h 357187"/>
              <a:gd name="connsiteX8" fmla="*/ 607219 w 2364581"/>
              <a:gd name="connsiteY8" fmla="*/ 85725 h 357187"/>
              <a:gd name="connsiteX9" fmla="*/ 1040606 w 2364581"/>
              <a:gd name="connsiteY9" fmla="*/ 111918 h 357187"/>
              <a:gd name="connsiteX10" fmla="*/ 1166812 w 2364581"/>
              <a:gd name="connsiteY10" fmla="*/ 111918 h 357187"/>
              <a:gd name="connsiteX11" fmla="*/ 1635919 w 2364581"/>
              <a:gd name="connsiteY11" fmla="*/ 111918 h 357187"/>
              <a:gd name="connsiteX12" fmla="*/ 1793081 w 2364581"/>
              <a:gd name="connsiteY12" fmla="*/ 109537 h 357187"/>
              <a:gd name="connsiteX13" fmla="*/ 2007394 w 2364581"/>
              <a:gd name="connsiteY13" fmla="*/ 111918 h 357187"/>
              <a:gd name="connsiteX14" fmla="*/ 2085975 w 2364581"/>
              <a:gd name="connsiteY14" fmla="*/ 107156 h 357187"/>
              <a:gd name="connsiteX15" fmla="*/ 2157412 w 2364581"/>
              <a:gd name="connsiteY15" fmla="*/ 97631 h 357187"/>
              <a:gd name="connsiteX16" fmla="*/ 2195512 w 2364581"/>
              <a:gd name="connsiteY16" fmla="*/ 85725 h 357187"/>
              <a:gd name="connsiteX17" fmla="*/ 2228850 w 2364581"/>
              <a:gd name="connsiteY17" fmla="*/ 69056 h 357187"/>
              <a:gd name="connsiteX18" fmla="*/ 2309812 w 2364581"/>
              <a:gd name="connsiteY18" fmla="*/ 0 h 357187"/>
              <a:gd name="connsiteX19" fmla="*/ 2364581 w 2364581"/>
              <a:gd name="connsiteY19" fmla="*/ 285750 h 357187"/>
              <a:gd name="connsiteX20" fmla="*/ 2266950 w 2364581"/>
              <a:gd name="connsiteY20" fmla="*/ 323850 h 357187"/>
              <a:gd name="connsiteX21" fmla="*/ 2224087 w 2364581"/>
              <a:gd name="connsiteY21" fmla="*/ 338137 h 357187"/>
              <a:gd name="connsiteX22" fmla="*/ 2162175 w 2364581"/>
              <a:gd name="connsiteY22" fmla="*/ 347662 h 357187"/>
              <a:gd name="connsiteX23" fmla="*/ 2069306 w 2364581"/>
              <a:gd name="connsiteY23" fmla="*/ 354806 h 357187"/>
              <a:gd name="connsiteX24" fmla="*/ 1826419 w 2364581"/>
              <a:gd name="connsiteY24" fmla="*/ 357187 h 357187"/>
              <a:gd name="connsiteX25" fmla="*/ 1678781 w 2364581"/>
              <a:gd name="connsiteY25" fmla="*/ 335756 h 357187"/>
              <a:gd name="connsiteX26" fmla="*/ 1381125 w 2364581"/>
              <a:gd name="connsiteY26" fmla="*/ 3333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64581" h="357187">
                <a:moveTo>
                  <a:pt x="1381125" y="333375"/>
                </a:moveTo>
                <a:lnTo>
                  <a:pt x="1197769" y="333375"/>
                </a:lnTo>
                <a:lnTo>
                  <a:pt x="1054894" y="309562"/>
                </a:lnTo>
                <a:lnTo>
                  <a:pt x="657225" y="316706"/>
                </a:lnTo>
                <a:lnTo>
                  <a:pt x="521494" y="288131"/>
                </a:lnTo>
                <a:lnTo>
                  <a:pt x="52387" y="292893"/>
                </a:lnTo>
                <a:lnTo>
                  <a:pt x="0" y="90487"/>
                </a:lnTo>
                <a:lnTo>
                  <a:pt x="481012" y="85725"/>
                </a:lnTo>
                <a:lnTo>
                  <a:pt x="607219" y="85725"/>
                </a:lnTo>
                <a:lnTo>
                  <a:pt x="1040606" y="111918"/>
                </a:lnTo>
                <a:lnTo>
                  <a:pt x="1166812" y="111918"/>
                </a:lnTo>
                <a:lnTo>
                  <a:pt x="1635919" y="111918"/>
                </a:lnTo>
                <a:lnTo>
                  <a:pt x="1793081" y="109537"/>
                </a:lnTo>
                <a:lnTo>
                  <a:pt x="2007394" y="111918"/>
                </a:lnTo>
                <a:lnTo>
                  <a:pt x="2085975" y="107156"/>
                </a:lnTo>
                <a:lnTo>
                  <a:pt x="2157412" y="97631"/>
                </a:lnTo>
                <a:lnTo>
                  <a:pt x="2195512" y="85725"/>
                </a:lnTo>
                <a:lnTo>
                  <a:pt x="2228850" y="69056"/>
                </a:lnTo>
                <a:lnTo>
                  <a:pt x="2309812" y="0"/>
                </a:lnTo>
                <a:lnTo>
                  <a:pt x="2364581" y="285750"/>
                </a:lnTo>
                <a:lnTo>
                  <a:pt x="2266950" y="323850"/>
                </a:lnTo>
                <a:lnTo>
                  <a:pt x="2224087" y="338137"/>
                </a:lnTo>
                <a:lnTo>
                  <a:pt x="2162175" y="347662"/>
                </a:lnTo>
                <a:lnTo>
                  <a:pt x="2069306" y="354806"/>
                </a:lnTo>
                <a:lnTo>
                  <a:pt x="1826419" y="357187"/>
                </a:lnTo>
                <a:lnTo>
                  <a:pt x="1678781" y="335756"/>
                </a:lnTo>
                <a:lnTo>
                  <a:pt x="1381125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D9C060D-1F2B-447E-809C-E5EDBA6E49EA}"/>
              </a:ext>
            </a:extLst>
          </p:cNvPr>
          <p:cNvSpPr/>
          <p:nvPr/>
        </p:nvSpPr>
        <p:spPr>
          <a:xfrm>
            <a:off x="2809875" y="4143375"/>
            <a:ext cx="1709738" cy="427038"/>
          </a:xfrm>
          <a:custGeom>
            <a:avLst/>
            <a:gdLst>
              <a:gd name="connsiteX0" fmla="*/ 1212056 w 1709738"/>
              <a:gd name="connsiteY0" fmla="*/ 235744 h 426244"/>
              <a:gd name="connsiteX1" fmla="*/ 992981 w 1709738"/>
              <a:gd name="connsiteY1" fmla="*/ 273844 h 426244"/>
              <a:gd name="connsiteX2" fmla="*/ 845344 w 1709738"/>
              <a:gd name="connsiteY2" fmla="*/ 283369 h 426244"/>
              <a:gd name="connsiteX3" fmla="*/ 659606 w 1709738"/>
              <a:gd name="connsiteY3" fmla="*/ 328613 h 426244"/>
              <a:gd name="connsiteX4" fmla="*/ 511969 w 1709738"/>
              <a:gd name="connsiteY4" fmla="*/ 369094 h 426244"/>
              <a:gd name="connsiteX5" fmla="*/ 409575 w 1709738"/>
              <a:gd name="connsiteY5" fmla="*/ 404813 h 426244"/>
              <a:gd name="connsiteX6" fmla="*/ 381000 w 1709738"/>
              <a:gd name="connsiteY6" fmla="*/ 419100 h 426244"/>
              <a:gd name="connsiteX7" fmla="*/ 342900 w 1709738"/>
              <a:gd name="connsiteY7" fmla="*/ 426244 h 426244"/>
              <a:gd name="connsiteX8" fmla="*/ 319088 w 1709738"/>
              <a:gd name="connsiteY8" fmla="*/ 423863 h 426244"/>
              <a:gd name="connsiteX9" fmla="*/ 285750 w 1709738"/>
              <a:gd name="connsiteY9" fmla="*/ 409575 h 426244"/>
              <a:gd name="connsiteX10" fmla="*/ 195263 w 1709738"/>
              <a:gd name="connsiteY10" fmla="*/ 361950 h 426244"/>
              <a:gd name="connsiteX11" fmla="*/ 126206 w 1709738"/>
              <a:gd name="connsiteY11" fmla="*/ 309563 h 426244"/>
              <a:gd name="connsiteX12" fmla="*/ 66675 w 1709738"/>
              <a:gd name="connsiteY12" fmla="*/ 257175 h 426244"/>
              <a:gd name="connsiteX13" fmla="*/ 23813 w 1709738"/>
              <a:gd name="connsiteY13" fmla="*/ 216694 h 426244"/>
              <a:gd name="connsiteX14" fmla="*/ 7144 w 1709738"/>
              <a:gd name="connsiteY14" fmla="*/ 197644 h 426244"/>
              <a:gd name="connsiteX15" fmla="*/ 0 w 1709738"/>
              <a:gd name="connsiteY15" fmla="*/ 178594 h 426244"/>
              <a:gd name="connsiteX16" fmla="*/ 0 w 1709738"/>
              <a:gd name="connsiteY16" fmla="*/ 166688 h 426244"/>
              <a:gd name="connsiteX17" fmla="*/ 4763 w 1709738"/>
              <a:gd name="connsiteY17" fmla="*/ 154781 h 426244"/>
              <a:gd name="connsiteX18" fmla="*/ 21431 w 1709738"/>
              <a:gd name="connsiteY18" fmla="*/ 150019 h 426244"/>
              <a:gd name="connsiteX19" fmla="*/ 47625 w 1709738"/>
              <a:gd name="connsiteY19" fmla="*/ 150019 h 426244"/>
              <a:gd name="connsiteX20" fmla="*/ 80963 w 1709738"/>
              <a:gd name="connsiteY20" fmla="*/ 166688 h 426244"/>
              <a:gd name="connsiteX21" fmla="*/ 130969 w 1709738"/>
              <a:gd name="connsiteY21" fmla="*/ 190500 h 426244"/>
              <a:gd name="connsiteX22" fmla="*/ 190500 w 1709738"/>
              <a:gd name="connsiteY22" fmla="*/ 211931 h 426244"/>
              <a:gd name="connsiteX23" fmla="*/ 247650 w 1709738"/>
              <a:gd name="connsiteY23" fmla="*/ 223838 h 426244"/>
              <a:gd name="connsiteX24" fmla="*/ 297656 w 1709738"/>
              <a:gd name="connsiteY24" fmla="*/ 226219 h 426244"/>
              <a:gd name="connsiteX25" fmla="*/ 383381 w 1709738"/>
              <a:gd name="connsiteY25" fmla="*/ 219075 h 426244"/>
              <a:gd name="connsiteX26" fmla="*/ 559594 w 1709738"/>
              <a:gd name="connsiteY26" fmla="*/ 195263 h 426244"/>
              <a:gd name="connsiteX27" fmla="*/ 726281 w 1709738"/>
              <a:gd name="connsiteY27" fmla="*/ 159544 h 426244"/>
              <a:gd name="connsiteX28" fmla="*/ 840581 w 1709738"/>
              <a:gd name="connsiteY28" fmla="*/ 130969 h 426244"/>
              <a:gd name="connsiteX29" fmla="*/ 1009650 w 1709738"/>
              <a:gd name="connsiteY29" fmla="*/ 97631 h 426244"/>
              <a:gd name="connsiteX30" fmla="*/ 1204913 w 1709738"/>
              <a:gd name="connsiteY30" fmla="*/ 64294 h 426244"/>
              <a:gd name="connsiteX31" fmla="*/ 1395413 w 1709738"/>
              <a:gd name="connsiteY31" fmla="*/ 23813 h 426244"/>
              <a:gd name="connsiteX32" fmla="*/ 1423988 w 1709738"/>
              <a:gd name="connsiteY32" fmla="*/ 7144 h 426244"/>
              <a:gd name="connsiteX33" fmla="*/ 1452563 w 1709738"/>
              <a:gd name="connsiteY33" fmla="*/ 0 h 426244"/>
              <a:gd name="connsiteX34" fmla="*/ 1490663 w 1709738"/>
              <a:gd name="connsiteY34" fmla="*/ 2381 h 426244"/>
              <a:gd name="connsiteX35" fmla="*/ 1571625 w 1709738"/>
              <a:gd name="connsiteY35" fmla="*/ 19050 h 426244"/>
              <a:gd name="connsiteX36" fmla="*/ 1657350 w 1709738"/>
              <a:gd name="connsiteY36" fmla="*/ 47625 h 426244"/>
              <a:gd name="connsiteX37" fmla="*/ 1685925 w 1709738"/>
              <a:gd name="connsiteY37" fmla="*/ 66675 h 426244"/>
              <a:gd name="connsiteX38" fmla="*/ 1697831 w 1709738"/>
              <a:gd name="connsiteY38" fmla="*/ 80963 h 426244"/>
              <a:gd name="connsiteX39" fmla="*/ 1709738 w 1709738"/>
              <a:gd name="connsiteY39" fmla="*/ 109538 h 426244"/>
              <a:gd name="connsiteX40" fmla="*/ 1709738 w 1709738"/>
              <a:gd name="connsiteY40" fmla="*/ 150019 h 426244"/>
              <a:gd name="connsiteX41" fmla="*/ 1704975 w 1709738"/>
              <a:gd name="connsiteY41" fmla="*/ 164306 h 426244"/>
              <a:gd name="connsiteX42" fmla="*/ 1688306 w 1709738"/>
              <a:gd name="connsiteY42" fmla="*/ 183356 h 426244"/>
              <a:gd name="connsiteX43" fmla="*/ 1659731 w 1709738"/>
              <a:gd name="connsiteY43" fmla="*/ 192881 h 426244"/>
              <a:gd name="connsiteX44" fmla="*/ 1602581 w 1709738"/>
              <a:gd name="connsiteY44" fmla="*/ 202406 h 426244"/>
              <a:gd name="connsiteX45" fmla="*/ 1521619 w 1709738"/>
              <a:gd name="connsiteY45" fmla="*/ 200025 h 426244"/>
              <a:gd name="connsiteX46" fmla="*/ 1423988 w 1709738"/>
              <a:gd name="connsiteY46" fmla="*/ 211931 h 426244"/>
              <a:gd name="connsiteX47" fmla="*/ 1212056 w 1709738"/>
              <a:gd name="connsiteY47" fmla="*/ 23574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09738" h="426244">
                <a:moveTo>
                  <a:pt x="1212056" y="235744"/>
                </a:moveTo>
                <a:lnTo>
                  <a:pt x="992981" y="273844"/>
                </a:lnTo>
                <a:lnTo>
                  <a:pt x="845344" y="283369"/>
                </a:lnTo>
                <a:lnTo>
                  <a:pt x="659606" y="328613"/>
                </a:lnTo>
                <a:lnTo>
                  <a:pt x="511969" y="369094"/>
                </a:lnTo>
                <a:lnTo>
                  <a:pt x="409575" y="404813"/>
                </a:lnTo>
                <a:lnTo>
                  <a:pt x="381000" y="419100"/>
                </a:lnTo>
                <a:lnTo>
                  <a:pt x="342900" y="426244"/>
                </a:lnTo>
                <a:lnTo>
                  <a:pt x="319088" y="423863"/>
                </a:lnTo>
                <a:lnTo>
                  <a:pt x="285750" y="409575"/>
                </a:lnTo>
                <a:lnTo>
                  <a:pt x="195263" y="361950"/>
                </a:lnTo>
                <a:lnTo>
                  <a:pt x="126206" y="309563"/>
                </a:lnTo>
                <a:lnTo>
                  <a:pt x="66675" y="257175"/>
                </a:lnTo>
                <a:lnTo>
                  <a:pt x="23813" y="216694"/>
                </a:lnTo>
                <a:lnTo>
                  <a:pt x="7144" y="197644"/>
                </a:lnTo>
                <a:lnTo>
                  <a:pt x="0" y="178594"/>
                </a:lnTo>
                <a:lnTo>
                  <a:pt x="0" y="166688"/>
                </a:lnTo>
                <a:lnTo>
                  <a:pt x="4763" y="154781"/>
                </a:lnTo>
                <a:lnTo>
                  <a:pt x="21431" y="150019"/>
                </a:lnTo>
                <a:lnTo>
                  <a:pt x="47625" y="150019"/>
                </a:lnTo>
                <a:lnTo>
                  <a:pt x="80963" y="166688"/>
                </a:lnTo>
                <a:lnTo>
                  <a:pt x="130969" y="190500"/>
                </a:lnTo>
                <a:lnTo>
                  <a:pt x="190500" y="211931"/>
                </a:lnTo>
                <a:lnTo>
                  <a:pt x="247650" y="223838"/>
                </a:lnTo>
                <a:lnTo>
                  <a:pt x="297656" y="226219"/>
                </a:lnTo>
                <a:lnTo>
                  <a:pt x="383381" y="219075"/>
                </a:lnTo>
                <a:lnTo>
                  <a:pt x="559594" y="195263"/>
                </a:lnTo>
                <a:lnTo>
                  <a:pt x="726281" y="159544"/>
                </a:lnTo>
                <a:lnTo>
                  <a:pt x="840581" y="130969"/>
                </a:lnTo>
                <a:lnTo>
                  <a:pt x="1009650" y="97631"/>
                </a:lnTo>
                <a:lnTo>
                  <a:pt x="1204913" y="64294"/>
                </a:lnTo>
                <a:lnTo>
                  <a:pt x="1395413" y="23813"/>
                </a:lnTo>
                <a:lnTo>
                  <a:pt x="1423988" y="7144"/>
                </a:lnTo>
                <a:lnTo>
                  <a:pt x="1452563" y="0"/>
                </a:lnTo>
                <a:lnTo>
                  <a:pt x="1490663" y="2381"/>
                </a:lnTo>
                <a:lnTo>
                  <a:pt x="1571625" y="19050"/>
                </a:lnTo>
                <a:lnTo>
                  <a:pt x="1657350" y="47625"/>
                </a:lnTo>
                <a:lnTo>
                  <a:pt x="1685925" y="66675"/>
                </a:lnTo>
                <a:lnTo>
                  <a:pt x="1697831" y="80963"/>
                </a:lnTo>
                <a:lnTo>
                  <a:pt x="1709738" y="109538"/>
                </a:lnTo>
                <a:lnTo>
                  <a:pt x="1709738" y="150019"/>
                </a:lnTo>
                <a:lnTo>
                  <a:pt x="1704975" y="164306"/>
                </a:lnTo>
                <a:lnTo>
                  <a:pt x="1688306" y="183356"/>
                </a:lnTo>
                <a:lnTo>
                  <a:pt x="1659731" y="192881"/>
                </a:lnTo>
                <a:lnTo>
                  <a:pt x="1602581" y="202406"/>
                </a:lnTo>
                <a:lnTo>
                  <a:pt x="1521619" y="200025"/>
                </a:lnTo>
                <a:lnTo>
                  <a:pt x="1423988" y="211931"/>
                </a:lnTo>
                <a:lnTo>
                  <a:pt x="1212056" y="2357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0F13BBE-D719-4D79-8908-DFE97E62083C}"/>
              </a:ext>
            </a:extLst>
          </p:cNvPr>
          <p:cNvSpPr/>
          <p:nvPr/>
        </p:nvSpPr>
        <p:spPr>
          <a:xfrm>
            <a:off x="2789238" y="4678363"/>
            <a:ext cx="1597025" cy="427037"/>
          </a:xfrm>
          <a:custGeom>
            <a:avLst/>
            <a:gdLst>
              <a:gd name="connsiteX0" fmla="*/ 1190625 w 1597819"/>
              <a:gd name="connsiteY0" fmla="*/ 238125 h 426244"/>
              <a:gd name="connsiteX1" fmla="*/ 992981 w 1597819"/>
              <a:gd name="connsiteY1" fmla="*/ 276225 h 426244"/>
              <a:gd name="connsiteX2" fmla="*/ 835819 w 1597819"/>
              <a:gd name="connsiteY2" fmla="*/ 307182 h 426244"/>
              <a:gd name="connsiteX3" fmla="*/ 657225 w 1597819"/>
              <a:gd name="connsiteY3" fmla="*/ 354807 h 426244"/>
              <a:gd name="connsiteX4" fmla="*/ 550069 w 1597819"/>
              <a:gd name="connsiteY4" fmla="*/ 381000 h 426244"/>
              <a:gd name="connsiteX5" fmla="*/ 404812 w 1597819"/>
              <a:gd name="connsiteY5" fmla="*/ 414338 h 426244"/>
              <a:gd name="connsiteX6" fmla="*/ 357187 w 1597819"/>
              <a:gd name="connsiteY6" fmla="*/ 423863 h 426244"/>
              <a:gd name="connsiteX7" fmla="*/ 323850 w 1597819"/>
              <a:gd name="connsiteY7" fmla="*/ 426244 h 426244"/>
              <a:gd name="connsiteX8" fmla="*/ 297656 w 1597819"/>
              <a:gd name="connsiteY8" fmla="*/ 423863 h 426244"/>
              <a:gd name="connsiteX9" fmla="*/ 257175 w 1597819"/>
              <a:gd name="connsiteY9" fmla="*/ 411957 h 426244"/>
              <a:gd name="connsiteX10" fmla="*/ 188119 w 1597819"/>
              <a:gd name="connsiteY10" fmla="*/ 381000 h 426244"/>
              <a:gd name="connsiteX11" fmla="*/ 133350 w 1597819"/>
              <a:gd name="connsiteY11" fmla="*/ 350044 h 426244"/>
              <a:gd name="connsiteX12" fmla="*/ 88106 w 1597819"/>
              <a:gd name="connsiteY12" fmla="*/ 311944 h 426244"/>
              <a:gd name="connsiteX13" fmla="*/ 42862 w 1597819"/>
              <a:gd name="connsiteY13" fmla="*/ 266700 h 426244"/>
              <a:gd name="connsiteX14" fmla="*/ 16669 w 1597819"/>
              <a:gd name="connsiteY14" fmla="*/ 233363 h 426244"/>
              <a:gd name="connsiteX15" fmla="*/ 4762 w 1597819"/>
              <a:gd name="connsiteY15" fmla="*/ 211932 h 426244"/>
              <a:gd name="connsiteX16" fmla="*/ 0 w 1597819"/>
              <a:gd name="connsiteY16" fmla="*/ 195263 h 426244"/>
              <a:gd name="connsiteX17" fmla="*/ 2381 w 1597819"/>
              <a:gd name="connsiteY17" fmla="*/ 173832 h 426244"/>
              <a:gd name="connsiteX18" fmla="*/ 14287 w 1597819"/>
              <a:gd name="connsiteY18" fmla="*/ 164307 h 426244"/>
              <a:gd name="connsiteX19" fmla="*/ 30956 w 1597819"/>
              <a:gd name="connsiteY19" fmla="*/ 164307 h 426244"/>
              <a:gd name="connsiteX20" fmla="*/ 78581 w 1597819"/>
              <a:gd name="connsiteY20" fmla="*/ 188119 h 426244"/>
              <a:gd name="connsiteX21" fmla="*/ 121444 w 1597819"/>
              <a:gd name="connsiteY21" fmla="*/ 202407 h 426244"/>
              <a:gd name="connsiteX22" fmla="*/ 185737 w 1597819"/>
              <a:gd name="connsiteY22" fmla="*/ 214313 h 426244"/>
              <a:gd name="connsiteX23" fmla="*/ 247650 w 1597819"/>
              <a:gd name="connsiteY23" fmla="*/ 221457 h 426244"/>
              <a:gd name="connsiteX24" fmla="*/ 316706 w 1597819"/>
              <a:gd name="connsiteY24" fmla="*/ 223838 h 426244"/>
              <a:gd name="connsiteX25" fmla="*/ 383381 w 1597819"/>
              <a:gd name="connsiteY25" fmla="*/ 221457 h 426244"/>
              <a:gd name="connsiteX26" fmla="*/ 511969 w 1597819"/>
              <a:gd name="connsiteY26" fmla="*/ 207169 h 426244"/>
              <a:gd name="connsiteX27" fmla="*/ 685800 w 1597819"/>
              <a:gd name="connsiteY27" fmla="*/ 180975 h 426244"/>
              <a:gd name="connsiteX28" fmla="*/ 852487 w 1597819"/>
              <a:gd name="connsiteY28" fmla="*/ 152400 h 426244"/>
              <a:gd name="connsiteX29" fmla="*/ 1019175 w 1597819"/>
              <a:gd name="connsiteY29" fmla="*/ 100013 h 426244"/>
              <a:gd name="connsiteX30" fmla="*/ 1135856 w 1597819"/>
              <a:gd name="connsiteY30" fmla="*/ 66675 h 426244"/>
              <a:gd name="connsiteX31" fmla="*/ 1271587 w 1597819"/>
              <a:gd name="connsiteY31" fmla="*/ 28575 h 426244"/>
              <a:gd name="connsiteX32" fmla="*/ 1354931 w 1597819"/>
              <a:gd name="connsiteY32" fmla="*/ 0 h 426244"/>
              <a:gd name="connsiteX33" fmla="*/ 1400175 w 1597819"/>
              <a:gd name="connsiteY33" fmla="*/ 9525 h 426244"/>
              <a:gd name="connsiteX34" fmla="*/ 1466850 w 1597819"/>
              <a:gd name="connsiteY34" fmla="*/ 26194 h 426244"/>
              <a:gd name="connsiteX35" fmla="*/ 1509712 w 1597819"/>
              <a:gd name="connsiteY35" fmla="*/ 42863 h 426244"/>
              <a:gd name="connsiteX36" fmla="*/ 1547812 w 1597819"/>
              <a:gd name="connsiteY36" fmla="*/ 61913 h 426244"/>
              <a:gd name="connsiteX37" fmla="*/ 1571625 w 1597819"/>
              <a:gd name="connsiteY37" fmla="*/ 76200 h 426244"/>
              <a:gd name="connsiteX38" fmla="*/ 1588294 w 1597819"/>
              <a:gd name="connsiteY38" fmla="*/ 97632 h 426244"/>
              <a:gd name="connsiteX39" fmla="*/ 1595437 w 1597819"/>
              <a:gd name="connsiteY39" fmla="*/ 121444 h 426244"/>
              <a:gd name="connsiteX40" fmla="*/ 1597819 w 1597819"/>
              <a:gd name="connsiteY40" fmla="*/ 140494 h 426244"/>
              <a:gd name="connsiteX41" fmla="*/ 1590675 w 1597819"/>
              <a:gd name="connsiteY41" fmla="*/ 161925 h 426244"/>
              <a:gd name="connsiteX42" fmla="*/ 1571625 w 1597819"/>
              <a:gd name="connsiteY42" fmla="*/ 176213 h 426244"/>
              <a:gd name="connsiteX43" fmla="*/ 1514475 w 1597819"/>
              <a:gd name="connsiteY43" fmla="*/ 192882 h 426244"/>
              <a:gd name="connsiteX44" fmla="*/ 1402556 w 1597819"/>
              <a:gd name="connsiteY44" fmla="*/ 209550 h 426244"/>
              <a:gd name="connsiteX45" fmla="*/ 1190625 w 1597819"/>
              <a:gd name="connsiteY45" fmla="*/ 238125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97819" h="426244">
                <a:moveTo>
                  <a:pt x="1190625" y="238125"/>
                </a:moveTo>
                <a:lnTo>
                  <a:pt x="992981" y="276225"/>
                </a:lnTo>
                <a:lnTo>
                  <a:pt x="835819" y="307182"/>
                </a:lnTo>
                <a:lnTo>
                  <a:pt x="657225" y="354807"/>
                </a:lnTo>
                <a:lnTo>
                  <a:pt x="550069" y="381000"/>
                </a:lnTo>
                <a:lnTo>
                  <a:pt x="404812" y="414338"/>
                </a:lnTo>
                <a:lnTo>
                  <a:pt x="357187" y="423863"/>
                </a:lnTo>
                <a:lnTo>
                  <a:pt x="323850" y="426244"/>
                </a:lnTo>
                <a:lnTo>
                  <a:pt x="297656" y="423863"/>
                </a:lnTo>
                <a:lnTo>
                  <a:pt x="257175" y="411957"/>
                </a:lnTo>
                <a:lnTo>
                  <a:pt x="188119" y="381000"/>
                </a:lnTo>
                <a:lnTo>
                  <a:pt x="133350" y="350044"/>
                </a:lnTo>
                <a:lnTo>
                  <a:pt x="88106" y="311944"/>
                </a:lnTo>
                <a:lnTo>
                  <a:pt x="42862" y="266700"/>
                </a:lnTo>
                <a:lnTo>
                  <a:pt x="16669" y="233363"/>
                </a:lnTo>
                <a:lnTo>
                  <a:pt x="4762" y="211932"/>
                </a:lnTo>
                <a:lnTo>
                  <a:pt x="0" y="195263"/>
                </a:lnTo>
                <a:lnTo>
                  <a:pt x="2381" y="173832"/>
                </a:lnTo>
                <a:lnTo>
                  <a:pt x="14287" y="164307"/>
                </a:lnTo>
                <a:lnTo>
                  <a:pt x="30956" y="164307"/>
                </a:lnTo>
                <a:lnTo>
                  <a:pt x="78581" y="188119"/>
                </a:lnTo>
                <a:lnTo>
                  <a:pt x="121444" y="202407"/>
                </a:lnTo>
                <a:lnTo>
                  <a:pt x="185737" y="214313"/>
                </a:lnTo>
                <a:lnTo>
                  <a:pt x="247650" y="221457"/>
                </a:lnTo>
                <a:lnTo>
                  <a:pt x="316706" y="223838"/>
                </a:lnTo>
                <a:lnTo>
                  <a:pt x="383381" y="221457"/>
                </a:lnTo>
                <a:lnTo>
                  <a:pt x="511969" y="207169"/>
                </a:lnTo>
                <a:lnTo>
                  <a:pt x="685800" y="180975"/>
                </a:lnTo>
                <a:lnTo>
                  <a:pt x="852487" y="152400"/>
                </a:lnTo>
                <a:lnTo>
                  <a:pt x="1019175" y="100013"/>
                </a:lnTo>
                <a:lnTo>
                  <a:pt x="1135856" y="66675"/>
                </a:lnTo>
                <a:lnTo>
                  <a:pt x="1271587" y="28575"/>
                </a:lnTo>
                <a:lnTo>
                  <a:pt x="1354931" y="0"/>
                </a:lnTo>
                <a:lnTo>
                  <a:pt x="1400175" y="9525"/>
                </a:lnTo>
                <a:lnTo>
                  <a:pt x="1466850" y="26194"/>
                </a:lnTo>
                <a:lnTo>
                  <a:pt x="1509712" y="42863"/>
                </a:lnTo>
                <a:lnTo>
                  <a:pt x="1547812" y="61913"/>
                </a:lnTo>
                <a:lnTo>
                  <a:pt x="1571625" y="76200"/>
                </a:lnTo>
                <a:lnTo>
                  <a:pt x="1588294" y="97632"/>
                </a:lnTo>
                <a:lnTo>
                  <a:pt x="1595437" y="121444"/>
                </a:lnTo>
                <a:lnTo>
                  <a:pt x="1597819" y="140494"/>
                </a:lnTo>
                <a:lnTo>
                  <a:pt x="1590675" y="161925"/>
                </a:lnTo>
                <a:lnTo>
                  <a:pt x="1571625" y="176213"/>
                </a:lnTo>
                <a:lnTo>
                  <a:pt x="1514475" y="192882"/>
                </a:lnTo>
                <a:lnTo>
                  <a:pt x="1402556" y="209550"/>
                </a:lnTo>
                <a:lnTo>
                  <a:pt x="1190625" y="2381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92BC154-C0DA-4970-B842-6D1815A0C417}"/>
              </a:ext>
            </a:extLst>
          </p:cNvPr>
          <p:cNvSpPr/>
          <p:nvPr/>
        </p:nvSpPr>
        <p:spPr>
          <a:xfrm>
            <a:off x="2562225" y="5126038"/>
            <a:ext cx="2252663" cy="650875"/>
          </a:xfrm>
          <a:custGeom>
            <a:avLst/>
            <a:gdLst>
              <a:gd name="connsiteX0" fmla="*/ 1216819 w 2252663"/>
              <a:gd name="connsiteY0" fmla="*/ 383382 h 650082"/>
              <a:gd name="connsiteX1" fmla="*/ 931069 w 2252663"/>
              <a:gd name="connsiteY1" fmla="*/ 457200 h 650082"/>
              <a:gd name="connsiteX2" fmla="*/ 759619 w 2252663"/>
              <a:gd name="connsiteY2" fmla="*/ 500063 h 650082"/>
              <a:gd name="connsiteX3" fmla="*/ 597694 w 2252663"/>
              <a:gd name="connsiteY3" fmla="*/ 545307 h 650082"/>
              <a:gd name="connsiteX4" fmla="*/ 495300 w 2252663"/>
              <a:gd name="connsiteY4" fmla="*/ 583407 h 650082"/>
              <a:gd name="connsiteX5" fmla="*/ 419100 w 2252663"/>
              <a:gd name="connsiteY5" fmla="*/ 616744 h 650082"/>
              <a:gd name="connsiteX6" fmla="*/ 371475 w 2252663"/>
              <a:gd name="connsiteY6" fmla="*/ 633413 h 650082"/>
              <a:gd name="connsiteX7" fmla="*/ 330994 w 2252663"/>
              <a:gd name="connsiteY7" fmla="*/ 645319 h 650082"/>
              <a:gd name="connsiteX8" fmla="*/ 307181 w 2252663"/>
              <a:gd name="connsiteY8" fmla="*/ 650082 h 650082"/>
              <a:gd name="connsiteX9" fmla="*/ 276225 w 2252663"/>
              <a:gd name="connsiteY9" fmla="*/ 645319 h 650082"/>
              <a:gd name="connsiteX10" fmla="*/ 247650 w 2252663"/>
              <a:gd name="connsiteY10" fmla="*/ 633413 h 650082"/>
              <a:gd name="connsiteX11" fmla="*/ 202406 w 2252663"/>
              <a:gd name="connsiteY11" fmla="*/ 595313 h 650082"/>
              <a:gd name="connsiteX12" fmla="*/ 154781 w 2252663"/>
              <a:gd name="connsiteY12" fmla="*/ 545307 h 650082"/>
              <a:gd name="connsiteX13" fmla="*/ 119063 w 2252663"/>
              <a:gd name="connsiteY13" fmla="*/ 495300 h 650082"/>
              <a:gd name="connsiteX14" fmla="*/ 80963 w 2252663"/>
              <a:gd name="connsiteY14" fmla="*/ 435769 h 650082"/>
              <a:gd name="connsiteX15" fmla="*/ 38100 w 2252663"/>
              <a:gd name="connsiteY15" fmla="*/ 359569 h 650082"/>
              <a:gd name="connsiteX16" fmla="*/ 11906 w 2252663"/>
              <a:gd name="connsiteY16" fmla="*/ 311944 h 650082"/>
              <a:gd name="connsiteX17" fmla="*/ 0 w 2252663"/>
              <a:gd name="connsiteY17" fmla="*/ 278607 h 650082"/>
              <a:gd name="connsiteX18" fmla="*/ 0 w 2252663"/>
              <a:gd name="connsiteY18" fmla="*/ 259557 h 650082"/>
              <a:gd name="connsiteX19" fmla="*/ 4763 w 2252663"/>
              <a:gd name="connsiteY19" fmla="*/ 250032 h 650082"/>
              <a:gd name="connsiteX20" fmla="*/ 19050 w 2252663"/>
              <a:gd name="connsiteY20" fmla="*/ 242888 h 650082"/>
              <a:gd name="connsiteX21" fmla="*/ 42863 w 2252663"/>
              <a:gd name="connsiteY21" fmla="*/ 240507 h 650082"/>
              <a:gd name="connsiteX22" fmla="*/ 73819 w 2252663"/>
              <a:gd name="connsiteY22" fmla="*/ 247650 h 650082"/>
              <a:gd name="connsiteX23" fmla="*/ 111919 w 2252663"/>
              <a:gd name="connsiteY23" fmla="*/ 269082 h 650082"/>
              <a:gd name="connsiteX24" fmla="*/ 154781 w 2252663"/>
              <a:gd name="connsiteY24" fmla="*/ 297657 h 650082"/>
              <a:gd name="connsiteX25" fmla="*/ 188119 w 2252663"/>
              <a:gd name="connsiteY25" fmla="*/ 319088 h 650082"/>
              <a:gd name="connsiteX26" fmla="*/ 219075 w 2252663"/>
              <a:gd name="connsiteY26" fmla="*/ 335757 h 650082"/>
              <a:gd name="connsiteX27" fmla="*/ 252413 w 2252663"/>
              <a:gd name="connsiteY27" fmla="*/ 347663 h 650082"/>
              <a:gd name="connsiteX28" fmla="*/ 295275 w 2252663"/>
              <a:gd name="connsiteY28" fmla="*/ 354807 h 650082"/>
              <a:gd name="connsiteX29" fmla="*/ 335756 w 2252663"/>
              <a:gd name="connsiteY29" fmla="*/ 357188 h 650082"/>
              <a:gd name="connsiteX30" fmla="*/ 404813 w 2252663"/>
              <a:gd name="connsiteY30" fmla="*/ 352425 h 650082"/>
              <a:gd name="connsiteX31" fmla="*/ 604838 w 2252663"/>
              <a:gd name="connsiteY31" fmla="*/ 323850 h 650082"/>
              <a:gd name="connsiteX32" fmla="*/ 781050 w 2252663"/>
              <a:gd name="connsiteY32" fmla="*/ 292894 h 650082"/>
              <a:gd name="connsiteX33" fmla="*/ 1069181 w 2252663"/>
              <a:gd name="connsiteY33" fmla="*/ 240507 h 650082"/>
              <a:gd name="connsiteX34" fmla="*/ 1223963 w 2252663"/>
              <a:gd name="connsiteY34" fmla="*/ 202407 h 650082"/>
              <a:gd name="connsiteX35" fmla="*/ 1490663 w 2252663"/>
              <a:gd name="connsiteY35" fmla="*/ 142875 h 650082"/>
              <a:gd name="connsiteX36" fmla="*/ 1716881 w 2252663"/>
              <a:gd name="connsiteY36" fmla="*/ 95250 h 650082"/>
              <a:gd name="connsiteX37" fmla="*/ 1955006 w 2252663"/>
              <a:gd name="connsiteY37" fmla="*/ 45244 h 650082"/>
              <a:gd name="connsiteX38" fmla="*/ 2107406 w 2252663"/>
              <a:gd name="connsiteY38" fmla="*/ 14288 h 650082"/>
              <a:gd name="connsiteX39" fmla="*/ 2171700 w 2252663"/>
              <a:gd name="connsiteY39" fmla="*/ 0 h 650082"/>
              <a:gd name="connsiteX40" fmla="*/ 2212181 w 2252663"/>
              <a:gd name="connsiteY40" fmla="*/ 0 h 650082"/>
              <a:gd name="connsiteX41" fmla="*/ 2235994 w 2252663"/>
              <a:gd name="connsiteY41" fmla="*/ 4763 h 650082"/>
              <a:gd name="connsiteX42" fmla="*/ 2250281 w 2252663"/>
              <a:gd name="connsiteY42" fmla="*/ 14288 h 650082"/>
              <a:gd name="connsiteX43" fmla="*/ 2252663 w 2252663"/>
              <a:gd name="connsiteY43" fmla="*/ 28575 h 650082"/>
              <a:gd name="connsiteX44" fmla="*/ 2238375 w 2252663"/>
              <a:gd name="connsiteY44" fmla="*/ 47625 h 650082"/>
              <a:gd name="connsiteX45" fmla="*/ 2209800 w 2252663"/>
              <a:gd name="connsiteY45" fmla="*/ 66675 h 650082"/>
              <a:gd name="connsiteX46" fmla="*/ 2052638 w 2252663"/>
              <a:gd name="connsiteY46" fmla="*/ 126207 h 650082"/>
              <a:gd name="connsiteX47" fmla="*/ 1804988 w 2252663"/>
              <a:gd name="connsiteY47" fmla="*/ 214313 h 650082"/>
              <a:gd name="connsiteX48" fmla="*/ 1609725 w 2252663"/>
              <a:gd name="connsiteY48" fmla="*/ 278607 h 650082"/>
              <a:gd name="connsiteX49" fmla="*/ 1433513 w 2252663"/>
              <a:gd name="connsiteY49" fmla="*/ 330994 h 650082"/>
              <a:gd name="connsiteX50" fmla="*/ 1216819 w 2252663"/>
              <a:gd name="connsiteY50" fmla="*/ 383382 h 65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252663" h="650082">
                <a:moveTo>
                  <a:pt x="1216819" y="383382"/>
                </a:moveTo>
                <a:lnTo>
                  <a:pt x="931069" y="457200"/>
                </a:lnTo>
                <a:lnTo>
                  <a:pt x="759619" y="500063"/>
                </a:lnTo>
                <a:lnTo>
                  <a:pt x="597694" y="545307"/>
                </a:lnTo>
                <a:lnTo>
                  <a:pt x="495300" y="583407"/>
                </a:lnTo>
                <a:lnTo>
                  <a:pt x="419100" y="616744"/>
                </a:lnTo>
                <a:lnTo>
                  <a:pt x="371475" y="633413"/>
                </a:lnTo>
                <a:lnTo>
                  <a:pt x="330994" y="645319"/>
                </a:lnTo>
                <a:lnTo>
                  <a:pt x="307181" y="650082"/>
                </a:lnTo>
                <a:lnTo>
                  <a:pt x="276225" y="645319"/>
                </a:lnTo>
                <a:lnTo>
                  <a:pt x="247650" y="633413"/>
                </a:lnTo>
                <a:lnTo>
                  <a:pt x="202406" y="595313"/>
                </a:lnTo>
                <a:lnTo>
                  <a:pt x="154781" y="545307"/>
                </a:lnTo>
                <a:lnTo>
                  <a:pt x="119063" y="495300"/>
                </a:lnTo>
                <a:lnTo>
                  <a:pt x="80963" y="435769"/>
                </a:lnTo>
                <a:lnTo>
                  <a:pt x="38100" y="359569"/>
                </a:lnTo>
                <a:lnTo>
                  <a:pt x="11906" y="311944"/>
                </a:lnTo>
                <a:lnTo>
                  <a:pt x="0" y="278607"/>
                </a:lnTo>
                <a:lnTo>
                  <a:pt x="0" y="259557"/>
                </a:lnTo>
                <a:lnTo>
                  <a:pt x="4763" y="250032"/>
                </a:lnTo>
                <a:lnTo>
                  <a:pt x="19050" y="242888"/>
                </a:lnTo>
                <a:lnTo>
                  <a:pt x="42863" y="240507"/>
                </a:lnTo>
                <a:lnTo>
                  <a:pt x="73819" y="247650"/>
                </a:lnTo>
                <a:lnTo>
                  <a:pt x="111919" y="269082"/>
                </a:lnTo>
                <a:lnTo>
                  <a:pt x="154781" y="297657"/>
                </a:lnTo>
                <a:lnTo>
                  <a:pt x="188119" y="319088"/>
                </a:lnTo>
                <a:lnTo>
                  <a:pt x="219075" y="335757"/>
                </a:lnTo>
                <a:lnTo>
                  <a:pt x="252413" y="347663"/>
                </a:lnTo>
                <a:lnTo>
                  <a:pt x="295275" y="354807"/>
                </a:lnTo>
                <a:lnTo>
                  <a:pt x="335756" y="357188"/>
                </a:lnTo>
                <a:lnTo>
                  <a:pt x="404813" y="352425"/>
                </a:lnTo>
                <a:lnTo>
                  <a:pt x="604838" y="323850"/>
                </a:lnTo>
                <a:lnTo>
                  <a:pt x="781050" y="292894"/>
                </a:lnTo>
                <a:lnTo>
                  <a:pt x="1069181" y="240507"/>
                </a:lnTo>
                <a:lnTo>
                  <a:pt x="1223963" y="202407"/>
                </a:lnTo>
                <a:lnTo>
                  <a:pt x="1490663" y="142875"/>
                </a:lnTo>
                <a:lnTo>
                  <a:pt x="1716881" y="95250"/>
                </a:lnTo>
                <a:lnTo>
                  <a:pt x="1955006" y="45244"/>
                </a:lnTo>
                <a:lnTo>
                  <a:pt x="2107406" y="14288"/>
                </a:lnTo>
                <a:lnTo>
                  <a:pt x="2171700" y="0"/>
                </a:lnTo>
                <a:lnTo>
                  <a:pt x="2212181" y="0"/>
                </a:lnTo>
                <a:lnTo>
                  <a:pt x="2235994" y="4763"/>
                </a:lnTo>
                <a:lnTo>
                  <a:pt x="2250281" y="14288"/>
                </a:lnTo>
                <a:lnTo>
                  <a:pt x="2252663" y="28575"/>
                </a:lnTo>
                <a:lnTo>
                  <a:pt x="2238375" y="47625"/>
                </a:lnTo>
                <a:lnTo>
                  <a:pt x="2209800" y="66675"/>
                </a:lnTo>
                <a:lnTo>
                  <a:pt x="2052638" y="126207"/>
                </a:lnTo>
                <a:lnTo>
                  <a:pt x="1804988" y="214313"/>
                </a:lnTo>
                <a:lnTo>
                  <a:pt x="1609725" y="278607"/>
                </a:lnTo>
                <a:lnTo>
                  <a:pt x="1433513" y="330994"/>
                </a:lnTo>
                <a:lnTo>
                  <a:pt x="1216819" y="3833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C01CC93-AE09-4D56-9119-675E4050EC4C}"/>
              </a:ext>
            </a:extLst>
          </p:cNvPr>
          <p:cNvSpPr/>
          <p:nvPr/>
        </p:nvSpPr>
        <p:spPr>
          <a:xfrm rot="16200000">
            <a:off x="5153025" y="3903663"/>
            <a:ext cx="2859088" cy="1154112"/>
          </a:xfrm>
          <a:custGeom>
            <a:avLst/>
            <a:gdLst>
              <a:gd name="connsiteX0" fmla="*/ 1485540 w 2858582"/>
              <a:gd name="connsiteY0" fmla="*/ 874016 h 1153817"/>
              <a:gd name="connsiteX1" fmla="*/ 1237469 w 2858582"/>
              <a:gd name="connsiteY1" fmla="*/ 813441 h 1153817"/>
              <a:gd name="connsiteX2" fmla="*/ 1029782 w 2858582"/>
              <a:gd name="connsiteY2" fmla="*/ 755750 h 1153817"/>
              <a:gd name="connsiteX3" fmla="*/ 853825 w 2858582"/>
              <a:gd name="connsiteY3" fmla="*/ 700944 h 1153817"/>
              <a:gd name="connsiteX4" fmla="*/ 718251 w 2858582"/>
              <a:gd name="connsiteY4" fmla="*/ 649022 h 1153817"/>
              <a:gd name="connsiteX5" fmla="*/ 574024 w 2858582"/>
              <a:gd name="connsiteY5" fmla="*/ 588447 h 1153817"/>
              <a:gd name="connsiteX6" fmla="*/ 452873 w 2858582"/>
              <a:gd name="connsiteY6" fmla="*/ 530756 h 1153817"/>
              <a:gd name="connsiteX7" fmla="*/ 346145 w 2858582"/>
              <a:gd name="connsiteY7" fmla="*/ 470181 h 1153817"/>
              <a:gd name="connsiteX8" fmla="*/ 276916 w 2858582"/>
              <a:gd name="connsiteY8" fmla="*/ 424028 h 1153817"/>
              <a:gd name="connsiteX9" fmla="*/ 201918 w 2858582"/>
              <a:gd name="connsiteY9" fmla="*/ 366337 h 1153817"/>
              <a:gd name="connsiteX10" fmla="*/ 129805 w 2858582"/>
              <a:gd name="connsiteY10" fmla="*/ 299993 h 1153817"/>
              <a:gd name="connsiteX11" fmla="*/ 66345 w 2858582"/>
              <a:gd name="connsiteY11" fmla="*/ 230763 h 1153817"/>
              <a:gd name="connsiteX12" fmla="*/ 31730 w 2858582"/>
              <a:gd name="connsiteY12" fmla="*/ 181726 h 1153817"/>
              <a:gd name="connsiteX13" fmla="*/ 20192 w 2858582"/>
              <a:gd name="connsiteY13" fmla="*/ 161534 h 1153817"/>
              <a:gd name="connsiteX14" fmla="*/ 5769 w 2858582"/>
              <a:gd name="connsiteY14" fmla="*/ 132689 h 1153817"/>
              <a:gd name="connsiteX15" fmla="*/ 0 w 2858582"/>
              <a:gd name="connsiteY15" fmla="*/ 109613 h 1153817"/>
              <a:gd name="connsiteX16" fmla="*/ 0 w 2858582"/>
              <a:gd name="connsiteY16" fmla="*/ 83652 h 1153817"/>
              <a:gd name="connsiteX17" fmla="*/ 17307 w 2858582"/>
              <a:gd name="connsiteY17" fmla="*/ 60575 h 1153817"/>
              <a:gd name="connsiteX18" fmla="*/ 49037 w 2858582"/>
              <a:gd name="connsiteY18" fmla="*/ 34615 h 1153817"/>
              <a:gd name="connsiteX19" fmla="*/ 112497 w 2858582"/>
              <a:gd name="connsiteY19" fmla="*/ 0 h 1153817"/>
              <a:gd name="connsiteX20" fmla="*/ 524987 w 2858582"/>
              <a:gd name="connsiteY20" fmla="*/ 201918 h 1153817"/>
              <a:gd name="connsiteX21" fmla="*/ 559601 w 2858582"/>
              <a:gd name="connsiteY21" fmla="*/ 242302 h 1153817"/>
              <a:gd name="connsiteX22" fmla="*/ 597101 w 2858582"/>
              <a:gd name="connsiteY22" fmla="*/ 276916 h 1153817"/>
              <a:gd name="connsiteX23" fmla="*/ 631715 w 2858582"/>
              <a:gd name="connsiteY23" fmla="*/ 299993 h 1153817"/>
              <a:gd name="connsiteX24" fmla="*/ 709598 w 2858582"/>
              <a:gd name="connsiteY24" fmla="*/ 346145 h 1153817"/>
              <a:gd name="connsiteX25" fmla="*/ 810557 w 2858582"/>
              <a:gd name="connsiteY25" fmla="*/ 392298 h 1153817"/>
              <a:gd name="connsiteX26" fmla="*/ 943246 w 2858582"/>
              <a:gd name="connsiteY26" fmla="*/ 449989 h 1153817"/>
              <a:gd name="connsiteX27" fmla="*/ 1038436 w 2858582"/>
              <a:gd name="connsiteY27" fmla="*/ 487488 h 1153817"/>
              <a:gd name="connsiteX28" fmla="*/ 1179778 w 2858582"/>
              <a:gd name="connsiteY28" fmla="*/ 539410 h 1153817"/>
              <a:gd name="connsiteX29" fmla="*/ 1358620 w 2858582"/>
              <a:gd name="connsiteY29" fmla="*/ 591331 h 1153817"/>
              <a:gd name="connsiteX30" fmla="*/ 1482655 w 2858582"/>
              <a:gd name="connsiteY30" fmla="*/ 625946 h 1153817"/>
              <a:gd name="connsiteX31" fmla="*/ 1733610 w 2858582"/>
              <a:gd name="connsiteY31" fmla="*/ 677868 h 1153817"/>
              <a:gd name="connsiteX32" fmla="*/ 2024949 w 2858582"/>
              <a:gd name="connsiteY32" fmla="*/ 732674 h 1153817"/>
              <a:gd name="connsiteX33" fmla="*/ 2252828 w 2858582"/>
              <a:gd name="connsiteY33" fmla="*/ 773057 h 1153817"/>
              <a:gd name="connsiteX34" fmla="*/ 2394171 w 2858582"/>
              <a:gd name="connsiteY34" fmla="*/ 796134 h 1153817"/>
              <a:gd name="connsiteX35" fmla="*/ 2584550 w 2858582"/>
              <a:gd name="connsiteY35" fmla="*/ 822095 h 1153817"/>
              <a:gd name="connsiteX36" fmla="*/ 2728778 w 2858582"/>
              <a:gd name="connsiteY36" fmla="*/ 836517 h 1153817"/>
              <a:gd name="connsiteX37" fmla="*/ 2757623 w 2858582"/>
              <a:gd name="connsiteY37" fmla="*/ 830748 h 1153817"/>
              <a:gd name="connsiteX38" fmla="*/ 2800891 w 2858582"/>
              <a:gd name="connsiteY38" fmla="*/ 807672 h 1153817"/>
              <a:gd name="connsiteX39" fmla="*/ 2858582 w 2858582"/>
              <a:gd name="connsiteY39" fmla="*/ 755750 h 1153817"/>
              <a:gd name="connsiteX40" fmla="*/ 2772046 w 2858582"/>
              <a:gd name="connsiteY40" fmla="*/ 1153817 h 1153817"/>
              <a:gd name="connsiteX41" fmla="*/ 2708586 w 2858582"/>
              <a:gd name="connsiteY41" fmla="*/ 1142279 h 1153817"/>
              <a:gd name="connsiteX42" fmla="*/ 2607627 w 2858582"/>
              <a:gd name="connsiteY42" fmla="*/ 1090357 h 1153817"/>
              <a:gd name="connsiteX43" fmla="*/ 2547051 w 2858582"/>
              <a:gd name="connsiteY43" fmla="*/ 1067281 h 1153817"/>
              <a:gd name="connsiteX44" fmla="*/ 2483591 w 2858582"/>
              <a:gd name="connsiteY44" fmla="*/ 1055743 h 1153817"/>
              <a:gd name="connsiteX45" fmla="*/ 2368210 w 2858582"/>
              <a:gd name="connsiteY45" fmla="*/ 1038435 h 1153817"/>
              <a:gd name="connsiteX46" fmla="*/ 2117254 w 2858582"/>
              <a:gd name="connsiteY46" fmla="*/ 998052 h 1153817"/>
              <a:gd name="connsiteX47" fmla="*/ 1883607 w 2858582"/>
              <a:gd name="connsiteY47" fmla="*/ 957668 h 1153817"/>
              <a:gd name="connsiteX48" fmla="*/ 1485540 w 2858582"/>
              <a:gd name="connsiteY48" fmla="*/ 874016 h 1153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858582" h="1153817">
                <a:moveTo>
                  <a:pt x="1485540" y="874016"/>
                </a:moveTo>
                <a:lnTo>
                  <a:pt x="1237469" y="813441"/>
                </a:lnTo>
                <a:lnTo>
                  <a:pt x="1029782" y="755750"/>
                </a:lnTo>
                <a:lnTo>
                  <a:pt x="853825" y="700944"/>
                </a:lnTo>
                <a:lnTo>
                  <a:pt x="718251" y="649022"/>
                </a:lnTo>
                <a:lnTo>
                  <a:pt x="574024" y="588447"/>
                </a:lnTo>
                <a:lnTo>
                  <a:pt x="452873" y="530756"/>
                </a:lnTo>
                <a:lnTo>
                  <a:pt x="346145" y="470181"/>
                </a:lnTo>
                <a:lnTo>
                  <a:pt x="276916" y="424028"/>
                </a:lnTo>
                <a:lnTo>
                  <a:pt x="201918" y="366337"/>
                </a:lnTo>
                <a:lnTo>
                  <a:pt x="129805" y="299993"/>
                </a:lnTo>
                <a:lnTo>
                  <a:pt x="66345" y="230763"/>
                </a:lnTo>
                <a:lnTo>
                  <a:pt x="31730" y="181726"/>
                </a:lnTo>
                <a:lnTo>
                  <a:pt x="20192" y="161534"/>
                </a:lnTo>
                <a:lnTo>
                  <a:pt x="5769" y="132689"/>
                </a:lnTo>
                <a:lnTo>
                  <a:pt x="0" y="109613"/>
                </a:lnTo>
                <a:lnTo>
                  <a:pt x="0" y="83652"/>
                </a:lnTo>
                <a:lnTo>
                  <a:pt x="17307" y="60575"/>
                </a:lnTo>
                <a:lnTo>
                  <a:pt x="49037" y="34615"/>
                </a:lnTo>
                <a:lnTo>
                  <a:pt x="112497" y="0"/>
                </a:lnTo>
                <a:lnTo>
                  <a:pt x="524987" y="201918"/>
                </a:lnTo>
                <a:lnTo>
                  <a:pt x="559601" y="242302"/>
                </a:lnTo>
                <a:lnTo>
                  <a:pt x="597101" y="276916"/>
                </a:lnTo>
                <a:lnTo>
                  <a:pt x="631715" y="299993"/>
                </a:lnTo>
                <a:lnTo>
                  <a:pt x="709598" y="346145"/>
                </a:lnTo>
                <a:lnTo>
                  <a:pt x="810557" y="392298"/>
                </a:lnTo>
                <a:lnTo>
                  <a:pt x="943246" y="449989"/>
                </a:lnTo>
                <a:lnTo>
                  <a:pt x="1038436" y="487488"/>
                </a:lnTo>
                <a:lnTo>
                  <a:pt x="1179778" y="539410"/>
                </a:lnTo>
                <a:lnTo>
                  <a:pt x="1358620" y="591331"/>
                </a:lnTo>
                <a:lnTo>
                  <a:pt x="1482655" y="625946"/>
                </a:lnTo>
                <a:lnTo>
                  <a:pt x="1733610" y="677868"/>
                </a:lnTo>
                <a:lnTo>
                  <a:pt x="2024949" y="732674"/>
                </a:lnTo>
                <a:lnTo>
                  <a:pt x="2252828" y="773057"/>
                </a:lnTo>
                <a:lnTo>
                  <a:pt x="2394171" y="796134"/>
                </a:lnTo>
                <a:lnTo>
                  <a:pt x="2584550" y="822095"/>
                </a:lnTo>
                <a:lnTo>
                  <a:pt x="2728778" y="836517"/>
                </a:lnTo>
                <a:lnTo>
                  <a:pt x="2757623" y="830748"/>
                </a:lnTo>
                <a:lnTo>
                  <a:pt x="2800891" y="807672"/>
                </a:lnTo>
                <a:lnTo>
                  <a:pt x="2858582" y="755750"/>
                </a:lnTo>
                <a:lnTo>
                  <a:pt x="2772046" y="1153817"/>
                </a:lnTo>
                <a:lnTo>
                  <a:pt x="2708586" y="1142279"/>
                </a:lnTo>
                <a:lnTo>
                  <a:pt x="2607627" y="1090357"/>
                </a:lnTo>
                <a:lnTo>
                  <a:pt x="2547051" y="1067281"/>
                </a:lnTo>
                <a:lnTo>
                  <a:pt x="2483591" y="1055743"/>
                </a:lnTo>
                <a:lnTo>
                  <a:pt x="2368210" y="1038435"/>
                </a:lnTo>
                <a:lnTo>
                  <a:pt x="2117254" y="998052"/>
                </a:lnTo>
                <a:lnTo>
                  <a:pt x="1883607" y="957668"/>
                </a:lnTo>
                <a:lnTo>
                  <a:pt x="1485540" y="87401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EA97934-E42B-400E-8712-89A12E281DC1}"/>
              </a:ext>
            </a:extLst>
          </p:cNvPr>
          <p:cNvSpPr/>
          <p:nvPr/>
        </p:nvSpPr>
        <p:spPr>
          <a:xfrm>
            <a:off x="5543550" y="5348288"/>
            <a:ext cx="731838" cy="485775"/>
          </a:xfrm>
          <a:custGeom>
            <a:avLst/>
            <a:gdLst>
              <a:gd name="connsiteX0" fmla="*/ 300038 w 731044"/>
              <a:gd name="connsiteY0" fmla="*/ 71437 h 485775"/>
              <a:gd name="connsiteX1" fmla="*/ 438150 w 731044"/>
              <a:gd name="connsiteY1" fmla="*/ 88106 h 485775"/>
              <a:gd name="connsiteX2" fmla="*/ 507206 w 731044"/>
              <a:gd name="connsiteY2" fmla="*/ 90487 h 485775"/>
              <a:gd name="connsiteX3" fmla="*/ 554831 w 731044"/>
              <a:gd name="connsiteY3" fmla="*/ 85725 h 485775"/>
              <a:gd name="connsiteX4" fmla="*/ 607219 w 731044"/>
              <a:gd name="connsiteY4" fmla="*/ 69056 h 485775"/>
              <a:gd name="connsiteX5" fmla="*/ 731044 w 731044"/>
              <a:gd name="connsiteY5" fmla="*/ 0 h 485775"/>
              <a:gd name="connsiteX6" fmla="*/ 495300 w 731044"/>
              <a:gd name="connsiteY6" fmla="*/ 485775 h 485775"/>
              <a:gd name="connsiteX7" fmla="*/ 464344 w 731044"/>
              <a:gd name="connsiteY7" fmla="*/ 454818 h 485775"/>
              <a:gd name="connsiteX8" fmla="*/ 419100 w 731044"/>
              <a:gd name="connsiteY8" fmla="*/ 381000 h 485775"/>
              <a:gd name="connsiteX9" fmla="*/ 357188 w 731044"/>
              <a:gd name="connsiteY9" fmla="*/ 295275 h 485775"/>
              <a:gd name="connsiteX10" fmla="*/ 302419 w 731044"/>
              <a:gd name="connsiteY10" fmla="*/ 235743 h 485775"/>
              <a:gd name="connsiteX11" fmla="*/ 261938 w 731044"/>
              <a:gd name="connsiteY11" fmla="*/ 192881 h 485775"/>
              <a:gd name="connsiteX12" fmla="*/ 221456 w 731044"/>
              <a:gd name="connsiteY12" fmla="*/ 164306 h 485775"/>
              <a:gd name="connsiteX13" fmla="*/ 188119 w 731044"/>
              <a:gd name="connsiteY13" fmla="*/ 145256 h 485775"/>
              <a:gd name="connsiteX14" fmla="*/ 128588 w 731044"/>
              <a:gd name="connsiteY14" fmla="*/ 116681 h 485775"/>
              <a:gd name="connsiteX15" fmla="*/ 61913 w 731044"/>
              <a:gd name="connsiteY15" fmla="*/ 97631 h 485775"/>
              <a:gd name="connsiteX16" fmla="*/ 26194 w 731044"/>
              <a:gd name="connsiteY16" fmla="*/ 85725 h 485775"/>
              <a:gd name="connsiteX17" fmla="*/ 9525 w 731044"/>
              <a:gd name="connsiteY17" fmla="*/ 73818 h 485775"/>
              <a:gd name="connsiteX18" fmla="*/ 0 w 731044"/>
              <a:gd name="connsiteY18" fmla="*/ 57150 h 485775"/>
              <a:gd name="connsiteX19" fmla="*/ 7144 w 731044"/>
              <a:gd name="connsiteY19" fmla="*/ 38100 h 485775"/>
              <a:gd name="connsiteX20" fmla="*/ 26194 w 731044"/>
              <a:gd name="connsiteY20" fmla="*/ 28575 h 485775"/>
              <a:gd name="connsiteX21" fmla="*/ 47625 w 731044"/>
              <a:gd name="connsiteY21" fmla="*/ 23812 h 485775"/>
              <a:gd name="connsiteX22" fmla="*/ 119063 w 731044"/>
              <a:gd name="connsiteY22" fmla="*/ 35718 h 485775"/>
              <a:gd name="connsiteX23" fmla="*/ 300038 w 731044"/>
              <a:gd name="connsiteY23" fmla="*/ 71437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1044" h="485775">
                <a:moveTo>
                  <a:pt x="300038" y="71437"/>
                </a:moveTo>
                <a:lnTo>
                  <a:pt x="438150" y="88106"/>
                </a:lnTo>
                <a:lnTo>
                  <a:pt x="507206" y="90487"/>
                </a:lnTo>
                <a:lnTo>
                  <a:pt x="554831" y="85725"/>
                </a:lnTo>
                <a:lnTo>
                  <a:pt x="607219" y="69056"/>
                </a:lnTo>
                <a:lnTo>
                  <a:pt x="731044" y="0"/>
                </a:lnTo>
                <a:lnTo>
                  <a:pt x="495300" y="485775"/>
                </a:lnTo>
                <a:lnTo>
                  <a:pt x="464344" y="454818"/>
                </a:lnTo>
                <a:lnTo>
                  <a:pt x="419100" y="381000"/>
                </a:lnTo>
                <a:lnTo>
                  <a:pt x="357188" y="295275"/>
                </a:lnTo>
                <a:lnTo>
                  <a:pt x="302419" y="235743"/>
                </a:lnTo>
                <a:lnTo>
                  <a:pt x="261938" y="192881"/>
                </a:lnTo>
                <a:lnTo>
                  <a:pt x="221456" y="164306"/>
                </a:lnTo>
                <a:lnTo>
                  <a:pt x="188119" y="145256"/>
                </a:lnTo>
                <a:lnTo>
                  <a:pt x="128588" y="116681"/>
                </a:lnTo>
                <a:lnTo>
                  <a:pt x="61913" y="97631"/>
                </a:lnTo>
                <a:lnTo>
                  <a:pt x="26194" y="85725"/>
                </a:lnTo>
                <a:lnTo>
                  <a:pt x="9525" y="73818"/>
                </a:lnTo>
                <a:lnTo>
                  <a:pt x="0" y="57150"/>
                </a:lnTo>
                <a:lnTo>
                  <a:pt x="7144" y="38100"/>
                </a:lnTo>
                <a:lnTo>
                  <a:pt x="26194" y="28575"/>
                </a:lnTo>
                <a:lnTo>
                  <a:pt x="47625" y="23812"/>
                </a:lnTo>
                <a:lnTo>
                  <a:pt x="119063" y="35718"/>
                </a:lnTo>
                <a:lnTo>
                  <a:pt x="300038" y="714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2519FC4-9F52-489D-8A74-32825D51F146}"/>
              </a:ext>
            </a:extLst>
          </p:cNvPr>
          <p:cNvSpPr/>
          <p:nvPr/>
        </p:nvSpPr>
        <p:spPr>
          <a:xfrm rot="16200000">
            <a:off x="3324225" y="2913063"/>
            <a:ext cx="4035425" cy="1803400"/>
          </a:xfrm>
          <a:custGeom>
            <a:avLst/>
            <a:gdLst>
              <a:gd name="connsiteX0" fmla="*/ 2238451 w 4034333"/>
              <a:gd name="connsiteY0" fmla="*/ 1466698 h 1803197"/>
              <a:gd name="connsiteX1" fmla="*/ 2015337 w 4034333"/>
              <a:gd name="connsiteY1" fmla="*/ 1411834 h 1803197"/>
              <a:gd name="connsiteX2" fmla="*/ 1839773 w 4034333"/>
              <a:gd name="connsiteY2" fmla="*/ 1360627 h 1803197"/>
              <a:gd name="connsiteX3" fmla="*/ 1693469 w 4034333"/>
              <a:gd name="connsiteY3" fmla="*/ 1316736 h 1803197"/>
              <a:gd name="connsiteX4" fmla="*/ 1514246 w 4034333"/>
              <a:gd name="connsiteY4" fmla="*/ 1254557 h 1803197"/>
              <a:gd name="connsiteX5" fmla="*/ 1349654 w 4034333"/>
              <a:gd name="connsiteY5" fmla="*/ 1192378 h 1803197"/>
              <a:gd name="connsiteX6" fmla="*/ 1250899 w 4034333"/>
              <a:gd name="connsiteY6" fmla="*/ 1144829 h 1803197"/>
              <a:gd name="connsiteX7" fmla="*/ 1130198 w 4034333"/>
              <a:gd name="connsiteY7" fmla="*/ 1082650 h 1803197"/>
              <a:gd name="connsiteX8" fmla="*/ 991209 w 4034333"/>
              <a:gd name="connsiteY8" fmla="*/ 1002183 h 1803197"/>
              <a:gd name="connsiteX9" fmla="*/ 859536 w 4034333"/>
              <a:gd name="connsiteY9" fmla="*/ 910743 h 1803197"/>
              <a:gd name="connsiteX10" fmla="*/ 731520 w 4034333"/>
              <a:gd name="connsiteY10" fmla="*/ 811987 h 1803197"/>
              <a:gd name="connsiteX11" fmla="*/ 603504 w 4034333"/>
              <a:gd name="connsiteY11" fmla="*/ 709575 h 1803197"/>
              <a:gd name="connsiteX12" fmla="*/ 501091 w 4034333"/>
              <a:gd name="connsiteY12" fmla="*/ 610819 h 1803197"/>
              <a:gd name="connsiteX13" fmla="*/ 409651 w 4034333"/>
              <a:gd name="connsiteY13" fmla="*/ 523037 h 1803197"/>
              <a:gd name="connsiteX14" fmla="*/ 299923 w 4034333"/>
              <a:gd name="connsiteY14" fmla="*/ 409651 h 1803197"/>
              <a:gd name="connsiteX15" fmla="*/ 197510 w 4034333"/>
              <a:gd name="connsiteY15" fmla="*/ 292608 h 1803197"/>
              <a:gd name="connsiteX16" fmla="*/ 84125 w 4034333"/>
              <a:gd name="connsiteY16" fmla="*/ 157277 h 1803197"/>
              <a:gd name="connsiteX17" fmla="*/ 29261 w 4034333"/>
              <a:gd name="connsiteY17" fmla="*/ 91440 h 1803197"/>
              <a:gd name="connsiteX18" fmla="*/ 14630 w 4034333"/>
              <a:gd name="connsiteY18" fmla="*/ 69495 h 1803197"/>
              <a:gd name="connsiteX19" fmla="*/ 3657 w 4034333"/>
              <a:gd name="connsiteY19" fmla="*/ 47549 h 1803197"/>
              <a:gd name="connsiteX20" fmla="*/ 0 w 4034333"/>
              <a:gd name="connsiteY20" fmla="*/ 29261 h 1803197"/>
              <a:gd name="connsiteX21" fmla="*/ 0 w 4034333"/>
              <a:gd name="connsiteY21" fmla="*/ 14631 h 1803197"/>
              <a:gd name="connsiteX22" fmla="*/ 10973 w 4034333"/>
              <a:gd name="connsiteY22" fmla="*/ 0 h 1803197"/>
              <a:gd name="connsiteX23" fmla="*/ 25603 w 4034333"/>
              <a:gd name="connsiteY23" fmla="*/ 0 h 1803197"/>
              <a:gd name="connsiteX24" fmla="*/ 47549 w 4034333"/>
              <a:gd name="connsiteY24" fmla="*/ 7315 h 1803197"/>
              <a:gd name="connsiteX25" fmla="*/ 87782 w 4034333"/>
              <a:gd name="connsiteY25" fmla="*/ 43891 h 1803197"/>
              <a:gd name="connsiteX26" fmla="*/ 175565 w 4034333"/>
              <a:gd name="connsiteY26" fmla="*/ 131674 h 1803197"/>
              <a:gd name="connsiteX27" fmla="*/ 267005 w 4034333"/>
              <a:gd name="connsiteY27" fmla="*/ 219456 h 1803197"/>
              <a:gd name="connsiteX28" fmla="*/ 384048 w 4034333"/>
              <a:gd name="connsiteY28" fmla="*/ 321869 h 1803197"/>
              <a:gd name="connsiteX29" fmla="*/ 512064 w 4034333"/>
              <a:gd name="connsiteY29" fmla="*/ 435255 h 1803197"/>
              <a:gd name="connsiteX30" fmla="*/ 632765 w 4034333"/>
              <a:gd name="connsiteY30" fmla="*/ 534010 h 1803197"/>
              <a:gd name="connsiteX31" fmla="*/ 735177 w 4034333"/>
              <a:gd name="connsiteY31" fmla="*/ 610819 h 1803197"/>
              <a:gd name="connsiteX32" fmla="*/ 826617 w 4034333"/>
              <a:gd name="connsiteY32" fmla="*/ 680314 h 1803197"/>
              <a:gd name="connsiteX33" fmla="*/ 940003 w 4034333"/>
              <a:gd name="connsiteY33" fmla="*/ 753466 h 1803197"/>
              <a:gd name="connsiteX34" fmla="*/ 1053389 w 4034333"/>
              <a:gd name="connsiteY34" fmla="*/ 819303 h 1803197"/>
              <a:gd name="connsiteX35" fmla="*/ 1170432 w 4034333"/>
              <a:gd name="connsiteY35" fmla="*/ 885139 h 1803197"/>
              <a:gd name="connsiteX36" fmla="*/ 1298448 w 4034333"/>
              <a:gd name="connsiteY36" fmla="*/ 943661 h 1803197"/>
              <a:gd name="connsiteX37" fmla="*/ 1459382 w 4034333"/>
              <a:gd name="connsiteY37" fmla="*/ 1009498 h 1803197"/>
              <a:gd name="connsiteX38" fmla="*/ 1623974 w 4034333"/>
              <a:gd name="connsiteY38" fmla="*/ 1068019 h 1803197"/>
              <a:gd name="connsiteX39" fmla="*/ 1781251 w 4034333"/>
              <a:gd name="connsiteY39" fmla="*/ 1119226 h 1803197"/>
              <a:gd name="connsiteX40" fmla="*/ 1953158 w 4034333"/>
              <a:gd name="connsiteY40" fmla="*/ 1166775 h 1803197"/>
              <a:gd name="connsiteX41" fmla="*/ 2165299 w 4034333"/>
              <a:gd name="connsiteY41" fmla="*/ 1221639 h 1803197"/>
              <a:gd name="connsiteX42" fmla="*/ 2377440 w 4034333"/>
              <a:gd name="connsiteY42" fmla="*/ 1269187 h 1803197"/>
              <a:gd name="connsiteX43" fmla="*/ 2585923 w 4034333"/>
              <a:gd name="connsiteY43" fmla="*/ 1309421 h 1803197"/>
              <a:gd name="connsiteX44" fmla="*/ 2768803 w 4034333"/>
              <a:gd name="connsiteY44" fmla="*/ 1331367 h 1803197"/>
              <a:gd name="connsiteX45" fmla="*/ 2984601 w 4034333"/>
              <a:gd name="connsiteY45" fmla="*/ 1367943 h 1803197"/>
              <a:gd name="connsiteX46" fmla="*/ 3174797 w 4034333"/>
              <a:gd name="connsiteY46" fmla="*/ 1400861 h 1803197"/>
              <a:gd name="connsiteX47" fmla="*/ 3324758 w 4034333"/>
              <a:gd name="connsiteY47" fmla="*/ 1419149 h 1803197"/>
              <a:gd name="connsiteX48" fmla="*/ 3474720 w 4034333"/>
              <a:gd name="connsiteY48" fmla="*/ 1433779 h 1803197"/>
              <a:gd name="connsiteX49" fmla="*/ 3650285 w 4034333"/>
              <a:gd name="connsiteY49" fmla="*/ 1444752 h 1803197"/>
              <a:gd name="connsiteX50" fmla="*/ 3756355 w 4034333"/>
              <a:gd name="connsiteY50" fmla="*/ 1444752 h 1803197"/>
              <a:gd name="connsiteX51" fmla="*/ 3825849 w 4034333"/>
              <a:gd name="connsiteY51" fmla="*/ 1437437 h 1803197"/>
              <a:gd name="connsiteX52" fmla="*/ 3855110 w 4034333"/>
              <a:gd name="connsiteY52" fmla="*/ 1422807 h 1803197"/>
              <a:gd name="connsiteX53" fmla="*/ 3899001 w 4034333"/>
              <a:gd name="connsiteY53" fmla="*/ 1360627 h 1803197"/>
              <a:gd name="connsiteX54" fmla="*/ 3939235 w 4034333"/>
              <a:gd name="connsiteY54" fmla="*/ 1313079 h 1803197"/>
              <a:gd name="connsiteX55" fmla="*/ 3972153 w 4034333"/>
              <a:gd name="connsiteY55" fmla="*/ 1280160 h 1803197"/>
              <a:gd name="connsiteX56" fmla="*/ 3997757 w 4034333"/>
              <a:gd name="connsiteY56" fmla="*/ 1272845 h 1803197"/>
              <a:gd name="connsiteX57" fmla="*/ 4008729 w 4034333"/>
              <a:gd name="connsiteY57" fmla="*/ 1272845 h 1803197"/>
              <a:gd name="connsiteX58" fmla="*/ 4023360 w 4034333"/>
              <a:gd name="connsiteY58" fmla="*/ 1280160 h 1803197"/>
              <a:gd name="connsiteX59" fmla="*/ 4034333 w 4034333"/>
              <a:gd name="connsiteY59" fmla="*/ 1298448 h 1803197"/>
              <a:gd name="connsiteX60" fmla="*/ 4034333 w 4034333"/>
              <a:gd name="connsiteY60" fmla="*/ 1327709 h 1803197"/>
              <a:gd name="connsiteX61" fmla="*/ 4019702 w 4034333"/>
              <a:gd name="connsiteY61" fmla="*/ 1389888 h 1803197"/>
              <a:gd name="connsiteX62" fmla="*/ 3983126 w 4034333"/>
              <a:gd name="connsiteY62" fmla="*/ 1495959 h 1803197"/>
              <a:gd name="connsiteX63" fmla="*/ 3950208 w 4034333"/>
              <a:gd name="connsiteY63" fmla="*/ 1594714 h 1803197"/>
              <a:gd name="connsiteX64" fmla="*/ 3909974 w 4034333"/>
              <a:gd name="connsiteY64" fmla="*/ 1678839 h 1803197"/>
              <a:gd name="connsiteX65" fmla="*/ 3877056 w 4034333"/>
              <a:gd name="connsiteY65" fmla="*/ 1733703 h 1803197"/>
              <a:gd name="connsiteX66" fmla="*/ 3836822 w 4034333"/>
              <a:gd name="connsiteY66" fmla="*/ 1777594 h 1803197"/>
              <a:gd name="connsiteX67" fmla="*/ 3807561 w 4034333"/>
              <a:gd name="connsiteY67" fmla="*/ 1795882 h 1803197"/>
              <a:gd name="connsiteX68" fmla="*/ 3781958 w 4034333"/>
              <a:gd name="connsiteY68" fmla="*/ 1803197 h 1803197"/>
              <a:gd name="connsiteX69" fmla="*/ 3756355 w 4034333"/>
              <a:gd name="connsiteY69" fmla="*/ 1803197 h 1803197"/>
              <a:gd name="connsiteX70" fmla="*/ 3723437 w 4034333"/>
              <a:gd name="connsiteY70" fmla="*/ 1781251 h 1803197"/>
              <a:gd name="connsiteX71" fmla="*/ 3664915 w 4034333"/>
              <a:gd name="connsiteY71" fmla="*/ 1741018 h 1803197"/>
              <a:gd name="connsiteX72" fmla="*/ 3624681 w 4034333"/>
              <a:gd name="connsiteY72" fmla="*/ 1715415 h 1803197"/>
              <a:gd name="connsiteX73" fmla="*/ 3580790 w 4034333"/>
              <a:gd name="connsiteY73" fmla="*/ 1700784 h 1803197"/>
              <a:gd name="connsiteX74" fmla="*/ 3460089 w 4034333"/>
              <a:gd name="connsiteY74" fmla="*/ 1678839 h 1803197"/>
              <a:gd name="connsiteX75" fmla="*/ 3364992 w 4034333"/>
              <a:gd name="connsiteY75" fmla="*/ 1671523 h 1803197"/>
              <a:gd name="connsiteX76" fmla="*/ 3262579 w 4034333"/>
              <a:gd name="connsiteY76" fmla="*/ 1653235 h 1803197"/>
              <a:gd name="connsiteX77" fmla="*/ 3083357 w 4034333"/>
              <a:gd name="connsiteY77" fmla="*/ 1616659 h 1803197"/>
              <a:gd name="connsiteX78" fmla="*/ 2922422 w 4034333"/>
              <a:gd name="connsiteY78" fmla="*/ 1591056 h 1803197"/>
              <a:gd name="connsiteX79" fmla="*/ 2794406 w 4034333"/>
              <a:gd name="connsiteY79" fmla="*/ 1576426 h 1803197"/>
              <a:gd name="connsiteX80" fmla="*/ 2651760 w 4034333"/>
              <a:gd name="connsiteY80" fmla="*/ 1558138 h 1803197"/>
              <a:gd name="connsiteX81" fmla="*/ 2238451 w 4034333"/>
              <a:gd name="connsiteY81" fmla="*/ 1466698 h 180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034333" h="1803197">
                <a:moveTo>
                  <a:pt x="2238451" y="1466698"/>
                </a:moveTo>
                <a:lnTo>
                  <a:pt x="2015337" y="1411834"/>
                </a:lnTo>
                <a:lnTo>
                  <a:pt x="1839773" y="1360627"/>
                </a:lnTo>
                <a:lnTo>
                  <a:pt x="1693469" y="1316736"/>
                </a:lnTo>
                <a:lnTo>
                  <a:pt x="1514246" y="1254557"/>
                </a:lnTo>
                <a:lnTo>
                  <a:pt x="1349654" y="1192378"/>
                </a:lnTo>
                <a:lnTo>
                  <a:pt x="1250899" y="1144829"/>
                </a:lnTo>
                <a:lnTo>
                  <a:pt x="1130198" y="1082650"/>
                </a:lnTo>
                <a:lnTo>
                  <a:pt x="991209" y="1002183"/>
                </a:lnTo>
                <a:lnTo>
                  <a:pt x="859536" y="910743"/>
                </a:lnTo>
                <a:lnTo>
                  <a:pt x="731520" y="811987"/>
                </a:lnTo>
                <a:lnTo>
                  <a:pt x="603504" y="709575"/>
                </a:lnTo>
                <a:lnTo>
                  <a:pt x="501091" y="610819"/>
                </a:lnTo>
                <a:lnTo>
                  <a:pt x="409651" y="523037"/>
                </a:lnTo>
                <a:lnTo>
                  <a:pt x="299923" y="409651"/>
                </a:lnTo>
                <a:lnTo>
                  <a:pt x="197510" y="292608"/>
                </a:lnTo>
                <a:lnTo>
                  <a:pt x="84125" y="157277"/>
                </a:lnTo>
                <a:lnTo>
                  <a:pt x="29261" y="91440"/>
                </a:lnTo>
                <a:lnTo>
                  <a:pt x="14630" y="69495"/>
                </a:lnTo>
                <a:lnTo>
                  <a:pt x="3657" y="47549"/>
                </a:lnTo>
                <a:lnTo>
                  <a:pt x="0" y="29261"/>
                </a:lnTo>
                <a:lnTo>
                  <a:pt x="0" y="14631"/>
                </a:lnTo>
                <a:lnTo>
                  <a:pt x="10973" y="0"/>
                </a:lnTo>
                <a:lnTo>
                  <a:pt x="25603" y="0"/>
                </a:lnTo>
                <a:lnTo>
                  <a:pt x="47549" y="7315"/>
                </a:lnTo>
                <a:lnTo>
                  <a:pt x="87782" y="43891"/>
                </a:lnTo>
                <a:lnTo>
                  <a:pt x="175565" y="131674"/>
                </a:lnTo>
                <a:lnTo>
                  <a:pt x="267005" y="219456"/>
                </a:lnTo>
                <a:lnTo>
                  <a:pt x="384048" y="321869"/>
                </a:lnTo>
                <a:lnTo>
                  <a:pt x="512064" y="435255"/>
                </a:lnTo>
                <a:lnTo>
                  <a:pt x="632765" y="534010"/>
                </a:lnTo>
                <a:lnTo>
                  <a:pt x="735177" y="610819"/>
                </a:lnTo>
                <a:lnTo>
                  <a:pt x="826617" y="680314"/>
                </a:lnTo>
                <a:lnTo>
                  <a:pt x="940003" y="753466"/>
                </a:lnTo>
                <a:lnTo>
                  <a:pt x="1053389" y="819303"/>
                </a:lnTo>
                <a:lnTo>
                  <a:pt x="1170432" y="885139"/>
                </a:lnTo>
                <a:lnTo>
                  <a:pt x="1298448" y="943661"/>
                </a:lnTo>
                <a:lnTo>
                  <a:pt x="1459382" y="1009498"/>
                </a:lnTo>
                <a:lnTo>
                  <a:pt x="1623974" y="1068019"/>
                </a:lnTo>
                <a:lnTo>
                  <a:pt x="1781251" y="1119226"/>
                </a:lnTo>
                <a:lnTo>
                  <a:pt x="1953158" y="1166775"/>
                </a:lnTo>
                <a:lnTo>
                  <a:pt x="2165299" y="1221639"/>
                </a:lnTo>
                <a:lnTo>
                  <a:pt x="2377440" y="1269187"/>
                </a:lnTo>
                <a:lnTo>
                  <a:pt x="2585923" y="1309421"/>
                </a:lnTo>
                <a:lnTo>
                  <a:pt x="2768803" y="1331367"/>
                </a:lnTo>
                <a:lnTo>
                  <a:pt x="2984601" y="1367943"/>
                </a:lnTo>
                <a:lnTo>
                  <a:pt x="3174797" y="1400861"/>
                </a:lnTo>
                <a:lnTo>
                  <a:pt x="3324758" y="1419149"/>
                </a:lnTo>
                <a:lnTo>
                  <a:pt x="3474720" y="1433779"/>
                </a:lnTo>
                <a:lnTo>
                  <a:pt x="3650285" y="1444752"/>
                </a:lnTo>
                <a:lnTo>
                  <a:pt x="3756355" y="1444752"/>
                </a:lnTo>
                <a:lnTo>
                  <a:pt x="3825849" y="1437437"/>
                </a:lnTo>
                <a:lnTo>
                  <a:pt x="3855110" y="1422807"/>
                </a:lnTo>
                <a:lnTo>
                  <a:pt x="3899001" y="1360627"/>
                </a:lnTo>
                <a:lnTo>
                  <a:pt x="3939235" y="1313079"/>
                </a:lnTo>
                <a:lnTo>
                  <a:pt x="3972153" y="1280160"/>
                </a:lnTo>
                <a:lnTo>
                  <a:pt x="3997757" y="1272845"/>
                </a:lnTo>
                <a:lnTo>
                  <a:pt x="4008729" y="1272845"/>
                </a:lnTo>
                <a:lnTo>
                  <a:pt x="4023360" y="1280160"/>
                </a:lnTo>
                <a:lnTo>
                  <a:pt x="4034333" y="1298448"/>
                </a:lnTo>
                <a:lnTo>
                  <a:pt x="4034333" y="1327709"/>
                </a:lnTo>
                <a:lnTo>
                  <a:pt x="4019702" y="1389888"/>
                </a:lnTo>
                <a:lnTo>
                  <a:pt x="3983126" y="1495959"/>
                </a:lnTo>
                <a:lnTo>
                  <a:pt x="3950208" y="1594714"/>
                </a:lnTo>
                <a:lnTo>
                  <a:pt x="3909974" y="1678839"/>
                </a:lnTo>
                <a:lnTo>
                  <a:pt x="3877056" y="1733703"/>
                </a:lnTo>
                <a:lnTo>
                  <a:pt x="3836822" y="1777594"/>
                </a:lnTo>
                <a:lnTo>
                  <a:pt x="3807561" y="1795882"/>
                </a:lnTo>
                <a:lnTo>
                  <a:pt x="3781958" y="1803197"/>
                </a:lnTo>
                <a:lnTo>
                  <a:pt x="3756355" y="1803197"/>
                </a:lnTo>
                <a:lnTo>
                  <a:pt x="3723437" y="1781251"/>
                </a:lnTo>
                <a:lnTo>
                  <a:pt x="3664915" y="1741018"/>
                </a:lnTo>
                <a:lnTo>
                  <a:pt x="3624681" y="1715415"/>
                </a:lnTo>
                <a:lnTo>
                  <a:pt x="3580790" y="1700784"/>
                </a:lnTo>
                <a:lnTo>
                  <a:pt x="3460089" y="1678839"/>
                </a:lnTo>
                <a:lnTo>
                  <a:pt x="3364992" y="1671523"/>
                </a:lnTo>
                <a:lnTo>
                  <a:pt x="3262579" y="1653235"/>
                </a:lnTo>
                <a:lnTo>
                  <a:pt x="3083357" y="1616659"/>
                </a:lnTo>
                <a:lnTo>
                  <a:pt x="2922422" y="1591056"/>
                </a:lnTo>
                <a:lnTo>
                  <a:pt x="2794406" y="1576426"/>
                </a:lnTo>
                <a:lnTo>
                  <a:pt x="2651760" y="1558138"/>
                </a:lnTo>
                <a:lnTo>
                  <a:pt x="2238451" y="146669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2BAB521-9B1A-4F97-BB24-228D233C3BDE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55738"/>
            <a:ext cx="4724400" cy="4454525"/>
            <a:chOff x="2608263" y="1608138"/>
            <a:chExt cx="4724400" cy="44545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7E22DCB-0444-432A-896D-751793BB5E2A}"/>
                </a:ext>
              </a:extLst>
            </p:cNvPr>
            <p:cNvSpPr/>
            <p:nvPr/>
          </p:nvSpPr>
          <p:spPr>
            <a:xfrm>
              <a:off x="2608263" y="2176463"/>
              <a:ext cx="2535237" cy="492125"/>
            </a:xfrm>
            <a:custGeom>
              <a:avLst/>
              <a:gdLst>
                <a:gd name="connsiteX0" fmla="*/ 1304925 w 2536031"/>
                <a:gd name="connsiteY0" fmla="*/ 278606 h 492918"/>
                <a:gd name="connsiteX1" fmla="*/ 1071562 w 2536031"/>
                <a:gd name="connsiteY1" fmla="*/ 311943 h 492918"/>
                <a:gd name="connsiteX2" fmla="*/ 900112 w 2536031"/>
                <a:gd name="connsiteY2" fmla="*/ 340518 h 492918"/>
                <a:gd name="connsiteX3" fmla="*/ 747712 w 2536031"/>
                <a:gd name="connsiteY3" fmla="*/ 376237 h 492918"/>
                <a:gd name="connsiteX4" fmla="*/ 619125 w 2536031"/>
                <a:gd name="connsiteY4" fmla="*/ 407193 h 492918"/>
                <a:gd name="connsiteX5" fmla="*/ 519112 w 2536031"/>
                <a:gd name="connsiteY5" fmla="*/ 440531 h 492918"/>
                <a:gd name="connsiteX6" fmla="*/ 464344 w 2536031"/>
                <a:gd name="connsiteY6" fmla="*/ 466725 h 492918"/>
                <a:gd name="connsiteX7" fmla="*/ 431006 w 2536031"/>
                <a:gd name="connsiteY7" fmla="*/ 481012 h 492918"/>
                <a:gd name="connsiteX8" fmla="*/ 383381 w 2536031"/>
                <a:gd name="connsiteY8" fmla="*/ 490537 h 492918"/>
                <a:gd name="connsiteX9" fmla="*/ 350044 w 2536031"/>
                <a:gd name="connsiteY9" fmla="*/ 492918 h 492918"/>
                <a:gd name="connsiteX10" fmla="*/ 316706 w 2536031"/>
                <a:gd name="connsiteY10" fmla="*/ 490537 h 492918"/>
                <a:gd name="connsiteX11" fmla="*/ 264319 w 2536031"/>
                <a:gd name="connsiteY11" fmla="*/ 473868 h 492918"/>
                <a:gd name="connsiteX12" fmla="*/ 197644 w 2536031"/>
                <a:gd name="connsiteY12" fmla="*/ 440531 h 492918"/>
                <a:gd name="connsiteX13" fmla="*/ 147637 w 2536031"/>
                <a:gd name="connsiteY13" fmla="*/ 407193 h 492918"/>
                <a:gd name="connsiteX14" fmla="*/ 104775 w 2536031"/>
                <a:gd name="connsiteY14" fmla="*/ 373856 h 492918"/>
                <a:gd name="connsiteX15" fmla="*/ 76200 w 2536031"/>
                <a:gd name="connsiteY15" fmla="*/ 345281 h 492918"/>
                <a:gd name="connsiteX16" fmla="*/ 50006 w 2536031"/>
                <a:gd name="connsiteY16" fmla="*/ 316706 h 492918"/>
                <a:gd name="connsiteX17" fmla="*/ 28575 w 2536031"/>
                <a:gd name="connsiteY17" fmla="*/ 288131 h 492918"/>
                <a:gd name="connsiteX18" fmla="*/ 11906 w 2536031"/>
                <a:gd name="connsiteY18" fmla="*/ 259556 h 492918"/>
                <a:gd name="connsiteX19" fmla="*/ 2381 w 2536031"/>
                <a:gd name="connsiteY19" fmla="*/ 230981 h 492918"/>
                <a:gd name="connsiteX20" fmla="*/ 0 w 2536031"/>
                <a:gd name="connsiteY20" fmla="*/ 207168 h 492918"/>
                <a:gd name="connsiteX21" fmla="*/ 2381 w 2536031"/>
                <a:gd name="connsiteY21" fmla="*/ 192881 h 492918"/>
                <a:gd name="connsiteX22" fmla="*/ 11906 w 2536031"/>
                <a:gd name="connsiteY22" fmla="*/ 185737 h 492918"/>
                <a:gd name="connsiteX23" fmla="*/ 28575 w 2536031"/>
                <a:gd name="connsiteY23" fmla="*/ 185737 h 492918"/>
                <a:gd name="connsiteX24" fmla="*/ 64294 w 2536031"/>
                <a:gd name="connsiteY24" fmla="*/ 202406 h 492918"/>
                <a:gd name="connsiteX25" fmla="*/ 142875 w 2536031"/>
                <a:gd name="connsiteY25" fmla="*/ 235743 h 492918"/>
                <a:gd name="connsiteX26" fmla="*/ 211931 w 2536031"/>
                <a:gd name="connsiteY26" fmla="*/ 257175 h 492918"/>
                <a:gd name="connsiteX27" fmla="*/ 273844 w 2536031"/>
                <a:gd name="connsiteY27" fmla="*/ 266700 h 492918"/>
                <a:gd name="connsiteX28" fmla="*/ 340519 w 2536031"/>
                <a:gd name="connsiteY28" fmla="*/ 266700 h 492918"/>
                <a:gd name="connsiteX29" fmla="*/ 454819 w 2536031"/>
                <a:gd name="connsiteY29" fmla="*/ 261937 h 492918"/>
                <a:gd name="connsiteX30" fmla="*/ 650081 w 2536031"/>
                <a:gd name="connsiteY30" fmla="*/ 233362 h 492918"/>
                <a:gd name="connsiteX31" fmla="*/ 728662 w 2536031"/>
                <a:gd name="connsiteY31" fmla="*/ 216693 h 492918"/>
                <a:gd name="connsiteX32" fmla="*/ 881062 w 2536031"/>
                <a:gd name="connsiteY32" fmla="*/ 185737 h 492918"/>
                <a:gd name="connsiteX33" fmla="*/ 1009650 w 2536031"/>
                <a:gd name="connsiteY33" fmla="*/ 164306 h 492918"/>
                <a:gd name="connsiteX34" fmla="*/ 1283494 w 2536031"/>
                <a:gd name="connsiteY34" fmla="*/ 128587 h 492918"/>
                <a:gd name="connsiteX35" fmla="*/ 1519237 w 2536031"/>
                <a:gd name="connsiteY35" fmla="*/ 102393 h 492918"/>
                <a:gd name="connsiteX36" fmla="*/ 1695450 w 2536031"/>
                <a:gd name="connsiteY36" fmla="*/ 85725 h 492918"/>
                <a:gd name="connsiteX37" fmla="*/ 1864519 w 2536031"/>
                <a:gd name="connsiteY37" fmla="*/ 66675 h 492918"/>
                <a:gd name="connsiteX38" fmla="*/ 2066925 w 2536031"/>
                <a:gd name="connsiteY38" fmla="*/ 52387 h 492918"/>
                <a:gd name="connsiteX39" fmla="*/ 2188369 w 2536031"/>
                <a:gd name="connsiteY39" fmla="*/ 42862 h 492918"/>
                <a:gd name="connsiteX40" fmla="*/ 2257425 w 2536031"/>
                <a:gd name="connsiteY40" fmla="*/ 21431 h 492918"/>
                <a:gd name="connsiteX41" fmla="*/ 2314575 w 2536031"/>
                <a:gd name="connsiteY41" fmla="*/ 0 h 492918"/>
                <a:gd name="connsiteX42" fmla="*/ 2357437 w 2536031"/>
                <a:gd name="connsiteY42" fmla="*/ 9525 h 492918"/>
                <a:gd name="connsiteX43" fmla="*/ 2409825 w 2536031"/>
                <a:gd name="connsiteY43" fmla="*/ 33337 h 492918"/>
                <a:gd name="connsiteX44" fmla="*/ 2457450 w 2536031"/>
                <a:gd name="connsiteY44" fmla="*/ 57150 h 492918"/>
                <a:gd name="connsiteX45" fmla="*/ 2490787 w 2536031"/>
                <a:gd name="connsiteY45" fmla="*/ 80962 h 492918"/>
                <a:gd name="connsiteX46" fmla="*/ 2512219 w 2536031"/>
                <a:gd name="connsiteY46" fmla="*/ 104775 h 492918"/>
                <a:gd name="connsiteX47" fmla="*/ 2528887 w 2536031"/>
                <a:gd name="connsiteY47" fmla="*/ 130968 h 492918"/>
                <a:gd name="connsiteX48" fmla="*/ 2536031 w 2536031"/>
                <a:gd name="connsiteY48" fmla="*/ 154781 h 492918"/>
                <a:gd name="connsiteX49" fmla="*/ 2536031 w 2536031"/>
                <a:gd name="connsiteY49" fmla="*/ 173831 h 492918"/>
                <a:gd name="connsiteX50" fmla="*/ 2524125 w 2536031"/>
                <a:gd name="connsiteY50" fmla="*/ 209550 h 492918"/>
                <a:gd name="connsiteX51" fmla="*/ 2509837 w 2536031"/>
                <a:gd name="connsiteY51" fmla="*/ 228600 h 492918"/>
                <a:gd name="connsiteX52" fmla="*/ 2481262 w 2536031"/>
                <a:gd name="connsiteY52" fmla="*/ 233362 h 492918"/>
                <a:gd name="connsiteX53" fmla="*/ 2388394 w 2536031"/>
                <a:gd name="connsiteY53" fmla="*/ 233362 h 492918"/>
                <a:gd name="connsiteX54" fmla="*/ 2281237 w 2536031"/>
                <a:gd name="connsiteY54" fmla="*/ 226218 h 492918"/>
                <a:gd name="connsiteX55" fmla="*/ 2183606 w 2536031"/>
                <a:gd name="connsiteY55" fmla="*/ 214312 h 492918"/>
                <a:gd name="connsiteX56" fmla="*/ 2074069 w 2536031"/>
                <a:gd name="connsiteY56" fmla="*/ 209550 h 492918"/>
                <a:gd name="connsiteX57" fmla="*/ 1935956 w 2536031"/>
                <a:gd name="connsiteY57" fmla="*/ 216693 h 492918"/>
                <a:gd name="connsiteX58" fmla="*/ 1838325 w 2536031"/>
                <a:gd name="connsiteY58" fmla="*/ 223837 h 492918"/>
                <a:gd name="connsiteX59" fmla="*/ 1666875 w 2536031"/>
                <a:gd name="connsiteY59" fmla="*/ 247650 h 492918"/>
                <a:gd name="connsiteX60" fmla="*/ 1304925 w 2536031"/>
                <a:gd name="connsiteY60" fmla="*/ 2786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36031" h="492918">
                  <a:moveTo>
                    <a:pt x="1304925" y="278606"/>
                  </a:moveTo>
                  <a:lnTo>
                    <a:pt x="1071562" y="311943"/>
                  </a:lnTo>
                  <a:lnTo>
                    <a:pt x="900112" y="340518"/>
                  </a:lnTo>
                  <a:lnTo>
                    <a:pt x="747712" y="376237"/>
                  </a:lnTo>
                  <a:lnTo>
                    <a:pt x="619125" y="407193"/>
                  </a:lnTo>
                  <a:lnTo>
                    <a:pt x="519112" y="440531"/>
                  </a:lnTo>
                  <a:lnTo>
                    <a:pt x="464344" y="466725"/>
                  </a:lnTo>
                  <a:lnTo>
                    <a:pt x="431006" y="481012"/>
                  </a:lnTo>
                  <a:lnTo>
                    <a:pt x="383381" y="490537"/>
                  </a:lnTo>
                  <a:lnTo>
                    <a:pt x="350044" y="492918"/>
                  </a:lnTo>
                  <a:lnTo>
                    <a:pt x="316706" y="490537"/>
                  </a:lnTo>
                  <a:lnTo>
                    <a:pt x="264319" y="473868"/>
                  </a:lnTo>
                  <a:lnTo>
                    <a:pt x="197644" y="440531"/>
                  </a:lnTo>
                  <a:lnTo>
                    <a:pt x="147637" y="407193"/>
                  </a:lnTo>
                  <a:lnTo>
                    <a:pt x="104775" y="373856"/>
                  </a:lnTo>
                  <a:lnTo>
                    <a:pt x="76200" y="345281"/>
                  </a:lnTo>
                  <a:lnTo>
                    <a:pt x="50006" y="316706"/>
                  </a:lnTo>
                  <a:lnTo>
                    <a:pt x="28575" y="288131"/>
                  </a:lnTo>
                  <a:lnTo>
                    <a:pt x="11906" y="259556"/>
                  </a:lnTo>
                  <a:lnTo>
                    <a:pt x="2381" y="230981"/>
                  </a:lnTo>
                  <a:lnTo>
                    <a:pt x="0" y="207168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8575" y="185737"/>
                  </a:lnTo>
                  <a:lnTo>
                    <a:pt x="64294" y="202406"/>
                  </a:lnTo>
                  <a:lnTo>
                    <a:pt x="142875" y="235743"/>
                  </a:lnTo>
                  <a:lnTo>
                    <a:pt x="211931" y="257175"/>
                  </a:lnTo>
                  <a:lnTo>
                    <a:pt x="273844" y="266700"/>
                  </a:lnTo>
                  <a:lnTo>
                    <a:pt x="340519" y="266700"/>
                  </a:lnTo>
                  <a:lnTo>
                    <a:pt x="454819" y="261937"/>
                  </a:lnTo>
                  <a:lnTo>
                    <a:pt x="650081" y="233362"/>
                  </a:lnTo>
                  <a:lnTo>
                    <a:pt x="728662" y="216693"/>
                  </a:lnTo>
                  <a:lnTo>
                    <a:pt x="881062" y="185737"/>
                  </a:lnTo>
                  <a:lnTo>
                    <a:pt x="1009650" y="164306"/>
                  </a:lnTo>
                  <a:lnTo>
                    <a:pt x="1283494" y="128587"/>
                  </a:lnTo>
                  <a:lnTo>
                    <a:pt x="1519237" y="102393"/>
                  </a:lnTo>
                  <a:lnTo>
                    <a:pt x="1695450" y="85725"/>
                  </a:lnTo>
                  <a:lnTo>
                    <a:pt x="1864519" y="66675"/>
                  </a:lnTo>
                  <a:lnTo>
                    <a:pt x="2066925" y="52387"/>
                  </a:lnTo>
                  <a:lnTo>
                    <a:pt x="2188369" y="42862"/>
                  </a:lnTo>
                  <a:lnTo>
                    <a:pt x="2257425" y="21431"/>
                  </a:lnTo>
                  <a:lnTo>
                    <a:pt x="2314575" y="0"/>
                  </a:lnTo>
                  <a:lnTo>
                    <a:pt x="2357437" y="9525"/>
                  </a:lnTo>
                  <a:lnTo>
                    <a:pt x="2409825" y="33337"/>
                  </a:lnTo>
                  <a:lnTo>
                    <a:pt x="2457450" y="57150"/>
                  </a:lnTo>
                  <a:lnTo>
                    <a:pt x="2490787" y="80962"/>
                  </a:lnTo>
                  <a:lnTo>
                    <a:pt x="2512219" y="104775"/>
                  </a:lnTo>
                  <a:lnTo>
                    <a:pt x="2528887" y="130968"/>
                  </a:lnTo>
                  <a:lnTo>
                    <a:pt x="2536031" y="154781"/>
                  </a:lnTo>
                  <a:lnTo>
                    <a:pt x="2536031" y="173831"/>
                  </a:lnTo>
                  <a:lnTo>
                    <a:pt x="2524125" y="209550"/>
                  </a:lnTo>
                  <a:lnTo>
                    <a:pt x="2509837" y="228600"/>
                  </a:lnTo>
                  <a:lnTo>
                    <a:pt x="2481262" y="233362"/>
                  </a:lnTo>
                  <a:lnTo>
                    <a:pt x="2388394" y="233362"/>
                  </a:lnTo>
                  <a:lnTo>
                    <a:pt x="2281237" y="226218"/>
                  </a:lnTo>
                  <a:lnTo>
                    <a:pt x="2183606" y="214312"/>
                  </a:lnTo>
                  <a:lnTo>
                    <a:pt x="2074069" y="209550"/>
                  </a:lnTo>
                  <a:lnTo>
                    <a:pt x="1935956" y="216693"/>
                  </a:lnTo>
                  <a:lnTo>
                    <a:pt x="1838325" y="223837"/>
                  </a:lnTo>
                  <a:lnTo>
                    <a:pt x="1666875" y="247650"/>
                  </a:lnTo>
                  <a:lnTo>
                    <a:pt x="1304925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2EA90A19-D2E0-41B5-9AE2-BED4BE939DFE}"/>
                </a:ext>
              </a:extLst>
            </p:cNvPr>
            <p:cNvSpPr/>
            <p:nvPr/>
          </p:nvSpPr>
          <p:spPr>
            <a:xfrm>
              <a:off x="2765425" y="3265488"/>
              <a:ext cx="433388" cy="968375"/>
            </a:xfrm>
            <a:custGeom>
              <a:avLst/>
              <a:gdLst>
                <a:gd name="connsiteX0" fmla="*/ 185738 w 433388"/>
                <a:gd name="connsiteY0" fmla="*/ 592931 h 969169"/>
                <a:gd name="connsiteX1" fmla="*/ 152400 w 433388"/>
                <a:gd name="connsiteY1" fmla="*/ 330994 h 969169"/>
                <a:gd name="connsiteX2" fmla="*/ 140494 w 433388"/>
                <a:gd name="connsiteY2" fmla="*/ 252412 h 969169"/>
                <a:gd name="connsiteX3" fmla="*/ 123825 w 433388"/>
                <a:gd name="connsiteY3" fmla="*/ 197644 h 969169"/>
                <a:gd name="connsiteX4" fmla="*/ 100013 w 433388"/>
                <a:gd name="connsiteY4" fmla="*/ 152400 h 969169"/>
                <a:gd name="connsiteX5" fmla="*/ 76200 w 433388"/>
                <a:gd name="connsiteY5" fmla="*/ 119062 h 969169"/>
                <a:gd name="connsiteX6" fmla="*/ 47625 w 433388"/>
                <a:gd name="connsiteY6" fmla="*/ 90487 h 969169"/>
                <a:gd name="connsiteX7" fmla="*/ 21432 w 433388"/>
                <a:gd name="connsiteY7" fmla="*/ 61912 h 969169"/>
                <a:gd name="connsiteX8" fmla="*/ 7144 w 433388"/>
                <a:gd name="connsiteY8" fmla="*/ 42862 h 969169"/>
                <a:gd name="connsiteX9" fmla="*/ 0 w 433388"/>
                <a:gd name="connsiteY9" fmla="*/ 21431 h 969169"/>
                <a:gd name="connsiteX10" fmla="*/ 4763 w 433388"/>
                <a:gd name="connsiteY10" fmla="*/ 7144 h 969169"/>
                <a:gd name="connsiteX11" fmla="*/ 21432 w 433388"/>
                <a:gd name="connsiteY11" fmla="*/ 0 h 969169"/>
                <a:gd name="connsiteX12" fmla="*/ 52388 w 433388"/>
                <a:gd name="connsiteY12" fmla="*/ 2381 h 969169"/>
                <a:gd name="connsiteX13" fmla="*/ 114300 w 433388"/>
                <a:gd name="connsiteY13" fmla="*/ 7144 h 969169"/>
                <a:gd name="connsiteX14" fmla="*/ 183357 w 433388"/>
                <a:gd name="connsiteY14" fmla="*/ 16669 h 969169"/>
                <a:gd name="connsiteX15" fmla="*/ 245269 w 433388"/>
                <a:gd name="connsiteY15" fmla="*/ 28575 h 969169"/>
                <a:gd name="connsiteX16" fmla="*/ 297657 w 433388"/>
                <a:gd name="connsiteY16" fmla="*/ 45244 h 969169"/>
                <a:gd name="connsiteX17" fmla="*/ 326232 w 433388"/>
                <a:gd name="connsiteY17" fmla="*/ 69056 h 969169"/>
                <a:gd name="connsiteX18" fmla="*/ 340519 w 433388"/>
                <a:gd name="connsiteY18" fmla="*/ 178594 h 969169"/>
                <a:gd name="connsiteX19" fmla="*/ 366713 w 433388"/>
                <a:gd name="connsiteY19" fmla="*/ 342900 h 969169"/>
                <a:gd name="connsiteX20" fmla="*/ 385763 w 433388"/>
                <a:gd name="connsiteY20" fmla="*/ 464344 h 969169"/>
                <a:gd name="connsiteX21" fmla="*/ 400050 w 433388"/>
                <a:gd name="connsiteY21" fmla="*/ 578644 h 969169"/>
                <a:gd name="connsiteX22" fmla="*/ 416719 w 433388"/>
                <a:gd name="connsiteY22" fmla="*/ 697706 h 969169"/>
                <a:gd name="connsiteX23" fmla="*/ 433388 w 433388"/>
                <a:gd name="connsiteY23" fmla="*/ 852487 h 969169"/>
                <a:gd name="connsiteX24" fmla="*/ 433388 w 433388"/>
                <a:gd name="connsiteY24" fmla="*/ 907256 h 969169"/>
                <a:gd name="connsiteX25" fmla="*/ 426244 w 433388"/>
                <a:gd name="connsiteY25" fmla="*/ 935831 h 969169"/>
                <a:gd name="connsiteX26" fmla="*/ 416719 w 433388"/>
                <a:gd name="connsiteY26" fmla="*/ 954881 h 969169"/>
                <a:gd name="connsiteX27" fmla="*/ 402432 w 433388"/>
                <a:gd name="connsiteY27" fmla="*/ 966787 h 969169"/>
                <a:gd name="connsiteX28" fmla="*/ 392907 w 433388"/>
                <a:gd name="connsiteY28" fmla="*/ 969169 h 969169"/>
                <a:gd name="connsiteX29" fmla="*/ 371475 w 433388"/>
                <a:gd name="connsiteY29" fmla="*/ 966787 h 969169"/>
                <a:gd name="connsiteX30" fmla="*/ 333375 w 433388"/>
                <a:gd name="connsiteY30" fmla="*/ 952500 h 969169"/>
                <a:gd name="connsiteX31" fmla="*/ 288132 w 433388"/>
                <a:gd name="connsiteY31" fmla="*/ 928687 h 969169"/>
                <a:gd name="connsiteX32" fmla="*/ 259557 w 433388"/>
                <a:gd name="connsiteY32" fmla="*/ 909637 h 969169"/>
                <a:gd name="connsiteX33" fmla="*/ 242888 w 433388"/>
                <a:gd name="connsiteY33" fmla="*/ 892969 h 969169"/>
                <a:gd name="connsiteX34" fmla="*/ 226219 w 433388"/>
                <a:gd name="connsiteY34" fmla="*/ 864394 h 969169"/>
                <a:gd name="connsiteX35" fmla="*/ 214313 w 433388"/>
                <a:gd name="connsiteY35" fmla="*/ 814387 h 969169"/>
                <a:gd name="connsiteX36" fmla="*/ 207169 w 433388"/>
                <a:gd name="connsiteY36" fmla="*/ 738187 h 969169"/>
                <a:gd name="connsiteX37" fmla="*/ 185738 w 433388"/>
                <a:gd name="connsiteY37" fmla="*/ 59293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3388" h="969169">
                  <a:moveTo>
                    <a:pt x="185738" y="592931"/>
                  </a:moveTo>
                  <a:lnTo>
                    <a:pt x="152400" y="330994"/>
                  </a:lnTo>
                  <a:lnTo>
                    <a:pt x="140494" y="252412"/>
                  </a:lnTo>
                  <a:lnTo>
                    <a:pt x="123825" y="197644"/>
                  </a:lnTo>
                  <a:lnTo>
                    <a:pt x="100013" y="152400"/>
                  </a:lnTo>
                  <a:lnTo>
                    <a:pt x="76200" y="119062"/>
                  </a:lnTo>
                  <a:lnTo>
                    <a:pt x="47625" y="90487"/>
                  </a:lnTo>
                  <a:lnTo>
                    <a:pt x="21432" y="61912"/>
                  </a:lnTo>
                  <a:lnTo>
                    <a:pt x="7144" y="42862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52388" y="2381"/>
                  </a:lnTo>
                  <a:lnTo>
                    <a:pt x="114300" y="7144"/>
                  </a:lnTo>
                  <a:lnTo>
                    <a:pt x="183357" y="16669"/>
                  </a:lnTo>
                  <a:lnTo>
                    <a:pt x="245269" y="28575"/>
                  </a:lnTo>
                  <a:lnTo>
                    <a:pt x="297657" y="45244"/>
                  </a:lnTo>
                  <a:lnTo>
                    <a:pt x="326232" y="69056"/>
                  </a:lnTo>
                  <a:lnTo>
                    <a:pt x="340519" y="178594"/>
                  </a:lnTo>
                  <a:lnTo>
                    <a:pt x="366713" y="342900"/>
                  </a:lnTo>
                  <a:lnTo>
                    <a:pt x="385763" y="464344"/>
                  </a:lnTo>
                  <a:lnTo>
                    <a:pt x="400050" y="578644"/>
                  </a:lnTo>
                  <a:lnTo>
                    <a:pt x="416719" y="697706"/>
                  </a:lnTo>
                  <a:lnTo>
                    <a:pt x="433388" y="852487"/>
                  </a:lnTo>
                  <a:lnTo>
                    <a:pt x="433388" y="907256"/>
                  </a:lnTo>
                  <a:lnTo>
                    <a:pt x="426244" y="935831"/>
                  </a:lnTo>
                  <a:lnTo>
                    <a:pt x="416719" y="954881"/>
                  </a:lnTo>
                  <a:lnTo>
                    <a:pt x="402432" y="966787"/>
                  </a:lnTo>
                  <a:lnTo>
                    <a:pt x="392907" y="969169"/>
                  </a:lnTo>
                  <a:lnTo>
                    <a:pt x="371475" y="966787"/>
                  </a:lnTo>
                  <a:lnTo>
                    <a:pt x="333375" y="952500"/>
                  </a:lnTo>
                  <a:lnTo>
                    <a:pt x="288132" y="928687"/>
                  </a:lnTo>
                  <a:lnTo>
                    <a:pt x="259557" y="909637"/>
                  </a:lnTo>
                  <a:lnTo>
                    <a:pt x="242888" y="892969"/>
                  </a:lnTo>
                  <a:lnTo>
                    <a:pt x="226219" y="864394"/>
                  </a:lnTo>
                  <a:lnTo>
                    <a:pt x="214313" y="814387"/>
                  </a:lnTo>
                  <a:lnTo>
                    <a:pt x="207169" y="738187"/>
                  </a:lnTo>
                  <a:lnTo>
                    <a:pt x="185738" y="592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1CF5BC2F-B987-469D-99E7-28F1EDC663FF}"/>
                </a:ext>
              </a:extLst>
            </p:cNvPr>
            <p:cNvSpPr/>
            <p:nvPr/>
          </p:nvSpPr>
          <p:spPr>
            <a:xfrm>
              <a:off x="5027613" y="2970213"/>
              <a:ext cx="2305050" cy="590550"/>
            </a:xfrm>
            <a:custGeom>
              <a:avLst/>
              <a:gdLst>
                <a:gd name="connsiteX0" fmla="*/ 1521619 w 2305050"/>
                <a:gd name="connsiteY0" fmla="*/ 283369 h 590550"/>
                <a:gd name="connsiteX1" fmla="*/ 1245394 w 2305050"/>
                <a:gd name="connsiteY1" fmla="*/ 340519 h 590550"/>
                <a:gd name="connsiteX2" fmla="*/ 1092994 w 2305050"/>
                <a:gd name="connsiteY2" fmla="*/ 373856 h 590550"/>
                <a:gd name="connsiteX3" fmla="*/ 897731 w 2305050"/>
                <a:gd name="connsiteY3" fmla="*/ 431006 h 590550"/>
                <a:gd name="connsiteX4" fmla="*/ 745331 w 2305050"/>
                <a:gd name="connsiteY4" fmla="*/ 464344 h 590550"/>
                <a:gd name="connsiteX5" fmla="*/ 597694 w 2305050"/>
                <a:gd name="connsiteY5" fmla="*/ 509587 h 590550"/>
                <a:gd name="connsiteX6" fmla="*/ 542925 w 2305050"/>
                <a:gd name="connsiteY6" fmla="*/ 531019 h 590550"/>
                <a:gd name="connsiteX7" fmla="*/ 476250 w 2305050"/>
                <a:gd name="connsiteY7" fmla="*/ 557212 h 590550"/>
                <a:gd name="connsiteX8" fmla="*/ 409575 w 2305050"/>
                <a:gd name="connsiteY8" fmla="*/ 581025 h 590550"/>
                <a:gd name="connsiteX9" fmla="*/ 364331 w 2305050"/>
                <a:gd name="connsiteY9" fmla="*/ 590550 h 590550"/>
                <a:gd name="connsiteX10" fmla="*/ 333375 w 2305050"/>
                <a:gd name="connsiteY10" fmla="*/ 590550 h 590550"/>
                <a:gd name="connsiteX11" fmla="*/ 304800 w 2305050"/>
                <a:gd name="connsiteY11" fmla="*/ 583406 h 590550"/>
                <a:gd name="connsiteX12" fmla="*/ 252412 w 2305050"/>
                <a:gd name="connsiteY12" fmla="*/ 554831 h 590550"/>
                <a:gd name="connsiteX13" fmla="*/ 142875 w 2305050"/>
                <a:gd name="connsiteY13" fmla="*/ 473869 h 590550"/>
                <a:gd name="connsiteX14" fmla="*/ 59531 w 2305050"/>
                <a:gd name="connsiteY14" fmla="*/ 404812 h 590550"/>
                <a:gd name="connsiteX15" fmla="*/ 33337 w 2305050"/>
                <a:gd name="connsiteY15" fmla="*/ 378619 h 590550"/>
                <a:gd name="connsiteX16" fmla="*/ 21431 w 2305050"/>
                <a:gd name="connsiteY16" fmla="*/ 366712 h 590550"/>
                <a:gd name="connsiteX17" fmla="*/ 7144 w 2305050"/>
                <a:gd name="connsiteY17" fmla="*/ 342900 h 590550"/>
                <a:gd name="connsiteX18" fmla="*/ 0 w 2305050"/>
                <a:gd name="connsiteY18" fmla="*/ 311944 h 590550"/>
                <a:gd name="connsiteX19" fmla="*/ 0 w 2305050"/>
                <a:gd name="connsiteY19" fmla="*/ 292894 h 590550"/>
                <a:gd name="connsiteX20" fmla="*/ 4762 w 2305050"/>
                <a:gd name="connsiteY20" fmla="*/ 278606 h 590550"/>
                <a:gd name="connsiteX21" fmla="*/ 23812 w 2305050"/>
                <a:gd name="connsiteY21" fmla="*/ 271462 h 590550"/>
                <a:gd name="connsiteX22" fmla="*/ 50006 w 2305050"/>
                <a:gd name="connsiteY22" fmla="*/ 271462 h 590550"/>
                <a:gd name="connsiteX23" fmla="*/ 88106 w 2305050"/>
                <a:gd name="connsiteY23" fmla="*/ 283369 h 590550"/>
                <a:gd name="connsiteX24" fmla="*/ 171450 w 2305050"/>
                <a:gd name="connsiteY24" fmla="*/ 311944 h 590550"/>
                <a:gd name="connsiteX25" fmla="*/ 233362 w 2305050"/>
                <a:gd name="connsiteY25" fmla="*/ 333375 h 590550"/>
                <a:gd name="connsiteX26" fmla="*/ 295275 w 2305050"/>
                <a:gd name="connsiteY26" fmla="*/ 345281 h 590550"/>
                <a:gd name="connsiteX27" fmla="*/ 333375 w 2305050"/>
                <a:gd name="connsiteY27" fmla="*/ 342900 h 590550"/>
                <a:gd name="connsiteX28" fmla="*/ 509587 w 2305050"/>
                <a:gd name="connsiteY28" fmla="*/ 311944 h 590550"/>
                <a:gd name="connsiteX29" fmla="*/ 726281 w 2305050"/>
                <a:gd name="connsiteY29" fmla="*/ 269081 h 590550"/>
                <a:gd name="connsiteX30" fmla="*/ 928687 w 2305050"/>
                <a:gd name="connsiteY30" fmla="*/ 228600 h 590550"/>
                <a:gd name="connsiteX31" fmla="*/ 1104900 w 2305050"/>
                <a:gd name="connsiteY31" fmla="*/ 195262 h 590550"/>
                <a:gd name="connsiteX32" fmla="*/ 1378744 w 2305050"/>
                <a:gd name="connsiteY32" fmla="*/ 133350 h 590550"/>
                <a:gd name="connsiteX33" fmla="*/ 1643062 w 2305050"/>
                <a:gd name="connsiteY33" fmla="*/ 85725 h 590550"/>
                <a:gd name="connsiteX34" fmla="*/ 1809750 w 2305050"/>
                <a:gd name="connsiteY34" fmla="*/ 61912 h 590550"/>
                <a:gd name="connsiteX35" fmla="*/ 1883569 w 2305050"/>
                <a:gd name="connsiteY35" fmla="*/ 52387 h 590550"/>
                <a:gd name="connsiteX36" fmla="*/ 1921669 w 2305050"/>
                <a:gd name="connsiteY36" fmla="*/ 33337 h 590550"/>
                <a:gd name="connsiteX37" fmla="*/ 1971675 w 2305050"/>
                <a:gd name="connsiteY37" fmla="*/ 11906 h 590550"/>
                <a:gd name="connsiteX38" fmla="*/ 2012156 w 2305050"/>
                <a:gd name="connsiteY38" fmla="*/ 0 h 590550"/>
                <a:gd name="connsiteX39" fmla="*/ 2035969 w 2305050"/>
                <a:gd name="connsiteY39" fmla="*/ 4762 h 590550"/>
                <a:gd name="connsiteX40" fmla="*/ 2059781 w 2305050"/>
                <a:gd name="connsiteY40" fmla="*/ 21431 h 590550"/>
                <a:gd name="connsiteX41" fmla="*/ 2143125 w 2305050"/>
                <a:gd name="connsiteY41" fmla="*/ 92869 h 590550"/>
                <a:gd name="connsiteX42" fmla="*/ 2228850 w 2305050"/>
                <a:gd name="connsiteY42" fmla="*/ 169069 h 590550"/>
                <a:gd name="connsiteX43" fmla="*/ 2266950 w 2305050"/>
                <a:gd name="connsiteY43" fmla="*/ 207169 h 590550"/>
                <a:gd name="connsiteX44" fmla="*/ 2290762 w 2305050"/>
                <a:gd name="connsiteY44" fmla="*/ 238125 h 590550"/>
                <a:gd name="connsiteX45" fmla="*/ 2302669 w 2305050"/>
                <a:gd name="connsiteY45" fmla="*/ 261937 h 590550"/>
                <a:gd name="connsiteX46" fmla="*/ 2305050 w 2305050"/>
                <a:gd name="connsiteY46" fmla="*/ 288131 h 590550"/>
                <a:gd name="connsiteX47" fmla="*/ 2300287 w 2305050"/>
                <a:gd name="connsiteY47" fmla="*/ 328612 h 590550"/>
                <a:gd name="connsiteX48" fmla="*/ 2283619 w 2305050"/>
                <a:gd name="connsiteY48" fmla="*/ 366712 h 590550"/>
                <a:gd name="connsiteX49" fmla="*/ 2271712 w 2305050"/>
                <a:gd name="connsiteY49" fmla="*/ 390525 h 590550"/>
                <a:gd name="connsiteX50" fmla="*/ 1928812 w 2305050"/>
                <a:gd name="connsiteY50" fmla="*/ 280987 h 590550"/>
                <a:gd name="connsiteX51" fmla="*/ 1905000 w 2305050"/>
                <a:gd name="connsiteY51" fmla="*/ 261937 h 590550"/>
                <a:gd name="connsiteX52" fmla="*/ 1885950 w 2305050"/>
                <a:gd name="connsiteY52" fmla="*/ 252412 h 590550"/>
                <a:gd name="connsiteX53" fmla="*/ 1857375 w 2305050"/>
                <a:gd name="connsiteY53" fmla="*/ 240506 h 590550"/>
                <a:gd name="connsiteX54" fmla="*/ 1824037 w 2305050"/>
                <a:gd name="connsiteY54" fmla="*/ 233362 h 590550"/>
                <a:gd name="connsiteX55" fmla="*/ 1788319 w 2305050"/>
                <a:gd name="connsiteY55" fmla="*/ 230981 h 590550"/>
                <a:gd name="connsiteX56" fmla="*/ 1731169 w 2305050"/>
                <a:gd name="connsiteY56" fmla="*/ 238125 h 590550"/>
                <a:gd name="connsiteX57" fmla="*/ 1521619 w 2305050"/>
                <a:gd name="connsiteY57" fmla="*/ 28336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05050" h="590550">
                  <a:moveTo>
                    <a:pt x="1521619" y="283369"/>
                  </a:moveTo>
                  <a:lnTo>
                    <a:pt x="1245394" y="340519"/>
                  </a:lnTo>
                  <a:lnTo>
                    <a:pt x="1092994" y="373856"/>
                  </a:lnTo>
                  <a:lnTo>
                    <a:pt x="897731" y="431006"/>
                  </a:lnTo>
                  <a:lnTo>
                    <a:pt x="745331" y="464344"/>
                  </a:lnTo>
                  <a:lnTo>
                    <a:pt x="597694" y="509587"/>
                  </a:lnTo>
                  <a:lnTo>
                    <a:pt x="542925" y="531019"/>
                  </a:lnTo>
                  <a:lnTo>
                    <a:pt x="476250" y="557212"/>
                  </a:lnTo>
                  <a:lnTo>
                    <a:pt x="409575" y="581025"/>
                  </a:lnTo>
                  <a:lnTo>
                    <a:pt x="364331" y="590550"/>
                  </a:lnTo>
                  <a:lnTo>
                    <a:pt x="333375" y="590550"/>
                  </a:lnTo>
                  <a:lnTo>
                    <a:pt x="304800" y="583406"/>
                  </a:lnTo>
                  <a:lnTo>
                    <a:pt x="252412" y="554831"/>
                  </a:lnTo>
                  <a:lnTo>
                    <a:pt x="142875" y="473869"/>
                  </a:lnTo>
                  <a:lnTo>
                    <a:pt x="59531" y="404812"/>
                  </a:lnTo>
                  <a:lnTo>
                    <a:pt x="33337" y="378619"/>
                  </a:lnTo>
                  <a:lnTo>
                    <a:pt x="21431" y="366712"/>
                  </a:lnTo>
                  <a:lnTo>
                    <a:pt x="7144" y="342900"/>
                  </a:lnTo>
                  <a:lnTo>
                    <a:pt x="0" y="311944"/>
                  </a:lnTo>
                  <a:lnTo>
                    <a:pt x="0" y="292894"/>
                  </a:lnTo>
                  <a:lnTo>
                    <a:pt x="4762" y="278606"/>
                  </a:lnTo>
                  <a:lnTo>
                    <a:pt x="23812" y="271462"/>
                  </a:lnTo>
                  <a:lnTo>
                    <a:pt x="50006" y="271462"/>
                  </a:lnTo>
                  <a:lnTo>
                    <a:pt x="88106" y="283369"/>
                  </a:lnTo>
                  <a:lnTo>
                    <a:pt x="171450" y="311944"/>
                  </a:lnTo>
                  <a:lnTo>
                    <a:pt x="233362" y="333375"/>
                  </a:lnTo>
                  <a:lnTo>
                    <a:pt x="295275" y="345281"/>
                  </a:lnTo>
                  <a:lnTo>
                    <a:pt x="333375" y="342900"/>
                  </a:lnTo>
                  <a:lnTo>
                    <a:pt x="509587" y="311944"/>
                  </a:lnTo>
                  <a:lnTo>
                    <a:pt x="726281" y="269081"/>
                  </a:lnTo>
                  <a:lnTo>
                    <a:pt x="928687" y="228600"/>
                  </a:lnTo>
                  <a:lnTo>
                    <a:pt x="1104900" y="195262"/>
                  </a:lnTo>
                  <a:lnTo>
                    <a:pt x="1378744" y="133350"/>
                  </a:lnTo>
                  <a:lnTo>
                    <a:pt x="1643062" y="85725"/>
                  </a:lnTo>
                  <a:lnTo>
                    <a:pt x="1809750" y="61912"/>
                  </a:lnTo>
                  <a:lnTo>
                    <a:pt x="1883569" y="52387"/>
                  </a:lnTo>
                  <a:lnTo>
                    <a:pt x="1921669" y="33337"/>
                  </a:lnTo>
                  <a:lnTo>
                    <a:pt x="1971675" y="11906"/>
                  </a:lnTo>
                  <a:lnTo>
                    <a:pt x="2012156" y="0"/>
                  </a:lnTo>
                  <a:lnTo>
                    <a:pt x="2035969" y="4762"/>
                  </a:lnTo>
                  <a:lnTo>
                    <a:pt x="2059781" y="21431"/>
                  </a:lnTo>
                  <a:lnTo>
                    <a:pt x="2143125" y="92869"/>
                  </a:lnTo>
                  <a:lnTo>
                    <a:pt x="2228850" y="169069"/>
                  </a:lnTo>
                  <a:lnTo>
                    <a:pt x="2266950" y="207169"/>
                  </a:lnTo>
                  <a:lnTo>
                    <a:pt x="2290762" y="238125"/>
                  </a:lnTo>
                  <a:lnTo>
                    <a:pt x="2302669" y="261937"/>
                  </a:lnTo>
                  <a:lnTo>
                    <a:pt x="2305050" y="288131"/>
                  </a:lnTo>
                  <a:lnTo>
                    <a:pt x="2300287" y="328612"/>
                  </a:lnTo>
                  <a:lnTo>
                    <a:pt x="2283619" y="366712"/>
                  </a:lnTo>
                  <a:lnTo>
                    <a:pt x="2271712" y="390525"/>
                  </a:lnTo>
                  <a:lnTo>
                    <a:pt x="1928812" y="280987"/>
                  </a:lnTo>
                  <a:lnTo>
                    <a:pt x="1905000" y="261937"/>
                  </a:lnTo>
                  <a:lnTo>
                    <a:pt x="1885950" y="252412"/>
                  </a:lnTo>
                  <a:lnTo>
                    <a:pt x="1857375" y="240506"/>
                  </a:lnTo>
                  <a:lnTo>
                    <a:pt x="1824037" y="233362"/>
                  </a:lnTo>
                  <a:lnTo>
                    <a:pt x="1788319" y="230981"/>
                  </a:lnTo>
                  <a:lnTo>
                    <a:pt x="1731169" y="238125"/>
                  </a:lnTo>
                  <a:lnTo>
                    <a:pt x="1521619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310179BC-3739-4E6D-AC32-D6F7642DDCC7}"/>
                </a:ext>
              </a:extLst>
            </p:cNvPr>
            <p:cNvSpPr/>
            <p:nvPr/>
          </p:nvSpPr>
          <p:spPr>
            <a:xfrm>
              <a:off x="3052763" y="1771650"/>
              <a:ext cx="503237" cy="1287463"/>
            </a:xfrm>
            <a:custGeom>
              <a:avLst/>
              <a:gdLst>
                <a:gd name="connsiteX0" fmla="*/ 292893 w 502443"/>
                <a:gd name="connsiteY0" fmla="*/ 871538 h 1288256"/>
                <a:gd name="connsiteX1" fmla="*/ 250031 w 502443"/>
                <a:gd name="connsiteY1" fmla="*/ 566738 h 1288256"/>
                <a:gd name="connsiteX2" fmla="*/ 219075 w 502443"/>
                <a:gd name="connsiteY2" fmla="*/ 364331 h 1288256"/>
                <a:gd name="connsiteX3" fmla="*/ 202406 w 502443"/>
                <a:gd name="connsiteY3" fmla="*/ 288131 h 1288256"/>
                <a:gd name="connsiteX4" fmla="*/ 192881 w 502443"/>
                <a:gd name="connsiteY4" fmla="*/ 250031 h 1288256"/>
                <a:gd name="connsiteX5" fmla="*/ 178593 w 502443"/>
                <a:gd name="connsiteY5" fmla="*/ 216694 h 1288256"/>
                <a:gd name="connsiteX6" fmla="*/ 154781 w 502443"/>
                <a:gd name="connsiteY6" fmla="*/ 185738 h 1288256"/>
                <a:gd name="connsiteX7" fmla="*/ 97631 w 502443"/>
                <a:gd name="connsiteY7" fmla="*/ 135731 h 1288256"/>
                <a:gd name="connsiteX8" fmla="*/ 38100 w 502443"/>
                <a:gd name="connsiteY8" fmla="*/ 90488 h 1288256"/>
                <a:gd name="connsiteX9" fmla="*/ 14287 w 502443"/>
                <a:gd name="connsiteY9" fmla="*/ 76200 h 1288256"/>
                <a:gd name="connsiteX10" fmla="*/ 2381 w 502443"/>
                <a:gd name="connsiteY10" fmla="*/ 59531 h 1288256"/>
                <a:gd name="connsiteX11" fmla="*/ 0 w 502443"/>
                <a:gd name="connsiteY11" fmla="*/ 40481 h 1288256"/>
                <a:gd name="connsiteX12" fmla="*/ 2381 w 502443"/>
                <a:gd name="connsiteY12" fmla="*/ 23813 h 1288256"/>
                <a:gd name="connsiteX13" fmla="*/ 14287 w 502443"/>
                <a:gd name="connsiteY13" fmla="*/ 9525 h 1288256"/>
                <a:gd name="connsiteX14" fmla="*/ 54768 w 502443"/>
                <a:gd name="connsiteY14" fmla="*/ 0 h 1288256"/>
                <a:gd name="connsiteX15" fmla="*/ 111918 w 502443"/>
                <a:gd name="connsiteY15" fmla="*/ 4763 h 1288256"/>
                <a:gd name="connsiteX16" fmla="*/ 192881 w 502443"/>
                <a:gd name="connsiteY16" fmla="*/ 23813 h 1288256"/>
                <a:gd name="connsiteX17" fmla="*/ 273843 w 502443"/>
                <a:gd name="connsiteY17" fmla="*/ 50006 h 1288256"/>
                <a:gd name="connsiteX18" fmla="*/ 328612 w 502443"/>
                <a:gd name="connsiteY18" fmla="*/ 76200 h 1288256"/>
                <a:gd name="connsiteX19" fmla="*/ 378618 w 502443"/>
                <a:gd name="connsiteY19" fmla="*/ 109538 h 1288256"/>
                <a:gd name="connsiteX20" fmla="*/ 426243 w 502443"/>
                <a:gd name="connsiteY20" fmla="*/ 147638 h 1288256"/>
                <a:gd name="connsiteX21" fmla="*/ 450056 w 502443"/>
                <a:gd name="connsiteY21" fmla="*/ 169069 h 1288256"/>
                <a:gd name="connsiteX22" fmla="*/ 464343 w 502443"/>
                <a:gd name="connsiteY22" fmla="*/ 183356 h 1288256"/>
                <a:gd name="connsiteX23" fmla="*/ 471487 w 502443"/>
                <a:gd name="connsiteY23" fmla="*/ 195263 h 1288256"/>
                <a:gd name="connsiteX24" fmla="*/ 471487 w 502443"/>
                <a:gd name="connsiteY24" fmla="*/ 211931 h 1288256"/>
                <a:gd name="connsiteX25" fmla="*/ 459581 w 502443"/>
                <a:gd name="connsiteY25" fmla="*/ 261938 h 1288256"/>
                <a:gd name="connsiteX26" fmla="*/ 450056 w 502443"/>
                <a:gd name="connsiteY26" fmla="*/ 300038 h 1288256"/>
                <a:gd name="connsiteX27" fmla="*/ 447675 w 502443"/>
                <a:gd name="connsiteY27" fmla="*/ 350044 h 1288256"/>
                <a:gd name="connsiteX28" fmla="*/ 447675 w 502443"/>
                <a:gd name="connsiteY28" fmla="*/ 414338 h 1288256"/>
                <a:gd name="connsiteX29" fmla="*/ 452437 w 502443"/>
                <a:gd name="connsiteY29" fmla="*/ 481013 h 1288256"/>
                <a:gd name="connsiteX30" fmla="*/ 464343 w 502443"/>
                <a:gd name="connsiteY30" fmla="*/ 597694 h 1288256"/>
                <a:gd name="connsiteX31" fmla="*/ 481012 w 502443"/>
                <a:gd name="connsiteY31" fmla="*/ 740569 h 1288256"/>
                <a:gd name="connsiteX32" fmla="*/ 492918 w 502443"/>
                <a:gd name="connsiteY32" fmla="*/ 926306 h 1288256"/>
                <a:gd name="connsiteX33" fmla="*/ 500062 w 502443"/>
                <a:gd name="connsiteY33" fmla="*/ 1097756 h 1288256"/>
                <a:gd name="connsiteX34" fmla="*/ 502443 w 502443"/>
                <a:gd name="connsiteY34" fmla="*/ 1164431 h 1288256"/>
                <a:gd name="connsiteX35" fmla="*/ 492918 w 502443"/>
                <a:gd name="connsiteY35" fmla="*/ 1202531 h 1288256"/>
                <a:gd name="connsiteX36" fmla="*/ 473868 w 502443"/>
                <a:gd name="connsiteY36" fmla="*/ 1250156 h 1288256"/>
                <a:gd name="connsiteX37" fmla="*/ 459581 w 502443"/>
                <a:gd name="connsiteY37" fmla="*/ 1269206 h 1288256"/>
                <a:gd name="connsiteX38" fmla="*/ 440531 w 502443"/>
                <a:gd name="connsiteY38" fmla="*/ 1285875 h 1288256"/>
                <a:gd name="connsiteX39" fmla="*/ 423862 w 502443"/>
                <a:gd name="connsiteY39" fmla="*/ 1288256 h 1288256"/>
                <a:gd name="connsiteX40" fmla="*/ 400050 w 502443"/>
                <a:gd name="connsiteY40" fmla="*/ 1281113 h 1288256"/>
                <a:gd name="connsiteX41" fmla="*/ 378618 w 502443"/>
                <a:gd name="connsiteY41" fmla="*/ 1266825 h 1288256"/>
                <a:gd name="connsiteX42" fmla="*/ 361950 w 502443"/>
                <a:gd name="connsiteY42" fmla="*/ 1245394 h 1288256"/>
                <a:gd name="connsiteX43" fmla="*/ 338137 w 502443"/>
                <a:gd name="connsiteY43" fmla="*/ 1162050 h 1288256"/>
                <a:gd name="connsiteX44" fmla="*/ 307181 w 502443"/>
                <a:gd name="connsiteY44" fmla="*/ 985838 h 1288256"/>
                <a:gd name="connsiteX45" fmla="*/ 292893 w 502443"/>
                <a:gd name="connsiteY45" fmla="*/ 87153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288256">
                  <a:moveTo>
                    <a:pt x="292893" y="871538"/>
                  </a:moveTo>
                  <a:lnTo>
                    <a:pt x="250031" y="566738"/>
                  </a:lnTo>
                  <a:lnTo>
                    <a:pt x="219075" y="364331"/>
                  </a:lnTo>
                  <a:lnTo>
                    <a:pt x="202406" y="288131"/>
                  </a:lnTo>
                  <a:lnTo>
                    <a:pt x="192881" y="250031"/>
                  </a:lnTo>
                  <a:lnTo>
                    <a:pt x="178593" y="216694"/>
                  </a:lnTo>
                  <a:lnTo>
                    <a:pt x="154781" y="185738"/>
                  </a:lnTo>
                  <a:lnTo>
                    <a:pt x="97631" y="135731"/>
                  </a:lnTo>
                  <a:lnTo>
                    <a:pt x="38100" y="90488"/>
                  </a:lnTo>
                  <a:lnTo>
                    <a:pt x="14287" y="76200"/>
                  </a:lnTo>
                  <a:lnTo>
                    <a:pt x="2381" y="59531"/>
                  </a:lnTo>
                  <a:lnTo>
                    <a:pt x="0" y="40481"/>
                  </a:lnTo>
                  <a:lnTo>
                    <a:pt x="2381" y="23813"/>
                  </a:lnTo>
                  <a:lnTo>
                    <a:pt x="14287" y="9525"/>
                  </a:lnTo>
                  <a:lnTo>
                    <a:pt x="54768" y="0"/>
                  </a:lnTo>
                  <a:lnTo>
                    <a:pt x="111918" y="4763"/>
                  </a:lnTo>
                  <a:lnTo>
                    <a:pt x="192881" y="23813"/>
                  </a:lnTo>
                  <a:lnTo>
                    <a:pt x="273843" y="50006"/>
                  </a:lnTo>
                  <a:lnTo>
                    <a:pt x="328612" y="76200"/>
                  </a:lnTo>
                  <a:lnTo>
                    <a:pt x="378618" y="109538"/>
                  </a:lnTo>
                  <a:lnTo>
                    <a:pt x="426243" y="147638"/>
                  </a:lnTo>
                  <a:lnTo>
                    <a:pt x="450056" y="169069"/>
                  </a:lnTo>
                  <a:lnTo>
                    <a:pt x="464343" y="183356"/>
                  </a:lnTo>
                  <a:lnTo>
                    <a:pt x="471487" y="195263"/>
                  </a:lnTo>
                  <a:lnTo>
                    <a:pt x="471487" y="211931"/>
                  </a:lnTo>
                  <a:lnTo>
                    <a:pt x="459581" y="261938"/>
                  </a:lnTo>
                  <a:lnTo>
                    <a:pt x="450056" y="300038"/>
                  </a:lnTo>
                  <a:lnTo>
                    <a:pt x="447675" y="350044"/>
                  </a:lnTo>
                  <a:lnTo>
                    <a:pt x="447675" y="414338"/>
                  </a:lnTo>
                  <a:lnTo>
                    <a:pt x="452437" y="481013"/>
                  </a:lnTo>
                  <a:lnTo>
                    <a:pt x="464343" y="597694"/>
                  </a:lnTo>
                  <a:lnTo>
                    <a:pt x="481012" y="740569"/>
                  </a:lnTo>
                  <a:lnTo>
                    <a:pt x="492918" y="926306"/>
                  </a:lnTo>
                  <a:lnTo>
                    <a:pt x="500062" y="1097756"/>
                  </a:lnTo>
                  <a:cubicBezTo>
                    <a:pt x="500856" y="1119981"/>
                    <a:pt x="501649" y="1142206"/>
                    <a:pt x="502443" y="1164431"/>
                  </a:cubicBezTo>
                  <a:lnTo>
                    <a:pt x="492918" y="1202531"/>
                  </a:lnTo>
                  <a:lnTo>
                    <a:pt x="473868" y="1250156"/>
                  </a:lnTo>
                  <a:lnTo>
                    <a:pt x="459581" y="1269206"/>
                  </a:lnTo>
                  <a:lnTo>
                    <a:pt x="440531" y="1285875"/>
                  </a:lnTo>
                  <a:lnTo>
                    <a:pt x="423862" y="1288256"/>
                  </a:lnTo>
                  <a:lnTo>
                    <a:pt x="400050" y="1281113"/>
                  </a:lnTo>
                  <a:lnTo>
                    <a:pt x="378618" y="1266825"/>
                  </a:lnTo>
                  <a:lnTo>
                    <a:pt x="361950" y="1245394"/>
                  </a:lnTo>
                  <a:lnTo>
                    <a:pt x="338137" y="1162050"/>
                  </a:lnTo>
                  <a:lnTo>
                    <a:pt x="307181" y="985838"/>
                  </a:lnTo>
                  <a:lnTo>
                    <a:pt x="292893" y="871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FC106044-C2D9-4084-A5CA-18FE3C01CC84}"/>
                </a:ext>
              </a:extLst>
            </p:cNvPr>
            <p:cNvSpPr/>
            <p:nvPr/>
          </p:nvSpPr>
          <p:spPr>
            <a:xfrm>
              <a:off x="4184650" y="1608138"/>
              <a:ext cx="444500" cy="1330325"/>
            </a:xfrm>
            <a:custGeom>
              <a:avLst/>
              <a:gdLst>
                <a:gd name="connsiteX0" fmla="*/ 38100 w 445294"/>
                <a:gd name="connsiteY0" fmla="*/ 992981 h 1331119"/>
                <a:gd name="connsiteX1" fmla="*/ 64294 w 445294"/>
                <a:gd name="connsiteY1" fmla="*/ 807244 h 1331119"/>
                <a:gd name="connsiteX2" fmla="*/ 90488 w 445294"/>
                <a:gd name="connsiteY2" fmla="*/ 657225 h 1331119"/>
                <a:gd name="connsiteX3" fmla="*/ 111919 w 445294"/>
                <a:gd name="connsiteY3" fmla="*/ 531019 h 1331119"/>
                <a:gd name="connsiteX4" fmla="*/ 123825 w 445294"/>
                <a:gd name="connsiteY4" fmla="*/ 438150 h 1331119"/>
                <a:gd name="connsiteX5" fmla="*/ 128588 w 445294"/>
                <a:gd name="connsiteY5" fmla="*/ 385762 h 1331119"/>
                <a:gd name="connsiteX6" fmla="*/ 133350 w 445294"/>
                <a:gd name="connsiteY6" fmla="*/ 316706 h 1331119"/>
                <a:gd name="connsiteX7" fmla="*/ 130969 w 445294"/>
                <a:gd name="connsiteY7" fmla="*/ 259556 h 1331119"/>
                <a:gd name="connsiteX8" fmla="*/ 123825 w 445294"/>
                <a:gd name="connsiteY8" fmla="*/ 202406 h 1331119"/>
                <a:gd name="connsiteX9" fmla="*/ 109538 w 445294"/>
                <a:gd name="connsiteY9" fmla="*/ 169069 h 1331119"/>
                <a:gd name="connsiteX10" fmla="*/ 80963 w 445294"/>
                <a:gd name="connsiteY10" fmla="*/ 128587 h 1331119"/>
                <a:gd name="connsiteX11" fmla="*/ 42863 w 445294"/>
                <a:gd name="connsiteY11" fmla="*/ 80962 h 1331119"/>
                <a:gd name="connsiteX12" fmla="*/ 19050 w 445294"/>
                <a:gd name="connsiteY12" fmla="*/ 57150 h 1331119"/>
                <a:gd name="connsiteX13" fmla="*/ 7144 w 445294"/>
                <a:gd name="connsiteY13" fmla="*/ 40481 h 1331119"/>
                <a:gd name="connsiteX14" fmla="*/ 4763 w 445294"/>
                <a:gd name="connsiteY14" fmla="*/ 28575 h 1331119"/>
                <a:gd name="connsiteX15" fmla="*/ 4763 w 445294"/>
                <a:gd name="connsiteY15" fmla="*/ 16669 h 1331119"/>
                <a:gd name="connsiteX16" fmla="*/ 14288 w 445294"/>
                <a:gd name="connsiteY16" fmla="*/ 4762 h 1331119"/>
                <a:gd name="connsiteX17" fmla="*/ 38100 w 445294"/>
                <a:gd name="connsiteY17" fmla="*/ 0 h 1331119"/>
                <a:gd name="connsiteX18" fmla="*/ 88107 w 445294"/>
                <a:gd name="connsiteY18" fmla="*/ 14287 h 1331119"/>
                <a:gd name="connsiteX19" fmla="*/ 180975 w 445294"/>
                <a:gd name="connsiteY19" fmla="*/ 50006 h 1331119"/>
                <a:gd name="connsiteX20" fmla="*/ 266700 w 445294"/>
                <a:gd name="connsiteY20" fmla="*/ 85725 h 1331119"/>
                <a:gd name="connsiteX21" fmla="*/ 319088 w 445294"/>
                <a:gd name="connsiteY21" fmla="*/ 109537 h 1331119"/>
                <a:gd name="connsiteX22" fmla="*/ 361950 w 445294"/>
                <a:gd name="connsiteY22" fmla="*/ 133350 h 1331119"/>
                <a:gd name="connsiteX23" fmla="*/ 395288 w 445294"/>
                <a:gd name="connsiteY23" fmla="*/ 159544 h 1331119"/>
                <a:gd name="connsiteX24" fmla="*/ 421482 w 445294"/>
                <a:gd name="connsiteY24" fmla="*/ 188119 h 1331119"/>
                <a:gd name="connsiteX25" fmla="*/ 438150 w 445294"/>
                <a:gd name="connsiteY25" fmla="*/ 216694 h 1331119"/>
                <a:gd name="connsiteX26" fmla="*/ 445294 w 445294"/>
                <a:gd name="connsiteY26" fmla="*/ 240506 h 1331119"/>
                <a:gd name="connsiteX27" fmla="*/ 445294 w 445294"/>
                <a:gd name="connsiteY27" fmla="*/ 273844 h 1331119"/>
                <a:gd name="connsiteX28" fmla="*/ 433388 w 445294"/>
                <a:gd name="connsiteY28" fmla="*/ 307181 h 1331119"/>
                <a:gd name="connsiteX29" fmla="*/ 407194 w 445294"/>
                <a:gd name="connsiteY29" fmla="*/ 340519 h 1331119"/>
                <a:gd name="connsiteX30" fmla="*/ 388144 w 445294"/>
                <a:gd name="connsiteY30" fmla="*/ 359569 h 1331119"/>
                <a:gd name="connsiteX31" fmla="*/ 369094 w 445294"/>
                <a:gd name="connsiteY31" fmla="*/ 392906 h 1331119"/>
                <a:gd name="connsiteX32" fmla="*/ 338138 w 445294"/>
                <a:gd name="connsiteY32" fmla="*/ 495300 h 1331119"/>
                <a:gd name="connsiteX33" fmla="*/ 309563 w 445294"/>
                <a:gd name="connsiteY33" fmla="*/ 642937 h 1331119"/>
                <a:gd name="connsiteX34" fmla="*/ 290513 w 445294"/>
                <a:gd name="connsiteY34" fmla="*/ 790575 h 1331119"/>
                <a:gd name="connsiteX35" fmla="*/ 240507 w 445294"/>
                <a:gd name="connsiteY35" fmla="*/ 966787 h 1331119"/>
                <a:gd name="connsiteX36" fmla="*/ 200025 w 445294"/>
                <a:gd name="connsiteY36" fmla="*/ 1100137 h 1331119"/>
                <a:gd name="connsiteX37" fmla="*/ 164307 w 445294"/>
                <a:gd name="connsiteY37" fmla="*/ 1200150 h 1331119"/>
                <a:gd name="connsiteX38" fmla="*/ 135732 w 445294"/>
                <a:gd name="connsiteY38" fmla="*/ 1262062 h 1331119"/>
                <a:gd name="connsiteX39" fmla="*/ 107157 w 445294"/>
                <a:gd name="connsiteY39" fmla="*/ 1307306 h 1331119"/>
                <a:gd name="connsiteX40" fmla="*/ 88107 w 445294"/>
                <a:gd name="connsiteY40" fmla="*/ 1326356 h 1331119"/>
                <a:gd name="connsiteX41" fmla="*/ 78582 w 445294"/>
                <a:gd name="connsiteY41" fmla="*/ 1331119 h 1331119"/>
                <a:gd name="connsiteX42" fmla="*/ 52388 w 445294"/>
                <a:gd name="connsiteY42" fmla="*/ 1331119 h 1331119"/>
                <a:gd name="connsiteX43" fmla="*/ 23813 w 445294"/>
                <a:gd name="connsiteY43" fmla="*/ 1321594 h 1331119"/>
                <a:gd name="connsiteX44" fmla="*/ 11907 w 445294"/>
                <a:gd name="connsiteY44" fmla="*/ 1312069 h 1331119"/>
                <a:gd name="connsiteX45" fmla="*/ 4763 w 445294"/>
                <a:gd name="connsiteY45" fmla="*/ 1297781 h 1331119"/>
                <a:gd name="connsiteX46" fmla="*/ 0 w 445294"/>
                <a:gd name="connsiteY46" fmla="*/ 1269206 h 1331119"/>
                <a:gd name="connsiteX47" fmla="*/ 9525 w 445294"/>
                <a:gd name="connsiteY47" fmla="*/ 1207294 h 1331119"/>
                <a:gd name="connsiteX48" fmla="*/ 38100 w 445294"/>
                <a:gd name="connsiteY48" fmla="*/ 992981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294" h="1331119">
                  <a:moveTo>
                    <a:pt x="38100" y="992981"/>
                  </a:moveTo>
                  <a:lnTo>
                    <a:pt x="64294" y="807244"/>
                  </a:lnTo>
                  <a:lnTo>
                    <a:pt x="90488" y="657225"/>
                  </a:lnTo>
                  <a:lnTo>
                    <a:pt x="111919" y="531019"/>
                  </a:lnTo>
                  <a:lnTo>
                    <a:pt x="123825" y="438150"/>
                  </a:lnTo>
                  <a:lnTo>
                    <a:pt x="128588" y="385762"/>
                  </a:lnTo>
                  <a:lnTo>
                    <a:pt x="133350" y="316706"/>
                  </a:lnTo>
                  <a:cubicBezTo>
                    <a:pt x="132556" y="297656"/>
                    <a:pt x="131763" y="278606"/>
                    <a:pt x="130969" y="259556"/>
                  </a:cubicBezTo>
                  <a:lnTo>
                    <a:pt x="123825" y="202406"/>
                  </a:lnTo>
                  <a:lnTo>
                    <a:pt x="109538" y="169069"/>
                  </a:lnTo>
                  <a:lnTo>
                    <a:pt x="80963" y="128587"/>
                  </a:lnTo>
                  <a:lnTo>
                    <a:pt x="42863" y="80962"/>
                  </a:lnTo>
                  <a:lnTo>
                    <a:pt x="19050" y="57150"/>
                  </a:lnTo>
                  <a:lnTo>
                    <a:pt x="7144" y="40481"/>
                  </a:lnTo>
                  <a:lnTo>
                    <a:pt x="4763" y="28575"/>
                  </a:lnTo>
                  <a:lnTo>
                    <a:pt x="4763" y="16669"/>
                  </a:lnTo>
                  <a:lnTo>
                    <a:pt x="14288" y="4762"/>
                  </a:lnTo>
                  <a:lnTo>
                    <a:pt x="38100" y="0"/>
                  </a:lnTo>
                  <a:lnTo>
                    <a:pt x="88107" y="14287"/>
                  </a:lnTo>
                  <a:lnTo>
                    <a:pt x="180975" y="50006"/>
                  </a:lnTo>
                  <a:lnTo>
                    <a:pt x="266700" y="85725"/>
                  </a:lnTo>
                  <a:lnTo>
                    <a:pt x="319088" y="109537"/>
                  </a:lnTo>
                  <a:lnTo>
                    <a:pt x="361950" y="133350"/>
                  </a:lnTo>
                  <a:lnTo>
                    <a:pt x="395288" y="159544"/>
                  </a:lnTo>
                  <a:lnTo>
                    <a:pt x="421482" y="188119"/>
                  </a:lnTo>
                  <a:lnTo>
                    <a:pt x="438150" y="216694"/>
                  </a:lnTo>
                  <a:lnTo>
                    <a:pt x="445294" y="240506"/>
                  </a:lnTo>
                  <a:lnTo>
                    <a:pt x="445294" y="273844"/>
                  </a:lnTo>
                  <a:lnTo>
                    <a:pt x="433388" y="307181"/>
                  </a:lnTo>
                  <a:lnTo>
                    <a:pt x="407194" y="340519"/>
                  </a:lnTo>
                  <a:lnTo>
                    <a:pt x="388144" y="359569"/>
                  </a:lnTo>
                  <a:lnTo>
                    <a:pt x="369094" y="392906"/>
                  </a:lnTo>
                  <a:lnTo>
                    <a:pt x="338138" y="495300"/>
                  </a:lnTo>
                  <a:lnTo>
                    <a:pt x="309563" y="642937"/>
                  </a:lnTo>
                  <a:lnTo>
                    <a:pt x="290513" y="790575"/>
                  </a:lnTo>
                  <a:lnTo>
                    <a:pt x="240507" y="966787"/>
                  </a:lnTo>
                  <a:lnTo>
                    <a:pt x="200025" y="1100137"/>
                  </a:lnTo>
                  <a:lnTo>
                    <a:pt x="164307" y="1200150"/>
                  </a:lnTo>
                  <a:lnTo>
                    <a:pt x="135732" y="1262062"/>
                  </a:lnTo>
                  <a:lnTo>
                    <a:pt x="107157" y="1307306"/>
                  </a:lnTo>
                  <a:lnTo>
                    <a:pt x="88107" y="1326356"/>
                  </a:lnTo>
                  <a:lnTo>
                    <a:pt x="78582" y="1331119"/>
                  </a:lnTo>
                  <a:lnTo>
                    <a:pt x="52388" y="1331119"/>
                  </a:lnTo>
                  <a:lnTo>
                    <a:pt x="23813" y="1321594"/>
                  </a:lnTo>
                  <a:lnTo>
                    <a:pt x="11907" y="1312069"/>
                  </a:lnTo>
                  <a:lnTo>
                    <a:pt x="4763" y="1297781"/>
                  </a:lnTo>
                  <a:lnTo>
                    <a:pt x="0" y="1269206"/>
                  </a:lnTo>
                  <a:lnTo>
                    <a:pt x="9525" y="1207294"/>
                  </a:lnTo>
                  <a:lnTo>
                    <a:pt x="38100" y="992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B96C8F17-C9A7-41DA-8102-108655131563}"/>
                </a:ext>
              </a:extLst>
            </p:cNvPr>
            <p:cNvSpPr/>
            <p:nvPr/>
          </p:nvSpPr>
          <p:spPr>
            <a:xfrm>
              <a:off x="2965450" y="3014663"/>
              <a:ext cx="2001838" cy="966787"/>
            </a:xfrm>
            <a:custGeom>
              <a:avLst/>
              <a:gdLst>
                <a:gd name="connsiteX0" fmla="*/ 402432 w 2002632"/>
                <a:gd name="connsiteY0" fmla="*/ 409575 h 966787"/>
                <a:gd name="connsiteX1" fmla="*/ 90488 w 2002632"/>
                <a:gd name="connsiteY1" fmla="*/ 466725 h 966787"/>
                <a:gd name="connsiteX2" fmla="*/ 0 w 2002632"/>
                <a:gd name="connsiteY2" fmla="*/ 300037 h 966787"/>
                <a:gd name="connsiteX3" fmla="*/ 97632 w 2002632"/>
                <a:gd name="connsiteY3" fmla="*/ 292893 h 966787"/>
                <a:gd name="connsiteX4" fmla="*/ 176213 w 2002632"/>
                <a:gd name="connsiteY4" fmla="*/ 297656 h 966787"/>
                <a:gd name="connsiteX5" fmla="*/ 230982 w 2002632"/>
                <a:gd name="connsiteY5" fmla="*/ 295275 h 966787"/>
                <a:gd name="connsiteX6" fmla="*/ 366713 w 2002632"/>
                <a:gd name="connsiteY6" fmla="*/ 271462 h 966787"/>
                <a:gd name="connsiteX7" fmla="*/ 802482 w 2002632"/>
                <a:gd name="connsiteY7" fmla="*/ 190500 h 966787"/>
                <a:gd name="connsiteX8" fmla="*/ 1183482 w 2002632"/>
                <a:gd name="connsiteY8" fmla="*/ 121443 h 966787"/>
                <a:gd name="connsiteX9" fmla="*/ 1531144 w 2002632"/>
                <a:gd name="connsiteY9" fmla="*/ 54768 h 966787"/>
                <a:gd name="connsiteX10" fmla="*/ 1552575 w 2002632"/>
                <a:gd name="connsiteY10" fmla="*/ 33337 h 966787"/>
                <a:gd name="connsiteX11" fmla="*/ 1574007 w 2002632"/>
                <a:gd name="connsiteY11" fmla="*/ 16668 h 966787"/>
                <a:gd name="connsiteX12" fmla="*/ 1600200 w 2002632"/>
                <a:gd name="connsiteY12" fmla="*/ 4762 h 966787"/>
                <a:gd name="connsiteX13" fmla="*/ 1638300 w 2002632"/>
                <a:gd name="connsiteY13" fmla="*/ 0 h 966787"/>
                <a:gd name="connsiteX14" fmla="*/ 1671638 w 2002632"/>
                <a:gd name="connsiteY14" fmla="*/ 7143 h 966787"/>
                <a:gd name="connsiteX15" fmla="*/ 1731169 w 2002632"/>
                <a:gd name="connsiteY15" fmla="*/ 42862 h 966787"/>
                <a:gd name="connsiteX16" fmla="*/ 1833563 w 2002632"/>
                <a:gd name="connsiteY16" fmla="*/ 107156 h 966787"/>
                <a:gd name="connsiteX17" fmla="*/ 1912144 w 2002632"/>
                <a:gd name="connsiteY17" fmla="*/ 164306 h 966787"/>
                <a:gd name="connsiteX18" fmla="*/ 1950244 w 2002632"/>
                <a:gd name="connsiteY18" fmla="*/ 200025 h 966787"/>
                <a:gd name="connsiteX19" fmla="*/ 1978819 w 2002632"/>
                <a:gd name="connsiteY19" fmla="*/ 226218 h 966787"/>
                <a:gd name="connsiteX20" fmla="*/ 1993107 w 2002632"/>
                <a:gd name="connsiteY20" fmla="*/ 250031 h 966787"/>
                <a:gd name="connsiteX21" fmla="*/ 2002632 w 2002632"/>
                <a:gd name="connsiteY21" fmla="*/ 276225 h 966787"/>
                <a:gd name="connsiteX22" fmla="*/ 2000250 w 2002632"/>
                <a:gd name="connsiteY22" fmla="*/ 302418 h 966787"/>
                <a:gd name="connsiteX23" fmla="*/ 1995488 w 2002632"/>
                <a:gd name="connsiteY23" fmla="*/ 323850 h 966787"/>
                <a:gd name="connsiteX24" fmla="*/ 1978819 w 2002632"/>
                <a:gd name="connsiteY24" fmla="*/ 354806 h 966787"/>
                <a:gd name="connsiteX25" fmla="*/ 1950244 w 2002632"/>
                <a:gd name="connsiteY25" fmla="*/ 385762 h 966787"/>
                <a:gd name="connsiteX26" fmla="*/ 1888332 w 2002632"/>
                <a:gd name="connsiteY26" fmla="*/ 431006 h 966787"/>
                <a:gd name="connsiteX27" fmla="*/ 1840707 w 2002632"/>
                <a:gd name="connsiteY27" fmla="*/ 571500 h 966787"/>
                <a:gd name="connsiteX28" fmla="*/ 1771650 w 2002632"/>
                <a:gd name="connsiteY28" fmla="*/ 766762 h 966787"/>
                <a:gd name="connsiteX29" fmla="*/ 1712119 w 2002632"/>
                <a:gd name="connsiteY29" fmla="*/ 926306 h 966787"/>
                <a:gd name="connsiteX30" fmla="*/ 1693069 w 2002632"/>
                <a:gd name="connsiteY30" fmla="*/ 954881 h 966787"/>
                <a:gd name="connsiteX31" fmla="*/ 1678782 w 2002632"/>
                <a:gd name="connsiteY31" fmla="*/ 964406 h 966787"/>
                <a:gd name="connsiteX32" fmla="*/ 1664494 w 2002632"/>
                <a:gd name="connsiteY32" fmla="*/ 966787 h 966787"/>
                <a:gd name="connsiteX33" fmla="*/ 1631157 w 2002632"/>
                <a:gd name="connsiteY33" fmla="*/ 962025 h 966787"/>
                <a:gd name="connsiteX34" fmla="*/ 1583532 w 2002632"/>
                <a:gd name="connsiteY34" fmla="*/ 942975 h 966787"/>
                <a:gd name="connsiteX35" fmla="*/ 1509713 w 2002632"/>
                <a:gd name="connsiteY35" fmla="*/ 902493 h 966787"/>
                <a:gd name="connsiteX36" fmla="*/ 1545432 w 2002632"/>
                <a:gd name="connsiteY36" fmla="*/ 750093 h 966787"/>
                <a:gd name="connsiteX37" fmla="*/ 1602582 w 2002632"/>
                <a:gd name="connsiteY37" fmla="*/ 561975 h 966787"/>
                <a:gd name="connsiteX38" fmla="*/ 1662113 w 2002632"/>
                <a:gd name="connsiteY38" fmla="*/ 369093 h 966787"/>
                <a:gd name="connsiteX39" fmla="*/ 1676400 w 2002632"/>
                <a:gd name="connsiteY39" fmla="*/ 321468 h 966787"/>
                <a:gd name="connsiteX40" fmla="*/ 1678782 w 2002632"/>
                <a:gd name="connsiteY40" fmla="*/ 295275 h 966787"/>
                <a:gd name="connsiteX41" fmla="*/ 1674019 w 2002632"/>
                <a:gd name="connsiteY41" fmla="*/ 269081 h 966787"/>
                <a:gd name="connsiteX42" fmla="*/ 1662113 w 2002632"/>
                <a:gd name="connsiteY42" fmla="*/ 252412 h 966787"/>
                <a:gd name="connsiteX43" fmla="*/ 1650207 w 2002632"/>
                <a:gd name="connsiteY43" fmla="*/ 242887 h 966787"/>
                <a:gd name="connsiteX44" fmla="*/ 1619250 w 2002632"/>
                <a:gd name="connsiteY44" fmla="*/ 235743 h 966787"/>
                <a:gd name="connsiteX45" fmla="*/ 1569244 w 2002632"/>
                <a:gd name="connsiteY45" fmla="*/ 235743 h 966787"/>
                <a:gd name="connsiteX46" fmla="*/ 1502569 w 2002632"/>
                <a:gd name="connsiteY46" fmla="*/ 242887 h 966787"/>
                <a:gd name="connsiteX47" fmla="*/ 1316832 w 2002632"/>
                <a:gd name="connsiteY47" fmla="*/ 266700 h 966787"/>
                <a:gd name="connsiteX48" fmla="*/ 990600 w 2002632"/>
                <a:gd name="connsiteY48" fmla="*/ 302418 h 966787"/>
                <a:gd name="connsiteX49" fmla="*/ 778669 w 2002632"/>
                <a:gd name="connsiteY49" fmla="*/ 335756 h 966787"/>
                <a:gd name="connsiteX50" fmla="*/ 402432 w 2002632"/>
                <a:gd name="connsiteY50" fmla="*/ 40957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2" h="966787">
                  <a:moveTo>
                    <a:pt x="402432" y="409575"/>
                  </a:moveTo>
                  <a:lnTo>
                    <a:pt x="90488" y="466725"/>
                  </a:lnTo>
                  <a:lnTo>
                    <a:pt x="0" y="300037"/>
                  </a:lnTo>
                  <a:lnTo>
                    <a:pt x="97632" y="292893"/>
                  </a:lnTo>
                  <a:lnTo>
                    <a:pt x="176213" y="297656"/>
                  </a:lnTo>
                  <a:lnTo>
                    <a:pt x="230982" y="295275"/>
                  </a:lnTo>
                  <a:lnTo>
                    <a:pt x="366713" y="271462"/>
                  </a:lnTo>
                  <a:lnTo>
                    <a:pt x="802482" y="190500"/>
                  </a:lnTo>
                  <a:lnTo>
                    <a:pt x="1183482" y="121443"/>
                  </a:lnTo>
                  <a:lnTo>
                    <a:pt x="1531144" y="54768"/>
                  </a:lnTo>
                  <a:lnTo>
                    <a:pt x="1552575" y="33337"/>
                  </a:lnTo>
                  <a:lnTo>
                    <a:pt x="1574007" y="16668"/>
                  </a:lnTo>
                  <a:lnTo>
                    <a:pt x="1600200" y="4762"/>
                  </a:lnTo>
                  <a:lnTo>
                    <a:pt x="1638300" y="0"/>
                  </a:lnTo>
                  <a:lnTo>
                    <a:pt x="1671638" y="7143"/>
                  </a:lnTo>
                  <a:lnTo>
                    <a:pt x="1731169" y="42862"/>
                  </a:lnTo>
                  <a:lnTo>
                    <a:pt x="1833563" y="107156"/>
                  </a:lnTo>
                  <a:lnTo>
                    <a:pt x="1912144" y="164306"/>
                  </a:lnTo>
                  <a:lnTo>
                    <a:pt x="1950244" y="200025"/>
                  </a:lnTo>
                  <a:lnTo>
                    <a:pt x="1978819" y="226218"/>
                  </a:lnTo>
                  <a:lnTo>
                    <a:pt x="1993107" y="250031"/>
                  </a:lnTo>
                  <a:lnTo>
                    <a:pt x="2002632" y="276225"/>
                  </a:lnTo>
                  <a:lnTo>
                    <a:pt x="2000250" y="302418"/>
                  </a:lnTo>
                  <a:lnTo>
                    <a:pt x="1995488" y="323850"/>
                  </a:lnTo>
                  <a:lnTo>
                    <a:pt x="1978819" y="354806"/>
                  </a:lnTo>
                  <a:lnTo>
                    <a:pt x="1950244" y="385762"/>
                  </a:lnTo>
                  <a:lnTo>
                    <a:pt x="1888332" y="431006"/>
                  </a:lnTo>
                  <a:lnTo>
                    <a:pt x="1840707" y="571500"/>
                  </a:lnTo>
                  <a:lnTo>
                    <a:pt x="1771650" y="766762"/>
                  </a:lnTo>
                  <a:lnTo>
                    <a:pt x="1712119" y="926306"/>
                  </a:lnTo>
                  <a:lnTo>
                    <a:pt x="1693069" y="954881"/>
                  </a:lnTo>
                  <a:lnTo>
                    <a:pt x="1678782" y="964406"/>
                  </a:lnTo>
                  <a:lnTo>
                    <a:pt x="1664494" y="966787"/>
                  </a:lnTo>
                  <a:lnTo>
                    <a:pt x="1631157" y="962025"/>
                  </a:lnTo>
                  <a:lnTo>
                    <a:pt x="1583532" y="942975"/>
                  </a:lnTo>
                  <a:lnTo>
                    <a:pt x="1509713" y="902493"/>
                  </a:lnTo>
                  <a:lnTo>
                    <a:pt x="1545432" y="750093"/>
                  </a:lnTo>
                  <a:lnTo>
                    <a:pt x="1602582" y="561975"/>
                  </a:lnTo>
                  <a:lnTo>
                    <a:pt x="1662113" y="369093"/>
                  </a:lnTo>
                  <a:lnTo>
                    <a:pt x="1676400" y="321468"/>
                  </a:lnTo>
                  <a:lnTo>
                    <a:pt x="1678782" y="295275"/>
                  </a:lnTo>
                  <a:lnTo>
                    <a:pt x="1674019" y="269081"/>
                  </a:lnTo>
                  <a:lnTo>
                    <a:pt x="1662113" y="252412"/>
                  </a:lnTo>
                  <a:lnTo>
                    <a:pt x="1650207" y="242887"/>
                  </a:lnTo>
                  <a:lnTo>
                    <a:pt x="1619250" y="235743"/>
                  </a:lnTo>
                  <a:lnTo>
                    <a:pt x="1569244" y="235743"/>
                  </a:lnTo>
                  <a:lnTo>
                    <a:pt x="1502569" y="242887"/>
                  </a:lnTo>
                  <a:lnTo>
                    <a:pt x="1316832" y="266700"/>
                  </a:lnTo>
                  <a:lnTo>
                    <a:pt x="990600" y="302418"/>
                  </a:lnTo>
                  <a:lnTo>
                    <a:pt x="778669" y="335756"/>
                  </a:lnTo>
                  <a:lnTo>
                    <a:pt x="402432" y="4095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75C0B6F1-7584-406C-AEA6-20C02B408C0B}"/>
                </a:ext>
              </a:extLst>
            </p:cNvPr>
            <p:cNvSpPr/>
            <p:nvPr/>
          </p:nvSpPr>
          <p:spPr>
            <a:xfrm>
              <a:off x="3103563" y="3729038"/>
              <a:ext cx="1449387" cy="433387"/>
            </a:xfrm>
            <a:custGeom>
              <a:avLst/>
              <a:gdLst>
                <a:gd name="connsiteX0" fmla="*/ 540544 w 1450181"/>
                <a:gd name="connsiteY0" fmla="*/ 285750 h 433387"/>
                <a:gd name="connsiteX1" fmla="*/ 300037 w 1450181"/>
                <a:gd name="connsiteY1" fmla="*/ 340518 h 433387"/>
                <a:gd name="connsiteX2" fmla="*/ 178594 w 1450181"/>
                <a:gd name="connsiteY2" fmla="*/ 369093 h 433387"/>
                <a:gd name="connsiteX3" fmla="*/ 61912 w 1450181"/>
                <a:gd name="connsiteY3" fmla="*/ 433387 h 433387"/>
                <a:gd name="connsiteX4" fmla="*/ 0 w 1450181"/>
                <a:gd name="connsiteY4" fmla="*/ 233362 h 433387"/>
                <a:gd name="connsiteX5" fmla="*/ 154781 w 1450181"/>
                <a:gd name="connsiteY5" fmla="*/ 190500 h 433387"/>
                <a:gd name="connsiteX6" fmla="*/ 304800 w 1450181"/>
                <a:gd name="connsiteY6" fmla="*/ 152400 h 433387"/>
                <a:gd name="connsiteX7" fmla="*/ 502444 w 1450181"/>
                <a:gd name="connsiteY7" fmla="*/ 109537 h 433387"/>
                <a:gd name="connsiteX8" fmla="*/ 704850 w 1450181"/>
                <a:gd name="connsiteY8" fmla="*/ 71437 h 433387"/>
                <a:gd name="connsiteX9" fmla="*/ 892969 w 1450181"/>
                <a:gd name="connsiteY9" fmla="*/ 38100 h 433387"/>
                <a:gd name="connsiteX10" fmla="*/ 1040606 w 1450181"/>
                <a:gd name="connsiteY10" fmla="*/ 16668 h 433387"/>
                <a:gd name="connsiteX11" fmla="*/ 1185862 w 1450181"/>
                <a:gd name="connsiteY11" fmla="*/ 4762 h 433387"/>
                <a:gd name="connsiteX12" fmla="*/ 1302544 w 1450181"/>
                <a:gd name="connsiteY12" fmla="*/ 0 h 433387"/>
                <a:gd name="connsiteX13" fmla="*/ 1373981 w 1450181"/>
                <a:gd name="connsiteY13" fmla="*/ 4762 h 433387"/>
                <a:gd name="connsiteX14" fmla="*/ 1450181 w 1450181"/>
                <a:gd name="connsiteY14" fmla="*/ 16668 h 433387"/>
                <a:gd name="connsiteX15" fmla="*/ 1443037 w 1450181"/>
                <a:gd name="connsiteY15" fmla="*/ 195262 h 433387"/>
                <a:gd name="connsiteX16" fmla="*/ 1371600 w 1450181"/>
                <a:gd name="connsiteY16" fmla="*/ 188118 h 433387"/>
                <a:gd name="connsiteX17" fmla="*/ 1157287 w 1450181"/>
                <a:gd name="connsiteY17" fmla="*/ 192881 h 433387"/>
                <a:gd name="connsiteX18" fmla="*/ 878681 w 1450181"/>
                <a:gd name="connsiteY18" fmla="*/ 211931 h 433387"/>
                <a:gd name="connsiteX19" fmla="*/ 704850 w 1450181"/>
                <a:gd name="connsiteY19" fmla="*/ 250031 h 433387"/>
                <a:gd name="connsiteX20" fmla="*/ 540544 w 1450181"/>
                <a:gd name="connsiteY20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0181" h="433387">
                  <a:moveTo>
                    <a:pt x="540544" y="285750"/>
                  </a:moveTo>
                  <a:lnTo>
                    <a:pt x="300037" y="340518"/>
                  </a:lnTo>
                  <a:lnTo>
                    <a:pt x="178594" y="369093"/>
                  </a:lnTo>
                  <a:lnTo>
                    <a:pt x="61912" y="433387"/>
                  </a:lnTo>
                  <a:lnTo>
                    <a:pt x="0" y="233362"/>
                  </a:lnTo>
                  <a:lnTo>
                    <a:pt x="154781" y="190500"/>
                  </a:lnTo>
                  <a:lnTo>
                    <a:pt x="304800" y="152400"/>
                  </a:lnTo>
                  <a:lnTo>
                    <a:pt x="502444" y="109537"/>
                  </a:lnTo>
                  <a:lnTo>
                    <a:pt x="704850" y="71437"/>
                  </a:lnTo>
                  <a:lnTo>
                    <a:pt x="892969" y="38100"/>
                  </a:lnTo>
                  <a:lnTo>
                    <a:pt x="1040606" y="16668"/>
                  </a:lnTo>
                  <a:lnTo>
                    <a:pt x="1185862" y="4762"/>
                  </a:lnTo>
                  <a:lnTo>
                    <a:pt x="1302544" y="0"/>
                  </a:lnTo>
                  <a:lnTo>
                    <a:pt x="1373981" y="4762"/>
                  </a:lnTo>
                  <a:lnTo>
                    <a:pt x="1450181" y="16668"/>
                  </a:lnTo>
                  <a:lnTo>
                    <a:pt x="1443037" y="195262"/>
                  </a:lnTo>
                  <a:lnTo>
                    <a:pt x="1371600" y="188118"/>
                  </a:lnTo>
                  <a:lnTo>
                    <a:pt x="1157287" y="192881"/>
                  </a:lnTo>
                  <a:lnTo>
                    <a:pt x="878681" y="211931"/>
                  </a:lnTo>
                  <a:lnTo>
                    <a:pt x="704850" y="250031"/>
                  </a:lnTo>
                  <a:lnTo>
                    <a:pt x="540544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EC4823C1-7A62-44C7-9EC6-628DCF5003E7}"/>
                </a:ext>
              </a:extLst>
            </p:cNvPr>
            <p:cNvSpPr/>
            <p:nvPr/>
          </p:nvSpPr>
          <p:spPr>
            <a:xfrm rot="16200000">
              <a:off x="2666206" y="4256882"/>
              <a:ext cx="2365375" cy="357188"/>
            </a:xfrm>
            <a:custGeom>
              <a:avLst/>
              <a:gdLst>
                <a:gd name="connsiteX0" fmla="*/ 1381125 w 2364581"/>
                <a:gd name="connsiteY0" fmla="*/ 333375 h 357187"/>
                <a:gd name="connsiteX1" fmla="*/ 1197769 w 2364581"/>
                <a:gd name="connsiteY1" fmla="*/ 333375 h 357187"/>
                <a:gd name="connsiteX2" fmla="*/ 1054894 w 2364581"/>
                <a:gd name="connsiteY2" fmla="*/ 309562 h 357187"/>
                <a:gd name="connsiteX3" fmla="*/ 657225 w 2364581"/>
                <a:gd name="connsiteY3" fmla="*/ 316706 h 357187"/>
                <a:gd name="connsiteX4" fmla="*/ 521494 w 2364581"/>
                <a:gd name="connsiteY4" fmla="*/ 288131 h 357187"/>
                <a:gd name="connsiteX5" fmla="*/ 52387 w 2364581"/>
                <a:gd name="connsiteY5" fmla="*/ 292893 h 357187"/>
                <a:gd name="connsiteX6" fmla="*/ 0 w 2364581"/>
                <a:gd name="connsiteY6" fmla="*/ 90487 h 357187"/>
                <a:gd name="connsiteX7" fmla="*/ 481012 w 2364581"/>
                <a:gd name="connsiteY7" fmla="*/ 85725 h 357187"/>
                <a:gd name="connsiteX8" fmla="*/ 607219 w 2364581"/>
                <a:gd name="connsiteY8" fmla="*/ 85725 h 357187"/>
                <a:gd name="connsiteX9" fmla="*/ 1040606 w 2364581"/>
                <a:gd name="connsiteY9" fmla="*/ 111918 h 357187"/>
                <a:gd name="connsiteX10" fmla="*/ 1166812 w 2364581"/>
                <a:gd name="connsiteY10" fmla="*/ 111918 h 357187"/>
                <a:gd name="connsiteX11" fmla="*/ 1635919 w 2364581"/>
                <a:gd name="connsiteY11" fmla="*/ 111918 h 357187"/>
                <a:gd name="connsiteX12" fmla="*/ 1793081 w 2364581"/>
                <a:gd name="connsiteY12" fmla="*/ 109537 h 357187"/>
                <a:gd name="connsiteX13" fmla="*/ 2007394 w 2364581"/>
                <a:gd name="connsiteY13" fmla="*/ 111918 h 357187"/>
                <a:gd name="connsiteX14" fmla="*/ 2085975 w 2364581"/>
                <a:gd name="connsiteY14" fmla="*/ 107156 h 357187"/>
                <a:gd name="connsiteX15" fmla="*/ 2157412 w 2364581"/>
                <a:gd name="connsiteY15" fmla="*/ 97631 h 357187"/>
                <a:gd name="connsiteX16" fmla="*/ 2195512 w 2364581"/>
                <a:gd name="connsiteY16" fmla="*/ 85725 h 357187"/>
                <a:gd name="connsiteX17" fmla="*/ 2228850 w 2364581"/>
                <a:gd name="connsiteY17" fmla="*/ 69056 h 357187"/>
                <a:gd name="connsiteX18" fmla="*/ 2309812 w 2364581"/>
                <a:gd name="connsiteY18" fmla="*/ 0 h 357187"/>
                <a:gd name="connsiteX19" fmla="*/ 2364581 w 2364581"/>
                <a:gd name="connsiteY19" fmla="*/ 285750 h 357187"/>
                <a:gd name="connsiteX20" fmla="*/ 2266950 w 2364581"/>
                <a:gd name="connsiteY20" fmla="*/ 323850 h 357187"/>
                <a:gd name="connsiteX21" fmla="*/ 2224087 w 2364581"/>
                <a:gd name="connsiteY21" fmla="*/ 338137 h 357187"/>
                <a:gd name="connsiteX22" fmla="*/ 2162175 w 2364581"/>
                <a:gd name="connsiteY22" fmla="*/ 347662 h 357187"/>
                <a:gd name="connsiteX23" fmla="*/ 2069306 w 2364581"/>
                <a:gd name="connsiteY23" fmla="*/ 354806 h 357187"/>
                <a:gd name="connsiteX24" fmla="*/ 1826419 w 2364581"/>
                <a:gd name="connsiteY24" fmla="*/ 357187 h 357187"/>
                <a:gd name="connsiteX25" fmla="*/ 1678781 w 2364581"/>
                <a:gd name="connsiteY25" fmla="*/ 335756 h 357187"/>
                <a:gd name="connsiteX26" fmla="*/ 1381125 w 2364581"/>
                <a:gd name="connsiteY26" fmla="*/ 3333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581" h="357187">
                  <a:moveTo>
                    <a:pt x="1381125" y="333375"/>
                  </a:moveTo>
                  <a:lnTo>
                    <a:pt x="1197769" y="333375"/>
                  </a:lnTo>
                  <a:lnTo>
                    <a:pt x="1054894" y="309562"/>
                  </a:lnTo>
                  <a:lnTo>
                    <a:pt x="657225" y="316706"/>
                  </a:lnTo>
                  <a:lnTo>
                    <a:pt x="521494" y="288131"/>
                  </a:lnTo>
                  <a:lnTo>
                    <a:pt x="52387" y="292893"/>
                  </a:lnTo>
                  <a:lnTo>
                    <a:pt x="0" y="90487"/>
                  </a:lnTo>
                  <a:lnTo>
                    <a:pt x="481012" y="85725"/>
                  </a:lnTo>
                  <a:lnTo>
                    <a:pt x="607219" y="85725"/>
                  </a:lnTo>
                  <a:lnTo>
                    <a:pt x="1040606" y="111918"/>
                  </a:lnTo>
                  <a:lnTo>
                    <a:pt x="1166812" y="111918"/>
                  </a:lnTo>
                  <a:lnTo>
                    <a:pt x="1635919" y="111918"/>
                  </a:lnTo>
                  <a:lnTo>
                    <a:pt x="1793081" y="109537"/>
                  </a:lnTo>
                  <a:lnTo>
                    <a:pt x="2007394" y="111918"/>
                  </a:lnTo>
                  <a:lnTo>
                    <a:pt x="2085975" y="107156"/>
                  </a:lnTo>
                  <a:lnTo>
                    <a:pt x="2157412" y="97631"/>
                  </a:lnTo>
                  <a:lnTo>
                    <a:pt x="2195512" y="85725"/>
                  </a:lnTo>
                  <a:lnTo>
                    <a:pt x="2228850" y="69056"/>
                  </a:lnTo>
                  <a:lnTo>
                    <a:pt x="2309812" y="0"/>
                  </a:lnTo>
                  <a:lnTo>
                    <a:pt x="2364581" y="285750"/>
                  </a:lnTo>
                  <a:lnTo>
                    <a:pt x="2266950" y="323850"/>
                  </a:lnTo>
                  <a:lnTo>
                    <a:pt x="2224087" y="338137"/>
                  </a:lnTo>
                  <a:lnTo>
                    <a:pt x="2162175" y="347662"/>
                  </a:lnTo>
                  <a:lnTo>
                    <a:pt x="2069306" y="354806"/>
                  </a:lnTo>
                  <a:lnTo>
                    <a:pt x="1826419" y="357187"/>
                  </a:lnTo>
                  <a:lnTo>
                    <a:pt x="1678781" y="335756"/>
                  </a:lnTo>
                  <a:lnTo>
                    <a:pt x="1381125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3AD7F27C-EAA7-4421-A74F-BC320492974D}"/>
                </a:ext>
              </a:extLst>
            </p:cNvPr>
            <p:cNvSpPr/>
            <p:nvPr/>
          </p:nvSpPr>
          <p:spPr>
            <a:xfrm>
              <a:off x="2962275" y="4295775"/>
              <a:ext cx="1709738" cy="427038"/>
            </a:xfrm>
            <a:custGeom>
              <a:avLst/>
              <a:gdLst>
                <a:gd name="connsiteX0" fmla="*/ 1212056 w 1709738"/>
                <a:gd name="connsiteY0" fmla="*/ 235744 h 426244"/>
                <a:gd name="connsiteX1" fmla="*/ 992981 w 1709738"/>
                <a:gd name="connsiteY1" fmla="*/ 273844 h 426244"/>
                <a:gd name="connsiteX2" fmla="*/ 845344 w 1709738"/>
                <a:gd name="connsiteY2" fmla="*/ 283369 h 426244"/>
                <a:gd name="connsiteX3" fmla="*/ 659606 w 1709738"/>
                <a:gd name="connsiteY3" fmla="*/ 328613 h 426244"/>
                <a:gd name="connsiteX4" fmla="*/ 511969 w 1709738"/>
                <a:gd name="connsiteY4" fmla="*/ 369094 h 426244"/>
                <a:gd name="connsiteX5" fmla="*/ 409575 w 1709738"/>
                <a:gd name="connsiteY5" fmla="*/ 404813 h 426244"/>
                <a:gd name="connsiteX6" fmla="*/ 381000 w 1709738"/>
                <a:gd name="connsiteY6" fmla="*/ 419100 h 426244"/>
                <a:gd name="connsiteX7" fmla="*/ 342900 w 1709738"/>
                <a:gd name="connsiteY7" fmla="*/ 426244 h 426244"/>
                <a:gd name="connsiteX8" fmla="*/ 319088 w 1709738"/>
                <a:gd name="connsiteY8" fmla="*/ 423863 h 426244"/>
                <a:gd name="connsiteX9" fmla="*/ 285750 w 1709738"/>
                <a:gd name="connsiteY9" fmla="*/ 409575 h 426244"/>
                <a:gd name="connsiteX10" fmla="*/ 195263 w 1709738"/>
                <a:gd name="connsiteY10" fmla="*/ 361950 h 426244"/>
                <a:gd name="connsiteX11" fmla="*/ 126206 w 1709738"/>
                <a:gd name="connsiteY11" fmla="*/ 309563 h 426244"/>
                <a:gd name="connsiteX12" fmla="*/ 66675 w 1709738"/>
                <a:gd name="connsiteY12" fmla="*/ 257175 h 426244"/>
                <a:gd name="connsiteX13" fmla="*/ 23813 w 1709738"/>
                <a:gd name="connsiteY13" fmla="*/ 216694 h 426244"/>
                <a:gd name="connsiteX14" fmla="*/ 7144 w 1709738"/>
                <a:gd name="connsiteY14" fmla="*/ 197644 h 426244"/>
                <a:gd name="connsiteX15" fmla="*/ 0 w 1709738"/>
                <a:gd name="connsiteY15" fmla="*/ 178594 h 426244"/>
                <a:gd name="connsiteX16" fmla="*/ 0 w 1709738"/>
                <a:gd name="connsiteY16" fmla="*/ 166688 h 426244"/>
                <a:gd name="connsiteX17" fmla="*/ 4763 w 1709738"/>
                <a:gd name="connsiteY17" fmla="*/ 154781 h 426244"/>
                <a:gd name="connsiteX18" fmla="*/ 21431 w 1709738"/>
                <a:gd name="connsiteY18" fmla="*/ 150019 h 426244"/>
                <a:gd name="connsiteX19" fmla="*/ 47625 w 1709738"/>
                <a:gd name="connsiteY19" fmla="*/ 150019 h 426244"/>
                <a:gd name="connsiteX20" fmla="*/ 80963 w 1709738"/>
                <a:gd name="connsiteY20" fmla="*/ 166688 h 426244"/>
                <a:gd name="connsiteX21" fmla="*/ 130969 w 1709738"/>
                <a:gd name="connsiteY21" fmla="*/ 190500 h 426244"/>
                <a:gd name="connsiteX22" fmla="*/ 190500 w 1709738"/>
                <a:gd name="connsiteY22" fmla="*/ 211931 h 426244"/>
                <a:gd name="connsiteX23" fmla="*/ 247650 w 1709738"/>
                <a:gd name="connsiteY23" fmla="*/ 223838 h 426244"/>
                <a:gd name="connsiteX24" fmla="*/ 297656 w 1709738"/>
                <a:gd name="connsiteY24" fmla="*/ 226219 h 426244"/>
                <a:gd name="connsiteX25" fmla="*/ 383381 w 1709738"/>
                <a:gd name="connsiteY25" fmla="*/ 219075 h 426244"/>
                <a:gd name="connsiteX26" fmla="*/ 559594 w 1709738"/>
                <a:gd name="connsiteY26" fmla="*/ 195263 h 426244"/>
                <a:gd name="connsiteX27" fmla="*/ 726281 w 1709738"/>
                <a:gd name="connsiteY27" fmla="*/ 159544 h 426244"/>
                <a:gd name="connsiteX28" fmla="*/ 840581 w 1709738"/>
                <a:gd name="connsiteY28" fmla="*/ 130969 h 426244"/>
                <a:gd name="connsiteX29" fmla="*/ 1009650 w 1709738"/>
                <a:gd name="connsiteY29" fmla="*/ 97631 h 426244"/>
                <a:gd name="connsiteX30" fmla="*/ 1204913 w 1709738"/>
                <a:gd name="connsiteY30" fmla="*/ 64294 h 426244"/>
                <a:gd name="connsiteX31" fmla="*/ 1395413 w 1709738"/>
                <a:gd name="connsiteY31" fmla="*/ 23813 h 426244"/>
                <a:gd name="connsiteX32" fmla="*/ 1423988 w 1709738"/>
                <a:gd name="connsiteY32" fmla="*/ 7144 h 426244"/>
                <a:gd name="connsiteX33" fmla="*/ 1452563 w 1709738"/>
                <a:gd name="connsiteY33" fmla="*/ 0 h 426244"/>
                <a:gd name="connsiteX34" fmla="*/ 1490663 w 1709738"/>
                <a:gd name="connsiteY34" fmla="*/ 2381 h 426244"/>
                <a:gd name="connsiteX35" fmla="*/ 1571625 w 1709738"/>
                <a:gd name="connsiteY35" fmla="*/ 19050 h 426244"/>
                <a:gd name="connsiteX36" fmla="*/ 1657350 w 1709738"/>
                <a:gd name="connsiteY36" fmla="*/ 47625 h 426244"/>
                <a:gd name="connsiteX37" fmla="*/ 1685925 w 1709738"/>
                <a:gd name="connsiteY37" fmla="*/ 66675 h 426244"/>
                <a:gd name="connsiteX38" fmla="*/ 1697831 w 1709738"/>
                <a:gd name="connsiteY38" fmla="*/ 80963 h 426244"/>
                <a:gd name="connsiteX39" fmla="*/ 1709738 w 1709738"/>
                <a:gd name="connsiteY39" fmla="*/ 109538 h 426244"/>
                <a:gd name="connsiteX40" fmla="*/ 1709738 w 1709738"/>
                <a:gd name="connsiteY40" fmla="*/ 150019 h 426244"/>
                <a:gd name="connsiteX41" fmla="*/ 1704975 w 1709738"/>
                <a:gd name="connsiteY41" fmla="*/ 164306 h 426244"/>
                <a:gd name="connsiteX42" fmla="*/ 1688306 w 1709738"/>
                <a:gd name="connsiteY42" fmla="*/ 183356 h 426244"/>
                <a:gd name="connsiteX43" fmla="*/ 1659731 w 1709738"/>
                <a:gd name="connsiteY43" fmla="*/ 192881 h 426244"/>
                <a:gd name="connsiteX44" fmla="*/ 1602581 w 1709738"/>
                <a:gd name="connsiteY44" fmla="*/ 202406 h 426244"/>
                <a:gd name="connsiteX45" fmla="*/ 1521619 w 1709738"/>
                <a:gd name="connsiteY45" fmla="*/ 200025 h 426244"/>
                <a:gd name="connsiteX46" fmla="*/ 1423988 w 1709738"/>
                <a:gd name="connsiteY46" fmla="*/ 211931 h 426244"/>
                <a:gd name="connsiteX47" fmla="*/ 1212056 w 1709738"/>
                <a:gd name="connsiteY47" fmla="*/ 2357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9738" h="426244">
                  <a:moveTo>
                    <a:pt x="1212056" y="235744"/>
                  </a:moveTo>
                  <a:lnTo>
                    <a:pt x="992981" y="273844"/>
                  </a:lnTo>
                  <a:lnTo>
                    <a:pt x="845344" y="283369"/>
                  </a:lnTo>
                  <a:lnTo>
                    <a:pt x="659606" y="328613"/>
                  </a:lnTo>
                  <a:lnTo>
                    <a:pt x="511969" y="369094"/>
                  </a:lnTo>
                  <a:lnTo>
                    <a:pt x="409575" y="404813"/>
                  </a:lnTo>
                  <a:lnTo>
                    <a:pt x="381000" y="419100"/>
                  </a:lnTo>
                  <a:lnTo>
                    <a:pt x="342900" y="426244"/>
                  </a:lnTo>
                  <a:lnTo>
                    <a:pt x="319088" y="423863"/>
                  </a:lnTo>
                  <a:lnTo>
                    <a:pt x="285750" y="409575"/>
                  </a:lnTo>
                  <a:lnTo>
                    <a:pt x="195263" y="361950"/>
                  </a:lnTo>
                  <a:lnTo>
                    <a:pt x="126206" y="309563"/>
                  </a:lnTo>
                  <a:lnTo>
                    <a:pt x="66675" y="257175"/>
                  </a:lnTo>
                  <a:lnTo>
                    <a:pt x="23813" y="216694"/>
                  </a:lnTo>
                  <a:lnTo>
                    <a:pt x="7144" y="197644"/>
                  </a:lnTo>
                  <a:lnTo>
                    <a:pt x="0" y="178594"/>
                  </a:lnTo>
                  <a:lnTo>
                    <a:pt x="0" y="166688"/>
                  </a:lnTo>
                  <a:lnTo>
                    <a:pt x="4763" y="154781"/>
                  </a:lnTo>
                  <a:lnTo>
                    <a:pt x="21431" y="150019"/>
                  </a:lnTo>
                  <a:lnTo>
                    <a:pt x="47625" y="150019"/>
                  </a:lnTo>
                  <a:lnTo>
                    <a:pt x="80963" y="166688"/>
                  </a:lnTo>
                  <a:lnTo>
                    <a:pt x="130969" y="190500"/>
                  </a:lnTo>
                  <a:lnTo>
                    <a:pt x="190500" y="211931"/>
                  </a:lnTo>
                  <a:lnTo>
                    <a:pt x="247650" y="223838"/>
                  </a:lnTo>
                  <a:lnTo>
                    <a:pt x="297656" y="226219"/>
                  </a:lnTo>
                  <a:lnTo>
                    <a:pt x="383381" y="219075"/>
                  </a:lnTo>
                  <a:lnTo>
                    <a:pt x="559594" y="195263"/>
                  </a:lnTo>
                  <a:lnTo>
                    <a:pt x="726281" y="159544"/>
                  </a:lnTo>
                  <a:lnTo>
                    <a:pt x="840581" y="130969"/>
                  </a:lnTo>
                  <a:lnTo>
                    <a:pt x="1009650" y="97631"/>
                  </a:lnTo>
                  <a:lnTo>
                    <a:pt x="1204913" y="64294"/>
                  </a:lnTo>
                  <a:lnTo>
                    <a:pt x="1395413" y="23813"/>
                  </a:lnTo>
                  <a:lnTo>
                    <a:pt x="1423988" y="7144"/>
                  </a:lnTo>
                  <a:lnTo>
                    <a:pt x="1452563" y="0"/>
                  </a:lnTo>
                  <a:lnTo>
                    <a:pt x="1490663" y="2381"/>
                  </a:lnTo>
                  <a:lnTo>
                    <a:pt x="1571625" y="19050"/>
                  </a:lnTo>
                  <a:lnTo>
                    <a:pt x="1657350" y="47625"/>
                  </a:lnTo>
                  <a:lnTo>
                    <a:pt x="1685925" y="66675"/>
                  </a:lnTo>
                  <a:lnTo>
                    <a:pt x="1697831" y="80963"/>
                  </a:lnTo>
                  <a:lnTo>
                    <a:pt x="1709738" y="109538"/>
                  </a:lnTo>
                  <a:lnTo>
                    <a:pt x="1709738" y="150019"/>
                  </a:lnTo>
                  <a:lnTo>
                    <a:pt x="1704975" y="164306"/>
                  </a:lnTo>
                  <a:lnTo>
                    <a:pt x="1688306" y="183356"/>
                  </a:lnTo>
                  <a:lnTo>
                    <a:pt x="1659731" y="192881"/>
                  </a:lnTo>
                  <a:lnTo>
                    <a:pt x="1602581" y="202406"/>
                  </a:lnTo>
                  <a:lnTo>
                    <a:pt x="1521619" y="200025"/>
                  </a:lnTo>
                  <a:lnTo>
                    <a:pt x="1423988" y="211931"/>
                  </a:lnTo>
                  <a:lnTo>
                    <a:pt x="1212056" y="2357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CCAFDC78-157A-41E0-A9FB-000980AE5AF4}"/>
                </a:ext>
              </a:extLst>
            </p:cNvPr>
            <p:cNvSpPr/>
            <p:nvPr/>
          </p:nvSpPr>
          <p:spPr>
            <a:xfrm>
              <a:off x="2941638" y="4830763"/>
              <a:ext cx="1597025" cy="427037"/>
            </a:xfrm>
            <a:custGeom>
              <a:avLst/>
              <a:gdLst>
                <a:gd name="connsiteX0" fmla="*/ 1190625 w 1597819"/>
                <a:gd name="connsiteY0" fmla="*/ 238125 h 426244"/>
                <a:gd name="connsiteX1" fmla="*/ 992981 w 1597819"/>
                <a:gd name="connsiteY1" fmla="*/ 276225 h 426244"/>
                <a:gd name="connsiteX2" fmla="*/ 835819 w 1597819"/>
                <a:gd name="connsiteY2" fmla="*/ 307182 h 426244"/>
                <a:gd name="connsiteX3" fmla="*/ 657225 w 1597819"/>
                <a:gd name="connsiteY3" fmla="*/ 354807 h 426244"/>
                <a:gd name="connsiteX4" fmla="*/ 550069 w 1597819"/>
                <a:gd name="connsiteY4" fmla="*/ 381000 h 426244"/>
                <a:gd name="connsiteX5" fmla="*/ 404812 w 1597819"/>
                <a:gd name="connsiteY5" fmla="*/ 414338 h 426244"/>
                <a:gd name="connsiteX6" fmla="*/ 357187 w 1597819"/>
                <a:gd name="connsiteY6" fmla="*/ 423863 h 426244"/>
                <a:gd name="connsiteX7" fmla="*/ 323850 w 1597819"/>
                <a:gd name="connsiteY7" fmla="*/ 426244 h 426244"/>
                <a:gd name="connsiteX8" fmla="*/ 297656 w 1597819"/>
                <a:gd name="connsiteY8" fmla="*/ 423863 h 426244"/>
                <a:gd name="connsiteX9" fmla="*/ 257175 w 1597819"/>
                <a:gd name="connsiteY9" fmla="*/ 411957 h 426244"/>
                <a:gd name="connsiteX10" fmla="*/ 188119 w 1597819"/>
                <a:gd name="connsiteY10" fmla="*/ 381000 h 426244"/>
                <a:gd name="connsiteX11" fmla="*/ 133350 w 1597819"/>
                <a:gd name="connsiteY11" fmla="*/ 350044 h 426244"/>
                <a:gd name="connsiteX12" fmla="*/ 88106 w 1597819"/>
                <a:gd name="connsiteY12" fmla="*/ 311944 h 426244"/>
                <a:gd name="connsiteX13" fmla="*/ 42862 w 1597819"/>
                <a:gd name="connsiteY13" fmla="*/ 266700 h 426244"/>
                <a:gd name="connsiteX14" fmla="*/ 16669 w 1597819"/>
                <a:gd name="connsiteY14" fmla="*/ 233363 h 426244"/>
                <a:gd name="connsiteX15" fmla="*/ 4762 w 1597819"/>
                <a:gd name="connsiteY15" fmla="*/ 211932 h 426244"/>
                <a:gd name="connsiteX16" fmla="*/ 0 w 1597819"/>
                <a:gd name="connsiteY16" fmla="*/ 195263 h 426244"/>
                <a:gd name="connsiteX17" fmla="*/ 2381 w 1597819"/>
                <a:gd name="connsiteY17" fmla="*/ 173832 h 426244"/>
                <a:gd name="connsiteX18" fmla="*/ 14287 w 1597819"/>
                <a:gd name="connsiteY18" fmla="*/ 164307 h 426244"/>
                <a:gd name="connsiteX19" fmla="*/ 30956 w 1597819"/>
                <a:gd name="connsiteY19" fmla="*/ 164307 h 426244"/>
                <a:gd name="connsiteX20" fmla="*/ 78581 w 1597819"/>
                <a:gd name="connsiteY20" fmla="*/ 188119 h 426244"/>
                <a:gd name="connsiteX21" fmla="*/ 121444 w 1597819"/>
                <a:gd name="connsiteY21" fmla="*/ 202407 h 426244"/>
                <a:gd name="connsiteX22" fmla="*/ 185737 w 1597819"/>
                <a:gd name="connsiteY22" fmla="*/ 214313 h 426244"/>
                <a:gd name="connsiteX23" fmla="*/ 247650 w 1597819"/>
                <a:gd name="connsiteY23" fmla="*/ 221457 h 426244"/>
                <a:gd name="connsiteX24" fmla="*/ 316706 w 1597819"/>
                <a:gd name="connsiteY24" fmla="*/ 223838 h 426244"/>
                <a:gd name="connsiteX25" fmla="*/ 383381 w 1597819"/>
                <a:gd name="connsiteY25" fmla="*/ 221457 h 426244"/>
                <a:gd name="connsiteX26" fmla="*/ 511969 w 1597819"/>
                <a:gd name="connsiteY26" fmla="*/ 207169 h 426244"/>
                <a:gd name="connsiteX27" fmla="*/ 685800 w 1597819"/>
                <a:gd name="connsiteY27" fmla="*/ 180975 h 426244"/>
                <a:gd name="connsiteX28" fmla="*/ 852487 w 1597819"/>
                <a:gd name="connsiteY28" fmla="*/ 152400 h 426244"/>
                <a:gd name="connsiteX29" fmla="*/ 1019175 w 1597819"/>
                <a:gd name="connsiteY29" fmla="*/ 100013 h 426244"/>
                <a:gd name="connsiteX30" fmla="*/ 1135856 w 1597819"/>
                <a:gd name="connsiteY30" fmla="*/ 66675 h 426244"/>
                <a:gd name="connsiteX31" fmla="*/ 1271587 w 1597819"/>
                <a:gd name="connsiteY31" fmla="*/ 28575 h 426244"/>
                <a:gd name="connsiteX32" fmla="*/ 1354931 w 1597819"/>
                <a:gd name="connsiteY32" fmla="*/ 0 h 426244"/>
                <a:gd name="connsiteX33" fmla="*/ 1400175 w 1597819"/>
                <a:gd name="connsiteY33" fmla="*/ 9525 h 426244"/>
                <a:gd name="connsiteX34" fmla="*/ 1466850 w 1597819"/>
                <a:gd name="connsiteY34" fmla="*/ 26194 h 426244"/>
                <a:gd name="connsiteX35" fmla="*/ 1509712 w 1597819"/>
                <a:gd name="connsiteY35" fmla="*/ 42863 h 426244"/>
                <a:gd name="connsiteX36" fmla="*/ 1547812 w 1597819"/>
                <a:gd name="connsiteY36" fmla="*/ 61913 h 426244"/>
                <a:gd name="connsiteX37" fmla="*/ 1571625 w 1597819"/>
                <a:gd name="connsiteY37" fmla="*/ 76200 h 426244"/>
                <a:gd name="connsiteX38" fmla="*/ 1588294 w 1597819"/>
                <a:gd name="connsiteY38" fmla="*/ 97632 h 426244"/>
                <a:gd name="connsiteX39" fmla="*/ 1595437 w 1597819"/>
                <a:gd name="connsiteY39" fmla="*/ 121444 h 426244"/>
                <a:gd name="connsiteX40" fmla="*/ 1597819 w 1597819"/>
                <a:gd name="connsiteY40" fmla="*/ 140494 h 426244"/>
                <a:gd name="connsiteX41" fmla="*/ 1590675 w 1597819"/>
                <a:gd name="connsiteY41" fmla="*/ 161925 h 426244"/>
                <a:gd name="connsiteX42" fmla="*/ 1571625 w 1597819"/>
                <a:gd name="connsiteY42" fmla="*/ 176213 h 426244"/>
                <a:gd name="connsiteX43" fmla="*/ 1514475 w 1597819"/>
                <a:gd name="connsiteY43" fmla="*/ 192882 h 426244"/>
                <a:gd name="connsiteX44" fmla="*/ 1402556 w 1597819"/>
                <a:gd name="connsiteY44" fmla="*/ 209550 h 426244"/>
                <a:gd name="connsiteX45" fmla="*/ 1190625 w 1597819"/>
                <a:gd name="connsiteY45" fmla="*/ 23812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97819" h="426244">
                  <a:moveTo>
                    <a:pt x="1190625" y="238125"/>
                  </a:moveTo>
                  <a:lnTo>
                    <a:pt x="992981" y="276225"/>
                  </a:lnTo>
                  <a:lnTo>
                    <a:pt x="835819" y="307182"/>
                  </a:lnTo>
                  <a:lnTo>
                    <a:pt x="657225" y="354807"/>
                  </a:lnTo>
                  <a:lnTo>
                    <a:pt x="550069" y="381000"/>
                  </a:lnTo>
                  <a:lnTo>
                    <a:pt x="404812" y="414338"/>
                  </a:lnTo>
                  <a:lnTo>
                    <a:pt x="357187" y="423863"/>
                  </a:lnTo>
                  <a:lnTo>
                    <a:pt x="323850" y="426244"/>
                  </a:lnTo>
                  <a:lnTo>
                    <a:pt x="297656" y="423863"/>
                  </a:lnTo>
                  <a:lnTo>
                    <a:pt x="257175" y="411957"/>
                  </a:lnTo>
                  <a:lnTo>
                    <a:pt x="188119" y="381000"/>
                  </a:lnTo>
                  <a:lnTo>
                    <a:pt x="133350" y="350044"/>
                  </a:lnTo>
                  <a:lnTo>
                    <a:pt x="88106" y="311944"/>
                  </a:lnTo>
                  <a:lnTo>
                    <a:pt x="42862" y="266700"/>
                  </a:lnTo>
                  <a:lnTo>
                    <a:pt x="16669" y="233363"/>
                  </a:lnTo>
                  <a:lnTo>
                    <a:pt x="4762" y="211932"/>
                  </a:lnTo>
                  <a:lnTo>
                    <a:pt x="0" y="195263"/>
                  </a:lnTo>
                  <a:lnTo>
                    <a:pt x="2381" y="173832"/>
                  </a:lnTo>
                  <a:lnTo>
                    <a:pt x="14287" y="164307"/>
                  </a:lnTo>
                  <a:lnTo>
                    <a:pt x="30956" y="164307"/>
                  </a:lnTo>
                  <a:lnTo>
                    <a:pt x="78581" y="188119"/>
                  </a:lnTo>
                  <a:lnTo>
                    <a:pt x="121444" y="202407"/>
                  </a:lnTo>
                  <a:lnTo>
                    <a:pt x="185737" y="214313"/>
                  </a:lnTo>
                  <a:lnTo>
                    <a:pt x="247650" y="221457"/>
                  </a:lnTo>
                  <a:lnTo>
                    <a:pt x="316706" y="223838"/>
                  </a:lnTo>
                  <a:lnTo>
                    <a:pt x="383381" y="221457"/>
                  </a:lnTo>
                  <a:lnTo>
                    <a:pt x="511969" y="207169"/>
                  </a:lnTo>
                  <a:lnTo>
                    <a:pt x="685800" y="180975"/>
                  </a:lnTo>
                  <a:lnTo>
                    <a:pt x="852487" y="152400"/>
                  </a:lnTo>
                  <a:lnTo>
                    <a:pt x="1019175" y="100013"/>
                  </a:lnTo>
                  <a:lnTo>
                    <a:pt x="1135856" y="66675"/>
                  </a:lnTo>
                  <a:lnTo>
                    <a:pt x="1271587" y="28575"/>
                  </a:lnTo>
                  <a:lnTo>
                    <a:pt x="1354931" y="0"/>
                  </a:lnTo>
                  <a:lnTo>
                    <a:pt x="1400175" y="9525"/>
                  </a:lnTo>
                  <a:lnTo>
                    <a:pt x="1466850" y="26194"/>
                  </a:lnTo>
                  <a:lnTo>
                    <a:pt x="1509712" y="42863"/>
                  </a:lnTo>
                  <a:lnTo>
                    <a:pt x="1547812" y="61913"/>
                  </a:lnTo>
                  <a:lnTo>
                    <a:pt x="1571625" y="76200"/>
                  </a:lnTo>
                  <a:lnTo>
                    <a:pt x="1588294" y="97632"/>
                  </a:lnTo>
                  <a:lnTo>
                    <a:pt x="1595437" y="121444"/>
                  </a:lnTo>
                  <a:lnTo>
                    <a:pt x="1597819" y="140494"/>
                  </a:lnTo>
                  <a:lnTo>
                    <a:pt x="1590675" y="161925"/>
                  </a:lnTo>
                  <a:lnTo>
                    <a:pt x="1571625" y="176213"/>
                  </a:lnTo>
                  <a:lnTo>
                    <a:pt x="1514475" y="192882"/>
                  </a:lnTo>
                  <a:lnTo>
                    <a:pt x="1402556" y="209550"/>
                  </a:lnTo>
                  <a:lnTo>
                    <a:pt x="1190625" y="2381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00457734-4BC8-45AF-B17F-F5A031D33B5D}"/>
                </a:ext>
              </a:extLst>
            </p:cNvPr>
            <p:cNvSpPr/>
            <p:nvPr/>
          </p:nvSpPr>
          <p:spPr>
            <a:xfrm>
              <a:off x="2714625" y="5278438"/>
              <a:ext cx="2252663" cy="650875"/>
            </a:xfrm>
            <a:custGeom>
              <a:avLst/>
              <a:gdLst>
                <a:gd name="connsiteX0" fmla="*/ 1216819 w 2252663"/>
                <a:gd name="connsiteY0" fmla="*/ 383382 h 650082"/>
                <a:gd name="connsiteX1" fmla="*/ 931069 w 2252663"/>
                <a:gd name="connsiteY1" fmla="*/ 457200 h 650082"/>
                <a:gd name="connsiteX2" fmla="*/ 759619 w 2252663"/>
                <a:gd name="connsiteY2" fmla="*/ 500063 h 650082"/>
                <a:gd name="connsiteX3" fmla="*/ 597694 w 2252663"/>
                <a:gd name="connsiteY3" fmla="*/ 545307 h 650082"/>
                <a:gd name="connsiteX4" fmla="*/ 495300 w 2252663"/>
                <a:gd name="connsiteY4" fmla="*/ 583407 h 650082"/>
                <a:gd name="connsiteX5" fmla="*/ 419100 w 2252663"/>
                <a:gd name="connsiteY5" fmla="*/ 616744 h 650082"/>
                <a:gd name="connsiteX6" fmla="*/ 371475 w 2252663"/>
                <a:gd name="connsiteY6" fmla="*/ 633413 h 650082"/>
                <a:gd name="connsiteX7" fmla="*/ 330994 w 2252663"/>
                <a:gd name="connsiteY7" fmla="*/ 645319 h 650082"/>
                <a:gd name="connsiteX8" fmla="*/ 307181 w 2252663"/>
                <a:gd name="connsiteY8" fmla="*/ 650082 h 650082"/>
                <a:gd name="connsiteX9" fmla="*/ 276225 w 2252663"/>
                <a:gd name="connsiteY9" fmla="*/ 645319 h 650082"/>
                <a:gd name="connsiteX10" fmla="*/ 247650 w 2252663"/>
                <a:gd name="connsiteY10" fmla="*/ 633413 h 650082"/>
                <a:gd name="connsiteX11" fmla="*/ 202406 w 2252663"/>
                <a:gd name="connsiteY11" fmla="*/ 595313 h 650082"/>
                <a:gd name="connsiteX12" fmla="*/ 154781 w 2252663"/>
                <a:gd name="connsiteY12" fmla="*/ 545307 h 650082"/>
                <a:gd name="connsiteX13" fmla="*/ 119063 w 2252663"/>
                <a:gd name="connsiteY13" fmla="*/ 495300 h 650082"/>
                <a:gd name="connsiteX14" fmla="*/ 80963 w 2252663"/>
                <a:gd name="connsiteY14" fmla="*/ 435769 h 650082"/>
                <a:gd name="connsiteX15" fmla="*/ 38100 w 2252663"/>
                <a:gd name="connsiteY15" fmla="*/ 359569 h 650082"/>
                <a:gd name="connsiteX16" fmla="*/ 11906 w 2252663"/>
                <a:gd name="connsiteY16" fmla="*/ 311944 h 650082"/>
                <a:gd name="connsiteX17" fmla="*/ 0 w 2252663"/>
                <a:gd name="connsiteY17" fmla="*/ 278607 h 650082"/>
                <a:gd name="connsiteX18" fmla="*/ 0 w 2252663"/>
                <a:gd name="connsiteY18" fmla="*/ 259557 h 650082"/>
                <a:gd name="connsiteX19" fmla="*/ 4763 w 2252663"/>
                <a:gd name="connsiteY19" fmla="*/ 250032 h 650082"/>
                <a:gd name="connsiteX20" fmla="*/ 19050 w 2252663"/>
                <a:gd name="connsiteY20" fmla="*/ 242888 h 650082"/>
                <a:gd name="connsiteX21" fmla="*/ 42863 w 2252663"/>
                <a:gd name="connsiteY21" fmla="*/ 240507 h 650082"/>
                <a:gd name="connsiteX22" fmla="*/ 73819 w 2252663"/>
                <a:gd name="connsiteY22" fmla="*/ 247650 h 650082"/>
                <a:gd name="connsiteX23" fmla="*/ 111919 w 2252663"/>
                <a:gd name="connsiteY23" fmla="*/ 269082 h 650082"/>
                <a:gd name="connsiteX24" fmla="*/ 154781 w 2252663"/>
                <a:gd name="connsiteY24" fmla="*/ 297657 h 650082"/>
                <a:gd name="connsiteX25" fmla="*/ 188119 w 2252663"/>
                <a:gd name="connsiteY25" fmla="*/ 319088 h 650082"/>
                <a:gd name="connsiteX26" fmla="*/ 219075 w 2252663"/>
                <a:gd name="connsiteY26" fmla="*/ 335757 h 650082"/>
                <a:gd name="connsiteX27" fmla="*/ 252413 w 2252663"/>
                <a:gd name="connsiteY27" fmla="*/ 347663 h 650082"/>
                <a:gd name="connsiteX28" fmla="*/ 295275 w 2252663"/>
                <a:gd name="connsiteY28" fmla="*/ 354807 h 650082"/>
                <a:gd name="connsiteX29" fmla="*/ 335756 w 2252663"/>
                <a:gd name="connsiteY29" fmla="*/ 357188 h 650082"/>
                <a:gd name="connsiteX30" fmla="*/ 404813 w 2252663"/>
                <a:gd name="connsiteY30" fmla="*/ 352425 h 650082"/>
                <a:gd name="connsiteX31" fmla="*/ 604838 w 2252663"/>
                <a:gd name="connsiteY31" fmla="*/ 323850 h 650082"/>
                <a:gd name="connsiteX32" fmla="*/ 781050 w 2252663"/>
                <a:gd name="connsiteY32" fmla="*/ 292894 h 650082"/>
                <a:gd name="connsiteX33" fmla="*/ 1069181 w 2252663"/>
                <a:gd name="connsiteY33" fmla="*/ 240507 h 650082"/>
                <a:gd name="connsiteX34" fmla="*/ 1223963 w 2252663"/>
                <a:gd name="connsiteY34" fmla="*/ 202407 h 650082"/>
                <a:gd name="connsiteX35" fmla="*/ 1490663 w 2252663"/>
                <a:gd name="connsiteY35" fmla="*/ 142875 h 650082"/>
                <a:gd name="connsiteX36" fmla="*/ 1716881 w 2252663"/>
                <a:gd name="connsiteY36" fmla="*/ 95250 h 650082"/>
                <a:gd name="connsiteX37" fmla="*/ 1955006 w 2252663"/>
                <a:gd name="connsiteY37" fmla="*/ 45244 h 650082"/>
                <a:gd name="connsiteX38" fmla="*/ 2107406 w 2252663"/>
                <a:gd name="connsiteY38" fmla="*/ 14288 h 650082"/>
                <a:gd name="connsiteX39" fmla="*/ 2171700 w 2252663"/>
                <a:gd name="connsiteY39" fmla="*/ 0 h 650082"/>
                <a:gd name="connsiteX40" fmla="*/ 2212181 w 2252663"/>
                <a:gd name="connsiteY40" fmla="*/ 0 h 650082"/>
                <a:gd name="connsiteX41" fmla="*/ 2235994 w 2252663"/>
                <a:gd name="connsiteY41" fmla="*/ 4763 h 650082"/>
                <a:gd name="connsiteX42" fmla="*/ 2250281 w 2252663"/>
                <a:gd name="connsiteY42" fmla="*/ 14288 h 650082"/>
                <a:gd name="connsiteX43" fmla="*/ 2252663 w 2252663"/>
                <a:gd name="connsiteY43" fmla="*/ 28575 h 650082"/>
                <a:gd name="connsiteX44" fmla="*/ 2238375 w 2252663"/>
                <a:gd name="connsiteY44" fmla="*/ 47625 h 650082"/>
                <a:gd name="connsiteX45" fmla="*/ 2209800 w 2252663"/>
                <a:gd name="connsiteY45" fmla="*/ 66675 h 650082"/>
                <a:gd name="connsiteX46" fmla="*/ 2052638 w 2252663"/>
                <a:gd name="connsiteY46" fmla="*/ 126207 h 650082"/>
                <a:gd name="connsiteX47" fmla="*/ 1804988 w 2252663"/>
                <a:gd name="connsiteY47" fmla="*/ 214313 h 650082"/>
                <a:gd name="connsiteX48" fmla="*/ 1609725 w 2252663"/>
                <a:gd name="connsiteY48" fmla="*/ 278607 h 650082"/>
                <a:gd name="connsiteX49" fmla="*/ 1433513 w 2252663"/>
                <a:gd name="connsiteY49" fmla="*/ 330994 h 650082"/>
                <a:gd name="connsiteX50" fmla="*/ 1216819 w 2252663"/>
                <a:gd name="connsiteY50" fmla="*/ 383382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252663" h="650082">
                  <a:moveTo>
                    <a:pt x="1216819" y="383382"/>
                  </a:moveTo>
                  <a:lnTo>
                    <a:pt x="931069" y="457200"/>
                  </a:lnTo>
                  <a:lnTo>
                    <a:pt x="759619" y="500063"/>
                  </a:lnTo>
                  <a:lnTo>
                    <a:pt x="597694" y="545307"/>
                  </a:lnTo>
                  <a:lnTo>
                    <a:pt x="495300" y="583407"/>
                  </a:lnTo>
                  <a:lnTo>
                    <a:pt x="419100" y="616744"/>
                  </a:lnTo>
                  <a:lnTo>
                    <a:pt x="371475" y="633413"/>
                  </a:lnTo>
                  <a:lnTo>
                    <a:pt x="330994" y="645319"/>
                  </a:lnTo>
                  <a:lnTo>
                    <a:pt x="307181" y="650082"/>
                  </a:lnTo>
                  <a:lnTo>
                    <a:pt x="276225" y="645319"/>
                  </a:lnTo>
                  <a:lnTo>
                    <a:pt x="247650" y="633413"/>
                  </a:lnTo>
                  <a:lnTo>
                    <a:pt x="202406" y="595313"/>
                  </a:lnTo>
                  <a:lnTo>
                    <a:pt x="154781" y="545307"/>
                  </a:lnTo>
                  <a:lnTo>
                    <a:pt x="119063" y="495300"/>
                  </a:lnTo>
                  <a:lnTo>
                    <a:pt x="80963" y="435769"/>
                  </a:lnTo>
                  <a:lnTo>
                    <a:pt x="38100" y="359569"/>
                  </a:lnTo>
                  <a:lnTo>
                    <a:pt x="11906" y="311944"/>
                  </a:lnTo>
                  <a:lnTo>
                    <a:pt x="0" y="278607"/>
                  </a:lnTo>
                  <a:lnTo>
                    <a:pt x="0" y="259557"/>
                  </a:lnTo>
                  <a:lnTo>
                    <a:pt x="4763" y="250032"/>
                  </a:lnTo>
                  <a:lnTo>
                    <a:pt x="19050" y="242888"/>
                  </a:lnTo>
                  <a:lnTo>
                    <a:pt x="42863" y="240507"/>
                  </a:lnTo>
                  <a:lnTo>
                    <a:pt x="73819" y="247650"/>
                  </a:lnTo>
                  <a:lnTo>
                    <a:pt x="111919" y="269082"/>
                  </a:lnTo>
                  <a:lnTo>
                    <a:pt x="154781" y="297657"/>
                  </a:lnTo>
                  <a:lnTo>
                    <a:pt x="188119" y="319088"/>
                  </a:lnTo>
                  <a:lnTo>
                    <a:pt x="219075" y="335757"/>
                  </a:lnTo>
                  <a:lnTo>
                    <a:pt x="252413" y="347663"/>
                  </a:lnTo>
                  <a:lnTo>
                    <a:pt x="295275" y="354807"/>
                  </a:lnTo>
                  <a:lnTo>
                    <a:pt x="335756" y="357188"/>
                  </a:lnTo>
                  <a:lnTo>
                    <a:pt x="404813" y="352425"/>
                  </a:lnTo>
                  <a:lnTo>
                    <a:pt x="604838" y="323850"/>
                  </a:lnTo>
                  <a:lnTo>
                    <a:pt x="781050" y="292894"/>
                  </a:lnTo>
                  <a:lnTo>
                    <a:pt x="1069181" y="240507"/>
                  </a:lnTo>
                  <a:lnTo>
                    <a:pt x="1223963" y="202407"/>
                  </a:lnTo>
                  <a:lnTo>
                    <a:pt x="1490663" y="142875"/>
                  </a:lnTo>
                  <a:lnTo>
                    <a:pt x="1716881" y="95250"/>
                  </a:lnTo>
                  <a:lnTo>
                    <a:pt x="1955006" y="45244"/>
                  </a:lnTo>
                  <a:lnTo>
                    <a:pt x="2107406" y="14288"/>
                  </a:lnTo>
                  <a:lnTo>
                    <a:pt x="2171700" y="0"/>
                  </a:lnTo>
                  <a:lnTo>
                    <a:pt x="2212181" y="0"/>
                  </a:lnTo>
                  <a:lnTo>
                    <a:pt x="2235994" y="4763"/>
                  </a:lnTo>
                  <a:lnTo>
                    <a:pt x="2250281" y="14288"/>
                  </a:lnTo>
                  <a:lnTo>
                    <a:pt x="2252663" y="28575"/>
                  </a:lnTo>
                  <a:lnTo>
                    <a:pt x="2238375" y="47625"/>
                  </a:lnTo>
                  <a:lnTo>
                    <a:pt x="2209800" y="66675"/>
                  </a:lnTo>
                  <a:lnTo>
                    <a:pt x="2052638" y="126207"/>
                  </a:lnTo>
                  <a:lnTo>
                    <a:pt x="1804988" y="214313"/>
                  </a:lnTo>
                  <a:lnTo>
                    <a:pt x="1609725" y="278607"/>
                  </a:lnTo>
                  <a:lnTo>
                    <a:pt x="1433513" y="330994"/>
                  </a:lnTo>
                  <a:lnTo>
                    <a:pt x="1216819" y="3833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354F84B9-BD40-4201-899E-E17A53258F7D}"/>
                </a:ext>
              </a:extLst>
            </p:cNvPr>
            <p:cNvSpPr/>
            <p:nvPr/>
          </p:nvSpPr>
          <p:spPr>
            <a:xfrm rot="16200000">
              <a:off x="5305425" y="4056063"/>
              <a:ext cx="2859088" cy="1154112"/>
            </a:xfrm>
            <a:custGeom>
              <a:avLst/>
              <a:gdLst>
                <a:gd name="connsiteX0" fmla="*/ 1485540 w 2858582"/>
                <a:gd name="connsiteY0" fmla="*/ 874016 h 1153817"/>
                <a:gd name="connsiteX1" fmla="*/ 1237469 w 2858582"/>
                <a:gd name="connsiteY1" fmla="*/ 813441 h 1153817"/>
                <a:gd name="connsiteX2" fmla="*/ 1029782 w 2858582"/>
                <a:gd name="connsiteY2" fmla="*/ 755750 h 1153817"/>
                <a:gd name="connsiteX3" fmla="*/ 853825 w 2858582"/>
                <a:gd name="connsiteY3" fmla="*/ 700944 h 1153817"/>
                <a:gd name="connsiteX4" fmla="*/ 718251 w 2858582"/>
                <a:gd name="connsiteY4" fmla="*/ 649022 h 1153817"/>
                <a:gd name="connsiteX5" fmla="*/ 574024 w 2858582"/>
                <a:gd name="connsiteY5" fmla="*/ 588447 h 1153817"/>
                <a:gd name="connsiteX6" fmla="*/ 452873 w 2858582"/>
                <a:gd name="connsiteY6" fmla="*/ 530756 h 1153817"/>
                <a:gd name="connsiteX7" fmla="*/ 346145 w 2858582"/>
                <a:gd name="connsiteY7" fmla="*/ 470181 h 1153817"/>
                <a:gd name="connsiteX8" fmla="*/ 276916 w 2858582"/>
                <a:gd name="connsiteY8" fmla="*/ 424028 h 1153817"/>
                <a:gd name="connsiteX9" fmla="*/ 201918 w 2858582"/>
                <a:gd name="connsiteY9" fmla="*/ 366337 h 1153817"/>
                <a:gd name="connsiteX10" fmla="*/ 129805 w 2858582"/>
                <a:gd name="connsiteY10" fmla="*/ 299993 h 1153817"/>
                <a:gd name="connsiteX11" fmla="*/ 66345 w 2858582"/>
                <a:gd name="connsiteY11" fmla="*/ 230763 h 1153817"/>
                <a:gd name="connsiteX12" fmla="*/ 31730 w 2858582"/>
                <a:gd name="connsiteY12" fmla="*/ 181726 h 1153817"/>
                <a:gd name="connsiteX13" fmla="*/ 20192 w 2858582"/>
                <a:gd name="connsiteY13" fmla="*/ 161534 h 1153817"/>
                <a:gd name="connsiteX14" fmla="*/ 5769 w 2858582"/>
                <a:gd name="connsiteY14" fmla="*/ 132689 h 1153817"/>
                <a:gd name="connsiteX15" fmla="*/ 0 w 2858582"/>
                <a:gd name="connsiteY15" fmla="*/ 109613 h 1153817"/>
                <a:gd name="connsiteX16" fmla="*/ 0 w 2858582"/>
                <a:gd name="connsiteY16" fmla="*/ 83652 h 1153817"/>
                <a:gd name="connsiteX17" fmla="*/ 17307 w 2858582"/>
                <a:gd name="connsiteY17" fmla="*/ 60575 h 1153817"/>
                <a:gd name="connsiteX18" fmla="*/ 49037 w 2858582"/>
                <a:gd name="connsiteY18" fmla="*/ 34615 h 1153817"/>
                <a:gd name="connsiteX19" fmla="*/ 112497 w 2858582"/>
                <a:gd name="connsiteY19" fmla="*/ 0 h 1153817"/>
                <a:gd name="connsiteX20" fmla="*/ 524987 w 2858582"/>
                <a:gd name="connsiteY20" fmla="*/ 201918 h 1153817"/>
                <a:gd name="connsiteX21" fmla="*/ 559601 w 2858582"/>
                <a:gd name="connsiteY21" fmla="*/ 242302 h 1153817"/>
                <a:gd name="connsiteX22" fmla="*/ 597101 w 2858582"/>
                <a:gd name="connsiteY22" fmla="*/ 276916 h 1153817"/>
                <a:gd name="connsiteX23" fmla="*/ 631715 w 2858582"/>
                <a:gd name="connsiteY23" fmla="*/ 299993 h 1153817"/>
                <a:gd name="connsiteX24" fmla="*/ 709598 w 2858582"/>
                <a:gd name="connsiteY24" fmla="*/ 346145 h 1153817"/>
                <a:gd name="connsiteX25" fmla="*/ 810557 w 2858582"/>
                <a:gd name="connsiteY25" fmla="*/ 392298 h 1153817"/>
                <a:gd name="connsiteX26" fmla="*/ 943246 w 2858582"/>
                <a:gd name="connsiteY26" fmla="*/ 449989 h 1153817"/>
                <a:gd name="connsiteX27" fmla="*/ 1038436 w 2858582"/>
                <a:gd name="connsiteY27" fmla="*/ 487488 h 1153817"/>
                <a:gd name="connsiteX28" fmla="*/ 1179778 w 2858582"/>
                <a:gd name="connsiteY28" fmla="*/ 539410 h 1153817"/>
                <a:gd name="connsiteX29" fmla="*/ 1358620 w 2858582"/>
                <a:gd name="connsiteY29" fmla="*/ 591331 h 1153817"/>
                <a:gd name="connsiteX30" fmla="*/ 1482655 w 2858582"/>
                <a:gd name="connsiteY30" fmla="*/ 625946 h 1153817"/>
                <a:gd name="connsiteX31" fmla="*/ 1733610 w 2858582"/>
                <a:gd name="connsiteY31" fmla="*/ 677868 h 1153817"/>
                <a:gd name="connsiteX32" fmla="*/ 2024949 w 2858582"/>
                <a:gd name="connsiteY32" fmla="*/ 732674 h 1153817"/>
                <a:gd name="connsiteX33" fmla="*/ 2252828 w 2858582"/>
                <a:gd name="connsiteY33" fmla="*/ 773057 h 1153817"/>
                <a:gd name="connsiteX34" fmla="*/ 2394171 w 2858582"/>
                <a:gd name="connsiteY34" fmla="*/ 796134 h 1153817"/>
                <a:gd name="connsiteX35" fmla="*/ 2584550 w 2858582"/>
                <a:gd name="connsiteY35" fmla="*/ 822095 h 1153817"/>
                <a:gd name="connsiteX36" fmla="*/ 2728778 w 2858582"/>
                <a:gd name="connsiteY36" fmla="*/ 836517 h 1153817"/>
                <a:gd name="connsiteX37" fmla="*/ 2757623 w 2858582"/>
                <a:gd name="connsiteY37" fmla="*/ 830748 h 1153817"/>
                <a:gd name="connsiteX38" fmla="*/ 2800891 w 2858582"/>
                <a:gd name="connsiteY38" fmla="*/ 807672 h 1153817"/>
                <a:gd name="connsiteX39" fmla="*/ 2858582 w 2858582"/>
                <a:gd name="connsiteY39" fmla="*/ 755750 h 1153817"/>
                <a:gd name="connsiteX40" fmla="*/ 2772046 w 2858582"/>
                <a:gd name="connsiteY40" fmla="*/ 1153817 h 1153817"/>
                <a:gd name="connsiteX41" fmla="*/ 2708586 w 2858582"/>
                <a:gd name="connsiteY41" fmla="*/ 1142279 h 1153817"/>
                <a:gd name="connsiteX42" fmla="*/ 2607627 w 2858582"/>
                <a:gd name="connsiteY42" fmla="*/ 1090357 h 1153817"/>
                <a:gd name="connsiteX43" fmla="*/ 2547051 w 2858582"/>
                <a:gd name="connsiteY43" fmla="*/ 1067281 h 1153817"/>
                <a:gd name="connsiteX44" fmla="*/ 2483591 w 2858582"/>
                <a:gd name="connsiteY44" fmla="*/ 1055743 h 1153817"/>
                <a:gd name="connsiteX45" fmla="*/ 2368210 w 2858582"/>
                <a:gd name="connsiteY45" fmla="*/ 1038435 h 1153817"/>
                <a:gd name="connsiteX46" fmla="*/ 2117254 w 2858582"/>
                <a:gd name="connsiteY46" fmla="*/ 998052 h 1153817"/>
                <a:gd name="connsiteX47" fmla="*/ 1883607 w 2858582"/>
                <a:gd name="connsiteY47" fmla="*/ 957668 h 1153817"/>
                <a:gd name="connsiteX48" fmla="*/ 1485540 w 2858582"/>
                <a:gd name="connsiteY48" fmla="*/ 874016 h 1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58582" h="1153817">
                  <a:moveTo>
                    <a:pt x="1485540" y="874016"/>
                  </a:moveTo>
                  <a:lnTo>
                    <a:pt x="1237469" y="813441"/>
                  </a:lnTo>
                  <a:lnTo>
                    <a:pt x="1029782" y="755750"/>
                  </a:lnTo>
                  <a:lnTo>
                    <a:pt x="853825" y="700944"/>
                  </a:lnTo>
                  <a:lnTo>
                    <a:pt x="718251" y="649022"/>
                  </a:lnTo>
                  <a:lnTo>
                    <a:pt x="574024" y="588447"/>
                  </a:lnTo>
                  <a:lnTo>
                    <a:pt x="452873" y="530756"/>
                  </a:lnTo>
                  <a:lnTo>
                    <a:pt x="346145" y="470181"/>
                  </a:lnTo>
                  <a:lnTo>
                    <a:pt x="276916" y="424028"/>
                  </a:lnTo>
                  <a:lnTo>
                    <a:pt x="201918" y="366337"/>
                  </a:lnTo>
                  <a:lnTo>
                    <a:pt x="129805" y="299993"/>
                  </a:lnTo>
                  <a:lnTo>
                    <a:pt x="66345" y="230763"/>
                  </a:lnTo>
                  <a:lnTo>
                    <a:pt x="31730" y="181726"/>
                  </a:lnTo>
                  <a:lnTo>
                    <a:pt x="20192" y="161534"/>
                  </a:lnTo>
                  <a:lnTo>
                    <a:pt x="5769" y="132689"/>
                  </a:lnTo>
                  <a:lnTo>
                    <a:pt x="0" y="109613"/>
                  </a:lnTo>
                  <a:lnTo>
                    <a:pt x="0" y="83652"/>
                  </a:lnTo>
                  <a:lnTo>
                    <a:pt x="17307" y="60575"/>
                  </a:lnTo>
                  <a:lnTo>
                    <a:pt x="49037" y="34615"/>
                  </a:lnTo>
                  <a:lnTo>
                    <a:pt x="112497" y="0"/>
                  </a:lnTo>
                  <a:lnTo>
                    <a:pt x="524987" y="201918"/>
                  </a:lnTo>
                  <a:lnTo>
                    <a:pt x="559601" y="242302"/>
                  </a:lnTo>
                  <a:lnTo>
                    <a:pt x="597101" y="276916"/>
                  </a:lnTo>
                  <a:lnTo>
                    <a:pt x="631715" y="299993"/>
                  </a:lnTo>
                  <a:lnTo>
                    <a:pt x="709598" y="346145"/>
                  </a:lnTo>
                  <a:lnTo>
                    <a:pt x="810557" y="392298"/>
                  </a:lnTo>
                  <a:lnTo>
                    <a:pt x="943246" y="449989"/>
                  </a:lnTo>
                  <a:lnTo>
                    <a:pt x="1038436" y="487488"/>
                  </a:lnTo>
                  <a:lnTo>
                    <a:pt x="1179778" y="539410"/>
                  </a:lnTo>
                  <a:lnTo>
                    <a:pt x="1358620" y="591331"/>
                  </a:lnTo>
                  <a:lnTo>
                    <a:pt x="1482655" y="625946"/>
                  </a:lnTo>
                  <a:lnTo>
                    <a:pt x="1733610" y="677868"/>
                  </a:lnTo>
                  <a:lnTo>
                    <a:pt x="2024949" y="732674"/>
                  </a:lnTo>
                  <a:lnTo>
                    <a:pt x="2252828" y="773057"/>
                  </a:lnTo>
                  <a:lnTo>
                    <a:pt x="2394171" y="796134"/>
                  </a:lnTo>
                  <a:lnTo>
                    <a:pt x="2584550" y="822095"/>
                  </a:lnTo>
                  <a:lnTo>
                    <a:pt x="2728778" y="836517"/>
                  </a:lnTo>
                  <a:lnTo>
                    <a:pt x="2757623" y="830748"/>
                  </a:lnTo>
                  <a:lnTo>
                    <a:pt x="2800891" y="807672"/>
                  </a:lnTo>
                  <a:lnTo>
                    <a:pt x="2858582" y="755750"/>
                  </a:lnTo>
                  <a:lnTo>
                    <a:pt x="2772046" y="1153817"/>
                  </a:lnTo>
                  <a:lnTo>
                    <a:pt x="2708586" y="1142279"/>
                  </a:lnTo>
                  <a:lnTo>
                    <a:pt x="2607627" y="1090357"/>
                  </a:lnTo>
                  <a:lnTo>
                    <a:pt x="2547051" y="1067281"/>
                  </a:lnTo>
                  <a:lnTo>
                    <a:pt x="2483591" y="1055743"/>
                  </a:lnTo>
                  <a:lnTo>
                    <a:pt x="2368210" y="1038435"/>
                  </a:lnTo>
                  <a:lnTo>
                    <a:pt x="2117254" y="998052"/>
                  </a:lnTo>
                  <a:lnTo>
                    <a:pt x="1883607" y="957668"/>
                  </a:lnTo>
                  <a:lnTo>
                    <a:pt x="1485540" y="87401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239ECD46-52AD-4C4B-8046-334FCAF00752}"/>
                </a:ext>
              </a:extLst>
            </p:cNvPr>
            <p:cNvSpPr/>
            <p:nvPr/>
          </p:nvSpPr>
          <p:spPr>
            <a:xfrm>
              <a:off x="5695950" y="5500688"/>
              <a:ext cx="731838" cy="485775"/>
            </a:xfrm>
            <a:custGeom>
              <a:avLst/>
              <a:gdLst>
                <a:gd name="connsiteX0" fmla="*/ 300038 w 731044"/>
                <a:gd name="connsiteY0" fmla="*/ 71437 h 485775"/>
                <a:gd name="connsiteX1" fmla="*/ 438150 w 731044"/>
                <a:gd name="connsiteY1" fmla="*/ 88106 h 485775"/>
                <a:gd name="connsiteX2" fmla="*/ 507206 w 731044"/>
                <a:gd name="connsiteY2" fmla="*/ 90487 h 485775"/>
                <a:gd name="connsiteX3" fmla="*/ 554831 w 731044"/>
                <a:gd name="connsiteY3" fmla="*/ 85725 h 485775"/>
                <a:gd name="connsiteX4" fmla="*/ 607219 w 731044"/>
                <a:gd name="connsiteY4" fmla="*/ 69056 h 485775"/>
                <a:gd name="connsiteX5" fmla="*/ 731044 w 731044"/>
                <a:gd name="connsiteY5" fmla="*/ 0 h 485775"/>
                <a:gd name="connsiteX6" fmla="*/ 495300 w 731044"/>
                <a:gd name="connsiteY6" fmla="*/ 485775 h 485775"/>
                <a:gd name="connsiteX7" fmla="*/ 464344 w 731044"/>
                <a:gd name="connsiteY7" fmla="*/ 454818 h 485775"/>
                <a:gd name="connsiteX8" fmla="*/ 419100 w 731044"/>
                <a:gd name="connsiteY8" fmla="*/ 381000 h 485775"/>
                <a:gd name="connsiteX9" fmla="*/ 357188 w 731044"/>
                <a:gd name="connsiteY9" fmla="*/ 295275 h 485775"/>
                <a:gd name="connsiteX10" fmla="*/ 302419 w 731044"/>
                <a:gd name="connsiteY10" fmla="*/ 235743 h 485775"/>
                <a:gd name="connsiteX11" fmla="*/ 261938 w 731044"/>
                <a:gd name="connsiteY11" fmla="*/ 192881 h 485775"/>
                <a:gd name="connsiteX12" fmla="*/ 221456 w 731044"/>
                <a:gd name="connsiteY12" fmla="*/ 164306 h 485775"/>
                <a:gd name="connsiteX13" fmla="*/ 188119 w 731044"/>
                <a:gd name="connsiteY13" fmla="*/ 145256 h 485775"/>
                <a:gd name="connsiteX14" fmla="*/ 128588 w 731044"/>
                <a:gd name="connsiteY14" fmla="*/ 116681 h 485775"/>
                <a:gd name="connsiteX15" fmla="*/ 61913 w 731044"/>
                <a:gd name="connsiteY15" fmla="*/ 97631 h 485775"/>
                <a:gd name="connsiteX16" fmla="*/ 26194 w 731044"/>
                <a:gd name="connsiteY16" fmla="*/ 85725 h 485775"/>
                <a:gd name="connsiteX17" fmla="*/ 9525 w 731044"/>
                <a:gd name="connsiteY17" fmla="*/ 73818 h 485775"/>
                <a:gd name="connsiteX18" fmla="*/ 0 w 731044"/>
                <a:gd name="connsiteY18" fmla="*/ 57150 h 485775"/>
                <a:gd name="connsiteX19" fmla="*/ 7144 w 731044"/>
                <a:gd name="connsiteY19" fmla="*/ 38100 h 485775"/>
                <a:gd name="connsiteX20" fmla="*/ 26194 w 731044"/>
                <a:gd name="connsiteY20" fmla="*/ 28575 h 485775"/>
                <a:gd name="connsiteX21" fmla="*/ 47625 w 731044"/>
                <a:gd name="connsiteY21" fmla="*/ 23812 h 485775"/>
                <a:gd name="connsiteX22" fmla="*/ 119063 w 731044"/>
                <a:gd name="connsiteY22" fmla="*/ 35718 h 485775"/>
                <a:gd name="connsiteX23" fmla="*/ 300038 w 731044"/>
                <a:gd name="connsiteY23" fmla="*/ 71437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044" h="485775">
                  <a:moveTo>
                    <a:pt x="300038" y="71437"/>
                  </a:moveTo>
                  <a:lnTo>
                    <a:pt x="438150" y="88106"/>
                  </a:lnTo>
                  <a:lnTo>
                    <a:pt x="507206" y="90487"/>
                  </a:lnTo>
                  <a:lnTo>
                    <a:pt x="554831" y="85725"/>
                  </a:lnTo>
                  <a:lnTo>
                    <a:pt x="607219" y="69056"/>
                  </a:lnTo>
                  <a:lnTo>
                    <a:pt x="731044" y="0"/>
                  </a:lnTo>
                  <a:lnTo>
                    <a:pt x="495300" y="485775"/>
                  </a:lnTo>
                  <a:lnTo>
                    <a:pt x="464344" y="454818"/>
                  </a:lnTo>
                  <a:lnTo>
                    <a:pt x="419100" y="381000"/>
                  </a:lnTo>
                  <a:lnTo>
                    <a:pt x="357188" y="295275"/>
                  </a:lnTo>
                  <a:lnTo>
                    <a:pt x="302419" y="235743"/>
                  </a:lnTo>
                  <a:lnTo>
                    <a:pt x="261938" y="192881"/>
                  </a:lnTo>
                  <a:lnTo>
                    <a:pt x="221456" y="164306"/>
                  </a:lnTo>
                  <a:lnTo>
                    <a:pt x="188119" y="145256"/>
                  </a:lnTo>
                  <a:lnTo>
                    <a:pt x="128588" y="116681"/>
                  </a:lnTo>
                  <a:lnTo>
                    <a:pt x="61913" y="97631"/>
                  </a:lnTo>
                  <a:lnTo>
                    <a:pt x="26194" y="85725"/>
                  </a:lnTo>
                  <a:lnTo>
                    <a:pt x="9525" y="73818"/>
                  </a:lnTo>
                  <a:lnTo>
                    <a:pt x="0" y="57150"/>
                  </a:lnTo>
                  <a:lnTo>
                    <a:pt x="7144" y="38100"/>
                  </a:lnTo>
                  <a:lnTo>
                    <a:pt x="26194" y="28575"/>
                  </a:lnTo>
                  <a:lnTo>
                    <a:pt x="47625" y="23812"/>
                  </a:lnTo>
                  <a:lnTo>
                    <a:pt x="119063" y="35718"/>
                  </a:lnTo>
                  <a:lnTo>
                    <a:pt x="300038" y="714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D83D266D-6EAF-43E3-BBC5-FD9E85D272B3}"/>
                </a:ext>
              </a:extLst>
            </p:cNvPr>
            <p:cNvSpPr/>
            <p:nvPr/>
          </p:nvSpPr>
          <p:spPr>
            <a:xfrm rot="16200000">
              <a:off x="3476625" y="3065463"/>
              <a:ext cx="4035425" cy="1803400"/>
            </a:xfrm>
            <a:custGeom>
              <a:avLst/>
              <a:gdLst>
                <a:gd name="connsiteX0" fmla="*/ 2238451 w 4034333"/>
                <a:gd name="connsiteY0" fmla="*/ 1466698 h 1803197"/>
                <a:gd name="connsiteX1" fmla="*/ 2015337 w 4034333"/>
                <a:gd name="connsiteY1" fmla="*/ 1411834 h 1803197"/>
                <a:gd name="connsiteX2" fmla="*/ 1839773 w 4034333"/>
                <a:gd name="connsiteY2" fmla="*/ 1360627 h 1803197"/>
                <a:gd name="connsiteX3" fmla="*/ 1693469 w 4034333"/>
                <a:gd name="connsiteY3" fmla="*/ 1316736 h 1803197"/>
                <a:gd name="connsiteX4" fmla="*/ 1514246 w 4034333"/>
                <a:gd name="connsiteY4" fmla="*/ 1254557 h 1803197"/>
                <a:gd name="connsiteX5" fmla="*/ 1349654 w 4034333"/>
                <a:gd name="connsiteY5" fmla="*/ 1192378 h 1803197"/>
                <a:gd name="connsiteX6" fmla="*/ 1250899 w 4034333"/>
                <a:gd name="connsiteY6" fmla="*/ 1144829 h 1803197"/>
                <a:gd name="connsiteX7" fmla="*/ 1130198 w 4034333"/>
                <a:gd name="connsiteY7" fmla="*/ 1082650 h 1803197"/>
                <a:gd name="connsiteX8" fmla="*/ 991209 w 4034333"/>
                <a:gd name="connsiteY8" fmla="*/ 1002183 h 1803197"/>
                <a:gd name="connsiteX9" fmla="*/ 859536 w 4034333"/>
                <a:gd name="connsiteY9" fmla="*/ 910743 h 1803197"/>
                <a:gd name="connsiteX10" fmla="*/ 731520 w 4034333"/>
                <a:gd name="connsiteY10" fmla="*/ 811987 h 1803197"/>
                <a:gd name="connsiteX11" fmla="*/ 603504 w 4034333"/>
                <a:gd name="connsiteY11" fmla="*/ 709575 h 1803197"/>
                <a:gd name="connsiteX12" fmla="*/ 501091 w 4034333"/>
                <a:gd name="connsiteY12" fmla="*/ 610819 h 1803197"/>
                <a:gd name="connsiteX13" fmla="*/ 409651 w 4034333"/>
                <a:gd name="connsiteY13" fmla="*/ 523037 h 1803197"/>
                <a:gd name="connsiteX14" fmla="*/ 299923 w 4034333"/>
                <a:gd name="connsiteY14" fmla="*/ 409651 h 1803197"/>
                <a:gd name="connsiteX15" fmla="*/ 197510 w 4034333"/>
                <a:gd name="connsiteY15" fmla="*/ 292608 h 1803197"/>
                <a:gd name="connsiteX16" fmla="*/ 84125 w 4034333"/>
                <a:gd name="connsiteY16" fmla="*/ 157277 h 1803197"/>
                <a:gd name="connsiteX17" fmla="*/ 29261 w 4034333"/>
                <a:gd name="connsiteY17" fmla="*/ 91440 h 1803197"/>
                <a:gd name="connsiteX18" fmla="*/ 14630 w 4034333"/>
                <a:gd name="connsiteY18" fmla="*/ 69495 h 1803197"/>
                <a:gd name="connsiteX19" fmla="*/ 3657 w 4034333"/>
                <a:gd name="connsiteY19" fmla="*/ 47549 h 1803197"/>
                <a:gd name="connsiteX20" fmla="*/ 0 w 4034333"/>
                <a:gd name="connsiteY20" fmla="*/ 29261 h 1803197"/>
                <a:gd name="connsiteX21" fmla="*/ 0 w 4034333"/>
                <a:gd name="connsiteY21" fmla="*/ 14631 h 1803197"/>
                <a:gd name="connsiteX22" fmla="*/ 10973 w 4034333"/>
                <a:gd name="connsiteY22" fmla="*/ 0 h 1803197"/>
                <a:gd name="connsiteX23" fmla="*/ 25603 w 4034333"/>
                <a:gd name="connsiteY23" fmla="*/ 0 h 1803197"/>
                <a:gd name="connsiteX24" fmla="*/ 47549 w 4034333"/>
                <a:gd name="connsiteY24" fmla="*/ 7315 h 1803197"/>
                <a:gd name="connsiteX25" fmla="*/ 87782 w 4034333"/>
                <a:gd name="connsiteY25" fmla="*/ 43891 h 1803197"/>
                <a:gd name="connsiteX26" fmla="*/ 175565 w 4034333"/>
                <a:gd name="connsiteY26" fmla="*/ 131674 h 1803197"/>
                <a:gd name="connsiteX27" fmla="*/ 267005 w 4034333"/>
                <a:gd name="connsiteY27" fmla="*/ 219456 h 1803197"/>
                <a:gd name="connsiteX28" fmla="*/ 384048 w 4034333"/>
                <a:gd name="connsiteY28" fmla="*/ 321869 h 1803197"/>
                <a:gd name="connsiteX29" fmla="*/ 512064 w 4034333"/>
                <a:gd name="connsiteY29" fmla="*/ 435255 h 1803197"/>
                <a:gd name="connsiteX30" fmla="*/ 632765 w 4034333"/>
                <a:gd name="connsiteY30" fmla="*/ 534010 h 1803197"/>
                <a:gd name="connsiteX31" fmla="*/ 735177 w 4034333"/>
                <a:gd name="connsiteY31" fmla="*/ 610819 h 1803197"/>
                <a:gd name="connsiteX32" fmla="*/ 826617 w 4034333"/>
                <a:gd name="connsiteY32" fmla="*/ 680314 h 1803197"/>
                <a:gd name="connsiteX33" fmla="*/ 940003 w 4034333"/>
                <a:gd name="connsiteY33" fmla="*/ 753466 h 1803197"/>
                <a:gd name="connsiteX34" fmla="*/ 1053389 w 4034333"/>
                <a:gd name="connsiteY34" fmla="*/ 819303 h 1803197"/>
                <a:gd name="connsiteX35" fmla="*/ 1170432 w 4034333"/>
                <a:gd name="connsiteY35" fmla="*/ 885139 h 1803197"/>
                <a:gd name="connsiteX36" fmla="*/ 1298448 w 4034333"/>
                <a:gd name="connsiteY36" fmla="*/ 943661 h 1803197"/>
                <a:gd name="connsiteX37" fmla="*/ 1459382 w 4034333"/>
                <a:gd name="connsiteY37" fmla="*/ 1009498 h 1803197"/>
                <a:gd name="connsiteX38" fmla="*/ 1623974 w 4034333"/>
                <a:gd name="connsiteY38" fmla="*/ 1068019 h 1803197"/>
                <a:gd name="connsiteX39" fmla="*/ 1781251 w 4034333"/>
                <a:gd name="connsiteY39" fmla="*/ 1119226 h 1803197"/>
                <a:gd name="connsiteX40" fmla="*/ 1953158 w 4034333"/>
                <a:gd name="connsiteY40" fmla="*/ 1166775 h 1803197"/>
                <a:gd name="connsiteX41" fmla="*/ 2165299 w 4034333"/>
                <a:gd name="connsiteY41" fmla="*/ 1221639 h 1803197"/>
                <a:gd name="connsiteX42" fmla="*/ 2377440 w 4034333"/>
                <a:gd name="connsiteY42" fmla="*/ 1269187 h 1803197"/>
                <a:gd name="connsiteX43" fmla="*/ 2585923 w 4034333"/>
                <a:gd name="connsiteY43" fmla="*/ 1309421 h 1803197"/>
                <a:gd name="connsiteX44" fmla="*/ 2768803 w 4034333"/>
                <a:gd name="connsiteY44" fmla="*/ 1331367 h 1803197"/>
                <a:gd name="connsiteX45" fmla="*/ 2984601 w 4034333"/>
                <a:gd name="connsiteY45" fmla="*/ 1367943 h 1803197"/>
                <a:gd name="connsiteX46" fmla="*/ 3174797 w 4034333"/>
                <a:gd name="connsiteY46" fmla="*/ 1400861 h 1803197"/>
                <a:gd name="connsiteX47" fmla="*/ 3324758 w 4034333"/>
                <a:gd name="connsiteY47" fmla="*/ 1419149 h 1803197"/>
                <a:gd name="connsiteX48" fmla="*/ 3474720 w 4034333"/>
                <a:gd name="connsiteY48" fmla="*/ 1433779 h 1803197"/>
                <a:gd name="connsiteX49" fmla="*/ 3650285 w 4034333"/>
                <a:gd name="connsiteY49" fmla="*/ 1444752 h 1803197"/>
                <a:gd name="connsiteX50" fmla="*/ 3756355 w 4034333"/>
                <a:gd name="connsiteY50" fmla="*/ 1444752 h 1803197"/>
                <a:gd name="connsiteX51" fmla="*/ 3825849 w 4034333"/>
                <a:gd name="connsiteY51" fmla="*/ 1437437 h 1803197"/>
                <a:gd name="connsiteX52" fmla="*/ 3855110 w 4034333"/>
                <a:gd name="connsiteY52" fmla="*/ 1422807 h 1803197"/>
                <a:gd name="connsiteX53" fmla="*/ 3899001 w 4034333"/>
                <a:gd name="connsiteY53" fmla="*/ 1360627 h 1803197"/>
                <a:gd name="connsiteX54" fmla="*/ 3939235 w 4034333"/>
                <a:gd name="connsiteY54" fmla="*/ 1313079 h 1803197"/>
                <a:gd name="connsiteX55" fmla="*/ 3972153 w 4034333"/>
                <a:gd name="connsiteY55" fmla="*/ 1280160 h 1803197"/>
                <a:gd name="connsiteX56" fmla="*/ 3997757 w 4034333"/>
                <a:gd name="connsiteY56" fmla="*/ 1272845 h 1803197"/>
                <a:gd name="connsiteX57" fmla="*/ 4008729 w 4034333"/>
                <a:gd name="connsiteY57" fmla="*/ 1272845 h 1803197"/>
                <a:gd name="connsiteX58" fmla="*/ 4023360 w 4034333"/>
                <a:gd name="connsiteY58" fmla="*/ 1280160 h 1803197"/>
                <a:gd name="connsiteX59" fmla="*/ 4034333 w 4034333"/>
                <a:gd name="connsiteY59" fmla="*/ 1298448 h 1803197"/>
                <a:gd name="connsiteX60" fmla="*/ 4034333 w 4034333"/>
                <a:gd name="connsiteY60" fmla="*/ 1327709 h 1803197"/>
                <a:gd name="connsiteX61" fmla="*/ 4019702 w 4034333"/>
                <a:gd name="connsiteY61" fmla="*/ 1389888 h 1803197"/>
                <a:gd name="connsiteX62" fmla="*/ 3983126 w 4034333"/>
                <a:gd name="connsiteY62" fmla="*/ 1495959 h 1803197"/>
                <a:gd name="connsiteX63" fmla="*/ 3950208 w 4034333"/>
                <a:gd name="connsiteY63" fmla="*/ 1594714 h 1803197"/>
                <a:gd name="connsiteX64" fmla="*/ 3909974 w 4034333"/>
                <a:gd name="connsiteY64" fmla="*/ 1678839 h 1803197"/>
                <a:gd name="connsiteX65" fmla="*/ 3877056 w 4034333"/>
                <a:gd name="connsiteY65" fmla="*/ 1733703 h 1803197"/>
                <a:gd name="connsiteX66" fmla="*/ 3836822 w 4034333"/>
                <a:gd name="connsiteY66" fmla="*/ 1777594 h 1803197"/>
                <a:gd name="connsiteX67" fmla="*/ 3807561 w 4034333"/>
                <a:gd name="connsiteY67" fmla="*/ 1795882 h 1803197"/>
                <a:gd name="connsiteX68" fmla="*/ 3781958 w 4034333"/>
                <a:gd name="connsiteY68" fmla="*/ 1803197 h 1803197"/>
                <a:gd name="connsiteX69" fmla="*/ 3756355 w 4034333"/>
                <a:gd name="connsiteY69" fmla="*/ 1803197 h 1803197"/>
                <a:gd name="connsiteX70" fmla="*/ 3723437 w 4034333"/>
                <a:gd name="connsiteY70" fmla="*/ 1781251 h 1803197"/>
                <a:gd name="connsiteX71" fmla="*/ 3664915 w 4034333"/>
                <a:gd name="connsiteY71" fmla="*/ 1741018 h 1803197"/>
                <a:gd name="connsiteX72" fmla="*/ 3624681 w 4034333"/>
                <a:gd name="connsiteY72" fmla="*/ 1715415 h 1803197"/>
                <a:gd name="connsiteX73" fmla="*/ 3580790 w 4034333"/>
                <a:gd name="connsiteY73" fmla="*/ 1700784 h 1803197"/>
                <a:gd name="connsiteX74" fmla="*/ 3460089 w 4034333"/>
                <a:gd name="connsiteY74" fmla="*/ 1678839 h 1803197"/>
                <a:gd name="connsiteX75" fmla="*/ 3364992 w 4034333"/>
                <a:gd name="connsiteY75" fmla="*/ 1671523 h 1803197"/>
                <a:gd name="connsiteX76" fmla="*/ 3262579 w 4034333"/>
                <a:gd name="connsiteY76" fmla="*/ 1653235 h 1803197"/>
                <a:gd name="connsiteX77" fmla="*/ 3083357 w 4034333"/>
                <a:gd name="connsiteY77" fmla="*/ 1616659 h 1803197"/>
                <a:gd name="connsiteX78" fmla="*/ 2922422 w 4034333"/>
                <a:gd name="connsiteY78" fmla="*/ 1591056 h 1803197"/>
                <a:gd name="connsiteX79" fmla="*/ 2794406 w 4034333"/>
                <a:gd name="connsiteY79" fmla="*/ 1576426 h 1803197"/>
                <a:gd name="connsiteX80" fmla="*/ 2651760 w 4034333"/>
                <a:gd name="connsiteY80" fmla="*/ 1558138 h 1803197"/>
                <a:gd name="connsiteX81" fmla="*/ 2238451 w 4034333"/>
                <a:gd name="connsiteY81" fmla="*/ 1466698 h 18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34333" h="1803197">
                  <a:moveTo>
                    <a:pt x="2238451" y="1466698"/>
                  </a:moveTo>
                  <a:lnTo>
                    <a:pt x="2015337" y="1411834"/>
                  </a:lnTo>
                  <a:lnTo>
                    <a:pt x="1839773" y="1360627"/>
                  </a:lnTo>
                  <a:lnTo>
                    <a:pt x="1693469" y="1316736"/>
                  </a:lnTo>
                  <a:lnTo>
                    <a:pt x="1514246" y="1254557"/>
                  </a:lnTo>
                  <a:lnTo>
                    <a:pt x="1349654" y="1192378"/>
                  </a:lnTo>
                  <a:lnTo>
                    <a:pt x="1250899" y="1144829"/>
                  </a:lnTo>
                  <a:lnTo>
                    <a:pt x="1130198" y="1082650"/>
                  </a:lnTo>
                  <a:lnTo>
                    <a:pt x="991209" y="1002183"/>
                  </a:lnTo>
                  <a:lnTo>
                    <a:pt x="859536" y="910743"/>
                  </a:lnTo>
                  <a:lnTo>
                    <a:pt x="731520" y="811987"/>
                  </a:lnTo>
                  <a:lnTo>
                    <a:pt x="603504" y="709575"/>
                  </a:lnTo>
                  <a:lnTo>
                    <a:pt x="501091" y="610819"/>
                  </a:lnTo>
                  <a:lnTo>
                    <a:pt x="409651" y="523037"/>
                  </a:lnTo>
                  <a:lnTo>
                    <a:pt x="299923" y="409651"/>
                  </a:lnTo>
                  <a:lnTo>
                    <a:pt x="197510" y="292608"/>
                  </a:lnTo>
                  <a:lnTo>
                    <a:pt x="84125" y="157277"/>
                  </a:lnTo>
                  <a:lnTo>
                    <a:pt x="29261" y="91440"/>
                  </a:lnTo>
                  <a:lnTo>
                    <a:pt x="14630" y="69495"/>
                  </a:lnTo>
                  <a:lnTo>
                    <a:pt x="3657" y="47549"/>
                  </a:lnTo>
                  <a:lnTo>
                    <a:pt x="0" y="29261"/>
                  </a:lnTo>
                  <a:lnTo>
                    <a:pt x="0" y="14631"/>
                  </a:lnTo>
                  <a:lnTo>
                    <a:pt x="10973" y="0"/>
                  </a:lnTo>
                  <a:lnTo>
                    <a:pt x="25603" y="0"/>
                  </a:lnTo>
                  <a:lnTo>
                    <a:pt x="47549" y="7315"/>
                  </a:lnTo>
                  <a:lnTo>
                    <a:pt x="87782" y="43891"/>
                  </a:lnTo>
                  <a:lnTo>
                    <a:pt x="175565" y="131674"/>
                  </a:lnTo>
                  <a:lnTo>
                    <a:pt x="267005" y="219456"/>
                  </a:lnTo>
                  <a:lnTo>
                    <a:pt x="384048" y="321869"/>
                  </a:lnTo>
                  <a:lnTo>
                    <a:pt x="512064" y="435255"/>
                  </a:lnTo>
                  <a:lnTo>
                    <a:pt x="632765" y="534010"/>
                  </a:lnTo>
                  <a:lnTo>
                    <a:pt x="735177" y="610819"/>
                  </a:lnTo>
                  <a:lnTo>
                    <a:pt x="826617" y="680314"/>
                  </a:lnTo>
                  <a:lnTo>
                    <a:pt x="940003" y="753466"/>
                  </a:lnTo>
                  <a:lnTo>
                    <a:pt x="1053389" y="819303"/>
                  </a:lnTo>
                  <a:lnTo>
                    <a:pt x="1170432" y="885139"/>
                  </a:lnTo>
                  <a:lnTo>
                    <a:pt x="1298448" y="943661"/>
                  </a:lnTo>
                  <a:lnTo>
                    <a:pt x="1459382" y="1009498"/>
                  </a:lnTo>
                  <a:lnTo>
                    <a:pt x="1623974" y="1068019"/>
                  </a:lnTo>
                  <a:lnTo>
                    <a:pt x="1781251" y="1119226"/>
                  </a:lnTo>
                  <a:lnTo>
                    <a:pt x="1953158" y="1166775"/>
                  </a:lnTo>
                  <a:lnTo>
                    <a:pt x="2165299" y="1221639"/>
                  </a:lnTo>
                  <a:lnTo>
                    <a:pt x="2377440" y="1269187"/>
                  </a:lnTo>
                  <a:lnTo>
                    <a:pt x="2585923" y="1309421"/>
                  </a:lnTo>
                  <a:lnTo>
                    <a:pt x="2768803" y="1331367"/>
                  </a:lnTo>
                  <a:lnTo>
                    <a:pt x="2984601" y="1367943"/>
                  </a:lnTo>
                  <a:lnTo>
                    <a:pt x="3174797" y="1400861"/>
                  </a:lnTo>
                  <a:lnTo>
                    <a:pt x="3324758" y="1419149"/>
                  </a:lnTo>
                  <a:lnTo>
                    <a:pt x="3474720" y="1433779"/>
                  </a:lnTo>
                  <a:lnTo>
                    <a:pt x="3650285" y="1444752"/>
                  </a:lnTo>
                  <a:lnTo>
                    <a:pt x="3756355" y="1444752"/>
                  </a:lnTo>
                  <a:lnTo>
                    <a:pt x="3825849" y="1437437"/>
                  </a:lnTo>
                  <a:lnTo>
                    <a:pt x="3855110" y="1422807"/>
                  </a:lnTo>
                  <a:lnTo>
                    <a:pt x="3899001" y="1360627"/>
                  </a:lnTo>
                  <a:lnTo>
                    <a:pt x="3939235" y="1313079"/>
                  </a:lnTo>
                  <a:lnTo>
                    <a:pt x="3972153" y="1280160"/>
                  </a:lnTo>
                  <a:lnTo>
                    <a:pt x="3997757" y="1272845"/>
                  </a:lnTo>
                  <a:lnTo>
                    <a:pt x="4008729" y="1272845"/>
                  </a:lnTo>
                  <a:lnTo>
                    <a:pt x="4023360" y="1280160"/>
                  </a:lnTo>
                  <a:lnTo>
                    <a:pt x="4034333" y="1298448"/>
                  </a:lnTo>
                  <a:lnTo>
                    <a:pt x="4034333" y="1327709"/>
                  </a:lnTo>
                  <a:lnTo>
                    <a:pt x="4019702" y="1389888"/>
                  </a:lnTo>
                  <a:lnTo>
                    <a:pt x="3983126" y="1495959"/>
                  </a:lnTo>
                  <a:lnTo>
                    <a:pt x="3950208" y="1594714"/>
                  </a:lnTo>
                  <a:lnTo>
                    <a:pt x="3909974" y="1678839"/>
                  </a:lnTo>
                  <a:lnTo>
                    <a:pt x="3877056" y="1733703"/>
                  </a:lnTo>
                  <a:lnTo>
                    <a:pt x="3836822" y="1777594"/>
                  </a:lnTo>
                  <a:lnTo>
                    <a:pt x="3807561" y="1795882"/>
                  </a:lnTo>
                  <a:lnTo>
                    <a:pt x="3781958" y="1803197"/>
                  </a:lnTo>
                  <a:lnTo>
                    <a:pt x="3756355" y="1803197"/>
                  </a:lnTo>
                  <a:lnTo>
                    <a:pt x="3723437" y="1781251"/>
                  </a:lnTo>
                  <a:lnTo>
                    <a:pt x="3664915" y="1741018"/>
                  </a:lnTo>
                  <a:lnTo>
                    <a:pt x="3624681" y="1715415"/>
                  </a:lnTo>
                  <a:lnTo>
                    <a:pt x="3580790" y="1700784"/>
                  </a:lnTo>
                  <a:lnTo>
                    <a:pt x="3460089" y="1678839"/>
                  </a:lnTo>
                  <a:lnTo>
                    <a:pt x="3364992" y="1671523"/>
                  </a:lnTo>
                  <a:lnTo>
                    <a:pt x="3262579" y="1653235"/>
                  </a:lnTo>
                  <a:lnTo>
                    <a:pt x="3083357" y="1616659"/>
                  </a:lnTo>
                  <a:lnTo>
                    <a:pt x="2922422" y="1591056"/>
                  </a:lnTo>
                  <a:lnTo>
                    <a:pt x="2794406" y="1576426"/>
                  </a:lnTo>
                  <a:lnTo>
                    <a:pt x="2651760" y="1558138"/>
                  </a:lnTo>
                  <a:lnTo>
                    <a:pt x="2238451" y="146669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BD85B4A6-DEF6-4D89-8C0A-5540FC9823CA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1455738"/>
            <a:ext cx="4724400" cy="4454525"/>
            <a:chOff x="2455863" y="1455738"/>
            <a:chExt cx="4724400" cy="445452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27927DFB-D82B-437A-8F2A-866C0BB6BBAB}"/>
                </a:ext>
              </a:extLst>
            </p:cNvPr>
            <p:cNvSpPr/>
            <p:nvPr/>
          </p:nvSpPr>
          <p:spPr>
            <a:xfrm>
              <a:off x="2455863" y="2024063"/>
              <a:ext cx="2535237" cy="492125"/>
            </a:xfrm>
            <a:custGeom>
              <a:avLst/>
              <a:gdLst>
                <a:gd name="connsiteX0" fmla="*/ 1304925 w 2536031"/>
                <a:gd name="connsiteY0" fmla="*/ 278606 h 492918"/>
                <a:gd name="connsiteX1" fmla="*/ 1071562 w 2536031"/>
                <a:gd name="connsiteY1" fmla="*/ 311943 h 492918"/>
                <a:gd name="connsiteX2" fmla="*/ 900112 w 2536031"/>
                <a:gd name="connsiteY2" fmla="*/ 340518 h 492918"/>
                <a:gd name="connsiteX3" fmla="*/ 747712 w 2536031"/>
                <a:gd name="connsiteY3" fmla="*/ 376237 h 492918"/>
                <a:gd name="connsiteX4" fmla="*/ 619125 w 2536031"/>
                <a:gd name="connsiteY4" fmla="*/ 407193 h 492918"/>
                <a:gd name="connsiteX5" fmla="*/ 519112 w 2536031"/>
                <a:gd name="connsiteY5" fmla="*/ 440531 h 492918"/>
                <a:gd name="connsiteX6" fmla="*/ 464344 w 2536031"/>
                <a:gd name="connsiteY6" fmla="*/ 466725 h 492918"/>
                <a:gd name="connsiteX7" fmla="*/ 431006 w 2536031"/>
                <a:gd name="connsiteY7" fmla="*/ 481012 h 492918"/>
                <a:gd name="connsiteX8" fmla="*/ 383381 w 2536031"/>
                <a:gd name="connsiteY8" fmla="*/ 490537 h 492918"/>
                <a:gd name="connsiteX9" fmla="*/ 350044 w 2536031"/>
                <a:gd name="connsiteY9" fmla="*/ 492918 h 492918"/>
                <a:gd name="connsiteX10" fmla="*/ 316706 w 2536031"/>
                <a:gd name="connsiteY10" fmla="*/ 490537 h 492918"/>
                <a:gd name="connsiteX11" fmla="*/ 264319 w 2536031"/>
                <a:gd name="connsiteY11" fmla="*/ 473868 h 492918"/>
                <a:gd name="connsiteX12" fmla="*/ 197644 w 2536031"/>
                <a:gd name="connsiteY12" fmla="*/ 440531 h 492918"/>
                <a:gd name="connsiteX13" fmla="*/ 147637 w 2536031"/>
                <a:gd name="connsiteY13" fmla="*/ 407193 h 492918"/>
                <a:gd name="connsiteX14" fmla="*/ 104775 w 2536031"/>
                <a:gd name="connsiteY14" fmla="*/ 373856 h 492918"/>
                <a:gd name="connsiteX15" fmla="*/ 76200 w 2536031"/>
                <a:gd name="connsiteY15" fmla="*/ 345281 h 492918"/>
                <a:gd name="connsiteX16" fmla="*/ 50006 w 2536031"/>
                <a:gd name="connsiteY16" fmla="*/ 316706 h 492918"/>
                <a:gd name="connsiteX17" fmla="*/ 28575 w 2536031"/>
                <a:gd name="connsiteY17" fmla="*/ 288131 h 492918"/>
                <a:gd name="connsiteX18" fmla="*/ 11906 w 2536031"/>
                <a:gd name="connsiteY18" fmla="*/ 259556 h 492918"/>
                <a:gd name="connsiteX19" fmla="*/ 2381 w 2536031"/>
                <a:gd name="connsiteY19" fmla="*/ 230981 h 492918"/>
                <a:gd name="connsiteX20" fmla="*/ 0 w 2536031"/>
                <a:gd name="connsiteY20" fmla="*/ 207168 h 492918"/>
                <a:gd name="connsiteX21" fmla="*/ 2381 w 2536031"/>
                <a:gd name="connsiteY21" fmla="*/ 192881 h 492918"/>
                <a:gd name="connsiteX22" fmla="*/ 11906 w 2536031"/>
                <a:gd name="connsiteY22" fmla="*/ 185737 h 492918"/>
                <a:gd name="connsiteX23" fmla="*/ 28575 w 2536031"/>
                <a:gd name="connsiteY23" fmla="*/ 185737 h 492918"/>
                <a:gd name="connsiteX24" fmla="*/ 64294 w 2536031"/>
                <a:gd name="connsiteY24" fmla="*/ 202406 h 492918"/>
                <a:gd name="connsiteX25" fmla="*/ 142875 w 2536031"/>
                <a:gd name="connsiteY25" fmla="*/ 235743 h 492918"/>
                <a:gd name="connsiteX26" fmla="*/ 211931 w 2536031"/>
                <a:gd name="connsiteY26" fmla="*/ 257175 h 492918"/>
                <a:gd name="connsiteX27" fmla="*/ 273844 w 2536031"/>
                <a:gd name="connsiteY27" fmla="*/ 266700 h 492918"/>
                <a:gd name="connsiteX28" fmla="*/ 340519 w 2536031"/>
                <a:gd name="connsiteY28" fmla="*/ 266700 h 492918"/>
                <a:gd name="connsiteX29" fmla="*/ 454819 w 2536031"/>
                <a:gd name="connsiteY29" fmla="*/ 261937 h 492918"/>
                <a:gd name="connsiteX30" fmla="*/ 650081 w 2536031"/>
                <a:gd name="connsiteY30" fmla="*/ 233362 h 492918"/>
                <a:gd name="connsiteX31" fmla="*/ 728662 w 2536031"/>
                <a:gd name="connsiteY31" fmla="*/ 216693 h 492918"/>
                <a:gd name="connsiteX32" fmla="*/ 881062 w 2536031"/>
                <a:gd name="connsiteY32" fmla="*/ 185737 h 492918"/>
                <a:gd name="connsiteX33" fmla="*/ 1009650 w 2536031"/>
                <a:gd name="connsiteY33" fmla="*/ 164306 h 492918"/>
                <a:gd name="connsiteX34" fmla="*/ 1283494 w 2536031"/>
                <a:gd name="connsiteY34" fmla="*/ 128587 h 492918"/>
                <a:gd name="connsiteX35" fmla="*/ 1519237 w 2536031"/>
                <a:gd name="connsiteY35" fmla="*/ 102393 h 492918"/>
                <a:gd name="connsiteX36" fmla="*/ 1695450 w 2536031"/>
                <a:gd name="connsiteY36" fmla="*/ 85725 h 492918"/>
                <a:gd name="connsiteX37" fmla="*/ 1864519 w 2536031"/>
                <a:gd name="connsiteY37" fmla="*/ 66675 h 492918"/>
                <a:gd name="connsiteX38" fmla="*/ 2066925 w 2536031"/>
                <a:gd name="connsiteY38" fmla="*/ 52387 h 492918"/>
                <a:gd name="connsiteX39" fmla="*/ 2188369 w 2536031"/>
                <a:gd name="connsiteY39" fmla="*/ 42862 h 492918"/>
                <a:gd name="connsiteX40" fmla="*/ 2257425 w 2536031"/>
                <a:gd name="connsiteY40" fmla="*/ 21431 h 492918"/>
                <a:gd name="connsiteX41" fmla="*/ 2314575 w 2536031"/>
                <a:gd name="connsiteY41" fmla="*/ 0 h 492918"/>
                <a:gd name="connsiteX42" fmla="*/ 2357437 w 2536031"/>
                <a:gd name="connsiteY42" fmla="*/ 9525 h 492918"/>
                <a:gd name="connsiteX43" fmla="*/ 2409825 w 2536031"/>
                <a:gd name="connsiteY43" fmla="*/ 33337 h 492918"/>
                <a:gd name="connsiteX44" fmla="*/ 2457450 w 2536031"/>
                <a:gd name="connsiteY44" fmla="*/ 57150 h 492918"/>
                <a:gd name="connsiteX45" fmla="*/ 2490787 w 2536031"/>
                <a:gd name="connsiteY45" fmla="*/ 80962 h 492918"/>
                <a:gd name="connsiteX46" fmla="*/ 2512219 w 2536031"/>
                <a:gd name="connsiteY46" fmla="*/ 104775 h 492918"/>
                <a:gd name="connsiteX47" fmla="*/ 2528887 w 2536031"/>
                <a:gd name="connsiteY47" fmla="*/ 130968 h 492918"/>
                <a:gd name="connsiteX48" fmla="*/ 2536031 w 2536031"/>
                <a:gd name="connsiteY48" fmla="*/ 154781 h 492918"/>
                <a:gd name="connsiteX49" fmla="*/ 2536031 w 2536031"/>
                <a:gd name="connsiteY49" fmla="*/ 173831 h 492918"/>
                <a:gd name="connsiteX50" fmla="*/ 2524125 w 2536031"/>
                <a:gd name="connsiteY50" fmla="*/ 209550 h 492918"/>
                <a:gd name="connsiteX51" fmla="*/ 2509837 w 2536031"/>
                <a:gd name="connsiteY51" fmla="*/ 228600 h 492918"/>
                <a:gd name="connsiteX52" fmla="*/ 2481262 w 2536031"/>
                <a:gd name="connsiteY52" fmla="*/ 233362 h 492918"/>
                <a:gd name="connsiteX53" fmla="*/ 2388394 w 2536031"/>
                <a:gd name="connsiteY53" fmla="*/ 233362 h 492918"/>
                <a:gd name="connsiteX54" fmla="*/ 2281237 w 2536031"/>
                <a:gd name="connsiteY54" fmla="*/ 226218 h 492918"/>
                <a:gd name="connsiteX55" fmla="*/ 2183606 w 2536031"/>
                <a:gd name="connsiteY55" fmla="*/ 214312 h 492918"/>
                <a:gd name="connsiteX56" fmla="*/ 2074069 w 2536031"/>
                <a:gd name="connsiteY56" fmla="*/ 209550 h 492918"/>
                <a:gd name="connsiteX57" fmla="*/ 1935956 w 2536031"/>
                <a:gd name="connsiteY57" fmla="*/ 216693 h 492918"/>
                <a:gd name="connsiteX58" fmla="*/ 1838325 w 2536031"/>
                <a:gd name="connsiteY58" fmla="*/ 223837 h 492918"/>
                <a:gd name="connsiteX59" fmla="*/ 1666875 w 2536031"/>
                <a:gd name="connsiteY59" fmla="*/ 247650 h 492918"/>
                <a:gd name="connsiteX60" fmla="*/ 1304925 w 2536031"/>
                <a:gd name="connsiteY60" fmla="*/ 2786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36031" h="492918">
                  <a:moveTo>
                    <a:pt x="1304925" y="278606"/>
                  </a:moveTo>
                  <a:lnTo>
                    <a:pt x="1071562" y="311943"/>
                  </a:lnTo>
                  <a:lnTo>
                    <a:pt x="900112" y="340518"/>
                  </a:lnTo>
                  <a:lnTo>
                    <a:pt x="747712" y="376237"/>
                  </a:lnTo>
                  <a:lnTo>
                    <a:pt x="619125" y="407193"/>
                  </a:lnTo>
                  <a:lnTo>
                    <a:pt x="519112" y="440531"/>
                  </a:lnTo>
                  <a:lnTo>
                    <a:pt x="464344" y="466725"/>
                  </a:lnTo>
                  <a:lnTo>
                    <a:pt x="431006" y="481012"/>
                  </a:lnTo>
                  <a:lnTo>
                    <a:pt x="383381" y="490537"/>
                  </a:lnTo>
                  <a:lnTo>
                    <a:pt x="350044" y="492918"/>
                  </a:lnTo>
                  <a:lnTo>
                    <a:pt x="316706" y="490537"/>
                  </a:lnTo>
                  <a:lnTo>
                    <a:pt x="264319" y="473868"/>
                  </a:lnTo>
                  <a:lnTo>
                    <a:pt x="197644" y="440531"/>
                  </a:lnTo>
                  <a:lnTo>
                    <a:pt x="147637" y="407193"/>
                  </a:lnTo>
                  <a:lnTo>
                    <a:pt x="104775" y="373856"/>
                  </a:lnTo>
                  <a:lnTo>
                    <a:pt x="76200" y="345281"/>
                  </a:lnTo>
                  <a:lnTo>
                    <a:pt x="50006" y="316706"/>
                  </a:lnTo>
                  <a:lnTo>
                    <a:pt x="28575" y="288131"/>
                  </a:lnTo>
                  <a:lnTo>
                    <a:pt x="11906" y="259556"/>
                  </a:lnTo>
                  <a:lnTo>
                    <a:pt x="2381" y="230981"/>
                  </a:lnTo>
                  <a:lnTo>
                    <a:pt x="0" y="207168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8575" y="185737"/>
                  </a:lnTo>
                  <a:lnTo>
                    <a:pt x="64294" y="202406"/>
                  </a:lnTo>
                  <a:lnTo>
                    <a:pt x="142875" y="235743"/>
                  </a:lnTo>
                  <a:lnTo>
                    <a:pt x="211931" y="257175"/>
                  </a:lnTo>
                  <a:lnTo>
                    <a:pt x="273844" y="266700"/>
                  </a:lnTo>
                  <a:lnTo>
                    <a:pt x="340519" y="266700"/>
                  </a:lnTo>
                  <a:lnTo>
                    <a:pt x="454819" y="261937"/>
                  </a:lnTo>
                  <a:lnTo>
                    <a:pt x="650081" y="233362"/>
                  </a:lnTo>
                  <a:lnTo>
                    <a:pt x="728662" y="216693"/>
                  </a:lnTo>
                  <a:lnTo>
                    <a:pt x="881062" y="185737"/>
                  </a:lnTo>
                  <a:lnTo>
                    <a:pt x="1009650" y="164306"/>
                  </a:lnTo>
                  <a:lnTo>
                    <a:pt x="1283494" y="128587"/>
                  </a:lnTo>
                  <a:lnTo>
                    <a:pt x="1519237" y="102393"/>
                  </a:lnTo>
                  <a:lnTo>
                    <a:pt x="1695450" y="85725"/>
                  </a:lnTo>
                  <a:lnTo>
                    <a:pt x="1864519" y="66675"/>
                  </a:lnTo>
                  <a:lnTo>
                    <a:pt x="2066925" y="52387"/>
                  </a:lnTo>
                  <a:lnTo>
                    <a:pt x="2188369" y="42862"/>
                  </a:lnTo>
                  <a:lnTo>
                    <a:pt x="2257425" y="21431"/>
                  </a:lnTo>
                  <a:lnTo>
                    <a:pt x="2314575" y="0"/>
                  </a:lnTo>
                  <a:lnTo>
                    <a:pt x="2357437" y="9525"/>
                  </a:lnTo>
                  <a:lnTo>
                    <a:pt x="2409825" y="33337"/>
                  </a:lnTo>
                  <a:lnTo>
                    <a:pt x="2457450" y="57150"/>
                  </a:lnTo>
                  <a:lnTo>
                    <a:pt x="2490787" y="80962"/>
                  </a:lnTo>
                  <a:lnTo>
                    <a:pt x="2512219" y="104775"/>
                  </a:lnTo>
                  <a:lnTo>
                    <a:pt x="2528887" y="130968"/>
                  </a:lnTo>
                  <a:lnTo>
                    <a:pt x="2536031" y="154781"/>
                  </a:lnTo>
                  <a:lnTo>
                    <a:pt x="2536031" y="173831"/>
                  </a:lnTo>
                  <a:lnTo>
                    <a:pt x="2524125" y="209550"/>
                  </a:lnTo>
                  <a:lnTo>
                    <a:pt x="2509837" y="228600"/>
                  </a:lnTo>
                  <a:lnTo>
                    <a:pt x="2481262" y="233362"/>
                  </a:lnTo>
                  <a:lnTo>
                    <a:pt x="2388394" y="233362"/>
                  </a:lnTo>
                  <a:lnTo>
                    <a:pt x="2281237" y="226218"/>
                  </a:lnTo>
                  <a:lnTo>
                    <a:pt x="2183606" y="214312"/>
                  </a:lnTo>
                  <a:lnTo>
                    <a:pt x="2074069" y="209550"/>
                  </a:lnTo>
                  <a:lnTo>
                    <a:pt x="1935956" y="216693"/>
                  </a:lnTo>
                  <a:lnTo>
                    <a:pt x="1838325" y="223837"/>
                  </a:lnTo>
                  <a:lnTo>
                    <a:pt x="1666875" y="247650"/>
                  </a:lnTo>
                  <a:lnTo>
                    <a:pt x="13049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5A4375D6-FFF0-460B-B57F-47052AD69C05}"/>
                </a:ext>
              </a:extLst>
            </p:cNvPr>
            <p:cNvSpPr/>
            <p:nvPr/>
          </p:nvSpPr>
          <p:spPr>
            <a:xfrm>
              <a:off x="2613025" y="3113088"/>
              <a:ext cx="433388" cy="968375"/>
            </a:xfrm>
            <a:custGeom>
              <a:avLst/>
              <a:gdLst>
                <a:gd name="connsiteX0" fmla="*/ 185738 w 433388"/>
                <a:gd name="connsiteY0" fmla="*/ 592931 h 969169"/>
                <a:gd name="connsiteX1" fmla="*/ 152400 w 433388"/>
                <a:gd name="connsiteY1" fmla="*/ 330994 h 969169"/>
                <a:gd name="connsiteX2" fmla="*/ 140494 w 433388"/>
                <a:gd name="connsiteY2" fmla="*/ 252412 h 969169"/>
                <a:gd name="connsiteX3" fmla="*/ 123825 w 433388"/>
                <a:gd name="connsiteY3" fmla="*/ 197644 h 969169"/>
                <a:gd name="connsiteX4" fmla="*/ 100013 w 433388"/>
                <a:gd name="connsiteY4" fmla="*/ 152400 h 969169"/>
                <a:gd name="connsiteX5" fmla="*/ 76200 w 433388"/>
                <a:gd name="connsiteY5" fmla="*/ 119062 h 969169"/>
                <a:gd name="connsiteX6" fmla="*/ 47625 w 433388"/>
                <a:gd name="connsiteY6" fmla="*/ 90487 h 969169"/>
                <a:gd name="connsiteX7" fmla="*/ 21432 w 433388"/>
                <a:gd name="connsiteY7" fmla="*/ 61912 h 969169"/>
                <a:gd name="connsiteX8" fmla="*/ 7144 w 433388"/>
                <a:gd name="connsiteY8" fmla="*/ 42862 h 969169"/>
                <a:gd name="connsiteX9" fmla="*/ 0 w 433388"/>
                <a:gd name="connsiteY9" fmla="*/ 21431 h 969169"/>
                <a:gd name="connsiteX10" fmla="*/ 4763 w 433388"/>
                <a:gd name="connsiteY10" fmla="*/ 7144 h 969169"/>
                <a:gd name="connsiteX11" fmla="*/ 21432 w 433388"/>
                <a:gd name="connsiteY11" fmla="*/ 0 h 969169"/>
                <a:gd name="connsiteX12" fmla="*/ 52388 w 433388"/>
                <a:gd name="connsiteY12" fmla="*/ 2381 h 969169"/>
                <a:gd name="connsiteX13" fmla="*/ 114300 w 433388"/>
                <a:gd name="connsiteY13" fmla="*/ 7144 h 969169"/>
                <a:gd name="connsiteX14" fmla="*/ 183357 w 433388"/>
                <a:gd name="connsiteY14" fmla="*/ 16669 h 969169"/>
                <a:gd name="connsiteX15" fmla="*/ 245269 w 433388"/>
                <a:gd name="connsiteY15" fmla="*/ 28575 h 969169"/>
                <a:gd name="connsiteX16" fmla="*/ 297657 w 433388"/>
                <a:gd name="connsiteY16" fmla="*/ 45244 h 969169"/>
                <a:gd name="connsiteX17" fmla="*/ 326232 w 433388"/>
                <a:gd name="connsiteY17" fmla="*/ 69056 h 969169"/>
                <a:gd name="connsiteX18" fmla="*/ 340519 w 433388"/>
                <a:gd name="connsiteY18" fmla="*/ 178594 h 969169"/>
                <a:gd name="connsiteX19" fmla="*/ 366713 w 433388"/>
                <a:gd name="connsiteY19" fmla="*/ 342900 h 969169"/>
                <a:gd name="connsiteX20" fmla="*/ 385763 w 433388"/>
                <a:gd name="connsiteY20" fmla="*/ 464344 h 969169"/>
                <a:gd name="connsiteX21" fmla="*/ 400050 w 433388"/>
                <a:gd name="connsiteY21" fmla="*/ 578644 h 969169"/>
                <a:gd name="connsiteX22" fmla="*/ 416719 w 433388"/>
                <a:gd name="connsiteY22" fmla="*/ 697706 h 969169"/>
                <a:gd name="connsiteX23" fmla="*/ 433388 w 433388"/>
                <a:gd name="connsiteY23" fmla="*/ 852487 h 969169"/>
                <a:gd name="connsiteX24" fmla="*/ 433388 w 433388"/>
                <a:gd name="connsiteY24" fmla="*/ 907256 h 969169"/>
                <a:gd name="connsiteX25" fmla="*/ 426244 w 433388"/>
                <a:gd name="connsiteY25" fmla="*/ 935831 h 969169"/>
                <a:gd name="connsiteX26" fmla="*/ 416719 w 433388"/>
                <a:gd name="connsiteY26" fmla="*/ 954881 h 969169"/>
                <a:gd name="connsiteX27" fmla="*/ 402432 w 433388"/>
                <a:gd name="connsiteY27" fmla="*/ 966787 h 969169"/>
                <a:gd name="connsiteX28" fmla="*/ 392907 w 433388"/>
                <a:gd name="connsiteY28" fmla="*/ 969169 h 969169"/>
                <a:gd name="connsiteX29" fmla="*/ 371475 w 433388"/>
                <a:gd name="connsiteY29" fmla="*/ 966787 h 969169"/>
                <a:gd name="connsiteX30" fmla="*/ 333375 w 433388"/>
                <a:gd name="connsiteY30" fmla="*/ 952500 h 969169"/>
                <a:gd name="connsiteX31" fmla="*/ 288132 w 433388"/>
                <a:gd name="connsiteY31" fmla="*/ 928687 h 969169"/>
                <a:gd name="connsiteX32" fmla="*/ 259557 w 433388"/>
                <a:gd name="connsiteY32" fmla="*/ 909637 h 969169"/>
                <a:gd name="connsiteX33" fmla="*/ 242888 w 433388"/>
                <a:gd name="connsiteY33" fmla="*/ 892969 h 969169"/>
                <a:gd name="connsiteX34" fmla="*/ 226219 w 433388"/>
                <a:gd name="connsiteY34" fmla="*/ 864394 h 969169"/>
                <a:gd name="connsiteX35" fmla="*/ 214313 w 433388"/>
                <a:gd name="connsiteY35" fmla="*/ 814387 h 969169"/>
                <a:gd name="connsiteX36" fmla="*/ 207169 w 433388"/>
                <a:gd name="connsiteY36" fmla="*/ 738187 h 969169"/>
                <a:gd name="connsiteX37" fmla="*/ 185738 w 433388"/>
                <a:gd name="connsiteY37" fmla="*/ 59293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3388" h="969169">
                  <a:moveTo>
                    <a:pt x="185738" y="592931"/>
                  </a:moveTo>
                  <a:lnTo>
                    <a:pt x="152400" y="330994"/>
                  </a:lnTo>
                  <a:lnTo>
                    <a:pt x="140494" y="252412"/>
                  </a:lnTo>
                  <a:lnTo>
                    <a:pt x="123825" y="197644"/>
                  </a:lnTo>
                  <a:lnTo>
                    <a:pt x="100013" y="152400"/>
                  </a:lnTo>
                  <a:lnTo>
                    <a:pt x="76200" y="119062"/>
                  </a:lnTo>
                  <a:lnTo>
                    <a:pt x="47625" y="90487"/>
                  </a:lnTo>
                  <a:lnTo>
                    <a:pt x="21432" y="61912"/>
                  </a:lnTo>
                  <a:lnTo>
                    <a:pt x="7144" y="42862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52388" y="2381"/>
                  </a:lnTo>
                  <a:lnTo>
                    <a:pt x="114300" y="7144"/>
                  </a:lnTo>
                  <a:lnTo>
                    <a:pt x="183357" y="16669"/>
                  </a:lnTo>
                  <a:lnTo>
                    <a:pt x="245269" y="28575"/>
                  </a:lnTo>
                  <a:lnTo>
                    <a:pt x="297657" y="45244"/>
                  </a:lnTo>
                  <a:lnTo>
                    <a:pt x="326232" y="69056"/>
                  </a:lnTo>
                  <a:lnTo>
                    <a:pt x="340519" y="178594"/>
                  </a:lnTo>
                  <a:lnTo>
                    <a:pt x="366713" y="342900"/>
                  </a:lnTo>
                  <a:lnTo>
                    <a:pt x="385763" y="464344"/>
                  </a:lnTo>
                  <a:lnTo>
                    <a:pt x="400050" y="578644"/>
                  </a:lnTo>
                  <a:lnTo>
                    <a:pt x="416719" y="697706"/>
                  </a:lnTo>
                  <a:lnTo>
                    <a:pt x="433388" y="852487"/>
                  </a:lnTo>
                  <a:lnTo>
                    <a:pt x="433388" y="907256"/>
                  </a:lnTo>
                  <a:lnTo>
                    <a:pt x="426244" y="935831"/>
                  </a:lnTo>
                  <a:lnTo>
                    <a:pt x="416719" y="954881"/>
                  </a:lnTo>
                  <a:lnTo>
                    <a:pt x="402432" y="966787"/>
                  </a:lnTo>
                  <a:lnTo>
                    <a:pt x="392907" y="969169"/>
                  </a:lnTo>
                  <a:lnTo>
                    <a:pt x="371475" y="966787"/>
                  </a:lnTo>
                  <a:lnTo>
                    <a:pt x="333375" y="952500"/>
                  </a:lnTo>
                  <a:lnTo>
                    <a:pt x="288132" y="928687"/>
                  </a:lnTo>
                  <a:lnTo>
                    <a:pt x="259557" y="909637"/>
                  </a:lnTo>
                  <a:lnTo>
                    <a:pt x="242888" y="892969"/>
                  </a:lnTo>
                  <a:lnTo>
                    <a:pt x="226219" y="864394"/>
                  </a:lnTo>
                  <a:lnTo>
                    <a:pt x="214313" y="814387"/>
                  </a:lnTo>
                  <a:lnTo>
                    <a:pt x="207169" y="738187"/>
                  </a:lnTo>
                  <a:lnTo>
                    <a:pt x="18573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5464F229-6D4A-44FB-85CF-B56664E60D31}"/>
                </a:ext>
              </a:extLst>
            </p:cNvPr>
            <p:cNvSpPr/>
            <p:nvPr/>
          </p:nvSpPr>
          <p:spPr>
            <a:xfrm>
              <a:off x="4875213" y="2817813"/>
              <a:ext cx="2305050" cy="590550"/>
            </a:xfrm>
            <a:custGeom>
              <a:avLst/>
              <a:gdLst>
                <a:gd name="connsiteX0" fmla="*/ 1521619 w 2305050"/>
                <a:gd name="connsiteY0" fmla="*/ 283369 h 590550"/>
                <a:gd name="connsiteX1" fmla="*/ 1245394 w 2305050"/>
                <a:gd name="connsiteY1" fmla="*/ 340519 h 590550"/>
                <a:gd name="connsiteX2" fmla="*/ 1092994 w 2305050"/>
                <a:gd name="connsiteY2" fmla="*/ 373856 h 590550"/>
                <a:gd name="connsiteX3" fmla="*/ 897731 w 2305050"/>
                <a:gd name="connsiteY3" fmla="*/ 431006 h 590550"/>
                <a:gd name="connsiteX4" fmla="*/ 745331 w 2305050"/>
                <a:gd name="connsiteY4" fmla="*/ 464344 h 590550"/>
                <a:gd name="connsiteX5" fmla="*/ 597694 w 2305050"/>
                <a:gd name="connsiteY5" fmla="*/ 509587 h 590550"/>
                <a:gd name="connsiteX6" fmla="*/ 542925 w 2305050"/>
                <a:gd name="connsiteY6" fmla="*/ 531019 h 590550"/>
                <a:gd name="connsiteX7" fmla="*/ 476250 w 2305050"/>
                <a:gd name="connsiteY7" fmla="*/ 557212 h 590550"/>
                <a:gd name="connsiteX8" fmla="*/ 409575 w 2305050"/>
                <a:gd name="connsiteY8" fmla="*/ 581025 h 590550"/>
                <a:gd name="connsiteX9" fmla="*/ 364331 w 2305050"/>
                <a:gd name="connsiteY9" fmla="*/ 590550 h 590550"/>
                <a:gd name="connsiteX10" fmla="*/ 333375 w 2305050"/>
                <a:gd name="connsiteY10" fmla="*/ 590550 h 590550"/>
                <a:gd name="connsiteX11" fmla="*/ 304800 w 2305050"/>
                <a:gd name="connsiteY11" fmla="*/ 583406 h 590550"/>
                <a:gd name="connsiteX12" fmla="*/ 252412 w 2305050"/>
                <a:gd name="connsiteY12" fmla="*/ 554831 h 590550"/>
                <a:gd name="connsiteX13" fmla="*/ 142875 w 2305050"/>
                <a:gd name="connsiteY13" fmla="*/ 473869 h 590550"/>
                <a:gd name="connsiteX14" fmla="*/ 59531 w 2305050"/>
                <a:gd name="connsiteY14" fmla="*/ 404812 h 590550"/>
                <a:gd name="connsiteX15" fmla="*/ 33337 w 2305050"/>
                <a:gd name="connsiteY15" fmla="*/ 378619 h 590550"/>
                <a:gd name="connsiteX16" fmla="*/ 21431 w 2305050"/>
                <a:gd name="connsiteY16" fmla="*/ 366712 h 590550"/>
                <a:gd name="connsiteX17" fmla="*/ 7144 w 2305050"/>
                <a:gd name="connsiteY17" fmla="*/ 342900 h 590550"/>
                <a:gd name="connsiteX18" fmla="*/ 0 w 2305050"/>
                <a:gd name="connsiteY18" fmla="*/ 311944 h 590550"/>
                <a:gd name="connsiteX19" fmla="*/ 0 w 2305050"/>
                <a:gd name="connsiteY19" fmla="*/ 292894 h 590550"/>
                <a:gd name="connsiteX20" fmla="*/ 4762 w 2305050"/>
                <a:gd name="connsiteY20" fmla="*/ 278606 h 590550"/>
                <a:gd name="connsiteX21" fmla="*/ 23812 w 2305050"/>
                <a:gd name="connsiteY21" fmla="*/ 271462 h 590550"/>
                <a:gd name="connsiteX22" fmla="*/ 50006 w 2305050"/>
                <a:gd name="connsiteY22" fmla="*/ 271462 h 590550"/>
                <a:gd name="connsiteX23" fmla="*/ 88106 w 2305050"/>
                <a:gd name="connsiteY23" fmla="*/ 283369 h 590550"/>
                <a:gd name="connsiteX24" fmla="*/ 171450 w 2305050"/>
                <a:gd name="connsiteY24" fmla="*/ 311944 h 590550"/>
                <a:gd name="connsiteX25" fmla="*/ 233362 w 2305050"/>
                <a:gd name="connsiteY25" fmla="*/ 333375 h 590550"/>
                <a:gd name="connsiteX26" fmla="*/ 295275 w 2305050"/>
                <a:gd name="connsiteY26" fmla="*/ 345281 h 590550"/>
                <a:gd name="connsiteX27" fmla="*/ 333375 w 2305050"/>
                <a:gd name="connsiteY27" fmla="*/ 342900 h 590550"/>
                <a:gd name="connsiteX28" fmla="*/ 509587 w 2305050"/>
                <a:gd name="connsiteY28" fmla="*/ 311944 h 590550"/>
                <a:gd name="connsiteX29" fmla="*/ 726281 w 2305050"/>
                <a:gd name="connsiteY29" fmla="*/ 269081 h 590550"/>
                <a:gd name="connsiteX30" fmla="*/ 928687 w 2305050"/>
                <a:gd name="connsiteY30" fmla="*/ 228600 h 590550"/>
                <a:gd name="connsiteX31" fmla="*/ 1104900 w 2305050"/>
                <a:gd name="connsiteY31" fmla="*/ 195262 h 590550"/>
                <a:gd name="connsiteX32" fmla="*/ 1378744 w 2305050"/>
                <a:gd name="connsiteY32" fmla="*/ 133350 h 590550"/>
                <a:gd name="connsiteX33" fmla="*/ 1643062 w 2305050"/>
                <a:gd name="connsiteY33" fmla="*/ 85725 h 590550"/>
                <a:gd name="connsiteX34" fmla="*/ 1809750 w 2305050"/>
                <a:gd name="connsiteY34" fmla="*/ 61912 h 590550"/>
                <a:gd name="connsiteX35" fmla="*/ 1883569 w 2305050"/>
                <a:gd name="connsiteY35" fmla="*/ 52387 h 590550"/>
                <a:gd name="connsiteX36" fmla="*/ 1921669 w 2305050"/>
                <a:gd name="connsiteY36" fmla="*/ 33337 h 590550"/>
                <a:gd name="connsiteX37" fmla="*/ 1971675 w 2305050"/>
                <a:gd name="connsiteY37" fmla="*/ 11906 h 590550"/>
                <a:gd name="connsiteX38" fmla="*/ 2012156 w 2305050"/>
                <a:gd name="connsiteY38" fmla="*/ 0 h 590550"/>
                <a:gd name="connsiteX39" fmla="*/ 2035969 w 2305050"/>
                <a:gd name="connsiteY39" fmla="*/ 4762 h 590550"/>
                <a:gd name="connsiteX40" fmla="*/ 2059781 w 2305050"/>
                <a:gd name="connsiteY40" fmla="*/ 21431 h 590550"/>
                <a:gd name="connsiteX41" fmla="*/ 2143125 w 2305050"/>
                <a:gd name="connsiteY41" fmla="*/ 92869 h 590550"/>
                <a:gd name="connsiteX42" fmla="*/ 2228850 w 2305050"/>
                <a:gd name="connsiteY42" fmla="*/ 169069 h 590550"/>
                <a:gd name="connsiteX43" fmla="*/ 2266950 w 2305050"/>
                <a:gd name="connsiteY43" fmla="*/ 207169 h 590550"/>
                <a:gd name="connsiteX44" fmla="*/ 2290762 w 2305050"/>
                <a:gd name="connsiteY44" fmla="*/ 238125 h 590550"/>
                <a:gd name="connsiteX45" fmla="*/ 2302669 w 2305050"/>
                <a:gd name="connsiteY45" fmla="*/ 261937 h 590550"/>
                <a:gd name="connsiteX46" fmla="*/ 2305050 w 2305050"/>
                <a:gd name="connsiteY46" fmla="*/ 288131 h 590550"/>
                <a:gd name="connsiteX47" fmla="*/ 2300287 w 2305050"/>
                <a:gd name="connsiteY47" fmla="*/ 328612 h 590550"/>
                <a:gd name="connsiteX48" fmla="*/ 2283619 w 2305050"/>
                <a:gd name="connsiteY48" fmla="*/ 366712 h 590550"/>
                <a:gd name="connsiteX49" fmla="*/ 2271712 w 2305050"/>
                <a:gd name="connsiteY49" fmla="*/ 390525 h 590550"/>
                <a:gd name="connsiteX50" fmla="*/ 1928812 w 2305050"/>
                <a:gd name="connsiteY50" fmla="*/ 280987 h 590550"/>
                <a:gd name="connsiteX51" fmla="*/ 1905000 w 2305050"/>
                <a:gd name="connsiteY51" fmla="*/ 261937 h 590550"/>
                <a:gd name="connsiteX52" fmla="*/ 1885950 w 2305050"/>
                <a:gd name="connsiteY52" fmla="*/ 252412 h 590550"/>
                <a:gd name="connsiteX53" fmla="*/ 1857375 w 2305050"/>
                <a:gd name="connsiteY53" fmla="*/ 240506 h 590550"/>
                <a:gd name="connsiteX54" fmla="*/ 1824037 w 2305050"/>
                <a:gd name="connsiteY54" fmla="*/ 233362 h 590550"/>
                <a:gd name="connsiteX55" fmla="*/ 1788319 w 2305050"/>
                <a:gd name="connsiteY55" fmla="*/ 230981 h 590550"/>
                <a:gd name="connsiteX56" fmla="*/ 1731169 w 2305050"/>
                <a:gd name="connsiteY56" fmla="*/ 238125 h 590550"/>
                <a:gd name="connsiteX57" fmla="*/ 1521619 w 2305050"/>
                <a:gd name="connsiteY57" fmla="*/ 28336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05050" h="590550">
                  <a:moveTo>
                    <a:pt x="1521619" y="283369"/>
                  </a:moveTo>
                  <a:lnTo>
                    <a:pt x="1245394" y="340519"/>
                  </a:lnTo>
                  <a:lnTo>
                    <a:pt x="1092994" y="373856"/>
                  </a:lnTo>
                  <a:lnTo>
                    <a:pt x="897731" y="431006"/>
                  </a:lnTo>
                  <a:lnTo>
                    <a:pt x="745331" y="464344"/>
                  </a:lnTo>
                  <a:lnTo>
                    <a:pt x="597694" y="509587"/>
                  </a:lnTo>
                  <a:lnTo>
                    <a:pt x="542925" y="531019"/>
                  </a:lnTo>
                  <a:lnTo>
                    <a:pt x="476250" y="557212"/>
                  </a:lnTo>
                  <a:lnTo>
                    <a:pt x="409575" y="581025"/>
                  </a:lnTo>
                  <a:lnTo>
                    <a:pt x="364331" y="590550"/>
                  </a:lnTo>
                  <a:lnTo>
                    <a:pt x="333375" y="590550"/>
                  </a:lnTo>
                  <a:lnTo>
                    <a:pt x="304800" y="583406"/>
                  </a:lnTo>
                  <a:lnTo>
                    <a:pt x="252412" y="554831"/>
                  </a:lnTo>
                  <a:lnTo>
                    <a:pt x="142875" y="473869"/>
                  </a:lnTo>
                  <a:lnTo>
                    <a:pt x="59531" y="404812"/>
                  </a:lnTo>
                  <a:lnTo>
                    <a:pt x="33337" y="378619"/>
                  </a:lnTo>
                  <a:lnTo>
                    <a:pt x="21431" y="366712"/>
                  </a:lnTo>
                  <a:lnTo>
                    <a:pt x="7144" y="342900"/>
                  </a:lnTo>
                  <a:lnTo>
                    <a:pt x="0" y="311944"/>
                  </a:lnTo>
                  <a:lnTo>
                    <a:pt x="0" y="292894"/>
                  </a:lnTo>
                  <a:lnTo>
                    <a:pt x="4762" y="278606"/>
                  </a:lnTo>
                  <a:lnTo>
                    <a:pt x="23812" y="271462"/>
                  </a:lnTo>
                  <a:lnTo>
                    <a:pt x="50006" y="271462"/>
                  </a:lnTo>
                  <a:lnTo>
                    <a:pt x="88106" y="283369"/>
                  </a:lnTo>
                  <a:lnTo>
                    <a:pt x="171450" y="311944"/>
                  </a:lnTo>
                  <a:lnTo>
                    <a:pt x="233362" y="333375"/>
                  </a:lnTo>
                  <a:lnTo>
                    <a:pt x="295275" y="345281"/>
                  </a:lnTo>
                  <a:lnTo>
                    <a:pt x="333375" y="342900"/>
                  </a:lnTo>
                  <a:lnTo>
                    <a:pt x="509587" y="311944"/>
                  </a:lnTo>
                  <a:lnTo>
                    <a:pt x="726281" y="269081"/>
                  </a:lnTo>
                  <a:lnTo>
                    <a:pt x="928687" y="228600"/>
                  </a:lnTo>
                  <a:lnTo>
                    <a:pt x="1104900" y="195262"/>
                  </a:lnTo>
                  <a:lnTo>
                    <a:pt x="1378744" y="133350"/>
                  </a:lnTo>
                  <a:lnTo>
                    <a:pt x="1643062" y="85725"/>
                  </a:lnTo>
                  <a:lnTo>
                    <a:pt x="1809750" y="61912"/>
                  </a:lnTo>
                  <a:lnTo>
                    <a:pt x="1883569" y="52387"/>
                  </a:lnTo>
                  <a:lnTo>
                    <a:pt x="1921669" y="33337"/>
                  </a:lnTo>
                  <a:lnTo>
                    <a:pt x="1971675" y="11906"/>
                  </a:lnTo>
                  <a:lnTo>
                    <a:pt x="2012156" y="0"/>
                  </a:lnTo>
                  <a:lnTo>
                    <a:pt x="2035969" y="4762"/>
                  </a:lnTo>
                  <a:lnTo>
                    <a:pt x="2059781" y="21431"/>
                  </a:lnTo>
                  <a:lnTo>
                    <a:pt x="2143125" y="92869"/>
                  </a:lnTo>
                  <a:lnTo>
                    <a:pt x="2228850" y="169069"/>
                  </a:lnTo>
                  <a:lnTo>
                    <a:pt x="2266950" y="207169"/>
                  </a:lnTo>
                  <a:lnTo>
                    <a:pt x="2290762" y="238125"/>
                  </a:lnTo>
                  <a:lnTo>
                    <a:pt x="2302669" y="261937"/>
                  </a:lnTo>
                  <a:lnTo>
                    <a:pt x="2305050" y="288131"/>
                  </a:lnTo>
                  <a:lnTo>
                    <a:pt x="2300287" y="328612"/>
                  </a:lnTo>
                  <a:lnTo>
                    <a:pt x="2283619" y="366712"/>
                  </a:lnTo>
                  <a:lnTo>
                    <a:pt x="2271712" y="390525"/>
                  </a:lnTo>
                  <a:lnTo>
                    <a:pt x="1928812" y="280987"/>
                  </a:lnTo>
                  <a:lnTo>
                    <a:pt x="1905000" y="261937"/>
                  </a:lnTo>
                  <a:lnTo>
                    <a:pt x="1885950" y="252412"/>
                  </a:lnTo>
                  <a:lnTo>
                    <a:pt x="1857375" y="240506"/>
                  </a:lnTo>
                  <a:lnTo>
                    <a:pt x="1824037" y="233362"/>
                  </a:lnTo>
                  <a:lnTo>
                    <a:pt x="1788319" y="230981"/>
                  </a:lnTo>
                  <a:lnTo>
                    <a:pt x="1731169" y="238125"/>
                  </a:lnTo>
                  <a:lnTo>
                    <a:pt x="152161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45B030C9-7E56-44C6-AF84-634F12DFFD1F}"/>
                </a:ext>
              </a:extLst>
            </p:cNvPr>
            <p:cNvSpPr/>
            <p:nvPr/>
          </p:nvSpPr>
          <p:spPr>
            <a:xfrm>
              <a:off x="2900363" y="1619250"/>
              <a:ext cx="503237" cy="1287463"/>
            </a:xfrm>
            <a:custGeom>
              <a:avLst/>
              <a:gdLst>
                <a:gd name="connsiteX0" fmla="*/ 292893 w 502443"/>
                <a:gd name="connsiteY0" fmla="*/ 871538 h 1288256"/>
                <a:gd name="connsiteX1" fmla="*/ 250031 w 502443"/>
                <a:gd name="connsiteY1" fmla="*/ 566738 h 1288256"/>
                <a:gd name="connsiteX2" fmla="*/ 219075 w 502443"/>
                <a:gd name="connsiteY2" fmla="*/ 364331 h 1288256"/>
                <a:gd name="connsiteX3" fmla="*/ 202406 w 502443"/>
                <a:gd name="connsiteY3" fmla="*/ 288131 h 1288256"/>
                <a:gd name="connsiteX4" fmla="*/ 192881 w 502443"/>
                <a:gd name="connsiteY4" fmla="*/ 250031 h 1288256"/>
                <a:gd name="connsiteX5" fmla="*/ 178593 w 502443"/>
                <a:gd name="connsiteY5" fmla="*/ 216694 h 1288256"/>
                <a:gd name="connsiteX6" fmla="*/ 154781 w 502443"/>
                <a:gd name="connsiteY6" fmla="*/ 185738 h 1288256"/>
                <a:gd name="connsiteX7" fmla="*/ 97631 w 502443"/>
                <a:gd name="connsiteY7" fmla="*/ 135731 h 1288256"/>
                <a:gd name="connsiteX8" fmla="*/ 38100 w 502443"/>
                <a:gd name="connsiteY8" fmla="*/ 90488 h 1288256"/>
                <a:gd name="connsiteX9" fmla="*/ 14287 w 502443"/>
                <a:gd name="connsiteY9" fmla="*/ 76200 h 1288256"/>
                <a:gd name="connsiteX10" fmla="*/ 2381 w 502443"/>
                <a:gd name="connsiteY10" fmla="*/ 59531 h 1288256"/>
                <a:gd name="connsiteX11" fmla="*/ 0 w 502443"/>
                <a:gd name="connsiteY11" fmla="*/ 40481 h 1288256"/>
                <a:gd name="connsiteX12" fmla="*/ 2381 w 502443"/>
                <a:gd name="connsiteY12" fmla="*/ 23813 h 1288256"/>
                <a:gd name="connsiteX13" fmla="*/ 14287 w 502443"/>
                <a:gd name="connsiteY13" fmla="*/ 9525 h 1288256"/>
                <a:gd name="connsiteX14" fmla="*/ 54768 w 502443"/>
                <a:gd name="connsiteY14" fmla="*/ 0 h 1288256"/>
                <a:gd name="connsiteX15" fmla="*/ 111918 w 502443"/>
                <a:gd name="connsiteY15" fmla="*/ 4763 h 1288256"/>
                <a:gd name="connsiteX16" fmla="*/ 192881 w 502443"/>
                <a:gd name="connsiteY16" fmla="*/ 23813 h 1288256"/>
                <a:gd name="connsiteX17" fmla="*/ 273843 w 502443"/>
                <a:gd name="connsiteY17" fmla="*/ 50006 h 1288256"/>
                <a:gd name="connsiteX18" fmla="*/ 328612 w 502443"/>
                <a:gd name="connsiteY18" fmla="*/ 76200 h 1288256"/>
                <a:gd name="connsiteX19" fmla="*/ 378618 w 502443"/>
                <a:gd name="connsiteY19" fmla="*/ 109538 h 1288256"/>
                <a:gd name="connsiteX20" fmla="*/ 426243 w 502443"/>
                <a:gd name="connsiteY20" fmla="*/ 147638 h 1288256"/>
                <a:gd name="connsiteX21" fmla="*/ 450056 w 502443"/>
                <a:gd name="connsiteY21" fmla="*/ 169069 h 1288256"/>
                <a:gd name="connsiteX22" fmla="*/ 464343 w 502443"/>
                <a:gd name="connsiteY22" fmla="*/ 183356 h 1288256"/>
                <a:gd name="connsiteX23" fmla="*/ 471487 w 502443"/>
                <a:gd name="connsiteY23" fmla="*/ 195263 h 1288256"/>
                <a:gd name="connsiteX24" fmla="*/ 471487 w 502443"/>
                <a:gd name="connsiteY24" fmla="*/ 211931 h 1288256"/>
                <a:gd name="connsiteX25" fmla="*/ 459581 w 502443"/>
                <a:gd name="connsiteY25" fmla="*/ 261938 h 1288256"/>
                <a:gd name="connsiteX26" fmla="*/ 450056 w 502443"/>
                <a:gd name="connsiteY26" fmla="*/ 300038 h 1288256"/>
                <a:gd name="connsiteX27" fmla="*/ 447675 w 502443"/>
                <a:gd name="connsiteY27" fmla="*/ 350044 h 1288256"/>
                <a:gd name="connsiteX28" fmla="*/ 447675 w 502443"/>
                <a:gd name="connsiteY28" fmla="*/ 414338 h 1288256"/>
                <a:gd name="connsiteX29" fmla="*/ 452437 w 502443"/>
                <a:gd name="connsiteY29" fmla="*/ 481013 h 1288256"/>
                <a:gd name="connsiteX30" fmla="*/ 464343 w 502443"/>
                <a:gd name="connsiteY30" fmla="*/ 597694 h 1288256"/>
                <a:gd name="connsiteX31" fmla="*/ 481012 w 502443"/>
                <a:gd name="connsiteY31" fmla="*/ 740569 h 1288256"/>
                <a:gd name="connsiteX32" fmla="*/ 492918 w 502443"/>
                <a:gd name="connsiteY32" fmla="*/ 926306 h 1288256"/>
                <a:gd name="connsiteX33" fmla="*/ 500062 w 502443"/>
                <a:gd name="connsiteY33" fmla="*/ 1097756 h 1288256"/>
                <a:gd name="connsiteX34" fmla="*/ 502443 w 502443"/>
                <a:gd name="connsiteY34" fmla="*/ 1164431 h 1288256"/>
                <a:gd name="connsiteX35" fmla="*/ 492918 w 502443"/>
                <a:gd name="connsiteY35" fmla="*/ 1202531 h 1288256"/>
                <a:gd name="connsiteX36" fmla="*/ 473868 w 502443"/>
                <a:gd name="connsiteY36" fmla="*/ 1250156 h 1288256"/>
                <a:gd name="connsiteX37" fmla="*/ 459581 w 502443"/>
                <a:gd name="connsiteY37" fmla="*/ 1269206 h 1288256"/>
                <a:gd name="connsiteX38" fmla="*/ 440531 w 502443"/>
                <a:gd name="connsiteY38" fmla="*/ 1285875 h 1288256"/>
                <a:gd name="connsiteX39" fmla="*/ 423862 w 502443"/>
                <a:gd name="connsiteY39" fmla="*/ 1288256 h 1288256"/>
                <a:gd name="connsiteX40" fmla="*/ 400050 w 502443"/>
                <a:gd name="connsiteY40" fmla="*/ 1281113 h 1288256"/>
                <a:gd name="connsiteX41" fmla="*/ 378618 w 502443"/>
                <a:gd name="connsiteY41" fmla="*/ 1266825 h 1288256"/>
                <a:gd name="connsiteX42" fmla="*/ 361950 w 502443"/>
                <a:gd name="connsiteY42" fmla="*/ 1245394 h 1288256"/>
                <a:gd name="connsiteX43" fmla="*/ 338137 w 502443"/>
                <a:gd name="connsiteY43" fmla="*/ 1162050 h 1288256"/>
                <a:gd name="connsiteX44" fmla="*/ 307181 w 502443"/>
                <a:gd name="connsiteY44" fmla="*/ 985838 h 1288256"/>
                <a:gd name="connsiteX45" fmla="*/ 292893 w 502443"/>
                <a:gd name="connsiteY45" fmla="*/ 87153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288256">
                  <a:moveTo>
                    <a:pt x="292893" y="871538"/>
                  </a:moveTo>
                  <a:lnTo>
                    <a:pt x="250031" y="566738"/>
                  </a:lnTo>
                  <a:lnTo>
                    <a:pt x="219075" y="364331"/>
                  </a:lnTo>
                  <a:lnTo>
                    <a:pt x="202406" y="288131"/>
                  </a:lnTo>
                  <a:lnTo>
                    <a:pt x="192881" y="250031"/>
                  </a:lnTo>
                  <a:lnTo>
                    <a:pt x="178593" y="216694"/>
                  </a:lnTo>
                  <a:lnTo>
                    <a:pt x="154781" y="185738"/>
                  </a:lnTo>
                  <a:lnTo>
                    <a:pt x="97631" y="135731"/>
                  </a:lnTo>
                  <a:lnTo>
                    <a:pt x="38100" y="90488"/>
                  </a:lnTo>
                  <a:lnTo>
                    <a:pt x="14287" y="76200"/>
                  </a:lnTo>
                  <a:lnTo>
                    <a:pt x="2381" y="59531"/>
                  </a:lnTo>
                  <a:lnTo>
                    <a:pt x="0" y="40481"/>
                  </a:lnTo>
                  <a:lnTo>
                    <a:pt x="2381" y="23813"/>
                  </a:lnTo>
                  <a:lnTo>
                    <a:pt x="14287" y="9525"/>
                  </a:lnTo>
                  <a:lnTo>
                    <a:pt x="54768" y="0"/>
                  </a:lnTo>
                  <a:lnTo>
                    <a:pt x="111918" y="4763"/>
                  </a:lnTo>
                  <a:lnTo>
                    <a:pt x="192881" y="23813"/>
                  </a:lnTo>
                  <a:lnTo>
                    <a:pt x="273843" y="50006"/>
                  </a:lnTo>
                  <a:lnTo>
                    <a:pt x="328612" y="76200"/>
                  </a:lnTo>
                  <a:lnTo>
                    <a:pt x="378618" y="109538"/>
                  </a:lnTo>
                  <a:lnTo>
                    <a:pt x="426243" y="147638"/>
                  </a:lnTo>
                  <a:lnTo>
                    <a:pt x="450056" y="169069"/>
                  </a:lnTo>
                  <a:lnTo>
                    <a:pt x="464343" y="183356"/>
                  </a:lnTo>
                  <a:lnTo>
                    <a:pt x="471487" y="195263"/>
                  </a:lnTo>
                  <a:lnTo>
                    <a:pt x="471487" y="211931"/>
                  </a:lnTo>
                  <a:lnTo>
                    <a:pt x="459581" y="261938"/>
                  </a:lnTo>
                  <a:lnTo>
                    <a:pt x="450056" y="300038"/>
                  </a:lnTo>
                  <a:lnTo>
                    <a:pt x="447675" y="350044"/>
                  </a:lnTo>
                  <a:lnTo>
                    <a:pt x="447675" y="414338"/>
                  </a:lnTo>
                  <a:lnTo>
                    <a:pt x="452437" y="481013"/>
                  </a:lnTo>
                  <a:lnTo>
                    <a:pt x="464343" y="597694"/>
                  </a:lnTo>
                  <a:lnTo>
                    <a:pt x="481012" y="740569"/>
                  </a:lnTo>
                  <a:lnTo>
                    <a:pt x="492918" y="926306"/>
                  </a:lnTo>
                  <a:lnTo>
                    <a:pt x="500062" y="1097756"/>
                  </a:lnTo>
                  <a:cubicBezTo>
                    <a:pt x="500856" y="1119981"/>
                    <a:pt x="501649" y="1142206"/>
                    <a:pt x="502443" y="1164431"/>
                  </a:cubicBezTo>
                  <a:lnTo>
                    <a:pt x="492918" y="1202531"/>
                  </a:lnTo>
                  <a:lnTo>
                    <a:pt x="473868" y="1250156"/>
                  </a:lnTo>
                  <a:lnTo>
                    <a:pt x="459581" y="1269206"/>
                  </a:lnTo>
                  <a:lnTo>
                    <a:pt x="440531" y="1285875"/>
                  </a:lnTo>
                  <a:lnTo>
                    <a:pt x="423862" y="1288256"/>
                  </a:lnTo>
                  <a:lnTo>
                    <a:pt x="400050" y="1281113"/>
                  </a:lnTo>
                  <a:lnTo>
                    <a:pt x="378618" y="1266825"/>
                  </a:lnTo>
                  <a:lnTo>
                    <a:pt x="361950" y="1245394"/>
                  </a:lnTo>
                  <a:lnTo>
                    <a:pt x="338137" y="1162050"/>
                  </a:lnTo>
                  <a:lnTo>
                    <a:pt x="307181" y="985838"/>
                  </a:lnTo>
                  <a:lnTo>
                    <a:pt x="292893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0FA97D16-C7AD-4266-B8F3-80A24D8798BE}"/>
                </a:ext>
              </a:extLst>
            </p:cNvPr>
            <p:cNvSpPr/>
            <p:nvPr/>
          </p:nvSpPr>
          <p:spPr>
            <a:xfrm>
              <a:off x="4032250" y="1455738"/>
              <a:ext cx="444500" cy="1330325"/>
            </a:xfrm>
            <a:custGeom>
              <a:avLst/>
              <a:gdLst>
                <a:gd name="connsiteX0" fmla="*/ 38100 w 445294"/>
                <a:gd name="connsiteY0" fmla="*/ 992981 h 1331119"/>
                <a:gd name="connsiteX1" fmla="*/ 64294 w 445294"/>
                <a:gd name="connsiteY1" fmla="*/ 807244 h 1331119"/>
                <a:gd name="connsiteX2" fmla="*/ 90488 w 445294"/>
                <a:gd name="connsiteY2" fmla="*/ 657225 h 1331119"/>
                <a:gd name="connsiteX3" fmla="*/ 111919 w 445294"/>
                <a:gd name="connsiteY3" fmla="*/ 531019 h 1331119"/>
                <a:gd name="connsiteX4" fmla="*/ 123825 w 445294"/>
                <a:gd name="connsiteY4" fmla="*/ 438150 h 1331119"/>
                <a:gd name="connsiteX5" fmla="*/ 128588 w 445294"/>
                <a:gd name="connsiteY5" fmla="*/ 385762 h 1331119"/>
                <a:gd name="connsiteX6" fmla="*/ 133350 w 445294"/>
                <a:gd name="connsiteY6" fmla="*/ 316706 h 1331119"/>
                <a:gd name="connsiteX7" fmla="*/ 130969 w 445294"/>
                <a:gd name="connsiteY7" fmla="*/ 259556 h 1331119"/>
                <a:gd name="connsiteX8" fmla="*/ 123825 w 445294"/>
                <a:gd name="connsiteY8" fmla="*/ 202406 h 1331119"/>
                <a:gd name="connsiteX9" fmla="*/ 109538 w 445294"/>
                <a:gd name="connsiteY9" fmla="*/ 169069 h 1331119"/>
                <a:gd name="connsiteX10" fmla="*/ 80963 w 445294"/>
                <a:gd name="connsiteY10" fmla="*/ 128587 h 1331119"/>
                <a:gd name="connsiteX11" fmla="*/ 42863 w 445294"/>
                <a:gd name="connsiteY11" fmla="*/ 80962 h 1331119"/>
                <a:gd name="connsiteX12" fmla="*/ 19050 w 445294"/>
                <a:gd name="connsiteY12" fmla="*/ 57150 h 1331119"/>
                <a:gd name="connsiteX13" fmla="*/ 7144 w 445294"/>
                <a:gd name="connsiteY13" fmla="*/ 40481 h 1331119"/>
                <a:gd name="connsiteX14" fmla="*/ 4763 w 445294"/>
                <a:gd name="connsiteY14" fmla="*/ 28575 h 1331119"/>
                <a:gd name="connsiteX15" fmla="*/ 4763 w 445294"/>
                <a:gd name="connsiteY15" fmla="*/ 16669 h 1331119"/>
                <a:gd name="connsiteX16" fmla="*/ 14288 w 445294"/>
                <a:gd name="connsiteY16" fmla="*/ 4762 h 1331119"/>
                <a:gd name="connsiteX17" fmla="*/ 38100 w 445294"/>
                <a:gd name="connsiteY17" fmla="*/ 0 h 1331119"/>
                <a:gd name="connsiteX18" fmla="*/ 88107 w 445294"/>
                <a:gd name="connsiteY18" fmla="*/ 14287 h 1331119"/>
                <a:gd name="connsiteX19" fmla="*/ 180975 w 445294"/>
                <a:gd name="connsiteY19" fmla="*/ 50006 h 1331119"/>
                <a:gd name="connsiteX20" fmla="*/ 266700 w 445294"/>
                <a:gd name="connsiteY20" fmla="*/ 85725 h 1331119"/>
                <a:gd name="connsiteX21" fmla="*/ 319088 w 445294"/>
                <a:gd name="connsiteY21" fmla="*/ 109537 h 1331119"/>
                <a:gd name="connsiteX22" fmla="*/ 361950 w 445294"/>
                <a:gd name="connsiteY22" fmla="*/ 133350 h 1331119"/>
                <a:gd name="connsiteX23" fmla="*/ 395288 w 445294"/>
                <a:gd name="connsiteY23" fmla="*/ 159544 h 1331119"/>
                <a:gd name="connsiteX24" fmla="*/ 421482 w 445294"/>
                <a:gd name="connsiteY24" fmla="*/ 188119 h 1331119"/>
                <a:gd name="connsiteX25" fmla="*/ 438150 w 445294"/>
                <a:gd name="connsiteY25" fmla="*/ 216694 h 1331119"/>
                <a:gd name="connsiteX26" fmla="*/ 445294 w 445294"/>
                <a:gd name="connsiteY26" fmla="*/ 240506 h 1331119"/>
                <a:gd name="connsiteX27" fmla="*/ 445294 w 445294"/>
                <a:gd name="connsiteY27" fmla="*/ 273844 h 1331119"/>
                <a:gd name="connsiteX28" fmla="*/ 433388 w 445294"/>
                <a:gd name="connsiteY28" fmla="*/ 307181 h 1331119"/>
                <a:gd name="connsiteX29" fmla="*/ 407194 w 445294"/>
                <a:gd name="connsiteY29" fmla="*/ 340519 h 1331119"/>
                <a:gd name="connsiteX30" fmla="*/ 388144 w 445294"/>
                <a:gd name="connsiteY30" fmla="*/ 359569 h 1331119"/>
                <a:gd name="connsiteX31" fmla="*/ 369094 w 445294"/>
                <a:gd name="connsiteY31" fmla="*/ 392906 h 1331119"/>
                <a:gd name="connsiteX32" fmla="*/ 338138 w 445294"/>
                <a:gd name="connsiteY32" fmla="*/ 495300 h 1331119"/>
                <a:gd name="connsiteX33" fmla="*/ 309563 w 445294"/>
                <a:gd name="connsiteY33" fmla="*/ 642937 h 1331119"/>
                <a:gd name="connsiteX34" fmla="*/ 290513 w 445294"/>
                <a:gd name="connsiteY34" fmla="*/ 790575 h 1331119"/>
                <a:gd name="connsiteX35" fmla="*/ 240507 w 445294"/>
                <a:gd name="connsiteY35" fmla="*/ 966787 h 1331119"/>
                <a:gd name="connsiteX36" fmla="*/ 200025 w 445294"/>
                <a:gd name="connsiteY36" fmla="*/ 1100137 h 1331119"/>
                <a:gd name="connsiteX37" fmla="*/ 164307 w 445294"/>
                <a:gd name="connsiteY37" fmla="*/ 1200150 h 1331119"/>
                <a:gd name="connsiteX38" fmla="*/ 135732 w 445294"/>
                <a:gd name="connsiteY38" fmla="*/ 1262062 h 1331119"/>
                <a:gd name="connsiteX39" fmla="*/ 107157 w 445294"/>
                <a:gd name="connsiteY39" fmla="*/ 1307306 h 1331119"/>
                <a:gd name="connsiteX40" fmla="*/ 88107 w 445294"/>
                <a:gd name="connsiteY40" fmla="*/ 1326356 h 1331119"/>
                <a:gd name="connsiteX41" fmla="*/ 78582 w 445294"/>
                <a:gd name="connsiteY41" fmla="*/ 1331119 h 1331119"/>
                <a:gd name="connsiteX42" fmla="*/ 52388 w 445294"/>
                <a:gd name="connsiteY42" fmla="*/ 1331119 h 1331119"/>
                <a:gd name="connsiteX43" fmla="*/ 23813 w 445294"/>
                <a:gd name="connsiteY43" fmla="*/ 1321594 h 1331119"/>
                <a:gd name="connsiteX44" fmla="*/ 11907 w 445294"/>
                <a:gd name="connsiteY44" fmla="*/ 1312069 h 1331119"/>
                <a:gd name="connsiteX45" fmla="*/ 4763 w 445294"/>
                <a:gd name="connsiteY45" fmla="*/ 1297781 h 1331119"/>
                <a:gd name="connsiteX46" fmla="*/ 0 w 445294"/>
                <a:gd name="connsiteY46" fmla="*/ 1269206 h 1331119"/>
                <a:gd name="connsiteX47" fmla="*/ 9525 w 445294"/>
                <a:gd name="connsiteY47" fmla="*/ 1207294 h 1331119"/>
                <a:gd name="connsiteX48" fmla="*/ 38100 w 445294"/>
                <a:gd name="connsiteY48" fmla="*/ 992981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294" h="1331119">
                  <a:moveTo>
                    <a:pt x="38100" y="992981"/>
                  </a:moveTo>
                  <a:lnTo>
                    <a:pt x="64294" y="807244"/>
                  </a:lnTo>
                  <a:lnTo>
                    <a:pt x="90488" y="657225"/>
                  </a:lnTo>
                  <a:lnTo>
                    <a:pt x="111919" y="531019"/>
                  </a:lnTo>
                  <a:lnTo>
                    <a:pt x="123825" y="438150"/>
                  </a:lnTo>
                  <a:lnTo>
                    <a:pt x="128588" y="385762"/>
                  </a:lnTo>
                  <a:lnTo>
                    <a:pt x="133350" y="316706"/>
                  </a:lnTo>
                  <a:cubicBezTo>
                    <a:pt x="132556" y="297656"/>
                    <a:pt x="131763" y="278606"/>
                    <a:pt x="130969" y="259556"/>
                  </a:cubicBezTo>
                  <a:lnTo>
                    <a:pt x="123825" y="202406"/>
                  </a:lnTo>
                  <a:lnTo>
                    <a:pt x="109538" y="169069"/>
                  </a:lnTo>
                  <a:lnTo>
                    <a:pt x="80963" y="128587"/>
                  </a:lnTo>
                  <a:lnTo>
                    <a:pt x="42863" y="80962"/>
                  </a:lnTo>
                  <a:lnTo>
                    <a:pt x="19050" y="57150"/>
                  </a:lnTo>
                  <a:lnTo>
                    <a:pt x="7144" y="40481"/>
                  </a:lnTo>
                  <a:lnTo>
                    <a:pt x="4763" y="28575"/>
                  </a:lnTo>
                  <a:lnTo>
                    <a:pt x="4763" y="16669"/>
                  </a:lnTo>
                  <a:lnTo>
                    <a:pt x="14288" y="4762"/>
                  </a:lnTo>
                  <a:lnTo>
                    <a:pt x="38100" y="0"/>
                  </a:lnTo>
                  <a:lnTo>
                    <a:pt x="88107" y="14287"/>
                  </a:lnTo>
                  <a:lnTo>
                    <a:pt x="180975" y="50006"/>
                  </a:lnTo>
                  <a:lnTo>
                    <a:pt x="266700" y="85725"/>
                  </a:lnTo>
                  <a:lnTo>
                    <a:pt x="319088" y="109537"/>
                  </a:lnTo>
                  <a:lnTo>
                    <a:pt x="361950" y="133350"/>
                  </a:lnTo>
                  <a:lnTo>
                    <a:pt x="395288" y="159544"/>
                  </a:lnTo>
                  <a:lnTo>
                    <a:pt x="421482" y="188119"/>
                  </a:lnTo>
                  <a:lnTo>
                    <a:pt x="438150" y="216694"/>
                  </a:lnTo>
                  <a:lnTo>
                    <a:pt x="445294" y="240506"/>
                  </a:lnTo>
                  <a:lnTo>
                    <a:pt x="445294" y="273844"/>
                  </a:lnTo>
                  <a:lnTo>
                    <a:pt x="433388" y="307181"/>
                  </a:lnTo>
                  <a:lnTo>
                    <a:pt x="407194" y="340519"/>
                  </a:lnTo>
                  <a:lnTo>
                    <a:pt x="388144" y="359569"/>
                  </a:lnTo>
                  <a:lnTo>
                    <a:pt x="369094" y="392906"/>
                  </a:lnTo>
                  <a:lnTo>
                    <a:pt x="338138" y="495300"/>
                  </a:lnTo>
                  <a:lnTo>
                    <a:pt x="309563" y="642937"/>
                  </a:lnTo>
                  <a:lnTo>
                    <a:pt x="290513" y="790575"/>
                  </a:lnTo>
                  <a:lnTo>
                    <a:pt x="240507" y="966787"/>
                  </a:lnTo>
                  <a:lnTo>
                    <a:pt x="200025" y="1100137"/>
                  </a:lnTo>
                  <a:lnTo>
                    <a:pt x="164307" y="1200150"/>
                  </a:lnTo>
                  <a:lnTo>
                    <a:pt x="135732" y="1262062"/>
                  </a:lnTo>
                  <a:lnTo>
                    <a:pt x="107157" y="1307306"/>
                  </a:lnTo>
                  <a:lnTo>
                    <a:pt x="88107" y="1326356"/>
                  </a:lnTo>
                  <a:lnTo>
                    <a:pt x="78582" y="1331119"/>
                  </a:lnTo>
                  <a:lnTo>
                    <a:pt x="52388" y="1331119"/>
                  </a:lnTo>
                  <a:lnTo>
                    <a:pt x="23813" y="1321594"/>
                  </a:lnTo>
                  <a:lnTo>
                    <a:pt x="11907" y="1312069"/>
                  </a:lnTo>
                  <a:lnTo>
                    <a:pt x="4763" y="1297781"/>
                  </a:lnTo>
                  <a:lnTo>
                    <a:pt x="0" y="1269206"/>
                  </a:lnTo>
                  <a:lnTo>
                    <a:pt x="9525" y="1207294"/>
                  </a:lnTo>
                  <a:lnTo>
                    <a:pt x="38100" y="992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9610DCE-7267-48B3-9863-42B1FC7491DF}"/>
                </a:ext>
              </a:extLst>
            </p:cNvPr>
            <p:cNvSpPr/>
            <p:nvPr/>
          </p:nvSpPr>
          <p:spPr>
            <a:xfrm>
              <a:off x="2813050" y="2862263"/>
              <a:ext cx="2001838" cy="966787"/>
            </a:xfrm>
            <a:custGeom>
              <a:avLst/>
              <a:gdLst>
                <a:gd name="connsiteX0" fmla="*/ 402432 w 2002632"/>
                <a:gd name="connsiteY0" fmla="*/ 409575 h 966787"/>
                <a:gd name="connsiteX1" fmla="*/ 90488 w 2002632"/>
                <a:gd name="connsiteY1" fmla="*/ 466725 h 966787"/>
                <a:gd name="connsiteX2" fmla="*/ 0 w 2002632"/>
                <a:gd name="connsiteY2" fmla="*/ 300037 h 966787"/>
                <a:gd name="connsiteX3" fmla="*/ 97632 w 2002632"/>
                <a:gd name="connsiteY3" fmla="*/ 292893 h 966787"/>
                <a:gd name="connsiteX4" fmla="*/ 176213 w 2002632"/>
                <a:gd name="connsiteY4" fmla="*/ 297656 h 966787"/>
                <a:gd name="connsiteX5" fmla="*/ 230982 w 2002632"/>
                <a:gd name="connsiteY5" fmla="*/ 295275 h 966787"/>
                <a:gd name="connsiteX6" fmla="*/ 366713 w 2002632"/>
                <a:gd name="connsiteY6" fmla="*/ 271462 h 966787"/>
                <a:gd name="connsiteX7" fmla="*/ 802482 w 2002632"/>
                <a:gd name="connsiteY7" fmla="*/ 190500 h 966787"/>
                <a:gd name="connsiteX8" fmla="*/ 1183482 w 2002632"/>
                <a:gd name="connsiteY8" fmla="*/ 121443 h 966787"/>
                <a:gd name="connsiteX9" fmla="*/ 1531144 w 2002632"/>
                <a:gd name="connsiteY9" fmla="*/ 54768 h 966787"/>
                <a:gd name="connsiteX10" fmla="*/ 1552575 w 2002632"/>
                <a:gd name="connsiteY10" fmla="*/ 33337 h 966787"/>
                <a:gd name="connsiteX11" fmla="*/ 1574007 w 2002632"/>
                <a:gd name="connsiteY11" fmla="*/ 16668 h 966787"/>
                <a:gd name="connsiteX12" fmla="*/ 1600200 w 2002632"/>
                <a:gd name="connsiteY12" fmla="*/ 4762 h 966787"/>
                <a:gd name="connsiteX13" fmla="*/ 1638300 w 2002632"/>
                <a:gd name="connsiteY13" fmla="*/ 0 h 966787"/>
                <a:gd name="connsiteX14" fmla="*/ 1671638 w 2002632"/>
                <a:gd name="connsiteY14" fmla="*/ 7143 h 966787"/>
                <a:gd name="connsiteX15" fmla="*/ 1731169 w 2002632"/>
                <a:gd name="connsiteY15" fmla="*/ 42862 h 966787"/>
                <a:gd name="connsiteX16" fmla="*/ 1833563 w 2002632"/>
                <a:gd name="connsiteY16" fmla="*/ 107156 h 966787"/>
                <a:gd name="connsiteX17" fmla="*/ 1912144 w 2002632"/>
                <a:gd name="connsiteY17" fmla="*/ 164306 h 966787"/>
                <a:gd name="connsiteX18" fmla="*/ 1950244 w 2002632"/>
                <a:gd name="connsiteY18" fmla="*/ 200025 h 966787"/>
                <a:gd name="connsiteX19" fmla="*/ 1978819 w 2002632"/>
                <a:gd name="connsiteY19" fmla="*/ 226218 h 966787"/>
                <a:gd name="connsiteX20" fmla="*/ 1993107 w 2002632"/>
                <a:gd name="connsiteY20" fmla="*/ 250031 h 966787"/>
                <a:gd name="connsiteX21" fmla="*/ 2002632 w 2002632"/>
                <a:gd name="connsiteY21" fmla="*/ 276225 h 966787"/>
                <a:gd name="connsiteX22" fmla="*/ 2000250 w 2002632"/>
                <a:gd name="connsiteY22" fmla="*/ 302418 h 966787"/>
                <a:gd name="connsiteX23" fmla="*/ 1995488 w 2002632"/>
                <a:gd name="connsiteY23" fmla="*/ 323850 h 966787"/>
                <a:gd name="connsiteX24" fmla="*/ 1978819 w 2002632"/>
                <a:gd name="connsiteY24" fmla="*/ 354806 h 966787"/>
                <a:gd name="connsiteX25" fmla="*/ 1950244 w 2002632"/>
                <a:gd name="connsiteY25" fmla="*/ 385762 h 966787"/>
                <a:gd name="connsiteX26" fmla="*/ 1888332 w 2002632"/>
                <a:gd name="connsiteY26" fmla="*/ 431006 h 966787"/>
                <a:gd name="connsiteX27" fmla="*/ 1840707 w 2002632"/>
                <a:gd name="connsiteY27" fmla="*/ 571500 h 966787"/>
                <a:gd name="connsiteX28" fmla="*/ 1771650 w 2002632"/>
                <a:gd name="connsiteY28" fmla="*/ 766762 h 966787"/>
                <a:gd name="connsiteX29" fmla="*/ 1712119 w 2002632"/>
                <a:gd name="connsiteY29" fmla="*/ 926306 h 966787"/>
                <a:gd name="connsiteX30" fmla="*/ 1693069 w 2002632"/>
                <a:gd name="connsiteY30" fmla="*/ 954881 h 966787"/>
                <a:gd name="connsiteX31" fmla="*/ 1678782 w 2002632"/>
                <a:gd name="connsiteY31" fmla="*/ 964406 h 966787"/>
                <a:gd name="connsiteX32" fmla="*/ 1664494 w 2002632"/>
                <a:gd name="connsiteY32" fmla="*/ 966787 h 966787"/>
                <a:gd name="connsiteX33" fmla="*/ 1631157 w 2002632"/>
                <a:gd name="connsiteY33" fmla="*/ 962025 h 966787"/>
                <a:gd name="connsiteX34" fmla="*/ 1583532 w 2002632"/>
                <a:gd name="connsiteY34" fmla="*/ 942975 h 966787"/>
                <a:gd name="connsiteX35" fmla="*/ 1509713 w 2002632"/>
                <a:gd name="connsiteY35" fmla="*/ 902493 h 966787"/>
                <a:gd name="connsiteX36" fmla="*/ 1545432 w 2002632"/>
                <a:gd name="connsiteY36" fmla="*/ 750093 h 966787"/>
                <a:gd name="connsiteX37" fmla="*/ 1602582 w 2002632"/>
                <a:gd name="connsiteY37" fmla="*/ 561975 h 966787"/>
                <a:gd name="connsiteX38" fmla="*/ 1662113 w 2002632"/>
                <a:gd name="connsiteY38" fmla="*/ 369093 h 966787"/>
                <a:gd name="connsiteX39" fmla="*/ 1676400 w 2002632"/>
                <a:gd name="connsiteY39" fmla="*/ 321468 h 966787"/>
                <a:gd name="connsiteX40" fmla="*/ 1678782 w 2002632"/>
                <a:gd name="connsiteY40" fmla="*/ 295275 h 966787"/>
                <a:gd name="connsiteX41" fmla="*/ 1674019 w 2002632"/>
                <a:gd name="connsiteY41" fmla="*/ 269081 h 966787"/>
                <a:gd name="connsiteX42" fmla="*/ 1662113 w 2002632"/>
                <a:gd name="connsiteY42" fmla="*/ 252412 h 966787"/>
                <a:gd name="connsiteX43" fmla="*/ 1650207 w 2002632"/>
                <a:gd name="connsiteY43" fmla="*/ 242887 h 966787"/>
                <a:gd name="connsiteX44" fmla="*/ 1619250 w 2002632"/>
                <a:gd name="connsiteY44" fmla="*/ 235743 h 966787"/>
                <a:gd name="connsiteX45" fmla="*/ 1569244 w 2002632"/>
                <a:gd name="connsiteY45" fmla="*/ 235743 h 966787"/>
                <a:gd name="connsiteX46" fmla="*/ 1502569 w 2002632"/>
                <a:gd name="connsiteY46" fmla="*/ 242887 h 966787"/>
                <a:gd name="connsiteX47" fmla="*/ 1316832 w 2002632"/>
                <a:gd name="connsiteY47" fmla="*/ 266700 h 966787"/>
                <a:gd name="connsiteX48" fmla="*/ 990600 w 2002632"/>
                <a:gd name="connsiteY48" fmla="*/ 302418 h 966787"/>
                <a:gd name="connsiteX49" fmla="*/ 778669 w 2002632"/>
                <a:gd name="connsiteY49" fmla="*/ 335756 h 966787"/>
                <a:gd name="connsiteX50" fmla="*/ 402432 w 2002632"/>
                <a:gd name="connsiteY50" fmla="*/ 40957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2" h="966787">
                  <a:moveTo>
                    <a:pt x="402432" y="409575"/>
                  </a:moveTo>
                  <a:lnTo>
                    <a:pt x="90488" y="466725"/>
                  </a:lnTo>
                  <a:lnTo>
                    <a:pt x="0" y="300037"/>
                  </a:lnTo>
                  <a:lnTo>
                    <a:pt x="97632" y="292893"/>
                  </a:lnTo>
                  <a:lnTo>
                    <a:pt x="176213" y="297656"/>
                  </a:lnTo>
                  <a:lnTo>
                    <a:pt x="230982" y="295275"/>
                  </a:lnTo>
                  <a:lnTo>
                    <a:pt x="366713" y="271462"/>
                  </a:lnTo>
                  <a:lnTo>
                    <a:pt x="802482" y="190500"/>
                  </a:lnTo>
                  <a:lnTo>
                    <a:pt x="1183482" y="121443"/>
                  </a:lnTo>
                  <a:lnTo>
                    <a:pt x="1531144" y="54768"/>
                  </a:lnTo>
                  <a:lnTo>
                    <a:pt x="1552575" y="33337"/>
                  </a:lnTo>
                  <a:lnTo>
                    <a:pt x="1574007" y="16668"/>
                  </a:lnTo>
                  <a:lnTo>
                    <a:pt x="1600200" y="4762"/>
                  </a:lnTo>
                  <a:lnTo>
                    <a:pt x="1638300" y="0"/>
                  </a:lnTo>
                  <a:lnTo>
                    <a:pt x="1671638" y="7143"/>
                  </a:lnTo>
                  <a:lnTo>
                    <a:pt x="1731169" y="42862"/>
                  </a:lnTo>
                  <a:lnTo>
                    <a:pt x="1833563" y="107156"/>
                  </a:lnTo>
                  <a:lnTo>
                    <a:pt x="1912144" y="164306"/>
                  </a:lnTo>
                  <a:lnTo>
                    <a:pt x="1950244" y="200025"/>
                  </a:lnTo>
                  <a:lnTo>
                    <a:pt x="1978819" y="226218"/>
                  </a:lnTo>
                  <a:lnTo>
                    <a:pt x="1993107" y="250031"/>
                  </a:lnTo>
                  <a:lnTo>
                    <a:pt x="2002632" y="276225"/>
                  </a:lnTo>
                  <a:lnTo>
                    <a:pt x="2000250" y="302418"/>
                  </a:lnTo>
                  <a:lnTo>
                    <a:pt x="1995488" y="323850"/>
                  </a:lnTo>
                  <a:lnTo>
                    <a:pt x="1978819" y="354806"/>
                  </a:lnTo>
                  <a:lnTo>
                    <a:pt x="1950244" y="385762"/>
                  </a:lnTo>
                  <a:lnTo>
                    <a:pt x="1888332" y="431006"/>
                  </a:lnTo>
                  <a:lnTo>
                    <a:pt x="1840707" y="571500"/>
                  </a:lnTo>
                  <a:lnTo>
                    <a:pt x="1771650" y="766762"/>
                  </a:lnTo>
                  <a:lnTo>
                    <a:pt x="1712119" y="926306"/>
                  </a:lnTo>
                  <a:lnTo>
                    <a:pt x="1693069" y="954881"/>
                  </a:lnTo>
                  <a:lnTo>
                    <a:pt x="1678782" y="964406"/>
                  </a:lnTo>
                  <a:lnTo>
                    <a:pt x="1664494" y="966787"/>
                  </a:lnTo>
                  <a:lnTo>
                    <a:pt x="1631157" y="962025"/>
                  </a:lnTo>
                  <a:lnTo>
                    <a:pt x="1583532" y="942975"/>
                  </a:lnTo>
                  <a:lnTo>
                    <a:pt x="1509713" y="902493"/>
                  </a:lnTo>
                  <a:lnTo>
                    <a:pt x="1545432" y="750093"/>
                  </a:lnTo>
                  <a:lnTo>
                    <a:pt x="1602582" y="561975"/>
                  </a:lnTo>
                  <a:lnTo>
                    <a:pt x="1662113" y="369093"/>
                  </a:lnTo>
                  <a:lnTo>
                    <a:pt x="1676400" y="321468"/>
                  </a:lnTo>
                  <a:lnTo>
                    <a:pt x="1678782" y="295275"/>
                  </a:lnTo>
                  <a:lnTo>
                    <a:pt x="1674019" y="269081"/>
                  </a:lnTo>
                  <a:lnTo>
                    <a:pt x="1662113" y="252412"/>
                  </a:lnTo>
                  <a:lnTo>
                    <a:pt x="1650207" y="242887"/>
                  </a:lnTo>
                  <a:lnTo>
                    <a:pt x="1619250" y="235743"/>
                  </a:lnTo>
                  <a:lnTo>
                    <a:pt x="1569244" y="235743"/>
                  </a:lnTo>
                  <a:lnTo>
                    <a:pt x="1502569" y="242887"/>
                  </a:lnTo>
                  <a:lnTo>
                    <a:pt x="1316832" y="266700"/>
                  </a:lnTo>
                  <a:lnTo>
                    <a:pt x="990600" y="302418"/>
                  </a:lnTo>
                  <a:lnTo>
                    <a:pt x="778669" y="335756"/>
                  </a:lnTo>
                  <a:lnTo>
                    <a:pt x="402432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CFF6FD3F-E558-4F3B-966A-FC0EE1C33A75}"/>
                </a:ext>
              </a:extLst>
            </p:cNvPr>
            <p:cNvSpPr/>
            <p:nvPr/>
          </p:nvSpPr>
          <p:spPr>
            <a:xfrm>
              <a:off x="2951163" y="3576638"/>
              <a:ext cx="1449387" cy="433387"/>
            </a:xfrm>
            <a:custGeom>
              <a:avLst/>
              <a:gdLst>
                <a:gd name="connsiteX0" fmla="*/ 540544 w 1450181"/>
                <a:gd name="connsiteY0" fmla="*/ 285750 h 433387"/>
                <a:gd name="connsiteX1" fmla="*/ 300037 w 1450181"/>
                <a:gd name="connsiteY1" fmla="*/ 340518 h 433387"/>
                <a:gd name="connsiteX2" fmla="*/ 178594 w 1450181"/>
                <a:gd name="connsiteY2" fmla="*/ 369093 h 433387"/>
                <a:gd name="connsiteX3" fmla="*/ 61912 w 1450181"/>
                <a:gd name="connsiteY3" fmla="*/ 433387 h 433387"/>
                <a:gd name="connsiteX4" fmla="*/ 0 w 1450181"/>
                <a:gd name="connsiteY4" fmla="*/ 233362 h 433387"/>
                <a:gd name="connsiteX5" fmla="*/ 154781 w 1450181"/>
                <a:gd name="connsiteY5" fmla="*/ 190500 h 433387"/>
                <a:gd name="connsiteX6" fmla="*/ 304800 w 1450181"/>
                <a:gd name="connsiteY6" fmla="*/ 152400 h 433387"/>
                <a:gd name="connsiteX7" fmla="*/ 502444 w 1450181"/>
                <a:gd name="connsiteY7" fmla="*/ 109537 h 433387"/>
                <a:gd name="connsiteX8" fmla="*/ 704850 w 1450181"/>
                <a:gd name="connsiteY8" fmla="*/ 71437 h 433387"/>
                <a:gd name="connsiteX9" fmla="*/ 892969 w 1450181"/>
                <a:gd name="connsiteY9" fmla="*/ 38100 h 433387"/>
                <a:gd name="connsiteX10" fmla="*/ 1040606 w 1450181"/>
                <a:gd name="connsiteY10" fmla="*/ 16668 h 433387"/>
                <a:gd name="connsiteX11" fmla="*/ 1185862 w 1450181"/>
                <a:gd name="connsiteY11" fmla="*/ 4762 h 433387"/>
                <a:gd name="connsiteX12" fmla="*/ 1302544 w 1450181"/>
                <a:gd name="connsiteY12" fmla="*/ 0 h 433387"/>
                <a:gd name="connsiteX13" fmla="*/ 1373981 w 1450181"/>
                <a:gd name="connsiteY13" fmla="*/ 4762 h 433387"/>
                <a:gd name="connsiteX14" fmla="*/ 1450181 w 1450181"/>
                <a:gd name="connsiteY14" fmla="*/ 16668 h 433387"/>
                <a:gd name="connsiteX15" fmla="*/ 1443037 w 1450181"/>
                <a:gd name="connsiteY15" fmla="*/ 195262 h 433387"/>
                <a:gd name="connsiteX16" fmla="*/ 1371600 w 1450181"/>
                <a:gd name="connsiteY16" fmla="*/ 188118 h 433387"/>
                <a:gd name="connsiteX17" fmla="*/ 1157287 w 1450181"/>
                <a:gd name="connsiteY17" fmla="*/ 192881 h 433387"/>
                <a:gd name="connsiteX18" fmla="*/ 878681 w 1450181"/>
                <a:gd name="connsiteY18" fmla="*/ 211931 h 433387"/>
                <a:gd name="connsiteX19" fmla="*/ 704850 w 1450181"/>
                <a:gd name="connsiteY19" fmla="*/ 250031 h 433387"/>
                <a:gd name="connsiteX20" fmla="*/ 540544 w 1450181"/>
                <a:gd name="connsiteY20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0181" h="433387">
                  <a:moveTo>
                    <a:pt x="540544" y="285750"/>
                  </a:moveTo>
                  <a:lnTo>
                    <a:pt x="300037" y="340518"/>
                  </a:lnTo>
                  <a:lnTo>
                    <a:pt x="178594" y="369093"/>
                  </a:lnTo>
                  <a:lnTo>
                    <a:pt x="61912" y="433387"/>
                  </a:lnTo>
                  <a:lnTo>
                    <a:pt x="0" y="233362"/>
                  </a:lnTo>
                  <a:lnTo>
                    <a:pt x="154781" y="190500"/>
                  </a:lnTo>
                  <a:lnTo>
                    <a:pt x="304800" y="152400"/>
                  </a:lnTo>
                  <a:lnTo>
                    <a:pt x="502444" y="109537"/>
                  </a:lnTo>
                  <a:lnTo>
                    <a:pt x="704850" y="71437"/>
                  </a:lnTo>
                  <a:lnTo>
                    <a:pt x="892969" y="38100"/>
                  </a:lnTo>
                  <a:lnTo>
                    <a:pt x="1040606" y="16668"/>
                  </a:lnTo>
                  <a:lnTo>
                    <a:pt x="1185862" y="4762"/>
                  </a:lnTo>
                  <a:lnTo>
                    <a:pt x="1302544" y="0"/>
                  </a:lnTo>
                  <a:lnTo>
                    <a:pt x="1373981" y="4762"/>
                  </a:lnTo>
                  <a:lnTo>
                    <a:pt x="1450181" y="16668"/>
                  </a:lnTo>
                  <a:lnTo>
                    <a:pt x="1443037" y="195262"/>
                  </a:lnTo>
                  <a:lnTo>
                    <a:pt x="1371600" y="188118"/>
                  </a:lnTo>
                  <a:lnTo>
                    <a:pt x="1157287" y="192881"/>
                  </a:lnTo>
                  <a:lnTo>
                    <a:pt x="878681" y="211931"/>
                  </a:lnTo>
                  <a:lnTo>
                    <a:pt x="704850" y="250031"/>
                  </a:lnTo>
                  <a:lnTo>
                    <a:pt x="54054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B7AD2792-D6F6-4BFA-BFEF-84AC6A8FDF47}"/>
                </a:ext>
              </a:extLst>
            </p:cNvPr>
            <p:cNvSpPr/>
            <p:nvPr/>
          </p:nvSpPr>
          <p:spPr>
            <a:xfrm rot="16200000">
              <a:off x="2513806" y="4104482"/>
              <a:ext cx="2365375" cy="357188"/>
            </a:xfrm>
            <a:custGeom>
              <a:avLst/>
              <a:gdLst>
                <a:gd name="connsiteX0" fmla="*/ 1381125 w 2364581"/>
                <a:gd name="connsiteY0" fmla="*/ 333375 h 357187"/>
                <a:gd name="connsiteX1" fmla="*/ 1197769 w 2364581"/>
                <a:gd name="connsiteY1" fmla="*/ 333375 h 357187"/>
                <a:gd name="connsiteX2" fmla="*/ 1054894 w 2364581"/>
                <a:gd name="connsiteY2" fmla="*/ 309562 h 357187"/>
                <a:gd name="connsiteX3" fmla="*/ 657225 w 2364581"/>
                <a:gd name="connsiteY3" fmla="*/ 316706 h 357187"/>
                <a:gd name="connsiteX4" fmla="*/ 521494 w 2364581"/>
                <a:gd name="connsiteY4" fmla="*/ 288131 h 357187"/>
                <a:gd name="connsiteX5" fmla="*/ 52387 w 2364581"/>
                <a:gd name="connsiteY5" fmla="*/ 292893 h 357187"/>
                <a:gd name="connsiteX6" fmla="*/ 0 w 2364581"/>
                <a:gd name="connsiteY6" fmla="*/ 90487 h 357187"/>
                <a:gd name="connsiteX7" fmla="*/ 481012 w 2364581"/>
                <a:gd name="connsiteY7" fmla="*/ 85725 h 357187"/>
                <a:gd name="connsiteX8" fmla="*/ 607219 w 2364581"/>
                <a:gd name="connsiteY8" fmla="*/ 85725 h 357187"/>
                <a:gd name="connsiteX9" fmla="*/ 1040606 w 2364581"/>
                <a:gd name="connsiteY9" fmla="*/ 111918 h 357187"/>
                <a:gd name="connsiteX10" fmla="*/ 1166812 w 2364581"/>
                <a:gd name="connsiteY10" fmla="*/ 111918 h 357187"/>
                <a:gd name="connsiteX11" fmla="*/ 1635919 w 2364581"/>
                <a:gd name="connsiteY11" fmla="*/ 111918 h 357187"/>
                <a:gd name="connsiteX12" fmla="*/ 1793081 w 2364581"/>
                <a:gd name="connsiteY12" fmla="*/ 109537 h 357187"/>
                <a:gd name="connsiteX13" fmla="*/ 2007394 w 2364581"/>
                <a:gd name="connsiteY13" fmla="*/ 111918 h 357187"/>
                <a:gd name="connsiteX14" fmla="*/ 2085975 w 2364581"/>
                <a:gd name="connsiteY14" fmla="*/ 107156 h 357187"/>
                <a:gd name="connsiteX15" fmla="*/ 2157412 w 2364581"/>
                <a:gd name="connsiteY15" fmla="*/ 97631 h 357187"/>
                <a:gd name="connsiteX16" fmla="*/ 2195512 w 2364581"/>
                <a:gd name="connsiteY16" fmla="*/ 85725 h 357187"/>
                <a:gd name="connsiteX17" fmla="*/ 2228850 w 2364581"/>
                <a:gd name="connsiteY17" fmla="*/ 69056 h 357187"/>
                <a:gd name="connsiteX18" fmla="*/ 2309812 w 2364581"/>
                <a:gd name="connsiteY18" fmla="*/ 0 h 357187"/>
                <a:gd name="connsiteX19" fmla="*/ 2364581 w 2364581"/>
                <a:gd name="connsiteY19" fmla="*/ 285750 h 357187"/>
                <a:gd name="connsiteX20" fmla="*/ 2266950 w 2364581"/>
                <a:gd name="connsiteY20" fmla="*/ 323850 h 357187"/>
                <a:gd name="connsiteX21" fmla="*/ 2224087 w 2364581"/>
                <a:gd name="connsiteY21" fmla="*/ 338137 h 357187"/>
                <a:gd name="connsiteX22" fmla="*/ 2162175 w 2364581"/>
                <a:gd name="connsiteY22" fmla="*/ 347662 h 357187"/>
                <a:gd name="connsiteX23" fmla="*/ 2069306 w 2364581"/>
                <a:gd name="connsiteY23" fmla="*/ 354806 h 357187"/>
                <a:gd name="connsiteX24" fmla="*/ 1826419 w 2364581"/>
                <a:gd name="connsiteY24" fmla="*/ 357187 h 357187"/>
                <a:gd name="connsiteX25" fmla="*/ 1678781 w 2364581"/>
                <a:gd name="connsiteY25" fmla="*/ 335756 h 357187"/>
                <a:gd name="connsiteX26" fmla="*/ 1381125 w 2364581"/>
                <a:gd name="connsiteY26" fmla="*/ 3333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581" h="357187">
                  <a:moveTo>
                    <a:pt x="1381125" y="333375"/>
                  </a:moveTo>
                  <a:lnTo>
                    <a:pt x="1197769" y="333375"/>
                  </a:lnTo>
                  <a:lnTo>
                    <a:pt x="1054894" y="309562"/>
                  </a:lnTo>
                  <a:lnTo>
                    <a:pt x="657225" y="316706"/>
                  </a:lnTo>
                  <a:lnTo>
                    <a:pt x="521494" y="288131"/>
                  </a:lnTo>
                  <a:lnTo>
                    <a:pt x="52387" y="292893"/>
                  </a:lnTo>
                  <a:lnTo>
                    <a:pt x="0" y="90487"/>
                  </a:lnTo>
                  <a:lnTo>
                    <a:pt x="481012" y="85725"/>
                  </a:lnTo>
                  <a:lnTo>
                    <a:pt x="607219" y="85725"/>
                  </a:lnTo>
                  <a:lnTo>
                    <a:pt x="1040606" y="111918"/>
                  </a:lnTo>
                  <a:lnTo>
                    <a:pt x="1166812" y="111918"/>
                  </a:lnTo>
                  <a:lnTo>
                    <a:pt x="1635919" y="111918"/>
                  </a:lnTo>
                  <a:lnTo>
                    <a:pt x="1793081" y="109537"/>
                  </a:lnTo>
                  <a:lnTo>
                    <a:pt x="2007394" y="111918"/>
                  </a:lnTo>
                  <a:lnTo>
                    <a:pt x="2085975" y="107156"/>
                  </a:lnTo>
                  <a:lnTo>
                    <a:pt x="2157412" y="97631"/>
                  </a:lnTo>
                  <a:lnTo>
                    <a:pt x="2195512" y="85725"/>
                  </a:lnTo>
                  <a:lnTo>
                    <a:pt x="2228850" y="69056"/>
                  </a:lnTo>
                  <a:lnTo>
                    <a:pt x="2309812" y="0"/>
                  </a:lnTo>
                  <a:lnTo>
                    <a:pt x="2364581" y="285750"/>
                  </a:lnTo>
                  <a:lnTo>
                    <a:pt x="2266950" y="323850"/>
                  </a:lnTo>
                  <a:lnTo>
                    <a:pt x="2224087" y="338137"/>
                  </a:lnTo>
                  <a:lnTo>
                    <a:pt x="2162175" y="347662"/>
                  </a:lnTo>
                  <a:lnTo>
                    <a:pt x="2069306" y="354806"/>
                  </a:lnTo>
                  <a:lnTo>
                    <a:pt x="1826419" y="357187"/>
                  </a:lnTo>
                  <a:lnTo>
                    <a:pt x="1678781" y="335756"/>
                  </a:lnTo>
                  <a:lnTo>
                    <a:pt x="13811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F7471F52-5294-44DA-A617-12C96392403F}"/>
                </a:ext>
              </a:extLst>
            </p:cNvPr>
            <p:cNvSpPr/>
            <p:nvPr/>
          </p:nvSpPr>
          <p:spPr>
            <a:xfrm>
              <a:off x="2809875" y="4143375"/>
              <a:ext cx="1709738" cy="427038"/>
            </a:xfrm>
            <a:custGeom>
              <a:avLst/>
              <a:gdLst>
                <a:gd name="connsiteX0" fmla="*/ 1212056 w 1709738"/>
                <a:gd name="connsiteY0" fmla="*/ 235744 h 426244"/>
                <a:gd name="connsiteX1" fmla="*/ 992981 w 1709738"/>
                <a:gd name="connsiteY1" fmla="*/ 273844 h 426244"/>
                <a:gd name="connsiteX2" fmla="*/ 845344 w 1709738"/>
                <a:gd name="connsiteY2" fmla="*/ 283369 h 426244"/>
                <a:gd name="connsiteX3" fmla="*/ 659606 w 1709738"/>
                <a:gd name="connsiteY3" fmla="*/ 328613 h 426244"/>
                <a:gd name="connsiteX4" fmla="*/ 511969 w 1709738"/>
                <a:gd name="connsiteY4" fmla="*/ 369094 h 426244"/>
                <a:gd name="connsiteX5" fmla="*/ 409575 w 1709738"/>
                <a:gd name="connsiteY5" fmla="*/ 404813 h 426244"/>
                <a:gd name="connsiteX6" fmla="*/ 381000 w 1709738"/>
                <a:gd name="connsiteY6" fmla="*/ 419100 h 426244"/>
                <a:gd name="connsiteX7" fmla="*/ 342900 w 1709738"/>
                <a:gd name="connsiteY7" fmla="*/ 426244 h 426244"/>
                <a:gd name="connsiteX8" fmla="*/ 319088 w 1709738"/>
                <a:gd name="connsiteY8" fmla="*/ 423863 h 426244"/>
                <a:gd name="connsiteX9" fmla="*/ 285750 w 1709738"/>
                <a:gd name="connsiteY9" fmla="*/ 409575 h 426244"/>
                <a:gd name="connsiteX10" fmla="*/ 195263 w 1709738"/>
                <a:gd name="connsiteY10" fmla="*/ 361950 h 426244"/>
                <a:gd name="connsiteX11" fmla="*/ 126206 w 1709738"/>
                <a:gd name="connsiteY11" fmla="*/ 309563 h 426244"/>
                <a:gd name="connsiteX12" fmla="*/ 66675 w 1709738"/>
                <a:gd name="connsiteY12" fmla="*/ 257175 h 426244"/>
                <a:gd name="connsiteX13" fmla="*/ 23813 w 1709738"/>
                <a:gd name="connsiteY13" fmla="*/ 216694 h 426244"/>
                <a:gd name="connsiteX14" fmla="*/ 7144 w 1709738"/>
                <a:gd name="connsiteY14" fmla="*/ 197644 h 426244"/>
                <a:gd name="connsiteX15" fmla="*/ 0 w 1709738"/>
                <a:gd name="connsiteY15" fmla="*/ 178594 h 426244"/>
                <a:gd name="connsiteX16" fmla="*/ 0 w 1709738"/>
                <a:gd name="connsiteY16" fmla="*/ 166688 h 426244"/>
                <a:gd name="connsiteX17" fmla="*/ 4763 w 1709738"/>
                <a:gd name="connsiteY17" fmla="*/ 154781 h 426244"/>
                <a:gd name="connsiteX18" fmla="*/ 21431 w 1709738"/>
                <a:gd name="connsiteY18" fmla="*/ 150019 h 426244"/>
                <a:gd name="connsiteX19" fmla="*/ 47625 w 1709738"/>
                <a:gd name="connsiteY19" fmla="*/ 150019 h 426244"/>
                <a:gd name="connsiteX20" fmla="*/ 80963 w 1709738"/>
                <a:gd name="connsiteY20" fmla="*/ 166688 h 426244"/>
                <a:gd name="connsiteX21" fmla="*/ 130969 w 1709738"/>
                <a:gd name="connsiteY21" fmla="*/ 190500 h 426244"/>
                <a:gd name="connsiteX22" fmla="*/ 190500 w 1709738"/>
                <a:gd name="connsiteY22" fmla="*/ 211931 h 426244"/>
                <a:gd name="connsiteX23" fmla="*/ 247650 w 1709738"/>
                <a:gd name="connsiteY23" fmla="*/ 223838 h 426244"/>
                <a:gd name="connsiteX24" fmla="*/ 297656 w 1709738"/>
                <a:gd name="connsiteY24" fmla="*/ 226219 h 426244"/>
                <a:gd name="connsiteX25" fmla="*/ 383381 w 1709738"/>
                <a:gd name="connsiteY25" fmla="*/ 219075 h 426244"/>
                <a:gd name="connsiteX26" fmla="*/ 559594 w 1709738"/>
                <a:gd name="connsiteY26" fmla="*/ 195263 h 426244"/>
                <a:gd name="connsiteX27" fmla="*/ 726281 w 1709738"/>
                <a:gd name="connsiteY27" fmla="*/ 159544 h 426244"/>
                <a:gd name="connsiteX28" fmla="*/ 840581 w 1709738"/>
                <a:gd name="connsiteY28" fmla="*/ 130969 h 426244"/>
                <a:gd name="connsiteX29" fmla="*/ 1009650 w 1709738"/>
                <a:gd name="connsiteY29" fmla="*/ 97631 h 426244"/>
                <a:gd name="connsiteX30" fmla="*/ 1204913 w 1709738"/>
                <a:gd name="connsiteY30" fmla="*/ 64294 h 426244"/>
                <a:gd name="connsiteX31" fmla="*/ 1395413 w 1709738"/>
                <a:gd name="connsiteY31" fmla="*/ 23813 h 426244"/>
                <a:gd name="connsiteX32" fmla="*/ 1423988 w 1709738"/>
                <a:gd name="connsiteY32" fmla="*/ 7144 h 426244"/>
                <a:gd name="connsiteX33" fmla="*/ 1452563 w 1709738"/>
                <a:gd name="connsiteY33" fmla="*/ 0 h 426244"/>
                <a:gd name="connsiteX34" fmla="*/ 1490663 w 1709738"/>
                <a:gd name="connsiteY34" fmla="*/ 2381 h 426244"/>
                <a:gd name="connsiteX35" fmla="*/ 1571625 w 1709738"/>
                <a:gd name="connsiteY35" fmla="*/ 19050 h 426244"/>
                <a:gd name="connsiteX36" fmla="*/ 1657350 w 1709738"/>
                <a:gd name="connsiteY36" fmla="*/ 47625 h 426244"/>
                <a:gd name="connsiteX37" fmla="*/ 1685925 w 1709738"/>
                <a:gd name="connsiteY37" fmla="*/ 66675 h 426244"/>
                <a:gd name="connsiteX38" fmla="*/ 1697831 w 1709738"/>
                <a:gd name="connsiteY38" fmla="*/ 80963 h 426244"/>
                <a:gd name="connsiteX39" fmla="*/ 1709738 w 1709738"/>
                <a:gd name="connsiteY39" fmla="*/ 109538 h 426244"/>
                <a:gd name="connsiteX40" fmla="*/ 1709738 w 1709738"/>
                <a:gd name="connsiteY40" fmla="*/ 150019 h 426244"/>
                <a:gd name="connsiteX41" fmla="*/ 1704975 w 1709738"/>
                <a:gd name="connsiteY41" fmla="*/ 164306 h 426244"/>
                <a:gd name="connsiteX42" fmla="*/ 1688306 w 1709738"/>
                <a:gd name="connsiteY42" fmla="*/ 183356 h 426244"/>
                <a:gd name="connsiteX43" fmla="*/ 1659731 w 1709738"/>
                <a:gd name="connsiteY43" fmla="*/ 192881 h 426244"/>
                <a:gd name="connsiteX44" fmla="*/ 1602581 w 1709738"/>
                <a:gd name="connsiteY44" fmla="*/ 202406 h 426244"/>
                <a:gd name="connsiteX45" fmla="*/ 1521619 w 1709738"/>
                <a:gd name="connsiteY45" fmla="*/ 200025 h 426244"/>
                <a:gd name="connsiteX46" fmla="*/ 1423988 w 1709738"/>
                <a:gd name="connsiteY46" fmla="*/ 211931 h 426244"/>
                <a:gd name="connsiteX47" fmla="*/ 1212056 w 1709738"/>
                <a:gd name="connsiteY47" fmla="*/ 2357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9738" h="426244">
                  <a:moveTo>
                    <a:pt x="1212056" y="235744"/>
                  </a:moveTo>
                  <a:lnTo>
                    <a:pt x="992981" y="273844"/>
                  </a:lnTo>
                  <a:lnTo>
                    <a:pt x="845344" y="283369"/>
                  </a:lnTo>
                  <a:lnTo>
                    <a:pt x="659606" y="328613"/>
                  </a:lnTo>
                  <a:lnTo>
                    <a:pt x="511969" y="369094"/>
                  </a:lnTo>
                  <a:lnTo>
                    <a:pt x="409575" y="404813"/>
                  </a:lnTo>
                  <a:lnTo>
                    <a:pt x="381000" y="419100"/>
                  </a:lnTo>
                  <a:lnTo>
                    <a:pt x="342900" y="426244"/>
                  </a:lnTo>
                  <a:lnTo>
                    <a:pt x="319088" y="423863"/>
                  </a:lnTo>
                  <a:lnTo>
                    <a:pt x="285750" y="409575"/>
                  </a:lnTo>
                  <a:lnTo>
                    <a:pt x="195263" y="361950"/>
                  </a:lnTo>
                  <a:lnTo>
                    <a:pt x="126206" y="309563"/>
                  </a:lnTo>
                  <a:lnTo>
                    <a:pt x="66675" y="257175"/>
                  </a:lnTo>
                  <a:lnTo>
                    <a:pt x="23813" y="216694"/>
                  </a:lnTo>
                  <a:lnTo>
                    <a:pt x="7144" y="197644"/>
                  </a:lnTo>
                  <a:lnTo>
                    <a:pt x="0" y="178594"/>
                  </a:lnTo>
                  <a:lnTo>
                    <a:pt x="0" y="166688"/>
                  </a:lnTo>
                  <a:lnTo>
                    <a:pt x="4763" y="154781"/>
                  </a:lnTo>
                  <a:lnTo>
                    <a:pt x="21431" y="150019"/>
                  </a:lnTo>
                  <a:lnTo>
                    <a:pt x="47625" y="150019"/>
                  </a:lnTo>
                  <a:lnTo>
                    <a:pt x="80963" y="166688"/>
                  </a:lnTo>
                  <a:lnTo>
                    <a:pt x="130969" y="190500"/>
                  </a:lnTo>
                  <a:lnTo>
                    <a:pt x="190500" y="211931"/>
                  </a:lnTo>
                  <a:lnTo>
                    <a:pt x="247650" y="223838"/>
                  </a:lnTo>
                  <a:lnTo>
                    <a:pt x="297656" y="226219"/>
                  </a:lnTo>
                  <a:lnTo>
                    <a:pt x="383381" y="219075"/>
                  </a:lnTo>
                  <a:lnTo>
                    <a:pt x="559594" y="195263"/>
                  </a:lnTo>
                  <a:lnTo>
                    <a:pt x="726281" y="159544"/>
                  </a:lnTo>
                  <a:lnTo>
                    <a:pt x="840581" y="130969"/>
                  </a:lnTo>
                  <a:lnTo>
                    <a:pt x="1009650" y="97631"/>
                  </a:lnTo>
                  <a:lnTo>
                    <a:pt x="1204913" y="64294"/>
                  </a:lnTo>
                  <a:lnTo>
                    <a:pt x="1395413" y="23813"/>
                  </a:lnTo>
                  <a:lnTo>
                    <a:pt x="1423988" y="7144"/>
                  </a:lnTo>
                  <a:lnTo>
                    <a:pt x="1452563" y="0"/>
                  </a:lnTo>
                  <a:lnTo>
                    <a:pt x="1490663" y="2381"/>
                  </a:lnTo>
                  <a:lnTo>
                    <a:pt x="1571625" y="19050"/>
                  </a:lnTo>
                  <a:lnTo>
                    <a:pt x="1657350" y="47625"/>
                  </a:lnTo>
                  <a:lnTo>
                    <a:pt x="1685925" y="66675"/>
                  </a:lnTo>
                  <a:lnTo>
                    <a:pt x="1697831" y="80963"/>
                  </a:lnTo>
                  <a:lnTo>
                    <a:pt x="1709738" y="109538"/>
                  </a:lnTo>
                  <a:lnTo>
                    <a:pt x="1709738" y="150019"/>
                  </a:lnTo>
                  <a:lnTo>
                    <a:pt x="1704975" y="164306"/>
                  </a:lnTo>
                  <a:lnTo>
                    <a:pt x="1688306" y="183356"/>
                  </a:lnTo>
                  <a:lnTo>
                    <a:pt x="1659731" y="192881"/>
                  </a:lnTo>
                  <a:lnTo>
                    <a:pt x="1602581" y="202406"/>
                  </a:lnTo>
                  <a:lnTo>
                    <a:pt x="1521619" y="200025"/>
                  </a:lnTo>
                  <a:lnTo>
                    <a:pt x="1423988" y="211931"/>
                  </a:lnTo>
                  <a:lnTo>
                    <a:pt x="1212056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A3DF860A-85CE-43F5-AE25-2D1D9C81F31C}"/>
                </a:ext>
              </a:extLst>
            </p:cNvPr>
            <p:cNvSpPr/>
            <p:nvPr/>
          </p:nvSpPr>
          <p:spPr>
            <a:xfrm>
              <a:off x="2789238" y="4678363"/>
              <a:ext cx="1597025" cy="427037"/>
            </a:xfrm>
            <a:custGeom>
              <a:avLst/>
              <a:gdLst>
                <a:gd name="connsiteX0" fmla="*/ 1190625 w 1597819"/>
                <a:gd name="connsiteY0" fmla="*/ 238125 h 426244"/>
                <a:gd name="connsiteX1" fmla="*/ 992981 w 1597819"/>
                <a:gd name="connsiteY1" fmla="*/ 276225 h 426244"/>
                <a:gd name="connsiteX2" fmla="*/ 835819 w 1597819"/>
                <a:gd name="connsiteY2" fmla="*/ 307182 h 426244"/>
                <a:gd name="connsiteX3" fmla="*/ 657225 w 1597819"/>
                <a:gd name="connsiteY3" fmla="*/ 354807 h 426244"/>
                <a:gd name="connsiteX4" fmla="*/ 550069 w 1597819"/>
                <a:gd name="connsiteY4" fmla="*/ 381000 h 426244"/>
                <a:gd name="connsiteX5" fmla="*/ 404812 w 1597819"/>
                <a:gd name="connsiteY5" fmla="*/ 414338 h 426244"/>
                <a:gd name="connsiteX6" fmla="*/ 357187 w 1597819"/>
                <a:gd name="connsiteY6" fmla="*/ 423863 h 426244"/>
                <a:gd name="connsiteX7" fmla="*/ 323850 w 1597819"/>
                <a:gd name="connsiteY7" fmla="*/ 426244 h 426244"/>
                <a:gd name="connsiteX8" fmla="*/ 297656 w 1597819"/>
                <a:gd name="connsiteY8" fmla="*/ 423863 h 426244"/>
                <a:gd name="connsiteX9" fmla="*/ 257175 w 1597819"/>
                <a:gd name="connsiteY9" fmla="*/ 411957 h 426244"/>
                <a:gd name="connsiteX10" fmla="*/ 188119 w 1597819"/>
                <a:gd name="connsiteY10" fmla="*/ 381000 h 426244"/>
                <a:gd name="connsiteX11" fmla="*/ 133350 w 1597819"/>
                <a:gd name="connsiteY11" fmla="*/ 350044 h 426244"/>
                <a:gd name="connsiteX12" fmla="*/ 88106 w 1597819"/>
                <a:gd name="connsiteY12" fmla="*/ 311944 h 426244"/>
                <a:gd name="connsiteX13" fmla="*/ 42862 w 1597819"/>
                <a:gd name="connsiteY13" fmla="*/ 266700 h 426244"/>
                <a:gd name="connsiteX14" fmla="*/ 16669 w 1597819"/>
                <a:gd name="connsiteY14" fmla="*/ 233363 h 426244"/>
                <a:gd name="connsiteX15" fmla="*/ 4762 w 1597819"/>
                <a:gd name="connsiteY15" fmla="*/ 211932 h 426244"/>
                <a:gd name="connsiteX16" fmla="*/ 0 w 1597819"/>
                <a:gd name="connsiteY16" fmla="*/ 195263 h 426244"/>
                <a:gd name="connsiteX17" fmla="*/ 2381 w 1597819"/>
                <a:gd name="connsiteY17" fmla="*/ 173832 h 426244"/>
                <a:gd name="connsiteX18" fmla="*/ 14287 w 1597819"/>
                <a:gd name="connsiteY18" fmla="*/ 164307 h 426244"/>
                <a:gd name="connsiteX19" fmla="*/ 30956 w 1597819"/>
                <a:gd name="connsiteY19" fmla="*/ 164307 h 426244"/>
                <a:gd name="connsiteX20" fmla="*/ 78581 w 1597819"/>
                <a:gd name="connsiteY20" fmla="*/ 188119 h 426244"/>
                <a:gd name="connsiteX21" fmla="*/ 121444 w 1597819"/>
                <a:gd name="connsiteY21" fmla="*/ 202407 h 426244"/>
                <a:gd name="connsiteX22" fmla="*/ 185737 w 1597819"/>
                <a:gd name="connsiteY22" fmla="*/ 214313 h 426244"/>
                <a:gd name="connsiteX23" fmla="*/ 247650 w 1597819"/>
                <a:gd name="connsiteY23" fmla="*/ 221457 h 426244"/>
                <a:gd name="connsiteX24" fmla="*/ 316706 w 1597819"/>
                <a:gd name="connsiteY24" fmla="*/ 223838 h 426244"/>
                <a:gd name="connsiteX25" fmla="*/ 383381 w 1597819"/>
                <a:gd name="connsiteY25" fmla="*/ 221457 h 426244"/>
                <a:gd name="connsiteX26" fmla="*/ 511969 w 1597819"/>
                <a:gd name="connsiteY26" fmla="*/ 207169 h 426244"/>
                <a:gd name="connsiteX27" fmla="*/ 685800 w 1597819"/>
                <a:gd name="connsiteY27" fmla="*/ 180975 h 426244"/>
                <a:gd name="connsiteX28" fmla="*/ 852487 w 1597819"/>
                <a:gd name="connsiteY28" fmla="*/ 152400 h 426244"/>
                <a:gd name="connsiteX29" fmla="*/ 1019175 w 1597819"/>
                <a:gd name="connsiteY29" fmla="*/ 100013 h 426244"/>
                <a:gd name="connsiteX30" fmla="*/ 1135856 w 1597819"/>
                <a:gd name="connsiteY30" fmla="*/ 66675 h 426244"/>
                <a:gd name="connsiteX31" fmla="*/ 1271587 w 1597819"/>
                <a:gd name="connsiteY31" fmla="*/ 28575 h 426244"/>
                <a:gd name="connsiteX32" fmla="*/ 1354931 w 1597819"/>
                <a:gd name="connsiteY32" fmla="*/ 0 h 426244"/>
                <a:gd name="connsiteX33" fmla="*/ 1400175 w 1597819"/>
                <a:gd name="connsiteY33" fmla="*/ 9525 h 426244"/>
                <a:gd name="connsiteX34" fmla="*/ 1466850 w 1597819"/>
                <a:gd name="connsiteY34" fmla="*/ 26194 h 426244"/>
                <a:gd name="connsiteX35" fmla="*/ 1509712 w 1597819"/>
                <a:gd name="connsiteY35" fmla="*/ 42863 h 426244"/>
                <a:gd name="connsiteX36" fmla="*/ 1547812 w 1597819"/>
                <a:gd name="connsiteY36" fmla="*/ 61913 h 426244"/>
                <a:gd name="connsiteX37" fmla="*/ 1571625 w 1597819"/>
                <a:gd name="connsiteY37" fmla="*/ 76200 h 426244"/>
                <a:gd name="connsiteX38" fmla="*/ 1588294 w 1597819"/>
                <a:gd name="connsiteY38" fmla="*/ 97632 h 426244"/>
                <a:gd name="connsiteX39" fmla="*/ 1595437 w 1597819"/>
                <a:gd name="connsiteY39" fmla="*/ 121444 h 426244"/>
                <a:gd name="connsiteX40" fmla="*/ 1597819 w 1597819"/>
                <a:gd name="connsiteY40" fmla="*/ 140494 h 426244"/>
                <a:gd name="connsiteX41" fmla="*/ 1590675 w 1597819"/>
                <a:gd name="connsiteY41" fmla="*/ 161925 h 426244"/>
                <a:gd name="connsiteX42" fmla="*/ 1571625 w 1597819"/>
                <a:gd name="connsiteY42" fmla="*/ 176213 h 426244"/>
                <a:gd name="connsiteX43" fmla="*/ 1514475 w 1597819"/>
                <a:gd name="connsiteY43" fmla="*/ 192882 h 426244"/>
                <a:gd name="connsiteX44" fmla="*/ 1402556 w 1597819"/>
                <a:gd name="connsiteY44" fmla="*/ 209550 h 426244"/>
                <a:gd name="connsiteX45" fmla="*/ 1190625 w 1597819"/>
                <a:gd name="connsiteY45" fmla="*/ 23812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97819" h="426244">
                  <a:moveTo>
                    <a:pt x="1190625" y="238125"/>
                  </a:moveTo>
                  <a:lnTo>
                    <a:pt x="992981" y="276225"/>
                  </a:lnTo>
                  <a:lnTo>
                    <a:pt x="835819" y="307182"/>
                  </a:lnTo>
                  <a:lnTo>
                    <a:pt x="657225" y="354807"/>
                  </a:lnTo>
                  <a:lnTo>
                    <a:pt x="550069" y="381000"/>
                  </a:lnTo>
                  <a:lnTo>
                    <a:pt x="404812" y="414338"/>
                  </a:lnTo>
                  <a:lnTo>
                    <a:pt x="357187" y="423863"/>
                  </a:lnTo>
                  <a:lnTo>
                    <a:pt x="323850" y="426244"/>
                  </a:lnTo>
                  <a:lnTo>
                    <a:pt x="297656" y="423863"/>
                  </a:lnTo>
                  <a:lnTo>
                    <a:pt x="257175" y="411957"/>
                  </a:lnTo>
                  <a:lnTo>
                    <a:pt x="188119" y="381000"/>
                  </a:lnTo>
                  <a:lnTo>
                    <a:pt x="133350" y="350044"/>
                  </a:lnTo>
                  <a:lnTo>
                    <a:pt x="88106" y="311944"/>
                  </a:lnTo>
                  <a:lnTo>
                    <a:pt x="42862" y="266700"/>
                  </a:lnTo>
                  <a:lnTo>
                    <a:pt x="16669" y="233363"/>
                  </a:lnTo>
                  <a:lnTo>
                    <a:pt x="4762" y="211932"/>
                  </a:lnTo>
                  <a:lnTo>
                    <a:pt x="0" y="195263"/>
                  </a:lnTo>
                  <a:lnTo>
                    <a:pt x="2381" y="173832"/>
                  </a:lnTo>
                  <a:lnTo>
                    <a:pt x="14287" y="164307"/>
                  </a:lnTo>
                  <a:lnTo>
                    <a:pt x="30956" y="164307"/>
                  </a:lnTo>
                  <a:lnTo>
                    <a:pt x="78581" y="188119"/>
                  </a:lnTo>
                  <a:lnTo>
                    <a:pt x="121444" y="202407"/>
                  </a:lnTo>
                  <a:lnTo>
                    <a:pt x="185737" y="214313"/>
                  </a:lnTo>
                  <a:lnTo>
                    <a:pt x="247650" y="221457"/>
                  </a:lnTo>
                  <a:lnTo>
                    <a:pt x="316706" y="223838"/>
                  </a:lnTo>
                  <a:lnTo>
                    <a:pt x="383381" y="221457"/>
                  </a:lnTo>
                  <a:lnTo>
                    <a:pt x="511969" y="207169"/>
                  </a:lnTo>
                  <a:lnTo>
                    <a:pt x="685800" y="180975"/>
                  </a:lnTo>
                  <a:lnTo>
                    <a:pt x="852487" y="152400"/>
                  </a:lnTo>
                  <a:lnTo>
                    <a:pt x="1019175" y="100013"/>
                  </a:lnTo>
                  <a:lnTo>
                    <a:pt x="1135856" y="66675"/>
                  </a:lnTo>
                  <a:lnTo>
                    <a:pt x="1271587" y="28575"/>
                  </a:lnTo>
                  <a:lnTo>
                    <a:pt x="1354931" y="0"/>
                  </a:lnTo>
                  <a:lnTo>
                    <a:pt x="1400175" y="9525"/>
                  </a:lnTo>
                  <a:lnTo>
                    <a:pt x="1466850" y="26194"/>
                  </a:lnTo>
                  <a:lnTo>
                    <a:pt x="1509712" y="42863"/>
                  </a:lnTo>
                  <a:lnTo>
                    <a:pt x="1547812" y="61913"/>
                  </a:lnTo>
                  <a:lnTo>
                    <a:pt x="1571625" y="76200"/>
                  </a:lnTo>
                  <a:lnTo>
                    <a:pt x="1588294" y="97632"/>
                  </a:lnTo>
                  <a:lnTo>
                    <a:pt x="1595437" y="121444"/>
                  </a:lnTo>
                  <a:lnTo>
                    <a:pt x="1597819" y="140494"/>
                  </a:lnTo>
                  <a:lnTo>
                    <a:pt x="1590675" y="161925"/>
                  </a:lnTo>
                  <a:lnTo>
                    <a:pt x="1571625" y="176213"/>
                  </a:lnTo>
                  <a:lnTo>
                    <a:pt x="1514475" y="192882"/>
                  </a:lnTo>
                  <a:lnTo>
                    <a:pt x="1402556" y="209550"/>
                  </a:lnTo>
                  <a:lnTo>
                    <a:pt x="11906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46440B76-9A57-45B3-ACC5-D45F7B7957CD}"/>
                </a:ext>
              </a:extLst>
            </p:cNvPr>
            <p:cNvSpPr/>
            <p:nvPr/>
          </p:nvSpPr>
          <p:spPr>
            <a:xfrm>
              <a:off x="2562225" y="5126038"/>
              <a:ext cx="2252663" cy="650875"/>
            </a:xfrm>
            <a:custGeom>
              <a:avLst/>
              <a:gdLst>
                <a:gd name="connsiteX0" fmla="*/ 1216819 w 2252663"/>
                <a:gd name="connsiteY0" fmla="*/ 383382 h 650082"/>
                <a:gd name="connsiteX1" fmla="*/ 931069 w 2252663"/>
                <a:gd name="connsiteY1" fmla="*/ 457200 h 650082"/>
                <a:gd name="connsiteX2" fmla="*/ 759619 w 2252663"/>
                <a:gd name="connsiteY2" fmla="*/ 500063 h 650082"/>
                <a:gd name="connsiteX3" fmla="*/ 597694 w 2252663"/>
                <a:gd name="connsiteY3" fmla="*/ 545307 h 650082"/>
                <a:gd name="connsiteX4" fmla="*/ 495300 w 2252663"/>
                <a:gd name="connsiteY4" fmla="*/ 583407 h 650082"/>
                <a:gd name="connsiteX5" fmla="*/ 419100 w 2252663"/>
                <a:gd name="connsiteY5" fmla="*/ 616744 h 650082"/>
                <a:gd name="connsiteX6" fmla="*/ 371475 w 2252663"/>
                <a:gd name="connsiteY6" fmla="*/ 633413 h 650082"/>
                <a:gd name="connsiteX7" fmla="*/ 330994 w 2252663"/>
                <a:gd name="connsiteY7" fmla="*/ 645319 h 650082"/>
                <a:gd name="connsiteX8" fmla="*/ 307181 w 2252663"/>
                <a:gd name="connsiteY8" fmla="*/ 650082 h 650082"/>
                <a:gd name="connsiteX9" fmla="*/ 276225 w 2252663"/>
                <a:gd name="connsiteY9" fmla="*/ 645319 h 650082"/>
                <a:gd name="connsiteX10" fmla="*/ 247650 w 2252663"/>
                <a:gd name="connsiteY10" fmla="*/ 633413 h 650082"/>
                <a:gd name="connsiteX11" fmla="*/ 202406 w 2252663"/>
                <a:gd name="connsiteY11" fmla="*/ 595313 h 650082"/>
                <a:gd name="connsiteX12" fmla="*/ 154781 w 2252663"/>
                <a:gd name="connsiteY12" fmla="*/ 545307 h 650082"/>
                <a:gd name="connsiteX13" fmla="*/ 119063 w 2252663"/>
                <a:gd name="connsiteY13" fmla="*/ 495300 h 650082"/>
                <a:gd name="connsiteX14" fmla="*/ 80963 w 2252663"/>
                <a:gd name="connsiteY14" fmla="*/ 435769 h 650082"/>
                <a:gd name="connsiteX15" fmla="*/ 38100 w 2252663"/>
                <a:gd name="connsiteY15" fmla="*/ 359569 h 650082"/>
                <a:gd name="connsiteX16" fmla="*/ 11906 w 2252663"/>
                <a:gd name="connsiteY16" fmla="*/ 311944 h 650082"/>
                <a:gd name="connsiteX17" fmla="*/ 0 w 2252663"/>
                <a:gd name="connsiteY17" fmla="*/ 278607 h 650082"/>
                <a:gd name="connsiteX18" fmla="*/ 0 w 2252663"/>
                <a:gd name="connsiteY18" fmla="*/ 259557 h 650082"/>
                <a:gd name="connsiteX19" fmla="*/ 4763 w 2252663"/>
                <a:gd name="connsiteY19" fmla="*/ 250032 h 650082"/>
                <a:gd name="connsiteX20" fmla="*/ 19050 w 2252663"/>
                <a:gd name="connsiteY20" fmla="*/ 242888 h 650082"/>
                <a:gd name="connsiteX21" fmla="*/ 42863 w 2252663"/>
                <a:gd name="connsiteY21" fmla="*/ 240507 h 650082"/>
                <a:gd name="connsiteX22" fmla="*/ 73819 w 2252663"/>
                <a:gd name="connsiteY22" fmla="*/ 247650 h 650082"/>
                <a:gd name="connsiteX23" fmla="*/ 111919 w 2252663"/>
                <a:gd name="connsiteY23" fmla="*/ 269082 h 650082"/>
                <a:gd name="connsiteX24" fmla="*/ 154781 w 2252663"/>
                <a:gd name="connsiteY24" fmla="*/ 297657 h 650082"/>
                <a:gd name="connsiteX25" fmla="*/ 188119 w 2252663"/>
                <a:gd name="connsiteY25" fmla="*/ 319088 h 650082"/>
                <a:gd name="connsiteX26" fmla="*/ 219075 w 2252663"/>
                <a:gd name="connsiteY26" fmla="*/ 335757 h 650082"/>
                <a:gd name="connsiteX27" fmla="*/ 252413 w 2252663"/>
                <a:gd name="connsiteY27" fmla="*/ 347663 h 650082"/>
                <a:gd name="connsiteX28" fmla="*/ 295275 w 2252663"/>
                <a:gd name="connsiteY28" fmla="*/ 354807 h 650082"/>
                <a:gd name="connsiteX29" fmla="*/ 335756 w 2252663"/>
                <a:gd name="connsiteY29" fmla="*/ 357188 h 650082"/>
                <a:gd name="connsiteX30" fmla="*/ 404813 w 2252663"/>
                <a:gd name="connsiteY30" fmla="*/ 352425 h 650082"/>
                <a:gd name="connsiteX31" fmla="*/ 604838 w 2252663"/>
                <a:gd name="connsiteY31" fmla="*/ 323850 h 650082"/>
                <a:gd name="connsiteX32" fmla="*/ 781050 w 2252663"/>
                <a:gd name="connsiteY32" fmla="*/ 292894 h 650082"/>
                <a:gd name="connsiteX33" fmla="*/ 1069181 w 2252663"/>
                <a:gd name="connsiteY33" fmla="*/ 240507 h 650082"/>
                <a:gd name="connsiteX34" fmla="*/ 1223963 w 2252663"/>
                <a:gd name="connsiteY34" fmla="*/ 202407 h 650082"/>
                <a:gd name="connsiteX35" fmla="*/ 1490663 w 2252663"/>
                <a:gd name="connsiteY35" fmla="*/ 142875 h 650082"/>
                <a:gd name="connsiteX36" fmla="*/ 1716881 w 2252663"/>
                <a:gd name="connsiteY36" fmla="*/ 95250 h 650082"/>
                <a:gd name="connsiteX37" fmla="*/ 1955006 w 2252663"/>
                <a:gd name="connsiteY37" fmla="*/ 45244 h 650082"/>
                <a:gd name="connsiteX38" fmla="*/ 2107406 w 2252663"/>
                <a:gd name="connsiteY38" fmla="*/ 14288 h 650082"/>
                <a:gd name="connsiteX39" fmla="*/ 2171700 w 2252663"/>
                <a:gd name="connsiteY39" fmla="*/ 0 h 650082"/>
                <a:gd name="connsiteX40" fmla="*/ 2212181 w 2252663"/>
                <a:gd name="connsiteY40" fmla="*/ 0 h 650082"/>
                <a:gd name="connsiteX41" fmla="*/ 2235994 w 2252663"/>
                <a:gd name="connsiteY41" fmla="*/ 4763 h 650082"/>
                <a:gd name="connsiteX42" fmla="*/ 2250281 w 2252663"/>
                <a:gd name="connsiteY42" fmla="*/ 14288 h 650082"/>
                <a:gd name="connsiteX43" fmla="*/ 2252663 w 2252663"/>
                <a:gd name="connsiteY43" fmla="*/ 28575 h 650082"/>
                <a:gd name="connsiteX44" fmla="*/ 2238375 w 2252663"/>
                <a:gd name="connsiteY44" fmla="*/ 47625 h 650082"/>
                <a:gd name="connsiteX45" fmla="*/ 2209800 w 2252663"/>
                <a:gd name="connsiteY45" fmla="*/ 66675 h 650082"/>
                <a:gd name="connsiteX46" fmla="*/ 2052638 w 2252663"/>
                <a:gd name="connsiteY46" fmla="*/ 126207 h 650082"/>
                <a:gd name="connsiteX47" fmla="*/ 1804988 w 2252663"/>
                <a:gd name="connsiteY47" fmla="*/ 214313 h 650082"/>
                <a:gd name="connsiteX48" fmla="*/ 1609725 w 2252663"/>
                <a:gd name="connsiteY48" fmla="*/ 278607 h 650082"/>
                <a:gd name="connsiteX49" fmla="*/ 1433513 w 2252663"/>
                <a:gd name="connsiteY49" fmla="*/ 330994 h 650082"/>
                <a:gd name="connsiteX50" fmla="*/ 1216819 w 2252663"/>
                <a:gd name="connsiteY50" fmla="*/ 383382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252663" h="650082">
                  <a:moveTo>
                    <a:pt x="1216819" y="383382"/>
                  </a:moveTo>
                  <a:lnTo>
                    <a:pt x="931069" y="457200"/>
                  </a:lnTo>
                  <a:lnTo>
                    <a:pt x="759619" y="500063"/>
                  </a:lnTo>
                  <a:lnTo>
                    <a:pt x="597694" y="545307"/>
                  </a:lnTo>
                  <a:lnTo>
                    <a:pt x="495300" y="583407"/>
                  </a:lnTo>
                  <a:lnTo>
                    <a:pt x="419100" y="616744"/>
                  </a:lnTo>
                  <a:lnTo>
                    <a:pt x="371475" y="633413"/>
                  </a:lnTo>
                  <a:lnTo>
                    <a:pt x="330994" y="645319"/>
                  </a:lnTo>
                  <a:lnTo>
                    <a:pt x="307181" y="650082"/>
                  </a:lnTo>
                  <a:lnTo>
                    <a:pt x="276225" y="645319"/>
                  </a:lnTo>
                  <a:lnTo>
                    <a:pt x="247650" y="633413"/>
                  </a:lnTo>
                  <a:lnTo>
                    <a:pt x="202406" y="595313"/>
                  </a:lnTo>
                  <a:lnTo>
                    <a:pt x="154781" y="545307"/>
                  </a:lnTo>
                  <a:lnTo>
                    <a:pt x="119063" y="495300"/>
                  </a:lnTo>
                  <a:lnTo>
                    <a:pt x="80963" y="435769"/>
                  </a:lnTo>
                  <a:lnTo>
                    <a:pt x="38100" y="359569"/>
                  </a:lnTo>
                  <a:lnTo>
                    <a:pt x="11906" y="311944"/>
                  </a:lnTo>
                  <a:lnTo>
                    <a:pt x="0" y="278607"/>
                  </a:lnTo>
                  <a:lnTo>
                    <a:pt x="0" y="259557"/>
                  </a:lnTo>
                  <a:lnTo>
                    <a:pt x="4763" y="250032"/>
                  </a:lnTo>
                  <a:lnTo>
                    <a:pt x="19050" y="242888"/>
                  </a:lnTo>
                  <a:lnTo>
                    <a:pt x="42863" y="240507"/>
                  </a:lnTo>
                  <a:lnTo>
                    <a:pt x="73819" y="247650"/>
                  </a:lnTo>
                  <a:lnTo>
                    <a:pt x="111919" y="269082"/>
                  </a:lnTo>
                  <a:lnTo>
                    <a:pt x="154781" y="297657"/>
                  </a:lnTo>
                  <a:lnTo>
                    <a:pt x="188119" y="319088"/>
                  </a:lnTo>
                  <a:lnTo>
                    <a:pt x="219075" y="335757"/>
                  </a:lnTo>
                  <a:lnTo>
                    <a:pt x="252413" y="347663"/>
                  </a:lnTo>
                  <a:lnTo>
                    <a:pt x="295275" y="354807"/>
                  </a:lnTo>
                  <a:lnTo>
                    <a:pt x="335756" y="357188"/>
                  </a:lnTo>
                  <a:lnTo>
                    <a:pt x="404813" y="352425"/>
                  </a:lnTo>
                  <a:lnTo>
                    <a:pt x="604838" y="323850"/>
                  </a:lnTo>
                  <a:lnTo>
                    <a:pt x="781050" y="292894"/>
                  </a:lnTo>
                  <a:lnTo>
                    <a:pt x="1069181" y="240507"/>
                  </a:lnTo>
                  <a:lnTo>
                    <a:pt x="1223963" y="202407"/>
                  </a:lnTo>
                  <a:lnTo>
                    <a:pt x="1490663" y="142875"/>
                  </a:lnTo>
                  <a:lnTo>
                    <a:pt x="1716881" y="95250"/>
                  </a:lnTo>
                  <a:lnTo>
                    <a:pt x="1955006" y="45244"/>
                  </a:lnTo>
                  <a:lnTo>
                    <a:pt x="2107406" y="14288"/>
                  </a:lnTo>
                  <a:lnTo>
                    <a:pt x="2171700" y="0"/>
                  </a:lnTo>
                  <a:lnTo>
                    <a:pt x="2212181" y="0"/>
                  </a:lnTo>
                  <a:lnTo>
                    <a:pt x="2235994" y="4763"/>
                  </a:lnTo>
                  <a:lnTo>
                    <a:pt x="2250281" y="14288"/>
                  </a:lnTo>
                  <a:lnTo>
                    <a:pt x="2252663" y="28575"/>
                  </a:lnTo>
                  <a:lnTo>
                    <a:pt x="2238375" y="47625"/>
                  </a:lnTo>
                  <a:lnTo>
                    <a:pt x="2209800" y="66675"/>
                  </a:lnTo>
                  <a:lnTo>
                    <a:pt x="2052638" y="126207"/>
                  </a:lnTo>
                  <a:lnTo>
                    <a:pt x="1804988" y="214313"/>
                  </a:lnTo>
                  <a:lnTo>
                    <a:pt x="1609725" y="278607"/>
                  </a:lnTo>
                  <a:lnTo>
                    <a:pt x="1433513" y="330994"/>
                  </a:lnTo>
                  <a:lnTo>
                    <a:pt x="1216819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DF3C03B9-265B-4996-B9E1-B0C2D9769294}"/>
                </a:ext>
              </a:extLst>
            </p:cNvPr>
            <p:cNvSpPr/>
            <p:nvPr/>
          </p:nvSpPr>
          <p:spPr>
            <a:xfrm rot="16200000">
              <a:off x="5153025" y="3903663"/>
              <a:ext cx="2859088" cy="1154112"/>
            </a:xfrm>
            <a:custGeom>
              <a:avLst/>
              <a:gdLst>
                <a:gd name="connsiteX0" fmla="*/ 1485540 w 2858582"/>
                <a:gd name="connsiteY0" fmla="*/ 874016 h 1153817"/>
                <a:gd name="connsiteX1" fmla="*/ 1237469 w 2858582"/>
                <a:gd name="connsiteY1" fmla="*/ 813441 h 1153817"/>
                <a:gd name="connsiteX2" fmla="*/ 1029782 w 2858582"/>
                <a:gd name="connsiteY2" fmla="*/ 755750 h 1153817"/>
                <a:gd name="connsiteX3" fmla="*/ 853825 w 2858582"/>
                <a:gd name="connsiteY3" fmla="*/ 700944 h 1153817"/>
                <a:gd name="connsiteX4" fmla="*/ 718251 w 2858582"/>
                <a:gd name="connsiteY4" fmla="*/ 649022 h 1153817"/>
                <a:gd name="connsiteX5" fmla="*/ 574024 w 2858582"/>
                <a:gd name="connsiteY5" fmla="*/ 588447 h 1153817"/>
                <a:gd name="connsiteX6" fmla="*/ 452873 w 2858582"/>
                <a:gd name="connsiteY6" fmla="*/ 530756 h 1153817"/>
                <a:gd name="connsiteX7" fmla="*/ 346145 w 2858582"/>
                <a:gd name="connsiteY7" fmla="*/ 470181 h 1153817"/>
                <a:gd name="connsiteX8" fmla="*/ 276916 w 2858582"/>
                <a:gd name="connsiteY8" fmla="*/ 424028 h 1153817"/>
                <a:gd name="connsiteX9" fmla="*/ 201918 w 2858582"/>
                <a:gd name="connsiteY9" fmla="*/ 366337 h 1153817"/>
                <a:gd name="connsiteX10" fmla="*/ 129805 w 2858582"/>
                <a:gd name="connsiteY10" fmla="*/ 299993 h 1153817"/>
                <a:gd name="connsiteX11" fmla="*/ 66345 w 2858582"/>
                <a:gd name="connsiteY11" fmla="*/ 230763 h 1153817"/>
                <a:gd name="connsiteX12" fmla="*/ 31730 w 2858582"/>
                <a:gd name="connsiteY12" fmla="*/ 181726 h 1153817"/>
                <a:gd name="connsiteX13" fmla="*/ 20192 w 2858582"/>
                <a:gd name="connsiteY13" fmla="*/ 161534 h 1153817"/>
                <a:gd name="connsiteX14" fmla="*/ 5769 w 2858582"/>
                <a:gd name="connsiteY14" fmla="*/ 132689 h 1153817"/>
                <a:gd name="connsiteX15" fmla="*/ 0 w 2858582"/>
                <a:gd name="connsiteY15" fmla="*/ 109613 h 1153817"/>
                <a:gd name="connsiteX16" fmla="*/ 0 w 2858582"/>
                <a:gd name="connsiteY16" fmla="*/ 83652 h 1153817"/>
                <a:gd name="connsiteX17" fmla="*/ 17307 w 2858582"/>
                <a:gd name="connsiteY17" fmla="*/ 60575 h 1153817"/>
                <a:gd name="connsiteX18" fmla="*/ 49037 w 2858582"/>
                <a:gd name="connsiteY18" fmla="*/ 34615 h 1153817"/>
                <a:gd name="connsiteX19" fmla="*/ 112497 w 2858582"/>
                <a:gd name="connsiteY19" fmla="*/ 0 h 1153817"/>
                <a:gd name="connsiteX20" fmla="*/ 524987 w 2858582"/>
                <a:gd name="connsiteY20" fmla="*/ 201918 h 1153817"/>
                <a:gd name="connsiteX21" fmla="*/ 559601 w 2858582"/>
                <a:gd name="connsiteY21" fmla="*/ 242302 h 1153817"/>
                <a:gd name="connsiteX22" fmla="*/ 597101 w 2858582"/>
                <a:gd name="connsiteY22" fmla="*/ 276916 h 1153817"/>
                <a:gd name="connsiteX23" fmla="*/ 631715 w 2858582"/>
                <a:gd name="connsiteY23" fmla="*/ 299993 h 1153817"/>
                <a:gd name="connsiteX24" fmla="*/ 709598 w 2858582"/>
                <a:gd name="connsiteY24" fmla="*/ 346145 h 1153817"/>
                <a:gd name="connsiteX25" fmla="*/ 810557 w 2858582"/>
                <a:gd name="connsiteY25" fmla="*/ 392298 h 1153817"/>
                <a:gd name="connsiteX26" fmla="*/ 943246 w 2858582"/>
                <a:gd name="connsiteY26" fmla="*/ 449989 h 1153817"/>
                <a:gd name="connsiteX27" fmla="*/ 1038436 w 2858582"/>
                <a:gd name="connsiteY27" fmla="*/ 487488 h 1153817"/>
                <a:gd name="connsiteX28" fmla="*/ 1179778 w 2858582"/>
                <a:gd name="connsiteY28" fmla="*/ 539410 h 1153817"/>
                <a:gd name="connsiteX29" fmla="*/ 1358620 w 2858582"/>
                <a:gd name="connsiteY29" fmla="*/ 591331 h 1153817"/>
                <a:gd name="connsiteX30" fmla="*/ 1482655 w 2858582"/>
                <a:gd name="connsiteY30" fmla="*/ 625946 h 1153817"/>
                <a:gd name="connsiteX31" fmla="*/ 1733610 w 2858582"/>
                <a:gd name="connsiteY31" fmla="*/ 677868 h 1153817"/>
                <a:gd name="connsiteX32" fmla="*/ 2024949 w 2858582"/>
                <a:gd name="connsiteY32" fmla="*/ 732674 h 1153817"/>
                <a:gd name="connsiteX33" fmla="*/ 2252828 w 2858582"/>
                <a:gd name="connsiteY33" fmla="*/ 773057 h 1153817"/>
                <a:gd name="connsiteX34" fmla="*/ 2394171 w 2858582"/>
                <a:gd name="connsiteY34" fmla="*/ 796134 h 1153817"/>
                <a:gd name="connsiteX35" fmla="*/ 2584550 w 2858582"/>
                <a:gd name="connsiteY35" fmla="*/ 822095 h 1153817"/>
                <a:gd name="connsiteX36" fmla="*/ 2728778 w 2858582"/>
                <a:gd name="connsiteY36" fmla="*/ 836517 h 1153817"/>
                <a:gd name="connsiteX37" fmla="*/ 2757623 w 2858582"/>
                <a:gd name="connsiteY37" fmla="*/ 830748 h 1153817"/>
                <a:gd name="connsiteX38" fmla="*/ 2800891 w 2858582"/>
                <a:gd name="connsiteY38" fmla="*/ 807672 h 1153817"/>
                <a:gd name="connsiteX39" fmla="*/ 2858582 w 2858582"/>
                <a:gd name="connsiteY39" fmla="*/ 755750 h 1153817"/>
                <a:gd name="connsiteX40" fmla="*/ 2772046 w 2858582"/>
                <a:gd name="connsiteY40" fmla="*/ 1153817 h 1153817"/>
                <a:gd name="connsiteX41" fmla="*/ 2708586 w 2858582"/>
                <a:gd name="connsiteY41" fmla="*/ 1142279 h 1153817"/>
                <a:gd name="connsiteX42" fmla="*/ 2607627 w 2858582"/>
                <a:gd name="connsiteY42" fmla="*/ 1090357 h 1153817"/>
                <a:gd name="connsiteX43" fmla="*/ 2547051 w 2858582"/>
                <a:gd name="connsiteY43" fmla="*/ 1067281 h 1153817"/>
                <a:gd name="connsiteX44" fmla="*/ 2483591 w 2858582"/>
                <a:gd name="connsiteY44" fmla="*/ 1055743 h 1153817"/>
                <a:gd name="connsiteX45" fmla="*/ 2368210 w 2858582"/>
                <a:gd name="connsiteY45" fmla="*/ 1038435 h 1153817"/>
                <a:gd name="connsiteX46" fmla="*/ 2117254 w 2858582"/>
                <a:gd name="connsiteY46" fmla="*/ 998052 h 1153817"/>
                <a:gd name="connsiteX47" fmla="*/ 1883607 w 2858582"/>
                <a:gd name="connsiteY47" fmla="*/ 957668 h 1153817"/>
                <a:gd name="connsiteX48" fmla="*/ 1485540 w 2858582"/>
                <a:gd name="connsiteY48" fmla="*/ 874016 h 1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58582" h="1153817">
                  <a:moveTo>
                    <a:pt x="1485540" y="874016"/>
                  </a:moveTo>
                  <a:lnTo>
                    <a:pt x="1237469" y="813441"/>
                  </a:lnTo>
                  <a:lnTo>
                    <a:pt x="1029782" y="755750"/>
                  </a:lnTo>
                  <a:lnTo>
                    <a:pt x="853825" y="700944"/>
                  </a:lnTo>
                  <a:lnTo>
                    <a:pt x="718251" y="649022"/>
                  </a:lnTo>
                  <a:lnTo>
                    <a:pt x="574024" y="588447"/>
                  </a:lnTo>
                  <a:lnTo>
                    <a:pt x="452873" y="530756"/>
                  </a:lnTo>
                  <a:lnTo>
                    <a:pt x="346145" y="470181"/>
                  </a:lnTo>
                  <a:lnTo>
                    <a:pt x="276916" y="424028"/>
                  </a:lnTo>
                  <a:lnTo>
                    <a:pt x="201918" y="366337"/>
                  </a:lnTo>
                  <a:lnTo>
                    <a:pt x="129805" y="299993"/>
                  </a:lnTo>
                  <a:lnTo>
                    <a:pt x="66345" y="230763"/>
                  </a:lnTo>
                  <a:lnTo>
                    <a:pt x="31730" y="181726"/>
                  </a:lnTo>
                  <a:lnTo>
                    <a:pt x="20192" y="161534"/>
                  </a:lnTo>
                  <a:lnTo>
                    <a:pt x="5769" y="132689"/>
                  </a:lnTo>
                  <a:lnTo>
                    <a:pt x="0" y="109613"/>
                  </a:lnTo>
                  <a:lnTo>
                    <a:pt x="0" y="83652"/>
                  </a:lnTo>
                  <a:lnTo>
                    <a:pt x="17307" y="60575"/>
                  </a:lnTo>
                  <a:lnTo>
                    <a:pt x="49037" y="34615"/>
                  </a:lnTo>
                  <a:lnTo>
                    <a:pt x="112497" y="0"/>
                  </a:lnTo>
                  <a:lnTo>
                    <a:pt x="524987" y="201918"/>
                  </a:lnTo>
                  <a:lnTo>
                    <a:pt x="559601" y="242302"/>
                  </a:lnTo>
                  <a:lnTo>
                    <a:pt x="597101" y="276916"/>
                  </a:lnTo>
                  <a:lnTo>
                    <a:pt x="631715" y="299993"/>
                  </a:lnTo>
                  <a:lnTo>
                    <a:pt x="709598" y="346145"/>
                  </a:lnTo>
                  <a:lnTo>
                    <a:pt x="810557" y="392298"/>
                  </a:lnTo>
                  <a:lnTo>
                    <a:pt x="943246" y="449989"/>
                  </a:lnTo>
                  <a:lnTo>
                    <a:pt x="1038436" y="487488"/>
                  </a:lnTo>
                  <a:lnTo>
                    <a:pt x="1179778" y="539410"/>
                  </a:lnTo>
                  <a:lnTo>
                    <a:pt x="1358620" y="591331"/>
                  </a:lnTo>
                  <a:lnTo>
                    <a:pt x="1482655" y="625946"/>
                  </a:lnTo>
                  <a:lnTo>
                    <a:pt x="1733610" y="677868"/>
                  </a:lnTo>
                  <a:lnTo>
                    <a:pt x="2024949" y="732674"/>
                  </a:lnTo>
                  <a:lnTo>
                    <a:pt x="2252828" y="773057"/>
                  </a:lnTo>
                  <a:lnTo>
                    <a:pt x="2394171" y="796134"/>
                  </a:lnTo>
                  <a:lnTo>
                    <a:pt x="2584550" y="822095"/>
                  </a:lnTo>
                  <a:lnTo>
                    <a:pt x="2728778" y="836517"/>
                  </a:lnTo>
                  <a:lnTo>
                    <a:pt x="2757623" y="830748"/>
                  </a:lnTo>
                  <a:lnTo>
                    <a:pt x="2800891" y="807672"/>
                  </a:lnTo>
                  <a:lnTo>
                    <a:pt x="2858582" y="755750"/>
                  </a:lnTo>
                  <a:lnTo>
                    <a:pt x="2772046" y="1153817"/>
                  </a:lnTo>
                  <a:lnTo>
                    <a:pt x="2708586" y="1142279"/>
                  </a:lnTo>
                  <a:lnTo>
                    <a:pt x="2607627" y="1090357"/>
                  </a:lnTo>
                  <a:lnTo>
                    <a:pt x="2547051" y="1067281"/>
                  </a:lnTo>
                  <a:lnTo>
                    <a:pt x="2483591" y="1055743"/>
                  </a:lnTo>
                  <a:lnTo>
                    <a:pt x="2368210" y="1038435"/>
                  </a:lnTo>
                  <a:lnTo>
                    <a:pt x="2117254" y="998052"/>
                  </a:lnTo>
                  <a:lnTo>
                    <a:pt x="1883607" y="957668"/>
                  </a:lnTo>
                  <a:lnTo>
                    <a:pt x="1485540" y="8740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BBA10CA8-A89B-4836-B625-40AB7C934988}"/>
                </a:ext>
              </a:extLst>
            </p:cNvPr>
            <p:cNvSpPr/>
            <p:nvPr/>
          </p:nvSpPr>
          <p:spPr>
            <a:xfrm>
              <a:off x="5543550" y="5348288"/>
              <a:ext cx="731838" cy="485775"/>
            </a:xfrm>
            <a:custGeom>
              <a:avLst/>
              <a:gdLst>
                <a:gd name="connsiteX0" fmla="*/ 300038 w 731044"/>
                <a:gd name="connsiteY0" fmla="*/ 71437 h 485775"/>
                <a:gd name="connsiteX1" fmla="*/ 438150 w 731044"/>
                <a:gd name="connsiteY1" fmla="*/ 88106 h 485775"/>
                <a:gd name="connsiteX2" fmla="*/ 507206 w 731044"/>
                <a:gd name="connsiteY2" fmla="*/ 90487 h 485775"/>
                <a:gd name="connsiteX3" fmla="*/ 554831 w 731044"/>
                <a:gd name="connsiteY3" fmla="*/ 85725 h 485775"/>
                <a:gd name="connsiteX4" fmla="*/ 607219 w 731044"/>
                <a:gd name="connsiteY4" fmla="*/ 69056 h 485775"/>
                <a:gd name="connsiteX5" fmla="*/ 731044 w 731044"/>
                <a:gd name="connsiteY5" fmla="*/ 0 h 485775"/>
                <a:gd name="connsiteX6" fmla="*/ 495300 w 731044"/>
                <a:gd name="connsiteY6" fmla="*/ 485775 h 485775"/>
                <a:gd name="connsiteX7" fmla="*/ 464344 w 731044"/>
                <a:gd name="connsiteY7" fmla="*/ 454818 h 485775"/>
                <a:gd name="connsiteX8" fmla="*/ 419100 w 731044"/>
                <a:gd name="connsiteY8" fmla="*/ 381000 h 485775"/>
                <a:gd name="connsiteX9" fmla="*/ 357188 w 731044"/>
                <a:gd name="connsiteY9" fmla="*/ 295275 h 485775"/>
                <a:gd name="connsiteX10" fmla="*/ 302419 w 731044"/>
                <a:gd name="connsiteY10" fmla="*/ 235743 h 485775"/>
                <a:gd name="connsiteX11" fmla="*/ 261938 w 731044"/>
                <a:gd name="connsiteY11" fmla="*/ 192881 h 485775"/>
                <a:gd name="connsiteX12" fmla="*/ 221456 w 731044"/>
                <a:gd name="connsiteY12" fmla="*/ 164306 h 485775"/>
                <a:gd name="connsiteX13" fmla="*/ 188119 w 731044"/>
                <a:gd name="connsiteY13" fmla="*/ 145256 h 485775"/>
                <a:gd name="connsiteX14" fmla="*/ 128588 w 731044"/>
                <a:gd name="connsiteY14" fmla="*/ 116681 h 485775"/>
                <a:gd name="connsiteX15" fmla="*/ 61913 w 731044"/>
                <a:gd name="connsiteY15" fmla="*/ 97631 h 485775"/>
                <a:gd name="connsiteX16" fmla="*/ 26194 w 731044"/>
                <a:gd name="connsiteY16" fmla="*/ 85725 h 485775"/>
                <a:gd name="connsiteX17" fmla="*/ 9525 w 731044"/>
                <a:gd name="connsiteY17" fmla="*/ 73818 h 485775"/>
                <a:gd name="connsiteX18" fmla="*/ 0 w 731044"/>
                <a:gd name="connsiteY18" fmla="*/ 57150 h 485775"/>
                <a:gd name="connsiteX19" fmla="*/ 7144 w 731044"/>
                <a:gd name="connsiteY19" fmla="*/ 38100 h 485775"/>
                <a:gd name="connsiteX20" fmla="*/ 26194 w 731044"/>
                <a:gd name="connsiteY20" fmla="*/ 28575 h 485775"/>
                <a:gd name="connsiteX21" fmla="*/ 47625 w 731044"/>
                <a:gd name="connsiteY21" fmla="*/ 23812 h 485775"/>
                <a:gd name="connsiteX22" fmla="*/ 119063 w 731044"/>
                <a:gd name="connsiteY22" fmla="*/ 35718 h 485775"/>
                <a:gd name="connsiteX23" fmla="*/ 300038 w 731044"/>
                <a:gd name="connsiteY23" fmla="*/ 71437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044" h="485775">
                  <a:moveTo>
                    <a:pt x="300038" y="71437"/>
                  </a:moveTo>
                  <a:lnTo>
                    <a:pt x="438150" y="88106"/>
                  </a:lnTo>
                  <a:lnTo>
                    <a:pt x="507206" y="90487"/>
                  </a:lnTo>
                  <a:lnTo>
                    <a:pt x="554831" y="85725"/>
                  </a:lnTo>
                  <a:lnTo>
                    <a:pt x="607219" y="69056"/>
                  </a:lnTo>
                  <a:lnTo>
                    <a:pt x="731044" y="0"/>
                  </a:lnTo>
                  <a:lnTo>
                    <a:pt x="495300" y="485775"/>
                  </a:lnTo>
                  <a:lnTo>
                    <a:pt x="464344" y="454818"/>
                  </a:lnTo>
                  <a:lnTo>
                    <a:pt x="419100" y="381000"/>
                  </a:lnTo>
                  <a:lnTo>
                    <a:pt x="357188" y="295275"/>
                  </a:lnTo>
                  <a:lnTo>
                    <a:pt x="302419" y="235743"/>
                  </a:lnTo>
                  <a:lnTo>
                    <a:pt x="261938" y="192881"/>
                  </a:lnTo>
                  <a:lnTo>
                    <a:pt x="221456" y="164306"/>
                  </a:lnTo>
                  <a:lnTo>
                    <a:pt x="188119" y="145256"/>
                  </a:lnTo>
                  <a:lnTo>
                    <a:pt x="128588" y="116681"/>
                  </a:lnTo>
                  <a:lnTo>
                    <a:pt x="61913" y="97631"/>
                  </a:lnTo>
                  <a:lnTo>
                    <a:pt x="26194" y="85725"/>
                  </a:lnTo>
                  <a:lnTo>
                    <a:pt x="9525" y="73818"/>
                  </a:lnTo>
                  <a:lnTo>
                    <a:pt x="0" y="57150"/>
                  </a:lnTo>
                  <a:lnTo>
                    <a:pt x="7144" y="38100"/>
                  </a:lnTo>
                  <a:lnTo>
                    <a:pt x="26194" y="28575"/>
                  </a:lnTo>
                  <a:lnTo>
                    <a:pt x="47625" y="23812"/>
                  </a:lnTo>
                  <a:lnTo>
                    <a:pt x="119063" y="35718"/>
                  </a:lnTo>
                  <a:lnTo>
                    <a:pt x="300038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2114094E-588C-417D-9DAF-96BB04507167}"/>
                </a:ext>
              </a:extLst>
            </p:cNvPr>
            <p:cNvSpPr/>
            <p:nvPr/>
          </p:nvSpPr>
          <p:spPr>
            <a:xfrm rot="16200000">
              <a:off x="3324225" y="2913063"/>
              <a:ext cx="4035425" cy="1803400"/>
            </a:xfrm>
            <a:custGeom>
              <a:avLst/>
              <a:gdLst>
                <a:gd name="connsiteX0" fmla="*/ 2238451 w 4034333"/>
                <a:gd name="connsiteY0" fmla="*/ 1466698 h 1803197"/>
                <a:gd name="connsiteX1" fmla="*/ 2015337 w 4034333"/>
                <a:gd name="connsiteY1" fmla="*/ 1411834 h 1803197"/>
                <a:gd name="connsiteX2" fmla="*/ 1839773 w 4034333"/>
                <a:gd name="connsiteY2" fmla="*/ 1360627 h 1803197"/>
                <a:gd name="connsiteX3" fmla="*/ 1693469 w 4034333"/>
                <a:gd name="connsiteY3" fmla="*/ 1316736 h 1803197"/>
                <a:gd name="connsiteX4" fmla="*/ 1514246 w 4034333"/>
                <a:gd name="connsiteY4" fmla="*/ 1254557 h 1803197"/>
                <a:gd name="connsiteX5" fmla="*/ 1349654 w 4034333"/>
                <a:gd name="connsiteY5" fmla="*/ 1192378 h 1803197"/>
                <a:gd name="connsiteX6" fmla="*/ 1250899 w 4034333"/>
                <a:gd name="connsiteY6" fmla="*/ 1144829 h 1803197"/>
                <a:gd name="connsiteX7" fmla="*/ 1130198 w 4034333"/>
                <a:gd name="connsiteY7" fmla="*/ 1082650 h 1803197"/>
                <a:gd name="connsiteX8" fmla="*/ 991209 w 4034333"/>
                <a:gd name="connsiteY8" fmla="*/ 1002183 h 1803197"/>
                <a:gd name="connsiteX9" fmla="*/ 859536 w 4034333"/>
                <a:gd name="connsiteY9" fmla="*/ 910743 h 1803197"/>
                <a:gd name="connsiteX10" fmla="*/ 731520 w 4034333"/>
                <a:gd name="connsiteY10" fmla="*/ 811987 h 1803197"/>
                <a:gd name="connsiteX11" fmla="*/ 603504 w 4034333"/>
                <a:gd name="connsiteY11" fmla="*/ 709575 h 1803197"/>
                <a:gd name="connsiteX12" fmla="*/ 501091 w 4034333"/>
                <a:gd name="connsiteY12" fmla="*/ 610819 h 1803197"/>
                <a:gd name="connsiteX13" fmla="*/ 409651 w 4034333"/>
                <a:gd name="connsiteY13" fmla="*/ 523037 h 1803197"/>
                <a:gd name="connsiteX14" fmla="*/ 299923 w 4034333"/>
                <a:gd name="connsiteY14" fmla="*/ 409651 h 1803197"/>
                <a:gd name="connsiteX15" fmla="*/ 197510 w 4034333"/>
                <a:gd name="connsiteY15" fmla="*/ 292608 h 1803197"/>
                <a:gd name="connsiteX16" fmla="*/ 84125 w 4034333"/>
                <a:gd name="connsiteY16" fmla="*/ 157277 h 1803197"/>
                <a:gd name="connsiteX17" fmla="*/ 29261 w 4034333"/>
                <a:gd name="connsiteY17" fmla="*/ 91440 h 1803197"/>
                <a:gd name="connsiteX18" fmla="*/ 14630 w 4034333"/>
                <a:gd name="connsiteY18" fmla="*/ 69495 h 1803197"/>
                <a:gd name="connsiteX19" fmla="*/ 3657 w 4034333"/>
                <a:gd name="connsiteY19" fmla="*/ 47549 h 1803197"/>
                <a:gd name="connsiteX20" fmla="*/ 0 w 4034333"/>
                <a:gd name="connsiteY20" fmla="*/ 29261 h 1803197"/>
                <a:gd name="connsiteX21" fmla="*/ 0 w 4034333"/>
                <a:gd name="connsiteY21" fmla="*/ 14631 h 1803197"/>
                <a:gd name="connsiteX22" fmla="*/ 10973 w 4034333"/>
                <a:gd name="connsiteY22" fmla="*/ 0 h 1803197"/>
                <a:gd name="connsiteX23" fmla="*/ 25603 w 4034333"/>
                <a:gd name="connsiteY23" fmla="*/ 0 h 1803197"/>
                <a:gd name="connsiteX24" fmla="*/ 47549 w 4034333"/>
                <a:gd name="connsiteY24" fmla="*/ 7315 h 1803197"/>
                <a:gd name="connsiteX25" fmla="*/ 87782 w 4034333"/>
                <a:gd name="connsiteY25" fmla="*/ 43891 h 1803197"/>
                <a:gd name="connsiteX26" fmla="*/ 175565 w 4034333"/>
                <a:gd name="connsiteY26" fmla="*/ 131674 h 1803197"/>
                <a:gd name="connsiteX27" fmla="*/ 267005 w 4034333"/>
                <a:gd name="connsiteY27" fmla="*/ 219456 h 1803197"/>
                <a:gd name="connsiteX28" fmla="*/ 384048 w 4034333"/>
                <a:gd name="connsiteY28" fmla="*/ 321869 h 1803197"/>
                <a:gd name="connsiteX29" fmla="*/ 512064 w 4034333"/>
                <a:gd name="connsiteY29" fmla="*/ 435255 h 1803197"/>
                <a:gd name="connsiteX30" fmla="*/ 632765 w 4034333"/>
                <a:gd name="connsiteY30" fmla="*/ 534010 h 1803197"/>
                <a:gd name="connsiteX31" fmla="*/ 735177 w 4034333"/>
                <a:gd name="connsiteY31" fmla="*/ 610819 h 1803197"/>
                <a:gd name="connsiteX32" fmla="*/ 826617 w 4034333"/>
                <a:gd name="connsiteY32" fmla="*/ 680314 h 1803197"/>
                <a:gd name="connsiteX33" fmla="*/ 940003 w 4034333"/>
                <a:gd name="connsiteY33" fmla="*/ 753466 h 1803197"/>
                <a:gd name="connsiteX34" fmla="*/ 1053389 w 4034333"/>
                <a:gd name="connsiteY34" fmla="*/ 819303 h 1803197"/>
                <a:gd name="connsiteX35" fmla="*/ 1170432 w 4034333"/>
                <a:gd name="connsiteY35" fmla="*/ 885139 h 1803197"/>
                <a:gd name="connsiteX36" fmla="*/ 1298448 w 4034333"/>
                <a:gd name="connsiteY36" fmla="*/ 943661 h 1803197"/>
                <a:gd name="connsiteX37" fmla="*/ 1459382 w 4034333"/>
                <a:gd name="connsiteY37" fmla="*/ 1009498 h 1803197"/>
                <a:gd name="connsiteX38" fmla="*/ 1623974 w 4034333"/>
                <a:gd name="connsiteY38" fmla="*/ 1068019 h 1803197"/>
                <a:gd name="connsiteX39" fmla="*/ 1781251 w 4034333"/>
                <a:gd name="connsiteY39" fmla="*/ 1119226 h 1803197"/>
                <a:gd name="connsiteX40" fmla="*/ 1953158 w 4034333"/>
                <a:gd name="connsiteY40" fmla="*/ 1166775 h 1803197"/>
                <a:gd name="connsiteX41" fmla="*/ 2165299 w 4034333"/>
                <a:gd name="connsiteY41" fmla="*/ 1221639 h 1803197"/>
                <a:gd name="connsiteX42" fmla="*/ 2377440 w 4034333"/>
                <a:gd name="connsiteY42" fmla="*/ 1269187 h 1803197"/>
                <a:gd name="connsiteX43" fmla="*/ 2585923 w 4034333"/>
                <a:gd name="connsiteY43" fmla="*/ 1309421 h 1803197"/>
                <a:gd name="connsiteX44" fmla="*/ 2768803 w 4034333"/>
                <a:gd name="connsiteY44" fmla="*/ 1331367 h 1803197"/>
                <a:gd name="connsiteX45" fmla="*/ 2984601 w 4034333"/>
                <a:gd name="connsiteY45" fmla="*/ 1367943 h 1803197"/>
                <a:gd name="connsiteX46" fmla="*/ 3174797 w 4034333"/>
                <a:gd name="connsiteY46" fmla="*/ 1400861 h 1803197"/>
                <a:gd name="connsiteX47" fmla="*/ 3324758 w 4034333"/>
                <a:gd name="connsiteY47" fmla="*/ 1419149 h 1803197"/>
                <a:gd name="connsiteX48" fmla="*/ 3474720 w 4034333"/>
                <a:gd name="connsiteY48" fmla="*/ 1433779 h 1803197"/>
                <a:gd name="connsiteX49" fmla="*/ 3650285 w 4034333"/>
                <a:gd name="connsiteY49" fmla="*/ 1444752 h 1803197"/>
                <a:gd name="connsiteX50" fmla="*/ 3756355 w 4034333"/>
                <a:gd name="connsiteY50" fmla="*/ 1444752 h 1803197"/>
                <a:gd name="connsiteX51" fmla="*/ 3825849 w 4034333"/>
                <a:gd name="connsiteY51" fmla="*/ 1437437 h 1803197"/>
                <a:gd name="connsiteX52" fmla="*/ 3855110 w 4034333"/>
                <a:gd name="connsiteY52" fmla="*/ 1422807 h 1803197"/>
                <a:gd name="connsiteX53" fmla="*/ 3899001 w 4034333"/>
                <a:gd name="connsiteY53" fmla="*/ 1360627 h 1803197"/>
                <a:gd name="connsiteX54" fmla="*/ 3939235 w 4034333"/>
                <a:gd name="connsiteY54" fmla="*/ 1313079 h 1803197"/>
                <a:gd name="connsiteX55" fmla="*/ 3972153 w 4034333"/>
                <a:gd name="connsiteY55" fmla="*/ 1280160 h 1803197"/>
                <a:gd name="connsiteX56" fmla="*/ 3997757 w 4034333"/>
                <a:gd name="connsiteY56" fmla="*/ 1272845 h 1803197"/>
                <a:gd name="connsiteX57" fmla="*/ 4008729 w 4034333"/>
                <a:gd name="connsiteY57" fmla="*/ 1272845 h 1803197"/>
                <a:gd name="connsiteX58" fmla="*/ 4023360 w 4034333"/>
                <a:gd name="connsiteY58" fmla="*/ 1280160 h 1803197"/>
                <a:gd name="connsiteX59" fmla="*/ 4034333 w 4034333"/>
                <a:gd name="connsiteY59" fmla="*/ 1298448 h 1803197"/>
                <a:gd name="connsiteX60" fmla="*/ 4034333 w 4034333"/>
                <a:gd name="connsiteY60" fmla="*/ 1327709 h 1803197"/>
                <a:gd name="connsiteX61" fmla="*/ 4019702 w 4034333"/>
                <a:gd name="connsiteY61" fmla="*/ 1389888 h 1803197"/>
                <a:gd name="connsiteX62" fmla="*/ 3983126 w 4034333"/>
                <a:gd name="connsiteY62" fmla="*/ 1495959 h 1803197"/>
                <a:gd name="connsiteX63" fmla="*/ 3950208 w 4034333"/>
                <a:gd name="connsiteY63" fmla="*/ 1594714 h 1803197"/>
                <a:gd name="connsiteX64" fmla="*/ 3909974 w 4034333"/>
                <a:gd name="connsiteY64" fmla="*/ 1678839 h 1803197"/>
                <a:gd name="connsiteX65" fmla="*/ 3877056 w 4034333"/>
                <a:gd name="connsiteY65" fmla="*/ 1733703 h 1803197"/>
                <a:gd name="connsiteX66" fmla="*/ 3836822 w 4034333"/>
                <a:gd name="connsiteY66" fmla="*/ 1777594 h 1803197"/>
                <a:gd name="connsiteX67" fmla="*/ 3807561 w 4034333"/>
                <a:gd name="connsiteY67" fmla="*/ 1795882 h 1803197"/>
                <a:gd name="connsiteX68" fmla="*/ 3781958 w 4034333"/>
                <a:gd name="connsiteY68" fmla="*/ 1803197 h 1803197"/>
                <a:gd name="connsiteX69" fmla="*/ 3756355 w 4034333"/>
                <a:gd name="connsiteY69" fmla="*/ 1803197 h 1803197"/>
                <a:gd name="connsiteX70" fmla="*/ 3723437 w 4034333"/>
                <a:gd name="connsiteY70" fmla="*/ 1781251 h 1803197"/>
                <a:gd name="connsiteX71" fmla="*/ 3664915 w 4034333"/>
                <a:gd name="connsiteY71" fmla="*/ 1741018 h 1803197"/>
                <a:gd name="connsiteX72" fmla="*/ 3624681 w 4034333"/>
                <a:gd name="connsiteY72" fmla="*/ 1715415 h 1803197"/>
                <a:gd name="connsiteX73" fmla="*/ 3580790 w 4034333"/>
                <a:gd name="connsiteY73" fmla="*/ 1700784 h 1803197"/>
                <a:gd name="connsiteX74" fmla="*/ 3460089 w 4034333"/>
                <a:gd name="connsiteY74" fmla="*/ 1678839 h 1803197"/>
                <a:gd name="connsiteX75" fmla="*/ 3364992 w 4034333"/>
                <a:gd name="connsiteY75" fmla="*/ 1671523 h 1803197"/>
                <a:gd name="connsiteX76" fmla="*/ 3262579 w 4034333"/>
                <a:gd name="connsiteY76" fmla="*/ 1653235 h 1803197"/>
                <a:gd name="connsiteX77" fmla="*/ 3083357 w 4034333"/>
                <a:gd name="connsiteY77" fmla="*/ 1616659 h 1803197"/>
                <a:gd name="connsiteX78" fmla="*/ 2922422 w 4034333"/>
                <a:gd name="connsiteY78" fmla="*/ 1591056 h 1803197"/>
                <a:gd name="connsiteX79" fmla="*/ 2794406 w 4034333"/>
                <a:gd name="connsiteY79" fmla="*/ 1576426 h 1803197"/>
                <a:gd name="connsiteX80" fmla="*/ 2651760 w 4034333"/>
                <a:gd name="connsiteY80" fmla="*/ 1558138 h 1803197"/>
                <a:gd name="connsiteX81" fmla="*/ 2238451 w 4034333"/>
                <a:gd name="connsiteY81" fmla="*/ 1466698 h 18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34333" h="1803197">
                  <a:moveTo>
                    <a:pt x="2238451" y="1466698"/>
                  </a:moveTo>
                  <a:lnTo>
                    <a:pt x="2015337" y="1411834"/>
                  </a:lnTo>
                  <a:lnTo>
                    <a:pt x="1839773" y="1360627"/>
                  </a:lnTo>
                  <a:lnTo>
                    <a:pt x="1693469" y="1316736"/>
                  </a:lnTo>
                  <a:lnTo>
                    <a:pt x="1514246" y="1254557"/>
                  </a:lnTo>
                  <a:lnTo>
                    <a:pt x="1349654" y="1192378"/>
                  </a:lnTo>
                  <a:lnTo>
                    <a:pt x="1250899" y="1144829"/>
                  </a:lnTo>
                  <a:lnTo>
                    <a:pt x="1130198" y="1082650"/>
                  </a:lnTo>
                  <a:lnTo>
                    <a:pt x="991209" y="1002183"/>
                  </a:lnTo>
                  <a:lnTo>
                    <a:pt x="859536" y="910743"/>
                  </a:lnTo>
                  <a:lnTo>
                    <a:pt x="731520" y="811987"/>
                  </a:lnTo>
                  <a:lnTo>
                    <a:pt x="603504" y="709575"/>
                  </a:lnTo>
                  <a:lnTo>
                    <a:pt x="501091" y="610819"/>
                  </a:lnTo>
                  <a:lnTo>
                    <a:pt x="409651" y="523037"/>
                  </a:lnTo>
                  <a:lnTo>
                    <a:pt x="299923" y="409651"/>
                  </a:lnTo>
                  <a:lnTo>
                    <a:pt x="197510" y="292608"/>
                  </a:lnTo>
                  <a:lnTo>
                    <a:pt x="84125" y="157277"/>
                  </a:lnTo>
                  <a:lnTo>
                    <a:pt x="29261" y="91440"/>
                  </a:lnTo>
                  <a:lnTo>
                    <a:pt x="14630" y="69495"/>
                  </a:lnTo>
                  <a:lnTo>
                    <a:pt x="3657" y="47549"/>
                  </a:lnTo>
                  <a:lnTo>
                    <a:pt x="0" y="29261"/>
                  </a:lnTo>
                  <a:lnTo>
                    <a:pt x="0" y="14631"/>
                  </a:lnTo>
                  <a:lnTo>
                    <a:pt x="10973" y="0"/>
                  </a:lnTo>
                  <a:lnTo>
                    <a:pt x="25603" y="0"/>
                  </a:lnTo>
                  <a:lnTo>
                    <a:pt x="47549" y="7315"/>
                  </a:lnTo>
                  <a:lnTo>
                    <a:pt x="87782" y="43891"/>
                  </a:lnTo>
                  <a:lnTo>
                    <a:pt x="175565" y="131674"/>
                  </a:lnTo>
                  <a:lnTo>
                    <a:pt x="267005" y="219456"/>
                  </a:lnTo>
                  <a:lnTo>
                    <a:pt x="384048" y="321869"/>
                  </a:lnTo>
                  <a:lnTo>
                    <a:pt x="512064" y="435255"/>
                  </a:lnTo>
                  <a:lnTo>
                    <a:pt x="632765" y="534010"/>
                  </a:lnTo>
                  <a:lnTo>
                    <a:pt x="735177" y="610819"/>
                  </a:lnTo>
                  <a:lnTo>
                    <a:pt x="826617" y="680314"/>
                  </a:lnTo>
                  <a:lnTo>
                    <a:pt x="940003" y="753466"/>
                  </a:lnTo>
                  <a:lnTo>
                    <a:pt x="1053389" y="819303"/>
                  </a:lnTo>
                  <a:lnTo>
                    <a:pt x="1170432" y="885139"/>
                  </a:lnTo>
                  <a:lnTo>
                    <a:pt x="1298448" y="943661"/>
                  </a:lnTo>
                  <a:lnTo>
                    <a:pt x="1459382" y="1009498"/>
                  </a:lnTo>
                  <a:lnTo>
                    <a:pt x="1623974" y="1068019"/>
                  </a:lnTo>
                  <a:lnTo>
                    <a:pt x="1781251" y="1119226"/>
                  </a:lnTo>
                  <a:lnTo>
                    <a:pt x="1953158" y="1166775"/>
                  </a:lnTo>
                  <a:lnTo>
                    <a:pt x="2165299" y="1221639"/>
                  </a:lnTo>
                  <a:lnTo>
                    <a:pt x="2377440" y="1269187"/>
                  </a:lnTo>
                  <a:lnTo>
                    <a:pt x="2585923" y="1309421"/>
                  </a:lnTo>
                  <a:lnTo>
                    <a:pt x="2768803" y="1331367"/>
                  </a:lnTo>
                  <a:lnTo>
                    <a:pt x="2984601" y="1367943"/>
                  </a:lnTo>
                  <a:lnTo>
                    <a:pt x="3174797" y="1400861"/>
                  </a:lnTo>
                  <a:lnTo>
                    <a:pt x="3324758" y="1419149"/>
                  </a:lnTo>
                  <a:lnTo>
                    <a:pt x="3474720" y="1433779"/>
                  </a:lnTo>
                  <a:lnTo>
                    <a:pt x="3650285" y="1444752"/>
                  </a:lnTo>
                  <a:lnTo>
                    <a:pt x="3756355" y="1444752"/>
                  </a:lnTo>
                  <a:lnTo>
                    <a:pt x="3825849" y="1437437"/>
                  </a:lnTo>
                  <a:lnTo>
                    <a:pt x="3855110" y="1422807"/>
                  </a:lnTo>
                  <a:lnTo>
                    <a:pt x="3899001" y="1360627"/>
                  </a:lnTo>
                  <a:lnTo>
                    <a:pt x="3939235" y="1313079"/>
                  </a:lnTo>
                  <a:lnTo>
                    <a:pt x="3972153" y="1280160"/>
                  </a:lnTo>
                  <a:lnTo>
                    <a:pt x="3997757" y="1272845"/>
                  </a:lnTo>
                  <a:lnTo>
                    <a:pt x="4008729" y="1272845"/>
                  </a:lnTo>
                  <a:lnTo>
                    <a:pt x="4023360" y="1280160"/>
                  </a:lnTo>
                  <a:lnTo>
                    <a:pt x="4034333" y="1298448"/>
                  </a:lnTo>
                  <a:lnTo>
                    <a:pt x="4034333" y="1327709"/>
                  </a:lnTo>
                  <a:lnTo>
                    <a:pt x="4019702" y="1389888"/>
                  </a:lnTo>
                  <a:lnTo>
                    <a:pt x="3983126" y="1495959"/>
                  </a:lnTo>
                  <a:lnTo>
                    <a:pt x="3950208" y="1594714"/>
                  </a:lnTo>
                  <a:lnTo>
                    <a:pt x="3909974" y="1678839"/>
                  </a:lnTo>
                  <a:lnTo>
                    <a:pt x="3877056" y="1733703"/>
                  </a:lnTo>
                  <a:lnTo>
                    <a:pt x="3836822" y="1777594"/>
                  </a:lnTo>
                  <a:lnTo>
                    <a:pt x="3807561" y="1795882"/>
                  </a:lnTo>
                  <a:lnTo>
                    <a:pt x="3781958" y="1803197"/>
                  </a:lnTo>
                  <a:lnTo>
                    <a:pt x="3756355" y="1803197"/>
                  </a:lnTo>
                  <a:lnTo>
                    <a:pt x="3723437" y="1781251"/>
                  </a:lnTo>
                  <a:lnTo>
                    <a:pt x="3664915" y="1741018"/>
                  </a:lnTo>
                  <a:lnTo>
                    <a:pt x="3624681" y="1715415"/>
                  </a:lnTo>
                  <a:lnTo>
                    <a:pt x="3580790" y="1700784"/>
                  </a:lnTo>
                  <a:lnTo>
                    <a:pt x="3460089" y="1678839"/>
                  </a:lnTo>
                  <a:lnTo>
                    <a:pt x="3364992" y="1671523"/>
                  </a:lnTo>
                  <a:lnTo>
                    <a:pt x="3262579" y="1653235"/>
                  </a:lnTo>
                  <a:lnTo>
                    <a:pt x="3083357" y="1616659"/>
                  </a:lnTo>
                  <a:lnTo>
                    <a:pt x="2922422" y="1591056"/>
                  </a:lnTo>
                  <a:lnTo>
                    <a:pt x="2794406" y="1576426"/>
                  </a:lnTo>
                  <a:lnTo>
                    <a:pt x="2651760" y="1558138"/>
                  </a:lnTo>
                  <a:lnTo>
                    <a:pt x="2238451" y="146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474" name="グループ化 1">
            <a:extLst>
              <a:ext uri="{FF2B5EF4-FFF2-40B4-BE49-F238E27FC236}">
                <a16:creationId xmlns:a16="http://schemas.microsoft.com/office/drawing/2014/main" id="{31F0E28C-C663-4C6F-A147-F8C88A3B8EC8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1455738"/>
            <a:ext cx="4724400" cy="4454525"/>
            <a:chOff x="2455863" y="1455738"/>
            <a:chExt cx="4724400" cy="44545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7C9105B-9B4E-4BAC-B3F1-B44FBAA8B40D}"/>
                </a:ext>
              </a:extLst>
            </p:cNvPr>
            <p:cNvSpPr/>
            <p:nvPr/>
          </p:nvSpPr>
          <p:spPr>
            <a:xfrm>
              <a:off x="2455863" y="2024063"/>
              <a:ext cx="2535237" cy="492125"/>
            </a:xfrm>
            <a:custGeom>
              <a:avLst/>
              <a:gdLst>
                <a:gd name="connsiteX0" fmla="*/ 1304925 w 2536031"/>
                <a:gd name="connsiteY0" fmla="*/ 278606 h 492918"/>
                <a:gd name="connsiteX1" fmla="*/ 1071562 w 2536031"/>
                <a:gd name="connsiteY1" fmla="*/ 311943 h 492918"/>
                <a:gd name="connsiteX2" fmla="*/ 900112 w 2536031"/>
                <a:gd name="connsiteY2" fmla="*/ 340518 h 492918"/>
                <a:gd name="connsiteX3" fmla="*/ 747712 w 2536031"/>
                <a:gd name="connsiteY3" fmla="*/ 376237 h 492918"/>
                <a:gd name="connsiteX4" fmla="*/ 619125 w 2536031"/>
                <a:gd name="connsiteY4" fmla="*/ 407193 h 492918"/>
                <a:gd name="connsiteX5" fmla="*/ 519112 w 2536031"/>
                <a:gd name="connsiteY5" fmla="*/ 440531 h 492918"/>
                <a:gd name="connsiteX6" fmla="*/ 464344 w 2536031"/>
                <a:gd name="connsiteY6" fmla="*/ 466725 h 492918"/>
                <a:gd name="connsiteX7" fmla="*/ 431006 w 2536031"/>
                <a:gd name="connsiteY7" fmla="*/ 481012 h 492918"/>
                <a:gd name="connsiteX8" fmla="*/ 383381 w 2536031"/>
                <a:gd name="connsiteY8" fmla="*/ 490537 h 492918"/>
                <a:gd name="connsiteX9" fmla="*/ 350044 w 2536031"/>
                <a:gd name="connsiteY9" fmla="*/ 492918 h 492918"/>
                <a:gd name="connsiteX10" fmla="*/ 316706 w 2536031"/>
                <a:gd name="connsiteY10" fmla="*/ 490537 h 492918"/>
                <a:gd name="connsiteX11" fmla="*/ 264319 w 2536031"/>
                <a:gd name="connsiteY11" fmla="*/ 473868 h 492918"/>
                <a:gd name="connsiteX12" fmla="*/ 197644 w 2536031"/>
                <a:gd name="connsiteY12" fmla="*/ 440531 h 492918"/>
                <a:gd name="connsiteX13" fmla="*/ 147637 w 2536031"/>
                <a:gd name="connsiteY13" fmla="*/ 407193 h 492918"/>
                <a:gd name="connsiteX14" fmla="*/ 104775 w 2536031"/>
                <a:gd name="connsiteY14" fmla="*/ 373856 h 492918"/>
                <a:gd name="connsiteX15" fmla="*/ 76200 w 2536031"/>
                <a:gd name="connsiteY15" fmla="*/ 345281 h 492918"/>
                <a:gd name="connsiteX16" fmla="*/ 50006 w 2536031"/>
                <a:gd name="connsiteY16" fmla="*/ 316706 h 492918"/>
                <a:gd name="connsiteX17" fmla="*/ 28575 w 2536031"/>
                <a:gd name="connsiteY17" fmla="*/ 288131 h 492918"/>
                <a:gd name="connsiteX18" fmla="*/ 11906 w 2536031"/>
                <a:gd name="connsiteY18" fmla="*/ 259556 h 492918"/>
                <a:gd name="connsiteX19" fmla="*/ 2381 w 2536031"/>
                <a:gd name="connsiteY19" fmla="*/ 230981 h 492918"/>
                <a:gd name="connsiteX20" fmla="*/ 0 w 2536031"/>
                <a:gd name="connsiteY20" fmla="*/ 207168 h 492918"/>
                <a:gd name="connsiteX21" fmla="*/ 2381 w 2536031"/>
                <a:gd name="connsiteY21" fmla="*/ 192881 h 492918"/>
                <a:gd name="connsiteX22" fmla="*/ 11906 w 2536031"/>
                <a:gd name="connsiteY22" fmla="*/ 185737 h 492918"/>
                <a:gd name="connsiteX23" fmla="*/ 28575 w 2536031"/>
                <a:gd name="connsiteY23" fmla="*/ 185737 h 492918"/>
                <a:gd name="connsiteX24" fmla="*/ 64294 w 2536031"/>
                <a:gd name="connsiteY24" fmla="*/ 202406 h 492918"/>
                <a:gd name="connsiteX25" fmla="*/ 142875 w 2536031"/>
                <a:gd name="connsiteY25" fmla="*/ 235743 h 492918"/>
                <a:gd name="connsiteX26" fmla="*/ 211931 w 2536031"/>
                <a:gd name="connsiteY26" fmla="*/ 257175 h 492918"/>
                <a:gd name="connsiteX27" fmla="*/ 273844 w 2536031"/>
                <a:gd name="connsiteY27" fmla="*/ 266700 h 492918"/>
                <a:gd name="connsiteX28" fmla="*/ 340519 w 2536031"/>
                <a:gd name="connsiteY28" fmla="*/ 266700 h 492918"/>
                <a:gd name="connsiteX29" fmla="*/ 454819 w 2536031"/>
                <a:gd name="connsiteY29" fmla="*/ 261937 h 492918"/>
                <a:gd name="connsiteX30" fmla="*/ 650081 w 2536031"/>
                <a:gd name="connsiteY30" fmla="*/ 233362 h 492918"/>
                <a:gd name="connsiteX31" fmla="*/ 728662 w 2536031"/>
                <a:gd name="connsiteY31" fmla="*/ 216693 h 492918"/>
                <a:gd name="connsiteX32" fmla="*/ 881062 w 2536031"/>
                <a:gd name="connsiteY32" fmla="*/ 185737 h 492918"/>
                <a:gd name="connsiteX33" fmla="*/ 1009650 w 2536031"/>
                <a:gd name="connsiteY33" fmla="*/ 164306 h 492918"/>
                <a:gd name="connsiteX34" fmla="*/ 1283494 w 2536031"/>
                <a:gd name="connsiteY34" fmla="*/ 128587 h 492918"/>
                <a:gd name="connsiteX35" fmla="*/ 1519237 w 2536031"/>
                <a:gd name="connsiteY35" fmla="*/ 102393 h 492918"/>
                <a:gd name="connsiteX36" fmla="*/ 1695450 w 2536031"/>
                <a:gd name="connsiteY36" fmla="*/ 85725 h 492918"/>
                <a:gd name="connsiteX37" fmla="*/ 1864519 w 2536031"/>
                <a:gd name="connsiteY37" fmla="*/ 66675 h 492918"/>
                <a:gd name="connsiteX38" fmla="*/ 2066925 w 2536031"/>
                <a:gd name="connsiteY38" fmla="*/ 52387 h 492918"/>
                <a:gd name="connsiteX39" fmla="*/ 2188369 w 2536031"/>
                <a:gd name="connsiteY39" fmla="*/ 42862 h 492918"/>
                <a:gd name="connsiteX40" fmla="*/ 2257425 w 2536031"/>
                <a:gd name="connsiteY40" fmla="*/ 21431 h 492918"/>
                <a:gd name="connsiteX41" fmla="*/ 2314575 w 2536031"/>
                <a:gd name="connsiteY41" fmla="*/ 0 h 492918"/>
                <a:gd name="connsiteX42" fmla="*/ 2357437 w 2536031"/>
                <a:gd name="connsiteY42" fmla="*/ 9525 h 492918"/>
                <a:gd name="connsiteX43" fmla="*/ 2409825 w 2536031"/>
                <a:gd name="connsiteY43" fmla="*/ 33337 h 492918"/>
                <a:gd name="connsiteX44" fmla="*/ 2457450 w 2536031"/>
                <a:gd name="connsiteY44" fmla="*/ 57150 h 492918"/>
                <a:gd name="connsiteX45" fmla="*/ 2490787 w 2536031"/>
                <a:gd name="connsiteY45" fmla="*/ 80962 h 492918"/>
                <a:gd name="connsiteX46" fmla="*/ 2512219 w 2536031"/>
                <a:gd name="connsiteY46" fmla="*/ 104775 h 492918"/>
                <a:gd name="connsiteX47" fmla="*/ 2528887 w 2536031"/>
                <a:gd name="connsiteY47" fmla="*/ 130968 h 492918"/>
                <a:gd name="connsiteX48" fmla="*/ 2536031 w 2536031"/>
                <a:gd name="connsiteY48" fmla="*/ 154781 h 492918"/>
                <a:gd name="connsiteX49" fmla="*/ 2536031 w 2536031"/>
                <a:gd name="connsiteY49" fmla="*/ 173831 h 492918"/>
                <a:gd name="connsiteX50" fmla="*/ 2524125 w 2536031"/>
                <a:gd name="connsiteY50" fmla="*/ 209550 h 492918"/>
                <a:gd name="connsiteX51" fmla="*/ 2509837 w 2536031"/>
                <a:gd name="connsiteY51" fmla="*/ 228600 h 492918"/>
                <a:gd name="connsiteX52" fmla="*/ 2481262 w 2536031"/>
                <a:gd name="connsiteY52" fmla="*/ 233362 h 492918"/>
                <a:gd name="connsiteX53" fmla="*/ 2388394 w 2536031"/>
                <a:gd name="connsiteY53" fmla="*/ 233362 h 492918"/>
                <a:gd name="connsiteX54" fmla="*/ 2281237 w 2536031"/>
                <a:gd name="connsiteY54" fmla="*/ 226218 h 492918"/>
                <a:gd name="connsiteX55" fmla="*/ 2183606 w 2536031"/>
                <a:gd name="connsiteY55" fmla="*/ 214312 h 492918"/>
                <a:gd name="connsiteX56" fmla="*/ 2074069 w 2536031"/>
                <a:gd name="connsiteY56" fmla="*/ 209550 h 492918"/>
                <a:gd name="connsiteX57" fmla="*/ 1935956 w 2536031"/>
                <a:gd name="connsiteY57" fmla="*/ 216693 h 492918"/>
                <a:gd name="connsiteX58" fmla="*/ 1838325 w 2536031"/>
                <a:gd name="connsiteY58" fmla="*/ 223837 h 492918"/>
                <a:gd name="connsiteX59" fmla="*/ 1666875 w 2536031"/>
                <a:gd name="connsiteY59" fmla="*/ 247650 h 492918"/>
                <a:gd name="connsiteX60" fmla="*/ 1304925 w 2536031"/>
                <a:gd name="connsiteY60" fmla="*/ 2786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36031" h="492918">
                  <a:moveTo>
                    <a:pt x="1304925" y="278606"/>
                  </a:moveTo>
                  <a:lnTo>
                    <a:pt x="1071562" y="311943"/>
                  </a:lnTo>
                  <a:lnTo>
                    <a:pt x="900112" y="340518"/>
                  </a:lnTo>
                  <a:lnTo>
                    <a:pt x="747712" y="376237"/>
                  </a:lnTo>
                  <a:lnTo>
                    <a:pt x="619125" y="407193"/>
                  </a:lnTo>
                  <a:lnTo>
                    <a:pt x="519112" y="440531"/>
                  </a:lnTo>
                  <a:lnTo>
                    <a:pt x="464344" y="466725"/>
                  </a:lnTo>
                  <a:lnTo>
                    <a:pt x="431006" y="481012"/>
                  </a:lnTo>
                  <a:lnTo>
                    <a:pt x="383381" y="490537"/>
                  </a:lnTo>
                  <a:lnTo>
                    <a:pt x="350044" y="492918"/>
                  </a:lnTo>
                  <a:lnTo>
                    <a:pt x="316706" y="490537"/>
                  </a:lnTo>
                  <a:lnTo>
                    <a:pt x="264319" y="473868"/>
                  </a:lnTo>
                  <a:lnTo>
                    <a:pt x="197644" y="440531"/>
                  </a:lnTo>
                  <a:lnTo>
                    <a:pt x="147637" y="407193"/>
                  </a:lnTo>
                  <a:lnTo>
                    <a:pt x="104775" y="373856"/>
                  </a:lnTo>
                  <a:lnTo>
                    <a:pt x="76200" y="345281"/>
                  </a:lnTo>
                  <a:lnTo>
                    <a:pt x="50006" y="316706"/>
                  </a:lnTo>
                  <a:lnTo>
                    <a:pt x="28575" y="288131"/>
                  </a:lnTo>
                  <a:lnTo>
                    <a:pt x="11906" y="259556"/>
                  </a:lnTo>
                  <a:lnTo>
                    <a:pt x="2381" y="230981"/>
                  </a:lnTo>
                  <a:lnTo>
                    <a:pt x="0" y="207168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8575" y="185737"/>
                  </a:lnTo>
                  <a:lnTo>
                    <a:pt x="64294" y="202406"/>
                  </a:lnTo>
                  <a:lnTo>
                    <a:pt x="142875" y="235743"/>
                  </a:lnTo>
                  <a:lnTo>
                    <a:pt x="211931" y="257175"/>
                  </a:lnTo>
                  <a:lnTo>
                    <a:pt x="273844" y="266700"/>
                  </a:lnTo>
                  <a:lnTo>
                    <a:pt x="340519" y="266700"/>
                  </a:lnTo>
                  <a:lnTo>
                    <a:pt x="454819" y="261937"/>
                  </a:lnTo>
                  <a:lnTo>
                    <a:pt x="650081" y="233362"/>
                  </a:lnTo>
                  <a:lnTo>
                    <a:pt x="728662" y="216693"/>
                  </a:lnTo>
                  <a:lnTo>
                    <a:pt x="881062" y="185737"/>
                  </a:lnTo>
                  <a:lnTo>
                    <a:pt x="1009650" y="164306"/>
                  </a:lnTo>
                  <a:lnTo>
                    <a:pt x="1283494" y="128587"/>
                  </a:lnTo>
                  <a:lnTo>
                    <a:pt x="1519237" y="102393"/>
                  </a:lnTo>
                  <a:lnTo>
                    <a:pt x="1695450" y="85725"/>
                  </a:lnTo>
                  <a:lnTo>
                    <a:pt x="1864519" y="66675"/>
                  </a:lnTo>
                  <a:lnTo>
                    <a:pt x="2066925" y="52387"/>
                  </a:lnTo>
                  <a:lnTo>
                    <a:pt x="2188369" y="42862"/>
                  </a:lnTo>
                  <a:lnTo>
                    <a:pt x="2257425" y="21431"/>
                  </a:lnTo>
                  <a:lnTo>
                    <a:pt x="2314575" y="0"/>
                  </a:lnTo>
                  <a:lnTo>
                    <a:pt x="2357437" y="9525"/>
                  </a:lnTo>
                  <a:lnTo>
                    <a:pt x="2409825" y="33337"/>
                  </a:lnTo>
                  <a:lnTo>
                    <a:pt x="2457450" y="57150"/>
                  </a:lnTo>
                  <a:lnTo>
                    <a:pt x="2490787" y="80962"/>
                  </a:lnTo>
                  <a:lnTo>
                    <a:pt x="2512219" y="104775"/>
                  </a:lnTo>
                  <a:lnTo>
                    <a:pt x="2528887" y="130968"/>
                  </a:lnTo>
                  <a:lnTo>
                    <a:pt x="2536031" y="154781"/>
                  </a:lnTo>
                  <a:lnTo>
                    <a:pt x="2536031" y="173831"/>
                  </a:lnTo>
                  <a:lnTo>
                    <a:pt x="2524125" y="209550"/>
                  </a:lnTo>
                  <a:lnTo>
                    <a:pt x="2509837" y="228600"/>
                  </a:lnTo>
                  <a:lnTo>
                    <a:pt x="2481262" y="233362"/>
                  </a:lnTo>
                  <a:lnTo>
                    <a:pt x="2388394" y="233362"/>
                  </a:lnTo>
                  <a:lnTo>
                    <a:pt x="2281237" y="226218"/>
                  </a:lnTo>
                  <a:lnTo>
                    <a:pt x="2183606" y="214312"/>
                  </a:lnTo>
                  <a:lnTo>
                    <a:pt x="2074069" y="209550"/>
                  </a:lnTo>
                  <a:lnTo>
                    <a:pt x="1935956" y="216693"/>
                  </a:lnTo>
                  <a:lnTo>
                    <a:pt x="1838325" y="223837"/>
                  </a:lnTo>
                  <a:lnTo>
                    <a:pt x="1666875" y="247650"/>
                  </a:lnTo>
                  <a:lnTo>
                    <a:pt x="13049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156FB04-5AD0-4AB5-B45F-69C295E72A32}"/>
                </a:ext>
              </a:extLst>
            </p:cNvPr>
            <p:cNvSpPr/>
            <p:nvPr/>
          </p:nvSpPr>
          <p:spPr>
            <a:xfrm>
              <a:off x="2613025" y="3113088"/>
              <a:ext cx="433388" cy="968375"/>
            </a:xfrm>
            <a:custGeom>
              <a:avLst/>
              <a:gdLst>
                <a:gd name="connsiteX0" fmla="*/ 185738 w 433388"/>
                <a:gd name="connsiteY0" fmla="*/ 592931 h 969169"/>
                <a:gd name="connsiteX1" fmla="*/ 152400 w 433388"/>
                <a:gd name="connsiteY1" fmla="*/ 330994 h 969169"/>
                <a:gd name="connsiteX2" fmla="*/ 140494 w 433388"/>
                <a:gd name="connsiteY2" fmla="*/ 252412 h 969169"/>
                <a:gd name="connsiteX3" fmla="*/ 123825 w 433388"/>
                <a:gd name="connsiteY3" fmla="*/ 197644 h 969169"/>
                <a:gd name="connsiteX4" fmla="*/ 100013 w 433388"/>
                <a:gd name="connsiteY4" fmla="*/ 152400 h 969169"/>
                <a:gd name="connsiteX5" fmla="*/ 76200 w 433388"/>
                <a:gd name="connsiteY5" fmla="*/ 119062 h 969169"/>
                <a:gd name="connsiteX6" fmla="*/ 47625 w 433388"/>
                <a:gd name="connsiteY6" fmla="*/ 90487 h 969169"/>
                <a:gd name="connsiteX7" fmla="*/ 21432 w 433388"/>
                <a:gd name="connsiteY7" fmla="*/ 61912 h 969169"/>
                <a:gd name="connsiteX8" fmla="*/ 7144 w 433388"/>
                <a:gd name="connsiteY8" fmla="*/ 42862 h 969169"/>
                <a:gd name="connsiteX9" fmla="*/ 0 w 433388"/>
                <a:gd name="connsiteY9" fmla="*/ 21431 h 969169"/>
                <a:gd name="connsiteX10" fmla="*/ 4763 w 433388"/>
                <a:gd name="connsiteY10" fmla="*/ 7144 h 969169"/>
                <a:gd name="connsiteX11" fmla="*/ 21432 w 433388"/>
                <a:gd name="connsiteY11" fmla="*/ 0 h 969169"/>
                <a:gd name="connsiteX12" fmla="*/ 52388 w 433388"/>
                <a:gd name="connsiteY12" fmla="*/ 2381 h 969169"/>
                <a:gd name="connsiteX13" fmla="*/ 114300 w 433388"/>
                <a:gd name="connsiteY13" fmla="*/ 7144 h 969169"/>
                <a:gd name="connsiteX14" fmla="*/ 183357 w 433388"/>
                <a:gd name="connsiteY14" fmla="*/ 16669 h 969169"/>
                <a:gd name="connsiteX15" fmla="*/ 245269 w 433388"/>
                <a:gd name="connsiteY15" fmla="*/ 28575 h 969169"/>
                <a:gd name="connsiteX16" fmla="*/ 297657 w 433388"/>
                <a:gd name="connsiteY16" fmla="*/ 45244 h 969169"/>
                <a:gd name="connsiteX17" fmla="*/ 326232 w 433388"/>
                <a:gd name="connsiteY17" fmla="*/ 69056 h 969169"/>
                <a:gd name="connsiteX18" fmla="*/ 340519 w 433388"/>
                <a:gd name="connsiteY18" fmla="*/ 178594 h 969169"/>
                <a:gd name="connsiteX19" fmla="*/ 366713 w 433388"/>
                <a:gd name="connsiteY19" fmla="*/ 342900 h 969169"/>
                <a:gd name="connsiteX20" fmla="*/ 385763 w 433388"/>
                <a:gd name="connsiteY20" fmla="*/ 464344 h 969169"/>
                <a:gd name="connsiteX21" fmla="*/ 400050 w 433388"/>
                <a:gd name="connsiteY21" fmla="*/ 578644 h 969169"/>
                <a:gd name="connsiteX22" fmla="*/ 416719 w 433388"/>
                <a:gd name="connsiteY22" fmla="*/ 697706 h 969169"/>
                <a:gd name="connsiteX23" fmla="*/ 433388 w 433388"/>
                <a:gd name="connsiteY23" fmla="*/ 852487 h 969169"/>
                <a:gd name="connsiteX24" fmla="*/ 433388 w 433388"/>
                <a:gd name="connsiteY24" fmla="*/ 907256 h 969169"/>
                <a:gd name="connsiteX25" fmla="*/ 426244 w 433388"/>
                <a:gd name="connsiteY25" fmla="*/ 935831 h 969169"/>
                <a:gd name="connsiteX26" fmla="*/ 416719 w 433388"/>
                <a:gd name="connsiteY26" fmla="*/ 954881 h 969169"/>
                <a:gd name="connsiteX27" fmla="*/ 402432 w 433388"/>
                <a:gd name="connsiteY27" fmla="*/ 966787 h 969169"/>
                <a:gd name="connsiteX28" fmla="*/ 392907 w 433388"/>
                <a:gd name="connsiteY28" fmla="*/ 969169 h 969169"/>
                <a:gd name="connsiteX29" fmla="*/ 371475 w 433388"/>
                <a:gd name="connsiteY29" fmla="*/ 966787 h 969169"/>
                <a:gd name="connsiteX30" fmla="*/ 333375 w 433388"/>
                <a:gd name="connsiteY30" fmla="*/ 952500 h 969169"/>
                <a:gd name="connsiteX31" fmla="*/ 288132 w 433388"/>
                <a:gd name="connsiteY31" fmla="*/ 928687 h 969169"/>
                <a:gd name="connsiteX32" fmla="*/ 259557 w 433388"/>
                <a:gd name="connsiteY32" fmla="*/ 909637 h 969169"/>
                <a:gd name="connsiteX33" fmla="*/ 242888 w 433388"/>
                <a:gd name="connsiteY33" fmla="*/ 892969 h 969169"/>
                <a:gd name="connsiteX34" fmla="*/ 226219 w 433388"/>
                <a:gd name="connsiteY34" fmla="*/ 864394 h 969169"/>
                <a:gd name="connsiteX35" fmla="*/ 214313 w 433388"/>
                <a:gd name="connsiteY35" fmla="*/ 814387 h 969169"/>
                <a:gd name="connsiteX36" fmla="*/ 207169 w 433388"/>
                <a:gd name="connsiteY36" fmla="*/ 738187 h 969169"/>
                <a:gd name="connsiteX37" fmla="*/ 185738 w 433388"/>
                <a:gd name="connsiteY37" fmla="*/ 59293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3388" h="969169">
                  <a:moveTo>
                    <a:pt x="185738" y="592931"/>
                  </a:moveTo>
                  <a:lnTo>
                    <a:pt x="152400" y="330994"/>
                  </a:lnTo>
                  <a:lnTo>
                    <a:pt x="140494" y="252412"/>
                  </a:lnTo>
                  <a:lnTo>
                    <a:pt x="123825" y="197644"/>
                  </a:lnTo>
                  <a:lnTo>
                    <a:pt x="100013" y="152400"/>
                  </a:lnTo>
                  <a:lnTo>
                    <a:pt x="76200" y="119062"/>
                  </a:lnTo>
                  <a:lnTo>
                    <a:pt x="47625" y="90487"/>
                  </a:lnTo>
                  <a:lnTo>
                    <a:pt x="21432" y="61912"/>
                  </a:lnTo>
                  <a:lnTo>
                    <a:pt x="7144" y="42862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52388" y="2381"/>
                  </a:lnTo>
                  <a:lnTo>
                    <a:pt x="114300" y="7144"/>
                  </a:lnTo>
                  <a:lnTo>
                    <a:pt x="183357" y="16669"/>
                  </a:lnTo>
                  <a:lnTo>
                    <a:pt x="245269" y="28575"/>
                  </a:lnTo>
                  <a:lnTo>
                    <a:pt x="297657" y="45244"/>
                  </a:lnTo>
                  <a:lnTo>
                    <a:pt x="326232" y="69056"/>
                  </a:lnTo>
                  <a:lnTo>
                    <a:pt x="340519" y="178594"/>
                  </a:lnTo>
                  <a:lnTo>
                    <a:pt x="366713" y="342900"/>
                  </a:lnTo>
                  <a:lnTo>
                    <a:pt x="385763" y="464344"/>
                  </a:lnTo>
                  <a:lnTo>
                    <a:pt x="400050" y="578644"/>
                  </a:lnTo>
                  <a:lnTo>
                    <a:pt x="416719" y="697706"/>
                  </a:lnTo>
                  <a:lnTo>
                    <a:pt x="433388" y="852487"/>
                  </a:lnTo>
                  <a:lnTo>
                    <a:pt x="433388" y="907256"/>
                  </a:lnTo>
                  <a:lnTo>
                    <a:pt x="426244" y="935831"/>
                  </a:lnTo>
                  <a:lnTo>
                    <a:pt x="416719" y="954881"/>
                  </a:lnTo>
                  <a:lnTo>
                    <a:pt x="402432" y="966787"/>
                  </a:lnTo>
                  <a:lnTo>
                    <a:pt x="392907" y="969169"/>
                  </a:lnTo>
                  <a:lnTo>
                    <a:pt x="371475" y="966787"/>
                  </a:lnTo>
                  <a:lnTo>
                    <a:pt x="333375" y="952500"/>
                  </a:lnTo>
                  <a:lnTo>
                    <a:pt x="288132" y="928687"/>
                  </a:lnTo>
                  <a:lnTo>
                    <a:pt x="259557" y="909637"/>
                  </a:lnTo>
                  <a:lnTo>
                    <a:pt x="242888" y="892969"/>
                  </a:lnTo>
                  <a:lnTo>
                    <a:pt x="226219" y="864394"/>
                  </a:lnTo>
                  <a:lnTo>
                    <a:pt x="214313" y="814387"/>
                  </a:lnTo>
                  <a:lnTo>
                    <a:pt x="207169" y="738187"/>
                  </a:lnTo>
                  <a:lnTo>
                    <a:pt x="18573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63EC7E0-68CF-4DE4-853C-F94A50B91072}"/>
                </a:ext>
              </a:extLst>
            </p:cNvPr>
            <p:cNvSpPr/>
            <p:nvPr/>
          </p:nvSpPr>
          <p:spPr>
            <a:xfrm>
              <a:off x="4875213" y="2817813"/>
              <a:ext cx="2305050" cy="590550"/>
            </a:xfrm>
            <a:custGeom>
              <a:avLst/>
              <a:gdLst>
                <a:gd name="connsiteX0" fmla="*/ 1521619 w 2305050"/>
                <a:gd name="connsiteY0" fmla="*/ 283369 h 590550"/>
                <a:gd name="connsiteX1" fmla="*/ 1245394 w 2305050"/>
                <a:gd name="connsiteY1" fmla="*/ 340519 h 590550"/>
                <a:gd name="connsiteX2" fmla="*/ 1092994 w 2305050"/>
                <a:gd name="connsiteY2" fmla="*/ 373856 h 590550"/>
                <a:gd name="connsiteX3" fmla="*/ 897731 w 2305050"/>
                <a:gd name="connsiteY3" fmla="*/ 431006 h 590550"/>
                <a:gd name="connsiteX4" fmla="*/ 745331 w 2305050"/>
                <a:gd name="connsiteY4" fmla="*/ 464344 h 590550"/>
                <a:gd name="connsiteX5" fmla="*/ 597694 w 2305050"/>
                <a:gd name="connsiteY5" fmla="*/ 509587 h 590550"/>
                <a:gd name="connsiteX6" fmla="*/ 542925 w 2305050"/>
                <a:gd name="connsiteY6" fmla="*/ 531019 h 590550"/>
                <a:gd name="connsiteX7" fmla="*/ 476250 w 2305050"/>
                <a:gd name="connsiteY7" fmla="*/ 557212 h 590550"/>
                <a:gd name="connsiteX8" fmla="*/ 409575 w 2305050"/>
                <a:gd name="connsiteY8" fmla="*/ 581025 h 590550"/>
                <a:gd name="connsiteX9" fmla="*/ 364331 w 2305050"/>
                <a:gd name="connsiteY9" fmla="*/ 590550 h 590550"/>
                <a:gd name="connsiteX10" fmla="*/ 333375 w 2305050"/>
                <a:gd name="connsiteY10" fmla="*/ 590550 h 590550"/>
                <a:gd name="connsiteX11" fmla="*/ 304800 w 2305050"/>
                <a:gd name="connsiteY11" fmla="*/ 583406 h 590550"/>
                <a:gd name="connsiteX12" fmla="*/ 252412 w 2305050"/>
                <a:gd name="connsiteY12" fmla="*/ 554831 h 590550"/>
                <a:gd name="connsiteX13" fmla="*/ 142875 w 2305050"/>
                <a:gd name="connsiteY13" fmla="*/ 473869 h 590550"/>
                <a:gd name="connsiteX14" fmla="*/ 59531 w 2305050"/>
                <a:gd name="connsiteY14" fmla="*/ 404812 h 590550"/>
                <a:gd name="connsiteX15" fmla="*/ 33337 w 2305050"/>
                <a:gd name="connsiteY15" fmla="*/ 378619 h 590550"/>
                <a:gd name="connsiteX16" fmla="*/ 21431 w 2305050"/>
                <a:gd name="connsiteY16" fmla="*/ 366712 h 590550"/>
                <a:gd name="connsiteX17" fmla="*/ 7144 w 2305050"/>
                <a:gd name="connsiteY17" fmla="*/ 342900 h 590550"/>
                <a:gd name="connsiteX18" fmla="*/ 0 w 2305050"/>
                <a:gd name="connsiteY18" fmla="*/ 311944 h 590550"/>
                <a:gd name="connsiteX19" fmla="*/ 0 w 2305050"/>
                <a:gd name="connsiteY19" fmla="*/ 292894 h 590550"/>
                <a:gd name="connsiteX20" fmla="*/ 4762 w 2305050"/>
                <a:gd name="connsiteY20" fmla="*/ 278606 h 590550"/>
                <a:gd name="connsiteX21" fmla="*/ 23812 w 2305050"/>
                <a:gd name="connsiteY21" fmla="*/ 271462 h 590550"/>
                <a:gd name="connsiteX22" fmla="*/ 50006 w 2305050"/>
                <a:gd name="connsiteY22" fmla="*/ 271462 h 590550"/>
                <a:gd name="connsiteX23" fmla="*/ 88106 w 2305050"/>
                <a:gd name="connsiteY23" fmla="*/ 283369 h 590550"/>
                <a:gd name="connsiteX24" fmla="*/ 171450 w 2305050"/>
                <a:gd name="connsiteY24" fmla="*/ 311944 h 590550"/>
                <a:gd name="connsiteX25" fmla="*/ 233362 w 2305050"/>
                <a:gd name="connsiteY25" fmla="*/ 333375 h 590550"/>
                <a:gd name="connsiteX26" fmla="*/ 295275 w 2305050"/>
                <a:gd name="connsiteY26" fmla="*/ 345281 h 590550"/>
                <a:gd name="connsiteX27" fmla="*/ 333375 w 2305050"/>
                <a:gd name="connsiteY27" fmla="*/ 342900 h 590550"/>
                <a:gd name="connsiteX28" fmla="*/ 509587 w 2305050"/>
                <a:gd name="connsiteY28" fmla="*/ 311944 h 590550"/>
                <a:gd name="connsiteX29" fmla="*/ 726281 w 2305050"/>
                <a:gd name="connsiteY29" fmla="*/ 269081 h 590550"/>
                <a:gd name="connsiteX30" fmla="*/ 928687 w 2305050"/>
                <a:gd name="connsiteY30" fmla="*/ 228600 h 590550"/>
                <a:gd name="connsiteX31" fmla="*/ 1104900 w 2305050"/>
                <a:gd name="connsiteY31" fmla="*/ 195262 h 590550"/>
                <a:gd name="connsiteX32" fmla="*/ 1378744 w 2305050"/>
                <a:gd name="connsiteY32" fmla="*/ 133350 h 590550"/>
                <a:gd name="connsiteX33" fmla="*/ 1643062 w 2305050"/>
                <a:gd name="connsiteY33" fmla="*/ 85725 h 590550"/>
                <a:gd name="connsiteX34" fmla="*/ 1809750 w 2305050"/>
                <a:gd name="connsiteY34" fmla="*/ 61912 h 590550"/>
                <a:gd name="connsiteX35" fmla="*/ 1883569 w 2305050"/>
                <a:gd name="connsiteY35" fmla="*/ 52387 h 590550"/>
                <a:gd name="connsiteX36" fmla="*/ 1921669 w 2305050"/>
                <a:gd name="connsiteY36" fmla="*/ 33337 h 590550"/>
                <a:gd name="connsiteX37" fmla="*/ 1971675 w 2305050"/>
                <a:gd name="connsiteY37" fmla="*/ 11906 h 590550"/>
                <a:gd name="connsiteX38" fmla="*/ 2012156 w 2305050"/>
                <a:gd name="connsiteY38" fmla="*/ 0 h 590550"/>
                <a:gd name="connsiteX39" fmla="*/ 2035969 w 2305050"/>
                <a:gd name="connsiteY39" fmla="*/ 4762 h 590550"/>
                <a:gd name="connsiteX40" fmla="*/ 2059781 w 2305050"/>
                <a:gd name="connsiteY40" fmla="*/ 21431 h 590550"/>
                <a:gd name="connsiteX41" fmla="*/ 2143125 w 2305050"/>
                <a:gd name="connsiteY41" fmla="*/ 92869 h 590550"/>
                <a:gd name="connsiteX42" fmla="*/ 2228850 w 2305050"/>
                <a:gd name="connsiteY42" fmla="*/ 169069 h 590550"/>
                <a:gd name="connsiteX43" fmla="*/ 2266950 w 2305050"/>
                <a:gd name="connsiteY43" fmla="*/ 207169 h 590550"/>
                <a:gd name="connsiteX44" fmla="*/ 2290762 w 2305050"/>
                <a:gd name="connsiteY44" fmla="*/ 238125 h 590550"/>
                <a:gd name="connsiteX45" fmla="*/ 2302669 w 2305050"/>
                <a:gd name="connsiteY45" fmla="*/ 261937 h 590550"/>
                <a:gd name="connsiteX46" fmla="*/ 2305050 w 2305050"/>
                <a:gd name="connsiteY46" fmla="*/ 288131 h 590550"/>
                <a:gd name="connsiteX47" fmla="*/ 2300287 w 2305050"/>
                <a:gd name="connsiteY47" fmla="*/ 328612 h 590550"/>
                <a:gd name="connsiteX48" fmla="*/ 2283619 w 2305050"/>
                <a:gd name="connsiteY48" fmla="*/ 366712 h 590550"/>
                <a:gd name="connsiteX49" fmla="*/ 2271712 w 2305050"/>
                <a:gd name="connsiteY49" fmla="*/ 390525 h 590550"/>
                <a:gd name="connsiteX50" fmla="*/ 1928812 w 2305050"/>
                <a:gd name="connsiteY50" fmla="*/ 280987 h 590550"/>
                <a:gd name="connsiteX51" fmla="*/ 1905000 w 2305050"/>
                <a:gd name="connsiteY51" fmla="*/ 261937 h 590550"/>
                <a:gd name="connsiteX52" fmla="*/ 1885950 w 2305050"/>
                <a:gd name="connsiteY52" fmla="*/ 252412 h 590550"/>
                <a:gd name="connsiteX53" fmla="*/ 1857375 w 2305050"/>
                <a:gd name="connsiteY53" fmla="*/ 240506 h 590550"/>
                <a:gd name="connsiteX54" fmla="*/ 1824037 w 2305050"/>
                <a:gd name="connsiteY54" fmla="*/ 233362 h 590550"/>
                <a:gd name="connsiteX55" fmla="*/ 1788319 w 2305050"/>
                <a:gd name="connsiteY55" fmla="*/ 230981 h 590550"/>
                <a:gd name="connsiteX56" fmla="*/ 1731169 w 2305050"/>
                <a:gd name="connsiteY56" fmla="*/ 238125 h 590550"/>
                <a:gd name="connsiteX57" fmla="*/ 1521619 w 2305050"/>
                <a:gd name="connsiteY57" fmla="*/ 28336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05050" h="590550">
                  <a:moveTo>
                    <a:pt x="1521619" y="283369"/>
                  </a:moveTo>
                  <a:lnTo>
                    <a:pt x="1245394" y="340519"/>
                  </a:lnTo>
                  <a:lnTo>
                    <a:pt x="1092994" y="373856"/>
                  </a:lnTo>
                  <a:lnTo>
                    <a:pt x="897731" y="431006"/>
                  </a:lnTo>
                  <a:lnTo>
                    <a:pt x="745331" y="464344"/>
                  </a:lnTo>
                  <a:lnTo>
                    <a:pt x="597694" y="509587"/>
                  </a:lnTo>
                  <a:lnTo>
                    <a:pt x="542925" y="531019"/>
                  </a:lnTo>
                  <a:lnTo>
                    <a:pt x="476250" y="557212"/>
                  </a:lnTo>
                  <a:lnTo>
                    <a:pt x="409575" y="581025"/>
                  </a:lnTo>
                  <a:lnTo>
                    <a:pt x="364331" y="590550"/>
                  </a:lnTo>
                  <a:lnTo>
                    <a:pt x="333375" y="590550"/>
                  </a:lnTo>
                  <a:lnTo>
                    <a:pt x="304800" y="583406"/>
                  </a:lnTo>
                  <a:lnTo>
                    <a:pt x="252412" y="554831"/>
                  </a:lnTo>
                  <a:lnTo>
                    <a:pt x="142875" y="473869"/>
                  </a:lnTo>
                  <a:lnTo>
                    <a:pt x="59531" y="404812"/>
                  </a:lnTo>
                  <a:lnTo>
                    <a:pt x="33337" y="378619"/>
                  </a:lnTo>
                  <a:lnTo>
                    <a:pt x="21431" y="366712"/>
                  </a:lnTo>
                  <a:lnTo>
                    <a:pt x="7144" y="342900"/>
                  </a:lnTo>
                  <a:lnTo>
                    <a:pt x="0" y="311944"/>
                  </a:lnTo>
                  <a:lnTo>
                    <a:pt x="0" y="292894"/>
                  </a:lnTo>
                  <a:lnTo>
                    <a:pt x="4762" y="278606"/>
                  </a:lnTo>
                  <a:lnTo>
                    <a:pt x="23812" y="271462"/>
                  </a:lnTo>
                  <a:lnTo>
                    <a:pt x="50006" y="271462"/>
                  </a:lnTo>
                  <a:lnTo>
                    <a:pt x="88106" y="283369"/>
                  </a:lnTo>
                  <a:lnTo>
                    <a:pt x="171450" y="311944"/>
                  </a:lnTo>
                  <a:lnTo>
                    <a:pt x="233362" y="333375"/>
                  </a:lnTo>
                  <a:lnTo>
                    <a:pt x="295275" y="345281"/>
                  </a:lnTo>
                  <a:lnTo>
                    <a:pt x="333375" y="342900"/>
                  </a:lnTo>
                  <a:lnTo>
                    <a:pt x="509587" y="311944"/>
                  </a:lnTo>
                  <a:lnTo>
                    <a:pt x="726281" y="269081"/>
                  </a:lnTo>
                  <a:lnTo>
                    <a:pt x="928687" y="228600"/>
                  </a:lnTo>
                  <a:lnTo>
                    <a:pt x="1104900" y="195262"/>
                  </a:lnTo>
                  <a:lnTo>
                    <a:pt x="1378744" y="133350"/>
                  </a:lnTo>
                  <a:lnTo>
                    <a:pt x="1643062" y="85725"/>
                  </a:lnTo>
                  <a:lnTo>
                    <a:pt x="1809750" y="61912"/>
                  </a:lnTo>
                  <a:lnTo>
                    <a:pt x="1883569" y="52387"/>
                  </a:lnTo>
                  <a:lnTo>
                    <a:pt x="1921669" y="33337"/>
                  </a:lnTo>
                  <a:lnTo>
                    <a:pt x="1971675" y="11906"/>
                  </a:lnTo>
                  <a:lnTo>
                    <a:pt x="2012156" y="0"/>
                  </a:lnTo>
                  <a:lnTo>
                    <a:pt x="2035969" y="4762"/>
                  </a:lnTo>
                  <a:lnTo>
                    <a:pt x="2059781" y="21431"/>
                  </a:lnTo>
                  <a:lnTo>
                    <a:pt x="2143125" y="92869"/>
                  </a:lnTo>
                  <a:lnTo>
                    <a:pt x="2228850" y="169069"/>
                  </a:lnTo>
                  <a:lnTo>
                    <a:pt x="2266950" y="207169"/>
                  </a:lnTo>
                  <a:lnTo>
                    <a:pt x="2290762" y="238125"/>
                  </a:lnTo>
                  <a:lnTo>
                    <a:pt x="2302669" y="261937"/>
                  </a:lnTo>
                  <a:lnTo>
                    <a:pt x="2305050" y="288131"/>
                  </a:lnTo>
                  <a:lnTo>
                    <a:pt x="2300287" y="328612"/>
                  </a:lnTo>
                  <a:lnTo>
                    <a:pt x="2283619" y="366712"/>
                  </a:lnTo>
                  <a:lnTo>
                    <a:pt x="2271712" y="390525"/>
                  </a:lnTo>
                  <a:lnTo>
                    <a:pt x="1928812" y="280987"/>
                  </a:lnTo>
                  <a:lnTo>
                    <a:pt x="1905000" y="261937"/>
                  </a:lnTo>
                  <a:lnTo>
                    <a:pt x="1885950" y="252412"/>
                  </a:lnTo>
                  <a:lnTo>
                    <a:pt x="1857375" y="240506"/>
                  </a:lnTo>
                  <a:lnTo>
                    <a:pt x="1824037" y="233362"/>
                  </a:lnTo>
                  <a:lnTo>
                    <a:pt x="1788319" y="230981"/>
                  </a:lnTo>
                  <a:lnTo>
                    <a:pt x="1731169" y="238125"/>
                  </a:lnTo>
                  <a:lnTo>
                    <a:pt x="152161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F0F7F5B-B2AD-4B2E-97CC-AE500757A4FA}"/>
                </a:ext>
              </a:extLst>
            </p:cNvPr>
            <p:cNvSpPr/>
            <p:nvPr/>
          </p:nvSpPr>
          <p:spPr>
            <a:xfrm>
              <a:off x="2900363" y="1619250"/>
              <a:ext cx="503237" cy="1287463"/>
            </a:xfrm>
            <a:custGeom>
              <a:avLst/>
              <a:gdLst>
                <a:gd name="connsiteX0" fmla="*/ 292893 w 502443"/>
                <a:gd name="connsiteY0" fmla="*/ 871538 h 1288256"/>
                <a:gd name="connsiteX1" fmla="*/ 250031 w 502443"/>
                <a:gd name="connsiteY1" fmla="*/ 566738 h 1288256"/>
                <a:gd name="connsiteX2" fmla="*/ 219075 w 502443"/>
                <a:gd name="connsiteY2" fmla="*/ 364331 h 1288256"/>
                <a:gd name="connsiteX3" fmla="*/ 202406 w 502443"/>
                <a:gd name="connsiteY3" fmla="*/ 288131 h 1288256"/>
                <a:gd name="connsiteX4" fmla="*/ 192881 w 502443"/>
                <a:gd name="connsiteY4" fmla="*/ 250031 h 1288256"/>
                <a:gd name="connsiteX5" fmla="*/ 178593 w 502443"/>
                <a:gd name="connsiteY5" fmla="*/ 216694 h 1288256"/>
                <a:gd name="connsiteX6" fmla="*/ 154781 w 502443"/>
                <a:gd name="connsiteY6" fmla="*/ 185738 h 1288256"/>
                <a:gd name="connsiteX7" fmla="*/ 97631 w 502443"/>
                <a:gd name="connsiteY7" fmla="*/ 135731 h 1288256"/>
                <a:gd name="connsiteX8" fmla="*/ 38100 w 502443"/>
                <a:gd name="connsiteY8" fmla="*/ 90488 h 1288256"/>
                <a:gd name="connsiteX9" fmla="*/ 14287 w 502443"/>
                <a:gd name="connsiteY9" fmla="*/ 76200 h 1288256"/>
                <a:gd name="connsiteX10" fmla="*/ 2381 w 502443"/>
                <a:gd name="connsiteY10" fmla="*/ 59531 h 1288256"/>
                <a:gd name="connsiteX11" fmla="*/ 0 w 502443"/>
                <a:gd name="connsiteY11" fmla="*/ 40481 h 1288256"/>
                <a:gd name="connsiteX12" fmla="*/ 2381 w 502443"/>
                <a:gd name="connsiteY12" fmla="*/ 23813 h 1288256"/>
                <a:gd name="connsiteX13" fmla="*/ 14287 w 502443"/>
                <a:gd name="connsiteY13" fmla="*/ 9525 h 1288256"/>
                <a:gd name="connsiteX14" fmla="*/ 54768 w 502443"/>
                <a:gd name="connsiteY14" fmla="*/ 0 h 1288256"/>
                <a:gd name="connsiteX15" fmla="*/ 111918 w 502443"/>
                <a:gd name="connsiteY15" fmla="*/ 4763 h 1288256"/>
                <a:gd name="connsiteX16" fmla="*/ 192881 w 502443"/>
                <a:gd name="connsiteY16" fmla="*/ 23813 h 1288256"/>
                <a:gd name="connsiteX17" fmla="*/ 273843 w 502443"/>
                <a:gd name="connsiteY17" fmla="*/ 50006 h 1288256"/>
                <a:gd name="connsiteX18" fmla="*/ 328612 w 502443"/>
                <a:gd name="connsiteY18" fmla="*/ 76200 h 1288256"/>
                <a:gd name="connsiteX19" fmla="*/ 378618 w 502443"/>
                <a:gd name="connsiteY19" fmla="*/ 109538 h 1288256"/>
                <a:gd name="connsiteX20" fmla="*/ 426243 w 502443"/>
                <a:gd name="connsiteY20" fmla="*/ 147638 h 1288256"/>
                <a:gd name="connsiteX21" fmla="*/ 450056 w 502443"/>
                <a:gd name="connsiteY21" fmla="*/ 169069 h 1288256"/>
                <a:gd name="connsiteX22" fmla="*/ 464343 w 502443"/>
                <a:gd name="connsiteY22" fmla="*/ 183356 h 1288256"/>
                <a:gd name="connsiteX23" fmla="*/ 471487 w 502443"/>
                <a:gd name="connsiteY23" fmla="*/ 195263 h 1288256"/>
                <a:gd name="connsiteX24" fmla="*/ 471487 w 502443"/>
                <a:gd name="connsiteY24" fmla="*/ 211931 h 1288256"/>
                <a:gd name="connsiteX25" fmla="*/ 459581 w 502443"/>
                <a:gd name="connsiteY25" fmla="*/ 261938 h 1288256"/>
                <a:gd name="connsiteX26" fmla="*/ 450056 w 502443"/>
                <a:gd name="connsiteY26" fmla="*/ 300038 h 1288256"/>
                <a:gd name="connsiteX27" fmla="*/ 447675 w 502443"/>
                <a:gd name="connsiteY27" fmla="*/ 350044 h 1288256"/>
                <a:gd name="connsiteX28" fmla="*/ 447675 w 502443"/>
                <a:gd name="connsiteY28" fmla="*/ 414338 h 1288256"/>
                <a:gd name="connsiteX29" fmla="*/ 452437 w 502443"/>
                <a:gd name="connsiteY29" fmla="*/ 481013 h 1288256"/>
                <a:gd name="connsiteX30" fmla="*/ 464343 w 502443"/>
                <a:gd name="connsiteY30" fmla="*/ 597694 h 1288256"/>
                <a:gd name="connsiteX31" fmla="*/ 481012 w 502443"/>
                <a:gd name="connsiteY31" fmla="*/ 740569 h 1288256"/>
                <a:gd name="connsiteX32" fmla="*/ 492918 w 502443"/>
                <a:gd name="connsiteY32" fmla="*/ 926306 h 1288256"/>
                <a:gd name="connsiteX33" fmla="*/ 500062 w 502443"/>
                <a:gd name="connsiteY33" fmla="*/ 1097756 h 1288256"/>
                <a:gd name="connsiteX34" fmla="*/ 502443 w 502443"/>
                <a:gd name="connsiteY34" fmla="*/ 1164431 h 1288256"/>
                <a:gd name="connsiteX35" fmla="*/ 492918 w 502443"/>
                <a:gd name="connsiteY35" fmla="*/ 1202531 h 1288256"/>
                <a:gd name="connsiteX36" fmla="*/ 473868 w 502443"/>
                <a:gd name="connsiteY36" fmla="*/ 1250156 h 1288256"/>
                <a:gd name="connsiteX37" fmla="*/ 459581 w 502443"/>
                <a:gd name="connsiteY37" fmla="*/ 1269206 h 1288256"/>
                <a:gd name="connsiteX38" fmla="*/ 440531 w 502443"/>
                <a:gd name="connsiteY38" fmla="*/ 1285875 h 1288256"/>
                <a:gd name="connsiteX39" fmla="*/ 423862 w 502443"/>
                <a:gd name="connsiteY39" fmla="*/ 1288256 h 1288256"/>
                <a:gd name="connsiteX40" fmla="*/ 400050 w 502443"/>
                <a:gd name="connsiteY40" fmla="*/ 1281113 h 1288256"/>
                <a:gd name="connsiteX41" fmla="*/ 378618 w 502443"/>
                <a:gd name="connsiteY41" fmla="*/ 1266825 h 1288256"/>
                <a:gd name="connsiteX42" fmla="*/ 361950 w 502443"/>
                <a:gd name="connsiteY42" fmla="*/ 1245394 h 1288256"/>
                <a:gd name="connsiteX43" fmla="*/ 338137 w 502443"/>
                <a:gd name="connsiteY43" fmla="*/ 1162050 h 1288256"/>
                <a:gd name="connsiteX44" fmla="*/ 307181 w 502443"/>
                <a:gd name="connsiteY44" fmla="*/ 985838 h 1288256"/>
                <a:gd name="connsiteX45" fmla="*/ 292893 w 502443"/>
                <a:gd name="connsiteY45" fmla="*/ 87153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288256">
                  <a:moveTo>
                    <a:pt x="292893" y="871538"/>
                  </a:moveTo>
                  <a:lnTo>
                    <a:pt x="250031" y="566738"/>
                  </a:lnTo>
                  <a:lnTo>
                    <a:pt x="219075" y="364331"/>
                  </a:lnTo>
                  <a:lnTo>
                    <a:pt x="202406" y="288131"/>
                  </a:lnTo>
                  <a:lnTo>
                    <a:pt x="192881" y="250031"/>
                  </a:lnTo>
                  <a:lnTo>
                    <a:pt x="178593" y="216694"/>
                  </a:lnTo>
                  <a:lnTo>
                    <a:pt x="154781" y="185738"/>
                  </a:lnTo>
                  <a:lnTo>
                    <a:pt x="97631" y="135731"/>
                  </a:lnTo>
                  <a:lnTo>
                    <a:pt x="38100" y="90488"/>
                  </a:lnTo>
                  <a:lnTo>
                    <a:pt x="14287" y="76200"/>
                  </a:lnTo>
                  <a:lnTo>
                    <a:pt x="2381" y="59531"/>
                  </a:lnTo>
                  <a:lnTo>
                    <a:pt x="0" y="40481"/>
                  </a:lnTo>
                  <a:lnTo>
                    <a:pt x="2381" y="23813"/>
                  </a:lnTo>
                  <a:lnTo>
                    <a:pt x="14287" y="9525"/>
                  </a:lnTo>
                  <a:lnTo>
                    <a:pt x="54768" y="0"/>
                  </a:lnTo>
                  <a:lnTo>
                    <a:pt x="111918" y="4763"/>
                  </a:lnTo>
                  <a:lnTo>
                    <a:pt x="192881" y="23813"/>
                  </a:lnTo>
                  <a:lnTo>
                    <a:pt x="273843" y="50006"/>
                  </a:lnTo>
                  <a:lnTo>
                    <a:pt x="328612" y="76200"/>
                  </a:lnTo>
                  <a:lnTo>
                    <a:pt x="378618" y="109538"/>
                  </a:lnTo>
                  <a:lnTo>
                    <a:pt x="426243" y="147638"/>
                  </a:lnTo>
                  <a:lnTo>
                    <a:pt x="450056" y="169069"/>
                  </a:lnTo>
                  <a:lnTo>
                    <a:pt x="464343" y="183356"/>
                  </a:lnTo>
                  <a:lnTo>
                    <a:pt x="471487" y="195263"/>
                  </a:lnTo>
                  <a:lnTo>
                    <a:pt x="471487" y="211931"/>
                  </a:lnTo>
                  <a:lnTo>
                    <a:pt x="459581" y="261938"/>
                  </a:lnTo>
                  <a:lnTo>
                    <a:pt x="450056" y="300038"/>
                  </a:lnTo>
                  <a:lnTo>
                    <a:pt x="447675" y="350044"/>
                  </a:lnTo>
                  <a:lnTo>
                    <a:pt x="447675" y="414338"/>
                  </a:lnTo>
                  <a:lnTo>
                    <a:pt x="452437" y="481013"/>
                  </a:lnTo>
                  <a:lnTo>
                    <a:pt x="464343" y="597694"/>
                  </a:lnTo>
                  <a:lnTo>
                    <a:pt x="481012" y="740569"/>
                  </a:lnTo>
                  <a:lnTo>
                    <a:pt x="492918" y="926306"/>
                  </a:lnTo>
                  <a:lnTo>
                    <a:pt x="500062" y="1097756"/>
                  </a:lnTo>
                  <a:cubicBezTo>
                    <a:pt x="500856" y="1119981"/>
                    <a:pt x="501649" y="1142206"/>
                    <a:pt x="502443" y="1164431"/>
                  </a:cubicBezTo>
                  <a:lnTo>
                    <a:pt x="492918" y="1202531"/>
                  </a:lnTo>
                  <a:lnTo>
                    <a:pt x="473868" y="1250156"/>
                  </a:lnTo>
                  <a:lnTo>
                    <a:pt x="459581" y="1269206"/>
                  </a:lnTo>
                  <a:lnTo>
                    <a:pt x="440531" y="1285875"/>
                  </a:lnTo>
                  <a:lnTo>
                    <a:pt x="423862" y="1288256"/>
                  </a:lnTo>
                  <a:lnTo>
                    <a:pt x="400050" y="1281113"/>
                  </a:lnTo>
                  <a:lnTo>
                    <a:pt x="378618" y="1266825"/>
                  </a:lnTo>
                  <a:lnTo>
                    <a:pt x="361950" y="1245394"/>
                  </a:lnTo>
                  <a:lnTo>
                    <a:pt x="338137" y="1162050"/>
                  </a:lnTo>
                  <a:lnTo>
                    <a:pt x="307181" y="985838"/>
                  </a:lnTo>
                  <a:lnTo>
                    <a:pt x="292893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DAF7CBA-4FE3-4404-996C-9D0C91CCA3E1}"/>
                </a:ext>
              </a:extLst>
            </p:cNvPr>
            <p:cNvSpPr/>
            <p:nvPr/>
          </p:nvSpPr>
          <p:spPr>
            <a:xfrm>
              <a:off x="4032250" y="1455738"/>
              <a:ext cx="444500" cy="1330325"/>
            </a:xfrm>
            <a:custGeom>
              <a:avLst/>
              <a:gdLst>
                <a:gd name="connsiteX0" fmla="*/ 38100 w 445294"/>
                <a:gd name="connsiteY0" fmla="*/ 992981 h 1331119"/>
                <a:gd name="connsiteX1" fmla="*/ 64294 w 445294"/>
                <a:gd name="connsiteY1" fmla="*/ 807244 h 1331119"/>
                <a:gd name="connsiteX2" fmla="*/ 90488 w 445294"/>
                <a:gd name="connsiteY2" fmla="*/ 657225 h 1331119"/>
                <a:gd name="connsiteX3" fmla="*/ 111919 w 445294"/>
                <a:gd name="connsiteY3" fmla="*/ 531019 h 1331119"/>
                <a:gd name="connsiteX4" fmla="*/ 123825 w 445294"/>
                <a:gd name="connsiteY4" fmla="*/ 438150 h 1331119"/>
                <a:gd name="connsiteX5" fmla="*/ 128588 w 445294"/>
                <a:gd name="connsiteY5" fmla="*/ 385762 h 1331119"/>
                <a:gd name="connsiteX6" fmla="*/ 133350 w 445294"/>
                <a:gd name="connsiteY6" fmla="*/ 316706 h 1331119"/>
                <a:gd name="connsiteX7" fmla="*/ 130969 w 445294"/>
                <a:gd name="connsiteY7" fmla="*/ 259556 h 1331119"/>
                <a:gd name="connsiteX8" fmla="*/ 123825 w 445294"/>
                <a:gd name="connsiteY8" fmla="*/ 202406 h 1331119"/>
                <a:gd name="connsiteX9" fmla="*/ 109538 w 445294"/>
                <a:gd name="connsiteY9" fmla="*/ 169069 h 1331119"/>
                <a:gd name="connsiteX10" fmla="*/ 80963 w 445294"/>
                <a:gd name="connsiteY10" fmla="*/ 128587 h 1331119"/>
                <a:gd name="connsiteX11" fmla="*/ 42863 w 445294"/>
                <a:gd name="connsiteY11" fmla="*/ 80962 h 1331119"/>
                <a:gd name="connsiteX12" fmla="*/ 19050 w 445294"/>
                <a:gd name="connsiteY12" fmla="*/ 57150 h 1331119"/>
                <a:gd name="connsiteX13" fmla="*/ 7144 w 445294"/>
                <a:gd name="connsiteY13" fmla="*/ 40481 h 1331119"/>
                <a:gd name="connsiteX14" fmla="*/ 4763 w 445294"/>
                <a:gd name="connsiteY14" fmla="*/ 28575 h 1331119"/>
                <a:gd name="connsiteX15" fmla="*/ 4763 w 445294"/>
                <a:gd name="connsiteY15" fmla="*/ 16669 h 1331119"/>
                <a:gd name="connsiteX16" fmla="*/ 14288 w 445294"/>
                <a:gd name="connsiteY16" fmla="*/ 4762 h 1331119"/>
                <a:gd name="connsiteX17" fmla="*/ 38100 w 445294"/>
                <a:gd name="connsiteY17" fmla="*/ 0 h 1331119"/>
                <a:gd name="connsiteX18" fmla="*/ 88107 w 445294"/>
                <a:gd name="connsiteY18" fmla="*/ 14287 h 1331119"/>
                <a:gd name="connsiteX19" fmla="*/ 180975 w 445294"/>
                <a:gd name="connsiteY19" fmla="*/ 50006 h 1331119"/>
                <a:gd name="connsiteX20" fmla="*/ 266700 w 445294"/>
                <a:gd name="connsiteY20" fmla="*/ 85725 h 1331119"/>
                <a:gd name="connsiteX21" fmla="*/ 319088 w 445294"/>
                <a:gd name="connsiteY21" fmla="*/ 109537 h 1331119"/>
                <a:gd name="connsiteX22" fmla="*/ 361950 w 445294"/>
                <a:gd name="connsiteY22" fmla="*/ 133350 h 1331119"/>
                <a:gd name="connsiteX23" fmla="*/ 395288 w 445294"/>
                <a:gd name="connsiteY23" fmla="*/ 159544 h 1331119"/>
                <a:gd name="connsiteX24" fmla="*/ 421482 w 445294"/>
                <a:gd name="connsiteY24" fmla="*/ 188119 h 1331119"/>
                <a:gd name="connsiteX25" fmla="*/ 438150 w 445294"/>
                <a:gd name="connsiteY25" fmla="*/ 216694 h 1331119"/>
                <a:gd name="connsiteX26" fmla="*/ 445294 w 445294"/>
                <a:gd name="connsiteY26" fmla="*/ 240506 h 1331119"/>
                <a:gd name="connsiteX27" fmla="*/ 445294 w 445294"/>
                <a:gd name="connsiteY27" fmla="*/ 273844 h 1331119"/>
                <a:gd name="connsiteX28" fmla="*/ 433388 w 445294"/>
                <a:gd name="connsiteY28" fmla="*/ 307181 h 1331119"/>
                <a:gd name="connsiteX29" fmla="*/ 407194 w 445294"/>
                <a:gd name="connsiteY29" fmla="*/ 340519 h 1331119"/>
                <a:gd name="connsiteX30" fmla="*/ 388144 w 445294"/>
                <a:gd name="connsiteY30" fmla="*/ 359569 h 1331119"/>
                <a:gd name="connsiteX31" fmla="*/ 369094 w 445294"/>
                <a:gd name="connsiteY31" fmla="*/ 392906 h 1331119"/>
                <a:gd name="connsiteX32" fmla="*/ 338138 w 445294"/>
                <a:gd name="connsiteY32" fmla="*/ 495300 h 1331119"/>
                <a:gd name="connsiteX33" fmla="*/ 309563 w 445294"/>
                <a:gd name="connsiteY33" fmla="*/ 642937 h 1331119"/>
                <a:gd name="connsiteX34" fmla="*/ 290513 w 445294"/>
                <a:gd name="connsiteY34" fmla="*/ 790575 h 1331119"/>
                <a:gd name="connsiteX35" fmla="*/ 240507 w 445294"/>
                <a:gd name="connsiteY35" fmla="*/ 966787 h 1331119"/>
                <a:gd name="connsiteX36" fmla="*/ 200025 w 445294"/>
                <a:gd name="connsiteY36" fmla="*/ 1100137 h 1331119"/>
                <a:gd name="connsiteX37" fmla="*/ 164307 w 445294"/>
                <a:gd name="connsiteY37" fmla="*/ 1200150 h 1331119"/>
                <a:gd name="connsiteX38" fmla="*/ 135732 w 445294"/>
                <a:gd name="connsiteY38" fmla="*/ 1262062 h 1331119"/>
                <a:gd name="connsiteX39" fmla="*/ 107157 w 445294"/>
                <a:gd name="connsiteY39" fmla="*/ 1307306 h 1331119"/>
                <a:gd name="connsiteX40" fmla="*/ 88107 w 445294"/>
                <a:gd name="connsiteY40" fmla="*/ 1326356 h 1331119"/>
                <a:gd name="connsiteX41" fmla="*/ 78582 w 445294"/>
                <a:gd name="connsiteY41" fmla="*/ 1331119 h 1331119"/>
                <a:gd name="connsiteX42" fmla="*/ 52388 w 445294"/>
                <a:gd name="connsiteY42" fmla="*/ 1331119 h 1331119"/>
                <a:gd name="connsiteX43" fmla="*/ 23813 w 445294"/>
                <a:gd name="connsiteY43" fmla="*/ 1321594 h 1331119"/>
                <a:gd name="connsiteX44" fmla="*/ 11907 w 445294"/>
                <a:gd name="connsiteY44" fmla="*/ 1312069 h 1331119"/>
                <a:gd name="connsiteX45" fmla="*/ 4763 w 445294"/>
                <a:gd name="connsiteY45" fmla="*/ 1297781 h 1331119"/>
                <a:gd name="connsiteX46" fmla="*/ 0 w 445294"/>
                <a:gd name="connsiteY46" fmla="*/ 1269206 h 1331119"/>
                <a:gd name="connsiteX47" fmla="*/ 9525 w 445294"/>
                <a:gd name="connsiteY47" fmla="*/ 1207294 h 1331119"/>
                <a:gd name="connsiteX48" fmla="*/ 38100 w 445294"/>
                <a:gd name="connsiteY48" fmla="*/ 992981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294" h="1331119">
                  <a:moveTo>
                    <a:pt x="38100" y="992981"/>
                  </a:moveTo>
                  <a:lnTo>
                    <a:pt x="64294" y="807244"/>
                  </a:lnTo>
                  <a:lnTo>
                    <a:pt x="90488" y="657225"/>
                  </a:lnTo>
                  <a:lnTo>
                    <a:pt x="111919" y="531019"/>
                  </a:lnTo>
                  <a:lnTo>
                    <a:pt x="123825" y="438150"/>
                  </a:lnTo>
                  <a:lnTo>
                    <a:pt x="128588" y="385762"/>
                  </a:lnTo>
                  <a:lnTo>
                    <a:pt x="133350" y="316706"/>
                  </a:lnTo>
                  <a:cubicBezTo>
                    <a:pt x="132556" y="297656"/>
                    <a:pt x="131763" y="278606"/>
                    <a:pt x="130969" y="259556"/>
                  </a:cubicBezTo>
                  <a:lnTo>
                    <a:pt x="123825" y="202406"/>
                  </a:lnTo>
                  <a:lnTo>
                    <a:pt x="109538" y="169069"/>
                  </a:lnTo>
                  <a:lnTo>
                    <a:pt x="80963" y="128587"/>
                  </a:lnTo>
                  <a:lnTo>
                    <a:pt x="42863" y="80962"/>
                  </a:lnTo>
                  <a:lnTo>
                    <a:pt x="19050" y="57150"/>
                  </a:lnTo>
                  <a:lnTo>
                    <a:pt x="7144" y="40481"/>
                  </a:lnTo>
                  <a:lnTo>
                    <a:pt x="4763" y="28575"/>
                  </a:lnTo>
                  <a:lnTo>
                    <a:pt x="4763" y="16669"/>
                  </a:lnTo>
                  <a:lnTo>
                    <a:pt x="14288" y="4762"/>
                  </a:lnTo>
                  <a:lnTo>
                    <a:pt x="38100" y="0"/>
                  </a:lnTo>
                  <a:lnTo>
                    <a:pt x="88107" y="14287"/>
                  </a:lnTo>
                  <a:lnTo>
                    <a:pt x="180975" y="50006"/>
                  </a:lnTo>
                  <a:lnTo>
                    <a:pt x="266700" y="85725"/>
                  </a:lnTo>
                  <a:lnTo>
                    <a:pt x="319088" y="109537"/>
                  </a:lnTo>
                  <a:lnTo>
                    <a:pt x="361950" y="133350"/>
                  </a:lnTo>
                  <a:lnTo>
                    <a:pt x="395288" y="159544"/>
                  </a:lnTo>
                  <a:lnTo>
                    <a:pt x="421482" y="188119"/>
                  </a:lnTo>
                  <a:lnTo>
                    <a:pt x="438150" y="216694"/>
                  </a:lnTo>
                  <a:lnTo>
                    <a:pt x="445294" y="240506"/>
                  </a:lnTo>
                  <a:lnTo>
                    <a:pt x="445294" y="273844"/>
                  </a:lnTo>
                  <a:lnTo>
                    <a:pt x="433388" y="307181"/>
                  </a:lnTo>
                  <a:lnTo>
                    <a:pt x="407194" y="340519"/>
                  </a:lnTo>
                  <a:lnTo>
                    <a:pt x="388144" y="359569"/>
                  </a:lnTo>
                  <a:lnTo>
                    <a:pt x="369094" y="392906"/>
                  </a:lnTo>
                  <a:lnTo>
                    <a:pt x="338138" y="495300"/>
                  </a:lnTo>
                  <a:lnTo>
                    <a:pt x="309563" y="642937"/>
                  </a:lnTo>
                  <a:lnTo>
                    <a:pt x="290513" y="790575"/>
                  </a:lnTo>
                  <a:lnTo>
                    <a:pt x="240507" y="966787"/>
                  </a:lnTo>
                  <a:lnTo>
                    <a:pt x="200025" y="1100137"/>
                  </a:lnTo>
                  <a:lnTo>
                    <a:pt x="164307" y="1200150"/>
                  </a:lnTo>
                  <a:lnTo>
                    <a:pt x="135732" y="1262062"/>
                  </a:lnTo>
                  <a:lnTo>
                    <a:pt x="107157" y="1307306"/>
                  </a:lnTo>
                  <a:lnTo>
                    <a:pt x="88107" y="1326356"/>
                  </a:lnTo>
                  <a:lnTo>
                    <a:pt x="78582" y="1331119"/>
                  </a:lnTo>
                  <a:lnTo>
                    <a:pt x="52388" y="1331119"/>
                  </a:lnTo>
                  <a:lnTo>
                    <a:pt x="23813" y="1321594"/>
                  </a:lnTo>
                  <a:lnTo>
                    <a:pt x="11907" y="1312069"/>
                  </a:lnTo>
                  <a:lnTo>
                    <a:pt x="4763" y="1297781"/>
                  </a:lnTo>
                  <a:lnTo>
                    <a:pt x="0" y="1269206"/>
                  </a:lnTo>
                  <a:lnTo>
                    <a:pt x="9525" y="1207294"/>
                  </a:lnTo>
                  <a:lnTo>
                    <a:pt x="38100" y="992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48897BE-A3AA-41B7-B7A3-9AF8D0F883C2}"/>
                </a:ext>
              </a:extLst>
            </p:cNvPr>
            <p:cNvSpPr/>
            <p:nvPr/>
          </p:nvSpPr>
          <p:spPr>
            <a:xfrm>
              <a:off x="2813050" y="2862263"/>
              <a:ext cx="2001838" cy="966787"/>
            </a:xfrm>
            <a:custGeom>
              <a:avLst/>
              <a:gdLst>
                <a:gd name="connsiteX0" fmla="*/ 402432 w 2002632"/>
                <a:gd name="connsiteY0" fmla="*/ 409575 h 966787"/>
                <a:gd name="connsiteX1" fmla="*/ 90488 w 2002632"/>
                <a:gd name="connsiteY1" fmla="*/ 466725 h 966787"/>
                <a:gd name="connsiteX2" fmla="*/ 0 w 2002632"/>
                <a:gd name="connsiteY2" fmla="*/ 300037 h 966787"/>
                <a:gd name="connsiteX3" fmla="*/ 97632 w 2002632"/>
                <a:gd name="connsiteY3" fmla="*/ 292893 h 966787"/>
                <a:gd name="connsiteX4" fmla="*/ 176213 w 2002632"/>
                <a:gd name="connsiteY4" fmla="*/ 297656 h 966787"/>
                <a:gd name="connsiteX5" fmla="*/ 230982 w 2002632"/>
                <a:gd name="connsiteY5" fmla="*/ 295275 h 966787"/>
                <a:gd name="connsiteX6" fmla="*/ 366713 w 2002632"/>
                <a:gd name="connsiteY6" fmla="*/ 271462 h 966787"/>
                <a:gd name="connsiteX7" fmla="*/ 802482 w 2002632"/>
                <a:gd name="connsiteY7" fmla="*/ 190500 h 966787"/>
                <a:gd name="connsiteX8" fmla="*/ 1183482 w 2002632"/>
                <a:gd name="connsiteY8" fmla="*/ 121443 h 966787"/>
                <a:gd name="connsiteX9" fmla="*/ 1531144 w 2002632"/>
                <a:gd name="connsiteY9" fmla="*/ 54768 h 966787"/>
                <a:gd name="connsiteX10" fmla="*/ 1552575 w 2002632"/>
                <a:gd name="connsiteY10" fmla="*/ 33337 h 966787"/>
                <a:gd name="connsiteX11" fmla="*/ 1574007 w 2002632"/>
                <a:gd name="connsiteY11" fmla="*/ 16668 h 966787"/>
                <a:gd name="connsiteX12" fmla="*/ 1600200 w 2002632"/>
                <a:gd name="connsiteY12" fmla="*/ 4762 h 966787"/>
                <a:gd name="connsiteX13" fmla="*/ 1638300 w 2002632"/>
                <a:gd name="connsiteY13" fmla="*/ 0 h 966787"/>
                <a:gd name="connsiteX14" fmla="*/ 1671638 w 2002632"/>
                <a:gd name="connsiteY14" fmla="*/ 7143 h 966787"/>
                <a:gd name="connsiteX15" fmla="*/ 1731169 w 2002632"/>
                <a:gd name="connsiteY15" fmla="*/ 42862 h 966787"/>
                <a:gd name="connsiteX16" fmla="*/ 1833563 w 2002632"/>
                <a:gd name="connsiteY16" fmla="*/ 107156 h 966787"/>
                <a:gd name="connsiteX17" fmla="*/ 1912144 w 2002632"/>
                <a:gd name="connsiteY17" fmla="*/ 164306 h 966787"/>
                <a:gd name="connsiteX18" fmla="*/ 1950244 w 2002632"/>
                <a:gd name="connsiteY18" fmla="*/ 200025 h 966787"/>
                <a:gd name="connsiteX19" fmla="*/ 1978819 w 2002632"/>
                <a:gd name="connsiteY19" fmla="*/ 226218 h 966787"/>
                <a:gd name="connsiteX20" fmla="*/ 1993107 w 2002632"/>
                <a:gd name="connsiteY20" fmla="*/ 250031 h 966787"/>
                <a:gd name="connsiteX21" fmla="*/ 2002632 w 2002632"/>
                <a:gd name="connsiteY21" fmla="*/ 276225 h 966787"/>
                <a:gd name="connsiteX22" fmla="*/ 2000250 w 2002632"/>
                <a:gd name="connsiteY22" fmla="*/ 302418 h 966787"/>
                <a:gd name="connsiteX23" fmla="*/ 1995488 w 2002632"/>
                <a:gd name="connsiteY23" fmla="*/ 323850 h 966787"/>
                <a:gd name="connsiteX24" fmla="*/ 1978819 w 2002632"/>
                <a:gd name="connsiteY24" fmla="*/ 354806 h 966787"/>
                <a:gd name="connsiteX25" fmla="*/ 1950244 w 2002632"/>
                <a:gd name="connsiteY25" fmla="*/ 385762 h 966787"/>
                <a:gd name="connsiteX26" fmla="*/ 1888332 w 2002632"/>
                <a:gd name="connsiteY26" fmla="*/ 431006 h 966787"/>
                <a:gd name="connsiteX27" fmla="*/ 1840707 w 2002632"/>
                <a:gd name="connsiteY27" fmla="*/ 571500 h 966787"/>
                <a:gd name="connsiteX28" fmla="*/ 1771650 w 2002632"/>
                <a:gd name="connsiteY28" fmla="*/ 766762 h 966787"/>
                <a:gd name="connsiteX29" fmla="*/ 1712119 w 2002632"/>
                <a:gd name="connsiteY29" fmla="*/ 926306 h 966787"/>
                <a:gd name="connsiteX30" fmla="*/ 1693069 w 2002632"/>
                <a:gd name="connsiteY30" fmla="*/ 954881 h 966787"/>
                <a:gd name="connsiteX31" fmla="*/ 1678782 w 2002632"/>
                <a:gd name="connsiteY31" fmla="*/ 964406 h 966787"/>
                <a:gd name="connsiteX32" fmla="*/ 1664494 w 2002632"/>
                <a:gd name="connsiteY32" fmla="*/ 966787 h 966787"/>
                <a:gd name="connsiteX33" fmla="*/ 1631157 w 2002632"/>
                <a:gd name="connsiteY33" fmla="*/ 962025 h 966787"/>
                <a:gd name="connsiteX34" fmla="*/ 1583532 w 2002632"/>
                <a:gd name="connsiteY34" fmla="*/ 942975 h 966787"/>
                <a:gd name="connsiteX35" fmla="*/ 1509713 w 2002632"/>
                <a:gd name="connsiteY35" fmla="*/ 902493 h 966787"/>
                <a:gd name="connsiteX36" fmla="*/ 1545432 w 2002632"/>
                <a:gd name="connsiteY36" fmla="*/ 750093 h 966787"/>
                <a:gd name="connsiteX37" fmla="*/ 1602582 w 2002632"/>
                <a:gd name="connsiteY37" fmla="*/ 561975 h 966787"/>
                <a:gd name="connsiteX38" fmla="*/ 1662113 w 2002632"/>
                <a:gd name="connsiteY38" fmla="*/ 369093 h 966787"/>
                <a:gd name="connsiteX39" fmla="*/ 1676400 w 2002632"/>
                <a:gd name="connsiteY39" fmla="*/ 321468 h 966787"/>
                <a:gd name="connsiteX40" fmla="*/ 1678782 w 2002632"/>
                <a:gd name="connsiteY40" fmla="*/ 295275 h 966787"/>
                <a:gd name="connsiteX41" fmla="*/ 1674019 w 2002632"/>
                <a:gd name="connsiteY41" fmla="*/ 269081 h 966787"/>
                <a:gd name="connsiteX42" fmla="*/ 1662113 w 2002632"/>
                <a:gd name="connsiteY42" fmla="*/ 252412 h 966787"/>
                <a:gd name="connsiteX43" fmla="*/ 1650207 w 2002632"/>
                <a:gd name="connsiteY43" fmla="*/ 242887 h 966787"/>
                <a:gd name="connsiteX44" fmla="*/ 1619250 w 2002632"/>
                <a:gd name="connsiteY44" fmla="*/ 235743 h 966787"/>
                <a:gd name="connsiteX45" fmla="*/ 1569244 w 2002632"/>
                <a:gd name="connsiteY45" fmla="*/ 235743 h 966787"/>
                <a:gd name="connsiteX46" fmla="*/ 1502569 w 2002632"/>
                <a:gd name="connsiteY46" fmla="*/ 242887 h 966787"/>
                <a:gd name="connsiteX47" fmla="*/ 1316832 w 2002632"/>
                <a:gd name="connsiteY47" fmla="*/ 266700 h 966787"/>
                <a:gd name="connsiteX48" fmla="*/ 990600 w 2002632"/>
                <a:gd name="connsiteY48" fmla="*/ 302418 h 966787"/>
                <a:gd name="connsiteX49" fmla="*/ 778669 w 2002632"/>
                <a:gd name="connsiteY49" fmla="*/ 335756 h 966787"/>
                <a:gd name="connsiteX50" fmla="*/ 402432 w 2002632"/>
                <a:gd name="connsiteY50" fmla="*/ 40957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2" h="966787">
                  <a:moveTo>
                    <a:pt x="402432" y="409575"/>
                  </a:moveTo>
                  <a:lnTo>
                    <a:pt x="90488" y="466725"/>
                  </a:lnTo>
                  <a:lnTo>
                    <a:pt x="0" y="300037"/>
                  </a:lnTo>
                  <a:lnTo>
                    <a:pt x="97632" y="292893"/>
                  </a:lnTo>
                  <a:lnTo>
                    <a:pt x="176213" y="297656"/>
                  </a:lnTo>
                  <a:lnTo>
                    <a:pt x="230982" y="295275"/>
                  </a:lnTo>
                  <a:lnTo>
                    <a:pt x="366713" y="271462"/>
                  </a:lnTo>
                  <a:lnTo>
                    <a:pt x="802482" y="190500"/>
                  </a:lnTo>
                  <a:lnTo>
                    <a:pt x="1183482" y="121443"/>
                  </a:lnTo>
                  <a:lnTo>
                    <a:pt x="1531144" y="54768"/>
                  </a:lnTo>
                  <a:lnTo>
                    <a:pt x="1552575" y="33337"/>
                  </a:lnTo>
                  <a:lnTo>
                    <a:pt x="1574007" y="16668"/>
                  </a:lnTo>
                  <a:lnTo>
                    <a:pt x="1600200" y="4762"/>
                  </a:lnTo>
                  <a:lnTo>
                    <a:pt x="1638300" y="0"/>
                  </a:lnTo>
                  <a:lnTo>
                    <a:pt x="1671638" y="7143"/>
                  </a:lnTo>
                  <a:lnTo>
                    <a:pt x="1731169" y="42862"/>
                  </a:lnTo>
                  <a:lnTo>
                    <a:pt x="1833563" y="107156"/>
                  </a:lnTo>
                  <a:lnTo>
                    <a:pt x="1912144" y="164306"/>
                  </a:lnTo>
                  <a:lnTo>
                    <a:pt x="1950244" y="200025"/>
                  </a:lnTo>
                  <a:lnTo>
                    <a:pt x="1978819" y="226218"/>
                  </a:lnTo>
                  <a:lnTo>
                    <a:pt x="1993107" y="250031"/>
                  </a:lnTo>
                  <a:lnTo>
                    <a:pt x="2002632" y="276225"/>
                  </a:lnTo>
                  <a:lnTo>
                    <a:pt x="2000250" y="302418"/>
                  </a:lnTo>
                  <a:lnTo>
                    <a:pt x="1995488" y="323850"/>
                  </a:lnTo>
                  <a:lnTo>
                    <a:pt x="1978819" y="354806"/>
                  </a:lnTo>
                  <a:lnTo>
                    <a:pt x="1950244" y="385762"/>
                  </a:lnTo>
                  <a:lnTo>
                    <a:pt x="1888332" y="431006"/>
                  </a:lnTo>
                  <a:lnTo>
                    <a:pt x="1840707" y="571500"/>
                  </a:lnTo>
                  <a:lnTo>
                    <a:pt x="1771650" y="766762"/>
                  </a:lnTo>
                  <a:lnTo>
                    <a:pt x="1712119" y="926306"/>
                  </a:lnTo>
                  <a:lnTo>
                    <a:pt x="1693069" y="954881"/>
                  </a:lnTo>
                  <a:lnTo>
                    <a:pt x="1678782" y="964406"/>
                  </a:lnTo>
                  <a:lnTo>
                    <a:pt x="1664494" y="966787"/>
                  </a:lnTo>
                  <a:lnTo>
                    <a:pt x="1631157" y="962025"/>
                  </a:lnTo>
                  <a:lnTo>
                    <a:pt x="1583532" y="942975"/>
                  </a:lnTo>
                  <a:lnTo>
                    <a:pt x="1509713" y="902493"/>
                  </a:lnTo>
                  <a:lnTo>
                    <a:pt x="1545432" y="750093"/>
                  </a:lnTo>
                  <a:lnTo>
                    <a:pt x="1602582" y="561975"/>
                  </a:lnTo>
                  <a:lnTo>
                    <a:pt x="1662113" y="369093"/>
                  </a:lnTo>
                  <a:lnTo>
                    <a:pt x="1676400" y="321468"/>
                  </a:lnTo>
                  <a:lnTo>
                    <a:pt x="1678782" y="295275"/>
                  </a:lnTo>
                  <a:lnTo>
                    <a:pt x="1674019" y="269081"/>
                  </a:lnTo>
                  <a:lnTo>
                    <a:pt x="1662113" y="252412"/>
                  </a:lnTo>
                  <a:lnTo>
                    <a:pt x="1650207" y="242887"/>
                  </a:lnTo>
                  <a:lnTo>
                    <a:pt x="1619250" y="235743"/>
                  </a:lnTo>
                  <a:lnTo>
                    <a:pt x="1569244" y="235743"/>
                  </a:lnTo>
                  <a:lnTo>
                    <a:pt x="1502569" y="242887"/>
                  </a:lnTo>
                  <a:lnTo>
                    <a:pt x="1316832" y="266700"/>
                  </a:lnTo>
                  <a:lnTo>
                    <a:pt x="990600" y="302418"/>
                  </a:lnTo>
                  <a:lnTo>
                    <a:pt x="778669" y="335756"/>
                  </a:lnTo>
                  <a:lnTo>
                    <a:pt x="402432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49E496F-0719-4DE9-A5F1-ADF50F3449B1}"/>
                </a:ext>
              </a:extLst>
            </p:cNvPr>
            <p:cNvSpPr/>
            <p:nvPr/>
          </p:nvSpPr>
          <p:spPr>
            <a:xfrm>
              <a:off x="2951163" y="3576638"/>
              <a:ext cx="1449387" cy="433387"/>
            </a:xfrm>
            <a:custGeom>
              <a:avLst/>
              <a:gdLst>
                <a:gd name="connsiteX0" fmla="*/ 540544 w 1450181"/>
                <a:gd name="connsiteY0" fmla="*/ 285750 h 433387"/>
                <a:gd name="connsiteX1" fmla="*/ 300037 w 1450181"/>
                <a:gd name="connsiteY1" fmla="*/ 340518 h 433387"/>
                <a:gd name="connsiteX2" fmla="*/ 178594 w 1450181"/>
                <a:gd name="connsiteY2" fmla="*/ 369093 h 433387"/>
                <a:gd name="connsiteX3" fmla="*/ 61912 w 1450181"/>
                <a:gd name="connsiteY3" fmla="*/ 433387 h 433387"/>
                <a:gd name="connsiteX4" fmla="*/ 0 w 1450181"/>
                <a:gd name="connsiteY4" fmla="*/ 233362 h 433387"/>
                <a:gd name="connsiteX5" fmla="*/ 154781 w 1450181"/>
                <a:gd name="connsiteY5" fmla="*/ 190500 h 433387"/>
                <a:gd name="connsiteX6" fmla="*/ 304800 w 1450181"/>
                <a:gd name="connsiteY6" fmla="*/ 152400 h 433387"/>
                <a:gd name="connsiteX7" fmla="*/ 502444 w 1450181"/>
                <a:gd name="connsiteY7" fmla="*/ 109537 h 433387"/>
                <a:gd name="connsiteX8" fmla="*/ 704850 w 1450181"/>
                <a:gd name="connsiteY8" fmla="*/ 71437 h 433387"/>
                <a:gd name="connsiteX9" fmla="*/ 892969 w 1450181"/>
                <a:gd name="connsiteY9" fmla="*/ 38100 h 433387"/>
                <a:gd name="connsiteX10" fmla="*/ 1040606 w 1450181"/>
                <a:gd name="connsiteY10" fmla="*/ 16668 h 433387"/>
                <a:gd name="connsiteX11" fmla="*/ 1185862 w 1450181"/>
                <a:gd name="connsiteY11" fmla="*/ 4762 h 433387"/>
                <a:gd name="connsiteX12" fmla="*/ 1302544 w 1450181"/>
                <a:gd name="connsiteY12" fmla="*/ 0 h 433387"/>
                <a:gd name="connsiteX13" fmla="*/ 1373981 w 1450181"/>
                <a:gd name="connsiteY13" fmla="*/ 4762 h 433387"/>
                <a:gd name="connsiteX14" fmla="*/ 1450181 w 1450181"/>
                <a:gd name="connsiteY14" fmla="*/ 16668 h 433387"/>
                <a:gd name="connsiteX15" fmla="*/ 1443037 w 1450181"/>
                <a:gd name="connsiteY15" fmla="*/ 195262 h 433387"/>
                <a:gd name="connsiteX16" fmla="*/ 1371600 w 1450181"/>
                <a:gd name="connsiteY16" fmla="*/ 188118 h 433387"/>
                <a:gd name="connsiteX17" fmla="*/ 1157287 w 1450181"/>
                <a:gd name="connsiteY17" fmla="*/ 192881 h 433387"/>
                <a:gd name="connsiteX18" fmla="*/ 878681 w 1450181"/>
                <a:gd name="connsiteY18" fmla="*/ 211931 h 433387"/>
                <a:gd name="connsiteX19" fmla="*/ 704850 w 1450181"/>
                <a:gd name="connsiteY19" fmla="*/ 250031 h 433387"/>
                <a:gd name="connsiteX20" fmla="*/ 540544 w 1450181"/>
                <a:gd name="connsiteY20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0181" h="433387">
                  <a:moveTo>
                    <a:pt x="540544" y="285750"/>
                  </a:moveTo>
                  <a:lnTo>
                    <a:pt x="300037" y="340518"/>
                  </a:lnTo>
                  <a:lnTo>
                    <a:pt x="178594" y="369093"/>
                  </a:lnTo>
                  <a:lnTo>
                    <a:pt x="61912" y="433387"/>
                  </a:lnTo>
                  <a:lnTo>
                    <a:pt x="0" y="233362"/>
                  </a:lnTo>
                  <a:lnTo>
                    <a:pt x="154781" y="190500"/>
                  </a:lnTo>
                  <a:lnTo>
                    <a:pt x="304800" y="152400"/>
                  </a:lnTo>
                  <a:lnTo>
                    <a:pt x="502444" y="109537"/>
                  </a:lnTo>
                  <a:lnTo>
                    <a:pt x="704850" y="71437"/>
                  </a:lnTo>
                  <a:lnTo>
                    <a:pt x="892969" y="38100"/>
                  </a:lnTo>
                  <a:lnTo>
                    <a:pt x="1040606" y="16668"/>
                  </a:lnTo>
                  <a:lnTo>
                    <a:pt x="1185862" y="4762"/>
                  </a:lnTo>
                  <a:lnTo>
                    <a:pt x="1302544" y="0"/>
                  </a:lnTo>
                  <a:lnTo>
                    <a:pt x="1373981" y="4762"/>
                  </a:lnTo>
                  <a:lnTo>
                    <a:pt x="1450181" y="16668"/>
                  </a:lnTo>
                  <a:lnTo>
                    <a:pt x="1443037" y="195262"/>
                  </a:lnTo>
                  <a:lnTo>
                    <a:pt x="1371600" y="188118"/>
                  </a:lnTo>
                  <a:lnTo>
                    <a:pt x="1157287" y="192881"/>
                  </a:lnTo>
                  <a:lnTo>
                    <a:pt x="878681" y="211931"/>
                  </a:lnTo>
                  <a:lnTo>
                    <a:pt x="704850" y="250031"/>
                  </a:lnTo>
                  <a:lnTo>
                    <a:pt x="54054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B0C8915-1287-4308-945C-F8F26CC16B96}"/>
                </a:ext>
              </a:extLst>
            </p:cNvPr>
            <p:cNvSpPr/>
            <p:nvPr/>
          </p:nvSpPr>
          <p:spPr>
            <a:xfrm rot="16200000">
              <a:off x="2513806" y="4104482"/>
              <a:ext cx="2365375" cy="357188"/>
            </a:xfrm>
            <a:custGeom>
              <a:avLst/>
              <a:gdLst>
                <a:gd name="connsiteX0" fmla="*/ 1381125 w 2364581"/>
                <a:gd name="connsiteY0" fmla="*/ 333375 h 357187"/>
                <a:gd name="connsiteX1" fmla="*/ 1197769 w 2364581"/>
                <a:gd name="connsiteY1" fmla="*/ 333375 h 357187"/>
                <a:gd name="connsiteX2" fmla="*/ 1054894 w 2364581"/>
                <a:gd name="connsiteY2" fmla="*/ 309562 h 357187"/>
                <a:gd name="connsiteX3" fmla="*/ 657225 w 2364581"/>
                <a:gd name="connsiteY3" fmla="*/ 316706 h 357187"/>
                <a:gd name="connsiteX4" fmla="*/ 521494 w 2364581"/>
                <a:gd name="connsiteY4" fmla="*/ 288131 h 357187"/>
                <a:gd name="connsiteX5" fmla="*/ 52387 w 2364581"/>
                <a:gd name="connsiteY5" fmla="*/ 292893 h 357187"/>
                <a:gd name="connsiteX6" fmla="*/ 0 w 2364581"/>
                <a:gd name="connsiteY6" fmla="*/ 90487 h 357187"/>
                <a:gd name="connsiteX7" fmla="*/ 481012 w 2364581"/>
                <a:gd name="connsiteY7" fmla="*/ 85725 h 357187"/>
                <a:gd name="connsiteX8" fmla="*/ 607219 w 2364581"/>
                <a:gd name="connsiteY8" fmla="*/ 85725 h 357187"/>
                <a:gd name="connsiteX9" fmla="*/ 1040606 w 2364581"/>
                <a:gd name="connsiteY9" fmla="*/ 111918 h 357187"/>
                <a:gd name="connsiteX10" fmla="*/ 1166812 w 2364581"/>
                <a:gd name="connsiteY10" fmla="*/ 111918 h 357187"/>
                <a:gd name="connsiteX11" fmla="*/ 1635919 w 2364581"/>
                <a:gd name="connsiteY11" fmla="*/ 111918 h 357187"/>
                <a:gd name="connsiteX12" fmla="*/ 1793081 w 2364581"/>
                <a:gd name="connsiteY12" fmla="*/ 109537 h 357187"/>
                <a:gd name="connsiteX13" fmla="*/ 2007394 w 2364581"/>
                <a:gd name="connsiteY13" fmla="*/ 111918 h 357187"/>
                <a:gd name="connsiteX14" fmla="*/ 2085975 w 2364581"/>
                <a:gd name="connsiteY14" fmla="*/ 107156 h 357187"/>
                <a:gd name="connsiteX15" fmla="*/ 2157412 w 2364581"/>
                <a:gd name="connsiteY15" fmla="*/ 97631 h 357187"/>
                <a:gd name="connsiteX16" fmla="*/ 2195512 w 2364581"/>
                <a:gd name="connsiteY16" fmla="*/ 85725 h 357187"/>
                <a:gd name="connsiteX17" fmla="*/ 2228850 w 2364581"/>
                <a:gd name="connsiteY17" fmla="*/ 69056 h 357187"/>
                <a:gd name="connsiteX18" fmla="*/ 2309812 w 2364581"/>
                <a:gd name="connsiteY18" fmla="*/ 0 h 357187"/>
                <a:gd name="connsiteX19" fmla="*/ 2364581 w 2364581"/>
                <a:gd name="connsiteY19" fmla="*/ 285750 h 357187"/>
                <a:gd name="connsiteX20" fmla="*/ 2266950 w 2364581"/>
                <a:gd name="connsiteY20" fmla="*/ 323850 h 357187"/>
                <a:gd name="connsiteX21" fmla="*/ 2224087 w 2364581"/>
                <a:gd name="connsiteY21" fmla="*/ 338137 h 357187"/>
                <a:gd name="connsiteX22" fmla="*/ 2162175 w 2364581"/>
                <a:gd name="connsiteY22" fmla="*/ 347662 h 357187"/>
                <a:gd name="connsiteX23" fmla="*/ 2069306 w 2364581"/>
                <a:gd name="connsiteY23" fmla="*/ 354806 h 357187"/>
                <a:gd name="connsiteX24" fmla="*/ 1826419 w 2364581"/>
                <a:gd name="connsiteY24" fmla="*/ 357187 h 357187"/>
                <a:gd name="connsiteX25" fmla="*/ 1678781 w 2364581"/>
                <a:gd name="connsiteY25" fmla="*/ 335756 h 357187"/>
                <a:gd name="connsiteX26" fmla="*/ 1381125 w 2364581"/>
                <a:gd name="connsiteY26" fmla="*/ 3333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581" h="357187">
                  <a:moveTo>
                    <a:pt x="1381125" y="333375"/>
                  </a:moveTo>
                  <a:lnTo>
                    <a:pt x="1197769" y="333375"/>
                  </a:lnTo>
                  <a:lnTo>
                    <a:pt x="1054894" y="309562"/>
                  </a:lnTo>
                  <a:lnTo>
                    <a:pt x="657225" y="316706"/>
                  </a:lnTo>
                  <a:lnTo>
                    <a:pt x="521494" y="288131"/>
                  </a:lnTo>
                  <a:lnTo>
                    <a:pt x="52387" y="292893"/>
                  </a:lnTo>
                  <a:lnTo>
                    <a:pt x="0" y="90487"/>
                  </a:lnTo>
                  <a:lnTo>
                    <a:pt x="481012" y="85725"/>
                  </a:lnTo>
                  <a:lnTo>
                    <a:pt x="607219" y="85725"/>
                  </a:lnTo>
                  <a:lnTo>
                    <a:pt x="1040606" y="111918"/>
                  </a:lnTo>
                  <a:lnTo>
                    <a:pt x="1166812" y="111918"/>
                  </a:lnTo>
                  <a:lnTo>
                    <a:pt x="1635919" y="111918"/>
                  </a:lnTo>
                  <a:lnTo>
                    <a:pt x="1793081" y="109537"/>
                  </a:lnTo>
                  <a:lnTo>
                    <a:pt x="2007394" y="111918"/>
                  </a:lnTo>
                  <a:lnTo>
                    <a:pt x="2085975" y="107156"/>
                  </a:lnTo>
                  <a:lnTo>
                    <a:pt x="2157412" y="97631"/>
                  </a:lnTo>
                  <a:lnTo>
                    <a:pt x="2195512" y="85725"/>
                  </a:lnTo>
                  <a:lnTo>
                    <a:pt x="2228850" y="69056"/>
                  </a:lnTo>
                  <a:lnTo>
                    <a:pt x="2309812" y="0"/>
                  </a:lnTo>
                  <a:lnTo>
                    <a:pt x="2364581" y="285750"/>
                  </a:lnTo>
                  <a:lnTo>
                    <a:pt x="2266950" y="323850"/>
                  </a:lnTo>
                  <a:lnTo>
                    <a:pt x="2224087" y="338137"/>
                  </a:lnTo>
                  <a:lnTo>
                    <a:pt x="2162175" y="347662"/>
                  </a:lnTo>
                  <a:lnTo>
                    <a:pt x="2069306" y="354806"/>
                  </a:lnTo>
                  <a:lnTo>
                    <a:pt x="1826419" y="357187"/>
                  </a:lnTo>
                  <a:lnTo>
                    <a:pt x="1678781" y="335756"/>
                  </a:lnTo>
                  <a:lnTo>
                    <a:pt x="13811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D8B98A4-67CD-46CC-AB64-E2E17466299A}"/>
                </a:ext>
              </a:extLst>
            </p:cNvPr>
            <p:cNvSpPr/>
            <p:nvPr/>
          </p:nvSpPr>
          <p:spPr>
            <a:xfrm>
              <a:off x="2809875" y="4143375"/>
              <a:ext cx="1709738" cy="427038"/>
            </a:xfrm>
            <a:custGeom>
              <a:avLst/>
              <a:gdLst>
                <a:gd name="connsiteX0" fmla="*/ 1212056 w 1709738"/>
                <a:gd name="connsiteY0" fmla="*/ 235744 h 426244"/>
                <a:gd name="connsiteX1" fmla="*/ 992981 w 1709738"/>
                <a:gd name="connsiteY1" fmla="*/ 273844 h 426244"/>
                <a:gd name="connsiteX2" fmla="*/ 845344 w 1709738"/>
                <a:gd name="connsiteY2" fmla="*/ 283369 h 426244"/>
                <a:gd name="connsiteX3" fmla="*/ 659606 w 1709738"/>
                <a:gd name="connsiteY3" fmla="*/ 328613 h 426244"/>
                <a:gd name="connsiteX4" fmla="*/ 511969 w 1709738"/>
                <a:gd name="connsiteY4" fmla="*/ 369094 h 426244"/>
                <a:gd name="connsiteX5" fmla="*/ 409575 w 1709738"/>
                <a:gd name="connsiteY5" fmla="*/ 404813 h 426244"/>
                <a:gd name="connsiteX6" fmla="*/ 381000 w 1709738"/>
                <a:gd name="connsiteY6" fmla="*/ 419100 h 426244"/>
                <a:gd name="connsiteX7" fmla="*/ 342900 w 1709738"/>
                <a:gd name="connsiteY7" fmla="*/ 426244 h 426244"/>
                <a:gd name="connsiteX8" fmla="*/ 319088 w 1709738"/>
                <a:gd name="connsiteY8" fmla="*/ 423863 h 426244"/>
                <a:gd name="connsiteX9" fmla="*/ 285750 w 1709738"/>
                <a:gd name="connsiteY9" fmla="*/ 409575 h 426244"/>
                <a:gd name="connsiteX10" fmla="*/ 195263 w 1709738"/>
                <a:gd name="connsiteY10" fmla="*/ 361950 h 426244"/>
                <a:gd name="connsiteX11" fmla="*/ 126206 w 1709738"/>
                <a:gd name="connsiteY11" fmla="*/ 309563 h 426244"/>
                <a:gd name="connsiteX12" fmla="*/ 66675 w 1709738"/>
                <a:gd name="connsiteY12" fmla="*/ 257175 h 426244"/>
                <a:gd name="connsiteX13" fmla="*/ 23813 w 1709738"/>
                <a:gd name="connsiteY13" fmla="*/ 216694 h 426244"/>
                <a:gd name="connsiteX14" fmla="*/ 7144 w 1709738"/>
                <a:gd name="connsiteY14" fmla="*/ 197644 h 426244"/>
                <a:gd name="connsiteX15" fmla="*/ 0 w 1709738"/>
                <a:gd name="connsiteY15" fmla="*/ 178594 h 426244"/>
                <a:gd name="connsiteX16" fmla="*/ 0 w 1709738"/>
                <a:gd name="connsiteY16" fmla="*/ 166688 h 426244"/>
                <a:gd name="connsiteX17" fmla="*/ 4763 w 1709738"/>
                <a:gd name="connsiteY17" fmla="*/ 154781 h 426244"/>
                <a:gd name="connsiteX18" fmla="*/ 21431 w 1709738"/>
                <a:gd name="connsiteY18" fmla="*/ 150019 h 426244"/>
                <a:gd name="connsiteX19" fmla="*/ 47625 w 1709738"/>
                <a:gd name="connsiteY19" fmla="*/ 150019 h 426244"/>
                <a:gd name="connsiteX20" fmla="*/ 80963 w 1709738"/>
                <a:gd name="connsiteY20" fmla="*/ 166688 h 426244"/>
                <a:gd name="connsiteX21" fmla="*/ 130969 w 1709738"/>
                <a:gd name="connsiteY21" fmla="*/ 190500 h 426244"/>
                <a:gd name="connsiteX22" fmla="*/ 190500 w 1709738"/>
                <a:gd name="connsiteY22" fmla="*/ 211931 h 426244"/>
                <a:gd name="connsiteX23" fmla="*/ 247650 w 1709738"/>
                <a:gd name="connsiteY23" fmla="*/ 223838 h 426244"/>
                <a:gd name="connsiteX24" fmla="*/ 297656 w 1709738"/>
                <a:gd name="connsiteY24" fmla="*/ 226219 h 426244"/>
                <a:gd name="connsiteX25" fmla="*/ 383381 w 1709738"/>
                <a:gd name="connsiteY25" fmla="*/ 219075 h 426244"/>
                <a:gd name="connsiteX26" fmla="*/ 559594 w 1709738"/>
                <a:gd name="connsiteY26" fmla="*/ 195263 h 426244"/>
                <a:gd name="connsiteX27" fmla="*/ 726281 w 1709738"/>
                <a:gd name="connsiteY27" fmla="*/ 159544 h 426244"/>
                <a:gd name="connsiteX28" fmla="*/ 840581 w 1709738"/>
                <a:gd name="connsiteY28" fmla="*/ 130969 h 426244"/>
                <a:gd name="connsiteX29" fmla="*/ 1009650 w 1709738"/>
                <a:gd name="connsiteY29" fmla="*/ 97631 h 426244"/>
                <a:gd name="connsiteX30" fmla="*/ 1204913 w 1709738"/>
                <a:gd name="connsiteY30" fmla="*/ 64294 h 426244"/>
                <a:gd name="connsiteX31" fmla="*/ 1395413 w 1709738"/>
                <a:gd name="connsiteY31" fmla="*/ 23813 h 426244"/>
                <a:gd name="connsiteX32" fmla="*/ 1423988 w 1709738"/>
                <a:gd name="connsiteY32" fmla="*/ 7144 h 426244"/>
                <a:gd name="connsiteX33" fmla="*/ 1452563 w 1709738"/>
                <a:gd name="connsiteY33" fmla="*/ 0 h 426244"/>
                <a:gd name="connsiteX34" fmla="*/ 1490663 w 1709738"/>
                <a:gd name="connsiteY34" fmla="*/ 2381 h 426244"/>
                <a:gd name="connsiteX35" fmla="*/ 1571625 w 1709738"/>
                <a:gd name="connsiteY35" fmla="*/ 19050 h 426244"/>
                <a:gd name="connsiteX36" fmla="*/ 1657350 w 1709738"/>
                <a:gd name="connsiteY36" fmla="*/ 47625 h 426244"/>
                <a:gd name="connsiteX37" fmla="*/ 1685925 w 1709738"/>
                <a:gd name="connsiteY37" fmla="*/ 66675 h 426244"/>
                <a:gd name="connsiteX38" fmla="*/ 1697831 w 1709738"/>
                <a:gd name="connsiteY38" fmla="*/ 80963 h 426244"/>
                <a:gd name="connsiteX39" fmla="*/ 1709738 w 1709738"/>
                <a:gd name="connsiteY39" fmla="*/ 109538 h 426244"/>
                <a:gd name="connsiteX40" fmla="*/ 1709738 w 1709738"/>
                <a:gd name="connsiteY40" fmla="*/ 150019 h 426244"/>
                <a:gd name="connsiteX41" fmla="*/ 1704975 w 1709738"/>
                <a:gd name="connsiteY41" fmla="*/ 164306 h 426244"/>
                <a:gd name="connsiteX42" fmla="*/ 1688306 w 1709738"/>
                <a:gd name="connsiteY42" fmla="*/ 183356 h 426244"/>
                <a:gd name="connsiteX43" fmla="*/ 1659731 w 1709738"/>
                <a:gd name="connsiteY43" fmla="*/ 192881 h 426244"/>
                <a:gd name="connsiteX44" fmla="*/ 1602581 w 1709738"/>
                <a:gd name="connsiteY44" fmla="*/ 202406 h 426244"/>
                <a:gd name="connsiteX45" fmla="*/ 1521619 w 1709738"/>
                <a:gd name="connsiteY45" fmla="*/ 200025 h 426244"/>
                <a:gd name="connsiteX46" fmla="*/ 1423988 w 1709738"/>
                <a:gd name="connsiteY46" fmla="*/ 211931 h 426244"/>
                <a:gd name="connsiteX47" fmla="*/ 1212056 w 1709738"/>
                <a:gd name="connsiteY47" fmla="*/ 2357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9738" h="426244">
                  <a:moveTo>
                    <a:pt x="1212056" y="235744"/>
                  </a:moveTo>
                  <a:lnTo>
                    <a:pt x="992981" y="273844"/>
                  </a:lnTo>
                  <a:lnTo>
                    <a:pt x="845344" y="283369"/>
                  </a:lnTo>
                  <a:lnTo>
                    <a:pt x="659606" y="328613"/>
                  </a:lnTo>
                  <a:lnTo>
                    <a:pt x="511969" y="369094"/>
                  </a:lnTo>
                  <a:lnTo>
                    <a:pt x="409575" y="404813"/>
                  </a:lnTo>
                  <a:lnTo>
                    <a:pt x="381000" y="419100"/>
                  </a:lnTo>
                  <a:lnTo>
                    <a:pt x="342900" y="426244"/>
                  </a:lnTo>
                  <a:lnTo>
                    <a:pt x="319088" y="423863"/>
                  </a:lnTo>
                  <a:lnTo>
                    <a:pt x="285750" y="409575"/>
                  </a:lnTo>
                  <a:lnTo>
                    <a:pt x="195263" y="361950"/>
                  </a:lnTo>
                  <a:lnTo>
                    <a:pt x="126206" y="309563"/>
                  </a:lnTo>
                  <a:lnTo>
                    <a:pt x="66675" y="257175"/>
                  </a:lnTo>
                  <a:lnTo>
                    <a:pt x="23813" y="216694"/>
                  </a:lnTo>
                  <a:lnTo>
                    <a:pt x="7144" y="197644"/>
                  </a:lnTo>
                  <a:lnTo>
                    <a:pt x="0" y="178594"/>
                  </a:lnTo>
                  <a:lnTo>
                    <a:pt x="0" y="166688"/>
                  </a:lnTo>
                  <a:lnTo>
                    <a:pt x="4763" y="154781"/>
                  </a:lnTo>
                  <a:lnTo>
                    <a:pt x="21431" y="150019"/>
                  </a:lnTo>
                  <a:lnTo>
                    <a:pt x="47625" y="150019"/>
                  </a:lnTo>
                  <a:lnTo>
                    <a:pt x="80963" y="166688"/>
                  </a:lnTo>
                  <a:lnTo>
                    <a:pt x="130969" y="190500"/>
                  </a:lnTo>
                  <a:lnTo>
                    <a:pt x="190500" y="211931"/>
                  </a:lnTo>
                  <a:lnTo>
                    <a:pt x="247650" y="223838"/>
                  </a:lnTo>
                  <a:lnTo>
                    <a:pt x="297656" y="226219"/>
                  </a:lnTo>
                  <a:lnTo>
                    <a:pt x="383381" y="219075"/>
                  </a:lnTo>
                  <a:lnTo>
                    <a:pt x="559594" y="195263"/>
                  </a:lnTo>
                  <a:lnTo>
                    <a:pt x="726281" y="159544"/>
                  </a:lnTo>
                  <a:lnTo>
                    <a:pt x="840581" y="130969"/>
                  </a:lnTo>
                  <a:lnTo>
                    <a:pt x="1009650" y="97631"/>
                  </a:lnTo>
                  <a:lnTo>
                    <a:pt x="1204913" y="64294"/>
                  </a:lnTo>
                  <a:lnTo>
                    <a:pt x="1395413" y="23813"/>
                  </a:lnTo>
                  <a:lnTo>
                    <a:pt x="1423988" y="7144"/>
                  </a:lnTo>
                  <a:lnTo>
                    <a:pt x="1452563" y="0"/>
                  </a:lnTo>
                  <a:lnTo>
                    <a:pt x="1490663" y="2381"/>
                  </a:lnTo>
                  <a:lnTo>
                    <a:pt x="1571625" y="19050"/>
                  </a:lnTo>
                  <a:lnTo>
                    <a:pt x="1657350" y="47625"/>
                  </a:lnTo>
                  <a:lnTo>
                    <a:pt x="1685925" y="66675"/>
                  </a:lnTo>
                  <a:lnTo>
                    <a:pt x="1697831" y="80963"/>
                  </a:lnTo>
                  <a:lnTo>
                    <a:pt x="1709738" y="109538"/>
                  </a:lnTo>
                  <a:lnTo>
                    <a:pt x="1709738" y="150019"/>
                  </a:lnTo>
                  <a:lnTo>
                    <a:pt x="1704975" y="164306"/>
                  </a:lnTo>
                  <a:lnTo>
                    <a:pt x="1688306" y="183356"/>
                  </a:lnTo>
                  <a:lnTo>
                    <a:pt x="1659731" y="192881"/>
                  </a:lnTo>
                  <a:lnTo>
                    <a:pt x="1602581" y="202406"/>
                  </a:lnTo>
                  <a:lnTo>
                    <a:pt x="1521619" y="200025"/>
                  </a:lnTo>
                  <a:lnTo>
                    <a:pt x="1423988" y="211931"/>
                  </a:lnTo>
                  <a:lnTo>
                    <a:pt x="1212056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CE5A950-F665-4039-8350-6D2534432E2F}"/>
                </a:ext>
              </a:extLst>
            </p:cNvPr>
            <p:cNvSpPr/>
            <p:nvPr/>
          </p:nvSpPr>
          <p:spPr>
            <a:xfrm>
              <a:off x="2789238" y="4678363"/>
              <a:ext cx="1597025" cy="427037"/>
            </a:xfrm>
            <a:custGeom>
              <a:avLst/>
              <a:gdLst>
                <a:gd name="connsiteX0" fmla="*/ 1190625 w 1597819"/>
                <a:gd name="connsiteY0" fmla="*/ 238125 h 426244"/>
                <a:gd name="connsiteX1" fmla="*/ 992981 w 1597819"/>
                <a:gd name="connsiteY1" fmla="*/ 276225 h 426244"/>
                <a:gd name="connsiteX2" fmla="*/ 835819 w 1597819"/>
                <a:gd name="connsiteY2" fmla="*/ 307182 h 426244"/>
                <a:gd name="connsiteX3" fmla="*/ 657225 w 1597819"/>
                <a:gd name="connsiteY3" fmla="*/ 354807 h 426244"/>
                <a:gd name="connsiteX4" fmla="*/ 550069 w 1597819"/>
                <a:gd name="connsiteY4" fmla="*/ 381000 h 426244"/>
                <a:gd name="connsiteX5" fmla="*/ 404812 w 1597819"/>
                <a:gd name="connsiteY5" fmla="*/ 414338 h 426244"/>
                <a:gd name="connsiteX6" fmla="*/ 357187 w 1597819"/>
                <a:gd name="connsiteY6" fmla="*/ 423863 h 426244"/>
                <a:gd name="connsiteX7" fmla="*/ 323850 w 1597819"/>
                <a:gd name="connsiteY7" fmla="*/ 426244 h 426244"/>
                <a:gd name="connsiteX8" fmla="*/ 297656 w 1597819"/>
                <a:gd name="connsiteY8" fmla="*/ 423863 h 426244"/>
                <a:gd name="connsiteX9" fmla="*/ 257175 w 1597819"/>
                <a:gd name="connsiteY9" fmla="*/ 411957 h 426244"/>
                <a:gd name="connsiteX10" fmla="*/ 188119 w 1597819"/>
                <a:gd name="connsiteY10" fmla="*/ 381000 h 426244"/>
                <a:gd name="connsiteX11" fmla="*/ 133350 w 1597819"/>
                <a:gd name="connsiteY11" fmla="*/ 350044 h 426244"/>
                <a:gd name="connsiteX12" fmla="*/ 88106 w 1597819"/>
                <a:gd name="connsiteY12" fmla="*/ 311944 h 426244"/>
                <a:gd name="connsiteX13" fmla="*/ 42862 w 1597819"/>
                <a:gd name="connsiteY13" fmla="*/ 266700 h 426244"/>
                <a:gd name="connsiteX14" fmla="*/ 16669 w 1597819"/>
                <a:gd name="connsiteY14" fmla="*/ 233363 h 426244"/>
                <a:gd name="connsiteX15" fmla="*/ 4762 w 1597819"/>
                <a:gd name="connsiteY15" fmla="*/ 211932 h 426244"/>
                <a:gd name="connsiteX16" fmla="*/ 0 w 1597819"/>
                <a:gd name="connsiteY16" fmla="*/ 195263 h 426244"/>
                <a:gd name="connsiteX17" fmla="*/ 2381 w 1597819"/>
                <a:gd name="connsiteY17" fmla="*/ 173832 h 426244"/>
                <a:gd name="connsiteX18" fmla="*/ 14287 w 1597819"/>
                <a:gd name="connsiteY18" fmla="*/ 164307 h 426244"/>
                <a:gd name="connsiteX19" fmla="*/ 30956 w 1597819"/>
                <a:gd name="connsiteY19" fmla="*/ 164307 h 426244"/>
                <a:gd name="connsiteX20" fmla="*/ 78581 w 1597819"/>
                <a:gd name="connsiteY20" fmla="*/ 188119 h 426244"/>
                <a:gd name="connsiteX21" fmla="*/ 121444 w 1597819"/>
                <a:gd name="connsiteY21" fmla="*/ 202407 h 426244"/>
                <a:gd name="connsiteX22" fmla="*/ 185737 w 1597819"/>
                <a:gd name="connsiteY22" fmla="*/ 214313 h 426244"/>
                <a:gd name="connsiteX23" fmla="*/ 247650 w 1597819"/>
                <a:gd name="connsiteY23" fmla="*/ 221457 h 426244"/>
                <a:gd name="connsiteX24" fmla="*/ 316706 w 1597819"/>
                <a:gd name="connsiteY24" fmla="*/ 223838 h 426244"/>
                <a:gd name="connsiteX25" fmla="*/ 383381 w 1597819"/>
                <a:gd name="connsiteY25" fmla="*/ 221457 h 426244"/>
                <a:gd name="connsiteX26" fmla="*/ 511969 w 1597819"/>
                <a:gd name="connsiteY26" fmla="*/ 207169 h 426244"/>
                <a:gd name="connsiteX27" fmla="*/ 685800 w 1597819"/>
                <a:gd name="connsiteY27" fmla="*/ 180975 h 426244"/>
                <a:gd name="connsiteX28" fmla="*/ 852487 w 1597819"/>
                <a:gd name="connsiteY28" fmla="*/ 152400 h 426244"/>
                <a:gd name="connsiteX29" fmla="*/ 1019175 w 1597819"/>
                <a:gd name="connsiteY29" fmla="*/ 100013 h 426244"/>
                <a:gd name="connsiteX30" fmla="*/ 1135856 w 1597819"/>
                <a:gd name="connsiteY30" fmla="*/ 66675 h 426244"/>
                <a:gd name="connsiteX31" fmla="*/ 1271587 w 1597819"/>
                <a:gd name="connsiteY31" fmla="*/ 28575 h 426244"/>
                <a:gd name="connsiteX32" fmla="*/ 1354931 w 1597819"/>
                <a:gd name="connsiteY32" fmla="*/ 0 h 426244"/>
                <a:gd name="connsiteX33" fmla="*/ 1400175 w 1597819"/>
                <a:gd name="connsiteY33" fmla="*/ 9525 h 426244"/>
                <a:gd name="connsiteX34" fmla="*/ 1466850 w 1597819"/>
                <a:gd name="connsiteY34" fmla="*/ 26194 h 426244"/>
                <a:gd name="connsiteX35" fmla="*/ 1509712 w 1597819"/>
                <a:gd name="connsiteY35" fmla="*/ 42863 h 426244"/>
                <a:gd name="connsiteX36" fmla="*/ 1547812 w 1597819"/>
                <a:gd name="connsiteY36" fmla="*/ 61913 h 426244"/>
                <a:gd name="connsiteX37" fmla="*/ 1571625 w 1597819"/>
                <a:gd name="connsiteY37" fmla="*/ 76200 h 426244"/>
                <a:gd name="connsiteX38" fmla="*/ 1588294 w 1597819"/>
                <a:gd name="connsiteY38" fmla="*/ 97632 h 426244"/>
                <a:gd name="connsiteX39" fmla="*/ 1595437 w 1597819"/>
                <a:gd name="connsiteY39" fmla="*/ 121444 h 426244"/>
                <a:gd name="connsiteX40" fmla="*/ 1597819 w 1597819"/>
                <a:gd name="connsiteY40" fmla="*/ 140494 h 426244"/>
                <a:gd name="connsiteX41" fmla="*/ 1590675 w 1597819"/>
                <a:gd name="connsiteY41" fmla="*/ 161925 h 426244"/>
                <a:gd name="connsiteX42" fmla="*/ 1571625 w 1597819"/>
                <a:gd name="connsiteY42" fmla="*/ 176213 h 426244"/>
                <a:gd name="connsiteX43" fmla="*/ 1514475 w 1597819"/>
                <a:gd name="connsiteY43" fmla="*/ 192882 h 426244"/>
                <a:gd name="connsiteX44" fmla="*/ 1402556 w 1597819"/>
                <a:gd name="connsiteY44" fmla="*/ 209550 h 426244"/>
                <a:gd name="connsiteX45" fmla="*/ 1190625 w 1597819"/>
                <a:gd name="connsiteY45" fmla="*/ 23812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97819" h="426244">
                  <a:moveTo>
                    <a:pt x="1190625" y="238125"/>
                  </a:moveTo>
                  <a:lnTo>
                    <a:pt x="992981" y="276225"/>
                  </a:lnTo>
                  <a:lnTo>
                    <a:pt x="835819" y="307182"/>
                  </a:lnTo>
                  <a:lnTo>
                    <a:pt x="657225" y="354807"/>
                  </a:lnTo>
                  <a:lnTo>
                    <a:pt x="550069" y="381000"/>
                  </a:lnTo>
                  <a:lnTo>
                    <a:pt x="404812" y="414338"/>
                  </a:lnTo>
                  <a:lnTo>
                    <a:pt x="357187" y="423863"/>
                  </a:lnTo>
                  <a:lnTo>
                    <a:pt x="323850" y="426244"/>
                  </a:lnTo>
                  <a:lnTo>
                    <a:pt x="297656" y="423863"/>
                  </a:lnTo>
                  <a:lnTo>
                    <a:pt x="257175" y="411957"/>
                  </a:lnTo>
                  <a:lnTo>
                    <a:pt x="188119" y="381000"/>
                  </a:lnTo>
                  <a:lnTo>
                    <a:pt x="133350" y="350044"/>
                  </a:lnTo>
                  <a:lnTo>
                    <a:pt x="88106" y="311944"/>
                  </a:lnTo>
                  <a:lnTo>
                    <a:pt x="42862" y="266700"/>
                  </a:lnTo>
                  <a:lnTo>
                    <a:pt x="16669" y="233363"/>
                  </a:lnTo>
                  <a:lnTo>
                    <a:pt x="4762" y="211932"/>
                  </a:lnTo>
                  <a:lnTo>
                    <a:pt x="0" y="195263"/>
                  </a:lnTo>
                  <a:lnTo>
                    <a:pt x="2381" y="173832"/>
                  </a:lnTo>
                  <a:lnTo>
                    <a:pt x="14287" y="164307"/>
                  </a:lnTo>
                  <a:lnTo>
                    <a:pt x="30956" y="164307"/>
                  </a:lnTo>
                  <a:lnTo>
                    <a:pt x="78581" y="188119"/>
                  </a:lnTo>
                  <a:lnTo>
                    <a:pt x="121444" y="202407"/>
                  </a:lnTo>
                  <a:lnTo>
                    <a:pt x="185737" y="214313"/>
                  </a:lnTo>
                  <a:lnTo>
                    <a:pt x="247650" y="221457"/>
                  </a:lnTo>
                  <a:lnTo>
                    <a:pt x="316706" y="223838"/>
                  </a:lnTo>
                  <a:lnTo>
                    <a:pt x="383381" y="221457"/>
                  </a:lnTo>
                  <a:lnTo>
                    <a:pt x="511969" y="207169"/>
                  </a:lnTo>
                  <a:lnTo>
                    <a:pt x="685800" y="180975"/>
                  </a:lnTo>
                  <a:lnTo>
                    <a:pt x="852487" y="152400"/>
                  </a:lnTo>
                  <a:lnTo>
                    <a:pt x="1019175" y="100013"/>
                  </a:lnTo>
                  <a:lnTo>
                    <a:pt x="1135856" y="66675"/>
                  </a:lnTo>
                  <a:lnTo>
                    <a:pt x="1271587" y="28575"/>
                  </a:lnTo>
                  <a:lnTo>
                    <a:pt x="1354931" y="0"/>
                  </a:lnTo>
                  <a:lnTo>
                    <a:pt x="1400175" y="9525"/>
                  </a:lnTo>
                  <a:lnTo>
                    <a:pt x="1466850" y="26194"/>
                  </a:lnTo>
                  <a:lnTo>
                    <a:pt x="1509712" y="42863"/>
                  </a:lnTo>
                  <a:lnTo>
                    <a:pt x="1547812" y="61913"/>
                  </a:lnTo>
                  <a:lnTo>
                    <a:pt x="1571625" y="76200"/>
                  </a:lnTo>
                  <a:lnTo>
                    <a:pt x="1588294" y="97632"/>
                  </a:lnTo>
                  <a:lnTo>
                    <a:pt x="1595437" y="121444"/>
                  </a:lnTo>
                  <a:lnTo>
                    <a:pt x="1597819" y="140494"/>
                  </a:lnTo>
                  <a:lnTo>
                    <a:pt x="1590675" y="161925"/>
                  </a:lnTo>
                  <a:lnTo>
                    <a:pt x="1571625" y="176213"/>
                  </a:lnTo>
                  <a:lnTo>
                    <a:pt x="1514475" y="192882"/>
                  </a:lnTo>
                  <a:lnTo>
                    <a:pt x="1402556" y="209550"/>
                  </a:lnTo>
                  <a:lnTo>
                    <a:pt x="11906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A02F42A-7BC9-4B33-B7F5-95627E5D07AD}"/>
                </a:ext>
              </a:extLst>
            </p:cNvPr>
            <p:cNvSpPr/>
            <p:nvPr/>
          </p:nvSpPr>
          <p:spPr>
            <a:xfrm>
              <a:off x="2562225" y="5126038"/>
              <a:ext cx="2252663" cy="650875"/>
            </a:xfrm>
            <a:custGeom>
              <a:avLst/>
              <a:gdLst>
                <a:gd name="connsiteX0" fmla="*/ 1216819 w 2252663"/>
                <a:gd name="connsiteY0" fmla="*/ 383382 h 650082"/>
                <a:gd name="connsiteX1" fmla="*/ 931069 w 2252663"/>
                <a:gd name="connsiteY1" fmla="*/ 457200 h 650082"/>
                <a:gd name="connsiteX2" fmla="*/ 759619 w 2252663"/>
                <a:gd name="connsiteY2" fmla="*/ 500063 h 650082"/>
                <a:gd name="connsiteX3" fmla="*/ 597694 w 2252663"/>
                <a:gd name="connsiteY3" fmla="*/ 545307 h 650082"/>
                <a:gd name="connsiteX4" fmla="*/ 495300 w 2252663"/>
                <a:gd name="connsiteY4" fmla="*/ 583407 h 650082"/>
                <a:gd name="connsiteX5" fmla="*/ 419100 w 2252663"/>
                <a:gd name="connsiteY5" fmla="*/ 616744 h 650082"/>
                <a:gd name="connsiteX6" fmla="*/ 371475 w 2252663"/>
                <a:gd name="connsiteY6" fmla="*/ 633413 h 650082"/>
                <a:gd name="connsiteX7" fmla="*/ 330994 w 2252663"/>
                <a:gd name="connsiteY7" fmla="*/ 645319 h 650082"/>
                <a:gd name="connsiteX8" fmla="*/ 307181 w 2252663"/>
                <a:gd name="connsiteY8" fmla="*/ 650082 h 650082"/>
                <a:gd name="connsiteX9" fmla="*/ 276225 w 2252663"/>
                <a:gd name="connsiteY9" fmla="*/ 645319 h 650082"/>
                <a:gd name="connsiteX10" fmla="*/ 247650 w 2252663"/>
                <a:gd name="connsiteY10" fmla="*/ 633413 h 650082"/>
                <a:gd name="connsiteX11" fmla="*/ 202406 w 2252663"/>
                <a:gd name="connsiteY11" fmla="*/ 595313 h 650082"/>
                <a:gd name="connsiteX12" fmla="*/ 154781 w 2252663"/>
                <a:gd name="connsiteY12" fmla="*/ 545307 h 650082"/>
                <a:gd name="connsiteX13" fmla="*/ 119063 w 2252663"/>
                <a:gd name="connsiteY13" fmla="*/ 495300 h 650082"/>
                <a:gd name="connsiteX14" fmla="*/ 80963 w 2252663"/>
                <a:gd name="connsiteY14" fmla="*/ 435769 h 650082"/>
                <a:gd name="connsiteX15" fmla="*/ 38100 w 2252663"/>
                <a:gd name="connsiteY15" fmla="*/ 359569 h 650082"/>
                <a:gd name="connsiteX16" fmla="*/ 11906 w 2252663"/>
                <a:gd name="connsiteY16" fmla="*/ 311944 h 650082"/>
                <a:gd name="connsiteX17" fmla="*/ 0 w 2252663"/>
                <a:gd name="connsiteY17" fmla="*/ 278607 h 650082"/>
                <a:gd name="connsiteX18" fmla="*/ 0 w 2252663"/>
                <a:gd name="connsiteY18" fmla="*/ 259557 h 650082"/>
                <a:gd name="connsiteX19" fmla="*/ 4763 w 2252663"/>
                <a:gd name="connsiteY19" fmla="*/ 250032 h 650082"/>
                <a:gd name="connsiteX20" fmla="*/ 19050 w 2252663"/>
                <a:gd name="connsiteY20" fmla="*/ 242888 h 650082"/>
                <a:gd name="connsiteX21" fmla="*/ 42863 w 2252663"/>
                <a:gd name="connsiteY21" fmla="*/ 240507 h 650082"/>
                <a:gd name="connsiteX22" fmla="*/ 73819 w 2252663"/>
                <a:gd name="connsiteY22" fmla="*/ 247650 h 650082"/>
                <a:gd name="connsiteX23" fmla="*/ 111919 w 2252663"/>
                <a:gd name="connsiteY23" fmla="*/ 269082 h 650082"/>
                <a:gd name="connsiteX24" fmla="*/ 154781 w 2252663"/>
                <a:gd name="connsiteY24" fmla="*/ 297657 h 650082"/>
                <a:gd name="connsiteX25" fmla="*/ 188119 w 2252663"/>
                <a:gd name="connsiteY25" fmla="*/ 319088 h 650082"/>
                <a:gd name="connsiteX26" fmla="*/ 219075 w 2252663"/>
                <a:gd name="connsiteY26" fmla="*/ 335757 h 650082"/>
                <a:gd name="connsiteX27" fmla="*/ 252413 w 2252663"/>
                <a:gd name="connsiteY27" fmla="*/ 347663 h 650082"/>
                <a:gd name="connsiteX28" fmla="*/ 295275 w 2252663"/>
                <a:gd name="connsiteY28" fmla="*/ 354807 h 650082"/>
                <a:gd name="connsiteX29" fmla="*/ 335756 w 2252663"/>
                <a:gd name="connsiteY29" fmla="*/ 357188 h 650082"/>
                <a:gd name="connsiteX30" fmla="*/ 404813 w 2252663"/>
                <a:gd name="connsiteY30" fmla="*/ 352425 h 650082"/>
                <a:gd name="connsiteX31" fmla="*/ 604838 w 2252663"/>
                <a:gd name="connsiteY31" fmla="*/ 323850 h 650082"/>
                <a:gd name="connsiteX32" fmla="*/ 781050 w 2252663"/>
                <a:gd name="connsiteY32" fmla="*/ 292894 h 650082"/>
                <a:gd name="connsiteX33" fmla="*/ 1069181 w 2252663"/>
                <a:gd name="connsiteY33" fmla="*/ 240507 h 650082"/>
                <a:gd name="connsiteX34" fmla="*/ 1223963 w 2252663"/>
                <a:gd name="connsiteY34" fmla="*/ 202407 h 650082"/>
                <a:gd name="connsiteX35" fmla="*/ 1490663 w 2252663"/>
                <a:gd name="connsiteY35" fmla="*/ 142875 h 650082"/>
                <a:gd name="connsiteX36" fmla="*/ 1716881 w 2252663"/>
                <a:gd name="connsiteY36" fmla="*/ 95250 h 650082"/>
                <a:gd name="connsiteX37" fmla="*/ 1955006 w 2252663"/>
                <a:gd name="connsiteY37" fmla="*/ 45244 h 650082"/>
                <a:gd name="connsiteX38" fmla="*/ 2107406 w 2252663"/>
                <a:gd name="connsiteY38" fmla="*/ 14288 h 650082"/>
                <a:gd name="connsiteX39" fmla="*/ 2171700 w 2252663"/>
                <a:gd name="connsiteY39" fmla="*/ 0 h 650082"/>
                <a:gd name="connsiteX40" fmla="*/ 2212181 w 2252663"/>
                <a:gd name="connsiteY40" fmla="*/ 0 h 650082"/>
                <a:gd name="connsiteX41" fmla="*/ 2235994 w 2252663"/>
                <a:gd name="connsiteY41" fmla="*/ 4763 h 650082"/>
                <a:gd name="connsiteX42" fmla="*/ 2250281 w 2252663"/>
                <a:gd name="connsiteY42" fmla="*/ 14288 h 650082"/>
                <a:gd name="connsiteX43" fmla="*/ 2252663 w 2252663"/>
                <a:gd name="connsiteY43" fmla="*/ 28575 h 650082"/>
                <a:gd name="connsiteX44" fmla="*/ 2238375 w 2252663"/>
                <a:gd name="connsiteY44" fmla="*/ 47625 h 650082"/>
                <a:gd name="connsiteX45" fmla="*/ 2209800 w 2252663"/>
                <a:gd name="connsiteY45" fmla="*/ 66675 h 650082"/>
                <a:gd name="connsiteX46" fmla="*/ 2052638 w 2252663"/>
                <a:gd name="connsiteY46" fmla="*/ 126207 h 650082"/>
                <a:gd name="connsiteX47" fmla="*/ 1804988 w 2252663"/>
                <a:gd name="connsiteY47" fmla="*/ 214313 h 650082"/>
                <a:gd name="connsiteX48" fmla="*/ 1609725 w 2252663"/>
                <a:gd name="connsiteY48" fmla="*/ 278607 h 650082"/>
                <a:gd name="connsiteX49" fmla="*/ 1433513 w 2252663"/>
                <a:gd name="connsiteY49" fmla="*/ 330994 h 650082"/>
                <a:gd name="connsiteX50" fmla="*/ 1216819 w 2252663"/>
                <a:gd name="connsiteY50" fmla="*/ 383382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252663" h="650082">
                  <a:moveTo>
                    <a:pt x="1216819" y="383382"/>
                  </a:moveTo>
                  <a:lnTo>
                    <a:pt x="931069" y="457200"/>
                  </a:lnTo>
                  <a:lnTo>
                    <a:pt x="759619" y="500063"/>
                  </a:lnTo>
                  <a:lnTo>
                    <a:pt x="597694" y="545307"/>
                  </a:lnTo>
                  <a:lnTo>
                    <a:pt x="495300" y="583407"/>
                  </a:lnTo>
                  <a:lnTo>
                    <a:pt x="419100" y="616744"/>
                  </a:lnTo>
                  <a:lnTo>
                    <a:pt x="371475" y="633413"/>
                  </a:lnTo>
                  <a:lnTo>
                    <a:pt x="330994" y="645319"/>
                  </a:lnTo>
                  <a:lnTo>
                    <a:pt x="307181" y="650082"/>
                  </a:lnTo>
                  <a:lnTo>
                    <a:pt x="276225" y="645319"/>
                  </a:lnTo>
                  <a:lnTo>
                    <a:pt x="247650" y="633413"/>
                  </a:lnTo>
                  <a:lnTo>
                    <a:pt x="202406" y="595313"/>
                  </a:lnTo>
                  <a:lnTo>
                    <a:pt x="154781" y="545307"/>
                  </a:lnTo>
                  <a:lnTo>
                    <a:pt x="119063" y="495300"/>
                  </a:lnTo>
                  <a:lnTo>
                    <a:pt x="80963" y="435769"/>
                  </a:lnTo>
                  <a:lnTo>
                    <a:pt x="38100" y="359569"/>
                  </a:lnTo>
                  <a:lnTo>
                    <a:pt x="11906" y="311944"/>
                  </a:lnTo>
                  <a:lnTo>
                    <a:pt x="0" y="278607"/>
                  </a:lnTo>
                  <a:lnTo>
                    <a:pt x="0" y="259557"/>
                  </a:lnTo>
                  <a:lnTo>
                    <a:pt x="4763" y="250032"/>
                  </a:lnTo>
                  <a:lnTo>
                    <a:pt x="19050" y="242888"/>
                  </a:lnTo>
                  <a:lnTo>
                    <a:pt x="42863" y="240507"/>
                  </a:lnTo>
                  <a:lnTo>
                    <a:pt x="73819" y="247650"/>
                  </a:lnTo>
                  <a:lnTo>
                    <a:pt x="111919" y="269082"/>
                  </a:lnTo>
                  <a:lnTo>
                    <a:pt x="154781" y="297657"/>
                  </a:lnTo>
                  <a:lnTo>
                    <a:pt x="188119" y="319088"/>
                  </a:lnTo>
                  <a:lnTo>
                    <a:pt x="219075" y="335757"/>
                  </a:lnTo>
                  <a:lnTo>
                    <a:pt x="252413" y="347663"/>
                  </a:lnTo>
                  <a:lnTo>
                    <a:pt x="295275" y="354807"/>
                  </a:lnTo>
                  <a:lnTo>
                    <a:pt x="335756" y="357188"/>
                  </a:lnTo>
                  <a:lnTo>
                    <a:pt x="404813" y="352425"/>
                  </a:lnTo>
                  <a:lnTo>
                    <a:pt x="604838" y="323850"/>
                  </a:lnTo>
                  <a:lnTo>
                    <a:pt x="781050" y="292894"/>
                  </a:lnTo>
                  <a:lnTo>
                    <a:pt x="1069181" y="240507"/>
                  </a:lnTo>
                  <a:lnTo>
                    <a:pt x="1223963" y="202407"/>
                  </a:lnTo>
                  <a:lnTo>
                    <a:pt x="1490663" y="142875"/>
                  </a:lnTo>
                  <a:lnTo>
                    <a:pt x="1716881" y="95250"/>
                  </a:lnTo>
                  <a:lnTo>
                    <a:pt x="1955006" y="45244"/>
                  </a:lnTo>
                  <a:lnTo>
                    <a:pt x="2107406" y="14288"/>
                  </a:lnTo>
                  <a:lnTo>
                    <a:pt x="2171700" y="0"/>
                  </a:lnTo>
                  <a:lnTo>
                    <a:pt x="2212181" y="0"/>
                  </a:lnTo>
                  <a:lnTo>
                    <a:pt x="2235994" y="4763"/>
                  </a:lnTo>
                  <a:lnTo>
                    <a:pt x="2250281" y="14288"/>
                  </a:lnTo>
                  <a:lnTo>
                    <a:pt x="2252663" y="28575"/>
                  </a:lnTo>
                  <a:lnTo>
                    <a:pt x="2238375" y="47625"/>
                  </a:lnTo>
                  <a:lnTo>
                    <a:pt x="2209800" y="66675"/>
                  </a:lnTo>
                  <a:lnTo>
                    <a:pt x="2052638" y="126207"/>
                  </a:lnTo>
                  <a:lnTo>
                    <a:pt x="1804988" y="214313"/>
                  </a:lnTo>
                  <a:lnTo>
                    <a:pt x="1609725" y="278607"/>
                  </a:lnTo>
                  <a:lnTo>
                    <a:pt x="1433513" y="330994"/>
                  </a:lnTo>
                  <a:lnTo>
                    <a:pt x="1216819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989ABDD-0788-48F6-B66A-9EB0E57511C7}"/>
                </a:ext>
              </a:extLst>
            </p:cNvPr>
            <p:cNvSpPr/>
            <p:nvPr/>
          </p:nvSpPr>
          <p:spPr>
            <a:xfrm rot="16200000">
              <a:off x="5153025" y="3903663"/>
              <a:ext cx="2859088" cy="1154112"/>
            </a:xfrm>
            <a:custGeom>
              <a:avLst/>
              <a:gdLst>
                <a:gd name="connsiteX0" fmla="*/ 1485540 w 2858582"/>
                <a:gd name="connsiteY0" fmla="*/ 874016 h 1153817"/>
                <a:gd name="connsiteX1" fmla="*/ 1237469 w 2858582"/>
                <a:gd name="connsiteY1" fmla="*/ 813441 h 1153817"/>
                <a:gd name="connsiteX2" fmla="*/ 1029782 w 2858582"/>
                <a:gd name="connsiteY2" fmla="*/ 755750 h 1153817"/>
                <a:gd name="connsiteX3" fmla="*/ 853825 w 2858582"/>
                <a:gd name="connsiteY3" fmla="*/ 700944 h 1153817"/>
                <a:gd name="connsiteX4" fmla="*/ 718251 w 2858582"/>
                <a:gd name="connsiteY4" fmla="*/ 649022 h 1153817"/>
                <a:gd name="connsiteX5" fmla="*/ 574024 w 2858582"/>
                <a:gd name="connsiteY5" fmla="*/ 588447 h 1153817"/>
                <a:gd name="connsiteX6" fmla="*/ 452873 w 2858582"/>
                <a:gd name="connsiteY6" fmla="*/ 530756 h 1153817"/>
                <a:gd name="connsiteX7" fmla="*/ 346145 w 2858582"/>
                <a:gd name="connsiteY7" fmla="*/ 470181 h 1153817"/>
                <a:gd name="connsiteX8" fmla="*/ 276916 w 2858582"/>
                <a:gd name="connsiteY8" fmla="*/ 424028 h 1153817"/>
                <a:gd name="connsiteX9" fmla="*/ 201918 w 2858582"/>
                <a:gd name="connsiteY9" fmla="*/ 366337 h 1153817"/>
                <a:gd name="connsiteX10" fmla="*/ 129805 w 2858582"/>
                <a:gd name="connsiteY10" fmla="*/ 299993 h 1153817"/>
                <a:gd name="connsiteX11" fmla="*/ 66345 w 2858582"/>
                <a:gd name="connsiteY11" fmla="*/ 230763 h 1153817"/>
                <a:gd name="connsiteX12" fmla="*/ 31730 w 2858582"/>
                <a:gd name="connsiteY12" fmla="*/ 181726 h 1153817"/>
                <a:gd name="connsiteX13" fmla="*/ 20192 w 2858582"/>
                <a:gd name="connsiteY13" fmla="*/ 161534 h 1153817"/>
                <a:gd name="connsiteX14" fmla="*/ 5769 w 2858582"/>
                <a:gd name="connsiteY14" fmla="*/ 132689 h 1153817"/>
                <a:gd name="connsiteX15" fmla="*/ 0 w 2858582"/>
                <a:gd name="connsiteY15" fmla="*/ 109613 h 1153817"/>
                <a:gd name="connsiteX16" fmla="*/ 0 w 2858582"/>
                <a:gd name="connsiteY16" fmla="*/ 83652 h 1153817"/>
                <a:gd name="connsiteX17" fmla="*/ 17307 w 2858582"/>
                <a:gd name="connsiteY17" fmla="*/ 60575 h 1153817"/>
                <a:gd name="connsiteX18" fmla="*/ 49037 w 2858582"/>
                <a:gd name="connsiteY18" fmla="*/ 34615 h 1153817"/>
                <a:gd name="connsiteX19" fmla="*/ 112497 w 2858582"/>
                <a:gd name="connsiteY19" fmla="*/ 0 h 1153817"/>
                <a:gd name="connsiteX20" fmla="*/ 524987 w 2858582"/>
                <a:gd name="connsiteY20" fmla="*/ 201918 h 1153817"/>
                <a:gd name="connsiteX21" fmla="*/ 559601 w 2858582"/>
                <a:gd name="connsiteY21" fmla="*/ 242302 h 1153817"/>
                <a:gd name="connsiteX22" fmla="*/ 597101 w 2858582"/>
                <a:gd name="connsiteY22" fmla="*/ 276916 h 1153817"/>
                <a:gd name="connsiteX23" fmla="*/ 631715 w 2858582"/>
                <a:gd name="connsiteY23" fmla="*/ 299993 h 1153817"/>
                <a:gd name="connsiteX24" fmla="*/ 709598 w 2858582"/>
                <a:gd name="connsiteY24" fmla="*/ 346145 h 1153817"/>
                <a:gd name="connsiteX25" fmla="*/ 810557 w 2858582"/>
                <a:gd name="connsiteY25" fmla="*/ 392298 h 1153817"/>
                <a:gd name="connsiteX26" fmla="*/ 943246 w 2858582"/>
                <a:gd name="connsiteY26" fmla="*/ 449989 h 1153817"/>
                <a:gd name="connsiteX27" fmla="*/ 1038436 w 2858582"/>
                <a:gd name="connsiteY27" fmla="*/ 487488 h 1153817"/>
                <a:gd name="connsiteX28" fmla="*/ 1179778 w 2858582"/>
                <a:gd name="connsiteY28" fmla="*/ 539410 h 1153817"/>
                <a:gd name="connsiteX29" fmla="*/ 1358620 w 2858582"/>
                <a:gd name="connsiteY29" fmla="*/ 591331 h 1153817"/>
                <a:gd name="connsiteX30" fmla="*/ 1482655 w 2858582"/>
                <a:gd name="connsiteY30" fmla="*/ 625946 h 1153817"/>
                <a:gd name="connsiteX31" fmla="*/ 1733610 w 2858582"/>
                <a:gd name="connsiteY31" fmla="*/ 677868 h 1153817"/>
                <a:gd name="connsiteX32" fmla="*/ 2024949 w 2858582"/>
                <a:gd name="connsiteY32" fmla="*/ 732674 h 1153817"/>
                <a:gd name="connsiteX33" fmla="*/ 2252828 w 2858582"/>
                <a:gd name="connsiteY33" fmla="*/ 773057 h 1153817"/>
                <a:gd name="connsiteX34" fmla="*/ 2394171 w 2858582"/>
                <a:gd name="connsiteY34" fmla="*/ 796134 h 1153817"/>
                <a:gd name="connsiteX35" fmla="*/ 2584550 w 2858582"/>
                <a:gd name="connsiteY35" fmla="*/ 822095 h 1153817"/>
                <a:gd name="connsiteX36" fmla="*/ 2728778 w 2858582"/>
                <a:gd name="connsiteY36" fmla="*/ 836517 h 1153817"/>
                <a:gd name="connsiteX37" fmla="*/ 2757623 w 2858582"/>
                <a:gd name="connsiteY37" fmla="*/ 830748 h 1153817"/>
                <a:gd name="connsiteX38" fmla="*/ 2800891 w 2858582"/>
                <a:gd name="connsiteY38" fmla="*/ 807672 h 1153817"/>
                <a:gd name="connsiteX39" fmla="*/ 2858582 w 2858582"/>
                <a:gd name="connsiteY39" fmla="*/ 755750 h 1153817"/>
                <a:gd name="connsiteX40" fmla="*/ 2772046 w 2858582"/>
                <a:gd name="connsiteY40" fmla="*/ 1153817 h 1153817"/>
                <a:gd name="connsiteX41" fmla="*/ 2708586 w 2858582"/>
                <a:gd name="connsiteY41" fmla="*/ 1142279 h 1153817"/>
                <a:gd name="connsiteX42" fmla="*/ 2607627 w 2858582"/>
                <a:gd name="connsiteY42" fmla="*/ 1090357 h 1153817"/>
                <a:gd name="connsiteX43" fmla="*/ 2547051 w 2858582"/>
                <a:gd name="connsiteY43" fmla="*/ 1067281 h 1153817"/>
                <a:gd name="connsiteX44" fmla="*/ 2483591 w 2858582"/>
                <a:gd name="connsiteY44" fmla="*/ 1055743 h 1153817"/>
                <a:gd name="connsiteX45" fmla="*/ 2368210 w 2858582"/>
                <a:gd name="connsiteY45" fmla="*/ 1038435 h 1153817"/>
                <a:gd name="connsiteX46" fmla="*/ 2117254 w 2858582"/>
                <a:gd name="connsiteY46" fmla="*/ 998052 h 1153817"/>
                <a:gd name="connsiteX47" fmla="*/ 1883607 w 2858582"/>
                <a:gd name="connsiteY47" fmla="*/ 957668 h 1153817"/>
                <a:gd name="connsiteX48" fmla="*/ 1485540 w 2858582"/>
                <a:gd name="connsiteY48" fmla="*/ 874016 h 1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58582" h="1153817">
                  <a:moveTo>
                    <a:pt x="1485540" y="874016"/>
                  </a:moveTo>
                  <a:lnTo>
                    <a:pt x="1237469" y="813441"/>
                  </a:lnTo>
                  <a:lnTo>
                    <a:pt x="1029782" y="755750"/>
                  </a:lnTo>
                  <a:lnTo>
                    <a:pt x="853825" y="700944"/>
                  </a:lnTo>
                  <a:lnTo>
                    <a:pt x="718251" y="649022"/>
                  </a:lnTo>
                  <a:lnTo>
                    <a:pt x="574024" y="588447"/>
                  </a:lnTo>
                  <a:lnTo>
                    <a:pt x="452873" y="530756"/>
                  </a:lnTo>
                  <a:lnTo>
                    <a:pt x="346145" y="470181"/>
                  </a:lnTo>
                  <a:lnTo>
                    <a:pt x="276916" y="424028"/>
                  </a:lnTo>
                  <a:lnTo>
                    <a:pt x="201918" y="366337"/>
                  </a:lnTo>
                  <a:lnTo>
                    <a:pt x="129805" y="299993"/>
                  </a:lnTo>
                  <a:lnTo>
                    <a:pt x="66345" y="230763"/>
                  </a:lnTo>
                  <a:lnTo>
                    <a:pt x="31730" y="181726"/>
                  </a:lnTo>
                  <a:lnTo>
                    <a:pt x="20192" y="161534"/>
                  </a:lnTo>
                  <a:lnTo>
                    <a:pt x="5769" y="132689"/>
                  </a:lnTo>
                  <a:lnTo>
                    <a:pt x="0" y="109613"/>
                  </a:lnTo>
                  <a:lnTo>
                    <a:pt x="0" y="83652"/>
                  </a:lnTo>
                  <a:lnTo>
                    <a:pt x="17307" y="60575"/>
                  </a:lnTo>
                  <a:lnTo>
                    <a:pt x="49037" y="34615"/>
                  </a:lnTo>
                  <a:lnTo>
                    <a:pt x="112497" y="0"/>
                  </a:lnTo>
                  <a:lnTo>
                    <a:pt x="524987" y="201918"/>
                  </a:lnTo>
                  <a:lnTo>
                    <a:pt x="559601" y="242302"/>
                  </a:lnTo>
                  <a:lnTo>
                    <a:pt x="597101" y="276916"/>
                  </a:lnTo>
                  <a:lnTo>
                    <a:pt x="631715" y="299993"/>
                  </a:lnTo>
                  <a:lnTo>
                    <a:pt x="709598" y="346145"/>
                  </a:lnTo>
                  <a:lnTo>
                    <a:pt x="810557" y="392298"/>
                  </a:lnTo>
                  <a:lnTo>
                    <a:pt x="943246" y="449989"/>
                  </a:lnTo>
                  <a:lnTo>
                    <a:pt x="1038436" y="487488"/>
                  </a:lnTo>
                  <a:lnTo>
                    <a:pt x="1179778" y="539410"/>
                  </a:lnTo>
                  <a:lnTo>
                    <a:pt x="1358620" y="591331"/>
                  </a:lnTo>
                  <a:lnTo>
                    <a:pt x="1482655" y="625946"/>
                  </a:lnTo>
                  <a:lnTo>
                    <a:pt x="1733610" y="677868"/>
                  </a:lnTo>
                  <a:lnTo>
                    <a:pt x="2024949" y="732674"/>
                  </a:lnTo>
                  <a:lnTo>
                    <a:pt x="2252828" y="773057"/>
                  </a:lnTo>
                  <a:lnTo>
                    <a:pt x="2394171" y="796134"/>
                  </a:lnTo>
                  <a:lnTo>
                    <a:pt x="2584550" y="822095"/>
                  </a:lnTo>
                  <a:lnTo>
                    <a:pt x="2728778" y="836517"/>
                  </a:lnTo>
                  <a:lnTo>
                    <a:pt x="2757623" y="830748"/>
                  </a:lnTo>
                  <a:lnTo>
                    <a:pt x="2800891" y="807672"/>
                  </a:lnTo>
                  <a:lnTo>
                    <a:pt x="2858582" y="755750"/>
                  </a:lnTo>
                  <a:lnTo>
                    <a:pt x="2772046" y="1153817"/>
                  </a:lnTo>
                  <a:lnTo>
                    <a:pt x="2708586" y="1142279"/>
                  </a:lnTo>
                  <a:lnTo>
                    <a:pt x="2607627" y="1090357"/>
                  </a:lnTo>
                  <a:lnTo>
                    <a:pt x="2547051" y="1067281"/>
                  </a:lnTo>
                  <a:lnTo>
                    <a:pt x="2483591" y="1055743"/>
                  </a:lnTo>
                  <a:lnTo>
                    <a:pt x="2368210" y="1038435"/>
                  </a:lnTo>
                  <a:lnTo>
                    <a:pt x="2117254" y="998052"/>
                  </a:lnTo>
                  <a:lnTo>
                    <a:pt x="1883607" y="957668"/>
                  </a:lnTo>
                  <a:lnTo>
                    <a:pt x="1485540" y="8740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E259ADC-3999-406A-8681-47B7B5BECFAC}"/>
                </a:ext>
              </a:extLst>
            </p:cNvPr>
            <p:cNvSpPr/>
            <p:nvPr/>
          </p:nvSpPr>
          <p:spPr>
            <a:xfrm>
              <a:off x="5543550" y="5348288"/>
              <a:ext cx="731838" cy="485775"/>
            </a:xfrm>
            <a:custGeom>
              <a:avLst/>
              <a:gdLst>
                <a:gd name="connsiteX0" fmla="*/ 300038 w 731044"/>
                <a:gd name="connsiteY0" fmla="*/ 71437 h 485775"/>
                <a:gd name="connsiteX1" fmla="*/ 438150 w 731044"/>
                <a:gd name="connsiteY1" fmla="*/ 88106 h 485775"/>
                <a:gd name="connsiteX2" fmla="*/ 507206 w 731044"/>
                <a:gd name="connsiteY2" fmla="*/ 90487 h 485775"/>
                <a:gd name="connsiteX3" fmla="*/ 554831 w 731044"/>
                <a:gd name="connsiteY3" fmla="*/ 85725 h 485775"/>
                <a:gd name="connsiteX4" fmla="*/ 607219 w 731044"/>
                <a:gd name="connsiteY4" fmla="*/ 69056 h 485775"/>
                <a:gd name="connsiteX5" fmla="*/ 731044 w 731044"/>
                <a:gd name="connsiteY5" fmla="*/ 0 h 485775"/>
                <a:gd name="connsiteX6" fmla="*/ 495300 w 731044"/>
                <a:gd name="connsiteY6" fmla="*/ 485775 h 485775"/>
                <a:gd name="connsiteX7" fmla="*/ 464344 w 731044"/>
                <a:gd name="connsiteY7" fmla="*/ 454818 h 485775"/>
                <a:gd name="connsiteX8" fmla="*/ 419100 w 731044"/>
                <a:gd name="connsiteY8" fmla="*/ 381000 h 485775"/>
                <a:gd name="connsiteX9" fmla="*/ 357188 w 731044"/>
                <a:gd name="connsiteY9" fmla="*/ 295275 h 485775"/>
                <a:gd name="connsiteX10" fmla="*/ 302419 w 731044"/>
                <a:gd name="connsiteY10" fmla="*/ 235743 h 485775"/>
                <a:gd name="connsiteX11" fmla="*/ 261938 w 731044"/>
                <a:gd name="connsiteY11" fmla="*/ 192881 h 485775"/>
                <a:gd name="connsiteX12" fmla="*/ 221456 w 731044"/>
                <a:gd name="connsiteY12" fmla="*/ 164306 h 485775"/>
                <a:gd name="connsiteX13" fmla="*/ 188119 w 731044"/>
                <a:gd name="connsiteY13" fmla="*/ 145256 h 485775"/>
                <a:gd name="connsiteX14" fmla="*/ 128588 w 731044"/>
                <a:gd name="connsiteY14" fmla="*/ 116681 h 485775"/>
                <a:gd name="connsiteX15" fmla="*/ 61913 w 731044"/>
                <a:gd name="connsiteY15" fmla="*/ 97631 h 485775"/>
                <a:gd name="connsiteX16" fmla="*/ 26194 w 731044"/>
                <a:gd name="connsiteY16" fmla="*/ 85725 h 485775"/>
                <a:gd name="connsiteX17" fmla="*/ 9525 w 731044"/>
                <a:gd name="connsiteY17" fmla="*/ 73818 h 485775"/>
                <a:gd name="connsiteX18" fmla="*/ 0 w 731044"/>
                <a:gd name="connsiteY18" fmla="*/ 57150 h 485775"/>
                <a:gd name="connsiteX19" fmla="*/ 7144 w 731044"/>
                <a:gd name="connsiteY19" fmla="*/ 38100 h 485775"/>
                <a:gd name="connsiteX20" fmla="*/ 26194 w 731044"/>
                <a:gd name="connsiteY20" fmla="*/ 28575 h 485775"/>
                <a:gd name="connsiteX21" fmla="*/ 47625 w 731044"/>
                <a:gd name="connsiteY21" fmla="*/ 23812 h 485775"/>
                <a:gd name="connsiteX22" fmla="*/ 119063 w 731044"/>
                <a:gd name="connsiteY22" fmla="*/ 35718 h 485775"/>
                <a:gd name="connsiteX23" fmla="*/ 300038 w 731044"/>
                <a:gd name="connsiteY23" fmla="*/ 71437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044" h="485775">
                  <a:moveTo>
                    <a:pt x="300038" y="71437"/>
                  </a:moveTo>
                  <a:lnTo>
                    <a:pt x="438150" y="88106"/>
                  </a:lnTo>
                  <a:lnTo>
                    <a:pt x="507206" y="90487"/>
                  </a:lnTo>
                  <a:lnTo>
                    <a:pt x="554831" y="85725"/>
                  </a:lnTo>
                  <a:lnTo>
                    <a:pt x="607219" y="69056"/>
                  </a:lnTo>
                  <a:lnTo>
                    <a:pt x="731044" y="0"/>
                  </a:lnTo>
                  <a:lnTo>
                    <a:pt x="495300" y="485775"/>
                  </a:lnTo>
                  <a:lnTo>
                    <a:pt x="464344" y="454818"/>
                  </a:lnTo>
                  <a:lnTo>
                    <a:pt x="419100" y="381000"/>
                  </a:lnTo>
                  <a:lnTo>
                    <a:pt x="357188" y="295275"/>
                  </a:lnTo>
                  <a:lnTo>
                    <a:pt x="302419" y="235743"/>
                  </a:lnTo>
                  <a:lnTo>
                    <a:pt x="261938" y="192881"/>
                  </a:lnTo>
                  <a:lnTo>
                    <a:pt x="221456" y="164306"/>
                  </a:lnTo>
                  <a:lnTo>
                    <a:pt x="188119" y="145256"/>
                  </a:lnTo>
                  <a:lnTo>
                    <a:pt x="128588" y="116681"/>
                  </a:lnTo>
                  <a:lnTo>
                    <a:pt x="61913" y="97631"/>
                  </a:lnTo>
                  <a:lnTo>
                    <a:pt x="26194" y="85725"/>
                  </a:lnTo>
                  <a:lnTo>
                    <a:pt x="9525" y="73818"/>
                  </a:lnTo>
                  <a:lnTo>
                    <a:pt x="0" y="57150"/>
                  </a:lnTo>
                  <a:lnTo>
                    <a:pt x="7144" y="38100"/>
                  </a:lnTo>
                  <a:lnTo>
                    <a:pt x="26194" y="28575"/>
                  </a:lnTo>
                  <a:lnTo>
                    <a:pt x="47625" y="23812"/>
                  </a:lnTo>
                  <a:lnTo>
                    <a:pt x="119063" y="35718"/>
                  </a:lnTo>
                  <a:lnTo>
                    <a:pt x="300038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3E2CAF3-D968-4808-B16C-C5C8DD23D041}"/>
                </a:ext>
              </a:extLst>
            </p:cNvPr>
            <p:cNvSpPr/>
            <p:nvPr/>
          </p:nvSpPr>
          <p:spPr>
            <a:xfrm rot="16200000">
              <a:off x="3324225" y="2913063"/>
              <a:ext cx="4035425" cy="1803400"/>
            </a:xfrm>
            <a:custGeom>
              <a:avLst/>
              <a:gdLst>
                <a:gd name="connsiteX0" fmla="*/ 2238451 w 4034333"/>
                <a:gd name="connsiteY0" fmla="*/ 1466698 h 1803197"/>
                <a:gd name="connsiteX1" fmla="*/ 2015337 w 4034333"/>
                <a:gd name="connsiteY1" fmla="*/ 1411834 h 1803197"/>
                <a:gd name="connsiteX2" fmla="*/ 1839773 w 4034333"/>
                <a:gd name="connsiteY2" fmla="*/ 1360627 h 1803197"/>
                <a:gd name="connsiteX3" fmla="*/ 1693469 w 4034333"/>
                <a:gd name="connsiteY3" fmla="*/ 1316736 h 1803197"/>
                <a:gd name="connsiteX4" fmla="*/ 1514246 w 4034333"/>
                <a:gd name="connsiteY4" fmla="*/ 1254557 h 1803197"/>
                <a:gd name="connsiteX5" fmla="*/ 1349654 w 4034333"/>
                <a:gd name="connsiteY5" fmla="*/ 1192378 h 1803197"/>
                <a:gd name="connsiteX6" fmla="*/ 1250899 w 4034333"/>
                <a:gd name="connsiteY6" fmla="*/ 1144829 h 1803197"/>
                <a:gd name="connsiteX7" fmla="*/ 1130198 w 4034333"/>
                <a:gd name="connsiteY7" fmla="*/ 1082650 h 1803197"/>
                <a:gd name="connsiteX8" fmla="*/ 991209 w 4034333"/>
                <a:gd name="connsiteY8" fmla="*/ 1002183 h 1803197"/>
                <a:gd name="connsiteX9" fmla="*/ 859536 w 4034333"/>
                <a:gd name="connsiteY9" fmla="*/ 910743 h 1803197"/>
                <a:gd name="connsiteX10" fmla="*/ 731520 w 4034333"/>
                <a:gd name="connsiteY10" fmla="*/ 811987 h 1803197"/>
                <a:gd name="connsiteX11" fmla="*/ 603504 w 4034333"/>
                <a:gd name="connsiteY11" fmla="*/ 709575 h 1803197"/>
                <a:gd name="connsiteX12" fmla="*/ 501091 w 4034333"/>
                <a:gd name="connsiteY12" fmla="*/ 610819 h 1803197"/>
                <a:gd name="connsiteX13" fmla="*/ 409651 w 4034333"/>
                <a:gd name="connsiteY13" fmla="*/ 523037 h 1803197"/>
                <a:gd name="connsiteX14" fmla="*/ 299923 w 4034333"/>
                <a:gd name="connsiteY14" fmla="*/ 409651 h 1803197"/>
                <a:gd name="connsiteX15" fmla="*/ 197510 w 4034333"/>
                <a:gd name="connsiteY15" fmla="*/ 292608 h 1803197"/>
                <a:gd name="connsiteX16" fmla="*/ 84125 w 4034333"/>
                <a:gd name="connsiteY16" fmla="*/ 157277 h 1803197"/>
                <a:gd name="connsiteX17" fmla="*/ 29261 w 4034333"/>
                <a:gd name="connsiteY17" fmla="*/ 91440 h 1803197"/>
                <a:gd name="connsiteX18" fmla="*/ 14630 w 4034333"/>
                <a:gd name="connsiteY18" fmla="*/ 69495 h 1803197"/>
                <a:gd name="connsiteX19" fmla="*/ 3657 w 4034333"/>
                <a:gd name="connsiteY19" fmla="*/ 47549 h 1803197"/>
                <a:gd name="connsiteX20" fmla="*/ 0 w 4034333"/>
                <a:gd name="connsiteY20" fmla="*/ 29261 h 1803197"/>
                <a:gd name="connsiteX21" fmla="*/ 0 w 4034333"/>
                <a:gd name="connsiteY21" fmla="*/ 14631 h 1803197"/>
                <a:gd name="connsiteX22" fmla="*/ 10973 w 4034333"/>
                <a:gd name="connsiteY22" fmla="*/ 0 h 1803197"/>
                <a:gd name="connsiteX23" fmla="*/ 25603 w 4034333"/>
                <a:gd name="connsiteY23" fmla="*/ 0 h 1803197"/>
                <a:gd name="connsiteX24" fmla="*/ 47549 w 4034333"/>
                <a:gd name="connsiteY24" fmla="*/ 7315 h 1803197"/>
                <a:gd name="connsiteX25" fmla="*/ 87782 w 4034333"/>
                <a:gd name="connsiteY25" fmla="*/ 43891 h 1803197"/>
                <a:gd name="connsiteX26" fmla="*/ 175565 w 4034333"/>
                <a:gd name="connsiteY26" fmla="*/ 131674 h 1803197"/>
                <a:gd name="connsiteX27" fmla="*/ 267005 w 4034333"/>
                <a:gd name="connsiteY27" fmla="*/ 219456 h 1803197"/>
                <a:gd name="connsiteX28" fmla="*/ 384048 w 4034333"/>
                <a:gd name="connsiteY28" fmla="*/ 321869 h 1803197"/>
                <a:gd name="connsiteX29" fmla="*/ 512064 w 4034333"/>
                <a:gd name="connsiteY29" fmla="*/ 435255 h 1803197"/>
                <a:gd name="connsiteX30" fmla="*/ 632765 w 4034333"/>
                <a:gd name="connsiteY30" fmla="*/ 534010 h 1803197"/>
                <a:gd name="connsiteX31" fmla="*/ 735177 w 4034333"/>
                <a:gd name="connsiteY31" fmla="*/ 610819 h 1803197"/>
                <a:gd name="connsiteX32" fmla="*/ 826617 w 4034333"/>
                <a:gd name="connsiteY32" fmla="*/ 680314 h 1803197"/>
                <a:gd name="connsiteX33" fmla="*/ 940003 w 4034333"/>
                <a:gd name="connsiteY33" fmla="*/ 753466 h 1803197"/>
                <a:gd name="connsiteX34" fmla="*/ 1053389 w 4034333"/>
                <a:gd name="connsiteY34" fmla="*/ 819303 h 1803197"/>
                <a:gd name="connsiteX35" fmla="*/ 1170432 w 4034333"/>
                <a:gd name="connsiteY35" fmla="*/ 885139 h 1803197"/>
                <a:gd name="connsiteX36" fmla="*/ 1298448 w 4034333"/>
                <a:gd name="connsiteY36" fmla="*/ 943661 h 1803197"/>
                <a:gd name="connsiteX37" fmla="*/ 1459382 w 4034333"/>
                <a:gd name="connsiteY37" fmla="*/ 1009498 h 1803197"/>
                <a:gd name="connsiteX38" fmla="*/ 1623974 w 4034333"/>
                <a:gd name="connsiteY38" fmla="*/ 1068019 h 1803197"/>
                <a:gd name="connsiteX39" fmla="*/ 1781251 w 4034333"/>
                <a:gd name="connsiteY39" fmla="*/ 1119226 h 1803197"/>
                <a:gd name="connsiteX40" fmla="*/ 1953158 w 4034333"/>
                <a:gd name="connsiteY40" fmla="*/ 1166775 h 1803197"/>
                <a:gd name="connsiteX41" fmla="*/ 2165299 w 4034333"/>
                <a:gd name="connsiteY41" fmla="*/ 1221639 h 1803197"/>
                <a:gd name="connsiteX42" fmla="*/ 2377440 w 4034333"/>
                <a:gd name="connsiteY42" fmla="*/ 1269187 h 1803197"/>
                <a:gd name="connsiteX43" fmla="*/ 2585923 w 4034333"/>
                <a:gd name="connsiteY43" fmla="*/ 1309421 h 1803197"/>
                <a:gd name="connsiteX44" fmla="*/ 2768803 w 4034333"/>
                <a:gd name="connsiteY44" fmla="*/ 1331367 h 1803197"/>
                <a:gd name="connsiteX45" fmla="*/ 2984601 w 4034333"/>
                <a:gd name="connsiteY45" fmla="*/ 1367943 h 1803197"/>
                <a:gd name="connsiteX46" fmla="*/ 3174797 w 4034333"/>
                <a:gd name="connsiteY46" fmla="*/ 1400861 h 1803197"/>
                <a:gd name="connsiteX47" fmla="*/ 3324758 w 4034333"/>
                <a:gd name="connsiteY47" fmla="*/ 1419149 h 1803197"/>
                <a:gd name="connsiteX48" fmla="*/ 3474720 w 4034333"/>
                <a:gd name="connsiteY48" fmla="*/ 1433779 h 1803197"/>
                <a:gd name="connsiteX49" fmla="*/ 3650285 w 4034333"/>
                <a:gd name="connsiteY49" fmla="*/ 1444752 h 1803197"/>
                <a:gd name="connsiteX50" fmla="*/ 3756355 w 4034333"/>
                <a:gd name="connsiteY50" fmla="*/ 1444752 h 1803197"/>
                <a:gd name="connsiteX51" fmla="*/ 3825849 w 4034333"/>
                <a:gd name="connsiteY51" fmla="*/ 1437437 h 1803197"/>
                <a:gd name="connsiteX52" fmla="*/ 3855110 w 4034333"/>
                <a:gd name="connsiteY52" fmla="*/ 1422807 h 1803197"/>
                <a:gd name="connsiteX53" fmla="*/ 3899001 w 4034333"/>
                <a:gd name="connsiteY53" fmla="*/ 1360627 h 1803197"/>
                <a:gd name="connsiteX54" fmla="*/ 3939235 w 4034333"/>
                <a:gd name="connsiteY54" fmla="*/ 1313079 h 1803197"/>
                <a:gd name="connsiteX55" fmla="*/ 3972153 w 4034333"/>
                <a:gd name="connsiteY55" fmla="*/ 1280160 h 1803197"/>
                <a:gd name="connsiteX56" fmla="*/ 3997757 w 4034333"/>
                <a:gd name="connsiteY56" fmla="*/ 1272845 h 1803197"/>
                <a:gd name="connsiteX57" fmla="*/ 4008729 w 4034333"/>
                <a:gd name="connsiteY57" fmla="*/ 1272845 h 1803197"/>
                <a:gd name="connsiteX58" fmla="*/ 4023360 w 4034333"/>
                <a:gd name="connsiteY58" fmla="*/ 1280160 h 1803197"/>
                <a:gd name="connsiteX59" fmla="*/ 4034333 w 4034333"/>
                <a:gd name="connsiteY59" fmla="*/ 1298448 h 1803197"/>
                <a:gd name="connsiteX60" fmla="*/ 4034333 w 4034333"/>
                <a:gd name="connsiteY60" fmla="*/ 1327709 h 1803197"/>
                <a:gd name="connsiteX61" fmla="*/ 4019702 w 4034333"/>
                <a:gd name="connsiteY61" fmla="*/ 1389888 h 1803197"/>
                <a:gd name="connsiteX62" fmla="*/ 3983126 w 4034333"/>
                <a:gd name="connsiteY62" fmla="*/ 1495959 h 1803197"/>
                <a:gd name="connsiteX63" fmla="*/ 3950208 w 4034333"/>
                <a:gd name="connsiteY63" fmla="*/ 1594714 h 1803197"/>
                <a:gd name="connsiteX64" fmla="*/ 3909974 w 4034333"/>
                <a:gd name="connsiteY64" fmla="*/ 1678839 h 1803197"/>
                <a:gd name="connsiteX65" fmla="*/ 3877056 w 4034333"/>
                <a:gd name="connsiteY65" fmla="*/ 1733703 h 1803197"/>
                <a:gd name="connsiteX66" fmla="*/ 3836822 w 4034333"/>
                <a:gd name="connsiteY66" fmla="*/ 1777594 h 1803197"/>
                <a:gd name="connsiteX67" fmla="*/ 3807561 w 4034333"/>
                <a:gd name="connsiteY67" fmla="*/ 1795882 h 1803197"/>
                <a:gd name="connsiteX68" fmla="*/ 3781958 w 4034333"/>
                <a:gd name="connsiteY68" fmla="*/ 1803197 h 1803197"/>
                <a:gd name="connsiteX69" fmla="*/ 3756355 w 4034333"/>
                <a:gd name="connsiteY69" fmla="*/ 1803197 h 1803197"/>
                <a:gd name="connsiteX70" fmla="*/ 3723437 w 4034333"/>
                <a:gd name="connsiteY70" fmla="*/ 1781251 h 1803197"/>
                <a:gd name="connsiteX71" fmla="*/ 3664915 w 4034333"/>
                <a:gd name="connsiteY71" fmla="*/ 1741018 h 1803197"/>
                <a:gd name="connsiteX72" fmla="*/ 3624681 w 4034333"/>
                <a:gd name="connsiteY72" fmla="*/ 1715415 h 1803197"/>
                <a:gd name="connsiteX73" fmla="*/ 3580790 w 4034333"/>
                <a:gd name="connsiteY73" fmla="*/ 1700784 h 1803197"/>
                <a:gd name="connsiteX74" fmla="*/ 3460089 w 4034333"/>
                <a:gd name="connsiteY74" fmla="*/ 1678839 h 1803197"/>
                <a:gd name="connsiteX75" fmla="*/ 3364992 w 4034333"/>
                <a:gd name="connsiteY75" fmla="*/ 1671523 h 1803197"/>
                <a:gd name="connsiteX76" fmla="*/ 3262579 w 4034333"/>
                <a:gd name="connsiteY76" fmla="*/ 1653235 h 1803197"/>
                <a:gd name="connsiteX77" fmla="*/ 3083357 w 4034333"/>
                <a:gd name="connsiteY77" fmla="*/ 1616659 h 1803197"/>
                <a:gd name="connsiteX78" fmla="*/ 2922422 w 4034333"/>
                <a:gd name="connsiteY78" fmla="*/ 1591056 h 1803197"/>
                <a:gd name="connsiteX79" fmla="*/ 2794406 w 4034333"/>
                <a:gd name="connsiteY79" fmla="*/ 1576426 h 1803197"/>
                <a:gd name="connsiteX80" fmla="*/ 2651760 w 4034333"/>
                <a:gd name="connsiteY80" fmla="*/ 1558138 h 1803197"/>
                <a:gd name="connsiteX81" fmla="*/ 2238451 w 4034333"/>
                <a:gd name="connsiteY81" fmla="*/ 1466698 h 18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34333" h="1803197">
                  <a:moveTo>
                    <a:pt x="2238451" y="1466698"/>
                  </a:moveTo>
                  <a:lnTo>
                    <a:pt x="2015337" y="1411834"/>
                  </a:lnTo>
                  <a:lnTo>
                    <a:pt x="1839773" y="1360627"/>
                  </a:lnTo>
                  <a:lnTo>
                    <a:pt x="1693469" y="1316736"/>
                  </a:lnTo>
                  <a:lnTo>
                    <a:pt x="1514246" y="1254557"/>
                  </a:lnTo>
                  <a:lnTo>
                    <a:pt x="1349654" y="1192378"/>
                  </a:lnTo>
                  <a:lnTo>
                    <a:pt x="1250899" y="1144829"/>
                  </a:lnTo>
                  <a:lnTo>
                    <a:pt x="1130198" y="1082650"/>
                  </a:lnTo>
                  <a:lnTo>
                    <a:pt x="991209" y="1002183"/>
                  </a:lnTo>
                  <a:lnTo>
                    <a:pt x="859536" y="910743"/>
                  </a:lnTo>
                  <a:lnTo>
                    <a:pt x="731520" y="811987"/>
                  </a:lnTo>
                  <a:lnTo>
                    <a:pt x="603504" y="709575"/>
                  </a:lnTo>
                  <a:lnTo>
                    <a:pt x="501091" y="610819"/>
                  </a:lnTo>
                  <a:lnTo>
                    <a:pt x="409651" y="523037"/>
                  </a:lnTo>
                  <a:lnTo>
                    <a:pt x="299923" y="409651"/>
                  </a:lnTo>
                  <a:lnTo>
                    <a:pt x="197510" y="292608"/>
                  </a:lnTo>
                  <a:lnTo>
                    <a:pt x="84125" y="157277"/>
                  </a:lnTo>
                  <a:lnTo>
                    <a:pt x="29261" y="91440"/>
                  </a:lnTo>
                  <a:lnTo>
                    <a:pt x="14630" y="69495"/>
                  </a:lnTo>
                  <a:lnTo>
                    <a:pt x="3657" y="47549"/>
                  </a:lnTo>
                  <a:lnTo>
                    <a:pt x="0" y="29261"/>
                  </a:lnTo>
                  <a:lnTo>
                    <a:pt x="0" y="14631"/>
                  </a:lnTo>
                  <a:lnTo>
                    <a:pt x="10973" y="0"/>
                  </a:lnTo>
                  <a:lnTo>
                    <a:pt x="25603" y="0"/>
                  </a:lnTo>
                  <a:lnTo>
                    <a:pt x="47549" y="7315"/>
                  </a:lnTo>
                  <a:lnTo>
                    <a:pt x="87782" y="43891"/>
                  </a:lnTo>
                  <a:lnTo>
                    <a:pt x="175565" y="131674"/>
                  </a:lnTo>
                  <a:lnTo>
                    <a:pt x="267005" y="219456"/>
                  </a:lnTo>
                  <a:lnTo>
                    <a:pt x="384048" y="321869"/>
                  </a:lnTo>
                  <a:lnTo>
                    <a:pt x="512064" y="435255"/>
                  </a:lnTo>
                  <a:lnTo>
                    <a:pt x="632765" y="534010"/>
                  </a:lnTo>
                  <a:lnTo>
                    <a:pt x="735177" y="610819"/>
                  </a:lnTo>
                  <a:lnTo>
                    <a:pt x="826617" y="680314"/>
                  </a:lnTo>
                  <a:lnTo>
                    <a:pt x="940003" y="753466"/>
                  </a:lnTo>
                  <a:lnTo>
                    <a:pt x="1053389" y="819303"/>
                  </a:lnTo>
                  <a:lnTo>
                    <a:pt x="1170432" y="885139"/>
                  </a:lnTo>
                  <a:lnTo>
                    <a:pt x="1298448" y="943661"/>
                  </a:lnTo>
                  <a:lnTo>
                    <a:pt x="1459382" y="1009498"/>
                  </a:lnTo>
                  <a:lnTo>
                    <a:pt x="1623974" y="1068019"/>
                  </a:lnTo>
                  <a:lnTo>
                    <a:pt x="1781251" y="1119226"/>
                  </a:lnTo>
                  <a:lnTo>
                    <a:pt x="1953158" y="1166775"/>
                  </a:lnTo>
                  <a:lnTo>
                    <a:pt x="2165299" y="1221639"/>
                  </a:lnTo>
                  <a:lnTo>
                    <a:pt x="2377440" y="1269187"/>
                  </a:lnTo>
                  <a:lnTo>
                    <a:pt x="2585923" y="1309421"/>
                  </a:lnTo>
                  <a:lnTo>
                    <a:pt x="2768803" y="1331367"/>
                  </a:lnTo>
                  <a:lnTo>
                    <a:pt x="2984601" y="1367943"/>
                  </a:lnTo>
                  <a:lnTo>
                    <a:pt x="3174797" y="1400861"/>
                  </a:lnTo>
                  <a:lnTo>
                    <a:pt x="3324758" y="1419149"/>
                  </a:lnTo>
                  <a:lnTo>
                    <a:pt x="3474720" y="1433779"/>
                  </a:lnTo>
                  <a:lnTo>
                    <a:pt x="3650285" y="1444752"/>
                  </a:lnTo>
                  <a:lnTo>
                    <a:pt x="3756355" y="1444752"/>
                  </a:lnTo>
                  <a:lnTo>
                    <a:pt x="3825849" y="1437437"/>
                  </a:lnTo>
                  <a:lnTo>
                    <a:pt x="3855110" y="1422807"/>
                  </a:lnTo>
                  <a:lnTo>
                    <a:pt x="3899001" y="1360627"/>
                  </a:lnTo>
                  <a:lnTo>
                    <a:pt x="3939235" y="1313079"/>
                  </a:lnTo>
                  <a:lnTo>
                    <a:pt x="3972153" y="1280160"/>
                  </a:lnTo>
                  <a:lnTo>
                    <a:pt x="3997757" y="1272845"/>
                  </a:lnTo>
                  <a:lnTo>
                    <a:pt x="4008729" y="1272845"/>
                  </a:lnTo>
                  <a:lnTo>
                    <a:pt x="4023360" y="1280160"/>
                  </a:lnTo>
                  <a:lnTo>
                    <a:pt x="4034333" y="1298448"/>
                  </a:lnTo>
                  <a:lnTo>
                    <a:pt x="4034333" y="1327709"/>
                  </a:lnTo>
                  <a:lnTo>
                    <a:pt x="4019702" y="1389888"/>
                  </a:lnTo>
                  <a:lnTo>
                    <a:pt x="3983126" y="1495959"/>
                  </a:lnTo>
                  <a:lnTo>
                    <a:pt x="3950208" y="1594714"/>
                  </a:lnTo>
                  <a:lnTo>
                    <a:pt x="3909974" y="1678839"/>
                  </a:lnTo>
                  <a:lnTo>
                    <a:pt x="3877056" y="1733703"/>
                  </a:lnTo>
                  <a:lnTo>
                    <a:pt x="3836822" y="1777594"/>
                  </a:lnTo>
                  <a:lnTo>
                    <a:pt x="3807561" y="1795882"/>
                  </a:lnTo>
                  <a:lnTo>
                    <a:pt x="3781958" y="1803197"/>
                  </a:lnTo>
                  <a:lnTo>
                    <a:pt x="3756355" y="1803197"/>
                  </a:lnTo>
                  <a:lnTo>
                    <a:pt x="3723437" y="1781251"/>
                  </a:lnTo>
                  <a:lnTo>
                    <a:pt x="3664915" y="1741018"/>
                  </a:lnTo>
                  <a:lnTo>
                    <a:pt x="3624681" y="1715415"/>
                  </a:lnTo>
                  <a:lnTo>
                    <a:pt x="3580790" y="1700784"/>
                  </a:lnTo>
                  <a:lnTo>
                    <a:pt x="3460089" y="1678839"/>
                  </a:lnTo>
                  <a:lnTo>
                    <a:pt x="3364992" y="1671523"/>
                  </a:lnTo>
                  <a:lnTo>
                    <a:pt x="3262579" y="1653235"/>
                  </a:lnTo>
                  <a:lnTo>
                    <a:pt x="3083357" y="1616659"/>
                  </a:lnTo>
                  <a:lnTo>
                    <a:pt x="2922422" y="1591056"/>
                  </a:lnTo>
                  <a:lnTo>
                    <a:pt x="2794406" y="1576426"/>
                  </a:lnTo>
                  <a:lnTo>
                    <a:pt x="2651760" y="1558138"/>
                  </a:lnTo>
                  <a:lnTo>
                    <a:pt x="2238451" y="146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0A644A5A-573F-4366-8F6F-23C929F335DA}"/>
              </a:ext>
            </a:extLst>
          </p:cNvPr>
          <p:cNvSpPr/>
          <p:nvPr/>
        </p:nvSpPr>
        <p:spPr>
          <a:xfrm>
            <a:off x="2941638" y="1585913"/>
            <a:ext cx="1116012" cy="504825"/>
          </a:xfrm>
          <a:custGeom>
            <a:avLst/>
            <a:gdLst>
              <a:gd name="connsiteX0" fmla="*/ 711994 w 1116806"/>
              <a:gd name="connsiteY0" fmla="*/ 185737 h 504825"/>
              <a:gd name="connsiteX1" fmla="*/ 592931 w 1116806"/>
              <a:gd name="connsiteY1" fmla="*/ 164306 h 504825"/>
              <a:gd name="connsiteX2" fmla="*/ 473869 w 1116806"/>
              <a:gd name="connsiteY2" fmla="*/ 140493 h 504825"/>
              <a:gd name="connsiteX3" fmla="*/ 371475 w 1116806"/>
              <a:gd name="connsiteY3" fmla="*/ 114300 h 504825"/>
              <a:gd name="connsiteX4" fmla="*/ 266700 w 1116806"/>
              <a:gd name="connsiteY4" fmla="*/ 85725 h 504825"/>
              <a:gd name="connsiteX5" fmla="*/ 169069 w 1116806"/>
              <a:gd name="connsiteY5" fmla="*/ 54768 h 504825"/>
              <a:gd name="connsiteX6" fmla="*/ 66675 w 1116806"/>
              <a:gd name="connsiteY6" fmla="*/ 14287 h 504825"/>
              <a:gd name="connsiteX7" fmla="*/ 38100 w 1116806"/>
              <a:gd name="connsiteY7" fmla="*/ 2381 h 504825"/>
              <a:gd name="connsiteX8" fmla="*/ 26194 w 1116806"/>
              <a:gd name="connsiteY8" fmla="*/ 0 h 504825"/>
              <a:gd name="connsiteX9" fmla="*/ 14287 w 1116806"/>
              <a:gd name="connsiteY9" fmla="*/ 0 h 504825"/>
              <a:gd name="connsiteX10" fmla="*/ 4762 w 1116806"/>
              <a:gd name="connsiteY10" fmla="*/ 2381 h 504825"/>
              <a:gd name="connsiteX11" fmla="*/ 0 w 1116806"/>
              <a:gd name="connsiteY11" fmla="*/ 16668 h 504825"/>
              <a:gd name="connsiteX12" fmla="*/ 9525 w 1116806"/>
              <a:gd name="connsiteY12" fmla="*/ 45243 h 504825"/>
              <a:gd name="connsiteX13" fmla="*/ 33337 w 1116806"/>
              <a:gd name="connsiteY13" fmla="*/ 78581 h 504825"/>
              <a:gd name="connsiteX14" fmla="*/ 76200 w 1116806"/>
              <a:gd name="connsiteY14" fmla="*/ 123825 h 504825"/>
              <a:gd name="connsiteX15" fmla="*/ 147637 w 1116806"/>
              <a:gd name="connsiteY15" fmla="*/ 180975 h 504825"/>
              <a:gd name="connsiteX16" fmla="*/ 230981 w 1116806"/>
              <a:gd name="connsiteY16" fmla="*/ 235743 h 504825"/>
              <a:gd name="connsiteX17" fmla="*/ 302419 w 1116806"/>
              <a:gd name="connsiteY17" fmla="*/ 276225 h 504825"/>
              <a:gd name="connsiteX18" fmla="*/ 419100 w 1116806"/>
              <a:gd name="connsiteY18" fmla="*/ 330993 h 504825"/>
              <a:gd name="connsiteX19" fmla="*/ 552450 w 1116806"/>
              <a:gd name="connsiteY19" fmla="*/ 388143 h 504825"/>
              <a:gd name="connsiteX20" fmla="*/ 700087 w 1116806"/>
              <a:gd name="connsiteY20" fmla="*/ 440531 h 504825"/>
              <a:gd name="connsiteX21" fmla="*/ 823912 w 1116806"/>
              <a:gd name="connsiteY21" fmla="*/ 478631 h 504825"/>
              <a:gd name="connsiteX22" fmla="*/ 892969 w 1116806"/>
              <a:gd name="connsiteY22" fmla="*/ 495300 h 504825"/>
              <a:gd name="connsiteX23" fmla="*/ 940594 w 1116806"/>
              <a:gd name="connsiteY23" fmla="*/ 504825 h 504825"/>
              <a:gd name="connsiteX24" fmla="*/ 973931 w 1116806"/>
              <a:gd name="connsiteY24" fmla="*/ 502443 h 504825"/>
              <a:gd name="connsiteX25" fmla="*/ 1004887 w 1116806"/>
              <a:gd name="connsiteY25" fmla="*/ 502443 h 504825"/>
              <a:gd name="connsiteX26" fmla="*/ 1042987 w 1116806"/>
              <a:gd name="connsiteY26" fmla="*/ 492918 h 504825"/>
              <a:gd name="connsiteX27" fmla="*/ 1064419 w 1116806"/>
              <a:gd name="connsiteY27" fmla="*/ 483393 h 504825"/>
              <a:gd name="connsiteX28" fmla="*/ 1088231 w 1116806"/>
              <a:gd name="connsiteY28" fmla="*/ 471487 h 504825"/>
              <a:gd name="connsiteX29" fmla="*/ 1107281 w 1116806"/>
              <a:gd name="connsiteY29" fmla="*/ 452437 h 504825"/>
              <a:gd name="connsiteX30" fmla="*/ 1114425 w 1116806"/>
              <a:gd name="connsiteY30" fmla="*/ 431006 h 504825"/>
              <a:gd name="connsiteX31" fmla="*/ 1116806 w 1116806"/>
              <a:gd name="connsiteY31" fmla="*/ 402431 h 504825"/>
              <a:gd name="connsiteX32" fmla="*/ 1112044 w 1116806"/>
              <a:gd name="connsiteY32" fmla="*/ 373856 h 504825"/>
              <a:gd name="connsiteX33" fmla="*/ 1107281 w 1116806"/>
              <a:gd name="connsiteY33" fmla="*/ 357187 h 504825"/>
              <a:gd name="connsiteX34" fmla="*/ 1095375 w 1116806"/>
              <a:gd name="connsiteY34" fmla="*/ 333375 h 504825"/>
              <a:gd name="connsiteX35" fmla="*/ 1076325 w 1116806"/>
              <a:gd name="connsiteY35" fmla="*/ 314325 h 504825"/>
              <a:gd name="connsiteX36" fmla="*/ 1028700 w 1116806"/>
              <a:gd name="connsiteY36" fmla="*/ 278606 h 504825"/>
              <a:gd name="connsiteX37" fmla="*/ 969169 w 1116806"/>
              <a:gd name="connsiteY37" fmla="*/ 240506 h 504825"/>
              <a:gd name="connsiteX38" fmla="*/ 916781 w 1116806"/>
              <a:gd name="connsiteY38" fmla="*/ 216693 h 504825"/>
              <a:gd name="connsiteX39" fmla="*/ 864394 w 1116806"/>
              <a:gd name="connsiteY39" fmla="*/ 209550 h 504825"/>
              <a:gd name="connsiteX40" fmla="*/ 711994 w 1116806"/>
              <a:gd name="connsiteY40" fmla="*/ 185737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16806" h="504825">
                <a:moveTo>
                  <a:pt x="711994" y="185737"/>
                </a:moveTo>
                <a:lnTo>
                  <a:pt x="592931" y="164306"/>
                </a:lnTo>
                <a:lnTo>
                  <a:pt x="473869" y="140493"/>
                </a:lnTo>
                <a:lnTo>
                  <a:pt x="371475" y="114300"/>
                </a:lnTo>
                <a:lnTo>
                  <a:pt x="266700" y="85725"/>
                </a:lnTo>
                <a:lnTo>
                  <a:pt x="169069" y="54768"/>
                </a:lnTo>
                <a:lnTo>
                  <a:pt x="66675" y="14287"/>
                </a:lnTo>
                <a:lnTo>
                  <a:pt x="38100" y="2381"/>
                </a:lnTo>
                <a:lnTo>
                  <a:pt x="26194" y="0"/>
                </a:lnTo>
                <a:lnTo>
                  <a:pt x="14287" y="0"/>
                </a:lnTo>
                <a:lnTo>
                  <a:pt x="4762" y="2381"/>
                </a:lnTo>
                <a:lnTo>
                  <a:pt x="0" y="16668"/>
                </a:lnTo>
                <a:lnTo>
                  <a:pt x="9525" y="45243"/>
                </a:lnTo>
                <a:lnTo>
                  <a:pt x="33337" y="78581"/>
                </a:lnTo>
                <a:lnTo>
                  <a:pt x="76200" y="123825"/>
                </a:lnTo>
                <a:lnTo>
                  <a:pt x="147637" y="180975"/>
                </a:lnTo>
                <a:lnTo>
                  <a:pt x="230981" y="235743"/>
                </a:lnTo>
                <a:lnTo>
                  <a:pt x="302419" y="276225"/>
                </a:lnTo>
                <a:lnTo>
                  <a:pt x="419100" y="330993"/>
                </a:lnTo>
                <a:lnTo>
                  <a:pt x="552450" y="388143"/>
                </a:lnTo>
                <a:lnTo>
                  <a:pt x="700087" y="440531"/>
                </a:lnTo>
                <a:lnTo>
                  <a:pt x="823912" y="478631"/>
                </a:lnTo>
                <a:lnTo>
                  <a:pt x="892969" y="495300"/>
                </a:lnTo>
                <a:lnTo>
                  <a:pt x="940594" y="504825"/>
                </a:lnTo>
                <a:lnTo>
                  <a:pt x="973931" y="502443"/>
                </a:lnTo>
                <a:lnTo>
                  <a:pt x="1004887" y="502443"/>
                </a:lnTo>
                <a:lnTo>
                  <a:pt x="1042987" y="492918"/>
                </a:lnTo>
                <a:lnTo>
                  <a:pt x="1064419" y="483393"/>
                </a:lnTo>
                <a:lnTo>
                  <a:pt x="1088231" y="471487"/>
                </a:lnTo>
                <a:lnTo>
                  <a:pt x="1107281" y="452437"/>
                </a:lnTo>
                <a:lnTo>
                  <a:pt x="1114425" y="431006"/>
                </a:lnTo>
                <a:lnTo>
                  <a:pt x="1116806" y="402431"/>
                </a:lnTo>
                <a:lnTo>
                  <a:pt x="1112044" y="373856"/>
                </a:lnTo>
                <a:lnTo>
                  <a:pt x="1107281" y="357187"/>
                </a:lnTo>
                <a:lnTo>
                  <a:pt x="1095375" y="333375"/>
                </a:lnTo>
                <a:lnTo>
                  <a:pt x="1076325" y="314325"/>
                </a:lnTo>
                <a:lnTo>
                  <a:pt x="1028700" y="278606"/>
                </a:lnTo>
                <a:lnTo>
                  <a:pt x="969169" y="240506"/>
                </a:lnTo>
                <a:lnTo>
                  <a:pt x="916781" y="216693"/>
                </a:lnTo>
                <a:lnTo>
                  <a:pt x="864394" y="209550"/>
                </a:lnTo>
                <a:lnTo>
                  <a:pt x="711994" y="1857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B1256C3-3435-4528-91D7-A700588A6BB5}"/>
              </a:ext>
            </a:extLst>
          </p:cNvPr>
          <p:cNvSpPr/>
          <p:nvPr/>
        </p:nvSpPr>
        <p:spPr>
          <a:xfrm>
            <a:off x="2409825" y="2490788"/>
            <a:ext cx="1943100" cy="557212"/>
          </a:xfrm>
          <a:custGeom>
            <a:avLst/>
            <a:gdLst>
              <a:gd name="connsiteX0" fmla="*/ 1173956 w 1943100"/>
              <a:gd name="connsiteY0" fmla="*/ 135731 h 557212"/>
              <a:gd name="connsiteX1" fmla="*/ 1023938 w 1943100"/>
              <a:gd name="connsiteY1" fmla="*/ 173831 h 557212"/>
              <a:gd name="connsiteX2" fmla="*/ 771525 w 1943100"/>
              <a:gd name="connsiteY2" fmla="*/ 233362 h 557212"/>
              <a:gd name="connsiteX3" fmla="*/ 600075 w 1943100"/>
              <a:gd name="connsiteY3" fmla="*/ 271462 h 557212"/>
              <a:gd name="connsiteX4" fmla="*/ 400050 w 1943100"/>
              <a:gd name="connsiteY4" fmla="*/ 314325 h 557212"/>
              <a:gd name="connsiteX5" fmla="*/ 307181 w 1943100"/>
              <a:gd name="connsiteY5" fmla="*/ 335756 h 557212"/>
              <a:gd name="connsiteX6" fmla="*/ 283369 w 1943100"/>
              <a:gd name="connsiteY6" fmla="*/ 333375 h 557212"/>
              <a:gd name="connsiteX7" fmla="*/ 242888 w 1943100"/>
              <a:gd name="connsiteY7" fmla="*/ 326231 h 557212"/>
              <a:gd name="connsiteX8" fmla="*/ 192881 w 1943100"/>
              <a:gd name="connsiteY8" fmla="*/ 316706 h 557212"/>
              <a:gd name="connsiteX9" fmla="*/ 135731 w 1943100"/>
              <a:gd name="connsiteY9" fmla="*/ 300037 h 557212"/>
              <a:gd name="connsiteX10" fmla="*/ 73819 w 1943100"/>
              <a:gd name="connsiteY10" fmla="*/ 276225 h 557212"/>
              <a:gd name="connsiteX11" fmla="*/ 38100 w 1943100"/>
              <a:gd name="connsiteY11" fmla="*/ 259556 h 557212"/>
              <a:gd name="connsiteX12" fmla="*/ 26194 w 1943100"/>
              <a:gd name="connsiteY12" fmla="*/ 254793 h 557212"/>
              <a:gd name="connsiteX13" fmla="*/ 11906 w 1943100"/>
              <a:gd name="connsiteY13" fmla="*/ 252412 h 557212"/>
              <a:gd name="connsiteX14" fmla="*/ 2381 w 1943100"/>
              <a:gd name="connsiteY14" fmla="*/ 254793 h 557212"/>
              <a:gd name="connsiteX15" fmla="*/ 0 w 1943100"/>
              <a:gd name="connsiteY15" fmla="*/ 261937 h 557212"/>
              <a:gd name="connsiteX16" fmla="*/ 0 w 1943100"/>
              <a:gd name="connsiteY16" fmla="*/ 276225 h 557212"/>
              <a:gd name="connsiteX17" fmla="*/ 4763 w 1943100"/>
              <a:gd name="connsiteY17" fmla="*/ 295275 h 557212"/>
              <a:gd name="connsiteX18" fmla="*/ 28575 w 1943100"/>
              <a:gd name="connsiteY18" fmla="*/ 330993 h 557212"/>
              <a:gd name="connsiteX19" fmla="*/ 78581 w 1943100"/>
              <a:gd name="connsiteY19" fmla="*/ 385762 h 557212"/>
              <a:gd name="connsiteX20" fmla="*/ 121444 w 1943100"/>
              <a:gd name="connsiteY20" fmla="*/ 423862 h 557212"/>
              <a:gd name="connsiteX21" fmla="*/ 159544 w 1943100"/>
              <a:gd name="connsiteY21" fmla="*/ 454818 h 557212"/>
              <a:gd name="connsiteX22" fmla="*/ 216694 w 1943100"/>
              <a:gd name="connsiteY22" fmla="*/ 490537 h 557212"/>
              <a:gd name="connsiteX23" fmla="*/ 266700 w 1943100"/>
              <a:gd name="connsiteY23" fmla="*/ 514350 h 557212"/>
              <a:gd name="connsiteX24" fmla="*/ 333375 w 1943100"/>
              <a:gd name="connsiteY24" fmla="*/ 540543 h 557212"/>
              <a:gd name="connsiteX25" fmla="*/ 383381 w 1943100"/>
              <a:gd name="connsiteY25" fmla="*/ 554831 h 557212"/>
              <a:gd name="connsiteX26" fmla="*/ 395288 w 1943100"/>
              <a:gd name="connsiteY26" fmla="*/ 557212 h 557212"/>
              <a:gd name="connsiteX27" fmla="*/ 438150 w 1943100"/>
              <a:gd name="connsiteY27" fmla="*/ 545306 h 557212"/>
              <a:gd name="connsiteX28" fmla="*/ 516731 w 1943100"/>
              <a:gd name="connsiteY28" fmla="*/ 519112 h 557212"/>
              <a:gd name="connsiteX29" fmla="*/ 614363 w 1943100"/>
              <a:gd name="connsiteY29" fmla="*/ 478631 h 557212"/>
              <a:gd name="connsiteX30" fmla="*/ 676275 w 1943100"/>
              <a:gd name="connsiteY30" fmla="*/ 457200 h 557212"/>
              <a:gd name="connsiteX31" fmla="*/ 797719 w 1943100"/>
              <a:gd name="connsiteY31" fmla="*/ 419100 h 557212"/>
              <a:gd name="connsiteX32" fmla="*/ 897731 w 1943100"/>
              <a:gd name="connsiteY32" fmla="*/ 388143 h 557212"/>
              <a:gd name="connsiteX33" fmla="*/ 1038225 w 1943100"/>
              <a:gd name="connsiteY33" fmla="*/ 352425 h 557212"/>
              <a:gd name="connsiteX34" fmla="*/ 1171575 w 1943100"/>
              <a:gd name="connsiteY34" fmla="*/ 323850 h 557212"/>
              <a:gd name="connsiteX35" fmla="*/ 1295400 w 1943100"/>
              <a:gd name="connsiteY35" fmla="*/ 300037 h 557212"/>
              <a:gd name="connsiteX36" fmla="*/ 1416844 w 1943100"/>
              <a:gd name="connsiteY36" fmla="*/ 278606 h 557212"/>
              <a:gd name="connsiteX37" fmla="*/ 1531144 w 1943100"/>
              <a:gd name="connsiteY37" fmla="*/ 261937 h 557212"/>
              <a:gd name="connsiteX38" fmla="*/ 1685925 w 1943100"/>
              <a:gd name="connsiteY38" fmla="*/ 240506 h 557212"/>
              <a:gd name="connsiteX39" fmla="*/ 1819275 w 1943100"/>
              <a:gd name="connsiteY39" fmla="*/ 228600 h 557212"/>
              <a:gd name="connsiteX40" fmla="*/ 1845469 w 1943100"/>
              <a:gd name="connsiteY40" fmla="*/ 223837 h 557212"/>
              <a:gd name="connsiteX41" fmla="*/ 1881188 w 1943100"/>
              <a:gd name="connsiteY41" fmla="*/ 209550 h 557212"/>
              <a:gd name="connsiteX42" fmla="*/ 1914525 w 1943100"/>
              <a:gd name="connsiteY42" fmla="*/ 190500 h 557212"/>
              <a:gd name="connsiteX43" fmla="*/ 1928813 w 1943100"/>
              <a:gd name="connsiteY43" fmla="*/ 178593 h 557212"/>
              <a:gd name="connsiteX44" fmla="*/ 1938338 w 1943100"/>
              <a:gd name="connsiteY44" fmla="*/ 164306 h 557212"/>
              <a:gd name="connsiteX45" fmla="*/ 1943100 w 1943100"/>
              <a:gd name="connsiteY45" fmla="*/ 150018 h 557212"/>
              <a:gd name="connsiteX46" fmla="*/ 1943100 w 1943100"/>
              <a:gd name="connsiteY46" fmla="*/ 135731 h 557212"/>
              <a:gd name="connsiteX47" fmla="*/ 1938338 w 1943100"/>
              <a:gd name="connsiteY47" fmla="*/ 116681 h 557212"/>
              <a:gd name="connsiteX48" fmla="*/ 1928813 w 1943100"/>
              <a:gd name="connsiteY48" fmla="*/ 107156 h 557212"/>
              <a:gd name="connsiteX49" fmla="*/ 1900238 w 1943100"/>
              <a:gd name="connsiteY49" fmla="*/ 90487 h 557212"/>
              <a:gd name="connsiteX50" fmla="*/ 1845469 w 1943100"/>
              <a:gd name="connsiteY50" fmla="*/ 66675 h 557212"/>
              <a:gd name="connsiteX51" fmla="*/ 1788319 w 1943100"/>
              <a:gd name="connsiteY51" fmla="*/ 42862 h 557212"/>
              <a:gd name="connsiteX52" fmla="*/ 1724025 w 1943100"/>
              <a:gd name="connsiteY52" fmla="*/ 21431 h 557212"/>
              <a:gd name="connsiteX53" fmla="*/ 1647825 w 1943100"/>
              <a:gd name="connsiteY53" fmla="*/ 7143 h 557212"/>
              <a:gd name="connsiteX54" fmla="*/ 1595438 w 1943100"/>
              <a:gd name="connsiteY54" fmla="*/ 0 h 557212"/>
              <a:gd name="connsiteX55" fmla="*/ 1569244 w 1943100"/>
              <a:gd name="connsiteY55" fmla="*/ 2381 h 557212"/>
              <a:gd name="connsiteX56" fmla="*/ 1521619 w 1943100"/>
              <a:gd name="connsiteY56" fmla="*/ 23812 h 557212"/>
              <a:gd name="connsiteX57" fmla="*/ 1419225 w 1943100"/>
              <a:gd name="connsiteY57" fmla="*/ 61912 h 557212"/>
              <a:gd name="connsiteX58" fmla="*/ 1285875 w 1943100"/>
              <a:gd name="connsiteY58" fmla="*/ 104775 h 557212"/>
              <a:gd name="connsiteX59" fmla="*/ 1173956 w 1943100"/>
              <a:gd name="connsiteY59" fmla="*/ 135731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943100" h="557212">
                <a:moveTo>
                  <a:pt x="1173956" y="135731"/>
                </a:moveTo>
                <a:lnTo>
                  <a:pt x="1023938" y="173831"/>
                </a:lnTo>
                <a:lnTo>
                  <a:pt x="771525" y="233362"/>
                </a:lnTo>
                <a:lnTo>
                  <a:pt x="600075" y="271462"/>
                </a:lnTo>
                <a:lnTo>
                  <a:pt x="400050" y="314325"/>
                </a:lnTo>
                <a:lnTo>
                  <a:pt x="307181" y="335756"/>
                </a:lnTo>
                <a:lnTo>
                  <a:pt x="283369" y="333375"/>
                </a:lnTo>
                <a:lnTo>
                  <a:pt x="242888" y="326231"/>
                </a:lnTo>
                <a:lnTo>
                  <a:pt x="192881" y="316706"/>
                </a:lnTo>
                <a:lnTo>
                  <a:pt x="135731" y="300037"/>
                </a:lnTo>
                <a:lnTo>
                  <a:pt x="73819" y="276225"/>
                </a:lnTo>
                <a:lnTo>
                  <a:pt x="38100" y="259556"/>
                </a:lnTo>
                <a:lnTo>
                  <a:pt x="26194" y="254793"/>
                </a:lnTo>
                <a:lnTo>
                  <a:pt x="11906" y="252412"/>
                </a:lnTo>
                <a:lnTo>
                  <a:pt x="2381" y="254793"/>
                </a:lnTo>
                <a:lnTo>
                  <a:pt x="0" y="261937"/>
                </a:lnTo>
                <a:lnTo>
                  <a:pt x="0" y="276225"/>
                </a:lnTo>
                <a:lnTo>
                  <a:pt x="4763" y="295275"/>
                </a:lnTo>
                <a:lnTo>
                  <a:pt x="28575" y="330993"/>
                </a:lnTo>
                <a:lnTo>
                  <a:pt x="78581" y="385762"/>
                </a:lnTo>
                <a:lnTo>
                  <a:pt x="121444" y="423862"/>
                </a:lnTo>
                <a:lnTo>
                  <a:pt x="159544" y="454818"/>
                </a:lnTo>
                <a:lnTo>
                  <a:pt x="216694" y="490537"/>
                </a:lnTo>
                <a:lnTo>
                  <a:pt x="266700" y="514350"/>
                </a:lnTo>
                <a:lnTo>
                  <a:pt x="333375" y="540543"/>
                </a:lnTo>
                <a:lnTo>
                  <a:pt x="383381" y="554831"/>
                </a:lnTo>
                <a:lnTo>
                  <a:pt x="395288" y="557212"/>
                </a:lnTo>
                <a:lnTo>
                  <a:pt x="438150" y="545306"/>
                </a:lnTo>
                <a:lnTo>
                  <a:pt x="516731" y="519112"/>
                </a:lnTo>
                <a:lnTo>
                  <a:pt x="614363" y="478631"/>
                </a:lnTo>
                <a:lnTo>
                  <a:pt x="676275" y="457200"/>
                </a:lnTo>
                <a:lnTo>
                  <a:pt x="797719" y="419100"/>
                </a:lnTo>
                <a:lnTo>
                  <a:pt x="897731" y="388143"/>
                </a:lnTo>
                <a:lnTo>
                  <a:pt x="1038225" y="352425"/>
                </a:lnTo>
                <a:lnTo>
                  <a:pt x="1171575" y="323850"/>
                </a:lnTo>
                <a:lnTo>
                  <a:pt x="1295400" y="300037"/>
                </a:lnTo>
                <a:lnTo>
                  <a:pt x="1416844" y="278606"/>
                </a:lnTo>
                <a:lnTo>
                  <a:pt x="1531144" y="261937"/>
                </a:lnTo>
                <a:lnTo>
                  <a:pt x="1685925" y="240506"/>
                </a:lnTo>
                <a:lnTo>
                  <a:pt x="1819275" y="228600"/>
                </a:lnTo>
                <a:lnTo>
                  <a:pt x="1845469" y="223837"/>
                </a:lnTo>
                <a:lnTo>
                  <a:pt x="1881188" y="209550"/>
                </a:lnTo>
                <a:lnTo>
                  <a:pt x="1914525" y="190500"/>
                </a:lnTo>
                <a:lnTo>
                  <a:pt x="1928813" y="178593"/>
                </a:lnTo>
                <a:lnTo>
                  <a:pt x="1938338" y="164306"/>
                </a:lnTo>
                <a:lnTo>
                  <a:pt x="1943100" y="150018"/>
                </a:lnTo>
                <a:lnTo>
                  <a:pt x="1943100" y="135731"/>
                </a:lnTo>
                <a:lnTo>
                  <a:pt x="1938338" y="116681"/>
                </a:lnTo>
                <a:lnTo>
                  <a:pt x="1928813" y="107156"/>
                </a:lnTo>
                <a:lnTo>
                  <a:pt x="1900238" y="90487"/>
                </a:lnTo>
                <a:lnTo>
                  <a:pt x="1845469" y="66675"/>
                </a:lnTo>
                <a:lnTo>
                  <a:pt x="1788319" y="42862"/>
                </a:lnTo>
                <a:lnTo>
                  <a:pt x="1724025" y="21431"/>
                </a:lnTo>
                <a:lnTo>
                  <a:pt x="1647825" y="7143"/>
                </a:lnTo>
                <a:lnTo>
                  <a:pt x="1595438" y="0"/>
                </a:lnTo>
                <a:lnTo>
                  <a:pt x="1569244" y="2381"/>
                </a:lnTo>
                <a:lnTo>
                  <a:pt x="1521619" y="23812"/>
                </a:lnTo>
                <a:lnTo>
                  <a:pt x="1419225" y="61912"/>
                </a:lnTo>
                <a:lnTo>
                  <a:pt x="1285875" y="104775"/>
                </a:lnTo>
                <a:lnTo>
                  <a:pt x="1173956" y="135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F2E03AB9-4678-4CA1-AFCB-868821CAA9CF}"/>
              </a:ext>
            </a:extLst>
          </p:cNvPr>
          <p:cNvSpPr/>
          <p:nvPr/>
        </p:nvSpPr>
        <p:spPr>
          <a:xfrm>
            <a:off x="2881313" y="3294063"/>
            <a:ext cx="1138237" cy="314325"/>
          </a:xfrm>
          <a:custGeom>
            <a:avLst/>
            <a:gdLst>
              <a:gd name="connsiteX0" fmla="*/ 795337 w 1138237"/>
              <a:gd name="connsiteY0" fmla="*/ 252412 h 314325"/>
              <a:gd name="connsiteX1" fmla="*/ 638175 w 1138237"/>
              <a:gd name="connsiteY1" fmla="*/ 273844 h 314325"/>
              <a:gd name="connsiteX2" fmla="*/ 497681 w 1138237"/>
              <a:gd name="connsiteY2" fmla="*/ 290512 h 314325"/>
              <a:gd name="connsiteX3" fmla="*/ 297656 w 1138237"/>
              <a:gd name="connsiteY3" fmla="*/ 314325 h 314325"/>
              <a:gd name="connsiteX4" fmla="*/ 266700 w 1138237"/>
              <a:gd name="connsiteY4" fmla="*/ 314325 h 314325"/>
              <a:gd name="connsiteX5" fmla="*/ 240506 w 1138237"/>
              <a:gd name="connsiteY5" fmla="*/ 309562 h 314325"/>
              <a:gd name="connsiteX6" fmla="*/ 200025 w 1138237"/>
              <a:gd name="connsiteY6" fmla="*/ 297656 h 314325"/>
              <a:gd name="connsiteX7" fmla="*/ 152400 w 1138237"/>
              <a:gd name="connsiteY7" fmla="*/ 276225 h 314325"/>
              <a:gd name="connsiteX8" fmla="*/ 102393 w 1138237"/>
              <a:gd name="connsiteY8" fmla="*/ 247650 h 314325"/>
              <a:gd name="connsiteX9" fmla="*/ 33337 w 1138237"/>
              <a:gd name="connsiteY9" fmla="*/ 200025 h 314325"/>
              <a:gd name="connsiteX10" fmla="*/ 11906 w 1138237"/>
              <a:gd name="connsiteY10" fmla="*/ 183356 h 314325"/>
              <a:gd name="connsiteX11" fmla="*/ 4762 w 1138237"/>
              <a:gd name="connsiteY11" fmla="*/ 171450 h 314325"/>
              <a:gd name="connsiteX12" fmla="*/ 0 w 1138237"/>
              <a:gd name="connsiteY12" fmla="*/ 154781 h 314325"/>
              <a:gd name="connsiteX13" fmla="*/ 0 w 1138237"/>
              <a:gd name="connsiteY13" fmla="*/ 135731 h 314325"/>
              <a:gd name="connsiteX14" fmla="*/ 4762 w 1138237"/>
              <a:gd name="connsiteY14" fmla="*/ 126206 h 314325"/>
              <a:gd name="connsiteX15" fmla="*/ 14287 w 1138237"/>
              <a:gd name="connsiteY15" fmla="*/ 123825 h 314325"/>
              <a:gd name="connsiteX16" fmla="*/ 40481 w 1138237"/>
              <a:gd name="connsiteY16" fmla="*/ 128587 h 314325"/>
              <a:gd name="connsiteX17" fmla="*/ 78581 w 1138237"/>
              <a:gd name="connsiteY17" fmla="*/ 142875 h 314325"/>
              <a:gd name="connsiteX18" fmla="*/ 157162 w 1138237"/>
              <a:gd name="connsiteY18" fmla="*/ 166687 h 314325"/>
              <a:gd name="connsiteX19" fmla="*/ 211931 w 1138237"/>
              <a:gd name="connsiteY19" fmla="*/ 180975 h 314325"/>
              <a:gd name="connsiteX20" fmla="*/ 311943 w 1138237"/>
              <a:gd name="connsiteY20" fmla="*/ 164306 h 314325"/>
              <a:gd name="connsiteX21" fmla="*/ 454818 w 1138237"/>
              <a:gd name="connsiteY21" fmla="*/ 133350 h 314325"/>
              <a:gd name="connsiteX22" fmla="*/ 559593 w 1138237"/>
              <a:gd name="connsiteY22" fmla="*/ 107156 h 314325"/>
              <a:gd name="connsiteX23" fmla="*/ 645318 w 1138237"/>
              <a:gd name="connsiteY23" fmla="*/ 80962 h 314325"/>
              <a:gd name="connsiteX24" fmla="*/ 747712 w 1138237"/>
              <a:gd name="connsiteY24" fmla="*/ 40481 h 314325"/>
              <a:gd name="connsiteX25" fmla="*/ 831056 w 1138237"/>
              <a:gd name="connsiteY25" fmla="*/ 4762 h 314325"/>
              <a:gd name="connsiteX26" fmla="*/ 866775 w 1138237"/>
              <a:gd name="connsiteY26" fmla="*/ 0 h 314325"/>
              <a:gd name="connsiteX27" fmla="*/ 935831 w 1138237"/>
              <a:gd name="connsiteY27" fmla="*/ 0 h 314325"/>
              <a:gd name="connsiteX28" fmla="*/ 990600 w 1138237"/>
              <a:gd name="connsiteY28" fmla="*/ 7144 h 314325"/>
              <a:gd name="connsiteX29" fmla="*/ 1050131 w 1138237"/>
              <a:gd name="connsiteY29" fmla="*/ 21431 h 314325"/>
              <a:gd name="connsiteX30" fmla="*/ 1083468 w 1138237"/>
              <a:gd name="connsiteY30" fmla="*/ 33337 h 314325"/>
              <a:gd name="connsiteX31" fmla="*/ 1102518 w 1138237"/>
              <a:gd name="connsiteY31" fmla="*/ 42862 h 314325"/>
              <a:gd name="connsiteX32" fmla="*/ 1121568 w 1138237"/>
              <a:gd name="connsiteY32" fmla="*/ 61912 h 314325"/>
              <a:gd name="connsiteX33" fmla="*/ 1135856 w 1138237"/>
              <a:gd name="connsiteY33" fmla="*/ 85725 h 314325"/>
              <a:gd name="connsiteX34" fmla="*/ 1138237 w 1138237"/>
              <a:gd name="connsiteY34" fmla="*/ 109537 h 314325"/>
              <a:gd name="connsiteX35" fmla="*/ 1135856 w 1138237"/>
              <a:gd name="connsiteY35" fmla="*/ 133350 h 314325"/>
              <a:gd name="connsiteX36" fmla="*/ 1123950 w 1138237"/>
              <a:gd name="connsiteY36" fmla="*/ 161925 h 314325"/>
              <a:gd name="connsiteX37" fmla="*/ 1104900 w 1138237"/>
              <a:gd name="connsiteY37" fmla="*/ 183356 h 314325"/>
              <a:gd name="connsiteX38" fmla="*/ 1054893 w 1138237"/>
              <a:gd name="connsiteY38" fmla="*/ 202406 h 314325"/>
              <a:gd name="connsiteX39" fmla="*/ 904875 w 1138237"/>
              <a:gd name="connsiteY39" fmla="*/ 233362 h 314325"/>
              <a:gd name="connsiteX40" fmla="*/ 795337 w 1138237"/>
              <a:gd name="connsiteY40" fmla="*/ 252412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38237" h="314325">
                <a:moveTo>
                  <a:pt x="795337" y="252412"/>
                </a:moveTo>
                <a:lnTo>
                  <a:pt x="638175" y="273844"/>
                </a:lnTo>
                <a:lnTo>
                  <a:pt x="497681" y="290512"/>
                </a:lnTo>
                <a:lnTo>
                  <a:pt x="297656" y="314325"/>
                </a:lnTo>
                <a:lnTo>
                  <a:pt x="266700" y="314325"/>
                </a:lnTo>
                <a:lnTo>
                  <a:pt x="240506" y="309562"/>
                </a:lnTo>
                <a:lnTo>
                  <a:pt x="200025" y="297656"/>
                </a:lnTo>
                <a:lnTo>
                  <a:pt x="152400" y="276225"/>
                </a:lnTo>
                <a:lnTo>
                  <a:pt x="102393" y="247650"/>
                </a:lnTo>
                <a:lnTo>
                  <a:pt x="33337" y="200025"/>
                </a:lnTo>
                <a:lnTo>
                  <a:pt x="11906" y="183356"/>
                </a:lnTo>
                <a:lnTo>
                  <a:pt x="4762" y="171450"/>
                </a:lnTo>
                <a:lnTo>
                  <a:pt x="0" y="154781"/>
                </a:lnTo>
                <a:lnTo>
                  <a:pt x="0" y="135731"/>
                </a:lnTo>
                <a:lnTo>
                  <a:pt x="4762" y="126206"/>
                </a:lnTo>
                <a:lnTo>
                  <a:pt x="14287" y="123825"/>
                </a:lnTo>
                <a:lnTo>
                  <a:pt x="40481" y="128587"/>
                </a:lnTo>
                <a:lnTo>
                  <a:pt x="78581" y="142875"/>
                </a:lnTo>
                <a:lnTo>
                  <a:pt x="157162" y="166687"/>
                </a:lnTo>
                <a:lnTo>
                  <a:pt x="211931" y="180975"/>
                </a:lnTo>
                <a:lnTo>
                  <a:pt x="311943" y="164306"/>
                </a:lnTo>
                <a:lnTo>
                  <a:pt x="454818" y="133350"/>
                </a:lnTo>
                <a:lnTo>
                  <a:pt x="559593" y="107156"/>
                </a:lnTo>
                <a:lnTo>
                  <a:pt x="645318" y="80962"/>
                </a:lnTo>
                <a:lnTo>
                  <a:pt x="747712" y="40481"/>
                </a:lnTo>
                <a:lnTo>
                  <a:pt x="831056" y="4762"/>
                </a:lnTo>
                <a:lnTo>
                  <a:pt x="866775" y="0"/>
                </a:lnTo>
                <a:lnTo>
                  <a:pt x="935831" y="0"/>
                </a:lnTo>
                <a:lnTo>
                  <a:pt x="990600" y="7144"/>
                </a:lnTo>
                <a:lnTo>
                  <a:pt x="1050131" y="21431"/>
                </a:lnTo>
                <a:lnTo>
                  <a:pt x="1083468" y="33337"/>
                </a:lnTo>
                <a:lnTo>
                  <a:pt x="1102518" y="42862"/>
                </a:lnTo>
                <a:lnTo>
                  <a:pt x="1121568" y="61912"/>
                </a:lnTo>
                <a:lnTo>
                  <a:pt x="1135856" y="85725"/>
                </a:lnTo>
                <a:lnTo>
                  <a:pt x="1138237" y="109537"/>
                </a:lnTo>
                <a:lnTo>
                  <a:pt x="1135856" y="133350"/>
                </a:lnTo>
                <a:lnTo>
                  <a:pt x="1123950" y="161925"/>
                </a:lnTo>
                <a:lnTo>
                  <a:pt x="1104900" y="183356"/>
                </a:lnTo>
                <a:lnTo>
                  <a:pt x="1054893" y="202406"/>
                </a:lnTo>
                <a:lnTo>
                  <a:pt x="904875" y="233362"/>
                </a:lnTo>
                <a:lnTo>
                  <a:pt x="795337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32B98C86-163D-4117-88F4-780365193BCE}"/>
              </a:ext>
            </a:extLst>
          </p:cNvPr>
          <p:cNvSpPr/>
          <p:nvPr/>
        </p:nvSpPr>
        <p:spPr>
          <a:xfrm>
            <a:off x="2874963" y="3922713"/>
            <a:ext cx="1173162" cy="355600"/>
          </a:xfrm>
          <a:custGeom>
            <a:avLst/>
            <a:gdLst>
              <a:gd name="connsiteX0" fmla="*/ 890587 w 1173956"/>
              <a:gd name="connsiteY0" fmla="*/ 233362 h 357187"/>
              <a:gd name="connsiteX1" fmla="*/ 783431 w 1173956"/>
              <a:gd name="connsiteY1" fmla="*/ 259556 h 357187"/>
              <a:gd name="connsiteX2" fmla="*/ 683419 w 1173956"/>
              <a:gd name="connsiteY2" fmla="*/ 283369 h 357187"/>
              <a:gd name="connsiteX3" fmla="*/ 566737 w 1173956"/>
              <a:gd name="connsiteY3" fmla="*/ 309562 h 357187"/>
              <a:gd name="connsiteX4" fmla="*/ 461962 w 1173956"/>
              <a:gd name="connsiteY4" fmla="*/ 333375 h 357187"/>
              <a:gd name="connsiteX5" fmla="*/ 369094 w 1173956"/>
              <a:gd name="connsiteY5" fmla="*/ 350044 h 357187"/>
              <a:gd name="connsiteX6" fmla="*/ 309562 w 1173956"/>
              <a:gd name="connsiteY6" fmla="*/ 357187 h 357187"/>
              <a:gd name="connsiteX7" fmla="*/ 297656 w 1173956"/>
              <a:gd name="connsiteY7" fmla="*/ 354806 h 357187"/>
              <a:gd name="connsiteX8" fmla="*/ 257175 w 1173956"/>
              <a:gd name="connsiteY8" fmla="*/ 345281 h 357187"/>
              <a:gd name="connsiteX9" fmla="*/ 200025 w 1173956"/>
              <a:gd name="connsiteY9" fmla="*/ 316706 h 357187"/>
              <a:gd name="connsiteX10" fmla="*/ 133350 w 1173956"/>
              <a:gd name="connsiteY10" fmla="*/ 276225 h 357187"/>
              <a:gd name="connsiteX11" fmla="*/ 76200 w 1173956"/>
              <a:gd name="connsiteY11" fmla="*/ 240506 h 357187"/>
              <a:gd name="connsiteX12" fmla="*/ 28575 w 1173956"/>
              <a:gd name="connsiteY12" fmla="*/ 209550 h 357187"/>
              <a:gd name="connsiteX13" fmla="*/ 11906 w 1173956"/>
              <a:gd name="connsiteY13" fmla="*/ 192881 h 357187"/>
              <a:gd name="connsiteX14" fmla="*/ 0 w 1173956"/>
              <a:gd name="connsiteY14" fmla="*/ 173831 h 357187"/>
              <a:gd name="connsiteX15" fmla="*/ 2381 w 1173956"/>
              <a:gd name="connsiteY15" fmla="*/ 159544 h 357187"/>
              <a:gd name="connsiteX16" fmla="*/ 7144 w 1173956"/>
              <a:gd name="connsiteY16" fmla="*/ 150019 h 357187"/>
              <a:gd name="connsiteX17" fmla="*/ 26194 w 1173956"/>
              <a:gd name="connsiteY17" fmla="*/ 150019 h 357187"/>
              <a:gd name="connsiteX18" fmla="*/ 64294 w 1173956"/>
              <a:gd name="connsiteY18" fmla="*/ 157162 h 357187"/>
              <a:gd name="connsiteX19" fmla="*/ 145256 w 1173956"/>
              <a:gd name="connsiteY19" fmla="*/ 169069 h 357187"/>
              <a:gd name="connsiteX20" fmla="*/ 254794 w 1173956"/>
              <a:gd name="connsiteY20" fmla="*/ 176212 h 357187"/>
              <a:gd name="connsiteX21" fmla="*/ 321469 w 1173956"/>
              <a:gd name="connsiteY21" fmla="*/ 169069 h 357187"/>
              <a:gd name="connsiteX22" fmla="*/ 431006 w 1173956"/>
              <a:gd name="connsiteY22" fmla="*/ 154781 h 357187"/>
              <a:gd name="connsiteX23" fmla="*/ 535781 w 1173956"/>
              <a:gd name="connsiteY23" fmla="*/ 133350 h 357187"/>
              <a:gd name="connsiteX24" fmla="*/ 640556 w 1173956"/>
              <a:gd name="connsiteY24" fmla="*/ 107156 h 357187"/>
              <a:gd name="connsiteX25" fmla="*/ 745331 w 1173956"/>
              <a:gd name="connsiteY25" fmla="*/ 69056 h 357187"/>
              <a:gd name="connsiteX26" fmla="*/ 795337 w 1173956"/>
              <a:gd name="connsiteY26" fmla="*/ 47625 h 357187"/>
              <a:gd name="connsiteX27" fmla="*/ 826294 w 1173956"/>
              <a:gd name="connsiteY27" fmla="*/ 28575 h 357187"/>
              <a:gd name="connsiteX28" fmla="*/ 847725 w 1173956"/>
              <a:gd name="connsiteY28" fmla="*/ 11906 h 357187"/>
              <a:gd name="connsiteX29" fmla="*/ 862012 w 1173956"/>
              <a:gd name="connsiteY29" fmla="*/ 0 h 357187"/>
              <a:gd name="connsiteX30" fmla="*/ 885825 w 1173956"/>
              <a:gd name="connsiteY30" fmla="*/ 0 h 357187"/>
              <a:gd name="connsiteX31" fmla="*/ 1054894 w 1173956"/>
              <a:gd name="connsiteY31" fmla="*/ 33337 h 357187"/>
              <a:gd name="connsiteX32" fmla="*/ 1135856 w 1173956"/>
              <a:gd name="connsiteY32" fmla="*/ 57150 h 357187"/>
              <a:gd name="connsiteX33" fmla="*/ 1154906 w 1173956"/>
              <a:gd name="connsiteY33" fmla="*/ 64294 h 357187"/>
              <a:gd name="connsiteX34" fmla="*/ 1164431 w 1173956"/>
              <a:gd name="connsiteY34" fmla="*/ 73819 h 357187"/>
              <a:gd name="connsiteX35" fmla="*/ 1173956 w 1173956"/>
              <a:gd name="connsiteY35" fmla="*/ 95250 h 357187"/>
              <a:gd name="connsiteX36" fmla="*/ 1171575 w 1173956"/>
              <a:gd name="connsiteY36" fmla="*/ 119062 h 357187"/>
              <a:gd name="connsiteX37" fmla="*/ 1154906 w 1173956"/>
              <a:gd name="connsiteY37" fmla="*/ 145256 h 357187"/>
              <a:gd name="connsiteX38" fmla="*/ 1119187 w 1173956"/>
              <a:gd name="connsiteY38" fmla="*/ 169069 h 357187"/>
              <a:gd name="connsiteX39" fmla="*/ 1064419 w 1173956"/>
              <a:gd name="connsiteY39" fmla="*/ 188119 h 357187"/>
              <a:gd name="connsiteX40" fmla="*/ 890587 w 1173956"/>
              <a:gd name="connsiteY40" fmla="*/ 233362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73956" h="357187">
                <a:moveTo>
                  <a:pt x="890587" y="233362"/>
                </a:moveTo>
                <a:lnTo>
                  <a:pt x="783431" y="259556"/>
                </a:lnTo>
                <a:lnTo>
                  <a:pt x="683419" y="283369"/>
                </a:lnTo>
                <a:lnTo>
                  <a:pt x="566737" y="309562"/>
                </a:lnTo>
                <a:lnTo>
                  <a:pt x="461962" y="333375"/>
                </a:lnTo>
                <a:lnTo>
                  <a:pt x="369094" y="350044"/>
                </a:lnTo>
                <a:lnTo>
                  <a:pt x="309562" y="357187"/>
                </a:lnTo>
                <a:lnTo>
                  <a:pt x="297656" y="354806"/>
                </a:lnTo>
                <a:lnTo>
                  <a:pt x="257175" y="345281"/>
                </a:lnTo>
                <a:lnTo>
                  <a:pt x="200025" y="316706"/>
                </a:lnTo>
                <a:lnTo>
                  <a:pt x="133350" y="276225"/>
                </a:lnTo>
                <a:lnTo>
                  <a:pt x="76200" y="240506"/>
                </a:lnTo>
                <a:lnTo>
                  <a:pt x="28575" y="209550"/>
                </a:lnTo>
                <a:lnTo>
                  <a:pt x="11906" y="192881"/>
                </a:lnTo>
                <a:lnTo>
                  <a:pt x="0" y="173831"/>
                </a:lnTo>
                <a:lnTo>
                  <a:pt x="2381" y="159544"/>
                </a:lnTo>
                <a:lnTo>
                  <a:pt x="7144" y="150019"/>
                </a:lnTo>
                <a:lnTo>
                  <a:pt x="26194" y="150019"/>
                </a:lnTo>
                <a:lnTo>
                  <a:pt x="64294" y="157162"/>
                </a:lnTo>
                <a:lnTo>
                  <a:pt x="145256" y="169069"/>
                </a:lnTo>
                <a:lnTo>
                  <a:pt x="254794" y="176212"/>
                </a:lnTo>
                <a:lnTo>
                  <a:pt x="321469" y="169069"/>
                </a:lnTo>
                <a:lnTo>
                  <a:pt x="431006" y="154781"/>
                </a:lnTo>
                <a:lnTo>
                  <a:pt x="535781" y="133350"/>
                </a:lnTo>
                <a:lnTo>
                  <a:pt x="640556" y="107156"/>
                </a:lnTo>
                <a:lnTo>
                  <a:pt x="745331" y="69056"/>
                </a:lnTo>
                <a:lnTo>
                  <a:pt x="795337" y="47625"/>
                </a:lnTo>
                <a:lnTo>
                  <a:pt x="826294" y="28575"/>
                </a:lnTo>
                <a:lnTo>
                  <a:pt x="847725" y="11906"/>
                </a:lnTo>
                <a:lnTo>
                  <a:pt x="862012" y="0"/>
                </a:lnTo>
                <a:lnTo>
                  <a:pt x="885825" y="0"/>
                </a:lnTo>
                <a:lnTo>
                  <a:pt x="1054894" y="33337"/>
                </a:lnTo>
                <a:lnTo>
                  <a:pt x="1135856" y="57150"/>
                </a:lnTo>
                <a:lnTo>
                  <a:pt x="1154906" y="64294"/>
                </a:lnTo>
                <a:lnTo>
                  <a:pt x="1164431" y="73819"/>
                </a:lnTo>
                <a:lnTo>
                  <a:pt x="1173956" y="95250"/>
                </a:lnTo>
                <a:lnTo>
                  <a:pt x="1171575" y="119062"/>
                </a:lnTo>
                <a:lnTo>
                  <a:pt x="1154906" y="145256"/>
                </a:lnTo>
                <a:lnTo>
                  <a:pt x="1119187" y="169069"/>
                </a:lnTo>
                <a:lnTo>
                  <a:pt x="1064419" y="188119"/>
                </a:lnTo>
                <a:lnTo>
                  <a:pt x="890587" y="2333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D3153195-14F0-4692-88F9-08B890A07316}"/>
              </a:ext>
            </a:extLst>
          </p:cNvPr>
          <p:cNvSpPr/>
          <p:nvPr/>
        </p:nvSpPr>
        <p:spPr>
          <a:xfrm>
            <a:off x="2619375" y="4681538"/>
            <a:ext cx="608013" cy="1108075"/>
          </a:xfrm>
          <a:custGeom>
            <a:avLst/>
            <a:gdLst>
              <a:gd name="connsiteX0" fmla="*/ 488156 w 607219"/>
              <a:gd name="connsiteY0" fmla="*/ 516731 h 1107281"/>
              <a:gd name="connsiteX1" fmla="*/ 414338 w 607219"/>
              <a:gd name="connsiteY1" fmla="*/ 271462 h 1107281"/>
              <a:gd name="connsiteX2" fmla="*/ 397669 w 607219"/>
              <a:gd name="connsiteY2" fmla="*/ 221456 h 1107281"/>
              <a:gd name="connsiteX3" fmla="*/ 338138 w 607219"/>
              <a:gd name="connsiteY3" fmla="*/ 88106 h 1107281"/>
              <a:gd name="connsiteX4" fmla="*/ 304800 w 607219"/>
              <a:gd name="connsiteY4" fmla="*/ 69056 h 1107281"/>
              <a:gd name="connsiteX5" fmla="*/ 247650 w 607219"/>
              <a:gd name="connsiteY5" fmla="*/ 42862 h 1107281"/>
              <a:gd name="connsiteX6" fmla="*/ 190500 w 607219"/>
              <a:gd name="connsiteY6" fmla="*/ 21431 h 1107281"/>
              <a:gd name="connsiteX7" fmla="*/ 138113 w 607219"/>
              <a:gd name="connsiteY7" fmla="*/ 7143 h 1107281"/>
              <a:gd name="connsiteX8" fmla="*/ 102394 w 607219"/>
              <a:gd name="connsiteY8" fmla="*/ 2381 h 1107281"/>
              <a:gd name="connsiteX9" fmla="*/ 66675 w 607219"/>
              <a:gd name="connsiteY9" fmla="*/ 0 h 1107281"/>
              <a:gd name="connsiteX10" fmla="*/ 42863 w 607219"/>
              <a:gd name="connsiteY10" fmla="*/ 0 h 1107281"/>
              <a:gd name="connsiteX11" fmla="*/ 11906 w 607219"/>
              <a:gd name="connsiteY11" fmla="*/ 4762 h 1107281"/>
              <a:gd name="connsiteX12" fmla="*/ 2381 w 607219"/>
              <a:gd name="connsiteY12" fmla="*/ 11906 h 1107281"/>
              <a:gd name="connsiteX13" fmla="*/ 0 w 607219"/>
              <a:gd name="connsiteY13" fmla="*/ 23812 h 1107281"/>
              <a:gd name="connsiteX14" fmla="*/ 2381 w 607219"/>
              <a:gd name="connsiteY14" fmla="*/ 35718 h 1107281"/>
              <a:gd name="connsiteX15" fmla="*/ 19050 w 607219"/>
              <a:gd name="connsiteY15" fmla="*/ 54768 h 1107281"/>
              <a:gd name="connsiteX16" fmla="*/ 57150 w 607219"/>
              <a:gd name="connsiteY16" fmla="*/ 90487 h 1107281"/>
              <a:gd name="connsiteX17" fmla="*/ 109538 w 607219"/>
              <a:gd name="connsiteY17" fmla="*/ 147637 h 1107281"/>
              <a:gd name="connsiteX18" fmla="*/ 152400 w 607219"/>
              <a:gd name="connsiteY18" fmla="*/ 207168 h 1107281"/>
              <a:gd name="connsiteX19" fmla="*/ 178594 w 607219"/>
              <a:gd name="connsiteY19" fmla="*/ 271462 h 1107281"/>
              <a:gd name="connsiteX20" fmla="*/ 204788 w 607219"/>
              <a:gd name="connsiteY20" fmla="*/ 364331 h 1107281"/>
              <a:gd name="connsiteX21" fmla="*/ 252413 w 607219"/>
              <a:gd name="connsiteY21" fmla="*/ 559593 h 1107281"/>
              <a:gd name="connsiteX22" fmla="*/ 304800 w 607219"/>
              <a:gd name="connsiteY22" fmla="*/ 771525 h 1107281"/>
              <a:gd name="connsiteX23" fmla="*/ 333375 w 607219"/>
              <a:gd name="connsiteY23" fmla="*/ 907256 h 1107281"/>
              <a:gd name="connsiteX24" fmla="*/ 342900 w 607219"/>
              <a:gd name="connsiteY24" fmla="*/ 952500 h 1107281"/>
              <a:gd name="connsiteX25" fmla="*/ 352425 w 607219"/>
              <a:gd name="connsiteY25" fmla="*/ 981075 h 1107281"/>
              <a:gd name="connsiteX26" fmla="*/ 361950 w 607219"/>
              <a:gd name="connsiteY26" fmla="*/ 1002506 h 1107281"/>
              <a:gd name="connsiteX27" fmla="*/ 388144 w 607219"/>
              <a:gd name="connsiteY27" fmla="*/ 1040606 h 1107281"/>
              <a:gd name="connsiteX28" fmla="*/ 416719 w 607219"/>
              <a:gd name="connsiteY28" fmla="*/ 1062037 h 1107281"/>
              <a:gd name="connsiteX29" fmla="*/ 461963 w 607219"/>
              <a:gd name="connsiteY29" fmla="*/ 1088231 h 1107281"/>
              <a:gd name="connsiteX30" fmla="*/ 507206 w 607219"/>
              <a:gd name="connsiteY30" fmla="*/ 1104900 h 1107281"/>
              <a:gd name="connsiteX31" fmla="*/ 526256 w 607219"/>
              <a:gd name="connsiteY31" fmla="*/ 1107281 h 1107281"/>
              <a:gd name="connsiteX32" fmla="*/ 552450 w 607219"/>
              <a:gd name="connsiteY32" fmla="*/ 1102518 h 1107281"/>
              <a:gd name="connsiteX33" fmla="*/ 578644 w 607219"/>
              <a:gd name="connsiteY33" fmla="*/ 1088231 h 1107281"/>
              <a:gd name="connsiteX34" fmla="*/ 592931 w 607219"/>
              <a:gd name="connsiteY34" fmla="*/ 1071562 h 1107281"/>
              <a:gd name="connsiteX35" fmla="*/ 604838 w 607219"/>
              <a:gd name="connsiteY35" fmla="*/ 1050131 h 1107281"/>
              <a:gd name="connsiteX36" fmla="*/ 607219 w 607219"/>
              <a:gd name="connsiteY36" fmla="*/ 1028700 h 1107281"/>
              <a:gd name="connsiteX37" fmla="*/ 602456 w 607219"/>
              <a:gd name="connsiteY37" fmla="*/ 957262 h 1107281"/>
              <a:gd name="connsiteX38" fmla="*/ 542925 w 607219"/>
              <a:gd name="connsiteY38" fmla="*/ 721518 h 1107281"/>
              <a:gd name="connsiteX39" fmla="*/ 488156 w 607219"/>
              <a:gd name="connsiteY39" fmla="*/ 516731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7219" h="1107281">
                <a:moveTo>
                  <a:pt x="488156" y="516731"/>
                </a:moveTo>
                <a:lnTo>
                  <a:pt x="414338" y="271462"/>
                </a:lnTo>
                <a:lnTo>
                  <a:pt x="397669" y="221456"/>
                </a:lnTo>
                <a:lnTo>
                  <a:pt x="338138" y="88106"/>
                </a:lnTo>
                <a:lnTo>
                  <a:pt x="304800" y="69056"/>
                </a:lnTo>
                <a:lnTo>
                  <a:pt x="247650" y="42862"/>
                </a:lnTo>
                <a:lnTo>
                  <a:pt x="190500" y="21431"/>
                </a:lnTo>
                <a:lnTo>
                  <a:pt x="138113" y="7143"/>
                </a:lnTo>
                <a:lnTo>
                  <a:pt x="102394" y="2381"/>
                </a:lnTo>
                <a:lnTo>
                  <a:pt x="66675" y="0"/>
                </a:lnTo>
                <a:lnTo>
                  <a:pt x="42863" y="0"/>
                </a:lnTo>
                <a:lnTo>
                  <a:pt x="11906" y="4762"/>
                </a:lnTo>
                <a:lnTo>
                  <a:pt x="2381" y="11906"/>
                </a:lnTo>
                <a:lnTo>
                  <a:pt x="0" y="23812"/>
                </a:lnTo>
                <a:lnTo>
                  <a:pt x="2381" y="35718"/>
                </a:lnTo>
                <a:lnTo>
                  <a:pt x="19050" y="54768"/>
                </a:lnTo>
                <a:lnTo>
                  <a:pt x="57150" y="90487"/>
                </a:lnTo>
                <a:lnTo>
                  <a:pt x="109538" y="147637"/>
                </a:lnTo>
                <a:lnTo>
                  <a:pt x="152400" y="207168"/>
                </a:lnTo>
                <a:lnTo>
                  <a:pt x="178594" y="271462"/>
                </a:lnTo>
                <a:lnTo>
                  <a:pt x="204788" y="364331"/>
                </a:lnTo>
                <a:lnTo>
                  <a:pt x="252413" y="559593"/>
                </a:lnTo>
                <a:lnTo>
                  <a:pt x="304800" y="771525"/>
                </a:lnTo>
                <a:lnTo>
                  <a:pt x="333375" y="907256"/>
                </a:lnTo>
                <a:lnTo>
                  <a:pt x="342900" y="952500"/>
                </a:lnTo>
                <a:lnTo>
                  <a:pt x="352425" y="981075"/>
                </a:lnTo>
                <a:lnTo>
                  <a:pt x="361950" y="1002506"/>
                </a:lnTo>
                <a:lnTo>
                  <a:pt x="388144" y="1040606"/>
                </a:lnTo>
                <a:lnTo>
                  <a:pt x="416719" y="1062037"/>
                </a:lnTo>
                <a:lnTo>
                  <a:pt x="461963" y="1088231"/>
                </a:lnTo>
                <a:lnTo>
                  <a:pt x="507206" y="1104900"/>
                </a:lnTo>
                <a:lnTo>
                  <a:pt x="526256" y="1107281"/>
                </a:lnTo>
                <a:lnTo>
                  <a:pt x="552450" y="1102518"/>
                </a:lnTo>
                <a:lnTo>
                  <a:pt x="578644" y="1088231"/>
                </a:lnTo>
                <a:lnTo>
                  <a:pt x="592931" y="1071562"/>
                </a:lnTo>
                <a:lnTo>
                  <a:pt x="604838" y="1050131"/>
                </a:lnTo>
                <a:lnTo>
                  <a:pt x="607219" y="1028700"/>
                </a:lnTo>
                <a:lnTo>
                  <a:pt x="602456" y="957262"/>
                </a:lnTo>
                <a:lnTo>
                  <a:pt x="542925" y="721518"/>
                </a:lnTo>
                <a:lnTo>
                  <a:pt x="488156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C73B9F10-36F3-4436-8785-DA3A0B791710}"/>
              </a:ext>
            </a:extLst>
          </p:cNvPr>
          <p:cNvSpPr/>
          <p:nvPr/>
        </p:nvSpPr>
        <p:spPr>
          <a:xfrm>
            <a:off x="4357688" y="4567238"/>
            <a:ext cx="476250" cy="1157287"/>
          </a:xfrm>
          <a:custGeom>
            <a:avLst/>
            <a:gdLst>
              <a:gd name="connsiteX0" fmla="*/ 442912 w 476250"/>
              <a:gd name="connsiteY0" fmla="*/ 500062 h 1157287"/>
              <a:gd name="connsiteX1" fmla="*/ 454818 w 476250"/>
              <a:gd name="connsiteY1" fmla="*/ 419100 h 1157287"/>
              <a:gd name="connsiteX2" fmla="*/ 464343 w 476250"/>
              <a:gd name="connsiteY2" fmla="*/ 330993 h 1157287"/>
              <a:gd name="connsiteX3" fmla="*/ 471487 w 476250"/>
              <a:gd name="connsiteY3" fmla="*/ 221456 h 1157287"/>
              <a:gd name="connsiteX4" fmla="*/ 476250 w 476250"/>
              <a:gd name="connsiteY4" fmla="*/ 102393 h 1157287"/>
              <a:gd name="connsiteX5" fmla="*/ 476250 w 476250"/>
              <a:gd name="connsiteY5" fmla="*/ 42862 h 1157287"/>
              <a:gd name="connsiteX6" fmla="*/ 476250 w 476250"/>
              <a:gd name="connsiteY6" fmla="*/ 33337 h 1157287"/>
              <a:gd name="connsiteX7" fmla="*/ 473868 w 476250"/>
              <a:gd name="connsiteY7" fmla="*/ 23812 h 1157287"/>
              <a:gd name="connsiteX8" fmla="*/ 466725 w 476250"/>
              <a:gd name="connsiteY8" fmla="*/ 11906 h 1157287"/>
              <a:gd name="connsiteX9" fmla="*/ 461962 w 476250"/>
              <a:gd name="connsiteY9" fmla="*/ 4762 h 1157287"/>
              <a:gd name="connsiteX10" fmla="*/ 454818 w 476250"/>
              <a:gd name="connsiteY10" fmla="*/ 0 h 1157287"/>
              <a:gd name="connsiteX11" fmla="*/ 447675 w 476250"/>
              <a:gd name="connsiteY11" fmla="*/ 0 h 1157287"/>
              <a:gd name="connsiteX12" fmla="*/ 431006 w 476250"/>
              <a:gd name="connsiteY12" fmla="*/ 9525 h 1157287"/>
              <a:gd name="connsiteX13" fmla="*/ 411956 w 476250"/>
              <a:gd name="connsiteY13" fmla="*/ 35718 h 1157287"/>
              <a:gd name="connsiteX14" fmla="*/ 397668 w 476250"/>
              <a:gd name="connsiteY14" fmla="*/ 90487 h 1157287"/>
              <a:gd name="connsiteX15" fmla="*/ 378618 w 476250"/>
              <a:gd name="connsiteY15" fmla="*/ 180975 h 1157287"/>
              <a:gd name="connsiteX16" fmla="*/ 347662 w 476250"/>
              <a:gd name="connsiteY16" fmla="*/ 280987 h 1157287"/>
              <a:gd name="connsiteX17" fmla="*/ 316706 w 476250"/>
              <a:gd name="connsiteY17" fmla="*/ 361950 h 1157287"/>
              <a:gd name="connsiteX18" fmla="*/ 271462 w 476250"/>
              <a:gd name="connsiteY18" fmla="*/ 459581 h 1157287"/>
              <a:gd name="connsiteX19" fmla="*/ 221456 w 476250"/>
              <a:gd name="connsiteY19" fmla="*/ 542925 h 1157287"/>
              <a:gd name="connsiteX20" fmla="*/ 145256 w 476250"/>
              <a:gd name="connsiteY20" fmla="*/ 635793 h 1157287"/>
              <a:gd name="connsiteX21" fmla="*/ 80962 w 476250"/>
              <a:gd name="connsiteY21" fmla="*/ 700087 h 1157287"/>
              <a:gd name="connsiteX22" fmla="*/ 33337 w 476250"/>
              <a:gd name="connsiteY22" fmla="*/ 735806 h 1157287"/>
              <a:gd name="connsiteX23" fmla="*/ 21431 w 476250"/>
              <a:gd name="connsiteY23" fmla="*/ 759618 h 1157287"/>
              <a:gd name="connsiteX24" fmla="*/ 7143 w 476250"/>
              <a:gd name="connsiteY24" fmla="*/ 812006 h 1157287"/>
              <a:gd name="connsiteX25" fmla="*/ 0 w 476250"/>
              <a:gd name="connsiteY25" fmla="*/ 869156 h 1157287"/>
              <a:gd name="connsiteX26" fmla="*/ 0 w 476250"/>
              <a:gd name="connsiteY26" fmla="*/ 926306 h 1157287"/>
              <a:gd name="connsiteX27" fmla="*/ 2381 w 476250"/>
              <a:gd name="connsiteY27" fmla="*/ 978693 h 1157287"/>
              <a:gd name="connsiteX28" fmla="*/ 14287 w 476250"/>
              <a:gd name="connsiteY28" fmla="*/ 1031081 h 1157287"/>
              <a:gd name="connsiteX29" fmla="*/ 30956 w 476250"/>
              <a:gd name="connsiteY29" fmla="*/ 1071562 h 1157287"/>
              <a:gd name="connsiteX30" fmla="*/ 54768 w 476250"/>
              <a:gd name="connsiteY30" fmla="*/ 1109662 h 1157287"/>
              <a:gd name="connsiteX31" fmla="*/ 73818 w 476250"/>
              <a:gd name="connsiteY31" fmla="*/ 1131093 h 1157287"/>
              <a:gd name="connsiteX32" fmla="*/ 95250 w 476250"/>
              <a:gd name="connsiteY32" fmla="*/ 1147762 h 1157287"/>
              <a:gd name="connsiteX33" fmla="*/ 126206 w 476250"/>
              <a:gd name="connsiteY33" fmla="*/ 1157287 h 1157287"/>
              <a:gd name="connsiteX34" fmla="*/ 140493 w 476250"/>
              <a:gd name="connsiteY34" fmla="*/ 1157287 h 1157287"/>
              <a:gd name="connsiteX35" fmla="*/ 159543 w 476250"/>
              <a:gd name="connsiteY35" fmla="*/ 1147762 h 1157287"/>
              <a:gd name="connsiteX36" fmla="*/ 197643 w 476250"/>
              <a:gd name="connsiteY36" fmla="*/ 1114425 h 1157287"/>
              <a:gd name="connsiteX37" fmla="*/ 252412 w 476250"/>
              <a:gd name="connsiteY37" fmla="*/ 1047750 h 1157287"/>
              <a:gd name="connsiteX38" fmla="*/ 288131 w 476250"/>
              <a:gd name="connsiteY38" fmla="*/ 990600 h 1157287"/>
              <a:gd name="connsiteX39" fmla="*/ 316706 w 476250"/>
              <a:gd name="connsiteY39" fmla="*/ 931068 h 1157287"/>
              <a:gd name="connsiteX40" fmla="*/ 340518 w 476250"/>
              <a:gd name="connsiteY40" fmla="*/ 869156 h 1157287"/>
              <a:gd name="connsiteX41" fmla="*/ 373856 w 476250"/>
              <a:gd name="connsiteY41" fmla="*/ 778668 h 1157287"/>
              <a:gd name="connsiteX42" fmla="*/ 397668 w 476250"/>
              <a:gd name="connsiteY42" fmla="*/ 697706 h 1157287"/>
              <a:gd name="connsiteX43" fmla="*/ 423862 w 476250"/>
              <a:gd name="connsiteY43" fmla="*/ 597693 h 1157287"/>
              <a:gd name="connsiteX44" fmla="*/ 442912 w 476250"/>
              <a:gd name="connsiteY44" fmla="*/ 500062 h 115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76250" h="1157287">
                <a:moveTo>
                  <a:pt x="442912" y="500062"/>
                </a:moveTo>
                <a:lnTo>
                  <a:pt x="454818" y="419100"/>
                </a:lnTo>
                <a:lnTo>
                  <a:pt x="464343" y="330993"/>
                </a:lnTo>
                <a:lnTo>
                  <a:pt x="471487" y="221456"/>
                </a:lnTo>
                <a:lnTo>
                  <a:pt x="476250" y="102393"/>
                </a:lnTo>
                <a:lnTo>
                  <a:pt x="476250" y="42862"/>
                </a:lnTo>
                <a:lnTo>
                  <a:pt x="476250" y="33337"/>
                </a:lnTo>
                <a:lnTo>
                  <a:pt x="473868" y="23812"/>
                </a:lnTo>
                <a:lnTo>
                  <a:pt x="466725" y="11906"/>
                </a:lnTo>
                <a:lnTo>
                  <a:pt x="461962" y="4762"/>
                </a:lnTo>
                <a:lnTo>
                  <a:pt x="454818" y="0"/>
                </a:lnTo>
                <a:lnTo>
                  <a:pt x="447675" y="0"/>
                </a:lnTo>
                <a:lnTo>
                  <a:pt x="431006" y="9525"/>
                </a:lnTo>
                <a:lnTo>
                  <a:pt x="411956" y="35718"/>
                </a:lnTo>
                <a:lnTo>
                  <a:pt x="397668" y="90487"/>
                </a:lnTo>
                <a:lnTo>
                  <a:pt x="378618" y="180975"/>
                </a:lnTo>
                <a:lnTo>
                  <a:pt x="347662" y="280987"/>
                </a:lnTo>
                <a:lnTo>
                  <a:pt x="316706" y="361950"/>
                </a:lnTo>
                <a:lnTo>
                  <a:pt x="271462" y="459581"/>
                </a:lnTo>
                <a:lnTo>
                  <a:pt x="221456" y="542925"/>
                </a:lnTo>
                <a:lnTo>
                  <a:pt x="145256" y="635793"/>
                </a:lnTo>
                <a:lnTo>
                  <a:pt x="80962" y="700087"/>
                </a:lnTo>
                <a:lnTo>
                  <a:pt x="33337" y="735806"/>
                </a:lnTo>
                <a:lnTo>
                  <a:pt x="21431" y="759618"/>
                </a:lnTo>
                <a:lnTo>
                  <a:pt x="7143" y="812006"/>
                </a:lnTo>
                <a:lnTo>
                  <a:pt x="0" y="869156"/>
                </a:lnTo>
                <a:lnTo>
                  <a:pt x="0" y="926306"/>
                </a:lnTo>
                <a:lnTo>
                  <a:pt x="2381" y="978693"/>
                </a:lnTo>
                <a:lnTo>
                  <a:pt x="14287" y="1031081"/>
                </a:lnTo>
                <a:lnTo>
                  <a:pt x="30956" y="1071562"/>
                </a:lnTo>
                <a:lnTo>
                  <a:pt x="54768" y="1109662"/>
                </a:lnTo>
                <a:lnTo>
                  <a:pt x="73818" y="1131093"/>
                </a:lnTo>
                <a:lnTo>
                  <a:pt x="95250" y="1147762"/>
                </a:lnTo>
                <a:lnTo>
                  <a:pt x="126206" y="1157287"/>
                </a:lnTo>
                <a:lnTo>
                  <a:pt x="140493" y="1157287"/>
                </a:lnTo>
                <a:lnTo>
                  <a:pt x="159543" y="1147762"/>
                </a:lnTo>
                <a:lnTo>
                  <a:pt x="197643" y="1114425"/>
                </a:lnTo>
                <a:lnTo>
                  <a:pt x="252412" y="1047750"/>
                </a:lnTo>
                <a:lnTo>
                  <a:pt x="288131" y="990600"/>
                </a:lnTo>
                <a:lnTo>
                  <a:pt x="316706" y="931068"/>
                </a:lnTo>
                <a:lnTo>
                  <a:pt x="340518" y="869156"/>
                </a:lnTo>
                <a:lnTo>
                  <a:pt x="373856" y="778668"/>
                </a:lnTo>
                <a:lnTo>
                  <a:pt x="397668" y="697706"/>
                </a:lnTo>
                <a:lnTo>
                  <a:pt x="423862" y="597693"/>
                </a:lnTo>
                <a:lnTo>
                  <a:pt x="442912" y="500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37A118DA-6B2F-4D99-803D-6F1C3DE8F186}"/>
              </a:ext>
            </a:extLst>
          </p:cNvPr>
          <p:cNvSpPr/>
          <p:nvPr/>
        </p:nvSpPr>
        <p:spPr>
          <a:xfrm>
            <a:off x="4991100" y="4271963"/>
            <a:ext cx="2401888" cy="1527175"/>
          </a:xfrm>
          <a:custGeom>
            <a:avLst/>
            <a:gdLst>
              <a:gd name="connsiteX0" fmla="*/ 1259681 w 2402681"/>
              <a:gd name="connsiteY0" fmla="*/ 1126331 h 1526381"/>
              <a:gd name="connsiteX1" fmla="*/ 1412081 w 2402681"/>
              <a:gd name="connsiteY1" fmla="*/ 1162050 h 1526381"/>
              <a:gd name="connsiteX2" fmla="*/ 1521619 w 2402681"/>
              <a:gd name="connsiteY2" fmla="*/ 1183481 h 1526381"/>
              <a:gd name="connsiteX3" fmla="*/ 1645444 w 2402681"/>
              <a:gd name="connsiteY3" fmla="*/ 1200150 h 1526381"/>
              <a:gd name="connsiteX4" fmla="*/ 1774031 w 2402681"/>
              <a:gd name="connsiteY4" fmla="*/ 1214437 h 1526381"/>
              <a:gd name="connsiteX5" fmla="*/ 2321719 w 2402681"/>
              <a:gd name="connsiteY5" fmla="*/ 1264443 h 1526381"/>
              <a:gd name="connsiteX6" fmla="*/ 2347913 w 2402681"/>
              <a:gd name="connsiteY6" fmla="*/ 1281112 h 1526381"/>
              <a:gd name="connsiteX7" fmla="*/ 2374106 w 2402681"/>
              <a:gd name="connsiteY7" fmla="*/ 1309687 h 1526381"/>
              <a:gd name="connsiteX8" fmla="*/ 2388394 w 2402681"/>
              <a:gd name="connsiteY8" fmla="*/ 1333500 h 1526381"/>
              <a:gd name="connsiteX9" fmla="*/ 2400300 w 2402681"/>
              <a:gd name="connsiteY9" fmla="*/ 1362075 h 1526381"/>
              <a:gd name="connsiteX10" fmla="*/ 2402681 w 2402681"/>
              <a:gd name="connsiteY10" fmla="*/ 1383506 h 1526381"/>
              <a:gd name="connsiteX11" fmla="*/ 2400300 w 2402681"/>
              <a:gd name="connsiteY11" fmla="*/ 1409700 h 1526381"/>
              <a:gd name="connsiteX12" fmla="*/ 2388394 w 2402681"/>
              <a:gd name="connsiteY12" fmla="*/ 1435893 h 1526381"/>
              <a:gd name="connsiteX13" fmla="*/ 2350294 w 2402681"/>
              <a:gd name="connsiteY13" fmla="*/ 1471612 h 1526381"/>
              <a:gd name="connsiteX14" fmla="*/ 2316956 w 2402681"/>
              <a:gd name="connsiteY14" fmla="*/ 1497806 h 1526381"/>
              <a:gd name="connsiteX15" fmla="*/ 2281238 w 2402681"/>
              <a:gd name="connsiteY15" fmla="*/ 1512093 h 1526381"/>
              <a:gd name="connsiteX16" fmla="*/ 2259806 w 2402681"/>
              <a:gd name="connsiteY16" fmla="*/ 1519237 h 1526381"/>
              <a:gd name="connsiteX17" fmla="*/ 2197894 w 2402681"/>
              <a:gd name="connsiteY17" fmla="*/ 1526381 h 1526381"/>
              <a:gd name="connsiteX18" fmla="*/ 2107406 w 2402681"/>
              <a:gd name="connsiteY18" fmla="*/ 1526381 h 1526381"/>
              <a:gd name="connsiteX19" fmla="*/ 1983581 w 2402681"/>
              <a:gd name="connsiteY19" fmla="*/ 1521618 h 1526381"/>
              <a:gd name="connsiteX20" fmla="*/ 1835944 w 2402681"/>
              <a:gd name="connsiteY20" fmla="*/ 1514475 h 1526381"/>
              <a:gd name="connsiteX21" fmla="*/ 1685925 w 2402681"/>
              <a:gd name="connsiteY21" fmla="*/ 1497806 h 1526381"/>
              <a:gd name="connsiteX22" fmla="*/ 1543050 w 2402681"/>
              <a:gd name="connsiteY22" fmla="*/ 1473993 h 1526381"/>
              <a:gd name="connsiteX23" fmla="*/ 1428750 w 2402681"/>
              <a:gd name="connsiteY23" fmla="*/ 1447800 h 1526381"/>
              <a:gd name="connsiteX24" fmla="*/ 1278731 w 2402681"/>
              <a:gd name="connsiteY24" fmla="*/ 1404937 h 1526381"/>
              <a:gd name="connsiteX25" fmla="*/ 1121569 w 2402681"/>
              <a:gd name="connsiteY25" fmla="*/ 1347787 h 1526381"/>
              <a:gd name="connsiteX26" fmla="*/ 1012031 w 2402681"/>
              <a:gd name="connsiteY26" fmla="*/ 1300162 h 1526381"/>
              <a:gd name="connsiteX27" fmla="*/ 928688 w 2402681"/>
              <a:gd name="connsiteY27" fmla="*/ 1254918 h 1526381"/>
              <a:gd name="connsiteX28" fmla="*/ 838200 w 2402681"/>
              <a:gd name="connsiteY28" fmla="*/ 1202531 h 1526381"/>
              <a:gd name="connsiteX29" fmla="*/ 740569 w 2402681"/>
              <a:gd name="connsiteY29" fmla="*/ 1138237 h 1526381"/>
              <a:gd name="connsiteX30" fmla="*/ 659606 w 2402681"/>
              <a:gd name="connsiteY30" fmla="*/ 1073943 h 1526381"/>
              <a:gd name="connsiteX31" fmla="*/ 585788 w 2402681"/>
              <a:gd name="connsiteY31" fmla="*/ 1009650 h 1526381"/>
              <a:gd name="connsiteX32" fmla="*/ 516731 w 2402681"/>
              <a:gd name="connsiteY32" fmla="*/ 940593 h 1526381"/>
              <a:gd name="connsiteX33" fmla="*/ 440531 w 2402681"/>
              <a:gd name="connsiteY33" fmla="*/ 850106 h 1526381"/>
              <a:gd name="connsiteX34" fmla="*/ 359569 w 2402681"/>
              <a:gd name="connsiteY34" fmla="*/ 745331 h 1526381"/>
              <a:gd name="connsiteX35" fmla="*/ 292894 w 2402681"/>
              <a:gd name="connsiteY35" fmla="*/ 645318 h 1526381"/>
              <a:gd name="connsiteX36" fmla="*/ 207169 w 2402681"/>
              <a:gd name="connsiteY36" fmla="*/ 500062 h 1526381"/>
              <a:gd name="connsiteX37" fmla="*/ 150019 w 2402681"/>
              <a:gd name="connsiteY37" fmla="*/ 392906 h 1526381"/>
              <a:gd name="connsiteX38" fmla="*/ 92869 w 2402681"/>
              <a:gd name="connsiteY38" fmla="*/ 273843 h 1526381"/>
              <a:gd name="connsiteX39" fmla="*/ 50006 w 2402681"/>
              <a:gd name="connsiteY39" fmla="*/ 178593 h 1526381"/>
              <a:gd name="connsiteX40" fmla="*/ 4763 w 2402681"/>
              <a:gd name="connsiteY40" fmla="*/ 66675 h 1526381"/>
              <a:gd name="connsiteX41" fmla="*/ 0 w 2402681"/>
              <a:gd name="connsiteY41" fmla="*/ 45243 h 1526381"/>
              <a:gd name="connsiteX42" fmla="*/ 0 w 2402681"/>
              <a:gd name="connsiteY42" fmla="*/ 28575 h 1526381"/>
              <a:gd name="connsiteX43" fmla="*/ 4763 w 2402681"/>
              <a:gd name="connsiteY43" fmla="*/ 9525 h 1526381"/>
              <a:gd name="connsiteX44" fmla="*/ 11906 w 2402681"/>
              <a:gd name="connsiteY44" fmla="*/ 0 h 1526381"/>
              <a:gd name="connsiteX45" fmla="*/ 23813 w 2402681"/>
              <a:gd name="connsiteY45" fmla="*/ 0 h 1526381"/>
              <a:gd name="connsiteX46" fmla="*/ 47625 w 2402681"/>
              <a:gd name="connsiteY46" fmla="*/ 11906 h 1526381"/>
              <a:gd name="connsiteX47" fmla="*/ 66675 w 2402681"/>
              <a:gd name="connsiteY47" fmla="*/ 28575 h 1526381"/>
              <a:gd name="connsiteX48" fmla="*/ 109538 w 2402681"/>
              <a:gd name="connsiteY48" fmla="*/ 97631 h 1526381"/>
              <a:gd name="connsiteX49" fmla="*/ 211931 w 2402681"/>
              <a:gd name="connsiteY49" fmla="*/ 264318 h 1526381"/>
              <a:gd name="connsiteX50" fmla="*/ 278606 w 2402681"/>
              <a:gd name="connsiteY50" fmla="*/ 364331 h 1526381"/>
              <a:gd name="connsiteX51" fmla="*/ 354806 w 2402681"/>
              <a:gd name="connsiteY51" fmla="*/ 466725 h 1526381"/>
              <a:gd name="connsiteX52" fmla="*/ 416719 w 2402681"/>
              <a:gd name="connsiteY52" fmla="*/ 545306 h 1526381"/>
              <a:gd name="connsiteX53" fmla="*/ 507206 w 2402681"/>
              <a:gd name="connsiteY53" fmla="*/ 650081 h 1526381"/>
              <a:gd name="connsiteX54" fmla="*/ 583406 w 2402681"/>
              <a:gd name="connsiteY54" fmla="*/ 731043 h 1526381"/>
              <a:gd name="connsiteX55" fmla="*/ 659606 w 2402681"/>
              <a:gd name="connsiteY55" fmla="*/ 804862 h 1526381"/>
              <a:gd name="connsiteX56" fmla="*/ 769144 w 2402681"/>
              <a:gd name="connsiteY56" fmla="*/ 892968 h 1526381"/>
              <a:gd name="connsiteX57" fmla="*/ 850106 w 2402681"/>
              <a:gd name="connsiteY57" fmla="*/ 947737 h 1526381"/>
              <a:gd name="connsiteX58" fmla="*/ 933450 w 2402681"/>
              <a:gd name="connsiteY58" fmla="*/ 995362 h 1526381"/>
              <a:gd name="connsiteX59" fmla="*/ 1023938 w 2402681"/>
              <a:gd name="connsiteY59" fmla="*/ 1040606 h 1526381"/>
              <a:gd name="connsiteX60" fmla="*/ 1154906 w 2402681"/>
              <a:gd name="connsiteY60" fmla="*/ 1090612 h 1526381"/>
              <a:gd name="connsiteX61" fmla="*/ 1259681 w 2402681"/>
              <a:gd name="connsiteY61" fmla="*/ 1126331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402681" h="1526381">
                <a:moveTo>
                  <a:pt x="1259681" y="1126331"/>
                </a:moveTo>
                <a:lnTo>
                  <a:pt x="1412081" y="1162050"/>
                </a:lnTo>
                <a:lnTo>
                  <a:pt x="1521619" y="1183481"/>
                </a:lnTo>
                <a:lnTo>
                  <a:pt x="1645444" y="1200150"/>
                </a:lnTo>
                <a:lnTo>
                  <a:pt x="1774031" y="1214437"/>
                </a:lnTo>
                <a:lnTo>
                  <a:pt x="2321719" y="1264443"/>
                </a:lnTo>
                <a:lnTo>
                  <a:pt x="2347913" y="1281112"/>
                </a:lnTo>
                <a:lnTo>
                  <a:pt x="2374106" y="1309687"/>
                </a:lnTo>
                <a:lnTo>
                  <a:pt x="2388394" y="1333500"/>
                </a:lnTo>
                <a:lnTo>
                  <a:pt x="2400300" y="1362075"/>
                </a:lnTo>
                <a:lnTo>
                  <a:pt x="2402681" y="1383506"/>
                </a:lnTo>
                <a:lnTo>
                  <a:pt x="2400300" y="1409700"/>
                </a:lnTo>
                <a:lnTo>
                  <a:pt x="2388394" y="1435893"/>
                </a:lnTo>
                <a:lnTo>
                  <a:pt x="2350294" y="1471612"/>
                </a:lnTo>
                <a:lnTo>
                  <a:pt x="2316956" y="1497806"/>
                </a:lnTo>
                <a:lnTo>
                  <a:pt x="2281238" y="1512093"/>
                </a:lnTo>
                <a:lnTo>
                  <a:pt x="2259806" y="1519237"/>
                </a:lnTo>
                <a:lnTo>
                  <a:pt x="2197894" y="1526381"/>
                </a:lnTo>
                <a:lnTo>
                  <a:pt x="2107406" y="1526381"/>
                </a:lnTo>
                <a:lnTo>
                  <a:pt x="1983581" y="1521618"/>
                </a:lnTo>
                <a:lnTo>
                  <a:pt x="1835944" y="1514475"/>
                </a:lnTo>
                <a:lnTo>
                  <a:pt x="1685925" y="1497806"/>
                </a:lnTo>
                <a:lnTo>
                  <a:pt x="1543050" y="1473993"/>
                </a:lnTo>
                <a:lnTo>
                  <a:pt x="1428750" y="1447800"/>
                </a:lnTo>
                <a:lnTo>
                  <a:pt x="1278731" y="1404937"/>
                </a:lnTo>
                <a:lnTo>
                  <a:pt x="1121569" y="1347787"/>
                </a:lnTo>
                <a:lnTo>
                  <a:pt x="1012031" y="1300162"/>
                </a:lnTo>
                <a:lnTo>
                  <a:pt x="928688" y="1254918"/>
                </a:lnTo>
                <a:lnTo>
                  <a:pt x="838200" y="1202531"/>
                </a:lnTo>
                <a:lnTo>
                  <a:pt x="740569" y="1138237"/>
                </a:lnTo>
                <a:lnTo>
                  <a:pt x="659606" y="1073943"/>
                </a:lnTo>
                <a:lnTo>
                  <a:pt x="585788" y="1009650"/>
                </a:lnTo>
                <a:lnTo>
                  <a:pt x="516731" y="940593"/>
                </a:lnTo>
                <a:lnTo>
                  <a:pt x="440531" y="850106"/>
                </a:lnTo>
                <a:lnTo>
                  <a:pt x="359569" y="745331"/>
                </a:lnTo>
                <a:lnTo>
                  <a:pt x="292894" y="645318"/>
                </a:lnTo>
                <a:lnTo>
                  <a:pt x="207169" y="500062"/>
                </a:lnTo>
                <a:lnTo>
                  <a:pt x="150019" y="392906"/>
                </a:lnTo>
                <a:lnTo>
                  <a:pt x="92869" y="273843"/>
                </a:lnTo>
                <a:lnTo>
                  <a:pt x="50006" y="178593"/>
                </a:lnTo>
                <a:lnTo>
                  <a:pt x="4763" y="66675"/>
                </a:lnTo>
                <a:lnTo>
                  <a:pt x="0" y="45243"/>
                </a:lnTo>
                <a:lnTo>
                  <a:pt x="0" y="28575"/>
                </a:lnTo>
                <a:lnTo>
                  <a:pt x="4763" y="9525"/>
                </a:lnTo>
                <a:lnTo>
                  <a:pt x="11906" y="0"/>
                </a:lnTo>
                <a:lnTo>
                  <a:pt x="23813" y="0"/>
                </a:lnTo>
                <a:lnTo>
                  <a:pt x="47625" y="11906"/>
                </a:lnTo>
                <a:lnTo>
                  <a:pt x="66675" y="28575"/>
                </a:lnTo>
                <a:lnTo>
                  <a:pt x="109538" y="97631"/>
                </a:lnTo>
                <a:lnTo>
                  <a:pt x="211931" y="264318"/>
                </a:lnTo>
                <a:lnTo>
                  <a:pt x="278606" y="364331"/>
                </a:lnTo>
                <a:lnTo>
                  <a:pt x="354806" y="466725"/>
                </a:lnTo>
                <a:lnTo>
                  <a:pt x="416719" y="545306"/>
                </a:lnTo>
                <a:lnTo>
                  <a:pt x="507206" y="650081"/>
                </a:lnTo>
                <a:lnTo>
                  <a:pt x="583406" y="731043"/>
                </a:lnTo>
                <a:lnTo>
                  <a:pt x="659606" y="804862"/>
                </a:lnTo>
                <a:lnTo>
                  <a:pt x="769144" y="892968"/>
                </a:lnTo>
                <a:lnTo>
                  <a:pt x="850106" y="947737"/>
                </a:lnTo>
                <a:lnTo>
                  <a:pt x="933450" y="995362"/>
                </a:lnTo>
                <a:lnTo>
                  <a:pt x="1023938" y="1040606"/>
                </a:lnTo>
                <a:lnTo>
                  <a:pt x="1154906" y="1090612"/>
                </a:lnTo>
                <a:lnTo>
                  <a:pt x="1259681" y="1126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FBBB7B37-47F7-497E-947B-C646C6C5727F}"/>
              </a:ext>
            </a:extLst>
          </p:cNvPr>
          <p:cNvSpPr/>
          <p:nvPr/>
        </p:nvSpPr>
        <p:spPr>
          <a:xfrm>
            <a:off x="6583363" y="3925888"/>
            <a:ext cx="685800" cy="1003300"/>
          </a:xfrm>
          <a:custGeom>
            <a:avLst/>
            <a:gdLst>
              <a:gd name="connsiteX0" fmla="*/ 240507 w 685800"/>
              <a:gd name="connsiteY0" fmla="*/ 376238 h 1002507"/>
              <a:gd name="connsiteX1" fmla="*/ 200025 w 685800"/>
              <a:gd name="connsiteY1" fmla="*/ 302419 h 1002507"/>
              <a:gd name="connsiteX2" fmla="*/ 150019 w 685800"/>
              <a:gd name="connsiteY2" fmla="*/ 230982 h 1002507"/>
              <a:gd name="connsiteX3" fmla="*/ 107157 w 685800"/>
              <a:gd name="connsiteY3" fmla="*/ 171450 h 1002507"/>
              <a:gd name="connsiteX4" fmla="*/ 71438 w 685800"/>
              <a:gd name="connsiteY4" fmla="*/ 126207 h 1002507"/>
              <a:gd name="connsiteX5" fmla="*/ 38100 w 685800"/>
              <a:gd name="connsiteY5" fmla="*/ 90488 h 1002507"/>
              <a:gd name="connsiteX6" fmla="*/ 14288 w 685800"/>
              <a:gd name="connsiteY6" fmla="*/ 64294 h 1002507"/>
              <a:gd name="connsiteX7" fmla="*/ 2382 w 685800"/>
              <a:gd name="connsiteY7" fmla="*/ 38100 h 1002507"/>
              <a:gd name="connsiteX8" fmla="*/ 0 w 685800"/>
              <a:gd name="connsiteY8" fmla="*/ 21432 h 1002507"/>
              <a:gd name="connsiteX9" fmla="*/ 2382 w 685800"/>
              <a:gd name="connsiteY9" fmla="*/ 7144 h 1002507"/>
              <a:gd name="connsiteX10" fmla="*/ 9525 w 685800"/>
              <a:gd name="connsiteY10" fmla="*/ 0 h 1002507"/>
              <a:gd name="connsiteX11" fmla="*/ 40482 w 685800"/>
              <a:gd name="connsiteY11" fmla="*/ 7144 h 1002507"/>
              <a:gd name="connsiteX12" fmla="*/ 109538 w 685800"/>
              <a:gd name="connsiteY12" fmla="*/ 45244 h 1002507"/>
              <a:gd name="connsiteX13" fmla="*/ 219075 w 685800"/>
              <a:gd name="connsiteY13" fmla="*/ 116682 h 1002507"/>
              <a:gd name="connsiteX14" fmla="*/ 342900 w 685800"/>
              <a:gd name="connsiteY14" fmla="*/ 200025 h 1002507"/>
              <a:gd name="connsiteX15" fmla="*/ 442913 w 685800"/>
              <a:gd name="connsiteY15" fmla="*/ 273844 h 1002507"/>
              <a:gd name="connsiteX16" fmla="*/ 497682 w 685800"/>
              <a:gd name="connsiteY16" fmla="*/ 316707 h 1002507"/>
              <a:gd name="connsiteX17" fmla="*/ 550069 w 685800"/>
              <a:gd name="connsiteY17" fmla="*/ 361950 h 1002507"/>
              <a:gd name="connsiteX18" fmla="*/ 583407 w 685800"/>
              <a:gd name="connsiteY18" fmla="*/ 400050 h 1002507"/>
              <a:gd name="connsiteX19" fmla="*/ 604838 w 685800"/>
              <a:gd name="connsiteY19" fmla="*/ 431007 h 1002507"/>
              <a:gd name="connsiteX20" fmla="*/ 623888 w 685800"/>
              <a:gd name="connsiteY20" fmla="*/ 466725 h 1002507"/>
              <a:gd name="connsiteX21" fmla="*/ 645319 w 685800"/>
              <a:gd name="connsiteY21" fmla="*/ 511969 h 1002507"/>
              <a:gd name="connsiteX22" fmla="*/ 661988 w 685800"/>
              <a:gd name="connsiteY22" fmla="*/ 573882 h 1002507"/>
              <a:gd name="connsiteX23" fmla="*/ 673894 w 685800"/>
              <a:gd name="connsiteY23" fmla="*/ 654844 h 1002507"/>
              <a:gd name="connsiteX24" fmla="*/ 683419 w 685800"/>
              <a:gd name="connsiteY24" fmla="*/ 754857 h 1002507"/>
              <a:gd name="connsiteX25" fmla="*/ 685800 w 685800"/>
              <a:gd name="connsiteY25" fmla="*/ 838200 h 1002507"/>
              <a:gd name="connsiteX26" fmla="*/ 673894 w 685800"/>
              <a:gd name="connsiteY26" fmla="*/ 900113 h 1002507"/>
              <a:gd name="connsiteX27" fmla="*/ 650082 w 685800"/>
              <a:gd name="connsiteY27" fmla="*/ 950119 h 1002507"/>
              <a:gd name="connsiteX28" fmla="*/ 626269 w 685800"/>
              <a:gd name="connsiteY28" fmla="*/ 978694 h 1002507"/>
              <a:gd name="connsiteX29" fmla="*/ 602457 w 685800"/>
              <a:gd name="connsiteY29" fmla="*/ 992982 h 1002507"/>
              <a:gd name="connsiteX30" fmla="*/ 573882 w 685800"/>
              <a:gd name="connsiteY30" fmla="*/ 1002507 h 1002507"/>
              <a:gd name="connsiteX31" fmla="*/ 552450 w 685800"/>
              <a:gd name="connsiteY31" fmla="*/ 1002507 h 1002507"/>
              <a:gd name="connsiteX32" fmla="*/ 519113 w 685800"/>
              <a:gd name="connsiteY32" fmla="*/ 992982 h 1002507"/>
              <a:gd name="connsiteX33" fmla="*/ 495300 w 685800"/>
              <a:gd name="connsiteY33" fmla="*/ 978694 h 1002507"/>
              <a:gd name="connsiteX34" fmla="*/ 466725 w 685800"/>
              <a:gd name="connsiteY34" fmla="*/ 945357 h 1002507"/>
              <a:gd name="connsiteX35" fmla="*/ 440532 w 685800"/>
              <a:gd name="connsiteY35" fmla="*/ 852488 h 1002507"/>
              <a:gd name="connsiteX36" fmla="*/ 397669 w 685800"/>
              <a:gd name="connsiteY36" fmla="*/ 726282 h 1002507"/>
              <a:gd name="connsiteX37" fmla="*/ 366713 w 685800"/>
              <a:gd name="connsiteY37" fmla="*/ 635794 h 1002507"/>
              <a:gd name="connsiteX38" fmla="*/ 323850 w 685800"/>
              <a:gd name="connsiteY38" fmla="*/ 533400 h 1002507"/>
              <a:gd name="connsiteX39" fmla="*/ 276225 w 685800"/>
              <a:gd name="connsiteY39" fmla="*/ 431007 h 1002507"/>
              <a:gd name="connsiteX40" fmla="*/ 240507 w 685800"/>
              <a:gd name="connsiteY40" fmla="*/ 376238 h 100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85800" h="1002507">
                <a:moveTo>
                  <a:pt x="240507" y="376238"/>
                </a:moveTo>
                <a:lnTo>
                  <a:pt x="200025" y="302419"/>
                </a:lnTo>
                <a:lnTo>
                  <a:pt x="150019" y="230982"/>
                </a:lnTo>
                <a:lnTo>
                  <a:pt x="107157" y="171450"/>
                </a:lnTo>
                <a:lnTo>
                  <a:pt x="71438" y="126207"/>
                </a:lnTo>
                <a:lnTo>
                  <a:pt x="38100" y="90488"/>
                </a:lnTo>
                <a:lnTo>
                  <a:pt x="14288" y="64294"/>
                </a:lnTo>
                <a:lnTo>
                  <a:pt x="2382" y="38100"/>
                </a:lnTo>
                <a:lnTo>
                  <a:pt x="0" y="21432"/>
                </a:lnTo>
                <a:lnTo>
                  <a:pt x="2382" y="7144"/>
                </a:lnTo>
                <a:lnTo>
                  <a:pt x="9525" y="0"/>
                </a:lnTo>
                <a:lnTo>
                  <a:pt x="40482" y="7144"/>
                </a:lnTo>
                <a:lnTo>
                  <a:pt x="109538" y="45244"/>
                </a:lnTo>
                <a:lnTo>
                  <a:pt x="219075" y="116682"/>
                </a:lnTo>
                <a:lnTo>
                  <a:pt x="342900" y="200025"/>
                </a:lnTo>
                <a:lnTo>
                  <a:pt x="442913" y="273844"/>
                </a:lnTo>
                <a:lnTo>
                  <a:pt x="497682" y="316707"/>
                </a:lnTo>
                <a:lnTo>
                  <a:pt x="550069" y="361950"/>
                </a:lnTo>
                <a:lnTo>
                  <a:pt x="583407" y="400050"/>
                </a:lnTo>
                <a:lnTo>
                  <a:pt x="604838" y="431007"/>
                </a:lnTo>
                <a:lnTo>
                  <a:pt x="623888" y="466725"/>
                </a:lnTo>
                <a:lnTo>
                  <a:pt x="645319" y="511969"/>
                </a:lnTo>
                <a:lnTo>
                  <a:pt x="661988" y="573882"/>
                </a:lnTo>
                <a:lnTo>
                  <a:pt x="673894" y="654844"/>
                </a:lnTo>
                <a:lnTo>
                  <a:pt x="683419" y="754857"/>
                </a:lnTo>
                <a:cubicBezTo>
                  <a:pt x="684213" y="782638"/>
                  <a:pt x="685006" y="810419"/>
                  <a:pt x="685800" y="838200"/>
                </a:cubicBezTo>
                <a:lnTo>
                  <a:pt x="673894" y="900113"/>
                </a:lnTo>
                <a:lnTo>
                  <a:pt x="650082" y="950119"/>
                </a:lnTo>
                <a:lnTo>
                  <a:pt x="626269" y="978694"/>
                </a:lnTo>
                <a:lnTo>
                  <a:pt x="602457" y="992982"/>
                </a:lnTo>
                <a:lnTo>
                  <a:pt x="573882" y="1002507"/>
                </a:lnTo>
                <a:lnTo>
                  <a:pt x="552450" y="1002507"/>
                </a:lnTo>
                <a:lnTo>
                  <a:pt x="519113" y="992982"/>
                </a:lnTo>
                <a:lnTo>
                  <a:pt x="495300" y="978694"/>
                </a:lnTo>
                <a:lnTo>
                  <a:pt x="466725" y="945357"/>
                </a:lnTo>
                <a:lnTo>
                  <a:pt x="440532" y="852488"/>
                </a:lnTo>
                <a:lnTo>
                  <a:pt x="397669" y="726282"/>
                </a:lnTo>
                <a:lnTo>
                  <a:pt x="366713" y="635794"/>
                </a:lnTo>
                <a:lnTo>
                  <a:pt x="323850" y="533400"/>
                </a:lnTo>
                <a:lnTo>
                  <a:pt x="276225" y="431007"/>
                </a:lnTo>
                <a:lnTo>
                  <a:pt x="240507" y="376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9C6E79C4-A5BB-4792-86DE-0E60DB70DAB1}"/>
              </a:ext>
            </a:extLst>
          </p:cNvPr>
          <p:cNvSpPr/>
          <p:nvPr/>
        </p:nvSpPr>
        <p:spPr>
          <a:xfrm>
            <a:off x="5581650" y="4049713"/>
            <a:ext cx="550863" cy="650875"/>
          </a:xfrm>
          <a:custGeom>
            <a:avLst/>
            <a:gdLst>
              <a:gd name="connsiteX0" fmla="*/ 133350 w 550069"/>
              <a:gd name="connsiteY0" fmla="*/ 290513 h 650082"/>
              <a:gd name="connsiteX1" fmla="*/ 83344 w 550069"/>
              <a:gd name="connsiteY1" fmla="*/ 207169 h 650082"/>
              <a:gd name="connsiteX2" fmla="*/ 52388 w 550069"/>
              <a:gd name="connsiteY2" fmla="*/ 152400 h 650082"/>
              <a:gd name="connsiteX3" fmla="*/ 23813 w 550069"/>
              <a:gd name="connsiteY3" fmla="*/ 97632 h 650082"/>
              <a:gd name="connsiteX4" fmla="*/ 9525 w 550069"/>
              <a:gd name="connsiteY4" fmla="*/ 66675 h 650082"/>
              <a:gd name="connsiteX5" fmla="*/ 2381 w 550069"/>
              <a:gd name="connsiteY5" fmla="*/ 42863 h 650082"/>
              <a:gd name="connsiteX6" fmla="*/ 0 w 550069"/>
              <a:gd name="connsiteY6" fmla="*/ 16669 h 650082"/>
              <a:gd name="connsiteX7" fmla="*/ 4763 w 550069"/>
              <a:gd name="connsiteY7" fmla="*/ 7144 h 650082"/>
              <a:gd name="connsiteX8" fmla="*/ 9525 w 550069"/>
              <a:gd name="connsiteY8" fmla="*/ 2382 h 650082"/>
              <a:gd name="connsiteX9" fmla="*/ 26194 w 550069"/>
              <a:gd name="connsiteY9" fmla="*/ 0 h 650082"/>
              <a:gd name="connsiteX10" fmla="*/ 59531 w 550069"/>
              <a:gd name="connsiteY10" fmla="*/ 14288 h 650082"/>
              <a:gd name="connsiteX11" fmla="*/ 130969 w 550069"/>
              <a:gd name="connsiteY11" fmla="*/ 61913 h 650082"/>
              <a:gd name="connsiteX12" fmla="*/ 230981 w 550069"/>
              <a:gd name="connsiteY12" fmla="*/ 130969 h 650082"/>
              <a:gd name="connsiteX13" fmla="*/ 304800 w 550069"/>
              <a:gd name="connsiteY13" fmla="*/ 183357 h 650082"/>
              <a:gd name="connsiteX14" fmla="*/ 550069 w 550069"/>
              <a:gd name="connsiteY14" fmla="*/ 528638 h 650082"/>
              <a:gd name="connsiteX15" fmla="*/ 547688 w 550069"/>
              <a:gd name="connsiteY15" fmla="*/ 569119 h 650082"/>
              <a:gd name="connsiteX16" fmla="*/ 538163 w 550069"/>
              <a:gd name="connsiteY16" fmla="*/ 604838 h 650082"/>
              <a:gd name="connsiteX17" fmla="*/ 523875 w 550069"/>
              <a:gd name="connsiteY17" fmla="*/ 633413 h 650082"/>
              <a:gd name="connsiteX18" fmla="*/ 511969 w 550069"/>
              <a:gd name="connsiteY18" fmla="*/ 645319 h 650082"/>
              <a:gd name="connsiteX19" fmla="*/ 495300 w 550069"/>
              <a:gd name="connsiteY19" fmla="*/ 650082 h 650082"/>
              <a:gd name="connsiteX20" fmla="*/ 476250 w 550069"/>
              <a:gd name="connsiteY20" fmla="*/ 647700 h 650082"/>
              <a:gd name="connsiteX21" fmla="*/ 450056 w 550069"/>
              <a:gd name="connsiteY21" fmla="*/ 638175 h 650082"/>
              <a:gd name="connsiteX22" fmla="*/ 409575 w 550069"/>
              <a:gd name="connsiteY22" fmla="*/ 609600 h 650082"/>
              <a:gd name="connsiteX23" fmla="*/ 352425 w 550069"/>
              <a:gd name="connsiteY23" fmla="*/ 564357 h 650082"/>
              <a:gd name="connsiteX24" fmla="*/ 300038 w 550069"/>
              <a:gd name="connsiteY24" fmla="*/ 511969 h 650082"/>
              <a:gd name="connsiteX25" fmla="*/ 242888 w 550069"/>
              <a:gd name="connsiteY25" fmla="*/ 445294 h 650082"/>
              <a:gd name="connsiteX26" fmla="*/ 192881 w 550069"/>
              <a:gd name="connsiteY26" fmla="*/ 381000 h 650082"/>
              <a:gd name="connsiteX27" fmla="*/ 133350 w 550069"/>
              <a:gd name="connsiteY27" fmla="*/ 290513 h 65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0069" h="650082">
                <a:moveTo>
                  <a:pt x="133350" y="290513"/>
                </a:moveTo>
                <a:lnTo>
                  <a:pt x="83344" y="207169"/>
                </a:lnTo>
                <a:lnTo>
                  <a:pt x="52388" y="152400"/>
                </a:lnTo>
                <a:lnTo>
                  <a:pt x="23813" y="97632"/>
                </a:lnTo>
                <a:lnTo>
                  <a:pt x="9525" y="66675"/>
                </a:lnTo>
                <a:lnTo>
                  <a:pt x="2381" y="42863"/>
                </a:lnTo>
                <a:lnTo>
                  <a:pt x="0" y="16669"/>
                </a:lnTo>
                <a:lnTo>
                  <a:pt x="4763" y="7144"/>
                </a:lnTo>
                <a:lnTo>
                  <a:pt x="9525" y="2382"/>
                </a:lnTo>
                <a:lnTo>
                  <a:pt x="26194" y="0"/>
                </a:lnTo>
                <a:lnTo>
                  <a:pt x="59531" y="14288"/>
                </a:lnTo>
                <a:lnTo>
                  <a:pt x="130969" y="61913"/>
                </a:lnTo>
                <a:lnTo>
                  <a:pt x="230981" y="130969"/>
                </a:lnTo>
                <a:lnTo>
                  <a:pt x="304800" y="183357"/>
                </a:lnTo>
                <a:lnTo>
                  <a:pt x="550069" y="528638"/>
                </a:lnTo>
                <a:lnTo>
                  <a:pt x="547688" y="569119"/>
                </a:lnTo>
                <a:lnTo>
                  <a:pt x="538163" y="604838"/>
                </a:lnTo>
                <a:lnTo>
                  <a:pt x="523875" y="633413"/>
                </a:lnTo>
                <a:lnTo>
                  <a:pt x="511969" y="645319"/>
                </a:lnTo>
                <a:lnTo>
                  <a:pt x="495300" y="650082"/>
                </a:lnTo>
                <a:lnTo>
                  <a:pt x="476250" y="647700"/>
                </a:lnTo>
                <a:lnTo>
                  <a:pt x="450056" y="638175"/>
                </a:lnTo>
                <a:lnTo>
                  <a:pt x="409575" y="609600"/>
                </a:lnTo>
                <a:lnTo>
                  <a:pt x="352425" y="564357"/>
                </a:lnTo>
                <a:lnTo>
                  <a:pt x="300038" y="511969"/>
                </a:lnTo>
                <a:lnTo>
                  <a:pt x="242888" y="445294"/>
                </a:lnTo>
                <a:lnTo>
                  <a:pt x="192881" y="381000"/>
                </a:lnTo>
                <a:lnTo>
                  <a:pt x="133350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D5C7172E-CD5A-4272-ADCF-F107E0EBEE3C}"/>
              </a:ext>
            </a:extLst>
          </p:cNvPr>
          <p:cNvSpPr/>
          <p:nvPr/>
        </p:nvSpPr>
        <p:spPr>
          <a:xfrm>
            <a:off x="4484688" y="2354263"/>
            <a:ext cx="2632075" cy="568325"/>
          </a:xfrm>
          <a:custGeom>
            <a:avLst/>
            <a:gdLst>
              <a:gd name="connsiteX0" fmla="*/ 1854994 w 2633662"/>
              <a:gd name="connsiteY0" fmla="*/ 323850 h 566738"/>
              <a:gd name="connsiteX1" fmla="*/ 1652587 w 2633662"/>
              <a:gd name="connsiteY1" fmla="*/ 338138 h 566738"/>
              <a:gd name="connsiteX2" fmla="*/ 1433512 w 2633662"/>
              <a:gd name="connsiteY2" fmla="*/ 354807 h 566738"/>
              <a:gd name="connsiteX3" fmla="*/ 1354931 w 2633662"/>
              <a:gd name="connsiteY3" fmla="*/ 361950 h 566738"/>
              <a:gd name="connsiteX4" fmla="*/ 1157287 w 2633662"/>
              <a:gd name="connsiteY4" fmla="*/ 400050 h 566738"/>
              <a:gd name="connsiteX5" fmla="*/ 985837 w 2633662"/>
              <a:gd name="connsiteY5" fmla="*/ 428625 h 566738"/>
              <a:gd name="connsiteX6" fmla="*/ 833437 w 2633662"/>
              <a:gd name="connsiteY6" fmla="*/ 457200 h 566738"/>
              <a:gd name="connsiteX7" fmla="*/ 709612 w 2633662"/>
              <a:gd name="connsiteY7" fmla="*/ 488157 h 566738"/>
              <a:gd name="connsiteX8" fmla="*/ 631031 w 2633662"/>
              <a:gd name="connsiteY8" fmla="*/ 509588 h 566738"/>
              <a:gd name="connsiteX9" fmla="*/ 561975 w 2633662"/>
              <a:gd name="connsiteY9" fmla="*/ 535782 h 566738"/>
              <a:gd name="connsiteX10" fmla="*/ 514350 w 2633662"/>
              <a:gd name="connsiteY10" fmla="*/ 559594 h 566738"/>
              <a:gd name="connsiteX11" fmla="*/ 502444 w 2633662"/>
              <a:gd name="connsiteY11" fmla="*/ 564357 h 566738"/>
              <a:gd name="connsiteX12" fmla="*/ 469106 w 2633662"/>
              <a:gd name="connsiteY12" fmla="*/ 566738 h 566738"/>
              <a:gd name="connsiteX13" fmla="*/ 428625 w 2633662"/>
              <a:gd name="connsiteY13" fmla="*/ 564357 h 566738"/>
              <a:gd name="connsiteX14" fmla="*/ 397669 w 2633662"/>
              <a:gd name="connsiteY14" fmla="*/ 554832 h 566738"/>
              <a:gd name="connsiteX15" fmla="*/ 371475 w 2633662"/>
              <a:gd name="connsiteY15" fmla="*/ 545307 h 566738"/>
              <a:gd name="connsiteX16" fmla="*/ 321469 w 2633662"/>
              <a:gd name="connsiteY16" fmla="*/ 514350 h 566738"/>
              <a:gd name="connsiteX17" fmla="*/ 219075 w 2633662"/>
              <a:gd name="connsiteY17" fmla="*/ 428625 h 566738"/>
              <a:gd name="connsiteX18" fmla="*/ 133350 w 2633662"/>
              <a:gd name="connsiteY18" fmla="*/ 352425 h 566738"/>
              <a:gd name="connsiteX19" fmla="*/ 57150 w 2633662"/>
              <a:gd name="connsiteY19" fmla="*/ 288132 h 566738"/>
              <a:gd name="connsiteX20" fmla="*/ 16669 w 2633662"/>
              <a:gd name="connsiteY20" fmla="*/ 250032 h 566738"/>
              <a:gd name="connsiteX21" fmla="*/ 0 w 2633662"/>
              <a:gd name="connsiteY21" fmla="*/ 219075 h 566738"/>
              <a:gd name="connsiteX22" fmla="*/ 0 w 2633662"/>
              <a:gd name="connsiteY22" fmla="*/ 209550 h 566738"/>
              <a:gd name="connsiteX23" fmla="*/ 2381 w 2633662"/>
              <a:gd name="connsiteY23" fmla="*/ 197644 h 566738"/>
              <a:gd name="connsiteX24" fmla="*/ 14287 w 2633662"/>
              <a:gd name="connsiteY24" fmla="*/ 192882 h 566738"/>
              <a:gd name="connsiteX25" fmla="*/ 40481 w 2633662"/>
              <a:gd name="connsiteY25" fmla="*/ 197644 h 566738"/>
              <a:gd name="connsiteX26" fmla="*/ 80962 w 2633662"/>
              <a:gd name="connsiteY26" fmla="*/ 216694 h 566738"/>
              <a:gd name="connsiteX27" fmla="*/ 159544 w 2633662"/>
              <a:gd name="connsiteY27" fmla="*/ 254794 h 566738"/>
              <a:gd name="connsiteX28" fmla="*/ 219075 w 2633662"/>
              <a:gd name="connsiteY28" fmla="*/ 280988 h 566738"/>
              <a:gd name="connsiteX29" fmla="*/ 290512 w 2633662"/>
              <a:gd name="connsiteY29" fmla="*/ 300038 h 566738"/>
              <a:gd name="connsiteX30" fmla="*/ 373856 w 2633662"/>
              <a:gd name="connsiteY30" fmla="*/ 314325 h 566738"/>
              <a:gd name="connsiteX31" fmla="*/ 476250 w 2633662"/>
              <a:gd name="connsiteY31" fmla="*/ 316707 h 566738"/>
              <a:gd name="connsiteX32" fmla="*/ 645319 w 2633662"/>
              <a:gd name="connsiteY32" fmla="*/ 295275 h 566738"/>
              <a:gd name="connsiteX33" fmla="*/ 823912 w 2633662"/>
              <a:gd name="connsiteY33" fmla="*/ 264319 h 566738"/>
              <a:gd name="connsiteX34" fmla="*/ 1138237 w 2633662"/>
              <a:gd name="connsiteY34" fmla="*/ 200025 h 566738"/>
              <a:gd name="connsiteX35" fmla="*/ 1366837 w 2633662"/>
              <a:gd name="connsiteY35" fmla="*/ 161925 h 566738"/>
              <a:gd name="connsiteX36" fmla="*/ 1552575 w 2633662"/>
              <a:gd name="connsiteY36" fmla="*/ 130969 h 566738"/>
              <a:gd name="connsiteX37" fmla="*/ 1843087 w 2633662"/>
              <a:gd name="connsiteY37" fmla="*/ 85725 h 566738"/>
              <a:gd name="connsiteX38" fmla="*/ 1933575 w 2633662"/>
              <a:gd name="connsiteY38" fmla="*/ 69057 h 566738"/>
              <a:gd name="connsiteX39" fmla="*/ 1964531 w 2633662"/>
              <a:gd name="connsiteY39" fmla="*/ 52388 h 566738"/>
              <a:gd name="connsiteX40" fmla="*/ 2000250 w 2633662"/>
              <a:gd name="connsiteY40" fmla="*/ 33338 h 566738"/>
              <a:gd name="connsiteX41" fmla="*/ 2040731 w 2633662"/>
              <a:gd name="connsiteY41" fmla="*/ 14288 h 566738"/>
              <a:gd name="connsiteX42" fmla="*/ 2081212 w 2633662"/>
              <a:gd name="connsiteY42" fmla="*/ 4763 h 566738"/>
              <a:gd name="connsiteX43" fmla="*/ 2121694 w 2633662"/>
              <a:gd name="connsiteY43" fmla="*/ 0 h 566738"/>
              <a:gd name="connsiteX44" fmla="*/ 2178844 w 2633662"/>
              <a:gd name="connsiteY44" fmla="*/ 4763 h 566738"/>
              <a:gd name="connsiteX45" fmla="*/ 2288381 w 2633662"/>
              <a:gd name="connsiteY45" fmla="*/ 30957 h 566738"/>
              <a:gd name="connsiteX46" fmla="*/ 2447925 w 2633662"/>
              <a:gd name="connsiteY46" fmla="*/ 78582 h 566738"/>
              <a:gd name="connsiteX47" fmla="*/ 2559844 w 2633662"/>
              <a:gd name="connsiteY47" fmla="*/ 114300 h 566738"/>
              <a:gd name="connsiteX48" fmla="*/ 2586037 w 2633662"/>
              <a:gd name="connsiteY48" fmla="*/ 128588 h 566738"/>
              <a:gd name="connsiteX49" fmla="*/ 2612231 w 2633662"/>
              <a:gd name="connsiteY49" fmla="*/ 147638 h 566738"/>
              <a:gd name="connsiteX50" fmla="*/ 2621756 w 2633662"/>
              <a:gd name="connsiteY50" fmla="*/ 159544 h 566738"/>
              <a:gd name="connsiteX51" fmla="*/ 2631281 w 2633662"/>
              <a:gd name="connsiteY51" fmla="*/ 176213 h 566738"/>
              <a:gd name="connsiteX52" fmla="*/ 2633662 w 2633662"/>
              <a:gd name="connsiteY52" fmla="*/ 192882 h 566738"/>
              <a:gd name="connsiteX53" fmla="*/ 2631281 w 2633662"/>
              <a:gd name="connsiteY53" fmla="*/ 207169 h 566738"/>
              <a:gd name="connsiteX54" fmla="*/ 2619375 w 2633662"/>
              <a:gd name="connsiteY54" fmla="*/ 226219 h 566738"/>
              <a:gd name="connsiteX55" fmla="*/ 2590800 w 2633662"/>
              <a:gd name="connsiteY55" fmla="*/ 247650 h 566738"/>
              <a:gd name="connsiteX56" fmla="*/ 2545556 w 2633662"/>
              <a:gd name="connsiteY56" fmla="*/ 266700 h 566738"/>
              <a:gd name="connsiteX57" fmla="*/ 2526506 w 2633662"/>
              <a:gd name="connsiteY57" fmla="*/ 271463 h 566738"/>
              <a:gd name="connsiteX58" fmla="*/ 2452687 w 2633662"/>
              <a:gd name="connsiteY58" fmla="*/ 278607 h 566738"/>
              <a:gd name="connsiteX59" fmla="*/ 2307431 w 2633662"/>
              <a:gd name="connsiteY59" fmla="*/ 290513 h 566738"/>
              <a:gd name="connsiteX60" fmla="*/ 2150269 w 2633662"/>
              <a:gd name="connsiteY60" fmla="*/ 302419 h 566738"/>
              <a:gd name="connsiteX61" fmla="*/ 1854994 w 2633662"/>
              <a:gd name="connsiteY61" fmla="*/ 32385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33662" h="566738">
                <a:moveTo>
                  <a:pt x="1854994" y="323850"/>
                </a:moveTo>
                <a:lnTo>
                  <a:pt x="1652587" y="338138"/>
                </a:lnTo>
                <a:lnTo>
                  <a:pt x="1433512" y="354807"/>
                </a:lnTo>
                <a:lnTo>
                  <a:pt x="1354931" y="361950"/>
                </a:lnTo>
                <a:lnTo>
                  <a:pt x="1157287" y="400050"/>
                </a:lnTo>
                <a:lnTo>
                  <a:pt x="985837" y="428625"/>
                </a:lnTo>
                <a:lnTo>
                  <a:pt x="833437" y="457200"/>
                </a:lnTo>
                <a:lnTo>
                  <a:pt x="709612" y="488157"/>
                </a:lnTo>
                <a:lnTo>
                  <a:pt x="631031" y="509588"/>
                </a:lnTo>
                <a:lnTo>
                  <a:pt x="561975" y="535782"/>
                </a:lnTo>
                <a:lnTo>
                  <a:pt x="514350" y="559594"/>
                </a:lnTo>
                <a:lnTo>
                  <a:pt x="502444" y="564357"/>
                </a:lnTo>
                <a:lnTo>
                  <a:pt x="469106" y="566738"/>
                </a:lnTo>
                <a:lnTo>
                  <a:pt x="428625" y="564357"/>
                </a:lnTo>
                <a:lnTo>
                  <a:pt x="397669" y="554832"/>
                </a:lnTo>
                <a:lnTo>
                  <a:pt x="371475" y="545307"/>
                </a:lnTo>
                <a:lnTo>
                  <a:pt x="321469" y="514350"/>
                </a:lnTo>
                <a:lnTo>
                  <a:pt x="219075" y="428625"/>
                </a:lnTo>
                <a:lnTo>
                  <a:pt x="133350" y="352425"/>
                </a:lnTo>
                <a:lnTo>
                  <a:pt x="57150" y="288132"/>
                </a:lnTo>
                <a:lnTo>
                  <a:pt x="16669" y="250032"/>
                </a:lnTo>
                <a:lnTo>
                  <a:pt x="0" y="219075"/>
                </a:lnTo>
                <a:lnTo>
                  <a:pt x="0" y="209550"/>
                </a:lnTo>
                <a:lnTo>
                  <a:pt x="2381" y="197644"/>
                </a:lnTo>
                <a:lnTo>
                  <a:pt x="14287" y="192882"/>
                </a:lnTo>
                <a:lnTo>
                  <a:pt x="40481" y="197644"/>
                </a:lnTo>
                <a:lnTo>
                  <a:pt x="80962" y="216694"/>
                </a:lnTo>
                <a:lnTo>
                  <a:pt x="159544" y="254794"/>
                </a:lnTo>
                <a:lnTo>
                  <a:pt x="219075" y="280988"/>
                </a:lnTo>
                <a:lnTo>
                  <a:pt x="290512" y="300038"/>
                </a:lnTo>
                <a:lnTo>
                  <a:pt x="373856" y="314325"/>
                </a:lnTo>
                <a:lnTo>
                  <a:pt x="476250" y="316707"/>
                </a:lnTo>
                <a:lnTo>
                  <a:pt x="645319" y="295275"/>
                </a:lnTo>
                <a:lnTo>
                  <a:pt x="823912" y="264319"/>
                </a:lnTo>
                <a:lnTo>
                  <a:pt x="1138237" y="200025"/>
                </a:lnTo>
                <a:lnTo>
                  <a:pt x="1366837" y="161925"/>
                </a:lnTo>
                <a:lnTo>
                  <a:pt x="1552575" y="130969"/>
                </a:lnTo>
                <a:lnTo>
                  <a:pt x="1843087" y="85725"/>
                </a:lnTo>
                <a:lnTo>
                  <a:pt x="1933575" y="69057"/>
                </a:lnTo>
                <a:lnTo>
                  <a:pt x="1964531" y="52388"/>
                </a:lnTo>
                <a:lnTo>
                  <a:pt x="2000250" y="33338"/>
                </a:lnTo>
                <a:lnTo>
                  <a:pt x="2040731" y="14288"/>
                </a:lnTo>
                <a:lnTo>
                  <a:pt x="2081212" y="4763"/>
                </a:lnTo>
                <a:lnTo>
                  <a:pt x="2121694" y="0"/>
                </a:lnTo>
                <a:lnTo>
                  <a:pt x="2178844" y="4763"/>
                </a:lnTo>
                <a:lnTo>
                  <a:pt x="2288381" y="30957"/>
                </a:lnTo>
                <a:lnTo>
                  <a:pt x="2447925" y="78582"/>
                </a:lnTo>
                <a:lnTo>
                  <a:pt x="2559844" y="114300"/>
                </a:lnTo>
                <a:lnTo>
                  <a:pt x="2586037" y="128588"/>
                </a:lnTo>
                <a:lnTo>
                  <a:pt x="2612231" y="147638"/>
                </a:lnTo>
                <a:lnTo>
                  <a:pt x="2621756" y="159544"/>
                </a:lnTo>
                <a:lnTo>
                  <a:pt x="2631281" y="176213"/>
                </a:lnTo>
                <a:lnTo>
                  <a:pt x="2633662" y="192882"/>
                </a:lnTo>
                <a:lnTo>
                  <a:pt x="2631281" y="207169"/>
                </a:lnTo>
                <a:lnTo>
                  <a:pt x="2619375" y="226219"/>
                </a:lnTo>
                <a:lnTo>
                  <a:pt x="2590800" y="247650"/>
                </a:lnTo>
                <a:lnTo>
                  <a:pt x="2545556" y="266700"/>
                </a:lnTo>
                <a:lnTo>
                  <a:pt x="2526506" y="271463"/>
                </a:lnTo>
                <a:lnTo>
                  <a:pt x="2452687" y="278607"/>
                </a:lnTo>
                <a:lnTo>
                  <a:pt x="2307431" y="290513"/>
                </a:lnTo>
                <a:lnTo>
                  <a:pt x="2150269" y="302419"/>
                </a:lnTo>
                <a:lnTo>
                  <a:pt x="1854994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C3987DF8-8CEE-405A-B755-96EBEA334FD1}"/>
              </a:ext>
            </a:extLst>
          </p:cNvPr>
          <p:cNvSpPr/>
          <p:nvPr/>
        </p:nvSpPr>
        <p:spPr>
          <a:xfrm>
            <a:off x="2903538" y="4505325"/>
            <a:ext cx="1439862" cy="1030288"/>
          </a:xfrm>
          <a:custGeom>
            <a:avLst/>
            <a:gdLst>
              <a:gd name="connsiteX0" fmla="*/ 831056 w 1440656"/>
              <a:gd name="connsiteY0" fmla="*/ 288131 h 1031081"/>
              <a:gd name="connsiteX1" fmla="*/ 697706 w 1440656"/>
              <a:gd name="connsiteY1" fmla="*/ 309563 h 1031081"/>
              <a:gd name="connsiteX2" fmla="*/ 557212 w 1440656"/>
              <a:gd name="connsiteY2" fmla="*/ 335756 h 1031081"/>
              <a:gd name="connsiteX3" fmla="*/ 409575 w 1440656"/>
              <a:gd name="connsiteY3" fmla="*/ 361950 h 1031081"/>
              <a:gd name="connsiteX4" fmla="*/ 159544 w 1440656"/>
              <a:gd name="connsiteY4" fmla="*/ 411956 h 1031081"/>
              <a:gd name="connsiteX5" fmla="*/ 50006 w 1440656"/>
              <a:gd name="connsiteY5" fmla="*/ 438150 h 1031081"/>
              <a:gd name="connsiteX6" fmla="*/ 0 w 1440656"/>
              <a:gd name="connsiteY6" fmla="*/ 269081 h 1031081"/>
              <a:gd name="connsiteX7" fmla="*/ 116681 w 1440656"/>
              <a:gd name="connsiteY7" fmla="*/ 252413 h 1031081"/>
              <a:gd name="connsiteX8" fmla="*/ 390525 w 1440656"/>
              <a:gd name="connsiteY8" fmla="*/ 195263 h 1031081"/>
              <a:gd name="connsiteX9" fmla="*/ 688181 w 1440656"/>
              <a:gd name="connsiteY9" fmla="*/ 126206 h 1031081"/>
              <a:gd name="connsiteX10" fmla="*/ 940594 w 1440656"/>
              <a:gd name="connsiteY10" fmla="*/ 66675 h 1031081"/>
              <a:gd name="connsiteX11" fmla="*/ 995362 w 1440656"/>
              <a:gd name="connsiteY11" fmla="*/ 40481 h 1031081"/>
              <a:gd name="connsiteX12" fmla="*/ 1054894 w 1440656"/>
              <a:gd name="connsiteY12" fmla="*/ 9525 h 1031081"/>
              <a:gd name="connsiteX13" fmla="*/ 1078706 w 1440656"/>
              <a:gd name="connsiteY13" fmla="*/ 2381 h 1031081"/>
              <a:gd name="connsiteX14" fmla="*/ 1088231 w 1440656"/>
              <a:gd name="connsiteY14" fmla="*/ 0 h 1031081"/>
              <a:gd name="connsiteX15" fmla="*/ 1121569 w 1440656"/>
              <a:gd name="connsiteY15" fmla="*/ 21431 h 1031081"/>
              <a:gd name="connsiteX16" fmla="*/ 1212056 w 1440656"/>
              <a:gd name="connsiteY16" fmla="*/ 85725 h 1031081"/>
              <a:gd name="connsiteX17" fmla="*/ 1314450 w 1440656"/>
              <a:gd name="connsiteY17" fmla="*/ 161925 h 1031081"/>
              <a:gd name="connsiteX18" fmla="*/ 1402556 w 1440656"/>
              <a:gd name="connsiteY18" fmla="*/ 233363 h 1031081"/>
              <a:gd name="connsiteX19" fmla="*/ 1426369 w 1440656"/>
              <a:gd name="connsiteY19" fmla="*/ 257175 h 1031081"/>
              <a:gd name="connsiteX20" fmla="*/ 1435894 w 1440656"/>
              <a:gd name="connsiteY20" fmla="*/ 269081 h 1031081"/>
              <a:gd name="connsiteX21" fmla="*/ 1440656 w 1440656"/>
              <a:gd name="connsiteY21" fmla="*/ 288131 h 1031081"/>
              <a:gd name="connsiteX22" fmla="*/ 1435894 w 1440656"/>
              <a:gd name="connsiteY22" fmla="*/ 302419 h 1031081"/>
              <a:gd name="connsiteX23" fmla="*/ 1423987 w 1440656"/>
              <a:gd name="connsiteY23" fmla="*/ 323850 h 1031081"/>
              <a:gd name="connsiteX24" fmla="*/ 1395412 w 1440656"/>
              <a:gd name="connsiteY24" fmla="*/ 352425 h 1031081"/>
              <a:gd name="connsiteX25" fmla="*/ 1354931 w 1440656"/>
              <a:gd name="connsiteY25" fmla="*/ 392906 h 1031081"/>
              <a:gd name="connsiteX26" fmla="*/ 1328737 w 1440656"/>
              <a:gd name="connsiteY26" fmla="*/ 471488 h 1031081"/>
              <a:gd name="connsiteX27" fmla="*/ 1290637 w 1440656"/>
              <a:gd name="connsiteY27" fmla="*/ 600075 h 1031081"/>
              <a:gd name="connsiteX28" fmla="*/ 1223962 w 1440656"/>
              <a:gd name="connsiteY28" fmla="*/ 783431 h 1031081"/>
              <a:gd name="connsiteX29" fmla="*/ 1164431 w 1440656"/>
              <a:gd name="connsiteY29" fmla="*/ 940594 h 1031081"/>
              <a:gd name="connsiteX30" fmla="*/ 1123950 w 1440656"/>
              <a:gd name="connsiteY30" fmla="*/ 1026319 h 1031081"/>
              <a:gd name="connsiteX31" fmla="*/ 959644 w 1440656"/>
              <a:gd name="connsiteY31" fmla="*/ 1031081 h 1031081"/>
              <a:gd name="connsiteX32" fmla="*/ 976312 w 1440656"/>
              <a:gd name="connsiteY32" fmla="*/ 828675 h 1031081"/>
              <a:gd name="connsiteX33" fmla="*/ 1000125 w 1440656"/>
              <a:gd name="connsiteY33" fmla="*/ 671513 h 1031081"/>
              <a:gd name="connsiteX34" fmla="*/ 1019175 w 1440656"/>
              <a:gd name="connsiteY34" fmla="*/ 531019 h 1031081"/>
              <a:gd name="connsiteX35" fmla="*/ 1028700 w 1440656"/>
              <a:gd name="connsiteY35" fmla="*/ 442913 h 1031081"/>
              <a:gd name="connsiteX36" fmla="*/ 1038225 w 1440656"/>
              <a:gd name="connsiteY36" fmla="*/ 345281 h 1031081"/>
              <a:gd name="connsiteX37" fmla="*/ 1038225 w 1440656"/>
              <a:gd name="connsiteY37" fmla="*/ 314325 h 1031081"/>
              <a:gd name="connsiteX38" fmla="*/ 1035844 w 1440656"/>
              <a:gd name="connsiteY38" fmla="*/ 297656 h 1031081"/>
              <a:gd name="connsiteX39" fmla="*/ 1033462 w 1440656"/>
              <a:gd name="connsiteY39" fmla="*/ 285750 h 1031081"/>
              <a:gd name="connsiteX40" fmla="*/ 1023937 w 1440656"/>
              <a:gd name="connsiteY40" fmla="*/ 269081 h 1031081"/>
              <a:gd name="connsiteX41" fmla="*/ 1014412 w 1440656"/>
              <a:gd name="connsiteY41" fmla="*/ 264319 h 1031081"/>
              <a:gd name="connsiteX42" fmla="*/ 1002506 w 1440656"/>
              <a:gd name="connsiteY42" fmla="*/ 259556 h 1031081"/>
              <a:gd name="connsiteX43" fmla="*/ 954881 w 1440656"/>
              <a:gd name="connsiteY43" fmla="*/ 266700 h 1031081"/>
              <a:gd name="connsiteX44" fmla="*/ 831056 w 1440656"/>
              <a:gd name="connsiteY44" fmla="*/ 288131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40656" h="1031081">
                <a:moveTo>
                  <a:pt x="831056" y="288131"/>
                </a:moveTo>
                <a:lnTo>
                  <a:pt x="697706" y="309563"/>
                </a:lnTo>
                <a:lnTo>
                  <a:pt x="557212" y="335756"/>
                </a:lnTo>
                <a:lnTo>
                  <a:pt x="409575" y="361950"/>
                </a:lnTo>
                <a:lnTo>
                  <a:pt x="159544" y="411956"/>
                </a:lnTo>
                <a:lnTo>
                  <a:pt x="50006" y="438150"/>
                </a:lnTo>
                <a:lnTo>
                  <a:pt x="0" y="269081"/>
                </a:lnTo>
                <a:lnTo>
                  <a:pt x="116681" y="252413"/>
                </a:lnTo>
                <a:lnTo>
                  <a:pt x="390525" y="195263"/>
                </a:lnTo>
                <a:lnTo>
                  <a:pt x="688181" y="126206"/>
                </a:lnTo>
                <a:lnTo>
                  <a:pt x="940594" y="66675"/>
                </a:lnTo>
                <a:lnTo>
                  <a:pt x="995362" y="40481"/>
                </a:lnTo>
                <a:lnTo>
                  <a:pt x="1054894" y="9525"/>
                </a:lnTo>
                <a:lnTo>
                  <a:pt x="1078706" y="2381"/>
                </a:lnTo>
                <a:lnTo>
                  <a:pt x="1088231" y="0"/>
                </a:lnTo>
                <a:lnTo>
                  <a:pt x="1121569" y="21431"/>
                </a:lnTo>
                <a:lnTo>
                  <a:pt x="1212056" y="85725"/>
                </a:lnTo>
                <a:lnTo>
                  <a:pt x="1314450" y="161925"/>
                </a:lnTo>
                <a:lnTo>
                  <a:pt x="1402556" y="233363"/>
                </a:lnTo>
                <a:lnTo>
                  <a:pt x="1426369" y="257175"/>
                </a:lnTo>
                <a:lnTo>
                  <a:pt x="1435894" y="269081"/>
                </a:lnTo>
                <a:lnTo>
                  <a:pt x="1440656" y="288131"/>
                </a:lnTo>
                <a:lnTo>
                  <a:pt x="1435894" y="302419"/>
                </a:lnTo>
                <a:lnTo>
                  <a:pt x="1423987" y="323850"/>
                </a:lnTo>
                <a:lnTo>
                  <a:pt x="1395412" y="352425"/>
                </a:lnTo>
                <a:lnTo>
                  <a:pt x="1354931" y="392906"/>
                </a:lnTo>
                <a:lnTo>
                  <a:pt x="1328737" y="471488"/>
                </a:lnTo>
                <a:lnTo>
                  <a:pt x="1290637" y="600075"/>
                </a:lnTo>
                <a:lnTo>
                  <a:pt x="1223962" y="783431"/>
                </a:lnTo>
                <a:lnTo>
                  <a:pt x="1164431" y="940594"/>
                </a:lnTo>
                <a:lnTo>
                  <a:pt x="1123950" y="1026319"/>
                </a:lnTo>
                <a:lnTo>
                  <a:pt x="959644" y="1031081"/>
                </a:lnTo>
                <a:lnTo>
                  <a:pt x="976312" y="828675"/>
                </a:lnTo>
                <a:lnTo>
                  <a:pt x="1000125" y="671513"/>
                </a:lnTo>
                <a:lnTo>
                  <a:pt x="1019175" y="531019"/>
                </a:lnTo>
                <a:lnTo>
                  <a:pt x="1028700" y="442913"/>
                </a:lnTo>
                <a:lnTo>
                  <a:pt x="1038225" y="345281"/>
                </a:lnTo>
                <a:lnTo>
                  <a:pt x="1038225" y="314325"/>
                </a:lnTo>
                <a:lnTo>
                  <a:pt x="1035844" y="297656"/>
                </a:lnTo>
                <a:lnTo>
                  <a:pt x="1033462" y="285750"/>
                </a:lnTo>
                <a:lnTo>
                  <a:pt x="1023937" y="269081"/>
                </a:lnTo>
                <a:lnTo>
                  <a:pt x="1014412" y="264319"/>
                </a:lnTo>
                <a:lnTo>
                  <a:pt x="1002506" y="259556"/>
                </a:lnTo>
                <a:lnTo>
                  <a:pt x="954881" y="266700"/>
                </a:lnTo>
                <a:lnTo>
                  <a:pt x="831056" y="2881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D6B2840D-C815-408E-B043-53DF95A89F29}"/>
              </a:ext>
            </a:extLst>
          </p:cNvPr>
          <p:cNvSpPr/>
          <p:nvPr/>
        </p:nvSpPr>
        <p:spPr>
          <a:xfrm>
            <a:off x="3109913" y="5341938"/>
            <a:ext cx="1016000" cy="323850"/>
          </a:xfrm>
          <a:custGeom>
            <a:avLst/>
            <a:gdLst>
              <a:gd name="connsiteX0" fmla="*/ 623887 w 1016793"/>
              <a:gd name="connsiteY0" fmla="*/ 38100 h 323850"/>
              <a:gd name="connsiteX1" fmla="*/ 369093 w 1016793"/>
              <a:gd name="connsiteY1" fmla="*/ 85725 h 323850"/>
              <a:gd name="connsiteX2" fmla="*/ 0 w 1016793"/>
              <a:gd name="connsiteY2" fmla="*/ 157162 h 323850"/>
              <a:gd name="connsiteX3" fmla="*/ 33337 w 1016793"/>
              <a:gd name="connsiteY3" fmla="*/ 323850 h 323850"/>
              <a:gd name="connsiteX4" fmla="*/ 264318 w 1016793"/>
              <a:gd name="connsiteY4" fmla="*/ 304800 h 323850"/>
              <a:gd name="connsiteX5" fmla="*/ 550068 w 1016793"/>
              <a:gd name="connsiteY5" fmla="*/ 278606 h 323850"/>
              <a:gd name="connsiteX6" fmla="*/ 819150 w 1016793"/>
              <a:gd name="connsiteY6" fmla="*/ 259556 h 323850"/>
              <a:gd name="connsiteX7" fmla="*/ 907256 w 1016793"/>
              <a:gd name="connsiteY7" fmla="*/ 254794 h 323850"/>
              <a:gd name="connsiteX8" fmla="*/ 923925 w 1016793"/>
              <a:gd name="connsiteY8" fmla="*/ 247650 h 323850"/>
              <a:gd name="connsiteX9" fmla="*/ 962025 w 1016793"/>
              <a:gd name="connsiteY9" fmla="*/ 226219 h 323850"/>
              <a:gd name="connsiteX10" fmla="*/ 992981 w 1016793"/>
              <a:gd name="connsiteY10" fmla="*/ 204787 h 323850"/>
              <a:gd name="connsiteX11" fmla="*/ 1007268 w 1016793"/>
              <a:gd name="connsiteY11" fmla="*/ 188119 h 323850"/>
              <a:gd name="connsiteX12" fmla="*/ 1014412 w 1016793"/>
              <a:gd name="connsiteY12" fmla="*/ 176212 h 323850"/>
              <a:gd name="connsiteX13" fmla="*/ 1016793 w 1016793"/>
              <a:gd name="connsiteY13" fmla="*/ 164306 h 323850"/>
              <a:gd name="connsiteX14" fmla="*/ 1016793 w 1016793"/>
              <a:gd name="connsiteY14" fmla="*/ 157162 h 323850"/>
              <a:gd name="connsiteX15" fmla="*/ 1007268 w 1016793"/>
              <a:gd name="connsiteY15" fmla="*/ 133350 h 323850"/>
              <a:gd name="connsiteX16" fmla="*/ 995362 w 1016793"/>
              <a:gd name="connsiteY16" fmla="*/ 109537 h 323850"/>
              <a:gd name="connsiteX17" fmla="*/ 981075 w 1016793"/>
              <a:gd name="connsiteY17" fmla="*/ 92869 h 323850"/>
              <a:gd name="connsiteX18" fmla="*/ 947737 w 1016793"/>
              <a:gd name="connsiteY18" fmla="*/ 54769 h 323850"/>
              <a:gd name="connsiteX19" fmla="*/ 790575 w 1016793"/>
              <a:gd name="connsiteY19" fmla="*/ 0 h 323850"/>
              <a:gd name="connsiteX20" fmla="*/ 623887 w 1016793"/>
              <a:gd name="connsiteY20" fmla="*/ 3810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16793" h="323850">
                <a:moveTo>
                  <a:pt x="623887" y="38100"/>
                </a:moveTo>
                <a:lnTo>
                  <a:pt x="369093" y="85725"/>
                </a:lnTo>
                <a:lnTo>
                  <a:pt x="0" y="157162"/>
                </a:lnTo>
                <a:lnTo>
                  <a:pt x="33337" y="323850"/>
                </a:lnTo>
                <a:lnTo>
                  <a:pt x="264318" y="304800"/>
                </a:lnTo>
                <a:lnTo>
                  <a:pt x="550068" y="278606"/>
                </a:lnTo>
                <a:lnTo>
                  <a:pt x="819150" y="259556"/>
                </a:lnTo>
                <a:lnTo>
                  <a:pt x="907256" y="254794"/>
                </a:lnTo>
                <a:lnTo>
                  <a:pt x="923925" y="247650"/>
                </a:lnTo>
                <a:lnTo>
                  <a:pt x="962025" y="226219"/>
                </a:lnTo>
                <a:lnTo>
                  <a:pt x="992981" y="204787"/>
                </a:lnTo>
                <a:lnTo>
                  <a:pt x="1007268" y="188119"/>
                </a:lnTo>
                <a:lnTo>
                  <a:pt x="1014412" y="176212"/>
                </a:lnTo>
                <a:lnTo>
                  <a:pt x="1016793" y="164306"/>
                </a:lnTo>
                <a:lnTo>
                  <a:pt x="1016793" y="157162"/>
                </a:lnTo>
                <a:lnTo>
                  <a:pt x="1007268" y="133350"/>
                </a:lnTo>
                <a:lnTo>
                  <a:pt x="995362" y="109537"/>
                </a:lnTo>
                <a:lnTo>
                  <a:pt x="981075" y="92869"/>
                </a:lnTo>
                <a:lnTo>
                  <a:pt x="947737" y="54769"/>
                </a:lnTo>
                <a:lnTo>
                  <a:pt x="790575" y="0"/>
                </a:lnTo>
                <a:lnTo>
                  <a:pt x="623887" y="38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6460AB46-09C0-4ECD-AA68-5476FD107341}"/>
              </a:ext>
            </a:extLst>
          </p:cNvPr>
          <p:cNvSpPr/>
          <p:nvPr/>
        </p:nvSpPr>
        <p:spPr>
          <a:xfrm>
            <a:off x="5353050" y="1531938"/>
            <a:ext cx="579438" cy="2027237"/>
          </a:xfrm>
          <a:custGeom>
            <a:avLst/>
            <a:gdLst>
              <a:gd name="connsiteX0" fmla="*/ 261257 w 579664"/>
              <a:gd name="connsiteY0" fmla="*/ 1398815 h 2027465"/>
              <a:gd name="connsiteX1" fmla="*/ 263979 w 579664"/>
              <a:gd name="connsiteY1" fmla="*/ 2027465 h 2027465"/>
              <a:gd name="connsiteX2" fmla="*/ 487136 w 579664"/>
              <a:gd name="connsiteY2" fmla="*/ 1973036 h 2027465"/>
              <a:gd name="connsiteX3" fmla="*/ 489857 w 579664"/>
              <a:gd name="connsiteY3" fmla="*/ 1763486 h 2027465"/>
              <a:gd name="connsiteX4" fmla="*/ 498021 w 579664"/>
              <a:gd name="connsiteY4" fmla="*/ 1540329 h 2027465"/>
              <a:gd name="connsiteX5" fmla="*/ 508907 w 579664"/>
              <a:gd name="connsiteY5" fmla="*/ 1164772 h 2027465"/>
              <a:gd name="connsiteX6" fmla="*/ 506186 w 579664"/>
              <a:gd name="connsiteY6" fmla="*/ 990600 h 2027465"/>
              <a:gd name="connsiteX7" fmla="*/ 508907 w 579664"/>
              <a:gd name="connsiteY7" fmla="*/ 772886 h 2027465"/>
              <a:gd name="connsiteX8" fmla="*/ 508907 w 579664"/>
              <a:gd name="connsiteY8" fmla="*/ 642257 h 2027465"/>
              <a:gd name="connsiteX9" fmla="*/ 508907 w 579664"/>
              <a:gd name="connsiteY9" fmla="*/ 555172 h 2027465"/>
              <a:gd name="connsiteX10" fmla="*/ 511629 w 579664"/>
              <a:gd name="connsiteY10" fmla="*/ 500743 h 2027465"/>
              <a:gd name="connsiteX11" fmla="*/ 519793 w 579664"/>
              <a:gd name="connsiteY11" fmla="*/ 440872 h 2027465"/>
              <a:gd name="connsiteX12" fmla="*/ 547007 w 579664"/>
              <a:gd name="connsiteY12" fmla="*/ 345622 h 2027465"/>
              <a:gd name="connsiteX13" fmla="*/ 566057 w 579664"/>
              <a:gd name="connsiteY13" fmla="*/ 291193 h 2027465"/>
              <a:gd name="connsiteX14" fmla="*/ 579664 w 579664"/>
              <a:gd name="connsiteY14" fmla="*/ 236765 h 2027465"/>
              <a:gd name="connsiteX15" fmla="*/ 579664 w 579664"/>
              <a:gd name="connsiteY15" fmla="*/ 212272 h 2027465"/>
              <a:gd name="connsiteX16" fmla="*/ 579664 w 579664"/>
              <a:gd name="connsiteY16" fmla="*/ 195943 h 2027465"/>
              <a:gd name="connsiteX17" fmla="*/ 574221 w 579664"/>
              <a:gd name="connsiteY17" fmla="*/ 179615 h 2027465"/>
              <a:gd name="connsiteX18" fmla="*/ 555171 w 579664"/>
              <a:gd name="connsiteY18" fmla="*/ 152400 h 2027465"/>
              <a:gd name="connsiteX19" fmla="*/ 538843 w 579664"/>
              <a:gd name="connsiteY19" fmla="*/ 138793 h 2027465"/>
              <a:gd name="connsiteX20" fmla="*/ 519793 w 579664"/>
              <a:gd name="connsiteY20" fmla="*/ 122465 h 2027465"/>
              <a:gd name="connsiteX21" fmla="*/ 489857 w 579664"/>
              <a:gd name="connsiteY21" fmla="*/ 106136 h 2027465"/>
              <a:gd name="connsiteX22" fmla="*/ 451757 w 579664"/>
              <a:gd name="connsiteY22" fmla="*/ 92529 h 2027465"/>
              <a:gd name="connsiteX23" fmla="*/ 383721 w 579664"/>
              <a:gd name="connsiteY23" fmla="*/ 65315 h 2027465"/>
              <a:gd name="connsiteX24" fmla="*/ 280307 w 579664"/>
              <a:gd name="connsiteY24" fmla="*/ 32657 h 2027465"/>
              <a:gd name="connsiteX25" fmla="*/ 185057 w 579664"/>
              <a:gd name="connsiteY25" fmla="*/ 2722 h 2027465"/>
              <a:gd name="connsiteX26" fmla="*/ 149679 w 579664"/>
              <a:gd name="connsiteY26" fmla="*/ 0 h 2027465"/>
              <a:gd name="connsiteX27" fmla="*/ 65314 w 579664"/>
              <a:gd name="connsiteY27" fmla="*/ 0 h 2027465"/>
              <a:gd name="connsiteX28" fmla="*/ 29936 w 579664"/>
              <a:gd name="connsiteY28" fmla="*/ 0 h 2027465"/>
              <a:gd name="connsiteX29" fmla="*/ 16329 w 579664"/>
              <a:gd name="connsiteY29" fmla="*/ 0 h 2027465"/>
              <a:gd name="connsiteX30" fmla="*/ 5443 w 579664"/>
              <a:gd name="connsiteY30" fmla="*/ 0 h 2027465"/>
              <a:gd name="connsiteX31" fmla="*/ 0 w 579664"/>
              <a:gd name="connsiteY31" fmla="*/ 5443 h 2027465"/>
              <a:gd name="connsiteX32" fmla="*/ 5443 w 579664"/>
              <a:gd name="connsiteY32" fmla="*/ 21772 h 2027465"/>
              <a:gd name="connsiteX33" fmla="*/ 32657 w 579664"/>
              <a:gd name="connsiteY33" fmla="*/ 48986 h 2027465"/>
              <a:gd name="connsiteX34" fmla="*/ 100693 w 579664"/>
              <a:gd name="connsiteY34" fmla="*/ 92529 h 2027465"/>
              <a:gd name="connsiteX35" fmla="*/ 149679 w 579664"/>
              <a:gd name="connsiteY35" fmla="*/ 133350 h 2027465"/>
              <a:gd name="connsiteX36" fmla="*/ 193221 w 579664"/>
              <a:gd name="connsiteY36" fmla="*/ 182336 h 2027465"/>
              <a:gd name="connsiteX37" fmla="*/ 217714 w 579664"/>
              <a:gd name="connsiteY37" fmla="*/ 220436 h 2027465"/>
              <a:gd name="connsiteX38" fmla="*/ 228600 w 579664"/>
              <a:gd name="connsiteY38" fmla="*/ 293915 h 2027465"/>
              <a:gd name="connsiteX39" fmla="*/ 239486 w 579664"/>
              <a:gd name="connsiteY39" fmla="*/ 416379 h 2027465"/>
              <a:gd name="connsiteX40" fmla="*/ 239486 w 579664"/>
              <a:gd name="connsiteY40" fmla="*/ 625929 h 2027465"/>
              <a:gd name="connsiteX41" fmla="*/ 242207 w 579664"/>
              <a:gd name="connsiteY41" fmla="*/ 1047750 h 2027465"/>
              <a:gd name="connsiteX42" fmla="*/ 258536 w 579664"/>
              <a:gd name="connsiteY42" fmla="*/ 1219200 h 2027465"/>
              <a:gd name="connsiteX43" fmla="*/ 261257 w 579664"/>
              <a:gd name="connsiteY43" fmla="*/ 1347107 h 2027465"/>
              <a:gd name="connsiteX44" fmla="*/ 261257 w 579664"/>
              <a:gd name="connsiteY44" fmla="*/ 1398815 h 202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79664" h="2027465">
                <a:moveTo>
                  <a:pt x="261257" y="1398815"/>
                </a:moveTo>
                <a:cubicBezTo>
                  <a:pt x="262164" y="1608365"/>
                  <a:pt x="263072" y="1817915"/>
                  <a:pt x="263979" y="2027465"/>
                </a:cubicBezTo>
                <a:lnTo>
                  <a:pt x="487136" y="1973036"/>
                </a:lnTo>
                <a:lnTo>
                  <a:pt x="489857" y="1763486"/>
                </a:lnTo>
                <a:lnTo>
                  <a:pt x="498021" y="1540329"/>
                </a:lnTo>
                <a:lnTo>
                  <a:pt x="508907" y="1164772"/>
                </a:lnTo>
                <a:lnTo>
                  <a:pt x="506186" y="990600"/>
                </a:lnTo>
                <a:lnTo>
                  <a:pt x="508907" y="772886"/>
                </a:lnTo>
                <a:lnTo>
                  <a:pt x="508907" y="642257"/>
                </a:lnTo>
                <a:lnTo>
                  <a:pt x="508907" y="555172"/>
                </a:lnTo>
                <a:lnTo>
                  <a:pt x="511629" y="500743"/>
                </a:lnTo>
                <a:lnTo>
                  <a:pt x="519793" y="440872"/>
                </a:lnTo>
                <a:lnTo>
                  <a:pt x="547007" y="345622"/>
                </a:lnTo>
                <a:lnTo>
                  <a:pt x="566057" y="291193"/>
                </a:lnTo>
                <a:lnTo>
                  <a:pt x="579664" y="236765"/>
                </a:lnTo>
                <a:lnTo>
                  <a:pt x="579664" y="212272"/>
                </a:lnTo>
                <a:lnTo>
                  <a:pt x="579664" y="195943"/>
                </a:lnTo>
                <a:lnTo>
                  <a:pt x="574221" y="179615"/>
                </a:lnTo>
                <a:lnTo>
                  <a:pt x="555171" y="152400"/>
                </a:lnTo>
                <a:lnTo>
                  <a:pt x="538843" y="138793"/>
                </a:lnTo>
                <a:lnTo>
                  <a:pt x="519793" y="122465"/>
                </a:lnTo>
                <a:lnTo>
                  <a:pt x="489857" y="106136"/>
                </a:lnTo>
                <a:lnTo>
                  <a:pt x="451757" y="92529"/>
                </a:lnTo>
                <a:lnTo>
                  <a:pt x="383721" y="65315"/>
                </a:lnTo>
                <a:lnTo>
                  <a:pt x="280307" y="32657"/>
                </a:lnTo>
                <a:lnTo>
                  <a:pt x="185057" y="2722"/>
                </a:lnTo>
                <a:lnTo>
                  <a:pt x="149679" y="0"/>
                </a:lnTo>
                <a:lnTo>
                  <a:pt x="65314" y="0"/>
                </a:lnTo>
                <a:lnTo>
                  <a:pt x="29936" y="0"/>
                </a:lnTo>
                <a:lnTo>
                  <a:pt x="16329" y="0"/>
                </a:lnTo>
                <a:lnTo>
                  <a:pt x="5443" y="0"/>
                </a:lnTo>
                <a:lnTo>
                  <a:pt x="0" y="5443"/>
                </a:lnTo>
                <a:lnTo>
                  <a:pt x="5443" y="21772"/>
                </a:lnTo>
                <a:lnTo>
                  <a:pt x="32657" y="48986"/>
                </a:lnTo>
                <a:lnTo>
                  <a:pt x="100693" y="92529"/>
                </a:lnTo>
                <a:lnTo>
                  <a:pt x="149679" y="133350"/>
                </a:lnTo>
                <a:lnTo>
                  <a:pt x="193221" y="182336"/>
                </a:lnTo>
                <a:lnTo>
                  <a:pt x="217714" y="220436"/>
                </a:lnTo>
                <a:lnTo>
                  <a:pt x="228600" y="293915"/>
                </a:lnTo>
                <a:lnTo>
                  <a:pt x="239486" y="416379"/>
                </a:lnTo>
                <a:lnTo>
                  <a:pt x="239486" y="625929"/>
                </a:lnTo>
                <a:lnTo>
                  <a:pt x="242207" y="1047750"/>
                </a:lnTo>
                <a:lnTo>
                  <a:pt x="258536" y="1219200"/>
                </a:lnTo>
                <a:lnTo>
                  <a:pt x="261257" y="1347107"/>
                </a:lnTo>
                <a:lnTo>
                  <a:pt x="261257" y="139881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4DB5AAE4-70CD-4A80-BB2A-BA8E40A57B91}"/>
              </a:ext>
            </a:extLst>
          </p:cNvPr>
          <p:cNvSpPr/>
          <p:nvPr/>
        </p:nvSpPr>
        <p:spPr>
          <a:xfrm>
            <a:off x="4638675" y="3295650"/>
            <a:ext cx="2257425" cy="514350"/>
          </a:xfrm>
          <a:custGeom>
            <a:avLst/>
            <a:gdLst>
              <a:gd name="connsiteX0" fmla="*/ 1612106 w 2257425"/>
              <a:gd name="connsiteY0" fmla="*/ 80963 h 514350"/>
              <a:gd name="connsiteX1" fmla="*/ 1452563 w 2257425"/>
              <a:gd name="connsiteY1" fmla="*/ 100013 h 514350"/>
              <a:gd name="connsiteX2" fmla="*/ 1283494 w 2257425"/>
              <a:gd name="connsiteY2" fmla="*/ 121444 h 514350"/>
              <a:gd name="connsiteX3" fmla="*/ 1173956 w 2257425"/>
              <a:gd name="connsiteY3" fmla="*/ 135731 h 514350"/>
              <a:gd name="connsiteX4" fmla="*/ 952500 w 2257425"/>
              <a:gd name="connsiteY4" fmla="*/ 183356 h 514350"/>
              <a:gd name="connsiteX5" fmla="*/ 859631 w 2257425"/>
              <a:gd name="connsiteY5" fmla="*/ 207169 h 514350"/>
              <a:gd name="connsiteX6" fmla="*/ 762000 w 2257425"/>
              <a:gd name="connsiteY6" fmla="*/ 228600 h 514350"/>
              <a:gd name="connsiteX7" fmla="*/ 597694 w 2257425"/>
              <a:gd name="connsiteY7" fmla="*/ 257175 h 514350"/>
              <a:gd name="connsiteX8" fmla="*/ 416719 w 2257425"/>
              <a:gd name="connsiteY8" fmla="*/ 283369 h 514350"/>
              <a:gd name="connsiteX9" fmla="*/ 354806 w 2257425"/>
              <a:gd name="connsiteY9" fmla="*/ 292894 h 514350"/>
              <a:gd name="connsiteX10" fmla="*/ 295275 w 2257425"/>
              <a:gd name="connsiteY10" fmla="*/ 292894 h 514350"/>
              <a:gd name="connsiteX11" fmla="*/ 238125 w 2257425"/>
              <a:gd name="connsiteY11" fmla="*/ 283369 h 514350"/>
              <a:gd name="connsiteX12" fmla="*/ 147638 w 2257425"/>
              <a:gd name="connsiteY12" fmla="*/ 257175 h 514350"/>
              <a:gd name="connsiteX13" fmla="*/ 57150 w 2257425"/>
              <a:gd name="connsiteY13" fmla="*/ 221456 h 514350"/>
              <a:gd name="connsiteX14" fmla="*/ 23813 w 2257425"/>
              <a:gd name="connsiteY14" fmla="*/ 209550 h 514350"/>
              <a:gd name="connsiteX15" fmla="*/ 7144 w 2257425"/>
              <a:gd name="connsiteY15" fmla="*/ 211931 h 514350"/>
              <a:gd name="connsiteX16" fmla="*/ 0 w 2257425"/>
              <a:gd name="connsiteY16" fmla="*/ 216694 h 514350"/>
              <a:gd name="connsiteX17" fmla="*/ 0 w 2257425"/>
              <a:gd name="connsiteY17" fmla="*/ 233363 h 514350"/>
              <a:gd name="connsiteX18" fmla="*/ 9525 w 2257425"/>
              <a:gd name="connsiteY18" fmla="*/ 257175 h 514350"/>
              <a:gd name="connsiteX19" fmla="*/ 40481 w 2257425"/>
              <a:gd name="connsiteY19" fmla="*/ 288131 h 514350"/>
              <a:gd name="connsiteX20" fmla="*/ 161925 w 2257425"/>
              <a:gd name="connsiteY20" fmla="*/ 369094 h 514350"/>
              <a:gd name="connsiteX21" fmla="*/ 271463 w 2257425"/>
              <a:gd name="connsiteY21" fmla="*/ 435769 h 514350"/>
              <a:gd name="connsiteX22" fmla="*/ 335756 w 2257425"/>
              <a:gd name="connsiteY22" fmla="*/ 471488 h 514350"/>
              <a:gd name="connsiteX23" fmla="*/ 397669 w 2257425"/>
              <a:gd name="connsiteY23" fmla="*/ 497681 h 514350"/>
              <a:gd name="connsiteX24" fmla="*/ 426244 w 2257425"/>
              <a:gd name="connsiteY24" fmla="*/ 504825 h 514350"/>
              <a:gd name="connsiteX25" fmla="*/ 473869 w 2257425"/>
              <a:gd name="connsiteY25" fmla="*/ 514350 h 514350"/>
              <a:gd name="connsiteX26" fmla="*/ 519113 w 2257425"/>
              <a:gd name="connsiteY26" fmla="*/ 511969 h 514350"/>
              <a:gd name="connsiteX27" fmla="*/ 542925 w 2257425"/>
              <a:gd name="connsiteY27" fmla="*/ 500063 h 514350"/>
              <a:gd name="connsiteX28" fmla="*/ 552450 w 2257425"/>
              <a:gd name="connsiteY28" fmla="*/ 490538 h 514350"/>
              <a:gd name="connsiteX29" fmla="*/ 664369 w 2257425"/>
              <a:gd name="connsiteY29" fmla="*/ 450056 h 514350"/>
              <a:gd name="connsiteX30" fmla="*/ 807244 w 2257425"/>
              <a:gd name="connsiteY30" fmla="*/ 404813 h 514350"/>
              <a:gd name="connsiteX31" fmla="*/ 945356 w 2257425"/>
              <a:gd name="connsiteY31" fmla="*/ 369094 h 514350"/>
              <a:gd name="connsiteX32" fmla="*/ 1062038 w 2257425"/>
              <a:gd name="connsiteY32" fmla="*/ 345281 h 514350"/>
              <a:gd name="connsiteX33" fmla="*/ 1197769 w 2257425"/>
              <a:gd name="connsiteY33" fmla="*/ 326231 h 514350"/>
              <a:gd name="connsiteX34" fmla="*/ 1383506 w 2257425"/>
              <a:gd name="connsiteY34" fmla="*/ 311944 h 514350"/>
              <a:gd name="connsiteX35" fmla="*/ 1538288 w 2257425"/>
              <a:gd name="connsiteY35" fmla="*/ 302419 h 514350"/>
              <a:gd name="connsiteX36" fmla="*/ 1735931 w 2257425"/>
              <a:gd name="connsiteY36" fmla="*/ 292894 h 514350"/>
              <a:gd name="connsiteX37" fmla="*/ 1926431 w 2257425"/>
              <a:gd name="connsiteY37" fmla="*/ 290513 h 514350"/>
              <a:gd name="connsiteX38" fmla="*/ 2126456 w 2257425"/>
              <a:gd name="connsiteY38" fmla="*/ 290513 h 514350"/>
              <a:gd name="connsiteX39" fmla="*/ 2176463 w 2257425"/>
              <a:gd name="connsiteY39" fmla="*/ 278606 h 514350"/>
              <a:gd name="connsiteX40" fmla="*/ 2212181 w 2257425"/>
              <a:gd name="connsiteY40" fmla="*/ 264319 h 514350"/>
              <a:gd name="connsiteX41" fmla="*/ 2238375 w 2257425"/>
              <a:gd name="connsiteY41" fmla="*/ 247650 h 514350"/>
              <a:gd name="connsiteX42" fmla="*/ 2247900 w 2257425"/>
              <a:gd name="connsiteY42" fmla="*/ 235744 h 514350"/>
              <a:gd name="connsiteX43" fmla="*/ 2255044 w 2257425"/>
              <a:gd name="connsiteY43" fmla="*/ 219075 h 514350"/>
              <a:gd name="connsiteX44" fmla="*/ 2257425 w 2257425"/>
              <a:gd name="connsiteY44" fmla="*/ 204788 h 514350"/>
              <a:gd name="connsiteX45" fmla="*/ 2252663 w 2257425"/>
              <a:gd name="connsiteY45" fmla="*/ 188119 h 514350"/>
              <a:gd name="connsiteX46" fmla="*/ 2240756 w 2257425"/>
              <a:gd name="connsiteY46" fmla="*/ 169069 h 514350"/>
              <a:gd name="connsiteX47" fmla="*/ 2197894 w 2257425"/>
              <a:gd name="connsiteY47" fmla="*/ 126206 h 514350"/>
              <a:gd name="connsiteX48" fmla="*/ 2178844 w 2257425"/>
              <a:gd name="connsiteY48" fmla="*/ 111919 h 514350"/>
              <a:gd name="connsiteX49" fmla="*/ 2114550 w 2257425"/>
              <a:gd name="connsiteY49" fmla="*/ 85725 h 514350"/>
              <a:gd name="connsiteX50" fmla="*/ 1976438 w 2257425"/>
              <a:gd name="connsiteY50" fmla="*/ 40481 h 514350"/>
              <a:gd name="connsiteX51" fmla="*/ 1852613 w 2257425"/>
              <a:gd name="connsiteY51" fmla="*/ 0 h 514350"/>
              <a:gd name="connsiteX52" fmla="*/ 1845469 w 2257425"/>
              <a:gd name="connsiteY52" fmla="*/ 0 h 514350"/>
              <a:gd name="connsiteX53" fmla="*/ 1824038 w 2257425"/>
              <a:gd name="connsiteY53" fmla="*/ 7144 h 514350"/>
              <a:gd name="connsiteX54" fmla="*/ 1774031 w 2257425"/>
              <a:gd name="connsiteY54" fmla="*/ 30956 h 514350"/>
              <a:gd name="connsiteX55" fmla="*/ 1714500 w 2257425"/>
              <a:gd name="connsiteY55" fmla="*/ 66675 h 514350"/>
              <a:gd name="connsiteX56" fmla="*/ 1612106 w 2257425"/>
              <a:gd name="connsiteY56" fmla="*/ 80963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57425" h="514350">
                <a:moveTo>
                  <a:pt x="1612106" y="80963"/>
                </a:moveTo>
                <a:lnTo>
                  <a:pt x="1452563" y="100013"/>
                </a:lnTo>
                <a:lnTo>
                  <a:pt x="1283494" y="121444"/>
                </a:lnTo>
                <a:lnTo>
                  <a:pt x="1173956" y="135731"/>
                </a:lnTo>
                <a:lnTo>
                  <a:pt x="952500" y="183356"/>
                </a:lnTo>
                <a:lnTo>
                  <a:pt x="859631" y="207169"/>
                </a:lnTo>
                <a:lnTo>
                  <a:pt x="762000" y="228600"/>
                </a:lnTo>
                <a:lnTo>
                  <a:pt x="597694" y="257175"/>
                </a:lnTo>
                <a:lnTo>
                  <a:pt x="416719" y="283369"/>
                </a:lnTo>
                <a:lnTo>
                  <a:pt x="354806" y="292894"/>
                </a:lnTo>
                <a:lnTo>
                  <a:pt x="295275" y="292894"/>
                </a:lnTo>
                <a:lnTo>
                  <a:pt x="238125" y="283369"/>
                </a:lnTo>
                <a:lnTo>
                  <a:pt x="147638" y="257175"/>
                </a:lnTo>
                <a:lnTo>
                  <a:pt x="57150" y="221456"/>
                </a:lnTo>
                <a:lnTo>
                  <a:pt x="23813" y="209550"/>
                </a:lnTo>
                <a:lnTo>
                  <a:pt x="7144" y="211931"/>
                </a:lnTo>
                <a:lnTo>
                  <a:pt x="0" y="216694"/>
                </a:lnTo>
                <a:lnTo>
                  <a:pt x="0" y="233363"/>
                </a:lnTo>
                <a:lnTo>
                  <a:pt x="9525" y="257175"/>
                </a:lnTo>
                <a:lnTo>
                  <a:pt x="40481" y="288131"/>
                </a:lnTo>
                <a:lnTo>
                  <a:pt x="161925" y="369094"/>
                </a:lnTo>
                <a:lnTo>
                  <a:pt x="271463" y="435769"/>
                </a:lnTo>
                <a:lnTo>
                  <a:pt x="335756" y="471488"/>
                </a:lnTo>
                <a:lnTo>
                  <a:pt x="397669" y="497681"/>
                </a:lnTo>
                <a:lnTo>
                  <a:pt x="426244" y="504825"/>
                </a:lnTo>
                <a:lnTo>
                  <a:pt x="473869" y="514350"/>
                </a:lnTo>
                <a:lnTo>
                  <a:pt x="519113" y="511969"/>
                </a:lnTo>
                <a:lnTo>
                  <a:pt x="542925" y="500063"/>
                </a:lnTo>
                <a:lnTo>
                  <a:pt x="552450" y="490538"/>
                </a:lnTo>
                <a:lnTo>
                  <a:pt x="664369" y="450056"/>
                </a:lnTo>
                <a:lnTo>
                  <a:pt x="807244" y="404813"/>
                </a:lnTo>
                <a:lnTo>
                  <a:pt x="945356" y="369094"/>
                </a:lnTo>
                <a:lnTo>
                  <a:pt x="1062038" y="345281"/>
                </a:lnTo>
                <a:lnTo>
                  <a:pt x="1197769" y="326231"/>
                </a:lnTo>
                <a:lnTo>
                  <a:pt x="1383506" y="311944"/>
                </a:lnTo>
                <a:lnTo>
                  <a:pt x="1538288" y="302419"/>
                </a:lnTo>
                <a:lnTo>
                  <a:pt x="1735931" y="292894"/>
                </a:lnTo>
                <a:lnTo>
                  <a:pt x="1926431" y="290513"/>
                </a:lnTo>
                <a:lnTo>
                  <a:pt x="2126456" y="290513"/>
                </a:lnTo>
                <a:lnTo>
                  <a:pt x="2176463" y="278606"/>
                </a:lnTo>
                <a:lnTo>
                  <a:pt x="2212181" y="264319"/>
                </a:lnTo>
                <a:lnTo>
                  <a:pt x="2238375" y="247650"/>
                </a:lnTo>
                <a:lnTo>
                  <a:pt x="2247900" y="235744"/>
                </a:lnTo>
                <a:lnTo>
                  <a:pt x="2255044" y="219075"/>
                </a:lnTo>
                <a:lnTo>
                  <a:pt x="2257425" y="204788"/>
                </a:lnTo>
                <a:lnTo>
                  <a:pt x="2252663" y="188119"/>
                </a:lnTo>
                <a:lnTo>
                  <a:pt x="2240756" y="169069"/>
                </a:lnTo>
                <a:lnTo>
                  <a:pt x="2197894" y="126206"/>
                </a:lnTo>
                <a:lnTo>
                  <a:pt x="2178844" y="111919"/>
                </a:lnTo>
                <a:lnTo>
                  <a:pt x="2114550" y="85725"/>
                </a:lnTo>
                <a:lnTo>
                  <a:pt x="1976438" y="40481"/>
                </a:lnTo>
                <a:lnTo>
                  <a:pt x="1852613" y="0"/>
                </a:lnTo>
                <a:lnTo>
                  <a:pt x="1845469" y="0"/>
                </a:lnTo>
                <a:lnTo>
                  <a:pt x="1824038" y="7144"/>
                </a:lnTo>
                <a:lnTo>
                  <a:pt x="1774031" y="30956"/>
                </a:lnTo>
                <a:lnTo>
                  <a:pt x="1714500" y="66675"/>
                </a:lnTo>
                <a:lnTo>
                  <a:pt x="1612106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04E9B5E6-493B-4F87-A22C-19070952E921}"/>
              </a:ext>
            </a:extLst>
          </p:cNvPr>
          <p:cNvSpPr/>
          <p:nvPr/>
        </p:nvSpPr>
        <p:spPr>
          <a:xfrm>
            <a:off x="6615113" y="4808538"/>
            <a:ext cx="768350" cy="815975"/>
          </a:xfrm>
          <a:custGeom>
            <a:avLst/>
            <a:gdLst>
              <a:gd name="connsiteX0" fmla="*/ 252412 w 769143"/>
              <a:gd name="connsiteY0" fmla="*/ 264319 h 816769"/>
              <a:gd name="connsiteX1" fmla="*/ 388143 w 769143"/>
              <a:gd name="connsiteY1" fmla="*/ 416719 h 816769"/>
              <a:gd name="connsiteX2" fmla="*/ 476250 w 769143"/>
              <a:gd name="connsiteY2" fmla="*/ 514350 h 816769"/>
              <a:gd name="connsiteX3" fmla="*/ 545306 w 769143"/>
              <a:gd name="connsiteY3" fmla="*/ 590550 h 816769"/>
              <a:gd name="connsiteX4" fmla="*/ 640556 w 769143"/>
              <a:gd name="connsiteY4" fmla="*/ 676275 h 816769"/>
              <a:gd name="connsiteX5" fmla="*/ 690562 w 769143"/>
              <a:gd name="connsiteY5" fmla="*/ 719137 h 816769"/>
              <a:gd name="connsiteX6" fmla="*/ 714375 w 769143"/>
              <a:gd name="connsiteY6" fmla="*/ 740569 h 816769"/>
              <a:gd name="connsiteX7" fmla="*/ 747712 w 769143"/>
              <a:gd name="connsiteY7" fmla="*/ 771525 h 816769"/>
              <a:gd name="connsiteX8" fmla="*/ 769143 w 769143"/>
              <a:gd name="connsiteY8" fmla="*/ 816769 h 816769"/>
              <a:gd name="connsiteX9" fmla="*/ 80962 w 769143"/>
              <a:gd name="connsiteY9" fmla="*/ 673894 h 816769"/>
              <a:gd name="connsiteX10" fmla="*/ 133350 w 769143"/>
              <a:gd name="connsiteY10" fmla="*/ 676275 h 816769"/>
              <a:gd name="connsiteX11" fmla="*/ 166687 w 769143"/>
              <a:gd name="connsiteY11" fmla="*/ 673894 h 816769"/>
              <a:gd name="connsiteX12" fmla="*/ 188118 w 769143"/>
              <a:gd name="connsiteY12" fmla="*/ 669131 h 816769"/>
              <a:gd name="connsiteX13" fmla="*/ 202406 w 769143"/>
              <a:gd name="connsiteY13" fmla="*/ 659606 h 816769"/>
              <a:gd name="connsiteX14" fmla="*/ 214312 w 769143"/>
              <a:gd name="connsiteY14" fmla="*/ 642937 h 816769"/>
              <a:gd name="connsiteX15" fmla="*/ 214312 w 769143"/>
              <a:gd name="connsiteY15" fmla="*/ 621506 h 816769"/>
              <a:gd name="connsiteX16" fmla="*/ 214312 w 769143"/>
              <a:gd name="connsiteY16" fmla="*/ 607219 h 816769"/>
              <a:gd name="connsiteX17" fmla="*/ 207168 w 769143"/>
              <a:gd name="connsiteY17" fmla="*/ 576262 h 816769"/>
              <a:gd name="connsiteX18" fmla="*/ 188118 w 769143"/>
              <a:gd name="connsiteY18" fmla="*/ 521494 h 816769"/>
              <a:gd name="connsiteX19" fmla="*/ 147637 w 769143"/>
              <a:gd name="connsiteY19" fmla="*/ 416719 h 816769"/>
              <a:gd name="connsiteX20" fmla="*/ 102393 w 769143"/>
              <a:gd name="connsiteY20" fmla="*/ 302419 h 816769"/>
              <a:gd name="connsiteX21" fmla="*/ 23812 w 769143"/>
              <a:gd name="connsiteY21" fmla="*/ 102394 h 816769"/>
              <a:gd name="connsiteX22" fmla="*/ 4762 w 769143"/>
              <a:gd name="connsiteY22" fmla="*/ 52387 h 816769"/>
              <a:gd name="connsiteX23" fmla="*/ 0 w 769143"/>
              <a:gd name="connsiteY23" fmla="*/ 21431 h 816769"/>
              <a:gd name="connsiteX24" fmla="*/ 2381 w 769143"/>
              <a:gd name="connsiteY24" fmla="*/ 4762 h 816769"/>
              <a:gd name="connsiteX25" fmla="*/ 9525 w 769143"/>
              <a:gd name="connsiteY25" fmla="*/ 0 h 816769"/>
              <a:gd name="connsiteX26" fmla="*/ 21431 w 769143"/>
              <a:gd name="connsiteY26" fmla="*/ 2381 h 816769"/>
              <a:gd name="connsiteX27" fmla="*/ 38100 w 769143"/>
              <a:gd name="connsiteY27" fmla="*/ 14287 h 816769"/>
              <a:gd name="connsiteX28" fmla="*/ 92868 w 769143"/>
              <a:gd name="connsiteY28" fmla="*/ 76200 h 816769"/>
              <a:gd name="connsiteX29" fmla="*/ 252412 w 769143"/>
              <a:gd name="connsiteY29" fmla="*/ 264319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69143" h="816769">
                <a:moveTo>
                  <a:pt x="252412" y="264319"/>
                </a:moveTo>
                <a:lnTo>
                  <a:pt x="388143" y="416719"/>
                </a:lnTo>
                <a:lnTo>
                  <a:pt x="476250" y="514350"/>
                </a:lnTo>
                <a:lnTo>
                  <a:pt x="545306" y="590550"/>
                </a:lnTo>
                <a:lnTo>
                  <a:pt x="640556" y="676275"/>
                </a:lnTo>
                <a:lnTo>
                  <a:pt x="690562" y="719137"/>
                </a:lnTo>
                <a:lnTo>
                  <a:pt x="714375" y="740569"/>
                </a:lnTo>
                <a:lnTo>
                  <a:pt x="747712" y="771525"/>
                </a:lnTo>
                <a:lnTo>
                  <a:pt x="769143" y="816769"/>
                </a:lnTo>
                <a:lnTo>
                  <a:pt x="80962" y="673894"/>
                </a:lnTo>
                <a:lnTo>
                  <a:pt x="133350" y="676275"/>
                </a:lnTo>
                <a:lnTo>
                  <a:pt x="166687" y="673894"/>
                </a:lnTo>
                <a:lnTo>
                  <a:pt x="188118" y="669131"/>
                </a:lnTo>
                <a:lnTo>
                  <a:pt x="202406" y="659606"/>
                </a:lnTo>
                <a:lnTo>
                  <a:pt x="214312" y="642937"/>
                </a:lnTo>
                <a:lnTo>
                  <a:pt x="214312" y="621506"/>
                </a:lnTo>
                <a:lnTo>
                  <a:pt x="214312" y="607219"/>
                </a:lnTo>
                <a:lnTo>
                  <a:pt x="207168" y="576262"/>
                </a:lnTo>
                <a:lnTo>
                  <a:pt x="188118" y="521494"/>
                </a:lnTo>
                <a:lnTo>
                  <a:pt x="147637" y="416719"/>
                </a:lnTo>
                <a:lnTo>
                  <a:pt x="102393" y="302419"/>
                </a:lnTo>
                <a:lnTo>
                  <a:pt x="23812" y="102394"/>
                </a:lnTo>
                <a:lnTo>
                  <a:pt x="4762" y="52387"/>
                </a:lnTo>
                <a:lnTo>
                  <a:pt x="0" y="21431"/>
                </a:lnTo>
                <a:lnTo>
                  <a:pt x="2381" y="4762"/>
                </a:lnTo>
                <a:lnTo>
                  <a:pt x="9525" y="0"/>
                </a:lnTo>
                <a:lnTo>
                  <a:pt x="21431" y="2381"/>
                </a:lnTo>
                <a:lnTo>
                  <a:pt x="38100" y="14287"/>
                </a:lnTo>
                <a:lnTo>
                  <a:pt x="92868" y="76200"/>
                </a:lnTo>
                <a:lnTo>
                  <a:pt x="252412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06FD7A60-72A8-46C0-8142-74ACBD893008}"/>
              </a:ext>
            </a:extLst>
          </p:cNvPr>
          <p:cNvSpPr/>
          <p:nvPr/>
        </p:nvSpPr>
        <p:spPr>
          <a:xfrm>
            <a:off x="5821363" y="4191000"/>
            <a:ext cx="493712" cy="487363"/>
          </a:xfrm>
          <a:custGeom>
            <a:avLst/>
            <a:gdLst>
              <a:gd name="connsiteX0" fmla="*/ 428625 w 492919"/>
              <a:gd name="connsiteY0" fmla="*/ 161925 h 488156"/>
              <a:gd name="connsiteX1" fmla="*/ 366713 w 492919"/>
              <a:gd name="connsiteY1" fmla="*/ 250031 h 488156"/>
              <a:gd name="connsiteX2" fmla="*/ 338138 w 492919"/>
              <a:gd name="connsiteY2" fmla="*/ 292894 h 488156"/>
              <a:gd name="connsiteX3" fmla="*/ 323850 w 492919"/>
              <a:gd name="connsiteY3" fmla="*/ 323850 h 488156"/>
              <a:gd name="connsiteX4" fmla="*/ 316707 w 492919"/>
              <a:gd name="connsiteY4" fmla="*/ 345281 h 488156"/>
              <a:gd name="connsiteX5" fmla="*/ 311944 w 492919"/>
              <a:gd name="connsiteY5" fmla="*/ 369094 h 488156"/>
              <a:gd name="connsiteX6" fmla="*/ 311944 w 492919"/>
              <a:gd name="connsiteY6" fmla="*/ 390525 h 488156"/>
              <a:gd name="connsiteX7" fmla="*/ 302419 w 492919"/>
              <a:gd name="connsiteY7" fmla="*/ 442913 h 488156"/>
              <a:gd name="connsiteX8" fmla="*/ 280988 w 492919"/>
              <a:gd name="connsiteY8" fmla="*/ 488156 h 488156"/>
              <a:gd name="connsiteX9" fmla="*/ 0 w 492919"/>
              <a:gd name="connsiteY9" fmla="*/ 0 h 488156"/>
              <a:gd name="connsiteX10" fmla="*/ 69057 w 492919"/>
              <a:gd name="connsiteY10" fmla="*/ 45244 h 488156"/>
              <a:gd name="connsiteX11" fmla="*/ 100013 w 492919"/>
              <a:gd name="connsiteY11" fmla="*/ 59531 h 488156"/>
              <a:gd name="connsiteX12" fmla="*/ 150019 w 492919"/>
              <a:gd name="connsiteY12" fmla="*/ 76200 h 488156"/>
              <a:gd name="connsiteX13" fmla="*/ 197644 w 492919"/>
              <a:gd name="connsiteY13" fmla="*/ 85725 h 488156"/>
              <a:gd name="connsiteX14" fmla="*/ 245269 w 492919"/>
              <a:gd name="connsiteY14" fmla="*/ 83344 h 488156"/>
              <a:gd name="connsiteX15" fmla="*/ 342900 w 492919"/>
              <a:gd name="connsiteY15" fmla="*/ 64294 h 488156"/>
              <a:gd name="connsiteX16" fmla="*/ 440532 w 492919"/>
              <a:gd name="connsiteY16" fmla="*/ 42863 h 488156"/>
              <a:gd name="connsiteX17" fmla="*/ 461963 w 492919"/>
              <a:gd name="connsiteY17" fmla="*/ 38100 h 488156"/>
              <a:gd name="connsiteX18" fmla="*/ 476250 w 492919"/>
              <a:gd name="connsiteY18" fmla="*/ 35719 h 488156"/>
              <a:gd name="connsiteX19" fmla="*/ 485775 w 492919"/>
              <a:gd name="connsiteY19" fmla="*/ 40481 h 488156"/>
              <a:gd name="connsiteX20" fmla="*/ 490538 w 492919"/>
              <a:gd name="connsiteY20" fmla="*/ 47625 h 488156"/>
              <a:gd name="connsiteX21" fmla="*/ 492919 w 492919"/>
              <a:gd name="connsiteY21" fmla="*/ 69056 h 488156"/>
              <a:gd name="connsiteX22" fmla="*/ 481013 w 492919"/>
              <a:gd name="connsiteY22" fmla="*/ 90488 h 488156"/>
              <a:gd name="connsiteX23" fmla="*/ 428625 w 492919"/>
              <a:gd name="connsiteY23" fmla="*/ 161925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2919" h="488156">
                <a:moveTo>
                  <a:pt x="428625" y="161925"/>
                </a:moveTo>
                <a:lnTo>
                  <a:pt x="366713" y="250031"/>
                </a:lnTo>
                <a:lnTo>
                  <a:pt x="338138" y="292894"/>
                </a:lnTo>
                <a:lnTo>
                  <a:pt x="323850" y="323850"/>
                </a:lnTo>
                <a:lnTo>
                  <a:pt x="316707" y="345281"/>
                </a:lnTo>
                <a:lnTo>
                  <a:pt x="311944" y="369094"/>
                </a:lnTo>
                <a:lnTo>
                  <a:pt x="311944" y="390525"/>
                </a:lnTo>
                <a:lnTo>
                  <a:pt x="302419" y="442913"/>
                </a:lnTo>
                <a:lnTo>
                  <a:pt x="280988" y="488156"/>
                </a:lnTo>
                <a:lnTo>
                  <a:pt x="0" y="0"/>
                </a:lnTo>
                <a:lnTo>
                  <a:pt x="69057" y="45244"/>
                </a:lnTo>
                <a:lnTo>
                  <a:pt x="100013" y="59531"/>
                </a:lnTo>
                <a:lnTo>
                  <a:pt x="150019" y="76200"/>
                </a:lnTo>
                <a:lnTo>
                  <a:pt x="197644" y="85725"/>
                </a:lnTo>
                <a:lnTo>
                  <a:pt x="245269" y="83344"/>
                </a:lnTo>
                <a:lnTo>
                  <a:pt x="342900" y="64294"/>
                </a:lnTo>
                <a:lnTo>
                  <a:pt x="440532" y="42863"/>
                </a:lnTo>
                <a:lnTo>
                  <a:pt x="461963" y="38100"/>
                </a:lnTo>
                <a:lnTo>
                  <a:pt x="476250" y="35719"/>
                </a:lnTo>
                <a:lnTo>
                  <a:pt x="485775" y="40481"/>
                </a:lnTo>
                <a:lnTo>
                  <a:pt x="490538" y="47625"/>
                </a:lnTo>
                <a:lnTo>
                  <a:pt x="492919" y="69056"/>
                </a:lnTo>
                <a:lnTo>
                  <a:pt x="481013" y="90488"/>
                </a:lnTo>
                <a:lnTo>
                  <a:pt x="428625" y="161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D739959-D9D6-4016-8555-47CED97F0764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50988"/>
            <a:ext cx="4983163" cy="4267200"/>
            <a:chOff x="2562225" y="1684338"/>
            <a:chExt cx="4983163" cy="4267200"/>
          </a:xfrm>
        </p:grpSpPr>
        <p:sp>
          <p:nvSpPr>
            <p:cNvPr id="18" name="フリーフォーム 95">
              <a:extLst>
                <a:ext uri="{FF2B5EF4-FFF2-40B4-BE49-F238E27FC236}">
                  <a16:creationId xmlns:a16="http://schemas.microsoft.com/office/drawing/2014/main" id="{3E64ADB8-9E4A-48AC-9A2D-C3810874A72C}"/>
                </a:ext>
              </a:extLst>
            </p:cNvPr>
            <p:cNvSpPr/>
            <p:nvPr/>
          </p:nvSpPr>
          <p:spPr>
            <a:xfrm>
              <a:off x="3094038" y="1738313"/>
              <a:ext cx="1116012" cy="504825"/>
            </a:xfrm>
            <a:custGeom>
              <a:avLst/>
              <a:gdLst>
                <a:gd name="connsiteX0" fmla="*/ 711994 w 1116806"/>
                <a:gd name="connsiteY0" fmla="*/ 185737 h 504825"/>
                <a:gd name="connsiteX1" fmla="*/ 592931 w 1116806"/>
                <a:gd name="connsiteY1" fmla="*/ 164306 h 504825"/>
                <a:gd name="connsiteX2" fmla="*/ 473869 w 1116806"/>
                <a:gd name="connsiteY2" fmla="*/ 140493 h 504825"/>
                <a:gd name="connsiteX3" fmla="*/ 371475 w 1116806"/>
                <a:gd name="connsiteY3" fmla="*/ 114300 h 504825"/>
                <a:gd name="connsiteX4" fmla="*/ 266700 w 1116806"/>
                <a:gd name="connsiteY4" fmla="*/ 85725 h 504825"/>
                <a:gd name="connsiteX5" fmla="*/ 169069 w 1116806"/>
                <a:gd name="connsiteY5" fmla="*/ 54768 h 504825"/>
                <a:gd name="connsiteX6" fmla="*/ 66675 w 1116806"/>
                <a:gd name="connsiteY6" fmla="*/ 14287 h 504825"/>
                <a:gd name="connsiteX7" fmla="*/ 38100 w 1116806"/>
                <a:gd name="connsiteY7" fmla="*/ 2381 h 504825"/>
                <a:gd name="connsiteX8" fmla="*/ 26194 w 1116806"/>
                <a:gd name="connsiteY8" fmla="*/ 0 h 504825"/>
                <a:gd name="connsiteX9" fmla="*/ 14287 w 1116806"/>
                <a:gd name="connsiteY9" fmla="*/ 0 h 504825"/>
                <a:gd name="connsiteX10" fmla="*/ 4762 w 1116806"/>
                <a:gd name="connsiteY10" fmla="*/ 2381 h 504825"/>
                <a:gd name="connsiteX11" fmla="*/ 0 w 1116806"/>
                <a:gd name="connsiteY11" fmla="*/ 16668 h 504825"/>
                <a:gd name="connsiteX12" fmla="*/ 9525 w 1116806"/>
                <a:gd name="connsiteY12" fmla="*/ 45243 h 504825"/>
                <a:gd name="connsiteX13" fmla="*/ 33337 w 1116806"/>
                <a:gd name="connsiteY13" fmla="*/ 78581 h 504825"/>
                <a:gd name="connsiteX14" fmla="*/ 76200 w 1116806"/>
                <a:gd name="connsiteY14" fmla="*/ 123825 h 504825"/>
                <a:gd name="connsiteX15" fmla="*/ 147637 w 1116806"/>
                <a:gd name="connsiteY15" fmla="*/ 180975 h 504825"/>
                <a:gd name="connsiteX16" fmla="*/ 230981 w 1116806"/>
                <a:gd name="connsiteY16" fmla="*/ 235743 h 504825"/>
                <a:gd name="connsiteX17" fmla="*/ 302419 w 1116806"/>
                <a:gd name="connsiteY17" fmla="*/ 276225 h 504825"/>
                <a:gd name="connsiteX18" fmla="*/ 419100 w 1116806"/>
                <a:gd name="connsiteY18" fmla="*/ 330993 h 504825"/>
                <a:gd name="connsiteX19" fmla="*/ 552450 w 1116806"/>
                <a:gd name="connsiteY19" fmla="*/ 388143 h 504825"/>
                <a:gd name="connsiteX20" fmla="*/ 700087 w 1116806"/>
                <a:gd name="connsiteY20" fmla="*/ 440531 h 504825"/>
                <a:gd name="connsiteX21" fmla="*/ 823912 w 1116806"/>
                <a:gd name="connsiteY21" fmla="*/ 478631 h 504825"/>
                <a:gd name="connsiteX22" fmla="*/ 892969 w 1116806"/>
                <a:gd name="connsiteY22" fmla="*/ 495300 h 504825"/>
                <a:gd name="connsiteX23" fmla="*/ 940594 w 1116806"/>
                <a:gd name="connsiteY23" fmla="*/ 504825 h 504825"/>
                <a:gd name="connsiteX24" fmla="*/ 973931 w 1116806"/>
                <a:gd name="connsiteY24" fmla="*/ 502443 h 504825"/>
                <a:gd name="connsiteX25" fmla="*/ 1004887 w 1116806"/>
                <a:gd name="connsiteY25" fmla="*/ 502443 h 504825"/>
                <a:gd name="connsiteX26" fmla="*/ 1042987 w 1116806"/>
                <a:gd name="connsiteY26" fmla="*/ 492918 h 504825"/>
                <a:gd name="connsiteX27" fmla="*/ 1064419 w 1116806"/>
                <a:gd name="connsiteY27" fmla="*/ 483393 h 504825"/>
                <a:gd name="connsiteX28" fmla="*/ 1088231 w 1116806"/>
                <a:gd name="connsiteY28" fmla="*/ 471487 h 504825"/>
                <a:gd name="connsiteX29" fmla="*/ 1107281 w 1116806"/>
                <a:gd name="connsiteY29" fmla="*/ 452437 h 504825"/>
                <a:gd name="connsiteX30" fmla="*/ 1114425 w 1116806"/>
                <a:gd name="connsiteY30" fmla="*/ 431006 h 504825"/>
                <a:gd name="connsiteX31" fmla="*/ 1116806 w 1116806"/>
                <a:gd name="connsiteY31" fmla="*/ 402431 h 504825"/>
                <a:gd name="connsiteX32" fmla="*/ 1112044 w 1116806"/>
                <a:gd name="connsiteY32" fmla="*/ 373856 h 504825"/>
                <a:gd name="connsiteX33" fmla="*/ 1107281 w 1116806"/>
                <a:gd name="connsiteY33" fmla="*/ 357187 h 504825"/>
                <a:gd name="connsiteX34" fmla="*/ 1095375 w 1116806"/>
                <a:gd name="connsiteY34" fmla="*/ 333375 h 504825"/>
                <a:gd name="connsiteX35" fmla="*/ 1076325 w 1116806"/>
                <a:gd name="connsiteY35" fmla="*/ 314325 h 504825"/>
                <a:gd name="connsiteX36" fmla="*/ 1028700 w 1116806"/>
                <a:gd name="connsiteY36" fmla="*/ 278606 h 504825"/>
                <a:gd name="connsiteX37" fmla="*/ 969169 w 1116806"/>
                <a:gd name="connsiteY37" fmla="*/ 240506 h 504825"/>
                <a:gd name="connsiteX38" fmla="*/ 916781 w 1116806"/>
                <a:gd name="connsiteY38" fmla="*/ 216693 h 504825"/>
                <a:gd name="connsiteX39" fmla="*/ 864394 w 1116806"/>
                <a:gd name="connsiteY39" fmla="*/ 209550 h 504825"/>
                <a:gd name="connsiteX40" fmla="*/ 711994 w 1116806"/>
                <a:gd name="connsiteY40" fmla="*/ 18573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6806" h="504825">
                  <a:moveTo>
                    <a:pt x="711994" y="185737"/>
                  </a:moveTo>
                  <a:lnTo>
                    <a:pt x="592931" y="164306"/>
                  </a:lnTo>
                  <a:lnTo>
                    <a:pt x="473869" y="140493"/>
                  </a:lnTo>
                  <a:lnTo>
                    <a:pt x="371475" y="114300"/>
                  </a:lnTo>
                  <a:lnTo>
                    <a:pt x="266700" y="85725"/>
                  </a:lnTo>
                  <a:lnTo>
                    <a:pt x="169069" y="54768"/>
                  </a:lnTo>
                  <a:lnTo>
                    <a:pt x="66675" y="14287"/>
                  </a:lnTo>
                  <a:lnTo>
                    <a:pt x="38100" y="2381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16668"/>
                  </a:lnTo>
                  <a:lnTo>
                    <a:pt x="9525" y="45243"/>
                  </a:lnTo>
                  <a:lnTo>
                    <a:pt x="33337" y="78581"/>
                  </a:lnTo>
                  <a:lnTo>
                    <a:pt x="76200" y="123825"/>
                  </a:lnTo>
                  <a:lnTo>
                    <a:pt x="147637" y="180975"/>
                  </a:lnTo>
                  <a:lnTo>
                    <a:pt x="230981" y="235743"/>
                  </a:lnTo>
                  <a:lnTo>
                    <a:pt x="302419" y="276225"/>
                  </a:lnTo>
                  <a:lnTo>
                    <a:pt x="419100" y="330993"/>
                  </a:lnTo>
                  <a:lnTo>
                    <a:pt x="552450" y="388143"/>
                  </a:lnTo>
                  <a:lnTo>
                    <a:pt x="700087" y="440531"/>
                  </a:lnTo>
                  <a:lnTo>
                    <a:pt x="823912" y="478631"/>
                  </a:lnTo>
                  <a:lnTo>
                    <a:pt x="892969" y="495300"/>
                  </a:lnTo>
                  <a:lnTo>
                    <a:pt x="940594" y="504825"/>
                  </a:lnTo>
                  <a:lnTo>
                    <a:pt x="973931" y="502443"/>
                  </a:lnTo>
                  <a:lnTo>
                    <a:pt x="1004887" y="502443"/>
                  </a:lnTo>
                  <a:lnTo>
                    <a:pt x="1042987" y="492918"/>
                  </a:lnTo>
                  <a:lnTo>
                    <a:pt x="1064419" y="483393"/>
                  </a:lnTo>
                  <a:lnTo>
                    <a:pt x="1088231" y="471487"/>
                  </a:lnTo>
                  <a:lnTo>
                    <a:pt x="1107281" y="452437"/>
                  </a:lnTo>
                  <a:lnTo>
                    <a:pt x="1114425" y="431006"/>
                  </a:lnTo>
                  <a:lnTo>
                    <a:pt x="1116806" y="402431"/>
                  </a:lnTo>
                  <a:lnTo>
                    <a:pt x="1112044" y="373856"/>
                  </a:lnTo>
                  <a:lnTo>
                    <a:pt x="1107281" y="357187"/>
                  </a:lnTo>
                  <a:lnTo>
                    <a:pt x="1095375" y="333375"/>
                  </a:lnTo>
                  <a:lnTo>
                    <a:pt x="1076325" y="314325"/>
                  </a:lnTo>
                  <a:lnTo>
                    <a:pt x="1028700" y="278606"/>
                  </a:lnTo>
                  <a:lnTo>
                    <a:pt x="969169" y="240506"/>
                  </a:lnTo>
                  <a:lnTo>
                    <a:pt x="916781" y="216693"/>
                  </a:lnTo>
                  <a:lnTo>
                    <a:pt x="864394" y="209550"/>
                  </a:lnTo>
                  <a:lnTo>
                    <a:pt x="711994" y="1857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6">
              <a:extLst>
                <a:ext uri="{FF2B5EF4-FFF2-40B4-BE49-F238E27FC236}">
                  <a16:creationId xmlns:a16="http://schemas.microsoft.com/office/drawing/2014/main" id="{524473F0-5BDC-4823-9D23-E23ECD7725EE}"/>
                </a:ext>
              </a:extLst>
            </p:cNvPr>
            <p:cNvSpPr/>
            <p:nvPr/>
          </p:nvSpPr>
          <p:spPr>
            <a:xfrm>
              <a:off x="2562225" y="2643188"/>
              <a:ext cx="1943100" cy="557212"/>
            </a:xfrm>
            <a:custGeom>
              <a:avLst/>
              <a:gdLst>
                <a:gd name="connsiteX0" fmla="*/ 1173956 w 1943100"/>
                <a:gd name="connsiteY0" fmla="*/ 135731 h 557212"/>
                <a:gd name="connsiteX1" fmla="*/ 1023938 w 1943100"/>
                <a:gd name="connsiteY1" fmla="*/ 173831 h 557212"/>
                <a:gd name="connsiteX2" fmla="*/ 771525 w 1943100"/>
                <a:gd name="connsiteY2" fmla="*/ 233362 h 557212"/>
                <a:gd name="connsiteX3" fmla="*/ 600075 w 1943100"/>
                <a:gd name="connsiteY3" fmla="*/ 271462 h 557212"/>
                <a:gd name="connsiteX4" fmla="*/ 400050 w 1943100"/>
                <a:gd name="connsiteY4" fmla="*/ 314325 h 557212"/>
                <a:gd name="connsiteX5" fmla="*/ 307181 w 1943100"/>
                <a:gd name="connsiteY5" fmla="*/ 335756 h 557212"/>
                <a:gd name="connsiteX6" fmla="*/ 283369 w 1943100"/>
                <a:gd name="connsiteY6" fmla="*/ 333375 h 557212"/>
                <a:gd name="connsiteX7" fmla="*/ 242888 w 1943100"/>
                <a:gd name="connsiteY7" fmla="*/ 326231 h 557212"/>
                <a:gd name="connsiteX8" fmla="*/ 192881 w 1943100"/>
                <a:gd name="connsiteY8" fmla="*/ 316706 h 557212"/>
                <a:gd name="connsiteX9" fmla="*/ 135731 w 1943100"/>
                <a:gd name="connsiteY9" fmla="*/ 300037 h 557212"/>
                <a:gd name="connsiteX10" fmla="*/ 73819 w 1943100"/>
                <a:gd name="connsiteY10" fmla="*/ 276225 h 557212"/>
                <a:gd name="connsiteX11" fmla="*/ 38100 w 1943100"/>
                <a:gd name="connsiteY11" fmla="*/ 259556 h 557212"/>
                <a:gd name="connsiteX12" fmla="*/ 26194 w 1943100"/>
                <a:gd name="connsiteY12" fmla="*/ 254793 h 557212"/>
                <a:gd name="connsiteX13" fmla="*/ 11906 w 1943100"/>
                <a:gd name="connsiteY13" fmla="*/ 252412 h 557212"/>
                <a:gd name="connsiteX14" fmla="*/ 2381 w 1943100"/>
                <a:gd name="connsiteY14" fmla="*/ 254793 h 557212"/>
                <a:gd name="connsiteX15" fmla="*/ 0 w 1943100"/>
                <a:gd name="connsiteY15" fmla="*/ 261937 h 557212"/>
                <a:gd name="connsiteX16" fmla="*/ 0 w 1943100"/>
                <a:gd name="connsiteY16" fmla="*/ 276225 h 557212"/>
                <a:gd name="connsiteX17" fmla="*/ 4763 w 1943100"/>
                <a:gd name="connsiteY17" fmla="*/ 295275 h 557212"/>
                <a:gd name="connsiteX18" fmla="*/ 28575 w 1943100"/>
                <a:gd name="connsiteY18" fmla="*/ 330993 h 557212"/>
                <a:gd name="connsiteX19" fmla="*/ 78581 w 1943100"/>
                <a:gd name="connsiteY19" fmla="*/ 385762 h 557212"/>
                <a:gd name="connsiteX20" fmla="*/ 121444 w 1943100"/>
                <a:gd name="connsiteY20" fmla="*/ 423862 h 557212"/>
                <a:gd name="connsiteX21" fmla="*/ 159544 w 1943100"/>
                <a:gd name="connsiteY21" fmla="*/ 454818 h 557212"/>
                <a:gd name="connsiteX22" fmla="*/ 216694 w 1943100"/>
                <a:gd name="connsiteY22" fmla="*/ 490537 h 557212"/>
                <a:gd name="connsiteX23" fmla="*/ 266700 w 1943100"/>
                <a:gd name="connsiteY23" fmla="*/ 514350 h 557212"/>
                <a:gd name="connsiteX24" fmla="*/ 333375 w 1943100"/>
                <a:gd name="connsiteY24" fmla="*/ 540543 h 557212"/>
                <a:gd name="connsiteX25" fmla="*/ 383381 w 1943100"/>
                <a:gd name="connsiteY25" fmla="*/ 554831 h 557212"/>
                <a:gd name="connsiteX26" fmla="*/ 395288 w 1943100"/>
                <a:gd name="connsiteY26" fmla="*/ 557212 h 557212"/>
                <a:gd name="connsiteX27" fmla="*/ 438150 w 1943100"/>
                <a:gd name="connsiteY27" fmla="*/ 545306 h 557212"/>
                <a:gd name="connsiteX28" fmla="*/ 516731 w 1943100"/>
                <a:gd name="connsiteY28" fmla="*/ 519112 h 557212"/>
                <a:gd name="connsiteX29" fmla="*/ 614363 w 1943100"/>
                <a:gd name="connsiteY29" fmla="*/ 478631 h 557212"/>
                <a:gd name="connsiteX30" fmla="*/ 676275 w 1943100"/>
                <a:gd name="connsiteY30" fmla="*/ 457200 h 557212"/>
                <a:gd name="connsiteX31" fmla="*/ 797719 w 1943100"/>
                <a:gd name="connsiteY31" fmla="*/ 419100 h 557212"/>
                <a:gd name="connsiteX32" fmla="*/ 897731 w 1943100"/>
                <a:gd name="connsiteY32" fmla="*/ 388143 h 557212"/>
                <a:gd name="connsiteX33" fmla="*/ 1038225 w 1943100"/>
                <a:gd name="connsiteY33" fmla="*/ 352425 h 557212"/>
                <a:gd name="connsiteX34" fmla="*/ 1171575 w 1943100"/>
                <a:gd name="connsiteY34" fmla="*/ 323850 h 557212"/>
                <a:gd name="connsiteX35" fmla="*/ 1295400 w 1943100"/>
                <a:gd name="connsiteY35" fmla="*/ 300037 h 557212"/>
                <a:gd name="connsiteX36" fmla="*/ 1416844 w 1943100"/>
                <a:gd name="connsiteY36" fmla="*/ 278606 h 557212"/>
                <a:gd name="connsiteX37" fmla="*/ 1531144 w 1943100"/>
                <a:gd name="connsiteY37" fmla="*/ 261937 h 557212"/>
                <a:gd name="connsiteX38" fmla="*/ 1685925 w 1943100"/>
                <a:gd name="connsiteY38" fmla="*/ 240506 h 557212"/>
                <a:gd name="connsiteX39" fmla="*/ 1819275 w 1943100"/>
                <a:gd name="connsiteY39" fmla="*/ 228600 h 557212"/>
                <a:gd name="connsiteX40" fmla="*/ 1845469 w 1943100"/>
                <a:gd name="connsiteY40" fmla="*/ 223837 h 557212"/>
                <a:gd name="connsiteX41" fmla="*/ 1881188 w 1943100"/>
                <a:gd name="connsiteY41" fmla="*/ 209550 h 557212"/>
                <a:gd name="connsiteX42" fmla="*/ 1914525 w 1943100"/>
                <a:gd name="connsiteY42" fmla="*/ 190500 h 557212"/>
                <a:gd name="connsiteX43" fmla="*/ 1928813 w 1943100"/>
                <a:gd name="connsiteY43" fmla="*/ 178593 h 557212"/>
                <a:gd name="connsiteX44" fmla="*/ 1938338 w 1943100"/>
                <a:gd name="connsiteY44" fmla="*/ 164306 h 557212"/>
                <a:gd name="connsiteX45" fmla="*/ 1943100 w 1943100"/>
                <a:gd name="connsiteY45" fmla="*/ 150018 h 557212"/>
                <a:gd name="connsiteX46" fmla="*/ 1943100 w 1943100"/>
                <a:gd name="connsiteY46" fmla="*/ 135731 h 557212"/>
                <a:gd name="connsiteX47" fmla="*/ 1938338 w 1943100"/>
                <a:gd name="connsiteY47" fmla="*/ 116681 h 557212"/>
                <a:gd name="connsiteX48" fmla="*/ 1928813 w 1943100"/>
                <a:gd name="connsiteY48" fmla="*/ 107156 h 557212"/>
                <a:gd name="connsiteX49" fmla="*/ 1900238 w 1943100"/>
                <a:gd name="connsiteY49" fmla="*/ 90487 h 557212"/>
                <a:gd name="connsiteX50" fmla="*/ 1845469 w 1943100"/>
                <a:gd name="connsiteY50" fmla="*/ 66675 h 557212"/>
                <a:gd name="connsiteX51" fmla="*/ 1788319 w 1943100"/>
                <a:gd name="connsiteY51" fmla="*/ 42862 h 557212"/>
                <a:gd name="connsiteX52" fmla="*/ 1724025 w 1943100"/>
                <a:gd name="connsiteY52" fmla="*/ 21431 h 557212"/>
                <a:gd name="connsiteX53" fmla="*/ 1647825 w 1943100"/>
                <a:gd name="connsiteY53" fmla="*/ 7143 h 557212"/>
                <a:gd name="connsiteX54" fmla="*/ 1595438 w 1943100"/>
                <a:gd name="connsiteY54" fmla="*/ 0 h 557212"/>
                <a:gd name="connsiteX55" fmla="*/ 1569244 w 1943100"/>
                <a:gd name="connsiteY55" fmla="*/ 2381 h 557212"/>
                <a:gd name="connsiteX56" fmla="*/ 1521619 w 1943100"/>
                <a:gd name="connsiteY56" fmla="*/ 23812 h 557212"/>
                <a:gd name="connsiteX57" fmla="*/ 1419225 w 1943100"/>
                <a:gd name="connsiteY57" fmla="*/ 61912 h 557212"/>
                <a:gd name="connsiteX58" fmla="*/ 1285875 w 1943100"/>
                <a:gd name="connsiteY58" fmla="*/ 104775 h 557212"/>
                <a:gd name="connsiteX59" fmla="*/ 1173956 w 1943100"/>
                <a:gd name="connsiteY59" fmla="*/ 1357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43100" h="557212">
                  <a:moveTo>
                    <a:pt x="1173956" y="135731"/>
                  </a:moveTo>
                  <a:lnTo>
                    <a:pt x="1023938" y="173831"/>
                  </a:lnTo>
                  <a:lnTo>
                    <a:pt x="771525" y="233362"/>
                  </a:lnTo>
                  <a:lnTo>
                    <a:pt x="600075" y="271462"/>
                  </a:lnTo>
                  <a:lnTo>
                    <a:pt x="400050" y="314325"/>
                  </a:lnTo>
                  <a:lnTo>
                    <a:pt x="307181" y="335756"/>
                  </a:lnTo>
                  <a:lnTo>
                    <a:pt x="283369" y="333375"/>
                  </a:lnTo>
                  <a:lnTo>
                    <a:pt x="242888" y="326231"/>
                  </a:lnTo>
                  <a:lnTo>
                    <a:pt x="192881" y="316706"/>
                  </a:lnTo>
                  <a:lnTo>
                    <a:pt x="135731" y="300037"/>
                  </a:lnTo>
                  <a:lnTo>
                    <a:pt x="73819" y="276225"/>
                  </a:lnTo>
                  <a:lnTo>
                    <a:pt x="38100" y="259556"/>
                  </a:lnTo>
                  <a:lnTo>
                    <a:pt x="26194" y="254793"/>
                  </a:lnTo>
                  <a:lnTo>
                    <a:pt x="11906" y="252412"/>
                  </a:lnTo>
                  <a:lnTo>
                    <a:pt x="2381" y="254793"/>
                  </a:lnTo>
                  <a:lnTo>
                    <a:pt x="0" y="261937"/>
                  </a:lnTo>
                  <a:lnTo>
                    <a:pt x="0" y="276225"/>
                  </a:lnTo>
                  <a:lnTo>
                    <a:pt x="4763" y="295275"/>
                  </a:lnTo>
                  <a:lnTo>
                    <a:pt x="28575" y="330993"/>
                  </a:lnTo>
                  <a:lnTo>
                    <a:pt x="78581" y="385762"/>
                  </a:lnTo>
                  <a:lnTo>
                    <a:pt x="121444" y="423862"/>
                  </a:lnTo>
                  <a:lnTo>
                    <a:pt x="159544" y="454818"/>
                  </a:lnTo>
                  <a:lnTo>
                    <a:pt x="216694" y="490537"/>
                  </a:lnTo>
                  <a:lnTo>
                    <a:pt x="266700" y="514350"/>
                  </a:lnTo>
                  <a:lnTo>
                    <a:pt x="333375" y="540543"/>
                  </a:lnTo>
                  <a:lnTo>
                    <a:pt x="383381" y="554831"/>
                  </a:lnTo>
                  <a:lnTo>
                    <a:pt x="395288" y="557212"/>
                  </a:lnTo>
                  <a:lnTo>
                    <a:pt x="438150" y="545306"/>
                  </a:lnTo>
                  <a:lnTo>
                    <a:pt x="516731" y="519112"/>
                  </a:lnTo>
                  <a:lnTo>
                    <a:pt x="614363" y="478631"/>
                  </a:lnTo>
                  <a:lnTo>
                    <a:pt x="676275" y="457200"/>
                  </a:lnTo>
                  <a:lnTo>
                    <a:pt x="797719" y="419100"/>
                  </a:lnTo>
                  <a:lnTo>
                    <a:pt x="897731" y="388143"/>
                  </a:lnTo>
                  <a:lnTo>
                    <a:pt x="1038225" y="352425"/>
                  </a:lnTo>
                  <a:lnTo>
                    <a:pt x="1171575" y="323850"/>
                  </a:lnTo>
                  <a:lnTo>
                    <a:pt x="1295400" y="300037"/>
                  </a:lnTo>
                  <a:lnTo>
                    <a:pt x="1416844" y="278606"/>
                  </a:lnTo>
                  <a:lnTo>
                    <a:pt x="1531144" y="261937"/>
                  </a:lnTo>
                  <a:lnTo>
                    <a:pt x="1685925" y="240506"/>
                  </a:lnTo>
                  <a:lnTo>
                    <a:pt x="1819275" y="228600"/>
                  </a:lnTo>
                  <a:lnTo>
                    <a:pt x="1845469" y="223837"/>
                  </a:lnTo>
                  <a:lnTo>
                    <a:pt x="1881188" y="209550"/>
                  </a:lnTo>
                  <a:lnTo>
                    <a:pt x="1914525" y="190500"/>
                  </a:lnTo>
                  <a:lnTo>
                    <a:pt x="1928813" y="178593"/>
                  </a:lnTo>
                  <a:lnTo>
                    <a:pt x="1938338" y="164306"/>
                  </a:lnTo>
                  <a:lnTo>
                    <a:pt x="1943100" y="150018"/>
                  </a:lnTo>
                  <a:lnTo>
                    <a:pt x="1943100" y="135731"/>
                  </a:lnTo>
                  <a:lnTo>
                    <a:pt x="1938338" y="116681"/>
                  </a:lnTo>
                  <a:lnTo>
                    <a:pt x="1928813" y="107156"/>
                  </a:lnTo>
                  <a:lnTo>
                    <a:pt x="1900238" y="90487"/>
                  </a:lnTo>
                  <a:lnTo>
                    <a:pt x="1845469" y="66675"/>
                  </a:lnTo>
                  <a:lnTo>
                    <a:pt x="1788319" y="42862"/>
                  </a:lnTo>
                  <a:lnTo>
                    <a:pt x="1724025" y="21431"/>
                  </a:lnTo>
                  <a:lnTo>
                    <a:pt x="1647825" y="7143"/>
                  </a:lnTo>
                  <a:lnTo>
                    <a:pt x="1595438" y="0"/>
                  </a:lnTo>
                  <a:lnTo>
                    <a:pt x="1569244" y="2381"/>
                  </a:lnTo>
                  <a:lnTo>
                    <a:pt x="1521619" y="23812"/>
                  </a:lnTo>
                  <a:lnTo>
                    <a:pt x="1419225" y="61912"/>
                  </a:lnTo>
                  <a:lnTo>
                    <a:pt x="1285875" y="104775"/>
                  </a:lnTo>
                  <a:lnTo>
                    <a:pt x="1173956" y="135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7">
              <a:extLst>
                <a:ext uri="{FF2B5EF4-FFF2-40B4-BE49-F238E27FC236}">
                  <a16:creationId xmlns:a16="http://schemas.microsoft.com/office/drawing/2014/main" id="{38106018-48DB-4FE7-97C2-EF67F541514D}"/>
                </a:ext>
              </a:extLst>
            </p:cNvPr>
            <p:cNvSpPr/>
            <p:nvPr/>
          </p:nvSpPr>
          <p:spPr>
            <a:xfrm>
              <a:off x="3033713" y="3446463"/>
              <a:ext cx="1138237" cy="314325"/>
            </a:xfrm>
            <a:custGeom>
              <a:avLst/>
              <a:gdLst>
                <a:gd name="connsiteX0" fmla="*/ 795337 w 1138237"/>
                <a:gd name="connsiteY0" fmla="*/ 252412 h 314325"/>
                <a:gd name="connsiteX1" fmla="*/ 638175 w 1138237"/>
                <a:gd name="connsiteY1" fmla="*/ 273844 h 314325"/>
                <a:gd name="connsiteX2" fmla="*/ 497681 w 1138237"/>
                <a:gd name="connsiteY2" fmla="*/ 290512 h 314325"/>
                <a:gd name="connsiteX3" fmla="*/ 297656 w 1138237"/>
                <a:gd name="connsiteY3" fmla="*/ 314325 h 314325"/>
                <a:gd name="connsiteX4" fmla="*/ 266700 w 1138237"/>
                <a:gd name="connsiteY4" fmla="*/ 314325 h 314325"/>
                <a:gd name="connsiteX5" fmla="*/ 240506 w 1138237"/>
                <a:gd name="connsiteY5" fmla="*/ 309562 h 314325"/>
                <a:gd name="connsiteX6" fmla="*/ 200025 w 1138237"/>
                <a:gd name="connsiteY6" fmla="*/ 297656 h 314325"/>
                <a:gd name="connsiteX7" fmla="*/ 152400 w 1138237"/>
                <a:gd name="connsiteY7" fmla="*/ 276225 h 314325"/>
                <a:gd name="connsiteX8" fmla="*/ 102393 w 1138237"/>
                <a:gd name="connsiteY8" fmla="*/ 247650 h 314325"/>
                <a:gd name="connsiteX9" fmla="*/ 33337 w 1138237"/>
                <a:gd name="connsiteY9" fmla="*/ 200025 h 314325"/>
                <a:gd name="connsiteX10" fmla="*/ 11906 w 1138237"/>
                <a:gd name="connsiteY10" fmla="*/ 183356 h 314325"/>
                <a:gd name="connsiteX11" fmla="*/ 4762 w 1138237"/>
                <a:gd name="connsiteY11" fmla="*/ 171450 h 314325"/>
                <a:gd name="connsiteX12" fmla="*/ 0 w 1138237"/>
                <a:gd name="connsiteY12" fmla="*/ 154781 h 314325"/>
                <a:gd name="connsiteX13" fmla="*/ 0 w 1138237"/>
                <a:gd name="connsiteY13" fmla="*/ 135731 h 314325"/>
                <a:gd name="connsiteX14" fmla="*/ 4762 w 1138237"/>
                <a:gd name="connsiteY14" fmla="*/ 126206 h 314325"/>
                <a:gd name="connsiteX15" fmla="*/ 14287 w 1138237"/>
                <a:gd name="connsiteY15" fmla="*/ 123825 h 314325"/>
                <a:gd name="connsiteX16" fmla="*/ 40481 w 1138237"/>
                <a:gd name="connsiteY16" fmla="*/ 128587 h 314325"/>
                <a:gd name="connsiteX17" fmla="*/ 78581 w 1138237"/>
                <a:gd name="connsiteY17" fmla="*/ 142875 h 314325"/>
                <a:gd name="connsiteX18" fmla="*/ 157162 w 1138237"/>
                <a:gd name="connsiteY18" fmla="*/ 166687 h 314325"/>
                <a:gd name="connsiteX19" fmla="*/ 211931 w 1138237"/>
                <a:gd name="connsiteY19" fmla="*/ 180975 h 314325"/>
                <a:gd name="connsiteX20" fmla="*/ 311943 w 1138237"/>
                <a:gd name="connsiteY20" fmla="*/ 164306 h 314325"/>
                <a:gd name="connsiteX21" fmla="*/ 454818 w 1138237"/>
                <a:gd name="connsiteY21" fmla="*/ 133350 h 314325"/>
                <a:gd name="connsiteX22" fmla="*/ 559593 w 1138237"/>
                <a:gd name="connsiteY22" fmla="*/ 107156 h 314325"/>
                <a:gd name="connsiteX23" fmla="*/ 645318 w 1138237"/>
                <a:gd name="connsiteY23" fmla="*/ 80962 h 314325"/>
                <a:gd name="connsiteX24" fmla="*/ 747712 w 1138237"/>
                <a:gd name="connsiteY24" fmla="*/ 40481 h 314325"/>
                <a:gd name="connsiteX25" fmla="*/ 831056 w 1138237"/>
                <a:gd name="connsiteY25" fmla="*/ 4762 h 314325"/>
                <a:gd name="connsiteX26" fmla="*/ 866775 w 1138237"/>
                <a:gd name="connsiteY26" fmla="*/ 0 h 314325"/>
                <a:gd name="connsiteX27" fmla="*/ 935831 w 1138237"/>
                <a:gd name="connsiteY27" fmla="*/ 0 h 314325"/>
                <a:gd name="connsiteX28" fmla="*/ 990600 w 1138237"/>
                <a:gd name="connsiteY28" fmla="*/ 7144 h 314325"/>
                <a:gd name="connsiteX29" fmla="*/ 1050131 w 1138237"/>
                <a:gd name="connsiteY29" fmla="*/ 21431 h 314325"/>
                <a:gd name="connsiteX30" fmla="*/ 1083468 w 1138237"/>
                <a:gd name="connsiteY30" fmla="*/ 33337 h 314325"/>
                <a:gd name="connsiteX31" fmla="*/ 1102518 w 1138237"/>
                <a:gd name="connsiteY31" fmla="*/ 42862 h 314325"/>
                <a:gd name="connsiteX32" fmla="*/ 1121568 w 1138237"/>
                <a:gd name="connsiteY32" fmla="*/ 61912 h 314325"/>
                <a:gd name="connsiteX33" fmla="*/ 1135856 w 1138237"/>
                <a:gd name="connsiteY33" fmla="*/ 85725 h 314325"/>
                <a:gd name="connsiteX34" fmla="*/ 1138237 w 1138237"/>
                <a:gd name="connsiteY34" fmla="*/ 109537 h 314325"/>
                <a:gd name="connsiteX35" fmla="*/ 1135856 w 1138237"/>
                <a:gd name="connsiteY35" fmla="*/ 133350 h 314325"/>
                <a:gd name="connsiteX36" fmla="*/ 1123950 w 1138237"/>
                <a:gd name="connsiteY36" fmla="*/ 161925 h 314325"/>
                <a:gd name="connsiteX37" fmla="*/ 1104900 w 1138237"/>
                <a:gd name="connsiteY37" fmla="*/ 183356 h 314325"/>
                <a:gd name="connsiteX38" fmla="*/ 1054893 w 1138237"/>
                <a:gd name="connsiteY38" fmla="*/ 202406 h 314325"/>
                <a:gd name="connsiteX39" fmla="*/ 904875 w 1138237"/>
                <a:gd name="connsiteY39" fmla="*/ 233362 h 314325"/>
                <a:gd name="connsiteX40" fmla="*/ 795337 w 1138237"/>
                <a:gd name="connsiteY40" fmla="*/ 2524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7" h="314325">
                  <a:moveTo>
                    <a:pt x="795337" y="252412"/>
                  </a:moveTo>
                  <a:lnTo>
                    <a:pt x="638175" y="273844"/>
                  </a:lnTo>
                  <a:lnTo>
                    <a:pt x="497681" y="290512"/>
                  </a:lnTo>
                  <a:lnTo>
                    <a:pt x="297656" y="314325"/>
                  </a:lnTo>
                  <a:lnTo>
                    <a:pt x="266700" y="314325"/>
                  </a:lnTo>
                  <a:lnTo>
                    <a:pt x="240506" y="309562"/>
                  </a:lnTo>
                  <a:lnTo>
                    <a:pt x="200025" y="297656"/>
                  </a:lnTo>
                  <a:lnTo>
                    <a:pt x="152400" y="276225"/>
                  </a:lnTo>
                  <a:lnTo>
                    <a:pt x="102393" y="247650"/>
                  </a:lnTo>
                  <a:lnTo>
                    <a:pt x="33337" y="200025"/>
                  </a:lnTo>
                  <a:lnTo>
                    <a:pt x="11906" y="183356"/>
                  </a:lnTo>
                  <a:lnTo>
                    <a:pt x="4762" y="171450"/>
                  </a:lnTo>
                  <a:lnTo>
                    <a:pt x="0" y="154781"/>
                  </a:lnTo>
                  <a:lnTo>
                    <a:pt x="0" y="135731"/>
                  </a:lnTo>
                  <a:lnTo>
                    <a:pt x="4762" y="126206"/>
                  </a:lnTo>
                  <a:lnTo>
                    <a:pt x="14287" y="123825"/>
                  </a:lnTo>
                  <a:lnTo>
                    <a:pt x="40481" y="128587"/>
                  </a:lnTo>
                  <a:lnTo>
                    <a:pt x="78581" y="142875"/>
                  </a:lnTo>
                  <a:lnTo>
                    <a:pt x="157162" y="166687"/>
                  </a:lnTo>
                  <a:lnTo>
                    <a:pt x="211931" y="180975"/>
                  </a:lnTo>
                  <a:lnTo>
                    <a:pt x="311943" y="164306"/>
                  </a:lnTo>
                  <a:lnTo>
                    <a:pt x="454818" y="133350"/>
                  </a:lnTo>
                  <a:lnTo>
                    <a:pt x="559593" y="107156"/>
                  </a:lnTo>
                  <a:lnTo>
                    <a:pt x="645318" y="80962"/>
                  </a:lnTo>
                  <a:lnTo>
                    <a:pt x="747712" y="40481"/>
                  </a:lnTo>
                  <a:lnTo>
                    <a:pt x="831056" y="4762"/>
                  </a:lnTo>
                  <a:lnTo>
                    <a:pt x="866775" y="0"/>
                  </a:lnTo>
                  <a:lnTo>
                    <a:pt x="935831" y="0"/>
                  </a:lnTo>
                  <a:lnTo>
                    <a:pt x="990600" y="7144"/>
                  </a:lnTo>
                  <a:lnTo>
                    <a:pt x="1050131" y="21431"/>
                  </a:lnTo>
                  <a:lnTo>
                    <a:pt x="1083468" y="33337"/>
                  </a:lnTo>
                  <a:lnTo>
                    <a:pt x="1102518" y="42862"/>
                  </a:lnTo>
                  <a:lnTo>
                    <a:pt x="1121568" y="61912"/>
                  </a:lnTo>
                  <a:lnTo>
                    <a:pt x="1135856" y="85725"/>
                  </a:lnTo>
                  <a:lnTo>
                    <a:pt x="1138237" y="109537"/>
                  </a:lnTo>
                  <a:lnTo>
                    <a:pt x="1135856" y="133350"/>
                  </a:lnTo>
                  <a:lnTo>
                    <a:pt x="1123950" y="161925"/>
                  </a:lnTo>
                  <a:lnTo>
                    <a:pt x="1104900" y="183356"/>
                  </a:lnTo>
                  <a:lnTo>
                    <a:pt x="1054893" y="202406"/>
                  </a:lnTo>
                  <a:lnTo>
                    <a:pt x="904875" y="233362"/>
                  </a:lnTo>
                  <a:lnTo>
                    <a:pt x="795337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8">
              <a:extLst>
                <a:ext uri="{FF2B5EF4-FFF2-40B4-BE49-F238E27FC236}">
                  <a16:creationId xmlns:a16="http://schemas.microsoft.com/office/drawing/2014/main" id="{80FD2861-32BE-41A5-9A69-D103105A3AA7}"/>
                </a:ext>
              </a:extLst>
            </p:cNvPr>
            <p:cNvSpPr/>
            <p:nvPr/>
          </p:nvSpPr>
          <p:spPr>
            <a:xfrm>
              <a:off x="3027363" y="4075113"/>
              <a:ext cx="1173162" cy="355600"/>
            </a:xfrm>
            <a:custGeom>
              <a:avLst/>
              <a:gdLst>
                <a:gd name="connsiteX0" fmla="*/ 890587 w 1173956"/>
                <a:gd name="connsiteY0" fmla="*/ 233362 h 357187"/>
                <a:gd name="connsiteX1" fmla="*/ 783431 w 1173956"/>
                <a:gd name="connsiteY1" fmla="*/ 259556 h 357187"/>
                <a:gd name="connsiteX2" fmla="*/ 683419 w 1173956"/>
                <a:gd name="connsiteY2" fmla="*/ 283369 h 357187"/>
                <a:gd name="connsiteX3" fmla="*/ 566737 w 1173956"/>
                <a:gd name="connsiteY3" fmla="*/ 309562 h 357187"/>
                <a:gd name="connsiteX4" fmla="*/ 461962 w 1173956"/>
                <a:gd name="connsiteY4" fmla="*/ 333375 h 357187"/>
                <a:gd name="connsiteX5" fmla="*/ 369094 w 1173956"/>
                <a:gd name="connsiteY5" fmla="*/ 350044 h 357187"/>
                <a:gd name="connsiteX6" fmla="*/ 309562 w 1173956"/>
                <a:gd name="connsiteY6" fmla="*/ 357187 h 357187"/>
                <a:gd name="connsiteX7" fmla="*/ 297656 w 1173956"/>
                <a:gd name="connsiteY7" fmla="*/ 354806 h 357187"/>
                <a:gd name="connsiteX8" fmla="*/ 257175 w 1173956"/>
                <a:gd name="connsiteY8" fmla="*/ 345281 h 357187"/>
                <a:gd name="connsiteX9" fmla="*/ 200025 w 1173956"/>
                <a:gd name="connsiteY9" fmla="*/ 316706 h 357187"/>
                <a:gd name="connsiteX10" fmla="*/ 133350 w 1173956"/>
                <a:gd name="connsiteY10" fmla="*/ 276225 h 357187"/>
                <a:gd name="connsiteX11" fmla="*/ 76200 w 1173956"/>
                <a:gd name="connsiteY11" fmla="*/ 240506 h 357187"/>
                <a:gd name="connsiteX12" fmla="*/ 28575 w 1173956"/>
                <a:gd name="connsiteY12" fmla="*/ 209550 h 357187"/>
                <a:gd name="connsiteX13" fmla="*/ 11906 w 1173956"/>
                <a:gd name="connsiteY13" fmla="*/ 192881 h 357187"/>
                <a:gd name="connsiteX14" fmla="*/ 0 w 1173956"/>
                <a:gd name="connsiteY14" fmla="*/ 173831 h 357187"/>
                <a:gd name="connsiteX15" fmla="*/ 2381 w 1173956"/>
                <a:gd name="connsiteY15" fmla="*/ 159544 h 357187"/>
                <a:gd name="connsiteX16" fmla="*/ 7144 w 1173956"/>
                <a:gd name="connsiteY16" fmla="*/ 150019 h 357187"/>
                <a:gd name="connsiteX17" fmla="*/ 26194 w 1173956"/>
                <a:gd name="connsiteY17" fmla="*/ 150019 h 357187"/>
                <a:gd name="connsiteX18" fmla="*/ 64294 w 1173956"/>
                <a:gd name="connsiteY18" fmla="*/ 157162 h 357187"/>
                <a:gd name="connsiteX19" fmla="*/ 145256 w 1173956"/>
                <a:gd name="connsiteY19" fmla="*/ 169069 h 357187"/>
                <a:gd name="connsiteX20" fmla="*/ 254794 w 1173956"/>
                <a:gd name="connsiteY20" fmla="*/ 176212 h 357187"/>
                <a:gd name="connsiteX21" fmla="*/ 321469 w 1173956"/>
                <a:gd name="connsiteY21" fmla="*/ 169069 h 357187"/>
                <a:gd name="connsiteX22" fmla="*/ 431006 w 1173956"/>
                <a:gd name="connsiteY22" fmla="*/ 154781 h 357187"/>
                <a:gd name="connsiteX23" fmla="*/ 535781 w 1173956"/>
                <a:gd name="connsiteY23" fmla="*/ 133350 h 357187"/>
                <a:gd name="connsiteX24" fmla="*/ 640556 w 1173956"/>
                <a:gd name="connsiteY24" fmla="*/ 107156 h 357187"/>
                <a:gd name="connsiteX25" fmla="*/ 745331 w 1173956"/>
                <a:gd name="connsiteY25" fmla="*/ 69056 h 357187"/>
                <a:gd name="connsiteX26" fmla="*/ 795337 w 1173956"/>
                <a:gd name="connsiteY26" fmla="*/ 47625 h 357187"/>
                <a:gd name="connsiteX27" fmla="*/ 826294 w 1173956"/>
                <a:gd name="connsiteY27" fmla="*/ 28575 h 357187"/>
                <a:gd name="connsiteX28" fmla="*/ 847725 w 1173956"/>
                <a:gd name="connsiteY28" fmla="*/ 11906 h 357187"/>
                <a:gd name="connsiteX29" fmla="*/ 862012 w 1173956"/>
                <a:gd name="connsiteY29" fmla="*/ 0 h 357187"/>
                <a:gd name="connsiteX30" fmla="*/ 885825 w 1173956"/>
                <a:gd name="connsiteY30" fmla="*/ 0 h 357187"/>
                <a:gd name="connsiteX31" fmla="*/ 1054894 w 1173956"/>
                <a:gd name="connsiteY31" fmla="*/ 33337 h 357187"/>
                <a:gd name="connsiteX32" fmla="*/ 1135856 w 1173956"/>
                <a:gd name="connsiteY32" fmla="*/ 57150 h 357187"/>
                <a:gd name="connsiteX33" fmla="*/ 1154906 w 1173956"/>
                <a:gd name="connsiteY33" fmla="*/ 64294 h 357187"/>
                <a:gd name="connsiteX34" fmla="*/ 1164431 w 1173956"/>
                <a:gd name="connsiteY34" fmla="*/ 73819 h 357187"/>
                <a:gd name="connsiteX35" fmla="*/ 1173956 w 1173956"/>
                <a:gd name="connsiteY35" fmla="*/ 95250 h 357187"/>
                <a:gd name="connsiteX36" fmla="*/ 1171575 w 1173956"/>
                <a:gd name="connsiteY36" fmla="*/ 119062 h 357187"/>
                <a:gd name="connsiteX37" fmla="*/ 1154906 w 1173956"/>
                <a:gd name="connsiteY37" fmla="*/ 145256 h 357187"/>
                <a:gd name="connsiteX38" fmla="*/ 1119187 w 1173956"/>
                <a:gd name="connsiteY38" fmla="*/ 169069 h 357187"/>
                <a:gd name="connsiteX39" fmla="*/ 1064419 w 1173956"/>
                <a:gd name="connsiteY39" fmla="*/ 188119 h 357187"/>
                <a:gd name="connsiteX40" fmla="*/ 890587 w 1173956"/>
                <a:gd name="connsiteY40" fmla="*/ 233362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357187">
                  <a:moveTo>
                    <a:pt x="890587" y="233362"/>
                  </a:moveTo>
                  <a:lnTo>
                    <a:pt x="783431" y="259556"/>
                  </a:lnTo>
                  <a:lnTo>
                    <a:pt x="683419" y="283369"/>
                  </a:lnTo>
                  <a:lnTo>
                    <a:pt x="566737" y="309562"/>
                  </a:lnTo>
                  <a:lnTo>
                    <a:pt x="461962" y="333375"/>
                  </a:lnTo>
                  <a:lnTo>
                    <a:pt x="369094" y="350044"/>
                  </a:lnTo>
                  <a:lnTo>
                    <a:pt x="309562" y="357187"/>
                  </a:lnTo>
                  <a:lnTo>
                    <a:pt x="297656" y="354806"/>
                  </a:lnTo>
                  <a:lnTo>
                    <a:pt x="257175" y="345281"/>
                  </a:lnTo>
                  <a:lnTo>
                    <a:pt x="200025" y="316706"/>
                  </a:lnTo>
                  <a:lnTo>
                    <a:pt x="133350" y="276225"/>
                  </a:lnTo>
                  <a:lnTo>
                    <a:pt x="76200" y="240506"/>
                  </a:lnTo>
                  <a:lnTo>
                    <a:pt x="28575" y="209550"/>
                  </a:lnTo>
                  <a:lnTo>
                    <a:pt x="11906" y="192881"/>
                  </a:lnTo>
                  <a:lnTo>
                    <a:pt x="0" y="173831"/>
                  </a:lnTo>
                  <a:lnTo>
                    <a:pt x="2381" y="159544"/>
                  </a:lnTo>
                  <a:lnTo>
                    <a:pt x="7144" y="150019"/>
                  </a:lnTo>
                  <a:lnTo>
                    <a:pt x="26194" y="150019"/>
                  </a:lnTo>
                  <a:lnTo>
                    <a:pt x="64294" y="157162"/>
                  </a:lnTo>
                  <a:lnTo>
                    <a:pt x="145256" y="169069"/>
                  </a:lnTo>
                  <a:lnTo>
                    <a:pt x="254794" y="176212"/>
                  </a:lnTo>
                  <a:lnTo>
                    <a:pt x="321469" y="169069"/>
                  </a:lnTo>
                  <a:lnTo>
                    <a:pt x="431006" y="154781"/>
                  </a:lnTo>
                  <a:lnTo>
                    <a:pt x="535781" y="133350"/>
                  </a:lnTo>
                  <a:lnTo>
                    <a:pt x="640556" y="107156"/>
                  </a:lnTo>
                  <a:lnTo>
                    <a:pt x="745331" y="69056"/>
                  </a:lnTo>
                  <a:lnTo>
                    <a:pt x="795337" y="47625"/>
                  </a:lnTo>
                  <a:lnTo>
                    <a:pt x="826294" y="28575"/>
                  </a:lnTo>
                  <a:lnTo>
                    <a:pt x="847725" y="11906"/>
                  </a:lnTo>
                  <a:lnTo>
                    <a:pt x="862012" y="0"/>
                  </a:lnTo>
                  <a:lnTo>
                    <a:pt x="885825" y="0"/>
                  </a:lnTo>
                  <a:lnTo>
                    <a:pt x="1054894" y="33337"/>
                  </a:lnTo>
                  <a:lnTo>
                    <a:pt x="1135856" y="57150"/>
                  </a:lnTo>
                  <a:lnTo>
                    <a:pt x="1154906" y="64294"/>
                  </a:lnTo>
                  <a:lnTo>
                    <a:pt x="1164431" y="73819"/>
                  </a:lnTo>
                  <a:lnTo>
                    <a:pt x="1173956" y="95250"/>
                  </a:lnTo>
                  <a:lnTo>
                    <a:pt x="1171575" y="119062"/>
                  </a:lnTo>
                  <a:lnTo>
                    <a:pt x="1154906" y="145256"/>
                  </a:lnTo>
                  <a:lnTo>
                    <a:pt x="1119187" y="169069"/>
                  </a:lnTo>
                  <a:lnTo>
                    <a:pt x="1064419" y="188119"/>
                  </a:lnTo>
                  <a:lnTo>
                    <a:pt x="890587" y="2333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9">
              <a:extLst>
                <a:ext uri="{FF2B5EF4-FFF2-40B4-BE49-F238E27FC236}">
                  <a16:creationId xmlns:a16="http://schemas.microsoft.com/office/drawing/2014/main" id="{EE3AFB7E-C024-4219-84E7-E2D9371E34DE}"/>
                </a:ext>
              </a:extLst>
            </p:cNvPr>
            <p:cNvSpPr/>
            <p:nvPr/>
          </p:nvSpPr>
          <p:spPr>
            <a:xfrm>
              <a:off x="2771775" y="4833938"/>
              <a:ext cx="608013" cy="1108075"/>
            </a:xfrm>
            <a:custGeom>
              <a:avLst/>
              <a:gdLst>
                <a:gd name="connsiteX0" fmla="*/ 488156 w 607219"/>
                <a:gd name="connsiteY0" fmla="*/ 516731 h 1107281"/>
                <a:gd name="connsiteX1" fmla="*/ 414338 w 607219"/>
                <a:gd name="connsiteY1" fmla="*/ 271462 h 1107281"/>
                <a:gd name="connsiteX2" fmla="*/ 397669 w 607219"/>
                <a:gd name="connsiteY2" fmla="*/ 221456 h 1107281"/>
                <a:gd name="connsiteX3" fmla="*/ 338138 w 607219"/>
                <a:gd name="connsiteY3" fmla="*/ 88106 h 1107281"/>
                <a:gd name="connsiteX4" fmla="*/ 304800 w 607219"/>
                <a:gd name="connsiteY4" fmla="*/ 69056 h 1107281"/>
                <a:gd name="connsiteX5" fmla="*/ 247650 w 607219"/>
                <a:gd name="connsiteY5" fmla="*/ 42862 h 1107281"/>
                <a:gd name="connsiteX6" fmla="*/ 190500 w 607219"/>
                <a:gd name="connsiteY6" fmla="*/ 21431 h 1107281"/>
                <a:gd name="connsiteX7" fmla="*/ 138113 w 607219"/>
                <a:gd name="connsiteY7" fmla="*/ 7143 h 1107281"/>
                <a:gd name="connsiteX8" fmla="*/ 102394 w 607219"/>
                <a:gd name="connsiteY8" fmla="*/ 2381 h 1107281"/>
                <a:gd name="connsiteX9" fmla="*/ 66675 w 607219"/>
                <a:gd name="connsiteY9" fmla="*/ 0 h 1107281"/>
                <a:gd name="connsiteX10" fmla="*/ 42863 w 607219"/>
                <a:gd name="connsiteY10" fmla="*/ 0 h 1107281"/>
                <a:gd name="connsiteX11" fmla="*/ 11906 w 607219"/>
                <a:gd name="connsiteY11" fmla="*/ 4762 h 1107281"/>
                <a:gd name="connsiteX12" fmla="*/ 2381 w 607219"/>
                <a:gd name="connsiteY12" fmla="*/ 11906 h 1107281"/>
                <a:gd name="connsiteX13" fmla="*/ 0 w 607219"/>
                <a:gd name="connsiteY13" fmla="*/ 23812 h 1107281"/>
                <a:gd name="connsiteX14" fmla="*/ 2381 w 607219"/>
                <a:gd name="connsiteY14" fmla="*/ 35718 h 1107281"/>
                <a:gd name="connsiteX15" fmla="*/ 19050 w 607219"/>
                <a:gd name="connsiteY15" fmla="*/ 54768 h 1107281"/>
                <a:gd name="connsiteX16" fmla="*/ 57150 w 607219"/>
                <a:gd name="connsiteY16" fmla="*/ 90487 h 1107281"/>
                <a:gd name="connsiteX17" fmla="*/ 109538 w 607219"/>
                <a:gd name="connsiteY17" fmla="*/ 147637 h 1107281"/>
                <a:gd name="connsiteX18" fmla="*/ 152400 w 607219"/>
                <a:gd name="connsiteY18" fmla="*/ 207168 h 1107281"/>
                <a:gd name="connsiteX19" fmla="*/ 178594 w 607219"/>
                <a:gd name="connsiteY19" fmla="*/ 271462 h 1107281"/>
                <a:gd name="connsiteX20" fmla="*/ 204788 w 607219"/>
                <a:gd name="connsiteY20" fmla="*/ 364331 h 1107281"/>
                <a:gd name="connsiteX21" fmla="*/ 252413 w 607219"/>
                <a:gd name="connsiteY21" fmla="*/ 559593 h 1107281"/>
                <a:gd name="connsiteX22" fmla="*/ 304800 w 607219"/>
                <a:gd name="connsiteY22" fmla="*/ 771525 h 1107281"/>
                <a:gd name="connsiteX23" fmla="*/ 333375 w 607219"/>
                <a:gd name="connsiteY23" fmla="*/ 907256 h 1107281"/>
                <a:gd name="connsiteX24" fmla="*/ 342900 w 607219"/>
                <a:gd name="connsiteY24" fmla="*/ 952500 h 1107281"/>
                <a:gd name="connsiteX25" fmla="*/ 352425 w 607219"/>
                <a:gd name="connsiteY25" fmla="*/ 981075 h 1107281"/>
                <a:gd name="connsiteX26" fmla="*/ 361950 w 607219"/>
                <a:gd name="connsiteY26" fmla="*/ 1002506 h 1107281"/>
                <a:gd name="connsiteX27" fmla="*/ 388144 w 607219"/>
                <a:gd name="connsiteY27" fmla="*/ 1040606 h 1107281"/>
                <a:gd name="connsiteX28" fmla="*/ 416719 w 607219"/>
                <a:gd name="connsiteY28" fmla="*/ 1062037 h 1107281"/>
                <a:gd name="connsiteX29" fmla="*/ 461963 w 607219"/>
                <a:gd name="connsiteY29" fmla="*/ 1088231 h 1107281"/>
                <a:gd name="connsiteX30" fmla="*/ 507206 w 607219"/>
                <a:gd name="connsiteY30" fmla="*/ 1104900 h 1107281"/>
                <a:gd name="connsiteX31" fmla="*/ 526256 w 607219"/>
                <a:gd name="connsiteY31" fmla="*/ 1107281 h 1107281"/>
                <a:gd name="connsiteX32" fmla="*/ 552450 w 607219"/>
                <a:gd name="connsiteY32" fmla="*/ 1102518 h 1107281"/>
                <a:gd name="connsiteX33" fmla="*/ 578644 w 607219"/>
                <a:gd name="connsiteY33" fmla="*/ 1088231 h 1107281"/>
                <a:gd name="connsiteX34" fmla="*/ 592931 w 607219"/>
                <a:gd name="connsiteY34" fmla="*/ 1071562 h 1107281"/>
                <a:gd name="connsiteX35" fmla="*/ 604838 w 607219"/>
                <a:gd name="connsiteY35" fmla="*/ 1050131 h 1107281"/>
                <a:gd name="connsiteX36" fmla="*/ 607219 w 607219"/>
                <a:gd name="connsiteY36" fmla="*/ 1028700 h 1107281"/>
                <a:gd name="connsiteX37" fmla="*/ 602456 w 607219"/>
                <a:gd name="connsiteY37" fmla="*/ 957262 h 1107281"/>
                <a:gd name="connsiteX38" fmla="*/ 542925 w 607219"/>
                <a:gd name="connsiteY38" fmla="*/ 721518 h 1107281"/>
                <a:gd name="connsiteX39" fmla="*/ 488156 w 607219"/>
                <a:gd name="connsiteY39" fmla="*/ 516731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7219" h="1107281">
                  <a:moveTo>
                    <a:pt x="488156" y="516731"/>
                  </a:moveTo>
                  <a:lnTo>
                    <a:pt x="414338" y="271462"/>
                  </a:lnTo>
                  <a:lnTo>
                    <a:pt x="397669" y="221456"/>
                  </a:lnTo>
                  <a:lnTo>
                    <a:pt x="338138" y="88106"/>
                  </a:lnTo>
                  <a:lnTo>
                    <a:pt x="304800" y="69056"/>
                  </a:lnTo>
                  <a:lnTo>
                    <a:pt x="247650" y="42862"/>
                  </a:lnTo>
                  <a:lnTo>
                    <a:pt x="190500" y="21431"/>
                  </a:lnTo>
                  <a:lnTo>
                    <a:pt x="138113" y="7143"/>
                  </a:lnTo>
                  <a:lnTo>
                    <a:pt x="102394" y="2381"/>
                  </a:lnTo>
                  <a:lnTo>
                    <a:pt x="66675" y="0"/>
                  </a:lnTo>
                  <a:lnTo>
                    <a:pt x="42863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2381" y="35718"/>
                  </a:lnTo>
                  <a:lnTo>
                    <a:pt x="19050" y="54768"/>
                  </a:lnTo>
                  <a:lnTo>
                    <a:pt x="57150" y="90487"/>
                  </a:lnTo>
                  <a:lnTo>
                    <a:pt x="109538" y="147637"/>
                  </a:lnTo>
                  <a:lnTo>
                    <a:pt x="152400" y="207168"/>
                  </a:lnTo>
                  <a:lnTo>
                    <a:pt x="178594" y="271462"/>
                  </a:lnTo>
                  <a:lnTo>
                    <a:pt x="204788" y="364331"/>
                  </a:lnTo>
                  <a:lnTo>
                    <a:pt x="252413" y="559593"/>
                  </a:lnTo>
                  <a:lnTo>
                    <a:pt x="304800" y="771525"/>
                  </a:lnTo>
                  <a:lnTo>
                    <a:pt x="333375" y="907256"/>
                  </a:lnTo>
                  <a:lnTo>
                    <a:pt x="342900" y="952500"/>
                  </a:lnTo>
                  <a:lnTo>
                    <a:pt x="352425" y="981075"/>
                  </a:lnTo>
                  <a:lnTo>
                    <a:pt x="361950" y="1002506"/>
                  </a:lnTo>
                  <a:lnTo>
                    <a:pt x="388144" y="1040606"/>
                  </a:lnTo>
                  <a:lnTo>
                    <a:pt x="416719" y="1062037"/>
                  </a:lnTo>
                  <a:lnTo>
                    <a:pt x="461963" y="1088231"/>
                  </a:lnTo>
                  <a:lnTo>
                    <a:pt x="507206" y="1104900"/>
                  </a:lnTo>
                  <a:lnTo>
                    <a:pt x="526256" y="1107281"/>
                  </a:lnTo>
                  <a:lnTo>
                    <a:pt x="552450" y="1102518"/>
                  </a:lnTo>
                  <a:lnTo>
                    <a:pt x="578644" y="1088231"/>
                  </a:lnTo>
                  <a:lnTo>
                    <a:pt x="592931" y="1071562"/>
                  </a:lnTo>
                  <a:lnTo>
                    <a:pt x="604838" y="1050131"/>
                  </a:lnTo>
                  <a:lnTo>
                    <a:pt x="607219" y="1028700"/>
                  </a:lnTo>
                  <a:lnTo>
                    <a:pt x="602456" y="957262"/>
                  </a:lnTo>
                  <a:lnTo>
                    <a:pt x="542925" y="721518"/>
                  </a:lnTo>
                  <a:lnTo>
                    <a:pt x="488156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2">
              <a:extLst>
                <a:ext uri="{FF2B5EF4-FFF2-40B4-BE49-F238E27FC236}">
                  <a16:creationId xmlns:a16="http://schemas.microsoft.com/office/drawing/2014/main" id="{DD5FDD6C-911E-443D-B5D3-21554D2F8234}"/>
                </a:ext>
              </a:extLst>
            </p:cNvPr>
            <p:cNvSpPr/>
            <p:nvPr/>
          </p:nvSpPr>
          <p:spPr>
            <a:xfrm>
              <a:off x="4510088" y="4719638"/>
              <a:ext cx="476250" cy="1157287"/>
            </a:xfrm>
            <a:custGeom>
              <a:avLst/>
              <a:gdLst>
                <a:gd name="connsiteX0" fmla="*/ 442912 w 476250"/>
                <a:gd name="connsiteY0" fmla="*/ 500062 h 1157287"/>
                <a:gd name="connsiteX1" fmla="*/ 454818 w 476250"/>
                <a:gd name="connsiteY1" fmla="*/ 419100 h 1157287"/>
                <a:gd name="connsiteX2" fmla="*/ 464343 w 476250"/>
                <a:gd name="connsiteY2" fmla="*/ 330993 h 1157287"/>
                <a:gd name="connsiteX3" fmla="*/ 471487 w 476250"/>
                <a:gd name="connsiteY3" fmla="*/ 221456 h 1157287"/>
                <a:gd name="connsiteX4" fmla="*/ 476250 w 476250"/>
                <a:gd name="connsiteY4" fmla="*/ 102393 h 1157287"/>
                <a:gd name="connsiteX5" fmla="*/ 476250 w 476250"/>
                <a:gd name="connsiteY5" fmla="*/ 42862 h 1157287"/>
                <a:gd name="connsiteX6" fmla="*/ 476250 w 476250"/>
                <a:gd name="connsiteY6" fmla="*/ 33337 h 1157287"/>
                <a:gd name="connsiteX7" fmla="*/ 473868 w 476250"/>
                <a:gd name="connsiteY7" fmla="*/ 23812 h 1157287"/>
                <a:gd name="connsiteX8" fmla="*/ 466725 w 476250"/>
                <a:gd name="connsiteY8" fmla="*/ 11906 h 1157287"/>
                <a:gd name="connsiteX9" fmla="*/ 461962 w 476250"/>
                <a:gd name="connsiteY9" fmla="*/ 4762 h 1157287"/>
                <a:gd name="connsiteX10" fmla="*/ 454818 w 476250"/>
                <a:gd name="connsiteY10" fmla="*/ 0 h 1157287"/>
                <a:gd name="connsiteX11" fmla="*/ 447675 w 476250"/>
                <a:gd name="connsiteY11" fmla="*/ 0 h 1157287"/>
                <a:gd name="connsiteX12" fmla="*/ 431006 w 476250"/>
                <a:gd name="connsiteY12" fmla="*/ 9525 h 1157287"/>
                <a:gd name="connsiteX13" fmla="*/ 411956 w 476250"/>
                <a:gd name="connsiteY13" fmla="*/ 35718 h 1157287"/>
                <a:gd name="connsiteX14" fmla="*/ 397668 w 476250"/>
                <a:gd name="connsiteY14" fmla="*/ 90487 h 1157287"/>
                <a:gd name="connsiteX15" fmla="*/ 378618 w 476250"/>
                <a:gd name="connsiteY15" fmla="*/ 180975 h 1157287"/>
                <a:gd name="connsiteX16" fmla="*/ 347662 w 476250"/>
                <a:gd name="connsiteY16" fmla="*/ 280987 h 1157287"/>
                <a:gd name="connsiteX17" fmla="*/ 316706 w 476250"/>
                <a:gd name="connsiteY17" fmla="*/ 361950 h 1157287"/>
                <a:gd name="connsiteX18" fmla="*/ 271462 w 476250"/>
                <a:gd name="connsiteY18" fmla="*/ 459581 h 1157287"/>
                <a:gd name="connsiteX19" fmla="*/ 221456 w 476250"/>
                <a:gd name="connsiteY19" fmla="*/ 542925 h 1157287"/>
                <a:gd name="connsiteX20" fmla="*/ 145256 w 476250"/>
                <a:gd name="connsiteY20" fmla="*/ 635793 h 1157287"/>
                <a:gd name="connsiteX21" fmla="*/ 80962 w 476250"/>
                <a:gd name="connsiteY21" fmla="*/ 700087 h 1157287"/>
                <a:gd name="connsiteX22" fmla="*/ 33337 w 476250"/>
                <a:gd name="connsiteY22" fmla="*/ 735806 h 1157287"/>
                <a:gd name="connsiteX23" fmla="*/ 21431 w 476250"/>
                <a:gd name="connsiteY23" fmla="*/ 759618 h 1157287"/>
                <a:gd name="connsiteX24" fmla="*/ 7143 w 476250"/>
                <a:gd name="connsiteY24" fmla="*/ 812006 h 1157287"/>
                <a:gd name="connsiteX25" fmla="*/ 0 w 476250"/>
                <a:gd name="connsiteY25" fmla="*/ 869156 h 1157287"/>
                <a:gd name="connsiteX26" fmla="*/ 0 w 476250"/>
                <a:gd name="connsiteY26" fmla="*/ 926306 h 1157287"/>
                <a:gd name="connsiteX27" fmla="*/ 2381 w 476250"/>
                <a:gd name="connsiteY27" fmla="*/ 978693 h 1157287"/>
                <a:gd name="connsiteX28" fmla="*/ 14287 w 476250"/>
                <a:gd name="connsiteY28" fmla="*/ 1031081 h 1157287"/>
                <a:gd name="connsiteX29" fmla="*/ 30956 w 476250"/>
                <a:gd name="connsiteY29" fmla="*/ 1071562 h 1157287"/>
                <a:gd name="connsiteX30" fmla="*/ 54768 w 476250"/>
                <a:gd name="connsiteY30" fmla="*/ 1109662 h 1157287"/>
                <a:gd name="connsiteX31" fmla="*/ 73818 w 476250"/>
                <a:gd name="connsiteY31" fmla="*/ 1131093 h 1157287"/>
                <a:gd name="connsiteX32" fmla="*/ 95250 w 476250"/>
                <a:gd name="connsiteY32" fmla="*/ 1147762 h 1157287"/>
                <a:gd name="connsiteX33" fmla="*/ 126206 w 476250"/>
                <a:gd name="connsiteY33" fmla="*/ 1157287 h 1157287"/>
                <a:gd name="connsiteX34" fmla="*/ 140493 w 476250"/>
                <a:gd name="connsiteY34" fmla="*/ 1157287 h 1157287"/>
                <a:gd name="connsiteX35" fmla="*/ 159543 w 476250"/>
                <a:gd name="connsiteY35" fmla="*/ 1147762 h 1157287"/>
                <a:gd name="connsiteX36" fmla="*/ 197643 w 476250"/>
                <a:gd name="connsiteY36" fmla="*/ 1114425 h 1157287"/>
                <a:gd name="connsiteX37" fmla="*/ 252412 w 476250"/>
                <a:gd name="connsiteY37" fmla="*/ 1047750 h 1157287"/>
                <a:gd name="connsiteX38" fmla="*/ 288131 w 476250"/>
                <a:gd name="connsiteY38" fmla="*/ 990600 h 1157287"/>
                <a:gd name="connsiteX39" fmla="*/ 316706 w 476250"/>
                <a:gd name="connsiteY39" fmla="*/ 931068 h 1157287"/>
                <a:gd name="connsiteX40" fmla="*/ 340518 w 476250"/>
                <a:gd name="connsiteY40" fmla="*/ 869156 h 1157287"/>
                <a:gd name="connsiteX41" fmla="*/ 373856 w 476250"/>
                <a:gd name="connsiteY41" fmla="*/ 778668 h 1157287"/>
                <a:gd name="connsiteX42" fmla="*/ 397668 w 476250"/>
                <a:gd name="connsiteY42" fmla="*/ 697706 h 1157287"/>
                <a:gd name="connsiteX43" fmla="*/ 423862 w 476250"/>
                <a:gd name="connsiteY43" fmla="*/ 597693 h 1157287"/>
                <a:gd name="connsiteX44" fmla="*/ 442912 w 476250"/>
                <a:gd name="connsiteY44" fmla="*/ 500062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6250" h="1157287">
                  <a:moveTo>
                    <a:pt x="442912" y="500062"/>
                  </a:moveTo>
                  <a:lnTo>
                    <a:pt x="454818" y="419100"/>
                  </a:lnTo>
                  <a:lnTo>
                    <a:pt x="464343" y="330993"/>
                  </a:lnTo>
                  <a:lnTo>
                    <a:pt x="471487" y="221456"/>
                  </a:lnTo>
                  <a:lnTo>
                    <a:pt x="476250" y="102393"/>
                  </a:lnTo>
                  <a:lnTo>
                    <a:pt x="476250" y="42862"/>
                  </a:lnTo>
                  <a:lnTo>
                    <a:pt x="476250" y="33337"/>
                  </a:lnTo>
                  <a:lnTo>
                    <a:pt x="473868" y="23812"/>
                  </a:lnTo>
                  <a:lnTo>
                    <a:pt x="466725" y="11906"/>
                  </a:lnTo>
                  <a:lnTo>
                    <a:pt x="461962" y="4762"/>
                  </a:lnTo>
                  <a:lnTo>
                    <a:pt x="454818" y="0"/>
                  </a:lnTo>
                  <a:lnTo>
                    <a:pt x="447675" y="0"/>
                  </a:lnTo>
                  <a:lnTo>
                    <a:pt x="431006" y="9525"/>
                  </a:lnTo>
                  <a:lnTo>
                    <a:pt x="411956" y="35718"/>
                  </a:lnTo>
                  <a:lnTo>
                    <a:pt x="397668" y="90487"/>
                  </a:lnTo>
                  <a:lnTo>
                    <a:pt x="378618" y="180975"/>
                  </a:lnTo>
                  <a:lnTo>
                    <a:pt x="347662" y="280987"/>
                  </a:lnTo>
                  <a:lnTo>
                    <a:pt x="316706" y="361950"/>
                  </a:lnTo>
                  <a:lnTo>
                    <a:pt x="271462" y="459581"/>
                  </a:lnTo>
                  <a:lnTo>
                    <a:pt x="221456" y="542925"/>
                  </a:lnTo>
                  <a:lnTo>
                    <a:pt x="145256" y="635793"/>
                  </a:lnTo>
                  <a:lnTo>
                    <a:pt x="80962" y="700087"/>
                  </a:lnTo>
                  <a:lnTo>
                    <a:pt x="33337" y="735806"/>
                  </a:lnTo>
                  <a:lnTo>
                    <a:pt x="21431" y="759618"/>
                  </a:lnTo>
                  <a:lnTo>
                    <a:pt x="7143" y="812006"/>
                  </a:lnTo>
                  <a:lnTo>
                    <a:pt x="0" y="869156"/>
                  </a:lnTo>
                  <a:lnTo>
                    <a:pt x="0" y="926306"/>
                  </a:lnTo>
                  <a:lnTo>
                    <a:pt x="2381" y="978693"/>
                  </a:lnTo>
                  <a:lnTo>
                    <a:pt x="14287" y="1031081"/>
                  </a:lnTo>
                  <a:lnTo>
                    <a:pt x="30956" y="1071562"/>
                  </a:lnTo>
                  <a:lnTo>
                    <a:pt x="54768" y="1109662"/>
                  </a:lnTo>
                  <a:lnTo>
                    <a:pt x="73818" y="1131093"/>
                  </a:lnTo>
                  <a:lnTo>
                    <a:pt x="95250" y="1147762"/>
                  </a:lnTo>
                  <a:lnTo>
                    <a:pt x="126206" y="1157287"/>
                  </a:lnTo>
                  <a:lnTo>
                    <a:pt x="140493" y="1157287"/>
                  </a:lnTo>
                  <a:lnTo>
                    <a:pt x="159543" y="1147762"/>
                  </a:lnTo>
                  <a:lnTo>
                    <a:pt x="197643" y="1114425"/>
                  </a:lnTo>
                  <a:lnTo>
                    <a:pt x="252412" y="1047750"/>
                  </a:lnTo>
                  <a:lnTo>
                    <a:pt x="288131" y="990600"/>
                  </a:lnTo>
                  <a:lnTo>
                    <a:pt x="316706" y="931068"/>
                  </a:lnTo>
                  <a:lnTo>
                    <a:pt x="340518" y="869156"/>
                  </a:lnTo>
                  <a:lnTo>
                    <a:pt x="373856" y="778668"/>
                  </a:lnTo>
                  <a:lnTo>
                    <a:pt x="397668" y="697706"/>
                  </a:lnTo>
                  <a:lnTo>
                    <a:pt x="423862" y="597693"/>
                  </a:lnTo>
                  <a:lnTo>
                    <a:pt x="442912" y="500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3">
              <a:extLst>
                <a:ext uri="{FF2B5EF4-FFF2-40B4-BE49-F238E27FC236}">
                  <a16:creationId xmlns:a16="http://schemas.microsoft.com/office/drawing/2014/main" id="{020204A8-BE2A-49B7-820C-3740F79B1BD6}"/>
                </a:ext>
              </a:extLst>
            </p:cNvPr>
            <p:cNvSpPr/>
            <p:nvPr/>
          </p:nvSpPr>
          <p:spPr>
            <a:xfrm>
              <a:off x="5143500" y="4424363"/>
              <a:ext cx="2401888" cy="1527175"/>
            </a:xfrm>
            <a:custGeom>
              <a:avLst/>
              <a:gdLst>
                <a:gd name="connsiteX0" fmla="*/ 1259681 w 2402681"/>
                <a:gd name="connsiteY0" fmla="*/ 1126331 h 1526381"/>
                <a:gd name="connsiteX1" fmla="*/ 1412081 w 2402681"/>
                <a:gd name="connsiteY1" fmla="*/ 1162050 h 1526381"/>
                <a:gd name="connsiteX2" fmla="*/ 1521619 w 2402681"/>
                <a:gd name="connsiteY2" fmla="*/ 1183481 h 1526381"/>
                <a:gd name="connsiteX3" fmla="*/ 1645444 w 2402681"/>
                <a:gd name="connsiteY3" fmla="*/ 1200150 h 1526381"/>
                <a:gd name="connsiteX4" fmla="*/ 1774031 w 2402681"/>
                <a:gd name="connsiteY4" fmla="*/ 1214437 h 1526381"/>
                <a:gd name="connsiteX5" fmla="*/ 2321719 w 2402681"/>
                <a:gd name="connsiteY5" fmla="*/ 1264443 h 1526381"/>
                <a:gd name="connsiteX6" fmla="*/ 2347913 w 2402681"/>
                <a:gd name="connsiteY6" fmla="*/ 1281112 h 1526381"/>
                <a:gd name="connsiteX7" fmla="*/ 2374106 w 2402681"/>
                <a:gd name="connsiteY7" fmla="*/ 1309687 h 1526381"/>
                <a:gd name="connsiteX8" fmla="*/ 2388394 w 2402681"/>
                <a:gd name="connsiteY8" fmla="*/ 1333500 h 1526381"/>
                <a:gd name="connsiteX9" fmla="*/ 2400300 w 2402681"/>
                <a:gd name="connsiteY9" fmla="*/ 1362075 h 1526381"/>
                <a:gd name="connsiteX10" fmla="*/ 2402681 w 2402681"/>
                <a:gd name="connsiteY10" fmla="*/ 1383506 h 1526381"/>
                <a:gd name="connsiteX11" fmla="*/ 2400300 w 2402681"/>
                <a:gd name="connsiteY11" fmla="*/ 1409700 h 1526381"/>
                <a:gd name="connsiteX12" fmla="*/ 2388394 w 2402681"/>
                <a:gd name="connsiteY12" fmla="*/ 1435893 h 1526381"/>
                <a:gd name="connsiteX13" fmla="*/ 2350294 w 2402681"/>
                <a:gd name="connsiteY13" fmla="*/ 1471612 h 1526381"/>
                <a:gd name="connsiteX14" fmla="*/ 2316956 w 2402681"/>
                <a:gd name="connsiteY14" fmla="*/ 1497806 h 1526381"/>
                <a:gd name="connsiteX15" fmla="*/ 2281238 w 2402681"/>
                <a:gd name="connsiteY15" fmla="*/ 1512093 h 1526381"/>
                <a:gd name="connsiteX16" fmla="*/ 2259806 w 2402681"/>
                <a:gd name="connsiteY16" fmla="*/ 1519237 h 1526381"/>
                <a:gd name="connsiteX17" fmla="*/ 2197894 w 2402681"/>
                <a:gd name="connsiteY17" fmla="*/ 1526381 h 1526381"/>
                <a:gd name="connsiteX18" fmla="*/ 2107406 w 2402681"/>
                <a:gd name="connsiteY18" fmla="*/ 1526381 h 1526381"/>
                <a:gd name="connsiteX19" fmla="*/ 1983581 w 2402681"/>
                <a:gd name="connsiteY19" fmla="*/ 1521618 h 1526381"/>
                <a:gd name="connsiteX20" fmla="*/ 1835944 w 2402681"/>
                <a:gd name="connsiteY20" fmla="*/ 1514475 h 1526381"/>
                <a:gd name="connsiteX21" fmla="*/ 1685925 w 2402681"/>
                <a:gd name="connsiteY21" fmla="*/ 1497806 h 1526381"/>
                <a:gd name="connsiteX22" fmla="*/ 1543050 w 2402681"/>
                <a:gd name="connsiteY22" fmla="*/ 1473993 h 1526381"/>
                <a:gd name="connsiteX23" fmla="*/ 1428750 w 2402681"/>
                <a:gd name="connsiteY23" fmla="*/ 1447800 h 1526381"/>
                <a:gd name="connsiteX24" fmla="*/ 1278731 w 2402681"/>
                <a:gd name="connsiteY24" fmla="*/ 1404937 h 1526381"/>
                <a:gd name="connsiteX25" fmla="*/ 1121569 w 2402681"/>
                <a:gd name="connsiteY25" fmla="*/ 1347787 h 1526381"/>
                <a:gd name="connsiteX26" fmla="*/ 1012031 w 2402681"/>
                <a:gd name="connsiteY26" fmla="*/ 1300162 h 1526381"/>
                <a:gd name="connsiteX27" fmla="*/ 928688 w 2402681"/>
                <a:gd name="connsiteY27" fmla="*/ 1254918 h 1526381"/>
                <a:gd name="connsiteX28" fmla="*/ 838200 w 2402681"/>
                <a:gd name="connsiteY28" fmla="*/ 1202531 h 1526381"/>
                <a:gd name="connsiteX29" fmla="*/ 740569 w 2402681"/>
                <a:gd name="connsiteY29" fmla="*/ 1138237 h 1526381"/>
                <a:gd name="connsiteX30" fmla="*/ 659606 w 2402681"/>
                <a:gd name="connsiteY30" fmla="*/ 1073943 h 1526381"/>
                <a:gd name="connsiteX31" fmla="*/ 585788 w 2402681"/>
                <a:gd name="connsiteY31" fmla="*/ 1009650 h 1526381"/>
                <a:gd name="connsiteX32" fmla="*/ 516731 w 2402681"/>
                <a:gd name="connsiteY32" fmla="*/ 940593 h 1526381"/>
                <a:gd name="connsiteX33" fmla="*/ 440531 w 2402681"/>
                <a:gd name="connsiteY33" fmla="*/ 850106 h 1526381"/>
                <a:gd name="connsiteX34" fmla="*/ 359569 w 2402681"/>
                <a:gd name="connsiteY34" fmla="*/ 745331 h 1526381"/>
                <a:gd name="connsiteX35" fmla="*/ 292894 w 2402681"/>
                <a:gd name="connsiteY35" fmla="*/ 645318 h 1526381"/>
                <a:gd name="connsiteX36" fmla="*/ 207169 w 2402681"/>
                <a:gd name="connsiteY36" fmla="*/ 500062 h 1526381"/>
                <a:gd name="connsiteX37" fmla="*/ 150019 w 2402681"/>
                <a:gd name="connsiteY37" fmla="*/ 392906 h 1526381"/>
                <a:gd name="connsiteX38" fmla="*/ 92869 w 2402681"/>
                <a:gd name="connsiteY38" fmla="*/ 273843 h 1526381"/>
                <a:gd name="connsiteX39" fmla="*/ 50006 w 2402681"/>
                <a:gd name="connsiteY39" fmla="*/ 178593 h 1526381"/>
                <a:gd name="connsiteX40" fmla="*/ 4763 w 2402681"/>
                <a:gd name="connsiteY40" fmla="*/ 66675 h 1526381"/>
                <a:gd name="connsiteX41" fmla="*/ 0 w 2402681"/>
                <a:gd name="connsiteY41" fmla="*/ 45243 h 1526381"/>
                <a:gd name="connsiteX42" fmla="*/ 0 w 2402681"/>
                <a:gd name="connsiteY42" fmla="*/ 28575 h 1526381"/>
                <a:gd name="connsiteX43" fmla="*/ 4763 w 2402681"/>
                <a:gd name="connsiteY43" fmla="*/ 9525 h 1526381"/>
                <a:gd name="connsiteX44" fmla="*/ 11906 w 2402681"/>
                <a:gd name="connsiteY44" fmla="*/ 0 h 1526381"/>
                <a:gd name="connsiteX45" fmla="*/ 23813 w 2402681"/>
                <a:gd name="connsiteY45" fmla="*/ 0 h 1526381"/>
                <a:gd name="connsiteX46" fmla="*/ 47625 w 2402681"/>
                <a:gd name="connsiteY46" fmla="*/ 11906 h 1526381"/>
                <a:gd name="connsiteX47" fmla="*/ 66675 w 2402681"/>
                <a:gd name="connsiteY47" fmla="*/ 28575 h 1526381"/>
                <a:gd name="connsiteX48" fmla="*/ 109538 w 2402681"/>
                <a:gd name="connsiteY48" fmla="*/ 97631 h 1526381"/>
                <a:gd name="connsiteX49" fmla="*/ 211931 w 2402681"/>
                <a:gd name="connsiteY49" fmla="*/ 264318 h 1526381"/>
                <a:gd name="connsiteX50" fmla="*/ 278606 w 2402681"/>
                <a:gd name="connsiteY50" fmla="*/ 364331 h 1526381"/>
                <a:gd name="connsiteX51" fmla="*/ 354806 w 2402681"/>
                <a:gd name="connsiteY51" fmla="*/ 466725 h 1526381"/>
                <a:gd name="connsiteX52" fmla="*/ 416719 w 2402681"/>
                <a:gd name="connsiteY52" fmla="*/ 545306 h 1526381"/>
                <a:gd name="connsiteX53" fmla="*/ 507206 w 2402681"/>
                <a:gd name="connsiteY53" fmla="*/ 650081 h 1526381"/>
                <a:gd name="connsiteX54" fmla="*/ 583406 w 2402681"/>
                <a:gd name="connsiteY54" fmla="*/ 731043 h 1526381"/>
                <a:gd name="connsiteX55" fmla="*/ 659606 w 2402681"/>
                <a:gd name="connsiteY55" fmla="*/ 804862 h 1526381"/>
                <a:gd name="connsiteX56" fmla="*/ 769144 w 2402681"/>
                <a:gd name="connsiteY56" fmla="*/ 892968 h 1526381"/>
                <a:gd name="connsiteX57" fmla="*/ 850106 w 2402681"/>
                <a:gd name="connsiteY57" fmla="*/ 947737 h 1526381"/>
                <a:gd name="connsiteX58" fmla="*/ 933450 w 2402681"/>
                <a:gd name="connsiteY58" fmla="*/ 995362 h 1526381"/>
                <a:gd name="connsiteX59" fmla="*/ 1023938 w 2402681"/>
                <a:gd name="connsiteY59" fmla="*/ 1040606 h 1526381"/>
                <a:gd name="connsiteX60" fmla="*/ 1154906 w 2402681"/>
                <a:gd name="connsiteY60" fmla="*/ 1090612 h 1526381"/>
                <a:gd name="connsiteX61" fmla="*/ 1259681 w 2402681"/>
                <a:gd name="connsiteY61" fmla="*/ 1126331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02681" h="1526381">
                  <a:moveTo>
                    <a:pt x="1259681" y="1126331"/>
                  </a:moveTo>
                  <a:lnTo>
                    <a:pt x="1412081" y="1162050"/>
                  </a:lnTo>
                  <a:lnTo>
                    <a:pt x="1521619" y="1183481"/>
                  </a:lnTo>
                  <a:lnTo>
                    <a:pt x="1645444" y="1200150"/>
                  </a:lnTo>
                  <a:lnTo>
                    <a:pt x="1774031" y="1214437"/>
                  </a:lnTo>
                  <a:lnTo>
                    <a:pt x="2321719" y="1264443"/>
                  </a:lnTo>
                  <a:lnTo>
                    <a:pt x="2347913" y="1281112"/>
                  </a:lnTo>
                  <a:lnTo>
                    <a:pt x="2374106" y="1309687"/>
                  </a:lnTo>
                  <a:lnTo>
                    <a:pt x="2388394" y="1333500"/>
                  </a:lnTo>
                  <a:lnTo>
                    <a:pt x="2400300" y="1362075"/>
                  </a:lnTo>
                  <a:lnTo>
                    <a:pt x="2402681" y="1383506"/>
                  </a:lnTo>
                  <a:lnTo>
                    <a:pt x="2400300" y="1409700"/>
                  </a:lnTo>
                  <a:lnTo>
                    <a:pt x="2388394" y="1435893"/>
                  </a:lnTo>
                  <a:lnTo>
                    <a:pt x="2350294" y="1471612"/>
                  </a:lnTo>
                  <a:lnTo>
                    <a:pt x="2316956" y="1497806"/>
                  </a:lnTo>
                  <a:lnTo>
                    <a:pt x="2281238" y="1512093"/>
                  </a:lnTo>
                  <a:lnTo>
                    <a:pt x="2259806" y="1519237"/>
                  </a:lnTo>
                  <a:lnTo>
                    <a:pt x="2197894" y="1526381"/>
                  </a:lnTo>
                  <a:lnTo>
                    <a:pt x="2107406" y="1526381"/>
                  </a:lnTo>
                  <a:lnTo>
                    <a:pt x="1983581" y="1521618"/>
                  </a:lnTo>
                  <a:lnTo>
                    <a:pt x="1835944" y="1514475"/>
                  </a:lnTo>
                  <a:lnTo>
                    <a:pt x="1685925" y="1497806"/>
                  </a:lnTo>
                  <a:lnTo>
                    <a:pt x="1543050" y="1473993"/>
                  </a:lnTo>
                  <a:lnTo>
                    <a:pt x="1428750" y="1447800"/>
                  </a:lnTo>
                  <a:lnTo>
                    <a:pt x="1278731" y="1404937"/>
                  </a:lnTo>
                  <a:lnTo>
                    <a:pt x="1121569" y="1347787"/>
                  </a:lnTo>
                  <a:lnTo>
                    <a:pt x="1012031" y="1300162"/>
                  </a:lnTo>
                  <a:lnTo>
                    <a:pt x="928688" y="1254918"/>
                  </a:lnTo>
                  <a:lnTo>
                    <a:pt x="838200" y="1202531"/>
                  </a:lnTo>
                  <a:lnTo>
                    <a:pt x="740569" y="1138237"/>
                  </a:lnTo>
                  <a:lnTo>
                    <a:pt x="659606" y="1073943"/>
                  </a:lnTo>
                  <a:lnTo>
                    <a:pt x="585788" y="1009650"/>
                  </a:lnTo>
                  <a:lnTo>
                    <a:pt x="516731" y="940593"/>
                  </a:lnTo>
                  <a:lnTo>
                    <a:pt x="440531" y="850106"/>
                  </a:lnTo>
                  <a:lnTo>
                    <a:pt x="359569" y="745331"/>
                  </a:lnTo>
                  <a:lnTo>
                    <a:pt x="292894" y="645318"/>
                  </a:lnTo>
                  <a:lnTo>
                    <a:pt x="207169" y="500062"/>
                  </a:lnTo>
                  <a:lnTo>
                    <a:pt x="150019" y="392906"/>
                  </a:lnTo>
                  <a:lnTo>
                    <a:pt x="92869" y="273843"/>
                  </a:lnTo>
                  <a:lnTo>
                    <a:pt x="50006" y="178593"/>
                  </a:lnTo>
                  <a:lnTo>
                    <a:pt x="4763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3" y="9525"/>
                  </a:lnTo>
                  <a:lnTo>
                    <a:pt x="11906" y="0"/>
                  </a:lnTo>
                  <a:lnTo>
                    <a:pt x="23813" y="0"/>
                  </a:lnTo>
                  <a:lnTo>
                    <a:pt x="47625" y="11906"/>
                  </a:lnTo>
                  <a:lnTo>
                    <a:pt x="66675" y="28575"/>
                  </a:lnTo>
                  <a:lnTo>
                    <a:pt x="109538" y="97631"/>
                  </a:lnTo>
                  <a:lnTo>
                    <a:pt x="211931" y="264318"/>
                  </a:lnTo>
                  <a:lnTo>
                    <a:pt x="278606" y="364331"/>
                  </a:lnTo>
                  <a:lnTo>
                    <a:pt x="354806" y="466725"/>
                  </a:lnTo>
                  <a:lnTo>
                    <a:pt x="416719" y="545306"/>
                  </a:lnTo>
                  <a:lnTo>
                    <a:pt x="507206" y="650081"/>
                  </a:lnTo>
                  <a:lnTo>
                    <a:pt x="583406" y="731043"/>
                  </a:lnTo>
                  <a:lnTo>
                    <a:pt x="659606" y="804862"/>
                  </a:lnTo>
                  <a:lnTo>
                    <a:pt x="769144" y="892968"/>
                  </a:lnTo>
                  <a:lnTo>
                    <a:pt x="850106" y="947737"/>
                  </a:lnTo>
                  <a:lnTo>
                    <a:pt x="933450" y="995362"/>
                  </a:lnTo>
                  <a:lnTo>
                    <a:pt x="1023938" y="1040606"/>
                  </a:lnTo>
                  <a:lnTo>
                    <a:pt x="1154906" y="1090612"/>
                  </a:lnTo>
                  <a:lnTo>
                    <a:pt x="1259681" y="1126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5">
              <a:extLst>
                <a:ext uri="{FF2B5EF4-FFF2-40B4-BE49-F238E27FC236}">
                  <a16:creationId xmlns:a16="http://schemas.microsoft.com/office/drawing/2014/main" id="{1BBFDBFC-6A5F-49FC-AE21-82EB28D00B21}"/>
                </a:ext>
              </a:extLst>
            </p:cNvPr>
            <p:cNvSpPr/>
            <p:nvPr/>
          </p:nvSpPr>
          <p:spPr>
            <a:xfrm>
              <a:off x="6735763" y="4078288"/>
              <a:ext cx="685800" cy="1003300"/>
            </a:xfrm>
            <a:custGeom>
              <a:avLst/>
              <a:gdLst>
                <a:gd name="connsiteX0" fmla="*/ 240507 w 685800"/>
                <a:gd name="connsiteY0" fmla="*/ 376238 h 1002507"/>
                <a:gd name="connsiteX1" fmla="*/ 200025 w 685800"/>
                <a:gd name="connsiteY1" fmla="*/ 302419 h 1002507"/>
                <a:gd name="connsiteX2" fmla="*/ 150019 w 685800"/>
                <a:gd name="connsiteY2" fmla="*/ 230982 h 1002507"/>
                <a:gd name="connsiteX3" fmla="*/ 107157 w 685800"/>
                <a:gd name="connsiteY3" fmla="*/ 171450 h 1002507"/>
                <a:gd name="connsiteX4" fmla="*/ 71438 w 685800"/>
                <a:gd name="connsiteY4" fmla="*/ 126207 h 1002507"/>
                <a:gd name="connsiteX5" fmla="*/ 38100 w 685800"/>
                <a:gd name="connsiteY5" fmla="*/ 90488 h 1002507"/>
                <a:gd name="connsiteX6" fmla="*/ 14288 w 685800"/>
                <a:gd name="connsiteY6" fmla="*/ 64294 h 1002507"/>
                <a:gd name="connsiteX7" fmla="*/ 2382 w 685800"/>
                <a:gd name="connsiteY7" fmla="*/ 38100 h 1002507"/>
                <a:gd name="connsiteX8" fmla="*/ 0 w 685800"/>
                <a:gd name="connsiteY8" fmla="*/ 21432 h 1002507"/>
                <a:gd name="connsiteX9" fmla="*/ 2382 w 685800"/>
                <a:gd name="connsiteY9" fmla="*/ 7144 h 1002507"/>
                <a:gd name="connsiteX10" fmla="*/ 9525 w 685800"/>
                <a:gd name="connsiteY10" fmla="*/ 0 h 1002507"/>
                <a:gd name="connsiteX11" fmla="*/ 40482 w 685800"/>
                <a:gd name="connsiteY11" fmla="*/ 7144 h 1002507"/>
                <a:gd name="connsiteX12" fmla="*/ 109538 w 685800"/>
                <a:gd name="connsiteY12" fmla="*/ 45244 h 1002507"/>
                <a:gd name="connsiteX13" fmla="*/ 219075 w 685800"/>
                <a:gd name="connsiteY13" fmla="*/ 116682 h 1002507"/>
                <a:gd name="connsiteX14" fmla="*/ 342900 w 685800"/>
                <a:gd name="connsiteY14" fmla="*/ 200025 h 1002507"/>
                <a:gd name="connsiteX15" fmla="*/ 442913 w 685800"/>
                <a:gd name="connsiteY15" fmla="*/ 273844 h 1002507"/>
                <a:gd name="connsiteX16" fmla="*/ 497682 w 685800"/>
                <a:gd name="connsiteY16" fmla="*/ 316707 h 1002507"/>
                <a:gd name="connsiteX17" fmla="*/ 550069 w 685800"/>
                <a:gd name="connsiteY17" fmla="*/ 361950 h 1002507"/>
                <a:gd name="connsiteX18" fmla="*/ 583407 w 685800"/>
                <a:gd name="connsiteY18" fmla="*/ 400050 h 1002507"/>
                <a:gd name="connsiteX19" fmla="*/ 604838 w 685800"/>
                <a:gd name="connsiteY19" fmla="*/ 431007 h 1002507"/>
                <a:gd name="connsiteX20" fmla="*/ 623888 w 685800"/>
                <a:gd name="connsiteY20" fmla="*/ 466725 h 1002507"/>
                <a:gd name="connsiteX21" fmla="*/ 645319 w 685800"/>
                <a:gd name="connsiteY21" fmla="*/ 511969 h 1002507"/>
                <a:gd name="connsiteX22" fmla="*/ 661988 w 685800"/>
                <a:gd name="connsiteY22" fmla="*/ 573882 h 1002507"/>
                <a:gd name="connsiteX23" fmla="*/ 673894 w 685800"/>
                <a:gd name="connsiteY23" fmla="*/ 654844 h 1002507"/>
                <a:gd name="connsiteX24" fmla="*/ 683419 w 685800"/>
                <a:gd name="connsiteY24" fmla="*/ 754857 h 1002507"/>
                <a:gd name="connsiteX25" fmla="*/ 685800 w 685800"/>
                <a:gd name="connsiteY25" fmla="*/ 838200 h 1002507"/>
                <a:gd name="connsiteX26" fmla="*/ 673894 w 685800"/>
                <a:gd name="connsiteY26" fmla="*/ 900113 h 1002507"/>
                <a:gd name="connsiteX27" fmla="*/ 650082 w 685800"/>
                <a:gd name="connsiteY27" fmla="*/ 950119 h 1002507"/>
                <a:gd name="connsiteX28" fmla="*/ 626269 w 685800"/>
                <a:gd name="connsiteY28" fmla="*/ 978694 h 1002507"/>
                <a:gd name="connsiteX29" fmla="*/ 602457 w 685800"/>
                <a:gd name="connsiteY29" fmla="*/ 992982 h 1002507"/>
                <a:gd name="connsiteX30" fmla="*/ 573882 w 685800"/>
                <a:gd name="connsiteY30" fmla="*/ 1002507 h 1002507"/>
                <a:gd name="connsiteX31" fmla="*/ 552450 w 685800"/>
                <a:gd name="connsiteY31" fmla="*/ 1002507 h 1002507"/>
                <a:gd name="connsiteX32" fmla="*/ 519113 w 685800"/>
                <a:gd name="connsiteY32" fmla="*/ 992982 h 1002507"/>
                <a:gd name="connsiteX33" fmla="*/ 495300 w 685800"/>
                <a:gd name="connsiteY33" fmla="*/ 978694 h 1002507"/>
                <a:gd name="connsiteX34" fmla="*/ 466725 w 685800"/>
                <a:gd name="connsiteY34" fmla="*/ 945357 h 1002507"/>
                <a:gd name="connsiteX35" fmla="*/ 440532 w 685800"/>
                <a:gd name="connsiteY35" fmla="*/ 852488 h 1002507"/>
                <a:gd name="connsiteX36" fmla="*/ 397669 w 685800"/>
                <a:gd name="connsiteY36" fmla="*/ 726282 h 1002507"/>
                <a:gd name="connsiteX37" fmla="*/ 366713 w 685800"/>
                <a:gd name="connsiteY37" fmla="*/ 635794 h 1002507"/>
                <a:gd name="connsiteX38" fmla="*/ 323850 w 685800"/>
                <a:gd name="connsiteY38" fmla="*/ 533400 h 1002507"/>
                <a:gd name="connsiteX39" fmla="*/ 276225 w 685800"/>
                <a:gd name="connsiteY39" fmla="*/ 431007 h 1002507"/>
                <a:gd name="connsiteX40" fmla="*/ 240507 w 685800"/>
                <a:gd name="connsiteY40" fmla="*/ 376238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85800" h="1002507">
                  <a:moveTo>
                    <a:pt x="240507" y="376238"/>
                  </a:moveTo>
                  <a:lnTo>
                    <a:pt x="200025" y="302419"/>
                  </a:lnTo>
                  <a:lnTo>
                    <a:pt x="150019" y="230982"/>
                  </a:lnTo>
                  <a:lnTo>
                    <a:pt x="107157" y="171450"/>
                  </a:lnTo>
                  <a:lnTo>
                    <a:pt x="71438" y="126207"/>
                  </a:lnTo>
                  <a:lnTo>
                    <a:pt x="38100" y="90488"/>
                  </a:lnTo>
                  <a:lnTo>
                    <a:pt x="14288" y="64294"/>
                  </a:lnTo>
                  <a:lnTo>
                    <a:pt x="2382" y="38100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40482" y="7144"/>
                  </a:lnTo>
                  <a:lnTo>
                    <a:pt x="109538" y="45244"/>
                  </a:lnTo>
                  <a:lnTo>
                    <a:pt x="219075" y="116682"/>
                  </a:lnTo>
                  <a:lnTo>
                    <a:pt x="342900" y="200025"/>
                  </a:lnTo>
                  <a:lnTo>
                    <a:pt x="442913" y="273844"/>
                  </a:lnTo>
                  <a:lnTo>
                    <a:pt x="497682" y="316707"/>
                  </a:lnTo>
                  <a:lnTo>
                    <a:pt x="550069" y="361950"/>
                  </a:lnTo>
                  <a:lnTo>
                    <a:pt x="583407" y="400050"/>
                  </a:lnTo>
                  <a:lnTo>
                    <a:pt x="604838" y="431007"/>
                  </a:lnTo>
                  <a:lnTo>
                    <a:pt x="623888" y="466725"/>
                  </a:lnTo>
                  <a:lnTo>
                    <a:pt x="645319" y="511969"/>
                  </a:lnTo>
                  <a:lnTo>
                    <a:pt x="661988" y="573882"/>
                  </a:lnTo>
                  <a:lnTo>
                    <a:pt x="673894" y="654844"/>
                  </a:lnTo>
                  <a:lnTo>
                    <a:pt x="683419" y="754857"/>
                  </a:lnTo>
                  <a:cubicBezTo>
                    <a:pt x="684213" y="782638"/>
                    <a:pt x="685006" y="810419"/>
                    <a:pt x="685800" y="838200"/>
                  </a:cubicBezTo>
                  <a:lnTo>
                    <a:pt x="673894" y="900113"/>
                  </a:lnTo>
                  <a:lnTo>
                    <a:pt x="650082" y="950119"/>
                  </a:lnTo>
                  <a:lnTo>
                    <a:pt x="626269" y="978694"/>
                  </a:lnTo>
                  <a:lnTo>
                    <a:pt x="602457" y="992982"/>
                  </a:lnTo>
                  <a:lnTo>
                    <a:pt x="573882" y="1002507"/>
                  </a:lnTo>
                  <a:lnTo>
                    <a:pt x="552450" y="1002507"/>
                  </a:lnTo>
                  <a:lnTo>
                    <a:pt x="519113" y="992982"/>
                  </a:lnTo>
                  <a:lnTo>
                    <a:pt x="495300" y="978694"/>
                  </a:lnTo>
                  <a:lnTo>
                    <a:pt x="466725" y="945357"/>
                  </a:lnTo>
                  <a:lnTo>
                    <a:pt x="440532" y="852488"/>
                  </a:lnTo>
                  <a:lnTo>
                    <a:pt x="397669" y="726282"/>
                  </a:lnTo>
                  <a:lnTo>
                    <a:pt x="366713" y="635794"/>
                  </a:lnTo>
                  <a:lnTo>
                    <a:pt x="323850" y="533400"/>
                  </a:lnTo>
                  <a:lnTo>
                    <a:pt x="276225" y="431007"/>
                  </a:lnTo>
                  <a:lnTo>
                    <a:pt x="240507" y="376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2C596031-B60D-4206-BAA6-F2A8EECA2358}"/>
                </a:ext>
              </a:extLst>
            </p:cNvPr>
            <p:cNvSpPr/>
            <p:nvPr/>
          </p:nvSpPr>
          <p:spPr>
            <a:xfrm>
              <a:off x="5734050" y="4202113"/>
              <a:ext cx="550863" cy="650875"/>
            </a:xfrm>
            <a:custGeom>
              <a:avLst/>
              <a:gdLst>
                <a:gd name="connsiteX0" fmla="*/ 133350 w 550069"/>
                <a:gd name="connsiteY0" fmla="*/ 290513 h 650082"/>
                <a:gd name="connsiteX1" fmla="*/ 83344 w 550069"/>
                <a:gd name="connsiteY1" fmla="*/ 207169 h 650082"/>
                <a:gd name="connsiteX2" fmla="*/ 52388 w 550069"/>
                <a:gd name="connsiteY2" fmla="*/ 152400 h 650082"/>
                <a:gd name="connsiteX3" fmla="*/ 23813 w 550069"/>
                <a:gd name="connsiteY3" fmla="*/ 97632 h 650082"/>
                <a:gd name="connsiteX4" fmla="*/ 9525 w 550069"/>
                <a:gd name="connsiteY4" fmla="*/ 66675 h 650082"/>
                <a:gd name="connsiteX5" fmla="*/ 2381 w 550069"/>
                <a:gd name="connsiteY5" fmla="*/ 42863 h 650082"/>
                <a:gd name="connsiteX6" fmla="*/ 0 w 550069"/>
                <a:gd name="connsiteY6" fmla="*/ 16669 h 650082"/>
                <a:gd name="connsiteX7" fmla="*/ 4763 w 550069"/>
                <a:gd name="connsiteY7" fmla="*/ 7144 h 650082"/>
                <a:gd name="connsiteX8" fmla="*/ 9525 w 550069"/>
                <a:gd name="connsiteY8" fmla="*/ 2382 h 650082"/>
                <a:gd name="connsiteX9" fmla="*/ 26194 w 550069"/>
                <a:gd name="connsiteY9" fmla="*/ 0 h 650082"/>
                <a:gd name="connsiteX10" fmla="*/ 59531 w 550069"/>
                <a:gd name="connsiteY10" fmla="*/ 14288 h 650082"/>
                <a:gd name="connsiteX11" fmla="*/ 130969 w 550069"/>
                <a:gd name="connsiteY11" fmla="*/ 61913 h 650082"/>
                <a:gd name="connsiteX12" fmla="*/ 230981 w 550069"/>
                <a:gd name="connsiteY12" fmla="*/ 130969 h 650082"/>
                <a:gd name="connsiteX13" fmla="*/ 304800 w 550069"/>
                <a:gd name="connsiteY13" fmla="*/ 183357 h 650082"/>
                <a:gd name="connsiteX14" fmla="*/ 550069 w 550069"/>
                <a:gd name="connsiteY14" fmla="*/ 528638 h 650082"/>
                <a:gd name="connsiteX15" fmla="*/ 547688 w 550069"/>
                <a:gd name="connsiteY15" fmla="*/ 569119 h 650082"/>
                <a:gd name="connsiteX16" fmla="*/ 538163 w 550069"/>
                <a:gd name="connsiteY16" fmla="*/ 604838 h 650082"/>
                <a:gd name="connsiteX17" fmla="*/ 523875 w 550069"/>
                <a:gd name="connsiteY17" fmla="*/ 633413 h 650082"/>
                <a:gd name="connsiteX18" fmla="*/ 511969 w 550069"/>
                <a:gd name="connsiteY18" fmla="*/ 645319 h 650082"/>
                <a:gd name="connsiteX19" fmla="*/ 495300 w 550069"/>
                <a:gd name="connsiteY19" fmla="*/ 650082 h 650082"/>
                <a:gd name="connsiteX20" fmla="*/ 476250 w 550069"/>
                <a:gd name="connsiteY20" fmla="*/ 647700 h 650082"/>
                <a:gd name="connsiteX21" fmla="*/ 450056 w 550069"/>
                <a:gd name="connsiteY21" fmla="*/ 638175 h 650082"/>
                <a:gd name="connsiteX22" fmla="*/ 409575 w 550069"/>
                <a:gd name="connsiteY22" fmla="*/ 609600 h 650082"/>
                <a:gd name="connsiteX23" fmla="*/ 352425 w 550069"/>
                <a:gd name="connsiteY23" fmla="*/ 564357 h 650082"/>
                <a:gd name="connsiteX24" fmla="*/ 300038 w 550069"/>
                <a:gd name="connsiteY24" fmla="*/ 511969 h 650082"/>
                <a:gd name="connsiteX25" fmla="*/ 242888 w 550069"/>
                <a:gd name="connsiteY25" fmla="*/ 445294 h 650082"/>
                <a:gd name="connsiteX26" fmla="*/ 192881 w 550069"/>
                <a:gd name="connsiteY26" fmla="*/ 381000 h 650082"/>
                <a:gd name="connsiteX27" fmla="*/ 133350 w 550069"/>
                <a:gd name="connsiteY27" fmla="*/ 290513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650082">
                  <a:moveTo>
                    <a:pt x="133350" y="290513"/>
                  </a:moveTo>
                  <a:lnTo>
                    <a:pt x="83344" y="207169"/>
                  </a:lnTo>
                  <a:lnTo>
                    <a:pt x="52388" y="152400"/>
                  </a:lnTo>
                  <a:lnTo>
                    <a:pt x="23813" y="97632"/>
                  </a:lnTo>
                  <a:lnTo>
                    <a:pt x="9525" y="66675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9525" y="2382"/>
                  </a:lnTo>
                  <a:lnTo>
                    <a:pt x="26194" y="0"/>
                  </a:lnTo>
                  <a:lnTo>
                    <a:pt x="59531" y="14288"/>
                  </a:lnTo>
                  <a:lnTo>
                    <a:pt x="130969" y="61913"/>
                  </a:lnTo>
                  <a:lnTo>
                    <a:pt x="230981" y="130969"/>
                  </a:lnTo>
                  <a:lnTo>
                    <a:pt x="304800" y="183357"/>
                  </a:lnTo>
                  <a:lnTo>
                    <a:pt x="550069" y="528638"/>
                  </a:lnTo>
                  <a:lnTo>
                    <a:pt x="547688" y="569119"/>
                  </a:lnTo>
                  <a:lnTo>
                    <a:pt x="538163" y="604838"/>
                  </a:lnTo>
                  <a:lnTo>
                    <a:pt x="523875" y="633413"/>
                  </a:lnTo>
                  <a:lnTo>
                    <a:pt x="511969" y="645319"/>
                  </a:lnTo>
                  <a:lnTo>
                    <a:pt x="495300" y="650082"/>
                  </a:lnTo>
                  <a:lnTo>
                    <a:pt x="476250" y="647700"/>
                  </a:lnTo>
                  <a:lnTo>
                    <a:pt x="450056" y="638175"/>
                  </a:lnTo>
                  <a:lnTo>
                    <a:pt x="409575" y="609600"/>
                  </a:lnTo>
                  <a:lnTo>
                    <a:pt x="352425" y="564357"/>
                  </a:lnTo>
                  <a:lnTo>
                    <a:pt x="300038" y="511969"/>
                  </a:lnTo>
                  <a:lnTo>
                    <a:pt x="242888" y="445294"/>
                  </a:lnTo>
                  <a:lnTo>
                    <a:pt x="192881" y="381000"/>
                  </a:lnTo>
                  <a:lnTo>
                    <a:pt x="133350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5">
              <a:extLst>
                <a:ext uri="{FF2B5EF4-FFF2-40B4-BE49-F238E27FC236}">
                  <a16:creationId xmlns:a16="http://schemas.microsoft.com/office/drawing/2014/main" id="{11F99F6B-19E6-490D-B1B4-FA628A4D9228}"/>
                </a:ext>
              </a:extLst>
            </p:cNvPr>
            <p:cNvSpPr/>
            <p:nvPr/>
          </p:nvSpPr>
          <p:spPr>
            <a:xfrm>
              <a:off x="4637088" y="2506663"/>
              <a:ext cx="2632075" cy="568325"/>
            </a:xfrm>
            <a:custGeom>
              <a:avLst/>
              <a:gdLst>
                <a:gd name="connsiteX0" fmla="*/ 1854994 w 2633662"/>
                <a:gd name="connsiteY0" fmla="*/ 323850 h 566738"/>
                <a:gd name="connsiteX1" fmla="*/ 1652587 w 2633662"/>
                <a:gd name="connsiteY1" fmla="*/ 338138 h 566738"/>
                <a:gd name="connsiteX2" fmla="*/ 1433512 w 2633662"/>
                <a:gd name="connsiteY2" fmla="*/ 354807 h 566738"/>
                <a:gd name="connsiteX3" fmla="*/ 1354931 w 2633662"/>
                <a:gd name="connsiteY3" fmla="*/ 361950 h 566738"/>
                <a:gd name="connsiteX4" fmla="*/ 1157287 w 2633662"/>
                <a:gd name="connsiteY4" fmla="*/ 400050 h 566738"/>
                <a:gd name="connsiteX5" fmla="*/ 985837 w 2633662"/>
                <a:gd name="connsiteY5" fmla="*/ 428625 h 566738"/>
                <a:gd name="connsiteX6" fmla="*/ 833437 w 2633662"/>
                <a:gd name="connsiteY6" fmla="*/ 457200 h 566738"/>
                <a:gd name="connsiteX7" fmla="*/ 709612 w 2633662"/>
                <a:gd name="connsiteY7" fmla="*/ 488157 h 566738"/>
                <a:gd name="connsiteX8" fmla="*/ 631031 w 2633662"/>
                <a:gd name="connsiteY8" fmla="*/ 509588 h 566738"/>
                <a:gd name="connsiteX9" fmla="*/ 561975 w 2633662"/>
                <a:gd name="connsiteY9" fmla="*/ 535782 h 566738"/>
                <a:gd name="connsiteX10" fmla="*/ 514350 w 2633662"/>
                <a:gd name="connsiteY10" fmla="*/ 559594 h 566738"/>
                <a:gd name="connsiteX11" fmla="*/ 502444 w 2633662"/>
                <a:gd name="connsiteY11" fmla="*/ 564357 h 566738"/>
                <a:gd name="connsiteX12" fmla="*/ 469106 w 2633662"/>
                <a:gd name="connsiteY12" fmla="*/ 566738 h 566738"/>
                <a:gd name="connsiteX13" fmla="*/ 428625 w 2633662"/>
                <a:gd name="connsiteY13" fmla="*/ 564357 h 566738"/>
                <a:gd name="connsiteX14" fmla="*/ 397669 w 2633662"/>
                <a:gd name="connsiteY14" fmla="*/ 554832 h 566738"/>
                <a:gd name="connsiteX15" fmla="*/ 371475 w 2633662"/>
                <a:gd name="connsiteY15" fmla="*/ 545307 h 566738"/>
                <a:gd name="connsiteX16" fmla="*/ 321469 w 2633662"/>
                <a:gd name="connsiteY16" fmla="*/ 514350 h 566738"/>
                <a:gd name="connsiteX17" fmla="*/ 219075 w 2633662"/>
                <a:gd name="connsiteY17" fmla="*/ 428625 h 566738"/>
                <a:gd name="connsiteX18" fmla="*/ 133350 w 2633662"/>
                <a:gd name="connsiteY18" fmla="*/ 352425 h 566738"/>
                <a:gd name="connsiteX19" fmla="*/ 57150 w 2633662"/>
                <a:gd name="connsiteY19" fmla="*/ 288132 h 566738"/>
                <a:gd name="connsiteX20" fmla="*/ 16669 w 2633662"/>
                <a:gd name="connsiteY20" fmla="*/ 250032 h 566738"/>
                <a:gd name="connsiteX21" fmla="*/ 0 w 2633662"/>
                <a:gd name="connsiteY21" fmla="*/ 219075 h 566738"/>
                <a:gd name="connsiteX22" fmla="*/ 0 w 2633662"/>
                <a:gd name="connsiteY22" fmla="*/ 209550 h 566738"/>
                <a:gd name="connsiteX23" fmla="*/ 2381 w 2633662"/>
                <a:gd name="connsiteY23" fmla="*/ 197644 h 566738"/>
                <a:gd name="connsiteX24" fmla="*/ 14287 w 2633662"/>
                <a:gd name="connsiteY24" fmla="*/ 192882 h 566738"/>
                <a:gd name="connsiteX25" fmla="*/ 40481 w 2633662"/>
                <a:gd name="connsiteY25" fmla="*/ 197644 h 566738"/>
                <a:gd name="connsiteX26" fmla="*/ 80962 w 2633662"/>
                <a:gd name="connsiteY26" fmla="*/ 216694 h 566738"/>
                <a:gd name="connsiteX27" fmla="*/ 159544 w 2633662"/>
                <a:gd name="connsiteY27" fmla="*/ 254794 h 566738"/>
                <a:gd name="connsiteX28" fmla="*/ 219075 w 2633662"/>
                <a:gd name="connsiteY28" fmla="*/ 280988 h 566738"/>
                <a:gd name="connsiteX29" fmla="*/ 290512 w 2633662"/>
                <a:gd name="connsiteY29" fmla="*/ 300038 h 566738"/>
                <a:gd name="connsiteX30" fmla="*/ 373856 w 2633662"/>
                <a:gd name="connsiteY30" fmla="*/ 314325 h 566738"/>
                <a:gd name="connsiteX31" fmla="*/ 476250 w 2633662"/>
                <a:gd name="connsiteY31" fmla="*/ 316707 h 566738"/>
                <a:gd name="connsiteX32" fmla="*/ 645319 w 2633662"/>
                <a:gd name="connsiteY32" fmla="*/ 295275 h 566738"/>
                <a:gd name="connsiteX33" fmla="*/ 823912 w 2633662"/>
                <a:gd name="connsiteY33" fmla="*/ 264319 h 566738"/>
                <a:gd name="connsiteX34" fmla="*/ 1138237 w 2633662"/>
                <a:gd name="connsiteY34" fmla="*/ 200025 h 566738"/>
                <a:gd name="connsiteX35" fmla="*/ 1366837 w 2633662"/>
                <a:gd name="connsiteY35" fmla="*/ 161925 h 566738"/>
                <a:gd name="connsiteX36" fmla="*/ 1552575 w 2633662"/>
                <a:gd name="connsiteY36" fmla="*/ 130969 h 566738"/>
                <a:gd name="connsiteX37" fmla="*/ 1843087 w 2633662"/>
                <a:gd name="connsiteY37" fmla="*/ 85725 h 566738"/>
                <a:gd name="connsiteX38" fmla="*/ 1933575 w 2633662"/>
                <a:gd name="connsiteY38" fmla="*/ 69057 h 566738"/>
                <a:gd name="connsiteX39" fmla="*/ 1964531 w 2633662"/>
                <a:gd name="connsiteY39" fmla="*/ 52388 h 566738"/>
                <a:gd name="connsiteX40" fmla="*/ 2000250 w 2633662"/>
                <a:gd name="connsiteY40" fmla="*/ 33338 h 566738"/>
                <a:gd name="connsiteX41" fmla="*/ 2040731 w 2633662"/>
                <a:gd name="connsiteY41" fmla="*/ 14288 h 566738"/>
                <a:gd name="connsiteX42" fmla="*/ 2081212 w 2633662"/>
                <a:gd name="connsiteY42" fmla="*/ 4763 h 566738"/>
                <a:gd name="connsiteX43" fmla="*/ 2121694 w 2633662"/>
                <a:gd name="connsiteY43" fmla="*/ 0 h 566738"/>
                <a:gd name="connsiteX44" fmla="*/ 2178844 w 2633662"/>
                <a:gd name="connsiteY44" fmla="*/ 4763 h 566738"/>
                <a:gd name="connsiteX45" fmla="*/ 2288381 w 2633662"/>
                <a:gd name="connsiteY45" fmla="*/ 30957 h 566738"/>
                <a:gd name="connsiteX46" fmla="*/ 2447925 w 2633662"/>
                <a:gd name="connsiteY46" fmla="*/ 78582 h 566738"/>
                <a:gd name="connsiteX47" fmla="*/ 2559844 w 2633662"/>
                <a:gd name="connsiteY47" fmla="*/ 114300 h 566738"/>
                <a:gd name="connsiteX48" fmla="*/ 2586037 w 2633662"/>
                <a:gd name="connsiteY48" fmla="*/ 128588 h 566738"/>
                <a:gd name="connsiteX49" fmla="*/ 2612231 w 2633662"/>
                <a:gd name="connsiteY49" fmla="*/ 147638 h 566738"/>
                <a:gd name="connsiteX50" fmla="*/ 2621756 w 2633662"/>
                <a:gd name="connsiteY50" fmla="*/ 159544 h 566738"/>
                <a:gd name="connsiteX51" fmla="*/ 2631281 w 2633662"/>
                <a:gd name="connsiteY51" fmla="*/ 176213 h 566738"/>
                <a:gd name="connsiteX52" fmla="*/ 2633662 w 2633662"/>
                <a:gd name="connsiteY52" fmla="*/ 192882 h 566738"/>
                <a:gd name="connsiteX53" fmla="*/ 2631281 w 2633662"/>
                <a:gd name="connsiteY53" fmla="*/ 207169 h 566738"/>
                <a:gd name="connsiteX54" fmla="*/ 2619375 w 2633662"/>
                <a:gd name="connsiteY54" fmla="*/ 226219 h 566738"/>
                <a:gd name="connsiteX55" fmla="*/ 2590800 w 2633662"/>
                <a:gd name="connsiteY55" fmla="*/ 247650 h 566738"/>
                <a:gd name="connsiteX56" fmla="*/ 2545556 w 2633662"/>
                <a:gd name="connsiteY56" fmla="*/ 266700 h 566738"/>
                <a:gd name="connsiteX57" fmla="*/ 2526506 w 2633662"/>
                <a:gd name="connsiteY57" fmla="*/ 271463 h 566738"/>
                <a:gd name="connsiteX58" fmla="*/ 2452687 w 2633662"/>
                <a:gd name="connsiteY58" fmla="*/ 278607 h 566738"/>
                <a:gd name="connsiteX59" fmla="*/ 2307431 w 2633662"/>
                <a:gd name="connsiteY59" fmla="*/ 290513 h 566738"/>
                <a:gd name="connsiteX60" fmla="*/ 2150269 w 2633662"/>
                <a:gd name="connsiteY60" fmla="*/ 302419 h 566738"/>
                <a:gd name="connsiteX61" fmla="*/ 1854994 w 2633662"/>
                <a:gd name="connsiteY61" fmla="*/ 3238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3662" h="566738">
                  <a:moveTo>
                    <a:pt x="1854994" y="323850"/>
                  </a:moveTo>
                  <a:lnTo>
                    <a:pt x="1652587" y="338138"/>
                  </a:lnTo>
                  <a:lnTo>
                    <a:pt x="1433512" y="354807"/>
                  </a:lnTo>
                  <a:lnTo>
                    <a:pt x="1354931" y="361950"/>
                  </a:lnTo>
                  <a:lnTo>
                    <a:pt x="1157287" y="400050"/>
                  </a:lnTo>
                  <a:lnTo>
                    <a:pt x="985837" y="428625"/>
                  </a:lnTo>
                  <a:lnTo>
                    <a:pt x="833437" y="457200"/>
                  </a:lnTo>
                  <a:lnTo>
                    <a:pt x="709612" y="488157"/>
                  </a:lnTo>
                  <a:lnTo>
                    <a:pt x="631031" y="509588"/>
                  </a:lnTo>
                  <a:lnTo>
                    <a:pt x="561975" y="535782"/>
                  </a:lnTo>
                  <a:lnTo>
                    <a:pt x="514350" y="559594"/>
                  </a:lnTo>
                  <a:lnTo>
                    <a:pt x="502444" y="564357"/>
                  </a:lnTo>
                  <a:lnTo>
                    <a:pt x="469106" y="566738"/>
                  </a:lnTo>
                  <a:lnTo>
                    <a:pt x="428625" y="564357"/>
                  </a:lnTo>
                  <a:lnTo>
                    <a:pt x="397669" y="554832"/>
                  </a:lnTo>
                  <a:lnTo>
                    <a:pt x="371475" y="545307"/>
                  </a:lnTo>
                  <a:lnTo>
                    <a:pt x="321469" y="514350"/>
                  </a:lnTo>
                  <a:lnTo>
                    <a:pt x="219075" y="428625"/>
                  </a:lnTo>
                  <a:lnTo>
                    <a:pt x="133350" y="352425"/>
                  </a:lnTo>
                  <a:lnTo>
                    <a:pt x="57150" y="288132"/>
                  </a:lnTo>
                  <a:lnTo>
                    <a:pt x="16669" y="250032"/>
                  </a:lnTo>
                  <a:lnTo>
                    <a:pt x="0" y="219075"/>
                  </a:lnTo>
                  <a:lnTo>
                    <a:pt x="0" y="209550"/>
                  </a:lnTo>
                  <a:lnTo>
                    <a:pt x="2381" y="197644"/>
                  </a:lnTo>
                  <a:lnTo>
                    <a:pt x="14287" y="192882"/>
                  </a:lnTo>
                  <a:lnTo>
                    <a:pt x="40481" y="197644"/>
                  </a:lnTo>
                  <a:lnTo>
                    <a:pt x="80962" y="216694"/>
                  </a:lnTo>
                  <a:lnTo>
                    <a:pt x="159544" y="254794"/>
                  </a:lnTo>
                  <a:lnTo>
                    <a:pt x="219075" y="280988"/>
                  </a:lnTo>
                  <a:lnTo>
                    <a:pt x="290512" y="300038"/>
                  </a:lnTo>
                  <a:lnTo>
                    <a:pt x="373856" y="314325"/>
                  </a:lnTo>
                  <a:lnTo>
                    <a:pt x="476250" y="316707"/>
                  </a:lnTo>
                  <a:lnTo>
                    <a:pt x="645319" y="295275"/>
                  </a:lnTo>
                  <a:lnTo>
                    <a:pt x="823912" y="264319"/>
                  </a:lnTo>
                  <a:lnTo>
                    <a:pt x="1138237" y="200025"/>
                  </a:lnTo>
                  <a:lnTo>
                    <a:pt x="1366837" y="161925"/>
                  </a:lnTo>
                  <a:lnTo>
                    <a:pt x="1552575" y="130969"/>
                  </a:lnTo>
                  <a:lnTo>
                    <a:pt x="1843087" y="85725"/>
                  </a:lnTo>
                  <a:lnTo>
                    <a:pt x="1933575" y="69057"/>
                  </a:lnTo>
                  <a:lnTo>
                    <a:pt x="1964531" y="52388"/>
                  </a:lnTo>
                  <a:lnTo>
                    <a:pt x="2000250" y="33338"/>
                  </a:lnTo>
                  <a:lnTo>
                    <a:pt x="2040731" y="14288"/>
                  </a:lnTo>
                  <a:lnTo>
                    <a:pt x="2081212" y="4763"/>
                  </a:lnTo>
                  <a:lnTo>
                    <a:pt x="2121694" y="0"/>
                  </a:lnTo>
                  <a:lnTo>
                    <a:pt x="2178844" y="4763"/>
                  </a:lnTo>
                  <a:lnTo>
                    <a:pt x="2288381" y="30957"/>
                  </a:lnTo>
                  <a:lnTo>
                    <a:pt x="2447925" y="78582"/>
                  </a:lnTo>
                  <a:lnTo>
                    <a:pt x="2559844" y="114300"/>
                  </a:lnTo>
                  <a:lnTo>
                    <a:pt x="2586037" y="128588"/>
                  </a:lnTo>
                  <a:lnTo>
                    <a:pt x="2612231" y="147638"/>
                  </a:lnTo>
                  <a:lnTo>
                    <a:pt x="2621756" y="159544"/>
                  </a:lnTo>
                  <a:lnTo>
                    <a:pt x="2631281" y="176213"/>
                  </a:lnTo>
                  <a:lnTo>
                    <a:pt x="2633662" y="192882"/>
                  </a:lnTo>
                  <a:lnTo>
                    <a:pt x="2631281" y="207169"/>
                  </a:lnTo>
                  <a:lnTo>
                    <a:pt x="2619375" y="226219"/>
                  </a:lnTo>
                  <a:lnTo>
                    <a:pt x="2590800" y="247650"/>
                  </a:lnTo>
                  <a:lnTo>
                    <a:pt x="2545556" y="266700"/>
                  </a:lnTo>
                  <a:lnTo>
                    <a:pt x="2526506" y="271463"/>
                  </a:lnTo>
                  <a:lnTo>
                    <a:pt x="2452687" y="278607"/>
                  </a:lnTo>
                  <a:lnTo>
                    <a:pt x="2307431" y="290513"/>
                  </a:lnTo>
                  <a:lnTo>
                    <a:pt x="2150269" y="302419"/>
                  </a:lnTo>
                  <a:lnTo>
                    <a:pt x="1854994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FFF96EA0-8C83-4C66-BC0D-357579BCA3A8}"/>
                </a:ext>
              </a:extLst>
            </p:cNvPr>
            <p:cNvSpPr/>
            <p:nvPr/>
          </p:nvSpPr>
          <p:spPr>
            <a:xfrm>
              <a:off x="3055938" y="4657725"/>
              <a:ext cx="1439862" cy="1030288"/>
            </a:xfrm>
            <a:custGeom>
              <a:avLst/>
              <a:gdLst>
                <a:gd name="connsiteX0" fmla="*/ 831056 w 1440656"/>
                <a:gd name="connsiteY0" fmla="*/ 288131 h 1031081"/>
                <a:gd name="connsiteX1" fmla="*/ 697706 w 1440656"/>
                <a:gd name="connsiteY1" fmla="*/ 309563 h 1031081"/>
                <a:gd name="connsiteX2" fmla="*/ 557212 w 1440656"/>
                <a:gd name="connsiteY2" fmla="*/ 335756 h 1031081"/>
                <a:gd name="connsiteX3" fmla="*/ 409575 w 1440656"/>
                <a:gd name="connsiteY3" fmla="*/ 361950 h 1031081"/>
                <a:gd name="connsiteX4" fmla="*/ 159544 w 1440656"/>
                <a:gd name="connsiteY4" fmla="*/ 411956 h 1031081"/>
                <a:gd name="connsiteX5" fmla="*/ 50006 w 1440656"/>
                <a:gd name="connsiteY5" fmla="*/ 438150 h 1031081"/>
                <a:gd name="connsiteX6" fmla="*/ 0 w 1440656"/>
                <a:gd name="connsiteY6" fmla="*/ 269081 h 1031081"/>
                <a:gd name="connsiteX7" fmla="*/ 116681 w 1440656"/>
                <a:gd name="connsiteY7" fmla="*/ 252413 h 1031081"/>
                <a:gd name="connsiteX8" fmla="*/ 390525 w 1440656"/>
                <a:gd name="connsiteY8" fmla="*/ 195263 h 1031081"/>
                <a:gd name="connsiteX9" fmla="*/ 688181 w 1440656"/>
                <a:gd name="connsiteY9" fmla="*/ 126206 h 1031081"/>
                <a:gd name="connsiteX10" fmla="*/ 940594 w 1440656"/>
                <a:gd name="connsiteY10" fmla="*/ 66675 h 1031081"/>
                <a:gd name="connsiteX11" fmla="*/ 995362 w 1440656"/>
                <a:gd name="connsiteY11" fmla="*/ 40481 h 1031081"/>
                <a:gd name="connsiteX12" fmla="*/ 1054894 w 1440656"/>
                <a:gd name="connsiteY12" fmla="*/ 9525 h 1031081"/>
                <a:gd name="connsiteX13" fmla="*/ 1078706 w 1440656"/>
                <a:gd name="connsiteY13" fmla="*/ 2381 h 1031081"/>
                <a:gd name="connsiteX14" fmla="*/ 1088231 w 1440656"/>
                <a:gd name="connsiteY14" fmla="*/ 0 h 1031081"/>
                <a:gd name="connsiteX15" fmla="*/ 1121569 w 1440656"/>
                <a:gd name="connsiteY15" fmla="*/ 21431 h 1031081"/>
                <a:gd name="connsiteX16" fmla="*/ 1212056 w 1440656"/>
                <a:gd name="connsiteY16" fmla="*/ 85725 h 1031081"/>
                <a:gd name="connsiteX17" fmla="*/ 1314450 w 1440656"/>
                <a:gd name="connsiteY17" fmla="*/ 161925 h 1031081"/>
                <a:gd name="connsiteX18" fmla="*/ 1402556 w 1440656"/>
                <a:gd name="connsiteY18" fmla="*/ 233363 h 1031081"/>
                <a:gd name="connsiteX19" fmla="*/ 1426369 w 1440656"/>
                <a:gd name="connsiteY19" fmla="*/ 257175 h 1031081"/>
                <a:gd name="connsiteX20" fmla="*/ 1435894 w 1440656"/>
                <a:gd name="connsiteY20" fmla="*/ 269081 h 1031081"/>
                <a:gd name="connsiteX21" fmla="*/ 1440656 w 1440656"/>
                <a:gd name="connsiteY21" fmla="*/ 288131 h 1031081"/>
                <a:gd name="connsiteX22" fmla="*/ 1435894 w 1440656"/>
                <a:gd name="connsiteY22" fmla="*/ 302419 h 1031081"/>
                <a:gd name="connsiteX23" fmla="*/ 1423987 w 1440656"/>
                <a:gd name="connsiteY23" fmla="*/ 323850 h 1031081"/>
                <a:gd name="connsiteX24" fmla="*/ 1395412 w 1440656"/>
                <a:gd name="connsiteY24" fmla="*/ 352425 h 1031081"/>
                <a:gd name="connsiteX25" fmla="*/ 1354931 w 1440656"/>
                <a:gd name="connsiteY25" fmla="*/ 392906 h 1031081"/>
                <a:gd name="connsiteX26" fmla="*/ 1328737 w 1440656"/>
                <a:gd name="connsiteY26" fmla="*/ 471488 h 1031081"/>
                <a:gd name="connsiteX27" fmla="*/ 1290637 w 1440656"/>
                <a:gd name="connsiteY27" fmla="*/ 600075 h 1031081"/>
                <a:gd name="connsiteX28" fmla="*/ 1223962 w 1440656"/>
                <a:gd name="connsiteY28" fmla="*/ 783431 h 1031081"/>
                <a:gd name="connsiteX29" fmla="*/ 1164431 w 1440656"/>
                <a:gd name="connsiteY29" fmla="*/ 940594 h 1031081"/>
                <a:gd name="connsiteX30" fmla="*/ 1123950 w 1440656"/>
                <a:gd name="connsiteY30" fmla="*/ 1026319 h 1031081"/>
                <a:gd name="connsiteX31" fmla="*/ 959644 w 1440656"/>
                <a:gd name="connsiteY31" fmla="*/ 1031081 h 1031081"/>
                <a:gd name="connsiteX32" fmla="*/ 976312 w 1440656"/>
                <a:gd name="connsiteY32" fmla="*/ 828675 h 1031081"/>
                <a:gd name="connsiteX33" fmla="*/ 1000125 w 1440656"/>
                <a:gd name="connsiteY33" fmla="*/ 671513 h 1031081"/>
                <a:gd name="connsiteX34" fmla="*/ 1019175 w 1440656"/>
                <a:gd name="connsiteY34" fmla="*/ 531019 h 1031081"/>
                <a:gd name="connsiteX35" fmla="*/ 1028700 w 1440656"/>
                <a:gd name="connsiteY35" fmla="*/ 442913 h 1031081"/>
                <a:gd name="connsiteX36" fmla="*/ 1038225 w 1440656"/>
                <a:gd name="connsiteY36" fmla="*/ 345281 h 1031081"/>
                <a:gd name="connsiteX37" fmla="*/ 1038225 w 1440656"/>
                <a:gd name="connsiteY37" fmla="*/ 314325 h 1031081"/>
                <a:gd name="connsiteX38" fmla="*/ 1035844 w 1440656"/>
                <a:gd name="connsiteY38" fmla="*/ 297656 h 1031081"/>
                <a:gd name="connsiteX39" fmla="*/ 1033462 w 1440656"/>
                <a:gd name="connsiteY39" fmla="*/ 285750 h 1031081"/>
                <a:gd name="connsiteX40" fmla="*/ 1023937 w 1440656"/>
                <a:gd name="connsiteY40" fmla="*/ 269081 h 1031081"/>
                <a:gd name="connsiteX41" fmla="*/ 1014412 w 1440656"/>
                <a:gd name="connsiteY41" fmla="*/ 264319 h 1031081"/>
                <a:gd name="connsiteX42" fmla="*/ 1002506 w 1440656"/>
                <a:gd name="connsiteY42" fmla="*/ 259556 h 1031081"/>
                <a:gd name="connsiteX43" fmla="*/ 954881 w 1440656"/>
                <a:gd name="connsiteY43" fmla="*/ 266700 h 1031081"/>
                <a:gd name="connsiteX44" fmla="*/ 831056 w 1440656"/>
                <a:gd name="connsiteY44" fmla="*/ 288131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6" h="1031081">
                  <a:moveTo>
                    <a:pt x="831056" y="288131"/>
                  </a:moveTo>
                  <a:lnTo>
                    <a:pt x="697706" y="309563"/>
                  </a:lnTo>
                  <a:lnTo>
                    <a:pt x="557212" y="335756"/>
                  </a:lnTo>
                  <a:lnTo>
                    <a:pt x="409575" y="361950"/>
                  </a:lnTo>
                  <a:lnTo>
                    <a:pt x="159544" y="411956"/>
                  </a:lnTo>
                  <a:lnTo>
                    <a:pt x="50006" y="438150"/>
                  </a:lnTo>
                  <a:lnTo>
                    <a:pt x="0" y="269081"/>
                  </a:lnTo>
                  <a:lnTo>
                    <a:pt x="116681" y="252413"/>
                  </a:lnTo>
                  <a:lnTo>
                    <a:pt x="390525" y="195263"/>
                  </a:lnTo>
                  <a:lnTo>
                    <a:pt x="688181" y="126206"/>
                  </a:lnTo>
                  <a:lnTo>
                    <a:pt x="940594" y="66675"/>
                  </a:lnTo>
                  <a:lnTo>
                    <a:pt x="995362" y="40481"/>
                  </a:lnTo>
                  <a:lnTo>
                    <a:pt x="1054894" y="9525"/>
                  </a:lnTo>
                  <a:lnTo>
                    <a:pt x="1078706" y="2381"/>
                  </a:lnTo>
                  <a:lnTo>
                    <a:pt x="1088231" y="0"/>
                  </a:lnTo>
                  <a:lnTo>
                    <a:pt x="1121569" y="21431"/>
                  </a:lnTo>
                  <a:lnTo>
                    <a:pt x="1212056" y="85725"/>
                  </a:lnTo>
                  <a:lnTo>
                    <a:pt x="1314450" y="161925"/>
                  </a:lnTo>
                  <a:lnTo>
                    <a:pt x="1402556" y="233363"/>
                  </a:lnTo>
                  <a:lnTo>
                    <a:pt x="1426369" y="257175"/>
                  </a:lnTo>
                  <a:lnTo>
                    <a:pt x="1435894" y="269081"/>
                  </a:lnTo>
                  <a:lnTo>
                    <a:pt x="1440656" y="288131"/>
                  </a:lnTo>
                  <a:lnTo>
                    <a:pt x="1435894" y="302419"/>
                  </a:lnTo>
                  <a:lnTo>
                    <a:pt x="1423987" y="323850"/>
                  </a:lnTo>
                  <a:lnTo>
                    <a:pt x="1395412" y="352425"/>
                  </a:lnTo>
                  <a:lnTo>
                    <a:pt x="1354931" y="392906"/>
                  </a:lnTo>
                  <a:lnTo>
                    <a:pt x="1328737" y="471488"/>
                  </a:lnTo>
                  <a:lnTo>
                    <a:pt x="1290637" y="600075"/>
                  </a:lnTo>
                  <a:lnTo>
                    <a:pt x="1223962" y="783431"/>
                  </a:lnTo>
                  <a:lnTo>
                    <a:pt x="1164431" y="940594"/>
                  </a:lnTo>
                  <a:lnTo>
                    <a:pt x="1123950" y="1026319"/>
                  </a:lnTo>
                  <a:lnTo>
                    <a:pt x="959644" y="1031081"/>
                  </a:lnTo>
                  <a:lnTo>
                    <a:pt x="976312" y="828675"/>
                  </a:lnTo>
                  <a:lnTo>
                    <a:pt x="1000125" y="671513"/>
                  </a:lnTo>
                  <a:lnTo>
                    <a:pt x="1019175" y="531019"/>
                  </a:lnTo>
                  <a:lnTo>
                    <a:pt x="1028700" y="442913"/>
                  </a:lnTo>
                  <a:lnTo>
                    <a:pt x="1038225" y="345281"/>
                  </a:lnTo>
                  <a:lnTo>
                    <a:pt x="1038225" y="314325"/>
                  </a:lnTo>
                  <a:lnTo>
                    <a:pt x="1035844" y="297656"/>
                  </a:lnTo>
                  <a:lnTo>
                    <a:pt x="1033462" y="285750"/>
                  </a:lnTo>
                  <a:lnTo>
                    <a:pt x="1023937" y="269081"/>
                  </a:lnTo>
                  <a:lnTo>
                    <a:pt x="1014412" y="264319"/>
                  </a:lnTo>
                  <a:lnTo>
                    <a:pt x="1002506" y="259556"/>
                  </a:lnTo>
                  <a:lnTo>
                    <a:pt x="954881" y="266700"/>
                  </a:lnTo>
                  <a:lnTo>
                    <a:pt x="831056" y="2881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1">
              <a:extLst>
                <a:ext uri="{FF2B5EF4-FFF2-40B4-BE49-F238E27FC236}">
                  <a16:creationId xmlns:a16="http://schemas.microsoft.com/office/drawing/2014/main" id="{2699D772-CAE6-4464-8A4A-8E4858B517D6}"/>
                </a:ext>
              </a:extLst>
            </p:cNvPr>
            <p:cNvSpPr/>
            <p:nvPr/>
          </p:nvSpPr>
          <p:spPr>
            <a:xfrm>
              <a:off x="3262313" y="5494338"/>
              <a:ext cx="1016000" cy="323850"/>
            </a:xfrm>
            <a:custGeom>
              <a:avLst/>
              <a:gdLst>
                <a:gd name="connsiteX0" fmla="*/ 623887 w 1016793"/>
                <a:gd name="connsiteY0" fmla="*/ 38100 h 323850"/>
                <a:gd name="connsiteX1" fmla="*/ 369093 w 1016793"/>
                <a:gd name="connsiteY1" fmla="*/ 85725 h 323850"/>
                <a:gd name="connsiteX2" fmla="*/ 0 w 1016793"/>
                <a:gd name="connsiteY2" fmla="*/ 157162 h 323850"/>
                <a:gd name="connsiteX3" fmla="*/ 33337 w 1016793"/>
                <a:gd name="connsiteY3" fmla="*/ 323850 h 323850"/>
                <a:gd name="connsiteX4" fmla="*/ 264318 w 1016793"/>
                <a:gd name="connsiteY4" fmla="*/ 304800 h 323850"/>
                <a:gd name="connsiteX5" fmla="*/ 550068 w 1016793"/>
                <a:gd name="connsiteY5" fmla="*/ 278606 h 323850"/>
                <a:gd name="connsiteX6" fmla="*/ 819150 w 1016793"/>
                <a:gd name="connsiteY6" fmla="*/ 259556 h 323850"/>
                <a:gd name="connsiteX7" fmla="*/ 907256 w 1016793"/>
                <a:gd name="connsiteY7" fmla="*/ 254794 h 323850"/>
                <a:gd name="connsiteX8" fmla="*/ 923925 w 1016793"/>
                <a:gd name="connsiteY8" fmla="*/ 247650 h 323850"/>
                <a:gd name="connsiteX9" fmla="*/ 962025 w 1016793"/>
                <a:gd name="connsiteY9" fmla="*/ 226219 h 323850"/>
                <a:gd name="connsiteX10" fmla="*/ 992981 w 1016793"/>
                <a:gd name="connsiteY10" fmla="*/ 204787 h 323850"/>
                <a:gd name="connsiteX11" fmla="*/ 1007268 w 1016793"/>
                <a:gd name="connsiteY11" fmla="*/ 188119 h 323850"/>
                <a:gd name="connsiteX12" fmla="*/ 1014412 w 1016793"/>
                <a:gd name="connsiteY12" fmla="*/ 176212 h 323850"/>
                <a:gd name="connsiteX13" fmla="*/ 1016793 w 1016793"/>
                <a:gd name="connsiteY13" fmla="*/ 164306 h 323850"/>
                <a:gd name="connsiteX14" fmla="*/ 1016793 w 1016793"/>
                <a:gd name="connsiteY14" fmla="*/ 157162 h 323850"/>
                <a:gd name="connsiteX15" fmla="*/ 1007268 w 1016793"/>
                <a:gd name="connsiteY15" fmla="*/ 133350 h 323850"/>
                <a:gd name="connsiteX16" fmla="*/ 995362 w 1016793"/>
                <a:gd name="connsiteY16" fmla="*/ 109537 h 323850"/>
                <a:gd name="connsiteX17" fmla="*/ 981075 w 1016793"/>
                <a:gd name="connsiteY17" fmla="*/ 92869 h 323850"/>
                <a:gd name="connsiteX18" fmla="*/ 947737 w 1016793"/>
                <a:gd name="connsiteY18" fmla="*/ 54769 h 323850"/>
                <a:gd name="connsiteX19" fmla="*/ 790575 w 1016793"/>
                <a:gd name="connsiteY19" fmla="*/ 0 h 323850"/>
                <a:gd name="connsiteX20" fmla="*/ 623887 w 1016793"/>
                <a:gd name="connsiteY20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793" h="323850">
                  <a:moveTo>
                    <a:pt x="623887" y="38100"/>
                  </a:moveTo>
                  <a:lnTo>
                    <a:pt x="369093" y="85725"/>
                  </a:lnTo>
                  <a:lnTo>
                    <a:pt x="0" y="157162"/>
                  </a:lnTo>
                  <a:lnTo>
                    <a:pt x="33337" y="323850"/>
                  </a:lnTo>
                  <a:lnTo>
                    <a:pt x="264318" y="304800"/>
                  </a:lnTo>
                  <a:lnTo>
                    <a:pt x="550068" y="278606"/>
                  </a:lnTo>
                  <a:lnTo>
                    <a:pt x="819150" y="259556"/>
                  </a:lnTo>
                  <a:lnTo>
                    <a:pt x="907256" y="254794"/>
                  </a:lnTo>
                  <a:lnTo>
                    <a:pt x="923925" y="247650"/>
                  </a:lnTo>
                  <a:lnTo>
                    <a:pt x="962025" y="226219"/>
                  </a:lnTo>
                  <a:lnTo>
                    <a:pt x="992981" y="204787"/>
                  </a:lnTo>
                  <a:lnTo>
                    <a:pt x="1007268" y="188119"/>
                  </a:lnTo>
                  <a:lnTo>
                    <a:pt x="1014412" y="176212"/>
                  </a:lnTo>
                  <a:lnTo>
                    <a:pt x="1016793" y="164306"/>
                  </a:lnTo>
                  <a:lnTo>
                    <a:pt x="1016793" y="157162"/>
                  </a:lnTo>
                  <a:lnTo>
                    <a:pt x="1007268" y="133350"/>
                  </a:lnTo>
                  <a:lnTo>
                    <a:pt x="995362" y="109537"/>
                  </a:lnTo>
                  <a:lnTo>
                    <a:pt x="981075" y="92869"/>
                  </a:lnTo>
                  <a:lnTo>
                    <a:pt x="947737" y="54769"/>
                  </a:lnTo>
                  <a:lnTo>
                    <a:pt x="790575" y="0"/>
                  </a:lnTo>
                  <a:lnTo>
                    <a:pt x="623887" y="38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7">
              <a:extLst>
                <a:ext uri="{FF2B5EF4-FFF2-40B4-BE49-F238E27FC236}">
                  <a16:creationId xmlns:a16="http://schemas.microsoft.com/office/drawing/2014/main" id="{0C922DB4-73C8-4F40-BF16-6329696811F0}"/>
                </a:ext>
              </a:extLst>
            </p:cNvPr>
            <p:cNvSpPr/>
            <p:nvPr/>
          </p:nvSpPr>
          <p:spPr>
            <a:xfrm>
              <a:off x="5505450" y="1684338"/>
              <a:ext cx="579438" cy="2027237"/>
            </a:xfrm>
            <a:custGeom>
              <a:avLst/>
              <a:gdLst>
                <a:gd name="connsiteX0" fmla="*/ 261257 w 579664"/>
                <a:gd name="connsiteY0" fmla="*/ 1398815 h 2027465"/>
                <a:gd name="connsiteX1" fmla="*/ 263979 w 579664"/>
                <a:gd name="connsiteY1" fmla="*/ 2027465 h 2027465"/>
                <a:gd name="connsiteX2" fmla="*/ 487136 w 579664"/>
                <a:gd name="connsiteY2" fmla="*/ 1973036 h 2027465"/>
                <a:gd name="connsiteX3" fmla="*/ 489857 w 579664"/>
                <a:gd name="connsiteY3" fmla="*/ 1763486 h 2027465"/>
                <a:gd name="connsiteX4" fmla="*/ 498021 w 579664"/>
                <a:gd name="connsiteY4" fmla="*/ 1540329 h 2027465"/>
                <a:gd name="connsiteX5" fmla="*/ 508907 w 579664"/>
                <a:gd name="connsiteY5" fmla="*/ 1164772 h 2027465"/>
                <a:gd name="connsiteX6" fmla="*/ 506186 w 579664"/>
                <a:gd name="connsiteY6" fmla="*/ 990600 h 2027465"/>
                <a:gd name="connsiteX7" fmla="*/ 508907 w 579664"/>
                <a:gd name="connsiteY7" fmla="*/ 772886 h 2027465"/>
                <a:gd name="connsiteX8" fmla="*/ 508907 w 579664"/>
                <a:gd name="connsiteY8" fmla="*/ 642257 h 2027465"/>
                <a:gd name="connsiteX9" fmla="*/ 508907 w 579664"/>
                <a:gd name="connsiteY9" fmla="*/ 555172 h 2027465"/>
                <a:gd name="connsiteX10" fmla="*/ 511629 w 579664"/>
                <a:gd name="connsiteY10" fmla="*/ 500743 h 2027465"/>
                <a:gd name="connsiteX11" fmla="*/ 519793 w 579664"/>
                <a:gd name="connsiteY11" fmla="*/ 440872 h 2027465"/>
                <a:gd name="connsiteX12" fmla="*/ 547007 w 579664"/>
                <a:gd name="connsiteY12" fmla="*/ 345622 h 2027465"/>
                <a:gd name="connsiteX13" fmla="*/ 566057 w 579664"/>
                <a:gd name="connsiteY13" fmla="*/ 291193 h 2027465"/>
                <a:gd name="connsiteX14" fmla="*/ 579664 w 579664"/>
                <a:gd name="connsiteY14" fmla="*/ 236765 h 2027465"/>
                <a:gd name="connsiteX15" fmla="*/ 579664 w 579664"/>
                <a:gd name="connsiteY15" fmla="*/ 212272 h 2027465"/>
                <a:gd name="connsiteX16" fmla="*/ 579664 w 579664"/>
                <a:gd name="connsiteY16" fmla="*/ 195943 h 2027465"/>
                <a:gd name="connsiteX17" fmla="*/ 574221 w 579664"/>
                <a:gd name="connsiteY17" fmla="*/ 179615 h 2027465"/>
                <a:gd name="connsiteX18" fmla="*/ 555171 w 579664"/>
                <a:gd name="connsiteY18" fmla="*/ 152400 h 2027465"/>
                <a:gd name="connsiteX19" fmla="*/ 538843 w 579664"/>
                <a:gd name="connsiteY19" fmla="*/ 138793 h 2027465"/>
                <a:gd name="connsiteX20" fmla="*/ 519793 w 579664"/>
                <a:gd name="connsiteY20" fmla="*/ 122465 h 2027465"/>
                <a:gd name="connsiteX21" fmla="*/ 489857 w 579664"/>
                <a:gd name="connsiteY21" fmla="*/ 106136 h 2027465"/>
                <a:gd name="connsiteX22" fmla="*/ 451757 w 579664"/>
                <a:gd name="connsiteY22" fmla="*/ 92529 h 2027465"/>
                <a:gd name="connsiteX23" fmla="*/ 383721 w 579664"/>
                <a:gd name="connsiteY23" fmla="*/ 65315 h 2027465"/>
                <a:gd name="connsiteX24" fmla="*/ 280307 w 579664"/>
                <a:gd name="connsiteY24" fmla="*/ 32657 h 2027465"/>
                <a:gd name="connsiteX25" fmla="*/ 185057 w 579664"/>
                <a:gd name="connsiteY25" fmla="*/ 2722 h 2027465"/>
                <a:gd name="connsiteX26" fmla="*/ 149679 w 579664"/>
                <a:gd name="connsiteY26" fmla="*/ 0 h 2027465"/>
                <a:gd name="connsiteX27" fmla="*/ 65314 w 579664"/>
                <a:gd name="connsiteY27" fmla="*/ 0 h 2027465"/>
                <a:gd name="connsiteX28" fmla="*/ 29936 w 579664"/>
                <a:gd name="connsiteY28" fmla="*/ 0 h 2027465"/>
                <a:gd name="connsiteX29" fmla="*/ 16329 w 579664"/>
                <a:gd name="connsiteY29" fmla="*/ 0 h 2027465"/>
                <a:gd name="connsiteX30" fmla="*/ 5443 w 579664"/>
                <a:gd name="connsiteY30" fmla="*/ 0 h 2027465"/>
                <a:gd name="connsiteX31" fmla="*/ 0 w 579664"/>
                <a:gd name="connsiteY31" fmla="*/ 5443 h 2027465"/>
                <a:gd name="connsiteX32" fmla="*/ 5443 w 579664"/>
                <a:gd name="connsiteY32" fmla="*/ 21772 h 2027465"/>
                <a:gd name="connsiteX33" fmla="*/ 32657 w 579664"/>
                <a:gd name="connsiteY33" fmla="*/ 48986 h 2027465"/>
                <a:gd name="connsiteX34" fmla="*/ 100693 w 579664"/>
                <a:gd name="connsiteY34" fmla="*/ 92529 h 2027465"/>
                <a:gd name="connsiteX35" fmla="*/ 149679 w 579664"/>
                <a:gd name="connsiteY35" fmla="*/ 133350 h 2027465"/>
                <a:gd name="connsiteX36" fmla="*/ 193221 w 579664"/>
                <a:gd name="connsiteY36" fmla="*/ 182336 h 2027465"/>
                <a:gd name="connsiteX37" fmla="*/ 217714 w 579664"/>
                <a:gd name="connsiteY37" fmla="*/ 220436 h 2027465"/>
                <a:gd name="connsiteX38" fmla="*/ 228600 w 579664"/>
                <a:gd name="connsiteY38" fmla="*/ 293915 h 2027465"/>
                <a:gd name="connsiteX39" fmla="*/ 239486 w 579664"/>
                <a:gd name="connsiteY39" fmla="*/ 416379 h 2027465"/>
                <a:gd name="connsiteX40" fmla="*/ 239486 w 579664"/>
                <a:gd name="connsiteY40" fmla="*/ 625929 h 2027465"/>
                <a:gd name="connsiteX41" fmla="*/ 242207 w 579664"/>
                <a:gd name="connsiteY41" fmla="*/ 1047750 h 2027465"/>
                <a:gd name="connsiteX42" fmla="*/ 258536 w 579664"/>
                <a:gd name="connsiteY42" fmla="*/ 1219200 h 2027465"/>
                <a:gd name="connsiteX43" fmla="*/ 261257 w 579664"/>
                <a:gd name="connsiteY43" fmla="*/ 1347107 h 2027465"/>
                <a:gd name="connsiteX44" fmla="*/ 261257 w 579664"/>
                <a:gd name="connsiteY44" fmla="*/ 1398815 h 2027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9664" h="2027465">
                  <a:moveTo>
                    <a:pt x="261257" y="1398815"/>
                  </a:moveTo>
                  <a:cubicBezTo>
                    <a:pt x="262164" y="1608365"/>
                    <a:pt x="263072" y="1817915"/>
                    <a:pt x="263979" y="2027465"/>
                  </a:cubicBezTo>
                  <a:lnTo>
                    <a:pt x="487136" y="1973036"/>
                  </a:lnTo>
                  <a:lnTo>
                    <a:pt x="489857" y="1763486"/>
                  </a:lnTo>
                  <a:lnTo>
                    <a:pt x="498021" y="1540329"/>
                  </a:lnTo>
                  <a:lnTo>
                    <a:pt x="508907" y="1164772"/>
                  </a:lnTo>
                  <a:lnTo>
                    <a:pt x="506186" y="990600"/>
                  </a:lnTo>
                  <a:lnTo>
                    <a:pt x="508907" y="772886"/>
                  </a:lnTo>
                  <a:lnTo>
                    <a:pt x="508907" y="642257"/>
                  </a:lnTo>
                  <a:lnTo>
                    <a:pt x="508907" y="555172"/>
                  </a:lnTo>
                  <a:lnTo>
                    <a:pt x="511629" y="500743"/>
                  </a:lnTo>
                  <a:lnTo>
                    <a:pt x="519793" y="440872"/>
                  </a:lnTo>
                  <a:lnTo>
                    <a:pt x="547007" y="345622"/>
                  </a:lnTo>
                  <a:lnTo>
                    <a:pt x="566057" y="291193"/>
                  </a:lnTo>
                  <a:lnTo>
                    <a:pt x="579664" y="236765"/>
                  </a:lnTo>
                  <a:lnTo>
                    <a:pt x="579664" y="212272"/>
                  </a:lnTo>
                  <a:lnTo>
                    <a:pt x="579664" y="195943"/>
                  </a:lnTo>
                  <a:lnTo>
                    <a:pt x="574221" y="179615"/>
                  </a:lnTo>
                  <a:lnTo>
                    <a:pt x="555171" y="152400"/>
                  </a:lnTo>
                  <a:lnTo>
                    <a:pt x="538843" y="138793"/>
                  </a:lnTo>
                  <a:lnTo>
                    <a:pt x="519793" y="122465"/>
                  </a:lnTo>
                  <a:lnTo>
                    <a:pt x="489857" y="106136"/>
                  </a:lnTo>
                  <a:lnTo>
                    <a:pt x="451757" y="92529"/>
                  </a:lnTo>
                  <a:lnTo>
                    <a:pt x="383721" y="65315"/>
                  </a:lnTo>
                  <a:lnTo>
                    <a:pt x="280307" y="32657"/>
                  </a:lnTo>
                  <a:lnTo>
                    <a:pt x="185057" y="2722"/>
                  </a:lnTo>
                  <a:lnTo>
                    <a:pt x="149679" y="0"/>
                  </a:lnTo>
                  <a:lnTo>
                    <a:pt x="65314" y="0"/>
                  </a:lnTo>
                  <a:lnTo>
                    <a:pt x="29936" y="0"/>
                  </a:lnTo>
                  <a:lnTo>
                    <a:pt x="16329" y="0"/>
                  </a:lnTo>
                  <a:lnTo>
                    <a:pt x="5443" y="0"/>
                  </a:lnTo>
                  <a:lnTo>
                    <a:pt x="0" y="5443"/>
                  </a:lnTo>
                  <a:lnTo>
                    <a:pt x="5443" y="21772"/>
                  </a:lnTo>
                  <a:lnTo>
                    <a:pt x="32657" y="48986"/>
                  </a:lnTo>
                  <a:lnTo>
                    <a:pt x="100693" y="92529"/>
                  </a:lnTo>
                  <a:lnTo>
                    <a:pt x="149679" y="133350"/>
                  </a:lnTo>
                  <a:lnTo>
                    <a:pt x="193221" y="182336"/>
                  </a:lnTo>
                  <a:lnTo>
                    <a:pt x="217714" y="220436"/>
                  </a:lnTo>
                  <a:lnTo>
                    <a:pt x="228600" y="293915"/>
                  </a:lnTo>
                  <a:lnTo>
                    <a:pt x="239486" y="416379"/>
                  </a:lnTo>
                  <a:lnTo>
                    <a:pt x="239486" y="625929"/>
                  </a:lnTo>
                  <a:lnTo>
                    <a:pt x="242207" y="1047750"/>
                  </a:lnTo>
                  <a:lnTo>
                    <a:pt x="258536" y="1219200"/>
                  </a:lnTo>
                  <a:lnTo>
                    <a:pt x="261257" y="1347107"/>
                  </a:lnTo>
                  <a:lnTo>
                    <a:pt x="261257" y="13988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6">
              <a:extLst>
                <a:ext uri="{FF2B5EF4-FFF2-40B4-BE49-F238E27FC236}">
                  <a16:creationId xmlns:a16="http://schemas.microsoft.com/office/drawing/2014/main" id="{7B97E83A-7899-4964-BEF2-8AAFE3F106FA}"/>
                </a:ext>
              </a:extLst>
            </p:cNvPr>
            <p:cNvSpPr/>
            <p:nvPr/>
          </p:nvSpPr>
          <p:spPr>
            <a:xfrm>
              <a:off x="4791075" y="3448050"/>
              <a:ext cx="2257425" cy="514350"/>
            </a:xfrm>
            <a:custGeom>
              <a:avLst/>
              <a:gdLst>
                <a:gd name="connsiteX0" fmla="*/ 1612106 w 2257425"/>
                <a:gd name="connsiteY0" fmla="*/ 80963 h 514350"/>
                <a:gd name="connsiteX1" fmla="*/ 1452563 w 2257425"/>
                <a:gd name="connsiteY1" fmla="*/ 100013 h 514350"/>
                <a:gd name="connsiteX2" fmla="*/ 1283494 w 2257425"/>
                <a:gd name="connsiteY2" fmla="*/ 121444 h 514350"/>
                <a:gd name="connsiteX3" fmla="*/ 1173956 w 2257425"/>
                <a:gd name="connsiteY3" fmla="*/ 135731 h 514350"/>
                <a:gd name="connsiteX4" fmla="*/ 952500 w 2257425"/>
                <a:gd name="connsiteY4" fmla="*/ 183356 h 514350"/>
                <a:gd name="connsiteX5" fmla="*/ 859631 w 2257425"/>
                <a:gd name="connsiteY5" fmla="*/ 207169 h 514350"/>
                <a:gd name="connsiteX6" fmla="*/ 762000 w 2257425"/>
                <a:gd name="connsiteY6" fmla="*/ 228600 h 514350"/>
                <a:gd name="connsiteX7" fmla="*/ 597694 w 2257425"/>
                <a:gd name="connsiteY7" fmla="*/ 257175 h 514350"/>
                <a:gd name="connsiteX8" fmla="*/ 416719 w 2257425"/>
                <a:gd name="connsiteY8" fmla="*/ 283369 h 514350"/>
                <a:gd name="connsiteX9" fmla="*/ 354806 w 2257425"/>
                <a:gd name="connsiteY9" fmla="*/ 292894 h 514350"/>
                <a:gd name="connsiteX10" fmla="*/ 295275 w 2257425"/>
                <a:gd name="connsiteY10" fmla="*/ 292894 h 514350"/>
                <a:gd name="connsiteX11" fmla="*/ 238125 w 2257425"/>
                <a:gd name="connsiteY11" fmla="*/ 283369 h 514350"/>
                <a:gd name="connsiteX12" fmla="*/ 147638 w 2257425"/>
                <a:gd name="connsiteY12" fmla="*/ 257175 h 514350"/>
                <a:gd name="connsiteX13" fmla="*/ 57150 w 2257425"/>
                <a:gd name="connsiteY13" fmla="*/ 221456 h 514350"/>
                <a:gd name="connsiteX14" fmla="*/ 23813 w 2257425"/>
                <a:gd name="connsiteY14" fmla="*/ 209550 h 514350"/>
                <a:gd name="connsiteX15" fmla="*/ 7144 w 2257425"/>
                <a:gd name="connsiteY15" fmla="*/ 211931 h 514350"/>
                <a:gd name="connsiteX16" fmla="*/ 0 w 2257425"/>
                <a:gd name="connsiteY16" fmla="*/ 216694 h 514350"/>
                <a:gd name="connsiteX17" fmla="*/ 0 w 2257425"/>
                <a:gd name="connsiteY17" fmla="*/ 233363 h 514350"/>
                <a:gd name="connsiteX18" fmla="*/ 9525 w 2257425"/>
                <a:gd name="connsiteY18" fmla="*/ 257175 h 514350"/>
                <a:gd name="connsiteX19" fmla="*/ 40481 w 2257425"/>
                <a:gd name="connsiteY19" fmla="*/ 288131 h 514350"/>
                <a:gd name="connsiteX20" fmla="*/ 161925 w 2257425"/>
                <a:gd name="connsiteY20" fmla="*/ 369094 h 514350"/>
                <a:gd name="connsiteX21" fmla="*/ 271463 w 2257425"/>
                <a:gd name="connsiteY21" fmla="*/ 435769 h 514350"/>
                <a:gd name="connsiteX22" fmla="*/ 335756 w 2257425"/>
                <a:gd name="connsiteY22" fmla="*/ 471488 h 514350"/>
                <a:gd name="connsiteX23" fmla="*/ 397669 w 2257425"/>
                <a:gd name="connsiteY23" fmla="*/ 497681 h 514350"/>
                <a:gd name="connsiteX24" fmla="*/ 426244 w 2257425"/>
                <a:gd name="connsiteY24" fmla="*/ 504825 h 514350"/>
                <a:gd name="connsiteX25" fmla="*/ 473869 w 2257425"/>
                <a:gd name="connsiteY25" fmla="*/ 514350 h 514350"/>
                <a:gd name="connsiteX26" fmla="*/ 519113 w 2257425"/>
                <a:gd name="connsiteY26" fmla="*/ 511969 h 514350"/>
                <a:gd name="connsiteX27" fmla="*/ 542925 w 2257425"/>
                <a:gd name="connsiteY27" fmla="*/ 500063 h 514350"/>
                <a:gd name="connsiteX28" fmla="*/ 552450 w 2257425"/>
                <a:gd name="connsiteY28" fmla="*/ 490538 h 514350"/>
                <a:gd name="connsiteX29" fmla="*/ 664369 w 2257425"/>
                <a:gd name="connsiteY29" fmla="*/ 450056 h 514350"/>
                <a:gd name="connsiteX30" fmla="*/ 807244 w 2257425"/>
                <a:gd name="connsiteY30" fmla="*/ 404813 h 514350"/>
                <a:gd name="connsiteX31" fmla="*/ 945356 w 2257425"/>
                <a:gd name="connsiteY31" fmla="*/ 369094 h 514350"/>
                <a:gd name="connsiteX32" fmla="*/ 1062038 w 2257425"/>
                <a:gd name="connsiteY32" fmla="*/ 345281 h 514350"/>
                <a:gd name="connsiteX33" fmla="*/ 1197769 w 2257425"/>
                <a:gd name="connsiteY33" fmla="*/ 326231 h 514350"/>
                <a:gd name="connsiteX34" fmla="*/ 1383506 w 2257425"/>
                <a:gd name="connsiteY34" fmla="*/ 311944 h 514350"/>
                <a:gd name="connsiteX35" fmla="*/ 1538288 w 2257425"/>
                <a:gd name="connsiteY35" fmla="*/ 302419 h 514350"/>
                <a:gd name="connsiteX36" fmla="*/ 1735931 w 2257425"/>
                <a:gd name="connsiteY36" fmla="*/ 292894 h 514350"/>
                <a:gd name="connsiteX37" fmla="*/ 1926431 w 2257425"/>
                <a:gd name="connsiteY37" fmla="*/ 290513 h 514350"/>
                <a:gd name="connsiteX38" fmla="*/ 2126456 w 2257425"/>
                <a:gd name="connsiteY38" fmla="*/ 290513 h 514350"/>
                <a:gd name="connsiteX39" fmla="*/ 2176463 w 2257425"/>
                <a:gd name="connsiteY39" fmla="*/ 278606 h 514350"/>
                <a:gd name="connsiteX40" fmla="*/ 2212181 w 2257425"/>
                <a:gd name="connsiteY40" fmla="*/ 264319 h 514350"/>
                <a:gd name="connsiteX41" fmla="*/ 2238375 w 2257425"/>
                <a:gd name="connsiteY41" fmla="*/ 247650 h 514350"/>
                <a:gd name="connsiteX42" fmla="*/ 2247900 w 2257425"/>
                <a:gd name="connsiteY42" fmla="*/ 235744 h 514350"/>
                <a:gd name="connsiteX43" fmla="*/ 2255044 w 2257425"/>
                <a:gd name="connsiteY43" fmla="*/ 219075 h 514350"/>
                <a:gd name="connsiteX44" fmla="*/ 2257425 w 2257425"/>
                <a:gd name="connsiteY44" fmla="*/ 204788 h 514350"/>
                <a:gd name="connsiteX45" fmla="*/ 2252663 w 2257425"/>
                <a:gd name="connsiteY45" fmla="*/ 188119 h 514350"/>
                <a:gd name="connsiteX46" fmla="*/ 2240756 w 2257425"/>
                <a:gd name="connsiteY46" fmla="*/ 169069 h 514350"/>
                <a:gd name="connsiteX47" fmla="*/ 2197894 w 2257425"/>
                <a:gd name="connsiteY47" fmla="*/ 126206 h 514350"/>
                <a:gd name="connsiteX48" fmla="*/ 2178844 w 2257425"/>
                <a:gd name="connsiteY48" fmla="*/ 111919 h 514350"/>
                <a:gd name="connsiteX49" fmla="*/ 2114550 w 2257425"/>
                <a:gd name="connsiteY49" fmla="*/ 85725 h 514350"/>
                <a:gd name="connsiteX50" fmla="*/ 1976438 w 2257425"/>
                <a:gd name="connsiteY50" fmla="*/ 40481 h 514350"/>
                <a:gd name="connsiteX51" fmla="*/ 1852613 w 2257425"/>
                <a:gd name="connsiteY51" fmla="*/ 0 h 514350"/>
                <a:gd name="connsiteX52" fmla="*/ 1845469 w 2257425"/>
                <a:gd name="connsiteY52" fmla="*/ 0 h 514350"/>
                <a:gd name="connsiteX53" fmla="*/ 1824038 w 2257425"/>
                <a:gd name="connsiteY53" fmla="*/ 7144 h 514350"/>
                <a:gd name="connsiteX54" fmla="*/ 1774031 w 2257425"/>
                <a:gd name="connsiteY54" fmla="*/ 30956 h 514350"/>
                <a:gd name="connsiteX55" fmla="*/ 1714500 w 2257425"/>
                <a:gd name="connsiteY55" fmla="*/ 66675 h 514350"/>
                <a:gd name="connsiteX56" fmla="*/ 1612106 w 2257425"/>
                <a:gd name="connsiteY56" fmla="*/ 809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7425" h="514350">
                  <a:moveTo>
                    <a:pt x="1612106" y="80963"/>
                  </a:moveTo>
                  <a:lnTo>
                    <a:pt x="1452563" y="100013"/>
                  </a:lnTo>
                  <a:lnTo>
                    <a:pt x="1283494" y="121444"/>
                  </a:lnTo>
                  <a:lnTo>
                    <a:pt x="1173956" y="135731"/>
                  </a:lnTo>
                  <a:lnTo>
                    <a:pt x="952500" y="183356"/>
                  </a:lnTo>
                  <a:lnTo>
                    <a:pt x="859631" y="207169"/>
                  </a:lnTo>
                  <a:lnTo>
                    <a:pt x="762000" y="228600"/>
                  </a:lnTo>
                  <a:lnTo>
                    <a:pt x="597694" y="257175"/>
                  </a:lnTo>
                  <a:lnTo>
                    <a:pt x="416719" y="283369"/>
                  </a:lnTo>
                  <a:lnTo>
                    <a:pt x="354806" y="292894"/>
                  </a:lnTo>
                  <a:lnTo>
                    <a:pt x="295275" y="292894"/>
                  </a:lnTo>
                  <a:lnTo>
                    <a:pt x="238125" y="283369"/>
                  </a:lnTo>
                  <a:lnTo>
                    <a:pt x="147638" y="257175"/>
                  </a:lnTo>
                  <a:lnTo>
                    <a:pt x="57150" y="221456"/>
                  </a:lnTo>
                  <a:lnTo>
                    <a:pt x="23813" y="209550"/>
                  </a:lnTo>
                  <a:lnTo>
                    <a:pt x="7144" y="211931"/>
                  </a:lnTo>
                  <a:lnTo>
                    <a:pt x="0" y="216694"/>
                  </a:lnTo>
                  <a:lnTo>
                    <a:pt x="0" y="233363"/>
                  </a:lnTo>
                  <a:lnTo>
                    <a:pt x="9525" y="257175"/>
                  </a:lnTo>
                  <a:lnTo>
                    <a:pt x="40481" y="288131"/>
                  </a:lnTo>
                  <a:lnTo>
                    <a:pt x="161925" y="369094"/>
                  </a:lnTo>
                  <a:lnTo>
                    <a:pt x="271463" y="435769"/>
                  </a:lnTo>
                  <a:lnTo>
                    <a:pt x="335756" y="471488"/>
                  </a:lnTo>
                  <a:lnTo>
                    <a:pt x="397669" y="497681"/>
                  </a:lnTo>
                  <a:lnTo>
                    <a:pt x="426244" y="504825"/>
                  </a:lnTo>
                  <a:lnTo>
                    <a:pt x="473869" y="514350"/>
                  </a:lnTo>
                  <a:lnTo>
                    <a:pt x="519113" y="511969"/>
                  </a:lnTo>
                  <a:lnTo>
                    <a:pt x="542925" y="500063"/>
                  </a:lnTo>
                  <a:lnTo>
                    <a:pt x="552450" y="490538"/>
                  </a:lnTo>
                  <a:lnTo>
                    <a:pt x="664369" y="450056"/>
                  </a:lnTo>
                  <a:lnTo>
                    <a:pt x="807244" y="404813"/>
                  </a:lnTo>
                  <a:lnTo>
                    <a:pt x="945356" y="369094"/>
                  </a:lnTo>
                  <a:lnTo>
                    <a:pt x="1062038" y="345281"/>
                  </a:lnTo>
                  <a:lnTo>
                    <a:pt x="1197769" y="326231"/>
                  </a:lnTo>
                  <a:lnTo>
                    <a:pt x="1383506" y="311944"/>
                  </a:lnTo>
                  <a:lnTo>
                    <a:pt x="1538288" y="302419"/>
                  </a:lnTo>
                  <a:lnTo>
                    <a:pt x="1735931" y="292894"/>
                  </a:lnTo>
                  <a:lnTo>
                    <a:pt x="1926431" y="290513"/>
                  </a:lnTo>
                  <a:lnTo>
                    <a:pt x="2126456" y="290513"/>
                  </a:lnTo>
                  <a:lnTo>
                    <a:pt x="2176463" y="278606"/>
                  </a:lnTo>
                  <a:lnTo>
                    <a:pt x="2212181" y="264319"/>
                  </a:lnTo>
                  <a:lnTo>
                    <a:pt x="2238375" y="247650"/>
                  </a:lnTo>
                  <a:lnTo>
                    <a:pt x="2247900" y="235744"/>
                  </a:lnTo>
                  <a:lnTo>
                    <a:pt x="2255044" y="219075"/>
                  </a:lnTo>
                  <a:lnTo>
                    <a:pt x="2257425" y="204788"/>
                  </a:lnTo>
                  <a:lnTo>
                    <a:pt x="2252663" y="188119"/>
                  </a:lnTo>
                  <a:lnTo>
                    <a:pt x="2240756" y="169069"/>
                  </a:lnTo>
                  <a:lnTo>
                    <a:pt x="2197894" y="126206"/>
                  </a:lnTo>
                  <a:lnTo>
                    <a:pt x="2178844" y="111919"/>
                  </a:lnTo>
                  <a:lnTo>
                    <a:pt x="2114550" y="85725"/>
                  </a:lnTo>
                  <a:lnTo>
                    <a:pt x="1976438" y="40481"/>
                  </a:lnTo>
                  <a:lnTo>
                    <a:pt x="1852613" y="0"/>
                  </a:lnTo>
                  <a:lnTo>
                    <a:pt x="1845469" y="0"/>
                  </a:lnTo>
                  <a:lnTo>
                    <a:pt x="1824038" y="7144"/>
                  </a:lnTo>
                  <a:lnTo>
                    <a:pt x="1774031" y="30956"/>
                  </a:lnTo>
                  <a:lnTo>
                    <a:pt x="1714500" y="66675"/>
                  </a:lnTo>
                  <a:lnTo>
                    <a:pt x="1612106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4">
              <a:extLst>
                <a:ext uri="{FF2B5EF4-FFF2-40B4-BE49-F238E27FC236}">
                  <a16:creationId xmlns:a16="http://schemas.microsoft.com/office/drawing/2014/main" id="{F72C7C56-FBDE-49CF-993D-442CEE925193}"/>
                </a:ext>
              </a:extLst>
            </p:cNvPr>
            <p:cNvSpPr/>
            <p:nvPr/>
          </p:nvSpPr>
          <p:spPr>
            <a:xfrm>
              <a:off x="6767513" y="4960938"/>
              <a:ext cx="768350" cy="815975"/>
            </a:xfrm>
            <a:custGeom>
              <a:avLst/>
              <a:gdLst>
                <a:gd name="connsiteX0" fmla="*/ 252412 w 769143"/>
                <a:gd name="connsiteY0" fmla="*/ 264319 h 816769"/>
                <a:gd name="connsiteX1" fmla="*/ 388143 w 769143"/>
                <a:gd name="connsiteY1" fmla="*/ 416719 h 816769"/>
                <a:gd name="connsiteX2" fmla="*/ 476250 w 769143"/>
                <a:gd name="connsiteY2" fmla="*/ 514350 h 816769"/>
                <a:gd name="connsiteX3" fmla="*/ 545306 w 769143"/>
                <a:gd name="connsiteY3" fmla="*/ 590550 h 816769"/>
                <a:gd name="connsiteX4" fmla="*/ 640556 w 769143"/>
                <a:gd name="connsiteY4" fmla="*/ 676275 h 816769"/>
                <a:gd name="connsiteX5" fmla="*/ 690562 w 769143"/>
                <a:gd name="connsiteY5" fmla="*/ 719137 h 816769"/>
                <a:gd name="connsiteX6" fmla="*/ 714375 w 769143"/>
                <a:gd name="connsiteY6" fmla="*/ 740569 h 816769"/>
                <a:gd name="connsiteX7" fmla="*/ 747712 w 769143"/>
                <a:gd name="connsiteY7" fmla="*/ 771525 h 816769"/>
                <a:gd name="connsiteX8" fmla="*/ 769143 w 769143"/>
                <a:gd name="connsiteY8" fmla="*/ 816769 h 816769"/>
                <a:gd name="connsiteX9" fmla="*/ 80962 w 769143"/>
                <a:gd name="connsiteY9" fmla="*/ 673894 h 816769"/>
                <a:gd name="connsiteX10" fmla="*/ 133350 w 769143"/>
                <a:gd name="connsiteY10" fmla="*/ 676275 h 816769"/>
                <a:gd name="connsiteX11" fmla="*/ 166687 w 769143"/>
                <a:gd name="connsiteY11" fmla="*/ 673894 h 816769"/>
                <a:gd name="connsiteX12" fmla="*/ 188118 w 769143"/>
                <a:gd name="connsiteY12" fmla="*/ 669131 h 816769"/>
                <a:gd name="connsiteX13" fmla="*/ 202406 w 769143"/>
                <a:gd name="connsiteY13" fmla="*/ 659606 h 816769"/>
                <a:gd name="connsiteX14" fmla="*/ 214312 w 769143"/>
                <a:gd name="connsiteY14" fmla="*/ 642937 h 816769"/>
                <a:gd name="connsiteX15" fmla="*/ 214312 w 769143"/>
                <a:gd name="connsiteY15" fmla="*/ 621506 h 816769"/>
                <a:gd name="connsiteX16" fmla="*/ 214312 w 769143"/>
                <a:gd name="connsiteY16" fmla="*/ 607219 h 816769"/>
                <a:gd name="connsiteX17" fmla="*/ 207168 w 769143"/>
                <a:gd name="connsiteY17" fmla="*/ 576262 h 816769"/>
                <a:gd name="connsiteX18" fmla="*/ 188118 w 769143"/>
                <a:gd name="connsiteY18" fmla="*/ 521494 h 816769"/>
                <a:gd name="connsiteX19" fmla="*/ 147637 w 769143"/>
                <a:gd name="connsiteY19" fmla="*/ 416719 h 816769"/>
                <a:gd name="connsiteX20" fmla="*/ 102393 w 769143"/>
                <a:gd name="connsiteY20" fmla="*/ 302419 h 816769"/>
                <a:gd name="connsiteX21" fmla="*/ 23812 w 769143"/>
                <a:gd name="connsiteY21" fmla="*/ 102394 h 816769"/>
                <a:gd name="connsiteX22" fmla="*/ 4762 w 769143"/>
                <a:gd name="connsiteY22" fmla="*/ 52387 h 816769"/>
                <a:gd name="connsiteX23" fmla="*/ 0 w 769143"/>
                <a:gd name="connsiteY23" fmla="*/ 21431 h 816769"/>
                <a:gd name="connsiteX24" fmla="*/ 2381 w 769143"/>
                <a:gd name="connsiteY24" fmla="*/ 4762 h 816769"/>
                <a:gd name="connsiteX25" fmla="*/ 9525 w 769143"/>
                <a:gd name="connsiteY25" fmla="*/ 0 h 816769"/>
                <a:gd name="connsiteX26" fmla="*/ 21431 w 769143"/>
                <a:gd name="connsiteY26" fmla="*/ 2381 h 816769"/>
                <a:gd name="connsiteX27" fmla="*/ 38100 w 769143"/>
                <a:gd name="connsiteY27" fmla="*/ 14287 h 816769"/>
                <a:gd name="connsiteX28" fmla="*/ 92868 w 769143"/>
                <a:gd name="connsiteY28" fmla="*/ 76200 h 816769"/>
                <a:gd name="connsiteX29" fmla="*/ 252412 w 769143"/>
                <a:gd name="connsiteY29" fmla="*/ 2643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9143" h="816769">
                  <a:moveTo>
                    <a:pt x="252412" y="264319"/>
                  </a:moveTo>
                  <a:lnTo>
                    <a:pt x="388143" y="416719"/>
                  </a:lnTo>
                  <a:lnTo>
                    <a:pt x="476250" y="514350"/>
                  </a:lnTo>
                  <a:lnTo>
                    <a:pt x="545306" y="590550"/>
                  </a:lnTo>
                  <a:lnTo>
                    <a:pt x="640556" y="676275"/>
                  </a:lnTo>
                  <a:lnTo>
                    <a:pt x="690562" y="719137"/>
                  </a:lnTo>
                  <a:lnTo>
                    <a:pt x="714375" y="740569"/>
                  </a:lnTo>
                  <a:lnTo>
                    <a:pt x="747712" y="771525"/>
                  </a:lnTo>
                  <a:lnTo>
                    <a:pt x="769143" y="816769"/>
                  </a:lnTo>
                  <a:lnTo>
                    <a:pt x="80962" y="673894"/>
                  </a:lnTo>
                  <a:lnTo>
                    <a:pt x="133350" y="676275"/>
                  </a:lnTo>
                  <a:lnTo>
                    <a:pt x="166687" y="673894"/>
                  </a:lnTo>
                  <a:lnTo>
                    <a:pt x="188118" y="669131"/>
                  </a:lnTo>
                  <a:lnTo>
                    <a:pt x="202406" y="659606"/>
                  </a:lnTo>
                  <a:lnTo>
                    <a:pt x="214312" y="642937"/>
                  </a:lnTo>
                  <a:lnTo>
                    <a:pt x="214312" y="621506"/>
                  </a:lnTo>
                  <a:lnTo>
                    <a:pt x="214312" y="607219"/>
                  </a:lnTo>
                  <a:lnTo>
                    <a:pt x="207168" y="576262"/>
                  </a:lnTo>
                  <a:lnTo>
                    <a:pt x="188118" y="521494"/>
                  </a:lnTo>
                  <a:lnTo>
                    <a:pt x="147637" y="416719"/>
                  </a:lnTo>
                  <a:lnTo>
                    <a:pt x="102393" y="302419"/>
                  </a:lnTo>
                  <a:lnTo>
                    <a:pt x="23812" y="102394"/>
                  </a:lnTo>
                  <a:lnTo>
                    <a:pt x="4762" y="52387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1431" y="2381"/>
                  </a:lnTo>
                  <a:lnTo>
                    <a:pt x="38100" y="14287"/>
                  </a:lnTo>
                  <a:lnTo>
                    <a:pt x="92868" y="76200"/>
                  </a:lnTo>
                  <a:lnTo>
                    <a:pt x="252412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4">
              <a:extLst>
                <a:ext uri="{FF2B5EF4-FFF2-40B4-BE49-F238E27FC236}">
                  <a16:creationId xmlns:a16="http://schemas.microsoft.com/office/drawing/2014/main" id="{6CD9ACE8-1CA4-4476-8957-C3DBFA0D3A77}"/>
                </a:ext>
              </a:extLst>
            </p:cNvPr>
            <p:cNvSpPr/>
            <p:nvPr/>
          </p:nvSpPr>
          <p:spPr>
            <a:xfrm>
              <a:off x="5973763" y="4343400"/>
              <a:ext cx="493712" cy="487363"/>
            </a:xfrm>
            <a:custGeom>
              <a:avLst/>
              <a:gdLst>
                <a:gd name="connsiteX0" fmla="*/ 428625 w 492919"/>
                <a:gd name="connsiteY0" fmla="*/ 161925 h 488156"/>
                <a:gd name="connsiteX1" fmla="*/ 366713 w 492919"/>
                <a:gd name="connsiteY1" fmla="*/ 250031 h 488156"/>
                <a:gd name="connsiteX2" fmla="*/ 338138 w 492919"/>
                <a:gd name="connsiteY2" fmla="*/ 292894 h 488156"/>
                <a:gd name="connsiteX3" fmla="*/ 323850 w 492919"/>
                <a:gd name="connsiteY3" fmla="*/ 323850 h 488156"/>
                <a:gd name="connsiteX4" fmla="*/ 316707 w 492919"/>
                <a:gd name="connsiteY4" fmla="*/ 345281 h 488156"/>
                <a:gd name="connsiteX5" fmla="*/ 311944 w 492919"/>
                <a:gd name="connsiteY5" fmla="*/ 369094 h 488156"/>
                <a:gd name="connsiteX6" fmla="*/ 311944 w 492919"/>
                <a:gd name="connsiteY6" fmla="*/ 390525 h 488156"/>
                <a:gd name="connsiteX7" fmla="*/ 302419 w 492919"/>
                <a:gd name="connsiteY7" fmla="*/ 442913 h 488156"/>
                <a:gd name="connsiteX8" fmla="*/ 280988 w 492919"/>
                <a:gd name="connsiteY8" fmla="*/ 488156 h 488156"/>
                <a:gd name="connsiteX9" fmla="*/ 0 w 492919"/>
                <a:gd name="connsiteY9" fmla="*/ 0 h 488156"/>
                <a:gd name="connsiteX10" fmla="*/ 69057 w 492919"/>
                <a:gd name="connsiteY10" fmla="*/ 45244 h 488156"/>
                <a:gd name="connsiteX11" fmla="*/ 100013 w 492919"/>
                <a:gd name="connsiteY11" fmla="*/ 59531 h 488156"/>
                <a:gd name="connsiteX12" fmla="*/ 150019 w 492919"/>
                <a:gd name="connsiteY12" fmla="*/ 76200 h 488156"/>
                <a:gd name="connsiteX13" fmla="*/ 197644 w 492919"/>
                <a:gd name="connsiteY13" fmla="*/ 85725 h 488156"/>
                <a:gd name="connsiteX14" fmla="*/ 245269 w 492919"/>
                <a:gd name="connsiteY14" fmla="*/ 83344 h 488156"/>
                <a:gd name="connsiteX15" fmla="*/ 342900 w 492919"/>
                <a:gd name="connsiteY15" fmla="*/ 64294 h 488156"/>
                <a:gd name="connsiteX16" fmla="*/ 440532 w 492919"/>
                <a:gd name="connsiteY16" fmla="*/ 42863 h 488156"/>
                <a:gd name="connsiteX17" fmla="*/ 461963 w 492919"/>
                <a:gd name="connsiteY17" fmla="*/ 38100 h 488156"/>
                <a:gd name="connsiteX18" fmla="*/ 476250 w 492919"/>
                <a:gd name="connsiteY18" fmla="*/ 35719 h 488156"/>
                <a:gd name="connsiteX19" fmla="*/ 485775 w 492919"/>
                <a:gd name="connsiteY19" fmla="*/ 40481 h 488156"/>
                <a:gd name="connsiteX20" fmla="*/ 490538 w 492919"/>
                <a:gd name="connsiteY20" fmla="*/ 47625 h 488156"/>
                <a:gd name="connsiteX21" fmla="*/ 492919 w 492919"/>
                <a:gd name="connsiteY21" fmla="*/ 69056 h 488156"/>
                <a:gd name="connsiteX22" fmla="*/ 481013 w 492919"/>
                <a:gd name="connsiteY22" fmla="*/ 90488 h 488156"/>
                <a:gd name="connsiteX23" fmla="*/ 428625 w 492919"/>
                <a:gd name="connsiteY23" fmla="*/ 161925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2919" h="488156">
                  <a:moveTo>
                    <a:pt x="428625" y="161925"/>
                  </a:moveTo>
                  <a:lnTo>
                    <a:pt x="366713" y="250031"/>
                  </a:lnTo>
                  <a:lnTo>
                    <a:pt x="338138" y="292894"/>
                  </a:lnTo>
                  <a:lnTo>
                    <a:pt x="323850" y="323850"/>
                  </a:lnTo>
                  <a:lnTo>
                    <a:pt x="316707" y="345281"/>
                  </a:lnTo>
                  <a:lnTo>
                    <a:pt x="311944" y="369094"/>
                  </a:lnTo>
                  <a:lnTo>
                    <a:pt x="311944" y="390525"/>
                  </a:lnTo>
                  <a:lnTo>
                    <a:pt x="302419" y="442913"/>
                  </a:lnTo>
                  <a:lnTo>
                    <a:pt x="280988" y="488156"/>
                  </a:lnTo>
                  <a:lnTo>
                    <a:pt x="0" y="0"/>
                  </a:lnTo>
                  <a:lnTo>
                    <a:pt x="69057" y="45244"/>
                  </a:lnTo>
                  <a:lnTo>
                    <a:pt x="100013" y="59531"/>
                  </a:lnTo>
                  <a:lnTo>
                    <a:pt x="150019" y="76200"/>
                  </a:lnTo>
                  <a:lnTo>
                    <a:pt x="197644" y="85725"/>
                  </a:lnTo>
                  <a:lnTo>
                    <a:pt x="245269" y="83344"/>
                  </a:lnTo>
                  <a:lnTo>
                    <a:pt x="342900" y="64294"/>
                  </a:lnTo>
                  <a:lnTo>
                    <a:pt x="440532" y="42863"/>
                  </a:lnTo>
                  <a:lnTo>
                    <a:pt x="461963" y="38100"/>
                  </a:lnTo>
                  <a:lnTo>
                    <a:pt x="476250" y="35719"/>
                  </a:lnTo>
                  <a:lnTo>
                    <a:pt x="485775" y="40481"/>
                  </a:lnTo>
                  <a:lnTo>
                    <a:pt x="490538" y="47625"/>
                  </a:lnTo>
                  <a:lnTo>
                    <a:pt x="492919" y="69056"/>
                  </a:lnTo>
                  <a:lnTo>
                    <a:pt x="481013" y="90488"/>
                  </a:lnTo>
                  <a:lnTo>
                    <a:pt x="428625" y="161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FC20A99D-88F4-4270-87B4-06CB43F536F1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31938"/>
            <a:ext cx="4983163" cy="4267200"/>
            <a:chOff x="2409825" y="1531938"/>
            <a:chExt cx="4983163" cy="4267200"/>
          </a:xfrm>
        </p:grpSpPr>
        <p:sp>
          <p:nvSpPr>
            <p:cNvPr id="36" name="フリーフォーム 95">
              <a:extLst>
                <a:ext uri="{FF2B5EF4-FFF2-40B4-BE49-F238E27FC236}">
                  <a16:creationId xmlns:a16="http://schemas.microsoft.com/office/drawing/2014/main" id="{5CD11416-D3C5-4C80-9735-3D5EB8DB2775}"/>
                </a:ext>
              </a:extLst>
            </p:cNvPr>
            <p:cNvSpPr/>
            <p:nvPr/>
          </p:nvSpPr>
          <p:spPr>
            <a:xfrm>
              <a:off x="2941638" y="1585913"/>
              <a:ext cx="1116012" cy="504825"/>
            </a:xfrm>
            <a:custGeom>
              <a:avLst/>
              <a:gdLst>
                <a:gd name="connsiteX0" fmla="*/ 711994 w 1116806"/>
                <a:gd name="connsiteY0" fmla="*/ 185737 h 504825"/>
                <a:gd name="connsiteX1" fmla="*/ 592931 w 1116806"/>
                <a:gd name="connsiteY1" fmla="*/ 164306 h 504825"/>
                <a:gd name="connsiteX2" fmla="*/ 473869 w 1116806"/>
                <a:gd name="connsiteY2" fmla="*/ 140493 h 504825"/>
                <a:gd name="connsiteX3" fmla="*/ 371475 w 1116806"/>
                <a:gd name="connsiteY3" fmla="*/ 114300 h 504825"/>
                <a:gd name="connsiteX4" fmla="*/ 266700 w 1116806"/>
                <a:gd name="connsiteY4" fmla="*/ 85725 h 504825"/>
                <a:gd name="connsiteX5" fmla="*/ 169069 w 1116806"/>
                <a:gd name="connsiteY5" fmla="*/ 54768 h 504825"/>
                <a:gd name="connsiteX6" fmla="*/ 66675 w 1116806"/>
                <a:gd name="connsiteY6" fmla="*/ 14287 h 504825"/>
                <a:gd name="connsiteX7" fmla="*/ 38100 w 1116806"/>
                <a:gd name="connsiteY7" fmla="*/ 2381 h 504825"/>
                <a:gd name="connsiteX8" fmla="*/ 26194 w 1116806"/>
                <a:gd name="connsiteY8" fmla="*/ 0 h 504825"/>
                <a:gd name="connsiteX9" fmla="*/ 14287 w 1116806"/>
                <a:gd name="connsiteY9" fmla="*/ 0 h 504825"/>
                <a:gd name="connsiteX10" fmla="*/ 4762 w 1116806"/>
                <a:gd name="connsiteY10" fmla="*/ 2381 h 504825"/>
                <a:gd name="connsiteX11" fmla="*/ 0 w 1116806"/>
                <a:gd name="connsiteY11" fmla="*/ 16668 h 504825"/>
                <a:gd name="connsiteX12" fmla="*/ 9525 w 1116806"/>
                <a:gd name="connsiteY12" fmla="*/ 45243 h 504825"/>
                <a:gd name="connsiteX13" fmla="*/ 33337 w 1116806"/>
                <a:gd name="connsiteY13" fmla="*/ 78581 h 504825"/>
                <a:gd name="connsiteX14" fmla="*/ 76200 w 1116806"/>
                <a:gd name="connsiteY14" fmla="*/ 123825 h 504825"/>
                <a:gd name="connsiteX15" fmla="*/ 147637 w 1116806"/>
                <a:gd name="connsiteY15" fmla="*/ 180975 h 504825"/>
                <a:gd name="connsiteX16" fmla="*/ 230981 w 1116806"/>
                <a:gd name="connsiteY16" fmla="*/ 235743 h 504825"/>
                <a:gd name="connsiteX17" fmla="*/ 302419 w 1116806"/>
                <a:gd name="connsiteY17" fmla="*/ 276225 h 504825"/>
                <a:gd name="connsiteX18" fmla="*/ 419100 w 1116806"/>
                <a:gd name="connsiteY18" fmla="*/ 330993 h 504825"/>
                <a:gd name="connsiteX19" fmla="*/ 552450 w 1116806"/>
                <a:gd name="connsiteY19" fmla="*/ 388143 h 504825"/>
                <a:gd name="connsiteX20" fmla="*/ 700087 w 1116806"/>
                <a:gd name="connsiteY20" fmla="*/ 440531 h 504825"/>
                <a:gd name="connsiteX21" fmla="*/ 823912 w 1116806"/>
                <a:gd name="connsiteY21" fmla="*/ 478631 h 504825"/>
                <a:gd name="connsiteX22" fmla="*/ 892969 w 1116806"/>
                <a:gd name="connsiteY22" fmla="*/ 495300 h 504825"/>
                <a:gd name="connsiteX23" fmla="*/ 940594 w 1116806"/>
                <a:gd name="connsiteY23" fmla="*/ 504825 h 504825"/>
                <a:gd name="connsiteX24" fmla="*/ 973931 w 1116806"/>
                <a:gd name="connsiteY24" fmla="*/ 502443 h 504825"/>
                <a:gd name="connsiteX25" fmla="*/ 1004887 w 1116806"/>
                <a:gd name="connsiteY25" fmla="*/ 502443 h 504825"/>
                <a:gd name="connsiteX26" fmla="*/ 1042987 w 1116806"/>
                <a:gd name="connsiteY26" fmla="*/ 492918 h 504825"/>
                <a:gd name="connsiteX27" fmla="*/ 1064419 w 1116806"/>
                <a:gd name="connsiteY27" fmla="*/ 483393 h 504825"/>
                <a:gd name="connsiteX28" fmla="*/ 1088231 w 1116806"/>
                <a:gd name="connsiteY28" fmla="*/ 471487 h 504825"/>
                <a:gd name="connsiteX29" fmla="*/ 1107281 w 1116806"/>
                <a:gd name="connsiteY29" fmla="*/ 452437 h 504825"/>
                <a:gd name="connsiteX30" fmla="*/ 1114425 w 1116806"/>
                <a:gd name="connsiteY30" fmla="*/ 431006 h 504825"/>
                <a:gd name="connsiteX31" fmla="*/ 1116806 w 1116806"/>
                <a:gd name="connsiteY31" fmla="*/ 402431 h 504825"/>
                <a:gd name="connsiteX32" fmla="*/ 1112044 w 1116806"/>
                <a:gd name="connsiteY32" fmla="*/ 373856 h 504825"/>
                <a:gd name="connsiteX33" fmla="*/ 1107281 w 1116806"/>
                <a:gd name="connsiteY33" fmla="*/ 357187 h 504825"/>
                <a:gd name="connsiteX34" fmla="*/ 1095375 w 1116806"/>
                <a:gd name="connsiteY34" fmla="*/ 333375 h 504825"/>
                <a:gd name="connsiteX35" fmla="*/ 1076325 w 1116806"/>
                <a:gd name="connsiteY35" fmla="*/ 314325 h 504825"/>
                <a:gd name="connsiteX36" fmla="*/ 1028700 w 1116806"/>
                <a:gd name="connsiteY36" fmla="*/ 278606 h 504825"/>
                <a:gd name="connsiteX37" fmla="*/ 969169 w 1116806"/>
                <a:gd name="connsiteY37" fmla="*/ 240506 h 504825"/>
                <a:gd name="connsiteX38" fmla="*/ 916781 w 1116806"/>
                <a:gd name="connsiteY38" fmla="*/ 216693 h 504825"/>
                <a:gd name="connsiteX39" fmla="*/ 864394 w 1116806"/>
                <a:gd name="connsiteY39" fmla="*/ 209550 h 504825"/>
                <a:gd name="connsiteX40" fmla="*/ 711994 w 1116806"/>
                <a:gd name="connsiteY40" fmla="*/ 18573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6806" h="504825">
                  <a:moveTo>
                    <a:pt x="711994" y="185737"/>
                  </a:moveTo>
                  <a:lnTo>
                    <a:pt x="592931" y="164306"/>
                  </a:lnTo>
                  <a:lnTo>
                    <a:pt x="473869" y="140493"/>
                  </a:lnTo>
                  <a:lnTo>
                    <a:pt x="371475" y="114300"/>
                  </a:lnTo>
                  <a:lnTo>
                    <a:pt x="266700" y="85725"/>
                  </a:lnTo>
                  <a:lnTo>
                    <a:pt x="169069" y="54768"/>
                  </a:lnTo>
                  <a:lnTo>
                    <a:pt x="66675" y="14287"/>
                  </a:lnTo>
                  <a:lnTo>
                    <a:pt x="38100" y="2381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16668"/>
                  </a:lnTo>
                  <a:lnTo>
                    <a:pt x="9525" y="45243"/>
                  </a:lnTo>
                  <a:lnTo>
                    <a:pt x="33337" y="78581"/>
                  </a:lnTo>
                  <a:lnTo>
                    <a:pt x="76200" y="123825"/>
                  </a:lnTo>
                  <a:lnTo>
                    <a:pt x="147637" y="180975"/>
                  </a:lnTo>
                  <a:lnTo>
                    <a:pt x="230981" y="235743"/>
                  </a:lnTo>
                  <a:lnTo>
                    <a:pt x="302419" y="276225"/>
                  </a:lnTo>
                  <a:lnTo>
                    <a:pt x="419100" y="330993"/>
                  </a:lnTo>
                  <a:lnTo>
                    <a:pt x="552450" y="388143"/>
                  </a:lnTo>
                  <a:lnTo>
                    <a:pt x="700087" y="440531"/>
                  </a:lnTo>
                  <a:lnTo>
                    <a:pt x="823912" y="478631"/>
                  </a:lnTo>
                  <a:lnTo>
                    <a:pt x="892969" y="495300"/>
                  </a:lnTo>
                  <a:lnTo>
                    <a:pt x="940594" y="504825"/>
                  </a:lnTo>
                  <a:lnTo>
                    <a:pt x="973931" y="502443"/>
                  </a:lnTo>
                  <a:lnTo>
                    <a:pt x="1004887" y="502443"/>
                  </a:lnTo>
                  <a:lnTo>
                    <a:pt x="1042987" y="492918"/>
                  </a:lnTo>
                  <a:lnTo>
                    <a:pt x="1064419" y="483393"/>
                  </a:lnTo>
                  <a:lnTo>
                    <a:pt x="1088231" y="471487"/>
                  </a:lnTo>
                  <a:lnTo>
                    <a:pt x="1107281" y="452437"/>
                  </a:lnTo>
                  <a:lnTo>
                    <a:pt x="1114425" y="431006"/>
                  </a:lnTo>
                  <a:lnTo>
                    <a:pt x="1116806" y="402431"/>
                  </a:lnTo>
                  <a:lnTo>
                    <a:pt x="1112044" y="373856"/>
                  </a:lnTo>
                  <a:lnTo>
                    <a:pt x="1107281" y="357187"/>
                  </a:lnTo>
                  <a:lnTo>
                    <a:pt x="1095375" y="333375"/>
                  </a:lnTo>
                  <a:lnTo>
                    <a:pt x="1076325" y="314325"/>
                  </a:lnTo>
                  <a:lnTo>
                    <a:pt x="1028700" y="278606"/>
                  </a:lnTo>
                  <a:lnTo>
                    <a:pt x="969169" y="240506"/>
                  </a:lnTo>
                  <a:lnTo>
                    <a:pt x="916781" y="216693"/>
                  </a:lnTo>
                  <a:lnTo>
                    <a:pt x="864394" y="209550"/>
                  </a:lnTo>
                  <a:lnTo>
                    <a:pt x="711994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6">
              <a:extLst>
                <a:ext uri="{FF2B5EF4-FFF2-40B4-BE49-F238E27FC236}">
                  <a16:creationId xmlns:a16="http://schemas.microsoft.com/office/drawing/2014/main" id="{BD055BC8-521A-48E7-942E-EB2C5AA4652F}"/>
                </a:ext>
              </a:extLst>
            </p:cNvPr>
            <p:cNvSpPr/>
            <p:nvPr/>
          </p:nvSpPr>
          <p:spPr>
            <a:xfrm>
              <a:off x="2409825" y="2490788"/>
              <a:ext cx="1943100" cy="557212"/>
            </a:xfrm>
            <a:custGeom>
              <a:avLst/>
              <a:gdLst>
                <a:gd name="connsiteX0" fmla="*/ 1173956 w 1943100"/>
                <a:gd name="connsiteY0" fmla="*/ 135731 h 557212"/>
                <a:gd name="connsiteX1" fmla="*/ 1023938 w 1943100"/>
                <a:gd name="connsiteY1" fmla="*/ 173831 h 557212"/>
                <a:gd name="connsiteX2" fmla="*/ 771525 w 1943100"/>
                <a:gd name="connsiteY2" fmla="*/ 233362 h 557212"/>
                <a:gd name="connsiteX3" fmla="*/ 600075 w 1943100"/>
                <a:gd name="connsiteY3" fmla="*/ 271462 h 557212"/>
                <a:gd name="connsiteX4" fmla="*/ 400050 w 1943100"/>
                <a:gd name="connsiteY4" fmla="*/ 314325 h 557212"/>
                <a:gd name="connsiteX5" fmla="*/ 307181 w 1943100"/>
                <a:gd name="connsiteY5" fmla="*/ 335756 h 557212"/>
                <a:gd name="connsiteX6" fmla="*/ 283369 w 1943100"/>
                <a:gd name="connsiteY6" fmla="*/ 333375 h 557212"/>
                <a:gd name="connsiteX7" fmla="*/ 242888 w 1943100"/>
                <a:gd name="connsiteY7" fmla="*/ 326231 h 557212"/>
                <a:gd name="connsiteX8" fmla="*/ 192881 w 1943100"/>
                <a:gd name="connsiteY8" fmla="*/ 316706 h 557212"/>
                <a:gd name="connsiteX9" fmla="*/ 135731 w 1943100"/>
                <a:gd name="connsiteY9" fmla="*/ 300037 h 557212"/>
                <a:gd name="connsiteX10" fmla="*/ 73819 w 1943100"/>
                <a:gd name="connsiteY10" fmla="*/ 276225 h 557212"/>
                <a:gd name="connsiteX11" fmla="*/ 38100 w 1943100"/>
                <a:gd name="connsiteY11" fmla="*/ 259556 h 557212"/>
                <a:gd name="connsiteX12" fmla="*/ 26194 w 1943100"/>
                <a:gd name="connsiteY12" fmla="*/ 254793 h 557212"/>
                <a:gd name="connsiteX13" fmla="*/ 11906 w 1943100"/>
                <a:gd name="connsiteY13" fmla="*/ 252412 h 557212"/>
                <a:gd name="connsiteX14" fmla="*/ 2381 w 1943100"/>
                <a:gd name="connsiteY14" fmla="*/ 254793 h 557212"/>
                <a:gd name="connsiteX15" fmla="*/ 0 w 1943100"/>
                <a:gd name="connsiteY15" fmla="*/ 261937 h 557212"/>
                <a:gd name="connsiteX16" fmla="*/ 0 w 1943100"/>
                <a:gd name="connsiteY16" fmla="*/ 276225 h 557212"/>
                <a:gd name="connsiteX17" fmla="*/ 4763 w 1943100"/>
                <a:gd name="connsiteY17" fmla="*/ 295275 h 557212"/>
                <a:gd name="connsiteX18" fmla="*/ 28575 w 1943100"/>
                <a:gd name="connsiteY18" fmla="*/ 330993 h 557212"/>
                <a:gd name="connsiteX19" fmla="*/ 78581 w 1943100"/>
                <a:gd name="connsiteY19" fmla="*/ 385762 h 557212"/>
                <a:gd name="connsiteX20" fmla="*/ 121444 w 1943100"/>
                <a:gd name="connsiteY20" fmla="*/ 423862 h 557212"/>
                <a:gd name="connsiteX21" fmla="*/ 159544 w 1943100"/>
                <a:gd name="connsiteY21" fmla="*/ 454818 h 557212"/>
                <a:gd name="connsiteX22" fmla="*/ 216694 w 1943100"/>
                <a:gd name="connsiteY22" fmla="*/ 490537 h 557212"/>
                <a:gd name="connsiteX23" fmla="*/ 266700 w 1943100"/>
                <a:gd name="connsiteY23" fmla="*/ 514350 h 557212"/>
                <a:gd name="connsiteX24" fmla="*/ 333375 w 1943100"/>
                <a:gd name="connsiteY24" fmla="*/ 540543 h 557212"/>
                <a:gd name="connsiteX25" fmla="*/ 383381 w 1943100"/>
                <a:gd name="connsiteY25" fmla="*/ 554831 h 557212"/>
                <a:gd name="connsiteX26" fmla="*/ 395288 w 1943100"/>
                <a:gd name="connsiteY26" fmla="*/ 557212 h 557212"/>
                <a:gd name="connsiteX27" fmla="*/ 438150 w 1943100"/>
                <a:gd name="connsiteY27" fmla="*/ 545306 h 557212"/>
                <a:gd name="connsiteX28" fmla="*/ 516731 w 1943100"/>
                <a:gd name="connsiteY28" fmla="*/ 519112 h 557212"/>
                <a:gd name="connsiteX29" fmla="*/ 614363 w 1943100"/>
                <a:gd name="connsiteY29" fmla="*/ 478631 h 557212"/>
                <a:gd name="connsiteX30" fmla="*/ 676275 w 1943100"/>
                <a:gd name="connsiteY30" fmla="*/ 457200 h 557212"/>
                <a:gd name="connsiteX31" fmla="*/ 797719 w 1943100"/>
                <a:gd name="connsiteY31" fmla="*/ 419100 h 557212"/>
                <a:gd name="connsiteX32" fmla="*/ 897731 w 1943100"/>
                <a:gd name="connsiteY32" fmla="*/ 388143 h 557212"/>
                <a:gd name="connsiteX33" fmla="*/ 1038225 w 1943100"/>
                <a:gd name="connsiteY33" fmla="*/ 352425 h 557212"/>
                <a:gd name="connsiteX34" fmla="*/ 1171575 w 1943100"/>
                <a:gd name="connsiteY34" fmla="*/ 323850 h 557212"/>
                <a:gd name="connsiteX35" fmla="*/ 1295400 w 1943100"/>
                <a:gd name="connsiteY35" fmla="*/ 300037 h 557212"/>
                <a:gd name="connsiteX36" fmla="*/ 1416844 w 1943100"/>
                <a:gd name="connsiteY36" fmla="*/ 278606 h 557212"/>
                <a:gd name="connsiteX37" fmla="*/ 1531144 w 1943100"/>
                <a:gd name="connsiteY37" fmla="*/ 261937 h 557212"/>
                <a:gd name="connsiteX38" fmla="*/ 1685925 w 1943100"/>
                <a:gd name="connsiteY38" fmla="*/ 240506 h 557212"/>
                <a:gd name="connsiteX39" fmla="*/ 1819275 w 1943100"/>
                <a:gd name="connsiteY39" fmla="*/ 228600 h 557212"/>
                <a:gd name="connsiteX40" fmla="*/ 1845469 w 1943100"/>
                <a:gd name="connsiteY40" fmla="*/ 223837 h 557212"/>
                <a:gd name="connsiteX41" fmla="*/ 1881188 w 1943100"/>
                <a:gd name="connsiteY41" fmla="*/ 209550 h 557212"/>
                <a:gd name="connsiteX42" fmla="*/ 1914525 w 1943100"/>
                <a:gd name="connsiteY42" fmla="*/ 190500 h 557212"/>
                <a:gd name="connsiteX43" fmla="*/ 1928813 w 1943100"/>
                <a:gd name="connsiteY43" fmla="*/ 178593 h 557212"/>
                <a:gd name="connsiteX44" fmla="*/ 1938338 w 1943100"/>
                <a:gd name="connsiteY44" fmla="*/ 164306 h 557212"/>
                <a:gd name="connsiteX45" fmla="*/ 1943100 w 1943100"/>
                <a:gd name="connsiteY45" fmla="*/ 150018 h 557212"/>
                <a:gd name="connsiteX46" fmla="*/ 1943100 w 1943100"/>
                <a:gd name="connsiteY46" fmla="*/ 135731 h 557212"/>
                <a:gd name="connsiteX47" fmla="*/ 1938338 w 1943100"/>
                <a:gd name="connsiteY47" fmla="*/ 116681 h 557212"/>
                <a:gd name="connsiteX48" fmla="*/ 1928813 w 1943100"/>
                <a:gd name="connsiteY48" fmla="*/ 107156 h 557212"/>
                <a:gd name="connsiteX49" fmla="*/ 1900238 w 1943100"/>
                <a:gd name="connsiteY49" fmla="*/ 90487 h 557212"/>
                <a:gd name="connsiteX50" fmla="*/ 1845469 w 1943100"/>
                <a:gd name="connsiteY50" fmla="*/ 66675 h 557212"/>
                <a:gd name="connsiteX51" fmla="*/ 1788319 w 1943100"/>
                <a:gd name="connsiteY51" fmla="*/ 42862 h 557212"/>
                <a:gd name="connsiteX52" fmla="*/ 1724025 w 1943100"/>
                <a:gd name="connsiteY52" fmla="*/ 21431 h 557212"/>
                <a:gd name="connsiteX53" fmla="*/ 1647825 w 1943100"/>
                <a:gd name="connsiteY53" fmla="*/ 7143 h 557212"/>
                <a:gd name="connsiteX54" fmla="*/ 1595438 w 1943100"/>
                <a:gd name="connsiteY54" fmla="*/ 0 h 557212"/>
                <a:gd name="connsiteX55" fmla="*/ 1569244 w 1943100"/>
                <a:gd name="connsiteY55" fmla="*/ 2381 h 557212"/>
                <a:gd name="connsiteX56" fmla="*/ 1521619 w 1943100"/>
                <a:gd name="connsiteY56" fmla="*/ 23812 h 557212"/>
                <a:gd name="connsiteX57" fmla="*/ 1419225 w 1943100"/>
                <a:gd name="connsiteY57" fmla="*/ 61912 h 557212"/>
                <a:gd name="connsiteX58" fmla="*/ 1285875 w 1943100"/>
                <a:gd name="connsiteY58" fmla="*/ 104775 h 557212"/>
                <a:gd name="connsiteX59" fmla="*/ 1173956 w 1943100"/>
                <a:gd name="connsiteY59" fmla="*/ 1357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43100" h="557212">
                  <a:moveTo>
                    <a:pt x="1173956" y="135731"/>
                  </a:moveTo>
                  <a:lnTo>
                    <a:pt x="1023938" y="173831"/>
                  </a:lnTo>
                  <a:lnTo>
                    <a:pt x="771525" y="233362"/>
                  </a:lnTo>
                  <a:lnTo>
                    <a:pt x="600075" y="271462"/>
                  </a:lnTo>
                  <a:lnTo>
                    <a:pt x="400050" y="314325"/>
                  </a:lnTo>
                  <a:lnTo>
                    <a:pt x="307181" y="335756"/>
                  </a:lnTo>
                  <a:lnTo>
                    <a:pt x="283369" y="333375"/>
                  </a:lnTo>
                  <a:lnTo>
                    <a:pt x="242888" y="326231"/>
                  </a:lnTo>
                  <a:lnTo>
                    <a:pt x="192881" y="316706"/>
                  </a:lnTo>
                  <a:lnTo>
                    <a:pt x="135731" y="300037"/>
                  </a:lnTo>
                  <a:lnTo>
                    <a:pt x="73819" y="276225"/>
                  </a:lnTo>
                  <a:lnTo>
                    <a:pt x="38100" y="259556"/>
                  </a:lnTo>
                  <a:lnTo>
                    <a:pt x="26194" y="254793"/>
                  </a:lnTo>
                  <a:lnTo>
                    <a:pt x="11906" y="252412"/>
                  </a:lnTo>
                  <a:lnTo>
                    <a:pt x="2381" y="254793"/>
                  </a:lnTo>
                  <a:lnTo>
                    <a:pt x="0" y="261937"/>
                  </a:lnTo>
                  <a:lnTo>
                    <a:pt x="0" y="276225"/>
                  </a:lnTo>
                  <a:lnTo>
                    <a:pt x="4763" y="295275"/>
                  </a:lnTo>
                  <a:lnTo>
                    <a:pt x="28575" y="330993"/>
                  </a:lnTo>
                  <a:lnTo>
                    <a:pt x="78581" y="385762"/>
                  </a:lnTo>
                  <a:lnTo>
                    <a:pt x="121444" y="423862"/>
                  </a:lnTo>
                  <a:lnTo>
                    <a:pt x="159544" y="454818"/>
                  </a:lnTo>
                  <a:lnTo>
                    <a:pt x="216694" y="490537"/>
                  </a:lnTo>
                  <a:lnTo>
                    <a:pt x="266700" y="514350"/>
                  </a:lnTo>
                  <a:lnTo>
                    <a:pt x="333375" y="540543"/>
                  </a:lnTo>
                  <a:lnTo>
                    <a:pt x="383381" y="554831"/>
                  </a:lnTo>
                  <a:lnTo>
                    <a:pt x="395288" y="557212"/>
                  </a:lnTo>
                  <a:lnTo>
                    <a:pt x="438150" y="545306"/>
                  </a:lnTo>
                  <a:lnTo>
                    <a:pt x="516731" y="519112"/>
                  </a:lnTo>
                  <a:lnTo>
                    <a:pt x="614363" y="478631"/>
                  </a:lnTo>
                  <a:lnTo>
                    <a:pt x="676275" y="457200"/>
                  </a:lnTo>
                  <a:lnTo>
                    <a:pt x="797719" y="419100"/>
                  </a:lnTo>
                  <a:lnTo>
                    <a:pt x="897731" y="388143"/>
                  </a:lnTo>
                  <a:lnTo>
                    <a:pt x="1038225" y="352425"/>
                  </a:lnTo>
                  <a:lnTo>
                    <a:pt x="1171575" y="323850"/>
                  </a:lnTo>
                  <a:lnTo>
                    <a:pt x="1295400" y="300037"/>
                  </a:lnTo>
                  <a:lnTo>
                    <a:pt x="1416844" y="278606"/>
                  </a:lnTo>
                  <a:lnTo>
                    <a:pt x="1531144" y="261937"/>
                  </a:lnTo>
                  <a:lnTo>
                    <a:pt x="1685925" y="240506"/>
                  </a:lnTo>
                  <a:lnTo>
                    <a:pt x="1819275" y="228600"/>
                  </a:lnTo>
                  <a:lnTo>
                    <a:pt x="1845469" y="223837"/>
                  </a:lnTo>
                  <a:lnTo>
                    <a:pt x="1881188" y="209550"/>
                  </a:lnTo>
                  <a:lnTo>
                    <a:pt x="1914525" y="190500"/>
                  </a:lnTo>
                  <a:lnTo>
                    <a:pt x="1928813" y="178593"/>
                  </a:lnTo>
                  <a:lnTo>
                    <a:pt x="1938338" y="164306"/>
                  </a:lnTo>
                  <a:lnTo>
                    <a:pt x="1943100" y="150018"/>
                  </a:lnTo>
                  <a:lnTo>
                    <a:pt x="1943100" y="135731"/>
                  </a:lnTo>
                  <a:lnTo>
                    <a:pt x="1938338" y="116681"/>
                  </a:lnTo>
                  <a:lnTo>
                    <a:pt x="1928813" y="107156"/>
                  </a:lnTo>
                  <a:lnTo>
                    <a:pt x="1900238" y="90487"/>
                  </a:lnTo>
                  <a:lnTo>
                    <a:pt x="1845469" y="66675"/>
                  </a:lnTo>
                  <a:lnTo>
                    <a:pt x="1788319" y="42862"/>
                  </a:lnTo>
                  <a:lnTo>
                    <a:pt x="1724025" y="21431"/>
                  </a:lnTo>
                  <a:lnTo>
                    <a:pt x="1647825" y="7143"/>
                  </a:lnTo>
                  <a:lnTo>
                    <a:pt x="1595438" y="0"/>
                  </a:lnTo>
                  <a:lnTo>
                    <a:pt x="1569244" y="2381"/>
                  </a:lnTo>
                  <a:lnTo>
                    <a:pt x="1521619" y="23812"/>
                  </a:lnTo>
                  <a:lnTo>
                    <a:pt x="1419225" y="61912"/>
                  </a:lnTo>
                  <a:lnTo>
                    <a:pt x="1285875" y="104775"/>
                  </a:lnTo>
                  <a:lnTo>
                    <a:pt x="1173956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7">
              <a:extLst>
                <a:ext uri="{FF2B5EF4-FFF2-40B4-BE49-F238E27FC236}">
                  <a16:creationId xmlns:a16="http://schemas.microsoft.com/office/drawing/2014/main" id="{C9800494-A23B-41AD-AFC4-DC85C87E74FE}"/>
                </a:ext>
              </a:extLst>
            </p:cNvPr>
            <p:cNvSpPr/>
            <p:nvPr/>
          </p:nvSpPr>
          <p:spPr>
            <a:xfrm>
              <a:off x="2881313" y="3294063"/>
              <a:ext cx="1138237" cy="314325"/>
            </a:xfrm>
            <a:custGeom>
              <a:avLst/>
              <a:gdLst>
                <a:gd name="connsiteX0" fmla="*/ 795337 w 1138237"/>
                <a:gd name="connsiteY0" fmla="*/ 252412 h 314325"/>
                <a:gd name="connsiteX1" fmla="*/ 638175 w 1138237"/>
                <a:gd name="connsiteY1" fmla="*/ 273844 h 314325"/>
                <a:gd name="connsiteX2" fmla="*/ 497681 w 1138237"/>
                <a:gd name="connsiteY2" fmla="*/ 290512 h 314325"/>
                <a:gd name="connsiteX3" fmla="*/ 297656 w 1138237"/>
                <a:gd name="connsiteY3" fmla="*/ 314325 h 314325"/>
                <a:gd name="connsiteX4" fmla="*/ 266700 w 1138237"/>
                <a:gd name="connsiteY4" fmla="*/ 314325 h 314325"/>
                <a:gd name="connsiteX5" fmla="*/ 240506 w 1138237"/>
                <a:gd name="connsiteY5" fmla="*/ 309562 h 314325"/>
                <a:gd name="connsiteX6" fmla="*/ 200025 w 1138237"/>
                <a:gd name="connsiteY6" fmla="*/ 297656 h 314325"/>
                <a:gd name="connsiteX7" fmla="*/ 152400 w 1138237"/>
                <a:gd name="connsiteY7" fmla="*/ 276225 h 314325"/>
                <a:gd name="connsiteX8" fmla="*/ 102393 w 1138237"/>
                <a:gd name="connsiteY8" fmla="*/ 247650 h 314325"/>
                <a:gd name="connsiteX9" fmla="*/ 33337 w 1138237"/>
                <a:gd name="connsiteY9" fmla="*/ 200025 h 314325"/>
                <a:gd name="connsiteX10" fmla="*/ 11906 w 1138237"/>
                <a:gd name="connsiteY10" fmla="*/ 183356 h 314325"/>
                <a:gd name="connsiteX11" fmla="*/ 4762 w 1138237"/>
                <a:gd name="connsiteY11" fmla="*/ 171450 h 314325"/>
                <a:gd name="connsiteX12" fmla="*/ 0 w 1138237"/>
                <a:gd name="connsiteY12" fmla="*/ 154781 h 314325"/>
                <a:gd name="connsiteX13" fmla="*/ 0 w 1138237"/>
                <a:gd name="connsiteY13" fmla="*/ 135731 h 314325"/>
                <a:gd name="connsiteX14" fmla="*/ 4762 w 1138237"/>
                <a:gd name="connsiteY14" fmla="*/ 126206 h 314325"/>
                <a:gd name="connsiteX15" fmla="*/ 14287 w 1138237"/>
                <a:gd name="connsiteY15" fmla="*/ 123825 h 314325"/>
                <a:gd name="connsiteX16" fmla="*/ 40481 w 1138237"/>
                <a:gd name="connsiteY16" fmla="*/ 128587 h 314325"/>
                <a:gd name="connsiteX17" fmla="*/ 78581 w 1138237"/>
                <a:gd name="connsiteY17" fmla="*/ 142875 h 314325"/>
                <a:gd name="connsiteX18" fmla="*/ 157162 w 1138237"/>
                <a:gd name="connsiteY18" fmla="*/ 166687 h 314325"/>
                <a:gd name="connsiteX19" fmla="*/ 211931 w 1138237"/>
                <a:gd name="connsiteY19" fmla="*/ 180975 h 314325"/>
                <a:gd name="connsiteX20" fmla="*/ 311943 w 1138237"/>
                <a:gd name="connsiteY20" fmla="*/ 164306 h 314325"/>
                <a:gd name="connsiteX21" fmla="*/ 454818 w 1138237"/>
                <a:gd name="connsiteY21" fmla="*/ 133350 h 314325"/>
                <a:gd name="connsiteX22" fmla="*/ 559593 w 1138237"/>
                <a:gd name="connsiteY22" fmla="*/ 107156 h 314325"/>
                <a:gd name="connsiteX23" fmla="*/ 645318 w 1138237"/>
                <a:gd name="connsiteY23" fmla="*/ 80962 h 314325"/>
                <a:gd name="connsiteX24" fmla="*/ 747712 w 1138237"/>
                <a:gd name="connsiteY24" fmla="*/ 40481 h 314325"/>
                <a:gd name="connsiteX25" fmla="*/ 831056 w 1138237"/>
                <a:gd name="connsiteY25" fmla="*/ 4762 h 314325"/>
                <a:gd name="connsiteX26" fmla="*/ 866775 w 1138237"/>
                <a:gd name="connsiteY26" fmla="*/ 0 h 314325"/>
                <a:gd name="connsiteX27" fmla="*/ 935831 w 1138237"/>
                <a:gd name="connsiteY27" fmla="*/ 0 h 314325"/>
                <a:gd name="connsiteX28" fmla="*/ 990600 w 1138237"/>
                <a:gd name="connsiteY28" fmla="*/ 7144 h 314325"/>
                <a:gd name="connsiteX29" fmla="*/ 1050131 w 1138237"/>
                <a:gd name="connsiteY29" fmla="*/ 21431 h 314325"/>
                <a:gd name="connsiteX30" fmla="*/ 1083468 w 1138237"/>
                <a:gd name="connsiteY30" fmla="*/ 33337 h 314325"/>
                <a:gd name="connsiteX31" fmla="*/ 1102518 w 1138237"/>
                <a:gd name="connsiteY31" fmla="*/ 42862 h 314325"/>
                <a:gd name="connsiteX32" fmla="*/ 1121568 w 1138237"/>
                <a:gd name="connsiteY32" fmla="*/ 61912 h 314325"/>
                <a:gd name="connsiteX33" fmla="*/ 1135856 w 1138237"/>
                <a:gd name="connsiteY33" fmla="*/ 85725 h 314325"/>
                <a:gd name="connsiteX34" fmla="*/ 1138237 w 1138237"/>
                <a:gd name="connsiteY34" fmla="*/ 109537 h 314325"/>
                <a:gd name="connsiteX35" fmla="*/ 1135856 w 1138237"/>
                <a:gd name="connsiteY35" fmla="*/ 133350 h 314325"/>
                <a:gd name="connsiteX36" fmla="*/ 1123950 w 1138237"/>
                <a:gd name="connsiteY36" fmla="*/ 161925 h 314325"/>
                <a:gd name="connsiteX37" fmla="*/ 1104900 w 1138237"/>
                <a:gd name="connsiteY37" fmla="*/ 183356 h 314325"/>
                <a:gd name="connsiteX38" fmla="*/ 1054893 w 1138237"/>
                <a:gd name="connsiteY38" fmla="*/ 202406 h 314325"/>
                <a:gd name="connsiteX39" fmla="*/ 904875 w 1138237"/>
                <a:gd name="connsiteY39" fmla="*/ 233362 h 314325"/>
                <a:gd name="connsiteX40" fmla="*/ 795337 w 1138237"/>
                <a:gd name="connsiteY40" fmla="*/ 2524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7" h="314325">
                  <a:moveTo>
                    <a:pt x="795337" y="252412"/>
                  </a:moveTo>
                  <a:lnTo>
                    <a:pt x="638175" y="273844"/>
                  </a:lnTo>
                  <a:lnTo>
                    <a:pt x="497681" y="290512"/>
                  </a:lnTo>
                  <a:lnTo>
                    <a:pt x="297656" y="314325"/>
                  </a:lnTo>
                  <a:lnTo>
                    <a:pt x="266700" y="314325"/>
                  </a:lnTo>
                  <a:lnTo>
                    <a:pt x="240506" y="309562"/>
                  </a:lnTo>
                  <a:lnTo>
                    <a:pt x="200025" y="297656"/>
                  </a:lnTo>
                  <a:lnTo>
                    <a:pt x="152400" y="276225"/>
                  </a:lnTo>
                  <a:lnTo>
                    <a:pt x="102393" y="247650"/>
                  </a:lnTo>
                  <a:lnTo>
                    <a:pt x="33337" y="200025"/>
                  </a:lnTo>
                  <a:lnTo>
                    <a:pt x="11906" y="183356"/>
                  </a:lnTo>
                  <a:lnTo>
                    <a:pt x="4762" y="171450"/>
                  </a:lnTo>
                  <a:lnTo>
                    <a:pt x="0" y="154781"/>
                  </a:lnTo>
                  <a:lnTo>
                    <a:pt x="0" y="135731"/>
                  </a:lnTo>
                  <a:lnTo>
                    <a:pt x="4762" y="126206"/>
                  </a:lnTo>
                  <a:lnTo>
                    <a:pt x="14287" y="123825"/>
                  </a:lnTo>
                  <a:lnTo>
                    <a:pt x="40481" y="128587"/>
                  </a:lnTo>
                  <a:lnTo>
                    <a:pt x="78581" y="142875"/>
                  </a:lnTo>
                  <a:lnTo>
                    <a:pt x="157162" y="166687"/>
                  </a:lnTo>
                  <a:lnTo>
                    <a:pt x="211931" y="180975"/>
                  </a:lnTo>
                  <a:lnTo>
                    <a:pt x="311943" y="164306"/>
                  </a:lnTo>
                  <a:lnTo>
                    <a:pt x="454818" y="133350"/>
                  </a:lnTo>
                  <a:lnTo>
                    <a:pt x="559593" y="107156"/>
                  </a:lnTo>
                  <a:lnTo>
                    <a:pt x="645318" y="80962"/>
                  </a:lnTo>
                  <a:lnTo>
                    <a:pt x="747712" y="40481"/>
                  </a:lnTo>
                  <a:lnTo>
                    <a:pt x="831056" y="4762"/>
                  </a:lnTo>
                  <a:lnTo>
                    <a:pt x="866775" y="0"/>
                  </a:lnTo>
                  <a:lnTo>
                    <a:pt x="935831" y="0"/>
                  </a:lnTo>
                  <a:lnTo>
                    <a:pt x="990600" y="7144"/>
                  </a:lnTo>
                  <a:lnTo>
                    <a:pt x="1050131" y="21431"/>
                  </a:lnTo>
                  <a:lnTo>
                    <a:pt x="1083468" y="33337"/>
                  </a:lnTo>
                  <a:lnTo>
                    <a:pt x="1102518" y="42862"/>
                  </a:lnTo>
                  <a:lnTo>
                    <a:pt x="1121568" y="61912"/>
                  </a:lnTo>
                  <a:lnTo>
                    <a:pt x="1135856" y="85725"/>
                  </a:lnTo>
                  <a:lnTo>
                    <a:pt x="1138237" y="109537"/>
                  </a:lnTo>
                  <a:lnTo>
                    <a:pt x="1135856" y="133350"/>
                  </a:lnTo>
                  <a:lnTo>
                    <a:pt x="1123950" y="161925"/>
                  </a:lnTo>
                  <a:lnTo>
                    <a:pt x="1104900" y="183356"/>
                  </a:lnTo>
                  <a:lnTo>
                    <a:pt x="1054893" y="202406"/>
                  </a:lnTo>
                  <a:lnTo>
                    <a:pt x="904875" y="233362"/>
                  </a:lnTo>
                  <a:lnTo>
                    <a:pt x="79533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8">
              <a:extLst>
                <a:ext uri="{FF2B5EF4-FFF2-40B4-BE49-F238E27FC236}">
                  <a16:creationId xmlns:a16="http://schemas.microsoft.com/office/drawing/2014/main" id="{3494AA46-A9A0-4B19-9E47-660DDACA81B8}"/>
                </a:ext>
              </a:extLst>
            </p:cNvPr>
            <p:cNvSpPr/>
            <p:nvPr/>
          </p:nvSpPr>
          <p:spPr>
            <a:xfrm>
              <a:off x="2874963" y="3922713"/>
              <a:ext cx="1173162" cy="355600"/>
            </a:xfrm>
            <a:custGeom>
              <a:avLst/>
              <a:gdLst>
                <a:gd name="connsiteX0" fmla="*/ 890587 w 1173956"/>
                <a:gd name="connsiteY0" fmla="*/ 233362 h 357187"/>
                <a:gd name="connsiteX1" fmla="*/ 783431 w 1173956"/>
                <a:gd name="connsiteY1" fmla="*/ 259556 h 357187"/>
                <a:gd name="connsiteX2" fmla="*/ 683419 w 1173956"/>
                <a:gd name="connsiteY2" fmla="*/ 283369 h 357187"/>
                <a:gd name="connsiteX3" fmla="*/ 566737 w 1173956"/>
                <a:gd name="connsiteY3" fmla="*/ 309562 h 357187"/>
                <a:gd name="connsiteX4" fmla="*/ 461962 w 1173956"/>
                <a:gd name="connsiteY4" fmla="*/ 333375 h 357187"/>
                <a:gd name="connsiteX5" fmla="*/ 369094 w 1173956"/>
                <a:gd name="connsiteY5" fmla="*/ 350044 h 357187"/>
                <a:gd name="connsiteX6" fmla="*/ 309562 w 1173956"/>
                <a:gd name="connsiteY6" fmla="*/ 357187 h 357187"/>
                <a:gd name="connsiteX7" fmla="*/ 297656 w 1173956"/>
                <a:gd name="connsiteY7" fmla="*/ 354806 h 357187"/>
                <a:gd name="connsiteX8" fmla="*/ 257175 w 1173956"/>
                <a:gd name="connsiteY8" fmla="*/ 345281 h 357187"/>
                <a:gd name="connsiteX9" fmla="*/ 200025 w 1173956"/>
                <a:gd name="connsiteY9" fmla="*/ 316706 h 357187"/>
                <a:gd name="connsiteX10" fmla="*/ 133350 w 1173956"/>
                <a:gd name="connsiteY10" fmla="*/ 276225 h 357187"/>
                <a:gd name="connsiteX11" fmla="*/ 76200 w 1173956"/>
                <a:gd name="connsiteY11" fmla="*/ 240506 h 357187"/>
                <a:gd name="connsiteX12" fmla="*/ 28575 w 1173956"/>
                <a:gd name="connsiteY12" fmla="*/ 209550 h 357187"/>
                <a:gd name="connsiteX13" fmla="*/ 11906 w 1173956"/>
                <a:gd name="connsiteY13" fmla="*/ 192881 h 357187"/>
                <a:gd name="connsiteX14" fmla="*/ 0 w 1173956"/>
                <a:gd name="connsiteY14" fmla="*/ 173831 h 357187"/>
                <a:gd name="connsiteX15" fmla="*/ 2381 w 1173956"/>
                <a:gd name="connsiteY15" fmla="*/ 159544 h 357187"/>
                <a:gd name="connsiteX16" fmla="*/ 7144 w 1173956"/>
                <a:gd name="connsiteY16" fmla="*/ 150019 h 357187"/>
                <a:gd name="connsiteX17" fmla="*/ 26194 w 1173956"/>
                <a:gd name="connsiteY17" fmla="*/ 150019 h 357187"/>
                <a:gd name="connsiteX18" fmla="*/ 64294 w 1173956"/>
                <a:gd name="connsiteY18" fmla="*/ 157162 h 357187"/>
                <a:gd name="connsiteX19" fmla="*/ 145256 w 1173956"/>
                <a:gd name="connsiteY19" fmla="*/ 169069 h 357187"/>
                <a:gd name="connsiteX20" fmla="*/ 254794 w 1173956"/>
                <a:gd name="connsiteY20" fmla="*/ 176212 h 357187"/>
                <a:gd name="connsiteX21" fmla="*/ 321469 w 1173956"/>
                <a:gd name="connsiteY21" fmla="*/ 169069 h 357187"/>
                <a:gd name="connsiteX22" fmla="*/ 431006 w 1173956"/>
                <a:gd name="connsiteY22" fmla="*/ 154781 h 357187"/>
                <a:gd name="connsiteX23" fmla="*/ 535781 w 1173956"/>
                <a:gd name="connsiteY23" fmla="*/ 133350 h 357187"/>
                <a:gd name="connsiteX24" fmla="*/ 640556 w 1173956"/>
                <a:gd name="connsiteY24" fmla="*/ 107156 h 357187"/>
                <a:gd name="connsiteX25" fmla="*/ 745331 w 1173956"/>
                <a:gd name="connsiteY25" fmla="*/ 69056 h 357187"/>
                <a:gd name="connsiteX26" fmla="*/ 795337 w 1173956"/>
                <a:gd name="connsiteY26" fmla="*/ 47625 h 357187"/>
                <a:gd name="connsiteX27" fmla="*/ 826294 w 1173956"/>
                <a:gd name="connsiteY27" fmla="*/ 28575 h 357187"/>
                <a:gd name="connsiteX28" fmla="*/ 847725 w 1173956"/>
                <a:gd name="connsiteY28" fmla="*/ 11906 h 357187"/>
                <a:gd name="connsiteX29" fmla="*/ 862012 w 1173956"/>
                <a:gd name="connsiteY29" fmla="*/ 0 h 357187"/>
                <a:gd name="connsiteX30" fmla="*/ 885825 w 1173956"/>
                <a:gd name="connsiteY30" fmla="*/ 0 h 357187"/>
                <a:gd name="connsiteX31" fmla="*/ 1054894 w 1173956"/>
                <a:gd name="connsiteY31" fmla="*/ 33337 h 357187"/>
                <a:gd name="connsiteX32" fmla="*/ 1135856 w 1173956"/>
                <a:gd name="connsiteY32" fmla="*/ 57150 h 357187"/>
                <a:gd name="connsiteX33" fmla="*/ 1154906 w 1173956"/>
                <a:gd name="connsiteY33" fmla="*/ 64294 h 357187"/>
                <a:gd name="connsiteX34" fmla="*/ 1164431 w 1173956"/>
                <a:gd name="connsiteY34" fmla="*/ 73819 h 357187"/>
                <a:gd name="connsiteX35" fmla="*/ 1173956 w 1173956"/>
                <a:gd name="connsiteY35" fmla="*/ 95250 h 357187"/>
                <a:gd name="connsiteX36" fmla="*/ 1171575 w 1173956"/>
                <a:gd name="connsiteY36" fmla="*/ 119062 h 357187"/>
                <a:gd name="connsiteX37" fmla="*/ 1154906 w 1173956"/>
                <a:gd name="connsiteY37" fmla="*/ 145256 h 357187"/>
                <a:gd name="connsiteX38" fmla="*/ 1119187 w 1173956"/>
                <a:gd name="connsiteY38" fmla="*/ 169069 h 357187"/>
                <a:gd name="connsiteX39" fmla="*/ 1064419 w 1173956"/>
                <a:gd name="connsiteY39" fmla="*/ 188119 h 357187"/>
                <a:gd name="connsiteX40" fmla="*/ 890587 w 1173956"/>
                <a:gd name="connsiteY40" fmla="*/ 233362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357187">
                  <a:moveTo>
                    <a:pt x="890587" y="233362"/>
                  </a:moveTo>
                  <a:lnTo>
                    <a:pt x="783431" y="259556"/>
                  </a:lnTo>
                  <a:lnTo>
                    <a:pt x="683419" y="283369"/>
                  </a:lnTo>
                  <a:lnTo>
                    <a:pt x="566737" y="309562"/>
                  </a:lnTo>
                  <a:lnTo>
                    <a:pt x="461962" y="333375"/>
                  </a:lnTo>
                  <a:lnTo>
                    <a:pt x="369094" y="350044"/>
                  </a:lnTo>
                  <a:lnTo>
                    <a:pt x="309562" y="357187"/>
                  </a:lnTo>
                  <a:lnTo>
                    <a:pt x="297656" y="354806"/>
                  </a:lnTo>
                  <a:lnTo>
                    <a:pt x="257175" y="345281"/>
                  </a:lnTo>
                  <a:lnTo>
                    <a:pt x="200025" y="316706"/>
                  </a:lnTo>
                  <a:lnTo>
                    <a:pt x="133350" y="276225"/>
                  </a:lnTo>
                  <a:lnTo>
                    <a:pt x="76200" y="240506"/>
                  </a:lnTo>
                  <a:lnTo>
                    <a:pt x="28575" y="209550"/>
                  </a:lnTo>
                  <a:lnTo>
                    <a:pt x="11906" y="192881"/>
                  </a:lnTo>
                  <a:lnTo>
                    <a:pt x="0" y="173831"/>
                  </a:lnTo>
                  <a:lnTo>
                    <a:pt x="2381" y="159544"/>
                  </a:lnTo>
                  <a:lnTo>
                    <a:pt x="7144" y="150019"/>
                  </a:lnTo>
                  <a:lnTo>
                    <a:pt x="26194" y="150019"/>
                  </a:lnTo>
                  <a:lnTo>
                    <a:pt x="64294" y="157162"/>
                  </a:lnTo>
                  <a:lnTo>
                    <a:pt x="145256" y="169069"/>
                  </a:lnTo>
                  <a:lnTo>
                    <a:pt x="254794" y="176212"/>
                  </a:lnTo>
                  <a:lnTo>
                    <a:pt x="321469" y="169069"/>
                  </a:lnTo>
                  <a:lnTo>
                    <a:pt x="431006" y="154781"/>
                  </a:lnTo>
                  <a:lnTo>
                    <a:pt x="535781" y="133350"/>
                  </a:lnTo>
                  <a:lnTo>
                    <a:pt x="640556" y="107156"/>
                  </a:lnTo>
                  <a:lnTo>
                    <a:pt x="745331" y="69056"/>
                  </a:lnTo>
                  <a:lnTo>
                    <a:pt x="795337" y="47625"/>
                  </a:lnTo>
                  <a:lnTo>
                    <a:pt x="826294" y="28575"/>
                  </a:lnTo>
                  <a:lnTo>
                    <a:pt x="847725" y="11906"/>
                  </a:lnTo>
                  <a:lnTo>
                    <a:pt x="862012" y="0"/>
                  </a:lnTo>
                  <a:lnTo>
                    <a:pt x="885825" y="0"/>
                  </a:lnTo>
                  <a:lnTo>
                    <a:pt x="1054894" y="33337"/>
                  </a:lnTo>
                  <a:lnTo>
                    <a:pt x="1135856" y="57150"/>
                  </a:lnTo>
                  <a:lnTo>
                    <a:pt x="1154906" y="64294"/>
                  </a:lnTo>
                  <a:lnTo>
                    <a:pt x="1164431" y="73819"/>
                  </a:lnTo>
                  <a:lnTo>
                    <a:pt x="1173956" y="95250"/>
                  </a:lnTo>
                  <a:lnTo>
                    <a:pt x="1171575" y="119062"/>
                  </a:lnTo>
                  <a:lnTo>
                    <a:pt x="1154906" y="145256"/>
                  </a:lnTo>
                  <a:lnTo>
                    <a:pt x="1119187" y="169069"/>
                  </a:lnTo>
                  <a:lnTo>
                    <a:pt x="1064419" y="188119"/>
                  </a:lnTo>
                  <a:lnTo>
                    <a:pt x="890587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9">
              <a:extLst>
                <a:ext uri="{FF2B5EF4-FFF2-40B4-BE49-F238E27FC236}">
                  <a16:creationId xmlns:a16="http://schemas.microsoft.com/office/drawing/2014/main" id="{89668C2D-3DF2-4AB4-8044-06478983C609}"/>
                </a:ext>
              </a:extLst>
            </p:cNvPr>
            <p:cNvSpPr/>
            <p:nvPr/>
          </p:nvSpPr>
          <p:spPr>
            <a:xfrm>
              <a:off x="2619375" y="4681538"/>
              <a:ext cx="608013" cy="1108075"/>
            </a:xfrm>
            <a:custGeom>
              <a:avLst/>
              <a:gdLst>
                <a:gd name="connsiteX0" fmla="*/ 488156 w 607219"/>
                <a:gd name="connsiteY0" fmla="*/ 516731 h 1107281"/>
                <a:gd name="connsiteX1" fmla="*/ 414338 w 607219"/>
                <a:gd name="connsiteY1" fmla="*/ 271462 h 1107281"/>
                <a:gd name="connsiteX2" fmla="*/ 397669 w 607219"/>
                <a:gd name="connsiteY2" fmla="*/ 221456 h 1107281"/>
                <a:gd name="connsiteX3" fmla="*/ 338138 w 607219"/>
                <a:gd name="connsiteY3" fmla="*/ 88106 h 1107281"/>
                <a:gd name="connsiteX4" fmla="*/ 304800 w 607219"/>
                <a:gd name="connsiteY4" fmla="*/ 69056 h 1107281"/>
                <a:gd name="connsiteX5" fmla="*/ 247650 w 607219"/>
                <a:gd name="connsiteY5" fmla="*/ 42862 h 1107281"/>
                <a:gd name="connsiteX6" fmla="*/ 190500 w 607219"/>
                <a:gd name="connsiteY6" fmla="*/ 21431 h 1107281"/>
                <a:gd name="connsiteX7" fmla="*/ 138113 w 607219"/>
                <a:gd name="connsiteY7" fmla="*/ 7143 h 1107281"/>
                <a:gd name="connsiteX8" fmla="*/ 102394 w 607219"/>
                <a:gd name="connsiteY8" fmla="*/ 2381 h 1107281"/>
                <a:gd name="connsiteX9" fmla="*/ 66675 w 607219"/>
                <a:gd name="connsiteY9" fmla="*/ 0 h 1107281"/>
                <a:gd name="connsiteX10" fmla="*/ 42863 w 607219"/>
                <a:gd name="connsiteY10" fmla="*/ 0 h 1107281"/>
                <a:gd name="connsiteX11" fmla="*/ 11906 w 607219"/>
                <a:gd name="connsiteY11" fmla="*/ 4762 h 1107281"/>
                <a:gd name="connsiteX12" fmla="*/ 2381 w 607219"/>
                <a:gd name="connsiteY12" fmla="*/ 11906 h 1107281"/>
                <a:gd name="connsiteX13" fmla="*/ 0 w 607219"/>
                <a:gd name="connsiteY13" fmla="*/ 23812 h 1107281"/>
                <a:gd name="connsiteX14" fmla="*/ 2381 w 607219"/>
                <a:gd name="connsiteY14" fmla="*/ 35718 h 1107281"/>
                <a:gd name="connsiteX15" fmla="*/ 19050 w 607219"/>
                <a:gd name="connsiteY15" fmla="*/ 54768 h 1107281"/>
                <a:gd name="connsiteX16" fmla="*/ 57150 w 607219"/>
                <a:gd name="connsiteY16" fmla="*/ 90487 h 1107281"/>
                <a:gd name="connsiteX17" fmla="*/ 109538 w 607219"/>
                <a:gd name="connsiteY17" fmla="*/ 147637 h 1107281"/>
                <a:gd name="connsiteX18" fmla="*/ 152400 w 607219"/>
                <a:gd name="connsiteY18" fmla="*/ 207168 h 1107281"/>
                <a:gd name="connsiteX19" fmla="*/ 178594 w 607219"/>
                <a:gd name="connsiteY19" fmla="*/ 271462 h 1107281"/>
                <a:gd name="connsiteX20" fmla="*/ 204788 w 607219"/>
                <a:gd name="connsiteY20" fmla="*/ 364331 h 1107281"/>
                <a:gd name="connsiteX21" fmla="*/ 252413 w 607219"/>
                <a:gd name="connsiteY21" fmla="*/ 559593 h 1107281"/>
                <a:gd name="connsiteX22" fmla="*/ 304800 w 607219"/>
                <a:gd name="connsiteY22" fmla="*/ 771525 h 1107281"/>
                <a:gd name="connsiteX23" fmla="*/ 333375 w 607219"/>
                <a:gd name="connsiteY23" fmla="*/ 907256 h 1107281"/>
                <a:gd name="connsiteX24" fmla="*/ 342900 w 607219"/>
                <a:gd name="connsiteY24" fmla="*/ 952500 h 1107281"/>
                <a:gd name="connsiteX25" fmla="*/ 352425 w 607219"/>
                <a:gd name="connsiteY25" fmla="*/ 981075 h 1107281"/>
                <a:gd name="connsiteX26" fmla="*/ 361950 w 607219"/>
                <a:gd name="connsiteY26" fmla="*/ 1002506 h 1107281"/>
                <a:gd name="connsiteX27" fmla="*/ 388144 w 607219"/>
                <a:gd name="connsiteY27" fmla="*/ 1040606 h 1107281"/>
                <a:gd name="connsiteX28" fmla="*/ 416719 w 607219"/>
                <a:gd name="connsiteY28" fmla="*/ 1062037 h 1107281"/>
                <a:gd name="connsiteX29" fmla="*/ 461963 w 607219"/>
                <a:gd name="connsiteY29" fmla="*/ 1088231 h 1107281"/>
                <a:gd name="connsiteX30" fmla="*/ 507206 w 607219"/>
                <a:gd name="connsiteY30" fmla="*/ 1104900 h 1107281"/>
                <a:gd name="connsiteX31" fmla="*/ 526256 w 607219"/>
                <a:gd name="connsiteY31" fmla="*/ 1107281 h 1107281"/>
                <a:gd name="connsiteX32" fmla="*/ 552450 w 607219"/>
                <a:gd name="connsiteY32" fmla="*/ 1102518 h 1107281"/>
                <a:gd name="connsiteX33" fmla="*/ 578644 w 607219"/>
                <a:gd name="connsiteY33" fmla="*/ 1088231 h 1107281"/>
                <a:gd name="connsiteX34" fmla="*/ 592931 w 607219"/>
                <a:gd name="connsiteY34" fmla="*/ 1071562 h 1107281"/>
                <a:gd name="connsiteX35" fmla="*/ 604838 w 607219"/>
                <a:gd name="connsiteY35" fmla="*/ 1050131 h 1107281"/>
                <a:gd name="connsiteX36" fmla="*/ 607219 w 607219"/>
                <a:gd name="connsiteY36" fmla="*/ 1028700 h 1107281"/>
                <a:gd name="connsiteX37" fmla="*/ 602456 w 607219"/>
                <a:gd name="connsiteY37" fmla="*/ 957262 h 1107281"/>
                <a:gd name="connsiteX38" fmla="*/ 542925 w 607219"/>
                <a:gd name="connsiteY38" fmla="*/ 721518 h 1107281"/>
                <a:gd name="connsiteX39" fmla="*/ 488156 w 607219"/>
                <a:gd name="connsiteY39" fmla="*/ 516731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7219" h="1107281">
                  <a:moveTo>
                    <a:pt x="488156" y="516731"/>
                  </a:moveTo>
                  <a:lnTo>
                    <a:pt x="414338" y="271462"/>
                  </a:lnTo>
                  <a:lnTo>
                    <a:pt x="397669" y="221456"/>
                  </a:lnTo>
                  <a:lnTo>
                    <a:pt x="338138" y="88106"/>
                  </a:lnTo>
                  <a:lnTo>
                    <a:pt x="304800" y="69056"/>
                  </a:lnTo>
                  <a:lnTo>
                    <a:pt x="247650" y="42862"/>
                  </a:lnTo>
                  <a:lnTo>
                    <a:pt x="190500" y="21431"/>
                  </a:lnTo>
                  <a:lnTo>
                    <a:pt x="138113" y="7143"/>
                  </a:lnTo>
                  <a:lnTo>
                    <a:pt x="102394" y="2381"/>
                  </a:lnTo>
                  <a:lnTo>
                    <a:pt x="66675" y="0"/>
                  </a:lnTo>
                  <a:lnTo>
                    <a:pt x="42863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2381" y="35718"/>
                  </a:lnTo>
                  <a:lnTo>
                    <a:pt x="19050" y="54768"/>
                  </a:lnTo>
                  <a:lnTo>
                    <a:pt x="57150" y="90487"/>
                  </a:lnTo>
                  <a:lnTo>
                    <a:pt x="109538" y="147637"/>
                  </a:lnTo>
                  <a:lnTo>
                    <a:pt x="152400" y="207168"/>
                  </a:lnTo>
                  <a:lnTo>
                    <a:pt x="178594" y="271462"/>
                  </a:lnTo>
                  <a:lnTo>
                    <a:pt x="204788" y="364331"/>
                  </a:lnTo>
                  <a:lnTo>
                    <a:pt x="252413" y="559593"/>
                  </a:lnTo>
                  <a:lnTo>
                    <a:pt x="304800" y="771525"/>
                  </a:lnTo>
                  <a:lnTo>
                    <a:pt x="333375" y="907256"/>
                  </a:lnTo>
                  <a:lnTo>
                    <a:pt x="342900" y="952500"/>
                  </a:lnTo>
                  <a:lnTo>
                    <a:pt x="352425" y="981075"/>
                  </a:lnTo>
                  <a:lnTo>
                    <a:pt x="361950" y="1002506"/>
                  </a:lnTo>
                  <a:lnTo>
                    <a:pt x="388144" y="1040606"/>
                  </a:lnTo>
                  <a:lnTo>
                    <a:pt x="416719" y="1062037"/>
                  </a:lnTo>
                  <a:lnTo>
                    <a:pt x="461963" y="1088231"/>
                  </a:lnTo>
                  <a:lnTo>
                    <a:pt x="507206" y="1104900"/>
                  </a:lnTo>
                  <a:lnTo>
                    <a:pt x="526256" y="1107281"/>
                  </a:lnTo>
                  <a:lnTo>
                    <a:pt x="552450" y="1102518"/>
                  </a:lnTo>
                  <a:lnTo>
                    <a:pt x="578644" y="1088231"/>
                  </a:lnTo>
                  <a:lnTo>
                    <a:pt x="592931" y="1071562"/>
                  </a:lnTo>
                  <a:lnTo>
                    <a:pt x="604838" y="1050131"/>
                  </a:lnTo>
                  <a:lnTo>
                    <a:pt x="607219" y="1028700"/>
                  </a:lnTo>
                  <a:lnTo>
                    <a:pt x="602456" y="957262"/>
                  </a:lnTo>
                  <a:lnTo>
                    <a:pt x="542925" y="721518"/>
                  </a:lnTo>
                  <a:lnTo>
                    <a:pt x="488156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2">
              <a:extLst>
                <a:ext uri="{FF2B5EF4-FFF2-40B4-BE49-F238E27FC236}">
                  <a16:creationId xmlns:a16="http://schemas.microsoft.com/office/drawing/2014/main" id="{37BF52C8-5708-4F4E-9C84-06C0C929836B}"/>
                </a:ext>
              </a:extLst>
            </p:cNvPr>
            <p:cNvSpPr/>
            <p:nvPr/>
          </p:nvSpPr>
          <p:spPr>
            <a:xfrm>
              <a:off x="4357688" y="4567238"/>
              <a:ext cx="476250" cy="1157287"/>
            </a:xfrm>
            <a:custGeom>
              <a:avLst/>
              <a:gdLst>
                <a:gd name="connsiteX0" fmla="*/ 442912 w 476250"/>
                <a:gd name="connsiteY0" fmla="*/ 500062 h 1157287"/>
                <a:gd name="connsiteX1" fmla="*/ 454818 w 476250"/>
                <a:gd name="connsiteY1" fmla="*/ 419100 h 1157287"/>
                <a:gd name="connsiteX2" fmla="*/ 464343 w 476250"/>
                <a:gd name="connsiteY2" fmla="*/ 330993 h 1157287"/>
                <a:gd name="connsiteX3" fmla="*/ 471487 w 476250"/>
                <a:gd name="connsiteY3" fmla="*/ 221456 h 1157287"/>
                <a:gd name="connsiteX4" fmla="*/ 476250 w 476250"/>
                <a:gd name="connsiteY4" fmla="*/ 102393 h 1157287"/>
                <a:gd name="connsiteX5" fmla="*/ 476250 w 476250"/>
                <a:gd name="connsiteY5" fmla="*/ 42862 h 1157287"/>
                <a:gd name="connsiteX6" fmla="*/ 476250 w 476250"/>
                <a:gd name="connsiteY6" fmla="*/ 33337 h 1157287"/>
                <a:gd name="connsiteX7" fmla="*/ 473868 w 476250"/>
                <a:gd name="connsiteY7" fmla="*/ 23812 h 1157287"/>
                <a:gd name="connsiteX8" fmla="*/ 466725 w 476250"/>
                <a:gd name="connsiteY8" fmla="*/ 11906 h 1157287"/>
                <a:gd name="connsiteX9" fmla="*/ 461962 w 476250"/>
                <a:gd name="connsiteY9" fmla="*/ 4762 h 1157287"/>
                <a:gd name="connsiteX10" fmla="*/ 454818 w 476250"/>
                <a:gd name="connsiteY10" fmla="*/ 0 h 1157287"/>
                <a:gd name="connsiteX11" fmla="*/ 447675 w 476250"/>
                <a:gd name="connsiteY11" fmla="*/ 0 h 1157287"/>
                <a:gd name="connsiteX12" fmla="*/ 431006 w 476250"/>
                <a:gd name="connsiteY12" fmla="*/ 9525 h 1157287"/>
                <a:gd name="connsiteX13" fmla="*/ 411956 w 476250"/>
                <a:gd name="connsiteY13" fmla="*/ 35718 h 1157287"/>
                <a:gd name="connsiteX14" fmla="*/ 397668 w 476250"/>
                <a:gd name="connsiteY14" fmla="*/ 90487 h 1157287"/>
                <a:gd name="connsiteX15" fmla="*/ 378618 w 476250"/>
                <a:gd name="connsiteY15" fmla="*/ 180975 h 1157287"/>
                <a:gd name="connsiteX16" fmla="*/ 347662 w 476250"/>
                <a:gd name="connsiteY16" fmla="*/ 280987 h 1157287"/>
                <a:gd name="connsiteX17" fmla="*/ 316706 w 476250"/>
                <a:gd name="connsiteY17" fmla="*/ 361950 h 1157287"/>
                <a:gd name="connsiteX18" fmla="*/ 271462 w 476250"/>
                <a:gd name="connsiteY18" fmla="*/ 459581 h 1157287"/>
                <a:gd name="connsiteX19" fmla="*/ 221456 w 476250"/>
                <a:gd name="connsiteY19" fmla="*/ 542925 h 1157287"/>
                <a:gd name="connsiteX20" fmla="*/ 145256 w 476250"/>
                <a:gd name="connsiteY20" fmla="*/ 635793 h 1157287"/>
                <a:gd name="connsiteX21" fmla="*/ 80962 w 476250"/>
                <a:gd name="connsiteY21" fmla="*/ 700087 h 1157287"/>
                <a:gd name="connsiteX22" fmla="*/ 33337 w 476250"/>
                <a:gd name="connsiteY22" fmla="*/ 735806 h 1157287"/>
                <a:gd name="connsiteX23" fmla="*/ 21431 w 476250"/>
                <a:gd name="connsiteY23" fmla="*/ 759618 h 1157287"/>
                <a:gd name="connsiteX24" fmla="*/ 7143 w 476250"/>
                <a:gd name="connsiteY24" fmla="*/ 812006 h 1157287"/>
                <a:gd name="connsiteX25" fmla="*/ 0 w 476250"/>
                <a:gd name="connsiteY25" fmla="*/ 869156 h 1157287"/>
                <a:gd name="connsiteX26" fmla="*/ 0 w 476250"/>
                <a:gd name="connsiteY26" fmla="*/ 926306 h 1157287"/>
                <a:gd name="connsiteX27" fmla="*/ 2381 w 476250"/>
                <a:gd name="connsiteY27" fmla="*/ 978693 h 1157287"/>
                <a:gd name="connsiteX28" fmla="*/ 14287 w 476250"/>
                <a:gd name="connsiteY28" fmla="*/ 1031081 h 1157287"/>
                <a:gd name="connsiteX29" fmla="*/ 30956 w 476250"/>
                <a:gd name="connsiteY29" fmla="*/ 1071562 h 1157287"/>
                <a:gd name="connsiteX30" fmla="*/ 54768 w 476250"/>
                <a:gd name="connsiteY30" fmla="*/ 1109662 h 1157287"/>
                <a:gd name="connsiteX31" fmla="*/ 73818 w 476250"/>
                <a:gd name="connsiteY31" fmla="*/ 1131093 h 1157287"/>
                <a:gd name="connsiteX32" fmla="*/ 95250 w 476250"/>
                <a:gd name="connsiteY32" fmla="*/ 1147762 h 1157287"/>
                <a:gd name="connsiteX33" fmla="*/ 126206 w 476250"/>
                <a:gd name="connsiteY33" fmla="*/ 1157287 h 1157287"/>
                <a:gd name="connsiteX34" fmla="*/ 140493 w 476250"/>
                <a:gd name="connsiteY34" fmla="*/ 1157287 h 1157287"/>
                <a:gd name="connsiteX35" fmla="*/ 159543 w 476250"/>
                <a:gd name="connsiteY35" fmla="*/ 1147762 h 1157287"/>
                <a:gd name="connsiteX36" fmla="*/ 197643 w 476250"/>
                <a:gd name="connsiteY36" fmla="*/ 1114425 h 1157287"/>
                <a:gd name="connsiteX37" fmla="*/ 252412 w 476250"/>
                <a:gd name="connsiteY37" fmla="*/ 1047750 h 1157287"/>
                <a:gd name="connsiteX38" fmla="*/ 288131 w 476250"/>
                <a:gd name="connsiteY38" fmla="*/ 990600 h 1157287"/>
                <a:gd name="connsiteX39" fmla="*/ 316706 w 476250"/>
                <a:gd name="connsiteY39" fmla="*/ 931068 h 1157287"/>
                <a:gd name="connsiteX40" fmla="*/ 340518 w 476250"/>
                <a:gd name="connsiteY40" fmla="*/ 869156 h 1157287"/>
                <a:gd name="connsiteX41" fmla="*/ 373856 w 476250"/>
                <a:gd name="connsiteY41" fmla="*/ 778668 h 1157287"/>
                <a:gd name="connsiteX42" fmla="*/ 397668 w 476250"/>
                <a:gd name="connsiteY42" fmla="*/ 697706 h 1157287"/>
                <a:gd name="connsiteX43" fmla="*/ 423862 w 476250"/>
                <a:gd name="connsiteY43" fmla="*/ 597693 h 1157287"/>
                <a:gd name="connsiteX44" fmla="*/ 442912 w 476250"/>
                <a:gd name="connsiteY44" fmla="*/ 500062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6250" h="1157287">
                  <a:moveTo>
                    <a:pt x="442912" y="500062"/>
                  </a:moveTo>
                  <a:lnTo>
                    <a:pt x="454818" y="419100"/>
                  </a:lnTo>
                  <a:lnTo>
                    <a:pt x="464343" y="330993"/>
                  </a:lnTo>
                  <a:lnTo>
                    <a:pt x="471487" y="221456"/>
                  </a:lnTo>
                  <a:lnTo>
                    <a:pt x="476250" y="102393"/>
                  </a:lnTo>
                  <a:lnTo>
                    <a:pt x="476250" y="42862"/>
                  </a:lnTo>
                  <a:lnTo>
                    <a:pt x="476250" y="33337"/>
                  </a:lnTo>
                  <a:lnTo>
                    <a:pt x="473868" y="23812"/>
                  </a:lnTo>
                  <a:lnTo>
                    <a:pt x="466725" y="11906"/>
                  </a:lnTo>
                  <a:lnTo>
                    <a:pt x="461962" y="4762"/>
                  </a:lnTo>
                  <a:lnTo>
                    <a:pt x="454818" y="0"/>
                  </a:lnTo>
                  <a:lnTo>
                    <a:pt x="447675" y="0"/>
                  </a:lnTo>
                  <a:lnTo>
                    <a:pt x="431006" y="9525"/>
                  </a:lnTo>
                  <a:lnTo>
                    <a:pt x="411956" y="35718"/>
                  </a:lnTo>
                  <a:lnTo>
                    <a:pt x="397668" y="90487"/>
                  </a:lnTo>
                  <a:lnTo>
                    <a:pt x="378618" y="180975"/>
                  </a:lnTo>
                  <a:lnTo>
                    <a:pt x="347662" y="280987"/>
                  </a:lnTo>
                  <a:lnTo>
                    <a:pt x="316706" y="361950"/>
                  </a:lnTo>
                  <a:lnTo>
                    <a:pt x="271462" y="459581"/>
                  </a:lnTo>
                  <a:lnTo>
                    <a:pt x="221456" y="542925"/>
                  </a:lnTo>
                  <a:lnTo>
                    <a:pt x="145256" y="635793"/>
                  </a:lnTo>
                  <a:lnTo>
                    <a:pt x="80962" y="700087"/>
                  </a:lnTo>
                  <a:lnTo>
                    <a:pt x="33337" y="735806"/>
                  </a:lnTo>
                  <a:lnTo>
                    <a:pt x="21431" y="759618"/>
                  </a:lnTo>
                  <a:lnTo>
                    <a:pt x="7143" y="812006"/>
                  </a:lnTo>
                  <a:lnTo>
                    <a:pt x="0" y="869156"/>
                  </a:lnTo>
                  <a:lnTo>
                    <a:pt x="0" y="926306"/>
                  </a:lnTo>
                  <a:lnTo>
                    <a:pt x="2381" y="978693"/>
                  </a:lnTo>
                  <a:lnTo>
                    <a:pt x="14287" y="1031081"/>
                  </a:lnTo>
                  <a:lnTo>
                    <a:pt x="30956" y="1071562"/>
                  </a:lnTo>
                  <a:lnTo>
                    <a:pt x="54768" y="1109662"/>
                  </a:lnTo>
                  <a:lnTo>
                    <a:pt x="73818" y="1131093"/>
                  </a:lnTo>
                  <a:lnTo>
                    <a:pt x="95250" y="1147762"/>
                  </a:lnTo>
                  <a:lnTo>
                    <a:pt x="126206" y="1157287"/>
                  </a:lnTo>
                  <a:lnTo>
                    <a:pt x="140493" y="1157287"/>
                  </a:lnTo>
                  <a:lnTo>
                    <a:pt x="159543" y="1147762"/>
                  </a:lnTo>
                  <a:lnTo>
                    <a:pt x="197643" y="1114425"/>
                  </a:lnTo>
                  <a:lnTo>
                    <a:pt x="252412" y="1047750"/>
                  </a:lnTo>
                  <a:lnTo>
                    <a:pt x="288131" y="990600"/>
                  </a:lnTo>
                  <a:lnTo>
                    <a:pt x="316706" y="931068"/>
                  </a:lnTo>
                  <a:lnTo>
                    <a:pt x="340518" y="869156"/>
                  </a:lnTo>
                  <a:lnTo>
                    <a:pt x="373856" y="778668"/>
                  </a:lnTo>
                  <a:lnTo>
                    <a:pt x="397668" y="697706"/>
                  </a:lnTo>
                  <a:lnTo>
                    <a:pt x="423862" y="597693"/>
                  </a:lnTo>
                  <a:lnTo>
                    <a:pt x="442912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3">
              <a:extLst>
                <a:ext uri="{FF2B5EF4-FFF2-40B4-BE49-F238E27FC236}">
                  <a16:creationId xmlns:a16="http://schemas.microsoft.com/office/drawing/2014/main" id="{C9C7E80D-7200-47D9-9E58-435FA6D85924}"/>
                </a:ext>
              </a:extLst>
            </p:cNvPr>
            <p:cNvSpPr/>
            <p:nvPr/>
          </p:nvSpPr>
          <p:spPr>
            <a:xfrm>
              <a:off x="4991100" y="4271963"/>
              <a:ext cx="2401888" cy="1527175"/>
            </a:xfrm>
            <a:custGeom>
              <a:avLst/>
              <a:gdLst>
                <a:gd name="connsiteX0" fmla="*/ 1259681 w 2402681"/>
                <a:gd name="connsiteY0" fmla="*/ 1126331 h 1526381"/>
                <a:gd name="connsiteX1" fmla="*/ 1412081 w 2402681"/>
                <a:gd name="connsiteY1" fmla="*/ 1162050 h 1526381"/>
                <a:gd name="connsiteX2" fmla="*/ 1521619 w 2402681"/>
                <a:gd name="connsiteY2" fmla="*/ 1183481 h 1526381"/>
                <a:gd name="connsiteX3" fmla="*/ 1645444 w 2402681"/>
                <a:gd name="connsiteY3" fmla="*/ 1200150 h 1526381"/>
                <a:gd name="connsiteX4" fmla="*/ 1774031 w 2402681"/>
                <a:gd name="connsiteY4" fmla="*/ 1214437 h 1526381"/>
                <a:gd name="connsiteX5" fmla="*/ 2321719 w 2402681"/>
                <a:gd name="connsiteY5" fmla="*/ 1264443 h 1526381"/>
                <a:gd name="connsiteX6" fmla="*/ 2347913 w 2402681"/>
                <a:gd name="connsiteY6" fmla="*/ 1281112 h 1526381"/>
                <a:gd name="connsiteX7" fmla="*/ 2374106 w 2402681"/>
                <a:gd name="connsiteY7" fmla="*/ 1309687 h 1526381"/>
                <a:gd name="connsiteX8" fmla="*/ 2388394 w 2402681"/>
                <a:gd name="connsiteY8" fmla="*/ 1333500 h 1526381"/>
                <a:gd name="connsiteX9" fmla="*/ 2400300 w 2402681"/>
                <a:gd name="connsiteY9" fmla="*/ 1362075 h 1526381"/>
                <a:gd name="connsiteX10" fmla="*/ 2402681 w 2402681"/>
                <a:gd name="connsiteY10" fmla="*/ 1383506 h 1526381"/>
                <a:gd name="connsiteX11" fmla="*/ 2400300 w 2402681"/>
                <a:gd name="connsiteY11" fmla="*/ 1409700 h 1526381"/>
                <a:gd name="connsiteX12" fmla="*/ 2388394 w 2402681"/>
                <a:gd name="connsiteY12" fmla="*/ 1435893 h 1526381"/>
                <a:gd name="connsiteX13" fmla="*/ 2350294 w 2402681"/>
                <a:gd name="connsiteY13" fmla="*/ 1471612 h 1526381"/>
                <a:gd name="connsiteX14" fmla="*/ 2316956 w 2402681"/>
                <a:gd name="connsiteY14" fmla="*/ 1497806 h 1526381"/>
                <a:gd name="connsiteX15" fmla="*/ 2281238 w 2402681"/>
                <a:gd name="connsiteY15" fmla="*/ 1512093 h 1526381"/>
                <a:gd name="connsiteX16" fmla="*/ 2259806 w 2402681"/>
                <a:gd name="connsiteY16" fmla="*/ 1519237 h 1526381"/>
                <a:gd name="connsiteX17" fmla="*/ 2197894 w 2402681"/>
                <a:gd name="connsiteY17" fmla="*/ 1526381 h 1526381"/>
                <a:gd name="connsiteX18" fmla="*/ 2107406 w 2402681"/>
                <a:gd name="connsiteY18" fmla="*/ 1526381 h 1526381"/>
                <a:gd name="connsiteX19" fmla="*/ 1983581 w 2402681"/>
                <a:gd name="connsiteY19" fmla="*/ 1521618 h 1526381"/>
                <a:gd name="connsiteX20" fmla="*/ 1835944 w 2402681"/>
                <a:gd name="connsiteY20" fmla="*/ 1514475 h 1526381"/>
                <a:gd name="connsiteX21" fmla="*/ 1685925 w 2402681"/>
                <a:gd name="connsiteY21" fmla="*/ 1497806 h 1526381"/>
                <a:gd name="connsiteX22" fmla="*/ 1543050 w 2402681"/>
                <a:gd name="connsiteY22" fmla="*/ 1473993 h 1526381"/>
                <a:gd name="connsiteX23" fmla="*/ 1428750 w 2402681"/>
                <a:gd name="connsiteY23" fmla="*/ 1447800 h 1526381"/>
                <a:gd name="connsiteX24" fmla="*/ 1278731 w 2402681"/>
                <a:gd name="connsiteY24" fmla="*/ 1404937 h 1526381"/>
                <a:gd name="connsiteX25" fmla="*/ 1121569 w 2402681"/>
                <a:gd name="connsiteY25" fmla="*/ 1347787 h 1526381"/>
                <a:gd name="connsiteX26" fmla="*/ 1012031 w 2402681"/>
                <a:gd name="connsiteY26" fmla="*/ 1300162 h 1526381"/>
                <a:gd name="connsiteX27" fmla="*/ 928688 w 2402681"/>
                <a:gd name="connsiteY27" fmla="*/ 1254918 h 1526381"/>
                <a:gd name="connsiteX28" fmla="*/ 838200 w 2402681"/>
                <a:gd name="connsiteY28" fmla="*/ 1202531 h 1526381"/>
                <a:gd name="connsiteX29" fmla="*/ 740569 w 2402681"/>
                <a:gd name="connsiteY29" fmla="*/ 1138237 h 1526381"/>
                <a:gd name="connsiteX30" fmla="*/ 659606 w 2402681"/>
                <a:gd name="connsiteY30" fmla="*/ 1073943 h 1526381"/>
                <a:gd name="connsiteX31" fmla="*/ 585788 w 2402681"/>
                <a:gd name="connsiteY31" fmla="*/ 1009650 h 1526381"/>
                <a:gd name="connsiteX32" fmla="*/ 516731 w 2402681"/>
                <a:gd name="connsiteY32" fmla="*/ 940593 h 1526381"/>
                <a:gd name="connsiteX33" fmla="*/ 440531 w 2402681"/>
                <a:gd name="connsiteY33" fmla="*/ 850106 h 1526381"/>
                <a:gd name="connsiteX34" fmla="*/ 359569 w 2402681"/>
                <a:gd name="connsiteY34" fmla="*/ 745331 h 1526381"/>
                <a:gd name="connsiteX35" fmla="*/ 292894 w 2402681"/>
                <a:gd name="connsiteY35" fmla="*/ 645318 h 1526381"/>
                <a:gd name="connsiteX36" fmla="*/ 207169 w 2402681"/>
                <a:gd name="connsiteY36" fmla="*/ 500062 h 1526381"/>
                <a:gd name="connsiteX37" fmla="*/ 150019 w 2402681"/>
                <a:gd name="connsiteY37" fmla="*/ 392906 h 1526381"/>
                <a:gd name="connsiteX38" fmla="*/ 92869 w 2402681"/>
                <a:gd name="connsiteY38" fmla="*/ 273843 h 1526381"/>
                <a:gd name="connsiteX39" fmla="*/ 50006 w 2402681"/>
                <a:gd name="connsiteY39" fmla="*/ 178593 h 1526381"/>
                <a:gd name="connsiteX40" fmla="*/ 4763 w 2402681"/>
                <a:gd name="connsiteY40" fmla="*/ 66675 h 1526381"/>
                <a:gd name="connsiteX41" fmla="*/ 0 w 2402681"/>
                <a:gd name="connsiteY41" fmla="*/ 45243 h 1526381"/>
                <a:gd name="connsiteX42" fmla="*/ 0 w 2402681"/>
                <a:gd name="connsiteY42" fmla="*/ 28575 h 1526381"/>
                <a:gd name="connsiteX43" fmla="*/ 4763 w 2402681"/>
                <a:gd name="connsiteY43" fmla="*/ 9525 h 1526381"/>
                <a:gd name="connsiteX44" fmla="*/ 11906 w 2402681"/>
                <a:gd name="connsiteY44" fmla="*/ 0 h 1526381"/>
                <a:gd name="connsiteX45" fmla="*/ 23813 w 2402681"/>
                <a:gd name="connsiteY45" fmla="*/ 0 h 1526381"/>
                <a:gd name="connsiteX46" fmla="*/ 47625 w 2402681"/>
                <a:gd name="connsiteY46" fmla="*/ 11906 h 1526381"/>
                <a:gd name="connsiteX47" fmla="*/ 66675 w 2402681"/>
                <a:gd name="connsiteY47" fmla="*/ 28575 h 1526381"/>
                <a:gd name="connsiteX48" fmla="*/ 109538 w 2402681"/>
                <a:gd name="connsiteY48" fmla="*/ 97631 h 1526381"/>
                <a:gd name="connsiteX49" fmla="*/ 211931 w 2402681"/>
                <a:gd name="connsiteY49" fmla="*/ 264318 h 1526381"/>
                <a:gd name="connsiteX50" fmla="*/ 278606 w 2402681"/>
                <a:gd name="connsiteY50" fmla="*/ 364331 h 1526381"/>
                <a:gd name="connsiteX51" fmla="*/ 354806 w 2402681"/>
                <a:gd name="connsiteY51" fmla="*/ 466725 h 1526381"/>
                <a:gd name="connsiteX52" fmla="*/ 416719 w 2402681"/>
                <a:gd name="connsiteY52" fmla="*/ 545306 h 1526381"/>
                <a:gd name="connsiteX53" fmla="*/ 507206 w 2402681"/>
                <a:gd name="connsiteY53" fmla="*/ 650081 h 1526381"/>
                <a:gd name="connsiteX54" fmla="*/ 583406 w 2402681"/>
                <a:gd name="connsiteY54" fmla="*/ 731043 h 1526381"/>
                <a:gd name="connsiteX55" fmla="*/ 659606 w 2402681"/>
                <a:gd name="connsiteY55" fmla="*/ 804862 h 1526381"/>
                <a:gd name="connsiteX56" fmla="*/ 769144 w 2402681"/>
                <a:gd name="connsiteY56" fmla="*/ 892968 h 1526381"/>
                <a:gd name="connsiteX57" fmla="*/ 850106 w 2402681"/>
                <a:gd name="connsiteY57" fmla="*/ 947737 h 1526381"/>
                <a:gd name="connsiteX58" fmla="*/ 933450 w 2402681"/>
                <a:gd name="connsiteY58" fmla="*/ 995362 h 1526381"/>
                <a:gd name="connsiteX59" fmla="*/ 1023938 w 2402681"/>
                <a:gd name="connsiteY59" fmla="*/ 1040606 h 1526381"/>
                <a:gd name="connsiteX60" fmla="*/ 1154906 w 2402681"/>
                <a:gd name="connsiteY60" fmla="*/ 1090612 h 1526381"/>
                <a:gd name="connsiteX61" fmla="*/ 1259681 w 2402681"/>
                <a:gd name="connsiteY61" fmla="*/ 1126331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02681" h="1526381">
                  <a:moveTo>
                    <a:pt x="1259681" y="1126331"/>
                  </a:moveTo>
                  <a:lnTo>
                    <a:pt x="1412081" y="1162050"/>
                  </a:lnTo>
                  <a:lnTo>
                    <a:pt x="1521619" y="1183481"/>
                  </a:lnTo>
                  <a:lnTo>
                    <a:pt x="1645444" y="1200150"/>
                  </a:lnTo>
                  <a:lnTo>
                    <a:pt x="1774031" y="1214437"/>
                  </a:lnTo>
                  <a:lnTo>
                    <a:pt x="2321719" y="1264443"/>
                  </a:lnTo>
                  <a:lnTo>
                    <a:pt x="2347913" y="1281112"/>
                  </a:lnTo>
                  <a:lnTo>
                    <a:pt x="2374106" y="1309687"/>
                  </a:lnTo>
                  <a:lnTo>
                    <a:pt x="2388394" y="1333500"/>
                  </a:lnTo>
                  <a:lnTo>
                    <a:pt x="2400300" y="1362075"/>
                  </a:lnTo>
                  <a:lnTo>
                    <a:pt x="2402681" y="1383506"/>
                  </a:lnTo>
                  <a:lnTo>
                    <a:pt x="2400300" y="1409700"/>
                  </a:lnTo>
                  <a:lnTo>
                    <a:pt x="2388394" y="1435893"/>
                  </a:lnTo>
                  <a:lnTo>
                    <a:pt x="2350294" y="1471612"/>
                  </a:lnTo>
                  <a:lnTo>
                    <a:pt x="2316956" y="1497806"/>
                  </a:lnTo>
                  <a:lnTo>
                    <a:pt x="2281238" y="1512093"/>
                  </a:lnTo>
                  <a:lnTo>
                    <a:pt x="2259806" y="1519237"/>
                  </a:lnTo>
                  <a:lnTo>
                    <a:pt x="2197894" y="1526381"/>
                  </a:lnTo>
                  <a:lnTo>
                    <a:pt x="2107406" y="1526381"/>
                  </a:lnTo>
                  <a:lnTo>
                    <a:pt x="1983581" y="1521618"/>
                  </a:lnTo>
                  <a:lnTo>
                    <a:pt x="1835944" y="1514475"/>
                  </a:lnTo>
                  <a:lnTo>
                    <a:pt x="1685925" y="1497806"/>
                  </a:lnTo>
                  <a:lnTo>
                    <a:pt x="1543050" y="1473993"/>
                  </a:lnTo>
                  <a:lnTo>
                    <a:pt x="1428750" y="1447800"/>
                  </a:lnTo>
                  <a:lnTo>
                    <a:pt x="1278731" y="1404937"/>
                  </a:lnTo>
                  <a:lnTo>
                    <a:pt x="1121569" y="1347787"/>
                  </a:lnTo>
                  <a:lnTo>
                    <a:pt x="1012031" y="1300162"/>
                  </a:lnTo>
                  <a:lnTo>
                    <a:pt x="928688" y="1254918"/>
                  </a:lnTo>
                  <a:lnTo>
                    <a:pt x="838200" y="1202531"/>
                  </a:lnTo>
                  <a:lnTo>
                    <a:pt x="740569" y="1138237"/>
                  </a:lnTo>
                  <a:lnTo>
                    <a:pt x="659606" y="1073943"/>
                  </a:lnTo>
                  <a:lnTo>
                    <a:pt x="585788" y="1009650"/>
                  </a:lnTo>
                  <a:lnTo>
                    <a:pt x="516731" y="940593"/>
                  </a:lnTo>
                  <a:lnTo>
                    <a:pt x="440531" y="850106"/>
                  </a:lnTo>
                  <a:lnTo>
                    <a:pt x="359569" y="745331"/>
                  </a:lnTo>
                  <a:lnTo>
                    <a:pt x="292894" y="645318"/>
                  </a:lnTo>
                  <a:lnTo>
                    <a:pt x="207169" y="500062"/>
                  </a:lnTo>
                  <a:lnTo>
                    <a:pt x="150019" y="392906"/>
                  </a:lnTo>
                  <a:lnTo>
                    <a:pt x="92869" y="273843"/>
                  </a:lnTo>
                  <a:lnTo>
                    <a:pt x="50006" y="178593"/>
                  </a:lnTo>
                  <a:lnTo>
                    <a:pt x="4763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3" y="9525"/>
                  </a:lnTo>
                  <a:lnTo>
                    <a:pt x="11906" y="0"/>
                  </a:lnTo>
                  <a:lnTo>
                    <a:pt x="23813" y="0"/>
                  </a:lnTo>
                  <a:lnTo>
                    <a:pt x="47625" y="11906"/>
                  </a:lnTo>
                  <a:lnTo>
                    <a:pt x="66675" y="28575"/>
                  </a:lnTo>
                  <a:lnTo>
                    <a:pt x="109538" y="97631"/>
                  </a:lnTo>
                  <a:lnTo>
                    <a:pt x="211931" y="264318"/>
                  </a:lnTo>
                  <a:lnTo>
                    <a:pt x="278606" y="364331"/>
                  </a:lnTo>
                  <a:lnTo>
                    <a:pt x="354806" y="466725"/>
                  </a:lnTo>
                  <a:lnTo>
                    <a:pt x="416719" y="545306"/>
                  </a:lnTo>
                  <a:lnTo>
                    <a:pt x="507206" y="650081"/>
                  </a:lnTo>
                  <a:lnTo>
                    <a:pt x="583406" y="731043"/>
                  </a:lnTo>
                  <a:lnTo>
                    <a:pt x="659606" y="804862"/>
                  </a:lnTo>
                  <a:lnTo>
                    <a:pt x="769144" y="892968"/>
                  </a:lnTo>
                  <a:lnTo>
                    <a:pt x="850106" y="947737"/>
                  </a:lnTo>
                  <a:lnTo>
                    <a:pt x="933450" y="995362"/>
                  </a:lnTo>
                  <a:lnTo>
                    <a:pt x="1023938" y="1040606"/>
                  </a:lnTo>
                  <a:lnTo>
                    <a:pt x="1154906" y="1090612"/>
                  </a:lnTo>
                  <a:lnTo>
                    <a:pt x="1259681" y="1126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5">
              <a:extLst>
                <a:ext uri="{FF2B5EF4-FFF2-40B4-BE49-F238E27FC236}">
                  <a16:creationId xmlns:a16="http://schemas.microsoft.com/office/drawing/2014/main" id="{71968271-7168-41B7-8F5F-328B476FE43A}"/>
                </a:ext>
              </a:extLst>
            </p:cNvPr>
            <p:cNvSpPr/>
            <p:nvPr/>
          </p:nvSpPr>
          <p:spPr>
            <a:xfrm>
              <a:off x="6583363" y="3925888"/>
              <a:ext cx="685800" cy="1003300"/>
            </a:xfrm>
            <a:custGeom>
              <a:avLst/>
              <a:gdLst>
                <a:gd name="connsiteX0" fmla="*/ 240507 w 685800"/>
                <a:gd name="connsiteY0" fmla="*/ 376238 h 1002507"/>
                <a:gd name="connsiteX1" fmla="*/ 200025 w 685800"/>
                <a:gd name="connsiteY1" fmla="*/ 302419 h 1002507"/>
                <a:gd name="connsiteX2" fmla="*/ 150019 w 685800"/>
                <a:gd name="connsiteY2" fmla="*/ 230982 h 1002507"/>
                <a:gd name="connsiteX3" fmla="*/ 107157 w 685800"/>
                <a:gd name="connsiteY3" fmla="*/ 171450 h 1002507"/>
                <a:gd name="connsiteX4" fmla="*/ 71438 w 685800"/>
                <a:gd name="connsiteY4" fmla="*/ 126207 h 1002507"/>
                <a:gd name="connsiteX5" fmla="*/ 38100 w 685800"/>
                <a:gd name="connsiteY5" fmla="*/ 90488 h 1002507"/>
                <a:gd name="connsiteX6" fmla="*/ 14288 w 685800"/>
                <a:gd name="connsiteY6" fmla="*/ 64294 h 1002507"/>
                <a:gd name="connsiteX7" fmla="*/ 2382 w 685800"/>
                <a:gd name="connsiteY7" fmla="*/ 38100 h 1002507"/>
                <a:gd name="connsiteX8" fmla="*/ 0 w 685800"/>
                <a:gd name="connsiteY8" fmla="*/ 21432 h 1002507"/>
                <a:gd name="connsiteX9" fmla="*/ 2382 w 685800"/>
                <a:gd name="connsiteY9" fmla="*/ 7144 h 1002507"/>
                <a:gd name="connsiteX10" fmla="*/ 9525 w 685800"/>
                <a:gd name="connsiteY10" fmla="*/ 0 h 1002507"/>
                <a:gd name="connsiteX11" fmla="*/ 40482 w 685800"/>
                <a:gd name="connsiteY11" fmla="*/ 7144 h 1002507"/>
                <a:gd name="connsiteX12" fmla="*/ 109538 w 685800"/>
                <a:gd name="connsiteY12" fmla="*/ 45244 h 1002507"/>
                <a:gd name="connsiteX13" fmla="*/ 219075 w 685800"/>
                <a:gd name="connsiteY13" fmla="*/ 116682 h 1002507"/>
                <a:gd name="connsiteX14" fmla="*/ 342900 w 685800"/>
                <a:gd name="connsiteY14" fmla="*/ 200025 h 1002507"/>
                <a:gd name="connsiteX15" fmla="*/ 442913 w 685800"/>
                <a:gd name="connsiteY15" fmla="*/ 273844 h 1002507"/>
                <a:gd name="connsiteX16" fmla="*/ 497682 w 685800"/>
                <a:gd name="connsiteY16" fmla="*/ 316707 h 1002507"/>
                <a:gd name="connsiteX17" fmla="*/ 550069 w 685800"/>
                <a:gd name="connsiteY17" fmla="*/ 361950 h 1002507"/>
                <a:gd name="connsiteX18" fmla="*/ 583407 w 685800"/>
                <a:gd name="connsiteY18" fmla="*/ 400050 h 1002507"/>
                <a:gd name="connsiteX19" fmla="*/ 604838 w 685800"/>
                <a:gd name="connsiteY19" fmla="*/ 431007 h 1002507"/>
                <a:gd name="connsiteX20" fmla="*/ 623888 w 685800"/>
                <a:gd name="connsiteY20" fmla="*/ 466725 h 1002507"/>
                <a:gd name="connsiteX21" fmla="*/ 645319 w 685800"/>
                <a:gd name="connsiteY21" fmla="*/ 511969 h 1002507"/>
                <a:gd name="connsiteX22" fmla="*/ 661988 w 685800"/>
                <a:gd name="connsiteY22" fmla="*/ 573882 h 1002507"/>
                <a:gd name="connsiteX23" fmla="*/ 673894 w 685800"/>
                <a:gd name="connsiteY23" fmla="*/ 654844 h 1002507"/>
                <a:gd name="connsiteX24" fmla="*/ 683419 w 685800"/>
                <a:gd name="connsiteY24" fmla="*/ 754857 h 1002507"/>
                <a:gd name="connsiteX25" fmla="*/ 685800 w 685800"/>
                <a:gd name="connsiteY25" fmla="*/ 838200 h 1002507"/>
                <a:gd name="connsiteX26" fmla="*/ 673894 w 685800"/>
                <a:gd name="connsiteY26" fmla="*/ 900113 h 1002507"/>
                <a:gd name="connsiteX27" fmla="*/ 650082 w 685800"/>
                <a:gd name="connsiteY27" fmla="*/ 950119 h 1002507"/>
                <a:gd name="connsiteX28" fmla="*/ 626269 w 685800"/>
                <a:gd name="connsiteY28" fmla="*/ 978694 h 1002507"/>
                <a:gd name="connsiteX29" fmla="*/ 602457 w 685800"/>
                <a:gd name="connsiteY29" fmla="*/ 992982 h 1002507"/>
                <a:gd name="connsiteX30" fmla="*/ 573882 w 685800"/>
                <a:gd name="connsiteY30" fmla="*/ 1002507 h 1002507"/>
                <a:gd name="connsiteX31" fmla="*/ 552450 w 685800"/>
                <a:gd name="connsiteY31" fmla="*/ 1002507 h 1002507"/>
                <a:gd name="connsiteX32" fmla="*/ 519113 w 685800"/>
                <a:gd name="connsiteY32" fmla="*/ 992982 h 1002507"/>
                <a:gd name="connsiteX33" fmla="*/ 495300 w 685800"/>
                <a:gd name="connsiteY33" fmla="*/ 978694 h 1002507"/>
                <a:gd name="connsiteX34" fmla="*/ 466725 w 685800"/>
                <a:gd name="connsiteY34" fmla="*/ 945357 h 1002507"/>
                <a:gd name="connsiteX35" fmla="*/ 440532 w 685800"/>
                <a:gd name="connsiteY35" fmla="*/ 852488 h 1002507"/>
                <a:gd name="connsiteX36" fmla="*/ 397669 w 685800"/>
                <a:gd name="connsiteY36" fmla="*/ 726282 h 1002507"/>
                <a:gd name="connsiteX37" fmla="*/ 366713 w 685800"/>
                <a:gd name="connsiteY37" fmla="*/ 635794 h 1002507"/>
                <a:gd name="connsiteX38" fmla="*/ 323850 w 685800"/>
                <a:gd name="connsiteY38" fmla="*/ 533400 h 1002507"/>
                <a:gd name="connsiteX39" fmla="*/ 276225 w 685800"/>
                <a:gd name="connsiteY39" fmla="*/ 431007 h 1002507"/>
                <a:gd name="connsiteX40" fmla="*/ 240507 w 685800"/>
                <a:gd name="connsiteY40" fmla="*/ 376238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85800" h="1002507">
                  <a:moveTo>
                    <a:pt x="240507" y="376238"/>
                  </a:moveTo>
                  <a:lnTo>
                    <a:pt x="200025" y="302419"/>
                  </a:lnTo>
                  <a:lnTo>
                    <a:pt x="150019" y="230982"/>
                  </a:lnTo>
                  <a:lnTo>
                    <a:pt x="107157" y="171450"/>
                  </a:lnTo>
                  <a:lnTo>
                    <a:pt x="71438" y="126207"/>
                  </a:lnTo>
                  <a:lnTo>
                    <a:pt x="38100" y="90488"/>
                  </a:lnTo>
                  <a:lnTo>
                    <a:pt x="14288" y="64294"/>
                  </a:lnTo>
                  <a:lnTo>
                    <a:pt x="2382" y="38100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40482" y="7144"/>
                  </a:lnTo>
                  <a:lnTo>
                    <a:pt x="109538" y="45244"/>
                  </a:lnTo>
                  <a:lnTo>
                    <a:pt x="219075" y="116682"/>
                  </a:lnTo>
                  <a:lnTo>
                    <a:pt x="342900" y="200025"/>
                  </a:lnTo>
                  <a:lnTo>
                    <a:pt x="442913" y="273844"/>
                  </a:lnTo>
                  <a:lnTo>
                    <a:pt x="497682" y="316707"/>
                  </a:lnTo>
                  <a:lnTo>
                    <a:pt x="550069" y="361950"/>
                  </a:lnTo>
                  <a:lnTo>
                    <a:pt x="583407" y="400050"/>
                  </a:lnTo>
                  <a:lnTo>
                    <a:pt x="604838" y="431007"/>
                  </a:lnTo>
                  <a:lnTo>
                    <a:pt x="623888" y="466725"/>
                  </a:lnTo>
                  <a:lnTo>
                    <a:pt x="645319" y="511969"/>
                  </a:lnTo>
                  <a:lnTo>
                    <a:pt x="661988" y="573882"/>
                  </a:lnTo>
                  <a:lnTo>
                    <a:pt x="673894" y="654844"/>
                  </a:lnTo>
                  <a:lnTo>
                    <a:pt x="683419" y="754857"/>
                  </a:lnTo>
                  <a:cubicBezTo>
                    <a:pt x="684213" y="782638"/>
                    <a:pt x="685006" y="810419"/>
                    <a:pt x="685800" y="838200"/>
                  </a:cubicBezTo>
                  <a:lnTo>
                    <a:pt x="673894" y="900113"/>
                  </a:lnTo>
                  <a:lnTo>
                    <a:pt x="650082" y="950119"/>
                  </a:lnTo>
                  <a:lnTo>
                    <a:pt x="626269" y="978694"/>
                  </a:lnTo>
                  <a:lnTo>
                    <a:pt x="602457" y="992982"/>
                  </a:lnTo>
                  <a:lnTo>
                    <a:pt x="573882" y="1002507"/>
                  </a:lnTo>
                  <a:lnTo>
                    <a:pt x="552450" y="1002507"/>
                  </a:lnTo>
                  <a:lnTo>
                    <a:pt x="519113" y="992982"/>
                  </a:lnTo>
                  <a:lnTo>
                    <a:pt x="495300" y="978694"/>
                  </a:lnTo>
                  <a:lnTo>
                    <a:pt x="466725" y="945357"/>
                  </a:lnTo>
                  <a:lnTo>
                    <a:pt x="440532" y="852488"/>
                  </a:lnTo>
                  <a:lnTo>
                    <a:pt x="397669" y="726282"/>
                  </a:lnTo>
                  <a:lnTo>
                    <a:pt x="366713" y="635794"/>
                  </a:lnTo>
                  <a:lnTo>
                    <a:pt x="323850" y="533400"/>
                  </a:lnTo>
                  <a:lnTo>
                    <a:pt x="276225" y="431007"/>
                  </a:lnTo>
                  <a:lnTo>
                    <a:pt x="240507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3">
              <a:extLst>
                <a:ext uri="{FF2B5EF4-FFF2-40B4-BE49-F238E27FC236}">
                  <a16:creationId xmlns:a16="http://schemas.microsoft.com/office/drawing/2014/main" id="{9D51DF28-DCC0-4CDE-8CC6-3AF5A8A4CE81}"/>
                </a:ext>
              </a:extLst>
            </p:cNvPr>
            <p:cNvSpPr/>
            <p:nvPr/>
          </p:nvSpPr>
          <p:spPr>
            <a:xfrm>
              <a:off x="5581650" y="4049713"/>
              <a:ext cx="550863" cy="650875"/>
            </a:xfrm>
            <a:custGeom>
              <a:avLst/>
              <a:gdLst>
                <a:gd name="connsiteX0" fmla="*/ 133350 w 550069"/>
                <a:gd name="connsiteY0" fmla="*/ 290513 h 650082"/>
                <a:gd name="connsiteX1" fmla="*/ 83344 w 550069"/>
                <a:gd name="connsiteY1" fmla="*/ 207169 h 650082"/>
                <a:gd name="connsiteX2" fmla="*/ 52388 w 550069"/>
                <a:gd name="connsiteY2" fmla="*/ 152400 h 650082"/>
                <a:gd name="connsiteX3" fmla="*/ 23813 w 550069"/>
                <a:gd name="connsiteY3" fmla="*/ 97632 h 650082"/>
                <a:gd name="connsiteX4" fmla="*/ 9525 w 550069"/>
                <a:gd name="connsiteY4" fmla="*/ 66675 h 650082"/>
                <a:gd name="connsiteX5" fmla="*/ 2381 w 550069"/>
                <a:gd name="connsiteY5" fmla="*/ 42863 h 650082"/>
                <a:gd name="connsiteX6" fmla="*/ 0 w 550069"/>
                <a:gd name="connsiteY6" fmla="*/ 16669 h 650082"/>
                <a:gd name="connsiteX7" fmla="*/ 4763 w 550069"/>
                <a:gd name="connsiteY7" fmla="*/ 7144 h 650082"/>
                <a:gd name="connsiteX8" fmla="*/ 9525 w 550069"/>
                <a:gd name="connsiteY8" fmla="*/ 2382 h 650082"/>
                <a:gd name="connsiteX9" fmla="*/ 26194 w 550069"/>
                <a:gd name="connsiteY9" fmla="*/ 0 h 650082"/>
                <a:gd name="connsiteX10" fmla="*/ 59531 w 550069"/>
                <a:gd name="connsiteY10" fmla="*/ 14288 h 650082"/>
                <a:gd name="connsiteX11" fmla="*/ 130969 w 550069"/>
                <a:gd name="connsiteY11" fmla="*/ 61913 h 650082"/>
                <a:gd name="connsiteX12" fmla="*/ 230981 w 550069"/>
                <a:gd name="connsiteY12" fmla="*/ 130969 h 650082"/>
                <a:gd name="connsiteX13" fmla="*/ 304800 w 550069"/>
                <a:gd name="connsiteY13" fmla="*/ 183357 h 650082"/>
                <a:gd name="connsiteX14" fmla="*/ 550069 w 550069"/>
                <a:gd name="connsiteY14" fmla="*/ 528638 h 650082"/>
                <a:gd name="connsiteX15" fmla="*/ 547688 w 550069"/>
                <a:gd name="connsiteY15" fmla="*/ 569119 h 650082"/>
                <a:gd name="connsiteX16" fmla="*/ 538163 w 550069"/>
                <a:gd name="connsiteY16" fmla="*/ 604838 h 650082"/>
                <a:gd name="connsiteX17" fmla="*/ 523875 w 550069"/>
                <a:gd name="connsiteY17" fmla="*/ 633413 h 650082"/>
                <a:gd name="connsiteX18" fmla="*/ 511969 w 550069"/>
                <a:gd name="connsiteY18" fmla="*/ 645319 h 650082"/>
                <a:gd name="connsiteX19" fmla="*/ 495300 w 550069"/>
                <a:gd name="connsiteY19" fmla="*/ 650082 h 650082"/>
                <a:gd name="connsiteX20" fmla="*/ 476250 w 550069"/>
                <a:gd name="connsiteY20" fmla="*/ 647700 h 650082"/>
                <a:gd name="connsiteX21" fmla="*/ 450056 w 550069"/>
                <a:gd name="connsiteY21" fmla="*/ 638175 h 650082"/>
                <a:gd name="connsiteX22" fmla="*/ 409575 w 550069"/>
                <a:gd name="connsiteY22" fmla="*/ 609600 h 650082"/>
                <a:gd name="connsiteX23" fmla="*/ 352425 w 550069"/>
                <a:gd name="connsiteY23" fmla="*/ 564357 h 650082"/>
                <a:gd name="connsiteX24" fmla="*/ 300038 w 550069"/>
                <a:gd name="connsiteY24" fmla="*/ 511969 h 650082"/>
                <a:gd name="connsiteX25" fmla="*/ 242888 w 550069"/>
                <a:gd name="connsiteY25" fmla="*/ 445294 h 650082"/>
                <a:gd name="connsiteX26" fmla="*/ 192881 w 550069"/>
                <a:gd name="connsiteY26" fmla="*/ 381000 h 650082"/>
                <a:gd name="connsiteX27" fmla="*/ 133350 w 550069"/>
                <a:gd name="connsiteY27" fmla="*/ 290513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650082">
                  <a:moveTo>
                    <a:pt x="133350" y="290513"/>
                  </a:moveTo>
                  <a:lnTo>
                    <a:pt x="83344" y="207169"/>
                  </a:lnTo>
                  <a:lnTo>
                    <a:pt x="52388" y="152400"/>
                  </a:lnTo>
                  <a:lnTo>
                    <a:pt x="23813" y="97632"/>
                  </a:lnTo>
                  <a:lnTo>
                    <a:pt x="9525" y="66675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9525" y="2382"/>
                  </a:lnTo>
                  <a:lnTo>
                    <a:pt x="26194" y="0"/>
                  </a:lnTo>
                  <a:lnTo>
                    <a:pt x="59531" y="14288"/>
                  </a:lnTo>
                  <a:lnTo>
                    <a:pt x="130969" y="61913"/>
                  </a:lnTo>
                  <a:lnTo>
                    <a:pt x="230981" y="130969"/>
                  </a:lnTo>
                  <a:lnTo>
                    <a:pt x="304800" y="183357"/>
                  </a:lnTo>
                  <a:lnTo>
                    <a:pt x="550069" y="528638"/>
                  </a:lnTo>
                  <a:lnTo>
                    <a:pt x="547688" y="569119"/>
                  </a:lnTo>
                  <a:lnTo>
                    <a:pt x="538163" y="604838"/>
                  </a:lnTo>
                  <a:lnTo>
                    <a:pt x="523875" y="633413"/>
                  </a:lnTo>
                  <a:lnTo>
                    <a:pt x="511969" y="645319"/>
                  </a:lnTo>
                  <a:lnTo>
                    <a:pt x="495300" y="650082"/>
                  </a:lnTo>
                  <a:lnTo>
                    <a:pt x="476250" y="647700"/>
                  </a:lnTo>
                  <a:lnTo>
                    <a:pt x="450056" y="638175"/>
                  </a:lnTo>
                  <a:lnTo>
                    <a:pt x="409575" y="609600"/>
                  </a:lnTo>
                  <a:lnTo>
                    <a:pt x="352425" y="564357"/>
                  </a:lnTo>
                  <a:lnTo>
                    <a:pt x="300038" y="511969"/>
                  </a:lnTo>
                  <a:lnTo>
                    <a:pt x="242888" y="445294"/>
                  </a:lnTo>
                  <a:lnTo>
                    <a:pt x="192881" y="381000"/>
                  </a:lnTo>
                  <a:lnTo>
                    <a:pt x="133350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5">
              <a:extLst>
                <a:ext uri="{FF2B5EF4-FFF2-40B4-BE49-F238E27FC236}">
                  <a16:creationId xmlns:a16="http://schemas.microsoft.com/office/drawing/2014/main" id="{2EFB3BC8-1772-4818-869E-42204679441B}"/>
                </a:ext>
              </a:extLst>
            </p:cNvPr>
            <p:cNvSpPr/>
            <p:nvPr/>
          </p:nvSpPr>
          <p:spPr>
            <a:xfrm>
              <a:off x="4484688" y="2354263"/>
              <a:ext cx="2632075" cy="568325"/>
            </a:xfrm>
            <a:custGeom>
              <a:avLst/>
              <a:gdLst>
                <a:gd name="connsiteX0" fmla="*/ 1854994 w 2633662"/>
                <a:gd name="connsiteY0" fmla="*/ 323850 h 566738"/>
                <a:gd name="connsiteX1" fmla="*/ 1652587 w 2633662"/>
                <a:gd name="connsiteY1" fmla="*/ 338138 h 566738"/>
                <a:gd name="connsiteX2" fmla="*/ 1433512 w 2633662"/>
                <a:gd name="connsiteY2" fmla="*/ 354807 h 566738"/>
                <a:gd name="connsiteX3" fmla="*/ 1354931 w 2633662"/>
                <a:gd name="connsiteY3" fmla="*/ 361950 h 566738"/>
                <a:gd name="connsiteX4" fmla="*/ 1157287 w 2633662"/>
                <a:gd name="connsiteY4" fmla="*/ 400050 h 566738"/>
                <a:gd name="connsiteX5" fmla="*/ 985837 w 2633662"/>
                <a:gd name="connsiteY5" fmla="*/ 428625 h 566738"/>
                <a:gd name="connsiteX6" fmla="*/ 833437 w 2633662"/>
                <a:gd name="connsiteY6" fmla="*/ 457200 h 566738"/>
                <a:gd name="connsiteX7" fmla="*/ 709612 w 2633662"/>
                <a:gd name="connsiteY7" fmla="*/ 488157 h 566738"/>
                <a:gd name="connsiteX8" fmla="*/ 631031 w 2633662"/>
                <a:gd name="connsiteY8" fmla="*/ 509588 h 566738"/>
                <a:gd name="connsiteX9" fmla="*/ 561975 w 2633662"/>
                <a:gd name="connsiteY9" fmla="*/ 535782 h 566738"/>
                <a:gd name="connsiteX10" fmla="*/ 514350 w 2633662"/>
                <a:gd name="connsiteY10" fmla="*/ 559594 h 566738"/>
                <a:gd name="connsiteX11" fmla="*/ 502444 w 2633662"/>
                <a:gd name="connsiteY11" fmla="*/ 564357 h 566738"/>
                <a:gd name="connsiteX12" fmla="*/ 469106 w 2633662"/>
                <a:gd name="connsiteY12" fmla="*/ 566738 h 566738"/>
                <a:gd name="connsiteX13" fmla="*/ 428625 w 2633662"/>
                <a:gd name="connsiteY13" fmla="*/ 564357 h 566738"/>
                <a:gd name="connsiteX14" fmla="*/ 397669 w 2633662"/>
                <a:gd name="connsiteY14" fmla="*/ 554832 h 566738"/>
                <a:gd name="connsiteX15" fmla="*/ 371475 w 2633662"/>
                <a:gd name="connsiteY15" fmla="*/ 545307 h 566738"/>
                <a:gd name="connsiteX16" fmla="*/ 321469 w 2633662"/>
                <a:gd name="connsiteY16" fmla="*/ 514350 h 566738"/>
                <a:gd name="connsiteX17" fmla="*/ 219075 w 2633662"/>
                <a:gd name="connsiteY17" fmla="*/ 428625 h 566738"/>
                <a:gd name="connsiteX18" fmla="*/ 133350 w 2633662"/>
                <a:gd name="connsiteY18" fmla="*/ 352425 h 566738"/>
                <a:gd name="connsiteX19" fmla="*/ 57150 w 2633662"/>
                <a:gd name="connsiteY19" fmla="*/ 288132 h 566738"/>
                <a:gd name="connsiteX20" fmla="*/ 16669 w 2633662"/>
                <a:gd name="connsiteY20" fmla="*/ 250032 h 566738"/>
                <a:gd name="connsiteX21" fmla="*/ 0 w 2633662"/>
                <a:gd name="connsiteY21" fmla="*/ 219075 h 566738"/>
                <a:gd name="connsiteX22" fmla="*/ 0 w 2633662"/>
                <a:gd name="connsiteY22" fmla="*/ 209550 h 566738"/>
                <a:gd name="connsiteX23" fmla="*/ 2381 w 2633662"/>
                <a:gd name="connsiteY23" fmla="*/ 197644 h 566738"/>
                <a:gd name="connsiteX24" fmla="*/ 14287 w 2633662"/>
                <a:gd name="connsiteY24" fmla="*/ 192882 h 566738"/>
                <a:gd name="connsiteX25" fmla="*/ 40481 w 2633662"/>
                <a:gd name="connsiteY25" fmla="*/ 197644 h 566738"/>
                <a:gd name="connsiteX26" fmla="*/ 80962 w 2633662"/>
                <a:gd name="connsiteY26" fmla="*/ 216694 h 566738"/>
                <a:gd name="connsiteX27" fmla="*/ 159544 w 2633662"/>
                <a:gd name="connsiteY27" fmla="*/ 254794 h 566738"/>
                <a:gd name="connsiteX28" fmla="*/ 219075 w 2633662"/>
                <a:gd name="connsiteY28" fmla="*/ 280988 h 566738"/>
                <a:gd name="connsiteX29" fmla="*/ 290512 w 2633662"/>
                <a:gd name="connsiteY29" fmla="*/ 300038 h 566738"/>
                <a:gd name="connsiteX30" fmla="*/ 373856 w 2633662"/>
                <a:gd name="connsiteY30" fmla="*/ 314325 h 566738"/>
                <a:gd name="connsiteX31" fmla="*/ 476250 w 2633662"/>
                <a:gd name="connsiteY31" fmla="*/ 316707 h 566738"/>
                <a:gd name="connsiteX32" fmla="*/ 645319 w 2633662"/>
                <a:gd name="connsiteY32" fmla="*/ 295275 h 566738"/>
                <a:gd name="connsiteX33" fmla="*/ 823912 w 2633662"/>
                <a:gd name="connsiteY33" fmla="*/ 264319 h 566738"/>
                <a:gd name="connsiteX34" fmla="*/ 1138237 w 2633662"/>
                <a:gd name="connsiteY34" fmla="*/ 200025 h 566738"/>
                <a:gd name="connsiteX35" fmla="*/ 1366837 w 2633662"/>
                <a:gd name="connsiteY35" fmla="*/ 161925 h 566738"/>
                <a:gd name="connsiteX36" fmla="*/ 1552575 w 2633662"/>
                <a:gd name="connsiteY36" fmla="*/ 130969 h 566738"/>
                <a:gd name="connsiteX37" fmla="*/ 1843087 w 2633662"/>
                <a:gd name="connsiteY37" fmla="*/ 85725 h 566738"/>
                <a:gd name="connsiteX38" fmla="*/ 1933575 w 2633662"/>
                <a:gd name="connsiteY38" fmla="*/ 69057 h 566738"/>
                <a:gd name="connsiteX39" fmla="*/ 1964531 w 2633662"/>
                <a:gd name="connsiteY39" fmla="*/ 52388 h 566738"/>
                <a:gd name="connsiteX40" fmla="*/ 2000250 w 2633662"/>
                <a:gd name="connsiteY40" fmla="*/ 33338 h 566738"/>
                <a:gd name="connsiteX41" fmla="*/ 2040731 w 2633662"/>
                <a:gd name="connsiteY41" fmla="*/ 14288 h 566738"/>
                <a:gd name="connsiteX42" fmla="*/ 2081212 w 2633662"/>
                <a:gd name="connsiteY42" fmla="*/ 4763 h 566738"/>
                <a:gd name="connsiteX43" fmla="*/ 2121694 w 2633662"/>
                <a:gd name="connsiteY43" fmla="*/ 0 h 566738"/>
                <a:gd name="connsiteX44" fmla="*/ 2178844 w 2633662"/>
                <a:gd name="connsiteY44" fmla="*/ 4763 h 566738"/>
                <a:gd name="connsiteX45" fmla="*/ 2288381 w 2633662"/>
                <a:gd name="connsiteY45" fmla="*/ 30957 h 566738"/>
                <a:gd name="connsiteX46" fmla="*/ 2447925 w 2633662"/>
                <a:gd name="connsiteY46" fmla="*/ 78582 h 566738"/>
                <a:gd name="connsiteX47" fmla="*/ 2559844 w 2633662"/>
                <a:gd name="connsiteY47" fmla="*/ 114300 h 566738"/>
                <a:gd name="connsiteX48" fmla="*/ 2586037 w 2633662"/>
                <a:gd name="connsiteY48" fmla="*/ 128588 h 566738"/>
                <a:gd name="connsiteX49" fmla="*/ 2612231 w 2633662"/>
                <a:gd name="connsiteY49" fmla="*/ 147638 h 566738"/>
                <a:gd name="connsiteX50" fmla="*/ 2621756 w 2633662"/>
                <a:gd name="connsiteY50" fmla="*/ 159544 h 566738"/>
                <a:gd name="connsiteX51" fmla="*/ 2631281 w 2633662"/>
                <a:gd name="connsiteY51" fmla="*/ 176213 h 566738"/>
                <a:gd name="connsiteX52" fmla="*/ 2633662 w 2633662"/>
                <a:gd name="connsiteY52" fmla="*/ 192882 h 566738"/>
                <a:gd name="connsiteX53" fmla="*/ 2631281 w 2633662"/>
                <a:gd name="connsiteY53" fmla="*/ 207169 h 566738"/>
                <a:gd name="connsiteX54" fmla="*/ 2619375 w 2633662"/>
                <a:gd name="connsiteY54" fmla="*/ 226219 h 566738"/>
                <a:gd name="connsiteX55" fmla="*/ 2590800 w 2633662"/>
                <a:gd name="connsiteY55" fmla="*/ 247650 h 566738"/>
                <a:gd name="connsiteX56" fmla="*/ 2545556 w 2633662"/>
                <a:gd name="connsiteY56" fmla="*/ 266700 h 566738"/>
                <a:gd name="connsiteX57" fmla="*/ 2526506 w 2633662"/>
                <a:gd name="connsiteY57" fmla="*/ 271463 h 566738"/>
                <a:gd name="connsiteX58" fmla="*/ 2452687 w 2633662"/>
                <a:gd name="connsiteY58" fmla="*/ 278607 h 566738"/>
                <a:gd name="connsiteX59" fmla="*/ 2307431 w 2633662"/>
                <a:gd name="connsiteY59" fmla="*/ 290513 h 566738"/>
                <a:gd name="connsiteX60" fmla="*/ 2150269 w 2633662"/>
                <a:gd name="connsiteY60" fmla="*/ 302419 h 566738"/>
                <a:gd name="connsiteX61" fmla="*/ 1854994 w 2633662"/>
                <a:gd name="connsiteY61" fmla="*/ 3238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3662" h="566738">
                  <a:moveTo>
                    <a:pt x="1854994" y="323850"/>
                  </a:moveTo>
                  <a:lnTo>
                    <a:pt x="1652587" y="338138"/>
                  </a:lnTo>
                  <a:lnTo>
                    <a:pt x="1433512" y="354807"/>
                  </a:lnTo>
                  <a:lnTo>
                    <a:pt x="1354931" y="361950"/>
                  </a:lnTo>
                  <a:lnTo>
                    <a:pt x="1157287" y="400050"/>
                  </a:lnTo>
                  <a:lnTo>
                    <a:pt x="985837" y="428625"/>
                  </a:lnTo>
                  <a:lnTo>
                    <a:pt x="833437" y="457200"/>
                  </a:lnTo>
                  <a:lnTo>
                    <a:pt x="709612" y="488157"/>
                  </a:lnTo>
                  <a:lnTo>
                    <a:pt x="631031" y="509588"/>
                  </a:lnTo>
                  <a:lnTo>
                    <a:pt x="561975" y="535782"/>
                  </a:lnTo>
                  <a:lnTo>
                    <a:pt x="514350" y="559594"/>
                  </a:lnTo>
                  <a:lnTo>
                    <a:pt x="502444" y="564357"/>
                  </a:lnTo>
                  <a:lnTo>
                    <a:pt x="469106" y="566738"/>
                  </a:lnTo>
                  <a:lnTo>
                    <a:pt x="428625" y="564357"/>
                  </a:lnTo>
                  <a:lnTo>
                    <a:pt x="397669" y="554832"/>
                  </a:lnTo>
                  <a:lnTo>
                    <a:pt x="371475" y="545307"/>
                  </a:lnTo>
                  <a:lnTo>
                    <a:pt x="321469" y="514350"/>
                  </a:lnTo>
                  <a:lnTo>
                    <a:pt x="219075" y="428625"/>
                  </a:lnTo>
                  <a:lnTo>
                    <a:pt x="133350" y="352425"/>
                  </a:lnTo>
                  <a:lnTo>
                    <a:pt x="57150" y="288132"/>
                  </a:lnTo>
                  <a:lnTo>
                    <a:pt x="16669" y="250032"/>
                  </a:lnTo>
                  <a:lnTo>
                    <a:pt x="0" y="219075"/>
                  </a:lnTo>
                  <a:lnTo>
                    <a:pt x="0" y="209550"/>
                  </a:lnTo>
                  <a:lnTo>
                    <a:pt x="2381" y="197644"/>
                  </a:lnTo>
                  <a:lnTo>
                    <a:pt x="14287" y="192882"/>
                  </a:lnTo>
                  <a:lnTo>
                    <a:pt x="40481" y="197644"/>
                  </a:lnTo>
                  <a:lnTo>
                    <a:pt x="80962" y="216694"/>
                  </a:lnTo>
                  <a:lnTo>
                    <a:pt x="159544" y="254794"/>
                  </a:lnTo>
                  <a:lnTo>
                    <a:pt x="219075" y="280988"/>
                  </a:lnTo>
                  <a:lnTo>
                    <a:pt x="290512" y="300038"/>
                  </a:lnTo>
                  <a:lnTo>
                    <a:pt x="373856" y="314325"/>
                  </a:lnTo>
                  <a:lnTo>
                    <a:pt x="476250" y="316707"/>
                  </a:lnTo>
                  <a:lnTo>
                    <a:pt x="645319" y="295275"/>
                  </a:lnTo>
                  <a:lnTo>
                    <a:pt x="823912" y="264319"/>
                  </a:lnTo>
                  <a:lnTo>
                    <a:pt x="1138237" y="200025"/>
                  </a:lnTo>
                  <a:lnTo>
                    <a:pt x="1366837" y="161925"/>
                  </a:lnTo>
                  <a:lnTo>
                    <a:pt x="1552575" y="130969"/>
                  </a:lnTo>
                  <a:lnTo>
                    <a:pt x="1843087" y="85725"/>
                  </a:lnTo>
                  <a:lnTo>
                    <a:pt x="1933575" y="69057"/>
                  </a:lnTo>
                  <a:lnTo>
                    <a:pt x="1964531" y="52388"/>
                  </a:lnTo>
                  <a:lnTo>
                    <a:pt x="2000250" y="33338"/>
                  </a:lnTo>
                  <a:lnTo>
                    <a:pt x="2040731" y="14288"/>
                  </a:lnTo>
                  <a:lnTo>
                    <a:pt x="2081212" y="4763"/>
                  </a:lnTo>
                  <a:lnTo>
                    <a:pt x="2121694" y="0"/>
                  </a:lnTo>
                  <a:lnTo>
                    <a:pt x="2178844" y="4763"/>
                  </a:lnTo>
                  <a:lnTo>
                    <a:pt x="2288381" y="30957"/>
                  </a:lnTo>
                  <a:lnTo>
                    <a:pt x="2447925" y="78582"/>
                  </a:lnTo>
                  <a:lnTo>
                    <a:pt x="2559844" y="114300"/>
                  </a:lnTo>
                  <a:lnTo>
                    <a:pt x="2586037" y="128588"/>
                  </a:lnTo>
                  <a:lnTo>
                    <a:pt x="2612231" y="147638"/>
                  </a:lnTo>
                  <a:lnTo>
                    <a:pt x="2621756" y="159544"/>
                  </a:lnTo>
                  <a:lnTo>
                    <a:pt x="2631281" y="176213"/>
                  </a:lnTo>
                  <a:lnTo>
                    <a:pt x="2633662" y="192882"/>
                  </a:lnTo>
                  <a:lnTo>
                    <a:pt x="2631281" y="207169"/>
                  </a:lnTo>
                  <a:lnTo>
                    <a:pt x="2619375" y="226219"/>
                  </a:lnTo>
                  <a:lnTo>
                    <a:pt x="2590800" y="247650"/>
                  </a:lnTo>
                  <a:lnTo>
                    <a:pt x="2545556" y="266700"/>
                  </a:lnTo>
                  <a:lnTo>
                    <a:pt x="2526506" y="271463"/>
                  </a:lnTo>
                  <a:lnTo>
                    <a:pt x="2452687" y="278607"/>
                  </a:lnTo>
                  <a:lnTo>
                    <a:pt x="2307431" y="290513"/>
                  </a:lnTo>
                  <a:lnTo>
                    <a:pt x="2150269" y="302419"/>
                  </a:lnTo>
                  <a:lnTo>
                    <a:pt x="18549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0">
              <a:extLst>
                <a:ext uri="{FF2B5EF4-FFF2-40B4-BE49-F238E27FC236}">
                  <a16:creationId xmlns:a16="http://schemas.microsoft.com/office/drawing/2014/main" id="{99F506DB-B23C-45CF-B529-6AB68723F0A1}"/>
                </a:ext>
              </a:extLst>
            </p:cNvPr>
            <p:cNvSpPr/>
            <p:nvPr/>
          </p:nvSpPr>
          <p:spPr>
            <a:xfrm>
              <a:off x="2903538" y="4505325"/>
              <a:ext cx="1439862" cy="1030288"/>
            </a:xfrm>
            <a:custGeom>
              <a:avLst/>
              <a:gdLst>
                <a:gd name="connsiteX0" fmla="*/ 831056 w 1440656"/>
                <a:gd name="connsiteY0" fmla="*/ 288131 h 1031081"/>
                <a:gd name="connsiteX1" fmla="*/ 697706 w 1440656"/>
                <a:gd name="connsiteY1" fmla="*/ 309563 h 1031081"/>
                <a:gd name="connsiteX2" fmla="*/ 557212 w 1440656"/>
                <a:gd name="connsiteY2" fmla="*/ 335756 h 1031081"/>
                <a:gd name="connsiteX3" fmla="*/ 409575 w 1440656"/>
                <a:gd name="connsiteY3" fmla="*/ 361950 h 1031081"/>
                <a:gd name="connsiteX4" fmla="*/ 159544 w 1440656"/>
                <a:gd name="connsiteY4" fmla="*/ 411956 h 1031081"/>
                <a:gd name="connsiteX5" fmla="*/ 50006 w 1440656"/>
                <a:gd name="connsiteY5" fmla="*/ 438150 h 1031081"/>
                <a:gd name="connsiteX6" fmla="*/ 0 w 1440656"/>
                <a:gd name="connsiteY6" fmla="*/ 269081 h 1031081"/>
                <a:gd name="connsiteX7" fmla="*/ 116681 w 1440656"/>
                <a:gd name="connsiteY7" fmla="*/ 252413 h 1031081"/>
                <a:gd name="connsiteX8" fmla="*/ 390525 w 1440656"/>
                <a:gd name="connsiteY8" fmla="*/ 195263 h 1031081"/>
                <a:gd name="connsiteX9" fmla="*/ 688181 w 1440656"/>
                <a:gd name="connsiteY9" fmla="*/ 126206 h 1031081"/>
                <a:gd name="connsiteX10" fmla="*/ 940594 w 1440656"/>
                <a:gd name="connsiteY10" fmla="*/ 66675 h 1031081"/>
                <a:gd name="connsiteX11" fmla="*/ 995362 w 1440656"/>
                <a:gd name="connsiteY11" fmla="*/ 40481 h 1031081"/>
                <a:gd name="connsiteX12" fmla="*/ 1054894 w 1440656"/>
                <a:gd name="connsiteY12" fmla="*/ 9525 h 1031081"/>
                <a:gd name="connsiteX13" fmla="*/ 1078706 w 1440656"/>
                <a:gd name="connsiteY13" fmla="*/ 2381 h 1031081"/>
                <a:gd name="connsiteX14" fmla="*/ 1088231 w 1440656"/>
                <a:gd name="connsiteY14" fmla="*/ 0 h 1031081"/>
                <a:gd name="connsiteX15" fmla="*/ 1121569 w 1440656"/>
                <a:gd name="connsiteY15" fmla="*/ 21431 h 1031081"/>
                <a:gd name="connsiteX16" fmla="*/ 1212056 w 1440656"/>
                <a:gd name="connsiteY16" fmla="*/ 85725 h 1031081"/>
                <a:gd name="connsiteX17" fmla="*/ 1314450 w 1440656"/>
                <a:gd name="connsiteY17" fmla="*/ 161925 h 1031081"/>
                <a:gd name="connsiteX18" fmla="*/ 1402556 w 1440656"/>
                <a:gd name="connsiteY18" fmla="*/ 233363 h 1031081"/>
                <a:gd name="connsiteX19" fmla="*/ 1426369 w 1440656"/>
                <a:gd name="connsiteY19" fmla="*/ 257175 h 1031081"/>
                <a:gd name="connsiteX20" fmla="*/ 1435894 w 1440656"/>
                <a:gd name="connsiteY20" fmla="*/ 269081 h 1031081"/>
                <a:gd name="connsiteX21" fmla="*/ 1440656 w 1440656"/>
                <a:gd name="connsiteY21" fmla="*/ 288131 h 1031081"/>
                <a:gd name="connsiteX22" fmla="*/ 1435894 w 1440656"/>
                <a:gd name="connsiteY22" fmla="*/ 302419 h 1031081"/>
                <a:gd name="connsiteX23" fmla="*/ 1423987 w 1440656"/>
                <a:gd name="connsiteY23" fmla="*/ 323850 h 1031081"/>
                <a:gd name="connsiteX24" fmla="*/ 1395412 w 1440656"/>
                <a:gd name="connsiteY24" fmla="*/ 352425 h 1031081"/>
                <a:gd name="connsiteX25" fmla="*/ 1354931 w 1440656"/>
                <a:gd name="connsiteY25" fmla="*/ 392906 h 1031081"/>
                <a:gd name="connsiteX26" fmla="*/ 1328737 w 1440656"/>
                <a:gd name="connsiteY26" fmla="*/ 471488 h 1031081"/>
                <a:gd name="connsiteX27" fmla="*/ 1290637 w 1440656"/>
                <a:gd name="connsiteY27" fmla="*/ 600075 h 1031081"/>
                <a:gd name="connsiteX28" fmla="*/ 1223962 w 1440656"/>
                <a:gd name="connsiteY28" fmla="*/ 783431 h 1031081"/>
                <a:gd name="connsiteX29" fmla="*/ 1164431 w 1440656"/>
                <a:gd name="connsiteY29" fmla="*/ 940594 h 1031081"/>
                <a:gd name="connsiteX30" fmla="*/ 1123950 w 1440656"/>
                <a:gd name="connsiteY30" fmla="*/ 1026319 h 1031081"/>
                <a:gd name="connsiteX31" fmla="*/ 959644 w 1440656"/>
                <a:gd name="connsiteY31" fmla="*/ 1031081 h 1031081"/>
                <a:gd name="connsiteX32" fmla="*/ 976312 w 1440656"/>
                <a:gd name="connsiteY32" fmla="*/ 828675 h 1031081"/>
                <a:gd name="connsiteX33" fmla="*/ 1000125 w 1440656"/>
                <a:gd name="connsiteY33" fmla="*/ 671513 h 1031081"/>
                <a:gd name="connsiteX34" fmla="*/ 1019175 w 1440656"/>
                <a:gd name="connsiteY34" fmla="*/ 531019 h 1031081"/>
                <a:gd name="connsiteX35" fmla="*/ 1028700 w 1440656"/>
                <a:gd name="connsiteY35" fmla="*/ 442913 h 1031081"/>
                <a:gd name="connsiteX36" fmla="*/ 1038225 w 1440656"/>
                <a:gd name="connsiteY36" fmla="*/ 345281 h 1031081"/>
                <a:gd name="connsiteX37" fmla="*/ 1038225 w 1440656"/>
                <a:gd name="connsiteY37" fmla="*/ 314325 h 1031081"/>
                <a:gd name="connsiteX38" fmla="*/ 1035844 w 1440656"/>
                <a:gd name="connsiteY38" fmla="*/ 297656 h 1031081"/>
                <a:gd name="connsiteX39" fmla="*/ 1033462 w 1440656"/>
                <a:gd name="connsiteY39" fmla="*/ 285750 h 1031081"/>
                <a:gd name="connsiteX40" fmla="*/ 1023937 w 1440656"/>
                <a:gd name="connsiteY40" fmla="*/ 269081 h 1031081"/>
                <a:gd name="connsiteX41" fmla="*/ 1014412 w 1440656"/>
                <a:gd name="connsiteY41" fmla="*/ 264319 h 1031081"/>
                <a:gd name="connsiteX42" fmla="*/ 1002506 w 1440656"/>
                <a:gd name="connsiteY42" fmla="*/ 259556 h 1031081"/>
                <a:gd name="connsiteX43" fmla="*/ 954881 w 1440656"/>
                <a:gd name="connsiteY43" fmla="*/ 266700 h 1031081"/>
                <a:gd name="connsiteX44" fmla="*/ 831056 w 1440656"/>
                <a:gd name="connsiteY44" fmla="*/ 288131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6" h="1031081">
                  <a:moveTo>
                    <a:pt x="831056" y="288131"/>
                  </a:moveTo>
                  <a:lnTo>
                    <a:pt x="697706" y="309563"/>
                  </a:lnTo>
                  <a:lnTo>
                    <a:pt x="557212" y="335756"/>
                  </a:lnTo>
                  <a:lnTo>
                    <a:pt x="409575" y="361950"/>
                  </a:lnTo>
                  <a:lnTo>
                    <a:pt x="159544" y="411956"/>
                  </a:lnTo>
                  <a:lnTo>
                    <a:pt x="50006" y="438150"/>
                  </a:lnTo>
                  <a:lnTo>
                    <a:pt x="0" y="269081"/>
                  </a:lnTo>
                  <a:lnTo>
                    <a:pt x="116681" y="252413"/>
                  </a:lnTo>
                  <a:lnTo>
                    <a:pt x="390525" y="195263"/>
                  </a:lnTo>
                  <a:lnTo>
                    <a:pt x="688181" y="126206"/>
                  </a:lnTo>
                  <a:lnTo>
                    <a:pt x="940594" y="66675"/>
                  </a:lnTo>
                  <a:lnTo>
                    <a:pt x="995362" y="40481"/>
                  </a:lnTo>
                  <a:lnTo>
                    <a:pt x="1054894" y="9525"/>
                  </a:lnTo>
                  <a:lnTo>
                    <a:pt x="1078706" y="2381"/>
                  </a:lnTo>
                  <a:lnTo>
                    <a:pt x="1088231" y="0"/>
                  </a:lnTo>
                  <a:lnTo>
                    <a:pt x="1121569" y="21431"/>
                  </a:lnTo>
                  <a:lnTo>
                    <a:pt x="1212056" y="85725"/>
                  </a:lnTo>
                  <a:lnTo>
                    <a:pt x="1314450" y="161925"/>
                  </a:lnTo>
                  <a:lnTo>
                    <a:pt x="1402556" y="233363"/>
                  </a:lnTo>
                  <a:lnTo>
                    <a:pt x="1426369" y="257175"/>
                  </a:lnTo>
                  <a:lnTo>
                    <a:pt x="1435894" y="269081"/>
                  </a:lnTo>
                  <a:lnTo>
                    <a:pt x="1440656" y="288131"/>
                  </a:lnTo>
                  <a:lnTo>
                    <a:pt x="1435894" y="302419"/>
                  </a:lnTo>
                  <a:lnTo>
                    <a:pt x="1423987" y="323850"/>
                  </a:lnTo>
                  <a:lnTo>
                    <a:pt x="1395412" y="352425"/>
                  </a:lnTo>
                  <a:lnTo>
                    <a:pt x="1354931" y="392906"/>
                  </a:lnTo>
                  <a:lnTo>
                    <a:pt x="1328737" y="471488"/>
                  </a:lnTo>
                  <a:lnTo>
                    <a:pt x="1290637" y="600075"/>
                  </a:lnTo>
                  <a:lnTo>
                    <a:pt x="1223962" y="783431"/>
                  </a:lnTo>
                  <a:lnTo>
                    <a:pt x="1164431" y="940594"/>
                  </a:lnTo>
                  <a:lnTo>
                    <a:pt x="1123950" y="1026319"/>
                  </a:lnTo>
                  <a:lnTo>
                    <a:pt x="959644" y="1031081"/>
                  </a:lnTo>
                  <a:lnTo>
                    <a:pt x="976312" y="828675"/>
                  </a:lnTo>
                  <a:lnTo>
                    <a:pt x="1000125" y="671513"/>
                  </a:lnTo>
                  <a:lnTo>
                    <a:pt x="1019175" y="531019"/>
                  </a:lnTo>
                  <a:lnTo>
                    <a:pt x="1028700" y="442913"/>
                  </a:lnTo>
                  <a:lnTo>
                    <a:pt x="1038225" y="345281"/>
                  </a:lnTo>
                  <a:lnTo>
                    <a:pt x="1038225" y="314325"/>
                  </a:lnTo>
                  <a:lnTo>
                    <a:pt x="1035844" y="297656"/>
                  </a:lnTo>
                  <a:lnTo>
                    <a:pt x="1033462" y="285750"/>
                  </a:lnTo>
                  <a:lnTo>
                    <a:pt x="1023937" y="269081"/>
                  </a:lnTo>
                  <a:lnTo>
                    <a:pt x="1014412" y="264319"/>
                  </a:lnTo>
                  <a:lnTo>
                    <a:pt x="1002506" y="259556"/>
                  </a:lnTo>
                  <a:lnTo>
                    <a:pt x="954881" y="266700"/>
                  </a:lnTo>
                  <a:lnTo>
                    <a:pt x="831056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1">
              <a:extLst>
                <a:ext uri="{FF2B5EF4-FFF2-40B4-BE49-F238E27FC236}">
                  <a16:creationId xmlns:a16="http://schemas.microsoft.com/office/drawing/2014/main" id="{74811F23-537D-436C-9FED-294F39EF950B}"/>
                </a:ext>
              </a:extLst>
            </p:cNvPr>
            <p:cNvSpPr/>
            <p:nvPr/>
          </p:nvSpPr>
          <p:spPr>
            <a:xfrm>
              <a:off x="3109913" y="5341938"/>
              <a:ext cx="1016000" cy="323850"/>
            </a:xfrm>
            <a:custGeom>
              <a:avLst/>
              <a:gdLst>
                <a:gd name="connsiteX0" fmla="*/ 623887 w 1016793"/>
                <a:gd name="connsiteY0" fmla="*/ 38100 h 323850"/>
                <a:gd name="connsiteX1" fmla="*/ 369093 w 1016793"/>
                <a:gd name="connsiteY1" fmla="*/ 85725 h 323850"/>
                <a:gd name="connsiteX2" fmla="*/ 0 w 1016793"/>
                <a:gd name="connsiteY2" fmla="*/ 157162 h 323850"/>
                <a:gd name="connsiteX3" fmla="*/ 33337 w 1016793"/>
                <a:gd name="connsiteY3" fmla="*/ 323850 h 323850"/>
                <a:gd name="connsiteX4" fmla="*/ 264318 w 1016793"/>
                <a:gd name="connsiteY4" fmla="*/ 304800 h 323850"/>
                <a:gd name="connsiteX5" fmla="*/ 550068 w 1016793"/>
                <a:gd name="connsiteY5" fmla="*/ 278606 h 323850"/>
                <a:gd name="connsiteX6" fmla="*/ 819150 w 1016793"/>
                <a:gd name="connsiteY6" fmla="*/ 259556 h 323850"/>
                <a:gd name="connsiteX7" fmla="*/ 907256 w 1016793"/>
                <a:gd name="connsiteY7" fmla="*/ 254794 h 323850"/>
                <a:gd name="connsiteX8" fmla="*/ 923925 w 1016793"/>
                <a:gd name="connsiteY8" fmla="*/ 247650 h 323850"/>
                <a:gd name="connsiteX9" fmla="*/ 962025 w 1016793"/>
                <a:gd name="connsiteY9" fmla="*/ 226219 h 323850"/>
                <a:gd name="connsiteX10" fmla="*/ 992981 w 1016793"/>
                <a:gd name="connsiteY10" fmla="*/ 204787 h 323850"/>
                <a:gd name="connsiteX11" fmla="*/ 1007268 w 1016793"/>
                <a:gd name="connsiteY11" fmla="*/ 188119 h 323850"/>
                <a:gd name="connsiteX12" fmla="*/ 1014412 w 1016793"/>
                <a:gd name="connsiteY12" fmla="*/ 176212 h 323850"/>
                <a:gd name="connsiteX13" fmla="*/ 1016793 w 1016793"/>
                <a:gd name="connsiteY13" fmla="*/ 164306 h 323850"/>
                <a:gd name="connsiteX14" fmla="*/ 1016793 w 1016793"/>
                <a:gd name="connsiteY14" fmla="*/ 157162 h 323850"/>
                <a:gd name="connsiteX15" fmla="*/ 1007268 w 1016793"/>
                <a:gd name="connsiteY15" fmla="*/ 133350 h 323850"/>
                <a:gd name="connsiteX16" fmla="*/ 995362 w 1016793"/>
                <a:gd name="connsiteY16" fmla="*/ 109537 h 323850"/>
                <a:gd name="connsiteX17" fmla="*/ 981075 w 1016793"/>
                <a:gd name="connsiteY17" fmla="*/ 92869 h 323850"/>
                <a:gd name="connsiteX18" fmla="*/ 947737 w 1016793"/>
                <a:gd name="connsiteY18" fmla="*/ 54769 h 323850"/>
                <a:gd name="connsiteX19" fmla="*/ 790575 w 1016793"/>
                <a:gd name="connsiteY19" fmla="*/ 0 h 323850"/>
                <a:gd name="connsiteX20" fmla="*/ 623887 w 1016793"/>
                <a:gd name="connsiteY20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793" h="323850">
                  <a:moveTo>
                    <a:pt x="623887" y="38100"/>
                  </a:moveTo>
                  <a:lnTo>
                    <a:pt x="369093" y="85725"/>
                  </a:lnTo>
                  <a:lnTo>
                    <a:pt x="0" y="157162"/>
                  </a:lnTo>
                  <a:lnTo>
                    <a:pt x="33337" y="323850"/>
                  </a:lnTo>
                  <a:lnTo>
                    <a:pt x="264318" y="304800"/>
                  </a:lnTo>
                  <a:lnTo>
                    <a:pt x="550068" y="278606"/>
                  </a:lnTo>
                  <a:lnTo>
                    <a:pt x="819150" y="259556"/>
                  </a:lnTo>
                  <a:lnTo>
                    <a:pt x="907256" y="254794"/>
                  </a:lnTo>
                  <a:lnTo>
                    <a:pt x="923925" y="247650"/>
                  </a:lnTo>
                  <a:lnTo>
                    <a:pt x="962025" y="226219"/>
                  </a:lnTo>
                  <a:lnTo>
                    <a:pt x="992981" y="204787"/>
                  </a:lnTo>
                  <a:lnTo>
                    <a:pt x="1007268" y="188119"/>
                  </a:lnTo>
                  <a:lnTo>
                    <a:pt x="1014412" y="176212"/>
                  </a:lnTo>
                  <a:lnTo>
                    <a:pt x="1016793" y="164306"/>
                  </a:lnTo>
                  <a:lnTo>
                    <a:pt x="1016793" y="157162"/>
                  </a:lnTo>
                  <a:lnTo>
                    <a:pt x="1007268" y="133350"/>
                  </a:lnTo>
                  <a:lnTo>
                    <a:pt x="995362" y="109537"/>
                  </a:lnTo>
                  <a:lnTo>
                    <a:pt x="981075" y="92869"/>
                  </a:lnTo>
                  <a:lnTo>
                    <a:pt x="947737" y="54769"/>
                  </a:lnTo>
                  <a:lnTo>
                    <a:pt x="790575" y="0"/>
                  </a:lnTo>
                  <a:lnTo>
                    <a:pt x="623887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7">
              <a:extLst>
                <a:ext uri="{FF2B5EF4-FFF2-40B4-BE49-F238E27FC236}">
                  <a16:creationId xmlns:a16="http://schemas.microsoft.com/office/drawing/2014/main" id="{1C740376-C1CE-46CC-917D-9B04DF4F4134}"/>
                </a:ext>
              </a:extLst>
            </p:cNvPr>
            <p:cNvSpPr/>
            <p:nvPr/>
          </p:nvSpPr>
          <p:spPr>
            <a:xfrm>
              <a:off x="5353050" y="1531938"/>
              <a:ext cx="579438" cy="2027237"/>
            </a:xfrm>
            <a:custGeom>
              <a:avLst/>
              <a:gdLst>
                <a:gd name="connsiteX0" fmla="*/ 261257 w 579664"/>
                <a:gd name="connsiteY0" fmla="*/ 1398815 h 2027465"/>
                <a:gd name="connsiteX1" fmla="*/ 263979 w 579664"/>
                <a:gd name="connsiteY1" fmla="*/ 2027465 h 2027465"/>
                <a:gd name="connsiteX2" fmla="*/ 487136 w 579664"/>
                <a:gd name="connsiteY2" fmla="*/ 1973036 h 2027465"/>
                <a:gd name="connsiteX3" fmla="*/ 489857 w 579664"/>
                <a:gd name="connsiteY3" fmla="*/ 1763486 h 2027465"/>
                <a:gd name="connsiteX4" fmla="*/ 498021 w 579664"/>
                <a:gd name="connsiteY4" fmla="*/ 1540329 h 2027465"/>
                <a:gd name="connsiteX5" fmla="*/ 508907 w 579664"/>
                <a:gd name="connsiteY5" fmla="*/ 1164772 h 2027465"/>
                <a:gd name="connsiteX6" fmla="*/ 506186 w 579664"/>
                <a:gd name="connsiteY6" fmla="*/ 990600 h 2027465"/>
                <a:gd name="connsiteX7" fmla="*/ 508907 w 579664"/>
                <a:gd name="connsiteY7" fmla="*/ 772886 h 2027465"/>
                <a:gd name="connsiteX8" fmla="*/ 508907 w 579664"/>
                <a:gd name="connsiteY8" fmla="*/ 642257 h 2027465"/>
                <a:gd name="connsiteX9" fmla="*/ 508907 w 579664"/>
                <a:gd name="connsiteY9" fmla="*/ 555172 h 2027465"/>
                <a:gd name="connsiteX10" fmla="*/ 511629 w 579664"/>
                <a:gd name="connsiteY10" fmla="*/ 500743 h 2027465"/>
                <a:gd name="connsiteX11" fmla="*/ 519793 w 579664"/>
                <a:gd name="connsiteY11" fmla="*/ 440872 h 2027465"/>
                <a:gd name="connsiteX12" fmla="*/ 547007 w 579664"/>
                <a:gd name="connsiteY12" fmla="*/ 345622 h 2027465"/>
                <a:gd name="connsiteX13" fmla="*/ 566057 w 579664"/>
                <a:gd name="connsiteY13" fmla="*/ 291193 h 2027465"/>
                <a:gd name="connsiteX14" fmla="*/ 579664 w 579664"/>
                <a:gd name="connsiteY14" fmla="*/ 236765 h 2027465"/>
                <a:gd name="connsiteX15" fmla="*/ 579664 w 579664"/>
                <a:gd name="connsiteY15" fmla="*/ 212272 h 2027465"/>
                <a:gd name="connsiteX16" fmla="*/ 579664 w 579664"/>
                <a:gd name="connsiteY16" fmla="*/ 195943 h 2027465"/>
                <a:gd name="connsiteX17" fmla="*/ 574221 w 579664"/>
                <a:gd name="connsiteY17" fmla="*/ 179615 h 2027465"/>
                <a:gd name="connsiteX18" fmla="*/ 555171 w 579664"/>
                <a:gd name="connsiteY18" fmla="*/ 152400 h 2027465"/>
                <a:gd name="connsiteX19" fmla="*/ 538843 w 579664"/>
                <a:gd name="connsiteY19" fmla="*/ 138793 h 2027465"/>
                <a:gd name="connsiteX20" fmla="*/ 519793 w 579664"/>
                <a:gd name="connsiteY20" fmla="*/ 122465 h 2027465"/>
                <a:gd name="connsiteX21" fmla="*/ 489857 w 579664"/>
                <a:gd name="connsiteY21" fmla="*/ 106136 h 2027465"/>
                <a:gd name="connsiteX22" fmla="*/ 451757 w 579664"/>
                <a:gd name="connsiteY22" fmla="*/ 92529 h 2027465"/>
                <a:gd name="connsiteX23" fmla="*/ 383721 w 579664"/>
                <a:gd name="connsiteY23" fmla="*/ 65315 h 2027465"/>
                <a:gd name="connsiteX24" fmla="*/ 280307 w 579664"/>
                <a:gd name="connsiteY24" fmla="*/ 32657 h 2027465"/>
                <a:gd name="connsiteX25" fmla="*/ 185057 w 579664"/>
                <a:gd name="connsiteY25" fmla="*/ 2722 h 2027465"/>
                <a:gd name="connsiteX26" fmla="*/ 149679 w 579664"/>
                <a:gd name="connsiteY26" fmla="*/ 0 h 2027465"/>
                <a:gd name="connsiteX27" fmla="*/ 65314 w 579664"/>
                <a:gd name="connsiteY27" fmla="*/ 0 h 2027465"/>
                <a:gd name="connsiteX28" fmla="*/ 29936 w 579664"/>
                <a:gd name="connsiteY28" fmla="*/ 0 h 2027465"/>
                <a:gd name="connsiteX29" fmla="*/ 16329 w 579664"/>
                <a:gd name="connsiteY29" fmla="*/ 0 h 2027465"/>
                <a:gd name="connsiteX30" fmla="*/ 5443 w 579664"/>
                <a:gd name="connsiteY30" fmla="*/ 0 h 2027465"/>
                <a:gd name="connsiteX31" fmla="*/ 0 w 579664"/>
                <a:gd name="connsiteY31" fmla="*/ 5443 h 2027465"/>
                <a:gd name="connsiteX32" fmla="*/ 5443 w 579664"/>
                <a:gd name="connsiteY32" fmla="*/ 21772 h 2027465"/>
                <a:gd name="connsiteX33" fmla="*/ 32657 w 579664"/>
                <a:gd name="connsiteY33" fmla="*/ 48986 h 2027465"/>
                <a:gd name="connsiteX34" fmla="*/ 100693 w 579664"/>
                <a:gd name="connsiteY34" fmla="*/ 92529 h 2027465"/>
                <a:gd name="connsiteX35" fmla="*/ 149679 w 579664"/>
                <a:gd name="connsiteY35" fmla="*/ 133350 h 2027465"/>
                <a:gd name="connsiteX36" fmla="*/ 193221 w 579664"/>
                <a:gd name="connsiteY36" fmla="*/ 182336 h 2027465"/>
                <a:gd name="connsiteX37" fmla="*/ 217714 w 579664"/>
                <a:gd name="connsiteY37" fmla="*/ 220436 h 2027465"/>
                <a:gd name="connsiteX38" fmla="*/ 228600 w 579664"/>
                <a:gd name="connsiteY38" fmla="*/ 293915 h 2027465"/>
                <a:gd name="connsiteX39" fmla="*/ 239486 w 579664"/>
                <a:gd name="connsiteY39" fmla="*/ 416379 h 2027465"/>
                <a:gd name="connsiteX40" fmla="*/ 239486 w 579664"/>
                <a:gd name="connsiteY40" fmla="*/ 625929 h 2027465"/>
                <a:gd name="connsiteX41" fmla="*/ 242207 w 579664"/>
                <a:gd name="connsiteY41" fmla="*/ 1047750 h 2027465"/>
                <a:gd name="connsiteX42" fmla="*/ 258536 w 579664"/>
                <a:gd name="connsiteY42" fmla="*/ 1219200 h 2027465"/>
                <a:gd name="connsiteX43" fmla="*/ 261257 w 579664"/>
                <a:gd name="connsiteY43" fmla="*/ 1347107 h 2027465"/>
                <a:gd name="connsiteX44" fmla="*/ 261257 w 579664"/>
                <a:gd name="connsiteY44" fmla="*/ 1398815 h 2027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9664" h="2027465">
                  <a:moveTo>
                    <a:pt x="261257" y="1398815"/>
                  </a:moveTo>
                  <a:cubicBezTo>
                    <a:pt x="262164" y="1608365"/>
                    <a:pt x="263072" y="1817915"/>
                    <a:pt x="263979" y="2027465"/>
                  </a:cubicBezTo>
                  <a:lnTo>
                    <a:pt x="487136" y="1973036"/>
                  </a:lnTo>
                  <a:lnTo>
                    <a:pt x="489857" y="1763486"/>
                  </a:lnTo>
                  <a:lnTo>
                    <a:pt x="498021" y="1540329"/>
                  </a:lnTo>
                  <a:lnTo>
                    <a:pt x="508907" y="1164772"/>
                  </a:lnTo>
                  <a:lnTo>
                    <a:pt x="506186" y="990600"/>
                  </a:lnTo>
                  <a:lnTo>
                    <a:pt x="508907" y="772886"/>
                  </a:lnTo>
                  <a:lnTo>
                    <a:pt x="508907" y="642257"/>
                  </a:lnTo>
                  <a:lnTo>
                    <a:pt x="508907" y="555172"/>
                  </a:lnTo>
                  <a:lnTo>
                    <a:pt x="511629" y="500743"/>
                  </a:lnTo>
                  <a:lnTo>
                    <a:pt x="519793" y="440872"/>
                  </a:lnTo>
                  <a:lnTo>
                    <a:pt x="547007" y="345622"/>
                  </a:lnTo>
                  <a:lnTo>
                    <a:pt x="566057" y="291193"/>
                  </a:lnTo>
                  <a:lnTo>
                    <a:pt x="579664" y="236765"/>
                  </a:lnTo>
                  <a:lnTo>
                    <a:pt x="579664" y="212272"/>
                  </a:lnTo>
                  <a:lnTo>
                    <a:pt x="579664" y="195943"/>
                  </a:lnTo>
                  <a:lnTo>
                    <a:pt x="574221" y="179615"/>
                  </a:lnTo>
                  <a:lnTo>
                    <a:pt x="555171" y="152400"/>
                  </a:lnTo>
                  <a:lnTo>
                    <a:pt x="538843" y="138793"/>
                  </a:lnTo>
                  <a:lnTo>
                    <a:pt x="519793" y="122465"/>
                  </a:lnTo>
                  <a:lnTo>
                    <a:pt x="489857" y="106136"/>
                  </a:lnTo>
                  <a:lnTo>
                    <a:pt x="451757" y="92529"/>
                  </a:lnTo>
                  <a:lnTo>
                    <a:pt x="383721" y="65315"/>
                  </a:lnTo>
                  <a:lnTo>
                    <a:pt x="280307" y="32657"/>
                  </a:lnTo>
                  <a:lnTo>
                    <a:pt x="185057" y="2722"/>
                  </a:lnTo>
                  <a:lnTo>
                    <a:pt x="149679" y="0"/>
                  </a:lnTo>
                  <a:lnTo>
                    <a:pt x="65314" y="0"/>
                  </a:lnTo>
                  <a:lnTo>
                    <a:pt x="29936" y="0"/>
                  </a:lnTo>
                  <a:lnTo>
                    <a:pt x="16329" y="0"/>
                  </a:lnTo>
                  <a:lnTo>
                    <a:pt x="5443" y="0"/>
                  </a:lnTo>
                  <a:lnTo>
                    <a:pt x="0" y="5443"/>
                  </a:lnTo>
                  <a:lnTo>
                    <a:pt x="5443" y="21772"/>
                  </a:lnTo>
                  <a:lnTo>
                    <a:pt x="32657" y="48986"/>
                  </a:lnTo>
                  <a:lnTo>
                    <a:pt x="100693" y="92529"/>
                  </a:lnTo>
                  <a:lnTo>
                    <a:pt x="149679" y="133350"/>
                  </a:lnTo>
                  <a:lnTo>
                    <a:pt x="193221" y="182336"/>
                  </a:lnTo>
                  <a:lnTo>
                    <a:pt x="217714" y="220436"/>
                  </a:lnTo>
                  <a:lnTo>
                    <a:pt x="228600" y="293915"/>
                  </a:lnTo>
                  <a:lnTo>
                    <a:pt x="239486" y="416379"/>
                  </a:lnTo>
                  <a:lnTo>
                    <a:pt x="239486" y="625929"/>
                  </a:lnTo>
                  <a:lnTo>
                    <a:pt x="242207" y="1047750"/>
                  </a:lnTo>
                  <a:lnTo>
                    <a:pt x="258536" y="1219200"/>
                  </a:lnTo>
                  <a:lnTo>
                    <a:pt x="261257" y="1347107"/>
                  </a:lnTo>
                  <a:lnTo>
                    <a:pt x="261257" y="13988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6">
              <a:extLst>
                <a:ext uri="{FF2B5EF4-FFF2-40B4-BE49-F238E27FC236}">
                  <a16:creationId xmlns:a16="http://schemas.microsoft.com/office/drawing/2014/main" id="{DECA0C93-B025-49EB-8FBF-CD2917B0018B}"/>
                </a:ext>
              </a:extLst>
            </p:cNvPr>
            <p:cNvSpPr/>
            <p:nvPr/>
          </p:nvSpPr>
          <p:spPr>
            <a:xfrm>
              <a:off x="4638675" y="3295650"/>
              <a:ext cx="2257425" cy="514350"/>
            </a:xfrm>
            <a:custGeom>
              <a:avLst/>
              <a:gdLst>
                <a:gd name="connsiteX0" fmla="*/ 1612106 w 2257425"/>
                <a:gd name="connsiteY0" fmla="*/ 80963 h 514350"/>
                <a:gd name="connsiteX1" fmla="*/ 1452563 w 2257425"/>
                <a:gd name="connsiteY1" fmla="*/ 100013 h 514350"/>
                <a:gd name="connsiteX2" fmla="*/ 1283494 w 2257425"/>
                <a:gd name="connsiteY2" fmla="*/ 121444 h 514350"/>
                <a:gd name="connsiteX3" fmla="*/ 1173956 w 2257425"/>
                <a:gd name="connsiteY3" fmla="*/ 135731 h 514350"/>
                <a:gd name="connsiteX4" fmla="*/ 952500 w 2257425"/>
                <a:gd name="connsiteY4" fmla="*/ 183356 h 514350"/>
                <a:gd name="connsiteX5" fmla="*/ 859631 w 2257425"/>
                <a:gd name="connsiteY5" fmla="*/ 207169 h 514350"/>
                <a:gd name="connsiteX6" fmla="*/ 762000 w 2257425"/>
                <a:gd name="connsiteY6" fmla="*/ 228600 h 514350"/>
                <a:gd name="connsiteX7" fmla="*/ 597694 w 2257425"/>
                <a:gd name="connsiteY7" fmla="*/ 257175 h 514350"/>
                <a:gd name="connsiteX8" fmla="*/ 416719 w 2257425"/>
                <a:gd name="connsiteY8" fmla="*/ 283369 h 514350"/>
                <a:gd name="connsiteX9" fmla="*/ 354806 w 2257425"/>
                <a:gd name="connsiteY9" fmla="*/ 292894 h 514350"/>
                <a:gd name="connsiteX10" fmla="*/ 295275 w 2257425"/>
                <a:gd name="connsiteY10" fmla="*/ 292894 h 514350"/>
                <a:gd name="connsiteX11" fmla="*/ 238125 w 2257425"/>
                <a:gd name="connsiteY11" fmla="*/ 283369 h 514350"/>
                <a:gd name="connsiteX12" fmla="*/ 147638 w 2257425"/>
                <a:gd name="connsiteY12" fmla="*/ 257175 h 514350"/>
                <a:gd name="connsiteX13" fmla="*/ 57150 w 2257425"/>
                <a:gd name="connsiteY13" fmla="*/ 221456 h 514350"/>
                <a:gd name="connsiteX14" fmla="*/ 23813 w 2257425"/>
                <a:gd name="connsiteY14" fmla="*/ 209550 h 514350"/>
                <a:gd name="connsiteX15" fmla="*/ 7144 w 2257425"/>
                <a:gd name="connsiteY15" fmla="*/ 211931 h 514350"/>
                <a:gd name="connsiteX16" fmla="*/ 0 w 2257425"/>
                <a:gd name="connsiteY16" fmla="*/ 216694 h 514350"/>
                <a:gd name="connsiteX17" fmla="*/ 0 w 2257425"/>
                <a:gd name="connsiteY17" fmla="*/ 233363 h 514350"/>
                <a:gd name="connsiteX18" fmla="*/ 9525 w 2257425"/>
                <a:gd name="connsiteY18" fmla="*/ 257175 h 514350"/>
                <a:gd name="connsiteX19" fmla="*/ 40481 w 2257425"/>
                <a:gd name="connsiteY19" fmla="*/ 288131 h 514350"/>
                <a:gd name="connsiteX20" fmla="*/ 161925 w 2257425"/>
                <a:gd name="connsiteY20" fmla="*/ 369094 h 514350"/>
                <a:gd name="connsiteX21" fmla="*/ 271463 w 2257425"/>
                <a:gd name="connsiteY21" fmla="*/ 435769 h 514350"/>
                <a:gd name="connsiteX22" fmla="*/ 335756 w 2257425"/>
                <a:gd name="connsiteY22" fmla="*/ 471488 h 514350"/>
                <a:gd name="connsiteX23" fmla="*/ 397669 w 2257425"/>
                <a:gd name="connsiteY23" fmla="*/ 497681 h 514350"/>
                <a:gd name="connsiteX24" fmla="*/ 426244 w 2257425"/>
                <a:gd name="connsiteY24" fmla="*/ 504825 h 514350"/>
                <a:gd name="connsiteX25" fmla="*/ 473869 w 2257425"/>
                <a:gd name="connsiteY25" fmla="*/ 514350 h 514350"/>
                <a:gd name="connsiteX26" fmla="*/ 519113 w 2257425"/>
                <a:gd name="connsiteY26" fmla="*/ 511969 h 514350"/>
                <a:gd name="connsiteX27" fmla="*/ 542925 w 2257425"/>
                <a:gd name="connsiteY27" fmla="*/ 500063 h 514350"/>
                <a:gd name="connsiteX28" fmla="*/ 552450 w 2257425"/>
                <a:gd name="connsiteY28" fmla="*/ 490538 h 514350"/>
                <a:gd name="connsiteX29" fmla="*/ 664369 w 2257425"/>
                <a:gd name="connsiteY29" fmla="*/ 450056 h 514350"/>
                <a:gd name="connsiteX30" fmla="*/ 807244 w 2257425"/>
                <a:gd name="connsiteY30" fmla="*/ 404813 h 514350"/>
                <a:gd name="connsiteX31" fmla="*/ 945356 w 2257425"/>
                <a:gd name="connsiteY31" fmla="*/ 369094 h 514350"/>
                <a:gd name="connsiteX32" fmla="*/ 1062038 w 2257425"/>
                <a:gd name="connsiteY32" fmla="*/ 345281 h 514350"/>
                <a:gd name="connsiteX33" fmla="*/ 1197769 w 2257425"/>
                <a:gd name="connsiteY33" fmla="*/ 326231 h 514350"/>
                <a:gd name="connsiteX34" fmla="*/ 1383506 w 2257425"/>
                <a:gd name="connsiteY34" fmla="*/ 311944 h 514350"/>
                <a:gd name="connsiteX35" fmla="*/ 1538288 w 2257425"/>
                <a:gd name="connsiteY35" fmla="*/ 302419 h 514350"/>
                <a:gd name="connsiteX36" fmla="*/ 1735931 w 2257425"/>
                <a:gd name="connsiteY36" fmla="*/ 292894 h 514350"/>
                <a:gd name="connsiteX37" fmla="*/ 1926431 w 2257425"/>
                <a:gd name="connsiteY37" fmla="*/ 290513 h 514350"/>
                <a:gd name="connsiteX38" fmla="*/ 2126456 w 2257425"/>
                <a:gd name="connsiteY38" fmla="*/ 290513 h 514350"/>
                <a:gd name="connsiteX39" fmla="*/ 2176463 w 2257425"/>
                <a:gd name="connsiteY39" fmla="*/ 278606 h 514350"/>
                <a:gd name="connsiteX40" fmla="*/ 2212181 w 2257425"/>
                <a:gd name="connsiteY40" fmla="*/ 264319 h 514350"/>
                <a:gd name="connsiteX41" fmla="*/ 2238375 w 2257425"/>
                <a:gd name="connsiteY41" fmla="*/ 247650 h 514350"/>
                <a:gd name="connsiteX42" fmla="*/ 2247900 w 2257425"/>
                <a:gd name="connsiteY42" fmla="*/ 235744 h 514350"/>
                <a:gd name="connsiteX43" fmla="*/ 2255044 w 2257425"/>
                <a:gd name="connsiteY43" fmla="*/ 219075 h 514350"/>
                <a:gd name="connsiteX44" fmla="*/ 2257425 w 2257425"/>
                <a:gd name="connsiteY44" fmla="*/ 204788 h 514350"/>
                <a:gd name="connsiteX45" fmla="*/ 2252663 w 2257425"/>
                <a:gd name="connsiteY45" fmla="*/ 188119 h 514350"/>
                <a:gd name="connsiteX46" fmla="*/ 2240756 w 2257425"/>
                <a:gd name="connsiteY46" fmla="*/ 169069 h 514350"/>
                <a:gd name="connsiteX47" fmla="*/ 2197894 w 2257425"/>
                <a:gd name="connsiteY47" fmla="*/ 126206 h 514350"/>
                <a:gd name="connsiteX48" fmla="*/ 2178844 w 2257425"/>
                <a:gd name="connsiteY48" fmla="*/ 111919 h 514350"/>
                <a:gd name="connsiteX49" fmla="*/ 2114550 w 2257425"/>
                <a:gd name="connsiteY49" fmla="*/ 85725 h 514350"/>
                <a:gd name="connsiteX50" fmla="*/ 1976438 w 2257425"/>
                <a:gd name="connsiteY50" fmla="*/ 40481 h 514350"/>
                <a:gd name="connsiteX51" fmla="*/ 1852613 w 2257425"/>
                <a:gd name="connsiteY51" fmla="*/ 0 h 514350"/>
                <a:gd name="connsiteX52" fmla="*/ 1845469 w 2257425"/>
                <a:gd name="connsiteY52" fmla="*/ 0 h 514350"/>
                <a:gd name="connsiteX53" fmla="*/ 1824038 w 2257425"/>
                <a:gd name="connsiteY53" fmla="*/ 7144 h 514350"/>
                <a:gd name="connsiteX54" fmla="*/ 1774031 w 2257425"/>
                <a:gd name="connsiteY54" fmla="*/ 30956 h 514350"/>
                <a:gd name="connsiteX55" fmla="*/ 1714500 w 2257425"/>
                <a:gd name="connsiteY55" fmla="*/ 66675 h 514350"/>
                <a:gd name="connsiteX56" fmla="*/ 1612106 w 2257425"/>
                <a:gd name="connsiteY56" fmla="*/ 809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7425" h="514350">
                  <a:moveTo>
                    <a:pt x="1612106" y="80963"/>
                  </a:moveTo>
                  <a:lnTo>
                    <a:pt x="1452563" y="100013"/>
                  </a:lnTo>
                  <a:lnTo>
                    <a:pt x="1283494" y="121444"/>
                  </a:lnTo>
                  <a:lnTo>
                    <a:pt x="1173956" y="135731"/>
                  </a:lnTo>
                  <a:lnTo>
                    <a:pt x="952500" y="183356"/>
                  </a:lnTo>
                  <a:lnTo>
                    <a:pt x="859631" y="207169"/>
                  </a:lnTo>
                  <a:lnTo>
                    <a:pt x="762000" y="228600"/>
                  </a:lnTo>
                  <a:lnTo>
                    <a:pt x="597694" y="257175"/>
                  </a:lnTo>
                  <a:lnTo>
                    <a:pt x="416719" y="283369"/>
                  </a:lnTo>
                  <a:lnTo>
                    <a:pt x="354806" y="292894"/>
                  </a:lnTo>
                  <a:lnTo>
                    <a:pt x="295275" y="292894"/>
                  </a:lnTo>
                  <a:lnTo>
                    <a:pt x="238125" y="283369"/>
                  </a:lnTo>
                  <a:lnTo>
                    <a:pt x="147638" y="257175"/>
                  </a:lnTo>
                  <a:lnTo>
                    <a:pt x="57150" y="221456"/>
                  </a:lnTo>
                  <a:lnTo>
                    <a:pt x="23813" y="209550"/>
                  </a:lnTo>
                  <a:lnTo>
                    <a:pt x="7144" y="211931"/>
                  </a:lnTo>
                  <a:lnTo>
                    <a:pt x="0" y="216694"/>
                  </a:lnTo>
                  <a:lnTo>
                    <a:pt x="0" y="233363"/>
                  </a:lnTo>
                  <a:lnTo>
                    <a:pt x="9525" y="257175"/>
                  </a:lnTo>
                  <a:lnTo>
                    <a:pt x="40481" y="288131"/>
                  </a:lnTo>
                  <a:lnTo>
                    <a:pt x="161925" y="369094"/>
                  </a:lnTo>
                  <a:lnTo>
                    <a:pt x="271463" y="435769"/>
                  </a:lnTo>
                  <a:lnTo>
                    <a:pt x="335756" y="471488"/>
                  </a:lnTo>
                  <a:lnTo>
                    <a:pt x="397669" y="497681"/>
                  </a:lnTo>
                  <a:lnTo>
                    <a:pt x="426244" y="504825"/>
                  </a:lnTo>
                  <a:lnTo>
                    <a:pt x="473869" y="514350"/>
                  </a:lnTo>
                  <a:lnTo>
                    <a:pt x="519113" y="511969"/>
                  </a:lnTo>
                  <a:lnTo>
                    <a:pt x="542925" y="500063"/>
                  </a:lnTo>
                  <a:lnTo>
                    <a:pt x="552450" y="490538"/>
                  </a:lnTo>
                  <a:lnTo>
                    <a:pt x="664369" y="450056"/>
                  </a:lnTo>
                  <a:lnTo>
                    <a:pt x="807244" y="404813"/>
                  </a:lnTo>
                  <a:lnTo>
                    <a:pt x="945356" y="369094"/>
                  </a:lnTo>
                  <a:lnTo>
                    <a:pt x="1062038" y="345281"/>
                  </a:lnTo>
                  <a:lnTo>
                    <a:pt x="1197769" y="326231"/>
                  </a:lnTo>
                  <a:lnTo>
                    <a:pt x="1383506" y="311944"/>
                  </a:lnTo>
                  <a:lnTo>
                    <a:pt x="1538288" y="302419"/>
                  </a:lnTo>
                  <a:lnTo>
                    <a:pt x="1735931" y="292894"/>
                  </a:lnTo>
                  <a:lnTo>
                    <a:pt x="1926431" y="290513"/>
                  </a:lnTo>
                  <a:lnTo>
                    <a:pt x="2126456" y="290513"/>
                  </a:lnTo>
                  <a:lnTo>
                    <a:pt x="2176463" y="278606"/>
                  </a:lnTo>
                  <a:lnTo>
                    <a:pt x="2212181" y="264319"/>
                  </a:lnTo>
                  <a:lnTo>
                    <a:pt x="2238375" y="247650"/>
                  </a:lnTo>
                  <a:lnTo>
                    <a:pt x="2247900" y="235744"/>
                  </a:lnTo>
                  <a:lnTo>
                    <a:pt x="2255044" y="219075"/>
                  </a:lnTo>
                  <a:lnTo>
                    <a:pt x="2257425" y="204788"/>
                  </a:lnTo>
                  <a:lnTo>
                    <a:pt x="2252663" y="188119"/>
                  </a:lnTo>
                  <a:lnTo>
                    <a:pt x="2240756" y="169069"/>
                  </a:lnTo>
                  <a:lnTo>
                    <a:pt x="2197894" y="126206"/>
                  </a:lnTo>
                  <a:lnTo>
                    <a:pt x="2178844" y="111919"/>
                  </a:lnTo>
                  <a:lnTo>
                    <a:pt x="2114550" y="85725"/>
                  </a:lnTo>
                  <a:lnTo>
                    <a:pt x="1976438" y="40481"/>
                  </a:lnTo>
                  <a:lnTo>
                    <a:pt x="1852613" y="0"/>
                  </a:lnTo>
                  <a:lnTo>
                    <a:pt x="1845469" y="0"/>
                  </a:lnTo>
                  <a:lnTo>
                    <a:pt x="1824038" y="7144"/>
                  </a:lnTo>
                  <a:lnTo>
                    <a:pt x="1774031" y="30956"/>
                  </a:lnTo>
                  <a:lnTo>
                    <a:pt x="1714500" y="66675"/>
                  </a:lnTo>
                  <a:lnTo>
                    <a:pt x="1612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4">
              <a:extLst>
                <a:ext uri="{FF2B5EF4-FFF2-40B4-BE49-F238E27FC236}">
                  <a16:creationId xmlns:a16="http://schemas.microsoft.com/office/drawing/2014/main" id="{6739B66D-5487-44ED-A848-629DADE9EEB3}"/>
                </a:ext>
              </a:extLst>
            </p:cNvPr>
            <p:cNvSpPr/>
            <p:nvPr/>
          </p:nvSpPr>
          <p:spPr>
            <a:xfrm>
              <a:off x="6615113" y="4808538"/>
              <a:ext cx="768350" cy="815975"/>
            </a:xfrm>
            <a:custGeom>
              <a:avLst/>
              <a:gdLst>
                <a:gd name="connsiteX0" fmla="*/ 252412 w 769143"/>
                <a:gd name="connsiteY0" fmla="*/ 264319 h 816769"/>
                <a:gd name="connsiteX1" fmla="*/ 388143 w 769143"/>
                <a:gd name="connsiteY1" fmla="*/ 416719 h 816769"/>
                <a:gd name="connsiteX2" fmla="*/ 476250 w 769143"/>
                <a:gd name="connsiteY2" fmla="*/ 514350 h 816769"/>
                <a:gd name="connsiteX3" fmla="*/ 545306 w 769143"/>
                <a:gd name="connsiteY3" fmla="*/ 590550 h 816769"/>
                <a:gd name="connsiteX4" fmla="*/ 640556 w 769143"/>
                <a:gd name="connsiteY4" fmla="*/ 676275 h 816769"/>
                <a:gd name="connsiteX5" fmla="*/ 690562 w 769143"/>
                <a:gd name="connsiteY5" fmla="*/ 719137 h 816769"/>
                <a:gd name="connsiteX6" fmla="*/ 714375 w 769143"/>
                <a:gd name="connsiteY6" fmla="*/ 740569 h 816769"/>
                <a:gd name="connsiteX7" fmla="*/ 747712 w 769143"/>
                <a:gd name="connsiteY7" fmla="*/ 771525 h 816769"/>
                <a:gd name="connsiteX8" fmla="*/ 769143 w 769143"/>
                <a:gd name="connsiteY8" fmla="*/ 816769 h 816769"/>
                <a:gd name="connsiteX9" fmla="*/ 80962 w 769143"/>
                <a:gd name="connsiteY9" fmla="*/ 673894 h 816769"/>
                <a:gd name="connsiteX10" fmla="*/ 133350 w 769143"/>
                <a:gd name="connsiteY10" fmla="*/ 676275 h 816769"/>
                <a:gd name="connsiteX11" fmla="*/ 166687 w 769143"/>
                <a:gd name="connsiteY11" fmla="*/ 673894 h 816769"/>
                <a:gd name="connsiteX12" fmla="*/ 188118 w 769143"/>
                <a:gd name="connsiteY12" fmla="*/ 669131 h 816769"/>
                <a:gd name="connsiteX13" fmla="*/ 202406 w 769143"/>
                <a:gd name="connsiteY13" fmla="*/ 659606 h 816769"/>
                <a:gd name="connsiteX14" fmla="*/ 214312 w 769143"/>
                <a:gd name="connsiteY14" fmla="*/ 642937 h 816769"/>
                <a:gd name="connsiteX15" fmla="*/ 214312 w 769143"/>
                <a:gd name="connsiteY15" fmla="*/ 621506 h 816769"/>
                <a:gd name="connsiteX16" fmla="*/ 214312 w 769143"/>
                <a:gd name="connsiteY16" fmla="*/ 607219 h 816769"/>
                <a:gd name="connsiteX17" fmla="*/ 207168 w 769143"/>
                <a:gd name="connsiteY17" fmla="*/ 576262 h 816769"/>
                <a:gd name="connsiteX18" fmla="*/ 188118 w 769143"/>
                <a:gd name="connsiteY18" fmla="*/ 521494 h 816769"/>
                <a:gd name="connsiteX19" fmla="*/ 147637 w 769143"/>
                <a:gd name="connsiteY19" fmla="*/ 416719 h 816769"/>
                <a:gd name="connsiteX20" fmla="*/ 102393 w 769143"/>
                <a:gd name="connsiteY20" fmla="*/ 302419 h 816769"/>
                <a:gd name="connsiteX21" fmla="*/ 23812 w 769143"/>
                <a:gd name="connsiteY21" fmla="*/ 102394 h 816769"/>
                <a:gd name="connsiteX22" fmla="*/ 4762 w 769143"/>
                <a:gd name="connsiteY22" fmla="*/ 52387 h 816769"/>
                <a:gd name="connsiteX23" fmla="*/ 0 w 769143"/>
                <a:gd name="connsiteY23" fmla="*/ 21431 h 816769"/>
                <a:gd name="connsiteX24" fmla="*/ 2381 w 769143"/>
                <a:gd name="connsiteY24" fmla="*/ 4762 h 816769"/>
                <a:gd name="connsiteX25" fmla="*/ 9525 w 769143"/>
                <a:gd name="connsiteY25" fmla="*/ 0 h 816769"/>
                <a:gd name="connsiteX26" fmla="*/ 21431 w 769143"/>
                <a:gd name="connsiteY26" fmla="*/ 2381 h 816769"/>
                <a:gd name="connsiteX27" fmla="*/ 38100 w 769143"/>
                <a:gd name="connsiteY27" fmla="*/ 14287 h 816769"/>
                <a:gd name="connsiteX28" fmla="*/ 92868 w 769143"/>
                <a:gd name="connsiteY28" fmla="*/ 76200 h 816769"/>
                <a:gd name="connsiteX29" fmla="*/ 252412 w 769143"/>
                <a:gd name="connsiteY29" fmla="*/ 2643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9143" h="816769">
                  <a:moveTo>
                    <a:pt x="252412" y="264319"/>
                  </a:moveTo>
                  <a:lnTo>
                    <a:pt x="388143" y="416719"/>
                  </a:lnTo>
                  <a:lnTo>
                    <a:pt x="476250" y="514350"/>
                  </a:lnTo>
                  <a:lnTo>
                    <a:pt x="545306" y="590550"/>
                  </a:lnTo>
                  <a:lnTo>
                    <a:pt x="640556" y="676275"/>
                  </a:lnTo>
                  <a:lnTo>
                    <a:pt x="690562" y="719137"/>
                  </a:lnTo>
                  <a:lnTo>
                    <a:pt x="714375" y="740569"/>
                  </a:lnTo>
                  <a:lnTo>
                    <a:pt x="747712" y="771525"/>
                  </a:lnTo>
                  <a:lnTo>
                    <a:pt x="769143" y="816769"/>
                  </a:lnTo>
                  <a:lnTo>
                    <a:pt x="80962" y="673894"/>
                  </a:lnTo>
                  <a:lnTo>
                    <a:pt x="133350" y="676275"/>
                  </a:lnTo>
                  <a:lnTo>
                    <a:pt x="166687" y="673894"/>
                  </a:lnTo>
                  <a:lnTo>
                    <a:pt x="188118" y="669131"/>
                  </a:lnTo>
                  <a:lnTo>
                    <a:pt x="202406" y="659606"/>
                  </a:lnTo>
                  <a:lnTo>
                    <a:pt x="214312" y="642937"/>
                  </a:lnTo>
                  <a:lnTo>
                    <a:pt x="214312" y="621506"/>
                  </a:lnTo>
                  <a:lnTo>
                    <a:pt x="214312" y="607219"/>
                  </a:lnTo>
                  <a:lnTo>
                    <a:pt x="207168" y="576262"/>
                  </a:lnTo>
                  <a:lnTo>
                    <a:pt x="188118" y="521494"/>
                  </a:lnTo>
                  <a:lnTo>
                    <a:pt x="147637" y="416719"/>
                  </a:lnTo>
                  <a:lnTo>
                    <a:pt x="102393" y="302419"/>
                  </a:lnTo>
                  <a:lnTo>
                    <a:pt x="23812" y="102394"/>
                  </a:lnTo>
                  <a:lnTo>
                    <a:pt x="4762" y="52387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1431" y="2381"/>
                  </a:lnTo>
                  <a:lnTo>
                    <a:pt x="38100" y="14287"/>
                  </a:lnTo>
                  <a:lnTo>
                    <a:pt x="92868" y="76200"/>
                  </a:lnTo>
                  <a:lnTo>
                    <a:pt x="25241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4">
              <a:extLst>
                <a:ext uri="{FF2B5EF4-FFF2-40B4-BE49-F238E27FC236}">
                  <a16:creationId xmlns:a16="http://schemas.microsoft.com/office/drawing/2014/main" id="{48E5F7E4-7988-47BB-9E2D-276A7BF6BE58}"/>
                </a:ext>
              </a:extLst>
            </p:cNvPr>
            <p:cNvSpPr/>
            <p:nvPr/>
          </p:nvSpPr>
          <p:spPr>
            <a:xfrm>
              <a:off x="5821363" y="4191000"/>
              <a:ext cx="493712" cy="487363"/>
            </a:xfrm>
            <a:custGeom>
              <a:avLst/>
              <a:gdLst>
                <a:gd name="connsiteX0" fmla="*/ 428625 w 492919"/>
                <a:gd name="connsiteY0" fmla="*/ 161925 h 488156"/>
                <a:gd name="connsiteX1" fmla="*/ 366713 w 492919"/>
                <a:gd name="connsiteY1" fmla="*/ 250031 h 488156"/>
                <a:gd name="connsiteX2" fmla="*/ 338138 w 492919"/>
                <a:gd name="connsiteY2" fmla="*/ 292894 h 488156"/>
                <a:gd name="connsiteX3" fmla="*/ 323850 w 492919"/>
                <a:gd name="connsiteY3" fmla="*/ 323850 h 488156"/>
                <a:gd name="connsiteX4" fmla="*/ 316707 w 492919"/>
                <a:gd name="connsiteY4" fmla="*/ 345281 h 488156"/>
                <a:gd name="connsiteX5" fmla="*/ 311944 w 492919"/>
                <a:gd name="connsiteY5" fmla="*/ 369094 h 488156"/>
                <a:gd name="connsiteX6" fmla="*/ 311944 w 492919"/>
                <a:gd name="connsiteY6" fmla="*/ 390525 h 488156"/>
                <a:gd name="connsiteX7" fmla="*/ 302419 w 492919"/>
                <a:gd name="connsiteY7" fmla="*/ 442913 h 488156"/>
                <a:gd name="connsiteX8" fmla="*/ 280988 w 492919"/>
                <a:gd name="connsiteY8" fmla="*/ 488156 h 488156"/>
                <a:gd name="connsiteX9" fmla="*/ 0 w 492919"/>
                <a:gd name="connsiteY9" fmla="*/ 0 h 488156"/>
                <a:gd name="connsiteX10" fmla="*/ 69057 w 492919"/>
                <a:gd name="connsiteY10" fmla="*/ 45244 h 488156"/>
                <a:gd name="connsiteX11" fmla="*/ 100013 w 492919"/>
                <a:gd name="connsiteY11" fmla="*/ 59531 h 488156"/>
                <a:gd name="connsiteX12" fmla="*/ 150019 w 492919"/>
                <a:gd name="connsiteY12" fmla="*/ 76200 h 488156"/>
                <a:gd name="connsiteX13" fmla="*/ 197644 w 492919"/>
                <a:gd name="connsiteY13" fmla="*/ 85725 h 488156"/>
                <a:gd name="connsiteX14" fmla="*/ 245269 w 492919"/>
                <a:gd name="connsiteY14" fmla="*/ 83344 h 488156"/>
                <a:gd name="connsiteX15" fmla="*/ 342900 w 492919"/>
                <a:gd name="connsiteY15" fmla="*/ 64294 h 488156"/>
                <a:gd name="connsiteX16" fmla="*/ 440532 w 492919"/>
                <a:gd name="connsiteY16" fmla="*/ 42863 h 488156"/>
                <a:gd name="connsiteX17" fmla="*/ 461963 w 492919"/>
                <a:gd name="connsiteY17" fmla="*/ 38100 h 488156"/>
                <a:gd name="connsiteX18" fmla="*/ 476250 w 492919"/>
                <a:gd name="connsiteY18" fmla="*/ 35719 h 488156"/>
                <a:gd name="connsiteX19" fmla="*/ 485775 w 492919"/>
                <a:gd name="connsiteY19" fmla="*/ 40481 h 488156"/>
                <a:gd name="connsiteX20" fmla="*/ 490538 w 492919"/>
                <a:gd name="connsiteY20" fmla="*/ 47625 h 488156"/>
                <a:gd name="connsiteX21" fmla="*/ 492919 w 492919"/>
                <a:gd name="connsiteY21" fmla="*/ 69056 h 488156"/>
                <a:gd name="connsiteX22" fmla="*/ 481013 w 492919"/>
                <a:gd name="connsiteY22" fmla="*/ 90488 h 488156"/>
                <a:gd name="connsiteX23" fmla="*/ 428625 w 492919"/>
                <a:gd name="connsiteY23" fmla="*/ 161925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2919" h="488156">
                  <a:moveTo>
                    <a:pt x="428625" y="161925"/>
                  </a:moveTo>
                  <a:lnTo>
                    <a:pt x="366713" y="250031"/>
                  </a:lnTo>
                  <a:lnTo>
                    <a:pt x="338138" y="292894"/>
                  </a:lnTo>
                  <a:lnTo>
                    <a:pt x="323850" y="323850"/>
                  </a:lnTo>
                  <a:lnTo>
                    <a:pt x="316707" y="345281"/>
                  </a:lnTo>
                  <a:lnTo>
                    <a:pt x="311944" y="369094"/>
                  </a:lnTo>
                  <a:lnTo>
                    <a:pt x="311944" y="390525"/>
                  </a:lnTo>
                  <a:lnTo>
                    <a:pt x="302419" y="442913"/>
                  </a:lnTo>
                  <a:lnTo>
                    <a:pt x="280988" y="488156"/>
                  </a:lnTo>
                  <a:lnTo>
                    <a:pt x="0" y="0"/>
                  </a:lnTo>
                  <a:lnTo>
                    <a:pt x="69057" y="45244"/>
                  </a:lnTo>
                  <a:lnTo>
                    <a:pt x="100013" y="59531"/>
                  </a:lnTo>
                  <a:lnTo>
                    <a:pt x="150019" y="76200"/>
                  </a:lnTo>
                  <a:lnTo>
                    <a:pt x="197644" y="85725"/>
                  </a:lnTo>
                  <a:lnTo>
                    <a:pt x="245269" y="83344"/>
                  </a:lnTo>
                  <a:lnTo>
                    <a:pt x="342900" y="64294"/>
                  </a:lnTo>
                  <a:lnTo>
                    <a:pt x="440532" y="42863"/>
                  </a:lnTo>
                  <a:lnTo>
                    <a:pt x="461963" y="38100"/>
                  </a:lnTo>
                  <a:lnTo>
                    <a:pt x="476250" y="35719"/>
                  </a:lnTo>
                  <a:lnTo>
                    <a:pt x="485775" y="40481"/>
                  </a:lnTo>
                  <a:lnTo>
                    <a:pt x="490538" y="47625"/>
                  </a:lnTo>
                  <a:lnTo>
                    <a:pt x="492919" y="69056"/>
                  </a:lnTo>
                  <a:lnTo>
                    <a:pt x="481013" y="90488"/>
                  </a:lnTo>
                  <a:lnTo>
                    <a:pt x="4286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570" name="グループ化 1">
            <a:extLst>
              <a:ext uri="{FF2B5EF4-FFF2-40B4-BE49-F238E27FC236}">
                <a16:creationId xmlns:a16="http://schemas.microsoft.com/office/drawing/2014/main" id="{85CB46FE-D945-45B1-BABF-10CB61A64F1C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31938"/>
            <a:ext cx="4983163" cy="4267200"/>
            <a:chOff x="2409825" y="1531938"/>
            <a:chExt cx="4983163" cy="4267200"/>
          </a:xfrm>
        </p:grpSpPr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00F9D99E-67E9-4732-85A2-2D12BE2C652D}"/>
                </a:ext>
              </a:extLst>
            </p:cNvPr>
            <p:cNvSpPr/>
            <p:nvPr/>
          </p:nvSpPr>
          <p:spPr>
            <a:xfrm>
              <a:off x="2941638" y="1585913"/>
              <a:ext cx="1116012" cy="504825"/>
            </a:xfrm>
            <a:custGeom>
              <a:avLst/>
              <a:gdLst>
                <a:gd name="connsiteX0" fmla="*/ 711994 w 1116806"/>
                <a:gd name="connsiteY0" fmla="*/ 185737 h 504825"/>
                <a:gd name="connsiteX1" fmla="*/ 592931 w 1116806"/>
                <a:gd name="connsiteY1" fmla="*/ 164306 h 504825"/>
                <a:gd name="connsiteX2" fmla="*/ 473869 w 1116806"/>
                <a:gd name="connsiteY2" fmla="*/ 140493 h 504825"/>
                <a:gd name="connsiteX3" fmla="*/ 371475 w 1116806"/>
                <a:gd name="connsiteY3" fmla="*/ 114300 h 504825"/>
                <a:gd name="connsiteX4" fmla="*/ 266700 w 1116806"/>
                <a:gd name="connsiteY4" fmla="*/ 85725 h 504825"/>
                <a:gd name="connsiteX5" fmla="*/ 169069 w 1116806"/>
                <a:gd name="connsiteY5" fmla="*/ 54768 h 504825"/>
                <a:gd name="connsiteX6" fmla="*/ 66675 w 1116806"/>
                <a:gd name="connsiteY6" fmla="*/ 14287 h 504825"/>
                <a:gd name="connsiteX7" fmla="*/ 38100 w 1116806"/>
                <a:gd name="connsiteY7" fmla="*/ 2381 h 504825"/>
                <a:gd name="connsiteX8" fmla="*/ 26194 w 1116806"/>
                <a:gd name="connsiteY8" fmla="*/ 0 h 504825"/>
                <a:gd name="connsiteX9" fmla="*/ 14287 w 1116806"/>
                <a:gd name="connsiteY9" fmla="*/ 0 h 504825"/>
                <a:gd name="connsiteX10" fmla="*/ 4762 w 1116806"/>
                <a:gd name="connsiteY10" fmla="*/ 2381 h 504825"/>
                <a:gd name="connsiteX11" fmla="*/ 0 w 1116806"/>
                <a:gd name="connsiteY11" fmla="*/ 16668 h 504825"/>
                <a:gd name="connsiteX12" fmla="*/ 9525 w 1116806"/>
                <a:gd name="connsiteY12" fmla="*/ 45243 h 504825"/>
                <a:gd name="connsiteX13" fmla="*/ 33337 w 1116806"/>
                <a:gd name="connsiteY13" fmla="*/ 78581 h 504825"/>
                <a:gd name="connsiteX14" fmla="*/ 76200 w 1116806"/>
                <a:gd name="connsiteY14" fmla="*/ 123825 h 504825"/>
                <a:gd name="connsiteX15" fmla="*/ 147637 w 1116806"/>
                <a:gd name="connsiteY15" fmla="*/ 180975 h 504825"/>
                <a:gd name="connsiteX16" fmla="*/ 230981 w 1116806"/>
                <a:gd name="connsiteY16" fmla="*/ 235743 h 504825"/>
                <a:gd name="connsiteX17" fmla="*/ 302419 w 1116806"/>
                <a:gd name="connsiteY17" fmla="*/ 276225 h 504825"/>
                <a:gd name="connsiteX18" fmla="*/ 419100 w 1116806"/>
                <a:gd name="connsiteY18" fmla="*/ 330993 h 504825"/>
                <a:gd name="connsiteX19" fmla="*/ 552450 w 1116806"/>
                <a:gd name="connsiteY19" fmla="*/ 388143 h 504825"/>
                <a:gd name="connsiteX20" fmla="*/ 700087 w 1116806"/>
                <a:gd name="connsiteY20" fmla="*/ 440531 h 504825"/>
                <a:gd name="connsiteX21" fmla="*/ 823912 w 1116806"/>
                <a:gd name="connsiteY21" fmla="*/ 478631 h 504825"/>
                <a:gd name="connsiteX22" fmla="*/ 892969 w 1116806"/>
                <a:gd name="connsiteY22" fmla="*/ 495300 h 504825"/>
                <a:gd name="connsiteX23" fmla="*/ 940594 w 1116806"/>
                <a:gd name="connsiteY23" fmla="*/ 504825 h 504825"/>
                <a:gd name="connsiteX24" fmla="*/ 973931 w 1116806"/>
                <a:gd name="connsiteY24" fmla="*/ 502443 h 504825"/>
                <a:gd name="connsiteX25" fmla="*/ 1004887 w 1116806"/>
                <a:gd name="connsiteY25" fmla="*/ 502443 h 504825"/>
                <a:gd name="connsiteX26" fmla="*/ 1042987 w 1116806"/>
                <a:gd name="connsiteY26" fmla="*/ 492918 h 504825"/>
                <a:gd name="connsiteX27" fmla="*/ 1064419 w 1116806"/>
                <a:gd name="connsiteY27" fmla="*/ 483393 h 504825"/>
                <a:gd name="connsiteX28" fmla="*/ 1088231 w 1116806"/>
                <a:gd name="connsiteY28" fmla="*/ 471487 h 504825"/>
                <a:gd name="connsiteX29" fmla="*/ 1107281 w 1116806"/>
                <a:gd name="connsiteY29" fmla="*/ 452437 h 504825"/>
                <a:gd name="connsiteX30" fmla="*/ 1114425 w 1116806"/>
                <a:gd name="connsiteY30" fmla="*/ 431006 h 504825"/>
                <a:gd name="connsiteX31" fmla="*/ 1116806 w 1116806"/>
                <a:gd name="connsiteY31" fmla="*/ 402431 h 504825"/>
                <a:gd name="connsiteX32" fmla="*/ 1112044 w 1116806"/>
                <a:gd name="connsiteY32" fmla="*/ 373856 h 504825"/>
                <a:gd name="connsiteX33" fmla="*/ 1107281 w 1116806"/>
                <a:gd name="connsiteY33" fmla="*/ 357187 h 504825"/>
                <a:gd name="connsiteX34" fmla="*/ 1095375 w 1116806"/>
                <a:gd name="connsiteY34" fmla="*/ 333375 h 504825"/>
                <a:gd name="connsiteX35" fmla="*/ 1076325 w 1116806"/>
                <a:gd name="connsiteY35" fmla="*/ 314325 h 504825"/>
                <a:gd name="connsiteX36" fmla="*/ 1028700 w 1116806"/>
                <a:gd name="connsiteY36" fmla="*/ 278606 h 504825"/>
                <a:gd name="connsiteX37" fmla="*/ 969169 w 1116806"/>
                <a:gd name="connsiteY37" fmla="*/ 240506 h 504825"/>
                <a:gd name="connsiteX38" fmla="*/ 916781 w 1116806"/>
                <a:gd name="connsiteY38" fmla="*/ 216693 h 504825"/>
                <a:gd name="connsiteX39" fmla="*/ 864394 w 1116806"/>
                <a:gd name="connsiteY39" fmla="*/ 209550 h 504825"/>
                <a:gd name="connsiteX40" fmla="*/ 711994 w 1116806"/>
                <a:gd name="connsiteY40" fmla="*/ 18573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6806" h="504825">
                  <a:moveTo>
                    <a:pt x="711994" y="185737"/>
                  </a:moveTo>
                  <a:lnTo>
                    <a:pt x="592931" y="164306"/>
                  </a:lnTo>
                  <a:lnTo>
                    <a:pt x="473869" y="140493"/>
                  </a:lnTo>
                  <a:lnTo>
                    <a:pt x="371475" y="114300"/>
                  </a:lnTo>
                  <a:lnTo>
                    <a:pt x="266700" y="85725"/>
                  </a:lnTo>
                  <a:lnTo>
                    <a:pt x="169069" y="54768"/>
                  </a:lnTo>
                  <a:lnTo>
                    <a:pt x="66675" y="14287"/>
                  </a:lnTo>
                  <a:lnTo>
                    <a:pt x="38100" y="2381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16668"/>
                  </a:lnTo>
                  <a:lnTo>
                    <a:pt x="9525" y="45243"/>
                  </a:lnTo>
                  <a:lnTo>
                    <a:pt x="33337" y="78581"/>
                  </a:lnTo>
                  <a:lnTo>
                    <a:pt x="76200" y="123825"/>
                  </a:lnTo>
                  <a:lnTo>
                    <a:pt x="147637" y="180975"/>
                  </a:lnTo>
                  <a:lnTo>
                    <a:pt x="230981" y="235743"/>
                  </a:lnTo>
                  <a:lnTo>
                    <a:pt x="302419" y="276225"/>
                  </a:lnTo>
                  <a:lnTo>
                    <a:pt x="419100" y="330993"/>
                  </a:lnTo>
                  <a:lnTo>
                    <a:pt x="552450" y="388143"/>
                  </a:lnTo>
                  <a:lnTo>
                    <a:pt x="700087" y="440531"/>
                  </a:lnTo>
                  <a:lnTo>
                    <a:pt x="823912" y="478631"/>
                  </a:lnTo>
                  <a:lnTo>
                    <a:pt x="892969" y="495300"/>
                  </a:lnTo>
                  <a:lnTo>
                    <a:pt x="940594" y="504825"/>
                  </a:lnTo>
                  <a:lnTo>
                    <a:pt x="973931" y="502443"/>
                  </a:lnTo>
                  <a:lnTo>
                    <a:pt x="1004887" y="502443"/>
                  </a:lnTo>
                  <a:lnTo>
                    <a:pt x="1042987" y="492918"/>
                  </a:lnTo>
                  <a:lnTo>
                    <a:pt x="1064419" y="483393"/>
                  </a:lnTo>
                  <a:lnTo>
                    <a:pt x="1088231" y="471487"/>
                  </a:lnTo>
                  <a:lnTo>
                    <a:pt x="1107281" y="452437"/>
                  </a:lnTo>
                  <a:lnTo>
                    <a:pt x="1114425" y="431006"/>
                  </a:lnTo>
                  <a:lnTo>
                    <a:pt x="1116806" y="402431"/>
                  </a:lnTo>
                  <a:lnTo>
                    <a:pt x="1112044" y="373856"/>
                  </a:lnTo>
                  <a:lnTo>
                    <a:pt x="1107281" y="357187"/>
                  </a:lnTo>
                  <a:lnTo>
                    <a:pt x="1095375" y="333375"/>
                  </a:lnTo>
                  <a:lnTo>
                    <a:pt x="1076325" y="314325"/>
                  </a:lnTo>
                  <a:lnTo>
                    <a:pt x="1028700" y="278606"/>
                  </a:lnTo>
                  <a:lnTo>
                    <a:pt x="969169" y="240506"/>
                  </a:lnTo>
                  <a:lnTo>
                    <a:pt x="916781" y="216693"/>
                  </a:lnTo>
                  <a:lnTo>
                    <a:pt x="864394" y="209550"/>
                  </a:lnTo>
                  <a:lnTo>
                    <a:pt x="711994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CF9B0BA3-4E25-4101-B1B7-CD49C1485A28}"/>
                </a:ext>
              </a:extLst>
            </p:cNvPr>
            <p:cNvSpPr/>
            <p:nvPr/>
          </p:nvSpPr>
          <p:spPr>
            <a:xfrm>
              <a:off x="2409825" y="2490788"/>
              <a:ext cx="1943100" cy="557212"/>
            </a:xfrm>
            <a:custGeom>
              <a:avLst/>
              <a:gdLst>
                <a:gd name="connsiteX0" fmla="*/ 1173956 w 1943100"/>
                <a:gd name="connsiteY0" fmla="*/ 135731 h 557212"/>
                <a:gd name="connsiteX1" fmla="*/ 1023938 w 1943100"/>
                <a:gd name="connsiteY1" fmla="*/ 173831 h 557212"/>
                <a:gd name="connsiteX2" fmla="*/ 771525 w 1943100"/>
                <a:gd name="connsiteY2" fmla="*/ 233362 h 557212"/>
                <a:gd name="connsiteX3" fmla="*/ 600075 w 1943100"/>
                <a:gd name="connsiteY3" fmla="*/ 271462 h 557212"/>
                <a:gd name="connsiteX4" fmla="*/ 400050 w 1943100"/>
                <a:gd name="connsiteY4" fmla="*/ 314325 h 557212"/>
                <a:gd name="connsiteX5" fmla="*/ 307181 w 1943100"/>
                <a:gd name="connsiteY5" fmla="*/ 335756 h 557212"/>
                <a:gd name="connsiteX6" fmla="*/ 283369 w 1943100"/>
                <a:gd name="connsiteY6" fmla="*/ 333375 h 557212"/>
                <a:gd name="connsiteX7" fmla="*/ 242888 w 1943100"/>
                <a:gd name="connsiteY7" fmla="*/ 326231 h 557212"/>
                <a:gd name="connsiteX8" fmla="*/ 192881 w 1943100"/>
                <a:gd name="connsiteY8" fmla="*/ 316706 h 557212"/>
                <a:gd name="connsiteX9" fmla="*/ 135731 w 1943100"/>
                <a:gd name="connsiteY9" fmla="*/ 300037 h 557212"/>
                <a:gd name="connsiteX10" fmla="*/ 73819 w 1943100"/>
                <a:gd name="connsiteY10" fmla="*/ 276225 h 557212"/>
                <a:gd name="connsiteX11" fmla="*/ 38100 w 1943100"/>
                <a:gd name="connsiteY11" fmla="*/ 259556 h 557212"/>
                <a:gd name="connsiteX12" fmla="*/ 26194 w 1943100"/>
                <a:gd name="connsiteY12" fmla="*/ 254793 h 557212"/>
                <a:gd name="connsiteX13" fmla="*/ 11906 w 1943100"/>
                <a:gd name="connsiteY13" fmla="*/ 252412 h 557212"/>
                <a:gd name="connsiteX14" fmla="*/ 2381 w 1943100"/>
                <a:gd name="connsiteY14" fmla="*/ 254793 h 557212"/>
                <a:gd name="connsiteX15" fmla="*/ 0 w 1943100"/>
                <a:gd name="connsiteY15" fmla="*/ 261937 h 557212"/>
                <a:gd name="connsiteX16" fmla="*/ 0 w 1943100"/>
                <a:gd name="connsiteY16" fmla="*/ 276225 h 557212"/>
                <a:gd name="connsiteX17" fmla="*/ 4763 w 1943100"/>
                <a:gd name="connsiteY17" fmla="*/ 295275 h 557212"/>
                <a:gd name="connsiteX18" fmla="*/ 28575 w 1943100"/>
                <a:gd name="connsiteY18" fmla="*/ 330993 h 557212"/>
                <a:gd name="connsiteX19" fmla="*/ 78581 w 1943100"/>
                <a:gd name="connsiteY19" fmla="*/ 385762 h 557212"/>
                <a:gd name="connsiteX20" fmla="*/ 121444 w 1943100"/>
                <a:gd name="connsiteY20" fmla="*/ 423862 h 557212"/>
                <a:gd name="connsiteX21" fmla="*/ 159544 w 1943100"/>
                <a:gd name="connsiteY21" fmla="*/ 454818 h 557212"/>
                <a:gd name="connsiteX22" fmla="*/ 216694 w 1943100"/>
                <a:gd name="connsiteY22" fmla="*/ 490537 h 557212"/>
                <a:gd name="connsiteX23" fmla="*/ 266700 w 1943100"/>
                <a:gd name="connsiteY23" fmla="*/ 514350 h 557212"/>
                <a:gd name="connsiteX24" fmla="*/ 333375 w 1943100"/>
                <a:gd name="connsiteY24" fmla="*/ 540543 h 557212"/>
                <a:gd name="connsiteX25" fmla="*/ 383381 w 1943100"/>
                <a:gd name="connsiteY25" fmla="*/ 554831 h 557212"/>
                <a:gd name="connsiteX26" fmla="*/ 395288 w 1943100"/>
                <a:gd name="connsiteY26" fmla="*/ 557212 h 557212"/>
                <a:gd name="connsiteX27" fmla="*/ 438150 w 1943100"/>
                <a:gd name="connsiteY27" fmla="*/ 545306 h 557212"/>
                <a:gd name="connsiteX28" fmla="*/ 516731 w 1943100"/>
                <a:gd name="connsiteY28" fmla="*/ 519112 h 557212"/>
                <a:gd name="connsiteX29" fmla="*/ 614363 w 1943100"/>
                <a:gd name="connsiteY29" fmla="*/ 478631 h 557212"/>
                <a:gd name="connsiteX30" fmla="*/ 676275 w 1943100"/>
                <a:gd name="connsiteY30" fmla="*/ 457200 h 557212"/>
                <a:gd name="connsiteX31" fmla="*/ 797719 w 1943100"/>
                <a:gd name="connsiteY31" fmla="*/ 419100 h 557212"/>
                <a:gd name="connsiteX32" fmla="*/ 897731 w 1943100"/>
                <a:gd name="connsiteY32" fmla="*/ 388143 h 557212"/>
                <a:gd name="connsiteX33" fmla="*/ 1038225 w 1943100"/>
                <a:gd name="connsiteY33" fmla="*/ 352425 h 557212"/>
                <a:gd name="connsiteX34" fmla="*/ 1171575 w 1943100"/>
                <a:gd name="connsiteY34" fmla="*/ 323850 h 557212"/>
                <a:gd name="connsiteX35" fmla="*/ 1295400 w 1943100"/>
                <a:gd name="connsiteY35" fmla="*/ 300037 h 557212"/>
                <a:gd name="connsiteX36" fmla="*/ 1416844 w 1943100"/>
                <a:gd name="connsiteY36" fmla="*/ 278606 h 557212"/>
                <a:gd name="connsiteX37" fmla="*/ 1531144 w 1943100"/>
                <a:gd name="connsiteY37" fmla="*/ 261937 h 557212"/>
                <a:gd name="connsiteX38" fmla="*/ 1685925 w 1943100"/>
                <a:gd name="connsiteY38" fmla="*/ 240506 h 557212"/>
                <a:gd name="connsiteX39" fmla="*/ 1819275 w 1943100"/>
                <a:gd name="connsiteY39" fmla="*/ 228600 h 557212"/>
                <a:gd name="connsiteX40" fmla="*/ 1845469 w 1943100"/>
                <a:gd name="connsiteY40" fmla="*/ 223837 h 557212"/>
                <a:gd name="connsiteX41" fmla="*/ 1881188 w 1943100"/>
                <a:gd name="connsiteY41" fmla="*/ 209550 h 557212"/>
                <a:gd name="connsiteX42" fmla="*/ 1914525 w 1943100"/>
                <a:gd name="connsiteY42" fmla="*/ 190500 h 557212"/>
                <a:gd name="connsiteX43" fmla="*/ 1928813 w 1943100"/>
                <a:gd name="connsiteY43" fmla="*/ 178593 h 557212"/>
                <a:gd name="connsiteX44" fmla="*/ 1938338 w 1943100"/>
                <a:gd name="connsiteY44" fmla="*/ 164306 h 557212"/>
                <a:gd name="connsiteX45" fmla="*/ 1943100 w 1943100"/>
                <a:gd name="connsiteY45" fmla="*/ 150018 h 557212"/>
                <a:gd name="connsiteX46" fmla="*/ 1943100 w 1943100"/>
                <a:gd name="connsiteY46" fmla="*/ 135731 h 557212"/>
                <a:gd name="connsiteX47" fmla="*/ 1938338 w 1943100"/>
                <a:gd name="connsiteY47" fmla="*/ 116681 h 557212"/>
                <a:gd name="connsiteX48" fmla="*/ 1928813 w 1943100"/>
                <a:gd name="connsiteY48" fmla="*/ 107156 h 557212"/>
                <a:gd name="connsiteX49" fmla="*/ 1900238 w 1943100"/>
                <a:gd name="connsiteY49" fmla="*/ 90487 h 557212"/>
                <a:gd name="connsiteX50" fmla="*/ 1845469 w 1943100"/>
                <a:gd name="connsiteY50" fmla="*/ 66675 h 557212"/>
                <a:gd name="connsiteX51" fmla="*/ 1788319 w 1943100"/>
                <a:gd name="connsiteY51" fmla="*/ 42862 h 557212"/>
                <a:gd name="connsiteX52" fmla="*/ 1724025 w 1943100"/>
                <a:gd name="connsiteY52" fmla="*/ 21431 h 557212"/>
                <a:gd name="connsiteX53" fmla="*/ 1647825 w 1943100"/>
                <a:gd name="connsiteY53" fmla="*/ 7143 h 557212"/>
                <a:gd name="connsiteX54" fmla="*/ 1595438 w 1943100"/>
                <a:gd name="connsiteY54" fmla="*/ 0 h 557212"/>
                <a:gd name="connsiteX55" fmla="*/ 1569244 w 1943100"/>
                <a:gd name="connsiteY55" fmla="*/ 2381 h 557212"/>
                <a:gd name="connsiteX56" fmla="*/ 1521619 w 1943100"/>
                <a:gd name="connsiteY56" fmla="*/ 23812 h 557212"/>
                <a:gd name="connsiteX57" fmla="*/ 1419225 w 1943100"/>
                <a:gd name="connsiteY57" fmla="*/ 61912 h 557212"/>
                <a:gd name="connsiteX58" fmla="*/ 1285875 w 1943100"/>
                <a:gd name="connsiteY58" fmla="*/ 104775 h 557212"/>
                <a:gd name="connsiteX59" fmla="*/ 1173956 w 1943100"/>
                <a:gd name="connsiteY59" fmla="*/ 1357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43100" h="557212">
                  <a:moveTo>
                    <a:pt x="1173956" y="135731"/>
                  </a:moveTo>
                  <a:lnTo>
                    <a:pt x="1023938" y="173831"/>
                  </a:lnTo>
                  <a:lnTo>
                    <a:pt x="771525" y="233362"/>
                  </a:lnTo>
                  <a:lnTo>
                    <a:pt x="600075" y="271462"/>
                  </a:lnTo>
                  <a:lnTo>
                    <a:pt x="400050" y="314325"/>
                  </a:lnTo>
                  <a:lnTo>
                    <a:pt x="307181" y="335756"/>
                  </a:lnTo>
                  <a:lnTo>
                    <a:pt x="283369" y="333375"/>
                  </a:lnTo>
                  <a:lnTo>
                    <a:pt x="242888" y="326231"/>
                  </a:lnTo>
                  <a:lnTo>
                    <a:pt x="192881" y="316706"/>
                  </a:lnTo>
                  <a:lnTo>
                    <a:pt x="135731" y="300037"/>
                  </a:lnTo>
                  <a:lnTo>
                    <a:pt x="73819" y="276225"/>
                  </a:lnTo>
                  <a:lnTo>
                    <a:pt x="38100" y="259556"/>
                  </a:lnTo>
                  <a:lnTo>
                    <a:pt x="26194" y="254793"/>
                  </a:lnTo>
                  <a:lnTo>
                    <a:pt x="11906" y="252412"/>
                  </a:lnTo>
                  <a:lnTo>
                    <a:pt x="2381" y="254793"/>
                  </a:lnTo>
                  <a:lnTo>
                    <a:pt x="0" y="261937"/>
                  </a:lnTo>
                  <a:lnTo>
                    <a:pt x="0" y="276225"/>
                  </a:lnTo>
                  <a:lnTo>
                    <a:pt x="4763" y="295275"/>
                  </a:lnTo>
                  <a:lnTo>
                    <a:pt x="28575" y="330993"/>
                  </a:lnTo>
                  <a:lnTo>
                    <a:pt x="78581" y="385762"/>
                  </a:lnTo>
                  <a:lnTo>
                    <a:pt x="121444" y="423862"/>
                  </a:lnTo>
                  <a:lnTo>
                    <a:pt x="159544" y="454818"/>
                  </a:lnTo>
                  <a:lnTo>
                    <a:pt x="216694" y="490537"/>
                  </a:lnTo>
                  <a:lnTo>
                    <a:pt x="266700" y="514350"/>
                  </a:lnTo>
                  <a:lnTo>
                    <a:pt x="333375" y="540543"/>
                  </a:lnTo>
                  <a:lnTo>
                    <a:pt x="383381" y="554831"/>
                  </a:lnTo>
                  <a:lnTo>
                    <a:pt x="395288" y="557212"/>
                  </a:lnTo>
                  <a:lnTo>
                    <a:pt x="438150" y="545306"/>
                  </a:lnTo>
                  <a:lnTo>
                    <a:pt x="516731" y="519112"/>
                  </a:lnTo>
                  <a:lnTo>
                    <a:pt x="614363" y="478631"/>
                  </a:lnTo>
                  <a:lnTo>
                    <a:pt x="676275" y="457200"/>
                  </a:lnTo>
                  <a:lnTo>
                    <a:pt x="797719" y="419100"/>
                  </a:lnTo>
                  <a:lnTo>
                    <a:pt x="897731" y="388143"/>
                  </a:lnTo>
                  <a:lnTo>
                    <a:pt x="1038225" y="352425"/>
                  </a:lnTo>
                  <a:lnTo>
                    <a:pt x="1171575" y="323850"/>
                  </a:lnTo>
                  <a:lnTo>
                    <a:pt x="1295400" y="300037"/>
                  </a:lnTo>
                  <a:lnTo>
                    <a:pt x="1416844" y="278606"/>
                  </a:lnTo>
                  <a:lnTo>
                    <a:pt x="1531144" y="261937"/>
                  </a:lnTo>
                  <a:lnTo>
                    <a:pt x="1685925" y="240506"/>
                  </a:lnTo>
                  <a:lnTo>
                    <a:pt x="1819275" y="228600"/>
                  </a:lnTo>
                  <a:lnTo>
                    <a:pt x="1845469" y="223837"/>
                  </a:lnTo>
                  <a:lnTo>
                    <a:pt x="1881188" y="209550"/>
                  </a:lnTo>
                  <a:lnTo>
                    <a:pt x="1914525" y="190500"/>
                  </a:lnTo>
                  <a:lnTo>
                    <a:pt x="1928813" y="178593"/>
                  </a:lnTo>
                  <a:lnTo>
                    <a:pt x="1938338" y="164306"/>
                  </a:lnTo>
                  <a:lnTo>
                    <a:pt x="1943100" y="150018"/>
                  </a:lnTo>
                  <a:lnTo>
                    <a:pt x="1943100" y="135731"/>
                  </a:lnTo>
                  <a:lnTo>
                    <a:pt x="1938338" y="116681"/>
                  </a:lnTo>
                  <a:lnTo>
                    <a:pt x="1928813" y="107156"/>
                  </a:lnTo>
                  <a:lnTo>
                    <a:pt x="1900238" y="90487"/>
                  </a:lnTo>
                  <a:lnTo>
                    <a:pt x="1845469" y="66675"/>
                  </a:lnTo>
                  <a:lnTo>
                    <a:pt x="1788319" y="42862"/>
                  </a:lnTo>
                  <a:lnTo>
                    <a:pt x="1724025" y="21431"/>
                  </a:lnTo>
                  <a:lnTo>
                    <a:pt x="1647825" y="7143"/>
                  </a:lnTo>
                  <a:lnTo>
                    <a:pt x="1595438" y="0"/>
                  </a:lnTo>
                  <a:lnTo>
                    <a:pt x="1569244" y="2381"/>
                  </a:lnTo>
                  <a:lnTo>
                    <a:pt x="1521619" y="23812"/>
                  </a:lnTo>
                  <a:lnTo>
                    <a:pt x="1419225" y="61912"/>
                  </a:lnTo>
                  <a:lnTo>
                    <a:pt x="1285875" y="104775"/>
                  </a:lnTo>
                  <a:lnTo>
                    <a:pt x="1173956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B9138C2E-C18B-4B58-AFE2-960635DDC6AD}"/>
                </a:ext>
              </a:extLst>
            </p:cNvPr>
            <p:cNvSpPr/>
            <p:nvPr/>
          </p:nvSpPr>
          <p:spPr>
            <a:xfrm>
              <a:off x="2881313" y="3294063"/>
              <a:ext cx="1138237" cy="314325"/>
            </a:xfrm>
            <a:custGeom>
              <a:avLst/>
              <a:gdLst>
                <a:gd name="connsiteX0" fmla="*/ 795337 w 1138237"/>
                <a:gd name="connsiteY0" fmla="*/ 252412 h 314325"/>
                <a:gd name="connsiteX1" fmla="*/ 638175 w 1138237"/>
                <a:gd name="connsiteY1" fmla="*/ 273844 h 314325"/>
                <a:gd name="connsiteX2" fmla="*/ 497681 w 1138237"/>
                <a:gd name="connsiteY2" fmla="*/ 290512 h 314325"/>
                <a:gd name="connsiteX3" fmla="*/ 297656 w 1138237"/>
                <a:gd name="connsiteY3" fmla="*/ 314325 h 314325"/>
                <a:gd name="connsiteX4" fmla="*/ 266700 w 1138237"/>
                <a:gd name="connsiteY4" fmla="*/ 314325 h 314325"/>
                <a:gd name="connsiteX5" fmla="*/ 240506 w 1138237"/>
                <a:gd name="connsiteY5" fmla="*/ 309562 h 314325"/>
                <a:gd name="connsiteX6" fmla="*/ 200025 w 1138237"/>
                <a:gd name="connsiteY6" fmla="*/ 297656 h 314325"/>
                <a:gd name="connsiteX7" fmla="*/ 152400 w 1138237"/>
                <a:gd name="connsiteY7" fmla="*/ 276225 h 314325"/>
                <a:gd name="connsiteX8" fmla="*/ 102393 w 1138237"/>
                <a:gd name="connsiteY8" fmla="*/ 247650 h 314325"/>
                <a:gd name="connsiteX9" fmla="*/ 33337 w 1138237"/>
                <a:gd name="connsiteY9" fmla="*/ 200025 h 314325"/>
                <a:gd name="connsiteX10" fmla="*/ 11906 w 1138237"/>
                <a:gd name="connsiteY10" fmla="*/ 183356 h 314325"/>
                <a:gd name="connsiteX11" fmla="*/ 4762 w 1138237"/>
                <a:gd name="connsiteY11" fmla="*/ 171450 h 314325"/>
                <a:gd name="connsiteX12" fmla="*/ 0 w 1138237"/>
                <a:gd name="connsiteY12" fmla="*/ 154781 h 314325"/>
                <a:gd name="connsiteX13" fmla="*/ 0 w 1138237"/>
                <a:gd name="connsiteY13" fmla="*/ 135731 h 314325"/>
                <a:gd name="connsiteX14" fmla="*/ 4762 w 1138237"/>
                <a:gd name="connsiteY14" fmla="*/ 126206 h 314325"/>
                <a:gd name="connsiteX15" fmla="*/ 14287 w 1138237"/>
                <a:gd name="connsiteY15" fmla="*/ 123825 h 314325"/>
                <a:gd name="connsiteX16" fmla="*/ 40481 w 1138237"/>
                <a:gd name="connsiteY16" fmla="*/ 128587 h 314325"/>
                <a:gd name="connsiteX17" fmla="*/ 78581 w 1138237"/>
                <a:gd name="connsiteY17" fmla="*/ 142875 h 314325"/>
                <a:gd name="connsiteX18" fmla="*/ 157162 w 1138237"/>
                <a:gd name="connsiteY18" fmla="*/ 166687 h 314325"/>
                <a:gd name="connsiteX19" fmla="*/ 211931 w 1138237"/>
                <a:gd name="connsiteY19" fmla="*/ 180975 h 314325"/>
                <a:gd name="connsiteX20" fmla="*/ 311943 w 1138237"/>
                <a:gd name="connsiteY20" fmla="*/ 164306 h 314325"/>
                <a:gd name="connsiteX21" fmla="*/ 454818 w 1138237"/>
                <a:gd name="connsiteY21" fmla="*/ 133350 h 314325"/>
                <a:gd name="connsiteX22" fmla="*/ 559593 w 1138237"/>
                <a:gd name="connsiteY22" fmla="*/ 107156 h 314325"/>
                <a:gd name="connsiteX23" fmla="*/ 645318 w 1138237"/>
                <a:gd name="connsiteY23" fmla="*/ 80962 h 314325"/>
                <a:gd name="connsiteX24" fmla="*/ 747712 w 1138237"/>
                <a:gd name="connsiteY24" fmla="*/ 40481 h 314325"/>
                <a:gd name="connsiteX25" fmla="*/ 831056 w 1138237"/>
                <a:gd name="connsiteY25" fmla="*/ 4762 h 314325"/>
                <a:gd name="connsiteX26" fmla="*/ 866775 w 1138237"/>
                <a:gd name="connsiteY26" fmla="*/ 0 h 314325"/>
                <a:gd name="connsiteX27" fmla="*/ 935831 w 1138237"/>
                <a:gd name="connsiteY27" fmla="*/ 0 h 314325"/>
                <a:gd name="connsiteX28" fmla="*/ 990600 w 1138237"/>
                <a:gd name="connsiteY28" fmla="*/ 7144 h 314325"/>
                <a:gd name="connsiteX29" fmla="*/ 1050131 w 1138237"/>
                <a:gd name="connsiteY29" fmla="*/ 21431 h 314325"/>
                <a:gd name="connsiteX30" fmla="*/ 1083468 w 1138237"/>
                <a:gd name="connsiteY30" fmla="*/ 33337 h 314325"/>
                <a:gd name="connsiteX31" fmla="*/ 1102518 w 1138237"/>
                <a:gd name="connsiteY31" fmla="*/ 42862 h 314325"/>
                <a:gd name="connsiteX32" fmla="*/ 1121568 w 1138237"/>
                <a:gd name="connsiteY32" fmla="*/ 61912 h 314325"/>
                <a:gd name="connsiteX33" fmla="*/ 1135856 w 1138237"/>
                <a:gd name="connsiteY33" fmla="*/ 85725 h 314325"/>
                <a:gd name="connsiteX34" fmla="*/ 1138237 w 1138237"/>
                <a:gd name="connsiteY34" fmla="*/ 109537 h 314325"/>
                <a:gd name="connsiteX35" fmla="*/ 1135856 w 1138237"/>
                <a:gd name="connsiteY35" fmla="*/ 133350 h 314325"/>
                <a:gd name="connsiteX36" fmla="*/ 1123950 w 1138237"/>
                <a:gd name="connsiteY36" fmla="*/ 161925 h 314325"/>
                <a:gd name="connsiteX37" fmla="*/ 1104900 w 1138237"/>
                <a:gd name="connsiteY37" fmla="*/ 183356 h 314325"/>
                <a:gd name="connsiteX38" fmla="*/ 1054893 w 1138237"/>
                <a:gd name="connsiteY38" fmla="*/ 202406 h 314325"/>
                <a:gd name="connsiteX39" fmla="*/ 904875 w 1138237"/>
                <a:gd name="connsiteY39" fmla="*/ 233362 h 314325"/>
                <a:gd name="connsiteX40" fmla="*/ 795337 w 1138237"/>
                <a:gd name="connsiteY40" fmla="*/ 2524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7" h="314325">
                  <a:moveTo>
                    <a:pt x="795337" y="252412"/>
                  </a:moveTo>
                  <a:lnTo>
                    <a:pt x="638175" y="273844"/>
                  </a:lnTo>
                  <a:lnTo>
                    <a:pt x="497681" y="290512"/>
                  </a:lnTo>
                  <a:lnTo>
                    <a:pt x="297656" y="314325"/>
                  </a:lnTo>
                  <a:lnTo>
                    <a:pt x="266700" y="314325"/>
                  </a:lnTo>
                  <a:lnTo>
                    <a:pt x="240506" y="309562"/>
                  </a:lnTo>
                  <a:lnTo>
                    <a:pt x="200025" y="297656"/>
                  </a:lnTo>
                  <a:lnTo>
                    <a:pt x="152400" y="276225"/>
                  </a:lnTo>
                  <a:lnTo>
                    <a:pt x="102393" y="247650"/>
                  </a:lnTo>
                  <a:lnTo>
                    <a:pt x="33337" y="200025"/>
                  </a:lnTo>
                  <a:lnTo>
                    <a:pt x="11906" y="183356"/>
                  </a:lnTo>
                  <a:lnTo>
                    <a:pt x="4762" y="171450"/>
                  </a:lnTo>
                  <a:lnTo>
                    <a:pt x="0" y="154781"/>
                  </a:lnTo>
                  <a:lnTo>
                    <a:pt x="0" y="135731"/>
                  </a:lnTo>
                  <a:lnTo>
                    <a:pt x="4762" y="126206"/>
                  </a:lnTo>
                  <a:lnTo>
                    <a:pt x="14287" y="123825"/>
                  </a:lnTo>
                  <a:lnTo>
                    <a:pt x="40481" y="128587"/>
                  </a:lnTo>
                  <a:lnTo>
                    <a:pt x="78581" y="142875"/>
                  </a:lnTo>
                  <a:lnTo>
                    <a:pt x="157162" y="166687"/>
                  </a:lnTo>
                  <a:lnTo>
                    <a:pt x="211931" y="180975"/>
                  </a:lnTo>
                  <a:lnTo>
                    <a:pt x="311943" y="164306"/>
                  </a:lnTo>
                  <a:lnTo>
                    <a:pt x="454818" y="133350"/>
                  </a:lnTo>
                  <a:lnTo>
                    <a:pt x="559593" y="107156"/>
                  </a:lnTo>
                  <a:lnTo>
                    <a:pt x="645318" y="80962"/>
                  </a:lnTo>
                  <a:lnTo>
                    <a:pt x="747712" y="40481"/>
                  </a:lnTo>
                  <a:lnTo>
                    <a:pt x="831056" y="4762"/>
                  </a:lnTo>
                  <a:lnTo>
                    <a:pt x="866775" y="0"/>
                  </a:lnTo>
                  <a:lnTo>
                    <a:pt x="935831" y="0"/>
                  </a:lnTo>
                  <a:lnTo>
                    <a:pt x="990600" y="7144"/>
                  </a:lnTo>
                  <a:lnTo>
                    <a:pt x="1050131" y="21431"/>
                  </a:lnTo>
                  <a:lnTo>
                    <a:pt x="1083468" y="33337"/>
                  </a:lnTo>
                  <a:lnTo>
                    <a:pt x="1102518" y="42862"/>
                  </a:lnTo>
                  <a:lnTo>
                    <a:pt x="1121568" y="61912"/>
                  </a:lnTo>
                  <a:lnTo>
                    <a:pt x="1135856" y="85725"/>
                  </a:lnTo>
                  <a:lnTo>
                    <a:pt x="1138237" y="109537"/>
                  </a:lnTo>
                  <a:lnTo>
                    <a:pt x="1135856" y="133350"/>
                  </a:lnTo>
                  <a:lnTo>
                    <a:pt x="1123950" y="161925"/>
                  </a:lnTo>
                  <a:lnTo>
                    <a:pt x="1104900" y="183356"/>
                  </a:lnTo>
                  <a:lnTo>
                    <a:pt x="1054893" y="202406"/>
                  </a:lnTo>
                  <a:lnTo>
                    <a:pt x="904875" y="233362"/>
                  </a:lnTo>
                  <a:lnTo>
                    <a:pt x="79533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74F7C4ED-92EB-41D9-B55D-3812FDE57402}"/>
                </a:ext>
              </a:extLst>
            </p:cNvPr>
            <p:cNvSpPr/>
            <p:nvPr/>
          </p:nvSpPr>
          <p:spPr>
            <a:xfrm>
              <a:off x="2874963" y="3922713"/>
              <a:ext cx="1173162" cy="355600"/>
            </a:xfrm>
            <a:custGeom>
              <a:avLst/>
              <a:gdLst>
                <a:gd name="connsiteX0" fmla="*/ 890587 w 1173956"/>
                <a:gd name="connsiteY0" fmla="*/ 233362 h 357187"/>
                <a:gd name="connsiteX1" fmla="*/ 783431 w 1173956"/>
                <a:gd name="connsiteY1" fmla="*/ 259556 h 357187"/>
                <a:gd name="connsiteX2" fmla="*/ 683419 w 1173956"/>
                <a:gd name="connsiteY2" fmla="*/ 283369 h 357187"/>
                <a:gd name="connsiteX3" fmla="*/ 566737 w 1173956"/>
                <a:gd name="connsiteY3" fmla="*/ 309562 h 357187"/>
                <a:gd name="connsiteX4" fmla="*/ 461962 w 1173956"/>
                <a:gd name="connsiteY4" fmla="*/ 333375 h 357187"/>
                <a:gd name="connsiteX5" fmla="*/ 369094 w 1173956"/>
                <a:gd name="connsiteY5" fmla="*/ 350044 h 357187"/>
                <a:gd name="connsiteX6" fmla="*/ 309562 w 1173956"/>
                <a:gd name="connsiteY6" fmla="*/ 357187 h 357187"/>
                <a:gd name="connsiteX7" fmla="*/ 297656 w 1173956"/>
                <a:gd name="connsiteY7" fmla="*/ 354806 h 357187"/>
                <a:gd name="connsiteX8" fmla="*/ 257175 w 1173956"/>
                <a:gd name="connsiteY8" fmla="*/ 345281 h 357187"/>
                <a:gd name="connsiteX9" fmla="*/ 200025 w 1173956"/>
                <a:gd name="connsiteY9" fmla="*/ 316706 h 357187"/>
                <a:gd name="connsiteX10" fmla="*/ 133350 w 1173956"/>
                <a:gd name="connsiteY10" fmla="*/ 276225 h 357187"/>
                <a:gd name="connsiteX11" fmla="*/ 76200 w 1173956"/>
                <a:gd name="connsiteY11" fmla="*/ 240506 h 357187"/>
                <a:gd name="connsiteX12" fmla="*/ 28575 w 1173956"/>
                <a:gd name="connsiteY12" fmla="*/ 209550 h 357187"/>
                <a:gd name="connsiteX13" fmla="*/ 11906 w 1173956"/>
                <a:gd name="connsiteY13" fmla="*/ 192881 h 357187"/>
                <a:gd name="connsiteX14" fmla="*/ 0 w 1173956"/>
                <a:gd name="connsiteY14" fmla="*/ 173831 h 357187"/>
                <a:gd name="connsiteX15" fmla="*/ 2381 w 1173956"/>
                <a:gd name="connsiteY15" fmla="*/ 159544 h 357187"/>
                <a:gd name="connsiteX16" fmla="*/ 7144 w 1173956"/>
                <a:gd name="connsiteY16" fmla="*/ 150019 h 357187"/>
                <a:gd name="connsiteX17" fmla="*/ 26194 w 1173956"/>
                <a:gd name="connsiteY17" fmla="*/ 150019 h 357187"/>
                <a:gd name="connsiteX18" fmla="*/ 64294 w 1173956"/>
                <a:gd name="connsiteY18" fmla="*/ 157162 h 357187"/>
                <a:gd name="connsiteX19" fmla="*/ 145256 w 1173956"/>
                <a:gd name="connsiteY19" fmla="*/ 169069 h 357187"/>
                <a:gd name="connsiteX20" fmla="*/ 254794 w 1173956"/>
                <a:gd name="connsiteY20" fmla="*/ 176212 h 357187"/>
                <a:gd name="connsiteX21" fmla="*/ 321469 w 1173956"/>
                <a:gd name="connsiteY21" fmla="*/ 169069 h 357187"/>
                <a:gd name="connsiteX22" fmla="*/ 431006 w 1173956"/>
                <a:gd name="connsiteY22" fmla="*/ 154781 h 357187"/>
                <a:gd name="connsiteX23" fmla="*/ 535781 w 1173956"/>
                <a:gd name="connsiteY23" fmla="*/ 133350 h 357187"/>
                <a:gd name="connsiteX24" fmla="*/ 640556 w 1173956"/>
                <a:gd name="connsiteY24" fmla="*/ 107156 h 357187"/>
                <a:gd name="connsiteX25" fmla="*/ 745331 w 1173956"/>
                <a:gd name="connsiteY25" fmla="*/ 69056 h 357187"/>
                <a:gd name="connsiteX26" fmla="*/ 795337 w 1173956"/>
                <a:gd name="connsiteY26" fmla="*/ 47625 h 357187"/>
                <a:gd name="connsiteX27" fmla="*/ 826294 w 1173956"/>
                <a:gd name="connsiteY27" fmla="*/ 28575 h 357187"/>
                <a:gd name="connsiteX28" fmla="*/ 847725 w 1173956"/>
                <a:gd name="connsiteY28" fmla="*/ 11906 h 357187"/>
                <a:gd name="connsiteX29" fmla="*/ 862012 w 1173956"/>
                <a:gd name="connsiteY29" fmla="*/ 0 h 357187"/>
                <a:gd name="connsiteX30" fmla="*/ 885825 w 1173956"/>
                <a:gd name="connsiteY30" fmla="*/ 0 h 357187"/>
                <a:gd name="connsiteX31" fmla="*/ 1054894 w 1173956"/>
                <a:gd name="connsiteY31" fmla="*/ 33337 h 357187"/>
                <a:gd name="connsiteX32" fmla="*/ 1135856 w 1173956"/>
                <a:gd name="connsiteY32" fmla="*/ 57150 h 357187"/>
                <a:gd name="connsiteX33" fmla="*/ 1154906 w 1173956"/>
                <a:gd name="connsiteY33" fmla="*/ 64294 h 357187"/>
                <a:gd name="connsiteX34" fmla="*/ 1164431 w 1173956"/>
                <a:gd name="connsiteY34" fmla="*/ 73819 h 357187"/>
                <a:gd name="connsiteX35" fmla="*/ 1173956 w 1173956"/>
                <a:gd name="connsiteY35" fmla="*/ 95250 h 357187"/>
                <a:gd name="connsiteX36" fmla="*/ 1171575 w 1173956"/>
                <a:gd name="connsiteY36" fmla="*/ 119062 h 357187"/>
                <a:gd name="connsiteX37" fmla="*/ 1154906 w 1173956"/>
                <a:gd name="connsiteY37" fmla="*/ 145256 h 357187"/>
                <a:gd name="connsiteX38" fmla="*/ 1119187 w 1173956"/>
                <a:gd name="connsiteY38" fmla="*/ 169069 h 357187"/>
                <a:gd name="connsiteX39" fmla="*/ 1064419 w 1173956"/>
                <a:gd name="connsiteY39" fmla="*/ 188119 h 357187"/>
                <a:gd name="connsiteX40" fmla="*/ 890587 w 1173956"/>
                <a:gd name="connsiteY40" fmla="*/ 233362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357187">
                  <a:moveTo>
                    <a:pt x="890587" y="233362"/>
                  </a:moveTo>
                  <a:lnTo>
                    <a:pt x="783431" y="259556"/>
                  </a:lnTo>
                  <a:lnTo>
                    <a:pt x="683419" y="283369"/>
                  </a:lnTo>
                  <a:lnTo>
                    <a:pt x="566737" y="309562"/>
                  </a:lnTo>
                  <a:lnTo>
                    <a:pt x="461962" y="333375"/>
                  </a:lnTo>
                  <a:lnTo>
                    <a:pt x="369094" y="350044"/>
                  </a:lnTo>
                  <a:lnTo>
                    <a:pt x="309562" y="357187"/>
                  </a:lnTo>
                  <a:lnTo>
                    <a:pt x="297656" y="354806"/>
                  </a:lnTo>
                  <a:lnTo>
                    <a:pt x="257175" y="345281"/>
                  </a:lnTo>
                  <a:lnTo>
                    <a:pt x="200025" y="316706"/>
                  </a:lnTo>
                  <a:lnTo>
                    <a:pt x="133350" y="276225"/>
                  </a:lnTo>
                  <a:lnTo>
                    <a:pt x="76200" y="240506"/>
                  </a:lnTo>
                  <a:lnTo>
                    <a:pt x="28575" y="209550"/>
                  </a:lnTo>
                  <a:lnTo>
                    <a:pt x="11906" y="192881"/>
                  </a:lnTo>
                  <a:lnTo>
                    <a:pt x="0" y="173831"/>
                  </a:lnTo>
                  <a:lnTo>
                    <a:pt x="2381" y="159544"/>
                  </a:lnTo>
                  <a:lnTo>
                    <a:pt x="7144" y="150019"/>
                  </a:lnTo>
                  <a:lnTo>
                    <a:pt x="26194" y="150019"/>
                  </a:lnTo>
                  <a:lnTo>
                    <a:pt x="64294" y="157162"/>
                  </a:lnTo>
                  <a:lnTo>
                    <a:pt x="145256" y="169069"/>
                  </a:lnTo>
                  <a:lnTo>
                    <a:pt x="254794" y="176212"/>
                  </a:lnTo>
                  <a:lnTo>
                    <a:pt x="321469" y="169069"/>
                  </a:lnTo>
                  <a:lnTo>
                    <a:pt x="431006" y="154781"/>
                  </a:lnTo>
                  <a:lnTo>
                    <a:pt x="535781" y="133350"/>
                  </a:lnTo>
                  <a:lnTo>
                    <a:pt x="640556" y="107156"/>
                  </a:lnTo>
                  <a:lnTo>
                    <a:pt x="745331" y="69056"/>
                  </a:lnTo>
                  <a:lnTo>
                    <a:pt x="795337" y="47625"/>
                  </a:lnTo>
                  <a:lnTo>
                    <a:pt x="826294" y="28575"/>
                  </a:lnTo>
                  <a:lnTo>
                    <a:pt x="847725" y="11906"/>
                  </a:lnTo>
                  <a:lnTo>
                    <a:pt x="862012" y="0"/>
                  </a:lnTo>
                  <a:lnTo>
                    <a:pt x="885825" y="0"/>
                  </a:lnTo>
                  <a:lnTo>
                    <a:pt x="1054894" y="33337"/>
                  </a:lnTo>
                  <a:lnTo>
                    <a:pt x="1135856" y="57150"/>
                  </a:lnTo>
                  <a:lnTo>
                    <a:pt x="1154906" y="64294"/>
                  </a:lnTo>
                  <a:lnTo>
                    <a:pt x="1164431" y="73819"/>
                  </a:lnTo>
                  <a:lnTo>
                    <a:pt x="1173956" y="95250"/>
                  </a:lnTo>
                  <a:lnTo>
                    <a:pt x="1171575" y="119062"/>
                  </a:lnTo>
                  <a:lnTo>
                    <a:pt x="1154906" y="145256"/>
                  </a:lnTo>
                  <a:lnTo>
                    <a:pt x="1119187" y="169069"/>
                  </a:lnTo>
                  <a:lnTo>
                    <a:pt x="1064419" y="188119"/>
                  </a:lnTo>
                  <a:lnTo>
                    <a:pt x="890587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1AD0EBDE-1F2A-4522-B09F-15714422D384}"/>
                </a:ext>
              </a:extLst>
            </p:cNvPr>
            <p:cNvSpPr/>
            <p:nvPr/>
          </p:nvSpPr>
          <p:spPr>
            <a:xfrm>
              <a:off x="2619375" y="4681538"/>
              <a:ext cx="608013" cy="1108075"/>
            </a:xfrm>
            <a:custGeom>
              <a:avLst/>
              <a:gdLst>
                <a:gd name="connsiteX0" fmla="*/ 488156 w 607219"/>
                <a:gd name="connsiteY0" fmla="*/ 516731 h 1107281"/>
                <a:gd name="connsiteX1" fmla="*/ 414338 w 607219"/>
                <a:gd name="connsiteY1" fmla="*/ 271462 h 1107281"/>
                <a:gd name="connsiteX2" fmla="*/ 397669 w 607219"/>
                <a:gd name="connsiteY2" fmla="*/ 221456 h 1107281"/>
                <a:gd name="connsiteX3" fmla="*/ 338138 w 607219"/>
                <a:gd name="connsiteY3" fmla="*/ 88106 h 1107281"/>
                <a:gd name="connsiteX4" fmla="*/ 304800 w 607219"/>
                <a:gd name="connsiteY4" fmla="*/ 69056 h 1107281"/>
                <a:gd name="connsiteX5" fmla="*/ 247650 w 607219"/>
                <a:gd name="connsiteY5" fmla="*/ 42862 h 1107281"/>
                <a:gd name="connsiteX6" fmla="*/ 190500 w 607219"/>
                <a:gd name="connsiteY6" fmla="*/ 21431 h 1107281"/>
                <a:gd name="connsiteX7" fmla="*/ 138113 w 607219"/>
                <a:gd name="connsiteY7" fmla="*/ 7143 h 1107281"/>
                <a:gd name="connsiteX8" fmla="*/ 102394 w 607219"/>
                <a:gd name="connsiteY8" fmla="*/ 2381 h 1107281"/>
                <a:gd name="connsiteX9" fmla="*/ 66675 w 607219"/>
                <a:gd name="connsiteY9" fmla="*/ 0 h 1107281"/>
                <a:gd name="connsiteX10" fmla="*/ 42863 w 607219"/>
                <a:gd name="connsiteY10" fmla="*/ 0 h 1107281"/>
                <a:gd name="connsiteX11" fmla="*/ 11906 w 607219"/>
                <a:gd name="connsiteY11" fmla="*/ 4762 h 1107281"/>
                <a:gd name="connsiteX12" fmla="*/ 2381 w 607219"/>
                <a:gd name="connsiteY12" fmla="*/ 11906 h 1107281"/>
                <a:gd name="connsiteX13" fmla="*/ 0 w 607219"/>
                <a:gd name="connsiteY13" fmla="*/ 23812 h 1107281"/>
                <a:gd name="connsiteX14" fmla="*/ 2381 w 607219"/>
                <a:gd name="connsiteY14" fmla="*/ 35718 h 1107281"/>
                <a:gd name="connsiteX15" fmla="*/ 19050 w 607219"/>
                <a:gd name="connsiteY15" fmla="*/ 54768 h 1107281"/>
                <a:gd name="connsiteX16" fmla="*/ 57150 w 607219"/>
                <a:gd name="connsiteY16" fmla="*/ 90487 h 1107281"/>
                <a:gd name="connsiteX17" fmla="*/ 109538 w 607219"/>
                <a:gd name="connsiteY17" fmla="*/ 147637 h 1107281"/>
                <a:gd name="connsiteX18" fmla="*/ 152400 w 607219"/>
                <a:gd name="connsiteY18" fmla="*/ 207168 h 1107281"/>
                <a:gd name="connsiteX19" fmla="*/ 178594 w 607219"/>
                <a:gd name="connsiteY19" fmla="*/ 271462 h 1107281"/>
                <a:gd name="connsiteX20" fmla="*/ 204788 w 607219"/>
                <a:gd name="connsiteY20" fmla="*/ 364331 h 1107281"/>
                <a:gd name="connsiteX21" fmla="*/ 252413 w 607219"/>
                <a:gd name="connsiteY21" fmla="*/ 559593 h 1107281"/>
                <a:gd name="connsiteX22" fmla="*/ 304800 w 607219"/>
                <a:gd name="connsiteY22" fmla="*/ 771525 h 1107281"/>
                <a:gd name="connsiteX23" fmla="*/ 333375 w 607219"/>
                <a:gd name="connsiteY23" fmla="*/ 907256 h 1107281"/>
                <a:gd name="connsiteX24" fmla="*/ 342900 w 607219"/>
                <a:gd name="connsiteY24" fmla="*/ 952500 h 1107281"/>
                <a:gd name="connsiteX25" fmla="*/ 352425 w 607219"/>
                <a:gd name="connsiteY25" fmla="*/ 981075 h 1107281"/>
                <a:gd name="connsiteX26" fmla="*/ 361950 w 607219"/>
                <a:gd name="connsiteY26" fmla="*/ 1002506 h 1107281"/>
                <a:gd name="connsiteX27" fmla="*/ 388144 w 607219"/>
                <a:gd name="connsiteY27" fmla="*/ 1040606 h 1107281"/>
                <a:gd name="connsiteX28" fmla="*/ 416719 w 607219"/>
                <a:gd name="connsiteY28" fmla="*/ 1062037 h 1107281"/>
                <a:gd name="connsiteX29" fmla="*/ 461963 w 607219"/>
                <a:gd name="connsiteY29" fmla="*/ 1088231 h 1107281"/>
                <a:gd name="connsiteX30" fmla="*/ 507206 w 607219"/>
                <a:gd name="connsiteY30" fmla="*/ 1104900 h 1107281"/>
                <a:gd name="connsiteX31" fmla="*/ 526256 w 607219"/>
                <a:gd name="connsiteY31" fmla="*/ 1107281 h 1107281"/>
                <a:gd name="connsiteX32" fmla="*/ 552450 w 607219"/>
                <a:gd name="connsiteY32" fmla="*/ 1102518 h 1107281"/>
                <a:gd name="connsiteX33" fmla="*/ 578644 w 607219"/>
                <a:gd name="connsiteY33" fmla="*/ 1088231 h 1107281"/>
                <a:gd name="connsiteX34" fmla="*/ 592931 w 607219"/>
                <a:gd name="connsiteY34" fmla="*/ 1071562 h 1107281"/>
                <a:gd name="connsiteX35" fmla="*/ 604838 w 607219"/>
                <a:gd name="connsiteY35" fmla="*/ 1050131 h 1107281"/>
                <a:gd name="connsiteX36" fmla="*/ 607219 w 607219"/>
                <a:gd name="connsiteY36" fmla="*/ 1028700 h 1107281"/>
                <a:gd name="connsiteX37" fmla="*/ 602456 w 607219"/>
                <a:gd name="connsiteY37" fmla="*/ 957262 h 1107281"/>
                <a:gd name="connsiteX38" fmla="*/ 542925 w 607219"/>
                <a:gd name="connsiteY38" fmla="*/ 721518 h 1107281"/>
                <a:gd name="connsiteX39" fmla="*/ 488156 w 607219"/>
                <a:gd name="connsiteY39" fmla="*/ 516731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7219" h="1107281">
                  <a:moveTo>
                    <a:pt x="488156" y="516731"/>
                  </a:moveTo>
                  <a:lnTo>
                    <a:pt x="414338" y="271462"/>
                  </a:lnTo>
                  <a:lnTo>
                    <a:pt x="397669" y="221456"/>
                  </a:lnTo>
                  <a:lnTo>
                    <a:pt x="338138" y="88106"/>
                  </a:lnTo>
                  <a:lnTo>
                    <a:pt x="304800" y="69056"/>
                  </a:lnTo>
                  <a:lnTo>
                    <a:pt x="247650" y="42862"/>
                  </a:lnTo>
                  <a:lnTo>
                    <a:pt x="190500" y="21431"/>
                  </a:lnTo>
                  <a:lnTo>
                    <a:pt x="138113" y="7143"/>
                  </a:lnTo>
                  <a:lnTo>
                    <a:pt x="102394" y="2381"/>
                  </a:lnTo>
                  <a:lnTo>
                    <a:pt x="66675" y="0"/>
                  </a:lnTo>
                  <a:lnTo>
                    <a:pt x="42863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2381" y="35718"/>
                  </a:lnTo>
                  <a:lnTo>
                    <a:pt x="19050" y="54768"/>
                  </a:lnTo>
                  <a:lnTo>
                    <a:pt x="57150" y="90487"/>
                  </a:lnTo>
                  <a:lnTo>
                    <a:pt x="109538" y="147637"/>
                  </a:lnTo>
                  <a:lnTo>
                    <a:pt x="152400" y="207168"/>
                  </a:lnTo>
                  <a:lnTo>
                    <a:pt x="178594" y="271462"/>
                  </a:lnTo>
                  <a:lnTo>
                    <a:pt x="204788" y="364331"/>
                  </a:lnTo>
                  <a:lnTo>
                    <a:pt x="252413" y="559593"/>
                  </a:lnTo>
                  <a:lnTo>
                    <a:pt x="304800" y="771525"/>
                  </a:lnTo>
                  <a:lnTo>
                    <a:pt x="333375" y="907256"/>
                  </a:lnTo>
                  <a:lnTo>
                    <a:pt x="342900" y="952500"/>
                  </a:lnTo>
                  <a:lnTo>
                    <a:pt x="352425" y="981075"/>
                  </a:lnTo>
                  <a:lnTo>
                    <a:pt x="361950" y="1002506"/>
                  </a:lnTo>
                  <a:lnTo>
                    <a:pt x="388144" y="1040606"/>
                  </a:lnTo>
                  <a:lnTo>
                    <a:pt x="416719" y="1062037"/>
                  </a:lnTo>
                  <a:lnTo>
                    <a:pt x="461963" y="1088231"/>
                  </a:lnTo>
                  <a:lnTo>
                    <a:pt x="507206" y="1104900"/>
                  </a:lnTo>
                  <a:lnTo>
                    <a:pt x="526256" y="1107281"/>
                  </a:lnTo>
                  <a:lnTo>
                    <a:pt x="552450" y="1102518"/>
                  </a:lnTo>
                  <a:lnTo>
                    <a:pt x="578644" y="1088231"/>
                  </a:lnTo>
                  <a:lnTo>
                    <a:pt x="592931" y="1071562"/>
                  </a:lnTo>
                  <a:lnTo>
                    <a:pt x="604838" y="1050131"/>
                  </a:lnTo>
                  <a:lnTo>
                    <a:pt x="607219" y="1028700"/>
                  </a:lnTo>
                  <a:lnTo>
                    <a:pt x="602456" y="957262"/>
                  </a:lnTo>
                  <a:lnTo>
                    <a:pt x="542925" y="721518"/>
                  </a:lnTo>
                  <a:lnTo>
                    <a:pt x="488156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0BFB460A-C0BB-4ABA-8FC8-37D929D910B9}"/>
                </a:ext>
              </a:extLst>
            </p:cNvPr>
            <p:cNvSpPr/>
            <p:nvPr/>
          </p:nvSpPr>
          <p:spPr>
            <a:xfrm>
              <a:off x="4357688" y="4567238"/>
              <a:ext cx="476250" cy="1157287"/>
            </a:xfrm>
            <a:custGeom>
              <a:avLst/>
              <a:gdLst>
                <a:gd name="connsiteX0" fmla="*/ 442912 w 476250"/>
                <a:gd name="connsiteY0" fmla="*/ 500062 h 1157287"/>
                <a:gd name="connsiteX1" fmla="*/ 454818 w 476250"/>
                <a:gd name="connsiteY1" fmla="*/ 419100 h 1157287"/>
                <a:gd name="connsiteX2" fmla="*/ 464343 w 476250"/>
                <a:gd name="connsiteY2" fmla="*/ 330993 h 1157287"/>
                <a:gd name="connsiteX3" fmla="*/ 471487 w 476250"/>
                <a:gd name="connsiteY3" fmla="*/ 221456 h 1157287"/>
                <a:gd name="connsiteX4" fmla="*/ 476250 w 476250"/>
                <a:gd name="connsiteY4" fmla="*/ 102393 h 1157287"/>
                <a:gd name="connsiteX5" fmla="*/ 476250 w 476250"/>
                <a:gd name="connsiteY5" fmla="*/ 42862 h 1157287"/>
                <a:gd name="connsiteX6" fmla="*/ 476250 w 476250"/>
                <a:gd name="connsiteY6" fmla="*/ 33337 h 1157287"/>
                <a:gd name="connsiteX7" fmla="*/ 473868 w 476250"/>
                <a:gd name="connsiteY7" fmla="*/ 23812 h 1157287"/>
                <a:gd name="connsiteX8" fmla="*/ 466725 w 476250"/>
                <a:gd name="connsiteY8" fmla="*/ 11906 h 1157287"/>
                <a:gd name="connsiteX9" fmla="*/ 461962 w 476250"/>
                <a:gd name="connsiteY9" fmla="*/ 4762 h 1157287"/>
                <a:gd name="connsiteX10" fmla="*/ 454818 w 476250"/>
                <a:gd name="connsiteY10" fmla="*/ 0 h 1157287"/>
                <a:gd name="connsiteX11" fmla="*/ 447675 w 476250"/>
                <a:gd name="connsiteY11" fmla="*/ 0 h 1157287"/>
                <a:gd name="connsiteX12" fmla="*/ 431006 w 476250"/>
                <a:gd name="connsiteY12" fmla="*/ 9525 h 1157287"/>
                <a:gd name="connsiteX13" fmla="*/ 411956 w 476250"/>
                <a:gd name="connsiteY13" fmla="*/ 35718 h 1157287"/>
                <a:gd name="connsiteX14" fmla="*/ 397668 w 476250"/>
                <a:gd name="connsiteY14" fmla="*/ 90487 h 1157287"/>
                <a:gd name="connsiteX15" fmla="*/ 378618 w 476250"/>
                <a:gd name="connsiteY15" fmla="*/ 180975 h 1157287"/>
                <a:gd name="connsiteX16" fmla="*/ 347662 w 476250"/>
                <a:gd name="connsiteY16" fmla="*/ 280987 h 1157287"/>
                <a:gd name="connsiteX17" fmla="*/ 316706 w 476250"/>
                <a:gd name="connsiteY17" fmla="*/ 361950 h 1157287"/>
                <a:gd name="connsiteX18" fmla="*/ 271462 w 476250"/>
                <a:gd name="connsiteY18" fmla="*/ 459581 h 1157287"/>
                <a:gd name="connsiteX19" fmla="*/ 221456 w 476250"/>
                <a:gd name="connsiteY19" fmla="*/ 542925 h 1157287"/>
                <a:gd name="connsiteX20" fmla="*/ 145256 w 476250"/>
                <a:gd name="connsiteY20" fmla="*/ 635793 h 1157287"/>
                <a:gd name="connsiteX21" fmla="*/ 80962 w 476250"/>
                <a:gd name="connsiteY21" fmla="*/ 700087 h 1157287"/>
                <a:gd name="connsiteX22" fmla="*/ 33337 w 476250"/>
                <a:gd name="connsiteY22" fmla="*/ 735806 h 1157287"/>
                <a:gd name="connsiteX23" fmla="*/ 21431 w 476250"/>
                <a:gd name="connsiteY23" fmla="*/ 759618 h 1157287"/>
                <a:gd name="connsiteX24" fmla="*/ 7143 w 476250"/>
                <a:gd name="connsiteY24" fmla="*/ 812006 h 1157287"/>
                <a:gd name="connsiteX25" fmla="*/ 0 w 476250"/>
                <a:gd name="connsiteY25" fmla="*/ 869156 h 1157287"/>
                <a:gd name="connsiteX26" fmla="*/ 0 w 476250"/>
                <a:gd name="connsiteY26" fmla="*/ 926306 h 1157287"/>
                <a:gd name="connsiteX27" fmla="*/ 2381 w 476250"/>
                <a:gd name="connsiteY27" fmla="*/ 978693 h 1157287"/>
                <a:gd name="connsiteX28" fmla="*/ 14287 w 476250"/>
                <a:gd name="connsiteY28" fmla="*/ 1031081 h 1157287"/>
                <a:gd name="connsiteX29" fmla="*/ 30956 w 476250"/>
                <a:gd name="connsiteY29" fmla="*/ 1071562 h 1157287"/>
                <a:gd name="connsiteX30" fmla="*/ 54768 w 476250"/>
                <a:gd name="connsiteY30" fmla="*/ 1109662 h 1157287"/>
                <a:gd name="connsiteX31" fmla="*/ 73818 w 476250"/>
                <a:gd name="connsiteY31" fmla="*/ 1131093 h 1157287"/>
                <a:gd name="connsiteX32" fmla="*/ 95250 w 476250"/>
                <a:gd name="connsiteY32" fmla="*/ 1147762 h 1157287"/>
                <a:gd name="connsiteX33" fmla="*/ 126206 w 476250"/>
                <a:gd name="connsiteY33" fmla="*/ 1157287 h 1157287"/>
                <a:gd name="connsiteX34" fmla="*/ 140493 w 476250"/>
                <a:gd name="connsiteY34" fmla="*/ 1157287 h 1157287"/>
                <a:gd name="connsiteX35" fmla="*/ 159543 w 476250"/>
                <a:gd name="connsiteY35" fmla="*/ 1147762 h 1157287"/>
                <a:gd name="connsiteX36" fmla="*/ 197643 w 476250"/>
                <a:gd name="connsiteY36" fmla="*/ 1114425 h 1157287"/>
                <a:gd name="connsiteX37" fmla="*/ 252412 w 476250"/>
                <a:gd name="connsiteY37" fmla="*/ 1047750 h 1157287"/>
                <a:gd name="connsiteX38" fmla="*/ 288131 w 476250"/>
                <a:gd name="connsiteY38" fmla="*/ 990600 h 1157287"/>
                <a:gd name="connsiteX39" fmla="*/ 316706 w 476250"/>
                <a:gd name="connsiteY39" fmla="*/ 931068 h 1157287"/>
                <a:gd name="connsiteX40" fmla="*/ 340518 w 476250"/>
                <a:gd name="connsiteY40" fmla="*/ 869156 h 1157287"/>
                <a:gd name="connsiteX41" fmla="*/ 373856 w 476250"/>
                <a:gd name="connsiteY41" fmla="*/ 778668 h 1157287"/>
                <a:gd name="connsiteX42" fmla="*/ 397668 w 476250"/>
                <a:gd name="connsiteY42" fmla="*/ 697706 h 1157287"/>
                <a:gd name="connsiteX43" fmla="*/ 423862 w 476250"/>
                <a:gd name="connsiteY43" fmla="*/ 597693 h 1157287"/>
                <a:gd name="connsiteX44" fmla="*/ 442912 w 476250"/>
                <a:gd name="connsiteY44" fmla="*/ 500062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6250" h="1157287">
                  <a:moveTo>
                    <a:pt x="442912" y="500062"/>
                  </a:moveTo>
                  <a:lnTo>
                    <a:pt x="454818" y="419100"/>
                  </a:lnTo>
                  <a:lnTo>
                    <a:pt x="464343" y="330993"/>
                  </a:lnTo>
                  <a:lnTo>
                    <a:pt x="471487" y="221456"/>
                  </a:lnTo>
                  <a:lnTo>
                    <a:pt x="476250" y="102393"/>
                  </a:lnTo>
                  <a:lnTo>
                    <a:pt x="476250" y="42862"/>
                  </a:lnTo>
                  <a:lnTo>
                    <a:pt x="476250" y="33337"/>
                  </a:lnTo>
                  <a:lnTo>
                    <a:pt x="473868" y="23812"/>
                  </a:lnTo>
                  <a:lnTo>
                    <a:pt x="466725" y="11906"/>
                  </a:lnTo>
                  <a:lnTo>
                    <a:pt x="461962" y="4762"/>
                  </a:lnTo>
                  <a:lnTo>
                    <a:pt x="454818" y="0"/>
                  </a:lnTo>
                  <a:lnTo>
                    <a:pt x="447675" y="0"/>
                  </a:lnTo>
                  <a:lnTo>
                    <a:pt x="431006" y="9525"/>
                  </a:lnTo>
                  <a:lnTo>
                    <a:pt x="411956" y="35718"/>
                  </a:lnTo>
                  <a:lnTo>
                    <a:pt x="397668" y="90487"/>
                  </a:lnTo>
                  <a:lnTo>
                    <a:pt x="378618" y="180975"/>
                  </a:lnTo>
                  <a:lnTo>
                    <a:pt x="347662" y="280987"/>
                  </a:lnTo>
                  <a:lnTo>
                    <a:pt x="316706" y="361950"/>
                  </a:lnTo>
                  <a:lnTo>
                    <a:pt x="271462" y="459581"/>
                  </a:lnTo>
                  <a:lnTo>
                    <a:pt x="221456" y="542925"/>
                  </a:lnTo>
                  <a:lnTo>
                    <a:pt x="145256" y="635793"/>
                  </a:lnTo>
                  <a:lnTo>
                    <a:pt x="80962" y="700087"/>
                  </a:lnTo>
                  <a:lnTo>
                    <a:pt x="33337" y="735806"/>
                  </a:lnTo>
                  <a:lnTo>
                    <a:pt x="21431" y="759618"/>
                  </a:lnTo>
                  <a:lnTo>
                    <a:pt x="7143" y="812006"/>
                  </a:lnTo>
                  <a:lnTo>
                    <a:pt x="0" y="869156"/>
                  </a:lnTo>
                  <a:lnTo>
                    <a:pt x="0" y="926306"/>
                  </a:lnTo>
                  <a:lnTo>
                    <a:pt x="2381" y="978693"/>
                  </a:lnTo>
                  <a:lnTo>
                    <a:pt x="14287" y="1031081"/>
                  </a:lnTo>
                  <a:lnTo>
                    <a:pt x="30956" y="1071562"/>
                  </a:lnTo>
                  <a:lnTo>
                    <a:pt x="54768" y="1109662"/>
                  </a:lnTo>
                  <a:lnTo>
                    <a:pt x="73818" y="1131093"/>
                  </a:lnTo>
                  <a:lnTo>
                    <a:pt x="95250" y="1147762"/>
                  </a:lnTo>
                  <a:lnTo>
                    <a:pt x="126206" y="1157287"/>
                  </a:lnTo>
                  <a:lnTo>
                    <a:pt x="140493" y="1157287"/>
                  </a:lnTo>
                  <a:lnTo>
                    <a:pt x="159543" y="1147762"/>
                  </a:lnTo>
                  <a:lnTo>
                    <a:pt x="197643" y="1114425"/>
                  </a:lnTo>
                  <a:lnTo>
                    <a:pt x="252412" y="1047750"/>
                  </a:lnTo>
                  <a:lnTo>
                    <a:pt x="288131" y="990600"/>
                  </a:lnTo>
                  <a:lnTo>
                    <a:pt x="316706" y="931068"/>
                  </a:lnTo>
                  <a:lnTo>
                    <a:pt x="340518" y="869156"/>
                  </a:lnTo>
                  <a:lnTo>
                    <a:pt x="373856" y="778668"/>
                  </a:lnTo>
                  <a:lnTo>
                    <a:pt x="397668" y="697706"/>
                  </a:lnTo>
                  <a:lnTo>
                    <a:pt x="423862" y="597693"/>
                  </a:lnTo>
                  <a:lnTo>
                    <a:pt x="442912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65F5F9AC-12C9-450B-8E90-6B7A348451EA}"/>
                </a:ext>
              </a:extLst>
            </p:cNvPr>
            <p:cNvSpPr/>
            <p:nvPr/>
          </p:nvSpPr>
          <p:spPr>
            <a:xfrm>
              <a:off x="4991100" y="4271963"/>
              <a:ext cx="2401888" cy="1527175"/>
            </a:xfrm>
            <a:custGeom>
              <a:avLst/>
              <a:gdLst>
                <a:gd name="connsiteX0" fmla="*/ 1259681 w 2402681"/>
                <a:gd name="connsiteY0" fmla="*/ 1126331 h 1526381"/>
                <a:gd name="connsiteX1" fmla="*/ 1412081 w 2402681"/>
                <a:gd name="connsiteY1" fmla="*/ 1162050 h 1526381"/>
                <a:gd name="connsiteX2" fmla="*/ 1521619 w 2402681"/>
                <a:gd name="connsiteY2" fmla="*/ 1183481 h 1526381"/>
                <a:gd name="connsiteX3" fmla="*/ 1645444 w 2402681"/>
                <a:gd name="connsiteY3" fmla="*/ 1200150 h 1526381"/>
                <a:gd name="connsiteX4" fmla="*/ 1774031 w 2402681"/>
                <a:gd name="connsiteY4" fmla="*/ 1214437 h 1526381"/>
                <a:gd name="connsiteX5" fmla="*/ 2321719 w 2402681"/>
                <a:gd name="connsiteY5" fmla="*/ 1264443 h 1526381"/>
                <a:gd name="connsiteX6" fmla="*/ 2347913 w 2402681"/>
                <a:gd name="connsiteY6" fmla="*/ 1281112 h 1526381"/>
                <a:gd name="connsiteX7" fmla="*/ 2374106 w 2402681"/>
                <a:gd name="connsiteY7" fmla="*/ 1309687 h 1526381"/>
                <a:gd name="connsiteX8" fmla="*/ 2388394 w 2402681"/>
                <a:gd name="connsiteY8" fmla="*/ 1333500 h 1526381"/>
                <a:gd name="connsiteX9" fmla="*/ 2400300 w 2402681"/>
                <a:gd name="connsiteY9" fmla="*/ 1362075 h 1526381"/>
                <a:gd name="connsiteX10" fmla="*/ 2402681 w 2402681"/>
                <a:gd name="connsiteY10" fmla="*/ 1383506 h 1526381"/>
                <a:gd name="connsiteX11" fmla="*/ 2400300 w 2402681"/>
                <a:gd name="connsiteY11" fmla="*/ 1409700 h 1526381"/>
                <a:gd name="connsiteX12" fmla="*/ 2388394 w 2402681"/>
                <a:gd name="connsiteY12" fmla="*/ 1435893 h 1526381"/>
                <a:gd name="connsiteX13" fmla="*/ 2350294 w 2402681"/>
                <a:gd name="connsiteY13" fmla="*/ 1471612 h 1526381"/>
                <a:gd name="connsiteX14" fmla="*/ 2316956 w 2402681"/>
                <a:gd name="connsiteY14" fmla="*/ 1497806 h 1526381"/>
                <a:gd name="connsiteX15" fmla="*/ 2281238 w 2402681"/>
                <a:gd name="connsiteY15" fmla="*/ 1512093 h 1526381"/>
                <a:gd name="connsiteX16" fmla="*/ 2259806 w 2402681"/>
                <a:gd name="connsiteY16" fmla="*/ 1519237 h 1526381"/>
                <a:gd name="connsiteX17" fmla="*/ 2197894 w 2402681"/>
                <a:gd name="connsiteY17" fmla="*/ 1526381 h 1526381"/>
                <a:gd name="connsiteX18" fmla="*/ 2107406 w 2402681"/>
                <a:gd name="connsiteY18" fmla="*/ 1526381 h 1526381"/>
                <a:gd name="connsiteX19" fmla="*/ 1983581 w 2402681"/>
                <a:gd name="connsiteY19" fmla="*/ 1521618 h 1526381"/>
                <a:gd name="connsiteX20" fmla="*/ 1835944 w 2402681"/>
                <a:gd name="connsiteY20" fmla="*/ 1514475 h 1526381"/>
                <a:gd name="connsiteX21" fmla="*/ 1685925 w 2402681"/>
                <a:gd name="connsiteY21" fmla="*/ 1497806 h 1526381"/>
                <a:gd name="connsiteX22" fmla="*/ 1543050 w 2402681"/>
                <a:gd name="connsiteY22" fmla="*/ 1473993 h 1526381"/>
                <a:gd name="connsiteX23" fmla="*/ 1428750 w 2402681"/>
                <a:gd name="connsiteY23" fmla="*/ 1447800 h 1526381"/>
                <a:gd name="connsiteX24" fmla="*/ 1278731 w 2402681"/>
                <a:gd name="connsiteY24" fmla="*/ 1404937 h 1526381"/>
                <a:gd name="connsiteX25" fmla="*/ 1121569 w 2402681"/>
                <a:gd name="connsiteY25" fmla="*/ 1347787 h 1526381"/>
                <a:gd name="connsiteX26" fmla="*/ 1012031 w 2402681"/>
                <a:gd name="connsiteY26" fmla="*/ 1300162 h 1526381"/>
                <a:gd name="connsiteX27" fmla="*/ 928688 w 2402681"/>
                <a:gd name="connsiteY27" fmla="*/ 1254918 h 1526381"/>
                <a:gd name="connsiteX28" fmla="*/ 838200 w 2402681"/>
                <a:gd name="connsiteY28" fmla="*/ 1202531 h 1526381"/>
                <a:gd name="connsiteX29" fmla="*/ 740569 w 2402681"/>
                <a:gd name="connsiteY29" fmla="*/ 1138237 h 1526381"/>
                <a:gd name="connsiteX30" fmla="*/ 659606 w 2402681"/>
                <a:gd name="connsiteY30" fmla="*/ 1073943 h 1526381"/>
                <a:gd name="connsiteX31" fmla="*/ 585788 w 2402681"/>
                <a:gd name="connsiteY31" fmla="*/ 1009650 h 1526381"/>
                <a:gd name="connsiteX32" fmla="*/ 516731 w 2402681"/>
                <a:gd name="connsiteY32" fmla="*/ 940593 h 1526381"/>
                <a:gd name="connsiteX33" fmla="*/ 440531 w 2402681"/>
                <a:gd name="connsiteY33" fmla="*/ 850106 h 1526381"/>
                <a:gd name="connsiteX34" fmla="*/ 359569 w 2402681"/>
                <a:gd name="connsiteY34" fmla="*/ 745331 h 1526381"/>
                <a:gd name="connsiteX35" fmla="*/ 292894 w 2402681"/>
                <a:gd name="connsiteY35" fmla="*/ 645318 h 1526381"/>
                <a:gd name="connsiteX36" fmla="*/ 207169 w 2402681"/>
                <a:gd name="connsiteY36" fmla="*/ 500062 h 1526381"/>
                <a:gd name="connsiteX37" fmla="*/ 150019 w 2402681"/>
                <a:gd name="connsiteY37" fmla="*/ 392906 h 1526381"/>
                <a:gd name="connsiteX38" fmla="*/ 92869 w 2402681"/>
                <a:gd name="connsiteY38" fmla="*/ 273843 h 1526381"/>
                <a:gd name="connsiteX39" fmla="*/ 50006 w 2402681"/>
                <a:gd name="connsiteY39" fmla="*/ 178593 h 1526381"/>
                <a:gd name="connsiteX40" fmla="*/ 4763 w 2402681"/>
                <a:gd name="connsiteY40" fmla="*/ 66675 h 1526381"/>
                <a:gd name="connsiteX41" fmla="*/ 0 w 2402681"/>
                <a:gd name="connsiteY41" fmla="*/ 45243 h 1526381"/>
                <a:gd name="connsiteX42" fmla="*/ 0 w 2402681"/>
                <a:gd name="connsiteY42" fmla="*/ 28575 h 1526381"/>
                <a:gd name="connsiteX43" fmla="*/ 4763 w 2402681"/>
                <a:gd name="connsiteY43" fmla="*/ 9525 h 1526381"/>
                <a:gd name="connsiteX44" fmla="*/ 11906 w 2402681"/>
                <a:gd name="connsiteY44" fmla="*/ 0 h 1526381"/>
                <a:gd name="connsiteX45" fmla="*/ 23813 w 2402681"/>
                <a:gd name="connsiteY45" fmla="*/ 0 h 1526381"/>
                <a:gd name="connsiteX46" fmla="*/ 47625 w 2402681"/>
                <a:gd name="connsiteY46" fmla="*/ 11906 h 1526381"/>
                <a:gd name="connsiteX47" fmla="*/ 66675 w 2402681"/>
                <a:gd name="connsiteY47" fmla="*/ 28575 h 1526381"/>
                <a:gd name="connsiteX48" fmla="*/ 109538 w 2402681"/>
                <a:gd name="connsiteY48" fmla="*/ 97631 h 1526381"/>
                <a:gd name="connsiteX49" fmla="*/ 211931 w 2402681"/>
                <a:gd name="connsiteY49" fmla="*/ 264318 h 1526381"/>
                <a:gd name="connsiteX50" fmla="*/ 278606 w 2402681"/>
                <a:gd name="connsiteY50" fmla="*/ 364331 h 1526381"/>
                <a:gd name="connsiteX51" fmla="*/ 354806 w 2402681"/>
                <a:gd name="connsiteY51" fmla="*/ 466725 h 1526381"/>
                <a:gd name="connsiteX52" fmla="*/ 416719 w 2402681"/>
                <a:gd name="connsiteY52" fmla="*/ 545306 h 1526381"/>
                <a:gd name="connsiteX53" fmla="*/ 507206 w 2402681"/>
                <a:gd name="connsiteY53" fmla="*/ 650081 h 1526381"/>
                <a:gd name="connsiteX54" fmla="*/ 583406 w 2402681"/>
                <a:gd name="connsiteY54" fmla="*/ 731043 h 1526381"/>
                <a:gd name="connsiteX55" fmla="*/ 659606 w 2402681"/>
                <a:gd name="connsiteY55" fmla="*/ 804862 h 1526381"/>
                <a:gd name="connsiteX56" fmla="*/ 769144 w 2402681"/>
                <a:gd name="connsiteY56" fmla="*/ 892968 h 1526381"/>
                <a:gd name="connsiteX57" fmla="*/ 850106 w 2402681"/>
                <a:gd name="connsiteY57" fmla="*/ 947737 h 1526381"/>
                <a:gd name="connsiteX58" fmla="*/ 933450 w 2402681"/>
                <a:gd name="connsiteY58" fmla="*/ 995362 h 1526381"/>
                <a:gd name="connsiteX59" fmla="*/ 1023938 w 2402681"/>
                <a:gd name="connsiteY59" fmla="*/ 1040606 h 1526381"/>
                <a:gd name="connsiteX60" fmla="*/ 1154906 w 2402681"/>
                <a:gd name="connsiteY60" fmla="*/ 1090612 h 1526381"/>
                <a:gd name="connsiteX61" fmla="*/ 1259681 w 2402681"/>
                <a:gd name="connsiteY61" fmla="*/ 1126331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02681" h="1526381">
                  <a:moveTo>
                    <a:pt x="1259681" y="1126331"/>
                  </a:moveTo>
                  <a:lnTo>
                    <a:pt x="1412081" y="1162050"/>
                  </a:lnTo>
                  <a:lnTo>
                    <a:pt x="1521619" y="1183481"/>
                  </a:lnTo>
                  <a:lnTo>
                    <a:pt x="1645444" y="1200150"/>
                  </a:lnTo>
                  <a:lnTo>
                    <a:pt x="1774031" y="1214437"/>
                  </a:lnTo>
                  <a:lnTo>
                    <a:pt x="2321719" y="1264443"/>
                  </a:lnTo>
                  <a:lnTo>
                    <a:pt x="2347913" y="1281112"/>
                  </a:lnTo>
                  <a:lnTo>
                    <a:pt x="2374106" y="1309687"/>
                  </a:lnTo>
                  <a:lnTo>
                    <a:pt x="2388394" y="1333500"/>
                  </a:lnTo>
                  <a:lnTo>
                    <a:pt x="2400300" y="1362075"/>
                  </a:lnTo>
                  <a:lnTo>
                    <a:pt x="2402681" y="1383506"/>
                  </a:lnTo>
                  <a:lnTo>
                    <a:pt x="2400300" y="1409700"/>
                  </a:lnTo>
                  <a:lnTo>
                    <a:pt x="2388394" y="1435893"/>
                  </a:lnTo>
                  <a:lnTo>
                    <a:pt x="2350294" y="1471612"/>
                  </a:lnTo>
                  <a:lnTo>
                    <a:pt x="2316956" y="1497806"/>
                  </a:lnTo>
                  <a:lnTo>
                    <a:pt x="2281238" y="1512093"/>
                  </a:lnTo>
                  <a:lnTo>
                    <a:pt x="2259806" y="1519237"/>
                  </a:lnTo>
                  <a:lnTo>
                    <a:pt x="2197894" y="1526381"/>
                  </a:lnTo>
                  <a:lnTo>
                    <a:pt x="2107406" y="1526381"/>
                  </a:lnTo>
                  <a:lnTo>
                    <a:pt x="1983581" y="1521618"/>
                  </a:lnTo>
                  <a:lnTo>
                    <a:pt x="1835944" y="1514475"/>
                  </a:lnTo>
                  <a:lnTo>
                    <a:pt x="1685925" y="1497806"/>
                  </a:lnTo>
                  <a:lnTo>
                    <a:pt x="1543050" y="1473993"/>
                  </a:lnTo>
                  <a:lnTo>
                    <a:pt x="1428750" y="1447800"/>
                  </a:lnTo>
                  <a:lnTo>
                    <a:pt x="1278731" y="1404937"/>
                  </a:lnTo>
                  <a:lnTo>
                    <a:pt x="1121569" y="1347787"/>
                  </a:lnTo>
                  <a:lnTo>
                    <a:pt x="1012031" y="1300162"/>
                  </a:lnTo>
                  <a:lnTo>
                    <a:pt x="928688" y="1254918"/>
                  </a:lnTo>
                  <a:lnTo>
                    <a:pt x="838200" y="1202531"/>
                  </a:lnTo>
                  <a:lnTo>
                    <a:pt x="740569" y="1138237"/>
                  </a:lnTo>
                  <a:lnTo>
                    <a:pt x="659606" y="1073943"/>
                  </a:lnTo>
                  <a:lnTo>
                    <a:pt x="585788" y="1009650"/>
                  </a:lnTo>
                  <a:lnTo>
                    <a:pt x="516731" y="940593"/>
                  </a:lnTo>
                  <a:lnTo>
                    <a:pt x="440531" y="850106"/>
                  </a:lnTo>
                  <a:lnTo>
                    <a:pt x="359569" y="745331"/>
                  </a:lnTo>
                  <a:lnTo>
                    <a:pt x="292894" y="645318"/>
                  </a:lnTo>
                  <a:lnTo>
                    <a:pt x="207169" y="500062"/>
                  </a:lnTo>
                  <a:lnTo>
                    <a:pt x="150019" y="392906"/>
                  </a:lnTo>
                  <a:lnTo>
                    <a:pt x="92869" y="273843"/>
                  </a:lnTo>
                  <a:lnTo>
                    <a:pt x="50006" y="178593"/>
                  </a:lnTo>
                  <a:lnTo>
                    <a:pt x="4763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3" y="9525"/>
                  </a:lnTo>
                  <a:lnTo>
                    <a:pt x="11906" y="0"/>
                  </a:lnTo>
                  <a:lnTo>
                    <a:pt x="23813" y="0"/>
                  </a:lnTo>
                  <a:lnTo>
                    <a:pt x="47625" y="11906"/>
                  </a:lnTo>
                  <a:lnTo>
                    <a:pt x="66675" y="28575"/>
                  </a:lnTo>
                  <a:lnTo>
                    <a:pt x="109538" y="97631"/>
                  </a:lnTo>
                  <a:lnTo>
                    <a:pt x="211931" y="264318"/>
                  </a:lnTo>
                  <a:lnTo>
                    <a:pt x="278606" y="364331"/>
                  </a:lnTo>
                  <a:lnTo>
                    <a:pt x="354806" y="466725"/>
                  </a:lnTo>
                  <a:lnTo>
                    <a:pt x="416719" y="545306"/>
                  </a:lnTo>
                  <a:lnTo>
                    <a:pt x="507206" y="650081"/>
                  </a:lnTo>
                  <a:lnTo>
                    <a:pt x="583406" y="731043"/>
                  </a:lnTo>
                  <a:lnTo>
                    <a:pt x="659606" y="804862"/>
                  </a:lnTo>
                  <a:lnTo>
                    <a:pt x="769144" y="892968"/>
                  </a:lnTo>
                  <a:lnTo>
                    <a:pt x="850106" y="947737"/>
                  </a:lnTo>
                  <a:lnTo>
                    <a:pt x="933450" y="995362"/>
                  </a:lnTo>
                  <a:lnTo>
                    <a:pt x="1023938" y="1040606"/>
                  </a:lnTo>
                  <a:lnTo>
                    <a:pt x="1154906" y="1090612"/>
                  </a:lnTo>
                  <a:lnTo>
                    <a:pt x="1259681" y="1126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C69B55D3-B749-49F7-BAF8-1EF3E69FA495}"/>
                </a:ext>
              </a:extLst>
            </p:cNvPr>
            <p:cNvSpPr/>
            <p:nvPr/>
          </p:nvSpPr>
          <p:spPr>
            <a:xfrm>
              <a:off x="6583363" y="3925888"/>
              <a:ext cx="685800" cy="1003300"/>
            </a:xfrm>
            <a:custGeom>
              <a:avLst/>
              <a:gdLst>
                <a:gd name="connsiteX0" fmla="*/ 240507 w 685800"/>
                <a:gd name="connsiteY0" fmla="*/ 376238 h 1002507"/>
                <a:gd name="connsiteX1" fmla="*/ 200025 w 685800"/>
                <a:gd name="connsiteY1" fmla="*/ 302419 h 1002507"/>
                <a:gd name="connsiteX2" fmla="*/ 150019 w 685800"/>
                <a:gd name="connsiteY2" fmla="*/ 230982 h 1002507"/>
                <a:gd name="connsiteX3" fmla="*/ 107157 w 685800"/>
                <a:gd name="connsiteY3" fmla="*/ 171450 h 1002507"/>
                <a:gd name="connsiteX4" fmla="*/ 71438 w 685800"/>
                <a:gd name="connsiteY4" fmla="*/ 126207 h 1002507"/>
                <a:gd name="connsiteX5" fmla="*/ 38100 w 685800"/>
                <a:gd name="connsiteY5" fmla="*/ 90488 h 1002507"/>
                <a:gd name="connsiteX6" fmla="*/ 14288 w 685800"/>
                <a:gd name="connsiteY6" fmla="*/ 64294 h 1002507"/>
                <a:gd name="connsiteX7" fmla="*/ 2382 w 685800"/>
                <a:gd name="connsiteY7" fmla="*/ 38100 h 1002507"/>
                <a:gd name="connsiteX8" fmla="*/ 0 w 685800"/>
                <a:gd name="connsiteY8" fmla="*/ 21432 h 1002507"/>
                <a:gd name="connsiteX9" fmla="*/ 2382 w 685800"/>
                <a:gd name="connsiteY9" fmla="*/ 7144 h 1002507"/>
                <a:gd name="connsiteX10" fmla="*/ 9525 w 685800"/>
                <a:gd name="connsiteY10" fmla="*/ 0 h 1002507"/>
                <a:gd name="connsiteX11" fmla="*/ 40482 w 685800"/>
                <a:gd name="connsiteY11" fmla="*/ 7144 h 1002507"/>
                <a:gd name="connsiteX12" fmla="*/ 109538 w 685800"/>
                <a:gd name="connsiteY12" fmla="*/ 45244 h 1002507"/>
                <a:gd name="connsiteX13" fmla="*/ 219075 w 685800"/>
                <a:gd name="connsiteY13" fmla="*/ 116682 h 1002507"/>
                <a:gd name="connsiteX14" fmla="*/ 342900 w 685800"/>
                <a:gd name="connsiteY14" fmla="*/ 200025 h 1002507"/>
                <a:gd name="connsiteX15" fmla="*/ 442913 w 685800"/>
                <a:gd name="connsiteY15" fmla="*/ 273844 h 1002507"/>
                <a:gd name="connsiteX16" fmla="*/ 497682 w 685800"/>
                <a:gd name="connsiteY16" fmla="*/ 316707 h 1002507"/>
                <a:gd name="connsiteX17" fmla="*/ 550069 w 685800"/>
                <a:gd name="connsiteY17" fmla="*/ 361950 h 1002507"/>
                <a:gd name="connsiteX18" fmla="*/ 583407 w 685800"/>
                <a:gd name="connsiteY18" fmla="*/ 400050 h 1002507"/>
                <a:gd name="connsiteX19" fmla="*/ 604838 w 685800"/>
                <a:gd name="connsiteY19" fmla="*/ 431007 h 1002507"/>
                <a:gd name="connsiteX20" fmla="*/ 623888 w 685800"/>
                <a:gd name="connsiteY20" fmla="*/ 466725 h 1002507"/>
                <a:gd name="connsiteX21" fmla="*/ 645319 w 685800"/>
                <a:gd name="connsiteY21" fmla="*/ 511969 h 1002507"/>
                <a:gd name="connsiteX22" fmla="*/ 661988 w 685800"/>
                <a:gd name="connsiteY22" fmla="*/ 573882 h 1002507"/>
                <a:gd name="connsiteX23" fmla="*/ 673894 w 685800"/>
                <a:gd name="connsiteY23" fmla="*/ 654844 h 1002507"/>
                <a:gd name="connsiteX24" fmla="*/ 683419 w 685800"/>
                <a:gd name="connsiteY24" fmla="*/ 754857 h 1002507"/>
                <a:gd name="connsiteX25" fmla="*/ 685800 w 685800"/>
                <a:gd name="connsiteY25" fmla="*/ 838200 h 1002507"/>
                <a:gd name="connsiteX26" fmla="*/ 673894 w 685800"/>
                <a:gd name="connsiteY26" fmla="*/ 900113 h 1002507"/>
                <a:gd name="connsiteX27" fmla="*/ 650082 w 685800"/>
                <a:gd name="connsiteY27" fmla="*/ 950119 h 1002507"/>
                <a:gd name="connsiteX28" fmla="*/ 626269 w 685800"/>
                <a:gd name="connsiteY28" fmla="*/ 978694 h 1002507"/>
                <a:gd name="connsiteX29" fmla="*/ 602457 w 685800"/>
                <a:gd name="connsiteY29" fmla="*/ 992982 h 1002507"/>
                <a:gd name="connsiteX30" fmla="*/ 573882 w 685800"/>
                <a:gd name="connsiteY30" fmla="*/ 1002507 h 1002507"/>
                <a:gd name="connsiteX31" fmla="*/ 552450 w 685800"/>
                <a:gd name="connsiteY31" fmla="*/ 1002507 h 1002507"/>
                <a:gd name="connsiteX32" fmla="*/ 519113 w 685800"/>
                <a:gd name="connsiteY32" fmla="*/ 992982 h 1002507"/>
                <a:gd name="connsiteX33" fmla="*/ 495300 w 685800"/>
                <a:gd name="connsiteY33" fmla="*/ 978694 h 1002507"/>
                <a:gd name="connsiteX34" fmla="*/ 466725 w 685800"/>
                <a:gd name="connsiteY34" fmla="*/ 945357 h 1002507"/>
                <a:gd name="connsiteX35" fmla="*/ 440532 w 685800"/>
                <a:gd name="connsiteY35" fmla="*/ 852488 h 1002507"/>
                <a:gd name="connsiteX36" fmla="*/ 397669 w 685800"/>
                <a:gd name="connsiteY36" fmla="*/ 726282 h 1002507"/>
                <a:gd name="connsiteX37" fmla="*/ 366713 w 685800"/>
                <a:gd name="connsiteY37" fmla="*/ 635794 h 1002507"/>
                <a:gd name="connsiteX38" fmla="*/ 323850 w 685800"/>
                <a:gd name="connsiteY38" fmla="*/ 533400 h 1002507"/>
                <a:gd name="connsiteX39" fmla="*/ 276225 w 685800"/>
                <a:gd name="connsiteY39" fmla="*/ 431007 h 1002507"/>
                <a:gd name="connsiteX40" fmla="*/ 240507 w 685800"/>
                <a:gd name="connsiteY40" fmla="*/ 376238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85800" h="1002507">
                  <a:moveTo>
                    <a:pt x="240507" y="376238"/>
                  </a:moveTo>
                  <a:lnTo>
                    <a:pt x="200025" y="302419"/>
                  </a:lnTo>
                  <a:lnTo>
                    <a:pt x="150019" y="230982"/>
                  </a:lnTo>
                  <a:lnTo>
                    <a:pt x="107157" y="171450"/>
                  </a:lnTo>
                  <a:lnTo>
                    <a:pt x="71438" y="126207"/>
                  </a:lnTo>
                  <a:lnTo>
                    <a:pt x="38100" y="90488"/>
                  </a:lnTo>
                  <a:lnTo>
                    <a:pt x="14288" y="64294"/>
                  </a:lnTo>
                  <a:lnTo>
                    <a:pt x="2382" y="38100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40482" y="7144"/>
                  </a:lnTo>
                  <a:lnTo>
                    <a:pt x="109538" y="45244"/>
                  </a:lnTo>
                  <a:lnTo>
                    <a:pt x="219075" y="116682"/>
                  </a:lnTo>
                  <a:lnTo>
                    <a:pt x="342900" y="200025"/>
                  </a:lnTo>
                  <a:lnTo>
                    <a:pt x="442913" y="273844"/>
                  </a:lnTo>
                  <a:lnTo>
                    <a:pt x="497682" y="316707"/>
                  </a:lnTo>
                  <a:lnTo>
                    <a:pt x="550069" y="361950"/>
                  </a:lnTo>
                  <a:lnTo>
                    <a:pt x="583407" y="400050"/>
                  </a:lnTo>
                  <a:lnTo>
                    <a:pt x="604838" y="431007"/>
                  </a:lnTo>
                  <a:lnTo>
                    <a:pt x="623888" y="466725"/>
                  </a:lnTo>
                  <a:lnTo>
                    <a:pt x="645319" y="511969"/>
                  </a:lnTo>
                  <a:lnTo>
                    <a:pt x="661988" y="573882"/>
                  </a:lnTo>
                  <a:lnTo>
                    <a:pt x="673894" y="654844"/>
                  </a:lnTo>
                  <a:lnTo>
                    <a:pt x="683419" y="754857"/>
                  </a:lnTo>
                  <a:cubicBezTo>
                    <a:pt x="684213" y="782638"/>
                    <a:pt x="685006" y="810419"/>
                    <a:pt x="685800" y="838200"/>
                  </a:cubicBezTo>
                  <a:lnTo>
                    <a:pt x="673894" y="900113"/>
                  </a:lnTo>
                  <a:lnTo>
                    <a:pt x="650082" y="950119"/>
                  </a:lnTo>
                  <a:lnTo>
                    <a:pt x="626269" y="978694"/>
                  </a:lnTo>
                  <a:lnTo>
                    <a:pt x="602457" y="992982"/>
                  </a:lnTo>
                  <a:lnTo>
                    <a:pt x="573882" y="1002507"/>
                  </a:lnTo>
                  <a:lnTo>
                    <a:pt x="552450" y="1002507"/>
                  </a:lnTo>
                  <a:lnTo>
                    <a:pt x="519113" y="992982"/>
                  </a:lnTo>
                  <a:lnTo>
                    <a:pt x="495300" y="978694"/>
                  </a:lnTo>
                  <a:lnTo>
                    <a:pt x="466725" y="945357"/>
                  </a:lnTo>
                  <a:lnTo>
                    <a:pt x="440532" y="852488"/>
                  </a:lnTo>
                  <a:lnTo>
                    <a:pt x="397669" y="726282"/>
                  </a:lnTo>
                  <a:lnTo>
                    <a:pt x="366713" y="635794"/>
                  </a:lnTo>
                  <a:lnTo>
                    <a:pt x="323850" y="533400"/>
                  </a:lnTo>
                  <a:lnTo>
                    <a:pt x="276225" y="431007"/>
                  </a:lnTo>
                  <a:lnTo>
                    <a:pt x="240507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40C13C56-A04E-4773-9FDE-5EF5FA6EC1AD}"/>
                </a:ext>
              </a:extLst>
            </p:cNvPr>
            <p:cNvSpPr/>
            <p:nvPr/>
          </p:nvSpPr>
          <p:spPr>
            <a:xfrm>
              <a:off x="5581650" y="4049713"/>
              <a:ext cx="550863" cy="650875"/>
            </a:xfrm>
            <a:custGeom>
              <a:avLst/>
              <a:gdLst>
                <a:gd name="connsiteX0" fmla="*/ 133350 w 550069"/>
                <a:gd name="connsiteY0" fmla="*/ 290513 h 650082"/>
                <a:gd name="connsiteX1" fmla="*/ 83344 w 550069"/>
                <a:gd name="connsiteY1" fmla="*/ 207169 h 650082"/>
                <a:gd name="connsiteX2" fmla="*/ 52388 w 550069"/>
                <a:gd name="connsiteY2" fmla="*/ 152400 h 650082"/>
                <a:gd name="connsiteX3" fmla="*/ 23813 w 550069"/>
                <a:gd name="connsiteY3" fmla="*/ 97632 h 650082"/>
                <a:gd name="connsiteX4" fmla="*/ 9525 w 550069"/>
                <a:gd name="connsiteY4" fmla="*/ 66675 h 650082"/>
                <a:gd name="connsiteX5" fmla="*/ 2381 w 550069"/>
                <a:gd name="connsiteY5" fmla="*/ 42863 h 650082"/>
                <a:gd name="connsiteX6" fmla="*/ 0 w 550069"/>
                <a:gd name="connsiteY6" fmla="*/ 16669 h 650082"/>
                <a:gd name="connsiteX7" fmla="*/ 4763 w 550069"/>
                <a:gd name="connsiteY7" fmla="*/ 7144 h 650082"/>
                <a:gd name="connsiteX8" fmla="*/ 9525 w 550069"/>
                <a:gd name="connsiteY8" fmla="*/ 2382 h 650082"/>
                <a:gd name="connsiteX9" fmla="*/ 26194 w 550069"/>
                <a:gd name="connsiteY9" fmla="*/ 0 h 650082"/>
                <a:gd name="connsiteX10" fmla="*/ 59531 w 550069"/>
                <a:gd name="connsiteY10" fmla="*/ 14288 h 650082"/>
                <a:gd name="connsiteX11" fmla="*/ 130969 w 550069"/>
                <a:gd name="connsiteY11" fmla="*/ 61913 h 650082"/>
                <a:gd name="connsiteX12" fmla="*/ 230981 w 550069"/>
                <a:gd name="connsiteY12" fmla="*/ 130969 h 650082"/>
                <a:gd name="connsiteX13" fmla="*/ 304800 w 550069"/>
                <a:gd name="connsiteY13" fmla="*/ 183357 h 650082"/>
                <a:gd name="connsiteX14" fmla="*/ 550069 w 550069"/>
                <a:gd name="connsiteY14" fmla="*/ 528638 h 650082"/>
                <a:gd name="connsiteX15" fmla="*/ 547688 w 550069"/>
                <a:gd name="connsiteY15" fmla="*/ 569119 h 650082"/>
                <a:gd name="connsiteX16" fmla="*/ 538163 w 550069"/>
                <a:gd name="connsiteY16" fmla="*/ 604838 h 650082"/>
                <a:gd name="connsiteX17" fmla="*/ 523875 w 550069"/>
                <a:gd name="connsiteY17" fmla="*/ 633413 h 650082"/>
                <a:gd name="connsiteX18" fmla="*/ 511969 w 550069"/>
                <a:gd name="connsiteY18" fmla="*/ 645319 h 650082"/>
                <a:gd name="connsiteX19" fmla="*/ 495300 w 550069"/>
                <a:gd name="connsiteY19" fmla="*/ 650082 h 650082"/>
                <a:gd name="connsiteX20" fmla="*/ 476250 w 550069"/>
                <a:gd name="connsiteY20" fmla="*/ 647700 h 650082"/>
                <a:gd name="connsiteX21" fmla="*/ 450056 w 550069"/>
                <a:gd name="connsiteY21" fmla="*/ 638175 h 650082"/>
                <a:gd name="connsiteX22" fmla="*/ 409575 w 550069"/>
                <a:gd name="connsiteY22" fmla="*/ 609600 h 650082"/>
                <a:gd name="connsiteX23" fmla="*/ 352425 w 550069"/>
                <a:gd name="connsiteY23" fmla="*/ 564357 h 650082"/>
                <a:gd name="connsiteX24" fmla="*/ 300038 w 550069"/>
                <a:gd name="connsiteY24" fmla="*/ 511969 h 650082"/>
                <a:gd name="connsiteX25" fmla="*/ 242888 w 550069"/>
                <a:gd name="connsiteY25" fmla="*/ 445294 h 650082"/>
                <a:gd name="connsiteX26" fmla="*/ 192881 w 550069"/>
                <a:gd name="connsiteY26" fmla="*/ 381000 h 650082"/>
                <a:gd name="connsiteX27" fmla="*/ 133350 w 550069"/>
                <a:gd name="connsiteY27" fmla="*/ 290513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650082">
                  <a:moveTo>
                    <a:pt x="133350" y="290513"/>
                  </a:moveTo>
                  <a:lnTo>
                    <a:pt x="83344" y="207169"/>
                  </a:lnTo>
                  <a:lnTo>
                    <a:pt x="52388" y="152400"/>
                  </a:lnTo>
                  <a:lnTo>
                    <a:pt x="23813" y="97632"/>
                  </a:lnTo>
                  <a:lnTo>
                    <a:pt x="9525" y="66675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9525" y="2382"/>
                  </a:lnTo>
                  <a:lnTo>
                    <a:pt x="26194" y="0"/>
                  </a:lnTo>
                  <a:lnTo>
                    <a:pt x="59531" y="14288"/>
                  </a:lnTo>
                  <a:lnTo>
                    <a:pt x="130969" y="61913"/>
                  </a:lnTo>
                  <a:lnTo>
                    <a:pt x="230981" y="130969"/>
                  </a:lnTo>
                  <a:lnTo>
                    <a:pt x="304800" y="183357"/>
                  </a:lnTo>
                  <a:lnTo>
                    <a:pt x="550069" y="528638"/>
                  </a:lnTo>
                  <a:lnTo>
                    <a:pt x="547688" y="569119"/>
                  </a:lnTo>
                  <a:lnTo>
                    <a:pt x="538163" y="604838"/>
                  </a:lnTo>
                  <a:lnTo>
                    <a:pt x="523875" y="633413"/>
                  </a:lnTo>
                  <a:lnTo>
                    <a:pt x="511969" y="645319"/>
                  </a:lnTo>
                  <a:lnTo>
                    <a:pt x="495300" y="650082"/>
                  </a:lnTo>
                  <a:lnTo>
                    <a:pt x="476250" y="647700"/>
                  </a:lnTo>
                  <a:lnTo>
                    <a:pt x="450056" y="638175"/>
                  </a:lnTo>
                  <a:lnTo>
                    <a:pt x="409575" y="609600"/>
                  </a:lnTo>
                  <a:lnTo>
                    <a:pt x="352425" y="564357"/>
                  </a:lnTo>
                  <a:lnTo>
                    <a:pt x="300038" y="511969"/>
                  </a:lnTo>
                  <a:lnTo>
                    <a:pt x="242888" y="445294"/>
                  </a:lnTo>
                  <a:lnTo>
                    <a:pt x="192881" y="381000"/>
                  </a:lnTo>
                  <a:lnTo>
                    <a:pt x="133350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A5B36FB5-CEEE-4762-BF96-F43CA8DD10E0}"/>
                </a:ext>
              </a:extLst>
            </p:cNvPr>
            <p:cNvSpPr/>
            <p:nvPr/>
          </p:nvSpPr>
          <p:spPr>
            <a:xfrm>
              <a:off x="4484688" y="2354263"/>
              <a:ext cx="2632075" cy="568325"/>
            </a:xfrm>
            <a:custGeom>
              <a:avLst/>
              <a:gdLst>
                <a:gd name="connsiteX0" fmla="*/ 1854994 w 2633662"/>
                <a:gd name="connsiteY0" fmla="*/ 323850 h 566738"/>
                <a:gd name="connsiteX1" fmla="*/ 1652587 w 2633662"/>
                <a:gd name="connsiteY1" fmla="*/ 338138 h 566738"/>
                <a:gd name="connsiteX2" fmla="*/ 1433512 w 2633662"/>
                <a:gd name="connsiteY2" fmla="*/ 354807 h 566738"/>
                <a:gd name="connsiteX3" fmla="*/ 1354931 w 2633662"/>
                <a:gd name="connsiteY3" fmla="*/ 361950 h 566738"/>
                <a:gd name="connsiteX4" fmla="*/ 1157287 w 2633662"/>
                <a:gd name="connsiteY4" fmla="*/ 400050 h 566738"/>
                <a:gd name="connsiteX5" fmla="*/ 985837 w 2633662"/>
                <a:gd name="connsiteY5" fmla="*/ 428625 h 566738"/>
                <a:gd name="connsiteX6" fmla="*/ 833437 w 2633662"/>
                <a:gd name="connsiteY6" fmla="*/ 457200 h 566738"/>
                <a:gd name="connsiteX7" fmla="*/ 709612 w 2633662"/>
                <a:gd name="connsiteY7" fmla="*/ 488157 h 566738"/>
                <a:gd name="connsiteX8" fmla="*/ 631031 w 2633662"/>
                <a:gd name="connsiteY8" fmla="*/ 509588 h 566738"/>
                <a:gd name="connsiteX9" fmla="*/ 561975 w 2633662"/>
                <a:gd name="connsiteY9" fmla="*/ 535782 h 566738"/>
                <a:gd name="connsiteX10" fmla="*/ 514350 w 2633662"/>
                <a:gd name="connsiteY10" fmla="*/ 559594 h 566738"/>
                <a:gd name="connsiteX11" fmla="*/ 502444 w 2633662"/>
                <a:gd name="connsiteY11" fmla="*/ 564357 h 566738"/>
                <a:gd name="connsiteX12" fmla="*/ 469106 w 2633662"/>
                <a:gd name="connsiteY12" fmla="*/ 566738 h 566738"/>
                <a:gd name="connsiteX13" fmla="*/ 428625 w 2633662"/>
                <a:gd name="connsiteY13" fmla="*/ 564357 h 566738"/>
                <a:gd name="connsiteX14" fmla="*/ 397669 w 2633662"/>
                <a:gd name="connsiteY14" fmla="*/ 554832 h 566738"/>
                <a:gd name="connsiteX15" fmla="*/ 371475 w 2633662"/>
                <a:gd name="connsiteY15" fmla="*/ 545307 h 566738"/>
                <a:gd name="connsiteX16" fmla="*/ 321469 w 2633662"/>
                <a:gd name="connsiteY16" fmla="*/ 514350 h 566738"/>
                <a:gd name="connsiteX17" fmla="*/ 219075 w 2633662"/>
                <a:gd name="connsiteY17" fmla="*/ 428625 h 566738"/>
                <a:gd name="connsiteX18" fmla="*/ 133350 w 2633662"/>
                <a:gd name="connsiteY18" fmla="*/ 352425 h 566738"/>
                <a:gd name="connsiteX19" fmla="*/ 57150 w 2633662"/>
                <a:gd name="connsiteY19" fmla="*/ 288132 h 566738"/>
                <a:gd name="connsiteX20" fmla="*/ 16669 w 2633662"/>
                <a:gd name="connsiteY20" fmla="*/ 250032 h 566738"/>
                <a:gd name="connsiteX21" fmla="*/ 0 w 2633662"/>
                <a:gd name="connsiteY21" fmla="*/ 219075 h 566738"/>
                <a:gd name="connsiteX22" fmla="*/ 0 w 2633662"/>
                <a:gd name="connsiteY22" fmla="*/ 209550 h 566738"/>
                <a:gd name="connsiteX23" fmla="*/ 2381 w 2633662"/>
                <a:gd name="connsiteY23" fmla="*/ 197644 h 566738"/>
                <a:gd name="connsiteX24" fmla="*/ 14287 w 2633662"/>
                <a:gd name="connsiteY24" fmla="*/ 192882 h 566738"/>
                <a:gd name="connsiteX25" fmla="*/ 40481 w 2633662"/>
                <a:gd name="connsiteY25" fmla="*/ 197644 h 566738"/>
                <a:gd name="connsiteX26" fmla="*/ 80962 w 2633662"/>
                <a:gd name="connsiteY26" fmla="*/ 216694 h 566738"/>
                <a:gd name="connsiteX27" fmla="*/ 159544 w 2633662"/>
                <a:gd name="connsiteY27" fmla="*/ 254794 h 566738"/>
                <a:gd name="connsiteX28" fmla="*/ 219075 w 2633662"/>
                <a:gd name="connsiteY28" fmla="*/ 280988 h 566738"/>
                <a:gd name="connsiteX29" fmla="*/ 290512 w 2633662"/>
                <a:gd name="connsiteY29" fmla="*/ 300038 h 566738"/>
                <a:gd name="connsiteX30" fmla="*/ 373856 w 2633662"/>
                <a:gd name="connsiteY30" fmla="*/ 314325 h 566738"/>
                <a:gd name="connsiteX31" fmla="*/ 476250 w 2633662"/>
                <a:gd name="connsiteY31" fmla="*/ 316707 h 566738"/>
                <a:gd name="connsiteX32" fmla="*/ 645319 w 2633662"/>
                <a:gd name="connsiteY32" fmla="*/ 295275 h 566738"/>
                <a:gd name="connsiteX33" fmla="*/ 823912 w 2633662"/>
                <a:gd name="connsiteY33" fmla="*/ 264319 h 566738"/>
                <a:gd name="connsiteX34" fmla="*/ 1138237 w 2633662"/>
                <a:gd name="connsiteY34" fmla="*/ 200025 h 566738"/>
                <a:gd name="connsiteX35" fmla="*/ 1366837 w 2633662"/>
                <a:gd name="connsiteY35" fmla="*/ 161925 h 566738"/>
                <a:gd name="connsiteX36" fmla="*/ 1552575 w 2633662"/>
                <a:gd name="connsiteY36" fmla="*/ 130969 h 566738"/>
                <a:gd name="connsiteX37" fmla="*/ 1843087 w 2633662"/>
                <a:gd name="connsiteY37" fmla="*/ 85725 h 566738"/>
                <a:gd name="connsiteX38" fmla="*/ 1933575 w 2633662"/>
                <a:gd name="connsiteY38" fmla="*/ 69057 h 566738"/>
                <a:gd name="connsiteX39" fmla="*/ 1964531 w 2633662"/>
                <a:gd name="connsiteY39" fmla="*/ 52388 h 566738"/>
                <a:gd name="connsiteX40" fmla="*/ 2000250 w 2633662"/>
                <a:gd name="connsiteY40" fmla="*/ 33338 h 566738"/>
                <a:gd name="connsiteX41" fmla="*/ 2040731 w 2633662"/>
                <a:gd name="connsiteY41" fmla="*/ 14288 h 566738"/>
                <a:gd name="connsiteX42" fmla="*/ 2081212 w 2633662"/>
                <a:gd name="connsiteY42" fmla="*/ 4763 h 566738"/>
                <a:gd name="connsiteX43" fmla="*/ 2121694 w 2633662"/>
                <a:gd name="connsiteY43" fmla="*/ 0 h 566738"/>
                <a:gd name="connsiteX44" fmla="*/ 2178844 w 2633662"/>
                <a:gd name="connsiteY44" fmla="*/ 4763 h 566738"/>
                <a:gd name="connsiteX45" fmla="*/ 2288381 w 2633662"/>
                <a:gd name="connsiteY45" fmla="*/ 30957 h 566738"/>
                <a:gd name="connsiteX46" fmla="*/ 2447925 w 2633662"/>
                <a:gd name="connsiteY46" fmla="*/ 78582 h 566738"/>
                <a:gd name="connsiteX47" fmla="*/ 2559844 w 2633662"/>
                <a:gd name="connsiteY47" fmla="*/ 114300 h 566738"/>
                <a:gd name="connsiteX48" fmla="*/ 2586037 w 2633662"/>
                <a:gd name="connsiteY48" fmla="*/ 128588 h 566738"/>
                <a:gd name="connsiteX49" fmla="*/ 2612231 w 2633662"/>
                <a:gd name="connsiteY49" fmla="*/ 147638 h 566738"/>
                <a:gd name="connsiteX50" fmla="*/ 2621756 w 2633662"/>
                <a:gd name="connsiteY50" fmla="*/ 159544 h 566738"/>
                <a:gd name="connsiteX51" fmla="*/ 2631281 w 2633662"/>
                <a:gd name="connsiteY51" fmla="*/ 176213 h 566738"/>
                <a:gd name="connsiteX52" fmla="*/ 2633662 w 2633662"/>
                <a:gd name="connsiteY52" fmla="*/ 192882 h 566738"/>
                <a:gd name="connsiteX53" fmla="*/ 2631281 w 2633662"/>
                <a:gd name="connsiteY53" fmla="*/ 207169 h 566738"/>
                <a:gd name="connsiteX54" fmla="*/ 2619375 w 2633662"/>
                <a:gd name="connsiteY54" fmla="*/ 226219 h 566738"/>
                <a:gd name="connsiteX55" fmla="*/ 2590800 w 2633662"/>
                <a:gd name="connsiteY55" fmla="*/ 247650 h 566738"/>
                <a:gd name="connsiteX56" fmla="*/ 2545556 w 2633662"/>
                <a:gd name="connsiteY56" fmla="*/ 266700 h 566738"/>
                <a:gd name="connsiteX57" fmla="*/ 2526506 w 2633662"/>
                <a:gd name="connsiteY57" fmla="*/ 271463 h 566738"/>
                <a:gd name="connsiteX58" fmla="*/ 2452687 w 2633662"/>
                <a:gd name="connsiteY58" fmla="*/ 278607 h 566738"/>
                <a:gd name="connsiteX59" fmla="*/ 2307431 w 2633662"/>
                <a:gd name="connsiteY59" fmla="*/ 290513 h 566738"/>
                <a:gd name="connsiteX60" fmla="*/ 2150269 w 2633662"/>
                <a:gd name="connsiteY60" fmla="*/ 302419 h 566738"/>
                <a:gd name="connsiteX61" fmla="*/ 1854994 w 2633662"/>
                <a:gd name="connsiteY61" fmla="*/ 3238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3662" h="566738">
                  <a:moveTo>
                    <a:pt x="1854994" y="323850"/>
                  </a:moveTo>
                  <a:lnTo>
                    <a:pt x="1652587" y="338138"/>
                  </a:lnTo>
                  <a:lnTo>
                    <a:pt x="1433512" y="354807"/>
                  </a:lnTo>
                  <a:lnTo>
                    <a:pt x="1354931" y="361950"/>
                  </a:lnTo>
                  <a:lnTo>
                    <a:pt x="1157287" y="400050"/>
                  </a:lnTo>
                  <a:lnTo>
                    <a:pt x="985837" y="428625"/>
                  </a:lnTo>
                  <a:lnTo>
                    <a:pt x="833437" y="457200"/>
                  </a:lnTo>
                  <a:lnTo>
                    <a:pt x="709612" y="488157"/>
                  </a:lnTo>
                  <a:lnTo>
                    <a:pt x="631031" y="509588"/>
                  </a:lnTo>
                  <a:lnTo>
                    <a:pt x="561975" y="535782"/>
                  </a:lnTo>
                  <a:lnTo>
                    <a:pt x="514350" y="559594"/>
                  </a:lnTo>
                  <a:lnTo>
                    <a:pt x="502444" y="564357"/>
                  </a:lnTo>
                  <a:lnTo>
                    <a:pt x="469106" y="566738"/>
                  </a:lnTo>
                  <a:lnTo>
                    <a:pt x="428625" y="564357"/>
                  </a:lnTo>
                  <a:lnTo>
                    <a:pt x="397669" y="554832"/>
                  </a:lnTo>
                  <a:lnTo>
                    <a:pt x="371475" y="545307"/>
                  </a:lnTo>
                  <a:lnTo>
                    <a:pt x="321469" y="514350"/>
                  </a:lnTo>
                  <a:lnTo>
                    <a:pt x="219075" y="428625"/>
                  </a:lnTo>
                  <a:lnTo>
                    <a:pt x="133350" y="352425"/>
                  </a:lnTo>
                  <a:lnTo>
                    <a:pt x="57150" y="288132"/>
                  </a:lnTo>
                  <a:lnTo>
                    <a:pt x="16669" y="250032"/>
                  </a:lnTo>
                  <a:lnTo>
                    <a:pt x="0" y="219075"/>
                  </a:lnTo>
                  <a:lnTo>
                    <a:pt x="0" y="209550"/>
                  </a:lnTo>
                  <a:lnTo>
                    <a:pt x="2381" y="197644"/>
                  </a:lnTo>
                  <a:lnTo>
                    <a:pt x="14287" y="192882"/>
                  </a:lnTo>
                  <a:lnTo>
                    <a:pt x="40481" y="197644"/>
                  </a:lnTo>
                  <a:lnTo>
                    <a:pt x="80962" y="216694"/>
                  </a:lnTo>
                  <a:lnTo>
                    <a:pt x="159544" y="254794"/>
                  </a:lnTo>
                  <a:lnTo>
                    <a:pt x="219075" y="280988"/>
                  </a:lnTo>
                  <a:lnTo>
                    <a:pt x="290512" y="300038"/>
                  </a:lnTo>
                  <a:lnTo>
                    <a:pt x="373856" y="314325"/>
                  </a:lnTo>
                  <a:lnTo>
                    <a:pt x="476250" y="316707"/>
                  </a:lnTo>
                  <a:lnTo>
                    <a:pt x="645319" y="295275"/>
                  </a:lnTo>
                  <a:lnTo>
                    <a:pt x="823912" y="264319"/>
                  </a:lnTo>
                  <a:lnTo>
                    <a:pt x="1138237" y="200025"/>
                  </a:lnTo>
                  <a:lnTo>
                    <a:pt x="1366837" y="161925"/>
                  </a:lnTo>
                  <a:lnTo>
                    <a:pt x="1552575" y="130969"/>
                  </a:lnTo>
                  <a:lnTo>
                    <a:pt x="1843087" y="85725"/>
                  </a:lnTo>
                  <a:lnTo>
                    <a:pt x="1933575" y="69057"/>
                  </a:lnTo>
                  <a:lnTo>
                    <a:pt x="1964531" y="52388"/>
                  </a:lnTo>
                  <a:lnTo>
                    <a:pt x="2000250" y="33338"/>
                  </a:lnTo>
                  <a:lnTo>
                    <a:pt x="2040731" y="14288"/>
                  </a:lnTo>
                  <a:lnTo>
                    <a:pt x="2081212" y="4763"/>
                  </a:lnTo>
                  <a:lnTo>
                    <a:pt x="2121694" y="0"/>
                  </a:lnTo>
                  <a:lnTo>
                    <a:pt x="2178844" y="4763"/>
                  </a:lnTo>
                  <a:lnTo>
                    <a:pt x="2288381" y="30957"/>
                  </a:lnTo>
                  <a:lnTo>
                    <a:pt x="2447925" y="78582"/>
                  </a:lnTo>
                  <a:lnTo>
                    <a:pt x="2559844" y="114300"/>
                  </a:lnTo>
                  <a:lnTo>
                    <a:pt x="2586037" y="128588"/>
                  </a:lnTo>
                  <a:lnTo>
                    <a:pt x="2612231" y="147638"/>
                  </a:lnTo>
                  <a:lnTo>
                    <a:pt x="2621756" y="159544"/>
                  </a:lnTo>
                  <a:lnTo>
                    <a:pt x="2631281" y="176213"/>
                  </a:lnTo>
                  <a:lnTo>
                    <a:pt x="2633662" y="192882"/>
                  </a:lnTo>
                  <a:lnTo>
                    <a:pt x="2631281" y="207169"/>
                  </a:lnTo>
                  <a:lnTo>
                    <a:pt x="2619375" y="226219"/>
                  </a:lnTo>
                  <a:lnTo>
                    <a:pt x="2590800" y="247650"/>
                  </a:lnTo>
                  <a:lnTo>
                    <a:pt x="2545556" y="266700"/>
                  </a:lnTo>
                  <a:lnTo>
                    <a:pt x="2526506" y="271463"/>
                  </a:lnTo>
                  <a:lnTo>
                    <a:pt x="2452687" y="278607"/>
                  </a:lnTo>
                  <a:lnTo>
                    <a:pt x="2307431" y="290513"/>
                  </a:lnTo>
                  <a:lnTo>
                    <a:pt x="2150269" y="302419"/>
                  </a:lnTo>
                  <a:lnTo>
                    <a:pt x="18549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B99DEA76-48D6-49D3-8CED-C2EE1CD4BA0C}"/>
                </a:ext>
              </a:extLst>
            </p:cNvPr>
            <p:cNvSpPr/>
            <p:nvPr/>
          </p:nvSpPr>
          <p:spPr>
            <a:xfrm>
              <a:off x="2903538" y="4505325"/>
              <a:ext cx="1439862" cy="1030288"/>
            </a:xfrm>
            <a:custGeom>
              <a:avLst/>
              <a:gdLst>
                <a:gd name="connsiteX0" fmla="*/ 831056 w 1440656"/>
                <a:gd name="connsiteY0" fmla="*/ 288131 h 1031081"/>
                <a:gd name="connsiteX1" fmla="*/ 697706 w 1440656"/>
                <a:gd name="connsiteY1" fmla="*/ 309563 h 1031081"/>
                <a:gd name="connsiteX2" fmla="*/ 557212 w 1440656"/>
                <a:gd name="connsiteY2" fmla="*/ 335756 h 1031081"/>
                <a:gd name="connsiteX3" fmla="*/ 409575 w 1440656"/>
                <a:gd name="connsiteY3" fmla="*/ 361950 h 1031081"/>
                <a:gd name="connsiteX4" fmla="*/ 159544 w 1440656"/>
                <a:gd name="connsiteY4" fmla="*/ 411956 h 1031081"/>
                <a:gd name="connsiteX5" fmla="*/ 50006 w 1440656"/>
                <a:gd name="connsiteY5" fmla="*/ 438150 h 1031081"/>
                <a:gd name="connsiteX6" fmla="*/ 0 w 1440656"/>
                <a:gd name="connsiteY6" fmla="*/ 269081 h 1031081"/>
                <a:gd name="connsiteX7" fmla="*/ 116681 w 1440656"/>
                <a:gd name="connsiteY7" fmla="*/ 252413 h 1031081"/>
                <a:gd name="connsiteX8" fmla="*/ 390525 w 1440656"/>
                <a:gd name="connsiteY8" fmla="*/ 195263 h 1031081"/>
                <a:gd name="connsiteX9" fmla="*/ 688181 w 1440656"/>
                <a:gd name="connsiteY9" fmla="*/ 126206 h 1031081"/>
                <a:gd name="connsiteX10" fmla="*/ 940594 w 1440656"/>
                <a:gd name="connsiteY10" fmla="*/ 66675 h 1031081"/>
                <a:gd name="connsiteX11" fmla="*/ 995362 w 1440656"/>
                <a:gd name="connsiteY11" fmla="*/ 40481 h 1031081"/>
                <a:gd name="connsiteX12" fmla="*/ 1054894 w 1440656"/>
                <a:gd name="connsiteY12" fmla="*/ 9525 h 1031081"/>
                <a:gd name="connsiteX13" fmla="*/ 1078706 w 1440656"/>
                <a:gd name="connsiteY13" fmla="*/ 2381 h 1031081"/>
                <a:gd name="connsiteX14" fmla="*/ 1088231 w 1440656"/>
                <a:gd name="connsiteY14" fmla="*/ 0 h 1031081"/>
                <a:gd name="connsiteX15" fmla="*/ 1121569 w 1440656"/>
                <a:gd name="connsiteY15" fmla="*/ 21431 h 1031081"/>
                <a:gd name="connsiteX16" fmla="*/ 1212056 w 1440656"/>
                <a:gd name="connsiteY16" fmla="*/ 85725 h 1031081"/>
                <a:gd name="connsiteX17" fmla="*/ 1314450 w 1440656"/>
                <a:gd name="connsiteY17" fmla="*/ 161925 h 1031081"/>
                <a:gd name="connsiteX18" fmla="*/ 1402556 w 1440656"/>
                <a:gd name="connsiteY18" fmla="*/ 233363 h 1031081"/>
                <a:gd name="connsiteX19" fmla="*/ 1426369 w 1440656"/>
                <a:gd name="connsiteY19" fmla="*/ 257175 h 1031081"/>
                <a:gd name="connsiteX20" fmla="*/ 1435894 w 1440656"/>
                <a:gd name="connsiteY20" fmla="*/ 269081 h 1031081"/>
                <a:gd name="connsiteX21" fmla="*/ 1440656 w 1440656"/>
                <a:gd name="connsiteY21" fmla="*/ 288131 h 1031081"/>
                <a:gd name="connsiteX22" fmla="*/ 1435894 w 1440656"/>
                <a:gd name="connsiteY22" fmla="*/ 302419 h 1031081"/>
                <a:gd name="connsiteX23" fmla="*/ 1423987 w 1440656"/>
                <a:gd name="connsiteY23" fmla="*/ 323850 h 1031081"/>
                <a:gd name="connsiteX24" fmla="*/ 1395412 w 1440656"/>
                <a:gd name="connsiteY24" fmla="*/ 352425 h 1031081"/>
                <a:gd name="connsiteX25" fmla="*/ 1354931 w 1440656"/>
                <a:gd name="connsiteY25" fmla="*/ 392906 h 1031081"/>
                <a:gd name="connsiteX26" fmla="*/ 1328737 w 1440656"/>
                <a:gd name="connsiteY26" fmla="*/ 471488 h 1031081"/>
                <a:gd name="connsiteX27" fmla="*/ 1290637 w 1440656"/>
                <a:gd name="connsiteY27" fmla="*/ 600075 h 1031081"/>
                <a:gd name="connsiteX28" fmla="*/ 1223962 w 1440656"/>
                <a:gd name="connsiteY28" fmla="*/ 783431 h 1031081"/>
                <a:gd name="connsiteX29" fmla="*/ 1164431 w 1440656"/>
                <a:gd name="connsiteY29" fmla="*/ 940594 h 1031081"/>
                <a:gd name="connsiteX30" fmla="*/ 1123950 w 1440656"/>
                <a:gd name="connsiteY30" fmla="*/ 1026319 h 1031081"/>
                <a:gd name="connsiteX31" fmla="*/ 959644 w 1440656"/>
                <a:gd name="connsiteY31" fmla="*/ 1031081 h 1031081"/>
                <a:gd name="connsiteX32" fmla="*/ 976312 w 1440656"/>
                <a:gd name="connsiteY32" fmla="*/ 828675 h 1031081"/>
                <a:gd name="connsiteX33" fmla="*/ 1000125 w 1440656"/>
                <a:gd name="connsiteY33" fmla="*/ 671513 h 1031081"/>
                <a:gd name="connsiteX34" fmla="*/ 1019175 w 1440656"/>
                <a:gd name="connsiteY34" fmla="*/ 531019 h 1031081"/>
                <a:gd name="connsiteX35" fmla="*/ 1028700 w 1440656"/>
                <a:gd name="connsiteY35" fmla="*/ 442913 h 1031081"/>
                <a:gd name="connsiteX36" fmla="*/ 1038225 w 1440656"/>
                <a:gd name="connsiteY36" fmla="*/ 345281 h 1031081"/>
                <a:gd name="connsiteX37" fmla="*/ 1038225 w 1440656"/>
                <a:gd name="connsiteY37" fmla="*/ 314325 h 1031081"/>
                <a:gd name="connsiteX38" fmla="*/ 1035844 w 1440656"/>
                <a:gd name="connsiteY38" fmla="*/ 297656 h 1031081"/>
                <a:gd name="connsiteX39" fmla="*/ 1033462 w 1440656"/>
                <a:gd name="connsiteY39" fmla="*/ 285750 h 1031081"/>
                <a:gd name="connsiteX40" fmla="*/ 1023937 w 1440656"/>
                <a:gd name="connsiteY40" fmla="*/ 269081 h 1031081"/>
                <a:gd name="connsiteX41" fmla="*/ 1014412 w 1440656"/>
                <a:gd name="connsiteY41" fmla="*/ 264319 h 1031081"/>
                <a:gd name="connsiteX42" fmla="*/ 1002506 w 1440656"/>
                <a:gd name="connsiteY42" fmla="*/ 259556 h 1031081"/>
                <a:gd name="connsiteX43" fmla="*/ 954881 w 1440656"/>
                <a:gd name="connsiteY43" fmla="*/ 266700 h 1031081"/>
                <a:gd name="connsiteX44" fmla="*/ 831056 w 1440656"/>
                <a:gd name="connsiteY44" fmla="*/ 288131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6" h="1031081">
                  <a:moveTo>
                    <a:pt x="831056" y="288131"/>
                  </a:moveTo>
                  <a:lnTo>
                    <a:pt x="697706" y="309563"/>
                  </a:lnTo>
                  <a:lnTo>
                    <a:pt x="557212" y="335756"/>
                  </a:lnTo>
                  <a:lnTo>
                    <a:pt x="409575" y="361950"/>
                  </a:lnTo>
                  <a:lnTo>
                    <a:pt x="159544" y="411956"/>
                  </a:lnTo>
                  <a:lnTo>
                    <a:pt x="50006" y="438150"/>
                  </a:lnTo>
                  <a:lnTo>
                    <a:pt x="0" y="269081"/>
                  </a:lnTo>
                  <a:lnTo>
                    <a:pt x="116681" y="252413"/>
                  </a:lnTo>
                  <a:lnTo>
                    <a:pt x="390525" y="195263"/>
                  </a:lnTo>
                  <a:lnTo>
                    <a:pt x="688181" y="126206"/>
                  </a:lnTo>
                  <a:lnTo>
                    <a:pt x="940594" y="66675"/>
                  </a:lnTo>
                  <a:lnTo>
                    <a:pt x="995362" y="40481"/>
                  </a:lnTo>
                  <a:lnTo>
                    <a:pt x="1054894" y="9525"/>
                  </a:lnTo>
                  <a:lnTo>
                    <a:pt x="1078706" y="2381"/>
                  </a:lnTo>
                  <a:lnTo>
                    <a:pt x="1088231" y="0"/>
                  </a:lnTo>
                  <a:lnTo>
                    <a:pt x="1121569" y="21431"/>
                  </a:lnTo>
                  <a:lnTo>
                    <a:pt x="1212056" y="85725"/>
                  </a:lnTo>
                  <a:lnTo>
                    <a:pt x="1314450" y="161925"/>
                  </a:lnTo>
                  <a:lnTo>
                    <a:pt x="1402556" y="233363"/>
                  </a:lnTo>
                  <a:lnTo>
                    <a:pt x="1426369" y="257175"/>
                  </a:lnTo>
                  <a:lnTo>
                    <a:pt x="1435894" y="269081"/>
                  </a:lnTo>
                  <a:lnTo>
                    <a:pt x="1440656" y="288131"/>
                  </a:lnTo>
                  <a:lnTo>
                    <a:pt x="1435894" y="302419"/>
                  </a:lnTo>
                  <a:lnTo>
                    <a:pt x="1423987" y="323850"/>
                  </a:lnTo>
                  <a:lnTo>
                    <a:pt x="1395412" y="352425"/>
                  </a:lnTo>
                  <a:lnTo>
                    <a:pt x="1354931" y="392906"/>
                  </a:lnTo>
                  <a:lnTo>
                    <a:pt x="1328737" y="471488"/>
                  </a:lnTo>
                  <a:lnTo>
                    <a:pt x="1290637" y="600075"/>
                  </a:lnTo>
                  <a:lnTo>
                    <a:pt x="1223962" y="783431"/>
                  </a:lnTo>
                  <a:lnTo>
                    <a:pt x="1164431" y="940594"/>
                  </a:lnTo>
                  <a:lnTo>
                    <a:pt x="1123950" y="1026319"/>
                  </a:lnTo>
                  <a:lnTo>
                    <a:pt x="959644" y="1031081"/>
                  </a:lnTo>
                  <a:lnTo>
                    <a:pt x="976312" y="828675"/>
                  </a:lnTo>
                  <a:lnTo>
                    <a:pt x="1000125" y="671513"/>
                  </a:lnTo>
                  <a:lnTo>
                    <a:pt x="1019175" y="531019"/>
                  </a:lnTo>
                  <a:lnTo>
                    <a:pt x="1028700" y="442913"/>
                  </a:lnTo>
                  <a:lnTo>
                    <a:pt x="1038225" y="345281"/>
                  </a:lnTo>
                  <a:lnTo>
                    <a:pt x="1038225" y="314325"/>
                  </a:lnTo>
                  <a:lnTo>
                    <a:pt x="1035844" y="297656"/>
                  </a:lnTo>
                  <a:lnTo>
                    <a:pt x="1033462" y="285750"/>
                  </a:lnTo>
                  <a:lnTo>
                    <a:pt x="1023937" y="269081"/>
                  </a:lnTo>
                  <a:lnTo>
                    <a:pt x="1014412" y="264319"/>
                  </a:lnTo>
                  <a:lnTo>
                    <a:pt x="1002506" y="259556"/>
                  </a:lnTo>
                  <a:lnTo>
                    <a:pt x="954881" y="266700"/>
                  </a:lnTo>
                  <a:lnTo>
                    <a:pt x="831056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0EDEA695-4ABF-4068-BB5A-47EE709C26DE}"/>
                </a:ext>
              </a:extLst>
            </p:cNvPr>
            <p:cNvSpPr/>
            <p:nvPr/>
          </p:nvSpPr>
          <p:spPr>
            <a:xfrm>
              <a:off x="3109913" y="5341938"/>
              <a:ext cx="1016000" cy="323850"/>
            </a:xfrm>
            <a:custGeom>
              <a:avLst/>
              <a:gdLst>
                <a:gd name="connsiteX0" fmla="*/ 623887 w 1016793"/>
                <a:gd name="connsiteY0" fmla="*/ 38100 h 323850"/>
                <a:gd name="connsiteX1" fmla="*/ 369093 w 1016793"/>
                <a:gd name="connsiteY1" fmla="*/ 85725 h 323850"/>
                <a:gd name="connsiteX2" fmla="*/ 0 w 1016793"/>
                <a:gd name="connsiteY2" fmla="*/ 157162 h 323850"/>
                <a:gd name="connsiteX3" fmla="*/ 33337 w 1016793"/>
                <a:gd name="connsiteY3" fmla="*/ 323850 h 323850"/>
                <a:gd name="connsiteX4" fmla="*/ 264318 w 1016793"/>
                <a:gd name="connsiteY4" fmla="*/ 304800 h 323850"/>
                <a:gd name="connsiteX5" fmla="*/ 550068 w 1016793"/>
                <a:gd name="connsiteY5" fmla="*/ 278606 h 323850"/>
                <a:gd name="connsiteX6" fmla="*/ 819150 w 1016793"/>
                <a:gd name="connsiteY6" fmla="*/ 259556 h 323850"/>
                <a:gd name="connsiteX7" fmla="*/ 907256 w 1016793"/>
                <a:gd name="connsiteY7" fmla="*/ 254794 h 323850"/>
                <a:gd name="connsiteX8" fmla="*/ 923925 w 1016793"/>
                <a:gd name="connsiteY8" fmla="*/ 247650 h 323850"/>
                <a:gd name="connsiteX9" fmla="*/ 962025 w 1016793"/>
                <a:gd name="connsiteY9" fmla="*/ 226219 h 323850"/>
                <a:gd name="connsiteX10" fmla="*/ 992981 w 1016793"/>
                <a:gd name="connsiteY10" fmla="*/ 204787 h 323850"/>
                <a:gd name="connsiteX11" fmla="*/ 1007268 w 1016793"/>
                <a:gd name="connsiteY11" fmla="*/ 188119 h 323850"/>
                <a:gd name="connsiteX12" fmla="*/ 1014412 w 1016793"/>
                <a:gd name="connsiteY12" fmla="*/ 176212 h 323850"/>
                <a:gd name="connsiteX13" fmla="*/ 1016793 w 1016793"/>
                <a:gd name="connsiteY13" fmla="*/ 164306 h 323850"/>
                <a:gd name="connsiteX14" fmla="*/ 1016793 w 1016793"/>
                <a:gd name="connsiteY14" fmla="*/ 157162 h 323850"/>
                <a:gd name="connsiteX15" fmla="*/ 1007268 w 1016793"/>
                <a:gd name="connsiteY15" fmla="*/ 133350 h 323850"/>
                <a:gd name="connsiteX16" fmla="*/ 995362 w 1016793"/>
                <a:gd name="connsiteY16" fmla="*/ 109537 h 323850"/>
                <a:gd name="connsiteX17" fmla="*/ 981075 w 1016793"/>
                <a:gd name="connsiteY17" fmla="*/ 92869 h 323850"/>
                <a:gd name="connsiteX18" fmla="*/ 947737 w 1016793"/>
                <a:gd name="connsiteY18" fmla="*/ 54769 h 323850"/>
                <a:gd name="connsiteX19" fmla="*/ 790575 w 1016793"/>
                <a:gd name="connsiteY19" fmla="*/ 0 h 323850"/>
                <a:gd name="connsiteX20" fmla="*/ 623887 w 1016793"/>
                <a:gd name="connsiteY20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793" h="323850">
                  <a:moveTo>
                    <a:pt x="623887" y="38100"/>
                  </a:moveTo>
                  <a:lnTo>
                    <a:pt x="369093" y="85725"/>
                  </a:lnTo>
                  <a:lnTo>
                    <a:pt x="0" y="157162"/>
                  </a:lnTo>
                  <a:lnTo>
                    <a:pt x="33337" y="323850"/>
                  </a:lnTo>
                  <a:lnTo>
                    <a:pt x="264318" y="304800"/>
                  </a:lnTo>
                  <a:lnTo>
                    <a:pt x="550068" y="278606"/>
                  </a:lnTo>
                  <a:lnTo>
                    <a:pt x="819150" y="259556"/>
                  </a:lnTo>
                  <a:lnTo>
                    <a:pt x="907256" y="254794"/>
                  </a:lnTo>
                  <a:lnTo>
                    <a:pt x="923925" y="247650"/>
                  </a:lnTo>
                  <a:lnTo>
                    <a:pt x="962025" y="226219"/>
                  </a:lnTo>
                  <a:lnTo>
                    <a:pt x="992981" y="204787"/>
                  </a:lnTo>
                  <a:lnTo>
                    <a:pt x="1007268" y="188119"/>
                  </a:lnTo>
                  <a:lnTo>
                    <a:pt x="1014412" y="176212"/>
                  </a:lnTo>
                  <a:lnTo>
                    <a:pt x="1016793" y="164306"/>
                  </a:lnTo>
                  <a:lnTo>
                    <a:pt x="1016793" y="157162"/>
                  </a:lnTo>
                  <a:lnTo>
                    <a:pt x="1007268" y="133350"/>
                  </a:lnTo>
                  <a:lnTo>
                    <a:pt x="995362" y="109537"/>
                  </a:lnTo>
                  <a:lnTo>
                    <a:pt x="981075" y="92869"/>
                  </a:lnTo>
                  <a:lnTo>
                    <a:pt x="947737" y="54769"/>
                  </a:lnTo>
                  <a:lnTo>
                    <a:pt x="790575" y="0"/>
                  </a:lnTo>
                  <a:lnTo>
                    <a:pt x="623887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2FBBB085-91D1-48F0-BBA0-A7F24FE1BBA7}"/>
                </a:ext>
              </a:extLst>
            </p:cNvPr>
            <p:cNvSpPr/>
            <p:nvPr/>
          </p:nvSpPr>
          <p:spPr>
            <a:xfrm>
              <a:off x="5353050" y="1531938"/>
              <a:ext cx="579438" cy="2027237"/>
            </a:xfrm>
            <a:custGeom>
              <a:avLst/>
              <a:gdLst>
                <a:gd name="connsiteX0" fmla="*/ 261257 w 579664"/>
                <a:gd name="connsiteY0" fmla="*/ 1398815 h 2027465"/>
                <a:gd name="connsiteX1" fmla="*/ 263979 w 579664"/>
                <a:gd name="connsiteY1" fmla="*/ 2027465 h 2027465"/>
                <a:gd name="connsiteX2" fmla="*/ 487136 w 579664"/>
                <a:gd name="connsiteY2" fmla="*/ 1973036 h 2027465"/>
                <a:gd name="connsiteX3" fmla="*/ 489857 w 579664"/>
                <a:gd name="connsiteY3" fmla="*/ 1763486 h 2027465"/>
                <a:gd name="connsiteX4" fmla="*/ 498021 w 579664"/>
                <a:gd name="connsiteY4" fmla="*/ 1540329 h 2027465"/>
                <a:gd name="connsiteX5" fmla="*/ 508907 w 579664"/>
                <a:gd name="connsiteY5" fmla="*/ 1164772 h 2027465"/>
                <a:gd name="connsiteX6" fmla="*/ 506186 w 579664"/>
                <a:gd name="connsiteY6" fmla="*/ 990600 h 2027465"/>
                <a:gd name="connsiteX7" fmla="*/ 508907 w 579664"/>
                <a:gd name="connsiteY7" fmla="*/ 772886 h 2027465"/>
                <a:gd name="connsiteX8" fmla="*/ 508907 w 579664"/>
                <a:gd name="connsiteY8" fmla="*/ 642257 h 2027465"/>
                <a:gd name="connsiteX9" fmla="*/ 508907 w 579664"/>
                <a:gd name="connsiteY9" fmla="*/ 555172 h 2027465"/>
                <a:gd name="connsiteX10" fmla="*/ 511629 w 579664"/>
                <a:gd name="connsiteY10" fmla="*/ 500743 h 2027465"/>
                <a:gd name="connsiteX11" fmla="*/ 519793 w 579664"/>
                <a:gd name="connsiteY11" fmla="*/ 440872 h 2027465"/>
                <a:gd name="connsiteX12" fmla="*/ 547007 w 579664"/>
                <a:gd name="connsiteY12" fmla="*/ 345622 h 2027465"/>
                <a:gd name="connsiteX13" fmla="*/ 566057 w 579664"/>
                <a:gd name="connsiteY13" fmla="*/ 291193 h 2027465"/>
                <a:gd name="connsiteX14" fmla="*/ 579664 w 579664"/>
                <a:gd name="connsiteY14" fmla="*/ 236765 h 2027465"/>
                <a:gd name="connsiteX15" fmla="*/ 579664 w 579664"/>
                <a:gd name="connsiteY15" fmla="*/ 212272 h 2027465"/>
                <a:gd name="connsiteX16" fmla="*/ 579664 w 579664"/>
                <a:gd name="connsiteY16" fmla="*/ 195943 h 2027465"/>
                <a:gd name="connsiteX17" fmla="*/ 574221 w 579664"/>
                <a:gd name="connsiteY17" fmla="*/ 179615 h 2027465"/>
                <a:gd name="connsiteX18" fmla="*/ 555171 w 579664"/>
                <a:gd name="connsiteY18" fmla="*/ 152400 h 2027465"/>
                <a:gd name="connsiteX19" fmla="*/ 538843 w 579664"/>
                <a:gd name="connsiteY19" fmla="*/ 138793 h 2027465"/>
                <a:gd name="connsiteX20" fmla="*/ 519793 w 579664"/>
                <a:gd name="connsiteY20" fmla="*/ 122465 h 2027465"/>
                <a:gd name="connsiteX21" fmla="*/ 489857 w 579664"/>
                <a:gd name="connsiteY21" fmla="*/ 106136 h 2027465"/>
                <a:gd name="connsiteX22" fmla="*/ 451757 w 579664"/>
                <a:gd name="connsiteY22" fmla="*/ 92529 h 2027465"/>
                <a:gd name="connsiteX23" fmla="*/ 383721 w 579664"/>
                <a:gd name="connsiteY23" fmla="*/ 65315 h 2027465"/>
                <a:gd name="connsiteX24" fmla="*/ 280307 w 579664"/>
                <a:gd name="connsiteY24" fmla="*/ 32657 h 2027465"/>
                <a:gd name="connsiteX25" fmla="*/ 185057 w 579664"/>
                <a:gd name="connsiteY25" fmla="*/ 2722 h 2027465"/>
                <a:gd name="connsiteX26" fmla="*/ 149679 w 579664"/>
                <a:gd name="connsiteY26" fmla="*/ 0 h 2027465"/>
                <a:gd name="connsiteX27" fmla="*/ 65314 w 579664"/>
                <a:gd name="connsiteY27" fmla="*/ 0 h 2027465"/>
                <a:gd name="connsiteX28" fmla="*/ 29936 w 579664"/>
                <a:gd name="connsiteY28" fmla="*/ 0 h 2027465"/>
                <a:gd name="connsiteX29" fmla="*/ 16329 w 579664"/>
                <a:gd name="connsiteY29" fmla="*/ 0 h 2027465"/>
                <a:gd name="connsiteX30" fmla="*/ 5443 w 579664"/>
                <a:gd name="connsiteY30" fmla="*/ 0 h 2027465"/>
                <a:gd name="connsiteX31" fmla="*/ 0 w 579664"/>
                <a:gd name="connsiteY31" fmla="*/ 5443 h 2027465"/>
                <a:gd name="connsiteX32" fmla="*/ 5443 w 579664"/>
                <a:gd name="connsiteY32" fmla="*/ 21772 h 2027465"/>
                <a:gd name="connsiteX33" fmla="*/ 32657 w 579664"/>
                <a:gd name="connsiteY33" fmla="*/ 48986 h 2027465"/>
                <a:gd name="connsiteX34" fmla="*/ 100693 w 579664"/>
                <a:gd name="connsiteY34" fmla="*/ 92529 h 2027465"/>
                <a:gd name="connsiteX35" fmla="*/ 149679 w 579664"/>
                <a:gd name="connsiteY35" fmla="*/ 133350 h 2027465"/>
                <a:gd name="connsiteX36" fmla="*/ 193221 w 579664"/>
                <a:gd name="connsiteY36" fmla="*/ 182336 h 2027465"/>
                <a:gd name="connsiteX37" fmla="*/ 217714 w 579664"/>
                <a:gd name="connsiteY37" fmla="*/ 220436 h 2027465"/>
                <a:gd name="connsiteX38" fmla="*/ 228600 w 579664"/>
                <a:gd name="connsiteY38" fmla="*/ 293915 h 2027465"/>
                <a:gd name="connsiteX39" fmla="*/ 239486 w 579664"/>
                <a:gd name="connsiteY39" fmla="*/ 416379 h 2027465"/>
                <a:gd name="connsiteX40" fmla="*/ 239486 w 579664"/>
                <a:gd name="connsiteY40" fmla="*/ 625929 h 2027465"/>
                <a:gd name="connsiteX41" fmla="*/ 242207 w 579664"/>
                <a:gd name="connsiteY41" fmla="*/ 1047750 h 2027465"/>
                <a:gd name="connsiteX42" fmla="*/ 258536 w 579664"/>
                <a:gd name="connsiteY42" fmla="*/ 1219200 h 2027465"/>
                <a:gd name="connsiteX43" fmla="*/ 261257 w 579664"/>
                <a:gd name="connsiteY43" fmla="*/ 1347107 h 2027465"/>
                <a:gd name="connsiteX44" fmla="*/ 261257 w 579664"/>
                <a:gd name="connsiteY44" fmla="*/ 1398815 h 2027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9664" h="2027465">
                  <a:moveTo>
                    <a:pt x="261257" y="1398815"/>
                  </a:moveTo>
                  <a:cubicBezTo>
                    <a:pt x="262164" y="1608365"/>
                    <a:pt x="263072" y="1817915"/>
                    <a:pt x="263979" y="2027465"/>
                  </a:cubicBezTo>
                  <a:lnTo>
                    <a:pt x="487136" y="1973036"/>
                  </a:lnTo>
                  <a:lnTo>
                    <a:pt x="489857" y="1763486"/>
                  </a:lnTo>
                  <a:lnTo>
                    <a:pt x="498021" y="1540329"/>
                  </a:lnTo>
                  <a:lnTo>
                    <a:pt x="508907" y="1164772"/>
                  </a:lnTo>
                  <a:lnTo>
                    <a:pt x="506186" y="990600"/>
                  </a:lnTo>
                  <a:lnTo>
                    <a:pt x="508907" y="772886"/>
                  </a:lnTo>
                  <a:lnTo>
                    <a:pt x="508907" y="642257"/>
                  </a:lnTo>
                  <a:lnTo>
                    <a:pt x="508907" y="555172"/>
                  </a:lnTo>
                  <a:lnTo>
                    <a:pt x="511629" y="500743"/>
                  </a:lnTo>
                  <a:lnTo>
                    <a:pt x="519793" y="440872"/>
                  </a:lnTo>
                  <a:lnTo>
                    <a:pt x="547007" y="345622"/>
                  </a:lnTo>
                  <a:lnTo>
                    <a:pt x="566057" y="291193"/>
                  </a:lnTo>
                  <a:lnTo>
                    <a:pt x="579664" y="236765"/>
                  </a:lnTo>
                  <a:lnTo>
                    <a:pt x="579664" y="212272"/>
                  </a:lnTo>
                  <a:lnTo>
                    <a:pt x="579664" y="195943"/>
                  </a:lnTo>
                  <a:lnTo>
                    <a:pt x="574221" y="179615"/>
                  </a:lnTo>
                  <a:lnTo>
                    <a:pt x="555171" y="152400"/>
                  </a:lnTo>
                  <a:lnTo>
                    <a:pt x="538843" y="138793"/>
                  </a:lnTo>
                  <a:lnTo>
                    <a:pt x="519793" y="122465"/>
                  </a:lnTo>
                  <a:lnTo>
                    <a:pt x="489857" y="106136"/>
                  </a:lnTo>
                  <a:lnTo>
                    <a:pt x="451757" y="92529"/>
                  </a:lnTo>
                  <a:lnTo>
                    <a:pt x="383721" y="65315"/>
                  </a:lnTo>
                  <a:lnTo>
                    <a:pt x="280307" y="32657"/>
                  </a:lnTo>
                  <a:lnTo>
                    <a:pt x="185057" y="2722"/>
                  </a:lnTo>
                  <a:lnTo>
                    <a:pt x="149679" y="0"/>
                  </a:lnTo>
                  <a:lnTo>
                    <a:pt x="65314" y="0"/>
                  </a:lnTo>
                  <a:lnTo>
                    <a:pt x="29936" y="0"/>
                  </a:lnTo>
                  <a:lnTo>
                    <a:pt x="16329" y="0"/>
                  </a:lnTo>
                  <a:lnTo>
                    <a:pt x="5443" y="0"/>
                  </a:lnTo>
                  <a:lnTo>
                    <a:pt x="0" y="5443"/>
                  </a:lnTo>
                  <a:lnTo>
                    <a:pt x="5443" y="21772"/>
                  </a:lnTo>
                  <a:lnTo>
                    <a:pt x="32657" y="48986"/>
                  </a:lnTo>
                  <a:lnTo>
                    <a:pt x="100693" y="92529"/>
                  </a:lnTo>
                  <a:lnTo>
                    <a:pt x="149679" y="133350"/>
                  </a:lnTo>
                  <a:lnTo>
                    <a:pt x="193221" y="182336"/>
                  </a:lnTo>
                  <a:lnTo>
                    <a:pt x="217714" y="220436"/>
                  </a:lnTo>
                  <a:lnTo>
                    <a:pt x="228600" y="293915"/>
                  </a:lnTo>
                  <a:lnTo>
                    <a:pt x="239486" y="416379"/>
                  </a:lnTo>
                  <a:lnTo>
                    <a:pt x="239486" y="625929"/>
                  </a:lnTo>
                  <a:lnTo>
                    <a:pt x="242207" y="1047750"/>
                  </a:lnTo>
                  <a:lnTo>
                    <a:pt x="258536" y="1219200"/>
                  </a:lnTo>
                  <a:lnTo>
                    <a:pt x="261257" y="1347107"/>
                  </a:lnTo>
                  <a:lnTo>
                    <a:pt x="261257" y="13988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550BDC45-D89A-416F-BE40-84D2B0C38E3C}"/>
                </a:ext>
              </a:extLst>
            </p:cNvPr>
            <p:cNvSpPr/>
            <p:nvPr/>
          </p:nvSpPr>
          <p:spPr>
            <a:xfrm>
              <a:off x="4638675" y="3295650"/>
              <a:ext cx="2257425" cy="514350"/>
            </a:xfrm>
            <a:custGeom>
              <a:avLst/>
              <a:gdLst>
                <a:gd name="connsiteX0" fmla="*/ 1612106 w 2257425"/>
                <a:gd name="connsiteY0" fmla="*/ 80963 h 514350"/>
                <a:gd name="connsiteX1" fmla="*/ 1452563 w 2257425"/>
                <a:gd name="connsiteY1" fmla="*/ 100013 h 514350"/>
                <a:gd name="connsiteX2" fmla="*/ 1283494 w 2257425"/>
                <a:gd name="connsiteY2" fmla="*/ 121444 h 514350"/>
                <a:gd name="connsiteX3" fmla="*/ 1173956 w 2257425"/>
                <a:gd name="connsiteY3" fmla="*/ 135731 h 514350"/>
                <a:gd name="connsiteX4" fmla="*/ 952500 w 2257425"/>
                <a:gd name="connsiteY4" fmla="*/ 183356 h 514350"/>
                <a:gd name="connsiteX5" fmla="*/ 859631 w 2257425"/>
                <a:gd name="connsiteY5" fmla="*/ 207169 h 514350"/>
                <a:gd name="connsiteX6" fmla="*/ 762000 w 2257425"/>
                <a:gd name="connsiteY6" fmla="*/ 228600 h 514350"/>
                <a:gd name="connsiteX7" fmla="*/ 597694 w 2257425"/>
                <a:gd name="connsiteY7" fmla="*/ 257175 h 514350"/>
                <a:gd name="connsiteX8" fmla="*/ 416719 w 2257425"/>
                <a:gd name="connsiteY8" fmla="*/ 283369 h 514350"/>
                <a:gd name="connsiteX9" fmla="*/ 354806 w 2257425"/>
                <a:gd name="connsiteY9" fmla="*/ 292894 h 514350"/>
                <a:gd name="connsiteX10" fmla="*/ 295275 w 2257425"/>
                <a:gd name="connsiteY10" fmla="*/ 292894 h 514350"/>
                <a:gd name="connsiteX11" fmla="*/ 238125 w 2257425"/>
                <a:gd name="connsiteY11" fmla="*/ 283369 h 514350"/>
                <a:gd name="connsiteX12" fmla="*/ 147638 w 2257425"/>
                <a:gd name="connsiteY12" fmla="*/ 257175 h 514350"/>
                <a:gd name="connsiteX13" fmla="*/ 57150 w 2257425"/>
                <a:gd name="connsiteY13" fmla="*/ 221456 h 514350"/>
                <a:gd name="connsiteX14" fmla="*/ 23813 w 2257425"/>
                <a:gd name="connsiteY14" fmla="*/ 209550 h 514350"/>
                <a:gd name="connsiteX15" fmla="*/ 7144 w 2257425"/>
                <a:gd name="connsiteY15" fmla="*/ 211931 h 514350"/>
                <a:gd name="connsiteX16" fmla="*/ 0 w 2257425"/>
                <a:gd name="connsiteY16" fmla="*/ 216694 h 514350"/>
                <a:gd name="connsiteX17" fmla="*/ 0 w 2257425"/>
                <a:gd name="connsiteY17" fmla="*/ 233363 h 514350"/>
                <a:gd name="connsiteX18" fmla="*/ 9525 w 2257425"/>
                <a:gd name="connsiteY18" fmla="*/ 257175 h 514350"/>
                <a:gd name="connsiteX19" fmla="*/ 40481 w 2257425"/>
                <a:gd name="connsiteY19" fmla="*/ 288131 h 514350"/>
                <a:gd name="connsiteX20" fmla="*/ 161925 w 2257425"/>
                <a:gd name="connsiteY20" fmla="*/ 369094 h 514350"/>
                <a:gd name="connsiteX21" fmla="*/ 271463 w 2257425"/>
                <a:gd name="connsiteY21" fmla="*/ 435769 h 514350"/>
                <a:gd name="connsiteX22" fmla="*/ 335756 w 2257425"/>
                <a:gd name="connsiteY22" fmla="*/ 471488 h 514350"/>
                <a:gd name="connsiteX23" fmla="*/ 397669 w 2257425"/>
                <a:gd name="connsiteY23" fmla="*/ 497681 h 514350"/>
                <a:gd name="connsiteX24" fmla="*/ 426244 w 2257425"/>
                <a:gd name="connsiteY24" fmla="*/ 504825 h 514350"/>
                <a:gd name="connsiteX25" fmla="*/ 473869 w 2257425"/>
                <a:gd name="connsiteY25" fmla="*/ 514350 h 514350"/>
                <a:gd name="connsiteX26" fmla="*/ 519113 w 2257425"/>
                <a:gd name="connsiteY26" fmla="*/ 511969 h 514350"/>
                <a:gd name="connsiteX27" fmla="*/ 542925 w 2257425"/>
                <a:gd name="connsiteY27" fmla="*/ 500063 h 514350"/>
                <a:gd name="connsiteX28" fmla="*/ 552450 w 2257425"/>
                <a:gd name="connsiteY28" fmla="*/ 490538 h 514350"/>
                <a:gd name="connsiteX29" fmla="*/ 664369 w 2257425"/>
                <a:gd name="connsiteY29" fmla="*/ 450056 h 514350"/>
                <a:gd name="connsiteX30" fmla="*/ 807244 w 2257425"/>
                <a:gd name="connsiteY30" fmla="*/ 404813 h 514350"/>
                <a:gd name="connsiteX31" fmla="*/ 945356 w 2257425"/>
                <a:gd name="connsiteY31" fmla="*/ 369094 h 514350"/>
                <a:gd name="connsiteX32" fmla="*/ 1062038 w 2257425"/>
                <a:gd name="connsiteY32" fmla="*/ 345281 h 514350"/>
                <a:gd name="connsiteX33" fmla="*/ 1197769 w 2257425"/>
                <a:gd name="connsiteY33" fmla="*/ 326231 h 514350"/>
                <a:gd name="connsiteX34" fmla="*/ 1383506 w 2257425"/>
                <a:gd name="connsiteY34" fmla="*/ 311944 h 514350"/>
                <a:gd name="connsiteX35" fmla="*/ 1538288 w 2257425"/>
                <a:gd name="connsiteY35" fmla="*/ 302419 h 514350"/>
                <a:gd name="connsiteX36" fmla="*/ 1735931 w 2257425"/>
                <a:gd name="connsiteY36" fmla="*/ 292894 h 514350"/>
                <a:gd name="connsiteX37" fmla="*/ 1926431 w 2257425"/>
                <a:gd name="connsiteY37" fmla="*/ 290513 h 514350"/>
                <a:gd name="connsiteX38" fmla="*/ 2126456 w 2257425"/>
                <a:gd name="connsiteY38" fmla="*/ 290513 h 514350"/>
                <a:gd name="connsiteX39" fmla="*/ 2176463 w 2257425"/>
                <a:gd name="connsiteY39" fmla="*/ 278606 h 514350"/>
                <a:gd name="connsiteX40" fmla="*/ 2212181 w 2257425"/>
                <a:gd name="connsiteY40" fmla="*/ 264319 h 514350"/>
                <a:gd name="connsiteX41" fmla="*/ 2238375 w 2257425"/>
                <a:gd name="connsiteY41" fmla="*/ 247650 h 514350"/>
                <a:gd name="connsiteX42" fmla="*/ 2247900 w 2257425"/>
                <a:gd name="connsiteY42" fmla="*/ 235744 h 514350"/>
                <a:gd name="connsiteX43" fmla="*/ 2255044 w 2257425"/>
                <a:gd name="connsiteY43" fmla="*/ 219075 h 514350"/>
                <a:gd name="connsiteX44" fmla="*/ 2257425 w 2257425"/>
                <a:gd name="connsiteY44" fmla="*/ 204788 h 514350"/>
                <a:gd name="connsiteX45" fmla="*/ 2252663 w 2257425"/>
                <a:gd name="connsiteY45" fmla="*/ 188119 h 514350"/>
                <a:gd name="connsiteX46" fmla="*/ 2240756 w 2257425"/>
                <a:gd name="connsiteY46" fmla="*/ 169069 h 514350"/>
                <a:gd name="connsiteX47" fmla="*/ 2197894 w 2257425"/>
                <a:gd name="connsiteY47" fmla="*/ 126206 h 514350"/>
                <a:gd name="connsiteX48" fmla="*/ 2178844 w 2257425"/>
                <a:gd name="connsiteY48" fmla="*/ 111919 h 514350"/>
                <a:gd name="connsiteX49" fmla="*/ 2114550 w 2257425"/>
                <a:gd name="connsiteY49" fmla="*/ 85725 h 514350"/>
                <a:gd name="connsiteX50" fmla="*/ 1976438 w 2257425"/>
                <a:gd name="connsiteY50" fmla="*/ 40481 h 514350"/>
                <a:gd name="connsiteX51" fmla="*/ 1852613 w 2257425"/>
                <a:gd name="connsiteY51" fmla="*/ 0 h 514350"/>
                <a:gd name="connsiteX52" fmla="*/ 1845469 w 2257425"/>
                <a:gd name="connsiteY52" fmla="*/ 0 h 514350"/>
                <a:gd name="connsiteX53" fmla="*/ 1824038 w 2257425"/>
                <a:gd name="connsiteY53" fmla="*/ 7144 h 514350"/>
                <a:gd name="connsiteX54" fmla="*/ 1774031 w 2257425"/>
                <a:gd name="connsiteY54" fmla="*/ 30956 h 514350"/>
                <a:gd name="connsiteX55" fmla="*/ 1714500 w 2257425"/>
                <a:gd name="connsiteY55" fmla="*/ 66675 h 514350"/>
                <a:gd name="connsiteX56" fmla="*/ 1612106 w 2257425"/>
                <a:gd name="connsiteY56" fmla="*/ 809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7425" h="514350">
                  <a:moveTo>
                    <a:pt x="1612106" y="80963"/>
                  </a:moveTo>
                  <a:lnTo>
                    <a:pt x="1452563" y="100013"/>
                  </a:lnTo>
                  <a:lnTo>
                    <a:pt x="1283494" y="121444"/>
                  </a:lnTo>
                  <a:lnTo>
                    <a:pt x="1173956" y="135731"/>
                  </a:lnTo>
                  <a:lnTo>
                    <a:pt x="952500" y="183356"/>
                  </a:lnTo>
                  <a:lnTo>
                    <a:pt x="859631" y="207169"/>
                  </a:lnTo>
                  <a:lnTo>
                    <a:pt x="762000" y="228600"/>
                  </a:lnTo>
                  <a:lnTo>
                    <a:pt x="597694" y="257175"/>
                  </a:lnTo>
                  <a:lnTo>
                    <a:pt x="416719" y="283369"/>
                  </a:lnTo>
                  <a:lnTo>
                    <a:pt x="354806" y="292894"/>
                  </a:lnTo>
                  <a:lnTo>
                    <a:pt x="295275" y="292894"/>
                  </a:lnTo>
                  <a:lnTo>
                    <a:pt x="238125" y="283369"/>
                  </a:lnTo>
                  <a:lnTo>
                    <a:pt x="147638" y="257175"/>
                  </a:lnTo>
                  <a:lnTo>
                    <a:pt x="57150" y="221456"/>
                  </a:lnTo>
                  <a:lnTo>
                    <a:pt x="23813" y="209550"/>
                  </a:lnTo>
                  <a:lnTo>
                    <a:pt x="7144" y="211931"/>
                  </a:lnTo>
                  <a:lnTo>
                    <a:pt x="0" y="216694"/>
                  </a:lnTo>
                  <a:lnTo>
                    <a:pt x="0" y="233363"/>
                  </a:lnTo>
                  <a:lnTo>
                    <a:pt x="9525" y="257175"/>
                  </a:lnTo>
                  <a:lnTo>
                    <a:pt x="40481" y="288131"/>
                  </a:lnTo>
                  <a:lnTo>
                    <a:pt x="161925" y="369094"/>
                  </a:lnTo>
                  <a:lnTo>
                    <a:pt x="271463" y="435769"/>
                  </a:lnTo>
                  <a:lnTo>
                    <a:pt x="335756" y="471488"/>
                  </a:lnTo>
                  <a:lnTo>
                    <a:pt x="397669" y="497681"/>
                  </a:lnTo>
                  <a:lnTo>
                    <a:pt x="426244" y="504825"/>
                  </a:lnTo>
                  <a:lnTo>
                    <a:pt x="473869" y="514350"/>
                  </a:lnTo>
                  <a:lnTo>
                    <a:pt x="519113" y="511969"/>
                  </a:lnTo>
                  <a:lnTo>
                    <a:pt x="542925" y="500063"/>
                  </a:lnTo>
                  <a:lnTo>
                    <a:pt x="552450" y="490538"/>
                  </a:lnTo>
                  <a:lnTo>
                    <a:pt x="664369" y="450056"/>
                  </a:lnTo>
                  <a:lnTo>
                    <a:pt x="807244" y="404813"/>
                  </a:lnTo>
                  <a:lnTo>
                    <a:pt x="945356" y="369094"/>
                  </a:lnTo>
                  <a:lnTo>
                    <a:pt x="1062038" y="345281"/>
                  </a:lnTo>
                  <a:lnTo>
                    <a:pt x="1197769" y="326231"/>
                  </a:lnTo>
                  <a:lnTo>
                    <a:pt x="1383506" y="311944"/>
                  </a:lnTo>
                  <a:lnTo>
                    <a:pt x="1538288" y="302419"/>
                  </a:lnTo>
                  <a:lnTo>
                    <a:pt x="1735931" y="292894"/>
                  </a:lnTo>
                  <a:lnTo>
                    <a:pt x="1926431" y="290513"/>
                  </a:lnTo>
                  <a:lnTo>
                    <a:pt x="2126456" y="290513"/>
                  </a:lnTo>
                  <a:lnTo>
                    <a:pt x="2176463" y="278606"/>
                  </a:lnTo>
                  <a:lnTo>
                    <a:pt x="2212181" y="264319"/>
                  </a:lnTo>
                  <a:lnTo>
                    <a:pt x="2238375" y="247650"/>
                  </a:lnTo>
                  <a:lnTo>
                    <a:pt x="2247900" y="235744"/>
                  </a:lnTo>
                  <a:lnTo>
                    <a:pt x="2255044" y="219075"/>
                  </a:lnTo>
                  <a:lnTo>
                    <a:pt x="2257425" y="204788"/>
                  </a:lnTo>
                  <a:lnTo>
                    <a:pt x="2252663" y="188119"/>
                  </a:lnTo>
                  <a:lnTo>
                    <a:pt x="2240756" y="169069"/>
                  </a:lnTo>
                  <a:lnTo>
                    <a:pt x="2197894" y="126206"/>
                  </a:lnTo>
                  <a:lnTo>
                    <a:pt x="2178844" y="111919"/>
                  </a:lnTo>
                  <a:lnTo>
                    <a:pt x="2114550" y="85725"/>
                  </a:lnTo>
                  <a:lnTo>
                    <a:pt x="1976438" y="40481"/>
                  </a:lnTo>
                  <a:lnTo>
                    <a:pt x="1852613" y="0"/>
                  </a:lnTo>
                  <a:lnTo>
                    <a:pt x="1845469" y="0"/>
                  </a:lnTo>
                  <a:lnTo>
                    <a:pt x="1824038" y="7144"/>
                  </a:lnTo>
                  <a:lnTo>
                    <a:pt x="1774031" y="30956"/>
                  </a:lnTo>
                  <a:lnTo>
                    <a:pt x="1714500" y="66675"/>
                  </a:lnTo>
                  <a:lnTo>
                    <a:pt x="1612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F7A31CE8-9467-4EB1-AC1D-134E1D594CEC}"/>
                </a:ext>
              </a:extLst>
            </p:cNvPr>
            <p:cNvSpPr/>
            <p:nvPr/>
          </p:nvSpPr>
          <p:spPr>
            <a:xfrm>
              <a:off x="6615113" y="4808538"/>
              <a:ext cx="768350" cy="815975"/>
            </a:xfrm>
            <a:custGeom>
              <a:avLst/>
              <a:gdLst>
                <a:gd name="connsiteX0" fmla="*/ 252412 w 769143"/>
                <a:gd name="connsiteY0" fmla="*/ 264319 h 816769"/>
                <a:gd name="connsiteX1" fmla="*/ 388143 w 769143"/>
                <a:gd name="connsiteY1" fmla="*/ 416719 h 816769"/>
                <a:gd name="connsiteX2" fmla="*/ 476250 w 769143"/>
                <a:gd name="connsiteY2" fmla="*/ 514350 h 816769"/>
                <a:gd name="connsiteX3" fmla="*/ 545306 w 769143"/>
                <a:gd name="connsiteY3" fmla="*/ 590550 h 816769"/>
                <a:gd name="connsiteX4" fmla="*/ 640556 w 769143"/>
                <a:gd name="connsiteY4" fmla="*/ 676275 h 816769"/>
                <a:gd name="connsiteX5" fmla="*/ 690562 w 769143"/>
                <a:gd name="connsiteY5" fmla="*/ 719137 h 816769"/>
                <a:gd name="connsiteX6" fmla="*/ 714375 w 769143"/>
                <a:gd name="connsiteY6" fmla="*/ 740569 h 816769"/>
                <a:gd name="connsiteX7" fmla="*/ 747712 w 769143"/>
                <a:gd name="connsiteY7" fmla="*/ 771525 h 816769"/>
                <a:gd name="connsiteX8" fmla="*/ 769143 w 769143"/>
                <a:gd name="connsiteY8" fmla="*/ 816769 h 816769"/>
                <a:gd name="connsiteX9" fmla="*/ 80962 w 769143"/>
                <a:gd name="connsiteY9" fmla="*/ 673894 h 816769"/>
                <a:gd name="connsiteX10" fmla="*/ 133350 w 769143"/>
                <a:gd name="connsiteY10" fmla="*/ 676275 h 816769"/>
                <a:gd name="connsiteX11" fmla="*/ 166687 w 769143"/>
                <a:gd name="connsiteY11" fmla="*/ 673894 h 816769"/>
                <a:gd name="connsiteX12" fmla="*/ 188118 w 769143"/>
                <a:gd name="connsiteY12" fmla="*/ 669131 h 816769"/>
                <a:gd name="connsiteX13" fmla="*/ 202406 w 769143"/>
                <a:gd name="connsiteY13" fmla="*/ 659606 h 816769"/>
                <a:gd name="connsiteX14" fmla="*/ 214312 w 769143"/>
                <a:gd name="connsiteY14" fmla="*/ 642937 h 816769"/>
                <a:gd name="connsiteX15" fmla="*/ 214312 w 769143"/>
                <a:gd name="connsiteY15" fmla="*/ 621506 h 816769"/>
                <a:gd name="connsiteX16" fmla="*/ 214312 w 769143"/>
                <a:gd name="connsiteY16" fmla="*/ 607219 h 816769"/>
                <a:gd name="connsiteX17" fmla="*/ 207168 w 769143"/>
                <a:gd name="connsiteY17" fmla="*/ 576262 h 816769"/>
                <a:gd name="connsiteX18" fmla="*/ 188118 w 769143"/>
                <a:gd name="connsiteY18" fmla="*/ 521494 h 816769"/>
                <a:gd name="connsiteX19" fmla="*/ 147637 w 769143"/>
                <a:gd name="connsiteY19" fmla="*/ 416719 h 816769"/>
                <a:gd name="connsiteX20" fmla="*/ 102393 w 769143"/>
                <a:gd name="connsiteY20" fmla="*/ 302419 h 816769"/>
                <a:gd name="connsiteX21" fmla="*/ 23812 w 769143"/>
                <a:gd name="connsiteY21" fmla="*/ 102394 h 816769"/>
                <a:gd name="connsiteX22" fmla="*/ 4762 w 769143"/>
                <a:gd name="connsiteY22" fmla="*/ 52387 h 816769"/>
                <a:gd name="connsiteX23" fmla="*/ 0 w 769143"/>
                <a:gd name="connsiteY23" fmla="*/ 21431 h 816769"/>
                <a:gd name="connsiteX24" fmla="*/ 2381 w 769143"/>
                <a:gd name="connsiteY24" fmla="*/ 4762 h 816769"/>
                <a:gd name="connsiteX25" fmla="*/ 9525 w 769143"/>
                <a:gd name="connsiteY25" fmla="*/ 0 h 816769"/>
                <a:gd name="connsiteX26" fmla="*/ 21431 w 769143"/>
                <a:gd name="connsiteY26" fmla="*/ 2381 h 816769"/>
                <a:gd name="connsiteX27" fmla="*/ 38100 w 769143"/>
                <a:gd name="connsiteY27" fmla="*/ 14287 h 816769"/>
                <a:gd name="connsiteX28" fmla="*/ 92868 w 769143"/>
                <a:gd name="connsiteY28" fmla="*/ 76200 h 816769"/>
                <a:gd name="connsiteX29" fmla="*/ 252412 w 769143"/>
                <a:gd name="connsiteY29" fmla="*/ 2643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9143" h="816769">
                  <a:moveTo>
                    <a:pt x="252412" y="264319"/>
                  </a:moveTo>
                  <a:lnTo>
                    <a:pt x="388143" y="416719"/>
                  </a:lnTo>
                  <a:lnTo>
                    <a:pt x="476250" y="514350"/>
                  </a:lnTo>
                  <a:lnTo>
                    <a:pt x="545306" y="590550"/>
                  </a:lnTo>
                  <a:lnTo>
                    <a:pt x="640556" y="676275"/>
                  </a:lnTo>
                  <a:lnTo>
                    <a:pt x="690562" y="719137"/>
                  </a:lnTo>
                  <a:lnTo>
                    <a:pt x="714375" y="740569"/>
                  </a:lnTo>
                  <a:lnTo>
                    <a:pt x="747712" y="771525"/>
                  </a:lnTo>
                  <a:lnTo>
                    <a:pt x="769143" y="816769"/>
                  </a:lnTo>
                  <a:lnTo>
                    <a:pt x="80962" y="673894"/>
                  </a:lnTo>
                  <a:lnTo>
                    <a:pt x="133350" y="676275"/>
                  </a:lnTo>
                  <a:lnTo>
                    <a:pt x="166687" y="673894"/>
                  </a:lnTo>
                  <a:lnTo>
                    <a:pt x="188118" y="669131"/>
                  </a:lnTo>
                  <a:lnTo>
                    <a:pt x="202406" y="659606"/>
                  </a:lnTo>
                  <a:lnTo>
                    <a:pt x="214312" y="642937"/>
                  </a:lnTo>
                  <a:lnTo>
                    <a:pt x="214312" y="621506"/>
                  </a:lnTo>
                  <a:lnTo>
                    <a:pt x="214312" y="607219"/>
                  </a:lnTo>
                  <a:lnTo>
                    <a:pt x="207168" y="576262"/>
                  </a:lnTo>
                  <a:lnTo>
                    <a:pt x="188118" y="521494"/>
                  </a:lnTo>
                  <a:lnTo>
                    <a:pt x="147637" y="416719"/>
                  </a:lnTo>
                  <a:lnTo>
                    <a:pt x="102393" y="302419"/>
                  </a:lnTo>
                  <a:lnTo>
                    <a:pt x="23812" y="102394"/>
                  </a:lnTo>
                  <a:lnTo>
                    <a:pt x="4762" y="52387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1431" y="2381"/>
                  </a:lnTo>
                  <a:lnTo>
                    <a:pt x="38100" y="14287"/>
                  </a:lnTo>
                  <a:lnTo>
                    <a:pt x="92868" y="76200"/>
                  </a:lnTo>
                  <a:lnTo>
                    <a:pt x="25241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227E9299-74BD-43FC-9914-167D3B3FAB3F}"/>
                </a:ext>
              </a:extLst>
            </p:cNvPr>
            <p:cNvSpPr/>
            <p:nvPr/>
          </p:nvSpPr>
          <p:spPr>
            <a:xfrm>
              <a:off x="5821363" y="4191000"/>
              <a:ext cx="493712" cy="487363"/>
            </a:xfrm>
            <a:custGeom>
              <a:avLst/>
              <a:gdLst>
                <a:gd name="connsiteX0" fmla="*/ 428625 w 492919"/>
                <a:gd name="connsiteY0" fmla="*/ 161925 h 488156"/>
                <a:gd name="connsiteX1" fmla="*/ 366713 w 492919"/>
                <a:gd name="connsiteY1" fmla="*/ 250031 h 488156"/>
                <a:gd name="connsiteX2" fmla="*/ 338138 w 492919"/>
                <a:gd name="connsiteY2" fmla="*/ 292894 h 488156"/>
                <a:gd name="connsiteX3" fmla="*/ 323850 w 492919"/>
                <a:gd name="connsiteY3" fmla="*/ 323850 h 488156"/>
                <a:gd name="connsiteX4" fmla="*/ 316707 w 492919"/>
                <a:gd name="connsiteY4" fmla="*/ 345281 h 488156"/>
                <a:gd name="connsiteX5" fmla="*/ 311944 w 492919"/>
                <a:gd name="connsiteY5" fmla="*/ 369094 h 488156"/>
                <a:gd name="connsiteX6" fmla="*/ 311944 w 492919"/>
                <a:gd name="connsiteY6" fmla="*/ 390525 h 488156"/>
                <a:gd name="connsiteX7" fmla="*/ 302419 w 492919"/>
                <a:gd name="connsiteY7" fmla="*/ 442913 h 488156"/>
                <a:gd name="connsiteX8" fmla="*/ 280988 w 492919"/>
                <a:gd name="connsiteY8" fmla="*/ 488156 h 488156"/>
                <a:gd name="connsiteX9" fmla="*/ 0 w 492919"/>
                <a:gd name="connsiteY9" fmla="*/ 0 h 488156"/>
                <a:gd name="connsiteX10" fmla="*/ 69057 w 492919"/>
                <a:gd name="connsiteY10" fmla="*/ 45244 h 488156"/>
                <a:gd name="connsiteX11" fmla="*/ 100013 w 492919"/>
                <a:gd name="connsiteY11" fmla="*/ 59531 h 488156"/>
                <a:gd name="connsiteX12" fmla="*/ 150019 w 492919"/>
                <a:gd name="connsiteY12" fmla="*/ 76200 h 488156"/>
                <a:gd name="connsiteX13" fmla="*/ 197644 w 492919"/>
                <a:gd name="connsiteY13" fmla="*/ 85725 h 488156"/>
                <a:gd name="connsiteX14" fmla="*/ 245269 w 492919"/>
                <a:gd name="connsiteY14" fmla="*/ 83344 h 488156"/>
                <a:gd name="connsiteX15" fmla="*/ 342900 w 492919"/>
                <a:gd name="connsiteY15" fmla="*/ 64294 h 488156"/>
                <a:gd name="connsiteX16" fmla="*/ 440532 w 492919"/>
                <a:gd name="connsiteY16" fmla="*/ 42863 h 488156"/>
                <a:gd name="connsiteX17" fmla="*/ 461963 w 492919"/>
                <a:gd name="connsiteY17" fmla="*/ 38100 h 488156"/>
                <a:gd name="connsiteX18" fmla="*/ 476250 w 492919"/>
                <a:gd name="connsiteY18" fmla="*/ 35719 h 488156"/>
                <a:gd name="connsiteX19" fmla="*/ 485775 w 492919"/>
                <a:gd name="connsiteY19" fmla="*/ 40481 h 488156"/>
                <a:gd name="connsiteX20" fmla="*/ 490538 w 492919"/>
                <a:gd name="connsiteY20" fmla="*/ 47625 h 488156"/>
                <a:gd name="connsiteX21" fmla="*/ 492919 w 492919"/>
                <a:gd name="connsiteY21" fmla="*/ 69056 h 488156"/>
                <a:gd name="connsiteX22" fmla="*/ 481013 w 492919"/>
                <a:gd name="connsiteY22" fmla="*/ 90488 h 488156"/>
                <a:gd name="connsiteX23" fmla="*/ 428625 w 492919"/>
                <a:gd name="connsiteY23" fmla="*/ 161925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2919" h="488156">
                  <a:moveTo>
                    <a:pt x="428625" y="161925"/>
                  </a:moveTo>
                  <a:lnTo>
                    <a:pt x="366713" y="250031"/>
                  </a:lnTo>
                  <a:lnTo>
                    <a:pt x="338138" y="292894"/>
                  </a:lnTo>
                  <a:lnTo>
                    <a:pt x="323850" y="323850"/>
                  </a:lnTo>
                  <a:lnTo>
                    <a:pt x="316707" y="345281"/>
                  </a:lnTo>
                  <a:lnTo>
                    <a:pt x="311944" y="369094"/>
                  </a:lnTo>
                  <a:lnTo>
                    <a:pt x="311944" y="390525"/>
                  </a:lnTo>
                  <a:lnTo>
                    <a:pt x="302419" y="442913"/>
                  </a:lnTo>
                  <a:lnTo>
                    <a:pt x="280988" y="488156"/>
                  </a:lnTo>
                  <a:lnTo>
                    <a:pt x="0" y="0"/>
                  </a:lnTo>
                  <a:lnTo>
                    <a:pt x="69057" y="45244"/>
                  </a:lnTo>
                  <a:lnTo>
                    <a:pt x="100013" y="59531"/>
                  </a:lnTo>
                  <a:lnTo>
                    <a:pt x="150019" y="76200"/>
                  </a:lnTo>
                  <a:lnTo>
                    <a:pt x="197644" y="85725"/>
                  </a:lnTo>
                  <a:lnTo>
                    <a:pt x="245269" y="83344"/>
                  </a:lnTo>
                  <a:lnTo>
                    <a:pt x="342900" y="64294"/>
                  </a:lnTo>
                  <a:lnTo>
                    <a:pt x="440532" y="42863"/>
                  </a:lnTo>
                  <a:lnTo>
                    <a:pt x="461963" y="38100"/>
                  </a:lnTo>
                  <a:lnTo>
                    <a:pt x="476250" y="35719"/>
                  </a:lnTo>
                  <a:lnTo>
                    <a:pt x="485775" y="40481"/>
                  </a:lnTo>
                  <a:lnTo>
                    <a:pt x="490538" y="47625"/>
                  </a:lnTo>
                  <a:lnTo>
                    <a:pt x="492919" y="69056"/>
                  </a:lnTo>
                  <a:lnTo>
                    <a:pt x="481013" y="90488"/>
                  </a:lnTo>
                  <a:lnTo>
                    <a:pt x="4286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F7744CF-FE11-43BD-963F-C2AA280C20CF}"/>
              </a:ext>
            </a:extLst>
          </p:cNvPr>
          <p:cNvSpPr/>
          <p:nvPr/>
        </p:nvSpPr>
        <p:spPr>
          <a:xfrm>
            <a:off x="4691063" y="1576388"/>
            <a:ext cx="1912937" cy="825500"/>
          </a:xfrm>
          <a:custGeom>
            <a:avLst/>
            <a:gdLst>
              <a:gd name="connsiteX0" fmla="*/ 1200150 w 1912143"/>
              <a:gd name="connsiteY0" fmla="*/ 576262 h 826293"/>
              <a:gd name="connsiteX1" fmla="*/ 1052512 w 1912143"/>
              <a:gd name="connsiteY1" fmla="*/ 616743 h 826293"/>
              <a:gd name="connsiteX2" fmla="*/ 902493 w 1912143"/>
              <a:gd name="connsiteY2" fmla="*/ 654843 h 826293"/>
              <a:gd name="connsiteX3" fmla="*/ 814387 w 1912143"/>
              <a:gd name="connsiteY3" fmla="*/ 688181 h 826293"/>
              <a:gd name="connsiteX4" fmla="*/ 614362 w 1912143"/>
              <a:gd name="connsiteY4" fmla="*/ 731043 h 826293"/>
              <a:gd name="connsiteX5" fmla="*/ 447675 w 1912143"/>
              <a:gd name="connsiteY5" fmla="*/ 762000 h 826293"/>
              <a:gd name="connsiteX6" fmla="*/ 295275 w 1912143"/>
              <a:gd name="connsiteY6" fmla="*/ 788193 h 826293"/>
              <a:gd name="connsiteX7" fmla="*/ 133350 w 1912143"/>
              <a:gd name="connsiteY7" fmla="*/ 814387 h 826293"/>
              <a:gd name="connsiteX8" fmla="*/ 64293 w 1912143"/>
              <a:gd name="connsiteY8" fmla="*/ 826293 h 826293"/>
              <a:gd name="connsiteX9" fmla="*/ 40481 w 1912143"/>
              <a:gd name="connsiteY9" fmla="*/ 826293 h 826293"/>
              <a:gd name="connsiteX10" fmla="*/ 9525 w 1912143"/>
              <a:gd name="connsiteY10" fmla="*/ 821531 h 826293"/>
              <a:gd name="connsiteX11" fmla="*/ 0 w 1912143"/>
              <a:gd name="connsiteY11" fmla="*/ 814387 h 826293"/>
              <a:gd name="connsiteX12" fmla="*/ 2381 w 1912143"/>
              <a:gd name="connsiteY12" fmla="*/ 800100 h 826293"/>
              <a:gd name="connsiteX13" fmla="*/ 11906 w 1912143"/>
              <a:gd name="connsiteY13" fmla="*/ 778668 h 826293"/>
              <a:gd name="connsiteX14" fmla="*/ 26193 w 1912143"/>
              <a:gd name="connsiteY14" fmla="*/ 762000 h 826293"/>
              <a:gd name="connsiteX15" fmla="*/ 90487 w 1912143"/>
              <a:gd name="connsiteY15" fmla="*/ 738187 h 826293"/>
              <a:gd name="connsiteX16" fmla="*/ 328612 w 1912143"/>
              <a:gd name="connsiteY16" fmla="*/ 659606 h 826293"/>
              <a:gd name="connsiteX17" fmla="*/ 628650 w 1912143"/>
              <a:gd name="connsiteY17" fmla="*/ 550068 h 826293"/>
              <a:gd name="connsiteX18" fmla="*/ 883443 w 1912143"/>
              <a:gd name="connsiteY18" fmla="*/ 450056 h 826293"/>
              <a:gd name="connsiteX19" fmla="*/ 1085850 w 1912143"/>
              <a:gd name="connsiteY19" fmla="*/ 359568 h 826293"/>
              <a:gd name="connsiteX20" fmla="*/ 1276350 w 1912143"/>
              <a:gd name="connsiteY20" fmla="*/ 264318 h 826293"/>
              <a:gd name="connsiteX21" fmla="*/ 1338262 w 1912143"/>
              <a:gd name="connsiteY21" fmla="*/ 228600 h 826293"/>
              <a:gd name="connsiteX22" fmla="*/ 1373981 w 1912143"/>
              <a:gd name="connsiteY22" fmla="*/ 204787 h 826293"/>
              <a:gd name="connsiteX23" fmla="*/ 1388268 w 1912143"/>
              <a:gd name="connsiteY23" fmla="*/ 183356 h 826293"/>
              <a:gd name="connsiteX24" fmla="*/ 1388268 w 1912143"/>
              <a:gd name="connsiteY24" fmla="*/ 147637 h 826293"/>
              <a:gd name="connsiteX25" fmla="*/ 1378743 w 1912143"/>
              <a:gd name="connsiteY25" fmla="*/ 116681 h 826293"/>
              <a:gd name="connsiteX26" fmla="*/ 1357312 w 1912143"/>
              <a:gd name="connsiteY26" fmla="*/ 97631 h 826293"/>
              <a:gd name="connsiteX27" fmla="*/ 1309687 w 1912143"/>
              <a:gd name="connsiteY27" fmla="*/ 71437 h 826293"/>
              <a:gd name="connsiteX28" fmla="*/ 1293018 w 1912143"/>
              <a:gd name="connsiteY28" fmla="*/ 61912 h 826293"/>
              <a:gd name="connsiteX29" fmla="*/ 1281112 w 1912143"/>
              <a:gd name="connsiteY29" fmla="*/ 50006 h 826293"/>
              <a:gd name="connsiteX30" fmla="*/ 1281112 w 1912143"/>
              <a:gd name="connsiteY30" fmla="*/ 33337 h 826293"/>
              <a:gd name="connsiteX31" fmla="*/ 1285875 w 1912143"/>
              <a:gd name="connsiteY31" fmla="*/ 23812 h 826293"/>
              <a:gd name="connsiteX32" fmla="*/ 1302543 w 1912143"/>
              <a:gd name="connsiteY32" fmla="*/ 11906 h 826293"/>
              <a:gd name="connsiteX33" fmla="*/ 1338262 w 1912143"/>
              <a:gd name="connsiteY33" fmla="*/ 2381 h 826293"/>
              <a:gd name="connsiteX34" fmla="*/ 1371600 w 1912143"/>
              <a:gd name="connsiteY34" fmla="*/ 0 h 826293"/>
              <a:gd name="connsiteX35" fmla="*/ 1423987 w 1912143"/>
              <a:gd name="connsiteY35" fmla="*/ 7143 h 826293"/>
              <a:gd name="connsiteX36" fmla="*/ 1500187 w 1912143"/>
              <a:gd name="connsiteY36" fmla="*/ 30956 h 826293"/>
              <a:gd name="connsiteX37" fmla="*/ 1588293 w 1912143"/>
              <a:gd name="connsiteY37" fmla="*/ 66675 h 826293"/>
              <a:gd name="connsiteX38" fmla="*/ 1674018 w 1912143"/>
              <a:gd name="connsiteY38" fmla="*/ 95250 h 826293"/>
              <a:gd name="connsiteX39" fmla="*/ 1752600 w 1912143"/>
              <a:gd name="connsiteY39" fmla="*/ 133350 h 826293"/>
              <a:gd name="connsiteX40" fmla="*/ 1814512 w 1912143"/>
              <a:gd name="connsiteY40" fmla="*/ 171450 h 826293"/>
              <a:gd name="connsiteX41" fmla="*/ 1869281 w 1912143"/>
              <a:gd name="connsiteY41" fmla="*/ 207168 h 826293"/>
              <a:gd name="connsiteX42" fmla="*/ 1897856 w 1912143"/>
              <a:gd name="connsiteY42" fmla="*/ 233362 h 826293"/>
              <a:gd name="connsiteX43" fmla="*/ 1909762 w 1912143"/>
              <a:gd name="connsiteY43" fmla="*/ 257175 h 826293"/>
              <a:gd name="connsiteX44" fmla="*/ 1912143 w 1912143"/>
              <a:gd name="connsiteY44" fmla="*/ 280987 h 826293"/>
              <a:gd name="connsiteX45" fmla="*/ 1902618 w 1912143"/>
              <a:gd name="connsiteY45" fmla="*/ 302418 h 826293"/>
              <a:gd name="connsiteX46" fmla="*/ 1869281 w 1912143"/>
              <a:gd name="connsiteY46" fmla="*/ 319087 h 826293"/>
              <a:gd name="connsiteX47" fmla="*/ 1752600 w 1912143"/>
              <a:gd name="connsiteY47" fmla="*/ 357187 h 826293"/>
              <a:gd name="connsiteX48" fmla="*/ 1666875 w 1912143"/>
              <a:gd name="connsiteY48" fmla="*/ 400050 h 826293"/>
              <a:gd name="connsiteX49" fmla="*/ 1509712 w 1912143"/>
              <a:gd name="connsiteY49" fmla="*/ 471487 h 826293"/>
              <a:gd name="connsiteX50" fmla="*/ 1200150 w 1912143"/>
              <a:gd name="connsiteY50" fmla="*/ 576262 h 82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12143" h="826293">
                <a:moveTo>
                  <a:pt x="1200150" y="576262"/>
                </a:moveTo>
                <a:lnTo>
                  <a:pt x="1052512" y="616743"/>
                </a:lnTo>
                <a:lnTo>
                  <a:pt x="902493" y="654843"/>
                </a:lnTo>
                <a:lnTo>
                  <a:pt x="814387" y="688181"/>
                </a:lnTo>
                <a:lnTo>
                  <a:pt x="614362" y="731043"/>
                </a:lnTo>
                <a:lnTo>
                  <a:pt x="447675" y="762000"/>
                </a:lnTo>
                <a:lnTo>
                  <a:pt x="295275" y="788193"/>
                </a:lnTo>
                <a:lnTo>
                  <a:pt x="133350" y="814387"/>
                </a:lnTo>
                <a:lnTo>
                  <a:pt x="64293" y="826293"/>
                </a:lnTo>
                <a:lnTo>
                  <a:pt x="40481" y="826293"/>
                </a:lnTo>
                <a:lnTo>
                  <a:pt x="9525" y="821531"/>
                </a:lnTo>
                <a:lnTo>
                  <a:pt x="0" y="814387"/>
                </a:lnTo>
                <a:lnTo>
                  <a:pt x="2381" y="800100"/>
                </a:lnTo>
                <a:lnTo>
                  <a:pt x="11906" y="778668"/>
                </a:lnTo>
                <a:lnTo>
                  <a:pt x="26193" y="762000"/>
                </a:lnTo>
                <a:lnTo>
                  <a:pt x="90487" y="738187"/>
                </a:lnTo>
                <a:lnTo>
                  <a:pt x="328612" y="659606"/>
                </a:lnTo>
                <a:lnTo>
                  <a:pt x="628650" y="550068"/>
                </a:lnTo>
                <a:lnTo>
                  <a:pt x="883443" y="450056"/>
                </a:lnTo>
                <a:lnTo>
                  <a:pt x="1085850" y="359568"/>
                </a:lnTo>
                <a:lnTo>
                  <a:pt x="1276350" y="264318"/>
                </a:lnTo>
                <a:lnTo>
                  <a:pt x="1338262" y="228600"/>
                </a:lnTo>
                <a:lnTo>
                  <a:pt x="1373981" y="204787"/>
                </a:lnTo>
                <a:lnTo>
                  <a:pt x="1388268" y="183356"/>
                </a:lnTo>
                <a:lnTo>
                  <a:pt x="1388268" y="147637"/>
                </a:lnTo>
                <a:lnTo>
                  <a:pt x="1378743" y="116681"/>
                </a:lnTo>
                <a:lnTo>
                  <a:pt x="1357312" y="97631"/>
                </a:lnTo>
                <a:lnTo>
                  <a:pt x="1309687" y="71437"/>
                </a:lnTo>
                <a:lnTo>
                  <a:pt x="1293018" y="61912"/>
                </a:lnTo>
                <a:lnTo>
                  <a:pt x="1281112" y="50006"/>
                </a:lnTo>
                <a:lnTo>
                  <a:pt x="1281112" y="33337"/>
                </a:lnTo>
                <a:lnTo>
                  <a:pt x="1285875" y="23812"/>
                </a:lnTo>
                <a:lnTo>
                  <a:pt x="1302543" y="11906"/>
                </a:lnTo>
                <a:lnTo>
                  <a:pt x="1338262" y="2381"/>
                </a:lnTo>
                <a:lnTo>
                  <a:pt x="1371600" y="0"/>
                </a:lnTo>
                <a:lnTo>
                  <a:pt x="1423987" y="7143"/>
                </a:lnTo>
                <a:lnTo>
                  <a:pt x="1500187" y="30956"/>
                </a:lnTo>
                <a:lnTo>
                  <a:pt x="1588293" y="66675"/>
                </a:lnTo>
                <a:lnTo>
                  <a:pt x="1674018" y="95250"/>
                </a:lnTo>
                <a:lnTo>
                  <a:pt x="1752600" y="133350"/>
                </a:lnTo>
                <a:lnTo>
                  <a:pt x="1814512" y="171450"/>
                </a:lnTo>
                <a:lnTo>
                  <a:pt x="1869281" y="207168"/>
                </a:lnTo>
                <a:lnTo>
                  <a:pt x="1897856" y="233362"/>
                </a:lnTo>
                <a:lnTo>
                  <a:pt x="1909762" y="257175"/>
                </a:lnTo>
                <a:lnTo>
                  <a:pt x="1912143" y="280987"/>
                </a:lnTo>
                <a:lnTo>
                  <a:pt x="1902618" y="302418"/>
                </a:lnTo>
                <a:lnTo>
                  <a:pt x="1869281" y="319087"/>
                </a:lnTo>
                <a:lnTo>
                  <a:pt x="1752600" y="357187"/>
                </a:lnTo>
                <a:lnTo>
                  <a:pt x="1666875" y="400050"/>
                </a:lnTo>
                <a:lnTo>
                  <a:pt x="1509712" y="471487"/>
                </a:lnTo>
                <a:lnTo>
                  <a:pt x="1200150" y="576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625E7B4-CBB9-491E-919C-5D3EDF5AC8ED}"/>
              </a:ext>
            </a:extLst>
          </p:cNvPr>
          <p:cNvSpPr/>
          <p:nvPr/>
        </p:nvSpPr>
        <p:spPr>
          <a:xfrm rot="16200000">
            <a:off x="4652963" y="2968625"/>
            <a:ext cx="2185987" cy="588963"/>
          </a:xfrm>
          <a:custGeom>
            <a:avLst/>
            <a:gdLst>
              <a:gd name="connsiteX0" fmla="*/ 404813 w 2185988"/>
              <a:gd name="connsiteY0" fmla="*/ 457200 h 588168"/>
              <a:gd name="connsiteX1" fmla="*/ 35719 w 2185988"/>
              <a:gd name="connsiteY1" fmla="*/ 457200 h 588168"/>
              <a:gd name="connsiteX2" fmla="*/ 0 w 2185988"/>
              <a:gd name="connsiteY2" fmla="*/ 233362 h 588168"/>
              <a:gd name="connsiteX3" fmla="*/ 488157 w 2185988"/>
              <a:gd name="connsiteY3" fmla="*/ 235743 h 588168"/>
              <a:gd name="connsiteX4" fmla="*/ 1059657 w 2185988"/>
              <a:gd name="connsiteY4" fmla="*/ 247650 h 588168"/>
              <a:gd name="connsiteX5" fmla="*/ 1595438 w 2185988"/>
              <a:gd name="connsiteY5" fmla="*/ 252412 h 588168"/>
              <a:gd name="connsiteX6" fmla="*/ 1666875 w 2185988"/>
              <a:gd name="connsiteY6" fmla="*/ 247650 h 588168"/>
              <a:gd name="connsiteX7" fmla="*/ 1731169 w 2185988"/>
              <a:gd name="connsiteY7" fmla="*/ 238125 h 588168"/>
              <a:gd name="connsiteX8" fmla="*/ 1790700 w 2185988"/>
              <a:gd name="connsiteY8" fmla="*/ 221456 h 588168"/>
              <a:gd name="connsiteX9" fmla="*/ 1864519 w 2185988"/>
              <a:gd name="connsiteY9" fmla="*/ 188118 h 588168"/>
              <a:gd name="connsiteX10" fmla="*/ 1940719 w 2185988"/>
              <a:gd name="connsiteY10" fmla="*/ 142875 h 588168"/>
              <a:gd name="connsiteX11" fmla="*/ 2035969 w 2185988"/>
              <a:gd name="connsiteY11" fmla="*/ 73818 h 588168"/>
              <a:gd name="connsiteX12" fmla="*/ 2121694 w 2185988"/>
              <a:gd name="connsiteY12" fmla="*/ 0 h 588168"/>
              <a:gd name="connsiteX13" fmla="*/ 2185988 w 2185988"/>
              <a:gd name="connsiteY13" fmla="*/ 126206 h 588168"/>
              <a:gd name="connsiteX14" fmla="*/ 2071688 w 2185988"/>
              <a:gd name="connsiteY14" fmla="*/ 214312 h 588168"/>
              <a:gd name="connsiteX15" fmla="*/ 2028825 w 2185988"/>
              <a:gd name="connsiteY15" fmla="*/ 261937 h 588168"/>
              <a:gd name="connsiteX16" fmla="*/ 1990725 w 2185988"/>
              <a:gd name="connsiteY16" fmla="*/ 319087 h 588168"/>
              <a:gd name="connsiteX17" fmla="*/ 1955007 w 2185988"/>
              <a:gd name="connsiteY17" fmla="*/ 373856 h 588168"/>
              <a:gd name="connsiteX18" fmla="*/ 1928813 w 2185988"/>
              <a:gd name="connsiteY18" fmla="*/ 433387 h 588168"/>
              <a:gd name="connsiteX19" fmla="*/ 1907382 w 2185988"/>
              <a:gd name="connsiteY19" fmla="*/ 485775 h 588168"/>
              <a:gd name="connsiteX20" fmla="*/ 1888332 w 2185988"/>
              <a:gd name="connsiteY20" fmla="*/ 523875 h 588168"/>
              <a:gd name="connsiteX21" fmla="*/ 1862138 w 2185988"/>
              <a:gd name="connsiteY21" fmla="*/ 561975 h 588168"/>
              <a:gd name="connsiteX22" fmla="*/ 1833563 w 2185988"/>
              <a:gd name="connsiteY22" fmla="*/ 583406 h 588168"/>
              <a:gd name="connsiteX23" fmla="*/ 1816894 w 2185988"/>
              <a:gd name="connsiteY23" fmla="*/ 588168 h 588168"/>
              <a:gd name="connsiteX24" fmla="*/ 1793082 w 2185988"/>
              <a:gd name="connsiteY24" fmla="*/ 588168 h 588168"/>
              <a:gd name="connsiteX25" fmla="*/ 1757363 w 2185988"/>
              <a:gd name="connsiteY25" fmla="*/ 573881 h 588168"/>
              <a:gd name="connsiteX26" fmla="*/ 1709738 w 2185988"/>
              <a:gd name="connsiteY26" fmla="*/ 540543 h 588168"/>
              <a:gd name="connsiteX27" fmla="*/ 1685925 w 2185988"/>
              <a:gd name="connsiteY27" fmla="*/ 523875 h 588168"/>
              <a:gd name="connsiteX28" fmla="*/ 1659732 w 2185988"/>
              <a:gd name="connsiteY28" fmla="*/ 514350 h 588168"/>
              <a:gd name="connsiteX29" fmla="*/ 1562100 w 2185988"/>
              <a:gd name="connsiteY29" fmla="*/ 504825 h 588168"/>
              <a:gd name="connsiteX30" fmla="*/ 1426369 w 2185988"/>
              <a:gd name="connsiteY30" fmla="*/ 497681 h 588168"/>
              <a:gd name="connsiteX31" fmla="*/ 1254919 w 2185988"/>
              <a:gd name="connsiteY31" fmla="*/ 502443 h 588168"/>
              <a:gd name="connsiteX32" fmla="*/ 1126332 w 2185988"/>
              <a:gd name="connsiteY32" fmla="*/ 497681 h 588168"/>
              <a:gd name="connsiteX33" fmla="*/ 954882 w 2185988"/>
              <a:gd name="connsiteY33" fmla="*/ 478631 h 588168"/>
              <a:gd name="connsiteX34" fmla="*/ 404813 w 2185988"/>
              <a:gd name="connsiteY34" fmla="*/ 457200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85988" h="588168">
                <a:moveTo>
                  <a:pt x="404813" y="457200"/>
                </a:moveTo>
                <a:lnTo>
                  <a:pt x="35719" y="457200"/>
                </a:lnTo>
                <a:lnTo>
                  <a:pt x="0" y="233362"/>
                </a:lnTo>
                <a:lnTo>
                  <a:pt x="488157" y="235743"/>
                </a:lnTo>
                <a:lnTo>
                  <a:pt x="1059657" y="247650"/>
                </a:lnTo>
                <a:lnTo>
                  <a:pt x="1595438" y="252412"/>
                </a:lnTo>
                <a:lnTo>
                  <a:pt x="1666875" y="247650"/>
                </a:lnTo>
                <a:lnTo>
                  <a:pt x="1731169" y="238125"/>
                </a:lnTo>
                <a:lnTo>
                  <a:pt x="1790700" y="221456"/>
                </a:lnTo>
                <a:lnTo>
                  <a:pt x="1864519" y="188118"/>
                </a:lnTo>
                <a:lnTo>
                  <a:pt x="1940719" y="142875"/>
                </a:lnTo>
                <a:lnTo>
                  <a:pt x="2035969" y="73818"/>
                </a:lnTo>
                <a:lnTo>
                  <a:pt x="2121694" y="0"/>
                </a:lnTo>
                <a:lnTo>
                  <a:pt x="2185988" y="126206"/>
                </a:lnTo>
                <a:lnTo>
                  <a:pt x="2071688" y="214312"/>
                </a:lnTo>
                <a:lnTo>
                  <a:pt x="2028825" y="261937"/>
                </a:lnTo>
                <a:lnTo>
                  <a:pt x="1990725" y="319087"/>
                </a:lnTo>
                <a:lnTo>
                  <a:pt x="1955007" y="373856"/>
                </a:lnTo>
                <a:lnTo>
                  <a:pt x="1928813" y="433387"/>
                </a:lnTo>
                <a:lnTo>
                  <a:pt x="1907382" y="485775"/>
                </a:lnTo>
                <a:lnTo>
                  <a:pt x="1888332" y="523875"/>
                </a:lnTo>
                <a:lnTo>
                  <a:pt x="1862138" y="561975"/>
                </a:lnTo>
                <a:lnTo>
                  <a:pt x="1833563" y="583406"/>
                </a:lnTo>
                <a:lnTo>
                  <a:pt x="1816894" y="588168"/>
                </a:lnTo>
                <a:lnTo>
                  <a:pt x="1793082" y="588168"/>
                </a:lnTo>
                <a:lnTo>
                  <a:pt x="1757363" y="573881"/>
                </a:lnTo>
                <a:lnTo>
                  <a:pt x="1709738" y="540543"/>
                </a:lnTo>
                <a:lnTo>
                  <a:pt x="1685925" y="523875"/>
                </a:lnTo>
                <a:lnTo>
                  <a:pt x="1659732" y="514350"/>
                </a:lnTo>
                <a:lnTo>
                  <a:pt x="1562100" y="504825"/>
                </a:lnTo>
                <a:lnTo>
                  <a:pt x="1426369" y="497681"/>
                </a:lnTo>
                <a:lnTo>
                  <a:pt x="1254919" y="502443"/>
                </a:lnTo>
                <a:lnTo>
                  <a:pt x="1126332" y="497681"/>
                </a:lnTo>
                <a:lnTo>
                  <a:pt x="954882" y="478631"/>
                </a:lnTo>
                <a:lnTo>
                  <a:pt x="404813" y="457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0C67C34-1202-4E7C-AFAB-5E8A580130E1}"/>
              </a:ext>
            </a:extLst>
          </p:cNvPr>
          <p:cNvSpPr/>
          <p:nvPr/>
        </p:nvSpPr>
        <p:spPr>
          <a:xfrm>
            <a:off x="5862638" y="3005138"/>
            <a:ext cx="1104900" cy="412750"/>
          </a:xfrm>
          <a:custGeom>
            <a:avLst/>
            <a:gdLst>
              <a:gd name="connsiteX0" fmla="*/ 428625 w 1104900"/>
              <a:gd name="connsiteY0" fmla="*/ 335756 h 411956"/>
              <a:gd name="connsiteX1" fmla="*/ 0 w 1104900"/>
              <a:gd name="connsiteY1" fmla="*/ 411956 h 411956"/>
              <a:gd name="connsiteX2" fmla="*/ 0 w 1104900"/>
              <a:gd name="connsiteY2" fmla="*/ 188118 h 411956"/>
              <a:gd name="connsiteX3" fmla="*/ 171450 w 1104900"/>
              <a:gd name="connsiteY3" fmla="*/ 197643 h 411956"/>
              <a:gd name="connsiteX4" fmla="*/ 202406 w 1104900"/>
              <a:gd name="connsiteY4" fmla="*/ 192881 h 411956"/>
              <a:gd name="connsiteX5" fmla="*/ 359568 w 1104900"/>
              <a:gd name="connsiteY5" fmla="*/ 145256 h 411956"/>
              <a:gd name="connsiteX6" fmla="*/ 526256 w 1104900"/>
              <a:gd name="connsiteY6" fmla="*/ 97631 h 411956"/>
              <a:gd name="connsiteX7" fmla="*/ 626268 w 1104900"/>
              <a:gd name="connsiteY7" fmla="*/ 69056 h 411956"/>
              <a:gd name="connsiteX8" fmla="*/ 652462 w 1104900"/>
              <a:gd name="connsiteY8" fmla="*/ 45243 h 411956"/>
              <a:gd name="connsiteX9" fmla="*/ 676275 w 1104900"/>
              <a:gd name="connsiteY9" fmla="*/ 23812 h 411956"/>
              <a:gd name="connsiteX10" fmla="*/ 711993 w 1104900"/>
              <a:gd name="connsiteY10" fmla="*/ 7143 h 411956"/>
              <a:gd name="connsiteX11" fmla="*/ 740568 w 1104900"/>
              <a:gd name="connsiteY11" fmla="*/ 0 h 411956"/>
              <a:gd name="connsiteX12" fmla="*/ 783431 w 1104900"/>
              <a:gd name="connsiteY12" fmla="*/ 0 h 411956"/>
              <a:gd name="connsiteX13" fmla="*/ 816768 w 1104900"/>
              <a:gd name="connsiteY13" fmla="*/ 2381 h 411956"/>
              <a:gd name="connsiteX14" fmla="*/ 878681 w 1104900"/>
              <a:gd name="connsiteY14" fmla="*/ 14287 h 411956"/>
              <a:gd name="connsiteX15" fmla="*/ 933450 w 1104900"/>
              <a:gd name="connsiteY15" fmla="*/ 30956 h 411956"/>
              <a:gd name="connsiteX16" fmla="*/ 983456 w 1104900"/>
              <a:gd name="connsiteY16" fmla="*/ 54768 h 411956"/>
              <a:gd name="connsiteX17" fmla="*/ 1035843 w 1104900"/>
              <a:gd name="connsiteY17" fmla="*/ 80962 h 411956"/>
              <a:gd name="connsiteX18" fmla="*/ 1064418 w 1104900"/>
              <a:gd name="connsiteY18" fmla="*/ 100012 h 411956"/>
              <a:gd name="connsiteX19" fmla="*/ 1088231 w 1104900"/>
              <a:gd name="connsiteY19" fmla="*/ 119062 h 411956"/>
              <a:gd name="connsiteX20" fmla="*/ 1097756 w 1104900"/>
              <a:gd name="connsiteY20" fmla="*/ 130968 h 411956"/>
              <a:gd name="connsiteX21" fmla="*/ 1102518 w 1104900"/>
              <a:gd name="connsiteY21" fmla="*/ 147637 h 411956"/>
              <a:gd name="connsiteX22" fmla="*/ 1104900 w 1104900"/>
              <a:gd name="connsiteY22" fmla="*/ 161925 h 411956"/>
              <a:gd name="connsiteX23" fmla="*/ 1102518 w 1104900"/>
              <a:gd name="connsiteY23" fmla="*/ 183356 h 411956"/>
              <a:gd name="connsiteX24" fmla="*/ 1083468 w 1104900"/>
              <a:gd name="connsiteY24" fmla="*/ 209550 h 411956"/>
              <a:gd name="connsiteX25" fmla="*/ 1023937 w 1104900"/>
              <a:gd name="connsiteY25" fmla="*/ 269081 h 411956"/>
              <a:gd name="connsiteX26" fmla="*/ 852487 w 1104900"/>
              <a:gd name="connsiteY26" fmla="*/ 283368 h 411956"/>
              <a:gd name="connsiteX27" fmla="*/ 628650 w 1104900"/>
              <a:gd name="connsiteY27" fmla="*/ 309562 h 411956"/>
              <a:gd name="connsiteX28" fmla="*/ 428625 w 1104900"/>
              <a:gd name="connsiteY28" fmla="*/ 335756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04900" h="411956">
                <a:moveTo>
                  <a:pt x="428625" y="335756"/>
                </a:moveTo>
                <a:lnTo>
                  <a:pt x="0" y="411956"/>
                </a:lnTo>
                <a:lnTo>
                  <a:pt x="0" y="188118"/>
                </a:lnTo>
                <a:lnTo>
                  <a:pt x="171450" y="197643"/>
                </a:lnTo>
                <a:lnTo>
                  <a:pt x="202406" y="192881"/>
                </a:lnTo>
                <a:lnTo>
                  <a:pt x="359568" y="145256"/>
                </a:lnTo>
                <a:lnTo>
                  <a:pt x="526256" y="97631"/>
                </a:lnTo>
                <a:lnTo>
                  <a:pt x="626268" y="69056"/>
                </a:lnTo>
                <a:lnTo>
                  <a:pt x="652462" y="45243"/>
                </a:lnTo>
                <a:lnTo>
                  <a:pt x="676275" y="23812"/>
                </a:lnTo>
                <a:lnTo>
                  <a:pt x="711993" y="7143"/>
                </a:lnTo>
                <a:lnTo>
                  <a:pt x="740568" y="0"/>
                </a:lnTo>
                <a:lnTo>
                  <a:pt x="783431" y="0"/>
                </a:lnTo>
                <a:lnTo>
                  <a:pt x="816768" y="2381"/>
                </a:lnTo>
                <a:lnTo>
                  <a:pt x="878681" y="14287"/>
                </a:lnTo>
                <a:lnTo>
                  <a:pt x="933450" y="30956"/>
                </a:lnTo>
                <a:lnTo>
                  <a:pt x="983456" y="54768"/>
                </a:lnTo>
                <a:lnTo>
                  <a:pt x="1035843" y="80962"/>
                </a:lnTo>
                <a:lnTo>
                  <a:pt x="1064418" y="100012"/>
                </a:lnTo>
                <a:lnTo>
                  <a:pt x="1088231" y="119062"/>
                </a:lnTo>
                <a:lnTo>
                  <a:pt x="1097756" y="130968"/>
                </a:lnTo>
                <a:lnTo>
                  <a:pt x="1102518" y="147637"/>
                </a:lnTo>
                <a:lnTo>
                  <a:pt x="1104900" y="161925"/>
                </a:lnTo>
                <a:lnTo>
                  <a:pt x="1102518" y="183356"/>
                </a:lnTo>
                <a:lnTo>
                  <a:pt x="1083468" y="209550"/>
                </a:lnTo>
                <a:lnTo>
                  <a:pt x="1023937" y="269081"/>
                </a:lnTo>
                <a:lnTo>
                  <a:pt x="852487" y="283368"/>
                </a:lnTo>
                <a:lnTo>
                  <a:pt x="628650" y="309562"/>
                </a:lnTo>
                <a:lnTo>
                  <a:pt x="428625" y="3357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570F623-9365-48C1-B7F2-A126F883DA74}"/>
              </a:ext>
            </a:extLst>
          </p:cNvPr>
          <p:cNvSpPr/>
          <p:nvPr/>
        </p:nvSpPr>
        <p:spPr>
          <a:xfrm>
            <a:off x="4610100" y="3173413"/>
            <a:ext cx="536575" cy="1331912"/>
          </a:xfrm>
          <a:custGeom>
            <a:avLst/>
            <a:gdLst>
              <a:gd name="connsiteX0" fmla="*/ 433388 w 535781"/>
              <a:gd name="connsiteY0" fmla="*/ 983457 h 1331119"/>
              <a:gd name="connsiteX1" fmla="*/ 423863 w 535781"/>
              <a:gd name="connsiteY1" fmla="*/ 1295400 h 1331119"/>
              <a:gd name="connsiteX2" fmla="*/ 204788 w 535781"/>
              <a:gd name="connsiteY2" fmla="*/ 1331119 h 1331119"/>
              <a:gd name="connsiteX3" fmla="*/ 204788 w 535781"/>
              <a:gd name="connsiteY3" fmla="*/ 1135857 h 1331119"/>
              <a:gd name="connsiteX4" fmla="*/ 209550 w 535781"/>
              <a:gd name="connsiteY4" fmla="*/ 1004888 h 1331119"/>
              <a:gd name="connsiteX5" fmla="*/ 214313 w 535781"/>
              <a:gd name="connsiteY5" fmla="*/ 914400 h 1331119"/>
              <a:gd name="connsiteX6" fmla="*/ 221456 w 535781"/>
              <a:gd name="connsiteY6" fmla="*/ 819150 h 1331119"/>
              <a:gd name="connsiteX7" fmla="*/ 226219 w 535781"/>
              <a:gd name="connsiteY7" fmla="*/ 738188 h 1331119"/>
              <a:gd name="connsiteX8" fmla="*/ 226219 w 535781"/>
              <a:gd name="connsiteY8" fmla="*/ 552450 h 1331119"/>
              <a:gd name="connsiteX9" fmla="*/ 226219 w 535781"/>
              <a:gd name="connsiteY9" fmla="*/ 419100 h 1331119"/>
              <a:gd name="connsiteX10" fmla="*/ 221456 w 535781"/>
              <a:gd name="connsiteY10" fmla="*/ 333375 h 1331119"/>
              <a:gd name="connsiteX11" fmla="*/ 209550 w 535781"/>
              <a:gd name="connsiteY11" fmla="*/ 273844 h 1331119"/>
              <a:gd name="connsiteX12" fmla="*/ 200025 w 535781"/>
              <a:gd name="connsiteY12" fmla="*/ 226219 h 1331119"/>
              <a:gd name="connsiteX13" fmla="*/ 180975 w 535781"/>
              <a:gd name="connsiteY13" fmla="*/ 188119 h 1331119"/>
              <a:gd name="connsiteX14" fmla="*/ 159544 w 535781"/>
              <a:gd name="connsiteY14" fmla="*/ 164307 h 1331119"/>
              <a:gd name="connsiteX15" fmla="*/ 130969 w 535781"/>
              <a:gd name="connsiteY15" fmla="*/ 135732 h 1331119"/>
              <a:gd name="connsiteX16" fmla="*/ 92869 w 535781"/>
              <a:gd name="connsiteY16" fmla="*/ 107157 h 1331119"/>
              <a:gd name="connsiteX17" fmla="*/ 59531 w 535781"/>
              <a:gd name="connsiteY17" fmla="*/ 90488 h 1331119"/>
              <a:gd name="connsiteX18" fmla="*/ 28575 w 535781"/>
              <a:gd name="connsiteY18" fmla="*/ 80963 h 1331119"/>
              <a:gd name="connsiteX19" fmla="*/ 9525 w 535781"/>
              <a:gd name="connsiteY19" fmla="*/ 73819 h 1331119"/>
              <a:gd name="connsiteX20" fmla="*/ 0 w 535781"/>
              <a:gd name="connsiteY20" fmla="*/ 54769 h 1331119"/>
              <a:gd name="connsiteX21" fmla="*/ 0 w 535781"/>
              <a:gd name="connsiteY21" fmla="*/ 42863 h 1331119"/>
              <a:gd name="connsiteX22" fmla="*/ 11906 w 535781"/>
              <a:gd name="connsiteY22" fmla="*/ 23813 h 1331119"/>
              <a:gd name="connsiteX23" fmla="*/ 45244 w 535781"/>
              <a:gd name="connsiteY23" fmla="*/ 9525 h 1331119"/>
              <a:gd name="connsiteX24" fmla="*/ 109538 w 535781"/>
              <a:gd name="connsiteY24" fmla="*/ 0 h 1331119"/>
              <a:gd name="connsiteX25" fmla="*/ 176213 w 535781"/>
              <a:gd name="connsiteY25" fmla="*/ 4763 h 1331119"/>
              <a:gd name="connsiteX26" fmla="*/ 228600 w 535781"/>
              <a:gd name="connsiteY26" fmla="*/ 16669 h 1331119"/>
              <a:gd name="connsiteX27" fmla="*/ 285750 w 535781"/>
              <a:gd name="connsiteY27" fmla="*/ 40482 h 1331119"/>
              <a:gd name="connsiteX28" fmla="*/ 345281 w 535781"/>
              <a:gd name="connsiteY28" fmla="*/ 69057 h 1331119"/>
              <a:gd name="connsiteX29" fmla="*/ 395288 w 535781"/>
              <a:gd name="connsiteY29" fmla="*/ 95250 h 1331119"/>
              <a:gd name="connsiteX30" fmla="*/ 447675 w 535781"/>
              <a:gd name="connsiteY30" fmla="*/ 133350 h 1331119"/>
              <a:gd name="connsiteX31" fmla="*/ 483394 w 535781"/>
              <a:gd name="connsiteY31" fmla="*/ 161925 h 1331119"/>
              <a:gd name="connsiteX32" fmla="*/ 511969 w 535781"/>
              <a:gd name="connsiteY32" fmla="*/ 202407 h 1331119"/>
              <a:gd name="connsiteX33" fmla="*/ 526256 w 535781"/>
              <a:gd name="connsiteY33" fmla="*/ 235744 h 1331119"/>
              <a:gd name="connsiteX34" fmla="*/ 535781 w 535781"/>
              <a:gd name="connsiteY34" fmla="*/ 266700 h 1331119"/>
              <a:gd name="connsiteX35" fmla="*/ 531019 w 535781"/>
              <a:gd name="connsiteY35" fmla="*/ 292894 h 1331119"/>
              <a:gd name="connsiteX36" fmla="*/ 509588 w 535781"/>
              <a:gd name="connsiteY36" fmla="*/ 335757 h 1331119"/>
              <a:gd name="connsiteX37" fmla="*/ 473869 w 535781"/>
              <a:gd name="connsiteY37" fmla="*/ 397669 h 1331119"/>
              <a:gd name="connsiteX38" fmla="*/ 466725 w 535781"/>
              <a:gd name="connsiteY38" fmla="*/ 452438 h 1331119"/>
              <a:gd name="connsiteX39" fmla="*/ 447675 w 535781"/>
              <a:gd name="connsiteY39" fmla="*/ 692944 h 1331119"/>
              <a:gd name="connsiteX40" fmla="*/ 433388 w 535781"/>
              <a:gd name="connsiteY40" fmla="*/ 983457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35781" h="1331119">
                <a:moveTo>
                  <a:pt x="433388" y="983457"/>
                </a:moveTo>
                <a:lnTo>
                  <a:pt x="423863" y="1295400"/>
                </a:lnTo>
                <a:lnTo>
                  <a:pt x="204788" y="1331119"/>
                </a:lnTo>
                <a:lnTo>
                  <a:pt x="204788" y="1135857"/>
                </a:lnTo>
                <a:lnTo>
                  <a:pt x="209550" y="1004888"/>
                </a:lnTo>
                <a:lnTo>
                  <a:pt x="214313" y="914400"/>
                </a:lnTo>
                <a:lnTo>
                  <a:pt x="221456" y="819150"/>
                </a:lnTo>
                <a:lnTo>
                  <a:pt x="226219" y="738188"/>
                </a:lnTo>
                <a:lnTo>
                  <a:pt x="226219" y="552450"/>
                </a:lnTo>
                <a:lnTo>
                  <a:pt x="226219" y="419100"/>
                </a:lnTo>
                <a:lnTo>
                  <a:pt x="221456" y="333375"/>
                </a:lnTo>
                <a:lnTo>
                  <a:pt x="209550" y="273844"/>
                </a:lnTo>
                <a:lnTo>
                  <a:pt x="200025" y="226219"/>
                </a:lnTo>
                <a:lnTo>
                  <a:pt x="180975" y="188119"/>
                </a:lnTo>
                <a:lnTo>
                  <a:pt x="159544" y="164307"/>
                </a:lnTo>
                <a:lnTo>
                  <a:pt x="130969" y="135732"/>
                </a:lnTo>
                <a:lnTo>
                  <a:pt x="92869" y="107157"/>
                </a:lnTo>
                <a:lnTo>
                  <a:pt x="59531" y="90488"/>
                </a:lnTo>
                <a:lnTo>
                  <a:pt x="28575" y="80963"/>
                </a:lnTo>
                <a:lnTo>
                  <a:pt x="9525" y="73819"/>
                </a:lnTo>
                <a:lnTo>
                  <a:pt x="0" y="54769"/>
                </a:lnTo>
                <a:lnTo>
                  <a:pt x="0" y="42863"/>
                </a:lnTo>
                <a:lnTo>
                  <a:pt x="11906" y="23813"/>
                </a:lnTo>
                <a:lnTo>
                  <a:pt x="45244" y="9525"/>
                </a:lnTo>
                <a:lnTo>
                  <a:pt x="109538" y="0"/>
                </a:lnTo>
                <a:lnTo>
                  <a:pt x="176213" y="4763"/>
                </a:lnTo>
                <a:lnTo>
                  <a:pt x="228600" y="16669"/>
                </a:lnTo>
                <a:lnTo>
                  <a:pt x="285750" y="40482"/>
                </a:lnTo>
                <a:lnTo>
                  <a:pt x="345281" y="69057"/>
                </a:lnTo>
                <a:lnTo>
                  <a:pt x="395288" y="95250"/>
                </a:lnTo>
                <a:lnTo>
                  <a:pt x="447675" y="133350"/>
                </a:lnTo>
                <a:lnTo>
                  <a:pt x="483394" y="161925"/>
                </a:lnTo>
                <a:lnTo>
                  <a:pt x="511969" y="202407"/>
                </a:lnTo>
                <a:lnTo>
                  <a:pt x="526256" y="235744"/>
                </a:lnTo>
                <a:lnTo>
                  <a:pt x="535781" y="266700"/>
                </a:lnTo>
                <a:lnTo>
                  <a:pt x="531019" y="292894"/>
                </a:lnTo>
                <a:lnTo>
                  <a:pt x="509588" y="335757"/>
                </a:lnTo>
                <a:lnTo>
                  <a:pt x="473869" y="397669"/>
                </a:lnTo>
                <a:lnTo>
                  <a:pt x="466725" y="452438"/>
                </a:lnTo>
                <a:lnTo>
                  <a:pt x="447675" y="692944"/>
                </a:lnTo>
                <a:lnTo>
                  <a:pt x="433388" y="9834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E202072-6D6E-4DF3-9384-48E3B5AD675A}"/>
              </a:ext>
            </a:extLst>
          </p:cNvPr>
          <p:cNvSpPr/>
          <p:nvPr/>
        </p:nvSpPr>
        <p:spPr>
          <a:xfrm>
            <a:off x="4248150" y="4164013"/>
            <a:ext cx="2911475" cy="544512"/>
          </a:xfrm>
          <a:custGeom>
            <a:avLst/>
            <a:gdLst>
              <a:gd name="connsiteX0" fmla="*/ 1948543 w 2911929"/>
              <a:gd name="connsiteY0" fmla="*/ 244928 h 544285"/>
              <a:gd name="connsiteX1" fmla="*/ 1709057 w 2911929"/>
              <a:gd name="connsiteY1" fmla="*/ 253093 h 544285"/>
              <a:gd name="connsiteX2" fmla="*/ 1534886 w 2911929"/>
              <a:gd name="connsiteY2" fmla="*/ 272143 h 544285"/>
              <a:gd name="connsiteX3" fmla="*/ 1319893 w 2911929"/>
              <a:gd name="connsiteY3" fmla="*/ 302078 h 544285"/>
              <a:gd name="connsiteX4" fmla="*/ 1077686 w 2911929"/>
              <a:gd name="connsiteY4" fmla="*/ 348343 h 544285"/>
              <a:gd name="connsiteX5" fmla="*/ 857250 w 2911929"/>
              <a:gd name="connsiteY5" fmla="*/ 397328 h 544285"/>
              <a:gd name="connsiteX6" fmla="*/ 650421 w 2911929"/>
              <a:gd name="connsiteY6" fmla="*/ 446314 h 544285"/>
              <a:gd name="connsiteX7" fmla="*/ 468086 w 2911929"/>
              <a:gd name="connsiteY7" fmla="*/ 498021 h 544285"/>
              <a:gd name="connsiteX8" fmla="*/ 351064 w 2911929"/>
              <a:gd name="connsiteY8" fmla="*/ 544285 h 544285"/>
              <a:gd name="connsiteX9" fmla="*/ 293914 w 2911929"/>
              <a:gd name="connsiteY9" fmla="*/ 533400 h 544285"/>
              <a:gd name="connsiteX10" fmla="*/ 228600 w 2911929"/>
              <a:gd name="connsiteY10" fmla="*/ 511628 h 544285"/>
              <a:gd name="connsiteX11" fmla="*/ 166007 w 2911929"/>
              <a:gd name="connsiteY11" fmla="*/ 484414 h 544285"/>
              <a:gd name="connsiteX12" fmla="*/ 122464 w 2911929"/>
              <a:gd name="connsiteY12" fmla="*/ 459921 h 544285"/>
              <a:gd name="connsiteX13" fmla="*/ 95250 w 2911929"/>
              <a:gd name="connsiteY13" fmla="*/ 440871 h 544285"/>
              <a:gd name="connsiteX14" fmla="*/ 68036 w 2911929"/>
              <a:gd name="connsiteY14" fmla="*/ 413657 h 544285"/>
              <a:gd name="connsiteX15" fmla="*/ 40821 w 2911929"/>
              <a:gd name="connsiteY15" fmla="*/ 372835 h 544285"/>
              <a:gd name="connsiteX16" fmla="*/ 19050 w 2911929"/>
              <a:gd name="connsiteY16" fmla="*/ 332014 h 544285"/>
              <a:gd name="connsiteX17" fmla="*/ 2721 w 2911929"/>
              <a:gd name="connsiteY17" fmla="*/ 291193 h 544285"/>
              <a:gd name="connsiteX18" fmla="*/ 0 w 2911929"/>
              <a:gd name="connsiteY18" fmla="*/ 263978 h 544285"/>
              <a:gd name="connsiteX19" fmla="*/ 5443 w 2911929"/>
              <a:gd name="connsiteY19" fmla="*/ 247650 h 544285"/>
              <a:gd name="connsiteX20" fmla="*/ 21771 w 2911929"/>
              <a:gd name="connsiteY20" fmla="*/ 242207 h 544285"/>
              <a:gd name="connsiteX21" fmla="*/ 43543 w 2911929"/>
              <a:gd name="connsiteY21" fmla="*/ 247650 h 544285"/>
              <a:gd name="connsiteX22" fmla="*/ 111579 w 2911929"/>
              <a:gd name="connsiteY22" fmla="*/ 269421 h 544285"/>
              <a:gd name="connsiteX23" fmla="*/ 171450 w 2911929"/>
              <a:gd name="connsiteY23" fmla="*/ 280307 h 544285"/>
              <a:gd name="connsiteX24" fmla="*/ 266700 w 2911929"/>
              <a:gd name="connsiteY24" fmla="*/ 293914 h 544285"/>
              <a:gd name="connsiteX25" fmla="*/ 348343 w 2911929"/>
              <a:gd name="connsiteY25" fmla="*/ 296635 h 544285"/>
              <a:gd name="connsiteX26" fmla="*/ 421821 w 2911929"/>
              <a:gd name="connsiteY26" fmla="*/ 293914 h 544285"/>
              <a:gd name="connsiteX27" fmla="*/ 487136 w 2911929"/>
              <a:gd name="connsiteY27" fmla="*/ 291193 h 544285"/>
              <a:gd name="connsiteX28" fmla="*/ 519793 w 2911929"/>
              <a:gd name="connsiteY28" fmla="*/ 285750 h 544285"/>
              <a:gd name="connsiteX29" fmla="*/ 593271 w 2911929"/>
              <a:gd name="connsiteY29" fmla="*/ 266700 h 544285"/>
              <a:gd name="connsiteX30" fmla="*/ 762000 w 2911929"/>
              <a:gd name="connsiteY30" fmla="*/ 234043 h 544285"/>
              <a:gd name="connsiteX31" fmla="*/ 1091293 w 2911929"/>
              <a:gd name="connsiteY31" fmla="*/ 176893 h 544285"/>
              <a:gd name="connsiteX32" fmla="*/ 1458686 w 2911929"/>
              <a:gd name="connsiteY32" fmla="*/ 108857 h 544285"/>
              <a:gd name="connsiteX33" fmla="*/ 1632857 w 2911929"/>
              <a:gd name="connsiteY33" fmla="*/ 92528 h 544285"/>
              <a:gd name="connsiteX34" fmla="*/ 1744436 w 2911929"/>
              <a:gd name="connsiteY34" fmla="*/ 81643 h 544285"/>
              <a:gd name="connsiteX35" fmla="*/ 1940379 w 2911929"/>
              <a:gd name="connsiteY35" fmla="*/ 70757 h 544285"/>
              <a:gd name="connsiteX36" fmla="*/ 2136321 w 2911929"/>
              <a:gd name="connsiteY36" fmla="*/ 68035 h 544285"/>
              <a:gd name="connsiteX37" fmla="*/ 2348593 w 2911929"/>
              <a:gd name="connsiteY37" fmla="*/ 68035 h 544285"/>
              <a:gd name="connsiteX38" fmla="*/ 2375807 w 2911929"/>
              <a:gd name="connsiteY38" fmla="*/ 51707 h 544285"/>
              <a:gd name="connsiteX39" fmla="*/ 2443843 w 2911929"/>
              <a:gd name="connsiteY39" fmla="*/ 0 h 544285"/>
              <a:gd name="connsiteX40" fmla="*/ 2555421 w 2911929"/>
              <a:gd name="connsiteY40" fmla="*/ 19050 h 544285"/>
              <a:gd name="connsiteX41" fmla="*/ 2661557 w 2911929"/>
              <a:gd name="connsiteY41" fmla="*/ 40821 h 544285"/>
              <a:gd name="connsiteX42" fmla="*/ 2745921 w 2911929"/>
              <a:gd name="connsiteY42" fmla="*/ 59871 h 544285"/>
              <a:gd name="connsiteX43" fmla="*/ 2824843 w 2911929"/>
              <a:gd name="connsiteY43" fmla="*/ 89807 h 544285"/>
              <a:gd name="connsiteX44" fmla="*/ 2865664 w 2911929"/>
              <a:gd name="connsiteY44" fmla="*/ 108857 h 544285"/>
              <a:gd name="connsiteX45" fmla="*/ 2884714 w 2911929"/>
              <a:gd name="connsiteY45" fmla="*/ 127907 h 544285"/>
              <a:gd name="connsiteX46" fmla="*/ 2901043 w 2911929"/>
              <a:gd name="connsiteY46" fmla="*/ 146957 h 544285"/>
              <a:gd name="connsiteX47" fmla="*/ 2909207 w 2911929"/>
              <a:gd name="connsiteY47" fmla="*/ 168728 h 544285"/>
              <a:gd name="connsiteX48" fmla="*/ 2911929 w 2911929"/>
              <a:gd name="connsiteY48" fmla="*/ 195943 h 544285"/>
              <a:gd name="connsiteX49" fmla="*/ 2909207 w 2911929"/>
              <a:gd name="connsiteY49" fmla="*/ 234043 h 544285"/>
              <a:gd name="connsiteX50" fmla="*/ 2898321 w 2911929"/>
              <a:gd name="connsiteY50" fmla="*/ 250371 h 544285"/>
              <a:gd name="connsiteX51" fmla="*/ 2860221 w 2911929"/>
              <a:gd name="connsiteY51" fmla="*/ 272143 h 544285"/>
              <a:gd name="connsiteX52" fmla="*/ 2800350 w 2911929"/>
              <a:gd name="connsiteY52" fmla="*/ 291193 h 544285"/>
              <a:gd name="connsiteX53" fmla="*/ 2762250 w 2911929"/>
              <a:gd name="connsiteY53" fmla="*/ 293914 h 544285"/>
              <a:gd name="connsiteX54" fmla="*/ 2555421 w 2911929"/>
              <a:gd name="connsiteY54" fmla="*/ 280307 h 544285"/>
              <a:gd name="connsiteX55" fmla="*/ 2261507 w 2911929"/>
              <a:gd name="connsiteY55" fmla="*/ 261257 h 544285"/>
              <a:gd name="connsiteX56" fmla="*/ 1948543 w 2911929"/>
              <a:gd name="connsiteY56" fmla="*/ 244928 h 54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911929" h="544285">
                <a:moveTo>
                  <a:pt x="1948543" y="244928"/>
                </a:moveTo>
                <a:lnTo>
                  <a:pt x="1709057" y="253093"/>
                </a:lnTo>
                <a:lnTo>
                  <a:pt x="1534886" y="272143"/>
                </a:lnTo>
                <a:lnTo>
                  <a:pt x="1319893" y="302078"/>
                </a:lnTo>
                <a:lnTo>
                  <a:pt x="1077686" y="348343"/>
                </a:lnTo>
                <a:lnTo>
                  <a:pt x="857250" y="397328"/>
                </a:lnTo>
                <a:lnTo>
                  <a:pt x="650421" y="446314"/>
                </a:lnTo>
                <a:lnTo>
                  <a:pt x="468086" y="498021"/>
                </a:lnTo>
                <a:lnTo>
                  <a:pt x="351064" y="544285"/>
                </a:lnTo>
                <a:lnTo>
                  <a:pt x="293914" y="533400"/>
                </a:lnTo>
                <a:lnTo>
                  <a:pt x="228600" y="511628"/>
                </a:lnTo>
                <a:lnTo>
                  <a:pt x="166007" y="484414"/>
                </a:lnTo>
                <a:lnTo>
                  <a:pt x="122464" y="459921"/>
                </a:lnTo>
                <a:lnTo>
                  <a:pt x="95250" y="440871"/>
                </a:lnTo>
                <a:lnTo>
                  <a:pt x="68036" y="413657"/>
                </a:lnTo>
                <a:lnTo>
                  <a:pt x="40821" y="372835"/>
                </a:lnTo>
                <a:lnTo>
                  <a:pt x="19050" y="332014"/>
                </a:lnTo>
                <a:lnTo>
                  <a:pt x="2721" y="291193"/>
                </a:lnTo>
                <a:lnTo>
                  <a:pt x="0" y="263978"/>
                </a:lnTo>
                <a:lnTo>
                  <a:pt x="5443" y="247650"/>
                </a:lnTo>
                <a:lnTo>
                  <a:pt x="21771" y="242207"/>
                </a:lnTo>
                <a:lnTo>
                  <a:pt x="43543" y="247650"/>
                </a:lnTo>
                <a:lnTo>
                  <a:pt x="111579" y="269421"/>
                </a:lnTo>
                <a:lnTo>
                  <a:pt x="171450" y="280307"/>
                </a:lnTo>
                <a:lnTo>
                  <a:pt x="266700" y="293914"/>
                </a:lnTo>
                <a:lnTo>
                  <a:pt x="348343" y="296635"/>
                </a:lnTo>
                <a:lnTo>
                  <a:pt x="421821" y="293914"/>
                </a:lnTo>
                <a:lnTo>
                  <a:pt x="487136" y="291193"/>
                </a:lnTo>
                <a:lnTo>
                  <a:pt x="519793" y="285750"/>
                </a:lnTo>
                <a:lnTo>
                  <a:pt x="593271" y="266700"/>
                </a:lnTo>
                <a:lnTo>
                  <a:pt x="762000" y="234043"/>
                </a:lnTo>
                <a:lnTo>
                  <a:pt x="1091293" y="176893"/>
                </a:lnTo>
                <a:lnTo>
                  <a:pt x="1458686" y="108857"/>
                </a:lnTo>
                <a:lnTo>
                  <a:pt x="1632857" y="92528"/>
                </a:lnTo>
                <a:lnTo>
                  <a:pt x="1744436" y="81643"/>
                </a:lnTo>
                <a:lnTo>
                  <a:pt x="1940379" y="70757"/>
                </a:lnTo>
                <a:lnTo>
                  <a:pt x="2136321" y="68035"/>
                </a:lnTo>
                <a:lnTo>
                  <a:pt x="2348593" y="68035"/>
                </a:lnTo>
                <a:lnTo>
                  <a:pt x="2375807" y="51707"/>
                </a:lnTo>
                <a:lnTo>
                  <a:pt x="2443843" y="0"/>
                </a:lnTo>
                <a:lnTo>
                  <a:pt x="2555421" y="19050"/>
                </a:lnTo>
                <a:lnTo>
                  <a:pt x="2661557" y="40821"/>
                </a:lnTo>
                <a:lnTo>
                  <a:pt x="2745921" y="59871"/>
                </a:lnTo>
                <a:lnTo>
                  <a:pt x="2824843" y="89807"/>
                </a:lnTo>
                <a:lnTo>
                  <a:pt x="2865664" y="108857"/>
                </a:lnTo>
                <a:lnTo>
                  <a:pt x="2884714" y="127907"/>
                </a:lnTo>
                <a:lnTo>
                  <a:pt x="2901043" y="146957"/>
                </a:lnTo>
                <a:lnTo>
                  <a:pt x="2909207" y="168728"/>
                </a:lnTo>
                <a:lnTo>
                  <a:pt x="2911929" y="195943"/>
                </a:lnTo>
                <a:lnTo>
                  <a:pt x="2909207" y="234043"/>
                </a:lnTo>
                <a:lnTo>
                  <a:pt x="2898321" y="250371"/>
                </a:lnTo>
                <a:lnTo>
                  <a:pt x="2860221" y="272143"/>
                </a:lnTo>
                <a:lnTo>
                  <a:pt x="2800350" y="291193"/>
                </a:lnTo>
                <a:lnTo>
                  <a:pt x="2762250" y="293914"/>
                </a:lnTo>
                <a:lnTo>
                  <a:pt x="2555421" y="280307"/>
                </a:lnTo>
                <a:lnTo>
                  <a:pt x="2261507" y="261257"/>
                </a:lnTo>
                <a:lnTo>
                  <a:pt x="1948543" y="24492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43B6AE4-D3D9-4E00-BDE8-01940EDD39B4}"/>
              </a:ext>
            </a:extLst>
          </p:cNvPr>
          <p:cNvSpPr/>
          <p:nvPr/>
        </p:nvSpPr>
        <p:spPr>
          <a:xfrm>
            <a:off x="2679700" y="1814513"/>
            <a:ext cx="1511300" cy="612775"/>
          </a:xfrm>
          <a:custGeom>
            <a:avLst/>
            <a:gdLst>
              <a:gd name="connsiteX0" fmla="*/ 888207 w 1512094"/>
              <a:gd name="connsiteY0" fmla="*/ 361950 h 611981"/>
              <a:gd name="connsiteX1" fmla="*/ 728663 w 1512094"/>
              <a:gd name="connsiteY1" fmla="*/ 416718 h 611981"/>
              <a:gd name="connsiteX2" fmla="*/ 607219 w 1512094"/>
              <a:gd name="connsiteY2" fmla="*/ 464343 h 611981"/>
              <a:gd name="connsiteX3" fmla="*/ 531019 w 1512094"/>
              <a:gd name="connsiteY3" fmla="*/ 497681 h 611981"/>
              <a:gd name="connsiteX4" fmla="*/ 438150 w 1512094"/>
              <a:gd name="connsiteY4" fmla="*/ 547687 h 611981"/>
              <a:gd name="connsiteX5" fmla="*/ 338138 w 1512094"/>
              <a:gd name="connsiteY5" fmla="*/ 590550 h 611981"/>
              <a:gd name="connsiteX6" fmla="*/ 278607 w 1512094"/>
              <a:gd name="connsiteY6" fmla="*/ 611981 h 611981"/>
              <a:gd name="connsiteX7" fmla="*/ 261938 w 1512094"/>
              <a:gd name="connsiteY7" fmla="*/ 604837 h 611981"/>
              <a:gd name="connsiteX8" fmla="*/ 216694 w 1512094"/>
              <a:gd name="connsiteY8" fmla="*/ 566737 h 611981"/>
              <a:gd name="connsiteX9" fmla="*/ 142875 w 1512094"/>
              <a:gd name="connsiteY9" fmla="*/ 481012 h 611981"/>
              <a:gd name="connsiteX10" fmla="*/ 64294 w 1512094"/>
              <a:gd name="connsiteY10" fmla="*/ 376237 h 611981"/>
              <a:gd name="connsiteX11" fmla="*/ 26194 w 1512094"/>
              <a:gd name="connsiteY11" fmla="*/ 323850 h 611981"/>
              <a:gd name="connsiteX12" fmla="*/ 11907 w 1512094"/>
              <a:gd name="connsiteY12" fmla="*/ 302418 h 611981"/>
              <a:gd name="connsiteX13" fmla="*/ 0 w 1512094"/>
              <a:gd name="connsiteY13" fmla="*/ 266700 h 611981"/>
              <a:gd name="connsiteX14" fmla="*/ 0 w 1512094"/>
              <a:gd name="connsiteY14" fmla="*/ 228600 h 611981"/>
              <a:gd name="connsiteX15" fmla="*/ 2382 w 1512094"/>
              <a:gd name="connsiteY15" fmla="*/ 197643 h 611981"/>
              <a:gd name="connsiteX16" fmla="*/ 16669 w 1512094"/>
              <a:gd name="connsiteY16" fmla="*/ 178593 h 611981"/>
              <a:gd name="connsiteX17" fmla="*/ 42863 w 1512094"/>
              <a:gd name="connsiteY17" fmla="*/ 161925 h 611981"/>
              <a:gd name="connsiteX18" fmla="*/ 59532 w 1512094"/>
              <a:gd name="connsiteY18" fmla="*/ 161925 h 611981"/>
              <a:gd name="connsiteX19" fmla="*/ 88107 w 1512094"/>
              <a:gd name="connsiteY19" fmla="*/ 171450 h 611981"/>
              <a:gd name="connsiteX20" fmla="*/ 123825 w 1512094"/>
              <a:gd name="connsiteY20" fmla="*/ 204787 h 611981"/>
              <a:gd name="connsiteX21" fmla="*/ 157163 w 1512094"/>
              <a:gd name="connsiteY21" fmla="*/ 235743 h 611981"/>
              <a:gd name="connsiteX22" fmla="*/ 192882 w 1512094"/>
              <a:gd name="connsiteY22" fmla="*/ 257175 h 611981"/>
              <a:gd name="connsiteX23" fmla="*/ 238125 w 1512094"/>
              <a:gd name="connsiteY23" fmla="*/ 283368 h 611981"/>
              <a:gd name="connsiteX24" fmla="*/ 280988 w 1512094"/>
              <a:gd name="connsiteY24" fmla="*/ 297656 h 611981"/>
              <a:gd name="connsiteX25" fmla="*/ 321469 w 1512094"/>
              <a:gd name="connsiteY25" fmla="*/ 300037 h 611981"/>
              <a:gd name="connsiteX26" fmla="*/ 373857 w 1512094"/>
              <a:gd name="connsiteY26" fmla="*/ 297656 h 611981"/>
              <a:gd name="connsiteX27" fmla="*/ 450057 w 1512094"/>
              <a:gd name="connsiteY27" fmla="*/ 288131 h 611981"/>
              <a:gd name="connsiteX28" fmla="*/ 526257 w 1512094"/>
              <a:gd name="connsiteY28" fmla="*/ 273843 h 611981"/>
              <a:gd name="connsiteX29" fmla="*/ 640557 w 1512094"/>
              <a:gd name="connsiteY29" fmla="*/ 245268 h 611981"/>
              <a:gd name="connsiteX30" fmla="*/ 809625 w 1512094"/>
              <a:gd name="connsiteY30" fmla="*/ 188118 h 611981"/>
              <a:gd name="connsiteX31" fmla="*/ 962025 w 1512094"/>
              <a:gd name="connsiteY31" fmla="*/ 138112 h 611981"/>
              <a:gd name="connsiteX32" fmla="*/ 1038225 w 1512094"/>
              <a:gd name="connsiteY32" fmla="*/ 104775 h 611981"/>
              <a:gd name="connsiteX33" fmla="*/ 1116807 w 1512094"/>
              <a:gd name="connsiteY33" fmla="*/ 64293 h 611981"/>
              <a:gd name="connsiteX34" fmla="*/ 1143000 w 1512094"/>
              <a:gd name="connsiteY34" fmla="*/ 40481 h 611981"/>
              <a:gd name="connsiteX35" fmla="*/ 1157288 w 1512094"/>
              <a:gd name="connsiteY35" fmla="*/ 21431 h 611981"/>
              <a:gd name="connsiteX36" fmla="*/ 1178719 w 1512094"/>
              <a:gd name="connsiteY36" fmla="*/ 7143 h 611981"/>
              <a:gd name="connsiteX37" fmla="*/ 1207294 w 1512094"/>
              <a:gd name="connsiteY37" fmla="*/ 0 h 611981"/>
              <a:gd name="connsiteX38" fmla="*/ 1245394 w 1512094"/>
              <a:gd name="connsiteY38" fmla="*/ 2381 h 611981"/>
              <a:gd name="connsiteX39" fmla="*/ 1300163 w 1512094"/>
              <a:gd name="connsiteY39" fmla="*/ 19050 h 611981"/>
              <a:gd name="connsiteX40" fmla="*/ 1366838 w 1512094"/>
              <a:gd name="connsiteY40" fmla="*/ 54768 h 611981"/>
              <a:gd name="connsiteX41" fmla="*/ 1443038 w 1512094"/>
              <a:gd name="connsiteY41" fmla="*/ 107156 h 611981"/>
              <a:gd name="connsiteX42" fmla="*/ 1485900 w 1512094"/>
              <a:gd name="connsiteY42" fmla="*/ 142875 h 611981"/>
              <a:gd name="connsiteX43" fmla="*/ 1495425 w 1512094"/>
              <a:gd name="connsiteY43" fmla="*/ 152400 h 611981"/>
              <a:gd name="connsiteX44" fmla="*/ 1509713 w 1512094"/>
              <a:gd name="connsiteY44" fmla="*/ 173831 h 611981"/>
              <a:gd name="connsiteX45" fmla="*/ 1512094 w 1512094"/>
              <a:gd name="connsiteY45" fmla="*/ 197643 h 611981"/>
              <a:gd name="connsiteX46" fmla="*/ 1500188 w 1512094"/>
              <a:gd name="connsiteY46" fmla="*/ 228600 h 611981"/>
              <a:gd name="connsiteX47" fmla="*/ 1464469 w 1512094"/>
              <a:gd name="connsiteY47" fmla="*/ 261937 h 611981"/>
              <a:gd name="connsiteX48" fmla="*/ 1412082 w 1512094"/>
              <a:gd name="connsiteY48" fmla="*/ 304800 h 611981"/>
              <a:gd name="connsiteX49" fmla="*/ 1390650 w 1512094"/>
              <a:gd name="connsiteY49" fmla="*/ 323850 h 611981"/>
              <a:gd name="connsiteX50" fmla="*/ 1090613 w 1512094"/>
              <a:gd name="connsiteY50" fmla="*/ 316706 h 611981"/>
              <a:gd name="connsiteX51" fmla="*/ 888207 w 1512094"/>
              <a:gd name="connsiteY51" fmla="*/ 361950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12094" h="611981">
                <a:moveTo>
                  <a:pt x="888207" y="361950"/>
                </a:moveTo>
                <a:lnTo>
                  <a:pt x="728663" y="416718"/>
                </a:lnTo>
                <a:lnTo>
                  <a:pt x="607219" y="464343"/>
                </a:lnTo>
                <a:lnTo>
                  <a:pt x="531019" y="497681"/>
                </a:lnTo>
                <a:lnTo>
                  <a:pt x="438150" y="547687"/>
                </a:lnTo>
                <a:lnTo>
                  <a:pt x="338138" y="590550"/>
                </a:lnTo>
                <a:lnTo>
                  <a:pt x="278607" y="611981"/>
                </a:lnTo>
                <a:lnTo>
                  <a:pt x="261938" y="604837"/>
                </a:lnTo>
                <a:lnTo>
                  <a:pt x="216694" y="566737"/>
                </a:lnTo>
                <a:lnTo>
                  <a:pt x="142875" y="481012"/>
                </a:lnTo>
                <a:lnTo>
                  <a:pt x="64294" y="376237"/>
                </a:lnTo>
                <a:lnTo>
                  <a:pt x="26194" y="323850"/>
                </a:lnTo>
                <a:lnTo>
                  <a:pt x="11907" y="302418"/>
                </a:lnTo>
                <a:lnTo>
                  <a:pt x="0" y="266700"/>
                </a:lnTo>
                <a:lnTo>
                  <a:pt x="0" y="228600"/>
                </a:lnTo>
                <a:lnTo>
                  <a:pt x="2382" y="197643"/>
                </a:lnTo>
                <a:lnTo>
                  <a:pt x="16669" y="178593"/>
                </a:lnTo>
                <a:lnTo>
                  <a:pt x="42863" y="161925"/>
                </a:lnTo>
                <a:lnTo>
                  <a:pt x="59532" y="161925"/>
                </a:lnTo>
                <a:lnTo>
                  <a:pt x="88107" y="171450"/>
                </a:lnTo>
                <a:lnTo>
                  <a:pt x="123825" y="204787"/>
                </a:lnTo>
                <a:lnTo>
                  <a:pt x="157163" y="235743"/>
                </a:lnTo>
                <a:lnTo>
                  <a:pt x="192882" y="257175"/>
                </a:lnTo>
                <a:lnTo>
                  <a:pt x="238125" y="283368"/>
                </a:lnTo>
                <a:lnTo>
                  <a:pt x="280988" y="297656"/>
                </a:lnTo>
                <a:lnTo>
                  <a:pt x="321469" y="300037"/>
                </a:lnTo>
                <a:lnTo>
                  <a:pt x="373857" y="297656"/>
                </a:lnTo>
                <a:lnTo>
                  <a:pt x="450057" y="288131"/>
                </a:lnTo>
                <a:lnTo>
                  <a:pt x="526257" y="273843"/>
                </a:lnTo>
                <a:lnTo>
                  <a:pt x="640557" y="245268"/>
                </a:lnTo>
                <a:lnTo>
                  <a:pt x="809625" y="188118"/>
                </a:lnTo>
                <a:lnTo>
                  <a:pt x="962025" y="138112"/>
                </a:lnTo>
                <a:lnTo>
                  <a:pt x="1038225" y="104775"/>
                </a:lnTo>
                <a:lnTo>
                  <a:pt x="1116807" y="64293"/>
                </a:lnTo>
                <a:lnTo>
                  <a:pt x="1143000" y="40481"/>
                </a:lnTo>
                <a:lnTo>
                  <a:pt x="1157288" y="21431"/>
                </a:lnTo>
                <a:lnTo>
                  <a:pt x="1178719" y="7143"/>
                </a:lnTo>
                <a:lnTo>
                  <a:pt x="1207294" y="0"/>
                </a:lnTo>
                <a:lnTo>
                  <a:pt x="1245394" y="2381"/>
                </a:lnTo>
                <a:lnTo>
                  <a:pt x="1300163" y="19050"/>
                </a:lnTo>
                <a:lnTo>
                  <a:pt x="1366838" y="54768"/>
                </a:lnTo>
                <a:lnTo>
                  <a:pt x="1443038" y="107156"/>
                </a:lnTo>
                <a:lnTo>
                  <a:pt x="1485900" y="142875"/>
                </a:lnTo>
                <a:lnTo>
                  <a:pt x="1495425" y="152400"/>
                </a:lnTo>
                <a:lnTo>
                  <a:pt x="1509713" y="173831"/>
                </a:lnTo>
                <a:lnTo>
                  <a:pt x="1512094" y="197643"/>
                </a:lnTo>
                <a:lnTo>
                  <a:pt x="1500188" y="228600"/>
                </a:lnTo>
                <a:lnTo>
                  <a:pt x="1464469" y="261937"/>
                </a:lnTo>
                <a:lnTo>
                  <a:pt x="1412082" y="304800"/>
                </a:lnTo>
                <a:lnTo>
                  <a:pt x="1390650" y="323850"/>
                </a:lnTo>
                <a:lnTo>
                  <a:pt x="1090613" y="316706"/>
                </a:lnTo>
                <a:lnTo>
                  <a:pt x="888207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29AE56D-F601-48C9-BF79-C9FD7C4BC424}"/>
              </a:ext>
            </a:extLst>
          </p:cNvPr>
          <p:cNvSpPr/>
          <p:nvPr/>
        </p:nvSpPr>
        <p:spPr>
          <a:xfrm>
            <a:off x="3119438" y="2084388"/>
            <a:ext cx="969962" cy="1139825"/>
          </a:xfrm>
          <a:custGeom>
            <a:avLst/>
            <a:gdLst>
              <a:gd name="connsiteX0" fmla="*/ 735806 w 969168"/>
              <a:gd name="connsiteY0" fmla="*/ 361950 h 1140619"/>
              <a:gd name="connsiteX1" fmla="*/ 850106 w 969168"/>
              <a:gd name="connsiteY1" fmla="*/ 195262 h 1140619"/>
              <a:gd name="connsiteX2" fmla="*/ 969168 w 969168"/>
              <a:gd name="connsiteY2" fmla="*/ 23812 h 1140619"/>
              <a:gd name="connsiteX3" fmla="*/ 635793 w 969168"/>
              <a:gd name="connsiteY3" fmla="*/ 0 h 1140619"/>
              <a:gd name="connsiteX4" fmla="*/ 573881 w 969168"/>
              <a:gd name="connsiteY4" fmla="*/ 133350 h 1140619"/>
              <a:gd name="connsiteX5" fmla="*/ 485775 w 969168"/>
              <a:gd name="connsiteY5" fmla="*/ 295275 h 1140619"/>
              <a:gd name="connsiteX6" fmla="*/ 350043 w 969168"/>
              <a:gd name="connsiteY6" fmla="*/ 516731 h 1140619"/>
              <a:gd name="connsiteX7" fmla="*/ 195262 w 969168"/>
              <a:gd name="connsiteY7" fmla="*/ 771525 h 1140619"/>
              <a:gd name="connsiteX8" fmla="*/ 100012 w 969168"/>
              <a:gd name="connsiteY8" fmla="*/ 926306 h 1140619"/>
              <a:gd name="connsiteX9" fmla="*/ 19050 w 969168"/>
              <a:gd name="connsiteY9" fmla="*/ 1052512 h 1140619"/>
              <a:gd name="connsiteX10" fmla="*/ 7143 w 969168"/>
              <a:gd name="connsiteY10" fmla="*/ 1081087 h 1140619"/>
              <a:gd name="connsiteX11" fmla="*/ 0 w 969168"/>
              <a:gd name="connsiteY11" fmla="*/ 1140619 h 1140619"/>
              <a:gd name="connsiteX12" fmla="*/ 297656 w 969168"/>
              <a:gd name="connsiteY12" fmla="*/ 1042987 h 1140619"/>
              <a:gd name="connsiteX13" fmla="*/ 335756 w 969168"/>
              <a:gd name="connsiteY13" fmla="*/ 971550 h 1140619"/>
              <a:gd name="connsiteX14" fmla="*/ 416718 w 969168"/>
              <a:gd name="connsiteY14" fmla="*/ 842962 h 1140619"/>
              <a:gd name="connsiteX15" fmla="*/ 554831 w 969168"/>
              <a:gd name="connsiteY15" fmla="*/ 626269 h 1140619"/>
              <a:gd name="connsiteX16" fmla="*/ 735806 w 969168"/>
              <a:gd name="connsiteY16" fmla="*/ 361950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9168" h="1140619">
                <a:moveTo>
                  <a:pt x="735806" y="361950"/>
                </a:moveTo>
                <a:lnTo>
                  <a:pt x="850106" y="195262"/>
                </a:lnTo>
                <a:lnTo>
                  <a:pt x="969168" y="23812"/>
                </a:lnTo>
                <a:lnTo>
                  <a:pt x="635793" y="0"/>
                </a:lnTo>
                <a:lnTo>
                  <a:pt x="573881" y="133350"/>
                </a:lnTo>
                <a:lnTo>
                  <a:pt x="485775" y="295275"/>
                </a:lnTo>
                <a:lnTo>
                  <a:pt x="350043" y="516731"/>
                </a:lnTo>
                <a:lnTo>
                  <a:pt x="195262" y="771525"/>
                </a:lnTo>
                <a:lnTo>
                  <a:pt x="100012" y="926306"/>
                </a:lnTo>
                <a:lnTo>
                  <a:pt x="19050" y="1052512"/>
                </a:lnTo>
                <a:lnTo>
                  <a:pt x="7143" y="1081087"/>
                </a:lnTo>
                <a:lnTo>
                  <a:pt x="0" y="1140619"/>
                </a:lnTo>
                <a:lnTo>
                  <a:pt x="297656" y="1042987"/>
                </a:lnTo>
                <a:lnTo>
                  <a:pt x="335756" y="971550"/>
                </a:lnTo>
                <a:lnTo>
                  <a:pt x="416718" y="842962"/>
                </a:lnTo>
                <a:lnTo>
                  <a:pt x="554831" y="626269"/>
                </a:lnTo>
                <a:lnTo>
                  <a:pt x="735806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550E53E-85AD-4B0D-9953-2BA4EF7D2BE3}"/>
              </a:ext>
            </a:extLst>
          </p:cNvPr>
          <p:cNvSpPr/>
          <p:nvPr/>
        </p:nvSpPr>
        <p:spPr>
          <a:xfrm>
            <a:off x="3119438" y="2890838"/>
            <a:ext cx="1155700" cy="568325"/>
          </a:xfrm>
          <a:custGeom>
            <a:avLst/>
            <a:gdLst>
              <a:gd name="connsiteX0" fmla="*/ 623887 w 1154906"/>
              <a:gd name="connsiteY0" fmla="*/ 328612 h 569118"/>
              <a:gd name="connsiteX1" fmla="*/ 319087 w 1154906"/>
              <a:gd name="connsiteY1" fmla="*/ 433387 h 569118"/>
              <a:gd name="connsiteX2" fmla="*/ 221456 w 1154906"/>
              <a:gd name="connsiteY2" fmla="*/ 500062 h 569118"/>
              <a:gd name="connsiteX3" fmla="*/ 164306 w 1154906"/>
              <a:gd name="connsiteY3" fmla="*/ 540543 h 569118"/>
              <a:gd name="connsiteX4" fmla="*/ 126206 w 1154906"/>
              <a:gd name="connsiteY4" fmla="*/ 559593 h 569118"/>
              <a:gd name="connsiteX5" fmla="*/ 97631 w 1154906"/>
              <a:gd name="connsiteY5" fmla="*/ 569118 h 569118"/>
              <a:gd name="connsiteX6" fmla="*/ 73818 w 1154906"/>
              <a:gd name="connsiteY6" fmla="*/ 569118 h 569118"/>
              <a:gd name="connsiteX7" fmla="*/ 50006 w 1154906"/>
              <a:gd name="connsiteY7" fmla="*/ 561975 h 569118"/>
              <a:gd name="connsiteX8" fmla="*/ 35718 w 1154906"/>
              <a:gd name="connsiteY8" fmla="*/ 542925 h 569118"/>
              <a:gd name="connsiteX9" fmla="*/ 21431 w 1154906"/>
              <a:gd name="connsiteY9" fmla="*/ 495300 h 569118"/>
              <a:gd name="connsiteX10" fmla="*/ 2381 w 1154906"/>
              <a:gd name="connsiteY10" fmla="*/ 421481 h 569118"/>
              <a:gd name="connsiteX11" fmla="*/ 0 w 1154906"/>
              <a:gd name="connsiteY11" fmla="*/ 378618 h 569118"/>
              <a:gd name="connsiteX12" fmla="*/ 2381 w 1154906"/>
              <a:gd name="connsiteY12" fmla="*/ 304800 h 569118"/>
              <a:gd name="connsiteX13" fmla="*/ 288131 w 1154906"/>
              <a:gd name="connsiteY13" fmla="*/ 202406 h 569118"/>
              <a:gd name="connsiteX14" fmla="*/ 361950 w 1154906"/>
              <a:gd name="connsiteY14" fmla="*/ 202406 h 569118"/>
              <a:gd name="connsiteX15" fmla="*/ 445293 w 1154906"/>
              <a:gd name="connsiteY15" fmla="*/ 188118 h 569118"/>
              <a:gd name="connsiteX16" fmla="*/ 516731 w 1154906"/>
              <a:gd name="connsiteY16" fmla="*/ 169068 h 569118"/>
              <a:gd name="connsiteX17" fmla="*/ 600075 w 1154906"/>
              <a:gd name="connsiteY17" fmla="*/ 140493 h 569118"/>
              <a:gd name="connsiteX18" fmla="*/ 676275 w 1154906"/>
              <a:gd name="connsiteY18" fmla="*/ 102393 h 569118"/>
              <a:gd name="connsiteX19" fmla="*/ 704850 w 1154906"/>
              <a:gd name="connsiteY19" fmla="*/ 76200 h 569118"/>
              <a:gd name="connsiteX20" fmla="*/ 778668 w 1154906"/>
              <a:gd name="connsiteY20" fmla="*/ 0 h 569118"/>
              <a:gd name="connsiteX21" fmla="*/ 802481 w 1154906"/>
              <a:gd name="connsiteY21" fmla="*/ 2381 h 569118"/>
              <a:gd name="connsiteX22" fmla="*/ 869156 w 1154906"/>
              <a:gd name="connsiteY22" fmla="*/ 28575 h 569118"/>
              <a:gd name="connsiteX23" fmla="*/ 919162 w 1154906"/>
              <a:gd name="connsiteY23" fmla="*/ 57150 h 569118"/>
              <a:gd name="connsiteX24" fmla="*/ 959643 w 1154906"/>
              <a:gd name="connsiteY24" fmla="*/ 85725 h 569118"/>
              <a:gd name="connsiteX25" fmla="*/ 1009650 w 1154906"/>
              <a:gd name="connsiteY25" fmla="*/ 126206 h 569118"/>
              <a:gd name="connsiteX26" fmla="*/ 1069181 w 1154906"/>
              <a:gd name="connsiteY26" fmla="*/ 178593 h 569118"/>
              <a:gd name="connsiteX27" fmla="*/ 1116806 w 1154906"/>
              <a:gd name="connsiteY27" fmla="*/ 226218 h 569118"/>
              <a:gd name="connsiteX28" fmla="*/ 1140618 w 1154906"/>
              <a:gd name="connsiteY28" fmla="*/ 254793 h 569118"/>
              <a:gd name="connsiteX29" fmla="*/ 1150143 w 1154906"/>
              <a:gd name="connsiteY29" fmla="*/ 276225 h 569118"/>
              <a:gd name="connsiteX30" fmla="*/ 1154906 w 1154906"/>
              <a:gd name="connsiteY30" fmla="*/ 302418 h 569118"/>
              <a:gd name="connsiteX31" fmla="*/ 1145381 w 1154906"/>
              <a:gd name="connsiteY31" fmla="*/ 333375 h 569118"/>
              <a:gd name="connsiteX32" fmla="*/ 1119187 w 1154906"/>
              <a:gd name="connsiteY32" fmla="*/ 361950 h 569118"/>
              <a:gd name="connsiteX33" fmla="*/ 1083468 w 1154906"/>
              <a:gd name="connsiteY33" fmla="*/ 383381 h 569118"/>
              <a:gd name="connsiteX34" fmla="*/ 750093 w 1154906"/>
              <a:gd name="connsiteY34" fmla="*/ 314325 h 569118"/>
              <a:gd name="connsiteX35" fmla="*/ 702468 w 1154906"/>
              <a:gd name="connsiteY35" fmla="*/ 311943 h 569118"/>
              <a:gd name="connsiteX36" fmla="*/ 623887 w 1154906"/>
              <a:gd name="connsiteY36" fmla="*/ 328612 h 5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54906" h="569118">
                <a:moveTo>
                  <a:pt x="623887" y="328612"/>
                </a:moveTo>
                <a:lnTo>
                  <a:pt x="319087" y="433387"/>
                </a:lnTo>
                <a:lnTo>
                  <a:pt x="221456" y="500062"/>
                </a:lnTo>
                <a:lnTo>
                  <a:pt x="164306" y="540543"/>
                </a:lnTo>
                <a:lnTo>
                  <a:pt x="126206" y="559593"/>
                </a:lnTo>
                <a:lnTo>
                  <a:pt x="97631" y="569118"/>
                </a:lnTo>
                <a:lnTo>
                  <a:pt x="73818" y="569118"/>
                </a:lnTo>
                <a:lnTo>
                  <a:pt x="50006" y="561975"/>
                </a:lnTo>
                <a:lnTo>
                  <a:pt x="35718" y="542925"/>
                </a:lnTo>
                <a:lnTo>
                  <a:pt x="21431" y="495300"/>
                </a:lnTo>
                <a:lnTo>
                  <a:pt x="2381" y="421481"/>
                </a:lnTo>
                <a:lnTo>
                  <a:pt x="0" y="378618"/>
                </a:lnTo>
                <a:cubicBezTo>
                  <a:pt x="794" y="354012"/>
                  <a:pt x="1587" y="329406"/>
                  <a:pt x="2381" y="304800"/>
                </a:cubicBezTo>
                <a:lnTo>
                  <a:pt x="288131" y="202406"/>
                </a:lnTo>
                <a:lnTo>
                  <a:pt x="361950" y="202406"/>
                </a:lnTo>
                <a:lnTo>
                  <a:pt x="445293" y="188118"/>
                </a:lnTo>
                <a:lnTo>
                  <a:pt x="516731" y="169068"/>
                </a:lnTo>
                <a:lnTo>
                  <a:pt x="600075" y="140493"/>
                </a:lnTo>
                <a:lnTo>
                  <a:pt x="676275" y="102393"/>
                </a:lnTo>
                <a:lnTo>
                  <a:pt x="704850" y="76200"/>
                </a:lnTo>
                <a:lnTo>
                  <a:pt x="778668" y="0"/>
                </a:lnTo>
                <a:lnTo>
                  <a:pt x="802481" y="2381"/>
                </a:lnTo>
                <a:lnTo>
                  <a:pt x="869156" y="28575"/>
                </a:lnTo>
                <a:lnTo>
                  <a:pt x="919162" y="57150"/>
                </a:lnTo>
                <a:lnTo>
                  <a:pt x="959643" y="85725"/>
                </a:lnTo>
                <a:lnTo>
                  <a:pt x="1009650" y="126206"/>
                </a:lnTo>
                <a:lnTo>
                  <a:pt x="1069181" y="178593"/>
                </a:lnTo>
                <a:lnTo>
                  <a:pt x="1116806" y="226218"/>
                </a:lnTo>
                <a:lnTo>
                  <a:pt x="1140618" y="254793"/>
                </a:lnTo>
                <a:lnTo>
                  <a:pt x="1150143" y="276225"/>
                </a:lnTo>
                <a:lnTo>
                  <a:pt x="1154906" y="302418"/>
                </a:lnTo>
                <a:lnTo>
                  <a:pt x="1145381" y="333375"/>
                </a:lnTo>
                <a:lnTo>
                  <a:pt x="1119187" y="361950"/>
                </a:lnTo>
                <a:lnTo>
                  <a:pt x="1083468" y="383381"/>
                </a:lnTo>
                <a:lnTo>
                  <a:pt x="750093" y="314325"/>
                </a:lnTo>
                <a:lnTo>
                  <a:pt x="702468" y="311943"/>
                </a:lnTo>
                <a:lnTo>
                  <a:pt x="623887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9F4ABA8-9EA5-4B06-8D27-5B15000905EF}"/>
              </a:ext>
            </a:extLst>
          </p:cNvPr>
          <p:cNvSpPr/>
          <p:nvPr/>
        </p:nvSpPr>
        <p:spPr>
          <a:xfrm rot="16200000">
            <a:off x="2286794" y="3537744"/>
            <a:ext cx="2324100" cy="1554162"/>
          </a:xfrm>
          <a:custGeom>
            <a:avLst/>
            <a:gdLst>
              <a:gd name="connsiteX0" fmla="*/ 1488424 w 2324941"/>
              <a:gd name="connsiteY0" fmla="*/ 1306698 h 1554768"/>
              <a:gd name="connsiteX1" fmla="*/ 1257660 w 2324941"/>
              <a:gd name="connsiteY1" fmla="*/ 1217277 h 1554768"/>
              <a:gd name="connsiteX2" fmla="*/ 1081703 w 2324941"/>
              <a:gd name="connsiteY2" fmla="*/ 1136510 h 1554768"/>
              <a:gd name="connsiteX3" fmla="*/ 960552 w 2324941"/>
              <a:gd name="connsiteY3" fmla="*/ 1049973 h 1554768"/>
              <a:gd name="connsiteX4" fmla="*/ 775942 w 2324941"/>
              <a:gd name="connsiteY4" fmla="*/ 934592 h 1554768"/>
              <a:gd name="connsiteX5" fmla="*/ 634599 w 2324941"/>
              <a:gd name="connsiteY5" fmla="*/ 824979 h 1554768"/>
              <a:gd name="connsiteX6" fmla="*/ 530755 w 2324941"/>
              <a:gd name="connsiteY6" fmla="*/ 735558 h 1554768"/>
              <a:gd name="connsiteX7" fmla="*/ 403836 w 2324941"/>
              <a:gd name="connsiteY7" fmla="*/ 614407 h 1554768"/>
              <a:gd name="connsiteX8" fmla="*/ 305761 w 2324941"/>
              <a:gd name="connsiteY8" fmla="*/ 501910 h 1554768"/>
              <a:gd name="connsiteX9" fmla="*/ 216340 w 2324941"/>
              <a:gd name="connsiteY9" fmla="*/ 392298 h 1554768"/>
              <a:gd name="connsiteX10" fmla="*/ 147111 w 2324941"/>
              <a:gd name="connsiteY10" fmla="*/ 294223 h 1554768"/>
              <a:gd name="connsiteX11" fmla="*/ 98074 w 2324941"/>
              <a:gd name="connsiteY11" fmla="*/ 213456 h 1554768"/>
              <a:gd name="connsiteX12" fmla="*/ 46152 w 2324941"/>
              <a:gd name="connsiteY12" fmla="*/ 126920 h 1554768"/>
              <a:gd name="connsiteX13" fmla="*/ 14422 w 2324941"/>
              <a:gd name="connsiteY13" fmla="*/ 72113 h 1554768"/>
              <a:gd name="connsiteX14" fmla="*/ 0 w 2324941"/>
              <a:gd name="connsiteY14" fmla="*/ 43268 h 1554768"/>
              <a:gd name="connsiteX15" fmla="*/ 0 w 2324941"/>
              <a:gd name="connsiteY15" fmla="*/ 20192 h 1554768"/>
              <a:gd name="connsiteX16" fmla="*/ 5769 w 2324941"/>
              <a:gd name="connsiteY16" fmla="*/ 5769 h 1554768"/>
              <a:gd name="connsiteX17" fmla="*/ 25961 w 2324941"/>
              <a:gd name="connsiteY17" fmla="*/ 0 h 1554768"/>
              <a:gd name="connsiteX18" fmla="*/ 43268 w 2324941"/>
              <a:gd name="connsiteY18" fmla="*/ 5769 h 1554768"/>
              <a:gd name="connsiteX19" fmla="*/ 66344 w 2324941"/>
              <a:gd name="connsiteY19" fmla="*/ 25961 h 1554768"/>
              <a:gd name="connsiteX20" fmla="*/ 152880 w 2324941"/>
              <a:gd name="connsiteY20" fmla="*/ 135573 h 1554768"/>
              <a:gd name="connsiteX21" fmla="*/ 288454 w 2324941"/>
              <a:gd name="connsiteY21" fmla="*/ 279800 h 1554768"/>
              <a:gd name="connsiteX22" fmla="*/ 412489 w 2324941"/>
              <a:gd name="connsiteY22" fmla="*/ 398067 h 1554768"/>
              <a:gd name="connsiteX23" fmla="*/ 519217 w 2324941"/>
              <a:gd name="connsiteY23" fmla="*/ 490372 h 1554768"/>
              <a:gd name="connsiteX24" fmla="*/ 623061 w 2324941"/>
              <a:gd name="connsiteY24" fmla="*/ 568255 h 1554768"/>
              <a:gd name="connsiteX25" fmla="*/ 755750 w 2324941"/>
              <a:gd name="connsiteY25" fmla="*/ 660560 h 1554768"/>
              <a:gd name="connsiteX26" fmla="*/ 842286 w 2324941"/>
              <a:gd name="connsiteY26" fmla="*/ 718251 h 1554768"/>
              <a:gd name="connsiteX27" fmla="*/ 949014 w 2324941"/>
              <a:gd name="connsiteY27" fmla="*/ 784595 h 1554768"/>
              <a:gd name="connsiteX28" fmla="*/ 1075934 w 2324941"/>
              <a:gd name="connsiteY28" fmla="*/ 856709 h 1554768"/>
              <a:gd name="connsiteX29" fmla="*/ 1217277 w 2324941"/>
              <a:gd name="connsiteY29" fmla="*/ 914400 h 1554768"/>
              <a:gd name="connsiteX30" fmla="*/ 1390349 w 2324941"/>
              <a:gd name="connsiteY30" fmla="*/ 995167 h 1554768"/>
              <a:gd name="connsiteX31" fmla="*/ 1511500 w 2324941"/>
              <a:gd name="connsiteY31" fmla="*/ 1044204 h 1554768"/>
              <a:gd name="connsiteX32" fmla="*/ 1603805 w 2324941"/>
              <a:gd name="connsiteY32" fmla="*/ 1075934 h 1554768"/>
              <a:gd name="connsiteX33" fmla="*/ 1713418 w 2324941"/>
              <a:gd name="connsiteY33" fmla="*/ 1104780 h 1554768"/>
              <a:gd name="connsiteX34" fmla="*/ 1802839 w 2324941"/>
              <a:gd name="connsiteY34" fmla="*/ 1124971 h 1554768"/>
              <a:gd name="connsiteX35" fmla="*/ 1900913 w 2324941"/>
              <a:gd name="connsiteY35" fmla="*/ 1142279 h 1554768"/>
              <a:gd name="connsiteX36" fmla="*/ 2016295 w 2324941"/>
              <a:gd name="connsiteY36" fmla="*/ 1159586 h 1554768"/>
              <a:gd name="connsiteX37" fmla="*/ 2114369 w 2324941"/>
              <a:gd name="connsiteY37" fmla="*/ 1171124 h 1554768"/>
              <a:gd name="connsiteX38" fmla="*/ 2209559 w 2324941"/>
              <a:gd name="connsiteY38" fmla="*/ 1176893 h 1554768"/>
              <a:gd name="connsiteX39" fmla="*/ 2258596 w 2324941"/>
              <a:gd name="connsiteY39" fmla="*/ 1174009 h 1554768"/>
              <a:gd name="connsiteX40" fmla="*/ 2324941 w 2324941"/>
              <a:gd name="connsiteY40" fmla="*/ 1148048 h 1554768"/>
              <a:gd name="connsiteX41" fmla="*/ 2281673 w 2324941"/>
              <a:gd name="connsiteY41" fmla="*/ 1554768 h 1554768"/>
              <a:gd name="connsiteX42" fmla="*/ 2212444 w 2324941"/>
              <a:gd name="connsiteY42" fmla="*/ 1543230 h 1554768"/>
              <a:gd name="connsiteX43" fmla="*/ 2180714 w 2324941"/>
              <a:gd name="connsiteY43" fmla="*/ 1514385 h 1554768"/>
              <a:gd name="connsiteX44" fmla="*/ 2143215 w 2324941"/>
              <a:gd name="connsiteY44" fmla="*/ 1497077 h 1554768"/>
              <a:gd name="connsiteX45" fmla="*/ 2082639 w 2324941"/>
              <a:gd name="connsiteY45" fmla="*/ 1479770 h 1554768"/>
              <a:gd name="connsiteX46" fmla="*/ 1990334 w 2324941"/>
              <a:gd name="connsiteY46" fmla="*/ 1456694 h 1554768"/>
              <a:gd name="connsiteX47" fmla="*/ 1860530 w 2324941"/>
              <a:gd name="connsiteY47" fmla="*/ 1424964 h 1554768"/>
              <a:gd name="connsiteX48" fmla="*/ 1713418 w 2324941"/>
              <a:gd name="connsiteY48" fmla="*/ 1381696 h 1554768"/>
              <a:gd name="connsiteX49" fmla="*/ 1488424 w 2324941"/>
              <a:gd name="connsiteY49" fmla="*/ 1306698 h 1554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324941" h="1554768">
                <a:moveTo>
                  <a:pt x="1488424" y="1306698"/>
                </a:moveTo>
                <a:lnTo>
                  <a:pt x="1257660" y="1217277"/>
                </a:lnTo>
                <a:lnTo>
                  <a:pt x="1081703" y="1136510"/>
                </a:lnTo>
                <a:lnTo>
                  <a:pt x="960552" y="1049973"/>
                </a:lnTo>
                <a:lnTo>
                  <a:pt x="775942" y="934592"/>
                </a:lnTo>
                <a:lnTo>
                  <a:pt x="634599" y="824979"/>
                </a:lnTo>
                <a:lnTo>
                  <a:pt x="530755" y="735558"/>
                </a:lnTo>
                <a:lnTo>
                  <a:pt x="403836" y="614407"/>
                </a:lnTo>
                <a:lnTo>
                  <a:pt x="305761" y="501910"/>
                </a:lnTo>
                <a:lnTo>
                  <a:pt x="216340" y="392298"/>
                </a:lnTo>
                <a:lnTo>
                  <a:pt x="147111" y="294223"/>
                </a:lnTo>
                <a:lnTo>
                  <a:pt x="98074" y="213456"/>
                </a:lnTo>
                <a:lnTo>
                  <a:pt x="46152" y="126920"/>
                </a:lnTo>
                <a:lnTo>
                  <a:pt x="14422" y="72113"/>
                </a:lnTo>
                <a:lnTo>
                  <a:pt x="0" y="43268"/>
                </a:lnTo>
                <a:lnTo>
                  <a:pt x="0" y="20192"/>
                </a:lnTo>
                <a:lnTo>
                  <a:pt x="5769" y="5769"/>
                </a:lnTo>
                <a:lnTo>
                  <a:pt x="25961" y="0"/>
                </a:lnTo>
                <a:lnTo>
                  <a:pt x="43268" y="5769"/>
                </a:lnTo>
                <a:lnTo>
                  <a:pt x="66344" y="25961"/>
                </a:lnTo>
                <a:lnTo>
                  <a:pt x="152880" y="135573"/>
                </a:lnTo>
                <a:lnTo>
                  <a:pt x="288454" y="279800"/>
                </a:lnTo>
                <a:lnTo>
                  <a:pt x="412489" y="398067"/>
                </a:lnTo>
                <a:lnTo>
                  <a:pt x="519217" y="490372"/>
                </a:lnTo>
                <a:lnTo>
                  <a:pt x="623061" y="568255"/>
                </a:lnTo>
                <a:lnTo>
                  <a:pt x="755750" y="660560"/>
                </a:lnTo>
                <a:lnTo>
                  <a:pt x="842286" y="718251"/>
                </a:lnTo>
                <a:lnTo>
                  <a:pt x="949014" y="784595"/>
                </a:lnTo>
                <a:lnTo>
                  <a:pt x="1075934" y="856709"/>
                </a:lnTo>
                <a:lnTo>
                  <a:pt x="1217277" y="914400"/>
                </a:lnTo>
                <a:lnTo>
                  <a:pt x="1390349" y="995167"/>
                </a:lnTo>
                <a:lnTo>
                  <a:pt x="1511500" y="1044204"/>
                </a:lnTo>
                <a:lnTo>
                  <a:pt x="1603805" y="1075934"/>
                </a:lnTo>
                <a:lnTo>
                  <a:pt x="1713418" y="1104780"/>
                </a:lnTo>
                <a:lnTo>
                  <a:pt x="1802839" y="1124971"/>
                </a:lnTo>
                <a:lnTo>
                  <a:pt x="1900913" y="1142279"/>
                </a:lnTo>
                <a:lnTo>
                  <a:pt x="2016295" y="1159586"/>
                </a:lnTo>
                <a:lnTo>
                  <a:pt x="2114369" y="1171124"/>
                </a:lnTo>
                <a:lnTo>
                  <a:pt x="2209559" y="1176893"/>
                </a:lnTo>
                <a:lnTo>
                  <a:pt x="2258596" y="1174009"/>
                </a:lnTo>
                <a:lnTo>
                  <a:pt x="2324941" y="1148048"/>
                </a:lnTo>
                <a:lnTo>
                  <a:pt x="2281673" y="1554768"/>
                </a:lnTo>
                <a:lnTo>
                  <a:pt x="2212444" y="1543230"/>
                </a:lnTo>
                <a:lnTo>
                  <a:pt x="2180714" y="1514385"/>
                </a:lnTo>
                <a:lnTo>
                  <a:pt x="2143215" y="1497077"/>
                </a:lnTo>
                <a:lnTo>
                  <a:pt x="2082639" y="1479770"/>
                </a:lnTo>
                <a:lnTo>
                  <a:pt x="1990334" y="1456694"/>
                </a:lnTo>
                <a:lnTo>
                  <a:pt x="1860530" y="1424964"/>
                </a:lnTo>
                <a:lnTo>
                  <a:pt x="1713418" y="1381696"/>
                </a:lnTo>
                <a:lnTo>
                  <a:pt x="1488424" y="13066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BE88FEF-5BA3-4439-8470-66B8BF528B91}"/>
              </a:ext>
            </a:extLst>
          </p:cNvPr>
          <p:cNvSpPr/>
          <p:nvPr/>
        </p:nvSpPr>
        <p:spPr>
          <a:xfrm>
            <a:off x="2708275" y="3635375"/>
            <a:ext cx="4706938" cy="2163763"/>
          </a:xfrm>
          <a:custGeom>
            <a:avLst/>
            <a:gdLst>
              <a:gd name="connsiteX0" fmla="*/ 2327169 w 4706343"/>
              <a:gd name="connsiteY0" fmla="*/ 1638119 h 2162491"/>
              <a:gd name="connsiteX1" fmla="*/ 1971810 w 4706343"/>
              <a:gd name="connsiteY1" fmla="*/ 1456106 h 2162491"/>
              <a:gd name="connsiteX2" fmla="*/ 1607784 w 4706343"/>
              <a:gd name="connsiteY2" fmla="*/ 1252424 h 2162491"/>
              <a:gd name="connsiteX3" fmla="*/ 1287094 w 4706343"/>
              <a:gd name="connsiteY3" fmla="*/ 1066077 h 2162491"/>
              <a:gd name="connsiteX4" fmla="*/ 992405 w 4706343"/>
              <a:gd name="connsiteY4" fmla="*/ 879731 h 2162491"/>
              <a:gd name="connsiteX5" fmla="*/ 827727 w 4706343"/>
              <a:gd name="connsiteY5" fmla="*/ 788724 h 2162491"/>
              <a:gd name="connsiteX6" fmla="*/ 615378 w 4706343"/>
              <a:gd name="connsiteY6" fmla="*/ 632713 h 2162491"/>
              <a:gd name="connsiteX7" fmla="*/ 446366 w 4706343"/>
              <a:gd name="connsiteY7" fmla="*/ 511370 h 2162491"/>
              <a:gd name="connsiteX8" fmla="*/ 242684 w 4706343"/>
              <a:gd name="connsiteY8" fmla="*/ 364026 h 2162491"/>
              <a:gd name="connsiteX9" fmla="*/ 91006 w 4706343"/>
              <a:gd name="connsiteY9" fmla="*/ 264352 h 2162491"/>
              <a:gd name="connsiteX10" fmla="*/ 43336 w 4706343"/>
              <a:gd name="connsiteY10" fmla="*/ 212349 h 2162491"/>
              <a:gd name="connsiteX11" fmla="*/ 21668 w 4706343"/>
              <a:gd name="connsiteY11" fmla="*/ 173346 h 2162491"/>
              <a:gd name="connsiteX12" fmla="*/ 0 w 4706343"/>
              <a:gd name="connsiteY12" fmla="*/ 112675 h 2162491"/>
              <a:gd name="connsiteX13" fmla="*/ 4333 w 4706343"/>
              <a:gd name="connsiteY13" fmla="*/ 60671 h 2162491"/>
              <a:gd name="connsiteX14" fmla="*/ 21668 w 4706343"/>
              <a:gd name="connsiteY14" fmla="*/ 21668 h 2162491"/>
              <a:gd name="connsiteX15" fmla="*/ 52004 w 4706343"/>
              <a:gd name="connsiteY15" fmla="*/ 4333 h 2162491"/>
              <a:gd name="connsiteX16" fmla="*/ 78005 w 4706343"/>
              <a:gd name="connsiteY16" fmla="*/ 0 h 2162491"/>
              <a:gd name="connsiteX17" fmla="*/ 99674 w 4706343"/>
              <a:gd name="connsiteY17" fmla="*/ 4333 h 2162491"/>
              <a:gd name="connsiteX18" fmla="*/ 125676 w 4706343"/>
              <a:gd name="connsiteY18" fmla="*/ 17334 h 2162491"/>
              <a:gd name="connsiteX19" fmla="*/ 212349 w 4706343"/>
              <a:gd name="connsiteY19" fmla="*/ 104007 h 2162491"/>
              <a:gd name="connsiteX20" fmla="*/ 320690 w 4706343"/>
              <a:gd name="connsiteY20" fmla="*/ 199348 h 2162491"/>
              <a:gd name="connsiteX21" fmla="*/ 489702 w 4706343"/>
              <a:gd name="connsiteY21" fmla="*/ 338024 h 2162491"/>
              <a:gd name="connsiteX22" fmla="*/ 706385 w 4706343"/>
              <a:gd name="connsiteY22" fmla="*/ 498369 h 2162491"/>
              <a:gd name="connsiteX23" fmla="*/ 892732 w 4706343"/>
              <a:gd name="connsiteY23" fmla="*/ 624045 h 2162491"/>
              <a:gd name="connsiteX24" fmla="*/ 1070411 w 4706343"/>
              <a:gd name="connsiteY24" fmla="*/ 732386 h 2162491"/>
              <a:gd name="connsiteX25" fmla="*/ 1217755 w 4706343"/>
              <a:gd name="connsiteY25" fmla="*/ 823393 h 2162491"/>
              <a:gd name="connsiteX26" fmla="*/ 1503776 w 4706343"/>
              <a:gd name="connsiteY26" fmla="*/ 983738 h 2162491"/>
              <a:gd name="connsiteX27" fmla="*/ 1716125 w 4706343"/>
              <a:gd name="connsiteY27" fmla="*/ 1100747 h 2162491"/>
              <a:gd name="connsiteX28" fmla="*/ 1976144 w 4706343"/>
              <a:gd name="connsiteY28" fmla="*/ 1226423 h 2162491"/>
              <a:gd name="connsiteX29" fmla="*/ 2101820 w 4706343"/>
              <a:gd name="connsiteY29" fmla="*/ 1282760 h 2162491"/>
              <a:gd name="connsiteX30" fmla="*/ 2366172 w 4706343"/>
              <a:gd name="connsiteY30" fmla="*/ 1395435 h 2162491"/>
              <a:gd name="connsiteX31" fmla="*/ 2630525 w 4706343"/>
              <a:gd name="connsiteY31" fmla="*/ 1490775 h 2162491"/>
              <a:gd name="connsiteX32" fmla="*/ 2812538 w 4706343"/>
              <a:gd name="connsiteY32" fmla="*/ 1542779 h 2162491"/>
              <a:gd name="connsiteX33" fmla="*/ 3172231 w 4706343"/>
              <a:gd name="connsiteY33" fmla="*/ 1642453 h 2162491"/>
              <a:gd name="connsiteX34" fmla="*/ 3484254 w 4706343"/>
              <a:gd name="connsiteY34" fmla="*/ 1720459 h 2162491"/>
              <a:gd name="connsiteX35" fmla="*/ 3696603 w 4706343"/>
              <a:gd name="connsiteY35" fmla="*/ 1768129 h 2162491"/>
              <a:gd name="connsiteX36" fmla="*/ 4095298 w 4706343"/>
              <a:gd name="connsiteY36" fmla="*/ 1863469 h 2162491"/>
              <a:gd name="connsiteX37" fmla="*/ 4376986 w 4706343"/>
              <a:gd name="connsiteY37" fmla="*/ 1924140 h 2162491"/>
              <a:gd name="connsiteX38" fmla="*/ 4593668 w 4706343"/>
              <a:gd name="connsiteY38" fmla="*/ 1967477 h 2162491"/>
              <a:gd name="connsiteX39" fmla="*/ 4658673 w 4706343"/>
              <a:gd name="connsiteY39" fmla="*/ 1984811 h 2162491"/>
              <a:gd name="connsiteX40" fmla="*/ 4697676 w 4706343"/>
              <a:gd name="connsiteY40" fmla="*/ 1997812 h 2162491"/>
              <a:gd name="connsiteX41" fmla="*/ 4706343 w 4706343"/>
              <a:gd name="connsiteY41" fmla="*/ 2015147 h 2162491"/>
              <a:gd name="connsiteX42" fmla="*/ 4689008 w 4706343"/>
              <a:gd name="connsiteY42" fmla="*/ 2036815 h 2162491"/>
              <a:gd name="connsiteX43" fmla="*/ 4654339 w 4706343"/>
              <a:gd name="connsiteY43" fmla="*/ 2054150 h 2162491"/>
              <a:gd name="connsiteX44" fmla="*/ 4368318 w 4706343"/>
              <a:gd name="connsiteY44" fmla="*/ 2088819 h 2162491"/>
              <a:gd name="connsiteX45" fmla="*/ 3930620 w 4706343"/>
              <a:gd name="connsiteY45" fmla="*/ 2145156 h 2162491"/>
              <a:gd name="connsiteX46" fmla="*/ 3839613 w 4706343"/>
              <a:gd name="connsiteY46" fmla="*/ 2162491 h 2162491"/>
              <a:gd name="connsiteX47" fmla="*/ 3787609 w 4706343"/>
              <a:gd name="connsiteY47" fmla="*/ 2162491 h 2162491"/>
              <a:gd name="connsiteX48" fmla="*/ 3709604 w 4706343"/>
              <a:gd name="connsiteY48" fmla="*/ 2158157 h 2162491"/>
              <a:gd name="connsiteX49" fmla="*/ 3609930 w 4706343"/>
              <a:gd name="connsiteY49" fmla="*/ 2136489 h 2162491"/>
              <a:gd name="connsiteX50" fmla="*/ 3410582 w 4706343"/>
              <a:gd name="connsiteY50" fmla="*/ 2084485 h 2162491"/>
              <a:gd name="connsiteX51" fmla="*/ 3163564 w 4706343"/>
              <a:gd name="connsiteY51" fmla="*/ 2002146 h 2162491"/>
              <a:gd name="connsiteX52" fmla="*/ 2851541 w 4706343"/>
              <a:gd name="connsiteY52" fmla="*/ 1876470 h 2162491"/>
              <a:gd name="connsiteX53" fmla="*/ 2327169 w 4706343"/>
              <a:gd name="connsiteY53" fmla="*/ 1638119 h 2162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06343" h="2162491">
                <a:moveTo>
                  <a:pt x="2327169" y="1638119"/>
                </a:moveTo>
                <a:lnTo>
                  <a:pt x="1971810" y="1456106"/>
                </a:lnTo>
                <a:lnTo>
                  <a:pt x="1607784" y="1252424"/>
                </a:lnTo>
                <a:lnTo>
                  <a:pt x="1287094" y="1066077"/>
                </a:lnTo>
                <a:lnTo>
                  <a:pt x="992405" y="879731"/>
                </a:lnTo>
                <a:lnTo>
                  <a:pt x="827727" y="788724"/>
                </a:lnTo>
                <a:lnTo>
                  <a:pt x="615378" y="632713"/>
                </a:lnTo>
                <a:lnTo>
                  <a:pt x="446366" y="511370"/>
                </a:lnTo>
                <a:lnTo>
                  <a:pt x="242684" y="364026"/>
                </a:lnTo>
                <a:lnTo>
                  <a:pt x="91006" y="264352"/>
                </a:lnTo>
                <a:lnTo>
                  <a:pt x="43336" y="212349"/>
                </a:lnTo>
                <a:lnTo>
                  <a:pt x="21668" y="173346"/>
                </a:lnTo>
                <a:lnTo>
                  <a:pt x="0" y="112675"/>
                </a:lnTo>
                <a:lnTo>
                  <a:pt x="4333" y="60671"/>
                </a:lnTo>
                <a:lnTo>
                  <a:pt x="21668" y="21668"/>
                </a:lnTo>
                <a:lnTo>
                  <a:pt x="52004" y="4333"/>
                </a:lnTo>
                <a:lnTo>
                  <a:pt x="78005" y="0"/>
                </a:lnTo>
                <a:lnTo>
                  <a:pt x="99674" y="4333"/>
                </a:lnTo>
                <a:lnTo>
                  <a:pt x="125676" y="17334"/>
                </a:lnTo>
                <a:lnTo>
                  <a:pt x="212349" y="104007"/>
                </a:lnTo>
                <a:lnTo>
                  <a:pt x="320690" y="199348"/>
                </a:lnTo>
                <a:lnTo>
                  <a:pt x="489702" y="338024"/>
                </a:lnTo>
                <a:lnTo>
                  <a:pt x="706385" y="498369"/>
                </a:lnTo>
                <a:lnTo>
                  <a:pt x="892732" y="624045"/>
                </a:lnTo>
                <a:lnTo>
                  <a:pt x="1070411" y="732386"/>
                </a:lnTo>
                <a:lnTo>
                  <a:pt x="1217755" y="823393"/>
                </a:lnTo>
                <a:lnTo>
                  <a:pt x="1503776" y="983738"/>
                </a:lnTo>
                <a:lnTo>
                  <a:pt x="1716125" y="1100747"/>
                </a:lnTo>
                <a:lnTo>
                  <a:pt x="1976144" y="1226423"/>
                </a:lnTo>
                <a:lnTo>
                  <a:pt x="2101820" y="1282760"/>
                </a:lnTo>
                <a:lnTo>
                  <a:pt x="2366172" y="1395435"/>
                </a:lnTo>
                <a:lnTo>
                  <a:pt x="2630525" y="1490775"/>
                </a:lnTo>
                <a:lnTo>
                  <a:pt x="2812538" y="1542779"/>
                </a:lnTo>
                <a:lnTo>
                  <a:pt x="3172231" y="1642453"/>
                </a:lnTo>
                <a:lnTo>
                  <a:pt x="3484254" y="1720459"/>
                </a:lnTo>
                <a:lnTo>
                  <a:pt x="3696603" y="1768129"/>
                </a:lnTo>
                <a:lnTo>
                  <a:pt x="4095298" y="1863469"/>
                </a:lnTo>
                <a:lnTo>
                  <a:pt x="4376986" y="1924140"/>
                </a:lnTo>
                <a:lnTo>
                  <a:pt x="4593668" y="1967477"/>
                </a:lnTo>
                <a:lnTo>
                  <a:pt x="4658673" y="1984811"/>
                </a:lnTo>
                <a:lnTo>
                  <a:pt x="4697676" y="1997812"/>
                </a:lnTo>
                <a:lnTo>
                  <a:pt x="4706343" y="2015147"/>
                </a:lnTo>
                <a:lnTo>
                  <a:pt x="4689008" y="2036815"/>
                </a:lnTo>
                <a:lnTo>
                  <a:pt x="4654339" y="2054150"/>
                </a:lnTo>
                <a:lnTo>
                  <a:pt x="4368318" y="2088819"/>
                </a:lnTo>
                <a:lnTo>
                  <a:pt x="3930620" y="2145156"/>
                </a:lnTo>
                <a:lnTo>
                  <a:pt x="3839613" y="2162491"/>
                </a:lnTo>
                <a:lnTo>
                  <a:pt x="3787609" y="2162491"/>
                </a:lnTo>
                <a:lnTo>
                  <a:pt x="3709604" y="2158157"/>
                </a:lnTo>
                <a:lnTo>
                  <a:pt x="3609930" y="2136489"/>
                </a:lnTo>
                <a:lnTo>
                  <a:pt x="3410582" y="2084485"/>
                </a:lnTo>
                <a:lnTo>
                  <a:pt x="3163564" y="2002146"/>
                </a:lnTo>
                <a:lnTo>
                  <a:pt x="2851541" y="1876470"/>
                </a:lnTo>
                <a:lnTo>
                  <a:pt x="2327169" y="1638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19E8EA7-7D04-4CFD-A1C7-2366361C9EDC}"/>
              </a:ext>
            </a:extLst>
          </p:cNvPr>
          <p:cNvGrpSpPr>
            <a:grpSpLocks/>
          </p:cNvGrpSpPr>
          <p:nvPr/>
        </p:nvGrpSpPr>
        <p:grpSpPr bwMode="auto">
          <a:xfrm>
            <a:off x="2679700" y="1589088"/>
            <a:ext cx="4743450" cy="4222750"/>
            <a:chOff x="2824163" y="1728788"/>
            <a:chExt cx="4743450" cy="4222750"/>
          </a:xfrm>
        </p:grpSpPr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6376AE9D-80C6-4971-8E2D-B27A2DDC48EF}"/>
                </a:ext>
              </a:extLst>
            </p:cNvPr>
            <p:cNvSpPr/>
            <p:nvPr/>
          </p:nvSpPr>
          <p:spPr>
            <a:xfrm>
              <a:off x="4843463" y="1728788"/>
              <a:ext cx="1912938" cy="825500"/>
            </a:xfrm>
            <a:custGeom>
              <a:avLst/>
              <a:gdLst>
                <a:gd name="connsiteX0" fmla="*/ 1200150 w 1912143"/>
                <a:gd name="connsiteY0" fmla="*/ 576262 h 826293"/>
                <a:gd name="connsiteX1" fmla="*/ 1052512 w 1912143"/>
                <a:gd name="connsiteY1" fmla="*/ 616743 h 826293"/>
                <a:gd name="connsiteX2" fmla="*/ 902493 w 1912143"/>
                <a:gd name="connsiteY2" fmla="*/ 654843 h 826293"/>
                <a:gd name="connsiteX3" fmla="*/ 814387 w 1912143"/>
                <a:gd name="connsiteY3" fmla="*/ 688181 h 826293"/>
                <a:gd name="connsiteX4" fmla="*/ 614362 w 1912143"/>
                <a:gd name="connsiteY4" fmla="*/ 731043 h 826293"/>
                <a:gd name="connsiteX5" fmla="*/ 447675 w 1912143"/>
                <a:gd name="connsiteY5" fmla="*/ 762000 h 826293"/>
                <a:gd name="connsiteX6" fmla="*/ 295275 w 1912143"/>
                <a:gd name="connsiteY6" fmla="*/ 788193 h 826293"/>
                <a:gd name="connsiteX7" fmla="*/ 133350 w 1912143"/>
                <a:gd name="connsiteY7" fmla="*/ 814387 h 826293"/>
                <a:gd name="connsiteX8" fmla="*/ 64293 w 1912143"/>
                <a:gd name="connsiteY8" fmla="*/ 826293 h 826293"/>
                <a:gd name="connsiteX9" fmla="*/ 40481 w 1912143"/>
                <a:gd name="connsiteY9" fmla="*/ 826293 h 826293"/>
                <a:gd name="connsiteX10" fmla="*/ 9525 w 1912143"/>
                <a:gd name="connsiteY10" fmla="*/ 821531 h 826293"/>
                <a:gd name="connsiteX11" fmla="*/ 0 w 1912143"/>
                <a:gd name="connsiteY11" fmla="*/ 814387 h 826293"/>
                <a:gd name="connsiteX12" fmla="*/ 2381 w 1912143"/>
                <a:gd name="connsiteY12" fmla="*/ 800100 h 826293"/>
                <a:gd name="connsiteX13" fmla="*/ 11906 w 1912143"/>
                <a:gd name="connsiteY13" fmla="*/ 778668 h 826293"/>
                <a:gd name="connsiteX14" fmla="*/ 26193 w 1912143"/>
                <a:gd name="connsiteY14" fmla="*/ 762000 h 826293"/>
                <a:gd name="connsiteX15" fmla="*/ 90487 w 1912143"/>
                <a:gd name="connsiteY15" fmla="*/ 738187 h 826293"/>
                <a:gd name="connsiteX16" fmla="*/ 328612 w 1912143"/>
                <a:gd name="connsiteY16" fmla="*/ 659606 h 826293"/>
                <a:gd name="connsiteX17" fmla="*/ 628650 w 1912143"/>
                <a:gd name="connsiteY17" fmla="*/ 550068 h 826293"/>
                <a:gd name="connsiteX18" fmla="*/ 883443 w 1912143"/>
                <a:gd name="connsiteY18" fmla="*/ 450056 h 826293"/>
                <a:gd name="connsiteX19" fmla="*/ 1085850 w 1912143"/>
                <a:gd name="connsiteY19" fmla="*/ 359568 h 826293"/>
                <a:gd name="connsiteX20" fmla="*/ 1276350 w 1912143"/>
                <a:gd name="connsiteY20" fmla="*/ 264318 h 826293"/>
                <a:gd name="connsiteX21" fmla="*/ 1338262 w 1912143"/>
                <a:gd name="connsiteY21" fmla="*/ 228600 h 826293"/>
                <a:gd name="connsiteX22" fmla="*/ 1373981 w 1912143"/>
                <a:gd name="connsiteY22" fmla="*/ 204787 h 826293"/>
                <a:gd name="connsiteX23" fmla="*/ 1388268 w 1912143"/>
                <a:gd name="connsiteY23" fmla="*/ 183356 h 826293"/>
                <a:gd name="connsiteX24" fmla="*/ 1388268 w 1912143"/>
                <a:gd name="connsiteY24" fmla="*/ 147637 h 826293"/>
                <a:gd name="connsiteX25" fmla="*/ 1378743 w 1912143"/>
                <a:gd name="connsiteY25" fmla="*/ 116681 h 826293"/>
                <a:gd name="connsiteX26" fmla="*/ 1357312 w 1912143"/>
                <a:gd name="connsiteY26" fmla="*/ 97631 h 826293"/>
                <a:gd name="connsiteX27" fmla="*/ 1309687 w 1912143"/>
                <a:gd name="connsiteY27" fmla="*/ 71437 h 826293"/>
                <a:gd name="connsiteX28" fmla="*/ 1293018 w 1912143"/>
                <a:gd name="connsiteY28" fmla="*/ 61912 h 826293"/>
                <a:gd name="connsiteX29" fmla="*/ 1281112 w 1912143"/>
                <a:gd name="connsiteY29" fmla="*/ 50006 h 826293"/>
                <a:gd name="connsiteX30" fmla="*/ 1281112 w 1912143"/>
                <a:gd name="connsiteY30" fmla="*/ 33337 h 826293"/>
                <a:gd name="connsiteX31" fmla="*/ 1285875 w 1912143"/>
                <a:gd name="connsiteY31" fmla="*/ 23812 h 826293"/>
                <a:gd name="connsiteX32" fmla="*/ 1302543 w 1912143"/>
                <a:gd name="connsiteY32" fmla="*/ 11906 h 826293"/>
                <a:gd name="connsiteX33" fmla="*/ 1338262 w 1912143"/>
                <a:gd name="connsiteY33" fmla="*/ 2381 h 826293"/>
                <a:gd name="connsiteX34" fmla="*/ 1371600 w 1912143"/>
                <a:gd name="connsiteY34" fmla="*/ 0 h 826293"/>
                <a:gd name="connsiteX35" fmla="*/ 1423987 w 1912143"/>
                <a:gd name="connsiteY35" fmla="*/ 7143 h 826293"/>
                <a:gd name="connsiteX36" fmla="*/ 1500187 w 1912143"/>
                <a:gd name="connsiteY36" fmla="*/ 30956 h 826293"/>
                <a:gd name="connsiteX37" fmla="*/ 1588293 w 1912143"/>
                <a:gd name="connsiteY37" fmla="*/ 66675 h 826293"/>
                <a:gd name="connsiteX38" fmla="*/ 1674018 w 1912143"/>
                <a:gd name="connsiteY38" fmla="*/ 95250 h 826293"/>
                <a:gd name="connsiteX39" fmla="*/ 1752600 w 1912143"/>
                <a:gd name="connsiteY39" fmla="*/ 133350 h 826293"/>
                <a:gd name="connsiteX40" fmla="*/ 1814512 w 1912143"/>
                <a:gd name="connsiteY40" fmla="*/ 171450 h 826293"/>
                <a:gd name="connsiteX41" fmla="*/ 1869281 w 1912143"/>
                <a:gd name="connsiteY41" fmla="*/ 207168 h 826293"/>
                <a:gd name="connsiteX42" fmla="*/ 1897856 w 1912143"/>
                <a:gd name="connsiteY42" fmla="*/ 233362 h 826293"/>
                <a:gd name="connsiteX43" fmla="*/ 1909762 w 1912143"/>
                <a:gd name="connsiteY43" fmla="*/ 257175 h 826293"/>
                <a:gd name="connsiteX44" fmla="*/ 1912143 w 1912143"/>
                <a:gd name="connsiteY44" fmla="*/ 280987 h 826293"/>
                <a:gd name="connsiteX45" fmla="*/ 1902618 w 1912143"/>
                <a:gd name="connsiteY45" fmla="*/ 302418 h 826293"/>
                <a:gd name="connsiteX46" fmla="*/ 1869281 w 1912143"/>
                <a:gd name="connsiteY46" fmla="*/ 319087 h 826293"/>
                <a:gd name="connsiteX47" fmla="*/ 1752600 w 1912143"/>
                <a:gd name="connsiteY47" fmla="*/ 357187 h 826293"/>
                <a:gd name="connsiteX48" fmla="*/ 1666875 w 1912143"/>
                <a:gd name="connsiteY48" fmla="*/ 400050 h 826293"/>
                <a:gd name="connsiteX49" fmla="*/ 1509712 w 1912143"/>
                <a:gd name="connsiteY49" fmla="*/ 471487 h 826293"/>
                <a:gd name="connsiteX50" fmla="*/ 1200150 w 1912143"/>
                <a:gd name="connsiteY50" fmla="*/ 576262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12143" h="826293">
                  <a:moveTo>
                    <a:pt x="1200150" y="576262"/>
                  </a:moveTo>
                  <a:lnTo>
                    <a:pt x="1052512" y="616743"/>
                  </a:lnTo>
                  <a:lnTo>
                    <a:pt x="902493" y="654843"/>
                  </a:lnTo>
                  <a:lnTo>
                    <a:pt x="814387" y="688181"/>
                  </a:lnTo>
                  <a:lnTo>
                    <a:pt x="614362" y="731043"/>
                  </a:lnTo>
                  <a:lnTo>
                    <a:pt x="447675" y="762000"/>
                  </a:lnTo>
                  <a:lnTo>
                    <a:pt x="295275" y="788193"/>
                  </a:lnTo>
                  <a:lnTo>
                    <a:pt x="133350" y="814387"/>
                  </a:lnTo>
                  <a:lnTo>
                    <a:pt x="64293" y="826293"/>
                  </a:lnTo>
                  <a:lnTo>
                    <a:pt x="40481" y="826293"/>
                  </a:lnTo>
                  <a:lnTo>
                    <a:pt x="9525" y="821531"/>
                  </a:lnTo>
                  <a:lnTo>
                    <a:pt x="0" y="814387"/>
                  </a:lnTo>
                  <a:lnTo>
                    <a:pt x="2381" y="800100"/>
                  </a:lnTo>
                  <a:lnTo>
                    <a:pt x="11906" y="778668"/>
                  </a:lnTo>
                  <a:lnTo>
                    <a:pt x="26193" y="762000"/>
                  </a:lnTo>
                  <a:lnTo>
                    <a:pt x="90487" y="738187"/>
                  </a:lnTo>
                  <a:lnTo>
                    <a:pt x="328612" y="659606"/>
                  </a:lnTo>
                  <a:lnTo>
                    <a:pt x="628650" y="550068"/>
                  </a:lnTo>
                  <a:lnTo>
                    <a:pt x="883443" y="450056"/>
                  </a:lnTo>
                  <a:lnTo>
                    <a:pt x="1085850" y="359568"/>
                  </a:lnTo>
                  <a:lnTo>
                    <a:pt x="1276350" y="264318"/>
                  </a:lnTo>
                  <a:lnTo>
                    <a:pt x="1338262" y="228600"/>
                  </a:lnTo>
                  <a:lnTo>
                    <a:pt x="1373981" y="204787"/>
                  </a:lnTo>
                  <a:lnTo>
                    <a:pt x="1388268" y="183356"/>
                  </a:lnTo>
                  <a:lnTo>
                    <a:pt x="1388268" y="147637"/>
                  </a:lnTo>
                  <a:lnTo>
                    <a:pt x="1378743" y="116681"/>
                  </a:lnTo>
                  <a:lnTo>
                    <a:pt x="1357312" y="97631"/>
                  </a:lnTo>
                  <a:lnTo>
                    <a:pt x="1309687" y="71437"/>
                  </a:lnTo>
                  <a:lnTo>
                    <a:pt x="1293018" y="61912"/>
                  </a:lnTo>
                  <a:lnTo>
                    <a:pt x="1281112" y="50006"/>
                  </a:lnTo>
                  <a:lnTo>
                    <a:pt x="1281112" y="33337"/>
                  </a:lnTo>
                  <a:lnTo>
                    <a:pt x="1285875" y="23812"/>
                  </a:lnTo>
                  <a:lnTo>
                    <a:pt x="1302543" y="11906"/>
                  </a:lnTo>
                  <a:lnTo>
                    <a:pt x="1338262" y="2381"/>
                  </a:lnTo>
                  <a:lnTo>
                    <a:pt x="1371600" y="0"/>
                  </a:lnTo>
                  <a:lnTo>
                    <a:pt x="1423987" y="7143"/>
                  </a:lnTo>
                  <a:lnTo>
                    <a:pt x="1500187" y="30956"/>
                  </a:lnTo>
                  <a:lnTo>
                    <a:pt x="1588293" y="66675"/>
                  </a:lnTo>
                  <a:lnTo>
                    <a:pt x="1674018" y="95250"/>
                  </a:lnTo>
                  <a:lnTo>
                    <a:pt x="1752600" y="133350"/>
                  </a:lnTo>
                  <a:lnTo>
                    <a:pt x="1814512" y="171450"/>
                  </a:lnTo>
                  <a:lnTo>
                    <a:pt x="1869281" y="207168"/>
                  </a:lnTo>
                  <a:lnTo>
                    <a:pt x="1897856" y="233362"/>
                  </a:lnTo>
                  <a:lnTo>
                    <a:pt x="1909762" y="257175"/>
                  </a:lnTo>
                  <a:lnTo>
                    <a:pt x="1912143" y="280987"/>
                  </a:lnTo>
                  <a:lnTo>
                    <a:pt x="1902618" y="302418"/>
                  </a:lnTo>
                  <a:lnTo>
                    <a:pt x="1869281" y="319087"/>
                  </a:lnTo>
                  <a:lnTo>
                    <a:pt x="1752600" y="357187"/>
                  </a:lnTo>
                  <a:lnTo>
                    <a:pt x="1666875" y="400050"/>
                  </a:lnTo>
                  <a:lnTo>
                    <a:pt x="1509712" y="471487"/>
                  </a:lnTo>
                  <a:lnTo>
                    <a:pt x="1200150" y="576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26E15D2C-3FC5-4B0F-9003-8930DFF30800}"/>
                </a:ext>
              </a:extLst>
            </p:cNvPr>
            <p:cNvSpPr/>
            <p:nvPr/>
          </p:nvSpPr>
          <p:spPr>
            <a:xfrm rot="16200000">
              <a:off x="4805363" y="3121026"/>
              <a:ext cx="2185987" cy="588962"/>
            </a:xfrm>
            <a:custGeom>
              <a:avLst/>
              <a:gdLst>
                <a:gd name="connsiteX0" fmla="*/ 404813 w 2185988"/>
                <a:gd name="connsiteY0" fmla="*/ 457200 h 588168"/>
                <a:gd name="connsiteX1" fmla="*/ 35719 w 2185988"/>
                <a:gd name="connsiteY1" fmla="*/ 457200 h 588168"/>
                <a:gd name="connsiteX2" fmla="*/ 0 w 2185988"/>
                <a:gd name="connsiteY2" fmla="*/ 233362 h 588168"/>
                <a:gd name="connsiteX3" fmla="*/ 488157 w 2185988"/>
                <a:gd name="connsiteY3" fmla="*/ 235743 h 588168"/>
                <a:gd name="connsiteX4" fmla="*/ 1059657 w 2185988"/>
                <a:gd name="connsiteY4" fmla="*/ 247650 h 588168"/>
                <a:gd name="connsiteX5" fmla="*/ 1595438 w 2185988"/>
                <a:gd name="connsiteY5" fmla="*/ 252412 h 588168"/>
                <a:gd name="connsiteX6" fmla="*/ 1666875 w 2185988"/>
                <a:gd name="connsiteY6" fmla="*/ 247650 h 588168"/>
                <a:gd name="connsiteX7" fmla="*/ 1731169 w 2185988"/>
                <a:gd name="connsiteY7" fmla="*/ 238125 h 588168"/>
                <a:gd name="connsiteX8" fmla="*/ 1790700 w 2185988"/>
                <a:gd name="connsiteY8" fmla="*/ 221456 h 588168"/>
                <a:gd name="connsiteX9" fmla="*/ 1864519 w 2185988"/>
                <a:gd name="connsiteY9" fmla="*/ 188118 h 588168"/>
                <a:gd name="connsiteX10" fmla="*/ 1940719 w 2185988"/>
                <a:gd name="connsiteY10" fmla="*/ 142875 h 588168"/>
                <a:gd name="connsiteX11" fmla="*/ 2035969 w 2185988"/>
                <a:gd name="connsiteY11" fmla="*/ 73818 h 588168"/>
                <a:gd name="connsiteX12" fmla="*/ 2121694 w 2185988"/>
                <a:gd name="connsiteY12" fmla="*/ 0 h 588168"/>
                <a:gd name="connsiteX13" fmla="*/ 2185988 w 2185988"/>
                <a:gd name="connsiteY13" fmla="*/ 126206 h 588168"/>
                <a:gd name="connsiteX14" fmla="*/ 2071688 w 2185988"/>
                <a:gd name="connsiteY14" fmla="*/ 214312 h 588168"/>
                <a:gd name="connsiteX15" fmla="*/ 2028825 w 2185988"/>
                <a:gd name="connsiteY15" fmla="*/ 261937 h 588168"/>
                <a:gd name="connsiteX16" fmla="*/ 1990725 w 2185988"/>
                <a:gd name="connsiteY16" fmla="*/ 319087 h 588168"/>
                <a:gd name="connsiteX17" fmla="*/ 1955007 w 2185988"/>
                <a:gd name="connsiteY17" fmla="*/ 373856 h 588168"/>
                <a:gd name="connsiteX18" fmla="*/ 1928813 w 2185988"/>
                <a:gd name="connsiteY18" fmla="*/ 433387 h 588168"/>
                <a:gd name="connsiteX19" fmla="*/ 1907382 w 2185988"/>
                <a:gd name="connsiteY19" fmla="*/ 485775 h 588168"/>
                <a:gd name="connsiteX20" fmla="*/ 1888332 w 2185988"/>
                <a:gd name="connsiteY20" fmla="*/ 523875 h 588168"/>
                <a:gd name="connsiteX21" fmla="*/ 1862138 w 2185988"/>
                <a:gd name="connsiteY21" fmla="*/ 561975 h 588168"/>
                <a:gd name="connsiteX22" fmla="*/ 1833563 w 2185988"/>
                <a:gd name="connsiteY22" fmla="*/ 583406 h 588168"/>
                <a:gd name="connsiteX23" fmla="*/ 1816894 w 2185988"/>
                <a:gd name="connsiteY23" fmla="*/ 588168 h 588168"/>
                <a:gd name="connsiteX24" fmla="*/ 1793082 w 2185988"/>
                <a:gd name="connsiteY24" fmla="*/ 588168 h 588168"/>
                <a:gd name="connsiteX25" fmla="*/ 1757363 w 2185988"/>
                <a:gd name="connsiteY25" fmla="*/ 573881 h 588168"/>
                <a:gd name="connsiteX26" fmla="*/ 1709738 w 2185988"/>
                <a:gd name="connsiteY26" fmla="*/ 540543 h 588168"/>
                <a:gd name="connsiteX27" fmla="*/ 1685925 w 2185988"/>
                <a:gd name="connsiteY27" fmla="*/ 523875 h 588168"/>
                <a:gd name="connsiteX28" fmla="*/ 1659732 w 2185988"/>
                <a:gd name="connsiteY28" fmla="*/ 514350 h 588168"/>
                <a:gd name="connsiteX29" fmla="*/ 1562100 w 2185988"/>
                <a:gd name="connsiteY29" fmla="*/ 504825 h 588168"/>
                <a:gd name="connsiteX30" fmla="*/ 1426369 w 2185988"/>
                <a:gd name="connsiteY30" fmla="*/ 497681 h 588168"/>
                <a:gd name="connsiteX31" fmla="*/ 1254919 w 2185988"/>
                <a:gd name="connsiteY31" fmla="*/ 502443 h 588168"/>
                <a:gd name="connsiteX32" fmla="*/ 1126332 w 2185988"/>
                <a:gd name="connsiteY32" fmla="*/ 497681 h 588168"/>
                <a:gd name="connsiteX33" fmla="*/ 954882 w 2185988"/>
                <a:gd name="connsiteY33" fmla="*/ 478631 h 588168"/>
                <a:gd name="connsiteX34" fmla="*/ 404813 w 2185988"/>
                <a:gd name="connsiteY34" fmla="*/ 457200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5988" h="588168">
                  <a:moveTo>
                    <a:pt x="404813" y="457200"/>
                  </a:moveTo>
                  <a:lnTo>
                    <a:pt x="35719" y="457200"/>
                  </a:lnTo>
                  <a:lnTo>
                    <a:pt x="0" y="233362"/>
                  </a:lnTo>
                  <a:lnTo>
                    <a:pt x="488157" y="235743"/>
                  </a:lnTo>
                  <a:lnTo>
                    <a:pt x="1059657" y="247650"/>
                  </a:lnTo>
                  <a:lnTo>
                    <a:pt x="1595438" y="252412"/>
                  </a:lnTo>
                  <a:lnTo>
                    <a:pt x="1666875" y="247650"/>
                  </a:lnTo>
                  <a:lnTo>
                    <a:pt x="1731169" y="238125"/>
                  </a:lnTo>
                  <a:lnTo>
                    <a:pt x="1790700" y="221456"/>
                  </a:lnTo>
                  <a:lnTo>
                    <a:pt x="1864519" y="188118"/>
                  </a:lnTo>
                  <a:lnTo>
                    <a:pt x="1940719" y="142875"/>
                  </a:lnTo>
                  <a:lnTo>
                    <a:pt x="2035969" y="73818"/>
                  </a:lnTo>
                  <a:lnTo>
                    <a:pt x="2121694" y="0"/>
                  </a:lnTo>
                  <a:lnTo>
                    <a:pt x="2185988" y="126206"/>
                  </a:lnTo>
                  <a:lnTo>
                    <a:pt x="2071688" y="214312"/>
                  </a:lnTo>
                  <a:lnTo>
                    <a:pt x="2028825" y="261937"/>
                  </a:lnTo>
                  <a:lnTo>
                    <a:pt x="1990725" y="319087"/>
                  </a:lnTo>
                  <a:lnTo>
                    <a:pt x="1955007" y="373856"/>
                  </a:lnTo>
                  <a:lnTo>
                    <a:pt x="1928813" y="433387"/>
                  </a:lnTo>
                  <a:lnTo>
                    <a:pt x="1907382" y="485775"/>
                  </a:lnTo>
                  <a:lnTo>
                    <a:pt x="1888332" y="523875"/>
                  </a:lnTo>
                  <a:lnTo>
                    <a:pt x="1862138" y="561975"/>
                  </a:lnTo>
                  <a:lnTo>
                    <a:pt x="1833563" y="583406"/>
                  </a:lnTo>
                  <a:lnTo>
                    <a:pt x="1816894" y="588168"/>
                  </a:lnTo>
                  <a:lnTo>
                    <a:pt x="1793082" y="588168"/>
                  </a:lnTo>
                  <a:lnTo>
                    <a:pt x="1757363" y="573881"/>
                  </a:lnTo>
                  <a:lnTo>
                    <a:pt x="1709738" y="540543"/>
                  </a:lnTo>
                  <a:lnTo>
                    <a:pt x="1685925" y="523875"/>
                  </a:lnTo>
                  <a:lnTo>
                    <a:pt x="1659732" y="514350"/>
                  </a:lnTo>
                  <a:lnTo>
                    <a:pt x="1562100" y="504825"/>
                  </a:lnTo>
                  <a:lnTo>
                    <a:pt x="1426369" y="497681"/>
                  </a:lnTo>
                  <a:lnTo>
                    <a:pt x="1254919" y="502443"/>
                  </a:lnTo>
                  <a:lnTo>
                    <a:pt x="1126332" y="497681"/>
                  </a:lnTo>
                  <a:lnTo>
                    <a:pt x="954882" y="478631"/>
                  </a:lnTo>
                  <a:lnTo>
                    <a:pt x="404813" y="457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B69B5FC4-C3B4-4361-88CB-BB869330C14D}"/>
                </a:ext>
              </a:extLst>
            </p:cNvPr>
            <p:cNvSpPr/>
            <p:nvPr/>
          </p:nvSpPr>
          <p:spPr>
            <a:xfrm>
              <a:off x="6015038" y="3157538"/>
              <a:ext cx="1104900" cy="412750"/>
            </a:xfrm>
            <a:custGeom>
              <a:avLst/>
              <a:gdLst>
                <a:gd name="connsiteX0" fmla="*/ 428625 w 1104900"/>
                <a:gd name="connsiteY0" fmla="*/ 335756 h 411956"/>
                <a:gd name="connsiteX1" fmla="*/ 0 w 1104900"/>
                <a:gd name="connsiteY1" fmla="*/ 411956 h 411956"/>
                <a:gd name="connsiteX2" fmla="*/ 0 w 1104900"/>
                <a:gd name="connsiteY2" fmla="*/ 188118 h 411956"/>
                <a:gd name="connsiteX3" fmla="*/ 171450 w 1104900"/>
                <a:gd name="connsiteY3" fmla="*/ 197643 h 411956"/>
                <a:gd name="connsiteX4" fmla="*/ 202406 w 1104900"/>
                <a:gd name="connsiteY4" fmla="*/ 192881 h 411956"/>
                <a:gd name="connsiteX5" fmla="*/ 359568 w 1104900"/>
                <a:gd name="connsiteY5" fmla="*/ 145256 h 411956"/>
                <a:gd name="connsiteX6" fmla="*/ 526256 w 1104900"/>
                <a:gd name="connsiteY6" fmla="*/ 97631 h 411956"/>
                <a:gd name="connsiteX7" fmla="*/ 626268 w 1104900"/>
                <a:gd name="connsiteY7" fmla="*/ 69056 h 411956"/>
                <a:gd name="connsiteX8" fmla="*/ 652462 w 1104900"/>
                <a:gd name="connsiteY8" fmla="*/ 45243 h 411956"/>
                <a:gd name="connsiteX9" fmla="*/ 676275 w 1104900"/>
                <a:gd name="connsiteY9" fmla="*/ 23812 h 411956"/>
                <a:gd name="connsiteX10" fmla="*/ 711993 w 1104900"/>
                <a:gd name="connsiteY10" fmla="*/ 7143 h 411956"/>
                <a:gd name="connsiteX11" fmla="*/ 740568 w 1104900"/>
                <a:gd name="connsiteY11" fmla="*/ 0 h 411956"/>
                <a:gd name="connsiteX12" fmla="*/ 783431 w 1104900"/>
                <a:gd name="connsiteY12" fmla="*/ 0 h 411956"/>
                <a:gd name="connsiteX13" fmla="*/ 816768 w 1104900"/>
                <a:gd name="connsiteY13" fmla="*/ 2381 h 411956"/>
                <a:gd name="connsiteX14" fmla="*/ 878681 w 1104900"/>
                <a:gd name="connsiteY14" fmla="*/ 14287 h 411956"/>
                <a:gd name="connsiteX15" fmla="*/ 933450 w 1104900"/>
                <a:gd name="connsiteY15" fmla="*/ 30956 h 411956"/>
                <a:gd name="connsiteX16" fmla="*/ 983456 w 1104900"/>
                <a:gd name="connsiteY16" fmla="*/ 54768 h 411956"/>
                <a:gd name="connsiteX17" fmla="*/ 1035843 w 1104900"/>
                <a:gd name="connsiteY17" fmla="*/ 80962 h 411956"/>
                <a:gd name="connsiteX18" fmla="*/ 1064418 w 1104900"/>
                <a:gd name="connsiteY18" fmla="*/ 100012 h 411956"/>
                <a:gd name="connsiteX19" fmla="*/ 1088231 w 1104900"/>
                <a:gd name="connsiteY19" fmla="*/ 119062 h 411956"/>
                <a:gd name="connsiteX20" fmla="*/ 1097756 w 1104900"/>
                <a:gd name="connsiteY20" fmla="*/ 130968 h 411956"/>
                <a:gd name="connsiteX21" fmla="*/ 1102518 w 1104900"/>
                <a:gd name="connsiteY21" fmla="*/ 147637 h 411956"/>
                <a:gd name="connsiteX22" fmla="*/ 1104900 w 1104900"/>
                <a:gd name="connsiteY22" fmla="*/ 161925 h 411956"/>
                <a:gd name="connsiteX23" fmla="*/ 1102518 w 1104900"/>
                <a:gd name="connsiteY23" fmla="*/ 183356 h 411956"/>
                <a:gd name="connsiteX24" fmla="*/ 1083468 w 1104900"/>
                <a:gd name="connsiteY24" fmla="*/ 209550 h 411956"/>
                <a:gd name="connsiteX25" fmla="*/ 1023937 w 1104900"/>
                <a:gd name="connsiteY25" fmla="*/ 269081 h 411956"/>
                <a:gd name="connsiteX26" fmla="*/ 852487 w 1104900"/>
                <a:gd name="connsiteY26" fmla="*/ 283368 h 411956"/>
                <a:gd name="connsiteX27" fmla="*/ 628650 w 1104900"/>
                <a:gd name="connsiteY27" fmla="*/ 309562 h 411956"/>
                <a:gd name="connsiteX28" fmla="*/ 428625 w 1104900"/>
                <a:gd name="connsiteY28" fmla="*/ 335756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900" h="411956">
                  <a:moveTo>
                    <a:pt x="428625" y="335756"/>
                  </a:moveTo>
                  <a:lnTo>
                    <a:pt x="0" y="411956"/>
                  </a:lnTo>
                  <a:lnTo>
                    <a:pt x="0" y="188118"/>
                  </a:lnTo>
                  <a:lnTo>
                    <a:pt x="171450" y="197643"/>
                  </a:lnTo>
                  <a:lnTo>
                    <a:pt x="202406" y="192881"/>
                  </a:lnTo>
                  <a:lnTo>
                    <a:pt x="359568" y="145256"/>
                  </a:lnTo>
                  <a:lnTo>
                    <a:pt x="526256" y="97631"/>
                  </a:lnTo>
                  <a:lnTo>
                    <a:pt x="626268" y="69056"/>
                  </a:lnTo>
                  <a:lnTo>
                    <a:pt x="652462" y="45243"/>
                  </a:lnTo>
                  <a:lnTo>
                    <a:pt x="676275" y="23812"/>
                  </a:lnTo>
                  <a:lnTo>
                    <a:pt x="711993" y="7143"/>
                  </a:lnTo>
                  <a:lnTo>
                    <a:pt x="740568" y="0"/>
                  </a:lnTo>
                  <a:lnTo>
                    <a:pt x="783431" y="0"/>
                  </a:lnTo>
                  <a:lnTo>
                    <a:pt x="816768" y="2381"/>
                  </a:lnTo>
                  <a:lnTo>
                    <a:pt x="878681" y="14287"/>
                  </a:lnTo>
                  <a:lnTo>
                    <a:pt x="933450" y="30956"/>
                  </a:lnTo>
                  <a:lnTo>
                    <a:pt x="983456" y="54768"/>
                  </a:lnTo>
                  <a:lnTo>
                    <a:pt x="1035843" y="80962"/>
                  </a:lnTo>
                  <a:lnTo>
                    <a:pt x="1064418" y="100012"/>
                  </a:lnTo>
                  <a:lnTo>
                    <a:pt x="1088231" y="119062"/>
                  </a:lnTo>
                  <a:lnTo>
                    <a:pt x="1097756" y="130968"/>
                  </a:lnTo>
                  <a:lnTo>
                    <a:pt x="1102518" y="147637"/>
                  </a:lnTo>
                  <a:lnTo>
                    <a:pt x="1104900" y="161925"/>
                  </a:lnTo>
                  <a:lnTo>
                    <a:pt x="1102518" y="183356"/>
                  </a:lnTo>
                  <a:lnTo>
                    <a:pt x="1083468" y="209550"/>
                  </a:lnTo>
                  <a:lnTo>
                    <a:pt x="1023937" y="269081"/>
                  </a:lnTo>
                  <a:lnTo>
                    <a:pt x="852487" y="283368"/>
                  </a:lnTo>
                  <a:lnTo>
                    <a:pt x="628650" y="309562"/>
                  </a:lnTo>
                  <a:lnTo>
                    <a:pt x="428625" y="3357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040CDD64-C985-46B6-AE2A-E4C8635A5BD0}"/>
                </a:ext>
              </a:extLst>
            </p:cNvPr>
            <p:cNvSpPr/>
            <p:nvPr/>
          </p:nvSpPr>
          <p:spPr>
            <a:xfrm>
              <a:off x="4762501" y="3325813"/>
              <a:ext cx="536575" cy="1331912"/>
            </a:xfrm>
            <a:custGeom>
              <a:avLst/>
              <a:gdLst>
                <a:gd name="connsiteX0" fmla="*/ 433388 w 535781"/>
                <a:gd name="connsiteY0" fmla="*/ 983457 h 1331119"/>
                <a:gd name="connsiteX1" fmla="*/ 423863 w 535781"/>
                <a:gd name="connsiteY1" fmla="*/ 1295400 h 1331119"/>
                <a:gd name="connsiteX2" fmla="*/ 204788 w 535781"/>
                <a:gd name="connsiteY2" fmla="*/ 1331119 h 1331119"/>
                <a:gd name="connsiteX3" fmla="*/ 204788 w 535781"/>
                <a:gd name="connsiteY3" fmla="*/ 1135857 h 1331119"/>
                <a:gd name="connsiteX4" fmla="*/ 209550 w 535781"/>
                <a:gd name="connsiteY4" fmla="*/ 1004888 h 1331119"/>
                <a:gd name="connsiteX5" fmla="*/ 214313 w 535781"/>
                <a:gd name="connsiteY5" fmla="*/ 914400 h 1331119"/>
                <a:gd name="connsiteX6" fmla="*/ 221456 w 535781"/>
                <a:gd name="connsiteY6" fmla="*/ 819150 h 1331119"/>
                <a:gd name="connsiteX7" fmla="*/ 226219 w 535781"/>
                <a:gd name="connsiteY7" fmla="*/ 738188 h 1331119"/>
                <a:gd name="connsiteX8" fmla="*/ 226219 w 535781"/>
                <a:gd name="connsiteY8" fmla="*/ 552450 h 1331119"/>
                <a:gd name="connsiteX9" fmla="*/ 226219 w 535781"/>
                <a:gd name="connsiteY9" fmla="*/ 419100 h 1331119"/>
                <a:gd name="connsiteX10" fmla="*/ 221456 w 535781"/>
                <a:gd name="connsiteY10" fmla="*/ 333375 h 1331119"/>
                <a:gd name="connsiteX11" fmla="*/ 209550 w 535781"/>
                <a:gd name="connsiteY11" fmla="*/ 273844 h 1331119"/>
                <a:gd name="connsiteX12" fmla="*/ 200025 w 535781"/>
                <a:gd name="connsiteY12" fmla="*/ 226219 h 1331119"/>
                <a:gd name="connsiteX13" fmla="*/ 180975 w 535781"/>
                <a:gd name="connsiteY13" fmla="*/ 188119 h 1331119"/>
                <a:gd name="connsiteX14" fmla="*/ 159544 w 535781"/>
                <a:gd name="connsiteY14" fmla="*/ 164307 h 1331119"/>
                <a:gd name="connsiteX15" fmla="*/ 130969 w 535781"/>
                <a:gd name="connsiteY15" fmla="*/ 135732 h 1331119"/>
                <a:gd name="connsiteX16" fmla="*/ 92869 w 535781"/>
                <a:gd name="connsiteY16" fmla="*/ 107157 h 1331119"/>
                <a:gd name="connsiteX17" fmla="*/ 59531 w 535781"/>
                <a:gd name="connsiteY17" fmla="*/ 90488 h 1331119"/>
                <a:gd name="connsiteX18" fmla="*/ 28575 w 535781"/>
                <a:gd name="connsiteY18" fmla="*/ 80963 h 1331119"/>
                <a:gd name="connsiteX19" fmla="*/ 9525 w 535781"/>
                <a:gd name="connsiteY19" fmla="*/ 73819 h 1331119"/>
                <a:gd name="connsiteX20" fmla="*/ 0 w 535781"/>
                <a:gd name="connsiteY20" fmla="*/ 54769 h 1331119"/>
                <a:gd name="connsiteX21" fmla="*/ 0 w 535781"/>
                <a:gd name="connsiteY21" fmla="*/ 42863 h 1331119"/>
                <a:gd name="connsiteX22" fmla="*/ 11906 w 535781"/>
                <a:gd name="connsiteY22" fmla="*/ 23813 h 1331119"/>
                <a:gd name="connsiteX23" fmla="*/ 45244 w 535781"/>
                <a:gd name="connsiteY23" fmla="*/ 9525 h 1331119"/>
                <a:gd name="connsiteX24" fmla="*/ 109538 w 535781"/>
                <a:gd name="connsiteY24" fmla="*/ 0 h 1331119"/>
                <a:gd name="connsiteX25" fmla="*/ 176213 w 535781"/>
                <a:gd name="connsiteY25" fmla="*/ 4763 h 1331119"/>
                <a:gd name="connsiteX26" fmla="*/ 228600 w 535781"/>
                <a:gd name="connsiteY26" fmla="*/ 16669 h 1331119"/>
                <a:gd name="connsiteX27" fmla="*/ 285750 w 535781"/>
                <a:gd name="connsiteY27" fmla="*/ 40482 h 1331119"/>
                <a:gd name="connsiteX28" fmla="*/ 345281 w 535781"/>
                <a:gd name="connsiteY28" fmla="*/ 69057 h 1331119"/>
                <a:gd name="connsiteX29" fmla="*/ 395288 w 535781"/>
                <a:gd name="connsiteY29" fmla="*/ 95250 h 1331119"/>
                <a:gd name="connsiteX30" fmla="*/ 447675 w 535781"/>
                <a:gd name="connsiteY30" fmla="*/ 133350 h 1331119"/>
                <a:gd name="connsiteX31" fmla="*/ 483394 w 535781"/>
                <a:gd name="connsiteY31" fmla="*/ 161925 h 1331119"/>
                <a:gd name="connsiteX32" fmla="*/ 511969 w 535781"/>
                <a:gd name="connsiteY32" fmla="*/ 202407 h 1331119"/>
                <a:gd name="connsiteX33" fmla="*/ 526256 w 535781"/>
                <a:gd name="connsiteY33" fmla="*/ 235744 h 1331119"/>
                <a:gd name="connsiteX34" fmla="*/ 535781 w 535781"/>
                <a:gd name="connsiteY34" fmla="*/ 266700 h 1331119"/>
                <a:gd name="connsiteX35" fmla="*/ 531019 w 535781"/>
                <a:gd name="connsiteY35" fmla="*/ 292894 h 1331119"/>
                <a:gd name="connsiteX36" fmla="*/ 509588 w 535781"/>
                <a:gd name="connsiteY36" fmla="*/ 335757 h 1331119"/>
                <a:gd name="connsiteX37" fmla="*/ 473869 w 535781"/>
                <a:gd name="connsiteY37" fmla="*/ 397669 h 1331119"/>
                <a:gd name="connsiteX38" fmla="*/ 466725 w 535781"/>
                <a:gd name="connsiteY38" fmla="*/ 452438 h 1331119"/>
                <a:gd name="connsiteX39" fmla="*/ 447675 w 535781"/>
                <a:gd name="connsiteY39" fmla="*/ 692944 h 1331119"/>
                <a:gd name="connsiteX40" fmla="*/ 433388 w 535781"/>
                <a:gd name="connsiteY40" fmla="*/ 983457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5781" h="1331119">
                  <a:moveTo>
                    <a:pt x="433388" y="983457"/>
                  </a:moveTo>
                  <a:lnTo>
                    <a:pt x="423863" y="1295400"/>
                  </a:lnTo>
                  <a:lnTo>
                    <a:pt x="204788" y="1331119"/>
                  </a:lnTo>
                  <a:lnTo>
                    <a:pt x="204788" y="1135857"/>
                  </a:lnTo>
                  <a:lnTo>
                    <a:pt x="209550" y="1004888"/>
                  </a:lnTo>
                  <a:lnTo>
                    <a:pt x="214313" y="914400"/>
                  </a:lnTo>
                  <a:lnTo>
                    <a:pt x="221456" y="819150"/>
                  </a:lnTo>
                  <a:lnTo>
                    <a:pt x="226219" y="738188"/>
                  </a:lnTo>
                  <a:lnTo>
                    <a:pt x="226219" y="552450"/>
                  </a:lnTo>
                  <a:lnTo>
                    <a:pt x="226219" y="419100"/>
                  </a:lnTo>
                  <a:lnTo>
                    <a:pt x="221456" y="333375"/>
                  </a:lnTo>
                  <a:lnTo>
                    <a:pt x="209550" y="273844"/>
                  </a:lnTo>
                  <a:lnTo>
                    <a:pt x="200025" y="226219"/>
                  </a:lnTo>
                  <a:lnTo>
                    <a:pt x="180975" y="188119"/>
                  </a:lnTo>
                  <a:lnTo>
                    <a:pt x="159544" y="164307"/>
                  </a:lnTo>
                  <a:lnTo>
                    <a:pt x="130969" y="135732"/>
                  </a:lnTo>
                  <a:lnTo>
                    <a:pt x="92869" y="107157"/>
                  </a:lnTo>
                  <a:lnTo>
                    <a:pt x="59531" y="90488"/>
                  </a:lnTo>
                  <a:lnTo>
                    <a:pt x="28575" y="80963"/>
                  </a:lnTo>
                  <a:lnTo>
                    <a:pt x="9525" y="73819"/>
                  </a:lnTo>
                  <a:lnTo>
                    <a:pt x="0" y="54769"/>
                  </a:lnTo>
                  <a:lnTo>
                    <a:pt x="0" y="42863"/>
                  </a:lnTo>
                  <a:lnTo>
                    <a:pt x="11906" y="23813"/>
                  </a:lnTo>
                  <a:lnTo>
                    <a:pt x="45244" y="9525"/>
                  </a:lnTo>
                  <a:lnTo>
                    <a:pt x="109538" y="0"/>
                  </a:lnTo>
                  <a:lnTo>
                    <a:pt x="176213" y="4763"/>
                  </a:lnTo>
                  <a:lnTo>
                    <a:pt x="228600" y="16669"/>
                  </a:lnTo>
                  <a:lnTo>
                    <a:pt x="285750" y="40482"/>
                  </a:lnTo>
                  <a:lnTo>
                    <a:pt x="345281" y="69057"/>
                  </a:lnTo>
                  <a:lnTo>
                    <a:pt x="395288" y="95250"/>
                  </a:lnTo>
                  <a:lnTo>
                    <a:pt x="447675" y="133350"/>
                  </a:lnTo>
                  <a:lnTo>
                    <a:pt x="483394" y="161925"/>
                  </a:lnTo>
                  <a:lnTo>
                    <a:pt x="511969" y="202407"/>
                  </a:lnTo>
                  <a:lnTo>
                    <a:pt x="526256" y="235744"/>
                  </a:lnTo>
                  <a:lnTo>
                    <a:pt x="535781" y="266700"/>
                  </a:lnTo>
                  <a:lnTo>
                    <a:pt x="531019" y="292894"/>
                  </a:lnTo>
                  <a:lnTo>
                    <a:pt x="509588" y="335757"/>
                  </a:lnTo>
                  <a:lnTo>
                    <a:pt x="473869" y="397669"/>
                  </a:lnTo>
                  <a:lnTo>
                    <a:pt x="466725" y="452438"/>
                  </a:lnTo>
                  <a:lnTo>
                    <a:pt x="447675" y="692944"/>
                  </a:lnTo>
                  <a:lnTo>
                    <a:pt x="433388" y="9834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6738F7AD-850D-442F-B9E2-4A64E465D8A5}"/>
                </a:ext>
              </a:extLst>
            </p:cNvPr>
            <p:cNvSpPr/>
            <p:nvPr/>
          </p:nvSpPr>
          <p:spPr>
            <a:xfrm>
              <a:off x="4400551" y="4316413"/>
              <a:ext cx="2911475" cy="544512"/>
            </a:xfrm>
            <a:custGeom>
              <a:avLst/>
              <a:gdLst>
                <a:gd name="connsiteX0" fmla="*/ 1948543 w 2911929"/>
                <a:gd name="connsiteY0" fmla="*/ 244928 h 544285"/>
                <a:gd name="connsiteX1" fmla="*/ 1709057 w 2911929"/>
                <a:gd name="connsiteY1" fmla="*/ 253093 h 544285"/>
                <a:gd name="connsiteX2" fmla="*/ 1534886 w 2911929"/>
                <a:gd name="connsiteY2" fmla="*/ 272143 h 544285"/>
                <a:gd name="connsiteX3" fmla="*/ 1319893 w 2911929"/>
                <a:gd name="connsiteY3" fmla="*/ 302078 h 544285"/>
                <a:gd name="connsiteX4" fmla="*/ 1077686 w 2911929"/>
                <a:gd name="connsiteY4" fmla="*/ 348343 h 544285"/>
                <a:gd name="connsiteX5" fmla="*/ 857250 w 2911929"/>
                <a:gd name="connsiteY5" fmla="*/ 397328 h 544285"/>
                <a:gd name="connsiteX6" fmla="*/ 650421 w 2911929"/>
                <a:gd name="connsiteY6" fmla="*/ 446314 h 544285"/>
                <a:gd name="connsiteX7" fmla="*/ 468086 w 2911929"/>
                <a:gd name="connsiteY7" fmla="*/ 498021 h 544285"/>
                <a:gd name="connsiteX8" fmla="*/ 351064 w 2911929"/>
                <a:gd name="connsiteY8" fmla="*/ 544285 h 544285"/>
                <a:gd name="connsiteX9" fmla="*/ 293914 w 2911929"/>
                <a:gd name="connsiteY9" fmla="*/ 533400 h 544285"/>
                <a:gd name="connsiteX10" fmla="*/ 228600 w 2911929"/>
                <a:gd name="connsiteY10" fmla="*/ 511628 h 544285"/>
                <a:gd name="connsiteX11" fmla="*/ 166007 w 2911929"/>
                <a:gd name="connsiteY11" fmla="*/ 484414 h 544285"/>
                <a:gd name="connsiteX12" fmla="*/ 122464 w 2911929"/>
                <a:gd name="connsiteY12" fmla="*/ 459921 h 544285"/>
                <a:gd name="connsiteX13" fmla="*/ 95250 w 2911929"/>
                <a:gd name="connsiteY13" fmla="*/ 440871 h 544285"/>
                <a:gd name="connsiteX14" fmla="*/ 68036 w 2911929"/>
                <a:gd name="connsiteY14" fmla="*/ 413657 h 544285"/>
                <a:gd name="connsiteX15" fmla="*/ 40821 w 2911929"/>
                <a:gd name="connsiteY15" fmla="*/ 372835 h 544285"/>
                <a:gd name="connsiteX16" fmla="*/ 19050 w 2911929"/>
                <a:gd name="connsiteY16" fmla="*/ 332014 h 544285"/>
                <a:gd name="connsiteX17" fmla="*/ 2721 w 2911929"/>
                <a:gd name="connsiteY17" fmla="*/ 291193 h 544285"/>
                <a:gd name="connsiteX18" fmla="*/ 0 w 2911929"/>
                <a:gd name="connsiteY18" fmla="*/ 263978 h 544285"/>
                <a:gd name="connsiteX19" fmla="*/ 5443 w 2911929"/>
                <a:gd name="connsiteY19" fmla="*/ 247650 h 544285"/>
                <a:gd name="connsiteX20" fmla="*/ 21771 w 2911929"/>
                <a:gd name="connsiteY20" fmla="*/ 242207 h 544285"/>
                <a:gd name="connsiteX21" fmla="*/ 43543 w 2911929"/>
                <a:gd name="connsiteY21" fmla="*/ 247650 h 544285"/>
                <a:gd name="connsiteX22" fmla="*/ 111579 w 2911929"/>
                <a:gd name="connsiteY22" fmla="*/ 269421 h 544285"/>
                <a:gd name="connsiteX23" fmla="*/ 171450 w 2911929"/>
                <a:gd name="connsiteY23" fmla="*/ 280307 h 544285"/>
                <a:gd name="connsiteX24" fmla="*/ 266700 w 2911929"/>
                <a:gd name="connsiteY24" fmla="*/ 293914 h 544285"/>
                <a:gd name="connsiteX25" fmla="*/ 348343 w 2911929"/>
                <a:gd name="connsiteY25" fmla="*/ 296635 h 544285"/>
                <a:gd name="connsiteX26" fmla="*/ 421821 w 2911929"/>
                <a:gd name="connsiteY26" fmla="*/ 293914 h 544285"/>
                <a:gd name="connsiteX27" fmla="*/ 487136 w 2911929"/>
                <a:gd name="connsiteY27" fmla="*/ 291193 h 544285"/>
                <a:gd name="connsiteX28" fmla="*/ 519793 w 2911929"/>
                <a:gd name="connsiteY28" fmla="*/ 285750 h 544285"/>
                <a:gd name="connsiteX29" fmla="*/ 593271 w 2911929"/>
                <a:gd name="connsiteY29" fmla="*/ 266700 h 544285"/>
                <a:gd name="connsiteX30" fmla="*/ 762000 w 2911929"/>
                <a:gd name="connsiteY30" fmla="*/ 234043 h 544285"/>
                <a:gd name="connsiteX31" fmla="*/ 1091293 w 2911929"/>
                <a:gd name="connsiteY31" fmla="*/ 176893 h 544285"/>
                <a:gd name="connsiteX32" fmla="*/ 1458686 w 2911929"/>
                <a:gd name="connsiteY32" fmla="*/ 108857 h 544285"/>
                <a:gd name="connsiteX33" fmla="*/ 1632857 w 2911929"/>
                <a:gd name="connsiteY33" fmla="*/ 92528 h 544285"/>
                <a:gd name="connsiteX34" fmla="*/ 1744436 w 2911929"/>
                <a:gd name="connsiteY34" fmla="*/ 81643 h 544285"/>
                <a:gd name="connsiteX35" fmla="*/ 1940379 w 2911929"/>
                <a:gd name="connsiteY35" fmla="*/ 70757 h 544285"/>
                <a:gd name="connsiteX36" fmla="*/ 2136321 w 2911929"/>
                <a:gd name="connsiteY36" fmla="*/ 68035 h 544285"/>
                <a:gd name="connsiteX37" fmla="*/ 2348593 w 2911929"/>
                <a:gd name="connsiteY37" fmla="*/ 68035 h 544285"/>
                <a:gd name="connsiteX38" fmla="*/ 2375807 w 2911929"/>
                <a:gd name="connsiteY38" fmla="*/ 51707 h 544285"/>
                <a:gd name="connsiteX39" fmla="*/ 2443843 w 2911929"/>
                <a:gd name="connsiteY39" fmla="*/ 0 h 544285"/>
                <a:gd name="connsiteX40" fmla="*/ 2555421 w 2911929"/>
                <a:gd name="connsiteY40" fmla="*/ 19050 h 544285"/>
                <a:gd name="connsiteX41" fmla="*/ 2661557 w 2911929"/>
                <a:gd name="connsiteY41" fmla="*/ 40821 h 544285"/>
                <a:gd name="connsiteX42" fmla="*/ 2745921 w 2911929"/>
                <a:gd name="connsiteY42" fmla="*/ 59871 h 544285"/>
                <a:gd name="connsiteX43" fmla="*/ 2824843 w 2911929"/>
                <a:gd name="connsiteY43" fmla="*/ 89807 h 544285"/>
                <a:gd name="connsiteX44" fmla="*/ 2865664 w 2911929"/>
                <a:gd name="connsiteY44" fmla="*/ 108857 h 544285"/>
                <a:gd name="connsiteX45" fmla="*/ 2884714 w 2911929"/>
                <a:gd name="connsiteY45" fmla="*/ 127907 h 544285"/>
                <a:gd name="connsiteX46" fmla="*/ 2901043 w 2911929"/>
                <a:gd name="connsiteY46" fmla="*/ 146957 h 544285"/>
                <a:gd name="connsiteX47" fmla="*/ 2909207 w 2911929"/>
                <a:gd name="connsiteY47" fmla="*/ 168728 h 544285"/>
                <a:gd name="connsiteX48" fmla="*/ 2911929 w 2911929"/>
                <a:gd name="connsiteY48" fmla="*/ 195943 h 544285"/>
                <a:gd name="connsiteX49" fmla="*/ 2909207 w 2911929"/>
                <a:gd name="connsiteY49" fmla="*/ 234043 h 544285"/>
                <a:gd name="connsiteX50" fmla="*/ 2898321 w 2911929"/>
                <a:gd name="connsiteY50" fmla="*/ 250371 h 544285"/>
                <a:gd name="connsiteX51" fmla="*/ 2860221 w 2911929"/>
                <a:gd name="connsiteY51" fmla="*/ 272143 h 544285"/>
                <a:gd name="connsiteX52" fmla="*/ 2800350 w 2911929"/>
                <a:gd name="connsiteY52" fmla="*/ 291193 h 544285"/>
                <a:gd name="connsiteX53" fmla="*/ 2762250 w 2911929"/>
                <a:gd name="connsiteY53" fmla="*/ 293914 h 544285"/>
                <a:gd name="connsiteX54" fmla="*/ 2555421 w 2911929"/>
                <a:gd name="connsiteY54" fmla="*/ 280307 h 544285"/>
                <a:gd name="connsiteX55" fmla="*/ 2261507 w 2911929"/>
                <a:gd name="connsiteY55" fmla="*/ 261257 h 544285"/>
                <a:gd name="connsiteX56" fmla="*/ 1948543 w 2911929"/>
                <a:gd name="connsiteY56" fmla="*/ 244928 h 54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11929" h="544285">
                  <a:moveTo>
                    <a:pt x="1948543" y="244928"/>
                  </a:moveTo>
                  <a:lnTo>
                    <a:pt x="1709057" y="253093"/>
                  </a:lnTo>
                  <a:lnTo>
                    <a:pt x="1534886" y="272143"/>
                  </a:lnTo>
                  <a:lnTo>
                    <a:pt x="1319893" y="302078"/>
                  </a:lnTo>
                  <a:lnTo>
                    <a:pt x="1077686" y="348343"/>
                  </a:lnTo>
                  <a:lnTo>
                    <a:pt x="857250" y="397328"/>
                  </a:lnTo>
                  <a:lnTo>
                    <a:pt x="650421" y="446314"/>
                  </a:lnTo>
                  <a:lnTo>
                    <a:pt x="468086" y="498021"/>
                  </a:lnTo>
                  <a:lnTo>
                    <a:pt x="351064" y="544285"/>
                  </a:lnTo>
                  <a:lnTo>
                    <a:pt x="293914" y="533400"/>
                  </a:lnTo>
                  <a:lnTo>
                    <a:pt x="228600" y="511628"/>
                  </a:lnTo>
                  <a:lnTo>
                    <a:pt x="166007" y="484414"/>
                  </a:lnTo>
                  <a:lnTo>
                    <a:pt x="122464" y="459921"/>
                  </a:lnTo>
                  <a:lnTo>
                    <a:pt x="95250" y="440871"/>
                  </a:lnTo>
                  <a:lnTo>
                    <a:pt x="68036" y="413657"/>
                  </a:lnTo>
                  <a:lnTo>
                    <a:pt x="40821" y="372835"/>
                  </a:lnTo>
                  <a:lnTo>
                    <a:pt x="19050" y="332014"/>
                  </a:lnTo>
                  <a:lnTo>
                    <a:pt x="2721" y="291193"/>
                  </a:lnTo>
                  <a:lnTo>
                    <a:pt x="0" y="263978"/>
                  </a:lnTo>
                  <a:lnTo>
                    <a:pt x="5443" y="247650"/>
                  </a:lnTo>
                  <a:lnTo>
                    <a:pt x="21771" y="242207"/>
                  </a:lnTo>
                  <a:lnTo>
                    <a:pt x="43543" y="247650"/>
                  </a:lnTo>
                  <a:lnTo>
                    <a:pt x="111579" y="269421"/>
                  </a:lnTo>
                  <a:lnTo>
                    <a:pt x="171450" y="280307"/>
                  </a:lnTo>
                  <a:lnTo>
                    <a:pt x="266700" y="293914"/>
                  </a:lnTo>
                  <a:lnTo>
                    <a:pt x="348343" y="296635"/>
                  </a:lnTo>
                  <a:lnTo>
                    <a:pt x="421821" y="293914"/>
                  </a:lnTo>
                  <a:lnTo>
                    <a:pt x="487136" y="291193"/>
                  </a:lnTo>
                  <a:lnTo>
                    <a:pt x="519793" y="285750"/>
                  </a:lnTo>
                  <a:lnTo>
                    <a:pt x="593271" y="266700"/>
                  </a:lnTo>
                  <a:lnTo>
                    <a:pt x="762000" y="234043"/>
                  </a:lnTo>
                  <a:lnTo>
                    <a:pt x="1091293" y="176893"/>
                  </a:lnTo>
                  <a:lnTo>
                    <a:pt x="1458686" y="108857"/>
                  </a:lnTo>
                  <a:lnTo>
                    <a:pt x="1632857" y="92528"/>
                  </a:lnTo>
                  <a:lnTo>
                    <a:pt x="1744436" y="81643"/>
                  </a:lnTo>
                  <a:lnTo>
                    <a:pt x="1940379" y="70757"/>
                  </a:lnTo>
                  <a:lnTo>
                    <a:pt x="2136321" y="68035"/>
                  </a:lnTo>
                  <a:lnTo>
                    <a:pt x="2348593" y="68035"/>
                  </a:lnTo>
                  <a:lnTo>
                    <a:pt x="2375807" y="51707"/>
                  </a:lnTo>
                  <a:lnTo>
                    <a:pt x="2443843" y="0"/>
                  </a:lnTo>
                  <a:lnTo>
                    <a:pt x="2555421" y="19050"/>
                  </a:lnTo>
                  <a:lnTo>
                    <a:pt x="2661557" y="40821"/>
                  </a:lnTo>
                  <a:lnTo>
                    <a:pt x="2745921" y="59871"/>
                  </a:lnTo>
                  <a:lnTo>
                    <a:pt x="2824843" y="89807"/>
                  </a:lnTo>
                  <a:lnTo>
                    <a:pt x="2865664" y="108857"/>
                  </a:lnTo>
                  <a:lnTo>
                    <a:pt x="2884714" y="127907"/>
                  </a:lnTo>
                  <a:lnTo>
                    <a:pt x="2901043" y="146957"/>
                  </a:lnTo>
                  <a:lnTo>
                    <a:pt x="2909207" y="168728"/>
                  </a:lnTo>
                  <a:lnTo>
                    <a:pt x="2911929" y="195943"/>
                  </a:lnTo>
                  <a:lnTo>
                    <a:pt x="2909207" y="234043"/>
                  </a:lnTo>
                  <a:lnTo>
                    <a:pt x="2898321" y="250371"/>
                  </a:lnTo>
                  <a:lnTo>
                    <a:pt x="2860221" y="272143"/>
                  </a:lnTo>
                  <a:lnTo>
                    <a:pt x="2800350" y="291193"/>
                  </a:lnTo>
                  <a:lnTo>
                    <a:pt x="2762250" y="293914"/>
                  </a:lnTo>
                  <a:lnTo>
                    <a:pt x="2555421" y="280307"/>
                  </a:lnTo>
                  <a:lnTo>
                    <a:pt x="2261507" y="261257"/>
                  </a:lnTo>
                  <a:lnTo>
                    <a:pt x="1948543" y="24492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F6CF3B7C-FAA7-4A05-8F3B-E8EC39F6DA15}"/>
                </a:ext>
              </a:extLst>
            </p:cNvPr>
            <p:cNvSpPr/>
            <p:nvPr/>
          </p:nvSpPr>
          <p:spPr>
            <a:xfrm>
              <a:off x="2832101" y="1966913"/>
              <a:ext cx="1511300" cy="612775"/>
            </a:xfrm>
            <a:custGeom>
              <a:avLst/>
              <a:gdLst>
                <a:gd name="connsiteX0" fmla="*/ 888207 w 1512094"/>
                <a:gd name="connsiteY0" fmla="*/ 361950 h 611981"/>
                <a:gd name="connsiteX1" fmla="*/ 728663 w 1512094"/>
                <a:gd name="connsiteY1" fmla="*/ 416718 h 611981"/>
                <a:gd name="connsiteX2" fmla="*/ 607219 w 1512094"/>
                <a:gd name="connsiteY2" fmla="*/ 464343 h 611981"/>
                <a:gd name="connsiteX3" fmla="*/ 531019 w 1512094"/>
                <a:gd name="connsiteY3" fmla="*/ 497681 h 611981"/>
                <a:gd name="connsiteX4" fmla="*/ 438150 w 1512094"/>
                <a:gd name="connsiteY4" fmla="*/ 547687 h 611981"/>
                <a:gd name="connsiteX5" fmla="*/ 338138 w 1512094"/>
                <a:gd name="connsiteY5" fmla="*/ 590550 h 611981"/>
                <a:gd name="connsiteX6" fmla="*/ 278607 w 1512094"/>
                <a:gd name="connsiteY6" fmla="*/ 611981 h 611981"/>
                <a:gd name="connsiteX7" fmla="*/ 261938 w 1512094"/>
                <a:gd name="connsiteY7" fmla="*/ 604837 h 611981"/>
                <a:gd name="connsiteX8" fmla="*/ 216694 w 1512094"/>
                <a:gd name="connsiteY8" fmla="*/ 566737 h 611981"/>
                <a:gd name="connsiteX9" fmla="*/ 142875 w 1512094"/>
                <a:gd name="connsiteY9" fmla="*/ 481012 h 611981"/>
                <a:gd name="connsiteX10" fmla="*/ 64294 w 1512094"/>
                <a:gd name="connsiteY10" fmla="*/ 376237 h 611981"/>
                <a:gd name="connsiteX11" fmla="*/ 26194 w 1512094"/>
                <a:gd name="connsiteY11" fmla="*/ 323850 h 611981"/>
                <a:gd name="connsiteX12" fmla="*/ 11907 w 1512094"/>
                <a:gd name="connsiteY12" fmla="*/ 302418 h 611981"/>
                <a:gd name="connsiteX13" fmla="*/ 0 w 1512094"/>
                <a:gd name="connsiteY13" fmla="*/ 266700 h 611981"/>
                <a:gd name="connsiteX14" fmla="*/ 0 w 1512094"/>
                <a:gd name="connsiteY14" fmla="*/ 228600 h 611981"/>
                <a:gd name="connsiteX15" fmla="*/ 2382 w 1512094"/>
                <a:gd name="connsiteY15" fmla="*/ 197643 h 611981"/>
                <a:gd name="connsiteX16" fmla="*/ 16669 w 1512094"/>
                <a:gd name="connsiteY16" fmla="*/ 178593 h 611981"/>
                <a:gd name="connsiteX17" fmla="*/ 42863 w 1512094"/>
                <a:gd name="connsiteY17" fmla="*/ 161925 h 611981"/>
                <a:gd name="connsiteX18" fmla="*/ 59532 w 1512094"/>
                <a:gd name="connsiteY18" fmla="*/ 161925 h 611981"/>
                <a:gd name="connsiteX19" fmla="*/ 88107 w 1512094"/>
                <a:gd name="connsiteY19" fmla="*/ 171450 h 611981"/>
                <a:gd name="connsiteX20" fmla="*/ 123825 w 1512094"/>
                <a:gd name="connsiteY20" fmla="*/ 204787 h 611981"/>
                <a:gd name="connsiteX21" fmla="*/ 157163 w 1512094"/>
                <a:gd name="connsiteY21" fmla="*/ 235743 h 611981"/>
                <a:gd name="connsiteX22" fmla="*/ 192882 w 1512094"/>
                <a:gd name="connsiteY22" fmla="*/ 257175 h 611981"/>
                <a:gd name="connsiteX23" fmla="*/ 238125 w 1512094"/>
                <a:gd name="connsiteY23" fmla="*/ 283368 h 611981"/>
                <a:gd name="connsiteX24" fmla="*/ 280988 w 1512094"/>
                <a:gd name="connsiteY24" fmla="*/ 297656 h 611981"/>
                <a:gd name="connsiteX25" fmla="*/ 321469 w 1512094"/>
                <a:gd name="connsiteY25" fmla="*/ 300037 h 611981"/>
                <a:gd name="connsiteX26" fmla="*/ 373857 w 1512094"/>
                <a:gd name="connsiteY26" fmla="*/ 297656 h 611981"/>
                <a:gd name="connsiteX27" fmla="*/ 450057 w 1512094"/>
                <a:gd name="connsiteY27" fmla="*/ 288131 h 611981"/>
                <a:gd name="connsiteX28" fmla="*/ 526257 w 1512094"/>
                <a:gd name="connsiteY28" fmla="*/ 273843 h 611981"/>
                <a:gd name="connsiteX29" fmla="*/ 640557 w 1512094"/>
                <a:gd name="connsiteY29" fmla="*/ 245268 h 611981"/>
                <a:gd name="connsiteX30" fmla="*/ 809625 w 1512094"/>
                <a:gd name="connsiteY30" fmla="*/ 188118 h 611981"/>
                <a:gd name="connsiteX31" fmla="*/ 962025 w 1512094"/>
                <a:gd name="connsiteY31" fmla="*/ 138112 h 611981"/>
                <a:gd name="connsiteX32" fmla="*/ 1038225 w 1512094"/>
                <a:gd name="connsiteY32" fmla="*/ 104775 h 611981"/>
                <a:gd name="connsiteX33" fmla="*/ 1116807 w 1512094"/>
                <a:gd name="connsiteY33" fmla="*/ 64293 h 611981"/>
                <a:gd name="connsiteX34" fmla="*/ 1143000 w 1512094"/>
                <a:gd name="connsiteY34" fmla="*/ 40481 h 611981"/>
                <a:gd name="connsiteX35" fmla="*/ 1157288 w 1512094"/>
                <a:gd name="connsiteY35" fmla="*/ 21431 h 611981"/>
                <a:gd name="connsiteX36" fmla="*/ 1178719 w 1512094"/>
                <a:gd name="connsiteY36" fmla="*/ 7143 h 611981"/>
                <a:gd name="connsiteX37" fmla="*/ 1207294 w 1512094"/>
                <a:gd name="connsiteY37" fmla="*/ 0 h 611981"/>
                <a:gd name="connsiteX38" fmla="*/ 1245394 w 1512094"/>
                <a:gd name="connsiteY38" fmla="*/ 2381 h 611981"/>
                <a:gd name="connsiteX39" fmla="*/ 1300163 w 1512094"/>
                <a:gd name="connsiteY39" fmla="*/ 19050 h 611981"/>
                <a:gd name="connsiteX40" fmla="*/ 1366838 w 1512094"/>
                <a:gd name="connsiteY40" fmla="*/ 54768 h 611981"/>
                <a:gd name="connsiteX41" fmla="*/ 1443038 w 1512094"/>
                <a:gd name="connsiteY41" fmla="*/ 107156 h 611981"/>
                <a:gd name="connsiteX42" fmla="*/ 1485900 w 1512094"/>
                <a:gd name="connsiteY42" fmla="*/ 142875 h 611981"/>
                <a:gd name="connsiteX43" fmla="*/ 1495425 w 1512094"/>
                <a:gd name="connsiteY43" fmla="*/ 152400 h 611981"/>
                <a:gd name="connsiteX44" fmla="*/ 1509713 w 1512094"/>
                <a:gd name="connsiteY44" fmla="*/ 173831 h 611981"/>
                <a:gd name="connsiteX45" fmla="*/ 1512094 w 1512094"/>
                <a:gd name="connsiteY45" fmla="*/ 197643 h 611981"/>
                <a:gd name="connsiteX46" fmla="*/ 1500188 w 1512094"/>
                <a:gd name="connsiteY46" fmla="*/ 228600 h 611981"/>
                <a:gd name="connsiteX47" fmla="*/ 1464469 w 1512094"/>
                <a:gd name="connsiteY47" fmla="*/ 261937 h 611981"/>
                <a:gd name="connsiteX48" fmla="*/ 1412082 w 1512094"/>
                <a:gd name="connsiteY48" fmla="*/ 304800 h 611981"/>
                <a:gd name="connsiteX49" fmla="*/ 1390650 w 1512094"/>
                <a:gd name="connsiteY49" fmla="*/ 323850 h 611981"/>
                <a:gd name="connsiteX50" fmla="*/ 1090613 w 1512094"/>
                <a:gd name="connsiteY50" fmla="*/ 316706 h 611981"/>
                <a:gd name="connsiteX51" fmla="*/ 888207 w 1512094"/>
                <a:gd name="connsiteY51" fmla="*/ 36195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2094" h="611981">
                  <a:moveTo>
                    <a:pt x="888207" y="361950"/>
                  </a:moveTo>
                  <a:lnTo>
                    <a:pt x="728663" y="416718"/>
                  </a:lnTo>
                  <a:lnTo>
                    <a:pt x="607219" y="464343"/>
                  </a:lnTo>
                  <a:lnTo>
                    <a:pt x="531019" y="497681"/>
                  </a:lnTo>
                  <a:lnTo>
                    <a:pt x="438150" y="547687"/>
                  </a:lnTo>
                  <a:lnTo>
                    <a:pt x="338138" y="590550"/>
                  </a:lnTo>
                  <a:lnTo>
                    <a:pt x="278607" y="611981"/>
                  </a:lnTo>
                  <a:lnTo>
                    <a:pt x="261938" y="604837"/>
                  </a:lnTo>
                  <a:lnTo>
                    <a:pt x="216694" y="566737"/>
                  </a:lnTo>
                  <a:lnTo>
                    <a:pt x="142875" y="481012"/>
                  </a:lnTo>
                  <a:lnTo>
                    <a:pt x="64294" y="376237"/>
                  </a:lnTo>
                  <a:lnTo>
                    <a:pt x="26194" y="323850"/>
                  </a:lnTo>
                  <a:lnTo>
                    <a:pt x="11907" y="302418"/>
                  </a:lnTo>
                  <a:lnTo>
                    <a:pt x="0" y="266700"/>
                  </a:lnTo>
                  <a:lnTo>
                    <a:pt x="0" y="228600"/>
                  </a:lnTo>
                  <a:lnTo>
                    <a:pt x="2382" y="197643"/>
                  </a:lnTo>
                  <a:lnTo>
                    <a:pt x="16669" y="178593"/>
                  </a:lnTo>
                  <a:lnTo>
                    <a:pt x="42863" y="161925"/>
                  </a:lnTo>
                  <a:lnTo>
                    <a:pt x="59532" y="161925"/>
                  </a:lnTo>
                  <a:lnTo>
                    <a:pt x="88107" y="171450"/>
                  </a:lnTo>
                  <a:lnTo>
                    <a:pt x="123825" y="204787"/>
                  </a:lnTo>
                  <a:lnTo>
                    <a:pt x="157163" y="235743"/>
                  </a:lnTo>
                  <a:lnTo>
                    <a:pt x="192882" y="257175"/>
                  </a:lnTo>
                  <a:lnTo>
                    <a:pt x="238125" y="283368"/>
                  </a:lnTo>
                  <a:lnTo>
                    <a:pt x="280988" y="297656"/>
                  </a:lnTo>
                  <a:lnTo>
                    <a:pt x="321469" y="300037"/>
                  </a:lnTo>
                  <a:lnTo>
                    <a:pt x="373857" y="297656"/>
                  </a:lnTo>
                  <a:lnTo>
                    <a:pt x="450057" y="288131"/>
                  </a:lnTo>
                  <a:lnTo>
                    <a:pt x="526257" y="273843"/>
                  </a:lnTo>
                  <a:lnTo>
                    <a:pt x="640557" y="245268"/>
                  </a:lnTo>
                  <a:lnTo>
                    <a:pt x="809625" y="188118"/>
                  </a:lnTo>
                  <a:lnTo>
                    <a:pt x="962025" y="138112"/>
                  </a:lnTo>
                  <a:lnTo>
                    <a:pt x="1038225" y="104775"/>
                  </a:lnTo>
                  <a:lnTo>
                    <a:pt x="1116807" y="64293"/>
                  </a:lnTo>
                  <a:lnTo>
                    <a:pt x="1143000" y="40481"/>
                  </a:lnTo>
                  <a:lnTo>
                    <a:pt x="1157288" y="21431"/>
                  </a:lnTo>
                  <a:lnTo>
                    <a:pt x="1178719" y="7143"/>
                  </a:lnTo>
                  <a:lnTo>
                    <a:pt x="1207294" y="0"/>
                  </a:lnTo>
                  <a:lnTo>
                    <a:pt x="1245394" y="2381"/>
                  </a:lnTo>
                  <a:lnTo>
                    <a:pt x="1300163" y="19050"/>
                  </a:lnTo>
                  <a:lnTo>
                    <a:pt x="1366838" y="54768"/>
                  </a:lnTo>
                  <a:lnTo>
                    <a:pt x="1443038" y="107156"/>
                  </a:lnTo>
                  <a:lnTo>
                    <a:pt x="1485900" y="142875"/>
                  </a:lnTo>
                  <a:lnTo>
                    <a:pt x="1495425" y="152400"/>
                  </a:lnTo>
                  <a:lnTo>
                    <a:pt x="1509713" y="173831"/>
                  </a:lnTo>
                  <a:lnTo>
                    <a:pt x="1512094" y="197643"/>
                  </a:lnTo>
                  <a:lnTo>
                    <a:pt x="1500188" y="228600"/>
                  </a:lnTo>
                  <a:lnTo>
                    <a:pt x="1464469" y="261937"/>
                  </a:lnTo>
                  <a:lnTo>
                    <a:pt x="1412082" y="304800"/>
                  </a:lnTo>
                  <a:lnTo>
                    <a:pt x="1390650" y="323850"/>
                  </a:lnTo>
                  <a:lnTo>
                    <a:pt x="1090613" y="316706"/>
                  </a:lnTo>
                  <a:lnTo>
                    <a:pt x="888207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7C2149B9-789F-4700-9D25-8346EB681302}"/>
                </a:ext>
              </a:extLst>
            </p:cNvPr>
            <p:cNvSpPr/>
            <p:nvPr/>
          </p:nvSpPr>
          <p:spPr>
            <a:xfrm>
              <a:off x="3271838" y="2236788"/>
              <a:ext cx="969963" cy="1139825"/>
            </a:xfrm>
            <a:custGeom>
              <a:avLst/>
              <a:gdLst>
                <a:gd name="connsiteX0" fmla="*/ 735806 w 969168"/>
                <a:gd name="connsiteY0" fmla="*/ 361950 h 1140619"/>
                <a:gd name="connsiteX1" fmla="*/ 850106 w 969168"/>
                <a:gd name="connsiteY1" fmla="*/ 195262 h 1140619"/>
                <a:gd name="connsiteX2" fmla="*/ 969168 w 969168"/>
                <a:gd name="connsiteY2" fmla="*/ 23812 h 1140619"/>
                <a:gd name="connsiteX3" fmla="*/ 635793 w 969168"/>
                <a:gd name="connsiteY3" fmla="*/ 0 h 1140619"/>
                <a:gd name="connsiteX4" fmla="*/ 573881 w 969168"/>
                <a:gd name="connsiteY4" fmla="*/ 133350 h 1140619"/>
                <a:gd name="connsiteX5" fmla="*/ 485775 w 969168"/>
                <a:gd name="connsiteY5" fmla="*/ 295275 h 1140619"/>
                <a:gd name="connsiteX6" fmla="*/ 350043 w 969168"/>
                <a:gd name="connsiteY6" fmla="*/ 516731 h 1140619"/>
                <a:gd name="connsiteX7" fmla="*/ 195262 w 969168"/>
                <a:gd name="connsiteY7" fmla="*/ 771525 h 1140619"/>
                <a:gd name="connsiteX8" fmla="*/ 100012 w 969168"/>
                <a:gd name="connsiteY8" fmla="*/ 926306 h 1140619"/>
                <a:gd name="connsiteX9" fmla="*/ 19050 w 969168"/>
                <a:gd name="connsiteY9" fmla="*/ 1052512 h 1140619"/>
                <a:gd name="connsiteX10" fmla="*/ 7143 w 969168"/>
                <a:gd name="connsiteY10" fmla="*/ 1081087 h 1140619"/>
                <a:gd name="connsiteX11" fmla="*/ 0 w 969168"/>
                <a:gd name="connsiteY11" fmla="*/ 1140619 h 1140619"/>
                <a:gd name="connsiteX12" fmla="*/ 297656 w 969168"/>
                <a:gd name="connsiteY12" fmla="*/ 1042987 h 1140619"/>
                <a:gd name="connsiteX13" fmla="*/ 335756 w 969168"/>
                <a:gd name="connsiteY13" fmla="*/ 971550 h 1140619"/>
                <a:gd name="connsiteX14" fmla="*/ 416718 w 969168"/>
                <a:gd name="connsiteY14" fmla="*/ 842962 h 1140619"/>
                <a:gd name="connsiteX15" fmla="*/ 554831 w 969168"/>
                <a:gd name="connsiteY15" fmla="*/ 626269 h 1140619"/>
                <a:gd name="connsiteX16" fmla="*/ 735806 w 969168"/>
                <a:gd name="connsiteY16" fmla="*/ 361950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9168" h="1140619">
                  <a:moveTo>
                    <a:pt x="735806" y="361950"/>
                  </a:moveTo>
                  <a:lnTo>
                    <a:pt x="850106" y="195262"/>
                  </a:lnTo>
                  <a:lnTo>
                    <a:pt x="969168" y="23812"/>
                  </a:lnTo>
                  <a:lnTo>
                    <a:pt x="635793" y="0"/>
                  </a:lnTo>
                  <a:lnTo>
                    <a:pt x="573881" y="133350"/>
                  </a:lnTo>
                  <a:lnTo>
                    <a:pt x="485775" y="295275"/>
                  </a:lnTo>
                  <a:lnTo>
                    <a:pt x="350043" y="516731"/>
                  </a:lnTo>
                  <a:lnTo>
                    <a:pt x="195262" y="771525"/>
                  </a:lnTo>
                  <a:lnTo>
                    <a:pt x="100012" y="926306"/>
                  </a:lnTo>
                  <a:lnTo>
                    <a:pt x="19050" y="1052512"/>
                  </a:lnTo>
                  <a:lnTo>
                    <a:pt x="7143" y="1081087"/>
                  </a:lnTo>
                  <a:lnTo>
                    <a:pt x="0" y="1140619"/>
                  </a:lnTo>
                  <a:lnTo>
                    <a:pt x="297656" y="1042987"/>
                  </a:lnTo>
                  <a:lnTo>
                    <a:pt x="335756" y="971550"/>
                  </a:lnTo>
                  <a:lnTo>
                    <a:pt x="416718" y="842962"/>
                  </a:lnTo>
                  <a:lnTo>
                    <a:pt x="554831" y="626269"/>
                  </a:lnTo>
                  <a:lnTo>
                    <a:pt x="735806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CDC47D21-4EF1-4A22-A434-58D6674DCA34}"/>
                </a:ext>
              </a:extLst>
            </p:cNvPr>
            <p:cNvSpPr/>
            <p:nvPr/>
          </p:nvSpPr>
          <p:spPr>
            <a:xfrm>
              <a:off x="3271838" y="3043238"/>
              <a:ext cx="1155700" cy="568325"/>
            </a:xfrm>
            <a:custGeom>
              <a:avLst/>
              <a:gdLst>
                <a:gd name="connsiteX0" fmla="*/ 623887 w 1154906"/>
                <a:gd name="connsiteY0" fmla="*/ 328612 h 569118"/>
                <a:gd name="connsiteX1" fmla="*/ 319087 w 1154906"/>
                <a:gd name="connsiteY1" fmla="*/ 433387 h 569118"/>
                <a:gd name="connsiteX2" fmla="*/ 221456 w 1154906"/>
                <a:gd name="connsiteY2" fmla="*/ 500062 h 569118"/>
                <a:gd name="connsiteX3" fmla="*/ 164306 w 1154906"/>
                <a:gd name="connsiteY3" fmla="*/ 540543 h 569118"/>
                <a:gd name="connsiteX4" fmla="*/ 126206 w 1154906"/>
                <a:gd name="connsiteY4" fmla="*/ 559593 h 569118"/>
                <a:gd name="connsiteX5" fmla="*/ 97631 w 1154906"/>
                <a:gd name="connsiteY5" fmla="*/ 569118 h 569118"/>
                <a:gd name="connsiteX6" fmla="*/ 73818 w 1154906"/>
                <a:gd name="connsiteY6" fmla="*/ 569118 h 569118"/>
                <a:gd name="connsiteX7" fmla="*/ 50006 w 1154906"/>
                <a:gd name="connsiteY7" fmla="*/ 561975 h 569118"/>
                <a:gd name="connsiteX8" fmla="*/ 35718 w 1154906"/>
                <a:gd name="connsiteY8" fmla="*/ 542925 h 569118"/>
                <a:gd name="connsiteX9" fmla="*/ 21431 w 1154906"/>
                <a:gd name="connsiteY9" fmla="*/ 495300 h 569118"/>
                <a:gd name="connsiteX10" fmla="*/ 2381 w 1154906"/>
                <a:gd name="connsiteY10" fmla="*/ 421481 h 569118"/>
                <a:gd name="connsiteX11" fmla="*/ 0 w 1154906"/>
                <a:gd name="connsiteY11" fmla="*/ 378618 h 569118"/>
                <a:gd name="connsiteX12" fmla="*/ 2381 w 1154906"/>
                <a:gd name="connsiteY12" fmla="*/ 304800 h 569118"/>
                <a:gd name="connsiteX13" fmla="*/ 288131 w 1154906"/>
                <a:gd name="connsiteY13" fmla="*/ 202406 h 569118"/>
                <a:gd name="connsiteX14" fmla="*/ 361950 w 1154906"/>
                <a:gd name="connsiteY14" fmla="*/ 202406 h 569118"/>
                <a:gd name="connsiteX15" fmla="*/ 445293 w 1154906"/>
                <a:gd name="connsiteY15" fmla="*/ 188118 h 569118"/>
                <a:gd name="connsiteX16" fmla="*/ 516731 w 1154906"/>
                <a:gd name="connsiteY16" fmla="*/ 169068 h 569118"/>
                <a:gd name="connsiteX17" fmla="*/ 600075 w 1154906"/>
                <a:gd name="connsiteY17" fmla="*/ 140493 h 569118"/>
                <a:gd name="connsiteX18" fmla="*/ 676275 w 1154906"/>
                <a:gd name="connsiteY18" fmla="*/ 102393 h 569118"/>
                <a:gd name="connsiteX19" fmla="*/ 704850 w 1154906"/>
                <a:gd name="connsiteY19" fmla="*/ 76200 h 569118"/>
                <a:gd name="connsiteX20" fmla="*/ 778668 w 1154906"/>
                <a:gd name="connsiteY20" fmla="*/ 0 h 569118"/>
                <a:gd name="connsiteX21" fmla="*/ 802481 w 1154906"/>
                <a:gd name="connsiteY21" fmla="*/ 2381 h 569118"/>
                <a:gd name="connsiteX22" fmla="*/ 869156 w 1154906"/>
                <a:gd name="connsiteY22" fmla="*/ 28575 h 569118"/>
                <a:gd name="connsiteX23" fmla="*/ 919162 w 1154906"/>
                <a:gd name="connsiteY23" fmla="*/ 57150 h 569118"/>
                <a:gd name="connsiteX24" fmla="*/ 959643 w 1154906"/>
                <a:gd name="connsiteY24" fmla="*/ 85725 h 569118"/>
                <a:gd name="connsiteX25" fmla="*/ 1009650 w 1154906"/>
                <a:gd name="connsiteY25" fmla="*/ 126206 h 569118"/>
                <a:gd name="connsiteX26" fmla="*/ 1069181 w 1154906"/>
                <a:gd name="connsiteY26" fmla="*/ 178593 h 569118"/>
                <a:gd name="connsiteX27" fmla="*/ 1116806 w 1154906"/>
                <a:gd name="connsiteY27" fmla="*/ 226218 h 569118"/>
                <a:gd name="connsiteX28" fmla="*/ 1140618 w 1154906"/>
                <a:gd name="connsiteY28" fmla="*/ 254793 h 569118"/>
                <a:gd name="connsiteX29" fmla="*/ 1150143 w 1154906"/>
                <a:gd name="connsiteY29" fmla="*/ 276225 h 569118"/>
                <a:gd name="connsiteX30" fmla="*/ 1154906 w 1154906"/>
                <a:gd name="connsiteY30" fmla="*/ 302418 h 569118"/>
                <a:gd name="connsiteX31" fmla="*/ 1145381 w 1154906"/>
                <a:gd name="connsiteY31" fmla="*/ 333375 h 569118"/>
                <a:gd name="connsiteX32" fmla="*/ 1119187 w 1154906"/>
                <a:gd name="connsiteY32" fmla="*/ 361950 h 569118"/>
                <a:gd name="connsiteX33" fmla="*/ 1083468 w 1154906"/>
                <a:gd name="connsiteY33" fmla="*/ 383381 h 569118"/>
                <a:gd name="connsiteX34" fmla="*/ 750093 w 1154906"/>
                <a:gd name="connsiteY34" fmla="*/ 314325 h 569118"/>
                <a:gd name="connsiteX35" fmla="*/ 702468 w 1154906"/>
                <a:gd name="connsiteY35" fmla="*/ 311943 h 569118"/>
                <a:gd name="connsiteX36" fmla="*/ 623887 w 1154906"/>
                <a:gd name="connsiteY36" fmla="*/ 328612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4906" h="569118">
                  <a:moveTo>
                    <a:pt x="623887" y="328612"/>
                  </a:moveTo>
                  <a:lnTo>
                    <a:pt x="319087" y="433387"/>
                  </a:lnTo>
                  <a:lnTo>
                    <a:pt x="221456" y="500062"/>
                  </a:lnTo>
                  <a:lnTo>
                    <a:pt x="164306" y="540543"/>
                  </a:lnTo>
                  <a:lnTo>
                    <a:pt x="126206" y="559593"/>
                  </a:lnTo>
                  <a:lnTo>
                    <a:pt x="97631" y="569118"/>
                  </a:lnTo>
                  <a:lnTo>
                    <a:pt x="73818" y="569118"/>
                  </a:lnTo>
                  <a:lnTo>
                    <a:pt x="50006" y="561975"/>
                  </a:lnTo>
                  <a:lnTo>
                    <a:pt x="35718" y="542925"/>
                  </a:lnTo>
                  <a:lnTo>
                    <a:pt x="21431" y="495300"/>
                  </a:lnTo>
                  <a:lnTo>
                    <a:pt x="2381" y="421481"/>
                  </a:lnTo>
                  <a:lnTo>
                    <a:pt x="0" y="378618"/>
                  </a:lnTo>
                  <a:cubicBezTo>
                    <a:pt x="794" y="354012"/>
                    <a:pt x="1587" y="329406"/>
                    <a:pt x="2381" y="304800"/>
                  </a:cubicBezTo>
                  <a:lnTo>
                    <a:pt x="288131" y="202406"/>
                  </a:lnTo>
                  <a:lnTo>
                    <a:pt x="361950" y="202406"/>
                  </a:lnTo>
                  <a:lnTo>
                    <a:pt x="445293" y="188118"/>
                  </a:lnTo>
                  <a:lnTo>
                    <a:pt x="516731" y="169068"/>
                  </a:lnTo>
                  <a:lnTo>
                    <a:pt x="600075" y="140493"/>
                  </a:lnTo>
                  <a:lnTo>
                    <a:pt x="676275" y="102393"/>
                  </a:lnTo>
                  <a:lnTo>
                    <a:pt x="704850" y="76200"/>
                  </a:lnTo>
                  <a:lnTo>
                    <a:pt x="778668" y="0"/>
                  </a:lnTo>
                  <a:lnTo>
                    <a:pt x="802481" y="2381"/>
                  </a:lnTo>
                  <a:lnTo>
                    <a:pt x="869156" y="28575"/>
                  </a:lnTo>
                  <a:lnTo>
                    <a:pt x="919162" y="57150"/>
                  </a:lnTo>
                  <a:lnTo>
                    <a:pt x="959643" y="85725"/>
                  </a:lnTo>
                  <a:lnTo>
                    <a:pt x="1009650" y="126206"/>
                  </a:lnTo>
                  <a:lnTo>
                    <a:pt x="1069181" y="178593"/>
                  </a:lnTo>
                  <a:lnTo>
                    <a:pt x="1116806" y="226218"/>
                  </a:lnTo>
                  <a:lnTo>
                    <a:pt x="1140618" y="254793"/>
                  </a:lnTo>
                  <a:lnTo>
                    <a:pt x="1150143" y="276225"/>
                  </a:lnTo>
                  <a:lnTo>
                    <a:pt x="1154906" y="302418"/>
                  </a:lnTo>
                  <a:lnTo>
                    <a:pt x="1145381" y="333375"/>
                  </a:lnTo>
                  <a:lnTo>
                    <a:pt x="1119187" y="361950"/>
                  </a:lnTo>
                  <a:lnTo>
                    <a:pt x="1083468" y="383381"/>
                  </a:lnTo>
                  <a:lnTo>
                    <a:pt x="750093" y="314325"/>
                  </a:lnTo>
                  <a:lnTo>
                    <a:pt x="702468" y="311943"/>
                  </a:lnTo>
                  <a:lnTo>
                    <a:pt x="623887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E13336A9-2CE0-42F5-81F7-842DB3E21022}"/>
                </a:ext>
              </a:extLst>
            </p:cNvPr>
            <p:cNvSpPr/>
            <p:nvPr/>
          </p:nvSpPr>
          <p:spPr>
            <a:xfrm rot="16200000">
              <a:off x="2439195" y="3690143"/>
              <a:ext cx="2324100" cy="1554163"/>
            </a:xfrm>
            <a:custGeom>
              <a:avLst/>
              <a:gdLst>
                <a:gd name="connsiteX0" fmla="*/ 1488424 w 2324941"/>
                <a:gd name="connsiteY0" fmla="*/ 1306698 h 1554768"/>
                <a:gd name="connsiteX1" fmla="*/ 1257660 w 2324941"/>
                <a:gd name="connsiteY1" fmla="*/ 1217277 h 1554768"/>
                <a:gd name="connsiteX2" fmla="*/ 1081703 w 2324941"/>
                <a:gd name="connsiteY2" fmla="*/ 1136510 h 1554768"/>
                <a:gd name="connsiteX3" fmla="*/ 960552 w 2324941"/>
                <a:gd name="connsiteY3" fmla="*/ 1049973 h 1554768"/>
                <a:gd name="connsiteX4" fmla="*/ 775942 w 2324941"/>
                <a:gd name="connsiteY4" fmla="*/ 934592 h 1554768"/>
                <a:gd name="connsiteX5" fmla="*/ 634599 w 2324941"/>
                <a:gd name="connsiteY5" fmla="*/ 824979 h 1554768"/>
                <a:gd name="connsiteX6" fmla="*/ 530755 w 2324941"/>
                <a:gd name="connsiteY6" fmla="*/ 735558 h 1554768"/>
                <a:gd name="connsiteX7" fmla="*/ 403836 w 2324941"/>
                <a:gd name="connsiteY7" fmla="*/ 614407 h 1554768"/>
                <a:gd name="connsiteX8" fmla="*/ 305761 w 2324941"/>
                <a:gd name="connsiteY8" fmla="*/ 501910 h 1554768"/>
                <a:gd name="connsiteX9" fmla="*/ 216340 w 2324941"/>
                <a:gd name="connsiteY9" fmla="*/ 392298 h 1554768"/>
                <a:gd name="connsiteX10" fmla="*/ 147111 w 2324941"/>
                <a:gd name="connsiteY10" fmla="*/ 294223 h 1554768"/>
                <a:gd name="connsiteX11" fmla="*/ 98074 w 2324941"/>
                <a:gd name="connsiteY11" fmla="*/ 213456 h 1554768"/>
                <a:gd name="connsiteX12" fmla="*/ 46152 w 2324941"/>
                <a:gd name="connsiteY12" fmla="*/ 126920 h 1554768"/>
                <a:gd name="connsiteX13" fmla="*/ 14422 w 2324941"/>
                <a:gd name="connsiteY13" fmla="*/ 72113 h 1554768"/>
                <a:gd name="connsiteX14" fmla="*/ 0 w 2324941"/>
                <a:gd name="connsiteY14" fmla="*/ 43268 h 1554768"/>
                <a:gd name="connsiteX15" fmla="*/ 0 w 2324941"/>
                <a:gd name="connsiteY15" fmla="*/ 20192 h 1554768"/>
                <a:gd name="connsiteX16" fmla="*/ 5769 w 2324941"/>
                <a:gd name="connsiteY16" fmla="*/ 5769 h 1554768"/>
                <a:gd name="connsiteX17" fmla="*/ 25961 w 2324941"/>
                <a:gd name="connsiteY17" fmla="*/ 0 h 1554768"/>
                <a:gd name="connsiteX18" fmla="*/ 43268 w 2324941"/>
                <a:gd name="connsiteY18" fmla="*/ 5769 h 1554768"/>
                <a:gd name="connsiteX19" fmla="*/ 66344 w 2324941"/>
                <a:gd name="connsiteY19" fmla="*/ 25961 h 1554768"/>
                <a:gd name="connsiteX20" fmla="*/ 152880 w 2324941"/>
                <a:gd name="connsiteY20" fmla="*/ 135573 h 1554768"/>
                <a:gd name="connsiteX21" fmla="*/ 288454 w 2324941"/>
                <a:gd name="connsiteY21" fmla="*/ 279800 h 1554768"/>
                <a:gd name="connsiteX22" fmla="*/ 412489 w 2324941"/>
                <a:gd name="connsiteY22" fmla="*/ 398067 h 1554768"/>
                <a:gd name="connsiteX23" fmla="*/ 519217 w 2324941"/>
                <a:gd name="connsiteY23" fmla="*/ 490372 h 1554768"/>
                <a:gd name="connsiteX24" fmla="*/ 623061 w 2324941"/>
                <a:gd name="connsiteY24" fmla="*/ 568255 h 1554768"/>
                <a:gd name="connsiteX25" fmla="*/ 755750 w 2324941"/>
                <a:gd name="connsiteY25" fmla="*/ 660560 h 1554768"/>
                <a:gd name="connsiteX26" fmla="*/ 842286 w 2324941"/>
                <a:gd name="connsiteY26" fmla="*/ 718251 h 1554768"/>
                <a:gd name="connsiteX27" fmla="*/ 949014 w 2324941"/>
                <a:gd name="connsiteY27" fmla="*/ 784595 h 1554768"/>
                <a:gd name="connsiteX28" fmla="*/ 1075934 w 2324941"/>
                <a:gd name="connsiteY28" fmla="*/ 856709 h 1554768"/>
                <a:gd name="connsiteX29" fmla="*/ 1217277 w 2324941"/>
                <a:gd name="connsiteY29" fmla="*/ 914400 h 1554768"/>
                <a:gd name="connsiteX30" fmla="*/ 1390349 w 2324941"/>
                <a:gd name="connsiteY30" fmla="*/ 995167 h 1554768"/>
                <a:gd name="connsiteX31" fmla="*/ 1511500 w 2324941"/>
                <a:gd name="connsiteY31" fmla="*/ 1044204 h 1554768"/>
                <a:gd name="connsiteX32" fmla="*/ 1603805 w 2324941"/>
                <a:gd name="connsiteY32" fmla="*/ 1075934 h 1554768"/>
                <a:gd name="connsiteX33" fmla="*/ 1713418 w 2324941"/>
                <a:gd name="connsiteY33" fmla="*/ 1104780 h 1554768"/>
                <a:gd name="connsiteX34" fmla="*/ 1802839 w 2324941"/>
                <a:gd name="connsiteY34" fmla="*/ 1124971 h 1554768"/>
                <a:gd name="connsiteX35" fmla="*/ 1900913 w 2324941"/>
                <a:gd name="connsiteY35" fmla="*/ 1142279 h 1554768"/>
                <a:gd name="connsiteX36" fmla="*/ 2016295 w 2324941"/>
                <a:gd name="connsiteY36" fmla="*/ 1159586 h 1554768"/>
                <a:gd name="connsiteX37" fmla="*/ 2114369 w 2324941"/>
                <a:gd name="connsiteY37" fmla="*/ 1171124 h 1554768"/>
                <a:gd name="connsiteX38" fmla="*/ 2209559 w 2324941"/>
                <a:gd name="connsiteY38" fmla="*/ 1176893 h 1554768"/>
                <a:gd name="connsiteX39" fmla="*/ 2258596 w 2324941"/>
                <a:gd name="connsiteY39" fmla="*/ 1174009 h 1554768"/>
                <a:gd name="connsiteX40" fmla="*/ 2324941 w 2324941"/>
                <a:gd name="connsiteY40" fmla="*/ 1148048 h 1554768"/>
                <a:gd name="connsiteX41" fmla="*/ 2281673 w 2324941"/>
                <a:gd name="connsiteY41" fmla="*/ 1554768 h 1554768"/>
                <a:gd name="connsiteX42" fmla="*/ 2212444 w 2324941"/>
                <a:gd name="connsiteY42" fmla="*/ 1543230 h 1554768"/>
                <a:gd name="connsiteX43" fmla="*/ 2180714 w 2324941"/>
                <a:gd name="connsiteY43" fmla="*/ 1514385 h 1554768"/>
                <a:gd name="connsiteX44" fmla="*/ 2143215 w 2324941"/>
                <a:gd name="connsiteY44" fmla="*/ 1497077 h 1554768"/>
                <a:gd name="connsiteX45" fmla="*/ 2082639 w 2324941"/>
                <a:gd name="connsiteY45" fmla="*/ 1479770 h 1554768"/>
                <a:gd name="connsiteX46" fmla="*/ 1990334 w 2324941"/>
                <a:gd name="connsiteY46" fmla="*/ 1456694 h 1554768"/>
                <a:gd name="connsiteX47" fmla="*/ 1860530 w 2324941"/>
                <a:gd name="connsiteY47" fmla="*/ 1424964 h 1554768"/>
                <a:gd name="connsiteX48" fmla="*/ 1713418 w 2324941"/>
                <a:gd name="connsiteY48" fmla="*/ 1381696 h 1554768"/>
                <a:gd name="connsiteX49" fmla="*/ 1488424 w 2324941"/>
                <a:gd name="connsiteY49" fmla="*/ 1306698 h 15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24941" h="1554768">
                  <a:moveTo>
                    <a:pt x="1488424" y="1306698"/>
                  </a:moveTo>
                  <a:lnTo>
                    <a:pt x="1257660" y="1217277"/>
                  </a:lnTo>
                  <a:lnTo>
                    <a:pt x="1081703" y="1136510"/>
                  </a:lnTo>
                  <a:lnTo>
                    <a:pt x="960552" y="1049973"/>
                  </a:lnTo>
                  <a:lnTo>
                    <a:pt x="775942" y="934592"/>
                  </a:lnTo>
                  <a:lnTo>
                    <a:pt x="634599" y="824979"/>
                  </a:lnTo>
                  <a:lnTo>
                    <a:pt x="530755" y="735558"/>
                  </a:lnTo>
                  <a:lnTo>
                    <a:pt x="403836" y="614407"/>
                  </a:lnTo>
                  <a:lnTo>
                    <a:pt x="305761" y="501910"/>
                  </a:lnTo>
                  <a:lnTo>
                    <a:pt x="216340" y="392298"/>
                  </a:lnTo>
                  <a:lnTo>
                    <a:pt x="147111" y="294223"/>
                  </a:lnTo>
                  <a:lnTo>
                    <a:pt x="98074" y="213456"/>
                  </a:lnTo>
                  <a:lnTo>
                    <a:pt x="46152" y="126920"/>
                  </a:lnTo>
                  <a:lnTo>
                    <a:pt x="14422" y="72113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5769"/>
                  </a:lnTo>
                  <a:lnTo>
                    <a:pt x="25961" y="0"/>
                  </a:lnTo>
                  <a:lnTo>
                    <a:pt x="43268" y="5769"/>
                  </a:lnTo>
                  <a:lnTo>
                    <a:pt x="66344" y="25961"/>
                  </a:lnTo>
                  <a:lnTo>
                    <a:pt x="152880" y="135573"/>
                  </a:lnTo>
                  <a:lnTo>
                    <a:pt x="288454" y="279800"/>
                  </a:lnTo>
                  <a:lnTo>
                    <a:pt x="412489" y="398067"/>
                  </a:lnTo>
                  <a:lnTo>
                    <a:pt x="519217" y="490372"/>
                  </a:lnTo>
                  <a:lnTo>
                    <a:pt x="623061" y="568255"/>
                  </a:lnTo>
                  <a:lnTo>
                    <a:pt x="755750" y="660560"/>
                  </a:lnTo>
                  <a:lnTo>
                    <a:pt x="842286" y="718251"/>
                  </a:lnTo>
                  <a:lnTo>
                    <a:pt x="949014" y="784595"/>
                  </a:lnTo>
                  <a:lnTo>
                    <a:pt x="1075934" y="856709"/>
                  </a:lnTo>
                  <a:lnTo>
                    <a:pt x="1217277" y="914400"/>
                  </a:lnTo>
                  <a:lnTo>
                    <a:pt x="1390349" y="995167"/>
                  </a:lnTo>
                  <a:lnTo>
                    <a:pt x="1511500" y="1044204"/>
                  </a:lnTo>
                  <a:lnTo>
                    <a:pt x="1603805" y="1075934"/>
                  </a:lnTo>
                  <a:lnTo>
                    <a:pt x="1713418" y="1104780"/>
                  </a:lnTo>
                  <a:lnTo>
                    <a:pt x="1802839" y="1124971"/>
                  </a:lnTo>
                  <a:lnTo>
                    <a:pt x="1900913" y="1142279"/>
                  </a:lnTo>
                  <a:lnTo>
                    <a:pt x="2016295" y="1159586"/>
                  </a:lnTo>
                  <a:lnTo>
                    <a:pt x="2114369" y="1171124"/>
                  </a:lnTo>
                  <a:lnTo>
                    <a:pt x="2209559" y="1176893"/>
                  </a:lnTo>
                  <a:lnTo>
                    <a:pt x="2258596" y="1174009"/>
                  </a:lnTo>
                  <a:lnTo>
                    <a:pt x="2324941" y="1148048"/>
                  </a:lnTo>
                  <a:lnTo>
                    <a:pt x="2281673" y="1554768"/>
                  </a:lnTo>
                  <a:lnTo>
                    <a:pt x="2212444" y="1543230"/>
                  </a:lnTo>
                  <a:lnTo>
                    <a:pt x="2180714" y="1514385"/>
                  </a:lnTo>
                  <a:lnTo>
                    <a:pt x="2143215" y="1497077"/>
                  </a:lnTo>
                  <a:lnTo>
                    <a:pt x="2082639" y="1479770"/>
                  </a:lnTo>
                  <a:lnTo>
                    <a:pt x="1990334" y="1456694"/>
                  </a:lnTo>
                  <a:lnTo>
                    <a:pt x="1860530" y="1424964"/>
                  </a:lnTo>
                  <a:lnTo>
                    <a:pt x="1713418" y="1381696"/>
                  </a:lnTo>
                  <a:lnTo>
                    <a:pt x="1488424" y="13066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DF1896B8-5E1C-4C84-8C63-FE842F0E6E51}"/>
                </a:ext>
              </a:extLst>
            </p:cNvPr>
            <p:cNvSpPr/>
            <p:nvPr/>
          </p:nvSpPr>
          <p:spPr>
            <a:xfrm>
              <a:off x="2860676" y="3787775"/>
              <a:ext cx="4706937" cy="2163763"/>
            </a:xfrm>
            <a:custGeom>
              <a:avLst/>
              <a:gdLst>
                <a:gd name="connsiteX0" fmla="*/ 2327169 w 4706343"/>
                <a:gd name="connsiteY0" fmla="*/ 1638119 h 2162491"/>
                <a:gd name="connsiteX1" fmla="*/ 1971810 w 4706343"/>
                <a:gd name="connsiteY1" fmla="*/ 1456106 h 2162491"/>
                <a:gd name="connsiteX2" fmla="*/ 1607784 w 4706343"/>
                <a:gd name="connsiteY2" fmla="*/ 1252424 h 2162491"/>
                <a:gd name="connsiteX3" fmla="*/ 1287094 w 4706343"/>
                <a:gd name="connsiteY3" fmla="*/ 1066077 h 2162491"/>
                <a:gd name="connsiteX4" fmla="*/ 992405 w 4706343"/>
                <a:gd name="connsiteY4" fmla="*/ 879731 h 2162491"/>
                <a:gd name="connsiteX5" fmla="*/ 827727 w 4706343"/>
                <a:gd name="connsiteY5" fmla="*/ 788724 h 2162491"/>
                <a:gd name="connsiteX6" fmla="*/ 615378 w 4706343"/>
                <a:gd name="connsiteY6" fmla="*/ 632713 h 2162491"/>
                <a:gd name="connsiteX7" fmla="*/ 446366 w 4706343"/>
                <a:gd name="connsiteY7" fmla="*/ 511370 h 2162491"/>
                <a:gd name="connsiteX8" fmla="*/ 242684 w 4706343"/>
                <a:gd name="connsiteY8" fmla="*/ 364026 h 2162491"/>
                <a:gd name="connsiteX9" fmla="*/ 91006 w 4706343"/>
                <a:gd name="connsiteY9" fmla="*/ 264352 h 2162491"/>
                <a:gd name="connsiteX10" fmla="*/ 43336 w 4706343"/>
                <a:gd name="connsiteY10" fmla="*/ 212349 h 2162491"/>
                <a:gd name="connsiteX11" fmla="*/ 21668 w 4706343"/>
                <a:gd name="connsiteY11" fmla="*/ 173346 h 2162491"/>
                <a:gd name="connsiteX12" fmla="*/ 0 w 4706343"/>
                <a:gd name="connsiteY12" fmla="*/ 112675 h 2162491"/>
                <a:gd name="connsiteX13" fmla="*/ 4333 w 4706343"/>
                <a:gd name="connsiteY13" fmla="*/ 60671 h 2162491"/>
                <a:gd name="connsiteX14" fmla="*/ 21668 w 4706343"/>
                <a:gd name="connsiteY14" fmla="*/ 21668 h 2162491"/>
                <a:gd name="connsiteX15" fmla="*/ 52004 w 4706343"/>
                <a:gd name="connsiteY15" fmla="*/ 4333 h 2162491"/>
                <a:gd name="connsiteX16" fmla="*/ 78005 w 4706343"/>
                <a:gd name="connsiteY16" fmla="*/ 0 h 2162491"/>
                <a:gd name="connsiteX17" fmla="*/ 99674 w 4706343"/>
                <a:gd name="connsiteY17" fmla="*/ 4333 h 2162491"/>
                <a:gd name="connsiteX18" fmla="*/ 125676 w 4706343"/>
                <a:gd name="connsiteY18" fmla="*/ 17334 h 2162491"/>
                <a:gd name="connsiteX19" fmla="*/ 212349 w 4706343"/>
                <a:gd name="connsiteY19" fmla="*/ 104007 h 2162491"/>
                <a:gd name="connsiteX20" fmla="*/ 320690 w 4706343"/>
                <a:gd name="connsiteY20" fmla="*/ 199348 h 2162491"/>
                <a:gd name="connsiteX21" fmla="*/ 489702 w 4706343"/>
                <a:gd name="connsiteY21" fmla="*/ 338024 h 2162491"/>
                <a:gd name="connsiteX22" fmla="*/ 706385 w 4706343"/>
                <a:gd name="connsiteY22" fmla="*/ 498369 h 2162491"/>
                <a:gd name="connsiteX23" fmla="*/ 892732 w 4706343"/>
                <a:gd name="connsiteY23" fmla="*/ 624045 h 2162491"/>
                <a:gd name="connsiteX24" fmla="*/ 1070411 w 4706343"/>
                <a:gd name="connsiteY24" fmla="*/ 732386 h 2162491"/>
                <a:gd name="connsiteX25" fmla="*/ 1217755 w 4706343"/>
                <a:gd name="connsiteY25" fmla="*/ 823393 h 2162491"/>
                <a:gd name="connsiteX26" fmla="*/ 1503776 w 4706343"/>
                <a:gd name="connsiteY26" fmla="*/ 983738 h 2162491"/>
                <a:gd name="connsiteX27" fmla="*/ 1716125 w 4706343"/>
                <a:gd name="connsiteY27" fmla="*/ 1100747 h 2162491"/>
                <a:gd name="connsiteX28" fmla="*/ 1976144 w 4706343"/>
                <a:gd name="connsiteY28" fmla="*/ 1226423 h 2162491"/>
                <a:gd name="connsiteX29" fmla="*/ 2101820 w 4706343"/>
                <a:gd name="connsiteY29" fmla="*/ 1282760 h 2162491"/>
                <a:gd name="connsiteX30" fmla="*/ 2366172 w 4706343"/>
                <a:gd name="connsiteY30" fmla="*/ 1395435 h 2162491"/>
                <a:gd name="connsiteX31" fmla="*/ 2630525 w 4706343"/>
                <a:gd name="connsiteY31" fmla="*/ 1490775 h 2162491"/>
                <a:gd name="connsiteX32" fmla="*/ 2812538 w 4706343"/>
                <a:gd name="connsiteY32" fmla="*/ 1542779 h 2162491"/>
                <a:gd name="connsiteX33" fmla="*/ 3172231 w 4706343"/>
                <a:gd name="connsiteY33" fmla="*/ 1642453 h 2162491"/>
                <a:gd name="connsiteX34" fmla="*/ 3484254 w 4706343"/>
                <a:gd name="connsiteY34" fmla="*/ 1720459 h 2162491"/>
                <a:gd name="connsiteX35" fmla="*/ 3696603 w 4706343"/>
                <a:gd name="connsiteY35" fmla="*/ 1768129 h 2162491"/>
                <a:gd name="connsiteX36" fmla="*/ 4095298 w 4706343"/>
                <a:gd name="connsiteY36" fmla="*/ 1863469 h 2162491"/>
                <a:gd name="connsiteX37" fmla="*/ 4376986 w 4706343"/>
                <a:gd name="connsiteY37" fmla="*/ 1924140 h 2162491"/>
                <a:gd name="connsiteX38" fmla="*/ 4593668 w 4706343"/>
                <a:gd name="connsiteY38" fmla="*/ 1967477 h 2162491"/>
                <a:gd name="connsiteX39" fmla="*/ 4658673 w 4706343"/>
                <a:gd name="connsiteY39" fmla="*/ 1984811 h 2162491"/>
                <a:gd name="connsiteX40" fmla="*/ 4697676 w 4706343"/>
                <a:gd name="connsiteY40" fmla="*/ 1997812 h 2162491"/>
                <a:gd name="connsiteX41" fmla="*/ 4706343 w 4706343"/>
                <a:gd name="connsiteY41" fmla="*/ 2015147 h 2162491"/>
                <a:gd name="connsiteX42" fmla="*/ 4689008 w 4706343"/>
                <a:gd name="connsiteY42" fmla="*/ 2036815 h 2162491"/>
                <a:gd name="connsiteX43" fmla="*/ 4654339 w 4706343"/>
                <a:gd name="connsiteY43" fmla="*/ 2054150 h 2162491"/>
                <a:gd name="connsiteX44" fmla="*/ 4368318 w 4706343"/>
                <a:gd name="connsiteY44" fmla="*/ 2088819 h 2162491"/>
                <a:gd name="connsiteX45" fmla="*/ 3930620 w 4706343"/>
                <a:gd name="connsiteY45" fmla="*/ 2145156 h 2162491"/>
                <a:gd name="connsiteX46" fmla="*/ 3839613 w 4706343"/>
                <a:gd name="connsiteY46" fmla="*/ 2162491 h 2162491"/>
                <a:gd name="connsiteX47" fmla="*/ 3787609 w 4706343"/>
                <a:gd name="connsiteY47" fmla="*/ 2162491 h 2162491"/>
                <a:gd name="connsiteX48" fmla="*/ 3709604 w 4706343"/>
                <a:gd name="connsiteY48" fmla="*/ 2158157 h 2162491"/>
                <a:gd name="connsiteX49" fmla="*/ 3609930 w 4706343"/>
                <a:gd name="connsiteY49" fmla="*/ 2136489 h 2162491"/>
                <a:gd name="connsiteX50" fmla="*/ 3410582 w 4706343"/>
                <a:gd name="connsiteY50" fmla="*/ 2084485 h 2162491"/>
                <a:gd name="connsiteX51" fmla="*/ 3163564 w 4706343"/>
                <a:gd name="connsiteY51" fmla="*/ 2002146 h 2162491"/>
                <a:gd name="connsiteX52" fmla="*/ 2851541 w 4706343"/>
                <a:gd name="connsiteY52" fmla="*/ 1876470 h 2162491"/>
                <a:gd name="connsiteX53" fmla="*/ 2327169 w 4706343"/>
                <a:gd name="connsiteY53" fmla="*/ 1638119 h 216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06343" h="2162491">
                  <a:moveTo>
                    <a:pt x="2327169" y="1638119"/>
                  </a:moveTo>
                  <a:lnTo>
                    <a:pt x="1971810" y="1456106"/>
                  </a:lnTo>
                  <a:lnTo>
                    <a:pt x="1607784" y="1252424"/>
                  </a:lnTo>
                  <a:lnTo>
                    <a:pt x="1287094" y="1066077"/>
                  </a:lnTo>
                  <a:lnTo>
                    <a:pt x="992405" y="879731"/>
                  </a:lnTo>
                  <a:lnTo>
                    <a:pt x="827727" y="788724"/>
                  </a:lnTo>
                  <a:lnTo>
                    <a:pt x="615378" y="632713"/>
                  </a:lnTo>
                  <a:lnTo>
                    <a:pt x="446366" y="511370"/>
                  </a:lnTo>
                  <a:lnTo>
                    <a:pt x="242684" y="364026"/>
                  </a:lnTo>
                  <a:lnTo>
                    <a:pt x="91006" y="264352"/>
                  </a:lnTo>
                  <a:lnTo>
                    <a:pt x="43336" y="212349"/>
                  </a:lnTo>
                  <a:lnTo>
                    <a:pt x="21668" y="173346"/>
                  </a:lnTo>
                  <a:lnTo>
                    <a:pt x="0" y="112675"/>
                  </a:lnTo>
                  <a:lnTo>
                    <a:pt x="4333" y="60671"/>
                  </a:lnTo>
                  <a:lnTo>
                    <a:pt x="21668" y="21668"/>
                  </a:lnTo>
                  <a:lnTo>
                    <a:pt x="52004" y="4333"/>
                  </a:lnTo>
                  <a:lnTo>
                    <a:pt x="78005" y="0"/>
                  </a:lnTo>
                  <a:lnTo>
                    <a:pt x="99674" y="4333"/>
                  </a:lnTo>
                  <a:lnTo>
                    <a:pt x="125676" y="17334"/>
                  </a:lnTo>
                  <a:lnTo>
                    <a:pt x="212349" y="104007"/>
                  </a:lnTo>
                  <a:lnTo>
                    <a:pt x="320690" y="199348"/>
                  </a:lnTo>
                  <a:lnTo>
                    <a:pt x="489702" y="338024"/>
                  </a:lnTo>
                  <a:lnTo>
                    <a:pt x="706385" y="498369"/>
                  </a:lnTo>
                  <a:lnTo>
                    <a:pt x="892732" y="624045"/>
                  </a:lnTo>
                  <a:lnTo>
                    <a:pt x="1070411" y="732386"/>
                  </a:lnTo>
                  <a:lnTo>
                    <a:pt x="1217755" y="823393"/>
                  </a:lnTo>
                  <a:lnTo>
                    <a:pt x="1503776" y="983738"/>
                  </a:lnTo>
                  <a:lnTo>
                    <a:pt x="1716125" y="1100747"/>
                  </a:lnTo>
                  <a:lnTo>
                    <a:pt x="1976144" y="1226423"/>
                  </a:lnTo>
                  <a:lnTo>
                    <a:pt x="2101820" y="1282760"/>
                  </a:lnTo>
                  <a:lnTo>
                    <a:pt x="2366172" y="1395435"/>
                  </a:lnTo>
                  <a:lnTo>
                    <a:pt x="2630525" y="1490775"/>
                  </a:lnTo>
                  <a:lnTo>
                    <a:pt x="2812538" y="1542779"/>
                  </a:lnTo>
                  <a:lnTo>
                    <a:pt x="3172231" y="1642453"/>
                  </a:lnTo>
                  <a:lnTo>
                    <a:pt x="3484254" y="1720459"/>
                  </a:lnTo>
                  <a:lnTo>
                    <a:pt x="3696603" y="1768129"/>
                  </a:lnTo>
                  <a:lnTo>
                    <a:pt x="4095298" y="1863469"/>
                  </a:lnTo>
                  <a:lnTo>
                    <a:pt x="4376986" y="1924140"/>
                  </a:lnTo>
                  <a:lnTo>
                    <a:pt x="4593668" y="1967477"/>
                  </a:lnTo>
                  <a:lnTo>
                    <a:pt x="4658673" y="1984811"/>
                  </a:lnTo>
                  <a:lnTo>
                    <a:pt x="4697676" y="1997812"/>
                  </a:lnTo>
                  <a:lnTo>
                    <a:pt x="4706343" y="2015147"/>
                  </a:lnTo>
                  <a:lnTo>
                    <a:pt x="4689008" y="2036815"/>
                  </a:lnTo>
                  <a:lnTo>
                    <a:pt x="4654339" y="2054150"/>
                  </a:lnTo>
                  <a:lnTo>
                    <a:pt x="4368318" y="2088819"/>
                  </a:lnTo>
                  <a:lnTo>
                    <a:pt x="3930620" y="2145156"/>
                  </a:lnTo>
                  <a:lnTo>
                    <a:pt x="3839613" y="2162491"/>
                  </a:lnTo>
                  <a:lnTo>
                    <a:pt x="3787609" y="2162491"/>
                  </a:lnTo>
                  <a:lnTo>
                    <a:pt x="3709604" y="2158157"/>
                  </a:lnTo>
                  <a:lnTo>
                    <a:pt x="3609930" y="2136489"/>
                  </a:lnTo>
                  <a:lnTo>
                    <a:pt x="3410582" y="2084485"/>
                  </a:lnTo>
                  <a:lnTo>
                    <a:pt x="3163564" y="2002146"/>
                  </a:lnTo>
                  <a:lnTo>
                    <a:pt x="2851541" y="1876470"/>
                  </a:lnTo>
                  <a:lnTo>
                    <a:pt x="2327169" y="1638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AC2DB29F-31A7-4B92-8332-469D7D7FA913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576388"/>
            <a:ext cx="4743450" cy="4222750"/>
            <a:chOff x="2671763" y="1576388"/>
            <a:chExt cx="4743450" cy="4222750"/>
          </a:xfrm>
        </p:grpSpPr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25D5E747-35AD-49E3-B3E0-EB1BF7112D7F}"/>
                </a:ext>
              </a:extLst>
            </p:cNvPr>
            <p:cNvSpPr/>
            <p:nvPr/>
          </p:nvSpPr>
          <p:spPr>
            <a:xfrm>
              <a:off x="4691063" y="1576388"/>
              <a:ext cx="1912937" cy="825500"/>
            </a:xfrm>
            <a:custGeom>
              <a:avLst/>
              <a:gdLst>
                <a:gd name="connsiteX0" fmla="*/ 1200150 w 1912143"/>
                <a:gd name="connsiteY0" fmla="*/ 576262 h 826293"/>
                <a:gd name="connsiteX1" fmla="*/ 1052512 w 1912143"/>
                <a:gd name="connsiteY1" fmla="*/ 616743 h 826293"/>
                <a:gd name="connsiteX2" fmla="*/ 902493 w 1912143"/>
                <a:gd name="connsiteY2" fmla="*/ 654843 h 826293"/>
                <a:gd name="connsiteX3" fmla="*/ 814387 w 1912143"/>
                <a:gd name="connsiteY3" fmla="*/ 688181 h 826293"/>
                <a:gd name="connsiteX4" fmla="*/ 614362 w 1912143"/>
                <a:gd name="connsiteY4" fmla="*/ 731043 h 826293"/>
                <a:gd name="connsiteX5" fmla="*/ 447675 w 1912143"/>
                <a:gd name="connsiteY5" fmla="*/ 762000 h 826293"/>
                <a:gd name="connsiteX6" fmla="*/ 295275 w 1912143"/>
                <a:gd name="connsiteY6" fmla="*/ 788193 h 826293"/>
                <a:gd name="connsiteX7" fmla="*/ 133350 w 1912143"/>
                <a:gd name="connsiteY7" fmla="*/ 814387 h 826293"/>
                <a:gd name="connsiteX8" fmla="*/ 64293 w 1912143"/>
                <a:gd name="connsiteY8" fmla="*/ 826293 h 826293"/>
                <a:gd name="connsiteX9" fmla="*/ 40481 w 1912143"/>
                <a:gd name="connsiteY9" fmla="*/ 826293 h 826293"/>
                <a:gd name="connsiteX10" fmla="*/ 9525 w 1912143"/>
                <a:gd name="connsiteY10" fmla="*/ 821531 h 826293"/>
                <a:gd name="connsiteX11" fmla="*/ 0 w 1912143"/>
                <a:gd name="connsiteY11" fmla="*/ 814387 h 826293"/>
                <a:gd name="connsiteX12" fmla="*/ 2381 w 1912143"/>
                <a:gd name="connsiteY12" fmla="*/ 800100 h 826293"/>
                <a:gd name="connsiteX13" fmla="*/ 11906 w 1912143"/>
                <a:gd name="connsiteY13" fmla="*/ 778668 h 826293"/>
                <a:gd name="connsiteX14" fmla="*/ 26193 w 1912143"/>
                <a:gd name="connsiteY14" fmla="*/ 762000 h 826293"/>
                <a:gd name="connsiteX15" fmla="*/ 90487 w 1912143"/>
                <a:gd name="connsiteY15" fmla="*/ 738187 h 826293"/>
                <a:gd name="connsiteX16" fmla="*/ 328612 w 1912143"/>
                <a:gd name="connsiteY16" fmla="*/ 659606 h 826293"/>
                <a:gd name="connsiteX17" fmla="*/ 628650 w 1912143"/>
                <a:gd name="connsiteY17" fmla="*/ 550068 h 826293"/>
                <a:gd name="connsiteX18" fmla="*/ 883443 w 1912143"/>
                <a:gd name="connsiteY18" fmla="*/ 450056 h 826293"/>
                <a:gd name="connsiteX19" fmla="*/ 1085850 w 1912143"/>
                <a:gd name="connsiteY19" fmla="*/ 359568 h 826293"/>
                <a:gd name="connsiteX20" fmla="*/ 1276350 w 1912143"/>
                <a:gd name="connsiteY20" fmla="*/ 264318 h 826293"/>
                <a:gd name="connsiteX21" fmla="*/ 1338262 w 1912143"/>
                <a:gd name="connsiteY21" fmla="*/ 228600 h 826293"/>
                <a:gd name="connsiteX22" fmla="*/ 1373981 w 1912143"/>
                <a:gd name="connsiteY22" fmla="*/ 204787 h 826293"/>
                <a:gd name="connsiteX23" fmla="*/ 1388268 w 1912143"/>
                <a:gd name="connsiteY23" fmla="*/ 183356 h 826293"/>
                <a:gd name="connsiteX24" fmla="*/ 1388268 w 1912143"/>
                <a:gd name="connsiteY24" fmla="*/ 147637 h 826293"/>
                <a:gd name="connsiteX25" fmla="*/ 1378743 w 1912143"/>
                <a:gd name="connsiteY25" fmla="*/ 116681 h 826293"/>
                <a:gd name="connsiteX26" fmla="*/ 1357312 w 1912143"/>
                <a:gd name="connsiteY26" fmla="*/ 97631 h 826293"/>
                <a:gd name="connsiteX27" fmla="*/ 1309687 w 1912143"/>
                <a:gd name="connsiteY27" fmla="*/ 71437 h 826293"/>
                <a:gd name="connsiteX28" fmla="*/ 1293018 w 1912143"/>
                <a:gd name="connsiteY28" fmla="*/ 61912 h 826293"/>
                <a:gd name="connsiteX29" fmla="*/ 1281112 w 1912143"/>
                <a:gd name="connsiteY29" fmla="*/ 50006 h 826293"/>
                <a:gd name="connsiteX30" fmla="*/ 1281112 w 1912143"/>
                <a:gd name="connsiteY30" fmla="*/ 33337 h 826293"/>
                <a:gd name="connsiteX31" fmla="*/ 1285875 w 1912143"/>
                <a:gd name="connsiteY31" fmla="*/ 23812 h 826293"/>
                <a:gd name="connsiteX32" fmla="*/ 1302543 w 1912143"/>
                <a:gd name="connsiteY32" fmla="*/ 11906 h 826293"/>
                <a:gd name="connsiteX33" fmla="*/ 1338262 w 1912143"/>
                <a:gd name="connsiteY33" fmla="*/ 2381 h 826293"/>
                <a:gd name="connsiteX34" fmla="*/ 1371600 w 1912143"/>
                <a:gd name="connsiteY34" fmla="*/ 0 h 826293"/>
                <a:gd name="connsiteX35" fmla="*/ 1423987 w 1912143"/>
                <a:gd name="connsiteY35" fmla="*/ 7143 h 826293"/>
                <a:gd name="connsiteX36" fmla="*/ 1500187 w 1912143"/>
                <a:gd name="connsiteY36" fmla="*/ 30956 h 826293"/>
                <a:gd name="connsiteX37" fmla="*/ 1588293 w 1912143"/>
                <a:gd name="connsiteY37" fmla="*/ 66675 h 826293"/>
                <a:gd name="connsiteX38" fmla="*/ 1674018 w 1912143"/>
                <a:gd name="connsiteY38" fmla="*/ 95250 h 826293"/>
                <a:gd name="connsiteX39" fmla="*/ 1752600 w 1912143"/>
                <a:gd name="connsiteY39" fmla="*/ 133350 h 826293"/>
                <a:gd name="connsiteX40" fmla="*/ 1814512 w 1912143"/>
                <a:gd name="connsiteY40" fmla="*/ 171450 h 826293"/>
                <a:gd name="connsiteX41" fmla="*/ 1869281 w 1912143"/>
                <a:gd name="connsiteY41" fmla="*/ 207168 h 826293"/>
                <a:gd name="connsiteX42" fmla="*/ 1897856 w 1912143"/>
                <a:gd name="connsiteY42" fmla="*/ 233362 h 826293"/>
                <a:gd name="connsiteX43" fmla="*/ 1909762 w 1912143"/>
                <a:gd name="connsiteY43" fmla="*/ 257175 h 826293"/>
                <a:gd name="connsiteX44" fmla="*/ 1912143 w 1912143"/>
                <a:gd name="connsiteY44" fmla="*/ 280987 h 826293"/>
                <a:gd name="connsiteX45" fmla="*/ 1902618 w 1912143"/>
                <a:gd name="connsiteY45" fmla="*/ 302418 h 826293"/>
                <a:gd name="connsiteX46" fmla="*/ 1869281 w 1912143"/>
                <a:gd name="connsiteY46" fmla="*/ 319087 h 826293"/>
                <a:gd name="connsiteX47" fmla="*/ 1752600 w 1912143"/>
                <a:gd name="connsiteY47" fmla="*/ 357187 h 826293"/>
                <a:gd name="connsiteX48" fmla="*/ 1666875 w 1912143"/>
                <a:gd name="connsiteY48" fmla="*/ 400050 h 826293"/>
                <a:gd name="connsiteX49" fmla="*/ 1509712 w 1912143"/>
                <a:gd name="connsiteY49" fmla="*/ 471487 h 826293"/>
                <a:gd name="connsiteX50" fmla="*/ 1200150 w 1912143"/>
                <a:gd name="connsiteY50" fmla="*/ 576262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12143" h="826293">
                  <a:moveTo>
                    <a:pt x="1200150" y="576262"/>
                  </a:moveTo>
                  <a:lnTo>
                    <a:pt x="1052512" y="616743"/>
                  </a:lnTo>
                  <a:lnTo>
                    <a:pt x="902493" y="654843"/>
                  </a:lnTo>
                  <a:lnTo>
                    <a:pt x="814387" y="688181"/>
                  </a:lnTo>
                  <a:lnTo>
                    <a:pt x="614362" y="731043"/>
                  </a:lnTo>
                  <a:lnTo>
                    <a:pt x="447675" y="762000"/>
                  </a:lnTo>
                  <a:lnTo>
                    <a:pt x="295275" y="788193"/>
                  </a:lnTo>
                  <a:lnTo>
                    <a:pt x="133350" y="814387"/>
                  </a:lnTo>
                  <a:lnTo>
                    <a:pt x="64293" y="826293"/>
                  </a:lnTo>
                  <a:lnTo>
                    <a:pt x="40481" y="826293"/>
                  </a:lnTo>
                  <a:lnTo>
                    <a:pt x="9525" y="821531"/>
                  </a:lnTo>
                  <a:lnTo>
                    <a:pt x="0" y="814387"/>
                  </a:lnTo>
                  <a:lnTo>
                    <a:pt x="2381" y="800100"/>
                  </a:lnTo>
                  <a:lnTo>
                    <a:pt x="11906" y="778668"/>
                  </a:lnTo>
                  <a:lnTo>
                    <a:pt x="26193" y="762000"/>
                  </a:lnTo>
                  <a:lnTo>
                    <a:pt x="90487" y="738187"/>
                  </a:lnTo>
                  <a:lnTo>
                    <a:pt x="328612" y="659606"/>
                  </a:lnTo>
                  <a:lnTo>
                    <a:pt x="628650" y="550068"/>
                  </a:lnTo>
                  <a:lnTo>
                    <a:pt x="883443" y="450056"/>
                  </a:lnTo>
                  <a:lnTo>
                    <a:pt x="1085850" y="359568"/>
                  </a:lnTo>
                  <a:lnTo>
                    <a:pt x="1276350" y="264318"/>
                  </a:lnTo>
                  <a:lnTo>
                    <a:pt x="1338262" y="228600"/>
                  </a:lnTo>
                  <a:lnTo>
                    <a:pt x="1373981" y="204787"/>
                  </a:lnTo>
                  <a:lnTo>
                    <a:pt x="1388268" y="183356"/>
                  </a:lnTo>
                  <a:lnTo>
                    <a:pt x="1388268" y="147637"/>
                  </a:lnTo>
                  <a:lnTo>
                    <a:pt x="1378743" y="116681"/>
                  </a:lnTo>
                  <a:lnTo>
                    <a:pt x="1357312" y="97631"/>
                  </a:lnTo>
                  <a:lnTo>
                    <a:pt x="1309687" y="71437"/>
                  </a:lnTo>
                  <a:lnTo>
                    <a:pt x="1293018" y="61912"/>
                  </a:lnTo>
                  <a:lnTo>
                    <a:pt x="1281112" y="50006"/>
                  </a:lnTo>
                  <a:lnTo>
                    <a:pt x="1281112" y="33337"/>
                  </a:lnTo>
                  <a:lnTo>
                    <a:pt x="1285875" y="23812"/>
                  </a:lnTo>
                  <a:lnTo>
                    <a:pt x="1302543" y="11906"/>
                  </a:lnTo>
                  <a:lnTo>
                    <a:pt x="1338262" y="2381"/>
                  </a:lnTo>
                  <a:lnTo>
                    <a:pt x="1371600" y="0"/>
                  </a:lnTo>
                  <a:lnTo>
                    <a:pt x="1423987" y="7143"/>
                  </a:lnTo>
                  <a:lnTo>
                    <a:pt x="1500187" y="30956"/>
                  </a:lnTo>
                  <a:lnTo>
                    <a:pt x="1588293" y="66675"/>
                  </a:lnTo>
                  <a:lnTo>
                    <a:pt x="1674018" y="95250"/>
                  </a:lnTo>
                  <a:lnTo>
                    <a:pt x="1752600" y="133350"/>
                  </a:lnTo>
                  <a:lnTo>
                    <a:pt x="1814512" y="171450"/>
                  </a:lnTo>
                  <a:lnTo>
                    <a:pt x="1869281" y="207168"/>
                  </a:lnTo>
                  <a:lnTo>
                    <a:pt x="1897856" y="233362"/>
                  </a:lnTo>
                  <a:lnTo>
                    <a:pt x="1909762" y="257175"/>
                  </a:lnTo>
                  <a:lnTo>
                    <a:pt x="1912143" y="280987"/>
                  </a:lnTo>
                  <a:lnTo>
                    <a:pt x="1902618" y="302418"/>
                  </a:lnTo>
                  <a:lnTo>
                    <a:pt x="1869281" y="319087"/>
                  </a:lnTo>
                  <a:lnTo>
                    <a:pt x="1752600" y="357187"/>
                  </a:lnTo>
                  <a:lnTo>
                    <a:pt x="1666875" y="400050"/>
                  </a:lnTo>
                  <a:lnTo>
                    <a:pt x="1509712" y="471487"/>
                  </a:lnTo>
                  <a:lnTo>
                    <a:pt x="1200150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5BD010E0-C4F0-4678-9085-76B542CF5A66}"/>
                </a:ext>
              </a:extLst>
            </p:cNvPr>
            <p:cNvSpPr/>
            <p:nvPr/>
          </p:nvSpPr>
          <p:spPr>
            <a:xfrm rot="16200000">
              <a:off x="4652963" y="2968625"/>
              <a:ext cx="2185987" cy="588963"/>
            </a:xfrm>
            <a:custGeom>
              <a:avLst/>
              <a:gdLst>
                <a:gd name="connsiteX0" fmla="*/ 404813 w 2185988"/>
                <a:gd name="connsiteY0" fmla="*/ 457200 h 588168"/>
                <a:gd name="connsiteX1" fmla="*/ 35719 w 2185988"/>
                <a:gd name="connsiteY1" fmla="*/ 457200 h 588168"/>
                <a:gd name="connsiteX2" fmla="*/ 0 w 2185988"/>
                <a:gd name="connsiteY2" fmla="*/ 233362 h 588168"/>
                <a:gd name="connsiteX3" fmla="*/ 488157 w 2185988"/>
                <a:gd name="connsiteY3" fmla="*/ 235743 h 588168"/>
                <a:gd name="connsiteX4" fmla="*/ 1059657 w 2185988"/>
                <a:gd name="connsiteY4" fmla="*/ 247650 h 588168"/>
                <a:gd name="connsiteX5" fmla="*/ 1595438 w 2185988"/>
                <a:gd name="connsiteY5" fmla="*/ 252412 h 588168"/>
                <a:gd name="connsiteX6" fmla="*/ 1666875 w 2185988"/>
                <a:gd name="connsiteY6" fmla="*/ 247650 h 588168"/>
                <a:gd name="connsiteX7" fmla="*/ 1731169 w 2185988"/>
                <a:gd name="connsiteY7" fmla="*/ 238125 h 588168"/>
                <a:gd name="connsiteX8" fmla="*/ 1790700 w 2185988"/>
                <a:gd name="connsiteY8" fmla="*/ 221456 h 588168"/>
                <a:gd name="connsiteX9" fmla="*/ 1864519 w 2185988"/>
                <a:gd name="connsiteY9" fmla="*/ 188118 h 588168"/>
                <a:gd name="connsiteX10" fmla="*/ 1940719 w 2185988"/>
                <a:gd name="connsiteY10" fmla="*/ 142875 h 588168"/>
                <a:gd name="connsiteX11" fmla="*/ 2035969 w 2185988"/>
                <a:gd name="connsiteY11" fmla="*/ 73818 h 588168"/>
                <a:gd name="connsiteX12" fmla="*/ 2121694 w 2185988"/>
                <a:gd name="connsiteY12" fmla="*/ 0 h 588168"/>
                <a:gd name="connsiteX13" fmla="*/ 2185988 w 2185988"/>
                <a:gd name="connsiteY13" fmla="*/ 126206 h 588168"/>
                <a:gd name="connsiteX14" fmla="*/ 2071688 w 2185988"/>
                <a:gd name="connsiteY14" fmla="*/ 214312 h 588168"/>
                <a:gd name="connsiteX15" fmla="*/ 2028825 w 2185988"/>
                <a:gd name="connsiteY15" fmla="*/ 261937 h 588168"/>
                <a:gd name="connsiteX16" fmla="*/ 1990725 w 2185988"/>
                <a:gd name="connsiteY16" fmla="*/ 319087 h 588168"/>
                <a:gd name="connsiteX17" fmla="*/ 1955007 w 2185988"/>
                <a:gd name="connsiteY17" fmla="*/ 373856 h 588168"/>
                <a:gd name="connsiteX18" fmla="*/ 1928813 w 2185988"/>
                <a:gd name="connsiteY18" fmla="*/ 433387 h 588168"/>
                <a:gd name="connsiteX19" fmla="*/ 1907382 w 2185988"/>
                <a:gd name="connsiteY19" fmla="*/ 485775 h 588168"/>
                <a:gd name="connsiteX20" fmla="*/ 1888332 w 2185988"/>
                <a:gd name="connsiteY20" fmla="*/ 523875 h 588168"/>
                <a:gd name="connsiteX21" fmla="*/ 1862138 w 2185988"/>
                <a:gd name="connsiteY21" fmla="*/ 561975 h 588168"/>
                <a:gd name="connsiteX22" fmla="*/ 1833563 w 2185988"/>
                <a:gd name="connsiteY22" fmla="*/ 583406 h 588168"/>
                <a:gd name="connsiteX23" fmla="*/ 1816894 w 2185988"/>
                <a:gd name="connsiteY23" fmla="*/ 588168 h 588168"/>
                <a:gd name="connsiteX24" fmla="*/ 1793082 w 2185988"/>
                <a:gd name="connsiteY24" fmla="*/ 588168 h 588168"/>
                <a:gd name="connsiteX25" fmla="*/ 1757363 w 2185988"/>
                <a:gd name="connsiteY25" fmla="*/ 573881 h 588168"/>
                <a:gd name="connsiteX26" fmla="*/ 1709738 w 2185988"/>
                <a:gd name="connsiteY26" fmla="*/ 540543 h 588168"/>
                <a:gd name="connsiteX27" fmla="*/ 1685925 w 2185988"/>
                <a:gd name="connsiteY27" fmla="*/ 523875 h 588168"/>
                <a:gd name="connsiteX28" fmla="*/ 1659732 w 2185988"/>
                <a:gd name="connsiteY28" fmla="*/ 514350 h 588168"/>
                <a:gd name="connsiteX29" fmla="*/ 1562100 w 2185988"/>
                <a:gd name="connsiteY29" fmla="*/ 504825 h 588168"/>
                <a:gd name="connsiteX30" fmla="*/ 1426369 w 2185988"/>
                <a:gd name="connsiteY30" fmla="*/ 497681 h 588168"/>
                <a:gd name="connsiteX31" fmla="*/ 1254919 w 2185988"/>
                <a:gd name="connsiteY31" fmla="*/ 502443 h 588168"/>
                <a:gd name="connsiteX32" fmla="*/ 1126332 w 2185988"/>
                <a:gd name="connsiteY32" fmla="*/ 497681 h 588168"/>
                <a:gd name="connsiteX33" fmla="*/ 954882 w 2185988"/>
                <a:gd name="connsiteY33" fmla="*/ 478631 h 588168"/>
                <a:gd name="connsiteX34" fmla="*/ 404813 w 2185988"/>
                <a:gd name="connsiteY34" fmla="*/ 457200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5988" h="588168">
                  <a:moveTo>
                    <a:pt x="404813" y="457200"/>
                  </a:moveTo>
                  <a:lnTo>
                    <a:pt x="35719" y="457200"/>
                  </a:lnTo>
                  <a:lnTo>
                    <a:pt x="0" y="233362"/>
                  </a:lnTo>
                  <a:lnTo>
                    <a:pt x="488157" y="235743"/>
                  </a:lnTo>
                  <a:lnTo>
                    <a:pt x="1059657" y="247650"/>
                  </a:lnTo>
                  <a:lnTo>
                    <a:pt x="1595438" y="252412"/>
                  </a:lnTo>
                  <a:lnTo>
                    <a:pt x="1666875" y="247650"/>
                  </a:lnTo>
                  <a:lnTo>
                    <a:pt x="1731169" y="238125"/>
                  </a:lnTo>
                  <a:lnTo>
                    <a:pt x="1790700" y="221456"/>
                  </a:lnTo>
                  <a:lnTo>
                    <a:pt x="1864519" y="188118"/>
                  </a:lnTo>
                  <a:lnTo>
                    <a:pt x="1940719" y="142875"/>
                  </a:lnTo>
                  <a:lnTo>
                    <a:pt x="2035969" y="73818"/>
                  </a:lnTo>
                  <a:lnTo>
                    <a:pt x="2121694" y="0"/>
                  </a:lnTo>
                  <a:lnTo>
                    <a:pt x="2185988" y="126206"/>
                  </a:lnTo>
                  <a:lnTo>
                    <a:pt x="2071688" y="214312"/>
                  </a:lnTo>
                  <a:lnTo>
                    <a:pt x="2028825" y="261937"/>
                  </a:lnTo>
                  <a:lnTo>
                    <a:pt x="1990725" y="319087"/>
                  </a:lnTo>
                  <a:lnTo>
                    <a:pt x="1955007" y="373856"/>
                  </a:lnTo>
                  <a:lnTo>
                    <a:pt x="1928813" y="433387"/>
                  </a:lnTo>
                  <a:lnTo>
                    <a:pt x="1907382" y="485775"/>
                  </a:lnTo>
                  <a:lnTo>
                    <a:pt x="1888332" y="523875"/>
                  </a:lnTo>
                  <a:lnTo>
                    <a:pt x="1862138" y="561975"/>
                  </a:lnTo>
                  <a:lnTo>
                    <a:pt x="1833563" y="583406"/>
                  </a:lnTo>
                  <a:lnTo>
                    <a:pt x="1816894" y="588168"/>
                  </a:lnTo>
                  <a:lnTo>
                    <a:pt x="1793082" y="588168"/>
                  </a:lnTo>
                  <a:lnTo>
                    <a:pt x="1757363" y="573881"/>
                  </a:lnTo>
                  <a:lnTo>
                    <a:pt x="1709738" y="540543"/>
                  </a:lnTo>
                  <a:lnTo>
                    <a:pt x="1685925" y="523875"/>
                  </a:lnTo>
                  <a:lnTo>
                    <a:pt x="1659732" y="514350"/>
                  </a:lnTo>
                  <a:lnTo>
                    <a:pt x="1562100" y="504825"/>
                  </a:lnTo>
                  <a:lnTo>
                    <a:pt x="1426369" y="497681"/>
                  </a:lnTo>
                  <a:lnTo>
                    <a:pt x="1254919" y="502443"/>
                  </a:lnTo>
                  <a:lnTo>
                    <a:pt x="1126332" y="497681"/>
                  </a:lnTo>
                  <a:lnTo>
                    <a:pt x="954882" y="478631"/>
                  </a:lnTo>
                  <a:lnTo>
                    <a:pt x="40481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BACD29D7-901D-4110-9DC3-159C39295E3E}"/>
                </a:ext>
              </a:extLst>
            </p:cNvPr>
            <p:cNvSpPr/>
            <p:nvPr/>
          </p:nvSpPr>
          <p:spPr>
            <a:xfrm>
              <a:off x="5862638" y="3005138"/>
              <a:ext cx="1104900" cy="412750"/>
            </a:xfrm>
            <a:custGeom>
              <a:avLst/>
              <a:gdLst>
                <a:gd name="connsiteX0" fmla="*/ 428625 w 1104900"/>
                <a:gd name="connsiteY0" fmla="*/ 335756 h 411956"/>
                <a:gd name="connsiteX1" fmla="*/ 0 w 1104900"/>
                <a:gd name="connsiteY1" fmla="*/ 411956 h 411956"/>
                <a:gd name="connsiteX2" fmla="*/ 0 w 1104900"/>
                <a:gd name="connsiteY2" fmla="*/ 188118 h 411956"/>
                <a:gd name="connsiteX3" fmla="*/ 171450 w 1104900"/>
                <a:gd name="connsiteY3" fmla="*/ 197643 h 411956"/>
                <a:gd name="connsiteX4" fmla="*/ 202406 w 1104900"/>
                <a:gd name="connsiteY4" fmla="*/ 192881 h 411956"/>
                <a:gd name="connsiteX5" fmla="*/ 359568 w 1104900"/>
                <a:gd name="connsiteY5" fmla="*/ 145256 h 411956"/>
                <a:gd name="connsiteX6" fmla="*/ 526256 w 1104900"/>
                <a:gd name="connsiteY6" fmla="*/ 97631 h 411956"/>
                <a:gd name="connsiteX7" fmla="*/ 626268 w 1104900"/>
                <a:gd name="connsiteY7" fmla="*/ 69056 h 411956"/>
                <a:gd name="connsiteX8" fmla="*/ 652462 w 1104900"/>
                <a:gd name="connsiteY8" fmla="*/ 45243 h 411956"/>
                <a:gd name="connsiteX9" fmla="*/ 676275 w 1104900"/>
                <a:gd name="connsiteY9" fmla="*/ 23812 h 411956"/>
                <a:gd name="connsiteX10" fmla="*/ 711993 w 1104900"/>
                <a:gd name="connsiteY10" fmla="*/ 7143 h 411956"/>
                <a:gd name="connsiteX11" fmla="*/ 740568 w 1104900"/>
                <a:gd name="connsiteY11" fmla="*/ 0 h 411956"/>
                <a:gd name="connsiteX12" fmla="*/ 783431 w 1104900"/>
                <a:gd name="connsiteY12" fmla="*/ 0 h 411956"/>
                <a:gd name="connsiteX13" fmla="*/ 816768 w 1104900"/>
                <a:gd name="connsiteY13" fmla="*/ 2381 h 411956"/>
                <a:gd name="connsiteX14" fmla="*/ 878681 w 1104900"/>
                <a:gd name="connsiteY14" fmla="*/ 14287 h 411956"/>
                <a:gd name="connsiteX15" fmla="*/ 933450 w 1104900"/>
                <a:gd name="connsiteY15" fmla="*/ 30956 h 411956"/>
                <a:gd name="connsiteX16" fmla="*/ 983456 w 1104900"/>
                <a:gd name="connsiteY16" fmla="*/ 54768 h 411956"/>
                <a:gd name="connsiteX17" fmla="*/ 1035843 w 1104900"/>
                <a:gd name="connsiteY17" fmla="*/ 80962 h 411956"/>
                <a:gd name="connsiteX18" fmla="*/ 1064418 w 1104900"/>
                <a:gd name="connsiteY18" fmla="*/ 100012 h 411956"/>
                <a:gd name="connsiteX19" fmla="*/ 1088231 w 1104900"/>
                <a:gd name="connsiteY19" fmla="*/ 119062 h 411956"/>
                <a:gd name="connsiteX20" fmla="*/ 1097756 w 1104900"/>
                <a:gd name="connsiteY20" fmla="*/ 130968 h 411956"/>
                <a:gd name="connsiteX21" fmla="*/ 1102518 w 1104900"/>
                <a:gd name="connsiteY21" fmla="*/ 147637 h 411956"/>
                <a:gd name="connsiteX22" fmla="*/ 1104900 w 1104900"/>
                <a:gd name="connsiteY22" fmla="*/ 161925 h 411956"/>
                <a:gd name="connsiteX23" fmla="*/ 1102518 w 1104900"/>
                <a:gd name="connsiteY23" fmla="*/ 183356 h 411956"/>
                <a:gd name="connsiteX24" fmla="*/ 1083468 w 1104900"/>
                <a:gd name="connsiteY24" fmla="*/ 209550 h 411956"/>
                <a:gd name="connsiteX25" fmla="*/ 1023937 w 1104900"/>
                <a:gd name="connsiteY25" fmla="*/ 269081 h 411956"/>
                <a:gd name="connsiteX26" fmla="*/ 852487 w 1104900"/>
                <a:gd name="connsiteY26" fmla="*/ 283368 h 411956"/>
                <a:gd name="connsiteX27" fmla="*/ 628650 w 1104900"/>
                <a:gd name="connsiteY27" fmla="*/ 309562 h 411956"/>
                <a:gd name="connsiteX28" fmla="*/ 428625 w 1104900"/>
                <a:gd name="connsiteY28" fmla="*/ 335756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900" h="411956">
                  <a:moveTo>
                    <a:pt x="428625" y="335756"/>
                  </a:moveTo>
                  <a:lnTo>
                    <a:pt x="0" y="411956"/>
                  </a:lnTo>
                  <a:lnTo>
                    <a:pt x="0" y="188118"/>
                  </a:lnTo>
                  <a:lnTo>
                    <a:pt x="171450" y="197643"/>
                  </a:lnTo>
                  <a:lnTo>
                    <a:pt x="202406" y="192881"/>
                  </a:lnTo>
                  <a:lnTo>
                    <a:pt x="359568" y="145256"/>
                  </a:lnTo>
                  <a:lnTo>
                    <a:pt x="526256" y="97631"/>
                  </a:lnTo>
                  <a:lnTo>
                    <a:pt x="626268" y="69056"/>
                  </a:lnTo>
                  <a:lnTo>
                    <a:pt x="652462" y="45243"/>
                  </a:lnTo>
                  <a:lnTo>
                    <a:pt x="676275" y="23812"/>
                  </a:lnTo>
                  <a:lnTo>
                    <a:pt x="711993" y="7143"/>
                  </a:lnTo>
                  <a:lnTo>
                    <a:pt x="740568" y="0"/>
                  </a:lnTo>
                  <a:lnTo>
                    <a:pt x="783431" y="0"/>
                  </a:lnTo>
                  <a:lnTo>
                    <a:pt x="816768" y="2381"/>
                  </a:lnTo>
                  <a:lnTo>
                    <a:pt x="878681" y="14287"/>
                  </a:lnTo>
                  <a:lnTo>
                    <a:pt x="933450" y="30956"/>
                  </a:lnTo>
                  <a:lnTo>
                    <a:pt x="983456" y="54768"/>
                  </a:lnTo>
                  <a:lnTo>
                    <a:pt x="1035843" y="80962"/>
                  </a:lnTo>
                  <a:lnTo>
                    <a:pt x="1064418" y="100012"/>
                  </a:lnTo>
                  <a:lnTo>
                    <a:pt x="1088231" y="119062"/>
                  </a:lnTo>
                  <a:lnTo>
                    <a:pt x="1097756" y="130968"/>
                  </a:lnTo>
                  <a:lnTo>
                    <a:pt x="1102518" y="147637"/>
                  </a:lnTo>
                  <a:lnTo>
                    <a:pt x="1104900" y="161925"/>
                  </a:lnTo>
                  <a:lnTo>
                    <a:pt x="1102518" y="183356"/>
                  </a:lnTo>
                  <a:lnTo>
                    <a:pt x="1083468" y="209550"/>
                  </a:lnTo>
                  <a:lnTo>
                    <a:pt x="1023937" y="269081"/>
                  </a:lnTo>
                  <a:lnTo>
                    <a:pt x="852487" y="283368"/>
                  </a:lnTo>
                  <a:lnTo>
                    <a:pt x="628650" y="309562"/>
                  </a:lnTo>
                  <a:lnTo>
                    <a:pt x="42862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C486F19A-A4B7-4E01-8F45-9BE3B1C25B33}"/>
                </a:ext>
              </a:extLst>
            </p:cNvPr>
            <p:cNvSpPr/>
            <p:nvPr/>
          </p:nvSpPr>
          <p:spPr>
            <a:xfrm>
              <a:off x="4610100" y="3173413"/>
              <a:ext cx="536575" cy="1331912"/>
            </a:xfrm>
            <a:custGeom>
              <a:avLst/>
              <a:gdLst>
                <a:gd name="connsiteX0" fmla="*/ 433388 w 535781"/>
                <a:gd name="connsiteY0" fmla="*/ 983457 h 1331119"/>
                <a:gd name="connsiteX1" fmla="*/ 423863 w 535781"/>
                <a:gd name="connsiteY1" fmla="*/ 1295400 h 1331119"/>
                <a:gd name="connsiteX2" fmla="*/ 204788 w 535781"/>
                <a:gd name="connsiteY2" fmla="*/ 1331119 h 1331119"/>
                <a:gd name="connsiteX3" fmla="*/ 204788 w 535781"/>
                <a:gd name="connsiteY3" fmla="*/ 1135857 h 1331119"/>
                <a:gd name="connsiteX4" fmla="*/ 209550 w 535781"/>
                <a:gd name="connsiteY4" fmla="*/ 1004888 h 1331119"/>
                <a:gd name="connsiteX5" fmla="*/ 214313 w 535781"/>
                <a:gd name="connsiteY5" fmla="*/ 914400 h 1331119"/>
                <a:gd name="connsiteX6" fmla="*/ 221456 w 535781"/>
                <a:gd name="connsiteY6" fmla="*/ 819150 h 1331119"/>
                <a:gd name="connsiteX7" fmla="*/ 226219 w 535781"/>
                <a:gd name="connsiteY7" fmla="*/ 738188 h 1331119"/>
                <a:gd name="connsiteX8" fmla="*/ 226219 w 535781"/>
                <a:gd name="connsiteY8" fmla="*/ 552450 h 1331119"/>
                <a:gd name="connsiteX9" fmla="*/ 226219 w 535781"/>
                <a:gd name="connsiteY9" fmla="*/ 419100 h 1331119"/>
                <a:gd name="connsiteX10" fmla="*/ 221456 w 535781"/>
                <a:gd name="connsiteY10" fmla="*/ 333375 h 1331119"/>
                <a:gd name="connsiteX11" fmla="*/ 209550 w 535781"/>
                <a:gd name="connsiteY11" fmla="*/ 273844 h 1331119"/>
                <a:gd name="connsiteX12" fmla="*/ 200025 w 535781"/>
                <a:gd name="connsiteY12" fmla="*/ 226219 h 1331119"/>
                <a:gd name="connsiteX13" fmla="*/ 180975 w 535781"/>
                <a:gd name="connsiteY13" fmla="*/ 188119 h 1331119"/>
                <a:gd name="connsiteX14" fmla="*/ 159544 w 535781"/>
                <a:gd name="connsiteY14" fmla="*/ 164307 h 1331119"/>
                <a:gd name="connsiteX15" fmla="*/ 130969 w 535781"/>
                <a:gd name="connsiteY15" fmla="*/ 135732 h 1331119"/>
                <a:gd name="connsiteX16" fmla="*/ 92869 w 535781"/>
                <a:gd name="connsiteY16" fmla="*/ 107157 h 1331119"/>
                <a:gd name="connsiteX17" fmla="*/ 59531 w 535781"/>
                <a:gd name="connsiteY17" fmla="*/ 90488 h 1331119"/>
                <a:gd name="connsiteX18" fmla="*/ 28575 w 535781"/>
                <a:gd name="connsiteY18" fmla="*/ 80963 h 1331119"/>
                <a:gd name="connsiteX19" fmla="*/ 9525 w 535781"/>
                <a:gd name="connsiteY19" fmla="*/ 73819 h 1331119"/>
                <a:gd name="connsiteX20" fmla="*/ 0 w 535781"/>
                <a:gd name="connsiteY20" fmla="*/ 54769 h 1331119"/>
                <a:gd name="connsiteX21" fmla="*/ 0 w 535781"/>
                <a:gd name="connsiteY21" fmla="*/ 42863 h 1331119"/>
                <a:gd name="connsiteX22" fmla="*/ 11906 w 535781"/>
                <a:gd name="connsiteY22" fmla="*/ 23813 h 1331119"/>
                <a:gd name="connsiteX23" fmla="*/ 45244 w 535781"/>
                <a:gd name="connsiteY23" fmla="*/ 9525 h 1331119"/>
                <a:gd name="connsiteX24" fmla="*/ 109538 w 535781"/>
                <a:gd name="connsiteY24" fmla="*/ 0 h 1331119"/>
                <a:gd name="connsiteX25" fmla="*/ 176213 w 535781"/>
                <a:gd name="connsiteY25" fmla="*/ 4763 h 1331119"/>
                <a:gd name="connsiteX26" fmla="*/ 228600 w 535781"/>
                <a:gd name="connsiteY26" fmla="*/ 16669 h 1331119"/>
                <a:gd name="connsiteX27" fmla="*/ 285750 w 535781"/>
                <a:gd name="connsiteY27" fmla="*/ 40482 h 1331119"/>
                <a:gd name="connsiteX28" fmla="*/ 345281 w 535781"/>
                <a:gd name="connsiteY28" fmla="*/ 69057 h 1331119"/>
                <a:gd name="connsiteX29" fmla="*/ 395288 w 535781"/>
                <a:gd name="connsiteY29" fmla="*/ 95250 h 1331119"/>
                <a:gd name="connsiteX30" fmla="*/ 447675 w 535781"/>
                <a:gd name="connsiteY30" fmla="*/ 133350 h 1331119"/>
                <a:gd name="connsiteX31" fmla="*/ 483394 w 535781"/>
                <a:gd name="connsiteY31" fmla="*/ 161925 h 1331119"/>
                <a:gd name="connsiteX32" fmla="*/ 511969 w 535781"/>
                <a:gd name="connsiteY32" fmla="*/ 202407 h 1331119"/>
                <a:gd name="connsiteX33" fmla="*/ 526256 w 535781"/>
                <a:gd name="connsiteY33" fmla="*/ 235744 h 1331119"/>
                <a:gd name="connsiteX34" fmla="*/ 535781 w 535781"/>
                <a:gd name="connsiteY34" fmla="*/ 266700 h 1331119"/>
                <a:gd name="connsiteX35" fmla="*/ 531019 w 535781"/>
                <a:gd name="connsiteY35" fmla="*/ 292894 h 1331119"/>
                <a:gd name="connsiteX36" fmla="*/ 509588 w 535781"/>
                <a:gd name="connsiteY36" fmla="*/ 335757 h 1331119"/>
                <a:gd name="connsiteX37" fmla="*/ 473869 w 535781"/>
                <a:gd name="connsiteY37" fmla="*/ 397669 h 1331119"/>
                <a:gd name="connsiteX38" fmla="*/ 466725 w 535781"/>
                <a:gd name="connsiteY38" fmla="*/ 452438 h 1331119"/>
                <a:gd name="connsiteX39" fmla="*/ 447675 w 535781"/>
                <a:gd name="connsiteY39" fmla="*/ 692944 h 1331119"/>
                <a:gd name="connsiteX40" fmla="*/ 433388 w 535781"/>
                <a:gd name="connsiteY40" fmla="*/ 983457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5781" h="1331119">
                  <a:moveTo>
                    <a:pt x="433388" y="983457"/>
                  </a:moveTo>
                  <a:lnTo>
                    <a:pt x="423863" y="1295400"/>
                  </a:lnTo>
                  <a:lnTo>
                    <a:pt x="204788" y="1331119"/>
                  </a:lnTo>
                  <a:lnTo>
                    <a:pt x="204788" y="1135857"/>
                  </a:lnTo>
                  <a:lnTo>
                    <a:pt x="209550" y="1004888"/>
                  </a:lnTo>
                  <a:lnTo>
                    <a:pt x="214313" y="914400"/>
                  </a:lnTo>
                  <a:lnTo>
                    <a:pt x="221456" y="819150"/>
                  </a:lnTo>
                  <a:lnTo>
                    <a:pt x="226219" y="738188"/>
                  </a:lnTo>
                  <a:lnTo>
                    <a:pt x="226219" y="552450"/>
                  </a:lnTo>
                  <a:lnTo>
                    <a:pt x="226219" y="419100"/>
                  </a:lnTo>
                  <a:lnTo>
                    <a:pt x="221456" y="333375"/>
                  </a:lnTo>
                  <a:lnTo>
                    <a:pt x="209550" y="273844"/>
                  </a:lnTo>
                  <a:lnTo>
                    <a:pt x="200025" y="226219"/>
                  </a:lnTo>
                  <a:lnTo>
                    <a:pt x="180975" y="188119"/>
                  </a:lnTo>
                  <a:lnTo>
                    <a:pt x="159544" y="164307"/>
                  </a:lnTo>
                  <a:lnTo>
                    <a:pt x="130969" y="135732"/>
                  </a:lnTo>
                  <a:lnTo>
                    <a:pt x="92869" y="107157"/>
                  </a:lnTo>
                  <a:lnTo>
                    <a:pt x="59531" y="90488"/>
                  </a:lnTo>
                  <a:lnTo>
                    <a:pt x="28575" y="80963"/>
                  </a:lnTo>
                  <a:lnTo>
                    <a:pt x="9525" y="73819"/>
                  </a:lnTo>
                  <a:lnTo>
                    <a:pt x="0" y="54769"/>
                  </a:lnTo>
                  <a:lnTo>
                    <a:pt x="0" y="42863"/>
                  </a:lnTo>
                  <a:lnTo>
                    <a:pt x="11906" y="23813"/>
                  </a:lnTo>
                  <a:lnTo>
                    <a:pt x="45244" y="9525"/>
                  </a:lnTo>
                  <a:lnTo>
                    <a:pt x="109538" y="0"/>
                  </a:lnTo>
                  <a:lnTo>
                    <a:pt x="176213" y="4763"/>
                  </a:lnTo>
                  <a:lnTo>
                    <a:pt x="228600" y="16669"/>
                  </a:lnTo>
                  <a:lnTo>
                    <a:pt x="285750" y="40482"/>
                  </a:lnTo>
                  <a:lnTo>
                    <a:pt x="345281" y="69057"/>
                  </a:lnTo>
                  <a:lnTo>
                    <a:pt x="395288" y="95250"/>
                  </a:lnTo>
                  <a:lnTo>
                    <a:pt x="447675" y="133350"/>
                  </a:lnTo>
                  <a:lnTo>
                    <a:pt x="483394" y="161925"/>
                  </a:lnTo>
                  <a:lnTo>
                    <a:pt x="511969" y="202407"/>
                  </a:lnTo>
                  <a:lnTo>
                    <a:pt x="526256" y="235744"/>
                  </a:lnTo>
                  <a:lnTo>
                    <a:pt x="535781" y="266700"/>
                  </a:lnTo>
                  <a:lnTo>
                    <a:pt x="531019" y="292894"/>
                  </a:lnTo>
                  <a:lnTo>
                    <a:pt x="509588" y="335757"/>
                  </a:lnTo>
                  <a:lnTo>
                    <a:pt x="473869" y="397669"/>
                  </a:lnTo>
                  <a:lnTo>
                    <a:pt x="466725" y="452438"/>
                  </a:lnTo>
                  <a:lnTo>
                    <a:pt x="447675" y="692944"/>
                  </a:lnTo>
                  <a:lnTo>
                    <a:pt x="433388" y="983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C7873FD8-FD4C-4F42-8865-D1C1A4BF4975}"/>
                </a:ext>
              </a:extLst>
            </p:cNvPr>
            <p:cNvSpPr/>
            <p:nvPr/>
          </p:nvSpPr>
          <p:spPr>
            <a:xfrm>
              <a:off x="4248150" y="4164013"/>
              <a:ext cx="2911475" cy="544512"/>
            </a:xfrm>
            <a:custGeom>
              <a:avLst/>
              <a:gdLst>
                <a:gd name="connsiteX0" fmla="*/ 1948543 w 2911929"/>
                <a:gd name="connsiteY0" fmla="*/ 244928 h 544285"/>
                <a:gd name="connsiteX1" fmla="*/ 1709057 w 2911929"/>
                <a:gd name="connsiteY1" fmla="*/ 253093 h 544285"/>
                <a:gd name="connsiteX2" fmla="*/ 1534886 w 2911929"/>
                <a:gd name="connsiteY2" fmla="*/ 272143 h 544285"/>
                <a:gd name="connsiteX3" fmla="*/ 1319893 w 2911929"/>
                <a:gd name="connsiteY3" fmla="*/ 302078 h 544285"/>
                <a:gd name="connsiteX4" fmla="*/ 1077686 w 2911929"/>
                <a:gd name="connsiteY4" fmla="*/ 348343 h 544285"/>
                <a:gd name="connsiteX5" fmla="*/ 857250 w 2911929"/>
                <a:gd name="connsiteY5" fmla="*/ 397328 h 544285"/>
                <a:gd name="connsiteX6" fmla="*/ 650421 w 2911929"/>
                <a:gd name="connsiteY6" fmla="*/ 446314 h 544285"/>
                <a:gd name="connsiteX7" fmla="*/ 468086 w 2911929"/>
                <a:gd name="connsiteY7" fmla="*/ 498021 h 544285"/>
                <a:gd name="connsiteX8" fmla="*/ 351064 w 2911929"/>
                <a:gd name="connsiteY8" fmla="*/ 544285 h 544285"/>
                <a:gd name="connsiteX9" fmla="*/ 293914 w 2911929"/>
                <a:gd name="connsiteY9" fmla="*/ 533400 h 544285"/>
                <a:gd name="connsiteX10" fmla="*/ 228600 w 2911929"/>
                <a:gd name="connsiteY10" fmla="*/ 511628 h 544285"/>
                <a:gd name="connsiteX11" fmla="*/ 166007 w 2911929"/>
                <a:gd name="connsiteY11" fmla="*/ 484414 h 544285"/>
                <a:gd name="connsiteX12" fmla="*/ 122464 w 2911929"/>
                <a:gd name="connsiteY12" fmla="*/ 459921 h 544285"/>
                <a:gd name="connsiteX13" fmla="*/ 95250 w 2911929"/>
                <a:gd name="connsiteY13" fmla="*/ 440871 h 544285"/>
                <a:gd name="connsiteX14" fmla="*/ 68036 w 2911929"/>
                <a:gd name="connsiteY14" fmla="*/ 413657 h 544285"/>
                <a:gd name="connsiteX15" fmla="*/ 40821 w 2911929"/>
                <a:gd name="connsiteY15" fmla="*/ 372835 h 544285"/>
                <a:gd name="connsiteX16" fmla="*/ 19050 w 2911929"/>
                <a:gd name="connsiteY16" fmla="*/ 332014 h 544285"/>
                <a:gd name="connsiteX17" fmla="*/ 2721 w 2911929"/>
                <a:gd name="connsiteY17" fmla="*/ 291193 h 544285"/>
                <a:gd name="connsiteX18" fmla="*/ 0 w 2911929"/>
                <a:gd name="connsiteY18" fmla="*/ 263978 h 544285"/>
                <a:gd name="connsiteX19" fmla="*/ 5443 w 2911929"/>
                <a:gd name="connsiteY19" fmla="*/ 247650 h 544285"/>
                <a:gd name="connsiteX20" fmla="*/ 21771 w 2911929"/>
                <a:gd name="connsiteY20" fmla="*/ 242207 h 544285"/>
                <a:gd name="connsiteX21" fmla="*/ 43543 w 2911929"/>
                <a:gd name="connsiteY21" fmla="*/ 247650 h 544285"/>
                <a:gd name="connsiteX22" fmla="*/ 111579 w 2911929"/>
                <a:gd name="connsiteY22" fmla="*/ 269421 h 544285"/>
                <a:gd name="connsiteX23" fmla="*/ 171450 w 2911929"/>
                <a:gd name="connsiteY23" fmla="*/ 280307 h 544285"/>
                <a:gd name="connsiteX24" fmla="*/ 266700 w 2911929"/>
                <a:gd name="connsiteY24" fmla="*/ 293914 h 544285"/>
                <a:gd name="connsiteX25" fmla="*/ 348343 w 2911929"/>
                <a:gd name="connsiteY25" fmla="*/ 296635 h 544285"/>
                <a:gd name="connsiteX26" fmla="*/ 421821 w 2911929"/>
                <a:gd name="connsiteY26" fmla="*/ 293914 h 544285"/>
                <a:gd name="connsiteX27" fmla="*/ 487136 w 2911929"/>
                <a:gd name="connsiteY27" fmla="*/ 291193 h 544285"/>
                <a:gd name="connsiteX28" fmla="*/ 519793 w 2911929"/>
                <a:gd name="connsiteY28" fmla="*/ 285750 h 544285"/>
                <a:gd name="connsiteX29" fmla="*/ 593271 w 2911929"/>
                <a:gd name="connsiteY29" fmla="*/ 266700 h 544285"/>
                <a:gd name="connsiteX30" fmla="*/ 762000 w 2911929"/>
                <a:gd name="connsiteY30" fmla="*/ 234043 h 544285"/>
                <a:gd name="connsiteX31" fmla="*/ 1091293 w 2911929"/>
                <a:gd name="connsiteY31" fmla="*/ 176893 h 544285"/>
                <a:gd name="connsiteX32" fmla="*/ 1458686 w 2911929"/>
                <a:gd name="connsiteY32" fmla="*/ 108857 h 544285"/>
                <a:gd name="connsiteX33" fmla="*/ 1632857 w 2911929"/>
                <a:gd name="connsiteY33" fmla="*/ 92528 h 544285"/>
                <a:gd name="connsiteX34" fmla="*/ 1744436 w 2911929"/>
                <a:gd name="connsiteY34" fmla="*/ 81643 h 544285"/>
                <a:gd name="connsiteX35" fmla="*/ 1940379 w 2911929"/>
                <a:gd name="connsiteY35" fmla="*/ 70757 h 544285"/>
                <a:gd name="connsiteX36" fmla="*/ 2136321 w 2911929"/>
                <a:gd name="connsiteY36" fmla="*/ 68035 h 544285"/>
                <a:gd name="connsiteX37" fmla="*/ 2348593 w 2911929"/>
                <a:gd name="connsiteY37" fmla="*/ 68035 h 544285"/>
                <a:gd name="connsiteX38" fmla="*/ 2375807 w 2911929"/>
                <a:gd name="connsiteY38" fmla="*/ 51707 h 544285"/>
                <a:gd name="connsiteX39" fmla="*/ 2443843 w 2911929"/>
                <a:gd name="connsiteY39" fmla="*/ 0 h 544285"/>
                <a:gd name="connsiteX40" fmla="*/ 2555421 w 2911929"/>
                <a:gd name="connsiteY40" fmla="*/ 19050 h 544285"/>
                <a:gd name="connsiteX41" fmla="*/ 2661557 w 2911929"/>
                <a:gd name="connsiteY41" fmla="*/ 40821 h 544285"/>
                <a:gd name="connsiteX42" fmla="*/ 2745921 w 2911929"/>
                <a:gd name="connsiteY42" fmla="*/ 59871 h 544285"/>
                <a:gd name="connsiteX43" fmla="*/ 2824843 w 2911929"/>
                <a:gd name="connsiteY43" fmla="*/ 89807 h 544285"/>
                <a:gd name="connsiteX44" fmla="*/ 2865664 w 2911929"/>
                <a:gd name="connsiteY44" fmla="*/ 108857 h 544285"/>
                <a:gd name="connsiteX45" fmla="*/ 2884714 w 2911929"/>
                <a:gd name="connsiteY45" fmla="*/ 127907 h 544285"/>
                <a:gd name="connsiteX46" fmla="*/ 2901043 w 2911929"/>
                <a:gd name="connsiteY46" fmla="*/ 146957 h 544285"/>
                <a:gd name="connsiteX47" fmla="*/ 2909207 w 2911929"/>
                <a:gd name="connsiteY47" fmla="*/ 168728 h 544285"/>
                <a:gd name="connsiteX48" fmla="*/ 2911929 w 2911929"/>
                <a:gd name="connsiteY48" fmla="*/ 195943 h 544285"/>
                <a:gd name="connsiteX49" fmla="*/ 2909207 w 2911929"/>
                <a:gd name="connsiteY49" fmla="*/ 234043 h 544285"/>
                <a:gd name="connsiteX50" fmla="*/ 2898321 w 2911929"/>
                <a:gd name="connsiteY50" fmla="*/ 250371 h 544285"/>
                <a:gd name="connsiteX51" fmla="*/ 2860221 w 2911929"/>
                <a:gd name="connsiteY51" fmla="*/ 272143 h 544285"/>
                <a:gd name="connsiteX52" fmla="*/ 2800350 w 2911929"/>
                <a:gd name="connsiteY52" fmla="*/ 291193 h 544285"/>
                <a:gd name="connsiteX53" fmla="*/ 2762250 w 2911929"/>
                <a:gd name="connsiteY53" fmla="*/ 293914 h 544285"/>
                <a:gd name="connsiteX54" fmla="*/ 2555421 w 2911929"/>
                <a:gd name="connsiteY54" fmla="*/ 280307 h 544285"/>
                <a:gd name="connsiteX55" fmla="*/ 2261507 w 2911929"/>
                <a:gd name="connsiteY55" fmla="*/ 261257 h 544285"/>
                <a:gd name="connsiteX56" fmla="*/ 1948543 w 2911929"/>
                <a:gd name="connsiteY56" fmla="*/ 244928 h 54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11929" h="544285">
                  <a:moveTo>
                    <a:pt x="1948543" y="244928"/>
                  </a:moveTo>
                  <a:lnTo>
                    <a:pt x="1709057" y="253093"/>
                  </a:lnTo>
                  <a:lnTo>
                    <a:pt x="1534886" y="272143"/>
                  </a:lnTo>
                  <a:lnTo>
                    <a:pt x="1319893" y="302078"/>
                  </a:lnTo>
                  <a:lnTo>
                    <a:pt x="1077686" y="348343"/>
                  </a:lnTo>
                  <a:lnTo>
                    <a:pt x="857250" y="397328"/>
                  </a:lnTo>
                  <a:lnTo>
                    <a:pt x="650421" y="446314"/>
                  </a:lnTo>
                  <a:lnTo>
                    <a:pt x="468086" y="498021"/>
                  </a:lnTo>
                  <a:lnTo>
                    <a:pt x="351064" y="544285"/>
                  </a:lnTo>
                  <a:lnTo>
                    <a:pt x="293914" y="533400"/>
                  </a:lnTo>
                  <a:lnTo>
                    <a:pt x="228600" y="511628"/>
                  </a:lnTo>
                  <a:lnTo>
                    <a:pt x="166007" y="484414"/>
                  </a:lnTo>
                  <a:lnTo>
                    <a:pt x="122464" y="459921"/>
                  </a:lnTo>
                  <a:lnTo>
                    <a:pt x="95250" y="440871"/>
                  </a:lnTo>
                  <a:lnTo>
                    <a:pt x="68036" y="413657"/>
                  </a:lnTo>
                  <a:lnTo>
                    <a:pt x="40821" y="372835"/>
                  </a:lnTo>
                  <a:lnTo>
                    <a:pt x="19050" y="332014"/>
                  </a:lnTo>
                  <a:lnTo>
                    <a:pt x="2721" y="291193"/>
                  </a:lnTo>
                  <a:lnTo>
                    <a:pt x="0" y="263978"/>
                  </a:lnTo>
                  <a:lnTo>
                    <a:pt x="5443" y="247650"/>
                  </a:lnTo>
                  <a:lnTo>
                    <a:pt x="21771" y="242207"/>
                  </a:lnTo>
                  <a:lnTo>
                    <a:pt x="43543" y="247650"/>
                  </a:lnTo>
                  <a:lnTo>
                    <a:pt x="111579" y="269421"/>
                  </a:lnTo>
                  <a:lnTo>
                    <a:pt x="171450" y="280307"/>
                  </a:lnTo>
                  <a:lnTo>
                    <a:pt x="266700" y="293914"/>
                  </a:lnTo>
                  <a:lnTo>
                    <a:pt x="348343" y="296635"/>
                  </a:lnTo>
                  <a:lnTo>
                    <a:pt x="421821" y="293914"/>
                  </a:lnTo>
                  <a:lnTo>
                    <a:pt x="487136" y="291193"/>
                  </a:lnTo>
                  <a:lnTo>
                    <a:pt x="519793" y="285750"/>
                  </a:lnTo>
                  <a:lnTo>
                    <a:pt x="593271" y="266700"/>
                  </a:lnTo>
                  <a:lnTo>
                    <a:pt x="762000" y="234043"/>
                  </a:lnTo>
                  <a:lnTo>
                    <a:pt x="1091293" y="176893"/>
                  </a:lnTo>
                  <a:lnTo>
                    <a:pt x="1458686" y="108857"/>
                  </a:lnTo>
                  <a:lnTo>
                    <a:pt x="1632857" y="92528"/>
                  </a:lnTo>
                  <a:lnTo>
                    <a:pt x="1744436" y="81643"/>
                  </a:lnTo>
                  <a:lnTo>
                    <a:pt x="1940379" y="70757"/>
                  </a:lnTo>
                  <a:lnTo>
                    <a:pt x="2136321" y="68035"/>
                  </a:lnTo>
                  <a:lnTo>
                    <a:pt x="2348593" y="68035"/>
                  </a:lnTo>
                  <a:lnTo>
                    <a:pt x="2375807" y="51707"/>
                  </a:lnTo>
                  <a:lnTo>
                    <a:pt x="2443843" y="0"/>
                  </a:lnTo>
                  <a:lnTo>
                    <a:pt x="2555421" y="19050"/>
                  </a:lnTo>
                  <a:lnTo>
                    <a:pt x="2661557" y="40821"/>
                  </a:lnTo>
                  <a:lnTo>
                    <a:pt x="2745921" y="59871"/>
                  </a:lnTo>
                  <a:lnTo>
                    <a:pt x="2824843" y="89807"/>
                  </a:lnTo>
                  <a:lnTo>
                    <a:pt x="2865664" y="108857"/>
                  </a:lnTo>
                  <a:lnTo>
                    <a:pt x="2884714" y="127907"/>
                  </a:lnTo>
                  <a:lnTo>
                    <a:pt x="2901043" y="146957"/>
                  </a:lnTo>
                  <a:lnTo>
                    <a:pt x="2909207" y="168728"/>
                  </a:lnTo>
                  <a:lnTo>
                    <a:pt x="2911929" y="195943"/>
                  </a:lnTo>
                  <a:lnTo>
                    <a:pt x="2909207" y="234043"/>
                  </a:lnTo>
                  <a:lnTo>
                    <a:pt x="2898321" y="250371"/>
                  </a:lnTo>
                  <a:lnTo>
                    <a:pt x="2860221" y="272143"/>
                  </a:lnTo>
                  <a:lnTo>
                    <a:pt x="2800350" y="291193"/>
                  </a:lnTo>
                  <a:lnTo>
                    <a:pt x="2762250" y="293914"/>
                  </a:lnTo>
                  <a:lnTo>
                    <a:pt x="2555421" y="280307"/>
                  </a:lnTo>
                  <a:lnTo>
                    <a:pt x="2261507" y="261257"/>
                  </a:lnTo>
                  <a:lnTo>
                    <a:pt x="1948543" y="2449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61288BD2-27E1-4A89-9FA3-E443B7396B94}"/>
                </a:ext>
              </a:extLst>
            </p:cNvPr>
            <p:cNvSpPr/>
            <p:nvPr/>
          </p:nvSpPr>
          <p:spPr>
            <a:xfrm>
              <a:off x="2679700" y="1814513"/>
              <a:ext cx="1511300" cy="612775"/>
            </a:xfrm>
            <a:custGeom>
              <a:avLst/>
              <a:gdLst>
                <a:gd name="connsiteX0" fmla="*/ 888207 w 1512094"/>
                <a:gd name="connsiteY0" fmla="*/ 361950 h 611981"/>
                <a:gd name="connsiteX1" fmla="*/ 728663 w 1512094"/>
                <a:gd name="connsiteY1" fmla="*/ 416718 h 611981"/>
                <a:gd name="connsiteX2" fmla="*/ 607219 w 1512094"/>
                <a:gd name="connsiteY2" fmla="*/ 464343 h 611981"/>
                <a:gd name="connsiteX3" fmla="*/ 531019 w 1512094"/>
                <a:gd name="connsiteY3" fmla="*/ 497681 h 611981"/>
                <a:gd name="connsiteX4" fmla="*/ 438150 w 1512094"/>
                <a:gd name="connsiteY4" fmla="*/ 547687 h 611981"/>
                <a:gd name="connsiteX5" fmla="*/ 338138 w 1512094"/>
                <a:gd name="connsiteY5" fmla="*/ 590550 h 611981"/>
                <a:gd name="connsiteX6" fmla="*/ 278607 w 1512094"/>
                <a:gd name="connsiteY6" fmla="*/ 611981 h 611981"/>
                <a:gd name="connsiteX7" fmla="*/ 261938 w 1512094"/>
                <a:gd name="connsiteY7" fmla="*/ 604837 h 611981"/>
                <a:gd name="connsiteX8" fmla="*/ 216694 w 1512094"/>
                <a:gd name="connsiteY8" fmla="*/ 566737 h 611981"/>
                <a:gd name="connsiteX9" fmla="*/ 142875 w 1512094"/>
                <a:gd name="connsiteY9" fmla="*/ 481012 h 611981"/>
                <a:gd name="connsiteX10" fmla="*/ 64294 w 1512094"/>
                <a:gd name="connsiteY10" fmla="*/ 376237 h 611981"/>
                <a:gd name="connsiteX11" fmla="*/ 26194 w 1512094"/>
                <a:gd name="connsiteY11" fmla="*/ 323850 h 611981"/>
                <a:gd name="connsiteX12" fmla="*/ 11907 w 1512094"/>
                <a:gd name="connsiteY12" fmla="*/ 302418 h 611981"/>
                <a:gd name="connsiteX13" fmla="*/ 0 w 1512094"/>
                <a:gd name="connsiteY13" fmla="*/ 266700 h 611981"/>
                <a:gd name="connsiteX14" fmla="*/ 0 w 1512094"/>
                <a:gd name="connsiteY14" fmla="*/ 228600 h 611981"/>
                <a:gd name="connsiteX15" fmla="*/ 2382 w 1512094"/>
                <a:gd name="connsiteY15" fmla="*/ 197643 h 611981"/>
                <a:gd name="connsiteX16" fmla="*/ 16669 w 1512094"/>
                <a:gd name="connsiteY16" fmla="*/ 178593 h 611981"/>
                <a:gd name="connsiteX17" fmla="*/ 42863 w 1512094"/>
                <a:gd name="connsiteY17" fmla="*/ 161925 h 611981"/>
                <a:gd name="connsiteX18" fmla="*/ 59532 w 1512094"/>
                <a:gd name="connsiteY18" fmla="*/ 161925 h 611981"/>
                <a:gd name="connsiteX19" fmla="*/ 88107 w 1512094"/>
                <a:gd name="connsiteY19" fmla="*/ 171450 h 611981"/>
                <a:gd name="connsiteX20" fmla="*/ 123825 w 1512094"/>
                <a:gd name="connsiteY20" fmla="*/ 204787 h 611981"/>
                <a:gd name="connsiteX21" fmla="*/ 157163 w 1512094"/>
                <a:gd name="connsiteY21" fmla="*/ 235743 h 611981"/>
                <a:gd name="connsiteX22" fmla="*/ 192882 w 1512094"/>
                <a:gd name="connsiteY22" fmla="*/ 257175 h 611981"/>
                <a:gd name="connsiteX23" fmla="*/ 238125 w 1512094"/>
                <a:gd name="connsiteY23" fmla="*/ 283368 h 611981"/>
                <a:gd name="connsiteX24" fmla="*/ 280988 w 1512094"/>
                <a:gd name="connsiteY24" fmla="*/ 297656 h 611981"/>
                <a:gd name="connsiteX25" fmla="*/ 321469 w 1512094"/>
                <a:gd name="connsiteY25" fmla="*/ 300037 h 611981"/>
                <a:gd name="connsiteX26" fmla="*/ 373857 w 1512094"/>
                <a:gd name="connsiteY26" fmla="*/ 297656 h 611981"/>
                <a:gd name="connsiteX27" fmla="*/ 450057 w 1512094"/>
                <a:gd name="connsiteY27" fmla="*/ 288131 h 611981"/>
                <a:gd name="connsiteX28" fmla="*/ 526257 w 1512094"/>
                <a:gd name="connsiteY28" fmla="*/ 273843 h 611981"/>
                <a:gd name="connsiteX29" fmla="*/ 640557 w 1512094"/>
                <a:gd name="connsiteY29" fmla="*/ 245268 h 611981"/>
                <a:gd name="connsiteX30" fmla="*/ 809625 w 1512094"/>
                <a:gd name="connsiteY30" fmla="*/ 188118 h 611981"/>
                <a:gd name="connsiteX31" fmla="*/ 962025 w 1512094"/>
                <a:gd name="connsiteY31" fmla="*/ 138112 h 611981"/>
                <a:gd name="connsiteX32" fmla="*/ 1038225 w 1512094"/>
                <a:gd name="connsiteY32" fmla="*/ 104775 h 611981"/>
                <a:gd name="connsiteX33" fmla="*/ 1116807 w 1512094"/>
                <a:gd name="connsiteY33" fmla="*/ 64293 h 611981"/>
                <a:gd name="connsiteX34" fmla="*/ 1143000 w 1512094"/>
                <a:gd name="connsiteY34" fmla="*/ 40481 h 611981"/>
                <a:gd name="connsiteX35" fmla="*/ 1157288 w 1512094"/>
                <a:gd name="connsiteY35" fmla="*/ 21431 h 611981"/>
                <a:gd name="connsiteX36" fmla="*/ 1178719 w 1512094"/>
                <a:gd name="connsiteY36" fmla="*/ 7143 h 611981"/>
                <a:gd name="connsiteX37" fmla="*/ 1207294 w 1512094"/>
                <a:gd name="connsiteY37" fmla="*/ 0 h 611981"/>
                <a:gd name="connsiteX38" fmla="*/ 1245394 w 1512094"/>
                <a:gd name="connsiteY38" fmla="*/ 2381 h 611981"/>
                <a:gd name="connsiteX39" fmla="*/ 1300163 w 1512094"/>
                <a:gd name="connsiteY39" fmla="*/ 19050 h 611981"/>
                <a:gd name="connsiteX40" fmla="*/ 1366838 w 1512094"/>
                <a:gd name="connsiteY40" fmla="*/ 54768 h 611981"/>
                <a:gd name="connsiteX41" fmla="*/ 1443038 w 1512094"/>
                <a:gd name="connsiteY41" fmla="*/ 107156 h 611981"/>
                <a:gd name="connsiteX42" fmla="*/ 1485900 w 1512094"/>
                <a:gd name="connsiteY42" fmla="*/ 142875 h 611981"/>
                <a:gd name="connsiteX43" fmla="*/ 1495425 w 1512094"/>
                <a:gd name="connsiteY43" fmla="*/ 152400 h 611981"/>
                <a:gd name="connsiteX44" fmla="*/ 1509713 w 1512094"/>
                <a:gd name="connsiteY44" fmla="*/ 173831 h 611981"/>
                <a:gd name="connsiteX45" fmla="*/ 1512094 w 1512094"/>
                <a:gd name="connsiteY45" fmla="*/ 197643 h 611981"/>
                <a:gd name="connsiteX46" fmla="*/ 1500188 w 1512094"/>
                <a:gd name="connsiteY46" fmla="*/ 228600 h 611981"/>
                <a:gd name="connsiteX47" fmla="*/ 1464469 w 1512094"/>
                <a:gd name="connsiteY47" fmla="*/ 261937 h 611981"/>
                <a:gd name="connsiteX48" fmla="*/ 1412082 w 1512094"/>
                <a:gd name="connsiteY48" fmla="*/ 304800 h 611981"/>
                <a:gd name="connsiteX49" fmla="*/ 1390650 w 1512094"/>
                <a:gd name="connsiteY49" fmla="*/ 323850 h 611981"/>
                <a:gd name="connsiteX50" fmla="*/ 1090613 w 1512094"/>
                <a:gd name="connsiteY50" fmla="*/ 316706 h 611981"/>
                <a:gd name="connsiteX51" fmla="*/ 888207 w 1512094"/>
                <a:gd name="connsiteY51" fmla="*/ 36195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2094" h="611981">
                  <a:moveTo>
                    <a:pt x="888207" y="361950"/>
                  </a:moveTo>
                  <a:lnTo>
                    <a:pt x="728663" y="416718"/>
                  </a:lnTo>
                  <a:lnTo>
                    <a:pt x="607219" y="464343"/>
                  </a:lnTo>
                  <a:lnTo>
                    <a:pt x="531019" y="497681"/>
                  </a:lnTo>
                  <a:lnTo>
                    <a:pt x="438150" y="547687"/>
                  </a:lnTo>
                  <a:lnTo>
                    <a:pt x="338138" y="590550"/>
                  </a:lnTo>
                  <a:lnTo>
                    <a:pt x="278607" y="611981"/>
                  </a:lnTo>
                  <a:lnTo>
                    <a:pt x="261938" y="604837"/>
                  </a:lnTo>
                  <a:lnTo>
                    <a:pt x="216694" y="566737"/>
                  </a:lnTo>
                  <a:lnTo>
                    <a:pt x="142875" y="481012"/>
                  </a:lnTo>
                  <a:lnTo>
                    <a:pt x="64294" y="376237"/>
                  </a:lnTo>
                  <a:lnTo>
                    <a:pt x="26194" y="323850"/>
                  </a:lnTo>
                  <a:lnTo>
                    <a:pt x="11907" y="302418"/>
                  </a:lnTo>
                  <a:lnTo>
                    <a:pt x="0" y="266700"/>
                  </a:lnTo>
                  <a:lnTo>
                    <a:pt x="0" y="228600"/>
                  </a:lnTo>
                  <a:lnTo>
                    <a:pt x="2382" y="197643"/>
                  </a:lnTo>
                  <a:lnTo>
                    <a:pt x="16669" y="178593"/>
                  </a:lnTo>
                  <a:lnTo>
                    <a:pt x="42863" y="161925"/>
                  </a:lnTo>
                  <a:lnTo>
                    <a:pt x="59532" y="161925"/>
                  </a:lnTo>
                  <a:lnTo>
                    <a:pt x="88107" y="171450"/>
                  </a:lnTo>
                  <a:lnTo>
                    <a:pt x="123825" y="204787"/>
                  </a:lnTo>
                  <a:lnTo>
                    <a:pt x="157163" y="235743"/>
                  </a:lnTo>
                  <a:lnTo>
                    <a:pt x="192882" y="257175"/>
                  </a:lnTo>
                  <a:lnTo>
                    <a:pt x="238125" y="283368"/>
                  </a:lnTo>
                  <a:lnTo>
                    <a:pt x="280988" y="297656"/>
                  </a:lnTo>
                  <a:lnTo>
                    <a:pt x="321469" y="300037"/>
                  </a:lnTo>
                  <a:lnTo>
                    <a:pt x="373857" y="297656"/>
                  </a:lnTo>
                  <a:lnTo>
                    <a:pt x="450057" y="288131"/>
                  </a:lnTo>
                  <a:lnTo>
                    <a:pt x="526257" y="273843"/>
                  </a:lnTo>
                  <a:lnTo>
                    <a:pt x="640557" y="245268"/>
                  </a:lnTo>
                  <a:lnTo>
                    <a:pt x="809625" y="188118"/>
                  </a:lnTo>
                  <a:lnTo>
                    <a:pt x="962025" y="138112"/>
                  </a:lnTo>
                  <a:lnTo>
                    <a:pt x="1038225" y="104775"/>
                  </a:lnTo>
                  <a:lnTo>
                    <a:pt x="1116807" y="64293"/>
                  </a:lnTo>
                  <a:lnTo>
                    <a:pt x="1143000" y="40481"/>
                  </a:lnTo>
                  <a:lnTo>
                    <a:pt x="1157288" y="21431"/>
                  </a:lnTo>
                  <a:lnTo>
                    <a:pt x="1178719" y="7143"/>
                  </a:lnTo>
                  <a:lnTo>
                    <a:pt x="1207294" y="0"/>
                  </a:lnTo>
                  <a:lnTo>
                    <a:pt x="1245394" y="2381"/>
                  </a:lnTo>
                  <a:lnTo>
                    <a:pt x="1300163" y="19050"/>
                  </a:lnTo>
                  <a:lnTo>
                    <a:pt x="1366838" y="54768"/>
                  </a:lnTo>
                  <a:lnTo>
                    <a:pt x="1443038" y="107156"/>
                  </a:lnTo>
                  <a:lnTo>
                    <a:pt x="1485900" y="142875"/>
                  </a:lnTo>
                  <a:lnTo>
                    <a:pt x="1495425" y="152400"/>
                  </a:lnTo>
                  <a:lnTo>
                    <a:pt x="1509713" y="173831"/>
                  </a:lnTo>
                  <a:lnTo>
                    <a:pt x="1512094" y="197643"/>
                  </a:lnTo>
                  <a:lnTo>
                    <a:pt x="1500188" y="228600"/>
                  </a:lnTo>
                  <a:lnTo>
                    <a:pt x="1464469" y="261937"/>
                  </a:lnTo>
                  <a:lnTo>
                    <a:pt x="1412082" y="304800"/>
                  </a:lnTo>
                  <a:lnTo>
                    <a:pt x="1390650" y="323850"/>
                  </a:lnTo>
                  <a:lnTo>
                    <a:pt x="1090613" y="316706"/>
                  </a:lnTo>
                  <a:lnTo>
                    <a:pt x="888207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3E1B75DC-8C1F-493C-ACC1-6E56FC5E5278}"/>
                </a:ext>
              </a:extLst>
            </p:cNvPr>
            <p:cNvSpPr/>
            <p:nvPr/>
          </p:nvSpPr>
          <p:spPr>
            <a:xfrm>
              <a:off x="3119438" y="2084388"/>
              <a:ext cx="969962" cy="1139825"/>
            </a:xfrm>
            <a:custGeom>
              <a:avLst/>
              <a:gdLst>
                <a:gd name="connsiteX0" fmla="*/ 735806 w 969168"/>
                <a:gd name="connsiteY0" fmla="*/ 361950 h 1140619"/>
                <a:gd name="connsiteX1" fmla="*/ 850106 w 969168"/>
                <a:gd name="connsiteY1" fmla="*/ 195262 h 1140619"/>
                <a:gd name="connsiteX2" fmla="*/ 969168 w 969168"/>
                <a:gd name="connsiteY2" fmla="*/ 23812 h 1140619"/>
                <a:gd name="connsiteX3" fmla="*/ 635793 w 969168"/>
                <a:gd name="connsiteY3" fmla="*/ 0 h 1140619"/>
                <a:gd name="connsiteX4" fmla="*/ 573881 w 969168"/>
                <a:gd name="connsiteY4" fmla="*/ 133350 h 1140619"/>
                <a:gd name="connsiteX5" fmla="*/ 485775 w 969168"/>
                <a:gd name="connsiteY5" fmla="*/ 295275 h 1140619"/>
                <a:gd name="connsiteX6" fmla="*/ 350043 w 969168"/>
                <a:gd name="connsiteY6" fmla="*/ 516731 h 1140619"/>
                <a:gd name="connsiteX7" fmla="*/ 195262 w 969168"/>
                <a:gd name="connsiteY7" fmla="*/ 771525 h 1140619"/>
                <a:gd name="connsiteX8" fmla="*/ 100012 w 969168"/>
                <a:gd name="connsiteY8" fmla="*/ 926306 h 1140619"/>
                <a:gd name="connsiteX9" fmla="*/ 19050 w 969168"/>
                <a:gd name="connsiteY9" fmla="*/ 1052512 h 1140619"/>
                <a:gd name="connsiteX10" fmla="*/ 7143 w 969168"/>
                <a:gd name="connsiteY10" fmla="*/ 1081087 h 1140619"/>
                <a:gd name="connsiteX11" fmla="*/ 0 w 969168"/>
                <a:gd name="connsiteY11" fmla="*/ 1140619 h 1140619"/>
                <a:gd name="connsiteX12" fmla="*/ 297656 w 969168"/>
                <a:gd name="connsiteY12" fmla="*/ 1042987 h 1140619"/>
                <a:gd name="connsiteX13" fmla="*/ 335756 w 969168"/>
                <a:gd name="connsiteY13" fmla="*/ 971550 h 1140619"/>
                <a:gd name="connsiteX14" fmla="*/ 416718 w 969168"/>
                <a:gd name="connsiteY14" fmla="*/ 842962 h 1140619"/>
                <a:gd name="connsiteX15" fmla="*/ 554831 w 969168"/>
                <a:gd name="connsiteY15" fmla="*/ 626269 h 1140619"/>
                <a:gd name="connsiteX16" fmla="*/ 735806 w 969168"/>
                <a:gd name="connsiteY16" fmla="*/ 361950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9168" h="1140619">
                  <a:moveTo>
                    <a:pt x="735806" y="361950"/>
                  </a:moveTo>
                  <a:lnTo>
                    <a:pt x="850106" y="195262"/>
                  </a:lnTo>
                  <a:lnTo>
                    <a:pt x="969168" y="23812"/>
                  </a:lnTo>
                  <a:lnTo>
                    <a:pt x="635793" y="0"/>
                  </a:lnTo>
                  <a:lnTo>
                    <a:pt x="573881" y="133350"/>
                  </a:lnTo>
                  <a:lnTo>
                    <a:pt x="485775" y="295275"/>
                  </a:lnTo>
                  <a:lnTo>
                    <a:pt x="350043" y="516731"/>
                  </a:lnTo>
                  <a:lnTo>
                    <a:pt x="195262" y="771525"/>
                  </a:lnTo>
                  <a:lnTo>
                    <a:pt x="100012" y="926306"/>
                  </a:lnTo>
                  <a:lnTo>
                    <a:pt x="19050" y="1052512"/>
                  </a:lnTo>
                  <a:lnTo>
                    <a:pt x="7143" y="1081087"/>
                  </a:lnTo>
                  <a:lnTo>
                    <a:pt x="0" y="1140619"/>
                  </a:lnTo>
                  <a:lnTo>
                    <a:pt x="297656" y="1042987"/>
                  </a:lnTo>
                  <a:lnTo>
                    <a:pt x="335756" y="971550"/>
                  </a:lnTo>
                  <a:lnTo>
                    <a:pt x="416718" y="842962"/>
                  </a:lnTo>
                  <a:lnTo>
                    <a:pt x="554831" y="626269"/>
                  </a:lnTo>
                  <a:lnTo>
                    <a:pt x="7358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A85CCD5A-8CD3-438D-B101-3D839803C0E4}"/>
                </a:ext>
              </a:extLst>
            </p:cNvPr>
            <p:cNvSpPr/>
            <p:nvPr/>
          </p:nvSpPr>
          <p:spPr>
            <a:xfrm>
              <a:off x="3119438" y="2890838"/>
              <a:ext cx="1155700" cy="568325"/>
            </a:xfrm>
            <a:custGeom>
              <a:avLst/>
              <a:gdLst>
                <a:gd name="connsiteX0" fmla="*/ 623887 w 1154906"/>
                <a:gd name="connsiteY0" fmla="*/ 328612 h 569118"/>
                <a:gd name="connsiteX1" fmla="*/ 319087 w 1154906"/>
                <a:gd name="connsiteY1" fmla="*/ 433387 h 569118"/>
                <a:gd name="connsiteX2" fmla="*/ 221456 w 1154906"/>
                <a:gd name="connsiteY2" fmla="*/ 500062 h 569118"/>
                <a:gd name="connsiteX3" fmla="*/ 164306 w 1154906"/>
                <a:gd name="connsiteY3" fmla="*/ 540543 h 569118"/>
                <a:gd name="connsiteX4" fmla="*/ 126206 w 1154906"/>
                <a:gd name="connsiteY4" fmla="*/ 559593 h 569118"/>
                <a:gd name="connsiteX5" fmla="*/ 97631 w 1154906"/>
                <a:gd name="connsiteY5" fmla="*/ 569118 h 569118"/>
                <a:gd name="connsiteX6" fmla="*/ 73818 w 1154906"/>
                <a:gd name="connsiteY6" fmla="*/ 569118 h 569118"/>
                <a:gd name="connsiteX7" fmla="*/ 50006 w 1154906"/>
                <a:gd name="connsiteY7" fmla="*/ 561975 h 569118"/>
                <a:gd name="connsiteX8" fmla="*/ 35718 w 1154906"/>
                <a:gd name="connsiteY8" fmla="*/ 542925 h 569118"/>
                <a:gd name="connsiteX9" fmla="*/ 21431 w 1154906"/>
                <a:gd name="connsiteY9" fmla="*/ 495300 h 569118"/>
                <a:gd name="connsiteX10" fmla="*/ 2381 w 1154906"/>
                <a:gd name="connsiteY10" fmla="*/ 421481 h 569118"/>
                <a:gd name="connsiteX11" fmla="*/ 0 w 1154906"/>
                <a:gd name="connsiteY11" fmla="*/ 378618 h 569118"/>
                <a:gd name="connsiteX12" fmla="*/ 2381 w 1154906"/>
                <a:gd name="connsiteY12" fmla="*/ 304800 h 569118"/>
                <a:gd name="connsiteX13" fmla="*/ 288131 w 1154906"/>
                <a:gd name="connsiteY13" fmla="*/ 202406 h 569118"/>
                <a:gd name="connsiteX14" fmla="*/ 361950 w 1154906"/>
                <a:gd name="connsiteY14" fmla="*/ 202406 h 569118"/>
                <a:gd name="connsiteX15" fmla="*/ 445293 w 1154906"/>
                <a:gd name="connsiteY15" fmla="*/ 188118 h 569118"/>
                <a:gd name="connsiteX16" fmla="*/ 516731 w 1154906"/>
                <a:gd name="connsiteY16" fmla="*/ 169068 h 569118"/>
                <a:gd name="connsiteX17" fmla="*/ 600075 w 1154906"/>
                <a:gd name="connsiteY17" fmla="*/ 140493 h 569118"/>
                <a:gd name="connsiteX18" fmla="*/ 676275 w 1154906"/>
                <a:gd name="connsiteY18" fmla="*/ 102393 h 569118"/>
                <a:gd name="connsiteX19" fmla="*/ 704850 w 1154906"/>
                <a:gd name="connsiteY19" fmla="*/ 76200 h 569118"/>
                <a:gd name="connsiteX20" fmla="*/ 778668 w 1154906"/>
                <a:gd name="connsiteY20" fmla="*/ 0 h 569118"/>
                <a:gd name="connsiteX21" fmla="*/ 802481 w 1154906"/>
                <a:gd name="connsiteY21" fmla="*/ 2381 h 569118"/>
                <a:gd name="connsiteX22" fmla="*/ 869156 w 1154906"/>
                <a:gd name="connsiteY22" fmla="*/ 28575 h 569118"/>
                <a:gd name="connsiteX23" fmla="*/ 919162 w 1154906"/>
                <a:gd name="connsiteY23" fmla="*/ 57150 h 569118"/>
                <a:gd name="connsiteX24" fmla="*/ 959643 w 1154906"/>
                <a:gd name="connsiteY24" fmla="*/ 85725 h 569118"/>
                <a:gd name="connsiteX25" fmla="*/ 1009650 w 1154906"/>
                <a:gd name="connsiteY25" fmla="*/ 126206 h 569118"/>
                <a:gd name="connsiteX26" fmla="*/ 1069181 w 1154906"/>
                <a:gd name="connsiteY26" fmla="*/ 178593 h 569118"/>
                <a:gd name="connsiteX27" fmla="*/ 1116806 w 1154906"/>
                <a:gd name="connsiteY27" fmla="*/ 226218 h 569118"/>
                <a:gd name="connsiteX28" fmla="*/ 1140618 w 1154906"/>
                <a:gd name="connsiteY28" fmla="*/ 254793 h 569118"/>
                <a:gd name="connsiteX29" fmla="*/ 1150143 w 1154906"/>
                <a:gd name="connsiteY29" fmla="*/ 276225 h 569118"/>
                <a:gd name="connsiteX30" fmla="*/ 1154906 w 1154906"/>
                <a:gd name="connsiteY30" fmla="*/ 302418 h 569118"/>
                <a:gd name="connsiteX31" fmla="*/ 1145381 w 1154906"/>
                <a:gd name="connsiteY31" fmla="*/ 333375 h 569118"/>
                <a:gd name="connsiteX32" fmla="*/ 1119187 w 1154906"/>
                <a:gd name="connsiteY32" fmla="*/ 361950 h 569118"/>
                <a:gd name="connsiteX33" fmla="*/ 1083468 w 1154906"/>
                <a:gd name="connsiteY33" fmla="*/ 383381 h 569118"/>
                <a:gd name="connsiteX34" fmla="*/ 750093 w 1154906"/>
                <a:gd name="connsiteY34" fmla="*/ 314325 h 569118"/>
                <a:gd name="connsiteX35" fmla="*/ 702468 w 1154906"/>
                <a:gd name="connsiteY35" fmla="*/ 311943 h 569118"/>
                <a:gd name="connsiteX36" fmla="*/ 623887 w 1154906"/>
                <a:gd name="connsiteY36" fmla="*/ 328612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4906" h="569118">
                  <a:moveTo>
                    <a:pt x="623887" y="328612"/>
                  </a:moveTo>
                  <a:lnTo>
                    <a:pt x="319087" y="433387"/>
                  </a:lnTo>
                  <a:lnTo>
                    <a:pt x="221456" y="500062"/>
                  </a:lnTo>
                  <a:lnTo>
                    <a:pt x="164306" y="540543"/>
                  </a:lnTo>
                  <a:lnTo>
                    <a:pt x="126206" y="559593"/>
                  </a:lnTo>
                  <a:lnTo>
                    <a:pt x="97631" y="569118"/>
                  </a:lnTo>
                  <a:lnTo>
                    <a:pt x="73818" y="569118"/>
                  </a:lnTo>
                  <a:lnTo>
                    <a:pt x="50006" y="561975"/>
                  </a:lnTo>
                  <a:lnTo>
                    <a:pt x="35718" y="542925"/>
                  </a:lnTo>
                  <a:lnTo>
                    <a:pt x="21431" y="495300"/>
                  </a:lnTo>
                  <a:lnTo>
                    <a:pt x="2381" y="421481"/>
                  </a:lnTo>
                  <a:lnTo>
                    <a:pt x="0" y="378618"/>
                  </a:lnTo>
                  <a:cubicBezTo>
                    <a:pt x="794" y="354012"/>
                    <a:pt x="1587" y="329406"/>
                    <a:pt x="2381" y="304800"/>
                  </a:cubicBezTo>
                  <a:lnTo>
                    <a:pt x="288131" y="202406"/>
                  </a:lnTo>
                  <a:lnTo>
                    <a:pt x="361950" y="202406"/>
                  </a:lnTo>
                  <a:lnTo>
                    <a:pt x="445293" y="188118"/>
                  </a:lnTo>
                  <a:lnTo>
                    <a:pt x="516731" y="169068"/>
                  </a:lnTo>
                  <a:lnTo>
                    <a:pt x="600075" y="140493"/>
                  </a:lnTo>
                  <a:lnTo>
                    <a:pt x="676275" y="102393"/>
                  </a:lnTo>
                  <a:lnTo>
                    <a:pt x="704850" y="76200"/>
                  </a:lnTo>
                  <a:lnTo>
                    <a:pt x="778668" y="0"/>
                  </a:lnTo>
                  <a:lnTo>
                    <a:pt x="802481" y="2381"/>
                  </a:lnTo>
                  <a:lnTo>
                    <a:pt x="869156" y="28575"/>
                  </a:lnTo>
                  <a:lnTo>
                    <a:pt x="919162" y="57150"/>
                  </a:lnTo>
                  <a:lnTo>
                    <a:pt x="959643" y="85725"/>
                  </a:lnTo>
                  <a:lnTo>
                    <a:pt x="1009650" y="126206"/>
                  </a:lnTo>
                  <a:lnTo>
                    <a:pt x="1069181" y="178593"/>
                  </a:lnTo>
                  <a:lnTo>
                    <a:pt x="1116806" y="226218"/>
                  </a:lnTo>
                  <a:lnTo>
                    <a:pt x="1140618" y="254793"/>
                  </a:lnTo>
                  <a:lnTo>
                    <a:pt x="1150143" y="276225"/>
                  </a:lnTo>
                  <a:lnTo>
                    <a:pt x="1154906" y="302418"/>
                  </a:lnTo>
                  <a:lnTo>
                    <a:pt x="1145381" y="333375"/>
                  </a:lnTo>
                  <a:lnTo>
                    <a:pt x="1119187" y="361950"/>
                  </a:lnTo>
                  <a:lnTo>
                    <a:pt x="1083468" y="383381"/>
                  </a:lnTo>
                  <a:lnTo>
                    <a:pt x="750093" y="314325"/>
                  </a:lnTo>
                  <a:lnTo>
                    <a:pt x="702468" y="311943"/>
                  </a:lnTo>
                  <a:lnTo>
                    <a:pt x="6238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9C587D77-AEC8-4BEA-9454-A2AD7E53936E}"/>
                </a:ext>
              </a:extLst>
            </p:cNvPr>
            <p:cNvSpPr/>
            <p:nvPr/>
          </p:nvSpPr>
          <p:spPr>
            <a:xfrm rot="16200000">
              <a:off x="2286794" y="3537744"/>
              <a:ext cx="2324100" cy="1554162"/>
            </a:xfrm>
            <a:custGeom>
              <a:avLst/>
              <a:gdLst>
                <a:gd name="connsiteX0" fmla="*/ 1488424 w 2324941"/>
                <a:gd name="connsiteY0" fmla="*/ 1306698 h 1554768"/>
                <a:gd name="connsiteX1" fmla="*/ 1257660 w 2324941"/>
                <a:gd name="connsiteY1" fmla="*/ 1217277 h 1554768"/>
                <a:gd name="connsiteX2" fmla="*/ 1081703 w 2324941"/>
                <a:gd name="connsiteY2" fmla="*/ 1136510 h 1554768"/>
                <a:gd name="connsiteX3" fmla="*/ 960552 w 2324941"/>
                <a:gd name="connsiteY3" fmla="*/ 1049973 h 1554768"/>
                <a:gd name="connsiteX4" fmla="*/ 775942 w 2324941"/>
                <a:gd name="connsiteY4" fmla="*/ 934592 h 1554768"/>
                <a:gd name="connsiteX5" fmla="*/ 634599 w 2324941"/>
                <a:gd name="connsiteY5" fmla="*/ 824979 h 1554768"/>
                <a:gd name="connsiteX6" fmla="*/ 530755 w 2324941"/>
                <a:gd name="connsiteY6" fmla="*/ 735558 h 1554768"/>
                <a:gd name="connsiteX7" fmla="*/ 403836 w 2324941"/>
                <a:gd name="connsiteY7" fmla="*/ 614407 h 1554768"/>
                <a:gd name="connsiteX8" fmla="*/ 305761 w 2324941"/>
                <a:gd name="connsiteY8" fmla="*/ 501910 h 1554768"/>
                <a:gd name="connsiteX9" fmla="*/ 216340 w 2324941"/>
                <a:gd name="connsiteY9" fmla="*/ 392298 h 1554768"/>
                <a:gd name="connsiteX10" fmla="*/ 147111 w 2324941"/>
                <a:gd name="connsiteY10" fmla="*/ 294223 h 1554768"/>
                <a:gd name="connsiteX11" fmla="*/ 98074 w 2324941"/>
                <a:gd name="connsiteY11" fmla="*/ 213456 h 1554768"/>
                <a:gd name="connsiteX12" fmla="*/ 46152 w 2324941"/>
                <a:gd name="connsiteY12" fmla="*/ 126920 h 1554768"/>
                <a:gd name="connsiteX13" fmla="*/ 14422 w 2324941"/>
                <a:gd name="connsiteY13" fmla="*/ 72113 h 1554768"/>
                <a:gd name="connsiteX14" fmla="*/ 0 w 2324941"/>
                <a:gd name="connsiteY14" fmla="*/ 43268 h 1554768"/>
                <a:gd name="connsiteX15" fmla="*/ 0 w 2324941"/>
                <a:gd name="connsiteY15" fmla="*/ 20192 h 1554768"/>
                <a:gd name="connsiteX16" fmla="*/ 5769 w 2324941"/>
                <a:gd name="connsiteY16" fmla="*/ 5769 h 1554768"/>
                <a:gd name="connsiteX17" fmla="*/ 25961 w 2324941"/>
                <a:gd name="connsiteY17" fmla="*/ 0 h 1554768"/>
                <a:gd name="connsiteX18" fmla="*/ 43268 w 2324941"/>
                <a:gd name="connsiteY18" fmla="*/ 5769 h 1554768"/>
                <a:gd name="connsiteX19" fmla="*/ 66344 w 2324941"/>
                <a:gd name="connsiteY19" fmla="*/ 25961 h 1554768"/>
                <a:gd name="connsiteX20" fmla="*/ 152880 w 2324941"/>
                <a:gd name="connsiteY20" fmla="*/ 135573 h 1554768"/>
                <a:gd name="connsiteX21" fmla="*/ 288454 w 2324941"/>
                <a:gd name="connsiteY21" fmla="*/ 279800 h 1554768"/>
                <a:gd name="connsiteX22" fmla="*/ 412489 w 2324941"/>
                <a:gd name="connsiteY22" fmla="*/ 398067 h 1554768"/>
                <a:gd name="connsiteX23" fmla="*/ 519217 w 2324941"/>
                <a:gd name="connsiteY23" fmla="*/ 490372 h 1554768"/>
                <a:gd name="connsiteX24" fmla="*/ 623061 w 2324941"/>
                <a:gd name="connsiteY24" fmla="*/ 568255 h 1554768"/>
                <a:gd name="connsiteX25" fmla="*/ 755750 w 2324941"/>
                <a:gd name="connsiteY25" fmla="*/ 660560 h 1554768"/>
                <a:gd name="connsiteX26" fmla="*/ 842286 w 2324941"/>
                <a:gd name="connsiteY26" fmla="*/ 718251 h 1554768"/>
                <a:gd name="connsiteX27" fmla="*/ 949014 w 2324941"/>
                <a:gd name="connsiteY27" fmla="*/ 784595 h 1554768"/>
                <a:gd name="connsiteX28" fmla="*/ 1075934 w 2324941"/>
                <a:gd name="connsiteY28" fmla="*/ 856709 h 1554768"/>
                <a:gd name="connsiteX29" fmla="*/ 1217277 w 2324941"/>
                <a:gd name="connsiteY29" fmla="*/ 914400 h 1554768"/>
                <a:gd name="connsiteX30" fmla="*/ 1390349 w 2324941"/>
                <a:gd name="connsiteY30" fmla="*/ 995167 h 1554768"/>
                <a:gd name="connsiteX31" fmla="*/ 1511500 w 2324941"/>
                <a:gd name="connsiteY31" fmla="*/ 1044204 h 1554768"/>
                <a:gd name="connsiteX32" fmla="*/ 1603805 w 2324941"/>
                <a:gd name="connsiteY32" fmla="*/ 1075934 h 1554768"/>
                <a:gd name="connsiteX33" fmla="*/ 1713418 w 2324941"/>
                <a:gd name="connsiteY33" fmla="*/ 1104780 h 1554768"/>
                <a:gd name="connsiteX34" fmla="*/ 1802839 w 2324941"/>
                <a:gd name="connsiteY34" fmla="*/ 1124971 h 1554768"/>
                <a:gd name="connsiteX35" fmla="*/ 1900913 w 2324941"/>
                <a:gd name="connsiteY35" fmla="*/ 1142279 h 1554768"/>
                <a:gd name="connsiteX36" fmla="*/ 2016295 w 2324941"/>
                <a:gd name="connsiteY36" fmla="*/ 1159586 h 1554768"/>
                <a:gd name="connsiteX37" fmla="*/ 2114369 w 2324941"/>
                <a:gd name="connsiteY37" fmla="*/ 1171124 h 1554768"/>
                <a:gd name="connsiteX38" fmla="*/ 2209559 w 2324941"/>
                <a:gd name="connsiteY38" fmla="*/ 1176893 h 1554768"/>
                <a:gd name="connsiteX39" fmla="*/ 2258596 w 2324941"/>
                <a:gd name="connsiteY39" fmla="*/ 1174009 h 1554768"/>
                <a:gd name="connsiteX40" fmla="*/ 2324941 w 2324941"/>
                <a:gd name="connsiteY40" fmla="*/ 1148048 h 1554768"/>
                <a:gd name="connsiteX41" fmla="*/ 2281673 w 2324941"/>
                <a:gd name="connsiteY41" fmla="*/ 1554768 h 1554768"/>
                <a:gd name="connsiteX42" fmla="*/ 2212444 w 2324941"/>
                <a:gd name="connsiteY42" fmla="*/ 1543230 h 1554768"/>
                <a:gd name="connsiteX43" fmla="*/ 2180714 w 2324941"/>
                <a:gd name="connsiteY43" fmla="*/ 1514385 h 1554768"/>
                <a:gd name="connsiteX44" fmla="*/ 2143215 w 2324941"/>
                <a:gd name="connsiteY44" fmla="*/ 1497077 h 1554768"/>
                <a:gd name="connsiteX45" fmla="*/ 2082639 w 2324941"/>
                <a:gd name="connsiteY45" fmla="*/ 1479770 h 1554768"/>
                <a:gd name="connsiteX46" fmla="*/ 1990334 w 2324941"/>
                <a:gd name="connsiteY46" fmla="*/ 1456694 h 1554768"/>
                <a:gd name="connsiteX47" fmla="*/ 1860530 w 2324941"/>
                <a:gd name="connsiteY47" fmla="*/ 1424964 h 1554768"/>
                <a:gd name="connsiteX48" fmla="*/ 1713418 w 2324941"/>
                <a:gd name="connsiteY48" fmla="*/ 1381696 h 1554768"/>
                <a:gd name="connsiteX49" fmla="*/ 1488424 w 2324941"/>
                <a:gd name="connsiteY49" fmla="*/ 1306698 h 15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24941" h="1554768">
                  <a:moveTo>
                    <a:pt x="1488424" y="1306698"/>
                  </a:moveTo>
                  <a:lnTo>
                    <a:pt x="1257660" y="1217277"/>
                  </a:lnTo>
                  <a:lnTo>
                    <a:pt x="1081703" y="1136510"/>
                  </a:lnTo>
                  <a:lnTo>
                    <a:pt x="960552" y="1049973"/>
                  </a:lnTo>
                  <a:lnTo>
                    <a:pt x="775942" y="934592"/>
                  </a:lnTo>
                  <a:lnTo>
                    <a:pt x="634599" y="824979"/>
                  </a:lnTo>
                  <a:lnTo>
                    <a:pt x="530755" y="735558"/>
                  </a:lnTo>
                  <a:lnTo>
                    <a:pt x="403836" y="614407"/>
                  </a:lnTo>
                  <a:lnTo>
                    <a:pt x="305761" y="501910"/>
                  </a:lnTo>
                  <a:lnTo>
                    <a:pt x="216340" y="392298"/>
                  </a:lnTo>
                  <a:lnTo>
                    <a:pt x="147111" y="294223"/>
                  </a:lnTo>
                  <a:lnTo>
                    <a:pt x="98074" y="213456"/>
                  </a:lnTo>
                  <a:lnTo>
                    <a:pt x="46152" y="126920"/>
                  </a:lnTo>
                  <a:lnTo>
                    <a:pt x="14422" y="72113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5769"/>
                  </a:lnTo>
                  <a:lnTo>
                    <a:pt x="25961" y="0"/>
                  </a:lnTo>
                  <a:lnTo>
                    <a:pt x="43268" y="5769"/>
                  </a:lnTo>
                  <a:lnTo>
                    <a:pt x="66344" y="25961"/>
                  </a:lnTo>
                  <a:lnTo>
                    <a:pt x="152880" y="135573"/>
                  </a:lnTo>
                  <a:lnTo>
                    <a:pt x="288454" y="279800"/>
                  </a:lnTo>
                  <a:lnTo>
                    <a:pt x="412489" y="398067"/>
                  </a:lnTo>
                  <a:lnTo>
                    <a:pt x="519217" y="490372"/>
                  </a:lnTo>
                  <a:lnTo>
                    <a:pt x="623061" y="568255"/>
                  </a:lnTo>
                  <a:lnTo>
                    <a:pt x="755750" y="660560"/>
                  </a:lnTo>
                  <a:lnTo>
                    <a:pt x="842286" y="718251"/>
                  </a:lnTo>
                  <a:lnTo>
                    <a:pt x="949014" y="784595"/>
                  </a:lnTo>
                  <a:lnTo>
                    <a:pt x="1075934" y="856709"/>
                  </a:lnTo>
                  <a:lnTo>
                    <a:pt x="1217277" y="914400"/>
                  </a:lnTo>
                  <a:lnTo>
                    <a:pt x="1390349" y="995167"/>
                  </a:lnTo>
                  <a:lnTo>
                    <a:pt x="1511500" y="1044204"/>
                  </a:lnTo>
                  <a:lnTo>
                    <a:pt x="1603805" y="1075934"/>
                  </a:lnTo>
                  <a:lnTo>
                    <a:pt x="1713418" y="1104780"/>
                  </a:lnTo>
                  <a:lnTo>
                    <a:pt x="1802839" y="1124971"/>
                  </a:lnTo>
                  <a:lnTo>
                    <a:pt x="1900913" y="1142279"/>
                  </a:lnTo>
                  <a:lnTo>
                    <a:pt x="2016295" y="1159586"/>
                  </a:lnTo>
                  <a:lnTo>
                    <a:pt x="2114369" y="1171124"/>
                  </a:lnTo>
                  <a:lnTo>
                    <a:pt x="2209559" y="1176893"/>
                  </a:lnTo>
                  <a:lnTo>
                    <a:pt x="2258596" y="1174009"/>
                  </a:lnTo>
                  <a:lnTo>
                    <a:pt x="2324941" y="1148048"/>
                  </a:lnTo>
                  <a:lnTo>
                    <a:pt x="2281673" y="1554768"/>
                  </a:lnTo>
                  <a:lnTo>
                    <a:pt x="2212444" y="1543230"/>
                  </a:lnTo>
                  <a:lnTo>
                    <a:pt x="2180714" y="1514385"/>
                  </a:lnTo>
                  <a:lnTo>
                    <a:pt x="2143215" y="1497077"/>
                  </a:lnTo>
                  <a:lnTo>
                    <a:pt x="2082639" y="1479770"/>
                  </a:lnTo>
                  <a:lnTo>
                    <a:pt x="1990334" y="1456694"/>
                  </a:lnTo>
                  <a:lnTo>
                    <a:pt x="1860530" y="1424964"/>
                  </a:lnTo>
                  <a:lnTo>
                    <a:pt x="1713418" y="1381696"/>
                  </a:lnTo>
                  <a:lnTo>
                    <a:pt x="1488424" y="130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873B2789-9D8F-4AAB-8E9B-CE030BEEAA87}"/>
                </a:ext>
              </a:extLst>
            </p:cNvPr>
            <p:cNvSpPr/>
            <p:nvPr/>
          </p:nvSpPr>
          <p:spPr>
            <a:xfrm>
              <a:off x="2708275" y="3635375"/>
              <a:ext cx="4706938" cy="2163763"/>
            </a:xfrm>
            <a:custGeom>
              <a:avLst/>
              <a:gdLst>
                <a:gd name="connsiteX0" fmla="*/ 2327169 w 4706343"/>
                <a:gd name="connsiteY0" fmla="*/ 1638119 h 2162491"/>
                <a:gd name="connsiteX1" fmla="*/ 1971810 w 4706343"/>
                <a:gd name="connsiteY1" fmla="*/ 1456106 h 2162491"/>
                <a:gd name="connsiteX2" fmla="*/ 1607784 w 4706343"/>
                <a:gd name="connsiteY2" fmla="*/ 1252424 h 2162491"/>
                <a:gd name="connsiteX3" fmla="*/ 1287094 w 4706343"/>
                <a:gd name="connsiteY3" fmla="*/ 1066077 h 2162491"/>
                <a:gd name="connsiteX4" fmla="*/ 992405 w 4706343"/>
                <a:gd name="connsiteY4" fmla="*/ 879731 h 2162491"/>
                <a:gd name="connsiteX5" fmla="*/ 827727 w 4706343"/>
                <a:gd name="connsiteY5" fmla="*/ 788724 h 2162491"/>
                <a:gd name="connsiteX6" fmla="*/ 615378 w 4706343"/>
                <a:gd name="connsiteY6" fmla="*/ 632713 h 2162491"/>
                <a:gd name="connsiteX7" fmla="*/ 446366 w 4706343"/>
                <a:gd name="connsiteY7" fmla="*/ 511370 h 2162491"/>
                <a:gd name="connsiteX8" fmla="*/ 242684 w 4706343"/>
                <a:gd name="connsiteY8" fmla="*/ 364026 h 2162491"/>
                <a:gd name="connsiteX9" fmla="*/ 91006 w 4706343"/>
                <a:gd name="connsiteY9" fmla="*/ 264352 h 2162491"/>
                <a:gd name="connsiteX10" fmla="*/ 43336 w 4706343"/>
                <a:gd name="connsiteY10" fmla="*/ 212349 h 2162491"/>
                <a:gd name="connsiteX11" fmla="*/ 21668 w 4706343"/>
                <a:gd name="connsiteY11" fmla="*/ 173346 h 2162491"/>
                <a:gd name="connsiteX12" fmla="*/ 0 w 4706343"/>
                <a:gd name="connsiteY12" fmla="*/ 112675 h 2162491"/>
                <a:gd name="connsiteX13" fmla="*/ 4333 w 4706343"/>
                <a:gd name="connsiteY13" fmla="*/ 60671 h 2162491"/>
                <a:gd name="connsiteX14" fmla="*/ 21668 w 4706343"/>
                <a:gd name="connsiteY14" fmla="*/ 21668 h 2162491"/>
                <a:gd name="connsiteX15" fmla="*/ 52004 w 4706343"/>
                <a:gd name="connsiteY15" fmla="*/ 4333 h 2162491"/>
                <a:gd name="connsiteX16" fmla="*/ 78005 w 4706343"/>
                <a:gd name="connsiteY16" fmla="*/ 0 h 2162491"/>
                <a:gd name="connsiteX17" fmla="*/ 99674 w 4706343"/>
                <a:gd name="connsiteY17" fmla="*/ 4333 h 2162491"/>
                <a:gd name="connsiteX18" fmla="*/ 125676 w 4706343"/>
                <a:gd name="connsiteY18" fmla="*/ 17334 h 2162491"/>
                <a:gd name="connsiteX19" fmla="*/ 212349 w 4706343"/>
                <a:gd name="connsiteY19" fmla="*/ 104007 h 2162491"/>
                <a:gd name="connsiteX20" fmla="*/ 320690 w 4706343"/>
                <a:gd name="connsiteY20" fmla="*/ 199348 h 2162491"/>
                <a:gd name="connsiteX21" fmla="*/ 489702 w 4706343"/>
                <a:gd name="connsiteY21" fmla="*/ 338024 h 2162491"/>
                <a:gd name="connsiteX22" fmla="*/ 706385 w 4706343"/>
                <a:gd name="connsiteY22" fmla="*/ 498369 h 2162491"/>
                <a:gd name="connsiteX23" fmla="*/ 892732 w 4706343"/>
                <a:gd name="connsiteY23" fmla="*/ 624045 h 2162491"/>
                <a:gd name="connsiteX24" fmla="*/ 1070411 w 4706343"/>
                <a:gd name="connsiteY24" fmla="*/ 732386 h 2162491"/>
                <a:gd name="connsiteX25" fmla="*/ 1217755 w 4706343"/>
                <a:gd name="connsiteY25" fmla="*/ 823393 h 2162491"/>
                <a:gd name="connsiteX26" fmla="*/ 1503776 w 4706343"/>
                <a:gd name="connsiteY26" fmla="*/ 983738 h 2162491"/>
                <a:gd name="connsiteX27" fmla="*/ 1716125 w 4706343"/>
                <a:gd name="connsiteY27" fmla="*/ 1100747 h 2162491"/>
                <a:gd name="connsiteX28" fmla="*/ 1976144 w 4706343"/>
                <a:gd name="connsiteY28" fmla="*/ 1226423 h 2162491"/>
                <a:gd name="connsiteX29" fmla="*/ 2101820 w 4706343"/>
                <a:gd name="connsiteY29" fmla="*/ 1282760 h 2162491"/>
                <a:gd name="connsiteX30" fmla="*/ 2366172 w 4706343"/>
                <a:gd name="connsiteY30" fmla="*/ 1395435 h 2162491"/>
                <a:gd name="connsiteX31" fmla="*/ 2630525 w 4706343"/>
                <a:gd name="connsiteY31" fmla="*/ 1490775 h 2162491"/>
                <a:gd name="connsiteX32" fmla="*/ 2812538 w 4706343"/>
                <a:gd name="connsiteY32" fmla="*/ 1542779 h 2162491"/>
                <a:gd name="connsiteX33" fmla="*/ 3172231 w 4706343"/>
                <a:gd name="connsiteY33" fmla="*/ 1642453 h 2162491"/>
                <a:gd name="connsiteX34" fmla="*/ 3484254 w 4706343"/>
                <a:gd name="connsiteY34" fmla="*/ 1720459 h 2162491"/>
                <a:gd name="connsiteX35" fmla="*/ 3696603 w 4706343"/>
                <a:gd name="connsiteY35" fmla="*/ 1768129 h 2162491"/>
                <a:gd name="connsiteX36" fmla="*/ 4095298 w 4706343"/>
                <a:gd name="connsiteY36" fmla="*/ 1863469 h 2162491"/>
                <a:gd name="connsiteX37" fmla="*/ 4376986 w 4706343"/>
                <a:gd name="connsiteY37" fmla="*/ 1924140 h 2162491"/>
                <a:gd name="connsiteX38" fmla="*/ 4593668 w 4706343"/>
                <a:gd name="connsiteY38" fmla="*/ 1967477 h 2162491"/>
                <a:gd name="connsiteX39" fmla="*/ 4658673 w 4706343"/>
                <a:gd name="connsiteY39" fmla="*/ 1984811 h 2162491"/>
                <a:gd name="connsiteX40" fmla="*/ 4697676 w 4706343"/>
                <a:gd name="connsiteY40" fmla="*/ 1997812 h 2162491"/>
                <a:gd name="connsiteX41" fmla="*/ 4706343 w 4706343"/>
                <a:gd name="connsiteY41" fmla="*/ 2015147 h 2162491"/>
                <a:gd name="connsiteX42" fmla="*/ 4689008 w 4706343"/>
                <a:gd name="connsiteY42" fmla="*/ 2036815 h 2162491"/>
                <a:gd name="connsiteX43" fmla="*/ 4654339 w 4706343"/>
                <a:gd name="connsiteY43" fmla="*/ 2054150 h 2162491"/>
                <a:gd name="connsiteX44" fmla="*/ 4368318 w 4706343"/>
                <a:gd name="connsiteY44" fmla="*/ 2088819 h 2162491"/>
                <a:gd name="connsiteX45" fmla="*/ 3930620 w 4706343"/>
                <a:gd name="connsiteY45" fmla="*/ 2145156 h 2162491"/>
                <a:gd name="connsiteX46" fmla="*/ 3839613 w 4706343"/>
                <a:gd name="connsiteY46" fmla="*/ 2162491 h 2162491"/>
                <a:gd name="connsiteX47" fmla="*/ 3787609 w 4706343"/>
                <a:gd name="connsiteY47" fmla="*/ 2162491 h 2162491"/>
                <a:gd name="connsiteX48" fmla="*/ 3709604 w 4706343"/>
                <a:gd name="connsiteY48" fmla="*/ 2158157 h 2162491"/>
                <a:gd name="connsiteX49" fmla="*/ 3609930 w 4706343"/>
                <a:gd name="connsiteY49" fmla="*/ 2136489 h 2162491"/>
                <a:gd name="connsiteX50" fmla="*/ 3410582 w 4706343"/>
                <a:gd name="connsiteY50" fmla="*/ 2084485 h 2162491"/>
                <a:gd name="connsiteX51" fmla="*/ 3163564 w 4706343"/>
                <a:gd name="connsiteY51" fmla="*/ 2002146 h 2162491"/>
                <a:gd name="connsiteX52" fmla="*/ 2851541 w 4706343"/>
                <a:gd name="connsiteY52" fmla="*/ 1876470 h 2162491"/>
                <a:gd name="connsiteX53" fmla="*/ 2327169 w 4706343"/>
                <a:gd name="connsiteY53" fmla="*/ 1638119 h 216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06343" h="2162491">
                  <a:moveTo>
                    <a:pt x="2327169" y="1638119"/>
                  </a:moveTo>
                  <a:lnTo>
                    <a:pt x="1971810" y="1456106"/>
                  </a:lnTo>
                  <a:lnTo>
                    <a:pt x="1607784" y="1252424"/>
                  </a:lnTo>
                  <a:lnTo>
                    <a:pt x="1287094" y="1066077"/>
                  </a:lnTo>
                  <a:lnTo>
                    <a:pt x="992405" y="879731"/>
                  </a:lnTo>
                  <a:lnTo>
                    <a:pt x="827727" y="788724"/>
                  </a:lnTo>
                  <a:lnTo>
                    <a:pt x="615378" y="632713"/>
                  </a:lnTo>
                  <a:lnTo>
                    <a:pt x="446366" y="511370"/>
                  </a:lnTo>
                  <a:lnTo>
                    <a:pt x="242684" y="364026"/>
                  </a:lnTo>
                  <a:lnTo>
                    <a:pt x="91006" y="264352"/>
                  </a:lnTo>
                  <a:lnTo>
                    <a:pt x="43336" y="212349"/>
                  </a:lnTo>
                  <a:lnTo>
                    <a:pt x="21668" y="173346"/>
                  </a:lnTo>
                  <a:lnTo>
                    <a:pt x="0" y="112675"/>
                  </a:lnTo>
                  <a:lnTo>
                    <a:pt x="4333" y="60671"/>
                  </a:lnTo>
                  <a:lnTo>
                    <a:pt x="21668" y="21668"/>
                  </a:lnTo>
                  <a:lnTo>
                    <a:pt x="52004" y="4333"/>
                  </a:lnTo>
                  <a:lnTo>
                    <a:pt x="78005" y="0"/>
                  </a:lnTo>
                  <a:lnTo>
                    <a:pt x="99674" y="4333"/>
                  </a:lnTo>
                  <a:lnTo>
                    <a:pt x="125676" y="17334"/>
                  </a:lnTo>
                  <a:lnTo>
                    <a:pt x="212349" y="104007"/>
                  </a:lnTo>
                  <a:lnTo>
                    <a:pt x="320690" y="199348"/>
                  </a:lnTo>
                  <a:lnTo>
                    <a:pt x="489702" y="338024"/>
                  </a:lnTo>
                  <a:lnTo>
                    <a:pt x="706385" y="498369"/>
                  </a:lnTo>
                  <a:lnTo>
                    <a:pt x="892732" y="624045"/>
                  </a:lnTo>
                  <a:lnTo>
                    <a:pt x="1070411" y="732386"/>
                  </a:lnTo>
                  <a:lnTo>
                    <a:pt x="1217755" y="823393"/>
                  </a:lnTo>
                  <a:lnTo>
                    <a:pt x="1503776" y="983738"/>
                  </a:lnTo>
                  <a:lnTo>
                    <a:pt x="1716125" y="1100747"/>
                  </a:lnTo>
                  <a:lnTo>
                    <a:pt x="1976144" y="1226423"/>
                  </a:lnTo>
                  <a:lnTo>
                    <a:pt x="2101820" y="1282760"/>
                  </a:lnTo>
                  <a:lnTo>
                    <a:pt x="2366172" y="1395435"/>
                  </a:lnTo>
                  <a:lnTo>
                    <a:pt x="2630525" y="1490775"/>
                  </a:lnTo>
                  <a:lnTo>
                    <a:pt x="2812538" y="1542779"/>
                  </a:lnTo>
                  <a:lnTo>
                    <a:pt x="3172231" y="1642453"/>
                  </a:lnTo>
                  <a:lnTo>
                    <a:pt x="3484254" y="1720459"/>
                  </a:lnTo>
                  <a:lnTo>
                    <a:pt x="3696603" y="1768129"/>
                  </a:lnTo>
                  <a:lnTo>
                    <a:pt x="4095298" y="1863469"/>
                  </a:lnTo>
                  <a:lnTo>
                    <a:pt x="4376986" y="1924140"/>
                  </a:lnTo>
                  <a:lnTo>
                    <a:pt x="4593668" y="1967477"/>
                  </a:lnTo>
                  <a:lnTo>
                    <a:pt x="4658673" y="1984811"/>
                  </a:lnTo>
                  <a:lnTo>
                    <a:pt x="4697676" y="1997812"/>
                  </a:lnTo>
                  <a:lnTo>
                    <a:pt x="4706343" y="2015147"/>
                  </a:lnTo>
                  <a:lnTo>
                    <a:pt x="4689008" y="2036815"/>
                  </a:lnTo>
                  <a:lnTo>
                    <a:pt x="4654339" y="2054150"/>
                  </a:lnTo>
                  <a:lnTo>
                    <a:pt x="4368318" y="2088819"/>
                  </a:lnTo>
                  <a:lnTo>
                    <a:pt x="3930620" y="2145156"/>
                  </a:lnTo>
                  <a:lnTo>
                    <a:pt x="3839613" y="2162491"/>
                  </a:lnTo>
                  <a:lnTo>
                    <a:pt x="3787609" y="2162491"/>
                  </a:lnTo>
                  <a:lnTo>
                    <a:pt x="3709604" y="2158157"/>
                  </a:lnTo>
                  <a:lnTo>
                    <a:pt x="3609930" y="2136489"/>
                  </a:lnTo>
                  <a:lnTo>
                    <a:pt x="3410582" y="2084485"/>
                  </a:lnTo>
                  <a:lnTo>
                    <a:pt x="3163564" y="2002146"/>
                  </a:lnTo>
                  <a:lnTo>
                    <a:pt x="2851541" y="1876470"/>
                  </a:lnTo>
                  <a:lnTo>
                    <a:pt x="2327169" y="163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666" name="グループ化 1">
            <a:extLst>
              <a:ext uri="{FF2B5EF4-FFF2-40B4-BE49-F238E27FC236}">
                <a16:creationId xmlns:a16="http://schemas.microsoft.com/office/drawing/2014/main" id="{71503E06-DE06-4396-AFBE-A1D4CAC55948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576388"/>
            <a:ext cx="4743450" cy="4222750"/>
            <a:chOff x="2671763" y="1576388"/>
            <a:chExt cx="4743450" cy="4222750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022FE42-FBE8-44B2-A4B9-CC3D6D2E9CA9}"/>
                </a:ext>
              </a:extLst>
            </p:cNvPr>
            <p:cNvSpPr/>
            <p:nvPr/>
          </p:nvSpPr>
          <p:spPr>
            <a:xfrm>
              <a:off x="4691063" y="1576388"/>
              <a:ext cx="1912937" cy="825500"/>
            </a:xfrm>
            <a:custGeom>
              <a:avLst/>
              <a:gdLst>
                <a:gd name="connsiteX0" fmla="*/ 1200150 w 1912143"/>
                <a:gd name="connsiteY0" fmla="*/ 576262 h 826293"/>
                <a:gd name="connsiteX1" fmla="*/ 1052512 w 1912143"/>
                <a:gd name="connsiteY1" fmla="*/ 616743 h 826293"/>
                <a:gd name="connsiteX2" fmla="*/ 902493 w 1912143"/>
                <a:gd name="connsiteY2" fmla="*/ 654843 h 826293"/>
                <a:gd name="connsiteX3" fmla="*/ 814387 w 1912143"/>
                <a:gd name="connsiteY3" fmla="*/ 688181 h 826293"/>
                <a:gd name="connsiteX4" fmla="*/ 614362 w 1912143"/>
                <a:gd name="connsiteY4" fmla="*/ 731043 h 826293"/>
                <a:gd name="connsiteX5" fmla="*/ 447675 w 1912143"/>
                <a:gd name="connsiteY5" fmla="*/ 762000 h 826293"/>
                <a:gd name="connsiteX6" fmla="*/ 295275 w 1912143"/>
                <a:gd name="connsiteY6" fmla="*/ 788193 h 826293"/>
                <a:gd name="connsiteX7" fmla="*/ 133350 w 1912143"/>
                <a:gd name="connsiteY7" fmla="*/ 814387 h 826293"/>
                <a:gd name="connsiteX8" fmla="*/ 64293 w 1912143"/>
                <a:gd name="connsiteY8" fmla="*/ 826293 h 826293"/>
                <a:gd name="connsiteX9" fmla="*/ 40481 w 1912143"/>
                <a:gd name="connsiteY9" fmla="*/ 826293 h 826293"/>
                <a:gd name="connsiteX10" fmla="*/ 9525 w 1912143"/>
                <a:gd name="connsiteY10" fmla="*/ 821531 h 826293"/>
                <a:gd name="connsiteX11" fmla="*/ 0 w 1912143"/>
                <a:gd name="connsiteY11" fmla="*/ 814387 h 826293"/>
                <a:gd name="connsiteX12" fmla="*/ 2381 w 1912143"/>
                <a:gd name="connsiteY12" fmla="*/ 800100 h 826293"/>
                <a:gd name="connsiteX13" fmla="*/ 11906 w 1912143"/>
                <a:gd name="connsiteY13" fmla="*/ 778668 h 826293"/>
                <a:gd name="connsiteX14" fmla="*/ 26193 w 1912143"/>
                <a:gd name="connsiteY14" fmla="*/ 762000 h 826293"/>
                <a:gd name="connsiteX15" fmla="*/ 90487 w 1912143"/>
                <a:gd name="connsiteY15" fmla="*/ 738187 h 826293"/>
                <a:gd name="connsiteX16" fmla="*/ 328612 w 1912143"/>
                <a:gd name="connsiteY16" fmla="*/ 659606 h 826293"/>
                <a:gd name="connsiteX17" fmla="*/ 628650 w 1912143"/>
                <a:gd name="connsiteY17" fmla="*/ 550068 h 826293"/>
                <a:gd name="connsiteX18" fmla="*/ 883443 w 1912143"/>
                <a:gd name="connsiteY18" fmla="*/ 450056 h 826293"/>
                <a:gd name="connsiteX19" fmla="*/ 1085850 w 1912143"/>
                <a:gd name="connsiteY19" fmla="*/ 359568 h 826293"/>
                <a:gd name="connsiteX20" fmla="*/ 1276350 w 1912143"/>
                <a:gd name="connsiteY20" fmla="*/ 264318 h 826293"/>
                <a:gd name="connsiteX21" fmla="*/ 1338262 w 1912143"/>
                <a:gd name="connsiteY21" fmla="*/ 228600 h 826293"/>
                <a:gd name="connsiteX22" fmla="*/ 1373981 w 1912143"/>
                <a:gd name="connsiteY22" fmla="*/ 204787 h 826293"/>
                <a:gd name="connsiteX23" fmla="*/ 1388268 w 1912143"/>
                <a:gd name="connsiteY23" fmla="*/ 183356 h 826293"/>
                <a:gd name="connsiteX24" fmla="*/ 1388268 w 1912143"/>
                <a:gd name="connsiteY24" fmla="*/ 147637 h 826293"/>
                <a:gd name="connsiteX25" fmla="*/ 1378743 w 1912143"/>
                <a:gd name="connsiteY25" fmla="*/ 116681 h 826293"/>
                <a:gd name="connsiteX26" fmla="*/ 1357312 w 1912143"/>
                <a:gd name="connsiteY26" fmla="*/ 97631 h 826293"/>
                <a:gd name="connsiteX27" fmla="*/ 1309687 w 1912143"/>
                <a:gd name="connsiteY27" fmla="*/ 71437 h 826293"/>
                <a:gd name="connsiteX28" fmla="*/ 1293018 w 1912143"/>
                <a:gd name="connsiteY28" fmla="*/ 61912 h 826293"/>
                <a:gd name="connsiteX29" fmla="*/ 1281112 w 1912143"/>
                <a:gd name="connsiteY29" fmla="*/ 50006 h 826293"/>
                <a:gd name="connsiteX30" fmla="*/ 1281112 w 1912143"/>
                <a:gd name="connsiteY30" fmla="*/ 33337 h 826293"/>
                <a:gd name="connsiteX31" fmla="*/ 1285875 w 1912143"/>
                <a:gd name="connsiteY31" fmla="*/ 23812 h 826293"/>
                <a:gd name="connsiteX32" fmla="*/ 1302543 w 1912143"/>
                <a:gd name="connsiteY32" fmla="*/ 11906 h 826293"/>
                <a:gd name="connsiteX33" fmla="*/ 1338262 w 1912143"/>
                <a:gd name="connsiteY33" fmla="*/ 2381 h 826293"/>
                <a:gd name="connsiteX34" fmla="*/ 1371600 w 1912143"/>
                <a:gd name="connsiteY34" fmla="*/ 0 h 826293"/>
                <a:gd name="connsiteX35" fmla="*/ 1423987 w 1912143"/>
                <a:gd name="connsiteY35" fmla="*/ 7143 h 826293"/>
                <a:gd name="connsiteX36" fmla="*/ 1500187 w 1912143"/>
                <a:gd name="connsiteY36" fmla="*/ 30956 h 826293"/>
                <a:gd name="connsiteX37" fmla="*/ 1588293 w 1912143"/>
                <a:gd name="connsiteY37" fmla="*/ 66675 h 826293"/>
                <a:gd name="connsiteX38" fmla="*/ 1674018 w 1912143"/>
                <a:gd name="connsiteY38" fmla="*/ 95250 h 826293"/>
                <a:gd name="connsiteX39" fmla="*/ 1752600 w 1912143"/>
                <a:gd name="connsiteY39" fmla="*/ 133350 h 826293"/>
                <a:gd name="connsiteX40" fmla="*/ 1814512 w 1912143"/>
                <a:gd name="connsiteY40" fmla="*/ 171450 h 826293"/>
                <a:gd name="connsiteX41" fmla="*/ 1869281 w 1912143"/>
                <a:gd name="connsiteY41" fmla="*/ 207168 h 826293"/>
                <a:gd name="connsiteX42" fmla="*/ 1897856 w 1912143"/>
                <a:gd name="connsiteY42" fmla="*/ 233362 h 826293"/>
                <a:gd name="connsiteX43" fmla="*/ 1909762 w 1912143"/>
                <a:gd name="connsiteY43" fmla="*/ 257175 h 826293"/>
                <a:gd name="connsiteX44" fmla="*/ 1912143 w 1912143"/>
                <a:gd name="connsiteY44" fmla="*/ 280987 h 826293"/>
                <a:gd name="connsiteX45" fmla="*/ 1902618 w 1912143"/>
                <a:gd name="connsiteY45" fmla="*/ 302418 h 826293"/>
                <a:gd name="connsiteX46" fmla="*/ 1869281 w 1912143"/>
                <a:gd name="connsiteY46" fmla="*/ 319087 h 826293"/>
                <a:gd name="connsiteX47" fmla="*/ 1752600 w 1912143"/>
                <a:gd name="connsiteY47" fmla="*/ 357187 h 826293"/>
                <a:gd name="connsiteX48" fmla="*/ 1666875 w 1912143"/>
                <a:gd name="connsiteY48" fmla="*/ 400050 h 826293"/>
                <a:gd name="connsiteX49" fmla="*/ 1509712 w 1912143"/>
                <a:gd name="connsiteY49" fmla="*/ 471487 h 826293"/>
                <a:gd name="connsiteX50" fmla="*/ 1200150 w 1912143"/>
                <a:gd name="connsiteY50" fmla="*/ 576262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12143" h="826293">
                  <a:moveTo>
                    <a:pt x="1200150" y="576262"/>
                  </a:moveTo>
                  <a:lnTo>
                    <a:pt x="1052512" y="616743"/>
                  </a:lnTo>
                  <a:lnTo>
                    <a:pt x="902493" y="654843"/>
                  </a:lnTo>
                  <a:lnTo>
                    <a:pt x="814387" y="688181"/>
                  </a:lnTo>
                  <a:lnTo>
                    <a:pt x="614362" y="731043"/>
                  </a:lnTo>
                  <a:lnTo>
                    <a:pt x="447675" y="762000"/>
                  </a:lnTo>
                  <a:lnTo>
                    <a:pt x="295275" y="788193"/>
                  </a:lnTo>
                  <a:lnTo>
                    <a:pt x="133350" y="814387"/>
                  </a:lnTo>
                  <a:lnTo>
                    <a:pt x="64293" y="826293"/>
                  </a:lnTo>
                  <a:lnTo>
                    <a:pt x="40481" y="826293"/>
                  </a:lnTo>
                  <a:lnTo>
                    <a:pt x="9525" y="821531"/>
                  </a:lnTo>
                  <a:lnTo>
                    <a:pt x="0" y="814387"/>
                  </a:lnTo>
                  <a:lnTo>
                    <a:pt x="2381" y="800100"/>
                  </a:lnTo>
                  <a:lnTo>
                    <a:pt x="11906" y="778668"/>
                  </a:lnTo>
                  <a:lnTo>
                    <a:pt x="26193" y="762000"/>
                  </a:lnTo>
                  <a:lnTo>
                    <a:pt x="90487" y="738187"/>
                  </a:lnTo>
                  <a:lnTo>
                    <a:pt x="328612" y="659606"/>
                  </a:lnTo>
                  <a:lnTo>
                    <a:pt x="628650" y="550068"/>
                  </a:lnTo>
                  <a:lnTo>
                    <a:pt x="883443" y="450056"/>
                  </a:lnTo>
                  <a:lnTo>
                    <a:pt x="1085850" y="359568"/>
                  </a:lnTo>
                  <a:lnTo>
                    <a:pt x="1276350" y="264318"/>
                  </a:lnTo>
                  <a:lnTo>
                    <a:pt x="1338262" y="228600"/>
                  </a:lnTo>
                  <a:lnTo>
                    <a:pt x="1373981" y="204787"/>
                  </a:lnTo>
                  <a:lnTo>
                    <a:pt x="1388268" y="183356"/>
                  </a:lnTo>
                  <a:lnTo>
                    <a:pt x="1388268" y="147637"/>
                  </a:lnTo>
                  <a:lnTo>
                    <a:pt x="1378743" y="116681"/>
                  </a:lnTo>
                  <a:lnTo>
                    <a:pt x="1357312" y="97631"/>
                  </a:lnTo>
                  <a:lnTo>
                    <a:pt x="1309687" y="71437"/>
                  </a:lnTo>
                  <a:lnTo>
                    <a:pt x="1293018" y="61912"/>
                  </a:lnTo>
                  <a:lnTo>
                    <a:pt x="1281112" y="50006"/>
                  </a:lnTo>
                  <a:lnTo>
                    <a:pt x="1281112" y="33337"/>
                  </a:lnTo>
                  <a:lnTo>
                    <a:pt x="1285875" y="23812"/>
                  </a:lnTo>
                  <a:lnTo>
                    <a:pt x="1302543" y="11906"/>
                  </a:lnTo>
                  <a:lnTo>
                    <a:pt x="1338262" y="2381"/>
                  </a:lnTo>
                  <a:lnTo>
                    <a:pt x="1371600" y="0"/>
                  </a:lnTo>
                  <a:lnTo>
                    <a:pt x="1423987" y="7143"/>
                  </a:lnTo>
                  <a:lnTo>
                    <a:pt x="1500187" y="30956"/>
                  </a:lnTo>
                  <a:lnTo>
                    <a:pt x="1588293" y="66675"/>
                  </a:lnTo>
                  <a:lnTo>
                    <a:pt x="1674018" y="95250"/>
                  </a:lnTo>
                  <a:lnTo>
                    <a:pt x="1752600" y="133350"/>
                  </a:lnTo>
                  <a:lnTo>
                    <a:pt x="1814512" y="171450"/>
                  </a:lnTo>
                  <a:lnTo>
                    <a:pt x="1869281" y="207168"/>
                  </a:lnTo>
                  <a:lnTo>
                    <a:pt x="1897856" y="233362"/>
                  </a:lnTo>
                  <a:lnTo>
                    <a:pt x="1909762" y="257175"/>
                  </a:lnTo>
                  <a:lnTo>
                    <a:pt x="1912143" y="280987"/>
                  </a:lnTo>
                  <a:lnTo>
                    <a:pt x="1902618" y="302418"/>
                  </a:lnTo>
                  <a:lnTo>
                    <a:pt x="1869281" y="319087"/>
                  </a:lnTo>
                  <a:lnTo>
                    <a:pt x="1752600" y="357187"/>
                  </a:lnTo>
                  <a:lnTo>
                    <a:pt x="1666875" y="400050"/>
                  </a:lnTo>
                  <a:lnTo>
                    <a:pt x="1509712" y="471487"/>
                  </a:lnTo>
                  <a:lnTo>
                    <a:pt x="1200150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83F7CC4-D72F-4DB7-830B-9C230A5FA2B7}"/>
                </a:ext>
              </a:extLst>
            </p:cNvPr>
            <p:cNvSpPr/>
            <p:nvPr/>
          </p:nvSpPr>
          <p:spPr>
            <a:xfrm rot="16200000">
              <a:off x="4652963" y="2968625"/>
              <a:ext cx="2185987" cy="588963"/>
            </a:xfrm>
            <a:custGeom>
              <a:avLst/>
              <a:gdLst>
                <a:gd name="connsiteX0" fmla="*/ 404813 w 2185988"/>
                <a:gd name="connsiteY0" fmla="*/ 457200 h 588168"/>
                <a:gd name="connsiteX1" fmla="*/ 35719 w 2185988"/>
                <a:gd name="connsiteY1" fmla="*/ 457200 h 588168"/>
                <a:gd name="connsiteX2" fmla="*/ 0 w 2185988"/>
                <a:gd name="connsiteY2" fmla="*/ 233362 h 588168"/>
                <a:gd name="connsiteX3" fmla="*/ 488157 w 2185988"/>
                <a:gd name="connsiteY3" fmla="*/ 235743 h 588168"/>
                <a:gd name="connsiteX4" fmla="*/ 1059657 w 2185988"/>
                <a:gd name="connsiteY4" fmla="*/ 247650 h 588168"/>
                <a:gd name="connsiteX5" fmla="*/ 1595438 w 2185988"/>
                <a:gd name="connsiteY5" fmla="*/ 252412 h 588168"/>
                <a:gd name="connsiteX6" fmla="*/ 1666875 w 2185988"/>
                <a:gd name="connsiteY6" fmla="*/ 247650 h 588168"/>
                <a:gd name="connsiteX7" fmla="*/ 1731169 w 2185988"/>
                <a:gd name="connsiteY7" fmla="*/ 238125 h 588168"/>
                <a:gd name="connsiteX8" fmla="*/ 1790700 w 2185988"/>
                <a:gd name="connsiteY8" fmla="*/ 221456 h 588168"/>
                <a:gd name="connsiteX9" fmla="*/ 1864519 w 2185988"/>
                <a:gd name="connsiteY9" fmla="*/ 188118 h 588168"/>
                <a:gd name="connsiteX10" fmla="*/ 1940719 w 2185988"/>
                <a:gd name="connsiteY10" fmla="*/ 142875 h 588168"/>
                <a:gd name="connsiteX11" fmla="*/ 2035969 w 2185988"/>
                <a:gd name="connsiteY11" fmla="*/ 73818 h 588168"/>
                <a:gd name="connsiteX12" fmla="*/ 2121694 w 2185988"/>
                <a:gd name="connsiteY12" fmla="*/ 0 h 588168"/>
                <a:gd name="connsiteX13" fmla="*/ 2185988 w 2185988"/>
                <a:gd name="connsiteY13" fmla="*/ 126206 h 588168"/>
                <a:gd name="connsiteX14" fmla="*/ 2071688 w 2185988"/>
                <a:gd name="connsiteY14" fmla="*/ 214312 h 588168"/>
                <a:gd name="connsiteX15" fmla="*/ 2028825 w 2185988"/>
                <a:gd name="connsiteY15" fmla="*/ 261937 h 588168"/>
                <a:gd name="connsiteX16" fmla="*/ 1990725 w 2185988"/>
                <a:gd name="connsiteY16" fmla="*/ 319087 h 588168"/>
                <a:gd name="connsiteX17" fmla="*/ 1955007 w 2185988"/>
                <a:gd name="connsiteY17" fmla="*/ 373856 h 588168"/>
                <a:gd name="connsiteX18" fmla="*/ 1928813 w 2185988"/>
                <a:gd name="connsiteY18" fmla="*/ 433387 h 588168"/>
                <a:gd name="connsiteX19" fmla="*/ 1907382 w 2185988"/>
                <a:gd name="connsiteY19" fmla="*/ 485775 h 588168"/>
                <a:gd name="connsiteX20" fmla="*/ 1888332 w 2185988"/>
                <a:gd name="connsiteY20" fmla="*/ 523875 h 588168"/>
                <a:gd name="connsiteX21" fmla="*/ 1862138 w 2185988"/>
                <a:gd name="connsiteY21" fmla="*/ 561975 h 588168"/>
                <a:gd name="connsiteX22" fmla="*/ 1833563 w 2185988"/>
                <a:gd name="connsiteY22" fmla="*/ 583406 h 588168"/>
                <a:gd name="connsiteX23" fmla="*/ 1816894 w 2185988"/>
                <a:gd name="connsiteY23" fmla="*/ 588168 h 588168"/>
                <a:gd name="connsiteX24" fmla="*/ 1793082 w 2185988"/>
                <a:gd name="connsiteY24" fmla="*/ 588168 h 588168"/>
                <a:gd name="connsiteX25" fmla="*/ 1757363 w 2185988"/>
                <a:gd name="connsiteY25" fmla="*/ 573881 h 588168"/>
                <a:gd name="connsiteX26" fmla="*/ 1709738 w 2185988"/>
                <a:gd name="connsiteY26" fmla="*/ 540543 h 588168"/>
                <a:gd name="connsiteX27" fmla="*/ 1685925 w 2185988"/>
                <a:gd name="connsiteY27" fmla="*/ 523875 h 588168"/>
                <a:gd name="connsiteX28" fmla="*/ 1659732 w 2185988"/>
                <a:gd name="connsiteY28" fmla="*/ 514350 h 588168"/>
                <a:gd name="connsiteX29" fmla="*/ 1562100 w 2185988"/>
                <a:gd name="connsiteY29" fmla="*/ 504825 h 588168"/>
                <a:gd name="connsiteX30" fmla="*/ 1426369 w 2185988"/>
                <a:gd name="connsiteY30" fmla="*/ 497681 h 588168"/>
                <a:gd name="connsiteX31" fmla="*/ 1254919 w 2185988"/>
                <a:gd name="connsiteY31" fmla="*/ 502443 h 588168"/>
                <a:gd name="connsiteX32" fmla="*/ 1126332 w 2185988"/>
                <a:gd name="connsiteY32" fmla="*/ 497681 h 588168"/>
                <a:gd name="connsiteX33" fmla="*/ 954882 w 2185988"/>
                <a:gd name="connsiteY33" fmla="*/ 478631 h 588168"/>
                <a:gd name="connsiteX34" fmla="*/ 404813 w 2185988"/>
                <a:gd name="connsiteY34" fmla="*/ 457200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5988" h="588168">
                  <a:moveTo>
                    <a:pt x="404813" y="457200"/>
                  </a:moveTo>
                  <a:lnTo>
                    <a:pt x="35719" y="457200"/>
                  </a:lnTo>
                  <a:lnTo>
                    <a:pt x="0" y="233362"/>
                  </a:lnTo>
                  <a:lnTo>
                    <a:pt x="488157" y="235743"/>
                  </a:lnTo>
                  <a:lnTo>
                    <a:pt x="1059657" y="247650"/>
                  </a:lnTo>
                  <a:lnTo>
                    <a:pt x="1595438" y="252412"/>
                  </a:lnTo>
                  <a:lnTo>
                    <a:pt x="1666875" y="247650"/>
                  </a:lnTo>
                  <a:lnTo>
                    <a:pt x="1731169" y="238125"/>
                  </a:lnTo>
                  <a:lnTo>
                    <a:pt x="1790700" y="221456"/>
                  </a:lnTo>
                  <a:lnTo>
                    <a:pt x="1864519" y="188118"/>
                  </a:lnTo>
                  <a:lnTo>
                    <a:pt x="1940719" y="142875"/>
                  </a:lnTo>
                  <a:lnTo>
                    <a:pt x="2035969" y="73818"/>
                  </a:lnTo>
                  <a:lnTo>
                    <a:pt x="2121694" y="0"/>
                  </a:lnTo>
                  <a:lnTo>
                    <a:pt x="2185988" y="126206"/>
                  </a:lnTo>
                  <a:lnTo>
                    <a:pt x="2071688" y="214312"/>
                  </a:lnTo>
                  <a:lnTo>
                    <a:pt x="2028825" y="261937"/>
                  </a:lnTo>
                  <a:lnTo>
                    <a:pt x="1990725" y="319087"/>
                  </a:lnTo>
                  <a:lnTo>
                    <a:pt x="1955007" y="373856"/>
                  </a:lnTo>
                  <a:lnTo>
                    <a:pt x="1928813" y="433387"/>
                  </a:lnTo>
                  <a:lnTo>
                    <a:pt x="1907382" y="485775"/>
                  </a:lnTo>
                  <a:lnTo>
                    <a:pt x="1888332" y="523875"/>
                  </a:lnTo>
                  <a:lnTo>
                    <a:pt x="1862138" y="561975"/>
                  </a:lnTo>
                  <a:lnTo>
                    <a:pt x="1833563" y="583406"/>
                  </a:lnTo>
                  <a:lnTo>
                    <a:pt x="1816894" y="588168"/>
                  </a:lnTo>
                  <a:lnTo>
                    <a:pt x="1793082" y="588168"/>
                  </a:lnTo>
                  <a:lnTo>
                    <a:pt x="1757363" y="573881"/>
                  </a:lnTo>
                  <a:lnTo>
                    <a:pt x="1709738" y="540543"/>
                  </a:lnTo>
                  <a:lnTo>
                    <a:pt x="1685925" y="523875"/>
                  </a:lnTo>
                  <a:lnTo>
                    <a:pt x="1659732" y="514350"/>
                  </a:lnTo>
                  <a:lnTo>
                    <a:pt x="1562100" y="504825"/>
                  </a:lnTo>
                  <a:lnTo>
                    <a:pt x="1426369" y="497681"/>
                  </a:lnTo>
                  <a:lnTo>
                    <a:pt x="1254919" y="502443"/>
                  </a:lnTo>
                  <a:lnTo>
                    <a:pt x="1126332" y="497681"/>
                  </a:lnTo>
                  <a:lnTo>
                    <a:pt x="954882" y="478631"/>
                  </a:lnTo>
                  <a:lnTo>
                    <a:pt x="40481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A7DBB5-4E13-4981-83F6-87F502C7D477}"/>
                </a:ext>
              </a:extLst>
            </p:cNvPr>
            <p:cNvSpPr/>
            <p:nvPr/>
          </p:nvSpPr>
          <p:spPr>
            <a:xfrm>
              <a:off x="5862638" y="3005138"/>
              <a:ext cx="1104900" cy="412750"/>
            </a:xfrm>
            <a:custGeom>
              <a:avLst/>
              <a:gdLst>
                <a:gd name="connsiteX0" fmla="*/ 428625 w 1104900"/>
                <a:gd name="connsiteY0" fmla="*/ 335756 h 411956"/>
                <a:gd name="connsiteX1" fmla="*/ 0 w 1104900"/>
                <a:gd name="connsiteY1" fmla="*/ 411956 h 411956"/>
                <a:gd name="connsiteX2" fmla="*/ 0 w 1104900"/>
                <a:gd name="connsiteY2" fmla="*/ 188118 h 411956"/>
                <a:gd name="connsiteX3" fmla="*/ 171450 w 1104900"/>
                <a:gd name="connsiteY3" fmla="*/ 197643 h 411956"/>
                <a:gd name="connsiteX4" fmla="*/ 202406 w 1104900"/>
                <a:gd name="connsiteY4" fmla="*/ 192881 h 411956"/>
                <a:gd name="connsiteX5" fmla="*/ 359568 w 1104900"/>
                <a:gd name="connsiteY5" fmla="*/ 145256 h 411956"/>
                <a:gd name="connsiteX6" fmla="*/ 526256 w 1104900"/>
                <a:gd name="connsiteY6" fmla="*/ 97631 h 411956"/>
                <a:gd name="connsiteX7" fmla="*/ 626268 w 1104900"/>
                <a:gd name="connsiteY7" fmla="*/ 69056 h 411956"/>
                <a:gd name="connsiteX8" fmla="*/ 652462 w 1104900"/>
                <a:gd name="connsiteY8" fmla="*/ 45243 h 411956"/>
                <a:gd name="connsiteX9" fmla="*/ 676275 w 1104900"/>
                <a:gd name="connsiteY9" fmla="*/ 23812 h 411956"/>
                <a:gd name="connsiteX10" fmla="*/ 711993 w 1104900"/>
                <a:gd name="connsiteY10" fmla="*/ 7143 h 411956"/>
                <a:gd name="connsiteX11" fmla="*/ 740568 w 1104900"/>
                <a:gd name="connsiteY11" fmla="*/ 0 h 411956"/>
                <a:gd name="connsiteX12" fmla="*/ 783431 w 1104900"/>
                <a:gd name="connsiteY12" fmla="*/ 0 h 411956"/>
                <a:gd name="connsiteX13" fmla="*/ 816768 w 1104900"/>
                <a:gd name="connsiteY13" fmla="*/ 2381 h 411956"/>
                <a:gd name="connsiteX14" fmla="*/ 878681 w 1104900"/>
                <a:gd name="connsiteY14" fmla="*/ 14287 h 411956"/>
                <a:gd name="connsiteX15" fmla="*/ 933450 w 1104900"/>
                <a:gd name="connsiteY15" fmla="*/ 30956 h 411956"/>
                <a:gd name="connsiteX16" fmla="*/ 983456 w 1104900"/>
                <a:gd name="connsiteY16" fmla="*/ 54768 h 411956"/>
                <a:gd name="connsiteX17" fmla="*/ 1035843 w 1104900"/>
                <a:gd name="connsiteY17" fmla="*/ 80962 h 411956"/>
                <a:gd name="connsiteX18" fmla="*/ 1064418 w 1104900"/>
                <a:gd name="connsiteY18" fmla="*/ 100012 h 411956"/>
                <a:gd name="connsiteX19" fmla="*/ 1088231 w 1104900"/>
                <a:gd name="connsiteY19" fmla="*/ 119062 h 411956"/>
                <a:gd name="connsiteX20" fmla="*/ 1097756 w 1104900"/>
                <a:gd name="connsiteY20" fmla="*/ 130968 h 411956"/>
                <a:gd name="connsiteX21" fmla="*/ 1102518 w 1104900"/>
                <a:gd name="connsiteY21" fmla="*/ 147637 h 411956"/>
                <a:gd name="connsiteX22" fmla="*/ 1104900 w 1104900"/>
                <a:gd name="connsiteY22" fmla="*/ 161925 h 411956"/>
                <a:gd name="connsiteX23" fmla="*/ 1102518 w 1104900"/>
                <a:gd name="connsiteY23" fmla="*/ 183356 h 411956"/>
                <a:gd name="connsiteX24" fmla="*/ 1083468 w 1104900"/>
                <a:gd name="connsiteY24" fmla="*/ 209550 h 411956"/>
                <a:gd name="connsiteX25" fmla="*/ 1023937 w 1104900"/>
                <a:gd name="connsiteY25" fmla="*/ 269081 h 411956"/>
                <a:gd name="connsiteX26" fmla="*/ 852487 w 1104900"/>
                <a:gd name="connsiteY26" fmla="*/ 283368 h 411956"/>
                <a:gd name="connsiteX27" fmla="*/ 628650 w 1104900"/>
                <a:gd name="connsiteY27" fmla="*/ 309562 h 411956"/>
                <a:gd name="connsiteX28" fmla="*/ 428625 w 1104900"/>
                <a:gd name="connsiteY28" fmla="*/ 335756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900" h="411956">
                  <a:moveTo>
                    <a:pt x="428625" y="335756"/>
                  </a:moveTo>
                  <a:lnTo>
                    <a:pt x="0" y="411956"/>
                  </a:lnTo>
                  <a:lnTo>
                    <a:pt x="0" y="188118"/>
                  </a:lnTo>
                  <a:lnTo>
                    <a:pt x="171450" y="197643"/>
                  </a:lnTo>
                  <a:lnTo>
                    <a:pt x="202406" y="192881"/>
                  </a:lnTo>
                  <a:lnTo>
                    <a:pt x="359568" y="145256"/>
                  </a:lnTo>
                  <a:lnTo>
                    <a:pt x="526256" y="97631"/>
                  </a:lnTo>
                  <a:lnTo>
                    <a:pt x="626268" y="69056"/>
                  </a:lnTo>
                  <a:lnTo>
                    <a:pt x="652462" y="45243"/>
                  </a:lnTo>
                  <a:lnTo>
                    <a:pt x="676275" y="23812"/>
                  </a:lnTo>
                  <a:lnTo>
                    <a:pt x="711993" y="7143"/>
                  </a:lnTo>
                  <a:lnTo>
                    <a:pt x="740568" y="0"/>
                  </a:lnTo>
                  <a:lnTo>
                    <a:pt x="783431" y="0"/>
                  </a:lnTo>
                  <a:lnTo>
                    <a:pt x="816768" y="2381"/>
                  </a:lnTo>
                  <a:lnTo>
                    <a:pt x="878681" y="14287"/>
                  </a:lnTo>
                  <a:lnTo>
                    <a:pt x="933450" y="30956"/>
                  </a:lnTo>
                  <a:lnTo>
                    <a:pt x="983456" y="54768"/>
                  </a:lnTo>
                  <a:lnTo>
                    <a:pt x="1035843" y="80962"/>
                  </a:lnTo>
                  <a:lnTo>
                    <a:pt x="1064418" y="100012"/>
                  </a:lnTo>
                  <a:lnTo>
                    <a:pt x="1088231" y="119062"/>
                  </a:lnTo>
                  <a:lnTo>
                    <a:pt x="1097756" y="130968"/>
                  </a:lnTo>
                  <a:lnTo>
                    <a:pt x="1102518" y="147637"/>
                  </a:lnTo>
                  <a:lnTo>
                    <a:pt x="1104900" y="161925"/>
                  </a:lnTo>
                  <a:lnTo>
                    <a:pt x="1102518" y="183356"/>
                  </a:lnTo>
                  <a:lnTo>
                    <a:pt x="1083468" y="209550"/>
                  </a:lnTo>
                  <a:lnTo>
                    <a:pt x="1023937" y="269081"/>
                  </a:lnTo>
                  <a:lnTo>
                    <a:pt x="852487" y="283368"/>
                  </a:lnTo>
                  <a:lnTo>
                    <a:pt x="628650" y="309562"/>
                  </a:lnTo>
                  <a:lnTo>
                    <a:pt x="42862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40735B7-BC80-46B0-AE7F-B15B1CCCA8FC}"/>
                </a:ext>
              </a:extLst>
            </p:cNvPr>
            <p:cNvSpPr/>
            <p:nvPr/>
          </p:nvSpPr>
          <p:spPr>
            <a:xfrm>
              <a:off x="4610100" y="3173413"/>
              <a:ext cx="536575" cy="1331912"/>
            </a:xfrm>
            <a:custGeom>
              <a:avLst/>
              <a:gdLst>
                <a:gd name="connsiteX0" fmla="*/ 433388 w 535781"/>
                <a:gd name="connsiteY0" fmla="*/ 983457 h 1331119"/>
                <a:gd name="connsiteX1" fmla="*/ 423863 w 535781"/>
                <a:gd name="connsiteY1" fmla="*/ 1295400 h 1331119"/>
                <a:gd name="connsiteX2" fmla="*/ 204788 w 535781"/>
                <a:gd name="connsiteY2" fmla="*/ 1331119 h 1331119"/>
                <a:gd name="connsiteX3" fmla="*/ 204788 w 535781"/>
                <a:gd name="connsiteY3" fmla="*/ 1135857 h 1331119"/>
                <a:gd name="connsiteX4" fmla="*/ 209550 w 535781"/>
                <a:gd name="connsiteY4" fmla="*/ 1004888 h 1331119"/>
                <a:gd name="connsiteX5" fmla="*/ 214313 w 535781"/>
                <a:gd name="connsiteY5" fmla="*/ 914400 h 1331119"/>
                <a:gd name="connsiteX6" fmla="*/ 221456 w 535781"/>
                <a:gd name="connsiteY6" fmla="*/ 819150 h 1331119"/>
                <a:gd name="connsiteX7" fmla="*/ 226219 w 535781"/>
                <a:gd name="connsiteY7" fmla="*/ 738188 h 1331119"/>
                <a:gd name="connsiteX8" fmla="*/ 226219 w 535781"/>
                <a:gd name="connsiteY8" fmla="*/ 552450 h 1331119"/>
                <a:gd name="connsiteX9" fmla="*/ 226219 w 535781"/>
                <a:gd name="connsiteY9" fmla="*/ 419100 h 1331119"/>
                <a:gd name="connsiteX10" fmla="*/ 221456 w 535781"/>
                <a:gd name="connsiteY10" fmla="*/ 333375 h 1331119"/>
                <a:gd name="connsiteX11" fmla="*/ 209550 w 535781"/>
                <a:gd name="connsiteY11" fmla="*/ 273844 h 1331119"/>
                <a:gd name="connsiteX12" fmla="*/ 200025 w 535781"/>
                <a:gd name="connsiteY12" fmla="*/ 226219 h 1331119"/>
                <a:gd name="connsiteX13" fmla="*/ 180975 w 535781"/>
                <a:gd name="connsiteY13" fmla="*/ 188119 h 1331119"/>
                <a:gd name="connsiteX14" fmla="*/ 159544 w 535781"/>
                <a:gd name="connsiteY14" fmla="*/ 164307 h 1331119"/>
                <a:gd name="connsiteX15" fmla="*/ 130969 w 535781"/>
                <a:gd name="connsiteY15" fmla="*/ 135732 h 1331119"/>
                <a:gd name="connsiteX16" fmla="*/ 92869 w 535781"/>
                <a:gd name="connsiteY16" fmla="*/ 107157 h 1331119"/>
                <a:gd name="connsiteX17" fmla="*/ 59531 w 535781"/>
                <a:gd name="connsiteY17" fmla="*/ 90488 h 1331119"/>
                <a:gd name="connsiteX18" fmla="*/ 28575 w 535781"/>
                <a:gd name="connsiteY18" fmla="*/ 80963 h 1331119"/>
                <a:gd name="connsiteX19" fmla="*/ 9525 w 535781"/>
                <a:gd name="connsiteY19" fmla="*/ 73819 h 1331119"/>
                <a:gd name="connsiteX20" fmla="*/ 0 w 535781"/>
                <a:gd name="connsiteY20" fmla="*/ 54769 h 1331119"/>
                <a:gd name="connsiteX21" fmla="*/ 0 w 535781"/>
                <a:gd name="connsiteY21" fmla="*/ 42863 h 1331119"/>
                <a:gd name="connsiteX22" fmla="*/ 11906 w 535781"/>
                <a:gd name="connsiteY22" fmla="*/ 23813 h 1331119"/>
                <a:gd name="connsiteX23" fmla="*/ 45244 w 535781"/>
                <a:gd name="connsiteY23" fmla="*/ 9525 h 1331119"/>
                <a:gd name="connsiteX24" fmla="*/ 109538 w 535781"/>
                <a:gd name="connsiteY24" fmla="*/ 0 h 1331119"/>
                <a:gd name="connsiteX25" fmla="*/ 176213 w 535781"/>
                <a:gd name="connsiteY25" fmla="*/ 4763 h 1331119"/>
                <a:gd name="connsiteX26" fmla="*/ 228600 w 535781"/>
                <a:gd name="connsiteY26" fmla="*/ 16669 h 1331119"/>
                <a:gd name="connsiteX27" fmla="*/ 285750 w 535781"/>
                <a:gd name="connsiteY27" fmla="*/ 40482 h 1331119"/>
                <a:gd name="connsiteX28" fmla="*/ 345281 w 535781"/>
                <a:gd name="connsiteY28" fmla="*/ 69057 h 1331119"/>
                <a:gd name="connsiteX29" fmla="*/ 395288 w 535781"/>
                <a:gd name="connsiteY29" fmla="*/ 95250 h 1331119"/>
                <a:gd name="connsiteX30" fmla="*/ 447675 w 535781"/>
                <a:gd name="connsiteY30" fmla="*/ 133350 h 1331119"/>
                <a:gd name="connsiteX31" fmla="*/ 483394 w 535781"/>
                <a:gd name="connsiteY31" fmla="*/ 161925 h 1331119"/>
                <a:gd name="connsiteX32" fmla="*/ 511969 w 535781"/>
                <a:gd name="connsiteY32" fmla="*/ 202407 h 1331119"/>
                <a:gd name="connsiteX33" fmla="*/ 526256 w 535781"/>
                <a:gd name="connsiteY33" fmla="*/ 235744 h 1331119"/>
                <a:gd name="connsiteX34" fmla="*/ 535781 w 535781"/>
                <a:gd name="connsiteY34" fmla="*/ 266700 h 1331119"/>
                <a:gd name="connsiteX35" fmla="*/ 531019 w 535781"/>
                <a:gd name="connsiteY35" fmla="*/ 292894 h 1331119"/>
                <a:gd name="connsiteX36" fmla="*/ 509588 w 535781"/>
                <a:gd name="connsiteY36" fmla="*/ 335757 h 1331119"/>
                <a:gd name="connsiteX37" fmla="*/ 473869 w 535781"/>
                <a:gd name="connsiteY37" fmla="*/ 397669 h 1331119"/>
                <a:gd name="connsiteX38" fmla="*/ 466725 w 535781"/>
                <a:gd name="connsiteY38" fmla="*/ 452438 h 1331119"/>
                <a:gd name="connsiteX39" fmla="*/ 447675 w 535781"/>
                <a:gd name="connsiteY39" fmla="*/ 692944 h 1331119"/>
                <a:gd name="connsiteX40" fmla="*/ 433388 w 535781"/>
                <a:gd name="connsiteY40" fmla="*/ 983457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5781" h="1331119">
                  <a:moveTo>
                    <a:pt x="433388" y="983457"/>
                  </a:moveTo>
                  <a:lnTo>
                    <a:pt x="423863" y="1295400"/>
                  </a:lnTo>
                  <a:lnTo>
                    <a:pt x="204788" y="1331119"/>
                  </a:lnTo>
                  <a:lnTo>
                    <a:pt x="204788" y="1135857"/>
                  </a:lnTo>
                  <a:lnTo>
                    <a:pt x="209550" y="1004888"/>
                  </a:lnTo>
                  <a:lnTo>
                    <a:pt x="214313" y="914400"/>
                  </a:lnTo>
                  <a:lnTo>
                    <a:pt x="221456" y="819150"/>
                  </a:lnTo>
                  <a:lnTo>
                    <a:pt x="226219" y="738188"/>
                  </a:lnTo>
                  <a:lnTo>
                    <a:pt x="226219" y="552450"/>
                  </a:lnTo>
                  <a:lnTo>
                    <a:pt x="226219" y="419100"/>
                  </a:lnTo>
                  <a:lnTo>
                    <a:pt x="221456" y="333375"/>
                  </a:lnTo>
                  <a:lnTo>
                    <a:pt x="209550" y="273844"/>
                  </a:lnTo>
                  <a:lnTo>
                    <a:pt x="200025" y="226219"/>
                  </a:lnTo>
                  <a:lnTo>
                    <a:pt x="180975" y="188119"/>
                  </a:lnTo>
                  <a:lnTo>
                    <a:pt x="159544" y="164307"/>
                  </a:lnTo>
                  <a:lnTo>
                    <a:pt x="130969" y="135732"/>
                  </a:lnTo>
                  <a:lnTo>
                    <a:pt x="92869" y="107157"/>
                  </a:lnTo>
                  <a:lnTo>
                    <a:pt x="59531" y="90488"/>
                  </a:lnTo>
                  <a:lnTo>
                    <a:pt x="28575" y="80963"/>
                  </a:lnTo>
                  <a:lnTo>
                    <a:pt x="9525" y="73819"/>
                  </a:lnTo>
                  <a:lnTo>
                    <a:pt x="0" y="54769"/>
                  </a:lnTo>
                  <a:lnTo>
                    <a:pt x="0" y="42863"/>
                  </a:lnTo>
                  <a:lnTo>
                    <a:pt x="11906" y="23813"/>
                  </a:lnTo>
                  <a:lnTo>
                    <a:pt x="45244" y="9525"/>
                  </a:lnTo>
                  <a:lnTo>
                    <a:pt x="109538" y="0"/>
                  </a:lnTo>
                  <a:lnTo>
                    <a:pt x="176213" y="4763"/>
                  </a:lnTo>
                  <a:lnTo>
                    <a:pt x="228600" y="16669"/>
                  </a:lnTo>
                  <a:lnTo>
                    <a:pt x="285750" y="40482"/>
                  </a:lnTo>
                  <a:lnTo>
                    <a:pt x="345281" y="69057"/>
                  </a:lnTo>
                  <a:lnTo>
                    <a:pt x="395288" y="95250"/>
                  </a:lnTo>
                  <a:lnTo>
                    <a:pt x="447675" y="133350"/>
                  </a:lnTo>
                  <a:lnTo>
                    <a:pt x="483394" y="161925"/>
                  </a:lnTo>
                  <a:lnTo>
                    <a:pt x="511969" y="202407"/>
                  </a:lnTo>
                  <a:lnTo>
                    <a:pt x="526256" y="235744"/>
                  </a:lnTo>
                  <a:lnTo>
                    <a:pt x="535781" y="266700"/>
                  </a:lnTo>
                  <a:lnTo>
                    <a:pt x="531019" y="292894"/>
                  </a:lnTo>
                  <a:lnTo>
                    <a:pt x="509588" y="335757"/>
                  </a:lnTo>
                  <a:lnTo>
                    <a:pt x="473869" y="397669"/>
                  </a:lnTo>
                  <a:lnTo>
                    <a:pt x="466725" y="452438"/>
                  </a:lnTo>
                  <a:lnTo>
                    <a:pt x="447675" y="692944"/>
                  </a:lnTo>
                  <a:lnTo>
                    <a:pt x="433388" y="983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7F62AE0-5D45-4C9F-937D-1C237EF77490}"/>
                </a:ext>
              </a:extLst>
            </p:cNvPr>
            <p:cNvSpPr/>
            <p:nvPr/>
          </p:nvSpPr>
          <p:spPr>
            <a:xfrm>
              <a:off x="4248150" y="4164013"/>
              <a:ext cx="2911475" cy="544512"/>
            </a:xfrm>
            <a:custGeom>
              <a:avLst/>
              <a:gdLst>
                <a:gd name="connsiteX0" fmla="*/ 1948543 w 2911929"/>
                <a:gd name="connsiteY0" fmla="*/ 244928 h 544285"/>
                <a:gd name="connsiteX1" fmla="*/ 1709057 w 2911929"/>
                <a:gd name="connsiteY1" fmla="*/ 253093 h 544285"/>
                <a:gd name="connsiteX2" fmla="*/ 1534886 w 2911929"/>
                <a:gd name="connsiteY2" fmla="*/ 272143 h 544285"/>
                <a:gd name="connsiteX3" fmla="*/ 1319893 w 2911929"/>
                <a:gd name="connsiteY3" fmla="*/ 302078 h 544285"/>
                <a:gd name="connsiteX4" fmla="*/ 1077686 w 2911929"/>
                <a:gd name="connsiteY4" fmla="*/ 348343 h 544285"/>
                <a:gd name="connsiteX5" fmla="*/ 857250 w 2911929"/>
                <a:gd name="connsiteY5" fmla="*/ 397328 h 544285"/>
                <a:gd name="connsiteX6" fmla="*/ 650421 w 2911929"/>
                <a:gd name="connsiteY6" fmla="*/ 446314 h 544285"/>
                <a:gd name="connsiteX7" fmla="*/ 468086 w 2911929"/>
                <a:gd name="connsiteY7" fmla="*/ 498021 h 544285"/>
                <a:gd name="connsiteX8" fmla="*/ 351064 w 2911929"/>
                <a:gd name="connsiteY8" fmla="*/ 544285 h 544285"/>
                <a:gd name="connsiteX9" fmla="*/ 293914 w 2911929"/>
                <a:gd name="connsiteY9" fmla="*/ 533400 h 544285"/>
                <a:gd name="connsiteX10" fmla="*/ 228600 w 2911929"/>
                <a:gd name="connsiteY10" fmla="*/ 511628 h 544285"/>
                <a:gd name="connsiteX11" fmla="*/ 166007 w 2911929"/>
                <a:gd name="connsiteY11" fmla="*/ 484414 h 544285"/>
                <a:gd name="connsiteX12" fmla="*/ 122464 w 2911929"/>
                <a:gd name="connsiteY12" fmla="*/ 459921 h 544285"/>
                <a:gd name="connsiteX13" fmla="*/ 95250 w 2911929"/>
                <a:gd name="connsiteY13" fmla="*/ 440871 h 544285"/>
                <a:gd name="connsiteX14" fmla="*/ 68036 w 2911929"/>
                <a:gd name="connsiteY14" fmla="*/ 413657 h 544285"/>
                <a:gd name="connsiteX15" fmla="*/ 40821 w 2911929"/>
                <a:gd name="connsiteY15" fmla="*/ 372835 h 544285"/>
                <a:gd name="connsiteX16" fmla="*/ 19050 w 2911929"/>
                <a:gd name="connsiteY16" fmla="*/ 332014 h 544285"/>
                <a:gd name="connsiteX17" fmla="*/ 2721 w 2911929"/>
                <a:gd name="connsiteY17" fmla="*/ 291193 h 544285"/>
                <a:gd name="connsiteX18" fmla="*/ 0 w 2911929"/>
                <a:gd name="connsiteY18" fmla="*/ 263978 h 544285"/>
                <a:gd name="connsiteX19" fmla="*/ 5443 w 2911929"/>
                <a:gd name="connsiteY19" fmla="*/ 247650 h 544285"/>
                <a:gd name="connsiteX20" fmla="*/ 21771 w 2911929"/>
                <a:gd name="connsiteY20" fmla="*/ 242207 h 544285"/>
                <a:gd name="connsiteX21" fmla="*/ 43543 w 2911929"/>
                <a:gd name="connsiteY21" fmla="*/ 247650 h 544285"/>
                <a:gd name="connsiteX22" fmla="*/ 111579 w 2911929"/>
                <a:gd name="connsiteY22" fmla="*/ 269421 h 544285"/>
                <a:gd name="connsiteX23" fmla="*/ 171450 w 2911929"/>
                <a:gd name="connsiteY23" fmla="*/ 280307 h 544285"/>
                <a:gd name="connsiteX24" fmla="*/ 266700 w 2911929"/>
                <a:gd name="connsiteY24" fmla="*/ 293914 h 544285"/>
                <a:gd name="connsiteX25" fmla="*/ 348343 w 2911929"/>
                <a:gd name="connsiteY25" fmla="*/ 296635 h 544285"/>
                <a:gd name="connsiteX26" fmla="*/ 421821 w 2911929"/>
                <a:gd name="connsiteY26" fmla="*/ 293914 h 544285"/>
                <a:gd name="connsiteX27" fmla="*/ 487136 w 2911929"/>
                <a:gd name="connsiteY27" fmla="*/ 291193 h 544285"/>
                <a:gd name="connsiteX28" fmla="*/ 519793 w 2911929"/>
                <a:gd name="connsiteY28" fmla="*/ 285750 h 544285"/>
                <a:gd name="connsiteX29" fmla="*/ 593271 w 2911929"/>
                <a:gd name="connsiteY29" fmla="*/ 266700 h 544285"/>
                <a:gd name="connsiteX30" fmla="*/ 762000 w 2911929"/>
                <a:gd name="connsiteY30" fmla="*/ 234043 h 544285"/>
                <a:gd name="connsiteX31" fmla="*/ 1091293 w 2911929"/>
                <a:gd name="connsiteY31" fmla="*/ 176893 h 544285"/>
                <a:gd name="connsiteX32" fmla="*/ 1458686 w 2911929"/>
                <a:gd name="connsiteY32" fmla="*/ 108857 h 544285"/>
                <a:gd name="connsiteX33" fmla="*/ 1632857 w 2911929"/>
                <a:gd name="connsiteY33" fmla="*/ 92528 h 544285"/>
                <a:gd name="connsiteX34" fmla="*/ 1744436 w 2911929"/>
                <a:gd name="connsiteY34" fmla="*/ 81643 h 544285"/>
                <a:gd name="connsiteX35" fmla="*/ 1940379 w 2911929"/>
                <a:gd name="connsiteY35" fmla="*/ 70757 h 544285"/>
                <a:gd name="connsiteX36" fmla="*/ 2136321 w 2911929"/>
                <a:gd name="connsiteY36" fmla="*/ 68035 h 544285"/>
                <a:gd name="connsiteX37" fmla="*/ 2348593 w 2911929"/>
                <a:gd name="connsiteY37" fmla="*/ 68035 h 544285"/>
                <a:gd name="connsiteX38" fmla="*/ 2375807 w 2911929"/>
                <a:gd name="connsiteY38" fmla="*/ 51707 h 544285"/>
                <a:gd name="connsiteX39" fmla="*/ 2443843 w 2911929"/>
                <a:gd name="connsiteY39" fmla="*/ 0 h 544285"/>
                <a:gd name="connsiteX40" fmla="*/ 2555421 w 2911929"/>
                <a:gd name="connsiteY40" fmla="*/ 19050 h 544285"/>
                <a:gd name="connsiteX41" fmla="*/ 2661557 w 2911929"/>
                <a:gd name="connsiteY41" fmla="*/ 40821 h 544285"/>
                <a:gd name="connsiteX42" fmla="*/ 2745921 w 2911929"/>
                <a:gd name="connsiteY42" fmla="*/ 59871 h 544285"/>
                <a:gd name="connsiteX43" fmla="*/ 2824843 w 2911929"/>
                <a:gd name="connsiteY43" fmla="*/ 89807 h 544285"/>
                <a:gd name="connsiteX44" fmla="*/ 2865664 w 2911929"/>
                <a:gd name="connsiteY44" fmla="*/ 108857 h 544285"/>
                <a:gd name="connsiteX45" fmla="*/ 2884714 w 2911929"/>
                <a:gd name="connsiteY45" fmla="*/ 127907 h 544285"/>
                <a:gd name="connsiteX46" fmla="*/ 2901043 w 2911929"/>
                <a:gd name="connsiteY46" fmla="*/ 146957 h 544285"/>
                <a:gd name="connsiteX47" fmla="*/ 2909207 w 2911929"/>
                <a:gd name="connsiteY47" fmla="*/ 168728 h 544285"/>
                <a:gd name="connsiteX48" fmla="*/ 2911929 w 2911929"/>
                <a:gd name="connsiteY48" fmla="*/ 195943 h 544285"/>
                <a:gd name="connsiteX49" fmla="*/ 2909207 w 2911929"/>
                <a:gd name="connsiteY49" fmla="*/ 234043 h 544285"/>
                <a:gd name="connsiteX50" fmla="*/ 2898321 w 2911929"/>
                <a:gd name="connsiteY50" fmla="*/ 250371 h 544285"/>
                <a:gd name="connsiteX51" fmla="*/ 2860221 w 2911929"/>
                <a:gd name="connsiteY51" fmla="*/ 272143 h 544285"/>
                <a:gd name="connsiteX52" fmla="*/ 2800350 w 2911929"/>
                <a:gd name="connsiteY52" fmla="*/ 291193 h 544285"/>
                <a:gd name="connsiteX53" fmla="*/ 2762250 w 2911929"/>
                <a:gd name="connsiteY53" fmla="*/ 293914 h 544285"/>
                <a:gd name="connsiteX54" fmla="*/ 2555421 w 2911929"/>
                <a:gd name="connsiteY54" fmla="*/ 280307 h 544285"/>
                <a:gd name="connsiteX55" fmla="*/ 2261507 w 2911929"/>
                <a:gd name="connsiteY55" fmla="*/ 261257 h 544285"/>
                <a:gd name="connsiteX56" fmla="*/ 1948543 w 2911929"/>
                <a:gd name="connsiteY56" fmla="*/ 244928 h 54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11929" h="544285">
                  <a:moveTo>
                    <a:pt x="1948543" y="244928"/>
                  </a:moveTo>
                  <a:lnTo>
                    <a:pt x="1709057" y="253093"/>
                  </a:lnTo>
                  <a:lnTo>
                    <a:pt x="1534886" y="272143"/>
                  </a:lnTo>
                  <a:lnTo>
                    <a:pt x="1319893" y="302078"/>
                  </a:lnTo>
                  <a:lnTo>
                    <a:pt x="1077686" y="348343"/>
                  </a:lnTo>
                  <a:lnTo>
                    <a:pt x="857250" y="397328"/>
                  </a:lnTo>
                  <a:lnTo>
                    <a:pt x="650421" y="446314"/>
                  </a:lnTo>
                  <a:lnTo>
                    <a:pt x="468086" y="498021"/>
                  </a:lnTo>
                  <a:lnTo>
                    <a:pt x="351064" y="544285"/>
                  </a:lnTo>
                  <a:lnTo>
                    <a:pt x="293914" y="533400"/>
                  </a:lnTo>
                  <a:lnTo>
                    <a:pt x="228600" y="511628"/>
                  </a:lnTo>
                  <a:lnTo>
                    <a:pt x="166007" y="484414"/>
                  </a:lnTo>
                  <a:lnTo>
                    <a:pt x="122464" y="459921"/>
                  </a:lnTo>
                  <a:lnTo>
                    <a:pt x="95250" y="440871"/>
                  </a:lnTo>
                  <a:lnTo>
                    <a:pt x="68036" y="413657"/>
                  </a:lnTo>
                  <a:lnTo>
                    <a:pt x="40821" y="372835"/>
                  </a:lnTo>
                  <a:lnTo>
                    <a:pt x="19050" y="332014"/>
                  </a:lnTo>
                  <a:lnTo>
                    <a:pt x="2721" y="291193"/>
                  </a:lnTo>
                  <a:lnTo>
                    <a:pt x="0" y="263978"/>
                  </a:lnTo>
                  <a:lnTo>
                    <a:pt x="5443" y="247650"/>
                  </a:lnTo>
                  <a:lnTo>
                    <a:pt x="21771" y="242207"/>
                  </a:lnTo>
                  <a:lnTo>
                    <a:pt x="43543" y="247650"/>
                  </a:lnTo>
                  <a:lnTo>
                    <a:pt x="111579" y="269421"/>
                  </a:lnTo>
                  <a:lnTo>
                    <a:pt x="171450" y="280307"/>
                  </a:lnTo>
                  <a:lnTo>
                    <a:pt x="266700" y="293914"/>
                  </a:lnTo>
                  <a:lnTo>
                    <a:pt x="348343" y="296635"/>
                  </a:lnTo>
                  <a:lnTo>
                    <a:pt x="421821" y="293914"/>
                  </a:lnTo>
                  <a:lnTo>
                    <a:pt x="487136" y="291193"/>
                  </a:lnTo>
                  <a:lnTo>
                    <a:pt x="519793" y="285750"/>
                  </a:lnTo>
                  <a:lnTo>
                    <a:pt x="593271" y="266700"/>
                  </a:lnTo>
                  <a:lnTo>
                    <a:pt x="762000" y="234043"/>
                  </a:lnTo>
                  <a:lnTo>
                    <a:pt x="1091293" y="176893"/>
                  </a:lnTo>
                  <a:lnTo>
                    <a:pt x="1458686" y="108857"/>
                  </a:lnTo>
                  <a:lnTo>
                    <a:pt x="1632857" y="92528"/>
                  </a:lnTo>
                  <a:lnTo>
                    <a:pt x="1744436" y="81643"/>
                  </a:lnTo>
                  <a:lnTo>
                    <a:pt x="1940379" y="70757"/>
                  </a:lnTo>
                  <a:lnTo>
                    <a:pt x="2136321" y="68035"/>
                  </a:lnTo>
                  <a:lnTo>
                    <a:pt x="2348593" y="68035"/>
                  </a:lnTo>
                  <a:lnTo>
                    <a:pt x="2375807" y="51707"/>
                  </a:lnTo>
                  <a:lnTo>
                    <a:pt x="2443843" y="0"/>
                  </a:lnTo>
                  <a:lnTo>
                    <a:pt x="2555421" y="19050"/>
                  </a:lnTo>
                  <a:lnTo>
                    <a:pt x="2661557" y="40821"/>
                  </a:lnTo>
                  <a:lnTo>
                    <a:pt x="2745921" y="59871"/>
                  </a:lnTo>
                  <a:lnTo>
                    <a:pt x="2824843" y="89807"/>
                  </a:lnTo>
                  <a:lnTo>
                    <a:pt x="2865664" y="108857"/>
                  </a:lnTo>
                  <a:lnTo>
                    <a:pt x="2884714" y="127907"/>
                  </a:lnTo>
                  <a:lnTo>
                    <a:pt x="2901043" y="146957"/>
                  </a:lnTo>
                  <a:lnTo>
                    <a:pt x="2909207" y="168728"/>
                  </a:lnTo>
                  <a:lnTo>
                    <a:pt x="2911929" y="195943"/>
                  </a:lnTo>
                  <a:lnTo>
                    <a:pt x="2909207" y="234043"/>
                  </a:lnTo>
                  <a:lnTo>
                    <a:pt x="2898321" y="250371"/>
                  </a:lnTo>
                  <a:lnTo>
                    <a:pt x="2860221" y="272143"/>
                  </a:lnTo>
                  <a:lnTo>
                    <a:pt x="2800350" y="291193"/>
                  </a:lnTo>
                  <a:lnTo>
                    <a:pt x="2762250" y="293914"/>
                  </a:lnTo>
                  <a:lnTo>
                    <a:pt x="2555421" y="280307"/>
                  </a:lnTo>
                  <a:lnTo>
                    <a:pt x="2261507" y="261257"/>
                  </a:lnTo>
                  <a:lnTo>
                    <a:pt x="1948543" y="2449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D938E8D-FF93-47C2-BDED-ACFB4B4DE933}"/>
                </a:ext>
              </a:extLst>
            </p:cNvPr>
            <p:cNvSpPr/>
            <p:nvPr/>
          </p:nvSpPr>
          <p:spPr>
            <a:xfrm>
              <a:off x="2679700" y="1814513"/>
              <a:ext cx="1511300" cy="612775"/>
            </a:xfrm>
            <a:custGeom>
              <a:avLst/>
              <a:gdLst>
                <a:gd name="connsiteX0" fmla="*/ 888207 w 1512094"/>
                <a:gd name="connsiteY0" fmla="*/ 361950 h 611981"/>
                <a:gd name="connsiteX1" fmla="*/ 728663 w 1512094"/>
                <a:gd name="connsiteY1" fmla="*/ 416718 h 611981"/>
                <a:gd name="connsiteX2" fmla="*/ 607219 w 1512094"/>
                <a:gd name="connsiteY2" fmla="*/ 464343 h 611981"/>
                <a:gd name="connsiteX3" fmla="*/ 531019 w 1512094"/>
                <a:gd name="connsiteY3" fmla="*/ 497681 h 611981"/>
                <a:gd name="connsiteX4" fmla="*/ 438150 w 1512094"/>
                <a:gd name="connsiteY4" fmla="*/ 547687 h 611981"/>
                <a:gd name="connsiteX5" fmla="*/ 338138 w 1512094"/>
                <a:gd name="connsiteY5" fmla="*/ 590550 h 611981"/>
                <a:gd name="connsiteX6" fmla="*/ 278607 w 1512094"/>
                <a:gd name="connsiteY6" fmla="*/ 611981 h 611981"/>
                <a:gd name="connsiteX7" fmla="*/ 261938 w 1512094"/>
                <a:gd name="connsiteY7" fmla="*/ 604837 h 611981"/>
                <a:gd name="connsiteX8" fmla="*/ 216694 w 1512094"/>
                <a:gd name="connsiteY8" fmla="*/ 566737 h 611981"/>
                <a:gd name="connsiteX9" fmla="*/ 142875 w 1512094"/>
                <a:gd name="connsiteY9" fmla="*/ 481012 h 611981"/>
                <a:gd name="connsiteX10" fmla="*/ 64294 w 1512094"/>
                <a:gd name="connsiteY10" fmla="*/ 376237 h 611981"/>
                <a:gd name="connsiteX11" fmla="*/ 26194 w 1512094"/>
                <a:gd name="connsiteY11" fmla="*/ 323850 h 611981"/>
                <a:gd name="connsiteX12" fmla="*/ 11907 w 1512094"/>
                <a:gd name="connsiteY12" fmla="*/ 302418 h 611981"/>
                <a:gd name="connsiteX13" fmla="*/ 0 w 1512094"/>
                <a:gd name="connsiteY13" fmla="*/ 266700 h 611981"/>
                <a:gd name="connsiteX14" fmla="*/ 0 w 1512094"/>
                <a:gd name="connsiteY14" fmla="*/ 228600 h 611981"/>
                <a:gd name="connsiteX15" fmla="*/ 2382 w 1512094"/>
                <a:gd name="connsiteY15" fmla="*/ 197643 h 611981"/>
                <a:gd name="connsiteX16" fmla="*/ 16669 w 1512094"/>
                <a:gd name="connsiteY16" fmla="*/ 178593 h 611981"/>
                <a:gd name="connsiteX17" fmla="*/ 42863 w 1512094"/>
                <a:gd name="connsiteY17" fmla="*/ 161925 h 611981"/>
                <a:gd name="connsiteX18" fmla="*/ 59532 w 1512094"/>
                <a:gd name="connsiteY18" fmla="*/ 161925 h 611981"/>
                <a:gd name="connsiteX19" fmla="*/ 88107 w 1512094"/>
                <a:gd name="connsiteY19" fmla="*/ 171450 h 611981"/>
                <a:gd name="connsiteX20" fmla="*/ 123825 w 1512094"/>
                <a:gd name="connsiteY20" fmla="*/ 204787 h 611981"/>
                <a:gd name="connsiteX21" fmla="*/ 157163 w 1512094"/>
                <a:gd name="connsiteY21" fmla="*/ 235743 h 611981"/>
                <a:gd name="connsiteX22" fmla="*/ 192882 w 1512094"/>
                <a:gd name="connsiteY22" fmla="*/ 257175 h 611981"/>
                <a:gd name="connsiteX23" fmla="*/ 238125 w 1512094"/>
                <a:gd name="connsiteY23" fmla="*/ 283368 h 611981"/>
                <a:gd name="connsiteX24" fmla="*/ 280988 w 1512094"/>
                <a:gd name="connsiteY24" fmla="*/ 297656 h 611981"/>
                <a:gd name="connsiteX25" fmla="*/ 321469 w 1512094"/>
                <a:gd name="connsiteY25" fmla="*/ 300037 h 611981"/>
                <a:gd name="connsiteX26" fmla="*/ 373857 w 1512094"/>
                <a:gd name="connsiteY26" fmla="*/ 297656 h 611981"/>
                <a:gd name="connsiteX27" fmla="*/ 450057 w 1512094"/>
                <a:gd name="connsiteY27" fmla="*/ 288131 h 611981"/>
                <a:gd name="connsiteX28" fmla="*/ 526257 w 1512094"/>
                <a:gd name="connsiteY28" fmla="*/ 273843 h 611981"/>
                <a:gd name="connsiteX29" fmla="*/ 640557 w 1512094"/>
                <a:gd name="connsiteY29" fmla="*/ 245268 h 611981"/>
                <a:gd name="connsiteX30" fmla="*/ 809625 w 1512094"/>
                <a:gd name="connsiteY30" fmla="*/ 188118 h 611981"/>
                <a:gd name="connsiteX31" fmla="*/ 962025 w 1512094"/>
                <a:gd name="connsiteY31" fmla="*/ 138112 h 611981"/>
                <a:gd name="connsiteX32" fmla="*/ 1038225 w 1512094"/>
                <a:gd name="connsiteY32" fmla="*/ 104775 h 611981"/>
                <a:gd name="connsiteX33" fmla="*/ 1116807 w 1512094"/>
                <a:gd name="connsiteY33" fmla="*/ 64293 h 611981"/>
                <a:gd name="connsiteX34" fmla="*/ 1143000 w 1512094"/>
                <a:gd name="connsiteY34" fmla="*/ 40481 h 611981"/>
                <a:gd name="connsiteX35" fmla="*/ 1157288 w 1512094"/>
                <a:gd name="connsiteY35" fmla="*/ 21431 h 611981"/>
                <a:gd name="connsiteX36" fmla="*/ 1178719 w 1512094"/>
                <a:gd name="connsiteY36" fmla="*/ 7143 h 611981"/>
                <a:gd name="connsiteX37" fmla="*/ 1207294 w 1512094"/>
                <a:gd name="connsiteY37" fmla="*/ 0 h 611981"/>
                <a:gd name="connsiteX38" fmla="*/ 1245394 w 1512094"/>
                <a:gd name="connsiteY38" fmla="*/ 2381 h 611981"/>
                <a:gd name="connsiteX39" fmla="*/ 1300163 w 1512094"/>
                <a:gd name="connsiteY39" fmla="*/ 19050 h 611981"/>
                <a:gd name="connsiteX40" fmla="*/ 1366838 w 1512094"/>
                <a:gd name="connsiteY40" fmla="*/ 54768 h 611981"/>
                <a:gd name="connsiteX41" fmla="*/ 1443038 w 1512094"/>
                <a:gd name="connsiteY41" fmla="*/ 107156 h 611981"/>
                <a:gd name="connsiteX42" fmla="*/ 1485900 w 1512094"/>
                <a:gd name="connsiteY42" fmla="*/ 142875 h 611981"/>
                <a:gd name="connsiteX43" fmla="*/ 1495425 w 1512094"/>
                <a:gd name="connsiteY43" fmla="*/ 152400 h 611981"/>
                <a:gd name="connsiteX44" fmla="*/ 1509713 w 1512094"/>
                <a:gd name="connsiteY44" fmla="*/ 173831 h 611981"/>
                <a:gd name="connsiteX45" fmla="*/ 1512094 w 1512094"/>
                <a:gd name="connsiteY45" fmla="*/ 197643 h 611981"/>
                <a:gd name="connsiteX46" fmla="*/ 1500188 w 1512094"/>
                <a:gd name="connsiteY46" fmla="*/ 228600 h 611981"/>
                <a:gd name="connsiteX47" fmla="*/ 1464469 w 1512094"/>
                <a:gd name="connsiteY47" fmla="*/ 261937 h 611981"/>
                <a:gd name="connsiteX48" fmla="*/ 1412082 w 1512094"/>
                <a:gd name="connsiteY48" fmla="*/ 304800 h 611981"/>
                <a:gd name="connsiteX49" fmla="*/ 1390650 w 1512094"/>
                <a:gd name="connsiteY49" fmla="*/ 323850 h 611981"/>
                <a:gd name="connsiteX50" fmla="*/ 1090613 w 1512094"/>
                <a:gd name="connsiteY50" fmla="*/ 316706 h 611981"/>
                <a:gd name="connsiteX51" fmla="*/ 888207 w 1512094"/>
                <a:gd name="connsiteY51" fmla="*/ 36195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2094" h="611981">
                  <a:moveTo>
                    <a:pt x="888207" y="361950"/>
                  </a:moveTo>
                  <a:lnTo>
                    <a:pt x="728663" y="416718"/>
                  </a:lnTo>
                  <a:lnTo>
                    <a:pt x="607219" y="464343"/>
                  </a:lnTo>
                  <a:lnTo>
                    <a:pt x="531019" y="497681"/>
                  </a:lnTo>
                  <a:lnTo>
                    <a:pt x="438150" y="547687"/>
                  </a:lnTo>
                  <a:lnTo>
                    <a:pt x="338138" y="590550"/>
                  </a:lnTo>
                  <a:lnTo>
                    <a:pt x="278607" y="611981"/>
                  </a:lnTo>
                  <a:lnTo>
                    <a:pt x="261938" y="604837"/>
                  </a:lnTo>
                  <a:lnTo>
                    <a:pt x="216694" y="566737"/>
                  </a:lnTo>
                  <a:lnTo>
                    <a:pt x="142875" y="481012"/>
                  </a:lnTo>
                  <a:lnTo>
                    <a:pt x="64294" y="376237"/>
                  </a:lnTo>
                  <a:lnTo>
                    <a:pt x="26194" y="323850"/>
                  </a:lnTo>
                  <a:lnTo>
                    <a:pt x="11907" y="302418"/>
                  </a:lnTo>
                  <a:lnTo>
                    <a:pt x="0" y="266700"/>
                  </a:lnTo>
                  <a:lnTo>
                    <a:pt x="0" y="228600"/>
                  </a:lnTo>
                  <a:lnTo>
                    <a:pt x="2382" y="197643"/>
                  </a:lnTo>
                  <a:lnTo>
                    <a:pt x="16669" y="178593"/>
                  </a:lnTo>
                  <a:lnTo>
                    <a:pt x="42863" y="161925"/>
                  </a:lnTo>
                  <a:lnTo>
                    <a:pt x="59532" y="161925"/>
                  </a:lnTo>
                  <a:lnTo>
                    <a:pt x="88107" y="171450"/>
                  </a:lnTo>
                  <a:lnTo>
                    <a:pt x="123825" y="204787"/>
                  </a:lnTo>
                  <a:lnTo>
                    <a:pt x="157163" y="235743"/>
                  </a:lnTo>
                  <a:lnTo>
                    <a:pt x="192882" y="257175"/>
                  </a:lnTo>
                  <a:lnTo>
                    <a:pt x="238125" y="283368"/>
                  </a:lnTo>
                  <a:lnTo>
                    <a:pt x="280988" y="297656"/>
                  </a:lnTo>
                  <a:lnTo>
                    <a:pt x="321469" y="300037"/>
                  </a:lnTo>
                  <a:lnTo>
                    <a:pt x="373857" y="297656"/>
                  </a:lnTo>
                  <a:lnTo>
                    <a:pt x="450057" y="288131"/>
                  </a:lnTo>
                  <a:lnTo>
                    <a:pt x="526257" y="273843"/>
                  </a:lnTo>
                  <a:lnTo>
                    <a:pt x="640557" y="245268"/>
                  </a:lnTo>
                  <a:lnTo>
                    <a:pt x="809625" y="188118"/>
                  </a:lnTo>
                  <a:lnTo>
                    <a:pt x="962025" y="138112"/>
                  </a:lnTo>
                  <a:lnTo>
                    <a:pt x="1038225" y="104775"/>
                  </a:lnTo>
                  <a:lnTo>
                    <a:pt x="1116807" y="64293"/>
                  </a:lnTo>
                  <a:lnTo>
                    <a:pt x="1143000" y="40481"/>
                  </a:lnTo>
                  <a:lnTo>
                    <a:pt x="1157288" y="21431"/>
                  </a:lnTo>
                  <a:lnTo>
                    <a:pt x="1178719" y="7143"/>
                  </a:lnTo>
                  <a:lnTo>
                    <a:pt x="1207294" y="0"/>
                  </a:lnTo>
                  <a:lnTo>
                    <a:pt x="1245394" y="2381"/>
                  </a:lnTo>
                  <a:lnTo>
                    <a:pt x="1300163" y="19050"/>
                  </a:lnTo>
                  <a:lnTo>
                    <a:pt x="1366838" y="54768"/>
                  </a:lnTo>
                  <a:lnTo>
                    <a:pt x="1443038" y="107156"/>
                  </a:lnTo>
                  <a:lnTo>
                    <a:pt x="1485900" y="142875"/>
                  </a:lnTo>
                  <a:lnTo>
                    <a:pt x="1495425" y="152400"/>
                  </a:lnTo>
                  <a:lnTo>
                    <a:pt x="1509713" y="173831"/>
                  </a:lnTo>
                  <a:lnTo>
                    <a:pt x="1512094" y="197643"/>
                  </a:lnTo>
                  <a:lnTo>
                    <a:pt x="1500188" y="228600"/>
                  </a:lnTo>
                  <a:lnTo>
                    <a:pt x="1464469" y="261937"/>
                  </a:lnTo>
                  <a:lnTo>
                    <a:pt x="1412082" y="304800"/>
                  </a:lnTo>
                  <a:lnTo>
                    <a:pt x="1390650" y="323850"/>
                  </a:lnTo>
                  <a:lnTo>
                    <a:pt x="1090613" y="316706"/>
                  </a:lnTo>
                  <a:lnTo>
                    <a:pt x="888207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B8CD623-BE69-47C4-96F2-5C0236093406}"/>
                </a:ext>
              </a:extLst>
            </p:cNvPr>
            <p:cNvSpPr/>
            <p:nvPr/>
          </p:nvSpPr>
          <p:spPr>
            <a:xfrm>
              <a:off x="3119438" y="2084388"/>
              <a:ext cx="969962" cy="1139825"/>
            </a:xfrm>
            <a:custGeom>
              <a:avLst/>
              <a:gdLst>
                <a:gd name="connsiteX0" fmla="*/ 735806 w 969168"/>
                <a:gd name="connsiteY0" fmla="*/ 361950 h 1140619"/>
                <a:gd name="connsiteX1" fmla="*/ 850106 w 969168"/>
                <a:gd name="connsiteY1" fmla="*/ 195262 h 1140619"/>
                <a:gd name="connsiteX2" fmla="*/ 969168 w 969168"/>
                <a:gd name="connsiteY2" fmla="*/ 23812 h 1140619"/>
                <a:gd name="connsiteX3" fmla="*/ 635793 w 969168"/>
                <a:gd name="connsiteY3" fmla="*/ 0 h 1140619"/>
                <a:gd name="connsiteX4" fmla="*/ 573881 w 969168"/>
                <a:gd name="connsiteY4" fmla="*/ 133350 h 1140619"/>
                <a:gd name="connsiteX5" fmla="*/ 485775 w 969168"/>
                <a:gd name="connsiteY5" fmla="*/ 295275 h 1140619"/>
                <a:gd name="connsiteX6" fmla="*/ 350043 w 969168"/>
                <a:gd name="connsiteY6" fmla="*/ 516731 h 1140619"/>
                <a:gd name="connsiteX7" fmla="*/ 195262 w 969168"/>
                <a:gd name="connsiteY7" fmla="*/ 771525 h 1140619"/>
                <a:gd name="connsiteX8" fmla="*/ 100012 w 969168"/>
                <a:gd name="connsiteY8" fmla="*/ 926306 h 1140619"/>
                <a:gd name="connsiteX9" fmla="*/ 19050 w 969168"/>
                <a:gd name="connsiteY9" fmla="*/ 1052512 h 1140619"/>
                <a:gd name="connsiteX10" fmla="*/ 7143 w 969168"/>
                <a:gd name="connsiteY10" fmla="*/ 1081087 h 1140619"/>
                <a:gd name="connsiteX11" fmla="*/ 0 w 969168"/>
                <a:gd name="connsiteY11" fmla="*/ 1140619 h 1140619"/>
                <a:gd name="connsiteX12" fmla="*/ 297656 w 969168"/>
                <a:gd name="connsiteY12" fmla="*/ 1042987 h 1140619"/>
                <a:gd name="connsiteX13" fmla="*/ 335756 w 969168"/>
                <a:gd name="connsiteY13" fmla="*/ 971550 h 1140619"/>
                <a:gd name="connsiteX14" fmla="*/ 416718 w 969168"/>
                <a:gd name="connsiteY14" fmla="*/ 842962 h 1140619"/>
                <a:gd name="connsiteX15" fmla="*/ 554831 w 969168"/>
                <a:gd name="connsiteY15" fmla="*/ 626269 h 1140619"/>
                <a:gd name="connsiteX16" fmla="*/ 735806 w 969168"/>
                <a:gd name="connsiteY16" fmla="*/ 361950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9168" h="1140619">
                  <a:moveTo>
                    <a:pt x="735806" y="361950"/>
                  </a:moveTo>
                  <a:lnTo>
                    <a:pt x="850106" y="195262"/>
                  </a:lnTo>
                  <a:lnTo>
                    <a:pt x="969168" y="23812"/>
                  </a:lnTo>
                  <a:lnTo>
                    <a:pt x="635793" y="0"/>
                  </a:lnTo>
                  <a:lnTo>
                    <a:pt x="573881" y="133350"/>
                  </a:lnTo>
                  <a:lnTo>
                    <a:pt x="485775" y="295275"/>
                  </a:lnTo>
                  <a:lnTo>
                    <a:pt x="350043" y="516731"/>
                  </a:lnTo>
                  <a:lnTo>
                    <a:pt x="195262" y="771525"/>
                  </a:lnTo>
                  <a:lnTo>
                    <a:pt x="100012" y="926306"/>
                  </a:lnTo>
                  <a:lnTo>
                    <a:pt x="19050" y="1052512"/>
                  </a:lnTo>
                  <a:lnTo>
                    <a:pt x="7143" y="1081087"/>
                  </a:lnTo>
                  <a:lnTo>
                    <a:pt x="0" y="1140619"/>
                  </a:lnTo>
                  <a:lnTo>
                    <a:pt x="297656" y="1042987"/>
                  </a:lnTo>
                  <a:lnTo>
                    <a:pt x="335756" y="971550"/>
                  </a:lnTo>
                  <a:lnTo>
                    <a:pt x="416718" y="842962"/>
                  </a:lnTo>
                  <a:lnTo>
                    <a:pt x="554831" y="626269"/>
                  </a:lnTo>
                  <a:lnTo>
                    <a:pt x="7358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3266332-6FE6-4C9D-9A0C-EE3A5F316104}"/>
                </a:ext>
              </a:extLst>
            </p:cNvPr>
            <p:cNvSpPr/>
            <p:nvPr/>
          </p:nvSpPr>
          <p:spPr>
            <a:xfrm>
              <a:off x="3119438" y="2890838"/>
              <a:ext cx="1155700" cy="568325"/>
            </a:xfrm>
            <a:custGeom>
              <a:avLst/>
              <a:gdLst>
                <a:gd name="connsiteX0" fmla="*/ 623887 w 1154906"/>
                <a:gd name="connsiteY0" fmla="*/ 328612 h 569118"/>
                <a:gd name="connsiteX1" fmla="*/ 319087 w 1154906"/>
                <a:gd name="connsiteY1" fmla="*/ 433387 h 569118"/>
                <a:gd name="connsiteX2" fmla="*/ 221456 w 1154906"/>
                <a:gd name="connsiteY2" fmla="*/ 500062 h 569118"/>
                <a:gd name="connsiteX3" fmla="*/ 164306 w 1154906"/>
                <a:gd name="connsiteY3" fmla="*/ 540543 h 569118"/>
                <a:gd name="connsiteX4" fmla="*/ 126206 w 1154906"/>
                <a:gd name="connsiteY4" fmla="*/ 559593 h 569118"/>
                <a:gd name="connsiteX5" fmla="*/ 97631 w 1154906"/>
                <a:gd name="connsiteY5" fmla="*/ 569118 h 569118"/>
                <a:gd name="connsiteX6" fmla="*/ 73818 w 1154906"/>
                <a:gd name="connsiteY6" fmla="*/ 569118 h 569118"/>
                <a:gd name="connsiteX7" fmla="*/ 50006 w 1154906"/>
                <a:gd name="connsiteY7" fmla="*/ 561975 h 569118"/>
                <a:gd name="connsiteX8" fmla="*/ 35718 w 1154906"/>
                <a:gd name="connsiteY8" fmla="*/ 542925 h 569118"/>
                <a:gd name="connsiteX9" fmla="*/ 21431 w 1154906"/>
                <a:gd name="connsiteY9" fmla="*/ 495300 h 569118"/>
                <a:gd name="connsiteX10" fmla="*/ 2381 w 1154906"/>
                <a:gd name="connsiteY10" fmla="*/ 421481 h 569118"/>
                <a:gd name="connsiteX11" fmla="*/ 0 w 1154906"/>
                <a:gd name="connsiteY11" fmla="*/ 378618 h 569118"/>
                <a:gd name="connsiteX12" fmla="*/ 2381 w 1154906"/>
                <a:gd name="connsiteY12" fmla="*/ 304800 h 569118"/>
                <a:gd name="connsiteX13" fmla="*/ 288131 w 1154906"/>
                <a:gd name="connsiteY13" fmla="*/ 202406 h 569118"/>
                <a:gd name="connsiteX14" fmla="*/ 361950 w 1154906"/>
                <a:gd name="connsiteY14" fmla="*/ 202406 h 569118"/>
                <a:gd name="connsiteX15" fmla="*/ 445293 w 1154906"/>
                <a:gd name="connsiteY15" fmla="*/ 188118 h 569118"/>
                <a:gd name="connsiteX16" fmla="*/ 516731 w 1154906"/>
                <a:gd name="connsiteY16" fmla="*/ 169068 h 569118"/>
                <a:gd name="connsiteX17" fmla="*/ 600075 w 1154906"/>
                <a:gd name="connsiteY17" fmla="*/ 140493 h 569118"/>
                <a:gd name="connsiteX18" fmla="*/ 676275 w 1154906"/>
                <a:gd name="connsiteY18" fmla="*/ 102393 h 569118"/>
                <a:gd name="connsiteX19" fmla="*/ 704850 w 1154906"/>
                <a:gd name="connsiteY19" fmla="*/ 76200 h 569118"/>
                <a:gd name="connsiteX20" fmla="*/ 778668 w 1154906"/>
                <a:gd name="connsiteY20" fmla="*/ 0 h 569118"/>
                <a:gd name="connsiteX21" fmla="*/ 802481 w 1154906"/>
                <a:gd name="connsiteY21" fmla="*/ 2381 h 569118"/>
                <a:gd name="connsiteX22" fmla="*/ 869156 w 1154906"/>
                <a:gd name="connsiteY22" fmla="*/ 28575 h 569118"/>
                <a:gd name="connsiteX23" fmla="*/ 919162 w 1154906"/>
                <a:gd name="connsiteY23" fmla="*/ 57150 h 569118"/>
                <a:gd name="connsiteX24" fmla="*/ 959643 w 1154906"/>
                <a:gd name="connsiteY24" fmla="*/ 85725 h 569118"/>
                <a:gd name="connsiteX25" fmla="*/ 1009650 w 1154906"/>
                <a:gd name="connsiteY25" fmla="*/ 126206 h 569118"/>
                <a:gd name="connsiteX26" fmla="*/ 1069181 w 1154906"/>
                <a:gd name="connsiteY26" fmla="*/ 178593 h 569118"/>
                <a:gd name="connsiteX27" fmla="*/ 1116806 w 1154906"/>
                <a:gd name="connsiteY27" fmla="*/ 226218 h 569118"/>
                <a:gd name="connsiteX28" fmla="*/ 1140618 w 1154906"/>
                <a:gd name="connsiteY28" fmla="*/ 254793 h 569118"/>
                <a:gd name="connsiteX29" fmla="*/ 1150143 w 1154906"/>
                <a:gd name="connsiteY29" fmla="*/ 276225 h 569118"/>
                <a:gd name="connsiteX30" fmla="*/ 1154906 w 1154906"/>
                <a:gd name="connsiteY30" fmla="*/ 302418 h 569118"/>
                <a:gd name="connsiteX31" fmla="*/ 1145381 w 1154906"/>
                <a:gd name="connsiteY31" fmla="*/ 333375 h 569118"/>
                <a:gd name="connsiteX32" fmla="*/ 1119187 w 1154906"/>
                <a:gd name="connsiteY32" fmla="*/ 361950 h 569118"/>
                <a:gd name="connsiteX33" fmla="*/ 1083468 w 1154906"/>
                <a:gd name="connsiteY33" fmla="*/ 383381 h 569118"/>
                <a:gd name="connsiteX34" fmla="*/ 750093 w 1154906"/>
                <a:gd name="connsiteY34" fmla="*/ 314325 h 569118"/>
                <a:gd name="connsiteX35" fmla="*/ 702468 w 1154906"/>
                <a:gd name="connsiteY35" fmla="*/ 311943 h 569118"/>
                <a:gd name="connsiteX36" fmla="*/ 623887 w 1154906"/>
                <a:gd name="connsiteY36" fmla="*/ 328612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4906" h="569118">
                  <a:moveTo>
                    <a:pt x="623887" y="328612"/>
                  </a:moveTo>
                  <a:lnTo>
                    <a:pt x="319087" y="433387"/>
                  </a:lnTo>
                  <a:lnTo>
                    <a:pt x="221456" y="500062"/>
                  </a:lnTo>
                  <a:lnTo>
                    <a:pt x="164306" y="540543"/>
                  </a:lnTo>
                  <a:lnTo>
                    <a:pt x="126206" y="559593"/>
                  </a:lnTo>
                  <a:lnTo>
                    <a:pt x="97631" y="569118"/>
                  </a:lnTo>
                  <a:lnTo>
                    <a:pt x="73818" y="569118"/>
                  </a:lnTo>
                  <a:lnTo>
                    <a:pt x="50006" y="561975"/>
                  </a:lnTo>
                  <a:lnTo>
                    <a:pt x="35718" y="542925"/>
                  </a:lnTo>
                  <a:lnTo>
                    <a:pt x="21431" y="495300"/>
                  </a:lnTo>
                  <a:lnTo>
                    <a:pt x="2381" y="421481"/>
                  </a:lnTo>
                  <a:lnTo>
                    <a:pt x="0" y="378618"/>
                  </a:lnTo>
                  <a:cubicBezTo>
                    <a:pt x="794" y="354012"/>
                    <a:pt x="1587" y="329406"/>
                    <a:pt x="2381" y="304800"/>
                  </a:cubicBezTo>
                  <a:lnTo>
                    <a:pt x="288131" y="202406"/>
                  </a:lnTo>
                  <a:lnTo>
                    <a:pt x="361950" y="202406"/>
                  </a:lnTo>
                  <a:lnTo>
                    <a:pt x="445293" y="188118"/>
                  </a:lnTo>
                  <a:lnTo>
                    <a:pt x="516731" y="169068"/>
                  </a:lnTo>
                  <a:lnTo>
                    <a:pt x="600075" y="140493"/>
                  </a:lnTo>
                  <a:lnTo>
                    <a:pt x="676275" y="102393"/>
                  </a:lnTo>
                  <a:lnTo>
                    <a:pt x="704850" y="76200"/>
                  </a:lnTo>
                  <a:lnTo>
                    <a:pt x="778668" y="0"/>
                  </a:lnTo>
                  <a:lnTo>
                    <a:pt x="802481" y="2381"/>
                  </a:lnTo>
                  <a:lnTo>
                    <a:pt x="869156" y="28575"/>
                  </a:lnTo>
                  <a:lnTo>
                    <a:pt x="919162" y="57150"/>
                  </a:lnTo>
                  <a:lnTo>
                    <a:pt x="959643" y="85725"/>
                  </a:lnTo>
                  <a:lnTo>
                    <a:pt x="1009650" y="126206"/>
                  </a:lnTo>
                  <a:lnTo>
                    <a:pt x="1069181" y="178593"/>
                  </a:lnTo>
                  <a:lnTo>
                    <a:pt x="1116806" y="226218"/>
                  </a:lnTo>
                  <a:lnTo>
                    <a:pt x="1140618" y="254793"/>
                  </a:lnTo>
                  <a:lnTo>
                    <a:pt x="1150143" y="276225"/>
                  </a:lnTo>
                  <a:lnTo>
                    <a:pt x="1154906" y="302418"/>
                  </a:lnTo>
                  <a:lnTo>
                    <a:pt x="1145381" y="333375"/>
                  </a:lnTo>
                  <a:lnTo>
                    <a:pt x="1119187" y="361950"/>
                  </a:lnTo>
                  <a:lnTo>
                    <a:pt x="1083468" y="383381"/>
                  </a:lnTo>
                  <a:lnTo>
                    <a:pt x="750093" y="314325"/>
                  </a:lnTo>
                  <a:lnTo>
                    <a:pt x="702468" y="311943"/>
                  </a:lnTo>
                  <a:lnTo>
                    <a:pt x="6238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6CD4D39-E7A9-4ED1-984B-DC6BB6DCB688}"/>
                </a:ext>
              </a:extLst>
            </p:cNvPr>
            <p:cNvSpPr/>
            <p:nvPr/>
          </p:nvSpPr>
          <p:spPr>
            <a:xfrm rot="16200000">
              <a:off x="2286794" y="3537744"/>
              <a:ext cx="2324100" cy="1554162"/>
            </a:xfrm>
            <a:custGeom>
              <a:avLst/>
              <a:gdLst>
                <a:gd name="connsiteX0" fmla="*/ 1488424 w 2324941"/>
                <a:gd name="connsiteY0" fmla="*/ 1306698 h 1554768"/>
                <a:gd name="connsiteX1" fmla="*/ 1257660 w 2324941"/>
                <a:gd name="connsiteY1" fmla="*/ 1217277 h 1554768"/>
                <a:gd name="connsiteX2" fmla="*/ 1081703 w 2324941"/>
                <a:gd name="connsiteY2" fmla="*/ 1136510 h 1554768"/>
                <a:gd name="connsiteX3" fmla="*/ 960552 w 2324941"/>
                <a:gd name="connsiteY3" fmla="*/ 1049973 h 1554768"/>
                <a:gd name="connsiteX4" fmla="*/ 775942 w 2324941"/>
                <a:gd name="connsiteY4" fmla="*/ 934592 h 1554768"/>
                <a:gd name="connsiteX5" fmla="*/ 634599 w 2324941"/>
                <a:gd name="connsiteY5" fmla="*/ 824979 h 1554768"/>
                <a:gd name="connsiteX6" fmla="*/ 530755 w 2324941"/>
                <a:gd name="connsiteY6" fmla="*/ 735558 h 1554768"/>
                <a:gd name="connsiteX7" fmla="*/ 403836 w 2324941"/>
                <a:gd name="connsiteY7" fmla="*/ 614407 h 1554768"/>
                <a:gd name="connsiteX8" fmla="*/ 305761 w 2324941"/>
                <a:gd name="connsiteY8" fmla="*/ 501910 h 1554768"/>
                <a:gd name="connsiteX9" fmla="*/ 216340 w 2324941"/>
                <a:gd name="connsiteY9" fmla="*/ 392298 h 1554768"/>
                <a:gd name="connsiteX10" fmla="*/ 147111 w 2324941"/>
                <a:gd name="connsiteY10" fmla="*/ 294223 h 1554768"/>
                <a:gd name="connsiteX11" fmla="*/ 98074 w 2324941"/>
                <a:gd name="connsiteY11" fmla="*/ 213456 h 1554768"/>
                <a:gd name="connsiteX12" fmla="*/ 46152 w 2324941"/>
                <a:gd name="connsiteY12" fmla="*/ 126920 h 1554768"/>
                <a:gd name="connsiteX13" fmla="*/ 14422 w 2324941"/>
                <a:gd name="connsiteY13" fmla="*/ 72113 h 1554768"/>
                <a:gd name="connsiteX14" fmla="*/ 0 w 2324941"/>
                <a:gd name="connsiteY14" fmla="*/ 43268 h 1554768"/>
                <a:gd name="connsiteX15" fmla="*/ 0 w 2324941"/>
                <a:gd name="connsiteY15" fmla="*/ 20192 h 1554768"/>
                <a:gd name="connsiteX16" fmla="*/ 5769 w 2324941"/>
                <a:gd name="connsiteY16" fmla="*/ 5769 h 1554768"/>
                <a:gd name="connsiteX17" fmla="*/ 25961 w 2324941"/>
                <a:gd name="connsiteY17" fmla="*/ 0 h 1554768"/>
                <a:gd name="connsiteX18" fmla="*/ 43268 w 2324941"/>
                <a:gd name="connsiteY18" fmla="*/ 5769 h 1554768"/>
                <a:gd name="connsiteX19" fmla="*/ 66344 w 2324941"/>
                <a:gd name="connsiteY19" fmla="*/ 25961 h 1554768"/>
                <a:gd name="connsiteX20" fmla="*/ 152880 w 2324941"/>
                <a:gd name="connsiteY20" fmla="*/ 135573 h 1554768"/>
                <a:gd name="connsiteX21" fmla="*/ 288454 w 2324941"/>
                <a:gd name="connsiteY21" fmla="*/ 279800 h 1554768"/>
                <a:gd name="connsiteX22" fmla="*/ 412489 w 2324941"/>
                <a:gd name="connsiteY22" fmla="*/ 398067 h 1554768"/>
                <a:gd name="connsiteX23" fmla="*/ 519217 w 2324941"/>
                <a:gd name="connsiteY23" fmla="*/ 490372 h 1554768"/>
                <a:gd name="connsiteX24" fmla="*/ 623061 w 2324941"/>
                <a:gd name="connsiteY24" fmla="*/ 568255 h 1554768"/>
                <a:gd name="connsiteX25" fmla="*/ 755750 w 2324941"/>
                <a:gd name="connsiteY25" fmla="*/ 660560 h 1554768"/>
                <a:gd name="connsiteX26" fmla="*/ 842286 w 2324941"/>
                <a:gd name="connsiteY26" fmla="*/ 718251 h 1554768"/>
                <a:gd name="connsiteX27" fmla="*/ 949014 w 2324941"/>
                <a:gd name="connsiteY27" fmla="*/ 784595 h 1554768"/>
                <a:gd name="connsiteX28" fmla="*/ 1075934 w 2324941"/>
                <a:gd name="connsiteY28" fmla="*/ 856709 h 1554768"/>
                <a:gd name="connsiteX29" fmla="*/ 1217277 w 2324941"/>
                <a:gd name="connsiteY29" fmla="*/ 914400 h 1554768"/>
                <a:gd name="connsiteX30" fmla="*/ 1390349 w 2324941"/>
                <a:gd name="connsiteY30" fmla="*/ 995167 h 1554768"/>
                <a:gd name="connsiteX31" fmla="*/ 1511500 w 2324941"/>
                <a:gd name="connsiteY31" fmla="*/ 1044204 h 1554768"/>
                <a:gd name="connsiteX32" fmla="*/ 1603805 w 2324941"/>
                <a:gd name="connsiteY32" fmla="*/ 1075934 h 1554768"/>
                <a:gd name="connsiteX33" fmla="*/ 1713418 w 2324941"/>
                <a:gd name="connsiteY33" fmla="*/ 1104780 h 1554768"/>
                <a:gd name="connsiteX34" fmla="*/ 1802839 w 2324941"/>
                <a:gd name="connsiteY34" fmla="*/ 1124971 h 1554768"/>
                <a:gd name="connsiteX35" fmla="*/ 1900913 w 2324941"/>
                <a:gd name="connsiteY35" fmla="*/ 1142279 h 1554768"/>
                <a:gd name="connsiteX36" fmla="*/ 2016295 w 2324941"/>
                <a:gd name="connsiteY36" fmla="*/ 1159586 h 1554768"/>
                <a:gd name="connsiteX37" fmla="*/ 2114369 w 2324941"/>
                <a:gd name="connsiteY37" fmla="*/ 1171124 h 1554768"/>
                <a:gd name="connsiteX38" fmla="*/ 2209559 w 2324941"/>
                <a:gd name="connsiteY38" fmla="*/ 1176893 h 1554768"/>
                <a:gd name="connsiteX39" fmla="*/ 2258596 w 2324941"/>
                <a:gd name="connsiteY39" fmla="*/ 1174009 h 1554768"/>
                <a:gd name="connsiteX40" fmla="*/ 2324941 w 2324941"/>
                <a:gd name="connsiteY40" fmla="*/ 1148048 h 1554768"/>
                <a:gd name="connsiteX41" fmla="*/ 2281673 w 2324941"/>
                <a:gd name="connsiteY41" fmla="*/ 1554768 h 1554768"/>
                <a:gd name="connsiteX42" fmla="*/ 2212444 w 2324941"/>
                <a:gd name="connsiteY42" fmla="*/ 1543230 h 1554768"/>
                <a:gd name="connsiteX43" fmla="*/ 2180714 w 2324941"/>
                <a:gd name="connsiteY43" fmla="*/ 1514385 h 1554768"/>
                <a:gd name="connsiteX44" fmla="*/ 2143215 w 2324941"/>
                <a:gd name="connsiteY44" fmla="*/ 1497077 h 1554768"/>
                <a:gd name="connsiteX45" fmla="*/ 2082639 w 2324941"/>
                <a:gd name="connsiteY45" fmla="*/ 1479770 h 1554768"/>
                <a:gd name="connsiteX46" fmla="*/ 1990334 w 2324941"/>
                <a:gd name="connsiteY46" fmla="*/ 1456694 h 1554768"/>
                <a:gd name="connsiteX47" fmla="*/ 1860530 w 2324941"/>
                <a:gd name="connsiteY47" fmla="*/ 1424964 h 1554768"/>
                <a:gd name="connsiteX48" fmla="*/ 1713418 w 2324941"/>
                <a:gd name="connsiteY48" fmla="*/ 1381696 h 1554768"/>
                <a:gd name="connsiteX49" fmla="*/ 1488424 w 2324941"/>
                <a:gd name="connsiteY49" fmla="*/ 1306698 h 15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24941" h="1554768">
                  <a:moveTo>
                    <a:pt x="1488424" y="1306698"/>
                  </a:moveTo>
                  <a:lnTo>
                    <a:pt x="1257660" y="1217277"/>
                  </a:lnTo>
                  <a:lnTo>
                    <a:pt x="1081703" y="1136510"/>
                  </a:lnTo>
                  <a:lnTo>
                    <a:pt x="960552" y="1049973"/>
                  </a:lnTo>
                  <a:lnTo>
                    <a:pt x="775942" y="934592"/>
                  </a:lnTo>
                  <a:lnTo>
                    <a:pt x="634599" y="824979"/>
                  </a:lnTo>
                  <a:lnTo>
                    <a:pt x="530755" y="735558"/>
                  </a:lnTo>
                  <a:lnTo>
                    <a:pt x="403836" y="614407"/>
                  </a:lnTo>
                  <a:lnTo>
                    <a:pt x="305761" y="501910"/>
                  </a:lnTo>
                  <a:lnTo>
                    <a:pt x="216340" y="392298"/>
                  </a:lnTo>
                  <a:lnTo>
                    <a:pt x="147111" y="294223"/>
                  </a:lnTo>
                  <a:lnTo>
                    <a:pt x="98074" y="213456"/>
                  </a:lnTo>
                  <a:lnTo>
                    <a:pt x="46152" y="126920"/>
                  </a:lnTo>
                  <a:lnTo>
                    <a:pt x="14422" y="72113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5769"/>
                  </a:lnTo>
                  <a:lnTo>
                    <a:pt x="25961" y="0"/>
                  </a:lnTo>
                  <a:lnTo>
                    <a:pt x="43268" y="5769"/>
                  </a:lnTo>
                  <a:lnTo>
                    <a:pt x="66344" y="25961"/>
                  </a:lnTo>
                  <a:lnTo>
                    <a:pt x="152880" y="135573"/>
                  </a:lnTo>
                  <a:lnTo>
                    <a:pt x="288454" y="279800"/>
                  </a:lnTo>
                  <a:lnTo>
                    <a:pt x="412489" y="398067"/>
                  </a:lnTo>
                  <a:lnTo>
                    <a:pt x="519217" y="490372"/>
                  </a:lnTo>
                  <a:lnTo>
                    <a:pt x="623061" y="568255"/>
                  </a:lnTo>
                  <a:lnTo>
                    <a:pt x="755750" y="660560"/>
                  </a:lnTo>
                  <a:lnTo>
                    <a:pt x="842286" y="718251"/>
                  </a:lnTo>
                  <a:lnTo>
                    <a:pt x="949014" y="784595"/>
                  </a:lnTo>
                  <a:lnTo>
                    <a:pt x="1075934" y="856709"/>
                  </a:lnTo>
                  <a:lnTo>
                    <a:pt x="1217277" y="914400"/>
                  </a:lnTo>
                  <a:lnTo>
                    <a:pt x="1390349" y="995167"/>
                  </a:lnTo>
                  <a:lnTo>
                    <a:pt x="1511500" y="1044204"/>
                  </a:lnTo>
                  <a:lnTo>
                    <a:pt x="1603805" y="1075934"/>
                  </a:lnTo>
                  <a:lnTo>
                    <a:pt x="1713418" y="1104780"/>
                  </a:lnTo>
                  <a:lnTo>
                    <a:pt x="1802839" y="1124971"/>
                  </a:lnTo>
                  <a:lnTo>
                    <a:pt x="1900913" y="1142279"/>
                  </a:lnTo>
                  <a:lnTo>
                    <a:pt x="2016295" y="1159586"/>
                  </a:lnTo>
                  <a:lnTo>
                    <a:pt x="2114369" y="1171124"/>
                  </a:lnTo>
                  <a:lnTo>
                    <a:pt x="2209559" y="1176893"/>
                  </a:lnTo>
                  <a:lnTo>
                    <a:pt x="2258596" y="1174009"/>
                  </a:lnTo>
                  <a:lnTo>
                    <a:pt x="2324941" y="1148048"/>
                  </a:lnTo>
                  <a:lnTo>
                    <a:pt x="2281673" y="1554768"/>
                  </a:lnTo>
                  <a:lnTo>
                    <a:pt x="2212444" y="1543230"/>
                  </a:lnTo>
                  <a:lnTo>
                    <a:pt x="2180714" y="1514385"/>
                  </a:lnTo>
                  <a:lnTo>
                    <a:pt x="2143215" y="1497077"/>
                  </a:lnTo>
                  <a:lnTo>
                    <a:pt x="2082639" y="1479770"/>
                  </a:lnTo>
                  <a:lnTo>
                    <a:pt x="1990334" y="1456694"/>
                  </a:lnTo>
                  <a:lnTo>
                    <a:pt x="1860530" y="1424964"/>
                  </a:lnTo>
                  <a:lnTo>
                    <a:pt x="1713418" y="1381696"/>
                  </a:lnTo>
                  <a:lnTo>
                    <a:pt x="1488424" y="130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D94D2AC-8E99-4502-920C-6136AF12807C}"/>
                </a:ext>
              </a:extLst>
            </p:cNvPr>
            <p:cNvSpPr/>
            <p:nvPr/>
          </p:nvSpPr>
          <p:spPr>
            <a:xfrm>
              <a:off x="2708275" y="3635375"/>
              <a:ext cx="4706938" cy="2163763"/>
            </a:xfrm>
            <a:custGeom>
              <a:avLst/>
              <a:gdLst>
                <a:gd name="connsiteX0" fmla="*/ 2327169 w 4706343"/>
                <a:gd name="connsiteY0" fmla="*/ 1638119 h 2162491"/>
                <a:gd name="connsiteX1" fmla="*/ 1971810 w 4706343"/>
                <a:gd name="connsiteY1" fmla="*/ 1456106 h 2162491"/>
                <a:gd name="connsiteX2" fmla="*/ 1607784 w 4706343"/>
                <a:gd name="connsiteY2" fmla="*/ 1252424 h 2162491"/>
                <a:gd name="connsiteX3" fmla="*/ 1287094 w 4706343"/>
                <a:gd name="connsiteY3" fmla="*/ 1066077 h 2162491"/>
                <a:gd name="connsiteX4" fmla="*/ 992405 w 4706343"/>
                <a:gd name="connsiteY4" fmla="*/ 879731 h 2162491"/>
                <a:gd name="connsiteX5" fmla="*/ 827727 w 4706343"/>
                <a:gd name="connsiteY5" fmla="*/ 788724 h 2162491"/>
                <a:gd name="connsiteX6" fmla="*/ 615378 w 4706343"/>
                <a:gd name="connsiteY6" fmla="*/ 632713 h 2162491"/>
                <a:gd name="connsiteX7" fmla="*/ 446366 w 4706343"/>
                <a:gd name="connsiteY7" fmla="*/ 511370 h 2162491"/>
                <a:gd name="connsiteX8" fmla="*/ 242684 w 4706343"/>
                <a:gd name="connsiteY8" fmla="*/ 364026 h 2162491"/>
                <a:gd name="connsiteX9" fmla="*/ 91006 w 4706343"/>
                <a:gd name="connsiteY9" fmla="*/ 264352 h 2162491"/>
                <a:gd name="connsiteX10" fmla="*/ 43336 w 4706343"/>
                <a:gd name="connsiteY10" fmla="*/ 212349 h 2162491"/>
                <a:gd name="connsiteX11" fmla="*/ 21668 w 4706343"/>
                <a:gd name="connsiteY11" fmla="*/ 173346 h 2162491"/>
                <a:gd name="connsiteX12" fmla="*/ 0 w 4706343"/>
                <a:gd name="connsiteY12" fmla="*/ 112675 h 2162491"/>
                <a:gd name="connsiteX13" fmla="*/ 4333 w 4706343"/>
                <a:gd name="connsiteY13" fmla="*/ 60671 h 2162491"/>
                <a:gd name="connsiteX14" fmla="*/ 21668 w 4706343"/>
                <a:gd name="connsiteY14" fmla="*/ 21668 h 2162491"/>
                <a:gd name="connsiteX15" fmla="*/ 52004 w 4706343"/>
                <a:gd name="connsiteY15" fmla="*/ 4333 h 2162491"/>
                <a:gd name="connsiteX16" fmla="*/ 78005 w 4706343"/>
                <a:gd name="connsiteY16" fmla="*/ 0 h 2162491"/>
                <a:gd name="connsiteX17" fmla="*/ 99674 w 4706343"/>
                <a:gd name="connsiteY17" fmla="*/ 4333 h 2162491"/>
                <a:gd name="connsiteX18" fmla="*/ 125676 w 4706343"/>
                <a:gd name="connsiteY18" fmla="*/ 17334 h 2162491"/>
                <a:gd name="connsiteX19" fmla="*/ 212349 w 4706343"/>
                <a:gd name="connsiteY19" fmla="*/ 104007 h 2162491"/>
                <a:gd name="connsiteX20" fmla="*/ 320690 w 4706343"/>
                <a:gd name="connsiteY20" fmla="*/ 199348 h 2162491"/>
                <a:gd name="connsiteX21" fmla="*/ 489702 w 4706343"/>
                <a:gd name="connsiteY21" fmla="*/ 338024 h 2162491"/>
                <a:gd name="connsiteX22" fmla="*/ 706385 w 4706343"/>
                <a:gd name="connsiteY22" fmla="*/ 498369 h 2162491"/>
                <a:gd name="connsiteX23" fmla="*/ 892732 w 4706343"/>
                <a:gd name="connsiteY23" fmla="*/ 624045 h 2162491"/>
                <a:gd name="connsiteX24" fmla="*/ 1070411 w 4706343"/>
                <a:gd name="connsiteY24" fmla="*/ 732386 h 2162491"/>
                <a:gd name="connsiteX25" fmla="*/ 1217755 w 4706343"/>
                <a:gd name="connsiteY25" fmla="*/ 823393 h 2162491"/>
                <a:gd name="connsiteX26" fmla="*/ 1503776 w 4706343"/>
                <a:gd name="connsiteY26" fmla="*/ 983738 h 2162491"/>
                <a:gd name="connsiteX27" fmla="*/ 1716125 w 4706343"/>
                <a:gd name="connsiteY27" fmla="*/ 1100747 h 2162491"/>
                <a:gd name="connsiteX28" fmla="*/ 1976144 w 4706343"/>
                <a:gd name="connsiteY28" fmla="*/ 1226423 h 2162491"/>
                <a:gd name="connsiteX29" fmla="*/ 2101820 w 4706343"/>
                <a:gd name="connsiteY29" fmla="*/ 1282760 h 2162491"/>
                <a:gd name="connsiteX30" fmla="*/ 2366172 w 4706343"/>
                <a:gd name="connsiteY30" fmla="*/ 1395435 h 2162491"/>
                <a:gd name="connsiteX31" fmla="*/ 2630525 w 4706343"/>
                <a:gd name="connsiteY31" fmla="*/ 1490775 h 2162491"/>
                <a:gd name="connsiteX32" fmla="*/ 2812538 w 4706343"/>
                <a:gd name="connsiteY32" fmla="*/ 1542779 h 2162491"/>
                <a:gd name="connsiteX33" fmla="*/ 3172231 w 4706343"/>
                <a:gd name="connsiteY33" fmla="*/ 1642453 h 2162491"/>
                <a:gd name="connsiteX34" fmla="*/ 3484254 w 4706343"/>
                <a:gd name="connsiteY34" fmla="*/ 1720459 h 2162491"/>
                <a:gd name="connsiteX35" fmla="*/ 3696603 w 4706343"/>
                <a:gd name="connsiteY35" fmla="*/ 1768129 h 2162491"/>
                <a:gd name="connsiteX36" fmla="*/ 4095298 w 4706343"/>
                <a:gd name="connsiteY36" fmla="*/ 1863469 h 2162491"/>
                <a:gd name="connsiteX37" fmla="*/ 4376986 w 4706343"/>
                <a:gd name="connsiteY37" fmla="*/ 1924140 h 2162491"/>
                <a:gd name="connsiteX38" fmla="*/ 4593668 w 4706343"/>
                <a:gd name="connsiteY38" fmla="*/ 1967477 h 2162491"/>
                <a:gd name="connsiteX39" fmla="*/ 4658673 w 4706343"/>
                <a:gd name="connsiteY39" fmla="*/ 1984811 h 2162491"/>
                <a:gd name="connsiteX40" fmla="*/ 4697676 w 4706343"/>
                <a:gd name="connsiteY40" fmla="*/ 1997812 h 2162491"/>
                <a:gd name="connsiteX41" fmla="*/ 4706343 w 4706343"/>
                <a:gd name="connsiteY41" fmla="*/ 2015147 h 2162491"/>
                <a:gd name="connsiteX42" fmla="*/ 4689008 w 4706343"/>
                <a:gd name="connsiteY42" fmla="*/ 2036815 h 2162491"/>
                <a:gd name="connsiteX43" fmla="*/ 4654339 w 4706343"/>
                <a:gd name="connsiteY43" fmla="*/ 2054150 h 2162491"/>
                <a:gd name="connsiteX44" fmla="*/ 4368318 w 4706343"/>
                <a:gd name="connsiteY44" fmla="*/ 2088819 h 2162491"/>
                <a:gd name="connsiteX45" fmla="*/ 3930620 w 4706343"/>
                <a:gd name="connsiteY45" fmla="*/ 2145156 h 2162491"/>
                <a:gd name="connsiteX46" fmla="*/ 3839613 w 4706343"/>
                <a:gd name="connsiteY46" fmla="*/ 2162491 h 2162491"/>
                <a:gd name="connsiteX47" fmla="*/ 3787609 w 4706343"/>
                <a:gd name="connsiteY47" fmla="*/ 2162491 h 2162491"/>
                <a:gd name="connsiteX48" fmla="*/ 3709604 w 4706343"/>
                <a:gd name="connsiteY48" fmla="*/ 2158157 h 2162491"/>
                <a:gd name="connsiteX49" fmla="*/ 3609930 w 4706343"/>
                <a:gd name="connsiteY49" fmla="*/ 2136489 h 2162491"/>
                <a:gd name="connsiteX50" fmla="*/ 3410582 w 4706343"/>
                <a:gd name="connsiteY50" fmla="*/ 2084485 h 2162491"/>
                <a:gd name="connsiteX51" fmla="*/ 3163564 w 4706343"/>
                <a:gd name="connsiteY51" fmla="*/ 2002146 h 2162491"/>
                <a:gd name="connsiteX52" fmla="*/ 2851541 w 4706343"/>
                <a:gd name="connsiteY52" fmla="*/ 1876470 h 2162491"/>
                <a:gd name="connsiteX53" fmla="*/ 2327169 w 4706343"/>
                <a:gd name="connsiteY53" fmla="*/ 1638119 h 216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06343" h="2162491">
                  <a:moveTo>
                    <a:pt x="2327169" y="1638119"/>
                  </a:moveTo>
                  <a:lnTo>
                    <a:pt x="1971810" y="1456106"/>
                  </a:lnTo>
                  <a:lnTo>
                    <a:pt x="1607784" y="1252424"/>
                  </a:lnTo>
                  <a:lnTo>
                    <a:pt x="1287094" y="1066077"/>
                  </a:lnTo>
                  <a:lnTo>
                    <a:pt x="992405" y="879731"/>
                  </a:lnTo>
                  <a:lnTo>
                    <a:pt x="827727" y="788724"/>
                  </a:lnTo>
                  <a:lnTo>
                    <a:pt x="615378" y="632713"/>
                  </a:lnTo>
                  <a:lnTo>
                    <a:pt x="446366" y="511370"/>
                  </a:lnTo>
                  <a:lnTo>
                    <a:pt x="242684" y="364026"/>
                  </a:lnTo>
                  <a:lnTo>
                    <a:pt x="91006" y="264352"/>
                  </a:lnTo>
                  <a:lnTo>
                    <a:pt x="43336" y="212349"/>
                  </a:lnTo>
                  <a:lnTo>
                    <a:pt x="21668" y="173346"/>
                  </a:lnTo>
                  <a:lnTo>
                    <a:pt x="0" y="112675"/>
                  </a:lnTo>
                  <a:lnTo>
                    <a:pt x="4333" y="60671"/>
                  </a:lnTo>
                  <a:lnTo>
                    <a:pt x="21668" y="21668"/>
                  </a:lnTo>
                  <a:lnTo>
                    <a:pt x="52004" y="4333"/>
                  </a:lnTo>
                  <a:lnTo>
                    <a:pt x="78005" y="0"/>
                  </a:lnTo>
                  <a:lnTo>
                    <a:pt x="99674" y="4333"/>
                  </a:lnTo>
                  <a:lnTo>
                    <a:pt x="125676" y="17334"/>
                  </a:lnTo>
                  <a:lnTo>
                    <a:pt x="212349" y="104007"/>
                  </a:lnTo>
                  <a:lnTo>
                    <a:pt x="320690" y="199348"/>
                  </a:lnTo>
                  <a:lnTo>
                    <a:pt x="489702" y="338024"/>
                  </a:lnTo>
                  <a:lnTo>
                    <a:pt x="706385" y="498369"/>
                  </a:lnTo>
                  <a:lnTo>
                    <a:pt x="892732" y="624045"/>
                  </a:lnTo>
                  <a:lnTo>
                    <a:pt x="1070411" y="732386"/>
                  </a:lnTo>
                  <a:lnTo>
                    <a:pt x="1217755" y="823393"/>
                  </a:lnTo>
                  <a:lnTo>
                    <a:pt x="1503776" y="983738"/>
                  </a:lnTo>
                  <a:lnTo>
                    <a:pt x="1716125" y="1100747"/>
                  </a:lnTo>
                  <a:lnTo>
                    <a:pt x="1976144" y="1226423"/>
                  </a:lnTo>
                  <a:lnTo>
                    <a:pt x="2101820" y="1282760"/>
                  </a:lnTo>
                  <a:lnTo>
                    <a:pt x="2366172" y="1395435"/>
                  </a:lnTo>
                  <a:lnTo>
                    <a:pt x="2630525" y="1490775"/>
                  </a:lnTo>
                  <a:lnTo>
                    <a:pt x="2812538" y="1542779"/>
                  </a:lnTo>
                  <a:lnTo>
                    <a:pt x="3172231" y="1642453"/>
                  </a:lnTo>
                  <a:lnTo>
                    <a:pt x="3484254" y="1720459"/>
                  </a:lnTo>
                  <a:lnTo>
                    <a:pt x="3696603" y="1768129"/>
                  </a:lnTo>
                  <a:lnTo>
                    <a:pt x="4095298" y="1863469"/>
                  </a:lnTo>
                  <a:lnTo>
                    <a:pt x="4376986" y="1924140"/>
                  </a:lnTo>
                  <a:lnTo>
                    <a:pt x="4593668" y="1967477"/>
                  </a:lnTo>
                  <a:lnTo>
                    <a:pt x="4658673" y="1984811"/>
                  </a:lnTo>
                  <a:lnTo>
                    <a:pt x="4697676" y="1997812"/>
                  </a:lnTo>
                  <a:lnTo>
                    <a:pt x="4706343" y="2015147"/>
                  </a:lnTo>
                  <a:lnTo>
                    <a:pt x="4689008" y="2036815"/>
                  </a:lnTo>
                  <a:lnTo>
                    <a:pt x="4654339" y="2054150"/>
                  </a:lnTo>
                  <a:lnTo>
                    <a:pt x="4368318" y="2088819"/>
                  </a:lnTo>
                  <a:lnTo>
                    <a:pt x="3930620" y="2145156"/>
                  </a:lnTo>
                  <a:lnTo>
                    <a:pt x="3839613" y="2162491"/>
                  </a:lnTo>
                  <a:lnTo>
                    <a:pt x="3787609" y="2162491"/>
                  </a:lnTo>
                  <a:lnTo>
                    <a:pt x="3709604" y="2158157"/>
                  </a:lnTo>
                  <a:lnTo>
                    <a:pt x="3609930" y="2136489"/>
                  </a:lnTo>
                  <a:lnTo>
                    <a:pt x="3410582" y="2084485"/>
                  </a:lnTo>
                  <a:lnTo>
                    <a:pt x="3163564" y="2002146"/>
                  </a:lnTo>
                  <a:lnTo>
                    <a:pt x="2851541" y="1876470"/>
                  </a:lnTo>
                  <a:lnTo>
                    <a:pt x="2327169" y="163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9A1B3A4-397D-4350-B7C7-58A53D2D940D}"/>
              </a:ext>
            </a:extLst>
          </p:cNvPr>
          <p:cNvSpPr/>
          <p:nvPr/>
        </p:nvSpPr>
        <p:spPr>
          <a:xfrm>
            <a:off x="2847975" y="1695450"/>
            <a:ext cx="1171575" cy="1557338"/>
          </a:xfrm>
          <a:custGeom>
            <a:avLst/>
            <a:gdLst>
              <a:gd name="connsiteX0" fmla="*/ 592931 w 1171575"/>
              <a:gd name="connsiteY0" fmla="*/ 652463 h 1557338"/>
              <a:gd name="connsiteX1" fmla="*/ 433388 w 1171575"/>
              <a:gd name="connsiteY1" fmla="*/ 900113 h 1557338"/>
              <a:gd name="connsiteX2" fmla="*/ 295275 w 1171575"/>
              <a:gd name="connsiteY2" fmla="*/ 1104900 h 1557338"/>
              <a:gd name="connsiteX3" fmla="*/ 235744 w 1171575"/>
              <a:gd name="connsiteY3" fmla="*/ 1190625 h 1557338"/>
              <a:gd name="connsiteX4" fmla="*/ 188119 w 1171575"/>
              <a:gd name="connsiteY4" fmla="*/ 1254919 h 1557338"/>
              <a:gd name="connsiteX5" fmla="*/ 169069 w 1171575"/>
              <a:gd name="connsiteY5" fmla="*/ 1271588 h 1557338"/>
              <a:gd name="connsiteX6" fmla="*/ 128588 w 1171575"/>
              <a:gd name="connsiteY6" fmla="*/ 1300163 h 1557338"/>
              <a:gd name="connsiteX7" fmla="*/ 104775 w 1171575"/>
              <a:gd name="connsiteY7" fmla="*/ 1316831 h 1557338"/>
              <a:gd name="connsiteX8" fmla="*/ 61913 w 1171575"/>
              <a:gd name="connsiteY8" fmla="*/ 1366838 h 1557338"/>
              <a:gd name="connsiteX9" fmla="*/ 21431 w 1171575"/>
              <a:gd name="connsiteY9" fmla="*/ 1423988 h 1557338"/>
              <a:gd name="connsiteX10" fmla="*/ 0 w 1171575"/>
              <a:gd name="connsiteY10" fmla="*/ 1462088 h 1557338"/>
              <a:gd name="connsiteX11" fmla="*/ 166688 w 1171575"/>
              <a:gd name="connsiteY11" fmla="*/ 1557338 h 1557338"/>
              <a:gd name="connsiteX12" fmla="*/ 311944 w 1171575"/>
              <a:gd name="connsiteY12" fmla="*/ 1362075 h 1557338"/>
              <a:gd name="connsiteX13" fmla="*/ 447675 w 1171575"/>
              <a:gd name="connsiteY13" fmla="*/ 1176338 h 1557338"/>
              <a:gd name="connsiteX14" fmla="*/ 554831 w 1171575"/>
              <a:gd name="connsiteY14" fmla="*/ 1028700 h 1557338"/>
              <a:gd name="connsiteX15" fmla="*/ 621506 w 1171575"/>
              <a:gd name="connsiteY15" fmla="*/ 933450 h 1557338"/>
              <a:gd name="connsiteX16" fmla="*/ 688181 w 1171575"/>
              <a:gd name="connsiteY16" fmla="*/ 838200 h 1557338"/>
              <a:gd name="connsiteX17" fmla="*/ 738188 w 1171575"/>
              <a:gd name="connsiteY17" fmla="*/ 769144 h 1557338"/>
              <a:gd name="connsiteX18" fmla="*/ 804863 w 1171575"/>
              <a:gd name="connsiteY18" fmla="*/ 685800 h 1557338"/>
              <a:gd name="connsiteX19" fmla="*/ 866775 w 1171575"/>
              <a:gd name="connsiteY19" fmla="*/ 616744 h 1557338"/>
              <a:gd name="connsiteX20" fmla="*/ 923925 w 1171575"/>
              <a:gd name="connsiteY20" fmla="*/ 557213 h 1557338"/>
              <a:gd name="connsiteX21" fmla="*/ 978694 w 1171575"/>
              <a:gd name="connsiteY21" fmla="*/ 507206 h 1557338"/>
              <a:gd name="connsiteX22" fmla="*/ 1016794 w 1171575"/>
              <a:gd name="connsiteY22" fmla="*/ 476250 h 1557338"/>
              <a:gd name="connsiteX23" fmla="*/ 1059656 w 1171575"/>
              <a:gd name="connsiteY23" fmla="*/ 447675 h 1557338"/>
              <a:gd name="connsiteX24" fmla="*/ 1104900 w 1171575"/>
              <a:gd name="connsiteY24" fmla="*/ 421481 h 1557338"/>
              <a:gd name="connsiteX25" fmla="*/ 1143000 w 1171575"/>
              <a:gd name="connsiteY25" fmla="*/ 395288 h 1557338"/>
              <a:gd name="connsiteX26" fmla="*/ 1166813 w 1171575"/>
              <a:gd name="connsiteY26" fmla="*/ 366713 h 1557338"/>
              <a:gd name="connsiteX27" fmla="*/ 1171575 w 1171575"/>
              <a:gd name="connsiteY27" fmla="*/ 350044 h 1557338"/>
              <a:gd name="connsiteX28" fmla="*/ 1171575 w 1171575"/>
              <a:gd name="connsiteY28" fmla="*/ 330994 h 1557338"/>
              <a:gd name="connsiteX29" fmla="*/ 1166813 w 1171575"/>
              <a:gd name="connsiteY29" fmla="*/ 311944 h 1557338"/>
              <a:gd name="connsiteX30" fmla="*/ 1154906 w 1171575"/>
              <a:gd name="connsiteY30" fmla="*/ 295275 h 1557338"/>
              <a:gd name="connsiteX31" fmla="*/ 1128713 w 1171575"/>
              <a:gd name="connsiteY31" fmla="*/ 266700 h 1557338"/>
              <a:gd name="connsiteX32" fmla="*/ 1078706 w 1171575"/>
              <a:gd name="connsiteY32" fmla="*/ 207169 h 1557338"/>
              <a:gd name="connsiteX33" fmla="*/ 1028700 w 1171575"/>
              <a:gd name="connsiteY33" fmla="*/ 157163 h 1557338"/>
              <a:gd name="connsiteX34" fmla="*/ 990600 w 1171575"/>
              <a:gd name="connsiteY34" fmla="*/ 121444 h 1557338"/>
              <a:gd name="connsiteX35" fmla="*/ 950119 w 1171575"/>
              <a:gd name="connsiteY35" fmla="*/ 90488 h 1557338"/>
              <a:gd name="connsiteX36" fmla="*/ 914400 w 1171575"/>
              <a:gd name="connsiteY36" fmla="*/ 64294 h 1557338"/>
              <a:gd name="connsiteX37" fmla="*/ 876300 w 1171575"/>
              <a:gd name="connsiteY37" fmla="*/ 42863 h 1557338"/>
              <a:gd name="connsiteX38" fmla="*/ 840581 w 1171575"/>
              <a:gd name="connsiteY38" fmla="*/ 30956 h 1557338"/>
              <a:gd name="connsiteX39" fmla="*/ 809625 w 1171575"/>
              <a:gd name="connsiteY39" fmla="*/ 21431 h 1557338"/>
              <a:gd name="connsiteX40" fmla="*/ 771525 w 1171575"/>
              <a:gd name="connsiteY40" fmla="*/ 16669 h 1557338"/>
              <a:gd name="connsiteX41" fmla="*/ 747713 w 1171575"/>
              <a:gd name="connsiteY41" fmla="*/ 9525 h 1557338"/>
              <a:gd name="connsiteX42" fmla="*/ 714375 w 1171575"/>
              <a:gd name="connsiteY42" fmla="*/ 0 h 1557338"/>
              <a:gd name="connsiteX43" fmla="*/ 697706 w 1171575"/>
              <a:gd name="connsiteY43" fmla="*/ 0 h 1557338"/>
              <a:gd name="connsiteX44" fmla="*/ 683419 w 1171575"/>
              <a:gd name="connsiteY44" fmla="*/ 4763 h 1557338"/>
              <a:gd name="connsiteX45" fmla="*/ 678656 w 1171575"/>
              <a:gd name="connsiteY45" fmla="*/ 11906 h 1557338"/>
              <a:gd name="connsiteX46" fmla="*/ 681038 w 1171575"/>
              <a:gd name="connsiteY46" fmla="*/ 33338 h 1557338"/>
              <a:gd name="connsiteX47" fmla="*/ 688181 w 1171575"/>
              <a:gd name="connsiteY47" fmla="*/ 52388 h 1557338"/>
              <a:gd name="connsiteX48" fmla="*/ 709613 w 1171575"/>
              <a:gd name="connsiteY48" fmla="*/ 78581 h 1557338"/>
              <a:gd name="connsiteX49" fmla="*/ 738188 w 1171575"/>
              <a:gd name="connsiteY49" fmla="*/ 114300 h 1557338"/>
              <a:gd name="connsiteX50" fmla="*/ 759619 w 1171575"/>
              <a:gd name="connsiteY50" fmla="*/ 154781 h 1557338"/>
              <a:gd name="connsiteX51" fmla="*/ 773906 w 1171575"/>
              <a:gd name="connsiteY51" fmla="*/ 190500 h 1557338"/>
              <a:gd name="connsiteX52" fmla="*/ 778669 w 1171575"/>
              <a:gd name="connsiteY52" fmla="*/ 219075 h 1557338"/>
              <a:gd name="connsiteX53" fmla="*/ 778669 w 1171575"/>
              <a:gd name="connsiteY53" fmla="*/ 264319 h 1557338"/>
              <a:gd name="connsiteX54" fmla="*/ 766763 w 1171575"/>
              <a:gd name="connsiteY54" fmla="*/ 314325 h 1557338"/>
              <a:gd name="connsiteX55" fmla="*/ 740569 w 1171575"/>
              <a:gd name="connsiteY55" fmla="*/ 383381 h 1557338"/>
              <a:gd name="connsiteX56" fmla="*/ 707231 w 1171575"/>
              <a:gd name="connsiteY56" fmla="*/ 457200 h 1557338"/>
              <a:gd name="connsiteX57" fmla="*/ 652463 w 1171575"/>
              <a:gd name="connsiteY57" fmla="*/ 557213 h 1557338"/>
              <a:gd name="connsiteX58" fmla="*/ 592931 w 1171575"/>
              <a:gd name="connsiteY58" fmla="*/ 652463 h 1557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171575" h="1557338">
                <a:moveTo>
                  <a:pt x="592931" y="652463"/>
                </a:moveTo>
                <a:lnTo>
                  <a:pt x="433388" y="900113"/>
                </a:lnTo>
                <a:lnTo>
                  <a:pt x="295275" y="1104900"/>
                </a:lnTo>
                <a:lnTo>
                  <a:pt x="235744" y="1190625"/>
                </a:lnTo>
                <a:lnTo>
                  <a:pt x="188119" y="1254919"/>
                </a:lnTo>
                <a:lnTo>
                  <a:pt x="169069" y="1271588"/>
                </a:lnTo>
                <a:lnTo>
                  <a:pt x="128588" y="1300163"/>
                </a:lnTo>
                <a:lnTo>
                  <a:pt x="104775" y="1316831"/>
                </a:lnTo>
                <a:lnTo>
                  <a:pt x="61913" y="1366838"/>
                </a:lnTo>
                <a:lnTo>
                  <a:pt x="21431" y="1423988"/>
                </a:lnTo>
                <a:lnTo>
                  <a:pt x="0" y="1462088"/>
                </a:lnTo>
                <a:lnTo>
                  <a:pt x="166688" y="1557338"/>
                </a:lnTo>
                <a:lnTo>
                  <a:pt x="311944" y="1362075"/>
                </a:lnTo>
                <a:lnTo>
                  <a:pt x="447675" y="1176338"/>
                </a:lnTo>
                <a:lnTo>
                  <a:pt x="554831" y="1028700"/>
                </a:lnTo>
                <a:lnTo>
                  <a:pt x="621506" y="933450"/>
                </a:lnTo>
                <a:lnTo>
                  <a:pt x="688181" y="838200"/>
                </a:lnTo>
                <a:lnTo>
                  <a:pt x="738188" y="769144"/>
                </a:lnTo>
                <a:lnTo>
                  <a:pt x="804863" y="685800"/>
                </a:lnTo>
                <a:lnTo>
                  <a:pt x="866775" y="616744"/>
                </a:lnTo>
                <a:lnTo>
                  <a:pt x="923925" y="557213"/>
                </a:lnTo>
                <a:lnTo>
                  <a:pt x="978694" y="507206"/>
                </a:lnTo>
                <a:lnTo>
                  <a:pt x="1016794" y="476250"/>
                </a:lnTo>
                <a:lnTo>
                  <a:pt x="1059656" y="447675"/>
                </a:lnTo>
                <a:lnTo>
                  <a:pt x="1104900" y="421481"/>
                </a:lnTo>
                <a:lnTo>
                  <a:pt x="1143000" y="395288"/>
                </a:lnTo>
                <a:lnTo>
                  <a:pt x="1166813" y="366713"/>
                </a:lnTo>
                <a:lnTo>
                  <a:pt x="1171575" y="350044"/>
                </a:lnTo>
                <a:lnTo>
                  <a:pt x="1171575" y="330994"/>
                </a:lnTo>
                <a:lnTo>
                  <a:pt x="1166813" y="311944"/>
                </a:lnTo>
                <a:lnTo>
                  <a:pt x="1154906" y="295275"/>
                </a:lnTo>
                <a:lnTo>
                  <a:pt x="1128713" y="266700"/>
                </a:lnTo>
                <a:lnTo>
                  <a:pt x="1078706" y="207169"/>
                </a:lnTo>
                <a:lnTo>
                  <a:pt x="1028700" y="157163"/>
                </a:lnTo>
                <a:lnTo>
                  <a:pt x="990600" y="121444"/>
                </a:lnTo>
                <a:lnTo>
                  <a:pt x="950119" y="90488"/>
                </a:lnTo>
                <a:lnTo>
                  <a:pt x="914400" y="64294"/>
                </a:lnTo>
                <a:lnTo>
                  <a:pt x="876300" y="42863"/>
                </a:lnTo>
                <a:lnTo>
                  <a:pt x="840581" y="30956"/>
                </a:lnTo>
                <a:lnTo>
                  <a:pt x="809625" y="21431"/>
                </a:lnTo>
                <a:lnTo>
                  <a:pt x="771525" y="16669"/>
                </a:lnTo>
                <a:lnTo>
                  <a:pt x="747713" y="9525"/>
                </a:lnTo>
                <a:lnTo>
                  <a:pt x="714375" y="0"/>
                </a:lnTo>
                <a:lnTo>
                  <a:pt x="697706" y="0"/>
                </a:lnTo>
                <a:lnTo>
                  <a:pt x="683419" y="4763"/>
                </a:lnTo>
                <a:lnTo>
                  <a:pt x="678656" y="11906"/>
                </a:lnTo>
                <a:lnTo>
                  <a:pt x="681038" y="33338"/>
                </a:lnTo>
                <a:lnTo>
                  <a:pt x="688181" y="52388"/>
                </a:lnTo>
                <a:lnTo>
                  <a:pt x="709613" y="78581"/>
                </a:lnTo>
                <a:lnTo>
                  <a:pt x="738188" y="114300"/>
                </a:lnTo>
                <a:lnTo>
                  <a:pt x="759619" y="154781"/>
                </a:lnTo>
                <a:lnTo>
                  <a:pt x="773906" y="190500"/>
                </a:lnTo>
                <a:lnTo>
                  <a:pt x="778669" y="219075"/>
                </a:lnTo>
                <a:lnTo>
                  <a:pt x="778669" y="264319"/>
                </a:lnTo>
                <a:lnTo>
                  <a:pt x="766763" y="314325"/>
                </a:lnTo>
                <a:lnTo>
                  <a:pt x="740569" y="383381"/>
                </a:lnTo>
                <a:lnTo>
                  <a:pt x="707231" y="457200"/>
                </a:lnTo>
                <a:lnTo>
                  <a:pt x="652463" y="557213"/>
                </a:lnTo>
                <a:lnTo>
                  <a:pt x="592931" y="652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CA09557E-2BAF-4CC4-BB09-A23FF5E252BA}"/>
              </a:ext>
            </a:extLst>
          </p:cNvPr>
          <p:cNvSpPr/>
          <p:nvPr/>
        </p:nvSpPr>
        <p:spPr>
          <a:xfrm>
            <a:off x="2824163" y="3017838"/>
            <a:ext cx="904875" cy="882650"/>
          </a:xfrm>
          <a:custGeom>
            <a:avLst/>
            <a:gdLst>
              <a:gd name="connsiteX0" fmla="*/ 676275 w 904875"/>
              <a:gd name="connsiteY0" fmla="*/ 495300 h 883444"/>
              <a:gd name="connsiteX1" fmla="*/ 490537 w 904875"/>
              <a:gd name="connsiteY1" fmla="*/ 302419 h 883444"/>
              <a:gd name="connsiteX2" fmla="*/ 342900 w 904875"/>
              <a:gd name="connsiteY2" fmla="*/ 152400 h 883444"/>
              <a:gd name="connsiteX3" fmla="*/ 269081 w 904875"/>
              <a:gd name="connsiteY3" fmla="*/ 76200 h 883444"/>
              <a:gd name="connsiteX4" fmla="*/ 128587 w 904875"/>
              <a:gd name="connsiteY4" fmla="*/ 0 h 883444"/>
              <a:gd name="connsiteX5" fmla="*/ 64293 w 904875"/>
              <a:gd name="connsiteY5" fmla="*/ 78581 h 883444"/>
              <a:gd name="connsiteX6" fmla="*/ 19050 w 904875"/>
              <a:gd name="connsiteY6" fmla="*/ 150019 h 883444"/>
              <a:gd name="connsiteX7" fmla="*/ 4762 w 904875"/>
              <a:gd name="connsiteY7" fmla="*/ 183356 h 883444"/>
              <a:gd name="connsiteX8" fmla="*/ 0 w 904875"/>
              <a:gd name="connsiteY8" fmla="*/ 209550 h 883444"/>
              <a:gd name="connsiteX9" fmla="*/ 4762 w 904875"/>
              <a:gd name="connsiteY9" fmla="*/ 240506 h 883444"/>
              <a:gd name="connsiteX10" fmla="*/ 11906 w 904875"/>
              <a:gd name="connsiteY10" fmla="*/ 259556 h 883444"/>
              <a:gd name="connsiteX11" fmla="*/ 26193 w 904875"/>
              <a:gd name="connsiteY11" fmla="*/ 278606 h 883444"/>
              <a:gd name="connsiteX12" fmla="*/ 35718 w 904875"/>
              <a:gd name="connsiteY12" fmla="*/ 288131 h 883444"/>
              <a:gd name="connsiteX13" fmla="*/ 52387 w 904875"/>
              <a:gd name="connsiteY13" fmla="*/ 297656 h 883444"/>
              <a:gd name="connsiteX14" fmla="*/ 76200 w 904875"/>
              <a:gd name="connsiteY14" fmla="*/ 309562 h 883444"/>
              <a:gd name="connsiteX15" fmla="*/ 119062 w 904875"/>
              <a:gd name="connsiteY15" fmla="*/ 321469 h 883444"/>
              <a:gd name="connsiteX16" fmla="*/ 145256 w 904875"/>
              <a:gd name="connsiteY16" fmla="*/ 330994 h 883444"/>
              <a:gd name="connsiteX17" fmla="*/ 271462 w 904875"/>
              <a:gd name="connsiteY17" fmla="*/ 411956 h 883444"/>
              <a:gd name="connsiteX18" fmla="*/ 426243 w 904875"/>
              <a:gd name="connsiteY18" fmla="*/ 528637 h 883444"/>
              <a:gd name="connsiteX19" fmla="*/ 523875 w 904875"/>
              <a:gd name="connsiteY19" fmla="*/ 607219 h 883444"/>
              <a:gd name="connsiteX20" fmla="*/ 604837 w 904875"/>
              <a:gd name="connsiteY20" fmla="*/ 681037 h 883444"/>
              <a:gd name="connsiteX21" fmla="*/ 692943 w 904875"/>
              <a:gd name="connsiteY21" fmla="*/ 766762 h 883444"/>
              <a:gd name="connsiteX22" fmla="*/ 809625 w 904875"/>
              <a:gd name="connsiteY22" fmla="*/ 883444 h 883444"/>
              <a:gd name="connsiteX23" fmla="*/ 904875 w 904875"/>
              <a:gd name="connsiteY23" fmla="*/ 752475 h 883444"/>
              <a:gd name="connsiteX24" fmla="*/ 802481 w 904875"/>
              <a:gd name="connsiteY24" fmla="*/ 631031 h 883444"/>
              <a:gd name="connsiteX25" fmla="*/ 676275 w 904875"/>
              <a:gd name="connsiteY25" fmla="*/ 495300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04875" h="883444">
                <a:moveTo>
                  <a:pt x="676275" y="495300"/>
                </a:moveTo>
                <a:lnTo>
                  <a:pt x="490537" y="302419"/>
                </a:lnTo>
                <a:lnTo>
                  <a:pt x="342900" y="152400"/>
                </a:lnTo>
                <a:lnTo>
                  <a:pt x="269081" y="76200"/>
                </a:lnTo>
                <a:lnTo>
                  <a:pt x="128587" y="0"/>
                </a:lnTo>
                <a:lnTo>
                  <a:pt x="64293" y="78581"/>
                </a:lnTo>
                <a:lnTo>
                  <a:pt x="19050" y="150019"/>
                </a:lnTo>
                <a:lnTo>
                  <a:pt x="4762" y="183356"/>
                </a:lnTo>
                <a:lnTo>
                  <a:pt x="0" y="209550"/>
                </a:lnTo>
                <a:lnTo>
                  <a:pt x="4762" y="240506"/>
                </a:lnTo>
                <a:lnTo>
                  <a:pt x="11906" y="259556"/>
                </a:lnTo>
                <a:lnTo>
                  <a:pt x="26193" y="278606"/>
                </a:lnTo>
                <a:lnTo>
                  <a:pt x="35718" y="288131"/>
                </a:lnTo>
                <a:lnTo>
                  <a:pt x="52387" y="297656"/>
                </a:lnTo>
                <a:lnTo>
                  <a:pt x="76200" y="309562"/>
                </a:lnTo>
                <a:lnTo>
                  <a:pt x="119062" y="321469"/>
                </a:lnTo>
                <a:lnTo>
                  <a:pt x="145256" y="330994"/>
                </a:lnTo>
                <a:lnTo>
                  <a:pt x="271462" y="411956"/>
                </a:lnTo>
                <a:lnTo>
                  <a:pt x="426243" y="528637"/>
                </a:lnTo>
                <a:lnTo>
                  <a:pt x="523875" y="607219"/>
                </a:lnTo>
                <a:lnTo>
                  <a:pt x="604837" y="681037"/>
                </a:lnTo>
                <a:lnTo>
                  <a:pt x="692943" y="766762"/>
                </a:lnTo>
                <a:lnTo>
                  <a:pt x="809625" y="883444"/>
                </a:lnTo>
                <a:lnTo>
                  <a:pt x="904875" y="752475"/>
                </a:lnTo>
                <a:lnTo>
                  <a:pt x="802481" y="631031"/>
                </a:lnTo>
                <a:lnTo>
                  <a:pt x="676275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C4C3633-C3B7-454E-8169-356D40490294}"/>
              </a:ext>
            </a:extLst>
          </p:cNvPr>
          <p:cNvSpPr/>
          <p:nvPr/>
        </p:nvSpPr>
        <p:spPr>
          <a:xfrm>
            <a:off x="2886075" y="2233613"/>
            <a:ext cx="1804988" cy="2613025"/>
          </a:xfrm>
          <a:custGeom>
            <a:avLst/>
            <a:gdLst>
              <a:gd name="connsiteX0" fmla="*/ 1006180 w 1805005"/>
              <a:gd name="connsiteY0" fmla="*/ 1046971 h 2614028"/>
              <a:gd name="connsiteX1" fmla="*/ 890605 w 1805005"/>
              <a:gd name="connsiteY1" fmla="*/ 1237329 h 2614028"/>
              <a:gd name="connsiteX2" fmla="*/ 741038 w 1805005"/>
              <a:gd name="connsiteY2" fmla="*/ 1482075 h 2614028"/>
              <a:gd name="connsiteX3" fmla="*/ 601668 w 1805005"/>
              <a:gd name="connsiteY3" fmla="*/ 1716624 h 2614028"/>
              <a:gd name="connsiteX4" fmla="*/ 363720 w 1805005"/>
              <a:gd name="connsiteY4" fmla="*/ 2076945 h 2614028"/>
              <a:gd name="connsiteX5" fmla="*/ 173362 w 1805005"/>
              <a:gd name="connsiteY5" fmla="*/ 2359084 h 2614028"/>
              <a:gd name="connsiteX6" fmla="*/ 0 w 1805005"/>
              <a:gd name="connsiteY6" fmla="*/ 2614028 h 2614028"/>
              <a:gd name="connsiteX7" fmla="*/ 197157 w 1805005"/>
              <a:gd name="connsiteY7" fmla="*/ 2600431 h 2614028"/>
              <a:gd name="connsiteX8" fmla="*/ 329728 w 1805005"/>
              <a:gd name="connsiteY8" fmla="*/ 2403274 h 2614028"/>
              <a:gd name="connsiteX9" fmla="*/ 520086 w 1805005"/>
              <a:gd name="connsiteY9" fmla="*/ 2138132 h 2614028"/>
              <a:gd name="connsiteX10" fmla="*/ 632261 w 1805005"/>
              <a:gd name="connsiteY10" fmla="*/ 1981766 h 2614028"/>
              <a:gd name="connsiteX11" fmla="*/ 894004 w 1805005"/>
              <a:gd name="connsiteY11" fmla="*/ 1618046 h 2614028"/>
              <a:gd name="connsiteX12" fmla="*/ 1060568 w 1805005"/>
              <a:gd name="connsiteY12" fmla="*/ 1390295 h 2614028"/>
              <a:gd name="connsiteX13" fmla="*/ 1148948 w 1805005"/>
              <a:gd name="connsiteY13" fmla="*/ 1264523 h 2614028"/>
              <a:gd name="connsiteX14" fmla="*/ 1254325 w 1805005"/>
              <a:gd name="connsiteY14" fmla="*/ 1121754 h 2614028"/>
              <a:gd name="connsiteX15" fmla="*/ 1335908 w 1805005"/>
              <a:gd name="connsiteY15" fmla="*/ 1009579 h 2614028"/>
              <a:gd name="connsiteX16" fmla="*/ 1468479 w 1805005"/>
              <a:gd name="connsiteY16" fmla="*/ 826019 h 2614028"/>
              <a:gd name="connsiteX17" fmla="*/ 1624844 w 1805005"/>
              <a:gd name="connsiteY17" fmla="*/ 618664 h 2614028"/>
              <a:gd name="connsiteX18" fmla="*/ 1716624 w 1805005"/>
              <a:gd name="connsiteY18" fmla="*/ 492892 h 2614028"/>
              <a:gd name="connsiteX19" fmla="*/ 1733621 w 1805005"/>
              <a:gd name="connsiteY19" fmla="*/ 475895 h 2614028"/>
              <a:gd name="connsiteX20" fmla="*/ 1767613 w 1805005"/>
              <a:gd name="connsiteY20" fmla="*/ 455500 h 2614028"/>
              <a:gd name="connsiteX21" fmla="*/ 1791408 w 1805005"/>
              <a:gd name="connsiteY21" fmla="*/ 428306 h 2614028"/>
              <a:gd name="connsiteX22" fmla="*/ 1801606 w 1805005"/>
              <a:gd name="connsiteY22" fmla="*/ 404511 h 2614028"/>
              <a:gd name="connsiteX23" fmla="*/ 1805005 w 1805005"/>
              <a:gd name="connsiteY23" fmla="*/ 384116 h 2614028"/>
              <a:gd name="connsiteX24" fmla="*/ 1805005 w 1805005"/>
              <a:gd name="connsiteY24" fmla="*/ 373918 h 2614028"/>
              <a:gd name="connsiteX25" fmla="*/ 1791408 w 1805005"/>
              <a:gd name="connsiteY25" fmla="*/ 343324 h 2614028"/>
              <a:gd name="connsiteX26" fmla="*/ 1757415 w 1805005"/>
              <a:gd name="connsiteY26" fmla="*/ 275339 h 2614028"/>
              <a:gd name="connsiteX27" fmla="*/ 1730221 w 1805005"/>
              <a:gd name="connsiteY27" fmla="*/ 227750 h 2614028"/>
              <a:gd name="connsiteX28" fmla="*/ 1696229 w 1805005"/>
              <a:gd name="connsiteY28" fmla="*/ 180160 h 2614028"/>
              <a:gd name="connsiteX29" fmla="*/ 1665635 w 1805005"/>
              <a:gd name="connsiteY29" fmla="*/ 152966 h 2614028"/>
              <a:gd name="connsiteX30" fmla="*/ 1641841 w 1805005"/>
              <a:gd name="connsiteY30" fmla="*/ 132571 h 2614028"/>
              <a:gd name="connsiteX31" fmla="*/ 1607848 w 1805005"/>
              <a:gd name="connsiteY31" fmla="*/ 112175 h 2614028"/>
              <a:gd name="connsiteX32" fmla="*/ 1546661 w 1805005"/>
              <a:gd name="connsiteY32" fmla="*/ 84981 h 2614028"/>
              <a:gd name="connsiteX33" fmla="*/ 1441285 w 1805005"/>
              <a:gd name="connsiteY33" fmla="*/ 37391 h 2614028"/>
              <a:gd name="connsiteX34" fmla="*/ 1386896 w 1805005"/>
              <a:gd name="connsiteY34" fmla="*/ 13597 h 2614028"/>
              <a:gd name="connsiteX35" fmla="*/ 1359702 w 1805005"/>
              <a:gd name="connsiteY35" fmla="*/ 3399 h 2614028"/>
              <a:gd name="connsiteX36" fmla="*/ 1339307 w 1805005"/>
              <a:gd name="connsiteY36" fmla="*/ 0 h 2614028"/>
              <a:gd name="connsiteX37" fmla="*/ 1332508 w 1805005"/>
              <a:gd name="connsiteY37" fmla="*/ 10197 h 2614028"/>
              <a:gd name="connsiteX38" fmla="*/ 1335908 w 1805005"/>
              <a:gd name="connsiteY38" fmla="*/ 30593 h 2614028"/>
              <a:gd name="connsiteX39" fmla="*/ 1346105 w 1805005"/>
              <a:gd name="connsiteY39" fmla="*/ 54388 h 2614028"/>
              <a:gd name="connsiteX40" fmla="*/ 1359702 w 1805005"/>
              <a:gd name="connsiteY40" fmla="*/ 67985 h 2614028"/>
              <a:gd name="connsiteX41" fmla="*/ 1383497 w 1805005"/>
              <a:gd name="connsiteY41" fmla="*/ 84981 h 2614028"/>
              <a:gd name="connsiteX42" fmla="*/ 1403893 w 1805005"/>
              <a:gd name="connsiteY42" fmla="*/ 105376 h 2614028"/>
              <a:gd name="connsiteX43" fmla="*/ 1417490 w 1805005"/>
              <a:gd name="connsiteY43" fmla="*/ 125772 h 2614028"/>
              <a:gd name="connsiteX44" fmla="*/ 1431087 w 1805005"/>
              <a:gd name="connsiteY44" fmla="*/ 156365 h 2614028"/>
              <a:gd name="connsiteX45" fmla="*/ 1441285 w 1805005"/>
              <a:gd name="connsiteY45" fmla="*/ 186959 h 2614028"/>
              <a:gd name="connsiteX46" fmla="*/ 1444684 w 1805005"/>
              <a:gd name="connsiteY46" fmla="*/ 214153 h 2614028"/>
              <a:gd name="connsiteX47" fmla="*/ 1444684 w 1805005"/>
              <a:gd name="connsiteY47" fmla="*/ 251545 h 2614028"/>
              <a:gd name="connsiteX48" fmla="*/ 1431087 w 1805005"/>
              <a:gd name="connsiteY48" fmla="*/ 292336 h 2614028"/>
              <a:gd name="connsiteX49" fmla="*/ 1291717 w 1805005"/>
              <a:gd name="connsiteY49" fmla="*/ 557478 h 2614028"/>
              <a:gd name="connsiteX50" fmla="*/ 1036773 w 1805005"/>
              <a:gd name="connsiteY50" fmla="*/ 1002780 h 2614028"/>
              <a:gd name="connsiteX51" fmla="*/ 1006180 w 1805005"/>
              <a:gd name="connsiteY51" fmla="*/ 1046971 h 2614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05005" h="2614028">
                <a:moveTo>
                  <a:pt x="1006180" y="1046971"/>
                </a:moveTo>
                <a:lnTo>
                  <a:pt x="890605" y="1237329"/>
                </a:lnTo>
                <a:lnTo>
                  <a:pt x="741038" y="1482075"/>
                </a:lnTo>
                <a:lnTo>
                  <a:pt x="601668" y="1716624"/>
                </a:lnTo>
                <a:lnTo>
                  <a:pt x="363720" y="2076945"/>
                </a:lnTo>
                <a:lnTo>
                  <a:pt x="173362" y="2359084"/>
                </a:lnTo>
                <a:lnTo>
                  <a:pt x="0" y="2614028"/>
                </a:lnTo>
                <a:lnTo>
                  <a:pt x="197157" y="2600431"/>
                </a:lnTo>
                <a:lnTo>
                  <a:pt x="329728" y="2403274"/>
                </a:lnTo>
                <a:lnTo>
                  <a:pt x="520086" y="2138132"/>
                </a:lnTo>
                <a:lnTo>
                  <a:pt x="632261" y="1981766"/>
                </a:lnTo>
                <a:lnTo>
                  <a:pt x="894004" y="1618046"/>
                </a:lnTo>
                <a:lnTo>
                  <a:pt x="1060568" y="1390295"/>
                </a:lnTo>
                <a:lnTo>
                  <a:pt x="1148948" y="1264523"/>
                </a:lnTo>
                <a:lnTo>
                  <a:pt x="1254325" y="1121754"/>
                </a:lnTo>
                <a:lnTo>
                  <a:pt x="1335908" y="1009579"/>
                </a:lnTo>
                <a:lnTo>
                  <a:pt x="1468479" y="826019"/>
                </a:lnTo>
                <a:lnTo>
                  <a:pt x="1624844" y="618664"/>
                </a:lnTo>
                <a:lnTo>
                  <a:pt x="1716624" y="492892"/>
                </a:lnTo>
                <a:lnTo>
                  <a:pt x="1733621" y="475895"/>
                </a:lnTo>
                <a:lnTo>
                  <a:pt x="1767613" y="455500"/>
                </a:lnTo>
                <a:lnTo>
                  <a:pt x="1791408" y="428306"/>
                </a:lnTo>
                <a:lnTo>
                  <a:pt x="1801606" y="404511"/>
                </a:lnTo>
                <a:lnTo>
                  <a:pt x="1805005" y="384116"/>
                </a:lnTo>
                <a:lnTo>
                  <a:pt x="1805005" y="373918"/>
                </a:lnTo>
                <a:lnTo>
                  <a:pt x="1791408" y="343324"/>
                </a:lnTo>
                <a:lnTo>
                  <a:pt x="1757415" y="275339"/>
                </a:lnTo>
                <a:lnTo>
                  <a:pt x="1730221" y="227750"/>
                </a:lnTo>
                <a:lnTo>
                  <a:pt x="1696229" y="180160"/>
                </a:lnTo>
                <a:lnTo>
                  <a:pt x="1665635" y="152966"/>
                </a:lnTo>
                <a:lnTo>
                  <a:pt x="1641841" y="132571"/>
                </a:lnTo>
                <a:lnTo>
                  <a:pt x="1607848" y="112175"/>
                </a:lnTo>
                <a:lnTo>
                  <a:pt x="1546661" y="84981"/>
                </a:lnTo>
                <a:lnTo>
                  <a:pt x="1441285" y="37391"/>
                </a:lnTo>
                <a:lnTo>
                  <a:pt x="1386896" y="13597"/>
                </a:lnTo>
                <a:lnTo>
                  <a:pt x="1359702" y="3399"/>
                </a:lnTo>
                <a:lnTo>
                  <a:pt x="1339307" y="0"/>
                </a:lnTo>
                <a:lnTo>
                  <a:pt x="1332508" y="10197"/>
                </a:lnTo>
                <a:lnTo>
                  <a:pt x="1335908" y="30593"/>
                </a:lnTo>
                <a:lnTo>
                  <a:pt x="1346105" y="54388"/>
                </a:lnTo>
                <a:lnTo>
                  <a:pt x="1359702" y="67985"/>
                </a:lnTo>
                <a:lnTo>
                  <a:pt x="1383497" y="84981"/>
                </a:lnTo>
                <a:lnTo>
                  <a:pt x="1403893" y="105376"/>
                </a:lnTo>
                <a:lnTo>
                  <a:pt x="1417490" y="125772"/>
                </a:lnTo>
                <a:lnTo>
                  <a:pt x="1431087" y="156365"/>
                </a:lnTo>
                <a:lnTo>
                  <a:pt x="1441285" y="186959"/>
                </a:lnTo>
                <a:lnTo>
                  <a:pt x="1444684" y="214153"/>
                </a:lnTo>
                <a:lnTo>
                  <a:pt x="1444684" y="251545"/>
                </a:lnTo>
                <a:lnTo>
                  <a:pt x="1431087" y="292336"/>
                </a:lnTo>
                <a:lnTo>
                  <a:pt x="1291717" y="557478"/>
                </a:lnTo>
                <a:lnTo>
                  <a:pt x="1036773" y="1002780"/>
                </a:lnTo>
                <a:lnTo>
                  <a:pt x="1006180" y="104697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C0FB583A-42E3-4C2B-9C3D-692E62AA35C8}"/>
              </a:ext>
            </a:extLst>
          </p:cNvPr>
          <p:cNvSpPr/>
          <p:nvPr/>
        </p:nvSpPr>
        <p:spPr>
          <a:xfrm>
            <a:off x="2751138" y="4275138"/>
            <a:ext cx="1762125" cy="844550"/>
          </a:xfrm>
          <a:custGeom>
            <a:avLst/>
            <a:gdLst>
              <a:gd name="connsiteX0" fmla="*/ 1140619 w 1762125"/>
              <a:gd name="connsiteY0" fmla="*/ 214312 h 845344"/>
              <a:gd name="connsiteX1" fmla="*/ 702469 w 1762125"/>
              <a:gd name="connsiteY1" fmla="*/ 366712 h 845344"/>
              <a:gd name="connsiteX2" fmla="*/ 366712 w 1762125"/>
              <a:gd name="connsiteY2" fmla="*/ 478631 h 845344"/>
              <a:gd name="connsiteX3" fmla="*/ 202406 w 1762125"/>
              <a:gd name="connsiteY3" fmla="*/ 492919 h 845344"/>
              <a:gd name="connsiteX4" fmla="*/ 107156 w 1762125"/>
              <a:gd name="connsiteY4" fmla="*/ 492919 h 845344"/>
              <a:gd name="connsiteX5" fmla="*/ 38100 w 1762125"/>
              <a:gd name="connsiteY5" fmla="*/ 495300 h 845344"/>
              <a:gd name="connsiteX6" fmla="*/ 19050 w 1762125"/>
              <a:gd name="connsiteY6" fmla="*/ 502444 h 845344"/>
              <a:gd name="connsiteX7" fmla="*/ 9525 w 1762125"/>
              <a:gd name="connsiteY7" fmla="*/ 514350 h 845344"/>
              <a:gd name="connsiteX8" fmla="*/ 0 w 1762125"/>
              <a:gd name="connsiteY8" fmla="*/ 531019 h 845344"/>
              <a:gd name="connsiteX9" fmla="*/ 2381 w 1762125"/>
              <a:gd name="connsiteY9" fmla="*/ 564356 h 845344"/>
              <a:gd name="connsiteX10" fmla="*/ 9525 w 1762125"/>
              <a:gd name="connsiteY10" fmla="*/ 588169 h 845344"/>
              <a:gd name="connsiteX11" fmla="*/ 40481 w 1762125"/>
              <a:gd name="connsiteY11" fmla="*/ 631031 h 845344"/>
              <a:gd name="connsiteX12" fmla="*/ 90487 w 1762125"/>
              <a:gd name="connsiteY12" fmla="*/ 692944 h 845344"/>
              <a:gd name="connsiteX13" fmla="*/ 140494 w 1762125"/>
              <a:gd name="connsiteY13" fmla="*/ 745331 h 845344"/>
              <a:gd name="connsiteX14" fmla="*/ 183356 w 1762125"/>
              <a:gd name="connsiteY14" fmla="*/ 785812 h 845344"/>
              <a:gd name="connsiteX15" fmla="*/ 211931 w 1762125"/>
              <a:gd name="connsiteY15" fmla="*/ 814387 h 845344"/>
              <a:gd name="connsiteX16" fmla="*/ 238125 w 1762125"/>
              <a:gd name="connsiteY16" fmla="*/ 833437 h 845344"/>
              <a:gd name="connsiteX17" fmla="*/ 259556 w 1762125"/>
              <a:gd name="connsiteY17" fmla="*/ 842962 h 845344"/>
              <a:gd name="connsiteX18" fmla="*/ 280987 w 1762125"/>
              <a:gd name="connsiteY18" fmla="*/ 845344 h 845344"/>
              <a:gd name="connsiteX19" fmla="*/ 319087 w 1762125"/>
              <a:gd name="connsiteY19" fmla="*/ 838200 h 845344"/>
              <a:gd name="connsiteX20" fmla="*/ 354806 w 1762125"/>
              <a:gd name="connsiteY20" fmla="*/ 814387 h 845344"/>
              <a:gd name="connsiteX21" fmla="*/ 390525 w 1762125"/>
              <a:gd name="connsiteY21" fmla="*/ 785812 h 845344"/>
              <a:gd name="connsiteX22" fmla="*/ 435769 w 1762125"/>
              <a:gd name="connsiteY22" fmla="*/ 752475 h 845344"/>
              <a:gd name="connsiteX23" fmla="*/ 676275 w 1762125"/>
              <a:gd name="connsiteY23" fmla="*/ 614362 h 845344"/>
              <a:gd name="connsiteX24" fmla="*/ 1083469 w 1762125"/>
              <a:gd name="connsiteY24" fmla="*/ 414337 h 845344"/>
              <a:gd name="connsiteX25" fmla="*/ 1433512 w 1762125"/>
              <a:gd name="connsiteY25" fmla="*/ 238125 h 845344"/>
              <a:gd name="connsiteX26" fmla="*/ 1762125 w 1762125"/>
              <a:gd name="connsiteY26" fmla="*/ 76200 h 845344"/>
              <a:gd name="connsiteX27" fmla="*/ 1724025 w 1762125"/>
              <a:gd name="connsiteY27" fmla="*/ 0 h 845344"/>
              <a:gd name="connsiteX28" fmla="*/ 1502569 w 1762125"/>
              <a:gd name="connsiteY28" fmla="*/ 83344 h 845344"/>
              <a:gd name="connsiteX29" fmla="*/ 1140619 w 1762125"/>
              <a:gd name="connsiteY29" fmla="*/ 214312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62125" h="845344">
                <a:moveTo>
                  <a:pt x="1140619" y="214312"/>
                </a:moveTo>
                <a:lnTo>
                  <a:pt x="702469" y="366712"/>
                </a:lnTo>
                <a:lnTo>
                  <a:pt x="366712" y="478631"/>
                </a:lnTo>
                <a:lnTo>
                  <a:pt x="202406" y="492919"/>
                </a:lnTo>
                <a:lnTo>
                  <a:pt x="107156" y="492919"/>
                </a:lnTo>
                <a:lnTo>
                  <a:pt x="38100" y="495300"/>
                </a:lnTo>
                <a:lnTo>
                  <a:pt x="19050" y="502444"/>
                </a:lnTo>
                <a:lnTo>
                  <a:pt x="9525" y="514350"/>
                </a:lnTo>
                <a:lnTo>
                  <a:pt x="0" y="531019"/>
                </a:lnTo>
                <a:lnTo>
                  <a:pt x="2381" y="564356"/>
                </a:lnTo>
                <a:lnTo>
                  <a:pt x="9525" y="588169"/>
                </a:lnTo>
                <a:lnTo>
                  <a:pt x="40481" y="631031"/>
                </a:lnTo>
                <a:lnTo>
                  <a:pt x="90487" y="692944"/>
                </a:lnTo>
                <a:lnTo>
                  <a:pt x="140494" y="745331"/>
                </a:lnTo>
                <a:lnTo>
                  <a:pt x="183356" y="785812"/>
                </a:lnTo>
                <a:lnTo>
                  <a:pt x="211931" y="814387"/>
                </a:lnTo>
                <a:lnTo>
                  <a:pt x="238125" y="833437"/>
                </a:lnTo>
                <a:lnTo>
                  <a:pt x="259556" y="842962"/>
                </a:lnTo>
                <a:lnTo>
                  <a:pt x="280987" y="845344"/>
                </a:lnTo>
                <a:lnTo>
                  <a:pt x="319087" y="838200"/>
                </a:lnTo>
                <a:lnTo>
                  <a:pt x="354806" y="814387"/>
                </a:lnTo>
                <a:lnTo>
                  <a:pt x="390525" y="785812"/>
                </a:lnTo>
                <a:lnTo>
                  <a:pt x="435769" y="752475"/>
                </a:lnTo>
                <a:lnTo>
                  <a:pt x="676275" y="614362"/>
                </a:lnTo>
                <a:lnTo>
                  <a:pt x="1083469" y="414337"/>
                </a:lnTo>
                <a:lnTo>
                  <a:pt x="1433512" y="238125"/>
                </a:lnTo>
                <a:lnTo>
                  <a:pt x="1762125" y="76200"/>
                </a:lnTo>
                <a:lnTo>
                  <a:pt x="1724025" y="0"/>
                </a:lnTo>
                <a:lnTo>
                  <a:pt x="1502569" y="83344"/>
                </a:lnTo>
                <a:lnTo>
                  <a:pt x="1140619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1F129C75-2216-47AB-B4C9-CFCEA310A082}"/>
              </a:ext>
            </a:extLst>
          </p:cNvPr>
          <p:cNvSpPr/>
          <p:nvPr/>
        </p:nvSpPr>
        <p:spPr>
          <a:xfrm>
            <a:off x="4017963" y="3770313"/>
            <a:ext cx="749300" cy="1025525"/>
          </a:xfrm>
          <a:custGeom>
            <a:avLst/>
            <a:gdLst>
              <a:gd name="connsiteX0" fmla="*/ 211931 w 750094"/>
              <a:gd name="connsiteY0" fmla="*/ 354806 h 1026319"/>
              <a:gd name="connsiteX1" fmla="*/ 285750 w 750094"/>
              <a:gd name="connsiteY1" fmla="*/ 478631 h 1026319"/>
              <a:gd name="connsiteX2" fmla="*/ 333375 w 750094"/>
              <a:gd name="connsiteY2" fmla="*/ 566737 h 1026319"/>
              <a:gd name="connsiteX3" fmla="*/ 366712 w 750094"/>
              <a:gd name="connsiteY3" fmla="*/ 628650 h 1026319"/>
              <a:gd name="connsiteX4" fmla="*/ 404812 w 750094"/>
              <a:gd name="connsiteY4" fmla="*/ 745331 h 1026319"/>
              <a:gd name="connsiteX5" fmla="*/ 442912 w 750094"/>
              <a:gd name="connsiteY5" fmla="*/ 840581 h 1026319"/>
              <a:gd name="connsiteX6" fmla="*/ 464344 w 750094"/>
              <a:gd name="connsiteY6" fmla="*/ 895350 h 1026319"/>
              <a:gd name="connsiteX7" fmla="*/ 481012 w 750094"/>
              <a:gd name="connsiteY7" fmla="*/ 931069 h 1026319"/>
              <a:gd name="connsiteX8" fmla="*/ 500062 w 750094"/>
              <a:gd name="connsiteY8" fmla="*/ 959644 h 1026319"/>
              <a:gd name="connsiteX9" fmla="*/ 523875 w 750094"/>
              <a:gd name="connsiteY9" fmla="*/ 985837 h 1026319"/>
              <a:gd name="connsiteX10" fmla="*/ 542925 w 750094"/>
              <a:gd name="connsiteY10" fmla="*/ 1000125 h 1026319"/>
              <a:gd name="connsiteX11" fmla="*/ 566737 w 750094"/>
              <a:gd name="connsiteY11" fmla="*/ 1012031 h 1026319"/>
              <a:gd name="connsiteX12" fmla="*/ 600075 w 750094"/>
              <a:gd name="connsiteY12" fmla="*/ 1021556 h 1026319"/>
              <a:gd name="connsiteX13" fmla="*/ 638175 w 750094"/>
              <a:gd name="connsiteY13" fmla="*/ 1026319 h 1026319"/>
              <a:gd name="connsiteX14" fmla="*/ 676275 w 750094"/>
              <a:gd name="connsiteY14" fmla="*/ 1014412 h 1026319"/>
              <a:gd name="connsiteX15" fmla="*/ 704850 w 750094"/>
              <a:gd name="connsiteY15" fmla="*/ 997744 h 1026319"/>
              <a:gd name="connsiteX16" fmla="*/ 726281 w 750094"/>
              <a:gd name="connsiteY16" fmla="*/ 976312 h 1026319"/>
              <a:gd name="connsiteX17" fmla="*/ 738187 w 750094"/>
              <a:gd name="connsiteY17" fmla="*/ 950119 h 1026319"/>
              <a:gd name="connsiteX18" fmla="*/ 745331 w 750094"/>
              <a:gd name="connsiteY18" fmla="*/ 919162 h 1026319"/>
              <a:gd name="connsiteX19" fmla="*/ 750094 w 750094"/>
              <a:gd name="connsiteY19" fmla="*/ 871537 h 1026319"/>
              <a:gd name="connsiteX20" fmla="*/ 750094 w 750094"/>
              <a:gd name="connsiteY20" fmla="*/ 842962 h 1026319"/>
              <a:gd name="connsiteX21" fmla="*/ 738187 w 750094"/>
              <a:gd name="connsiteY21" fmla="*/ 757237 h 1026319"/>
              <a:gd name="connsiteX22" fmla="*/ 711994 w 750094"/>
              <a:gd name="connsiteY22" fmla="*/ 654844 h 1026319"/>
              <a:gd name="connsiteX23" fmla="*/ 669131 w 750094"/>
              <a:gd name="connsiteY23" fmla="*/ 540544 h 1026319"/>
              <a:gd name="connsiteX24" fmla="*/ 619125 w 750094"/>
              <a:gd name="connsiteY24" fmla="*/ 438150 h 1026319"/>
              <a:gd name="connsiteX25" fmla="*/ 597694 w 750094"/>
              <a:gd name="connsiteY25" fmla="*/ 400050 h 1026319"/>
              <a:gd name="connsiteX26" fmla="*/ 531019 w 750094"/>
              <a:gd name="connsiteY26" fmla="*/ 342900 h 1026319"/>
              <a:gd name="connsiteX27" fmla="*/ 490537 w 750094"/>
              <a:gd name="connsiteY27" fmla="*/ 304800 h 1026319"/>
              <a:gd name="connsiteX28" fmla="*/ 366712 w 750094"/>
              <a:gd name="connsiteY28" fmla="*/ 207169 h 1026319"/>
              <a:gd name="connsiteX29" fmla="*/ 273844 w 750094"/>
              <a:gd name="connsiteY29" fmla="*/ 140494 h 1026319"/>
              <a:gd name="connsiteX30" fmla="*/ 185737 w 750094"/>
              <a:gd name="connsiteY30" fmla="*/ 85725 h 1026319"/>
              <a:gd name="connsiteX31" fmla="*/ 109537 w 750094"/>
              <a:gd name="connsiteY31" fmla="*/ 42862 h 1026319"/>
              <a:gd name="connsiteX32" fmla="*/ 42862 w 750094"/>
              <a:gd name="connsiteY32" fmla="*/ 7144 h 1026319"/>
              <a:gd name="connsiteX33" fmla="*/ 21431 w 750094"/>
              <a:gd name="connsiteY33" fmla="*/ 0 h 1026319"/>
              <a:gd name="connsiteX34" fmla="*/ 9525 w 750094"/>
              <a:gd name="connsiteY34" fmla="*/ 0 h 1026319"/>
              <a:gd name="connsiteX35" fmla="*/ 0 w 750094"/>
              <a:gd name="connsiteY35" fmla="*/ 4762 h 1026319"/>
              <a:gd name="connsiteX36" fmla="*/ 0 w 750094"/>
              <a:gd name="connsiteY36" fmla="*/ 14287 h 1026319"/>
              <a:gd name="connsiteX37" fmla="*/ 4762 w 750094"/>
              <a:gd name="connsiteY37" fmla="*/ 38100 h 1026319"/>
              <a:gd name="connsiteX38" fmla="*/ 26194 w 750094"/>
              <a:gd name="connsiteY38" fmla="*/ 78581 h 1026319"/>
              <a:gd name="connsiteX39" fmla="*/ 66675 w 750094"/>
              <a:gd name="connsiteY39" fmla="*/ 130969 h 1026319"/>
              <a:gd name="connsiteX40" fmla="*/ 140494 w 750094"/>
              <a:gd name="connsiteY40" fmla="*/ 238125 h 1026319"/>
              <a:gd name="connsiteX41" fmla="*/ 211931 w 750094"/>
              <a:gd name="connsiteY41" fmla="*/ 354806 h 1026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50094" h="1026319">
                <a:moveTo>
                  <a:pt x="211931" y="354806"/>
                </a:moveTo>
                <a:lnTo>
                  <a:pt x="285750" y="478631"/>
                </a:lnTo>
                <a:lnTo>
                  <a:pt x="333375" y="566737"/>
                </a:lnTo>
                <a:lnTo>
                  <a:pt x="366712" y="628650"/>
                </a:lnTo>
                <a:lnTo>
                  <a:pt x="404812" y="745331"/>
                </a:lnTo>
                <a:lnTo>
                  <a:pt x="442912" y="840581"/>
                </a:lnTo>
                <a:lnTo>
                  <a:pt x="464344" y="895350"/>
                </a:lnTo>
                <a:lnTo>
                  <a:pt x="481012" y="931069"/>
                </a:lnTo>
                <a:lnTo>
                  <a:pt x="500062" y="959644"/>
                </a:lnTo>
                <a:lnTo>
                  <a:pt x="523875" y="985837"/>
                </a:lnTo>
                <a:lnTo>
                  <a:pt x="542925" y="1000125"/>
                </a:lnTo>
                <a:lnTo>
                  <a:pt x="566737" y="1012031"/>
                </a:lnTo>
                <a:lnTo>
                  <a:pt x="600075" y="1021556"/>
                </a:lnTo>
                <a:lnTo>
                  <a:pt x="638175" y="1026319"/>
                </a:lnTo>
                <a:lnTo>
                  <a:pt x="676275" y="1014412"/>
                </a:lnTo>
                <a:lnTo>
                  <a:pt x="704850" y="997744"/>
                </a:lnTo>
                <a:lnTo>
                  <a:pt x="726281" y="976312"/>
                </a:lnTo>
                <a:lnTo>
                  <a:pt x="738187" y="950119"/>
                </a:lnTo>
                <a:lnTo>
                  <a:pt x="745331" y="919162"/>
                </a:lnTo>
                <a:lnTo>
                  <a:pt x="750094" y="871537"/>
                </a:lnTo>
                <a:lnTo>
                  <a:pt x="750094" y="842962"/>
                </a:lnTo>
                <a:lnTo>
                  <a:pt x="738187" y="757237"/>
                </a:lnTo>
                <a:lnTo>
                  <a:pt x="711994" y="654844"/>
                </a:lnTo>
                <a:lnTo>
                  <a:pt x="669131" y="540544"/>
                </a:lnTo>
                <a:lnTo>
                  <a:pt x="619125" y="438150"/>
                </a:lnTo>
                <a:lnTo>
                  <a:pt x="597694" y="400050"/>
                </a:lnTo>
                <a:lnTo>
                  <a:pt x="531019" y="342900"/>
                </a:lnTo>
                <a:lnTo>
                  <a:pt x="490537" y="304800"/>
                </a:lnTo>
                <a:lnTo>
                  <a:pt x="366712" y="207169"/>
                </a:lnTo>
                <a:lnTo>
                  <a:pt x="273844" y="140494"/>
                </a:lnTo>
                <a:lnTo>
                  <a:pt x="185737" y="85725"/>
                </a:lnTo>
                <a:lnTo>
                  <a:pt x="109537" y="42862"/>
                </a:lnTo>
                <a:lnTo>
                  <a:pt x="42862" y="7144"/>
                </a:lnTo>
                <a:lnTo>
                  <a:pt x="21431" y="0"/>
                </a:lnTo>
                <a:lnTo>
                  <a:pt x="9525" y="0"/>
                </a:lnTo>
                <a:lnTo>
                  <a:pt x="0" y="4762"/>
                </a:lnTo>
                <a:lnTo>
                  <a:pt x="0" y="14287"/>
                </a:lnTo>
                <a:lnTo>
                  <a:pt x="4762" y="38100"/>
                </a:lnTo>
                <a:lnTo>
                  <a:pt x="26194" y="78581"/>
                </a:lnTo>
                <a:lnTo>
                  <a:pt x="66675" y="130969"/>
                </a:lnTo>
                <a:lnTo>
                  <a:pt x="140494" y="238125"/>
                </a:lnTo>
                <a:lnTo>
                  <a:pt x="211931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A1A65C53-7729-476A-8B7B-F0B1558A725B}"/>
              </a:ext>
            </a:extLst>
          </p:cNvPr>
          <p:cNvSpPr/>
          <p:nvPr/>
        </p:nvSpPr>
        <p:spPr>
          <a:xfrm>
            <a:off x="4791075" y="2665413"/>
            <a:ext cx="2427288" cy="647700"/>
          </a:xfrm>
          <a:custGeom>
            <a:avLst/>
            <a:gdLst>
              <a:gd name="connsiteX0" fmla="*/ 1543050 w 2426494"/>
              <a:gd name="connsiteY0" fmla="*/ 119062 h 647700"/>
              <a:gd name="connsiteX1" fmla="*/ 1178719 w 2426494"/>
              <a:gd name="connsiteY1" fmla="*/ 190500 h 647700"/>
              <a:gd name="connsiteX2" fmla="*/ 938213 w 2426494"/>
              <a:gd name="connsiteY2" fmla="*/ 252412 h 647700"/>
              <a:gd name="connsiteX3" fmla="*/ 654844 w 2426494"/>
              <a:gd name="connsiteY3" fmla="*/ 311944 h 647700"/>
              <a:gd name="connsiteX4" fmla="*/ 452438 w 2426494"/>
              <a:gd name="connsiteY4" fmla="*/ 350044 h 647700"/>
              <a:gd name="connsiteX5" fmla="*/ 383381 w 2426494"/>
              <a:gd name="connsiteY5" fmla="*/ 361950 h 647700"/>
              <a:gd name="connsiteX6" fmla="*/ 345281 w 2426494"/>
              <a:gd name="connsiteY6" fmla="*/ 364331 h 647700"/>
              <a:gd name="connsiteX7" fmla="*/ 297656 w 2426494"/>
              <a:gd name="connsiteY7" fmla="*/ 352425 h 647700"/>
              <a:gd name="connsiteX8" fmla="*/ 223838 w 2426494"/>
              <a:gd name="connsiteY8" fmla="*/ 326231 h 647700"/>
              <a:gd name="connsiteX9" fmla="*/ 133350 w 2426494"/>
              <a:gd name="connsiteY9" fmla="*/ 283369 h 647700"/>
              <a:gd name="connsiteX10" fmla="*/ 78581 w 2426494"/>
              <a:gd name="connsiteY10" fmla="*/ 257175 h 647700"/>
              <a:gd name="connsiteX11" fmla="*/ 64294 w 2426494"/>
              <a:gd name="connsiteY11" fmla="*/ 247650 h 647700"/>
              <a:gd name="connsiteX12" fmla="*/ 40481 w 2426494"/>
              <a:gd name="connsiteY12" fmla="*/ 228600 h 647700"/>
              <a:gd name="connsiteX13" fmla="*/ 21431 w 2426494"/>
              <a:gd name="connsiteY13" fmla="*/ 223837 h 647700"/>
              <a:gd name="connsiteX14" fmla="*/ 7144 w 2426494"/>
              <a:gd name="connsiteY14" fmla="*/ 230981 h 647700"/>
              <a:gd name="connsiteX15" fmla="*/ 0 w 2426494"/>
              <a:gd name="connsiteY15" fmla="*/ 250031 h 647700"/>
              <a:gd name="connsiteX16" fmla="*/ 0 w 2426494"/>
              <a:gd name="connsiteY16" fmla="*/ 269081 h 647700"/>
              <a:gd name="connsiteX17" fmla="*/ 4763 w 2426494"/>
              <a:gd name="connsiteY17" fmla="*/ 290512 h 647700"/>
              <a:gd name="connsiteX18" fmla="*/ 28575 w 2426494"/>
              <a:gd name="connsiteY18" fmla="*/ 333375 h 647700"/>
              <a:gd name="connsiteX19" fmla="*/ 73819 w 2426494"/>
              <a:gd name="connsiteY19" fmla="*/ 388144 h 647700"/>
              <a:gd name="connsiteX20" fmla="*/ 119063 w 2426494"/>
              <a:gd name="connsiteY20" fmla="*/ 433387 h 647700"/>
              <a:gd name="connsiteX21" fmla="*/ 188119 w 2426494"/>
              <a:gd name="connsiteY21" fmla="*/ 495300 h 647700"/>
              <a:gd name="connsiteX22" fmla="*/ 269081 w 2426494"/>
              <a:gd name="connsiteY22" fmla="*/ 554831 h 647700"/>
              <a:gd name="connsiteX23" fmla="*/ 330994 w 2426494"/>
              <a:gd name="connsiteY23" fmla="*/ 600075 h 647700"/>
              <a:gd name="connsiteX24" fmla="*/ 381000 w 2426494"/>
              <a:gd name="connsiteY24" fmla="*/ 633412 h 647700"/>
              <a:gd name="connsiteX25" fmla="*/ 402431 w 2426494"/>
              <a:gd name="connsiteY25" fmla="*/ 642937 h 647700"/>
              <a:gd name="connsiteX26" fmla="*/ 428625 w 2426494"/>
              <a:gd name="connsiteY26" fmla="*/ 647700 h 647700"/>
              <a:gd name="connsiteX27" fmla="*/ 471488 w 2426494"/>
              <a:gd name="connsiteY27" fmla="*/ 633412 h 647700"/>
              <a:gd name="connsiteX28" fmla="*/ 497681 w 2426494"/>
              <a:gd name="connsiteY28" fmla="*/ 621506 h 647700"/>
              <a:gd name="connsiteX29" fmla="*/ 547688 w 2426494"/>
              <a:gd name="connsiteY29" fmla="*/ 590550 h 647700"/>
              <a:gd name="connsiteX30" fmla="*/ 597694 w 2426494"/>
              <a:gd name="connsiteY30" fmla="*/ 564356 h 647700"/>
              <a:gd name="connsiteX31" fmla="*/ 700088 w 2426494"/>
              <a:gd name="connsiteY31" fmla="*/ 528637 h 647700"/>
              <a:gd name="connsiteX32" fmla="*/ 828675 w 2426494"/>
              <a:gd name="connsiteY32" fmla="*/ 490537 h 647700"/>
              <a:gd name="connsiteX33" fmla="*/ 919163 w 2426494"/>
              <a:gd name="connsiteY33" fmla="*/ 466725 h 647700"/>
              <a:gd name="connsiteX34" fmla="*/ 1195388 w 2426494"/>
              <a:gd name="connsiteY34" fmla="*/ 400050 h 647700"/>
              <a:gd name="connsiteX35" fmla="*/ 1476375 w 2426494"/>
              <a:gd name="connsiteY35" fmla="*/ 350044 h 647700"/>
              <a:gd name="connsiteX36" fmla="*/ 1812131 w 2426494"/>
              <a:gd name="connsiteY36" fmla="*/ 288131 h 647700"/>
              <a:gd name="connsiteX37" fmla="*/ 2005013 w 2426494"/>
              <a:gd name="connsiteY37" fmla="*/ 252412 h 647700"/>
              <a:gd name="connsiteX38" fmla="*/ 2024063 w 2426494"/>
              <a:gd name="connsiteY38" fmla="*/ 254794 h 647700"/>
              <a:gd name="connsiteX39" fmla="*/ 2409825 w 2426494"/>
              <a:gd name="connsiteY39" fmla="*/ 378619 h 647700"/>
              <a:gd name="connsiteX40" fmla="*/ 2424113 w 2426494"/>
              <a:gd name="connsiteY40" fmla="*/ 350044 h 647700"/>
              <a:gd name="connsiteX41" fmla="*/ 2426494 w 2426494"/>
              <a:gd name="connsiteY41" fmla="*/ 328612 h 647700"/>
              <a:gd name="connsiteX42" fmla="*/ 2421731 w 2426494"/>
              <a:gd name="connsiteY42" fmla="*/ 304800 h 647700"/>
              <a:gd name="connsiteX43" fmla="*/ 2407444 w 2426494"/>
              <a:gd name="connsiteY43" fmla="*/ 276225 h 647700"/>
              <a:gd name="connsiteX44" fmla="*/ 2369344 w 2426494"/>
              <a:gd name="connsiteY44" fmla="*/ 230981 h 647700"/>
              <a:gd name="connsiteX45" fmla="*/ 2314575 w 2426494"/>
              <a:gd name="connsiteY45" fmla="*/ 169069 h 647700"/>
              <a:gd name="connsiteX46" fmla="*/ 2240756 w 2426494"/>
              <a:gd name="connsiteY46" fmla="*/ 100012 h 647700"/>
              <a:gd name="connsiteX47" fmla="*/ 2205038 w 2426494"/>
              <a:gd name="connsiteY47" fmla="*/ 69056 h 647700"/>
              <a:gd name="connsiteX48" fmla="*/ 2166938 w 2426494"/>
              <a:gd name="connsiteY48" fmla="*/ 40481 h 647700"/>
              <a:gd name="connsiteX49" fmla="*/ 2133600 w 2426494"/>
              <a:gd name="connsiteY49" fmla="*/ 23812 h 647700"/>
              <a:gd name="connsiteX50" fmla="*/ 2088356 w 2426494"/>
              <a:gd name="connsiteY50" fmla="*/ 4762 h 647700"/>
              <a:gd name="connsiteX51" fmla="*/ 2050256 w 2426494"/>
              <a:gd name="connsiteY51" fmla="*/ 0 h 647700"/>
              <a:gd name="connsiteX52" fmla="*/ 2021681 w 2426494"/>
              <a:gd name="connsiteY52" fmla="*/ 0 h 647700"/>
              <a:gd name="connsiteX53" fmla="*/ 1983581 w 2426494"/>
              <a:gd name="connsiteY53" fmla="*/ 14287 h 647700"/>
              <a:gd name="connsiteX54" fmla="*/ 1895475 w 2426494"/>
              <a:gd name="connsiteY54" fmla="*/ 52387 h 647700"/>
              <a:gd name="connsiteX55" fmla="*/ 1731169 w 2426494"/>
              <a:gd name="connsiteY55" fmla="*/ 83344 h 647700"/>
              <a:gd name="connsiteX56" fmla="*/ 1543050 w 2426494"/>
              <a:gd name="connsiteY56" fmla="*/ 119062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26494" h="647700">
                <a:moveTo>
                  <a:pt x="1543050" y="119062"/>
                </a:moveTo>
                <a:lnTo>
                  <a:pt x="1178719" y="190500"/>
                </a:lnTo>
                <a:lnTo>
                  <a:pt x="938213" y="252412"/>
                </a:lnTo>
                <a:lnTo>
                  <a:pt x="654844" y="311944"/>
                </a:lnTo>
                <a:lnTo>
                  <a:pt x="452438" y="350044"/>
                </a:lnTo>
                <a:lnTo>
                  <a:pt x="383381" y="361950"/>
                </a:lnTo>
                <a:lnTo>
                  <a:pt x="345281" y="364331"/>
                </a:lnTo>
                <a:lnTo>
                  <a:pt x="297656" y="352425"/>
                </a:lnTo>
                <a:lnTo>
                  <a:pt x="223838" y="326231"/>
                </a:lnTo>
                <a:lnTo>
                  <a:pt x="133350" y="283369"/>
                </a:lnTo>
                <a:lnTo>
                  <a:pt x="78581" y="257175"/>
                </a:lnTo>
                <a:lnTo>
                  <a:pt x="64294" y="247650"/>
                </a:lnTo>
                <a:lnTo>
                  <a:pt x="40481" y="228600"/>
                </a:lnTo>
                <a:lnTo>
                  <a:pt x="21431" y="223837"/>
                </a:lnTo>
                <a:lnTo>
                  <a:pt x="7144" y="230981"/>
                </a:lnTo>
                <a:lnTo>
                  <a:pt x="0" y="250031"/>
                </a:lnTo>
                <a:lnTo>
                  <a:pt x="0" y="269081"/>
                </a:lnTo>
                <a:lnTo>
                  <a:pt x="4763" y="290512"/>
                </a:lnTo>
                <a:lnTo>
                  <a:pt x="28575" y="333375"/>
                </a:lnTo>
                <a:lnTo>
                  <a:pt x="73819" y="388144"/>
                </a:lnTo>
                <a:lnTo>
                  <a:pt x="119063" y="433387"/>
                </a:lnTo>
                <a:lnTo>
                  <a:pt x="188119" y="495300"/>
                </a:lnTo>
                <a:lnTo>
                  <a:pt x="269081" y="554831"/>
                </a:lnTo>
                <a:lnTo>
                  <a:pt x="330994" y="600075"/>
                </a:lnTo>
                <a:lnTo>
                  <a:pt x="381000" y="633412"/>
                </a:lnTo>
                <a:lnTo>
                  <a:pt x="402431" y="642937"/>
                </a:lnTo>
                <a:lnTo>
                  <a:pt x="428625" y="647700"/>
                </a:lnTo>
                <a:lnTo>
                  <a:pt x="471488" y="633412"/>
                </a:lnTo>
                <a:lnTo>
                  <a:pt x="497681" y="621506"/>
                </a:lnTo>
                <a:lnTo>
                  <a:pt x="547688" y="590550"/>
                </a:lnTo>
                <a:lnTo>
                  <a:pt x="597694" y="564356"/>
                </a:lnTo>
                <a:lnTo>
                  <a:pt x="700088" y="528637"/>
                </a:lnTo>
                <a:lnTo>
                  <a:pt x="828675" y="490537"/>
                </a:lnTo>
                <a:lnTo>
                  <a:pt x="919163" y="466725"/>
                </a:lnTo>
                <a:lnTo>
                  <a:pt x="1195388" y="400050"/>
                </a:lnTo>
                <a:lnTo>
                  <a:pt x="1476375" y="350044"/>
                </a:lnTo>
                <a:lnTo>
                  <a:pt x="1812131" y="288131"/>
                </a:lnTo>
                <a:lnTo>
                  <a:pt x="2005013" y="252412"/>
                </a:lnTo>
                <a:lnTo>
                  <a:pt x="2024063" y="254794"/>
                </a:lnTo>
                <a:lnTo>
                  <a:pt x="2409825" y="378619"/>
                </a:lnTo>
                <a:lnTo>
                  <a:pt x="2424113" y="350044"/>
                </a:lnTo>
                <a:lnTo>
                  <a:pt x="2426494" y="328612"/>
                </a:lnTo>
                <a:lnTo>
                  <a:pt x="2421731" y="304800"/>
                </a:lnTo>
                <a:lnTo>
                  <a:pt x="2407444" y="276225"/>
                </a:lnTo>
                <a:lnTo>
                  <a:pt x="2369344" y="230981"/>
                </a:lnTo>
                <a:lnTo>
                  <a:pt x="2314575" y="169069"/>
                </a:lnTo>
                <a:lnTo>
                  <a:pt x="2240756" y="100012"/>
                </a:lnTo>
                <a:lnTo>
                  <a:pt x="2205038" y="69056"/>
                </a:lnTo>
                <a:lnTo>
                  <a:pt x="2166938" y="40481"/>
                </a:lnTo>
                <a:lnTo>
                  <a:pt x="2133600" y="23812"/>
                </a:lnTo>
                <a:lnTo>
                  <a:pt x="2088356" y="4762"/>
                </a:lnTo>
                <a:lnTo>
                  <a:pt x="2050256" y="0"/>
                </a:lnTo>
                <a:lnTo>
                  <a:pt x="2021681" y="0"/>
                </a:lnTo>
                <a:lnTo>
                  <a:pt x="1983581" y="14287"/>
                </a:lnTo>
                <a:lnTo>
                  <a:pt x="1895475" y="52387"/>
                </a:lnTo>
                <a:lnTo>
                  <a:pt x="1731169" y="83344"/>
                </a:lnTo>
                <a:lnTo>
                  <a:pt x="1543050" y="119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57F2C998-19E3-4C8C-898B-05E1E8FB142F}"/>
              </a:ext>
            </a:extLst>
          </p:cNvPr>
          <p:cNvSpPr/>
          <p:nvPr/>
        </p:nvSpPr>
        <p:spPr>
          <a:xfrm rot="16200000">
            <a:off x="5210968" y="3701257"/>
            <a:ext cx="2824163" cy="1181100"/>
          </a:xfrm>
          <a:custGeom>
            <a:avLst/>
            <a:gdLst>
              <a:gd name="connsiteX0" fmla="*/ 1612106 w 2824162"/>
              <a:gd name="connsiteY0" fmla="*/ 664368 h 1181100"/>
              <a:gd name="connsiteX1" fmla="*/ 1419225 w 2824162"/>
              <a:gd name="connsiteY1" fmla="*/ 609600 h 1181100"/>
              <a:gd name="connsiteX2" fmla="*/ 1204912 w 2824162"/>
              <a:gd name="connsiteY2" fmla="*/ 545306 h 1181100"/>
              <a:gd name="connsiteX3" fmla="*/ 1028700 w 2824162"/>
              <a:gd name="connsiteY3" fmla="*/ 483393 h 1181100"/>
              <a:gd name="connsiteX4" fmla="*/ 916781 w 2824162"/>
              <a:gd name="connsiteY4" fmla="*/ 438150 h 1181100"/>
              <a:gd name="connsiteX5" fmla="*/ 807244 w 2824162"/>
              <a:gd name="connsiteY5" fmla="*/ 388143 h 1181100"/>
              <a:gd name="connsiteX6" fmla="*/ 719137 w 2824162"/>
              <a:gd name="connsiteY6" fmla="*/ 340518 h 1181100"/>
              <a:gd name="connsiteX7" fmla="*/ 647700 w 2824162"/>
              <a:gd name="connsiteY7" fmla="*/ 295275 h 1181100"/>
              <a:gd name="connsiteX8" fmla="*/ 595312 w 2824162"/>
              <a:gd name="connsiteY8" fmla="*/ 254793 h 1181100"/>
              <a:gd name="connsiteX9" fmla="*/ 538162 w 2824162"/>
              <a:gd name="connsiteY9" fmla="*/ 202406 h 1181100"/>
              <a:gd name="connsiteX10" fmla="*/ 507206 w 2824162"/>
              <a:gd name="connsiteY10" fmla="*/ 164306 h 1181100"/>
              <a:gd name="connsiteX11" fmla="*/ 83344 w 2824162"/>
              <a:gd name="connsiteY11" fmla="*/ 0 h 1181100"/>
              <a:gd name="connsiteX12" fmla="*/ 54769 w 2824162"/>
              <a:gd name="connsiteY12" fmla="*/ 4762 h 1181100"/>
              <a:gd name="connsiteX13" fmla="*/ 28575 w 2824162"/>
              <a:gd name="connsiteY13" fmla="*/ 14287 h 1181100"/>
              <a:gd name="connsiteX14" fmla="*/ 14287 w 2824162"/>
              <a:gd name="connsiteY14" fmla="*/ 28575 h 1181100"/>
              <a:gd name="connsiteX15" fmla="*/ 2381 w 2824162"/>
              <a:gd name="connsiteY15" fmla="*/ 52387 h 1181100"/>
              <a:gd name="connsiteX16" fmla="*/ 0 w 2824162"/>
              <a:gd name="connsiteY16" fmla="*/ 83343 h 1181100"/>
              <a:gd name="connsiteX17" fmla="*/ 7144 w 2824162"/>
              <a:gd name="connsiteY17" fmla="*/ 116681 h 1181100"/>
              <a:gd name="connsiteX18" fmla="*/ 33337 w 2824162"/>
              <a:gd name="connsiteY18" fmla="*/ 166687 h 1181100"/>
              <a:gd name="connsiteX19" fmla="*/ 69056 w 2824162"/>
              <a:gd name="connsiteY19" fmla="*/ 216693 h 1181100"/>
              <a:gd name="connsiteX20" fmla="*/ 130969 w 2824162"/>
              <a:gd name="connsiteY20" fmla="*/ 285750 h 1181100"/>
              <a:gd name="connsiteX21" fmla="*/ 216694 w 2824162"/>
              <a:gd name="connsiteY21" fmla="*/ 361950 h 1181100"/>
              <a:gd name="connsiteX22" fmla="*/ 266700 w 2824162"/>
              <a:gd name="connsiteY22" fmla="*/ 402431 h 1181100"/>
              <a:gd name="connsiteX23" fmla="*/ 333375 w 2824162"/>
              <a:gd name="connsiteY23" fmla="*/ 447675 h 1181100"/>
              <a:gd name="connsiteX24" fmla="*/ 421481 w 2824162"/>
              <a:gd name="connsiteY24" fmla="*/ 502443 h 1181100"/>
              <a:gd name="connsiteX25" fmla="*/ 566737 w 2824162"/>
              <a:gd name="connsiteY25" fmla="*/ 571500 h 1181100"/>
              <a:gd name="connsiteX26" fmla="*/ 819150 w 2824162"/>
              <a:gd name="connsiteY26" fmla="*/ 666750 h 1181100"/>
              <a:gd name="connsiteX27" fmla="*/ 1166812 w 2824162"/>
              <a:gd name="connsiteY27" fmla="*/ 783431 h 1181100"/>
              <a:gd name="connsiteX28" fmla="*/ 1547812 w 2824162"/>
              <a:gd name="connsiteY28" fmla="*/ 890587 h 1181100"/>
              <a:gd name="connsiteX29" fmla="*/ 1890712 w 2824162"/>
              <a:gd name="connsiteY29" fmla="*/ 971550 h 1181100"/>
              <a:gd name="connsiteX30" fmla="*/ 2345531 w 2824162"/>
              <a:gd name="connsiteY30" fmla="*/ 1064418 h 1181100"/>
              <a:gd name="connsiteX31" fmla="*/ 2533650 w 2824162"/>
              <a:gd name="connsiteY31" fmla="*/ 1100137 h 1181100"/>
              <a:gd name="connsiteX32" fmla="*/ 2555081 w 2824162"/>
              <a:gd name="connsiteY32" fmla="*/ 1107281 h 1181100"/>
              <a:gd name="connsiteX33" fmla="*/ 2607469 w 2824162"/>
              <a:gd name="connsiteY33" fmla="*/ 1140618 h 1181100"/>
              <a:gd name="connsiteX34" fmla="*/ 2655094 w 2824162"/>
              <a:gd name="connsiteY34" fmla="*/ 1166812 h 1181100"/>
              <a:gd name="connsiteX35" fmla="*/ 2697956 w 2824162"/>
              <a:gd name="connsiteY35" fmla="*/ 1181100 h 1181100"/>
              <a:gd name="connsiteX36" fmla="*/ 2740819 w 2824162"/>
              <a:gd name="connsiteY36" fmla="*/ 1173956 h 1181100"/>
              <a:gd name="connsiteX37" fmla="*/ 2788444 w 2824162"/>
              <a:gd name="connsiteY37" fmla="*/ 1138237 h 1181100"/>
              <a:gd name="connsiteX38" fmla="*/ 2824162 w 2824162"/>
              <a:gd name="connsiteY38" fmla="*/ 716756 h 1181100"/>
              <a:gd name="connsiteX39" fmla="*/ 2769394 w 2824162"/>
              <a:gd name="connsiteY39" fmla="*/ 792956 h 1181100"/>
              <a:gd name="connsiteX40" fmla="*/ 2743200 w 2824162"/>
              <a:gd name="connsiteY40" fmla="*/ 819150 h 1181100"/>
              <a:gd name="connsiteX41" fmla="*/ 2717006 w 2824162"/>
              <a:gd name="connsiteY41" fmla="*/ 835818 h 1181100"/>
              <a:gd name="connsiteX42" fmla="*/ 2681287 w 2824162"/>
              <a:gd name="connsiteY42" fmla="*/ 850106 h 1181100"/>
              <a:gd name="connsiteX43" fmla="*/ 2640806 w 2824162"/>
              <a:gd name="connsiteY43" fmla="*/ 857250 h 1181100"/>
              <a:gd name="connsiteX44" fmla="*/ 2555081 w 2824162"/>
              <a:gd name="connsiteY44" fmla="*/ 850106 h 1181100"/>
              <a:gd name="connsiteX45" fmla="*/ 2345531 w 2824162"/>
              <a:gd name="connsiteY45" fmla="*/ 823912 h 1181100"/>
              <a:gd name="connsiteX46" fmla="*/ 2035969 w 2824162"/>
              <a:gd name="connsiteY46" fmla="*/ 769143 h 1181100"/>
              <a:gd name="connsiteX47" fmla="*/ 1612106 w 2824162"/>
              <a:gd name="connsiteY47" fmla="*/ 664368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24162" h="1181100">
                <a:moveTo>
                  <a:pt x="1612106" y="664368"/>
                </a:moveTo>
                <a:lnTo>
                  <a:pt x="1419225" y="609600"/>
                </a:lnTo>
                <a:lnTo>
                  <a:pt x="1204912" y="545306"/>
                </a:lnTo>
                <a:lnTo>
                  <a:pt x="1028700" y="483393"/>
                </a:lnTo>
                <a:lnTo>
                  <a:pt x="916781" y="438150"/>
                </a:lnTo>
                <a:lnTo>
                  <a:pt x="807244" y="388143"/>
                </a:lnTo>
                <a:lnTo>
                  <a:pt x="719137" y="340518"/>
                </a:lnTo>
                <a:lnTo>
                  <a:pt x="647700" y="295275"/>
                </a:lnTo>
                <a:lnTo>
                  <a:pt x="595312" y="254793"/>
                </a:lnTo>
                <a:lnTo>
                  <a:pt x="538162" y="202406"/>
                </a:lnTo>
                <a:lnTo>
                  <a:pt x="507206" y="164306"/>
                </a:lnTo>
                <a:lnTo>
                  <a:pt x="83344" y="0"/>
                </a:lnTo>
                <a:lnTo>
                  <a:pt x="54769" y="4762"/>
                </a:lnTo>
                <a:lnTo>
                  <a:pt x="28575" y="14287"/>
                </a:lnTo>
                <a:lnTo>
                  <a:pt x="14287" y="28575"/>
                </a:lnTo>
                <a:lnTo>
                  <a:pt x="2381" y="52387"/>
                </a:lnTo>
                <a:lnTo>
                  <a:pt x="0" y="83343"/>
                </a:lnTo>
                <a:lnTo>
                  <a:pt x="7144" y="116681"/>
                </a:lnTo>
                <a:lnTo>
                  <a:pt x="33337" y="166687"/>
                </a:lnTo>
                <a:lnTo>
                  <a:pt x="69056" y="216693"/>
                </a:lnTo>
                <a:lnTo>
                  <a:pt x="130969" y="285750"/>
                </a:lnTo>
                <a:lnTo>
                  <a:pt x="216694" y="361950"/>
                </a:lnTo>
                <a:lnTo>
                  <a:pt x="266700" y="402431"/>
                </a:lnTo>
                <a:lnTo>
                  <a:pt x="333375" y="447675"/>
                </a:lnTo>
                <a:lnTo>
                  <a:pt x="421481" y="502443"/>
                </a:lnTo>
                <a:lnTo>
                  <a:pt x="566737" y="571500"/>
                </a:lnTo>
                <a:lnTo>
                  <a:pt x="819150" y="666750"/>
                </a:lnTo>
                <a:lnTo>
                  <a:pt x="1166812" y="783431"/>
                </a:lnTo>
                <a:lnTo>
                  <a:pt x="1547812" y="890587"/>
                </a:lnTo>
                <a:lnTo>
                  <a:pt x="1890712" y="971550"/>
                </a:lnTo>
                <a:lnTo>
                  <a:pt x="2345531" y="1064418"/>
                </a:lnTo>
                <a:lnTo>
                  <a:pt x="2533650" y="1100137"/>
                </a:lnTo>
                <a:lnTo>
                  <a:pt x="2555081" y="1107281"/>
                </a:lnTo>
                <a:lnTo>
                  <a:pt x="2607469" y="1140618"/>
                </a:lnTo>
                <a:lnTo>
                  <a:pt x="2655094" y="1166812"/>
                </a:lnTo>
                <a:lnTo>
                  <a:pt x="2697956" y="1181100"/>
                </a:lnTo>
                <a:lnTo>
                  <a:pt x="2740819" y="1173956"/>
                </a:lnTo>
                <a:lnTo>
                  <a:pt x="2788444" y="1138237"/>
                </a:lnTo>
                <a:lnTo>
                  <a:pt x="2824162" y="716756"/>
                </a:lnTo>
                <a:lnTo>
                  <a:pt x="2769394" y="792956"/>
                </a:lnTo>
                <a:lnTo>
                  <a:pt x="2743200" y="819150"/>
                </a:lnTo>
                <a:lnTo>
                  <a:pt x="2717006" y="835818"/>
                </a:lnTo>
                <a:lnTo>
                  <a:pt x="2681287" y="850106"/>
                </a:lnTo>
                <a:lnTo>
                  <a:pt x="2640806" y="857250"/>
                </a:lnTo>
                <a:lnTo>
                  <a:pt x="2555081" y="850106"/>
                </a:lnTo>
                <a:lnTo>
                  <a:pt x="2345531" y="823912"/>
                </a:lnTo>
                <a:lnTo>
                  <a:pt x="2035969" y="769143"/>
                </a:lnTo>
                <a:lnTo>
                  <a:pt x="1612106" y="664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45FF6689-249D-4652-8BAB-B14A3C39DB64}"/>
              </a:ext>
            </a:extLst>
          </p:cNvPr>
          <p:cNvSpPr/>
          <p:nvPr/>
        </p:nvSpPr>
        <p:spPr>
          <a:xfrm rot="16200000">
            <a:off x="5511006" y="4915695"/>
            <a:ext cx="771525" cy="766762"/>
          </a:xfrm>
          <a:custGeom>
            <a:avLst/>
            <a:gdLst>
              <a:gd name="connsiteX0" fmla="*/ 697706 w 771525"/>
              <a:gd name="connsiteY0" fmla="*/ 176213 h 766763"/>
              <a:gd name="connsiteX1" fmla="*/ 623887 w 771525"/>
              <a:gd name="connsiteY1" fmla="*/ 311944 h 766763"/>
              <a:gd name="connsiteX2" fmla="*/ 552450 w 771525"/>
              <a:gd name="connsiteY2" fmla="*/ 447675 h 766763"/>
              <a:gd name="connsiteX3" fmla="*/ 514350 w 771525"/>
              <a:gd name="connsiteY3" fmla="*/ 521494 h 766763"/>
              <a:gd name="connsiteX4" fmla="*/ 488156 w 771525"/>
              <a:gd name="connsiteY4" fmla="*/ 576263 h 766763"/>
              <a:gd name="connsiteX5" fmla="*/ 481012 w 771525"/>
              <a:gd name="connsiteY5" fmla="*/ 604838 h 766763"/>
              <a:gd name="connsiteX6" fmla="*/ 481012 w 771525"/>
              <a:gd name="connsiteY6" fmla="*/ 640556 h 766763"/>
              <a:gd name="connsiteX7" fmla="*/ 483394 w 771525"/>
              <a:gd name="connsiteY7" fmla="*/ 664369 h 766763"/>
              <a:gd name="connsiteX8" fmla="*/ 495300 w 771525"/>
              <a:gd name="connsiteY8" fmla="*/ 695325 h 766763"/>
              <a:gd name="connsiteX9" fmla="*/ 561975 w 771525"/>
              <a:gd name="connsiteY9" fmla="*/ 766763 h 766763"/>
              <a:gd name="connsiteX10" fmla="*/ 0 w 771525"/>
              <a:gd name="connsiteY10" fmla="*/ 545306 h 766763"/>
              <a:gd name="connsiteX11" fmla="*/ 38100 w 771525"/>
              <a:gd name="connsiteY11" fmla="*/ 523875 h 766763"/>
              <a:gd name="connsiteX12" fmla="*/ 104775 w 771525"/>
              <a:gd name="connsiteY12" fmla="*/ 509588 h 766763"/>
              <a:gd name="connsiteX13" fmla="*/ 183356 w 771525"/>
              <a:gd name="connsiteY13" fmla="*/ 481013 h 766763"/>
              <a:gd name="connsiteX14" fmla="*/ 233362 w 771525"/>
              <a:gd name="connsiteY14" fmla="*/ 459581 h 766763"/>
              <a:gd name="connsiteX15" fmla="*/ 304800 w 771525"/>
              <a:gd name="connsiteY15" fmla="*/ 411956 h 766763"/>
              <a:gd name="connsiteX16" fmla="*/ 466725 w 771525"/>
              <a:gd name="connsiteY16" fmla="*/ 266700 h 766763"/>
              <a:gd name="connsiteX17" fmla="*/ 631031 w 771525"/>
              <a:gd name="connsiteY17" fmla="*/ 100013 h 766763"/>
              <a:gd name="connsiteX18" fmla="*/ 700087 w 771525"/>
              <a:gd name="connsiteY18" fmla="*/ 23813 h 766763"/>
              <a:gd name="connsiteX19" fmla="*/ 721519 w 771525"/>
              <a:gd name="connsiteY19" fmla="*/ 7144 h 766763"/>
              <a:gd name="connsiteX20" fmla="*/ 740569 w 771525"/>
              <a:gd name="connsiteY20" fmla="*/ 0 h 766763"/>
              <a:gd name="connsiteX21" fmla="*/ 754856 w 771525"/>
              <a:gd name="connsiteY21" fmla="*/ 0 h 766763"/>
              <a:gd name="connsiteX22" fmla="*/ 764381 w 771525"/>
              <a:gd name="connsiteY22" fmla="*/ 2381 h 766763"/>
              <a:gd name="connsiteX23" fmla="*/ 771525 w 771525"/>
              <a:gd name="connsiteY23" fmla="*/ 11906 h 766763"/>
              <a:gd name="connsiteX24" fmla="*/ 771525 w 771525"/>
              <a:gd name="connsiteY24" fmla="*/ 30956 h 766763"/>
              <a:gd name="connsiteX25" fmla="*/ 723900 w 771525"/>
              <a:gd name="connsiteY25" fmla="*/ 126206 h 766763"/>
              <a:gd name="connsiteX26" fmla="*/ 697706 w 771525"/>
              <a:gd name="connsiteY26" fmla="*/ 176213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71525" h="766763">
                <a:moveTo>
                  <a:pt x="697706" y="176213"/>
                </a:moveTo>
                <a:lnTo>
                  <a:pt x="623887" y="311944"/>
                </a:lnTo>
                <a:lnTo>
                  <a:pt x="552450" y="447675"/>
                </a:lnTo>
                <a:lnTo>
                  <a:pt x="514350" y="521494"/>
                </a:lnTo>
                <a:lnTo>
                  <a:pt x="488156" y="576263"/>
                </a:lnTo>
                <a:lnTo>
                  <a:pt x="481012" y="604838"/>
                </a:lnTo>
                <a:lnTo>
                  <a:pt x="481012" y="640556"/>
                </a:lnTo>
                <a:lnTo>
                  <a:pt x="483394" y="664369"/>
                </a:lnTo>
                <a:lnTo>
                  <a:pt x="495300" y="695325"/>
                </a:lnTo>
                <a:lnTo>
                  <a:pt x="561975" y="766763"/>
                </a:lnTo>
                <a:lnTo>
                  <a:pt x="0" y="545306"/>
                </a:lnTo>
                <a:lnTo>
                  <a:pt x="38100" y="523875"/>
                </a:lnTo>
                <a:lnTo>
                  <a:pt x="104775" y="509588"/>
                </a:lnTo>
                <a:lnTo>
                  <a:pt x="183356" y="481013"/>
                </a:lnTo>
                <a:lnTo>
                  <a:pt x="233362" y="459581"/>
                </a:lnTo>
                <a:lnTo>
                  <a:pt x="304800" y="411956"/>
                </a:lnTo>
                <a:lnTo>
                  <a:pt x="466725" y="266700"/>
                </a:lnTo>
                <a:lnTo>
                  <a:pt x="631031" y="100013"/>
                </a:lnTo>
                <a:lnTo>
                  <a:pt x="700087" y="23813"/>
                </a:lnTo>
                <a:lnTo>
                  <a:pt x="721519" y="7144"/>
                </a:lnTo>
                <a:lnTo>
                  <a:pt x="740569" y="0"/>
                </a:lnTo>
                <a:lnTo>
                  <a:pt x="754856" y="0"/>
                </a:lnTo>
                <a:lnTo>
                  <a:pt x="764381" y="2381"/>
                </a:lnTo>
                <a:lnTo>
                  <a:pt x="771525" y="11906"/>
                </a:lnTo>
                <a:lnTo>
                  <a:pt x="771525" y="30956"/>
                </a:lnTo>
                <a:lnTo>
                  <a:pt x="723900" y="126206"/>
                </a:lnTo>
                <a:lnTo>
                  <a:pt x="697706" y="176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50E2D66-BD6A-42D8-B723-E8A8BFE96171}"/>
              </a:ext>
            </a:extLst>
          </p:cNvPr>
          <p:cNvSpPr/>
          <p:nvPr/>
        </p:nvSpPr>
        <p:spPr>
          <a:xfrm rot="16200000">
            <a:off x="3102769" y="2628107"/>
            <a:ext cx="4098925" cy="2090737"/>
          </a:xfrm>
          <a:custGeom>
            <a:avLst/>
            <a:gdLst>
              <a:gd name="connsiteX0" fmla="*/ 1872990 w 4099503"/>
              <a:gd name="connsiteY0" fmla="*/ 1611248 h 2090543"/>
              <a:gd name="connsiteX1" fmla="*/ 1655438 w 4099503"/>
              <a:gd name="connsiteY1" fmla="*/ 1526266 h 2090543"/>
              <a:gd name="connsiteX2" fmla="*/ 1465079 w 4099503"/>
              <a:gd name="connsiteY2" fmla="*/ 1444684 h 2090543"/>
              <a:gd name="connsiteX3" fmla="*/ 1223732 w 4099503"/>
              <a:gd name="connsiteY3" fmla="*/ 1322311 h 2090543"/>
              <a:gd name="connsiteX4" fmla="*/ 1080963 w 4099503"/>
              <a:gd name="connsiteY4" fmla="*/ 1240729 h 2090543"/>
              <a:gd name="connsiteX5" fmla="*/ 961989 w 4099503"/>
              <a:gd name="connsiteY5" fmla="*/ 1155748 h 2090543"/>
              <a:gd name="connsiteX6" fmla="*/ 826019 w 4099503"/>
              <a:gd name="connsiteY6" fmla="*/ 1046971 h 2090543"/>
              <a:gd name="connsiteX7" fmla="*/ 720642 w 4099503"/>
              <a:gd name="connsiteY7" fmla="*/ 958591 h 2090543"/>
              <a:gd name="connsiteX8" fmla="*/ 598269 w 4099503"/>
              <a:gd name="connsiteY8" fmla="*/ 843016 h 2090543"/>
              <a:gd name="connsiteX9" fmla="*/ 475896 w 4099503"/>
              <a:gd name="connsiteY9" fmla="*/ 713844 h 2090543"/>
              <a:gd name="connsiteX10" fmla="*/ 360321 w 4099503"/>
              <a:gd name="connsiteY10" fmla="*/ 577874 h 2090543"/>
              <a:gd name="connsiteX11" fmla="*/ 220951 w 4099503"/>
              <a:gd name="connsiteY11" fmla="*/ 397713 h 2090543"/>
              <a:gd name="connsiteX12" fmla="*/ 122373 w 4099503"/>
              <a:gd name="connsiteY12" fmla="*/ 244747 h 2090543"/>
              <a:gd name="connsiteX13" fmla="*/ 30593 w 4099503"/>
              <a:gd name="connsiteY13" fmla="*/ 88381 h 2090543"/>
              <a:gd name="connsiteX14" fmla="*/ 0 w 4099503"/>
              <a:gd name="connsiteY14" fmla="*/ 33993 h 2090543"/>
              <a:gd name="connsiteX15" fmla="*/ 0 w 4099503"/>
              <a:gd name="connsiteY15" fmla="*/ 20396 h 2090543"/>
              <a:gd name="connsiteX16" fmla="*/ 0 w 4099503"/>
              <a:gd name="connsiteY16" fmla="*/ 10198 h 2090543"/>
              <a:gd name="connsiteX17" fmla="*/ 3399 w 4099503"/>
              <a:gd name="connsiteY17" fmla="*/ 3400 h 2090543"/>
              <a:gd name="connsiteX18" fmla="*/ 20395 w 4099503"/>
              <a:gd name="connsiteY18" fmla="*/ 0 h 2090543"/>
              <a:gd name="connsiteX19" fmla="*/ 44190 w 4099503"/>
              <a:gd name="connsiteY19" fmla="*/ 6799 h 2090543"/>
              <a:gd name="connsiteX20" fmla="*/ 64586 w 4099503"/>
              <a:gd name="connsiteY20" fmla="*/ 20396 h 2090543"/>
              <a:gd name="connsiteX21" fmla="*/ 108776 w 4099503"/>
              <a:gd name="connsiteY21" fmla="*/ 81582 h 2090543"/>
              <a:gd name="connsiteX22" fmla="*/ 220951 w 4099503"/>
              <a:gd name="connsiteY22" fmla="*/ 227750 h 2090543"/>
              <a:gd name="connsiteX23" fmla="*/ 316131 w 4099503"/>
              <a:gd name="connsiteY23" fmla="*/ 343325 h 2090543"/>
              <a:gd name="connsiteX24" fmla="*/ 414709 w 4099503"/>
              <a:gd name="connsiteY24" fmla="*/ 452101 h 2090543"/>
              <a:gd name="connsiteX25" fmla="*/ 581273 w 4099503"/>
              <a:gd name="connsiteY25" fmla="*/ 615266 h 2090543"/>
              <a:gd name="connsiteX26" fmla="*/ 693448 w 4099503"/>
              <a:gd name="connsiteY26" fmla="*/ 710445 h 2090543"/>
              <a:gd name="connsiteX27" fmla="*/ 832818 w 4099503"/>
              <a:gd name="connsiteY27" fmla="*/ 822620 h 2090543"/>
              <a:gd name="connsiteX28" fmla="*/ 951792 w 4099503"/>
              <a:gd name="connsiteY28" fmla="*/ 907602 h 2090543"/>
              <a:gd name="connsiteX29" fmla="*/ 1084363 w 4099503"/>
              <a:gd name="connsiteY29" fmla="*/ 995982 h 2090543"/>
              <a:gd name="connsiteX30" fmla="*/ 1213534 w 4099503"/>
              <a:gd name="connsiteY30" fmla="*/ 1070766 h 2090543"/>
              <a:gd name="connsiteX31" fmla="*/ 1390296 w 4099503"/>
              <a:gd name="connsiteY31" fmla="*/ 1165945 h 2090543"/>
              <a:gd name="connsiteX32" fmla="*/ 1594251 w 4099503"/>
              <a:gd name="connsiteY32" fmla="*/ 1261124 h 2090543"/>
              <a:gd name="connsiteX33" fmla="*/ 1771012 w 4099503"/>
              <a:gd name="connsiteY33" fmla="*/ 1335908 h 2090543"/>
              <a:gd name="connsiteX34" fmla="*/ 1961371 w 4099503"/>
              <a:gd name="connsiteY34" fmla="*/ 1410692 h 2090543"/>
              <a:gd name="connsiteX35" fmla="*/ 2192520 w 4099503"/>
              <a:gd name="connsiteY35" fmla="*/ 1478677 h 2090543"/>
              <a:gd name="connsiteX36" fmla="*/ 2396476 w 4099503"/>
              <a:gd name="connsiteY36" fmla="*/ 1536464 h 2090543"/>
              <a:gd name="connsiteX37" fmla="*/ 2600431 w 4099503"/>
              <a:gd name="connsiteY37" fmla="*/ 1580655 h 2090543"/>
              <a:gd name="connsiteX38" fmla="*/ 2855375 w 4099503"/>
              <a:gd name="connsiteY38" fmla="*/ 1628244 h 2090543"/>
              <a:gd name="connsiteX39" fmla="*/ 3079726 w 4099503"/>
              <a:gd name="connsiteY39" fmla="*/ 1658837 h 2090543"/>
              <a:gd name="connsiteX40" fmla="*/ 3358465 w 4099503"/>
              <a:gd name="connsiteY40" fmla="*/ 1692830 h 2090543"/>
              <a:gd name="connsiteX41" fmla="*/ 3613409 w 4099503"/>
              <a:gd name="connsiteY41" fmla="*/ 1709826 h 2090543"/>
              <a:gd name="connsiteX42" fmla="*/ 3722186 w 4099503"/>
              <a:gd name="connsiteY42" fmla="*/ 1706427 h 2090543"/>
              <a:gd name="connsiteX43" fmla="*/ 3783372 w 4099503"/>
              <a:gd name="connsiteY43" fmla="*/ 1696229 h 2090543"/>
              <a:gd name="connsiteX44" fmla="*/ 3827563 w 4099503"/>
              <a:gd name="connsiteY44" fmla="*/ 1679233 h 2090543"/>
              <a:gd name="connsiteX45" fmla="*/ 3881951 w 4099503"/>
              <a:gd name="connsiteY45" fmla="*/ 1641841 h 2090543"/>
              <a:gd name="connsiteX46" fmla="*/ 3953335 w 4099503"/>
              <a:gd name="connsiteY46" fmla="*/ 1584054 h 2090543"/>
              <a:gd name="connsiteX47" fmla="*/ 4021320 w 4099503"/>
              <a:gd name="connsiteY47" fmla="*/ 1522867 h 2090543"/>
              <a:gd name="connsiteX48" fmla="*/ 4041716 w 4099503"/>
              <a:gd name="connsiteY48" fmla="*/ 1505871 h 2090543"/>
              <a:gd name="connsiteX49" fmla="*/ 4068910 w 4099503"/>
              <a:gd name="connsiteY49" fmla="*/ 1502472 h 2090543"/>
              <a:gd name="connsiteX50" fmla="*/ 4089305 w 4099503"/>
              <a:gd name="connsiteY50" fmla="*/ 1512669 h 2090543"/>
              <a:gd name="connsiteX51" fmla="*/ 4096104 w 4099503"/>
              <a:gd name="connsiteY51" fmla="*/ 1526266 h 2090543"/>
              <a:gd name="connsiteX52" fmla="*/ 4099503 w 4099503"/>
              <a:gd name="connsiteY52" fmla="*/ 1543263 h 2090543"/>
              <a:gd name="connsiteX53" fmla="*/ 4092705 w 4099503"/>
              <a:gd name="connsiteY53" fmla="*/ 1597651 h 2090543"/>
              <a:gd name="connsiteX54" fmla="*/ 4062111 w 4099503"/>
              <a:gd name="connsiteY54" fmla="*/ 1740420 h 2090543"/>
              <a:gd name="connsiteX55" fmla="*/ 4014522 w 4099503"/>
              <a:gd name="connsiteY55" fmla="*/ 1879789 h 2090543"/>
              <a:gd name="connsiteX56" fmla="*/ 3977130 w 4099503"/>
              <a:gd name="connsiteY56" fmla="*/ 1947774 h 2090543"/>
              <a:gd name="connsiteX57" fmla="*/ 3888749 w 4099503"/>
              <a:gd name="connsiteY57" fmla="*/ 2053151 h 2090543"/>
              <a:gd name="connsiteX58" fmla="*/ 3861555 w 4099503"/>
              <a:gd name="connsiteY58" fmla="*/ 2083745 h 2090543"/>
              <a:gd name="connsiteX59" fmla="*/ 3841160 w 4099503"/>
              <a:gd name="connsiteY59" fmla="*/ 2090543 h 2090543"/>
              <a:gd name="connsiteX60" fmla="*/ 3820764 w 4099503"/>
              <a:gd name="connsiteY60" fmla="*/ 2090543 h 2090543"/>
              <a:gd name="connsiteX61" fmla="*/ 3773174 w 4099503"/>
              <a:gd name="connsiteY61" fmla="*/ 2076946 h 2090543"/>
              <a:gd name="connsiteX62" fmla="*/ 3722186 w 4099503"/>
              <a:gd name="connsiteY62" fmla="*/ 2042953 h 2090543"/>
              <a:gd name="connsiteX63" fmla="*/ 3701790 w 4099503"/>
              <a:gd name="connsiteY63" fmla="*/ 2025957 h 2090543"/>
              <a:gd name="connsiteX64" fmla="*/ 3644003 w 4099503"/>
              <a:gd name="connsiteY64" fmla="*/ 2015759 h 2090543"/>
              <a:gd name="connsiteX65" fmla="*/ 3375461 w 4099503"/>
              <a:gd name="connsiteY65" fmla="*/ 1981767 h 2090543"/>
              <a:gd name="connsiteX66" fmla="*/ 3045734 w 4099503"/>
              <a:gd name="connsiteY66" fmla="*/ 1923979 h 2090543"/>
              <a:gd name="connsiteX67" fmla="*/ 2834980 w 4099503"/>
              <a:gd name="connsiteY67" fmla="*/ 1879789 h 2090543"/>
              <a:gd name="connsiteX68" fmla="*/ 2559640 w 4099503"/>
              <a:gd name="connsiteY68" fmla="*/ 1822002 h 2090543"/>
              <a:gd name="connsiteX69" fmla="*/ 2342087 w 4099503"/>
              <a:gd name="connsiteY69" fmla="*/ 1764214 h 2090543"/>
              <a:gd name="connsiteX70" fmla="*/ 2015759 w 4099503"/>
              <a:gd name="connsiteY70" fmla="*/ 1662237 h 2090543"/>
              <a:gd name="connsiteX71" fmla="*/ 1872990 w 4099503"/>
              <a:gd name="connsiteY71" fmla="*/ 1611248 h 209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099503" h="2090543">
                <a:moveTo>
                  <a:pt x="1872990" y="1611248"/>
                </a:moveTo>
                <a:lnTo>
                  <a:pt x="1655438" y="1526266"/>
                </a:lnTo>
                <a:lnTo>
                  <a:pt x="1465079" y="1444684"/>
                </a:lnTo>
                <a:lnTo>
                  <a:pt x="1223732" y="1322311"/>
                </a:lnTo>
                <a:lnTo>
                  <a:pt x="1080963" y="1240729"/>
                </a:lnTo>
                <a:lnTo>
                  <a:pt x="961989" y="1155748"/>
                </a:lnTo>
                <a:lnTo>
                  <a:pt x="826019" y="1046971"/>
                </a:lnTo>
                <a:lnTo>
                  <a:pt x="720642" y="958591"/>
                </a:lnTo>
                <a:lnTo>
                  <a:pt x="598269" y="843016"/>
                </a:lnTo>
                <a:lnTo>
                  <a:pt x="475896" y="713844"/>
                </a:lnTo>
                <a:lnTo>
                  <a:pt x="360321" y="577874"/>
                </a:lnTo>
                <a:lnTo>
                  <a:pt x="220951" y="397713"/>
                </a:lnTo>
                <a:lnTo>
                  <a:pt x="122373" y="244747"/>
                </a:lnTo>
                <a:lnTo>
                  <a:pt x="30593" y="88381"/>
                </a:lnTo>
                <a:lnTo>
                  <a:pt x="0" y="33993"/>
                </a:lnTo>
                <a:lnTo>
                  <a:pt x="0" y="20396"/>
                </a:lnTo>
                <a:lnTo>
                  <a:pt x="0" y="10198"/>
                </a:lnTo>
                <a:lnTo>
                  <a:pt x="3399" y="3400"/>
                </a:lnTo>
                <a:lnTo>
                  <a:pt x="20395" y="0"/>
                </a:lnTo>
                <a:lnTo>
                  <a:pt x="44190" y="6799"/>
                </a:lnTo>
                <a:lnTo>
                  <a:pt x="64586" y="20396"/>
                </a:lnTo>
                <a:lnTo>
                  <a:pt x="108776" y="81582"/>
                </a:lnTo>
                <a:lnTo>
                  <a:pt x="220951" y="227750"/>
                </a:lnTo>
                <a:lnTo>
                  <a:pt x="316131" y="343325"/>
                </a:lnTo>
                <a:lnTo>
                  <a:pt x="414709" y="452101"/>
                </a:lnTo>
                <a:lnTo>
                  <a:pt x="581273" y="615266"/>
                </a:lnTo>
                <a:lnTo>
                  <a:pt x="693448" y="710445"/>
                </a:lnTo>
                <a:lnTo>
                  <a:pt x="832818" y="822620"/>
                </a:lnTo>
                <a:lnTo>
                  <a:pt x="951792" y="907602"/>
                </a:lnTo>
                <a:lnTo>
                  <a:pt x="1084363" y="995982"/>
                </a:lnTo>
                <a:lnTo>
                  <a:pt x="1213534" y="1070766"/>
                </a:lnTo>
                <a:lnTo>
                  <a:pt x="1390296" y="1165945"/>
                </a:lnTo>
                <a:lnTo>
                  <a:pt x="1594251" y="1261124"/>
                </a:lnTo>
                <a:lnTo>
                  <a:pt x="1771012" y="1335908"/>
                </a:lnTo>
                <a:lnTo>
                  <a:pt x="1961371" y="1410692"/>
                </a:lnTo>
                <a:lnTo>
                  <a:pt x="2192520" y="1478677"/>
                </a:lnTo>
                <a:lnTo>
                  <a:pt x="2396476" y="1536464"/>
                </a:lnTo>
                <a:lnTo>
                  <a:pt x="2600431" y="1580655"/>
                </a:lnTo>
                <a:lnTo>
                  <a:pt x="2855375" y="1628244"/>
                </a:lnTo>
                <a:lnTo>
                  <a:pt x="3079726" y="1658837"/>
                </a:lnTo>
                <a:lnTo>
                  <a:pt x="3358465" y="1692830"/>
                </a:lnTo>
                <a:lnTo>
                  <a:pt x="3613409" y="1709826"/>
                </a:lnTo>
                <a:lnTo>
                  <a:pt x="3722186" y="1706427"/>
                </a:lnTo>
                <a:lnTo>
                  <a:pt x="3783372" y="1696229"/>
                </a:lnTo>
                <a:lnTo>
                  <a:pt x="3827563" y="1679233"/>
                </a:lnTo>
                <a:lnTo>
                  <a:pt x="3881951" y="1641841"/>
                </a:lnTo>
                <a:lnTo>
                  <a:pt x="3953335" y="1584054"/>
                </a:lnTo>
                <a:lnTo>
                  <a:pt x="4021320" y="1522867"/>
                </a:lnTo>
                <a:lnTo>
                  <a:pt x="4041716" y="1505871"/>
                </a:lnTo>
                <a:lnTo>
                  <a:pt x="4068910" y="1502472"/>
                </a:lnTo>
                <a:lnTo>
                  <a:pt x="4089305" y="1512669"/>
                </a:lnTo>
                <a:lnTo>
                  <a:pt x="4096104" y="1526266"/>
                </a:lnTo>
                <a:lnTo>
                  <a:pt x="4099503" y="1543263"/>
                </a:lnTo>
                <a:lnTo>
                  <a:pt x="4092705" y="1597651"/>
                </a:lnTo>
                <a:lnTo>
                  <a:pt x="4062111" y="1740420"/>
                </a:lnTo>
                <a:lnTo>
                  <a:pt x="4014522" y="1879789"/>
                </a:lnTo>
                <a:lnTo>
                  <a:pt x="3977130" y="1947774"/>
                </a:lnTo>
                <a:lnTo>
                  <a:pt x="3888749" y="2053151"/>
                </a:lnTo>
                <a:lnTo>
                  <a:pt x="3861555" y="2083745"/>
                </a:lnTo>
                <a:lnTo>
                  <a:pt x="3841160" y="2090543"/>
                </a:lnTo>
                <a:lnTo>
                  <a:pt x="3820764" y="2090543"/>
                </a:lnTo>
                <a:lnTo>
                  <a:pt x="3773174" y="2076946"/>
                </a:lnTo>
                <a:lnTo>
                  <a:pt x="3722186" y="2042953"/>
                </a:lnTo>
                <a:lnTo>
                  <a:pt x="3701790" y="2025957"/>
                </a:lnTo>
                <a:lnTo>
                  <a:pt x="3644003" y="2015759"/>
                </a:lnTo>
                <a:lnTo>
                  <a:pt x="3375461" y="1981767"/>
                </a:lnTo>
                <a:lnTo>
                  <a:pt x="3045734" y="1923979"/>
                </a:lnTo>
                <a:lnTo>
                  <a:pt x="2834980" y="1879789"/>
                </a:lnTo>
                <a:lnTo>
                  <a:pt x="2559640" y="1822002"/>
                </a:lnTo>
                <a:lnTo>
                  <a:pt x="2342087" y="1764214"/>
                </a:lnTo>
                <a:lnTo>
                  <a:pt x="2015759" y="1662237"/>
                </a:lnTo>
                <a:lnTo>
                  <a:pt x="1872990" y="16112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674C561-8D9E-44F4-B175-FF15C43367CE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604963"/>
            <a:ext cx="4467225" cy="4098925"/>
            <a:chOff x="2903538" y="1776413"/>
            <a:chExt cx="4467225" cy="4098925"/>
          </a:xfrm>
        </p:grpSpPr>
        <p:sp>
          <p:nvSpPr>
            <p:cNvPr id="11" name="フリーフォーム 54">
              <a:extLst>
                <a:ext uri="{FF2B5EF4-FFF2-40B4-BE49-F238E27FC236}">
                  <a16:creationId xmlns:a16="http://schemas.microsoft.com/office/drawing/2014/main" id="{FF311799-C7A7-48CF-871E-B4E595E85DF5}"/>
                </a:ext>
              </a:extLst>
            </p:cNvPr>
            <p:cNvSpPr/>
            <p:nvPr/>
          </p:nvSpPr>
          <p:spPr>
            <a:xfrm>
              <a:off x="3000375" y="1847850"/>
              <a:ext cx="1171575" cy="1557338"/>
            </a:xfrm>
            <a:custGeom>
              <a:avLst/>
              <a:gdLst>
                <a:gd name="connsiteX0" fmla="*/ 592931 w 1171575"/>
                <a:gd name="connsiteY0" fmla="*/ 652463 h 1557338"/>
                <a:gd name="connsiteX1" fmla="*/ 433388 w 1171575"/>
                <a:gd name="connsiteY1" fmla="*/ 900113 h 1557338"/>
                <a:gd name="connsiteX2" fmla="*/ 295275 w 1171575"/>
                <a:gd name="connsiteY2" fmla="*/ 1104900 h 1557338"/>
                <a:gd name="connsiteX3" fmla="*/ 235744 w 1171575"/>
                <a:gd name="connsiteY3" fmla="*/ 1190625 h 1557338"/>
                <a:gd name="connsiteX4" fmla="*/ 188119 w 1171575"/>
                <a:gd name="connsiteY4" fmla="*/ 1254919 h 1557338"/>
                <a:gd name="connsiteX5" fmla="*/ 169069 w 1171575"/>
                <a:gd name="connsiteY5" fmla="*/ 1271588 h 1557338"/>
                <a:gd name="connsiteX6" fmla="*/ 128588 w 1171575"/>
                <a:gd name="connsiteY6" fmla="*/ 1300163 h 1557338"/>
                <a:gd name="connsiteX7" fmla="*/ 104775 w 1171575"/>
                <a:gd name="connsiteY7" fmla="*/ 1316831 h 1557338"/>
                <a:gd name="connsiteX8" fmla="*/ 61913 w 1171575"/>
                <a:gd name="connsiteY8" fmla="*/ 1366838 h 1557338"/>
                <a:gd name="connsiteX9" fmla="*/ 21431 w 1171575"/>
                <a:gd name="connsiteY9" fmla="*/ 1423988 h 1557338"/>
                <a:gd name="connsiteX10" fmla="*/ 0 w 1171575"/>
                <a:gd name="connsiteY10" fmla="*/ 1462088 h 1557338"/>
                <a:gd name="connsiteX11" fmla="*/ 166688 w 1171575"/>
                <a:gd name="connsiteY11" fmla="*/ 1557338 h 1557338"/>
                <a:gd name="connsiteX12" fmla="*/ 311944 w 1171575"/>
                <a:gd name="connsiteY12" fmla="*/ 1362075 h 1557338"/>
                <a:gd name="connsiteX13" fmla="*/ 447675 w 1171575"/>
                <a:gd name="connsiteY13" fmla="*/ 1176338 h 1557338"/>
                <a:gd name="connsiteX14" fmla="*/ 554831 w 1171575"/>
                <a:gd name="connsiteY14" fmla="*/ 1028700 h 1557338"/>
                <a:gd name="connsiteX15" fmla="*/ 621506 w 1171575"/>
                <a:gd name="connsiteY15" fmla="*/ 933450 h 1557338"/>
                <a:gd name="connsiteX16" fmla="*/ 688181 w 1171575"/>
                <a:gd name="connsiteY16" fmla="*/ 838200 h 1557338"/>
                <a:gd name="connsiteX17" fmla="*/ 738188 w 1171575"/>
                <a:gd name="connsiteY17" fmla="*/ 769144 h 1557338"/>
                <a:gd name="connsiteX18" fmla="*/ 804863 w 1171575"/>
                <a:gd name="connsiteY18" fmla="*/ 685800 h 1557338"/>
                <a:gd name="connsiteX19" fmla="*/ 866775 w 1171575"/>
                <a:gd name="connsiteY19" fmla="*/ 616744 h 1557338"/>
                <a:gd name="connsiteX20" fmla="*/ 923925 w 1171575"/>
                <a:gd name="connsiteY20" fmla="*/ 557213 h 1557338"/>
                <a:gd name="connsiteX21" fmla="*/ 978694 w 1171575"/>
                <a:gd name="connsiteY21" fmla="*/ 507206 h 1557338"/>
                <a:gd name="connsiteX22" fmla="*/ 1016794 w 1171575"/>
                <a:gd name="connsiteY22" fmla="*/ 476250 h 1557338"/>
                <a:gd name="connsiteX23" fmla="*/ 1059656 w 1171575"/>
                <a:gd name="connsiteY23" fmla="*/ 447675 h 1557338"/>
                <a:gd name="connsiteX24" fmla="*/ 1104900 w 1171575"/>
                <a:gd name="connsiteY24" fmla="*/ 421481 h 1557338"/>
                <a:gd name="connsiteX25" fmla="*/ 1143000 w 1171575"/>
                <a:gd name="connsiteY25" fmla="*/ 395288 h 1557338"/>
                <a:gd name="connsiteX26" fmla="*/ 1166813 w 1171575"/>
                <a:gd name="connsiteY26" fmla="*/ 366713 h 1557338"/>
                <a:gd name="connsiteX27" fmla="*/ 1171575 w 1171575"/>
                <a:gd name="connsiteY27" fmla="*/ 350044 h 1557338"/>
                <a:gd name="connsiteX28" fmla="*/ 1171575 w 1171575"/>
                <a:gd name="connsiteY28" fmla="*/ 330994 h 1557338"/>
                <a:gd name="connsiteX29" fmla="*/ 1166813 w 1171575"/>
                <a:gd name="connsiteY29" fmla="*/ 311944 h 1557338"/>
                <a:gd name="connsiteX30" fmla="*/ 1154906 w 1171575"/>
                <a:gd name="connsiteY30" fmla="*/ 295275 h 1557338"/>
                <a:gd name="connsiteX31" fmla="*/ 1128713 w 1171575"/>
                <a:gd name="connsiteY31" fmla="*/ 266700 h 1557338"/>
                <a:gd name="connsiteX32" fmla="*/ 1078706 w 1171575"/>
                <a:gd name="connsiteY32" fmla="*/ 207169 h 1557338"/>
                <a:gd name="connsiteX33" fmla="*/ 1028700 w 1171575"/>
                <a:gd name="connsiteY33" fmla="*/ 157163 h 1557338"/>
                <a:gd name="connsiteX34" fmla="*/ 990600 w 1171575"/>
                <a:gd name="connsiteY34" fmla="*/ 121444 h 1557338"/>
                <a:gd name="connsiteX35" fmla="*/ 950119 w 1171575"/>
                <a:gd name="connsiteY35" fmla="*/ 90488 h 1557338"/>
                <a:gd name="connsiteX36" fmla="*/ 914400 w 1171575"/>
                <a:gd name="connsiteY36" fmla="*/ 64294 h 1557338"/>
                <a:gd name="connsiteX37" fmla="*/ 876300 w 1171575"/>
                <a:gd name="connsiteY37" fmla="*/ 42863 h 1557338"/>
                <a:gd name="connsiteX38" fmla="*/ 840581 w 1171575"/>
                <a:gd name="connsiteY38" fmla="*/ 30956 h 1557338"/>
                <a:gd name="connsiteX39" fmla="*/ 809625 w 1171575"/>
                <a:gd name="connsiteY39" fmla="*/ 21431 h 1557338"/>
                <a:gd name="connsiteX40" fmla="*/ 771525 w 1171575"/>
                <a:gd name="connsiteY40" fmla="*/ 16669 h 1557338"/>
                <a:gd name="connsiteX41" fmla="*/ 747713 w 1171575"/>
                <a:gd name="connsiteY41" fmla="*/ 9525 h 1557338"/>
                <a:gd name="connsiteX42" fmla="*/ 714375 w 1171575"/>
                <a:gd name="connsiteY42" fmla="*/ 0 h 1557338"/>
                <a:gd name="connsiteX43" fmla="*/ 697706 w 1171575"/>
                <a:gd name="connsiteY43" fmla="*/ 0 h 1557338"/>
                <a:gd name="connsiteX44" fmla="*/ 683419 w 1171575"/>
                <a:gd name="connsiteY44" fmla="*/ 4763 h 1557338"/>
                <a:gd name="connsiteX45" fmla="*/ 678656 w 1171575"/>
                <a:gd name="connsiteY45" fmla="*/ 11906 h 1557338"/>
                <a:gd name="connsiteX46" fmla="*/ 681038 w 1171575"/>
                <a:gd name="connsiteY46" fmla="*/ 33338 h 1557338"/>
                <a:gd name="connsiteX47" fmla="*/ 688181 w 1171575"/>
                <a:gd name="connsiteY47" fmla="*/ 52388 h 1557338"/>
                <a:gd name="connsiteX48" fmla="*/ 709613 w 1171575"/>
                <a:gd name="connsiteY48" fmla="*/ 78581 h 1557338"/>
                <a:gd name="connsiteX49" fmla="*/ 738188 w 1171575"/>
                <a:gd name="connsiteY49" fmla="*/ 114300 h 1557338"/>
                <a:gd name="connsiteX50" fmla="*/ 759619 w 1171575"/>
                <a:gd name="connsiteY50" fmla="*/ 154781 h 1557338"/>
                <a:gd name="connsiteX51" fmla="*/ 773906 w 1171575"/>
                <a:gd name="connsiteY51" fmla="*/ 190500 h 1557338"/>
                <a:gd name="connsiteX52" fmla="*/ 778669 w 1171575"/>
                <a:gd name="connsiteY52" fmla="*/ 219075 h 1557338"/>
                <a:gd name="connsiteX53" fmla="*/ 778669 w 1171575"/>
                <a:gd name="connsiteY53" fmla="*/ 264319 h 1557338"/>
                <a:gd name="connsiteX54" fmla="*/ 766763 w 1171575"/>
                <a:gd name="connsiteY54" fmla="*/ 314325 h 1557338"/>
                <a:gd name="connsiteX55" fmla="*/ 740569 w 1171575"/>
                <a:gd name="connsiteY55" fmla="*/ 383381 h 1557338"/>
                <a:gd name="connsiteX56" fmla="*/ 707231 w 1171575"/>
                <a:gd name="connsiteY56" fmla="*/ 457200 h 1557338"/>
                <a:gd name="connsiteX57" fmla="*/ 652463 w 1171575"/>
                <a:gd name="connsiteY57" fmla="*/ 557213 h 1557338"/>
                <a:gd name="connsiteX58" fmla="*/ 592931 w 1171575"/>
                <a:gd name="connsiteY58" fmla="*/ 652463 h 15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1575" h="1557338">
                  <a:moveTo>
                    <a:pt x="592931" y="652463"/>
                  </a:moveTo>
                  <a:lnTo>
                    <a:pt x="433388" y="900113"/>
                  </a:lnTo>
                  <a:lnTo>
                    <a:pt x="295275" y="1104900"/>
                  </a:lnTo>
                  <a:lnTo>
                    <a:pt x="235744" y="1190625"/>
                  </a:lnTo>
                  <a:lnTo>
                    <a:pt x="188119" y="1254919"/>
                  </a:lnTo>
                  <a:lnTo>
                    <a:pt x="169069" y="1271588"/>
                  </a:lnTo>
                  <a:lnTo>
                    <a:pt x="128588" y="1300163"/>
                  </a:lnTo>
                  <a:lnTo>
                    <a:pt x="104775" y="1316831"/>
                  </a:lnTo>
                  <a:lnTo>
                    <a:pt x="61913" y="1366838"/>
                  </a:lnTo>
                  <a:lnTo>
                    <a:pt x="21431" y="1423988"/>
                  </a:lnTo>
                  <a:lnTo>
                    <a:pt x="0" y="1462088"/>
                  </a:lnTo>
                  <a:lnTo>
                    <a:pt x="166688" y="1557338"/>
                  </a:lnTo>
                  <a:lnTo>
                    <a:pt x="311944" y="1362075"/>
                  </a:lnTo>
                  <a:lnTo>
                    <a:pt x="447675" y="1176338"/>
                  </a:lnTo>
                  <a:lnTo>
                    <a:pt x="554831" y="1028700"/>
                  </a:lnTo>
                  <a:lnTo>
                    <a:pt x="621506" y="933450"/>
                  </a:lnTo>
                  <a:lnTo>
                    <a:pt x="688181" y="838200"/>
                  </a:lnTo>
                  <a:lnTo>
                    <a:pt x="738188" y="769144"/>
                  </a:lnTo>
                  <a:lnTo>
                    <a:pt x="804863" y="685800"/>
                  </a:lnTo>
                  <a:lnTo>
                    <a:pt x="866775" y="616744"/>
                  </a:lnTo>
                  <a:lnTo>
                    <a:pt x="923925" y="557213"/>
                  </a:lnTo>
                  <a:lnTo>
                    <a:pt x="978694" y="507206"/>
                  </a:lnTo>
                  <a:lnTo>
                    <a:pt x="1016794" y="476250"/>
                  </a:lnTo>
                  <a:lnTo>
                    <a:pt x="1059656" y="447675"/>
                  </a:lnTo>
                  <a:lnTo>
                    <a:pt x="1104900" y="421481"/>
                  </a:lnTo>
                  <a:lnTo>
                    <a:pt x="1143000" y="395288"/>
                  </a:lnTo>
                  <a:lnTo>
                    <a:pt x="1166813" y="366713"/>
                  </a:lnTo>
                  <a:lnTo>
                    <a:pt x="1171575" y="350044"/>
                  </a:lnTo>
                  <a:lnTo>
                    <a:pt x="1171575" y="330994"/>
                  </a:lnTo>
                  <a:lnTo>
                    <a:pt x="1166813" y="311944"/>
                  </a:lnTo>
                  <a:lnTo>
                    <a:pt x="1154906" y="295275"/>
                  </a:lnTo>
                  <a:lnTo>
                    <a:pt x="1128713" y="266700"/>
                  </a:lnTo>
                  <a:lnTo>
                    <a:pt x="1078706" y="207169"/>
                  </a:lnTo>
                  <a:lnTo>
                    <a:pt x="1028700" y="157163"/>
                  </a:lnTo>
                  <a:lnTo>
                    <a:pt x="990600" y="121444"/>
                  </a:lnTo>
                  <a:lnTo>
                    <a:pt x="950119" y="90488"/>
                  </a:lnTo>
                  <a:lnTo>
                    <a:pt x="914400" y="64294"/>
                  </a:lnTo>
                  <a:lnTo>
                    <a:pt x="876300" y="42863"/>
                  </a:lnTo>
                  <a:lnTo>
                    <a:pt x="840581" y="30956"/>
                  </a:lnTo>
                  <a:lnTo>
                    <a:pt x="809625" y="21431"/>
                  </a:lnTo>
                  <a:lnTo>
                    <a:pt x="771525" y="16669"/>
                  </a:lnTo>
                  <a:lnTo>
                    <a:pt x="747713" y="9525"/>
                  </a:lnTo>
                  <a:lnTo>
                    <a:pt x="714375" y="0"/>
                  </a:lnTo>
                  <a:lnTo>
                    <a:pt x="697706" y="0"/>
                  </a:lnTo>
                  <a:lnTo>
                    <a:pt x="683419" y="4763"/>
                  </a:lnTo>
                  <a:lnTo>
                    <a:pt x="678656" y="11906"/>
                  </a:lnTo>
                  <a:lnTo>
                    <a:pt x="681038" y="33338"/>
                  </a:lnTo>
                  <a:lnTo>
                    <a:pt x="688181" y="52388"/>
                  </a:lnTo>
                  <a:lnTo>
                    <a:pt x="709613" y="78581"/>
                  </a:lnTo>
                  <a:lnTo>
                    <a:pt x="738188" y="114300"/>
                  </a:lnTo>
                  <a:lnTo>
                    <a:pt x="759619" y="154781"/>
                  </a:lnTo>
                  <a:lnTo>
                    <a:pt x="773906" y="190500"/>
                  </a:lnTo>
                  <a:lnTo>
                    <a:pt x="778669" y="219075"/>
                  </a:lnTo>
                  <a:lnTo>
                    <a:pt x="778669" y="264319"/>
                  </a:lnTo>
                  <a:lnTo>
                    <a:pt x="766763" y="314325"/>
                  </a:lnTo>
                  <a:lnTo>
                    <a:pt x="740569" y="383381"/>
                  </a:lnTo>
                  <a:lnTo>
                    <a:pt x="707231" y="457200"/>
                  </a:lnTo>
                  <a:lnTo>
                    <a:pt x="652463" y="557213"/>
                  </a:lnTo>
                  <a:lnTo>
                    <a:pt x="592931" y="652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5">
              <a:extLst>
                <a:ext uri="{FF2B5EF4-FFF2-40B4-BE49-F238E27FC236}">
                  <a16:creationId xmlns:a16="http://schemas.microsoft.com/office/drawing/2014/main" id="{ED1F52D8-BC9B-4144-86FA-63BAA7671639}"/>
                </a:ext>
              </a:extLst>
            </p:cNvPr>
            <p:cNvSpPr/>
            <p:nvPr/>
          </p:nvSpPr>
          <p:spPr>
            <a:xfrm>
              <a:off x="2976563" y="3170238"/>
              <a:ext cx="904875" cy="882650"/>
            </a:xfrm>
            <a:custGeom>
              <a:avLst/>
              <a:gdLst>
                <a:gd name="connsiteX0" fmla="*/ 676275 w 904875"/>
                <a:gd name="connsiteY0" fmla="*/ 495300 h 883444"/>
                <a:gd name="connsiteX1" fmla="*/ 490537 w 904875"/>
                <a:gd name="connsiteY1" fmla="*/ 302419 h 883444"/>
                <a:gd name="connsiteX2" fmla="*/ 342900 w 904875"/>
                <a:gd name="connsiteY2" fmla="*/ 152400 h 883444"/>
                <a:gd name="connsiteX3" fmla="*/ 269081 w 904875"/>
                <a:gd name="connsiteY3" fmla="*/ 76200 h 883444"/>
                <a:gd name="connsiteX4" fmla="*/ 128587 w 904875"/>
                <a:gd name="connsiteY4" fmla="*/ 0 h 883444"/>
                <a:gd name="connsiteX5" fmla="*/ 64293 w 904875"/>
                <a:gd name="connsiteY5" fmla="*/ 78581 h 883444"/>
                <a:gd name="connsiteX6" fmla="*/ 19050 w 904875"/>
                <a:gd name="connsiteY6" fmla="*/ 150019 h 883444"/>
                <a:gd name="connsiteX7" fmla="*/ 4762 w 904875"/>
                <a:gd name="connsiteY7" fmla="*/ 183356 h 883444"/>
                <a:gd name="connsiteX8" fmla="*/ 0 w 904875"/>
                <a:gd name="connsiteY8" fmla="*/ 209550 h 883444"/>
                <a:gd name="connsiteX9" fmla="*/ 4762 w 904875"/>
                <a:gd name="connsiteY9" fmla="*/ 240506 h 883444"/>
                <a:gd name="connsiteX10" fmla="*/ 11906 w 904875"/>
                <a:gd name="connsiteY10" fmla="*/ 259556 h 883444"/>
                <a:gd name="connsiteX11" fmla="*/ 26193 w 904875"/>
                <a:gd name="connsiteY11" fmla="*/ 278606 h 883444"/>
                <a:gd name="connsiteX12" fmla="*/ 35718 w 904875"/>
                <a:gd name="connsiteY12" fmla="*/ 288131 h 883444"/>
                <a:gd name="connsiteX13" fmla="*/ 52387 w 904875"/>
                <a:gd name="connsiteY13" fmla="*/ 297656 h 883444"/>
                <a:gd name="connsiteX14" fmla="*/ 76200 w 904875"/>
                <a:gd name="connsiteY14" fmla="*/ 309562 h 883444"/>
                <a:gd name="connsiteX15" fmla="*/ 119062 w 904875"/>
                <a:gd name="connsiteY15" fmla="*/ 321469 h 883444"/>
                <a:gd name="connsiteX16" fmla="*/ 145256 w 904875"/>
                <a:gd name="connsiteY16" fmla="*/ 330994 h 883444"/>
                <a:gd name="connsiteX17" fmla="*/ 271462 w 904875"/>
                <a:gd name="connsiteY17" fmla="*/ 411956 h 883444"/>
                <a:gd name="connsiteX18" fmla="*/ 426243 w 904875"/>
                <a:gd name="connsiteY18" fmla="*/ 528637 h 883444"/>
                <a:gd name="connsiteX19" fmla="*/ 523875 w 904875"/>
                <a:gd name="connsiteY19" fmla="*/ 607219 h 883444"/>
                <a:gd name="connsiteX20" fmla="*/ 604837 w 904875"/>
                <a:gd name="connsiteY20" fmla="*/ 681037 h 883444"/>
                <a:gd name="connsiteX21" fmla="*/ 692943 w 904875"/>
                <a:gd name="connsiteY21" fmla="*/ 766762 h 883444"/>
                <a:gd name="connsiteX22" fmla="*/ 809625 w 904875"/>
                <a:gd name="connsiteY22" fmla="*/ 883444 h 883444"/>
                <a:gd name="connsiteX23" fmla="*/ 904875 w 904875"/>
                <a:gd name="connsiteY23" fmla="*/ 752475 h 883444"/>
                <a:gd name="connsiteX24" fmla="*/ 802481 w 904875"/>
                <a:gd name="connsiteY24" fmla="*/ 631031 h 883444"/>
                <a:gd name="connsiteX25" fmla="*/ 676275 w 904875"/>
                <a:gd name="connsiteY25" fmla="*/ 49530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4875" h="883444">
                  <a:moveTo>
                    <a:pt x="676275" y="495300"/>
                  </a:moveTo>
                  <a:lnTo>
                    <a:pt x="490537" y="302419"/>
                  </a:lnTo>
                  <a:lnTo>
                    <a:pt x="342900" y="152400"/>
                  </a:lnTo>
                  <a:lnTo>
                    <a:pt x="269081" y="76200"/>
                  </a:lnTo>
                  <a:lnTo>
                    <a:pt x="128587" y="0"/>
                  </a:lnTo>
                  <a:lnTo>
                    <a:pt x="64293" y="78581"/>
                  </a:lnTo>
                  <a:lnTo>
                    <a:pt x="19050" y="150019"/>
                  </a:lnTo>
                  <a:lnTo>
                    <a:pt x="4762" y="183356"/>
                  </a:lnTo>
                  <a:lnTo>
                    <a:pt x="0" y="209550"/>
                  </a:lnTo>
                  <a:lnTo>
                    <a:pt x="4762" y="240506"/>
                  </a:lnTo>
                  <a:lnTo>
                    <a:pt x="11906" y="259556"/>
                  </a:lnTo>
                  <a:lnTo>
                    <a:pt x="26193" y="278606"/>
                  </a:lnTo>
                  <a:lnTo>
                    <a:pt x="35718" y="288131"/>
                  </a:lnTo>
                  <a:lnTo>
                    <a:pt x="52387" y="297656"/>
                  </a:lnTo>
                  <a:lnTo>
                    <a:pt x="76200" y="309562"/>
                  </a:lnTo>
                  <a:lnTo>
                    <a:pt x="119062" y="321469"/>
                  </a:lnTo>
                  <a:lnTo>
                    <a:pt x="145256" y="330994"/>
                  </a:lnTo>
                  <a:lnTo>
                    <a:pt x="271462" y="411956"/>
                  </a:lnTo>
                  <a:lnTo>
                    <a:pt x="426243" y="528637"/>
                  </a:lnTo>
                  <a:lnTo>
                    <a:pt x="523875" y="607219"/>
                  </a:lnTo>
                  <a:lnTo>
                    <a:pt x="604837" y="681037"/>
                  </a:lnTo>
                  <a:lnTo>
                    <a:pt x="692943" y="766762"/>
                  </a:lnTo>
                  <a:lnTo>
                    <a:pt x="809625" y="883444"/>
                  </a:lnTo>
                  <a:lnTo>
                    <a:pt x="904875" y="752475"/>
                  </a:lnTo>
                  <a:lnTo>
                    <a:pt x="802481" y="631031"/>
                  </a:lnTo>
                  <a:lnTo>
                    <a:pt x="676275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6">
              <a:extLst>
                <a:ext uri="{FF2B5EF4-FFF2-40B4-BE49-F238E27FC236}">
                  <a16:creationId xmlns:a16="http://schemas.microsoft.com/office/drawing/2014/main" id="{E0FE15CF-5909-493C-9612-FBE7EDE10A48}"/>
                </a:ext>
              </a:extLst>
            </p:cNvPr>
            <p:cNvSpPr/>
            <p:nvPr/>
          </p:nvSpPr>
          <p:spPr>
            <a:xfrm>
              <a:off x="3038475" y="2386013"/>
              <a:ext cx="1804988" cy="2613025"/>
            </a:xfrm>
            <a:custGeom>
              <a:avLst/>
              <a:gdLst>
                <a:gd name="connsiteX0" fmla="*/ 1006180 w 1805005"/>
                <a:gd name="connsiteY0" fmla="*/ 1046971 h 2614028"/>
                <a:gd name="connsiteX1" fmla="*/ 890605 w 1805005"/>
                <a:gd name="connsiteY1" fmla="*/ 1237329 h 2614028"/>
                <a:gd name="connsiteX2" fmla="*/ 741038 w 1805005"/>
                <a:gd name="connsiteY2" fmla="*/ 1482075 h 2614028"/>
                <a:gd name="connsiteX3" fmla="*/ 601668 w 1805005"/>
                <a:gd name="connsiteY3" fmla="*/ 1716624 h 2614028"/>
                <a:gd name="connsiteX4" fmla="*/ 363720 w 1805005"/>
                <a:gd name="connsiteY4" fmla="*/ 2076945 h 2614028"/>
                <a:gd name="connsiteX5" fmla="*/ 173362 w 1805005"/>
                <a:gd name="connsiteY5" fmla="*/ 2359084 h 2614028"/>
                <a:gd name="connsiteX6" fmla="*/ 0 w 1805005"/>
                <a:gd name="connsiteY6" fmla="*/ 2614028 h 2614028"/>
                <a:gd name="connsiteX7" fmla="*/ 197157 w 1805005"/>
                <a:gd name="connsiteY7" fmla="*/ 2600431 h 2614028"/>
                <a:gd name="connsiteX8" fmla="*/ 329728 w 1805005"/>
                <a:gd name="connsiteY8" fmla="*/ 2403274 h 2614028"/>
                <a:gd name="connsiteX9" fmla="*/ 520086 w 1805005"/>
                <a:gd name="connsiteY9" fmla="*/ 2138132 h 2614028"/>
                <a:gd name="connsiteX10" fmla="*/ 632261 w 1805005"/>
                <a:gd name="connsiteY10" fmla="*/ 1981766 h 2614028"/>
                <a:gd name="connsiteX11" fmla="*/ 894004 w 1805005"/>
                <a:gd name="connsiteY11" fmla="*/ 1618046 h 2614028"/>
                <a:gd name="connsiteX12" fmla="*/ 1060568 w 1805005"/>
                <a:gd name="connsiteY12" fmla="*/ 1390295 h 2614028"/>
                <a:gd name="connsiteX13" fmla="*/ 1148948 w 1805005"/>
                <a:gd name="connsiteY13" fmla="*/ 1264523 h 2614028"/>
                <a:gd name="connsiteX14" fmla="*/ 1254325 w 1805005"/>
                <a:gd name="connsiteY14" fmla="*/ 1121754 h 2614028"/>
                <a:gd name="connsiteX15" fmla="*/ 1335908 w 1805005"/>
                <a:gd name="connsiteY15" fmla="*/ 1009579 h 2614028"/>
                <a:gd name="connsiteX16" fmla="*/ 1468479 w 1805005"/>
                <a:gd name="connsiteY16" fmla="*/ 826019 h 2614028"/>
                <a:gd name="connsiteX17" fmla="*/ 1624844 w 1805005"/>
                <a:gd name="connsiteY17" fmla="*/ 618664 h 2614028"/>
                <a:gd name="connsiteX18" fmla="*/ 1716624 w 1805005"/>
                <a:gd name="connsiteY18" fmla="*/ 492892 h 2614028"/>
                <a:gd name="connsiteX19" fmla="*/ 1733621 w 1805005"/>
                <a:gd name="connsiteY19" fmla="*/ 475895 h 2614028"/>
                <a:gd name="connsiteX20" fmla="*/ 1767613 w 1805005"/>
                <a:gd name="connsiteY20" fmla="*/ 455500 h 2614028"/>
                <a:gd name="connsiteX21" fmla="*/ 1791408 w 1805005"/>
                <a:gd name="connsiteY21" fmla="*/ 428306 h 2614028"/>
                <a:gd name="connsiteX22" fmla="*/ 1801606 w 1805005"/>
                <a:gd name="connsiteY22" fmla="*/ 404511 h 2614028"/>
                <a:gd name="connsiteX23" fmla="*/ 1805005 w 1805005"/>
                <a:gd name="connsiteY23" fmla="*/ 384116 h 2614028"/>
                <a:gd name="connsiteX24" fmla="*/ 1805005 w 1805005"/>
                <a:gd name="connsiteY24" fmla="*/ 373918 h 2614028"/>
                <a:gd name="connsiteX25" fmla="*/ 1791408 w 1805005"/>
                <a:gd name="connsiteY25" fmla="*/ 343324 h 2614028"/>
                <a:gd name="connsiteX26" fmla="*/ 1757415 w 1805005"/>
                <a:gd name="connsiteY26" fmla="*/ 275339 h 2614028"/>
                <a:gd name="connsiteX27" fmla="*/ 1730221 w 1805005"/>
                <a:gd name="connsiteY27" fmla="*/ 227750 h 2614028"/>
                <a:gd name="connsiteX28" fmla="*/ 1696229 w 1805005"/>
                <a:gd name="connsiteY28" fmla="*/ 180160 h 2614028"/>
                <a:gd name="connsiteX29" fmla="*/ 1665635 w 1805005"/>
                <a:gd name="connsiteY29" fmla="*/ 152966 h 2614028"/>
                <a:gd name="connsiteX30" fmla="*/ 1641841 w 1805005"/>
                <a:gd name="connsiteY30" fmla="*/ 132571 h 2614028"/>
                <a:gd name="connsiteX31" fmla="*/ 1607848 w 1805005"/>
                <a:gd name="connsiteY31" fmla="*/ 112175 h 2614028"/>
                <a:gd name="connsiteX32" fmla="*/ 1546661 w 1805005"/>
                <a:gd name="connsiteY32" fmla="*/ 84981 h 2614028"/>
                <a:gd name="connsiteX33" fmla="*/ 1441285 w 1805005"/>
                <a:gd name="connsiteY33" fmla="*/ 37391 h 2614028"/>
                <a:gd name="connsiteX34" fmla="*/ 1386896 w 1805005"/>
                <a:gd name="connsiteY34" fmla="*/ 13597 h 2614028"/>
                <a:gd name="connsiteX35" fmla="*/ 1359702 w 1805005"/>
                <a:gd name="connsiteY35" fmla="*/ 3399 h 2614028"/>
                <a:gd name="connsiteX36" fmla="*/ 1339307 w 1805005"/>
                <a:gd name="connsiteY36" fmla="*/ 0 h 2614028"/>
                <a:gd name="connsiteX37" fmla="*/ 1332508 w 1805005"/>
                <a:gd name="connsiteY37" fmla="*/ 10197 h 2614028"/>
                <a:gd name="connsiteX38" fmla="*/ 1335908 w 1805005"/>
                <a:gd name="connsiteY38" fmla="*/ 30593 h 2614028"/>
                <a:gd name="connsiteX39" fmla="*/ 1346105 w 1805005"/>
                <a:gd name="connsiteY39" fmla="*/ 54388 h 2614028"/>
                <a:gd name="connsiteX40" fmla="*/ 1359702 w 1805005"/>
                <a:gd name="connsiteY40" fmla="*/ 67985 h 2614028"/>
                <a:gd name="connsiteX41" fmla="*/ 1383497 w 1805005"/>
                <a:gd name="connsiteY41" fmla="*/ 84981 h 2614028"/>
                <a:gd name="connsiteX42" fmla="*/ 1403893 w 1805005"/>
                <a:gd name="connsiteY42" fmla="*/ 105376 h 2614028"/>
                <a:gd name="connsiteX43" fmla="*/ 1417490 w 1805005"/>
                <a:gd name="connsiteY43" fmla="*/ 125772 h 2614028"/>
                <a:gd name="connsiteX44" fmla="*/ 1431087 w 1805005"/>
                <a:gd name="connsiteY44" fmla="*/ 156365 h 2614028"/>
                <a:gd name="connsiteX45" fmla="*/ 1441285 w 1805005"/>
                <a:gd name="connsiteY45" fmla="*/ 186959 h 2614028"/>
                <a:gd name="connsiteX46" fmla="*/ 1444684 w 1805005"/>
                <a:gd name="connsiteY46" fmla="*/ 214153 h 2614028"/>
                <a:gd name="connsiteX47" fmla="*/ 1444684 w 1805005"/>
                <a:gd name="connsiteY47" fmla="*/ 251545 h 2614028"/>
                <a:gd name="connsiteX48" fmla="*/ 1431087 w 1805005"/>
                <a:gd name="connsiteY48" fmla="*/ 292336 h 2614028"/>
                <a:gd name="connsiteX49" fmla="*/ 1291717 w 1805005"/>
                <a:gd name="connsiteY49" fmla="*/ 557478 h 2614028"/>
                <a:gd name="connsiteX50" fmla="*/ 1036773 w 1805005"/>
                <a:gd name="connsiteY50" fmla="*/ 1002780 h 2614028"/>
                <a:gd name="connsiteX51" fmla="*/ 1006180 w 1805005"/>
                <a:gd name="connsiteY51" fmla="*/ 1046971 h 26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05005" h="2614028">
                  <a:moveTo>
                    <a:pt x="1006180" y="1046971"/>
                  </a:moveTo>
                  <a:lnTo>
                    <a:pt x="890605" y="1237329"/>
                  </a:lnTo>
                  <a:lnTo>
                    <a:pt x="741038" y="1482075"/>
                  </a:lnTo>
                  <a:lnTo>
                    <a:pt x="601668" y="1716624"/>
                  </a:lnTo>
                  <a:lnTo>
                    <a:pt x="363720" y="2076945"/>
                  </a:lnTo>
                  <a:lnTo>
                    <a:pt x="173362" y="2359084"/>
                  </a:lnTo>
                  <a:lnTo>
                    <a:pt x="0" y="2614028"/>
                  </a:lnTo>
                  <a:lnTo>
                    <a:pt x="197157" y="2600431"/>
                  </a:lnTo>
                  <a:lnTo>
                    <a:pt x="329728" y="2403274"/>
                  </a:lnTo>
                  <a:lnTo>
                    <a:pt x="520086" y="2138132"/>
                  </a:lnTo>
                  <a:lnTo>
                    <a:pt x="632261" y="1981766"/>
                  </a:lnTo>
                  <a:lnTo>
                    <a:pt x="894004" y="1618046"/>
                  </a:lnTo>
                  <a:lnTo>
                    <a:pt x="1060568" y="1390295"/>
                  </a:lnTo>
                  <a:lnTo>
                    <a:pt x="1148948" y="1264523"/>
                  </a:lnTo>
                  <a:lnTo>
                    <a:pt x="1254325" y="1121754"/>
                  </a:lnTo>
                  <a:lnTo>
                    <a:pt x="1335908" y="1009579"/>
                  </a:lnTo>
                  <a:lnTo>
                    <a:pt x="1468479" y="826019"/>
                  </a:lnTo>
                  <a:lnTo>
                    <a:pt x="1624844" y="618664"/>
                  </a:lnTo>
                  <a:lnTo>
                    <a:pt x="1716624" y="492892"/>
                  </a:lnTo>
                  <a:lnTo>
                    <a:pt x="1733621" y="475895"/>
                  </a:lnTo>
                  <a:lnTo>
                    <a:pt x="1767613" y="455500"/>
                  </a:lnTo>
                  <a:lnTo>
                    <a:pt x="1791408" y="428306"/>
                  </a:lnTo>
                  <a:lnTo>
                    <a:pt x="1801606" y="404511"/>
                  </a:lnTo>
                  <a:lnTo>
                    <a:pt x="1805005" y="384116"/>
                  </a:lnTo>
                  <a:lnTo>
                    <a:pt x="1805005" y="373918"/>
                  </a:lnTo>
                  <a:lnTo>
                    <a:pt x="1791408" y="343324"/>
                  </a:lnTo>
                  <a:lnTo>
                    <a:pt x="1757415" y="275339"/>
                  </a:lnTo>
                  <a:lnTo>
                    <a:pt x="1730221" y="227750"/>
                  </a:lnTo>
                  <a:lnTo>
                    <a:pt x="1696229" y="180160"/>
                  </a:lnTo>
                  <a:lnTo>
                    <a:pt x="1665635" y="152966"/>
                  </a:lnTo>
                  <a:lnTo>
                    <a:pt x="1641841" y="132571"/>
                  </a:lnTo>
                  <a:lnTo>
                    <a:pt x="1607848" y="112175"/>
                  </a:lnTo>
                  <a:lnTo>
                    <a:pt x="1546661" y="84981"/>
                  </a:lnTo>
                  <a:lnTo>
                    <a:pt x="1441285" y="37391"/>
                  </a:lnTo>
                  <a:lnTo>
                    <a:pt x="1386896" y="13597"/>
                  </a:lnTo>
                  <a:lnTo>
                    <a:pt x="1359702" y="3399"/>
                  </a:lnTo>
                  <a:lnTo>
                    <a:pt x="1339307" y="0"/>
                  </a:lnTo>
                  <a:lnTo>
                    <a:pt x="1332508" y="10197"/>
                  </a:lnTo>
                  <a:lnTo>
                    <a:pt x="1335908" y="30593"/>
                  </a:lnTo>
                  <a:lnTo>
                    <a:pt x="1346105" y="54388"/>
                  </a:lnTo>
                  <a:lnTo>
                    <a:pt x="1359702" y="67985"/>
                  </a:lnTo>
                  <a:lnTo>
                    <a:pt x="1383497" y="84981"/>
                  </a:lnTo>
                  <a:lnTo>
                    <a:pt x="1403893" y="105376"/>
                  </a:lnTo>
                  <a:lnTo>
                    <a:pt x="1417490" y="125772"/>
                  </a:lnTo>
                  <a:lnTo>
                    <a:pt x="1431087" y="156365"/>
                  </a:lnTo>
                  <a:lnTo>
                    <a:pt x="1441285" y="186959"/>
                  </a:lnTo>
                  <a:lnTo>
                    <a:pt x="1444684" y="214153"/>
                  </a:lnTo>
                  <a:lnTo>
                    <a:pt x="1444684" y="251545"/>
                  </a:lnTo>
                  <a:lnTo>
                    <a:pt x="1431087" y="292336"/>
                  </a:lnTo>
                  <a:lnTo>
                    <a:pt x="1291717" y="557478"/>
                  </a:lnTo>
                  <a:lnTo>
                    <a:pt x="1036773" y="1002780"/>
                  </a:lnTo>
                  <a:lnTo>
                    <a:pt x="1006180" y="104697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7">
              <a:extLst>
                <a:ext uri="{FF2B5EF4-FFF2-40B4-BE49-F238E27FC236}">
                  <a16:creationId xmlns:a16="http://schemas.microsoft.com/office/drawing/2014/main" id="{A09B35A8-916B-4E19-8819-D3B2AFE92B74}"/>
                </a:ext>
              </a:extLst>
            </p:cNvPr>
            <p:cNvSpPr/>
            <p:nvPr/>
          </p:nvSpPr>
          <p:spPr>
            <a:xfrm>
              <a:off x="2903538" y="4427538"/>
              <a:ext cx="1762125" cy="844550"/>
            </a:xfrm>
            <a:custGeom>
              <a:avLst/>
              <a:gdLst>
                <a:gd name="connsiteX0" fmla="*/ 1140619 w 1762125"/>
                <a:gd name="connsiteY0" fmla="*/ 214312 h 845344"/>
                <a:gd name="connsiteX1" fmla="*/ 702469 w 1762125"/>
                <a:gd name="connsiteY1" fmla="*/ 366712 h 845344"/>
                <a:gd name="connsiteX2" fmla="*/ 366712 w 1762125"/>
                <a:gd name="connsiteY2" fmla="*/ 478631 h 845344"/>
                <a:gd name="connsiteX3" fmla="*/ 202406 w 1762125"/>
                <a:gd name="connsiteY3" fmla="*/ 492919 h 845344"/>
                <a:gd name="connsiteX4" fmla="*/ 107156 w 1762125"/>
                <a:gd name="connsiteY4" fmla="*/ 492919 h 845344"/>
                <a:gd name="connsiteX5" fmla="*/ 38100 w 1762125"/>
                <a:gd name="connsiteY5" fmla="*/ 495300 h 845344"/>
                <a:gd name="connsiteX6" fmla="*/ 19050 w 1762125"/>
                <a:gd name="connsiteY6" fmla="*/ 502444 h 845344"/>
                <a:gd name="connsiteX7" fmla="*/ 9525 w 1762125"/>
                <a:gd name="connsiteY7" fmla="*/ 514350 h 845344"/>
                <a:gd name="connsiteX8" fmla="*/ 0 w 1762125"/>
                <a:gd name="connsiteY8" fmla="*/ 531019 h 845344"/>
                <a:gd name="connsiteX9" fmla="*/ 2381 w 1762125"/>
                <a:gd name="connsiteY9" fmla="*/ 564356 h 845344"/>
                <a:gd name="connsiteX10" fmla="*/ 9525 w 1762125"/>
                <a:gd name="connsiteY10" fmla="*/ 588169 h 845344"/>
                <a:gd name="connsiteX11" fmla="*/ 40481 w 1762125"/>
                <a:gd name="connsiteY11" fmla="*/ 631031 h 845344"/>
                <a:gd name="connsiteX12" fmla="*/ 90487 w 1762125"/>
                <a:gd name="connsiteY12" fmla="*/ 692944 h 845344"/>
                <a:gd name="connsiteX13" fmla="*/ 140494 w 1762125"/>
                <a:gd name="connsiteY13" fmla="*/ 745331 h 845344"/>
                <a:gd name="connsiteX14" fmla="*/ 183356 w 1762125"/>
                <a:gd name="connsiteY14" fmla="*/ 785812 h 845344"/>
                <a:gd name="connsiteX15" fmla="*/ 211931 w 1762125"/>
                <a:gd name="connsiteY15" fmla="*/ 814387 h 845344"/>
                <a:gd name="connsiteX16" fmla="*/ 238125 w 1762125"/>
                <a:gd name="connsiteY16" fmla="*/ 833437 h 845344"/>
                <a:gd name="connsiteX17" fmla="*/ 259556 w 1762125"/>
                <a:gd name="connsiteY17" fmla="*/ 842962 h 845344"/>
                <a:gd name="connsiteX18" fmla="*/ 280987 w 1762125"/>
                <a:gd name="connsiteY18" fmla="*/ 845344 h 845344"/>
                <a:gd name="connsiteX19" fmla="*/ 319087 w 1762125"/>
                <a:gd name="connsiteY19" fmla="*/ 838200 h 845344"/>
                <a:gd name="connsiteX20" fmla="*/ 354806 w 1762125"/>
                <a:gd name="connsiteY20" fmla="*/ 814387 h 845344"/>
                <a:gd name="connsiteX21" fmla="*/ 390525 w 1762125"/>
                <a:gd name="connsiteY21" fmla="*/ 785812 h 845344"/>
                <a:gd name="connsiteX22" fmla="*/ 435769 w 1762125"/>
                <a:gd name="connsiteY22" fmla="*/ 752475 h 845344"/>
                <a:gd name="connsiteX23" fmla="*/ 676275 w 1762125"/>
                <a:gd name="connsiteY23" fmla="*/ 614362 h 845344"/>
                <a:gd name="connsiteX24" fmla="*/ 1083469 w 1762125"/>
                <a:gd name="connsiteY24" fmla="*/ 414337 h 845344"/>
                <a:gd name="connsiteX25" fmla="*/ 1433512 w 1762125"/>
                <a:gd name="connsiteY25" fmla="*/ 238125 h 845344"/>
                <a:gd name="connsiteX26" fmla="*/ 1762125 w 1762125"/>
                <a:gd name="connsiteY26" fmla="*/ 76200 h 845344"/>
                <a:gd name="connsiteX27" fmla="*/ 1724025 w 1762125"/>
                <a:gd name="connsiteY27" fmla="*/ 0 h 845344"/>
                <a:gd name="connsiteX28" fmla="*/ 1502569 w 1762125"/>
                <a:gd name="connsiteY28" fmla="*/ 83344 h 845344"/>
                <a:gd name="connsiteX29" fmla="*/ 1140619 w 1762125"/>
                <a:gd name="connsiteY29" fmla="*/ 214312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2125" h="845344">
                  <a:moveTo>
                    <a:pt x="1140619" y="214312"/>
                  </a:moveTo>
                  <a:lnTo>
                    <a:pt x="702469" y="366712"/>
                  </a:lnTo>
                  <a:lnTo>
                    <a:pt x="366712" y="478631"/>
                  </a:lnTo>
                  <a:lnTo>
                    <a:pt x="202406" y="492919"/>
                  </a:lnTo>
                  <a:lnTo>
                    <a:pt x="107156" y="492919"/>
                  </a:lnTo>
                  <a:lnTo>
                    <a:pt x="38100" y="495300"/>
                  </a:lnTo>
                  <a:lnTo>
                    <a:pt x="19050" y="502444"/>
                  </a:lnTo>
                  <a:lnTo>
                    <a:pt x="9525" y="514350"/>
                  </a:lnTo>
                  <a:lnTo>
                    <a:pt x="0" y="531019"/>
                  </a:lnTo>
                  <a:lnTo>
                    <a:pt x="2381" y="564356"/>
                  </a:lnTo>
                  <a:lnTo>
                    <a:pt x="9525" y="588169"/>
                  </a:lnTo>
                  <a:lnTo>
                    <a:pt x="40481" y="631031"/>
                  </a:lnTo>
                  <a:lnTo>
                    <a:pt x="90487" y="692944"/>
                  </a:lnTo>
                  <a:lnTo>
                    <a:pt x="140494" y="745331"/>
                  </a:lnTo>
                  <a:lnTo>
                    <a:pt x="183356" y="785812"/>
                  </a:lnTo>
                  <a:lnTo>
                    <a:pt x="211931" y="814387"/>
                  </a:lnTo>
                  <a:lnTo>
                    <a:pt x="238125" y="833437"/>
                  </a:lnTo>
                  <a:lnTo>
                    <a:pt x="259556" y="842962"/>
                  </a:lnTo>
                  <a:lnTo>
                    <a:pt x="280987" y="845344"/>
                  </a:lnTo>
                  <a:lnTo>
                    <a:pt x="319087" y="838200"/>
                  </a:lnTo>
                  <a:lnTo>
                    <a:pt x="354806" y="814387"/>
                  </a:lnTo>
                  <a:lnTo>
                    <a:pt x="390525" y="785812"/>
                  </a:lnTo>
                  <a:lnTo>
                    <a:pt x="435769" y="752475"/>
                  </a:lnTo>
                  <a:lnTo>
                    <a:pt x="676275" y="614362"/>
                  </a:lnTo>
                  <a:lnTo>
                    <a:pt x="1083469" y="414337"/>
                  </a:lnTo>
                  <a:lnTo>
                    <a:pt x="1433512" y="238125"/>
                  </a:lnTo>
                  <a:lnTo>
                    <a:pt x="1762125" y="76200"/>
                  </a:lnTo>
                  <a:lnTo>
                    <a:pt x="1724025" y="0"/>
                  </a:lnTo>
                  <a:lnTo>
                    <a:pt x="1502569" y="83344"/>
                  </a:lnTo>
                  <a:lnTo>
                    <a:pt x="1140619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8">
              <a:extLst>
                <a:ext uri="{FF2B5EF4-FFF2-40B4-BE49-F238E27FC236}">
                  <a16:creationId xmlns:a16="http://schemas.microsoft.com/office/drawing/2014/main" id="{7FA38071-2E32-44AD-8BDD-F27507B6BFFA}"/>
                </a:ext>
              </a:extLst>
            </p:cNvPr>
            <p:cNvSpPr/>
            <p:nvPr/>
          </p:nvSpPr>
          <p:spPr>
            <a:xfrm>
              <a:off x="4170363" y="3922713"/>
              <a:ext cx="749300" cy="1025525"/>
            </a:xfrm>
            <a:custGeom>
              <a:avLst/>
              <a:gdLst>
                <a:gd name="connsiteX0" fmla="*/ 211931 w 750094"/>
                <a:gd name="connsiteY0" fmla="*/ 354806 h 1026319"/>
                <a:gd name="connsiteX1" fmla="*/ 285750 w 750094"/>
                <a:gd name="connsiteY1" fmla="*/ 478631 h 1026319"/>
                <a:gd name="connsiteX2" fmla="*/ 333375 w 750094"/>
                <a:gd name="connsiteY2" fmla="*/ 566737 h 1026319"/>
                <a:gd name="connsiteX3" fmla="*/ 366712 w 750094"/>
                <a:gd name="connsiteY3" fmla="*/ 628650 h 1026319"/>
                <a:gd name="connsiteX4" fmla="*/ 404812 w 750094"/>
                <a:gd name="connsiteY4" fmla="*/ 745331 h 1026319"/>
                <a:gd name="connsiteX5" fmla="*/ 442912 w 750094"/>
                <a:gd name="connsiteY5" fmla="*/ 840581 h 1026319"/>
                <a:gd name="connsiteX6" fmla="*/ 464344 w 750094"/>
                <a:gd name="connsiteY6" fmla="*/ 895350 h 1026319"/>
                <a:gd name="connsiteX7" fmla="*/ 481012 w 750094"/>
                <a:gd name="connsiteY7" fmla="*/ 931069 h 1026319"/>
                <a:gd name="connsiteX8" fmla="*/ 500062 w 750094"/>
                <a:gd name="connsiteY8" fmla="*/ 959644 h 1026319"/>
                <a:gd name="connsiteX9" fmla="*/ 523875 w 750094"/>
                <a:gd name="connsiteY9" fmla="*/ 985837 h 1026319"/>
                <a:gd name="connsiteX10" fmla="*/ 542925 w 750094"/>
                <a:gd name="connsiteY10" fmla="*/ 1000125 h 1026319"/>
                <a:gd name="connsiteX11" fmla="*/ 566737 w 750094"/>
                <a:gd name="connsiteY11" fmla="*/ 1012031 h 1026319"/>
                <a:gd name="connsiteX12" fmla="*/ 600075 w 750094"/>
                <a:gd name="connsiteY12" fmla="*/ 1021556 h 1026319"/>
                <a:gd name="connsiteX13" fmla="*/ 638175 w 750094"/>
                <a:gd name="connsiteY13" fmla="*/ 1026319 h 1026319"/>
                <a:gd name="connsiteX14" fmla="*/ 676275 w 750094"/>
                <a:gd name="connsiteY14" fmla="*/ 1014412 h 1026319"/>
                <a:gd name="connsiteX15" fmla="*/ 704850 w 750094"/>
                <a:gd name="connsiteY15" fmla="*/ 997744 h 1026319"/>
                <a:gd name="connsiteX16" fmla="*/ 726281 w 750094"/>
                <a:gd name="connsiteY16" fmla="*/ 976312 h 1026319"/>
                <a:gd name="connsiteX17" fmla="*/ 738187 w 750094"/>
                <a:gd name="connsiteY17" fmla="*/ 950119 h 1026319"/>
                <a:gd name="connsiteX18" fmla="*/ 745331 w 750094"/>
                <a:gd name="connsiteY18" fmla="*/ 919162 h 1026319"/>
                <a:gd name="connsiteX19" fmla="*/ 750094 w 750094"/>
                <a:gd name="connsiteY19" fmla="*/ 871537 h 1026319"/>
                <a:gd name="connsiteX20" fmla="*/ 750094 w 750094"/>
                <a:gd name="connsiteY20" fmla="*/ 842962 h 1026319"/>
                <a:gd name="connsiteX21" fmla="*/ 738187 w 750094"/>
                <a:gd name="connsiteY21" fmla="*/ 757237 h 1026319"/>
                <a:gd name="connsiteX22" fmla="*/ 711994 w 750094"/>
                <a:gd name="connsiteY22" fmla="*/ 654844 h 1026319"/>
                <a:gd name="connsiteX23" fmla="*/ 669131 w 750094"/>
                <a:gd name="connsiteY23" fmla="*/ 540544 h 1026319"/>
                <a:gd name="connsiteX24" fmla="*/ 619125 w 750094"/>
                <a:gd name="connsiteY24" fmla="*/ 438150 h 1026319"/>
                <a:gd name="connsiteX25" fmla="*/ 597694 w 750094"/>
                <a:gd name="connsiteY25" fmla="*/ 400050 h 1026319"/>
                <a:gd name="connsiteX26" fmla="*/ 531019 w 750094"/>
                <a:gd name="connsiteY26" fmla="*/ 342900 h 1026319"/>
                <a:gd name="connsiteX27" fmla="*/ 490537 w 750094"/>
                <a:gd name="connsiteY27" fmla="*/ 304800 h 1026319"/>
                <a:gd name="connsiteX28" fmla="*/ 366712 w 750094"/>
                <a:gd name="connsiteY28" fmla="*/ 207169 h 1026319"/>
                <a:gd name="connsiteX29" fmla="*/ 273844 w 750094"/>
                <a:gd name="connsiteY29" fmla="*/ 140494 h 1026319"/>
                <a:gd name="connsiteX30" fmla="*/ 185737 w 750094"/>
                <a:gd name="connsiteY30" fmla="*/ 85725 h 1026319"/>
                <a:gd name="connsiteX31" fmla="*/ 109537 w 750094"/>
                <a:gd name="connsiteY31" fmla="*/ 42862 h 1026319"/>
                <a:gd name="connsiteX32" fmla="*/ 42862 w 750094"/>
                <a:gd name="connsiteY32" fmla="*/ 7144 h 1026319"/>
                <a:gd name="connsiteX33" fmla="*/ 21431 w 750094"/>
                <a:gd name="connsiteY33" fmla="*/ 0 h 1026319"/>
                <a:gd name="connsiteX34" fmla="*/ 9525 w 750094"/>
                <a:gd name="connsiteY34" fmla="*/ 0 h 1026319"/>
                <a:gd name="connsiteX35" fmla="*/ 0 w 750094"/>
                <a:gd name="connsiteY35" fmla="*/ 4762 h 1026319"/>
                <a:gd name="connsiteX36" fmla="*/ 0 w 750094"/>
                <a:gd name="connsiteY36" fmla="*/ 14287 h 1026319"/>
                <a:gd name="connsiteX37" fmla="*/ 4762 w 750094"/>
                <a:gd name="connsiteY37" fmla="*/ 38100 h 1026319"/>
                <a:gd name="connsiteX38" fmla="*/ 26194 w 750094"/>
                <a:gd name="connsiteY38" fmla="*/ 78581 h 1026319"/>
                <a:gd name="connsiteX39" fmla="*/ 66675 w 750094"/>
                <a:gd name="connsiteY39" fmla="*/ 130969 h 1026319"/>
                <a:gd name="connsiteX40" fmla="*/ 140494 w 750094"/>
                <a:gd name="connsiteY40" fmla="*/ 238125 h 1026319"/>
                <a:gd name="connsiteX41" fmla="*/ 211931 w 750094"/>
                <a:gd name="connsiteY41" fmla="*/ 35480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0094" h="1026319">
                  <a:moveTo>
                    <a:pt x="211931" y="354806"/>
                  </a:moveTo>
                  <a:lnTo>
                    <a:pt x="285750" y="478631"/>
                  </a:lnTo>
                  <a:lnTo>
                    <a:pt x="333375" y="566737"/>
                  </a:lnTo>
                  <a:lnTo>
                    <a:pt x="366712" y="628650"/>
                  </a:lnTo>
                  <a:lnTo>
                    <a:pt x="404812" y="745331"/>
                  </a:lnTo>
                  <a:lnTo>
                    <a:pt x="442912" y="840581"/>
                  </a:lnTo>
                  <a:lnTo>
                    <a:pt x="464344" y="895350"/>
                  </a:lnTo>
                  <a:lnTo>
                    <a:pt x="481012" y="931069"/>
                  </a:lnTo>
                  <a:lnTo>
                    <a:pt x="500062" y="959644"/>
                  </a:lnTo>
                  <a:lnTo>
                    <a:pt x="523875" y="985837"/>
                  </a:lnTo>
                  <a:lnTo>
                    <a:pt x="542925" y="1000125"/>
                  </a:lnTo>
                  <a:lnTo>
                    <a:pt x="566737" y="1012031"/>
                  </a:lnTo>
                  <a:lnTo>
                    <a:pt x="600075" y="1021556"/>
                  </a:lnTo>
                  <a:lnTo>
                    <a:pt x="638175" y="1026319"/>
                  </a:lnTo>
                  <a:lnTo>
                    <a:pt x="676275" y="1014412"/>
                  </a:lnTo>
                  <a:lnTo>
                    <a:pt x="704850" y="997744"/>
                  </a:lnTo>
                  <a:lnTo>
                    <a:pt x="726281" y="976312"/>
                  </a:lnTo>
                  <a:lnTo>
                    <a:pt x="738187" y="950119"/>
                  </a:lnTo>
                  <a:lnTo>
                    <a:pt x="745331" y="919162"/>
                  </a:lnTo>
                  <a:lnTo>
                    <a:pt x="750094" y="871537"/>
                  </a:lnTo>
                  <a:lnTo>
                    <a:pt x="750094" y="842962"/>
                  </a:lnTo>
                  <a:lnTo>
                    <a:pt x="738187" y="757237"/>
                  </a:lnTo>
                  <a:lnTo>
                    <a:pt x="711994" y="654844"/>
                  </a:lnTo>
                  <a:lnTo>
                    <a:pt x="669131" y="540544"/>
                  </a:lnTo>
                  <a:lnTo>
                    <a:pt x="619125" y="438150"/>
                  </a:lnTo>
                  <a:lnTo>
                    <a:pt x="597694" y="400050"/>
                  </a:lnTo>
                  <a:lnTo>
                    <a:pt x="531019" y="342900"/>
                  </a:lnTo>
                  <a:lnTo>
                    <a:pt x="490537" y="304800"/>
                  </a:lnTo>
                  <a:lnTo>
                    <a:pt x="366712" y="207169"/>
                  </a:lnTo>
                  <a:lnTo>
                    <a:pt x="273844" y="140494"/>
                  </a:lnTo>
                  <a:lnTo>
                    <a:pt x="185737" y="85725"/>
                  </a:lnTo>
                  <a:lnTo>
                    <a:pt x="109537" y="42862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4762" y="38100"/>
                  </a:lnTo>
                  <a:lnTo>
                    <a:pt x="26194" y="78581"/>
                  </a:lnTo>
                  <a:lnTo>
                    <a:pt x="66675" y="130969"/>
                  </a:lnTo>
                  <a:lnTo>
                    <a:pt x="140494" y="238125"/>
                  </a:lnTo>
                  <a:lnTo>
                    <a:pt x="211931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9">
              <a:extLst>
                <a:ext uri="{FF2B5EF4-FFF2-40B4-BE49-F238E27FC236}">
                  <a16:creationId xmlns:a16="http://schemas.microsoft.com/office/drawing/2014/main" id="{2EA75726-9EB6-494D-BAF2-D81D123D93D9}"/>
                </a:ext>
              </a:extLst>
            </p:cNvPr>
            <p:cNvSpPr/>
            <p:nvPr/>
          </p:nvSpPr>
          <p:spPr>
            <a:xfrm>
              <a:off x="4943475" y="2817813"/>
              <a:ext cx="2427288" cy="647700"/>
            </a:xfrm>
            <a:custGeom>
              <a:avLst/>
              <a:gdLst>
                <a:gd name="connsiteX0" fmla="*/ 1543050 w 2426494"/>
                <a:gd name="connsiteY0" fmla="*/ 119062 h 647700"/>
                <a:gd name="connsiteX1" fmla="*/ 1178719 w 2426494"/>
                <a:gd name="connsiteY1" fmla="*/ 190500 h 647700"/>
                <a:gd name="connsiteX2" fmla="*/ 938213 w 2426494"/>
                <a:gd name="connsiteY2" fmla="*/ 252412 h 647700"/>
                <a:gd name="connsiteX3" fmla="*/ 654844 w 2426494"/>
                <a:gd name="connsiteY3" fmla="*/ 311944 h 647700"/>
                <a:gd name="connsiteX4" fmla="*/ 452438 w 2426494"/>
                <a:gd name="connsiteY4" fmla="*/ 350044 h 647700"/>
                <a:gd name="connsiteX5" fmla="*/ 383381 w 2426494"/>
                <a:gd name="connsiteY5" fmla="*/ 361950 h 647700"/>
                <a:gd name="connsiteX6" fmla="*/ 345281 w 2426494"/>
                <a:gd name="connsiteY6" fmla="*/ 364331 h 647700"/>
                <a:gd name="connsiteX7" fmla="*/ 297656 w 2426494"/>
                <a:gd name="connsiteY7" fmla="*/ 352425 h 647700"/>
                <a:gd name="connsiteX8" fmla="*/ 223838 w 2426494"/>
                <a:gd name="connsiteY8" fmla="*/ 326231 h 647700"/>
                <a:gd name="connsiteX9" fmla="*/ 133350 w 2426494"/>
                <a:gd name="connsiteY9" fmla="*/ 283369 h 647700"/>
                <a:gd name="connsiteX10" fmla="*/ 78581 w 2426494"/>
                <a:gd name="connsiteY10" fmla="*/ 257175 h 647700"/>
                <a:gd name="connsiteX11" fmla="*/ 64294 w 2426494"/>
                <a:gd name="connsiteY11" fmla="*/ 247650 h 647700"/>
                <a:gd name="connsiteX12" fmla="*/ 40481 w 2426494"/>
                <a:gd name="connsiteY12" fmla="*/ 228600 h 647700"/>
                <a:gd name="connsiteX13" fmla="*/ 21431 w 2426494"/>
                <a:gd name="connsiteY13" fmla="*/ 223837 h 647700"/>
                <a:gd name="connsiteX14" fmla="*/ 7144 w 2426494"/>
                <a:gd name="connsiteY14" fmla="*/ 230981 h 647700"/>
                <a:gd name="connsiteX15" fmla="*/ 0 w 2426494"/>
                <a:gd name="connsiteY15" fmla="*/ 250031 h 647700"/>
                <a:gd name="connsiteX16" fmla="*/ 0 w 2426494"/>
                <a:gd name="connsiteY16" fmla="*/ 269081 h 647700"/>
                <a:gd name="connsiteX17" fmla="*/ 4763 w 2426494"/>
                <a:gd name="connsiteY17" fmla="*/ 290512 h 647700"/>
                <a:gd name="connsiteX18" fmla="*/ 28575 w 2426494"/>
                <a:gd name="connsiteY18" fmla="*/ 333375 h 647700"/>
                <a:gd name="connsiteX19" fmla="*/ 73819 w 2426494"/>
                <a:gd name="connsiteY19" fmla="*/ 388144 h 647700"/>
                <a:gd name="connsiteX20" fmla="*/ 119063 w 2426494"/>
                <a:gd name="connsiteY20" fmla="*/ 433387 h 647700"/>
                <a:gd name="connsiteX21" fmla="*/ 188119 w 2426494"/>
                <a:gd name="connsiteY21" fmla="*/ 495300 h 647700"/>
                <a:gd name="connsiteX22" fmla="*/ 269081 w 2426494"/>
                <a:gd name="connsiteY22" fmla="*/ 554831 h 647700"/>
                <a:gd name="connsiteX23" fmla="*/ 330994 w 2426494"/>
                <a:gd name="connsiteY23" fmla="*/ 600075 h 647700"/>
                <a:gd name="connsiteX24" fmla="*/ 381000 w 2426494"/>
                <a:gd name="connsiteY24" fmla="*/ 633412 h 647700"/>
                <a:gd name="connsiteX25" fmla="*/ 402431 w 2426494"/>
                <a:gd name="connsiteY25" fmla="*/ 642937 h 647700"/>
                <a:gd name="connsiteX26" fmla="*/ 428625 w 2426494"/>
                <a:gd name="connsiteY26" fmla="*/ 647700 h 647700"/>
                <a:gd name="connsiteX27" fmla="*/ 471488 w 2426494"/>
                <a:gd name="connsiteY27" fmla="*/ 633412 h 647700"/>
                <a:gd name="connsiteX28" fmla="*/ 497681 w 2426494"/>
                <a:gd name="connsiteY28" fmla="*/ 621506 h 647700"/>
                <a:gd name="connsiteX29" fmla="*/ 547688 w 2426494"/>
                <a:gd name="connsiteY29" fmla="*/ 590550 h 647700"/>
                <a:gd name="connsiteX30" fmla="*/ 597694 w 2426494"/>
                <a:gd name="connsiteY30" fmla="*/ 564356 h 647700"/>
                <a:gd name="connsiteX31" fmla="*/ 700088 w 2426494"/>
                <a:gd name="connsiteY31" fmla="*/ 528637 h 647700"/>
                <a:gd name="connsiteX32" fmla="*/ 828675 w 2426494"/>
                <a:gd name="connsiteY32" fmla="*/ 490537 h 647700"/>
                <a:gd name="connsiteX33" fmla="*/ 919163 w 2426494"/>
                <a:gd name="connsiteY33" fmla="*/ 466725 h 647700"/>
                <a:gd name="connsiteX34" fmla="*/ 1195388 w 2426494"/>
                <a:gd name="connsiteY34" fmla="*/ 400050 h 647700"/>
                <a:gd name="connsiteX35" fmla="*/ 1476375 w 2426494"/>
                <a:gd name="connsiteY35" fmla="*/ 350044 h 647700"/>
                <a:gd name="connsiteX36" fmla="*/ 1812131 w 2426494"/>
                <a:gd name="connsiteY36" fmla="*/ 288131 h 647700"/>
                <a:gd name="connsiteX37" fmla="*/ 2005013 w 2426494"/>
                <a:gd name="connsiteY37" fmla="*/ 252412 h 647700"/>
                <a:gd name="connsiteX38" fmla="*/ 2024063 w 2426494"/>
                <a:gd name="connsiteY38" fmla="*/ 254794 h 647700"/>
                <a:gd name="connsiteX39" fmla="*/ 2409825 w 2426494"/>
                <a:gd name="connsiteY39" fmla="*/ 378619 h 647700"/>
                <a:gd name="connsiteX40" fmla="*/ 2424113 w 2426494"/>
                <a:gd name="connsiteY40" fmla="*/ 350044 h 647700"/>
                <a:gd name="connsiteX41" fmla="*/ 2426494 w 2426494"/>
                <a:gd name="connsiteY41" fmla="*/ 328612 h 647700"/>
                <a:gd name="connsiteX42" fmla="*/ 2421731 w 2426494"/>
                <a:gd name="connsiteY42" fmla="*/ 304800 h 647700"/>
                <a:gd name="connsiteX43" fmla="*/ 2407444 w 2426494"/>
                <a:gd name="connsiteY43" fmla="*/ 276225 h 647700"/>
                <a:gd name="connsiteX44" fmla="*/ 2369344 w 2426494"/>
                <a:gd name="connsiteY44" fmla="*/ 230981 h 647700"/>
                <a:gd name="connsiteX45" fmla="*/ 2314575 w 2426494"/>
                <a:gd name="connsiteY45" fmla="*/ 169069 h 647700"/>
                <a:gd name="connsiteX46" fmla="*/ 2240756 w 2426494"/>
                <a:gd name="connsiteY46" fmla="*/ 100012 h 647700"/>
                <a:gd name="connsiteX47" fmla="*/ 2205038 w 2426494"/>
                <a:gd name="connsiteY47" fmla="*/ 69056 h 647700"/>
                <a:gd name="connsiteX48" fmla="*/ 2166938 w 2426494"/>
                <a:gd name="connsiteY48" fmla="*/ 40481 h 647700"/>
                <a:gd name="connsiteX49" fmla="*/ 2133600 w 2426494"/>
                <a:gd name="connsiteY49" fmla="*/ 23812 h 647700"/>
                <a:gd name="connsiteX50" fmla="*/ 2088356 w 2426494"/>
                <a:gd name="connsiteY50" fmla="*/ 4762 h 647700"/>
                <a:gd name="connsiteX51" fmla="*/ 2050256 w 2426494"/>
                <a:gd name="connsiteY51" fmla="*/ 0 h 647700"/>
                <a:gd name="connsiteX52" fmla="*/ 2021681 w 2426494"/>
                <a:gd name="connsiteY52" fmla="*/ 0 h 647700"/>
                <a:gd name="connsiteX53" fmla="*/ 1983581 w 2426494"/>
                <a:gd name="connsiteY53" fmla="*/ 14287 h 647700"/>
                <a:gd name="connsiteX54" fmla="*/ 1895475 w 2426494"/>
                <a:gd name="connsiteY54" fmla="*/ 52387 h 647700"/>
                <a:gd name="connsiteX55" fmla="*/ 1731169 w 2426494"/>
                <a:gd name="connsiteY55" fmla="*/ 83344 h 647700"/>
                <a:gd name="connsiteX56" fmla="*/ 1543050 w 2426494"/>
                <a:gd name="connsiteY56" fmla="*/ 11906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26494" h="647700">
                  <a:moveTo>
                    <a:pt x="1543050" y="119062"/>
                  </a:moveTo>
                  <a:lnTo>
                    <a:pt x="1178719" y="190500"/>
                  </a:lnTo>
                  <a:lnTo>
                    <a:pt x="938213" y="252412"/>
                  </a:lnTo>
                  <a:lnTo>
                    <a:pt x="654844" y="311944"/>
                  </a:lnTo>
                  <a:lnTo>
                    <a:pt x="452438" y="350044"/>
                  </a:lnTo>
                  <a:lnTo>
                    <a:pt x="383381" y="361950"/>
                  </a:lnTo>
                  <a:lnTo>
                    <a:pt x="345281" y="364331"/>
                  </a:lnTo>
                  <a:lnTo>
                    <a:pt x="297656" y="352425"/>
                  </a:lnTo>
                  <a:lnTo>
                    <a:pt x="223838" y="326231"/>
                  </a:lnTo>
                  <a:lnTo>
                    <a:pt x="133350" y="283369"/>
                  </a:lnTo>
                  <a:lnTo>
                    <a:pt x="78581" y="257175"/>
                  </a:lnTo>
                  <a:lnTo>
                    <a:pt x="64294" y="247650"/>
                  </a:lnTo>
                  <a:lnTo>
                    <a:pt x="40481" y="228600"/>
                  </a:lnTo>
                  <a:lnTo>
                    <a:pt x="21431" y="223837"/>
                  </a:lnTo>
                  <a:lnTo>
                    <a:pt x="7144" y="230981"/>
                  </a:lnTo>
                  <a:lnTo>
                    <a:pt x="0" y="250031"/>
                  </a:lnTo>
                  <a:lnTo>
                    <a:pt x="0" y="269081"/>
                  </a:lnTo>
                  <a:lnTo>
                    <a:pt x="4763" y="290512"/>
                  </a:lnTo>
                  <a:lnTo>
                    <a:pt x="28575" y="333375"/>
                  </a:lnTo>
                  <a:lnTo>
                    <a:pt x="73819" y="388144"/>
                  </a:lnTo>
                  <a:lnTo>
                    <a:pt x="119063" y="433387"/>
                  </a:lnTo>
                  <a:lnTo>
                    <a:pt x="188119" y="495300"/>
                  </a:lnTo>
                  <a:lnTo>
                    <a:pt x="269081" y="554831"/>
                  </a:lnTo>
                  <a:lnTo>
                    <a:pt x="330994" y="600075"/>
                  </a:lnTo>
                  <a:lnTo>
                    <a:pt x="381000" y="633412"/>
                  </a:lnTo>
                  <a:lnTo>
                    <a:pt x="402431" y="642937"/>
                  </a:lnTo>
                  <a:lnTo>
                    <a:pt x="428625" y="647700"/>
                  </a:lnTo>
                  <a:lnTo>
                    <a:pt x="471488" y="633412"/>
                  </a:lnTo>
                  <a:lnTo>
                    <a:pt x="497681" y="621506"/>
                  </a:lnTo>
                  <a:lnTo>
                    <a:pt x="547688" y="590550"/>
                  </a:lnTo>
                  <a:lnTo>
                    <a:pt x="597694" y="564356"/>
                  </a:lnTo>
                  <a:lnTo>
                    <a:pt x="700088" y="528637"/>
                  </a:lnTo>
                  <a:lnTo>
                    <a:pt x="828675" y="490537"/>
                  </a:lnTo>
                  <a:lnTo>
                    <a:pt x="919163" y="466725"/>
                  </a:lnTo>
                  <a:lnTo>
                    <a:pt x="1195388" y="400050"/>
                  </a:lnTo>
                  <a:lnTo>
                    <a:pt x="1476375" y="350044"/>
                  </a:lnTo>
                  <a:lnTo>
                    <a:pt x="1812131" y="288131"/>
                  </a:lnTo>
                  <a:lnTo>
                    <a:pt x="2005013" y="252412"/>
                  </a:lnTo>
                  <a:lnTo>
                    <a:pt x="2024063" y="254794"/>
                  </a:lnTo>
                  <a:lnTo>
                    <a:pt x="2409825" y="378619"/>
                  </a:lnTo>
                  <a:lnTo>
                    <a:pt x="2424113" y="350044"/>
                  </a:lnTo>
                  <a:lnTo>
                    <a:pt x="2426494" y="328612"/>
                  </a:lnTo>
                  <a:lnTo>
                    <a:pt x="2421731" y="304800"/>
                  </a:lnTo>
                  <a:lnTo>
                    <a:pt x="2407444" y="276225"/>
                  </a:lnTo>
                  <a:lnTo>
                    <a:pt x="2369344" y="230981"/>
                  </a:lnTo>
                  <a:lnTo>
                    <a:pt x="2314575" y="169069"/>
                  </a:lnTo>
                  <a:lnTo>
                    <a:pt x="2240756" y="100012"/>
                  </a:lnTo>
                  <a:lnTo>
                    <a:pt x="2205038" y="69056"/>
                  </a:lnTo>
                  <a:lnTo>
                    <a:pt x="2166938" y="40481"/>
                  </a:lnTo>
                  <a:lnTo>
                    <a:pt x="2133600" y="23812"/>
                  </a:lnTo>
                  <a:lnTo>
                    <a:pt x="2088356" y="4762"/>
                  </a:lnTo>
                  <a:lnTo>
                    <a:pt x="2050256" y="0"/>
                  </a:lnTo>
                  <a:lnTo>
                    <a:pt x="2021681" y="0"/>
                  </a:lnTo>
                  <a:lnTo>
                    <a:pt x="1983581" y="14287"/>
                  </a:lnTo>
                  <a:lnTo>
                    <a:pt x="1895475" y="52387"/>
                  </a:lnTo>
                  <a:lnTo>
                    <a:pt x="1731169" y="83344"/>
                  </a:lnTo>
                  <a:lnTo>
                    <a:pt x="1543050" y="119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1">
              <a:extLst>
                <a:ext uri="{FF2B5EF4-FFF2-40B4-BE49-F238E27FC236}">
                  <a16:creationId xmlns:a16="http://schemas.microsoft.com/office/drawing/2014/main" id="{0C4C259E-2FB3-409C-BD27-3D0007C28118}"/>
                </a:ext>
              </a:extLst>
            </p:cNvPr>
            <p:cNvSpPr/>
            <p:nvPr/>
          </p:nvSpPr>
          <p:spPr>
            <a:xfrm rot="16200000">
              <a:off x="5363368" y="3853657"/>
              <a:ext cx="2824163" cy="1181100"/>
            </a:xfrm>
            <a:custGeom>
              <a:avLst/>
              <a:gdLst>
                <a:gd name="connsiteX0" fmla="*/ 1612106 w 2824162"/>
                <a:gd name="connsiteY0" fmla="*/ 664368 h 1181100"/>
                <a:gd name="connsiteX1" fmla="*/ 1419225 w 2824162"/>
                <a:gd name="connsiteY1" fmla="*/ 609600 h 1181100"/>
                <a:gd name="connsiteX2" fmla="*/ 1204912 w 2824162"/>
                <a:gd name="connsiteY2" fmla="*/ 545306 h 1181100"/>
                <a:gd name="connsiteX3" fmla="*/ 1028700 w 2824162"/>
                <a:gd name="connsiteY3" fmla="*/ 483393 h 1181100"/>
                <a:gd name="connsiteX4" fmla="*/ 916781 w 2824162"/>
                <a:gd name="connsiteY4" fmla="*/ 438150 h 1181100"/>
                <a:gd name="connsiteX5" fmla="*/ 807244 w 2824162"/>
                <a:gd name="connsiteY5" fmla="*/ 388143 h 1181100"/>
                <a:gd name="connsiteX6" fmla="*/ 719137 w 2824162"/>
                <a:gd name="connsiteY6" fmla="*/ 340518 h 1181100"/>
                <a:gd name="connsiteX7" fmla="*/ 647700 w 2824162"/>
                <a:gd name="connsiteY7" fmla="*/ 295275 h 1181100"/>
                <a:gd name="connsiteX8" fmla="*/ 595312 w 2824162"/>
                <a:gd name="connsiteY8" fmla="*/ 254793 h 1181100"/>
                <a:gd name="connsiteX9" fmla="*/ 538162 w 2824162"/>
                <a:gd name="connsiteY9" fmla="*/ 202406 h 1181100"/>
                <a:gd name="connsiteX10" fmla="*/ 507206 w 2824162"/>
                <a:gd name="connsiteY10" fmla="*/ 164306 h 1181100"/>
                <a:gd name="connsiteX11" fmla="*/ 83344 w 2824162"/>
                <a:gd name="connsiteY11" fmla="*/ 0 h 1181100"/>
                <a:gd name="connsiteX12" fmla="*/ 54769 w 2824162"/>
                <a:gd name="connsiteY12" fmla="*/ 4762 h 1181100"/>
                <a:gd name="connsiteX13" fmla="*/ 28575 w 2824162"/>
                <a:gd name="connsiteY13" fmla="*/ 14287 h 1181100"/>
                <a:gd name="connsiteX14" fmla="*/ 14287 w 2824162"/>
                <a:gd name="connsiteY14" fmla="*/ 28575 h 1181100"/>
                <a:gd name="connsiteX15" fmla="*/ 2381 w 2824162"/>
                <a:gd name="connsiteY15" fmla="*/ 52387 h 1181100"/>
                <a:gd name="connsiteX16" fmla="*/ 0 w 2824162"/>
                <a:gd name="connsiteY16" fmla="*/ 83343 h 1181100"/>
                <a:gd name="connsiteX17" fmla="*/ 7144 w 2824162"/>
                <a:gd name="connsiteY17" fmla="*/ 116681 h 1181100"/>
                <a:gd name="connsiteX18" fmla="*/ 33337 w 2824162"/>
                <a:gd name="connsiteY18" fmla="*/ 166687 h 1181100"/>
                <a:gd name="connsiteX19" fmla="*/ 69056 w 2824162"/>
                <a:gd name="connsiteY19" fmla="*/ 216693 h 1181100"/>
                <a:gd name="connsiteX20" fmla="*/ 130969 w 2824162"/>
                <a:gd name="connsiteY20" fmla="*/ 285750 h 1181100"/>
                <a:gd name="connsiteX21" fmla="*/ 216694 w 2824162"/>
                <a:gd name="connsiteY21" fmla="*/ 361950 h 1181100"/>
                <a:gd name="connsiteX22" fmla="*/ 266700 w 2824162"/>
                <a:gd name="connsiteY22" fmla="*/ 402431 h 1181100"/>
                <a:gd name="connsiteX23" fmla="*/ 333375 w 2824162"/>
                <a:gd name="connsiteY23" fmla="*/ 447675 h 1181100"/>
                <a:gd name="connsiteX24" fmla="*/ 421481 w 2824162"/>
                <a:gd name="connsiteY24" fmla="*/ 502443 h 1181100"/>
                <a:gd name="connsiteX25" fmla="*/ 566737 w 2824162"/>
                <a:gd name="connsiteY25" fmla="*/ 571500 h 1181100"/>
                <a:gd name="connsiteX26" fmla="*/ 819150 w 2824162"/>
                <a:gd name="connsiteY26" fmla="*/ 666750 h 1181100"/>
                <a:gd name="connsiteX27" fmla="*/ 1166812 w 2824162"/>
                <a:gd name="connsiteY27" fmla="*/ 783431 h 1181100"/>
                <a:gd name="connsiteX28" fmla="*/ 1547812 w 2824162"/>
                <a:gd name="connsiteY28" fmla="*/ 890587 h 1181100"/>
                <a:gd name="connsiteX29" fmla="*/ 1890712 w 2824162"/>
                <a:gd name="connsiteY29" fmla="*/ 971550 h 1181100"/>
                <a:gd name="connsiteX30" fmla="*/ 2345531 w 2824162"/>
                <a:gd name="connsiteY30" fmla="*/ 1064418 h 1181100"/>
                <a:gd name="connsiteX31" fmla="*/ 2533650 w 2824162"/>
                <a:gd name="connsiteY31" fmla="*/ 1100137 h 1181100"/>
                <a:gd name="connsiteX32" fmla="*/ 2555081 w 2824162"/>
                <a:gd name="connsiteY32" fmla="*/ 1107281 h 1181100"/>
                <a:gd name="connsiteX33" fmla="*/ 2607469 w 2824162"/>
                <a:gd name="connsiteY33" fmla="*/ 1140618 h 1181100"/>
                <a:gd name="connsiteX34" fmla="*/ 2655094 w 2824162"/>
                <a:gd name="connsiteY34" fmla="*/ 1166812 h 1181100"/>
                <a:gd name="connsiteX35" fmla="*/ 2697956 w 2824162"/>
                <a:gd name="connsiteY35" fmla="*/ 1181100 h 1181100"/>
                <a:gd name="connsiteX36" fmla="*/ 2740819 w 2824162"/>
                <a:gd name="connsiteY36" fmla="*/ 1173956 h 1181100"/>
                <a:gd name="connsiteX37" fmla="*/ 2788444 w 2824162"/>
                <a:gd name="connsiteY37" fmla="*/ 1138237 h 1181100"/>
                <a:gd name="connsiteX38" fmla="*/ 2824162 w 2824162"/>
                <a:gd name="connsiteY38" fmla="*/ 716756 h 1181100"/>
                <a:gd name="connsiteX39" fmla="*/ 2769394 w 2824162"/>
                <a:gd name="connsiteY39" fmla="*/ 792956 h 1181100"/>
                <a:gd name="connsiteX40" fmla="*/ 2743200 w 2824162"/>
                <a:gd name="connsiteY40" fmla="*/ 819150 h 1181100"/>
                <a:gd name="connsiteX41" fmla="*/ 2717006 w 2824162"/>
                <a:gd name="connsiteY41" fmla="*/ 835818 h 1181100"/>
                <a:gd name="connsiteX42" fmla="*/ 2681287 w 2824162"/>
                <a:gd name="connsiteY42" fmla="*/ 850106 h 1181100"/>
                <a:gd name="connsiteX43" fmla="*/ 2640806 w 2824162"/>
                <a:gd name="connsiteY43" fmla="*/ 857250 h 1181100"/>
                <a:gd name="connsiteX44" fmla="*/ 2555081 w 2824162"/>
                <a:gd name="connsiteY44" fmla="*/ 850106 h 1181100"/>
                <a:gd name="connsiteX45" fmla="*/ 2345531 w 2824162"/>
                <a:gd name="connsiteY45" fmla="*/ 823912 h 1181100"/>
                <a:gd name="connsiteX46" fmla="*/ 2035969 w 2824162"/>
                <a:gd name="connsiteY46" fmla="*/ 769143 h 1181100"/>
                <a:gd name="connsiteX47" fmla="*/ 1612106 w 2824162"/>
                <a:gd name="connsiteY47" fmla="*/ 66436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2" h="1181100">
                  <a:moveTo>
                    <a:pt x="1612106" y="664368"/>
                  </a:moveTo>
                  <a:lnTo>
                    <a:pt x="1419225" y="609600"/>
                  </a:lnTo>
                  <a:lnTo>
                    <a:pt x="1204912" y="545306"/>
                  </a:lnTo>
                  <a:lnTo>
                    <a:pt x="1028700" y="483393"/>
                  </a:lnTo>
                  <a:lnTo>
                    <a:pt x="916781" y="438150"/>
                  </a:lnTo>
                  <a:lnTo>
                    <a:pt x="807244" y="388143"/>
                  </a:lnTo>
                  <a:lnTo>
                    <a:pt x="719137" y="340518"/>
                  </a:lnTo>
                  <a:lnTo>
                    <a:pt x="647700" y="295275"/>
                  </a:lnTo>
                  <a:lnTo>
                    <a:pt x="595312" y="254793"/>
                  </a:lnTo>
                  <a:lnTo>
                    <a:pt x="538162" y="202406"/>
                  </a:lnTo>
                  <a:lnTo>
                    <a:pt x="507206" y="164306"/>
                  </a:lnTo>
                  <a:lnTo>
                    <a:pt x="83344" y="0"/>
                  </a:lnTo>
                  <a:lnTo>
                    <a:pt x="54769" y="4762"/>
                  </a:lnTo>
                  <a:lnTo>
                    <a:pt x="28575" y="14287"/>
                  </a:lnTo>
                  <a:lnTo>
                    <a:pt x="14287" y="28575"/>
                  </a:lnTo>
                  <a:lnTo>
                    <a:pt x="2381" y="52387"/>
                  </a:lnTo>
                  <a:lnTo>
                    <a:pt x="0" y="83343"/>
                  </a:lnTo>
                  <a:lnTo>
                    <a:pt x="7144" y="116681"/>
                  </a:lnTo>
                  <a:lnTo>
                    <a:pt x="33337" y="166687"/>
                  </a:lnTo>
                  <a:lnTo>
                    <a:pt x="69056" y="216693"/>
                  </a:lnTo>
                  <a:lnTo>
                    <a:pt x="130969" y="285750"/>
                  </a:lnTo>
                  <a:lnTo>
                    <a:pt x="216694" y="361950"/>
                  </a:lnTo>
                  <a:lnTo>
                    <a:pt x="266700" y="402431"/>
                  </a:lnTo>
                  <a:lnTo>
                    <a:pt x="333375" y="447675"/>
                  </a:lnTo>
                  <a:lnTo>
                    <a:pt x="421481" y="502443"/>
                  </a:lnTo>
                  <a:lnTo>
                    <a:pt x="566737" y="571500"/>
                  </a:lnTo>
                  <a:lnTo>
                    <a:pt x="819150" y="666750"/>
                  </a:lnTo>
                  <a:lnTo>
                    <a:pt x="1166812" y="783431"/>
                  </a:lnTo>
                  <a:lnTo>
                    <a:pt x="1547812" y="890587"/>
                  </a:lnTo>
                  <a:lnTo>
                    <a:pt x="1890712" y="971550"/>
                  </a:lnTo>
                  <a:lnTo>
                    <a:pt x="2345531" y="1064418"/>
                  </a:lnTo>
                  <a:lnTo>
                    <a:pt x="2533650" y="1100137"/>
                  </a:lnTo>
                  <a:lnTo>
                    <a:pt x="2555081" y="1107281"/>
                  </a:lnTo>
                  <a:lnTo>
                    <a:pt x="2607469" y="1140618"/>
                  </a:lnTo>
                  <a:lnTo>
                    <a:pt x="2655094" y="1166812"/>
                  </a:lnTo>
                  <a:lnTo>
                    <a:pt x="2697956" y="1181100"/>
                  </a:lnTo>
                  <a:lnTo>
                    <a:pt x="2740819" y="1173956"/>
                  </a:lnTo>
                  <a:lnTo>
                    <a:pt x="2788444" y="1138237"/>
                  </a:lnTo>
                  <a:lnTo>
                    <a:pt x="2824162" y="716756"/>
                  </a:lnTo>
                  <a:lnTo>
                    <a:pt x="2769394" y="792956"/>
                  </a:lnTo>
                  <a:lnTo>
                    <a:pt x="2743200" y="819150"/>
                  </a:lnTo>
                  <a:lnTo>
                    <a:pt x="2717006" y="835818"/>
                  </a:lnTo>
                  <a:lnTo>
                    <a:pt x="2681287" y="850106"/>
                  </a:lnTo>
                  <a:lnTo>
                    <a:pt x="2640806" y="857250"/>
                  </a:lnTo>
                  <a:lnTo>
                    <a:pt x="2555081" y="850106"/>
                  </a:lnTo>
                  <a:lnTo>
                    <a:pt x="2345531" y="823912"/>
                  </a:lnTo>
                  <a:lnTo>
                    <a:pt x="2035969" y="769143"/>
                  </a:lnTo>
                  <a:lnTo>
                    <a:pt x="1612106" y="664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6CB65511-52B2-4CFF-8D87-7B54525CEAD6}"/>
                </a:ext>
              </a:extLst>
            </p:cNvPr>
            <p:cNvSpPr/>
            <p:nvPr/>
          </p:nvSpPr>
          <p:spPr>
            <a:xfrm rot="16200000">
              <a:off x="5663406" y="5068095"/>
              <a:ext cx="771525" cy="766762"/>
            </a:xfrm>
            <a:custGeom>
              <a:avLst/>
              <a:gdLst>
                <a:gd name="connsiteX0" fmla="*/ 697706 w 771525"/>
                <a:gd name="connsiteY0" fmla="*/ 176213 h 766763"/>
                <a:gd name="connsiteX1" fmla="*/ 623887 w 771525"/>
                <a:gd name="connsiteY1" fmla="*/ 311944 h 766763"/>
                <a:gd name="connsiteX2" fmla="*/ 552450 w 771525"/>
                <a:gd name="connsiteY2" fmla="*/ 447675 h 766763"/>
                <a:gd name="connsiteX3" fmla="*/ 514350 w 771525"/>
                <a:gd name="connsiteY3" fmla="*/ 521494 h 766763"/>
                <a:gd name="connsiteX4" fmla="*/ 488156 w 771525"/>
                <a:gd name="connsiteY4" fmla="*/ 576263 h 766763"/>
                <a:gd name="connsiteX5" fmla="*/ 481012 w 771525"/>
                <a:gd name="connsiteY5" fmla="*/ 604838 h 766763"/>
                <a:gd name="connsiteX6" fmla="*/ 481012 w 771525"/>
                <a:gd name="connsiteY6" fmla="*/ 640556 h 766763"/>
                <a:gd name="connsiteX7" fmla="*/ 483394 w 771525"/>
                <a:gd name="connsiteY7" fmla="*/ 664369 h 766763"/>
                <a:gd name="connsiteX8" fmla="*/ 495300 w 771525"/>
                <a:gd name="connsiteY8" fmla="*/ 695325 h 766763"/>
                <a:gd name="connsiteX9" fmla="*/ 561975 w 771525"/>
                <a:gd name="connsiteY9" fmla="*/ 766763 h 766763"/>
                <a:gd name="connsiteX10" fmla="*/ 0 w 771525"/>
                <a:gd name="connsiteY10" fmla="*/ 545306 h 766763"/>
                <a:gd name="connsiteX11" fmla="*/ 38100 w 771525"/>
                <a:gd name="connsiteY11" fmla="*/ 523875 h 766763"/>
                <a:gd name="connsiteX12" fmla="*/ 104775 w 771525"/>
                <a:gd name="connsiteY12" fmla="*/ 509588 h 766763"/>
                <a:gd name="connsiteX13" fmla="*/ 183356 w 771525"/>
                <a:gd name="connsiteY13" fmla="*/ 481013 h 766763"/>
                <a:gd name="connsiteX14" fmla="*/ 233362 w 771525"/>
                <a:gd name="connsiteY14" fmla="*/ 459581 h 766763"/>
                <a:gd name="connsiteX15" fmla="*/ 304800 w 771525"/>
                <a:gd name="connsiteY15" fmla="*/ 411956 h 766763"/>
                <a:gd name="connsiteX16" fmla="*/ 466725 w 771525"/>
                <a:gd name="connsiteY16" fmla="*/ 266700 h 766763"/>
                <a:gd name="connsiteX17" fmla="*/ 631031 w 771525"/>
                <a:gd name="connsiteY17" fmla="*/ 100013 h 766763"/>
                <a:gd name="connsiteX18" fmla="*/ 700087 w 771525"/>
                <a:gd name="connsiteY18" fmla="*/ 23813 h 766763"/>
                <a:gd name="connsiteX19" fmla="*/ 721519 w 771525"/>
                <a:gd name="connsiteY19" fmla="*/ 7144 h 766763"/>
                <a:gd name="connsiteX20" fmla="*/ 740569 w 771525"/>
                <a:gd name="connsiteY20" fmla="*/ 0 h 766763"/>
                <a:gd name="connsiteX21" fmla="*/ 754856 w 771525"/>
                <a:gd name="connsiteY21" fmla="*/ 0 h 766763"/>
                <a:gd name="connsiteX22" fmla="*/ 764381 w 771525"/>
                <a:gd name="connsiteY22" fmla="*/ 2381 h 766763"/>
                <a:gd name="connsiteX23" fmla="*/ 771525 w 771525"/>
                <a:gd name="connsiteY23" fmla="*/ 11906 h 766763"/>
                <a:gd name="connsiteX24" fmla="*/ 771525 w 771525"/>
                <a:gd name="connsiteY24" fmla="*/ 30956 h 766763"/>
                <a:gd name="connsiteX25" fmla="*/ 723900 w 771525"/>
                <a:gd name="connsiteY25" fmla="*/ 126206 h 766763"/>
                <a:gd name="connsiteX26" fmla="*/ 697706 w 771525"/>
                <a:gd name="connsiteY26" fmla="*/ 1762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71525" h="766763">
                  <a:moveTo>
                    <a:pt x="697706" y="176213"/>
                  </a:moveTo>
                  <a:lnTo>
                    <a:pt x="623887" y="311944"/>
                  </a:lnTo>
                  <a:lnTo>
                    <a:pt x="552450" y="447675"/>
                  </a:lnTo>
                  <a:lnTo>
                    <a:pt x="514350" y="521494"/>
                  </a:lnTo>
                  <a:lnTo>
                    <a:pt x="488156" y="576263"/>
                  </a:lnTo>
                  <a:lnTo>
                    <a:pt x="481012" y="604838"/>
                  </a:lnTo>
                  <a:lnTo>
                    <a:pt x="481012" y="640556"/>
                  </a:lnTo>
                  <a:lnTo>
                    <a:pt x="483394" y="664369"/>
                  </a:lnTo>
                  <a:lnTo>
                    <a:pt x="495300" y="695325"/>
                  </a:lnTo>
                  <a:lnTo>
                    <a:pt x="561975" y="766763"/>
                  </a:lnTo>
                  <a:lnTo>
                    <a:pt x="0" y="545306"/>
                  </a:lnTo>
                  <a:lnTo>
                    <a:pt x="38100" y="523875"/>
                  </a:lnTo>
                  <a:lnTo>
                    <a:pt x="104775" y="509588"/>
                  </a:lnTo>
                  <a:lnTo>
                    <a:pt x="183356" y="481013"/>
                  </a:lnTo>
                  <a:lnTo>
                    <a:pt x="233362" y="459581"/>
                  </a:lnTo>
                  <a:lnTo>
                    <a:pt x="304800" y="411956"/>
                  </a:lnTo>
                  <a:lnTo>
                    <a:pt x="466725" y="266700"/>
                  </a:lnTo>
                  <a:lnTo>
                    <a:pt x="631031" y="100013"/>
                  </a:lnTo>
                  <a:lnTo>
                    <a:pt x="700087" y="23813"/>
                  </a:lnTo>
                  <a:lnTo>
                    <a:pt x="721519" y="7144"/>
                  </a:lnTo>
                  <a:lnTo>
                    <a:pt x="740569" y="0"/>
                  </a:lnTo>
                  <a:lnTo>
                    <a:pt x="754856" y="0"/>
                  </a:lnTo>
                  <a:lnTo>
                    <a:pt x="764381" y="2381"/>
                  </a:lnTo>
                  <a:lnTo>
                    <a:pt x="771525" y="11906"/>
                  </a:lnTo>
                  <a:lnTo>
                    <a:pt x="771525" y="30956"/>
                  </a:lnTo>
                  <a:lnTo>
                    <a:pt x="723900" y="126206"/>
                  </a:lnTo>
                  <a:lnTo>
                    <a:pt x="697706" y="176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A8F2517A-E8D1-4613-AF20-2E28D9508B9F}"/>
                </a:ext>
              </a:extLst>
            </p:cNvPr>
            <p:cNvSpPr/>
            <p:nvPr/>
          </p:nvSpPr>
          <p:spPr>
            <a:xfrm rot="16200000">
              <a:off x="3255169" y="2780507"/>
              <a:ext cx="4098925" cy="2090737"/>
            </a:xfrm>
            <a:custGeom>
              <a:avLst/>
              <a:gdLst>
                <a:gd name="connsiteX0" fmla="*/ 1872990 w 4099503"/>
                <a:gd name="connsiteY0" fmla="*/ 1611248 h 2090543"/>
                <a:gd name="connsiteX1" fmla="*/ 1655438 w 4099503"/>
                <a:gd name="connsiteY1" fmla="*/ 1526266 h 2090543"/>
                <a:gd name="connsiteX2" fmla="*/ 1465079 w 4099503"/>
                <a:gd name="connsiteY2" fmla="*/ 1444684 h 2090543"/>
                <a:gd name="connsiteX3" fmla="*/ 1223732 w 4099503"/>
                <a:gd name="connsiteY3" fmla="*/ 1322311 h 2090543"/>
                <a:gd name="connsiteX4" fmla="*/ 1080963 w 4099503"/>
                <a:gd name="connsiteY4" fmla="*/ 1240729 h 2090543"/>
                <a:gd name="connsiteX5" fmla="*/ 961989 w 4099503"/>
                <a:gd name="connsiteY5" fmla="*/ 1155748 h 2090543"/>
                <a:gd name="connsiteX6" fmla="*/ 826019 w 4099503"/>
                <a:gd name="connsiteY6" fmla="*/ 1046971 h 2090543"/>
                <a:gd name="connsiteX7" fmla="*/ 720642 w 4099503"/>
                <a:gd name="connsiteY7" fmla="*/ 958591 h 2090543"/>
                <a:gd name="connsiteX8" fmla="*/ 598269 w 4099503"/>
                <a:gd name="connsiteY8" fmla="*/ 843016 h 2090543"/>
                <a:gd name="connsiteX9" fmla="*/ 475896 w 4099503"/>
                <a:gd name="connsiteY9" fmla="*/ 713844 h 2090543"/>
                <a:gd name="connsiteX10" fmla="*/ 360321 w 4099503"/>
                <a:gd name="connsiteY10" fmla="*/ 577874 h 2090543"/>
                <a:gd name="connsiteX11" fmla="*/ 220951 w 4099503"/>
                <a:gd name="connsiteY11" fmla="*/ 397713 h 2090543"/>
                <a:gd name="connsiteX12" fmla="*/ 122373 w 4099503"/>
                <a:gd name="connsiteY12" fmla="*/ 244747 h 2090543"/>
                <a:gd name="connsiteX13" fmla="*/ 30593 w 4099503"/>
                <a:gd name="connsiteY13" fmla="*/ 88381 h 2090543"/>
                <a:gd name="connsiteX14" fmla="*/ 0 w 4099503"/>
                <a:gd name="connsiteY14" fmla="*/ 33993 h 2090543"/>
                <a:gd name="connsiteX15" fmla="*/ 0 w 4099503"/>
                <a:gd name="connsiteY15" fmla="*/ 20396 h 2090543"/>
                <a:gd name="connsiteX16" fmla="*/ 0 w 4099503"/>
                <a:gd name="connsiteY16" fmla="*/ 10198 h 2090543"/>
                <a:gd name="connsiteX17" fmla="*/ 3399 w 4099503"/>
                <a:gd name="connsiteY17" fmla="*/ 3400 h 2090543"/>
                <a:gd name="connsiteX18" fmla="*/ 20395 w 4099503"/>
                <a:gd name="connsiteY18" fmla="*/ 0 h 2090543"/>
                <a:gd name="connsiteX19" fmla="*/ 44190 w 4099503"/>
                <a:gd name="connsiteY19" fmla="*/ 6799 h 2090543"/>
                <a:gd name="connsiteX20" fmla="*/ 64586 w 4099503"/>
                <a:gd name="connsiteY20" fmla="*/ 20396 h 2090543"/>
                <a:gd name="connsiteX21" fmla="*/ 108776 w 4099503"/>
                <a:gd name="connsiteY21" fmla="*/ 81582 h 2090543"/>
                <a:gd name="connsiteX22" fmla="*/ 220951 w 4099503"/>
                <a:gd name="connsiteY22" fmla="*/ 227750 h 2090543"/>
                <a:gd name="connsiteX23" fmla="*/ 316131 w 4099503"/>
                <a:gd name="connsiteY23" fmla="*/ 343325 h 2090543"/>
                <a:gd name="connsiteX24" fmla="*/ 414709 w 4099503"/>
                <a:gd name="connsiteY24" fmla="*/ 452101 h 2090543"/>
                <a:gd name="connsiteX25" fmla="*/ 581273 w 4099503"/>
                <a:gd name="connsiteY25" fmla="*/ 615266 h 2090543"/>
                <a:gd name="connsiteX26" fmla="*/ 693448 w 4099503"/>
                <a:gd name="connsiteY26" fmla="*/ 710445 h 2090543"/>
                <a:gd name="connsiteX27" fmla="*/ 832818 w 4099503"/>
                <a:gd name="connsiteY27" fmla="*/ 822620 h 2090543"/>
                <a:gd name="connsiteX28" fmla="*/ 951792 w 4099503"/>
                <a:gd name="connsiteY28" fmla="*/ 907602 h 2090543"/>
                <a:gd name="connsiteX29" fmla="*/ 1084363 w 4099503"/>
                <a:gd name="connsiteY29" fmla="*/ 995982 h 2090543"/>
                <a:gd name="connsiteX30" fmla="*/ 1213534 w 4099503"/>
                <a:gd name="connsiteY30" fmla="*/ 1070766 h 2090543"/>
                <a:gd name="connsiteX31" fmla="*/ 1390296 w 4099503"/>
                <a:gd name="connsiteY31" fmla="*/ 1165945 h 2090543"/>
                <a:gd name="connsiteX32" fmla="*/ 1594251 w 4099503"/>
                <a:gd name="connsiteY32" fmla="*/ 1261124 h 2090543"/>
                <a:gd name="connsiteX33" fmla="*/ 1771012 w 4099503"/>
                <a:gd name="connsiteY33" fmla="*/ 1335908 h 2090543"/>
                <a:gd name="connsiteX34" fmla="*/ 1961371 w 4099503"/>
                <a:gd name="connsiteY34" fmla="*/ 1410692 h 2090543"/>
                <a:gd name="connsiteX35" fmla="*/ 2192520 w 4099503"/>
                <a:gd name="connsiteY35" fmla="*/ 1478677 h 2090543"/>
                <a:gd name="connsiteX36" fmla="*/ 2396476 w 4099503"/>
                <a:gd name="connsiteY36" fmla="*/ 1536464 h 2090543"/>
                <a:gd name="connsiteX37" fmla="*/ 2600431 w 4099503"/>
                <a:gd name="connsiteY37" fmla="*/ 1580655 h 2090543"/>
                <a:gd name="connsiteX38" fmla="*/ 2855375 w 4099503"/>
                <a:gd name="connsiteY38" fmla="*/ 1628244 h 2090543"/>
                <a:gd name="connsiteX39" fmla="*/ 3079726 w 4099503"/>
                <a:gd name="connsiteY39" fmla="*/ 1658837 h 2090543"/>
                <a:gd name="connsiteX40" fmla="*/ 3358465 w 4099503"/>
                <a:gd name="connsiteY40" fmla="*/ 1692830 h 2090543"/>
                <a:gd name="connsiteX41" fmla="*/ 3613409 w 4099503"/>
                <a:gd name="connsiteY41" fmla="*/ 1709826 h 2090543"/>
                <a:gd name="connsiteX42" fmla="*/ 3722186 w 4099503"/>
                <a:gd name="connsiteY42" fmla="*/ 1706427 h 2090543"/>
                <a:gd name="connsiteX43" fmla="*/ 3783372 w 4099503"/>
                <a:gd name="connsiteY43" fmla="*/ 1696229 h 2090543"/>
                <a:gd name="connsiteX44" fmla="*/ 3827563 w 4099503"/>
                <a:gd name="connsiteY44" fmla="*/ 1679233 h 2090543"/>
                <a:gd name="connsiteX45" fmla="*/ 3881951 w 4099503"/>
                <a:gd name="connsiteY45" fmla="*/ 1641841 h 2090543"/>
                <a:gd name="connsiteX46" fmla="*/ 3953335 w 4099503"/>
                <a:gd name="connsiteY46" fmla="*/ 1584054 h 2090543"/>
                <a:gd name="connsiteX47" fmla="*/ 4021320 w 4099503"/>
                <a:gd name="connsiteY47" fmla="*/ 1522867 h 2090543"/>
                <a:gd name="connsiteX48" fmla="*/ 4041716 w 4099503"/>
                <a:gd name="connsiteY48" fmla="*/ 1505871 h 2090543"/>
                <a:gd name="connsiteX49" fmla="*/ 4068910 w 4099503"/>
                <a:gd name="connsiteY49" fmla="*/ 1502472 h 2090543"/>
                <a:gd name="connsiteX50" fmla="*/ 4089305 w 4099503"/>
                <a:gd name="connsiteY50" fmla="*/ 1512669 h 2090543"/>
                <a:gd name="connsiteX51" fmla="*/ 4096104 w 4099503"/>
                <a:gd name="connsiteY51" fmla="*/ 1526266 h 2090543"/>
                <a:gd name="connsiteX52" fmla="*/ 4099503 w 4099503"/>
                <a:gd name="connsiteY52" fmla="*/ 1543263 h 2090543"/>
                <a:gd name="connsiteX53" fmla="*/ 4092705 w 4099503"/>
                <a:gd name="connsiteY53" fmla="*/ 1597651 h 2090543"/>
                <a:gd name="connsiteX54" fmla="*/ 4062111 w 4099503"/>
                <a:gd name="connsiteY54" fmla="*/ 1740420 h 2090543"/>
                <a:gd name="connsiteX55" fmla="*/ 4014522 w 4099503"/>
                <a:gd name="connsiteY55" fmla="*/ 1879789 h 2090543"/>
                <a:gd name="connsiteX56" fmla="*/ 3977130 w 4099503"/>
                <a:gd name="connsiteY56" fmla="*/ 1947774 h 2090543"/>
                <a:gd name="connsiteX57" fmla="*/ 3888749 w 4099503"/>
                <a:gd name="connsiteY57" fmla="*/ 2053151 h 2090543"/>
                <a:gd name="connsiteX58" fmla="*/ 3861555 w 4099503"/>
                <a:gd name="connsiteY58" fmla="*/ 2083745 h 2090543"/>
                <a:gd name="connsiteX59" fmla="*/ 3841160 w 4099503"/>
                <a:gd name="connsiteY59" fmla="*/ 2090543 h 2090543"/>
                <a:gd name="connsiteX60" fmla="*/ 3820764 w 4099503"/>
                <a:gd name="connsiteY60" fmla="*/ 2090543 h 2090543"/>
                <a:gd name="connsiteX61" fmla="*/ 3773174 w 4099503"/>
                <a:gd name="connsiteY61" fmla="*/ 2076946 h 2090543"/>
                <a:gd name="connsiteX62" fmla="*/ 3722186 w 4099503"/>
                <a:gd name="connsiteY62" fmla="*/ 2042953 h 2090543"/>
                <a:gd name="connsiteX63" fmla="*/ 3701790 w 4099503"/>
                <a:gd name="connsiteY63" fmla="*/ 2025957 h 2090543"/>
                <a:gd name="connsiteX64" fmla="*/ 3644003 w 4099503"/>
                <a:gd name="connsiteY64" fmla="*/ 2015759 h 2090543"/>
                <a:gd name="connsiteX65" fmla="*/ 3375461 w 4099503"/>
                <a:gd name="connsiteY65" fmla="*/ 1981767 h 2090543"/>
                <a:gd name="connsiteX66" fmla="*/ 3045734 w 4099503"/>
                <a:gd name="connsiteY66" fmla="*/ 1923979 h 2090543"/>
                <a:gd name="connsiteX67" fmla="*/ 2834980 w 4099503"/>
                <a:gd name="connsiteY67" fmla="*/ 1879789 h 2090543"/>
                <a:gd name="connsiteX68" fmla="*/ 2559640 w 4099503"/>
                <a:gd name="connsiteY68" fmla="*/ 1822002 h 2090543"/>
                <a:gd name="connsiteX69" fmla="*/ 2342087 w 4099503"/>
                <a:gd name="connsiteY69" fmla="*/ 1764214 h 2090543"/>
                <a:gd name="connsiteX70" fmla="*/ 2015759 w 4099503"/>
                <a:gd name="connsiteY70" fmla="*/ 1662237 h 2090543"/>
                <a:gd name="connsiteX71" fmla="*/ 1872990 w 4099503"/>
                <a:gd name="connsiteY71" fmla="*/ 1611248 h 20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099503" h="2090543">
                  <a:moveTo>
                    <a:pt x="1872990" y="1611248"/>
                  </a:moveTo>
                  <a:lnTo>
                    <a:pt x="1655438" y="1526266"/>
                  </a:lnTo>
                  <a:lnTo>
                    <a:pt x="1465079" y="1444684"/>
                  </a:lnTo>
                  <a:lnTo>
                    <a:pt x="1223732" y="1322311"/>
                  </a:lnTo>
                  <a:lnTo>
                    <a:pt x="1080963" y="1240729"/>
                  </a:lnTo>
                  <a:lnTo>
                    <a:pt x="961989" y="1155748"/>
                  </a:lnTo>
                  <a:lnTo>
                    <a:pt x="826019" y="1046971"/>
                  </a:lnTo>
                  <a:lnTo>
                    <a:pt x="720642" y="958591"/>
                  </a:lnTo>
                  <a:lnTo>
                    <a:pt x="598269" y="843016"/>
                  </a:lnTo>
                  <a:lnTo>
                    <a:pt x="475896" y="713844"/>
                  </a:lnTo>
                  <a:lnTo>
                    <a:pt x="360321" y="577874"/>
                  </a:lnTo>
                  <a:lnTo>
                    <a:pt x="220951" y="397713"/>
                  </a:lnTo>
                  <a:lnTo>
                    <a:pt x="122373" y="244747"/>
                  </a:lnTo>
                  <a:lnTo>
                    <a:pt x="30593" y="88381"/>
                  </a:lnTo>
                  <a:lnTo>
                    <a:pt x="0" y="33993"/>
                  </a:lnTo>
                  <a:lnTo>
                    <a:pt x="0" y="20396"/>
                  </a:lnTo>
                  <a:lnTo>
                    <a:pt x="0" y="10198"/>
                  </a:lnTo>
                  <a:lnTo>
                    <a:pt x="3399" y="3400"/>
                  </a:lnTo>
                  <a:lnTo>
                    <a:pt x="20395" y="0"/>
                  </a:lnTo>
                  <a:lnTo>
                    <a:pt x="44190" y="6799"/>
                  </a:lnTo>
                  <a:lnTo>
                    <a:pt x="64586" y="20396"/>
                  </a:lnTo>
                  <a:lnTo>
                    <a:pt x="108776" y="81582"/>
                  </a:lnTo>
                  <a:lnTo>
                    <a:pt x="220951" y="227750"/>
                  </a:lnTo>
                  <a:lnTo>
                    <a:pt x="316131" y="343325"/>
                  </a:lnTo>
                  <a:lnTo>
                    <a:pt x="414709" y="452101"/>
                  </a:lnTo>
                  <a:lnTo>
                    <a:pt x="581273" y="615266"/>
                  </a:lnTo>
                  <a:lnTo>
                    <a:pt x="693448" y="710445"/>
                  </a:lnTo>
                  <a:lnTo>
                    <a:pt x="832818" y="822620"/>
                  </a:lnTo>
                  <a:lnTo>
                    <a:pt x="951792" y="907602"/>
                  </a:lnTo>
                  <a:lnTo>
                    <a:pt x="1084363" y="995982"/>
                  </a:lnTo>
                  <a:lnTo>
                    <a:pt x="1213534" y="1070766"/>
                  </a:lnTo>
                  <a:lnTo>
                    <a:pt x="1390296" y="1165945"/>
                  </a:lnTo>
                  <a:lnTo>
                    <a:pt x="1594251" y="1261124"/>
                  </a:lnTo>
                  <a:lnTo>
                    <a:pt x="1771012" y="1335908"/>
                  </a:lnTo>
                  <a:lnTo>
                    <a:pt x="1961371" y="1410692"/>
                  </a:lnTo>
                  <a:lnTo>
                    <a:pt x="2192520" y="1478677"/>
                  </a:lnTo>
                  <a:lnTo>
                    <a:pt x="2396476" y="1536464"/>
                  </a:lnTo>
                  <a:lnTo>
                    <a:pt x="2600431" y="1580655"/>
                  </a:lnTo>
                  <a:lnTo>
                    <a:pt x="2855375" y="1628244"/>
                  </a:lnTo>
                  <a:lnTo>
                    <a:pt x="3079726" y="1658837"/>
                  </a:lnTo>
                  <a:lnTo>
                    <a:pt x="3358465" y="1692830"/>
                  </a:lnTo>
                  <a:lnTo>
                    <a:pt x="3613409" y="1709826"/>
                  </a:lnTo>
                  <a:lnTo>
                    <a:pt x="3722186" y="1706427"/>
                  </a:lnTo>
                  <a:lnTo>
                    <a:pt x="3783372" y="1696229"/>
                  </a:lnTo>
                  <a:lnTo>
                    <a:pt x="3827563" y="1679233"/>
                  </a:lnTo>
                  <a:lnTo>
                    <a:pt x="3881951" y="1641841"/>
                  </a:lnTo>
                  <a:lnTo>
                    <a:pt x="3953335" y="1584054"/>
                  </a:lnTo>
                  <a:lnTo>
                    <a:pt x="4021320" y="1522867"/>
                  </a:lnTo>
                  <a:lnTo>
                    <a:pt x="4041716" y="1505871"/>
                  </a:lnTo>
                  <a:lnTo>
                    <a:pt x="4068910" y="1502472"/>
                  </a:lnTo>
                  <a:lnTo>
                    <a:pt x="4089305" y="1512669"/>
                  </a:lnTo>
                  <a:lnTo>
                    <a:pt x="4096104" y="1526266"/>
                  </a:lnTo>
                  <a:lnTo>
                    <a:pt x="4099503" y="1543263"/>
                  </a:lnTo>
                  <a:lnTo>
                    <a:pt x="4092705" y="1597651"/>
                  </a:lnTo>
                  <a:lnTo>
                    <a:pt x="4062111" y="1740420"/>
                  </a:lnTo>
                  <a:lnTo>
                    <a:pt x="4014522" y="1879789"/>
                  </a:lnTo>
                  <a:lnTo>
                    <a:pt x="3977130" y="1947774"/>
                  </a:lnTo>
                  <a:lnTo>
                    <a:pt x="3888749" y="2053151"/>
                  </a:lnTo>
                  <a:lnTo>
                    <a:pt x="3861555" y="2083745"/>
                  </a:lnTo>
                  <a:lnTo>
                    <a:pt x="3841160" y="2090543"/>
                  </a:lnTo>
                  <a:lnTo>
                    <a:pt x="3820764" y="2090543"/>
                  </a:lnTo>
                  <a:lnTo>
                    <a:pt x="3773174" y="2076946"/>
                  </a:lnTo>
                  <a:lnTo>
                    <a:pt x="3722186" y="2042953"/>
                  </a:lnTo>
                  <a:lnTo>
                    <a:pt x="3701790" y="2025957"/>
                  </a:lnTo>
                  <a:lnTo>
                    <a:pt x="3644003" y="2015759"/>
                  </a:lnTo>
                  <a:lnTo>
                    <a:pt x="3375461" y="1981767"/>
                  </a:lnTo>
                  <a:lnTo>
                    <a:pt x="3045734" y="1923979"/>
                  </a:lnTo>
                  <a:lnTo>
                    <a:pt x="2834980" y="1879789"/>
                  </a:lnTo>
                  <a:lnTo>
                    <a:pt x="2559640" y="1822002"/>
                  </a:lnTo>
                  <a:lnTo>
                    <a:pt x="2342087" y="1764214"/>
                  </a:lnTo>
                  <a:lnTo>
                    <a:pt x="2015759" y="1662237"/>
                  </a:lnTo>
                  <a:lnTo>
                    <a:pt x="1872990" y="16112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D12E68EF-0723-4C96-96D4-CD2AD3918EBD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624013"/>
            <a:ext cx="4467225" cy="4098925"/>
            <a:chOff x="2751138" y="1624013"/>
            <a:chExt cx="4467225" cy="4098925"/>
          </a:xfrm>
        </p:grpSpPr>
        <p:sp>
          <p:nvSpPr>
            <p:cNvPr id="22" name="フリーフォーム 54">
              <a:extLst>
                <a:ext uri="{FF2B5EF4-FFF2-40B4-BE49-F238E27FC236}">
                  <a16:creationId xmlns:a16="http://schemas.microsoft.com/office/drawing/2014/main" id="{8E98EBBA-BA44-4C3B-914B-FA1EC5AAAF55}"/>
                </a:ext>
              </a:extLst>
            </p:cNvPr>
            <p:cNvSpPr/>
            <p:nvPr/>
          </p:nvSpPr>
          <p:spPr>
            <a:xfrm>
              <a:off x="2847975" y="1695450"/>
              <a:ext cx="1171575" cy="1557338"/>
            </a:xfrm>
            <a:custGeom>
              <a:avLst/>
              <a:gdLst>
                <a:gd name="connsiteX0" fmla="*/ 592931 w 1171575"/>
                <a:gd name="connsiteY0" fmla="*/ 652463 h 1557338"/>
                <a:gd name="connsiteX1" fmla="*/ 433388 w 1171575"/>
                <a:gd name="connsiteY1" fmla="*/ 900113 h 1557338"/>
                <a:gd name="connsiteX2" fmla="*/ 295275 w 1171575"/>
                <a:gd name="connsiteY2" fmla="*/ 1104900 h 1557338"/>
                <a:gd name="connsiteX3" fmla="*/ 235744 w 1171575"/>
                <a:gd name="connsiteY3" fmla="*/ 1190625 h 1557338"/>
                <a:gd name="connsiteX4" fmla="*/ 188119 w 1171575"/>
                <a:gd name="connsiteY4" fmla="*/ 1254919 h 1557338"/>
                <a:gd name="connsiteX5" fmla="*/ 169069 w 1171575"/>
                <a:gd name="connsiteY5" fmla="*/ 1271588 h 1557338"/>
                <a:gd name="connsiteX6" fmla="*/ 128588 w 1171575"/>
                <a:gd name="connsiteY6" fmla="*/ 1300163 h 1557338"/>
                <a:gd name="connsiteX7" fmla="*/ 104775 w 1171575"/>
                <a:gd name="connsiteY7" fmla="*/ 1316831 h 1557338"/>
                <a:gd name="connsiteX8" fmla="*/ 61913 w 1171575"/>
                <a:gd name="connsiteY8" fmla="*/ 1366838 h 1557338"/>
                <a:gd name="connsiteX9" fmla="*/ 21431 w 1171575"/>
                <a:gd name="connsiteY9" fmla="*/ 1423988 h 1557338"/>
                <a:gd name="connsiteX10" fmla="*/ 0 w 1171575"/>
                <a:gd name="connsiteY10" fmla="*/ 1462088 h 1557338"/>
                <a:gd name="connsiteX11" fmla="*/ 166688 w 1171575"/>
                <a:gd name="connsiteY11" fmla="*/ 1557338 h 1557338"/>
                <a:gd name="connsiteX12" fmla="*/ 311944 w 1171575"/>
                <a:gd name="connsiteY12" fmla="*/ 1362075 h 1557338"/>
                <a:gd name="connsiteX13" fmla="*/ 447675 w 1171575"/>
                <a:gd name="connsiteY13" fmla="*/ 1176338 h 1557338"/>
                <a:gd name="connsiteX14" fmla="*/ 554831 w 1171575"/>
                <a:gd name="connsiteY14" fmla="*/ 1028700 h 1557338"/>
                <a:gd name="connsiteX15" fmla="*/ 621506 w 1171575"/>
                <a:gd name="connsiteY15" fmla="*/ 933450 h 1557338"/>
                <a:gd name="connsiteX16" fmla="*/ 688181 w 1171575"/>
                <a:gd name="connsiteY16" fmla="*/ 838200 h 1557338"/>
                <a:gd name="connsiteX17" fmla="*/ 738188 w 1171575"/>
                <a:gd name="connsiteY17" fmla="*/ 769144 h 1557338"/>
                <a:gd name="connsiteX18" fmla="*/ 804863 w 1171575"/>
                <a:gd name="connsiteY18" fmla="*/ 685800 h 1557338"/>
                <a:gd name="connsiteX19" fmla="*/ 866775 w 1171575"/>
                <a:gd name="connsiteY19" fmla="*/ 616744 h 1557338"/>
                <a:gd name="connsiteX20" fmla="*/ 923925 w 1171575"/>
                <a:gd name="connsiteY20" fmla="*/ 557213 h 1557338"/>
                <a:gd name="connsiteX21" fmla="*/ 978694 w 1171575"/>
                <a:gd name="connsiteY21" fmla="*/ 507206 h 1557338"/>
                <a:gd name="connsiteX22" fmla="*/ 1016794 w 1171575"/>
                <a:gd name="connsiteY22" fmla="*/ 476250 h 1557338"/>
                <a:gd name="connsiteX23" fmla="*/ 1059656 w 1171575"/>
                <a:gd name="connsiteY23" fmla="*/ 447675 h 1557338"/>
                <a:gd name="connsiteX24" fmla="*/ 1104900 w 1171575"/>
                <a:gd name="connsiteY24" fmla="*/ 421481 h 1557338"/>
                <a:gd name="connsiteX25" fmla="*/ 1143000 w 1171575"/>
                <a:gd name="connsiteY25" fmla="*/ 395288 h 1557338"/>
                <a:gd name="connsiteX26" fmla="*/ 1166813 w 1171575"/>
                <a:gd name="connsiteY26" fmla="*/ 366713 h 1557338"/>
                <a:gd name="connsiteX27" fmla="*/ 1171575 w 1171575"/>
                <a:gd name="connsiteY27" fmla="*/ 350044 h 1557338"/>
                <a:gd name="connsiteX28" fmla="*/ 1171575 w 1171575"/>
                <a:gd name="connsiteY28" fmla="*/ 330994 h 1557338"/>
                <a:gd name="connsiteX29" fmla="*/ 1166813 w 1171575"/>
                <a:gd name="connsiteY29" fmla="*/ 311944 h 1557338"/>
                <a:gd name="connsiteX30" fmla="*/ 1154906 w 1171575"/>
                <a:gd name="connsiteY30" fmla="*/ 295275 h 1557338"/>
                <a:gd name="connsiteX31" fmla="*/ 1128713 w 1171575"/>
                <a:gd name="connsiteY31" fmla="*/ 266700 h 1557338"/>
                <a:gd name="connsiteX32" fmla="*/ 1078706 w 1171575"/>
                <a:gd name="connsiteY32" fmla="*/ 207169 h 1557338"/>
                <a:gd name="connsiteX33" fmla="*/ 1028700 w 1171575"/>
                <a:gd name="connsiteY33" fmla="*/ 157163 h 1557338"/>
                <a:gd name="connsiteX34" fmla="*/ 990600 w 1171575"/>
                <a:gd name="connsiteY34" fmla="*/ 121444 h 1557338"/>
                <a:gd name="connsiteX35" fmla="*/ 950119 w 1171575"/>
                <a:gd name="connsiteY35" fmla="*/ 90488 h 1557338"/>
                <a:gd name="connsiteX36" fmla="*/ 914400 w 1171575"/>
                <a:gd name="connsiteY36" fmla="*/ 64294 h 1557338"/>
                <a:gd name="connsiteX37" fmla="*/ 876300 w 1171575"/>
                <a:gd name="connsiteY37" fmla="*/ 42863 h 1557338"/>
                <a:gd name="connsiteX38" fmla="*/ 840581 w 1171575"/>
                <a:gd name="connsiteY38" fmla="*/ 30956 h 1557338"/>
                <a:gd name="connsiteX39" fmla="*/ 809625 w 1171575"/>
                <a:gd name="connsiteY39" fmla="*/ 21431 h 1557338"/>
                <a:gd name="connsiteX40" fmla="*/ 771525 w 1171575"/>
                <a:gd name="connsiteY40" fmla="*/ 16669 h 1557338"/>
                <a:gd name="connsiteX41" fmla="*/ 747713 w 1171575"/>
                <a:gd name="connsiteY41" fmla="*/ 9525 h 1557338"/>
                <a:gd name="connsiteX42" fmla="*/ 714375 w 1171575"/>
                <a:gd name="connsiteY42" fmla="*/ 0 h 1557338"/>
                <a:gd name="connsiteX43" fmla="*/ 697706 w 1171575"/>
                <a:gd name="connsiteY43" fmla="*/ 0 h 1557338"/>
                <a:gd name="connsiteX44" fmla="*/ 683419 w 1171575"/>
                <a:gd name="connsiteY44" fmla="*/ 4763 h 1557338"/>
                <a:gd name="connsiteX45" fmla="*/ 678656 w 1171575"/>
                <a:gd name="connsiteY45" fmla="*/ 11906 h 1557338"/>
                <a:gd name="connsiteX46" fmla="*/ 681038 w 1171575"/>
                <a:gd name="connsiteY46" fmla="*/ 33338 h 1557338"/>
                <a:gd name="connsiteX47" fmla="*/ 688181 w 1171575"/>
                <a:gd name="connsiteY47" fmla="*/ 52388 h 1557338"/>
                <a:gd name="connsiteX48" fmla="*/ 709613 w 1171575"/>
                <a:gd name="connsiteY48" fmla="*/ 78581 h 1557338"/>
                <a:gd name="connsiteX49" fmla="*/ 738188 w 1171575"/>
                <a:gd name="connsiteY49" fmla="*/ 114300 h 1557338"/>
                <a:gd name="connsiteX50" fmla="*/ 759619 w 1171575"/>
                <a:gd name="connsiteY50" fmla="*/ 154781 h 1557338"/>
                <a:gd name="connsiteX51" fmla="*/ 773906 w 1171575"/>
                <a:gd name="connsiteY51" fmla="*/ 190500 h 1557338"/>
                <a:gd name="connsiteX52" fmla="*/ 778669 w 1171575"/>
                <a:gd name="connsiteY52" fmla="*/ 219075 h 1557338"/>
                <a:gd name="connsiteX53" fmla="*/ 778669 w 1171575"/>
                <a:gd name="connsiteY53" fmla="*/ 264319 h 1557338"/>
                <a:gd name="connsiteX54" fmla="*/ 766763 w 1171575"/>
                <a:gd name="connsiteY54" fmla="*/ 314325 h 1557338"/>
                <a:gd name="connsiteX55" fmla="*/ 740569 w 1171575"/>
                <a:gd name="connsiteY55" fmla="*/ 383381 h 1557338"/>
                <a:gd name="connsiteX56" fmla="*/ 707231 w 1171575"/>
                <a:gd name="connsiteY56" fmla="*/ 457200 h 1557338"/>
                <a:gd name="connsiteX57" fmla="*/ 652463 w 1171575"/>
                <a:gd name="connsiteY57" fmla="*/ 557213 h 1557338"/>
                <a:gd name="connsiteX58" fmla="*/ 592931 w 1171575"/>
                <a:gd name="connsiteY58" fmla="*/ 652463 h 15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1575" h="1557338">
                  <a:moveTo>
                    <a:pt x="592931" y="652463"/>
                  </a:moveTo>
                  <a:lnTo>
                    <a:pt x="433388" y="900113"/>
                  </a:lnTo>
                  <a:lnTo>
                    <a:pt x="295275" y="1104900"/>
                  </a:lnTo>
                  <a:lnTo>
                    <a:pt x="235744" y="1190625"/>
                  </a:lnTo>
                  <a:lnTo>
                    <a:pt x="188119" y="1254919"/>
                  </a:lnTo>
                  <a:lnTo>
                    <a:pt x="169069" y="1271588"/>
                  </a:lnTo>
                  <a:lnTo>
                    <a:pt x="128588" y="1300163"/>
                  </a:lnTo>
                  <a:lnTo>
                    <a:pt x="104775" y="1316831"/>
                  </a:lnTo>
                  <a:lnTo>
                    <a:pt x="61913" y="1366838"/>
                  </a:lnTo>
                  <a:lnTo>
                    <a:pt x="21431" y="1423988"/>
                  </a:lnTo>
                  <a:lnTo>
                    <a:pt x="0" y="1462088"/>
                  </a:lnTo>
                  <a:lnTo>
                    <a:pt x="166688" y="1557338"/>
                  </a:lnTo>
                  <a:lnTo>
                    <a:pt x="311944" y="1362075"/>
                  </a:lnTo>
                  <a:lnTo>
                    <a:pt x="447675" y="1176338"/>
                  </a:lnTo>
                  <a:lnTo>
                    <a:pt x="554831" y="1028700"/>
                  </a:lnTo>
                  <a:lnTo>
                    <a:pt x="621506" y="933450"/>
                  </a:lnTo>
                  <a:lnTo>
                    <a:pt x="688181" y="838200"/>
                  </a:lnTo>
                  <a:lnTo>
                    <a:pt x="738188" y="769144"/>
                  </a:lnTo>
                  <a:lnTo>
                    <a:pt x="804863" y="685800"/>
                  </a:lnTo>
                  <a:lnTo>
                    <a:pt x="866775" y="616744"/>
                  </a:lnTo>
                  <a:lnTo>
                    <a:pt x="923925" y="557213"/>
                  </a:lnTo>
                  <a:lnTo>
                    <a:pt x="978694" y="507206"/>
                  </a:lnTo>
                  <a:lnTo>
                    <a:pt x="1016794" y="476250"/>
                  </a:lnTo>
                  <a:lnTo>
                    <a:pt x="1059656" y="447675"/>
                  </a:lnTo>
                  <a:lnTo>
                    <a:pt x="1104900" y="421481"/>
                  </a:lnTo>
                  <a:lnTo>
                    <a:pt x="1143000" y="395288"/>
                  </a:lnTo>
                  <a:lnTo>
                    <a:pt x="1166813" y="366713"/>
                  </a:lnTo>
                  <a:lnTo>
                    <a:pt x="1171575" y="350044"/>
                  </a:lnTo>
                  <a:lnTo>
                    <a:pt x="1171575" y="330994"/>
                  </a:lnTo>
                  <a:lnTo>
                    <a:pt x="1166813" y="311944"/>
                  </a:lnTo>
                  <a:lnTo>
                    <a:pt x="1154906" y="295275"/>
                  </a:lnTo>
                  <a:lnTo>
                    <a:pt x="1128713" y="266700"/>
                  </a:lnTo>
                  <a:lnTo>
                    <a:pt x="1078706" y="207169"/>
                  </a:lnTo>
                  <a:lnTo>
                    <a:pt x="1028700" y="157163"/>
                  </a:lnTo>
                  <a:lnTo>
                    <a:pt x="990600" y="121444"/>
                  </a:lnTo>
                  <a:lnTo>
                    <a:pt x="950119" y="90488"/>
                  </a:lnTo>
                  <a:lnTo>
                    <a:pt x="914400" y="64294"/>
                  </a:lnTo>
                  <a:lnTo>
                    <a:pt x="876300" y="42863"/>
                  </a:lnTo>
                  <a:lnTo>
                    <a:pt x="840581" y="30956"/>
                  </a:lnTo>
                  <a:lnTo>
                    <a:pt x="809625" y="21431"/>
                  </a:lnTo>
                  <a:lnTo>
                    <a:pt x="771525" y="16669"/>
                  </a:lnTo>
                  <a:lnTo>
                    <a:pt x="747713" y="9525"/>
                  </a:lnTo>
                  <a:lnTo>
                    <a:pt x="714375" y="0"/>
                  </a:lnTo>
                  <a:lnTo>
                    <a:pt x="697706" y="0"/>
                  </a:lnTo>
                  <a:lnTo>
                    <a:pt x="683419" y="4763"/>
                  </a:lnTo>
                  <a:lnTo>
                    <a:pt x="678656" y="11906"/>
                  </a:lnTo>
                  <a:lnTo>
                    <a:pt x="681038" y="33338"/>
                  </a:lnTo>
                  <a:lnTo>
                    <a:pt x="688181" y="52388"/>
                  </a:lnTo>
                  <a:lnTo>
                    <a:pt x="709613" y="78581"/>
                  </a:lnTo>
                  <a:lnTo>
                    <a:pt x="738188" y="114300"/>
                  </a:lnTo>
                  <a:lnTo>
                    <a:pt x="759619" y="154781"/>
                  </a:lnTo>
                  <a:lnTo>
                    <a:pt x="773906" y="190500"/>
                  </a:lnTo>
                  <a:lnTo>
                    <a:pt x="778669" y="219075"/>
                  </a:lnTo>
                  <a:lnTo>
                    <a:pt x="778669" y="264319"/>
                  </a:lnTo>
                  <a:lnTo>
                    <a:pt x="766763" y="314325"/>
                  </a:lnTo>
                  <a:lnTo>
                    <a:pt x="740569" y="383381"/>
                  </a:lnTo>
                  <a:lnTo>
                    <a:pt x="707231" y="457200"/>
                  </a:lnTo>
                  <a:lnTo>
                    <a:pt x="652463" y="557213"/>
                  </a:lnTo>
                  <a:lnTo>
                    <a:pt x="592931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5">
              <a:extLst>
                <a:ext uri="{FF2B5EF4-FFF2-40B4-BE49-F238E27FC236}">
                  <a16:creationId xmlns:a16="http://schemas.microsoft.com/office/drawing/2014/main" id="{19DEFA34-9B0B-4755-91F8-6B124B1AD0F6}"/>
                </a:ext>
              </a:extLst>
            </p:cNvPr>
            <p:cNvSpPr/>
            <p:nvPr/>
          </p:nvSpPr>
          <p:spPr>
            <a:xfrm>
              <a:off x="2824163" y="3017838"/>
              <a:ext cx="904875" cy="882650"/>
            </a:xfrm>
            <a:custGeom>
              <a:avLst/>
              <a:gdLst>
                <a:gd name="connsiteX0" fmla="*/ 676275 w 904875"/>
                <a:gd name="connsiteY0" fmla="*/ 495300 h 883444"/>
                <a:gd name="connsiteX1" fmla="*/ 490537 w 904875"/>
                <a:gd name="connsiteY1" fmla="*/ 302419 h 883444"/>
                <a:gd name="connsiteX2" fmla="*/ 342900 w 904875"/>
                <a:gd name="connsiteY2" fmla="*/ 152400 h 883444"/>
                <a:gd name="connsiteX3" fmla="*/ 269081 w 904875"/>
                <a:gd name="connsiteY3" fmla="*/ 76200 h 883444"/>
                <a:gd name="connsiteX4" fmla="*/ 128587 w 904875"/>
                <a:gd name="connsiteY4" fmla="*/ 0 h 883444"/>
                <a:gd name="connsiteX5" fmla="*/ 64293 w 904875"/>
                <a:gd name="connsiteY5" fmla="*/ 78581 h 883444"/>
                <a:gd name="connsiteX6" fmla="*/ 19050 w 904875"/>
                <a:gd name="connsiteY6" fmla="*/ 150019 h 883444"/>
                <a:gd name="connsiteX7" fmla="*/ 4762 w 904875"/>
                <a:gd name="connsiteY7" fmla="*/ 183356 h 883444"/>
                <a:gd name="connsiteX8" fmla="*/ 0 w 904875"/>
                <a:gd name="connsiteY8" fmla="*/ 209550 h 883444"/>
                <a:gd name="connsiteX9" fmla="*/ 4762 w 904875"/>
                <a:gd name="connsiteY9" fmla="*/ 240506 h 883444"/>
                <a:gd name="connsiteX10" fmla="*/ 11906 w 904875"/>
                <a:gd name="connsiteY10" fmla="*/ 259556 h 883444"/>
                <a:gd name="connsiteX11" fmla="*/ 26193 w 904875"/>
                <a:gd name="connsiteY11" fmla="*/ 278606 h 883444"/>
                <a:gd name="connsiteX12" fmla="*/ 35718 w 904875"/>
                <a:gd name="connsiteY12" fmla="*/ 288131 h 883444"/>
                <a:gd name="connsiteX13" fmla="*/ 52387 w 904875"/>
                <a:gd name="connsiteY13" fmla="*/ 297656 h 883444"/>
                <a:gd name="connsiteX14" fmla="*/ 76200 w 904875"/>
                <a:gd name="connsiteY14" fmla="*/ 309562 h 883444"/>
                <a:gd name="connsiteX15" fmla="*/ 119062 w 904875"/>
                <a:gd name="connsiteY15" fmla="*/ 321469 h 883444"/>
                <a:gd name="connsiteX16" fmla="*/ 145256 w 904875"/>
                <a:gd name="connsiteY16" fmla="*/ 330994 h 883444"/>
                <a:gd name="connsiteX17" fmla="*/ 271462 w 904875"/>
                <a:gd name="connsiteY17" fmla="*/ 411956 h 883444"/>
                <a:gd name="connsiteX18" fmla="*/ 426243 w 904875"/>
                <a:gd name="connsiteY18" fmla="*/ 528637 h 883444"/>
                <a:gd name="connsiteX19" fmla="*/ 523875 w 904875"/>
                <a:gd name="connsiteY19" fmla="*/ 607219 h 883444"/>
                <a:gd name="connsiteX20" fmla="*/ 604837 w 904875"/>
                <a:gd name="connsiteY20" fmla="*/ 681037 h 883444"/>
                <a:gd name="connsiteX21" fmla="*/ 692943 w 904875"/>
                <a:gd name="connsiteY21" fmla="*/ 766762 h 883444"/>
                <a:gd name="connsiteX22" fmla="*/ 809625 w 904875"/>
                <a:gd name="connsiteY22" fmla="*/ 883444 h 883444"/>
                <a:gd name="connsiteX23" fmla="*/ 904875 w 904875"/>
                <a:gd name="connsiteY23" fmla="*/ 752475 h 883444"/>
                <a:gd name="connsiteX24" fmla="*/ 802481 w 904875"/>
                <a:gd name="connsiteY24" fmla="*/ 631031 h 883444"/>
                <a:gd name="connsiteX25" fmla="*/ 676275 w 904875"/>
                <a:gd name="connsiteY25" fmla="*/ 49530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4875" h="883444">
                  <a:moveTo>
                    <a:pt x="676275" y="495300"/>
                  </a:moveTo>
                  <a:lnTo>
                    <a:pt x="490537" y="302419"/>
                  </a:lnTo>
                  <a:lnTo>
                    <a:pt x="342900" y="152400"/>
                  </a:lnTo>
                  <a:lnTo>
                    <a:pt x="269081" y="76200"/>
                  </a:lnTo>
                  <a:lnTo>
                    <a:pt x="128587" y="0"/>
                  </a:lnTo>
                  <a:lnTo>
                    <a:pt x="64293" y="78581"/>
                  </a:lnTo>
                  <a:lnTo>
                    <a:pt x="19050" y="150019"/>
                  </a:lnTo>
                  <a:lnTo>
                    <a:pt x="4762" y="183356"/>
                  </a:lnTo>
                  <a:lnTo>
                    <a:pt x="0" y="209550"/>
                  </a:lnTo>
                  <a:lnTo>
                    <a:pt x="4762" y="240506"/>
                  </a:lnTo>
                  <a:lnTo>
                    <a:pt x="11906" y="259556"/>
                  </a:lnTo>
                  <a:lnTo>
                    <a:pt x="26193" y="278606"/>
                  </a:lnTo>
                  <a:lnTo>
                    <a:pt x="35718" y="288131"/>
                  </a:lnTo>
                  <a:lnTo>
                    <a:pt x="52387" y="297656"/>
                  </a:lnTo>
                  <a:lnTo>
                    <a:pt x="76200" y="309562"/>
                  </a:lnTo>
                  <a:lnTo>
                    <a:pt x="119062" y="321469"/>
                  </a:lnTo>
                  <a:lnTo>
                    <a:pt x="145256" y="330994"/>
                  </a:lnTo>
                  <a:lnTo>
                    <a:pt x="271462" y="411956"/>
                  </a:lnTo>
                  <a:lnTo>
                    <a:pt x="426243" y="528637"/>
                  </a:lnTo>
                  <a:lnTo>
                    <a:pt x="523875" y="607219"/>
                  </a:lnTo>
                  <a:lnTo>
                    <a:pt x="604837" y="681037"/>
                  </a:lnTo>
                  <a:lnTo>
                    <a:pt x="692943" y="766762"/>
                  </a:lnTo>
                  <a:lnTo>
                    <a:pt x="809625" y="883444"/>
                  </a:lnTo>
                  <a:lnTo>
                    <a:pt x="904875" y="752475"/>
                  </a:lnTo>
                  <a:lnTo>
                    <a:pt x="802481" y="631031"/>
                  </a:lnTo>
                  <a:lnTo>
                    <a:pt x="67627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6">
              <a:extLst>
                <a:ext uri="{FF2B5EF4-FFF2-40B4-BE49-F238E27FC236}">
                  <a16:creationId xmlns:a16="http://schemas.microsoft.com/office/drawing/2014/main" id="{0CDE7B57-BEB5-44C4-8156-9AB532BF67E5}"/>
                </a:ext>
              </a:extLst>
            </p:cNvPr>
            <p:cNvSpPr/>
            <p:nvPr/>
          </p:nvSpPr>
          <p:spPr>
            <a:xfrm>
              <a:off x="2886075" y="2233613"/>
              <a:ext cx="1804988" cy="2613025"/>
            </a:xfrm>
            <a:custGeom>
              <a:avLst/>
              <a:gdLst>
                <a:gd name="connsiteX0" fmla="*/ 1006180 w 1805005"/>
                <a:gd name="connsiteY0" fmla="*/ 1046971 h 2614028"/>
                <a:gd name="connsiteX1" fmla="*/ 890605 w 1805005"/>
                <a:gd name="connsiteY1" fmla="*/ 1237329 h 2614028"/>
                <a:gd name="connsiteX2" fmla="*/ 741038 w 1805005"/>
                <a:gd name="connsiteY2" fmla="*/ 1482075 h 2614028"/>
                <a:gd name="connsiteX3" fmla="*/ 601668 w 1805005"/>
                <a:gd name="connsiteY3" fmla="*/ 1716624 h 2614028"/>
                <a:gd name="connsiteX4" fmla="*/ 363720 w 1805005"/>
                <a:gd name="connsiteY4" fmla="*/ 2076945 h 2614028"/>
                <a:gd name="connsiteX5" fmla="*/ 173362 w 1805005"/>
                <a:gd name="connsiteY5" fmla="*/ 2359084 h 2614028"/>
                <a:gd name="connsiteX6" fmla="*/ 0 w 1805005"/>
                <a:gd name="connsiteY6" fmla="*/ 2614028 h 2614028"/>
                <a:gd name="connsiteX7" fmla="*/ 197157 w 1805005"/>
                <a:gd name="connsiteY7" fmla="*/ 2600431 h 2614028"/>
                <a:gd name="connsiteX8" fmla="*/ 329728 w 1805005"/>
                <a:gd name="connsiteY8" fmla="*/ 2403274 h 2614028"/>
                <a:gd name="connsiteX9" fmla="*/ 520086 w 1805005"/>
                <a:gd name="connsiteY9" fmla="*/ 2138132 h 2614028"/>
                <a:gd name="connsiteX10" fmla="*/ 632261 w 1805005"/>
                <a:gd name="connsiteY10" fmla="*/ 1981766 h 2614028"/>
                <a:gd name="connsiteX11" fmla="*/ 894004 w 1805005"/>
                <a:gd name="connsiteY11" fmla="*/ 1618046 h 2614028"/>
                <a:gd name="connsiteX12" fmla="*/ 1060568 w 1805005"/>
                <a:gd name="connsiteY12" fmla="*/ 1390295 h 2614028"/>
                <a:gd name="connsiteX13" fmla="*/ 1148948 w 1805005"/>
                <a:gd name="connsiteY13" fmla="*/ 1264523 h 2614028"/>
                <a:gd name="connsiteX14" fmla="*/ 1254325 w 1805005"/>
                <a:gd name="connsiteY14" fmla="*/ 1121754 h 2614028"/>
                <a:gd name="connsiteX15" fmla="*/ 1335908 w 1805005"/>
                <a:gd name="connsiteY15" fmla="*/ 1009579 h 2614028"/>
                <a:gd name="connsiteX16" fmla="*/ 1468479 w 1805005"/>
                <a:gd name="connsiteY16" fmla="*/ 826019 h 2614028"/>
                <a:gd name="connsiteX17" fmla="*/ 1624844 w 1805005"/>
                <a:gd name="connsiteY17" fmla="*/ 618664 h 2614028"/>
                <a:gd name="connsiteX18" fmla="*/ 1716624 w 1805005"/>
                <a:gd name="connsiteY18" fmla="*/ 492892 h 2614028"/>
                <a:gd name="connsiteX19" fmla="*/ 1733621 w 1805005"/>
                <a:gd name="connsiteY19" fmla="*/ 475895 h 2614028"/>
                <a:gd name="connsiteX20" fmla="*/ 1767613 w 1805005"/>
                <a:gd name="connsiteY20" fmla="*/ 455500 h 2614028"/>
                <a:gd name="connsiteX21" fmla="*/ 1791408 w 1805005"/>
                <a:gd name="connsiteY21" fmla="*/ 428306 h 2614028"/>
                <a:gd name="connsiteX22" fmla="*/ 1801606 w 1805005"/>
                <a:gd name="connsiteY22" fmla="*/ 404511 h 2614028"/>
                <a:gd name="connsiteX23" fmla="*/ 1805005 w 1805005"/>
                <a:gd name="connsiteY23" fmla="*/ 384116 h 2614028"/>
                <a:gd name="connsiteX24" fmla="*/ 1805005 w 1805005"/>
                <a:gd name="connsiteY24" fmla="*/ 373918 h 2614028"/>
                <a:gd name="connsiteX25" fmla="*/ 1791408 w 1805005"/>
                <a:gd name="connsiteY25" fmla="*/ 343324 h 2614028"/>
                <a:gd name="connsiteX26" fmla="*/ 1757415 w 1805005"/>
                <a:gd name="connsiteY26" fmla="*/ 275339 h 2614028"/>
                <a:gd name="connsiteX27" fmla="*/ 1730221 w 1805005"/>
                <a:gd name="connsiteY27" fmla="*/ 227750 h 2614028"/>
                <a:gd name="connsiteX28" fmla="*/ 1696229 w 1805005"/>
                <a:gd name="connsiteY28" fmla="*/ 180160 h 2614028"/>
                <a:gd name="connsiteX29" fmla="*/ 1665635 w 1805005"/>
                <a:gd name="connsiteY29" fmla="*/ 152966 h 2614028"/>
                <a:gd name="connsiteX30" fmla="*/ 1641841 w 1805005"/>
                <a:gd name="connsiteY30" fmla="*/ 132571 h 2614028"/>
                <a:gd name="connsiteX31" fmla="*/ 1607848 w 1805005"/>
                <a:gd name="connsiteY31" fmla="*/ 112175 h 2614028"/>
                <a:gd name="connsiteX32" fmla="*/ 1546661 w 1805005"/>
                <a:gd name="connsiteY32" fmla="*/ 84981 h 2614028"/>
                <a:gd name="connsiteX33" fmla="*/ 1441285 w 1805005"/>
                <a:gd name="connsiteY33" fmla="*/ 37391 h 2614028"/>
                <a:gd name="connsiteX34" fmla="*/ 1386896 w 1805005"/>
                <a:gd name="connsiteY34" fmla="*/ 13597 h 2614028"/>
                <a:gd name="connsiteX35" fmla="*/ 1359702 w 1805005"/>
                <a:gd name="connsiteY35" fmla="*/ 3399 h 2614028"/>
                <a:gd name="connsiteX36" fmla="*/ 1339307 w 1805005"/>
                <a:gd name="connsiteY36" fmla="*/ 0 h 2614028"/>
                <a:gd name="connsiteX37" fmla="*/ 1332508 w 1805005"/>
                <a:gd name="connsiteY37" fmla="*/ 10197 h 2614028"/>
                <a:gd name="connsiteX38" fmla="*/ 1335908 w 1805005"/>
                <a:gd name="connsiteY38" fmla="*/ 30593 h 2614028"/>
                <a:gd name="connsiteX39" fmla="*/ 1346105 w 1805005"/>
                <a:gd name="connsiteY39" fmla="*/ 54388 h 2614028"/>
                <a:gd name="connsiteX40" fmla="*/ 1359702 w 1805005"/>
                <a:gd name="connsiteY40" fmla="*/ 67985 h 2614028"/>
                <a:gd name="connsiteX41" fmla="*/ 1383497 w 1805005"/>
                <a:gd name="connsiteY41" fmla="*/ 84981 h 2614028"/>
                <a:gd name="connsiteX42" fmla="*/ 1403893 w 1805005"/>
                <a:gd name="connsiteY42" fmla="*/ 105376 h 2614028"/>
                <a:gd name="connsiteX43" fmla="*/ 1417490 w 1805005"/>
                <a:gd name="connsiteY43" fmla="*/ 125772 h 2614028"/>
                <a:gd name="connsiteX44" fmla="*/ 1431087 w 1805005"/>
                <a:gd name="connsiteY44" fmla="*/ 156365 h 2614028"/>
                <a:gd name="connsiteX45" fmla="*/ 1441285 w 1805005"/>
                <a:gd name="connsiteY45" fmla="*/ 186959 h 2614028"/>
                <a:gd name="connsiteX46" fmla="*/ 1444684 w 1805005"/>
                <a:gd name="connsiteY46" fmla="*/ 214153 h 2614028"/>
                <a:gd name="connsiteX47" fmla="*/ 1444684 w 1805005"/>
                <a:gd name="connsiteY47" fmla="*/ 251545 h 2614028"/>
                <a:gd name="connsiteX48" fmla="*/ 1431087 w 1805005"/>
                <a:gd name="connsiteY48" fmla="*/ 292336 h 2614028"/>
                <a:gd name="connsiteX49" fmla="*/ 1291717 w 1805005"/>
                <a:gd name="connsiteY49" fmla="*/ 557478 h 2614028"/>
                <a:gd name="connsiteX50" fmla="*/ 1036773 w 1805005"/>
                <a:gd name="connsiteY50" fmla="*/ 1002780 h 2614028"/>
                <a:gd name="connsiteX51" fmla="*/ 1006180 w 1805005"/>
                <a:gd name="connsiteY51" fmla="*/ 1046971 h 26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05005" h="2614028">
                  <a:moveTo>
                    <a:pt x="1006180" y="1046971"/>
                  </a:moveTo>
                  <a:lnTo>
                    <a:pt x="890605" y="1237329"/>
                  </a:lnTo>
                  <a:lnTo>
                    <a:pt x="741038" y="1482075"/>
                  </a:lnTo>
                  <a:lnTo>
                    <a:pt x="601668" y="1716624"/>
                  </a:lnTo>
                  <a:lnTo>
                    <a:pt x="363720" y="2076945"/>
                  </a:lnTo>
                  <a:lnTo>
                    <a:pt x="173362" y="2359084"/>
                  </a:lnTo>
                  <a:lnTo>
                    <a:pt x="0" y="2614028"/>
                  </a:lnTo>
                  <a:lnTo>
                    <a:pt x="197157" y="2600431"/>
                  </a:lnTo>
                  <a:lnTo>
                    <a:pt x="329728" y="2403274"/>
                  </a:lnTo>
                  <a:lnTo>
                    <a:pt x="520086" y="2138132"/>
                  </a:lnTo>
                  <a:lnTo>
                    <a:pt x="632261" y="1981766"/>
                  </a:lnTo>
                  <a:lnTo>
                    <a:pt x="894004" y="1618046"/>
                  </a:lnTo>
                  <a:lnTo>
                    <a:pt x="1060568" y="1390295"/>
                  </a:lnTo>
                  <a:lnTo>
                    <a:pt x="1148948" y="1264523"/>
                  </a:lnTo>
                  <a:lnTo>
                    <a:pt x="1254325" y="1121754"/>
                  </a:lnTo>
                  <a:lnTo>
                    <a:pt x="1335908" y="1009579"/>
                  </a:lnTo>
                  <a:lnTo>
                    <a:pt x="1468479" y="826019"/>
                  </a:lnTo>
                  <a:lnTo>
                    <a:pt x="1624844" y="618664"/>
                  </a:lnTo>
                  <a:lnTo>
                    <a:pt x="1716624" y="492892"/>
                  </a:lnTo>
                  <a:lnTo>
                    <a:pt x="1733621" y="475895"/>
                  </a:lnTo>
                  <a:lnTo>
                    <a:pt x="1767613" y="455500"/>
                  </a:lnTo>
                  <a:lnTo>
                    <a:pt x="1791408" y="428306"/>
                  </a:lnTo>
                  <a:lnTo>
                    <a:pt x="1801606" y="404511"/>
                  </a:lnTo>
                  <a:lnTo>
                    <a:pt x="1805005" y="384116"/>
                  </a:lnTo>
                  <a:lnTo>
                    <a:pt x="1805005" y="373918"/>
                  </a:lnTo>
                  <a:lnTo>
                    <a:pt x="1791408" y="343324"/>
                  </a:lnTo>
                  <a:lnTo>
                    <a:pt x="1757415" y="275339"/>
                  </a:lnTo>
                  <a:lnTo>
                    <a:pt x="1730221" y="227750"/>
                  </a:lnTo>
                  <a:lnTo>
                    <a:pt x="1696229" y="180160"/>
                  </a:lnTo>
                  <a:lnTo>
                    <a:pt x="1665635" y="152966"/>
                  </a:lnTo>
                  <a:lnTo>
                    <a:pt x="1641841" y="132571"/>
                  </a:lnTo>
                  <a:lnTo>
                    <a:pt x="1607848" y="112175"/>
                  </a:lnTo>
                  <a:lnTo>
                    <a:pt x="1546661" y="84981"/>
                  </a:lnTo>
                  <a:lnTo>
                    <a:pt x="1441285" y="37391"/>
                  </a:lnTo>
                  <a:lnTo>
                    <a:pt x="1386896" y="13597"/>
                  </a:lnTo>
                  <a:lnTo>
                    <a:pt x="1359702" y="3399"/>
                  </a:lnTo>
                  <a:lnTo>
                    <a:pt x="1339307" y="0"/>
                  </a:lnTo>
                  <a:lnTo>
                    <a:pt x="1332508" y="10197"/>
                  </a:lnTo>
                  <a:lnTo>
                    <a:pt x="1335908" y="30593"/>
                  </a:lnTo>
                  <a:lnTo>
                    <a:pt x="1346105" y="54388"/>
                  </a:lnTo>
                  <a:lnTo>
                    <a:pt x="1359702" y="67985"/>
                  </a:lnTo>
                  <a:lnTo>
                    <a:pt x="1383497" y="84981"/>
                  </a:lnTo>
                  <a:lnTo>
                    <a:pt x="1403893" y="105376"/>
                  </a:lnTo>
                  <a:lnTo>
                    <a:pt x="1417490" y="125772"/>
                  </a:lnTo>
                  <a:lnTo>
                    <a:pt x="1431087" y="156365"/>
                  </a:lnTo>
                  <a:lnTo>
                    <a:pt x="1441285" y="186959"/>
                  </a:lnTo>
                  <a:lnTo>
                    <a:pt x="1444684" y="214153"/>
                  </a:lnTo>
                  <a:lnTo>
                    <a:pt x="1444684" y="251545"/>
                  </a:lnTo>
                  <a:lnTo>
                    <a:pt x="1431087" y="292336"/>
                  </a:lnTo>
                  <a:lnTo>
                    <a:pt x="1291717" y="557478"/>
                  </a:lnTo>
                  <a:lnTo>
                    <a:pt x="1036773" y="1002780"/>
                  </a:lnTo>
                  <a:lnTo>
                    <a:pt x="1006180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7">
              <a:extLst>
                <a:ext uri="{FF2B5EF4-FFF2-40B4-BE49-F238E27FC236}">
                  <a16:creationId xmlns:a16="http://schemas.microsoft.com/office/drawing/2014/main" id="{A38E420B-6B8F-4874-97C4-9B73742305E0}"/>
                </a:ext>
              </a:extLst>
            </p:cNvPr>
            <p:cNvSpPr/>
            <p:nvPr/>
          </p:nvSpPr>
          <p:spPr>
            <a:xfrm>
              <a:off x="2751138" y="4275138"/>
              <a:ext cx="1762125" cy="844550"/>
            </a:xfrm>
            <a:custGeom>
              <a:avLst/>
              <a:gdLst>
                <a:gd name="connsiteX0" fmla="*/ 1140619 w 1762125"/>
                <a:gd name="connsiteY0" fmla="*/ 214312 h 845344"/>
                <a:gd name="connsiteX1" fmla="*/ 702469 w 1762125"/>
                <a:gd name="connsiteY1" fmla="*/ 366712 h 845344"/>
                <a:gd name="connsiteX2" fmla="*/ 366712 w 1762125"/>
                <a:gd name="connsiteY2" fmla="*/ 478631 h 845344"/>
                <a:gd name="connsiteX3" fmla="*/ 202406 w 1762125"/>
                <a:gd name="connsiteY3" fmla="*/ 492919 h 845344"/>
                <a:gd name="connsiteX4" fmla="*/ 107156 w 1762125"/>
                <a:gd name="connsiteY4" fmla="*/ 492919 h 845344"/>
                <a:gd name="connsiteX5" fmla="*/ 38100 w 1762125"/>
                <a:gd name="connsiteY5" fmla="*/ 495300 h 845344"/>
                <a:gd name="connsiteX6" fmla="*/ 19050 w 1762125"/>
                <a:gd name="connsiteY6" fmla="*/ 502444 h 845344"/>
                <a:gd name="connsiteX7" fmla="*/ 9525 w 1762125"/>
                <a:gd name="connsiteY7" fmla="*/ 514350 h 845344"/>
                <a:gd name="connsiteX8" fmla="*/ 0 w 1762125"/>
                <a:gd name="connsiteY8" fmla="*/ 531019 h 845344"/>
                <a:gd name="connsiteX9" fmla="*/ 2381 w 1762125"/>
                <a:gd name="connsiteY9" fmla="*/ 564356 h 845344"/>
                <a:gd name="connsiteX10" fmla="*/ 9525 w 1762125"/>
                <a:gd name="connsiteY10" fmla="*/ 588169 h 845344"/>
                <a:gd name="connsiteX11" fmla="*/ 40481 w 1762125"/>
                <a:gd name="connsiteY11" fmla="*/ 631031 h 845344"/>
                <a:gd name="connsiteX12" fmla="*/ 90487 w 1762125"/>
                <a:gd name="connsiteY12" fmla="*/ 692944 h 845344"/>
                <a:gd name="connsiteX13" fmla="*/ 140494 w 1762125"/>
                <a:gd name="connsiteY13" fmla="*/ 745331 h 845344"/>
                <a:gd name="connsiteX14" fmla="*/ 183356 w 1762125"/>
                <a:gd name="connsiteY14" fmla="*/ 785812 h 845344"/>
                <a:gd name="connsiteX15" fmla="*/ 211931 w 1762125"/>
                <a:gd name="connsiteY15" fmla="*/ 814387 h 845344"/>
                <a:gd name="connsiteX16" fmla="*/ 238125 w 1762125"/>
                <a:gd name="connsiteY16" fmla="*/ 833437 h 845344"/>
                <a:gd name="connsiteX17" fmla="*/ 259556 w 1762125"/>
                <a:gd name="connsiteY17" fmla="*/ 842962 h 845344"/>
                <a:gd name="connsiteX18" fmla="*/ 280987 w 1762125"/>
                <a:gd name="connsiteY18" fmla="*/ 845344 h 845344"/>
                <a:gd name="connsiteX19" fmla="*/ 319087 w 1762125"/>
                <a:gd name="connsiteY19" fmla="*/ 838200 h 845344"/>
                <a:gd name="connsiteX20" fmla="*/ 354806 w 1762125"/>
                <a:gd name="connsiteY20" fmla="*/ 814387 h 845344"/>
                <a:gd name="connsiteX21" fmla="*/ 390525 w 1762125"/>
                <a:gd name="connsiteY21" fmla="*/ 785812 h 845344"/>
                <a:gd name="connsiteX22" fmla="*/ 435769 w 1762125"/>
                <a:gd name="connsiteY22" fmla="*/ 752475 h 845344"/>
                <a:gd name="connsiteX23" fmla="*/ 676275 w 1762125"/>
                <a:gd name="connsiteY23" fmla="*/ 614362 h 845344"/>
                <a:gd name="connsiteX24" fmla="*/ 1083469 w 1762125"/>
                <a:gd name="connsiteY24" fmla="*/ 414337 h 845344"/>
                <a:gd name="connsiteX25" fmla="*/ 1433512 w 1762125"/>
                <a:gd name="connsiteY25" fmla="*/ 238125 h 845344"/>
                <a:gd name="connsiteX26" fmla="*/ 1762125 w 1762125"/>
                <a:gd name="connsiteY26" fmla="*/ 76200 h 845344"/>
                <a:gd name="connsiteX27" fmla="*/ 1724025 w 1762125"/>
                <a:gd name="connsiteY27" fmla="*/ 0 h 845344"/>
                <a:gd name="connsiteX28" fmla="*/ 1502569 w 1762125"/>
                <a:gd name="connsiteY28" fmla="*/ 83344 h 845344"/>
                <a:gd name="connsiteX29" fmla="*/ 1140619 w 1762125"/>
                <a:gd name="connsiteY29" fmla="*/ 214312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2125" h="845344">
                  <a:moveTo>
                    <a:pt x="1140619" y="214312"/>
                  </a:moveTo>
                  <a:lnTo>
                    <a:pt x="702469" y="366712"/>
                  </a:lnTo>
                  <a:lnTo>
                    <a:pt x="366712" y="478631"/>
                  </a:lnTo>
                  <a:lnTo>
                    <a:pt x="202406" y="492919"/>
                  </a:lnTo>
                  <a:lnTo>
                    <a:pt x="107156" y="492919"/>
                  </a:lnTo>
                  <a:lnTo>
                    <a:pt x="38100" y="495300"/>
                  </a:lnTo>
                  <a:lnTo>
                    <a:pt x="19050" y="502444"/>
                  </a:lnTo>
                  <a:lnTo>
                    <a:pt x="9525" y="514350"/>
                  </a:lnTo>
                  <a:lnTo>
                    <a:pt x="0" y="531019"/>
                  </a:lnTo>
                  <a:lnTo>
                    <a:pt x="2381" y="564356"/>
                  </a:lnTo>
                  <a:lnTo>
                    <a:pt x="9525" y="588169"/>
                  </a:lnTo>
                  <a:lnTo>
                    <a:pt x="40481" y="631031"/>
                  </a:lnTo>
                  <a:lnTo>
                    <a:pt x="90487" y="692944"/>
                  </a:lnTo>
                  <a:lnTo>
                    <a:pt x="140494" y="745331"/>
                  </a:lnTo>
                  <a:lnTo>
                    <a:pt x="183356" y="785812"/>
                  </a:lnTo>
                  <a:lnTo>
                    <a:pt x="211931" y="814387"/>
                  </a:lnTo>
                  <a:lnTo>
                    <a:pt x="238125" y="833437"/>
                  </a:lnTo>
                  <a:lnTo>
                    <a:pt x="259556" y="842962"/>
                  </a:lnTo>
                  <a:lnTo>
                    <a:pt x="280987" y="845344"/>
                  </a:lnTo>
                  <a:lnTo>
                    <a:pt x="319087" y="838200"/>
                  </a:lnTo>
                  <a:lnTo>
                    <a:pt x="354806" y="814387"/>
                  </a:lnTo>
                  <a:lnTo>
                    <a:pt x="390525" y="785812"/>
                  </a:lnTo>
                  <a:lnTo>
                    <a:pt x="435769" y="752475"/>
                  </a:lnTo>
                  <a:lnTo>
                    <a:pt x="676275" y="614362"/>
                  </a:lnTo>
                  <a:lnTo>
                    <a:pt x="1083469" y="414337"/>
                  </a:lnTo>
                  <a:lnTo>
                    <a:pt x="1433512" y="238125"/>
                  </a:lnTo>
                  <a:lnTo>
                    <a:pt x="1762125" y="76200"/>
                  </a:lnTo>
                  <a:lnTo>
                    <a:pt x="1724025" y="0"/>
                  </a:lnTo>
                  <a:lnTo>
                    <a:pt x="1502569" y="83344"/>
                  </a:lnTo>
                  <a:lnTo>
                    <a:pt x="1140619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8">
              <a:extLst>
                <a:ext uri="{FF2B5EF4-FFF2-40B4-BE49-F238E27FC236}">
                  <a16:creationId xmlns:a16="http://schemas.microsoft.com/office/drawing/2014/main" id="{2BE8DF06-F200-40AD-B6CC-DC7F3C538C7E}"/>
                </a:ext>
              </a:extLst>
            </p:cNvPr>
            <p:cNvSpPr/>
            <p:nvPr/>
          </p:nvSpPr>
          <p:spPr>
            <a:xfrm>
              <a:off x="4017963" y="3770313"/>
              <a:ext cx="749300" cy="1025525"/>
            </a:xfrm>
            <a:custGeom>
              <a:avLst/>
              <a:gdLst>
                <a:gd name="connsiteX0" fmla="*/ 211931 w 750094"/>
                <a:gd name="connsiteY0" fmla="*/ 354806 h 1026319"/>
                <a:gd name="connsiteX1" fmla="*/ 285750 w 750094"/>
                <a:gd name="connsiteY1" fmla="*/ 478631 h 1026319"/>
                <a:gd name="connsiteX2" fmla="*/ 333375 w 750094"/>
                <a:gd name="connsiteY2" fmla="*/ 566737 h 1026319"/>
                <a:gd name="connsiteX3" fmla="*/ 366712 w 750094"/>
                <a:gd name="connsiteY3" fmla="*/ 628650 h 1026319"/>
                <a:gd name="connsiteX4" fmla="*/ 404812 w 750094"/>
                <a:gd name="connsiteY4" fmla="*/ 745331 h 1026319"/>
                <a:gd name="connsiteX5" fmla="*/ 442912 w 750094"/>
                <a:gd name="connsiteY5" fmla="*/ 840581 h 1026319"/>
                <a:gd name="connsiteX6" fmla="*/ 464344 w 750094"/>
                <a:gd name="connsiteY6" fmla="*/ 895350 h 1026319"/>
                <a:gd name="connsiteX7" fmla="*/ 481012 w 750094"/>
                <a:gd name="connsiteY7" fmla="*/ 931069 h 1026319"/>
                <a:gd name="connsiteX8" fmla="*/ 500062 w 750094"/>
                <a:gd name="connsiteY8" fmla="*/ 959644 h 1026319"/>
                <a:gd name="connsiteX9" fmla="*/ 523875 w 750094"/>
                <a:gd name="connsiteY9" fmla="*/ 985837 h 1026319"/>
                <a:gd name="connsiteX10" fmla="*/ 542925 w 750094"/>
                <a:gd name="connsiteY10" fmla="*/ 1000125 h 1026319"/>
                <a:gd name="connsiteX11" fmla="*/ 566737 w 750094"/>
                <a:gd name="connsiteY11" fmla="*/ 1012031 h 1026319"/>
                <a:gd name="connsiteX12" fmla="*/ 600075 w 750094"/>
                <a:gd name="connsiteY12" fmla="*/ 1021556 h 1026319"/>
                <a:gd name="connsiteX13" fmla="*/ 638175 w 750094"/>
                <a:gd name="connsiteY13" fmla="*/ 1026319 h 1026319"/>
                <a:gd name="connsiteX14" fmla="*/ 676275 w 750094"/>
                <a:gd name="connsiteY14" fmla="*/ 1014412 h 1026319"/>
                <a:gd name="connsiteX15" fmla="*/ 704850 w 750094"/>
                <a:gd name="connsiteY15" fmla="*/ 997744 h 1026319"/>
                <a:gd name="connsiteX16" fmla="*/ 726281 w 750094"/>
                <a:gd name="connsiteY16" fmla="*/ 976312 h 1026319"/>
                <a:gd name="connsiteX17" fmla="*/ 738187 w 750094"/>
                <a:gd name="connsiteY17" fmla="*/ 950119 h 1026319"/>
                <a:gd name="connsiteX18" fmla="*/ 745331 w 750094"/>
                <a:gd name="connsiteY18" fmla="*/ 919162 h 1026319"/>
                <a:gd name="connsiteX19" fmla="*/ 750094 w 750094"/>
                <a:gd name="connsiteY19" fmla="*/ 871537 h 1026319"/>
                <a:gd name="connsiteX20" fmla="*/ 750094 w 750094"/>
                <a:gd name="connsiteY20" fmla="*/ 842962 h 1026319"/>
                <a:gd name="connsiteX21" fmla="*/ 738187 w 750094"/>
                <a:gd name="connsiteY21" fmla="*/ 757237 h 1026319"/>
                <a:gd name="connsiteX22" fmla="*/ 711994 w 750094"/>
                <a:gd name="connsiteY22" fmla="*/ 654844 h 1026319"/>
                <a:gd name="connsiteX23" fmla="*/ 669131 w 750094"/>
                <a:gd name="connsiteY23" fmla="*/ 540544 h 1026319"/>
                <a:gd name="connsiteX24" fmla="*/ 619125 w 750094"/>
                <a:gd name="connsiteY24" fmla="*/ 438150 h 1026319"/>
                <a:gd name="connsiteX25" fmla="*/ 597694 w 750094"/>
                <a:gd name="connsiteY25" fmla="*/ 400050 h 1026319"/>
                <a:gd name="connsiteX26" fmla="*/ 531019 w 750094"/>
                <a:gd name="connsiteY26" fmla="*/ 342900 h 1026319"/>
                <a:gd name="connsiteX27" fmla="*/ 490537 w 750094"/>
                <a:gd name="connsiteY27" fmla="*/ 304800 h 1026319"/>
                <a:gd name="connsiteX28" fmla="*/ 366712 w 750094"/>
                <a:gd name="connsiteY28" fmla="*/ 207169 h 1026319"/>
                <a:gd name="connsiteX29" fmla="*/ 273844 w 750094"/>
                <a:gd name="connsiteY29" fmla="*/ 140494 h 1026319"/>
                <a:gd name="connsiteX30" fmla="*/ 185737 w 750094"/>
                <a:gd name="connsiteY30" fmla="*/ 85725 h 1026319"/>
                <a:gd name="connsiteX31" fmla="*/ 109537 w 750094"/>
                <a:gd name="connsiteY31" fmla="*/ 42862 h 1026319"/>
                <a:gd name="connsiteX32" fmla="*/ 42862 w 750094"/>
                <a:gd name="connsiteY32" fmla="*/ 7144 h 1026319"/>
                <a:gd name="connsiteX33" fmla="*/ 21431 w 750094"/>
                <a:gd name="connsiteY33" fmla="*/ 0 h 1026319"/>
                <a:gd name="connsiteX34" fmla="*/ 9525 w 750094"/>
                <a:gd name="connsiteY34" fmla="*/ 0 h 1026319"/>
                <a:gd name="connsiteX35" fmla="*/ 0 w 750094"/>
                <a:gd name="connsiteY35" fmla="*/ 4762 h 1026319"/>
                <a:gd name="connsiteX36" fmla="*/ 0 w 750094"/>
                <a:gd name="connsiteY36" fmla="*/ 14287 h 1026319"/>
                <a:gd name="connsiteX37" fmla="*/ 4762 w 750094"/>
                <a:gd name="connsiteY37" fmla="*/ 38100 h 1026319"/>
                <a:gd name="connsiteX38" fmla="*/ 26194 w 750094"/>
                <a:gd name="connsiteY38" fmla="*/ 78581 h 1026319"/>
                <a:gd name="connsiteX39" fmla="*/ 66675 w 750094"/>
                <a:gd name="connsiteY39" fmla="*/ 130969 h 1026319"/>
                <a:gd name="connsiteX40" fmla="*/ 140494 w 750094"/>
                <a:gd name="connsiteY40" fmla="*/ 238125 h 1026319"/>
                <a:gd name="connsiteX41" fmla="*/ 211931 w 750094"/>
                <a:gd name="connsiteY41" fmla="*/ 35480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0094" h="1026319">
                  <a:moveTo>
                    <a:pt x="211931" y="354806"/>
                  </a:moveTo>
                  <a:lnTo>
                    <a:pt x="285750" y="478631"/>
                  </a:lnTo>
                  <a:lnTo>
                    <a:pt x="333375" y="566737"/>
                  </a:lnTo>
                  <a:lnTo>
                    <a:pt x="366712" y="628650"/>
                  </a:lnTo>
                  <a:lnTo>
                    <a:pt x="404812" y="745331"/>
                  </a:lnTo>
                  <a:lnTo>
                    <a:pt x="442912" y="840581"/>
                  </a:lnTo>
                  <a:lnTo>
                    <a:pt x="464344" y="895350"/>
                  </a:lnTo>
                  <a:lnTo>
                    <a:pt x="481012" y="931069"/>
                  </a:lnTo>
                  <a:lnTo>
                    <a:pt x="500062" y="959644"/>
                  </a:lnTo>
                  <a:lnTo>
                    <a:pt x="523875" y="985837"/>
                  </a:lnTo>
                  <a:lnTo>
                    <a:pt x="542925" y="1000125"/>
                  </a:lnTo>
                  <a:lnTo>
                    <a:pt x="566737" y="1012031"/>
                  </a:lnTo>
                  <a:lnTo>
                    <a:pt x="600075" y="1021556"/>
                  </a:lnTo>
                  <a:lnTo>
                    <a:pt x="638175" y="1026319"/>
                  </a:lnTo>
                  <a:lnTo>
                    <a:pt x="676275" y="1014412"/>
                  </a:lnTo>
                  <a:lnTo>
                    <a:pt x="704850" y="997744"/>
                  </a:lnTo>
                  <a:lnTo>
                    <a:pt x="726281" y="976312"/>
                  </a:lnTo>
                  <a:lnTo>
                    <a:pt x="738187" y="950119"/>
                  </a:lnTo>
                  <a:lnTo>
                    <a:pt x="745331" y="919162"/>
                  </a:lnTo>
                  <a:lnTo>
                    <a:pt x="750094" y="871537"/>
                  </a:lnTo>
                  <a:lnTo>
                    <a:pt x="750094" y="842962"/>
                  </a:lnTo>
                  <a:lnTo>
                    <a:pt x="738187" y="757237"/>
                  </a:lnTo>
                  <a:lnTo>
                    <a:pt x="711994" y="654844"/>
                  </a:lnTo>
                  <a:lnTo>
                    <a:pt x="669131" y="540544"/>
                  </a:lnTo>
                  <a:lnTo>
                    <a:pt x="619125" y="438150"/>
                  </a:lnTo>
                  <a:lnTo>
                    <a:pt x="597694" y="400050"/>
                  </a:lnTo>
                  <a:lnTo>
                    <a:pt x="531019" y="342900"/>
                  </a:lnTo>
                  <a:lnTo>
                    <a:pt x="490537" y="304800"/>
                  </a:lnTo>
                  <a:lnTo>
                    <a:pt x="366712" y="207169"/>
                  </a:lnTo>
                  <a:lnTo>
                    <a:pt x="273844" y="140494"/>
                  </a:lnTo>
                  <a:lnTo>
                    <a:pt x="185737" y="85725"/>
                  </a:lnTo>
                  <a:lnTo>
                    <a:pt x="109537" y="42862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4762" y="38100"/>
                  </a:lnTo>
                  <a:lnTo>
                    <a:pt x="26194" y="78581"/>
                  </a:lnTo>
                  <a:lnTo>
                    <a:pt x="66675" y="130969"/>
                  </a:lnTo>
                  <a:lnTo>
                    <a:pt x="140494" y="238125"/>
                  </a:lnTo>
                  <a:lnTo>
                    <a:pt x="21193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9">
              <a:extLst>
                <a:ext uri="{FF2B5EF4-FFF2-40B4-BE49-F238E27FC236}">
                  <a16:creationId xmlns:a16="http://schemas.microsoft.com/office/drawing/2014/main" id="{F1F96E36-B8A9-4359-B5D4-9AB0F9D57241}"/>
                </a:ext>
              </a:extLst>
            </p:cNvPr>
            <p:cNvSpPr/>
            <p:nvPr/>
          </p:nvSpPr>
          <p:spPr>
            <a:xfrm>
              <a:off x="4791075" y="2665413"/>
              <a:ext cx="2427288" cy="647700"/>
            </a:xfrm>
            <a:custGeom>
              <a:avLst/>
              <a:gdLst>
                <a:gd name="connsiteX0" fmla="*/ 1543050 w 2426494"/>
                <a:gd name="connsiteY0" fmla="*/ 119062 h 647700"/>
                <a:gd name="connsiteX1" fmla="*/ 1178719 w 2426494"/>
                <a:gd name="connsiteY1" fmla="*/ 190500 h 647700"/>
                <a:gd name="connsiteX2" fmla="*/ 938213 w 2426494"/>
                <a:gd name="connsiteY2" fmla="*/ 252412 h 647700"/>
                <a:gd name="connsiteX3" fmla="*/ 654844 w 2426494"/>
                <a:gd name="connsiteY3" fmla="*/ 311944 h 647700"/>
                <a:gd name="connsiteX4" fmla="*/ 452438 w 2426494"/>
                <a:gd name="connsiteY4" fmla="*/ 350044 h 647700"/>
                <a:gd name="connsiteX5" fmla="*/ 383381 w 2426494"/>
                <a:gd name="connsiteY5" fmla="*/ 361950 h 647700"/>
                <a:gd name="connsiteX6" fmla="*/ 345281 w 2426494"/>
                <a:gd name="connsiteY6" fmla="*/ 364331 h 647700"/>
                <a:gd name="connsiteX7" fmla="*/ 297656 w 2426494"/>
                <a:gd name="connsiteY7" fmla="*/ 352425 h 647700"/>
                <a:gd name="connsiteX8" fmla="*/ 223838 w 2426494"/>
                <a:gd name="connsiteY8" fmla="*/ 326231 h 647700"/>
                <a:gd name="connsiteX9" fmla="*/ 133350 w 2426494"/>
                <a:gd name="connsiteY9" fmla="*/ 283369 h 647700"/>
                <a:gd name="connsiteX10" fmla="*/ 78581 w 2426494"/>
                <a:gd name="connsiteY10" fmla="*/ 257175 h 647700"/>
                <a:gd name="connsiteX11" fmla="*/ 64294 w 2426494"/>
                <a:gd name="connsiteY11" fmla="*/ 247650 h 647700"/>
                <a:gd name="connsiteX12" fmla="*/ 40481 w 2426494"/>
                <a:gd name="connsiteY12" fmla="*/ 228600 h 647700"/>
                <a:gd name="connsiteX13" fmla="*/ 21431 w 2426494"/>
                <a:gd name="connsiteY13" fmla="*/ 223837 h 647700"/>
                <a:gd name="connsiteX14" fmla="*/ 7144 w 2426494"/>
                <a:gd name="connsiteY14" fmla="*/ 230981 h 647700"/>
                <a:gd name="connsiteX15" fmla="*/ 0 w 2426494"/>
                <a:gd name="connsiteY15" fmla="*/ 250031 h 647700"/>
                <a:gd name="connsiteX16" fmla="*/ 0 w 2426494"/>
                <a:gd name="connsiteY16" fmla="*/ 269081 h 647700"/>
                <a:gd name="connsiteX17" fmla="*/ 4763 w 2426494"/>
                <a:gd name="connsiteY17" fmla="*/ 290512 h 647700"/>
                <a:gd name="connsiteX18" fmla="*/ 28575 w 2426494"/>
                <a:gd name="connsiteY18" fmla="*/ 333375 h 647700"/>
                <a:gd name="connsiteX19" fmla="*/ 73819 w 2426494"/>
                <a:gd name="connsiteY19" fmla="*/ 388144 h 647700"/>
                <a:gd name="connsiteX20" fmla="*/ 119063 w 2426494"/>
                <a:gd name="connsiteY20" fmla="*/ 433387 h 647700"/>
                <a:gd name="connsiteX21" fmla="*/ 188119 w 2426494"/>
                <a:gd name="connsiteY21" fmla="*/ 495300 h 647700"/>
                <a:gd name="connsiteX22" fmla="*/ 269081 w 2426494"/>
                <a:gd name="connsiteY22" fmla="*/ 554831 h 647700"/>
                <a:gd name="connsiteX23" fmla="*/ 330994 w 2426494"/>
                <a:gd name="connsiteY23" fmla="*/ 600075 h 647700"/>
                <a:gd name="connsiteX24" fmla="*/ 381000 w 2426494"/>
                <a:gd name="connsiteY24" fmla="*/ 633412 h 647700"/>
                <a:gd name="connsiteX25" fmla="*/ 402431 w 2426494"/>
                <a:gd name="connsiteY25" fmla="*/ 642937 h 647700"/>
                <a:gd name="connsiteX26" fmla="*/ 428625 w 2426494"/>
                <a:gd name="connsiteY26" fmla="*/ 647700 h 647700"/>
                <a:gd name="connsiteX27" fmla="*/ 471488 w 2426494"/>
                <a:gd name="connsiteY27" fmla="*/ 633412 h 647700"/>
                <a:gd name="connsiteX28" fmla="*/ 497681 w 2426494"/>
                <a:gd name="connsiteY28" fmla="*/ 621506 h 647700"/>
                <a:gd name="connsiteX29" fmla="*/ 547688 w 2426494"/>
                <a:gd name="connsiteY29" fmla="*/ 590550 h 647700"/>
                <a:gd name="connsiteX30" fmla="*/ 597694 w 2426494"/>
                <a:gd name="connsiteY30" fmla="*/ 564356 h 647700"/>
                <a:gd name="connsiteX31" fmla="*/ 700088 w 2426494"/>
                <a:gd name="connsiteY31" fmla="*/ 528637 h 647700"/>
                <a:gd name="connsiteX32" fmla="*/ 828675 w 2426494"/>
                <a:gd name="connsiteY32" fmla="*/ 490537 h 647700"/>
                <a:gd name="connsiteX33" fmla="*/ 919163 w 2426494"/>
                <a:gd name="connsiteY33" fmla="*/ 466725 h 647700"/>
                <a:gd name="connsiteX34" fmla="*/ 1195388 w 2426494"/>
                <a:gd name="connsiteY34" fmla="*/ 400050 h 647700"/>
                <a:gd name="connsiteX35" fmla="*/ 1476375 w 2426494"/>
                <a:gd name="connsiteY35" fmla="*/ 350044 h 647700"/>
                <a:gd name="connsiteX36" fmla="*/ 1812131 w 2426494"/>
                <a:gd name="connsiteY36" fmla="*/ 288131 h 647700"/>
                <a:gd name="connsiteX37" fmla="*/ 2005013 w 2426494"/>
                <a:gd name="connsiteY37" fmla="*/ 252412 h 647700"/>
                <a:gd name="connsiteX38" fmla="*/ 2024063 w 2426494"/>
                <a:gd name="connsiteY38" fmla="*/ 254794 h 647700"/>
                <a:gd name="connsiteX39" fmla="*/ 2409825 w 2426494"/>
                <a:gd name="connsiteY39" fmla="*/ 378619 h 647700"/>
                <a:gd name="connsiteX40" fmla="*/ 2424113 w 2426494"/>
                <a:gd name="connsiteY40" fmla="*/ 350044 h 647700"/>
                <a:gd name="connsiteX41" fmla="*/ 2426494 w 2426494"/>
                <a:gd name="connsiteY41" fmla="*/ 328612 h 647700"/>
                <a:gd name="connsiteX42" fmla="*/ 2421731 w 2426494"/>
                <a:gd name="connsiteY42" fmla="*/ 304800 h 647700"/>
                <a:gd name="connsiteX43" fmla="*/ 2407444 w 2426494"/>
                <a:gd name="connsiteY43" fmla="*/ 276225 h 647700"/>
                <a:gd name="connsiteX44" fmla="*/ 2369344 w 2426494"/>
                <a:gd name="connsiteY44" fmla="*/ 230981 h 647700"/>
                <a:gd name="connsiteX45" fmla="*/ 2314575 w 2426494"/>
                <a:gd name="connsiteY45" fmla="*/ 169069 h 647700"/>
                <a:gd name="connsiteX46" fmla="*/ 2240756 w 2426494"/>
                <a:gd name="connsiteY46" fmla="*/ 100012 h 647700"/>
                <a:gd name="connsiteX47" fmla="*/ 2205038 w 2426494"/>
                <a:gd name="connsiteY47" fmla="*/ 69056 h 647700"/>
                <a:gd name="connsiteX48" fmla="*/ 2166938 w 2426494"/>
                <a:gd name="connsiteY48" fmla="*/ 40481 h 647700"/>
                <a:gd name="connsiteX49" fmla="*/ 2133600 w 2426494"/>
                <a:gd name="connsiteY49" fmla="*/ 23812 h 647700"/>
                <a:gd name="connsiteX50" fmla="*/ 2088356 w 2426494"/>
                <a:gd name="connsiteY50" fmla="*/ 4762 h 647700"/>
                <a:gd name="connsiteX51" fmla="*/ 2050256 w 2426494"/>
                <a:gd name="connsiteY51" fmla="*/ 0 h 647700"/>
                <a:gd name="connsiteX52" fmla="*/ 2021681 w 2426494"/>
                <a:gd name="connsiteY52" fmla="*/ 0 h 647700"/>
                <a:gd name="connsiteX53" fmla="*/ 1983581 w 2426494"/>
                <a:gd name="connsiteY53" fmla="*/ 14287 h 647700"/>
                <a:gd name="connsiteX54" fmla="*/ 1895475 w 2426494"/>
                <a:gd name="connsiteY54" fmla="*/ 52387 h 647700"/>
                <a:gd name="connsiteX55" fmla="*/ 1731169 w 2426494"/>
                <a:gd name="connsiteY55" fmla="*/ 83344 h 647700"/>
                <a:gd name="connsiteX56" fmla="*/ 1543050 w 2426494"/>
                <a:gd name="connsiteY56" fmla="*/ 11906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26494" h="647700">
                  <a:moveTo>
                    <a:pt x="1543050" y="119062"/>
                  </a:moveTo>
                  <a:lnTo>
                    <a:pt x="1178719" y="190500"/>
                  </a:lnTo>
                  <a:lnTo>
                    <a:pt x="938213" y="252412"/>
                  </a:lnTo>
                  <a:lnTo>
                    <a:pt x="654844" y="311944"/>
                  </a:lnTo>
                  <a:lnTo>
                    <a:pt x="452438" y="350044"/>
                  </a:lnTo>
                  <a:lnTo>
                    <a:pt x="383381" y="361950"/>
                  </a:lnTo>
                  <a:lnTo>
                    <a:pt x="345281" y="364331"/>
                  </a:lnTo>
                  <a:lnTo>
                    <a:pt x="297656" y="352425"/>
                  </a:lnTo>
                  <a:lnTo>
                    <a:pt x="223838" y="326231"/>
                  </a:lnTo>
                  <a:lnTo>
                    <a:pt x="133350" y="283369"/>
                  </a:lnTo>
                  <a:lnTo>
                    <a:pt x="78581" y="257175"/>
                  </a:lnTo>
                  <a:lnTo>
                    <a:pt x="64294" y="247650"/>
                  </a:lnTo>
                  <a:lnTo>
                    <a:pt x="40481" y="228600"/>
                  </a:lnTo>
                  <a:lnTo>
                    <a:pt x="21431" y="223837"/>
                  </a:lnTo>
                  <a:lnTo>
                    <a:pt x="7144" y="230981"/>
                  </a:lnTo>
                  <a:lnTo>
                    <a:pt x="0" y="250031"/>
                  </a:lnTo>
                  <a:lnTo>
                    <a:pt x="0" y="269081"/>
                  </a:lnTo>
                  <a:lnTo>
                    <a:pt x="4763" y="290512"/>
                  </a:lnTo>
                  <a:lnTo>
                    <a:pt x="28575" y="333375"/>
                  </a:lnTo>
                  <a:lnTo>
                    <a:pt x="73819" y="388144"/>
                  </a:lnTo>
                  <a:lnTo>
                    <a:pt x="119063" y="433387"/>
                  </a:lnTo>
                  <a:lnTo>
                    <a:pt x="188119" y="495300"/>
                  </a:lnTo>
                  <a:lnTo>
                    <a:pt x="269081" y="554831"/>
                  </a:lnTo>
                  <a:lnTo>
                    <a:pt x="330994" y="600075"/>
                  </a:lnTo>
                  <a:lnTo>
                    <a:pt x="381000" y="633412"/>
                  </a:lnTo>
                  <a:lnTo>
                    <a:pt x="402431" y="642937"/>
                  </a:lnTo>
                  <a:lnTo>
                    <a:pt x="428625" y="647700"/>
                  </a:lnTo>
                  <a:lnTo>
                    <a:pt x="471488" y="633412"/>
                  </a:lnTo>
                  <a:lnTo>
                    <a:pt x="497681" y="621506"/>
                  </a:lnTo>
                  <a:lnTo>
                    <a:pt x="547688" y="590550"/>
                  </a:lnTo>
                  <a:lnTo>
                    <a:pt x="597694" y="564356"/>
                  </a:lnTo>
                  <a:lnTo>
                    <a:pt x="700088" y="528637"/>
                  </a:lnTo>
                  <a:lnTo>
                    <a:pt x="828675" y="490537"/>
                  </a:lnTo>
                  <a:lnTo>
                    <a:pt x="919163" y="466725"/>
                  </a:lnTo>
                  <a:lnTo>
                    <a:pt x="1195388" y="400050"/>
                  </a:lnTo>
                  <a:lnTo>
                    <a:pt x="1476375" y="350044"/>
                  </a:lnTo>
                  <a:lnTo>
                    <a:pt x="1812131" y="288131"/>
                  </a:lnTo>
                  <a:lnTo>
                    <a:pt x="2005013" y="252412"/>
                  </a:lnTo>
                  <a:lnTo>
                    <a:pt x="2024063" y="254794"/>
                  </a:lnTo>
                  <a:lnTo>
                    <a:pt x="2409825" y="378619"/>
                  </a:lnTo>
                  <a:lnTo>
                    <a:pt x="2424113" y="350044"/>
                  </a:lnTo>
                  <a:lnTo>
                    <a:pt x="2426494" y="328612"/>
                  </a:lnTo>
                  <a:lnTo>
                    <a:pt x="2421731" y="304800"/>
                  </a:lnTo>
                  <a:lnTo>
                    <a:pt x="2407444" y="276225"/>
                  </a:lnTo>
                  <a:lnTo>
                    <a:pt x="2369344" y="230981"/>
                  </a:lnTo>
                  <a:lnTo>
                    <a:pt x="2314575" y="169069"/>
                  </a:lnTo>
                  <a:lnTo>
                    <a:pt x="2240756" y="100012"/>
                  </a:lnTo>
                  <a:lnTo>
                    <a:pt x="2205038" y="69056"/>
                  </a:lnTo>
                  <a:lnTo>
                    <a:pt x="2166938" y="40481"/>
                  </a:lnTo>
                  <a:lnTo>
                    <a:pt x="2133600" y="23812"/>
                  </a:lnTo>
                  <a:lnTo>
                    <a:pt x="2088356" y="4762"/>
                  </a:lnTo>
                  <a:lnTo>
                    <a:pt x="2050256" y="0"/>
                  </a:lnTo>
                  <a:lnTo>
                    <a:pt x="2021681" y="0"/>
                  </a:lnTo>
                  <a:lnTo>
                    <a:pt x="1983581" y="14287"/>
                  </a:lnTo>
                  <a:lnTo>
                    <a:pt x="1895475" y="52387"/>
                  </a:lnTo>
                  <a:lnTo>
                    <a:pt x="1731169" y="83344"/>
                  </a:lnTo>
                  <a:lnTo>
                    <a:pt x="1543050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1">
              <a:extLst>
                <a:ext uri="{FF2B5EF4-FFF2-40B4-BE49-F238E27FC236}">
                  <a16:creationId xmlns:a16="http://schemas.microsoft.com/office/drawing/2014/main" id="{02D01F80-EA2F-40E6-8376-BF74E17F2D17}"/>
                </a:ext>
              </a:extLst>
            </p:cNvPr>
            <p:cNvSpPr/>
            <p:nvPr/>
          </p:nvSpPr>
          <p:spPr>
            <a:xfrm rot="16200000">
              <a:off x="5210968" y="3701257"/>
              <a:ext cx="2824163" cy="1181100"/>
            </a:xfrm>
            <a:custGeom>
              <a:avLst/>
              <a:gdLst>
                <a:gd name="connsiteX0" fmla="*/ 1612106 w 2824162"/>
                <a:gd name="connsiteY0" fmla="*/ 664368 h 1181100"/>
                <a:gd name="connsiteX1" fmla="*/ 1419225 w 2824162"/>
                <a:gd name="connsiteY1" fmla="*/ 609600 h 1181100"/>
                <a:gd name="connsiteX2" fmla="*/ 1204912 w 2824162"/>
                <a:gd name="connsiteY2" fmla="*/ 545306 h 1181100"/>
                <a:gd name="connsiteX3" fmla="*/ 1028700 w 2824162"/>
                <a:gd name="connsiteY3" fmla="*/ 483393 h 1181100"/>
                <a:gd name="connsiteX4" fmla="*/ 916781 w 2824162"/>
                <a:gd name="connsiteY4" fmla="*/ 438150 h 1181100"/>
                <a:gd name="connsiteX5" fmla="*/ 807244 w 2824162"/>
                <a:gd name="connsiteY5" fmla="*/ 388143 h 1181100"/>
                <a:gd name="connsiteX6" fmla="*/ 719137 w 2824162"/>
                <a:gd name="connsiteY6" fmla="*/ 340518 h 1181100"/>
                <a:gd name="connsiteX7" fmla="*/ 647700 w 2824162"/>
                <a:gd name="connsiteY7" fmla="*/ 295275 h 1181100"/>
                <a:gd name="connsiteX8" fmla="*/ 595312 w 2824162"/>
                <a:gd name="connsiteY8" fmla="*/ 254793 h 1181100"/>
                <a:gd name="connsiteX9" fmla="*/ 538162 w 2824162"/>
                <a:gd name="connsiteY9" fmla="*/ 202406 h 1181100"/>
                <a:gd name="connsiteX10" fmla="*/ 507206 w 2824162"/>
                <a:gd name="connsiteY10" fmla="*/ 164306 h 1181100"/>
                <a:gd name="connsiteX11" fmla="*/ 83344 w 2824162"/>
                <a:gd name="connsiteY11" fmla="*/ 0 h 1181100"/>
                <a:gd name="connsiteX12" fmla="*/ 54769 w 2824162"/>
                <a:gd name="connsiteY12" fmla="*/ 4762 h 1181100"/>
                <a:gd name="connsiteX13" fmla="*/ 28575 w 2824162"/>
                <a:gd name="connsiteY13" fmla="*/ 14287 h 1181100"/>
                <a:gd name="connsiteX14" fmla="*/ 14287 w 2824162"/>
                <a:gd name="connsiteY14" fmla="*/ 28575 h 1181100"/>
                <a:gd name="connsiteX15" fmla="*/ 2381 w 2824162"/>
                <a:gd name="connsiteY15" fmla="*/ 52387 h 1181100"/>
                <a:gd name="connsiteX16" fmla="*/ 0 w 2824162"/>
                <a:gd name="connsiteY16" fmla="*/ 83343 h 1181100"/>
                <a:gd name="connsiteX17" fmla="*/ 7144 w 2824162"/>
                <a:gd name="connsiteY17" fmla="*/ 116681 h 1181100"/>
                <a:gd name="connsiteX18" fmla="*/ 33337 w 2824162"/>
                <a:gd name="connsiteY18" fmla="*/ 166687 h 1181100"/>
                <a:gd name="connsiteX19" fmla="*/ 69056 w 2824162"/>
                <a:gd name="connsiteY19" fmla="*/ 216693 h 1181100"/>
                <a:gd name="connsiteX20" fmla="*/ 130969 w 2824162"/>
                <a:gd name="connsiteY20" fmla="*/ 285750 h 1181100"/>
                <a:gd name="connsiteX21" fmla="*/ 216694 w 2824162"/>
                <a:gd name="connsiteY21" fmla="*/ 361950 h 1181100"/>
                <a:gd name="connsiteX22" fmla="*/ 266700 w 2824162"/>
                <a:gd name="connsiteY22" fmla="*/ 402431 h 1181100"/>
                <a:gd name="connsiteX23" fmla="*/ 333375 w 2824162"/>
                <a:gd name="connsiteY23" fmla="*/ 447675 h 1181100"/>
                <a:gd name="connsiteX24" fmla="*/ 421481 w 2824162"/>
                <a:gd name="connsiteY24" fmla="*/ 502443 h 1181100"/>
                <a:gd name="connsiteX25" fmla="*/ 566737 w 2824162"/>
                <a:gd name="connsiteY25" fmla="*/ 571500 h 1181100"/>
                <a:gd name="connsiteX26" fmla="*/ 819150 w 2824162"/>
                <a:gd name="connsiteY26" fmla="*/ 666750 h 1181100"/>
                <a:gd name="connsiteX27" fmla="*/ 1166812 w 2824162"/>
                <a:gd name="connsiteY27" fmla="*/ 783431 h 1181100"/>
                <a:gd name="connsiteX28" fmla="*/ 1547812 w 2824162"/>
                <a:gd name="connsiteY28" fmla="*/ 890587 h 1181100"/>
                <a:gd name="connsiteX29" fmla="*/ 1890712 w 2824162"/>
                <a:gd name="connsiteY29" fmla="*/ 971550 h 1181100"/>
                <a:gd name="connsiteX30" fmla="*/ 2345531 w 2824162"/>
                <a:gd name="connsiteY30" fmla="*/ 1064418 h 1181100"/>
                <a:gd name="connsiteX31" fmla="*/ 2533650 w 2824162"/>
                <a:gd name="connsiteY31" fmla="*/ 1100137 h 1181100"/>
                <a:gd name="connsiteX32" fmla="*/ 2555081 w 2824162"/>
                <a:gd name="connsiteY32" fmla="*/ 1107281 h 1181100"/>
                <a:gd name="connsiteX33" fmla="*/ 2607469 w 2824162"/>
                <a:gd name="connsiteY33" fmla="*/ 1140618 h 1181100"/>
                <a:gd name="connsiteX34" fmla="*/ 2655094 w 2824162"/>
                <a:gd name="connsiteY34" fmla="*/ 1166812 h 1181100"/>
                <a:gd name="connsiteX35" fmla="*/ 2697956 w 2824162"/>
                <a:gd name="connsiteY35" fmla="*/ 1181100 h 1181100"/>
                <a:gd name="connsiteX36" fmla="*/ 2740819 w 2824162"/>
                <a:gd name="connsiteY36" fmla="*/ 1173956 h 1181100"/>
                <a:gd name="connsiteX37" fmla="*/ 2788444 w 2824162"/>
                <a:gd name="connsiteY37" fmla="*/ 1138237 h 1181100"/>
                <a:gd name="connsiteX38" fmla="*/ 2824162 w 2824162"/>
                <a:gd name="connsiteY38" fmla="*/ 716756 h 1181100"/>
                <a:gd name="connsiteX39" fmla="*/ 2769394 w 2824162"/>
                <a:gd name="connsiteY39" fmla="*/ 792956 h 1181100"/>
                <a:gd name="connsiteX40" fmla="*/ 2743200 w 2824162"/>
                <a:gd name="connsiteY40" fmla="*/ 819150 h 1181100"/>
                <a:gd name="connsiteX41" fmla="*/ 2717006 w 2824162"/>
                <a:gd name="connsiteY41" fmla="*/ 835818 h 1181100"/>
                <a:gd name="connsiteX42" fmla="*/ 2681287 w 2824162"/>
                <a:gd name="connsiteY42" fmla="*/ 850106 h 1181100"/>
                <a:gd name="connsiteX43" fmla="*/ 2640806 w 2824162"/>
                <a:gd name="connsiteY43" fmla="*/ 857250 h 1181100"/>
                <a:gd name="connsiteX44" fmla="*/ 2555081 w 2824162"/>
                <a:gd name="connsiteY44" fmla="*/ 850106 h 1181100"/>
                <a:gd name="connsiteX45" fmla="*/ 2345531 w 2824162"/>
                <a:gd name="connsiteY45" fmla="*/ 823912 h 1181100"/>
                <a:gd name="connsiteX46" fmla="*/ 2035969 w 2824162"/>
                <a:gd name="connsiteY46" fmla="*/ 769143 h 1181100"/>
                <a:gd name="connsiteX47" fmla="*/ 1612106 w 2824162"/>
                <a:gd name="connsiteY47" fmla="*/ 66436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2" h="1181100">
                  <a:moveTo>
                    <a:pt x="1612106" y="664368"/>
                  </a:moveTo>
                  <a:lnTo>
                    <a:pt x="1419225" y="609600"/>
                  </a:lnTo>
                  <a:lnTo>
                    <a:pt x="1204912" y="545306"/>
                  </a:lnTo>
                  <a:lnTo>
                    <a:pt x="1028700" y="483393"/>
                  </a:lnTo>
                  <a:lnTo>
                    <a:pt x="916781" y="438150"/>
                  </a:lnTo>
                  <a:lnTo>
                    <a:pt x="807244" y="388143"/>
                  </a:lnTo>
                  <a:lnTo>
                    <a:pt x="719137" y="340518"/>
                  </a:lnTo>
                  <a:lnTo>
                    <a:pt x="647700" y="295275"/>
                  </a:lnTo>
                  <a:lnTo>
                    <a:pt x="595312" y="254793"/>
                  </a:lnTo>
                  <a:lnTo>
                    <a:pt x="538162" y="202406"/>
                  </a:lnTo>
                  <a:lnTo>
                    <a:pt x="507206" y="164306"/>
                  </a:lnTo>
                  <a:lnTo>
                    <a:pt x="83344" y="0"/>
                  </a:lnTo>
                  <a:lnTo>
                    <a:pt x="54769" y="4762"/>
                  </a:lnTo>
                  <a:lnTo>
                    <a:pt x="28575" y="14287"/>
                  </a:lnTo>
                  <a:lnTo>
                    <a:pt x="14287" y="28575"/>
                  </a:lnTo>
                  <a:lnTo>
                    <a:pt x="2381" y="52387"/>
                  </a:lnTo>
                  <a:lnTo>
                    <a:pt x="0" y="83343"/>
                  </a:lnTo>
                  <a:lnTo>
                    <a:pt x="7144" y="116681"/>
                  </a:lnTo>
                  <a:lnTo>
                    <a:pt x="33337" y="166687"/>
                  </a:lnTo>
                  <a:lnTo>
                    <a:pt x="69056" y="216693"/>
                  </a:lnTo>
                  <a:lnTo>
                    <a:pt x="130969" y="285750"/>
                  </a:lnTo>
                  <a:lnTo>
                    <a:pt x="216694" y="361950"/>
                  </a:lnTo>
                  <a:lnTo>
                    <a:pt x="266700" y="402431"/>
                  </a:lnTo>
                  <a:lnTo>
                    <a:pt x="333375" y="447675"/>
                  </a:lnTo>
                  <a:lnTo>
                    <a:pt x="421481" y="502443"/>
                  </a:lnTo>
                  <a:lnTo>
                    <a:pt x="566737" y="571500"/>
                  </a:lnTo>
                  <a:lnTo>
                    <a:pt x="819150" y="666750"/>
                  </a:lnTo>
                  <a:lnTo>
                    <a:pt x="1166812" y="783431"/>
                  </a:lnTo>
                  <a:lnTo>
                    <a:pt x="1547812" y="890587"/>
                  </a:lnTo>
                  <a:lnTo>
                    <a:pt x="1890712" y="971550"/>
                  </a:lnTo>
                  <a:lnTo>
                    <a:pt x="2345531" y="1064418"/>
                  </a:lnTo>
                  <a:lnTo>
                    <a:pt x="2533650" y="1100137"/>
                  </a:lnTo>
                  <a:lnTo>
                    <a:pt x="2555081" y="1107281"/>
                  </a:lnTo>
                  <a:lnTo>
                    <a:pt x="2607469" y="1140618"/>
                  </a:lnTo>
                  <a:lnTo>
                    <a:pt x="2655094" y="1166812"/>
                  </a:lnTo>
                  <a:lnTo>
                    <a:pt x="2697956" y="1181100"/>
                  </a:lnTo>
                  <a:lnTo>
                    <a:pt x="2740819" y="1173956"/>
                  </a:lnTo>
                  <a:lnTo>
                    <a:pt x="2788444" y="1138237"/>
                  </a:lnTo>
                  <a:lnTo>
                    <a:pt x="2824162" y="716756"/>
                  </a:lnTo>
                  <a:lnTo>
                    <a:pt x="2769394" y="792956"/>
                  </a:lnTo>
                  <a:lnTo>
                    <a:pt x="2743200" y="819150"/>
                  </a:lnTo>
                  <a:lnTo>
                    <a:pt x="2717006" y="835818"/>
                  </a:lnTo>
                  <a:lnTo>
                    <a:pt x="2681287" y="850106"/>
                  </a:lnTo>
                  <a:lnTo>
                    <a:pt x="2640806" y="857250"/>
                  </a:lnTo>
                  <a:lnTo>
                    <a:pt x="2555081" y="850106"/>
                  </a:lnTo>
                  <a:lnTo>
                    <a:pt x="2345531" y="823912"/>
                  </a:lnTo>
                  <a:lnTo>
                    <a:pt x="2035969" y="769143"/>
                  </a:lnTo>
                  <a:lnTo>
                    <a:pt x="1612106" y="664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FD87D6F4-B7D8-4326-86D0-5B1251B27133}"/>
                </a:ext>
              </a:extLst>
            </p:cNvPr>
            <p:cNvSpPr/>
            <p:nvPr/>
          </p:nvSpPr>
          <p:spPr>
            <a:xfrm rot="16200000">
              <a:off x="5511006" y="4915695"/>
              <a:ext cx="771525" cy="766762"/>
            </a:xfrm>
            <a:custGeom>
              <a:avLst/>
              <a:gdLst>
                <a:gd name="connsiteX0" fmla="*/ 697706 w 771525"/>
                <a:gd name="connsiteY0" fmla="*/ 176213 h 766763"/>
                <a:gd name="connsiteX1" fmla="*/ 623887 w 771525"/>
                <a:gd name="connsiteY1" fmla="*/ 311944 h 766763"/>
                <a:gd name="connsiteX2" fmla="*/ 552450 w 771525"/>
                <a:gd name="connsiteY2" fmla="*/ 447675 h 766763"/>
                <a:gd name="connsiteX3" fmla="*/ 514350 w 771525"/>
                <a:gd name="connsiteY3" fmla="*/ 521494 h 766763"/>
                <a:gd name="connsiteX4" fmla="*/ 488156 w 771525"/>
                <a:gd name="connsiteY4" fmla="*/ 576263 h 766763"/>
                <a:gd name="connsiteX5" fmla="*/ 481012 w 771525"/>
                <a:gd name="connsiteY5" fmla="*/ 604838 h 766763"/>
                <a:gd name="connsiteX6" fmla="*/ 481012 w 771525"/>
                <a:gd name="connsiteY6" fmla="*/ 640556 h 766763"/>
                <a:gd name="connsiteX7" fmla="*/ 483394 w 771525"/>
                <a:gd name="connsiteY7" fmla="*/ 664369 h 766763"/>
                <a:gd name="connsiteX8" fmla="*/ 495300 w 771525"/>
                <a:gd name="connsiteY8" fmla="*/ 695325 h 766763"/>
                <a:gd name="connsiteX9" fmla="*/ 561975 w 771525"/>
                <a:gd name="connsiteY9" fmla="*/ 766763 h 766763"/>
                <a:gd name="connsiteX10" fmla="*/ 0 w 771525"/>
                <a:gd name="connsiteY10" fmla="*/ 545306 h 766763"/>
                <a:gd name="connsiteX11" fmla="*/ 38100 w 771525"/>
                <a:gd name="connsiteY11" fmla="*/ 523875 h 766763"/>
                <a:gd name="connsiteX12" fmla="*/ 104775 w 771525"/>
                <a:gd name="connsiteY12" fmla="*/ 509588 h 766763"/>
                <a:gd name="connsiteX13" fmla="*/ 183356 w 771525"/>
                <a:gd name="connsiteY13" fmla="*/ 481013 h 766763"/>
                <a:gd name="connsiteX14" fmla="*/ 233362 w 771525"/>
                <a:gd name="connsiteY14" fmla="*/ 459581 h 766763"/>
                <a:gd name="connsiteX15" fmla="*/ 304800 w 771525"/>
                <a:gd name="connsiteY15" fmla="*/ 411956 h 766763"/>
                <a:gd name="connsiteX16" fmla="*/ 466725 w 771525"/>
                <a:gd name="connsiteY16" fmla="*/ 266700 h 766763"/>
                <a:gd name="connsiteX17" fmla="*/ 631031 w 771525"/>
                <a:gd name="connsiteY17" fmla="*/ 100013 h 766763"/>
                <a:gd name="connsiteX18" fmla="*/ 700087 w 771525"/>
                <a:gd name="connsiteY18" fmla="*/ 23813 h 766763"/>
                <a:gd name="connsiteX19" fmla="*/ 721519 w 771525"/>
                <a:gd name="connsiteY19" fmla="*/ 7144 h 766763"/>
                <a:gd name="connsiteX20" fmla="*/ 740569 w 771525"/>
                <a:gd name="connsiteY20" fmla="*/ 0 h 766763"/>
                <a:gd name="connsiteX21" fmla="*/ 754856 w 771525"/>
                <a:gd name="connsiteY21" fmla="*/ 0 h 766763"/>
                <a:gd name="connsiteX22" fmla="*/ 764381 w 771525"/>
                <a:gd name="connsiteY22" fmla="*/ 2381 h 766763"/>
                <a:gd name="connsiteX23" fmla="*/ 771525 w 771525"/>
                <a:gd name="connsiteY23" fmla="*/ 11906 h 766763"/>
                <a:gd name="connsiteX24" fmla="*/ 771525 w 771525"/>
                <a:gd name="connsiteY24" fmla="*/ 30956 h 766763"/>
                <a:gd name="connsiteX25" fmla="*/ 723900 w 771525"/>
                <a:gd name="connsiteY25" fmla="*/ 126206 h 766763"/>
                <a:gd name="connsiteX26" fmla="*/ 697706 w 771525"/>
                <a:gd name="connsiteY26" fmla="*/ 1762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71525" h="766763">
                  <a:moveTo>
                    <a:pt x="697706" y="176213"/>
                  </a:moveTo>
                  <a:lnTo>
                    <a:pt x="623887" y="311944"/>
                  </a:lnTo>
                  <a:lnTo>
                    <a:pt x="552450" y="447675"/>
                  </a:lnTo>
                  <a:lnTo>
                    <a:pt x="514350" y="521494"/>
                  </a:lnTo>
                  <a:lnTo>
                    <a:pt x="488156" y="576263"/>
                  </a:lnTo>
                  <a:lnTo>
                    <a:pt x="481012" y="604838"/>
                  </a:lnTo>
                  <a:lnTo>
                    <a:pt x="481012" y="640556"/>
                  </a:lnTo>
                  <a:lnTo>
                    <a:pt x="483394" y="664369"/>
                  </a:lnTo>
                  <a:lnTo>
                    <a:pt x="495300" y="695325"/>
                  </a:lnTo>
                  <a:lnTo>
                    <a:pt x="561975" y="766763"/>
                  </a:lnTo>
                  <a:lnTo>
                    <a:pt x="0" y="545306"/>
                  </a:lnTo>
                  <a:lnTo>
                    <a:pt x="38100" y="523875"/>
                  </a:lnTo>
                  <a:lnTo>
                    <a:pt x="104775" y="509588"/>
                  </a:lnTo>
                  <a:lnTo>
                    <a:pt x="183356" y="481013"/>
                  </a:lnTo>
                  <a:lnTo>
                    <a:pt x="233362" y="459581"/>
                  </a:lnTo>
                  <a:lnTo>
                    <a:pt x="304800" y="411956"/>
                  </a:lnTo>
                  <a:lnTo>
                    <a:pt x="466725" y="266700"/>
                  </a:lnTo>
                  <a:lnTo>
                    <a:pt x="631031" y="100013"/>
                  </a:lnTo>
                  <a:lnTo>
                    <a:pt x="700087" y="23813"/>
                  </a:lnTo>
                  <a:lnTo>
                    <a:pt x="721519" y="7144"/>
                  </a:lnTo>
                  <a:lnTo>
                    <a:pt x="740569" y="0"/>
                  </a:lnTo>
                  <a:lnTo>
                    <a:pt x="754856" y="0"/>
                  </a:lnTo>
                  <a:lnTo>
                    <a:pt x="764381" y="2381"/>
                  </a:lnTo>
                  <a:lnTo>
                    <a:pt x="771525" y="11906"/>
                  </a:lnTo>
                  <a:lnTo>
                    <a:pt x="771525" y="30956"/>
                  </a:lnTo>
                  <a:lnTo>
                    <a:pt x="723900" y="126206"/>
                  </a:lnTo>
                  <a:lnTo>
                    <a:pt x="697706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2468AAAA-593C-43BE-8CCC-25F20035D545}"/>
                </a:ext>
              </a:extLst>
            </p:cNvPr>
            <p:cNvSpPr/>
            <p:nvPr/>
          </p:nvSpPr>
          <p:spPr>
            <a:xfrm rot="16200000">
              <a:off x="3102769" y="2628107"/>
              <a:ext cx="4098925" cy="2090737"/>
            </a:xfrm>
            <a:custGeom>
              <a:avLst/>
              <a:gdLst>
                <a:gd name="connsiteX0" fmla="*/ 1872990 w 4099503"/>
                <a:gd name="connsiteY0" fmla="*/ 1611248 h 2090543"/>
                <a:gd name="connsiteX1" fmla="*/ 1655438 w 4099503"/>
                <a:gd name="connsiteY1" fmla="*/ 1526266 h 2090543"/>
                <a:gd name="connsiteX2" fmla="*/ 1465079 w 4099503"/>
                <a:gd name="connsiteY2" fmla="*/ 1444684 h 2090543"/>
                <a:gd name="connsiteX3" fmla="*/ 1223732 w 4099503"/>
                <a:gd name="connsiteY3" fmla="*/ 1322311 h 2090543"/>
                <a:gd name="connsiteX4" fmla="*/ 1080963 w 4099503"/>
                <a:gd name="connsiteY4" fmla="*/ 1240729 h 2090543"/>
                <a:gd name="connsiteX5" fmla="*/ 961989 w 4099503"/>
                <a:gd name="connsiteY5" fmla="*/ 1155748 h 2090543"/>
                <a:gd name="connsiteX6" fmla="*/ 826019 w 4099503"/>
                <a:gd name="connsiteY6" fmla="*/ 1046971 h 2090543"/>
                <a:gd name="connsiteX7" fmla="*/ 720642 w 4099503"/>
                <a:gd name="connsiteY7" fmla="*/ 958591 h 2090543"/>
                <a:gd name="connsiteX8" fmla="*/ 598269 w 4099503"/>
                <a:gd name="connsiteY8" fmla="*/ 843016 h 2090543"/>
                <a:gd name="connsiteX9" fmla="*/ 475896 w 4099503"/>
                <a:gd name="connsiteY9" fmla="*/ 713844 h 2090543"/>
                <a:gd name="connsiteX10" fmla="*/ 360321 w 4099503"/>
                <a:gd name="connsiteY10" fmla="*/ 577874 h 2090543"/>
                <a:gd name="connsiteX11" fmla="*/ 220951 w 4099503"/>
                <a:gd name="connsiteY11" fmla="*/ 397713 h 2090543"/>
                <a:gd name="connsiteX12" fmla="*/ 122373 w 4099503"/>
                <a:gd name="connsiteY12" fmla="*/ 244747 h 2090543"/>
                <a:gd name="connsiteX13" fmla="*/ 30593 w 4099503"/>
                <a:gd name="connsiteY13" fmla="*/ 88381 h 2090543"/>
                <a:gd name="connsiteX14" fmla="*/ 0 w 4099503"/>
                <a:gd name="connsiteY14" fmla="*/ 33993 h 2090543"/>
                <a:gd name="connsiteX15" fmla="*/ 0 w 4099503"/>
                <a:gd name="connsiteY15" fmla="*/ 20396 h 2090543"/>
                <a:gd name="connsiteX16" fmla="*/ 0 w 4099503"/>
                <a:gd name="connsiteY16" fmla="*/ 10198 h 2090543"/>
                <a:gd name="connsiteX17" fmla="*/ 3399 w 4099503"/>
                <a:gd name="connsiteY17" fmla="*/ 3400 h 2090543"/>
                <a:gd name="connsiteX18" fmla="*/ 20395 w 4099503"/>
                <a:gd name="connsiteY18" fmla="*/ 0 h 2090543"/>
                <a:gd name="connsiteX19" fmla="*/ 44190 w 4099503"/>
                <a:gd name="connsiteY19" fmla="*/ 6799 h 2090543"/>
                <a:gd name="connsiteX20" fmla="*/ 64586 w 4099503"/>
                <a:gd name="connsiteY20" fmla="*/ 20396 h 2090543"/>
                <a:gd name="connsiteX21" fmla="*/ 108776 w 4099503"/>
                <a:gd name="connsiteY21" fmla="*/ 81582 h 2090543"/>
                <a:gd name="connsiteX22" fmla="*/ 220951 w 4099503"/>
                <a:gd name="connsiteY22" fmla="*/ 227750 h 2090543"/>
                <a:gd name="connsiteX23" fmla="*/ 316131 w 4099503"/>
                <a:gd name="connsiteY23" fmla="*/ 343325 h 2090543"/>
                <a:gd name="connsiteX24" fmla="*/ 414709 w 4099503"/>
                <a:gd name="connsiteY24" fmla="*/ 452101 h 2090543"/>
                <a:gd name="connsiteX25" fmla="*/ 581273 w 4099503"/>
                <a:gd name="connsiteY25" fmla="*/ 615266 h 2090543"/>
                <a:gd name="connsiteX26" fmla="*/ 693448 w 4099503"/>
                <a:gd name="connsiteY26" fmla="*/ 710445 h 2090543"/>
                <a:gd name="connsiteX27" fmla="*/ 832818 w 4099503"/>
                <a:gd name="connsiteY27" fmla="*/ 822620 h 2090543"/>
                <a:gd name="connsiteX28" fmla="*/ 951792 w 4099503"/>
                <a:gd name="connsiteY28" fmla="*/ 907602 h 2090543"/>
                <a:gd name="connsiteX29" fmla="*/ 1084363 w 4099503"/>
                <a:gd name="connsiteY29" fmla="*/ 995982 h 2090543"/>
                <a:gd name="connsiteX30" fmla="*/ 1213534 w 4099503"/>
                <a:gd name="connsiteY30" fmla="*/ 1070766 h 2090543"/>
                <a:gd name="connsiteX31" fmla="*/ 1390296 w 4099503"/>
                <a:gd name="connsiteY31" fmla="*/ 1165945 h 2090543"/>
                <a:gd name="connsiteX32" fmla="*/ 1594251 w 4099503"/>
                <a:gd name="connsiteY32" fmla="*/ 1261124 h 2090543"/>
                <a:gd name="connsiteX33" fmla="*/ 1771012 w 4099503"/>
                <a:gd name="connsiteY33" fmla="*/ 1335908 h 2090543"/>
                <a:gd name="connsiteX34" fmla="*/ 1961371 w 4099503"/>
                <a:gd name="connsiteY34" fmla="*/ 1410692 h 2090543"/>
                <a:gd name="connsiteX35" fmla="*/ 2192520 w 4099503"/>
                <a:gd name="connsiteY35" fmla="*/ 1478677 h 2090543"/>
                <a:gd name="connsiteX36" fmla="*/ 2396476 w 4099503"/>
                <a:gd name="connsiteY36" fmla="*/ 1536464 h 2090543"/>
                <a:gd name="connsiteX37" fmla="*/ 2600431 w 4099503"/>
                <a:gd name="connsiteY37" fmla="*/ 1580655 h 2090543"/>
                <a:gd name="connsiteX38" fmla="*/ 2855375 w 4099503"/>
                <a:gd name="connsiteY38" fmla="*/ 1628244 h 2090543"/>
                <a:gd name="connsiteX39" fmla="*/ 3079726 w 4099503"/>
                <a:gd name="connsiteY39" fmla="*/ 1658837 h 2090543"/>
                <a:gd name="connsiteX40" fmla="*/ 3358465 w 4099503"/>
                <a:gd name="connsiteY40" fmla="*/ 1692830 h 2090543"/>
                <a:gd name="connsiteX41" fmla="*/ 3613409 w 4099503"/>
                <a:gd name="connsiteY41" fmla="*/ 1709826 h 2090543"/>
                <a:gd name="connsiteX42" fmla="*/ 3722186 w 4099503"/>
                <a:gd name="connsiteY42" fmla="*/ 1706427 h 2090543"/>
                <a:gd name="connsiteX43" fmla="*/ 3783372 w 4099503"/>
                <a:gd name="connsiteY43" fmla="*/ 1696229 h 2090543"/>
                <a:gd name="connsiteX44" fmla="*/ 3827563 w 4099503"/>
                <a:gd name="connsiteY44" fmla="*/ 1679233 h 2090543"/>
                <a:gd name="connsiteX45" fmla="*/ 3881951 w 4099503"/>
                <a:gd name="connsiteY45" fmla="*/ 1641841 h 2090543"/>
                <a:gd name="connsiteX46" fmla="*/ 3953335 w 4099503"/>
                <a:gd name="connsiteY46" fmla="*/ 1584054 h 2090543"/>
                <a:gd name="connsiteX47" fmla="*/ 4021320 w 4099503"/>
                <a:gd name="connsiteY47" fmla="*/ 1522867 h 2090543"/>
                <a:gd name="connsiteX48" fmla="*/ 4041716 w 4099503"/>
                <a:gd name="connsiteY48" fmla="*/ 1505871 h 2090543"/>
                <a:gd name="connsiteX49" fmla="*/ 4068910 w 4099503"/>
                <a:gd name="connsiteY49" fmla="*/ 1502472 h 2090543"/>
                <a:gd name="connsiteX50" fmla="*/ 4089305 w 4099503"/>
                <a:gd name="connsiteY50" fmla="*/ 1512669 h 2090543"/>
                <a:gd name="connsiteX51" fmla="*/ 4096104 w 4099503"/>
                <a:gd name="connsiteY51" fmla="*/ 1526266 h 2090543"/>
                <a:gd name="connsiteX52" fmla="*/ 4099503 w 4099503"/>
                <a:gd name="connsiteY52" fmla="*/ 1543263 h 2090543"/>
                <a:gd name="connsiteX53" fmla="*/ 4092705 w 4099503"/>
                <a:gd name="connsiteY53" fmla="*/ 1597651 h 2090543"/>
                <a:gd name="connsiteX54" fmla="*/ 4062111 w 4099503"/>
                <a:gd name="connsiteY54" fmla="*/ 1740420 h 2090543"/>
                <a:gd name="connsiteX55" fmla="*/ 4014522 w 4099503"/>
                <a:gd name="connsiteY55" fmla="*/ 1879789 h 2090543"/>
                <a:gd name="connsiteX56" fmla="*/ 3977130 w 4099503"/>
                <a:gd name="connsiteY56" fmla="*/ 1947774 h 2090543"/>
                <a:gd name="connsiteX57" fmla="*/ 3888749 w 4099503"/>
                <a:gd name="connsiteY57" fmla="*/ 2053151 h 2090543"/>
                <a:gd name="connsiteX58" fmla="*/ 3861555 w 4099503"/>
                <a:gd name="connsiteY58" fmla="*/ 2083745 h 2090543"/>
                <a:gd name="connsiteX59" fmla="*/ 3841160 w 4099503"/>
                <a:gd name="connsiteY59" fmla="*/ 2090543 h 2090543"/>
                <a:gd name="connsiteX60" fmla="*/ 3820764 w 4099503"/>
                <a:gd name="connsiteY60" fmla="*/ 2090543 h 2090543"/>
                <a:gd name="connsiteX61" fmla="*/ 3773174 w 4099503"/>
                <a:gd name="connsiteY61" fmla="*/ 2076946 h 2090543"/>
                <a:gd name="connsiteX62" fmla="*/ 3722186 w 4099503"/>
                <a:gd name="connsiteY62" fmla="*/ 2042953 h 2090543"/>
                <a:gd name="connsiteX63" fmla="*/ 3701790 w 4099503"/>
                <a:gd name="connsiteY63" fmla="*/ 2025957 h 2090543"/>
                <a:gd name="connsiteX64" fmla="*/ 3644003 w 4099503"/>
                <a:gd name="connsiteY64" fmla="*/ 2015759 h 2090543"/>
                <a:gd name="connsiteX65" fmla="*/ 3375461 w 4099503"/>
                <a:gd name="connsiteY65" fmla="*/ 1981767 h 2090543"/>
                <a:gd name="connsiteX66" fmla="*/ 3045734 w 4099503"/>
                <a:gd name="connsiteY66" fmla="*/ 1923979 h 2090543"/>
                <a:gd name="connsiteX67" fmla="*/ 2834980 w 4099503"/>
                <a:gd name="connsiteY67" fmla="*/ 1879789 h 2090543"/>
                <a:gd name="connsiteX68" fmla="*/ 2559640 w 4099503"/>
                <a:gd name="connsiteY68" fmla="*/ 1822002 h 2090543"/>
                <a:gd name="connsiteX69" fmla="*/ 2342087 w 4099503"/>
                <a:gd name="connsiteY69" fmla="*/ 1764214 h 2090543"/>
                <a:gd name="connsiteX70" fmla="*/ 2015759 w 4099503"/>
                <a:gd name="connsiteY70" fmla="*/ 1662237 h 2090543"/>
                <a:gd name="connsiteX71" fmla="*/ 1872990 w 4099503"/>
                <a:gd name="connsiteY71" fmla="*/ 1611248 h 20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099503" h="2090543">
                  <a:moveTo>
                    <a:pt x="1872990" y="1611248"/>
                  </a:moveTo>
                  <a:lnTo>
                    <a:pt x="1655438" y="1526266"/>
                  </a:lnTo>
                  <a:lnTo>
                    <a:pt x="1465079" y="1444684"/>
                  </a:lnTo>
                  <a:lnTo>
                    <a:pt x="1223732" y="1322311"/>
                  </a:lnTo>
                  <a:lnTo>
                    <a:pt x="1080963" y="1240729"/>
                  </a:lnTo>
                  <a:lnTo>
                    <a:pt x="961989" y="1155748"/>
                  </a:lnTo>
                  <a:lnTo>
                    <a:pt x="826019" y="1046971"/>
                  </a:lnTo>
                  <a:lnTo>
                    <a:pt x="720642" y="958591"/>
                  </a:lnTo>
                  <a:lnTo>
                    <a:pt x="598269" y="843016"/>
                  </a:lnTo>
                  <a:lnTo>
                    <a:pt x="475896" y="713844"/>
                  </a:lnTo>
                  <a:lnTo>
                    <a:pt x="360321" y="577874"/>
                  </a:lnTo>
                  <a:lnTo>
                    <a:pt x="220951" y="397713"/>
                  </a:lnTo>
                  <a:lnTo>
                    <a:pt x="122373" y="244747"/>
                  </a:lnTo>
                  <a:lnTo>
                    <a:pt x="30593" y="88381"/>
                  </a:lnTo>
                  <a:lnTo>
                    <a:pt x="0" y="33993"/>
                  </a:lnTo>
                  <a:lnTo>
                    <a:pt x="0" y="20396"/>
                  </a:lnTo>
                  <a:lnTo>
                    <a:pt x="0" y="10198"/>
                  </a:lnTo>
                  <a:lnTo>
                    <a:pt x="3399" y="3400"/>
                  </a:lnTo>
                  <a:lnTo>
                    <a:pt x="20395" y="0"/>
                  </a:lnTo>
                  <a:lnTo>
                    <a:pt x="44190" y="6799"/>
                  </a:lnTo>
                  <a:lnTo>
                    <a:pt x="64586" y="20396"/>
                  </a:lnTo>
                  <a:lnTo>
                    <a:pt x="108776" y="81582"/>
                  </a:lnTo>
                  <a:lnTo>
                    <a:pt x="220951" y="227750"/>
                  </a:lnTo>
                  <a:lnTo>
                    <a:pt x="316131" y="343325"/>
                  </a:lnTo>
                  <a:lnTo>
                    <a:pt x="414709" y="452101"/>
                  </a:lnTo>
                  <a:lnTo>
                    <a:pt x="581273" y="615266"/>
                  </a:lnTo>
                  <a:lnTo>
                    <a:pt x="693448" y="710445"/>
                  </a:lnTo>
                  <a:lnTo>
                    <a:pt x="832818" y="822620"/>
                  </a:lnTo>
                  <a:lnTo>
                    <a:pt x="951792" y="907602"/>
                  </a:lnTo>
                  <a:lnTo>
                    <a:pt x="1084363" y="995982"/>
                  </a:lnTo>
                  <a:lnTo>
                    <a:pt x="1213534" y="1070766"/>
                  </a:lnTo>
                  <a:lnTo>
                    <a:pt x="1390296" y="1165945"/>
                  </a:lnTo>
                  <a:lnTo>
                    <a:pt x="1594251" y="1261124"/>
                  </a:lnTo>
                  <a:lnTo>
                    <a:pt x="1771012" y="1335908"/>
                  </a:lnTo>
                  <a:lnTo>
                    <a:pt x="1961371" y="1410692"/>
                  </a:lnTo>
                  <a:lnTo>
                    <a:pt x="2192520" y="1478677"/>
                  </a:lnTo>
                  <a:lnTo>
                    <a:pt x="2396476" y="1536464"/>
                  </a:lnTo>
                  <a:lnTo>
                    <a:pt x="2600431" y="1580655"/>
                  </a:lnTo>
                  <a:lnTo>
                    <a:pt x="2855375" y="1628244"/>
                  </a:lnTo>
                  <a:lnTo>
                    <a:pt x="3079726" y="1658837"/>
                  </a:lnTo>
                  <a:lnTo>
                    <a:pt x="3358465" y="1692830"/>
                  </a:lnTo>
                  <a:lnTo>
                    <a:pt x="3613409" y="1709826"/>
                  </a:lnTo>
                  <a:lnTo>
                    <a:pt x="3722186" y="1706427"/>
                  </a:lnTo>
                  <a:lnTo>
                    <a:pt x="3783372" y="1696229"/>
                  </a:lnTo>
                  <a:lnTo>
                    <a:pt x="3827563" y="1679233"/>
                  </a:lnTo>
                  <a:lnTo>
                    <a:pt x="3881951" y="1641841"/>
                  </a:lnTo>
                  <a:lnTo>
                    <a:pt x="3953335" y="1584054"/>
                  </a:lnTo>
                  <a:lnTo>
                    <a:pt x="4021320" y="1522867"/>
                  </a:lnTo>
                  <a:lnTo>
                    <a:pt x="4041716" y="1505871"/>
                  </a:lnTo>
                  <a:lnTo>
                    <a:pt x="4068910" y="1502472"/>
                  </a:lnTo>
                  <a:lnTo>
                    <a:pt x="4089305" y="1512669"/>
                  </a:lnTo>
                  <a:lnTo>
                    <a:pt x="4096104" y="1526266"/>
                  </a:lnTo>
                  <a:lnTo>
                    <a:pt x="4099503" y="1543263"/>
                  </a:lnTo>
                  <a:lnTo>
                    <a:pt x="4092705" y="1597651"/>
                  </a:lnTo>
                  <a:lnTo>
                    <a:pt x="4062111" y="1740420"/>
                  </a:lnTo>
                  <a:lnTo>
                    <a:pt x="4014522" y="1879789"/>
                  </a:lnTo>
                  <a:lnTo>
                    <a:pt x="3977130" y="1947774"/>
                  </a:lnTo>
                  <a:lnTo>
                    <a:pt x="3888749" y="2053151"/>
                  </a:lnTo>
                  <a:lnTo>
                    <a:pt x="3861555" y="2083745"/>
                  </a:lnTo>
                  <a:lnTo>
                    <a:pt x="3841160" y="2090543"/>
                  </a:lnTo>
                  <a:lnTo>
                    <a:pt x="3820764" y="2090543"/>
                  </a:lnTo>
                  <a:lnTo>
                    <a:pt x="3773174" y="2076946"/>
                  </a:lnTo>
                  <a:lnTo>
                    <a:pt x="3722186" y="2042953"/>
                  </a:lnTo>
                  <a:lnTo>
                    <a:pt x="3701790" y="2025957"/>
                  </a:lnTo>
                  <a:lnTo>
                    <a:pt x="3644003" y="2015759"/>
                  </a:lnTo>
                  <a:lnTo>
                    <a:pt x="3375461" y="1981767"/>
                  </a:lnTo>
                  <a:lnTo>
                    <a:pt x="3045734" y="1923979"/>
                  </a:lnTo>
                  <a:lnTo>
                    <a:pt x="2834980" y="1879789"/>
                  </a:lnTo>
                  <a:lnTo>
                    <a:pt x="2559640" y="1822002"/>
                  </a:lnTo>
                  <a:lnTo>
                    <a:pt x="2342087" y="1764214"/>
                  </a:lnTo>
                  <a:lnTo>
                    <a:pt x="2015759" y="1662237"/>
                  </a:lnTo>
                  <a:lnTo>
                    <a:pt x="1872990" y="16112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882" name="グループ化 1">
            <a:extLst>
              <a:ext uri="{FF2B5EF4-FFF2-40B4-BE49-F238E27FC236}">
                <a16:creationId xmlns:a16="http://schemas.microsoft.com/office/drawing/2014/main" id="{E809F9E9-3663-4E30-A301-8FDFEC1A3FC1}"/>
              </a:ext>
            </a:extLst>
          </p:cNvPr>
          <p:cNvGrpSpPr>
            <a:grpSpLocks/>
          </p:cNvGrpSpPr>
          <p:nvPr/>
        </p:nvGrpSpPr>
        <p:grpSpPr bwMode="auto">
          <a:xfrm>
            <a:off x="2755900" y="1443038"/>
            <a:ext cx="4576763" cy="4651375"/>
            <a:chOff x="2755900" y="1443038"/>
            <a:chExt cx="4576763" cy="4651375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A2BD3A4-0088-40C3-AEBC-D4F9DBF7CE66}"/>
                </a:ext>
              </a:extLst>
            </p:cNvPr>
            <p:cNvSpPr/>
            <p:nvPr/>
          </p:nvSpPr>
          <p:spPr>
            <a:xfrm>
              <a:off x="2941638" y="1687513"/>
              <a:ext cx="1196975" cy="473075"/>
            </a:xfrm>
            <a:custGeom>
              <a:avLst/>
              <a:gdLst>
                <a:gd name="connsiteX0" fmla="*/ 561975 w 1197769"/>
                <a:gd name="connsiteY0" fmla="*/ 145257 h 471488"/>
                <a:gd name="connsiteX1" fmla="*/ 457200 w 1197769"/>
                <a:gd name="connsiteY1" fmla="*/ 183357 h 471488"/>
                <a:gd name="connsiteX2" fmla="*/ 342900 w 1197769"/>
                <a:gd name="connsiteY2" fmla="*/ 219075 h 471488"/>
                <a:gd name="connsiteX3" fmla="*/ 207169 w 1197769"/>
                <a:gd name="connsiteY3" fmla="*/ 254794 h 471488"/>
                <a:gd name="connsiteX4" fmla="*/ 121444 w 1197769"/>
                <a:gd name="connsiteY4" fmla="*/ 271463 h 471488"/>
                <a:gd name="connsiteX5" fmla="*/ 0 w 1197769"/>
                <a:gd name="connsiteY5" fmla="*/ 290513 h 471488"/>
                <a:gd name="connsiteX6" fmla="*/ 40481 w 1197769"/>
                <a:gd name="connsiteY6" fmla="*/ 471488 h 471488"/>
                <a:gd name="connsiteX7" fmla="*/ 250031 w 1197769"/>
                <a:gd name="connsiteY7" fmla="*/ 433388 h 471488"/>
                <a:gd name="connsiteX8" fmla="*/ 471487 w 1197769"/>
                <a:gd name="connsiteY8" fmla="*/ 376238 h 471488"/>
                <a:gd name="connsiteX9" fmla="*/ 604837 w 1197769"/>
                <a:gd name="connsiteY9" fmla="*/ 335757 h 471488"/>
                <a:gd name="connsiteX10" fmla="*/ 738187 w 1197769"/>
                <a:gd name="connsiteY10" fmla="*/ 295275 h 471488"/>
                <a:gd name="connsiteX11" fmla="*/ 776287 w 1197769"/>
                <a:gd name="connsiteY11" fmla="*/ 290513 h 471488"/>
                <a:gd name="connsiteX12" fmla="*/ 1166812 w 1197769"/>
                <a:gd name="connsiteY12" fmla="*/ 328613 h 471488"/>
                <a:gd name="connsiteX13" fmla="*/ 1185862 w 1197769"/>
                <a:gd name="connsiteY13" fmla="*/ 314325 h 471488"/>
                <a:gd name="connsiteX14" fmla="*/ 1197769 w 1197769"/>
                <a:gd name="connsiteY14" fmla="*/ 297657 h 471488"/>
                <a:gd name="connsiteX15" fmla="*/ 1197769 w 1197769"/>
                <a:gd name="connsiteY15" fmla="*/ 283369 h 471488"/>
                <a:gd name="connsiteX16" fmla="*/ 1195387 w 1197769"/>
                <a:gd name="connsiteY16" fmla="*/ 271463 h 471488"/>
                <a:gd name="connsiteX17" fmla="*/ 1188244 w 1197769"/>
                <a:gd name="connsiteY17" fmla="*/ 252413 h 471488"/>
                <a:gd name="connsiteX18" fmla="*/ 1173956 w 1197769"/>
                <a:gd name="connsiteY18" fmla="*/ 235744 h 471488"/>
                <a:gd name="connsiteX19" fmla="*/ 1119187 w 1197769"/>
                <a:gd name="connsiteY19" fmla="*/ 185738 h 471488"/>
                <a:gd name="connsiteX20" fmla="*/ 1052512 w 1197769"/>
                <a:gd name="connsiteY20" fmla="*/ 121444 h 471488"/>
                <a:gd name="connsiteX21" fmla="*/ 990600 w 1197769"/>
                <a:gd name="connsiteY21" fmla="*/ 61913 h 471488"/>
                <a:gd name="connsiteX22" fmla="*/ 933450 w 1197769"/>
                <a:gd name="connsiteY22" fmla="*/ 9525 h 471488"/>
                <a:gd name="connsiteX23" fmla="*/ 926306 w 1197769"/>
                <a:gd name="connsiteY23" fmla="*/ 4763 h 471488"/>
                <a:gd name="connsiteX24" fmla="*/ 912019 w 1197769"/>
                <a:gd name="connsiteY24" fmla="*/ 0 h 471488"/>
                <a:gd name="connsiteX25" fmla="*/ 890587 w 1197769"/>
                <a:gd name="connsiteY25" fmla="*/ 2382 h 471488"/>
                <a:gd name="connsiteX26" fmla="*/ 869156 w 1197769"/>
                <a:gd name="connsiteY26" fmla="*/ 7144 h 471488"/>
                <a:gd name="connsiteX27" fmla="*/ 852487 w 1197769"/>
                <a:gd name="connsiteY27" fmla="*/ 16669 h 471488"/>
                <a:gd name="connsiteX28" fmla="*/ 835819 w 1197769"/>
                <a:gd name="connsiteY28" fmla="*/ 30957 h 471488"/>
                <a:gd name="connsiteX29" fmla="*/ 823912 w 1197769"/>
                <a:gd name="connsiteY29" fmla="*/ 40482 h 471488"/>
                <a:gd name="connsiteX30" fmla="*/ 804862 w 1197769"/>
                <a:gd name="connsiteY30" fmla="*/ 52388 h 471488"/>
                <a:gd name="connsiteX31" fmla="*/ 723900 w 1197769"/>
                <a:gd name="connsiteY31" fmla="*/ 85725 h 471488"/>
                <a:gd name="connsiteX32" fmla="*/ 561975 w 1197769"/>
                <a:gd name="connsiteY32" fmla="*/ 1452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7769" h="471488">
                  <a:moveTo>
                    <a:pt x="561975" y="145257"/>
                  </a:moveTo>
                  <a:lnTo>
                    <a:pt x="457200" y="183357"/>
                  </a:lnTo>
                  <a:lnTo>
                    <a:pt x="342900" y="219075"/>
                  </a:lnTo>
                  <a:lnTo>
                    <a:pt x="207169" y="254794"/>
                  </a:lnTo>
                  <a:lnTo>
                    <a:pt x="121444" y="271463"/>
                  </a:lnTo>
                  <a:lnTo>
                    <a:pt x="0" y="290513"/>
                  </a:lnTo>
                  <a:lnTo>
                    <a:pt x="40481" y="471488"/>
                  </a:lnTo>
                  <a:lnTo>
                    <a:pt x="250031" y="433388"/>
                  </a:lnTo>
                  <a:lnTo>
                    <a:pt x="471487" y="376238"/>
                  </a:lnTo>
                  <a:lnTo>
                    <a:pt x="604837" y="335757"/>
                  </a:lnTo>
                  <a:lnTo>
                    <a:pt x="738187" y="295275"/>
                  </a:lnTo>
                  <a:lnTo>
                    <a:pt x="776287" y="290513"/>
                  </a:lnTo>
                  <a:lnTo>
                    <a:pt x="1166812" y="328613"/>
                  </a:lnTo>
                  <a:lnTo>
                    <a:pt x="1185862" y="314325"/>
                  </a:lnTo>
                  <a:lnTo>
                    <a:pt x="1197769" y="297657"/>
                  </a:lnTo>
                  <a:lnTo>
                    <a:pt x="1197769" y="283369"/>
                  </a:lnTo>
                  <a:lnTo>
                    <a:pt x="1195387" y="271463"/>
                  </a:lnTo>
                  <a:lnTo>
                    <a:pt x="1188244" y="252413"/>
                  </a:lnTo>
                  <a:lnTo>
                    <a:pt x="1173956" y="235744"/>
                  </a:lnTo>
                  <a:lnTo>
                    <a:pt x="1119187" y="185738"/>
                  </a:lnTo>
                  <a:lnTo>
                    <a:pt x="1052512" y="121444"/>
                  </a:lnTo>
                  <a:lnTo>
                    <a:pt x="990600" y="61913"/>
                  </a:lnTo>
                  <a:lnTo>
                    <a:pt x="933450" y="9525"/>
                  </a:lnTo>
                  <a:lnTo>
                    <a:pt x="926306" y="4763"/>
                  </a:lnTo>
                  <a:lnTo>
                    <a:pt x="912019" y="0"/>
                  </a:lnTo>
                  <a:lnTo>
                    <a:pt x="890587" y="2382"/>
                  </a:lnTo>
                  <a:lnTo>
                    <a:pt x="869156" y="7144"/>
                  </a:lnTo>
                  <a:lnTo>
                    <a:pt x="852487" y="16669"/>
                  </a:lnTo>
                  <a:lnTo>
                    <a:pt x="835819" y="30957"/>
                  </a:lnTo>
                  <a:lnTo>
                    <a:pt x="823912" y="40482"/>
                  </a:lnTo>
                  <a:lnTo>
                    <a:pt x="804862" y="52388"/>
                  </a:lnTo>
                  <a:lnTo>
                    <a:pt x="723900" y="85725"/>
                  </a:lnTo>
                  <a:lnTo>
                    <a:pt x="5619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A76CA0F-FBAB-4CEC-8B28-B81A20179634}"/>
                </a:ext>
              </a:extLst>
            </p:cNvPr>
            <p:cNvSpPr/>
            <p:nvPr/>
          </p:nvSpPr>
          <p:spPr>
            <a:xfrm>
              <a:off x="3389313" y="1938338"/>
              <a:ext cx="742950" cy="1085850"/>
            </a:xfrm>
            <a:custGeom>
              <a:avLst/>
              <a:gdLst>
                <a:gd name="connsiteX0" fmla="*/ 200025 w 742950"/>
                <a:gd name="connsiteY0" fmla="*/ 516731 h 1085850"/>
                <a:gd name="connsiteX1" fmla="*/ 285750 w 742950"/>
                <a:gd name="connsiteY1" fmla="*/ 288131 h 1085850"/>
                <a:gd name="connsiteX2" fmla="*/ 345281 w 742950"/>
                <a:gd name="connsiteY2" fmla="*/ 126206 h 1085850"/>
                <a:gd name="connsiteX3" fmla="*/ 347662 w 742950"/>
                <a:gd name="connsiteY3" fmla="*/ 114300 h 1085850"/>
                <a:gd name="connsiteX4" fmla="*/ 350044 w 742950"/>
                <a:gd name="connsiteY4" fmla="*/ 100012 h 1085850"/>
                <a:gd name="connsiteX5" fmla="*/ 350044 w 742950"/>
                <a:gd name="connsiteY5" fmla="*/ 90487 h 1085850"/>
                <a:gd name="connsiteX6" fmla="*/ 345281 w 742950"/>
                <a:gd name="connsiteY6" fmla="*/ 66675 h 1085850"/>
                <a:gd name="connsiteX7" fmla="*/ 335756 w 742950"/>
                <a:gd name="connsiteY7" fmla="*/ 50006 h 1085850"/>
                <a:gd name="connsiteX8" fmla="*/ 330994 w 742950"/>
                <a:gd name="connsiteY8" fmla="*/ 42862 h 1085850"/>
                <a:gd name="connsiteX9" fmla="*/ 321469 w 742950"/>
                <a:gd name="connsiteY9" fmla="*/ 38100 h 1085850"/>
                <a:gd name="connsiteX10" fmla="*/ 273844 w 742950"/>
                <a:gd name="connsiteY10" fmla="*/ 0 h 1085850"/>
                <a:gd name="connsiteX11" fmla="*/ 742950 w 742950"/>
                <a:gd name="connsiteY11" fmla="*/ 47625 h 1085850"/>
                <a:gd name="connsiteX12" fmla="*/ 721519 w 742950"/>
                <a:gd name="connsiteY12" fmla="*/ 78581 h 1085850"/>
                <a:gd name="connsiteX13" fmla="*/ 700087 w 742950"/>
                <a:gd name="connsiteY13" fmla="*/ 97631 h 1085850"/>
                <a:gd name="connsiteX14" fmla="*/ 671512 w 742950"/>
                <a:gd name="connsiteY14" fmla="*/ 116681 h 1085850"/>
                <a:gd name="connsiteX15" fmla="*/ 635794 w 742950"/>
                <a:gd name="connsiteY15" fmla="*/ 145256 h 1085850"/>
                <a:gd name="connsiteX16" fmla="*/ 607219 w 742950"/>
                <a:gd name="connsiteY16" fmla="*/ 173831 h 1085850"/>
                <a:gd name="connsiteX17" fmla="*/ 581025 w 742950"/>
                <a:gd name="connsiteY17" fmla="*/ 207168 h 1085850"/>
                <a:gd name="connsiteX18" fmla="*/ 550069 w 742950"/>
                <a:gd name="connsiteY18" fmla="*/ 261937 h 1085850"/>
                <a:gd name="connsiteX19" fmla="*/ 459581 w 742950"/>
                <a:gd name="connsiteY19" fmla="*/ 419100 h 1085850"/>
                <a:gd name="connsiteX20" fmla="*/ 323850 w 742950"/>
                <a:gd name="connsiteY20" fmla="*/ 664368 h 1085850"/>
                <a:gd name="connsiteX21" fmla="*/ 150019 w 742950"/>
                <a:gd name="connsiteY21" fmla="*/ 981075 h 1085850"/>
                <a:gd name="connsiteX22" fmla="*/ 100012 w 742950"/>
                <a:gd name="connsiteY22" fmla="*/ 1047750 h 1085850"/>
                <a:gd name="connsiteX23" fmla="*/ 61912 w 742950"/>
                <a:gd name="connsiteY23" fmla="*/ 1085850 h 1085850"/>
                <a:gd name="connsiteX24" fmla="*/ 30956 w 742950"/>
                <a:gd name="connsiteY24" fmla="*/ 1071562 h 1085850"/>
                <a:gd name="connsiteX25" fmla="*/ 14287 w 742950"/>
                <a:gd name="connsiteY25" fmla="*/ 1054893 h 1085850"/>
                <a:gd name="connsiteX26" fmla="*/ 4762 w 742950"/>
                <a:gd name="connsiteY26" fmla="*/ 1040606 h 1085850"/>
                <a:gd name="connsiteX27" fmla="*/ 0 w 742950"/>
                <a:gd name="connsiteY27" fmla="*/ 1016793 h 1085850"/>
                <a:gd name="connsiteX28" fmla="*/ 4762 w 742950"/>
                <a:gd name="connsiteY28" fmla="*/ 997743 h 1085850"/>
                <a:gd name="connsiteX29" fmla="*/ 21431 w 742950"/>
                <a:gd name="connsiteY29" fmla="*/ 962025 h 1085850"/>
                <a:gd name="connsiteX30" fmla="*/ 52387 w 742950"/>
                <a:gd name="connsiteY30" fmla="*/ 888206 h 1085850"/>
                <a:gd name="connsiteX31" fmla="*/ 119062 w 742950"/>
                <a:gd name="connsiteY31" fmla="*/ 726281 h 1085850"/>
                <a:gd name="connsiteX32" fmla="*/ 200025 w 742950"/>
                <a:gd name="connsiteY32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2950" h="1085850">
                  <a:moveTo>
                    <a:pt x="200025" y="516731"/>
                  </a:moveTo>
                  <a:lnTo>
                    <a:pt x="285750" y="288131"/>
                  </a:lnTo>
                  <a:lnTo>
                    <a:pt x="345281" y="126206"/>
                  </a:lnTo>
                  <a:lnTo>
                    <a:pt x="347662" y="114300"/>
                  </a:lnTo>
                  <a:lnTo>
                    <a:pt x="350044" y="100012"/>
                  </a:lnTo>
                  <a:lnTo>
                    <a:pt x="350044" y="90487"/>
                  </a:lnTo>
                  <a:lnTo>
                    <a:pt x="345281" y="66675"/>
                  </a:lnTo>
                  <a:lnTo>
                    <a:pt x="335756" y="50006"/>
                  </a:lnTo>
                  <a:lnTo>
                    <a:pt x="330994" y="42862"/>
                  </a:lnTo>
                  <a:lnTo>
                    <a:pt x="321469" y="38100"/>
                  </a:lnTo>
                  <a:lnTo>
                    <a:pt x="273844" y="0"/>
                  </a:lnTo>
                  <a:lnTo>
                    <a:pt x="742950" y="47625"/>
                  </a:lnTo>
                  <a:lnTo>
                    <a:pt x="721519" y="78581"/>
                  </a:lnTo>
                  <a:lnTo>
                    <a:pt x="700087" y="97631"/>
                  </a:lnTo>
                  <a:lnTo>
                    <a:pt x="671512" y="116681"/>
                  </a:lnTo>
                  <a:lnTo>
                    <a:pt x="635794" y="145256"/>
                  </a:lnTo>
                  <a:lnTo>
                    <a:pt x="607219" y="173831"/>
                  </a:lnTo>
                  <a:lnTo>
                    <a:pt x="581025" y="207168"/>
                  </a:lnTo>
                  <a:lnTo>
                    <a:pt x="550069" y="261937"/>
                  </a:lnTo>
                  <a:lnTo>
                    <a:pt x="459581" y="419100"/>
                  </a:lnTo>
                  <a:lnTo>
                    <a:pt x="323850" y="664368"/>
                  </a:lnTo>
                  <a:lnTo>
                    <a:pt x="150019" y="981075"/>
                  </a:lnTo>
                  <a:lnTo>
                    <a:pt x="100012" y="1047750"/>
                  </a:lnTo>
                  <a:lnTo>
                    <a:pt x="61912" y="1085850"/>
                  </a:lnTo>
                  <a:lnTo>
                    <a:pt x="30956" y="1071562"/>
                  </a:lnTo>
                  <a:lnTo>
                    <a:pt x="14287" y="1054893"/>
                  </a:lnTo>
                  <a:lnTo>
                    <a:pt x="4762" y="1040606"/>
                  </a:lnTo>
                  <a:lnTo>
                    <a:pt x="0" y="1016793"/>
                  </a:lnTo>
                  <a:lnTo>
                    <a:pt x="4762" y="997743"/>
                  </a:lnTo>
                  <a:lnTo>
                    <a:pt x="21431" y="962025"/>
                  </a:lnTo>
                  <a:lnTo>
                    <a:pt x="52387" y="888206"/>
                  </a:lnTo>
                  <a:lnTo>
                    <a:pt x="119062" y="726281"/>
                  </a:lnTo>
                  <a:lnTo>
                    <a:pt x="200025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AE0401E-9A3B-4182-BD49-8714AF15E60F}"/>
                </a:ext>
              </a:extLst>
            </p:cNvPr>
            <p:cNvSpPr/>
            <p:nvPr/>
          </p:nvSpPr>
          <p:spPr>
            <a:xfrm>
              <a:off x="3403600" y="2871788"/>
              <a:ext cx="561975" cy="949325"/>
            </a:xfrm>
            <a:custGeom>
              <a:avLst/>
              <a:gdLst>
                <a:gd name="connsiteX0" fmla="*/ 442913 w 561975"/>
                <a:gd name="connsiteY0" fmla="*/ 414337 h 950118"/>
                <a:gd name="connsiteX1" fmla="*/ 411957 w 561975"/>
                <a:gd name="connsiteY1" fmla="*/ 364331 h 950118"/>
                <a:gd name="connsiteX2" fmla="*/ 376238 w 561975"/>
                <a:gd name="connsiteY2" fmla="*/ 314325 h 950118"/>
                <a:gd name="connsiteX3" fmla="*/ 323850 w 561975"/>
                <a:gd name="connsiteY3" fmla="*/ 247650 h 950118"/>
                <a:gd name="connsiteX4" fmla="*/ 276225 w 561975"/>
                <a:gd name="connsiteY4" fmla="*/ 192881 h 950118"/>
                <a:gd name="connsiteX5" fmla="*/ 226219 w 561975"/>
                <a:gd name="connsiteY5" fmla="*/ 135731 h 950118"/>
                <a:gd name="connsiteX6" fmla="*/ 173832 w 561975"/>
                <a:gd name="connsiteY6" fmla="*/ 83343 h 950118"/>
                <a:gd name="connsiteX7" fmla="*/ 114300 w 561975"/>
                <a:gd name="connsiteY7" fmla="*/ 26193 h 950118"/>
                <a:gd name="connsiteX8" fmla="*/ 76200 w 561975"/>
                <a:gd name="connsiteY8" fmla="*/ 0 h 950118"/>
                <a:gd name="connsiteX9" fmla="*/ 0 w 561975"/>
                <a:gd name="connsiteY9" fmla="*/ 116681 h 950118"/>
                <a:gd name="connsiteX10" fmla="*/ 16669 w 561975"/>
                <a:gd name="connsiteY10" fmla="*/ 133350 h 950118"/>
                <a:gd name="connsiteX11" fmla="*/ 47625 w 561975"/>
                <a:gd name="connsiteY11" fmla="*/ 154781 h 950118"/>
                <a:gd name="connsiteX12" fmla="*/ 100013 w 561975"/>
                <a:gd name="connsiteY12" fmla="*/ 216693 h 950118"/>
                <a:gd name="connsiteX13" fmla="*/ 152400 w 561975"/>
                <a:gd name="connsiteY13" fmla="*/ 283368 h 950118"/>
                <a:gd name="connsiteX14" fmla="*/ 197644 w 561975"/>
                <a:gd name="connsiteY14" fmla="*/ 345281 h 950118"/>
                <a:gd name="connsiteX15" fmla="*/ 238125 w 561975"/>
                <a:gd name="connsiteY15" fmla="*/ 411956 h 950118"/>
                <a:gd name="connsiteX16" fmla="*/ 257175 w 561975"/>
                <a:gd name="connsiteY16" fmla="*/ 457200 h 950118"/>
                <a:gd name="connsiteX17" fmla="*/ 278607 w 561975"/>
                <a:gd name="connsiteY17" fmla="*/ 511968 h 950118"/>
                <a:gd name="connsiteX18" fmla="*/ 292894 w 561975"/>
                <a:gd name="connsiteY18" fmla="*/ 561975 h 950118"/>
                <a:gd name="connsiteX19" fmla="*/ 304800 w 561975"/>
                <a:gd name="connsiteY19" fmla="*/ 621506 h 950118"/>
                <a:gd name="connsiteX20" fmla="*/ 311944 w 561975"/>
                <a:gd name="connsiteY20" fmla="*/ 697706 h 950118"/>
                <a:gd name="connsiteX21" fmla="*/ 314325 w 561975"/>
                <a:gd name="connsiteY21" fmla="*/ 788193 h 950118"/>
                <a:gd name="connsiteX22" fmla="*/ 559594 w 561975"/>
                <a:gd name="connsiteY22" fmla="*/ 950118 h 950118"/>
                <a:gd name="connsiteX23" fmla="*/ 561975 w 561975"/>
                <a:gd name="connsiteY23" fmla="*/ 900112 h 950118"/>
                <a:gd name="connsiteX24" fmla="*/ 561975 w 561975"/>
                <a:gd name="connsiteY24" fmla="*/ 847725 h 950118"/>
                <a:gd name="connsiteX25" fmla="*/ 557213 w 561975"/>
                <a:gd name="connsiteY25" fmla="*/ 783431 h 950118"/>
                <a:gd name="connsiteX26" fmla="*/ 547688 w 561975"/>
                <a:gd name="connsiteY26" fmla="*/ 704850 h 950118"/>
                <a:gd name="connsiteX27" fmla="*/ 531019 w 561975"/>
                <a:gd name="connsiteY27" fmla="*/ 626268 h 950118"/>
                <a:gd name="connsiteX28" fmla="*/ 511969 w 561975"/>
                <a:gd name="connsiteY28" fmla="*/ 559593 h 950118"/>
                <a:gd name="connsiteX29" fmla="*/ 488157 w 561975"/>
                <a:gd name="connsiteY29" fmla="*/ 504825 h 950118"/>
                <a:gd name="connsiteX30" fmla="*/ 442913 w 561975"/>
                <a:gd name="connsiteY30" fmla="*/ 414337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1975" h="950118">
                  <a:moveTo>
                    <a:pt x="442913" y="414337"/>
                  </a:moveTo>
                  <a:lnTo>
                    <a:pt x="411957" y="364331"/>
                  </a:lnTo>
                  <a:lnTo>
                    <a:pt x="376238" y="314325"/>
                  </a:lnTo>
                  <a:lnTo>
                    <a:pt x="323850" y="247650"/>
                  </a:lnTo>
                  <a:lnTo>
                    <a:pt x="276225" y="192881"/>
                  </a:lnTo>
                  <a:lnTo>
                    <a:pt x="226219" y="135731"/>
                  </a:lnTo>
                  <a:lnTo>
                    <a:pt x="173832" y="83343"/>
                  </a:lnTo>
                  <a:lnTo>
                    <a:pt x="114300" y="26193"/>
                  </a:lnTo>
                  <a:lnTo>
                    <a:pt x="76200" y="0"/>
                  </a:lnTo>
                  <a:lnTo>
                    <a:pt x="0" y="116681"/>
                  </a:lnTo>
                  <a:lnTo>
                    <a:pt x="16669" y="133350"/>
                  </a:lnTo>
                  <a:lnTo>
                    <a:pt x="47625" y="154781"/>
                  </a:lnTo>
                  <a:lnTo>
                    <a:pt x="100013" y="216693"/>
                  </a:lnTo>
                  <a:lnTo>
                    <a:pt x="152400" y="283368"/>
                  </a:lnTo>
                  <a:lnTo>
                    <a:pt x="197644" y="345281"/>
                  </a:lnTo>
                  <a:lnTo>
                    <a:pt x="238125" y="411956"/>
                  </a:lnTo>
                  <a:lnTo>
                    <a:pt x="257175" y="457200"/>
                  </a:lnTo>
                  <a:lnTo>
                    <a:pt x="278607" y="511968"/>
                  </a:lnTo>
                  <a:lnTo>
                    <a:pt x="292894" y="561975"/>
                  </a:lnTo>
                  <a:lnTo>
                    <a:pt x="304800" y="621506"/>
                  </a:lnTo>
                  <a:lnTo>
                    <a:pt x="311944" y="697706"/>
                  </a:lnTo>
                  <a:cubicBezTo>
                    <a:pt x="312738" y="727868"/>
                    <a:pt x="313531" y="758031"/>
                    <a:pt x="314325" y="788193"/>
                  </a:cubicBezTo>
                  <a:lnTo>
                    <a:pt x="559594" y="950118"/>
                  </a:lnTo>
                  <a:lnTo>
                    <a:pt x="561975" y="900112"/>
                  </a:lnTo>
                  <a:lnTo>
                    <a:pt x="561975" y="847725"/>
                  </a:lnTo>
                  <a:lnTo>
                    <a:pt x="557213" y="783431"/>
                  </a:lnTo>
                  <a:lnTo>
                    <a:pt x="547688" y="704850"/>
                  </a:lnTo>
                  <a:lnTo>
                    <a:pt x="531019" y="626268"/>
                  </a:lnTo>
                  <a:lnTo>
                    <a:pt x="511969" y="559593"/>
                  </a:lnTo>
                  <a:lnTo>
                    <a:pt x="488157" y="504825"/>
                  </a:lnTo>
                  <a:lnTo>
                    <a:pt x="44291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51B6568-B683-456D-8BF0-8FC1C6AC24E9}"/>
                </a:ext>
              </a:extLst>
            </p:cNvPr>
            <p:cNvSpPr/>
            <p:nvPr/>
          </p:nvSpPr>
          <p:spPr>
            <a:xfrm>
              <a:off x="3465513" y="3592513"/>
              <a:ext cx="496887" cy="752475"/>
            </a:xfrm>
            <a:custGeom>
              <a:avLst/>
              <a:gdLst>
                <a:gd name="connsiteX0" fmla="*/ 247650 w 497681"/>
                <a:gd name="connsiteY0" fmla="*/ 178594 h 752475"/>
                <a:gd name="connsiteX1" fmla="*/ 250031 w 497681"/>
                <a:gd name="connsiteY1" fmla="*/ 126207 h 752475"/>
                <a:gd name="connsiteX2" fmla="*/ 252412 w 497681"/>
                <a:gd name="connsiteY2" fmla="*/ 76200 h 752475"/>
                <a:gd name="connsiteX3" fmla="*/ 252412 w 497681"/>
                <a:gd name="connsiteY3" fmla="*/ 52388 h 752475"/>
                <a:gd name="connsiteX4" fmla="*/ 252412 w 497681"/>
                <a:gd name="connsiteY4" fmla="*/ 0 h 752475"/>
                <a:gd name="connsiteX5" fmla="*/ 497681 w 497681"/>
                <a:gd name="connsiteY5" fmla="*/ 142875 h 752475"/>
                <a:gd name="connsiteX6" fmla="*/ 497681 w 497681"/>
                <a:gd name="connsiteY6" fmla="*/ 235744 h 752475"/>
                <a:gd name="connsiteX7" fmla="*/ 490537 w 497681"/>
                <a:gd name="connsiteY7" fmla="*/ 290513 h 752475"/>
                <a:gd name="connsiteX8" fmla="*/ 478631 w 497681"/>
                <a:gd name="connsiteY8" fmla="*/ 345282 h 752475"/>
                <a:gd name="connsiteX9" fmla="*/ 457200 w 497681"/>
                <a:gd name="connsiteY9" fmla="*/ 409575 h 752475"/>
                <a:gd name="connsiteX10" fmla="*/ 431006 w 497681"/>
                <a:gd name="connsiteY10" fmla="*/ 469107 h 752475"/>
                <a:gd name="connsiteX11" fmla="*/ 402431 w 497681"/>
                <a:gd name="connsiteY11" fmla="*/ 523875 h 752475"/>
                <a:gd name="connsiteX12" fmla="*/ 371475 w 497681"/>
                <a:gd name="connsiteY12" fmla="*/ 566738 h 752475"/>
                <a:gd name="connsiteX13" fmla="*/ 330994 w 497681"/>
                <a:gd name="connsiteY13" fmla="*/ 611982 h 752475"/>
                <a:gd name="connsiteX14" fmla="*/ 283369 w 497681"/>
                <a:gd name="connsiteY14" fmla="*/ 652463 h 752475"/>
                <a:gd name="connsiteX15" fmla="*/ 223837 w 497681"/>
                <a:gd name="connsiteY15" fmla="*/ 690563 h 752475"/>
                <a:gd name="connsiteX16" fmla="*/ 180975 w 497681"/>
                <a:gd name="connsiteY16" fmla="*/ 709613 h 752475"/>
                <a:gd name="connsiteX17" fmla="*/ 133350 w 497681"/>
                <a:gd name="connsiteY17" fmla="*/ 726282 h 752475"/>
                <a:gd name="connsiteX18" fmla="*/ 73819 w 497681"/>
                <a:gd name="connsiteY18" fmla="*/ 742950 h 752475"/>
                <a:gd name="connsiteX19" fmla="*/ 21431 w 497681"/>
                <a:gd name="connsiteY19" fmla="*/ 752475 h 752475"/>
                <a:gd name="connsiteX20" fmla="*/ 0 w 497681"/>
                <a:gd name="connsiteY20" fmla="*/ 750094 h 752475"/>
                <a:gd name="connsiteX21" fmla="*/ 123825 w 497681"/>
                <a:gd name="connsiteY21" fmla="*/ 423863 h 752475"/>
                <a:gd name="connsiteX22" fmla="*/ 150019 w 497681"/>
                <a:gd name="connsiteY22" fmla="*/ 409575 h 752475"/>
                <a:gd name="connsiteX23" fmla="*/ 178594 w 497681"/>
                <a:gd name="connsiteY23" fmla="*/ 388144 h 752475"/>
                <a:gd name="connsiteX24" fmla="*/ 200025 w 497681"/>
                <a:gd name="connsiteY24" fmla="*/ 361950 h 752475"/>
                <a:gd name="connsiteX25" fmla="*/ 209550 w 497681"/>
                <a:gd name="connsiteY25" fmla="*/ 342900 h 752475"/>
                <a:gd name="connsiteX26" fmla="*/ 219075 w 497681"/>
                <a:gd name="connsiteY26" fmla="*/ 319088 h 752475"/>
                <a:gd name="connsiteX27" fmla="*/ 230981 w 497681"/>
                <a:gd name="connsiteY27" fmla="*/ 278607 h 752475"/>
                <a:gd name="connsiteX28" fmla="*/ 247650 w 497681"/>
                <a:gd name="connsiteY28" fmla="*/ 17859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7681" h="752475">
                  <a:moveTo>
                    <a:pt x="247650" y="178594"/>
                  </a:moveTo>
                  <a:lnTo>
                    <a:pt x="250031" y="126207"/>
                  </a:lnTo>
                  <a:lnTo>
                    <a:pt x="252412" y="76200"/>
                  </a:lnTo>
                  <a:lnTo>
                    <a:pt x="252412" y="52388"/>
                  </a:lnTo>
                  <a:lnTo>
                    <a:pt x="252412" y="0"/>
                  </a:lnTo>
                  <a:lnTo>
                    <a:pt x="497681" y="142875"/>
                  </a:lnTo>
                  <a:lnTo>
                    <a:pt x="497681" y="235744"/>
                  </a:lnTo>
                  <a:lnTo>
                    <a:pt x="490537" y="290513"/>
                  </a:lnTo>
                  <a:lnTo>
                    <a:pt x="478631" y="345282"/>
                  </a:lnTo>
                  <a:lnTo>
                    <a:pt x="457200" y="409575"/>
                  </a:lnTo>
                  <a:lnTo>
                    <a:pt x="431006" y="469107"/>
                  </a:lnTo>
                  <a:lnTo>
                    <a:pt x="402431" y="523875"/>
                  </a:lnTo>
                  <a:lnTo>
                    <a:pt x="371475" y="566738"/>
                  </a:lnTo>
                  <a:lnTo>
                    <a:pt x="330994" y="611982"/>
                  </a:lnTo>
                  <a:lnTo>
                    <a:pt x="283369" y="652463"/>
                  </a:lnTo>
                  <a:lnTo>
                    <a:pt x="223837" y="690563"/>
                  </a:lnTo>
                  <a:lnTo>
                    <a:pt x="180975" y="709613"/>
                  </a:lnTo>
                  <a:lnTo>
                    <a:pt x="133350" y="726282"/>
                  </a:lnTo>
                  <a:lnTo>
                    <a:pt x="73819" y="742950"/>
                  </a:lnTo>
                  <a:lnTo>
                    <a:pt x="21431" y="752475"/>
                  </a:lnTo>
                  <a:lnTo>
                    <a:pt x="0" y="750094"/>
                  </a:lnTo>
                  <a:lnTo>
                    <a:pt x="123825" y="423863"/>
                  </a:lnTo>
                  <a:lnTo>
                    <a:pt x="150019" y="409575"/>
                  </a:lnTo>
                  <a:lnTo>
                    <a:pt x="178594" y="388144"/>
                  </a:lnTo>
                  <a:lnTo>
                    <a:pt x="200025" y="361950"/>
                  </a:lnTo>
                  <a:lnTo>
                    <a:pt x="209550" y="342900"/>
                  </a:lnTo>
                  <a:lnTo>
                    <a:pt x="219075" y="319088"/>
                  </a:lnTo>
                  <a:lnTo>
                    <a:pt x="230981" y="278607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9CB99FA-6B0D-4311-BDB7-C2CEE24F00DA}"/>
                </a:ext>
              </a:extLst>
            </p:cNvPr>
            <p:cNvSpPr/>
            <p:nvPr/>
          </p:nvSpPr>
          <p:spPr>
            <a:xfrm>
              <a:off x="3175000" y="3979863"/>
              <a:ext cx="476250" cy="363537"/>
            </a:xfrm>
            <a:custGeom>
              <a:avLst/>
              <a:gdLst>
                <a:gd name="connsiteX0" fmla="*/ 166688 w 476250"/>
                <a:gd name="connsiteY0" fmla="*/ 35719 h 364331"/>
                <a:gd name="connsiteX1" fmla="*/ 247650 w 476250"/>
                <a:gd name="connsiteY1" fmla="*/ 47625 h 364331"/>
                <a:gd name="connsiteX2" fmla="*/ 302419 w 476250"/>
                <a:gd name="connsiteY2" fmla="*/ 52387 h 364331"/>
                <a:gd name="connsiteX3" fmla="*/ 338138 w 476250"/>
                <a:gd name="connsiteY3" fmla="*/ 52387 h 364331"/>
                <a:gd name="connsiteX4" fmla="*/ 369094 w 476250"/>
                <a:gd name="connsiteY4" fmla="*/ 50006 h 364331"/>
                <a:gd name="connsiteX5" fmla="*/ 411957 w 476250"/>
                <a:gd name="connsiteY5" fmla="*/ 40481 h 364331"/>
                <a:gd name="connsiteX6" fmla="*/ 447675 w 476250"/>
                <a:gd name="connsiteY6" fmla="*/ 21431 h 364331"/>
                <a:gd name="connsiteX7" fmla="*/ 476250 w 476250"/>
                <a:gd name="connsiteY7" fmla="*/ 0 h 364331"/>
                <a:gd name="connsiteX8" fmla="*/ 369094 w 476250"/>
                <a:gd name="connsiteY8" fmla="*/ 352425 h 364331"/>
                <a:gd name="connsiteX9" fmla="*/ 326232 w 476250"/>
                <a:gd name="connsiteY9" fmla="*/ 361950 h 364331"/>
                <a:gd name="connsiteX10" fmla="*/ 290513 w 476250"/>
                <a:gd name="connsiteY10" fmla="*/ 364331 h 364331"/>
                <a:gd name="connsiteX11" fmla="*/ 269082 w 476250"/>
                <a:gd name="connsiteY11" fmla="*/ 354806 h 364331"/>
                <a:gd name="connsiteX12" fmla="*/ 252413 w 476250"/>
                <a:gd name="connsiteY12" fmla="*/ 338137 h 364331"/>
                <a:gd name="connsiteX13" fmla="*/ 233363 w 476250"/>
                <a:gd name="connsiteY13" fmla="*/ 307181 h 364331"/>
                <a:gd name="connsiteX14" fmla="*/ 207169 w 476250"/>
                <a:gd name="connsiteY14" fmla="*/ 259556 h 364331"/>
                <a:gd name="connsiteX15" fmla="*/ 185738 w 476250"/>
                <a:gd name="connsiteY15" fmla="*/ 207169 h 364331"/>
                <a:gd name="connsiteX16" fmla="*/ 173832 w 476250"/>
                <a:gd name="connsiteY16" fmla="*/ 190500 h 364331"/>
                <a:gd name="connsiteX17" fmla="*/ 152400 w 476250"/>
                <a:gd name="connsiteY17" fmla="*/ 169069 h 364331"/>
                <a:gd name="connsiteX18" fmla="*/ 126207 w 476250"/>
                <a:gd name="connsiteY18" fmla="*/ 145256 h 364331"/>
                <a:gd name="connsiteX19" fmla="*/ 92869 w 476250"/>
                <a:gd name="connsiteY19" fmla="*/ 119062 h 364331"/>
                <a:gd name="connsiteX20" fmla="*/ 61913 w 476250"/>
                <a:gd name="connsiteY20" fmla="*/ 97631 h 364331"/>
                <a:gd name="connsiteX21" fmla="*/ 30957 w 476250"/>
                <a:gd name="connsiteY21" fmla="*/ 80962 h 364331"/>
                <a:gd name="connsiteX22" fmla="*/ 19050 w 476250"/>
                <a:gd name="connsiteY22" fmla="*/ 69056 h 364331"/>
                <a:gd name="connsiteX23" fmla="*/ 4763 w 476250"/>
                <a:gd name="connsiteY23" fmla="*/ 50006 h 364331"/>
                <a:gd name="connsiteX24" fmla="*/ 0 w 476250"/>
                <a:gd name="connsiteY24" fmla="*/ 28575 h 364331"/>
                <a:gd name="connsiteX25" fmla="*/ 4763 w 476250"/>
                <a:gd name="connsiteY25" fmla="*/ 16669 h 364331"/>
                <a:gd name="connsiteX26" fmla="*/ 21432 w 476250"/>
                <a:gd name="connsiteY26" fmla="*/ 9525 h 364331"/>
                <a:gd name="connsiteX27" fmla="*/ 50007 w 476250"/>
                <a:gd name="connsiteY27" fmla="*/ 9525 h 364331"/>
                <a:gd name="connsiteX28" fmla="*/ 166688 w 476250"/>
                <a:gd name="connsiteY28" fmla="*/ 357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6250" h="364331">
                  <a:moveTo>
                    <a:pt x="166688" y="35719"/>
                  </a:moveTo>
                  <a:lnTo>
                    <a:pt x="247650" y="47625"/>
                  </a:lnTo>
                  <a:lnTo>
                    <a:pt x="302419" y="52387"/>
                  </a:lnTo>
                  <a:lnTo>
                    <a:pt x="338138" y="52387"/>
                  </a:lnTo>
                  <a:lnTo>
                    <a:pt x="369094" y="50006"/>
                  </a:lnTo>
                  <a:lnTo>
                    <a:pt x="411957" y="40481"/>
                  </a:lnTo>
                  <a:lnTo>
                    <a:pt x="447675" y="21431"/>
                  </a:lnTo>
                  <a:lnTo>
                    <a:pt x="476250" y="0"/>
                  </a:lnTo>
                  <a:lnTo>
                    <a:pt x="369094" y="352425"/>
                  </a:lnTo>
                  <a:lnTo>
                    <a:pt x="326232" y="361950"/>
                  </a:lnTo>
                  <a:lnTo>
                    <a:pt x="290513" y="364331"/>
                  </a:lnTo>
                  <a:lnTo>
                    <a:pt x="269082" y="354806"/>
                  </a:lnTo>
                  <a:lnTo>
                    <a:pt x="252413" y="338137"/>
                  </a:lnTo>
                  <a:lnTo>
                    <a:pt x="233363" y="307181"/>
                  </a:lnTo>
                  <a:lnTo>
                    <a:pt x="207169" y="259556"/>
                  </a:lnTo>
                  <a:lnTo>
                    <a:pt x="185738" y="207169"/>
                  </a:lnTo>
                  <a:lnTo>
                    <a:pt x="173832" y="190500"/>
                  </a:lnTo>
                  <a:lnTo>
                    <a:pt x="152400" y="169069"/>
                  </a:lnTo>
                  <a:lnTo>
                    <a:pt x="126207" y="145256"/>
                  </a:lnTo>
                  <a:lnTo>
                    <a:pt x="92869" y="119062"/>
                  </a:lnTo>
                  <a:lnTo>
                    <a:pt x="61913" y="97631"/>
                  </a:lnTo>
                  <a:lnTo>
                    <a:pt x="30957" y="80962"/>
                  </a:lnTo>
                  <a:lnTo>
                    <a:pt x="19050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4763" y="16669"/>
                  </a:lnTo>
                  <a:lnTo>
                    <a:pt x="21432" y="9525"/>
                  </a:lnTo>
                  <a:lnTo>
                    <a:pt x="50007" y="9525"/>
                  </a:lnTo>
                  <a:lnTo>
                    <a:pt x="16668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A180FAAA-78FE-4BEE-9F66-5308B3BBBF9F}"/>
                </a:ext>
              </a:extLst>
            </p:cNvPr>
            <p:cNvSpPr/>
            <p:nvPr/>
          </p:nvSpPr>
          <p:spPr>
            <a:xfrm rot="16200000">
              <a:off x="962025" y="3630613"/>
              <a:ext cx="3970337" cy="382588"/>
            </a:xfrm>
            <a:custGeom>
              <a:avLst/>
              <a:gdLst>
                <a:gd name="connsiteX0" fmla="*/ 2137986 w 3970075"/>
                <a:gd name="connsiteY0" fmla="*/ 148015 h 381549"/>
                <a:gd name="connsiteX1" fmla="*/ 1759727 w 3970075"/>
                <a:gd name="connsiteY1" fmla="*/ 134858 h 381549"/>
                <a:gd name="connsiteX2" fmla="*/ 1440673 w 3970075"/>
                <a:gd name="connsiteY2" fmla="*/ 118412 h 381549"/>
                <a:gd name="connsiteX3" fmla="*/ 1200561 w 3970075"/>
                <a:gd name="connsiteY3" fmla="*/ 105255 h 381549"/>
                <a:gd name="connsiteX4" fmla="*/ 1003209 w 3970075"/>
                <a:gd name="connsiteY4" fmla="*/ 88809 h 381549"/>
                <a:gd name="connsiteX5" fmla="*/ 759807 w 3970075"/>
                <a:gd name="connsiteY5" fmla="*/ 69074 h 381549"/>
                <a:gd name="connsiteX6" fmla="*/ 549298 w 3970075"/>
                <a:gd name="connsiteY6" fmla="*/ 46049 h 381549"/>
                <a:gd name="connsiteX7" fmla="*/ 430886 w 3970075"/>
                <a:gd name="connsiteY7" fmla="*/ 46049 h 381549"/>
                <a:gd name="connsiteX8" fmla="*/ 282872 w 3970075"/>
                <a:gd name="connsiteY8" fmla="*/ 46049 h 381549"/>
                <a:gd name="connsiteX9" fmla="*/ 207220 w 3970075"/>
                <a:gd name="connsiteY9" fmla="*/ 59206 h 381549"/>
                <a:gd name="connsiteX10" fmla="*/ 144725 w 3970075"/>
                <a:gd name="connsiteY10" fmla="*/ 75652 h 381549"/>
                <a:gd name="connsiteX11" fmla="*/ 75652 w 3970075"/>
                <a:gd name="connsiteY11" fmla="*/ 98677 h 381549"/>
                <a:gd name="connsiteX12" fmla="*/ 42760 w 3970075"/>
                <a:gd name="connsiteY12" fmla="*/ 115123 h 381549"/>
                <a:gd name="connsiteX13" fmla="*/ 16446 w 3970075"/>
                <a:gd name="connsiteY13" fmla="*/ 138147 h 381549"/>
                <a:gd name="connsiteX14" fmla="*/ 0 w 3970075"/>
                <a:gd name="connsiteY14" fmla="*/ 161172 h 381549"/>
                <a:gd name="connsiteX15" fmla="*/ 0 w 3970075"/>
                <a:gd name="connsiteY15" fmla="*/ 187485 h 381549"/>
                <a:gd name="connsiteX16" fmla="*/ 3289 w 3970075"/>
                <a:gd name="connsiteY16" fmla="*/ 217088 h 381549"/>
                <a:gd name="connsiteX17" fmla="*/ 36181 w 3970075"/>
                <a:gd name="connsiteY17" fmla="*/ 256559 h 381549"/>
                <a:gd name="connsiteX18" fmla="*/ 65784 w 3970075"/>
                <a:gd name="connsiteY18" fmla="*/ 282872 h 381549"/>
                <a:gd name="connsiteX19" fmla="*/ 108544 w 3970075"/>
                <a:gd name="connsiteY19" fmla="*/ 305897 h 381549"/>
                <a:gd name="connsiteX20" fmla="*/ 138147 w 3970075"/>
                <a:gd name="connsiteY20" fmla="*/ 312475 h 381549"/>
                <a:gd name="connsiteX21" fmla="*/ 282872 w 3970075"/>
                <a:gd name="connsiteY21" fmla="*/ 319054 h 381549"/>
                <a:gd name="connsiteX22" fmla="*/ 624950 w 3970075"/>
                <a:gd name="connsiteY22" fmla="*/ 325632 h 381549"/>
                <a:gd name="connsiteX23" fmla="*/ 1092017 w 3970075"/>
                <a:gd name="connsiteY23" fmla="*/ 335500 h 381549"/>
                <a:gd name="connsiteX24" fmla="*/ 1397914 w 3970075"/>
                <a:gd name="connsiteY24" fmla="*/ 342078 h 381549"/>
                <a:gd name="connsiteX25" fmla="*/ 1858403 w 3970075"/>
                <a:gd name="connsiteY25" fmla="*/ 351946 h 381549"/>
                <a:gd name="connsiteX26" fmla="*/ 2230083 w 3970075"/>
                <a:gd name="connsiteY26" fmla="*/ 358524 h 381549"/>
                <a:gd name="connsiteX27" fmla="*/ 2555715 w 3970075"/>
                <a:gd name="connsiteY27" fmla="*/ 365103 h 381549"/>
                <a:gd name="connsiteX28" fmla="*/ 2924106 w 3970075"/>
                <a:gd name="connsiteY28" fmla="*/ 371681 h 381549"/>
                <a:gd name="connsiteX29" fmla="*/ 3203689 w 3970075"/>
                <a:gd name="connsiteY29" fmla="*/ 371681 h 381549"/>
                <a:gd name="connsiteX30" fmla="*/ 3608262 w 3970075"/>
                <a:gd name="connsiteY30" fmla="*/ 381549 h 381549"/>
                <a:gd name="connsiteX31" fmla="*/ 3687203 w 3970075"/>
                <a:gd name="connsiteY31" fmla="*/ 378259 h 381549"/>
                <a:gd name="connsiteX32" fmla="*/ 3841796 w 3970075"/>
                <a:gd name="connsiteY32" fmla="*/ 328921 h 381549"/>
                <a:gd name="connsiteX33" fmla="*/ 3868109 w 3970075"/>
                <a:gd name="connsiteY33" fmla="*/ 273005 h 381549"/>
                <a:gd name="connsiteX34" fmla="*/ 3907580 w 3970075"/>
                <a:gd name="connsiteY34" fmla="*/ 190775 h 381549"/>
                <a:gd name="connsiteX35" fmla="*/ 3950340 w 3970075"/>
                <a:gd name="connsiteY35" fmla="*/ 85520 h 381549"/>
                <a:gd name="connsiteX36" fmla="*/ 3970075 w 3970075"/>
                <a:gd name="connsiteY36" fmla="*/ 32893 h 381549"/>
                <a:gd name="connsiteX37" fmla="*/ 3970075 w 3970075"/>
                <a:gd name="connsiteY37" fmla="*/ 16446 h 381549"/>
                <a:gd name="connsiteX38" fmla="*/ 3963496 w 3970075"/>
                <a:gd name="connsiteY38" fmla="*/ 6579 h 381549"/>
                <a:gd name="connsiteX39" fmla="*/ 3947050 w 3970075"/>
                <a:gd name="connsiteY39" fmla="*/ 0 h 381549"/>
                <a:gd name="connsiteX40" fmla="*/ 3930604 w 3970075"/>
                <a:gd name="connsiteY40" fmla="*/ 9868 h 381549"/>
                <a:gd name="connsiteX41" fmla="*/ 3874688 w 3970075"/>
                <a:gd name="connsiteY41" fmla="*/ 62495 h 381549"/>
                <a:gd name="connsiteX42" fmla="*/ 3808904 w 3970075"/>
                <a:gd name="connsiteY42" fmla="*/ 108544 h 381549"/>
                <a:gd name="connsiteX43" fmla="*/ 3756276 w 3970075"/>
                <a:gd name="connsiteY43" fmla="*/ 134858 h 381549"/>
                <a:gd name="connsiteX44" fmla="*/ 3706938 w 3970075"/>
                <a:gd name="connsiteY44" fmla="*/ 151304 h 381549"/>
                <a:gd name="connsiteX45" fmla="*/ 3644443 w 3970075"/>
                <a:gd name="connsiteY45" fmla="*/ 161172 h 381549"/>
                <a:gd name="connsiteX46" fmla="*/ 3522742 w 3970075"/>
                <a:gd name="connsiteY46" fmla="*/ 161172 h 381549"/>
                <a:gd name="connsiteX47" fmla="*/ 3210268 w 3970075"/>
                <a:gd name="connsiteY47" fmla="*/ 161172 h 381549"/>
                <a:gd name="connsiteX48" fmla="*/ 2651102 w 3970075"/>
                <a:gd name="connsiteY48" fmla="*/ 157882 h 381549"/>
                <a:gd name="connsiteX49" fmla="*/ 2137986 w 3970075"/>
                <a:gd name="connsiteY49" fmla="*/ 148015 h 38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70075" h="381549">
                  <a:moveTo>
                    <a:pt x="2137986" y="148015"/>
                  </a:moveTo>
                  <a:lnTo>
                    <a:pt x="1759727" y="134858"/>
                  </a:lnTo>
                  <a:lnTo>
                    <a:pt x="1440673" y="118412"/>
                  </a:lnTo>
                  <a:lnTo>
                    <a:pt x="1200561" y="105255"/>
                  </a:lnTo>
                  <a:lnTo>
                    <a:pt x="1003209" y="88809"/>
                  </a:lnTo>
                  <a:lnTo>
                    <a:pt x="759807" y="69074"/>
                  </a:lnTo>
                  <a:lnTo>
                    <a:pt x="549298" y="46049"/>
                  </a:lnTo>
                  <a:lnTo>
                    <a:pt x="430886" y="46049"/>
                  </a:lnTo>
                  <a:lnTo>
                    <a:pt x="282872" y="46049"/>
                  </a:lnTo>
                  <a:lnTo>
                    <a:pt x="207220" y="59206"/>
                  </a:lnTo>
                  <a:lnTo>
                    <a:pt x="144725" y="75652"/>
                  </a:lnTo>
                  <a:lnTo>
                    <a:pt x="75652" y="98677"/>
                  </a:lnTo>
                  <a:lnTo>
                    <a:pt x="42760" y="115123"/>
                  </a:lnTo>
                  <a:lnTo>
                    <a:pt x="16446" y="138147"/>
                  </a:lnTo>
                  <a:lnTo>
                    <a:pt x="0" y="161172"/>
                  </a:lnTo>
                  <a:lnTo>
                    <a:pt x="0" y="187485"/>
                  </a:lnTo>
                  <a:lnTo>
                    <a:pt x="3289" y="217088"/>
                  </a:lnTo>
                  <a:lnTo>
                    <a:pt x="36181" y="256559"/>
                  </a:lnTo>
                  <a:lnTo>
                    <a:pt x="65784" y="282872"/>
                  </a:lnTo>
                  <a:lnTo>
                    <a:pt x="108544" y="305897"/>
                  </a:lnTo>
                  <a:lnTo>
                    <a:pt x="138147" y="312475"/>
                  </a:lnTo>
                  <a:lnTo>
                    <a:pt x="282872" y="319054"/>
                  </a:lnTo>
                  <a:lnTo>
                    <a:pt x="624950" y="325632"/>
                  </a:lnTo>
                  <a:lnTo>
                    <a:pt x="1092017" y="335500"/>
                  </a:lnTo>
                  <a:lnTo>
                    <a:pt x="1397914" y="342078"/>
                  </a:lnTo>
                  <a:lnTo>
                    <a:pt x="1858403" y="351946"/>
                  </a:lnTo>
                  <a:lnTo>
                    <a:pt x="2230083" y="358524"/>
                  </a:lnTo>
                  <a:lnTo>
                    <a:pt x="2555715" y="365103"/>
                  </a:lnTo>
                  <a:lnTo>
                    <a:pt x="2924106" y="371681"/>
                  </a:lnTo>
                  <a:lnTo>
                    <a:pt x="3203689" y="371681"/>
                  </a:lnTo>
                  <a:lnTo>
                    <a:pt x="3608262" y="381549"/>
                  </a:lnTo>
                  <a:lnTo>
                    <a:pt x="3687203" y="378259"/>
                  </a:lnTo>
                  <a:lnTo>
                    <a:pt x="3841796" y="328921"/>
                  </a:lnTo>
                  <a:lnTo>
                    <a:pt x="3868109" y="273005"/>
                  </a:lnTo>
                  <a:lnTo>
                    <a:pt x="3907580" y="190775"/>
                  </a:lnTo>
                  <a:lnTo>
                    <a:pt x="3950340" y="85520"/>
                  </a:lnTo>
                  <a:lnTo>
                    <a:pt x="3970075" y="32893"/>
                  </a:lnTo>
                  <a:lnTo>
                    <a:pt x="3970075" y="16446"/>
                  </a:lnTo>
                  <a:lnTo>
                    <a:pt x="3963496" y="6579"/>
                  </a:lnTo>
                  <a:lnTo>
                    <a:pt x="3947050" y="0"/>
                  </a:lnTo>
                  <a:lnTo>
                    <a:pt x="3930604" y="9868"/>
                  </a:lnTo>
                  <a:lnTo>
                    <a:pt x="3874688" y="62495"/>
                  </a:lnTo>
                  <a:lnTo>
                    <a:pt x="3808904" y="108544"/>
                  </a:lnTo>
                  <a:lnTo>
                    <a:pt x="3756276" y="134858"/>
                  </a:lnTo>
                  <a:lnTo>
                    <a:pt x="3706938" y="151304"/>
                  </a:lnTo>
                  <a:lnTo>
                    <a:pt x="3644443" y="161172"/>
                  </a:lnTo>
                  <a:lnTo>
                    <a:pt x="3522742" y="161172"/>
                  </a:lnTo>
                  <a:lnTo>
                    <a:pt x="3210268" y="161172"/>
                  </a:lnTo>
                  <a:lnTo>
                    <a:pt x="2651102" y="157882"/>
                  </a:lnTo>
                  <a:lnTo>
                    <a:pt x="2137986" y="1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311ECBB-F6CB-466A-83E9-B4AF94A3323D}"/>
                </a:ext>
              </a:extLst>
            </p:cNvPr>
            <p:cNvSpPr/>
            <p:nvPr/>
          </p:nvSpPr>
          <p:spPr>
            <a:xfrm>
              <a:off x="5118100" y="1443038"/>
              <a:ext cx="561975" cy="657225"/>
            </a:xfrm>
            <a:custGeom>
              <a:avLst/>
              <a:gdLst>
                <a:gd name="connsiteX0" fmla="*/ 207169 w 561975"/>
                <a:gd name="connsiteY0" fmla="*/ 414337 h 657225"/>
                <a:gd name="connsiteX1" fmla="*/ 209550 w 561975"/>
                <a:gd name="connsiteY1" fmla="*/ 657225 h 657225"/>
                <a:gd name="connsiteX2" fmla="*/ 476250 w 561975"/>
                <a:gd name="connsiteY2" fmla="*/ 607218 h 657225"/>
                <a:gd name="connsiteX3" fmla="*/ 473869 w 561975"/>
                <a:gd name="connsiteY3" fmla="*/ 404812 h 657225"/>
                <a:gd name="connsiteX4" fmla="*/ 476250 w 561975"/>
                <a:gd name="connsiteY4" fmla="*/ 302418 h 657225"/>
                <a:gd name="connsiteX5" fmla="*/ 478632 w 561975"/>
                <a:gd name="connsiteY5" fmla="*/ 280987 h 657225"/>
                <a:gd name="connsiteX6" fmla="*/ 485775 w 561975"/>
                <a:gd name="connsiteY6" fmla="*/ 252412 h 657225"/>
                <a:gd name="connsiteX7" fmla="*/ 495300 w 561975"/>
                <a:gd name="connsiteY7" fmla="*/ 230981 h 657225"/>
                <a:gd name="connsiteX8" fmla="*/ 516732 w 561975"/>
                <a:gd name="connsiteY8" fmla="*/ 204787 h 657225"/>
                <a:gd name="connsiteX9" fmla="*/ 535782 w 561975"/>
                <a:gd name="connsiteY9" fmla="*/ 180975 h 657225"/>
                <a:gd name="connsiteX10" fmla="*/ 554832 w 561975"/>
                <a:gd name="connsiteY10" fmla="*/ 159543 h 657225"/>
                <a:gd name="connsiteX11" fmla="*/ 559594 w 561975"/>
                <a:gd name="connsiteY11" fmla="*/ 142875 h 657225"/>
                <a:gd name="connsiteX12" fmla="*/ 561975 w 561975"/>
                <a:gd name="connsiteY12" fmla="*/ 128587 h 657225"/>
                <a:gd name="connsiteX13" fmla="*/ 559594 w 561975"/>
                <a:gd name="connsiteY13" fmla="*/ 116681 h 657225"/>
                <a:gd name="connsiteX14" fmla="*/ 550069 w 561975"/>
                <a:gd name="connsiteY14" fmla="*/ 102393 h 657225"/>
                <a:gd name="connsiteX15" fmla="*/ 528638 w 561975"/>
                <a:gd name="connsiteY15" fmla="*/ 80962 h 657225"/>
                <a:gd name="connsiteX16" fmla="*/ 504825 w 561975"/>
                <a:gd name="connsiteY16" fmla="*/ 69056 h 657225"/>
                <a:gd name="connsiteX17" fmla="*/ 433388 w 561975"/>
                <a:gd name="connsiteY17" fmla="*/ 50006 h 657225"/>
                <a:gd name="connsiteX18" fmla="*/ 307182 w 561975"/>
                <a:gd name="connsiteY18" fmla="*/ 26193 h 657225"/>
                <a:gd name="connsiteX19" fmla="*/ 145257 w 561975"/>
                <a:gd name="connsiteY19" fmla="*/ 7143 h 657225"/>
                <a:gd name="connsiteX20" fmla="*/ 54769 w 561975"/>
                <a:gd name="connsiteY20" fmla="*/ 0 h 657225"/>
                <a:gd name="connsiteX21" fmla="*/ 28575 w 561975"/>
                <a:gd name="connsiteY21" fmla="*/ 2381 h 657225"/>
                <a:gd name="connsiteX22" fmla="*/ 11907 w 561975"/>
                <a:gd name="connsiteY22" fmla="*/ 4762 h 657225"/>
                <a:gd name="connsiteX23" fmla="*/ 7144 w 561975"/>
                <a:gd name="connsiteY23" fmla="*/ 7143 h 657225"/>
                <a:gd name="connsiteX24" fmla="*/ 2382 w 561975"/>
                <a:gd name="connsiteY24" fmla="*/ 9525 h 657225"/>
                <a:gd name="connsiteX25" fmla="*/ 0 w 561975"/>
                <a:gd name="connsiteY25" fmla="*/ 26193 h 657225"/>
                <a:gd name="connsiteX26" fmla="*/ 7144 w 561975"/>
                <a:gd name="connsiteY26" fmla="*/ 42862 h 657225"/>
                <a:gd name="connsiteX27" fmla="*/ 26194 w 561975"/>
                <a:gd name="connsiteY27" fmla="*/ 61912 h 657225"/>
                <a:gd name="connsiteX28" fmla="*/ 66675 w 561975"/>
                <a:gd name="connsiteY28" fmla="*/ 85725 h 657225"/>
                <a:gd name="connsiteX29" fmla="*/ 107157 w 561975"/>
                <a:gd name="connsiteY29" fmla="*/ 114300 h 657225"/>
                <a:gd name="connsiteX30" fmla="*/ 135732 w 561975"/>
                <a:gd name="connsiteY30" fmla="*/ 135731 h 657225"/>
                <a:gd name="connsiteX31" fmla="*/ 159544 w 561975"/>
                <a:gd name="connsiteY31" fmla="*/ 161925 h 657225"/>
                <a:gd name="connsiteX32" fmla="*/ 180975 w 561975"/>
                <a:gd name="connsiteY32" fmla="*/ 195262 h 657225"/>
                <a:gd name="connsiteX33" fmla="*/ 197644 w 561975"/>
                <a:gd name="connsiteY33" fmla="*/ 233362 h 657225"/>
                <a:gd name="connsiteX34" fmla="*/ 204788 w 561975"/>
                <a:gd name="connsiteY34" fmla="*/ 276225 h 657225"/>
                <a:gd name="connsiteX35" fmla="*/ 207169 w 561975"/>
                <a:gd name="connsiteY35" fmla="*/ 4143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1975" h="657225">
                  <a:moveTo>
                    <a:pt x="207169" y="414337"/>
                  </a:moveTo>
                  <a:cubicBezTo>
                    <a:pt x="207963" y="495300"/>
                    <a:pt x="208756" y="576262"/>
                    <a:pt x="209550" y="657225"/>
                  </a:cubicBezTo>
                  <a:lnTo>
                    <a:pt x="476250" y="607218"/>
                  </a:lnTo>
                  <a:cubicBezTo>
                    <a:pt x="475456" y="539749"/>
                    <a:pt x="474663" y="472281"/>
                    <a:pt x="473869" y="404812"/>
                  </a:cubicBezTo>
                  <a:cubicBezTo>
                    <a:pt x="474663" y="370681"/>
                    <a:pt x="475456" y="336549"/>
                    <a:pt x="476250" y="302418"/>
                  </a:cubicBezTo>
                  <a:lnTo>
                    <a:pt x="478632" y="280987"/>
                  </a:lnTo>
                  <a:lnTo>
                    <a:pt x="485775" y="252412"/>
                  </a:lnTo>
                  <a:lnTo>
                    <a:pt x="495300" y="230981"/>
                  </a:lnTo>
                  <a:lnTo>
                    <a:pt x="516732" y="204787"/>
                  </a:lnTo>
                  <a:lnTo>
                    <a:pt x="535782" y="180975"/>
                  </a:lnTo>
                  <a:lnTo>
                    <a:pt x="554832" y="159543"/>
                  </a:lnTo>
                  <a:lnTo>
                    <a:pt x="559594" y="142875"/>
                  </a:lnTo>
                  <a:lnTo>
                    <a:pt x="561975" y="128587"/>
                  </a:lnTo>
                  <a:lnTo>
                    <a:pt x="559594" y="116681"/>
                  </a:lnTo>
                  <a:lnTo>
                    <a:pt x="550069" y="102393"/>
                  </a:lnTo>
                  <a:lnTo>
                    <a:pt x="528638" y="80962"/>
                  </a:lnTo>
                  <a:lnTo>
                    <a:pt x="504825" y="69056"/>
                  </a:lnTo>
                  <a:lnTo>
                    <a:pt x="433388" y="50006"/>
                  </a:lnTo>
                  <a:lnTo>
                    <a:pt x="307182" y="26193"/>
                  </a:lnTo>
                  <a:lnTo>
                    <a:pt x="145257" y="7143"/>
                  </a:lnTo>
                  <a:lnTo>
                    <a:pt x="54769" y="0"/>
                  </a:lnTo>
                  <a:lnTo>
                    <a:pt x="28575" y="2381"/>
                  </a:lnTo>
                  <a:lnTo>
                    <a:pt x="11907" y="4762"/>
                  </a:lnTo>
                  <a:lnTo>
                    <a:pt x="7144" y="7143"/>
                  </a:lnTo>
                  <a:lnTo>
                    <a:pt x="2382" y="9525"/>
                  </a:lnTo>
                  <a:lnTo>
                    <a:pt x="0" y="26193"/>
                  </a:lnTo>
                  <a:lnTo>
                    <a:pt x="7144" y="42862"/>
                  </a:lnTo>
                  <a:lnTo>
                    <a:pt x="26194" y="61912"/>
                  </a:lnTo>
                  <a:lnTo>
                    <a:pt x="66675" y="85725"/>
                  </a:lnTo>
                  <a:lnTo>
                    <a:pt x="107157" y="114300"/>
                  </a:lnTo>
                  <a:lnTo>
                    <a:pt x="135732" y="135731"/>
                  </a:lnTo>
                  <a:lnTo>
                    <a:pt x="159544" y="161925"/>
                  </a:lnTo>
                  <a:lnTo>
                    <a:pt x="180975" y="195262"/>
                  </a:lnTo>
                  <a:lnTo>
                    <a:pt x="197644" y="233362"/>
                  </a:lnTo>
                  <a:lnTo>
                    <a:pt x="204788" y="276225"/>
                  </a:lnTo>
                  <a:cubicBezTo>
                    <a:pt x="205582" y="322262"/>
                    <a:pt x="206375" y="368300"/>
                    <a:pt x="207169" y="414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CA62C200-46DF-47D2-982A-15944F082F93}"/>
                </a:ext>
              </a:extLst>
            </p:cNvPr>
            <p:cNvSpPr/>
            <p:nvPr/>
          </p:nvSpPr>
          <p:spPr>
            <a:xfrm>
              <a:off x="4360863" y="1779588"/>
              <a:ext cx="2459037" cy="508000"/>
            </a:xfrm>
            <a:custGeom>
              <a:avLst/>
              <a:gdLst>
                <a:gd name="connsiteX0" fmla="*/ 1233487 w 2459831"/>
                <a:gd name="connsiteY0" fmla="*/ 342900 h 509587"/>
                <a:gd name="connsiteX1" fmla="*/ 1062037 w 2459831"/>
                <a:gd name="connsiteY1" fmla="*/ 371475 h 509587"/>
                <a:gd name="connsiteX2" fmla="*/ 876300 w 2459831"/>
                <a:gd name="connsiteY2" fmla="*/ 404812 h 509587"/>
                <a:gd name="connsiteX3" fmla="*/ 647700 w 2459831"/>
                <a:gd name="connsiteY3" fmla="*/ 450056 h 509587"/>
                <a:gd name="connsiteX4" fmla="*/ 450056 w 2459831"/>
                <a:gd name="connsiteY4" fmla="*/ 490537 h 509587"/>
                <a:gd name="connsiteX5" fmla="*/ 392906 w 2459831"/>
                <a:gd name="connsiteY5" fmla="*/ 500062 h 509587"/>
                <a:gd name="connsiteX6" fmla="*/ 347662 w 2459831"/>
                <a:gd name="connsiteY6" fmla="*/ 509587 h 509587"/>
                <a:gd name="connsiteX7" fmla="*/ 342900 w 2459831"/>
                <a:gd name="connsiteY7" fmla="*/ 509587 h 509587"/>
                <a:gd name="connsiteX8" fmla="*/ 323850 w 2459831"/>
                <a:gd name="connsiteY8" fmla="*/ 502444 h 509587"/>
                <a:gd name="connsiteX9" fmla="*/ 273844 w 2459831"/>
                <a:gd name="connsiteY9" fmla="*/ 473869 h 509587"/>
                <a:gd name="connsiteX10" fmla="*/ 192881 w 2459831"/>
                <a:gd name="connsiteY10" fmla="*/ 421481 h 509587"/>
                <a:gd name="connsiteX11" fmla="*/ 123825 w 2459831"/>
                <a:gd name="connsiteY11" fmla="*/ 369094 h 509587"/>
                <a:gd name="connsiteX12" fmla="*/ 80962 w 2459831"/>
                <a:gd name="connsiteY12" fmla="*/ 333375 h 509587"/>
                <a:gd name="connsiteX13" fmla="*/ 50006 w 2459831"/>
                <a:gd name="connsiteY13" fmla="*/ 302419 h 509587"/>
                <a:gd name="connsiteX14" fmla="*/ 23812 w 2459831"/>
                <a:gd name="connsiteY14" fmla="*/ 273844 h 509587"/>
                <a:gd name="connsiteX15" fmla="*/ 7144 w 2459831"/>
                <a:gd name="connsiteY15" fmla="*/ 247650 h 509587"/>
                <a:gd name="connsiteX16" fmla="*/ 0 w 2459831"/>
                <a:gd name="connsiteY16" fmla="*/ 223837 h 509587"/>
                <a:gd name="connsiteX17" fmla="*/ 2381 w 2459831"/>
                <a:gd name="connsiteY17" fmla="*/ 209550 h 509587"/>
                <a:gd name="connsiteX18" fmla="*/ 16669 w 2459831"/>
                <a:gd name="connsiteY18" fmla="*/ 200025 h 509587"/>
                <a:gd name="connsiteX19" fmla="*/ 26194 w 2459831"/>
                <a:gd name="connsiteY19" fmla="*/ 200025 h 509587"/>
                <a:gd name="connsiteX20" fmla="*/ 59531 w 2459831"/>
                <a:gd name="connsiteY20" fmla="*/ 211931 h 509587"/>
                <a:gd name="connsiteX21" fmla="*/ 116681 w 2459831"/>
                <a:gd name="connsiteY21" fmla="*/ 230981 h 509587"/>
                <a:gd name="connsiteX22" fmla="*/ 176212 w 2459831"/>
                <a:gd name="connsiteY22" fmla="*/ 250031 h 509587"/>
                <a:gd name="connsiteX23" fmla="*/ 245269 w 2459831"/>
                <a:gd name="connsiteY23" fmla="*/ 266700 h 509587"/>
                <a:gd name="connsiteX24" fmla="*/ 292894 w 2459831"/>
                <a:gd name="connsiteY24" fmla="*/ 278606 h 509587"/>
                <a:gd name="connsiteX25" fmla="*/ 338137 w 2459831"/>
                <a:gd name="connsiteY25" fmla="*/ 285750 h 509587"/>
                <a:gd name="connsiteX26" fmla="*/ 385762 w 2459831"/>
                <a:gd name="connsiteY26" fmla="*/ 288131 h 509587"/>
                <a:gd name="connsiteX27" fmla="*/ 450056 w 2459831"/>
                <a:gd name="connsiteY27" fmla="*/ 288131 h 509587"/>
                <a:gd name="connsiteX28" fmla="*/ 523875 w 2459831"/>
                <a:gd name="connsiteY28" fmla="*/ 283369 h 509587"/>
                <a:gd name="connsiteX29" fmla="*/ 626269 w 2459831"/>
                <a:gd name="connsiteY29" fmla="*/ 273844 h 509587"/>
                <a:gd name="connsiteX30" fmla="*/ 771525 w 2459831"/>
                <a:gd name="connsiteY30" fmla="*/ 252412 h 509587"/>
                <a:gd name="connsiteX31" fmla="*/ 888206 w 2459831"/>
                <a:gd name="connsiteY31" fmla="*/ 235744 h 509587"/>
                <a:gd name="connsiteX32" fmla="*/ 995362 w 2459831"/>
                <a:gd name="connsiteY32" fmla="*/ 219075 h 509587"/>
                <a:gd name="connsiteX33" fmla="*/ 1219200 w 2459831"/>
                <a:gd name="connsiteY33" fmla="*/ 180975 h 509587"/>
                <a:gd name="connsiteX34" fmla="*/ 1404937 w 2459831"/>
                <a:gd name="connsiteY34" fmla="*/ 159544 h 509587"/>
                <a:gd name="connsiteX35" fmla="*/ 1647825 w 2459831"/>
                <a:gd name="connsiteY35" fmla="*/ 128587 h 509587"/>
                <a:gd name="connsiteX36" fmla="*/ 1762125 w 2459831"/>
                <a:gd name="connsiteY36" fmla="*/ 111919 h 509587"/>
                <a:gd name="connsiteX37" fmla="*/ 1831181 w 2459831"/>
                <a:gd name="connsiteY37" fmla="*/ 83344 h 509587"/>
                <a:gd name="connsiteX38" fmla="*/ 1914525 w 2459831"/>
                <a:gd name="connsiteY38" fmla="*/ 47625 h 509587"/>
                <a:gd name="connsiteX39" fmla="*/ 2012156 w 2459831"/>
                <a:gd name="connsiteY39" fmla="*/ 7144 h 509587"/>
                <a:gd name="connsiteX40" fmla="*/ 2038350 w 2459831"/>
                <a:gd name="connsiteY40" fmla="*/ 0 h 509587"/>
                <a:gd name="connsiteX41" fmla="*/ 2064544 w 2459831"/>
                <a:gd name="connsiteY41" fmla="*/ 0 h 509587"/>
                <a:gd name="connsiteX42" fmla="*/ 2155031 w 2459831"/>
                <a:gd name="connsiteY42" fmla="*/ 7144 h 509587"/>
                <a:gd name="connsiteX43" fmla="*/ 2235994 w 2459831"/>
                <a:gd name="connsiteY43" fmla="*/ 23812 h 509587"/>
                <a:gd name="connsiteX44" fmla="*/ 2297906 w 2459831"/>
                <a:gd name="connsiteY44" fmla="*/ 45244 h 509587"/>
                <a:gd name="connsiteX45" fmla="*/ 2366962 w 2459831"/>
                <a:gd name="connsiteY45" fmla="*/ 76200 h 509587"/>
                <a:gd name="connsiteX46" fmla="*/ 2405062 w 2459831"/>
                <a:gd name="connsiteY46" fmla="*/ 100012 h 509587"/>
                <a:gd name="connsiteX47" fmla="*/ 2421731 w 2459831"/>
                <a:gd name="connsiteY47" fmla="*/ 114300 h 509587"/>
                <a:gd name="connsiteX48" fmla="*/ 2438400 w 2459831"/>
                <a:gd name="connsiteY48" fmla="*/ 133350 h 509587"/>
                <a:gd name="connsiteX49" fmla="*/ 2450306 w 2459831"/>
                <a:gd name="connsiteY49" fmla="*/ 152400 h 509587"/>
                <a:gd name="connsiteX50" fmla="*/ 2457450 w 2459831"/>
                <a:gd name="connsiteY50" fmla="*/ 166687 h 509587"/>
                <a:gd name="connsiteX51" fmla="*/ 2459831 w 2459831"/>
                <a:gd name="connsiteY51" fmla="*/ 190500 h 509587"/>
                <a:gd name="connsiteX52" fmla="*/ 2450306 w 2459831"/>
                <a:gd name="connsiteY52" fmla="*/ 214312 h 509587"/>
                <a:gd name="connsiteX53" fmla="*/ 2426494 w 2459831"/>
                <a:gd name="connsiteY53" fmla="*/ 235744 h 509587"/>
                <a:gd name="connsiteX54" fmla="*/ 2383631 w 2459831"/>
                <a:gd name="connsiteY54" fmla="*/ 257175 h 509587"/>
                <a:gd name="connsiteX55" fmla="*/ 2345531 w 2459831"/>
                <a:gd name="connsiteY55" fmla="*/ 266700 h 509587"/>
                <a:gd name="connsiteX56" fmla="*/ 2259806 w 2459831"/>
                <a:gd name="connsiteY56" fmla="*/ 273844 h 509587"/>
                <a:gd name="connsiteX57" fmla="*/ 2112169 w 2459831"/>
                <a:gd name="connsiteY57" fmla="*/ 285750 h 509587"/>
                <a:gd name="connsiteX58" fmla="*/ 1945481 w 2459831"/>
                <a:gd name="connsiteY58" fmla="*/ 292894 h 509587"/>
                <a:gd name="connsiteX59" fmla="*/ 1702594 w 2459831"/>
                <a:gd name="connsiteY59" fmla="*/ 307181 h 509587"/>
                <a:gd name="connsiteX60" fmla="*/ 1545431 w 2459831"/>
                <a:gd name="connsiteY60" fmla="*/ 311944 h 509587"/>
                <a:gd name="connsiteX61" fmla="*/ 1426369 w 2459831"/>
                <a:gd name="connsiteY61" fmla="*/ 314325 h 509587"/>
                <a:gd name="connsiteX62" fmla="*/ 1233487 w 2459831"/>
                <a:gd name="connsiteY62" fmla="*/ 3429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59831" h="509587">
                  <a:moveTo>
                    <a:pt x="1233487" y="342900"/>
                  </a:moveTo>
                  <a:lnTo>
                    <a:pt x="1062037" y="371475"/>
                  </a:lnTo>
                  <a:lnTo>
                    <a:pt x="876300" y="404812"/>
                  </a:lnTo>
                  <a:lnTo>
                    <a:pt x="647700" y="450056"/>
                  </a:lnTo>
                  <a:lnTo>
                    <a:pt x="450056" y="490537"/>
                  </a:lnTo>
                  <a:lnTo>
                    <a:pt x="392906" y="500062"/>
                  </a:lnTo>
                  <a:lnTo>
                    <a:pt x="347662" y="509587"/>
                  </a:lnTo>
                  <a:lnTo>
                    <a:pt x="342900" y="509587"/>
                  </a:lnTo>
                  <a:lnTo>
                    <a:pt x="323850" y="502444"/>
                  </a:lnTo>
                  <a:lnTo>
                    <a:pt x="273844" y="473869"/>
                  </a:lnTo>
                  <a:lnTo>
                    <a:pt x="192881" y="421481"/>
                  </a:lnTo>
                  <a:lnTo>
                    <a:pt x="123825" y="369094"/>
                  </a:lnTo>
                  <a:lnTo>
                    <a:pt x="80962" y="333375"/>
                  </a:lnTo>
                  <a:lnTo>
                    <a:pt x="50006" y="302419"/>
                  </a:lnTo>
                  <a:lnTo>
                    <a:pt x="23812" y="273844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209550"/>
                  </a:lnTo>
                  <a:lnTo>
                    <a:pt x="16669" y="200025"/>
                  </a:lnTo>
                  <a:lnTo>
                    <a:pt x="26194" y="200025"/>
                  </a:lnTo>
                  <a:lnTo>
                    <a:pt x="59531" y="211931"/>
                  </a:lnTo>
                  <a:lnTo>
                    <a:pt x="116681" y="230981"/>
                  </a:lnTo>
                  <a:lnTo>
                    <a:pt x="176212" y="250031"/>
                  </a:lnTo>
                  <a:lnTo>
                    <a:pt x="245269" y="266700"/>
                  </a:lnTo>
                  <a:lnTo>
                    <a:pt x="292894" y="278606"/>
                  </a:lnTo>
                  <a:lnTo>
                    <a:pt x="338137" y="285750"/>
                  </a:lnTo>
                  <a:lnTo>
                    <a:pt x="385762" y="288131"/>
                  </a:lnTo>
                  <a:lnTo>
                    <a:pt x="450056" y="288131"/>
                  </a:lnTo>
                  <a:lnTo>
                    <a:pt x="523875" y="283369"/>
                  </a:lnTo>
                  <a:lnTo>
                    <a:pt x="626269" y="273844"/>
                  </a:lnTo>
                  <a:lnTo>
                    <a:pt x="771525" y="252412"/>
                  </a:lnTo>
                  <a:lnTo>
                    <a:pt x="888206" y="235744"/>
                  </a:lnTo>
                  <a:lnTo>
                    <a:pt x="995362" y="219075"/>
                  </a:lnTo>
                  <a:lnTo>
                    <a:pt x="1219200" y="180975"/>
                  </a:lnTo>
                  <a:lnTo>
                    <a:pt x="1404937" y="159544"/>
                  </a:lnTo>
                  <a:lnTo>
                    <a:pt x="1647825" y="128587"/>
                  </a:lnTo>
                  <a:lnTo>
                    <a:pt x="1762125" y="111919"/>
                  </a:lnTo>
                  <a:lnTo>
                    <a:pt x="1831181" y="83344"/>
                  </a:lnTo>
                  <a:lnTo>
                    <a:pt x="1914525" y="47625"/>
                  </a:lnTo>
                  <a:lnTo>
                    <a:pt x="2012156" y="7144"/>
                  </a:lnTo>
                  <a:lnTo>
                    <a:pt x="2038350" y="0"/>
                  </a:lnTo>
                  <a:lnTo>
                    <a:pt x="2064544" y="0"/>
                  </a:lnTo>
                  <a:lnTo>
                    <a:pt x="2155031" y="7144"/>
                  </a:lnTo>
                  <a:lnTo>
                    <a:pt x="2235994" y="23812"/>
                  </a:lnTo>
                  <a:lnTo>
                    <a:pt x="2297906" y="45244"/>
                  </a:lnTo>
                  <a:lnTo>
                    <a:pt x="2366962" y="76200"/>
                  </a:lnTo>
                  <a:lnTo>
                    <a:pt x="2405062" y="100012"/>
                  </a:lnTo>
                  <a:lnTo>
                    <a:pt x="2421731" y="114300"/>
                  </a:lnTo>
                  <a:lnTo>
                    <a:pt x="2438400" y="133350"/>
                  </a:lnTo>
                  <a:lnTo>
                    <a:pt x="2450306" y="152400"/>
                  </a:lnTo>
                  <a:lnTo>
                    <a:pt x="2457450" y="166687"/>
                  </a:lnTo>
                  <a:lnTo>
                    <a:pt x="2459831" y="190500"/>
                  </a:lnTo>
                  <a:lnTo>
                    <a:pt x="2450306" y="214312"/>
                  </a:lnTo>
                  <a:lnTo>
                    <a:pt x="2426494" y="235744"/>
                  </a:lnTo>
                  <a:lnTo>
                    <a:pt x="2383631" y="257175"/>
                  </a:lnTo>
                  <a:lnTo>
                    <a:pt x="2345531" y="266700"/>
                  </a:lnTo>
                  <a:cubicBezTo>
                    <a:pt x="2316962" y="269149"/>
                    <a:pt x="2288480" y="273844"/>
                    <a:pt x="2259806" y="273844"/>
                  </a:cubicBezTo>
                  <a:lnTo>
                    <a:pt x="2112169" y="285750"/>
                  </a:lnTo>
                  <a:lnTo>
                    <a:pt x="1945481" y="292894"/>
                  </a:lnTo>
                  <a:lnTo>
                    <a:pt x="1702594" y="307181"/>
                  </a:lnTo>
                  <a:lnTo>
                    <a:pt x="1545431" y="311944"/>
                  </a:lnTo>
                  <a:lnTo>
                    <a:pt x="1426369" y="314325"/>
                  </a:lnTo>
                  <a:lnTo>
                    <a:pt x="123348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574F7F7B-4FE5-4E1C-ACCF-5439D692E3C6}"/>
                </a:ext>
              </a:extLst>
            </p:cNvPr>
            <p:cNvSpPr/>
            <p:nvPr/>
          </p:nvSpPr>
          <p:spPr>
            <a:xfrm>
              <a:off x="4813300" y="2173288"/>
              <a:ext cx="411163" cy="723900"/>
            </a:xfrm>
            <a:custGeom>
              <a:avLst/>
              <a:gdLst>
                <a:gd name="connsiteX0" fmla="*/ 142875 w 411957"/>
                <a:gd name="connsiteY0" fmla="*/ 438150 h 723900"/>
                <a:gd name="connsiteX1" fmla="*/ 85725 w 411957"/>
                <a:gd name="connsiteY1" fmla="*/ 273844 h 723900"/>
                <a:gd name="connsiteX2" fmla="*/ 35719 w 411957"/>
                <a:gd name="connsiteY2" fmla="*/ 130969 h 723900"/>
                <a:gd name="connsiteX3" fmla="*/ 0 w 411957"/>
                <a:gd name="connsiteY3" fmla="*/ 35719 h 723900"/>
                <a:gd name="connsiteX4" fmla="*/ 200025 w 411957"/>
                <a:gd name="connsiteY4" fmla="*/ 0 h 723900"/>
                <a:gd name="connsiteX5" fmla="*/ 271463 w 411957"/>
                <a:gd name="connsiteY5" fmla="*/ 166688 h 723900"/>
                <a:gd name="connsiteX6" fmla="*/ 359569 w 411957"/>
                <a:gd name="connsiteY6" fmla="*/ 390525 h 723900"/>
                <a:gd name="connsiteX7" fmla="*/ 378619 w 411957"/>
                <a:gd name="connsiteY7" fmla="*/ 442913 h 723900"/>
                <a:gd name="connsiteX8" fmla="*/ 388144 w 411957"/>
                <a:gd name="connsiteY8" fmla="*/ 483394 h 723900"/>
                <a:gd name="connsiteX9" fmla="*/ 397669 w 411957"/>
                <a:gd name="connsiteY9" fmla="*/ 533400 h 723900"/>
                <a:gd name="connsiteX10" fmla="*/ 411957 w 411957"/>
                <a:gd name="connsiteY10" fmla="*/ 697707 h 723900"/>
                <a:gd name="connsiteX11" fmla="*/ 235744 w 411957"/>
                <a:gd name="connsiteY11" fmla="*/ 723900 h 723900"/>
                <a:gd name="connsiteX12" fmla="*/ 188119 w 411957"/>
                <a:gd name="connsiteY12" fmla="*/ 571500 h 723900"/>
                <a:gd name="connsiteX13" fmla="*/ 142875 w 411957"/>
                <a:gd name="connsiteY13" fmla="*/ 4381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957" h="723900">
                  <a:moveTo>
                    <a:pt x="142875" y="438150"/>
                  </a:moveTo>
                  <a:lnTo>
                    <a:pt x="85725" y="273844"/>
                  </a:lnTo>
                  <a:lnTo>
                    <a:pt x="35719" y="130969"/>
                  </a:lnTo>
                  <a:lnTo>
                    <a:pt x="0" y="35719"/>
                  </a:lnTo>
                  <a:lnTo>
                    <a:pt x="200025" y="0"/>
                  </a:lnTo>
                  <a:lnTo>
                    <a:pt x="271463" y="166688"/>
                  </a:lnTo>
                  <a:lnTo>
                    <a:pt x="359569" y="390525"/>
                  </a:lnTo>
                  <a:lnTo>
                    <a:pt x="378619" y="442913"/>
                  </a:lnTo>
                  <a:lnTo>
                    <a:pt x="388144" y="483394"/>
                  </a:lnTo>
                  <a:lnTo>
                    <a:pt x="397669" y="533400"/>
                  </a:lnTo>
                  <a:lnTo>
                    <a:pt x="411957" y="697707"/>
                  </a:lnTo>
                  <a:lnTo>
                    <a:pt x="235744" y="723900"/>
                  </a:lnTo>
                  <a:lnTo>
                    <a:pt x="188119" y="571500"/>
                  </a:lnTo>
                  <a:lnTo>
                    <a:pt x="1428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EFDDDBA-62DD-48C2-9197-62428A21DC0D}"/>
                </a:ext>
              </a:extLst>
            </p:cNvPr>
            <p:cNvSpPr/>
            <p:nvPr/>
          </p:nvSpPr>
          <p:spPr>
            <a:xfrm>
              <a:off x="5748338" y="2046288"/>
              <a:ext cx="455612" cy="746125"/>
            </a:xfrm>
            <a:custGeom>
              <a:avLst/>
              <a:gdLst>
                <a:gd name="connsiteX0" fmla="*/ 128587 w 454818"/>
                <a:gd name="connsiteY0" fmla="*/ 416719 h 747712"/>
                <a:gd name="connsiteX1" fmla="*/ 133350 w 454818"/>
                <a:gd name="connsiteY1" fmla="*/ 321469 h 747712"/>
                <a:gd name="connsiteX2" fmla="*/ 135731 w 454818"/>
                <a:gd name="connsiteY2" fmla="*/ 235744 h 747712"/>
                <a:gd name="connsiteX3" fmla="*/ 133350 w 454818"/>
                <a:gd name="connsiteY3" fmla="*/ 185737 h 747712"/>
                <a:gd name="connsiteX4" fmla="*/ 128587 w 454818"/>
                <a:gd name="connsiteY4" fmla="*/ 159544 h 747712"/>
                <a:gd name="connsiteX5" fmla="*/ 114300 w 454818"/>
                <a:gd name="connsiteY5" fmla="*/ 128587 h 747712"/>
                <a:gd name="connsiteX6" fmla="*/ 85725 w 454818"/>
                <a:gd name="connsiteY6" fmla="*/ 88106 h 747712"/>
                <a:gd name="connsiteX7" fmla="*/ 57150 w 454818"/>
                <a:gd name="connsiteY7" fmla="*/ 57150 h 747712"/>
                <a:gd name="connsiteX8" fmla="*/ 0 w 454818"/>
                <a:gd name="connsiteY8" fmla="*/ 2381 h 747712"/>
                <a:gd name="connsiteX9" fmla="*/ 147637 w 454818"/>
                <a:gd name="connsiteY9" fmla="*/ 0 h 747712"/>
                <a:gd name="connsiteX10" fmla="*/ 252412 w 454818"/>
                <a:gd name="connsiteY10" fmla="*/ 66675 h 747712"/>
                <a:gd name="connsiteX11" fmla="*/ 333375 w 454818"/>
                <a:gd name="connsiteY11" fmla="*/ 123825 h 747712"/>
                <a:gd name="connsiteX12" fmla="*/ 400050 w 454818"/>
                <a:gd name="connsiteY12" fmla="*/ 176212 h 747712"/>
                <a:gd name="connsiteX13" fmla="*/ 435768 w 454818"/>
                <a:gd name="connsiteY13" fmla="*/ 207169 h 747712"/>
                <a:gd name="connsiteX14" fmla="*/ 447675 w 454818"/>
                <a:gd name="connsiteY14" fmla="*/ 221456 h 747712"/>
                <a:gd name="connsiteX15" fmla="*/ 452437 w 454818"/>
                <a:gd name="connsiteY15" fmla="*/ 233362 h 747712"/>
                <a:gd name="connsiteX16" fmla="*/ 454818 w 454818"/>
                <a:gd name="connsiteY16" fmla="*/ 252412 h 747712"/>
                <a:gd name="connsiteX17" fmla="*/ 447675 w 454818"/>
                <a:gd name="connsiteY17" fmla="*/ 280987 h 747712"/>
                <a:gd name="connsiteX18" fmla="*/ 431006 w 454818"/>
                <a:gd name="connsiteY18" fmla="*/ 316706 h 747712"/>
                <a:gd name="connsiteX19" fmla="*/ 404812 w 454818"/>
                <a:gd name="connsiteY19" fmla="*/ 352425 h 747712"/>
                <a:gd name="connsiteX20" fmla="*/ 383381 w 454818"/>
                <a:gd name="connsiteY20" fmla="*/ 388144 h 747712"/>
                <a:gd name="connsiteX21" fmla="*/ 347662 w 454818"/>
                <a:gd name="connsiteY21" fmla="*/ 469106 h 747712"/>
                <a:gd name="connsiteX22" fmla="*/ 307181 w 454818"/>
                <a:gd name="connsiteY22" fmla="*/ 581025 h 747712"/>
                <a:gd name="connsiteX23" fmla="*/ 245268 w 454818"/>
                <a:gd name="connsiteY23" fmla="*/ 742950 h 747712"/>
                <a:gd name="connsiteX24" fmla="*/ 111918 w 454818"/>
                <a:gd name="connsiteY24" fmla="*/ 747712 h 747712"/>
                <a:gd name="connsiteX25" fmla="*/ 116681 w 454818"/>
                <a:gd name="connsiteY25" fmla="*/ 600075 h 747712"/>
                <a:gd name="connsiteX26" fmla="*/ 128587 w 454818"/>
                <a:gd name="connsiteY26" fmla="*/ 416719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818" h="747712">
                  <a:moveTo>
                    <a:pt x="128587" y="416719"/>
                  </a:moveTo>
                  <a:lnTo>
                    <a:pt x="133350" y="321469"/>
                  </a:lnTo>
                  <a:cubicBezTo>
                    <a:pt x="134144" y="292894"/>
                    <a:pt x="134937" y="264319"/>
                    <a:pt x="135731" y="235744"/>
                  </a:cubicBezTo>
                  <a:lnTo>
                    <a:pt x="133350" y="185737"/>
                  </a:lnTo>
                  <a:lnTo>
                    <a:pt x="128587" y="159544"/>
                  </a:lnTo>
                  <a:lnTo>
                    <a:pt x="114300" y="128587"/>
                  </a:lnTo>
                  <a:lnTo>
                    <a:pt x="85725" y="88106"/>
                  </a:lnTo>
                  <a:lnTo>
                    <a:pt x="57150" y="57150"/>
                  </a:lnTo>
                  <a:lnTo>
                    <a:pt x="0" y="2381"/>
                  </a:lnTo>
                  <a:lnTo>
                    <a:pt x="147637" y="0"/>
                  </a:lnTo>
                  <a:lnTo>
                    <a:pt x="252412" y="66675"/>
                  </a:lnTo>
                  <a:lnTo>
                    <a:pt x="333375" y="123825"/>
                  </a:lnTo>
                  <a:lnTo>
                    <a:pt x="400050" y="176212"/>
                  </a:lnTo>
                  <a:lnTo>
                    <a:pt x="435768" y="207169"/>
                  </a:lnTo>
                  <a:lnTo>
                    <a:pt x="447675" y="221456"/>
                  </a:lnTo>
                  <a:lnTo>
                    <a:pt x="452437" y="233362"/>
                  </a:lnTo>
                  <a:lnTo>
                    <a:pt x="454818" y="252412"/>
                  </a:lnTo>
                  <a:lnTo>
                    <a:pt x="447675" y="280987"/>
                  </a:lnTo>
                  <a:lnTo>
                    <a:pt x="431006" y="316706"/>
                  </a:lnTo>
                  <a:lnTo>
                    <a:pt x="404812" y="352425"/>
                  </a:lnTo>
                  <a:lnTo>
                    <a:pt x="383381" y="388144"/>
                  </a:lnTo>
                  <a:lnTo>
                    <a:pt x="347662" y="469106"/>
                  </a:lnTo>
                  <a:lnTo>
                    <a:pt x="307181" y="581025"/>
                  </a:lnTo>
                  <a:lnTo>
                    <a:pt x="245268" y="742950"/>
                  </a:lnTo>
                  <a:lnTo>
                    <a:pt x="111918" y="747712"/>
                  </a:lnTo>
                  <a:lnTo>
                    <a:pt x="116681" y="600075"/>
                  </a:lnTo>
                  <a:lnTo>
                    <a:pt x="1285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EBB383A6-CF90-4771-B994-C494AE0C47C0}"/>
                </a:ext>
              </a:extLst>
            </p:cNvPr>
            <p:cNvSpPr/>
            <p:nvPr/>
          </p:nvSpPr>
          <p:spPr>
            <a:xfrm>
              <a:off x="3992563" y="2560638"/>
              <a:ext cx="3227387" cy="555625"/>
            </a:xfrm>
            <a:custGeom>
              <a:avLst/>
              <a:gdLst>
                <a:gd name="connsiteX0" fmla="*/ 1670234 w 3226828"/>
                <a:gd name="connsiteY0" fmla="*/ 332989 h 554982"/>
                <a:gd name="connsiteX1" fmla="*/ 1432384 w 3226828"/>
                <a:gd name="connsiteY1" fmla="*/ 362060 h 554982"/>
                <a:gd name="connsiteX2" fmla="*/ 1236819 w 3226828"/>
                <a:gd name="connsiteY2" fmla="*/ 388487 h 554982"/>
                <a:gd name="connsiteX3" fmla="*/ 1043896 w 3226828"/>
                <a:gd name="connsiteY3" fmla="*/ 420201 h 554982"/>
                <a:gd name="connsiteX4" fmla="*/ 922329 w 3226828"/>
                <a:gd name="connsiteY4" fmla="*/ 441343 h 554982"/>
                <a:gd name="connsiteX5" fmla="*/ 803404 w 3226828"/>
                <a:gd name="connsiteY5" fmla="*/ 470413 h 554982"/>
                <a:gd name="connsiteX6" fmla="*/ 650123 w 3226828"/>
                <a:gd name="connsiteY6" fmla="*/ 510055 h 554982"/>
                <a:gd name="connsiteX7" fmla="*/ 547055 w 3226828"/>
                <a:gd name="connsiteY7" fmla="*/ 541768 h 554982"/>
                <a:gd name="connsiteX8" fmla="*/ 504770 w 3226828"/>
                <a:gd name="connsiteY8" fmla="*/ 554982 h 554982"/>
                <a:gd name="connsiteX9" fmla="*/ 465129 w 3226828"/>
                <a:gd name="connsiteY9" fmla="*/ 549697 h 554982"/>
                <a:gd name="connsiteX10" fmla="*/ 385845 w 3226828"/>
                <a:gd name="connsiteY10" fmla="*/ 533840 h 554982"/>
                <a:gd name="connsiteX11" fmla="*/ 327704 w 3226828"/>
                <a:gd name="connsiteY11" fmla="*/ 517983 h 554982"/>
                <a:gd name="connsiteX12" fmla="*/ 285420 w 3226828"/>
                <a:gd name="connsiteY12" fmla="*/ 499484 h 554982"/>
                <a:gd name="connsiteX13" fmla="*/ 227279 w 3226828"/>
                <a:gd name="connsiteY13" fmla="*/ 470413 h 554982"/>
                <a:gd name="connsiteX14" fmla="*/ 169138 w 3226828"/>
                <a:gd name="connsiteY14" fmla="*/ 436057 h 554982"/>
                <a:gd name="connsiteX15" fmla="*/ 118925 w 3226828"/>
                <a:gd name="connsiteY15" fmla="*/ 401701 h 554982"/>
                <a:gd name="connsiteX16" fmla="*/ 73998 w 3226828"/>
                <a:gd name="connsiteY16" fmla="*/ 364702 h 554982"/>
                <a:gd name="connsiteX17" fmla="*/ 29071 w 3226828"/>
                <a:gd name="connsiteY17" fmla="*/ 322418 h 554982"/>
                <a:gd name="connsiteX18" fmla="*/ 18500 w 3226828"/>
                <a:gd name="connsiteY18" fmla="*/ 309204 h 554982"/>
                <a:gd name="connsiteX19" fmla="*/ 7929 w 3226828"/>
                <a:gd name="connsiteY19" fmla="*/ 293348 h 554982"/>
                <a:gd name="connsiteX20" fmla="*/ 0 w 3226828"/>
                <a:gd name="connsiteY20" fmla="*/ 269563 h 554982"/>
                <a:gd name="connsiteX21" fmla="*/ 5286 w 3226828"/>
                <a:gd name="connsiteY21" fmla="*/ 256349 h 554982"/>
                <a:gd name="connsiteX22" fmla="*/ 21143 w 3226828"/>
                <a:gd name="connsiteY22" fmla="*/ 251063 h 554982"/>
                <a:gd name="connsiteX23" fmla="*/ 44928 w 3226828"/>
                <a:gd name="connsiteY23" fmla="*/ 258991 h 554982"/>
                <a:gd name="connsiteX24" fmla="*/ 124211 w 3226828"/>
                <a:gd name="connsiteY24" fmla="*/ 288062 h 554982"/>
                <a:gd name="connsiteX25" fmla="*/ 214065 w 3226828"/>
                <a:gd name="connsiteY25" fmla="*/ 317133 h 554982"/>
                <a:gd name="connsiteX26" fmla="*/ 277492 w 3226828"/>
                <a:gd name="connsiteY26" fmla="*/ 330346 h 554982"/>
                <a:gd name="connsiteX27" fmla="*/ 348847 w 3226828"/>
                <a:gd name="connsiteY27" fmla="*/ 335632 h 554982"/>
                <a:gd name="connsiteX28" fmla="*/ 393774 w 3226828"/>
                <a:gd name="connsiteY28" fmla="*/ 335632 h 554982"/>
                <a:gd name="connsiteX29" fmla="*/ 510056 w 3226828"/>
                <a:gd name="connsiteY29" fmla="*/ 317133 h 554982"/>
                <a:gd name="connsiteX30" fmla="*/ 742620 w 3226828"/>
                <a:gd name="connsiteY30" fmla="*/ 277491 h 554982"/>
                <a:gd name="connsiteX31" fmla="*/ 1041254 w 3226828"/>
                <a:gd name="connsiteY31" fmla="*/ 216707 h 554982"/>
                <a:gd name="connsiteX32" fmla="*/ 1292317 w 3226828"/>
                <a:gd name="connsiteY32" fmla="*/ 187637 h 554982"/>
                <a:gd name="connsiteX33" fmla="*/ 1556595 w 3226828"/>
                <a:gd name="connsiteY33" fmla="*/ 153280 h 554982"/>
                <a:gd name="connsiteX34" fmla="*/ 1900155 w 3226828"/>
                <a:gd name="connsiteY34" fmla="*/ 105711 h 554982"/>
                <a:gd name="connsiteX35" fmla="*/ 2005866 w 3226828"/>
                <a:gd name="connsiteY35" fmla="*/ 108353 h 554982"/>
                <a:gd name="connsiteX36" fmla="*/ 2227859 w 3226828"/>
                <a:gd name="connsiteY36" fmla="*/ 89854 h 554982"/>
                <a:gd name="connsiteX37" fmla="*/ 2489494 w 3226828"/>
                <a:gd name="connsiteY37" fmla="*/ 63426 h 554982"/>
                <a:gd name="connsiteX38" fmla="*/ 2579348 w 3226828"/>
                <a:gd name="connsiteY38" fmla="*/ 44927 h 554982"/>
                <a:gd name="connsiteX39" fmla="*/ 2756414 w 3226828"/>
                <a:gd name="connsiteY39" fmla="*/ 0 h 554982"/>
                <a:gd name="connsiteX40" fmla="*/ 2764343 w 3226828"/>
                <a:gd name="connsiteY40" fmla="*/ 0 h 554982"/>
                <a:gd name="connsiteX41" fmla="*/ 2814555 w 3226828"/>
                <a:gd name="connsiteY41" fmla="*/ 7928 h 554982"/>
                <a:gd name="connsiteX42" fmla="*/ 2899124 w 3226828"/>
                <a:gd name="connsiteY42" fmla="*/ 26427 h 554982"/>
                <a:gd name="connsiteX43" fmla="*/ 2981050 w 3226828"/>
                <a:gd name="connsiteY43" fmla="*/ 52855 h 554982"/>
                <a:gd name="connsiteX44" fmla="*/ 3052405 w 3226828"/>
                <a:gd name="connsiteY44" fmla="*/ 79283 h 554982"/>
                <a:gd name="connsiteX45" fmla="*/ 3129045 w 3226828"/>
                <a:gd name="connsiteY45" fmla="*/ 116282 h 554982"/>
                <a:gd name="connsiteX46" fmla="*/ 3171330 w 3226828"/>
                <a:gd name="connsiteY46" fmla="*/ 142709 h 554982"/>
                <a:gd name="connsiteX47" fmla="*/ 3192472 w 3226828"/>
                <a:gd name="connsiteY47" fmla="*/ 158566 h 554982"/>
                <a:gd name="connsiteX48" fmla="*/ 3208329 w 3226828"/>
                <a:gd name="connsiteY48" fmla="*/ 171780 h 554982"/>
                <a:gd name="connsiteX49" fmla="*/ 3218900 w 3226828"/>
                <a:gd name="connsiteY49" fmla="*/ 190279 h 554982"/>
                <a:gd name="connsiteX50" fmla="*/ 3224185 w 3226828"/>
                <a:gd name="connsiteY50" fmla="*/ 211422 h 554982"/>
                <a:gd name="connsiteX51" fmla="*/ 3226828 w 3226828"/>
                <a:gd name="connsiteY51" fmla="*/ 229921 h 554982"/>
                <a:gd name="connsiteX52" fmla="*/ 3221543 w 3226828"/>
                <a:gd name="connsiteY52" fmla="*/ 251063 h 554982"/>
                <a:gd name="connsiteX53" fmla="*/ 3203043 w 3226828"/>
                <a:gd name="connsiteY53" fmla="*/ 272205 h 554982"/>
                <a:gd name="connsiteX54" fmla="*/ 3176615 w 3226828"/>
                <a:gd name="connsiteY54" fmla="*/ 290705 h 554982"/>
                <a:gd name="connsiteX55" fmla="*/ 3129045 w 3226828"/>
                <a:gd name="connsiteY55" fmla="*/ 306561 h 554982"/>
                <a:gd name="connsiteX56" fmla="*/ 3084118 w 3226828"/>
                <a:gd name="connsiteY56" fmla="*/ 309204 h 554982"/>
                <a:gd name="connsiteX57" fmla="*/ 2991621 w 3226828"/>
                <a:gd name="connsiteY57" fmla="*/ 301276 h 554982"/>
                <a:gd name="connsiteX58" fmla="*/ 2814555 w 3226828"/>
                <a:gd name="connsiteY58" fmla="*/ 290705 h 554982"/>
                <a:gd name="connsiteX59" fmla="*/ 2600491 w 3226828"/>
                <a:gd name="connsiteY59" fmla="*/ 288062 h 554982"/>
                <a:gd name="connsiteX60" fmla="*/ 2370569 w 3226828"/>
                <a:gd name="connsiteY60" fmla="*/ 288062 h 554982"/>
                <a:gd name="connsiteX61" fmla="*/ 2050793 w 3226828"/>
                <a:gd name="connsiteY61" fmla="*/ 298633 h 554982"/>
                <a:gd name="connsiteX62" fmla="*/ 1670234 w 3226828"/>
                <a:gd name="connsiteY62" fmla="*/ 332989 h 5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26828" h="554982">
                  <a:moveTo>
                    <a:pt x="1670234" y="332989"/>
                  </a:moveTo>
                  <a:lnTo>
                    <a:pt x="1432384" y="362060"/>
                  </a:lnTo>
                  <a:lnTo>
                    <a:pt x="1236819" y="388487"/>
                  </a:lnTo>
                  <a:lnTo>
                    <a:pt x="1043896" y="420201"/>
                  </a:lnTo>
                  <a:lnTo>
                    <a:pt x="922329" y="441343"/>
                  </a:lnTo>
                  <a:lnTo>
                    <a:pt x="803404" y="470413"/>
                  </a:lnTo>
                  <a:lnTo>
                    <a:pt x="650123" y="510055"/>
                  </a:lnTo>
                  <a:lnTo>
                    <a:pt x="547055" y="541768"/>
                  </a:lnTo>
                  <a:lnTo>
                    <a:pt x="504770" y="554982"/>
                  </a:lnTo>
                  <a:lnTo>
                    <a:pt x="465129" y="549697"/>
                  </a:lnTo>
                  <a:lnTo>
                    <a:pt x="385845" y="533840"/>
                  </a:lnTo>
                  <a:lnTo>
                    <a:pt x="327704" y="517983"/>
                  </a:lnTo>
                  <a:lnTo>
                    <a:pt x="285420" y="499484"/>
                  </a:lnTo>
                  <a:lnTo>
                    <a:pt x="227279" y="470413"/>
                  </a:lnTo>
                  <a:lnTo>
                    <a:pt x="169138" y="436057"/>
                  </a:lnTo>
                  <a:lnTo>
                    <a:pt x="118925" y="401701"/>
                  </a:lnTo>
                  <a:lnTo>
                    <a:pt x="73998" y="364702"/>
                  </a:lnTo>
                  <a:lnTo>
                    <a:pt x="29071" y="322418"/>
                  </a:lnTo>
                  <a:lnTo>
                    <a:pt x="18500" y="309204"/>
                  </a:lnTo>
                  <a:lnTo>
                    <a:pt x="7929" y="293348"/>
                  </a:lnTo>
                  <a:lnTo>
                    <a:pt x="0" y="269563"/>
                  </a:lnTo>
                  <a:lnTo>
                    <a:pt x="5286" y="256349"/>
                  </a:lnTo>
                  <a:lnTo>
                    <a:pt x="21143" y="251063"/>
                  </a:lnTo>
                  <a:lnTo>
                    <a:pt x="44928" y="258991"/>
                  </a:lnTo>
                  <a:lnTo>
                    <a:pt x="124211" y="288062"/>
                  </a:lnTo>
                  <a:lnTo>
                    <a:pt x="214065" y="317133"/>
                  </a:lnTo>
                  <a:lnTo>
                    <a:pt x="277492" y="330346"/>
                  </a:lnTo>
                  <a:lnTo>
                    <a:pt x="348847" y="335632"/>
                  </a:lnTo>
                  <a:lnTo>
                    <a:pt x="393774" y="335632"/>
                  </a:lnTo>
                  <a:lnTo>
                    <a:pt x="510056" y="317133"/>
                  </a:lnTo>
                  <a:lnTo>
                    <a:pt x="742620" y="277491"/>
                  </a:lnTo>
                  <a:lnTo>
                    <a:pt x="1041254" y="216707"/>
                  </a:lnTo>
                  <a:lnTo>
                    <a:pt x="1292317" y="187637"/>
                  </a:lnTo>
                  <a:lnTo>
                    <a:pt x="1556595" y="153280"/>
                  </a:lnTo>
                  <a:lnTo>
                    <a:pt x="1900155" y="105711"/>
                  </a:lnTo>
                  <a:lnTo>
                    <a:pt x="2005866" y="108353"/>
                  </a:lnTo>
                  <a:lnTo>
                    <a:pt x="2227859" y="89854"/>
                  </a:lnTo>
                  <a:lnTo>
                    <a:pt x="2489494" y="63426"/>
                  </a:lnTo>
                  <a:lnTo>
                    <a:pt x="2579348" y="44927"/>
                  </a:lnTo>
                  <a:lnTo>
                    <a:pt x="2756414" y="0"/>
                  </a:lnTo>
                  <a:lnTo>
                    <a:pt x="2764343" y="0"/>
                  </a:lnTo>
                  <a:lnTo>
                    <a:pt x="2814555" y="7928"/>
                  </a:lnTo>
                  <a:lnTo>
                    <a:pt x="2899124" y="26427"/>
                  </a:lnTo>
                  <a:lnTo>
                    <a:pt x="2981050" y="52855"/>
                  </a:lnTo>
                  <a:lnTo>
                    <a:pt x="3052405" y="79283"/>
                  </a:lnTo>
                  <a:lnTo>
                    <a:pt x="3129045" y="116282"/>
                  </a:lnTo>
                  <a:lnTo>
                    <a:pt x="3171330" y="142709"/>
                  </a:lnTo>
                  <a:lnTo>
                    <a:pt x="3192472" y="158566"/>
                  </a:lnTo>
                  <a:lnTo>
                    <a:pt x="3208329" y="171780"/>
                  </a:lnTo>
                  <a:lnTo>
                    <a:pt x="3218900" y="190279"/>
                  </a:lnTo>
                  <a:lnTo>
                    <a:pt x="3224185" y="211422"/>
                  </a:lnTo>
                  <a:lnTo>
                    <a:pt x="3226828" y="229921"/>
                  </a:lnTo>
                  <a:lnTo>
                    <a:pt x="3221543" y="251063"/>
                  </a:lnTo>
                  <a:lnTo>
                    <a:pt x="3203043" y="272205"/>
                  </a:lnTo>
                  <a:lnTo>
                    <a:pt x="3176615" y="290705"/>
                  </a:lnTo>
                  <a:lnTo>
                    <a:pt x="3129045" y="306561"/>
                  </a:lnTo>
                  <a:lnTo>
                    <a:pt x="3084118" y="309204"/>
                  </a:lnTo>
                  <a:lnTo>
                    <a:pt x="2991621" y="301276"/>
                  </a:lnTo>
                  <a:lnTo>
                    <a:pt x="2814555" y="290705"/>
                  </a:lnTo>
                  <a:lnTo>
                    <a:pt x="2600491" y="288062"/>
                  </a:lnTo>
                  <a:lnTo>
                    <a:pt x="2370569" y="288062"/>
                  </a:lnTo>
                  <a:lnTo>
                    <a:pt x="2050793" y="298633"/>
                  </a:lnTo>
                  <a:lnTo>
                    <a:pt x="1670234" y="332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8C97EDA-9718-4506-8018-36FC124981EE}"/>
                </a:ext>
              </a:extLst>
            </p:cNvPr>
            <p:cNvSpPr/>
            <p:nvPr/>
          </p:nvSpPr>
          <p:spPr>
            <a:xfrm>
              <a:off x="4405313" y="3376613"/>
              <a:ext cx="517525" cy="1301750"/>
            </a:xfrm>
            <a:custGeom>
              <a:avLst/>
              <a:gdLst>
                <a:gd name="connsiteX0" fmla="*/ 242887 w 516731"/>
                <a:gd name="connsiteY0" fmla="*/ 716756 h 1302543"/>
                <a:gd name="connsiteX1" fmla="*/ 233362 w 516731"/>
                <a:gd name="connsiteY1" fmla="*/ 628650 h 1302543"/>
                <a:gd name="connsiteX2" fmla="*/ 219075 w 516731"/>
                <a:gd name="connsiteY2" fmla="*/ 514350 h 1302543"/>
                <a:gd name="connsiteX3" fmla="*/ 202406 w 516731"/>
                <a:gd name="connsiteY3" fmla="*/ 419100 h 1302543"/>
                <a:gd name="connsiteX4" fmla="*/ 188118 w 516731"/>
                <a:gd name="connsiteY4" fmla="*/ 328612 h 1302543"/>
                <a:gd name="connsiteX5" fmla="*/ 178593 w 516731"/>
                <a:gd name="connsiteY5" fmla="*/ 283368 h 1302543"/>
                <a:gd name="connsiteX6" fmla="*/ 169068 w 516731"/>
                <a:gd name="connsiteY6" fmla="*/ 245268 h 1302543"/>
                <a:gd name="connsiteX7" fmla="*/ 154781 w 516731"/>
                <a:gd name="connsiteY7" fmla="*/ 211931 h 1302543"/>
                <a:gd name="connsiteX8" fmla="*/ 142875 w 516731"/>
                <a:gd name="connsiteY8" fmla="*/ 190500 h 1302543"/>
                <a:gd name="connsiteX9" fmla="*/ 126206 w 516731"/>
                <a:gd name="connsiteY9" fmla="*/ 169068 h 1302543"/>
                <a:gd name="connsiteX10" fmla="*/ 102393 w 516731"/>
                <a:gd name="connsiteY10" fmla="*/ 138112 h 1302543"/>
                <a:gd name="connsiteX11" fmla="*/ 76200 w 516731"/>
                <a:gd name="connsiteY11" fmla="*/ 111918 h 1302543"/>
                <a:gd name="connsiteX12" fmla="*/ 35718 w 516731"/>
                <a:gd name="connsiteY12" fmla="*/ 80962 h 1302543"/>
                <a:gd name="connsiteX13" fmla="*/ 11906 w 516731"/>
                <a:gd name="connsiteY13" fmla="*/ 61912 h 1302543"/>
                <a:gd name="connsiteX14" fmla="*/ 0 w 516731"/>
                <a:gd name="connsiteY14" fmla="*/ 42862 h 1302543"/>
                <a:gd name="connsiteX15" fmla="*/ 0 w 516731"/>
                <a:gd name="connsiteY15" fmla="*/ 30956 h 1302543"/>
                <a:gd name="connsiteX16" fmla="*/ 0 w 516731"/>
                <a:gd name="connsiteY16" fmla="*/ 19050 h 1302543"/>
                <a:gd name="connsiteX17" fmla="*/ 21431 w 516731"/>
                <a:gd name="connsiteY17" fmla="*/ 11906 h 1302543"/>
                <a:gd name="connsiteX18" fmla="*/ 64293 w 516731"/>
                <a:gd name="connsiteY18" fmla="*/ 4762 h 1302543"/>
                <a:gd name="connsiteX19" fmla="*/ 135731 w 516731"/>
                <a:gd name="connsiteY19" fmla="*/ 0 h 1302543"/>
                <a:gd name="connsiteX20" fmla="*/ 188118 w 516731"/>
                <a:gd name="connsiteY20" fmla="*/ 4762 h 1302543"/>
                <a:gd name="connsiteX21" fmla="*/ 247650 w 516731"/>
                <a:gd name="connsiteY21" fmla="*/ 16668 h 1302543"/>
                <a:gd name="connsiteX22" fmla="*/ 290512 w 516731"/>
                <a:gd name="connsiteY22" fmla="*/ 28575 h 1302543"/>
                <a:gd name="connsiteX23" fmla="*/ 381000 w 516731"/>
                <a:gd name="connsiteY23" fmla="*/ 188118 h 1302543"/>
                <a:gd name="connsiteX24" fmla="*/ 407193 w 516731"/>
                <a:gd name="connsiteY24" fmla="*/ 366712 h 1302543"/>
                <a:gd name="connsiteX25" fmla="*/ 433387 w 516731"/>
                <a:gd name="connsiteY25" fmla="*/ 554831 h 1302543"/>
                <a:gd name="connsiteX26" fmla="*/ 464343 w 516731"/>
                <a:gd name="connsiteY26" fmla="*/ 795337 h 1302543"/>
                <a:gd name="connsiteX27" fmla="*/ 500062 w 516731"/>
                <a:gd name="connsiteY27" fmla="*/ 1064418 h 1302543"/>
                <a:gd name="connsiteX28" fmla="*/ 516731 w 516731"/>
                <a:gd name="connsiteY28" fmla="*/ 1193006 h 1302543"/>
                <a:gd name="connsiteX29" fmla="*/ 485775 w 516731"/>
                <a:gd name="connsiteY29" fmla="*/ 1257300 h 1302543"/>
                <a:gd name="connsiteX30" fmla="*/ 473868 w 516731"/>
                <a:gd name="connsiteY30" fmla="*/ 1281112 h 1302543"/>
                <a:gd name="connsiteX31" fmla="*/ 464343 w 516731"/>
                <a:gd name="connsiteY31" fmla="*/ 1290637 h 1302543"/>
                <a:gd name="connsiteX32" fmla="*/ 447675 w 516731"/>
                <a:gd name="connsiteY32" fmla="*/ 1300162 h 1302543"/>
                <a:gd name="connsiteX33" fmla="*/ 433387 w 516731"/>
                <a:gd name="connsiteY33" fmla="*/ 1302543 h 1302543"/>
                <a:gd name="connsiteX34" fmla="*/ 414337 w 516731"/>
                <a:gd name="connsiteY34" fmla="*/ 1302543 h 1302543"/>
                <a:gd name="connsiteX35" fmla="*/ 395287 w 516731"/>
                <a:gd name="connsiteY35" fmla="*/ 1293018 h 1302543"/>
                <a:gd name="connsiteX36" fmla="*/ 378618 w 516731"/>
                <a:gd name="connsiteY36" fmla="*/ 1276350 h 1302543"/>
                <a:gd name="connsiteX37" fmla="*/ 352425 w 516731"/>
                <a:gd name="connsiteY37" fmla="*/ 1243012 h 1302543"/>
                <a:gd name="connsiteX38" fmla="*/ 326231 w 516731"/>
                <a:gd name="connsiteY38" fmla="*/ 1200150 h 1302543"/>
                <a:gd name="connsiteX39" fmla="*/ 292893 w 516731"/>
                <a:gd name="connsiteY39" fmla="*/ 1128712 h 1302543"/>
                <a:gd name="connsiteX40" fmla="*/ 273843 w 516731"/>
                <a:gd name="connsiteY40" fmla="*/ 1059656 h 1302543"/>
                <a:gd name="connsiteX41" fmla="*/ 266700 w 516731"/>
                <a:gd name="connsiteY41" fmla="*/ 971550 h 1302543"/>
                <a:gd name="connsiteX42" fmla="*/ 242887 w 516731"/>
                <a:gd name="connsiteY42" fmla="*/ 7167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302543">
                  <a:moveTo>
                    <a:pt x="242887" y="716756"/>
                  </a:moveTo>
                  <a:lnTo>
                    <a:pt x="233362" y="628650"/>
                  </a:lnTo>
                  <a:lnTo>
                    <a:pt x="219075" y="514350"/>
                  </a:lnTo>
                  <a:lnTo>
                    <a:pt x="202406" y="419100"/>
                  </a:lnTo>
                  <a:lnTo>
                    <a:pt x="188118" y="328612"/>
                  </a:lnTo>
                  <a:lnTo>
                    <a:pt x="178593" y="283368"/>
                  </a:lnTo>
                  <a:lnTo>
                    <a:pt x="169068" y="245268"/>
                  </a:lnTo>
                  <a:lnTo>
                    <a:pt x="154781" y="211931"/>
                  </a:lnTo>
                  <a:lnTo>
                    <a:pt x="142875" y="190500"/>
                  </a:lnTo>
                  <a:lnTo>
                    <a:pt x="126206" y="169068"/>
                  </a:lnTo>
                  <a:lnTo>
                    <a:pt x="102393" y="138112"/>
                  </a:lnTo>
                  <a:lnTo>
                    <a:pt x="76200" y="111918"/>
                  </a:lnTo>
                  <a:lnTo>
                    <a:pt x="35718" y="80962"/>
                  </a:lnTo>
                  <a:lnTo>
                    <a:pt x="11906" y="61912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1431" y="11906"/>
                  </a:lnTo>
                  <a:lnTo>
                    <a:pt x="64293" y="4762"/>
                  </a:lnTo>
                  <a:lnTo>
                    <a:pt x="135731" y="0"/>
                  </a:lnTo>
                  <a:lnTo>
                    <a:pt x="188118" y="4762"/>
                  </a:lnTo>
                  <a:lnTo>
                    <a:pt x="247650" y="16668"/>
                  </a:lnTo>
                  <a:lnTo>
                    <a:pt x="290512" y="28575"/>
                  </a:lnTo>
                  <a:lnTo>
                    <a:pt x="381000" y="188118"/>
                  </a:lnTo>
                  <a:lnTo>
                    <a:pt x="407193" y="366712"/>
                  </a:lnTo>
                  <a:lnTo>
                    <a:pt x="433387" y="554831"/>
                  </a:lnTo>
                  <a:lnTo>
                    <a:pt x="464343" y="795337"/>
                  </a:lnTo>
                  <a:lnTo>
                    <a:pt x="500062" y="1064418"/>
                  </a:lnTo>
                  <a:lnTo>
                    <a:pt x="516731" y="1193006"/>
                  </a:lnTo>
                  <a:lnTo>
                    <a:pt x="485775" y="1257300"/>
                  </a:lnTo>
                  <a:lnTo>
                    <a:pt x="473868" y="1281112"/>
                  </a:lnTo>
                  <a:lnTo>
                    <a:pt x="464343" y="1290637"/>
                  </a:lnTo>
                  <a:lnTo>
                    <a:pt x="447675" y="1300162"/>
                  </a:lnTo>
                  <a:lnTo>
                    <a:pt x="433387" y="1302543"/>
                  </a:lnTo>
                  <a:lnTo>
                    <a:pt x="414337" y="1302543"/>
                  </a:lnTo>
                  <a:lnTo>
                    <a:pt x="395287" y="1293018"/>
                  </a:lnTo>
                  <a:lnTo>
                    <a:pt x="378618" y="1276350"/>
                  </a:lnTo>
                  <a:lnTo>
                    <a:pt x="352425" y="1243012"/>
                  </a:lnTo>
                  <a:lnTo>
                    <a:pt x="326231" y="1200150"/>
                  </a:lnTo>
                  <a:lnTo>
                    <a:pt x="292893" y="1128712"/>
                  </a:lnTo>
                  <a:lnTo>
                    <a:pt x="273843" y="1059656"/>
                  </a:lnTo>
                  <a:lnTo>
                    <a:pt x="266700" y="971550"/>
                  </a:lnTo>
                  <a:lnTo>
                    <a:pt x="242887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D01223-B196-4BF5-AB21-A68AABE59287}"/>
                </a:ext>
              </a:extLst>
            </p:cNvPr>
            <p:cNvSpPr/>
            <p:nvPr/>
          </p:nvSpPr>
          <p:spPr>
            <a:xfrm>
              <a:off x="4629150" y="3116263"/>
              <a:ext cx="2162175" cy="1322387"/>
            </a:xfrm>
            <a:custGeom>
              <a:avLst/>
              <a:gdLst>
                <a:gd name="connsiteX0" fmla="*/ 923925 w 2162175"/>
                <a:gd name="connsiteY0" fmla="*/ 333375 h 1321594"/>
                <a:gd name="connsiteX1" fmla="*/ 742950 w 2162175"/>
                <a:gd name="connsiteY1" fmla="*/ 359569 h 1321594"/>
                <a:gd name="connsiteX2" fmla="*/ 576263 w 2162175"/>
                <a:gd name="connsiteY2" fmla="*/ 388144 h 1321594"/>
                <a:gd name="connsiteX3" fmla="*/ 457200 w 2162175"/>
                <a:gd name="connsiteY3" fmla="*/ 409575 h 1321594"/>
                <a:gd name="connsiteX4" fmla="*/ 304800 w 2162175"/>
                <a:gd name="connsiteY4" fmla="*/ 438150 h 1321594"/>
                <a:gd name="connsiteX5" fmla="*/ 83344 w 2162175"/>
                <a:gd name="connsiteY5" fmla="*/ 483394 h 1321594"/>
                <a:gd name="connsiteX6" fmla="*/ 0 w 2162175"/>
                <a:gd name="connsiteY6" fmla="*/ 273844 h 1321594"/>
                <a:gd name="connsiteX7" fmla="*/ 69056 w 2162175"/>
                <a:gd name="connsiteY7" fmla="*/ 290513 h 1321594"/>
                <a:gd name="connsiteX8" fmla="*/ 176213 w 2162175"/>
                <a:gd name="connsiteY8" fmla="*/ 276225 h 1321594"/>
                <a:gd name="connsiteX9" fmla="*/ 564356 w 2162175"/>
                <a:gd name="connsiteY9" fmla="*/ 223838 h 1321594"/>
                <a:gd name="connsiteX10" fmla="*/ 931069 w 2162175"/>
                <a:gd name="connsiteY10" fmla="*/ 169069 h 1321594"/>
                <a:gd name="connsiteX11" fmla="*/ 1183481 w 2162175"/>
                <a:gd name="connsiteY11" fmla="*/ 130969 h 1321594"/>
                <a:gd name="connsiteX12" fmla="*/ 1473994 w 2162175"/>
                <a:gd name="connsiteY12" fmla="*/ 83344 h 1321594"/>
                <a:gd name="connsiteX13" fmla="*/ 1676400 w 2162175"/>
                <a:gd name="connsiteY13" fmla="*/ 50007 h 1321594"/>
                <a:gd name="connsiteX14" fmla="*/ 1702594 w 2162175"/>
                <a:gd name="connsiteY14" fmla="*/ 40482 h 1321594"/>
                <a:gd name="connsiteX15" fmla="*/ 1716881 w 2162175"/>
                <a:gd name="connsiteY15" fmla="*/ 23813 h 1321594"/>
                <a:gd name="connsiteX16" fmla="*/ 1735931 w 2162175"/>
                <a:gd name="connsiteY16" fmla="*/ 9525 h 1321594"/>
                <a:gd name="connsiteX17" fmla="*/ 1766888 w 2162175"/>
                <a:gd name="connsiteY17" fmla="*/ 0 h 1321594"/>
                <a:gd name="connsiteX18" fmla="*/ 1812131 w 2162175"/>
                <a:gd name="connsiteY18" fmla="*/ 0 h 1321594"/>
                <a:gd name="connsiteX19" fmla="*/ 1859756 w 2162175"/>
                <a:gd name="connsiteY19" fmla="*/ 11907 h 1321594"/>
                <a:gd name="connsiteX20" fmla="*/ 1931194 w 2162175"/>
                <a:gd name="connsiteY20" fmla="*/ 47625 h 1321594"/>
                <a:gd name="connsiteX21" fmla="*/ 2062163 w 2162175"/>
                <a:gd name="connsiteY21" fmla="*/ 116682 h 1321594"/>
                <a:gd name="connsiteX22" fmla="*/ 2112169 w 2162175"/>
                <a:gd name="connsiteY22" fmla="*/ 150019 h 1321594"/>
                <a:gd name="connsiteX23" fmla="*/ 2150269 w 2162175"/>
                <a:gd name="connsiteY23" fmla="*/ 176213 h 1321594"/>
                <a:gd name="connsiteX24" fmla="*/ 2157413 w 2162175"/>
                <a:gd name="connsiteY24" fmla="*/ 185738 h 1321594"/>
                <a:gd name="connsiteX25" fmla="*/ 2162175 w 2162175"/>
                <a:gd name="connsiteY25" fmla="*/ 200025 h 1321594"/>
                <a:gd name="connsiteX26" fmla="*/ 2162175 w 2162175"/>
                <a:gd name="connsiteY26" fmla="*/ 221457 h 1321594"/>
                <a:gd name="connsiteX27" fmla="*/ 2150269 w 2162175"/>
                <a:gd name="connsiteY27" fmla="*/ 247650 h 1321594"/>
                <a:gd name="connsiteX28" fmla="*/ 2126456 w 2162175"/>
                <a:gd name="connsiteY28" fmla="*/ 283369 h 1321594"/>
                <a:gd name="connsiteX29" fmla="*/ 2090738 w 2162175"/>
                <a:gd name="connsiteY29" fmla="*/ 323850 h 1321594"/>
                <a:gd name="connsiteX30" fmla="*/ 2081213 w 2162175"/>
                <a:gd name="connsiteY30" fmla="*/ 338138 h 1321594"/>
                <a:gd name="connsiteX31" fmla="*/ 2047875 w 2162175"/>
                <a:gd name="connsiteY31" fmla="*/ 533400 h 1321594"/>
                <a:gd name="connsiteX32" fmla="*/ 1964531 w 2162175"/>
                <a:gd name="connsiteY32" fmla="*/ 997744 h 1321594"/>
                <a:gd name="connsiteX33" fmla="*/ 1945481 w 2162175"/>
                <a:gd name="connsiteY33" fmla="*/ 1109663 h 1321594"/>
                <a:gd name="connsiteX34" fmla="*/ 1921669 w 2162175"/>
                <a:gd name="connsiteY34" fmla="*/ 1235869 h 1321594"/>
                <a:gd name="connsiteX35" fmla="*/ 1907381 w 2162175"/>
                <a:gd name="connsiteY35" fmla="*/ 1278732 h 1321594"/>
                <a:gd name="connsiteX36" fmla="*/ 1895475 w 2162175"/>
                <a:gd name="connsiteY36" fmla="*/ 1302544 h 1321594"/>
                <a:gd name="connsiteX37" fmla="*/ 1878806 w 2162175"/>
                <a:gd name="connsiteY37" fmla="*/ 1316832 h 1321594"/>
                <a:gd name="connsiteX38" fmla="*/ 1859756 w 2162175"/>
                <a:gd name="connsiteY38" fmla="*/ 1321594 h 1321594"/>
                <a:gd name="connsiteX39" fmla="*/ 1843088 w 2162175"/>
                <a:gd name="connsiteY39" fmla="*/ 1321594 h 1321594"/>
                <a:gd name="connsiteX40" fmla="*/ 1802606 w 2162175"/>
                <a:gd name="connsiteY40" fmla="*/ 1316832 h 1321594"/>
                <a:gd name="connsiteX41" fmla="*/ 1697831 w 2162175"/>
                <a:gd name="connsiteY41" fmla="*/ 1138238 h 1321594"/>
                <a:gd name="connsiteX42" fmla="*/ 1714500 w 2162175"/>
                <a:gd name="connsiteY42" fmla="*/ 995363 h 1321594"/>
                <a:gd name="connsiteX43" fmla="*/ 1747838 w 2162175"/>
                <a:gd name="connsiteY43" fmla="*/ 738188 h 1321594"/>
                <a:gd name="connsiteX44" fmla="*/ 1766888 w 2162175"/>
                <a:gd name="connsiteY44" fmla="*/ 604838 h 1321594"/>
                <a:gd name="connsiteX45" fmla="*/ 1766888 w 2162175"/>
                <a:gd name="connsiteY45" fmla="*/ 304800 h 1321594"/>
                <a:gd name="connsiteX46" fmla="*/ 1764506 w 2162175"/>
                <a:gd name="connsiteY46" fmla="*/ 285750 h 1321594"/>
                <a:gd name="connsiteX47" fmla="*/ 1745456 w 2162175"/>
                <a:gd name="connsiteY47" fmla="*/ 269082 h 1321594"/>
                <a:gd name="connsiteX48" fmla="*/ 1728788 w 2162175"/>
                <a:gd name="connsiteY48" fmla="*/ 259557 h 1321594"/>
                <a:gd name="connsiteX49" fmla="*/ 1709738 w 2162175"/>
                <a:gd name="connsiteY49" fmla="*/ 252413 h 1321594"/>
                <a:gd name="connsiteX50" fmla="*/ 1681163 w 2162175"/>
                <a:gd name="connsiteY50" fmla="*/ 247650 h 1321594"/>
                <a:gd name="connsiteX51" fmla="*/ 1614488 w 2162175"/>
                <a:gd name="connsiteY51" fmla="*/ 252413 h 1321594"/>
                <a:gd name="connsiteX52" fmla="*/ 1454944 w 2162175"/>
                <a:gd name="connsiteY52" fmla="*/ 266700 h 1321594"/>
                <a:gd name="connsiteX53" fmla="*/ 1290638 w 2162175"/>
                <a:gd name="connsiteY53" fmla="*/ 285750 h 1321594"/>
                <a:gd name="connsiteX54" fmla="*/ 1131094 w 2162175"/>
                <a:gd name="connsiteY54" fmla="*/ 304800 h 1321594"/>
                <a:gd name="connsiteX55" fmla="*/ 923925 w 2162175"/>
                <a:gd name="connsiteY55" fmla="*/ 3333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321594">
                  <a:moveTo>
                    <a:pt x="923925" y="333375"/>
                  </a:moveTo>
                  <a:lnTo>
                    <a:pt x="742950" y="359569"/>
                  </a:lnTo>
                  <a:lnTo>
                    <a:pt x="576263" y="388144"/>
                  </a:lnTo>
                  <a:lnTo>
                    <a:pt x="457200" y="409575"/>
                  </a:lnTo>
                  <a:lnTo>
                    <a:pt x="304800" y="438150"/>
                  </a:lnTo>
                  <a:lnTo>
                    <a:pt x="83344" y="483394"/>
                  </a:lnTo>
                  <a:lnTo>
                    <a:pt x="0" y="273844"/>
                  </a:lnTo>
                  <a:lnTo>
                    <a:pt x="69056" y="290513"/>
                  </a:lnTo>
                  <a:lnTo>
                    <a:pt x="176213" y="276225"/>
                  </a:lnTo>
                  <a:lnTo>
                    <a:pt x="564356" y="223838"/>
                  </a:lnTo>
                  <a:lnTo>
                    <a:pt x="931069" y="169069"/>
                  </a:lnTo>
                  <a:lnTo>
                    <a:pt x="1183481" y="130969"/>
                  </a:lnTo>
                  <a:lnTo>
                    <a:pt x="1473994" y="83344"/>
                  </a:lnTo>
                  <a:lnTo>
                    <a:pt x="1676400" y="50007"/>
                  </a:lnTo>
                  <a:lnTo>
                    <a:pt x="1702594" y="40482"/>
                  </a:lnTo>
                  <a:lnTo>
                    <a:pt x="1716881" y="23813"/>
                  </a:lnTo>
                  <a:lnTo>
                    <a:pt x="1735931" y="9525"/>
                  </a:lnTo>
                  <a:lnTo>
                    <a:pt x="1766888" y="0"/>
                  </a:lnTo>
                  <a:lnTo>
                    <a:pt x="1812131" y="0"/>
                  </a:lnTo>
                  <a:lnTo>
                    <a:pt x="1859756" y="11907"/>
                  </a:lnTo>
                  <a:lnTo>
                    <a:pt x="1931194" y="47625"/>
                  </a:lnTo>
                  <a:lnTo>
                    <a:pt x="2062163" y="116682"/>
                  </a:lnTo>
                  <a:lnTo>
                    <a:pt x="2112169" y="150019"/>
                  </a:lnTo>
                  <a:lnTo>
                    <a:pt x="2150269" y="176213"/>
                  </a:lnTo>
                  <a:lnTo>
                    <a:pt x="2157413" y="185738"/>
                  </a:lnTo>
                  <a:lnTo>
                    <a:pt x="2162175" y="200025"/>
                  </a:lnTo>
                  <a:lnTo>
                    <a:pt x="2162175" y="221457"/>
                  </a:lnTo>
                  <a:lnTo>
                    <a:pt x="2150269" y="247650"/>
                  </a:lnTo>
                  <a:lnTo>
                    <a:pt x="2126456" y="283369"/>
                  </a:lnTo>
                  <a:lnTo>
                    <a:pt x="2090738" y="323850"/>
                  </a:lnTo>
                  <a:lnTo>
                    <a:pt x="2081213" y="338138"/>
                  </a:lnTo>
                  <a:lnTo>
                    <a:pt x="2047875" y="533400"/>
                  </a:lnTo>
                  <a:lnTo>
                    <a:pt x="1964531" y="997744"/>
                  </a:lnTo>
                  <a:lnTo>
                    <a:pt x="1945481" y="1109663"/>
                  </a:lnTo>
                  <a:lnTo>
                    <a:pt x="1921669" y="1235869"/>
                  </a:lnTo>
                  <a:lnTo>
                    <a:pt x="1907381" y="1278732"/>
                  </a:lnTo>
                  <a:lnTo>
                    <a:pt x="1895475" y="1302544"/>
                  </a:lnTo>
                  <a:lnTo>
                    <a:pt x="1878806" y="1316832"/>
                  </a:lnTo>
                  <a:lnTo>
                    <a:pt x="1859756" y="1321594"/>
                  </a:lnTo>
                  <a:lnTo>
                    <a:pt x="1843088" y="1321594"/>
                  </a:lnTo>
                  <a:lnTo>
                    <a:pt x="1802606" y="1316832"/>
                  </a:lnTo>
                  <a:lnTo>
                    <a:pt x="1697831" y="1138238"/>
                  </a:lnTo>
                  <a:lnTo>
                    <a:pt x="1714500" y="995363"/>
                  </a:lnTo>
                  <a:lnTo>
                    <a:pt x="1747838" y="738188"/>
                  </a:lnTo>
                  <a:lnTo>
                    <a:pt x="1766888" y="604838"/>
                  </a:lnTo>
                  <a:lnTo>
                    <a:pt x="1766888" y="304800"/>
                  </a:lnTo>
                  <a:lnTo>
                    <a:pt x="1764506" y="285750"/>
                  </a:lnTo>
                  <a:lnTo>
                    <a:pt x="1745456" y="269082"/>
                  </a:lnTo>
                  <a:lnTo>
                    <a:pt x="1728788" y="259557"/>
                  </a:lnTo>
                  <a:lnTo>
                    <a:pt x="1709738" y="252413"/>
                  </a:lnTo>
                  <a:lnTo>
                    <a:pt x="1681163" y="247650"/>
                  </a:lnTo>
                  <a:lnTo>
                    <a:pt x="1614488" y="252413"/>
                  </a:lnTo>
                  <a:lnTo>
                    <a:pt x="1454944" y="266700"/>
                  </a:lnTo>
                  <a:lnTo>
                    <a:pt x="1290638" y="285750"/>
                  </a:lnTo>
                  <a:lnTo>
                    <a:pt x="1131094" y="304800"/>
                  </a:lnTo>
                  <a:lnTo>
                    <a:pt x="9239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061582D-5385-4C78-942D-E7349CD1B4CD}"/>
                </a:ext>
              </a:extLst>
            </p:cNvPr>
            <p:cNvSpPr/>
            <p:nvPr/>
          </p:nvSpPr>
          <p:spPr>
            <a:xfrm>
              <a:off x="4746625" y="3697288"/>
              <a:ext cx="1711325" cy="396875"/>
            </a:xfrm>
            <a:custGeom>
              <a:avLst/>
              <a:gdLst>
                <a:gd name="connsiteX0" fmla="*/ 757238 w 1712119"/>
                <a:gd name="connsiteY0" fmla="*/ 80963 h 395288"/>
                <a:gd name="connsiteX1" fmla="*/ 588169 w 1712119"/>
                <a:gd name="connsiteY1" fmla="*/ 107157 h 395288"/>
                <a:gd name="connsiteX2" fmla="*/ 445294 w 1712119"/>
                <a:gd name="connsiteY2" fmla="*/ 130969 h 395288"/>
                <a:gd name="connsiteX3" fmla="*/ 238125 w 1712119"/>
                <a:gd name="connsiteY3" fmla="*/ 169069 h 395288"/>
                <a:gd name="connsiteX4" fmla="*/ 0 w 1712119"/>
                <a:gd name="connsiteY4" fmla="*/ 219075 h 395288"/>
                <a:gd name="connsiteX5" fmla="*/ 33338 w 1712119"/>
                <a:gd name="connsiteY5" fmla="*/ 395288 h 395288"/>
                <a:gd name="connsiteX6" fmla="*/ 228600 w 1712119"/>
                <a:gd name="connsiteY6" fmla="*/ 350044 h 395288"/>
                <a:gd name="connsiteX7" fmla="*/ 445294 w 1712119"/>
                <a:gd name="connsiteY7" fmla="*/ 304800 h 395288"/>
                <a:gd name="connsiteX8" fmla="*/ 652463 w 1712119"/>
                <a:gd name="connsiteY8" fmla="*/ 264319 h 395288"/>
                <a:gd name="connsiteX9" fmla="*/ 845344 w 1712119"/>
                <a:gd name="connsiteY9" fmla="*/ 233363 h 395288"/>
                <a:gd name="connsiteX10" fmla="*/ 1059657 w 1712119"/>
                <a:gd name="connsiteY10" fmla="*/ 207169 h 395288"/>
                <a:gd name="connsiteX11" fmla="*/ 1240632 w 1712119"/>
                <a:gd name="connsiteY11" fmla="*/ 190500 h 395288"/>
                <a:gd name="connsiteX12" fmla="*/ 1419225 w 1712119"/>
                <a:gd name="connsiteY12" fmla="*/ 180975 h 395288"/>
                <a:gd name="connsiteX13" fmla="*/ 1600200 w 1712119"/>
                <a:gd name="connsiteY13" fmla="*/ 176213 h 395288"/>
                <a:gd name="connsiteX14" fmla="*/ 1709738 w 1712119"/>
                <a:gd name="connsiteY14" fmla="*/ 183357 h 395288"/>
                <a:gd name="connsiteX15" fmla="*/ 1712119 w 1712119"/>
                <a:gd name="connsiteY15" fmla="*/ 0 h 395288"/>
                <a:gd name="connsiteX16" fmla="*/ 1590675 w 1712119"/>
                <a:gd name="connsiteY16" fmla="*/ 4763 h 395288"/>
                <a:gd name="connsiteX17" fmla="*/ 1462088 w 1712119"/>
                <a:gd name="connsiteY17" fmla="*/ 9525 h 395288"/>
                <a:gd name="connsiteX18" fmla="*/ 1340644 w 1712119"/>
                <a:gd name="connsiteY18" fmla="*/ 16669 h 395288"/>
                <a:gd name="connsiteX19" fmla="*/ 1181100 w 1712119"/>
                <a:gd name="connsiteY19" fmla="*/ 28575 h 395288"/>
                <a:gd name="connsiteX20" fmla="*/ 1038225 w 1712119"/>
                <a:gd name="connsiteY20" fmla="*/ 42863 h 395288"/>
                <a:gd name="connsiteX21" fmla="*/ 757238 w 1712119"/>
                <a:gd name="connsiteY21" fmla="*/ 8096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2119" h="395288">
                  <a:moveTo>
                    <a:pt x="757238" y="80963"/>
                  </a:moveTo>
                  <a:lnTo>
                    <a:pt x="588169" y="107157"/>
                  </a:lnTo>
                  <a:lnTo>
                    <a:pt x="445294" y="130969"/>
                  </a:lnTo>
                  <a:lnTo>
                    <a:pt x="238125" y="169069"/>
                  </a:lnTo>
                  <a:lnTo>
                    <a:pt x="0" y="219075"/>
                  </a:lnTo>
                  <a:lnTo>
                    <a:pt x="33338" y="395288"/>
                  </a:lnTo>
                  <a:lnTo>
                    <a:pt x="228600" y="350044"/>
                  </a:lnTo>
                  <a:lnTo>
                    <a:pt x="445294" y="304800"/>
                  </a:lnTo>
                  <a:lnTo>
                    <a:pt x="652463" y="264319"/>
                  </a:lnTo>
                  <a:lnTo>
                    <a:pt x="845344" y="233363"/>
                  </a:lnTo>
                  <a:lnTo>
                    <a:pt x="1059657" y="207169"/>
                  </a:lnTo>
                  <a:lnTo>
                    <a:pt x="1240632" y="190500"/>
                  </a:lnTo>
                  <a:lnTo>
                    <a:pt x="1419225" y="180975"/>
                  </a:lnTo>
                  <a:lnTo>
                    <a:pt x="1600200" y="176213"/>
                  </a:lnTo>
                  <a:lnTo>
                    <a:pt x="1709738" y="183357"/>
                  </a:lnTo>
                  <a:cubicBezTo>
                    <a:pt x="1710532" y="122238"/>
                    <a:pt x="1711325" y="61119"/>
                    <a:pt x="1712119" y="0"/>
                  </a:cubicBezTo>
                  <a:lnTo>
                    <a:pt x="1590675" y="4763"/>
                  </a:lnTo>
                  <a:lnTo>
                    <a:pt x="1462088" y="9525"/>
                  </a:lnTo>
                  <a:lnTo>
                    <a:pt x="1340644" y="16669"/>
                  </a:lnTo>
                  <a:lnTo>
                    <a:pt x="1181100" y="28575"/>
                  </a:lnTo>
                  <a:lnTo>
                    <a:pt x="1038225" y="42863"/>
                  </a:lnTo>
                  <a:lnTo>
                    <a:pt x="75723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7AC59807-B7F8-420C-94A5-B8005BAF58F2}"/>
                </a:ext>
              </a:extLst>
            </p:cNvPr>
            <p:cNvSpPr/>
            <p:nvPr/>
          </p:nvSpPr>
          <p:spPr>
            <a:xfrm>
              <a:off x="4829175" y="4233863"/>
              <a:ext cx="1652588" cy="349250"/>
            </a:xfrm>
            <a:custGeom>
              <a:avLst/>
              <a:gdLst>
                <a:gd name="connsiteX0" fmla="*/ 428625 w 1652588"/>
                <a:gd name="connsiteY0" fmla="*/ 285750 h 350043"/>
                <a:gd name="connsiteX1" fmla="*/ 211931 w 1652588"/>
                <a:gd name="connsiteY1" fmla="*/ 316706 h 350043"/>
                <a:gd name="connsiteX2" fmla="*/ 16669 w 1652588"/>
                <a:gd name="connsiteY2" fmla="*/ 350043 h 350043"/>
                <a:gd name="connsiteX3" fmla="*/ 0 w 1652588"/>
                <a:gd name="connsiteY3" fmla="*/ 195262 h 350043"/>
                <a:gd name="connsiteX4" fmla="*/ 159544 w 1652588"/>
                <a:gd name="connsiteY4" fmla="*/ 161925 h 350043"/>
                <a:gd name="connsiteX5" fmla="*/ 352425 w 1652588"/>
                <a:gd name="connsiteY5" fmla="*/ 123825 h 350043"/>
                <a:gd name="connsiteX6" fmla="*/ 609600 w 1652588"/>
                <a:gd name="connsiteY6" fmla="*/ 78581 h 350043"/>
                <a:gd name="connsiteX7" fmla="*/ 835819 w 1652588"/>
                <a:gd name="connsiteY7" fmla="*/ 45243 h 350043"/>
                <a:gd name="connsiteX8" fmla="*/ 1042988 w 1652588"/>
                <a:gd name="connsiteY8" fmla="*/ 23812 h 350043"/>
                <a:gd name="connsiteX9" fmla="*/ 1214438 w 1652588"/>
                <a:gd name="connsiteY9" fmla="*/ 9525 h 350043"/>
                <a:gd name="connsiteX10" fmla="*/ 1402556 w 1652588"/>
                <a:gd name="connsiteY10" fmla="*/ 2381 h 350043"/>
                <a:gd name="connsiteX11" fmla="*/ 1614488 w 1652588"/>
                <a:gd name="connsiteY11" fmla="*/ 0 h 350043"/>
                <a:gd name="connsiteX12" fmla="*/ 1652588 w 1652588"/>
                <a:gd name="connsiteY12" fmla="*/ 202406 h 350043"/>
                <a:gd name="connsiteX13" fmla="*/ 1604963 w 1652588"/>
                <a:gd name="connsiteY13" fmla="*/ 200025 h 350043"/>
                <a:gd name="connsiteX14" fmla="*/ 1571625 w 1652588"/>
                <a:gd name="connsiteY14" fmla="*/ 197643 h 350043"/>
                <a:gd name="connsiteX15" fmla="*/ 1481138 w 1652588"/>
                <a:gd name="connsiteY15" fmla="*/ 185737 h 350043"/>
                <a:gd name="connsiteX16" fmla="*/ 1431131 w 1652588"/>
                <a:gd name="connsiteY16" fmla="*/ 178593 h 350043"/>
                <a:gd name="connsiteX17" fmla="*/ 1373981 w 1652588"/>
                <a:gd name="connsiteY17" fmla="*/ 178593 h 350043"/>
                <a:gd name="connsiteX18" fmla="*/ 1266825 w 1652588"/>
                <a:gd name="connsiteY18" fmla="*/ 185737 h 350043"/>
                <a:gd name="connsiteX19" fmla="*/ 1135856 w 1652588"/>
                <a:gd name="connsiteY19" fmla="*/ 197643 h 350043"/>
                <a:gd name="connsiteX20" fmla="*/ 964406 w 1652588"/>
                <a:gd name="connsiteY20" fmla="*/ 216693 h 350043"/>
                <a:gd name="connsiteX21" fmla="*/ 773906 w 1652588"/>
                <a:gd name="connsiteY21" fmla="*/ 240506 h 350043"/>
                <a:gd name="connsiteX22" fmla="*/ 526256 w 1652588"/>
                <a:gd name="connsiteY22" fmla="*/ 271462 h 350043"/>
                <a:gd name="connsiteX23" fmla="*/ 428625 w 1652588"/>
                <a:gd name="connsiteY23" fmla="*/ 285750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2588" h="350043">
                  <a:moveTo>
                    <a:pt x="428625" y="285750"/>
                  </a:moveTo>
                  <a:lnTo>
                    <a:pt x="211931" y="316706"/>
                  </a:lnTo>
                  <a:lnTo>
                    <a:pt x="16669" y="350043"/>
                  </a:lnTo>
                  <a:lnTo>
                    <a:pt x="0" y="195262"/>
                  </a:lnTo>
                  <a:lnTo>
                    <a:pt x="159544" y="161925"/>
                  </a:lnTo>
                  <a:lnTo>
                    <a:pt x="352425" y="123825"/>
                  </a:lnTo>
                  <a:lnTo>
                    <a:pt x="609600" y="78581"/>
                  </a:lnTo>
                  <a:lnTo>
                    <a:pt x="835819" y="45243"/>
                  </a:lnTo>
                  <a:lnTo>
                    <a:pt x="1042988" y="23812"/>
                  </a:lnTo>
                  <a:lnTo>
                    <a:pt x="1214438" y="9525"/>
                  </a:lnTo>
                  <a:lnTo>
                    <a:pt x="1402556" y="2381"/>
                  </a:lnTo>
                  <a:lnTo>
                    <a:pt x="1614488" y="0"/>
                  </a:lnTo>
                  <a:lnTo>
                    <a:pt x="1652588" y="202406"/>
                  </a:lnTo>
                  <a:lnTo>
                    <a:pt x="1604963" y="200025"/>
                  </a:lnTo>
                  <a:lnTo>
                    <a:pt x="1571625" y="197643"/>
                  </a:lnTo>
                  <a:lnTo>
                    <a:pt x="1481138" y="185737"/>
                  </a:lnTo>
                  <a:lnTo>
                    <a:pt x="1431131" y="178593"/>
                  </a:lnTo>
                  <a:lnTo>
                    <a:pt x="1373981" y="178593"/>
                  </a:lnTo>
                  <a:lnTo>
                    <a:pt x="1266825" y="185737"/>
                  </a:lnTo>
                  <a:lnTo>
                    <a:pt x="1135856" y="197643"/>
                  </a:lnTo>
                  <a:lnTo>
                    <a:pt x="964406" y="216693"/>
                  </a:lnTo>
                  <a:lnTo>
                    <a:pt x="773906" y="240506"/>
                  </a:lnTo>
                  <a:lnTo>
                    <a:pt x="526256" y="271462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BEC73AC-95C8-4249-BF9F-ED9B18E25808}"/>
                </a:ext>
              </a:extLst>
            </p:cNvPr>
            <p:cNvSpPr/>
            <p:nvPr/>
          </p:nvSpPr>
          <p:spPr>
            <a:xfrm>
              <a:off x="3770313" y="4702175"/>
              <a:ext cx="3562350" cy="558800"/>
            </a:xfrm>
            <a:custGeom>
              <a:avLst/>
              <a:gdLst>
                <a:gd name="connsiteX0" fmla="*/ 1413426 w 3562410"/>
                <a:gd name="connsiteY0" fmla="*/ 184611 h 559602"/>
                <a:gd name="connsiteX1" fmla="*/ 1185547 w 3562410"/>
                <a:gd name="connsiteY1" fmla="*/ 216341 h 559602"/>
                <a:gd name="connsiteX2" fmla="*/ 876901 w 3562410"/>
                <a:gd name="connsiteY2" fmla="*/ 256725 h 559602"/>
                <a:gd name="connsiteX3" fmla="*/ 677868 w 3562410"/>
                <a:gd name="connsiteY3" fmla="*/ 282686 h 559602"/>
                <a:gd name="connsiteX4" fmla="*/ 594216 w 3562410"/>
                <a:gd name="connsiteY4" fmla="*/ 294224 h 559602"/>
                <a:gd name="connsiteX5" fmla="*/ 548063 w 3562410"/>
                <a:gd name="connsiteY5" fmla="*/ 299993 h 559602"/>
                <a:gd name="connsiteX6" fmla="*/ 499026 w 3562410"/>
                <a:gd name="connsiteY6" fmla="*/ 302877 h 559602"/>
                <a:gd name="connsiteX7" fmla="*/ 441335 w 3562410"/>
                <a:gd name="connsiteY7" fmla="*/ 299993 h 559602"/>
                <a:gd name="connsiteX8" fmla="*/ 357683 w 3562410"/>
                <a:gd name="connsiteY8" fmla="*/ 291339 h 559602"/>
                <a:gd name="connsiteX9" fmla="*/ 285570 w 3562410"/>
                <a:gd name="connsiteY9" fmla="*/ 276917 h 559602"/>
                <a:gd name="connsiteX10" fmla="*/ 196149 w 3562410"/>
                <a:gd name="connsiteY10" fmla="*/ 250956 h 559602"/>
                <a:gd name="connsiteX11" fmla="*/ 86536 w 3562410"/>
                <a:gd name="connsiteY11" fmla="*/ 210572 h 559602"/>
                <a:gd name="connsiteX12" fmla="*/ 37499 w 3562410"/>
                <a:gd name="connsiteY12" fmla="*/ 190380 h 559602"/>
                <a:gd name="connsiteX13" fmla="*/ 23077 w 3562410"/>
                <a:gd name="connsiteY13" fmla="*/ 190380 h 559602"/>
                <a:gd name="connsiteX14" fmla="*/ 5769 w 3562410"/>
                <a:gd name="connsiteY14" fmla="*/ 193265 h 559602"/>
                <a:gd name="connsiteX15" fmla="*/ 0 w 3562410"/>
                <a:gd name="connsiteY15" fmla="*/ 207687 h 559602"/>
                <a:gd name="connsiteX16" fmla="*/ 11538 w 3562410"/>
                <a:gd name="connsiteY16" fmla="*/ 236533 h 559602"/>
                <a:gd name="connsiteX17" fmla="*/ 31730 w 3562410"/>
                <a:gd name="connsiteY17" fmla="*/ 256725 h 559602"/>
                <a:gd name="connsiteX18" fmla="*/ 95190 w 3562410"/>
                <a:gd name="connsiteY18" fmla="*/ 305762 h 559602"/>
                <a:gd name="connsiteX19" fmla="*/ 187495 w 3562410"/>
                <a:gd name="connsiteY19" fmla="*/ 372106 h 559602"/>
                <a:gd name="connsiteX20" fmla="*/ 288454 w 3562410"/>
                <a:gd name="connsiteY20" fmla="*/ 441335 h 559602"/>
                <a:gd name="connsiteX21" fmla="*/ 349030 w 3562410"/>
                <a:gd name="connsiteY21" fmla="*/ 475950 h 559602"/>
                <a:gd name="connsiteX22" fmla="*/ 426912 w 3562410"/>
                <a:gd name="connsiteY22" fmla="*/ 516334 h 559602"/>
                <a:gd name="connsiteX23" fmla="*/ 487488 w 3562410"/>
                <a:gd name="connsiteY23" fmla="*/ 539410 h 559602"/>
                <a:gd name="connsiteX24" fmla="*/ 542294 w 3562410"/>
                <a:gd name="connsiteY24" fmla="*/ 556717 h 559602"/>
                <a:gd name="connsiteX25" fmla="*/ 574024 w 3562410"/>
                <a:gd name="connsiteY25" fmla="*/ 559602 h 559602"/>
                <a:gd name="connsiteX26" fmla="*/ 660560 w 3562410"/>
                <a:gd name="connsiteY26" fmla="*/ 527872 h 559602"/>
                <a:gd name="connsiteX27" fmla="*/ 744212 w 3562410"/>
                <a:gd name="connsiteY27" fmla="*/ 501911 h 559602"/>
                <a:gd name="connsiteX28" fmla="*/ 876901 w 3562410"/>
                <a:gd name="connsiteY28" fmla="*/ 467296 h 559602"/>
                <a:gd name="connsiteX29" fmla="*/ 1029782 w 3562410"/>
                <a:gd name="connsiteY29" fmla="*/ 432682 h 559602"/>
                <a:gd name="connsiteX30" fmla="*/ 1174009 w 3562410"/>
                <a:gd name="connsiteY30" fmla="*/ 406721 h 559602"/>
                <a:gd name="connsiteX31" fmla="*/ 1375927 w 3562410"/>
                <a:gd name="connsiteY31" fmla="*/ 374991 h 559602"/>
                <a:gd name="connsiteX32" fmla="*/ 1549000 w 3562410"/>
                <a:gd name="connsiteY32" fmla="*/ 351915 h 559602"/>
                <a:gd name="connsiteX33" fmla="*/ 1779763 w 3562410"/>
                <a:gd name="connsiteY33" fmla="*/ 331723 h 559602"/>
                <a:gd name="connsiteX34" fmla="*/ 1978796 w 3562410"/>
                <a:gd name="connsiteY34" fmla="*/ 337492 h 559602"/>
                <a:gd name="connsiteX35" fmla="*/ 2123024 w 3562410"/>
                <a:gd name="connsiteY35" fmla="*/ 320185 h 559602"/>
                <a:gd name="connsiteX36" fmla="*/ 2316288 w 3562410"/>
                <a:gd name="connsiteY36" fmla="*/ 302877 h 559602"/>
                <a:gd name="connsiteX37" fmla="*/ 2549936 w 3562410"/>
                <a:gd name="connsiteY37" fmla="*/ 294224 h 559602"/>
                <a:gd name="connsiteX38" fmla="*/ 2616280 w 3562410"/>
                <a:gd name="connsiteY38" fmla="*/ 291339 h 559602"/>
                <a:gd name="connsiteX39" fmla="*/ 2812429 w 3562410"/>
                <a:gd name="connsiteY39" fmla="*/ 291339 h 559602"/>
                <a:gd name="connsiteX40" fmla="*/ 3072038 w 3562410"/>
                <a:gd name="connsiteY40" fmla="*/ 288455 h 559602"/>
                <a:gd name="connsiteX41" fmla="*/ 3308571 w 3562410"/>
                <a:gd name="connsiteY41" fmla="*/ 288455 h 559602"/>
                <a:gd name="connsiteX42" fmla="*/ 3490297 w 3562410"/>
                <a:gd name="connsiteY42" fmla="*/ 288455 h 559602"/>
                <a:gd name="connsiteX43" fmla="*/ 3513373 w 3562410"/>
                <a:gd name="connsiteY43" fmla="*/ 285570 h 559602"/>
                <a:gd name="connsiteX44" fmla="*/ 3536449 w 3562410"/>
                <a:gd name="connsiteY44" fmla="*/ 274032 h 559602"/>
                <a:gd name="connsiteX45" fmla="*/ 3553757 w 3562410"/>
                <a:gd name="connsiteY45" fmla="*/ 259609 h 559602"/>
                <a:gd name="connsiteX46" fmla="*/ 3559526 w 3562410"/>
                <a:gd name="connsiteY46" fmla="*/ 242302 h 559602"/>
                <a:gd name="connsiteX47" fmla="*/ 3562410 w 3562410"/>
                <a:gd name="connsiteY47" fmla="*/ 224995 h 559602"/>
                <a:gd name="connsiteX48" fmla="*/ 3559526 w 3562410"/>
                <a:gd name="connsiteY48" fmla="*/ 207687 h 559602"/>
                <a:gd name="connsiteX49" fmla="*/ 3553757 w 3562410"/>
                <a:gd name="connsiteY49" fmla="*/ 181727 h 559602"/>
                <a:gd name="connsiteX50" fmla="*/ 3545103 w 3562410"/>
                <a:gd name="connsiteY50" fmla="*/ 164419 h 559602"/>
                <a:gd name="connsiteX51" fmla="*/ 3536449 w 3562410"/>
                <a:gd name="connsiteY51" fmla="*/ 149997 h 559602"/>
                <a:gd name="connsiteX52" fmla="*/ 3524911 w 3562410"/>
                <a:gd name="connsiteY52" fmla="*/ 138458 h 559602"/>
                <a:gd name="connsiteX53" fmla="*/ 3504719 w 3562410"/>
                <a:gd name="connsiteY53" fmla="*/ 124036 h 559602"/>
                <a:gd name="connsiteX54" fmla="*/ 3464336 w 3562410"/>
                <a:gd name="connsiteY54" fmla="*/ 100959 h 559602"/>
                <a:gd name="connsiteX55" fmla="*/ 3412414 w 3562410"/>
                <a:gd name="connsiteY55" fmla="*/ 77883 h 559602"/>
                <a:gd name="connsiteX56" fmla="*/ 3343185 w 3562410"/>
                <a:gd name="connsiteY56" fmla="*/ 54807 h 559602"/>
                <a:gd name="connsiteX57" fmla="*/ 3224919 w 3562410"/>
                <a:gd name="connsiteY57" fmla="*/ 28846 h 559602"/>
                <a:gd name="connsiteX58" fmla="*/ 3089345 w 3562410"/>
                <a:gd name="connsiteY58" fmla="*/ 5770 h 559602"/>
                <a:gd name="connsiteX59" fmla="*/ 3037424 w 3562410"/>
                <a:gd name="connsiteY59" fmla="*/ 0 h 559602"/>
                <a:gd name="connsiteX60" fmla="*/ 3008578 w 3562410"/>
                <a:gd name="connsiteY60" fmla="*/ 8654 h 559602"/>
                <a:gd name="connsiteX61" fmla="*/ 2922042 w 3562410"/>
                <a:gd name="connsiteY61" fmla="*/ 43269 h 559602"/>
                <a:gd name="connsiteX62" fmla="*/ 2855697 w 3562410"/>
                <a:gd name="connsiteY62" fmla="*/ 66345 h 559602"/>
                <a:gd name="connsiteX63" fmla="*/ 2812429 w 3562410"/>
                <a:gd name="connsiteY63" fmla="*/ 69229 h 559602"/>
                <a:gd name="connsiteX64" fmla="*/ 2590319 w 3562410"/>
                <a:gd name="connsiteY64" fmla="*/ 83652 h 559602"/>
                <a:gd name="connsiteX65" fmla="*/ 2324941 w 3562410"/>
                <a:gd name="connsiteY65" fmla="*/ 95190 h 559602"/>
                <a:gd name="connsiteX66" fmla="*/ 1996104 w 3562410"/>
                <a:gd name="connsiteY66" fmla="*/ 112498 h 559602"/>
                <a:gd name="connsiteX67" fmla="*/ 1750918 w 3562410"/>
                <a:gd name="connsiteY67" fmla="*/ 132689 h 559602"/>
                <a:gd name="connsiteX68" fmla="*/ 1603806 w 3562410"/>
                <a:gd name="connsiteY68" fmla="*/ 155766 h 559602"/>
                <a:gd name="connsiteX69" fmla="*/ 1413426 w 3562410"/>
                <a:gd name="connsiteY69" fmla="*/ 184611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410" h="559602">
                  <a:moveTo>
                    <a:pt x="1413426" y="184611"/>
                  </a:moveTo>
                  <a:lnTo>
                    <a:pt x="1185547" y="216341"/>
                  </a:lnTo>
                  <a:lnTo>
                    <a:pt x="876901" y="256725"/>
                  </a:lnTo>
                  <a:lnTo>
                    <a:pt x="677868" y="282686"/>
                  </a:lnTo>
                  <a:lnTo>
                    <a:pt x="594216" y="294224"/>
                  </a:lnTo>
                  <a:lnTo>
                    <a:pt x="548063" y="299993"/>
                  </a:lnTo>
                  <a:lnTo>
                    <a:pt x="499026" y="302877"/>
                  </a:lnTo>
                  <a:lnTo>
                    <a:pt x="441335" y="299993"/>
                  </a:lnTo>
                  <a:lnTo>
                    <a:pt x="357683" y="291339"/>
                  </a:lnTo>
                  <a:lnTo>
                    <a:pt x="285570" y="276917"/>
                  </a:lnTo>
                  <a:lnTo>
                    <a:pt x="196149" y="250956"/>
                  </a:lnTo>
                  <a:lnTo>
                    <a:pt x="86536" y="210572"/>
                  </a:lnTo>
                  <a:lnTo>
                    <a:pt x="37499" y="190380"/>
                  </a:lnTo>
                  <a:lnTo>
                    <a:pt x="23077" y="190380"/>
                  </a:lnTo>
                  <a:lnTo>
                    <a:pt x="5769" y="193265"/>
                  </a:lnTo>
                  <a:lnTo>
                    <a:pt x="0" y="207687"/>
                  </a:lnTo>
                  <a:lnTo>
                    <a:pt x="11538" y="236533"/>
                  </a:lnTo>
                  <a:lnTo>
                    <a:pt x="31730" y="256725"/>
                  </a:lnTo>
                  <a:lnTo>
                    <a:pt x="95190" y="305762"/>
                  </a:lnTo>
                  <a:lnTo>
                    <a:pt x="187495" y="372106"/>
                  </a:lnTo>
                  <a:lnTo>
                    <a:pt x="288454" y="441335"/>
                  </a:lnTo>
                  <a:lnTo>
                    <a:pt x="349030" y="475950"/>
                  </a:lnTo>
                  <a:lnTo>
                    <a:pt x="426912" y="516334"/>
                  </a:lnTo>
                  <a:lnTo>
                    <a:pt x="487488" y="539410"/>
                  </a:lnTo>
                  <a:lnTo>
                    <a:pt x="542294" y="556717"/>
                  </a:lnTo>
                  <a:lnTo>
                    <a:pt x="574024" y="559602"/>
                  </a:lnTo>
                  <a:lnTo>
                    <a:pt x="660560" y="527872"/>
                  </a:lnTo>
                  <a:lnTo>
                    <a:pt x="744212" y="501911"/>
                  </a:lnTo>
                  <a:lnTo>
                    <a:pt x="876901" y="467296"/>
                  </a:lnTo>
                  <a:lnTo>
                    <a:pt x="1029782" y="432682"/>
                  </a:lnTo>
                  <a:lnTo>
                    <a:pt x="1174009" y="406721"/>
                  </a:lnTo>
                  <a:lnTo>
                    <a:pt x="1375927" y="374991"/>
                  </a:lnTo>
                  <a:lnTo>
                    <a:pt x="1549000" y="351915"/>
                  </a:lnTo>
                  <a:lnTo>
                    <a:pt x="1779763" y="331723"/>
                  </a:lnTo>
                  <a:lnTo>
                    <a:pt x="1978796" y="337492"/>
                  </a:lnTo>
                  <a:lnTo>
                    <a:pt x="2123024" y="320185"/>
                  </a:lnTo>
                  <a:lnTo>
                    <a:pt x="2316288" y="302877"/>
                  </a:lnTo>
                  <a:lnTo>
                    <a:pt x="2549936" y="294224"/>
                  </a:lnTo>
                  <a:lnTo>
                    <a:pt x="2616280" y="291339"/>
                  </a:lnTo>
                  <a:lnTo>
                    <a:pt x="2812429" y="291339"/>
                  </a:lnTo>
                  <a:lnTo>
                    <a:pt x="3072038" y="288455"/>
                  </a:lnTo>
                  <a:lnTo>
                    <a:pt x="3308571" y="288455"/>
                  </a:lnTo>
                  <a:lnTo>
                    <a:pt x="3490297" y="288455"/>
                  </a:lnTo>
                  <a:lnTo>
                    <a:pt x="3513373" y="285570"/>
                  </a:lnTo>
                  <a:lnTo>
                    <a:pt x="3536449" y="274032"/>
                  </a:lnTo>
                  <a:lnTo>
                    <a:pt x="3553757" y="259609"/>
                  </a:lnTo>
                  <a:lnTo>
                    <a:pt x="3559526" y="242302"/>
                  </a:lnTo>
                  <a:lnTo>
                    <a:pt x="3562410" y="224995"/>
                  </a:lnTo>
                  <a:lnTo>
                    <a:pt x="3559526" y="207687"/>
                  </a:lnTo>
                  <a:lnTo>
                    <a:pt x="3553757" y="181727"/>
                  </a:lnTo>
                  <a:lnTo>
                    <a:pt x="3545103" y="164419"/>
                  </a:lnTo>
                  <a:lnTo>
                    <a:pt x="3536449" y="149997"/>
                  </a:lnTo>
                  <a:lnTo>
                    <a:pt x="3524911" y="138458"/>
                  </a:lnTo>
                  <a:lnTo>
                    <a:pt x="3504719" y="124036"/>
                  </a:lnTo>
                  <a:lnTo>
                    <a:pt x="3464336" y="100959"/>
                  </a:lnTo>
                  <a:lnTo>
                    <a:pt x="3412414" y="77883"/>
                  </a:lnTo>
                  <a:lnTo>
                    <a:pt x="3343185" y="54807"/>
                  </a:lnTo>
                  <a:lnTo>
                    <a:pt x="3224919" y="28846"/>
                  </a:lnTo>
                  <a:lnTo>
                    <a:pt x="3089345" y="5770"/>
                  </a:lnTo>
                  <a:lnTo>
                    <a:pt x="3037424" y="0"/>
                  </a:lnTo>
                  <a:lnTo>
                    <a:pt x="3008578" y="8654"/>
                  </a:lnTo>
                  <a:lnTo>
                    <a:pt x="2922042" y="43269"/>
                  </a:lnTo>
                  <a:lnTo>
                    <a:pt x="2855697" y="66345"/>
                  </a:lnTo>
                  <a:lnTo>
                    <a:pt x="2812429" y="69229"/>
                  </a:lnTo>
                  <a:lnTo>
                    <a:pt x="2590319" y="83652"/>
                  </a:lnTo>
                  <a:lnTo>
                    <a:pt x="2324941" y="95190"/>
                  </a:lnTo>
                  <a:lnTo>
                    <a:pt x="1996104" y="112498"/>
                  </a:lnTo>
                  <a:lnTo>
                    <a:pt x="1750918" y="132689"/>
                  </a:lnTo>
                  <a:lnTo>
                    <a:pt x="1603806" y="155766"/>
                  </a:lnTo>
                  <a:lnTo>
                    <a:pt x="1413426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5F8D491E-3F8A-4837-BB84-24CF1E928AAA}"/>
                </a:ext>
              </a:extLst>
            </p:cNvPr>
            <p:cNvSpPr/>
            <p:nvPr/>
          </p:nvSpPr>
          <p:spPr>
            <a:xfrm>
              <a:off x="5329238" y="4446588"/>
              <a:ext cx="498475" cy="1647825"/>
            </a:xfrm>
            <a:custGeom>
              <a:avLst/>
              <a:gdLst>
                <a:gd name="connsiteX0" fmla="*/ 195262 w 497681"/>
                <a:gd name="connsiteY0" fmla="*/ 1064419 h 1647825"/>
                <a:gd name="connsiteX1" fmla="*/ 195262 w 497681"/>
                <a:gd name="connsiteY1" fmla="*/ 850106 h 1647825"/>
                <a:gd name="connsiteX2" fmla="*/ 197643 w 497681"/>
                <a:gd name="connsiteY2" fmla="*/ 578644 h 1647825"/>
                <a:gd name="connsiteX3" fmla="*/ 173831 w 497681"/>
                <a:gd name="connsiteY3" fmla="*/ 404812 h 1647825"/>
                <a:gd name="connsiteX4" fmla="*/ 173831 w 497681"/>
                <a:gd name="connsiteY4" fmla="*/ 323850 h 1647825"/>
                <a:gd name="connsiteX5" fmla="*/ 173831 w 497681"/>
                <a:gd name="connsiteY5" fmla="*/ 300037 h 1647825"/>
                <a:gd name="connsiteX6" fmla="*/ 169068 w 497681"/>
                <a:gd name="connsiteY6" fmla="*/ 280987 h 1647825"/>
                <a:gd name="connsiteX7" fmla="*/ 152400 w 497681"/>
                <a:gd name="connsiteY7" fmla="*/ 226219 h 1647825"/>
                <a:gd name="connsiteX8" fmla="*/ 140493 w 497681"/>
                <a:gd name="connsiteY8" fmla="*/ 192881 h 1647825"/>
                <a:gd name="connsiteX9" fmla="*/ 119062 w 497681"/>
                <a:gd name="connsiteY9" fmla="*/ 150019 h 1647825"/>
                <a:gd name="connsiteX10" fmla="*/ 104775 w 497681"/>
                <a:gd name="connsiteY10" fmla="*/ 126206 h 1647825"/>
                <a:gd name="connsiteX11" fmla="*/ 80962 w 497681"/>
                <a:gd name="connsiteY11" fmla="*/ 95250 h 1647825"/>
                <a:gd name="connsiteX12" fmla="*/ 54768 w 497681"/>
                <a:gd name="connsiteY12" fmla="*/ 66675 h 1647825"/>
                <a:gd name="connsiteX13" fmla="*/ 0 w 497681"/>
                <a:gd name="connsiteY13" fmla="*/ 14287 h 1647825"/>
                <a:gd name="connsiteX14" fmla="*/ 159543 w 497681"/>
                <a:gd name="connsiteY14" fmla="*/ 0 h 1647825"/>
                <a:gd name="connsiteX15" fmla="*/ 273843 w 497681"/>
                <a:gd name="connsiteY15" fmla="*/ 57150 h 1647825"/>
                <a:gd name="connsiteX16" fmla="*/ 345281 w 497681"/>
                <a:gd name="connsiteY16" fmla="*/ 88106 h 1647825"/>
                <a:gd name="connsiteX17" fmla="*/ 397668 w 497681"/>
                <a:gd name="connsiteY17" fmla="*/ 104775 h 1647825"/>
                <a:gd name="connsiteX18" fmla="*/ 461962 w 497681"/>
                <a:gd name="connsiteY18" fmla="*/ 121444 h 1647825"/>
                <a:gd name="connsiteX19" fmla="*/ 481012 w 497681"/>
                <a:gd name="connsiteY19" fmla="*/ 130969 h 1647825"/>
                <a:gd name="connsiteX20" fmla="*/ 490537 w 497681"/>
                <a:gd name="connsiteY20" fmla="*/ 145256 h 1647825"/>
                <a:gd name="connsiteX21" fmla="*/ 497681 w 497681"/>
                <a:gd name="connsiteY21" fmla="*/ 164306 h 1647825"/>
                <a:gd name="connsiteX22" fmla="*/ 497681 w 497681"/>
                <a:gd name="connsiteY22" fmla="*/ 176212 h 1647825"/>
                <a:gd name="connsiteX23" fmla="*/ 495300 w 497681"/>
                <a:gd name="connsiteY23" fmla="*/ 188119 h 1647825"/>
                <a:gd name="connsiteX24" fmla="*/ 483393 w 497681"/>
                <a:gd name="connsiteY24" fmla="*/ 207169 h 1647825"/>
                <a:gd name="connsiteX25" fmla="*/ 466725 w 497681"/>
                <a:gd name="connsiteY25" fmla="*/ 233362 h 1647825"/>
                <a:gd name="connsiteX26" fmla="*/ 464343 w 497681"/>
                <a:gd name="connsiteY26" fmla="*/ 385762 h 1647825"/>
                <a:gd name="connsiteX27" fmla="*/ 440531 w 497681"/>
                <a:gd name="connsiteY27" fmla="*/ 578644 h 1647825"/>
                <a:gd name="connsiteX28" fmla="*/ 442912 w 497681"/>
                <a:gd name="connsiteY28" fmla="*/ 952500 h 1647825"/>
                <a:gd name="connsiteX29" fmla="*/ 442912 w 497681"/>
                <a:gd name="connsiteY29" fmla="*/ 1228725 h 1647825"/>
                <a:gd name="connsiteX30" fmla="*/ 440531 w 497681"/>
                <a:gd name="connsiteY30" fmla="*/ 1371600 h 1647825"/>
                <a:gd name="connsiteX31" fmla="*/ 435768 w 497681"/>
                <a:gd name="connsiteY31" fmla="*/ 1454944 h 1647825"/>
                <a:gd name="connsiteX32" fmla="*/ 426243 w 497681"/>
                <a:gd name="connsiteY32" fmla="*/ 1514475 h 1647825"/>
                <a:gd name="connsiteX33" fmla="*/ 414337 w 497681"/>
                <a:gd name="connsiteY33" fmla="*/ 1564481 h 1647825"/>
                <a:gd name="connsiteX34" fmla="*/ 397668 w 497681"/>
                <a:gd name="connsiteY34" fmla="*/ 1597819 h 1647825"/>
                <a:gd name="connsiteX35" fmla="*/ 373856 w 497681"/>
                <a:gd name="connsiteY35" fmla="*/ 1619250 h 1647825"/>
                <a:gd name="connsiteX36" fmla="*/ 345281 w 497681"/>
                <a:gd name="connsiteY36" fmla="*/ 1638300 h 1647825"/>
                <a:gd name="connsiteX37" fmla="*/ 316706 w 497681"/>
                <a:gd name="connsiteY37" fmla="*/ 1647825 h 1647825"/>
                <a:gd name="connsiteX38" fmla="*/ 302418 w 497681"/>
                <a:gd name="connsiteY38" fmla="*/ 1647825 h 1647825"/>
                <a:gd name="connsiteX39" fmla="*/ 276225 w 497681"/>
                <a:gd name="connsiteY39" fmla="*/ 1633537 h 1647825"/>
                <a:gd name="connsiteX40" fmla="*/ 257175 w 497681"/>
                <a:gd name="connsiteY40" fmla="*/ 1609725 h 1647825"/>
                <a:gd name="connsiteX41" fmla="*/ 240506 w 497681"/>
                <a:gd name="connsiteY41" fmla="*/ 1574006 h 1647825"/>
                <a:gd name="connsiteX42" fmla="*/ 221456 w 497681"/>
                <a:gd name="connsiteY42" fmla="*/ 1502569 h 1647825"/>
                <a:gd name="connsiteX43" fmla="*/ 209550 w 497681"/>
                <a:gd name="connsiteY43" fmla="*/ 1419225 h 1647825"/>
                <a:gd name="connsiteX44" fmla="*/ 202406 w 497681"/>
                <a:gd name="connsiteY44" fmla="*/ 1307306 h 1647825"/>
                <a:gd name="connsiteX45" fmla="*/ 195262 w 497681"/>
                <a:gd name="connsiteY45" fmla="*/ 106441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7681" h="1647825">
                  <a:moveTo>
                    <a:pt x="195262" y="1064419"/>
                  </a:moveTo>
                  <a:lnTo>
                    <a:pt x="195262" y="850106"/>
                  </a:lnTo>
                  <a:cubicBezTo>
                    <a:pt x="196056" y="759619"/>
                    <a:pt x="196849" y="669131"/>
                    <a:pt x="197643" y="578644"/>
                  </a:cubicBezTo>
                  <a:lnTo>
                    <a:pt x="173831" y="404812"/>
                  </a:lnTo>
                  <a:lnTo>
                    <a:pt x="173831" y="323850"/>
                  </a:lnTo>
                  <a:lnTo>
                    <a:pt x="173831" y="300037"/>
                  </a:lnTo>
                  <a:lnTo>
                    <a:pt x="169068" y="280987"/>
                  </a:lnTo>
                  <a:lnTo>
                    <a:pt x="152400" y="226219"/>
                  </a:lnTo>
                  <a:lnTo>
                    <a:pt x="140493" y="192881"/>
                  </a:lnTo>
                  <a:lnTo>
                    <a:pt x="119062" y="150019"/>
                  </a:lnTo>
                  <a:lnTo>
                    <a:pt x="104775" y="126206"/>
                  </a:lnTo>
                  <a:lnTo>
                    <a:pt x="80962" y="95250"/>
                  </a:lnTo>
                  <a:lnTo>
                    <a:pt x="54768" y="66675"/>
                  </a:lnTo>
                  <a:lnTo>
                    <a:pt x="0" y="14287"/>
                  </a:lnTo>
                  <a:lnTo>
                    <a:pt x="159543" y="0"/>
                  </a:lnTo>
                  <a:lnTo>
                    <a:pt x="273843" y="57150"/>
                  </a:lnTo>
                  <a:lnTo>
                    <a:pt x="345281" y="88106"/>
                  </a:lnTo>
                  <a:lnTo>
                    <a:pt x="397668" y="104775"/>
                  </a:lnTo>
                  <a:lnTo>
                    <a:pt x="461962" y="121444"/>
                  </a:lnTo>
                  <a:lnTo>
                    <a:pt x="481012" y="130969"/>
                  </a:lnTo>
                  <a:lnTo>
                    <a:pt x="490537" y="145256"/>
                  </a:lnTo>
                  <a:lnTo>
                    <a:pt x="497681" y="164306"/>
                  </a:lnTo>
                  <a:lnTo>
                    <a:pt x="497681" y="176212"/>
                  </a:lnTo>
                  <a:lnTo>
                    <a:pt x="495300" y="188119"/>
                  </a:lnTo>
                  <a:lnTo>
                    <a:pt x="483393" y="207169"/>
                  </a:lnTo>
                  <a:lnTo>
                    <a:pt x="466725" y="233362"/>
                  </a:lnTo>
                  <a:lnTo>
                    <a:pt x="464343" y="385762"/>
                  </a:lnTo>
                  <a:lnTo>
                    <a:pt x="440531" y="578644"/>
                  </a:lnTo>
                  <a:cubicBezTo>
                    <a:pt x="441325" y="703263"/>
                    <a:pt x="442118" y="827881"/>
                    <a:pt x="442912" y="952500"/>
                  </a:cubicBezTo>
                  <a:lnTo>
                    <a:pt x="442912" y="1228725"/>
                  </a:lnTo>
                  <a:cubicBezTo>
                    <a:pt x="442118" y="1276350"/>
                    <a:pt x="441325" y="1323975"/>
                    <a:pt x="440531" y="1371600"/>
                  </a:cubicBezTo>
                  <a:lnTo>
                    <a:pt x="435768" y="1454944"/>
                  </a:lnTo>
                  <a:lnTo>
                    <a:pt x="426243" y="1514475"/>
                  </a:lnTo>
                  <a:lnTo>
                    <a:pt x="414337" y="1564481"/>
                  </a:lnTo>
                  <a:lnTo>
                    <a:pt x="397668" y="1597819"/>
                  </a:lnTo>
                  <a:lnTo>
                    <a:pt x="373856" y="1619250"/>
                  </a:lnTo>
                  <a:lnTo>
                    <a:pt x="345281" y="1638300"/>
                  </a:lnTo>
                  <a:lnTo>
                    <a:pt x="316706" y="1647825"/>
                  </a:lnTo>
                  <a:lnTo>
                    <a:pt x="302418" y="1647825"/>
                  </a:lnTo>
                  <a:lnTo>
                    <a:pt x="276225" y="1633537"/>
                  </a:lnTo>
                  <a:lnTo>
                    <a:pt x="257175" y="1609725"/>
                  </a:lnTo>
                  <a:lnTo>
                    <a:pt x="240506" y="1574006"/>
                  </a:lnTo>
                  <a:lnTo>
                    <a:pt x="221456" y="1502569"/>
                  </a:lnTo>
                  <a:lnTo>
                    <a:pt x="209550" y="1419225"/>
                  </a:lnTo>
                  <a:lnTo>
                    <a:pt x="202406" y="1307306"/>
                  </a:lnTo>
                  <a:lnTo>
                    <a:pt x="195262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762" name="グループ化 1">
            <a:extLst>
              <a:ext uri="{FF2B5EF4-FFF2-40B4-BE49-F238E27FC236}">
                <a16:creationId xmlns:a16="http://schemas.microsoft.com/office/drawing/2014/main" id="{FD54F2E5-B201-40FE-8359-DDF9414F4DBF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624013"/>
            <a:ext cx="4467225" cy="4098925"/>
            <a:chOff x="2751138" y="1624013"/>
            <a:chExt cx="4467225" cy="4098925"/>
          </a:xfrm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A9C9F7CD-C68A-4186-965B-904E5E0221F4}"/>
                </a:ext>
              </a:extLst>
            </p:cNvPr>
            <p:cNvSpPr/>
            <p:nvPr/>
          </p:nvSpPr>
          <p:spPr>
            <a:xfrm>
              <a:off x="2847975" y="1695450"/>
              <a:ext cx="1171575" cy="1557338"/>
            </a:xfrm>
            <a:custGeom>
              <a:avLst/>
              <a:gdLst>
                <a:gd name="connsiteX0" fmla="*/ 592931 w 1171575"/>
                <a:gd name="connsiteY0" fmla="*/ 652463 h 1557338"/>
                <a:gd name="connsiteX1" fmla="*/ 433388 w 1171575"/>
                <a:gd name="connsiteY1" fmla="*/ 900113 h 1557338"/>
                <a:gd name="connsiteX2" fmla="*/ 295275 w 1171575"/>
                <a:gd name="connsiteY2" fmla="*/ 1104900 h 1557338"/>
                <a:gd name="connsiteX3" fmla="*/ 235744 w 1171575"/>
                <a:gd name="connsiteY3" fmla="*/ 1190625 h 1557338"/>
                <a:gd name="connsiteX4" fmla="*/ 188119 w 1171575"/>
                <a:gd name="connsiteY4" fmla="*/ 1254919 h 1557338"/>
                <a:gd name="connsiteX5" fmla="*/ 169069 w 1171575"/>
                <a:gd name="connsiteY5" fmla="*/ 1271588 h 1557338"/>
                <a:gd name="connsiteX6" fmla="*/ 128588 w 1171575"/>
                <a:gd name="connsiteY6" fmla="*/ 1300163 h 1557338"/>
                <a:gd name="connsiteX7" fmla="*/ 104775 w 1171575"/>
                <a:gd name="connsiteY7" fmla="*/ 1316831 h 1557338"/>
                <a:gd name="connsiteX8" fmla="*/ 61913 w 1171575"/>
                <a:gd name="connsiteY8" fmla="*/ 1366838 h 1557338"/>
                <a:gd name="connsiteX9" fmla="*/ 21431 w 1171575"/>
                <a:gd name="connsiteY9" fmla="*/ 1423988 h 1557338"/>
                <a:gd name="connsiteX10" fmla="*/ 0 w 1171575"/>
                <a:gd name="connsiteY10" fmla="*/ 1462088 h 1557338"/>
                <a:gd name="connsiteX11" fmla="*/ 166688 w 1171575"/>
                <a:gd name="connsiteY11" fmla="*/ 1557338 h 1557338"/>
                <a:gd name="connsiteX12" fmla="*/ 311944 w 1171575"/>
                <a:gd name="connsiteY12" fmla="*/ 1362075 h 1557338"/>
                <a:gd name="connsiteX13" fmla="*/ 447675 w 1171575"/>
                <a:gd name="connsiteY13" fmla="*/ 1176338 h 1557338"/>
                <a:gd name="connsiteX14" fmla="*/ 554831 w 1171575"/>
                <a:gd name="connsiteY14" fmla="*/ 1028700 h 1557338"/>
                <a:gd name="connsiteX15" fmla="*/ 621506 w 1171575"/>
                <a:gd name="connsiteY15" fmla="*/ 933450 h 1557338"/>
                <a:gd name="connsiteX16" fmla="*/ 688181 w 1171575"/>
                <a:gd name="connsiteY16" fmla="*/ 838200 h 1557338"/>
                <a:gd name="connsiteX17" fmla="*/ 738188 w 1171575"/>
                <a:gd name="connsiteY17" fmla="*/ 769144 h 1557338"/>
                <a:gd name="connsiteX18" fmla="*/ 804863 w 1171575"/>
                <a:gd name="connsiteY18" fmla="*/ 685800 h 1557338"/>
                <a:gd name="connsiteX19" fmla="*/ 866775 w 1171575"/>
                <a:gd name="connsiteY19" fmla="*/ 616744 h 1557338"/>
                <a:gd name="connsiteX20" fmla="*/ 923925 w 1171575"/>
                <a:gd name="connsiteY20" fmla="*/ 557213 h 1557338"/>
                <a:gd name="connsiteX21" fmla="*/ 978694 w 1171575"/>
                <a:gd name="connsiteY21" fmla="*/ 507206 h 1557338"/>
                <a:gd name="connsiteX22" fmla="*/ 1016794 w 1171575"/>
                <a:gd name="connsiteY22" fmla="*/ 476250 h 1557338"/>
                <a:gd name="connsiteX23" fmla="*/ 1059656 w 1171575"/>
                <a:gd name="connsiteY23" fmla="*/ 447675 h 1557338"/>
                <a:gd name="connsiteX24" fmla="*/ 1104900 w 1171575"/>
                <a:gd name="connsiteY24" fmla="*/ 421481 h 1557338"/>
                <a:gd name="connsiteX25" fmla="*/ 1143000 w 1171575"/>
                <a:gd name="connsiteY25" fmla="*/ 395288 h 1557338"/>
                <a:gd name="connsiteX26" fmla="*/ 1166813 w 1171575"/>
                <a:gd name="connsiteY26" fmla="*/ 366713 h 1557338"/>
                <a:gd name="connsiteX27" fmla="*/ 1171575 w 1171575"/>
                <a:gd name="connsiteY27" fmla="*/ 350044 h 1557338"/>
                <a:gd name="connsiteX28" fmla="*/ 1171575 w 1171575"/>
                <a:gd name="connsiteY28" fmla="*/ 330994 h 1557338"/>
                <a:gd name="connsiteX29" fmla="*/ 1166813 w 1171575"/>
                <a:gd name="connsiteY29" fmla="*/ 311944 h 1557338"/>
                <a:gd name="connsiteX30" fmla="*/ 1154906 w 1171575"/>
                <a:gd name="connsiteY30" fmla="*/ 295275 h 1557338"/>
                <a:gd name="connsiteX31" fmla="*/ 1128713 w 1171575"/>
                <a:gd name="connsiteY31" fmla="*/ 266700 h 1557338"/>
                <a:gd name="connsiteX32" fmla="*/ 1078706 w 1171575"/>
                <a:gd name="connsiteY32" fmla="*/ 207169 h 1557338"/>
                <a:gd name="connsiteX33" fmla="*/ 1028700 w 1171575"/>
                <a:gd name="connsiteY33" fmla="*/ 157163 h 1557338"/>
                <a:gd name="connsiteX34" fmla="*/ 990600 w 1171575"/>
                <a:gd name="connsiteY34" fmla="*/ 121444 h 1557338"/>
                <a:gd name="connsiteX35" fmla="*/ 950119 w 1171575"/>
                <a:gd name="connsiteY35" fmla="*/ 90488 h 1557338"/>
                <a:gd name="connsiteX36" fmla="*/ 914400 w 1171575"/>
                <a:gd name="connsiteY36" fmla="*/ 64294 h 1557338"/>
                <a:gd name="connsiteX37" fmla="*/ 876300 w 1171575"/>
                <a:gd name="connsiteY37" fmla="*/ 42863 h 1557338"/>
                <a:gd name="connsiteX38" fmla="*/ 840581 w 1171575"/>
                <a:gd name="connsiteY38" fmla="*/ 30956 h 1557338"/>
                <a:gd name="connsiteX39" fmla="*/ 809625 w 1171575"/>
                <a:gd name="connsiteY39" fmla="*/ 21431 h 1557338"/>
                <a:gd name="connsiteX40" fmla="*/ 771525 w 1171575"/>
                <a:gd name="connsiteY40" fmla="*/ 16669 h 1557338"/>
                <a:gd name="connsiteX41" fmla="*/ 747713 w 1171575"/>
                <a:gd name="connsiteY41" fmla="*/ 9525 h 1557338"/>
                <a:gd name="connsiteX42" fmla="*/ 714375 w 1171575"/>
                <a:gd name="connsiteY42" fmla="*/ 0 h 1557338"/>
                <a:gd name="connsiteX43" fmla="*/ 697706 w 1171575"/>
                <a:gd name="connsiteY43" fmla="*/ 0 h 1557338"/>
                <a:gd name="connsiteX44" fmla="*/ 683419 w 1171575"/>
                <a:gd name="connsiteY44" fmla="*/ 4763 h 1557338"/>
                <a:gd name="connsiteX45" fmla="*/ 678656 w 1171575"/>
                <a:gd name="connsiteY45" fmla="*/ 11906 h 1557338"/>
                <a:gd name="connsiteX46" fmla="*/ 681038 w 1171575"/>
                <a:gd name="connsiteY46" fmla="*/ 33338 h 1557338"/>
                <a:gd name="connsiteX47" fmla="*/ 688181 w 1171575"/>
                <a:gd name="connsiteY47" fmla="*/ 52388 h 1557338"/>
                <a:gd name="connsiteX48" fmla="*/ 709613 w 1171575"/>
                <a:gd name="connsiteY48" fmla="*/ 78581 h 1557338"/>
                <a:gd name="connsiteX49" fmla="*/ 738188 w 1171575"/>
                <a:gd name="connsiteY49" fmla="*/ 114300 h 1557338"/>
                <a:gd name="connsiteX50" fmla="*/ 759619 w 1171575"/>
                <a:gd name="connsiteY50" fmla="*/ 154781 h 1557338"/>
                <a:gd name="connsiteX51" fmla="*/ 773906 w 1171575"/>
                <a:gd name="connsiteY51" fmla="*/ 190500 h 1557338"/>
                <a:gd name="connsiteX52" fmla="*/ 778669 w 1171575"/>
                <a:gd name="connsiteY52" fmla="*/ 219075 h 1557338"/>
                <a:gd name="connsiteX53" fmla="*/ 778669 w 1171575"/>
                <a:gd name="connsiteY53" fmla="*/ 264319 h 1557338"/>
                <a:gd name="connsiteX54" fmla="*/ 766763 w 1171575"/>
                <a:gd name="connsiteY54" fmla="*/ 314325 h 1557338"/>
                <a:gd name="connsiteX55" fmla="*/ 740569 w 1171575"/>
                <a:gd name="connsiteY55" fmla="*/ 383381 h 1557338"/>
                <a:gd name="connsiteX56" fmla="*/ 707231 w 1171575"/>
                <a:gd name="connsiteY56" fmla="*/ 457200 h 1557338"/>
                <a:gd name="connsiteX57" fmla="*/ 652463 w 1171575"/>
                <a:gd name="connsiteY57" fmla="*/ 557213 h 1557338"/>
                <a:gd name="connsiteX58" fmla="*/ 592931 w 1171575"/>
                <a:gd name="connsiteY58" fmla="*/ 652463 h 15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1575" h="1557338">
                  <a:moveTo>
                    <a:pt x="592931" y="652463"/>
                  </a:moveTo>
                  <a:lnTo>
                    <a:pt x="433388" y="900113"/>
                  </a:lnTo>
                  <a:lnTo>
                    <a:pt x="295275" y="1104900"/>
                  </a:lnTo>
                  <a:lnTo>
                    <a:pt x="235744" y="1190625"/>
                  </a:lnTo>
                  <a:lnTo>
                    <a:pt x="188119" y="1254919"/>
                  </a:lnTo>
                  <a:lnTo>
                    <a:pt x="169069" y="1271588"/>
                  </a:lnTo>
                  <a:lnTo>
                    <a:pt x="128588" y="1300163"/>
                  </a:lnTo>
                  <a:lnTo>
                    <a:pt x="104775" y="1316831"/>
                  </a:lnTo>
                  <a:lnTo>
                    <a:pt x="61913" y="1366838"/>
                  </a:lnTo>
                  <a:lnTo>
                    <a:pt x="21431" y="1423988"/>
                  </a:lnTo>
                  <a:lnTo>
                    <a:pt x="0" y="1462088"/>
                  </a:lnTo>
                  <a:lnTo>
                    <a:pt x="166688" y="1557338"/>
                  </a:lnTo>
                  <a:lnTo>
                    <a:pt x="311944" y="1362075"/>
                  </a:lnTo>
                  <a:lnTo>
                    <a:pt x="447675" y="1176338"/>
                  </a:lnTo>
                  <a:lnTo>
                    <a:pt x="554831" y="1028700"/>
                  </a:lnTo>
                  <a:lnTo>
                    <a:pt x="621506" y="933450"/>
                  </a:lnTo>
                  <a:lnTo>
                    <a:pt x="688181" y="838200"/>
                  </a:lnTo>
                  <a:lnTo>
                    <a:pt x="738188" y="769144"/>
                  </a:lnTo>
                  <a:lnTo>
                    <a:pt x="804863" y="685800"/>
                  </a:lnTo>
                  <a:lnTo>
                    <a:pt x="866775" y="616744"/>
                  </a:lnTo>
                  <a:lnTo>
                    <a:pt x="923925" y="557213"/>
                  </a:lnTo>
                  <a:lnTo>
                    <a:pt x="978694" y="507206"/>
                  </a:lnTo>
                  <a:lnTo>
                    <a:pt x="1016794" y="476250"/>
                  </a:lnTo>
                  <a:lnTo>
                    <a:pt x="1059656" y="447675"/>
                  </a:lnTo>
                  <a:lnTo>
                    <a:pt x="1104900" y="421481"/>
                  </a:lnTo>
                  <a:lnTo>
                    <a:pt x="1143000" y="395288"/>
                  </a:lnTo>
                  <a:lnTo>
                    <a:pt x="1166813" y="366713"/>
                  </a:lnTo>
                  <a:lnTo>
                    <a:pt x="1171575" y="350044"/>
                  </a:lnTo>
                  <a:lnTo>
                    <a:pt x="1171575" y="330994"/>
                  </a:lnTo>
                  <a:lnTo>
                    <a:pt x="1166813" y="311944"/>
                  </a:lnTo>
                  <a:lnTo>
                    <a:pt x="1154906" y="295275"/>
                  </a:lnTo>
                  <a:lnTo>
                    <a:pt x="1128713" y="266700"/>
                  </a:lnTo>
                  <a:lnTo>
                    <a:pt x="1078706" y="207169"/>
                  </a:lnTo>
                  <a:lnTo>
                    <a:pt x="1028700" y="157163"/>
                  </a:lnTo>
                  <a:lnTo>
                    <a:pt x="990600" y="121444"/>
                  </a:lnTo>
                  <a:lnTo>
                    <a:pt x="950119" y="90488"/>
                  </a:lnTo>
                  <a:lnTo>
                    <a:pt x="914400" y="64294"/>
                  </a:lnTo>
                  <a:lnTo>
                    <a:pt x="876300" y="42863"/>
                  </a:lnTo>
                  <a:lnTo>
                    <a:pt x="840581" y="30956"/>
                  </a:lnTo>
                  <a:lnTo>
                    <a:pt x="809625" y="21431"/>
                  </a:lnTo>
                  <a:lnTo>
                    <a:pt x="771525" y="16669"/>
                  </a:lnTo>
                  <a:lnTo>
                    <a:pt x="747713" y="9525"/>
                  </a:lnTo>
                  <a:lnTo>
                    <a:pt x="714375" y="0"/>
                  </a:lnTo>
                  <a:lnTo>
                    <a:pt x="697706" y="0"/>
                  </a:lnTo>
                  <a:lnTo>
                    <a:pt x="683419" y="4763"/>
                  </a:lnTo>
                  <a:lnTo>
                    <a:pt x="678656" y="11906"/>
                  </a:lnTo>
                  <a:lnTo>
                    <a:pt x="681038" y="33338"/>
                  </a:lnTo>
                  <a:lnTo>
                    <a:pt x="688181" y="52388"/>
                  </a:lnTo>
                  <a:lnTo>
                    <a:pt x="709613" y="78581"/>
                  </a:lnTo>
                  <a:lnTo>
                    <a:pt x="738188" y="114300"/>
                  </a:lnTo>
                  <a:lnTo>
                    <a:pt x="759619" y="154781"/>
                  </a:lnTo>
                  <a:lnTo>
                    <a:pt x="773906" y="190500"/>
                  </a:lnTo>
                  <a:lnTo>
                    <a:pt x="778669" y="219075"/>
                  </a:lnTo>
                  <a:lnTo>
                    <a:pt x="778669" y="264319"/>
                  </a:lnTo>
                  <a:lnTo>
                    <a:pt x="766763" y="314325"/>
                  </a:lnTo>
                  <a:lnTo>
                    <a:pt x="740569" y="383381"/>
                  </a:lnTo>
                  <a:lnTo>
                    <a:pt x="707231" y="457200"/>
                  </a:lnTo>
                  <a:lnTo>
                    <a:pt x="652463" y="557213"/>
                  </a:lnTo>
                  <a:lnTo>
                    <a:pt x="592931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F699AAA4-6A0D-470F-A97F-AB59BE0EF2A0}"/>
                </a:ext>
              </a:extLst>
            </p:cNvPr>
            <p:cNvSpPr/>
            <p:nvPr/>
          </p:nvSpPr>
          <p:spPr>
            <a:xfrm>
              <a:off x="2824163" y="3017838"/>
              <a:ext cx="904875" cy="882650"/>
            </a:xfrm>
            <a:custGeom>
              <a:avLst/>
              <a:gdLst>
                <a:gd name="connsiteX0" fmla="*/ 676275 w 904875"/>
                <a:gd name="connsiteY0" fmla="*/ 495300 h 883444"/>
                <a:gd name="connsiteX1" fmla="*/ 490537 w 904875"/>
                <a:gd name="connsiteY1" fmla="*/ 302419 h 883444"/>
                <a:gd name="connsiteX2" fmla="*/ 342900 w 904875"/>
                <a:gd name="connsiteY2" fmla="*/ 152400 h 883444"/>
                <a:gd name="connsiteX3" fmla="*/ 269081 w 904875"/>
                <a:gd name="connsiteY3" fmla="*/ 76200 h 883444"/>
                <a:gd name="connsiteX4" fmla="*/ 128587 w 904875"/>
                <a:gd name="connsiteY4" fmla="*/ 0 h 883444"/>
                <a:gd name="connsiteX5" fmla="*/ 64293 w 904875"/>
                <a:gd name="connsiteY5" fmla="*/ 78581 h 883444"/>
                <a:gd name="connsiteX6" fmla="*/ 19050 w 904875"/>
                <a:gd name="connsiteY6" fmla="*/ 150019 h 883444"/>
                <a:gd name="connsiteX7" fmla="*/ 4762 w 904875"/>
                <a:gd name="connsiteY7" fmla="*/ 183356 h 883444"/>
                <a:gd name="connsiteX8" fmla="*/ 0 w 904875"/>
                <a:gd name="connsiteY8" fmla="*/ 209550 h 883444"/>
                <a:gd name="connsiteX9" fmla="*/ 4762 w 904875"/>
                <a:gd name="connsiteY9" fmla="*/ 240506 h 883444"/>
                <a:gd name="connsiteX10" fmla="*/ 11906 w 904875"/>
                <a:gd name="connsiteY10" fmla="*/ 259556 h 883444"/>
                <a:gd name="connsiteX11" fmla="*/ 26193 w 904875"/>
                <a:gd name="connsiteY11" fmla="*/ 278606 h 883444"/>
                <a:gd name="connsiteX12" fmla="*/ 35718 w 904875"/>
                <a:gd name="connsiteY12" fmla="*/ 288131 h 883444"/>
                <a:gd name="connsiteX13" fmla="*/ 52387 w 904875"/>
                <a:gd name="connsiteY13" fmla="*/ 297656 h 883444"/>
                <a:gd name="connsiteX14" fmla="*/ 76200 w 904875"/>
                <a:gd name="connsiteY14" fmla="*/ 309562 h 883444"/>
                <a:gd name="connsiteX15" fmla="*/ 119062 w 904875"/>
                <a:gd name="connsiteY15" fmla="*/ 321469 h 883444"/>
                <a:gd name="connsiteX16" fmla="*/ 145256 w 904875"/>
                <a:gd name="connsiteY16" fmla="*/ 330994 h 883444"/>
                <a:gd name="connsiteX17" fmla="*/ 271462 w 904875"/>
                <a:gd name="connsiteY17" fmla="*/ 411956 h 883444"/>
                <a:gd name="connsiteX18" fmla="*/ 426243 w 904875"/>
                <a:gd name="connsiteY18" fmla="*/ 528637 h 883444"/>
                <a:gd name="connsiteX19" fmla="*/ 523875 w 904875"/>
                <a:gd name="connsiteY19" fmla="*/ 607219 h 883444"/>
                <a:gd name="connsiteX20" fmla="*/ 604837 w 904875"/>
                <a:gd name="connsiteY20" fmla="*/ 681037 h 883444"/>
                <a:gd name="connsiteX21" fmla="*/ 692943 w 904875"/>
                <a:gd name="connsiteY21" fmla="*/ 766762 h 883444"/>
                <a:gd name="connsiteX22" fmla="*/ 809625 w 904875"/>
                <a:gd name="connsiteY22" fmla="*/ 883444 h 883444"/>
                <a:gd name="connsiteX23" fmla="*/ 904875 w 904875"/>
                <a:gd name="connsiteY23" fmla="*/ 752475 h 883444"/>
                <a:gd name="connsiteX24" fmla="*/ 802481 w 904875"/>
                <a:gd name="connsiteY24" fmla="*/ 631031 h 883444"/>
                <a:gd name="connsiteX25" fmla="*/ 676275 w 904875"/>
                <a:gd name="connsiteY25" fmla="*/ 49530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4875" h="883444">
                  <a:moveTo>
                    <a:pt x="676275" y="495300"/>
                  </a:moveTo>
                  <a:lnTo>
                    <a:pt x="490537" y="302419"/>
                  </a:lnTo>
                  <a:lnTo>
                    <a:pt x="342900" y="152400"/>
                  </a:lnTo>
                  <a:lnTo>
                    <a:pt x="269081" y="76200"/>
                  </a:lnTo>
                  <a:lnTo>
                    <a:pt x="128587" y="0"/>
                  </a:lnTo>
                  <a:lnTo>
                    <a:pt x="64293" y="78581"/>
                  </a:lnTo>
                  <a:lnTo>
                    <a:pt x="19050" y="150019"/>
                  </a:lnTo>
                  <a:lnTo>
                    <a:pt x="4762" y="183356"/>
                  </a:lnTo>
                  <a:lnTo>
                    <a:pt x="0" y="209550"/>
                  </a:lnTo>
                  <a:lnTo>
                    <a:pt x="4762" y="240506"/>
                  </a:lnTo>
                  <a:lnTo>
                    <a:pt x="11906" y="259556"/>
                  </a:lnTo>
                  <a:lnTo>
                    <a:pt x="26193" y="278606"/>
                  </a:lnTo>
                  <a:lnTo>
                    <a:pt x="35718" y="288131"/>
                  </a:lnTo>
                  <a:lnTo>
                    <a:pt x="52387" y="297656"/>
                  </a:lnTo>
                  <a:lnTo>
                    <a:pt x="76200" y="309562"/>
                  </a:lnTo>
                  <a:lnTo>
                    <a:pt x="119062" y="321469"/>
                  </a:lnTo>
                  <a:lnTo>
                    <a:pt x="145256" y="330994"/>
                  </a:lnTo>
                  <a:lnTo>
                    <a:pt x="271462" y="411956"/>
                  </a:lnTo>
                  <a:lnTo>
                    <a:pt x="426243" y="528637"/>
                  </a:lnTo>
                  <a:lnTo>
                    <a:pt x="523875" y="607219"/>
                  </a:lnTo>
                  <a:lnTo>
                    <a:pt x="604837" y="681037"/>
                  </a:lnTo>
                  <a:lnTo>
                    <a:pt x="692943" y="766762"/>
                  </a:lnTo>
                  <a:lnTo>
                    <a:pt x="809625" y="883444"/>
                  </a:lnTo>
                  <a:lnTo>
                    <a:pt x="904875" y="752475"/>
                  </a:lnTo>
                  <a:lnTo>
                    <a:pt x="802481" y="631031"/>
                  </a:lnTo>
                  <a:lnTo>
                    <a:pt x="67627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3B804487-E555-42C5-9573-900F7B94A185}"/>
                </a:ext>
              </a:extLst>
            </p:cNvPr>
            <p:cNvSpPr/>
            <p:nvPr/>
          </p:nvSpPr>
          <p:spPr>
            <a:xfrm>
              <a:off x="2886075" y="2233613"/>
              <a:ext cx="1804988" cy="2613025"/>
            </a:xfrm>
            <a:custGeom>
              <a:avLst/>
              <a:gdLst>
                <a:gd name="connsiteX0" fmla="*/ 1006180 w 1805005"/>
                <a:gd name="connsiteY0" fmla="*/ 1046971 h 2614028"/>
                <a:gd name="connsiteX1" fmla="*/ 890605 w 1805005"/>
                <a:gd name="connsiteY1" fmla="*/ 1237329 h 2614028"/>
                <a:gd name="connsiteX2" fmla="*/ 741038 w 1805005"/>
                <a:gd name="connsiteY2" fmla="*/ 1482075 h 2614028"/>
                <a:gd name="connsiteX3" fmla="*/ 601668 w 1805005"/>
                <a:gd name="connsiteY3" fmla="*/ 1716624 h 2614028"/>
                <a:gd name="connsiteX4" fmla="*/ 363720 w 1805005"/>
                <a:gd name="connsiteY4" fmla="*/ 2076945 h 2614028"/>
                <a:gd name="connsiteX5" fmla="*/ 173362 w 1805005"/>
                <a:gd name="connsiteY5" fmla="*/ 2359084 h 2614028"/>
                <a:gd name="connsiteX6" fmla="*/ 0 w 1805005"/>
                <a:gd name="connsiteY6" fmla="*/ 2614028 h 2614028"/>
                <a:gd name="connsiteX7" fmla="*/ 197157 w 1805005"/>
                <a:gd name="connsiteY7" fmla="*/ 2600431 h 2614028"/>
                <a:gd name="connsiteX8" fmla="*/ 329728 w 1805005"/>
                <a:gd name="connsiteY8" fmla="*/ 2403274 h 2614028"/>
                <a:gd name="connsiteX9" fmla="*/ 520086 w 1805005"/>
                <a:gd name="connsiteY9" fmla="*/ 2138132 h 2614028"/>
                <a:gd name="connsiteX10" fmla="*/ 632261 w 1805005"/>
                <a:gd name="connsiteY10" fmla="*/ 1981766 h 2614028"/>
                <a:gd name="connsiteX11" fmla="*/ 894004 w 1805005"/>
                <a:gd name="connsiteY11" fmla="*/ 1618046 h 2614028"/>
                <a:gd name="connsiteX12" fmla="*/ 1060568 w 1805005"/>
                <a:gd name="connsiteY12" fmla="*/ 1390295 h 2614028"/>
                <a:gd name="connsiteX13" fmla="*/ 1148948 w 1805005"/>
                <a:gd name="connsiteY13" fmla="*/ 1264523 h 2614028"/>
                <a:gd name="connsiteX14" fmla="*/ 1254325 w 1805005"/>
                <a:gd name="connsiteY14" fmla="*/ 1121754 h 2614028"/>
                <a:gd name="connsiteX15" fmla="*/ 1335908 w 1805005"/>
                <a:gd name="connsiteY15" fmla="*/ 1009579 h 2614028"/>
                <a:gd name="connsiteX16" fmla="*/ 1468479 w 1805005"/>
                <a:gd name="connsiteY16" fmla="*/ 826019 h 2614028"/>
                <a:gd name="connsiteX17" fmla="*/ 1624844 w 1805005"/>
                <a:gd name="connsiteY17" fmla="*/ 618664 h 2614028"/>
                <a:gd name="connsiteX18" fmla="*/ 1716624 w 1805005"/>
                <a:gd name="connsiteY18" fmla="*/ 492892 h 2614028"/>
                <a:gd name="connsiteX19" fmla="*/ 1733621 w 1805005"/>
                <a:gd name="connsiteY19" fmla="*/ 475895 h 2614028"/>
                <a:gd name="connsiteX20" fmla="*/ 1767613 w 1805005"/>
                <a:gd name="connsiteY20" fmla="*/ 455500 h 2614028"/>
                <a:gd name="connsiteX21" fmla="*/ 1791408 w 1805005"/>
                <a:gd name="connsiteY21" fmla="*/ 428306 h 2614028"/>
                <a:gd name="connsiteX22" fmla="*/ 1801606 w 1805005"/>
                <a:gd name="connsiteY22" fmla="*/ 404511 h 2614028"/>
                <a:gd name="connsiteX23" fmla="*/ 1805005 w 1805005"/>
                <a:gd name="connsiteY23" fmla="*/ 384116 h 2614028"/>
                <a:gd name="connsiteX24" fmla="*/ 1805005 w 1805005"/>
                <a:gd name="connsiteY24" fmla="*/ 373918 h 2614028"/>
                <a:gd name="connsiteX25" fmla="*/ 1791408 w 1805005"/>
                <a:gd name="connsiteY25" fmla="*/ 343324 h 2614028"/>
                <a:gd name="connsiteX26" fmla="*/ 1757415 w 1805005"/>
                <a:gd name="connsiteY26" fmla="*/ 275339 h 2614028"/>
                <a:gd name="connsiteX27" fmla="*/ 1730221 w 1805005"/>
                <a:gd name="connsiteY27" fmla="*/ 227750 h 2614028"/>
                <a:gd name="connsiteX28" fmla="*/ 1696229 w 1805005"/>
                <a:gd name="connsiteY28" fmla="*/ 180160 h 2614028"/>
                <a:gd name="connsiteX29" fmla="*/ 1665635 w 1805005"/>
                <a:gd name="connsiteY29" fmla="*/ 152966 h 2614028"/>
                <a:gd name="connsiteX30" fmla="*/ 1641841 w 1805005"/>
                <a:gd name="connsiteY30" fmla="*/ 132571 h 2614028"/>
                <a:gd name="connsiteX31" fmla="*/ 1607848 w 1805005"/>
                <a:gd name="connsiteY31" fmla="*/ 112175 h 2614028"/>
                <a:gd name="connsiteX32" fmla="*/ 1546661 w 1805005"/>
                <a:gd name="connsiteY32" fmla="*/ 84981 h 2614028"/>
                <a:gd name="connsiteX33" fmla="*/ 1441285 w 1805005"/>
                <a:gd name="connsiteY33" fmla="*/ 37391 h 2614028"/>
                <a:gd name="connsiteX34" fmla="*/ 1386896 w 1805005"/>
                <a:gd name="connsiteY34" fmla="*/ 13597 h 2614028"/>
                <a:gd name="connsiteX35" fmla="*/ 1359702 w 1805005"/>
                <a:gd name="connsiteY35" fmla="*/ 3399 h 2614028"/>
                <a:gd name="connsiteX36" fmla="*/ 1339307 w 1805005"/>
                <a:gd name="connsiteY36" fmla="*/ 0 h 2614028"/>
                <a:gd name="connsiteX37" fmla="*/ 1332508 w 1805005"/>
                <a:gd name="connsiteY37" fmla="*/ 10197 h 2614028"/>
                <a:gd name="connsiteX38" fmla="*/ 1335908 w 1805005"/>
                <a:gd name="connsiteY38" fmla="*/ 30593 h 2614028"/>
                <a:gd name="connsiteX39" fmla="*/ 1346105 w 1805005"/>
                <a:gd name="connsiteY39" fmla="*/ 54388 h 2614028"/>
                <a:gd name="connsiteX40" fmla="*/ 1359702 w 1805005"/>
                <a:gd name="connsiteY40" fmla="*/ 67985 h 2614028"/>
                <a:gd name="connsiteX41" fmla="*/ 1383497 w 1805005"/>
                <a:gd name="connsiteY41" fmla="*/ 84981 h 2614028"/>
                <a:gd name="connsiteX42" fmla="*/ 1403893 w 1805005"/>
                <a:gd name="connsiteY42" fmla="*/ 105376 h 2614028"/>
                <a:gd name="connsiteX43" fmla="*/ 1417490 w 1805005"/>
                <a:gd name="connsiteY43" fmla="*/ 125772 h 2614028"/>
                <a:gd name="connsiteX44" fmla="*/ 1431087 w 1805005"/>
                <a:gd name="connsiteY44" fmla="*/ 156365 h 2614028"/>
                <a:gd name="connsiteX45" fmla="*/ 1441285 w 1805005"/>
                <a:gd name="connsiteY45" fmla="*/ 186959 h 2614028"/>
                <a:gd name="connsiteX46" fmla="*/ 1444684 w 1805005"/>
                <a:gd name="connsiteY46" fmla="*/ 214153 h 2614028"/>
                <a:gd name="connsiteX47" fmla="*/ 1444684 w 1805005"/>
                <a:gd name="connsiteY47" fmla="*/ 251545 h 2614028"/>
                <a:gd name="connsiteX48" fmla="*/ 1431087 w 1805005"/>
                <a:gd name="connsiteY48" fmla="*/ 292336 h 2614028"/>
                <a:gd name="connsiteX49" fmla="*/ 1291717 w 1805005"/>
                <a:gd name="connsiteY49" fmla="*/ 557478 h 2614028"/>
                <a:gd name="connsiteX50" fmla="*/ 1036773 w 1805005"/>
                <a:gd name="connsiteY50" fmla="*/ 1002780 h 2614028"/>
                <a:gd name="connsiteX51" fmla="*/ 1006180 w 1805005"/>
                <a:gd name="connsiteY51" fmla="*/ 1046971 h 26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05005" h="2614028">
                  <a:moveTo>
                    <a:pt x="1006180" y="1046971"/>
                  </a:moveTo>
                  <a:lnTo>
                    <a:pt x="890605" y="1237329"/>
                  </a:lnTo>
                  <a:lnTo>
                    <a:pt x="741038" y="1482075"/>
                  </a:lnTo>
                  <a:lnTo>
                    <a:pt x="601668" y="1716624"/>
                  </a:lnTo>
                  <a:lnTo>
                    <a:pt x="363720" y="2076945"/>
                  </a:lnTo>
                  <a:lnTo>
                    <a:pt x="173362" y="2359084"/>
                  </a:lnTo>
                  <a:lnTo>
                    <a:pt x="0" y="2614028"/>
                  </a:lnTo>
                  <a:lnTo>
                    <a:pt x="197157" y="2600431"/>
                  </a:lnTo>
                  <a:lnTo>
                    <a:pt x="329728" y="2403274"/>
                  </a:lnTo>
                  <a:lnTo>
                    <a:pt x="520086" y="2138132"/>
                  </a:lnTo>
                  <a:lnTo>
                    <a:pt x="632261" y="1981766"/>
                  </a:lnTo>
                  <a:lnTo>
                    <a:pt x="894004" y="1618046"/>
                  </a:lnTo>
                  <a:lnTo>
                    <a:pt x="1060568" y="1390295"/>
                  </a:lnTo>
                  <a:lnTo>
                    <a:pt x="1148948" y="1264523"/>
                  </a:lnTo>
                  <a:lnTo>
                    <a:pt x="1254325" y="1121754"/>
                  </a:lnTo>
                  <a:lnTo>
                    <a:pt x="1335908" y="1009579"/>
                  </a:lnTo>
                  <a:lnTo>
                    <a:pt x="1468479" y="826019"/>
                  </a:lnTo>
                  <a:lnTo>
                    <a:pt x="1624844" y="618664"/>
                  </a:lnTo>
                  <a:lnTo>
                    <a:pt x="1716624" y="492892"/>
                  </a:lnTo>
                  <a:lnTo>
                    <a:pt x="1733621" y="475895"/>
                  </a:lnTo>
                  <a:lnTo>
                    <a:pt x="1767613" y="455500"/>
                  </a:lnTo>
                  <a:lnTo>
                    <a:pt x="1791408" y="428306"/>
                  </a:lnTo>
                  <a:lnTo>
                    <a:pt x="1801606" y="404511"/>
                  </a:lnTo>
                  <a:lnTo>
                    <a:pt x="1805005" y="384116"/>
                  </a:lnTo>
                  <a:lnTo>
                    <a:pt x="1805005" y="373918"/>
                  </a:lnTo>
                  <a:lnTo>
                    <a:pt x="1791408" y="343324"/>
                  </a:lnTo>
                  <a:lnTo>
                    <a:pt x="1757415" y="275339"/>
                  </a:lnTo>
                  <a:lnTo>
                    <a:pt x="1730221" y="227750"/>
                  </a:lnTo>
                  <a:lnTo>
                    <a:pt x="1696229" y="180160"/>
                  </a:lnTo>
                  <a:lnTo>
                    <a:pt x="1665635" y="152966"/>
                  </a:lnTo>
                  <a:lnTo>
                    <a:pt x="1641841" y="132571"/>
                  </a:lnTo>
                  <a:lnTo>
                    <a:pt x="1607848" y="112175"/>
                  </a:lnTo>
                  <a:lnTo>
                    <a:pt x="1546661" y="84981"/>
                  </a:lnTo>
                  <a:lnTo>
                    <a:pt x="1441285" y="37391"/>
                  </a:lnTo>
                  <a:lnTo>
                    <a:pt x="1386896" y="13597"/>
                  </a:lnTo>
                  <a:lnTo>
                    <a:pt x="1359702" y="3399"/>
                  </a:lnTo>
                  <a:lnTo>
                    <a:pt x="1339307" y="0"/>
                  </a:lnTo>
                  <a:lnTo>
                    <a:pt x="1332508" y="10197"/>
                  </a:lnTo>
                  <a:lnTo>
                    <a:pt x="1335908" y="30593"/>
                  </a:lnTo>
                  <a:lnTo>
                    <a:pt x="1346105" y="54388"/>
                  </a:lnTo>
                  <a:lnTo>
                    <a:pt x="1359702" y="67985"/>
                  </a:lnTo>
                  <a:lnTo>
                    <a:pt x="1383497" y="84981"/>
                  </a:lnTo>
                  <a:lnTo>
                    <a:pt x="1403893" y="105376"/>
                  </a:lnTo>
                  <a:lnTo>
                    <a:pt x="1417490" y="125772"/>
                  </a:lnTo>
                  <a:lnTo>
                    <a:pt x="1431087" y="156365"/>
                  </a:lnTo>
                  <a:lnTo>
                    <a:pt x="1441285" y="186959"/>
                  </a:lnTo>
                  <a:lnTo>
                    <a:pt x="1444684" y="214153"/>
                  </a:lnTo>
                  <a:lnTo>
                    <a:pt x="1444684" y="251545"/>
                  </a:lnTo>
                  <a:lnTo>
                    <a:pt x="1431087" y="292336"/>
                  </a:lnTo>
                  <a:lnTo>
                    <a:pt x="1291717" y="557478"/>
                  </a:lnTo>
                  <a:lnTo>
                    <a:pt x="1036773" y="1002780"/>
                  </a:lnTo>
                  <a:lnTo>
                    <a:pt x="1006180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8D51BF7-793B-42E9-BB9D-582057844D21}"/>
                </a:ext>
              </a:extLst>
            </p:cNvPr>
            <p:cNvSpPr/>
            <p:nvPr/>
          </p:nvSpPr>
          <p:spPr>
            <a:xfrm>
              <a:off x="2751138" y="4275138"/>
              <a:ext cx="1762125" cy="844550"/>
            </a:xfrm>
            <a:custGeom>
              <a:avLst/>
              <a:gdLst>
                <a:gd name="connsiteX0" fmla="*/ 1140619 w 1762125"/>
                <a:gd name="connsiteY0" fmla="*/ 214312 h 845344"/>
                <a:gd name="connsiteX1" fmla="*/ 702469 w 1762125"/>
                <a:gd name="connsiteY1" fmla="*/ 366712 h 845344"/>
                <a:gd name="connsiteX2" fmla="*/ 366712 w 1762125"/>
                <a:gd name="connsiteY2" fmla="*/ 478631 h 845344"/>
                <a:gd name="connsiteX3" fmla="*/ 202406 w 1762125"/>
                <a:gd name="connsiteY3" fmla="*/ 492919 h 845344"/>
                <a:gd name="connsiteX4" fmla="*/ 107156 w 1762125"/>
                <a:gd name="connsiteY4" fmla="*/ 492919 h 845344"/>
                <a:gd name="connsiteX5" fmla="*/ 38100 w 1762125"/>
                <a:gd name="connsiteY5" fmla="*/ 495300 h 845344"/>
                <a:gd name="connsiteX6" fmla="*/ 19050 w 1762125"/>
                <a:gd name="connsiteY6" fmla="*/ 502444 h 845344"/>
                <a:gd name="connsiteX7" fmla="*/ 9525 w 1762125"/>
                <a:gd name="connsiteY7" fmla="*/ 514350 h 845344"/>
                <a:gd name="connsiteX8" fmla="*/ 0 w 1762125"/>
                <a:gd name="connsiteY8" fmla="*/ 531019 h 845344"/>
                <a:gd name="connsiteX9" fmla="*/ 2381 w 1762125"/>
                <a:gd name="connsiteY9" fmla="*/ 564356 h 845344"/>
                <a:gd name="connsiteX10" fmla="*/ 9525 w 1762125"/>
                <a:gd name="connsiteY10" fmla="*/ 588169 h 845344"/>
                <a:gd name="connsiteX11" fmla="*/ 40481 w 1762125"/>
                <a:gd name="connsiteY11" fmla="*/ 631031 h 845344"/>
                <a:gd name="connsiteX12" fmla="*/ 90487 w 1762125"/>
                <a:gd name="connsiteY12" fmla="*/ 692944 h 845344"/>
                <a:gd name="connsiteX13" fmla="*/ 140494 w 1762125"/>
                <a:gd name="connsiteY13" fmla="*/ 745331 h 845344"/>
                <a:gd name="connsiteX14" fmla="*/ 183356 w 1762125"/>
                <a:gd name="connsiteY14" fmla="*/ 785812 h 845344"/>
                <a:gd name="connsiteX15" fmla="*/ 211931 w 1762125"/>
                <a:gd name="connsiteY15" fmla="*/ 814387 h 845344"/>
                <a:gd name="connsiteX16" fmla="*/ 238125 w 1762125"/>
                <a:gd name="connsiteY16" fmla="*/ 833437 h 845344"/>
                <a:gd name="connsiteX17" fmla="*/ 259556 w 1762125"/>
                <a:gd name="connsiteY17" fmla="*/ 842962 h 845344"/>
                <a:gd name="connsiteX18" fmla="*/ 280987 w 1762125"/>
                <a:gd name="connsiteY18" fmla="*/ 845344 h 845344"/>
                <a:gd name="connsiteX19" fmla="*/ 319087 w 1762125"/>
                <a:gd name="connsiteY19" fmla="*/ 838200 h 845344"/>
                <a:gd name="connsiteX20" fmla="*/ 354806 w 1762125"/>
                <a:gd name="connsiteY20" fmla="*/ 814387 h 845344"/>
                <a:gd name="connsiteX21" fmla="*/ 390525 w 1762125"/>
                <a:gd name="connsiteY21" fmla="*/ 785812 h 845344"/>
                <a:gd name="connsiteX22" fmla="*/ 435769 w 1762125"/>
                <a:gd name="connsiteY22" fmla="*/ 752475 h 845344"/>
                <a:gd name="connsiteX23" fmla="*/ 676275 w 1762125"/>
                <a:gd name="connsiteY23" fmla="*/ 614362 h 845344"/>
                <a:gd name="connsiteX24" fmla="*/ 1083469 w 1762125"/>
                <a:gd name="connsiteY24" fmla="*/ 414337 h 845344"/>
                <a:gd name="connsiteX25" fmla="*/ 1433512 w 1762125"/>
                <a:gd name="connsiteY25" fmla="*/ 238125 h 845344"/>
                <a:gd name="connsiteX26" fmla="*/ 1762125 w 1762125"/>
                <a:gd name="connsiteY26" fmla="*/ 76200 h 845344"/>
                <a:gd name="connsiteX27" fmla="*/ 1724025 w 1762125"/>
                <a:gd name="connsiteY27" fmla="*/ 0 h 845344"/>
                <a:gd name="connsiteX28" fmla="*/ 1502569 w 1762125"/>
                <a:gd name="connsiteY28" fmla="*/ 83344 h 845344"/>
                <a:gd name="connsiteX29" fmla="*/ 1140619 w 1762125"/>
                <a:gd name="connsiteY29" fmla="*/ 214312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2125" h="845344">
                  <a:moveTo>
                    <a:pt x="1140619" y="214312"/>
                  </a:moveTo>
                  <a:lnTo>
                    <a:pt x="702469" y="366712"/>
                  </a:lnTo>
                  <a:lnTo>
                    <a:pt x="366712" y="478631"/>
                  </a:lnTo>
                  <a:lnTo>
                    <a:pt x="202406" y="492919"/>
                  </a:lnTo>
                  <a:lnTo>
                    <a:pt x="107156" y="492919"/>
                  </a:lnTo>
                  <a:lnTo>
                    <a:pt x="38100" y="495300"/>
                  </a:lnTo>
                  <a:lnTo>
                    <a:pt x="19050" y="502444"/>
                  </a:lnTo>
                  <a:lnTo>
                    <a:pt x="9525" y="514350"/>
                  </a:lnTo>
                  <a:lnTo>
                    <a:pt x="0" y="531019"/>
                  </a:lnTo>
                  <a:lnTo>
                    <a:pt x="2381" y="564356"/>
                  </a:lnTo>
                  <a:lnTo>
                    <a:pt x="9525" y="588169"/>
                  </a:lnTo>
                  <a:lnTo>
                    <a:pt x="40481" y="631031"/>
                  </a:lnTo>
                  <a:lnTo>
                    <a:pt x="90487" y="692944"/>
                  </a:lnTo>
                  <a:lnTo>
                    <a:pt x="140494" y="745331"/>
                  </a:lnTo>
                  <a:lnTo>
                    <a:pt x="183356" y="785812"/>
                  </a:lnTo>
                  <a:lnTo>
                    <a:pt x="211931" y="814387"/>
                  </a:lnTo>
                  <a:lnTo>
                    <a:pt x="238125" y="833437"/>
                  </a:lnTo>
                  <a:lnTo>
                    <a:pt x="259556" y="842962"/>
                  </a:lnTo>
                  <a:lnTo>
                    <a:pt x="280987" y="845344"/>
                  </a:lnTo>
                  <a:lnTo>
                    <a:pt x="319087" y="838200"/>
                  </a:lnTo>
                  <a:lnTo>
                    <a:pt x="354806" y="814387"/>
                  </a:lnTo>
                  <a:lnTo>
                    <a:pt x="390525" y="785812"/>
                  </a:lnTo>
                  <a:lnTo>
                    <a:pt x="435769" y="752475"/>
                  </a:lnTo>
                  <a:lnTo>
                    <a:pt x="676275" y="614362"/>
                  </a:lnTo>
                  <a:lnTo>
                    <a:pt x="1083469" y="414337"/>
                  </a:lnTo>
                  <a:lnTo>
                    <a:pt x="1433512" y="238125"/>
                  </a:lnTo>
                  <a:lnTo>
                    <a:pt x="1762125" y="76200"/>
                  </a:lnTo>
                  <a:lnTo>
                    <a:pt x="1724025" y="0"/>
                  </a:lnTo>
                  <a:lnTo>
                    <a:pt x="1502569" y="83344"/>
                  </a:lnTo>
                  <a:lnTo>
                    <a:pt x="1140619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6AF8E7E2-91B2-4D51-BCEE-A55472E4742A}"/>
                </a:ext>
              </a:extLst>
            </p:cNvPr>
            <p:cNvSpPr/>
            <p:nvPr/>
          </p:nvSpPr>
          <p:spPr>
            <a:xfrm>
              <a:off x="4017963" y="3770313"/>
              <a:ext cx="749300" cy="1025525"/>
            </a:xfrm>
            <a:custGeom>
              <a:avLst/>
              <a:gdLst>
                <a:gd name="connsiteX0" fmla="*/ 211931 w 750094"/>
                <a:gd name="connsiteY0" fmla="*/ 354806 h 1026319"/>
                <a:gd name="connsiteX1" fmla="*/ 285750 w 750094"/>
                <a:gd name="connsiteY1" fmla="*/ 478631 h 1026319"/>
                <a:gd name="connsiteX2" fmla="*/ 333375 w 750094"/>
                <a:gd name="connsiteY2" fmla="*/ 566737 h 1026319"/>
                <a:gd name="connsiteX3" fmla="*/ 366712 w 750094"/>
                <a:gd name="connsiteY3" fmla="*/ 628650 h 1026319"/>
                <a:gd name="connsiteX4" fmla="*/ 404812 w 750094"/>
                <a:gd name="connsiteY4" fmla="*/ 745331 h 1026319"/>
                <a:gd name="connsiteX5" fmla="*/ 442912 w 750094"/>
                <a:gd name="connsiteY5" fmla="*/ 840581 h 1026319"/>
                <a:gd name="connsiteX6" fmla="*/ 464344 w 750094"/>
                <a:gd name="connsiteY6" fmla="*/ 895350 h 1026319"/>
                <a:gd name="connsiteX7" fmla="*/ 481012 w 750094"/>
                <a:gd name="connsiteY7" fmla="*/ 931069 h 1026319"/>
                <a:gd name="connsiteX8" fmla="*/ 500062 w 750094"/>
                <a:gd name="connsiteY8" fmla="*/ 959644 h 1026319"/>
                <a:gd name="connsiteX9" fmla="*/ 523875 w 750094"/>
                <a:gd name="connsiteY9" fmla="*/ 985837 h 1026319"/>
                <a:gd name="connsiteX10" fmla="*/ 542925 w 750094"/>
                <a:gd name="connsiteY10" fmla="*/ 1000125 h 1026319"/>
                <a:gd name="connsiteX11" fmla="*/ 566737 w 750094"/>
                <a:gd name="connsiteY11" fmla="*/ 1012031 h 1026319"/>
                <a:gd name="connsiteX12" fmla="*/ 600075 w 750094"/>
                <a:gd name="connsiteY12" fmla="*/ 1021556 h 1026319"/>
                <a:gd name="connsiteX13" fmla="*/ 638175 w 750094"/>
                <a:gd name="connsiteY13" fmla="*/ 1026319 h 1026319"/>
                <a:gd name="connsiteX14" fmla="*/ 676275 w 750094"/>
                <a:gd name="connsiteY14" fmla="*/ 1014412 h 1026319"/>
                <a:gd name="connsiteX15" fmla="*/ 704850 w 750094"/>
                <a:gd name="connsiteY15" fmla="*/ 997744 h 1026319"/>
                <a:gd name="connsiteX16" fmla="*/ 726281 w 750094"/>
                <a:gd name="connsiteY16" fmla="*/ 976312 h 1026319"/>
                <a:gd name="connsiteX17" fmla="*/ 738187 w 750094"/>
                <a:gd name="connsiteY17" fmla="*/ 950119 h 1026319"/>
                <a:gd name="connsiteX18" fmla="*/ 745331 w 750094"/>
                <a:gd name="connsiteY18" fmla="*/ 919162 h 1026319"/>
                <a:gd name="connsiteX19" fmla="*/ 750094 w 750094"/>
                <a:gd name="connsiteY19" fmla="*/ 871537 h 1026319"/>
                <a:gd name="connsiteX20" fmla="*/ 750094 w 750094"/>
                <a:gd name="connsiteY20" fmla="*/ 842962 h 1026319"/>
                <a:gd name="connsiteX21" fmla="*/ 738187 w 750094"/>
                <a:gd name="connsiteY21" fmla="*/ 757237 h 1026319"/>
                <a:gd name="connsiteX22" fmla="*/ 711994 w 750094"/>
                <a:gd name="connsiteY22" fmla="*/ 654844 h 1026319"/>
                <a:gd name="connsiteX23" fmla="*/ 669131 w 750094"/>
                <a:gd name="connsiteY23" fmla="*/ 540544 h 1026319"/>
                <a:gd name="connsiteX24" fmla="*/ 619125 w 750094"/>
                <a:gd name="connsiteY24" fmla="*/ 438150 h 1026319"/>
                <a:gd name="connsiteX25" fmla="*/ 597694 w 750094"/>
                <a:gd name="connsiteY25" fmla="*/ 400050 h 1026319"/>
                <a:gd name="connsiteX26" fmla="*/ 531019 w 750094"/>
                <a:gd name="connsiteY26" fmla="*/ 342900 h 1026319"/>
                <a:gd name="connsiteX27" fmla="*/ 490537 w 750094"/>
                <a:gd name="connsiteY27" fmla="*/ 304800 h 1026319"/>
                <a:gd name="connsiteX28" fmla="*/ 366712 w 750094"/>
                <a:gd name="connsiteY28" fmla="*/ 207169 h 1026319"/>
                <a:gd name="connsiteX29" fmla="*/ 273844 w 750094"/>
                <a:gd name="connsiteY29" fmla="*/ 140494 h 1026319"/>
                <a:gd name="connsiteX30" fmla="*/ 185737 w 750094"/>
                <a:gd name="connsiteY30" fmla="*/ 85725 h 1026319"/>
                <a:gd name="connsiteX31" fmla="*/ 109537 w 750094"/>
                <a:gd name="connsiteY31" fmla="*/ 42862 h 1026319"/>
                <a:gd name="connsiteX32" fmla="*/ 42862 w 750094"/>
                <a:gd name="connsiteY32" fmla="*/ 7144 h 1026319"/>
                <a:gd name="connsiteX33" fmla="*/ 21431 w 750094"/>
                <a:gd name="connsiteY33" fmla="*/ 0 h 1026319"/>
                <a:gd name="connsiteX34" fmla="*/ 9525 w 750094"/>
                <a:gd name="connsiteY34" fmla="*/ 0 h 1026319"/>
                <a:gd name="connsiteX35" fmla="*/ 0 w 750094"/>
                <a:gd name="connsiteY35" fmla="*/ 4762 h 1026319"/>
                <a:gd name="connsiteX36" fmla="*/ 0 w 750094"/>
                <a:gd name="connsiteY36" fmla="*/ 14287 h 1026319"/>
                <a:gd name="connsiteX37" fmla="*/ 4762 w 750094"/>
                <a:gd name="connsiteY37" fmla="*/ 38100 h 1026319"/>
                <a:gd name="connsiteX38" fmla="*/ 26194 w 750094"/>
                <a:gd name="connsiteY38" fmla="*/ 78581 h 1026319"/>
                <a:gd name="connsiteX39" fmla="*/ 66675 w 750094"/>
                <a:gd name="connsiteY39" fmla="*/ 130969 h 1026319"/>
                <a:gd name="connsiteX40" fmla="*/ 140494 w 750094"/>
                <a:gd name="connsiteY40" fmla="*/ 238125 h 1026319"/>
                <a:gd name="connsiteX41" fmla="*/ 211931 w 750094"/>
                <a:gd name="connsiteY41" fmla="*/ 35480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0094" h="1026319">
                  <a:moveTo>
                    <a:pt x="211931" y="354806"/>
                  </a:moveTo>
                  <a:lnTo>
                    <a:pt x="285750" y="478631"/>
                  </a:lnTo>
                  <a:lnTo>
                    <a:pt x="333375" y="566737"/>
                  </a:lnTo>
                  <a:lnTo>
                    <a:pt x="366712" y="628650"/>
                  </a:lnTo>
                  <a:lnTo>
                    <a:pt x="404812" y="745331"/>
                  </a:lnTo>
                  <a:lnTo>
                    <a:pt x="442912" y="840581"/>
                  </a:lnTo>
                  <a:lnTo>
                    <a:pt x="464344" y="895350"/>
                  </a:lnTo>
                  <a:lnTo>
                    <a:pt x="481012" y="931069"/>
                  </a:lnTo>
                  <a:lnTo>
                    <a:pt x="500062" y="959644"/>
                  </a:lnTo>
                  <a:lnTo>
                    <a:pt x="523875" y="985837"/>
                  </a:lnTo>
                  <a:lnTo>
                    <a:pt x="542925" y="1000125"/>
                  </a:lnTo>
                  <a:lnTo>
                    <a:pt x="566737" y="1012031"/>
                  </a:lnTo>
                  <a:lnTo>
                    <a:pt x="600075" y="1021556"/>
                  </a:lnTo>
                  <a:lnTo>
                    <a:pt x="638175" y="1026319"/>
                  </a:lnTo>
                  <a:lnTo>
                    <a:pt x="676275" y="1014412"/>
                  </a:lnTo>
                  <a:lnTo>
                    <a:pt x="704850" y="997744"/>
                  </a:lnTo>
                  <a:lnTo>
                    <a:pt x="726281" y="976312"/>
                  </a:lnTo>
                  <a:lnTo>
                    <a:pt x="738187" y="950119"/>
                  </a:lnTo>
                  <a:lnTo>
                    <a:pt x="745331" y="919162"/>
                  </a:lnTo>
                  <a:lnTo>
                    <a:pt x="750094" y="871537"/>
                  </a:lnTo>
                  <a:lnTo>
                    <a:pt x="750094" y="842962"/>
                  </a:lnTo>
                  <a:lnTo>
                    <a:pt x="738187" y="757237"/>
                  </a:lnTo>
                  <a:lnTo>
                    <a:pt x="711994" y="654844"/>
                  </a:lnTo>
                  <a:lnTo>
                    <a:pt x="669131" y="540544"/>
                  </a:lnTo>
                  <a:lnTo>
                    <a:pt x="619125" y="438150"/>
                  </a:lnTo>
                  <a:lnTo>
                    <a:pt x="597694" y="400050"/>
                  </a:lnTo>
                  <a:lnTo>
                    <a:pt x="531019" y="342900"/>
                  </a:lnTo>
                  <a:lnTo>
                    <a:pt x="490537" y="304800"/>
                  </a:lnTo>
                  <a:lnTo>
                    <a:pt x="366712" y="207169"/>
                  </a:lnTo>
                  <a:lnTo>
                    <a:pt x="273844" y="140494"/>
                  </a:lnTo>
                  <a:lnTo>
                    <a:pt x="185737" y="85725"/>
                  </a:lnTo>
                  <a:lnTo>
                    <a:pt x="109537" y="42862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4762" y="38100"/>
                  </a:lnTo>
                  <a:lnTo>
                    <a:pt x="26194" y="78581"/>
                  </a:lnTo>
                  <a:lnTo>
                    <a:pt x="66675" y="130969"/>
                  </a:lnTo>
                  <a:lnTo>
                    <a:pt x="140494" y="238125"/>
                  </a:lnTo>
                  <a:lnTo>
                    <a:pt x="21193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0E295DDF-A067-4902-A287-3BC60E046FDC}"/>
                </a:ext>
              </a:extLst>
            </p:cNvPr>
            <p:cNvSpPr/>
            <p:nvPr/>
          </p:nvSpPr>
          <p:spPr>
            <a:xfrm>
              <a:off x="4791075" y="2665413"/>
              <a:ext cx="2427288" cy="647700"/>
            </a:xfrm>
            <a:custGeom>
              <a:avLst/>
              <a:gdLst>
                <a:gd name="connsiteX0" fmla="*/ 1543050 w 2426494"/>
                <a:gd name="connsiteY0" fmla="*/ 119062 h 647700"/>
                <a:gd name="connsiteX1" fmla="*/ 1178719 w 2426494"/>
                <a:gd name="connsiteY1" fmla="*/ 190500 h 647700"/>
                <a:gd name="connsiteX2" fmla="*/ 938213 w 2426494"/>
                <a:gd name="connsiteY2" fmla="*/ 252412 h 647700"/>
                <a:gd name="connsiteX3" fmla="*/ 654844 w 2426494"/>
                <a:gd name="connsiteY3" fmla="*/ 311944 h 647700"/>
                <a:gd name="connsiteX4" fmla="*/ 452438 w 2426494"/>
                <a:gd name="connsiteY4" fmla="*/ 350044 h 647700"/>
                <a:gd name="connsiteX5" fmla="*/ 383381 w 2426494"/>
                <a:gd name="connsiteY5" fmla="*/ 361950 h 647700"/>
                <a:gd name="connsiteX6" fmla="*/ 345281 w 2426494"/>
                <a:gd name="connsiteY6" fmla="*/ 364331 h 647700"/>
                <a:gd name="connsiteX7" fmla="*/ 297656 w 2426494"/>
                <a:gd name="connsiteY7" fmla="*/ 352425 h 647700"/>
                <a:gd name="connsiteX8" fmla="*/ 223838 w 2426494"/>
                <a:gd name="connsiteY8" fmla="*/ 326231 h 647700"/>
                <a:gd name="connsiteX9" fmla="*/ 133350 w 2426494"/>
                <a:gd name="connsiteY9" fmla="*/ 283369 h 647700"/>
                <a:gd name="connsiteX10" fmla="*/ 78581 w 2426494"/>
                <a:gd name="connsiteY10" fmla="*/ 257175 h 647700"/>
                <a:gd name="connsiteX11" fmla="*/ 64294 w 2426494"/>
                <a:gd name="connsiteY11" fmla="*/ 247650 h 647700"/>
                <a:gd name="connsiteX12" fmla="*/ 40481 w 2426494"/>
                <a:gd name="connsiteY12" fmla="*/ 228600 h 647700"/>
                <a:gd name="connsiteX13" fmla="*/ 21431 w 2426494"/>
                <a:gd name="connsiteY13" fmla="*/ 223837 h 647700"/>
                <a:gd name="connsiteX14" fmla="*/ 7144 w 2426494"/>
                <a:gd name="connsiteY14" fmla="*/ 230981 h 647700"/>
                <a:gd name="connsiteX15" fmla="*/ 0 w 2426494"/>
                <a:gd name="connsiteY15" fmla="*/ 250031 h 647700"/>
                <a:gd name="connsiteX16" fmla="*/ 0 w 2426494"/>
                <a:gd name="connsiteY16" fmla="*/ 269081 h 647700"/>
                <a:gd name="connsiteX17" fmla="*/ 4763 w 2426494"/>
                <a:gd name="connsiteY17" fmla="*/ 290512 h 647700"/>
                <a:gd name="connsiteX18" fmla="*/ 28575 w 2426494"/>
                <a:gd name="connsiteY18" fmla="*/ 333375 h 647700"/>
                <a:gd name="connsiteX19" fmla="*/ 73819 w 2426494"/>
                <a:gd name="connsiteY19" fmla="*/ 388144 h 647700"/>
                <a:gd name="connsiteX20" fmla="*/ 119063 w 2426494"/>
                <a:gd name="connsiteY20" fmla="*/ 433387 h 647700"/>
                <a:gd name="connsiteX21" fmla="*/ 188119 w 2426494"/>
                <a:gd name="connsiteY21" fmla="*/ 495300 h 647700"/>
                <a:gd name="connsiteX22" fmla="*/ 269081 w 2426494"/>
                <a:gd name="connsiteY22" fmla="*/ 554831 h 647700"/>
                <a:gd name="connsiteX23" fmla="*/ 330994 w 2426494"/>
                <a:gd name="connsiteY23" fmla="*/ 600075 h 647700"/>
                <a:gd name="connsiteX24" fmla="*/ 381000 w 2426494"/>
                <a:gd name="connsiteY24" fmla="*/ 633412 h 647700"/>
                <a:gd name="connsiteX25" fmla="*/ 402431 w 2426494"/>
                <a:gd name="connsiteY25" fmla="*/ 642937 h 647700"/>
                <a:gd name="connsiteX26" fmla="*/ 428625 w 2426494"/>
                <a:gd name="connsiteY26" fmla="*/ 647700 h 647700"/>
                <a:gd name="connsiteX27" fmla="*/ 471488 w 2426494"/>
                <a:gd name="connsiteY27" fmla="*/ 633412 h 647700"/>
                <a:gd name="connsiteX28" fmla="*/ 497681 w 2426494"/>
                <a:gd name="connsiteY28" fmla="*/ 621506 h 647700"/>
                <a:gd name="connsiteX29" fmla="*/ 547688 w 2426494"/>
                <a:gd name="connsiteY29" fmla="*/ 590550 h 647700"/>
                <a:gd name="connsiteX30" fmla="*/ 597694 w 2426494"/>
                <a:gd name="connsiteY30" fmla="*/ 564356 h 647700"/>
                <a:gd name="connsiteX31" fmla="*/ 700088 w 2426494"/>
                <a:gd name="connsiteY31" fmla="*/ 528637 h 647700"/>
                <a:gd name="connsiteX32" fmla="*/ 828675 w 2426494"/>
                <a:gd name="connsiteY32" fmla="*/ 490537 h 647700"/>
                <a:gd name="connsiteX33" fmla="*/ 919163 w 2426494"/>
                <a:gd name="connsiteY33" fmla="*/ 466725 h 647700"/>
                <a:gd name="connsiteX34" fmla="*/ 1195388 w 2426494"/>
                <a:gd name="connsiteY34" fmla="*/ 400050 h 647700"/>
                <a:gd name="connsiteX35" fmla="*/ 1476375 w 2426494"/>
                <a:gd name="connsiteY35" fmla="*/ 350044 h 647700"/>
                <a:gd name="connsiteX36" fmla="*/ 1812131 w 2426494"/>
                <a:gd name="connsiteY36" fmla="*/ 288131 h 647700"/>
                <a:gd name="connsiteX37" fmla="*/ 2005013 w 2426494"/>
                <a:gd name="connsiteY37" fmla="*/ 252412 h 647700"/>
                <a:gd name="connsiteX38" fmla="*/ 2024063 w 2426494"/>
                <a:gd name="connsiteY38" fmla="*/ 254794 h 647700"/>
                <a:gd name="connsiteX39" fmla="*/ 2409825 w 2426494"/>
                <a:gd name="connsiteY39" fmla="*/ 378619 h 647700"/>
                <a:gd name="connsiteX40" fmla="*/ 2424113 w 2426494"/>
                <a:gd name="connsiteY40" fmla="*/ 350044 h 647700"/>
                <a:gd name="connsiteX41" fmla="*/ 2426494 w 2426494"/>
                <a:gd name="connsiteY41" fmla="*/ 328612 h 647700"/>
                <a:gd name="connsiteX42" fmla="*/ 2421731 w 2426494"/>
                <a:gd name="connsiteY42" fmla="*/ 304800 h 647700"/>
                <a:gd name="connsiteX43" fmla="*/ 2407444 w 2426494"/>
                <a:gd name="connsiteY43" fmla="*/ 276225 h 647700"/>
                <a:gd name="connsiteX44" fmla="*/ 2369344 w 2426494"/>
                <a:gd name="connsiteY44" fmla="*/ 230981 h 647700"/>
                <a:gd name="connsiteX45" fmla="*/ 2314575 w 2426494"/>
                <a:gd name="connsiteY45" fmla="*/ 169069 h 647700"/>
                <a:gd name="connsiteX46" fmla="*/ 2240756 w 2426494"/>
                <a:gd name="connsiteY46" fmla="*/ 100012 h 647700"/>
                <a:gd name="connsiteX47" fmla="*/ 2205038 w 2426494"/>
                <a:gd name="connsiteY47" fmla="*/ 69056 h 647700"/>
                <a:gd name="connsiteX48" fmla="*/ 2166938 w 2426494"/>
                <a:gd name="connsiteY48" fmla="*/ 40481 h 647700"/>
                <a:gd name="connsiteX49" fmla="*/ 2133600 w 2426494"/>
                <a:gd name="connsiteY49" fmla="*/ 23812 h 647700"/>
                <a:gd name="connsiteX50" fmla="*/ 2088356 w 2426494"/>
                <a:gd name="connsiteY50" fmla="*/ 4762 h 647700"/>
                <a:gd name="connsiteX51" fmla="*/ 2050256 w 2426494"/>
                <a:gd name="connsiteY51" fmla="*/ 0 h 647700"/>
                <a:gd name="connsiteX52" fmla="*/ 2021681 w 2426494"/>
                <a:gd name="connsiteY52" fmla="*/ 0 h 647700"/>
                <a:gd name="connsiteX53" fmla="*/ 1983581 w 2426494"/>
                <a:gd name="connsiteY53" fmla="*/ 14287 h 647700"/>
                <a:gd name="connsiteX54" fmla="*/ 1895475 w 2426494"/>
                <a:gd name="connsiteY54" fmla="*/ 52387 h 647700"/>
                <a:gd name="connsiteX55" fmla="*/ 1731169 w 2426494"/>
                <a:gd name="connsiteY55" fmla="*/ 83344 h 647700"/>
                <a:gd name="connsiteX56" fmla="*/ 1543050 w 2426494"/>
                <a:gd name="connsiteY56" fmla="*/ 11906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26494" h="647700">
                  <a:moveTo>
                    <a:pt x="1543050" y="119062"/>
                  </a:moveTo>
                  <a:lnTo>
                    <a:pt x="1178719" y="190500"/>
                  </a:lnTo>
                  <a:lnTo>
                    <a:pt x="938213" y="252412"/>
                  </a:lnTo>
                  <a:lnTo>
                    <a:pt x="654844" y="311944"/>
                  </a:lnTo>
                  <a:lnTo>
                    <a:pt x="452438" y="350044"/>
                  </a:lnTo>
                  <a:lnTo>
                    <a:pt x="383381" y="361950"/>
                  </a:lnTo>
                  <a:lnTo>
                    <a:pt x="345281" y="364331"/>
                  </a:lnTo>
                  <a:lnTo>
                    <a:pt x="297656" y="352425"/>
                  </a:lnTo>
                  <a:lnTo>
                    <a:pt x="223838" y="326231"/>
                  </a:lnTo>
                  <a:lnTo>
                    <a:pt x="133350" y="283369"/>
                  </a:lnTo>
                  <a:lnTo>
                    <a:pt x="78581" y="257175"/>
                  </a:lnTo>
                  <a:lnTo>
                    <a:pt x="64294" y="247650"/>
                  </a:lnTo>
                  <a:lnTo>
                    <a:pt x="40481" y="228600"/>
                  </a:lnTo>
                  <a:lnTo>
                    <a:pt x="21431" y="223837"/>
                  </a:lnTo>
                  <a:lnTo>
                    <a:pt x="7144" y="230981"/>
                  </a:lnTo>
                  <a:lnTo>
                    <a:pt x="0" y="250031"/>
                  </a:lnTo>
                  <a:lnTo>
                    <a:pt x="0" y="269081"/>
                  </a:lnTo>
                  <a:lnTo>
                    <a:pt x="4763" y="290512"/>
                  </a:lnTo>
                  <a:lnTo>
                    <a:pt x="28575" y="333375"/>
                  </a:lnTo>
                  <a:lnTo>
                    <a:pt x="73819" y="388144"/>
                  </a:lnTo>
                  <a:lnTo>
                    <a:pt x="119063" y="433387"/>
                  </a:lnTo>
                  <a:lnTo>
                    <a:pt x="188119" y="495300"/>
                  </a:lnTo>
                  <a:lnTo>
                    <a:pt x="269081" y="554831"/>
                  </a:lnTo>
                  <a:lnTo>
                    <a:pt x="330994" y="600075"/>
                  </a:lnTo>
                  <a:lnTo>
                    <a:pt x="381000" y="633412"/>
                  </a:lnTo>
                  <a:lnTo>
                    <a:pt x="402431" y="642937"/>
                  </a:lnTo>
                  <a:lnTo>
                    <a:pt x="428625" y="647700"/>
                  </a:lnTo>
                  <a:lnTo>
                    <a:pt x="471488" y="633412"/>
                  </a:lnTo>
                  <a:lnTo>
                    <a:pt x="497681" y="621506"/>
                  </a:lnTo>
                  <a:lnTo>
                    <a:pt x="547688" y="590550"/>
                  </a:lnTo>
                  <a:lnTo>
                    <a:pt x="597694" y="564356"/>
                  </a:lnTo>
                  <a:lnTo>
                    <a:pt x="700088" y="528637"/>
                  </a:lnTo>
                  <a:lnTo>
                    <a:pt x="828675" y="490537"/>
                  </a:lnTo>
                  <a:lnTo>
                    <a:pt x="919163" y="466725"/>
                  </a:lnTo>
                  <a:lnTo>
                    <a:pt x="1195388" y="400050"/>
                  </a:lnTo>
                  <a:lnTo>
                    <a:pt x="1476375" y="350044"/>
                  </a:lnTo>
                  <a:lnTo>
                    <a:pt x="1812131" y="288131"/>
                  </a:lnTo>
                  <a:lnTo>
                    <a:pt x="2005013" y="252412"/>
                  </a:lnTo>
                  <a:lnTo>
                    <a:pt x="2024063" y="254794"/>
                  </a:lnTo>
                  <a:lnTo>
                    <a:pt x="2409825" y="378619"/>
                  </a:lnTo>
                  <a:lnTo>
                    <a:pt x="2424113" y="350044"/>
                  </a:lnTo>
                  <a:lnTo>
                    <a:pt x="2426494" y="328612"/>
                  </a:lnTo>
                  <a:lnTo>
                    <a:pt x="2421731" y="304800"/>
                  </a:lnTo>
                  <a:lnTo>
                    <a:pt x="2407444" y="276225"/>
                  </a:lnTo>
                  <a:lnTo>
                    <a:pt x="2369344" y="230981"/>
                  </a:lnTo>
                  <a:lnTo>
                    <a:pt x="2314575" y="169069"/>
                  </a:lnTo>
                  <a:lnTo>
                    <a:pt x="2240756" y="100012"/>
                  </a:lnTo>
                  <a:lnTo>
                    <a:pt x="2205038" y="69056"/>
                  </a:lnTo>
                  <a:lnTo>
                    <a:pt x="2166938" y="40481"/>
                  </a:lnTo>
                  <a:lnTo>
                    <a:pt x="2133600" y="23812"/>
                  </a:lnTo>
                  <a:lnTo>
                    <a:pt x="2088356" y="4762"/>
                  </a:lnTo>
                  <a:lnTo>
                    <a:pt x="2050256" y="0"/>
                  </a:lnTo>
                  <a:lnTo>
                    <a:pt x="2021681" y="0"/>
                  </a:lnTo>
                  <a:lnTo>
                    <a:pt x="1983581" y="14287"/>
                  </a:lnTo>
                  <a:lnTo>
                    <a:pt x="1895475" y="52387"/>
                  </a:lnTo>
                  <a:lnTo>
                    <a:pt x="1731169" y="83344"/>
                  </a:lnTo>
                  <a:lnTo>
                    <a:pt x="1543050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AFAC1603-88EE-4901-BAEF-6CD266B6BC6F}"/>
                </a:ext>
              </a:extLst>
            </p:cNvPr>
            <p:cNvSpPr/>
            <p:nvPr/>
          </p:nvSpPr>
          <p:spPr>
            <a:xfrm rot="16200000">
              <a:off x="5210968" y="3701257"/>
              <a:ext cx="2824163" cy="1181100"/>
            </a:xfrm>
            <a:custGeom>
              <a:avLst/>
              <a:gdLst>
                <a:gd name="connsiteX0" fmla="*/ 1612106 w 2824162"/>
                <a:gd name="connsiteY0" fmla="*/ 664368 h 1181100"/>
                <a:gd name="connsiteX1" fmla="*/ 1419225 w 2824162"/>
                <a:gd name="connsiteY1" fmla="*/ 609600 h 1181100"/>
                <a:gd name="connsiteX2" fmla="*/ 1204912 w 2824162"/>
                <a:gd name="connsiteY2" fmla="*/ 545306 h 1181100"/>
                <a:gd name="connsiteX3" fmla="*/ 1028700 w 2824162"/>
                <a:gd name="connsiteY3" fmla="*/ 483393 h 1181100"/>
                <a:gd name="connsiteX4" fmla="*/ 916781 w 2824162"/>
                <a:gd name="connsiteY4" fmla="*/ 438150 h 1181100"/>
                <a:gd name="connsiteX5" fmla="*/ 807244 w 2824162"/>
                <a:gd name="connsiteY5" fmla="*/ 388143 h 1181100"/>
                <a:gd name="connsiteX6" fmla="*/ 719137 w 2824162"/>
                <a:gd name="connsiteY6" fmla="*/ 340518 h 1181100"/>
                <a:gd name="connsiteX7" fmla="*/ 647700 w 2824162"/>
                <a:gd name="connsiteY7" fmla="*/ 295275 h 1181100"/>
                <a:gd name="connsiteX8" fmla="*/ 595312 w 2824162"/>
                <a:gd name="connsiteY8" fmla="*/ 254793 h 1181100"/>
                <a:gd name="connsiteX9" fmla="*/ 538162 w 2824162"/>
                <a:gd name="connsiteY9" fmla="*/ 202406 h 1181100"/>
                <a:gd name="connsiteX10" fmla="*/ 507206 w 2824162"/>
                <a:gd name="connsiteY10" fmla="*/ 164306 h 1181100"/>
                <a:gd name="connsiteX11" fmla="*/ 83344 w 2824162"/>
                <a:gd name="connsiteY11" fmla="*/ 0 h 1181100"/>
                <a:gd name="connsiteX12" fmla="*/ 54769 w 2824162"/>
                <a:gd name="connsiteY12" fmla="*/ 4762 h 1181100"/>
                <a:gd name="connsiteX13" fmla="*/ 28575 w 2824162"/>
                <a:gd name="connsiteY13" fmla="*/ 14287 h 1181100"/>
                <a:gd name="connsiteX14" fmla="*/ 14287 w 2824162"/>
                <a:gd name="connsiteY14" fmla="*/ 28575 h 1181100"/>
                <a:gd name="connsiteX15" fmla="*/ 2381 w 2824162"/>
                <a:gd name="connsiteY15" fmla="*/ 52387 h 1181100"/>
                <a:gd name="connsiteX16" fmla="*/ 0 w 2824162"/>
                <a:gd name="connsiteY16" fmla="*/ 83343 h 1181100"/>
                <a:gd name="connsiteX17" fmla="*/ 7144 w 2824162"/>
                <a:gd name="connsiteY17" fmla="*/ 116681 h 1181100"/>
                <a:gd name="connsiteX18" fmla="*/ 33337 w 2824162"/>
                <a:gd name="connsiteY18" fmla="*/ 166687 h 1181100"/>
                <a:gd name="connsiteX19" fmla="*/ 69056 w 2824162"/>
                <a:gd name="connsiteY19" fmla="*/ 216693 h 1181100"/>
                <a:gd name="connsiteX20" fmla="*/ 130969 w 2824162"/>
                <a:gd name="connsiteY20" fmla="*/ 285750 h 1181100"/>
                <a:gd name="connsiteX21" fmla="*/ 216694 w 2824162"/>
                <a:gd name="connsiteY21" fmla="*/ 361950 h 1181100"/>
                <a:gd name="connsiteX22" fmla="*/ 266700 w 2824162"/>
                <a:gd name="connsiteY22" fmla="*/ 402431 h 1181100"/>
                <a:gd name="connsiteX23" fmla="*/ 333375 w 2824162"/>
                <a:gd name="connsiteY23" fmla="*/ 447675 h 1181100"/>
                <a:gd name="connsiteX24" fmla="*/ 421481 w 2824162"/>
                <a:gd name="connsiteY24" fmla="*/ 502443 h 1181100"/>
                <a:gd name="connsiteX25" fmla="*/ 566737 w 2824162"/>
                <a:gd name="connsiteY25" fmla="*/ 571500 h 1181100"/>
                <a:gd name="connsiteX26" fmla="*/ 819150 w 2824162"/>
                <a:gd name="connsiteY26" fmla="*/ 666750 h 1181100"/>
                <a:gd name="connsiteX27" fmla="*/ 1166812 w 2824162"/>
                <a:gd name="connsiteY27" fmla="*/ 783431 h 1181100"/>
                <a:gd name="connsiteX28" fmla="*/ 1547812 w 2824162"/>
                <a:gd name="connsiteY28" fmla="*/ 890587 h 1181100"/>
                <a:gd name="connsiteX29" fmla="*/ 1890712 w 2824162"/>
                <a:gd name="connsiteY29" fmla="*/ 971550 h 1181100"/>
                <a:gd name="connsiteX30" fmla="*/ 2345531 w 2824162"/>
                <a:gd name="connsiteY30" fmla="*/ 1064418 h 1181100"/>
                <a:gd name="connsiteX31" fmla="*/ 2533650 w 2824162"/>
                <a:gd name="connsiteY31" fmla="*/ 1100137 h 1181100"/>
                <a:gd name="connsiteX32" fmla="*/ 2555081 w 2824162"/>
                <a:gd name="connsiteY32" fmla="*/ 1107281 h 1181100"/>
                <a:gd name="connsiteX33" fmla="*/ 2607469 w 2824162"/>
                <a:gd name="connsiteY33" fmla="*/ 1140618 h 1181100"/>
                <a:gd name="connsiteX34" fmla="*/ 2655094 w 2824162"/>
                <a:gd name="connsiteY34" fmla="*/ 1166812 h 1181100"/>
                <a:gd name="connsiteX35" fmla="*/ 2697956 w 2824162"/>
                <a:gd name="connsiteY35" fmla="*/ 1181100 h 1181100"/>
                <a:gd name="connsiteX36" fmla="*/ 2740819 w 2824162"/>
                <a:gd name="connsiteY36" fmla="*/ 1173956 h 1181100"/>
                <a:gd name="connsiteX37" fmla="*/ 2788444 w 2824162"/>
                <a:gd name="connsiteY37" fmla="*/ 1138237 h 1181100"/>
                <a:gd name="connsiteX38" fmla="*/ 2824162 w 2824162"/>
                <a:gd name="connsiteY38" fmla="*/ 716756 h 1181100"/>
                <a:gd name="connsiteX39" fmla="*/ 2769394 w 2824162"/>
                <a:gd name="connsiteY39" fmla="*/ 792956 h 1181100"/>
                <a:gd name="connsiteX40" fmla="*/ 2743200 w 2824162"/>
                <a:gd name="connsiteY40" fmla="*/ 819150 h 1181100"/>
                <a:gd name="connsiteX41" fmla="*/ 2717006 w 2824162"/>
                <a:gd name="connsiteY41" fmla="*/ 835818 h 1181100"/>
                <a:gd name="connsiteX42" fmla="*/ 2681287 w 2824162"/>
                <a:gd name="connsiteY42" fmla="*/ 850106 h 1181100"/>
                <a:gd name="connsiteX43" fmla="*/ 2640806 w 2824162"/>
                <a:gd name="connsiteY43" fmla="*/ 857250 h 1181100"/>
                <a:gd name="connsiteX44" fmla="*/ 2555081 w 2824162"/>
                <a:gd name="connsiteY44" fmla="*/ 850106 h 1181100"/>
                <a:gd name="connsiteX45" fmla="*/ 2345531 w 2824162"/>
                <a:gd name="connsiteY45" fmla="*/ 823912 h 1181100"/>
                <a:gd name="connsiteX46" fmla="*/ 2035969 w 2824162"/>
                <a:gd name="connsiteY46" fmla="*/ 769143 h 1181100"/>
                <a:gd name="connsiteX47" fmla="*/ 1612106 w 2824162"/>
                <a:gd name="connsiteY47" fmla="*/ 66436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2" h="1181100">
                  <a:moveTo>
                    <a:pt x="1612106" y="664368"/>
                  </a:moveTo>
                  <a:lnTo>
                    <a:pt x="1419225" y="609600"/>
                  </a:lnTo>
                  <a:lnTo>
                    <a:pt x="1204912" y="545306"/>
                  </a:lnTo>
                  <a:lnTo>
                    <a:pt x="1028700" y="483393"/>
                  </a:lnTo>
                  <a:lnTo>
                    <a:pt x="916781" y="438150"/>
                  </a:lnTo>
                  <a:lnTo>
                    <a:pt x="807244" y="388143"/>
                  </a:lnTo>
                  <a:lnTo>
                    <a:pt x="719137" y="340518"/>
                  </a:lnTo>
                  <a:lnTo>
                    <a:pt x="647700" y="295275"/>
                  </a:lnTo>
                  <a:lnTo>
                    <a:pt x="595312" y="254793"/>
                  </a:lnTo>
                  <a:lnTo>
                    <a:pt x="538162" y="202406"/>
                  </a:lnTo>
                  <a:lnTo>
                    <a:pt x="507206" y="164306"/>
                  </a:lnTo>
                  <a:lnTo>
                    <a:pt x="83344" y="0"/>
                  </a:lnTo>
                  <a:lnTo>
                    <a:pt x="54769" y="4762"/>
                  </a:lnTo>
                  <a:lnTo>
                    <a:pt x="28575" y="14287"/>
                  </a:lnTo>
                  <a:lnTo>
                    <a:pt x="14287" y="28575"/>
                  </a:lnTo>
                  <a:lnTo>
                    <a:pt x="2381" y="52387"/>
                  </a:lnTo>
                  <a:lnTo>
                    <a:pt x="0" y="83343"/>
                  </a:lnTo>
                  <a:lnTo>
                    <a:pt x="7144" y="116681"/>
                  </a:lnTo>
                  <a:lnTo>
                    <a:pt x="33337" y="166687"/>
                  </a:lnTo>
                  <a:lnTo>
                    <a:pt x="69056" y="216693"/>
                  </a:lnTo>
                  <a:lnTo>
                    <a:pt x="130969" y="285750"/>
                  </a:lnTo>
                  <a:lnTo>
                    <a:pt x="216694" y="361950"/>
                  </a:lnTo>
                  <a:lnTo>
                    <a:pt x="266700" y="402431"/>
                  </a:lnTo>
                  <a:lnTo>
                    <a:pt x="333375" y="447675"/>
                  </a:lnTo>
                  <a:lnTo>
                    <a:pt x="421481" y="502443"/>
                  </a:lnTo>
                  <a:lnTo>
                    <a:pt x="566737" y="571500"/>
                  </a:lnTo>
                  <a:lnTo>
                    <a:pt x="819150" y="666750"/>
                  </a:lnTo>
                  <a:lnTo>
                    <a:pt x="1166812" y="783431"/>
                  </a:lnTo>
                  <a:lnTo>
                    <a:pt x="1547812" y="890587"/>
                  </a:lnTo>
                  <a:lnTo>
                    <a:pt x="1890712" y="971550"/>
                  </a:lnTo>
                  <a:lnTo>
                    <a:pt x="2345531" y="1064418"/>
                  </a:lnTo>
                  <a:lnTo>
                    <a:pt x="2533650" y="1100137"/>
                  </a:lnTo>
                  <a:lnTo>
                    <a:pt x="2555081" y="1107281"/>
                  </a:lnTo>
                  <a:lnTo>
                    <a:pt x="2607469" y="1140618"/>
                  </a:lnTo>
                  <a:lnTo>
                    <a:pt x="2655094" y="1166812"/>
                  </a:lnTo>
                  <a:lnTo>
                    <a:pt x="2697956" y="1181100"/>
                  </a:lnTo>
                  <a:lnTo>
                    <a:pt x="2740819" y="1173956"/>
                  </a:lnTo>
                  <a:lnTo>
                    <a:pt x="2788444" y="1138237"/>
                  </a:lnTo>
                  <a:lnTo>
                    <a:pt x="2824162" y="716756"/>
                  </a:lnTo>
                  <a:lnTo>
                    <a:pt x="2769394" y="792956"/>
                  </a:lnTo>
                  <a:lnTo>
                    <a:pt x="2743200" y="819150"/>
                  </a:lnTo>
                  <a:lnTo>
                    <a:pt x="2717006" y="835818"/>
                  </a:lnTo>
                  <a:lnTo>
                    <a:pt x="2681287" y="850106"/>
                  </a:lnTo>
                  <a:lnTo>
                    <a:pt x="2640806" y="857250"/>
                  </a:lnTo>
                  <a:lnTo>
                    <a:pt x="2555081" y="850106"/>
                  </a:lnTo>
                  <a:lnTo>
                    <a:pt x="2345531" y="823912"/>
                  </a:lnTo>
                  <a:lnTo>
                    <a:pt x="2035969" y="769143"/>
                  </a:lnTo>
                  <a:lnTo>
                    <a:pt x="1612106" y="664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A8C2B23D-3A5C-4F51-A765-FCB528CB4009}"/>
                </a:ext>
              </a:extLst>
            </p:cNvPr>
            <p:cNvSpPr/>
            <p:nvPr/>
          </p:nvSpPr>
          <p:spPr>
            <a:xfrm rot="16200000">
              <a:off x="5511006" y="4915695"/>
              <a:ext cx="771525" cy="766762"/>
            </a:xfrm>
            <a:custGeom>
              <a:avLst/>
              <a:gdLst>
                <a:gd name="connsiteX0" fmla="*/ 697706 w 771525"/>
                <a:gd name="connsiteY0" fmla="*/ 176213 h 766763"/>
                <a:gd name="connsiteX1" fmla="*/ 623887 w 771525"/>
                <a:gd name="connsiteY1" fmla="*/ 311944 h 766763"/>
                <a:gd name="connsiteX2" fmla="*/ 552450 w 771525"/>
                <a:gd name="connsiteY2" fmla="*/ 447675 h 766763"/>
                <a:gd name="connsiteX3" fmla="*/ 514350 w 771525"/>
                <a:gd name="connsiteY3" fmla="*/ 521494 h 766763"/>
                <a:gd name="connsiteX4" fmla="*/ 488156 w 771525"/>
                <a:gd name="connsiteY4" fmla="*/ 576263 h 766763"/>
                <a:gd name="connsiteX5" fmla="*/ 481012 w 771525"/>
                <a:gd name="connsiteY5" fmla="*/ 604838 h 766763"/>
                <a:gd name="connsiteX6" fmla="*/ 481012 w 771525"/>
                <a:gd name="connsiteY6" fmla="*/ 640556 h 766763"/>
                <a:gd name="connsiteX7" fmla="*/ 483394 w 771525"/>
                <a:gd name="connsiteY7" fmla="*/ 664369 h 766763"/>
                <a:gd name="connsiteX8" fmla="*/ 495300 w 771525"/>
                <a:gd name="connsiteY8" fmla="*/ 695325 h 766763"/>
                <a:gd name="connsiteX9" fmla="*/ 561975 w 771525"/>
                <a:gd name="connsiteY9" fmla="*/ 766763 h 766763"/>
                <a:gd name="connsiteX10" fmla="*/ 0 w 771525"/>
                <a:gd name="connsiteY10" fmla="*/ 545306 h 766763"/>
                <a:gd name="connsiteX11" fmla="*/ 38100 w 771525"/>
                <a:gd name="connsiteY11" fmla="*/ 523875 h 766763"/>
                <a:gd name="connsiteX12" fmla="*/ 104775 w 771525"/>
                <a:gd name="connsiteY12" fmla="*/ 509588 h 766763"/>
                <a:gd name="connsiteX13" fmla="*/ 183356 w 771525"/>
                <a:gd name="connsiteY13" fmla="*/ 481013 h 766763"/>
                <a:gd name="connsiteX14" fmla="*/ 233362 w 771525"/>
                <a:gd name="connsiteY14" fmla="*/ 459581 h 766763"/>
                <a:gd name="connsiteX15" fmla="*/ 304800 w 771525"/>
                <a:gd name="connsiteY15" fmla="*/ 411956 h 766763"/>
                <a:gd name="connsiteX16" fmla="*/ 466725 w 771525"/>
                <a:gd name="connsiteY16" fmla="*/ 266700 h 766763"/>
                <a:gd name="connsiteX17" fmla="*/ 631031 w 771525"/>
                <a:gd name="connsiteY17" fmla="*/ 100013 h 766763"/>
                <a:gd name="connsiteX18" fmla="*/ 700087 w 771525"/>
                <a:gd name="connsiteY18" fmla="*/ 23813 h 766763"/>
                <a:gd name="connsiteX19" fmla="*/ 721519 w 771525"/>
                <a:gd name="connsiteY19" fmla="*/ 7144 h 766763"/>
                <a:gd name="connsiteX20" fmla="*/ 740569 w 771525"/>
                <a:gd name="connsiteY20" fmla="*/ 0 h 766763"/>
                <a:gd name="connsiteX21" fmla="*/ 754856 w 771525"/>
                <a:gd name="connsiteY21" fmla="*/ 0 h 766763"/>
                <a:gd name="connsiteX22" fmla="*/ 764381 w 771525"/>
                <a:gd name="connsiteY22" fmla="*/ 2381 h 766763"/>
                <a:gd name="connsiteX23" fmla="*/ 771525 w 771525"/>
                <a:gd name="connsiteY23" fmla="*/ 11906 h 766763"/>
                <a:gd name="connsiteX24" fmla="*/ 771525 w 771525"/>
                <a:gd name="connsiteY24" fmla="*/ 30956 h 766763"/>
                <a:gd name="connsiteX25" fmla="*/ 723900 w 771525"/>
                <a:gd name="connsiteY25" fmla="*/ 126206 h 766763"/>
                <a:gd name="connsiteX26" fmla="*/ 697706 w 771525"/>
                <a:gd name="connsiteY26" fmla="*/ 1762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71525" h="766763">
                  <a:moveTo>
                    <a:pt x="697706" y="176213"/>
                  </a:moveTo>
                  <a:lnTo>
                    <a:pt x="623887" y="311944"/>
                  </a:lnTo>
                  <a:lnTo>
                    <a:pt x="552450" y="447675"/>
                  </a:lnTo>
                  <a:lnTo>
                    <a:pt x="514350" y="521494"/>
                  </a:lnTo>
                  <a:lnTo>
                    <a:pt x="488156" y="576263"/>
                  </a:lnTo>
                  <a:lnTo>
                    <a:pt x="481012" y="604838"/>
                  </a:lnTo>
                  <a:lnTo>
                    <a:pt x="481012" y="640556"/>
                  </a:lnTo>
                  <a:lnTo>
                    <a:pt x="483394" y="664369"/>
                  </a:lnTo>
                  <a:lnTo>
                    <a:pt x="495300" y="695325"/>
                  </a:lnTo>
                  <a:lnTo>
                    <a:pt x="561975" y="766763"/>
                  </a:lnTo>
                  <a:lnTo>
                    <a:pt x="0" y="545306"/>
                  </a:lnTo>
                  <a:lnTo>
                    <a:pt x="38100" y="523875"/>
                  </a:lnTo>
                  <a:lnTo>
                    <a:pt x="104775" y="509588"/>
                  </a:lnTo>
                  <a:lnTo>
                    <a:pt x="183356" y="481013"/>
                  </a:lnTo>
                  <a:lnTo>
                    <a:pt x="233362" y="459581"/>
                  </a:lnTo>
                  <a:lnTo>
                    <a:pt x="304800" y="411956"/>
                  </a:lnTo>
                  <a:lnTo>
                    <a:pt x="466725" y="266700"/>
                  </a:lnTo>
                  <a:lnTo>
                    <a:pt x="631031" y="100013"/>
                  </a:lnTo>
                  <a:lnTo>
                    <a:pt x="700087" y="23813"/>
                  </a:lnTo>
                  <a:lnTo>
                    <a:pt x="721519" y="7144"/>
                  </a:lnTo>
                  <a:lnTo>
                    <a:pt x="740569" y="0"/>
                  </a:lnTo>
                  <a:lnTo>
                    <a:pt x="754856" y="0"/>
                  </a:lnTo>
                  <a:lnTo>
                    <a:pt x="764381" y="2381"/>
                  </a:lnTo>
                  <a:lnTo>
                    <a:pt x="771525" y="11906"/>
                  </a:lnTo>
                  <a:lnTo>
                    <a:pt x="771525" y="30956"/>
                  </a:lnTo>
                  <a:lnTo>
                    <a:pt x="723900" y="126206"/>
                  </a:lnTo>
                  <a:lnTo>
                    <a:pt x="697706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36287D5-9EE3-48B7-9A37-70150B25D40E}"/>
                </a:ext>
              </a:extLst>
            </p:cNvPr>
            <p:cNvSpPr/>
            <p:nvPr/>
          </p:nvSpPr>
          <p:spPr>
            <a:xfrm rot="16200000">
              <a:off x="3102769" y="2628107"/>
              <a:ext cx="4098925" cy="2090737"/>
            </a:xfrm>
            <a:custGeom>
              <a:avLst/>
              <a:gdLst>
                <a:gd name="connsiteX0" fmla="*/ 1872990 w 4099503"/>
                <a:gd name="connsiteY0" fmla="*/ 1611248 h 2090543"/>
                <a:gd name="connsiteX1" fmla="*/ 1655438 w 4099503"/>
                <a:gd name="connsiteY1" fmla="*/ 1526266 h 2090543"/>
                <a:gd name="connsiteX2" fmla="*/ 1465079 w 4099503"/>
                <a:gd name="connsiteY2" fmla="*/ 1444684 h 2090543"/>
                <a:gd name="connsiteX3" fmla="*/ 1223732 w 4099503"/>
                <a:gd name="connsiteY3" fmla="*/ 1322311 h 2090543"/>
                <a:gd name="connsiteX4" fmla="*/ 1080963 w 4099503"/>
                <a:gd name="connsiteY4" fmla="*/ 1240729 h 2090543"/>
                <a:gd name="connsiteX5" fmla="*/ 961989 w 4099503"/>
                <a:gd name="connsiteY5" fmla="*/ 1155748 h 2090543"/>
                <a:gd name="connsiteX6" fmla="*/ 826019 w 4099503"/>
                <a:gd name="connsiteY6" fmla="*/ 1046971 h 2090543"/>
                <a:gd name="connsiteX7" fmla="*/ 720642 w 4099503"/>
                <a:gd name="connsiteY7" fmla="*/ 958591 h 2090543"/>
                <a:gd name="connsiteX8" fmla="*/ 598269 w 4099503"/>
                <a:gd name="connsiteY8" fmla="*/ 843016 h 2090543"/>
                <a:gd name="connsiteX9" fmla="*/ 475896 w 4099503"/>
                <a:gd name="connsiteY9" fmla="*/ 713844 h 2090543"/>
                <a:gd name="connsiteX10" fmla="*/ 360321 w 4099503"/>
                <a:gd name="connsiteY10" fmla="*/ 577874 h 2090543"/>
                <a:gd name="connsiteX11" fmla="*/ 220951 w 4099503"/>
                <a:gd name="connsiteY11" fmla="*/ 397713 h 2090543"/>
                <a:gd name="connsiteX12" fmla="*/ 122373 w 4099503"/>
                <a:gd name="connsiteY12" fmla="*/ 244747 h 2090543"/>
                <a:gd name="connsiteX13" fmla="*/ 30593 w 4099503"/>
                <a:gd name="connsiteY13" fmla="*/ 88381 h 2090543"/>
                <a:gd name="connsiteX14" fmla="*/ 0 w 4099503"/>
                <a:gd name="connsiteY14" fmla="*/ 33993 h 2090543"/>
                <a:gd name="connsiteX15" fmla="*/ 0 w 4099503"/>
                <a:gd name="connsiteY15" fmla="*/ 20396 h 2090543"/>
                <a:gd name="connsiteX16" fmla="*/ 0 w 4099503"/>
                <a:gd name="connsiteY16" fmla="*/ 10198 h 2090543"/>
                <a:gd name="connsiteX17" fmla="*/ 3399 w 4099503"/>
                <a:gd name="connsiteY17" fmla="*/ 3400 h 2090543"/>
                <a:gd name="connsiteX18" fmla="*/ 20395 w 4099503"/>
                <a:gd name="connsiteY18" fmla="*/ 0 h 2090543"/>
                <a:gd name="connsiteX19" fmla="*/ 44190 w 4099503"/>
                <a:gd name="connsiteY19" fmla="*/ 6799 h 2090543"/>
                <a:gd name="connsiteX20" fmla="*/ 64586 w 4099503"/>
                <a:gd name="connsiteY20" fmla="*/ 20396 h 2090543"/>
                <a:gd name="connsiteX21" fmla="*/ 108776 w 4099503"/>
                <a:gd name="connsiteY21" fmla="*/ 81582 h 2090543"/>
                <a:gd name="connsiteX22" fmla="*/ 220951 w 4099503"/>
                <a:gd name="connsiteY22" fmla="*/ 227750 h 2090543"/>
                <a:gd name="connsiteX23" fmla="*/ 316131 w 4099503"/>
                <a:gd name="connsiteY23" fmla="*/ 343325 h 2090543"/>
                <a:gd name="connsiteX24" fmla="*/ 414709 w 4099503"/>
                <a:gd name="connsiteY24" fmla="*/ 452101 h 2090543"/>
                <a:gd name="connsiteX25" fmla="*/ 581273 w 4099503"/>
                <a:gd name="connsiteY25" fmla="*/ 615266 h 2090543"/>
                <a:gd name="connsiteX26" fmla="*/ 693448 w 4099503"/>
                <a:gd name="connsiteY26" fmla="*/ 710445 h 2090543"/>
                <a:gd name="connsiteX27" fmla="*/ 832818 w 4099503"/>
                <a:gd name="connsiteY27" fmla="*/ 822620 h 2090543"/>
                <a:gd name="connsiteX28" fmla="*/ 951792 w 4099503"/>
                <a:gd name="connsiteY28" fmla="*/ 907602 h 2090543"/>
                <a:gd name="connsiteX29" fmla="*/ 1084363 w 4099503"/>
                <a:gd name="connsiteY29" fmla="*/ 995982 h 2090543"/>
                <a:gd name="connsiteX30" fmla="*/ 1213534 w 4099503"/>
                <a:gd name="connsiteY30" fmla="*/ 1070766 h 2090543"/>
                <a:gd name="connsiteX31" fmla="*/ 1390296 w 4099503"/>
                <a:gd name="connsiteY31" fmla="*/ 1165945 h 2090543"/>
                <a:gd name="connsiteX32" fmla="*/ 1594251 w 4099503"/>
                <a:gd name="connsiteY32" fmla="*/ 1261124 h 2090543"/>
                <a:gd name="connsiteX33" fmla="*/ 1771012 w 4099503"/>
                <a:gd name="connsiteY33" fmla="*/ 1335908 h 2090543"/>
                <a:gd name="connsiteX34" fmla="*/ 1961371 w 4099503"/>
                <a:gd name="connsiteY34" fmla="*/ 1410692 h 2090543"/>
                <a:gd name="connsiteX35" fmla="*/ 2192520 w 4099503"/>
                <a:gd name="connsiteY35" fmla="*/ 1478677 h 2090543"/>
                <a:gd name="connsiteX36" fmla="*/ 2396476 w 4099503"/>
                <a:gd name="connsiteY36" fmla="*/ 1536464 h 2090543"/>
                <a:gd name="connsiteX37" fmla="*/ 2600431 w 4099503"/>
                <a:gd name="connsiteY37" fmla="*/ 1580655 h 2090543"/>
                <a:gd name="connsiteX38" fmla="*/ 2855375 w 4099503"/>
                <a:gd name="connsiteY38" fmla="*/ 1628244 h 2090543"/>
                <a:gd name="connsiteX39" fmla="*/ 3079726 w 4099503"/>
                <a:gd name="connsiteY39" fmla="*/ 1658837 h 2090543"/>
                <a:gd name="connsiteX40" fmla="*/ 3358465 w 4099503"/>
                <a:gd name="connsiteY40" fmla="*/ 1692830 h 2090543"/>
                <a:gd name="connsiteX41" fmla="*/ 3613409 w 4099503"/>
                <a:gd name="connsiteY41" fmla="*/ 1709826 h 2090543"/>
                <a:gd name="connsiteX42" fmla="*/ 3722186 w 4099503"/>
                <a:gd name="connsiteY42" fmla="*/ 1706427 h 2090543"/>
                <a:gd name="connsiteX43" fmla="*/ 3783372 w 4099503"/>
                <a:gd name="connsiteY43" fmla="*/ 1696229 h 2090543"/>
                <a:gd name="connsiteX44" fmla="*/ 3827563 w 4099503"/>
                <a:gd name="connsiteY44" fmla="*/ 1679233 h 2090543"/>
                <a:gd name="connsiteX45" fmla="*/ 3881951 w 4099503"/>
                <a:gd name="connsiteY45" fmla="*/ 1641841 h 2090543"/>
                <a:gd name="connsiteX46" fmla="*/ 3953335 w 4099503"/>
                <a:gd name="connsiteY46" fmla="*/ 1584054 h 2090543"/>
                <a:gd name="connsiteX47" fmla="*/ 4021320 w 4099503"/>
                <a:gd name="connsiteY47" fmla="*/ 1522867 h 2090543"/>
                <a:gd name="connsiteX48" fmla="*/ 4041716 w 4099503"/>
                <a:gd name="connsiteY48" fmla="*/ 1505871 h 2090543"/>
                <a:gd name="connsiteX49" fmla="*/ 4068910 w 4099503"/>
                <a:gd name="connsiteY49" fmla="*/ 1502472 h 2090543"/>
                <a:gd name="connsiteX50" fmla="*/ 4089305 w 4099503"/>
                <a:gd name="connsiteY50" fmla="*/ 1512669 h 2090543"/>
                <a:gd name="connsiteX51" fmla="*/ 4096104 w 4099503"/>
                <a:gd name="connsiteY51" fmla="*/ 1526266 h 2090543"/>
                <a:gd name="connsiteX52" fmla="*/ 4099503 w 4099503"/>
                <a:gd name="connsiteY52" fmla="*/ 1543263 h 2090543"/>
                <a:gd name="connsiteX53" fmla="*/ 4092705 w 4099503"/>
                <a:gd name="connsiteY53" fmla="*/ 1597651 h 2090543"/>
                <a:gd name="connsiteX54" fmla="*/ 4062111 w 4099503"/>
                <a:gd name="connsiteY54" fmla="*/ 1740420 h 2090543"/>
                <a:gd name="connsiteX55" fmla="*/ 4014522 w 4099503"/>
                <a:gd name="connsiteY55" fmla="*/ 1879789 h 2090543"/>
                <a:gd name="connsiteX56" fmla="*/ 3977130 w 4099503"/>
                <a:gd name="connsiteY56" fmla="*/ 1947774 h 2090543"/>
                <a:gd name="connsiteX57" fmla="*/ 3888749 w 4099503"/>
                <a:gd name="connsiteY57" fmla="*/ 2053151 h 2090543"/>
                <a:gd name="connsiteX58" fmla="*/ 3861555 w 4099503"/>
                <a:gd name="connsiteY58" fmla="*/ 2083745 h 2090543"/>
                <a:gd name="connsiteX59" fmla="*/ 3841160 w 4099503"/>
                <a:gd name="connsiteY59" fmla="*/ 2090543 h 2090543"/>
                <a:gd name="connsiteX60" fmla="*/ 3820764 w 4099503"/>
                <a:gd name="connsiteY60" fmla="*/ 2090543 h 2090543"/>
                <a:gd name="connsiteX61" fmla="*/ 3773174 w 4099503"/>
                <a:gd name="connsiteY61" fmla="*/ 2076946 h 2090543"/>
                <a:gd name="connsiteX62" fmla="*/ 3722186 w 4099503"/>
                <a:gd name="connsiteY62" fmla="*/ 2042953 h 2090543"/>
                <a:gd name="connsiteX63" fmla="*/ 3701790 w 4099503"/>
                <a:gd name="connsiteY63" fmla="*/ 2025957 h 2090543"/>
                <a:gd name="connsiteX64" fmla="*/ 3644003 w 4099503"/>
                <a:gd name="connsiteY64" fmla="*/ 2015759 h 2090543"/>
                <a:gd name="connsiteX65" fmla="*/ 3375461 w 4099503"/>
                <a:gd name="connsiteY65" fmla="*/ 1981767 h 2090543"/>
                <a:gd name="connsiteX66" fmla="*/ 3045734 w 4099503"/>
                <a:gd name="connsiteY66" fmla="*/ 1923979 h 2090543"/>
                <a:gd name="connsiteX67" fmla="*/ 2834980 w 4099503"/>
                <a:gd name="connsiteY67" fmla="*/ 1879789 h 2090543"/>
                <a:gd name="connsiteX68" fmla="*/ 2559640 w 4099503"/>
                <a:gd name="connsiteY68" fmla="*/ 1822002 h 2090543"/>
                <a:gd name="connsiteX69" fmla="*/ 2342087 w 4099503"/>
                <a:gd name="connsiteY69" fmla="*/ 1764214 h 2090543"/>
                <a:gd name="connsiteX70" fmla="*/ 2015759 w 4099503"/>
                <a:gd name="connsiteY70" fmla="*/ 1662237 h 2090543"/>
                <a:gd name="connsiteX71" fmla="*/ 1872990 w 4099503"/>
                <a:gd name="connsiteY71" fmla="*/ 1611248 h 20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099503" h="2090543">
                  <a:moveTo>
                    <a:pt x="1872990" y="1611248"/>
                  </a:moveTo>
                  <a:lnTo>
                    <a:pt x="1655438" y="1526266"/>
                  </a:lnTo>
                  <a:lnTo>
                    <a:pt x="1465079" y="1444684"/>
                  </a:lnTo>
                  <a:lnTo>
                    <a:pt x="1223732" y="1322311"/>
                  </a:lnTo>
                  <a:lnTo>
                    <a:pt x="1080963" y="1240729"/>
                  </a:lnTo>
                  <a:lnTo>
                    <a:pt x="961989" y="1155748"/>
                  </a:lnTo>
                  <a:lnTo>
                    <a:pt x="826019" y="1046971"/>
                  </a:lnTo>
                  <a:lnTo>
                    <a:pt x="720642" y="958591"/>
                  </a:lnTo>
                  <a:lnTo>
                    <a:pt x="598269" y="843016"/>
                  </a:lnTo>
                  <a:lnTo>
                    <a:pt x="475896" y="713844"/>
                  </a:lnTo>
                  <a:lnTo>
                    <a:pt x="360321" y="577874"/>
                  </a:lnTo>
                  <a:lnTo>
                    <a:pt x="220951" y="397713"/>
                  </a:lnTo>
                  <a:lnTo>
                    <a:pt x="122373" y="244747"/>
                  </a:lnTo>
                  <a:lnTo>
                    <a:pt x="30593" y="88381"/>
                  </a:lnTo>
                  <a:lnTo>
                    <a:pt x="0" y="33993"/>
                  </a:lnTo>
                  <a:lnTo>
                    <a:pt x="0" y="20396"/>
                  </a:lnTo>
                  <a:lnTo>
                    <a:pt x="0" y="10198"/>
                  </a:lnTo>
                  <a:lnTo>
                    <a:pt x="3399" y="3400"/>
                  </a:lnTo>
                  <a:lnTo>
                    <a:pt x="20395" y="0"/>
                  </a:lnTo>
                  <a:lnTo>
                    <a:pt x="44190" y="6799"/>
                  </a:lnTo>
                  <a:lnTo>
                    <a:pt x="64586" y="20396"/>
                  </a:lnTo>
                  <a:lnTo>
                    <a:pt x="108776" y="81582"/>
                  </a:lnTo>
                  <a:lnTo>
                    <a:pt x="220951" y="227750"/>
                  </a:lnTo>
                  <a:lnTo>
                    <a:pt x="316131" y="343325"/>
                  </a:lnTo>
                  <a:lnTo>
                    <a:pt x="414709" y="452101"/>
                  </a:lnTo>
                  <a:lnTo>
                    <a:pt x="581273" y="615266"/>
                  </a:lnTo>
                  <a:lnTo>
                    <a:pt x="693448" y="710445"/>
                  </a:lnTo>
                  <a:lnTo>
                    <a:pt x="832818" y="822620"/>
                  </a:lnTo>
                  <a:lnTo>
                    <a:pt x="951792" y="907602"/>
                  </a:lnTo>
                  <a:lnTo>
                    <a:pt x="1084363" y="995982"/>
                  </a:lnTo>
                  <a:lnTo>
                    <a:pt x="1213534" y="1070766"/>
                  </a:lnTo>
                  <a:lnTo>
                    <a:pt x="1390296" y="1165945"/>
                  </a:lnTo>
                  <a:lnTo>
                    <a:pt x="1594251" y="1261124"/>
                  </a:lnTo>
                  <a:lnTo>
                    <a:pt x="1771012" y="1335908"/>
                  </a:lnTo>
                  <a:lnTo>
                    <a:pt x="1961371" y="1410692"/>
                  </a:lnTo>
                  <a:lnTo>
                    <a:pt x="2192520" y="1478677"/>
                  </a:lnTo>
                  <a:lnTo>
                    <a:pt x="2396476" y="1536464"/>
                  </a:lnTo>
                  <a:lnTo>
                    <a:pt x="2600431" y="1580655"/>
                  </a:lnTo>
                  <a:lnTo>
                    <a:pt x="2855375" y="1628244"/>
                  </a:lnTo>
                  <a:lnTo>
                    <a:pt x="3079726" y="1658837"/>
                  </a:lnTo>
                  <a:lnTo>
                    <a:pt x="3358465" y="1692830"/>
                  </a:lnTo>
                  <a:lnTo>
                    <a:pt x="3613409" y="1709826"/>
                  </a:lnTo>
                  <a:lnTo>
                    <a:pt x="3722186" y="1706427"/>
                  </a:lnTo>
                  <a:lnTo>
                    <a:pt x="3783372" y="1696229"/>
                  </a:lnTo>
                  <a:lnTo>
                    <a:pt x="3827563" y="1679233"/>
                  </a:lnTo>
                  <a:lnTo>
                    <a:pt x="3881951" y="1641841"/>
                  </a:lnTo>
                  <a:lnTo>
                    <a:pt x="3953335" y="1584054"/>
                  </a:lnTo>
                  <a:lnTo>
                    <a:pt x="4021320" y="1522867"/>
                  </a:lnTo>
                  <a:lnTo>
                    <a:pt x="4041716" y="1505871"/>
                  </a:lnTo>
                  <a:lnTo>
                    <a:pt x="4068910" y="1502472"/>
                  </a:lnTo>
                  <a:lnTo>
                    <a:pt x="4089305" y="1512669"/>
                  </a:lnTo>
                  <a:lnTo>
                    <a:pt x="4096104" y="1526266"/>
                  </a:lnTo>
                  <a:lnTo>
                    <a:pt x="4099503" y="1543263"/>
                  </a:lnTo>
                  <a:lnTo>
                    <a:pt x="4092705" y="1597651"/>
                  </a:lnTo>
                  <a:lnTo>
                    <a:pt x="4062111" y="1740420"/>
                  </a:lnTo>
                  <a:lnTo>
                    <a:pt x="4014522" y="1879789"/>
                  </a:lnTo>
                  <a:lnTo>
                    <a:pt x="3977130" y="1947774"/>
                  </a:lnTo>
                  <a:lnTo>
                    <a:pt x="3888749" y="2053151"/>
                  </a:lnTo>
                  <a:lnTo>
                    <a:pt x="3861555" y="2083745"/>
                  </a:lnTo>
                  <a:lnTo>
                    <a:pt x="3841160" y="2090543"/>
                  </a:lnTo>
                  <a:lnTo>
                    <a:pt x="3820764" y="2090543"/>
                  </a:lnTo>
                  <a:lnTo>
                    <a:pt x="3773174" y="2076946"/>
                  </a:lnTo>
                  <a:lnTo>
                    <a:pt x="3722186" y="2042953"/>
                  </a:lnTo>
                  <a:lnTo>
                    <a:pt x="3701790" y="2025957"/>
                  </a:lnTo>
                  <a:lnTo>
                    <a:pt x="3644003" y="2015759"/>
                  </a:lnTo>
                  <a:lnTo>
                    <a:pt x="3375461" y="1981767"/>
                  </a:lnTo>
                  <a:lnTo>
                    <a:pt x="3045734" y="1923979"/>
                  </a:lnTo>
                  <a:lnTo>
                    <a:pt x="2834980" y="1879789"/>
                  </a:lnTo>
                  <a:lnTo>
                    <a:pt x="2559640" y="1822002"/>
                  </a:lnTo>
                  <a:lnTo>
                    <a:pt x="2342087" y="1764214"/>
                  </a:lnTo>
                  <a:lnTo>
                    <a:pt x="2015759" y="1662237"/>
                  </a:lnTo>
                  <a:lnTo>
                    <a:pt x="1872990" y="16112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熟語の成り立ち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熟 収 納 縦 頂 忠 誠 敵 蚕 仁 泉 系 盟 臨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5231058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551F5A31-AB77-46E6-90A0-663095BA5DFB}"/>
              </a:ext>
            </a:extLst>
          </p:cNvPr>
          <p:cNvSpPr/>
          <p:nvPr/>
        </p:nvSpPr>
        <p:spPr>
          <a:xfrm>
            <a:off x="3641725" y="1398588"/>
            <a:ext cx="511175" cy="596900"/>
          </a:xfrm>
          <a:custGeom>
            <a:avLst/>
            <a:gdLst>
              <a:gd name="connsiteX0" fmla="*/ 469107 w 511969"/>
              <a:gd name="connsiteY0" fmla="*/ 378619 h 597694"/>
              <a:gd name="connsiteX1" fmla="*/ 478632 w 511969"/>
              <a:gd name="connsiteY1" fmla="*/ 452437 h 597694"/>
              <a:gd name="connsiteX2" fmla="*/ 492919 w 511969"/>
              <a:gd name="connsiteY2" fmla="*/ 554831 h 597694"/>
              <a:gd name="connsiteX3" fmla="*/ 235744 w 511969"/>
              <a:gd name="connsiteY3" fmla="*/ 597694 h 597694"/>
              <a:gd name="connsiteX4" fmla="*/ 233363 w 511969"/>
              <a:gd name="connsiteY4" fmla="*/ 466725 h 597694"/>
              <a:gd name="connsiteX5" fmla="*/ 230982 w 511969"/>
              <a:gd name="connsiteY5" fmla="*/ 347662 h 597694"/>
              <a:gd name="connsiteX6" fmla="*/ 223838 w 511969"/>
              <a:gd name="connsiteY6" fmla="*/ 240506 h 597694"/>
              <a:gd name="connsiteX7" fmla="*/ 214313 w 511969"/>
              <a:gd name="connsiteY7" fmla="*/ 192881 h 597694"/>
              <a:gd name="connsiteX8" fmla="*/ 207169 w 511969"/>
              <a:gd name="connsiteY8" fmla="*/ 176212 h 597694"/>
              <a:gd name="connsiteX9" fmla="*/ 192882 w 511969"/>
              <a:gd name="connsiteY9" fmla="*/ 161925 h 597694"/>
              <a:gd name="connsiteX10" fmla="*/ 159544 w 511969"/>
              <a:gd name="connsiteY10" fmla="*/ 138112 h 597694"/>
              <a:gd name="connsiteX11" fmla="*/ 114300 w 511969"/>
              <a:gd name="connsiteY11" fmla="*/ 111919 h 597694"/>
              <a:gd name="connsiteX12" fmla="*/ 57150 w 511969"/>
              <a:gd name="connsiteY12" fmla="*/ 80962 h 597694"/>
              <a:gd name="connsiteX13" fmla="*/ 42863 w 511969"/>
              <a:gd name="connsiteY13" fmla="*/ 76200 h 597694"/>
              <a:gd name="connsiteX14" fmla="*/ 28575 w 511969"/>
              <a:gd name="connsiteY14" fmla="*/ 66675 h 597694"/>
              <a:gd name="connsiteX15" fmla="*/ 14288 w 511969"/>
              <a:gd name="connsiteY15" fmla="*/ 52387 h 597694"/>
              <a:gd name="connsiteX16" fmla="*/ 4763 w 511969"/>
              <a:gd name="connsiteY16" fmla="*/ 35719 h 597694"/>
              <a:gd name="connsiteX17" fmla="*/ 0 w 511969"/>
              <a:gd name="connsiteY17" fmla="*/ 21431 h 597694"/>
              <a:gd name="connsiteX18" fmla="*/ 2382 w 511969"/>
              <a:gd name="connsiteY18" fmla="*/ 9525 h 597694"/>
              <a:gd name="connsiteX19" fmla="*/ 7144 w 511969"/>
              <a:gd name="connsiteY19" fmla="*/ 4762 h 597694"/>
              <a:gd name="connsiteX20" fmla="*/ 16669 w 511969"/>
              <a:gd name="connsiteY20" fmla="*/ 2381 h 597694"/>
              <a:gd name="connsiteX21" fmla="*/ 52388 w 511969"/>
              <a:gd name="connsiteY21" fmla="*/ 0 h 597694"/>
              <a:gd name="connsiteX22" fmla="*/ 173832 w 511969"/>
              <a:gd name="connsiteY22" fmla="*/ 16669 h 597694"/>
              <a:gd name="connsiteX23" fmla="*/ 285750 w 511969"/>
              <a:gd name="connsiteY23" fmla="*/ 40481 h 597694"/>
              <a:gd name="connsiteX24" fmla="*/ 383382 w 511969"/>
              <a:gd name="connsiteY24" fmla="*/ 73819 h 597694"/>
              <a:gd name="connsiteX25" fmla="*/ 419100 w 511969"/>
              <a:gd name="connsiteY25" fmla="*/ 90487 h 597694"/>
              <a:gd name="connsiteX26" fmla="*/ 447675 w 511969"/>
              <a:gd name="connsiteY26" fmla="*/ 102394 h 597694"/>
              <a:gd name="connsiteX27" fmla="*/ 481013 w 511969"/>
              <a:gd name="connsiteY27" fmla="*/ 116681 h 597694"/>
              <a:gd name="connsiteX28" fmla="*/ 492919 w 511969"/>
              <a:gd name="connsiteY28" fmla="*/ 126206 h 597694"/>
              <a:gd name="connsiteX29" fmla="*/ 507207 w 511969"/>
              <a:gd name="connsiteY29" fmla="*/ 140494 h 597694"/>
              <a:gd name="connsiteX30" fmla="*/ 511969 w 511969"/>
              <a:gd name="connsiteY30" fmla="*/ 157162 h 597694"/>
              <a:gd name="connsiteX31" fmla="*/ 511969 w 511969"/>
              <a:gd name="connsiteY31" fmla="*/ 171450 h 597694"/>
              <a:gd name="connsiteX32" fmla="*/ 502444 w 511969"/>
              <a:gd name="connsiteY32" fmla="*/ 192881 h 597694"/>
              <a:gd name="connsiteX33" fmla="*/ 488157 w 511969"/>
              <a:gd name="connsiteY33" fmla="*/ 216694 h 597694"/>
              <a:gd name="connsiteX34" fmla="*/ 478632 w 511969"/>
              <a:gd name="connsiteY34" fmla="*/ 228600 h 597694"/>
              <a:gd name="connsiteX35" fmla="*/ 471488 w 511969"/>
              <a:gd name="connsiteY35" fmla="*/ 266700 h 597694"/>
              <a:gd name="connsiteX36" fmla="*/ 469107 w 511969"/>
              <a:gd name="connsiteY36" fmla="*/ 378619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11969" h="597694">
                <a:moveTo>
                  <a:pt x="469107" y="378619"/>
                </a:moveTo>
                <a:lnTo>
                  <a:pt x="478632" y="452437"/>
                </a:lnTo>
                <a:lnTo>
                  <a:pt x="492919" y="554831"/>
                </a:lnTo>
                <a:lnTo>
                  <a:pt x="235744" y="597694"/>
                </a:lnTo>
                <a:cubicBezTo>
                  <a:pt x="234950" y="554038"/>
                  <a:pt x="234157" y="510381"/>
                  <a:pt x="233363" y="466725"/>
                </a:cubicBezTo>
                <a:cubicBezTo>
                  <a:pt x="232569" y="427037"/>
                  <a:pt x="231776" y="387350"/>
                  <a:pt x="230982" y="347662"/>
                </a:cubicBezTo>
                <a:lnTo>
                  <a:pt x="223838" y="240506"/>
                </a:lnTo>
                <a:lnTo>
                  <a:pt x="214313" y="192881"/>
                </a:lnTo>
                <a:lnTo>
                  <a:pt x="207169" y="176212"/>
                </a:lnTo>
                <a:lnTo>
                  <a:pt x="192882" y="161925"/>
                </a:lnTo>
                <a:lnTo>
                  <a:pt x="159544" y="138112"/>
                </a:lnTo>
                <a:lnTo>
                  <a:pt x="114300" y="111919"/>
                </a:lnTo>
                <a:lnTo>
                  <a:pt x="57150" y="80962"/>
                </a:lnTo>
                <a:lnTo>
                  <a:pt x="42863" y="76200"/>
                </a:lnTo>
                <a:lnTo>
                  <a:pt x="28575" y="66675"/>
                </a:lnTo>
                <a:lnTo>
                  <a:pt x="14288" y="52387"/>
                </a:lnTo>
                <a:lnTo>
                  <a:pt x="4763" y="35719"/>
                </a:lnTo>
                <a:lnTo>
                  <a:pt x="0" y="21431"/>
                </a:lnTo>
                <a:lnTo>
                  <a:pt x="2382" y="9525"/>
                </a:lnTo>
                <a:lnTo>
                  <a:pt x="7144" y="4762"/>
                </a:lnTo>
                <a:lnTo>
                  <a:pt x="16669" y="2381"/>
                </a:lnTo>
                <a:lnTo>
                  <a:pt x="52388" y="0"/>
                </a:lnTo>
                <a:lnTo>
                  <a:pt x="173832" y="16669"/>
                </a:lnTo>
                <a:lnTo>
                  <a:pt x="285750" y="40481"/>
                </a:lnTo>
                <a:lnTo>
                  <a:pt x="383382" y="73819"/>
                </a:lnTo>
                <a:lnTo>
                  <a:pt x="419100" y="90487"/>
                </a:lnTo>
                <a:lnTo>
                  <a:pt x="447675" y="102394"/>
                </a:lnTo>
                <a:lnTo>
                  <a:pt x="481013" y="116681"/>
                </a:lnTo>
                <a:lnTo>
                  <a:pt x="492919" y="126206"/>
                </a:lnTo>
                <a:lnTo>
                  <a:pt x="507207" y="140494"/>
                </a:lnTo>
                <a:lnTo>
                  <a:pt x="511969" y="157162"/>
                </a:lnTo>
                <a:lnTo>
                  <a:pt x="511969" y="171450"/>
                </a:lnTo>
                <a:lnTo>
                  <a:pt x="502444" y="192881"/>
                </a:lnTo>
                <a:lnTo>
                  <a:pt x="488157" y="216694"/>
                </a:lnTo>
                <a:lnTo>
                  <a:pt x="478632" y="228600"/>
                </a:lnTo>
                <a:lnTo>
                  <a:pt x="471488" y="266700"/>
                </a:lnTo>
                <a:cubicBezTo>
                  <a:pt x="470694" y="294481"/>
                  <a:pt x="469901" y="322263"/>
                  <a:pt x="469107" y="378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2DAB6041-AAE2-4129-9CE4-09FDC0F25086}"/>
              </a:ext>
            </a:extLst>
          </p:cNvPr>
          <p:cNvSpPr/>
          <p:nvPr/>
        </p:nvSpPr>
        <p:spPr>
          <a:xfrm>
            <a:off x="3019425" y="2439988"/>
            <a:ext cx="527050" cy="635000"/>
          </a:xfrm>
          <a:custGeom>
            <a:avLst/>
            <a:gdLst>
              <a:gd name="connsiteX0" fmla="*/ 473869 w 526256"/>
              <a:gd name="connsiteY0" fmla="*/ 283369 h 633413"/>
              <a:gd name="connsiteX1" fmla="*/ 447675 w 526256"/>
              <a:gd name="connsiteY1" fmla="*/ 223838 h 633413"/>
              <a:gd name="connsiteX2" fmla="*/ 423863 w 526256"/>
              <a:gd name="connsiteY2" fmla="*/ 171450 h 633413"/>
              <a:gd name="connsiteX3" fmla="*/ 397669 w 526256"/>
              <a:gd name="connsiteY3" fmla="*/ 116682 h 633413"/>
              <a:gd name="connsiteX4" fmla="*/ 316706 w 526256"/>
              <a:gd name="connsiteY4" fmla="*/ 30957 h 633413"/>
              <a:gd name="connsiteX5" fmla="*/ 264319 w 526256"/>
              <a:gd name="connsiteY5" fmla="*/ 14288 h 633413"/>
              <a:gd name="connsiteX6" fmla="*/ 207169 w 526256"/>
              <a:gd name="connsiteY6" fmla="*/ 4763 h 633413"/>
              <a:gd name="connsiteX7" fmla="*/ 159544 w 526256"/>
              <a:gd name="connsiteY7" fmla="*/ 0 h 633413"/>
              <a:gd name="connsiteX8" fmla="*/ 107156 w 526256"/>
              <a:gd name="connsiteY8" fmla="*/ 0 h 633413"/>
              <a:gd name="connsiteX9" fmla="*/ 52388 w 526256"/>
              <a:gd name="connsiteY9" fmla="*/ 4763 h 633413"/>
              <a:gd name="connsiteX10" fmla="*/ 26194 w 526256"/>
              <a:gd name="connsiteY10" fmla="*/ 7144 h 633413"/>
              <a:gd name="connsiteX11" fmla="*/ 9525 w 526256"/>
              <a:gd name="connsiteY11" fmla="*/ 9525 h 633413"/>
              <a:gd name="connsiteX12" fmla="*/ 2381 w 526256"/>
              <a:gd name="connsiteY12" fmla="*/ 14288 h 633413"/>
              <a:gd name="connsiteX13" fmla="*/ 0 w 526256"/>
              <a:gd name="connsiteY13" fmla="*/ 26194 h 633413"/>
              <a:gd name="connsiteX14" fmla="*/ 7144 w 526256"/>
              <a:gd name="connsiteY14" fmla="*/ 47625 h 633413"/>
              <a:gd name="connsiteX15" fmla="*/ 21431 w 526256"/>
              <a:gd name="connsiteY15" fmla="*/ 69057 h 633413"/>
              <a:gd name="connsiteX16" fmla="*/ 54769 w 526256"/>
              <a:gd name="connsiteY16" fmla="*/ 85725 h 633413"/>
              <a:gd name="connsiteX17" fmla="*/ 92869 w 526256"/>
              <a:gd name="connsiteY17" fmla="*/ 104775 h 633413"/>
              <a:gd name="connsiteX18" fmla="*/ 130969 w 526256"/>
              <a:gd name="connsiteY18" fmla="*/ 133350 h 633413"/>
              <a:gd name="connsiteX19" fmla="*/ 173831 w 526256"/>
              <a:gd name="connsiteY19" fmla="*/ 173832 h 633413"/>
              <a:gd name="connsiteX20" fmla="*/ 219075 w 526256"/>
              <a:gd name="connsiteY20" fmla="*/ 226219 h 633413"/>
              <a:gd name="connsiteX21" fmla="*/ 245269 w 526256"/>
              <a:gd name="connsiteY21" fmla="*/ 261938 h 633413"/>
              <a:gd name="connsiteX22" fmla="*/ 269081 w 526256"/>
              <a:gd name="connsiteY22" fmla="*/ 304800 h 633413"/>
              <a:gd name="connsiteX23" fmla="*/ 300038 w 526256"/>
              <a:gd name="connsiteY23" fmla="*/ 364332 h 633413"/>
              <a:gd name="connsiteX24" fmla="*/ 328613 w 526256"/>
              <a:gd name="connsiteY24" fmla="*/ 435769 h 633413"/>
              <a:gd name="connsiteX25" fmla="*/ 352425 w 526256"/>
              <a:gd name="connsiteY25" fmla="*/ 509588 h 633413"/>
              <a:gd name="connsiteX26" fmla="*/ 366713 w 526256"/>
              <a:gd name="connsiteY26" fmla="*/ 545307 h 633413"/>
              <a:gd name="connsiteX27" fmla="*/ 395288 w 526256"/>
              <a:gd name="connsiteY27" fmla="*/ 585788 h 633413"/>
              <a:gd name="connsiteX28" fmla="*/ 431006 w 526256"/>
              <a:gd name="connsiteY28" fmla="*/ 619125 h 633413"/>
              <a:gd name="connsiteX29" fmla="*/ 452438 w 526256"/>
              <a:gd name="connsiteY29" fmla="*/ 631032 h 633413"/>
              <a:gd name="connsiteX30" fmla="*/ 471488 w 526256"/>
              <a:gd name="connsiteY30" fmla="*/ 633413 h 633413"/>
              <a:gd name="connsiteX31" fmla="*/ 483394 w 526256"/>
              <a:gd name="connsiteY31" fmla="*/ 631032 h 633413"/>
              <a:gd name="connsiteX32" fmla="*/ 500063 w 526256"/>
              <a:gd name="connsiteY32" fmla="*/ 621507 h 633413"/>
              <a:gd name="connsiteX33" fmla="*/ 511969 w 526256"/>
              <a:gd name="connsiteY33" fmla="*/ 604838 h 633413"/>
              <a:gd name="connsiteX34" fmla="*/ 526256 w 526256"/>
              <a:gd name="connsiteY34" fmla="*/ 433388 h 633413"/>
              <a:gd name="connsiteX35" fmla="*/ 473869 w 526256"/>
              <a:gd name="connsiteY35" fmla="*/ 28336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6256" h="633413">
                <a:moveTo>
                  <a:pt x="473869" y="283369"/>
                </a:moveTo>
                <a:lnTo>
                  <a:pt x="447675" y="223838"/>
                </a:lnTo>
                <a:lnTo>
                  <a:pt x="423863" y="171450"/>
                </a:lnTo>
                <a:lnTo>
                  <a:pt x="397669" y="116682"/>
                </a:lnTo>
                <a:lnTo>
                  <a:pt x="316706" y="30957"/>
                </a:lnTo>
                <a:lnTo>
                  <a:pt x="264319" y="14288"/>
                </a:lnTo>
                <a:lnTo>
                  <a:pt x="207169" y="4763"/>
                </a:lnTo>
                <a:lnTo>
                  <a:pt x="159544" y="0"/>
                </a:lnTo>
                <a:lnTo>
                  <a:pt x="107156" y="0"/>
                </a:lnTo>
                <a:lnTo>
                  <a:pt x="52388" y="4763"/>
                </a:lnTo>
                <a:lnTo>
                  <a:pt x="26194" y="7144"/>
                </a:lnTo>
                <a:lnTo>
                  <a:pt x="9525" y="9525"/>
                </a:lnTo>
                <a:lnTo>
                  <a:pt x="2381" y="14288"/>
                </a:lnTo>
                <a:lnTo>
                  <a:pt x="0" y="26194"/>
                </a:lnTo>
                <a:lnTo>
                  <a:pt x="7144" y="47625"/>
                </a:lnTo>
                <a:lnTo>
                  <a:pt x="21431" y="69057"/>
                </a:lnTo>
                <a:lnTo>
                  <a:pt x="54769" y="85725"/>
                </a:lnTo>
                <a:lnTo>
                  <a:pt x="92869" y="104775"/>
                </a:lnTo>
                <a:lnTo>
                  <a:pt x="130969" y="133350"/>
                </a:lnTo>
                <a:lnTo>
                  <a:pt x="173831" y="173832"/>
                </a:lnTo>
                <a:lnTo>
                  <a:pt x="219075" y="226219"/>
                </a:lnTo>
                <a:lnTo>
                  <a:pt x="245269" y="261938"/>
                </a:lnTo>
                <a:lnTo>
                  <a:pt x="269081" y="304800"/>
                </a:lnTo>
                <a:lnTo>
                  <a:pt x="300038" y="364332"/>
                </a:lnTo>
                <a:lnTo>
                  <a:pt x="328613" y="435769"/>
                </a:lnTo>
                <a:lnTo>
                  <a:pt x="352425" y="509588"/>
                </a:lnTo>
                <a:lnTo>
                  <a:pt x="366713" y="545307"/>
                </a:lnTo>
                <a:lnTo>
                  <a:pt x="395288" y="585788"/>
                </a:lnTo>
                <a:lnTo>
                  <a:pt x="431006" y="619125"/>
                </a:lnTo>
                <a:lnTo>
                  <a:pt x="452438" y="631032"/>
                </a:lnTo>
                <a:lnTo>
                  <a:pt x="471488" y="633413"/>
                </a:lnTo>
                <a:lnTo>
                  <a:pt x="483394" y="631032"/>
                </a:lnTo>
                <a:lnTo>
                  <a:pt x="500063" y="621507"/>
                </a:lnTo>
                <a:lnTo>
                  <a:pt x="511969" y="604838"/>
                </a:lnTo>
                <a:lnTo>
                  <a:pt x="526256" y="433388"/>
                </a:lnTo>
                <a:lnTo>
                  <a:pt x="473869" y="283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F5DCC07B-7B42-469C-A0CC-725BC47D7810}"/>
              </a:ext>
            </a:extLst>
          </p:cNvPr>
          <p:cNvSpPr/>
          <p:nvPr/>
        </p:nvSpPr>
        <p:spPr>
          <a:xfrm>
            <a:off x="3079750" y="3122613"/>
            <a:ext cx="1281113" cy="458787"/>
          </a:xfrm>
          <a:custGeom>
            <a:avLst/>
            <a:gdLst>
              <a:gd name="connsiteX0" fmla="*/ 1040607 w 1281113"/>
              <a:gd name="connsiteY0" fmla="*/ 190500 h 459581"/>
              <a:gd name="connsiteX1" fmla="*/ 866775 w 1281113"/>
              <a:gd name="connsiteY1" fmla="*/ 250031 h 459581"/>
              <a:gd name="connsiteX2" fmla="*/ 719138 w 1281113"/>
              <a:gd name="connsiteY2" fmla="*/ 300037 h 459581"/>
              <a:gd name="connsiteX3" fmla="*/ 611982 w 1281113"/>
              <a:gd name="connsiteY3" fmla="*/ 333375 h 459581"/>
              <a:gd name="connsiteX4" fmla="*/ 526257 w 1281113"/>
              <a:gd name="connsiteY4" fmla="*/ 359569 h 459581"/>
              <a:gd name="connsiteX5" fmla="*/ 445294 w 1281113"/>
              <a:gd name="connsiteY5" fmla="*/ 385762 h 459581"/>
              <a:gd name="connsiteX6" fmla="*/ 376238 w 1281113"/>
              <a:gd name="connsiteY6" fmla="*/ 414337 h 459581"/>
              <a:gd name="connsiteX7" fmla="*/ 307182 w 1281113"/>
              <a:gd name="connsiteY7" fmla="*/ 447675 h 459581"/>
              <a:gd name="connsiteX8" fmla="*/ 288132 w 1281113"/>
              <a:gd name="connsiteY8" fmla="*/ 459581 h 459581"/>
              <a:gd name="connsiteX9" fmla="*/ 278607 w 1281113"/>
              <a:gd name="connsiteY9" fmla="*/ 459581 h 459581"/>
              <a:gd name="connsiteX10" fmla="*/ 259557 w 1281113"/>
              <a:gd name="connsiteY10" fmla="*/ 454819 h 459581"/>
              <a:gd name="connsiteX11" fmla="*/ 221457 w 1281113"/>
              <a:gd name="connsiteY11" fmla="*/ 431006 h 459581"/>
              <a:gd name="connsiteX12" fmla="*/ 178594 w 1281113"/>
              <a:gd name="connsiteY12" fmla="*/ 392906 h 459581"/>
              <a:gd name="connsiteX13" fmla="*/ 135732 w 1281113"/>
              <a:gd name="connsiteY13" fmla="*/ 350044 h 459581"/>
              <a:gd name="connsiteX14" fmla="*/ 76200 w 1281113"/>
              <a:gd name="connsiteY14" fmla="*/ 278606 h 459581"/>
              <a:gd name="connsiteX15" fmla="*/ 26194 w 1281113"/>
              <a:gd name="connsiteY15" fmla="*/ 214312 h 459581"/>
              <a:gd name="connsiteX16" fmla="*/ 11907 w 1281113"/>
              <a:gd name="connsiteY16" fmla="*/ 190500 h 459581"/>
              <a:gd name="connsiteX17" fmla="*/ 4763 w 1281113"/>
              <a:gd name="connsiteY17" fmla="*/ 173831 h 459581"/>
              <a:gd name="connsiteX18" fmla="*/ 0 w 1281113"/>
              <a:gd name="connsiteY18" fmla="*/ 154781 h 459581"/>
              <a:gd name="connsiteX19" fmla="*/ 2382 w 1281113"/>
              <a:gd name="connsiteY19" fmla="*/ 140494 h 459581"/>
              <a:gd name="connsiteX20" fmla="*/ 9525 w 1281113"/>
              <a:gd name="connsiteY20" fmla="*/ 138112 h 459581"/>
              <a:gd name="connsiteX21" fmla="*/ 19050 w 1281113"/>
              <a:gd name="connsiteY21" fmla="*/ 138112 h 459581"/>
              <a:gd name="connsiteX22" fmla="*/ 40482 w 1281113"/>
              <a:gd name="connsiteY22" fmla="*/ 142875 h 459581"/>
              <a:gd name="connsiteX23" fmla="*/ 90488 w 1281113"/>
              <a:gd name="connsiteY23" fmla="*/ 169069 h 459581"/>
              <a:gd name="connsiteX24" fmla="*/ 171450 w 1281113"/>
              <a:gd name="connsiteY24" fmla="*/ 209550 h 459581"/>
              <a:gd name="connsiteX25" fmla="*/ 228600 w 1281113"/>
              <a:gd name="connsiteY25" fmla="*/ 230981 h 459581"/>
              <a:gd name="connsiteX26" fmla="*/ 264319 w 1281113"/>
              <a:gd name="connsiteY26" fmla="*/ 240506 h 459581"/>
              <a:gd name="connsiteX27" fmla="*/ 326232 w 1281113"/>
              <a:gd name="connsiteY27" fmla="*/ 238125 h 459581"/>
              <a:gd name="connsiteX28" fmla="*/ 431007 w 1281113"/>
              <a:gd name="connsiteY28" fmla="*/ 221456 h 459581"/>
              <a:gd name="connsiteX29" fmla="*/ 559594 w 1281113"/>
              <a:gd name="connsiteY29" fmla="*/ 195262 h 459581"/>
              <a:gd name="connsiteX30" fmla="*/ 797719 w 1281113"/>
              <a:gd name="connsiteY30" fmla="*/ 135731 h 459581"/>
              <a:gd name="connsiteX31" fmla="*/ 1000125 w 1281113"/>
              <a:gd name="connsiteY31" fmla="*/ 85725 h 459581"/>
              <a:gd name="connsiteX32" fmla="*/ 1112044 w 1281113"/>
              <a:gd name="connsiteY32" fmla="*/ 52387 h 459581"/>
              <a:gd name="connsiteX33" fmla="*/ 1166813 w 1281113"/>
              <a:gd name="connsiteY33" fmla="*/ 30956 h 459581"/>
              <a:gd name="connsiteX34" fmla="*/ 1197769 w 1281113"/>
              <a:gd name="connsiteY34" fmla="*/ 19050 h 459581"/>
              <a:gd name="connsiteX35" fmla="*/ 1276350 w 1281113"/>
              <a:gd name="connsiteY35" fmla="*/ 0 h 459581"/>
              <a:gd name="connsiteX36" fmla="*/ 1281113 w 1281113"/>
              <a:gd name="connsiteY36" fmla="*/ 133350 h 459581"/>
              <a:gd name="connsiteX37" fmla="*/ 1135857 w 1281113"/>
              <a:gd name="connsiteY37" fmla="*/ 157162 h 459581"/>
              <a:gd name="connsiteX38" fmla="*/ 1040607 w 1281113"/>
              <a:gd name="connsiteY38" fmla="*/ 190500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81113" h="459581">
                <a:moveTo>
                  <a:pt x="1040607" y="190500"/>
                </a:moveTo>
                <a:lnTo>
                  <a:pt x="866775" y="250031"/>
                </a:lnTo>
                <a:lnTo>
                  <a:pt x="719138" y="300037"/>
                </a:lnTo>
                <a:lnTo>
                  <a:pt x="611982" y="333375"/>
                </a:lnTo>
                <a:lnTo>
                  <a:pt x="526257" y="359569"/>
                </a:lnTo>
                <a:lnTo>
                  <a:pt x="445294" y="385762"/>
                </a:lnTo>
                <a:lnTo>
                  <a:pt x="376238" y="414337"/>
                </a:lnTo>
                <a:lnTo>
                  <a:pt x="307182" y="447675"/>
                </a:lnTo>
                <a:lnTo>
                  <a:pt x="288132" y="459581"/>
                </a:lnTo>
                <a:lnTo>
                  <a:pt x="278607" y="459581"/>
                </a:lnTo>
                <a:lnTo>
                  <a:pt x="259557" y="454819"/>
                </a:lnTo>
                <a:lnTo>
                  <a:pt x="221457" y="431006"/>
                </a:lnTo>
                <a:lnTo>
                  <a:pt x="178594" y="392906"/>
                </a:lnTo>
                <a:lnTo>
                  <a:pt x="135732" y="350044"/>
                </a:lnTo>
                <a:lnTo>
                  <a:pt x="76200" y="278606"/>
                </a:lnTo>
                <a:lnTo>
                  <a:pt x="26194" y="214312"/>
                </a:lnTo>
                <a:lnTo>
                  <a:pt x="11907" y="190500"/>
                </a:lnTo>
                <a:lnTo>
                  <a:pt x="4763" y="173831"/>
                </a:lnTo>
                <a:lnTo>
                  <a:pt x="0" y="154781"/>
                </a:lnTo>
                <a:lnTo>
                  <a:pt x="2382" y="140494"/>
                </a:lnTo>
                <a:lnTo>
                  <a:pt x="9525" y="138112"/>
                </a:lnTo>
                <a:lnTo>
                  <a:pt x="19050" y="138112"/>
                </a:lnTo>
                <a:lnTo>
                  <a:pt x="40482" y="142875"/>
                </a:lnTo>
                <a:lnTo>
                  <a:pt x="90488" y="169069"/>
                </a:lnTo>
                <a:lnTo>
                  <a:pt x="171450" y="209550"/>
                </a:lnTo>
                <a:lnTo>
                  <a:pt x="228600" y="230981"/>
                </a:lnTo>
                <a:lnTo>
                  <a:pt x="264319" y="240506"/>
                </a:lnTo>
                <a:lnTo>
                  <a:pt x="326232" y="238125"/>
                </a:lnTo>
                <a:lnTo>
                  <a:pt x="431007" y="221456"/>
                </a:lnTo>
                <a:lnTo>
                  <a:pt x="559594" y="195262"/>
                </a:lnTo>
                <a:lnTo>
                  <a:pt x="797719" y="135731"/>
                </a:lnTo>
                <a:lnTo>
                  <a:pt x="1000125" y="85725"/>
                </a:lnTo>
                <a:lnTo>
                  <a:pt x="1112044" y="52387"/>
                </a:lnTo>
                <a:lnTo>
                  <a:pt x="1166813" y="30956"/>
                </a:lnTo>
                <a:lnTo>
                  <a:pt x="1197769" y="19050"/>
                </a:lnTo>
                <a:lnTo>
                  <a:pt x="1276350" y="0"/>
                </a:lnTo>
                <a:lnTo>
                  <a:pt x="1281113" y="133350"/>
                </a:lnTo>
                <a:lnTo>
                  <a:pt x="1135857" y="157162"/>
                </a:lnTo>
                <a:lnTo>
                  <a:pt x="1040607" y="190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2979AB4E-4D39-49E6-A2C2-A06D8A038F7C}"/>
              </a:ext>
            </a:extLst>
          </p:cNvPr>
          <p:cNvSpPr/>
          <p:nvPr/>
        </p:nvSpPr>
        <p:spPr>
          <a:xfrm rot="16200000">
            <a:off x="3516313" y="2339975"/>
            <a:ext cx="3227387" cy="1471613"/>
          </a:xfrm>
          <a:custGeom>
            <a:avLst/>
            <a:gdLst>
              <a:gd name="connsiteX0" fmla="*/ 1790700 w 3227615"/>
              <a:gd name="connsiteY0" fmla="*/ 1110343 h 1472293"/>
              <a:gd name="connsiteX1" fmla="*/ 1643743 w 3227615"/>
              <a:gd name="connsiteY1" fmla="*/ 1083129 h 1472293"/>
              <a:gd name="connsiteX2" fmla="*/ 1548493 w 3227615"/>
              <a:gd name="connsiteY2" fmla="*/ 1064079 h 1472293"/>
              <a:gd name="connsiteX3" fmla="*/ 1412422 w 3227615"/>
              <a:gd name="connsiteY3" fmla="*/ 1031422 h 1472293"/>
              <a:gd name="connsiteX4" fmla="*/ 1260022 w 3227615"/>
              <a:gd name="connsiteY4" fmla="*/ 993322 h 1472293"/>
              <a:gd name="connsiteX5" fmla="*/ 1132115 w 3227615"/>
              <a:gd name="connsiteY5" fmla="*/ 955222 h 1472293"/>
              <a:gd name="connsiteX6" fmla="*/ 1017815 w 3227615"/>
              <a:gd name="connsiteY6" fmla="*/ 906236 h 1472293"/>
              <a:gd name="connsiteX7" fmla="*/ 933450 w 3227615"/>
              <a:gd name="connsiteY7" fmla="*/ 862693 h 1472293"/>
              <a:gd name="connsiteX8" fmla="*/ 821872 w 3227615"/>
              <a:gd name="connsiteY8" fmla="*/ 802822 h 1472293"/>
              <a:gd name="connsiteX9" fmla="*/ 732065 w 3227615"/>
              <a:gd name="connsiteY9" fmla="*/ 748393 h 1472293"/>
              <a:gd name="connsiteX10" fmla="*/ 644979 w 3227615"/>
              <a:gd name="connsiteY10" fmla="*/ 691243 h 1472293"/>
              <a:gd name="connsiteX11" fmla="*/ 590550 w 3227615"/>
              <a:gd name="connsiteY11" fmla="*/ 653143 h 1472293"/>
              <a:gd name="connsiteX12" fmla="*/ 514350 w 3227615"/>
              <a:gd name="connsiteY12" fmla="*/ 598714 h 1472293"/>
              <a:gd name="connsiteX13" fmla="*/ 429986 w 3227615"/>
              <a:gd name="connsiteY13" fmla="*/ 525236 h 1472293"/>
              <a:gd name="connsiteX14" fmla="*/ 370115 w 3227615"/>
              <a:gd name="connsiteY14" fmla="*/ 468086 h 1472293"/>
              <a:gd name="connsiteX15" fmla="*/ 312965 w 3227615"/>
              <a:gd name="connsiteY15" fmla="*/ 405493 h 1472293"/>
              <a:gd name="connsiteX16" fmla="*/ 247650 w 3227615"/>
              <a:gd name="connsiteY16" fmla="*/ 332014 h 1472293"/>
              <a:gd name="connsiteX17" fmla="*/ 187779 w 3227615"/>
              <a:gd name="connsiteY17" fmla="*/ 255814 h 1472293"/>
              <a:gd name="connsiteX18" fmla="*/ 130629 w 3227615"/>
              <a:gd name="connsiteY18" fmla="*/ 171450 h 1472293"/>
              <a:gd name="connsiteX19" fmla="*/ 73479 w 3227615"/>
              <a:gd name="connsiteY19" fmla="*/ 78922 h 1472293"/>
              <a:gd name="connsiteX20" fmla="*/ 40822 w 3227615"/>
              <a:gd name="connsiteY20" fmla="*/ 24493 h 1472293"/>
              <a:gd name="connsiteX21" fmla="*/ 21772 w 3227615"/>
              <a:gd name="connsiteY21" fmla="*/ 5443 h 1472293"/>
              <a:gd name="connsiteX22" fmla="*/ 13608 w 3227615"/>
              <a:gd name="connsiteY22" fmla="*/ 0 h 1472293"/>
              <a:gd name="connsiteX23" fmla="*/ 0 w 3227615"/>
              <a:gd name="connsiteY23" fmla="*/ 8164 h 1472293"/>
              <a:gd name="connsiteX24" fmla="*/ 0 w 3227615"/>
              <a:gd name="connsiteY24" fmla="*/ 21772 h 1472293"/>
              <a:gd name="connsiteX25" fmla="*/ 16329 w 3227615"/>
              <a:gd name="connsiteY25" fmla="*/ 84364 h 1472293"/>
              <a:gd name="connsiteX26" fmla="*/ 62593 w 3227615"/>
              <a:gd name="connsiteY26" fmla="*/ 190500 h 1472293"/>
              <a:gd name="connsiteX27" fmla="*/ 144236 w 3227615"/>
              <a:gd name="connsiteY27" fmla="*/ 342900 h 1472293"/>
              <a:gd name="connsiteX28" fmla="*/ 225879 w 3227615"/>
              <a:gd name="connsiteY28" fmla="*/ 468086 h 1472293"/>
              <a:gd name="connsiteX29" fmla="*/ 302079 w 3227615"/>
              <a:gd name="connsiteY29" fmla="*/ 568779 h 1472293"/>
              <a:gd name="connsiteX30" fmla="*/ 372836 w 3227615"/>
              <a:gd name="connsiteY30" fmla="*/ 655864 h 1472293"/>
              <a:gd name="connsiteX31" fmla="*/ 478972 w 3227615"/>
              <a:gd name="connsiteY31" fmla="*/ 762000 h 1472293"/>
              <a:gd name="connsiteX32" fmla="*/ 563336 w 3227615"/>
              <a:gd name="connsiteY32" fmla="*/ 840922 h 1472293"/>
              <a:gd name="connsiteX33" fmla="*/ 661308 w 3227615"/>
              <a:gd name="connsiteY33" fmla="*/ 919843 h 1472293"/>
              <a:gd name="connsiteX34" fmla="*/ 764722 w 3227615"/>
              <a:gd name="connsiteY34" fmla="*/ 990600 h 1472293"/>
              <a:gd name="connsiteX35" fmla="*/ 840922 w 3227615"/>
              <a:gd name="connsiteY35" fmla="*/ 1039586 h 1472293"/>
              <a:gd name="connsiteX36" fmla="*/ 928008 w 3227615"/>
              <a:gd name="connsiteY36" fmla="*/ 1088572 h 1472293"/>
              <a:gd name="connsiteX37" fmla="*/ 1020536 w 3227615"/>
              <a:gd name="connsiteY37" fmla="*/ 1134836 h 1472293"/>
              <a:gd name="connsiteX38" fmla="*/ 1202872 w 3227615"/>
              <a:gd name="connsiteY38" fmla="*/ 1197429 h 1472293"/>
              <a:gd name="connsiteX39" fmla="*/ 1311729 w 3227615"/>
              <a:gd name="connsiteY39" fmla="*/ 1227364 h 1472293"/>
              <a:gd name="connsiteX40" fmla="*/ 1464129 w 3227615"/>
              <a:gd name="connsiteY40" fmla="*/ 1268186 h 1472293"/>
              <a:gd name="connsiteX41" fmla="*/ 1619250 w 3227615"/>
              <a:gd name="connsiteY41" fmla="*/ 1306286 h 1472293"/>
              <a:gd name="connsiteX42" fmla="*/ 1747158 w 3227615"/>
              <a:gd name="connsiteY42" fmla="*/ 1330779 h 1472293"/>
              <a:gd name="connsiteX43" fmla="*/ 1891393 w 3227615"/>
              <a:gd name="connsiteY43" fmla="*/ 1355272 h 1472293"/>
              <a:gd name="connsiteX44" fmla="*/ 2079172 w 3227615"/>
              <a:gd name="connsiteY44" fmla="*/ 1379764 h 1472293"/>
              <a:gd name="connsiteX45" fmla="*/ 2228850 w 3227615"/>
              <a:gd name="connsiteY45" fmla="*/ 1377043 h 1472293"/>
              <a:gd name="connsiteX46" fmla="*/ 2403022 w 3227615"/>
              <a:gd name="connsiteY46" fmla="*/ 1387929 h 1472293"/>
              <a:gd name="connsiteX47" fmla="*/ 2667000 w 3227615"/>
              <a:gd name="connsiteY47" fmla="*/ 1398814 h 1472293"/>
              <a:gd name="connsiteX48" fmla="*/ 2789465 w 3227615"/>
              <a:gd name="connsiteY48" fmla="*/ 1401536 h 1472293"/>
              <a:gd name="connsiteX49" fmla="*/ 2871108 w 3227615"/>
              <a:gd name="connsiteY49" fmla="*/ 1412422 h 1472293"/>
              <a:gd name="connsiteX50" fmla="*/ 2906486 w 3227615"/>
              <a:gd name="connsiteY50" fmla="*/ 1423307 h 1472293"/>
              <a:gd name="connsiteX51" fmla="*/ 2922815 w 3227615"/>
              <a:gd name="connsiteY51" fmla="*/ 1447800 h 1472293"/>
              <a:gd name="connsiteX52" fmla="*/ 2930979 w 3227615"/>
              <a:gd name="connsiteY52" fmla="*/ 1455964 h 1472293"/>
              <a:gd name="connsiteX53" fmla="*/ 2950029 w 3227615"/>
              <a:gd name="connsiteY53" fmla="*/ 1466850 h 1472293"/>
              <a:gd name="connsiteX54" fmla="*/ 2971800 w 3227615"/>
              <a:gd name="connsiteY54" fmla="*/ 1472293 h 1472293"/>
              <a:gd name="connsiteX55" fmla="*/ 3001736 w 3227615"/>
              <a:gd name="connsiteY55" fmla="*/ 1469572 h 1472293"/>
              <a:gd name="connsiteX56" fmla="*/ 3020786 w 3227615"/>
              <a:gd name="connsiteY56" fmla="*/ 1461407 h 1472293"/>
              <a:gd name="connsiteX57" fmla="*/ 3048000 w 3227615"/>
              <a:gd name="connsiteY57" fmla="*/ 1442357 h 1472293"/>
              <a:gd name="connsiteX58" fmla="*/ 3077936 w 3227615"/>
              <a:gd name="connsiteY58" fmla="*/ 1412422 h 1472293"/>
              <a:gd name="connsiteX59" fmla="*/ 3102429 w 3227615"/>
              <a:gd name="connsiteY59" fmla="*/ 1387929 h 1472293"/>
              <a:gd name="connsiteX60" fmla="*/ 3124200 w 3227615"/>
              <a:gd name="connsiteY60" fmla="*/ 1355272 h 1472293"/>
              <a:gd name="connsiteX61" fmla="*/ 3151415 w 3227615"/>
              <a:gd name="connsiteY61" fmla="*/ 1311729 h 1472293"/>
              <a:gd name="connsiteX62" fmla="*/ 3175908 w 3227615"/>
              <a:gd name="connsiteY62" fmla="*/ 1260022 h 1472293"/>
              <a:gd name="connsiteX63" fmla="*/ 3194958 w 3227615"/>
              <a:gd name="connsiteY63" fmla="*/ 1213757 h 1472293"/>
              <a:gd name="connsiteX64" fmla="*/ 3211286 w 3227615"/>
              <a:gd name="connsiteY64" fmla="*/ 1156607 h 1472293"/>
              <a:gd name="connsiteX65" fmla="*/ 3219450 w 3227615"/>
              <a:gd name="connsiteY65" fmla="*/ 1113064 h 1472293"/>
              <a:gd name="connsiteX66" fmla="*/ 3227615 w 3227615"/>
              <a:gd name="connsiteY66" fmla="*/ 1045029 h 1472293"/>
              <a:gd name="connsiteX67" fmla="*/ 3227615 w 3227615"/>
              <a:gd name="connsiteY67" fmla="*/ 1001486 h 1472293"/>
              <a:gd name="connsiteX68" fmla="*/ 3222172 w 3227615"/>
              <a:gd name="connsiteY68" fmla="*/ 982436 h 1472293"/>
              <a:gd name="connsiteX69" fmla="*/ 3214008 w 3227615"/>
              <a:gd name="connsiteY69" fmla="*/ 971550 h 1472293"/>
              <a:gd name="connsiteX70" fmla="*/ 3205843 w 3227615"/>
              <a:gd name="connsiteY70" fmla="*/ 966107 h 1472293"/>
              <a:gd name="connsiteX71" fmla="*/ 3194958 w 3227615"/>
              <a:gd name="connsiteY71" fmla="*/ 966107 h 1472293"/>
              <a:gd name="connsiteX72" fmla="*/ 3178629 w 3227615"/>
              <a:gd name="connsiteY72" fmla="*/ 971550 h 1472293"/>
              <a:gd name="connsiteX73" fmla="*/ 3159579 w 3227615"/>
              <a:gd name="connsiteY73" fmla="*/ 993322 h 1472293"/>
              <a:gd name="connsiteX74" fmla="*/ 3148693 w 3227615"/>
              <a:gd name="connsiteY74" fmla="*/ 1020536 h 1472293"/>
              <a:gd name="connsiteX75" fmla="*/ 3135086 w 3227615"/>
              <a:gd name="connsiteY75" fmla="*/ 1050472 h 1472293"/>
              <a:gd name="connsiteX76" fmla="*/ 3116036 w 3227615"/>
              <a:gd name="connsiteY76" fmla="*/ 1083129 h 1472293"/>
              <a:gd name="connsiteX77" fmla="*/ 3094265 w 3227615"/>
              <a:gd name="connsiteY77" fmla="*/ 1110343 h 1472293"/>
              <a:gd name="connsiteX78" fmla="*/ 3069772 w 3227615"/>
              <a:gd name="connsiteY78" fmla="*/ 1132114 h 1472293"/>
              <a:gd name="connsiteX79" fmla="*/ 3031672 w 3227615"/>
              <a:gd name="connsiteY79" fmla="*/ 1145722 h 1472293"/>
              <a:gd name="connsiteX80" fmla="*/ 2952750 w 3227615"/>
              <a:gd name="connsiteY80" fmla="*/ 1153886 h 1472293"/>
              <a:gd name="connsiteX81" fmla="*/ 2876550 w 3227615"/>
              <a:gd name="connsiteY81" fmla="*/ 1153886 h 1472293"/>
              <a:gd name="connsiteX82" fmla="*/ 2743200 w 3227615"/>
              <a:gd name="connsiteY82" fmla="*/ 1153886 h 1472293"/>
              <a:gd name="connsiteX83" fmla="*/ 2615293 w 3227615"/>
              <a:gd name="connsiteY83" fmla="*/ 1153886 h 1472293"/>
              <a:gd name="connsiteX84" fmla="*/ 2449286 w 3227615"/>
              <a:gd name="connsiteY84" fmla="*/ 1148443 h 1472293"/>
              <a:gd name="connsiteX85" fmla="*/ 2283279 w 3227615"/>
              <a:gd name="connsiteY85" fmla="*/ 1140279 h 1472293"/>
              <a:gd name="connsiteX86" fmla="*/ 2160815 w 3227615"/>
              <a:gd name="connsiteY86" fmla="*/ 1132114 h 1472293"/>
              <a:gd name="connsiteX87" fmla="*/ 1986643 w 3227615"/>
              <a:gd name="connsiteY87" fmla="*/ 1132114 h 1472293"/>
              <a:gd name="connsiteX88" fmla="*/ 1883229 w 3227615"/>
              <a:gd name="connsiteY88" fmla="*/ 1123950 h 1472293"/>
              <a:gd name="connsiteX89" fmla="*/ 1790700 w 3227615"/>
              <a:gd name="connsiteY89" fmla="*/ 1110343 h 147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227615" h="1472293">
                <a:moveTo>
                  <a:pt x="1790700" y="1110343"/>
                </a:moveTo>
                <a:lnTo>
                  <a:pt x="1643743" y="1083129"/>
                </a:lnTo>
                <a:lnTo>
                  <a:pt x="1548493" y="1064079"/>
                </a:lnTo>
                <a:lnTo>
                  <a:pt x="1412422" y="1031422"/>
                </a:lnTo>
                <a:lnTo>
                  <a:pt x="1260022" y="993322"/>
                </a:lnTo>
                <a:lnTo>
                  <a:pt x="1132115" y="955222"/>
                </a:lnTo>
                <a:lnTo>
                  <a:pt x="1017815" y="906236"/>
                </a:lnTo>
                <a:lnTo>
                  <a:pt x="933450" y="862693"/>
                </a:lnTo>
                <a:lnTo>
                  <a:pt x="821872" y="802822"/>
                </a:lnTo>
                <a:lnTo>
                  <a:pt x="732065" y="748393"/>
                </a:lnTo>
                <a:lnTo>
                  <a:pt x="644979" y="691243"/>
                </a:lnTo>
                <a:lnTo>
                  <a:pt x="590550" y="653143"/>
                </a:lnTo>
                <a:lnTo>
                  <a:pt x="514350" y="598714"/>
                </a:lnTo>
                <a:lnTo>
                  <a:pt x="429986" y="525236"/>
                </a:lnTo>
                <a:lnTo>
                  <a:pt x="370115" y="468086"/>
                </a:lnTo>
                <a:lnTo>
                  <a:pt x="312965" y="405493"/>
                </a:lnTo>
                <a:lnTo>
                  <a:pt x="247650" y="332014"/>
                </a:lnTo>
                <a:lnTo>
                  <a:pt x="187779" y="255814"/>
                </a:lnTo>
                <a:lnTo>
                  <a:pt x="130629" y="171450"/>
                </a:lnTo>
                <a:lnTo>
                  <a:pt x="73479" y="78922"/>
                </a:lnTo>
                <a:lnTo>
                  <a:pt x="40822" y="24493"/>
                </a:lnTo>
                <a:lnTo>
                  <a:pt x="21772" y="5443"/>
                </a:lnTo>
                <a:lnTo>
                  <a:pt x="13608" y="0"/>
                </a:lnTo>
                <a:lnTo>
                  <a:pt x="0" y="8164"/>
                </a:lnTo>
                <a:lnTo>
                  <a:pt x="0" y="21772"/>
                </a:lnTo>
                <a:lnTo>
                  <a:pt x="16329" y="84364"/>
                </a:lnTo>
                <a:lnTo>
                  <a:pt x="62593" y="190500"/>
                </a:lnTo>
                <a:lnTo>
                  <a:pt x="144236" y="342900"/>
                </a:lnTo>
                <a:lnTo>
                  <a:pt x="225879" y="468086"/>
                </a:lnTo>
                <a:lnTo>
                  <a:pt x="302079" y="568779"/>
                </a:lnTo>
                <a:lnTo>
                  <a:pt x="372836" y="655864"/>
                </a:lnTo>
                <a:lnTo>
                  <a:pt x="478972" y="762000"/>
                </a:lnTo>
                <a:lnTo>
                  <a:pt x="563336" y="840922"/>
                </a:lnTo>
                <a:lnTo>
                  <a:pt x="661308" y="919843"/>
                </a:lnTo>
                <a:lnTo>
                  <a:pt x="764722" y="990600"/>
                </a:lnTo>
                <a:lnTo>
                  <a:pt x="840922" y="1039586"/>
                </a:lnTo>
                <a:lnTo>
                  <a:pt x="928008" y="1088572"/>
                </a:lnTo>
                <a:lnTo>
                  <a:pt x="1020536" y="1134836"/>
                </a:lnTo>
                <a:lnTo>
                  <a:pt x="1202872" y="1197429"/>
                </a:lnTo>
                <a:lnTo>
                  <a:pt x="1311729" y="1227364"/>
                </a:lnTo>
                <a:lnTo>
                  <a:pt x="1464129" y="1268186"/>
                </a:lnTo>
                <a:lnTo>
                  <a:pt x="1619250" y="1306286"/>
                </a:lnTo>
                <a:lnTo>
                  <a:pt x="1747158" y="1330779"/>
                </a:lnTo>
                <a:lnTo>
                  <a:pt x="1891393" y="1355272"/>
                </a:lnTo>
                <a:lnTo>
                  <a:pt x="2079172" y="1379764"/>
                </a:lnTo>
                <a:lnTo>
                  <a:pt x="2228850" y="1377043"/>
                </a:lnTo>
                <a:lnTo>
                  <a:pt x="2403022" y="1387929"/>
                </a:lnTo>
                <a:lnTo>
                  <a:pt x="2667000" y="1398814"/>
                </a:lnTo>
                <a:lnTo>
                  <a:pt x="2789465" y="1401536"/>
                </a:lnTo>
                <a:lnTo>
                  <a:pt x="2871108" y="1412422"/>
                </a:lnTo>
                <a:lnTo>
                  <a:pt x="2906486" y="1423307"/>
                </a:lnTo>
                <a:lnTo>
                  <a:pt x="2922815" y="1447800"/>
                </a:lnTo>
                <a:lnTo>
                  <a:pt x="2930979" y="1455964"/>
                </a:lnTo>
                <a:lnTo>
                  <a:pt x="2950029" y="1466850"/>
                </a:lnTo>
                <a:lnTo>
                  <a:pt x="2971800" y="1472293"/>
                </a:lnTo>
                <a:lnTo>
                  <a:pt x="3001736" y="1469572"/>
                </a:lnTo>
                <a:lnTo>
                  <a:pt x="3020786" y="1461407"/>
                </a:lnTo>
                <a:lnTo>
                  <a:pt x="3048000" y="1442357"/>
                </a:lnTo>
                <a:lnTo>
                  <a:pt x="3077936" y="1412422"/>
                </a:lnTo>
                <a:lnTo>
                  <a:pt x="3102429" y="1387929"/>
                </a:lnTo>
                <a:lnTo>
                  <a:pt x="3124200" y="1355272"/>
                </a:lnTo>
                <a:lnTo>
                  <a:pt x="3151415" y="1311729"/>
                </a:lnTo>
                <a:lnTo>
                  <a:pt x="3175908" y="1260022"/>
                </a:lnTo>
                <a:lnTo>
                  <a:pt x="3194958" y="1213757"/>
                </a:lnTo>
                <a:lnTo>
                  <a:pt x="3211286" y="1156607"/>
                </a:lnTo>
                <a:lnTo>
                  <a:pt x="3219450" y="1113064"/>
                </a:lnTo>
                <a:lnTo>
                  <a:pt x="3227615" y="1045029"/>
                </a:lnTo>
                <a:lnTo>
                  <a:pt x="3227615" y="1001486"/>
                </a:lnTo>
                <a:lnTo>
                  <a:pt x="3222172" y="982436"/>
                </a:lnTo>
                <a:lnTo>
                  <a:pt x="3214008" y="971550"/>
                </a:lnTo>
                <a:lnTo>
                  <a:pt x="3205843" y="966107"/>
                </a:lnTo>
                <a:lnTo>
                  <a:pt x="3194958" y="966107"/>
                </a:lnTo>
                <a:lnTo>
                  <a:pt x="3178629" y="971550"/>
                </a:lnTo>
                <a:lnTo>
                  <a:pt x="3159579" y="993322"/>
                </a:lnTo>
                <a:lnTo>
                  <a:pt x="3148693" y="1020536"/>
                </a:lnTo>
                <a:lnTo>
                  <a:pt x="3135086" y="1050472"/>
                </a:lnTo>
                <a:lnTo>
                  <a:pt x="3116036" y="1083129"/>
                </a:lnTo>
                <a:lnTo>
                  <a:pt x="3094265" y="1110343"/>
                </a:lnTo>
                <a:lnTo>
                  <a:pt x="3069772" y="1132114"/>
                </a:lnTo>
                <a:lnTo>
                  <a:pt x="3031672" y="1145722"/>
                </a:lnTo>
                <a:lnTo>
                  <a:pt x="2952750" y="1153886"/>
                </a:lnTo>
                <a:lnTo>
                  <a:pt x="2876550" y="1153886"/>
                </a:lnTo>
                <a:lnTo>
                  <a:pt x="2743200" y="1153886"/>
                </a:lnTo>
                <a:lnTo>
                  <a:pt x="2615293" y="1153886"/>
                </a:lnTo>
                <a:lnTo>
                  <a:pt x="2449286" y="1148443"/>
                </a:lnTo>
                <a:lnTo>
                  <a:pt x="2283279" y="1140279"/>
                </a:lnTo>
                <a:lnTo>
                  <a:pt x="2160815" y="1132114"/>
                </a:lnTo>
                <a:lnTo>
                  <a:pt x="1986643" y="1132114"/>
                </a:lnTo>
                <a:lnTo>
                  <a:pt x="1883229" y="1123950"/>
                </a:lnTo>
                <a:lnTo>
                  <a:pt x="1790700" y="11103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E82A6DD7-D30F-4410-99A9-A653382CA555}"/>
              </a:ext>
            </a:extLst>
          </p:cNvPr>
          <p:cNvSpPr/>
          <p:nvPr/>
        </p:nvSpPr>
        <p:spPr>
          <a:xfrm>
            <a:off x="2846388" y="4894263"/>
            <a:ext cx="425450" cy="1001712"/>
          </a:xfrm>
          <a:custGeom>
            <a:avLst/>
            <a:gdLst>
              <a:gd name="connsiteX0" fmla="*/ 426244 w 426244"/>
              <a:gd name="connsiteY0" fmla="*/ 352425 h 1002506"/>
              <a:gd name="connsiteX1" fmla="*/ 426244 w 426244"/>
              <a:gd name="connsiteY1" fmla="*/ 269081 h 1002506"/>
              <a:gd name="connsiteX2" fmla="*/ 426244 w 426244"/>
              <a:gd name="connsiteY2" fmla="*/ 126206 h 1002506"/>
              <a:gd name="connsiteX3" fmla="*/ 426244 w 426244"/>
              <a:gd name="connsiteY3" fmla="*/ 59531 h 1002506"/>
              <a:gd name="connsiteX4" fmla="*/ 423862 w 426244"/>
              <a:gd name="connsiteY4" fmla="*/ 21431 h 1002506"/>
              <a:gd name="connsiteX5" fmla="*/ 419100 w 426244"/>
              <a:gd name="connsiteY5" fmla="*/ 7144 h 1002506"/>
              <a:gd name="connsiteX6" fmla="*/ 409575 w 426244"/>
              <a:gd name="connsiteY6" fmla="*/ 0 h 1002506"/>
              <a:gd name="connsiteX7" fmla="*/ 402431 w 426244"/>
              <a:gd name="connsiteY7" fmla="*/ 0 h 1002506"/>
              <a:gd name="connsiteX8" fmla="*/ 392906 w 426244"/>
              <a:gd name="connsiteY8" fmla="*/ 2381 h 1002506"/>
              <a:gd name="connsiteX9" fmla="*/ 383381 w 426244"/>
              <a:gd name="connsiteY9" fmla="*/ 9525 h 1002506"/>
              <a:gd name="connsiteX10" fmla="*/ 373856 w 426244"/>
              <a:gd name="connsiteY10" fmla="*/ 38100 h 1002506"/>
              <a:gd name="connsiteX11" fmla="*/ 364331 w 426244"/>
              <a:gd name="connsiteY11" fmla="*/ 90487 h 1002506"/>
              <a:gd name="connsiteX12" fmla="*/ 338137 w 426244"/>
              <a:gd name="connsiteY12" fmla="*/ 185737 h 1002506"/>
              <a:gd name="connsiteX13" fmla="*/ 307181 w 426244"/>
              <a:gd name="connsiteY13" fmla="*/ 273844 h 1002506"/>
              <a:gd name="connsiteX14" fmla="*/ 266700 w 426244"/>
              <a:gd name="connsiteY14" fmla="*/ 361950 h 1002506"/>
              <a:gd name="connsiteX15" fmla="*/ 219075 w 426244"/>
              <a:gd name="connsiteY15" fmla="*/ 440531 h 1002506"/>
              <a:gd name="connsiteX16" fmla="*/ 169069 w 426244"/>
              <a:gd name="connsiteY16" fmla="*/ 514350 h 1002506"/>
              <a:gd name="connsiteX17" fmla="*/ 119062 w 426244"/>
              <a:gd name="connsiteY17" fmla="*/ 578644 h 1002506"/>
              <a:gd name="connsiteX18" fmla="*/ 71437 w 426244"/>
              <a:gd name="connsiteY18" fmla="*/ 631031 h 1002506"/>
              <a:gd name="connsiteX19" fmla="*/ 42862 w 426244"/>
              <a:gd name="connsiteY19" fmla="*/ 659606 h 1002506"/>
              <a:gd name="connsiteX20" fmla="*/ 26194 w 426244"/>
              <a:gd name="connsiteY20" fmla="*/ 685800 h 1002506"/>
              <a:gd name="connsiteX21" fmla="*/ 14287 w 426244"/>
              <a:gd name="connsiteY21" fmla="*/ 721519 h 1002506"/>
              <a:gd name="connsiteX22" fmla="*/ 4762 w 426244"/>
              <a:gd name="connsiteY22" fmla="*/ 773906 h 1002506"/>
              <a:gd name="connsiteX23" fmla="*/ 0 w 426244"/>
              <a:gd name="connsiteY23" fmla="*/ 833437 h 1002506"/>
              <a:gd name="connsiteX24" fmla="*/ 0 w 426244"/>
              <a:gd name="connsiteY24" fmla="*/ 883444 h 1002506"/>
              <a:gd name="connsiteX25" fmla="*/ 2381 w 426244"/>
              <a:gd name="connsiteY25" fmla="*/ 916781 h 1002506"/>
              <a:gd name="connsiteX26" fmla="*/ 11906 w 426244"/>
              <a:gd name="connsiteY26" fmla="*/ 947737 h 1002506"/>
              <a:gd name="connsiteX27" fmla="*/ 23812 w 426244"/>
              <a:gd name="connsiteY27" fmla="*/ 966787 h 1002506"/>
              <a:gd name="connsiteX28" fmla="*/ 38100 w 426244"/>
              <a:gd name="connsiteY28" fmla="*/ 983456 h 1002506"/>
              <a:gd name="connsiteX29" fmla="*/ 52387 w 426244"/>
              <a:gd name="connsiteY29" fmla="*/ 990600 h 1002506"/>
              <a:gd name="connsiteX30" fmla="*/ 69056 w 426244"/>
              <a:gd name="connsiteY30" fmla="*/ 997744 h 1002506"/>
              <a:gd name="connsiteX31" fmla="*/ 83344 w 426244"/>
              <a:gd name="connsiteY31" fmla="*/ 1000125 h 1002506"/>
              <a:gd name="connsiteX32" fmla="*/ 111919 w 426244"/>
              <a:gd name="connsiteY32" fmla="*/ 1002506 h 1002506"/>
              <a:gd name="connsiteX33" fmla="*/ 147637 w 426244"/>
              <a:gd name="connsiteY33" fmla="*/ 992981 h 1002506"/>
              <a:gd name="connsiteX34" fmla="*/ 180975 w 426244"/>
              <a:gd name="connsiteY34" fmla="*/ 976312 h 1002506"/>
              <a:gd name="connsiteX35" fmla="*/ 209550 w 426244"/>
              <a:gd name="connsiteY35" fmla="*/ 959644 h 1002506"/>
              <a:gd name="connsiteX36" fmla="*/ 242887 w 426244"/>
              <a:gd name="connsiteY36" fmla="*/ 931069 h 1002506"/>
              <a:gd name="connsiteX37" fmla="*/ 269081 w 426244"/>
              <a:gd name="connsiteY37" fmla="*/ 904875 h 1002506"/>
              <a:gd name="connsiteX38" fmla="*/ 297656 w 426244"/>
              <a:gd name="connsiteY38" fmla="*/ 866775 h 1002506"/>
              <a:gd name="connsiteX39" fmla="*/ 319087 w 426244"/>
              <a:gd name="connsiteY39" fmla="*/ 831056 h 1002506"/>
              <a:gd name="connsiteX40" fmla="*/ 338137 w 426244"/>
              <a:gd name="connsiteY40" fmla="*/ 795337 h 1002506"/>
              <a:gd name="connsiteX41" fmla="*/ 352425 w 426244"/>
              <a:gd name="connsiteY41" fmla="*/ 759619 h 1002506"/>
              <a:gd name="connsiteX42" fmla="*/ 373856 w 426244"/>
              <a:gd name="connsiteY42" fmla="*/ 702469 h 1002506"/>
              <a:gd name="connsiteX43" fmla="*/ 390525 w 426244"/>
              <a:gd name="connsiteY43" fmla="*/ 640556 h 1002506"/>
              <a:gd name="connsiteX44" fmla="*/ 400050 w 426244"/>
              <a:gd name="connsiteY44" fmla="*/ 588169 h 1002506"/>
              <a:gd name="connsiteX45" fmla="*/ 411956 w 426244"/>
              <a:gd name="connsiteY45" fmla="*/ 516731 h 1002506"/>
              <a:gd name="connsiteX46" fmla="*/ 421481 w 426244"/>
              <a:gd name="connsiteY46" fmla="*/ 431006 h 1002506"/>
              <a:gd name="connsiteX47" fmla="*/ 426244 w 426244"/>
              <a:gd name="connsiteY47" fmla="*/ 352425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26244" h="1002506">
                <a:moveTo>
                  <a:pt x="426244" y="352425"/>
                </a:moveTo>
                <a:lnTo>
                  <a:pt x="426244" y="269081"/>
                </a:lnTo>
                <a:lnTo>
                  <a:pt x="426244" y="126206"/>
                </a:lnTo>
                <a:lnTo>
                  <a:pt x="426244" y="59531"/>
                </a:lnTo>
                <a:lnTo>
                  <a:pt x="423862" y="21431"/>
                </a:lnTo>
                <a:lnTo>
                  <a:pt x="419100" y="7144"/>
                </a:lnTo>
                <a:lnTo>
                  <a:pt x="409575" y="0"/>
                </a:lnTo>
                <a:lnTo>
                  <a:pt x="402431" y="0"/>
                </a:lnTo>
                <a:lnTo>
                  <a:pt x="392906" y="2381"/>
                </a:lnTo>
                <a:lnTo>
                  <a:pt x="383381" y="9525"/>
                </a:lnTo>
                <a:lnTo>
                  <a:pt x="373856" y="38100"/>
                </a:lnTo>
                <a:lnTo>
                  <a:pt x="364331" y="90487"/>
                </a:lnTo>
                <a:lnTo>
                  <a:pt x="338137" y="185737"/>
                </a:lnTo>
                <a:lnTo>
                  <a:pt x="307181" y="273844"/>
                </a:lnTo>
                <a:lnTo>
                  <a:pt x="266700" y="361950"/>
                </a:lnTo>
                <a:lnTo>
                  <a:pt x="219075" y="440531"/>
                </a:lnTo>
                <a:lnTo>
                  <a:pt x="169069" y="514350"/>
                </a:lnTo>
                <a:lnTo>
                  <a:pt x="119062" y="578644"/>
                </a:lnTo>
                <a:lnTo>
                  <a:pt x="71437" y="631031"/>
                </a:lnTo>
                <a:lnTo>
                  <a:pt x="42862" y="659606"/>
                </a:lnTo>
                <a:lnTo>
                  <a:pt x="26194" y="685800"/>
                </a:lnTo>
                <a:lnTo>
                  <a:pt x="14287" y="721519"/>
                </a:lnTo>
                <a:lnTo>
                  <a:pt x="4762" y="773906"/>
                </a:lnTo>
                <a:lnTo>
                  <a:pt x="0" y="833437"/>
                </a:lnTo>
                <a:lnTo>
                  <a:pt x="0" y="883444"/>
                </a:lnTo>
                <a:lnTo>
                  <a:pt x="2381" y="916781"/>
                </a:lnTo>
                <a:lnTo>
                  <a:pt x="11906" y="947737"/>
                </a:lnTo>
                <a:lnTo>
                  <a:pt x="23812" y="966787"/>
                </a:lnTo>
                <a:lnTo>
                  <a:pt x="38100" y="983456"/>
                </a:lnTo>
                <a:lnTo>
                  <a:pt x="52387" y="990600"/>
                </a:lnTo>
                <a:lnTo>
                  <a:pt x="69056" y="997744"/>
                </a:lnTo>
                <a:lnTo>
                  <a:pt x="83344" y="1000125"/>
                </a:lnTo>
                <a:lnTo>
                  <a:pt x="111919" y="1002506"/>
                </a:lnTo>
                <a:lnTo>
                  <a:pt x="147637" y="992981"/>
                </a:lnTo>
                <a:lnTo>
                  <a:pt x="180975" y="976312"/>
                </a:lnTo>
                <a:lnTo>
                  <a:pt x="209550" y="959644"/>
                </a:lnTo>
                <a:lnTo>
                  <a:pt x="242887" y="931069"/>
                </a:lnTo>
                <a:lnTo>
                  <a:pt x="269081" y="904875"/>
                </a:lnTo>
                <a:lnTo>
                  <a:pt x="297656" y="866775"/>
                </a:lnTo>
                <a:lnTo>
                  <a:pt x="319087" y="831056"/>
                </a:lnTo>
                <a:lnTo>
                  <a:pt x="338137" y="795337"/>
                </a:lnTo>
                <a:lnTo>
                  <a:pt x="352425" y="759619"/>
                </a:lnTo>
                <a:lnTo>
                  <a:pt x="373856" y="702469"/>
                </a:lnTo>
                <a:lnTo>
                  <a:pt x="390525" y="640556"/>
                </a:lnTo>
                <a:lnTo>
                  <a:pt x="400050" y="588169"/>
                </a:lnTo>
                <a:lnTo>
                  <a:pt x="411956" y="516731"/>
                </a:lnTo>
                <a:lnTo>
                  <a:pt x="421481" y="431006"/>
                </a:lnTo>
                <a:lnTo>
                  <a:pt x="426244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86E6ABDF-33DF-4AC0-BC32-512FF9B93DCB}"/>
              </a:ext>
            </a:extLst>
          </p:cNvPr>
          <p:cNvSpPr/>
          <p:nvPr/>
        </p:nvSpPr>
        <p:spPr>
          <a:xfrm>
            <a:off x="4062413" y="4932363"/>
            <a:ext cx="549275" cy="800100"/>
          </a:xfrm>
          <a:custGeom>
            <a:avLst/>
            <a:gdLst>
              <a:gd name="connsiteX0" fmla="*/ 226218 w 550068"/>
              <a:gd name="connsiteY0" fmla="*/ 126206 h 800100"/>
              <a:gd name="connsiteX1" fmla="*/ 290512 w 550068"/>
              <a:gd name="connsiteY1" fmla="*/ 171450 h 800100"/>
              <a:gd name="connsiteX2" fmla="*/ 397668 w 550068"/>
              <a:gd name="connsiteY2" fmla="*/ 257175 h 800100"/>
              <a:gd name="connsiteX3" fmla="*/ 452437 w 550068"/>
              <a:gd name="connsiteY3" fmla="*/ 302419 h 800100"/>
              <a:gd name="connsiteX4" fmla="*/ 471487 w 550068"/>
              <a:gd name="connsiteY4" fmla="*/ 316706 h 800100"/>
              <a:gd name="connsiteX5" fmla="*/ 490537 w 550068"/>
              <a:gd name="connsiteY5" fmla="*/ 335756 h 800100"/>
              <a:gd name="connsiteX6" fmla="*/ 509587 w 550068"/>
              <a:gd name="connsiteY6" fmla="*/ 373856 h 800100"/>
              <a:gd name="connsiteX7" fmla="*/ 531018 w 550068"/>
              <a:gd name="connsiteY7" fmla="*/ 431006 h 800100"/>
              <a:gd name="connsiteX8" fmla="*/ 542925 w 550068"/>
              <a:gd name="connsiteY8" fmla="*/ 478631 h 800100"/>
              <a:gd name="connsiteX9" fmla="*/ 550068 w 550068"/>
              <a:gd name="connsiteY9" fmla="*/ 528637 h 800100"/>
              <a:gd name="connsiteX10" fmla="*/ 550068 w 550068"/>
              <a:gd name="connsiteY10" fmla="*/ 566737 h 800100"/>
              <a:gd name="connsiteX11" fmla="*/ 550068 w 550068"/>
              <a:gd name="connsiteY11" fmla="*/ 604837 h 800100"/>
              <a:gd name="connsiteX12" fmla="*/ 545306 w 550068"/>
              <a:gd name="connsiteY12" fmla="*/ 645319 h 800100"/>
              <a:gd name="connsiteX13" fmla="*/ 535781 w 550068"/>
              <a:gd name="connsiteY13" fmla="*/ 704850 h 800100"/>
              <a:gd name="connsiteX14" fmla="*/ 521493 w 550068"/>
              <a:gd name="connsiteY14" fmla="*/ 740569 h 800100"/>
              <a:gd name="connsiteX15" fmla="*/ 492918 w 550068"/>
              <a:gd name="connsiteY15" fmla="*/ 773906 h 800100"/>
              <a:gd name="connsiteX16" fmla="*/ 466725 w 550068"/>
              <a:gd name="connsiteY16" fmla="*/ 792956 h 800100"/>
              <a:gd name="connsiteX17" fmla="*/ 447675 w 550068"/>
              <a:gd name="connsiteY17" fmla="*/ 800100 h 800100"/>
              <a:gd name="connsiteX18" fmla="*/ 426243 w 550068"/>
              <a:gd name="connsiteY18" fmla="*/ 800100 h 800100"/>
              <a:gd name="connsiteX19" fmla="*/ 392906 w 550068"/>
              <a:gd name="connsiteY19" fmla="*/ 788194 h 800100"/>
              <a:gd name="connsiteX20" fmla="*/ 369093 w 550068"/>
              <a:gd name="connsiteY20" fmla="*/ 771525 h 800100"/>
              <a:gd name="connsiteX21" fmla="*/ 350043 w 550068"/>
              <a:gd name="connsiteY21" fmla="*/ 752475 h 800100"/>
              <a:gd name="connsiteX22" fmla="*/ 330993 w 550068"/>
              <a:gd name="connsiteY22" fmla="*/ 726281 h 800100"/>
              <a:gd name="connsiteX23" fmla="*/ 309562 w 550068"/>
              <a:gd name="connsiteY23" fmla="*/ 681037 h 800100"/>
              <a:gd name="connsiteX24" fmla="*/ 292893 w 550068"/>
              <a:gd name="connsiteY24" fmla="*/ 640556 h 800100"/>
              <a:gd name="connsiteX25" fmla="*/ 278606 w 550068"/>
              <a:gd name="connsiteY25" fmla="*/ 592931 h 800100"/>
              <a:gd name="connsiteX26" fmla="*/ 264318 w 550068"/>
              <a:gd name="connsiteY26" fmla="*/ 519112 h 800100"/>
              <a:gd name="connsiteX27" fmla="*/ 259556 w 550068"/>
              <a:gd name="connsiteY27" fmla="*/ 466725 h 800100"/>
              <a:gd name="connsiteX28" fmla="*/ 233362 w 550068"/>
              <a:gd name="connsiteY28" fmla="*/ 400050 h 800100"/>
              <a:gd name="connsiteX29" fmla="*/ 190500 w 550068"/>
              <a:gd name="connsiteY29" fmla="*/ 311944 h 800100"/>
              <a:gd name="connsiteX30" fmla="*/ 150018 w 550068"/>
              <a:gd name="connsiteY30" fmla="*/ 238125 h 800100"/>
              <a:gd name="connsiteX31" fmla="*/ 100012 w 550068"/>
              <a:gd name="connsiteY31" fmla="*/ 171450 h 800100"/>
              <a:gd name="connsiteX32" fmla="*/ 57150 w 550068"/>
              <a:gd name="connsiteY32" fmla="*/ 116681 h 800100"/>
              <a:gd name="connsiteX33" fmla="*/ 14287 w 550068"/>
              <a:gd name="connsiteY33" fmla="*/ 64294 h 800100"/>
              <a:gd name="connsiteX34" fmla="*/ 0 w 550068"/>
              <a:gd name="connsiteY34" fmla="*/ 33337 h 800100"/>
              <a:gd name="connsiteX35" fmla="*/ 0 w 550068"/>
              <a:gd name="connsiteY35" fmla="*/ 16669 h 800100"/>
              <a:gd name="connsiteX36" fmla="*/ 2381 w 550068"/>
              <a:gd name="connsiteY36" fmla="*/ 7144 h 800100"/>
              <a:gd name="connsiteX37" fmla="*/ 4762 w 550068"/>
              <a:gd name="connsiteY37" fmla="*/ 2381 h 800100"/>
              <a:gd name="connsiteX38" fmla="*/ 14287 w 550068"/>
              <a:gd name="connsiteY38" fmla="*/ 0 h 800100"/>
              <a:gd name="connsiteX39" fmla="*/ 38100 w 550068"/>
              <a:gd name="connsiteY39" fmla="*/ 4762 h 800100"/>
              <a:gd name="connsiteX40" fmla="*/ 100012 w 550068"/>
              <a:gd name="connsiteY40" fmla="*/ 38100 h 800100"/>
              <a:gd name="connsiteX41" fmla="*/ 226218 w 550068"/>
              <a:gd name="connsiteY41" fmla="*/ 126206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50068" h="800100">
                <a:moveTo>
                  <a:pt x="226218" y="126206"/>
                </a:moveTo>
                <a:lnTo>
                  <a:pt x="290512" y="171450"/>
                </a:lnTo>
                <a:lnTo>
                  <a:pt x="397668" y="257175"/>
                </a:lnTo>
                <a:lnTo>
                  <a:pt x="452437" y="302419"/>
                </a:lnTo>
                <a:lnTo>
                  <a:pt x="471487" y="316706"/>
                </a:lnTo>
                <a:lnTo>
                  <a:pt x="490537" y="335756"/>
                </a:lnTo>
                <a:lnTo>
                  <a:pt x="509587" y="373856"/>
                </a:lnTo>
                <a:lnTo>
                  <a:pt x="531018" y="431006"/>
                </a:lnTo>
                <a:lnTo>
                  <a:pt x="542925" y="478631"/>
                </a:lnTo>
                <a:lnTo>
                  <a:pt x="550068" y="528637"/>
                </a:lnTo>
                <a:lnTo>
                  <a:pt x="550068" y="566737"/>
                </a:lnTo>
                <a:lnTo>
                  <a:pt x="550068" y="604837"/>
                </a:lnTo>
                <a:lnTo>
                  <a:pt x="545306" y="645319"/>
                </a:lnTo>
                <a:lnTo>
                  <a:pt x="535781" y="704850"/>
                </a:lnTo>
                <a:lnTo>
                  <a:pt x="521493" y="740569"/>
                </a:lnTo>
                <a:lnTo>
                  <a:pt x="492918" y="773906"/>
                </a:lnTo>
                <a:lnTo>
                  <a:pt x="466725" y="792956"/>
                </a:lnTo>
                <a:lnTo>
                  <a:pt x="447675" y="800100"/>
                </a:lnTo>
                <a:lnTo>
                  <a:pt x="426243" y="800100"/>
                </a:lnTo>
                <a:lnTo>
                  <a:pt x="392906" y="788194"/>
                </a:lnTo>
                <a:lnTo>
                  <a:pt x="369093" y="771525"/>
                </a:lnTo>
                <a:lnTo>
                  <a:pt x="350043" y="752475"/>
                </a:lnTo>
                <a:lnTo>
                  <a:pt x="330993" y="726281"/>
                </a:lnTo>
                <a:lnTo>
                  <a:pt x="309562" y="681037"/>
                </a:lnTo>
                <a:lnTo>
                  <a:pt x="292893" y="640556"/>
                </a:lnTo>
                <a:lnTo>
                  <a:pt x="278606" y="592931"/>
                </a:lnTo>
                <a:lnTo>
                  <a:pt x="264318" y="519112"/>
                </a:lnTo>
                <a:lnTo>
                  <a:pt x="259556" y="466725"/>
                </a:lnTo>
                <a:lnTo>
                  <a:pt x="233362" y="400050"/>
                </a:lnTo>
                <a:lnTo>
                  <a:pt x="190500" y="311944"/>
                </a:lnTo>
                <a:lnTo>
                  <a:pt x="150018" y="238125"/>
                </a:lnTo>
                <a:lnTo>
                  <a:pt x="100012" y="171450"/>
                </a:lnTo>
                <a:lnTo>
                  <a:pt x="57150" y="116681"/>
                </a:lnTo>
                <a:lnTo>
                  <a:pt x="14287" y="64294"/>
                </a:lnTo>
                <a:lnTo>
                  <a:pt x="0" y="33337"/>
                </a:lnTo>
                <a:lnTo>
                  <a:pt x="0" y="16669"/>
                </a:lnTo>
                <a:lnTo>
                  <a:pt x="2381" y="7144"/>
                </a:lnTo>
                <a:lnTo>
                  <a:pt x="4762" y="2381"/>
                </a:lnTo>
                <a:lnTo>
                  <a:pt x="14287" y="0"/>
                </a:lnTo>
                <a:lnTo>
                  <a:pt x="38100" y="4762"/>
                </a:lnTo>
                <a:lnTo>
                  <a:pt x="100012" y="38100"/>
                </a:lnTo>
                <a:lnTo>
                  <a:pt x="226218" y="1262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F67D7330-46A1-4336-8B9F-2697D7BDEA31}"/>
              </a:ext>
            </a:extLst>
          </p:cNvPr>
          <p:cNvSpPr/>
          <p:nvPr/>
        </p:nvSpPr>
        <p:spPr>
          <a:xfrm>
            <a:off x="5160963" y="4848225"/>
            <a:ext cx="631825" cy="846138"/>
          </a:xfrm>
          <a:custGeom>
            <a:avLst/>
            <a:gdLst>
              <a:gd name="connsiteX0" fmla="*/ 376237 w 633412"/>
              <a:gd name="connsiteY0" fmla="*/ 226219 h 845344"/>
              <a:gd name="connsiteX1" fmla="*/ 283369 w 633412"/>
              <a:gd name="connsiteY1" fmla="*/ 157163 h 845344"/>
              <a:gd name="connsiteX2" fmla="*/ 214312 w 633412"/>
              <a:gd name="connsiteY2" fmla="*/ 107156 h 845344"/>
              <a:gd name="connsiteX3" fmla="*/ 154781 w 633412"/>
              <a:gd name="connsiteY3" fmla="*/ 66675 h 845344"/>
              <a:gd name="connsiteX4" fmla="*/ 97631 w 633412"/>
              <a:gd name="connsiteY4" fmla="*/ 33338 h 845344"/>
              <a:gd name="connsiteX5" fmla="*/ 50006 w 633412"/>
              <a:gd name="connsiteY5" fmla="*/ 9525 h 845344"/>
              <a:gd name="connsiteX6" fmla="*/ 23812 w 633412"/>
              <a:gd name="connsiteY6" fmla="*/ 0 h 845344"/>
              <a:gd name="connsiteX7" fmla="*/ 9525 w 633412"/>
              <a:gd name="connsiteY7" fmla="*/ 0 h 845344"/>
              <a:gd name="connsiteX8" fmla="*/ 0 w 633412"/>
              <a:gd name="connsiteY8" fmla="*/ 4763 h 845344"/>
              <a:gd name="connsiteX9" fmla="*/ 0 w 633412"/>
              <a:gd name="connsiteY9" fmla="*/ 23813 h 845344"/>
              <a:gd name="connsiteX10" fmla="*/ 11906 w 633412"/>
              <a:gd name="connsiteY10" fmla="*/ 52388 h 845344"/>
              <a:gd name="connsiteX11" fmla="*/ 47625 w 633412"/>
              <a:gd name="connsiteY11" fmla="*/ 95250 h 845344"/>
              <a:gd name="connsiteX12" fmla="*/ 133350 w 633412"/>
              <a:gd name="connsiteY12" fmla="*/ 200025 h 845344"/>
              <a:gd name="connsiteX13" fmla="*/ 209550 w 633412"/>
              <a:gd name="connsiteY13" fmla="*/ 300038 h 845344"/>
              <a:gd name="connsiteX14" fmla="*/ 250031 w 633412"/>
              <a:gd name="connsiteY14" fmla="*/ 359569 h 845344"/>
              <a:gd name="connsiteX15" fmla="*/ 292894 w 633412"/>
              <a:gd name="connsiteY15" fmla="*/ 435769 h 845344"/>
              <a:gd name="connsiteX16" fmla="*/ 342900 w 633412"/>
              <a:gd name="connsiteY16" fmla="*/ 542925 h 845344"/>
              <a:gd name="connsiteX17" fmla="*/ 381000 w 633412"/>
              <a:gd name="connsiteY17" fmla="*/ 638175 h 845344"/>
              <a:gd name="connsiteX18" fmla="*/ 400050 w 633412"/>
              <a:gd name="connsiteY18" fmla="*/ 707231 h 845344"/>
              <a:gd name="connsiteX19" fmla="*/ 419100 w 633412"/>
              <a:gd name="connsiteY19" fmla="*/ 769144 h 845344"/>
              <a:gd name="connsiteX20" fmla="*/ 438150 w 633412"/>
              <a:gd name="connsiteY20" fmla="*/ 807244 h 845344"/>
              <a:gd name="connsiteX21" fmla="*/ 454819 w 633412"/>
              <a:gd name="connsiteY21" fmla="*/ 826294 h 845344"/>
              <a:gd name="connsiteX22" fmla="*/ 466725 w 633412"/>
              <a:gd name="connsiteY22" fmla="*/ 835819 h 845344"/>
              <a:gd name="connsiteX23" fmla="*/ 488156 w 633412"/>
              <a:gd name="connsiteY23" fmla="*/ 842963 h 845344"/>
              <a:gd name="connsiteX24" fmla="*/ 504825 w 633412"/>
              <a:gd name="connsiteY24" fmla="*/ 845344 h 845344"/>
              <a:gd name="connsiteX25" fmla="*/ 526256 w 633412"/>
              <a:gd name="connsiteY25" fmla="*/ 840581 h 845344"/>
              <a:gd name="connsiteX26" fmla="*/ 559594 w 633412"/>
              <a:gd name="connsiteY26" fmla="*/ 828675 h 845344"/>
              <a:gd name="connsiteX27" fmla="*/ 583406 w 633412"/>
              <a:gd name="connsiteY27" fmla="*/ 814388 h 845344"/>
              <a:gd name="connsiteX28" fmla="*/ 597694 w 633412"/>
              <a:gd name="connsiteY28" fmla="*/ 802481 h 845344"/>
              <a:gd name="connsiteX29" fmla="*/ 609600 w 633412"/>
              <a:gd name="connsiteY29" fmla="*/ 781050 h 845344"/>
              <a:gd name="connsiteX30" fmla="*/ 626269 w 633412"/>
              <a:gd name="connsiteY30" fmla="*/ 740569 h 845344"/>
              <a:gd name="connsiteX31" fmla="*/ 631031 w 633412"/>
              <a:gd name="connsiteY31" fmla="*/ 711994 h 845344"/>
              <a:gd name="connsiteX32" fmla="*/ 633412 w 633412"/>
              <a:gd name="connsiteY32" fmla="*/ 673894 h 845344"/>
              <a:gd name="connsiteX33" fmla="*/ 631031 w 633412"/>
              <a:gd name="connsiteY33" fmla="*/ 628650 h 845344"/>
              <a:gd name="connsiteX34" fmla="*/ 623887 w 633412"/>
              <a:gd name="connsiteY34" fmla="*/ 564356 h 845344"/>
              <a:gd name="connsiteX35" fmla="*/ 611981 w 633412"/>
              <a:gd name="connsiteY35" fmla="*/ 492919 h 845344"/>
              <a:gd name="connsiteX36" fmla="*/ 588169 w 633412"/>
              <a:gd name="connsiteY36" fmla="*/ 426244 h 845344"/>
              <a:gd name="connsiteX37" fmla="*/ 566737 w 633412"/>
              <a:gd name="connsiteY37" fmla="*/ 390525 h 845344"/>
              <a:gd name="connsiteX38" fmla="*/ 540544 w 633412"/>
              <a:gd name="connsiteY38" fmla="*/ 364331 h 845344"/>
              <a:gd name="connsiteX39" fmla="*/ 466725 w 633412"/>
              <a:gd name="connsiteY39" fmla="*/ 304800 h 845344"/>
              <a:gd name="connsiteX40" fmla="*/ 376237 w 633412"/>
              <a:gd name="connsiteY40" fmla="*/ 226219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3412" h="845344">
                <a:moveTo>
                  <a:pt x="376237" y="226219"/>
                </a:moveTo>
                <a:lnTo>
                  <a:pt x="283369" y="157163"/>
                </a:lnTo>
                <a:lnTo>
                  <a:pt x="214312" y="107156"/>
                </a:lnTo>
                <a:lnTo>
                  <a:pt x="154781" y="66675"/>
                </a:lnTo>
                <a:lnTo>
                  <a:pt x="97631" y="33338"/>
                </a:lnTo>
                <a:lnTo>
                  <a:pt x="50006" y="9525"/>
                </a:lnTo>
                <a:lnTo>
                  <a:pt x="23812" y="0"/>
                </a:lnTo>
                <a:lnTo>
                  <a:pt x="9525" y="0"/>
                </a:lnTo>
                <a:lnTo>
                  <a:pt x="0" y="4763"/>
                </a:lnTo>
                <a:lnTo>
                  <a:pt x="0" y="23813"/>
                </a:lnTo>
                <a:lnTo>
                  <a:pt x="11906" y="52388"/>
                </a:lnTo>
                <a:lnTo>
                  <a:pt x="47625" y="95250"/>
                </a:lnTo>
                <a:lnTo>
                  <a:pt x="133350" y="200025"/>
                </a:lnTo>
                <a:lnTo>
                  <a:pt x="209550" y="300038"/>
                </a:lnTo>
                <a:lnTo>
                  <a:pt x="250031" y="359569"/>
                </a:lnTo>
                <a:lnTo>
                  <a:pt x="292894" y="435769"/>
                </a:lnTo>
                <a:lnTo>
                  <a:pt x="342900" y="542925"/>
                </a:lnTo>
                <a:lnTo>
                  <a:pt x="381000" y="638175"/>
                </a:lnTo>
                <a:lnTo>
                  <a:pt x="400050" y="707231"/>
                </a:lnTo>
                <a:lnTo>
                  <a:pt x="419100" y="769144"/>
                </a:lnTo>
                <a:lnTo>
                  <a:pt x="438150" y="807244"/>
                </a:lnTo>
                <a:lnTo>
                  <a:pt x="454819" y="826294"/>
                </a:lnTo>
                <a:lnTo>
                  <a:pt x="466725" y="835819"/>
                </a:lnTo>
                <a:lnTo>
                  <a:pt x="488156" y="842963"/>
                </a:lnTo>
                <a:lnTo>
                  <a:pt x="504825" y="845344"/>
                </a:lnTo>
                <a:lnTo>
                  <a:pt x="526256" y="840581"/>
                </a:lnTo>
                <a:lnTo>
                  <a:pt x="559594" y="828675"/>
                </a:lnTo>
                <a:lnTo>
                  <a:pt x="583406" y="814388"/>
                </a:lnTo>
                <a:lnTo>
                  <a:pt x="597694" y="802481"/>
                </a:lnTo>
                <a:lnTo>
                  <a:pt x="609600" y="781050"/>
                </a:lnTo>
                <a:lnTo>
                  <a:pt x="626269" y="740569"/>
                </a:lnTo>
                <a:lnTo>
                  <a:pt x="631031" y="711994"/>
                </a:lnTo>
                <a:lnTo>
                  <a:pt x="633412" y="673894"/>
                </a:lnTo>
                <a:lnTo>
                  <a:pt x="631031" y="628650"/>
                </a:lnTo>
                <a:lnTo>
                  <a:pt x="623887" y="564356"/>
                </a:lnTo>
                <a:lnTo>
                  <a:pt x="611981" y="492919"/>
                </a:lnTo>
                <a:lnTo>
                  <a:pt x="588169" y="426244"/>
                </a:lnTo>
                <a:lnTo>
                  <a:pt x="566737" y="390525"/>
                </a:lnTo>
                <a:lnTo>
                  <a:pt x="540544" y="364331"/>
                </a:lnTo>
                <a:lnTo>
                  <a:pt x="466725" y="304800"/>
                </a:lnTo>
                <a:lnTo>
                  <a:pt x="376237" y="2262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160E6B18-106F-4DCA-B95A-D9866B74C071}"/>
              </a:ext>
            </a:extLst>
          </p:cNvPr>
          <p:cNvSpPr/>
          <p:nvPr/>
        </p:nvSpPr>
        <p:spPr>
          <a:xfrm>
            <a:off x="6424613" y="4799013"/>
            <a:ext cx="757237" cy="920750"/>
          </a:xfrm>
          <a:custGeom>
            <a:avLst/>
            <a:gdLst>
              <a:gd name="connsiteX0" fmla="*/ 366712 w 757237"/>
              <a:gd name="connsiteY0" fmla="*/ 492919 h 921544"/>
              <a:gd name="connsiteX1" fmla="*/ 321468 w 757237"/>
              <a:gd name="connsiteY1" fmla="*/ 426244 h 921544"/>
              <a:gd name="connsiteX2" fmla="*/ 245268 w 757237"/>
              <a:gd name="connsiteY2" fmla="*/ 330994 h 921544"/>
              <a:gd name="connsiteX3" fmla="*/ 178593 w 757237"/>
              <a:gd name="connsiteY3" fmla="*/ 247650 h 921544"/>
              <a:gd name="connsiteX4" fmla="*/ 97631 w 757237"/>
              <a:gd name="connsiteY4" fmla="*/ 150019 h 921544"/>
              <a:gd name="connsiteX5" fmla="*/ 19050 w 757237"/>
              <a:gd name="connsiteY5" fmla="*/ 66675 h 921544"/>
              <a:gd name="connsiteX6" fmla="*/ 2381 w 757237"/>
              <a:gd name="connsiteY6" fmla="*/ 33337 h 921544"/>
              <a:gd name="connsiteX7" fmla="*/ 0 w 757237"/>
              <a:gd name="connsiteY7" fmla="*/ 21431 h 921544"/>
              <a:gd name="connsiteX8" fmla="*/ 2381 w 757237"/>
              <a:gd name="connsiteY8" fmla="*/ 7144 h 921544"/>
              <a:gd name="connsiteX9" fmla="*/ 11906 w 757237"/>
              <a:gd name="connsiteY9" fmla="*/ 0 h 921544"/>
              <a:gd name="connsiteX10" fmla="*/ 23812 w 757237"/>
              <a:gd name="connsiteY10" fmla="*/ 2381 h 921544"/>
              <a:gd name="connsiteX11" fmla="*/ 50006 w 757237"/>
              <a:gd name="connsiteY11" fmla="*/ 9525 h 921544"/>
              <a:gd name="connsiteX12" fmla="*/ 159543 w 757237"/>
              <a:gd name="connsiteY12" fmla="*/ 69056 h 921544"/>
              <a:gd name="connsiteX13" fmla="*/ 273843 w 757237"/>
              <a:gd name="connsiteY13" fmla="*/ 135731 h 921544"/>
              <a:gd name="connsiteX14" fmla="*/ 369093 w 757237"/>
              <a:gd name="connsiteY14" fmla="*/ 197644 h 921544"/>
              <a:gd name="connsiteX15" fmla="*/ 454818 w 757237"/>
              <a:gd name="connsiteY15" fmla="*/ 254794 h 921544"/>
              <a:gd name="connsiteX16" fmla="*/ 497681 w 757237"/>
              <a:gd name="connsiteY16" fmla="*/ 285750 h 921544"/>
              <a:gd name="connsiteX17" fmla="*/ 550068 w 757237"/>
              <a:gd name="connsiteY17" fmla="*/ 330994 h 921544"/>
              <a:gd name="connsiteX18" fmla="*/ 616743 w 757237"/>
              <a:gd name="connsiteY18" fmla="*/ 395287 h 921544"/>
              <a:gd name="connsiteX19" fmla="*/ 654843 w 757237"/>
              <a:gd name="connsiteY19" fmla="*/ 438150 h 921544"/>
              <a:gd name="connsiteX20" fmla="*/ 683418 w 757237"/>
              <a:gd name="connsiteY20" fmla="*/ 476250 h 921544"/>
              <a:gd name="connsiteX21" fmla="*/ 709612 w 757237"/>
              <a:gd name="connsiteY21" fmla="*/ 521494 h 921544"/>
              <a:gd name="connsiteX22" fmla="*/ 731043 w 757237"/>
              <a:gd name="connsiteY22" fmla="*/ 588169 h 921544"/>
              <a:gd name="connsiteX23" fmla="*/ 752475 w 757237"/>
              <a:gd name="connsiteY23" fmla="*/ 669131 h 921544"/>
              <a:gd name="connsiteX24" fmla="*/ 757237 w 757237"/>
              <a:gd name="connsiteY24" fmla="*/ 721519 h 921544"/>
              <a:gd name="connsiteX25" fmla="*/ 757237 w 757237"/>
              <a:gd name="connsiteY25" fmla="*/ 823912 h 921544"/>
              <a:gd name="connsiteX26" fmla="*/ 747712 w 757237"/>
              <a:gd name="connsiteY26" fmla="*/ 847725 h 921544"/>
              <a:gd name="connsiteX27" fmla="*/ 726281 w 757237"/>
              <a:gd name="connsiteY27" fmla="*/ 871537 h 921544"/>
              <a:gd name="connsiteX28" fmla="*/ 700087 w 757237"/>
              <a:gd name="connsiteY28" fmla="*/ 895350 h 921544"/>
              <a:gd name="connsiteX29" fmla="*/ 671512 w 757237"/>
              <a:gd name="connsiteY29" fmla="*/ 912019 h 921544"/>
              <a:gd name="connsiteX30" fmla="*/ 638175 w 757237"/>
              <a:gd name="connsiteY30" fmla="*/ 921544 h 921544"/>
              <a:gd name="connsiteX31" fmla="*/ 621506 w 757237"/>
              <a:gd name="connsiteY31" fmla="*/ 921544 h 921544"/>
              <a:gd name="connsiteX32" fmla="*/ 585787 w 757237"/>
              <a:gd name="connsiteY32" fmla="*/ 907256 h 921544"/>
              <a:gd name="connsiteX33" fmla="*/ 547687 w 757237"/>
              <a:gd name="connsiteY33" fmla="*/ 878681 h 921544"/>
              <a:gd name="connsiteX34" fmla="*/ 519112 w 757237"/>
              <a:gd name="connsiteY34" fmla="*/ 845344 h 921544"/>
              <a:gd name="connsiteX35" fmla="*/ 488156 w 757237"/>
              <a:gd name="connsiteY35" fmla="*/ 802481 h 921544"/>
              <a:gd name="connsiteX36" fmla="*/ 478631 w 757237"/>
              <a:gd name="connsiteY36" fmla="*/ 769144 h 921544"/>
              <a:gd name="connsiteX37" fmla="*/ 464343 w 757237"/>
              <a:gd name="connsiteY37" fmla="*/ 711994 h 921544"/>
              <a:gd name="connsiteX38" fmla="*/ 435768 w 757237"/>
              <a:gd name="connsiteY38" fmla="*/ 635794 h 921544"/>
              <a:gd name="connsiteX39" fmla="*/ 407193 w 757237"/>
              <a:gd name="connsiteY39" fmla="*/ 566737 h 921544"/>
              <a:gd name="connsiteX40" fmla="*/ 366712 w 757237"/>
              <a:gd name="connsiteY40" fmla="*/ 492919 h 92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7237" h="921544">
                <a:moveTo>
                  <a:pt x="366712" y="492919"/>
                </a:moveTo>
                <a:lnTo>
                  <a:pt x="321468" y="426244"/>
                </a:lnTo>
                <a:lnTo>
                  <a:pt x="245268" y="330994"/>
                </a:lnTo>
                <a:lnTo>
                  <a:pt x="178593" y="247650"/>
                </a:lnTo>
                <a:lnTo>
                  <a:pt x="97631" y="150019"/>
                </a:lnTo>
                <a:lnTo>
                  <a:pt x="19050" y="66675"/>
                </a:lnTo>
                <a:lnTo>
                  <a:pt x="2381" y="33337"/>
                </a:lnTo>
                <a:lnTo>
                  <a:pt x="0" y="21431"/>
                </a:lnTo>
                <a:lnTo>
                  <a:pt x="2381" y="7144"/>
                </a:lnTo>
                <a:lnTo>
                  <a:pt x="11906" y="0"/>
                </a:lnTo>
                <a:lnTo>
                  <a:pt x="23812" y="2381"/>
                </a:lnTo>
                <a:lnTo>
                  <a:pt x="50006" y="9525"/>
                </a:lnTo>
                <a:lnTo>
                  <a:pt x="159543" y="69056"/>
                </a:lnTo>
                <a:lnTo>
                  <a:pt x="273843" y="135731"/>
                </a:lnTo>
                <a:lnTo>
                  <a:pt x="369093" y="197644"/>
                </a:lnTo>
                <a:lnTo>
                  <a:pt x="454818" y="254794"/>
                </a:lnTo>
                <a:lnTo>
                  <a:pt x="497681" y="285750"/>
                </a:lnTo>
                <a:lnTo>
                  <a:pt x="550068" y="330994"/>
                </a:lnTo>
                <a:lnTo>
                  <a:pt x="616743" y="395287"/>
                </a:lnTo>
                <a:lnTo>
                  <a:pt x="654843" y="438150"/>
                </a:lnTo>
                <a:lnTo>
                  <a:pt x="683418" y="476250"/>
                </a:lnTo>
                <a:lnTo>
                  <a:pt x="709612" y="521494"/>
                </a:lnTo>
                <a:lnTo>
                  <a:pt x="731043" y="588169"/>
                </a:lnTo>
                <a:lnTo>
                  <a:pt x="752475" y="669131"/>
                </a:lnTo>
                <a:lnTo>
                  <a:pt x="757237" y="721519"/>
                </a:lnTo>
                <a:lnTo>
                  <a:pt x="757237" y="823912"/>
                </a:lnTo>
                <a:lnTo>
                  <a:pt x="747712" y="847725"/>
                </a:lnTo>
                <a:lnTo>
                  <a:pt x="726281" y="871537"/>
                </a:lnTo>
                <a:lnTo>
                  <a:pt x="700087" y="895350"/>
                </a:lnTo>
                <a:lnTo>
                  <a:pt x="671512" y="912019"/>
                </a:lnTo>
                <a:lnTo>
                  <a:pt x="638175" y="921544"/>
                </a:lnTo>
                <a:lnTo>
                  <a:pt x="621506" y="921544"/>
                </a:lnTo>
                <a:lnTo>
                  <a:pt x="585787" y="907256"/>
                </a:lnTo>
                <a:lnTo>
                  <a:pt x="547687" y="878681"/>
                </a:lnTo>
                <a:lnTo>
                  <a:pt x="519112" y="845344"/>
                </a:lnTo>
                <a:lnTo>
                  <a:pt x="488156" y="802481"/>
                </a:lnTo>
                <a:lnTo>
                  <a:pt x="478631" y="769144"/>
                </a:lnTo>
                <a:lnTo>
                  <a:pt x="464343" y="711994"/>
                </a:lnTo>
                <a:lnTo>
                  <a:pt x="435768" y="635794"/>
                </a:lnTo>
                <a:lnTo>
                  <a:pt x="407193" y="566737"/>
                </a:lnTo>
                <a:lnTo>
                  <a:pt x="366712" y="4929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A211F915-1CE4-4FBD-ADA0-4BF58B7C02CE}"/>
              </a:ext>
            </a:extLst>
          </p:cNvPr>
          <p:cNvSpPr/>
          <p:nvPr/>
        </p:nvSpPr>
        <p:spPr>
          <a:xfrm>
            <a:off x="2722563" y="1685925"/>
            <a:ext cx="2319337" cy="604838"/>
          </a:xfrm>
          <a:custGeom>
            <a:avLst/>
            <a:gdLst>
              <a:gd name="connsiteX0" fmla="*/ 1762125 w 2319337"/>
              <a:gd name="connsiteY0" fmla="*/ 280988 h 604838"/>
              <a:gd name="connsiteX1" fmla="*/ 1485900 w 2319337"/>
              <a:gd name="connsiteY1" fmla="*/ 321469 h 604838"/>
              <a:gd name="connsiteX2" fmla="*/ 1269206 w 2319337"/>
              <a:gd name="connsiteY2" fmla="*/ 359569 h 604838"/>
              <a:gd name="connsiteX3" fmla="*/ 1071562 w 2319337"/>
              <a:gd name="connsiteY3" fmla="*/ 400050 h 604838"/>
              <a:gd name="connsiteX4" fmla="*/ 888206 w 2319337"/>
              <a:gd name="connsiteY4" fmla="*/ 442913 h 604838"/>
              <a:gd name="connsiteX5" fmla="*/ 721519 w 2319337"/>
              <a:gd name="connsiteY5" fmla="*/ 488156 h 604838"/>
              <a:gd name="connsiteX6" fmla="*/ 611981 w 2319337"/>
              <a:gd name="connsiteY6" fmla="*/ 519113 h 604838"/>
              <a:gd name="connsiteX7" fmla="*/ 557212 w 2319337"/>
              <a:gd name="connsiteY7" fmla="*/ 538163 h 604838"/>
              <a:gd name="connsiteX8" fmla="*/ 488156 w 2319337"/>
              <a:gd name="connsiteY8" fmla="*/ 566738 h 604838"/>
              <a:gd name="connsiteX9" fmla="*/ 452437 w 2319337"/>
              <a:gd name="connsiteY9" fmla="*/ 583406 h 604838"/>
              <a:gd name="connsiteX10" fmla="*/ 428625 w 2319337"/>
              <a:gd name="connsiteY10" fmla="*/ 595313 h 604838"/>
              <a:gd name="connsiteX11" fmla="*/ 414337 w 2319337"/>
              <a:gd name="connsiteY11" fmla="*/ 602456 h 604838"/>
              <a:gd name="connsiteX12" fmla="*/ 404812 w 2319337"/>
              <a:gd name="connsiteY12" fmla="*/ 604838 h 604838"/>
              <a:gd name="connsiteX13" fmla="*/ 381000 w 2319337"/>
              <a:gd name="connsiteY13" fmla="*/ 602456 h 604838"/>
              <a:gd name="connsiteX14" fmla="*/ 333375 w 2319337"/>
              <a:gd name="connsiteY14" fmla="*/ 585788 h 604838"/>
              <a:gd name="connsiteX15" fmla="*/ 295275 w 2319337"/>
              <a:gd name="connsiteY15" fmla="*/ 566738 h 604838"/>
              <a:gd name="connsiteX16" fmla="*/ 254794 w 2319337"/>
              <a:gd name="connsiteY16" fmla="*/ 542925 h 604838"/>
              <a:gd name="connsiteX17" fmla="*/ 192881 w 2319337"/>
              <a:gd name="connsiteY17" fmla="*/ 500063 h 604838"/>
              <a:gd name="connsiteX18" fmla="*/ 138112 w 2319337"/>
              <a:gd name="connsiteY18" fmla="*/ 454819 h 604838"/>
              <a:gd name="connsiteX19" fmla="*/ 97631 w 2319337"/>
              <a:gd name="connsiteY19" fmla="*/ 419100 h 604838"/>
              <a:gd name="connsiteX20" fmla="*/ 59531 w 2319337"/>
              <a:gd name="connsiteY20" fmla="*/ 385763 h 604838"/>
              <a:gd name="connsiteX21" fmla="*/ 35719 w 2319337"/>
              <a:gd name="connsiteY21" fmla="*/ 361950 h 604838"/>
              <a:gd name="connsiteX22" fmla="*/ 19050 w 2319337"/>
              <a:gd name="connsiteY22" fmla="*/ 345281 h 604838"/>
              <a:gd name="connsiteX23" fmla="*/ 9525 w 2319337"/>
              <a:gd name="connsiteY23" fmla="*/ 330994 h 604838"/>
              <a:gd name="connsiteX24" fmla="*/ 2381 w 2319337"/>
              <a:gd name="connsiteY24" fmla="*/ 316706 h 604838"/>
              <a:gd name="connsiteX25" fmla="*/ 0 w 2319337"/>
              <a:gd name="connsiteY25" fmla="*/ 297656 h 604838"/>
              <a:gd name="connsiteX26" fmla="*/ 2381 w 2319337"/>
              <a:gd name="connsiteY26" fmla="*/ 285750 h 604838"/>
              <a:gd name="connsiteX27" fmla="*/ 9525 w 2319337"/>
              <a:gd name="connsiteY27" fmla="*/ 280988 h 604838"/>
              <a:gd name="connsiteX28" fmla="*/ 23812 w 2319337"/>
              <a:gd name="connsiteY28" fmla="*/ 278606 h 604838"/>
              <a:gd name="connsiteX29" fmla="*/ 50006 w 2319337"/>
              <a:gd name="connsiteY29" fmla="*/ 288131 h 604838"/>
              <a:gd name="connsiteX30" fmla="*/ 114300 w 2319337"/>
              <a:gd name="connsiteY30" fmla="*/ 323850 h 604838"/>
              <a:gd name="connsiteX31" fmla="*/ 166687 w 2319337"/>
              <a:gd name="connsiteY31" fmla="*/ 345281 h 604838"/>
              <a:gd name="connsiteX32" fmla="*/ 223837 w 2319337"/>
              <a:gd name="connsiteY32" fmla="*/ 364331 h 604838"/>
              <a:gd name="connsiteX33" fmla="*/ 288131 w 2319337"/>
              <a:gd name="connsiteY33" fmla="*/ 376238 h 604838"/>
              <a:gd name="connsiteX34" fmla="*/ 333375 w 2319337"/>
              <a:gd name="connsiteY34" fmla="*/ 381000 h 604838"/>
              <a:gd name="connsiteX35" fmla="*/ 397669 w 2319337"/>
              <a:gd name="connsiteY35" fmla="*/ 383381 h 604838"/>
              <a:gd name="connsiteX36" fmla="*/ 485775 w 2319337"/>
              <a:gd name="connsiteY36" fmla="*/ 373856 h 604838"/>
              <a:gd name="connsiteX37" fmla="*/ 650081 w 2319337"/>
              <a:gd name="connsiteY37" fmla="*/ 335756 h 604838"/>
              <a:gd name="connsiteX38" fmla="*/ 928687 w 2319337"/>
              <a:gd name="connsiteY38" fmla="*/ 273844 h 604838"/>
              <a:gd name="connsiteX39" fmla="*/ 1223962 w 2319337"/>
              <a:gd name="connsiteY39" fmla="*/ 209550 h 604838"/>
              <a:gd name="connsiteX40" fmla="*/ 1462087 w 2319337"/>
              <a:gd name="connsiteY40" fmla="*/ 166688 h 604838"/>
              <a:gd name="connsiteX41" fmla="*/ 1700212 w 2319337"/>
              <a:gd name="connsiteY41" fmla="*/ 119063 h 604838"/>
              <a:gd name="connsiteX42" fmla="*/ 1838325 w 2319337"/>
              <a:gd name="connsiteY42" fmla="*/ 92869 h 604838"/>
              <a:gd name="connsiteX43" fmla="*/ 1874044 w 2319337"/>
              <a:gd name="connsiteY43" fmla="*/ 69056 h 604838"/>
              <a:gd name="connsiteX44" fmla="*/ 1919287 w 2319337"/>
              <a:gd name="connsiteY44" fmla="*/ 35719 h 604838"/>
              <a:gd name="connsiteX45" fmla="*/ 1950244 w 2319337"/>
              <a:gd name="connsiteY45" fmla="*/ 4763 h 604838"/>
              <a:gd name="connsiteX46" fmla="*/ 1957387 w 2319337"/>
              <a:gd name="connsiteY46" fmla="*/ 0 h 604838"/>
              <a:gd name="connsiteX47" fmla="*/ 2005012 w 2319337"/>
              <a:gd name="connsiteY47" fmla="*/ 2381 h 604838"/>
              <a:gd name="connsiteX48" fmla="*/ 2109787 w 2319337"/>
              <a:gd name="connsiteY48" fmla="*/ 19050 h 604838"/>
              <a:gd name="connsiteX49" fmla="*/ 2169319 w 2319337"/>
              <a:gd name="connsiteY49" fmla="*/ 30956 h 604838"/>
              <a:gd name="connsiteX50" fmla="*/ 2209800 w 2319337"/>
              <a:gd name="connsiteY50" fmla="*/ 42863 h 604838"/>
              <a:gd name="connsiteX51" fmla="*/ 2231231 w 2319337"/>
              <a:gd name="connsiteY51" fmla="*/ 52388 h 604838"/>
              <a:gd name="connsiteX52" fmla="*/ 2259806 w 2319337"/>
              <a:gd name="connsiteY52" fmla="*/ 69056 h 604838"/>
              <a:gd name="connsiteX53" fmla="*/ 2293144 w 2319337"/>
              <a:gd name="connsiteY53" fmla="*/ 95250 h 604838"/>
              <a:gd name="connsiteX54" fmla="*/ 2312194 w 2319337"/>
              <a:gd name="connsiteY54" fmla="*/ 119063 h 604838"/>
              <a:gd name="connsiteX55" fmla="*/ 2316956 w 2319337"/>
              <a:gd name="connsiteY55" fmla="*/ 135731 h 604838"/>
              <a:gd name="connsiteX56" fmla="*/ 2319337 w 2319337"/>
              <a:gd name="connsiteY56" fmla="*/ 159544 h 604838"/>
              <a:gd name="connsiteX57" fmla="*/ 2309812 w 2319337"/>
              <a:gd name="connsiteY57" fmla="*/ 178594 h 604838"/>
              <a:gd name="connsiteX58" fmla="*/ 2288381 w 2319337"/>
              <a:gd name="connsiteY58" fmla="*/ 202406 h 604838"/>
              <a:gd name="connsiteX59" fmla="*/ 2259806 w 2319337"/>
              <a:gd name="connsiteY59" fmla="*/ 223838 h 604838"/>
              <a:gd name="connsiteX60" fmla="*/ 2200275 w 2319337"/>
              <a:gd name="connsiteY60" fmla="*/ 230981 h 604838"/>
              <a:gd name="connsiteX61" fmla="*/ 2024062 w 2319337"/>
              <a:gd name="connsiteY61" fmla="*/ 250031 h 604838"/>
              <a:gd name="connsiteX62" fmla="*/ 1843087 w 2319337"/>
              <a:gd name="connsiteY62" fmla="*/ 269081 h 604838"/>
              <a:gd name="connsiteX63" fmla="*/ 1762125 w 2319337"/>
              <a:gd name="connsiteY63" fmla="*/ 280988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19337" h="604838">
                <a:moveTo>
                  <a:pt x="1762125" y="280988"/>
                </a:moveTo>
                <a:lnTo>
                  <a:pt x="1485900" y="321469"/>
                </a:lnTo>
                <a:lnTo>
                  <a:pt x="1269206" y="359569"/>
                </a:lnTo>
                <a:lnTo>
                  <a:pt x="1071562" y="400050"/>
                </a:lnTo>
                <a:lnTo>
                  <a:pt x="888206" y="442913"/>
                </a:lnTo>
                <a:lnTo>
                  <a:pt x="721519" y="488156"/>
                </a:lnTo>
                <a:lnTo>
                  <a:pt x="611981" y="519113"/>
                </a:lnTo>
                <a:lnTo>
                  <a:pt x="557212" y="538163"/>
                </a:lnTo>
                <a:lnTo>
                  <a:pt x="488156" y="566738"/>
                </a:lnTo>
                <a:lnTo>
                  <a:pt x="452437" y="583406"/>
                </a:lnTo>
                <a:lnTo>
                  <a:pt x="428625" y="595313"/>
                </a:lnTo>
                <a:lnTo>
                  <a:pt x="414337" y="602456"/>
                </a:lnTo>
                <a:lnTo>
                  <a:pt x="404812" y="604838"/>
                </a:lnTo>
                <a:lnTo>
                  <a:pt x="381000" y="602456"/>
                </a:lnTo>
                <a:lnTo>
                  <a:pt x="333375" y="585788"/>
                </a:lnTo>
                <a:lnTo>
                  <a:pt x="295275" y="566738"/>
                </a:lnTo>
                <a:lnTo>
                  <a:pt x="254794" y="542925"/>
                </a:lnTo>
                <a:lnTo>
                  <a:pt x="192881" y="500063"/>
                </a:lnTo>
                <a:lnTo>
                  <a:pt x="138112" y="454819"/>
                </a:lnTo>
                <a:lnTo>
                  <a:pt x="97631" y="419100"/>
                </a:lnTo>
                <a:lnTo>
                  <a:pt x="59531" y="385763"/>
                </a:lnTo>
                <a:lnTo>
                  <a:pt x="35719" y="361950"/>
                </a:lnTo>
                <a:lnTo>
                  <a:pt x="19050" y="345281"/>
                </a:lnTo>
                <a:lnTo>
                  <a:pt x="9525" y="330994"/>
                </a:lnTo>
                <a:lnTo>
                  <a:pt x="2381" y="316706"/>
                </a:lnTo>
                <a:lnTo>
                  <a:pt x="0" y="297656"/>
                </a:lnTo>
                <a:lnTo>
                  <a:pt x="2381" y="285750"/>
                </a:lnTo>
                <a:lnTo>
                  <a:pt x="9525" y="280988"/>
                </a:lnTo>
                <a:lnTo>
                  <a:pt x="23812" y="278606"/>
                </a:lnTo>
                <a:lnTo>
                  <a:pt x="50006" y="288131"/>
                </a:lnTo>
                <a:lnTo>
                  <a:pt x="114300" y="323850"/>
                </a:lnTo>
                <a:lnTo>
                  <a:pt x="166687" y="345281"/>
                </a:lnTo>
                <a:lnTo>
                  <a:pt x="223837" y="364331"/>
                </a:lnTo>
                <a:lnTo>
                  <a:pt x="288131" y="376238"/>
                </a:lnTo>
                <a:lnTo>
                  <a:pt x="333375" y="381000"/>
                </a:lnTo>
                <a:lnTo>
                  <a:pt x="397669" y="383381"/>
                </a:lnTo>
                <a:lnTo>
                  <a:pt x="485775" y="373856"/>
                </a:lnTo>
                <a:lnTo>
                  <a:pt x="650081" y="335756"/>
                </a:lnTo>
                <a:lnTo>
                  <a:pt x="928687" y="273844"/>
                </a:lnTo>
                <a:lnTo>
                  <a:pt x="1223962" y="209550"/>
                </a:lnTo>
                <a:lnTo>
                  <a:pt x="1462087" y="166688"/>
                </a:lnTo>
                <a:lnTo>
                  <a:pt x="1700212" y="119063"/>
                </a:lnTo>
                <a:lnTo>
                  <a:pt x="1838325" y="92869"/>
                </a:lnTo>
                <a:lnTo>
                  <a:pt x="1874044" y="69056"/>
                </a:lnTo>
                <a:lnTo>
                  <a:pt x="1919287" y="35719"/>
                </a:lnTo>
                <a:lnTo>
                  <a:pt x="1950244" y="4763"/>
                </a:lnTo>
                <a:lnTo>
                  <a:pt x="1957387" y="0"/>
                </a:lnTo>
                <a:lnTo>
                  <a:pt x="2005012" y="2381"/>
                </a:lnTo>
                <a:lnTo>
                  <a:pt x="2109787" y="19050"/>
                </a:lnTo>
                <a:lnTo>
                  <a:pt x="2169319" y="30956"/>
                </a:lnTo>
                <a:lnTo>
                  <a:pt x="2209800" y="42863"/>
                </a:lnTo>
                <a:lnTo>
                  <a:pt x="2231231" y="52388"/>
                </a:lnTo>
                <a:lnTo>
                  <a:pt x="2259806" y="69056"/>
                </a:lnTo>
                <a:lnTo>
                  <a:pt x="2293144" y="95250"/>
                </a:lnTo>
                <a:lnTo>
                  <a:pt x="2312194" y="119063"/>
                </a:lnTo>
                <a:lnTo>
                  <a:pt x="2316956" y="135731"/>
                </a:lnTo>
                <a:lnTo>
                  <a:pt x="2319337" y="159544"/>
                </a:lnTo>
                <a:lnTo>
                  <a:pt x="2309812" y="178594"/>
                </a:lnTo>
                <a:lnTo>
                  <a:pt x="2288381" y="202406"/>
                </a:lnTo>
                <a:lnTo>
                  <a:pt x="2259806" y="223838"/>
                </a:lnTo>
                <a:lnTo>
                  <a:pt x="2200275" y="230981"/>
                </a:lnTo>
                <a:lnTo>
                  <a:pt x="2024062" y="250031"/>
                </a:lnTo>
                <a:lnTo>
                  <a:pt x="1843087" y="269081"/>
                </a:lnTo>
                <a:lnTo>
                  <a:pt x="1762125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B85957F2-9077-4883-9625-4B602A86145A}"/>
              </a:ext>
            </a:extLst>
          </p:cNvPr>
          <p:cNvSpPr/>
          <p:nvPr/>
        </p:nvSpPr>
        <p:spPr>
          <a:xfrm>
            <a:off x="3281363" y="2181225"/>
            <a:ext cx="1493837" cy="674688"/>
          </a:xfrm>
          <a:custGeom>
            <a:avLst/>
            <a:gdLst>
              <a:gd name="connsiteX0" fmla="*/ 866775 w 1493043"/>
              <a:gd name="connsiteY0" fmla="*/ 228600 h 673894"/>
              <a:gd name="connsiteX1" fmla="*/ 735806 w 1493043"/>
              <a:gd name="connsiteY1" fmla="*/ 252413 h 673894"/>
              <a:gd name="connsiteX2" fmla="*/ 600075 w 1493043"/>
              <a:gd name="connsiteY2" fmla="*/ 280988 h 673894"/>
              <a:gd name="connsiteX3" fmla="*/ 490537 w 1493043"/>
              <a:gd name="connsiteY3" fmla="*/ 307181 h 673894"/>
              <a:gd name="connsiteX4" fmla="*/ 350043 w 1493043"/>
              <a:gd name="connsiteY4" fmla="*/ 342900 h 673894"/>
              <a:gd name="connsiteX5" fmla="*/ 90487 w 1493043"/>
              <a:gd name="connsiteY5" fmla="*/ 416719 h 673894"/>
              <a:gd name="connsiteX6" fmla="*/ 0 w 1493043"/>
              <a:gd name="connsiteY6" fmla="*/ 302419 h 673894"/>
              <a:gd name="connsiteX7" fmla="*/ 121443 w 1493043"/>
              <a:gd name="connsiteY7" fmla="*/ 269081 h 673894"/>
              <a:gd name="connsiteX8" fmla="*/ 311943 w 1493043"/>
              <a:gd name="connsiteY8" fmla="*/ 216694 h 673894"/>
              <a:gd name="connsiteX9" fmla="*/ 511968 w 1493043"/>
              <a:gd name="connsiteY9" fmla="*/ 164306 h 673894"/>
              <a:gd name="connsiteX10" fmla="*/ 671512 w 1493043"/>
              <a:gd name="connsiteY10" fmla="*/ 126206 h 673894"/>
              <a:gd name="connsiteX11" fmla="*/ 831056 w 1493043"/>
              <a:gd name="connsiteY11" fmla="*/ 92869 h 673894"/>
              <a:gd name="connsiteX12" fmla="*/ 995362 w 1493043"/>
              <a:gd name="connsiteY12" fmla="*/ 64294 h 673894"/>
              <a:gd name="connsiteX13" fmla="*/ 1042987 w 1493043"/>
              <a:gd name="connsiteY13" fmla="*/ 52388 h 673894"/>
              <a:gd name="connsiteX14" fmla="*/ 1090612 w 1493043"/>
              <a:gd name="connsiteY14" fmla="*/ 35719 h 673894"/>
              <a:gd name="connsiteX15" fmla="*/ 1154906 w 1493043"/>
              <a:gd name="connsiteY15" fmla="*/ 7144 h 673894"/>
              <a:gd name="connsiteX16" fmla="*/ 1171575 w 1493043"/>
              <a:gd name="connsiteY16" fmla="*/ 0 h 673894"/>
              <a:gd name="connsiteX17" fmla="*/ 1183481 w 1493043"/>
              <a:gd name="connsiteY17" fmla="*/ 0 h 673894"/>
              <a:gd name="connsiteX18" fmla="*/ 1235868 w 1493043"/>
              <a:gd name="connsiteY18" fmla="*/ 19050 h 673894"/>
              <a:gd name="connsiteX19" fmla="*/ 1314450 w 1493043"/>
              <a:gd name="connsiteY19" fmla="*/ 54769 h 673894"/>
              <a:gd name="connsiteX20" fmla="*/ 1373981 w 1493043"/>
              <a:gd name="connsiteY20" fmla="*/ 80963 h 673894"/>
              <a:gd name="connsiteX21" fmla="*/ 1416843 w 1493043"/>
              <a:gd name="connsiteY21" fmla="*/ 104775 h 673894"/>
              <a:gd name="connsiteX22" fmla="*/ 1447800 w 1493043"/>
              <a:gd name="connsiteY22" fmla="*/ 123825 h 673894"/>
              <a:gd name="connsiteX23" fmla="*/ 1476375 w 1493043"/>
              <a:gd name="connsiteY23" fmla="*/ 145256 h 673894"/>
              <a:gd name="connsiteX24" fmla="*/ 1488281 w 1493043"/>
              <a:gd name="connsiteY24" fmla="*/ 164306 h 673894"/>
              <a:gd name="connsiteX25" fmla="*/ 1493043 w 1493043"/>
              <a:gd name="connsiteY25" fmla="*/ 190500 h 673894"/>
              <a:gd name="connsiteX26" fmla="*/ 1490662 w 1493043"/>
              <a:gd name="connsiteY26" fmla="*/ 204788 h 673894"/>
              <a:gd name="connsiteX27" fmla="*/ 1471612 w 1493043"/>
              <a:gd name="connsiteY27" fmla="*/ 226219 h 673894"/>
              <a:gd name="connsiteX28" fmla="*/ 1447800 w 1493043"/>
              <a:gd name="connsiteY28" fmla="*/ 242888 h 673894"/>
              <a:gd name="connsiteX29" fmla="*/ 1400175 w 1493043"/>
              <a:gd name="connsiteY29" fmla="*/ 264319 h 673894"/>
              <a:gd name="connsiteX30" fmla="*/ 1371600 w 1493043"/>
              <a:gd name="connsiteY30" fmla="*/ 309563 h 673894"/>
              <a:gd name="connsiteX31" fmla="*/ 1295400 w 1493043"/>
              <a:gd name="connsiteY31" fmla="*/ 440531 h 673894"/>
              <a:gd name="connsiteX32" fmla="*/ 1207293 w 1493043"/>
              <a:gd name="connsiteY32" fmla="*/ 583406 h 673894"/>
              <a:gd name="connsiteX33" fmla="*/ 1178718 w 1493043"/>
              <a:gd name="connsiteY33" fmla="*/ 621506 h 673894"/>
              <a:gd name="connsiteX34" fmla="*/ 1147762 w 1493043"/>
              <a:gd name="connsiteY34" fmla="*/ 647700 h 673894"/>
              <a:gd name="connsiteX35" fmla="*/ 1121568 w 1493043"/>
              <a:gd name="connsiteY35" fmla="*/ 664369 h 673894"/>
              <a:gd name="connsiteX36" fmla="*/ 1097756 w 1493043"/>
              <a:gd name="connsiteY36" fmla="*/ 673894 h 673894"/>
              <a:gd name="connsiteX37" fmla="*/ 1078706 w 1493043"/>
              <a:gd name="connsiteY37" fmla="*/ 673894 h 673894"/>
              <a:gd name="connsiteX38" fmla="*/ 1059656 w 1493043"/>
              <a:gd name="connsiteY38" fmla="*/ 669131 h 673894"/>
              <a:gd name="connsiteX39" fmla="*/ 1033462 w 1493043"/>
              <a:gd name="connsiteY39" fmla="*/ 647700 h 673894"/>
              <a:gd name="connsiteX40" fmla="*/ 1019175 w 1493043"/>
              <a:gd name="connsiteY40" fmla="*/ 626269 h 673894"/>
              <a:gd name="connsiteX41" fmla="*/ 1038225 w 1493043"/>
              <a:gd name="connsiteY41" fmla="*/ 492919 h 673894"/>
              <a:gd name="connsiteX42" fmla="*/ 1059656 w 1493043"/>
              <a:gd name="connsiteY42" fmla="*/ 447675 h 673894"/>
              <a:gd name="connsiteX43" fmla="*/ 1073943 w 1493043"/>
              <a:gd name="connsiteY43" fmla="*/ 409575 h 673894"/>
              <a:gd name="connsiteX44" fmla="*/ 1090612 w 1493043"/>
              <a:gd name="connsiteY44" fmla="*/ 361950 h 673894"/>
              <a:gd name="connsiteX45" fmla="*/ 1100137 w 1493043"/>
              <a:gd name="connsiteY45" fmla="*/ 319088 h 673894"/>
              <a:gd name="connsiteX46" fmla="*/ 1107281 w 1493043"/>
              <a:gd name="connsiteY46" fmla="*/ 285750 h 673894"/>
              <a:gd name="connsiteX47" fmla="*/ 1109662 w 1493043"/>
              <a:gd name="connsiteY47" fmla="*/ 259556 h 673894"/>
              <a:gd name="connsiteX48" fmla="*/ 1107281 w 1493043"/>
              <a:gd name="connsiteY48" fmla="*/ 238125 h 673894"/>
              <a:gd name="connsiteX49" fmla="*/ 1100137 w 1493043"/>
              <a:gd name="connsiteY49" fmla="*/ 219075 h 673894"/>
              <a:gd name="connsiteX50" fmla="*/ 1090612 w 1493043"/>
              <a:gd name="connsiteY50" fmla="*/ 209550 h 673894"/>
              <a:gd name="connsiteX51" fmla="*/ 1069181 w 1493043"/>
              <a:gd name="connsiteY51" fmla="*/ 202406 h 673894"/>
              <a:gd name="connsiteX52" fmla="*/ 1042987 w 1493043"/>
              <a:gd name="connsiteY52" fmla="*/ 202406 h 673894"/>
              <a:gd name="connsiteX53" fmla="*/ 969168 w 1493043"/>
              <a:gd name="connsiteY53" fmla="*/ 214313 h 673894"/>
              <a:gd name="connsiteX54" fmla="*/ 866775 w 1493043"/>
              <a:gd name="connsiteY54" fmla="*/ 228600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93043" h="673894">
                <a:moveTo>
                  <a:pt x="866775" y="228600"/>
                </a:moveTo>
                <a:lnTo>
                  <a:pt x="735806" y="252413"/>
                </a:lnTo>
                <a:lnTo>
                  <a:pt x="600075" y="280988"/>
                </a:lnTo>
                <a:lnTo>
                  <a:pt x="490537" y="307181"/>
                </a:lnTo>
                <a:lnTo>
                  <a:pt x="350043" y="342900"/>
                </a:lnTo>
                <a:lnTo>
                  <a:pt x="90487" y="416719"/>
                </a:lnTo>
                <a:lnTo>
                  <a:pt x="0" y="302419"/>
                </a:lnTo>
                <a:lnTo>
                  <a:pt x="121443" y="269081"/>
                </a:lnTo>
                <a:lnTo>
                  <a:pt x="311943" y="216694"/>
                </a:lnTo>
                <a:lnTo>
                  <a:pt x="511968" y="164306"/>
                </a:lnTo>
                <a:lnTo>
                  <a:pt x="671512" y="126206"/>
                </a:lnTo>
                <a:lnTo>
                  <a:pt x="831056" y="92869"/>
                </a:lnTo>
                <a:lnTo>
                  <a:pt x="995362" y="64294"/>
                </a:lnTo>
                <a:lnTo>
                  <a:pt x="1042987" y="52388"/>
                </a:lnTo>
                <a:lnTo>
                  <a:pt x="1090612" y="35719"/>
                </a:lnTo>
                <a:lnTo>
                  <a:pt x="1154906" y="7144"/>
                </a:lnTo>
                <a:lnTo>
                  <a:pt x="1171575" y="0"/>
                </a:lnTo>
                <a:lnTo>
                  <a:pt x="1183481" y="0"/>
                </a:lnTo>
                <a:lnTo>
                  <a:pt x="1235868" y="19050"/>
                </a:lnTo>
                <a:lnTo>
                  <a:pt x="1314450" y="54769"/>
                </a:lnTo>
                <a:lnTo>
                  <a:pt x="1373981" y="80963"/>
                </a:lnTo>
                <a:lnTo>
                  <a:pt x="1416843" y="104775"/>
                </a:lnTo>
                <a:lnTo>
                  <a:pt x="1447800" y="123825"/>
                </a:lnTo>
                <a:lnTo>
                  <a:pt x="1476375" y="145256"/>
                </a:lnTo>
                <a:lnTo>
                  <a:pt x="1488281" y="164306"/>
                </a:lnTo>
                <a:lnTo>
                  <a:pt x="1493043" y="190500"/>
                </a:lnTo>
                <a:lnTo>
                  <a:pt x="1490662" y="204788"/>
                </a:lnTo>
                <a:lnTo>
                  <a:pt x="1471612" y="226219"/>
                </a:lnTo>
                <a:lnTo>
                  <a:pt x="1447800" y="242888"/>
                </a:lnTo>
                <a:lnTo>
                  <a:pt x="1400175" y="264319"/>
                </a:lnTo>
                <a:lnTo>
                  <a:pt x="1371600" y="309563"/>
                </a:lnTo>
                <a:lnTo>
                  <a:pt x="1295400" y="440531"/>
                </a:lnTo>
                <a:lnTo>
                  <a:pt x="1207293" y="583406"/>
                </a:lnTo>
                <a:lnTo>
                  <a:pt x="1178718" y="621506"/>
                </a:lnTo>
                <a:lnTo>
                  <a:pt x="1147762" y="647700"/>
                </a:lnTo>
                <a:lnTo>
                  <a:pt x="1121568" y="664369"/>
                </a:lnTo>
                <a:lnTo>
                  <a:pt x="1097756" y="673894"/>
                </a:lnTo>
                <a:lnTo>
                  <a:pt x="1078706" y="673894"/>
                </a:lnTo>
                <a:lnTo>
                  <a:pt x="1059656" y="669131"/>
                </a:lnTo>
                <a:lnTo>
                  <a:pt x="1033462" y="647700"/>
                </a:lnTo>
                <a:lnTo>
                  <a:pt x="1019175" y="626269"/>
                </a:lnTo>
                <a:lnTo>
                  <a:pt x="1038225" y="492919"/>
                </a:lnTo>
                <a:lnTo>
                  <a:pt x="1059656" y="447675"/>
                </a:lnTo>
                <a:lnTo>
                  <a:pt x="1073943" y="409575"/>
                </a:lnTo>
                <a:lnTo>
                  <a:pt x="1090612" y="361950"/>
                </a:lnTo>
                <a:lnTo>
                  <a:pt x="1100137" y="319088"/>
                </a:lnTo>
                <a:lnTo>
                  <a:pt x="1107281" y="285750"/>
                </a:lnTo>
                <a:lnTo>
                  <a:pt x="1109662" y="259556"/>
                </a:lnTo>
                <a:lnTo>
                  <a:pt x="1107281" y="238125"/>
                </a:lnTo>
                <a:lnTo>
                  <a:pt x="1100137" y="219075"/>
                </a:lnTo>
                <a:lnTo>
                  <a:pt x="1090612" y="209550"/>
                </a:lnTo>
                <a:lnTo>
                  <a:pt x="1069181" y="202406"/>
                </a:lnTo>
                <a:lnTo>
                  <a:pt x="1042987" y="202406"/>
                </a:lnTo>
                <a:lnTo>
                  <a:pt x="969168" y="214313"/>
                </a:lnTo>
                <a:lnTo>
                  <a:pt x="866775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6801E51F-AEE8-41C8-8F06-BAE5100301A9}"/>
              </a:ext>
            </a:extLst>
          </p:cNvPr>
          <p:cNvSpPr/>
          <p:nvPr/>
        </p:nvSpPr>
        <p:spPr>
          <a:xfrm>
            <a:off x="3470275" y="2662238"/>
            <a:ext cx="915988" cy="406400"/>
          </a:xfrm>
          <a:custGeom>
            <a:avLst/>
            <a:gdLst>
              <a:gd name="connsiteX0" fmla="*/ 690563 w 916782"/>
              <a:gd name="connsiteY0" fmla="*/ 42862 h 407193"/>
              <a:gd name="connsiteX1" fmla="*/ 433388 w 916782"/>
              <a:gd name="connsiteY1" fmla="*/ 100012 h 407193"/>
              <a:gd name="connsiteX2" fmla="*/ 185738 w 916782"/>
              <a:gd name="connsiteY2" fmla="*/ 159543 h 407193"/>
              <a:gd name="connsiteX3" fmla="*/ 0 w 916782"/>
              <a:gd name="connsiteY3" fmla="*/ 204787 h 407193"/>
              <a:gd name="connsiteX4" fmla="*/ 28575 w 916782"/>
              <a:gd name="connsiteY4" fmla="*/ 407193 h 407193"/>
              <a:gd name="connsiteX5" fmla="*/ 47625 w 916782"/>
              <a:gd name="connsiteY5" fmla="*/ 400050 h 407193"/>
              <a:gd name="connsiteX6" fmla="*/ 64294 w 916782"/>
              <a:gd name="connsiteY6" fmla="*/ 378618 h 407193"/>
              <a:gd name="connsiteX7" fmla="*/ 76200 w 916782"/>
              <a:gd name="connsiteY7" fmla="*/ 359568 h 407193"/>
              <a:gd name="connsiteX8" fmla="*/ 92869 w 916782"/>
              <a:gd name="connsiteY8" fmla="*/ 347662 h 407193"/>
              <a:gd name="connsiteX9" fmla="*/ 128588 w 916782"/>
              <a:gd name="connsiteY9" fmla="*/ 328612 h 407193"/>
              <a:gd name="connsiteX10" fmla="*/ 195263 w 916782"/>
              <a:gd name="connsiteY10" fmla="*/ 302418 h 407193"/>
              <a:gd name="connsiteX11" fmla="*/ 269082 w 916782"/>
              <a:gd name="connsiteY11" fmla="*/ 280987 h 407193"/>
              <a:gd name="connsiteX12" fmla="*/ 352425 w 916782"/>
              <a:gd name="connsiteY12" fmla="*/ 259556 h 407193"/>
              <a:gd name="connsiteX13" fmla="*/ 457200 w 916782"/>
              <a:gd name="connsiteY13" fmla="*/ 238125 h 407193"/>
              <a:gd name="connsiteX14" fmla="*/ 511969 w 916782"/>
              <a:gd name="connsiteY14" fmla="*/ 226218 h 407193"/>
              <a:gd name="connsiteX15" fmla="*/ 583407 w 916782"/>
              <a:gd name="connsiteY15" fmla="*/ 204787 h 407193"/>
              <a:gd name="connsiteX16" fmla="*/ 719138 w 916782"/>
              <a:gd name="connsiteY16" fmla="*/ 169068 h 407193"/>
              <a:gd name="connsiteX17" fmla="*/ 916782 w 916782"/>
              <a:gd name="connsiteY17" fmla="*/ 123825 h 407193"/>
              <a:gd name="connsiteX18" fmla="*/ 912019 w 916782"/>
              <a:gd name="connsiteY18" fmla="*/ 0 h 407193"/>
              <a:gd name="connsiteX19" fmla="*/ 690563 w 916782"/>
              <a:gd name="connsiteY19" fmla="*/ 42862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16782" h="407193">
                <a:moveTo>
                  <a:pt x="690563" y="42862"/>
                </a:moveTo>
                <a:lnTo>
                  <a:pt x="433388" y="100012"/>
                </a:lnTo>
                <a:lnTo>
                  <a:pt x="185738" y="159543"/>
                </a:lnTo>
                <a:lnTo>
                  <a:pt x="0" y="204787"/>
                </a:lnTo>
                <a:lnTo>
                  <a:pt x="28575" y="407193"/>
                </a:lnTo>
                <a:lnTo>
                  <a:pt x="47625" y="400050"/>
                </a:lnTo>
                <a:lnTo>
                  <a:pt x="64294" y="378618"/>
                </a:lnTo>
                <a:lnTo>
                  <a:pt x="76200" y="359568"/>
                </a:lnTo>
                <a:lnTo>
                  <a:pt x="92869" y="347662"/>
                </a:lnTo>
                <a:lnTo>
                  <a:pt x="128588" y="328612"/>
                </a:lnTo>
                <a:lnTo>
                  <a:pt x="195263" y="302418"/>
                </a:lnTo>
                <a:lnTo>
                  <a:pt x="269082" y="280987"/>
                </a:lnTo>
                <a:lnTo>
                  <a:pt x="352425" y="259556"/>
                </a:lnTo>
                <a:lnTo>
                  <a:pt x="457200" y="238125"/>
                </a:lnTo>
                <a:lnTo>
                  <a:pt x="511969" y="226218"/>
                </a:lnTo>
                <a:lnTo>
                  <a:pt x="583407" y="204787"/>
                </a:lnTo>
                <a:lnTo>
                  <a:pt x="719138" y="169068"/>
                </a:lnTo>
                <a:lnTo>
                  <a:pt x="916782" y="123825"/>
                </a:lnTo>
                <a:lnTo>
                  <a:pt x="912019" y="0"/>
                </a:lnTo>
                <a:lnTo>
                  <a:pt x="690563" y="428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6FFA3A19-3A30-44FA-9740-8947C99963F7}"/>
              </a:ext>
            </a:extLst>
          </p:cNvPr>
          <p:cNvSpPr/>
          <p:nvPr/>
        </p:nvSpPr>
        <p:spPr>
          <a:xfrm>
            <a:off x="3894138" y="3071813"/>
            <a:ext cx="773112" cy="654050"/>
          </a:xfrm>
          <a:custGeom>
            <a:avLst/>
            <a:gdLst>
              <a:gd name="connsiteX0" fmla="*/ 533400 w 773906"/>
              <a:gd name="connsiteY0" fmla="*/ 326231 h 654843"/>
              <a:gd name="connsiteX1" fmla="*/ 457200 w 773906"/>
              <a:gd name="connsiteY1" fmla="*/ 381000 h 654843"/>
              <a:gd name="connsiteX2" fmla="*/ 323850 w 773906"/>
              <a:gd name="connsiteY2" fmla="*/ 471487 h 654843"/>
              <a:gd name="connsiteX3" fmla="*/ 173831 w 773906"/>
              <a:gd name="connsiteY3" fmla="*/ 573881 h 654843"/>
              <a:gd name="connsiteX4" fmla="*/ 47625 w 773906"/>
              <a:gd name="connsiteY4" fmla="*/ 654843 h 654843"/>
              <a:gd name="connsiteX5" fmla="*/ 0 w 773906"/>
              <a:gd name="connsiteY5" fmla="*/ 607218 h 654843"/>
              <a:gd name="connsiteX6" fmla="*/ 66675 w 773906"/>
              <a:gd name="connsiteY6" fmla="*/ 542925 h 654843"/>
              <a:gd name="connsiteX7" fmla="*/ 183356 w 773906"/>
              <a:gd name="connsiteY7" fmla="*/ 435768 h 654843"/>
              <a:gd name="connsiteX8" fmla="*/ 288131 w 773906"/>
              <a:gd name="connsiteY8" fmla="*/ 328612 h 654843"/>
              <a:gd name="connsiteX9" fmla="*/ 359569 w 773906"/>
              <a:gd name="connsiteY9" fmla="*/ 245268 h 654843"/>
              <a:gd name="connsiteX10" fmla="*/ 364331 w 773906"/>
              <a:gd name="connsiteY10" fmla="*/ 235743 h 654843"/>
              <a:gd name="connsiteX11" fmla="*/ 361950 w 773906"/>
              <a:gd name="connsiteY11" fmla="*/ 216693 h 654843"/>
              <a:gd name="connsiteX12" fmla="*/ 352425 w 773906"/>
              <a:gd name="connsiteY12" fmla="*/ 190500 h 654843"/>
              <a:gd name="connsiteX13" fmla="*/ 378619 w 773906"/>
              <a:gd name="connsiteY13" fmla="*/ 73818 h 654843"/>
              <a:gd name="connsiteX14" fmla="*/ 404812 w 773906"/>
              <a:gd name="connsiteY14" fmla="*/ 38100 h 654843"/>
              <a:gd name="connsiteX15" fmla="*/ 421481 w 773906"/>
              <a:gd name="connsiteY15" fmla="*/ 23812 h 654843"/>
              <a:gd name="connsiteX16" fmla="*/ 452437 w 773906"/>
              <a:gd name="connsiteY16" fmla="*/ 7143 h 654843"/>
              <a:gd name="connsiteX17" fmla="*/ 476250 w 773906"/>
              <a:gd name="connsiteY17" fmla="*/ 2381 h 654843"/>
              <a:gd name="connsiteX18" fmla="*/ 495300 w 773906"/>
              <a:gd name="connsiteY18" fmla="*/ 0 h 654843"/>
              <a:gd name="connsiteX19" fmla="*/ 528637 w 773906"/>
              <a:gd name="connsiteY19" fmla="*/ 9525 h 654843"/>
              <a:gd name="connsiteX20" fmla="*/ 585787 w 773906"/>
              <a:gd name="connsiteY20" fmla="*/ 33337 h 654843"/>
              <a:gd name="connsiteX21" fmla="*/ 669131 w 773906"/>
              <a:gd name="connsiteY21" fmla="*/ 78581 h 654843"/>
              <a:gd name="connsiteX22" fmla="*/ 735806 w 773906"/>
              <a:gd name="connsiteY22" fmla="*/ 130968 h 654843"/>
              <a:gd name="connsiteX23" fmla="*/ 757237 w 773906"/>
              <a:gd name="connsiteY23" fmla="*/ 147637 h 654843"/>
              <a:gd name="connsiteX24" fmla="*/ 769144 w 773906"/>
              <a:gd name="connsiteY24" fmla="*/ 164306 h 654843"/>
              <a:gd name="connsiteX25" fmla="*/ 773906 w 773906"/>
              <a:gd name="connsiteY25" fmla="*/ 178593 h 654843"/>
              <a:gd name="connsiteX26" fmla="*/ 773906 w 773906"/>
              <a:gd name="connsiteY26" fmla="*/ 192881 h 654843"/>
              <a:gd name="connsiteX27" fmla="*/ 766762 w 773906"/>
              <a:gd name="connsiteY27" fmla="*/ 211931 h 654843"/>
              <a:gd name="connsiteX28" fmla="*/ 742950 w 773906"/>
              <a:gd name="connsiteY28" fmla="*/ 228600 h 654843"/>
              <a:gd name="connsiteX29" fmla="*/ 695325 w 773906"/>
              <a:gd name="connsiteY29" fmla="*/ 247650 h 654843"/>
              <a:gd name="connsiteX30" fmla="*/ 638175 w 773906"/>
              <a:gd name="connsiteY30" fmla="*/ 261937 h 654843"/>
              <a:gd name="connsiteX31" fmla="*/ 604837 w 773906"/>
              <a:gd name="connsiteY31" fmla="*/ 269081 h 654843"/>
              <a:gd name="connsiteX32" fmla="*/ 533400 w 773906"/>
              <a:gd name="connsiteY32" fmla="*/ 326231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73906" h="654843">
                <a:moveTo>
                  <a:pt x="533400" y="326231"/>
                </a:moveTo>
                <a:lnTo>
                  <a:pt x="457200" y="381000"/>
                </a:lnTo>
                <a:lnTo>
                  <a:pt x="323850" y="471487"/>
                </a:lnTo>
                <a:lnTo>
                  <a:pt x="173831" y="573881"/>
                </a:lnTo>
                <a:lnTo>
                  <a:pt x="47625" y="654843"/>
                </a:lnTo>
                <a:lnTo>
                  <a:pt x="0" y="607218"/>
                </a:lnTo>
                <a:lnTo>
                  <a:pt x="66675" y="542925"/>
                </a:lnTo>
                <a:lnTo>
                  <a:pt x="183356" y="435768"/>
                </a:lnTo>
                <a:lnTo>
                  <a:pt x="288131" y="328612"/>
                </a:lnTo>
                <a:lnTo>
                  <a:pt x="359569" y="245268"/>
                </a:lnTo>
                <a:lnTo>
                  <a:pt x="364331" y="235743"/>
                </a:lnTo>
                <a:lnTo>
                  <a:pt x="361950" y="216693"/>
                </a:lnTo>
                <a:lnTo>
                  <a:pt x="352425" y="190500"/>
                </a:lnTo>
                <a:lnTo>
                  <a:pt x="378619" y="73818"/>
                </a:lnTo>
                <a:lnTo>
                  <a:pt x="404812" y="38100"/>
                </a:lnTo>
                <a:lnTo>
                  <a:pt x="421481" y="23812"/>
                </a:lnTo>
                <a:lnTo>
                  <a:pt x="452437" y="7143"/>
                </a:lnTo>
                <a:lnTo>
                  <a:pt x="476250" y="2381"/>
                </a:lnTo>
                <a:lnTo>
                  <a:pt x="495300" y="0"/>
                </a:lnTo>
                <a:lnTo>
                  <a:pt x="528637" y="9525"/>
                </a:lnTo>
                <a:lnTo>
                  <a:pt x="585787" y="33337"/>
                </a:lnTo>
                <a:lnTo>
                  <a:pt x="669131" y="78581"/>
                </a:lnTo>
                <a:lnTo>
                  <a:pt x="735806" y="130968"/>
                </a:lnTo>
                <a:lnTo>
                  <a:pt x="757237" y="147637"/>
                </a:lnTo>
                <a:lnTo>
                  <a:pt x="769144" y="164306"/>
                </a:lnTo>
                <a:lnTo>
                  <a:pt x="773906" y="178593"/>
                </a:lnTo>
                <a:lnTo>
                  <a:pt x="773906" y="192881"/>
                </a:lnTo>
                <a:lnTo>
                  <a:pt x="766762" y="211931"/>
                </a:lnTo>
                <a:lnTo>
                  <a:pt x="742950" y="228600"/>
                </a:lnTo>
                <a:lnTo>
                  <a:pt x="695325" y="247650"/>
                </a:lnTo>
                <a:lnTo>
                  <a:pt x="638175" y="261937"/>
                </a:lnTo>
                <a:lnTo>
                  <a:pt x="604837" y="269081"/>
                </a:lnTo>
                <a:lnTo>
                  <a:pt x="533400" y="3262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71A82C1C-3E60-4E28-AE1C-009C15CBE25E}"/>
              </a:ext>
            </a:extLst>
          </p:cNvPr>
          <p:cNvSpPr/>
          <p:nvPr/>
        </p:nvSpPr>
        <p:spPr>
          <a:xfrm>
            <a:off x="3784600" y="3633788"/>
            <a:ext cx="415925" cy="492125"/>
          </a:xfrm>
          <a:custGeom>
            <a:avLst/>
            <a:gdLst>
              <a:gd name="connsiteX0" fmla="*/ 183357 w 416719"/>
              <a:gd name="connsiteY0" fmla="*/ 235743 h 492918"/>
              <a:gd name="connsiteX1" fmla="*/ 150019 w 416719"/>
              <a:gd name="connsiteY1" fmla="*/ 192881 h 492918"/>
              <a:gd name="connsiteX2" fmla="*/ 119063 w 416719"/>
              <a:gd name="connsiteY2" fmla="*/ 159543 h 492918"/>
              <a:gd name="connsiteX3" fmla="*/ 90488 w 416719"/>
              <a:gd name="connsiteY3" fmla="*/ 130968 h 492918"/>
              <a:gd name="connsiteX4" fmla="*/ 52388 w 416719"/>
              <a:gd name="connsiteY4" fmla="*/ 104775 h 492918"/>
              <a:gd name="connsiteX5" fmla="*/ 9525 w 416719"/>
              <a:gd name="connsiteY5" fmla="*/ 76200 h 492918"/>
              <a:gd name="connsiteX6" fmla="*/ 0 w 416719"/>
              <a:gd name="connsiteY6" fmla="*/ 69056 h 492918"/>
              <a:gd name="connsiteX7" fmla="*/ 2382 w 416719"/>
              <a:gd name="connsiteY7" fmla="*/ 59531 h 492918"/>
              <a:gd name="connsiteX8" fmla="*/ 33338 w 416719"/>
              <a:gd name="connsiteY8" fmla="*/ 42862 h 492918"/>
              <a:gd name="connsiteX9" fmla="*/ 80963 w 416719"/>
              <a:gd name="connsiteY9" fmla="*/ 21431 h 492918"/>
              <a:gd name="connsiteX10" fmla="*/ 123825 w 416719"/>
              <a:gd name="connsiteY10" fmla="*/ 7143 h 492918"/>
              <a:gd name="connsiteX11" fmla="*/ 157163 w 416719"/>
              <a:gd name="connsiteY11" fmla="*/ 0 h 492918"/>
              <a:gd name="connsiteX12" fmla="*/ 195263 w 416719"/>
              <a:gd name="connsiteY12" fmla="*/ 57150 h 492918"/>
              <a:gd name="connsiteX13" fmla="*/ 245269 w 416719"/>
              <a:gd name="connsiteY13" fmla="*/ 92868 h 492918"/>
              <a:gd name="connsiteX14" fmla="*/ 295275 w 416719"/>
              <a:gd name="connsiteY14" fmla="*/ 130968 h 492918"/>
              <a:gd name="connsiteX15" fmla="*/ 338138 w 416719"/>
              <a:gd name="connsiteY15" fmla="*/ 176212 h 492918"/>
              <a:gd name="connsiteX16" fmla="*/ 369094 w 416719"/>
              <a:gd name="connsiteY16" fmla="*/ 219075 h 492918"/>
              <a:gd name="connsiteX17" fmla="*/ 390525 w 416719"/>
              <a:gd name="connsiteY17" fmla="*/ 261937 h 492918"/>
              <a:gd name="connsiteX18" fmla="*/ 409575 w 416719"/>
              <a:gd name="connsiteY18" fmla="*/ 369093 h 492918"/>
              <a:gd name="connsiteX19" fmla="*/ 414338 w 416719"/>
              <a:gd name="connsiteY19" fmla="*/ 459581 h 492918"/>
              <a:gd name="connsiteX20" fmla="*/ 416719 w 416719"/>
              <a:gd name="connsiteY20" fmla="*/ 492918 h 492918"/>
              <a:gd name="connsiteX21" fmla="*/ 250032 w 416719"/>
              <a:gd name="connsiteY21" fmla="*/ 402431 h 492918"/>
              <a:gd name="connsiteX22" fmla="*/ 228600 w 416719"/>
              <a:gd name="connsiteY22" fmla="*/ 314325 h 492918"/>
              <a:gd name="connsiteX23" fmla="*/ 183357 w 416719"/>
              <a:gd name="connsiteY23" fmla="*/ 235743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6719" h="492918">
                <a:moveTo>
                  <a:pt x="183357" y="235743"/>
                </a:moveTo>
                <a:lnTo>
                  <a:pt x="150019" y="192881"/>
                </a:lnTo>
                <a:lnTo>
                  <a:pt x="119063" y="159543"/>
                </a:lnTo>
                <a:lnTo>
                  <a:pt x="90488" y="130968"/>
                </a:lnTo>
                <a:lnTo>
                  <a:pt x="52388" y="104775"/>
                </a:lnTo>
                <a:lnTo>
                  <a:pt x="9525" y="76200"/>
                </a:lnTo>
                <a:lnTo>
                  <a:pt x="0" y="69056"/>
                </a:lnTo>
                <a:lnTo>
                  <a:pt x="2382" y="59531"/>
                </a:lnTo>
                <a:lnTo>
                  <a:pt x="33338" y="42862"/>
                </a:lnTo>
                <a:lnTo>
                  <a:pt x="80963" y="21431"/>
                </a:lnTo>
                <a:lnTo>
                  <a:pt x="123825" y="7143"/>
                </a:lnTo>
                <a:lnTo>
                  <a:pt x="157163" y="0"/>
                </a:lnTo>
                <a:lnTo>
                  <a:pt x="195263" y="57150"/>
                </a:lnTo>
                <a:lnTo>
                  <a:pt x="245269" y="92868"/>
                </a:lnTo>
                <a:lnTo>
                  <a:pt x="295275" y="130968"/>
                </a:lnTo>
                <a:lnTo>
                  <a:pt x="338138" y="176212"/>
                </a:lnTo>
                <a:lnTo>
                  <a:pt x="369094" y="219075"/>
                </a:lnTo>
                <a:lnTo>
                  <a:pt x="390525" y="261937"/>
                </a:lnTo>
                <a:lnTo>
                  <a:pt x="409575" y="369093"/>
                </a:lnTo>
                <a:lnTo>
                  <a:pt x="414338" y="459581"/>
                </a:lnTo>
                <a:lnTo>
                  <a:pt x="416719" y="492918"/>
                </a:lnTo>
                <a:lnTo>
                  <a:pt x="250032" y="402431"/>
                </a:lnTo>
                <a:lnTo>
                  <a:pt x="228600" y="314325"/>
                </a:lnTo>
                <a:lnTo>
                  <a:pt x="183357" y="2357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E1644421-CB55-4023-9AF4-640F268AC5CC}"/>
              </a:ext>
            </a:extLst>
          </p:cNvPr>
          <p:cNvSpPr/>
          <p:nvPr/>
        </p:nvSpPr>
        <p:spPr>
          <a:xfrm>
            <a:off x="3851275" y="3986213"/>
            <a:ext cx="347663" cy="933450"/>
          </a:xfrm>
          <a:custGeom>
            <a:avLst/>
            <a:gdLst>
              <a:gd name="connsiteX0" fmla="*/ 142875 w 347663"/>
              <a:gd name="connsiteY0" fmla="*/ 338137 h 933450"/>
              <a:gd name="connsiteX1" fmla="*/ 157163 w 347663"/>
              <a:gd name="connsiteY1" fmla="*/ 271462 h 933450"/>
              <a:gd name="connsiteX2" fmla="*/ 166688 w 347663"/>
              <a:gd name="connsiteY2" fmla="*/ 207168 h 933450"/>
              <a:gd name="connsiteX3" fmla="*/ 176213 w 347663"/>
              <a:gd name="connsiteY3" fmla="*/ 135731 h 933450"/>
              <a:gd name="connsiteX4" fmla="*/ 180975 w 347663"/>
              <a:gd name="connsiteY4" fmla="*/ 80962 h 933450"/>
              <a:gd name="connsiteX5" fmla="*/ 180975 w 347663"/>
              <a:gd name="connsiteY5" fmla="*/ 50006 h 933450"/>
              <a:gd name="connsiteX6" fmla="*/ 173832 w 347663"/>
              <a:gd name="connsiteY6" fmla="*/ 0 h 933450"/>
              <a:gd name="connsiteX7" fmla="*/ 342900 w 347663"/>
              <a:gd name="connsiteY7" fmla="*/ 66675 h 933450"/>
              <a:gd name="connsiteX8" fmla="*/ 347663 w 347663"/>
              <a:gd name="connsiteY8" fmla="*/ 135731 h 933450"/>
              <a:gd name="connsiteX9" fmla="*/ 347663 w 347663"/>
              <a:gd name="connsiteY9" fmla="*/ 192881 h 933450"/>
              <a:gd name="connsiteX10" fmla="*/ 342900 w 347663"/>
              <a:gd name="connsiteY10" fmla="*/ 271462 h 933450"/>
              <a:gd name="connsiteX11" fmla="*/ 333375 w 347663"/>
              <a:gd name="connsiteY11" fmla="*/ 357187 h 933450"/>
              <a:gd name="connsiteX12" fmla="*/ 321469 w 347663"/>
              <a:gd name="connsiteY12" fmla="*/ 435768 h 933450"/>
              <a:gd name="connsiteX13" fmla="*/ 300038 w 347663"/>
              <a:gd name="connsiteY13" fmla="*/ 535781 h 933450"/>
              <a:gd name="connsiteX14" fmla="*/ 271463 w 347663"/>
              <a:gd name="connsiteY14" fmla="*/ 628650 h 933450"/>
              <a:gd name="connsiteX15" fmla="*/ 235744 w 347663"/>
              <a:gd name="connsiteY15" fmla="*/ 714375 h 933450"/>
              <a:gd name="connsiteX16" fmla="*/ 207169 w 347663"/>
              <a:gd name="connsiteY16" fmla="*/ 769143 h 933450"/>
              <a:gd name="connsiteX17" fmla="*/ 166688 w 347663"/>
              <a:gd name="connsiteY17" fmla="*/ 828675 h 933450"/>
              <a:gd name="connsiteX18" fmla="*/ 109538 w 347663"/>
              <a:gd name="connsiteY18" fmla="*/ 900112 h 933450"/>
              <a:gd name="connsiteX19" fmla="*/ 88107 w 347663"/>
              <a:gd name="connsiteY19" fmla="*/ 921543 h 933450"/>
              <a:gd name="connsiteX20" fmla="*/ 66675 w 347663"/>
              <a:gd name="connsiteY20" fmla="*/ 933450 h 933450"/>
              <a:gd name="connsiteX21" fmla="*/ 40482 w 347663"/>
              <a:gd name="connsiteY21" fmla="*/ 933450 h 933450"/>
              <a:gd name="connsiteX22" fmla="*/ 16669 w 347663"/>
              <a:gd name="connsiteY22" fmla="*/ 921543 h 933450"/>
              <a:gd name="connsiteX23" fmla="*/ 0 w 347663"/>
              <a:gd name="connsiteY23" fmla="*/ 895350 h 933450"/>
              <a:gd name="connsiteX24" fmla="*/ 52388 w 347663"/>
              <a:gd name="connsiteY24" fmla="*/ 564356 h 933450"/>
              <a:gd name="connsiteX25" fmla="*/ 71438 w 347663"/>
              <a:gd name="connsiteY25" fmla="*/ 535781 h 933450"/>
              <a:gd name="connsiteX26" fmla="*/ 92869 w 347663"/>
              <a:gd name="connsiteY26" fmla="*/ 497681 h 933450"/>
              <a:gd name="connsiteX27" fmla="*/ 111919 w 347663"/>
              <a:gd name="connsiteY27" fmla="*/ 454818 h 933450"/>
              <a:gd name="connsiteX28" fmla="*/ 123825 w 347663"/>
              <a:gd name="connsiteY28" fmla="*/ 416718 h 933450"/>
              <a:gd name="connsiteX29" fmla="*/ 142875 w 347663"/>
              <a:gd name="connsiteY29" fmla="*/ 338137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7663" h="933450">
                <a:moveTo>
                  <a:pt x="142875" y="338137"/>
                </a:moveTo>
                <a:lnTo>
                  <a:pt x="157163" y="271462"/>
                </a:lnTo>
                <a:lnTo>
                  <a:pt x="166688" y="207168"/>
                </a:lnTo>
                <a:lnTo>
                  <a:pt x="176213" y="135731"/>
                </a:lnTo>
                <a:lnTo>
                  <a:pt x="180975" y="80962"/>
                </a:lnTo>
                <a:lnTo>
                  <a:pt x="180975" y="50006"/>
                </a:lnTo>
                <a:lnTo>
                  <a:pt x="173832" y="0"/>
                </a:lnTo>
                <a:lnTo>
                  <a:pt x="342900" y="66675"/>
                </a:lnTo>
                <a:lnTo>
                  <a:pt x="347663" y="135731"/>
                </a:lnTo>
                <a:lnTo>
                  <a:pt x="347663" y="192881"/>
                </a:lnTo>
                <a:lnTo>
                  <a:pt x="342900" y="271462"/>
                </a:lnTo>
                <a:lnTo>
                  <a:pt x="333375" y="357187"/>
                </a:lnTo>
                <a:lnTo>
                  <a:pt x="321469" y="435768"/>
                </a:lnTo>
                <a:lnTo>
                  <a:pt x="300038" y="535781"/>
                </a:lnTo>
                <a:lnTo>
                  <a:pt x="271463" y="628650"/>
                </a:lnTo>
                <a:lnTo>
                  <a:pt x="235744" y="714375"/>
                </a:lnTo>
                <a:lnTo>
                  <a:pt x="207169" y="769143"/>
                </a:lnTo>
                <a:lnTo>
                  <a:pt x="166688" y="828675"/>
                </a:lnTo>
                <a:lnTo>
                  <a:pt x="109538" y="900112"/>
                </a:lnTo>
                <a:lnTo>
                  <a:pt x="88107" y="921543"/>
                </a:lnTo>
                <a:lnTo>
                  <a:pt x="66675" y="933450"/>
                </a:lnTo>
                <a:lnTo>
                  <a:pt x="40482" y="933450"/>
                </a:lnTo>
                <a:lnTo>
                  <a:pt x="16669" y="921543"/>
                </a:lnTo>
                <a:lnTo>
                  <a:pt x="0" y="895350"/>
                </a:lnTo>
                <a:lnTo>
                  <a:pt x="52388" y="564356"/>
                </a:lnTo>
                <a:lnTo>
                  <a:pt x="71438" y="535781"/>
                </a:lnTo>
                <a:lnTo>
                  <a:pt x="92869" y="497681"/>
                </a:lnTo>
                <a:lnTo>
                  <a:pt x="111919" y="454818"/>
                </a:lnTo>
                <a:lnTo>
                  <a:pt x="123825" y="416718"/>
                </a:lnTo>
                <a:lnTo>
                  <a:pt x="142875" y="3381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DFD82850-6A3F-4AC6-8EEC-FB61E85A5B44}"/>
              </a:ext>
            </a:extLst>
          </p:cNvPr>
          <p:cNvSpPr/>
          <p:nvPr/>
        </p:nvSpPr>
        <p:spPr>
          <a:xfrm>
            <a:off x="3405188" y="4514850"/>
            <a:ext cx="523875" cy="400050"/>
          </a:xfrm>
          <a:custGeom>
            <a:avLst/>
            <a:gdLst>
              <a:gd name="connsiteX0" fmla="*/ 161925 w 523875"/>
              <a:gd name="connsiteY0" fmla="*/ 71438 h 400050"/>
              <a:gd name="connsiteX1" fmla="*/ 285750 w 523875"/>
              <a:gd name="connsiteY1" fmla="*/ 88106 h 400050"/>
              <a:gd name="connsiteX2" fmla="*/ 354806 w 523875"/>
              <a:gd name="connsiteY2" fmla="*/ 97631 h 400050"/>
              <a:gd name="connsiteX3" fmla="*/ 385762 w 523875"/>
              <a:gd name="connsiteY3" fmla="*/ 97631 h 400050"/>
              <a:gd name="connsiteX4" fmla="*/ 411956 w 523875"/>
              <a:gd name="connsiteY4" fmla="*/ 95250 h 400050"/>
              <a:gd name="connsiteX5" fmla="*/ 438150 w 523875"/>
              <a:gd name="connsiteY5" fmla="*/ 85725 h 400050"/>
              <a:gd name="connsiteX6" fmla="*/ 459581 w 523875"/>
              <a:gd name="connsiteY6" fmla="*/ 71438 h 400050"/>
              <a:gd name="connsiteX7" fmla="*/ 483393 w 523875"/>
              <a:gd name="connsiteY7" fmla="*/ 52388 h 400050"/>
              <a:gd name="connsiteX8" fmla="*/ 495300 w 523875"/>
              <a:gd name="connsiteY8" fmla="*/ 38100 h 400050"/>
              <a:gd name="connsiteX9" fmla="*/ 523875 w 523875"/>
              <a:gd name="connsiteY9" fmla="*/ 0 h 400050"/>
              <a:gd name="connsiteX10" fmla="*/ 488156 w 523875"/>
              <a:gd name="connsiteY10" fmla="*/ 400050 h 400050"/>
              <a:gd name="connsiteX11" fmla="*/ 464343 w 523875"/>
              <a:gd name="connsiteY11" fmla="*/ 390525 h 400050"/>
              <a:gd name="connsiteX12" fmla="*/ 442912 w 523875"/>
              <a:gd name="connsiteY12" fmla="*/ 361950 h 400050"/>
              <a:gd name="connsiteX13" fmla="*/ 416718 w 523875"/>
              <a:gd name="connsiteY13" fmla="*/ 326231 h 400050"/>
              <a:gd name="connsiteX14" fmla="*/ 392906 w 523875"/>
              <a:gd name="connsiteY14" fmla="*/ 300038 h 400050"/>
              <a:gd name="connsiteX15" fmla="*/ 364331 w 523875"/>
              <a:gd name="connsiteY15" fmla="*/ 276225 h 400050"/>
              <a:gd name="connsiteX16" fmla="*/ 338137 w 523875"/>
              <a:gd name="connsiteY16" fmla="*/ 257175 h 400050"/>
              <a:gd name="connsiteX17" fmla="*/ 288131 w 523875"/>
              <a:gd name="connsiteY17" fmla="*/ 230981 h 400050"/>
              <a:gd name="connsiteX18" fmla="*/ 200025 w 523875"/>
              <a:gd name="connsiteY18" fmla="*/ 185738 h 400050"/>
              <a:gd name="connsiteX19" fmla="*/ 73818 w 523875"/>
              <a:gd name="connsiteY19" fmla="*/ 116681 h 400050"/>
              <a:gd name="connsiteX20" fmla="*/ 23812 w 523875"/>
              <a:gd name="connsiteY20" fmla="*/ 88106 h 400050"/>
              <a:gd name="connsiteX21" fmla="*/ 7143 w 523875"/>
              <a:gd name="connsiteY21" fmla="*/ 73819 h 400050"/>
              <a:gd name="connsiteX22" fmla="*/ 0 w 523875"/>
              <a:gd name="connsiteY22" fmla="*/ 64294 h 400050"/>
              <a:gd name="connsiteX23" fmla="*/ 2381 w 523875"/>
              <a:gd name="connsiteY23" fmla="*/ 52388 h 400050"/>
              <a:gd name="connsiteX24" fmla="*/ 11906 w 523875"/>
              <a:gd name="connsiteY24" fmla="*/ 45244 h 400050"/>
              <a:gd name="connsiteX25" fmla="*/ 52387 w 523875"/>
              <a:gd name="connsiteY25" fmla="*/ 47625 h 400050"/>
              <a:gd name="connsiteX26" fmla="*/ 161925 w 523875"/>
              <a:gd name="connsiteY26" fmla="*/ 71438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23875" h="400050">
                <a:moveTo>
                  <a:pt x="161925" y="71438"/>
                </a:moveTo>
                <a:lnTo>
                  <a:pt x="285750" y="88106"/>
                </a:lnTo>
                <a:lnTo>
                  <a:pt x="354806" y="97631"/>
                </a:lnTo>
                <a:lnTo>
                  <a:pt x="385762" y="97631"/>
                </a:lnTo>
                <a:lnTo>
                  <a:pt x="411956" y="95250"/>
                </a:lnTo>
                <a:lnTo>
                  <a:pt x="438150" y="85725"/>
                </a:lnTo>
                <a:lnTo>
                  <a:pt x="459581" y="71438"/>
                </a:lnTo>
                <a:lnTo>
                  <a:pt x="483393" y="52388"/>
                </a:lnTo>
                <a:lnTo>
                  <a:pt x="495300" y="38100"/>
                </a:lnTo>
                <a:lnTo>
                  <a:pt x="523875" y="0"/>
                </a:lnTo>
                <a:lnTo>
                  <a:pt x="488156" y="400050"/>
                </a:lnTo>
                <a:lnTo>
                  <a:pt x="464343" y="390525"/>
                </a:lnTo>
                <a:lnTo>
                  <a:pt x="442912" y="361950"/>
                </a:lnTo>
                <a:lnTo>
                  <a:pt x="416718" y="326231"/>
                </a:lnTo>
                <a:lnTo>
                  <a:pt x="392906" y="300038"/>
                </a:lnTo>
                <a:lnTo>
                  <a:pt x="364331" y="276225"/>
                </a:lnTo>
                <a:lnTo>
                  <a:pt x="338137" y="257175"/>
                </a:lnTo>
                <a:lnTo>
                  <a:pt x="288131" y="230981"/>
                </a:lnTo>
                <a:lnTo>
                  <a:pt x="200025" y="185738"/>
                </a:lnTo>
                <a:lnTo>
                  <a:pt x="73818" y="116681"/>
                </a:lnTo>
                <a:lnTo>
                  <a:pt x="23812" y="88106"/>
                </a:lnTo>
                <a:lnTo>
                  <a:pt x="7143" y="73819"/>
                </a:lnTo>
                <a:lnTo>
                  <a:pt x="0" y="64294"/>
                </a:lnTo>
                <a:lnTo>
                  <a:pt x="2381" y="52388"/>
                </a:lnTo>
                <a:lnTo>
                  <a:pt x="11906" y="45244"/>
                </a:lnTo>
                <a:lnTo>
                  <a:pt x="52387" y="47625"/>
                </a:lnTo>
                <a:lnTo>
                  <a:pt x="161925" y="714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C61C6E0F-C082-4507-BDF9-B29F295126E3}"/>
              </a:ext>
            </a:extLst>
          </p:cNvPr>
          <p:cNvSpPr/>
          <p:nvPr/>
        </p:nvSpPr>
        <p:spPr>
          <a:xfrm>
            <a:off x="2813050" y="3722688"/>
            <a:ext cx="1809750" cy="752475"/>
          </a:xfrm>
          <a:custGeom>
            <a:avLst/>
            <a:gdLst>
              <a:gd name="connsiteX0" fmla="*/ 1633538 w 1809750"/>
              <a:gd name="connsiteY0" fmla="*/ 142875 h 752475"/>
              <a:gd name="connsiteX1" fmla="*/ 1473994 w 1809750"/>
              <a:gd name="connsiteY1" fmla="*/ 216694 h 752475"/>
              <a:gd name="connsiteX2" fmla="*/ 1369219 w 1809750"/>
              <a:gd name="connsiteY2" fmla="*/ 266700 h 752475"/>
              <a:gd name="connsiteX3" fmla="*/ 1102519 w 1809750"/>
              <a:gd name="connsiteY3" fmla="*/ 388144 h 752475"/>
              <a:gd name="connsiteX4" fmla="*/ 892969 w 1809750"/>
              <a:gd name="connsiteY4" fmla="*/ 483394 h 752475"/>
              <a:gd name="connsiteX5" fmla="*/ 681038 w 1809750"/>
              <a:gd name="connsiteY5" fmla="*/ 578644 h 752475"/>
              <a:gd name="connsiteX6" fmla="*/ 538163 w 1809750"/>
              <a:gd name="connsiteY6" fmla="*/ 640556 h 752475"/>
              <a:gd name="connsiteX7" fmla="*/ 397669 w 1809750"/>
              <a:gd name="connsiteY7" fmla="*/ 704850 h 752475"/>
              <a:gd name="connsiteX8" fmla="*/ 330994 w 1809750"/>
              <a:gd name="connsiteY8" fmla="*/ 740569 h 752475"/>
              <a:gd name="connsiteX9" fmla="*/ 304800 w 1809750"/>
              <a:gd name="connsiteY9" fmla="*/ 752475 h 752475"/>
              <a:gd name="connsiteX10" fmla="*/ 297657 w 1809750"/>
              <a:gd name="connsiteY10" fmla="*/ 752475 h 752475"/>
              <a:gd name="connsiteX11" fmla="*/ 285750 w 1809750"/>
              <a:gd name="connsiteY11" fmla="*/ 747712 h 752475"/>
              <a:gd name="connsiteX12" fmla="*/ 247650 w 1809750"/>
              <a:gd name="connsiteY12" fmla="*/ 726281 h 752475"/>
              <a:gd name="connsiteX13" fmla="*/ 200025 w 1809750"/>
              <a:gd name="connsiteY13" fmla="*/ 690562 h 752475"/>
              <a:gd name="connsiteX14" fmla="*/ 164307 w 1809750"/>
              <a:gd name="connsiteY14" fmla="*/ 654844 h 752475"/>
              <a:gd name="connsiteX15" fmla="*/ 133350 w 1809750"/>
              <a:gd name="connsiteY15" fmla="*/ 619125 h 752475"/>
              <a:gd name="connsiteX16" fmla="*/ 104775 w 1809750"/>
              <a:gd name="connsiteY16" fmla="*/ 581025 h 752475"/>
              <a:gd name="connsiteX17" fmla="*/ 61913 w 1809750"/>
              <a:gd name="connsiteY17" fmla="*/ 514350 h 752475"/>
              <a:gd name="connsiteX18" fmla="*/ 16669 w 1809750"/>
              <a:gd name="connsiteY18" fmla="*/ 431006 h 752475"/>
              <a:gd name="connsiteX19" fmla="*/ 0 w 1809750"/>
              <a:gd name="connsiteY19" fmla="*/ 390525 h 752475"/>
              <a:gd name="connsiteX20" fmla="*/ 0 w 1809750"/>
              <a:gd name="connsiteY20" fmla="*/ 373856 h 752475"/>
              <a:gd name="connsiteX21" fmla="*/ 7144 w 1809750"/>
              <a:gd name="connsiteY21" fmla="*/ 364331 h 752475"/>
              <a:gd name="connsiteX22" fmla="*/ 19050 w 1809750"/>
              <a:gd name="connsiteY22" fmla="*/ 361950 h 752475"/>
              <a:gd name="connsiteX23" fmla="*/ 33338 w 1809750"/>
              <a:gd name="connsiteY23" fmla="*/ 366712 h 752475"/>
              <a:gd name="connsiteX24" fmla="*/ 76200 w 1809750"/>
              <a:gd name="connsiteY24" fmla="*/ 390525 h 752475"/>
              <a:gd name="connsiteX25" fmla="*/ 145257 w 1809750"/>
              <a:gd name="connsiteY25" fmla="*/ 435769 h 752475"/>
              <a:gd name="connsiteX26" fmla="*/ 214313 w 1809750"/>
              <a:gd name="connsiteY26" fmla="*/ 471487 h 752475"/>
              <a:gd name="connsiteX27" fmla="*/ 261938 w 1809750"/>
              <a:gd name="connsiteY27" fmla="*/ 490537 h 752475"/>
              <a:gd name="connsiteX28" fmla="*/ 295275 w 1809750"/>
              <a:gd name="connsiteY28" fmla="*/ 490537 h 752475"/>
              <a:gd name="connsiteX29" fmla="*/ 419100 w 1809750"/>
              <a:gd name="connsiteY29" fmla="*/ 471487 h 752475"/>
              <a:gd name="connsiteX30" fmla="*/ 526257 w 1809750"/>
              <a:gd name="connsiteY30" fmla="*/ 445294 h 752475"/>
              <a:gd name="connsiteX31" fmla="*/ 721519 w 1809750"/>
              <a:gd name="connsiteY31" fmla="*/ 383381 h 752475"/>
              <a:gd name="connsiteX32" fmla="*/ 966788 w 1809750"/>
              <a:gd name="connsiteY32" fmla="*/ 300037 h 752475"/>
              <a:gd name="connsiteX33" fmla="*/ 1231107 w 1809750"/>
              <a:gd name="connsiteY33" fmla="*/ 209550 h 752475"/>
              <a:gd name="connsiteX34" fmla="*/ 1343025 w 1809750"/>
              <a:gd name="connsiteY34" fmla="*/ 154781 h 752475"/>
              <a:gd name="connsiteX35" fmla="*/ 1554957 w 1809750"/>
              <a:gd name="connsiteY35" fmla="*/ 80962 h 752475"/>
              <a:gd name="connsiteX36" fmla="*/ 1731169 w 1809750"/>
              <a:gd name="connsiteY36" fmla="*/ 19050 h 752475"/>
              <a:gd name="connsiteX37" fmla="*/ 1771650 w 1809750"/>
              <a:gd name="connsiteY37" fmla="*/ 2381 h 752475"/>
              <a:gd name="connsiteX38" fmla="*/ 1793082 w 1809750"/>
              <a:gd name="connsiteY38" fmla="*/ 0 h 752475"/>
              <a:gd name="connsiteX39" fmla="*/ 1800225 w 1809750"/>
              <a:gd name="connsiteY39" fmla="*/ 0 h 752475"/>
              <a:gd name="connsiteX40" fmla="*/ 1809750 w 1809750"/>
              <a:gd name="connsiteY40" fmla="*/ 2381 h 752475"/>
              <a:gd name="connsiteX41" fmla="*/ 1809750 w 1809750"/>
              <a:gd name="connsiteY41" fmla="*/ 7144 h 752475"/>
              <a:gd name="connsiteX42" fmla="*/ 1804988 w 1809750"/>
              <a:gd name="connsiteY42" fmla="*/ 21431 h 752475"/>
              <a:gd name="connsiteX43" fmla="*/ 1774032 w 1809750"/>
              <a:gd name="connsiteY43" fmla="*/ 66675 h 752475"/>
              <a:gd name="connsiteX44" fmla="*/ 1752600 w 1809750"/>
              <a:gd name="connsiteY44" fmla="*/ 88106 h 752475"/>
              <a:gd name="connsiteX45" fmla="*/ 1633538 w 1809750"/>
              <a:gd name="connsiteY45" fmla="*/ 142875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09750" h="752475">
                <a:moveTo>
                  <a:pt x="1633538" y="142875"/>
                </a:moveTo>
                <a:lnTo>
                  <a:pt x="1473994" y="216694"/>
                </a:lnTo>
                <a:lnTo>
                  <a:pt x="1369219" y="266700"/>
                </a:lnTo>
                <a:lnTo>
                  <a:pt x="1102519" y="388144"/>
                </a:lnTo>
                <a:lnTo>
                  <a:pt x="892969" y="483394"/>
                </a:lnTo>
                <a:lnTo>
                  <a:pt x="681038" y="578644"/>
                </a:lnTo>
                <a:lnTo>
                  <a:pt x="538163" y="640556"/>
                </a:lnTo>
                <a:lnTo>
                  <a:pt x="397669" y="704850"/>
                </a:lnTo>
                <a:lnTo>
                  <a:pt x="330994" y="740569"/>
                </a:lnTo>
                <a:lnTo>
                  <a:pt x="304800" y="752475"/>
                </a:lnTo>
                <a:lnTo>
                  <a:pt x="297657" y="752475"/>
                </a:lnTo>
                <a:lnTo>
                  <a:pt x="285750" y="747712"/>
                </a:lnTo>
                <a:lnTo>
                  <a:pt x="247650" y="726281"/>
                </a:lnTo>
                <a:lnTo>
                  <a:pt x="200025" y="690562"/>
                </a:lnTo>
                <a:lnTo>
                  <a:pt x="164307" y="654844"/>
                </a:lnTo>
                <a:lnTo>
                  <a:pt x="133350" y="619125"/>
                </a:lnTo>
                <a:lnTo>
                  <a:pt x="104775" y="581025"/>
                </a:lnTo>
                <a:lnTo>
                  <a:pt x="61913" y="514350"/>
                </a:lnTo>
                <a:lnTo>
                  <a:pt x="16669" y="431006"/>
                </a:lnTo>
                <a:lnTo>
                  <a:pt x="0" y="390525"/>
                </a:lnTo>
                <a:lnTo>
                  <a:pt x="0" y="373856"/>
                </a:lnTo>
                <a:lnTo>
                  <a:pt x="7144" y="364331"/>
                </a:lnTo>
                <a:lnTo>
                  <a:pt x="19050" y="361950"/>
                </a:lnTo>
                <a:lnTo>
                  <a:pt x="33338" y="366712"/>
                </a:lnTo>
                <a:lnTo>
                  <a:pt x="76200" y="390525"/>
                </a:lnTo>
                <a:lnTo>
                  <a:pt x="145257" y="435769"/>
                </a:lnTo>
                <a:lnTo>
                  <a:pt x="214313" y="471487"/>
                </a:lnTo>
                <a:lnTo>
                  <a:pt x="261938" y="490537"/>
                </a:lnTo>
                <a:lnTo>
                  <a:pt x="295275" y="490537"/>
                </a:lnTo>
                <a:lnTo>
                  <a:pt x="419100" y="471487"/>
                </a:lnTo>
                <a:lnTo>
                  <a:pt x="526257" y="445294"/>
                </a:lnTo>
                <a:lnTo>
                  <a:pt x="721519" y="383381"/>
                </a:lnTo>
                <a:lnTo>
                  <a:pt x="966788" y="300037"/>
                </a:lnTo>
                <a:lnTo>
                  <a:pt x="1231107" y="209550"/>
                </a:lnTo>
                <a:lnTo>
                  <a:pt x="1343025" y="154781"/>
                </a:lnTo>
                <a:lnTo>
                  <a:pt x="1554957" y="80962"/>
                </a:lnTo>
                <a:lnTo>
                  <a:pt x="1731169" y="19050"/>
                </a:lnTo>
                <a:lnTo>
                  <a:pt x="1771650" y="2381"/>
                </a:lnTo>
                <a:lnTo>
                  <a:pt x="1793082" y="0"/>
                </a:lnTo>
                <a:lnTo>
                  <a:pt x="1800225" y="0"/>
                </a:lnTo>
                <a:lnTo>
                  <a:pt x="1809750" y="2381"/>
                </a:lnTo>
                <a:lnTo>
                  <a:pt x="1809750" y="7144"/>
                </a:lnTo>
                <a:lnTo>
                  <a:pt x="1804988" y="21431"/>
                </a:lnTo>
                <a:lnTo>
                  <a:pt x="1774032" y="66675"/>
                </a:lnTo>
                <a:lnTo>
                  <a:pt x="1752600" y="88106"/>
                </a:lnTo>
                <a:lnTo>
                  <a:pt x="1633538" y="142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D4349C2A-FC85-4216-8F9D-D2895C36DE32}"/>
              </a:ext>
            </a:extLst>
          </p:cNvPr>
          <p:cNvSpPr/>
          <p:nvPr/>
        </p:nvSpPr>
        <p:spPr>
          <a:xfrm>
            <a:off x="4718050" y="2246313"/>
            <a:ext cx="2681288" cy="2117725"/>
          </a:xfrm>
          <a:custGeom>
            <a:avLst/>
            <a:gdLst>
              <a:gd name="connsiteX0" fmla="*/ 1394039 w 2681492"/>
              <a:gd name="connsiteY0" fmla="*/ 1032206 h 2117706"/>
              <a:gd name="connsiteX1" fmla="*/ 1371600 w 2681492"/>
              <a:gd name="connsiteY1" fmla="*/ 1225745 h 2117706"/>
              <a:gd name="connsiteX2" fmla="*/ 1354771 w 2681492"/>
              <a:gd name="connsiteY2" fmla="*/ 1399649 h 2117706"/>
              <a:gd name="connsiteX3" fmla="*/ 1343551 w 2681492"/>
              <a:gd name="connsiteY3" fmla="*/ 1556724 h 2117706"/>
              <a:gd name="connsiteX4" fmla="*/ 1340746 w 2681492"/>
              <a:gd name="connsiteY4" fmla="*/ 1632457 h 2117706"/>
              <a:gd name="connsiteX5" fmla="*/ 1346356 w 2681492"/>
              <a:gd name="connsiteY5" fmla="*/ 1705384 h 2117706"/>
              <a:gd name="connsiteX6" fmla="*/ 1360381 w 2681492"/>
              <a:gd name="connsiteY6" fmla="*/ 1769897 h 2117706"/>
              <a:gd name="connsiteX7" fmla="*/ 1371600 w 2681492"/>
              <a:gd name="connsiteY7" fmla="*/ 1806361 h 2117706"/>
              <a:gd name="connsiteX8" fmla="*/ 1396844 w 2681492"/>
              <a:gd name="connsiteY8" fmla="*/ 1862459 h 2117706"/>
              <a:gd name="connsiteX9" fmla="*/ 1416479 w 2681492"/>
              <a:gd name="connsiteY9" fmla="*/ 1896118 h 2117706"/>
              <a:gd name="connsiteX10" fmla="*/ 1444528 w 2681492"/>
              <a:gd name="connsiteY10" fmla="*/ 1932582 h 2117706"/>
              <a:gd name="connsiteX11" fmla="*/ 1478187 w 2681492"/>
              <a:gd name="connsiteY11" fmla="*/ 1966241 h 2117706"/>
              <a:gd name="connsiteX12" fmla="*/ 1511846 w 2681492"/>
              <a:gd name="connsiteY12" fmla="*/ 1994290 h 2117706"/>
              <a:gd name="connsiteX13" fmla="*/ 1559529 w 2681492"/>
              <a:gd name="connsiteY13" fmla="*/ 2025144 h 2117706"/>
              <a:gd name="connsiteX14" fmla="*/ 1601603 w 2681492"/>
              <a:gd name="connsiteY14" fmla="*/ 2047583 h 2117706"/>
              <a:gd name="connsiteX15" fmla="*/ 1652091 w 2681492"/>
              <a:gd name="connsiteY15" fmla="*/ 2067217 h 2117706"/>
              <a:gd name="connsiteX16" fmla="*/ 1727824 w 2681492"/>
              <a:gd name="connsiteY16" fmla="*/ 2089657 h 2117706"/>
              <a:gd name="connsiteX17" fmla="*/ 1809166 w 2681492"/>
              <a:gd name="connsiteY17" fmla="*/ 2103681 h 2117706"/>
              <a:gd name="connsiteX18" fmla="*/ 1882093 w 2681492"/>
              <a:gd name="connsiteY18" fmla="*/ 2112096 h 2117706"/>
              <a:gd name="connsiteX19" fmla="*/ 1994290 w 2681492"/>
              <a:gd name="connsiteY19" fmla="*/ 2117706 h 2117706"/>
              <a:gd name="connsiteX20" fmla="*/ 2120511 w 2681492"/>
              <a:gd name="connsiteY20" fmla="*/ 2117706 h 2117706"/>
              <a:gd name="connsiteX21" fmla="*/ 2224292 w 2681492"/>
              <a:gd name="connsiteY21" fmla="*/ 2112096 h 2117706"/>
              <a:gd name="connsiteX22" fmla="*/ 2328074 w 2681492"/>
              <a:gd name="connsiteY22" fmla="*/ 2103681 h 2117706"/>
              <a:gd name="connsiteX23" fmla="*/ 2443075 w 2681492"/>
              <a:gd name="connsiteY23" fmla="*/ 2086852 h 2117706"/>
              <a:gd name="connsiteX24" fmla="*/ 2552466 w 2681492"/>
              <a:gd name="connsiteY24" fmla="*/ 2061608 h 2117706"/>
              <a:gd name="connsiteX25" fmla="*/ 2605760 w 2681492"/>
              <a:gd name="connsiteY25" fmla="*/ 2039168 h 2117706"/>
              <a:gd name="connsiteX26" fmla="*/ 2639419 w 2681492"/>
              <a:gd name="connsiteY26" fmla="*/ 2019534 h 2117706"/>
              <a:gd name="connsiteX27" fmla="*/ 2659053 w 2681492"/>
              <a:gd name="connsiteY27" fmla="*/ 2002705 h 2117706"/>
              <a:gd name="connsiteX28" fmla="*/ 2673078 w 2681492"/>
              <a:gd name="connsiteY28" fmla="*/ 1985875 h 2117706"/>
              <a:gd name="connsiteX29" fmla="*/ 2678687 w 2681492"/>
              <a:gd name="connsiteY29" fmla="*/ 1974656 h 2117706"/>
              <a:gd name="connsiteX30" fmla="*/ 2681492 w 2681492"/>
              <a:gd name="connsiteY30" fmla="*/ 1960631 h 2117706"/>
              <a:gd name="connsiteX31" fmla="*/ 2681492 w 2681492"/>
              <a:gd name="connsiteY31" fmla="*/ 1949411 h 2117706"/>
              <a:gd name="connsiteX32" fmla="*/ 2675882 w 2681492"/>
              <a:gd name="connsiteY32" fmla="*/ 1932582 h 2117706"/>
              <a:gd name="connsiteX33" fmla="*/ 2667468 w 2681492"/>
              <a:gd name="connsiteY33" fmla="*/ 1921362 h 2117706"/>
              <a:gd name="connsiteX34" fmla="*/ 2639419 w 2681492"/>
              <a:gd name="connsiteY34" fmla="*/ 1898923 h 2117706"/>
              <a:gd name="connsiteX35" fmla="*/ 2611370 w 2681492"/>
              <a:gd name="connsiteY35" fmla="*/ 1884898 h 2117706"/>
              <a:gd name="connsiteX36" fmla="*/ 2173804 w 2681492"/>
              <a:gd name="connsiteY36" fmla="*/ 1901728 h 2117706"/>
              <a:gd name="connsiteX37" fmla="*/ 2117706 w 2681492"/>
              <a:gd name="connsiteY37" fmla="*/ 1910143 h 2117706"/>
              <a:gd name="connsiteX38" fmla="*/ 2025144 w 2681492"/>
              <a:gd name="connsiteY38" fmla="*/ 1915752 h 2117706"/>
              <a:gd name="connsiteX39" fmla="*/ 1940997 w 2681492"/>
              <a:gd name="connsiteY39" fmla="*/ 1918557 h 2117706"/>
              <a:gd name="connsiteX40" fmla="*/ 1882093 w 2681492"/>
              <a:gd name="connsiteY40" fmla="*/ 1918557 h 2117706"/>
              <a:gd name="connsiteX41" fmla="*/ 1828800 w 2681492"/>
              <a:gd name="connsiteY41" fmla="*/ 1915752 h 2117706"/>
              <a:gd name="connsiteX42" fmla="*/ 1792336 w 2681492"/>
              <a:gd name="connsiteY42" fmla="*/ 1910143 h 2117706"/>
              <a:gd name="connsiteX43" fmla="*/ 1736238 w 2681492"/>
              <a:gd name="connsiteY43" fmla="*/ 1898923 h 2117706"/>
              <a:gd name="connsiteX44" fmla="*/ 1696970 w 2681492"/>
              <a:gd name="connsiteY44" fmla="*/ 1884898 h 2117706"/>
              <a:gd name="connsiteX45" fmla="*/ 1654896 w 2681492"/>
              <a:gd name="connsiteY45" fmla="*/ 1862459 h 2117706"/>
              <a:gd name="connsiteX46" fmla="*/ 1626847 w 2681492"/>
              <a:gd name="connsiteY46" fmla="*/ 1840020 h 2117706"/>
              <a:gd name="connsiteX47" fmla="*/ 1598798 w 2681492"/>
              <a:gd name="connsiteY47" fmla="*/ 1814776 h 2117706"/>
              <a:gd name="connsiteX48" fmla="*/ 1584773 w 2681492"/>
              <a:gd name="connsiteY48" fmla="*/ 1800751 h 2117706"/>
              <a:gd name="connsiteX49" fmla="*/ 1567944 w 2681492"/>
              <a:gd name="connsiteY49" fmla="*/ 1778312 h 2117706"/>
              <a:gd name="connsiteX50" fmla="*/ 1551114 w 2681492"/>
              <a:gd name="connsiteY50" fmla="*/ 1744653 h 2117706"/>
              <a:gd name="connsiteX51" fmla="*/ 1542700 w 2681492"/>
              <a:gd name="connsiteY51" fmla="*/ 1727824 h 2117706"/>
              <a:gd name="connsiteX52" fmla="*/ 1534285 w 2681492"/>
              <a:gd name="connsiteY52" fmla="*/ 1694165 h 2117706"/>
              <a:gd name="connsiteX53" fmla="*/ 1528675 w 2681492"/>
              <a:gd name="connsiteY53" fmla="*/ 1660506 h 2117706"/>
              <a:gd name="connsiteX54" fmla="*/ 1523065 w 2681492"/>
              <a:gd name="connsiteY54" fmla="*/ 1618432 h 2117706"/>
              <a:gd name="connsiteX55" fmla="*/ 1523065 w 2681492"/>
              <a:gd name="connsiteY55" fmla="*/ 1570749 h 2117706"/>
              <a:gd name="connsiteX56" fmla="*/ 1528675 w 2681492"/>
              <a:gd name="connsiteY56" fmla="*/ 1461357 h 2117706"/>
              <a:gd name="connsiteX57" fmla="*/ 1539895 w 2681492"/>
              <a:gd name="connsiteY57" fmla="*/ 1332332 h 2117706"/>
              <a:gd name="connsiteX58" fmla="*/ 1556724 w 2681492"/>
              <a:gd name="connsiteY58" fmla="*/ 1192086 h 2117706"/>
              <a:gd name="connsiteX59" fmla="*/ 1584773 w 2681492"/>
              <a:gd name="connsiteY59" fmla="*/ 1009767 h 2117706"/>
              <a:gd name="connsiteX60" fmla="*/ 1626847 w 2681492"/>
              <a:gd name="connsiteY60" fmla="*/ 799399 h 2117706"/>
              <a:gd name="connsiteX61" fmla="*/ 1674530 w 2681492"/>
              <a:gd name="connsiteY61" fmla="*/ 589031 h 2117706"/>
              <a:gd name="connsiteX62" fmla="*/ 1694165 w 2681492"/>
              <a:gd name="connsiteY62" fmla="*/ 504884 h 2117706"/>
              <a:gd name="connsiteX63" fmla="*/ 1705384 w 2681492"/>
              <a:gd name="connsiteY63" fmla="*/ 457200 h 2117706"/>
              <a:gd name="connsiteX64" fmla="*/ 1722214 w 2681492"/>
              <a:gd name="connsiteY64" fmla="*/ 406712 h 2117706"/>
              <a:gd name="connsiteX65" fmla="*/ 1741848 w 2681492"/>
              <a:gd name="connsiteY65" fmla="*/ 361833 h 2117706"/>
              <a:gd name="connsiteX66" fmla="*/ 1761482 w 2681492"/>
              <a:gd name="connsiteY66" fmla="*/ 325370 h 2117706"/>
              <a:gd name="connsiteX67" fmla="*/ 1786727 w 2681492"/>
              <a:gd name="connsiteY67" fmla="*/ 294516 h 2117706"/>
              <a:gd name="connsiteX68" fmla="*/ 1811971 w 2681492"/>
              <a:gd name="connsiteY68" fmla="*/ 266467 h 2117706"/>
              <a:gd name="connsiteX69" fmla="*/ 1828800 w 2681492"/>
              <a:gd name="connsiteY69" fmla="*/ 252442 h 2117706"/>
              <a:gd name="connsiteX70" fmla="*/ 1856849 w 2681492"/>
              <a:gd name="connsiteY70" fmla="*/ 232808 h 2117706"/>
              <a:gd name="connsiteX71" fmla="*/ 1873679 w 2681492"/>
              <a:gd name="connsiteY71" fmla="*/ 221588 h 2117706"/>
              <a:gd name="connsiteX72" fmla="*/ 1890508 w 2681492"/>
              <a:gd name="connsiteY72" fmla="*/ 204759 h 2117706"/>
              <a:gd name="connsiteX73" fmla="*/ 1896118 w 2681492"/>
              <a:gd name="connsiteY73" fmla="*/ 190734 h 2117706"/>
              <a:gd name="connsiteX74" fmla="*/ 1898923 w 2681492"/>
              <a:gd name="connsiteY74" fmla="*/ 179514 h 2117706"/>
              <a:gd name="connsiteX75" fmla="*/ 1898923 w 2681492"/>
              <a:gd name="connsiteY75" fmla="*/ 165490 h 2117706"/>
              <a:gd name="connsiteX76" fmla="*/ 1890508 w 2681492"/>
              <a:gd name="connsiteY76" fmla="*/ 148660 h 2117706"/>
              <a:gd name="connsiteX77" fmla="*/ 1876484 w 2681492"/>
              <a:gd name="connsiteY77" fmla="*/ 131831 h 2117706"/>
              <a:gd name="connsiteX78" fmla="*/ 1854044 w 2681492"/>
              <a:gd name="connsiteY78" fmla="*/ 112197 h 2117706"/>
              <a:gd name="connsiteX79" fmla="*/ 1806361 w 2681492"/>
              <a:gd name="connsiteY79" fmla="*/ 84148 h 2117706"/>
              <a:gd name="connsiteX80" fmla="*/ 1730628 w 2681492"/>
              <a:gd name="connsiteY80" fmla="*/ 47684 h 2117706"/>
              <a:gd name="connsiteX81" fmla="*/ 1643676 w 2681492"/>
              <a:gd name="connsiteY81" fmla="*/ 14025 h 2117706"/>
              <a:gd name="connsiteX82" fmla="*/ 1604408 w 2681492"/>
              <a:gd name="connsiteY82" fmla="*/ 2805 h 2117706"/>
              <a:gd name="connsiteX83" fmla="*/ 1593188 w 2681492"/>
              <a:gd name="connsiteY83" fmla="*/ 0 h 2117706"/>
              <a:gd name="connsiteX84" fmla="*/ 1573554 w 2681492"/>
              <a:gd name="connsiteY84" fmla="*/ 16830 h 2117706"/>
              <a:gd name="connsiteX85" fmla="*/ 1523065 w 2681492"/>
              <a:gd name="connsiteY85" fmla="*/ 61708 h 2117706"/>
              <a:gd name="connsiteX86" fmla="*/ 1486601 w 2681492"/>
              <a:gd name="connsiteY86" fmla="*/ 84148 h 2117706"/>
              <a:gd name="connsiteX87" fmla="*/ 1441723 w 2681492"/>
              <a:gd name="connsiteY87" fmla="*/ 100977 h 2117706"/>
              <a:gd name="connsiteX88" fmla="*/ 1382820 w 2681492"/>
              <a:gd name="connsiteY88" fmla="*/ 117806 h 2117706"/>
              <a:gd name="connsiteX89" fmla="*/ 1298673 w 2681492"/>
              <a:gd name="connsiteY89" fmla="*/ 140246 h 2117706"/>
              <a:gd name="connsiteX90" fmla="*/ 1180866 w 2681492"/>
              <a:gd name="connsiteY90" fmla="*/ 168295 h 2117706"/>
              <a:gd name="connsiteX91" fmla="*/ 1029401 w 2681492"/>
              <a:gd name="connsiteY91" fmla="*/ 201954 h 2117706"/>
              <a:gd name="connsiteX92" fmla="*/ 779765 w 2681492"/>
              <a:gd name="connsiteY92" fmla="*/ 280491 h 2117706"/>
              <a:gd name="connsiteX93" fmla="*/ 684398 w 2681492"/>
              <a:gd name="connsiteY93" fmla="*/ 319760 h 2117706"/>
              <a:gd name="connsiteX94" fmla="*/ 575006 w 2681492"/>
              <a:gd name="connsiteY94" fmla="*/ 359029 h 2117706"/>
              <a:gd name="connsiteX95" fmla="*/ 460005 w 2681492"/>
              <a:gd name="connsiteY95" fmla="*/ 389882 h 2117706"/>
              <a:gd name="connsiteX96" fmla="*/ 339394 w 2681492"/>
              <a:gd name="connsiteY96" fmla="*/ 420736 h 2117706"/>
              <a:gd name="connsiteX97" fmla="*/ 300125 w 2681492"/>
              <a:gd name="connsiteY97" fmla="*/ 420736 h 2117706"/>
              <a:gd name="connsiteX98" fmla="*/ 193539 w 2681492"/>
              <a:gd name="connsiteY98" fmla="*/ 417932 h 2117706"/>
              <a:gd name="connsiteX99" fmla="*/ 109392 w 2681492"/>
              <a:gd name="connsiteY99" fmla="*/ 409517 h 2117706"/>
              <a:gd name="connsiteX100" fmla="*/ 50489 w 2681492"/>
              <a:gd name="connsiteY100" fmla="*/ 401102 h 2117706"/>
              <a:gd name="connsiteX101" fmla="*/ 16830 w 2681492"/>
              <a:gd name="connsiteY101" fmla="*/ 403907 h 2117706"/>
              <a:gd name="connsiteX102" fmla="*/ 2805 w 2681492"/>
              <a:gd name="connsiteY102" fmla="*/ 412322 h 2117706"/>
              <a:gd name="connsiteX103" fmla="*/ 0 w 2681492"/>
              <a:gd name="connsiteY103" fmla="*/ 417932 h 2117706"/>
              <a:gd name="connsiteX104" fmla="*/ 2805 w 2681492"/>
              <a:gd name="connsiteY104" fmla="*/ 434761 h 2117706"/>
              <a:gd name="connsiteX105" fmla="*/ 25244 w 2681492"/>
              <a:gd name="connsiteY105" fmla="*/ 465615 h 2117706"/>
              <a:gd name="connsiteX106" fmla="*/ 106587 w 2681492"/>
              <a:gd name="connsiteY106" fmla="*/ 532933 h 2117706"/>
              <a:gd name="connsiteX107" fmla="*/ 199149 w 2681492"/>
              <a:gd name="connsiteY107" fmla="*/ 603056 h 2117706"/>
              <a:gd name="connsiteX108" fmla="*/ 274881 w 2681492"/>
              <a:gd name="connsiteY108" fmla="*/ 650739 h 2117706"/>
              <a:gd name="connsiteX109" fmla="*/ 319760 w 2681492"/>
              <a:gd name="connsiteY109" fmla="*/ 670373 h 2117706"/>
              <a:gd name="connsiteX110" fmla="*/ 345004 w 2681492"/>
              <a:gd name="connsiteY110" fmla="*/ 675983 h 2117706"/>
              <a:gd name="connsiteX111" fmla="*/ 367443 w 2681492"/>
              <a:gd name="connsiteY111" fmla="*/ 667568 h 2117706"/>
              <a:gd name="connsiteX112" fmla="*/ 389882 w 2681492"/>
              <a:gd name="connsiteY112" fmla="*/ 647934 h 2117706"/>
              <a:gd name="connsiteX113" fmla="*/ 423541 w 2681492"/>
              <a:gd name="connsiteY113" fmla="*/ 622690 h 2117706"/>
              <a:gd name="connsiteX114" fmla="*/ 496469 w 2681492"/>
              <a:gd name="connsiteY114" fmla="*/ 586226 h 2117706"/>
              <a:gd name="connsiteX115" fmla="*/ 619885 w 2681492"/>
              <a:gd name="connsiteY115" fmla="*/ 532933 h 2117706"/>
              <a:gd name="connsiteX116" fmla="*/ 723666 w 2681492"/>
              <a:gd name="connsiteY116" fmla="*/ 493664 h 2117706"/>
              <a:gd name="connsiteX117" fmla="*/ 841473 w 2681492"/>
              <a:gd name="connsiteY117" fmla="*/ 457200 h 2117706"/>
              <a:gd name="connsiteX118" fmla="*/ 1102329 w 2681492"/>
              <a:gd name="connsiteY118" fmla="*/ 359029 h 2117706"/>
              <a:gd name="connsiteX119" fmla="*/ 1220135 w 2681492"/>
              <a:gd name="connsiteY119" fmla="*/ 314150 h 2117706"/>
              <a:gd name="connsiteX120" fmla="*/ 1340746 w 2681492"/>
              <a:gd name="connsiteY120" fmla="*/ 280491 h 2117706"/>
              <a:gd name="connsiteX121" fmla="*/ 1416479 w 2681492"/>
              <a:gd name="connsiteY121" fmla="*/ 263662 h 2117706"/>
              <a:gd name="connsiteX122" fmla="*/ 1444528 w 2681492"/>
              <a:gd name="connsiteY122" fmla="*/ 266467 h 2117706"/>
              <a:gd name="connsiteX123" fmla="*/ 1458552 w 2681492"/>
              <a:gd name="connsiteY123" fmla="*/ 272076 h 2117706"/>
              <a:gd name="connsiteX124" fmla="*/ 1472577 w 2681492"/>
              <a:gd name="connsiteY124" fmla="*/ 286101 h 2117706"/>
              <a:gd name="connsiteX125" fmla="*/ 1478187 w 2681492"/>
              <a:gd name="connsiteY125" fmla="*/ 302930 h 2117706"/>
              <a:gd name="connsiteX126" fmla="*/ 1475382 w 2681492"/>
              <a:gd name="connsiteY126" fmla="*/ 356224 h 2117706"/>
              <a:gd name="connsiteX127" fmla="*/ 1444528 w 2681492"/>
              <a:gd name="connsiteY127" fmla="*/ 614275 h 2117706"/>
              <a:gd name="connsiteX128" fmla="*/ 1394039 w 2681492"/>
              <a:gd name="connsiteY128" fmla="*/ 1032206 h 211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681492" h="2117706">
                <a:moveTo>
                  <a:pt x="1394039" y="1032206"/>
                </a:moveTo>
                <a:lnTo>
                  <a:pt x="1371600" y="1225745"/>
                </a:lnTo>
                <a:lnTo>
                  <a:pt x="1354771" y="1399649"/>
                </a:lnTo>
                <a:lnTo>
                  <a:pt x="1343551" y="1556724"/>
                </a:lnTo>
                <a:lnTo>
                  <a:pt x="1340746" y="1632457"/>
                </a:lnTo>
                <a:lnTo>
                  <a:pt x="1346356" y="1705384"/>
                </a:lnTo>
                <a:lnTo>
                  <a:pt x="1360381" y="1769897"/>
                </a:lnTo>
                <a:lnTo>
                  <a:pt x="1371600" y="1806361"/>
                </a:lnTo>
                <a:lnTo>
                  <a:pt x="1396844" y="1862459"/>
                </a:lnTo>
                <a:lnTo>
                  <a:pt x="1416479" y="1896118"/>
                </a:lnTo>
                <a:lnTo>
                  <a:pt x="1444528" y="1932582"/>
                </a:lnTo>
                <a:lnTo>
                  <a:pt x="1478187" y="1966241"/>
                </a:lnTo>
                <a:lnTo>
                  <a:pt x="1511846" y="1994290"/>
                </a:lnTo>
                <a:lnTo>
                  <a:pt x="1559529" y="2025144"/>
                </a:lnTo>
                <a:lnTo>
                  <a:pt x="1601603" y="2047583"/>
                </a:lnTo>
                <a:lnTo>
                  <a:pt x="1652091" y="2067217"/>
                </a:lnTo>
                <a:lnTo>
                  <a:pt x="1727824" y="2089657"/>
                </a:lnTo>
                <a:lnTo>
                  <a:pt x="1809166" y="2103681"/>
                </a:lnTo>
                <a:lnTo>
                  <a:pt x="1882093" y="2112096"/>
                </a:lnTo>
                <a:lnTo>
                  <a:pt x="1994290" y="2117706"/>
                </a:lnTo>
                <a:lnTo>
                  <a:pt x="2120511" y="2117706"/>
                </a:lnTo>
                <a:lnTo>
                  <a:pt x="2224292" y="2112096"/>
                </a:lnTo>
                <a:lnTo>
                  <a:pt x="2328074" y="2103681"/>
                </a:lnTo>
                <a:lnTo>
                  <a:pt x="2443075" y="2086852"/>
                </a:lnTo>
                <a:lnTo>
                  <a:pt x="2552466" y="2061608"/>
                </a:lnTo>
                <a:lnTo>
                  <a:pt x="2605760" y="2039168"/>
                </a:lnTo>
                <a:lnTo>
                  <a:pt x="2639419" y="2019534"/>
                </a:lnTo>
                <a:lnTo>
                  <a:pt x="2659053" y="2002705"/>
                </a:lnTo>
                <a:lnTo>
                  <a:pt x="2673078" y="1985875"/>
                </a:lnTo>
                <a:lnTo>
                  <a:pt x="2678687" y="1974656"/>
                </a:lnTo>
                <a:lnTo>
                  <a:pt x="2681492" y="1960631"/>
                </a:lnTo>
                <a:lnTo>
                  <a:pt x="2681492" y="1949411"/>
                </a:lnTo>
                <a:lnTo>
                  <a:pt x="2675882" y="1932582"/>
                </a:lnTo>
                <a:lnTo>
                  <a:pt x="2667468" y="1921362"/>
                </a:lnTo>
                <a:lnTo>
                  <a:pt x="2639419" y="1898923"/>
                </a:lnTo>
                <a:lnTo>
                  <a:pt x="2611370" y="1884898"/>
                </a:lnTo>
                <a:lnTo>
                  <a:pt x="2173804" y="1901728"/>
                </a:lnTo>
                <a:lnTo>
                  <a:pt x="2117706" y="1910143"/>
                </a:lnTo>
                <a:lnTo>
                  <a:pt x="2025144" y="1915752"/>
                </a:lnTo>
                <a:lnTo>
                  <a:pt x="1940997" y="1918557"/>
                </a:lnTo>
                <a:lnTo>
                  <a:pt x="1882093" y="1918557"/>
                </a:lnTo>
                <a:lnTo>
                  <a:pt x="1828800" y="1915752"/>
                </a:lnTo>
                <a:lnTo>
                  <a:pt x="1792336" y="1910143"/>
                </a:lnTo>
                <a:lnTo>
                  <a:pt x="1736238" y="1898923"/>
                </a:lnTo>
                <a:lnTo>
                  <a:pt x="1696970" y="1884898"/>
                </a:lnTo>
                <a:lnTo>
                  <a:pt x="1654896" y="1862459"/>
                </a:lnTo>
                <a:lnTo>
                  <a:pt x="1626847" y="1840020"/>
                </a:lnTo>
                <a:lnTo>
                  <a:pt x="1598798" y="1814776"/>
                </a:lnTo>
                <a:lnTo>
                  <a:pt x="1584773" y="1800751"/>
                </a:lnTo>
                <a:lnTo>
                  <a:pt x="1567944" y="1778312"/>
                </a:lnTo>
                <a:lnTo>
                  <a:pt x="1551114" y="1744653"/>
                </a:lnTo>
                <a:lnTo>
                  <a:pt x="1542700" y="1727824"/>
                </a:lnTo>
                <a:lnTo>
                  <a:pt x="1534285" y="1694165"/>
                </a:lnTo>
                <a:lnTo>
                  <a:pt x="1528675" y="1660506"/>
                </a:lnTo>
                <a:lnTo>
                  <a:pt x="1523065" y="1618432"/>
                </a:lnTo>
                <a:lnTo>
                  <a:pt x="1523065" y="1570749"/>
                </a:lnTo>
                <a:lnTo>
                  <a:pt x="1528675" y="1461357"/>
                </a:lnTo>
                <a:lnTo>
                  <a:pt x="1539895" y="1332332"/>
                </a:lnTo>
                <a:lnTo>
                  <a:pt x="1556724" y="1192086"/>
                </a:lnTo>
                <a:lnTo>
                  <a:pt x="1584773" y="1009767"/>
                </a:lnTo>
                <a:lnTo>
                  <a:pt x="1626847" y="799399"/>
                </a:lnTo>
                <a:lnTo>
                  <a:pt x="1674530" y="589031"/>
                </a:lnTo>
                <a:lnTo>
                  <a:pt x="1694165" y="504884"/>
                </a:lnTo>
                <a:lnTo>
                  <a:pt x="1705384" y="457200"/>
                </a:lnTo>
                <a:lnTo>
                  <a:pt x="1722214" y="406712"/>
                </a:lnTo>
                <a:lnTo>
                  <a:pt x="1741848" y="361833"/>
                </a:lnTo>
                <a:lnTo>
                  <a:pt x="1761482" y="325370"/>
                </a:lnTo>
                <a:lnTo>
                  <a:pt x="1786727" y="294516"/>
                </a:lnTo>
                <a:lnTo>
                  <a:pt x="1811971" y="266467"/>
                </a:lnTo>
                <a:lnTo>
                  <a:pt x="1828800" y="252442"/>
                </a:lnTo>
                <a:lnTo>
                  <a:pt x="1856849" y="232808"/>
                </a:lnTo>
                <a:lnTo>
                  <a:pt x="1873679" y="221588"/>
                </a:lnTo>
                <a:lnTo>
                  <a:pt x="1890508" y="204759"/>
                </a:lnTo>
                <a:lnTo>
                  <a:pt x="1896118" y="190734"/>
                </a:lnTo>
                <a:lnTo>
                  <a:pt x="1898923" y="179514"/>
                </a:lnTo>
                <a:lnTo>
                  <a:pt x="1898923" y="165490"/>
                </a:lnTo>
                <a:lnTo>
                  <a:pt x="1890508" y="148660"/>
                </a:lnTo>
                <a:lnTo>
                  <a:pt x="1876484" y="131831"/>
                </a:lnTo>
                <a:lnTo>
                  <a:pt x="1854044" y="112197"/>
                </a:lnTo>
                <a:lnTo>
                  <a:pt x="1806361" y="84148"/>
                </a:lnTo>
                <a:lnTo>
                  <a:pt x="1730628" y="47684"/>
                </a:lnTo>
                <a:lnTo>
                  <a:pt x="1643676" y="14025"/>
                </a:lnTo>
                <a:lnTo>
                  <a:pt x="1604408" y="2805"/>
                </a:lnTo>
                <a:lnTo>
                  <a:pt x="1593188" y="0"/>
                </a:lnTo>
                <a:lnTo>
                  <a:pt x="1573554" y="16830"/>
                </a:lnTo>
                <a:lnTo>
                  <a:pt x="1523065" y="61708"/>
                </a:lnTo>
                <a:lnTo>
                  <a:pt x="1486601" y="84148"/>
                </a:lnTo>
                <a:lnTo>
                  <a:pt x="1441723" y="100977"/>
                </a:lnTo>
                <a:lnTo>
                  <a:pt x="1382820" y="117806"/>
                </a:lnTo>
                <a:lnTo>
                  <a:pt x="1298673" y="140246"/>
                </a:lnTo>
                <a:lnTo>
                  <a:pt x="1180866" y="168295"/>
                </a:lnTo>
                <a:lnTo>
                  <a:pt x="1029401" y="201954"/>
                </a:lnTo>
                <a:lnTo>
                  <a:pt x="779765" y="280491"/>
                </a:lnTo>
                <a:lnTo>
                  <a:pt x="684398" y="319760"/>
                </a:lnTo>
                <a:lnTo>
                  <a:pt x="575006" y="359029"/>
                </a:lnTo>
                <a:lnTo>
                  <a:pt x="460005" y="389882"/>
                </a:lnTo>
                <a:lnTo>
                  <a:pt x="339394" y="420736"/>
                </a:lnTo>
                <a:lnTo>
                  <a:pt x="300125" y="420736"/>
                </a:lnTo>
                <a:lnTo>
                  <a:pt x="193539" y="417932"/>
                </a:lnTo>
                <a:lnTo>
                  <a:pt x="109392" y="409517"/>
                </a:lnTo>
                <a:lnTo>
                  <a:pt x="50489" y="401102"/>
                </a:lnTo>
                <a:lnTo>
                  <a:pt x="16830" y="403907"/>
                </a:lnTo>
                <a:lnTo>
                  <a:pt x="2805" y="412322"/>
                </a:lnTo>
                <a:lnTo>
                  <a:pt x="0" y="417932"/>
                </a:lnTo>
                <a:lnTo>
                  <a:pt x="2805" y="434761"/>
                </a:lnTo>
                <a:lnTo>
                  <a:pt x="25244" y="465615"/>
                </a:lnTo>
                <a:lnTo>
                  <a:pt x="106587" y="532933"/>
                </a:lnTo>
                <a:lnTo>
                  <a:pt x="199149" y="603056"/>
                </a:lnTo>
                <a:lnTo>
                  <a:pt x="274881" y="650739"/>
                </a:lnTo>
                <a:lnTo>
                  <a:pt x="319760" y="670373"/>
                </a:lnTo>
                <a:lnTo>
                  <a:pt x="345004" y="675983"/>
                </a:lnTo>
                <a:lnTo>
                  <a:pt x="367443" y="667568"/>
                </a:lnTo>
                <a:lnTo>
                  <a:pt x="389882" y="647934"/>
                </a:lnTo>
                <a:lnTo>
                  <a:pt x="423541" y="622690"/>
                </a:lnTo>
                <a:lnTo>
                  <a:pt x="496469" y="586226"/>
                </a:lnTo>
                <a:lnTo>
                  <a:pt x="619885" y="532933"/>
                </a:lnTo>
                <a:lnTo>
                  <a:pt x="723666" y="493664"/>
                </a:lnTo>
                <a:lnTo>
                  <a:pt x="841473" y="457200"/>
                </a:lnTo>
                <a:lnTo>
                  <a:pt x="1102329" y="359029"/>
                </a:lnTo>
                <a:lnTo>
                  <a:pt x="1220135" y="314150"/>
                </a:lnTo>
                <a:lnTo>
                  <a:pt x="1340746" y="280491"/>
                </a:lnTo>
                <a:lnTo>
                  <a:pt x="1416479" y="263662"/>
                </a:lnTo>
                <a:lnTo>
                  <a:pt x="1444528" y="266467"/>
                </a:lnTo>
                <a:lnTo>
                  <a:pt x="1458552" y="272076"/>
                </a:lnTo>
                <a:lnTo>
                  <a:pt x="1472577" y="286101"/>
                </a:lnTo>
                <a:lnTo>
                  <a:pt x="1478187" y="302930"/>
                </a:lnTo>
                <a:lnTo>
                  <a:pt x="1475382" y="356224"/>
                </a:lnTo>
                <a:lnTo>
                  <a:pt x="1444528" y="614275"/>
                </a:lnTo>
                <a:lnTo>
                  <a:pt x="1394039" y="10322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8DAC4F09-E966-48BB-ACB6-52324D299A29}"/>
              </a:ext>
            </a:extLst>
          </p:cNvPr>
          <p:cNvSpPr/>
          <p:nvPr/>
        </p:nvSpPr>
        <p:spPr>
          <a:xfrm>
            <a:off x="6843713" y="3514725"/>
            <a:ext cx="550862" cy="677863"/>
          </a:xfrm>
          <a:custGeom>
            <a:avLst/>
            <a:gdLst>
              <a:gd name="connsiteX0" fmla="*/ 378618 w 550068"/>
              <a:gd name="connsiteY0" fmla="*/ 207169 h 678656"/>
              <a:gd name="connsiteX1" fmla="*/ 378618 w 550068"/>
              <a:gd name="connsiteY1" fmla="*/ 290513 h 678656"/>
              <a:gd name="connsiteX2" fmla="*/ 381000 w 550068"/>
              <a:gd name="connsiteY2" fmla="*/ 359569 h 678656"/>
              <a:gd name="connsiteX3" fmla="*/ 385762 w 550068"/>
              <a:gd name="connsiteY3" fmla="*/ 416719 h 678656"/>
              <a:gd name="connsiteX4" fmla="*/ 392906 w 550068"/>
              <a:gd name="connsiteY4" fmla="*/ 459581 h 678656"/>
              <a:gd name="connsiteX5" fmla="*/ 414337 w 550068"/>
              <a:gd name="connsiteY5" fmla="*/ 521494 h 678656"/>
              <a:gd name="connsiteX6" fmla="*/ 442912 w 550068"/>
              <a:gd name="connsiteY6" fmla="*/ 576263 h 678656"/>
              <a:gd name="connsiteX7" fmla="*/ 469106 w 550068"/>
              <a:gd name="connsiteY7" fmla="*/ 604838 h 678656"/>
              <a:gd name="connsiteX8" fmla="*/ 485775 w 550068"/>
              <a:gd name="connsiteY8" fmla="*/ 619125 h 678656"/>
              <a:gd name="connsiteX9" fmla="*/ 531018 w 550068"/>
              <a:gd name="connsiteY9" fmla="*/ 652463 h 678656"/>
              <a:gd name="connsiteX10" fmla="*/ 550068 w 550068"/>
              <a:gd name="connsiteY10" fmla="*/ 678656 h 678656"/>
              <a:gd name="connsiteX11" fmla="*/ 0 w 550068"/>
              <a:gd name="connsiteY11" fmla="*/ 642938 h 678656"/>
              <a:gd name="connsiteX12" fmla="*/ 54768 w 550068"/>
              <a:gd name="connsiteY12" fmla="*/ 633413 h 678656"/>
              <a:gd name="connsiteX13" fmla="*/ 100012 w 550068"/>
              <a:gd name="connsiteY13" fmla="*/ 619125 h 678656"/>
              <a:gd name="connsiteX14" fmla="*/ 128587 w 550068"/>
              <a:gd name="connsiteY14" fmla="*/ 602456 h 678656"/>
              <a:gd name="connsiteX15" fmla="*/ 159543 w 550068"/>
              <a:gd name="connsiteY15" fmla="*/ 573881 h 678656"/>
              <a:gd name="connsiteX16" fmla="*/ 195262 w 550068"/>
              <a:gd name="connsiteY16" fmla="*/ 533400 h 678656"/>
              <a:gd name="connsiteX17" fmla="*/ 221456 w 550068"/>
              <a:gd name="connsiteY17" fmla="*/ 497681 h 678656"/>
              <a:gd name="connsiteX18" fmla="*/ 240506 w 550068"/>
              <a:gd name="connsiteY18" fmla="*/ 459581 h 678656"/>
              <a:gd name="connsiteX19" fmla="*/ 257175 w 550068"/>
              <a:gd name="connsiteY19" fmla="*/ 409575 h 678656"/>
              <a:gd name="connsiteX20" fmla="*/ 280987 w 550068"/>
              <a:gd name="connsiteY20" fmla="*/ 311944 h 678656"/>
              <a:gd name="connsiteX21" fmla="*/ 311943 w 550068"/>
              <a:gd name="connsiteY21" fmla="*/ 166688 h 678656"/>
              <a:gd name="connsiteX22" fmla="*/ 335756 w 550068"/>
              <a:gd name="connsiteY22" fmla="*/ 42863 h 678656"/>
              <a:gd name="connsiteX23" fmla="*/ 345281 w 550068"/>
              <a:gd name="connsiteY23" fmla="*/ 11906 h 678656"/>
              <a:gd name="connsiteX24" fmla="*/ 352425 w 550068"/>
              <a:gd name="connsiteY24" fmla="*/ 4763 h 678656"/>
              <a:gd name="connsiteX25" fmla="*/ 359568 w 550068"/>
              <a:gd name="connsiteY25" fmla="*/ 0 h 678656"/>
              <a:gd name="connsiteX26" fmla="*/ 366712 w 550068"/>
              <a:gd name="connsiteY26" fmla="*/ 2381 h 678656"/>
              <a:gd name="connsiteX27" fmla="*/ 376237 w 550068"/>
              <a:gd name="connsiteY27" fmla="*/ 16669 h 678656"/>
              <a:gd name="connsiteX28" fmla="*/ 381000 w 550068"/>
              <a:gd name="connsiteY28" fmla="*/ 59531 h 678656"/>
              <a:gd name="connsiteX29" fmla="*/ 378618 w 550068"/>
              <a:gd name="connsiteY29" fmla="*/ 207169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0068" h="678656">
                <a:moveTo>
                  <a:pt x="378618" y="207169"/>
                </a:moveTo>
                <a:lnTo>
                  <a:pt x="378618" y="290513"/>
                </a:lnTo>
                <a:lnTo>
                  <a:pt x="381000" y="359569"/>
                </a:lnTo>
                <a:lnTo>
                  <a:pt x="385762" y="416719"/>
                </a:lnTo>
                <a:lnTo>
                  <a:pt x="392906" y="459581"/>
                </a:lnTo>
                <a:lnTo>
                  <a:pt x="414337" y="521494"/>
                </a:lnTo>
                <a:lnTo>
                  <a:pt x="442912" y="576263"/>
                </a:lnTo>
                <a:lnTo>
                  <a:pt x="469106" y="604838"/>
                </a:lnTo>
                <a:lnTo>
                  <a:pt x="485775" y="619125"/>
                </a:lnTo>
                <a:lnTo>
                  <a:pt x="531018" y="652463"/>
                </a:lnTo>
                <a:lnTo>
                  <a:pt x="550068" y="678656"/>
                </a:lnTo>
                <a:lnTo>
                  <a:pt x="0" y="642938"/>
                </a:lnTo>
                <a:lnTo>
                  <a:pt x="54768" y="633413"/>
                </a:lnTo>
                <a:lnTo>
                  <a:pt x="100012" y="619125"/>
                </a:lnTo>
                <a:lnTo>
                  <a:pt x="128587" y="602456"/>
                </a:lnTo>
                <a:lnTo>
                  <a:pt x="159543" y="573881"/>
                </a:lnTo>
                <a:lnTo>
                  <a:pt x="195262" y="533400"/>
                </a:lnTo>
                <a:lnTo>
                  <a:pt x="221456" y="497681"/>
                </a:lnTo>
                <a:lnTo>
                  <a:pt x="240506" y="459581"/>
                </a:lnTo>
                <a:lnTo>
                  <a:pt x="257175" y="409575"/>
                </a:lnTo>
                <a:lnTo>
                  <a:pt x="280987" y="311944"/>
                </a:lnTo>
                <a:lnTo>
                  <a:pt x="311943" y="166688"/>
                </a:lnTo>
                <a:lnTo>
                  <a:pt x="335756" y="42863"/>
                </a:lnTo>
                <a:lnTo>
                  <a:pt x="345281" y="11906"/>
                </a:lnTo>
                <a:lnTo>
                  <a:pt x="352425" y="4763"/>
                </a:lnTo>
                <a:lnTo>
                  <a:pt x="359568" y="0"/>
                </a:lnTo>
                <a:lnTo>
                  <a:pt x="366712" y="2381"/>
                </a:lnTo>
                <a:lnTo>
                  <a:pt x="376237" y="16669"/>
                </a:lnTo>
                <a:lnTo>
                  <a:pt x="381000" y="59531"/>
                </a:lnTo>
                <a:lnTo>
                  <a:pt x="378618" y="2071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BD115FB9-DEAC-4836-B442-B21F5BFDB2AB}"/>
              </a:ext>
            </a:extLst>
          </p:cNvPr>
          <p:cNvSpPr/>
          <p:nvPr/>
        </p:nvSpPr>
        <p:spPr>
          <a:xfrm>
            <a:off x="4889500" y="3290888"/>
            <a:ext cx="1062038" cy="688975"/>
          </a:xfrm>
          <a:custGeom>
            <a:avLst/>
            <a:gdLst>
              <a:gd name="connsiteX0" fmla="*/ 795338 w 1062038"/>
              <a:gd name="connsiteY0" fmla="*/ 566737 h 688181"/>
              <a:gd name="connsiteX1" fmla="*/ 735807 w 1062038"/>
              <a:gd name="connsiteY1" fmla="*/ 492918 h 688181"/>
              <a:gd name="connsiteX2" fmla="*/ 692944 w 1062038"/>
              <a:gd name="connsiteY2" fmla="*/ 442912 h 688181"/>
              <a:gd name="connsiteX3" fmla="*/ 647700 w 1062038"/>
              <a:gd name="connsiteY3" fmla="*/ 397668 h 688181"/>
              <a:gd name="connsiteX4" fmla="*/ 621507 w 1062038"/>
              <a:gd name="connsiteY4" fmla="*/ 373856 h 688181"/>
              <a:gd name="connsiteX5" fmla="*/ 473869 w 1062038"/>
              <a:gd name="connsiteY5" fmla="*/ 278606 h 688181"/>
              <a:gd name="connsiteX6" fmla="*/ 383382 w 1062038"/>
              <a:gd name="connsiteY6" fmla="*/ 226218 h 688181"/>
              <a:gd name="connsiteX7" fmla="*/ 283369 w 1062038"/>
              <a:gd name="connsiteY7" fmla="*/ 171450 h 688181"/>
              <a:gd name="connsiteX8" fmla="*/ 180975 w 1062038"/>
              <a:gd name="connsiteY8" fmla="*/ 119062 h 688181"/>
              <a:gd name="connsiteX9" fmla="*/ 111919 w 1062038"/>
              <a:gd name="connsiteY9" fmla="*/ 85725 h 688181"/>
              <a:gd name="connsiteX10" fmla="*/ 50007 w 1062038"/>
              <a:gd name="connsiteY10" fmla="*/ 57150 h 688181"/>
              <a:gd name="connsiteX11" fmla="*/ 26194 w 1062038"/>
              <a:gd name="connsiteY11" fmla="*/ 45243 h 688181"/>
              <a:gd name="connsiteX12" fmla="*/ 9525 w 1062038"/>
              <a:gd name="connsiteY12" fmla="*/ 30956 h 688181"/>
              <a:gd name="connsiteX13" fmla="*/ 0 w 1062038"/>
              <a:gd name="connsiteY13" fmla="*/ 19050 h 688181"/>
              <a:gd name="connsiteX14" fmla="*/ 0 w 1062038"/>
              <a:gd name="connsiteY14" fmla="*/ 11906 h 688181"/>
              <a:gd name="connsiteX15" fmla="*/ 4763 w 1062038"/>
              <a:gd name="connsiteY15" fmla="*/ 2381 h 688181"/>
              <a:gd name="connsiteX16" fmla="*/ 21432 w 1062038"/>
              <a:gd name="connsiteY16" fmla="*/ 0 h 688181"/>
              <a:gd name="connsiteX17" fmla="*/ 80963 w 1062038"/>
              <a:gd name="connsiteY17" fmla="*/ 4762 h 688181"/>
              <a:gd name="connsiteX18" fmla="*/ 216694 w 1062038"/>
              <a:gd name="connsiteY18" fmla="*/ 28575 h 688181"/>
              <a:gd name="connsiteX19" fmla="*/ 319088 w 1062038"/>
              <a:gd name="connsiteY19" fmla="*/ 52387 h 688181"/>
              <a:gd name="connsiteX20" fmla="*/ 385763 w 1062038"/>
              <a:gd name="connsiteY20" fmla="*/ 71437 h 688181"/>
              <a:gd name="connsiteX21" fmla="*/ 481013 w 1062038"/>
              <a:gd name="connsiteY21" fmla="*/ 104775 h 688181"/>
              <a:gd name="connsiteX22" fmla="*/ 731044 w 1062038"/>
              <a:gd name="connsiteY22" fmla="*/ 192881 h 688181"/>
              <a:gd name="connsiteX23" fmla="*/ 864394 w 1062038"/>
              <a:gd name="connsiteY23" fmla="*/ 271462 h 688181"/>
              <a:gd name="connsiteX24" fmla="*/ 931069 w 1062038"/>
              <a:gd name="connsiteY24" fmla="*/ 321468 h 688181"/>
              <a:gd name="connsiteX25" fmla="*/ 973932 w 1062038"/>
              <a:gd name="connsiteY25" fmla="*/ 361950 h 688181"/>
              <a:gd name="connsiteX26" fmla="*/ 1007269 w 1062038"/>
              <a:gd name="connsiteY26" fmla="*/ 402431 h 688181"/>
              <a:gd name="connsiteX27" fmla="*/ 1033463 w 1062038"/>
              <a:gd name="connsiteY27" fmla="*/ 445293 h 688181"/>
              <a:gd name="connsiteX28" fmla="*/ 1047750 w 1062038"/>
              <a:gd name="connsiteY28" fmla="*/ 478631 h 688181"/>
              <a:gd name="connsiteX29" fmla="*/ 1062038 w 1062038"/>
              <a:gd name="connsiteY29" fmla="*/ 523875 h 688181"/>
              <a:gd name="connsiteX30" fmla="*/ 1062038 w 1062038"/>
              <a:gd name="connsiteY30" fmla="*/ 564356 h 688181"/>
              <a:gd name="connsiteX31" fmla="*/ 1054894 w 1062038"/>
              <a:gd name="connsiteY31" fmla="*/ 595312 h 688181"/>
              <a:gd name="connsiteX32" fmla="*/ 1038225 w 1062038"/>
              <a:gd name="connsiteY32" fmla="*/ 628650 h 688181"/>
              <a:gd name="connsiteX33" fmla="*/ 1012032 w 1062038"/>
              <a:gd name="connsiteY33" fmla="*/ 657225 h 688181"/>
              <a:gd name="connsiteX34" fmla="*/ 988219 w 1062038"/>
              <a:gd name="connsiteY34" fmla="*/ 676275 h 688181"/>
              <a:gd name="connsiteX35" fmla="*/ 964407 w 1062038"/>
              <a:gd name="connsiteY35" fmla="*/ 685800 h 688181"/>
              <a:gd name="connsiteX36" fmla="*/ 947738 w 1062038"/>
              <a:gd name="connsiteY36" fmla="*/ 688181 h 688181"/>
              <a:gd name="connsiteX37" fmla="*/ 916782 w 1062038"/>
              <a:gd name="connsiteY37" fmla="*/ 681037 h 688181"/>
              <a:gd name="connsiteX38" fmla="*/ 873919 w 1062038"/>
              <a:gd name="connsiteY38" fmla="*/ 659606 h 688181"/>
              <a:gd name="connsiteX39" fmla="*/ 847725 w 1062038"/>
              <a:gd name="connsiteY39" fmla="*/ 638175 h 688181"/>
              <a:gd name="connsiteX40" fmla="*/ 795338 w 1062038"/>
              <a:gd name="connsiteY40" fmla="*/ 566737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62038" h="688181">
                <a:moveTo>
                  <a:pt x="795338" y="566737"/>
                </a:moveTo>
                <a:lnTo>
                  <a:pt x="735807" y="492918"/>
                </a:lnTo>
                <a:lnTo>
                  <a:pt x="692944" y="442912"/>
                </a:lnTo>
                <a:lnTo>
                  <a:pt x="647700" y="397668"/>
                </a:lnTo>
                <a:lnTo>
                  <a:pt x="621507" y="373856"/>
                </a:lnTo>
                <a:lnTo>
                  <a:pt x="473869" y="278606"/>
                </a:lnTo>
                <a:lnTo>
                  <a:pt x="383382" y="226218"/>
                </a:lnTo>
                <a:lnTo>
                  <a:pt x="283369" y="171450"/>
                </a:lnTo>
                <a:lnTo>
                  <a:pt x="180975" y="119062"/>
                </a:lnTo>
                <a:lnTo>
                  <a:pt x="111919" y="85725"/>
                </a:lnTo>
                <a:lnTo>
                  <a:pt x="50007" y="57150"/>
                </a:lnTo>
                <a:lnTo>
                  <a:pt x="26194" y="45243"/>
                </a:lnTo>
                <a:lnTo>
                  <a:pt x="9525" y="30956"/>
                </a:lnTo>
                <a:lnTo>
                  <a:pt x="0" y="19050"/>
                </a:lnTo>
                <a:lnTo>
                  <a:pt x="0" y="11906"/>
                </a:lnTo>
                <a:lnTo>
                  <a:pt x="4763" y="2381"/>
                </a:lnTo>
                <a:lnTo>
                  <a:pt x="21432" y="0"/>
                </a:lnTo>
                <a:lnTo>
                  <a:pt x="80963" y="4762"/>
                </a:lnTo>
                <a:lnTo>
                  <a:pt x="216694" y="28575"/>
                </a:lnTo>
                <a:lnTo>
                  <a:pt x="319088" y="52387"/>
                </a:lnTo>
                <a:lnTo>
                  <a:pt x="385763" y="71437"/>
                </a:lnTo>
                <a:lnTo>
                  <a:pt x="481013" y="104775"/>
                </a:lnTo>
                <a:lnTo>
                  <a:pt x="731044" y="192881"/>
                </a:lnTo>
                <a:lnTo>
                  <a:pt x="864394" y="271462"/>
                </a:lnTo>
                <a:lnTo>
                  <a:pt x="931069" y="321468"/>
                </a:lnTo>
                <a:lnTo>
                  <a:pt x="973932" y="361950"/>
                </a:lnTo>
                <a:lnTo>
                  <a:pt x="1007269" y="402431"/>
                </a:lnTo>
                <a:lnTo>
                  <a:pt x="1033463" y="445293"/>
                </a:lnTo>
                <a:lnTo>
                  <a:pt x="1047750" y="478631"/>
                </a:lnTo>
                <a:lnTo>
                  <a:pt x="1062038" y="523875"/>
                </a:lnTo>
                <a:lnTo>
                  <a:pt x="1062038" y="564356"/>
                </a:lnTo>
                <a:lnTo>
                  <a:pt x="1054894" y="595312"/>
                </a:lnTo>
                <a:lnTo>
                  <a:pt x="1038225" y="628650"/>
                </a:lnTo>
                <a:lnTo>
                  <a:pt x="1012032" y="657225"/>
                </a:lnTo>
                <a:lnTo>
                  <a:pt x="988219" y="676275"/>
                </a:lnTo>
                <a:lnTo>
                  <a:pt x="964407" y="685800"/>
                </a:lnTo>
                <a:lnTo>
                  <a:pt x="947738" y="688181"/>
                </a:lnTo>
                <a:lnTo>
                  <a:pt x="916782" y="681037"/>
                </a:lnTo>
                <a:lnTo>
                  <a:pt x="873919" y="659606"/>
                </a:lnTo>
                <a:lnTo>
                  <a:pt x="847725" y="638175"/>
                </a:lnTo>
                <a:lnTo>
                  <a:pt x="795338" y="5667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6D57E85-303D-4028-A916-9C81509810C7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398588"/>
            <a:ext cx="4676775" cy="4497387"/>
            <a:chOff x="2874963" y="1550988"/>
            <a:chExt cx="4676775" cy="4497387"/>
          </a:xfrm>
        </p:grpSpPr>
        <p:sp>
          <p:nvSpPr>
            <p:cNvPr id="21" name="フリーフォーム 169">
              <a:extLst>
                <a:ext uri="{FF2B5EF4-FFF2-40B4-BE49-F238E27FC236}">
                  <a16:creationId xmlns:a16="http://schemas.microsoft.com/office/drawing/2014/main" id="{45A92402-C710-4131-BF0B-D96E2C5D508B}"/>
                </a:ext>
              </a:extLst>
            </p:cNvPr>
            <p:cNvSpPr/>
            <p:nvPr/>
          </p:nvSpPr>
          <p:spPr>
            <a:xfrm>
              <a:off x="3794126" y="1550988"/>
              <a:ext cx="511175" cy="596900"/>
            </a:xfrm>
            <a:custGeom>
              <a:avLst/>
              <a:gdLst>
                <a:gd name="connsiteX0" fmla="*/ 469107 w 511969"/>
                <a:gd name="connsiteY0" fmla="*/ 378619 h 597694"/>
                <a:gd name="connsiteX1" fmla="*/ 478632 w 511969"/>
                <a:gd name="connsiteY1" fmla="*/ 452437 h 597694"/>
                <a:gd name="connsiteX2" fmla="*/ 492919 w 511969"/>
                <a:gd name="connsiteY2" fmla="*/ 554831 h 597694"/>
                <a:gd name="connsiteX3" fmla="*/ 235744 w 511969"/>
                <a:gd name="connsiteY3" fmla="*/ 597694 h 597694"/>
                <a:gd name="connsiteX4" fmla="*/ 233363 w 511969"/>
                <a:gd name="connsiteY4" fmla="*/ 466725 h 597694"/>
                <a:gd name="connsiteX5" fmla="*/ 230982 w 511969"/>
                <a:gd name="connsiteY5" fmla="*/ 347662 h 597694"/>
                <a:gd name="connsiteX6" fmla="*/ 223838 w 511969"/>
                <a:gd name="connsiteY6" fmla="*/ 240506 h 597694"/>
                <a:gd name="connsiteX7" fmla="*/ 214313 w 511969"/>
                <a:gd name="connsiteY7" fmla="*/ 192881 h 597694"/>
                <a:gd name="connsiteX8" fmla="*/ 207169 w 511969"/>
                <a:gd name="connsiteY8" fmla="*/ 176212 h 597694"/>
                <a:gd name="connsiteX9" fmla="*/ 192882 w 511969"/>
                <a:gd name="connsiteY9" fmla="*/ 161925 h 597694"/>
                <a:gd name="connsiteX10" fmla="*/ 159544 w 511969"/>
                <a:gd name="connsiteY10" fmla="*/ 138112 h 597694"/>
                <a:gd name="connsiteX11" fmla="*/ 114300 w 511969"/>
                <a:gd name="connsiteY11" fmla="*/ 111919 h 597694"/>
                <a:gd name="connsiteX12" fmla="*/ 57150 w 511969"/>
                <a:gd name="connsiteY12" fmla="*/ 80962 h 597694"/>
                <a:gd name="connsiteX13" fmla="*/ 42863 w 511969"/>
                <a:gd name="connsiteY13" fmla="*/ 76200 h 597694"/>
                <a:gd name="connsiteX14" fmla="*/ 28575 w 511969"/>
                <a:gd name="connsiteY14" fmla="*/ 66675 h 597694"/>
                <a:gd name="connsiteX15" fmla="*/ 14288 w 511969"/>
                <a:gd name="connsiteY15" fmla="*/ 52387 h 597694"/>
                <a:gd name="connsiteX16" fmla="*/ 4763 w 511969"/>
                <a:gd name="connsiteY16" fmla="*/ 35719 h 597694"/>
                <a:gd name="connsiteX17" fmla="*/ 0 w 511969"/>
                <a:gd name="connsiteY17" fmla="*/ 21431 h 597694"/>
                <a:gd name="connsiteX18" fmla="*/ 2382 w 511969"/>
                <a:gd name="connsiteY18" fmla="*/ 9525 h 597694"/>
                <a:gd name="connsiteX19" fmla="*/ 7144 w 511969"/>
                <a:gd name="connsiteY19" fmla="*/ 4762 h 597694"/>
                <a:gd name="connsiteX20" fmla="*/ 16669 w 511969"/>
                <a:gd name="connsiteY20" fmla="*/ 2381 h 597694"/>
                <a:gd name="connsiteX21" fmla="*/ 52388 w 511969"/>
                <a:gd name="connsiteY21" fmla="*/ 0 h 597694"/>
                <a:gd name="connsiteX22" fmla="*/ 173832 w 511969"/>
                <a:gd name="connsiteY22" fmla="*/ 16669 h 597694"/>
                <a:gd name="connsiteX23" fmla="*/ 285750 w 511969"/>
                <a:gd name="connsiteY23" fmla="*/ 40481 h 597694"/>
                <a:gd name="connsiteX24" fmla="*/ 383382 w 511969"/>
                <a:gd name="connsiteY24" fmla="*/ 73819 h 597694"/>
                <a:gd name="connsiteX25" fmla="*/ 419100 w 511969"/>
                <a:gd name="connsiteY25" fmla="*/ 90487 h 597694"/>
                <a:gd name="connsiteX26" fmla="*/ 447675 w 511969"/>
                <a:gd name="connsiteY26" fmla="*/ 102394 h 597694"/>
                <a:gd name="connsiteX27" fmla="*/ 481013 w 511969"/>
                <a:gd name="connsiteY27" fmla="*/ 116681 h 597694"/>
                <a:gd name="connsiteX28" fmla="*/ 492919 w 511969"/>
                <a:gd name="connsiteY28" fmla="*/ 126206 h 597694"/>
                <a:gd name="connsiteX29" fmla="*/ 507207 w 511969"/>
                <a:gd name="connsiteY29" fmla="*/ 140494 h 597694"/>
                <a:gd name="connsiteX30" fmla="*/ 511969 w 511969"/>
                <a:gd name="connsiteY30" fmla="*/ 157162 h 597694"/>
                <a:gd name="connsiteX31" fmla="*/ 511969 w 511969"/>
                <a:gd name="connsiteY31" fmla="*/ 171450 h 597694"/>
                <a:gd name="connsiteX32" fmla="*/ 502444 w 511969"/>
                <a:gd name="connsiteY32" fmla="*/ 192881 h 597694"/>
                <a:gd name="connsiteX33" fmla="*/ 488157 w 511969"/>
                <a:gd name="connsiteY33" fmla="*/ 216694 h 597694"/>
                <a:gd name="connsiteX34" fmla="*/ 478632 w 511969"/>
                <a:gd name="connsiteY34" fmla="*/ 228600 h 597694"/>
                <a:gd name="connsiteX35" fmla="*/ 471488 w 511969"/>
                <a:gd name="connsiteY35" fmla="*/ 266700 h 597694"/>
                <a:gd name="connsiteX36" fmla="*/ 469107 w 511969"/>
                <a:gd name="connsiteY36" fmla="*/ 378619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597694">
                  <a:moveTo>
                    <a:pt x="469107" y="378619"/>
                  </a:moveTo>
                  <a:lnTo>
                    <a:pt x="478632" y="452437"/>
                  </a:lnTo>
                  <a:lnTo>
                    <a:pt x="492919" y="554831"/>
                  </a:lnTo>
                  <a:lnTo>
                    <a:pt x="235744" y="597694"/>
                  </a:lnTo>
                  <a:cubicBezTo>
                    <a:pt x="234950" y="554038"/>
                    <a:pt x="234157" y="510381"/>
                    <a:pt x="233363" y="466725"/>
                  </a:cubicBezTo>
                  <a:cubicBezTo>
                    <a:pt x="232569" y="427037"/>
                    <a:pt x="231776" y="387350"/>
                    <a:pt x="230982" y="347662"/>
                  </a:cubicBezTo>
                  <a:lnTo>
                    <a:pt x="223838" y="240506"/>
                  </a:lnTo>
                  <a:lnTo>
                    <a:pt x="214313" y="192881"/>
                  </a:lnTo>
                  <a:lnTo>
                    <a:pt x="207169" y="176212"/>
                  </a:lnTo>
                  <a:lnTo>
                    <a:pt x="192882" y="161925"/>
                  </a:lnTo>
                  <a:lnTo>
                    <a:pt x="159544" y="138112"/>
                  </a:lnTo>
                  <a:lnTo>
                    <a:pt x="114300" y="111919"/>
                  </a:lnTo>
                  <a:lnTo>
                    <a:pt x="57150" y="80962"/>
                  </a:lnTo>
                  <a:lnTo>
                    <a:pt x="42863" y="76200"/>
                  </a:lnTo>
                  <a:lnTo>
                    <a:pt x="28575" y="66675"/>
                  </a:lnTo>
                  <a:lnTo>
                    <a:pt x="14288" y="52387"/>
                  </a:lnTo>
                  <a:lnTo>
                    <a:pt x="4763" y="35719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7144" y="4762"/>
                  </a:lnTo>
                  <a:lnTo>
                    <a:pt x="16669" y="2381"/>
                  </a:lnTo>
                  <a:lnTo>
                    <a:pt x="52388" y="0"/>
                  </a:lnTo>
                  <a:lnTo>
                    <a:pt x="173832" y="16669"/>
                  </a:lnTo>
                  <a:lnTo>
                    <a:pt x="285750" y="40481"/>
                  </a:lnTo>
                  <a:lnTo>
                    <a:pt x="383382" y="73819"/>
                  </a:lnTo>
                  <a:lnTo>
                    <a:pt x="419100" y="90487"/>
                  </a:lnTo>
                  <a:lnTo>
                    <a:pt x="447675" y="102394"/>
                  </a:lnTo>
                  <a:lnTo>
                    <a:pt x="481013" y="116681"/>
                  </a:lnTo>
                  <a:lnTo>
                    <a:pt x="492919" y="126206"/>
                  </a:lnTo>
                  <a:lnTo>
                    <a:pt x="507207" y="140494"/>
                  </a:lnTo>
                  <a:lnTo>
                    <a:pt x="511969" y="157162"/>
                  </a:lnTo>
                  <a:lnTo>
                    <a:pt x="511969" y="171450"/>
                  </a:lnTo>
                  <a:lnTo>
                    <a:pt x="502444" y="192881"/>
                  </a:lnTo>
                  <a:lnTo>
                    <a:pt x="488157" y="216694"/>
                  </a:lnTo>
                  <a:lnTo>
                    <a:pt x="478632" y="228600"/>
                  </a:lnTo>
                  <a:lnTo>
                    <a:pt x="471488" y="266700"/>
                  </a:lnTo>
                  <a:cubicBezTo>
                    <a:pt x="470694" y="294481"/>
                    <a:pt x="469901" y="322263"/>
                    <a:pt x="469107" y="3786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1">
              <a:extLst>
                <a:ext uri="{FF2B5EF4-FFF2-40B4-BE49-F238E27FC236}">
                  <a16:creationId xmlns:a16="http://schemas.microsoft.com/office/drawing/2014/main" id="{F9BCE7CD-F1FA-49D8-A804-047564BA63A3}"/>
                </a:ext>
              </a:extLst>
            </p:cNvPr>
            <p:cNvSpPr/>
            <p:nvPr/>
          </p:nvSpPr>
          <p:spPr>
            <a:xfrm>
              <a:off x="3171826" y="2592388"/>
              <a:ext cx="527050" cy="635000"/>
            </a:xfrm>
            <a:custGeom>
              <a:avLst/>
              <a:gdLst>
                <a:gd name="connsiteX0" fmla="*/ 473869 w 526256"/>
                <a:gd name="connsiteY0" fmla="*/ 283369 h 633413"/>
                <a:gd name="connsiteX1" fmla="*/ 447675 w 526256"/>
                <a:gd name="connsiteY1" fmla="*/ 223838 h 633413"/>
                <a:gd name="connsiteX2" fmla="*/ 423863 w 526256"/>
                <a:gd name="connsiteY2" fmla="*/ 171450 h 633413"/>
                <a:gd name="connsiteX3" fmla="*/ 397669 w 526256"/>
                <a:gd name="connsiteY3" fmla="*/ 116682 h 633413"/>
                <a:gd name="connsiteX4" fmla="*/ 316706 w 526256"/>
                <a:gd name="connsiteY4" fmla="*/ 30957 h 633413"/>
                <a:gd name="connsiteX5" fmla="*/ 264319 w 526256"/>
                <a:gd name="connsiteY5" fmla="*/ 14288 h 633413"/>
                <a:gd name="connsiteX6" fmla="*/ 207169 w 526256"/>
                <a:gd name="connsiteY6" fmla="*/ 4763 h 633413"/>
                <a:gd name="connsiteX7" fmla="*/ 159544 w 526256"/>
                <a:gd name="connsiteY7" fmla="*/ 0 h 633413"/>
                <a:gd name="connsiteX8" fmla="*/ 107156 w 526256"/>
                <a:gd name="connsiteY8" fmla="*/ 0 h 633413"/>
                <a:gd name="connsiteX9" fmla="*/ 52388 w 526256"/>
                <a:gd name="connsiteY9" fmla="*/ 4763 h 633413"/>
                <a:gd name="connsiteX10" fmla="*/ 26194 w 526256"/>
                <a:gd name="connsiteY10" fmla="*/ 7144 h 633413"/>
                <a:gd name="connsiteX11" fmla="*/ 9525 w 526256"/>
                <a:gd name="connsiteY11" fmla="*/ 9525 h 633413"/>
                <a:gd name="connsiteX12" fmla="*/ 2381 w 526256"/>
                <a:gd name="connsiteY12" fmla="*/ 14288 h 633413"/>
                <a:gd name="connsiteX13" fmla="*/ 0 w 526256"/>
                <a:gd name="connsiteY13" fmla="*/ 26194 h 633413"/>
                <a:gd name="connsiteX14" fmla="*/ 7144 w 526256"/>
                <a:gd name="connsiteY14" fmla="*/ 47625 h 633413"/>
                <a:gd name="connsiteX15" fmla="*/ 21431 w 526256"/>
                <a:gd name="connsiteY15" fmla="*/ 69057 h 633413"/>
                <a:gd name="connsiteX16" fmla="*/ 54769 w 526256"/>
                <a:gd name="connsiteY16" fmla="*/ 85725 h 633413"/>
                <a:gd name="connsiteX17" fmla="*/ 92869 w 526256"/>
                <a:gd name="connsiteY17" fmla="*/ 104775 h 633413"/>
                <a:gd name="connsiteX18" fmla="*/ 130969 w 526256"/>
                <a:gd name="connsiteY18" fmla="*/ 133350 h 633413"/>
                <a:gd name="connsiteX19" fmla="*/ 173831 w 526256"/>
                <a:gd name="connsiteY19" fmla="*/ 173832 h 633413"/>
                <a:gd name="connsiteX20" fmla="*/ 219075 w 526256"/>
                <a:gd name="connsiteY20" fmla="*/ 226219 h 633413"/>
                <a:gd name="connsiteX21" fmla="*/ 245269 w 526256"/>
                <a:gd name="connsiteY21" fmla="*/ 261938 h 633413"/>
                <a:gd name="connsiteX22" fmla="*/ 269081 w 526256"/>
                <a:gd name="connsiteY22" fmla="*/ 304800 h 633413"/>
                <a:gd name="connsiteX23" fmla="*/ 300038 w 526256"/>
                <a:gd name="connsiteY23" fmla="*/ 364332 h 633413"/>
                <a:gd name="connsiteX24" fmla="*/ 328613 w 526256"/>
                <a:gd name="connsiteY24" fmla="*/ 435769 h 633413"/>
                <a:gd name="connsiteX25" fmla="*/ 352425 w 526256"/>
                <a:gd name="connsiteY25" fmla="*/ 509588 h 633413"/>
                <a:gd name="connsiteX26" fmla="*/ 366713 w 526256"/>
                <a:gd name="connsiteY26" fmla="*/ 545307 h 633413"/>
                <a:gd name="connsiteX27" fmla="*/ 395288 w 526256"/>
                <a:gd name="connsiteY27" fmla="*/ 585788 h 633413"/>
                <a:gd name="connsiteX28" fmla="*/ 431006 w 526256"/>
                <a:gd name="connsiteY28" fmla="*/ 619125 h 633413"/>
                <a:gd name="connsiteX29" fmla="*/ 452438 w 526256"/>
                <a:gd name="connsiteY29" fmla="*/ 631032 h 633413"/>
                <a:gd name="connsiteX30" fmla="*/ 471488 w 526256"/>
                <a:gd name="connsiteY30" fmla="*/ 633413 h 633413"/>
                <a:gd name="connsiteX31" fmla="*/ 483394 w 526256"/>
                <a:gd name="connsiteY31" fmla="*/ 631032 h 633413"/>
                <a:gd name="connsiteX32" fmla="*/ 500063 w 526256"/>
                <a:gd name="connsiteY32" fmla="*/ 621507 h 633413"/>
                <a:gd name="connsiteX33" fmla="*/ 511969 w 526256"/>
                <a:gd name="connsiteY33" fmla="*/ 604838 h 633413"/>
                <a:gd name="connsiteX34" fmla="*/ 526256 w 526256"/>
                <a:gd name="connsiteY34" fmla="*/ 433388 h 633413"/>
                <a:gd name="connsiteX35" fmla="*/ 473869 w 526256"/>
                <a:gd name="connsiteY35" fmla="*/ 2833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6256" h="633413">
                  <a:moveTo>
                    <a:pt x="473869" y="283369"/>
                  </a:moveTo>
                  <a:lnTo>
                    <a:pt x="447675" y="223838"/>
                  </a:lnTo>
                  <a:lnTo>
                    <a:pt x="423863" y="171450"/>
                  </a:lnTo>
                  <a:lnTo>
                    <a:pt x="397669" y="116682"/>
                  </a:lnTo>
                  <a:lnTo>
                    <a:pt x="316706" y="30957"/>
                  </a:lnTo>
                  <a:lnTo>
                    <a:pt x="264319" y="14288"/>
                  </a:lnTo>
                  <a:lnTo>
                    <a:pt x="207169" y="4763"/>
                  </a:lnTo>
                  <a:lnTo>
                    <a:pt x="159544" y="0"/>
                  </a:lnTo>
                  <a:lnTo>
                    <a:pt x="107156" y="0"/>
                  </a:lnTo>
                  <a:lnTo>
                    <a:pt x="52388" y="4763"/>
                  </a:lnTo>
                  <a:lnTo>
                    <a:pt x="26194" y="7144"/>
                  </a:lnTo>
                  <a:lnTo>
                    <a:pt x="9525" y="9525"/>
                  </a:lnTo>
                  <a:lnTo>
                    <a:pt x="2381" y="14288"/>
                  </a:lnTo>
                  <a:lnTo>
                    <a:pt x="0" y="26194"/>
                  </a:lnTo>
                  <a:lnTo>
                    <a:pt x="7144" y="47625"/>
                  </a:lnTo>
                  <a:lnTo>
                    <a:pt x="21431" y="69057"/>
                  </a:lnTo>
                  <a:lnTo>
                    <a:pt x="54769" y="85725"/>
                  </a:lnTo>
                  <a:lnTo>
                    <a:pt x="92869" y="104775"/>
                  </a:lnTo>
                  <a:lnTo>
                    <a:pt x="130969" y="133350"/>
                  </a:lnTo>
                  <a:lnTo>
                    <a:pt x="173831" y="173832"/>
                  </a:lnTo>
                  <a:lnTo>
                    <a:pt x="219075" y="226219"/>
                  </a:lnTo>
                  <a:lnTo>
                    <a:pt x="245269" y="261938"/>
                  </a:lnTo>
                  <a:lnTo>
                    <a:pt x="269081" y="304800"/>
                  </a:lnTo>
                  <a:lnTo>
                    <a:pt x="300038" y="364332"/>
                  </a:lnTo>
                  <a:lnTo>
                    <a:pt x="328613" y="435769"/>
                  </a:lnTo>
                  <a:lnTo>
                    <a:pt x="352425" y="509588"/>
                  </a:lnTo>
                  <a:lnTo>
                    <a:pt x="366713" y="545307"/>
                  </a:lnTo>
                  <a:lnTo>
                    <a:pt x="395288" y="585788"/>
                  </a:lnTo>
                  <a:lnTo>
                    <a:pt x="431006" y="619125"/>
                  </a:lnTo>
                  <a:lnTo>
                    <a:pt x="452438" y="631032"/>
                  </a:lnTo>
                  <a:lnTo>
                    <a:pt x="471488" y="633413"/>
                  </a:lnTo>
                  <a:lnTo>
                    <a:pt x="483394" y="631032"/>
                  </a:lnTo>
                  <a:lnTo>
                    <a:pt x="500063" y="621507"/>
                  </a:lnTo>
                  <a:lnTo>
                    <a:pt x="511969" y="604838"/>
                  </a:lnTo>
                  <a:lnTo>
                    <a:pt x="526256" y="433388"/>
                  </a:lnTo>
                  <a:lnTo>
                    <a:pt x="473869" y="283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4">
              <a:extLst>
                <a:ext uri="{FF2B5EF4-FFF2-40B4-BE49-F238E27FC236}">
                  <a16:creationId xmlns:a16="http://schemas.microsoft.com/office/drawing/2014/main" id="{4D200D8C-5D18-46A4-8E7C-C06159E08020}"/>
                </a:ext>
              </a:extLst>
            </p:cNvPr>
            <p:cNvSpPr/>
            <p:nvPr/>
          </p:nvSpPr>
          <p:spPr>
            <a:xfrm>
              <a:off x="3232151" y="3275013"/>
              <a:ext cx="1281112" cy="458787"/>
            </a:xfrm>
            <a:custGeom>
              <a:avLst/>
              <a:gdLst>
                <a:gd name="connsiteX0" fmla="*/ 1040607 w 1281113"/>
                <a:gd name="connsiteY0" fmla="*/ 190500 h 459581"/>
                <a:gd name="connsiteX1" fmla="*/ 866775 w 1281113"/>
                <a:gd name="connsiteY1" fmla="*/ 250031 h 459581"/>
                <a:gd name="connsiteX2" fmla="*/ 719138 w 1281113"/>
                <a:gd name="connsiteY2" fmla="*/ 300037 h 459581"/>
                <a:gd name="connsiteX3" fmla="*/ 611982 w 1281113"/>
                <a:gd name="connsiteY3" fmla="*/ 333375 h 459581"/>
                <a:gd name="connsiteX4" fmla="*/ 526257 w 1281113"/>
                <a:gd name="connsiteY4" fmla="*/ 359569 h 459581"/>
                <a:gd name="connsiteX5" fmla="*/ 445294 w 1281113"/>
                <a:gd name="connsiteY5" fmla="*/ 385762 h 459581"/>
                <a:gd name="connsiteX6" fmla="*/ 376238 w 1281113"/>
                <a:gd name="connsiteY6" fmla="*/ 414337 h 459581"/>
                <a:gd name="connsiteX7" fmla="*/ 307182 w 1281113"/>
                <a:gd name="connsiteY7" fmla="*/ 447675 h 459581"/>
                <a:gd name="connsiteX8" fmla="*/ 288132 w 1281113"/>
                <a:gd name="connsiteY8" fmla="*/ 459581 h 459581"/>
                <a:gd name="connsiteX9" fmla="*/ 278607 w 1281113"/>
                <a:gd name="connsiteY9" fmla="*/ 459581 h 459581"/>
                <a:gd name="connsiteX10" fmla="*/ 259557 w 1281113"/>
                <a:gd name="connsiteY10" fmla="*/ 454819 h 459581"/>
                <a:gd name="connsiteX11" fmla="*/ 221457 w 1281113"/>
                <a:gd name="connsiteY11" fmla="*/ 431006 h 459581"/>
                <a:gd name="connsiteX12" fmla="*/ 178594 w 1281113"/>
                <a:gd name="connsiteY12" fmla="*/ 392906 h 459581"/>
                <a:gd name="connsiteX13" fmla="*/ 135732 w 1281113"/>
                <a:gd name="connsiteY13" fmla="*/ 350044 h 459581"/>
                <a:gd name="connsiteX14" fmla="*/ 76200 w 1281113"/>
                <a:gd name="connsiteY14" fmla="*/ 278606 h 459581"/>
                <a:gd name="connsiteX15" fmla="*/ 26194 w 1281113"/>
                <a:gd name="connsiteY15" fmla="*/ 214312 h 459581"/>
                <a:gd name="connsiteX16" fmla="*/ 11907 w 1281113"/>
                <a:gd name="connsiteY16" fmla="*/ 190500 h 459581"/>
                <a:gd name="connsiteX17" fmla="*/ 4763 w 1281113"/>
                <a:gd name="connsiteY17" fmla="*/ 173831 h 459581"/>
                <a:gd name="connsiteX18" fmla="*/ 0 w 1281113"/>
                <a:gd name="connsiteY18" fmla="*/ 154781 h 459581"/>
                <a:gd name="connsiteX19" fmla="*/ 2382 w 1281113"/>
                <a:gd name="connsiteY19" fmla="*/ 140494 h 459581"/>
                <a:gd name="connsiteX20" fmla="*/ 9525 w 1281113"/>
                <a:gd name="connsiteY20" fmla="*/ 138112 h 459581"/>
                <a:gd name="connsiteX21" fmla="*/ 19050 w 1281113"/>
                <a:gd name="connsiteY21" fmla="*/ 138112 h 459581"/>
                <a:gd name="connsiteX22" fmla="*/ 40482 w 1281113"/>
                <a:gd name="connsiteY22" fmla="*/ 142875 h 459581"/>
                <a:gd name="connsiteX23" fmla="*/ 90488 w 1281113"/>
                <a:gd name="connsiteY23" fmla="*/ 169069 h 459581"/>
                <a:gd name="connsiteX24" fmla="*/ 171450 w 1281113"/>
                <a:gd name="connsiteY24" fmla="*/ 209550 h 459581"/>
                <a:gd name="connsiteX25" fmla="*/ 228600 w 1281113"/>
                <a:gd name="connsiteY25" fmla="*/ 230981 h 459581"/>
                <a:gd name="connsiteX26" fmla="*/ 264319 w 1281113"/>
                <a:gd name="connsiteY26" fmla="*/ 240506 h 459581"/>
                <a:gd name="connsiteX27" fmla="*/ 326232 w 1281113"/>
                <a:gd name="connsiteY27" fmla="*/ 238125 h 459581"/>
                <a:gd name="connsiteX28" fmla="*/ 431007 w 1281113"/>
                <a:gd name="connsiteY28" fmla="*/ 221456 h 459581"/>
                <a:gd name="connsiteX29" fmla="*/ 559594 w 1281113"/>
                <a:gd name="connsiteY29" fmla="*/ 195262 h 459581"/>
                <a:gd name="connsiteX30" fmla="*/ 797719 w 1281113"/>
                <a:gd name="connsiteY30" fmla="*/ 135731 h 459581"/>
                <a:gd name="connsiteX31" fmla="*/ 1000125 w 1281113"/>
                <a:gd name="connsiteY31" fmla="*/ 85725 h 459581"/>
                <a:gd name="connsiteX32" fmla="*/ 1112044 w 1281113"/>
                <a:gd name="connsiteY32" fmla="*/ 52387 h 459581"/>
                <a:gd name="connsiteX33" fmla="*/ 1166813 w 1281113"/>
                <a:gd name="connsiteY33" fmla="*/ 30956 h 459581"/>
                <a:gd name="connsiteX34" fmla="*/ 1197769 w 1281113"/>
                <a:gd name="connsiteY34" fmla="*/ 19050 h 459581"/>
                <a:gd name="connsiteX35" fmla="*/ 1276350 w 1281113"/>
                <a:gd name="connsiteY35" fmla="*/ 0 h 459581"/>
                <a:gd name="connsiteX36" fmla="*/ 1281113 w 1281113"/>
                <a:gd name="connsiteY36" fmla="*/ 133350 h 459581"/>
                <a:gd name="connsiteX37" fmla="*/ 1135857 w 1281113"/>
                <a:gd name="connsiteY37" fmla="*/ 157162 h 459581"/>
                <a:gd name="connsiteX38" fmla="*/ 1040607 w 1281113"/>
                <a:gd name="connsiteY38" fmla="*/ 190500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1113" h="459581">
                  <a:moveTo>
                    <a:pt x="1040607" y="190500"/>
                  </a:moveTo>
                  <a:lnTo>
                    <a:pt x="866775" y="250031"/>
                  </a:lnTo>
                  <a:lnTo>
                    <a:pt x="719138" y="300037"/>
                  </a:lnTo>
                  <a:lnTo>
                    <a:pt x="611982" y="333375"/>
                  </a:lnTo>
                  <a:lnTo>
                    <a:pt x="526257" y="359569"/>
                  </a:lnTo>
                  <a:lnTo>
                    <a:pt x="445294" y="385762"/>
                  </a:lnTo>
                  <a:lnTo>
                    <a:pt x="376238" y="414337"/>
                  </a:lnTo>
                  <a:lnTo>
                    <a:pt x="307182" y="447675"/>
                  </a:lnTo>
                  <a:lnTo>
                    <a:pt x="288132" y="459581"/>
                  </a:lnTo>
                  <a:lnTo>
                    <a:pt x="278607" y="459581"/>
                  </a:lnTo>
                  <a:lnTo>
                    <a:pt x="259557" y="454819"/>
                  </a:lnTo>
                  <a:lnTo>
                    <a:pt x="221457" y="431006"/>
                  </a:lnTo>
                  <a:lnTo>
                    <a:pt x="178594" y="392906"/>
                  </a:lnTo>
                  <a:lnTo>
                    <a:pt x="135732" y="350044"/>
                  </a:lnTo>
                  <a:lnTo>
                    <a:pt x="76200" y="278606"/>
                  </a:lnTo>
                  <a:lnTo>
                    <a:pt x="26194" y="214312"/>
                  </a:lnTo>
                  <a:lnTo>
                    <a:pt x="11907" y="190500"/>
                  </a:lnTo>
                  <a:lnTo>
                    <a:pt x="4763" y="173831"/>
                  </a:lnTo>
                  <a:lnTo>
                    <a:pt x="0" y="154781"/>
                  </a:lnTo>
                  <a:lnTo>
                    <a:pt x="2382" y="140494"/>
                  </a:lnTo>
                  <a:lnTo>
                    <a:pt x="9525" y="138112"/>
                  </a:lnTo>
                  <a:lnTo>
                    <a:pt x="19050" y="138112"/>
                  </a:lnTo>
                  <a:lnTo>
                    <a:pt x="40482" y="142875"/>
                  </a:lnTo>
                  <a:lnTo>
                    <a:pt x="90488" y="169069"/>
                  </a:lnTo>
                  <a:lnTo>
                    <a:pt x="171450" y="209550"/>
                  </a:lnTo>
                  <a:lnTo>
                    <a:pt x="228600" y="230981"/>
                  </a:lnTo>
                  <a:lnTo>
                    <a:pt x="264319" y="240506"/>
                  </a:lnTo>
                  <a:lnTo>
                    <a:pt x="326232" y="238125"/>
                  </a:lnTo>
                  <a:lnTo>
                    <a:pt x="431007" y="221456"/>
                  </a:lnTo>
                  <a:lnTo>
                    <a:pt x="559594" y="195262"/>
                  </a:lnTo>
                  <a:lnTo>
                    <a:pt x="797719" y="135731"/>
                  </a:lnTo>
                  <a:lnTo>
                    <a:pt x="1000125" y="85725"/>
                  </a:lnTo>
                  <a:lnTo>
                    <a:pt x="1112044" y="52387"/>
                  </a:lnTo>
                  <a:lnTo>
                    <a:pt x="1166813" y="30956"/>
                  </a:lnTo>
                  <a:lnTo>
                    <a:pt x="1197769" y="19050"/>
                  </a:lnTo>
                  <a:lnTo>
                    <a:pt x="1276350" y="0"/>
                  </a:lnTo>
                  <a:lnTo>
                    <a:pt x="1281113" y="133350"/>
                  </a:lnTo>
                  <a:lnTo>
                    <a:pt x="1135857" y="157162"/>
                  </a:lnTo>
                  <a:lnTo>
                    <a:pt x="1040607" y="190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5">
              <a:extLst>
                <a:ext uri="{FF2B5EF4-FFF2-40B4-BE49-F238E27FC236}">
                  <a16:creationId xmlns:a16="http://schemas.microsoft.com/office/drawing/2014/main" id="{2533BAD2-058C-4E42-83ED-3F3DB9881880}"/>
                </a:ext>
              </a:extLst>
            </p:cNvPr>
            <p:cNvSpPr/>
            <p:nvPr/>
          </p:nvSpPr>
          <p:spPr>
            <a:xfrm rot="16200000">
              <a:off x="3668713" y="2492376"/>
              <a:ext cx="3227387" cy="1471612"/>
            </a:xfrm>
            <a:custGeom>
              <a:avLst/>
              <a:gdLst>
                <a:gd name="connsiteX0" fmla="*/ 1790700 w 3227615"/>
                <a:gd name="connsiteY0" fmla="*/ 1110343 h 1472293"/>
                <a:gd name="connsiteX1" fmla="*/ 1643743 w 3227615"/>
                <a:gd name="connsiteY1" fmla="*/ 1083129 h 1472293"/>
                <a:gd name="connsiteX2" fmla="*/ 1548493 w 3227615"/>
                <a:gd name="connsiteY2" fmla="*/ 1064079 h 1472293"/>
                <a:gd name="connsiteX3" fmla="*/ 1412422 w 3227615"/>
                <a:gd name="connsiteY3" fmla="*/ 1031422 h 1472293"/>
                <a:gd name="connsiteX4" fmla="*/ 1260022 w 3227615"/>
                <a:gd name="connsiteY4" fmla="*/ 993322 h 1472293"/>
                <a:gd name="connsiteX5" fmla="*/ 1132115 w 3227615"/>
                <a:gd name="connsiteY5" fmla="*/ 955222 h 1472293"/>
                <a:gd name="connsiteX6" fmla="*/ 1017815 w 3227615"/>
                <a:gd name="connsiteY6" fmla="*/ 906236 h 1472293"/>
                <a:gd name="connsiteX7" fmla="*/ 933450 w 3227615"/>
                <a:gd name="connsiteY7" fmla="*/ 862693 h 1472293"/>
                <a:gd name="connsiteX8" fmla="*/ 821872 w 3227615"/>
                <a:gd name="connsiteY8" fmla="*/ 802822 h 1472293"/>
                <a:gd name="connsiteX9" fmla="*/ 732065 w 3227615"/>
                <a:gd name="connsiteY9" fmla="*/ 748393 h 1472293"/>
                <a:gd name="connsiteX10" fmla="*/ 644979 w 3227615"/>
                <a:gd name="connsiteY10" fmla="*/ 691243 h 1472293"/>
                <a:gd name="connsiteX11" fmla="*/ 590550 w 3227615"/>
                <a:gd name="connsiteY11" fmla="*/ 653143 h 1472293"/>
                <a:gd name="connsiteX12" fmla="*/ 514350 w 3227615"/>
                <a:gd name="connsiteY12" fmla="*/ 598714 h 1472293"/>
                <a:gd name="connsiteX13" fmla="*/ 429986 w 3227615"/>
                <a:gd name="connsiteY13" fmla="*/ 525236 h 1472293"/>
                <a:gd name="connsiteX14" fmla="*/ 370115 w 3227615"/>
                <a:gd name="connsiteY14" fmla="*/ 468086 h 1472293"/>
                <a:gd name="connsiteX15" fmla="*/ 312965 w 3227615"/>
                <a:gd name="connsiteY15" fmla="*/ 405493 h 1472293"/>
                <a:gd name="connsiteX16" fmla="*/ 247650 w 3227615"/>
                <a:gd name="connsiteY16" fmla="*/ 332014 h 1472293"/>
                <a:gd name="connsiteX17" fmla="*/ 187779 w 3227615"/>
                <a:gd name="connsiteY17" fmla="*/ 255814 h 1472293"/>
                <a:gd name="connsiteX18" fmla="*/ 130629 w 3227615"/>
                <a:gd name="connsiteY18" fmla="*/ 171450 h 1472293"/>
                <a:gd name="connsiteX19" fmla="*/ 73479 w 3227615"/>
                <a:gd name="connsiteY19" fmla="*/ 78922 h 1472293"/>
                <a:gd name="connsiteX20" fmla="*/ 40822 w 3227615"/>
                <a:gd name="connsiteY20" fmla="*/ 24493 h 1472293"/>
                <a:gd name="connsiteX21" fmla="*/ 21772 w 3227615"/>
                <a:gd name="connsiteY21" fmla="*/ 5443 h 1472293"/>
                <a:gd name="connsiteX22" fmla="*/ 13608 w 3227615"/>
                <a:gd name="connsiteY22" fmla="*/ 0 h 1472293"/>
                <a:gd name="connsiteX23" fmla="*/ 0 w 3227615"/>
                <a:gd name="connsiteY23" fmla="*/ 8164 h 1472293"/>
                <a:gd name="connsiteX24" fmla="*/ 0 w 3227615"/>
                <a:gd name="connsiteY24" fmla="*/ 21772 h 1472293"/>
                <a:gd name="connsiteX25" fmla="*/ 16329 w 3227615"/>
                <a:gd name="connsiteY25" fmla="*/ 84364 h 1472293"/>
                <a:gd name="connsiteX26" fmla="*/ 62593 w 3227615"/>
                <a:gd name="connsiteY26" fmla="*/ 190500 h 1472293"/>
                <a:gd name="connsiteX27" fmla="*/ 144236 w 3227615"/>
                <a:gd name="connsiteY27" fmla="*/ 342900 h 1472293"/>
                <a:gd name="connsiteX28" fmla="*/ 225879 w 3227615"/>
                <a:gd name="connsiteY28" fmla="*/ 468086 h 1472293"/>
                <a:gd name="connsiteX29" fmla="*/ 302079 w 3227615"/>
                <a:gd name="connsiteY29" fmla="*/ 568779 h 1472293"/>
                <a:gd name="connsiteX30" fmla="*/ 372836 w 3227615"/>
                <a:gd name="connsiteY30" fmla="*/ 655864 h 1472293"/>
                <a:gd name="connsiteX31" fmla="*/ 478972 w 3227615"/>
                <a:gd name="connsiteY31" fmla="*/ 762000 h 1472293"/>
                <a:gd name="connsiteX32" fmla="*/ 563336 w 3227615"/>
                <a:gd name="connsiteY32" fmla="*/ 840922 h 1472293"/>
                <a:gd name="connsiteX33" fmla="*/ 661308 w 3227615"/>
                <a:gd name="connsiteY33" fmla="*/ 919843 h 1472293"/>
                <a:gd name="connsiteX34" fmla="*/ 764722 w 3227615"/>
                <a:gd name="connsiteY34" fmla="*/ 990600 h 1472293"/>
                <a:gd name="connsiteX35" fmla="*/ 840922 w 3227615"/>
                <a:gd name="connsiteY35" fmla="*/ 1039586 h 1472293"/>
                <a:gd name="connsiteX36" fmla="*/ 928008 w 3227615"/>
                <a:gd name="connsiteY36" fmla="*/ 1088572 h 1472293"/>
                <a:gd name="connsiteX37" fmla="*/ 1020536 w 3227615"/>
                <a:gd name="connsiteY37" fmla="*/ 1134836 h 1472293"/>
                <a:gd name="connsiteX38" fmla="*/ 1202872 w 3227615"/>
                <a:gd name="connsiteY38" fmla="*/ 1197429 h 1472293"/>
                <a:gd name="connsiteX39" fmla="*/ 1311729 w 3227615"/>
                <a:gd name="connsiteY39" fmla="*/ 1227364 h 1472293"/>
                <a:gd name="connsiteX40" fmla="*/ 1464129 w 3227615"/>
                <a:gd name="connsiteY40" fmla="*/ 1268186 h 1472293"/>
                <a:gd name="connsiteX41" fmla="*/ 1619250 w 3227615"/>
                <a:gd name="connsiteY41" fmla="*/ 1306286 h 1472293"/>
                <a:gd name="connsiteX42" fmla="*/ 1747158 w 3227615"/>
                <a:gd name="connsiteY42" fmla="*/ 1330779 h 1472293"/>
                <a:gd name="connsiteX43" fmla="*/ 1891393 w 3227615"/>
                <a:gd name="connsiteY43" fmla="*/ 1355272 h 1472293"/>
                <a:gd name="connsiteX44" fmla="*/ 2079172 w 3227615"/>
                <a:gd name="connsiteY44" fmla="*/ 1379764 h 1472293"/>
                <a:gd name="connsiteX45" fmla="*/ 2228850 w 3227615"/>
                <a:gd name="connsiteY45" fmla="*/ 1377043 h 1472293"/>
                <a:gd name="connsiteX46" fmla="*/ 2403022 w 3227615"/>
                <a:gd name="connsiteY46" fmla="*/ 1387929 h 1472293"/>
                <a:gd name="connsiteX47" fmla="*/ 2667000 w 3227615"/>
                <a:gd name="connsiteY47" fmla="*/ 1398814 h 1472293"/>
                <a:gd name="connsiteX48" fmla="*/ 2789465 w 3227615"/>
                <a:gd name="connsiteY48" fmla="*/ 1401536 h 1472293"/>
                <a:gd name="connsiteX49" fmla="*/ 2871108 w 3227615"/>
                <a:gd name="connsiteY49" fmla="*/ 1412422 h 1472293"/>
                <a:gd name="connsiteX50" fmla="*/ 2906486 w 3227615"/>
                <a:gd name="connsiteY50" fmla="*/ 1423307 h 1472293"/>
                <a:gd name="connsiteX51" fmla="*/ 2922815 w 3227615"/>
                <a:gd name="connsiteY51" fmla="*/ 1447800 h 1472293"/>
                <a:gd name="connsiteX52" fmla="*/ 2930979 w 3227615"/>
                <a:gd name="connsiteY52" fmla="*/ 1455964 h 1472293"/>
                <a:gd name="connsiteX53" fmla="*/ 2950029 w 3227615"/>
                <a:gd name="connsiteY53" fmla="*/ 1466850 h 1472293"/>
                <a:gd name="connsiteX54" fmla="*/ 2971800 w 3227615"/>
                <a:gd name="connsiteY54" fmla="*/ 1472293 h 1472293"/>
                <a:gd name="connsiteX55" fmla="*/ 3001736 w 3227615"/>
                <a:gd name="connsiteY55" fmla="*/ 1469572 h 1472293"/>
                <a:gd name="connsiteX56" fmla="*/ 3020786 w 3227615"/>
                <a:gd name="connsiteY56" fmla="*/ 1461407 h 1472293"/>
                <a:gd name="connsiteX57" fmla="*/ 3048000 w 3227615"/>
                <a:gd name="connsiteY57" fmla="*/ 1442357 h 1472293"/>
                <a:gd name="connsiteX58" fmla="*/ 3077936 w 3227615"/>
                <a:gd name="connsiteY58" fmla="*/ 1412422 h 1472293"/>
                <a:gd name="connsiteX59" fmla="*/ 3102429 w 3227615"/>
                <a:gd name="connsiteY59" fmla="*/ 1387929 h 1472293"/>
                <a:gd name="connsiteX60" fmla="*/ 3124200 w 3227615"/>
                <a:gd name="connsiteY60" fmla="*/ 1355272 h 1472293"/>
                <a:gd name="connsiteX61" fmla="*/ 3151415 w 3227615"/>
                <a:gd name="connsiteY61" fmla="*/ 1311729 h 1472293"/>
                <a:gd name="connsiteX62" fmla="*/ 3175908 w 3227615"/>
                <a:gd name="connsiteY62" fmla="*/ 1260022 h 1472293"/>
                <a:gd name="connsiteX63" fmla="*/ 3194958 w 3227615"/>
                <a:gd name="connsiteY63" fmla="*/ 1213757 h 1472293"/>
                <a:gd name="connsiteX64" fmla="*/ 3211286 w 3227615"/>
                <a:gd name="connsiteY64" fmla="*/ 1156607 h 1472293"/>
                <a:gd name="connsiteX65" fmla="*/ 3219450 w 3227615"/>
                <a:gd name="connsiteY65" fmla="*/ 1113064 h 1472293"/>
                <a:gd name="connsiteX66" fmla="*/ 3227615 w 3227615"/>
                <a:gd name="connsiteY66" fmla="*/ 1045029 h 1472293"/>
                <a:gd name="connsiteX67" fmla="*/ 3227615 w 3227615"/>
                <a:gd name="connsiteY67" fmla="*/ 1001486 h 1472293"/>
                <a:gd name="connsiteX68" fmla="*/ 3222172 w 3227615"/>
                <a:gd name="connsiteY68" fmla="*/ 982436 h 1472293"/>
                <a:gd name="connsiteX69" fmla="*/ 3214008 w 3227615"/>
                <a:gd name="connsiteY69" fmla="*/ 971550 h 1472293"/>
                <a:gd name="connsiteX70" fmla="*/ 3205843 w 3227615"/>
                <a:gd name="connsiteY70" fmla="*/ 966107 h 1472293"/>
                <a:gd name="connsiteX71" fmla="*/ 3194958 w 3227615"/>
                <a:gd name="connsiteY71" fmla="*/ 966107 h 1472293"/>
                <a:gd name="connsiteX72" fmla="*/ 3178629 w 3227615"/>
                <a:gd name="connsiteY72" fmla="*/ 971550 h 1472293"/>
                <a:gd name="connsiteX73" fmla="*/ 3159579 w 3227615"/>
                <a:gd name="connsiteY73" fmla="*/ 993322 h 1472293"/>
                <a:gd name="connsiteX74" fmla="*/ 3148693 w 3227615"/>
                <a:gd name="connsiteY74" fmla="*/ 1020536 h 1472293"/>
                <a:gd name="connsiteX75" fmla="*/ 3135086 w 3227615"/>
                <a:gd name="connsiteY75" fmla="*/ 1050472 h 1472293"/>
                <a:gd name="connsiteX76" fmla="*/ 3116036 w 3227615"/>
                <a:gd name="connsiteY76" fmla="*/ 1083129 h 1472293"/>
                <a:gd name="connsiteX77" fmla="*/ 3094265 w 3227615"/>
                <a:gd name="connsiteY77" fmla="*/ 1110343 h 1472293"/>
                <a:gd name="connsiteX78" fmla="*/ 3069772 w 3227615"/>
                <a:gd name="connsiteY78" fmla="*/ 1132114 h 1472293"/>
                <a:gd name="connsiteX79" fmla="*/ 3031672 w 3227615"/>
                <a:gd name="connsiteY79" fmla="*/ 1145722 h 1472293"/>
                <a:gd name="connsiteX80" fmla="*/ 2952750 w 3227615"/>
                <a:gd name="connsiteY80" fmla="*/ 1153886 h 1472293"/>
                <a:gd name="connsiteX81" fmla="*/ 2876550 w 3227615"/>
                <a:gd name="connsiteY81" fmla="*/ 1153886 h 1472293"/>
                <a:gd name="connsiteX82" fmla="*/ 2743200 w 3227615"/>
                <a:gd name="connsiteY82" fmla="*/ 1153886 h 1472293"/>
                <a:gd name="connsiteX83" fmla="*/ 2615293 w 3227615"/>
                <a:gd name="connsiteY83" fmla="*/ 1153886 h 1472293"/>
                <a:gd name="connsiteX84" fmla="*/ 2449286 w 3227615"/>
                <a:gd name="connsiteY84" fmla="*/ 1148443 h 1472293"/>
                <a:gd name="connsiteX85" fmla="*/ 2283279 w 3227615"/>
                <a:gd name="connsiteY85" fmla="*/ 1140279 h 1472293"/>
                <a:gd name="connsiteX86" fmla="*/ 2160815 w 3227615"/>
                <a:gd name="connsiteY86" fmla="*/ 1132114 h 1472293"/>
                <a:gd name="connsiteX87" fmla="*/ 1986643 w 3227615"/>
                <a:gd name="connsiteY87" fmla="*/ 1132114 h 1472293"/>
                <a:gd name="connsiteX88" fmla="*/ 1883229 w 3227615"/>
                <a:gd name="connsiteY88" fmla="*/ 1123950 h 1472293"/>
                <a:gd name="connsiteX89" fmla="*/ 1790700 w 3227615"/>
                <a:gd name="connsiteY89" fmla="*/ 1110343 h 14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27615" h="1472293">
                  <a:moveTo>
                    <a:pt x="1790700" y="1110343"/>
                  </a:moveTo>
                  <a:lnTo>
                    <a:pt x="1643743" y="1083129"/>
                  </a:lnTo>
                  <a:lnTo>
                    <a:pt x="1548493" y="1064079"/>
                  </a:lnTo>
                  <a:lnTo>
                    <a:pt x="1412422" y="1031422"/>
                  </a:lnTo>
                  <a:lnTo>
                    <a:pt x="1260022" y="993322"/>
                  </a:lnTo>
                  <a:lnTo>
                    <a:pt x="1132115" y="955222"/>
                  </a:lnTo>
                  <a:lnTo>
                    <a:pt x="1017815" y="906236"/>
                  </a:lnTo>
                  <a:lnTo>
                    <a:pt x="933450" y="862693"/>
                  </a:lnTo>
                  <a:lnTo>
                    <a:pt x="821872" y="802822"/>
                  </a:lnTo>
                  <a:lnTo>
                    <a:pt x="732065" y="748393"/>
                  </a:lnTo>
                  <a:lnTo>
                    <a:pt x="644979" y="691243"/>
                  </a:lnTo>
                  <a:lnTo>
                    <a:pt x="590550" y="653143"/>
                  </a:lnTo>
                  <a:lnTo>
                    <a:pt x="514350" y="598714"/>
                  </a:lnTo>
                  <a:lnTo>
                    <a:pt x="429986" y="525236"/>
                  </a:lnTo>
                  <a:lnTo>
                    <a:pt x="370115" y="468086"/>
                  </a:lnTo>
                  <a:lnTo>
                    <a:pt x="312965" y="405493"/>
                  </a:lnTo>
                  <a:lnTo>
                    <a:pt x="247650" y="332014"/>
                  </a:lnTo>
                  <a:lnTo>
                    <a:pt x="187779" y="255814"/>
                  </a:lnTo>
                  <a:lnTo>
                    <a:pt x="130629" y="171450"/>
                  </a:lnTo>
                  <a:lnTo>
                    <a:pt x="73479" y="78922"/>
                  </a:lnTo>
                  <a:lnTo>
                    <a:pt x="40822" y="24493"/>
                  </a:lnTo>
                  <a:lnTo>
                    <a:pt x="21772" y="5443"/>
                  </a:lnTo>
                  <a:lnTo>
                    <a:pt x="13608" y="0"/>
                  </a:lnTo>
                  <a:lnTo>
                    <a:pt x="0" y="8164"/>
                  </a:lnTo>
                  <a:lnTo>
                    <a:pt x="0" y="21772"/>
                  </a:lnTo>
                  <a:lnTo>
                    <a:pt x="16329" y="84364"/>
                  </a:lnTo>
                  <a:lnTo>
                    <a:pt x="62593" y="190500"/>
                  </a:lnTo>
                  <a:lnTo>
                    <a:pt x="144236" y="342900"/>
                  </a:lnTo>
                  <a:lnTo>
                    <a:pt x="225879" y="468086"/>
                  </a:lnTo>
                  <a:lnTo>
                    <a:pt x="302079" y="568779"/>
                  </a:lnTo>
                  <a:lnTo>
                    <a:pt x="372836" y="655864"/>
                  </a:lnTo>
                  <a:lnTo>
                    <a:pt x="478972" y="762000"/>
                  </a:lnTo>
                  <a:lnTo>
                    <a:pt x="563336" y="840922"/>
                  </a:lnTo>
                  <a:lnTo>
                    <a:pt x="661308" y="919843"/>
                  </a:lnTo>
                  <a:lnTo>
                    <a:pt x="764722" y="990600"/>
                  </a:lnTo>
                  <a:lnTo>
                    <a:pt x="840922" y="1039586"/>
                  </a:lnTo>
                  <a:lnTo>
                    <a:pt x="928008" y="1088572"/>
                  </a:lnTo>
                  <a:lnTo>
                    <a:pt x="1020536" y="1134836"/>
                  </a:lnTo>
                  <a:lnTo>
                    <a:pt x="1202872" y="1197429"/>
                  </a:lnTo>
                  <a:lnTo>
                    <a:pt x="1311729" y="1227364"/>
                  </a:lnTo>
                  <a:lnTo>
                    <a:pt x="1464129" y="1268186"/>
                  </a:lnTo>
                  <a:lnTo>
                    <a:pt x="1619250" y="1306286"/>
                  </a:lnTo>
                  <a:lnTo>
                    <a:pt x="1747158" y="1330779"/>
                  </a:lnTo>
                  <a:lnTo>
                    <a:pt x="1891393" y="1355272"/>
                  </a:lnTo>
                  <a:lnTo>
                    <a:pt x="2079172" y="1379764"/>
                  </a:lnTo>
                  <a:lnTo>
                    <a:pt x="2228850" y="1377043"/>
                  </a:lnTo>
                  <a:lnTo>
                    <a:pt x="2403022" y="1387929"/>
                  </a:lnTo>
                  <a:lnTo>
                    <a:pt x="2667000" y="1398814"/>
                  </a:lnTo>
                  <a:lnTo>
                    <a:pt x="2789465" y="1401536"/>
                  </a:lnTo>
                  <a:lnTo>
                    <a:pt x="2871108" y="1412422"/>
                  </a:lnTo>
                  <a:lnTo>
                    <a:pt x="2906486" y="1423307"/>
                  </a:lnTo>
                  <a:lnTo>
                    <a:pt x="2922815" y="1447800"/>
                  </a:lnTo>
                  <a:lnTo>
                    <a:pt x="2930979" y="1455964"/>
                  </a:lnTo>
                  <a:lnTo>
                    <a:pt x="2950029" y="1466850"/>
                  </a:lnTo>
                  <a:lnTo>
                    <a:pt x="2971800" y="1472293"/>
                  </a:lnTo>
                  <a:lnTo>
                    <a:pt x="3001736" y="1469572"/>
                  </a:lnTo>
                  <a:lnTo>
                    <a:pt x="3020786" y="1461407"/>
                  </a:lnTo>
                  <a:lnTo>
                    <a:pt x="3048000" y="1442357"/>
                  </a:lnTo>
                  <a:lnTo>
                    <a:pt x="3077936" y="1412422"/>
                  </a:lnTo>
                  <a:lnTo>
                    <a:pt x="3102429" y="1387929"/>
                  </a:lnTo>
                  <a:lnTo>
                    <a:pt x="3124200" y="1355272"/>
                  </a:lnTo>
                  <a:lnTo>
                    <a:pt x="3151415" y="1311729"/>
                  </a:lnTo>
                  <a:lnTo>
                    <a:pt x="3175908" y="1260022"/>
                  </a:lnTo>
                  <a:lnTo>
                    <a:pt x="3194958" y="1213757"/>
                  </a:lnTo>
                  <a:lnTo>
                    <a:pt x="3211286" y="1156607"/>
                  </a:lnTo>
                  <a:lnTo>
                    <a:pt x="3219450" y="1113064"/>
                  </a:lnTo>
                  <a:lnTo>
                    <a:pt x="3227615" y="1045029"/>
                  </a:lnTo>
                  <a:lnTo>
                    <a:pt x="3227615" y="1001486"/>
                  </a:lnTo>
                  <a:lnTo>
                    <a:pt x="3222172" y="982436"/>
                  </a:lnTo>
                  <a:lnTo>
                    <a:pt x="3214008" y="971550"/>
                  </a:lnTo>
                  <a:lnTo>
                    <a:pt x="3205843" y="966107"/>
                  </a:lnTo>
                  <a:lnTo>
                    <a:pt x="3194958" y="966107"/>
                  </a:lnTo>
                  <a:lnTo>
                    <a:pt x="3178629" y="971550"/>
                  </a:lnTo>
                  <a:lnTo>
                    <a:pt x="3159579" y="993322"/>
                  </a:lnTo>
                  <a:lnTo>
                    <a:pt x="3148693" y="1020536"/>
                  </a:lnTo>
                  <a:lnTo>
                    <a:pt x="3135086" y="1050472"/>
                  </a:lnTo>
                  <a:lnTo>
                    <a:pt x="3116036" y="1083129"/>
                  </a:lnTo>
                  <a:lnTo>
                    <a:pt x="3094265" y="1110343"/>
                  </a:lnTo>
                  <a:lnTo>
                    <a:pt x="3069772" y="1132114"/>
                  </a:lnTo>
                  <a:lnTo>
                    <a:pt x="3031672" y="1145722"/>
                  </a:lnTo>
                  <a:lnTo>
                    <a:pt x="2952750" y="1153886"/>
                  </a:lnTo>
                  <a:lnTo>
                    <a:pt x="2876550" y="1153886"/>
                  </a:lnTo>
                  <a:lnTo>
                    <a:pt x="2743200" y="1153886"/>
                  </a:lnTo>
                  <a:lnTo>
                    <a:pt x="2615293" y="1153886"/>
                  </a:lnTo>
                  <a:lnTo>
                    <a:pt x="2449286" y="1148443"/>
                  </a:lnTo>
                  <a:lnTo>
                    <a:pt x="2283279" y="1140279"/>
                  </a:lnTo>
                  <a:lnTo>
                    <a:pt x="2160815" y="1132114"/>
                  </a:lnTo>
                  <a:lnTo>
                    <a:pt x="1986643" y="1132114"/>
                  </a:lnTo>
                  <a:lnTo>
                    <a:pt x="1883229" y="1123950"/>
                  </a:lnTo>
                  <a:lnTo>
                    <a:pt x="1790700" y="11103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87">
              <a:extLst>
                <a:ext uri="{FF2B5EF4-FFF2-40B4-BE49-F238E27FC236}">
                  <a16:creationId xmlns:a16="http://schemas.microsoft.com/office/drawing/2014/main" id="{BD842BDC-BB25-4097-ABF8-7394E368B81B}"/>
                </a:ext>
              </a:extLst>
            </p:cNvPr>
            <p:cNvSpPr/>
            <p:nvPr/>
          </p:nvSpPr>
          <p:spPr>
            <a:xfrm>
              <a:off x="2998788" y="5046663"/>
              <a:ext cx="425450" cy="1001712"/>
            </a:xfrm>
            <a:custGeom>
              <a:avLst/>
              <a:gdLst>
                <a:gd name="connsiteX0" fmla="*/ 426244 w 426244"/>
                <a:gd name="connsiteY0" fmla="*/ 352425 h 1002506"/>
                <a:gd name="connsiteX1" fmla="*/ 426244 w 426244"/>
                <a:gd name="connsiteY1" fmla="*/ 269081 h 1002506"/>
                <a:gd name="connsiteX2" fmla="*/ 426244 w 426244"/>
                <a:gd name="connsiteY2" fmla="*/ 126206 h 1002506"/>
                <a:gd name="connsiteX3" fmla="*/ 426244 w 426244"/>
                <a:gd name="connsiteY3" fmla="*/ 59531 h 1002506"/>
                <a:gd name="connsiteX4" fmla="*/ 423862 w 426244"/>
                <a:gd name="connsiteY4" fmla="*/ 21431 h 1002506"/>
                <a:gd name="connsiteX5" fmla="*/ 419100 w 426244"/>
                <a:gd name="connsiteY5" fmla="*/ 7144 h 1002506"/>
                <a:gd name="connsiteX6" fmla="*/ 409575 w 426244"/>
                <a:gd name="connsiteY6" fmla="*/ 0 h 1002506"/>
                <a:gd name="connsiteX7" fmla="*/ 402431 w 426244"/>
                <a:gd name="connsiteY7" fmla="*/ 0 h 1002506"/>
                <a:gd name="connsiteX8" fmla="*/ 392906 w 426244"/>
                <a:gd name="connsiteY8" fmla="*/ 2381 h 1002506"/>
                <a:gd name="connsiteX9" fmla="*/ 383381 w 426244"/>
                <a:gd name="connsiteY9" fmla="*/ 9525 h 1002506"/>
                <a:gd name="connsiteX10" fmla="*/ 373856 w 426244"/>
                <a:gd name="connsiteY10" fmla="*/ 38100 h 1002506"/>
                <a:gd name="connsiteX11" fmla="*/ 364331 w 426244"/>
                <a:gd name="connsiteY11" fmla="*/ 90487 h 1002506"/>
                <a:gd name="connsiteX12" fmla="*/ 338137 w 426244"/>
                <a:gd name="connsiteY12" fmla="*/ 185737 h 1002506"/>
                <a:gd name="connsiteX13" fmla="*/ 307181 w 426244"/>
                <a:gd name="connsiteY13" fmla="*/ 273844 h 1002506"/>
                <a:gd name="connsiteX14" fmla="*/ 266700 w 426244"/>
                <a:gd name="connsiteY14" fmla="*/ 361950 h 1002506"/>
                <a:gd name="connsiteX15" fmla="*/ 219075 w 426244"/>
                <a:gd name="connsiteY15" fmla="*/ 440531 h 1002506"/>
                <a:gd name="connsiteX16" fmla="*/ 169069 w 426244"/>
                <a:gd name="connsiteY16" fmla="*/ 514350 h 1002506"/>
                <a:gd name="connsiteX17" fmla="*/ 119062 w 426244"/>
                <a:gd name="connsiteY17" fmla="*/ 578644 h 1002506"/>
                <a:gd name="connsiteX18" fmla="*/ 71437 w 426244"/>
                <a:gd name="connsiteY18" fmla="*/ 631031 h 1002506"/>
                <a:gd name="connsiteX19" fmla="*/ 42862 w 426244"/>
                <a:gd name="connsiteY19" fmla="*/ 659606 h 1002506"/>
                <a:gd name="connsiteX20" fmla="*/ 26194 w 426244"/>
                <a:gd name="connsiteY20" fmla="*/ 685800 h 1002506"/>
                <a:gd name="connsiteX21" fmla="*/ 14287 w 426244"/>
                <a:gd name="connsiteY21" fmla="*/ 721519 h 1002506"/>
                <a:gd name="connsiteX22" fmla="*/ 4762 w 426244"/>
                <a:gd name="connsiteY22" fmla="*/ 773906 h 1002506"/>
                <a:gd name="connsiteX23" fmla="*/ 0 w 426244"/>
                <a:gd name="connsiteY23" fmla="*/ 833437 h 1002506"/>
                <a:gd name="connsiteX24" fmla="*/ 0 w 426244"/>
                <a:gd name="connsiteY24" fmla="*/ 883444 h 1002506"/>
                <a:gd name="connsiteX25" fmla="*/ 2381 w 426244"/>
                <a:gd name="connsiteY25" fmla="*/ 916781 h 1002506"/>
                <a:gd name="connsiteX26" fmla="*/ 11906 w 426244"/>
                <a:gd name="connsiteY26" fmla="*/ 947737 h 1002506"/>
                <a:gd name="connsiteX27" fmla="*/ 23812 w 426244"/>
                <a:gd name="connsiteY27" fmla="*/ 966787 h 1002506"/>
                <a:gd name="connsiteX28" fmla="*/ 38100 w 426244"/>
                <a:gd name="connsiteY28" fmla="*/ 983456 h 1002506"/>
                <a:gd name="connsiteX29" fmla="*/ 52387 w 426244"/>
                <a:gd name="connsiteY29" fmla="*/ 990600 h 1002506"/>
                <a:gd name="connsiteX30" fmla="*/ 69056 w 426244"/>
                <a:gd name="connsiteY30" fmla="*/ 997744 h 1002506"/>
                <a:gd name="connsiteX31" fmla="*/ 83344 w 426244"/>
                <a:gd name="connsiteY31" fmla="*/ 1000125 h 1002506"/>
                <a:gd name="connsiteX32" fmla="*/ 111919 w 426244"/>
                <a:gd name="connsiteY32" fmla="*/ 1002506 h 1002506"/>
                <a:gd name="connsiteX33" fmla="*/ 147637 w 426244"/>
                <a:gd name="connsiteY33" fmla="*/ 992981 h 1002506"/>
                <a:gd name="connsiteX34" fmla="*/ 180975 w 426244"/>
                <a:gd name="connsiteY34" fmla="*/ 976312 h 1002506"/>
                <a:gd name="connsiteX35" fmla="*/ 209550 w 426244"/>
                <a:gd name="connsiteY35" fmla="*/ 959644 h 1002506"/>
                <a:gd name="connsiteX36" fmla="*/ 242887 w 426244"/>
                <a:gd name="connsiteY36" fmla="*/ 931069 h 1002506"/>
                <a:gd name="connsiteX37" fmla="*/ 269081 w 426244"/>
                <a:gd name="connsiteY37" fmla="*/ 904875 h 1002506"/>
                <a:gd name="connsiteX38" fmla="*/ 297656 w 426244"/>
                <a:gd name="connsiteY38" fmla="*/ 866775 h 1002506"/>
                <a:gd name="connsiteX39" fmla="*/ 319087 w 426244"/>
                <a:gd name="connsiteY39" fmla="*/ 831056 h 1002506"/>
                <a:gd name="connsiteX40" fmla="*/ 338137 w 426244"/>
                <a:gd name="connsiteY40" fmla="*/ 795337 h 1002506"/>
                <a:gd name="connsiteX41" fmla="*/ 352425 w 426244"/>
                <a:gd name="connsiteY41" fmla="*/ 759619 h 1002506"/>
                <a:gd name="connsiteX42" fmla="*/ 373856 w 426244"/>
                <a:gd name="connsiteY42" fmla="*/ 702469 h 1002506"/>
                <a:gd name="connsiteX43" fmla="*/ 390525 w 426244"/>
                <a:gd name="connsiteY43" fmla="*/ 640556 h 1002506"/>
                <a:gd name="connsiteX44" fmla="*/ 400050 w 426244"/>
                <a:gd name="connsiteY44" fmla="*/ 588169 h 1002506"/>
                <a:gd name="connsiteX45" fmla="*/ 411956 w 426244"/>
                <a:gd name="connsiteY45" fmla="*/ 516731 h 1002506"/>
                <a:gd name="connsiteX46" fmla="*/ 421481 w 426244"/>
                <a:gd name="connsiteY46" fmla="*/ 431006 h 1002506"/>
                <a:gd name="connsiteX47" fmla="*/ 426244 w 426244"/>
                <a:gd name="connsiteY47" fmla="*/ 352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244" h="1002506">
                  <a:moveTo>
                    <a:pt x="426244" y="352425"/>
                  </a:moveTo>
                  <a:lnTo>
                    <a:pt x="426244" y="269081"/>
                  </a:lnTo>
                  <a:lnTo>
                    <a:pt x="426244" y="126206"/>
                  </a:lnTo>
                  <a:lnTo>
                    <a:pt x="426244" y="59531"/>
                  </a:lnTo>
                  <a:lnTo>
                    <a:pt x="423862" y="21431"/>
                  </a:lnTo>
                  <a:lnTo>
                    <a:pt x="419100" y="7144"/>
                  </a:lnTo>
                  <a:lnTo>
                    <a:pt x="409575" y="0"/>
                  </a:lnTo>
                  <a:lnTo>
                    <a:pt x="402431" y="0"/>
                  </a:lnTo>
                  <a:lnTo>
                    <a:pt x="392906" y="2381"/>
                  </a:lnTo>
                  <a:lnTo>
                    <a:pt x="383381" y="9525"/>
                  </a:lnTo>
                  <a:lnTo>
                    <a:pt x="373856" y="38100"/>
                  </a:lnTo>
                  <a:lnTo>
                    <a:pt x="364331" y="90487"/>
                  </a:lnTo>
                  <a:lnTo>
                    <a:pt x="338137" y="185737"/>
                  </a:lnTo>
                  <a:lnTo>
                    <a:pt x="307181" y="273844"/>
                  </a:lnTo>
                  <a:lnTo>
                    <a:pt x="266700" y="361950"/>
                  </a:lnTo>
                  <a:lnTo>
                    <a:pt x="219075" y="440531"/>
                  </a:lnTo>
                  <a:lnTo>
                    <a:pt x="169069" y="514350"/>
                  </a:lnTo>
                  <a:lnTo>
                    <a:pt x="119062" y="578644"/>
                  </a:lnTo>
                  <a:lnTo>
                    <a:pt x="71437" y="631031"/>
                  </a:lnTo>
                  <a:lnTo>
                    <a:pt x="42862" y="659606"/>
                  </a:lnTo>
                  <a:lnTo>
                    <a:pt x="26194" y="685800"/>
                  </a:lnTo>
                  <a:lnTo>
                    <a:pt x="14287" y="721519"/>
                  </a:lnTo>
                  <a:lnTo>
                    <a:pt x="4762" y="773906"/>
                  </a:lnTo>
                  <a:lnTo>
                    <a:pt x="0" y="833437"/>
                  </a:lnTo>
                  <a:lnTo>
                    <a:pt x="0" y="883444"/>
                  </a:lnTo>
                  <a:lnTo>
                    <a:pt x="2381" y="916781"/>
                  </a:lnTo>
                  <a:lnTo>
                    <a:pt x="11906" y="947737"/>
                  </a:lnTo>
                  <a:lnTo>
                    <a:pt x="23812" y="966787"/>
                  </a:lnTo>
                  <a:lnTo>
                    <a:pt x="38100" y="983456"/>
                  </a:lnTo>
                  <a:lnTo>
                    <a:pt x="52387" y="990600"/>
                  </a:lnTo>
                  <a:lnTo>
                    <a:pt x="69056" y="997744"/>
                  </a:lnTo>
                  <a:lnTo>
                    <a:pt x="83344" y="1000125"/>
                  </a:lnTo>
                  <a:lnTo>
                    <a:pt x="111919" y="1002506"/>
                  </a:lnTo>
                  <a:lnTo>
                    <a:pt x="147637" y="992981"/>
                  </a:lnTo>
                  <a:lnTo>
                    <a:pt x="180975" y="976312"/>
                  </a:lnTo>
                  <a:lnTo>
                    <a:pt x="209550" y="959644"/>
                  </a:lnTo>
                  <a:lnTo>
                    <a:pt x="242887" y="931069"/>
                  </a:lnTo>
                  <a:lnTo>
                    <a:pt x="269081" y="904875"/>
                  </a:lnTo>
                  <a:lnTo>
                    <a:pt x="297656" y="866775"/>
                  </a:lnTo>
                  <a:lnTo>
                    <a:pt x="319087" y="831056"/>
                  </a:lnTo>
                  <a:lnTo>
                    <a:pt x="338137" y="795337"/>
                  </a:lnTo>
                  <a:lnTo>
                    <a:pt x="352425" y="759619"/>
                  </a:lnTo>
                  <a:lnTo>
                    <a:pt x="373856" y="702469"/>
                  </a:lnTo>
                  <a:lnTo>
                    <a:pt x="390525" y="640556"/>
                  </a:lnTo>
                  <a:lnTo>
                    <a:pt x="400050" y="588169"/>
                  </a:lnTo>
                  <a:lnTo>
                    <a:pt x="411956" y="516731"/>
                  </a:lnTo>
                  <a:lnTo>
                    <a:pt x="421481" y="431006"/>
                  </a:lnTo>
                  <a:lnTo>
                    <a:pt x="426244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8">
              <a:extLst>
                <a:ext uri="{FF2B5EF4-FFF2-40B4-BE49-F238E27FC236}">
                  <a16:creationId xmlns:a16="http://schemas.microsoft.com/office/drawing/2014/main" id="{081B51B9-3119-4EB4-A5DC-2BDF2E9EEFDE}"/>
                </a:ext>
              </a:extLst>
            </p:cNvPr>
            <p:cNvSpPr/>
            <p:nvPr/>
          </p:nvSpPr>
          <p:spPr>
            <a:xfrm>
              <a:off x="4214813" y="5084763"/>
              <a:ext cx="549275" cy="800100"/>
            </a:xfrm>
            <a:custGeom>
              <a:avLst/>
              <a:gdLst>
                <a:gd name="connsiteX0" fmla="*/ 226218 w 550068"/>
                <a:gd name="connsiteY0" fmla="*/ 126206 h 800100"/>
                <a:gd name="connsiteX1" fmla="*/ 290512 w 550068"/>
                <a:gd name="connsiteY1" fmla="*/ 171450 h 800100"/>
                <a:gd name="connsiteX2" fmla="*/ 397668 w 550068"/>
                <a:gd name="connsiteY2" fmla="*/ 257175 h 800100"/>
                <a:gd name="connsiteX3" fmla="*/ 452437 w 550068"/>
                <a:gd name="connsiteY3" fmla="*/ 302419 h 800100"/>
                <a:gd name="connsiteX4" fmla="*/ 471487 w 550068"/>
                <a:gd name="connsiteY4" fmla="*/ 316706 h 800100"/>
                <a:gd name="connsiteX5" fmla="*/ 490537 w 550068"/>
                <a:gd name="connsiteY5" fmla="*/ 335756 h 800100"/>
                <a:gd name="connsiteX6" fmla="*/ 509587 w 550068"/>
                <a:gd name="connsiteY6" fmla="*/ 373856 h 800100"/>
                <a:gd name="connsiteX7" fmla="*/ 531018 w 550068"/>
                <a:gd name="connsiteY7" fmla="*/ 431006 h 800100"/>
                <a:gd name="connsiteX8" fmla="*/ 542925 w 550068"/>
                <a:gd name="connsiteY8" fmla="*/ 478631 h 800100"/>
                <a:gd name="connsiteX9" fmla="*/ 550068 w 550068"/>
                <a:gd name="connsiteY9" fmla="*/ 528637 h 800100"/>
                <a:gd name="connsiteX10" fmla="*/ 550068 w 550068"/>
                <a:gd name="connsiteY10" fmla="*/ 566737 h 800100"/>
                <a:gd name="connsiteX11" fmla="*/ 550068 w 550068"/>
                <a:gd name="connsiteY11" fmla="*/ 604837 h 800100"/>
                <a:gd name="connsiteX12" fmla="*/ 545306 w 550068"/>
                <a:gd name="connsiteY12" fmla="*/ 645319 h 800100"/>
                <a:gd name="connsiteX13" fmla="*/ 535781 w 550068"/>
                <a:gd name="connsiteY13" fmla="*/ 704850 h 800100"/>
                <a:gd name="connsiteX14" fmla="*/ 521493 w 550068"/>
                <a:gd name="connsiteY14" fmla="*/ 740569 h 800100"/>
                <a:gd name="connsiteX15" fmla="*/ 492918 w 550068"/>
                <a:gd name="connsiteY15" fmla="*/ 773906 h 800100"/>
                <a:gd name="connsiteX16" fmla="*/ 466725 w 550068"/>
                <a:gd name="connsiteY16" fmla="*/ 792956 h 800100"/>
                <a:gd name="connsiteX17" fmla="*/ 447675 w 550068"/>
                <a:gd name="connsiteY17" fmla="*/ 800100 h 800100"/>
                <a:gd name="connsiteX18" fmla="*/ 426243 w 550068"/>
                <a:gd name="connsiteY18" fmla="*/ 800100 h 800100"/>
                <a:gd name="connsiteX19" fmla="*/ 392906 w 550068"/>
                <a:gd name="connsiteY19" fmla="*/ 788194 h 800100"/>
                <a:gd name="connsiteX20" fmla="*/ 369093 w 550068"/>
                <a:gd name="connsiteY20" fmla="*/ 771525 h 800100"/>
                <a:gd name="connsiteX21" fmla="*/ 350043 w 550068"/>
                <a:gd name="connsiteY21" fmla="*/ 752475 h 800100"/>
                <a:gd name="connsiteX22" fmla="*/ 330993 w 550068"/>
                <a:gd name="connsiteY22" fmla="*/ 726281 h 800100"/>
                <a:gd name="connsiteX23" fmla="*/ 309562 w 550068"/>
                <a:gd name="connsiteY23" fmla="*/ 681037 h 800100"/>
                <a:gd name="connsiteX24" fmla="*/ 292893 w 550068"/>
                <a:gd name="connsiteY24" fmla="*/ 640556 h 800100"/>
                <a:gd name="connsiteX25" fmla="*/ 278606 w 550068"/>
                <a:gd name="connsiteY25" fmla="*/ 592931 h 800100"/>
                <a:gd name="connsiteX26" fmla="*/ 264318 w 550068"/>
                <a:gd name="connsiteY26" fmla="*/ 519112 h 800100"/>
                <a:gd name="connsiteX27" fmla="*/ 259556 w 550068"/>
                <a:gd name="connsiteY27" fmla="*/ 466725 h 800100"/>
                <a:gd name="connsiteX28" fmla="*/ 233362 w 550068"/>
                <a:gd name="connsiteY28" fmla="*/ 400050 h 800100"/>
                <a:gd name="connsiteX29" fmla="*/ 190500 w 550068"/>
                <a:gd name="connsiteY29" fmla="*/ 311944 h 800100"/>
                <a:gd name="connsiteX30" fmla="*/ 150018 w 550068"/>
                <a:gd name="connsiteY30" fmla="*/ 238125 h 800100"/>
                <a:gd name="connsiteX31" fmla="*/ 100012 w 550068"/>
                <a:gd name="connsiteY31" fmla="*/ 171450 h 800100"/>
                <a:gd name="connsiteX32" fmla="*/ 57150 w 550068"/>
                <a:gd name="connsiteY32" fmla="*/ 116681 h 800100"/>
                <a:gd name="connsiteX33" fmla="*/ 14287 w 550068"/>
                <a:gd name="connsiteY33" fmla="*/ 64294 h 800100"/>
                <a:gd name="connsiteX34" fmla="*/ 0 w 550068"/>
                <a:gd name="connsiteY34" fmla="*/ 33337 h 800100"/>
                <a:gd name="connsiteX35" fmla="*/ 0 w 550068"/>
                <a:gd name="connsiteY35" fmla="*/ 16669 h 800100"/>
                <a:gd name="connsiteX36" fmla="*/ 2381 w 550068"/>
                <a:gd name="connsiteY36" fmla="*/ 7144 h 800100"/>
                <a:gd name="connsiteX37" fmla="*/ 4762 w 550068"/>
                <a:gd name="connsiteY37" fmla="*/ 2381 h 800100"/>
                <a:gd name="connsiteX38" fmla="*/ 14287 w 550068"/>
                <a:gd name="connsiteY38" fmla="*/ 0 h 800100"/>
                <a:gd name="connsiteX39" fmla="*/ 38100 w 550068"/>
                <a:gd name="connsiteY39" fmla="*/ 4762 h 800100"/>
                <a:gd name="connsiteX40" fmla="*/ 100012 w 550068"/>
                <a:gd name="connsiteY40" fmla="*/ 38100 h 800100"/>
                <a:gd name="connsiteX41" fmla="*/ 226218 w 550068"/>
                <a:gd name="connsiteY41" fmla="*/ 12620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800100">
                  <a:moveTo>
                    <a:pt x="226218" y="126206"/>
                  </a:moveTo>
                  <a:lnTo>
                    <a:pt x="290512" y="171450"/>
                  </a:lnTo>
                  <a:lnTo>
                    <a:pt x="397668" y="257175"/>
                  </a:lnTo>
                  <a:lnTo>
                    <a:pt x="452437" y="302419"/>
                  </a:lnTo>
                  <a:lnTo>
                    <a:pt x="471487" y="316706"/>
                  </a:lnTo>
                  <a:lnTo>
                    <a:pt x="490537" y="335756"/>
                  </a:lnTo>
                  <a:lnTo>
                    <a:pt x="509587" y="373856"/>
                  </a:lnTo>
                  <a:lnTo>
                    <a:pt x="531018" y="431006"/>
                  </a:lnTo>
                  <a:lnTo>
                    <a:pt x="542925" y="478631"/>
                  </a:lnTo>
                  <a:lnTo>
                    <a:pt x="550068" y="528637"/>
                  </a:lnTo>
                  <a:lnTo>
                    <a:pt x="550068" y="566737"/>
                  </a:lnTo>
                  <a:lnTo>
                    <a:pt x="550068" y="604837"/>
                  </a:lnTo>
                  <a:lnTo>
                    <a:pt x="545306" y="645319"/>
                  </a:lnTo>
                  <a:lnTo>
                    <a:pt x="535781" y="704850"/>
                  </a:lnTo>
                  <a:lnTo>
                    <a:pt x="521493" y="740569"/>
                  </a:lnTo>
                  <a:lnTo>
                    <a:pt x="492918" y="773906"/>
                  </a:lnTo>
                  <a:lnTo>
                    <a:pt x="466725" y="792956"/>
                  </a:lnTo>
                  <a:lnTo>
                    <a:pt x="447675" y="800100"/>
                  </a:lnTo>
                  <a:lnTo>
                    <a:pt x="426243" y="800100"/>
                  </a:lnTo>
                  <a:lnTo>
                    <a:pt x="392906" y="788194"/>
                  </a:lnTo>
                  <a:lnTo>
                    <a:pt x="369093" y="771525"/>
                  </a:lnTo>
                  <a:lnTo>
                    <a:pt x="350043" y="752475"/>
                  </a:lnTo>
                  <a:lnTo>
                    <a:pt x="330993" y="726281"/>
                  </a:lnTo>
                  <a:lnTo>
                    <a:pt x="309562" y="681037"/>
                  </a:lnTo>
                  <a:lnTo>
                    <a:pt x="292893" y="640556"/>
                  </a:lnTo>
                  <a:lnTo>
                    <a:pt x="278606" y="592931"/>
                  </a:lnTo>
                  <a:lnTo>
                    <a:pt x="264318" y="519112"/>
                  </a:lnTo>
                  <a:lnTo>
                    <a:pt x="259556" y="466725"/>
                  </a:lnTo>
                  <a:lnTo>
                    <a:pt x="233362" y="400050"/>
                  </a:lnTo>
                  <a:lnTo>
                    <a:pt x="190500" y="311944"/>
                  </a:lnTo>
                  <a:lnTo>
                    <a:pt x="150018" y="238125"/>
                  </a:lnTo>
                  <a:lnTo>
                    <a:pt x="100012" y="171450"/>
                  </a:lnTo>
                  <a:lnTo>
                    <a:pt x="57150" y="116681"/>
                  </a:lnTo>
                  <a:lnTo>
                    <a:pt x="14287" y="64294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4762" y="2381"/>
                  </a:lnTo>
                  <a:lnTo>
                    <a:pt x="14287" y="0"/>
                  </a:lnTo>
                  <a:lnTo>
                    <a:pt x="38100" y="4762"/>
                  </a:lnTo>
                  <a:lnTo>
                    <a:pt x="100012" y="38100"/>
                  </a:lnTo>
                  <a:lnTo>
                    <a:pt x="226218" y="1262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9">
              <a:extLst>
                <a:ext uri="{FF2B5EF4-FFF2-40B4-BE49-F238E27FC236}">
                  <a16:creationId xmlns:a16="http://schemas.microsoft.com/office/drawing/2014/main" id="{726A9E99-91E7-49D5-97BD-A291CD4D16F3}"/>
                </a:ext>
              </a:extLst>
            </p:cNvPr>
            <p:cNvSpPr/>
            <p:nvPr/>
          </p:nvSpPr>
          <p:spPr>
            <a:xfrm>
              <a:off x="5313363" y="5000625"/>
              <a:ext cx="631825" cy="846138"/>
            </a:xfrm>
            <a:custGeom>
              <a:avLst/>
              <a:gdLst>
                <a:gd name="connsiteX0" fmla="*/ 376237 w 633412"/>
                <a:gd name="connsiteY0" fmla="*/ 226219 h 845344"/>
                <a:gd name="connsiteX1" fmla="*/ 283369 w 633412"/>
                <a:gd name="connsiteY1" fmla="*/ 157163 h 845344"/>
                <a:gd name="connsiteX2" fmla="*/ 214312 w 633412"/>
                <a:gd name="connsiteY2" fmla="*/ 107156 h 845344"/>
                <a:gd name="connsiteX3" fmla="*/ 154781 w 633412"/>
                <a:gd name="connsiteY3" fmla="*/ 66675 h 845344"/>
                <a:gd name="connsiteX4" fmla="*/ 97631 w 633412"/>
                <a:gd name="connsiteY4" fmla="*/ 33338 h 845344"/>
                <a:gd name="connsiteX5" fmla="*/ 50006 w 633412"/>
                <a:gd name="connsiteY5" fmla="*/ 9525 h 845344"/>
                <a:gd name="connsiteX6" fmla="*/ 23812 w 633412"/>
                <a:gd name="connsiteY6" fmla="*/ 0 h 845344"/>
                <a:gd name="connsiteX7" fmla="*/ 9525 w 633412"/>
                <a:gd name="connsiteY7" fmla="*/ 0 h 845344"/>
                <a:gd name="connsiteX8" fmla="*/ 0 w 633412"/>
                <a:gd name="connsiteY8" fmla="*/ 4763 h 845344"/>
                <a:gd name="connsiteX9" fmla="*/ 0 w 633412"/>
                <a:gd name="connsiteY9" fmla="*/ 23813 h 845344"/>
                <a:gd name="connsiteX10" fmla="*/ 11906 w 633412"/>
                <a:gd name="connsiteY10" fmla="*/ 52388 h 845344"/>
                <a:gd name="connsiteX11" fmla="*/ 47625 w 633412"/>
                <a:gd name="connsiteY11" fmla="*/ 95250 h 845344"/>
                <a:gd name="connsiteX12" fmla="*/ 133350 w 633412"/>
                <a:gd name="connsiteY12" fmla="*/ 200025 h 845344"/>
                <a:gd name="connsiteX13" fmla="*/ 209550 w 633412"/>
                <a:gd name="connsiteY13" fmla="*/ 300038 h 845344"/>
                <a:gd name="connsiteX14" fmla="*/ 250031 w 633412"/>
                <a:gd name="connsiteY14" fmla="*/ 359569 h 845344"/>
                <a:gd name="connsiteX15" fmla="*/ 292894 w 633412"/>
                <a:gd name="connsiteY15" fmla="*/ 435769 h 845344"/>
                <a:gd name="connsiteX16" fmla="*/ 342900 w 633412"/>
                <a:gd name="connsiteY16" fmla="*/ 542925 h 845344"/>
                <a:gd name="connsiteX17" fmla="*/ 381000 w 633412"/>
                <a:gd name="connsiteY17" fmla="*/ 638175 h 845344"/>
                <a:gd name="connsiteX18" fmla="*/ 400050 w 633412"/>
                <a:gd name="connsiteY18" fmla="*/ 707231 h 845344"/>
                <a:gd name="connsiteX19" fmla="*/ 419100 w 633412"/>
                <a:gd name="connsiteY19" fmla="*/ 769144 h 845344"/>
                <a:gd name="connsiteX20" fmla="*/ 438150 w 633412"/>
                <a:gd name="connsiteY20" fmla="*/ 807244 h 845344"/>
                <a:gd name="connsiteX21" fmla="*/ 454819 w 633412"/>
                <a:gd name="connsiteY21" fmla="*/ 826294 h 845344"/>
                <a:gd name="connsiteX22" fmla="*/ 466725 w 633412"/>
                <a:gd name="connsiteY22" fmla="*/ 835819 h 845344"/>
                <a:gd name="connsiteX23" fmla="*/ 488156 w 633412"/>
                <a:gd name="connsiteY23" fmla="*/ 842963 h 845344"/>
                <a:gd name="connsiteX24" fmla="*/ 504825 w 633412"/>
                <a:gd name="connsiteY24" fmla="*/ 845344 h 845344"/>
                <a:gd name="connsiteX25" fmla="*/ 526256 w 633412"/>
                <a:gd name="connsiteY25" fmla="*/ 840581 h 845344"/>
                <a:gd name="connsiteX26" fmla="*/ 559594 w 633412"/>
                <a:gd name="connsiteY26" fmla="*/ 828675 h 845344"/>
                <a:gd name="connsiteX27" fmla="*/ 583406 w 633412"/>
                <a:gd name="connsiteY27" fmla="*/ 814388 h 845344"/>
                <a:gd name="connsiteX28" fmla="*/ 597694 w 633412"/>
                <a:gd name="connsiteY28" fmla="*/ 802481 h 845344"/>
                <a:gd name="connsiteX29" fmla="*/ 609600 w 633412"/>
                <a:gd name="connsiteY29" fmla="*/ 781050 h 845344"/>
                <a:gd name="connsiteX30" fmla="*/ 626269 w 633412"/>
                <a:gd name="connsiteY30" fmla="*/ 740569 h 845344"/>
                <a:gd name="connsiteX31" fmla="*/ 631031 w 633412"/>
                <a:gd name="connsiteY31" fmla="*/ 711994 h 845344"/>
                <a:gd name="connsiteX32" fmla="*/ 633412 w 633412"/>
                <a:gd name="connsiteY32" fmla="*/ 673894 h 845344"/>
                <a:gd name="connsiteX33" fmla="*/ 631031 w 633412"/>
                <a:gd name="connsiteY33" fmla="*/ 628650 h 845344"/>
                <a:gd name="connsiteX34" fmla="*/ 623887 w 633412"/>
                <a:gd name="connsiteY34" fmla="*/ 564356 h 845344"/>
                <a:gd name="connsiteX35" fmla="*/ 611981 w 633412"/>
                <a:gd name="connsiteY35" fmla="*/ 492919 h 845344"/>
                <a:gd name="connsiteX36" fmla="*/ 588169 w 633412"/>
                <a:gd name="connsiteY36" fmla="*/ 426244 h 845344"/>
                <a:gd name="connsiteX37" fmla="*/ 566737 w 633412"/>
                <a:gd name="connsiteY37" fmla="*/ 390525 h 845344"/>
                <a:gd name="connsiteX38" fmla="*/ 540544 w 633412"/>
                <a:gd name="connsiteY38" fmla="*/ 364331 h 845344"/>
                <a:gd name="connsiteX39" fmla="*/ 466725 w 633412"/>
                <a:gd name="connsiteY39" fmla="*/ 304800 h 845344"/>
                <a:gd name="connsiteX40" fmla="*/ 376237 w 633412"/>
                <a:gd name="connsiteY40" fmla="*/ 226219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3412" h="845344">
                  <a:moveTo>
                    <a:pt x="376237" y="226219"/>
                  </a:moveTo>
                  <a:lnTo>
                    <a:pt x="283369" y="157163"/>
                  </a:lnTo>
                  <a:lnTo>
                    <a:pt x="214312" y="107156"/>
                  </a:lnTo>
                  <a:lnTo>
                    <a:pt x="154781" y="66675"/>
                  </a:lnTo>
                  <a:lnTo>
                    <a:pt x="97631" y="33338"/>
                  </a:lnTo>
                  <a:lnTo>
                    <a:pt x="50006" y="9525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0" y="23813"/>
                  </a:lnTo>
                  <a:lnTo>
                    <a:pt x="11906" y="52388"/>
                  </a:lnTo>
                  <a:lnTo>
                    <a:pt x="47625" y="95250"/>
                  </a:lnTo>
                  <a:lnTo>
                    <a:pt x="133350" y="200025"/>
                  </a:lnTo>
                  <a:lnTo>
                    <a:pt x="209550" y="300038"/>
                  </a:lnTo>
                  <a:lnTo>
                    <a:pt x="250031" y="359569"/>
                  </a:lnTo>
                  <a:lnTo>
                    <a:pt x="292894" y="435769"/>
                  </a:lnTo>
                  <a:lnTo>
                    <a:pt x="342900" y="542925"/>
                  </a:lnTo>
                  <a:lnTo>
                    <a:pt x="381000" y="638175"/>
                  </a:lnTo>
                  <a:lnTo>
                    <a:pt x="400050" y="707231"/>
                  </a:lnTo>
                  <a:lnTo>
                    <a:pt x="419100" y="769144"/>
                  </a:lnTo>
                  <a:lnTo>
                    <a:pt x="438150" y="807244"/>
                  </a:lnTo>
                  <a:lnTo>
                    <a:pt x="454819" y="826294"/>
                  </a:lnTo>
                  <a:lnTo>
                    <a:pt x="466725" y="835819"/>
                  </a:lnTo>
                  <a:lnTo>
                    <a:pt x="488156" y="842963"/>
                  </a:lnTo>
                  <a:lnTo>
                    <a:pt x="504825" y="845344"/>
                  </a:lnTo>
                  <a:lnTo>
                    <a:pt x="526256" y="840581"/>
                  </a:lnTo>
                  <a:lnTo>
                    <a:pt x="559594" y="828675"/>
                  </a:lnTo>
                  <a:lnTo>
                    <a:pt x="583406" y="814388"/>
                  </a:lnTo>
                  <a:lnTo>
                    <a:pt x="597694" y="802481"/>
                  </a:lnTo>
                  <a:lnTo>
                    <a:pt x="609600" y="781050"/>
                  </a:lnTo>
                  <a:lnTo>
                    <a:pt x="626269" y="740569"/>
                  </a:lnTo>
                  <a:lnTo>
                    <a:pt x="631031" y="711994"/>
                  </a:lnTo>
                  <a:lnTo>
                    <a:pt x="633412" y="673894"/>
                  </a:lnTo>
                  <a:lnTo>
                    <a:pt x="631031" y="628650"/>
                  </a:lnTo>
                  <a:lnTo>
                    <a:pt x="623887" y="564356"/>
                  </a:lnTo>
                  <a:lnTo>
                    <a:pt x="611981" y="492919"/>
                  </a:lnTo>
                  <a:lnTo>
                    <a:pt x="588169" y="426244"/>
                  </a:lnTo>
                  <a:lnTo>
                    <a:pt x="566737" y="390525"/>
                  </a:lnTo>
                  <a:lnTo>
                    <a:pt x="540544" y="364331"/>
                  </a:lnTo>
                  <a:lnTo>
                    <a:pt x="466725" y="304800"/>
                  </a:lnTo>
                  <a:lnTo>
                    <a:pt x="376237" y="2262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0">
              <a:extLst>
                <a:ext uri="{FF2B5EF4-FFF2-40B4-BE49-F238E27FC236}">
                  <a16:creationId xmlns:a16="http://schemas.microsoft.com/office/drawing/2014/main" id="{C740DBA3-A122-4E85-942B-A5C59508D032}"/>
                </a:ext>
              </a:extLst>
            </p:cNvPr>
            <p:cNvSpPr/>
            <p:nvPr/>
          </p:nvSpPr>
          <p:spPr>
            <a:xfrm>
              <a:off x="6577013" y="4951413"/>
              <a:ext cx="757238" cy="920750"/>
            </a:xfrm>
            <a:custGeom>
              <a:avLst/>
              <a:gdLst>
                <a:gd name="connsiteX0" fmla="*/ 366712 w 757237"/>
                <a:gd name="connsiteY0" fmla="*/ 492919 h 921544"/>
                <a:gd name="connsiteX1" fmla="*/ 321468 w 757237"/>
                <a:gd name="connsiteY1" fmla="*/ 426244 h 921544"/>
                <a:gd name="connsiteX2" fmla="*/ 245268 w 757237"/>
                <a:gd name="connsiteY2" fmla="*/ 330994 h 921544"/>
                <a:gd name="connsiteX3" fmla="*/ 178593 w 757237"/>
                <a:gd name="connsiteY3" fmla="*/ 247650 h 921544"/>
                <a:gd name="connsiteX4" fmla="*/ 97631 w 757237"/>
                <a:gd name="connsiteY4" fmla="*/ 150019 h 921544"/>
                <a:gd name="connsiteX5" fmla="*/ 19050 w 757237"/>
                <a:gd name="connsiteY5" fmla="*/ 66675 h 921544"/>
                <a:gd name="connsiteX6" fmla="*/ 2381 w 757237"/>
                <a:gd name="connsiteY6" fmla="*/ 33337 h 921544"/>
                <a:gd name="connsiteX7" fmla="*/ 0 w 757237"/>
                <a:gd name="connsiteY7" fmla="*/ 21431 h 921544"/>
                <a:gd name="connsiteX8" fmla="*/ 2381 w 757237"/>
                <a:gd name="connsiteY8" fmla="*/ 7144 h 921544"/>
                <a:gd name="connsiteX9" fmla="*/ 11906 w 757237"/>
                <a:gd name="connsiteY9" fmla="*/ 0 h 921544"/>
                <a:gd name="connsiteX10" fmla="*/ 23812 w 757237"/>
                <a:gd name="connsiteY10" fmla="*/ 2381 h 921544"/>
                <a:gd name="connsiteX11" fmla="*/ 50006 w 757237"/>
                <a:gd name="connsiteY11" fmla="*/ 9525 h 921544"/>
                <a:gd name="connsiteX12" fmla="*/ 159543 w 757237"/>
                <a:gd name="connsiteY12" fmla="*/ 69056 h 921544"/>
                <a:gd name="connsiteX13" fmla="*/ 273843 w 757237"/>
                <a:gd name="connsiteY13" fmla="*/ 135731 h 921544"/>
                <a:gd name="connsiteX14" fmla="*/ 369093 w 757237"/>
                <a:gd name="connsiteY14" fmla="*/ 197644 h 921544"/>
                <a:gd name="connsiteX15" fmla="*/ 454818 w 757237"/>
                <a:gd name="connsiteY15" fmla="*/ 254794 h 921544"/>
                <a:gd name="connsiteX16" fmla="*/ 497681 w 757237"/>
                <a:gd name="connsiteY16" fmla="*/ 285750 h 921544"/>
                <a:gd name="connsiteX17" fmla="*/ 550068 w 757237"/>
                <a:gd name="connsiteY17" fmla="*/ 330994 h 921544"/>
                <a:gd name="connsiteX18" fmla="*/ 616743 w 757237"/>
                <a:gd name="connsiteY18" fmla="*/ 395287 h 921544"/>
                <a:gd name="connsiteX19" fmla="*/ 654843 w 757237"/>
                <a:gd name="connsiteY19" fmla="*/ 438150 h 921544"/>
                <a:gd name="connsiteX20" fmla="*/ 683418 w 757237"/>
                <a:gd name="connsiteY20" fmla="*/ 476250 h 921544"/>
                <a:gd name="connsiteX21" fmla="*/ 709612 w 757237"/>
                <a:gd name="connsiteY21" fmla="*/ 521494 h 921544"/>
                <a:gd name="connsiteX22" fmla="*/ 731043 w 757237"/>
                <a:gd name="connsiteY22" fmla="*/ 588169 h 921544"/>
                <a:gd name="connsiteX23" fmla="*/ 752475 w 757237"/>
                <a:gd name="connsiteY23" fmla="*/ 669131 h 921544"/>
                <a:gd name="connsiteX24" fmla="*/ 757237 w 757237"/>
                <a:gd name="connsiteY24" fmla="*/ 721519 h 921544"/>
                <a:gd name="connsiteX25" fmla="*/ 757237 w 757237"/>
                <a:gd name="connsiteY25" fmla="*/ 823912 h 921544"/>
                <a:gd name="connsiteX26" fmla="*/ 747712 w 757237"/>
                <a:gd name="connsiteY26" fmla="*/ 847725 h 921544"/>
                <a:gd name="connsiteX27" fmla="*/ 726281 w 757237"/>
                <a:gd name="connsiteY27" fmla="*/ 871537 h 921544"/>
                <a:gd name="connsiteX28" fmla="*/ 700087 w 757237"/>
                <a:gd name="connsiteY28" fmla="*/ 895350 h 921544"/>
                <a:gd name="connsiteX29" fmla="*/ 671512 w 757237"/>
                <a:gd name="connsiteY29" fmla="*/ 912019 h 921544"/>
                <a:gd name="connsiteX30" fmla="*/ 638175 w 757237"/>
                <a:gd name="connsiteY30" fmla="*/ 921544 h 921544"/>
                <a:gd name="connsiteX31" fmla="*/ 621506 w 757237"/>
                <a:gd name="connsiteY31" fmla="*/ 921544 h 921544"/>
                <a:gd name="connsiteX32" fmla="*/ 585787 w 757237"/>
                <a:gd name="connsiteY32" fmla="*/ 907256 h 921544"/>
                <a:gd name="connsiteX33" fmla="*/ 547687 w 757237"/>
                <a:gd name="connsiteY33" fmla="*/ 878681 h 921544"/>
                <a:gd name="connsiteX34" fmla="*/ 519112 w 757237"/>
                <a:gd name="connsiteY34" fmla="*/ 845344 h 921544"/>
                <a:gd name="connsiteX35" fmla="*/ 488156 w 757237"/>
                <a:gd name="connsiteY35" fmla="*/ 802481 h 921544"/>
                <a:gd name="connsiteX36" fmla="*/ 478631 w 757237"/>
                <a:gd name="connsiteY36" fmla="*/ 769144 h 921544"/>
                <a:gd name="connsiteX37" fmla="*/ 464343 w 757237"/>
                <a:gd name="connsiteY37" fmla="*/ 711994 h 921544"/>
                <a:gd name="connsiteX38" fmla="*/ 435768 w 757237"/>
                <a:gd name="connsiteY38" fmla="*/ 635794 h 921544"/>
                <a:gd name="connsiteX39" fmla="*/ 407193 w 757237"/>
                <a:gd name="connsiteY39" fmla="*/ 566737 h 921544"/>
                <a:gd name="connsiteX40" fmla="*/ 366712 w 757237"/>
                <a:gd name="connsiteY40" fmla="*/ 492919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237" h="921544">
                  <a:moveTo>
                    <a:pt x="366712" y="492919"/>
                  </a:moveTo>
                  <a:lnTo>
                    <a:pt x="321468" y="426244"/>
                  </a:lnTo>
                  <a:lnTo>
                    <a:pt x="245268" y="330994"/>
                  </a:lnTo>
                  <a:lnTo>
                    <a:pt x="178593" y="247650"/>
                  </a:lnTo>
                  <a:lnTo>
                    <a:pt x="97631" y="150019"/>
                  </a:lnTo>
                  <a:lnTo>
                    <a:pt x="19050" y="66675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2381"/>
                  </a:lnTo>
                  <a:lnTo>
                    <a:pt x="50006" y="9525"/>
                  </a:lnTo>
                  <a:lnTo>
                    <a:pt x="159543" y="69056"/>
                  </a:lnTo>
                  <a:lnTo>
                    <a:pt x="273843" y="135731"/>
                  </a:lnTo>
                  <a:lnTo>
                    <a:pt x="369093" y="197644"/>
                  </a:lnTo>
                  <a:lnTo>
                    <a:pt x="454818" y="254794"/>
                  </a:lnTo>
                  <a:lnTo>
                    <a:pt x="497681" y="285750"/>
                  </a:lnTo>
                  <a:lnTo>
                    <a:pt x="550068" y="330994"/>
                  </a:lnTo>
                  <a:lnTo>
                    <a:pt x="616743" y="395287"/>
                  </a:lnTo>
                  <a:lnTo>
                    <a:pt x="654843" y="438150"/>
                  </a:lnTo>
                  <a:lnTo>
                    <a:pt x="683418" y="476250"/>
                  </a:lnTo>
                  <a:lnTo>
                    <a:pt x="709612" y="521494"/>
                  </a:lnTo>
                  <a:lnTo>
                    <a:pt x="731043" y="588169"/>
                  </a:lnTo>
                  <a:lnTo>
                    <a:pt x="752475" y="669131"/>
                  </a:lnTo>
                  <a:lnTo>
                    <a:pt x="757237" y="721519"/>
                  </a:lnTo>
                  <a:lnTo>
                    <a:pt x="757237" y="823912"/>
                  </a:lnTo>
                  <a:lnTo>
                    <a:pt x="747712" y="847725"/>
                  </a:lnTo>
                  <a:lnTo>
                    <a:pt x="726281" y="871537"/>
                  </a:lnTo>
                  <a:lnTo>
                    <a:pt x="700087" y="895350"/>
                  </a:lnTo>
                  <a:lnTo>
                    <a:pt x="671512" y="912019"/>
                  </a:lnTo>
                  <a:lnTo>
                    <a:pt x="638175" y="921544"/>
                  </a:lnTo>
                  <a:lnTo>
                    <a:pt x="621506" y="921544"/>
                  </a:lnTo>
                  <a:lnTo>
                    <a:pt x="585787" y="907256"/>
                  </a:lnTo>
                  <a:lnTo>
                    <a:pt x="547687" y="878681"/>
                  </a:lnTo>
                  <a:lnTo>
                    <a:pt x="519112" y="845344"/>
                  </a:lnTo>
                  <a:lnTo>
                    <a:pt x="488156" y="802481"/>
                  </a:lnTo>
                  <a:lnTo>
                    <a:pt x="478631" y="769144"/>
                  </a:lnTo>
                  <a:lnTo>
                    <a:pt x="464343" y="711994"/>
                  </a:lnTo>
                  <a:lnTo>
                    <a:pt x="435768" y="635794"/>
                  </a:lnTo>
                  <a:lnTo>
                    <a:pt x="407193" y="566737"/>
                  </a:lnTo>
                  <a:lnTo>
                    <a:pt x="366712" y="4929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70">
              <a:extLst>
                <a:ext uri="{FF2B5EF4-FFF2-40B4-BE49-F238E27FC236}">
                  <a16:creationId xmlns:a16="http://schemas.microsoft.com/office/drawing/2014/main" id="{8A7DE3C0-C490-49BD-95BF-98FC11AE0A95}"/>
                </a:ext>
              </a:extLst>
            </p:cNvPr>
            <p:cNvSpPr/>
            <p:nvPr/>
          </p:nvSpPr>
          <p:spPr>
            <a:xfrm>
              <a:off x="2874963" y="1838325"/>
              <a:ext cx="2319338" cy="604838"/>
            </a:xfrm>
            <a:custGeom>
              <a:avLst/>
              <a:gdLst>
                <a:gd name="connsiteX0" fmla="*/ 1762125 w 2319337"/>
                <a:gd name="connsiteY0" fmla="*/ 280988 h 604838"/>
                <a:gd name="connsiteX1" fmla="*/ 1485900 w 2319337"/>
                <a:gd name="connsiteY1" fmla="*/ 321469 h 604838"/>
                <a:gd name="connsiteX2" fmla="*/ 1269206 w 2319337"/>
                <a:gd name="connsiteY2" fmla="*/ 359569 h 604838"/>
                <a:gd name="connsiteX3" fmla="*/ 1071562 w 2319337"/>
                <a:gd name="connsiteY3" fmla="*/ 400050 h 604838"/>
                <a:gd name="connsiteX4" fmla="*/ 888206 w 2319337"/>
                <a:gd name="connsiteY4" fmla="*/ 442913 h 604838"/>
                <a:gd name="connsiteX5" fmla="*/ 721519 w 2319337"/>
                <a:gd name="connsiteY5" fmla="*/ 488156 h 604838"/>
                <a:gd name="connsiteX6" fmla="*/ 611981 w 2319337"/>
                <a:gd name="connsiteY6" fmla="*/ 519113 h 604838"/>
                <a:gd name="connsiteX7" fmla="*/ 557212 w 2319337"/>
                <a:gd name="connsiteY7" fmla="*/ 538163 h 604838"/>
                <a:gd name="connsiteX8" fmla="*/ 488156 w 2319337"/>
                <a:gd name="connsiteY8" fmla="*/ 566738 h 604838"/>
                <a:gd name="connsiteX9" fmla="*/ 452437 w 2319337"/>
                <a:gd name="connsiteY9" fmla="*/ 583406 h 604838"/>
                <a:gd name="connsiteX10" fmla="*/ 428625 w 2319337"/>
                <a:gd name="connsiteY10" fmla="*/ 595313 h 604838"/>
                <a:gd name="connsiteX11" fmla="*/ 414337 w 2319337"/>
                <a:gd name="connsiteY11" fmla="*/ 602456 h 604838"/>
                <a:gd name="connsiteX12" fmla="*/ 404812 w 2319337"/>
                <a:gd name="connsiteY12" fmla="*/ 604838 h 604838"/>
                <a:gd name="connsiteX13" fmla="*/ 381000 w 2319337"/>
                <a:gd name="connsiteY13" fmla="*/ 602456 h 604838"/>
                <a:gd name="connsiteX14" fmla="*/ 333375 w 2319337"/>
                <a:gd name="connsiteY14" fmla="*/ 585788 h 604838"/>
                <a:gd name="connsiteX15" fmla="*/ 295275 w 2319337"/>
                <a:gd name="connsiteY15" fmla="*/ 566738 h 604838"/>
                <a:gd name="connsiteX16" fmla="*/ 254794 w 2319337"/>
                <a:gd name="connsiteY16" fmla="*/ 542925 h 604838"/>
                <a:gd name="connsiteX17" fmla="*/ 192881 w 2319337"/>
                <a:gd name="connsiteY17" fmla="*/ 500063 h 604838"/>
                <a:gd name="connsiteX18" fmla="*/ 138112 w 2319337"/>
                <a:gd name="connsiteY18" fmla="*/ 454819 h 604838"/>
                <a:gd name="connsiteX19" fmla="*/ 97631 w 2319337"/>
                <a:gd name="connsiteY19" fmla="*/ 419100 h 604838"/>
                <a:gd name="connsiteX20" fmla="*/ 59531 w 2319337"/>
                <a:gd name="connsiteY20" fmla="*/ 385763 h 604838"/>
                <a:gd name="connsiteX21" fmla="*/ 35719 w 2319337"/>
                <a:gd name="connsiteY21" fmla="*/ 361950 h 604838"/>
                <a:gd name="connsiteX22" fmla="*/ 19050 w 2319337"/>
                <a:gd name="connsiteY22" fmla="*/ 345281 h 604838"/>
                <a:gd name="connsiteX23" fmla="*/ 9525 w 2319337"/>
                <a:gd name="connsiteY23" fmla="*/ 330994 h 604838"/>
                <a:gd name="connsiteX24" fmla="*/ 2381 w 2319337"/>
                <a:gd name="connsiteY24" fmla="*/ 316706 h 604838"/>
                <a:gd name="connsiteX25" fmla="*/ 0 w 2319337"/>
                <a:gd name="connsiteY25" fmla="*/ 297656 h 604838"/>
                <a:gd name="connsiteX26" fmla="*/ 2381 w 2319337"/>
                <a:gd name="connsiteY26" fmla="*/ 285750 h 604838"/>
                <a:gd name="connsiteX27" fmla="*/ 9525 w 2319337"/>
                <a:gd name="connsiteY27" fmla="*/ 280988 h 604838"/>
                <a:gd name="connsiteX28" fmla="*/ 23812 w 2319337"/>
                <a:gd name="connsiteY28" fmla="*/ 278606 h 604838"/>
                <a:gd name="connsiteX29" fmla="*/ 50006 w 2319337"/>
                <a:gd name="connsiteY29" fmla="*/ 288131 h 604838"/>
                <a:gd name="connsiteX30" fmla="*/ 114300 w 2319337"/>
                <a:gd name="connsiteY30" fmla="*/ 323850 h 604838"/>
                <a:gd name="connsiteX31" fmla="*/ 166687 w 2319337"/>
                <a:gd name="connsiteY31" fmla="*/ 345281 h 604838"/>
                <a:gd name="connsiteX32" fmla="*/ 223837 w 2319337"/>
                <a:gd name="connsiteY32" fmla="*/ 364331 h 604838"/>
                <a:gd name="connsiteX33" fmla="*/ 288131 w 2319337"/>
                <a:gd name="connsiteY33" fmla="*/ 376238 h 604838"/>
                <a:gd name="connsiteX34" fmla="*/ 333375 w 2319337"/>
                <a:gd name="connsiteY34" fmla="*/ 381000 h 604838"/>
                <a:gd name="connsiteX35" fmla="*/ 397669 w 2319337"/>
                <a:gd name="connsiteY35" fmla="*/ 383381 h 604838"/>
                <a:gd name="connsiteX36" fmla="*/ 485775 w 2319337"/>
                <a:gd name="connsiteY36" fmla="*/ 373856 h 604838"/>
                <a:gd name="connsiteX37" fmla="*/ 650081 w 2319337"/>
                <a:gd name="connsiteY37" fmla="*/ 335756 h 604838"/>
                <a:gd name="connsiteX38" fmla="*/ 928687 w 2319337"/>
                <a:gd name="connsiteY38" fmla="*/ 273844 h 604838"/>
                <a:gd name="connsiteX39" fmla="*/ 1223962 w 2319337"/>
                <a:gd name="connsiteY39" fmla="*/ 209550 h 604838"/>
                <a:gd name="connsiteX40" fmla="*/ 1462087 w 2319337"/>
                <a:gd name="connsiteY40" fmla="*/ 166688 h 604838"/>
                <a:gd name="connsiteX41" fmla="*/ 1700212 w 2319337"/>
                <a:gd name="connsiteY41" fmla="*/ 119063 h 604838"/>
                <a:gd name="connsiteX42" fmla="*/ 1838325 w 2319337"/>
                <a:gd name="connsiteY42" fmla="*/ 92869 h 604838"/>
                <a:gd name="connsiteX43" fmla="*/ 1874044 w 2319337"/>
                <a:gd name="connsiteY43" fmla="*/ 69056 h 604838"/>
                <a:gd name="connsiteX44" fmla="*/ 1919287 w 2319337"/>
                <a:gd name="connsiteY44" fmla="*/ 35719 h 604838"/>
                <a:gd name="connsiteX45" fmla="*/ 1950244 w 2319337"/>
                <a:gd name="connsiteY45" fmla="*/ 4763 h 604838"/>
                <a:gd name="connsiteX46" fmla="*/ 1957387 w 2319337"/>
                <a:gd name="connsiteY46" fmla="*/ 0 h 604838"/>
                <a:gd name="connsiteX47" fmla="*/ 2005012 w 2319337"/>
                <a:gd name="connsiteY47" fmla="*/ 2381 h 604838"/>
                <a:gd name="connsiteX48" fmla="*/ 2109787 w 2319337"/>
                <a:gd name="connsiteY48" fmla="*/ 19050 h 604838"/>
                <a:gd name="connsiteX49" fmla="*/ 2169319 w 2319337"/>
                <a:gd name="connsiteY49" fmla="*/ 30956 h 604838"/>
                <a:gd name="connsiteX50" fmla="*/ 2209800 w 2319337"/>
                <a:gd name="connsiteY50" fmla="*/ 42863 h 604838"/>
                <a:gd name="connsiteX51" fmla="*/ 2231231 w 2319337"/>
                <a:gd name="connsiteY51" fmla="*/ 52388 h 604838"/>
                <a:gd name="connsiteX52" fmla="*/ 2259806 w 2319337"/>
                <a:gd name="connsiteY52" fmla="*/ 69056 h 604838"/>
                <a:gd name="connsiteX53" fmla="*/ 2293144 w 2319337"/>
                <a:gd name="connsiteY53" fmla="*/ 95250 h 604838"/>
                <a:gd name="connsiteX54" fmla="*/ 2312194 w 2319337"/>
                <a:gd name="connsiteY54" fmla="*/ 119063 h 604838"/>
                <a:gd name="connsiteX55" fmla="*/ 2316956 w 2319337"/>
                <a:gd name="connsiteY55" fmla="*/ 135731 h 604838"/>
                <a:gd name="connsiteX56" fmla="*/ 2319337 w 2319337"/>
                <a:gd name="connsiteY56" fmla="*/ 159544 h 604838"/>
                <a:gd name="connsiteX57" fmla="*/ 2309812 w 2319337"/>
                <a:gd name="connsiteY57" fmla="*/ 178594 h 604838"/>
                <a:gd name="connsiteX58" fmla="*/ 2288381 w 2319337"/>
                <a:gd name="connsiteY58" fmla="*/ 202406 h 604838"/>
                <a:gd name="connsiteX59" fmla="*/ 2259806 w 2319337"/>
                <a:gd name="connsiteY59" fmla="*/ 223838 h 604838"/>
                <a:gd name="connsiteX60" fmla="*/ 2200275 w 2319337"/>
                <a:gd name="connsiteY60" fmla="*/ 230981 h 604838"/>
                <a:gd name="connsiteX61" fmla="*/ 2024062 w 2319337"/>
                <a:gd name="connsiteY61" fmla="*/ 250031 h 604838"/>
                <a:gd name="connsiteX62" fmla="*/ 1843087 w 2319337"/>
                <a:gd name="connsiteY62" fmla="*/ 269081 h 604838"/>
                <a:gd name="connsiteX63" fmla="*/ 1762125 w 2319337"/>
                <a:gd name="connsiteY63" fmla="*/ 2809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19337" h="604838">
                  <a:moveTo>
                    <a:pt x="1762125" y="280988"/>
                  </a:moveTo>
                  <a:lnTo>
                    <a:pt x="1485900" y="321469"/>
                  </a:lnTo>
                  <a:lnTo>
                    <a:pt x="1269206" y="359569"/>
                  </a:lnTo>
                  <a:lnTo>
                    <a:pt x="1071562" y="400050"/>
                  </a:lnTo>
                  <a:lnTo>
                    <a:pt x="888206" y="442913"/>
                  </a:lnTo>
                  <a:lnTo>
                    <a:pt x="721519" y="488156"/>
                  </a:lnTo>
                  <a:lnTo>
                    <a:pt x="611981" y="519113"/>
                  </a:lnTo>
                  <a:lnTo>
                    <a:pt x="557212" y="538163"/>
                  </a:lnTo>
                  <a:lnTo>
                    <a:pt x="488156" y="566738"/>
                  </a:lnTo>
                  <a:lnTo>
                    <a:pt x="452437" y="583406"/>
                  </a:lnTo>
                  <a:lnTo>
                    <a:pt x="428625" y="595313"/>
                  </a:lnTo>
                  <a:lnTo>
                    <a:pt x="414337" y="602456"/>
                  </a:lnTo>
                  <a:lnTo>
                    <a:pt x="404812" y="604838"/>
                  </a:lnTo>
                  <a:lnTo>
                    <a:pt x="381000" y="602456"/>
                  </a:lnTo>
                  <a:lnTo>
                    <a:pt x="333375" y="585788"/>
                  </a:lnTo>
                  <a:lnTo>
                    <a:pt x="295275" y="566738"/>
                  </a:lnTo>
                  <a:lnTo>
                    <a:pt x="254794" y="542925"/>
                  </a:lnTo>
                  <a:lnTo>
                    <a:pt x="192881" y="500063"/>
                  </a:lnTo>
                  <a:lnTo>
                    <a:pt x="138112" y="454819"/>
                  </a:lnTo>
                  <a:lnTo>
                    <a:pt x="97631" y="419100"/>
                  </a:lnTo>
                  <a:lnTo>
                    <a:pt x="59531" y="385763"/>
                  </a:lnTo>
                  <a:lnTo>
                    <a:pt x="35719" y="361950"/>
                  </a:lnTo>
                  <a:lnTo>
                    <a:pt x="19050" y="345281"/>
                  </a:lnTo>
                  <a:lnTo>
                    <a:pt x="9525" y="330994"/>
                  </a:lnTo>
                  <a:lnTo>
                    <a:pt x="2381" y="316706"/>
                  </a:lnTo>
                  <a:lnTo>
                    <a:pt x="0" y="297656"/>
                  </a:lnTo>
                  <a:lnTo>
                    <a:pt x="2381" y="285750"/>
                  </a:lnTo>
                  <a:lnTo>
                    <a:pt x="9525" y="280988"/>
                  </a:lnTo>
                  <a:lnTo>
                    <a:pt x="23812" y="278606"/>
                  </a:lnTo>
                  <a:lnTo>
                    <a:pt x="50006" y="288131"/>
                  </a:lnTo>
                  <a:lnTo>
                    <a:pt x="114300" y="323850"/>
                  </a:lnTo>
                  <a:lnTo>
                    <a:pt x="166687" y="345281"/>
                  </a:lnTo>
                  <a:lnTo>
                    <a:pt x="223837" y="364331"/>
                  </a:lnTo>
                  <a:lnTo>
                    <a:pt x="288131" y="376238"/>
                  </a:lnTo>
                  <a:lnTo>
                    <a:pt x="333375" y="381000"/>
                  </a:lnTo>
                  <a:lnTo>
                    <a:pt x="397669" y="383381"/>
                  </a:lnTo>
                  <a:lnTo>
                    <a:pt x="485775" y="373856"/>
                  </a:lnTo>
                  <a:lnTo>
                    <a:pt x="650081" y="335756"/>
                  </a:lnTo>
                  <a:lnTo>
                    <a:pt x="928687" y="273844"/>
                  </a:lnTo>
                  <a:lnTo>
                    <a:pt x="1223962" y="209550"/>
                  </a:lnTo>
                  <a:lnTo>
                    <a:pt x="1462087" y="166688"/>
                  </a:lnTo>
                  <a:lnTo>
                    <a:pt x="1700212" y="119063"/>
                  </a:lnTo>
                  <a:lnTo>
                    <a:pt x="1838325" y="92869"/>
                  </a:lnTo>
                  <a:lnTo>
                    <a:pt x="1874044" y="69056"/>
                  </a:lnTo>
                  <a:lnTo>
                    <a:pt x="1919287" y="35719"/>
                  </a:lnTo>
                  <a:lnTo>
                    <a:pt x="1950244" y="4763"/>
                  </a:lnTo>
                  <a:lnTo>
                    <a:pt x="1957387" y="0"/>
                  </a:lnTo>
                  <a:lnTo>
                    <a:pt x="2005012" y="2381"/>
                  </a:lnTo>
                  <a:lnTo>
                    <a:pt x="2109787" y="19050"/>
                  </a:lnTo>
                  <a:lnTo>
                    <a:pt x="2169319" y="30956"/>
                  </a:lnTo>
                  <a:lnTo>
                    <a:pt x="2209800" y="42863"/>
                  </a:lnTo>
                  <a:lnTo>
                    <a:pt x="2231231" y="52388"/>
                  </a:lnTo>
                  <a:lnTo>
                    <a:pt x="2259806" y="69056"/>
                  </a:lnTo>
                  <a:lnTo>
                    <a:pt x="2293144" y="95250"/>
                  </a:lnTo>
                  <a:lnTo>
                    <a:pt x="2312194" y="119063"/>
                  </a:lnTo>
                  <a:lnTo>
                    <a:pt x="2316956" y="135731"/>
                  </a:lnTo>
                  <a:lnTo>
                    <a:pt x="2319337" y="159544"/>
                  </a:lnTo>
                  <a:lnTo>
                    <a:pt x="2309812" y="178594"/>
                  </a:lnTo>
                  <a:lnTo>
                    <a:pt x="2288381" y="202406"/>
                  </a:lnTo>
                  <a:lnTo>
                    <a:pt x="2259806" y="223838"/>
                  </a:lnTo>
                  <a:lnTo>
                    <a:pt x="2200275" y="230981"/>
                  </a:lnTo>
                  <a:lnTo>
                    <a:pt x="2024062" y="250031"/>
                  </a:lnTo>
                  <a:lnTo>
                    <a:pt x="1843087" y="269081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72">
              <a:extLst>
                <a:ext uri="{FF2B5EF4-FFF2-40B4-BE49-F238E27FC236}">
                  <a16:creationId xmlns:a16="http://schemas.microsoft.com/office/drawing/2014/main" id="{7E6E6093-5BCF-41C8-B90A-369A720DBC11}"/>
                </a:ext>
              </a:extLst>
            </p:cNvPr>
            <p:cNvSpPr/>
            <p:nvPr/>
          </p:nvSpPr>
          <p:spPr>
            <a:xfrm>
              <a:off x="3433763" y="2333625"/>
              <a:ext cx="1493838" cy="674688"/>
            </a:xfrm>
            <a:custGeom>
              <a:avLst/>
              <a:gdLst>
                <a:gd name="connsiteX0" fmla="*/ 866775 w 1493043"/>
                <a:gd name="connsiteY0" fmla="*/ 228600 h 673894"/>
                <a:gd name="connsiteX1" fmla="*/ 735806 w 1493043"/>
                <a:gd name="connsiteY1" fmla="*/ 252413 h 673894"/>
                <a:gd name="connsiteX2" fmla="*/ 600075 w 1493043"/>
                <a:gd name="connsiteY2" fmla="*/ 280988 h 673894"/>
                <a:gd name="connsiteX3" fmla="*/ 490537 w 1493043"/>
                <a:gd name="connsiteY3" fmla="*/ 307181 h 673894"/>
                <a:gd name="connsiteX4" fmla="*/ 350043 w 1493043"/>
                <a:gd name="connsiteY4" fmla="*/ 342900 h 673894"/>
                <a:gd name="connsiteX5" fmla="*/ 90487 w 1493043"/>
                <a:gd name="connsiteY5" fmla="*/ 416719 h 673894"/>
                <a:gd name="connsiteX6" fmla="*/ 0 w 1493043"/>
                <a:gd name="connsiteY6" fmla="*/ 302419 h 673894"/>
                <a:gd name="connsiteX7" fmla="*/ 121443 w 1493043"/>
                <a:gd name="connsiteY7" fmla="*/ 269081 h 673894"/>
                <a:gd name="connsiteX8" fmla="*/ 311943 w 1493043"/>
                <a:gd name="connsiteY8" fmla="*/ 216694 h 673894"/>
                <a:gd name="connsiteX9" fmla="*/ 511968 w 1493043"/>
                <a:gd name="connsiteY9" fmla="*/ 164306 h 673894"/>
                <a:gd name="connsiteX10" fmla="*/ 671512 w 1493043"/>
                <a:gd name="connsiteY10" fmla="*/ 126206 h 673894"/>
                <a:gd name="connsiteX11" fmla="*/ 831056 w 1493043"/>
                <a:gd name="connsiteY11" fmla="*/ 92869 h 673894"/>
                <a:gd name="connsiteX12" fmla="*/ 995362 w 1493043"/>
                <a:gd name="connsiteY12" fmla="*/ 64294 h 673894"/>
                <a:gd name="connsiteX13" fmla="*/ 1042987 w 1493043"/>
                <a:gd name="connsiteY13" fmla="*/ 52388 h 673894"/>
                <a:gd name="connsiteX14" fmla="*/ 1090612 w 1493043"/>
                <a:gd name="connsiteY14" fmla="*/ 35719 h 673894"/>
                <a:gd name="connsiteX15" fmla="*/ 1154906 w 1493043"/>
                <a:gd name="connsiteY15" fmla="*/ 7144 h 673894"/>
                <a:gd name="connsiteX16" fmla="*/ 1171575 w 1493043"/>
                <a:gd name="connsiteY16" fmla="*/ 0 h 673894"/>
                <a:gd name="connsiteX17" fmla="*/ 1183481 w 1493043"/>
                <a:gd name="connsiteY17" fmla="*/ 0 h 673894"/>
                <a:gd name="connsiteX18" fmla="*/ 1235868 w 1493043"/>
                <a:gd name="connsiteY18" fmla="*/ 19050 h 673894"/>
                <a:gd name="connsiteX19" fmla="*/ 1314450 w 1493043"/>
                <a:gd name="connsiteY19" fmla="*/ 54769 h 673894"/>
                <a:gd name="connsiteX20" fmla="*/ 1373981 w 1493043"/>
                <a:gd name="connsiteY20" fmla="*/ 80963 h 673894"/>
                <a:gd name="connsiteX21" fmla="*/ 1416843 w 1493043"/>
                <a:gd name="connsiteY21" fmla="*/ 104775 h 673894"/>
                <a:gd name="connsiteX22" fmla="*/ 1447800 w 1493043"/>
                <a:gd name="connsiteY22" fmla="*/ 123825 h 673894"/>
                <a:gd name="connsiteX23" fmla="*/ 1476375 w 1493043"/>
                <a:gd name="connsiteY23" fmla="*/ 145256 h 673894"/>
                <a:gd name="connsiteX24" fmla="*/ 1488281 w 1493043"/>
                <a:gd name="connsiteY24" fmla="*/ 164306 h 673894"/>
                <a:gd name="connsiteX25" fmla="*/ 1493043 w 1493043"/>
                <a:gd name="connsiteY25" fmla="*/ 190500 h 673894"/>
                <a:gd name="connsiteX26" fmla="*/ 1490662 w 1493043"/>
                <a:gd name="connsiteY26" fmla="*/ 204788 h 673894"/>
                <a:gd name="connsiteX27" fmla="*/ 1471612 w 1493043"/>
                <a:gd name="connsiteY27" fmla="*/ 226219 h 673894"/>
                <a:gd name="connsiteX28" fmla="*/ 1447800 w 1493043"/>
                <a:gd name="connsiteY28" fmla="*/ 242888 h 673894"/>
                <a:gd name="connsiteX29" fmla="*/ 1400175 w 1493043"/>
                <a:gd name="connsiteY29" fmla="*/ 264319 h 673894"/>
                <a:gd name="connsiteX30" fmla="*/ 1371600 w 1493043"/>
                <a:gd name="connsiteY30" fmla="*/ 309563 h 673894"/>
                <a:gd name="connsiteX31" fmla="*/ 1295400 w 1493043"/>
                <a:gd name="connsiteY31" fmla="*/ 440531 h 673894"/>
                <a:gd name="connsiteX32" fmla="*/ 1207293 w 1493043"/>
                <a:gd name="connsiteY32" fmla="*/ 583406 h 673894"/>
                <a:gd name="connsiteX33" fmla="*/ 1178718 w 1493043"/>
                <a:gd name="connsiteY33" fmla="*/ 621506 h 673894"/>
                <a:gd name="connsiteX34" fmla="*/ 1147762 w 1493043"/>
                <a:gd name="connsiteY34" fmla="*/ 647700 h 673894"/>
                <a:gd name="connsiteX35" fmla="*/ 1121568 w 1493043"/>
                <a:gd name="connsiteY35" fmla="*/ 664369 h 673894"/>
                <a:gd name="connsiteX36" fmla="*/ 1097756 w 1493043"/>
                <a:gd name="connsiteY36" fmla="*/ 673894 h 673894"/>
                <a:gd name="connsiteX37" fmla="*/ 1078706 w 1493043"/>
                <a:gd name="connsiteY37" fmla="*/ 673894 h 673894"/>
                <a:gd name="connsiteX38" fmla="*/ 1059656 w 1493043"/>
                <a:gd name="connsiteY38" fmla="*/ 669131 h 673894"/>
                <a:gd name="connsiteX39" fmla="*/ 1033462 w 1493043"/>
                <a:gd name="connsiteY39" fmla="*/ 647700 h 673894"/>
                <a:gd name="connsiteX40" fmla="*/ 1019175 w 1493043"/>
                <a:gd name="connsiteY40" fmla="*/ 626269 h 673894"/>
                <a:gd name="connsiteX41" fmla="*/ 1038225 w 1493043"/>
                <a:gd name="connsiteY41" fmla="*/ 492919 h 673894"/>
                <a:gd name="connsiteX42" fmla="*/ 1059656 w 1493043"/>
                <a:gd name="connsiteY42" fmla="*/ 447675 h 673894"/>
                <a:gd name="connsiteX43" fmla="*/ 1073943 w 1493043"/>
                <a:gd name="connsiteY43" fmla="*/ 409575 h 673894"/>
                <a:gd name="connsiteX44" fmla="*/ 1090612 w 1493043"/>
                <a:gd name="connsiteY44" fmla="*/ 361950 h 673894"/>
                <a:gd name="connsiteX45" fmla="*/ 1100137 w 1493043"/>
                <a:gd name="connsiteY45" fmla="*/ 319088 h 673894"/>
                <a:gd name="connsiteX46" fmla="*/ 1107281 w 1493043"/>
                <a:gd name="connsiteY46" fmla="*/ 285750 h 673894"/>
                <a:gd name="connsiteX47" fmla="*/ 1109662 w 1493043"/>
                <a:gd name="connsiteY47" fmla="*/ 259556 h 673894"/>
                <a:gd name="connsiteX48" fmla="*/ 1107281 w 1493043"/>
                <a:gd name="connsiteY48" fmla="*/ 238125 h 673894"/>
                <a:gd name="connsiteX49" fmla="*/ 1100137 w 1493043"/>
                <a:gd name="connsiteY49" fmla="*/ 219075 h 673894"/>
                <a:gd name="connsiteX50" fmla="*/ 1090612 w 1493043"/>
                <a:gd name="connsiteY50" fmla="*/ 209550 h 673894"/>
                <a:gd name="connsiteX51" fmla="*/ 1069181 w 1493043"/>
                <a:gd name="connsiteY51" fmla="*/ 202406 h 673894"/>
                <a:gd name="connsiteX52" fmla="*/ 1042987 w 1493043"/>
                <a:gd name="connsiteY52" fmla="*/ 202406 h 673894"/>
                <a:gd name="connsiteX53" fmla="*/ 969168 w 1493043"/>
                <a:gd name="connsiteY53" fmla="*/ 214313 h 673894"/>
                <a:gd name="connsiteX54" fmla="*/ 866775 w 1493043"/>
                <a:gd name="connsiteY54" fmla="*/ 22860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93043" h="673894">
                  <a:moveTo>
                    <a:pt x="866775" y="228600"/>
                  </a:moveTo>
                  <a:lnTo>
                    <a:pt x="735806" y="252413"/>
                  </a:lnTo>
                  <a:lnTo>
                    <a:pt x="600075" y="280988"/>
                  </a:lnTo>
                  <a:lnTo>
                    <a:pt x="490537" y="307181"/>
                  </a:lnTo>
                  <a:lnTo>
                    <a:pt x="350043" y="342900"/>
                  </a:lnTo>
                  <a:lnTo>
                    <a:pt x="90487" y="416719"/>
                  </a:lnTo>
                  <a:lnTo>
                    <a:pt x="0" y="302419"/>
                  </a:lnTo>
                  <a:lnTo>
                    <a:pt x="121443" y="269081"/>
                  </a:lnTo>
                  <a:lnTo>
                    <a:pt x="311943" y="216694"/>
                  </a:lnTo>
                  <a:lnTo>
                    <a:pt x="511968" y="164306"/>
                  </a:lnTo>
                  <a:lnTo>
                    <a:pt x="671512" y="126206"/>
                  </a:lnTo>
                  <a:lnTo>
                    <a:pt x="831056" y="92869"/>
                  </a:lnTo>
                  <a:lnTo>
                    <a:pt x="995362" y="64294"/>
                  </a:lnTo>
                  <a:lnTo>
                    <a:pt x="1042987" y="52388"/>
                  </a:lnTo>
                  <a:lnTo>
                    <a:pt x="1090612" y="35719"/>
                  </a:lnTo>
                  <a:lnTo>
                    <a:pt x="1154906" y="7144"/>
                  </a:lnTo>
                  <a:lnTo>
                    <a:pt x="1171575" y="0"/>
                  </a:lnTo>
                  <a:lnTo>
                    <a:pt x="1183481" y="0"/>
                  </a:lnTo>
                  <a:lnTo>
                    <a:pt x="1235868" y="19050"/>
                  </a:lnTo>
                  <a:lnTo>
                    <a:pt x="1314450" y="54769"/>
                  </a:lnTo>
                  <a:lnTo>
                    <a:pt x="1373981" y="80963"/>
                  </a:lnTo>
                  <a:lnTo>
                    <a:pt x="1416843" y="104775"/>
                  </a:lnTo>
                  <a:lnTo>
                    <a:pt x="1447800" y="123825"/>
                  </a:lnTo>
                  <a:lnTo>
                    <a:pt x="1476375" y="145256"/>
                  </a:lnTo>
                  <a:lnTo>
                    <a:pt x="1488281" y="164306"/>
                  </a:lnTo>
                  <a:lnTo>
                    <a:pt x="1493043" y="190500"/>
                  </a:lnTo>
                  <a:lnTo>
                    <a:pt x="1490662" y="204788"/>
                  </a:lnTo>
                  <a:lnTo>
                    <a:pt x="1471612" y="226219"/>
                  </a:lnTo>
                  <a:lnTo>
                    <a:pt x="1447800" y="242888"/>
                  </a:lnTo>
                  <a:lnTo>
                    <a:pt x="1400175" y="264319"/>
                  </a:lnTo>
                  <a:lnTo>
                    <a:pt x="1371600" y="309563"/>
                  </a:lnTo>
                  <a:lnTo>
                    <a:pt x="1295400" y="440531"/>
                  </a:lnTo>
                  <a:lnTo>
                    <a:pt x="1207293" y="583406"/>
                  </a:lnTo>
                  <a:lnTo>
                    <a:pt x="1178718" y="621506"/>
                  </a:lnTo>
                  <a:lnTo>
                    <a:pt x="1147762" y="647700"/>
                  </a:lnTo>
                  <a:lnTo>
                    <a:pt x="1121568" y="664369"/>
                  </a:lnTo>
                  <a:lnTo>
                    <a:pt x="1097756" y="673894"/>
                  </a:lnTo>
                  <a:lnTo>
                    <a:pt x="1078706" y="673894"/>
                  </a:lnTo>
                  <a:lnTo>
                    <a:pt x="1059656" y="669131"/>
                  </a:lnTo>
                  <a:lnTo>
                    <a:pt x="1033462" y="647700"/>
                  </a:lnTo>
                  <a:lnTo>
                    <a:pt x="1019175" y="626269"/>
                  </a:lnTo>
                  <a:lnTo>
                    <a:pt x="1038225" y="492919"/>
                  </a:lnTo>
                  <a:lnTo>
                    <a:pt x="1059656" y="447675"/>
                  </a:lnTo>
                  <a:lnTo>
                    <a:pt x="1073943" y="409575"/>
                  </a:lnTo>
                  <a:lnTo>
                    <a:pt x="1090612" y="361950"/>
                  </a:lnTo>
                  <a:lnTo>
                    <a:pt x="1100137" y="319088"/>
                  </a:lnTo>
                  <a:lnTo>
                    <a:pt x="1107281" y="285750"/>
                  </a:lnTo>
                  <a:lnTo>
                    <a:pt x="1109662" y="259556"/>
                  </a:lnTo>
                  <a:lnTo>
                    <a:pt x="1107281" y="238125"/>
                  </a:lnTo>
                  <a:lnTo>
                    <a:pt x="1100137" y="219075"/>
                  </a:lnTo>
                  <a:lnTo>
                    <a:pt x="1090612" y="209550"/>
                  </a:lnTo>
                  <a:lnTo>
                    <a:pt x="1069181" y="202406"/>
                  </a:lnTo>
                  <a:lnTo>
                    <a:pt x="1042987" y="202406"/>
                  </a:lnTo>
                  <a:lnTo>
                    <a:pt x="969168" y="214313"/>
                  </a:lnTo>
                  <a:lnTo>
                    <a:pt x="866775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3">
              <a:extLst>
                <a:ext uri="{FF2B5EF4-FFF2-40B4-BE49-F238E27FC236}">
                  <a16:creationId xmlns:a16="http://schemas.microsoft.com/office/drawing/2014/main" id="{F97CFB79-A196-4B8C-AE5B-858B295F2A57}"/>
                </a:ext>
              </a:extLst>
            </p:cNvPr>
            <p:cNvSpPr/>
            <p:nvPr/>
          </p:nvSpPr>
          <p:spPr>
            <a:xfrm>
              <a:off x="3622676" y="2814638"/>
              <a:ext cx="915987" cy="406400"/>
            </a:xfrm>
            <a:custGeom>
              <a:avLst/>
              <a:gdLst>
                <a:gd name="connsiteX0" fmla="*/ 690563 w 916782"/>
                <a:gd name="connsiteY0" fmla="*/ 42862 h 407193"/>
                <a:gd name="connsiteX1" fmla="*/ 433388 w 916782"/>
                <a:gd name="connsiteY1" fmla="*/ 100012 h 407193"/>
                <a:gd name="connsiteX2" fmla="*/ 185738 w 916782"/>
                <a:gd name="connsiteY2" fmla="*/ 159543 h 407193"/>
                <a:gd name="connsiteX3" fmla="*/ 0 w 916782"/>
                <a:gd name="connsiteY3" fmla="*/ 204787 h 407193"/>
                <a:gd name="connsiteX4" fmla="*/ 28575 w 916782"/>
                <a:gd name="connsiteY4" fmla="*/ 407193 h 407193"/>
                <a:gd name="connsiteX5" fmla="*/ 47625 w 916782"/>
                <a:gd name="connsiteY5" fmla="*/ 400050 h 407193"/>
                <a:gd name="connsiteX6" fmla="*/ 64294 w 916782"/>
                <a:gd name="connsiteY6" fmla="*/ 378618 h 407193"/>
                <a:gd name="connsiteX7" fmla="*/ 76200 w 916782"/>
                <a:gd name="connsiteY7" fmla="*/ 359568 h 407193"/>
                <a:gd name="connsiteX8" fmla="*/ 92869 w 916782"/>
                <a:gd name="connsiteY8" fmla="*/ 347662 h 407193"/>
                <a:gd name="connsiteX9" fmla="*/ 128588 w 916782"/>
                <a:gd name="connsiteY9" fmla="*/ 328612 h 407193"/>
                <a:gd name="connsiteX10" fmla="*/ 195263 w 916782"/>
                <a:gd name="connsiteY10" fmla="*/ 302418 h 407193"/>
                <a:gd name="connsiteX11" fmla="*/ 269082 w 916782"/>
                <a:gd name="connsiteY11" fmla="*/ 280987 h 407193"/>
                <a:gd name="connsiteX12" fmla="*/ 352425 w 916782"/>
                <a:gd name="connsiteY12" fmla="*/ 259556 h 407193"/>
                <a:gd name="connsiteX13" fmla="*/ 457200 w 916782"/>
                <a:gd name="connsiteY13" fmla="*/ 238125 h 407193"/>
                <a:gd name="connsiteX14" fmla="*/ 511969 w 916782"/>
                <a:gd name="connsiteY14" fmla="*/ 226218 h 407193"/>
                <a:gd name="connsiteX15" fmla="*/ 583407 w 916782"/>
                <a:gd name="connsiteY15" fmla="*/ 204787 h 407193"/>
                <a:gd name="connsiteX16" fmla="*/ 719138 w 916782"/>
                <a:gd name="connsiteY16" fmla="*/ 169068 h 407193"/>
                <a:gd name="connsiteX17" fmla="*/ 916782 w 916782"/>
                <a:gd name="connsiteY17" fmla="*/ 123825 h 407193"/>
                <a:gd name="connsiteX18" fmla="*/ 912019 w 916782"/>
                <a:gd name="connsiteY18" fmla="*/ 0 h 407193"/>
                <a:gd name="connsiteX19" fmla="*/ 690563 w 916782"/>
                <a:gd name="connsiteY19" fmla="*/ 4286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6782" h="407193">
                  <a:moveTo>
                    <a:pt x="690563" y="42862"/>
                  </a:moveTo>
                  <a:lnTo>
                    <a:pt x="433388" y="100012"/>
                  </a:lnTo>
                  <a:lnTo>
                    <a:pt x="185738" y="159543"/>
                  </a:lnTo>
                  <a:lnTo>
                    <a:pt x="0" y="204787"/>
                  </a:lnTo>
                  <a:lnTo>
                    <a:pt x="28575" y="407193"/>
                  </a:lnTo>
                  <a:lnTo>
                    <a:pt x="47625" y="400050"/>
                  </a:lnTo>
                  <a:lnTo>
                    <a:pt x="64294" y="378618"/>
                  </a:lnTo>
                  <a:lnTo>
                    <a:pt x="76200" y="359568"/>
                  </a:lnTo>
                  <a:lnTo>
                    <a:pt x="92869" y="347662"/>
                  </a:lnTo>
                  <a:lnTo>
                    <a:pt x="128588" y="328612"/>
                  </a:lnTo>
                  <a:lnTo>
                    <a:pt x="195263" y="302418"/>
                  </a:lnTo>
                  <a:lnTo>
                    <a:pt x="269082" y="280987"/>
                  </a:lnTo>
                  <a:lnTo>
                    <a:pt x="352425" y="259556"/>
                  </a:lnTo>
                  <a:lnTo>
                    <a:pt x="457200" y="238125"/>
                  </a:lnTo>
                  <a:lnTo>
                    <a:pt x="511969" y="226218"/>
                  </a:lnTo>
                  <a:lnTo>
                    <a:pt x="583407" y="204787"/>
                  </a:lnTo>
                  <a:lnTo>
                    <a:pt x="719138" y="169068"/>
                  </a:lnTo>
                  <a:lnTo>
                    <a:pt x="916782" y="123825"/>
                  </a:lnTo>
                  <a:lnTo>
                    <a:pt x="912019" y="0"/>
                  </a:lnTo>
                  <a:lnTo>
                    <a:pt x="690563" y="428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5">
              <a:extLst>
                <a:ext uri="{FF2B5EF4-FFF2-40B4-BE49-F238E27FC236}">
                  <a16:creationId xmlns:a16="http://schemas.microsoft.com/office/drawing/2014/main" id="{DF870E0E-FDFB-4C25-A839-CB136E3E4631}"/>
                </a:ext>
              </a:extLst>
            </p:cNvPr>
            <p:cNvSpPr/>
            <p:nvPr/>
          </p:nvSpPr>
          <p:spPr>
            <a:xfrm>
              <a:off x="4046538" y="3224213"/>
              <a:ext cx="773113" cy="654050"/>
            </a:xfrm>
            <a:custGeom>
              <a:avLst/>
              <a:gdLst>
                <a:gd name="connsiteX0" fmla="*/ 533400 w 773906"/>
                <a:gd name="connsiteY0" fmla="*/ 326231 h 654843"/>
                <a:gd name="connsiteX1" fmla="*/ 457200 w 773906"/>
                <a:gd name="connsiteY1" fmla="*/ 381000 h 654843"/>
                <a:gd name="connsiteX2" fmla="*/ 323850 w 773906"/>
                <a:gd name="connsiteY2" fmla="*/ 471487 h 654843"/>
                <a:gd name="connsiteX3" fmla="*/ 173831 w 773906"/>
                <a:gd name="connsiteY3" fmla="*/ 573881 h 654843"/>
                <a:gd name="connsiteX4" fmla="*/ 47625 w 773906"/>
                <a:gd name="connsiteY4" fmla="*/ 654843 h 654843"/>
                <a:gd name="connsiteX5" fmla="*/ 0 w 773906"/>
                <a:gd name="connsiteY5" fmla="*/ 607218 h 654843"/>
                <a:gd name="connsiteX6" fmla="*/ 66675 w 773906"/>
                <a:gd name="connsiteY6" fmla="*/ 542925 h 654843"/>
                <a:gd name="connsiteX7" fmla="*/ 183356 w 773906"/>
                <a:gd name="connsiteY7" fmla="*/ 435768 h 654843"/>
                <a:gd name="connsiteX8" fmla="*/ 288131 w 773906"/>
                <a:gd name="connsiteY8" fmla="*/ 328612 h 654843"/>
                <a:gd name="connsiteX9" fmla="*/ 359569 w 773906"/>
                <a:gd name="connsiteY9" fmla="*/ 245268 h 654843"/>
                <a:gd name="connsiteX10" fmla="*/ 364331 w 773906"/>
                <a:gd name="connsiteY10" fmla="*/ 235743 h 654843"/>
                <a:gd name="connsiteX11" fmla="*/ 361950 w 773906"/>
                <a:gd name="connsiteY11" fmla="*/ 216693 h 654843"/>
                <a:gd name="connsiteX12" fmla="*/ 352425 w 773906"/>
                <a:gd name="connsiteY12" fmla="*/ 190500 h 654843"/>
                <a:gd name="connsiteX13" fmla="*/ 378619 w 773906"/>
                <a:gd name="connsiteY13" fmla="*/ 73818 h 654843"/>
                <a:gd name="connsiteX14" fmla="*/ 404812 w 773906"/>
                <a:gd name="connsiteY14" fmla="*/ 38100 h 654843"/>
                <a:gd name="connsiteX15" fmla="*/ 421481 w 773906"/>
                <a:gd name="connsiteY15" fmla="*/ 23812 h 654843"/>
                <a:gd name="connsiteX16" fmla="*/ 452437 w 773906"/>
                <a:gd name="connsiteY16" fmla="*/ 7143 h 654843"/>
                <a:gd name="connsiteX17" fmla="*/ 476250 w 773906"/>
                <a:gd name="connsiteY17" fmla="*/ 2381 h 654843"/>
                <a:gd name="connsiteX18" fmla="*/ 495300 w 773906"/>
                <a:gd name="connsiteY18" fmla="*/ 0 h 654843"/>
                <a:gd name="connsiteX19" fmla="*/ 528637 w 773906"/>
                <a:gd name="connsiteY19" fmla="*/ 9525 h 654843"/>
                <a:gd name="connsiteX20" fmla="*/ 585787 w 773906"/>
                <a:gd name="connsiteY20" fmla="*/ 33337 h 654843"/>
                <a:gd name="connsiteX21" fmla="*/ 669131 w 773906"/>
                <a:gd name="connsiteY21" fmla="*/ 78581 h 654843"/>
                <a:gd name="connsiteX22" fmla="*/ 735806 w 773906"/>
                <a:gd name="connsiteY22" fmla="*/ 130968 h 654843"/>
                <a:gd name="connsiteX23" fmla="*/ 757237 w 773906"/>
                <a:gd name="connsiteY23" fmla="*/ 147637 h 654843"/>
                <a:gd name="connsiteX24" fmla="*/ 769144 w 773906"/>
                <a:gd name="connsiteY24" fmla="*/ 164306 h 654843"/>
                <a:gd name="connsiteX25" fmla="*/ 773906 w 773906"/>
                <a:gd name="connsiteY25" fmla="*/ 178593 h 654843"/>
                <a:gd name="connsiteX26" fmla="*/ 773906 w 773906"/>
                <a:gd name="connsiteY26" fmla="*/ 192881 h 654843"/>
                <a:gd name="connsiteX27" fmla="*/ 766762 w 773906"/>
                <a:gd name="connsiteY27" fmla="*/ 211931 h 654843"/>
                <a:gd name="connsiteX28" fmla="*/ 742950 w 773906"/>
                <a:gd name="connsiteY28" fmla="*/ 228600 h 654843"/>
                <a:gd name="connsiteX29" fmla="*/ 695325 w 773906"/>
                <a:gd name="connsiteY29" fmla="*/ 247650 h 654843"/>
                <a:gd name="connsiteX30" fmla="*/ 638175 w 773906"/>
                <a:gd name="connsiteY30" fmla="*/ 261937 h 654843"/>
                <a:gd name="connsiteX31" fmla="*/ 604837 w 773906"/>
                <a:gd name="connsiteY31" fmla="*/ 269081 h 654843"/>
                <a:gd name="connsiteX32" fmla="*/ 533400 w 773906"/>
                <a:gd name="connsiteY32" fmla="*/ 326231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3906" h="654843">
                  <a:moveTo>
                    <a:pt x="533400" y="326231"/>
                  </a:moveTo>
                  <a:lnTo>
                    <a:pt x="457200" y="381000"/>
                  </a:lnTo>
                  <a:lnTo>
                    <a:pt x="323850" y="471487"/>
                  </a:lnTo>
                  <a:lnTo>
                    <a:pt x="173831" y="573881"/>
                  </a:lnTo>
                  <a:lnTo>
                    <a:pt x="47625" y="654843"/>
                  </a:lnTo>
                  <a:lnTo>
                    <a:pt x="0" y="607218"/>
                  </a:lnTo>
                  <a:lnTo>
                    <a:pt x="66675" y="542925"/>
                  </a:lnTo>
                  <a:lnTo>
                    <a:pt x="183356" y="435768"/>
                  </a:lnTo>
                  <a:lnTo>
                    <a:pt x="288131" y="328612"/>
                  </a:lnTo>
                  <a:lnTo>
                    <a:pt x="359569" y="245268"/>
                  </a:lnTo>
                  <a:lnTo>
                    <a:pt x="364331" y="235743"/>
                  </a:lnTo>
                  <a:lnTo>
                    <a:pt x="361950" y="216693"/>
                  </a:lnTo>
                  <a:lnTo>
                    <a:pt x="352425" y="190500"/>
                  </a:lnTo>
                  <a:lnTo>
                    <a:pt x="378619" y="73818"/>
                  </a:lnTo>
                  <a:lnTo>
                    <a:pt x="404812" y="38100"/>
                  </a:lnTo>
                  <a:lnTo>
                    <a:pt x="421481" y="23812"/>
                  </a:lnTo>
                  <a:lnTo>
                    <a:pt x="452437" y="7143"/>
                  </a:lnTo>
                  <a:lnTo>
                    <a:pt x="476250" y="2381"/>
                  </a:lnTo>
                  <a:lnTo>
                    <a:pt x="495300" y="0"/>
                  </a:lnTo>
                  <a:lnTo>
                    <a:pt x="528637" y="9525"/>
                  </a:lnTo>
                  <a:lnTo>
                    <a:pt x="585787" y="33337"/>
                  </a:lnTo>
                  <a:lnTo>
                    <a:pt x="669131" y="78581"/>
                  </a:lnTo>
                  <a:lnTo>
                    <a:pt x="735806" y="130968"/>
                  </a:lnTo>
                  <a:lnTo>
                    <a:pt x="757237" y="147637"/>
                  </a:lnTo>
                  <a:lnTo>
                    <a:pt x="769144" y="164306"/>
                  </a:lnTo>
                  <a:lnTo>
                    <a:pt x="773906" y="178593"/>
                  </a:lnTo>
                  <a:lnTo>
                    <a:pt x="773906" y="192881"/>
                  </a:lnTo>
                  <a:lnTo>
                    <a:pt x="766762" y="211931"/>
                  </a:lnTo>
                  <a:lnTo>
                    <a:pt x="742950" y="228600"/>
                  </a:lnTo>
                  <a:lnTo>
                    <a:pt x="695325" y="247650"/>
                  </a:lnTo>
                  <a:lnTo>
                    <a:pt x="638175" y="261937"/>
                  </a:lnTo>
                  <a:lnTo>
                    <a:pt x="604837" y="269081"/>
                  </a:lnTo>
                  <a:lnTo>
                    <a:pt x="533400" y="3262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76">
              <a:extLst>
                <a:ext uri="{FF2B5EF4-FFF2-40B4-BE49-F238E27FC236}">
                  <a16:creationId xmlns:a16="http://schemas.microsoft.com/office/drawing/2014/main" id="{986055EF-F8A6-4BAC-99E8-C2064848D777}"/>
                </a:ext>
              </a:extLst>
            </p:cNvPr>
            <p:cNvSpPr/>
            <p:nvPr/>
          </p:nvSpPr>
          <p:spPr>
            <a:xfrm>
              <a:off x="3937001" y="3786188"/>
              <a:ext cx="415925" cy="492125"/>
            </a:xfrm>
            <a:custGeom>
              <a:avLst/>
              <a:gdLst>
                <a:gd name="connsiteX0" fmla="*/ 183357 w 416719"/>
                <a:gd name="connsiteY0" fmla="*/ 235743 h 492918"/>
                <a:gd name="connsiteX1" fmla="*/ 150019 w 416719"/>
                <a:gd name="connsiteY1" fmla="*/ 192881 h 492918"/>
                <a:gd name="connsiteX2" fmla="*/ 119063 w 416719"/>
                <a:gd name="connsiteY2" fmla="*/ 159543 h 492918"/>
                <a:gd name="connsiteX3" fmla="*/ 90488 w 416719"/>
                <a:gd name="connsiteY3" fmla="*/ 130968 h 492918"/>
                <a:gd name="connsiteX4" fmla="*/ 52388 w 416719"/>
                <a:gd name="connsiteY4" fmla="*/ 104775 h 492918"/>
                <a:gd name="connsiteX5" fmla="*/ 9525 w 416719"/>
                <a:gd name="connsiteY5" fmla="*/ 76200 h 492918"/>
                <a:gd name="connsiteX6" fmla="*/ 0 w 416719"/>
                <a:gd name="connsiteY6" fmla="*/ 69056 h 492918"/>
                <a:gd name="connsiteX7" fmla="*/ 2382 w 416719"/>
                <a:gd name="connsiteY7" fmla="*/ 59531 h 492918"/>
                <a:gd name="connsiteX8" fmla="*/ 33338 w 416719"/>
                <a:gd name="connsiteY8" fmla="*/ 42862 h 492918"/>
                <a:gd name="connsiteX9" fmla="*/ 80963 w 416719"/>
                <a:gd name="connsiteY9" fmla="*/ 21431 h 492918"/>
                <a:gd name="connsiteX10" fmla="*/ 123825 w 416719"/>
                <a:gd name="connsiteY10" fmla="*/ 7143 h 492918"/>
                <a:gd name="connsiteX11" fmla="*/ 157163 w 416719"/>
                <a:gd name="connsiteY11" fmla="*/ 0 h 492918"/>
                <a:gd name="connsiteX12" fmla="*/ 195263 w 416719"/>
                <a:gd name="connsiteY12" fmla="*/ 57150 h 492918"/>
                <a:gd name="connsiteX13" fmla="*/ 245269 w 416719"/>
                <a:gd name="connsiteY13" fmla="*/ 92868 h 492918"/>
                <a:gd name="connsiteX14" fmla="*/ 295275 w 416719"/>
                <a:gd name="connsiteY14" fmla="*/ 130968 h 492918"/>
                <a:gd name="connsiteX15" fmla="*/ 338138 w 416719"/>
                <a:gd name="connsiteY15" fmla="*/ 176212 h 492918"/>
                <a:gd name="connsiteX16" fmla="*/ 369094 w 416719"/>
                <a:gd name="connsiteY16" fmla="*/ 219075 h 492918"/>
                <a:gd name="connsiteX17" fmla="*/ 390525 w 416719"/>
                <a:gd name="connsiteY17" fmla="*/ 261937 h 492918"/>
                <a:gd name="connsiteX18" fmla="*/ 409575 w 416719"/>
                <a:gd name="connsiteY18" fmla="*/ 369093 h 492918"/>
                <a:gd name="connsiteX19" fmla="*/ 414338 w 416719"/>
                <a:gd name="connsiteY19" fmla="*/ 459581 h 492918"/>
                <a:gd name="connsiteX20" fmla="*/ 416719 w 416719"/>
                <a:gd name="connsiteY20" fmla="*/ 492918 h 492918"/>
                <a:gd name="connsiteX21" fmla="*/ 250032 w 416719"/>
                <a:gd name="connsiteY21" fmla="*/ 402431 h 492918"/>
                <a:gd name="connsiteX22" fmla="*/ 228600 w 416719"/>
                <a:gd name="connsiteY22" fmla="*/ 314325 h 492918"/>
                <a:gd name="connsiteX23" fmla="*/ 183357 w 416719"/>
                <a:gd name="connsiteY23" fmla="*/ 235743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9" h="492918">
                  <a:moveTo>
                    <a:pt x="183357" y="235743"/>
                  </a:moveTo>
                  <a:lnTo>
                    <a:pt x="150019" y="192881"/>
                  </a:lnTo>
                  <a:lnTo>
                    <a:pt x="119063" y="159543"/>
                  </a:lnTo>
                  <a:lnTo>
                    <a:pt x="90488" y="130968"/>
                  </a:lnTo>
                  <a:lnTo>
                    <a:pt x="52388" y="104775"/>
                  </a:lnTo>
                  <a:lnTo>
                    <a:pt x="9525" y="76200"/>
                  </a:lnTo>
                  <a:lnTo>
                    <a:pt x="0" y="69056"/>
                  </a:lnTo>
                  <a:lnTo>
                    <a:pt x="2382" y="59531"/>
                  </a:lnTo>
                  <a:lnTo>
                    <a:pt x="33338" y="42862"/>
                  </a:lnTo>
                  <a:lnTo>
                    <a:pt x="80963" y="21431"/>
                  </a:lnTo>
                  <a:lnTo>
                    <a:pt x="123825" y="7143"/>
                  </a:lnTo>
                  <a:lnTo>
                    <a:pt x="157163" y="0"/>
                  </a:lnTo>
                  <a:lnTo>
                    <a:pt x="195263" y="57150"/>
                  </a:lnTo>
                  <a:lnTo>
                    <a:pt x="245269" y="92868"/>
                  </a:lnTo>
                  <a:lnTo>
                    <a:pt x="295275" y="130968"/>
                  </a:lnTo>
                  <a:lnTo>
                    <a:pt x="338138" y="176212"/>
                  </a:lnTo>
                  <a:lnTo>
                    <a:pt x="369094" y="219075"/>
                  </a:lnTo>
                  <a:lnTo>
                    <a:pt x="390525" y="261937"/>
                  </a:lnTo>
                  <a:lnTo>
                    <a:pt x="409575" y="369093"/>
                  </a:lnTo>
                  <a:lnTo>
                    <a:pt x="414338" y="459581"/>
                  </a:lnTo>
                  <a:lnTo>
                    <a:pt x="416719" y="492918"/>
                  </a:lnTo>
                  <a:lnTo>
                    <a:pt x="250032" y="402431"/>
                  </a:lnTo>
                  <a:lnTo>
                    <a:pt x="228600" y="314325"/>
                  </a:lnTo>
                  <a:lnTo>
                    <a:pt x="183357" y="2357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7">
              <a:extLst>
                <a:ext uri="{FF2B5EF4-FFF2-40B4-BE49-F238E27FC236}">
                  <a16:creationId xmlns:a16="http://schemas.microsoft.com/office/drawing/2014/main" id="{8B88B9F4-7125-4309-8AA3-CF961F957880}"/>
                </a:ext>
              </a:extLst>
            </p:cNvPr>
            <p:cNvSpPr/>
            <p:nvPr/>
          </p:nvSpPr>
          <p:spPr>
            <a:xfrm>
              <a:off x="4003676" y="4138613"/>
              <a:ext cx="347662" cy="933450"/>
            </a:xfrm>
            <a:custGeom>
              <a:avLst/>
              <a:gdLst>
                <a:gd name="connsiteX0" fmla="*/ 142875 w 347663"/>
                <a:gd name="connsiteY0" fmla="*/ 338137 h 933450"/>
                <a:gd name="connsiteX1" fmla="*/ 157163 w 347663"/>
                <a:gd name="connsiteY1" fmla="*/ 271462 h 933450"/>
                <a:gd name="connsiteX2" fmla="*/ 166688 w 347663"/>
                <a:gd name="connsiteY2" fmla="*/ 207168 h 933450"/>
                <a:gd name="connsiteX3" fmla="*/ 176213 w 347663"/>
                <a:gd name="connsiteY3" fmla="*/ 135731 h 933450"/>
                <a:gd name="connsiteX4" fmla="*/ 180975 w 347663"/>
                <a:gd name="connsiteY4" fmla="*/ 80962 h 933450"/>
                <a:gd name="connsiteX5" fmla="*/ 180975 w 347663"/>
                <a:gd name="connsiteY5" fmla="*/ 50006 h 933450"/>
                <a:gd name="connsiteX6" fmla="*/ 173832 w 347663"/>
                <a:gd name="connsiteY6" fmla="*/ 0 h 933450"/>
                <a:gd name="connsiteX7" fmla="*/ 342900 w 347663"/>
                <a:gd name="connsiteY7" fmla="*/ 66675 h 933450"/>
                <a:gd name="connsiteX8" fmla="*/ 347663 w 347663"/>
                <a:gd name="connsiteY8" fmla="*/ 135731 h 933450"/>
                <a:gd name="connsiteX9" fmla="*/ 347663 w 347663"/>
                <a:gd name="connsiteY9" fmla="*/ 192881 h 933450"/>
                <a:gd name="connsiteX10" fmla="*/ 342900 w 347663"/>
                <a:gd name="connsiteY10" fmla="*/ 271462 h 933450"/>
                <a:gd name="connsiteX11" fmla="*/ 333375 w 347663"/>
                <a:gd name="connsiteY11" fmla="*/ 357187 h 933450"/>
                <a:gd name="connsiteX12" fmla="*/ 321469 w 347663"/>
                <a:gd name="connsiteY12" fmla="*/ 435768 h 933450"/>
                <a:gd name="connsiteX13" fmla="*/ 300038 w 347663"/>
                <a:gd name="connsiteY13" fmla="*/ 535781 h 933450"/>
                <a:gd name="connsiteX14" fmla="*/ 271463 w 347663"/>
                <a:gd name="connsiteY14" fmla="*/ 628650 h 933450"/>
                <a:gd name="connsiteX15" fmla="*/ 235744 w 347663"/>
                <a:gd name="connsiteY15" fmla="*/ 714375 h 933450"/>
                <a:gd name="connsiteX16" fmla="*/ 207169 w 347663"/>
                <a:gd name="connsiteY16" fmla="*/ 769143 h 933450"/>
                <a:gd name="connsiteX17" fmla="*/ 166688 w 347663"/>
                <a:gd name="connsiteY17" fmla="*/ 828675 h 933450"/>
                <a:gd name="connsiteX18" fmla="*/ 109538 w 347663"/>
                <a:gd name="connsiteY18" fmla="*/ 900112 h 933450"/>
                <a:gd name="connsiteX19" fmla="*/ 88107 w 347663"/>
                <a:gd name="connsiteY19" fmla="*/ 921543 h 933450"/>
                <a:gd name="connsiteX20" fmla="*/ 66675 w 347663"/>
                <a:gd name="connsiteY20" fmla="*/ 933450 h 933450"/>
                <a:gd name="connsiteX21" fmla="*/ 40482 w 347663"/>
                <a:gd name="connsiteY21" fmla="*/ 933450 h 933450"/>
                <a:gd name="connsiteX22" fmla="*/ 16669 w 347663"/>
                <a:gd name="connsiteY22" fmla="*/ 921543 h 933450"/>
                <a:gd name="connsiteX23" fmla="*/ 0 w 347663"/>
                <a:gd name="connsiteY23" fmla="*/ 895350 h 933450"/>
                <a:gd name="connsiteX24" fmla="*/ 52388 w 347663"/>
                <a:gd name="connsiteY24" fmla="*/ 564356 h 933450"/>
                <a:gd name="connsiteX25" fmla="*/ 71438 w 347663"/>
                <a:gd name="connsiteY25" fmla="*/ 535781 h 933450"/>
                <a:gd name="connsiteX26" fmla="*/ 92869 w 347663"/>
                <a:gd name="connsiteY26" fmla="*/ 497681 h 933450"/>
                <a:gd name="connsiteX27" fmla="*/ 111919 w 347663"/>
                <a:gd name="connsiteY27" fmla="*/ 454818 h 933450"/>
                <a:gd name="connsiteX28" fmla="*/ 123825 w 347663"/>
                <a:gd name="connsiteY28" fmla="*/ 416718 h 933450"/>
                <a:gd name="connsiteX29" fmla="*/ 142875 w 347663"/>
                <a:gd name="connsiteY29" fmla="*/ 33813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7663" h="933450">
                  <a:moveTo>
                    <a:pt x="142875" y="338137"/>
                  </a:moveTo>
                  <a:lnTo>
                    <a:pt x="157163" y="271462"/>
                  </a:lnTo>
                  <a:lnTo>
                    <a:pt x="166688" y="207168"/>
                  </a:lnTo>
                  <a:lnTo>
                    <a:pt x="176213" y="135731"/>
                  </a:lnTo>
                  <a:lnTo>
                    <a:pt x="180975" y="80962"/>
                  </a:lnTo>
                  <a:lnTo>
                    <a:pt x="180975" y="50006"/>
                  </a:lnTo>
                  <a:lnTo>
                    <a:pt x="173832" y="0"/>
                  </a:lnTo>
                  <a:lnTo>
                    <a:pt x="342900" y="66675"/>
                  </a:lnTo>
                  <a:lnTo>
                    <a:pt x="347663" y="135731"/>
                  </a:lnTo>
                  <a:lnTo>
                    <a:pt x="347663" y="192881"/>
                  </a:lnTo>
                  <a:lnTo>
                    <a:pt x="342900" y="271462"/>
                  </a:lnTo>
                  <a:lnTo>
                    <a:pt x="333375" y="357187"/>
                  </a:lnTo>
                  <a:lnTo>
                    <a:pt x="321469" y="435768"/>
                  </a:lnTo>
                  <a:lnTo>
                    <a:pt x="300038" y="535781"/>
                  </a:lnTo>
                  <a:lnTo>
                    <a:pt x="271463" y="628650"/>
                  </a:lnTo>
                  <a:lnTo>
                    <a:pt x="235744" y="714375"/>
                  </a:lnTo>
                  <a:lnTo>
                    <a:pt x="207169" y="769143"/>
                  </a:lnTo>
                  <a:lnTo>
                    <a:pt x="166688" y="828675"/>
                  </a:lnTo>
                  <a:lnTo>
                    <a:pt x="109538" y="900112"/>
                  </a:lnTo>
                  <a:lnTo>
                    <a:pt x="88107" y="921543"/>
                  </a:lnTo>
                  <a:lnTo>
                    <a:pt x="66675" y="933450"/>
                  </a:lnTo>
                  <a:lnTo>
                    <a:pt x="40482" y="933450"/>
                  </a:lnTo>
                  <a:lnTo>
                    <a:pt x="16669" y="921543"/>
                  </a:lnTo>
                  <a:lnTo>
                    <a:pt x="0" y="895350"/>
                  </a:lnTo>
                  <a:lnTo>
                    <a:pt x="52388" y="564356"/>
                  </a:lnTo>
                  <a:lnTo>
                    <a:pt x="71438" y="535781"/>
                  </a:lnTo>
                  <a:lnTo>
                    <a:pt x="92869" y="497681"/>
                  </a:lnTo>
                  <a:lnTo>
                    <a:pt x="111919" y="454818"/>
                  </a:lnTo>
                  <a:lnTo>
                    <a:pt x="123825" y="416718"/>
                  </a:lnTo>
                  <a:lnTo>
                    <a:pt x="142875" y="3381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78">
              <a:extLst>
                <a:ext uri="{FF2B5EF4-FFF2-40B4-BE49-F238E27FC236}">
                  <a16:creationId xmlns:a16="http://schemas.microsoft.com/office/drawing/2014/main" id="{EEE01DB2-CF96-45BB-8B59-753573EA9EAE}"/>
                </a:ext>
              </a:extLst>
            </p:cNvPr>
            <p:cNvSpPr/>
            <p:nvPr/>
          </p:nvSpPr>
          <p:spPr>
            <a:xfrm>
              <a:off x="3557588" y="4667250"/>
              <a:ext cx="523875" cy="400050"/>
            </a:xfrm>
            <a:custGeom>
              <a:avLst/>
              <a:gdLst>
                <a:gd name="connsiteX0" fmla="*/ 161925 w 523875"/>
                <a:gd name="connsiteY0" fmla="*/ 71438 h 400050"/>
                <a:gd name="connsiteX1" fmla="*/ 285750 w 523875"/>
                <a:gd name="connsiteY1" fmla="*/ 88106 h 400050"/>
                <a:gd name="connsiteX2" fmla="*/ 354806 w 523875"/>
                <a:gd name="connsiteY2" fmla="*/ 97631 h 400050"/>
                <a:gd name="connsiteX3" fmla="*/ 385762 w 523875"/>
                <a:gd name="connsiteY3" fmla="*/ 97631 h 400050"/>
                <a:gd name="connsiteX4" fmla="*/ 411956 w 523875"/>
                <a:gd name="connsiteY4" fmla="*/ 95250 h 400050"/>
                <a:gd name="connsiteX5" fmla="*/ 438150 w 523875"/>
                <a:gd name="connsiteY5" fmla="*/ 85725 h 400050"/>
                <a:gd name="connsiteX6" fmla="*/ 459581 w 523875"/>
                <a:gd name="connsiteY6" fmla="*/ 71438 h 400050"/>
                <a:gd name="connsiteX7" fmla="*/ 483393 w 523875"/>
                <a:gd name="connsiteY7" fmla="*/ 52388 h 400050"/>
                <a:gd name="connsiteX8" fmla="*/ 495300 w 523875"/>
                <a:gd name="connsiteY8" fmla="*/ 38100 h 400050"/>
                <a:gd name="connsiteX9" fmla="*/ 523875 w 523875"/>
                <a:gd name="connsiteY9" fmla="*/ 0 h 400050"/>
                <a:gd name="connsiteX10" fmla="*/ 488156 w 523875"/>
                <a:gd name="connsiteY10" fmla="*/ 400050 h 400050"/>
                <a:gd name="connsiteX11" fmla="*/ 464343 w 523875"/>
                <a:gd name="connsiteY11" fmla="*/ 390525 h 400050"/>
                <a:gd name="connsiteX12" fmla="*/ 442912 w 523875"/>
                <a:gd name="connsiteY12" fmla="*/ 361950 h 400050"/>
                <a:gd name="connsiteX13" fmla="*/ 416718 w 523875"/>
                <a:gd name="connsiteY13" fmla="*/ 326231 h 400050"/>
                <a:gd name="connsiteX14" fmla="*/ 392906 w 523875"/>
                <a:gd name="connsiteY14" fmla="*/ 300038 h 400050"/>
                <a:gd name="connsiteX15" fmla="*/ 364331 w 523875"/>
                <a:gd name="connsiteY15" fmla="*/ 276225 h 400050"/>
                <a:gd name="connsiteX16" fmla="*/ 338137 w 523875"/>
                <a:gd name="connsiteY16" fmla="*/ 257175 h 400050"/>
                <a:gd name="connsiteX17" fmla="*/ 288131 w 523875"/>
                <a:gd name="connsiteY17" fmla="*/ 230981 h 400050"/>
                <a:gd name="connsiteX18" fmla="*/ 200025 w 523875"/>
                <a:gd name="connsiteY18" fmla="*/ 185738 h 400050"/>
                <a:gd name="connsiteX19" fmla="*/ 73818 w 523875"/>
                <a:gd name="connsiteY19" fmla="*/ 116681 h 400050"/>
                <a:gd name="connsiteX20" fmla="*/ 23812 w 523875"/>
                <a:gd name="connsiteY20" fmla="*/ 88106 h 400050"/>
                <a:gd name="connsiteX21" fmla="*/ 7143 w 523875"/>
                <a:gd name="connsiteY21" fmla="*/ 73819 h 400050"/>
                <a:gd name="connsiteX22" fmla="*/ 0 w 523875"/>
                <a:gd name="connsiteY22" fmla="*/ 64294 h 400050"/>
                <a:gd name="connsiteX23" fmla="*/ 2381 w 523875"/>
                <a:gd name="connsiteY23" fmla="*/ 52388 h 400050"/>
                <a:gd name="connsiteX24" fmla="*/ 11906 w 523875"/>
                <a:gd name="connsiteY24" fmla="*/ 45244 h 400050"/>
                <a:gd name="connsiteX25" fmla="*/ 52387 w 523875"/>
                <a:gd name="connsiteY25" fmla="*/ 47625 h 400050"/>
                <a:gd name="connsiteX26" fmla="*/ 161925 w 523875"/>
                <a:gd name="connsiteY26" fmla="*/ 7143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3875" h="400050">
                  <a:moveTo>
                    <a:pt x="161925" y="71438"/>
                  </a:moveTo>
                  <a:lnTo>
                    <a:pt x="285750" y="88106"/>
                  </a:lnTo>
                  <a:lnTo>
                    <a:pt x="354806" y="97631"/>
                  </a:lnTo>
                  <a:lnTo>
                    <a:pt x="385762" y="97631"/>
                  </a:lnTo>
                  <a:lnTo>
                    <a:pt x="411956" y="95250"/>
                  </a:lnTo>
                  <a:lnTo>
                    <a:pt x="438150" y="85725"/>
                  </a:lnTo>
                  <a:lnTo>
                    <a:pt x="459581" y="71438"/>
                  </a:lnTo>
                  <a:lnTo>
                    <a:pt x="483393" y="52388"/>
                  </a:lnTo>
                  <a:lnTo>
                    <a:pt x="495300" y="38100"/>
                  </a:lnTo>
                  <a:lnTo>
                    <a:pt x="523875" y="0"/>
                  </a:lnTo>
                  <a:lnTo>
                    <a:pt x="488156" y="400050"/>
                  </a:lnTo>
                  <a:lnTo>
                    <a:pt x="464343" y="390525"/>
                  </a:lnTo>
                  <a:lnTo>
                    <a:pt x="442912" y="361950"/>
                  </a:lnTo>
                  <a:lnTo>
                    <a:pt x="416718" y="326231"/>
                  </a:lnTo>
                  <a:lnTo>
                    <a:pt x="392906" y="300038"/>
                  </a:lnTo>
                  <a:lnTo>
                    <a:pt x="364331" y="276225"/>
                  </a:lnTo>
                  <a:lnTo>
                    <a:pt x="338137" y="257175"/>
                  </a:lnTo>
                  <a:lnTo>
                    <a:pt x="288131" y="230981"/>
                  </a:lnTo>
                  <a:lnTo>
                    <a:pt x="200025" y="185738"/>
                  </a:lnTo>
                  <a:lnTo>
                    <a:pt x="73818" y="116681"/>
                  </a:lnTo>
                  <a:lnTo>
                    <a:pt x="23812" y="88106"/>
                  </a:lnTo>
                  <a:lnTo>
                    <a:pt x="7143" y="73819"/>
                  </a:lnTo>
                  <a:lnTo>
                    <a:pt x="0" y="64294"/>
                  </a:lnTo>
                  <a:lnTo>
                    <a:pt x="2381" y="52388"/>
                  </a:lnTo>
                  <a:lnTo>
                    <a:pt x="11906" y="45244"/>
                  </a:lnTo>
                  <a:lnTo>
                    <a:pt x="52387" y="47625"/>
                  </a:lnTo>
                  <a:lnTo>
                    <a:pt x="161925" y="714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9">
              <a:extLst>
                <a:ext uri="{FF2B5EF4-FFF2-40B4-BE49-F238E27FC236}">
                  <a16:creationId xmlns:a16="http://schemas.microsoft.com/office/drawing/2014/main" id="{937CEA88-E978-4D92-BE7E-CC64698D9485}"/>
                </a:ext>
              </a:extLst>
            </p:cNvPr>
            <p:cNvSpPr/>
            <p:nvPr/>
          </p:nvSpPr>
          <p:spPr>
            <a:xfrm>
              <a:off x="2965451" y="3875088"/>
              <a:ext cx="1809750" cy="752475"/>
            </a:xfrm>
            <a:custGeom>
              <a:avLst/>
              <a:gdLst>
                <a:gd name="connsiteX0" fmla="*/ 1633538 w 1809750"/>
                <a:gd name="connsiteY0" fmla="*/ 142875 h 752475"/>
                <a:gd name="connsiteX1" fmla="*/ 1473994 w 1809750"/>
                <a:gd name="connsiteY1" fmla="*/ 216694 h 752475"/>
                <a:gd name="connsiteX2" fmla="*/ 1369219 w 1809750"/>
                <a:gd name="connsiteY2" fmla="*/ 266700 h 752475"/>
                <a:gd name="connsiteX3" fmla="*/ 1102519 w 1809750"/>
                <a:gd name="connsiteY3" fmla="*/ 388144 h 752475"/>
                <a:gd name="connsiteX4" fmla="*/ 892969 w 1809750"/>
                <a:gd name="connsiteY4" fmla="*/ 483394 h 752475"/>
                <a:gd name="connsiteX5" fmla="*/ 681038 w 1809750"/>
                <a:gd name="connsiteY5" fmla="*/ 578644 h 752475"/>
                <a:gd name="connsiteX6" fmla="*/ 538163 w 1809750"/>
                <a:gd name="connsiteY6" fmla="*/ 640556 h 752475"/>
                <a:gd name="connsiteX7" fmla="*/ 397669 w 1809750"/>
                <a:gd name="connsiteY7" fmla="*/ 704850 h 752475"/>
                <a:gd name="connsiteX8" fmla="*/ 330994 w 1809750"/>
                <a:gd name="connsiteY8" fmla="*/ 740569 h 752475"/>
                <a:gd name="connsiteX9" fmla="*/ 304800 w 1809750"/>
                <a:gd name="connsiteY9" fmla="*/ 752475 h 752475"/>
                <a:gd name="connsiteX10" fmla="*/ 297657 w 1809750"/>
                <a:gd name="connsiteY10" fmla="*/ 752475 h 752475"/>
                <a:gd name="connsiteX11" fmla="*/ 285750 w 1809750"/>
                <a:gd name="connsiteY11" fmla="*/ 747712 h 752475"/>
                <a:gd name="connsiteX12" fmla="*/ 247650 w 1809750"/>
                <a:gd name="connsiteY12" fmla="*/ 726281 h 752475"/>
                <a:gd name="connsiteX13" fmla="*/ 200025 w 1809750"/>
                <a:gd name="connsiteY13" fmla="*/ 690562 h 752475"/>
                <a:gd name="connsiteX14" fmla="*/ 164307 w 1809750"/>
                <a:gd name="connsiteY14" fmla="*/ 654844 h 752475"/>
                <a:gd name="connsiteX15" fmla="*/ 133350 w 1809750"/>
                <a:gd name="connsiteY15" fmla="*/ 619125 h 752475"/>
                <a:gd name="connsiteX16" fmla="*/ 104775 w 1809750"/>
                <a:gd name="connsiteY16" fmla="*/ 581025 h 752475"/>
                <a:gd name="connsiteX17" fmla="*/ 61913 w 1809750"/>
                <a:gd name="connsiteY17" fmla="*/ 514350 h 752475"/>
                <a:gd name="connsiteX18" fmla="*/ 16669 w 1809750"/>
                <a:gd name="connsiteY18" fmla="*/ 431006 h 752475"/>
                <a:gd name="connsiteX19" fmla="*/ 0 w 1809750"/>
                <a:gd name="connsiteY19" fmla="*/ 390525 h 752475"/>
                <a:gd name="connsiteX20" fmla="*/ 0 w 1809750"/>
                <a:gd name="connsiteY20" fmla="*/ 373856 h 752475"/>
                <a:gd name="connsiteX21" fmla="*/ 7144 w 1809750"/>
                <a:gd name="connsiteY21" fmla="*/ 364331 h 752475"/>
                <a:gd name="connsiteX22" fmla="*/ 19050 w 1809750"/>
                <a:gd name="connsiteY22" fmla="*/ 361950 h 752475"/>
                <a:gd name="connsiteX23" fmla="*/ 33338 w 1809750"/>
                <a:gd name="connsiteY23" fmla="*/ 366712 h 752475"/>
                <a:gd name="connsiteX24" fmla="*/ 76200 w 1809750"/>
                <a:gd name="connsiteY24" fmla="*/ 390525 h 752475"/>
                <a:gd name="connsiteX25" fmla="*/ 145257 w 1809750"/>
                <a:gd name="connsiteY25" fmla="*/ 435769 h 752475"/>
                <a:gd name="connsiteX26" fmla="*/ 214313 w 1809750"/>
                <a:gd name="connsiteY26" fmla="*/ 471487 h 752475"/>
                <a:gd name="connsiteX27" fmla="*/ 261938 w 1809750"/>
                <a:gd name="connsiteY27" fmla="*/ 490537 h 752475"/>
                <a:gd name="connsiteX28" fmla="*/ 295275 w 1809750"/>
                <a:gd name="connsiteY28" fmla="*/ 490537 h 752475"/>
                <a:gd name="connsiteX29" fmla="*/ 419100 w 1809750"/>
                <a:gd name="connsiteY29" fmla="*/ 471487 h 752475"/>
                <a:gd name="connsiteX30" fmla="*/ 526257 w 1809750"/>
                <a:gd name="connsiteY30" fmla="*/ 445294 h 752475"/>
                <a:gd name="connsiteX31" fmla="*/ 721519 w 1809750"/>
                <a:gd name="connsiteY31" fmla="*/ 383381 h 752475"/>
                <a:gd name="connsiteX32" fmla="*/ 966788 w 1809750"/>
                <a:gd name="connsiteY32" fmla="*/ 300037 h 752475"/>
                <a:gd name="connsiteX33" fmla="*/ 1231107 w 1809750"/>
                <a:gd name="connsiteY33" fmla="*/ 209550 h 752475"/>
                <a:gd name="connsiteX34" fmla="*/ 1343025 w 1809750"/>
                <a:gd name="connsiteY34" fmla="*/ 154781 h 752475"/>
                <a:gd name="connsiteX35" fmla="*/ 1554957 w 1809750"/>
                <a:gd name="connsiteY35" fmla="*/ 80962 h 752475"/>
                <a:gd name="connsiteX36" fmla="*/ 1731169 w 1809750"/>
                <a:gd name="connsiteY36" fmla="*/ 19050 h 752475"/>
                <a:gd name="connsiteX37" fmla="*/ 1771650 w 1809750"/>
                <a:gd name="connsiteY37" fmla="*/ 2381 h 752475"/>
                <a:gd name="connsiteX38" fmla="*/ 1793082 w 1809750"/>
                <a:gd name="connsiteY38" fmla="*/ 0 h 752475"/>
                <a:gd name="connsiteX39" fmla="*/ 1800225 w 1809750"/>
                <a:gd name="connsiteY39" fmla="*/ 0 h 752475"/>
                <a:gd name="connsiteX40" fmla="*/ 1809750 w 1809750"/>
                <a:gd name="connsiteY40" fmla="*/ 2381 h 752475"/>
                <a:gd name="connsiteX41" fmla="*/ 1809750 w 1809750"/>
                <a:gd name="connsiteY41" fmla="*/ 7144 h 752475"/>
                <a:gd name="connsiteX42" fmla="*/ 1804988 w 1809750"/>
                <a:gd name="connsiteY42" fmla="*/ 21431 h 752475"/>
                <a:gd name="connsiteX43" fmla="*/ 1774032 w 1809750"/>
                <a:gd name="connsiteY43" fmla="*/ 66675 h 752475"/>
                <a:gd name="connsiteX44" fmla="*/ 1752600 w 1809750"/>
                <a:gd name="connsiteY44" fmla="*/ 88106 h 752475"/>
                <a:gd name="connsiteX45" fmla="*/ 1633538 w 1809750"/>
                <a:gd name="connsiteY45" fmla="*/ 14287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9750" h="752475">
                  <a:moveTo>
                    <a:pt x="1633538" y="142875"/>
                  </a:moveTo>
                  <a:lnTo>
                    <a:pt x="1473994" y="216694"/>
                  </a:lnTo>
                  <a:lnTo>
                    <a:pt x="1369219" y="266700"/>
                  </a:lnTo>
                  <a:lnTo>
                    <a:pt x="1102519" y="388144"/>
                  </a:lnTo>
                  <a:lnTo>
                    <a:pt x="892969" y="483394"/>
                  </a:lnTo>
                  <a:lnTo>
                    <a:pt x="681038" y="578644"/>
                  </a:lnTo>
                  <a:lnTo>
                    <a:pt x="538163" y="640556"/>
                  </a:lnTo>
                  <a:lnTo>
                    <a:pt x="397669" y="704850"/>
                  </a:lnTo>
                  <a:lnTo>
                    <a:pt x="330994" y="740569"/>
                  </a:lnTo>
                  <a:lnTo>
                    <a:pt x="304800" y="752475"/>
                  </a:lnTo>
                  <a:lnTo>
                    <a:pt x="297657" y="752475"/>
                  </a:lnTo>
                  <a:lnTo>
                    <a:pt x="285750" y="747712"/>
                  </a:lnTo>
                  <a:lnTo>
                    <a:pt x="247650" y="726281"/>
                  </a:lnTo>
                  <a:lnTo>
                    <a:pt x="200025" y="690562"/>
                  </a:lnTo>
                  <a:lnTo>
                    <a:pt x="164307" y="654844"/>
                  </a:lnTo>
                  <a:lnTo>
                    <a:pt x="133350" y="619125"/>
                  </a:lnTo>
                  <a:lnTo>
                    <a:pt x="104775" y="581025"/>
                  </a:lnTo>
                  <a:lnTo>
                    <a:pt x="61913" y="514350"/>
                  </a:lnTo>
                  <a:lnTo>
                    <a:pt x="16669" y="431006"/>
                  </a:lnTo>
                  <a:lnTo>
                    <a:pt x="0" y="390525"/>
                  </a:lnTo>
                  <a:lnTo>
                    <a:pt x="0" y="373856"/>
                  </a:lnTo>
                  <a:lnTo>
                    <a:pt x="7144" y="364331"/>
                  </a:lnTo>
                  <a:lnTo>
                    <a:pt x="19050" y="361950"/>
                  </a:lnTo>
                  <a:lnTo>
                    <a:pt x="33338" y="366712"/>
                  </a:lnTo>
                  <a:lnTo>
                    <a:pt x="76200" y="390525"/>
                  </a:lnTo>
                  <a:lnTo>
                    <a:pt x="145257" y="435769"/>
                  </a:lnTo>
                  <a:lnTo>
                    <a:pt x="214313" y="471487"/>
                  </a:lnTo>
                  <a:lnTo>
                    <a:pt x="261938" y="490537"/>
                  </a:lnTo>
                  <a:lnTo>
                    <a:pt x="295275" y="490537"/>
                  </a:lnTo>
                  <a:lnTo>
                    <a:pt x="419100" y="471487"/>
                  </a:lnTo>
                  <a:lnTo>
                    <a:pt x="526257" y="445294"/>
                  </a:lnTo>
                  <a:lnTo>
                    <a:pt x="721519" y="383381"/>
                  </a:lnTo>
                  <a:lnTo>
                    <a:pt x="966788" y="300037"/>
                  </a:lnTo>
                  <a:lnTo>
                    <a:pt x="1231107" y="209550"/>
                  </a:lnTo>
                  <a:lnTo>
                    <a:pt x="1343025" y="154781"/>
                  </a:lnTo>
                  <a:lnTo>
                    <a:pt x="1554957" y="80962"/>
                  </a:lnTo>
                  <a:lnTo>
                    <a:pt x="1731169" y="19050"/>
                  </a:lnTo>
                  <a:lnTo>
                    <a:pt x="1771650" y="2381"/>
                  </a:lnTo>
                  <a:lnTo>
                    <a:pt x="1793082" y="0"/>
                  </a:lnTo>
                  <a:lnTo>
                    <a:pt x="1800225" y="0"/>
                  </a:lnTo>
                  <a:lnTo>
                    <a:pt x="1809750" y="2381"/>
                  </a:lnTo>
                  <a:lnTo>
                    <a:pt x="1809750" y="7144"/>
                  </a:lnTo>
                  <a:lnTo>
                    <a:pt x="1804988" y="21431"/>
                  </a:lnTo>
                  <a:lnTo>
                    <a:pt x="1774032" y="66675"/>
                  </a:lnTo>
                  <a:lnTo>
                    <a:pt x="1752600" y="88106"/>
                  </a:lnTo>
                  <a:lnTo>
                    <a:pt x="1633538" y="142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2">
              <a:extLst>
                <a:ext uri="{FF2B5EF4-FFF2-40B4-BE49-F238E27FC236}">
                  <a16:creationId xmlns:a16="http://schemas.microsoft.com/office/drawing/2014/main" id="{0E7B5257-7BF1-4CD5-927C-73CCEB3381ED}"/>
                </a:ext>
              </a:extLst>
            </p:cNvPr>
            <p:cNvSpPr/>
            <p:nvPr/>
          </p:nvSpPr>
          <p:spPr>
            <a:xfrm>
              <a:off x="4870451" y="2398713"/>
              <a:ext cx="2681287" cy="2117725"/>
            </a:xfrm>
            <a:custGeom>
              <a:avLst/>
              <a:gdLst>
                <a:gd name="connsiteX0" fmla="*/ 1394039 w 2681492"/>
                <a:gd name="connsiteY0" fmla="*/ 1032206 h 2117706"/>
                <a:gd name="connsiteX1" fmla="*/ 1371600 w 2681492"/>
                <a:gd name="connsiteY1" fmla="*/ 1225745 h 2117706"/>
                <a:gd name="connsiteX2" fmla="*/ 1354771 w 2681492"/>
                <a:gd name="connsiteY2" fmla="*/ 1399649 h 2117706"/>
                <a:gd name="connsiteX3" fmla="*/ 1343551 w 2681492"/>
                <a:gd name="connsiteY3" fmla="*/ 1556724 h 2117706"/>
                <a:gd name="connsiteX4" fmla="*/ 1340746 w 2681492"/>
                <a:gd name="connsiteY4" fmla="*/ 1632457 h 2117706"/>
                <a:gd name="connsiteX5" fmla="*/ 1346356 w 2681492"/>
                <a:gd name="connsiteY5" fmla="*/ 1705384 h 2117706"/>
                <a:gd name="connsiteX6" fmla="*/ 1360381 w 2681492"/>
                <a:gd name="connsiteY6" fmla="*/ 1769897 h 2117706"/>
                <a:gd name="connsiteX7" fmla="*/ 1371600 w 2681492"/>
                <a:gd name="connsiteY7" fmla="*/ 1806361 h 2117706"/>
                <a:gd name="connsiteX8" fmla="*/ 1396844 w 2681492"/>
                <a:gd name="connsiteY8" fmla="*/ 1862459 h 2117706"/>
                <a:gd name="connsiteX9" fmla="*/ 1416479 w 2681492"/>
                <a:gd name="connsiteY9" fmla="*/ 1896118 h 2117706"/>
                <a:gd name="connsiteX10" fmla="*/ 1444528 w 2681492"/>
                <a:gd name="connsiteY10" fmla="*/ 1932582 h 2117706"/>
                <a:gd name="connsiteX11" fmla="*/ 1478187 w 2681492"/>
                <a:gd name="connsiteY11" fmla="*/ 1966241 h 2117706"/>
                <a:gd name="connsiteX12" fmla="*/ 1511846 w 2681492"/>
                <a:gd name="connsiteY12" fmla="*/ 1994290 h 2117706"/>
                <a:gd name="connsiteX13" fmla="*/ 1559529 w 2681492"/>
                <a:gd name="connsiteY13" fmla="*/ 2025144 h 2117706"/>
                <a:gd name="connsiteX14" fmla="*/ 1601603 w 2681492"/>
                <a:gd name="connsiteY14" fmla="*/ 2047583 h 2117706"/>
                <a:gd name="connsiteX15" fmla="*/ 1652091 w 2681492"/>
                <a:gd name="connsiteY15" fmla="*/ 2067217 h 2117706"/>
                <a:gd name="connsiteX16" fmla="*/ 1727824 w 2681492"/>
                <a:gd name="connsiteY16" fmla="*/ 2089657 h 2117706"/>
                <a:gd name="connsiteX17" fmla="*/ 1809166 w 2681492"/>
                <a:gd name="connsiteY17" fmla="*/ 2103681 h 2117706"/>
                <a:gd name="connsiteX18" fmla="*/ 1882093 w 2681492"/>
                <a:gd name="connsiteY18" fmla="*/ 2112096 h 2117706"/>
                <a:gd name="connsiteX19" fmla="*/ 1994290 w 2681492"/>
                <a:gd name="connsiteY19" fmla="*/ 2117706 h 2117706"/>
                <a:gd name="connsiteX20" fmla="*/ 2120511 w 2681492"/>
                <a:gd name="connsiteY20" fmla="*/ 2117706 h 2117706"/>
                <a:gd name="connsiteX21" fmla="*/ 2224292 w 2681492"/>
                <a:gd name="connsiteY21" fmla="*/ 2112096 h 2117706"/>
                <a:gd name="connsiteX22" fmla="*/ 2328074 w 2681492"/>
                <a:gd name="connsiteY22" fmla="*/ 2103681 h 2117706"/>
                <a:gd name="connsiteX23" fmla="*/ 2443075 w 2681492"/>
                <a:gd name="connsiteY23" fmla="*/ 2086852 h 2117706"/>
                <a:gd name="connsiteX24" fmla="*/ 2552466 w 2681492"/>
                <a:gd name="connsiteY24" fmla="*/ 2061608 h 2117706"/>
                <a:gd name="connsiteX25" fmla="*/ 2605760 w 2681492"/>
                <a:gd name="connsiteY25" fmla="*/ 2039168 h 2117706"/>
                <a:gd name="connsiteX26" fmla="*/ 2639419 w 2681492"/>
                <a:gd name="connsiteY26" fmla="*/ 2019534 h 2117706"/>
                <a:gd name="connsiteX27" fmla="*/ 2659053 w 2681492"/>
                <a:gd name="connsiteY27" fmla="*/ 2002705 h 2117706"/>
                <a:gd name="connsiteX28" fmla="*/ 2673078 w 2681492"/>
                <a:gd name="connsiteY28" fmla="*/ 1985875 h 2117706"/>
                <a:gd name="connsiteX29" fmla="*/ 2678687 w 2681492"/>
                <a:gd name="connsiteY29" fmla="*/ 1974656 h 2117706"/>
                <a:gd name="connsiteX30" fmla="*/ 2681492 w 2681492"/>
                <a:gd name="connsiteY30" fmla="*/ 1960631 h 2117706"/>
                <a:gd name="connsiteX31" fmla="*/ 2681492 w 2681492"/>
                <a:gd name="connsiteY31" fmla="*/ 1949411 h 2117706"/>
                <a:gd name="connsiteX32" fmla="*/ 2675882 w 2681492"/>
                <a:gd name="connsiteY32" fmla="*/ 1932582 h 2117706"/>
                <a:gd name="connsiteX33" fmla="*/ 2667468 w 2681492"/>
                <a:gd name="connsiteY33" fmla="*/ 1921362 h 2117706"/>
                <a:gd name="connsiteX34" fmla="*/ 2639419 w 2681492"/>
                <a:gd name="connsiteY34" fmla="*/ 1898923 h 2117706"/>
                <a:gd name="connsiteX35" fmla="*/ 2611370 w 2681492"/>
                <a:gd name="connsiteY35" fmla="*/ 1884898 h 2117706"/>
                <a:gd name="connsiteX36" fmla="*/ 2173804 w 2681492"/>
                <a:gd name="connsiteY36" fmla="*/ 1901728 h 2117706"/>
                <a:gd name="connsiteX37" fmla="*/ 2117706 w 2681492"/>
                <a:gd name="connsiteY37" fmla="*/ 1910143 h 2117706"/>
                <a:gd name="connsiteX38" fmla="*/ 2025144 w 2681492"/>
                <a:gd name="connsiteY38" fmla="*/ 1915752 h 2117706"/>
                <a:gd name="connsiteX39" fmla="*/ 1940997 w 2681492"/>
                <a:gd name="connsiteY39" fmla="*/ 1918557 h 2117706"/>
                <a:gd name="connsiteX40" fmla="*/ 1882093 w 2681492"/>
                <a:gd name="connsiteY40" fmla="*/ 1918557 h 2117706"/>
                <a:gd name="connsiteX41" fmla="*/ 1828800 w 2681492"/>
                <a:gd name="connsiteY41" fmla="*/ 1915752 h 2117706"/>
                <a:gd name="connsiteX42" fmla="*/ 1792336 w 2681492"/>
                <a:gd name="connsiteY42" fmla="*/ 1910143 h 2117706"/>
                <a:gd name="connsiteX43" fmla="*/ 1736238 w 2681492"/>
                <a:gd name="connsiteY43" fmla="*/ 1898923 h 2117706"/>
                <a:gd name="connsiteX44" fmla="*/ 1696970 w 2681492"/>
                <a:gd name="connsiteY44" fmla="*/ 1884898 h 2117706"/>
                <a:gd name="connsiteX45" fmla="*/ 1654896 w 2681492"/>
                <a:gd name="connsiteY45" fmla="*/ 1862459 h 2117706"/>
                <a:gd name="connsiteX46" fmla="*/ 1626847 w 2681492"/>
                <a:gd name="connsiteY46" fmla="*/ 1840020 h 2117706"/>
                <a:gd name="connsiteX47" fmla="*/ 1598798 w 2681492"/>
                <a:gd name="connsiteY47" fmla="*/ 1814776 h 2117706"/>
                <a:gd name="connsiteX48" fmla="*/ 1584773 w 2681492"/>
                <a:gd name="connsiteY48" fmla="*/ 1800751 h 2117706"/>
                <a:gd name="connsiteX49" fmla="*/ 1567944 w 2681492"/>
                <a:gd name="connsiteY49" fmla="*/ 1778312 h 2117706"/>
                <a:gd name="connsiteX50" fmla="*/ 1551114 w 2681492"/>
                <a:gd name="connsiteY50" fmla="*/ 1744653 h 2117706"/>
                <a:gd name="connsiteX51" fmla="*/ 1542700 w 2681492"/>
                <a:gd name="connsiteY51" fmla="*/ 1727824 h 2117706"/>
                <a:gd name="connsiteX52" fmla="*/ 1534285 w 2681492"/>
                <a:gd name="connsiteY52" fmla="*/ 1694165 h 2117706"/>
                <a:gd name="connsiteX53" fmla="*/ 1528675 w 2681492"/>
                <a:gd name="connsiteY53" fmla="*/ 1660506 h 2117706"/>
                <a:gd name="connsiteX54" fmla="*/ 1523065 w 2681492"/>
                <a:gd name="connsiteY54" fmla="*/ 1618432 h 2117706"/>
                <a:gd name="connsiteX55" fmla="*/ 1523065 w 2681492"/>
                <a:gd name="connsiteY55" fmla="*/ 1570749 h 2117706"/>
                <a:gd name="connsiteX56" fmla="*/ 1528675 w 2681492"/>
                <a:gd name="connsiteY56" fmla="*/ 1461357 h 2117706"/>
                <a:gd name="connsiteX57" fmla="*/ 1539895 w 2681492"/>
                <a:gd name="connsiteY57" fmla="*/ 1332332 h 2117706"/>
                <a:gd name="connsiteX58" fmla="*/ 1556724 w 2681492"/>
                <a:gd name="connsiteY58" fmla="*/ 1192086 h 2117706"/>
                <a:gd name="connsiteX59" fmla="*/ 1584773 w 2681492"/>
                <a:gd name="connsiteY59" fmla="*/ 1009767 h 2117706"/>
                <a:gd name="connsiteX60" fmla="*/ 1626847 w 2681492"/>
                <a:gd name="connsiteY60" fmla="*/ 799399 h 2117706"/>
                <a:gd name="connsiteX61" fmla="*/ 1674530 w 2681492"/>
                <a:gd name="connsiteY61" fmla="*/ 589031 h 2117706"/>
                <a:gd name="connsiteX62" fmla="*/ 1694165 w 2681492"/>
                <a:gd name="connsiteY62" fmla="*/ 504884 h 2117706"/>
                <a:gd name="connsiteX63" fmla="*/ 1705384 w 2681492"/>
                <a:gd name="connsiteY63" fmla="*/ 457200 h 2117706"/>
                <a:gd name="connsiteX64" fmla="*/ 1722214 w 2681492"/>
                <a:gd name="connsiteY64" fmla="*/ 406712 h 2117706"/>
                <a:gd name="connsiteX65" fmla="*/ 1741848 w 2681492"/>
                <a:gd name="connsiteY65" fmla="*/ 361833 h 2117706"/>
                <a:gd name="connsiteX66" fmla="*/ 1761482 w 2681492"/>
                <a:gd name="connsiteY66" fmla="*/ 325370 h 2117706"/>
                <a:gd name="connsiteX67" fmla="*/ 1786727 w 2681492"/>
                <a:gd name="connsiteY67" fmla="*/ 294516 h 2117706"/>
                <a:gd name="connsiteX68" fmla="*/ 1811971 w 2681492"/>
                <a:gd name="connsiteY68" fmla="*/ 266467 h 2117706"/>
                <a:gd name="connsiteX69" fmla="*/ 1828800 w 2681492"/>
                <a:gd name="connsiteY69" fmla="*/ 252442 h 2117706"/>
                <a:gd name="connsiteX70" fmla="*/ 1856849 w 2681492"/>
                <a:gd name="connsiteY70" fmla="*/ 232808 h 2117706"/>
                <a:gd name="connsiteX71" fmla="*/ 1873679 w 2681492"/>
                <a:gd name="connsiteY71" fmla="*/ 221588 h 2117706"/>
                <a:gd name="connsiteX72" fmla="*/ 1890508 w 2681492"/>
                <a:gd name="connsiteY72" fmla="*/ 204759 h 2117706"/>
                <a:gd name="connsiteX73" fmla="*/ 1896118 w 2681492"/>
                <a:gd name="connsiteY73" fmla="*/ 190734 h 2117706"/>
                <a:gd name="connsiteX74" fmla="*/ 1898923 w 2681492"/>
                <a:gd name="connsiteY74" fmla="*/ 179514 h 2117706"/>
                <a:gd name="connsiteX75" fmla="*/ 1898923 w 2681492"/>
                <a:gd name="connsiteY75" fmla="*/ 165490 h 2117706"/>
                <a:gd name="connsiteX76" fmla="*/ 1890508 w 2681492"/>
                <a:gd name="connsiteY76" fmla="*/ 148660 h 2117706"/>
                <a:gd name="connsiteX77" fmla="*/ 1876484 w 2681492"/>
                <a:gd name="connsiteY77" fmla="*/ 131831 h 2117706"/>
                <a:gd name="connsiteX78" fmla="*/ 1854044 w 2681492"/>
                <a:gd name="connsiteY78" fmla="*/ 112197 h 2117706"/>
                <a:gd name="connsiteX79" fmla="*/ 1806361 w 2681492"/>
                <a:gd name="connsiteY79" fmla="*/ 84148 h 2117706"/>
                <a:gd name="connsiteX80" fmla="*/ 1730628 w 2681492"/>
                <a:gd name="connsiteY80" fmla="*/ 47684 h 2117706"/>
                <a:gd name="connsiteX81" fmla="*/ 1643676 w 2681492"/>
                <a:gd name="connsiteY81" fmla="*/ 14025 h 2117706"/>
                <a:gd name="connsiteX82" fmla="*/ 1604408 w 2681492"/>
                <a:gd name="connsiteY82" fmla="*/ 2805 h 2117706"/>
                <a:gd name="connsiteX83" fmla="*/ 1593188 w 2681492"/>
                <a:gd name="connsiteY83" fmla="*/ 0 h 2117706"/>
                <a:gd name="connsiteX84" fmla="*/ 1573554 w 2681492"/>
                <a:gd name="connsiteY84" fmla="*/ 16830 h 2117706"/>
                <a:gd name="connsiteX85" fmla="*/ 1523065 w 2681492"/>
                <a:gd name="connsiteY85" fmla="*/ 61708 h 2117706"/>
                <a:gd name="connsiteX86" fmla="*/ 1486601 w 2681492"/>
                <a:gd name="connsiteY86" fmla="*/ 84148 h 2117706"/>
                <a:gd name="connsiteX87" fmla="*/ 1441723 w 2681492"/>
                <a:gd name="connsiteY87" fmla="*/ 100977 h 2117706"/>
                <a:gd name="connsiteX88" fmla="*/ 1382820 w 2681492"/>
                <a:gd name="connsiteY88" fmla="*/ 117806 h 2117706"/>
                <a:gd name="connsiteX89" fmla="*/ 1298673 w 2681492"/>
                <a:gd name="connsiteY89" fmla="*/ 140246 h 2117706"/>
                <a:gd name="connsiteX90" fmla="*/ 1180866 w 2681492"/>
                <a:gd name="connsiteY90" fmla="*/ 168295 h 2117706"/>
                <a:gd name="connsiteX91" fmla="*/ 1029401 w 2681492"/>
                <a:gd name="connsiteY91" fmla="*/ 201954 h 2117706"/>
                <a:gd name="connsiteX92" fmla="*/ 779765 w 2681492"/>
                <a:gd name="connsiteY92" fmla="*/ 280491 h 2117706"/>
                <a:gd name="connsiteX93" fmla="*/ 684398 w 2681492"/>
                <a:gd name="connsiteY93" fmla="*/ 319760 h 2117706"/>
                <a:gd name="connsiteX94" fmla="*/ 575006 w 2681492"/>
                <a:gd name="connsiteY94" fmla="*/ 359029 h 2117706"/>
                <a:gd name="connsiteX95" fmla="*/ 460005 w 2681492"/>
                <a:gd name="connsiteY95" fmla="*/ 389882 h 2117706"/>
                <a:gd name="connsiteX96" fmla="*/ 339394 w 2681492"/>
                <a:gd name="connsiteY96" fmla="*/ 420736 h 2117706"/>
                <a:gd name="connsiteX97" fmla="*/ 300125 w 2681492"/>
                <a:gd name="connsiteY97" fmla="*/ 420736 h 2117706"/>
                <a:gd name="connsiteX98" fmla="*/ 193539 w 2681492"/>
                <a:gd name="connsiteY98" fmla="*/ 417932 h 2117706"/>
                <a:gd name="connsiteX99" fmla="*/ 109392 w 2681492"/>
                <a:gd name="connsiteY99" fmla="*/ 409517 h 2117706"/>
                <a:gd name="connsiteX100" fmla="*/ 50489 w 2681492"/>
                <a:gd name="connsiteY100" fmla="*/ 401102 h 2117706"/>
                <a:gd name="connsiteX101" fmla="*/ 16830 w 2681492"/>
                <a:gd name="connsiteY101" fmla="*/ 403907 h 2117706"/>
                <a:gd name="connsiteX102" fmla="*/ 2805 w 2681492"/>
                <a:gd name="connsiteY102" fmla="*/ 412322 h 2117706"/>
                <a:gd name="connsiteX103" fmla="*/ 0 w 2681492"/>
                <a:gd name="connsiteY103" fmla="*/ 417932 h 2117706"/>
                <a:gd name="connsiteX104" fmla="*/ 2805 w 2681492"/>
                <a:gd name="connsiteY104" fmla="*/ 434761 h 2117706"/>
                <a:gd name="connsiteX105" fmla="*/ 25244 w 2681492"/>
                <a:gd name="connsiteY105" fmla="*/ 465615 h 2117706"/>
                <a:gd name="connsiteX106" fmla="*/ 106587 w 2681492"/>
                <a:gd name="connsiteY106" fmla="*/ 532933 h 2117706"/>
                <a:gd name="connsiteX107" fmla="*/ 199149 w 2681492"/>
                <a:gd name="connsiteY107" fmla="*/ 603056 h 2117706"/>
                <a:gd name="connsiteX108" fmla="*/ 274881 w 2681492"/>
                <a:gd name="connsiteY108" fmla="*/ 650739 h 2117706"/>
                <a:gd name="connsiteX109" fmla="*/ 319760 w 2681492"/>
                <a:gd name="connsiteY109" fmla="*/ 670373 h 2117706"/>
                <a:gd name="connsiteX110" fmla="*/ 345004 w 2681492"/>
                <a:gd name="connsiteY110" fmla="*/ 675983 h 2117706"/>
                <a:gd name="connsiteX111" fmla="*/ 367443 w 2681492"/>
                <a:gd name="connsiteY111" fmla="*/ 667568 h 2117706"/>
                <a:gd name="connsiteX112" fmla="*/ 389882 w 2681492"/>
                <a:gd name="connsiteY112" fmla="*/ 647934 h 2117706"/>
                <a:gd name="connsiteX113" fmla="*/ 423541 w 2681492"/>
                <a:gd name="connsiteY113" fmla="*/ 622690 h 2117706"/>
                <a:gd name="connsiteX114" fmla="*/ 496469 w 2681492"/>
                <a:gd name="connsiteY114" fmla="*/ 586226 h 2117706"/>
                <a:gd name="connsiteX115" fmla="*/ 619885 w 2681492"/>
                <a:gd name="connsiteY115" fmla="*/ 532933 h 2117706"/>
                <a:gd name="connsiteX116" fmla="*/ 723666 w 2681492"/>
                <a:gd name="connsiteY116" fmla="*/ 493664 h 2117706"/>
                <a:gd name="connsiteX117" fmla="*/ 841473 w 2681492"/>
                <a:gd name="connsiteY117" fmla="*/ 457200 h 2117706"/>
                <a:gd name="connsiteX118" fmla="*/ 1102329 w 2681492"/>
                <a:gd name="connsiteY118" fmla="*/ 359029 h 2117706"/>
                <a:gd name="connsiteX119" fmla="*/ 1220135 w 2681492"/>
                <a:gd name="connsiteY119" fmla="*/ 314150 h 2117706"/>
                <a:gd name="connsiteX120" fmla="*/ 1340746 w 2681492"/>
                <a:gd name="connsiteY120" fmla="*/ 280491 h 2117706"/>
                <a:gd name="connsiteX121" fmla="*/ 1416479 w 2681492"/>
                <a:gd name="connsiteY121" fmla="*/ 263662 h 2117706"/>
                <a:gd name="connsiteX122" fmla="*/ 1444528 w 2681492"/>
                <a:gd name="connsiteY122" fmla="*/ 266467 h 2117706"/>
                <a:gd name="connsiteX123" fmla="*/ 1458552 w 2681492"/>
                <a:gd name="connsiteY123" fmla="*/ 272076 h 2117706"/>
                <a:gd name="connsiteX124" fmla="*/ 1472577 w 2681492"/>
                <a:gd name="connsiteY124" fmla="*/ 286101 h 2117706"/>
                <a:gd name="connsiteX125" fmla="*/ 1478187 w 2681492"/>
                <a:gd name="connsiteY125" fmla="*/ 302930 h 2117706"/>
                <a:gd name="connsiteX126" fmla="*/ 1475382 w 2681492"/>
                <a:gd name="connsiteY126" fmla="*/ 356224 h 2117706"/>
                <a:gd name="connsiteX127" fmla="*/ 1444528 w 2681492"/>
                <a:gd name="connsiteY127" fmla="*/ 614275 h 2117706"/>
                <a:gd name="connsiteX128" fmla="*/ 1394039 w 2681492"/>
                <a:gd name="connsiteY128" fmla="*/ 1032206 h 211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2681492" h="2117706">
                  <a:moveTo>
                    <a:pt x="1394039" y="1032206"/>
                  </a:moveTo>
                  <a:lnTo>
                    <a:pt x="1371600" y="1225745"/>
                  </a:lnTo>
                  <a:lnTo>
                    <a:pt x="1354771" y="1399649"/>
                  </a:lnTo>
                  <a:lnTo>
                    <a:pt x="1343551" y="1556724"/>
                  </a:lnTo>
                  <a:lnTo>
                    <a:pt x="1340746" y="1632457"/>
                  </a:lnTo>
                  <a:lnTo>
                    <a:pt x="1346356" y="1705384"/>
                  </a:lnTo>
                  <a:lnTo>
                    <a:pt x="1360381" y="1769897"/>
                  </a:lnTo>
                  <a:lnTo>
                    <a:pt x="1371600" y="1806361"/>
                  </a:lnTo>
                  <a:lnTo>
                    <a:pt x="1396844" y="1862459"/>
                  </a:lnTo>
                  <a:lnTo>
                    <a:pt x="1416479" y="1896118"/>
                  </a:lnTo>
                  <a:lnTo>
                    <a:pt x="1444528" y="1932582"/>
                  </a:lnTo>
                  <a:lnTo>
                    <a:pt x="1478187" y="1966241"/>
                  </a:lnTo>
                  <a:lnTo>
                    <a:pt x="1511846" y="1994290"/>
                  </a:lnTo>
                  <a:lnTo>
                    <a:pt x="1559529" y="2025144"/>
                  </a:lnTo>
                  <a:lnTo>
                    <a:pt x="1601603" y="2047583"/>
                  </a:lnTo>
                  <a:lnTo>
                    <a:pt x="1652091" y="2067217"/>
                  </a:lnTo>
                  <a:lnTo>
                    <a:pt x="1727824" y="2089657"/>
                  </a:lnTo>
                  <a:lnTo>
                    <a:pt x="1809166" y="2103681"/>
                  </a:lnTo>
                  <a:lnTo>
                    <a:pt x="1882093" y="2112096"/>
                  </a:lnTo>
                  <a:lnTo>
                    <a:pt x="1994290" y="2117706"/>
                  </a:lnTo>
                  <a:lnTo>
                    <a:pt x="2120511" y="2117706"/>
                  </a:lnTo>
                  <a:lnTo>
                    <a:pt x="2224292" y="2112096"/>
                  </a:lnTo>
                  <a:lnTo>
                    <a:pt x="2328074" y="2103681"/>
                  </a:lnTo>
                  <a:lnTo>
                    <a:pt x="2443075" y="2086852"/>
                  </a:lnTo>
                  <a:lnTo>
                    <a:pt x="2552466" y="2061608"/>
                  </a:lnTo>
                  <a:lnTo>
                    <a:pt x="2605760" y="2039168"/>
                  </a:lnTo>
                  <a:lnTo>
                    <a:pt x="2639419" y="2019534"/>
                  </a:lnTo>
                  <a:lnTo>
                    <a:pt x="2659053" y="2002705"/>
                  </a:lnTo>
                  <a:lnTo>
                    <a:pt x="2673078" y="1985875"/>
                  </a:lnTo>
                  <a:lnTo>
                    <a:pt x="2678687" y="1974656"/>
                  </a:lnTo>
                  <a:lnTo>
                    <a:pt x="2681492" y="1960631"/>
                  </a:lnTo>
                  <a:lnTo>
                    <a:pt x="2681492" y="1949411"/>
                  </a:lnTo>
                  <a:lnTo>
                    <a:pt x="2675882" y="1932582"/>
                  </a:lnTo>
                  <a:lnTo>
                    <a:pt x="2667468" y="1921362"/>
                  </a:lnTo>
                  <a:lnTo>
                    <a:pt x="2639419" y="1898923"/>
                  </a:lnTo>
                  <a:lnTo>
                    <a:pt x="2611370" y="1884898"/>
                  </a:lnTo>
                  <a:lnTo>
                    <a:pt x="2173804" y="1901728"/>
                  </a:lnTo>
                  <a:lnTo>
                    <a:pt x="2117706" y="1910143"/>
                  </a:lnTo>
                  <a:lnTo>
                    <a:pt x="2025144" y="1915752"/>
                  </a:lnTo>
                  <a:lnTo>
                    <a:pt x="1940997" y="1918557"/>
                  </a:lnTo>
                  <a:lnTo>
                    <a:pt x="1882093" y="1918557"/>
                  </a:lnTo>
                  <a:lnTo>
                    <a:pt x="1828800" y="1915752"/>
                  </a:lnTo>
                  <a:lnTo>
                    <a:pt x="1792336" y="1910143"/>
                  </a:lnTo>
                  <a:lnTo>
                    <a:pt x="1736238" y="1898923"/>
                  </a:lnTo>
                  <a:lnTo>
                    <a:pt x="1696970" y="1884898"/>
                  </a:lnTo>
                  <a:lnTo>
                    <a:pt x="1654896" y="1862459"/>
                  </a:lnTo>
                  <a:lnTo>
                    <a:pt x="1626847" y="1840020"/>
                  </a:lnTo>
                  <a:lnTo>
                    <a:pt x="1598798" y="1814776"/>
                  </a:lnTo>
                  <a:lnTo>
                    <a:pt x="1584773" y="1800751"/>
                  </a:lnTo>
                  <a:lnTo>
                    <a:pt x="1567944" y="1778312"/>
                  </a:lnTo>
                  <a:lnTo>
                    <a:pt x="1551114" y="1744653"/>
                  </a:lnTo>
                  <a:lnTo>
                    <a:pt x="1542700" y="1727824"/>
                  </a:lnTo>
                  <a:lnTo>
                    <a:pt x="1534285" y="1694165"/>
                  </a:lnTo>
                  <a:lnTo>
                    <a:pt x="1528675" y="1660506"/>
                  </a:lnTo>
                  <a:lnTo>
                    <a:pt x="1523065" y="1618432"/>
                  </a:lnTo>
                  <a:lnTo>
                    <a:pt x="1523065" y="1570749"/>
                  </a:lnTo>
                  <a:lnTo>
                    <a:pt x="1528675" y="1461357"/>
                  </a:lnTo>
                  <a:lnTo>
                    <a:pt x="1539895" y="1332332"/>
                  </a:lnTo>
                  <a:lnTo>
                    <a:pt x="1556724" y="1192086"/>
                  </a:lnTo>
                  <a:lnTo>
                    <a:pt x="1584773" y="1009767"/>
                  </a:lnTo>
                  <a:lnTo>
                    <a:pt x="1626847" y="799399"/>
                  </a:lnTo>
                  <a:lnTo>
                    <a:pt x="1674530" y="589031"/>
                  </a:lnTo>
                  <a:lnTo>
                    <a:pt x="1694165" y="504884"/>
                  </a:lnTo>
                  <a:lnTo>
                    <a:pt x="1705384" y="457200"/>
                  </a:lnTo>
                  <a:lnTo>
                    <a:pt x="1722214" y="406712"/>
                  </a:lnTo>
                  <a:lnTo>
                    <a:pt x="1741848" y="361833"/>
                  </a:lnTo>
                  <a:lnTo>
                    <a:pt x="1761482" y="325370"/>
                  </a:lnTo>
                  <a:lnTo>
                    <a:pt x="1786727" y="294516"/>
                  </a:lnTo>
                  <a:lnTo>
                    <a:pt x="1811971" y="266467"/>
                  </a:lnTo>
                  <a:lnTo>
                    <a:pt x="1828800" y="252442"/>
                  </a:lnTo>
                  <a:lnTo>
                    <a:pt x="1856849" y="232808"/>
                  </a:lnTo>
                  <a:lnTo>
                    <a:pt x="1873679" y="221588"/>
                  </a:lnTo>
                  <a:lnTo>
                    <a:pt x="1890508" y="204759"/>
                  </a:lnTo>
                  <a:lnTo>
                    <a:pt x="1896118" y="190734"/>
                  </a:lnTo>
                  <a:lnTo>
                    <a:pt x="1898923" y="179514"/>
                  </a:lnTo>
                  <a:lnTo>
                    <a:pt x="1898923" y="165490"/>
                  </a:lnTo>
                  <a:lnTo>
                    <a:pt x="1890508" y="148660"/>
                  </a:lnTo>
                  <a:lnTo>
                    <a:pt x="1876484" y="131831"/>
                  </a:lnTo>
                  <a:lnTo>
                    <a:pt x="1854044" y="112197"/>
                  </a:lnTo>
                  <a:lnTo>
                    <a:pt x="1806361" y="84148"/>
                  </a:lnTo>
                  <a:lnTo>
                    <a:pt x="1730628" y="47684"/>
                  </a:lnTo>
                  <a:lnTo>
                    <a:pt x="1643676" y="14025"/>
                  </a:lnTo>
                  <a:lnTo>
                    <a:pt x="1604408" y="2805"/>
                  </a:lnTo>
                  <a:lnTo>
                    <a:pt x="1593188" y="0"/>
                  </a:lnTo>
                  <a:lnTo>
                    <a:pt x="1573554" y="16830"/>
                  </a:lnTo>
                  <a:lnTo>
                    <a:pt x="1523065" y="61708"/>
                  </a:lnTo>
                  <a:lnTo>
                    <a:pt x="1486601" y="84148"/>
                  </a:lnTo>
                  <a:lnTo>
                    <a:pt x="1441723" y="100977"/>
                  </a:lnTo>
                  <a:lnTo>
                    <a:pt x="1382820" y="117806"/>
                  </a:lnTo>
                  <a:lnTo>
                    <a:pt x="1298673" y="140246"/>
                  </a:lnTo>
                  <a:lnTo>
                    <a:pt x="1180866" y="168295"/>
                  </a:lnTo>
                  <a:lnTo>
                    <a:pt x="1029401" y="201954"/>
                  </a:lnTo>
                  <a:lnTo>
                    <a:pt x="779765" y="280491"/>
                  </a:lnTo>
                  <a:lnTo>
                    <a:pt x="684398" y="319760"/>
                  </a:lnTo>
                  <a:lnTo>
                    <a:pt x="575006" y="359029"/>
                  </a:lnTo>
                  <a:lnTo>
                    <a:pt x="460005" y="389882"/>
                  </a:lnTo>
                  <a:lnTo>
                    <a:pt x="339394" y="420736"/>
                  </a:lnTo>
                  <a:lnTo>
                    <a:pt x="300125" y="420736"/>
                  </a:lnTo>
                  <a:lnTo>
                    <a:pt x="193539" y="417932"/>
                  </a:lnTo>
                  <a:lnTo>
                    <a:pt x="109392" y="409517"/>
                  </a:lnTo>
                  <a:lnTo>
                    <a:pt x="50489" y="401102"/>
                  </a:lnTo>
                  <a:lnTo>
                    <a:pt x="16830" y="403907"/>
                  </a:lnTo>
                  <a:lnTo>
                    <a:pt x="2805" y="412322"/>
                  </a:lnTo>
                  <a:lnTo>
                    <a:pt x="0" y="417932"/>
                  </a:lnTo>
                  <a:lnTo>
                    <a:pt x="2805" y="434761"/>
                  </a:lnTo>
                  <a:lnTo>
                    <a:pt x="25244" y="465615"/>
                  </a:lnTo>
                  <a:lnTo>
                    <a:pt x="106587" y="532933"/>
                  </a:lnTo>
                  <a:lnTo>
                    <a:pt x="199149" y="603056"/>
                  </a:lnTo>
                  <a:lnTo>
                    <a:pt x="274881" y="650739"/>
                  </a:lnTo>
                  <a:lnTo>
                    <a:pt x="319760" y="670373"/>
                  </a:lnTo>
                  <a:lnTo>
                    <a:pt x="345004" y="675983"/>
                  </a:lnTo>
                  <a:lnTo>
                    <a:pt x="367443" y="667568"/>
                  </a:lnTo>
                  <a:lnTo>
                    <a:pt x="389882" y="647934"/>
                  </a:lnTo>
                  <a:lnTo>
                    <a:pt x="423541" y="622690"/>
                  </a:lnTo>
                  <a:lnTo>
                    <a:pt x="496469" y="586226"/>
                  </a:lnTo>
                  <a:lnTo>
                    <a:pt x="619885" y="532933"/>
                  </a:lnTo>
                  <a:lnTo>
                    <a:pt x="723666" y="493664"/>
                  </a:lnTo>
                  <a:lnTo>
                    <a:pt x="841473" y="457200"/>
                  </a:lnTo>
                  <a:lnTo>
                    <a:pt x="1102329" y="359029"/>
                  </a:lnTo>
                  <a:lnTo>
                    <a:pt x="1220135" y="314150"/>
                  </a:lnTo>
                  <a:lnTo>
                    <a:pt x="1340746" y="280491"/>
                  </a:lnTo>
                  <a:lnTo>
                    <a:pt x="1416479" y="263662"/>
                  </a:lnTo>
                  <a:lnTo>
                    <a:pt x="1444528" y="266467"/>
                  </a:lnTo>
                  <a:lnTo>
                    <a:pt x="1458552" y="272076"/>
                  </a:lnTo>
                  <a:lnTo>
                    <a:pt x="1472577" y="286101"/>
                  </a:lnTo>
                  <a:lnTo>
                    <a:pt x="1478187" y="302930"/>
                  </a:lnTo>
                  <a:lnTo>
                    <a:pt x="1475382" y="356224"/>
                  </a:lnTo>
                  <a:lnTo>
                    <a:pt x="1444528" y="614275"/>
                  </a:lnTo>
                  <a:lnTo>
                    <a:pt x="1394039" y="10322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3">
              <a:extLst>
                <a:ext uri="{FF2B5EF4-FFF2-40B4-BE49-F238E27FC236}">
                  <a16:creationId xmlns:a16="http://schemas.microsoft.com/office/drawing/2014/main" id="{03035AFA-084A-4727-8F79-6C3C36D0AC6C}"/>
                </a:ext>
              </a:extLst>
            </p:cNvPr>
            <p:cNvSpPr/>
            <p:nvPr/>
          </p:nvSpPr>
          <p:spPr>
            <a:xfrm>
              <a:off x="6996113" y="3667125"/>
              <a:ext cx="550863" cy="677863"/>
            </a:xfrm>
            <a:custGeom>
              <a:avLst/>
              <a:gdLst>
                <a:gd name="connsiteX0" fmla="*/ 378618 w 550068"/>
                <a:gd name="connsiteY0" fmla="*/ 207169 h 678656"/>
                <a:gd name="connsiteX1" fmla="*/ 378618 w 550068"/>
                <a:gd name="connsiteY1" fmla="*/ 290513 h 678656"/>
                <a:gd name="connsiteX2" fmla="*/ 381000 w 550068"/>
                <a:gd name="connsiteY2" fmla="*/ 359569 h 678656"/>
                <a:gd name="connsiteX3" fmla="*/ 385762 w 550068"/>
                <a:gd name="connsiteY3" fmla="*/ 416719 h 678656"/>
                <a:gd name="connsiteX4" fmla="*/ 392906 w 550068"/>
                <a:gd name="connsiteY4" fmla="*/ 459581 h 678656"/>
                <a:gd name="connsiteX5" fmla="*/ 414337 w 550068"/>
                <a:gd name="connsiteY5" fmla="*/ 521494 h 678656"/>
                <a:gd name="connsiteX6" fmla="*/ 442912 w 550068"/>
                <a:gd name="connsiteY6" fmla="*/ 576263 h 678656"/>
                <a:gd name="connsiteX7" fmla="*/ 469106 w 550068"/>
                <a:gd name="connsiteY7" fmla="*/ 604838 h 678656"/>
                <a:gd name="connsiteX8" fmla="*/ 485775 w 550068"/>
                <a:gd name="connsiteY8" fmla="*/ 619125 h 678656"/>
                <a:gd name="connsiteX9" fmla="*/ 531018 w 550068"/>
                <a:gd name="connsiteY9" fmla="*/ 652463 h 678656"/>
                <a:gd name="connsiteX10" fmla="*/ 550068 w 550068"/>
                <a:gd name="connsiteY10" fmla="*/ 678656 h 678656"/>
                <a:gd name="connsiteX11" fmla="*/ 0 w 550068"/>
                <a:gd name="connsiteY11" fmla="*/ 642938 h 678656"/>
                <a:gd name="connsiteX12" fmla="*/ 54768 w 550068"/>
                <a:gd name="connsiteY12" fmla="*/ 633413 h 678656"/>
                <a:gd name="connsiteX13" fmla="*/ 100012 w 550068"/>
                <a:gd name="connsiteY13" fmla="*/ 619125 h 678656"/>
                <a:gd name="connsiteX14" fmla="*/ 128587 w 550068"/>
                <a:gd name="connsiteY14" fmla="*/ 602456 h 678656"/>
                <a:gd name="connsiteX15" fmla="*/ 159543 w 550068"/>
                <a:gd name="connsiteY15" fmla="*/ 573881 h 678656"/>
                <a:gd name="connsiteX16" fmla="*/ 195262 w 550068"/>
                <a:gd name="connsiteY16" fmla="*/ 533400 h 678656"/>
                <a:gd name="connsiteX17" fmla="*/ 221456 w 550068"/>
                <a:gd name="connsiteY17" fmla="*/ 497681 h 678656"/>
                <a:gd name="connsiteX18" fmla="*/ 240506 w 550068"/>
                <a:gd name="connsiteY18" fmla="*/ 459581 h 678656"/>
                <a:gd name="connsiteX19" fmla="*/ 257175 w 550068"/>
                <a:gd name="connsiteY19" fmla="*/ 409575 h 678656"/>
                <a:gd name="connsiteX20" fmla="*/ 280987 w 550068"/>
                <a:gd name="connsiteY20" fmla="*/ 311944 h 678656"/>
                <a:gd name="connsiteX21" fmla="*/ 311943 w 550068"/>
                <a:gd name="connsiteY21" fmla="*/ 166688 h 678656"/>
                <a:gd name="connsiteX22" fmla="*/ 335756 w 550068"/>
                <a:gd name="connsiteY22" fmla="*/ 42863 h 678656"/>
                <a:gd name="connsiteX23" fmla="*/ 345281 w 550068"/>
                <a:gd name="connsiteY23" fmla="*/ 11906 h 678656"/>
                <a:gd name="connsiteX24" fmla="*/ 352425 w 550068"/>
                <a:gd name="connsiteY24" fmla="*/ 4763 h 678656"/>
                <a:gd name="connsiteX25" fmla="*/ 359568 w 550068"/>
                <a:gd name="connsiteY25" fmla="*/ 0 h 678656"/>
                <a:gd name="connsiteX26" fmla="*/ 366712 w 550068"/>
                <a:gd name="connsiteY26" fmla="*/ 2381 h 678656"/>
                <a:gd name="connsiteX27" fmla="*/ 376237 w 550068"/>
                <a:gd name="connsiteY27" fmla="*/ 16669 h 678656"/>
                <a:gd name="connsiteX28" fmla="*/ 381000 w 550068"/>
                <a:gd name="connsiteY28" fmla="*/ 59531 h 678656"/>
                <a:gd name="connsiteX29" fmla="*/ 378618 w 550068"/>
                <a:gd name="connsiteY29" fmla="*/ 207169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0068" h="678656">
                  <a:moveTo>
                    <a:pt x="378618" y="207169"/>
                  </a:moveTo>
                  <a:lnTo>
                    <a:pt x="378618" y="290513"/>
                  </a:lnTo>
                  <a:lnTo>
                    <a:pt x="381000" y="359569"/>
                  </a:lnTo>
                  <a:lnTo>
                    <a:pt x="385762" y="416719"/>
                  </a:lnTo>
                  <a:lnTo>
                    <a:pt x="392906" y="459581"/>
                  </a:lnTo>
                  <a:lnTo>
                    <a:pt x="414337" y="521494"/>
                  </a:lnTo>
                  <a:lnTo>
                    <a:pt x="442912" y="576263"/>
                  </a:lnTo>
                  <a:lnTo>
                    <a:pt x="469106" y="604838"/>
                  </a:lnTo>
                  <a:lnTo>
                    <a:pt x="485775" y="619125"/>
                  </a:lnTo>
                  <a:lnTo>
                    <a:pt x="531018" y="652463"/>
                  </a:lnTo>
                  <a:lnTo>
                    <a:pt x="550068" y="678656"/>
                  </a:lnTo>
                  <a:lnTo>
                    <a:pt x="0" y="642938"/>
                  </a:lnTo>
                  <a:lnTo>
                    <a:pt x="54768" y="633413"/>
                  </a:lnTo>
                  <a:lnTo>
                    <a:pt x="100012" y="619125"/>
                  </a:lnTo>
                  <a:lnTo>
                    <a:pt x="128587" y="602456"/>
                  </a:lnTo>
                  <a:lnTo>
                    <a:pt x="159543" y="573881"/>
                  </a:lnTo>
                  <a:lnTo>
                    <a:pt x="195262" y="533400"/>
                  </a:lnTo>
                  <a:lnTo>
                    <a:pt x="221456" y="497681"/>
                  </a:lnTo>
                  <a:lnTo>
                    <a:pt x="240506" y="459581"/>
                  </a:lnTo>
                  <a:lnTo>
                    <a:pt x="257175" y="409575"/>
                  </a:lnTo>
                  <a:lnTo>
                    <a:pt x="280987" y="311944"/>
                  </a:lnTo>
                  <a:lnTo>
                    <a:pt x="311943" y="166688"/>
                  </a:lnTo>
                  <a:lnTo>
                    <a:pt x="335756" y="42863"/>
                  </a:lnTo>
                  <a:lnTo>
                    <a:pt x="345281" y="11906"/>
                  </a:lnTo>
                  <a:lnTo>
                    <a:pt x="352425" y="4763"/>
                  </a:lnTo>
                  <a:lnTo>
                    <a:pt x="359568" y="0"/>
                  </a:lnTo>
                  <a:lnTo>
                    <a:pt x="366712" y="2381"/>
                  </a:lnTo>
                  <a:lnTo>
                    <a:pt x="376237" y="16669"/>
                  </a:lnTo>
                  <a:lnTo>
                    <a:pt x="381000" y="59531"/>
                  </a:lnTo>
                  <a:lnTo>
                    <a:pt x="378618" y="2071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80">
              <a:extLst>
                <a:ext uri="{FF2B5EF4-FFF2-40B4-BE49-F238E27FC236}">
                  <a16:creationId xmlns:a16="http://schemas.microsoft.com/office/drawing/2014/main" id="{DD1EFEFF-334C-473F-AE04-579A934ED3E5}"/>
                </a:ext>
              </a:extLst>
            </p:cNvPr>
            <p:cNvSpPr/>
            <p:nvPr/>
          </p:nvSpPr>
          <p:spPr>
            <a:xfrm>
              <a:off x="5041901" y="3443288"/>
              <a:ext cx="1062037" cy="688975"/>
            </a:xfrm>
            <a:custGeom>
              <a:avLst/>
              <a:gdLst>
                <a:gd name="connsiteX0" fmla="*/ 795338 w 1062038"/>
                <a:gd name="connsiteY0" fmla="*/ 566737 h 688181"/>
                <a:gd name="connsiteX1" fmla="*/ 735807 w 1062038"/>
                <a:gd name="connsiteY1" fmla="*/ 492918 h 688181"/>
                <a:gd name="connsiteX2" fmla="*/ 692944 w 1062038"/>
                <a:gd name="connsiteY2" fmla="*/ 442912 h 688181"/>
                <a:gd name="connsiteX3" fmla="*/ 647700 w 1062038"/>
                <a:gd name="connsiteY3" fmla="*/ 397668 h 688181"/>
                <a:gd name="connsiteX4" fmla="*/ 621507 w 1062038"/>
                <a:gd name="connsiteY4" fmla="*/ 373856 h 688181"/>
                <a:gd name="connsiteX5" fmla="*/ 473869 w 1062038"/>
                <a:gd name="connsiteY5" fmla="*/ 278606 h 688181"/>
                <a:gd name="connsiteX6" fmla="*/ 383382 w 1062038"/>
                <a:gd name="connsiteY6" fmla="*/ 226218 h 688181"/>
                <a:gd name="connsiteX7" fmla="*/ 283369 w 1062038"/>
                <a:gd name="connsiteY7" fmla="*/ 171450 h 688181"/>
                <a:gd name="connsiteX8" fmla="*/ 180975 w 1062038"/>
                <a:gd name="connsiteY8" fmla="*/ 119062 h 688181"/>
                <a:gd name="connsiteX9" fmla="*/ 111919 w 1062038"/>
                <a:gd name="connsiteY9" fmla="*/ 85725 h 688181"/>
                <a:gd name="connsiteX10" fmla="*/ 50007 w 1062038"/>
                <a:gd name="connsiteY10" fmla="*/ 57150 h 688181"/>
                <a:gd name="connsiteX11" fmla="*/ 26194 w 1062038"/>
                <a:gd name="connsiteY11" fmla="*/ 45243 h 688181"/>
                <a:gd name="connsiteX12" fmla="*/ 9525 w 1062038"/>
                <a:gd name="connsiteY12" fmla="*/ 30956 h 688181"/>
                <a:gd name="connsiteX13" fmla="*/ 0 w 1062038"/>
                <a:gd name="connsiteY13" fmla="*/ 19050 h 688181"/>
                <a:gd name="connsiteX14" fmla="*/ 0 w 1062038"/>
                <a:gd name="connsiteY14" fmla="*/ 11906 h 688181"/>
                <a:gd name="connsiteX15" fmla="*/ 4763 w 1062038"/>
                <a:gd name="connsiteY15" fmla="*/ 2381 h 688181"/>
                <a:gd name="connsiteX16" fmla="*/ 21432 w 1062038"/>
                <a:gd name="connsiteY16" fmla="*/ 0 h 688181"/>
                <a:gd name="connsiteX17" fmla="*/ 80963 w 1062038"/>
                <a:gd name="connsiteY17" fmla="*/ 4762 h 688181"/>
                <a:gd name="connsiteX18" fmla="*/ 216694 w 1062038"/>
                <a:gd name="connsiteY18" fmla="*/ 28575 h 688181"/>
                <a:gd name="connsiteX19" fmla="*/ 319088 w 1062038"/>
                <a:gd name="connsiteY19" fmla="*/ 52387 h 688181"/>
                <a:gd name="connsiteX20" fmla="*/ 385763 w 1062038"/>
                <a:gd name="connsiteY20" fmla="*/ 71437 h 688181"/>
                <a:gd name="connsiteX21" fmla="*/ 481013 w 1062038"/>
                <a:gd name="connsiteY21" fmla="*/ 104775 h 688181"/>
                <a:gd name="connsiteX22" fmla="*/ 731044 w 1062038"/>
                <a:gd name="connsiteY22" fmla="*/ 192881 h 688181"/>
                <a:gd name="connsiteX23" fmla="*/ 864394 w 1062038"/>
                <a:gd name="connsiteY23" fmla="*/ 271462 h 688181"/>
                <a:gd name="connsiteX24" fmla="*/ 931069 w 1062038"/>
                <a:gd name="connsiteY24" fmla="*/ 321468 h 688181"/>
                <a:gd name="connsiteX25" fmla="*/ 973932 w 1062038"/>
                <a:gd name="connsiteY25" fmla="*/ 361950 h 688181"/>
                <a:gd name="connsiteX26" fmla="*/ 1007269 w 1062038"/>
                <a:gd name="connsiteY26" fmla="*/ 402431 h 688181"/>
                <a:gd name="connsiteX27" fmla="*/ 1033463 w 1062038"/>
                <a:gd name="connsiteY27" fmla="*/ 445293 h 688181"/>
                <a:gd name="connsiteX28" fmla="*/ 1047750 w 1062038"/>
                <a:gd name="connsiteY28" fmla="*/ 478631 h 688181"/>
                <a:gd name="connsiteX29" fmla="*/ 1062038 w 1062038"/>
                <a:gd name="connsiteY29" fmla="*/ 523875 h 688181"/>
                <a:gd name="connsiteX30" fmla="*/ 1062038 w 1062038"/>
                <a:gd name="connsiteY30" fmla="*/ 564356 h 688181"/>
                <a:gd name="connsiteX31" fmla="*/ 1054894 w 1062038"/>
                <a:gd name="connsiteY31" fmla="*/ 595312 h 688181"/>
                <a:gd name="connsiteX32" fmla="*/ 1038225 w 1062038"/>
                <a:gd name="connsiteY32" fmla="*/ 628650 h 688181"/>
                <a:gd name="connsiteX33" fmla="*/ 1012032 w 1062038"/>
                <a:gd name="connsiteY33" fmla="*/ 657225 h 688181"/>
                <a:gd name="connsiteX34" fmla="*/ 988219 w 1062038"/>
                <a:gd name="connsiteY34" fmla="*/ 676275 h 688181"/>
                <a:gd name="connsiteX35" fmla="*/ 964407 w 1062038"/>
                <a:gd name="connsiteY35" fmla="*/ 685800 h 688181"/>
                <a:gd name="connsiteX36" fmla="*/ 947738 w 1062038"/>
                <a:gd name="connsiteY36" fmla="*/ 688181 h 688181"/>
                <a:gd name="connsiteX37" fmla="*/ 916782 w 1062038"/>
                <a:gd name="connsiteY37" fmla="*/ 681037 h 688181"/>
                <a:gd name="connsiteX38" fmla="*/ 873919 w 1062038"/>
                <a:gd name="connsiteY38" fmla="*/ 659606 h 688181"/>
                <a:gd name="connsiteX39" fmla="*/ 847725 w 1062038"/>
                <a:gd name="connsiteY39" fmla="*/ 638175 h 688181"/>
                <a:gd name="connsiteX40" fmla="*/ 795338 w 1062038"/>
                <a:gd name="connsiteY40" fmla="*/ 566737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2038" h="688181">
                  <a:moveTo>
                    <a:pt x="795338" y="566737"/>
                  </a:moveTo>
                  <a:lnTo>
                    <a:pt x="735807" y="492918"/>
                  </a:lnTo>
                  <a:lnTo>
                    <a:pt x="692944" y="442912"/>
                  </a:lnTo>
                  <a:lnTo>
                    <a:pt x="647700" y="397668"/>
                  </a:lnTo>
                  <a:lnTo>
                    <a:pt x="621507" y="373856"/>
                  </a:lnTo>
                  <a:lnTo>
                    <a:pt x="473869" y="278606"/>
                  </a:lnTo>
                  <a:lnTo>
                    <a:pt x="383382" y="226218"/>
                  </a:lnTo>
                  <a:lnTo>
                    <a:pt x="283369" y="171450"/>
                  </a:lnTo>
                  <a:lnTo>
                    <a:pt x="180975" y="119062"/>
                  </a:lnTo>
                  <a:lnTo>
                    <a:pt x="111919" y="85725"/>
                  </a:lnTo>
                  <a:lnTo>
                    <a:pt x="50007" y="57150"/>
                  </a:lnTo>
                  <a:lnTo>
                    <a:pt x="26194" y="45243"/>
                  </a:lnTo>
                  <a:lnTo>
                    <a:pt x="9525" y="30956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80963" y="4762"/>
                  </a:lnTo>
                  <a:lnTo>
                    <a:pt x="216694" y="28575"/>
                  </a:lnTo>
                  <a:lnTo>
                    <a:pt x="319088" y="52387"/>
                  </a:lnTo>
                  <a:lnTo>
                    <a:pt x="385763" y="71437"/>
                  </a:lnTo>
                  <a:lnTo>
                    <a:pt x="481013" y="104775"/>
                  </a:lnTo>
                  <a:lnTo>
                    <a:pt x="731044" y="192881"/>
                  </a:lnTo>
                  <a:lnTo>
                    <a:pt x="864394" y="271462"/>
                  </a:lnTo>
                  <a:lnTo>
                    <a:pt x="931069" y="321468"/>
                  </a:lnTo>
                  <a:lnTo>
                    <a:pt x="973932" y="361950"/>
                  </a:lnTo>
                  <a:lnTo>
                    <a:pt x="1007269" y="402431"/>
                  </a:lnTo>
                  <a:lnTo>
                    <a:pt x="1033463" y="445293"/>
                  </a:lnTo>
                  <a:lnTo>
                    <a:pt x="1047750" y="478631"/>
                  </a:lnTo>
                  <a:lnTo>
                    <a:pt x="1062038" y="523875"/>
                  </a:lnTo>
                  <a:lnTo>
                    <a:pt x="1062038" y="564356"/>
                  </a:lnTo>
                  <a:lnTo>
                    <a:pt x="1054894" y="595312"/>
                  </a:lnTo>
                  <a:lnTo>
                    <a:pt x="1038225" y="628650"/>
                  </a:lnTo>
                  <a:lnTo>
                    <a:pt x="1012032" y="657225"/>
                  </a:lnTo>
                  <a:lnTo>
                    <a:pt x="988219" y="676275"/>
                  </a:lnTo>
                  <a:lnTo>
                    <a:pt x="964407" y="685800"/>
                  </a:lnTo>
                  <a:lnTo>
                    <a:pt x="947738" y="688181"/>
                  </a:lnTo>
                  <a:lnTo>
                    <a:pt x="916782" y="681037"/>
                  </a:lnTo>
                  <a:lnTo>
                    <a:pt x="873919" y="659606"/>
                  </a:lnTo>
                  <a:lnTo>
                    <a:pt x="847725" y="638175"/>
                  </a:lnTo>
                  <a:lnTo>
                    <a:pt x="795338" y="5667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504BE2D2-7C0C-417A-810A-704F13138B65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98588"/>
            <a:ext cx="4676775" cy="4497387"/>
            <a:chOff x="2722563" y="1398588"/>
            <a:chExt cx="4676775" cy="4497387"/>
          </a:xfrm>
        </p:grpSpPr>
        <p:sp>
          <p:nvSpPr>
            <p:cNvPr id="42" name="フリーフォーム 169">
              <a:extLst>
                <a:ext uri="{FF2B5EF4-FFF2-40B4-BE49-F238E27FC236}">
                  <a16:creationId xmlns:a16="http://schemas.microsoft.com/office/drawing/2014/main" id="{D56B2D38-7E16-4EA1-8265-7FAD92764D49}"/>
                </a:ext>
              </a:extLst>
            </p:cNvPr>
            <p:cNvSpPr/>
            <p:nvPr/>
          </p:nvSpPr>
          <p:spPr>
            <a:xfrm>
              <a:off x="3641725" y="1398588"/>
              <a:ext cx="511175" cy="596900"/>
            </a:xfrm>
            <a:custGeom>
              <a:avLst/>
              <a:gdLst>
                <a:gd name="connsiteX0" fmla="*/ 469107 w 511969"/>
                <a:gd name="connsiteY0" fmla="*/ 378619 h 597694"/>
                <a:gd name="connsiteX1" fmla="*/ 478632 w 511969"/>
                <a:gd name="connsiteY1" fmla="*/ 452437 h 597694"/>
                <a:gd name="connsiteX2" fmla="*/ 492919 w 511969"/>
                <a:gd name="connsiteY2" fmla="*/ 554831 h 597694"/>
                <a:gd name="connsiteX3" fmla="*/ 235744 w 511969"/>
                <a:gd name="connsiteY3" fmla="*/ 597694 h 597694"/>
                <a:gd name="connsiteX4" fmla="*/ 233363 w 511969"/>
                <a:gd name="connsiteY4" fmla="*/ 466725 h 597694"/>
                <a:gd name="connsiteX5" fmla="*/ 230982 w 511969"/>
                <a:gd name="connsiteY5" fmla="*/ 347662 h 597694"/>
                <a:gd name="connsiteX6" fmla="*/ 223838 w 511969"/>
                <a:gd name="connsiteY6" fmla="*/ 240506 h 597694"/>
                <a:gd name="connsiteX7" fmla="*/ 214313 w 511969"/>
                <a:gd name="connsiteY7" fmla="*/ 192881 h 597694"/>
                <a:gd name="connsiteX8" fmla="*/ 207169 w 511969"/>
                <a:gd name="connsiteY8" fmla="*/ 176212 h 597694"/>
                <a:gd name="connsiteX9" fmla="*/ 192882 w 511969"/>
                <a:gd name="connsiteY9" fmla="*/ 161925 h 597694"/>
                <a:gd name="connsiteX10" fmla="*/ 159544 w 511969"/>
                <a:gd name="connsiteY10" fmla="*/ 138112 h 597694"/>
                <a:gd name="connsiteX11" fmla="*/ 114300 w 511969"/>
                <a:gd name="connsiteY11" fmla="*/ 111919 h 597694"/>
                <a:gd name="connsiteX12" fmla="*/ 57150 w 511969"/>
                <a:gd name="connsiteY12" fmla="*/ 80962 h 597694"/>
                <a:gd name="connsiteX13" fmla="*/ 42863 w 511969"/>
                <a:gd name="connsiteY13" fmla="*/ 76200 h 597694"/>
                <a:gd name="connsiteX14" fmla="*/ 28575 w 511969"/>
                <a:gd name="connsiteY14" fmla="*/ 66675 h 597694"/>
                <a:gd name="connsiteX15" fmla="*/ 14288 w 511969"/>
                <a:gd name="connsiteY15" fmla="*/ 52387 h 597694"/>
                <a:gd name="connsiteX16" fmla="*/ 4763 w 511969"/>
                <a:gd name="connsiteY16" fmla="*/ 35719 h 597694"/>
                <a:gd name="connsiteX17" fmla="*/ 0 w 511969"/>
                <a:gd name="connsiteY17" fmla="*/ 21431 h 597694"/>
                <a:gd name="connsiteX18" fmla="*/ 2382 w 511969"/>
                <a:gd name="connsiteY18" fmla="*/ 9525 h 597694"/>
                <a:gd name="connsiteX19" fmla="*/ 7144 w 511969"/>
                <a:gd name="connsiteY19" fmla="*/ 4762 h 597694"/>
                <a:gd name="connsiteX20" fmla="*/ 16669 w 511969"/>
                <a:gd name="connsiteY20" fmla="*/ 2381 h 597694"/>
                <a:gd name="connsiteX21" fmla="*/ 52388 w 511969"/>
                <a:gd name="connsiteY21" fmla="*/ 0 h 597694"/>
                <a:gd name="connsiteX22" fmla="*/ 173832 w 511969"/>
                <a:gd name="connsiteY22" fmla="*/ 16669 h 597694"/>
                <a:gd name="connsiteX23" fmla="*/ 285750 w 511969"/>
                <a:gd name="connsiteY23" fmla="*/ 40481 h 597694"/>
                <a:gd name="connsiteX24" fmla="*/ 383382 w 511969"/>
                <a:gd name="connsiteY24" fmla="*/ 73819 h 597694"/>
                <a:gd name="connsiteX25" fmla="*/ 419100 w 511969"/>
                <a:gd name="connsiteY25" fmla="*/ 90487 h 597694"/>
                <a:gd name="connsiteX26" fmla="*/ 447675 w 511969"/>
                <a:gd name="connsiteY26" fmla="*/ 102394 h 597694"/>
                <a:gd name="connsiteX27" fmla="*/ 481013 w 511969"/>
                <a:gd name="connsiteY27" fmla="*/ 116681 h 597694"/>
                <a:gd name="connsiteX28" fmla="*/ 492919 w 511969"/>
                <a:gd name="connsiteY28" fmla="*/ 126206 h 597694"/>
                <a:gd name="connsiteX29" fmla="*/ 507207 w 511969"/>
                <a:gd name="connsiteY29" fmla="*/ 140494 h 597694"/>
                <a:gd name="connsiteX30" fmla="*/ 511969 w 511969"/>
                <a:gd name="connsiteY30" fmla="*/ 157162 h 597694"/>
                <a:gd name="connsiteX31" fmla="*/ 511969 w 511969"/>
                <a:gd name="connsiteY31" fmla="*/ 171450 h 597694"/>
                <a:gd name="connsiteX32" fmla="*/ 502444 w 511969"/>
                <a:gd name="connsiteY32" fmla="*/ 192881 h 597694"/>
                <a:gd name="connsiteX33" fmla="*/ 488157 w 511969"/>
                <a:gd name="connsiteY33" fmla="*/ 216694 h 597694"/>
                <a:gd name="connsiteX34" fmla="*/ 478632 w 511969"/>
                <a:gd name="connsiteY34" fmla="*/ 228600 h 597694"/>
                <a:gd name="connsiteX35" fmla="*/ 471488 w 511969"/>
                <a:gd name="connsiteY35" fmla="*/ 266700 h 597694"/>
                <a:gd name="connsiteX36" fmla="*/ 469107 w 511969"/>
                <a:gd name="connsiteY36" fmla="*/ 378619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597694">
                  <a:moveTo>
                    <a:pt x="469107" y="378619"/>
                  </a:moveTo>
                  <a:lnTo>
                    <a:pt x="478632" y="452437"/>
                  </a:lnTo>
                  <a:lnTo>
                    <a:pt x="492919" y="554831"/>
                  </a:lnTo>
                  <a:lnTo>
                    <a:pt x="235744" y="597694"/>
                  </a:lnTo>
                  <a:cubicBezTo>
                    <a:pt x="234950" y="554038"/>
                    <a:pt x="234157" y="510381"/>
                    <a:pt x="233363" y="466725"/>
                  </a:cubicBezTo>
                  <a:cubicBezTo>
                    <a:pt x="232569" y="427037"/>
                    <a:pt x="231776" y="387350"/>
                    <a:pt x="230982" y="347662"/>
                  </a:cubicBezTo>
                  <a:lnTo>
                    <a:pt x="223838" y="240506"/>
                  </a:lnTo>
                  <a:lnTo>
                    <a:pt x="214313" y="192881"/>
                  </a:lnTo>
                  <a:lnTo>
                    <a:pt x="207169" y="176212"/>
                  </a:lnTo>
                  <a:lnTo>
                    <a:pt x="192882" y="161925"/>
                  </a:lnTo>
                  <a:lnTo>
                    <a:pt x="159544" y="138112"/>
                  </a:lnTo>
                  <a:lnTo>
                    <a:pt x="114300" y="111919"/>
                  </a:lnTo>
                  <a:lnTo>
                    <a:pt x="57150" y="80962"/>
                  </a:lnTo>
                  <a:lnTo>
                    <a:pt x="42863" y="76200"/>
                  </a:lnTo>
                  <a:lnTo>
                    <a:pt x="28575" y="66675"/>
                  </a:lnTo>
                  <a:lnTo>
                    <a:pt x="14288" y="52387"/>
                  </a:lnTo>
                  <a:lnTo>
                    <a:pt x="4763" y="35719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7144" y="4762"/>
                  </a:lnTo>
                  <a:lnTo>
                    <a:pt x="16669" y="2381"/>
                  </a:lnTo>
                  <a:lnTo>
                    <a:pt x="52388" y="0"/>
                  </a:lnTo>
                  <a:lnTo>
                    <a:pt x="173832" y="16669"/>
                  </a:lnTo>
                  <a:lnTo>
                    <a:pt x="285750" y="40481"/>
                  </a:lnTo>
                  <a:lnTo>
                    <a:pt x="383382" y="73819"/>
                  </a:lnTo>
                  <a:lnTo>
                    <a:pt x="419100" y="90487"/>
                  </a:lnTo>
                  <a:lnTo>
                    <a:pt x="447675" y="102394"/>
                  </a:lnTo>
                  <a:lnTo>
                    <a:pt x="481013" y="116681"/>
                  </a:lnTo>
                  <a:lnTo>
                    <a:pt x="492919" y="126206"/>
                  </a:lnTo>
                  <a:lnTo>
                    <a:pt x="507207" y="140494"/>
                  </a:lnTo>
                  <a:lnTo>
                    <a:pt x="511969" y="157162"/>
                  </a:lnTo>
                  <a:lnTo>
                    <a:pt x="511969" y="171450"/>
                  </a:lnTo>
                  <a:lnTo>
                    <a:pt x="502444" y="192881"/>
                  </a:lnTo>
                  <a:lnTo>
                    <a:pt x="488157" y="216694"/>
                  </a:lnTo>
                  <a:lnTo>
                    <a:pt x="478632" y="228600"/>
                  </a:lnTo>
                  <a:lnTo>
                    <a:pt x="471488" y="266700"/>
                  </a:lnTo>
                  <a:cubicBezTo>
                    <a:pt x="470694" y="294481"/>
                    <a:pt x="469901" y="322263"/>
                    <a:pt x="469107" y="378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71">
              <a:extLst>
                <a:ext uri="{FF2B5EF4-FFF2-40B4-BE49-F238E27FC236}">
                  <a16:creationId xmlns:a16="http://schemas.microsoft.com/office/drawing/2014/main" id="{E2C3DB50-D35A-4670-BB0F-0A75897500A2}"/>
                </a:ext>
              </a:extLst>
            </p:cNvPr>
            <p:cNvSpPr/>
            <p:nvPr/>
          </p:nvSpPr>
          <p:spPr>
            <a:xfrm>
              <a:off x="3019425" y="2439988"/>
              <a:ext cx="527050" cy="635000"/>
            </a:xfrm>
            <a:custGeom>
              <a:avLst/>
              <a:gdLst>
                <a:gd name="connsiteX0" fmla="*/ 473869 w 526256"/>
                <a:gd name="connsiteY0" fmla="*/ 283369 h 633413"/>
                <a:gd name="connsiteX1" fmla="*/ 447675 w 526256"/>
                <a:gd name="connsiteY1" fmla="*/ 223838 h 633413"/>
                <a:gd name="connsiteX2" fmla="*/ 423863 w 526256"/>
                <a:gd name="connsiteY2" fmla="*/ 171450 h 633413"/>
                <a:gd name="connsiteX3" fmla="*/ 397669 w 526256"/>
                <a:gd name="connsiteY3" fmla="*/ 116682 h 633413"/>
                <a:gd name="connsiteX4" fmla="*/ 316706 w 526256"/>
                <a:gd name="connsiteY4" fmla="*/ 30957 h 633413"/>
                <a:gd name="connsiteX5" fmla="*/ 264319 w 526256"/>
                <a:gd name="connsiteY5" fmla="*/ 14288 h 633413"/>
                <a:gd name="connsiteX6" fmla="*/ 207169 w 526256"/>
                <a:gd name="connsiteY6" fmla="*/ 4763 h 633413"/>
                <a:gd name="connsiteX7" fmla="*/ 159544 w 526256"/>
                <a:gd name="connsiteY7" fmla="*/ 0 h 633413"/>
                <a:gd name="connsiteX8" fmla="*/ 107156 w 526256"/>
                <a:gd name="connsiteY8" fmla="*/ 0 h 633413"/>
                <a:gd name="connsiteX9" fmla="*/ 52388 w 526256"/>
                <a:gd name="connsiteY9" fmla="*/ 4763 h 633413"/>
                <a:gd name="connsiteX10" fmla="*/ 26194 w 526256"/>
                <a:gd name="connsiteY10" fmla="*/ 7144 h 633413"/>
                <a:gd name="connsiteX11" fmla="*/ 9525 w 526256"/>
                <a:gd name="connsiteY11" fmla="*/ 9525 h 633413"/>
                <a:gd name="connsiteX12" fmla="*/ 2381 w 526256"/>
                <a:gd name="connsiteY12" fmla="*/ 14288 h 633413"/>
                <a:gd name="connsiteX13" fmla="*/ 0 w 526256"/>
                <a:gd name="connsiteY13" fmla="*/ 26194 h 633413"/>
                <a:gd name="connsiteX14" fmla="*/ 7144 w 526256"/>
                <a:gd name="connsiteY14" fmla="*/ 47625 h 633413"/>
                <a:gd name="connsiteX15" fmla="*/ 21431 w 526256"/>
                <a:gd name="connsiteY15" fmla="*/ 69057 h 633413"/>
                <a:gd name="connsiteX16" fmla="*/ 54769 w 526256"/>
                <a:gd name="connsiteY16" fmla="*/ 85725 h 633413"/>
                <a:gd name="connsiteX17" fmla="*/ 92869 w 526256"/>
                <a:gd name="connsiteY17" fmla="*/ 104775 h 633413"/>
                <a:gd name="connsiteX18" fmla="*/ 130969 w 526256"/>
                <a:gd name="connsiteY18" fmla="*/ 133350 h 633413"/>
                <a:gd name="connsiteX19" fmla="*/ 173831 w 526256"/>
                <a:gd name="connsiteY19" fmla="*/ 173832 h 633413"/>
                <a:gd name="connsiteX20" fmla="*/ 219075 w 526256"/>
                <a:gd name="connsiteY20" fmla="*/ 226219 h 633413"/>
                <a:gd name="connsiteX21" fmla="*/ 245269 w 526256"/>
                <a:gd name="connsiteY21" fmla="*/ 261938 h 633413"/>
                <a:gd name="connsiteX22" fmla="*/ 269081 w 526256"/>
                <a:gd name="connsiteY22" fmla="*/ 304800 h 633413"/>
                <a:gd name="connsiteX23" fmla="*/ 300038 w 526256"/>
                <a:gd name="connsiteY23" fmla="*/ 364332 h 633413"/>
                <a:gd name="connsiteX24" fmla="*/ 328613 w 526256"/>
                <a:gd name="connsiteY24" fmla="*/ 435769 h 633413"/>
                <a:gd name="connsiteX25" fmla="*/ 352425 w 526256"/>
                <a:gd name="connsiteY25" fmla="*/ 509588 h 633413"/>
                <a:gd name="connsiteX26" fmla="*/ 366713 w 526256"/>
                <a:gd name="connsiteY26" fmla="*/ 545307 h 633413"/>
                <a:gd name="connsiteX27" fmla="*/ 395288 w 526256"/>
                <a:gd name="connsiteY27" fmla="*/ 585788 h 633413"/>
                <a:gd name="connsiteX28" fmla="*/ 431006 w 526256"/>
                <a:gd name="connsiteY28" fmla="*/ 619125 h 633413"/>
                <a:gd name="connsiteX29" fmla="*/ 452438 w 526256"/>
                <a:gd name="connsiteY29" fmla="*/ 631032 h 633413"/>
                <a:gd name="connsiteX30" fmla="*/ 471488 w 526256"/>
                <a:gd name="connsiteY30" fmla="*/ 633413 h 633413"/>
                <a:gd name="connsiteX31" fmla="*/ 483394 w 526256"/>
                <a:gd name="connsiteY31" fmla="*/ 631032 h 633413"/>
                <a:gd name="connsiteX32" fmla="*/ 500063 w 526256"/>
                <a:gd name="connsiteY32" fmla="*/ 621507 h 633413"/>
                <a:gd name="connsiteX33" fmla="*/ 511969 w 526256"/>
                <a:gd name="connsiteY33" fmla="*/ 604838 h 633413"/>
                <a:gd name="connsiteX34" fmla="*/ 526256 w 526256"/>
                <a:gd name="connsiteY34" fmla="*/ 433388 h 633413"/>
                <a:gd name="connsiteX35" fmla="*/ 473869 w 526256"/>
                <a:gd name="connsiteY35" fmla="*/ 2833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6256" h="633413">
                  <a:moveTo>
                    <a:pt x="473869" y="283369"/>
                  </a:moveTo>
                  <a:lnTo>
                    <a:pt x="447675" y="223838"/>
                  </a:lnTo>
                  <a:lnTo>
                    <a:pt x="423863" y="171450"/>
                  </a:lnTo>
                  <a:lnTo>
                    <a:pt x="397669" y="116682"/>
                  </a:lnTo>
                  <a:lnTo>
                    <a:pt x="316706" y="30957"/>
                  </a:lnTo>
                  <a:lnTo>
                    <a:pt x="264319" y="14288"/>
                  </a:lnTo>
                  <a:lnTo>
                    <a:pt x="207169" y="4763"/>
                  </a:lnTo>
                  <a:lnTo>
                    <a:pt x="159544" y="0"/>
                  </a:lnTo>
                  <a:lnTo>
                    <a:pt x="107156" y="0"/>
                  </a:lnTo>
                  <a:lnTo>
                    <a:pt x="52388" y="4763"/>
                  </a:lnTo>
                  <a:lnTo>
                    <a:pt x="26194" y="7144"/>
                  </a:lnTo>
                  <a:lnTo>
                    <a:pt x="9525" y="9525"/>
                  </a:lnTo>
                  <a:lnTo>
                    <a:pt x="2381" y="14288"/>
                  </a:lnTo>
                  <a:lnTo>
                    <a:pt x="0" y="26194"/>
                  </a:lnTo>
                  <a:lnTo>
                    <a:pt x="7144" y="47625"/>
                  </a:lnTo>
                  <a:lnTo>
                    <a:pt x="21431" y="69057"/>
                  </a:lnTo>
                  <a:lnTo>
                    <a:pt x="54769" y="85725"/>
                  </a:lnTo>
                  <a:lnTo>
                    <a:pt x="92869" y="104775"/>
                  </a:lnTo>
                  <a:lnTo>
                    <a:pt x="130969" y="133350"/>
                  </a:lnTo>
                  <a:lnTo>
                    <a:pt x="173831" y="173832"/>
                  </a:lnTo>
                  <a:lnTo>
                    <a:pt x="219075" y="226219"/>
                  </a:lnTo>
                  <a:lnTo>
                    <a:pt x="245269" y="261938"/>
                  </a:lnTo>
                  <a:lnTo>
                    <a:pt x="269081" y="304800"/>
                  </a:lnTo>
                  <a:lnTo>
                    <a:pt x="300038" y="364332"/>
                  </a:lnTo>
                  <a:lnTo>
                    <a:pt x="328613" y="435769"/>
                  </a:lnTo>
                  <a:lnTo>
                    <a:pt x="352425" y="509588"/>
                  </a:lnTo>
                  <a:lnTo>
                    <a:pt x="366713" y="545307"/>
                  </a:lnTo>
                  <a:lnTo>
                    <a:pt x="395288" y="585788"/>
                  </a:lnTo>
                  <a:lnTo>
                    <a:pt x="431006" y="619125"/>
                  </a:lnTo>
                  <a:lnTo>
                    <a:pt x="452438" y="631032"/>
                  </a:lnTo>
                  <a:lnTo>
                    <a:pt x="471488" y="633413"/>
                  </a:lnTo>
                  <a:lnTo>
                    <a:pt x="483394" y="631032"/>
                  </a:lnTo>
                  <a:lnTo>
                    <a:pt x="500063" y="621507"/>
                  </a:lnTo>
                  <a:lnTo>
                    <a:pt x="511969" y="604838"/>
                  </a:lnTo>
                  <a:lnTo>
                    <a:pt x="526256" y="433388"/>
                  </a:lnTo>
                  <a:lnTo>
                    <a:pt x="47386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74">
              <a:extLst>
                <a:ext uri="{FF2B5EF4-FFF2-40B4-BE49-F238E27FC236}">
                  <a16:creationId xmlns:a16="http://schemas.microsoft.com/office/drawing/2014/main" id="{981CB940-D980-46C9-A737-B06BF16CD9E8}"/>
                </a:ext>
              </a:extLst>
            </p:cNvPr>
            <p:cNvSpPr/>
            <p:nvPr/>
          </p:nvSpPr>
          <p:spPr>
            <a:xfrm>
              <a:off x="3079750" y="3122613"/>
              <a:ext cx="1281113" cy="458787"/>
            </a:xfrm>
            <a:custGeom>
              <a:avLst/>
              <a:gdLst>
                <a:gd name="connsiteX0" fmla="*/ 1040607 w 1281113"/>
                <a:gd name="connsiteY0" fmla="*/ 190500 h 459581"/>
                <a:gd name="connsiteX1" fmla="*/ 866775 w 1281113"/>
                <a:gd name="connsiteY1" fmla="*/ 250031 h 459581"/>
                <a:gd name="connsiteX2" fmla="*/ 719138 w 1281113"/>
                <a:gd name="connsiteY2" fmla="*/ 300037 h 459581"/>
                <a:gd name="connsiteX3" fmla="*/ 611982 w 1281113"/>
                <a:gd name="connsiteY3" fmla="*/ 333375 h 459581"/>
                <a:gd name="connsiteX4" fmla="*/ 526257 w 1281113"/>
                <a:gd name="connsiteY4" fmla="*/ 359569 h 459581"/>
                <a:gd name="connsiteX5" fmla="*/ 445294 w 1281113"/>
                <a:gd name="connsiteY5" fmla="*/ 385762 h 459581"/>
                <a:gd name="connsiteX6" fmla="*/ 376238 w 1281113"/>
                <a:gd name="connsiteY6" fmla="*/ 414337 h 459581"/>
                <a:gd name="connsiteX7" fmla="*/ 307182 w 1281113"/>
                <a:gd name="connsiteY7" fmla="*/ 447675 h 459581"/>
                <a:gd name="connsiteX8" fmla="*/ 288132 w 1281113"/>
                <a:gd name="connsiteY8" fmla="*/ 459581 h 459581"/>
                <a:gd name="connsiteX9" fmla="*/ 278607 w 1281113"/>
                <a:gd name="connsiteY9" fmla="*/ 459581 h 459581"/>
                <a:gd name="connsiteX10" fmla="*/ 259557 w 1281113"/>
                <a:gd name="connsiteY10" fmla="*/ 454819 h 459581"/>
                <a:gd name="connsiteX11" fmla="*/ 221457 w 1281113"/>
                <a:gd name="connsiteY11" fmla="*/ 431006 h 459581"/>
                <a:gd name="connsiteX12" fmla="*/ 178594 w 1281113"/>
                <a:gd name="connsiteY12" fmla="*/ 392906 h 459581"/>
                <a:gd name="connsiteX13" fmla="*/ 135732 w 1281113"/>
                <a:gd name="connsiteY13" fmla="*/ 350044 h 459581"/>
                <a:gd name="connsiteX14" fmla="*/ 76200 w 1281113"/>
                <a:gd name="connsiteY14" fmla="*/ 278606 h 459581"/>
                <a:gd name="connsiteX15" fmla="*/ 26194 w 1281113"/>
                <a:gd name="connsiteY15" fmla="*/ 214312 h 459581"/>
                <a:gd name="connsiteX16" fmla="*/ 11907 w 1281113"/>
                <a:gd name="connsiteY16" fmla="*/ 190500 h 459581"/>
                <a:gd name="connsiteX17" fmla="*/ 4763 w 1281113"/>
                <a:gd name="connsiteY17" fmla="*/ 173831 h 459581"/>
                <a:gd name="connsiteX18" fmla="*/ 0 w 1281113"/>
                <a:gd name="connsiteY18" fmla="*/ 154781 h 459581"/>
                <a:gd name="connsiteX19" fmla="*/ 2382 w 1281113"/>
                <a:gd name="connsiteY19" fmla="*/ 140494 h 459581"/>
                <a:gd name="connsiteX20" fmla="*/ 9525 w 1281113"/>
                <a:gd name="connsiteY20" fmla="*/ 138112 h 459581"/>
                <a:gd name="connsiteX21" fmla="*/ 19050 w 1281113"/>
                <a:gd name="connsiteY21" fmla="*/ 138112 h 459581"/>
                <a:gd name="connsiteX22" fmla="*/ 40482 w 1281113"/>
                <a:gd name="connsiteY22" fmla="*/ 142875 h 459581"/>
                <a:gd name="connsiteX23" fmla="*/ 90488 w 1281113"/>
                <a:gd name="connsiteY23" fmla="*/ 169069 h 459581"/>
                <a:gd name="connsiteX24" fmla="*/ 171450 w 1281113"/>
                <a:gd name="connsiteY24" fmla="*/ 209550 h 459581"/>
                <a:gd name="connsiteX25" fmla="*/ 228600 w 1281113"/>
                <a:gd name="connsiteY25" fmla="*/ 230981 h 459581"/>
                <a:gd name="connsiteX26" fmla="*/ 264319 w 1281113"/>
                <a:gd name="connsiteY26" fmla="*/ 240506 h 459581"/>
                <a:gd name="connsiteX27" fmla="*/ 326232 w 1281113"/>
                <a:gd name="connsiteY27" fmla="*/ 238125 h 459581"/>
                <a:gd name="connsiteX28" fmla="*/ 431007 w 1281113"/>
                <a:gd name="connsiteY28" fmla="*/ 221456 h 459581"/>
                <a:gd name="connsiteX29" fmla="*/ 559594 w 1281113"/>
                <a:gd name="connsiteY29" fmla="*/ 195262 h 459581"/>
                <a:gd name="connsiteX30" fmla="*/ 797719 w 1281113"/>
                <a:gd name="connsiteY30" fmla="*/ 135731 h 459581"/>
                <a:gd name="connsiteX31" fmla="*/ 1000125 w 1281113"/>
                <a:gd name="connsiteY31" fmla="*/ 85725 h 459581"/>
                <a:gd name="connsiteX32" fmla="*/ 1112044 w 1281113"/>
                <a:gd name="connsiteY32" fmla="*/ 52387 h 459581"/>
                <a:gd name="connsiteX33" fmla="*/ 1166813 w 1281113"/>
                <a:gd name="connsiteY33" fmla="*/ 30956 h 459581"/>
                <a:gd name="connsiteX34" fmla="*/ 1197769 w 1281113"/>
                <a:gd name="connsiteY34" fmla="*/ 19050 h 459581"/>
                <a:gd name="connsiteX35" fmla="*/ 1276350 w 1281113"/>
                <a:gd name="connsiteY35" fmla="*/ 0 h 459581"/>
                <a:gd name="connsiteX36" fmla="*/ 1281113 w 1281113"/>
                <a:gd name="connsiteY36" fmla="*/ 133350 h 459581"/>
                <a:gd name="connsiteX37" fmla="*/ 1135857 w 1281113"/>
                <a:gd name="connsiteY37" fmla="*/ 157162 h 459581"/>
                <a:gd name="connsiteX38" fmla="*/ 1040607 w 1281113"/>
                <a:gd name="connsiteY38" fmla="*/ 190500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1113" h="459581">
                  <a:moveTo>
                    <a:pt x="1040607" y="190500"/>
                  </a:moveTo>
                  <a:lnTo>
                    <a:pt x="866775" y="250031"/>
                  </a:lnTo>
                  <a:lnTo>
                    <a:pt x="719138" y="300037"/>
                  </a:lnTo>
                  <a:lnTo>
                    <a:pt x="611982" y="333375"/>
                  </a:lnTo>
                  <a:lnTo>
                    <a:pt x="526257" y="359569"/>
                  </a:lnTo>
                  <a:lnTo>
                    <a:pt x="445294" y="385762"/>
                  </a:lnTo>
                  <a:lnTo>
                    <a:pt x="376238" y="414337"/>
                  </a:lnTo>
                  <a:lnTo>
                    <a:pt x="307182" y="447675"/>
                  </a:lnTo>
                  <a:lnTo>
                    <a:pt x="288132" y="459581"/>
                  </a:lnTo>
                  <a:lnTo>
                    <a:pt x="278607" y="459581"/>
                  </a:lnTo>
                  <a:lnTo>
                    <a:pt x="259557" y="454819"/>
                  </a:lnTo>
                  <a:lnTo>
                    <a:pt x="221457" y="431006"/>
                  </a:lnTo>
                  <a:lnTo>
                    <a:pt x="178594" y="392906"/>
                  </a:lnTo>
                  <a:lnTo>
                    <a:pt x="135732" y="350044"/>
                  </a:lnTo>
                  <a:lnTo>
                    <a:pt x="76200" y="278606"/>
                  </a:lnTo>
                  <a:lnTo>
                    <a:pt x="26194" y="214312"/>
                  </a:lnTo>
                  <a:lnTo>
                    <a:pt x="11907" y="190500"/>
                  </a:lnTo>
                  <a:lnTo>
                    <a:pt x="4763" y="173831"/>
                  </a:lnTo>
                  <a:lnTo>
                    <a:pt x="0" y="154781"/>
                  </a:lnTo>
                  <a:lnTo>
                    <a:pt x="2382" y="140494"/>
                  </a:lnTo>
                  <a:lnTo>
                    <a:pt x="9525" y="138112"/>
                  </a:lnTo>
                  <a:lnTo>
                    <a:pt x="19050" y="138112"/>
                  </a:lnTo>
                  <a:lnTo>
                    <a:pt x="40482" y="142875"/>
                  </a:lnTo>
                  <a:lnTo>
                    <a:pt x="90488" y="169069"/>
                  </a:lnTo>
                  <a:lnTo>
                    <a:pt x="171450" y="209550"/>
                  </a:lnTo>
                  <a:lnTo>
                    <a:pt x="228600" y="230981"/>
                  </a:lnTo>
                  <a:lnTo>
                    <a:pt x="264319" y="240506"/>
                  </a:lnTo>
                  <a:lnTo>
                    <a:pt x="326232" y="238125"/>
                  </a:lnTo>
                  <a:lnTo>
                    <a:pt x="431007" y="221456"/>
                  </a:lnTo>
                  <a:lnTo>
                    <a:pt x="559594" y="195262"/>
                  </a:lnTo>
                  <a:lnTo>
                    <a:pt x="797719" y="135731"/>
                  </a:lnTo>
                  <a:lnTo>
                    <a:pt x="1000125" y="85725"/>
                  </a:lnTo>
                  <a:lnTo>
                    <a:pt x="1112044" y="52387"/>
                  </a:lnTo>
                  <a:lnTo>
                    <a:pt x="1166813" y="30956"/>
                  </a:lnTo>
                  <a:lnTo>
                    <a:pt x="1197769" y="19050"/>
                  </a:lnTo>
                  <a:lnTo>
                    <a:pt x="1276350" y="0"/>
                  </a:lnTo>
                  <a:lnTo>
                    <a:pt x="1281113" y="133350"/>
                  </a:lnTo>
                  <a:lnTo>
                    <a:pt x="1135857" y="157162"/>
                  </a:lnTo>
                  <a:lnTo>
                    <a:pt x="104060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5">
              <a:extLst>
                <a:ext uri="{FF2B5EF4-FFF2-40B4-BE49-F238E27FC236}">
                  <a16:creationId xmlns:a16="http://schemas.microsoft.com/office/drawing/2014/main" id="{3C52284F-6A92-4E82-81B3-C65026E376C3}"/>
                </a:ext>
              </a:extLst>
            </p:cNvPr>
            <p:cNvSpPr/>
            <p:nvPr/>
          </p:nvSpPr>
          <p:spPr>
            <a:xfrm rot="16200000">
              <a:off x="3516313" y="2339975"/>
              <a:ext cx="3227387" cy="1471613"/>
            </a:xfrm>
            <a:custGeom>
              <a:avLst/>
              <a:gdLst>
                <a:gd name="connsiteX0" fmla="*/ 1790700 w 3227615"/>
                <a:gd name="connsiteY0" fmla="*/ 1110343 h 1472293"/>
                <a:gd name="connsiteX1" fmla="*/ 1643743 w 3227615"/>
                <a:gd name="connsiteY1" fmla="*/ 1083129 h 1472293"/>
                <a:gd name="connsiteX2" fmla="*/ 1548493 w 3227615"/>
                <a:gd name="connsiteY2" fmla="*/ 1064079 h 1472293"/>
                <a:gd name="connsiteX3" fmla="*/ 1412422 w 3227615"/>
                <a:gd name="connsiteY3" fmla="*/ 1031422 h 1472293"/>
                <a:gd name="connsiteX4" fmla="*/ 1260022 w 3227615"/>
                <a:gd name="connsiteY4" fmla="*/ 993322 h 1472293"/>
                <a:gd name="connsiteX5" fmla="*/ 1132115 w 3227615"/>
                <a:gd name="connsiteY5" fmla="*/ 955222 h 1472293"/>
                <a:gd name="connsiteX6" fmla="*/ 1017815 w 3227615"/>
                <a:gd name="connsiteY6" fmla="*/ 906236 h 1472293"/>
                <a:gd name="connsiteX7" fmla="*/ 933450 w 3227615"/>
                <a:gd name="connsiteY7" fmla="*/ 862693 h 1472293"/>
                <a:gd name="connsiteX8" fmla="*/ 821872 w 3227615"/>
                <a:gd name="connsiteY8" fmla="*/ 802822 h 1472293"/>
                <a:gd name="connsiteX9" fmla="*/ 732065 w 3227615"/>
                <a:gd name="connsiteY9" fmla="*/ 748393 h 1472293"/>
                <a:gd name="connsiteX10" fmla="*/ 644979 w 3227615"/>
                <a:gd name="connsiteY10" fmla="*/ 691243 h 1472293"/>
                <a:gd name="connsiteX11" fmla="*/ 590550 w 3227615"/>
                <a:gd name="connsiteY11" fmla="*/ 653143 h 1472293"/>
                <a:gd name="connsiteX12" fmla="*/ 514350 w 3227615"/>
                <a:gd name="connsiteY12" fmla="*/ 598714 h 1472293"/>
                <a:gd name="connsiteX13" fmla="*/ 429986 w 3227615"/>
                <a:gd name="connsiteY13" fmla="*/ 525236 h 1472293"/>
                <a:gd name="connsiteX14" fmla="*/ 370115 w 3227615"/>
                <a:gd name="connsiteY14" fmla="*/ 468086 h 1472293"/>
                <a:gd name="connsiteX15" fmla="*/ 312965 w 3227615"/>
                <a:gd name="connsiteY15" fmla="*/ 405493 h 1472293"/>
                <a:gd name="connsiteX16" fmla="*/ 247650 w 3227615"/>
                <a:gd name="connsiteY16" fmla="*/ 332014 h 1472293"/>
                <a:gd name="connsiteX17" fmla="*/ 187779 w 3227615"/>
                <a:gd name="connsiteY17" fmla="*/ 255814 h 1472293"/>
                <a:gd name="connsiteX18" fmla="*/ 130629 w 3227615"/>
                <a:gd name="connsiteY18" fmla="*/ 171450 h 1472293"/>
                <a:gd name="connsiteX19" fmla="*/ 73479 w 3227615"/>
                <a:gd name="connsiteY19" fmla="*/ 78922 h 1472293"/>
                <a:gd name="connsiteX20" fmla="*/ 40822 w 3227615"/>
                <a:gd name="connsiteY20" fmla="*/ 24493 h 1472293"/>
                <a:gd name="connsiteX21" fmla="*/ 21772 w 3227615"/>
                <a:gd name="connsiteY21" fmla="*/ 5443 h 1472293"/>
                <a:gd name="connsiteX22" fmla="*/ 13608 w 3227615"/>
                <a:gd name="connsiteY22" fmla="*/ 0 h 1472293"/>
                <a:gd name="connsiteX23" fmla="*/ 0 w 3227615"/>
                <a:gd name="connsiteY23" fmla="*/ 8164 h 1472293"/>
                <a:gd name="connsiteX24" fmla="*/ 0 w 3227615"/>
                <a:gd name="connsiteY24" fmla="*/ 21772 h 1472293"/>
                <a:gd name="connsiteX25" fmla="*/ 16329 w 3227615"/>
                <a:gd name="connsiteY25" fmla="*/ 84364 h 1472293"/>
                <a:gd name="connsiteX26" fmla="*/ 62593 w 3227615"/>
                <a:gd name="connsiteY26" fmla="*/ 190500 h 1472293"/>
                <a:gd name="connsiteX27" fmla="*/ 144236 w 3227615"/>
                <a:gd name="connsiteY27" fmla="*/ 342900 h 1472293"/>
                <a:gd name="connsiteX28" fmla="*/ 225879 w 3227615"/>
                <a:gd name="connsiteY28" fmla="*/ 468086 h 1472293"/>
                <a:gd name="connsiteX29" fmla="*/ 302079 w 3227615"/>
                <a:gd name="connsiteY29" fmla="*/ 568779 h 1472293"/>
                <a:gd name="connsiteX30" fmla="*/ 372836 w 3227615"/>
                <a:gd name="connsiteY30" fmla="*/ 655864 h 1472293"/>
                <a:gd name="connsiteX31" fmla="*/ 478972 w 3227615"/>
                <a:gd name="connsiteY31" fmla="*/ 762000 h 1472293"/>
                <a:gd name="connsiteX32" fmla="*/ 563336 w 3227615"/>
                <a:gd name="connsiteY32" fmla="*/ 840922 h 1472293"/>
                <a:gd name="connsiteX33" fmla="*/ 661308 w 3227615"/>
                <a:gd name="connsiteY33" fmla="*/ 919843 h 1472293"/>
                <a:gd name="connsiteX34" fmla="*/ 764722 w 3227615"/>
                <a:gd name="connsiteY34" fmla="*/ 990600 h 1472293"/>
                <a:gd name="connsiteX35" fmla="*/ 840922 w 3227615"/>
                <a:gd name="connsiteY35" fmla="*/ 1039586 h 1472293"/>
                <a:gd name="connsiteX36" fmla="*/ 928008 w 3227615"/>
                <a:gd name="connsiteY36" fmla="*/ 1088572 h 1472293"/>
                <a:gd name="connsiteX37" fmla="*/ 1020536 w 3227615"/>
                <a:gd name="connsiteY37" fmla="*/ 1134836 h 1472293"/>
                <a:gd name="connsiteX38" fmla="*/ 1202872 w 3227615"/>
                <a:gd name="connsiteY38" fmla="*/ 1197429 h 1472293"/>
                <a:gd name="connsiteX39" fmla="*/ 1311729 w 3227615"/>
                <a:gd name="connsiteY39" fmla="*/ 1227364 h 1472293"/>
                <a:gd name="connsiteX40" fmla="*/ 1464129 w 3227615"/>
                <a:gd name="connsiteY40" fmla="*/ 1268186 h 1472293"/>
                <a:gd name="connsiteX41" fmla="*/ 1619250 w 3227615"/>
                <a:gd name="connsiteY41" fmla="*/ 1306286 h 1472293"/>
                <a:gd name="connsiteX42" fmla="*/ 1747158 w 3227615"/>
                <a:gd name="connsiteY42" fmla="*/ 1330779 h 1472293"/>
                <a:gd name="connsiteX43" fmla="*/ 1891393 w 3227615"/>
                <a:gd name="connsiteY43" fmla="*/ 1355272 h 1472293"/>
                <a:gd name="connsiteX44" fmla="*/ 2079172 w 3227615"/>
                <a:gd name="connsiteY44" fmla="*/ 1379764 h 1472293"/>
                <a:gd name="connsiteX45" fmla="*/ 2228850 w 3227615"/>
                <a:gd name="connsiteY45" fmla="*/ 1377043 h 1472293"/>
                <a:gd name="connsiteX46" fmla="*/ 2403022 w 3227615"/>
                <a:gd name="connsiteY46" fmla="*/ 1387929 h 1472293"/>
                <a:gd name="connsiteX47" fmla="*/ 2667000 w 3227615"/>
                <a:gd name="connsiteY47" fmla="*/ 1398814 h 1472293"/>
                <a:gd name="connsiteX48" fmla="*/ 2789465 w 3227615"/>
                <a:gd name="connsiteY48" fmla="*/ 1401536 h 1472293"/>
                <a:gd name="connsiteX49" fmla="*/ 2871108 w 3227615"/>
                <a:gd name="connsiteY49" fmla="*/ 1412422 h 1472293"/>
                <a:gd name="connsiteX50" fmla="*/ 2906486 w 3227615"/>
                <a:gd name="connsiteY50" fmla="*/ 1423307 h 1472293"/>
                <a:gd name="connsiteX51" fmla="*/ 2922815 w 3227615"/>
                <a:gd name="connsiteY51" fmla="*/ 1447800 h 1472293"/>
                <a:gd name="connsiteX52" fmla="*/ 2930979 w 3227615"/>
                <a:gd name="connsiteY52" fmla="*/ 1455964 h 1472293"/>
                <a:gd name="connsiteX53" fmla="*/ 2950029 w 3227615"/>
                <a:gd name="connsiteY53" fmla="*/ 1466850 h 1472293"/>
                <a:gd name="connsiteX54" fmla="*/ 2971800 w 3227615"/>
                <a:gd name="connsiteY54" fmla="*/ 1472293 h 1472293"/>
                <a:gd name="connsiteX55" fmla="*/ 3001736 w 3227615"/>
                <a:gd name="connsiteY55" fmla="*/ 1469572 h 1472293"/>
                <a:gd name="connsiteX56" fmla="*/ 3020786 w 3227615"/>
                <a:gd name="connsiteY56" fmla="*/ 1461407 h 1472293"/>
                <a:gd name="connsiteX57" fmla="*/ 3048000 w 3227615"/>
                <a:gd name="connsiteY57" fmla="*/ 1442357 h 1472293"/>
                <a:gd name="connsiteX58" fmla="*/ 3077936 w 3227615"/>
                <a:gd name="connsiteY58" fmla="*/ 1412422 h 1472293"/>
                <a:gd name="connsiteX59" fmla="*/ 3102429 w 3227615"/>
                <a:gd name="connsiteY59" fmla="*/ 1387929 h 1472293"/>
                <a:gd name="connsiteX60" fmla="*/ 3124200 w 3227615"/>
                <a:gd name="connsiteY60" fmla="*/ 1355272 h 1472293"/>
                <a:gd name="connsiteX61" fmla="*/ 3151415 w 3227615"/>
                <a:gd name="connsiteY61" fmla="*/ 1311729 h 1472293"/>
                <a:gd name="connsiteX62" fmla="*/ 3175908 w 3227615"/>
                <a:gd name="connsiteY62" fmla="*/ 1260022 h 1472293"/>
                <a:gd name="connsiteX63" fmla="*/ 3194958 w 3227615"/>
                <a:gd name="connsiteY63" fmla="*/ 1213757 h 1472293"/>
                <a:gd name="connsiteX64" fmla="*/ 3211286 w 3227615"/>
                <a:gd name="connsiteY64" fmla="*/ 1156607 h 1472293"/>
                <a:gd name="connsiteX65" fmla="*/ 3219450 w 3227615"/>
                <a:gd name="connsiteY65" fmla="*/ 1113064 h 1472293"/>
                <a:gd name="connsiteX66" fmla="*/ 3227615 w 3227615"/>
                <a:gd name="connsiteY66" fmla="*/ 1045029 h 1472293"/>
                <a:gd name="connsiteX67" fmla="*/ 3227615 w 3227615"/>
                <a:gd name="connsiteY67" fmla="*/ 1001486 h 1472293"/>
                <a:gd name="connsiteX68" fmla="*/ 3222172 w 3227615"/>
                <a:gd name="connsiteY68" fmla="*/ 982436 h 1472293"/>
                <a:gd name="connsiteX69" fmla="*/ 3214008 w 3227615"/>
                <a:gd name="connsiteY69" fmla="*/ 971550 h 1472293"/>
                <a:gd name="connsiteX70" fmla="*/ 3205843 w 3227615"/>
                <a:gd name="connsiteY70" fmla="*/ 966107 h 1472293"/>
                <a:gd name="connsiteX71" fmla="*/ 3194958 w 3227615"/>
                <a:gd name="connsiteY71" fmla="*/ 966107 h 1472293"/>
                <a:gd name="connsiteX72" fmla="*/ 3178629 w 3227615"/>
                <a:gd name="connsiteY72" fmla="*/ 971550 h 1472293"/>
                <a:gd name="connsiteX73" fmla="*/ 3159579 w 3227615"/>
                <a:gd name="connsiteY73" fmla="*/ 993322 h 1472293"/>
                <a:gd name="connsiteX74" fmla="*/ 3148693 w 3227615"/>
                <a:gd name="connsiteY74" fmla="*/ 1020536 h 1472293"/>
                <a:gd name="connsiteX75" fmla="*/ 3135086 w 3227615"/>
                <a:gd name="connsiteY75" fmla="*/ 1050472 h 1472293"/>
                <a:gd name="connsiteX76" fmla="*/ 3116036 w 3227615"/>
                <a:gd name="connsiteY76" fmla="*/ 1083129 h 1472293"/>
                <a:gd name="connsiteX77" fmla="*/ 3094265 w 3227615"/>
                <a:gd name="connsiteY77" fmla="*/ 1110343 h 1472293"/>
                <a:gd name="connsiteX78" fmla="*/ 3069772 w 3227615"/>
                <a:gd name="connsiteY78" fmla="*/ 1132114 h 1472293"/>
                <a:gd name="connsiteX79" fmla="*/ 3031672 w 3227615"/>
                <a:gd name="connsiteY79" fmla="*/ 1145722 h 1472293"/>
                <a:gd name="connsiteX80" fmla="*/ 2952750 w 3227615"/>
                <a:gd name="connsiteY80" fmla="*/ 1153886 h 1472293"/>
                <a:gd name="connsiteX81" fmla="*/ 2876550 w 3227615"/>
                <a:gd name="connsiteY81" fmla="*/ 1153886 h 1472293"/>
                <a:gd name="connsiteX82" fmla="*/ 2743200 w 3227615"/>
                <a:gd name="connsiteY82" fmla="*/ 1153886 h 1472293"/>
                <a:gd name="connsiteX83" fmla="*/ 2615293 w 3227615"/>
                <a:gd name="connsiteY83" fmla="*/ 1153886 h 1472293"/>
                <a:gd name="connsiteX84" fmla="*/ 2449286 w 3227615"/>
                <a:gd name="connsiteY84" fmla="*/ 1148443 h 1472293"/>
                <a:gd name="connsiteX85" fmla="*/ 2283279 w 3227615"/>
                <a:gd name="connsiteY85" fmla="*/ 1140279 h 1472293"/>
                <a:gd name="connsiteX86" fmla="*/ 2160815 w 3227615"/>
                <a:gd name="connsiteY86" fmla="*/ 1132114 h 1472293"/>
                <a:gd name="connsiteX87" fmla="*/ 1986643 w 3227615"/>
                <a:gd name="connsiteY87" fmla="*/ 1132114 h 1472293"/>
                <a:gd name="connsiteX88" fmla="*/ 1883229 w 3227615"/>
                <a:gd name="connsiteY88" fmla="*/ 1123950 h 1472293"/>
                <a:gd name="connsiteX89" fmla="*/ 1790700 w 3227615"/>
                <a:gd name="connsiteY89" fmla="*/ 1110343 h 14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27615" h="1472293">
                  <a:moveTo>
                    <a:pt x="1790700" y="1110343"/>
                  </a:moveTo>
                  <a:lnTo>
                    <a:pt x="1643743" y="1083129"/>
                  </a:lnTo>
                  <a:lnTo>
                    <a:pt x="1548493" y="1064079"/>
                  </a:lnTo>
                  <a:lnTo>
                    <a:pt x="1412422" y="1031422"/>
                  </a:lnTo>
                  <a:lnTo>
                    <a:pt x="1260022" y="993322"/>
                  </a:lnTo>
                  <a:lnTo>
                    <a:pt x="1132115" y="955222"/>
                  </a:lnTo>
                  <a:lnTo>
                    <a:pt x="1017815" y="906236"/>
                  </a:lnTo>
                  <a:lnTo>
                    <a:pt x="933450" y="862693"/>
                  </a:lnTo>
                  <a:lnTo>
                    <a:pt x="821872" y="802822"/>
                  </a:lnTo>
                  <a:lnTo>
                    <a:pt x="732065" y="748393"/>
                  </a:lnTo>
                  <a:lnTo>
                    <a:pt x="644979" y="691243"/>
                  </a:lnTo>
                  <a:lnTo>
                    <a:pt x="590550" y="653143"/>
                  </a:lnTo>
                  <a:lnTo>
                    <a:pt x="514350" y="598714"/>
                  </a:lnTo>
                  <a:lnTo>
                    <a:pt x="429986" y="525236"/>
                  </a:lnTo>
                  <a:lnTo>
                    <a:pt x="370115" y="468086"/>
                  </a:lnTo>
                  <a:lnTo>
                    <a:pt x="312965" y="405493"/>
                  </a:lnTo>
                  <a:lnTo>
                    <a:pt x="247650" y="332014"/>
                  </a:lnTo>
                  <a:lnTo>
                    <a:pt x="187779" y="255814"/>
                  </a:lnTo>
                  <a:lnTo>
                    <a:pt x="130629" y="171450"/>
                  </a:lnTo>
                  <a:lnTo>
                    <a:pt x="73479" y="78922"/>
                  </a:lnTo>
                  <a:lnTo>
                    <a:pt x="40822" y="24493"/>
                  </a:lnTo>
                  <a:lnTo>
                    <a:pt x="21772" y="5443"/>
                  </a:lnTo>
                  <a:lnTo>
                    <a:pt x="13608" y="0"/>
                  </a:lnTo>
                  <a:lnTo>
                    <a:pt x="0" y="8164"/>
                  </a:lnTo>
                  <a:lnTo>
                    <a:pt x="0" y="21772"/>
                  </a:lnTo>
                  <a:lnTo>
                    <a:pt x="16329" y="84364"/>
                  </a:lnTo>
                  <a:lnTo>
                    <a:pt x="62593" y="190500"/>
                  </a:lnTo>
                  <a:lnTo>
                    <a:pt x="144236" y="342900"/>
                  </a:lnTo>
                  <a:lnTo>
                    <a:pt x="225879" y="468086"/>
                  </a:lnTo>
                  <a:lnTo>
                    <a:pt x="302079" y="568779"/>
                  </a:lnTo>
                  <a:lnTo>
                    <a:pt x="372836" y="655864"/>
                  </a:lnTo>
                  <a:lnTo>
                    <a:pt x="478972" y="762000"/>
                  </a:lnTo>
                  <a:lnTo>
                    <a:pt x="563336" y="840922"/>
                  </a:lnTo>
                  <a:lnTo>
                    <a:pt x="661308" y="919843"/>
                  </a:lnTo>
                  <a:lnTo>
                    <a:pt x="764722" y="990600"/>
                  </a:lnTo>
                  <a:lnTo>
                    <a:pt x="840922" y="1039586"/>
                  </a:lnTo>
                  <a:lnTo>
                    <a:pt x="928008" y="1088572"/>
                  </a:lnTo>
                  <a:lnTo>
                    <a:pt x="1020536" y="1134836"/>
                  </a:lnTo>
                  <a:lnTo>
                    <a:pt x="1202872" y="1197429"/>
                  </a:lnTo>
                  <a:lnTo>
                    <a:pt x="1311729" y="1227364"/>
                  </a:lnTo>
                  <a:lnTo>
                    <a:pt x="1464129" y="1268186"/>
                  </a:lnTo>
                  <a:lnTo>
                    <a:pt x="1619250" y="1306286"/>
                  </a:lnTo>
                  <a:lnTo>
                    <a:pt x="1747158" y="1330779"/>
                  </a:lnTo>
                  <a:lnTo>
                    <a:pt x="1891393" y="1355272"/>
                  </a:lnTo>
                  <a:lnTo>
                    <a:pt x="2079172" y="1379764"/>
                  </a:lnTo>
                  <a:lnTo>
                    <a:pt x="2228850" y="1377043"/>
                  </a:lnTo>
                  <a:lnTo>
                    <a:pt x="2403022" y="1387929"/>
                  </a:lnTo>
                  <a:lnTo>
                    <a:pt x="2667000" y="1398814"/>
                  </a:lnTo>
                  <a:lnTo>
                    <a:pt x="2789465" y="1401536"/>
                  </a:lnTo>
                  <a:lnTo>
                    <a:pt x="2871108" y="1412422"/>
                  </a:lnTo>
                  <a:lnTo>
                    <a:pt x="2906486" y="1423307"/>
                  </a:lnTo>
                  <a:lnTo>
                    <a:pt x="2922815" y="1447800"/>
                  </a:lnTo>
                  <a:lnTo>
                    <a:pt x="2930979" y="1455964"/>
                  </a:lnTo>
                  <a:lnTo>
                    <a:pt x="2950029" y="1466850"/>
                  </a:lnTo>
                  <a:lnTo>
                    <a:pt x="2971800" y="1472293"/>
                  </a:lnTo>
                  <a:lnTo>
                    <a:pt x="3001736" y="1469572"/>
                  </a:lnTo>
                  <a:lnTo>
                    <a:pt x="3020786" y="1461407"/>
                  </a:lnTo>
                  <a:lnTo>
                    <a:pt x="3048000" y="1442357"/>
                  </a:lnTo>
                  <a:lnTo>
                    <a:pt x="3077936" y="1412422"/>
                  </a:lnTo>
                  <a:lnTo>
                    <a:pt x="3102429" y="1387929"/>
                  </a:lnTo>
                  <a:lnTo>
                    <a:pt x="3124200" y="1355272"/>
                  </a:lnTo>
                  <a:lnTo>
                    <a:pt x="3151415" y="1311729"/>
                  </a:lnTo>
                  <a:lnTo>
                    <a:pt x="3175908" y="1260022"/>
                  </a:lnTo>
                  <a:lnTo>
                    <a:pt x="3194958" y="1213757"/>
                  </a:lnTo>
                  <a:lnTo>
                    <a:pt x="3211286" y="1156607"/>
                  </a:lnTo>
                  <a:lnTo>
                    <a:pt x="3219450" y="1113064"/>
                  </a:lnTo>
                  <a:lnTo>
                    <a:pt x="3227615" y="1045029"/>
                  </a:lnTo>
                  <a:lnTo>
                    <a:pt x="3227615" y="1001486"/>
                  </a:lnTo>
                  <a:lnTo>
                    <a:pt x="3222172" y="982436"/>
                  </a:lnTo>
                  <a:lnTo>
                    <a:pt x="3214008" y="971550"/>
                  </a:lnTo>
                  <a:lnTo>
                    <a:pt x="3205843" y="966107"/>
                  </a:lnTo>
                  <a:lnTo>
                    <a:pt x="3194958" y="966107"/>
                  </a:lnTo>
                  <a:lnTo>
                    <a:pt x="3178629" y="971550"/>
                  </a:lnTo>
                  <a:lnTo>
                    <a:pt x="3159579" y="993322"/>
                  </a:lnTo>
                  <a:lnTo>
                    <a:pt x="3148693" y="1020536"/>
                  </a:lnTo>
                  <a:lnTo>
                    <a:pt x="3135086" y="1050472"/>
                  </a:lnTo>
                  <a:lnTo>
                    <a:pt x="3116036" y="1083129"/>
                  </a:lnTo>
                  <a:lnTo>
                    <a:pt x="3094265" y="1110343"/>
                  </a:lnTo>
                  <a:lnTo>
                    <a:pt x="3069772" y="1132114"/>
                  </a:lnTo>
                  <a:lnTo>
                    <a:pt x="3031672" y="1145722"/>
                  </a:lnTo>
                  <a:lnTo>
                    <a:pt x="2952750" y="1153886"/>
                  </a:lnTo>
                  <a:lnTo>
                    <a:pt x="2876550" y="1153886"/>
                  </a:lnTo>
                  <a:lnTo>
                    <a:pt x="2743200" y="1153886"/>
                  </a:lnTo>
                  <a:lnTo>
                    <a:pt x="2615293" y="1153886"/>
                  </a:lnTo>
                  <a:lnTo>
                    <a:pt x="2449286" y="1148443"/>
                  </a:lnTo>
                  <a:lnTo>
                    <a:pt x="2283279" y="1140279"/>
                  </a:lnTo>
                  <a:lnTo>
                    <a:pt x="2160815" y="1132114"/>
                  </a:lnTo>
                  <a:lnTo>
                    <a:pt x="1986643" y="1132114"/>
                  </a:lnTo>
                  <a:lnTo>
                    <a:pt x="1883229" y="1123950"/>
                  </a:lnTo>
                  <a:lnTo>
                    <a:pt x="1790700" y="1110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7">
              <a:extLst>
                <a:ext uri="{FF2B5EF4-FFF2-40B4-BE49-F238E27FC236}">
                  <a16:creationId xmlns:a16="http://schemas.microsoft.com/office/drawing/2014/main" id="{7F7CBCAB-0F6E-4D61-9EF6-790E20C8A126}"/>
                </a:ext>
              </a:extLst>
            </p:cNvPr>
            <p:cNvSpPr/>
            <p:nvPr/>
          </p:nvSpPr>
          <p:spPr>
            <a:xfrm>
              <a:off x="2846388" y="4894263"/>
              <a:ext cx="425450" cy="1001712"/>
            </a:xfrm>
            <a:custGeom>
              <a:avLst/>
              <a:gdLst>
                <a:gd name="connsiteX0" fmla="*/ 426244 w 426244"/>
                <a:gd name="connsiteY0" fmla="*/ 352425 h 1002506"/>
                <a:gd name="connsiteX1" fmla="*/ 426244 w 426244"/>
                <a:gd name="connsiteY1" fmla="*/ 269081 h 1002506"/>
                <a:gd name="connsiteX2" fmla="*/ 426244 w 426244"/>
                <a:gd name="connsiteY2" fmla="*/ 126206 h 1002506"/>
                <a:gd name="connsiteX3" fmla="*/ 426244 w 426244"/>
                <a:gd name="connsiteY3" fmla="*/ 59531 h 1002506"/>
                <a:gd name="connsiteX4" fmla="*/ 423862 w 426244"/>
                <a:gd name="connsiteY4" fmla="*/ 21431 h 1002506"/>
                <a:gd name="connsiteX5" fmla="*/ 419100 w 426244"/>
                <a:gd name="connsiteY5" fmla="*/ 7144 h 1002506"/>
                <a:gd name="connsiteX6" fmla="*/ 409575 w 426244"/>
                <a:gd name="connsiteY6" fmla="*/ 0 h 1002506"/>
                <a:gd name="connsiteX7" fmla="*/ 402431 w 426244"/>
                <a:gd name="connsiteY7" fmla="*/ 0 h 1002506"/>
                <a:gd name="connsiteX8" fmla="*/ 392906 w 426244"/>
                <a:gd name="connsiteY8" fmla="*/ 2381 h 1002506"/>
                <a:gd name="connsiteX9" fmla="*/ 383381 w 426244"/>
                <a:gd name="connsiteY9" fmla="*/ 9525 h 1002506"/>
                <a:gd name="connsiteX10" fmla="*/ 373856 w 426244"/>
                <a:gd name="connsiteY10" fmla="*/ 38100 h 1002506"/>
                <a:gd name="connsiteX11" fmla="*/ 364331 w 426244"/>
                <a:gd name="connsiteY11" fmla="*/ 90487 h 1002506"/>
                <a:gd name="connsiteX12" fmla="*/ 338137 w 426244"/>
                <a:gd name="connsiteY12" fmla="*/ 185737 h 1002506"/>
                <a:gd name="connsiteX13" fmla="*/ 307181 w 426244"/>
                <a:gd name="connsiteY13" fmla="*/ 273844 h 1002506"/>
                <a:gd name="connsiteX14" fmla="*/ 266700 w 426244"/>
                <a:gd name="connsiteY14" fmla="*/ 361950 h 1002506"/>
                <a:gd name="connsiteX15" fmla="*/ 219075 w 426244"/>
                <a:gd name="connsiteY15" fmla="*/ 440531 h 1002506"/>
                <a:gd name="connsiteX16" fmla="*/ 169069 w 426244"/>
                <a:gd name="connsiteY16" fmla="*/ 514350 h 1002506"/>
                <a:gd name="connsiteX17" fmla="*/ 119062 w 426244"/>
                <a:gd name="connsiteY17" fmla="*/ 578644 h 1002506"/>
                <a:gd name="connsiteX18" fmla="*/ 71437 w 426244"/>
                <a:gd name="connsiteY18" fmla="*/ 631031 h 1002506"/>
                <a:gd name="connsiteX19" fmla="*/ 42862 w 426244"/>
                <a:gd name="connsiteY19" fmla="*/ 659606 h 1002506"/>
                <a:gd name="connsiteX20" fmla="*/ 26194 w 426244"/>
                <a:gd name="connsiteY20" fmla="*/ 685800 h 1002506"/>
                <a:gd name="connsiteX21" fmla="*/ 14287 w 426244"/>
                <a:gd name="connsiteY21" fmla="*/ 721519 h 1002506"/>
                <a:gd name="connsiteX22" fmla="*/ 4762 w 426244"/>
                <a:gd name="connsiteY22" fmla="*/ 773906 h 1002506"/>
                <a:gd name="connsiteX23" fmla="*/ 0 w 426244"/>
                <a:gd name="connsiteY23" fmla="*/ 833437 h 1002506"/>
                <a:gd name="connsiteX24" fmla="*/ 0 w 426244"/>
                <a:gd name="connsiteY24" fmla="*/ 883444 h 1002506"/>
                <a:gd name="connsiteX25" fmla="*/ 2381 w 426244"/>
                <a:gd name="connsiteY25" fmla="*/ 916781 h 1002506"/>
                <a:gd name="connsiteX26" fmla="*/ 11906 w 426244"/>
                <a:gd name="connsiteY26" fmla="*/ 947737 h 1002506"/>
                <a:gd name="connsiteX27" fmla="*/ 23812 w 426244"/>
                <a:gd name="connsiteY27" fmla="*/ 966787 h 1002506"/>
                <a:gd name="connsiteX28" fmla="*/ 38100 w 426244"/>
                <a:gd name="connsiteY28" fmla="*/ 983456 h 1002506"/>
                <a:gd name="connsiteX29" fmla="*/ 52387 w 426244"/>
                <a:gd name="connsiteY29" fmla="*/ 990600 h 1002506"/>
                <a:gd name="connsiteX30" fmla="*/ 69056 w 426244"/>
                <a:gd name="connsiteY30" fmla="*/ 997744 h 1002506"/>
                <a:gd name="connsiteX31" fmla="*/ 83344 w 426244"/>
                <a:gd name="connsiteY31" fmla="*/ 1000125 h 1002506"/>
                <a:gd name="connsiteX32" fmla="*/ 111919 w 426244"/>
                <a:gd name="connsiteY32" fmla="*/ 1002506 h 1002506"/>
                <a:gd name="connsiteX33" fmla="*/ 147637 w 426244"/>
                <a:gd name="connsiteY33" fmla="*/ 992981 h 1002506"/>
                <a:gd name="connsiteX34" fmla="*/ 180975 w 426244"/>
                <a:gd name="connsiteY34" fmla="*/ 976312 h 1002506"/>
                <a:gd name="connsiteX35" fmla="*/ 209550 w 426244"/>
                <a:gd name="connsiteY35" fmla="*/ 959644 h 1002506"/>
                <a:gd name="connsiteX36" fmla="*/ 242887 w 426244"/>
                <a:gd name="connsiteY36" fmla="*/ 931069 h 1002506"/>
                <a:gd name="connsiteX37" fmla="*/ 269081 w 426244"/>
                <a:gd name="connsiteY37" fmla="*/ 904875 h 1002506"/>
                <a:gd name="connsiteX38" fmla="*/ 297656 w 426244"/>
                <a:gd name="connsiteY38" fmla="*/ 866775 h 1002506"/>
                <a:gd name="connsiteX39" fmla="*/ 319087 w 426244"/>
                <a:gd name="connsiteY39" fmla="*/ 831056 h 1002506"/>
                <a:gd name="connsiteX40" fmla="*/ 338137 w 426244"/>
                <a:gd name="connsiteY40" fmla="*/ 795337 h 1002506"/>
                <a:gd name="connsiteX41" fmla="*/ 352425 w 426244"/>
                <a:gd name="connsiteY41" fmla="*/ 759619 h 1002506"/>
                <a:gd name="connsiteX42" fmla="*/ 373856 w 426244"/>
                <a:gd name="connsiteY42" fmla="*/ 702469 h 1002506"/>
                <a:gd name="connsiteX43" fmla="*/ 390525 w 426244"/>
                <a:gd name="connsiteY43" fmla="*/ 640556 h 1002506"/>
                <a:gd name="connsiteX44" fmla="*/ 400050 w 426244"/>
                <a:gd name="connsiteY44" fmla="*/ 588169 h 1002506"/>
                <a:gd name="connsiteX45" fmla="*/ 411956 w 426244"/>
                <a:gd name="connsiteY45" fmla="*/ 516731 h 1002506"/>
                <a:gd name="connsiteX46" fmla="*/ 421481 w 426244"/>
                <a:gd name="connsiteY46" fmla="*/ 431006 h 1002506"/>
                <a:gd name="connsiteX47" fmla="*/ 426244 w 426244"/>
                <a:gd name="connsiteY47" fmla="*/ 352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244" h="1002506">
                  <a:moveTo>
                    <a:pt x="426244" y="352425"/>
                  </a:moveTo>
                  <a:lnTo>
                    <a:pt x="426244" y="269081"/>
                  </a:lnTo>
                  <a:lnTo>
                    <a:pt x="426244" y="126206"/>
                  </a:lnTo>
                  <a:lnTo>
                    <a:pt x="426244" y="59531"/>
                  </a:lnTo>
                  <a:lnTo>
                    <a:pt x="423862" y="21431"/>
                  </a:lnTo>
                  <a:lnTo>
                    <a:pt x="419100" y="7144"/>
                  </a:lnTo>
                  <a:lnTo>
                    <a:pt x="409575" y="0"/>
                  </a:lnTo>
                  <a:lnTo>
                    <a:pt x="402431" y="0"/>
                  </a:lnTo>
                  <a:lnTo>
                    <a:pt x="392906" y="2381"/>
                  </a:lnTo>
                  <a:lnTo>
                    <a:pt x="383381" y="9525"/>
                  </a:lnTo>
                  <a:lnTo>
                    <a:pt x="373856" y="38100"/>
                  </a:lnTo>
                  <a:lnTo>
                    <a:pt x="364331" y="90487"/>
                  </a:lnTo>
                  <a:lnTo>
                    <a:pt x="338137" y="185737"/>
                  </a:lnTo>
                  <a:lnTo>
                    <a:pt x="307181" y="273844"/>
                  </a:lnTo>
                  <a:lnTo>
                    <a:pt x="266700" y="361950"/>
                  </a:lnTo>
                  <a:lnTo>
                    <a:pt x="219075" y="440531"/>
                  </a:lnTo>
                  <a:lnTo>
                    <a:pt x="169069" y="514350"/>
                  </a:lnTo>
                  <a:lnTo>
                    <a:pt x="119062" y="578644"/>
                  </a:lnTo>
                  <a:lnTo>
                    <a:pt x="71437" y="631031"/>
                  </a:lnTo>
                  <a:lnTo>
                    <a:pt x="42862" y="659606"/>
                  </a:lnTo>
                  <a:lnTo>
                    <a:pt x="26194" y="685800"/>
                  </a:lnTo>
                  <a:lnTo>
                    <a:pt x="14287" y="721519"/>
                  </a:lnTo>
                  <a:lnTo>
                    <a:pt x="4762" y="773906"/>
                  </a:lnTo>
                  <a:lnTo>
                    <a:pt x="0" y="833437"/>
                  </a:lnTo>
                  <a:lnTo>
                    <a:pt x="0" y="883444"/>
                  </a:lnTo>
                  <a:lnTo>
                    <a:pt x="2381" y="916781"/>
                  </a:lnTo>
                  <a:lnTo>
                    <a:pt x="11906" y="947737"/>
                  </a:lnTo>
                  <a:lnTo>
                    <a:pt x="23812" y="966787"/>
                  </a:lnTo>
                  <a:lnTo>
                    <a:pt x="38100" y="983456"/>
                  </a:lnTo>
                  <a:lnTo>
                    <a:pt x="52387" y="990600"/>
                  </a:lnTo>
                  <a:lnTo>
                    <a:pt x="69056" y="997744"/>
                  </a:lnTo>
                  <a:lnTo>
                    <a:pt x="83344" y="1000125"/>
                  </a:lnTo>
                  <a:lnTo>
                    <a:pt x="111919" y="1002506"/>
                  </a:lnTo>
                  <a:lnTo>
                    <a:pt x="147637" y="992981"/>
                  </a:lnTo>
                  <a:lnTo>
                    <a:pt x="180975" y="976312"/>
                  </a:lnTo>
                  <a:lnTo>
                    <a:pt x="209550" y="959644"/>
                  </a:lnTo>
                  <a:lnTo>
                    <a:pt x="242887" y="931069"/>
                  </a:lnTo>
                  <a:lnTo>
                    <a:pt x="269081" y="904875"/>
                  </a:lnTo>
                  <a:lnTo>
                    <a:pt x="297656" y="866775"/>
                  </a:lnTo>
                  <a:lnTo>
                    <a:pt x="319087" y="831056"/>
                  </a:lnTo>
                  <a:lnTo>
                    <a:pt x="338137" y="795337"/>
                  </a:lnTo>
                  <a:lnTo>
                    <a:pt x="352425" y="759619"/>
                  </a:lnTo>
                  <a:lnTo>
                    <a:pt x="373856" y="702469"/>
                  </a:lnTo>
                  <a:lnTo>
                    <a:pt x="390525" y="640556"/>
                  </a:lnTo>
                  <a:lnTo>
                    <a:pt x="400050" y="588169"/>
                  </a:lnTo>
                  <a:lnTo>
                    <a:pt x="411956" y="516731"/>
                  </a:lnTo>
                  <a:lnTo>
                    <a:pt x="421481" y="431006"/>
                  </a:lnTo>
                  <a:lnTo>
                    <a:pt x="426244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8">
              <a:extLst>
                <a:ext uri="{FF2B5EF4-FFF2-40B4-BE49-F238E27FC236}">
                  <a16:creationId xmlns:a16="http://schemas.microsoft.com/office/drawing/2014/main" id="{7FD7F6D2-891D-4435-BD62-85461E6040BB}"/>
                </a:ext>
              </a:extLst>
            </p:cNvPr>
            <p:cNvSpPr/>
            <p:nvPr/>
          </p:nvSpPr>
          <p:spPr>
            <a:xfrm>
              <a:off x="4062413" y="4932363"/>
              <a:ext cx="549275" cy="800100"/>
            </a:xfrm>
            <a:custGeom>
              <a:avLst/>
              <a:gdLst>
                <a:gd name="connsiteX0" fmla="*/ 226218 w 550068"/>
                <a:gd name="connsiteY0" fmla="*/ 126206 h 800100"/>
                <a:gd name="connsiteX1" fmla="*/ 290512 w 550068"/>
                <a:gd name="connsiteY1" fmla="*/ 171450 h 800100"/>
                <a:gd name="connsiteX2" fmla="*/ 397668 w 550068"/>
                <a:gd name="connsiteY2" fmla="*/ 257175 h 800100"/>
                <a:gd name="connsiteX3" fmla="*/ 452437 w 550068"/>
                <a:gd name="connsiteY3" fmla="*/ 302419 h 800100"/>
                <a:gd name="connsiteX4" fmla="*/ 471487 w 550068"/>
                <a:gd name="connsiteY4" fmla="*/ 316706 h 800100"/>
                <a:gd name="connsiteX5" fmla="*/ 490537 w 550068"/>
                <a:gd name="connsiteY5" fmla="*/ 335756 h 800100"/>
                <a:gd name="connsiteX6" fmla="*/ 509587 w 550068"/>
                <a:gd name="connsiteY6" fmla="*/ 373856 h 800100"/>
                <a:gd name="connsiteX7" fmla="*/ 531018 w 550068"/>
                <a:gd name="connsiteY7" fmla="*/ 431006 h 800100"/>
                <a:gd name="connsiteX8" fmla="*/ 542925 w 550068"/>
                <a:gd name="connsiteY8" fmla="*/ 478631 h 800100"/>
                <a:gd name="connsiteX9" fmla="*/ 550068 w 550068"/>
                <a:gd name="connsiteY9" fmla="*/ 528637 h 800100"/>
                <a:gd name="connsiteX10" fmla="*/ 550068 w 550068"/>
                <a:gd name="connsiteY10" fmla="*/ 566737 h 800100"/>
                <a:gd name="connsiteX11" fmla="*/ 550068 w 550068"/>
                <a:gd name="connsiteY11" fmla="*/ 604837 h 800100"/>
                <a:gd name="connsiteX12" fmla="*/ 545306 w 550068"/>
                <a:gd name="connsiteY12" fmla="*/ 645319 h 800100"/>
                <a:gd name="connsiteX13" fmla="*/ 535781 w 550068"/>
                <a:gd name="connsiteY13" fmla="*/ 704850 h 800100"/>
                <a:gd name="connsiteX14" fmla="*/ 521493 w 550068"/>
                <a:gd name="connsiteY14" fmla="*/ 740569 h 800100"/>
                <a:gd name="connsiteX15" fmla="*/ 492918 w 550068"/>
                <a:gd name="connsiteY15" fmla="*/ 773906 h 800100"/>
                <a:gd name="connsiteX16" fmla="*/ 466725 w 550068"/>
                <a:gd name="connsiteY16" fmla="*/ 792956 h 800100"/>
                <a:gd name="connsiteX17" fmla="*/ 447675 w 550068"/>
                <a:gd name="connsiteY17" fmla="*/ 800100 h 800100"/>
                <a:gd name="connsiteX18" fmla="*/ 426243 w 550068"/>
                <a:gd name="connsiteY18" fmla="*/ 800100 h 800100"/>
                <a:gd name="connsiteX19" fmla="*/ 392906 w 550068"/>
                <a:gd name="connsiteY19" fmla="*/ 788194 h 800100"/>
                <a:gd name="connsiteX20" fmla="*/ 369093 w 550068"/>
                <a:gd name="connsiteY20" fmla="*/ 771525 h 800100"/>
                <a:gd name="connsiteX21" fmla="*/ 350043 w 550068"/>
                <a:gd name="connsiteY21" fmla="*/ 752475 h 800100"/>
                <a:gd name="connsiteX22" fmla="*/ 330993 w 550068"/>
                <a:gd name="connsiteY22" fmla="*/ 726281 h 800100"/>
                <a:gd name="connsiteX23" fmla="*/ 309562 w 550068"/>
                <a:gd name="connsiteY23" fmla="*/ 681037 h 800100"/>
                <a:gd name="connsiteX24" fmla="*/ 292893 w 550068"/>
                <a:gd name="connsiteY24" fmla="*/ 640556 h 800100"/>
                <a:gd name="connsiteX25" fmla="*/ 278606 w 550068"/>
                <a:gd name="connsiteY25" fmla="*/ 592931 h 800100"/>
                <a:gd name="connsiteX26" fmla="*/ 264318 w 550068"/>
                <a:gd name="connsiteY26" fmla="*/ 519112 h 800100"/>
                <a:gd name="connsiteX27" fmla="*/ 259556 w 550068"/>
                <a:gd name="connsiteY27" fmla="*/ 466725 h 800100"/>
                <a:gd name="connsiteX28" fmla="*/ 233362 w 550068"/>
                <a:gd name="connsiteY28" fmla="*/ 400050 h 800100"/>
                <a:gd name="connsiteX29" fmla="*/ 190500 w 550068"/>
                <a:gd name="connsiteY29" fmla="*/ 311944 h 800100"/>
                <a:gd name="connsiteX30" fmla="*/ 150018 w 550068"/>
                <a:gd name="connsiteY30" fmla="*/ 238125 h 800100"/>
                <a:gd name="connsiteX31" fmla="*/ 100012 w 550068"/>
                <a:gd name="connsiteY31" fmla="*/ 171450 h 800100"/>
                <a:gd name="connsiteX32" fmla="*/ 57150 w 550068"/>
                <a:gd name="connsiteY32" fmla="*/ 116681 h 800100"/>
                <a:gd name="connsiteX33" fmla="*/ 14287 w 550068"/>
                <a:gd name="connsiteY33" fmla="*/ 64294 h 800100"/>
                <a:gd name="connsiteX34" fmla="*/ 0 w 550068"/>
                <a:gd name="connsiteY34" fmla="*/ 33337 h 800100"/>
                <a:gd name="connsiteX35" fmla="*/ 0 w 550068"/>
                <a:gd name="connsiteY35" fmla="*/ 16669 h 800100"/>
                <a:gd name="connsiteX36" fmla="*/ 2381 w 550068"/>
                <a:gd name="connsiteY36" fmla="*/ 7144 h 800100"/>
                <a:gd name="connsiteX37" fmla="*/ 4762 w 550068"/>
                <a:gd name="connsiteY37" fmla="*/ 2381 h 800100"/>
                <a:gd name="connsiteX38" fmla="*/ 14287 w 550068"/>
                <a:gd name="connsiteY38" fmla="*/ 0 h 800100"/>
                <a:gd name="connsiteX39" fmla="*/ 38100 w 550068"/>
                <a:gd name="connsiteY39" fmla="*/ 4762 h 800100"/>
                <a:gd name="connsiteX40" fmla="*/ 100012 w 550068"/>
                <a:gd name="connsiteY40" fmla="*/ 38100 h 800100"/>
                <a:gd name="connsiteX41" fmla="*/ 226218 w 550068"/>
                <a:gd name="connsiteY41" fmla="*/ 12620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800100">
                  <a:moveTo>
                    <a:pt x="226218" y="126206"/>
                  </a:moveTo>
                  <a:lnTo>
                    <a:pt x="290512" y="171450"/>
                  </a:lnTo>
                  <a:lnTo>
                    <a:pt x="397668" y="257175"/>
                  </a:lnTo>
                  <a:lnTo>
                    <a:pt x="452437" y="302419"/>
                  </a:lnTo>
                  <a:lnTo>
                    <a:pt x="471487" y="316706"/>
                  </a:lnTo>
                  <a:lnTo>
                    <a:pt x="490537" y="335756"/>
                  </a:lnTo>
                  <a:lnTo>
                    <a:pt x="509587" y="373856"/>
                  </a:lnTo>
                  <a:lnTo>
                    <a:pt x="531018" y="431006"/>
                  </a:lnTo>
                  <a:lnTo>
                    <a:pt x="542925" y="478631"/>
                  </a:lnTo>
                  <a:lnTo>
                    <a:pt x="550068" y="528637"/>
                  </a:lnTo>
                  <a:lnTo>
                    <a:pt x="550068" y="566737"/>
                  </a:lnTo>
                  <a:lnTo>
                    <a:pt x="550068" y="604837"/>
                  </a:lnTo>
                  <a:lnTo>
                    <a:pt x="545306" y="645319"/>
                  </a:lnTo>
                  <a:lnTo>
                    <a:pt x="535781" y="704850"/>
                  </a:lnTo>
                  <a:lnTo>
                    <a:pt x="521493" y="740569"/>
                  </a:lnTo>
                  <a:lnTo>
                    <a:pt x="492918" y="773906"/>
                  </a:lnTo>
                  <a:lnTo>
                    <a:pt x="466725" y="792956"/>
                  </a:lnTo>
                  <a:lnTo>
                    <a:pt x="447675" y="800100"/>
                  </a:lnTo>
                  <a:lnTo>
                    <a:pt x="426243" y="800100"/>
                  </a:lnTo>
                  <a:lnTo>
                    <a:pt x="392906" y="788194"/>
                  </a:lnTo>
                  <a:lnTo>
                    <a:pt x="369093" y="771525"/>
                  </a:lnTo>
                  <a:lnTo>
                    <a:pt x="350043" y="752475"/>
                  </a:lnTo>
                  <a:lnTo>
                    <a:pt x="330993" y="726281"/>
                  </a:lnTo>
                  <a:lnTo>
                    <a:pt x="309562" y="681037"/>
                  </a:lnTo>
                  <a:lnTo>
                    <a:pt x="292893" y="640556"/>
                  </a:lnTo>
                  <a:lnTo>
                    <a:pt x="278606" y="592931"/>
                  </a:lnTo>
                  <a:lnTo>
                    <a:pt x="264318" y="519112"/>
                  </a:lnTo>
                  <a:lnTo>
                    <a:pt x="259556" y="466725"/>
                  </a:lnTo>
                  <a:lnTo>
                    <a:pt x="233362" y="400050"/>
                  </a:lnTo>
                  <a:lnTo>
                    <a:pt x="190500" y="311944"/>
                  </a:lnTo>
                  <a:lnTo>
                    <a:pt x="150018" y="238125"/>
                  </a:lnTo>
                  <a:lnTo>
                    <a:pt x="100012" y="171450"/>
                  </a:lnTo>
                  <a:lnTo>
                    <a:pt x="57150" y="116681"/>
                  </a:lnTo>
                  <a:lnTo>
                    <a:pt x="14287" y="64294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4762" y="2381"/>
                  </a:lnTo>
                  <a:lnTo>
                    <a:pt x="14287" y="0"/>
                  </a:lnTo>
                  <a:lnTo>
                    <a:pt x="38100" y="4762"/>
                  </a:lnTo>
                  <a:lnTo>
                    <a:pt x="100012" y="38100"/>
                  </a:lnTo>
                  <a:lnTo>
                    <a:pt x="226218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9">
              <a:extLst>
                <a:ext uri="{FF2B5EF4-FFF2-40B4-BE49-F238E27FC236}">
                  <a16:creationId xmlns:a16="http://schemas.microsoft.com/office/drawing/2014/main" id="{BA229BCF-BDC7-430F-A0B2-5B7C39F5CA52}"/>
                </a:ext>
              </a:extLst>
            </p:cNvPr>
            <p:cNvSpPr/>
            <p:nvPr/>
          </p:nvSpPr>
          <p:spPr>
            <a:xfrm>
              <a:off x="5160963" y="4848225"/>
              <a:ext cx="631825" cy="846138"/>
            </a:xfrm>
            <a:custGeom>
              <a:avLst/>
              <a:gdLst>
                <a:gd name="connsiteX0" fmla="*/ 376237 w 633412"/>
                <a:gd name="connsiteY0" fmla="*/ 226219 h 845344"/>
                <a:gd name="connsiteX1" fmla="*/ 283369 w 633412"/>
                <a:gd name="connsiteY1" fmla="*/ 157163 h 845344"/>
                <a:gd name="connsiteX2" fmla="*/ 214312 w 633412"/>
                <a:gd name="connsiteY2" fmla="*/ 107156 h 845344"/>
                <a:gd name="connsiteX3" fmla="*/ 154781 w 633412"/>
                <a:gd name="connsiteY3" fmla="*/ 66675 h 845344"/>
                <a:gd name="connsiteX4" fmla="*/ 97631 w 633412"/>
                <a:gd name="connsiteY4" fmla="*/ 33338 h 845344"/>
                <a:gd name="connsiteX5" fmla="*/ 50006 w 633412"/>
                <a:gd name="connsiteY5" fmla="*/ 9525 h 845344"/>
                <a:gd name="connsiteX6" fmla="*/ 23812 w 633412"/>
                <a:gd name="connsiteY6" fmla="*/ 0 h 845344"/>
                <a:gd name="connsiteX7" fmla="*/ 9525 w 633412"/>
                <a:gd name="connsiteY7" fmla="*/ 0 h 845344"/>
                <a:gd name="connsiteX8" fmla="*/ 0 w 633412"/>
                <a:gd name="connsiteY8" fmla="*/ 4763 h 845344"/>
                <a:gd name="connsiteX9" fmla="*/ 0 w 633412"/>
                <a:gd name="connsiteY9" fmla="*/ 23813 h 845344"/>
                <a:gd name="connsiteX10" fmla="*/ 11906 w 633412"/>
                <a:gd name="connsiteY10" fmla="*/ 52388 h 845344"/>
                <a:gd name="connsiteX11" fmla="*/ 47625 w 633412"/>
                <a:gd name="connsiteY11" fmla="*/ 95250 h 845344"/>
                <a:gd name="connsiteX12" fmla="*/ 133350 w 633412"/>
                <a:gd name="connsiteY12" fmla="*/ 200025 h 845344"/>
                <a:gd name="connsiteX13" fmla="*/ 209550 w 633412"/>
                <a:gd name="connsiteY13" fmla="*/ 300038 h 845344"/>
                <a:gd name="connsiteX14" fmla="*/ 250031 w 633412"/>
                <a:gd name="connsiteY14" fmla="*/ 359569 h 845344"/>
                <a:gd name="connsiteX15" fmla="*/ 292894 w 633412"/>
                <a:gd name="connsiteY15" fmla="*/ 435769 h 845344"/>
                <a:gd name="connsiteX16" fmla="*/ 342900 w 633412"/>
                <a:gd name="connsiteY16" fmla="*/ 542925 h 845344"/>
                <a:gd name="connsiteX17" fmla="*/ 381000 w 633412"/>
                <a:gd name="connsiteY17" fmla="*/ 638175 h 845344"/>
                <a:gd name="connsiteX18" fmla="*/ 400050 w 633412"/>
                <a:gd name="connsiteY18" fmla="*/ 707231 h 845344"/>
                <a:gd name="connsiteX19" fmla="*/ 419100 w 633412"/>
                <a:gd name="connsiteY19" fmla="*/ 769144 h 845344"/>
                <a:gd name="connsiteX20" fmla="*/ 438150 w 633412"/>
                <a:gd name="connsiteY20" fmla="*/ 807244 h 845344"/>
                <a:gd name="connsiteX21" fmla="*/ 454819 w 633412"/>
                <a:gd name="connsiteY21" fmla="*/ 826294 h 845344"/>
                <a:gd name="connsiteX22" fmla="*/ 466725 w 633412"/>
                <a:gd name="connsiteY22" fmla="*/ 835819 h 845344"/>
                <a:gd name="connsiteX23" fmla="*/ 488156 w 633412"/>
                <a:gd name="connsiteY23" fmla="*/ 842963 h 845344"/>
                <a:gd name="connsiteX24" fmla="*/ 504825 w 633412"/>
                <a:gd name="connsiteY24" fmla="*/ 845344 h 845344"/>
                <a:gd name="connsiteX25" fmla="*/ 526256 w 633412"/>
                <a:gd name="connsiteY25" fmla="*/ 840581 h 845344"/>
                <a:gd name="connsiteX26" fmla="*/ 559594 w 633412"/>
                <a:gd name="connsiteY26" fmla="*/ 828675 h 845344"/>
                <a:gd name="connsiteX27" fmla="*/ 583406 w 633412"/>
                <a:gd name="connsiteY27" fmla="*/ 814388 h 845344"/>
                <a:gd name="connsiteX28" fmla="*/ 597694 w 633412"/>
                <a:gd name="connsiteY28" fmla="*/ 802481 h 845344"/>
                <a:gd name="connsiteX29" fmla="*/ 609600 w 633412"/>
                <a:gd name="connsiteY29" fmla="*/ 781050 h 845344"/>
                <a:gd name="connsiteX30" fmla="*/ 626269 w 633412"/>
                <a:gd name="connsiteY30" fmla="*/ 740569 h 845344"/>
                <a:gd name="connsiteX31" fmla="*/ 631031 w 633412"/>
                <a:gd name="connsiteY31" fmla="*/ 711994 h 845344"/>
                <a:gd name="connsiteX32" fmla="*/ 633412 w 633412"/>
                <a:gd name="connsiteY32" fmla="*/ 673894 h 845344"/>
                <a:gd name="connsiteX33" fmla="*/ 631031 w 633412"/>
                <a:gd name="connsiteY33" fmla="*/ 628650 h 845344"/>
                <a:gd name="connsiteX34" fmla="*/ 623887 w 633412"/>
                <a:gd name="connsiteY34" fmla="*/ 564356 h 845344"/>
                <a:gd name="connsiteX35" fmla="*/ 611981 w 633412"/>
                <a:gd name="connsiteY35" fmla="*/ 492919 h 845344"/>
                <a:gd name="connsiteX36" fmla="*/ 588169 w 633412"/>
                <a:gd name="connsiteY36" fmla="*/ 426244 h 845344"/>
                <a:gd name="connsiteX37" fmla="*/ 566737 w 633412"/>
                <a:gd name="connsiteY37" fmla="*/ 390525 h 845344"/>
                <a:gd name="connsiteX38" fmla="*/ 540544 w 633412"/>
                <a:gd name="connsiteY38" fmla="*/ 364331 h 845344"/>
                <a:gd name="connsiteX39" fmla="*/ 466725 w 633412"/>
                <a:gd name="connsiteY39" fmla="*/ 304800 h 845344"/>
                <a:gd name="connsiteX40" fmla="*/ 376237 w 633412"/>
                <a:gd name="connsiteY40" fmla="*/ 226219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3412" h="845344">
                  <a:moveTo>
                    <a:pt x="376237" y="226219"/>
                  </a:moveTo>
                  <a:lnTo>
                    <a:pt x="283369" y="157163"/>
                  </a:lnTo>
                  <a:lnTo>
                    <a:pt x="214312" y="107156"/>
                  </a:lnTo>
                  <a:lnTo>
                    <a:pt x="154781" y="66675"/>
                  </a:lnTo>
                  <a:lnTo>
                    <a:pt x="97631" y="33338"/>
                  </a:lnTo>
                  <a:lnTo>
                    <a:pt x="50006" y="9525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0" y="23813"/>
                  </a:lnTo>
                  <a:lnTo>
                    <a:pt x="11906" y="52388"/>
                  </a:lnTo>
                  <a:lnTo>
                    <a:pt x="47625" y="95250"/>
                  </a:lnTo>
                  <a:lnTo>
                    <a:pt x="133350" y="200025"/>
                  </a:lnTo>
                  <a:lnTo>
                    <a:pt x="209550" y="300038"/>
                  </a:lnTo>
                  <a:lnTo>
                    <a:pt x="250031" y="359569"/>
                  </a:lnTo>
                  <a:lnTo>
                    <a:pt x="292894" y="435769"/>
                  </a:lnTo>
                  <a:lnTo>
                    <a:pt x="342900" y="542925"/>
                  </a:lnTo>
                  <a:lnTo>
                    <a:pt x="381000" y="638175"/>
                  </a:lnTo>
                  <a:lnTo>
                    <a:pt x="400050" y="707231"/>
                  </a:lnTo>
                  <a:lnTo>
                    <a:pt x="419100" y="769144"/>
                  </a:lnTo>
                  <a:lnTo>
                    <a:pt x="438150" y="807244"/>
                  </a:lnTo>
                  <a:lnTo>
                    <a:pt x="454819" y="826294"/>
                  </a:lnTo>
                  <a:lnTo>
                    <a:pt x="466725" y="835819"/>
                  </a:lnTo>
                  <a:lnTo>
                    <a:pt x="488156" y="842963"/>
                  </a:lnTo>
                  <a:lnTo>
                    <a:pt x="504825" y="845344"/>
                  </a:lnTo>
                  <a:lnTo>
                    <a:pt x="526256" y="840581"/>
                  </a:lnTo>
                  <a:lnTo>
                    <a:pt x="559594" y="828675"/>
                  </a:lnTo>
                  <a:lnTo>
                    <a:pt x="583406" y="814388"/>
                  </a:lnTo>
                  <a:lnTo>
                    <a:pt x="597694" y="802481"/>
                  </a:lnTo>
                  <a:lnTo>
                    <a:pt x="609600" y="781050"/>
                  </a:lnTo>
                  <a:lnTo>
                    <a:pt x="626269" y="740569"/>
                  </a:lnTo>
                  <a:lnTo>
                    <a:pt x="631031" y="711994"/>
                  </a:lnTo>
                  <a:lnTo>
                    <a:pt x="633412" y="673894"/>
                  </a:lnTo>
                  <a:lnTo>
                    <a:pt x="631031" y="628650"/>
                  </a:lnTo>
                  <a:lnTo>
                    <a:pt x="623887" y="564356"/>
                  </a:lnTo>
                  <a:lnTo>
                    <a:pt x="611981" y="492919"/>
                  </a:lnTo>
                  <a:lnTo>
                    <a:pt x="588169" y="426244"/>
                  </a:lnTo>
                  <a:lnTo>
                    <a:pt x="566737" y="390525"/>
                  </a:lnTo>
                  <a:lnTo>
                    <a:pt x="540544" y="364331"/>
                  </a:lnTo>
                  <a:lnTo>
                    <a:pt x="466725" y="304800"/>
                  </a:lnTo>
                  <a:lnTo>
                    <a:pt x="37623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0">
              <a:extLst>
                <a:ext uri="{FF2B5EF4-FFF2-40B4-BE49-F238E27FC236}">
                  <a16:creationId xmlns:a16="http://schemas.microsoft.com/office/drawing/2014/main" id="{569A9CAD-C636-46F5-A3DC-66514C2882CC}"/>
                </a:ext>
              </a:extLst>
            </p:cNvPr>
            <p:cNvSpPr/>
            <p:nvPr/>
          </p:nvSpPr>
          <p:spPr>
            <a:xfrm>
              <a:off x="6424613" y="4799013"/>
              <a:ext cx="757237" cy="920750"/>
            </a:xfrm>
            <a:custGeom>
              <a:avLst/>
              <a:gdLst>
                <a:gd name="connsiteX0" fmla="*/ 366712 w 757237"/>
                <a:gd name="connsiteY0" fmla="*/ 492919 h 921544"/>
                <a:gd name="connsiteX1" fmla="*/ 321468 w 757237"/>
                <a:gd name="connsiteY1" fmla="*/ 426244 h 921544"/>
                <a:gd name="connsiteX2" fmla="*/ 245268 w 757237"/>
                <a:gd name="connsiteY2" fmla="*/ 330994 h 921544"/>
                <a:gd name="connsiteX3" fmla="*/ 178593 w 757237"/>
                <a:gd name="connsiteY3" fmla="*/ 247650 h 921544"/>
                <a:gd name="connsiteX4" fmla="*/ 97631 w 757237"/>
                <a:gd name="connsiteY4" fmla="*/ 150019 h 921544"/>
                <a:gd name="connsiteX5" fmla="*/ 19050 w 757237"/>
                <a:gd name="connsiteY5" fmla="*/ 66675 h 921544"/>
                <a:gd name="connsiteX6" fmla="*/ 2381 w 757237"/>
                <a:gd name="connsiteY6" fmla="*/ 33337 h 921544"/>
                <a:gd name="connsiteX7" fmla="*/ 0 w 757237"/>
                <a:gd name="connsiteY7" fmla="*/ 21431 h 921544"/>
                <a:gd name="connsiteX8" fmla="*/ 2381 w 757237"/>
                <a:gd name="connsiteY8" fmla="*/ 7144 h 921544"/>
                <a:gd name="connsiteX9" fmla="*/ 11906 w 757237"/>
                <a:gd name="connsiteY9" fmla="*/ 0 h 921544"/>
                <a:gd name="connsiteX10" fmla="*/ 23812 w 757237"/>
                <a:gd name="connsiteY10" fmla="*/ 2381 h 921544"/>
                <a:gd name="connsiteX11" fmla="*/ 50006 w 757237"/>
                <a:gd name="connsiteY11" fmla="*/ 9525 h 921544"/>
                <a:gd name="connsiteX12" fmla="*/ 159543 w 757237"/>
                <a:gd name="connsiteY12" fmla="*/ 69056 h 921544"/>
                <a:gd name="connsiteX13" fmla="*/ 273843 w 757237"/>
                <a:gd name="connsiteY13" fmla="*/ 135731 h 921544"/>
                <a:gd name="connsiteX14" fmla="*/ 369093 w 757237"/>
                <a:gd name="connsiteY14" fmla="*/ 197644 h 921544"/>
                <a:gd name="connsiteX15" fmla="*/ 454818 w 757237"/>
                <a:gd name="connsiteY15" fmla="*/ 254794 h 921544"/>
                <a:gd name="connsiteX16" fmla="*/ 497681 w 757237"/>
                <a:gd name="connsiteY16" fmla="*/ 285750 h 921544"/>
                <a:gd name="connsiteX17" fmla="*/ 550068 w 757237"/>
                <a:gd name="connsiteY17" fmla="*/ 330994 h 921544"/>
                <a:gd name="connsiteX18" fmla="*/ 616743 w 757237"/>
                <a:gd name="connsiteY18" fmla="*/ 395287 h 921544"/>
                <a:gd name="connsiteX19" fmla="*/ 654843 w 757237"/>
                <a:gd name="connsiteY19" fmla="*/ 438150 h 921544"/>
                <a:gd name="connsiteX20" fmla="*/ 683418 w 757237"/>
                <a:gd name="connsiteY20" fmla="*/ 476250 h 921544"/>
                <a:gd name="connsiteX21" fmla="*/ 709612 w 757237"/>
                <a:gd name="connsiteY21" fmla="*/ 521494 h 921544"/>
                <a:gd name="connsiteX22" fmla="*/ 731043 w 757237"/>
                <a:gd name="connsiteY22" fmla="*/ 588169 h 921544"/>
                <a:gd name="connsiteX23" fmla="*/ 752475 w 757237"/>
                <a:gd name="connsiteY23" fmla="*/ 669131 h 921544"/>
                <a:gd name="connsiteX24" fmla="*/ 757237 w 757237"/>
                <a:gd name="connsiteY24" fmla="*/ 721519 h 921544"/>
                <a:gd name="connsiteX25" fmla="*/ 757237 w 757237"/>
                <a:gd name="connsiteY25" fmla="*/ 823912 h 921544"/>
                <a:gd name="connsiteX26" fmla="*/ 747712 w 757237"/>
                <a:gd name="connsiteY26" fmla="*/ 847725 h 921544"/>
                <a:gd name="connsiteX27" fmla="*/ 726281 w 757237"/>
                <a:gd name="connsiteY27" fmla="*/ 871537 h 921544"/>
                <a:gd name="connsiteX28" fmla="*/ 700087 w 757237"/>
                <a:gd name="connsiteY28" fmla="*/ 895350 h 921544"/>
                <a:gd name="connsiteX29" fmla="*/ 671512 w 757237"/>
                <a:gd name="connsiteY29" fmla="*/ 912019 h 921544"/>
                <a:gd name="connsiteX30" fmla="*/ 638175 w 757237"/>
                <a:gd name="connsiteY30" fmla="*/ 921544 h 921544"/>
                <a:gd name="connsiteX31" fmla="*/ 621506 w 757237"/>
                <a:gd name="connsiteY31" fmla="*/ 921544 h 921544"/>
                <a:gd name="connsiteX32" fmla="*/ 585787 w 757237"/>
                <a:gd name="connsiteY32" fmla="*/ 907256 h 921544"/>
                <a:gd name="connsiteX33" fmla="*/ 547687 w 757237"/>
                <a:gd name="connsiteY33" fmla="*/ 878681 h 921544"/>
                <a:gd name="connsiteX34" fmla="*/ 519112 w 757237"/>
                <a:gd name="connsiteY34" fmla="*/ 845344 h 921544"/>
                <a:gd name="connsiteX35" fmla="*/ 488156 w 757237"/>
                <a:gd name="connsiteY35" fmla="*/ 802481 h 921544"/>
                <a:gd name="connsiteX36" fmla="*/ 478631 w 757237"/>
                <a:gd name="connsiteY36" fmla="*/ 769144 h 921544"/>
                <a:gd name="connsiteX37" fmla="*/ 464343 w 757237"/>
                <a:gd name="connsiteY37" fmla="*/ 711994 h 921544"/>
                <a:gd name="connsiteX38" fmla="*/ 435768 w 757237"/>
                <a:gd name="connsiteY38" fmla="*/ 635794 h 921544"/>
                <a:gd name="connsiteX39" fmla="*/ 407193 w 757237"/>
                <a:gd name="connsiteY39" fmla="*/ 566737 h 921544"/>
                <a:gd name="connsiteX40" fmla="*/ 366712 w 757237"/>
                <a:gd name="connsiteY40" fmla="*/ 492919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237" h="921544">
                  <a:moveTo>
                    <a:pt x="366712" y="492919"/>
                  </a:moveTo>
                  <a:lnTo>
                    <a:pt x="321468" y="426244"/>
                  </a:lnTo>
                  <a:lnTo>
                    <a:pt x="245268" y="330994"/>
                  </a:lnTo>
                  <a:lnTo>
                    <a:pt x="178593" y="247650"/>
                  </a:lnTo>
                  <a:lnTo>
                    <a:pt x="97631" y="150019"/>
                  </a:lnTo>
                  <a:lnTo>
                    <a:pt x="19050" y="66675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2381"/>
                  </a:lnTo>
                  <a:lnTo>
                    <a:pt x="50006" y="9525"/>
                  </a:lnTo>
                  <a:lnTo>
                    <a:pt x="159543" y="69056"/>
                  </a:lnTo>
                  <a:lnTo>
                    <a:pt x="273843" y="135731"/>
                  </a:lnTo>
                  <a:lnTo>
                    <a:pt x="369093" y="197644"/>
                  </a:lnTo>
                  <a:lnTo>
                    <a:pt x="454818" y="254794"/>
                  </a:lnTo>
                  <a:lnTo>
                    <a:pt x="497681" y="285750"/>
                  </a:lnTo>
                  <a:lnTo>
                    <a:pt x="550068" y="330994"/>
                  </a:lnTo>
                  <a:lnTo>
                    <a:pt x="616743" y="395287"/>
                  </a:lnTo>
                  <a:lnTo>
                    <a:pt x="654843" y="438150"/>
                  </a:lnTo>
                  <a:lnTo>
                    <a:pt x="683418" y="476250"/>
                  </a:lnTo>
                  <a:lnTo>
                    <a:pt x="709612" y="521494"/>
                  </a:lnTo>
                  <a:lnTo>
                    <a:pt x="731043" y="588169"/>
                  </a:lnTo>
                  <a:lnTo>
                    <a:pt x="752475" y="669131"/>
                  </a:lnTo>
                  <a:lnTo>
                    <a:pt x="757237" y="721519"/>
                  </a:lnTo>
                  <a:lnTo>
                    <a:pt x="757237" y="823912"/>
                  </a:lnTo>
                  <a:lnTo>
                    <a:pt x="747712" y="847725"/>
                  </a:lnTo>
                  <a:lnTo>
                    <a:pt x="726281" y="871537"/>
                  </a:lnTo>
                  <a:lnTo>
                    <a:pt x="700087" y="895350"/>
                  </a:lnTo>
                  <a:lnTo>
                    <a:pt x="671512" y="912019"/>
                  </a:lnTo>
                  <a:lnTo>
                    <a:pt x="638175" y="921544"/>
                  </a:lnTo>
                  <a:lnTo>
                    <a:pt x="621506" y="921544"/>
                  </a:lnTo>
                  <a:lnTo>
                    <a:pt x="585787" y="907256"/>
                  </a:lnTo>
                  <a:lnTo>
                    <a:pt x="547687" y="878681"/>
                  </a:lnTo>
                  <a:lnTo>
                    <a:pt x="519112" y="845344"/>
                  </a:lnTo>
                  <a:lnTo>
                    <a:pt x="488156" y="802481"/>
                  </a:lnTo>
                  <a:lnTo>
                    <a:pt x="478631" y="769144"/>
                  </a:lnTo>
                  <a:lnTo>
                    <a:pt x="464343" y="711994"/>
                  </a:lnTo>
                  <a:lnTo>
                    <a:pt x="435768" y="635794"/>
                  </a:lnTo>
                  <a:lnTo>
                    <a:pt x="407193" y="566737"/>
                  </a:lnTo>
                  <a:lnTo>
                    <a:pt x="3667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70">
              <a:extLst>
                <a:ext uri="{FF2B5EF4-FFF2-40B4-BE49-F238E27FC236}">
                  <a16:creationId xmlns:a16="http://schemas.microsoft.com/office/drawing/2014/main" id="{C3809CAA-B2C1-46C4-9E56-1742A357FC68}"/>
                </a:ext>
              </a:extLst>
            </p:cNvPr>
            <p:cNvSpPr/>
            <p:nvPr/>
          </p:nvSpPr>
          <p:spPr>
            <a:xfrm>
              <a:off x="2722563" y="1685925"/>
              <a:ext cx="2319337" cy="604838"/>
            </a:xfrm>
            <a:custGeom>
              <a:avLst/>
              <a:gdLst>
                <a:gd name="connsiteX0" fmla="*/ 1762125 w 2319337"/>
                <a:gd name="connsiteY0" fmla="*/ 280988 h 604838"/>
                <a:gd name="connsiteX1" fmla="*/ 1485900 w 2319337"/>
                <a:gd name="connsiteY1" fmla="*/ 321469 h 604838"/>
                <a:gd name="connsiteX2" fmla="*/ 1269206 w 2319337"/>
                <a:gd name="connsiteY2" fmla="*/ 359569 h 604838"/>
                <a:gd name="connsiteX3" fmla="*/ 1071562 w 2319337"/>
                <a:gd name="connsiteY3" fmla="*/ 400050 h 604838"/>
                <a:gd name="connsiteX4" fmla="*/ 888206 w 2319337"/>
                <a:gd name="connsiteY4" fmla="*/ 442913 h 604838"/>
                <a:gd name="connsiteX5" fmla="*/ 721519 w 2319337"/>
                <a:gd name="connsiteY5" fmla="*/ 488156 h 604838"/>
                <a:gd name="connsiteX6" fmla="*/ 611981 w 2319337"/>
                <a:gd name="connsiteY6" fmla="*/ 519113 h 604838"/>
                <a:gd name="connsiteX7" fmla="*/ 557212 w 2319337"/>
                <a:gd name="connsiteY7" fmla="*/ 538163 h 604838"/>
                <a:gd name="connsiteX8" fmla="*/ 488156 w 2319337"/>
                <a:gd name="connsiteY8" fmla="*/ 566738 h 604838"/>
                <a:gd name="connsiteX9" fmla="*/ 452437 w 2319337"/>
                <a:gd name="connsiteY9" fmla="*/ 583406 h 604838"/>
                <a:gd name="connsiteX10" fmla="*/ 428625 w 2319337"/>
                <a:gd name="connsiteY10" fmla="*/ 595313 h 604838"/>
                <a:gd name="connsiteX11" fmla="*/ 414337 w 2319337"/>
                <a:gd name="connsiteY11" fmla="*/ 602456 h 604838"/>
                <a:gd name="connsiteX12" fmla="*/ 404812 w 2319337"/>
                <a:gd name="connsiteY12" fmla="*/ 604838 h 604838"/>
                <a:gd name="connsiteX13" fmla="*/ 381000 w 2319337"/>
                <a:gd name="connsiteY13" fmla="*/ 602456 h 604838"/>
                <a:gd name="connsiteX14" fmla="*/ 333375 w 2319337"/>
                <a:gd name="connsiteY14" fmla="*/ 585788 h 604838"/>
                <a:gd name="connsiteX15" fmla="*/ 295275 w 2319337"/>
                <a:gd name="connsiteY15" fmla="*/ 566738 h 604838"/>
                <a:gd name="connsiteX16" fmla="*/ 254794 w 2319337"/>
                <a:gd name="connsiteY16" fmla="*/ 542925 h 604838"/>
                <a:gd name="connsiteX17" fmla="*/ 192881 w 2319337"/>
                <a:gd name="connsiteY17" fmla="*/ 500063 h 604838"/>
                <a:gd name="connsiteX18" fmla="*/ 138112 w 2319337"/>
                <a:gd name="connsiteY18" fmla="*/ 454819 h 604838"/>
                <a:gd name="connsiteX19" fmla="*/ 97631 w 2319337"/>
                <a:gd name="connsiteY19" fmla="*/ 419100 h 604838"/>
                <a:gd name="connsiteX20" fmla="*/ 59531 w 2319337"/>
                <a:gd name="connsiteY20" fmla="*/ 385763 h 604838"/>
                <a:gd name="connsiteX21" fmla="*/ 35719 w 2319337"/>
                <a:gd name="connsiteY21" fmla="*/ 361950 h 604838"/>
                <a:gd name="connsiteX22" fmla="*/ 19050 w 2319337"/>
                <a:gd name="connsiteY22" fmla="*/ 345281 h 604838"/>
                <a:gd name="connsiteX23" fmla="*/ 9525 w 2319337"/>
                <a:gd name="connsiteY23" fmla="*/ 330994 h 604838"/>
                <a:gd name="connsiteX24" fmla="*/ 2381 w 2319337"/>
                <a:gd name="connsiteY24" fmla="*/ 316706 h 604838"/>
                <a:gd name="connsiteX25" fmla="*/ 0 w 2319337"/>
                <a:gd name="connsiteY25" fmla="*/ 297656 h 604838"/>
                <a:gd name="connsiteX26" fmla="*/ 2381 w 2319337"/>
                <a:gd name="connsiteY26" fmla="*/ 285750 h 604838"/>
                <a:gd name="connsiteX27" fmla="*/ 9525 w 2319337"/>
                <a:gd name="connsiteY27" fmla="*/ 280988 h 604838"/>
                <a:gd name="connsiteX28" fmla="*/ 23812 w 2319337"/>
                <a:gd name="connsiteY28" fmla="*/ 278606 h 604838"/>
                <a:gd name="connsiteX29" fmla="*/ 50006 w 2319337"/>
                <a:gd name="connsiteY29" fmla="*/ 288131 h 604838"/>
                <a:gd name="connsiteX30" fmla="*/ 114300 w 2319337"/>
                <a:gd name="connsiteY30" fmla="*/ 323850 h 604838"/>
                <a:gd name="connsiteX31" fmla="*/ 166687 w 2319337"/>
                <a:gd name="connsiteY31" fmla="*/ 345281 h 604838"/>
                <a:gd name="connsiteX32" fmla="*/ 223837 w 2319337"/>
                <a:gd name="connsiteY32" fmla="*/ 364331 h 604838"/>
                <a:gd name="connsiteX33" fmla="*/ 288131 w 2319337"/>
                <a:gd name="connsiteY33" fmla="*/ 376238 h 604838"/>
                <a:gd name="connsiteX34" fmla="*/ 333375 w 2319337"/>
                <a:gd name="connsiteY34" fmla="*/ 381000 h 604838"/>
                <a:gd name="connsiteX35" fmla="*/ 397669 w 2319337"/>
                <a:gd name="connsiteY35" fmla="*/ 383381 h 604838"/>
                <a:gd name="connsiteX36" fmla="*/ 485775 w 2319337"/>
                <a:gd name="connsiteY36" fmla="*/ 373856 h 604838"/>
                <a:gd name="connsiteX37" fmla="*/ 650081 w 2319337"/>
                <a:gd name="connsiteY37" fmla="*/ 335756 h 604838"/>
                <a:gd name="connsiteX38" fmla="*/ 928687 w 2319337"/>
                <a:gd name="connsiteY38" fmla="*/ 273844 h 604838"/>
                <a:gd name="connsiteX39" fmla="*/ 1223962 w 2319337"/>
                <a:gd name="connsiteY39" fmla="*/ 209550 h 604838"/>
                <a:gd name="connsiteX40" fmla="*/ 1462087 w 2319337"/>
                <a:gd name="connsiteY40" fmla="*/ 166688 h 604838"/>
                <a:gd name="connsiteX41" fmla="*/ 1700212 w 2319337"/>
                <a:gd name="connsiteY41" fmla="*/ 119063 h 604838"/>
                <a:gd name="connsiteX42" fmla="*/ 1838325 w 2319337"/>
                <a:gd name="connsiteY42" fmla="*/ 92869 h 604838"/>
                <a:gd name="connsiteX43" fmla="*/ 1874044 w 2319337"/>
                <a:gd name="connsiteY43" fmla="*/ 69056 h 604838"/>
                <a:gd name="connsiteX44" fmla="*/ 1919287 w 2319337"/>
                <a:gd name="connsiteY44" fmla="*/ 35719 h 604838"/>
                <a:gd name="connsiteX45" fmla="*/ 1950244 w 2319337"/>
                <a:gd name="connsiteY45" fmla="*/ 4763 h 604838"/>
                <a:gd name="connsiteX46" fmla="*/ 1957387 w 2319337"/>
                <a:gd name="connsiteY46" fmla="*/ 0 h 604838"/>
                <a:gd name="connsiteX47" fmla="*/ 2005012 w 2319337"/>
                <a:gd name="connsiteY47" fmla="*/ 2381 h 604838"/>
                <a:gd name="connsiteX48" fmla="*/ 2109787 w 2319337"/>
                <a:gd name="connsiteY48" fmla="*/ 19050 h 604838"/>
                <a:gd name="connsiteX49" fmla="*/ 2169319 w 2319337"/>
                <a:gd name="connsiteY49" fmla="*/ 30956 h 604838"/>
                <a:gd name="connsiteX50" fmla="*/ 2209800 w 2319337"/>
                <a:gd name="connsiteY50" fmla="*/ 42863 h 604838"/>
                <a:gd name="connsiteX51" fmla="*/ 2231231 w 2319337"/>
                <a:gd name="connsiteY51" fmla="*/ 52388 h 604838"/>
                <a:gd name="connsiteX52" fmla="*/ 2259806 w 2319337"/>
                <a:gd name="connsiteY52" fmla="*/ 69056 h 604838"/>
                <a:gd name="connsiteX53" fmla="*/ 2293144 w 2319337"/>
                <a:gd name="connsiteY53" fmla="*/ 95250 h 604838"/>
                <a:gd name="connsiteX54" fmla="*/ 2312194 w 2319337"/>
                <a:gd name="connsiteY54" fmla="*/ 119063 h 604838"/>
                <a:gd name="connsiteX55" fmla="*/ 2316956 w 2319337"/>
                <a:gd name="connsiteY55" fmla="*/ 135731 h 604838"/>
                <a:gd name="connsiteX56" fmla="*/ 2319337 w 2319337"/>
                <a:gd name="connsiteY56" fmla="*/ 159544 h 604838"/>
                <a:gd name="connsiteX57" fmla="*/ 2309812 w 2319337"/>
                <a:gd name="connsiteY57" fmla="*/ 178594 h 604838"/>
                <a:gd name="connsiteX58" fmla="*/ 2288381 w 2319337"/>
                <a:gd name="connsiteY58" fmla="*/ 202406 h 604838"/>
                <a:gd name="connsiteX59" fmla="*/ 2259806 w 2319337"/>
                <a:gd name="connsiteY59" fmla="*/ 223838 h 604838"/>
                <a:gd name="connsiteX60" fmla="*/ 2200275 w 2319337"/>
                <a:gd name="connsiteY60" fmla="*/ 230981 h 604838"/>
                <a:gd name="connsiteX61" fmla="*/ 2024062 w 2319337"/>
                <a:gd name="connsiteY61" fmla="*/ 250031 h 604838"/>
                <a:gd name="connsiteX62" fmla="*/ 1843087 w 2319337"/>
                <a:gd name="connsiteY62" fmla="*/ 269081 h 604838"/>
                <a:gd name="connsiteX63" fmla="*/ 1762125 w 2319337"/>
                <a:gd name="connsiteY63" fmla="*/ 2809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19337" h="604838">
                  <a:moveTo>
                    <a:pt x="1762125" y="280988"/>
                  </a:moveTo>
                  <a:lnTo>
                    <a:pt x="1485900" y="321469"/>
                  </a:lnTo>
                  <a:lnTo>
                    <a:pt x="1269206" y="359569"/>
                  </a:lnTo>
                  <a:lnTo>
                    <a:pt x="1071562" y="400050"/>
                  </a:lnTo>
                  <a:lnTo>
                    <a:pt x="888206" y="442913"/>
                  </a:lnTo>
                  <a:lnTo>
                    <a:pt x="721519" y="488156"/>
                  </a:lnTo>
                  <a:lnTo>
                    <a:pt x="611981" y="519113"/>
                  </a:lnTo>
                  <a:lnTo>
                    <a:pt x="557212" y="538163"/>
                  </a:lnTo>
                  <a:lnTo>
                    <a:pt x="488156" y="566738"/>
                  </a:lnTo>
                  <a:lnTo>
                    <a:pt x="452437" y="583406"/>
                  </a:lnTo>
                  <a:lnTo>
                    <a:pt x="428625" y="595313"/>
                  </a:lnTo>
                  <a:lnTo>
                    <a:pt x="414337" y="602456"/>
                  </a:lnTo>
                  <a:lnTo>
                    <a:pt x="404812" y="604838"/>
                  </a:lnTo>
                  <a:lnTo>
                    <a:pt x="381000" y="602456"/>
                  </a:lnTo>
                  <a:lnTo>
                    <a:pt x="333375" y="585788"/>
                  </a:lnTo>
                  <a:lnTo>
                    <a:pt x="295275" y="566738"/>
                  </a:lnTo>
                  <a:lnTo>
                    <a:pt x="254794" y="542925"/>
                  </a:lnTo>
                  <a:lnTo>
                    <a:pt x="192881" y="500063"/>
                  </a:lnTo>
                  <a:lnTo>
                    <a:pt x="138112" y="454819"/>
                  </a:lnTo>
                  <a:lnTo>
                    <a:pt x="97631" y="419100"/>
                  </a:lnTo>
                  <a:lnTo>
                    <a:pt x="59531" y="385763"/>
                  </a:lnTo>
                  <a:lnTo>
                    <a:pt x="35719" y="361950"/>
                  </a:lnTo>
                  <a:lnTo>
                    <a:pt x="19050" y="345281"/>
                  </a:lnTo>
                  <a:lnTo>
                    <a:pt x="9525" y="330994"/>
                  </a:lnTo>
                  <a:lnTo>
                    <a:pt x="2381" y="316706"/>
                  </a:lnTo>
                  <a:lnTo>
                    <a:pt x="0" y="297656"/>
                  </a:lnTo>
                  <a:lnTo>
                    <a:pt x="2381" y="285750"/>
                  </a:lnTo>
                  <a:lnTo>
                    <a:pt x="9525" y="280988"/>
                  </a:lnTo>
                  <a:lnTo>
                    <a:pt x="23812" y="278606"/>
                  </a:lnTo>
                  <a:lnTo>
                    <a:pt x="50006" y="288131"/>
                  </a:lnTo>
                  <a:lnTo>
                    <a:pt x="114300" y="323850"/>
                  </a:lnTo>
                  <a:lnTo>
                    <a:pt x="166687" y="345281"/>
                  </a:lnTo>
                  <a:lnTo>
                    <a:pt x="223837" y="364331"/>
                  </a:lnTo>
                  <a:lnTo>
                    <a:pt x="288131" y="376238"/>
                  </a:lnTo>
                  <a:lnTo>
                    <a:pt x="333375" y="381000"/>
                  </a:lnTo>
                  <a:lnTo>
                    <a:pt x="397669" y="383381"/>
                  </a:lnTo>
                  <a:lnTo>
                    <a:pt x="485775" y="373856"/>
                  </a:lnTo>
                  <a:lnTo>
                    <a:pt x="650081" y="335756"/>
                  </a:lnTo>
                  <a:lnTo>
                    <a:pt x="928687" y="273844"/>
                  </a:lnTo>
                  <a:lnTo>
                    <a:pt x="1223962" y="209550"/>
                  </a:lnTo>
                  <a:lnTo>
                    <a:pt x="1462087" y="166688"/>
                  </a:lnTo>
                  <a:lnTo>
                    <a:pt x="1700212" y="119063"/>
                  </a:lnTo>
                  <a:lnTo>
                    <a:pt x="1838325" y="92869"/>
                  </a:lnTo>
                  <a:lnTo>
                    <a:pt x="1874044" y="69056"/>
                  </a:lnTo>
                  <a:lnTo>
                    <a:pt x="1919287" y="35719"/>
                  </a:lnTo>
                  <a:lnTo>
                    <a:pt x="1950244" y="4763"/>
                  </a:lnTo>
                  <a:lnTo>
                    <a:pt x="1957387" y="0"/>
                  </a:lnTo>
                  <a:lnTo>
                    <a:pt x="2005012" y="2381"/>
                  </a:lnTo>
                  <a:lnTo>
                    <a:pt x="2109787" y="19050"/>
                  </a:lnTo>
                  <a:lnTo>
                    <a:pt x="2169319" y="30956"/>
                  </a:lnTo>
                  <a:lnTo>
                    <a:pt x="2209800" y="42863"/>
                  </a:lnTo>
                  <a:lnTo>
                    <a:pt x="2231231" y="52388"/>
                  </a:lnTo>
                  <a:lnTo>
                    <a:pt x="2259806" y="69056"/>
                  </a:lnTo>
                  <a:lnTo>
                    <a:pt x="2293144" y="95250"/>
                  </a:lnTo>
                  <a:lnTo>
                    <a:pt x="2312194" y="119063"/>
                  </a:lnTo>
                  <a:lnTo>
                    <a:pt x="2316956" y="135731"/>
                  </a:lnTo>
                  <a:lnTo>
                    <a:pt x="2319337" y="159544"/>
                  </a:lnTo>
                  <a:lnTo>
                    <a:pt x="2309812" y="178594"/>
                  </a:lnTo>
                  <a:lnTo>
                    <a:pt x="2288381" y="202406"/>
                  </a:lnTo>
                  <a:lnTo>
                    <a:pt x="2259806" y="223838"/>
                  </a:lnTo>
                  <a:lnTo>
                    <a:pt x="2200275" y="230981"/>
                  </a:lnTo>
                  <a:lnTo>
                    <a:pt x="2024062" y="250031"/>
                  </a:lnTo>
                  <a:lnTo>
                    <a:pt x="1843087" y="269081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72">
              <a:extLst>
                <a:ext uri="{FF2B5EF4-FFF2-40B4-BE49-F238E27FC236}">
                  <a16:creationId xmlns:a16="http://schemas.microsoft.com/office/drawing/2014/main" id="{B4733117-DE7A-4BD8-A798-EE3B18BEB79E}"/>
                </a:ext>
              </a:extLst>
            </p:cNvPr>
            <p:cNvSpPr/>
            <p:nvPr/>
          </p:nvSpPr>
          <p:spPr>
            <a:xfrm>
              <a:off x="3281363" y="2181225"/>
              <a:ext cx="1493837" cy="674688"/>
            </a:xfrm>
            <a:custGeom>
              <a:avLst/>
              <a:gdLst>
                <a:gd name="connsiteX0" fmla="*/ 866775 w 1493043"/>
                <a:gd name="connsiteY0" fmla="*/ 228600 h 673894"/>
                <a:gd name="connsiteX1" fmla="*/ 735806 w 1493043"/>
                <a:gd name="connsiteY1" fmla="*/ 252413 h 673894"/>
                <a:gd name="connsiteX2" fmla="*/ 600075 w 1493043"/>
                <a:gd name="connsiteY2" fmla="*/ 280988 h 673894"/>
                <a:gd name="connsiteX3" fmla="*/ 490537 w 1493043"/>
                <a:gd name="connsiteY3" fmla="*/ 307181 h 673894"/>
                <a:gd name="connsiteX4" fmla="*/ 350043 w 1493043"/>
                <a:gd name="connsiteY4" fmla="*/ 342900 h 673894"/>
                <a:gd name="connsiteX5" fmla="*/ 90487 w 1493043"/>
                <a:gd name="connsiteY5" fmla="*/ 416719 h 673894"/>
                <a:gd name="connsiteX6" fmla="*/ 0 w 1493043"/>
                <a:gd name="connsiteY6" fmla="*/ 302419 h 673894"/>
                <a:gd name="connsiteX7" fmla="*/ 121443 w 1493043"/>
                <a:gd name="connsiteY7" fmla="*/ 269081 h 673894"/>
                <a:gd name="connsiteX8" fmla="*/ 311943 w 1493043"/>
                <a:gd name="connsiteY8" fmla="*/ 216694 h 673894"/>
                <a:gd name="connsiteX9" fmla="*/ 511968 w 1493043"/>
                <a:gd name="connsiteY9" fmla="*/ 164306 h 673894"/>
                <a:gd name="connsiteX10" fmla="*/ 671512 w 1493043"/>
                <a:gd name="connsiteY10" fmla="*/ 126206 h 673894"/>
                <a:gd name="connsiteX11" fmla="*/ 831056 w 1493043"/>
                <a:gd name="connsiteY11" fmla="*/ 92869 h 673894"/>
                <a:gd name="connsiteX12" fmla="*/ 995362 w 1493043"/>
                <a:gd name="connsiteY12" fmla="*/ 64294 h 673894"/>
                <a:gd name="connsiteX13" fmla="*/ 1042987 w 1493043"/>
                <a:gd name="connsiteY13" fmla="*/ 52388 h 673894"/>
                <a:gd name="connsiteX14" fmla="*/ 1090612 w 1493043"/>
                <a:gd name="connsiteY14" fmla="*/ 35719 h 673894"/>
                <a:gd name="connsiteX15" fmla="*/ 1154906 w 1493043"/>
                <a:gd name="connsiteY15" fmla="*/ 7144 h 673894"/>
                <a:gd name="connsiteX16" fmla="*/ 1171575 w 1493043"/>
                <a:gd name="connsiteY16" fmla="*/ 0 h 673894"/>
                <a:gd name="connsiteX17" fmla="*/ 1183481 w 1493043"/>
                <a:gd name="connsiteY17" fmla="*/ 0 h 673894"/>
                <a:gd name="connsiteX18" fmla="*/ 1235868 w 1493043"/>
                <a:gd name="connsiteY18" fmla="*/ 19050 h 673894"/>
                <a:gd name="connsiteX19" fmla="*/ 1314450 w 1493043"/>
                <a:gd name="connsiteY19" fmla="*/ 54769 h 673894"/>
                <a:gd name="connsiteX20" fmla="*/ 1373981 w 1493043"/>
                <a:gd name="connsiteY20" fmla="*/ 80963 h 673894"/>
                <a:gd name="connsiteX21" fmla="*/ 1416843 w 1493043"/>
                <a:gd name="connsiteY21" fmla="*/ 104775 h 673894"/>
                <a:gd name="connsiteX22" fmla="*/ 1447800 w 1493043"/>
                <a:gd name="connsiteY22" fmla="*/ 123825 h 673894"/>
                <a:gd name="connsiteX23" fmla="*/ 1476375 w 1493043"/>
                <a:gd name="connsiteY23" fmla="*/ 145256 h 673894"/>
                <a:gd name="connsiteX24" fmla="*/ 1488281 w 1493043"/>
                <a:gd name="connsiteY24" fmla="*/ 164306 h 673894"/>
                <a:gd name="connsiteX25" fmla="*/ 1493043 w 1493043"/>
                <a:gd name="connsiteY25" fmla="*/ 190500 h 673894"/>
                <a:gd name="connsiteX26" fmla="*/ 1490662 w 1493043"/>
                <a:gd name="connsiteY26" fmla="*/ 204788 h 673894"/>
                <a:gd name="connsiteX27" fmla="*/ 1471612 w 1493043"/>
                <a:gd name="connsiteY27" fmla="*/ 226219 h 673894"/>
                <a:gd name="connsiteX28" fmla="*/ 1447800 w 1493043"/>
                <a:gd name="connsiteY28" fmla="*/ 242888 h 673894"/>
                <a:gd name="connsiteX29" fmla="*/ 1400175 w 1493043"/>
                <a:gd name="connsiteY29" fmla="*/ 264319 h 673894"/>
                <a:gd name="connsiteX30" fmla="*/ 1371600 w 1493043"/>
                <a:gd name="connsiteY30" fmla="*/ 309563 h 673894"/>
                <a:gd name="connsiteX31" fmla="*/ 1295400 w 1493043"/>
                <a:gd name="connsiteY31" fmla="*/ 440531 h 673894"/>
                <a:gd name="connsiteX32" fmla="*/ 1207293 w 1493043"/>
                <a:gd name="connsiteY32" fmla="*/ 583406 h 673894"/>
                <a:gd name="connsiteX33" fmla="*/ 1178718 w 1493043"/>
                <a:gd name="connsiteY33" fmla="*/ 621506 h 673894"/>
                <a:gd name="connsiteX34" fmla="*/ 1147762 w 1493043"/>
                <a:gd name="connsiteY34" fmla="*/ 647700 h 673894"/>
                <a:gd name="connsiteX35" fmla="*/ 1121568 w 1493043"/>
                <a:gd name="connsiteY35" fmla="*/ 664369 h 673894"/>
                <a:gd name="connsiteX36" fmla="*/ 1097756 w 1493043"/>
                <a:gd name="connsiteY36" fmla="*/ 673894 h 673894"/>
                <a:gd name="connsiteX37" fmla="*/ 1078706 w 1493043"/>
                <a:gd name="connsiteY37" fmla="*/ 673894 h 673894"/>
                <a:gd name="connsiteX38" fmla="*/ 1059656 w 1493043"/>
                <a:gd name="connsiteY38" fmla="*/ 669131 h 673894"/>
                <a:gd name="connsiteX39" fmla="*/ 1033462 w 1493043"/>
                <a:gd name="connsiteY39" fmla="*/ 647700 h 673894"/>
                <a:gd name="connsiteX40" fmla="*/ 1019175 w 1493043"/>
                <a:gd name="connsiteY40" fmla="*/ 626269 h 673894"/>
                <a:gd name="connsiteX41" fmla="*/ 1038225 w 1493043"/>
                <a:gd name="connsiteY41" fmla="*/ 492919 h 673894"/>
                <a:gd name="connsiteX42" fmla="*/ 1059656 w 1493043"/>
                <a:gd name="connsiteY42" fmla="*/ 447675 h 673894"/>
                <a:gd name="connsiteX43" fmla="*/ 1073943 w 1493043"/>
                <a:gd name="connsiteY43" fmla="*/ 409575 h 673894"/>
                <a:gd name="connsiteX44" fmla="*/ 1090612 w 1493043"/>
                <a:gd name="connsiteY44" fmla="*/ 361950 h 673894"/>
                <a:gd name="connsiteX45" fmla="*/ 1100137 w 1493043"/>
                <a:gd name="connsiteY45" fmla="*/ 319088 h 673894"/>
                <a:gd name="connsiteX46" fmla="*/ 1107281 w 1493043"/>
                <a:gd name="connsiteY46" fmla="*/ 285750 h 673894"/>
                <a:gd name="connsiteX47" fmla="*/ 1109662 w 1493043"/>
                <a:gd name="connsiteY47" fmla="*/ 259556 h 673894"/>
                <a:gd name="connsiteX48" fmla="*/ 1107281 w 1493043"/>
                <a:gd name="connsiteY48" fmla="*/ 238125 h 673894"/>
                <a:gd name="connsiteX49" fmla="*/ 1100137 w 1493043"/>
                <a:gd name="connsiteY49" fmla="*/ 219075 h 673894"/>
                <a:gd name="connsiteX50" fmla="*/ 1090612 w 1493043"/>
                <a:gd name="connsiteY50" fmla="*/ 209550 h 673894"/>
                <a:gd name="connsiteX51" fmla="*/ 1069181 w 1493043"/>
                <a:gd name="connsiteY51" fmla="*/ 202406 h 673894"/>
                <a:gd name="connsiteX52" fmla="*/ 1042987 w 1493043"/>
                <a:gd name="connsiteY52" fmla="*/ 202406 h 673894"/>
                <a:gd name="connsiteX53" fmla="*/ 969168 w 1493043"/>
                <a:gd name="connsiteY53" fmla="*/ 214313 h 673894"/>
                <a:gd name="connsiteX54" fmla="*/ 866775 w 1493043"/>
                <a:gd name="connsiteY54" fmla="*/ 22860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93043" h="673894">
                  <a:moveTo>
                    <a:pt x="866775" y="228600"/>
                  </a:moveTo>
                  <a:lnTo>
                    <a:pt x="735806" y="252413"/>
                  </a:lnTo>
                  <a:lnTo>
                    <a:pt x="600075" y="280988"/>
                  </a:lnTo>
                  <a:lnTo>
                    <a:pt x="490537" y="307181"/>
                  </a:lnTo>
                  <a:lnTo>
                    <a:pt x="350043" y="342900"/>
                  </a:lnTo>
                  <a:lnTo>
                    <a:pt x="90487" y="416719"/>
                  </a:lnTo>
                  <a:lnTo>
                    <a:pt x="0" y="302419"/>
                  </a:lnTo>
                  <a:lnTo>
                    <a:pt x="121443" y="269081"/>
                  </a:lnTo>
                  <a:lnTo>
                    <a:pt x="311943" y="216694"/>
                  </a:lnTo>
                  <a:lnTo>
                    <a:pt x="511968" y="164306"/>
                  </a:lnTo>
                  <a:lnTo>
                    <a:pt x="671512" y="126206"/>
                  </a:lnTo>
                  <a:lnTo>
                    <a:pt x="831056" y="92869"/>
                  </a:lnTo>
                  <a:lnTo>
                    <a:pt x="995362" y="64294"/>
                  </a:lnTo>
                  <a:lnTo>
                    <a:pt x="1042987" y="52388"/>
                  </a:lnTo>
                  <a:lnTo>
                    <a:pt x="1090612" y="35719"/>
                  </a:lnTo>
                  <a:lnTo>
                    <a:pt x="1154906" y="7144"/>
                  </a:lnTo>
                  <a:lnTo>
                    <a:pt x="1171575" y="0"/>
                  </a:lnTo>
                  <a:lnTo>
                    <a:pt x="1183481" y="0"/>
                  </a:lnTo>
                  <a:lnTo>
                    <a:pt x="1235868" y="19050"/>
                  </a:lnTo>
                  <a:lnTo>
                    <a:pt x="1314450" y="54769"/>
                  </a:lnTo>
                  <a:lnTo>
                    <a:pt x="1373981" y="80963"/>
                  </a:lnTo>
                  <a:lnTo>
                    <a:pt x="1416843" y="104775"/>
                  </a:lnTo>
                  <a:lnTo>
                    <a:pt x="1447800" y="123825"/>
                  </a:lnTo>
                  <a:lnTo>
                    <a:pt x="1476375" y="145256"/>
                  </a:lnTo>
                  <a:lnTo>
                    <a:pt x="1488281" y="164306"/>
                  </a:lnTo>
                  <a:lnTo>
                    <a:pt x="1493043" y="190500"/>
                  </a:lnTo>
                  <a:lnTo>
                    <a:pt x="1490662" y="204788"/>
                  </a:lnTo>
                  <a:lnTo>
                    <a:pt x="1471612" y="226219"/>
                  </a:lnTo>
                  <a:lnTo>
                    <a:pt x="1447800" y="242888"/>
                  </a:lnTo>
                  <a:lnTo>
                    <a:pt x="1400175" y="264319"/>
                  </a:lnTo>
                  <a:lnTo>
                    <a:pt x="1371600" y="309563"/>
                  </a:lnTo>
                  <a:lnTo>
                    <a:pt x="1295400" y="440531"/>
                  </a:lnTo>
                  <a:lnTo>
                    <a:pt x="1207293" y="583406"/>
                  </a:lnTo>
                  <a:lnTo>
                    <a:pt x="1178718" y="621506"/>
                  </a:lnTo>
                  <a:lnTo>
                    <a:pt x="1147762" y="647700"/>
                  </a:lnTo>
                  <a:lnTo>
                    <a:pt x="1121568" y="664369"/>
                  </a:lnTo>
                  <a:lnTo>
                    <a:pt x="1097756" y="673894"/>
                  </a:lnTo>
                  <a:lnTo>
                    <a:pt x="1078706" y="673894"/>
                  </a:lnTo>
                  <a:lnTo>
                    <a:pt x="1059656" y="669131"/>
                  </a:lnTo>
                  <a:lnTo>
                    <a:pt x="1033462" y="647700"/>
                  </a:lnTo>
                  <a:lnTo>
                    <a:pt x="1019175" y="626269"/>
                  </a:lnTo>
                  <a:lnTo>
                    <a:pt x="1038225" y="492919"/>
                  </a:lnTo>
                  <a:lnTo>
                    <a:pt x="1059656" y="447675"/>
                  </a:lnTo>
                  <a:lnTo>
                    <a:pt x="1073943" y="409575"/>
                  </a:lnTo>
                  <a:lnTo>
                    <a:pt x="1090612" y="361950"/>
                  </a:lnTo>
                  <a:lnTo>
                    <a:pt x="1100137" y="319088"/>
                  </a:lnTo>
                  <a:lnTo>
                    <a:pt x="1107281" y="285750"/>
                  </a:lnTo>
                  <a:lnTo>
                    <a:pt x="1109662" y="259556"/>
                  </a:lnTo>
                  <a:lnTo>
                    <a:pt x="1107281" y="238125"/>
                  </a:lnTo>
                  <a:lnTo>
                    <a:pt x="1100137" y="219075"/>
                  </a:lnTo>
                  <a:lnTo>
                    <a:pt x="1090612" y="209550"/>
                  </a:lnTo>
                  <a:lnTo>
                    <a:pt x="1069181" y="202406"/>
                  </a:lnTo>
                  <a:lnTo>
                    <a:pt x="1042987" y="202406"/>
                  </a:lnTo>
                  <a:lnTo>
                    <a:pt x="969168" y="214313"/>
                  </a:lnTo>
                  <a:lnTo>
                    <a:pt x="8667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73">
              <a:extLst>
                <a:ext uri="{FF2B5EF4-FFF2-40B4-BE49-F238E27FC236}">
                  <a16:creationId xmlns:a16="http://schemas.microsoft.com/office/drawing/2014/main" id="{7EB2C8FA-D220-488C-8D83-F0E1F1D93C4F}"/>
                </a:ext>
              </a:extLst>
            </p:cNvPr>
            <p:cNvSpPr/>
            <p:nvPr/>
          </p:nvSpPr>
          <p:spPr>
            <a:xfrm>
              <a:off x="3470275" y="2662238"/>
              <a:ext cx="915988" cy="406400"/>
            </a:xfrm>
            <a:custGeom>
              <a:avLst/>
              <a:gdLst>
                <a:gd name="connsiteX0" fmla="*/ 690563 w 916782"/>
                <a:gd name="connsiteY0" fmla="*/ 42862 h 407193"/>
                <a:gd name="connsiteX1" fmla="*/ 433388 w 916782"/>
                <a:gd name="connsiteY1" fmla="*/ 100012 h 407193"/>
                <a:gd name="connsiteX2" fmla="*/ 185738 w 916782"/>
                <a:gd name="connsiteY2" fmla="*/ 159543 h 407193"/>
                <a:gd name="connsiteX3" fmla="*/ 0 w 916782"/>
                <a:gd name="connsiteY3" fmla="*/ 204787 h 407193"/>
                <a:gd name="connsiteX4" fmla="*/ 28575 w 916782"/>
                <a:gd name="connsiteY4" fmla="*/ 407193 h 407193"/>
                <a:gd name="connsiteX5" fmla="*/ 47625 w 916782"/>
                <a:gd name="connsiteY5" fmla="*/ 400050 h 407193"/>
                <a:gd name="connsiteX6" fmla="*/ 64294 w 916782"/>
                <a:gd name="connsiteY6" fmla="*/ 378618 h 407193"/>
                <a:gd name="connsiteX7" fmla="*/ 76200 w 916782"/>
                <a:gd name="connsiteY7" fmla="*/ 359568 h 407193"/>
                <a:gd name="connsiteX8" fmla="*/ 92869 w 916782"/>
                <a:gd name="connsiteY8" fmla="*/ 347662 h 407193"/>
                <a:gd name="connsiteX9" fmla="*/ 128588 w 916782"/>
                <a:gd name="connsiteY9" fmla="*/ 328612 h 407193"/>
                <a:gd name="connsiteX10" fmla="*/ 195263 w 916782"/>
                <a:gd name="connsiteY10" fmla="*/ 302418 h 407193"/>
                <a:gd name="connsiteX11" fmla="*/ 269082 w 916782"/>
                <a:gd name="connsiteY11" fmla="*/ 280987 h 407193"/>
                <a:gd name="connsiteX12" fmla="*/ 352425 w 916782"/>
                <a:gd name="connsiteY12" fmla="*/ 259556 h 407193"/>
                <a:gd name="connsiteX13" fmla="*/ 457200 w 916782"/>
                <a:gd name="connsiteY13" fmla="*/ 238125 h 407193"/>
                <a:gd name="connsiteX14" fmla="*/ 511969 w 916782"/>
                <a:gd name="connsiteY14" fmla="*/ 226218 h 407193"/>
                <a:gd name="connsiteX15" fmla="*/ 583407 w 916782"/>
                <a:gd name="connsiteY15" fmla="*/ 204787 h 407193"/>
                <a:gd name="connsiteX16" fmla="*/ 719138 w 916782"/>
                <a:gd name="connsiteY16" fmla="*/ 169068 h 407193"/>
                <a:gd name="connsiteX17" fmla="*/ 916782 w 916782"/>
                <a:gd name="connsiteY17" fmla="*/ 123825 h 407193"/>
                <a:gd name="connsiteX18" fmla="*/ 912019 w 916782"/>
                <a:gd name="connsiteY18" fmla="*/ 0 h 407193"/>
                <a:gd name="connsiteX19" fmla="*/ 690563 w 916782"/>
                <a:gd name="connsiteY19" fmla="*/ 4286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6782" h="407193">
                  <a:moveTo>
                    <a:pt x="690563" y="42862"/>
                  </a:moveTo>
                  <a:lnTo>
                    <a:pt x="433388" y="100012"/>
                  </a:lnTo>
                  <a:lnTo>
                    <a:pt x="185738" y="159543"/>
                  </a:lnTo>
                  <a:lnTo>
                    <a:pt x="0" y="204787"/>
                  </a:lnTo>
                  <a:lnTo>
                    <a:pt x="28575" y="407193"/>
                  </a:lnTo>
                  <a:lnTo>
                    <a:pt x="47625" y="400050"/>
                  </a:lnTo>
                  <a:lnTo>
                    <a:pt x="64294" y="378618"/>
                  </a:lnTo>
                  <a:lnTo>
                    <a:pt x="76200" y="359568"/>
                  </a:lnTo>
                  <a:lnTo>
                    <a:pt x="92869" y="347662"/>
                  </a:lnTo>
                  <a:lnTo>
                    <a:pt x="128588" y="328612"/>
                  </a:lnTo>
                  <a:lnTo>
                    <a:pt x="195263" y="302418"/>
                  </a:lnTo>
                  <a:lnTo>
                    <a:pt x="269082" y="280987"/>
                  </a:lnTo>
                  <a:lnTo>
                    <a:pt x="352425" y="259556"/>
                  </a:lnTo>
                  <a:lnTo>
                    <a:pt x="457200" y="238125"/>
                  </a:lnTo>
                  <a:lnTo>
                    <a:pt x="511969" y="226218"/>
                  </a:lnTo>
                  <a:lnTo>
                    <a:pt x="583407" y="204787"/>
                  </a:lnTo>
                  <a:lnTo>
                    <a:pt x="719138" y="169068"/>
                  </a:lnTo>
                  <a:lnTo>
                    <a:pt x="916782" y="123825"/>
                  </a:lnTo>
                  <a:lnTo>
                    <a:pt x="912019" y="0"/>
                  </a:lnTo>
                  <a:lnTo>
                    <a:pt x="690563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75">
              <a:extLst>
                <a:ext uri="{FF2B5EF4-FFF2-40B4-BE49-F238E27FC236}">
                  <a16:creationId xmlns:a16="http://schemas.microsoft.com/office/drawing/2014/main" id="{0A4908E7-B8A8-4AC8-8746-0360E629744C}"/>
                </a:ext>
              </a:extLst>
            </p:cNvPr>
            <p:cNvSpPr/>
            <p:nvPr/>
          </p:nvSpPr>
          <p:spPr>
            <a:xfrm>
              <a:off x="3894138" y="3071813"/>
              <a:ext cx="773112" cy="654050"/>
            </a:xfrm>
            <a:custGeom>
              <a:avLst/>
              <a:gdLst>
                <a:gd name="connsiteX0" fmla="*/ 533400 w 773906"/>
                <a:gd name="connsiteY0" fmla="*/ 326231 h 654843"/>
                <a:gd name="connsiteX1" fmla="*/ 457200 w 773906"/>
                <a:gd name="connsiteY1" fmla="*/ 381000 h 654843"/>
                <a:gd name="connsiteX2" fmla="*/ 323850 w 773906"/>
                <a:gd name="connsiteY2" fmla="*/ 471487 h 654843"/>
                <a:gd name="connsiteX3" fmla="*/ 173831 w 773906"/>
                <a:gd name="connsiteY3" fmla="*/ 573881 h 654843"/>
                <a:gd name="connsiteX4" fmla="*/ 47625 w 773906"/>
                <a:gd name="connsiteY4" fmla="*/ 654843 h 654843"/>
                <a:gd name="connsiteX5" fmla="*/ 0 w 773906"/>
                <a:gd name="connsiteY5" fmla="*/ 607218 h 654843"/>
                <a:gd name="connsiteX6" fmla="*/ 66675 w 773906"/>
                <a:gd name="connsiteY6" fmla="*/ 542925 h 654843"/>
                <a:gd name="connsiteX7" fmla="*/ 183356 w 773906"/>
                <a:gd name="connsiteY7" fmla="*/ 435768 h 654843"/>
                <a:gd name="connsiteX8" fmla="*/ 288131 w 773906"/>
                <a:gd name="connsiteY8" fmla="*/ 328612 h 654843"/>
                <a:gd name="connsiteX9" fmla="*/ 359569 w 773906"/>
                <a:gd name="connsiteY9" fmla="*/ 245268 h 654843"/>
                <a:gd name="connsiteX10" fmla="*/ 364331 w 773906"/>
                <a:gd name="connsiteY10" fmla="*/ 235743 h 654843"/>
                <a:gd name="connsiteX11" fmla="*/ 361950 w 773906"/>
                <a:gd name="connsiteY11" fmla="*/ 216693 h 654843"/>
                <a:gd name="connsiteX12" fmla="*/ 352425 w 773906"/>
                <a:gd name="connsiteY12" fmla="*/ 190500 h 654843"/>
                <a:gd name="connsiteX13" fmla="*/ 378619 w 773906"/>
                <a:gd name="connsiteY13" fmla="*/ 73818 h 654843"/>
                <a:gd name="connsiteX14" fmla="*/ 404812 w 773906"/>
                <a:gd name="connsiteY14" fmla="*/ 38100 h 654843"/>
                <a:gd name="connsiteX15" fmla="*/ 421481 w 773906"/>
                <a:gd name="connsiteY15" fmla="*/ 23812 h 654843"/>
                <a:gd name="connsiteX16" fmla="*/ 452437 w 773906"/>
                <a:gd name="connsiteY16" fmla="*/ 7143 h 654843"/>
                <a:gd name="connsiteX17" fmla="*/ 476250 w 773906"/>
                <a:gd name="connsiteY17" fmla="*/ 2381 h 654843"/>
                <a:gd name="connsiteX18" fmla="*/ 495300 w 773906"/>
                <a:gd name="connsiteY18" fmla="*/ 0 h 654843"/>
                <a:gd name="connsiteX19" fmla="*/ 528637 w 773906"/>
                <a:gd name="connsiteY19" fmla="*/ 9525 h 654843"/>
                <a:gd name="connsiteX20" fmla="*/ 585787 w 773906"/>
                <a:gd name="connsiteY20" fmla="*/ 33337 h 654843"/>
                <a:gd name="connsiteX21" fmla="*/ 669131 w 773906"/>
                <a:gd name="connsiteY21" fmla="*/ 78581 h 654843"/>
                <a:gd name="connsiteX22" fmla="*/ 735806 w 773906"/>
                <a:gd name="connsiteY22" fmla="*/ 130968 h 654843"/>
                <a:gd name="connsiteX23" fmla="*/ 757237 w 773906"/>
                <a:gd name="connsiteY23" fmla="*/ 147637 h 654843"/>
                <a:gd name="connsiteX24" fmla="*/ 769144 w 773906"/>
                <a:gd name="connsiteY24" fmla="*/ 164306 h 654843"/>
                <a:gd name="connsiteX25" fmla="*/ 773906 w 773906"/>
                <a:gd name="connsiteY25" fmla="*/ 178593 h 654843"/>
                <a:gd name="connsiteX26" fmla="*/ 773906 w 773906"/>
                <a:gd name="connsiteY26" fmla="*/ 192881 h 654843"/>
                <a:gd name="connsiteX27" fmla="*/ 766762 w 773906"/>
                <a:gd name="connsiteY27" fmla="*/ 211931 h 654843"/>
                <a:gd name="connsiteX28" fmla="*/ 742950 w 773906"/>
                <a:gd name="connsiteY28" fmla="*/ 228600 h 654843"/>
                <a:gd name="connsiteX29" fmla="*/ 695325 w 773906"/>
                <a:gd name="connsiteY29" fmla="*/ 247650 h 654843"/>
                <a:gd name="connsiteX30" fmla="*/ 638175 w 773906"/>
                <a:gd name="connsiteY30" fmla="*/ 261937 h 654843"/>
                <a:gd name="connsiteX31" fmla="*/ 604837 w 773906"/>
                <a:gd name="connsiteY31" fmla="*/ 269081 h 654843"/>
                <a:gd name="connsiteX32" fmla="*/ 533400 w 773906"/>
                <a:gd name="connsiteY32" fmla="*/ 326231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3906" h="654843">
                  <a:moveTo>
                    <a:pt x="533400" y="326231"/>
                  </a:moveTo>
                  <a:lnTo>
                    <a:pt x="457200" y="381000"/>
                  </a:lnTo>
                  <a:lnTo>
                    <a:pt x="323850" y="471487"/>
                  </a:lnTo>
                  <a:lnTo>
                    <a:pt x="173831" y="573881"/>
                  </a:lnTo>
                  <a:lnTo>
                    <a:pt x="47625" y="654843"/>
                  </a:lnTo>
                  <a:lnTo>
                    <a:pt x="0" y="607218"/>
                  </a:lnTo>
                  <a:lnTo>
                    <a:pt x="66675" y="542925"/>
                  </a:lnTo>
                  <a:lnTo>
                    <a:pt x="183356" y="435768"/>
                  </a:lnTo>
                  <a:lnTo>
                    <a:pt x="288131" y="328612"/>
                  </a:lnTo>
                  <a:lnTo>
                    <a:pt x="359569" y="245268"/>
                  </a:lnTo>
                  <a:lnTo>
                    <a:pt x="364331" y="235743"/>
                  </a:lnTo>
                  <a:lnTo>
                    <a:pt x="361950" y="216693"/>
                  </a:lnTo>
                  <a:lnTo>
                    <a:pt x="352425" y="190500"/>
                  </a:lnTo>
                  <a:lnTo>
                    <a:pt x="378619" y="73818"/>
                  </a:lnTo>
                  <a:lnTo>
                    <a:pt x="404812" y="38100"/>
                  </a:lnTo>
                  <a:lnTo>
                    <a:pt x="421481" y="23812"/>
                  </a:lnTo>
                  <a:lnTo>
                    <a:pt x="452437" y="7143"/>
                  </a:lnTo>
                  <a:lnTo>
                    <a:pt x="476250" y="2381"/>
                  </a:lnTo>
                  <a:lnTo>
                    <a:pt x="495300" y="0"/>
                  </a:lnTo>
                  <a:lnTo>
                    <a:pt x="528637" y="9525"/>
                  </a:lnTo>
                  <a:lnTo>
                    <a:pt x="585787" y="33337"/>
                  </a:lnTo>
                  <a:lnTo>
                    <a:pt x="669131" y="78581"/>
                  </a:lnTo>
                  <a:lnTo>
                    <a:pt x="735806" y="130968"/>
                  </a:lnTo>
                  <a:lnTo>
                    <a:pt x="757237" y="147637"/>
                  </a:lnTo>
                  <a:lnTo>
                    <a:pt x="769144" y="164306"/>
                  </a:lnTo>
                  <a:lnTo>
                    <a:pt x="773906" y="178593"/>
                  </a:lnTo>
                  <a:lnTo>
                    <a:pt x="773906" y="192881"/>
                  </a:lnTo>
                  <a:lnTo>
                    <a:pt x="766762" y="211931"/>
                  </a:lnTo>
                  <a:lnTo>
                    <a:pt x="742950" y="228600"/>
                  </a:lnTo>
                  <a:lnTo>
                    <a:pt x="695325" y="247650"/>
                  </a:lnTo>
                  <a:lnTo>
                    <a:pt x="638175" y="261937"/>
                  </a:lnTo>
                  <a:lnTo>
                    <a:pt x="604837" y="269081"/>
                  </a:lnTo>
                  <a:lnTo>
                    <a:pt x="53340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76">
              <a:extLst>
                <a:ext uri="{FF2B5EF4-FFF2-40B4-BE49-F238E27FC236}">
                  <a16:creationId xmlns:a16="http://schemas.microsoft.com/office/drawing/2014/main" id="{1259D910-983F-4FAA-9F24-55F5D5B05A14}"/>
                </a:ext>
              </a:extLst>
            </p:cNvPr>
            <p:cNvSpPr/>
            <p:nvPr/>
          </p:nvSpPr>
          <p:spPr>
            <a:xfrm>
              <a:off x="3784600" y="3633788"/>
              <a:ext cx="415925" cy="492125"/>
            </a:xfrm>
            <a:custGeom>
              <a:avLst/>
              <a:gdLst>
                <a:gd name="connsiteX0" fmla="*/ 183357 w 416719"/>
                <a:gd name="connsiteY0" fmla="*/ 235743 h 492918"/>
                <a:gd name="connsiteX1" fmla="*/ 150019 w 416719"/>
                <a:gd name="connsiteY1" fmla="*/ 192881 h 492918"/>
                <a:gd name="connsiteX2" fmla="*/ 119063 w 416719"/>
                <a:gd name="connsiteY2" fmla="*/ 159543 h 492918"/>
                <a:gd name="connsiteX3" fmla="*/ 90488 w 416719"/>
                <a:gd name="connsiteY3" fmla="*/ 130968 h 492918"/>
                <a:gd name="connsiteX4" fmla="*/ 52388 w 416719"/>
                <a:gd name="connsiteY4" fmla="*/ 104775 h 492918"/>
                <a:gd name="connsiteX5" fmla="*/ 9525 w 416719"/>
                <a:gd name="connsiteY5" fmla="*/ 76200 h 492918"/>
                <a:gd name="connsiteX6" fmla="*/ 0 w 416719"/>
                <a:gd name="connsiteY6" fmla="*/ 69056 h 492918"/>
                <a:gd name="connsiteX7" fmla="*/ 2382 w 416719"/>
                <a:gd name="connsiteY7" fmla="*/ 59531 h 492918"/>
                <a:gd name="connsiteX8" fmla="*/ 33338 w 416719"/>
                <a:gd name="connsiteY8" fmla="*/ 42862 h 492918"/>
                <a:gd name="connsiteX9" fmla="*/ 80963 w 416719"/>
                <a:gd name="connsiteY9" fmla="*/ 21431 h 492918"/>
                <a:gd name="connsiteX10" fmla="*/ 123825 w 416719"/>
                <a:gd name="connsiteY10" fmla="*/ 7143 h 492918"/>
                <a:gd name="connsiteX11" fmla="*/ 157163 w 416719"/>
                <a:gd name="connsiteY11" fmla="*/ 0 h 492918"/>
                <a:gd name="connsiteX12" fmla="*/ 195263 w 416719"/>
                <a:gd name="connsiteY12" fmla="*/ 57150 h 492918"/>
                <a:gd name="connsiteX13" fmla="*/ 245269 w 416719"/>
                <a:gd name="connsiteY13" fmla="*/ 92868 h 492918"/>
                <a:gd name="connsiteX14" fmla="*/ 295275 w 416719"/>
                <a:gd name="connsiteY14" fmla="*/ 130968 h 492918"/>
                <a:gd name="connsiteX15" fmla="*/ 338138 w 416719"/>
                <a:gd name="connsiteY15" fmla="*/ 176212 h 492918"/>
                <a:gd name="connsiteX16" fmla="*/ 369094 w 416719"/>
                <a:gd name="connsiteY16" fmla="*/ 219075 h 492918"/>
                <a:gd name="connsiteX17" fmla="*/ 390525 w 416719"/>
                <a:gd name="connsiteY17" fmla="*/ 261937 h 492918"/>
                <a:gd name="connsiteX18" fmla="*/ 409575 w 416719"/>
                <a:gd name="connsiteY18" fmla="*/ 369093 h 492918"/>
                <a:gd name="connsiteX19" fmla="*/ 414338 w 416719"/>
                <a:gd name="connsiteY19" fmla="*/ 459581 h 492918"/>
                <a:gd name="connsiteX20" fmla="*/ 416719 w 416719"/>
                <a:gd name="connsiteY20" fmla="*/ 492918 h 492918"/>
                <a:gd name="connsiteX21" fmla="*/ 250032 w 416719"/>
                <a:gd name="connsiteY21" fmla="*/ 402431 h 492918"/>
                <a:gd name="connsiteX22" fmla="*/ 228600 w 416719"/>
                <a:gd name="connsiteY22" fmla="*/ 314325 h 492918"/>
                <a:gd name="connsiteX23" fmla="*/ 183357 w 416719"/>
                <a:gd name="connsiteY23" fmla="*/ 235743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9" h="492918">
                  <a:moveTo>
                    <a:pt x="183357" y="235743"/>
                  </a:moveTo>
                  <a:lnTo>
                    <a:pt x="150019" y="192881"/>
                  </a:lnTo>
                  <a:lnTo>
                    <a:pt x="119063" y="159543"/>
                  </a:lnTo>
                  <a:lnTo>
                    <a:pt x="90488" y="130968"/>
                  </a:lnTo>
                  <a:lnTo>
                    <a:pt x="52388" y="104775"/>
                  </a:lnTo>
                  <a:lnTo>
                    <a:pt x="9525" y="76200"/>
                  </a:lnTo>
                  <a:lnTo>
                    <a:pt x="0" y="69056"/>
                  </a:lnTo>
                  <a:lnTo>
                    <a:pt x="2382" y="59531"/>
                  </a:lnTo>
                  <a:lnTo>
                    <a:pt x="33338" y="42862"/>
                  </a:lnTo>
                  <a:lnTo>
                    <a:pt x="80963" y="21431"/>
                  </a:lnTo>
                  <a:lnTo>
                    <a:pt x="123825" y="7143"/>
                  </a:lnTo>
                  <a:lnTo>
                    <a:pt x="157163" y="0"/>
                  </a:lnTo>
                  <a:lnTo>
                    <a:pt x="195263" y="57150"/>
                  </a:lnTo>
                  <a:lnTo>
                    <a:pt x="245269" y="92868"/>
                  </a:lnTo>
                  <a:lnTo>
                    <a:pt x="295275" y="130968"/>
                  </a:lnTo>
                  <a:lnTo>
                    <a:pt x="338138" y="176212"/>
                  </a:lnTo>
                  <a:lnTo>
                    <a:pt x="369094" y="219075"/>
                  </a:lnTo>
                  <a:lnTo>
                    <a:pt x="390525" y="261937"/>
                  </a:lnTo>
                  <a:lnTo>
                    <a:pt x="409575" y="369093"/>
                  </a:lnTo>
                  <a:lnTo>
                    <a:pt x="414338" y="459581"/>
                  </a:lnTo>
                  <a:lnTo>
                    <a:pt x="416719" y="492918"/>
                  </a:lnTo>
                  <a:lnTo>
                    <a:pt x="250032" y="402431"/>
                  </a:lnTo>
                  <a:lnTo>
                    <a:pt x="228600" y="314325"/>
                  </a:lnTo>
                  <a:lnTo>
                    <a:pt x="183357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77">
              <a:extLst>
                <a:ext uri="{FF2B5EF4-FFF2-40B4-BE49-F238E27FC236}">
                  <a16:creationId xmlns:a16="http://schemas.microsoft.com/office/drawing/2014/main" id="{B8293B0F-61F0-4A5F-8A6F-7623C4E42CB9}"/>
                </a:ext>
              </a:extLst>
            </p:cNvPr>
            <p:cNvSpPr/>
            <p:nvPr/>
          </p:nvSpPr>
          <p:spPr>
            <a:xfrm>
              <a:off x="3851275" y="3986213"/>
              <a:ext cx="347663" cy="933450"/>
            </a:xfrm>
            <a:custGeom>
              <a:avLst/>
              <a:gdLst>
                <a:gd name="connsiteX0" fmla="*/ 142875 w 347663"/>
                <a:gd name="connsiteY0" fmla="*/ 338137 h 933450"/>
                <a:gd name="connsiteX1" fmla="*/ 157163 w 347663"/>
                <a:gd name="connsiteY1" fmla="*/ 271462 h 933450"/>
                <a:gd name="connsiteX2" fmla="*/ 166688 w 347663"/>
                <a:gd name="connsiteY2" fmla="*/ 207168 h 933450"/>
                <a:gd name="connsiteX3" fmla="*/ 176213 w 347663"/>
                <a:gd name="connsiteY3" fmla="*/ 135731 h 933450"/>
                <a:gd name="connsiteX4" fmla="*/ 180975 w 347663"/>
                <a:gd name="connsiteY4" fmla="*/ 80962 h 933450"/>
                <a:gd name="connsiteX5" fmla="*/ 180975 w 347663"/>
                <a:gd name="connsiteY5" fmla="*/ 50006 h 933450"/>
                <a:gd name="connsiteX6" fmla="*/ 173832 w 347663"/>
                <a:gd name="connsiteY6" fmla="*/ 0 h 933450"/>
                <a:gd name="connsiteX7" fmla="*/ 342900 w 347663"/>
                <a:gd name="connsiteY7" fmla="*/ 66675 h 933450"/>
                <a:gd name="connsiteX8" fmla="*/ 347663 w 347663"/>
                <a:gd name="connsiteY8" fmla="*/ 135731 h 933450"/>
                <a:gd name="connsiteX9" fmla="*/ 347663 w 347663"/>
                <a:gd name="connsiteY9" fmla="*/ 192881 h 933450"/>
                <a:gd name="connsiteX10" fmla="*/ 342900 w 347663"/>
                <a:gd name="connsiteY10" fmla="*/ 271462 h 933450"/>
                <a:gd name="connsiteX11" fmla="*/ 333375 w 347663"/>
                <a:gd name="connsiteY11" fmla="*/ 357187 h 933450"/>
                <a:gd name="connsiteX12" fmla="*/ 321469 w 347663"/>
                <a:gd name="connsiteY12" fmla="*/ 435768 h 933450"/>
                <a:gd name="connsiteX13" fmla="*/ 300038 w 347663"/>
                <a:gd name="connsiteY13" fmla="*/ 535781 h 933450"/>
                <a:gd name="connsiteX14" fmla="*/ 271463 w 347663"/>
                <a:gd name="connsiteY14" fmla="*/ 628650 h 933450"/>
                <a:gd name="connsiteX15" fmla="*/ 235744 w 347663"/>
                <a:gd name="connsiteY15" fmla="*/ 714375 h 933450"/>
                <a:gd name="connsiteX16" fmla="*/ 207169 w 347663"/>
                <a:gd name="connsiteY16" fmla="*/ 769143 h 933450"/>
                <a:gd name="connsiteX17" fmla="*/ 166688 w 347663"/>
                <a:gd name="connsiteY17" fmla="*/ 828675 h 933450"/>
                <a:gd name="connsiteX18" fmla="*/ 109538 w 347663"/>
                <a:gd name="connsiteY18" fmla="*/ 900112 h 933450"/>
                <a:gd name="connsiteX19" fmla="*/ 88107 w 347663"/>
                <a:gd name="connsiteY19" fmla="*/ 921543 h 933450"/>
                <a:gd name="connsiteX20" fmla="*/ 66675 w 347663"/>
                <a:gd name="connsiteY20" fmla="*/ 933450 h 933450"/>
                <a:gd name="connsiteX21" fmla="*/ 40482 w 347663"/>
                <a:gd name="connsiteY21" fmla="*/ 933450 h 933450"/>
                <a:gd name="connsiteX22" fmla="*/ 16669 w 347663"/>
                <a:gd name="connsiteY22" fmla="*/ 921543 h 933450"/>
                <a:gd name="connsiteX23" fmla="*/ 0 w 347663"/>
                <a:gd name="connsiteY23" fmla="*/ 895350 h 933450"/>
                <a:gd name="connsiteX24" fmla="*/ 52388 w 347663"/>
                <a:gd name="connsiteY24" fmla="*/ 564356 h 933450"/>
                <a:gd name="connsiteX25" fmla="*/ 71438 w 347663"/>
                <a:gd name="connsiteY25" fmla="*/ 535781 h 933450"/>
                <a:gd name="connsiteX26" fmla="*/ 92869 w 347663"/>
                <a:gd name="connsiteY26" fmla="*/ 497681 h 933450"/>
                <a:gd name="connsiteX27" fmla="*/ 111919 w 347663"/>
                <a:gd name="connsiteY27" fmla="*/ 454818 h 933450"/>
                <a:gd name="connsiteX28" fmla="*/ 123825 w 347663"/>
                <a:gd name="connsiteY28" fmla="*/ 416718 h 933450"/>
                <a:gd name="connsiteX29" fmla="*/ 142875 w 347663"/>
                <a:gd name="connsiteY29" fmla="*/ 33813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7663" h="933450">
                  <a:moveTo>
                    <a:pt x="142875" y="338137"/>
                  </a:moveTo>
                  <a:lnTo>
                    <a:pt x="157163" y="271462"/>
                  </a:lnTo>
                  <a:lnTo>
                    <a:pt x="166688" y="207168"/>
                  </a:lnTo>
                  <a:lnTo>
                    <a:pt x="176213" y="135731"/>
                  </a:lnTo>
                  <a:lnTo>
                    <a:pt x="180975" y="80962"/>
                  </a:lnTo>
                  <a:lnTo>
                    <a:pt x="180975" y="50006"/>
                  </a:lnTo>
                  <a:lnTo>
                    <a:pt x="173832" y="0"/>
                  </a:lnTo>
                  <a:lnTo>
                    <a:pt x="342900" y="66675"/>
                  </a:lnTo>
                  <a:lnTo>
                    <a:pt x="347663" y="135731"/>
                  </a:lnTo>
                  <a:lnTo>
                    <a:pt x="347663" y="192881"/>
                  </a:lnTo>
                  <a:lnTo>
                    <a:pt x="342900" y="271462"/>
                  </a:lnTo>
                  <a:lnTo>
                    <a:pt x="333375" y="357187"/>
                  </a:lnTo>
                  <a:lnTo>
                    <a:pt x="321469" y="435768"/>
                  </a:lnTo>
                  <a:lnTo>
                    <a:pt x="300038" y="535781"/>
                  </a:lnTo>
                  <a:lnTo>
                    <a:pt x="271463" y="628650"/>
                  </a:lnTo>
                  <a:lnTo>
                    <a:pt x="235744" y="714375"/>
                  </a:lnTo>
                  <a:lnTo>
                    <a:pt x="207169" y="769143"/>
                  </a:lnTo>
                  <a:lnTo>
                    <a:pt x="166688" y="828675"/>
                  </a:lnTo>
                  <a:lnTo>
                    <a:pt x="109538" y="900112"/>
                  </a:lnTo>
                  <a:lnTo>
                    <a:pt x="88107" y="921543"/>
                  </a:lnTo>
                  <a:lnTo>
                    <a:pt x="66675" y="933450"/>
                  </a:lnTo>
                  <a:lnTo>
                    <a:pt x="40482" y="933450"/>
                  </a:lnTo>
                  <a:lnTo>
                    <a:pt x="16669" y="921543"/>
                  </a:lnTo>
                  <a:lnTo>
                    <a:pt x="0" y="895350"/>
                  </a:lnTo>
                  <a:lnTo>
                    <a:pt x="52388" y="564356"/>
                  </a:lnTo>
                  <a:lnTo>
                    <a:pt x="71438" y="535781"/>
                  </a:lnTo>
                  <a:lnTo>
                    <a:pt x="92869" y="497681"/>
                  </a:lnTo>
                  <a:lnTo>
                    <a:pt x="111919" y="454818"/>
                  </a:lnTo>
                  <a:lnTo>
                    <a:pt x="123825" y="416718"/>
                  </a:lnTo>
                  <a:lnTo>
                    <a:pt x="142875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78">
              <a:extLst>
                <a:ext uri="{FF2B5EF4-FFF2-40B4-BE49-F238E27FC236}">
                  <a16:creationId xmlns:a16="http://schemas.microsoft.com/office/drawing/2014/main" id="{8303150D-BF3F-4B99-894D-379992BE7362}"/>
                </a:ext>
              </a:extLst>
            </p:cNvPr>
            <p:cNvSpPr/>
            <p:nvPr/>
          </p:nvSpPr>
          <p:spPr>
            <a:xfrm>
              <a:off x="3405188" y="4514850"/>
              <a:ext cx="523875" cy="400050"/>
            </a:xfrm>
            <a:custGeom>
              <a:avLst/>
              <a:gdLst>
                <a:gd name="connsiteX0" fmla="*/ 161925 w 523875"/>
                <a:gd name="connsiteY0" fmla="*/ 71438 h 400050"/>
                <a:gd name="connsiteX1" fmla="*/ 285750 w 523875"/>
                <a:gd name="connsiteY1" fmla="*/ 88106 h 400050"/>
                <a:gd name="connsiteX2" fmla="*/ 354806 w 523875"/>
                <a:gd name="connsiteY2" fmla="*/ 97631 h 400050"/>
                <a:gd name="connsiteX3" fmla="*/ 385762 w 523875"/>
                <a:gd name="connsiteY3" fmla="*/ 97631 h 400050"/>
                <a:gd name="connsiteX4" fmla="*/ 411956 w 523875"/>
                <a:gd name="connsiteY4" fmla="*/ 95250 h 400050"/>
                <a:gd name="connsiteX5" fmla="*/ 438150 w 523875"/>
                <a:gd name="connsiteY5" fmla="*/ 85725 h 400050"/>
                <a:gd name="connsiteX6" fmla="*/ 459581 w 523875"/>
                <a:gd name="connsiteY6" fmla="*/ 71438 h 400050"/>
                <a:gd name="connsiteX7" fmla="*/ 483393 w 523875"/>
                <a:gd name="connsiteY7" fmla="*/ 52388 h 400050"/>
                <a:gd name="connsiteX8" fmla="*/ 495300 w 523875"/>
                <a:gd name="connsiteY8" fmla="*/ 38100 h 400050"/>
                <a:gd name="connsiteX9" fmla="*/ 523875 w 523875"/>
                <a:gd name="connsiteY9" fmla="*/ 0 h 400050"/>
                <a:gd name="connsiteX10" fmla="*/ 488156 w 523875"/>
                <a:gd name="connsiteY10" fmla="*/ 400050 h 400050"/>
                <a:gd name="connsiteX11" fmla="*/ 464343 w 523875"/>
                <a:gd name="connsiteY11" fmla="*/ 390525 h 400050"/>
                <a:gd name="connsiteX12" fmla="*/ 442912 w 523875"/>
                <a:gd name="connsiteY12" fmla="*/ 361950 h 400050"/>
                <a:gd name="connsiteX13" fmla="*/ 416718 w 523875"/>
                <a:gd name="connsiteY13" fmla="*/ 326231 h 400050"/>
                <a:gd name="connsiteX14" fmla="*/ 392906 w 523875"/>
                <a:gd name="connsiteY14" fmla="*/ 300038 h 400050"/>
                <a:gd name="connsiteX15" fmla="*/ 364331 w 523875"/>
                <a:gd name="connsiteY15" fmla="*/ 276225 h 400050"/>
                <a:gd name="connsiteX16" fmla="*/ 338137 w 523875"/>
                <a:gd name="connsiteY16" fmla="*/ 257175 h 400050"/>
                <a:gd name="connsiteX17" fmla="*/ 288131 w 523875"/>
                <a:gd name="connsiteY17" fmla="*/ 230981 h 400050"/>
                <a:gd name="connsiteX18" fmla="*/ 200025 w 523875"/>
                <a:gd name="connsiteY18" fmla="*/ 185738 h 400050"/>
                <a:gd name="connsiteX19" fmla="*/ 73818 w 523875"/>
                <a:gd name="connsiteY19" fmla="*/ 116681 h 400050"/>
                <a:gd name="connsiteX20" fmla="*/ 23812 w 523875"/>
                <a:gd name="connsiteY20" fmla="*/ 88106 h 400050"/>
                <a:gd name="connsiteX21" fmla="*/ 7143 w 523875"/>
                <a:gd name="connsiteY21" fmla="*/ 73819 h 400050"/>
                <a:gd name="connsiteX22" fmla="*/ 0 w 523875"/>
                <a:gd name="connsiteY22" fmla="*/ 64294 h 400050"/>
                <a:gd name="connsiteX23" fmla="*/ 2381 w 523875"/>
                <a:gd name="connsiteY23" fmla="*/ 52388 h 400050"/>
                <a:gd name="connsiteX24" fmla="*/ 11906 w 523875"/>
                <a:gd name="connsiteY24" fmla="*/ 45244 h 400050"/>
                <a:gd name="connsiteX25" fmla="*/ 52387 w 523875"/>
                <a:gd name="connsiteY25" fmla="*/ 47625 h 400050"/>
                <a:gd name="connsiteX26" fmla="*/ 161925 w 523875"/>
                <a:gd name="connsiteY26" fmla="*/ 7143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3875" h="400050">
                  <a:moveTo>
                    <a:pt x="161925" y="71438"/>
                  </a:moveTo>
                  <a:lnTo>
                    <a:pt x="285750" y="88106"/>
                  </a:lnTo>
                  <a:lnTo>
                    <a:pt x="354806" y="97631"/>
                  </a:lnTo>
                  <a:lnTo>
                    <a:pt x="385762" y="97631"/>
                  </a:lnTo>
                  <a:lnTo>
                    <a:pt x="411956" y="95250"/>
                  </a:lnTo>
                  <a:lnTo>
                    <a:pt x="438150" y="85725"/>
                  </a:lnTo>
                  <a:lnTo>
                    <a:pt x="459581" y="71438"/>
                  </a:lnTo>
                  <a:lnTo>
                    <a:pt x="483393" y="52388"/>
                  </a:lnTo>
                  <a:lnTo>
                    <a:pt x="495300" y="38100"/>
                  </a:lnTo>
                  <a:lnTo>
                    <a:pt x="523875" y="0"/>
                  </a:lnTo>
                  <a:lnTo>
                    <a:pt x="488156" y="400050"/>
                  </a:lnTo>
                  <a:lnTo>
                    <a:pt x="464343" y="390525"/>
                  </a:lnTo>
                  <a:lnTo>
                    <a:pt x="442912" y="361950"/>
                  </a:lnTo>
                  <a:lnTo>
                    <a:pt x="416718" y="326231"/>
                  </a:lnTo>
                  <a:lnTo>
                    <a:pt x="392906" y="300038"/>
                  </a:lnTo>
                  <a:lnTo>
                    <a:pt x="364331" y="276225"/>
                  </a:lnTo>
                  <a:lnTo>
                    <a:pt x="338137" y="257175"/>
                  </a:lnTo>
                  <a:lnTo>
                    <a:pt x="288131" y="230981"/>
                  </a:lnTo>
                  <a:lnTo>
                    <a:pt x="200025" y="185738"/>
                  </a:lnTo>
                  <a:lnTo>
                    <a:pt x="73818" y="116681"/>
                  </a:lnTo>
                  <a:lnTo>
                    <a:pt x="23812" y="88106"/>
                  </a:lnTo>
                  <a:lnTo>
                    <a:pt x="7143" y="73819"/>
                  </a:lnTo>
                  <a:lnTo>
                    <a:pt x="0" y="64294"/>
                  </a:lnTo>
                  <a:lnTo>
                    <a:pt x="2381" y="52388"/>
                  </a:lnTo>
                  <a:lnTo>
                    <a:pt x="11906" y="45244"/>
                  </a:lnTo>
                  <a:lnTo>
                    <a:pt x="52387" y="47625"/>
                  </a:lnTo>
                  <a:lnTo>
                    <a:pt x="1619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79">
              <a:extLst>
                <a:ext uri="{FF2B5EF4-FFF2-40B4-BE49-F238E27FC236}">
                  <a16:creationId xmlns:a16="http://schemas.microsoft.com/office/drawing/2014/main" id="{90E4DC3B-C2C9-47D6-BD51-246587C956BB}"/>
                </a:ext>
              </a:extLst>
            </p:cNvPr>
            <p:cNvSpPr/>
            <p:nvPr/>
          </p:nvSpPr>
          <p:spPr>
            <a:xfrm>
              <a:off x="2813050" y="3722688"/>
              <a:ext cx="1809750" cy="752475"/>
            </a:xfrm>
            <a:custGeom>
              <a:avLst/>
              <a:gdLst>
                <a:gd name="connsiteX0" fmla="*/ 1633538 w 1809750"/>
                <a:gd name="connsiteY0" fmla="*/ 142875 h 752475"/>
                <a:gd name="connsiteX1" fmla="*/ 1473994 w 1809750"/>
                <a:gd name="connsiteY1" fmla="*/ 216694 h 752475"/>
                <a:gd name="connsiteX2" fmla="*/ 1369219 w 1809750"/>
                <a:gd name="connsiteY2" fmla="*/ 266700 h 752475"/>
                <a:gd name="connsiteX3" fmla="*/ 1102519 w 1809750"/>
                <a:gd name="connsiteY3" fmla="*/ 388144 h 752475"/>
                <a:gd name="connsiteX4" fmla="*/ 892969 w 1809750"/>
                <a:gd name="connsiteY4" fmla="*/ 483394 h 752475"/>
                <a:gd name="connsiteX5" fmla="*/ 681038 w 1809750"/>
                <a:gd name="connsiteY5" fmla="*/ 578644 h 752475"/>
                <a:gd name="connsiteX6" fmla="*/ 538163 w 1809750"/>
                <a:gd name="connsiteY6" fmla="*/ 640556 h 752475"/>
                <a:gd name="connsiteX7" fmla="*/ 397669 w 1809750"/>
                <a:gd name="connsiteY7" fmla="*/ 704850 h 752475"/>
                <a:gd name="connsiteX8" fmla="*/ 330994 w 1809750"/>
                <a:gd name="connsiteY8" fmla="*/ 740569 h 752475"/>
                <a:gd name="connsiteX9" fmla="*/ 304800 w 1809750"/>
                <a:gd name="connsiteY9" fmla="*/ 752475 h 752475"/>
                <a:gd name="connsiteX10" fmla="*/ 297657 w 1809750"/>
                <a:gd name="connsiteY10" fmla="*/ 752475 h 752475"/>
                <a:gd name="connsiteX11" fmla="*/ 285750 w 1809750"/>
                <a:gd name="connsiteY11" fmla="*/ 747712 h 752475"/>
                <a:gd name="connsiteX12" fmla="*/ 247650 w 1809750"/>
                <a:gd name="connsiteY12" fmla="*/ 726281 h 752475"/>
                <a:gd name="connsiteX13" fmla="*/ 200025 w 1809750"/>
                <a:gd name="connsiteY13" fmla="*/ 690562 h 752475"/>
                <a:gd name="connsiteX14" fmla="*/ 164307 w 1809750"/>
                <a:gd name="connsiteY14" fmla="*/ 654844 h 752475"/>
                <a:gd name="connsiteX15" fmla="*/ 133350 w 1809750"/>
                <a:gd name="connsiteY15" fmla="*/ 619125 h 752475"/>
                <a:gd name="connsiteX16" fmla="*/ 104775 w 1809750"/>
                <a:gd name="connsiteY16" fmla="*/ 581025 h 752475"/>
                <a:gd name="connsiteX17" fmla="*/ 61913 w 1809750"/>
                <a:gd name="connsiteY17" fmla="*/ 514350 h 752475"/>
                <a:gd name="connsiteX18" fmla="*/ 16669 w 1809750"/>
                <a:gd name="connsiteY18" fmla="*/ 431006 h 752475"/>
                <a:gd name="connsiteX19" fmla="*/ 0 w 1809750"/>
                <a:gd name="connsiteY19" fmla="*/ 390525 h 752475"/>
                <a:gd name="connsiteX20" fmla="*/ 0 w 1809750"/>
                <a:gd name="connsiteY20" fmla="*/ 373856 h 752475"/>
                <a:gd name="connsiteX21" fmla="*/ 7144 w 1809750"/>
                <a:gd name="connsiteY21" fmla="*/ 364331 h 752475"/>
                <a:gd name="connsiteX22" fmla="*/ 19050 w 1809750"/>
                <a:gd name="connsiteY22" fmla="*/ 361950 h 752475"/>
                <a:gd name="connsiteX23" fmla="*/ 33338 w 1809750"/>
                <a:gd name="connsiteY23" fmla="*/ 366712 h 752475"/>
                <a:gd name="connsiteX24" fmla="*/ 76200 w 1809750"/>
                <a:gd name="connsiteY24" fmla="*/ 390525 h 752475"/>
                <a:gd name="connsiteX25" fmla="*/ 145257 w 1809750"/>
                <a:gd name="connsiteY25" fmla="*/ 435769 h 752475"/>
                <a:gd name="connsiteX26" fmla="*/ 214313 w 1809750"/>
                <a:gd name="connsiteY26" fmla="*/ 471487 h 752475"/>
                <a:gd name="connsiteX27" fmla="*/ 261938 w 1809750"/>
                <a:gd name="connsiteY27" fmla="*/ 490537 h 752475"/>
                <a:gd name="connsiteX28" fmla="*/ 295275 w 1809750"/>
                <a:gd name="connsiteY28" fmla="*/ 490537 h 752475"/>
                <a:gd name="connsiteX29" fmla="*/ 419100 w 1809750"/>
                <a:gd name="connsiteY29" fmla="*/ 471487 h 752475"/>
                <a:gd name="connsiteX30" fmla="*/ 526257 w 1809750"/>
                <a:gd name="connsiteY30" fmla="*/ 445294 h 752475"/>
                <a:gd name="connsiteX31" fmla="*/ 721519 w 1809750"/>
                <a:gd name="connsiteY31" fmla="*/ 383381 h 752475"/>
                <a:gd name="connsiteX32" fmla="*/ 966788 w 1809750"/>
                <a:gd name="connsiteY32" fmla="*/ 300037 h 752475"/>
                <a:gd name="connsiteX33" fmla="*/ 1231107 w 1809750"/>
                <a:gd name="connsiteY33" fmla="*/ 209550 h 752475"/>
                <a:gd name="connsiteX34" fmla="*/ 1343025 w 1809750"/>
                <a:gd name="connsiteY34" fmla="*/ 154781 h 752475"/>
                <a:gd name="connsiteX35" fmla="*/ 1554957 w 1809750"/>
                <a:gd name="connsiteY35" fmla="*/ 80962 h 752475"/>
                <a:gd name="connsiteX36" fmla="*/ 1731169 w 1809750"/>
                <a:gd name="connsiteY36" fmla="*/ 19050 h 752475"/>
                <a:gd name="connsiteX37" fmla="*/ 1771650 w 1809750"/>
                <a:gd name="connsiteY37" fmla="*/ 2381 h 752475"/>
                <a:gd name="connsiteX38" fmla="*/ 1793082 w 1809750"/>
                <a:gd name="connsiteY38" fmla="*/ 0 h 752475"/>
                <a:gd name="connsiteX39" fmla="*/ 1800225 w 1809750"/>
                <a:gd name="connsiteY39" fmla="*/ 0 h 752475"/>
                <a:gd name="connsiteX40" fmla="*/ 1809750 w 1809750"/>
                <a:gd name="connsiteY40" fmla="*/ 2381 h 752475"/>
                <a:gd name="connsiteX41" fmla="*/ 1809750 w 1809750"/>
                <a:gd name="connsiteY41" fmla="*/ 7144 h 752475"/>
                <a:gd name="connsiteX42" fmla="*/ 1804988 w 1809750"/>
                <a:gd name="connsiteY42" fmla="*/ 21431 h 752475"/>
                <a:gd name="connsiteX43" fmla="*/ 1774032 w 1809750"/>
                <a:gd name="connsiteY43" fmla="*/ 66675 h 752475"/>
                <a:gd name="connsiteX44" fmla="*/ 1752600 w 1809750"/>
                <a:gd name="connsiteY44" fmla="*/ 88106 h 752475"/>
                <a:gd name="connsiteX45" fmla="*/ 1633538 w 1809750"/>
                <a:gd name="connsiteY45" fmla="*/ 14287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9750" h="752475">
                  <a:moveTo>
                    <a:pt x="1633538" y="142875"/>
                  </a:moveTo>
                  <a:lnTo>
                    <a:pt x="1473994" y="216694"/>
                  </a:lnTo>
                  <a:lnTo>
                    <a:pt x="1369219" y="266700"/>
                  </a:lnTo>
                  <a:lnTo>
                    <a:pt x="1102519" y="388144"/>
                  </a:lnTo>
                  <a:lnTo>
                    <a:pt x="892969" y="483394"/>
                  </a:lnTo>
                  <a:lnTo>
                    <a:pt x="681038" y="578644"/>
                  </a:lnTo>
                  <a:lnTo>
                    <a:pt x="538163" y="640556"/>
                  </a:lnTo>
                  <a:lnTo>
                    <a:pt x="397669" y="704850"/>
                  </a:lnTo>
                  <a:lnTo>
                    <a:pt x="330994" y="740569"/>
                  </a:lnTo>
                  <a:lnTo>
                    <a:pt x="304800" y="752475"/>
                  </a:lnTo>
                  <a:lnTo>
                    <a:pt x="297657" y="752475"/>
                  </a:lnTo>
                  <a:lnTo>
                    <a:pt x="285750" y="747712"/>
                  </a:lnTo>
                  <a:lnTo>
                    <a:pt x="247650" y="726281"/>
                  </a:lnTo>
                  <a:lnTo>
                    <a:pt x="200025" y="690562"/>
                  </a:lnTo>
                  <a:lnTo>
                    <a:pt x="164307" y="654844"/>
                  </a:lnTo>
                  <a:lnTo>
                    <a:pt x="133350" y="619125"/>
                  </a:lnTo>
                  <a:lnTo>
                    <a:pt x="104775" y="581025"/>
                  </a:lnTo>
                  <a:lnTo>
                    <a:pt x="61913" y="514350"/>
                  </a:lnTo>
                  <a:lnTo>
                    <a:pt x="16669" y="431006"/>
                  </a:lnTo>
                  <a:lnTo>
                    <a:pt x="0" y="390525"/>
                  </a:lnTo>
                  <a:lnTo>
                    <a:pt x="0" y="373856"/>
                  </a:lnTo>
                  <a:lnTo>
                    <a:pt x="7144" y="364331"/>
                  </a:lnTo>
                  <a:lnTo>
                    <a:pt x="19050" y="361950"/>
                  </a:lnTo>
                  <a:lnTo>
                    <a:pt x="33338" y="366712"/>
                  </a:lnTo>
                  <a:lnTo>
                    <a:pt x="76200" y="390525"/>
                  </a:lnTo>
                  <a:lnTo>
                    <a:pt x="145257" y="435769"/>
                  </a:lnTo>
                  <a:lnTo>
                    <a:pt x="214313" y="471487"/>
                  </a:lnTo>
                  <a:lnTo>
                    <a:pt x="261938" y="490537"/>
                  </a:lnTo>
                  <a:lnTo>
                    <a:pt x="295275" y="490537"/>
                  </a:lnTo>
                  <a:lnTo>
                    <a:pt x="419100" y="471487"/>
                  </a:lnTo>
                  <a:lnTo>
                    <a:pt x="526257" y="445294"/>
                  </a:lnTo>
                  <a:lnTo>
                    <a:pt x="721519" y="383381"/>
                  </a:lnTo>
                  <a:lnTo>
                    <a:pt x="966788" y="300037"/>
                  </a:lnTo>
                  <a:lnTo>
                    <a:pt x="1231107" y="209550"/>
                  </a:lnTo>
                  <a:lnTo>
                    <a:pt x="1343025" y="154781"/>
                  </a:lnTo>
                  <a:lnTo>
                    <a:pt x="1554957" y="80962"/>
                  </a:lnTo>
                  <a:lnTo>
                    <a:pt x="1731169" y="19050"/>
                  </a:lnTo>
                  <a:lnTo>
                    <a:pt x="1771650" y="2381"/>
                  </a:lnTo>
                  <a:lnTo>
                    <a:pt x="1793082" y="0"/>
                  </a:lnTo>
                  <a:lnTo>
                    <a:pt x="1800225" y="0"/>
                  </a:lnTo>
                  <a:lnTo>
                    <a:pt x="1809750" y="2381"/>
                  </a:lnTo>
                  <a:lnTo>
                    <a:pt x="1809750" y="7144"/>
                  </a:lnTo>
                  <a:lnTo>
                    <a:pt x="1804988" y="21431"/>
                  </a:lnTo>
                  <a:lnTo>
                    <a:pt x="1774032" y="66675"/>
                  </a:lnTo>
                  <a:lnTo>
                    <a:pt x="1752600" y="88106"/>
                  </a:lnTo>
                  <a:lnTo>
                    <a:pt x="1633538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2">
              <a:extLst>
                <a:ext uri="{FF2B5EF4-FFF2-40B4-BE49-F238E27FC236}">
                  <a16:creationId xmlns:a16="http://schemas.microsoft.com/office/drawing/2014/main" id="{4A08A158-1A60-406E-B840-36A4E10F15E9}"/>
                </a:ext>
              </a:extLst>
            </p:cNvPr>
            <p:cNvSpPr/>
            <p:nvPr/>
          </p:nvSpPr>
          <p:spPr>
            <a:xfrm>
              <a:off x="4718050" y="2246313"/>
              <a:ext cx="2681288" cy="2117725"/>
            </a:xfrm>
            <a:custGeom>
              <a:avLst/>
              <a:gdLst>
                <a:gd name="connsiteX0" fmla="*/ 1394039 w 2681492"/>
                <a:gd name="connsiteY0" fmla="*/ 1032206 h 2117706"/>
                <a:gd name="connsiteX1" fmla="*/ 1371600 w 2681492"/>
                <a:gd name="connsiteY1" fmla="*/ 1225745 h 2117706"/>
                <a:gd name="connsiteX2" fmla="*/ 1354771 w 2681492"/>
                <a:gd name="connsiteY2" fmla="*/ 1399649 h 2117706"/>
                <a:gd name="connsiteX3" fmla="*/ 1343551 w 2681492"/>
                <a:gd name="connsiteY3" fmla="*/ 1556724 h 2117706"/>
                <a:gd name="connsiteX4" fmla="*/ 1340746 w 2681492"/>
                <a:gd name="connsiteY4" fmla="*/ 1632457 h 2117706"/>
                <a:gd name="connsiteX5" fmla="*/ 1346356 w 2681492"/>
                <a:gd name="connsiteY5" fmla="*/ 1705384 h 2117706"/>
                <a:gd name="connsiteX6" fmla="*/ 1360381 w 2681492"/>
                <a:gd name="connsiteY6" fmla="*/ 1769897 h 2117706"/>
                <a:gd name="connsiteX7" fmla="*/ 1371600 w 2681492"/>
                <a:gd name="connsiteY7" fmla="*/ 1806361 h 2117706"/>
                <a:gd name="connsiteX8" fmla="*/ 1396844 w 2681492"/>
                <a:gd name="connsiteY8" fmla="*/ 1862459 h 2117706"/>
                <a:gd name="connsiteX9" fmla="*/ 1416479 w 2681492"/>
                <a:gd name="connsiteY9" fmla="*/ 1896118 h 2117706"/>
                <a:gd name="connsiteX10" fmla="*/ 1444528 w 2681492"/>
                <a:gd name="connsiteY10" fmla="*/ 1932582 h 2117706"/>
                <a:gd name="connsiteX11" fmla="*/ 1478187 w 2681492"/>
                <a:gd name="connsiteY11" fmla="*/ 1966241 h 2117706"/>
                <a:gd name="connsiteX12" fmla="*/ 1511846 w 2681492"/>
                <a:gd name="connsiteY12" fmla="*/ 1994290 h 2117706"/>
                <a:gd name="connsiteX13" fmla="*/ 1559529 w 2681492"/>
                <a:gd name="connsiteY13" fmla="*/ 2025144 h 2117706"/>
                <a:gd name="connsiteX14" fmla="*/ 1601603 w 2681492"/>
                <a:gd name="connsiteY14" fmla="*/ 2047583 h 2117706"/>
                <a:gd name="connsiteX15" fmla="*/ 1652091 w 2681492"/>
                <a:gd name="connsiteY15" fmla="*/ 2067217 h 2117706"/>
                <a:gd name="connsiteX16" fmla="*/ 1727824 w 2681492"/>
                <a:gd name="connsiteY16" fmla="*/ 2089657 h 2117706"/>
                <a:gd name="connsiteX17" fmla="*/ 1809166 w 2681492"/>
                <a:gd name="connsiteY17" fmla="*/ 2103681 h 2117706"/>
                <a:gd name="connsiteX18" fmla="*/ 1882093 w 2681492"/>
                <a:gd name="connsiteY18" fmla="*/ 2112096 h 2117706"/>
                <a:gd name="connsiteX19" fmla="*/ 1994290 w 2681492"/>
                <a:gd name="connsiteY19" fmla="*/ 2117706 h 2117706"/>
                <a:gd name="connsiteX20" fmla="*/ 2120511 w 2681492"/>
                <a:gd name="connsiteY20" fmla="*/ 2117706 h 2117706"/>
                <a:gd name="connsiteX21" fmla="*/ 2224292 w 2681492"/>
                <a:gd name="connsiteY21" fmla="*/ 2112096 h 2117706"/>
                <a:gd name="connsiteX22" fmla="*/ 2328074 w 2681492"/>
                <a:gd name="connsiteY22" fmla="*/ 2103681 h 2117706"/>
                <a:gd name="connsiteX23" fmla="*/ 2443075 w 2681492"/>
                <a:gd name="connsiteY23" fmla="*/ 2086852 h 2117706"/>
                <a:gd name="connsiteX24" fmla="*/ 2552466 w 2681492"/>
                <a:gd name="connsiteY24" fmla="*/ 2061608 h 2117706"/>
                <a:gd name="connsiteX25" fmla="*/ 2605760 w 2681492"/>
                <a:gd name="connsiteY25" fmla="*/ 2039168 h 2117706"/>
                <a:gd name="connsiteX26" fmla="*/ 2639419 w 2681492"/>
                <a:gd name="connsiteY26" fmla="*/ 2019534 h 2117706"/>
                <a:gd name="connsiteX27" fmla="*/ 2659053 w 2681492"/>
                <a:gd name="connsiteY27" fmla="*/ 2002705 h 2117706"/>
                <a:gd name="connsiteX28" fmla="*/ 2673078 w 2681492"/>
                <a:gd name="connsiteY28" fmla="*/ 1985875 h 2117706"/>
                <a:gd name="connsiteX29" fmla="*/ 2678687 w 2681492"/>
                <a:gd name="connsiteY29" fmla="*/ 1974656 h 2117706"/>
                <a:gd name="connsiteX30" fmla="*/ 2681492 w 2681492"/>
                <a:gd name="connsiteY30" fmla="*/ 1960631 h 2117706"/>
                <a:gd name="connsiteX31" fmla="*/ 2681492 w 2681492"/>
                <a:gd name="connsiteY31" fmla="*/ 1949411 h 2117706"/>
                <a:gd name="connsiteX32" fmla="*/ 2675882 w 2681492"/>
                <a:gd name="connsiteY32" fmla="*/ 1932582 h 2117706"/>
                <a:gd name="connsiteX33" fmla="*/ 2667468 w 2681492"/>
                <a:gd name="connsiteY33" fmla="*/ 1921362 h 2117706"/>
                <a:gd name="connsiteX34" fmla="*/ 2639419 w 2681492"/>
                <a:gd name="connsiteY34" fmla="*/ 1898923 h 2117706"/>
                <a:gd name="connsiteX35" fmla="*/ 2611370 w 2681492"/>
                <a:gd name="connsiteY35" fmla="*/ 1884898 h 2117706"/>
                <a:gd name="connsiteX36" fmla="*/ 2173804 w 2681492"/>
                <a:gd name="connsiteY36" fmla="*/ 1901728 h 2117706"/>
                <a:gd name="connsiteX37" fmla="*/ 2117706 w 2681492"/>
                <a:gd name="connsiteY37" fmla="*/ 1910143 h 2117706"/>
                <a:gd name="connsiteX38" fmla="*/ 2025144 w 2681492"/>
                <a:gd name="connsiteY38" fmla="*/ 1915752 h 2117706"/>
                <a:gd name="connsiteX39" fmla="*/ 1940997 w 2681492"/>
                <a:gd name="connsiteY39" fmla="*/ 1918557 h 2117706"/>
                <a:gd name="connsiteX40" fmla="*/ 1882093 w 2681492"/>
                <a:gd name="connsiteY40" fmla="*/ 1918557 h 2117706"/>
                <a:gd name="connsiteX41" fmla="*/ 1828800 w 2681492"/>
                <a:gd name="connsiteY41" fmla="*/ 1915752 h 2117706"/>
                <a:gd name="connsiteX42" fmla="*/ 1792336 w 2681492"/>
                <a:gd name="connsiteY42" fmla="*/ 1910143 h 2117706"/>
                <a:gd name="connsiteX43" fmla="*/ 1736238 w 2681492"/>
                <a:gd name="connsiteY43" fmla="*/ 1898923 h 2117706"/>
                <a:gd name="connsiteX44" fmla="*/ 1696970 w 2681492"/>
                <a:gd name="connsiteY44" fmla="*/ 1884898 h 2117706"/>
                <a:gd name="connsiteX45" fmla="*/ 1654896 w 2681492"/>
                <a:gd name="connsiteY45" fmla="*/ 1862459 h 2117706"/>
                <a:gd name="connsiteX46" fmla="*/ 1626847 w 2681492"/>
                <a:gd name="connsiteY46" fmla="*/ 1840020 h 2117706"/>
                <a:gd name="connsiteX47" fmla="*/ 1598798 w 2681492"/>
                <a:gd name="connsiteY47" fmla="*/ 1814776 h 2117706"/>
                <a:gd name="connsiteX48" fmla="*/ 1584773 w 2681492"/>
                <a:gd name="connsiteY48" fmla="*/ 1800751 h 2117706"/>
                <a:gd name="connsiteX49" fmla="*/ 1567944 w 2681492"/>
                <a:gd name="connsiteY49" fmla="*/ 1778312 h 2117706"/>
                <a:gd name="connsiteX50" fmla="*/ 1551114 w 2681492"/>
                <a:gd name="connsiteY50" fmla="*/ 1744653 h 2117706"/>
                <a:gd name="connsiteX51" fmla="*/ 1542700 w 2681492"/>
                <a:gd name="connsiteY51" fmla="*/ 1727824 h 2117706"/>
                <a:gd name="connsiteX52" fmla="*/ 1534285 w 2681492"/>
                <a:gd name="connsiteY52" fmla="*/ 1694165 h 2117706"/>
                <a:gd name="connsiteX53" fmla="*/ 1528675 w 2681492"/>
                <a:gd name="connsiteY53" fmla="*/ 1660506 h 2117706"/>
                <a:gd name="connsiteX54" fmla="*/ 1523065 w 2681492"/>
                <a:gd name="connsiteY54" fmla="*/ 1618432 h 2117706"/>
                <a:gd name="connsiteX55" fmla="*/ 1523065 w 2681492"/>
                <a:gd name="connsiteY55" fmla="*/ 1570749 h 2117706"/>
                <a:gd name="connsiteX56" fmla="*/ 1528675 w 2681492"/>
                <a:gd name="connsiteY56" fmla="*/ 1461357 h 2117706"/>
                <a:gd name="connsiteX57" fmla="*/ 1539895 w 2681492"/>
                <a:gd name="connsiteY57" fmla="*/ 1332332 h 2117706"/>
                <a:gd name="connsiteX58" fmla="*/ 1556724 w 2681492"/>
                <a:gd name="connsiteY58" fmla="*/ 1192086 h 2117706"/>
                <a:gd name="connsiteX59" fmla="*/ 1584773 w 2681492"/>
                <a:gd name="connsiteY59" fmla="*/ 1009767 h 2117706"/>
                <a:gd name="connsiteX60" fmla="*/ 1626847 w 2681492"/>
                <a:gd name="connsiteY60" fmla="*/ 799399 h 2117706"/>
                <a:gd name="connsiteX61" fmla="*/ 1674530 w 2681492"/>
                <a:gd name="connsiteY61" fmla="*/ 589031 h 2117706"/>
                <a:gd name="connsiteX62" fmla="*/ 1694165 w 2681492"/>
                <a:gd name="connsiteY62" fmla="*/ 504884 h 2117706"/>
                <a:gd name="connsiteX63" fmla="*/ 1705384 w 2681492"/>
                <a:gd name="connsiteY63" fmla="*/ 457200 h 2117706"/>
                <a:gd name="connsiteX64" fmla="*/ 1722214 w 2681492"/>
                <a:gd name="connsiteY64" fmla="*/ 406712 h 2117706"/>
                <a:gd name="connsiteX65" fmla="*/ 1741848 w 2681492"/>
                <a:gd name="connsiteY65" fmla="*/ 361833 h 2117706"/>
                <a:gd name="connsiteX66" fmla="*/ 1761482 w 2681492"/>
                <a:gd name="connsiteY66" fmla="*/ 325370 h 2117706"/>
                <a:gd name="connsiteX67" fmla="*/ 1786727 w 2681492"/>
                <a:gd name="connsiteY67" fmla="*/ 294516 h 2117706"/>
                <a:gd name="connsiteX68" fmla="*/ 1811971 w 2681492"/>
                <a:gd name="connsiteY68" fmla="*/ 266467 h 2117706"/>
                <a:gd name="connsiteX69" fmla="*/ 1828800 w 2681492"/>
                <a:gd name="connsiteY69" fmla="*/ 252442 h 2117706"/>
                <a:gd name="connsiteX70" fmla="*/ 1856849 w 2681492"/>
                <a:gd name="connsiteY70" fmla="*/ 232808 h 2117706"/>
                <a:gd name="connsiteX71" fmla="*/ 1873679 w 2681492"/>
                <a:gd name="connsiteY71" fmla="*/ 221588 h 2117706"/>
                <a:gd name="connsiteX72" fmla="*/ 1890508 w 2681492"/>
                <a:gd name="connsiteY72" fmla="*/ 204759 h 2117706"/>
                <a:gd name="connsiteX73" fmla="*/ 1896118 w 2681492"/>
                <a:gd name="connsiteY73" fmla="*/ 190734 h 2117706"/>
                <a:gd name="connsiteX74" fmla="*/ 1898923 w 2681492"/>
                <a:gd name="connsiteY74" fmla="*/ 179514 h 2117706"/>
                <a:gd name="connsiteX75" fmla="*/ 1898923 w 2681492"/>
                <a:gd name="connsiteY75" fmla="*/ 165490 h 2117706"/>
                <a:gd name="connsiteX76" fmla="*/ 1890508 w 2681492"/>
                <a:gd name="connsiteY76" fmla="*/ 148660 h 2117706"/>
                <a:gd name="connsiteX77" fmla="*/ 1876484 w 2681492"/>
                <a:gd name="connsiteY77" fmla="*/ 131831 h 2117706"/>
                <a:gd name="connsiteX78" fmla="*/ 1854044 w 2681492"/>
                <a:gd name="connsiteY78" fmla="*/ 112197 h 2117706"/>
                <a:gd name="connsiteX79" fmla="*/ 1806361 w 2681492"/>
                <a:gd name="connsiteY79" fmla="*/ 84148 h 2117706"/>
                <a:gd name="connsiteX80" fmla="*/ 1730628 w 2681492"/>
                <a:gd name="connsiteY80" fmla="*/ 47684 h 2117706"/>
                <a:gd name="connsiteX81" fmla="*/ 1643676 w 2681492"/>
                <a:gd name="connsiteY81" fmla="*/ 14025 h 2117706"/>
                <a:gd name="connsiteX82" fmla="*/ 1604408 w 2681492"/>
                <a:gd name="connsiteY82" fmla="*/ 2805 h 2117706"/>
                <a:gd name="connsiteX83" fmla="*/ 1593188 w 2681492"/>
                <a:gd name="connsiteY83" fmla="*/ 0 h 2117706"/>
                <a:gd name="connsiteX84" fmla="*/ 1573554 w 2681492"/>
                <a:gd name="connsiteY84" fmla="*/ 16830 h 2117706"/>
                <a:gd name="connsiteX85" fmla="*/ 1523065 w 2681492"/>
                <a:gd name="connsiteY85" fmla="*/ 61708 h 2117706"/>
                <a:gd name="connsiteX86" fmla="*/ 1486601 w 2681492"/>
                <a:gd name="connsiteY86" fmla="*/ 84148 h 2117706"/>
                <a:gd name="connsiteX87" fmla="*/ 1441723 w 2681492"/>
                <a:gd name="connsiteY87" fmla="*/ 100977 h 2117706"/>
                <a:gd name="connsiteX88" fmla="*/ 1382820 w 2681492"/>
                <a:gd name="connsiteY88" fmla="*/ 117806 h 2117706"/>
                <a:gd name="connsiteX89" fmla="*/ 1298673 w 2681492"/>
                <a:gd name="connsiteY89" fmla="*/ 140246 h 2117706"/>
                <a:gd name="connsiteX90" fmla="*/ 1180866 w 2681492"/>
                <a:gd name="connsiteY90" fmla="*/ 168295 h 2117706"/>
                <a:gd name="connsiteX91" fmla="*/ 1029401 w 2681492"/>
                <a:gd name="connsiteY91" fmla="*/ 201954 h 2117706"/>
                <a:gd name="connsiteX92" fmla="*/ 779765 w 2681492"/>
                <a:gd name="connsiteY92" fmla="*/ 280491 h 2117706"/>
                <a:gd name="connsiteX93" fmla="*/ 684398 w 2681492"/>
                <a:gd name="connsiteY93" fmla="*/ 319760 h 2117706"/>
                <a:gd name="connsiteX94" fmla="*/ 575006 w 2681492"/>
                <a:gd name="connsiteY94" fmla="*/ 359029 h 2117706"/>
                <a:gd name="connsiteX95" fmla="*/ 460005 w 2681492"/>
                <a:gd name="connsiteY95" fmla="*/ 389882 h 2117706"/>
                <a:gd name="connsiteX96" fmla="*/ 339394 w 2681492"/>
                <a:gd name="connsiteY96" fmla="*/ 420736 h 2117706"/>
                <a:gd name="connsiteX97" fmla="*/ 300125 w 2681492"/>
                <a:gd name="connsiteY97" fmla="*/ 420736 h 2117706"/>
                <a:gd name="connsiteX98" fmla="*/ 193539 w 2681492"/>
                <a:gd name="connsiteY98" fmla="*/ 417932 h 2117706"/>
                <a:gd name="connsiteX99" fmla="*/ 109392 w 2681492"/>
                <a:gd name="connsiteY99" fmla="*/ 409517 h 2117706"/>
                <a:gd name="connsiteX100" fmla="*/ 50489 w 2681492"/>
                <a:gd name="connsiteY100" fmla="*/ 401102 h 2117706"/>
                <a:gd name="connsiteX101" fmla="*/ 16830 w 2681492"/>
                <a:gd name="connsiteY101" fmla="*/ 403907 h 2117706"/>
                <a:gd name="connsiteX102" fmla="*/ 2805 w 2681492"/>
                <a:gd name="connsiteY102" fmla="*/ 412322 h 2117706"/>
                <a:gd name="connsiteX103" fmla="*/ 0 w 2681492"/>
                <a:gd name="connsiteY103" fmla="*/ 417932 h 2117706"/>
                <a:gd name="connsiteX104" fmla="*/ 2805 w 2681492"/>
                <a:gd name="connsiteY104" fmla="*/ 434761 h 2117706"/>
                <a:gd name="connsiteX105" fmla="*/ 25244 w 2681492"/>
                <a:gd name="connsiteY105" fmla="*/ 465615 h 2117706"/>
                <a:gd name="connsiteX106" fmla="*/ 106587 w 2681492"/>
                <a:gd name="connsiteY106" fmla="*/ 532933 h 2117706"/>
                <a:gd name="connsiteX107" fmla="*/ 199149 w 2681492"/>
                <a:gd name="connsiteY107" fmla="*/ 603056 h 2117706"/>
                <a:gd name="connsiteX108" fmla="*/ 274881 w 2681492"/>
                <a:gd name="connsiteY108" fmla="*/ 650739 h 2117706"/>
                <a:gd name="connsiteX109" fmla="*/ 319760 w 2681492"/>
                <a:gd name="connsiteY109" fmla="*/ 670373 h 2117706"/>
                <a:gd name="connsiteX110" fmla="*/ 345004 w 2681492"/>
                <a:gd name="connsiteY110" fmla="*/ 675983 h 2117706"/>
                <a:gd name="connsiteX111" fmla="*/ 367443 w 2681492"/>
                <a:gd name="connsiteY111" fmla="*/ 667568 h 2117706"/>
                <a:gd name="connsiteX112" fmla="*/ 389882 w 2681492"/>
                <a:gd name="connsiteY112" fmla="*/ 647934 h 2117706"/>
                <a:gd name="connsiteX113" fmla="*/ 423541 w 2681492"/>
                <a:gd name="connsiteY113" fmla="*/ 622690 h 2117706"/>
                <a:gd name="connsiteX114" fmla="*/ 496469 w 2681492"/>
                <a:gd name="connsiteY114" fmla="*/ 586226 h 2117706"/>
                <a:gd name="connsiteX115" fmla="*/ 619885 w 2681492"/>
                <a:gd name="connsiteY115" fmla="*/ 532933 h 2117706"/>
                <a:gd name="connsiteX116" fmla="*/ 723666 w 2681492"/>
                <a:gd name="connsiteY116" fmla="*/ 493664 h 2117706"/>
                <a:gd name="connsiteX117" fmla="*/ 841473 w 2681492"/>
                <a:gd name="connsiteY117" fmla="*/ 457200 h 2117706"/>
                <a:gd name="connsiteX118" fmla="*/ 1102329 w 2681492"/>
                <a:gd name="connsiteY118" fmla="*/ 359029 h 2117706"/>
                <a:gd name="connsiteX119" fmla="*/ 1220135 w 2681492"/>
                <a:gd name="connsiteY119" fmla="*/ 314150 h 2117706"/>
                <a:gd name="connsiteX120" fmla="*/ 1340746 w 2681492"/>
                <a:gd name="connsiteY120" fmla="*/ 280491 h 2117706"/>
                <a:gd name="connsiteX121" fmla="*/ 1416479 w 2681492"/>
                <a:gd name="connsiteY121" fmla="*/ 263662 h 2117706"/>
                <a:gd name="connsiteX122" fmla="*/ 1444528 w 2681492"/>
                <a:gd name="connsiteY122" fmla="*/ 266467 h 2117706"/>
                <a:gd name="connsiteX123" fmla="*/ 1458552 w 2681492"/>
                <a:gd name="connsiteY123" fmla="*/ 272076 h 2117706"/>
                <a:gd name="connsiteX124" fmla="*/ 1472577 w 2681492"/>
                <a:gd name="connsiteY124" fmla="*/ 286101 h 2117706"/>
                <a:gd name="connsiteX125" fmla="*/ 1478187 w 2681492"/>
                <a:gd name="connsiteY125" fmla="*/ 302930 h 2117706"/>
                <a:gd name="connsiteX126" fmla="*/ 1475382 w 2681492"/>
                <a:gd name="connsiteY126" fmla="*/ 356224 h 2117706"/>
                <a:gd name="connsiteX127" fmla="*/ 1444528 w 2681492"/>
                <a:gd name="connsiteY127" fmla="*/ 614275 h 2117706"/>
                <a:gd name="connsiteX128" fmla="*/ 1394039 w 2681492"/>
                <a:gd name="connsiteY128" fmla="*/ 1032206 h 211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2681492" h="2117706">
                  <a:moveTo>
                    <a:pt x="1394039" y="1032206"/>
                  </a:moveTo>
                  <a:lnTo>
                    <a:pt x="1371600" y="1225745"/>
                  </a:lnTo>
                  <a:lnTo>
                    <a:pt x="1354771" y="1399649"/>
                  </a:lnTo>
                  <a:lnTo>
                    <a:pt x="1343551" y="1556724"/>
                  </a:lnTo>
                  <a:lnTo>
                    <a:pt x="1340746" y="1632457"/>
                  </a:lnTo>
                  <a:lnTo>
                    <a:pt x="1346356" y="1705384"/>
                  </a:lnTo>
                  <a:lnTo>
                    <a:pt x="1360381" y="1769897"/>
                  </a:lnTo>
                  <a:lnTo>
                    <a:pt x="1371600" y="1806361"/>
                  </a:lnTo>
                  <a:lnTo>
                    <a:pt x="1396844" y="1862459"/>
                  </a:lnTo>
                  <a:lnTo>
                    <a:pt x="1416479" y="1896118"/>
                  </a:lnTo>
                  <a:lnTo>
                    <a:pt x="1444528" y="1932582"/>
                  </a:lnTo>
                  <a:lnTo>
                    <a:pt x="1478187" y="1966241"/>
                  </a:lnTo>
                  <a:lnTo>
                    <a:pt x="1511846" y="1994290"/>
                  </a:lnTo>
                  <a:lnTo>
                    <a:pt x="1559529" y="2025144"/>
                  </a:lnTo>
                  <a:lnTo>
                    <a:pt x="1601603" y="2047583"/>
                  </a:lnTo>
                  <a:lnTo>
                    <a:pt x="1652091" y="2067217"/>
                  </a:lnTo>
                  <a:lnTo>
                    <a:pt x="1727824" y="2089657"/>
                  </a:lnTo>
                  <a:lnTo>
                    <a:pt x="1809166" y="2103681"/>
                  </a:lnTo>
                  <a:lnTo>
                    <a:pt x="1882093" y="2112096"/>
                  </a:lnTo>
                  <a:lnTo>
                    <a:pt x="1994290" y="2117706"/>
                  </a:lnTo>
                  <a:lnTo>
                    <a:pt x="2120511" y="2117706"/>
                  </a:lnTo>
                  <a:lnTo>
                    <a:pt x="2224292" y="2112096"/>
                  </a:lnTo>
                  <a:lnTo>
                    <a:pt x="2328074" y="2103681"/>
                  </a:lnTo>
                  <a:lnTo>
                    <a:pt x="2443075" y="2086852"/>
                  </a:lnTo>
                  <a:lnTo>
                    <a:pt x="2552466" y="2061608"/>
                  </a:lnTo>
                  <a:lnTo>
                    <a:pt x="2605760" y="2039168"/>
                  </a:lnTo>
                  <a:lnTo>
                    <a:pt x="2639419" y="2019534"/>
                  </a:lnTo>
                  <a:lnTo>
                    <a:pt x="2659053" y="2002705"/>
                  </a:lnTo>
                  <a:lnTo>
                    <a:pt x="2673078" y="1985875"/>
                  </a:lnTo>
                  <a:lnTo>
                    <a:pt x="2678687" y="1974656"/>
                  </a:lnTo>
                  <a:lnTo>
                    <a:pt x="2681492" y="1960631"/>
                  </a:lnTo>
                  <a:lnTo>
                    <a:pt x="2681492" y="1949411"/>
                  </a:lnTo>
                  <a:lnTo>
                    <a:pt x="2675882" y="1932582"/>
                  </a:lnTo>
                  <a:lnTo>
                    <a:pt x="2667468" y="1921362"/>
                  </a:lnTo>
                  <a:lnTo>
                    <a:pt x="2639419" y="1898923"/>
                  </a:lnTo>
                  <a:lnTo>
                    <a:pt x="2611370" y="1884898"/>
                  </a:lnTo>
                  <a:lnTo>
                    <a:pt x="2173804" y="1901728"/>
                  </a:lnTo>
                  <a:lnTo>
                    <a:pt x="2117706" y="1910143"/>
                  </a:lnTo>
                  <a:lnTo>
                    <a:pt x="2025144" y="1915752"/>
                  </a:lnTo>
                  <a:lnTo>
                    <a:pt x="1940997" y="1918557"/>
                  </a:lnTo>
                  <a:lnTo>
                    <a:pt x="1882093" y="1918557"/>
                  </a:lnTo>
                  <a:lnTo>
                    <a:pt x="1828800" y="1915752"/>
                  </a:lnTo>
                  <a:lnTo>
                    <a:pt x="1792336" y="1910143"/>
                  </a:lnTo>
                  <a:lnTo>
                    <a:pt x="1736238" y="1898923"/>
                  </a:lnTo>
                  <a:lnTo>
                    <a:pt x="1696970" y="1884898"/>
                  </a:lnTo>
                  <a:lnTo>
                    <a:pt x="1654896" y="1862459"/>
                  </a:lnTo>
                  <a:lnTo>
                    <a:pt x="1626847" y="1840020"/>
                  </a:lnTo>
                  <a:lnTo>
                    <a:pt x="1598798" y="1814776"/>
                  </a:lnTo>
                  <a:lnTo>
                    <a:pt x="1584773" y="1800751"/>
                  </a:lnTo>
                  <a:lnTo>
                    <a:pt x="1567944" y="1778312"/>
                  </a:lnTo>
                  <a:lnTo>
                    <a:pt x="1551114" y="1744653"/>
                  </a:lnTo>
                  <a:lnTo>
                    <a:pt x="1542700" y="1727824"/>
                  </a:lnTo>
                  <a:lnTo>
                    <a:pt x="1534285" y="1694165"/>
                  </a:lnTo>
                  <a:lnTo>
                    <a:pt x="1528675" y="1660506"/>
                  </a:lnTo>
                  <a:lnTo>
                    <a:pt x="1523065" y="1618432"/>
                  </a:lnTo>
                  <a:lnTo>
                    <a:pt x="1523065" y="1570749"/>
                  </a:lnTo>
                  <a:lnTo>
                    <a:pt x="1528675" y="1461357"/>
                  </a:lnTo>
                  <a:lnTo>
                    <a:pt x="1539895" y="1332332"/>
                  </a:lnTo>
                  <a:lnTo>
                    <a:pt x="1556724" y="1192086"/>
                  </a:lnTo>
                  <a:lnTo>
                    <a:pt x="1584773" y="1009767"/>
                  </a:lnTo>
                  <a:lnTo>
                    <a:pt x="1626847" y="799399"/>
                  </a:lnTo>
                  <a:lnTo>
                    <a:pt x="1674530" y="589031"/>
                  </a:lnTo>
                  <a:lnTo>
                    <a:pt x="1694165" y="504884"/>
                  </a:lnTo>
                  <a:lnTo>
                    <a:pt x="1705384" y="457200"/>
                  </a:lnTo>
                  <a:lnTo>
                    <a:pt x="1722214" y="406712"/>
                  </a:lnTo>
                  <a:lnTo>
                    <a:pt x="1741848" y="361833"/>
                  </a:lnTo>
                  <a:lnTo>
                    <a:pt x="1761482" y="325370"/>
                  </a:lnTo>
                  <a:lnTo>
                    <a:pt x="1786727" y="294516"/>
                  </a:lnTo>
                  <a:lnTo>
                    <a:pt x="1811971" y="266467"/>
                  </a:lnTo>
                  <a:lnTo>
                    <a:pt x="1828800" y="252442"/>
                  </a:lnTo>
                  <a:lnTo>
                    <a:pt x="1856849" y="232808"/>
                  </a:lnTo>
                  <a:lnTo>
                    <a:pt x="1873679" y="221588"/>
                  </a:lnTo>
                  <a:lnTo>
                    <a:pt x="1890508" y="204759"/>
                  </a:lnTo>
                  <a:lnTo>
                    <a:pt x="1896118" y="190734"/>
                  </a:lnTo>
                  <a:lnTo>
                    <a:pt x="1898923" y="179514"/>
                  </a:lnTo>
                  <a:lnTo>
                    <a:pt x="1898923" y="165490"/>
                  </a:lnTo>
                  <a:lnTo>
                    <a:pt x="1890508" y="148660"/>
                  </a:lnTo>
                  <a:lnTo>
                    <a:pt x="1876484" y="131831"/>
                  </a:lnTo>
                  <a:lnTo>
                    <a:pt x="1854044" y="112197"/>
                  </a:lnTo>
                  <a:lnTo>
                    <a:pt x="1806361" y="84148"/>
                  </a:lnTo>
                  <a:lnTo>
                    <a:pt x="1730628" y="47684"/>
                  </a:lnTo>
                  <a:lnTo>
                    <a:pt x="1643676" y="14025"/>
                  </a:lnTo>
                  <a:lnTo>
                    <a:pt x="1604408" y="2805"/>
                  </a:lnTo>
                  <a:lnTo>
                    <a:pt x="1593188" y="0"/>
                  </a:lnTo>
                  <a:lnTo>
                    <a:pt x="1573554" y="16830"/>
                  </a:lnTo>
                  <a:lnTo>
                    <a:pt x="1523065" y="61708"/>
                  </a:lnTo>
                  <a:lnTo>
                    <a:pt x="1486601" y="84148"/>
                  </a:lnTo>
                  <a:lnTo>
                    <a:pt x="1441723" y="100977"/>
                  </a:lnTo>
                  <a:lnTo>
                    <a:pt x="1382820" y="117806"/>
                  </a:lnTo>
                  <a:lnTo>
                    <a:pt x="1298673" y="140246"/>
                  </a:lnTo>
                  <a:lnTo>
                    <a:pt x="1180866" y="168295"/>
                  </a:lnTo>
                  <a:lnTo>
                    <a:pt x="1029401" y="201954"/>
                  </a:lnTo>
                  <a:lnTo>
                    <a:pt x="779765" y="280491"/>
                  </a:lnTo>
                  <a:lnTo>
                    <a:pt x="684398" y="319760"/>
                  </a:lnTo>
                  <a:lnTo>
                    <a:pt x="575006" y="359029"/>
                  </a:lnTo>
                  <a:lnTo>
                    <a:pt x="460005" y="389882"/>
                  </a:lnTo>
                  <a:lnTo>
                    <a:pt x="339394" y="420736"/>
                  </a:lnTo>
                  <a:lnTo>
                    <a:pt x="300125" y="420736"/>
                  </a:lnTo>
                  <a:lnTo>
                    <a:pt x="193539" y="417932"/>
                  </a:lnTo>
                  <a:lnTo>
                    <a:pt x="109392" y="409517"/>
                  </a:lnTo>
                  <a:lnTo>
                    <a:pt x="50489" y="401102"/>
                  </a:lnTo>
                  <a:lnTo>
                    <a:pt x="16830" y="403907"/>
                  </a:lnTo>
                  <a:lnTo>
                    <a:pt x="2805" y="412322"/>
                  </a:lnTo>
                  <a:lnTo>
                    <a:pt x="0" y="417932"/>
                  </a:lnTo>
                  <a:lnTo>
                    <a:pt x="2805" y="434761"/>
                  </a:lnTo>
                  <a:lnTo>
                    <a:pt x="25244" y="465615"/>
                  </a:lnTo>
                  <a:lnTo>
                    <a:pt x="106587" y="532933"/>
                  </a:lnTo>
                  <a:lnTo>
                    <a:pt x="199149" y="603056"/>
                  </a:lnTo>
                  <a:lnTo>
                    <a:pt x="274881" y="650739"/>
                  </a:lnTo>
                  <a:lnTo>
                    <a:pt x="319760" y="670373"/>
                  </a:lnTo>
                  <a:lnTo>
                    <a:pt x="345004" y="675983"/>
                  </a:lnTo>
                  <a:lnTo>
                    <a:pt x="367443" y="667568"/>
                  </a:lnTo>
                  <a:lnTo>
                    <a:pt x="389882" y="647934"/>
                  </a:lnTo>
                  <a:lnTo>
                    <a:pt x="423541" y="622690"/>
                  </a:lnTo>
                  <a:lnTo>
                    <a:pt x="496469" y="586226"/>
                  </a:lnTo>
                  <a:lnTo>
                    <a:pt x="619885" y="532933"/>
                  </a:lnTo>
                  <a:lnTo>
                    <a:pt x="723666" y="493664"/>
                  </a:lnTo>
                  <a:lnTo>
                    <a:pt x="841473" y="457200"/>
                  </a:lnTo>
                  <a:lnTo>
                    <a:pt x="1102329" y="359029"/>
                  </a:lnTo>
                  <a:lnTo>
                    <a:pt x="1220135" y="314150"/>
                  </a:lnTo>
                  <a:lnTo>
                    <a:pt x="1340746" y="280491"/>
                  </a:lnTo>
                  <a:lnTo>
                    <a:pt x="1416479" y="263662"/>
                  </a:lnTo>
                  <a:lnTo>
                    <a:pt x="1444528" y="266467"/>
                  </a:lnTo>
                  <a:lnTo>
                    <a:pt x="1458552" y="272076"/>
                  </a:lnTo>
                  <a:lnTo>
                    <a:pt x="1472577" y="286101"/>
                  </a:lnTo>
                  <a:lnTo>
                    <a:pt x="1478187" y="302930"/>
                  </a:lnTo>
                  <a:lnTo>
                    <a:pt x="1475382" y="356224"/>
                  </a:lnTo>
                  <a:lnTo>
                    <a:pt x="1444528" y="614275"/>
                  </a:lnTo>
                  <a:lnTo>
                    <a:pt x="1394039" y="1032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83">
              <a:extLst>
                <a:ext uri="{FF2B5EF4-FFF2-40B4-BE49-F238E27FC236}">
                  <a16:creationId xmlns:a16="http://schemas.microsoft.com/office/drawing/2014/main" id="{FDCE9EB8-AFDA-4E63-88C7-9B4587C50D65}"/>
                </a:ext>
              </a:extLst>
            </p:cNvPr>
            <p:cNvSpPr/>
            <p:nvPr/>
          </p:nvSpPr>
          <p:spPr>
            <a:xfrm>
              <a:off x="6843713" y="3514725"/>
              <a:ext cx="550862" cy="677863"/>
            </a:xfrm>
            <a:custGeom>
              <a:avLst/>
              <a:gdLst>
                <a:gd name="connsiteX0" fmla="*/ 378618 w 550068"/>
                <a:gd name="connsiteY0" fmla="*/ 207169 h 678656"/>
                <a:gd name="connsiteX1" fmla="*/ 378618 w 550068"/>
                <a:gd name="connsiteY1" fmla="*/ 290513 h 678656"/>
                <a:gd name="connsiteX2" fmla="*/ 381000 w 550068"/>
                <a:gd name="connsiteY2" fmla="*/ 359569 h 678656"/>
                <a:gd name="connsiteX3" fmla="*/ 385762 w 550068"/>
                <a:gd name="connsiteY3" fmla="*/ 416719 h 678656"/>
                <a:gd name="connsiteX4" fmla="*/ 392906 w 550068"/>
                <a:gd name="connsiteY4" fmla="*/ 459581 h 678656"/>
                <a:gd name="connsiteX5" fmla="*/ 414337 w 550068"/>
                <a:gd name="connsiteY5" fmla="*/ 521494 h 678656"/>
                <a:gd name="connsiteX6" fmla="*/ 442912 w 550068"/>
                <a:gd name="connsiteY6" fmla="*/ 576263 h 678656"/>
                <a:gd name="connsiteX7" fmla="*/ 469106 w 550068"/>
                <a:gd name="connsiteY7" fmla="*/ 604838 h 678656"/>
                <a:gd name="connsiteX8" fmla="*/ 485775 w 550068"/>
                <a:gd name="connsiteY8" fmla="*/ 619125 h 678656"/>
                <a:gd name="connsiteX9" fmla="*/ 531018 w 550068"/>
                <a:gd name="connsiteY9" fmla="*/ 652463 h 678656"/>
                <a:gd name="connsiteX10" fmla="*/ 550068 w 550068"/>
                <a:gd name="connsiteY10" fmla="*/ 678656 h 678656"/>
                <a:gd name="connsiteX11" fmla="*/ 0 w 550068"/>
                <a:gd name="connsiteY11" fmla="*/ 642938 h 678656"/>
                <a:gd name="connsiteX12" fmla="*/ 54768 w 550068"/>
                <a:gd name="connsiteY12" fmla="*/ 633413 h 678656"/>
                <a:gd name="connsiteX13" fmla="*/ 100012 w 550068"/>
                <a:gd name="connsiteY13" fmla="*/ 619125 h 678656"/>
                <a:gd name="connsiteX14" fmla="*/ 128587 w 550068"/>
                <a:gd name="connsiteY14" fmla="*/ 602456 h 678656"/>
                <a:gd name="connsiteX15" fmla="*/ 159543 w 550068"/>
                <a:gd name="connsiteY15" fmla="*/ 573881 h 678656"/>
                <a:gd name="connsiteX16" fmla="*/ 195262 w 550068"/>
                <a:gd name="connsiteY16" fmla="*/ 533400 h 678656"/>
                <a:gd name="connsiteX17" fmla="*/ 221456 w 550068"/>
                <a:gd name="connsiteY17" fmla="*/ 497681 h 678656"/>
                <a:gd name="connsiteX18" fmla="*/ 240506 w 550068"/>
                <a:gd name="connsiteY18" fmla="*/ 459581 h 678656"/>
                <a:gd name="connsiteX19" fmla="*/ 257175 w 550068"/>
                <a:gd name="connsiteY19" fmla="*/ 409575 h 678656"/>
                <a:gd name="connsiteX20" fmla="*/ 280987 w 550068"/>
                <a:gd name="connsiteY20" fmla="*/ 311944 h 678656"/>
                <a:gd name="connsiteX21" fmla="*/ 311943 w 550068"/>
                <a:gd name="connsiteY21" fmla="*/ 166688 h 678656"/>
                <a:gd name="connsiteX22" fmla="*/ 335756 w 550068"/>
                <a:gd name="connsiteY22" fmla="*/ 42863 h 678656"/>
                <a:gd name="connsiteX23" fmla="*/ 345281 w 550068"/>
                <a:gd name="connsiteY23" fmla="*/ 11906 h 678656"/>
                <a:gd name="connsiteX24" fmla="*/ 352425 w 550068"/>
                <a:gd name="connsiteY24" fmla="*/ 4763 h 678656"/>
                <a:gd name="connsiteX25" fmla="*/ 359568 w 550068"/>
                <a:gd name="connsiteY25" fmla="*/ 0 h 678656"/>
                <a:gd name="connsiteX26" fmla="*/ 366712 w 550068"/>
                <a:gd name="connsiteY26" fmla="*/ 2381 h 678656"/>
                <a:gd name="connsiteX27" fmla="*/ 376237 w 550068"/>
                <a:gd name="connsiteY27" fmla="*/ 16669 h 678656"/>
                <a:gd name="connsiteX28" fmla="*/ 381000 w 550068"/>
                <a:gd name="connsiteY28" fmla="*/ 59531 h 678656"/>
                <a:gd name="connsiteX29" fmla="*/ 378618 w 550068"/>
                <a:gd name="connsiteY29" fmla="*/ 207169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0068" h="678656">
                  <a:moveTo>
                    <a:pt x="378618" y="207169"/>
                  </a:moveTo>
                  <a:lnTo>
                    <a:pt x="378618" y="290513"/>
                  </a:lnTo>
                  <a:lnTo>
                    <a:pt x="381000" y="359569"/>
                  </a:lnTo>
                  <a:lnTo>
                    <a:pt x="385762" y="416719"/>
                  </a:lnTo>
                  <a:lnTo>
                    <a:pt x="392906" y="459581"/>
                  </a:lnTo>
                  <a:lnTo>
                    <a:pt x="414337" y="521494"/>
                  </a:lnTo>
                  <a:lnTo>
                    <a:pt x="442912" y="576263"/>
                  </a:lnTo>
                  <a:lnTo>
                    <a:pt x="469106" y="604838"/>
                  </a:lnTo>
                  <a:lnTo>
                    <a:pt x="485775" y="619125"/>
                  </a:lnTo>
                  <a:lnTo>
                    <a:pt x="531018" y="652463"/>
                  </a:lnTo>
                  <a:lnTo>
                    <a:pt x="550068" y="678656"/>
                  </a:lnTo>
                  <a:lnTo>
                    <a:pt x="0" y="642938"/>
                  </a:lnTo>
                  <a:lnTo>
                    <a:pt x="54768" y="633413"/>
                  </a:lnTo>
                  <a:lnTo>
                    <a:pt x="100012" y="619125"/>
                  </a:lnTo>
                  <a:lnTo>
                    <a:pt x="128587" y="602456"/>
                  </a:lnTo>
                  <a:lnTo>
                    <a:pt x="159543" y="573881"/>
                  </a:lnTo>
                  <a:lnTo>
                    <a:pt x="195262" y="533400"/>
                  </a:lnTo>
                  <a:lnTo>
                    <a:pt x="221456" y="497681"/>
                  </a:lnTo>
                  <a:lnTo>
                    <a:pt x="240506" y="459581"/>
                  </a:lnTo>
                  <a:lnTo>
                    <a:pt x="257175" y="409575"/>
                  </a:lnTo>
                  <a:lnTo>
                    <a:pt x="280987" y="311944"/>
                  </a:lnTo>
                  <a:lnTo>
                    <a:pt x="311943" y="166688"/>
                  </a:lnTo>
                  <a:lnTo>
                    <a:pt x="335756" y="42863"/>
                  </a:lnTo>
                  <a:lnTo>
                    <a:pt x="345281" y="11906"/>
                  </a:lnTo>
                  <a:lnTo>
                    <a:pt x="352425" y="4763"/>
                  </a:lnTo>
                  <a:lnTo>
                    <a:pt x="359568" y="0"/>
                  </a:lnTo>
                  <a:lnTo>
                    <a:pt x="366712" y="2381"/>
                  </a:lnTo>
                  <a:lnTo>
                    <a:pt x="376237" y="16669"/>
                  </a:lnTo>
                  <a:lnTo>
                    <a:pt x="381000" y="59531"/>
                  </a:lnTo>
                  <a:lnTo>
                    <a:pt x="378618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80">
              <a:extLst>
                <a:ext uri="{FF2B5EF4-FFF2-40B4-BE49-F238E27FC236}">
                  <a16:creationId xmlns:a16="http://schemas.microsoft.com/office/drawing/2014/main" id="{0F903EBE-2F96-4A3C-8F4C-BDC911830AE8}"/>
                </a:ext>
              </a:extLst>
            </p:cNvPr>
            <p:cNvSpPr/>
            <p:nvPr/>
          </p:nvSpPr>
          <p:spPr>
            <a:xfrm>
              <a:off x="4889500" y="3290888"/>
              <a:ext cx="1062038" cy="688975"/>
            </a:xfrm>
            <a:custGeom>
              <a:avLst/>
              <a:gdLst>
                <a:gd name="connsiteX0" fmla="*/ 795338 w 1062038"/>
                <a:gd name="connsiteY0" fmla="*/ 566737 h 688181"/>
                <a:gd name="connsiteX1" fmla="*/ 735807 w 1062038"/>
                <a:gd name="connsiteY1" fmla="*/ 492918 h 688181"/>
                <a:gd name="connsiteX2" fmla="*/ 692944 w 1062038"/>
                <a:gd name="connsiteY2" fmla="*/ 442912 h 688181"/>
                <a:gd name="connsiteX3" fmla="*/ 647700 w 1062038"/>
                <a:gd name="connsiteY3" fmla="*/ 397668 h 688181"/>
                <a:gd name="connsiteX4" fmla="*/ 621507 w 1062038"/>
                <a:gd name="connsiteY4" fmla="*/ 373856 h 688181"/>
                <a:gd name="connsiteX5" fmla="*/ 473869 w 1062038"/>
                <a:gd name="connsiteY5" fmla="*/ 278606 h 688181"/>
                <a:gd name="connsiteX6" fmla="*/ 383382 w 1062038"/>
                <a:gd name="connsiteY6" fmla="*/ 226218 h 688181"/>
                <a:gd name="connsiteX7" fmla="*/ 283369 w 1062038"/>
                <a:gd name="connsiteY7" fmla="*/ 171450 h 688181"/>
                <a:gd name="connsiteX8" fmla="*/ 180975 w 1062038"/>
                <a:gd name="connsiteY8" fmla="*/ 119062 h 688181"/>
                <a:gd name="connsiteX9" fmla="*/ 111919 w 1062038"/>
                <a:gd name="connsiteY9" fmla="*/ 85725 h 688181"/>
                <a:gd name="connsiteX10" fmla="*/ 50007 w 1062038"/>
                <a:gd name="connsiteY10" fmla="*/ 57150 h 688181"/>
                <a:gd name="connsiteX11" fmla="*/ 26194 w 1062038"/>
                <a:gd name="connsiteY11" fmla="*/ 45243 h 688181"/>
                <a:gd name="connsiteX12" fmla="*/ 9525 w 1062038"/>
                <a:gd name="connsiteY12" fmla="*/ 30956 h 688181"/>
                <a:gd name="connsiteX13" fmla="*/ 0 w 1062038"/>
                <a:gd name="connsiteY13" fmla="*/ 19050 h 688181"/>
                <a:gd name="connsiteX14" fmla="*/ 0 w 1062038"/>
                <a:gd name="connsiteY14" fmla="*/ 11906 h 688181"/>
                <a:gd name="connsiteX15" fmla="*/ 4763 w 1062038"/>
                <a:gd name="connsiteY15" fmla="*/ 2381 h 688181"/>
                <a:gd name="connsiteX16" fmla="*/ 21432 w 1062038"/>
                <a:gd name="connsiteY16" fmla="*/ 0 h 688181"/>
                <a:gd name="connsiteX17" fmla="*/ 80963 w 1062038"/>
                <a:gd name="connsiteY17" fmla="*/ 4762 h 688181"/>
                <a:gd name="connsiteX18" fmla="*/ 216694 w 1062038"/>
                <a:gd name="connsiteY18" fmla="*/ 28575 h 688181"/>
                <a:gd name="connsiteX19" fmla="*/ 319088 w 1062038"/>
                <a:gd name="connsiteY19" fmla="*/ 52387 h 688181"/>
                <a:gd name="connsiteX20" fmla="*/ 385763 w 1062038"/>
                <a:gd name="connsiteY20" fmla="*/ 71437 h 688181"/>
                <a:gd name="connsiteX21" fmla="*/ 481013 w 1062038"/>
                <a:gd name="connsiteY21" fmla="*/ 104775 h 688181"/>
                <a:gd name="connsiteX22" fmla="*/ 731044 w 1062038"/>
                <a:gd name="connsiteY22" fmla="*/ 192881 h 688181"/>
                <a:gd name="connsiteX23" fmla="*/ 864394 w 1062038"/>
                <a:gd name="connsiteY23" fmla="*/ 271462 h 688181"/>
                <a:gd name="connsiteX24" fmla="*/ 931069 w 1062038"/>
                <a:gd name="connsiteY24" fmla="*/ 321468 h 688181"/>
                <a:gd name="connsiteX25" fmla="*/ 973932 w 1062038"/>
                <a:gd name="connsiteY25" fmla="*/ 361950 h 688181"/>
                <a:gd name="connsiteX26" fmla="*/ 1007269 w 1062038"/>
                <a:gd name="connsiteY26" fmla="*/ 402431 h 688181"/>
                <a:gd name="connsiteX27" fmla="*/ 1033463 w 1062038"/>
                <a:gd name="connsiteY27" fmla="*/ 445293 h 688181"/>
                <a:gd name="connsiteX28" fmla="*/ 1047750 w 1062038"/>
                <a:gd name="connsiteY28" fmla="*/ 478631 h 688181"/>
                <a:gd name="connsiteX29" fmla="*/ 1062038 w 1062038"/>
                <a:gd name="connsiteY29" fmla="*/ 523875 h 688181"/>
                <a:gd name="connsiteX30" fmla="*/ 1062038 w 1062038"/>
                <a:gd name="connsiteY30" fmla="*/ 564356 h 688181"/>
                <a:gd name="connsiteX31" fmla="*/ 1054894 w 1062038"/>
                <a:gd name="connsiteY31" fmla="*/ 595312 h 688181"/>
                <a:gd name="connsiteX32" fmla="*/ 1038225 w 1062038"/>
                <a:gd name="connsiteY32" fmla="*/ 628650 h 688181"/>
                <a:gd name="connsiteX33" fmla="*/ 1012032 w 1062038"/>
                <a:gd name="connsiteY33" fmla="*/ 657225 h 688181"/>
                <a:gd name="connsiteX34" fmla="*/ 988219 w 1062038"/>
                <a:gd name="connsiteY34" fmla="*/ 676275 h 688181"/>
                <a:gd name="connsiteX35" fmla="*/ 964407 w 1062038"/>
                <a:gd name="connsiteY35" fmla="*/ 685800 h 688181"/>
                <a:gd name="connsiteX36" fmla="*/ 947738 w 1062038"/>
                <a:gd name="connsiteY36" fmla="*/ 688181 h 688181"/>
                <a:gd name="connsiteX37" fmla="*/ 916782 w 1062038"/>
                <a:gd name="connsiteY37" fmla="*/ 681037 h 688181"/>
                <a:gd name="connsiteX38" fmla="*/ 873919 w 1062038"/>
                <a:gd name="connsiteY38" fmla="*/ 659606 h 688181"/>
                <a:gd name="connsiteX39" fmla="*/ 847725 w 1062038"/>
                <a:gd name="connsiteY39" fmla="*/ 638175 h 688181"/>
                <a:gd name="connsiteX40" fmla="*/ 795338 w 1062038"/>
                <a:gd name="connsiteY40" fmla="*/ 566737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2038" h="688181">
                  <a:moveTo>
                    <a:pt x="795338" y="566737"/>
                  </a:moveTo>
                  <a:lnTo>
                    <a:pt x="735807" y="492918"/>
                  </a:lnTo>
                  <a:lnTo>
                    <a:pt x="692944" y="442912"/>
                  </a:lnTo>
                  <a:lnTo>
                    <a:pt x="647700" y="397668"/>
                  </a:lnTo>
                  <a:lnTo>
                    <a:pt x="621507" y="373856"/>
                  </a:lnTo>
                  <a:lnTo>
                    <a:pt x="473869" y="278606"/>
                  </a:lnTo>
                  <a:lnTo>
                    <a:pt x="383382" y="226218"/>
                  </a:lnTo>
                  <a:lnTo>
                    <a:pt x="283369" y="171450"/>
                  </a:lnTo>
                  <a:lnTo>
                    <a:pt x="180975" y="119062"/>
                  </a:lnTo>
                  <a:lnTo>
                    <a:pt x="111919" y="85725"/>
                  </a:lnTo>
                  <a:lnTo>
                    <a:pt x="50007" y="57150"/>
                  </a:lnTo>
                  <a:lnTo>
                    <a:pt x="26194" y="45243"/>
                  </a:lnTo>
                  <a:lnTo>
                    <a:pt x="9525" y="30956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80963" y="4762"/>
                  </a:lnTo>
                  <a:lnTo>
                    <a:pt x="216694" y="28575"/>
                  </a:lnTo>
                  <a:lnTo>
                    <a:pt x="319088" y="52387"/>
                  </a:lnTo>
                  <a:lnTo>
                    <a:pt x="385763" y="71437"/>
                  </a:lnTo>
                  <a:lnTo>
                    <a:pt x="481013" y="104775"/>
                  </a:lnTo>
                  <a:lnTo>
                    <a:pt x="731044" y="192881"/>
                  </a:lnTo>
                  <a:lnTo>
                    <a:pt x="864394" y="271462"/>
                  </a:lnTo>
                  <a:lnTo>
                    <a:pt x="931069" y="321468"/>
                  </a:lnTo>
                  <a:lnTo>
                    <a:pt x="973932" y="361950"/>
                  </a:lnTo>
                  <a:lnTo>
                    <a:pt x="1007269" y="402431"/>
                  </a:lnTo>
                  <a:lnTo>
                    <a:pt x="1033463" y="445293"/>
                  </a:lnTo>
                  <a:lnTo>
                    <a:pt x="1047750" y="478631"/>
                  </a:lnTo>
                  <a:lnTo>
                    <a:pt x="1062038" y="523875"/>
                  </a:lnTo>
                  <a:lnTo>
                    <a:pt x="1062038" y="564356"/>
                  </a:lnTo>
                  <a:lnTo>
                    <a:pt x="1054894" y="595312"/>
                  </a:lnTo>
                  <a:lnTo>
                    <a:pt x="1038225" y="628650"/>
                  </a:lnTo>
                  <a:lnTo>
                    <a:pt x="1012032" y="657225"/>
                  </a:lnTo>
                  <a:lnTo>
                    <a:pt x="988219" y="676275"/>
                  </a:lnTo>
                  <a:lnTo>
                    <a:pt x="964407" y="685800"/>
                  </a:lnTo>
                  <a:lnTo>
                    <a:pt x="947738" y="688181"/>
                  </a:lnTo>
                  <a:lnTo>
                    <a:pt x="916782" y="681037"/>
                  </a:lnTo>
                  <a:lnTo>
                    <a:pt x="873919" y="659606"/>
                  </a:lnTo>
                  <a:lnTo>
                    <a:pt x="847725" y="638175"/>
                  </a:lnTo>
                  <a:lnTo>
                    <a:pt x="795338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858" name="グループ化 1">
            <a:extLst>
              <a:ext uri="{FF2B5EF4-FFF2-40B4-BE49-F238E27FC236}">
                <a16:creationId xmlns:a16="http://schemas.microsoft.com/office/drawing/2014/main" id="{3B10DDD2-BABC-47E1-B8FA-F8E598A4CADD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98588"/>
            <a:ext cx="4676775" cy="4497387"/>
            <a:chOff x="2722563" y="1398588"/>
            <a:chExt cx="4676775" cy="4497387"/>
          </a:xfrm>
        </p:grpSpPr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626CF044-766A-4A4A-8DBF-9AC81D9E219C}"/>
                </a:ext>
              </a:extLst>
            </p:cNvPr>
            <p:cNvSpPr/>
            <p:nvPr/>
          </p:nvSpPr>
          <p:spPr>
            <a:xfrm>
              <a:off x="3641725" y="1398588"/>
              <a:ext cx="511175" cy="596900"/>
            </a:xfrm>
            <a:custGeom>
              <a:avLst/>
              <a:gdLst>
                <a:gd name="connsiteX0" fmla="*/ 469107 w 511969"/>
                <a:gd name="connsiteY0" fmla="*/ 378619 h 597694"/>
                <a:gd name="connsiteX1" fmla="*/ 478632 w 511969"/>
                <a:gd name="connsiteY1" fmla="*/ 452437 h 597694"/>
                <a:gd name="connsiteX2" fmla="*/ 492919 w 511969"/>
                <a:gd name="connsiteY2" fmla="*/ 554831 h 597694"/>
                <a:gd name="connsiteX3" fmla="*/ 235744 w 511969"/>
                <a:gd name="connsiteY3" fmla="*/ 597694 h 597694"/>
                <a:gd name="connsiteX4" fmla="*/ 233363 w 511969"/>
                <a:gd name="connsiteY4" fmla="*/ 466725 h 597694"/>
                <a:gd name="connsiteX5" fmla="*/ 230982 w 511969"/>
                <a:gd name="connsiteY5" fmla="*/ 347662 h 597694"/>
                <a:gd name="connsiteX6" fmla="*/ 223838 w 511969"/>
                <a:gd name="connsiteY6" fmla="*/ 240506 h 597694"/>
                <a:gd name="connsiteX7" fmla="*/ 214313 w 511969"/>
                <a:gd name="connsiteY7" fmla="*/ 192881 h 597694"/>
                <a:gd name="connsiteX8" fmla="*/ 207169 w 511969"/>
                <a:gd name="connsiteY8" fmla="*/ 176212 h 597694"/>
                <a:gd name="connsiteX9" fmla="*/ 192882 w 511969"/>
                <a:gd name="connsiteY9" fmla="*/ 161925 h 597694"/>
                <a:gd name="connsiteX10" fmla="*/ 159544 w 511969"/>
                <a:gd name="connsiteY10" fmla="*/ 138112 h 597694"/>
                <a:gd name="connsiteX11" fmla="*/ 114300 w 511969"/>
                <a:gd name="connsiteY11" fmla="*/ 111919 h 597694"/>
                <a:gd name="connsiteX12" fmla="*/ 57150 w 511969"/>
                <a:gd name="connsiteY12" fmla="*/ 80962 h 597694"/>
                <a:gd name="connsiteX13" fmla="*/ 42863 w 511969"/>
                <a:gd name="connsiteY13" fmla="*/ 76200 h 597694"/>
                <a:gd name="connsiteX14" fmla="*/ 28575 w 511969"/>
                <a:gd name="connsiteY14" fmla="*/ 66675 h 597694"/>
                <a:gd name="connsiteX15" fmla="*/ 14288 w 511969"/>
                <a:gd name="connsiteY15" fmla="*/ 52387 h 597694"/>
                <a:gd name="connsiteX16" fmla="*/ 4763 w 511969"/>
                <a:gd name="connsiteY16" fmla="*/ 35719 h 597694"/>
                <a:gd name="connsiteX17" fmla="*/ 0 w 511969"/>
                <a:gd name="connsiteY17" fmla="*/ 21431 h 597694"/>
                <a:gd name="connsiteX18" fmla="*/ 2382 w 511969"/>
                <a:gd name="connsiteY18" fmla="*/ 9525 h 597694"/>
                <a:gd name="connsiteX19" fmla="*/ 7144 w 511969"/>
                <a:gd name="connsiteY19" fmla="*/ 4762 h 597694"/>
                <a:gd name="connsiteX20" fmla="*/ 16669 w 511969"/>
                <a:gd name="connsiteY20" fmla="*/ 2381 h 597694"/>
                <a:gd name="connsiteX21" fmla="*/ 52388 w 511969"/>
                <a:gd name="connsiteY21" fmla="*/ 0 h 597694"/>
                <a:gd name="connsiteX22" fmla="*/ 173832 w 511969"/>
                <a:gd name="connsiteY22" fmla="*/ 16669 h 597694"/>
                <a:gd name="connsiteX23" fmla="*/ 285750 w 511969"/>
                <a:gd name="connsiteY23" fmla="*/ 40481 h 597694"/>
                <a:gd name="connsiteX24" fmla="*/ 383382 w 511969"/>
                <a:gd name="connsiteY24" fmla="*/ 73819 h 597694"/>
                <a:gd name="connsiteX25" fmla="*/ 419100 w 511969"/>
                <a:gd name="connsiteY25" fmla="*/ 90487 h 597694"/>
                <a:gd name="connsiteX26" fmla="*/ 447675 w 511969"/>
                <a:gd name="connsiteY26" fmla="*/ 102394 h 597694"/>
                <a:gd name="connsiteX27" fmla="*/ 481013 w 511969"/>
                <a:gd name="connsiteY27" fmla="*/ 116681 h 597694"/>
                <a:gd name="connsiteX28" fmla="*/ 492919 w 511969"/>
                <a:gd name="connsiteY28" fmla="*/ 126206 h 597694"/>
                <a:gd name="connsiteX29" fmla="*/ 507207 w 511969"/>
                <a:gd name="connsiteY29" fmla="*/ 140494 h 597694"/>
                <a:gd name="connsiteX30" fmla="*/ 511969 w 511969"/>
                <a:gd name="connsiteY30" fmla="*/ 157162 h 597694"/>
                <a:gd name="connsiteX31" fmla="*/ 511969 w 511969"/>
                <a:gd name="connsiteY31" fmla="*/ 171450 h 597694"/>
                <a:gd name="connsiteX32" fmla="*/ 502444 w 511969"/>
                <a:gd name="connsiteY32" fmla="*/ 192881 h 597694"/>
                <a:gd name="connsiteX33" fmla="*/ 488157 w 511969"/>
                <a:gd name="connsiteY33" fmla="*/ 216694 h 597694"/>
                <a:gd name="connsiteX34" fmla="*/ 478632 w 511969"/>
                <a:gd name="connsiteY34" fmla="*/ 228600 h 597694"/>
                <a:gd name="connsiteX35" fmla="*/ 471488 w 511969"/>
                <a:gd name="connsiteY35" fmla="*/ 266700 h 597694"/>
                <a:gd name="connsiteX36" fmla="*/ 469107 w 511969"/>
                <a:gd name="connsiteY36" fmla="*/ 378619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597694">
                  <a:moveTo>
                    <a:pt x="469107" y="378619"/>
                  </a:moveTo>
                  <a:lnTo>
                    <a:pt x="478632" y="452437"/>
                  </a:lnTo>
                  <a:lnTo>
                    <a:pt x="492919" y="554831"/>
                  </a:lnTo>
                  <a:lnTo>
                    <a:pt x="235744" y="597694"/>
                  </a:lnTo>
                  <a:cubicBezTo>
                    <a:pt x="234950" y="554038"/>
                    <a:pt x="234157" y="510381"/>
                    <a:pt x="233363" y="466725"/>
                  </a:cubicBezTo>
                  <a:cubicBezTo>
                    <a:pt x="232569" y="427037"/>
                    <a:pt x="231776" y="387350"/>
                    <a:pt x="230982" y="347662"/>
                  </a:cubicBezTo>
                  <a:lnTo>
                    <a:pt x="223838" y="240506"/>
                  </a:lnTo>
                  <a:lnTo>
                    <a:pt x="214313" y="192881"/>
                  </a:lnTo>
                  <a:lnTo>
                    <a:pt x="207169" y="176212"/>
                  </a:lnTo>
                  <a:lnTo>
                    <a:pt x="192882" y="161925"/>
                  </a:lnTo>
                  <a:lnTo>
                    <a:pt x="159544" y="138112"/>
                  </a:lnTo>
                  <a:lnTo>
                    <a:pt x="114300" y="111919"/>
                  </a:lnTo>
                  <a:lnTo>
                    <a:pt x="57150" y="80962"/>
                  </a:lnTo>
                  <a:lnTo>
                    <a:pt x="42863" y="76200"/>
                  </a:lnTo>
                  <a:lnTo>
                    <a:pt x="28575" y="66675"/>
                  </a:lnTo>
                  <a:lnTo>
                    <a:pt x="14288" y="52387"/>
                  </a:lnTo>
                  <a:lnTo>
                    <a:pt x="4763" y="35719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7144" y="4762"/>
                  </a:lnTo>
                  <a:lnTo>
                    <a:pt x="16669" y="2381"/>
                  </a:lnTo>
                  <a:lnTo>
                    <a:pt x="52388" y="0"/>
                  </a:lnTo>
                  <a:lnTo>
                    <a:pt x="173832" y="16669"/>
                  </a:lnTo>
                  <a:lnTo>
                    <a:pt x="285750" y="40481"/>
                  </a:lnTo>
                  <a:lnTo>
                    <a:pt x="383382" y="73819"/>
                  </a:lnTo>
                  <a:lnTo>
                    <a:pt x="419100" y="90487"/>
                  </a:lnTo>
                  <a:lnTo>
                    <a:pt x="447675" y="102394"/>
                  </a:lnTo>
                  <a:lnTo>
                    <a:pt x="481013" y="116681"/>
                  </a:lnTo>
                  <a:lnTo>
                    <a:pt x="492919" y="126206"/>
                  </a:lnTo>
                  <a:lnTo>
                    <a:pt x="507207" y="140494"/>
                  </a:lnTo>
                  <a:lnTo>
                    <a:pt x="511969" y="157162"/>
                  </a:lnTo>
                  <a:lnTo>
                    <a:pt x="511969" y="171450"/>
                  </a:lnTo>
                  <a:lnTo>
                    <a:pt x="502444" y="192881"/>
                  </a:lnTo>
                  <a:lnTo>
                    <a:pt x="488157" y="216694"/>
                  </a:lnTo>
                  <a:lnTo>
                    <a:pt x="478632" y="228600"/>
                  </a:lnTo>
                  <a:lnTo>
                    <a:pt x="471488" y="266700"/>
                  </a:lnTo>
                  <a:cubicBezTo>
                    <a:pt x="470694" y="294481"/>
                    <a:pt x="469901" y="322263"/>
                    <a:pt x="469107" y="378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DCC3E964-9D97-4C5F-9043-A22AC5C0F2B5}"/>
                </a:ext>
              </a:extLst>
            </p:cNvPr>
            <p:cNvSpPr/>
            <p:nvPr/>
          </p:nvSpPr>
          <p:spPr>
            <a:xfrm>
              <a:off x="3019425" y="2439988"/>
              <a:ext cx="527050" cy="635000"/>
            </a:xfrm>
            <a:custGeom>
              <a:avLst/>
              <a:gdLst>
                <a:gd name="connsiteX0" fmla="*/ 473869 w 526256"/>
                <a:gd name="connsiteY0" fmla="*/ 283369 h 633413"/>
                <a:gd name="connsiteX1" fmla="*/ 447675 w 526256"/>
                <a:gd name="connsiteY1" fmla="*/ 223838 h 633413"/>
                <a:gd name="connsiteX2" fmla="*/ 423863 w 526256"/>
                <a:gd name="connsiteY2" fmla="*/ 171450 h 633413"/>
                <a:gd name="connsiteX3" fmla="*/ 397669 w 526256"/>
                <a:gd name="connsiteY3" fmla="*/ 116682 h 633413"/>
                <a:gd name="connsiteX4" fmla="*/ 316706 w 526256"/>
                <a:gd name="connsiteY4" fmla="*/ 30957 h 633413"/>
                <a:gd name="connsiteX5" fmla="*/ 264319 w 526256"/>
                <a:gd name="connsiteY5" fmla="*/ 14288 h 633413"/>
                <a:gd name="connsiteX6" fmla="*/ 207169 w 526256"/>
                <a:gd name="connsiteY6" fmla="*/ 4763 h 633413"/>
                <a:gd name="connsiteX7" fmla="*/ 159544 w 526256"/>
                <a:gd name="connsiteY7" fmla="*/ 0 h 633413"/>
                <a:gd name="connsiteX8" fmla="*/ 107156 w 526256"/>
                <a:gd name="connsiteY8" fmla="*/ 0 h 633413"/>
                <a:gd name="connsiteX9" fmla="*/ 52388 w 526256"/>
                <a:gd name="connsiteY9" fmla="*/ 4763 h 633413"/>
                <a:gd name="connsiteX10" fmla="*/ 26194 w 526256"/>
                <a:gd name="connsiteY10" fmla="*/ 7144 h 633413"/>
                <a:gd name="connsiteX11" fmla="*/ 9525 w 526256"/>
                <a:gd name="connsiteY11" fmla="*/ 9525 h 633413"/>
                <a:gd name="connsiteX12" fmla="*/ 2381 w 526256"/>
                <a:gd name="connsiteY12" fmla="*/ 14288 h 633413"/>
                <a:gd name="connsiteX13" fmla="*/ 0 w 526256"/>
                <a:gd name="connsiteY13" fmla="*/ 26194 h 633413"/>
                <a:gd name="connsiteX14" fmla="*/ 7144 w 526256"/>
                <a:gd name="connsiteY14" fmla="*/ 47625 h 633413"/>
                <a:gd name="connsiteX15" fmla="*/ 21431 w 526256"/>
                <a:gd name="connsiteY15" fmla="*/ 69057 h 633413"/>
                <a:gd name="connsiteX16" fmla="*/ 54769 w 526256"/>
                <a:gd name="connsiteY16" fmla="*/ 85725 h 633413"/>
                <a:gd name="connsiteX17" fmla="*/ 92869 w 526256"/>
                <a:gd name="connsiteY17" fmla="*/ 104775 h 633413"/>
                <a:gd name="connsiteX18" fmla="*/ 130969 w 526256"/>
                <a:gd name="connsiteY18" fmla="*/ 133350 h 633413"/>
                <a:gd name="connsiteX19" fmla="*/ 173831 w 526256"/>
                <a:gd name="connsiteY19" fmla="*/ 173832 h 633413"/>
                <a:gd name="connsiteX20" fmla="*/ 219075 w 526256"/>
                <a:gd name="connsiteY20" fmla="*/ 226219 h 633413"/>
                <a:gd name="connsiteX21" fmla="*/ 245269 w 526256"/>
                <a:gd name="connsiteY21" fmla="*/ 261938 h 633413"/>
                <a:gd name="connsiteX22" fmla="*/ 269081 w 526256"/>
                <a:gd name="connsiteY22" fmla="*/ 304800 h 633413"/>
                <a:gd name="connsiteX23" fmla="*/ 300038 w 526256"/>
                <a:gd name="connsiteY23" fmla="*/ 364332 h 633413"/>
                <a:gd name="connsiteX24" fmla="*/ 328613 w 526256"/>
                <a:gd name="connsiteY24" fmla="*/ 435769 h 633413"/>
                <a:gd name="connsiteX25" fmla="*/ 352425 w 526256"/>
                <a:gd name="connsiteY25" fmla="*/ 509588 h 633413"/>
                <a:gd name="connsiteX26" fmla="*/ 366713 w 526256"/>
                <a:gd name="connsiteY26" fmla="*/ 545307 h 633413"/>
                <a:gd name="connsiteX27" fmla="*/ 395288 w 526256"/>
                <a:gd name="connsiteY27" fmla="*/ 585788 h 633413"/>
                <a:gd name="connsiteX28" fmla="*/ 431006 w 526256"/>
                <a:gd name="connsiteY28" fmla="*/ 619125 h 633413"/>
                <a:gd name="connsiteX29" fmla="*/ 452438 w 526256"/>
                <a:gd name="connsiteY29" fmla="*/ 631032 h 633413"/>
                <a:gd name="connsiteX30" fmla="*/ 471488 w 526256"/>
                <a:gd name="connsiteY30" fmla="*/ 633413 h 633413"/>
                <a:gd name="connsiteX31" fmla="*/ 483394 w 526256"/>
                <a:gd name="connsiteY31" fmla="*/ 631032 h 633413"/>
                <a:gd name="connsiteX32" fmla="*/ 500063 w 526256"/>
                <a:gd name="connsiteY32" fmla="*/ 621507 h 633413"/>
                <a:gd name="connsiteX33" fmla="*/ 511969 w 526256"/>
                <a:gd name="connsiteY33" fmla="*/ 604838 h 633413"/>
                <a:gd name="connsiteX34" fmla="*/ 526256 w 526256"/>
                <a:gd name="connsiteY34" fmla="*/ 433388 h 633413"/>
                <a:gd name="connsiteX35" fmla="*/ 473869 w 526256"/>
                <a:gd name="connsiteY35" fmla="*/ 2833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6256" h="633413">
                  <a:moveTo>
                    <a:pt x="473869" y="283369"/>
                  </a:moveTo>
                  <a:lnTo>
                    <a:pt x="447675" y="223838"/>
                  </a:lnTo>
                  <a:lnTo>
                    <a:pt x="423863" y="171450"/>
                  </a:lnTo>
                  <a:lnTo>
                    <a:pt x="397669" y="116682"/>
                  </a:lnTo>
                  <a:lnTo>
                    <a:pt x="316706" y="30957"/>
                  </a:lnTo>
                  <a:lnTo>
                    <a:pt x="264319" y="14288"/>
                  </a:lnTo>
                  <a:lnTo>
                    <a:pt x="207169" y="4763"/>
                  </a:lnTo>
                  <a:lnTo>
                    <a:pt x="159544" y="0"/>
                  </a:lnTo>
                  <a:lnTo>
                    <a:pt x="107156" y="0"/>
                  </a:lnTo>
                  <a:lnTo>
                    <a:pt x="52388" y="4763"/>
                  </a:lnTo>
                  <a:lnTo>
                    <a:pt x="26194" y="7144"/>
                  </a:lnTo>
                  <a:lnTo>
                    <a:pt x="9525" y="9525"/>
                  </a:lnTo>
                  <a:lnTo>
                    <a:pt x="2381" y="14288"/>
                  </a:lnTo>
                  <a:lnTo>
                    <a:pt x="0" y="26194"/>
                  </a:lnTo>
                  <a:lnTo>
                    <a:pt x="7144" y="47625"/>
                  </a:lnTo>
                  <a:lnTo>
                    <a:pt x="21431" y="69057"/>
                  </a:lnTo>
                  <a:lnTo>
                    <a:pt x="54769" y="85725"/>
                  </a:lnTo>
                  <a:lnTo>
                    <a:pt x="92869" y="104775"/>
                  </a:lnTo>
                  <a:lnTo>
                    <a:pt x="130969" y="133350"/>
                  </a:lnTo>
                  <a:lnTo>
                    <a:pt x="173831" y="173832"/>
                  </a:lnTo>
                  <a:lnTo>
                    <a:pt x="219075" y="226219"/>
                  </a:lnTo>
                  <a:lnTo>
                    <a:pt x="245269" y="261938"/>
                  </a:lnTo>
                  <a:lnTo>
                    <a:pt x="269081" y="304800"/>
                  </a:lnTo>
                  <a:lnTo>
                    <a:pt x="300038" y="364332"/>
                  </a:lnTo>
                  <a:lnTo>
                    <a:pt x="328613" y="435769"/>
                  </a:lnTo>
                  <a:lnTo>
                    <a:pt x="352425" y="509588"/>
                  </a:lnTo>
                  <a:lnTo>
                    <a:pt x="366713" y="545307"/>
                  </a:lnTo>
                  <a:lnTo>
                    <a:pt x="395288" y="585788"/>
                  </a:lnTo>
                  <a:lnTo>
                    <a:pt x="431006" y="619125"/>
                  </a:lnTo>
                  <a:lnTo>
                    <a:pt x="452438" y="631032"/>
                  </a:lnTo>
                  <a:lnTo>
                    <a:pt x="471488" y="633413"/>
                  </a:lnTo>
                  <a:lnTo>
                    <a:pt x="483394" y="631032"/>
                  </a:lnTo>
                  <a:lnTo>
                    <a:pt x="500063" y="621507"/>
                  </a:lnTo>
                  <a:lnTo>
                    <a:pt x="511969" y="604838"/>
                  </a:lnTo>
                  <a:lnTo>
                    <a:pt x="526256" y="433388"/>
                  </a:lnTo>
                  <a:lnTo>
                    <a:pt x="47386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6DE592FD-A423-4743-AB3D-E234F9D03D23}"/>
                </a:ext>
              </a:extLst>
            </p:cNvPr>
            <p:cNvSpPr/>
            <p:nvPr/>
          </p:nvSpPr>
          <p:spPr>
            <a:xfrm>
              <a:off x="3079750" y="3122613"/>
              <a:ext cx="1281113" cy="458787"/>
            </a:xfrm>
            <a:custGeom>
              <a:avLst/>
              <a:gdLst>
                <a:gd name="connsiteX0" fmla="*/ 1040607 w 1281113"/>
                <a:gd name="connsiteY0" fmla="*/ 190500 h 459581"/>
                <a:gd name="connsiteX1" fmla="*/ 866775 w 1281113"/>
                <a:gd name="connsiteY1" fmla="*/ 250031 h 459581"/>
                <a:gd name="connsiteX2" fmla="*/ 719138 w 1281113"/>
                <a:gd name="connsiteY2" fmla="*/ 300037 h 459581"/>
                <a:gd name="connsiteX3" fmla="*/ 611982 w 1281113"/>
                <a:gd name="connsiteY3" fmla="*/ 333375 h 459581"/>
                <a:gd name="connsiteX4" fmla="*/ 526257 w 1281113"/>
                <a:gd name="connsiteY4" fmla="*/ 359569 h 459581"/>
                <a:gd name="connsiteX5" fmla="*/ 445294 w 1281113"/>
                <a:gd name="connsiteY5" fmla="*/ 385762 h 459581"/>
                <a:gd name="connsiteX6" fmla="*/ 376238 w 1281113"/>
                <a:gd name="connsiteY6" fmla="*/ 414337 h 459581"/>
                <a:gd name="connsiteX7" fmla="*/ 307182 w 1281113"/>
                <a:gd name="connsiteY7" fmla="*/ 447675 h 459581"/>
                <a:gd name="connsiteX8" fmla="*/ 288132 w 1281113"/>
                <a:gd name="connsiteY8" fmla="*/ 459581 h 459581"/>
                <a:gd name="connsiteX9" fmla="*/ 278607 w 1281113"/>
                <a:gd name="connsiteY9" fmla="*/ 459581 h 459581"/>
                <a:gd name="connsiteX10" fmla="*/ 259557 w 1281113"/>
                <a:gd name="connsiteY10" fmla="*/ 454819 h 459581"/>
                <a:gd name="connsiteX11" fmla="*/ 221457 w 1281113"/>
                <a:gd name="connsiteY11" fmla="*/ 431006 h 459581"/>
                <a:gd name="connsiteX12" fmla="*/ 178594 w 1281113"/>
                <a:gd name="connsiteY12" fmla="*/ 392906 h 459581"/>
                <a:gd name="connsiteX13" fmla="*/ 135732 w 1281113"/>
                <a:gd name="connsiteY13" fmla="*/ 350044 h 459581"/>
                <a:gd name="connsiteX14" fmla="*/ 76200 w 1281113"/>
                <a:gd name="connsiteY14" fmla="*/ 278606 h 459581"/>
                <a:gd name="connsiteX15" fmla="*/ 26194 w 1281113"/>
                <a:gd name="connsiteY15" fmla="*/ 214312 h 459581"/>
                <a:gd name="connsiteX16" fmla="*/ 11907 w 1281113"/>
                <a:gd name="connsiteY16" fmla="*/ 190500 h 459581"/>
                <a:gd name="connsiteX17" fmla="*/ 4763 w 1281113"/>
                <a:gd name="connsiteY17" fmla="*/ 173831 h 459581"/>
                <a:gd name="connsiteX18" fmla="*/ 0 w 1281113"/>
                <a:gd name="connsiteY18" fmla="*/ 154781 h 459581"/>
                <a:gd name="connsiteX19" fmla="*/ 2382 w 1281113"/>
                <a:gd name="connsiteY19" fmla="*/ 140494 h 459581"/>
                <a:gd name="connsiteX20" fmla="*/ 9525 w 1281113"/>
                <a:gd name="connsiteY20" fmla="*/ 138112 h 459581"/>
                <a:gd name="connsiteX21" fmla="*/ 19050 w 1281113"/>
                <a:gd name="connsiteY21" fmla="*/ 138112 h 459581"/>
                <a:gd name="connsiteX22" fmla="*/ 40482 w 1281113"/>
                <a:gd name="connsiteY22" fmla="*/ 142875 h 459581"/>
                <a:gd name="connsiteX23" fmla="*/ 90488 w 1281113"/>
                <a:gd name="connsiteY23" fmla="*/ 169069 h 459581"/>
                <a:gd name="connsiteX24" fmla="*/ 171450 w 1281113"/>
                <a:gd name="connsiteY24" fmla="*/ 209550 h 459581"/>
                <a:gd name="connsiteX25" fmla="*/ 228600 w 1281113"/>
                <a:gd name="connsiteY25" fmla="*/ 230981 h 459581"/>
                <a:gd name="connsiteX26" fmla="*/ 264319 w 1281113"/>
                <a:gd name="connsiteY26" fmla="*/ 240506 h 459581"/>
                <a:gd name="connsiteX27" fmla="*/ 326232 w 1281113"/>
                <a:gd name="connsiteY27" fmla="*/ 238125 h 459581"/>
                <a:gd name="connsiteX28" fmla="*/ 431007 w 1281113"/>
                <a:gd name="connsiteY28" fmla="*/ 221456 h 459581"/>
                <a:gd name="connsiteX29" fmla="*/ 559594 w 1281113"/>
                <a:gd name="connsiteY29" fmla="*/ 195262 h 459581"/>
                <a:gd name="connsiteX30" fmla="*/ 797719 w 1281113"/>
                <a:gd name="connsiteY30" fmla="*/ 135731 h 459581"/>
                <a:gd name="connsiteX31" fmla="*/ 1000125 w 1281113"/>
                <a:gd name="connsiteY31" fmla="*/ 85725 h 459581"/>
                <a:gd name="connsiteX32" fmla="*/ 1112044 w 1281113"/>
                <a:gd name="connsiteY32" fmla="*/ 52387 h 459581"/>
                <a:gd name="connsiteX33" fmla="*/ 1166813 w 1281113"/>
                <a:gd name="connsiteY33" fmla="*/ 30956 h 459581"/>
                <a:gd name="connsiteX34" fmla="*/ 1197769 w 1281113"/>
                <a:gd name="connsiteY34" fmla="*/ 19050 h 459581"/>
                <a:gd name="connsiteX35" fmla="*/ 1276350 w 1281113"/>
                <a:gd name="connsiteY35" fmla="*/ 0 h 459581"/>
                <a:gd name="connsiteX36" fmla="*/ 1281113 w 1281113"/>
                <a:gd name="connsiteY36" fmla="*/ 133350 h 459581"/>
                <a:gd name="connsiteX37" fmla="*/ 1135857 w 1281113"/>
                <a:gd name="connsiteY37" fmla="*/ 157162 h 459581"/>
                <a:gd name="connsiteX38" fmla="*/ 1040607 w 1281113"/>
                <a:gd name="connsiteY38" fmla="*/ 190500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1113" h="459581">
                  <a:moveTo>
                    <a:pt x="1040607" y="190500"/>
                  </a:moveTo>
                  <a:lnTo>
                    <a:pt x="866775" y="250031"/>
                  </a:lnTo>
                  <a:lnTo>
                    <a:pt x="719138" y="300037"/>
                  </a:lnTo>
                  <a:lnTo>
                    <a:pt x="611982" y="333375"/>
                  </a:lnTo>
                  <a:lnTo>
                    <a:pt x="526257" y="359569"/>
                  </a:lnTo>
                  <a:lnTo>
                    <a:pt x="445294" y="385762"/>
                  </a:lnTo>
                  <a:lnTo>
                    <a:pt x="376238" y="414337"/>
                  </a:lnTo>
                  <a:lnTo>
                    <a:pt x="307182" y="447675"/>
                  </a:lnTo>
                  <a:lnTo>
                    <a:pt x="288132" y="459581"/>
                  </a:lnTo>
                  <a:lnTo>
                    <a:pt x="278607" y="459581"/>
                  </a:lnTo>
                  <a:lnTo>
                    <a:pt x="259557" y="454819"/>
                  </a:lnTo>
                  <a:lnTo>
                    <a:pt x="221457" y="431006"/>
                  </a:lnTo>
                  <a:lnTo>
                    <a:pt x="178594" y="392906"/>
                  </a:lnTo>
                  <a:lnTo>
                    <a:pt x="135732" y="350044"/>
                  </a:lnTo>
                  <a:lnTo>
                    <a:pt x="76200" y="278606"/>
                  </a:lnTo>
                  <a:lnTo>
                    <a:pt x="26194" y="214312"/>
                  </a:lnTo>
                  <a:lnTo>
                    <a:pt x="11907" y="190500"/>
                  </a:lnTo>
                  <a:lnTo>
                    <a:pt x="4763" y="173831"/>
                  </a:lnTo>
                  <a:lnTo>
                    <a:pt x="0" y="154781"/>
                  </a:lnTo>
                  <a:lnTo>
                    <a:pt x="2382" y="140494"/>
                  </a:lnTo>
                  <a:lnTo>
                    <a:pt x="9525" y="138112"/>
                  </a:lnTo>
                  <a:lnTo>
                    <a:pt x="19050" y="138112"/>
                  </a:lnTo>
                  <a:lnTo>
                    <a:pt x="40482" y="142875"/>
                  </a:lnTo>
                  <a:lnTo>
                    <a:pt x="90488" y="169069"/>
                  </a:lnTo>
                  <a:lnTo>
                    <a:pt x="171450" y="209550"/>
                  </a:lnTo>
                  <a:lnTo>
                    <a:pt x="228600" y="230981"/>
                  </a:lnTo>
                  <a:lnTo>
                    <a:pt x="264319" y="240506"/>
                  </a:lnTo>
                  <a:lnTo>
                    <a:pt x="326232" y="238125"/>
                  </a:lnTo>
                  <a:lnTo>
                    <a:pt x="431007" y="221456"/>
                  </a:lnTo>
                  <a:lnTo>
                    <a:pt x="559594" y="195262"/>
                  </a:lnTo>
                  <a:lnTo>
                    <a:pt x="797719" y="135731"/>
                  </a:lnTo>
                  <a:lnTo>
                    <a:pt x="1000125" y="85725"/>
                  </a:lnTo>
                  <a:lnTo>
                    <a:pt x="1112044" y="52387"/>
                  </a:lnTo>
                  <a:lnTo>
                    <a:pt x="1166813" y="30956"/>
                  </a:lnTo>
                  <a:lnTo>
                    <a:pt x="1197769" y="19050"/>
                  </a:lnTo>
                  <a:lnTo>
                    <a:pt x="1276350" y="0"/>
                  </a:lnTo>
                  <a:lnTo>
                    <a:pt x="1281113" y="133350"/>
                  </a:lnTo>
                  <a:lnTo>
                    <a:pt x="1135857" y="157162"/>
                  </a:lnTo>
                  <a:lnTo>
                    <a:pt x="104060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EEE47573-5F38-45A6-9DE8-53E60639D390}"/>
                </a:ext>
              </a:extLst>
            </p:cNvPr>
            <p:cNvSpPr/>
            <p:nvPr/>
          </p:nvSpPr>
          <p:spPr>
            <a:xfrm rot="16200000">
              <a:off x="3516313" y="2339975"/>
              <a:ext cx="3227387" cy="1471613"/>
            </a:xfrm>
            <a:custGeom>
              <a:avLst/>
              <a:gdLst>
                <a:gd name="connsiteX0" fmla="*/ 1790700 w 3227615"/>
                <a:gd name="connsiteY0" fmla="*/ 1110343 h 1472293"/>
                <a:gd name="connsiteX1" fmla="*/ 1643743 w 3227615"/>
                <a:gd name="connsiteY1" fmla="*/ 1083129 h 1472293"/>
                <a:gd name="connsiteX2" fmla="*/ 1548493 w 3227615"/>
                <a:gd name="connsiteY2" fmla="*/ 1064079 h 1472293"/>
                <a:gd name="connsiteX3" fmla="*/ 1412422 w 3227615"/>
                <a:gd name="connsiteY3" fmla="*/ 1031422 h 1472293"/>
                <a:gd name="connsiteX4" fmla="*/ 1260022 w 3227615"/>
                <a:gd name="connsiteY4" fmla="*/ 993322 h 1472293"/>
                <a:gd name="connsiteX5" fmla="*/ 1132115 w 3227615"/>
                <a:gd name="connsiteY5" fmla="*/ 955222 h 1472293"/>
                <a:gd name="connsiteX6" fmla="*/ 1017815 w 3227615"/>
                <a:gd name="connsiteY6" fmla="*/ 906236 h 1472293"/>
                <a:gd name="connsiteX7" fmla="*/ 933450 w 3227615"/>
                <a:gd name="connsiteY7" fmla="*/ 862693 h 1472293"/>
                <a:gd name="connsiteX8" fmla="*/ 821872 w 3227615"/>
                <a:gd name="connsiteY8" fmla="*/ 802822 h 1472293"/>
                <a:gd name="connsiteX9" fmla="*/ 732065 w 3227615"/>
                <a:gd name="connsiteY9" fmla="*/ 748393 h 1472293"/>
                <a:gd name="connsiteX10" fmla="*/ 644979 w 3227615"/>
                <a:gd name="connsiteY10" fmla="*/ 691243 h 1472293"/>
                <a:gd name="connsiteX11" fmla="*/ 590550 w 3227615"/>
                <a:gd name="connsiteY11" fmla="*/ 653143 h 1472293"/>
                <a:gd name="connsiteX12" fmla="*/ 514350 w 3227615"/>
                <a:gd name="connsiteY12" fmla="*/ 598714 h 1472293"/>
                <a:gd name="connsiteX13" fmla="*/ 429986 w 3227615"/>
                <a:gd name="connsiteY13" fmla="*/ 525236 h 1472293"/>
                <a:gd name="connsiteX14" fmla="*/ 370115 w 3227615"/>
                <a:gd name="connsiteY14" fmla="*/ 468086 h 1472293"/>
                <a:gd name="connsiteX15" fmla="*/ 312965 w 3227615"/>
                <a:gd name="connsiteY15" fmla="*/ 405493 h 1472293"/>
                <a:gd name="connsiteX16" fmla="*/ 247650 w 3227615"/>
                <a:gd name="connsiteY16" fmla="*/ 332014 h 1472293"/>
                <a:gd name="connsiteX17" fmla="*/ 187779 w 3227615"/>
                <a:gd name="connsiteY17" fmla="*/ 255814 h 1472293"/>
                <a:gd name="connsiteX18" fmla="*/ 130629 w 3227615"/>
                <a:gd name="connsiteY18" fmla="*/ 171450 h 1472293"/>
                <a:gd name="connsiteX19" fmla="*/ 73479 w 3227615"/>
                <a:gd name="connsiteY19" fmla="*/ 78922 h 1472293"/>
                <a:gd name="connsiteX20" fmla="*/ 40822 w 3227615"/>
                <a:gd name="connsiteY20" fmla="*/ 24493 h 1472293"/>
                <a:gd name="connsiteX21" fmla="*/ 21772 w 3227615"/>
                <a:gd name="connsiteY21" fmla="*/ 5443 h 1472293"/>
                <a:gd name="connsiteX22" fmla="*/ 13608 w 3227615"/>
                <a:gd name="connsiteY22" fmla="*/ 0 h 1472293"/>
                <a:gd name="connsiteX23" fmla="*/ 0 w 3227615"/>
                <a:gd name="connsiteY23" fmla="*/ 8164 h 1472293"/>
                <a:gd name="connsiteX24" fmla="*/ 0 w 3227615"/>
                <a:gd name="connsiteY24" fmla="*/ 21772 h 1472293"/>
                <a:gd name="connsiteX25" fmla="*/ 16329 w 3227615"/>
                <a:gd name="connsiteY25" fmla="*/ 84364 h 1472293"/>
                <a:gd name="connsiteX26" fmla="*/ 62593 w 3227615"/>
                <a:gd name="connsiteY26" fmla="*/ 190500 h 1472293"/>
                <a:gd name="connsiteX27" fmla="*/ 144236 w 3227615"/>
                <a:gd name="connsiteY27" fmla="*/ 342900 h 1472293"/>
                <a:gd name="connsiteX28" fmla="*/ 225879 w 3227615"/>
                <a:gd name="connsiteY28" fmla="*/ 468086 h 1472293"/>
                <a:gd name="connsiteX29" fmla="*/ 302079 w 3227615"/>
                <a:gd name="connsiteY29" fmla="*/ 568779 h 1472293"/>
                <a:gd name="connsiteX30" fmla="*/ 372836 w 3227615"/>
                <a:gd name="connsiteY30" fmla="*/ 655864 h 1472293"/>
                <a:gd name="connsiteX31" fmla="*/ 478972 w 3227615"/>
                <a:gd name="connsiteY31" fmla="*/ 762000 h 1472293"/>
                <a:gd name="connsiteX32" fmla="*/ 563336 w 3227615"/>
                <a:gd name="connsiteY32" fmla="*/ 840922 h 1472293"/>
                <a:gd name="connsiteX33" fmla="*/ 661308 w 3227615"/>
                <a:gd name="connsiteY33" fmla="*/ 919843 h 1472293"/>
                <a:gd name="connsiteX34" fmla="*/ 764722 w 3227615"/>
                <a:gd name="connsiteY34" fmla="*/ 990600 h 1472293"/>
                <a:gd name="connsiteX35" fmla="*/ 840922 w 3227615"/>
                <a:gd name="connsiteY35" fmla="*/ 1039586 h 1472293"/>
                <a:gd name="connsiteX36" fmla="*/ 928008 w 3227615"/>
                <a:gd name="connsiteY36" fmla="*/ 1088572 h 1472293"/>
                <a:gd name="connsiteX37" fmla="*/ 1020536 w 3227615"/>
                <a:gd name="connsiteY37" fmla="*/ 1134836 h 1472293"/>
                <a:gd name="connsiteX38" fmla="*/ 1202872 w 3227615"/>
                <a:gd name="connsiteY38" fmla="*/ 1197429 h 1472293"/>
                <a:gd name="connsiteX39" fmla="*/ 1311729 w 3227615"/>
                <a:gd name="connsiteY39" fmla="*/ 1227364 h 1472293"/>
                <a:gd name="connsiteX40" fmla="*/ 1464129 w 3227615"/>
                <a:gd name="connsiteY40" fmla="*/ 1268186 h 1472293"/>
                <a:gd name="connsiteX41" fmla="*/ 1619250 w 3227615"/>
                <a:gd name="connsiteY41" fmla="*/ 1306286 h 1472293"/>
                <a:gd name="connsiteX42" fmla="*/ 1747158 w 3227615"/>
                <a:gd name="connsiteY42" fmla="*/ 1330779 h 1472293"/>
                <a:gd name="connsiteX43" fmla="*/ 1891393 w 3227615"/>
                <a:gd name="connsiteY43" fmla="*/ 1355272 h 1472293"/>
                <a:gd name="connsiteX44" fmla="*/ 2079172 w 3227615"/>
                <a:gd name="connsiteY44" fmla="*/ 1379764 h 1472293"/>
                <a:gd name="connsiteX45" fmla="*/ 2228850 w 3227615"/>
                <a:gd name="connsiteY45" fmla="*/ 1377043 h 1472293"/>
                <a:gd name="connsiteX46" fmla="*/ 2403022 w 3227615"/>
                <a:gd name="connsiteY46" fmla="*/ 1387929 h 1472293"/>
                <a:gd name="connsiteX47" fmla="*/ 2667000 w 3227615"/>
                <a:gd name="connsiteY47" fmla="*/ 1398814 h 1472293"/>
                <a:gd name="connsiteX48" fmla="*/ 2789465 w 3227615"/>
                <a:gd name="connsiteY48" fmla="*/ 1401536 h 1472293"/>
                <a:gd name="connsiteX49" fmla="*/ 2871108 w 3227615"/>
                <a:gd name="connsiteY49" fmla="*/ 1412422 h 1472293"/>
                <a:gd name="connsiteX50" fmla="*/ 2906486 w 3227615"/>
                <a:gd name="connsiteY50" fmla="*/ 1423307 h 1472293"/>
                <a:gd name="connsiteX51" fmla="*/ 2922815 w 3227615"/>
                <a:gd name="connsiteY51" fmla="*/ 1447800 h 1472293"/>
                <a:gd name="connsiteX52" fmla="*/ 2930979 w 3227615"/>
                <a:gd name="connsiteY52" fmla="*/ 1455964 h 1472293"/>
                <a:gd name="connsiteX53" fmla="*/ 2950029 w 3227615"/>
                <a:gd name="connsiteY53" fmla="*/ 1466850 h 1472293"/>
                <a:gd name="connsiteX54" fmla="*/ 2971800 w 3227615"/>
                <a:gd name="connsiteY54" fmla="*/ 1472293 h 1472293"/>
                <a:gd name="connsiteX55" fmla="*/ 3001736 w 3227615"/>
                <a:gd name="connsiteY55" fmla="*/ 1469572 h 1472293"/>
                <a:gd name="connsiteX56" fmla="*/ 3020786 w 3227615"/>
                <a:gd name="connsiteY56" fmla="*/ 1461407 h 1472293"/>
                <a:gd name="connsiteX57" fmla="*/ 3048000 w 3227615"/>
                <a:gd name="connsiteY57" fmla="*/ 1442357 h 1472293"/>
                <a:gd name="connsiteX58" fmla="*/ 3077936 w 3227615"/>
                <a:gd name="connsiteY58" fmla="*/ 1412422 h 1472293"/>
                <a:gd name="connsiteX59" fmla="*/ 3102429 w 3227615"/>
                <a:gd name="connsiteY59" fmla="*/ 1387929 h 1472293"/>
                <a:gd name="connsiteX60" fmla="*/ 3124200 w 3227615"/>
                <a:gd name="connsiteY60" fmla="*/ 1355272 h 1472293"/>
                <a:gd name="connsiteX61" fmla="*/ 3151415 w 3227615"/>
                <a:gd name="connsiteY61" fmla="*/ 1311729 h 1472293"/>
                <a:gd name="connsiteX62" fmla="*/ 3175908 w 3227615"/>
                <a:gd name="connsiteY62" fmla="*/ 1260022 h 1472293"/>
                <a:gd name="connsiteX63" fmla="*/ 3194958 w 3227615"/>
                <a:gd name="connsiteY63" fmla="*/ 1213757 h 1472293"/>
                <a:gd name="connsiteX64" fmla="*/ 3211286 w 3227615"/>
                <a:gd name="connsiteY64" fmla="*/ 1156607 h 1472293"/>
                <a:gd name="connsiteX65" fmla="*/ 3219450 w 3227615"/>
                <a:gd name="connsiteY65" fmla="*/ 1113064 h 1472293"/>
                <a:gd name="connsiteX66" fmla="*/ 3227615 w 3227615"/>
                <a:gd name="connsiteY66" fmla="*/ 1045029 h 1472293"/>
                <a:gd name="connsiteX67" fmla="*/ 3227615 w 3227615"/>
                <a:gd name="connsiteY67" fmla="*/ 1001486 h 1472293"/>
                <a:gd name="connsiteX68" fmla="*/ 3222172 w 3227615"/>
                <a:gd name="connsiteY68" fmla="*/ 982436 h 1472293"/>
                <a:gd name="connsiteX69" fmla="*/ 3214008 w 3227615"/>
                <a:gd name="connsiteY69" fmla="*/ 971550 h 1472293"/>
                <a:gd name="connsiteX70" fmla="*/ 3205843 w 3227615"/>
                <a:gd name="connsiteY70" fmla="*/ 966107 h 1472293"/>
                <a:gd name="connsiteX71" fmla="*/ 3194958 w 3227615"/>
                <a:gd name="connsiteY71" fmla="*/ 966107 h 1472293"/>
                <a:gd name="connsiteX72" fmla="*/ 3178629 w 3227615"/>
                <a:gd name="connsiteY72" fmla="*/ 971550 h 1472293"/>
                <a:gd name="connsiteX73" fmla="*/ 3159579 w 3227615"/>
                <a:gd name="connsiteY73" fmla="*/ 993322 h 1472293"/>
                <a:gd name="connsiteX74" fmla="*/ 3148693 w 3227615"/>
                <a:gd name="connsiteY74" fmla="*/ 1020536 h 1472293"/>
                <a:gd name="connsiteX75" fmla="*/ 3135086 w 3227615"/>
                <a:gd name="connsiteY75" fmla="*/ 1050472 h 1472293"/>
                <a:gd name="connsiteX76" fmla="*/ 3116036 w 3227615"/>
                <a:gd name="connsiteY76" fmla="*/ 1083129 h 1472293"/>
                <a:gd name="connsiteX77" fmla="*/ 3094265 w 3227615"/>
                <a:gd name="connsiteY77" fmla="*/ 1110343 h 1472293"/>
                <a:gd name="connsiteX78" fmla="*/ 3069772 w 3227615"/>
                <a:gd name="connsiteY78" fmla="*/ 1132114 h 1472293"/>
                <a:gd name="connsiteX79" fmla="*/ 3031672 w 3227615"/>
                <a:gd name="connsiteY79" fmla="*/ 1145722 h 1472293"/>
                <a:gd name="connsiteX80" fmla="*/ 2952750 w 3227615"/>
                <a:gd name="connsiteY80" fmla="*/ 1153886 h 1472293"/>
                <a:gd name="connsiteX81" fmla="*/ 2876550 w 3227615"/>
                <a:gd name="connsiteY81" fmla="*/ 1153886 h 1472293"/>
                <a:gd name="connsiteX82" fmla="*/ 2743200 w 3227615"/>
                <a:gd name="connsiteY82" fmla="*/ 1153886 h 1472293"/>
                <a:gd name="connsiteX83" fmla="*/ 2615293 w 3227615"/>
                <a:gd name="connsiteY83" fmla="*/ 1153886 h 1472293"/>
                <a:gd name="connsiteX84" fmla="*/ 2449286 w 3227615"/>
                <a:gd name="connsiteY84" fmla="*/ 1148443 h 1472293"/>
                <a:gd name="connsiteX85" fmla="*/ 2283279 w 3227615"/>
                <a:gd name="connsiteY85" fmla="*/ 1140279 h 1472293"/>
                <a:gd name="connsiteX86" fmla="*/ 2160815 w 3227615"/>
                <a:gd name="connsiteY86" fmla="*/ 1132114 h 1472293"/>
                <a:gd name="connsiteX87" fmla="*/ 1986643 w 3227615"/>
                <a:gd name="connsiteY87" fmla="*/ 1132114 h 1472293"/>
                <a:gd name="connsiteX88" fmla="*/ 1883229 w 3227615"/>
                <a:gd name="connsiteY88" fmla="*/ 1123950 h 1472293"/>
                <a:gd name="connsiteX89" fmla="*/ 1790700 w 3227615"/>
                <a:gd name="connsiteY89" fmla="*/ 1110343 h 14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27615" h="1472293">
                  <a:moveTo>
                    <a:pt x="1790700" y="1110343"/>
                  </a:moveTo>
                  <a:lnTo>
                    <a:pt x="1643743" y="1083129"/>
                  </a:lnTo>
                  <a:lnTo>
                    <a:pt x="1548493" y="1064079"/>
                  </a:lnTo>
                  <a:lnTo>
                    <a:pt x="1412422" y="1031422"/>
                  </a:lnTo>
                  <a:lnTo>
                    <a:pt x="1260022" y="993322"/>
                  </a:lnTo>
                  <a:lnTo>
                    <a:pt x="1132115" y="955222"/>
                  </a:lnTo>
                  <a:lnTo>
                    <a:pt x="1017815" y="906236"/>
                  </a:lnTo>
                  <a:lnTo>
                    <a:pt x="933450" y="862693"/>
                  </a:lnTo>
                  <a:lnTo>
                    <a:pt x="821872" y="802822"/>
                  </a:lnTo>
                  <a:lnTo>
                    <a:pt x="732065" y="748393"/>
                  </a:lnTo>
                  <a:lnTo>
                    <a:pt x="644979" y="691243"/>
                  </a:lnTo>
                  <a:lnTo>
                    <a:pt x="590550" y="653143"/>
                  </a:lnTo>
                  <a:lnTo>
                    <a:pt x="514350" y="598714"/>
                  </a:lnTo>
                  <a:lnTo>
                    <a:pt x="429986" y="525236"/>
                  </a:lnTo>
                  <a:lnTo>
                    <a:pt x="370115" y="468086"/>
                  </a:lnTo>
                  <a:lnTo>
                    <a:pt x="312965" y="405493"/>
                  </a:lnTo>
                  <a:lnTo>
                    <a:pt x="247650" y="332014"/>
                  </a:lnTo>
                  <a:lnTo>
                    <a:pt x="187779" y="255814"/>
                  </a:lnTo>
                  <a:lnTo>
                    <a:pt x="130629" y="171450"/>
                  </a:lnTo>
                  <a:lnTo>
                    <a:pt x="73479" y="78922"/>
                  </a:lnTo>
                  <a:lnTo>
                    <a:pt x="40822" y="24493"/>
                  </a:lnTo>
                  <a:lnTo>
                    <a:pt x="21772" y="5443"/>
                  </a:lnTo>
                  <a:lnTo>
                    <a:pt x="13608" y="0"/>
                  </a:lnTo>
                  <a:lnTo>
                    <a:pt x="0" y="8164"/>
                  </a:lnTo>
                  <a:lnTo>
                    <a:pt x="0" y="21772"/>
                  </a:lnTo>
                  <a:lnTo>
                    <a:pt x="16329" y="84364"/>
                  </a:lnTo>
                  <a:lnTo>
                    <a:pt x="62593" y="190500"/>
                  </a:lnTo>
                  <a:lnTo>
                    <a:pt x="144236" y="342900"/>
                  </a:lnTo>
                  <a:lnTo>
                    <a:pt x="225879" y="468086"/>
                  </a:lnTo>
                  <a:lnTo>
                    <a:pt x="302079" y="568779"/>
                  </a:lnTo>
                  <a:lnTo>
                    <a:pt x="372836" y="655864"/>
                  </a:lnTo>
                  <a:lnTo>
                    <a:pt x="478972" y="762000"/>
                  </a:lnTo>
                  <a:lnTo>
                    <a:pt x="563336" y="840922"/>
                  </a:lnTo>
                  <a:lnTo>
                    <a:pt x="661308" y="919843"/>
                  </a:lnTo>
                  <a:lnTo>
                    <a:pt x="764722" y="990600"/>
                  </a:lnTo>
                  <a:lnTo>
                    <a:pt x="840922" y="1039586"/>
                  </a:lnTo>
                  <a:lnTo>
                    <a:pt x="928008" y="1088572"/>
                  </a:lnTo>
                  <a:lnTo>
                    <a:pt x="1020536" y="1134836"/>
                  </a:lnTo>
                  <a:lnTo>
                    <a:pt x="1202872" y="1197429"/>
                  </a:lnTo>
                  <a:lnTo>
                    <a:pt x="1311729" y="1227364"/>
                  </a:lnTo>
                  <a:lnTo>
                    <a:pt x="1464129" y="1268186"/>
                  </a:lnTo>
                  <a:lnTo>
                    <a:pt x="1619250" y="1306286"/>
                  </a:lnTo>
                  <a:lnTo>
                    <a:pt x="1747158" y="1330779"/>
                  </a:lnTo>
                  <a:lnTo>
                    <a:pt x="1891393" y="1355272"/>
                  </a:lnTo>
                  <a:lnTo>
                    <a:pt x="2079172" y="1379764"/>
                  </a:lnTo>
                  <a:lnTo>
                    <a:pt x="2228850" y="1377043"/>
                  </a:lnTo>
                  <a:lnTo>
                    <a:pt x="2403022" y="1387929"/>
                  </a:lnTo>
                  <a:lnTo>
                    <a:pt x="2667000" y="1398814"/>
                  </a:lnTo>
                  <a:lnTo>
                    <a:pt x="2789465" y="1401536"/>
                  </a:lnTo>
                  <a:lnTo>
                    <a:pt x="2871108" y="1412422"/>
                  </a:lnTo>
                  <a:lnTo>
                    <a:pt x="2906486" y="1423307"/>
                  </a:lnTo>
                  <a:lnTo>
                    <a:pt x="2922815" y="1447800"/>
                  </a:lnTo>
                  <a:lnTo>
                    <a:pt x="2930979" y="1455964"/>
                  </a:lnTo>
                  <a:lnTo>
                    <a:pt x="2950029" y="1466850"/>
                  </a:lnTo>
                  <a:lnTo>
                    <a:pt x="2971800" y="1472293"/>
                  </a:lnTo>
                  <a:lnTo>
                    <a:pt x="3001736" y="1469572"/>
                  </a:lnTo>
                  <a:lnTo>
                    <a:pt x="3020786" y="1461407"/>
                  </a:lnTo>
                  <a:lnTo>
                    <a:pt x="3048000" y="1442357"/>
                  </a:lnTo>
                  <a:lnTo>
                    <a:pt x="3077936" y="1412422"/>
                  </a:lnTo>
                  <a:lnTo>
                    <a:pt x="3102429" y="1387929"/>
                  </a:lnTo>
                  <a:lnTo>
                    <a:pt x="3124200" y="1355272"/>
                  </a:lnTo>
                  <a:lnTo>
                    <a:pt x="3151415" y="1311729"/>
                  </a:lnTo>
                  <a:lnTo>
                    <a:pt x="3175908" y="1260022"/>
                  </a:lnTo>
                  <a:lnTo>
                    <a:pt x="3194958" y="1213757"/>
                  </a:lnTo>
                  <a:lnTo>
                    <a:pt x="3211286" y="1156607"/>
                  </a:lnTo>
                  <a:lnTo>
                    <a:pt x="3219450" y="1113064"/>
                  </a:lnTo>
                  <a:lnTo>
                    <a:pt x="3227615" y="1045029"/>
                  </a:lnTo>
                  <a:lnTo>
                    <a:pt x="3227615" y="1001486"/>
                  </a:lnTo>
                  <a:lnTo>
                    <a:pt x="3222172" y="982436"/>
                  </a:lnTo>
                  <a:lnTo>
                    <a:pt x="3214008" y="971550"/>
                  </a:lnTo>
                  <a:lnTo>
                    <a:pt x="3205843" y="966107"/>
                  </a:lnTo>
                  <a:lnTo>
                    <a:pt x="3194958" y="966107"/>
                  </a:lnTo>
                  <a:lnTo>
                    <a:pt x="3178629" y="971550"/>
                  </a:lnTo>
                  <a:lnTo>
                    <a:pt x="3159579" y="993322"/>
                  </a:lnTo>
                  <a:lnTo>
                    <a:pt x="3148693" y="1020536"/>
                  </a:lnTo>
                  <a:lnTo>
                    <a:pt x="3135086" y="1050472"/>
                  </a:lnTo>
                  <a:lnTo>
                    <a:pt x="3116036" y="1083129"/>
                  </a:lnTo>
                  <a:lnTo>
                    <a:pt x="3094265" y="1110343"/>
                  </a:lnTo>
                  <a:lnTo>
                    <a:pt x="3069772" y="1132114"/>
                  </a:lnTo>
                  <a:lnTo>
                    <a:pt x="3031672" y="1145722"/>
                  </a:lnTo>
                  <a:lnTo>
                    <a:pt x="2952750" y="1153886"/>
                  </a:lnTo>
                  <a:lnTo>
                    <a:pt x="2876550" y="1153886"/>
                  </a:lnTo>
                  <a:lnTo>
                    <a:pt x="2743200" y="1153886"/>
                  </a:lnTo>
                  <a:lnTo>
                    <a:pt x="2615293" y="1153886"/>
                  </a:lnTo>
                  <a:lnTo>
                    <a:pt x="2449286" y="1148443"/>
                  </a:lnTo>
                  <a:lnTo>
                    <a:pt x="2283279" y="1140279"/>
                  </a:lnTo>
                  <a:lnTo>
                    <a:pt x="2160815" y="1132114"/>
                  </a:lnTo>
                  <a:lnTo>
                    <a:pt x="1986643" y="1132114"/>
                  </a:lnTo>
                  <a:lnTo>
                    <a:pt x="1883229" y="1123950"/>
                  </a:lnTo>
                  <a:lnTo>
                    <a:pt x="1790700" y="1110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0FFF9438-94BE-44A9-8DC6-0F69E9BE7C25}"/>
                </a:ext>
              </a:extLst>
            </p:cNvPr>
            <p:cNvSpPr/>
            <p:nvPr/>
          </p:nvSpPr>
          <p:spPr>
            <a:xfrm>
              <a:off x="2846388" y="4894263"/>
              <a:ext cx="425450" cy="1001712"/>
            </a:xfrm>
            <a:custGeom>
              <a:avLst/>
              <a:gdLst>
                <a:gd name="connsiteX0" fmla="*/ 426244 w 426244"/>
                <a:gd name="connsiteY0" fmla="*/ 352425 h 1002506"/>
                <a:gd name="connsiteX1" fmla="*/ 426244 w 426244"/>
                <a:gd name="connsiteY1" fmla="*/ 269081 h 1002506"/>
                <a:gd name="connsiteX2" fmla="*/ 426244 w 426244"/>
                <a:gd name="connsiteY2" fmla="*/ 126206 h 1002506"/>
                <a:gd name="connsiteX3" fmla="*/ 426244 w 426244"/>
                <a:gd name="connsiteY3" fmla="*/ 59531 h 1002506"/>
                <a:gd name="connsiteX4" fmla="*/ 423862 w 426244"/>
                <a:gd name="connsiteY4" fmla="*/ 21431 h 1002506"/>
                <a:gd name="connsiteX5" fmla="*/ 419100 w 426244"/>
                <a:gd name="connsiteY5" fmla="*/ 7144 h 1002506"/>
                <a:gd name="connsiteX6" fmla="*/ 409575 w 426244"/>
                <a:gd name="connsiteY6" fmla="*/ 0 h 1002506"/>
                <a:gd name="connsiteX7" fmla="*/ 402431 w 426244"/>
                <a:gd name="connsiteY7" fmla="*/ 0 h 1002506"/>
                <a:gd name="connsiteX8" fmla="*/ 392906 w 426244"/>
                <a:gd name="connsiteY8" fmla="*/ 2381 h 1002506"/>
                <a:gd name="connsiteX9" fmla="*/ 383381 w 426244"/>
                <a:gd name="connsiteY9" fmla="*/ 9525 h 1002506"/>
                <a:gd name="connsiteX10" fmla="*/ 373856 w 426244"/>
                <a:gd name="connsiteY10" fmla="*/ 38100 h 1002506"/>
                <a:gd name="connsiteX11" fmla="*/ 364331 w 426244"/>
                <a:gd name="connsiteY11" fmla="*/ 90487 h 1002506"/>
                <a:gd name="connsiteX12" fmla="*/ 338137 w 426244"/>
                <a:gd name="connsiteY12" fmla="*/ 185737 h 1002506"/>
                <a:gd name="connsiteX13" fmla="*/ 307181 w 426244"/>
                <a:gd name="connsiteY13" fmla="*/ 273844 h 1002506"/>
                <a:gd name="connsiteX14" fmla="*/ 266700 w 426244"/>
                <a:gd name="connsiteY14" fmla="*/ 361950 h 1002506"/>
                <a:gd name="connsiteX15" fmla="*/ 219075 w 426244"/>
                <a:gd name="connsiteY15" fmla="*/ 440531 h 1002506"/>
                <a:gd name="connsiteX16" fmla="*/ 169069 w 426244"/>
                <a:gd name="connsiteY16" fmla="*/ 514350 h 1002506"/>
                <a:gd name="connsiteX17" fmla="*/ 119062 w 426244"/>
                <a:gd name="connsiteY17" fmla="*/ 578644 h 1002506"/>
                <a:gd name="connsiteX18" fmla="*/ 71437 w 426244"/>
                <a:gd name="connsiteY18" fmla="*/ 631031 h 1002506"/>
                <a:gd name="connsiteX19" fmla="*/ 42862 w 426244"/>
                <a:gd name="connsiteY19" fmla="*/ 659606 h 1002506"/>
                <a:gd name="connsiteX20" fmla="*/ 26194 w 426244"/>
                <a:gd name="connsiteY20" fmla="*/ 685800 h 1002506"/>
                <a:gd name="connsiteX21" fmla="*/ 14287 w 426244"/>
                <a:gd name="connsiteY21" fmla="*/ 721519 h 1002506"/>
                <a:gd name="connsiteX22" fmla="*/ 4762 w 426244"/>
                <a:gd name="connsiteY22" fmla="*/ 773906 h 1002506"/>
                <a:gd name="connsiteX23" fmla="*/ 0 w 426244"/>
                <a:gd name="connsiteY23" fmla="*/ 833437 h 1002506"/>
                <a:gd name="connsiteX24" fmla="*/ 0 w 426244"/>
                <a:gd name="connsiteY24" fmla="*/ 883444 h 1002506"/>
                <a:gd name="connsiteX25" fmla="*/ 2381 w 426244"/>
                <a:gd name="connsiteY25" fmla="*/ 916781 h 1002506"/>
                <a:gd name="connsiteX26" fmla="*/ 11906 w 426244"/>
                <a:gd name="connsiteY26" fmla="*/ 947737 h 1002506"/>
                <a:gd name="connsiteX27" fmla="*/ 23812 w 426244"/>
                <a:gd name="connsiteY27" fmla="*/ 966787 h 1002506"/>
                <a:gd name="connsiteX28" fmla="*/ 38100 w 426244"/>
                <a:gd name="connsiteY28" fmla="*/ 983456 h 1002506"/>
                <a:gd name="connsiteX29" fmla="*/ 52387 w 426244"/>
                <a:gd name="connsiteY29" fmla="*/ 990600 h 1002506"/>
                <a:gd name="connsiteX30" fmla="*/ 69056 w 426244"/>
                <a:gd name="connsiteY30" fmla="*/ 997744 h 1002506"/>
                <a:gd name="connsiteX31" fmla="*/ 83344 w 426244"/>
                <a:gd name="connsiteY31" fmla="*/ 1000125 h 1002506"/>
                <a:gd name="connsiteX32" fmla="*/ 111919 w 426244"/>
                <a:gd name="connsiteY32" fmla="*/ 1002506 h 1002506"/>
                <a:gd name="connsiteX33" fmla="*/ 147637 w 426244"/>
                <a:gd name="connsiteY33" fmla="*/ 992981 h 1002506"/>
                <a:gd name="connsiteX34" fmla="*/ 180975 w 426244"/>
                <a:gd name="connsiteY34" fmla="*/ 976312 h 1002506"/>
                <a:gd name="connsiteX35" fmla="*/ 209550 w 426244"/>
                <a:gd name="connsiteY35" fmla="*/ 959644 h 1002506"/>
                <a:gd name="connsiteX36" fmla="*/ 242887 w 426244"/>
                <a:gd name="connsiteY36" fmla="*/ 931069 h 1002506"/>
                <a:gd name="connsiteX37" fmla="*/ 269081 w 426244"/>
                <a:gd name="connsiteY37" fmla="*/ 904875 h 1002506"/>
                <a:gd name="connsiteX38" fmla="*/ 297656 w 426244"/>
                <a:gd name="connsiteY38" fmla="*/ 866775 h 1002506"/>
                <a:gd name="connsiteX39" fmla="*/ 319087 w 426244"/>
                <a:gd name="connsiteY39" fmla="*/ 831056 h 1002506"/>
                <a:gd name="connsiteX40" fmla="*/ 338137 w 426244"/>
                <a:gd name="connsiteY40" fmla="*/ 795337 h 1002506"/>
                <a:gd name="connsiteX41" fmla="*/ 352425 w 426244"/>
                <a:gd name="connsiteY41" fmla="*/ 759619 h 1002506"/>
                <a:gd name="connsiteX42" fmla="*/ 373856 w 426244"/>
                <a:gd name="connsiteY42" fmla="*/ 702469 h 1002506"/>
                <a:gd name="connsiteX43" fmla="*/ 390525 w 426244"/>
                <a:gd name="connsiteY43" fmla="*/ 640556 h 1002506"/>
                <a:gd name="connsiteX44" fmla="*/ 400050 w 426244"/>
                <a:gd name="connsiteY44" fmla="*/ 588169 h 1002506"/>
                <a:gd name="connsiteX45" fmla="*/ 411956 w 426244"/>
                <a:gd name="connsiteY45" fmla="*/ 516731 h 1002506"/>
                <a:gd name="connsiteX46" fmla="*/ 421481 w 426244"/>
                <a:gd name="connsiteY46" fmla="*/ 431006 h 1002506"/>
                <a:gd name="connsiteX47" fmla="*/ 426244 w 426244"/>
                <a:gd name="connsiteY47" fmla="*/ 352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244" h="1002506">
                  <a:moveTo>
                    <a:pt x="426244" y="352425"/>
                  </a:moveTo>
                  <a:lnTo>
                    <a:pt x="426244" y="269081"/>
                  </a:lnTo>
                  <a:lnTo>
                    <a:pt x="426244" y="126206"/>
                  </a:lnTo>
                  <a:lnTo>
                    <a:pt x="426244" y="59531"/>
                  </a:lnTo>
                  <a:lnTo>
                    <a:pt x="423862" y="21431"/>
                  </a:lnTo>
                  <a:lnTo>
                    <a:pt x="419100" y="7144"/>
                  </a:lnTo>
                  <a:lnTo>
                    <a:pt x="409575" y="0"/>
                  </a:lnTo>
                  <a:lnTo>
                    <a:pt x="402431" y="0"/>
                  </a:lnTo>
                  <a:lnTo>
                    <a:pt x="392906" y="2381"/>
                  </a:lnTo>
                  <a:lnTo>
                    <a:pt x="383381" y="9525"/>
                  </a:lnTo>
                  <a:lnTo>
                    <a:pt x="373856" y="38100"/>
                  </a:lnTo>
                  <a:lnTo>
                    <a:pt x="364331" y="90487"/>
                  </a:lnTo>
                  <a:lnTo>
                    <a:pt x="338137" y="185737"/>
                  </a:lnTo>
                  <a:lnTo>
                    <a:pt x="307181" y="273844"/>
                  </a:lnTo>
                  <a:lnTo>
                    <a:pt x="266700" y="361950"/>
                  </a:lnTo>
                  <a:lnTo>
                    <a:pt x="219075" y="440531"/>
                  </a:lnTo>
                  <a:lnTo>
                    <a:pt x="169069" y="514350"/>
                  </a:lnTo>
                  <a:lnTo>
                    <a:pt x="119062" y="578644"/>
                  </a:lnTo>
                  <a:lnTo>
                    <a:pt x="71437" y="631031"/>
                  </a:lnTo>
                  <a:lnTo>
                    <a:pt x="42862" y="659606"/>
                  </a:lnTo>
                  <a:lnTo>
                    <a:pt x="26194" y="685800"/>
                  </a:lnTo>
                  <a:lnTo>
                    <a:pt x="14287" y="721519"/>
                  </a:lnTo>
                  <a:lnTo>
                    <a:pt x="4762" y="773906"/>
                  </a:lnTo>
                  <a:lnTo>
                    <a:pt x="0" y="833437"/>
                  </a:lnTo>
                  <a:lnTo>
                    <a:pt x="0" y="883444"/>
                  </a:lnTo>
                  <a:lnTo>
                    <a:pt x="2381" y="916781"/>
                  </a:lnTo>
                  <a:lnTo>
                    <a:pt x="11906" y="947737"/>
                  </a:lnTo>
                  <a:lnTo>
                    <a:pt x="23812" y="966787"/>
                  </a:lnTo>
                  <a:lnTo>
                    <a:pt x="38100" y="983456"/>
                  </a:lnTo>
                  <a:lnTo>
                    <a:pt x="52387" y="990600"/>
                  </a:lnTo>
                  <a:lnTo>
                    <a:pt x="69056" y="997744"/>
                  </a:lnTo>
                  <a:lnTo>
                    <a:pt x="83344" y="1000125"/>
                  </a:lnTo>
                  <a:lnTo>
                    <a:pt x="111919" y="1002506"/>
                  </a:lnTo>
                  <a:lnTo>
                    <a:pt x="147637" y="992981"/>
                  </a:lnTo>
                  <a:lnTo>
                    <a:pt x="180975" y="976312"/>
                  </a:lnTo>
                  <a:lnTo>
                    <a:pt x="209550" y="959644"/>
                  </a:lnTo>
                  <a:lnTo>
                    <a:pt x="242887" y="931069"/>
                  </a:lnTo>
                  <a:lnTo>
                    <a:pt x="269081" y="904875"/>
                  </a:lnTo>
                  <a:lnTo>
                    <a:pt x="297656" y="866775"/>
                  </a:lnTo>
                  <a:lnTo>
                    <a:pt x="319087" y="831056"/>
                  </a:lnTo>
                  <a:lnTo>
                    <a:pt x="338137" y="795337"/>
                  </a:lnTo>
                  <a:lnTo>
                    <a:pt x="352425" y="759619"/>
                  </a:lnTo>
                  <a:lnTo>
                    <a:pt x="373856" y="702469"/>
                  </a:lnTo>
                  <a:lnTo>
                    <a:pt x="390525" y="640556"/>
                  </a:lnTo>
                  <a:lnTo>
                    <a:pt x="400050" y="588169"/>
                  </a:lnTo>
                  <a:lnTo>
                    <a:pt x="411956" y="516731"/>
                  </a:lnTo>
                  <a:lnTo>
                    <a:pt x="421481" y="431006"/>
                  </a:lnTo>
                  <a:lnTo>
                    <a:pt x="426244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E8274050-6A79-47D1-87B1-2C869C888C5F}"/>
                </a:ext>
              </a:extLst>
            </p:cNvPr>
            <p:cNvSpPr/>
            <p:nvPr/>
          </p:nvSpPr>
          <p:spPr>
            <a:xfrm>
              <a:off x="4062413" y="4932363"/>
              <a:ext cx="549275" cy="800100"/>
            </a:xfrm>
            <a:custGeom>
              <a:avLst/>
              <a:gdLst>
                <a:gd name="connsiteX0" fmla="*/ 226218 w 550068"/>
                <a:gd name="connsiteY0" fmla="*/ 126206 h 800100"/>
                <a:gd name="connsiteX1" fmla="*/ 290512 w 550068"/>
                <a:gd name="connsiteY1" fmla="*/ 171450 h 800100"/>
                <a:gd name="connsiteX2" fmla="*/ 397668 w 550068"/>
                <a:gd name="connsiteY2" fmla="*/ 257175 h 800100"/>
                <a:gd name="connsiteX3" fmla="*/ 452437 w 550068"/>
                <a:gd name="connsiteY3" fmla="*/ 302419 h 800100"/>
                <a:gd name="connsiteX4" fmla="*/ 471487 w 550068"/>
                <a:gd name="connsiteY4" fmla="*/ 316706 h 800100"/>
                <a:gd name="connsiteX5" fmla="*/ 490537 w 550068"/>
                <a:gd name="connsiteY5" fmla="*/ 335756 h 800100"/>
                <a:gd name="connsiteX6" fmla="*/ 509587 w 550068"/>
                <a:gd name="connsiteY6" fmla="*/ 373856 h 800100"/>
                <a:gd name="connsiteX7" fmla="*/ 531018 w 550068"/>
                <a:gd name="connsiteY7" fmla="*/ 431006 h 800100"/>
                <a:gd name="connsiteX8" fmla="*/ 542925 w 550068"/>
                <a:gd name="connsiteY8" fmla="*/ 478631 h 800100"/>
                <a:gd name="connsiteX9" fmla="*/ 550068 w 550068"/>
                <a:gd name="connsiteY9" fmla="*/ 528637 h 800100"/>
                <a:gd name="connsiteX10" fmla="*/ 550068 w 550068"/>
                <a:gd name="connsiteY10" fmla="*/ 566737 h 800100"/>
                <a:gd name="connsiteX11" fmla="*/ 550068 w 550068"/>
                <a:gd name="connsiteY11" fmla="*/ 604837 h 800100"/>
                <a:gd name="connsiteX12" fmla="*/ 545306 w 550068"/>
                <a:gd name="connsiteY12" fmla="*/ 645319 h 800100"/>
                <a:gd name="connsiteX13" fmla="*/ 535781 w 550068"/>
                <a:gd name="connsiteY13" fmla="*/ 704850 h 800100"/>
                <a:gd name="connsiteX14" fmla="*/ 521493 w 550068"/>
                <a:gd name="connsiteY14" fmla="*/ 740569 h 800100"/>
                <a:gd name="connsiteX15" fmla="*/ 492918 w 550068"/>
                <a:gd name="connsiteY15" fmla="*/ 773906 h 800100"/>
                <a:gd name="connsiteX16" fmla="*/ 466725 w 550068"/>
                <a:gd name="connsiteY16" fmla="*/ 792956 h 800100"/>
                <a:gd name="connsiteX17" fmla="*/ 447675 w 550068"/>
                <a:gd name="connsiteY17" fmla="*/ 800100 h 800100"/>
                <a:gd name="connsiteX18" fmla="*/ 426243 w 550068"/>
                <a:gd name="connsiteY18" fmla="*/ 800100 h 800100"/>
                <a:gd name="connsiteX19" fmla="*/ 392906 w 550068"/>
                <a:gd name="connsiteY19" fmla="*/ 788194 h 800100"/>
                <a:gd name="connsiteX20" fmla="*/ 369093 w 550068"/>
                <a:gd name="connsiteY20" fmla="*/ 771525 h 800100"/>
                <a:gd name="connsiteX21" fmla="*/ 350043 w 550068"/>
                <a:gd name="connsiteY21" fmla="*/ 752475 h 800100"/>
                <a:gd name="connsiteX22" fmla="*/ 330993 w 550068"/>
                <a:gd name="connsiteY22" fmla="*/ 726281 h 800100"/>
                <a:gd name="connsiteX23" fmla="*/ 309562 w 550068"/>
                <a:gd name="connsiteY23" fmla="*/ 681037 h 800100"/>
                <a:gd name="connsiteX24" fmla="*/ 292893 w 550068"/>
                <a:gd name="connsiteY24" fmla="*/ 640556 h 800100"/>
                <a:gd name="connsiteX25" fmla="*/ 278606 w 550068"/>
                <a:gd name="connsiteY25" fmla="*/ 592931 h 800100"/>
                <a:gd name="connsiteX26" fmla="*/ 264318 w 550068"/>
                <a:gd name="connsiteY26" fmla="*/ 519112 h 800100"/>
                <a:gd name="connsiteX27" fmla="*/ 259556 w 550068"/>
                <a:gd name="connsiteY27" fmla="*/ 466725 h 800100"/>
                <a:gd name="connsiteX28" fmla="*/ 233362 w 550068"/>
                <a:gd name="connsiteY28" fmla="*/ 400050 h 800100"/>
                <a:gd name="connsiteX29" fmla="*/ 190500 w 550068"/>
                <a:gd name="connsiteY29" fmla="*/ 311944 h 800100"/>
                <a:gd name="connsiteX30" fmla="*/ 150018 w 550068"/>
                <a:gd name="connsiteY30" fmla="*/ 238125 h 800100"/>
                <a:gd name="connsiteX31" fmla="*/ 100012 w 550068"/>
                <a:gd name="connsiteY31" fmla="*/ 171450 h 800100"/>
                <a:gd name="connsiteX32" fmla="*/ 57150 w 550068"/>
                <a:gd name="connsiteY32" fmla="*/ 116681 h 800100"/>
                <a:gd name="connsiteX33" fmla="*/ 14287 w 550068"/>
                <a:gd name="connsiteY33" fmla="*/ 64294 h 800100"/>
                <a:gd name="connsiteX34" fmla="*/ 0 w 550068"/>
                <a:gd name="connsiteY34" fmla="*/ 33337 h 800100"/>
                <a:gd name="connsiteX35" fmla="*/ 0 w 550068"/>
                <a:gd name="connsiteY35" fmla="*/ 16669 h 800100"/>
                <a:gd name="connsiteX36" fmla="*/ 2381 w 550068"/>
                <a:gd name="connsiteY36" fmla="*/ 7144 h 800100"/>
                <a:gd name="connsiteX37" fmla="*/ 4762 w 550068"/>
                <a:gd name="connsiteY37" fmla="*/ 2381 h 800100"/>
                <a:gd name="connsiteX38" fmla="*/ 14287 w 550068"/>
                <a:gd name="connsiteY38" fmla="*/ 0 h 800100"/>
                <a:gd name="connsiteX39" fmla="*/ 38100 w 550068"/>
                <a:gd name="connsiteY39" fmla="*/ 4762 h 800100"/>
                <a:gd name="connsiteX40" fmla="*/ 100012 w 550068"/>
                <a:gd name="connsiteY40" fmla="*/ 38100 h 800100"/>
                <a:gd name="connsiteX41" fmla="*/ 226218 w 550068"/>
                <a:gd name="connsiteY41" fmla="*/ 12620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800100">
                  <a:moveTo>
                    <a:pt x="226218" y="126206"/>
                  </a:moveTo>
                  <a:lnTo>
                    <a:pt x="290512" y="171450"/>
                  </a:lnTo>
                  <a:lnTo>
                    <a:pt x="397668" y="257175"/>
                  </a:lnTo>
                  <a:lnTo>
                    <a:pt x="452437" y="302419"/>
                  </a:lnTo>
                  <a:lnTo>
                    <a:pt x="471487" y="316706"/>
                  </a:lnTo>
                  <a:lnTo>
                    <a:pt x="490537" y="335756"/>
                  </a:lnTo>
                  <a:lnTo>
                    <a:pt x="509587" y="373856"/>
                  </a:lnTo>
                  <a:lnTo>
                    <a:pt x="531018" y="431006"/>
                  </a:lnTo>
                  <a:lnTo>
                    <a:pt x="542925" y="478631"/>
                  </a:lnTo>
                  <a:lnTo>
                    <a:pt x="550068" y="528637"/>
                  </a:lnTo>
                  <a:lnTo>
                    <a:pt x="550068" y="566737"/>
                  </a:lnTo>
                  <a:lnTo>
                    <a:pt x="550068" y="604837"/>
                  </a:lnTo>
                  <a:lnTo>
                    <a:pt x="545306" y="645319"/>
                  </a:lnTo>
                  <a:lnTo>
                    <a:pt x="535781" y="704850"/>
                  </a:lnTo>
                  <a:lnTo>
                    <a:pt x="521493" y="740569"/>
                  </a:lnTo>
                  <a:lnTo>
                    <a:pt x="492918" y="773906"/>
                  </a:lnTo>
                  <a:lnTo>
                    <a:pt x="466725" y="792956"/>
                  </a:lnTo>
                  <a:lnTo>
                    <a:pt x="447675" y="800100"/>
                  </a:lnTo>
                  <a:lnTo>
                    <a:pt x="426243" y="800100"/>
                  </a:lnTo>
                  <a:lnTo>
                    <a:pt x="392906" y="788194"/>
                  </a:lnTo>
                  <a:lnTo>
                    <a:pt x="369093" y="771525"/>
                  </a:lnTo>
                  <a:lnTo>
                    <a:pt x="350043" y="752475"/>
                  </a:lnTo>
                  <a:lnTo>
                    <a:pt x="330993" y="726281"/>
                  </a:lnTo>
                  <a:lnTo>
                    <a:pt x="309562" y="681037"/>
                  </a:lnTo>
                  <a:lnTo>
                    <a:pt x="292893" y="640556"/>
                  </a:lnTo>
                  <a:lnTo>
                    <a:pt x="278606" y="592931"/>
                  </a:lnTo>
                  <a:lnTo>
                    <a:pt x="264318" y="519112"/>
                  </a:lnTo>
                  <a:lnTo>
                    <a:pt x="259556" y="466725"/>
                  </a:lnTo>
                  <a:lnTo>
                    <a:pt x="233362" y="400050"/>
                  </a:lnTo>
                  <a:lnTo>
                    <a:pt x="190500" y="311944"/>
                  </a:lnTo>
                  <a:lnTo>
                    <a:pt x="150018" y="238125"/>
                  </a:lnTo>
                  <a:lnTo>
                    <a:pt x="100012" y="171450"/>
                  </a:lnTo>
                  <a:lnTo>
                    <a:pt x="57150" y="116681"/>
                  </a:lnTo>
                  <a:lnTo>
                    <a:pt x="14287" y="64294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4762" y="2381"/>
                  </a:lnTo>
                  <a:lnTo>
                    <a:pt x="14287" y="0"/>
                  </a:lnTo>
                  <a:lnTo>
                    <a:pt x="38100" y="4762"/>
                  </a:lnTo>
                  <a:lnTo>
                    <a:pt x="100012" y="38100"/>
                  </a:lnTo>
                  <a:lnTo>
                    <a:pt x="226218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0A8D5057-0BBF-499F-BAC3-256E118657D1}"/>
                </a:ext>
              </a:extLst>
            </p:cNvPr>
            <p:cNvSpPr/>
            <p:nvPr/>
          </p:nvSpPr>
          <p:spPr>
            <a:xfrm>
              <a:off x="5160963" y="4848225"/>
              <a:ext cx="631825" cy="846138"/>
            </a:xfrm>
            <a:custGeom>
              <a:avLst/>
              <a:gdLst>
                <a:gd name="connsiteX0" fmla="*/ 376237 w 633412"/>
                <a:gd name="connsiteY0" fmla="*/ 226219 h 845344"/>
                <a:gd name="connsiteX1" fmla="*/ 283369 w 633412"/>
                <a:gd name="connsiteY1" fmla="*/ 157163 h 845344"/>
                <a:gd name="connsiteX2" fmla="*/ 214312 w 633412"/>
                <a:gd name="connsiteY2" fmla="*/ 107156 h 845344"/>
                <a:gd name="connsiteX3" fmla="*/ 154781 w 633412"/>
                <a:gd name="connsiteY3" fmla="*/ 66675 h 845344"/>
                <a:gd name="connsiteX4" fmla="*/ 97631 w 633412"/>
                <a:gd name="connsiteY4" fmla="*/ 33338 h 845344"/>
                <a:gd name="connsiteX5" fmla="*/ 50006 w 633412"/>
                <a:gd name="connsiteY5" fmla="*/ 9525 h 845344"/>
                <a:gd name="connsiteX6" fmla="*/ 23812 w 633412"/>
                <a:gd name="connsiteY6" fmla="*/ 0 h 845344"/>
                <a:gd name="connsiteX7" fmla="*/ 9525 w 633412"/>
                <a:gd name="connsiteY7" fmla="*/ 0 h 845344"/>
                <a:gd name="connsiteX8" fmla="*/ 0 w 633412"/>
                <a:gd name="connsiteY8" fmla="*/ 4763 h 845344"/>
                <a:gd name="connsiteX9" fmla="*/ 0 w 633412"/>
                <a:gd name="connsiteY9" fmla="*/ 23813 h 845344"/>
                <a:gd name="connsiteX10" fmla="*/ 11906 w 633412"/>
                <a:gd name="connsiteY10" fmla="*/ 52388 h 845344"/>
                <a:gd name="connsiteX11" fmla="*/ 47625 w 633412"/>
                <a:gd name="connsiteY11" fmla="*/ 95250 h 845344"/>
                <a:gd name="connsiteX12" fmla="*/ 133350 w 633412"/>
                <a:gd name="connsiteY12" fmla="*/ 200025 h 845344"/>
                <a:gd name="connsiteX13" fmla="*/ 209550 w 633412"/>
                <a:gd name="connsiteY13" fmla="*/ 300038 h 845344"/>
                <a:gd name="connsiteX14" fmla="*/ 250031 w 633412"/>
                <a:gd name="connsiteY14" fmla="*/ 359569 h 845344"/>
                <a:gd name="connsiteX15" fmla="*/ 292894 w 633412"/>
                <a:gd name="connsiteY15" fmla="*/ 435769 h 845344"/>
                <a:gd name="connsiteX16" fmla="*/ 342900 w 633412"/>
                <a:gd name="connsiteY16" fmla="*/ 542925 h 845344"/>
                <a:gd name="connsiteX17" fmla="*/ 381000 w 633412"/>
                <a:gd name="connsiteY17" fmla="*/ 638175 h 845344"/>
                <a:gd name="connsiteX18" fmla="*/ 400050 w 633412"/>
                <a:gd name="connsiteY18" fmla="*/ 707231 h 845344"/>
                <a:gd name="connsiteX19" fmla="*/ 419100 w 633412"/>
                <a:gd name="connsiteY19" fmla="*/ 769144 h 845344"/>
                <a:gd name="connsiteX20" fmla="*/ 438150 w 633412"/>
                <a:gd name="connsiteY20" fmla="*/ 807244 h 845344"/>
                <a:gd name="connsiteX21" fmla="*/ 454819 w 633412"/>
                <a:gd name="connsiteY21" fmla="*/ 826294 h 845344"/>
                <a:gd name="connsiteX22" fmla="*/ 466725 w 633412"/>
                <a:gd name="connsiteY22" fmla="*/ 835819 h 845344"/>
                <a:gd name="connsiteX23" fmla="*/ 488156 w 633412"/>
                <a:gd name="connsiteY23" fmla="*/ 842963 h 845344"/>
                <a:gd name="connsiteX24" fmla="*/ 504825 w 633412"/>
                <a:gd name="connsiteY24" fmla="*/ 845344 h 845344"/>
                <a:gd name="connsiteX25" fmla="*/ 526256 w 633412"/>
                <a:gd name="connsiteY25" fmla="*/ 840581 h 845344"/>
                <a:gd name="connsiteX26" fmla="*/ 559594 w 633412"/>
                <a:gd name="connsiteY26" fmla="*/ 828675 h 845344"/>
                <a:gd name="connsiteX27" fmla="*/ 583406 w 633412"/>
                <a:gd name="connsiteY27" fmla="*/ 814388 h 845344"/>
                <a:gd name="connsiteX28" fmla="*/ 597694 w 633412"/>
                <a:gd name="connsiteY28" fmla="*/ 802481 h 845344"/>
                <a:gd name="connsiteX29" fmla="*/ 609600 w 633412"/>
                <a:gd name="connsiteY29" fmla="*/ 781050 h 845344"/>
                <a:gd name="connsiteX30" fmla="*/ 626269 w 633412"/>
                <a:gd name="connsiteY30" fmla="*/ 740569 h 845344"/>
                <a:gd name="connsiteX31" fmla="*/ 631031 w 633412"/>
                <a:gd name="connsiteY31" fmla="*/ 711994 h 845344"/>
                <a:gd name="connsiteX32" fmla="*/ 633412 w 633412"/>
                <a:gd name="connsiteY32" fmla="*/ 673894 h 845344"/>
                <a:gd name="connsiteX33" fmla="*/ 631031 w 633412"/>
                <a:gd name="connsiteY33" fmla="*/ 628650 h 845344"/>
                <a:gd name="connsiteX34" fmla="*/ 623887 w 633412"/>
                <a:gd name="connsiteY34" fmla="*/ 564356 h 845344"/>
                <a:gd name="connsiteX35" fmla="*/ 611981 w 633412"/>
                <a:gd name="connsiteY35" fmla="*/ 492919 h 845344"/>
                <a:gd name="connsiteX36" fmla="*/ 588169 w 633412"/>
                <a:gd name="connsiteY36" fmla="*/ 426244 h 845344"/>
                <a:gd name="connsiteX37" fmla="*/ 566737 w 633412"/>
                <a:gd name="connsiteY37" fmla="*/ 390525 h 845344"/>
                <a:gd name="connsiteX38" fmla="*/ 540544 w 633412"/>
                <a:gd name="connsiteY38" fmla="*/ 364331 h 845344"/>
                <a:gd name="connsiteX39" fmla="*/ 466725 w 633412"/>
                <a:gd name="connsiteY39" fmla="*/ 304800 h 845344"/>
                <a:gd name="connsiteX40" fmla="*/ 376237 w 633412"/>
                <a:gd name="connsiteY40" fmla="*/ 226219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3412" h="845344">
                  <a:moveTo>
                    <a:pt x="376237" y="226219"/>
                  </a:moveTo>
                  <a:lnTo>
                    <a:pt x="283369" y="157163"/>
                  </a:lnTo>
                  <a:lnTo>
                    <a:pt x="214312" y="107156"/>
                  </a:lnTo>
                  <a:lnTo>
                    <a:pt x="154781" y="66675"/>
                  </a:lnTo>
                  <a:lnTo>
                    <a:pt x="97631" y="33338"/>
                  </a:lnTo>
                  <a:lnTo>
                    <a:pt x="50006" y="9525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0" y="23813"/>
                  </a:lnTo>
                  <a:lnTo>
                    <a:pt x="11906" y="52388"/>
                  </a:lnTo>
                  <a:lnTo>
                    <a:pt x="47625" y="95250"/>
                  </a:lnTo>
                  <a:lnTo>
                    <a:pt x="133350" y="200025"/>
                  </a:lnTo>
                  <a:lnTo>
                    <a:pt x="209550" y="300038"/>
                  </a:lnTo>
                  <a:lnTo>
                    <a:pt x="250031" y="359569"/>
                  </a:lnTo>
                  <a:lnTo>
                    <a:pt x="292894" y="435769"/>
                  </a:lnTo>
                  <a:lnTo>
                    <a:pt x="342900" y="542925"/>
                  </a:lnTo>
                  <a:lnTo>
                    <a:pt x="381000" y="638175"/>
                  </a:lnTo>
                  <a:lnTo>
                    <a:pt x="400050" y="707231"/>
                  </a:lnTo>
                  <a:lnTo>
                    <a:pt x="419100" y="769144"/>
                  </a:lnTo>
                  <a:lnTo>
                    <a:pt x="438150" y="807244"/>
                  </a:lnTo>
                  <a:lnTo>
                    <a:pt x="454819" y="826294"/>
                  </a:lnTo>
                  <a:lnTo>
                    <a:pt x="466725" y="835819"/>
                  </a:lnTo>
                  <a:lnTo>
                    <a:pt x="488156" y="842963"/>
                  </a:lnTo>
                  <a:lnTo>
                    <a:pt x="504825" y="845344"/>
                  </a:lnTo>
                  <a:lnTo>
                    <a:pt x="526256" y="840581"/>
                  </a:lnTo>
                  <a:lnTo>
                    <a:pt x="559594" y="828675"/>
                  </a:lnTo>
                  <a:lnTo>
                    <a:pt x="583406" y="814388"/>
                  </a:lnTo>
                  <a:lnTo>
                    <a:pt x="597694" y="802481"/>
                  </a:lnTo>
                  <a:lnTo>
                    <a:pt x="609600" y="781050"/>
                  </a:lnTo>
                  <a:lnTo>
                    <a:pt x="626269" y="740569"/>
                  </a:lnTo>
                  <a:lnTo>
                    <a:pt x="631031" y="711994"/>
                  </a:lnTo>
                  <a:lnTo>
                    <a:pt x="633412" y="673894"/>
                  </a:lnTo>
                  <a:lnTo>
                    <a:pt x="631031" y="628650"/>
                  </a:lnTo>
                  <a:lnTo>
                    <a:pt x="623887" y="564356"/>
                  </a:lnTo>
                  <a:lnTo>
                    <a:pt x="611981" y="492919"/>
                  </a:lnTo>
                  <a:lnTo>
                    <a:pt x="588169" y="426244"/>
                  </a:lnTo>
                  <a:lnTo>
                    <a:pt x="566737" y="390525"/>
                  </a:lnTo>
                  <a:lnTo>
                    <a:pt x="540544" y="364331"/>
                  </a:lnTo>
                  <a:lnTo>
                    <a:pt x="466725" y="304800"/>
                  </a:lnTo>
                  <a:lnTo>
                    <a:pt x="37623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253A0E69-27A3-4DE6-B26B-CB7AC97647E3}"/>
                </a:ext>
              </a:extLst>
            </p:cNvPr>
            <p:cNvSpPr/>
            <p:nvPr/>
          </p:nvSpPr>
          <p:spPr>
            <a:xfrm>
              <a:off x="6424613" y="4799013"/>
              <a:ext cx="757237" cy="920750"/>
            </a:xfrm>
            <a:custGeom>
              <a:avLst/>
              <a:gdLst>
                <a:gd name="connsiteX0" fmla="*/ 366712 w 757237"/>
                <a:gd name="connsiteY0" fmla="*/ 492919 h 921544"/>
                <a:gd name="connsiteX1" fmla="*/ 321468 w 757237"/>
                <a:gd name="connsiteY1" fmla="*/ 426244 h 921544"/>
                <a:gd name="connsiteX2" fmla="*/ 245268 w 757237"/>
                <a:gd name="connsiteY2" fmla="*/ 330994 h 921544"/>
                <a:gd name="connsiteX3" fmla="*/ 178593 w 757237"/>
                <a:gd name="connsiteY3" fmla="*/ 247650 h 921544"/>
                <a:gd name="connsiteX4" fmla="*/ 97631 w 757237"/>
                <a:gd name="connsiteY4" fmla="*/ 150019 h 921544"/>
                <a:gd name="connsiteX5" fmla="*/ 19050 w 757237"/>
                <a:gd name="connsiteY5" fmla="*/ 66675 h 921544"/>
                <a:gd name="connsiteX6" fmla="*/ 2381 w 757237"/>
                <a:gd name="connsiteY6" fmla="*/ 33337 h 921544"/>
                <a:gd name="connsiteX7" fmla="*/ 0 w 757237"/>
                <a:gd name="connsiteY7" fmla="*/ 21431 h 921544"/>
                <a:gd name="connsiteX8" fmla="*/ 2381 w 757237"/>
                <a:gd name="connsiteY8" fmla="*/ 7144 h 921544"/>
                <a:gd name="connsiteX9" fmla="*/ 11906 w 757237"/>
                <a:gd name="connsiteY9" fmla="*/ 0 h 921544"/>
                <a:gd name="connsiteX10" fmla="*/ 23812 w 757237"/>
                <a:gd name="connsiteY10" fmla="*/ 2381 h 921544"/>
                <a:gd name="connsiteX11" fmla="*/ 50006 w 757237"/>
                <a:gd name="connsiteY11" fmla="*/ 9525 h 921544"/>
                <a:gd name="connsiteX12" fmla="*/ 159543 w 757237"/>
                <a:gd name="connsiteY12" fmla="*/ 69056 h 921544"/>
                <a:gd name="connsiteX13" fmla="*/ 273843 w 757237"/>
                <a:gd name="connsiteY13" fmla="*/ 135731 h 921544"/>
                <a:gd name="connsiteX14" fmla="*/ 369093 w 757237"/>
                <a:gd name="connsiteY14" fmla="*/ 197644 h 921544"/>
                <a:gd name="connsiteX15" fmla="*/ 454818 w 757237"/>
                <a:gd name="connsiteY15" fmla="*/ 254794 h 921544"/>
                <a:gd name="connsiteX16" fmla="*/ 497681 w 757237"/>
                <a:gd name="connsiteY16" fmla="*/ 285750 h 921544"/>
                <a:gd name="connsiteX17" fmla="*/ 550068 w 757237"/>
                <a:gd name="connsiteY17" fmla="*/ 330994 h 921544"/>
                <a:gd name="connsiteX18" fmla="*/ 616743 w 757237"/>
                <a:gd name="connsiteY18" fmla="*/ 395287 h 921544"/>
                <a:gd name="connsiteX19" fmla="*/ 654843 w 757237"/>
                <a:gd name="connsiteY19" fmla="*/ 438150 h 921544"/>
                <a:gd name="connsiteX20" fmla="*/ 683418 w 757237"/>
                <a:gd name="connsiteY20" fmla="*/ 476250 h 921544"/>
                <a:gd name="connsiteX21" fmla="*/ 709612 w 757237"/>
                <a:gd name="connsiteY21" fmla="*/ 521494 h 921544"/>
                <a:gd name="connsiteX22" fmla="*/ 731043 w 757237"/>
                <a:gd name="connsiteY22" fmla="*/ 588169 h 921544"/>
                <a:gd name="connsiteX23" fmla="*/ 752475 w 757237"/>
                <a:gd name="connsiteY23" fmla="*/ 669131 h 921544"/>
                <a:gd name="connsiteX24" fmla="*/ 757237 w 757237"/>
                <a:gd name="connsiteY24" fmla="*/ 721519 h 921544"/>
                <a:gd name="connsiteX25" fmla="*/ 757237 w 757237"/>
                <a:gd name="connsiteY25" fmla="*/ 823912 h 921544"/>
                <a:gd name="connsiteX26" fmla="*/ 747712 w 757237"/>
                <a:gd name="connsiteY26" fmla="*/ 847725 h 921544"/>
                <a:gd name="connsiteX27" fmla="*/ 726281 w 757237"/>
                <a:gd name="connsiteY27" fmla="*/ 871537 h 921544"/>
                <a:gd name="connsiteX28" fmla="*/ 700087 w 757237"/>
                <a:gd name="connsiteY28" fmla="*/ 895350 h 921544"/>
                <a:gd name="connsiteX29" fmla="*/ 671512 w 757237"/>
                <a:gd name="connsiteY29" fmla="*/ 912019 h 921544"/>
                <a:gd name="connsiteX30" fmla="*/ 638175 w 757237"/>
                <a:gd name="connsiteY30" fmla="*/ 921544 h 921544"/>
                <a:gd name="connsiteX31" fmla="*/ 621506 w 757237"/>
                <a:gd name="connsiteY31" fmla="*/ 921544 h 921544"/>
                <a:gd name="connsiteX32" fmla="*/ 585787 w 757237"/>
                <a:gd name="connsiteY32" fmla="*/ 907256 h 921544"/>
                <a:gd name="connsiteX33" fmla="*/ 547687 w 757237"/>
                <a:gd name="connsiteY33" fmla="*/ 878681 h 921544"/>
                <a:gd name="connsiteX34" fmla="*/ 519112 w 757237"/>
                <a:gd name="connsiteY34" fmla="*/ 845344 h 921544"/>
                <a:gd name="connsiteX35" fmla="*/ 488156 w 757237"/>
                <a:gd name="connsiteY35" fmla="*/ 802481 h 921544"/>
                <a:gd name="connsiteX36" fmla="*/ 478631 w 757237"/>
                <a:gd name="connsiteY36" fmla="*/ 769144 h 921544"/>
                <a:gd name="connsiteX37" fmla="*/ 464343 w 757237"/>
                <a:gd name="connsiteY37" fmla="*/ 711994 h 921544"/>
                <a:gd name="connsiteX38" fmla="*/ 435768 w 757237"/>
                <a:gd name="connsiteY38" fmla="*/ 635794 h 921544"/>
                <a:gd name="connsiteX39" fmla="*/ 407193 w 757237"/>
                <a:gd name="connsiteY39" fmla="*/ 566737 h 921544"/>
                <a:gd name="connsiteX40" fmla="*/ 366712 w 757237"/>
                <a:gd name="connsiteY40" fmla="*/ 492919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237" h="921544">
                  <a:moveTo>
                    <a:pt x="366712" y="492919"/>
                  </a:moveTo>
                  <a:lnTo>
                    <a:pt x="321468" y="426244"/>
                  </a:lnTo>
                  <a:lnTo>
                    <a:pt x="245268" y="330994"/>
                  </a:lnTo>
                  <a:lnTo>
                    <a:pt x="178593" y="247650"/>
                  </a:lnTo>
                  <a:lnTo>
                    <a:pt x="97631" y="150019"/>
                  </a:lnTo>
                  <a:lnTo>
                    <a:pt x="19050" y="66675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2381"/>
                  </a:lnTo>
                  <a:lnTo>
                    <a:pt x="50006" y="9525"/>
                  </a:lnTo>
                  <a:lnTo>
                    <a:pt x="159543" y="69056"/>
                  </a:lnTo>
                  <a:lnTo>
                    <a:pt x="273843" y="135731"/>
                  </a:lnTo>
                  <a:lnTo>
                    <a:pt x="369093" y="197644"/>
                  </a:lnTo>
                  <a:lnTo>
                    <a:pt x="454818" y="254794"/>
                  </a:lnTo>
                  <a:lnTo>
                    <a:pt x="497681" y="285750"/>
                  </a:lnTo>
                  <a:lnTo>
                    <a:pt x="550068" y="330994"/>
                  </a:lnTo>
                  <a:lnTo>
                    <a:pt x="616743" y="395287"/>
                  </a:lnTo>
                  <a:lnTo>
                    <a:pt x="654843" y="438150"/>
                  </a:lnTo>
                  <a:lnTo>
                    <a:pt x="683418" y="476250"/>
                  </a:lnTo>
                  <a:lnTo>
                    <a:pt x="709612" y="521494"/>
                  </a:lnTo>
                  <a:lnTo>
                    <a:pt x="731043" y="588169"/>
                  </a:lnTo>
                  <a:lnTo>
                    <a:pt x="752475" y="669131"/>
                  </a:lnTo>
                  <a:lnTo>
                    <a:pt x="757237" y="721519"/>
                  </a:lnTo>
                  <a:lnTo>
                    <a:pt x="757237" y="823912"/>
                  </a:lnTo>
                  <a:lnTo>
                    <a:pt x="747712" y="847725"/>
                  </a:lnTo>
                  <a:lnTo>
                    <a:pt x="726281" y="871537"/>
                  </a:lnTo>
                  <a:lnTo>
                    <a:pt x="700087" y="895350"/>
                  </a:lnTo>
                  <a:lnTo>
                    <a:pt x="671512" y="912019"/>
                  </a:lnTo>
                  <a:lnTo>
                    <a:pt x="638175" y="921544"/>
                  </a:lnTo>
                  <a:lnTo>
                    <a:pt x="621506" y="921544"/>
                  </a:lnTo>
                  <a:lnTo>
                    <a:pt x="585787" y="907256"/>
                  </a:lnTo>
                  <a:lnTo>
                    <a:pt x="547687" y="878681"/>
                  </a:lnTo>
                  <a:lnTo>
                    <a:pt x="519112" y="845344"/>
                  </a:lnTo>
                  <a:lnTo>
                    <a:pt x="488156" y="802481"/>
                  </a:lnTo>
                  <a:lnTo>
                    <a:pt x="478631" y="769144"/>
                  </a:lnTo>
                  <a:lnTo>
                    <a:pt x="464343" y="711994"/>
                  </a:lnTo>
                  <a:lnTo>
                    <a:pt x="435768" y="635794"/>
                  </a:lnTo>
                  <a:lnTo>
                    <a:pt x="407193" y="566737"/>
                  </a:lnTo>
                  <a:lnTo>
                    <a:pt x="3667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01853712-4D76-4942-9C38-D8DA29C08D83}"/>
                </a:ext>
              </a:extLst>
            </p:cNvPr>
            <p:cNvSpPr/>
            <p:nvPr/>
          </p:nvSpPr>
          <p:spPr>
            <a:xfrm>
              <a:off x="2722563" y="1685925"/>
              <a:ext cx="2319337" cy="604838"/>
            </a:xfrm>
            <a:custGeom>
              <a:avLst/>
              <a:gdLst>
                <a:gd name="connsiteX0" fmla="*/ 1762125 w 2319337"/>
                <a:gd name="connsiteY0" fmla="*/ 280988 h 604838"/>
                <a:gd name="connsiteX1" fmla="*/ 1485900 w 2319337"/>
                <a:gd name="connsiteY1" fmla="*/ 321469 h 604838"/>
                <a:gd name="connsiteX2" fmla="*/ 1269206 w 2319337"/>
                <a:gd name="connsiteY2" fmla="*/ 359569 h 604838"/>
                <a:gd name="connsiteX3" fmla="*/ 1071562 w 2319337"/>
                <a:gd name="connsiteY3" fmla="*/ 400050 h 604838"/>
                <a:gd name="connsiteX4" fmla="*/ 888206 w 2319337"/>
                <a:gd name="connsiteY4" fmla="*/ 442913 h 604838"/>
                <a:gd name="connsiteX5" fmla="*/ 721519 w 2319337"/>
                <a:gd name="connsiteY5" fmla="*/ 488156 h 604838"/>
                <a:gd name="connsiteX6" fmla="*/ 611981 w 2319337"/>
                <a:gd name="connsiteY6" fmla="*/ 519113 h 604838"/>
                <a:gd name="connsiteX7" fmla="*/ 557212 w 2319337"/>
                <a:gd name="connsiteY7" fmla="*/ 538163 h 604838"/>
                <a:gd name="connsiteX8" fmla="*/ 488156 w 2319337"/>
                <a:gd name="connsiteY8" fmla="*/ 566738 h 604838"/>
                <a:gd name="connsiteX9" fmla="*/ 452437 w 2319337"/>
                <a:gd name="connsiteY9" fmla="*/ 583406 h 604838"/>
                <a:gd name="connsiteX10" fmla="*/ 428625 w 2319337"/>
                <a:gd name="connsiteY10" fmla="*/ 595313 h 604838"/>
                <a:gd name="connsiteX11" fmla="*/ 414337 w 2319337"/>
                <a:gd name="connsiteY11" fmla="*/ 602456 h 604838"/>
                <a:gd name="connsiteX12" fmla="*/ 404812 w 2319337"/>
                <a:gd name="connsiteY12" fmla="*/ 604838 h 604838"/>
                <a:gd name="connsiteX13" fmla="*/ 381000 w 2319337"/>
                <a:gd name="connsiteY13" fmla="*/ 602456 h 604838"/>
                <a:gd name="connsiteX14" fmla="*/ 333375 w 2319337"/>
                <a:gd name="connsiteY14" fmla="*/ 585788 h 604838"/>
                <a:gd name="connsiteX15" fmla="*/ 295275 w 2319337"/>
                <a:gd name="connsiteY15" fmla="*/ 566738 h 604838"/>
                <a:gd name="connsiteX16" fmla="*/ 254794 w 2319337"/>
                <a:gd name="connsiteY16" fmla="*/ 542925 h 604838"/>
                <a:gd name="connsiteX17" fmla="*/ 192881 w 2319337"/>
                <a:gd name="connsiteY17" fmla="*/ 500063 h 604838"/>
                <a:gd name="connsiteX18" fmla="*/ 138112 w 2319337"/>
                <a:gd name="connsiteY18" fmla="*/ 454819 h 604838"/>
                <a:gd name="connsiteX19" fmla="*/ 97631 w 2319337"/>
                <a:gd name="connsiteY19" fmla="*/ 419100 h 604838"/>
                <a:gd name="connsiteX20" fmla="*/ 59531 w 2319337"/>
                <a:gd name="connsiteY20" fmla="*/ 385763 h 604838"/>
                <a:gd name="connsiteX21" fmla="*/ 35719 w 2319337"/>
                <a:gd name="connsiteY21" fmla="*/ 361950 h 604838"/>
                <a:gd name="connsiteX22" fmla="*/ 19050 w 2319337"/>
                <a:gd name="connsiteY22" fmla="*/ 345281 h 604838"/>
                <a:gd name="connsiteX23" fmla="*/ 9525 w 2319337"/>
                <a:gd name="connsiteY23" fmla="*/ 330994 h 604838"/>
                <a:gd name="connsiteX24" fmla="*/ 2381 w 2319337"/>
                <a:gd name="connsiteY24" fmla="*/ 316706 h 604838"/>
                <a:gd name="connsiteX25" fmla="*/ 0 w 2319337"/>
                <a:gd name="connsiteY25" fmla="*/ 297656 h 604838"/>
                <a:gd name="connsiteX26" fmla="*/ 2381 w 2319337"/>
                <a:gd name="connsiteY26" fmla="*/ 285750 h 604838"/>
                <a:gd name="connsiteX27" fmla="*/ 9525 w 2319337"/>
                <a:gd name="connsiteY27" fmla="*/ 280988 h 604838"/>
                <a:gd name="connsiteX28" fmla="*/ 23812 w 2319337"/>
                <a:gd name="connsiteY28" fmla="*/ 278606 h 604838"/>
                <a:gd name="connsiteX29" fmla="*/ 50006 w 2319337"/>
                <a:gd name="connsiteY29" fmla="*/ 288131 h 604838"/>
                <a:gd name="connsiteX30" fmla="*/ 114300 w 2319337"/>
                <a:gd name="connsiteY30" fmla="*/ 323850 h 604838"/>
                <a:gd name="connsiteX31" fmla="*/ 166687 w 2319337"/>
                <a:gd name="connsiteY31" fmla="*/ 345281 h 604838"/>
                <a:gd name="connsiteX32" fmla="*/ 223837 w 2319337"/>
                <a:gd name="connsiteY32" fmla="*/ 364331 h 604838"/>
                <a:gd name="connsiteX33" fmla="*/ 288131 w 2319337"/>
                <a:gd name="connsiteY33" fmla="*/ 376238 h 604838"/>
                <a:gd name="connsiteX34" fmla="*/ 333375 w 2319337"/>
                <a:gd name="connsiteY34" fmla="*/ 381000 h 604838"/>
                <a:gd name="connsiteX35" fmla="*/ 397669 w 2319337"/>
                <a:gd name="connsiteY35" fmla="*/ 383381 h 604838"/>
                <a:gd name="connsiteX36" fmla="*/ 485775 w 2319337"/>
                <a:gd name="connsiteY36" fmla="*/ 373856 h 604838"/>
                <a:gd name="connsiteX37" fmla="*/ 650081 w 2319337"/>
                <a:gd name="connsiteY37" fmla="*/ 335756 h 604838"/>
                <a:gd name="connsiteX38" fmla="*/ 928687 w 2319337"/>
                <a:gd name="connsiteY38" fmla="*/ 273844 h 604838"/>
                <a:gd name="connsiteX39" fmla="*/ 1223962 w 2319337"/>
                <a:gd name="connsiteY39" fmla="*/ 209550 h 604838"/>
                <a:gd name="connsiteX40" fmla="*/ 1462087 w 2319337"/>
                <a:gd name="connsiteY40" fmla="*/ 166688 h 604838"/>
                <a:gd name="connsiteX41" fmla="*/ 1700212 w 2319337"/>
                <a:gd name="connsiteY41" fmla="*/ 119063 h 604838"/>
                <a:gd name="connsiteX42" fmla="*/ 1838325 w 2319337"/>
                <a:gd name="connsiteY42" fmla="*/ 92869 h 604838"/>
                <a:gd name="connsiteX43" fmla="*/ 1874044 w 2319337"/>
                <a:gd name="connsiteY43" fmla="*/ 69056 h 604838"/>
                <a:gd name="connsiteX44" fmla="*/ 1919287 w 2319337"/>
                <a:gd name="connsiteY44" fmla="*/ 35719 h 604838"/>
                <a:gd name="connsiteX45" fmla="*/ 1950244 w 2319337"/>
                <a:gd name="connsiteY45" fmla="*/ 4763 h 604838"/>
                <a:gd name="connsiteX46" fmla="*/ 1957387 w 2319337"/>
                <a:gd name="connsiteY46" fmla="*/ 0 h 604838"/>
                <a:gd name="connsiteX47" fmla="*/ 2005012 w 2319337"/>
                <a:gd name="connsiteY47" fmla="*/ 2381 h 604838"/>
                <a:gd name="connsiteX48" fmla="*/ 2109787 w 2319337"/>
                <a:gd name="connsiteY48" fmla="*/ 19050 h 604838"/>
                <a:gd name="connsiteX49" fmla="*/ 2169319 w 2319337"/>
                <a:gd name="connsiteY49" fmla="*/ 30956 h 604838"/>
                <a:gd name="connsiteX50" fmla="*/ 2209800 w 2319337"/>
                <a:gd name="connsiteY50" fmla="*/ 42863 h 604838"/>
                <a:gd name="connsiteX51" fmla="*/ 2231231 w 2319337"/>
                <a:gd name="connsiteY51" fmla="*/ 52388 h 604838"/>
                <a:gd name="connsiteX52" fmla="*/ 2259806 w 2319337"/>
                <a:gd name="connsiteY52" fmla="*/ 69056 h 604838"/>
                <a:gd name="connsiteX53" fmla="*/ 2293144 w 2319337"/>
                <a:gd name="connsiteY53" fmla="*/ 95250 h 604838"/>
                <a:gd name="connsiteX54" fmla="*/ 2312194 w 2319337"/>
                <a:gd name="connsiteY54" fmla="*/ 119063 h 604838"/>
                <a:gd name="connsiteX55" fmla="*/ 2316956 w 2319337"/>
                <a:gd name="connsiteY55" fmla="*/ 135731 h 604838"/>
                <a:gd name="connsiteX56" fmla="*/ 2319337 w 2319337"/>
                <a:gd name="connsiteY56" fmla="*/ 159544 h 604838"/>
                <a:gd name="connsiteX57" fmla="*/ 2309812 w 2319337"/>
                <a:gd name="connsiteY57" fmla="*/ 178594 h 604838"/>
                <a:gd name="connsiteX58" fmla="*/ 2288381 w 2319337"/>
                <a:gd name="connsiteY58" fmla="*/ 202406 h 604838"/>
                <a:gd name="connsiteX59" fmla="*/ 2259806 w 2319337"/>
                <a:gd name="connsiteY59" fmla="*/ 223838 h 604838"/>
                <a:gd name="connsiteX60" fmla="*/ 2200275 w 2319337"/>
                <a:gd name="connsiteY60" fmla="*/ 230981 h 604838"/>
                <a:gd name="connsiteX61" fmla="*/ 2024062 w 2319337"/>
                <a:gd name="connsiteY61" fmla="*/ 250031 h 604838"/>
                <a:gd name="connsiteX62" fmla="*/ 1843087 w 2319337"/>
                <a:gd name="connsiteY62" fmla="*/ 269081 h 604838"/>
                <a:gd name="connsiteX63" fmla="*/ 1762125 w 2319337"/>
                <a:gd name="connsiteY63" fmla="*/ 2809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19337" h="604838">
                  <a:moveTo>
                    <a:pt x="1762125" y="280988"/>
                  </a:moveTo>
                  <a:lnTo>
                    <a:pt x="1485900" y="321469"/>
                  </a:lnTo>
                  <a:lnTo>
                    <a:pt x="1269206" y="359569"/>
                  </a:lnTo>
                  <a:lnTo>
                    <a:pt x="1071562" y="400050"/>
                  </a:lnTo>
                  <a:lnTo>
                    <a:pt x="888206" y="442913"/>
                  </a:lnTo>
                  <a:lnTo>
                    <a:pt x="721519" y="488156"/>
                  </a:lnTo>
                  <a:lnTo>
                    <a:pt x="611981" y="519113"/>
                  </a:lnTo>
                  <a:lnTo>
                    <a:pt x="557212" y="538163"/>
                  </a:lnTo>
                  <a:lnTo>
                    <a:pt x="488156" y="566738"/>
                  </a:lnTo>
                  <a:lnTo>
                    <a:pt x="452437" y="583406"/>
                  </a:lnTo>
                  <a:lnTo>
                    <a:pt x="428625" y="595313"/>
                  </a:lnTo>
                  <a:lnTo>
                    <a:pt x="414337" y="602456"/>
                  </a:lnTo>
                  <a:lnTo>
                    <a:pt x="404812" y="604838"/>
                  </a:lnTo>
                  <a:lnTo>
                    <a:pt x="381000" y="602456"/>
                  </a:lnTo>
                  <a:lnTo>
                    <a:pt x="333375" y="585788"/>
                  </a:lnTo>
                  <a:lnTo>
                    <a:pt x="295275" y="566738"/>
                  </a:lnTo>
                  <a:lnTo>
                    <a:pt x="254794" y="542925"/>
                  </a:lnTo>
                  <a:lnTo>
                    <a:pt x="192881" y="500063"/>
                  </a:lnTo>
                  <a:lnTo>
                    <a:pt x="138112" y="454819"/>
                  </a:lnTo>
                  <a:lnTo>
                    <a:pt x="97631" y="419100"/>
                  </a:lnTo>
                  <a:lnTo>
                    <a:pt x="59531" y="385763"/>
                  </a:lnTo>
                  <a:lnTo>
                    <a:pt x="35719" y="361950"/>
                  </a:lnTo>
                  <a:lnTo>
                    <a:pt x="19050" y="345281"/>
                  </a:lnTo>
                  <a:lnTo>
                    <a:pt x="9525" y="330994"/>
                  </a:lnTo>
                  <a:lnTo>
                    <a:pt x="2381" y="316706"/>
                  </a:lnTo>
                  <a:lnTo>
                    <a:pt x="0" y="297656"/>
                  </a:lnTo>
                  <a:lnTo>
                    <a:pt x="2381" y="285750"/>
                  </a:lnTo>
                  <a:lnTo>
                    <a:pt x="9525" y="280988"/>
                  </a:lnTo>
                  <a:lnTo>
                    <a:pt x="23812" y="278606"/>
                  </a:lnTo>
                  <a:lnTo>
                    <a:pt x="50006" y="288131"/>
                  </a:lnTo>
                  <a:lnTo>
                    <a:pt x="114300" y="323850"/>
                  </a:lnTo>
                  <a:lnTo>
                    <a:pt x="166687" y="345281"/>
                  </a:lnTo>
                  <a:lnTo>
                    <a:pt x="223837" y="364331"/>
                  </a:lnTo>
                  <a:lnTo>
                    <a:pt x="288131" y="376238"/>
                  </a:lnTo>
                  <a:lnTo>
                    <a:pt x="333375" y="381000"/>
                  </a:lnTo>
                  <a:lnTo>
                    <a:pt x="397669" y="383381"/>
                  </a:lnTo>
                  <a:lnTo>
                    <a:pt x="485775" y="373856"/>
                  </a:lnTo>
                  <a:lnTo>
                    <a:pt x="650081" y="335756"/>
                  </a:lnTo>
                  <a:lnTo>
                    <a:pt x="928687" y="273844"/>
                  </a:lnTo>
                  <a:lnTo>
                    <a:pt x="1223962" y="209550"/>
                  </a:lnTo>
                  <a:lnTo>
                    <a:pt x="1462087" y="166688"/>
                  </a:lnTo>
                  <a:lnTo>
                    <a:pt x="1700212" y="119063"/>
                  </a:lnTo>
                  <a:lnTo>
                    <a:pt x="1838325" y="92869"/>
                  </a:lnTo>
                  <a:lnTo>
                    <a:pt x="1874044" y="69056"/>
                  </a:lnTo>
                  <a:lnTo>
                    <a:pt x="1919287" y="35719"/>
                  </a:lnTo>
                  <a:lnTo>
                    <a:pt x="1950244" y="4763"/>
                  </a:lnTo>
                  <a:lnTo>
                    <a:pt x="1957387" y="0"/>
                  </a:lnTo>
                  <a:lnTo>
                    <a:pt x="2005012" y="2381"/>
                  </a:lnTo>
                  <a:lnTo>
                    <a:pt x="2109787" y="19050"/>
                  </a:lnTo>
                  <a:lnTo>
                    <a:pt x="2169319" y="30956"/>
                  </a:lnTo>
                  <a:lnTo>
                    <a:pt x="2209800" y="42863"/>
                  </a:lnTo>
                  <a:lnTo>
                    <a:pt x="2231231" y="52388"/>
                  </a:lnTo>
                  <a:lnTo>
                    <a:pt x="2259806" y="69056"/>
                  </a:lnTo>
                  <a:lnTo>
                    <a:pt x="2293144" y="95250"/>
                  </a:lnTo>
                  <a:lnTo>
                    <a:pt x="2312194" y="119063"/>
                  </a:lnTo>
                  <a:lnTo>
                    <a:pt x="2316956" y="135731"/>
                  </a:lnTo>
                  <a:lnTo>
                    <a:pt x="2319337" y="159544"/>
                  </a:lnTo>
                  <a:lnTo>
                    <a:pt x="2309812" y="178594"/>
                  </a:lnTo>
                  <a:lnTo>
                    <a:pt x="2288381" y="202406"/>
                  </a:lnTo>
                  <a:lnTo>
                    <a:pt x="2259806" y="223838"/>
                  </a:lnTo>
                  <a:lnTo>
                    <a:pt x="2200275" y="230981"/>
                  </a:lnTo>
                  <a:lnTo>
                    <a:pt x="2024062" y="250031"/>
                  </a:lnTo>
                  <a:lnTo>
                    <a:pt x="1843087" y="269081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83E124E9-15D5-4B80-832B-D19539216240}"/>
                </a:ext>
              </a:extLst>
            </p:cNvPr>
            <p:cNvSpPr/>
            <p:nvPr/>
          </p:nvSpPr>
          <p:spPr>
            <a:xfrm>
              <a:off x="3281363" y="2181225"/>
              <a:ext cx="1493837" cy="674688"/>
            </a:xfrm>
            <a:custGeom>
              <a:avLst/>
              <a:gdLst>
                <a:gd name="connsiteX0" fmla="*/ 866775 w 1493043"/>
                <a:gd name="connsiteY0" fmla="*/ 228600 h 673894"/>
                <a:gd name="connsiteX1" fmla="*/ 735806 w 1493043"/>
                <a:gd name="connsiteY1" fmla="*/ 252413 h 673894"/>
                <a:gd name="connsiteX2" fmla="*/ 600075 w 1493043"/>
                <a:gd name="connsiteY2" fmla="*/ 280988 h 673894"/>
                <a:gd name="connsiteX3" fmla="*/ 490537 w 1493043"/>
                <a:gd name="connsiteY3" fmla="*/ 307181 h 673894"/>
                <a:gd name="connsiteX4" fmla="*/ 350043 w 1493043"/>
                <a:gd name="connsiteY4" fmla="*/ 342900 h 673894"/>
                <a:gd name="connsiteX5" fmla="*/ 90487 w 1493043"/>
                <a:gd name="connsiteY5" fmla="*/ 416719 h 673894"/>
                <a:gd name="connsiteX6" fmla="*/ 0 w 1493043"/>
                <a:gd name="connsiteY6" fmla="*/ 302419 h 673894"/>
                <a:gd name="connsiteX7" fmla="*/ 121443 w 1493043"/>
                <a:gd name="connsiteY7" fmla="*/ 269081 h 673894"/>
                <a:gd name="connsiteX8" fmla="*/ 311943 w 1493043"/>
                <a:gd name="connsiteY8" fmla="*/ 216694 h 673894"/>
                <a:gd name="connsiteX9" fmla="*/ 511968 w 1493043"/>
                <a:gd name="connsiteY9" fmla="*/ 164306 h 673894"/>
                <a:gd name="connsiteX10" fmla="*/ 671512 w 1493043"/>
                <a:gd name="connsiteY10" fmla="*/ 126206 h 673894"/>
                <a:gd name="connsiteX11" fmla="*/ 831056 w 1493043"/>
                <a:gd name="connsiteY11" fmla="*/ 92869 h 673894"/>
                <a:gd name="connsiteX12" fmla="*/ 995362 w 1493043"/>
                <a:gd name="connsiteY12" fmla="*/ 64294 h 673894"/>
                <a:gd name="connsiteX13" fmla="*/ 1042987 w 1493043"/>
                <a:gd name="connsiteY13" fmla="*/ 52388 h 673894"/>
                <a:gd name="connsiteX14" fmla="*/ 1090612 w 1493043"/>
                <a:gd name="connsiteY14" fmla="*/ 35719 h 673894"/>
                <a:gd name="connsiteX15" fmla="*/ 1154906 w 1493043"/>
                <a:gd name="connsiteY15" fmla="*/ 7144 h 673894"/>
                <a:gd name="connsiteX16" fmla="*/ 1171575 w 1493043"/>
                <a:gd name="connsiteY16" fmla="*/ 0 h 673894"/>
                <a:gd name="connsiteX17" fmla="*/ 1183481 w 1493043"/>
                <a:gd name="connsiteY17" fmla="*/ 0 h 673894"/>
                <a:gd name="connsiteX18" fmla="*/ 1235868 w 1493043"/>
                <a:gd name="connsiteY18" fmla="*/ 19050 h 673894"/>
                <a:gd name="connsiteX19" fmla="*/ 1314450 w 1493043"/>
                <a:gd name="connsiteY19" fmla="*/ 54769 h 673894"/>
                <a:gd name="connsiteX20" fmla="*/ 1373981 w 1493043"/>
                <a:gd name="connsiteY20" fmla="*/ 80963 h 673894"/>
                <a:gd name="connsiteX21" fmla="*/ 1416843 w 1493043"/>
                <a:gd name="connsiteY21" fmla="*/ 104775 h 673894"/>
                <a:gd name="connsiteX22" fmla="*/ 1447800 w 1493043"/>
                <a:gd name="connsiteY22" fmla="*/ 123825 h 673894"/>
                <a:gd name="connsiteX23" fmla="*/ 1476375 w 1493043"/>
                <a:gd name="connsiteY23" fmla="*/ 145256 h 673894"/>
                <a:gd name="connsiteX24" fmla="*/ 1488281 w 1493043"/>
                <a:gd name="connsiteY24" fmla="*/ 164306 h 673894"/>
                <a:gd name="connsiteX25" fmla="*/ 1493043 w 1493043"/>
                <a:gd name="connsiteY25" fmla="*/ 190500 h 673894"/>
                <a:gd name="connsiteX26" fmla="*/ 1490662 w 1493043"/>
                <a:gd name="connsiteY26" fmla="*/ 204788 h 673894"/>
                <a:gd name="connsiteX27" fmla="*/ 1471612 w 1493043"/>
                <a:gd name="connsiteY27" fmla="*/ 226219 h 673894"/>
                <a:gd name="connsiteX28" fmla="*/ 1447800 w 1493043"/>
                <a:gd name="connsiteY28" fmla="*/ 242888 h 673894"/>
                <a:gd name="connsiteX29" fmla="*/ 1400175 w 1493043"/>
                <a:gd name="connsiteY29" fmla="*/ 264319 h 673894"/>
                <a:gd name="connsiteX30" fmla="*/ 1371600 w 1493043"/>
                <a:gd name="connsiteY30" fmla="*/ 309563 h 673894"/>
                <a:gd name="connsiteX31" fmla="*/ 1295400 w 1493043"/>
                <a:gd name="connsiteY31" fmla="*/ 440531 h 673894"/>
                <a:gd name="connsiteX32" fmla="*/ 1207293 w 1493043"/>
                <a:gd name="connsiteY32" fmla="*/ 583406 h 673894"/>
                <a:gd name="connsiteX33" fmla="*/ 1178718 w 1493043"/>
                <a:gd name="connsiteY33" fmla="*/ 621506 h 673894"/>
                <a:gd name="connsiteX34" fmla="*/ 1147762 w 1493043"/>
                <a:gd name="connsiteY34" fmla="*/ 647700 h 673894"/>
                <a:gd name="connsiteX35" fmla="*/ 1121568 w 1493043"/>
                <a:gd name="connsiteY35" fmla="*/ 664369 h 673894"/>
                <a:gd name="connsiteX36" fmla="*/ 1097756 w 1493043"/>
                <a:gd name="connsiteY36" fmla="*/ 673894 h 673894"/>
                <a:gd name="connsiteX37" fmla="*/ 1078706 w 1493043"/>
                <a:gd name="connsiteY37" fmla="*/ 673894 h 673894"/>
                <a:gd name="connsiteX38" fmla="*/ 1059656 w 1493043"/>
                <a:gd name="connsiteY38" fmla="*/ 669131 h 673894"/>
                <a:gd name="connsiteX39" fmla="*/ 1033462 w 1493043"/>
                <a:gd name="connsiteY39" fmla="*/ 647700 h 673894"/>
                <a:gd name="connsiteX40" fmla="*/ 1019175 w 1493043"/>
                <a:gd name="connsiteY40" fmla="*/ 626269 h 673894"/>
                <a:gd name="connsiteX41" fmla="*/ 1038225 w 1493043"/>
                <a:gd name="connsiteY41" fmla="*/ 492919 h 673894"/>
                <a:gd name="connsiteX42" fmla="*/ 1059656 w 1493043"/>
                <a:gd name="connsiteY42" fmla="*/ 447675 h 673894"/>
                <a:gd name="connsiteX43" fmla="*/ 1073943 w 1493043"/>
                <a:gd name="connsiteY43" fmla="*/ 409575 h 673894"/>
                <a:gd name="connsiteX44" fmla="*/ 1090612 w 1493043"/>
                <a:gd name="connsiteY44" fmla="*/ 361950 h 673894"/>
                <a:gd name="connsiteX45" fmla="*/ 1100137 w 1493043"/>
                <a:gd name="connsiteY45" fmla="*/ 319088 h 673894"/>
                <a:gd name="connsiteX46" fmla="*/ 1107281 w 1493043"/>
                <a:gd name="connsiteY46" fmla="*/ 285750 h 673894"/>
                <a:gd name="connsiteX47" fmla="*/ 1109662 w 1493043"/>
                <a:gd name="connsiteY47" fmla="*/ 259556 h 673894"/>
                <a:gd name="connsiteX48" fmla="*/ 1107281 w 1493043"/>
                <a:gd name="connsiteY48" fmla="*/ 238125 h 673894"/>
                <a:gd name="connsiteX49" fmla="*/ 1100137 w 1493043"/>
                <a:gd name="connsiteY49" fmla="*/ 219075 h 673894"/>
                <a:gd name="connsiteX50" fmla="*/ 1090612 w 1493043"/>
                <a:gd name="connsiteY50" fmla="*/ 209550 h 673894"/>
                <a:gd name="connsiteX51" fmla="*/ 1069181 w 1493043"/>
                <a:gd name="connsiteY51" fmla="*/ 202406 h 673894"/>
                <a:gd name="connsiteX52" fmla="*/ 1042987 w 1493043"/>
                <a:gd name="connsiteY52" fmla="*/ 202406 h 673894"/>
                <a:gd name="connsiteX53" fmla="*/ 969168 w 1493043"/>
                <a:gd name="connsiteY53" fmla="*/ 214313 h 673894"/>
                <a:gd name="connsiteX54" fmla="*/ 866775 w 1493043"/>
                <a:gd name="connsiteY54" fmla="*/ 22860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93043" h="673894">
                  <a:moveTo>
                    <a:pt x="866775" y="228600"/>
                  </a:moveTo>
                  <a:lnTo>
                    <a:pt x="735806" y="252413"/>
                  </a:lnTo>
                  <a:lnTo>
                    <a:pt x="600075" y="280988"/>
                  </a:lnTo>
                  <a:lnTo>
                    <a:pt x="490537" y="307181"/>
                  </a:lnTo>
                  <a:lnTo>
                    <a:pt x="350043" y="342900"/>
                  </a:lnTo>
                  <a:lnTo>
                    <a:pt x="90487" y="416719"/>
                  </a:lnTo>
                  <a:lnTo>
                    <a:pt x="0" y="302419"/>
                  </a:lnTo>
                  <a:lnTo>
                    <a:pt x="121443" y="269081"/>
                  </a:lnTo>
                  <a:lnTo>
                    <a:pt x="311943" y="216694"/>
                  </a:lnTo>
                  <a:lnTo>
                    <a:pt x="511968" y="164306"/>
                  </a:lnTo>
                  <a:lnTo>
                    <a:pt x="671512" y="126206"/>
                  </a:lnTo>
                  <a:lnTo>
                    <a:pt x="831056" y="92869"/>
                  </a:lnTo>
                  <a:lnTo>
                    <a:pt x="995362" y="64294"/>
                  </a:lnTo>
                  <a:lnTo>
                    <a:pt x="1042987" y="52388"/>
                  </a:lnTo>
                  <a:lnTo>
                    <a:pt x="1090612" y="35719"/>
                  </a:lnTo>
                  <a:lnTo>
                    <a:pt x="1154906" y="7144"/>
                  </a:lnTo>
                  <a:lnTo>
                    <a:pt x="1171575" y="0"/>
                  </a:lnTo>
                  <a:lnTo>
                    <a:pt x="1183481" y="0"/>
                  </a:lnTo>
                  <a:lnTo>
                    <a:pt x="1235868" y="19050"/>
                  </a:lnTo>
                  <a:lnTo>
                    <a:pt x="1314450" y="54769"/>
                  </a:lnTo>
                  <a:lnTo>
                    <a:pt x="1373981" y="80963"/>
                  </a:lnTo>
                  <a:lnTo>
                    <a:pt x="1416843" y="104775"/>
                  </a:lnTo>
                  <a:lnTo>
                    <a:pt x="1447800" y="123825"/>
                  </a:lnTo>
                  <a:lnTo>
                    <a:pt x="1476375" y="145256"/>
                  </a:lnTo>
                  <a:lnTo>
                    <a:pt x="1488281" y="164306"/>
                  </a:lnTo>
                  <a:lnTo>
                    <a:pt x="1493043" y="190500"/>
                  </a:lnTo>
                  <a:lnTo>
                    <a:pt x="1490662" y="204788"/>
                  </a:lnTo>
                  <a:lnTo>
                    <a:pt x="1471612" y="226219"/>
                  </a:lnTo>
                  <a:lnTo>
                    <a:pt x="1447800" y="242888"/>
                  </a:lnTo>
                  <a:lnTo>
                    <a:pt x="1400175" y="264319"/>
                  </a:lnTo>
                  <a:lnTo>
                    <a:pt x="1371600" y="309563"/>
                  </a:lnTo>
                  <a:lnTo>
                    <a:pt x="1295400" y="440531"/>
                  </a:lnTo>
                  <a:lnTo>
                    <a:pt x="1207293" y="583406"/>
                  </a:lnTo>
                  <a:lnTo>
                    <a:pt x="1178718" y="621506"/>
                  </a:lnTo>
                  <a:lnTo>
                    <a:pt x="1147762" y="647700"/>
                  </a:lnTo>
                  <a:lnTo>
                    <a:pt x="1121568" y="664369"/>
                  </a:lnTo>
                  <a:lnTo>
                    <a:pt x="1097756" y="673894"/>
                  </a:lnTo>
                  <a:lnTo>
                    <a:pt x="1078706" y="673894"/>
                  </a:lnTo>
                  <a:lnTo>
                    <a:pt x="1059656" y="669131"/>
                  </a:lnTo>
                  <a:lnTo>
                    <a:pt x="1033462" y="647700"/>
                  </a:lnTo>
                  <a:lnTo>
                    <a:pt x="1019175" y="626269"/>
                  </a:lnTo>
                  <a:lnTo>
                    <a:pt x="1038225" y="492919"/>
                  </a:lnTo>
                  <a:lnTo>
                    <a:pt x="1059656" y="447675"/>
                  </a:lnTo>
                  <a:lnTo>
                    <a:pt x="1073943" y="409575"/>
                  </a:lnTo>
                  <a:lnTo>
                    <a:pt x="1090612" y="361950"/>
                  </a:lnTo>
                  <a:lnTo>
                    <a:pt x="1100137" y="319088"/>
                  </a:lnTo>
                  <a:lnTo>
                    <a:pt x="1107281" y="285750"/>
                  </a:lnTo>
                  <a:lnTo>
                    <a:pt x="1109662" y="259556"/>
                  </a:lnTo>
                  <a:lnTo>
                    <a:pt x="1107281" y="238125"/>
                  </a:lnTo>
                  <a:lnTo>
                    <a:pt x="1100137" y="219075"/>
                  </a:lnTo>
                  <a:lnTo>
                    <a:pt x="1090612" y="209550"/>
                  </a:lnTo>
                  <a:lnTo>
                    <a:pt x="1069181" y="202406"/>
                  </a:lnTo>
                  <a:lnTo>
                    <a:pt x="1042987" y="202406"/>
                  </a:lnTo>
                  <a:lnTo>
                    <a:pt x="969168" y="214313"/>
                  </a:lnTo>
                  <a:lnTo>
                    <a:pt x="8667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4BCF062F-C3BA-4B68-9538-704EB11963B5}"/>
                </a:ext>
              </a:extLst>
            </p:cNvPr>
            <p:cNvSpPr/>
            <p:nvPr/>
          </p:nvSpPr>
          <p:spPr>
            <a:xfrm>
              <a:off x="3470275" y="2662238"/>
              <a:ext cx="915988" cy="406400"/>
            </a:xfrm>
            <a:custGeom>
              <a:avLst/>
              <a:gdLst>
                <a:gd name="connsiteX0" fmla="*/ 690563 w 916782"/>
                <a:gd name="connsiteY0" fmla="*/ 42862 h 407193"/>
                <a:gd name="connsiteX1" fmla="*/ 433388 w 916782"/>
                <a:gd name="connsiteY1" fmla="*/ 100012 h 407193"/>
                <a:gd name="connsiteX2" fmla="*/ 185738 w 916782"/>
                <a:gd name="connsiteY2" fmla="*/ 159543 h 407193"/>
                <a:gd name="connsiteX3" fmla="*/ 0 w 916782"/>
                <a:gd name="connsiteY3" fmla="*/ 204787 h 407193"/>
                <a:gd name="connsiteX4" fmla="*/ 28575 w 916782"/>
                <a:gd name="connsiteY4" fmla="*/ 407193 h 407193"/>
                <a:gd name="connsiteX5" fmla="*/ 47625 w 916782"/>
                <a:gd name="connsiteY5" fmla="*/ 400050 h 407193"/>
                <a:gd name="connsiteX6" fmla="*/ 64294 w 916782"/>
                <a:gd name="connsiteY6" fmla="*/ 378618 h 407193"/>
                <a:gd name="connsiteX7" fmla="*/ 76200 w 916782"/>
                <a:gd name="connsiteY7" fmla="*/ 359568 h 407193"/>
                <a:gd name="connsiteX8" fmla="*/ 92869 w 916782"/>
                <a:gd name="connsiteY8" fmla="*/ 347662 h 407193"/>
                <a:gd name="connsiteX9" fmla="*/ 128588 w 916782"/>
                <a:gd name="connsiteY9" fmla="*/ 328612 h 407193"/>
                <a:gd name="connsiteX10" fmla="*/ 195263 w 916782"/>
                <a:gd name="connsiteY10" fmla="*/ 302418 h 407193"/>
                <a:gd name="connsiteX11" fmla="*/ 269082 w 916782"/>
                <a:gd name="connsiteY11" fmla="*/ 280987 h 407193"/>
                <a:gd name="connsiteX12" fmla="*/ 352425 w 916782"/>
                <a:gd name="connsiteY12" fmla="*/ 259556 h 407193"/>
                <a:gd name="connsiteX13" fmla="*/ 457200 w 916782"/>
                <a:gd name="connsiteY13" fmla="*/ 238125 h 407193"/>
                <a:gd name="connsiteX14" fmla="*/ 511969 w 916782"/>
                <a:gd name="connsiteY14" fmla="*/ 226218 h 407193"/>
                <a:gd name="connsiteX15" fmla="*/ 583407 w 916782"/>
                <a:gd name="connsiteY15" fmla="*/ 204787 h 407193"/>
                <a:gd name="connsiteX16" fmla="*/ 719138 w 916782"/>
                <a:gd name="connsiteY16" fmla="*/ 169068 h 407193"/>
                <a:gd name="connsiteX17" fmla="*/ 916782 w 916782"/>
                <a:gd name="connsiteY17" fmla="*/ 123825 h 407193"/>
                <a:gd name="connsiteX18" fmla="*/ 912019 w 916782"/>
                <a:gd name="connsiteY18" fmla="*/ 0 h 407193"/>
                <a:gd name="connsiteX19" fmla="*/ 690563 w 916782"/>
                <a:gd name="connsiteY19" fmla="*/ 4286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6782" h="407193">
                  <a:moveTo>
                    <a:pt x="690563" y="42862"/>
                  </a:moveTo>
                  <a:lnTo>
                    <a:pt x="433388" y="100012"/>
                  </a:lnTo>
                  <a:lnTo>
                    <a:pt x="185738" y="159543"/>
                  </a:lnTo>
                  <a:lnTo>
                    <a:pt x="0" y="204787"/>
                  </a:lnTo>
                  <a:lnTo>
                    <a:pt x="28575" y="407193"/>
                  </a:lnTo>
                  <a:lnTo>
                    <a:pt x="47625" y="400050"/>
                  </a:lnTo>
                  <a:lnTo>
                    <a:pt x="64294" y="378618"/>
                  </a:lnTo>
                  <a:lnTo>
                    <a:pt x="76200" y="359568"/>
                  </a:lnTo>
                  <a:lnTo>
                    <a:pt x="92869" y="347662"/>
                  </a:lnTo>
                  <a:lnTo>
                    <a:pt x="128588" y="328612"/>
                  </a:lnTo>
                  <a:lnTo>
                    <a:pt x="195263" y="302418"/>
                  </a:lnTo>
                  <a:lnTo>
                    <a:pt x="269082" y="280987"/>
                  </a:lnTo>
                  <a:lnTo>
                    <a:pt x="352425" y="259556"/>
                  </a:lnTo>
                  <a:lnTo>
                    <a:pt x="457200" y="238125"/>
                  </a:lnTo>
                  <a:lnTo>
                    <a:pt x="511969" y="226218"/>
                  </a:lnTo>
                  <a:lnTo>
                    <a:pt x="583407" y="204787"/>
                  </a:lnTo>
                  <a:lnTo>
                    <a:pt x="719138" y="169068"/>
                  </a:lnTo>
                  <a:lnTo>
                    <a:pt x="916782" y="123825"/>
                  </a:lnTo>
                  <a:lnTo>
                    <a:pt x="912019" y="0"/>
                  </a:lnTo>
                  <a:lnTo>
                    <a:pt x="690563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0B897E4F-ECC1-4C2C-9663-07897986E469}"/>
                </a:ext>
              </a:extLst>
            </p:cNvPr>
            <p:cNvSpPr/>
            <p:nvPr/>
          </p:nvSpPr>
          <p:spPr>
            <a:xfrm>
              <a:off x="3894138" y="3071813"/>
              <a:ext cx="773112" cy="654050"/>
            </a:xfrm>
            <a:custGeom>
              <a:avLst/>
              <a:gdLst>
                <a:gd name="connsiteX0" fmla="*/ 533400 w 773906"/>
                <a:gd name="connsiteY0" fmla="*/ 326231 h 654843"/>
                <a:gd name="connsiteX1" fmla="*/ 457200 w 773906"/>
                <a:gd name="connsiteY1" fmla="*/ 381000 h 654843"/>
                <a:gd name="connsiteX2" fmla="*/ 323850 w 773906"/>
                <a:gd name="connsiteY2" fmla="*/ 471487 h 654843"/>
                <a:gd name="connsiteX3" fmla="*/ 173831 w 773906"/>
                <a:gd name="connsiteY3" fmla="*/ 573881 h 654843"/>
                <a:gd name="connsiteX4" fmla="*/ 47625 w 773906"/>
                <a:gd name="connsiteY4" fmla="*/ 654843 h 654843"/>
                <a:gd name="connsiteX5" fmla="*/ 0 w 773906"/>
                <a:gd name="connsiteY5" fmla="*/ 607218 h 654843"/>
                <a:gd name="connsiteX6" fmla="*/ 66675 w 773906"/>
                <a:gd name="connsiteY6" fmla="*/ 542925 h 654843"/>
                <a:gd name="connsiteX7" fmla="*/ 183356 w 773906"/>
                <a:gd name="connsiteY7" fmla="*/ 435768 h 654843"/>
                <a:gd name="connsiteX8" fmla="*/ 288131 w 773906"/>
                <a:gd name="connsiteY8" fmla="*/ 328612 h 654843"/>
                <a:gd name="connsiteX9" fmla="*/ 359569 w 773906"/>
                <a:gd name="connsiteY9" fmla="*/ 245268 h 654843"/>
                <a:gd name="connsiteX10" fmla="*/ 364331 w 773906"/>
                <a:gd name="connsiteY10" fmla="*/ 235743 h 654843"/>
                <a:gd name="connsiteX11" fmla="*/ 361950 w 773906"/>
                <a:gd name="connsiteY11" fmla="*/ 216693 h 654843"/>
                <a:gd name="connsiteX12" fmla="*/ 352425 w 773906"/>
                <a:gd name="connsiteY12" fmla="*/ 190500 h 654843"/>
                <a:gd name="connsiteX13" fmla="*/ 378619 w 773906"/>
                <a:gd name="connsiteY13" fmla="*/ 73818 h 654843"/>
                <a:gd name="connsiteX14" fmla="*/ 404812 w 773906"/>
                <a:gd name="connsiteY14" fmla="*/ 38100 h 654843"/>
                <a:gd name="connsiteX15" fmla="*/ 421481 w 773906"/>
                <a:gd name="connsiteY15" fmla="*/ 23812 h 654843"/>
                <a:gd name="connsiteX16" fmla="*/ 452437 w 773906"/>
                <a:gd name="connsiteY16" fmla="*/ 7143 h 654843"/>
                <a:gd name="connsiteX17" fmla="*/ 476250 w 773906"/>
                <a:gd name="connsiteY17" fmla="*/ 2381 h 654843"/>
                <a:gd name="connsiteX18" fmla="*/ 495300 w 773906"/>
                <a:gd name="connsiteY18" fmla="*/ 0 h 654843"/>
                <a:gd name="connsiteX19" fmla="*/ 528637 w 773906"/>
                <a:gd name="connsiteY19" fmla="*/ 9525 h 654843"/>
                <a:gd name="connsiteX20" fmla="*/ 585787 w 773906"/>
                <a:gd name="connsiteY20" fmla="*/ 33337 h 654843"/>
                <a:gd name="connsiteX21" fmla="*/ 669131 w 773906"/>
                <a:gd name="connsiteY21" fmla="*/ 78581 h 654843"/>
                <a:gd name="connsiteX22" fmla="*/ 735806 w 773906"/>
                <a:gd name="connsiteY22" fmla="*/ 130968 h 654843"/>
                <a:gd name="connsiteX23" fmla="*/ 757237 w 773906"/>
                <a:gd name="connsiteY23" fmla="*/ 147637 h 654843"/>
                <a:gd name="connsiteX24" fmla="*/ 769144 w 773906"/>
                <a:gd name="connsiteY24" fmla="*/ 164306 h 654843"/>
                <a:gd name="connsiteX25" fmla="*/ 773906 w 773906"/>
                <a:gd name="connsiteY25" fmla="*/ 178593 h 654843"/>
                <a:gd name="connsiteX26" fmla="*/ 773906 w 773906"/>
                <a:gd name="connsiteY26" fmla="*/ 192881 h 654843"/>
                <a:gd name="connsiteX27" fmla="*/ 766762 w 773906"/>
                <a:gd name="connsiteY27" fmla="*/ 211931 h 654843"/>
                <a:gd name="connsiteX28" fmla="*/ 742950 w 773906"/>
                <a:gd name="connsiteY28" fmla="*/ 228600 h 654843"/>
                <a:gd name="connsiteX29" fmla="*/ 695325 w 773906"/>
                <a:gd name="connsiteY29" fmla="*/ 247650 h 654843"/>
                <a:gd name="connsiteX30" fmla="*/ 638175 w 773906"/>
                <a:gd name="connsiteY30" fmla="*/ 261937 h 654843"/>
                <a:gd name="connsiteX31" fmla="*/ 604837 w 773906"/>
                <a:gd name="connsiteY31" fmla="*/ 269081 h 654843"/>
                <a:gd name="connsiteX32" fmla="*/ 533400 w 773906"/>
                <a:gd name="connsiteY32" fmla="*/ 326231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3906" h="654843">
                  <a:moveTo>
                    <a:pt x="533400" y="326231"/>
                  </a:moveTo>
                  <a:lnTo>
                    <a:pt x="457200" y="381000"/>
                  </a:lnTo>
                  <a:lnTo>
                    <a:pt x="323850" y="471487"/>
                  </a:lnTo>
                  <a:lnTo>
                    <a:pt x="173831" y="573881"/>
                  </a:lnTo>
                  <a:lnTo>
                    <a:pt x="47625" y="654843"/>
                  </a:lnTo>
                  <a:lnTo>
                    <a:pt x="0" y="607218"/>
                  </a:lnTo>
                  <a:lnTo>
                    <a:pt x="66675" y="542925"/>
                  </a:lnTo>
                  <a:lnTo>
                    <a:pt x="183356" y="435768"/>
                  </a:lnTo>
                  <a:lnTo>
                    <a:pt x="288131" y="328612"/>
                  </a:lnTo>
                  <a:lnTo>
                    <a:pt x="359569" y="245268"/>
                  </a:lnTo>
                  <a:lnTo>
                    <a:pt x="364331" y="235743"/>
                  </a:lnTo>
                  <a:lnTo>
                    <a:pt x="361950" y="216693"/>
                  </a:lnTo>
                  <a:lnTo>
                    <a:pt x="352425" y="190500"/>
                  </a:lnTo>
                  <a:lnTo>
                    <a:pt x="378619" y="73818"/>
                  </a:lnTo>
                  <a:lnTo>
                    <a:pt x="404812" y="38100"/>
                  </a:lnTo>
                  <a:lnTo>
                    <a:pt x="421481" y="23812"/>
                  </a:lnTo>
                  <a:lnTo>
                    <a:pt x="452437" y="7143"/>
                  </a:lnTo>
                  <a:lnTo>
                    <a:pt x="476250" y="2381"/>
                  </a:lnTo>
                  <a:lnTo>
                    <a:pt x="495300" y="0"/>
                  </a:lnTo>
                  <a:lnTo>
                    <a:pt x="528637" y="9525"/>
                  </a:lnTo>
                  <a:lnTo>
                    <a:pt x="585787" y="33337"/>
                  </a:lnTo>
                  <a:lnTo>
                    <a:pt x="669131" y="78581"/>
                  </a:lnTo>
                  <a:lnTo>
                    <a:pt x="735806" y="130968"/>
                  </a:lnTo>
                  <a:lnTo>
                    <a:pt x="757237" y="147637"/>
                  </a:lnTo>
                  <a:lnTo>
                    <a:pt x="769144" y="164306"/>
                  </a:lnTo>
                  <a:lnTo>
                    <a:pt x="773906" y="178593"/>
                  </a:lnTo>
                  <a:lnTo>
                    <a:pt x="773906" y="192881"/>
                  </a:lnTo>
                  <a:lnTo>
                    <a:pt x="766762" y="211931"/>
                  </a:lnTo>
                  <a:lnTo>
                    <a:pt x="742950" y="228600"/>
                  </a:lnTo>
                  <a:lnTo>
                    <a:pt x="695325" y="247650"/>
                  </a:lnTo>
                  <a:lnTo>
                    <a:pt x="638175" y="261937"/>
                  </a:lnTo>
                  <a:lnTo>
                    <a:pt x="604837" y="269081"/>
                  </a:lnTo>
                  <a:lnTo>
                    <a:pt x="53340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899F674B-94D5-4A47-8D66-9DCE091E8E8D}"/>
                </a:ext>
              </a:extLst>
            </p:cNvPr>
            <p:cNvSpPr/>
            <p:nvPr/>
          </p:nvSpPr>
          <p:spPr>
            <a:xfrm>
              <a:off x="3784600" y="3633788"/>
              <a:ext cx="415925" cy="492125"/>
            </a:xfrm>
            <a:custGeom>
              <a:avLst/>
              <a:gdLst>
                <a:gd name="connsiteX0" fmla="*/ 183357 w 416719"/>
                <a:gd name="connsiteY0" fmla="*/ 235743 h 492918"/>
                <a:gd name="connsiteX1" fmla="*/ 150019 w 416719"/>
                <a:gd name="connsiteY1" fmla="*/ 192881 h 492918"/>
                <a:gd name="connsiteX2" fmla="*/ 119063 w 416719"/>
                <a:gd name="connsiteY2" fmla="*/ 159543 h 492918"/>
                <a:gd name="connsiteX3" fmla="*/ 90488 w 416719"/>
                <a:gd name="connsiteY3" fmla="*/ 130968 h 492918"/>
                <a:gd name="connsiteX4" fmla="*/ 52388 w 416719"/>
                <a:gd name="connsiteY4" fmla="*/ 104775 h 492918"/>
                <a:gd name="connsiteX5" fmla="*/ 9525 w 416719"/>
                <a:gd name="connsiteY5" fmla="*/ 76200 h 492918"/>
                <a:gd name="connsiteX6" fmla="*/ 0 w 416719"/>
                <a:gd name="connsiteY6" fmla="*/ 69056 h 492918"/>
                <a:gd name="connsiteX7" fmla="*/ 2382 w 416719"/>
                <a:gd name="connsiteY7" fmla="*/ 59531 h 492918"/>
                <a:gd name="connsiteX8" fmla="*/ 33338 w 416719"/>
                <a:gd name="connsiteY8" fmla="*/ 42862 h 492918"/>
                <a:gd name="connsiteX9" fmla="*/ 80963 w 416719"/>
                <a:gd name="connsiteY9" fmla="*/ 21431 h 492918"/>
                <a:gd name="connsiteX10" fmla="*/ 123825 w 416719"/>
                <a:gd name="connsiteY10" fmla="*/ 7143 h 492918"/>
                <a:gd name="connsiteX11" fmla="*/ 157163 w 416719"/>
                <a:gd name="connsiteY11" fmla="*/ 0 h 492918"/>
                <a:gd name="connsiteX12" fmla="*/ 195263 w 416719"/>
                <a:gd name="connsiteY12" fmla="*/ 57150 h 492918"/>
                <a:gd name="connsiteX13" fmla="*/ 245269 w 416719"/>
                <a:gd name="connsiteY13" fmla="*/ 92868 h 492918"/>
                <a:gd name="connsiteX14" fmla="*/ 295275 w 416719"/>
                <a:gd name="connsiteY14" fmla="*/ 130968 h 492918"/>
                <a:gd name="connsiteX15" fmla="*/ 338138 w 416719"/>
                <a:gd name="connsiteY15" fmla="*/ 176212 h 492918"/>
                <a:gd name="connsiteX16" fmla="*/ 369094 w 416719"/>
                <a:gd name="connsiteY16" fmla="*/ 219075 h 492918"/>
                <a:gd name="connsiteX17" fmla="*/ 390525 w 416719"/>
                <a:gd name="connsiteY17" fmla="*/ 261937 h 492918"/>
                <a:gd name="connsiteX18" fmla="*/ 409575 w 416719"/>
                <a:gd name="connsiteY18" fmla="*/ 369093 h 492918"/>
                <a:gd name="connsiteX19" fmla="*/ 414338 w 416719"/>
                <a:gd name="connsiteY19" fmla="*/ 459581 h 492918"/>
                <a:gd name="connsiteX20" fmla="*/ 416719 w 416719"/>
                <a:gd name="connsiteY20" fmla="*/ 492918 h 492918"/>
                <a:gd name="connsiteX21" fmla="*/ 250032 w 416719"/>
                <a:gd name="connsiteY21" fmla="*/ 402431 h 492918"/>
                <a:gd name="connsiteX22" fmla="*/ 228600 w 416719"/>
                <a:gd name="connsiteY22" fmla="*/ 314325 h 492918"/>
                <a:gd name="connsiteX23" fmla="*/ 183357 w 416719"/>
                <a:gd name="connsiteY23" fmla="*/ 235743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9" h="492918">
                  <a:moveTo>
                    <a:pt x="183357" y="235743"/>
                  </a:moveTo>
                  <a:lnTo>
                    <a:pt x="150019" y="192881"/>
                  </a:lnTo>
                  <a:lnTo>
                    <a:pt x="119063" y="159543"/>
                  </a:lnTo>
                  <a:lnTo>
                    <a:pt x="90488" y="130968"/>
                  </a:lnTo>
                  <a:lnTo>
                    <a:pt x="52388" y="104775"/>
                  </a:lnTo>
                  <a:lnTo>
                    <a:pt x="9525" y="76200"/>
                  </a:lnTo>
                  <a:lnTo>
                    <a:pt x="0" y="69056"/>
                  </a:lnTo>
                  <a:lnTo>
                    <a:pt x="2382" y="59531"/>
                  </a:lnTo>
                  <a:lnTo>
                    <a:pt x="33338" y="42862"/>
                  </a:lnTo>
                  <a:lnTo>
                    <a:pt x="80963" y="21431"/>
                  </a:lnTo>
                  <a:lnTo>
                    <a:pt x="123825" y="7143"/>
                  </a:lnTo>
                  <a:lnTo>
                    <a:pt x="157163" y="0"/>
                  </a:lnTo>
                  <a:lnTo>
                    <a:pt x="195263" y="57150"/>
                  </a:lnTo>
                  <a:lnTo>
                    <a:pt x="245269" y="92868"/>
                  </a:lnTo>
                  <a:lnTo>
                    <a:pt x="295275" y="130968"/>
                  </a:lnTo>
                  <a:lnTo>
                    <a:pt x="338138" y="176212"/>
                  </a:lnTo>
                  <a:lnTo>
                    <a:pt x="369094" y="219075"/>
                  </a:lnTo>
                  <a:lnTo>
                    <a:pt x="390525" y="261937"/>
                  </a:lnTo>
                  <a:lnTo>
                    <a:pt x="409575" y="369093"/>
                  </a:lnTo>
                  <a:lnTo>
                    <a:pt x="414338" y="459581"/>
                  </a:lnTo>
                  <a:lnTo>
                    <a:pt x="416719" y="492918"/>
                  </a:lnTo>
                  <a:lnTo>
                    <a:pt x="250032" y="402431"/>
                  </a:lnTo>
                  <a:lnTo>
                    <a:pt x="228600" y="314325"/>
                  </a:lnTo>
                  <a:lnTo>
                    <a:pt x="183357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67FA22EA-63AB-4352-B28E-C26EC6D14211}"/>
                </a:ext>
              </a:extLst>
            </p:cNvPr>
            <p:cNvSpPr/>
            <p:nvPr/>
          </p:nvSpPr>
          <p:spPr>
            <a:xfrm>
              <a:off x="3851275" y="3986213"/>
              <a:ext cx="347663" cy="933450"/>
            </a:xfrm>
            <a:custGeom>
              <a:avLst/>
              <a:gdLst>
                <a:gd name="connsiteX0" fmla="*/ 142875 w 347663"/>
                <a:gd name="connsiteY0" fmla="*/ 338137 h 933450"/>
                <a:gd name="connsiteX1" fmla="*/ 157163 w 347663"/>
                <a:gd name="connsiteY1" fmla="*/ 271462 h 933450"/>
                <a:gd name="connsiteX2" fmla="*/ 166688 w 347663"/>
                <a:gd name="connsiteY2" fmla="*/ 207168 h 933450"/>
                <a:gd name="connsiteX3" fmla="*/ 176213 w 347663"/>
                <a:gd name="connsiteY3" fmla="*/ 135731 h 933450"/>
                <a:gd name="connsiteX4" fmla="*/ 180975 w 347663"/>
                <a:gd name="connsiteY4" fmla="*/ 80962 h 933450"/>
                <a:gd name="connsiteX5" fmla="*/ 180975 w 347663"/>
                <a:gd name="connsiteY5" fmla="*/ 50006 h 933450"/>
                <a:gd name="connsiteX6" fmla="*/ 173832 w 347663"/>
                <a:gd name="connsiteY6" fmla="*/ 0 h 933450"/>
                <a:gd name="connsiteX7" fmla="*/ 342900 w 347663"/>
                <a:gd name="connsiteY7" fmla="*/ 66675 h 933450"/>
                <a:gd name="connsiteX8" fmla="*/ 347663 w 347663"/>
                <a:gd name="connsiteY8" fmla="*/ 135731 h 933450"/>
                <a:gd name="connsiteX9" fmla="*/ 347663 w 347663"/>
                <a:gd name="connsiteY9" fmla="*/ 192881 h 933450"/>
                <a:gd name="connsiteX10" fmla="*/ 342900 w 347663"/>
                <a:gd name="connsiteY10" fmla="*/ 271462 h 933450"/>
                <a:gd name="connsiteX11" fmla="*/ 333375 w 347663"/>
                <a:gd name="connsiteY11" fmla="*/ 357187 h 933450"/>
                <a:gd name="connsiteX12" fmla="*/ 321469 w 347663"/>
                <a:gd name="connsiteY12" fmla="*/ 435768 h 933450"/>
                <a:gd name="connsiteX13" fmla="*/ 300038 w 347663"/>
                <a:gd name="connsiteY13" fmla="*/ 535781 h 933450"/>
                <a:gd name="connsiteX14" fmla="*/ 271463 w 347663"/>
                <a:gd name="connsiteY14" fmla="*/ 628650 h 933450"/>
                <a:gd name="connsiteX15" fmla="*/ 235744 w 347663"/>
                <a:gd name="connsiteY15" fmla="*/ 714375 h 933450"/>
                <a:gd name="connsiteX16" fmla="*/ 207169 w 347663"/>
                <a:gd name="connsiteY16" fmla="*/ 769143 h 933450"/>
                <a:gd name="connsiteX17" fmla="*/ 166688 w 347663"/>
                <a:gd name="connsiteY17" fmla="*/ 828675 h 933450"/>
                <a:gd name="connsiteX18" fmla="*/ 109538 w 347663"/>
                <a:gd name="connsiteY18" fmla="*/ 900112 h 933450"/>
                <a:gd name="connsiteX19" fmla="*/ 88107 w 347663"/>
                <a:gd name="connsiteY19" fmla="*/ 921543 h 933450"/>
                <a:gd name="connsiteX20" fmla="*/ 66675 w 347663"/>
                <a:gd name="connsiteY20" fmla="*/ 933450 h 933450"/>
                <a:gd name="connsiteX21" fmla="*/ 40482 w 347663"/>
                <a:gd name="connsiteY21" fmla="*/ 933450 h 933450"/>
                <a:gd name="connsiteX22" fmla="*/ 16669 w 347663"/>
                <a:gd name="connsiteY22" fmla="*/ 921543 h 933450"/>
                <a:gd name="connsiteX23" fmla="*/ 0 w 347663"/>
                <a:gd name="connsiteY23" fmla="*/ 895350 h 933450"/>
                <a:gd name="connsiteX24" fmla="*/ 52388 w 347663"/>
                <a:gd name="connsiteY24" fmla="*/ 564356 h 933450"/>
                <a:gd name="connsiteX25" fmla="*/ 71438 w 347663"/>
                <a:gd name="connsiteY25" fmla="*/ 535781 h 933450"/>
                <a:gd name="connsiteX26" fmla="*/ 92869 w 347663"/>
                <a:gd name="connsiteY26" fmla="*/ 497681 h 933450"/>
                <a:gd name="connsiteX27" fmla="*/ 111919 w 347663"/>
                <a:gd name="connsiteY27" fmla="*/ 454818 h 933450"/>
                <a:gd name="connsiteX28" fmla="*/ 123825 w 347663"/>
                <a:gd name="connsiteY28" fmla="*/ 416718 h 933450"/>
                <a:gd name="connsiteX29" fmla="*/ 142875 w 347663"/>
                <a:gd name="connsiteY29" fmla="*/ 33813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7663" h="933450">
                  <a:moveTo>
                    <a:pt x="142875" y="338137"/>
                  </a:moveTo>
                  <a:lnTo>
                    <a:pt x="157163" y="271462"/>
                  </a:lnTo>
                  <a:lnTo>
                    <a:pt x="166688" y="207168"/>
                  </a:lnTo>
                  <a:lnTo>
                    <a:pt x="176213" y="135731"/>
                  </a:lnTo>
                  <a:lnTo>
                    <a:pt x="180975" y="80962"/>
                  </a:lnTo>
                  <a:lnTo>
                    <a:pt x="180975" y="50006"/>
                  </a:lnTo>
                  <a:lnTo>
                    <a:pt x="173832" y="0"/>
                  </a:lnTo>
                  <a:lnTo>
                    <a:pt x="342900" y="66675"/>
                  </a:lnTo>
                  <a:lnTo>
                    <a:pt x="347663" y="135731"/>
                  </a:lnTo>
                  <a:lnTo>
                    <a:pt x="347663" y="192881"/>
                  </a:lnTo>
                  <a:lnTo>
                    <a:pt x="342900" y="271462"/>
                  </a:lnTo>
                  <a:lnTo>
                    <a:pt x="333375" y="357187"/>
                  </a:lnTo>
                  <a:lnTo>
                    <a:pt x="321469" y="435768"/>
                  </a:lnTo>
                  <a:lnTo>
                    <a:pt x="300038" y="535781"/>
                  </a:lnTo>
                  <a:lnTo>
                    <a:pt x="271463" y="628650"/>
                  </a:lnTo>
                  <a:lnTo>
                    <a:pt x="235744" y="714375"/>
                  </a:lnTo>
                  <a:lnTo>
                    <a:pt x="207169" y="769143"/>
                  </a:lnTo>
                  <a:lnTo>
                    <a:pt x="166688" y="828675"/>
                  </a:lnTo>
                  <a:lnTo>
                    <a:pt x="109538" y="900112"/>
                  </a:lnTo>
                  <a:lnTo>
                    <a:pt x="88107" y="921543"/>
                  </a:lnTo>
                  <a:lnTo>
                    <a:pt x="66675" y="933450"/>
                  </a:lnTo>
                  <a:lnTo>
                    <a:pt x="40482" y="933450"/>
                  </a:lnTo>
                  <a:lnTo>
                    <a:pt x="16669" y="921543"/>
                  </a:lnTo>
                  <a:lnTo>
                    <a:pt x="0" y="895350"/>
                  </a:lnTo>
                  <a:lnTo>
                    <a:pt x="52388" y="564356"/>
                  </a:lnTo>
                  <a:lnTo>
                    <a:pt x="71438" y="535781"/>
                  </a:lnTo>
                  <a:lnTo>
                    <a:pt x="92869" y="497681"/>
                  </a:lnTo>
                  <a:lnTo>
                    <a:pt x="111919" y="454818"/>
                  </a:lnTo>
                  <a:lnTo>
                    <a:pt x="123825" y="416718"/>
                  </a:lnTo>
                  <a:lnTo>
                    <a:pt x="142875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75CF2A40-1426-40BE-A951-68D030FE87A1}"/>
                </a:ext>
              </a:extLst>
            </p:cNvPr>
            <p:cNvSpPr/>
            <p:nvPr/>
          </p:nvSpPr>
          <p:spPr>
            <a:xfrm>
              <a:off x="3405188" y="4514850"/>
              <a:ext cx="523875" cy="400050"/>
            </a:xfrm>
            <a:custGeom>
              <a:avLst/>
              <a:gdLst>
                <a:gd name="connsiteX0" fmla="*/ 161925 w 523875"/>
                <a:gd name="connsiteY0" fmla="*/ 71438 h 400050"/>
                <a:gd name="connsiteX1" fmla="*/ 285750 w 523875"/>
                <a:gd name="connsiteY1" fmla="*/ 88106 h 400050"/>
                <a:gd name="connsiteX2" fmla="*/ 354806 w 523875"/>
                <a:gd name="connsiteY2" fmla="*/ 97631 h 400050"/>
                <a:gd name="connsiteX3" fmla="*/ 385762 w 523875"/>
                <a:gd name="connsiteY3" fmla="*/ 97631 h 400050"/>
                <a:gd name="connsiteX4" fmla="*/ 411956 w 523875"/>
                <a:gd name="connsiteY4" fmla="*/ 95250 h 400050"/>
                <a:gd name="connsiteX5" fmla="*/ 438150 w 523875"/>
                <a:gd name="connsiteY5" fmla="*/ 85725 h 400050"/>
                <a:gd name="connsiteX6" fmla="*/ 459581 w 523875"/>
                <a:gd name="connsiteY6" fmla="*/ 71438 h 400050"/>
                <a:gd name="connsiteX7" fmla="*/ 483393 w 523875"/>
                <a:gd name="connsiteY7" fmla="*/ 52388 h 400050"/>
                <a:gd name="connsiteX8" fmla="*/ 495300 w 523875"/>
                <a:gd name="connsiteY8" fmla="*/ 38100 h 400050"/>
                <a:gd name="connsiteX9" fmla="*/ 523875 w 523875"/>
                <a:gd name="connsiteY9" fmla="*/ 0 h 400050"/>
                <a:gd name="connsiteX10" fmla="*/ 488156 w 523875"/>
                <a:gd name="connsiteY10" fmla="*/ 400050 h 400050"/>
                <a:gd name="connsiteX11" fmla="*/ 464343 w 523875"/>
                <a:gd name="connsiteY11" fmla="*/ 390525 h 400050"/>
                <a:gd name="connsiteX12" fmla="*/ 442912 w 523875"/>
                <a:gd name="connsiteY12" fmla="*/ 361950 h 400050"/>
                <a:gd name="connsiteX13" fmla="*/ 416718 w 523875"/>
                <a:gd name="connsiteY13" fmla="*/ 326231 h 400050"/>
                <a:gd name="connsiteX14" fmla="*/ 392906 w 523875"/>
                <a:gd name="connsiteY14" fmla="*/ 300038 h 400050"/>
                <a:gd name="connsiteX15" fmla="*/ 364331 w 523875"/>
                <a:gd name="connsiteY15" fmla="*/ 276225 h 400050"/>
                <a:gd name="connsiteX16" fmla="*/ 338137 w 523875"/>
                <a:gd name="connsiteY16" fmla="*/ 257175 h 400050"/>
                <a:gd name="connsiteX17" fmla="*/ 288131 w 523875"/>
                <a:gd name="connsiteY17" fmla="*/ 230981 h 400050"/>
                <a:gd name="connsiteX18" fmla="*/ 200025 w 523875"/>
                <a:gd name="connsiteY18" fmla="*/ 185738 h 400050"/>
                <a:gd name="connsiteX19" fmla="*/ 73818 w 523875"/>
                <a:gd name="connsiteY19" fmla="*/ 116681 h 400050"/>
                <a:gd name="connsiteX20" fmla="*/ 23812 w 523875"/>
                <a:gd name="connsiteY20" fmla="*/ 88106 h 400050"/>
                <a:gd name="connsiteX21" fmla="*/ 7143 w 523875"/>
                <a:gd name="connsiteY21" fmla="*/ 73819 h 400050"/>
                <a:gd name="connsiteX22" fmla="*/ 0 w 523875"/>
                <a:gd name="connsiteY22" fmla="*/ 64294 h 400050"/>
                <a:gd name="connsiteX23" fmla="*/ 2381 w 523875"/>
                <a:gd name="connsiteY23" fmla="*/ 52388 h 400050"/>
                <a:gd name="connsiteX24" fmla="*/ 11906 w 523875"/>
                <a:gd name="connsiteY24" fmla="*/ 45244 h 400050"/>
                <a:gd name="connsiteX25" fmla="*/ 52387 w 523875"/>
                <a:gd name="connsiteY25" fmla="*/ 47625 h 400050"/>
                <a:gd name="connsiteX26" fmla="*/ 161925 w 523875"/>
                <a:gd name="connsiteY26" fmla="*/ 7143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3875" h="400050">
                  <a:moveTo>
                    <a:pt x="161925" y="71438"/>
                  </a:moveTo>
                  <a:lnTo>
                    <a:pt x="285750" y="88106"/>
                  </a:lnTo>
                  <a:lnTo>
                    <a:pt x="354806" y="97631"/>
                  </a:lnTo>
                  <a:lnTo>
                    <a:pt x="385762" y="97631"/>
                  </a:lnTo>
                  <a:lnTo>
                    <a:pt x="411956" y="95250"/>
                  </a:lnTo>
                  <a:lnTo>
                    <a:pt x="438150" y="85725"/>
                  </a:lnTo>
                  <a:lnTo>
                    <a:pt x="459581" y="71438"/>
                  </a:lnTo>
                  <a:lnTo>
                    <a:pt x="483393" y="52388"/>
                  </a:lnTo>
                  <a:lnTo>
                    <a:pt x="495300" y="38100"/>
                  </a:lnTo>
                  <a:lnTo>
                    <a:pt x="523875" y="0"/>
                  </a:lnTo>
                  <a:lnTo>
                    <a:pt x="488156" y="400050"/>
                  </a:lnTo>
                  <a:lnTo>
                    <a:pt x="464343" y="390525"/>
                  </a:lnTo>
                  <a:lnTo>
                    <a:pt x="442912" y="361950"/>
                  </a:lnTo>
                  <a:lnTo>
                    <a:pt x="416718" y="326231"/>
                  </a:lnTo>
                  <a:lnTo>
                    <a:pt x="392906" y="300038"/>
                  </a:lnTo>
                  <a:lnTo>
                    <a:pt x="364331" y="276225"/>
                  </a:lnTo>
                  <a:lnTo>
                    <a:pt x="338137" y="257175"/>
                  </a:lnTo>
                  <a:lnTo>
                    <a:pt x="288131" y="230981"/>
                  </a:lnTo>
                  <a:lnTo>
                    <a:pt x="200025" y="185738"/>
                  </a:lnTo>
                  <a:lnTo>
                    <a:pt x="73818" y="116681"/>
                  </a:lnTo>
                  <a:lnTo>
                    <a:pt x="23812" y="88106"/>
                  </a:lnTo>
                  <a:lnTo>
                    <a:pt x="7143" y="73819"/>
                  </a:lnTo>
                  <a:lnTo>
                    <a:pt x="0" y="64294"/>
                  </a:lnTo>
                  <a:lnTo>
                    <a:pt x="2381" y="52388"/>
                  </a:lnTo>
                  <a:lnTo>
                    <a:pt x="11906" y="45244"/>
                  </a:lnTo>
                  <a:lnTo>
                    <a:pt x="52387" y="47625"/>
                  </a:lnTo>
                  <a:lnTo>
                    <a:pt x="1619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00B5DE90-6D4E-42D5-AAC0-12D6147CC105}"/>
                </a:ext>
              </a:extLst>
            </p:cNvPr>
            <p:cNvSpPr/>
            <p:nvPr/>
          </p:nvSpPr>
          <p:spPr>
            <a:xfrm>
              <a:off x="2813050" y="3722688"/>
              <a:ext cx="1809750" cy="752475"/>
            </a:xfrm>
            <a:custGeom>
              <a:avLst/>
              <a:gdLst>
                <a:gd name="connsiteX0" fmla="*/ 1633538 w 1809750"/>
                <a:gd name="connsiteY0" fmla="*/ 142875 h 752475"/>
                <a:gd name="connsiteX1" fmla="*/ 1473994 w 1809750"/>
                <a:gd name="connsiteY1" fmla="*/ 216694 h 752475"/>
                <a:gd name="connsiteX2" fmla="*/ 1369219 w 1809750"/>
                <a:gd name="connsiteY2" fmla="*/ 266700 h 752475"/>
                <a:gd name="connsiteX3" fmla="*/ 1102519 w 1809750"/>
                <a:gd name="connsiteY3" fmla="*/ 388144 h 752475"/>
                <a:gd name="connsiteX4" fmla="*/ 892969 w 1809750"/>
                <a:gd name="connsiteY4" fmla="*/ 483394 h 752475"/>
                <a:gd name="connsiteX5" fmla="*/ 681038 w 1809750"/>
                <a:gd name="connsiteY5" fmla="*/ 578644 h 752475"/>
                <a:gd name="connsiteX6" fmla="*/ 538163 w 1809750"/>
                <a:gd name="connsiteY6" fmla="*/ 640556 h 752475"/>
                <a:gd name="connsiteX7" fmla="*/ 397669 w 1809750"/>
                <a:gd name="connsiteY7" fmla="*/ 704850 h 752475"/>
                <a:gd name="connsiteX8" fmla="*/ 330994 w 1809750"/>
                <a:gd name="connsiteY8" fmla="*/ 740569 h 752475"/>
                <a:gd name="connsiteX9" fmla="*/ 304800 w 1809750"/>
                <a:gd name="connsiteY9" fmla="*/ 752475 h 752475"/>
                <a:gd name="connsiteX10" fmla="*/ 297657 w 1809750"/>
                <a:gd name="connsiteY10" fmla="*/ 752475 h 752475"/>
                <a:gd name="connsiteX11" fmla="*/ 285750 w 1809750"/>
                <a:gd name="connsiteY11" fmla="*/ 747712 h 752475"/>
                <a:gd name="connsiteX12" fmla="*/ 247650 w 1809750"/>
                <a:gd name="connsiteY12" fmla="*/ 726281 h 752475"/>
                <a:gd name="connsiteX13" fmla="*/ 200025 w 1809750"/>
                <a:gd name="connsiteY13" fmla="*/ 690562 h 752475"/>
                <a:gd name="connsiteX14" fmla="*/ 164307 w 1809750"/>
                <a:gd name="connsiteY14" fmla="*/ 654844 h 752475"/>
                <a:gd name="connsiteX15" fmla="*/ 133350 w 1809750"/>
                <a:gd name="connsiteY15" fmla="*/ 619125 h 752475"/>
                <a:gd name="connsiteX16" fmla="*/ 104775 w 1809750"/>
                <a:gd name="connsiteY16" fmla="*/ 581025 h 752475"/>
                <a:gd name="connsiteX17" fmla="*/ 61913 w 1809750"/>
                <a:gd name="connsiteY17" fmla="*/ 514350 h 752475"/>
                <a:gd name="connsiteX18" fmla="*/ 16669 w 1809750"/>
                <a:gd name="connsiteY18" fmla="*/ 431006 h 752475"/>
                <a:gd name="connsiteX19" fmla="*/ 0 w 1809750"/>
                <a:gd name="connsiteY19" fmla="*/ 390525 h 752475"/>
                <a:gd name="connsiteX20" fmla="*/ 0 w 1809750"/>
                <a:gd name="connsiteY20" fmla="*/ 373856 h 752475"/>
                <a:gd name="connsiteX21" fmla="*/ 7144 w 1809750"/>
                <a:gd name="connsiteY21" fmla="*/ 364331 h 752475"/>
                <a:gd name="connsiteX22" fmla="*/ 19050 w 1809750"/>
                <a:gd name="connsiteY22" fmla="*/ 361950 h 752475"/>
                <a:gd name="connsiteX23" fmla="*/ 33338 w 1809750"/>
                <a:gd name="connsiteY23" fmla="*/ 366712 h 752475"/>
                <a:gd name="connsiteX24" fmla="*/ 76200 w 1809750"/>
                <a:gd name="connsiteY24" fmla="*/ 390525 h 752475"/>
                <a:gd name="connsiteX25" fmla="*/ 145257 w 1809750"/>
                <a:gd name="connsiteY25" fmla="*/ 435769 h 752475"/>
                <a:gd name="connsiteX26" fmla="*/ 214313 w 1809750"/>
                <a:gd name="connsiteY26" fmla="*/ 471487 h 752475"/>
                <a:gd name="connsiteX27" fmla="*/ 261938 w 1809750"/>
                <a:gd name="connsiteY27" fmla="*/ 490537 h 752475"/>
                <a:gd name="connsiteX28" fmla="*/ 295275 w 1809750"/>
                <a:gd name="connsiteY28" fmla="*/ 490537 h 752475"/>
                <a:gd name="connsiteX29" fmla="*/ 419100 w 1809750"/>
                <a:gd name="connsiteY29" fmla="*/ 471487 h 752475"/>
                <a:gd name="connsiteX30" fmla="*/ 526257 w 1809750"/>
                <a:gd name="connsiteY30" fmla="*/ 445294 h 752475"/>
                <a:gd name="connsiteX31" fmla="*/ 721519 w 1809750"/>
                <a:gd name="connsiteY31" fmla="*/ 383381 h 752475"/>
                <a:gd name="connsiteX32" fmla="*/ 966788 w 1809750"/>
                <a:gd name="connsiteY32" fmla="*/ 300037 h 752475"/>
                <a:gd name="connsiteX33" fmla="*/ 1231107 w 1809750"/>
                <a:gd name="connsiteY33" fmla="*/ 209550 h 752475"/>
                <a:gd name="connsiteX34" fmla="*/ 1343025 w 1809750"/>
                <a:gd name="connsiteY34" fmla="*/ 154781 h 752475"/>
                <a:gd name="connsiteX35" fmla="*/ 1554957 w 1809750"/>
                <a:gd name="connsiteY35" fmla="*/ 80962 h 752475"/>
                <a:gd name="connsiteX36" fmla="*/ 1731169 w 1809750"/>
                <a:gd name="connsiteY36" fmla="*/ 19050 h 752475"/>
                <a:gd name="connsiteX37" fmla="*/ 1771650 w 1809750"/>
                <a:gd name="connsiteY37" fmla="*/ 2381 h 752475"/>
                <a:gd name="connsiteX38" fmla="*/ 1793082 w 1809750"/>
                <a:gd name="connsiteY38" fmla="*/ 0 h 752475"/>
                <a:gd name="connsiteX39" fmla="*/ 1800225 w 1809750"/>
                <a:gd name="connsiteY39" fmla="*/ 0 h 752475"/>
                <a:gd name="connsiteX40" fmla="*/ 1809750 w 1809750"/>
                <a:gd name="connsiteY40" fmla="*/ 2381 h 752475"/>
                <a:gd name="connsiteX41" fmla="*/ 1809750 w 1809750"/>
                <a:gd name="connsiteY41" fmla="*/ 7144 h 752475"/>
                <a:gd name="connsiteX42" fmla="*/ 1804988 w 1809750"/>
                <a:gd name="connsiteY42" fmla="*/ 21431 h 752475"/>
                <a:gd name="connsiteX43" fmla="*/ 1774032 w 1809750"/>
                <a:gd name="connsiteY43" fmla="*/ 66675 h 752475"/>
                <a:gd name="connsiteX44" fmla="*/ 1752600 w 1809750"/>
                <a:gd name="connsiteY44" fmla="*/ 88106 h 752475"/>
                <a:gd name="connsiteX45" fmla="*/ 1633538 w 1809750"/>
                <a:gd name="connsiteY45" fmla="*/ 14287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9750" h="752475">
                  <a:moveTo>
                    <a:pt x="1633538" y="142875"/>
                  </a:moveTo>
                  <a:lnTo>
                    <a:pt x="1473994" y="216694"/>
                  </a:lnTo>
                  <a:lnTo>
                    <a:pt x="1369219" y="266700"/>
                  </a:lnTo>
                  <a:lnTo>
                    <a:pt x="1102519" y="388144"/>
                  </a:lnTo>
                  <a:lnTo>
                    <a:pt x="892969" y="483394"/>
                  </a:lnTo>
                  <a:lnTo>
                    <a:pt x="681038" y="578644"/>
                  </a:lnTo>
                  <a:lnTo>
                    <a:pt x="538163" y="640556"/>
                  </a:lnTo>
                  <a:lnTo>
                    <a:pt x="397669" y="704850"/>
                  </a:lnTo>
                  <a:lnTo>
                    <a:pt x="330994" y="740569"/>
                  </a:lnTo>
                  <a:lnTo>
                    <a:pt x="304800" y="752475"/>
                  </a:lnTo>
                  <a:lnTo>
                    <a:pt x="297657" y="752475"/>
                  </a:lnTo>
                  <a:lnTo>
                    <a:pt x="285750" y="747712"/>
                  </a:lnTo>
                  <a:lnTo>
                    <a:pt x="247650" y="726281"/>
                  </a:lnTo>
                  <a:lnTo>
                    <a:pt x="200025" y="690562"/>
                  </a:lnTo>
                  <a:lnTo>
                    <a:pt x="164307" y="654844"/>
                  </a:lnTo>
                  <a:lnTo>
                    <a:pt x="133350" y="619125"/>
                  </a:lnTo>
                  <a:lnTo>
                    <a:pt x="104775" y="581025"/>
                  </a:lnTo>
                  <a:lnTo>
                    <a:pt x="61913" y="514350"/>
                  </a:lnTo>
                  <a:lnTo>
                    <a:pt x="16669" y="431006"/>
                  </a:lnTo>
                  <a:lnTo>
                    <a:pt x="0" y="390525"/>
                  </a:lnTo>
                  <a:lnTo>
                    <a:pt x="0" y="373856"/>
                  </a:lnTo>
                  <a:lnTo>
                    <a:pt x="7144" y="364331"/>
                  </a:lnTo>
                  <a:lnTo>
                    <a:pt x="19050" y="361950"/>
                  </a:lnTo>
                  <a:lnTo>
                    <a:pt x="33338" y="366712"/>
                  </a:lnTo>
                  <a:lnTo>
                    <a:pt x="76200" y="390525"/>
                  </a:lnTo>
                  <a:lnTo>
                    <a:pt x="145257" y="435769"/>
                  </a:lnTo>
                  <a:lnTo>
                    <a:pt x="214313" y="471487"/>
                  </a:lnTo>
                  <a:lnTo>
                    <a:pt x="261938" y="490537"/>
                  </a:lnTo>
                  <a:lnTo>
                    <a:pt x="295275" y="490537"/>
                  </a:lnTo>
                  <a:lnTo>
                    <a:pt x="419100" y="471487"/>
                  </a:lnTo>
                  <a:lnTo>
                    <a:pt x="526257" y="445294"/>
                  </a:lnTo>
                  <a:lnTo>
                    <a:pt x="721519" y="383381"/>
                  </a:lnTo>
                  <a:lnTo>
                    <a:pt x="966788" y="300037"/>
                  </a:lnTo>
                  <a:lnTo>
                    <a:pt x="1231107" y="209550"/>
                  </a:lnTo>
                  <a:lnTo>
                    <a:pt x="1343025" y="154781"/>
                  </a:lnTo>
                  <a:lnTo>
                    <a:pt x="1554957" y="80962"/>
                  </a:lnTo>
                  <a:lnTo>
                    <a:pt x="1731169" y="19050"/>
                  </a:lnTo>
                  <a:lnTo>
                    <a:pt x="1771650" y="2381"/>
                  </a:lnTo>
                  <a:lnTo>
                    <a:pt x="1793082" y="0"/>
                  </a:lnTo>
                  <a:lnTo>
                    <a:pt x="1800225" y="0"/>
                  </a:lnTo>
                  <a:lnTo>
                    <a:pt x="1809750" y="2381"/>
                  </a:lnTo>
                  <a:lnTo>
                    <a:pt x="1809750" y="7144"/>
                  </a:lnTo>
                  <a:lnTo>
                    <a:pt x="1804988" y="21431"/>
                  </a:lnTo>
                  <a:lnTo>
                    <a:pt x="1774032" y="66675"/>
                  </a:lnTo>
                  <a:lnTo>
                    <a:pt x="1752600" y="88106"/>
                  </a:lnTo>
                  <a:lnTo>
                    <a:pt x="1633538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1946E769-9D63-4CCA-A41B-DB9BC705D1EF}"/>
                </a:ext>
              </a:extLst>
            </p:cNvPr>
            <p:cNvSpPr/>
            <p:nvPr/>
          </p:nvSpPr>
          <p:spPr>
            <a:xfrm>
              <a:off x="4718050" y="2246313"/>
              <a:ext cx="2681288" cy="2117725"/>
            </a:xfrm>
            <a:custGeom>
              <a:avLst/>
              <a:gdLst>
                <a:gd name="connsiteX0" fmla="*/ 1394039 w 2681492"/>
                <a:gd name="connsiteY0" fmla="*/ 1032206 h 2117706"/>
                <a:gd name="connsiteX1" fmla="*/ 1371600 w 2681492"/>
                <a:gd name="connsiteY1" fmla="*/ 1225745 h 2117706"/>
                <a:gd name="connsiteX2" fmla="*/ 1354771 w 2681492"/>
                <a:gd name="connsiteY2" fmla="*/ 1399649 h 2117706"/>
                <a:gd name="connsiteX3" fmla="*/ 1343551 w 2681492"/>
                <a:gd name="connsiteY3" fmla="*/ 1556724 h 2117706"/>
                <a:gd name="connsiteX4" fmla="*/ 1340746 w 2681492"/>
                <a:gd name="connsiteY4" fmla="*/ 1632457 h 2117706"/>
                <a:gd name="connsiteX5" fmla="*/ 1346356 w 2681492"/>
                <a:gd name="connsiteY5" fmla="*/ 1705384 h 2117706"/>
                <a:gd name="connsiteX6" fmla="*/ 1360381 w 2681492"/>
                <a:gd name="connsiteY6" fmla="*/ 1769897 h 2117706"/>
                <a:gd name="connsiteX7" fmla="*/ 1371600 w 2681492"/>
                <a:gd name="connsiteY7" fmla="*/ 1806361 h 2117706"/>
                <a:gd name="connsiteX8" fmla="*/ 1396844 w 2681492"/>
                <a:gd name="connsiteY8" fmla="*/ 1862459 h 2117706"/>
                <a:gd name="connsiteX9" fmla="*/ 1416479 w 2681492"/>
                <a:gd name="connsiteY9" fmla="*/ 1896118 h 2117706"/>
                <a:gd name="connsiteX10" fmla="*/ 1444528 w 2681492"/>
                <a:gd name="connsiteY10" fmla="*/ 1932582 h 2117706"/>
                <a:gd name="connsiteX11" fmla="*/ 1478187 w 2681492"/>
                <a:gd name="connsiteY11" fmla="*/ 1966241 h 2117706"/>
                <a:gd name="connsiteX12" fmla="*/ 1511846 w 2681492"/>
                <a:gd name="connsiteY12" fmla="*/ 1994290 h 2117706"/>
                <a:gd name="connsiteX13" fmla="*/ 1559529 w 2681492"/>
                <a:gd name="connsiteY13" fmla="*/ 2025144 h 2117706"/>
                <a:gd name="connsiteX14" fmla="*/ 1601603 w 2681492"/>
                <a:gd name="connsiteY14" fmla="*/ 2047583 h 2117706"/>
                <a:gd name="connsiteX15" fmla="*/ 1652091 w 2681492"/>
                <a:gd name="connsiteY15" fmla="*/ 2067217 h 2117706"/>
                <a:gd name="connsiteX16" fmla="*/ 1727824 w 2681492"/>
                <a:gd name="connsiteY16" fmla="*/ 2089657 h 2117706"/>
                <a:gd name="connsiteX17" fmla="*/ 1809166 w 2681492"/>
                <a:gd name="connsiteY17" fmla="*/ 2103681 h 2117706"/>
                <a:gd name="connsiteX18" fmla="*/ 1882093 w 2681492"/>
                <a:gd name="connsiteY18" fmla="*/ 2112096 h 2117706"/>
                <a:gd name="connsiteX19" fmla="*/ 1994290 w 2681492"/>
                <a:gd name="connsiteY19" fmla="*/ 2117706 h 2117706"/>
                <a:gd name="connsiteX20" fmla="*/ 2120511 w 2681492"/>
                <a:gd name="connsiteY20" fmla="*/ 2117706 h 2117706"/>
                <a:gd name="connsiteX21" fmla="*/ 2224292 w 2681492"/>
                <a:gd name="connsiteY21" fmla="*/ 2112096 h 2117706"/>
                <a:gd name="connsiteX22" fmla="*/ 2328074 w 2681492"/>
                <a:gd name="connsiteY22" fmla="*/ 2103681 h 2117706"/>
                <a:gd name="connsiteX23" fmla="*/ 2443075 w 2681492"/>
                <a:gd name="connsiteY23" fmla="*/ 2086852 h 2117706"/>
                <a:gd name="connsiteX24" fmla="*/ 2552466 w 2681492"/>
                <a:gd name="connsiteY24" fmla="*/ 2061608 h 2117706"/>
                <a:gd name="connsiteX25" fmla="*/ 2605760 w 2681492"/>
                <a:gd name="connsiteY25" fmla="*/ 2039168 h 2117706"/>
                <a:gd name="connsiteX26" fmla="*/ 2639419 w 2681492"/>
                <a:gd name="connsiteY26" fmla="*/ 2019534 h 2117706"/>
                <a:gd name="connsiteX27" fmla="*/ 2659053 w 2681492"/>
                <a:gd name="connsiteY27" fmla="*/ 2002705 h 2117706"/>
                <a:gd name="connsiteX28" fmla="*/ 2673078 w 2681492"/>
                <a:gd name="connsiteY28" fmla="*/ 1985875 h 2117706"/>
                <a:gd name="connsiteX29" fmla="*/ 2678687 w 2681492"/>
                <a:gd name="connsiteY29" fmla="*/ 1974656 h 2117706"/>
                <a:gd name="connsiteX30" fmla="*/ 2681492 w 2681492"/>
                <a:gd name="connsiteY30" fmla="*/ 1960631 h 2117706"/>
                <a:gd name="connsiteX31" fmla="*/ 2681492 w 2681492"/>
                <a:gd name="connsiteY31" fmla="*/ 1949411 h 2117706"/>
                <a:gd name="connsiteX32" fmla="*/ 2675882 w 2681492"/>
                <a:gd name="connsiteY32" fmla="*/ 1932582 h 2117706"/>
                <a:gd name="connsiteX33" fmla="*/ 2667468 w 2681492"/>
                <a:gd name="connsiteY33" fmla="*/ 1921362 h 2117706"/>
                <a:gd name="connsiteX34" fmla="*/ 2639419 w 2681492"/>
                <a:gd name="connsiteY34" fmla="*/ 1898923 h 2117706"/>
                <a:gd name="connsiteX35" fmla="*/ 2611370 w 2681492"/>
                <a:gd name="connsiteY35" fmla="*/ 1884898 h 2117706"/>
                <a:gd name="connsiteX36" fmla="*/ 2173804 w 2681492"/>
                <a:gd name="connsiteY36" fmla="*/ 1901728 h 2117706"/>
                <a:gd name="connsiteX37" fmla="*/ 2117706 w 2681492"/>
                <a:gd name="connsiteY37" fmla="*/ 1910143 h 2117706"/>
                <a:gd name="connsiteX38" fmla="*/ 2025144 w 2681492"/>
                <a:gd name="connsiteY38" fmla="*/ 1915752 h 2117706"/>
                <a:gd name="connsiteX39" fmla="*/ 1940997 w 2681492"/>
                <a:gd name="connsiteY39" fmla="*/ 1918557 h 2117706"/>
                <a:gd name="connsiteX40" fmla="*/ 1882093 w 2681492"/>
                <a:gd name="connsiteY40" fmla="*/ 1918557 h 2117706"/>
                <a:gd name="connsiteX41" fmla="*/ 1828800 w 2681492"/>
                <a:gd name="connsiteY41" fmla="*/ 1915752 h 2117706"/>
                <a:gd name="connsiteX42" fmla="*/ 1792336 w 2681492"/>
                <a:gd name="connsiteY42" fmla="*/ 1910143 h 2117706"/>
                <a:gd name="connsiteX43" fmla="*/ 1736238 w 2681492"/>
                <a:gd name="connsiteY43" fmla="*/ 1898923 h 2117706"/>
                <a:gd name="connsiteX44" fmla="*/ 1696970 w 2681492"/>
                <a:gd name="connsiteY44" fmla="*/ 1884898 h 2117706"/>
                <a:gd name="connsiteX45" fmla="*/ 1654896 w 2681492"/>
                <a:gd name="connsiteY45" fmla="*/ 1862459 h 2117706"/>
                <a:gd name="connsiteX46" fmla="*/ 1626847 w 2681492"/>
                <a:gd name="connsiteY46" fmla="*/ 1840020 h 2117706"/>
                <a:gd name="connsiteX47" fmla="*/ 1598798 w 2681492"/>
                <a:gd name="connsiteY47" fmla="*/ 1814776 h 2117706"/>
                <a:gd name="connsiteX48" fmla="*/ 1584773 w 2681492"/>
                <a:gd name="connsiteY48" fmla="*/ 1800751 h 2117706"/>
                <a:gd name="connsiteX49" fmla="*/ 1567944 w 2681492"/>
                <a:gd name="connsiteY49" fmla="*/ 1778312 h 2117706"/>
                <a:gd name="connsiteX50" fmla="*/ 1551114 w 2681492"/>
                <a:gd name="connsiteY50" fmla="*/ 1744653 h 2117706"/>
                <a:gd name="connsiteX51" fmla="*/ 1542700 w 2681492"/>
                <a:gd name="connsiteY51" fmla="*/ 1727824 h 2117706"/>
                <a:gd name="connsiteX52" fmla="*/ 1534285 w 2681492"/>
                <a:gd name="connsiteY52" fmla="*/ 1694165 h 2117706"/>
                <a:gd name="connsiteX53" fmla="*/ 1528675 w 2681492"/>
                <a:gd name="connsiteY53" fmla="*/ 1660506 h 2117706"/>
                <a:gd name="connsiteX54" fmla="*/ 1523065 w 2681492"/>
                <a:gd name="connsiteY54" fmla="*/ 1618432 h 2117706"/>
                <a:gd name="connsiteX55" fmla="*/ 1523065 w 2681492"/>
                <a:gd name="connsiteY55" fmla="*/ 1570749 h 2117706"/>
                <a:gd name="connsiteX56" fmla="*/ 1528675 w 2681492"/>
                <a:gd name="connsiteY56" fmla="*/ 1461357 h 2117706"/>
                <a:gd name="connsiteX57" fmla="*/ 1539895 w 2681492"/>
                <a:gd name="connsiteY57" fmla="*/ 1332332 h 2117706"/>
                <a:gd name="connsiteX58" fmla="*/ 1556724 w 2681492"/>
                <a:gd name="connsiteY58" fmla="*/ 1192086 h 2117706"/>
                <a:gd name="connsiteX59" fmla="*/ 1584773 w 2681492"/>
                <a:gd name="connsiteY59" fmla="*/ 1009767 h 2117706"/>
                <a:gd name="connsiteX60" fmla="*/ 1626847 w 2681492"/>
                <a:gd name="connsiteY60" fmla="*/ 799399 h 2117706"/>
                <a:gd name="connsiteX61" fmla="*/ 1674530 w 2681492"/>
                <a:gd name="connsiteY61" fmla="*/ 589031 h 2117706"/>
                <a:gd name="connsiteX62" fmla="*/ 1694165 w 2681492"/>
                <a:gd name="connsiteY62" fmla="*/ 504884 h 2117706"/>
                <a:gd name="connsiteX63" fmla="*/ 1705384 w 2681492"/>
                <a:gd name="connsiteY63" fmla="*/ 457200 h 2117706"/>
                <a:gd name="connsiteX64" fmla="*/ 1722214 w 2681492"/>
                <a:gd name="connsiteY64" fmla="*/ 406712 h 2117706"/>
                <a:gd name="connsiteX65" fmla="*/ 1741848 w 2681492"/>
                <a:gd name="connsiteY65" fmla="*/ 361833 h 2117706"/>
                <a:gd name="connsiteX66" fmla="*/ 1761482 w 2681492"/>
                <a:gd name="connsiteY66" fmla="*/ 325370 h 2117706"/>
                <a:gd name="connsiteX67" fmla="*/ 1786727 w 2681492"/>
                <a:gd name="connsiteY67" fmla="*/ 294516 h 2117706"/>
                <a:gd name="connsiteX68" fmla="*/ 1811971 w 2681492"/>
                <a:gd name="connsiteY68" fmla="*/ 266467 h 2117706"/>
                <a:gd name="connsiteX69" fmla="*/ 1828800 w 2681492"/>
                <a:gd name="connsiteY69" fmla="*/ 252442 h 2117706"/>
                <a:gd name="connsiteX70" fmla="*/ 1856849 w 2681492"/>
                <a:gd name="connsiteY70" fmla="*/ 232808 h 2117706"/>
                <a:gd name="connsiteX71" fmla="*/ 1873679 w 2681492"/>
                <a:gd name="connsiteY71" fmla="*/ 221588 h 2117706"/>
                <a:gd name="connsiteX72" fmla="*/ 1890508 w 2681492"/>
                <a:gd name="connsiteY72" fmla="*/ 204759 h 2117706"/>
                <a:gd name="connsiteX73" fmla="*/ 1896118 w 2681492"/>
                <a:gd name="connsiteY73" fmla="*/ 190734 h 2117706"/>
                <a:gd name="connsiteX74" fmla="*/ 1898923 w 2681492"/>
                <a:gd name="connsiteY74" fmla="*/ 179514 h 2117706"/>
                <a:gd name="connsiteX75" fmla="*/ 1898923 w 2681492"/>
                <a:gd name="connsiteY75" fmla="*/ 165490 h 2117706"/>
                <a:gd name="connsiteX76" fmla="*/ 1890508 w 2681492"/>
                <a:gd name="connsiteY76" fmla="*/ 148660 h 2117706"/>
                <a:gd name="connsiteX77" fmla="*/ 1876484 w 2681492"/>
                <a:gd name="connsiteY77" fmla="*/ 131831 h 2117706"/>
                <a:gd name="connsiteX78" fmla="*/ 1854044 w 2681492"/>
                <a:gd name="connsiteY78" fmla="*/ 112197 h 2117706"/>
                <a:gd name="connsiteX79" fmla="*/ 1806361 w 2681492"/>
                <a:gd name="connsiteY79" fmla="*/ 84148 h 2117706"/>
                <a:gd name="connsiteX80" fmla="*/ 1730628 w 2681492"/>
                <a:gd name="connsiteY80" fmla="*/ 47684 h 2117706"/>
                <a:gd name="connsiteX81" fmla="*/ 1643676 w 2681492"/>
                <a:gd name="connsiteY81" fmla="*/ 14025 h 2117706"/>
                <a:gd name="connsiteX82" fmla="*/ 1604408 w 2681492"/>
                <a:gd name="connsiteY82" fmla="*/ 2805 h 2117706"/>
                <a:gd name="connsiteX83" fmla="*/ 1593188 w 2681492"/>
                <a:gd name="connsiteY83" fmla="*/ 0 h 2117706"/>
                <a:gd name="connsiteX84" fmla="*/ 1573554 w 2681492"/>
                <a:gd name="connsiteY84" fmla="*/ 16830 h 2117706"/>
                <a:gd name="connsiteX85" fmla="*/ 1523065 w 2681492"/>
                <a:gd name="connsiteY85" fmla="*/ 61708 h 2117706"/>
                <a:gd name="connsiteX86" fmla="*/ 1486601 w 2681492"/>
                <a:gd name="connsiteY86" fmla="*/ 84148 h 2117706"/>
                <a:gd name="connsiteX87" fmla="*/ 1441723 w 2681492"/>
                <a:gd name="connsiteY87" fmla="*/ 100977 h 2117706"/>
                <a:gd name="connsiteX88" fmla="*/ 1382820 w 2681492"/>
                <a:gd name="connsiteY88" fmla="*/ 117806 h 2117706"/>
                <a:gd name="connsiteX89" fmla="*/ 1298673 w 2681492"/>
                <a:gd name="connsiteY89" fmla="*/ 140246 h 2117706"/>
                <a:gd name="connsiteX90" fmla="*/ 1180866 w 2681492"/>
                <a:gd name="connsiteY90" fmla="*/ 168295 h 2117706"/>
                <a:gd name="connsiteX91" fmla="*/ 1029401 w 2681492"/>
                <a:gd name="connsiteY91" fmla="*/ 201954 h 2117706"/>
                <a:gd name="connsiteX92" fmla="*/ 779765 w 2681492"/>
                <a:gd name="connsiteY92" fmla="*/ 280491 h 2117706"/>
                <a:gd name="connsiteX93" fmla="*/ 684398 w 2681492"/>
                <a:gd name="connsiteY93" fmla="*/ 319760 h 2117706"/>
                <a:gd name="connsiteX94" fmla="*/ 575006 w 2681492"/>
                <a:gd name="connsiteY94" fmla="*/ 359029 h 2117706"/>
                <a:gd name="connsiteX95" fmla="*/ 460005 w 2681492"/>
                <a:gd name="connsiteY95" fmla="*/ 389882 h 2117706"/>
                <a:gd name="connsiteX96" fmla="*/ 339394 w 2681492"/>
                <a:gd name="connsiteY96" fmla="*/ 420736 h 2117706"/>
                <a:gd name="connsiteX97" fmla="*/ 300125 w 2681492"/>
                <a:gd name="connsiteY97" fmla="*/ 420736 h 2117706"/>
                <a:gd name="connsiteX98" fmla="*/ 193539 w 2681492"/>
                <a:gd name="connsiteY98" fmla="*/ 417932 h 2117706"/>
                <a:gd name="connsiteX99" fmla="*/ 109392 w 2681492"/>
                <a:gd name="connsiteY99" fmla="*/ 409517 h 2117706"/>
                <a:gd name="connsiteX100" fmla="*/ 50489 w 2681492"/>
                <a:gd name="connsiteY100" fmla="*/ 401102 h 2117706"/>
                <a:gd name="connsiteX101" fmla="*/ 16830 w 2681492"/>
                <a:gd name="connsiteY101" fmla="*/ 403907 h 2117706"/>
                <a:gd name="connsiteX102" fmla="*/ 2805 w 2681492"/>
                <a:gd name="connsiteY102" fmla="*/ 412322 h 2117706"/>
                <a:gd name="connsiteX103" fmla="*/ 0 w 2681492"/>
                <a:gd name="connsiteY103" fmla="*/ 417932 h 2117706"/>
                <a:gd name="connsiteX104" fmla="*/ 2805 w 2681492"/>
                <a:gd name="connsiteY104" fmla="*/ 434761 h 2117706"/>
                <a:gd name="connsiteX105" fmla="*/ 25244 w 2681492"/>
                <a:gd name="connsiteY105" fmla="*/ 465615 h 2117706"/>
                <a:gd name="connsiteX106" fmla="*/ 106587 w 2681492"/>
                <a:gd name="connsiteY106" fmla="*/ 532933 h 2117706"/>
                <a:gd name="connsiteX107" fmla="*/ 199149 w 2681492"/>
                <a:gd name="connsiteY107" fmla="*/ 603056 h 2117706"/>
                <a:gd name="connsiteX108" fmla="*/ 274881 w 2681492"/>
                <a:gd name="connsiteY108" fmla="*/ 650739 h 2117706"/>
                <a:gd name="connsiteX109" fmla="*/ 319760 w 2681492"/>
                <a:gd name="connsiteY109" fmla="*/ 670373 h 2117706"/>
                <a:gd name="connsiteX110" fmla="*/ 345004 w 2681492"/>
                <a:gd name="connsiteY110" fmla="*/ 675983 h 2117706"/>
                <a:gd name="connsiteX111" fmla="*/ 367443 w 2681492"/>
                <a:gd name="connsiteY111" fmla="*/ 667568 h 2117706"/>
                <a:gd name="connsiteX112" fmla="*/ 389882 w 2681492"/>
                <a:gd name="connsiteY112" fmla="*/ 647934 h 2117706"/>
                <a:gd name="connsiteX113" fmla="*/ 423541 w 2681492"/>
                <a:gd name="connsiteY113" fmla="*/ 622690 h 2117706"/>
                <a:gd name="connsiteX114" fmla="*/ 496469 w 2681492"/>
                <a:gd name="connsiteY114" fmla="*/ 586226 h 2117706"/>
                <a:gd name="connsiteX115" fmla="*/ 619885 w 2681492"/>
                <a:gd name="connsiteY115" fmla="*/ 532933 h 2117706"/>
                <a:gd name="connsiteX116" fmla="*/ 723666 w 2681492"/>
                <a:gd name="connsiteY116" fmla="*/ 493664 h 2117706"/>
                <a:gd name="connsiteX117" fmla="*/ 841473 w 2681492"/>
                <a:gd name="connsiteY117" fmla="*/ 457200 h 2117706"/>
                <a:gd name="connsiteX118" fmla="*/ 1102329 w 2681492"/>
                <a:gd name="connsiteY118" fmla="*/ 359029 h 2117706"/>
                <a:gd name="connsiteX119" fmla="*/ 1220135 w 2681492"/>
                <a:gd name="connsiteY119" fmla="*/ 314150 h 2117706"/>
                <a:gd name="connsiteX120" fmla="*/ 1340746 w 2681492"/>
                <a:gd name="connsiteY120" fmla="*/ 280491 h 2117706"/>
                <a:gd name="connsiteX121" fmla="*/ 1416479 w 2681492"/>
                <a:gd name="connsiteY121" fmla="*/ 263662 h 2117706"/>
                <a:gd name="connsiteX122" fmla="*/ 1444528 w 2681492"/>
                <a:gd name="connsiteY122" fmla="*/ 266467 h 2117706"/>
                <a:gd name="connsiteX123" fmla="*/ 1458552 w 2681492"/>
                <a:gd name="connsiteY123" fmla="*/ 272076 h 2117706"/>
                <a:gd name="connsiteX124" fmla="*/ 1472577 w 2681492"/>
                <a:gd name="connsiteY124" fmla="*/ 286101 h 2117706"/>
                <a:gd name="connsiteX125" fmla="*/ 1478187 w 2681492"/>
                <a:gd name="connsiteY125" fmla="*/ 302930 h 2117706"/>
                <a:gd name="connsiteX126" fmla="*/ 1475382 w 2681492"/>
                <a:gd name="connsiteY126" fmla="*/ 356224 h 2117706"/>
                <a:gd name="connsiteX127" fmla="*/ 1444528 w 2681492"/>
                <a:gd name="connsiteY127" fmla="*/ 614275 h 2117706"/>
                <a:gd name="connsiteX128" fmla="*/ 1394039 w 2681492"/>
                <a:gd name="connsiteY128" fmla="*/ 1032206 h 211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2681492" h="2117706">
                  <a:moveTo>
                    <a:pt x="1394039" y="1032206"/>
                  </a:moveTo>
                  <a:lnTo>
                    <a:pt x="1371600" y="1225745"/>
                  </a:lnTo>
                  <a:lnTo>
                    <a:pt x="1354771" y="1399649"/>
                  </a:lnTo>
                  <a:lnTo>
                    <a:pt x="1343551" y="1556724"/>
                  </a:lnTo>
                  <a:lnTo>
                    <a:pt x="1340746" y="1632457"/>
                  </a:lnTo>
                  <a:lnTo>
                    <a:pt x="1346356" y="1705384"/>
                  </a:lnTo>
                  <a:lnTo>
                    <a:pt x="1360381" y="1769897"/>
                  </a:lnTo>
                  <a:lnTo>
                    <a:pt x="1371600" y="1806361"/>
                  </a:lnTo>
                  <a:lnTo>
                    <a:pt x="1396844" y="1862459"/>
                  </a:lnTo>
                  <a:lnTo>
                    <a:pt x="1416479" y="1896118"/>
                  </a:lnTo>
                  <a:lnTo>
                    <a:pt x="1444528" y="1932582"/>
                  </a:lnTo>
                  <a:lnTo>
                    <a:pt x="1478187" y="1966241"/>
                  </a:lnTo>
                  <a:lnTo>
                    <a:pt x="1511846" y="1994290"/>
                  </a:lnTo>
                  <a:lnTo>
                    <a:pt x="1559529" y="2025144"/>
                  </a:lnTo>
                  <a:lnTo>
                    <a:pt x="1601603" y="2047583"/>
                  </a:lnTo>
                  <a:lnTo>
                    <a:pt x="1652091" y="2067217"/>
                  </a:lnTo>
                  <a:lnTo>
                    <a:pt x="1727824" y="2089657"/>
                  </a:lnTo>
                  <a:lnTo>
                    <a:pt x="1809166" y="2103681"/>
                  </a:lnTo>
                  <a:lnTo>
                    <a:pt x="1882093" y="2112096"/>
                  </a:lnTo>
                  <a:lnTo>
                    <a:pt x="1994290" y="2117706"/>
                  </a:lnTo>
                  <a:lnTo>
                    <a:pt x="2120511" y="2117706"/>
                  </a:lnTo>
                  <a:lnTo>
                    <a:pt x="2224292" y="2112096"/>
                  </a:lnTo>
                  <a:lnTo>
                    <a:pt x="2328074" y="2103681"/>
                  </a:lnTo>
                  <a:lnTo>
                    <a:pt x="2443075" y="2086852"/>
                  </a:lnTo>
                  <a:lnTo>
                    <a:pt x="2552466" y="2061608"/>
                  </a:lnTo>
                  <a:lnTo>
                    <a:pt x="2605760" y="2039168"/>
                  </a:lnTo>
                  <a:lnTo>
                    <a:pt x="2639419" y="2019534"/>
                  </a:lnTo>
                  <a:lnTo>
                    <a:pt x="2659053" y="2002705"/>
                  </a:lnTo>
                  <a:lnTo>
                    <a:pt x="2673078" y="1985875"/>
                  </a:lnTo>
                  <a:lnTo>
                    <a:pt x="2678687" y="1974656"/>
                  </a:lnTo>
                  <a:lnTo>
                    <a:pt x="2681492" y="1960631"/>
                  </a:lnTo>
                  <a:lnTo>
                    <a:pt x="2681492" y="1949411"/>
                  </a:lnTo>
                  <a:lnTo>
                    <a:pt x="2675882" y="1932582"/>
                  </a:lnTo>
                  <a:lnTo>
                    <a:pt x="2667468" y="1921362"/>
                  </a:lnTo>
                  <a:lnTo>
                    <a:pt x="2639419" y="1898923"/>
                  </a:lnTo>
                  <a:lnTo>
                    <a:pt x="2611370" y="1884898"/>
                  </a:lnTo>
                  <a:lnTo>
                    <a:pt x="2173804" y="1901728"/>
                  </a:lnTo>
                  <a:lnTo>
                    <a:pt x="2117706" y="1910143"/>
                  </a:lnTo>
                  <a:lnTo>
                    <a:pt x="2025144" y="1915752"/>
                  </a:lnTo>
                  <a:lnTo>
                    <a:pt x="1940997" y="1918557"/>
                  </a:lnTo>
                  <a:lnTo>
                    <a:pt x="1882093" y="1918557"/>
                  </a:lnTo>
                  <a:lnTo>
                    <a:pt x="1828800" y="1915752"/>
                  </a:lnTo>
                  <a:lnTo>
                    <a:pt x="1792336" y="1910143"/>
                  </a:lnTo>
                  <a:lnTo>
                    <a:pt x="1736238" y="1898923"/>
                  </a:lnTo>
                  <a:lnTo>
                    <a:pt x="1696970" y="1884898"/>
                  </a:lnTo>
                  <a:lnTo>
                    <a:pt x="1654896" y="1862459"/>
                  </a:lnTo>
                  <a:lnTo>
                    <a:pt x="1626847" y="1840020"/>
                  </a:lnTo>
                  <a:lnTo>
                    <a:pt x="1598798" y="1814776"/>
                  </a:lnTo>
                  <a:lnTo>
                    <a:pt x="1584773" y="1800751"/>
                  </a:lnTo>
                  <a:lnTo>
                    <a:pt x="1567944" y="1778312"/>
                  </a:lnTo>
                  <a:lnTo>
                    <a:pt x="1551114" y="1744653"/>
                  </a:lnTo>
                  <a:lnTo>
                    <a:pt x="1542700" y="1727824"/>
                  </a:lnTo>
                  <a:lnTo>
                    <a:pt x="1534285" y="1694165"/>
                  </a:lnTo>
                  <a:lnTo>
                    <a:pt x="1528675" y="1660506"/>
                  </a:lnTo>
                  <a:lnTo>
                    <a:pt x="1523065" y="1618432"/>
                  </a:lnTo>
                  <a:lnTo>
                    <a:pt x="1523065" y="1570749"/>
                  </a:lnTo>
                  <a:lnTo>
                    <a:pt x="1528675" y="1461357"/>
                  </a:lnTo>
                  <a:lnTo>
                    <a:pt x="1539895" y="1332332"/>
                  </a:lnTo>
                  <a:lnTo>
                    <a:pt x="1556724" y="1192086"/>
                  </a:lnTo>
                  <a:lnTo>
                    <a:pt x="1584773" y="1009767"/>
                  </a:lnTo>
                  <a:lnTo>
                    <a:pt x="1626847" y="799399"/>
                  </a:lnTo>
                  <a:lnTo>
                    <a:pt x="1674530" y="589031"/>
                  </a:lnTo>
                  <a:lnTo>
                    <a:pt x="1694165" y="504884"/>
                  </a:lnTo>
                  <a:lnTo>
                    <a:pt x="1705384" y="457200"/>
                  </a:lnTo>
                  <a:lnTo>
                    <a:pt x="1722214" y="406712"/>
                  </a:lnTo>
                  <a:lnTo>
                    <a:pt x="1741848" y="361833"/>
                  </a:lnTo>
                  <a:lnTo>
                    <a:pt x="1761482" y="325370"/>
                  </a:lnTo>
                  <a:lnTo>
                    <a:pt x="1786727" y="294516"/>
                  </a:lnTo>
                  <a:lnTo>
                    <a:pt x="1811971" y="266467"/>
                  </a:lnTo>
                  <a:lnTo>
                    <a:pt x="1828800" y="252442"/>
                  </a:lnTo>
                  <a:lnTo>
                    <a:pt x="1856849" y="232808"/>
                  </a:lnTo>
                  <a:lnTo>
                    <a:pt x="1873679" y="221588"/>
                  </a:lnTo>
                  <a:lnTo>
                    <a:pt x="1890508" y="204759"/>
                  </a:lnTo>
                  <a:lnTo>
                    <a:pt x="1896118" y="190734"/>
                  </a:lnTo>
                  <a:lnTo>
                    <a:pt x="1898923" y="179514"/>
                  </a:lnTo>
                  <a:lnTo>
                    <a:pt x="1898923" y="165490"/>
                  </a:lnTo>
                  <a:lnTo>
                    <a:pt x="1890508" y="148660"/>
                  </a:lnTo>
                  <a:lnTo>
                    <a:pt x="1876484" y="131831"/>
                  </a:lnTo>
                  <a:lnTo>
                    <a:pt x="1854044" y="112197"/>
                  </a:lnTo>
                  <a:lnTo>
                    <a:pt x="1806361" y="84148"/>
                  </a:lnTo>
                  <a:lnTo>
                    <a:pt x="1730628" y="47684"/>
                  </a:lnTo>
                  <a:lnTo>
                    <a:pt x="1643676" y="14025"/>
                  </a:lnTo>
                  <a:lnTo>
                    <a:pt x="1604408" y="2805"/>
                  </a:lnTo>
                  <a:lnTo>
                    <a:pt x="1593188" y="0"/>
                  </a:lnTo>
                  <a:lnTo>
                    <a:pt x="1573554" y="16830"/>
                  </a:lnTo>
                  <a:lnTo>
                    <a:pt x="1523065" y="61708"/>
                  </a:lnTo>
                  <a:lnTo>
                    <a:pt x="1486601" y="84148"/>
                  </a:lnTo>
                  <a:lnTo>
                    <a:pt x="1441723" y="100977"/>
                  </a:lnTo>
                  <a:lnTo>
                    <a:pt x="1382820" y="117806"/>
                  </a:lnTo>
                  <a:lnTo>
                    <a:pt x="1298673" y="140246"/>
                  </a:lnTo>
                  <a:lnTo>
                    <a:pt x="1180866" y="168295"/>
                  </a:lnTo>
                  <a:lnTo>
                    <a:pt x="1029401" y="201954"/>
                  </a:lnTo>
                  <a:lnTo>
                    <a:pt x="779765" y="280491"/>
                  </a:lnTo>
                  <a:lnTo>
                    <a:pt x="684398" y="319760"/>
                  </a:lnTo>
                  <a:lnTo>
                    <a:pt x="575006" y="359029"/>
                  </a:lnTo>
                  <a:lnTo>
                    <a:pt x="460005" y="389882"/>
                  </a:lnTo>
                  <a:lnTo>
                    <a:pt x="339394" y="420736"/>
                  </a:lnTo>
                  <a:lnTo>
                    <a:pt x="300125" y="420736"/>
                  </a:lnTo>
                  <a:lnTo>
                    <a:pt x="193539" y="417932"/>
                  </a:lnTo>
                  <a:lnTo>
                    <a:pt x="109392" y="409517"/>
                  </a:lnTo>
                  <a:lnTo>
                    <a:pt x="50489" y="401102"/>
                  </a:lnTo>
                  <a:lnTo>
                    <a:pt x="16830" y="403907"/>
                  </a:lnTo>
                  <a:lnTo>
                    <a:pt x="2805" y="412322"/>
                  </a:lnTo>
                  <a:lnTo>
                    <a:pt x="0" y="417932"/>
                  </a:lnTo>
                  <a:lnTo>
                    <a:pt x="2805" y="434761"/>
                  </a:lnTo>
                  <a:lnTo>
                    <a:pt x="25244" y="465615"/>
                  </a:lnTo>
                  <a:lnTo>
                    <a:pt x="106587" y="532933"/>
                  </a:lnTo>
                  <a:lnTo>
                    <a:pt x="199149" y="603056"/>
                  </a:lnTo>
                  <a:lnTo>
                    <a:pt x="274881" y="650739"/>
                  </a:lnTo>
                  <a:lnTo>
                    <a:pt x="319760" y="670373"/>
                  </a:lnTo>
                  <a:lnTo>
                    <a:pt x="345004" y="675983"/>
                  </a:lnTo>
                  <a:lnTo>
                    <a:pt x="367443" y="667568"/>
                  </a:lnTo>
                  <a:lnTo>
                    <a:pt x="389882" y="647934"/>
                  </a:lnTo>
                  <a:lnTo>
                    <a:pt x="423541" y="622690"/>
                  </a:lnTo>
                  <a:lnTo>
                    <a:pt x="496469" y="586226"/>
                  </a:lnTo>
                  <a:lnTo>
                    <a:pt x="619885" y="532933"/>
                  </a:lnTo>
                  <a:lnTo>
                    <a:pt x="723666" y="493664"/>
                  </a:lnTo>
                  <a:lnTo>
                    <a:pt x="841473" y="457200"/>
                  </a:lnTo>
                  <a:lnTo>
                    <a:pt x="1102329" y="359029"/>
                  </a:lnTo>
                  <a:lnTo>
                    <a:pt x="1220135" y="314150"/>
                  </a:lnTo>
                  <a:lnTo>
                    <a:pt x="1340746" y="280491"/>
                  </a:lnTo>
                  <a:lnTo>
                    <a:pt x="1416479" y="263662"/>
                  </a:lnTo>
                  <a:lnTo>
                    <a:pt x="1444528" y="266467"/>
                  </a:lnTo>
                  <a:lnTo>
                    <a:pt x="1458552" y="272076"/>
                  </a:lnTo>
                  <a:lnTo>
                    <a:pt x="1472577" y="286101"/>
                  </a:lnTo>
                  <a:lnTo>
                    <a:pt x="1478187" y="302930"/>
                  </a:lnTo>
                  <a:lnTo>
                    <a:pt x="1475382" y="356224"/>
                  </a:lnTo>
                  <a:lnTo>
                    <a:pt x="1444528" y="614275"/>
                  </a:lnTo>
                  <a:lnTo>
                    <a:pt x="1394039" y="1032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D8A1B828-8696-43D6-BBD5-B1F6C8575BA1}"/>
                </a:ext>
              </a:extLst>
            </p:cNvPr>
            <p:cNvSpPr/>
            <p:nvPr/>
          </p:nvSpPr>
          <p:spPr>
            <a:xfrm>
              <a:off x="6843713" y="3514725"/>
              <a:ext cx="550862" cy="677863"/>
            </a:xfrm>
            <a:custGeom>
              <a:avLst/>
              <a:gdLst>
                <a:gd name="connsiteX0" fmla="*/ 378618 w 550068"/>
                <a:gd name="connsiteY0" fmla="*/ 207169 h 678656"/>
                <a:gd name="connsiteX1" fmla="*/ 378618 w 550068"/>
                <a:gd name="connsiteY1" fmla="*/ 290513 h 678656"/>
                <a:gd name="connsiteX2" fmla="*/ 381000 w 550068"/>
                <a:gd name="connsiteY2" fmla="*/ 359569 h 678656"/>
                <a:gd name="connsiteX3" fmla="*/ 385762 w 550068"/>
                <a:gd name="connsiteY3" fmla="*/ 416719 h 678656"/>
                <a:gd name="connsiteX4" fmla="*/ 392906 w 550068"/>
                <a:gd name="connsiteY4" fmla="*/ 459581 h 678656"/>
                <a:gd name="connsiteX5" fmla="*/ 414337 w 550068"/>
                <a:gd name="connsiteY5" fmla="*/ 521494 h 678656"/>
                <a:gd name="connsiteX6" fmla="*/ 442912 w 550068"/>
                <a:gd name="connsiteY6" fmla="*/ 576263 h 678656"/>
                <a:gd name="connsiteX7" fmla="*/ 469106 w 550068"/>
                <a:gd name="connsiteY7" fmla="*/ 604838 h 678656"/>
                <a:gd name="connsiteX8" fmla="*/ 485775 w 550068"/>
                <a:gd name="connsiteY8" fmla="*/ 619125 h 678656"/>
                <a:gd name="connsiteX9" fmla="*/ 531018 w 550068"/>
                <a:gd name="connsiteY9" fmla="*/ 652463 h 678656"/>
                <a:gd name="connsiteX10" fmla="*/ 550068 w 550068"/>
                <a:gd name="connsiteY10" fmla="*/ 678656 h 678656"/>
                <a:gd name="connsiteX11" fmla="*/ 0 w 550068"/>
                <a:gd name="connsiteY11" fmla="*/ 642938 h 678656"/>
                <a:gd name="connsiteX12" fmla="*/ 54768 w 550068"/>
                <a:gd name="connsiteY12" fmla="*/ 633413 h 678656"/>
                <a:gd name="connsiteX13" fmla="*/ 100012 w 550068"/>
                <a:gd name="connsiteY13" fmla="*/ 619125 h 678656"/>
                <a:gd name="connsiteX14" fmla="*/ 128587 w 550068"/>
                <a:gd name="connsiteY14" fmla="*/ 602456 h 678656"/>
                <a:gd name="connsiteX15" fmla="*/ 159543 w 550068"/>
                <a:gd name="connsiteY15" fmla="*/ 573881 h 678656"/>
                <a:gd name="connsiteX16" fmla="*/ 195262 w 550068"/>
                <a:gd name="connsiteY16" fmla="*/ 533400 h 678656"/>
                <a:gd name="connsiteX17" fmla="*/ 221456 w 550068"/>
                <a:gd name="connsiteY17" fmla="*/ 497681 h 678656"/>
                <a:gd name="connsiteX18" fmla="*/ 240506 w 550068"/>
                <a:gd name="connsiteY18" fmla="*/ 459581 h 678656"/>
                <a:gd name="connsiteX19" fmla="*/ 257175 w 550068"/>
                <a:gd name="connsiteY19" fmla="*/ 409575 h 678656"/>
                <a:gd name="connsiteX20" fmla="*/ 280987 w 550068"/>
                <a:gd name="connsiteY20" fmla="*/ 311944 h 678656"/>
                <a:gd name="connsiteX21" fmla="*/ 311943 w 550068"/>
                <a:gd name="connsiteY21" fmla="*/ 166688 h 678656"/>
                <a:gd name="connsiteX22" fmla="*/ 335756 w 550068"/>
                <a:gd name="connsiteY22" fmla="*/ 42863 h 678656"/>
                <a:gd name="connsiteX23" fmla="*/ 345281 w 550068"/>
                <a:gd name="connsiteY23" fmla="*/ 11906 h 678656"/>
                <a:gd name="connsiteX24" fmla="*/ 352425 w 550068"/>
                <a:gd name="connsiteY24" fmla="*/ 4763 h 678656"/>
                <a:gd name="connsiteX25" fmla="*/ 359568 w 550068"/>
                <a:gd name="connsiteY25" fmla="*/ 0 h 678656"/>
                <a:gd name="connsiteX26" fmla="*/ 366712 w 550068"/>
                <a:gd name="connsiteY26" fmla="*/ 2381 h 678656"/>
                <a:gd name="connsiteX27" fmla="*/ 376237 w 550068"/>
                <a:gd name="connsiteY27" fmla="*/ 16669 h 678656"/>
                <a:gd name="connsiteX28" fmla="*/ 381000 w 550068"/>
                <a:gd name="connsiteY28" fmla="*/ 59531 h 678656"/>
                <a:gd name="connsiteX29" fmla="*/ 378618 w 550068"/>
                <a:gd name="connsiteY29" fmla="*/ 207169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0068" h="678656">
                  <a:moveTo>
                    <a:pt x="378618" y="207169"/>
                  </a:moveTo>
                  <a:lnTo>
                    <a:pt x="378618" y="290513"/>
                  </a:lnTo>
                  <a:lnTo>
                    <a:pt x="381000" y="359569"/>
                  </a:lnTo>
                  <a:lnTo>
                    <a:pt x="385762" y="416719"/>
                  </a:lnTo>
                  <a:lnTo>
                    <a:pt x="392906" y="459581"/>
                  </a:lnTo>
                  <a:lnTo>
                    <a:pt x="414337" y="521494"/>
                  </a:lnTo>
                  <a:lnTo>
                    <a:pt x="442912" y="576263"/>
                  </a:lnTo>
                  <a:lnTo>
                    <a:pt x="469106" y="604838"/>
                  </a:lnTo>
                  <a:lnTo>
                    <a:pt x="485775" y="619125"/>
                  </a:lnTo>
                  <a:lnTo>
                    <a:pt x="531018" y="652463"/>
                  </a:lnTo>
                  <a:lnTo>
                    <a:pt x="550068" y="678656"/>
                  </a:lnTo>
                  <a:lnTo>
                    <a:pt x="0" y="642938"/>
                  </a:lnTo>
                  <a:lnTo>
                    <a:pt x="54768" y="633413"/>
                  </a:lnTo>
                  <a:lnTo>
                    <a:pt x="100012" y="619125"/>
                  </a:lnTo>
                  <a:lnTo>
                    <a:pt x="128587" y="602456"/>
                  </a:lnTo>
                  <a:lnTo>
                    <a:pt x="159543" y="573881"/>
                  </a:lnTo>
                  <a:lnTo>
                    <a:pt x="195262" y="533400"/>
                  </a:lnTo>
                  <a:lnTo>
                    <a:pt x="221456" y="497681"/>
                  </a:lnTo>
                  <a:lnTo>
                    <a:pt x="240506" y="459581"/>
                  </a:lnTo>
                  <a:lnTo>
                    <a:pt x="257175" y="409575"/>
                  </a:lnTo>
                  <a:lnTo>
                    <a:pt x="280987" y="311944"/>
                  </a:lnTo>
                  <a:lnTo>
                    <a:pt x="311943" y="166688"/>
                  </a:lnTo>
                  <a:lnTo>
                    <a:pt x="335756" y="42863"/>
                  </a:lnTo>
                  <a:lnTo>
                    <a:pt x="345281" y="11906"/>
                  </a:lnTo>
                  <a:lnTo>
                    <a:pt x="352425" y="4763"/>
                  </a:lnTo>
                  <a:lnTo>
                    <a:pt x="359568" y="0"/>
                  </a:lnTo>
                  <a:lnTo>
                    <a:pt x="366712" y="2381"/>
                  </a:lnTo>
                  <a:lnTo>
                    <a:pt x="376237" y="16669"/>
                  </a:lnTo>
                  <a:lnTo>
                    <a:pt x="381000" y="59531"/>
                  </a:lnTo>
                  <a:lnTo>
                    <a:pt x="378618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07C9B0AE-BDD1-4753-ACCC-C8233DE2FBE1}"/>
                </a:ext>
              </a:extLst>
            </p:cNvPr>
            <p:cNvSpPr/>
            <p:nvPr/>
          </p:nvSpPr>
          <p:spPr>
            <a:xfrm>
              <a:off x="4889500" y="3290888"/>
              <a:ext cx="1062038" cy="688975"/>
            </a:xfrm>
            <a:custGeom>
              <a:avLst/>
              <a:gdLst>
                <a:gd name="connsiteX0" fmla="*/ 795338 w 1062038"/>
                <a:gd name="connsiteY0" fmla="*/ 566737 h 688181"/>
                <a:gd name="connsiteX1" fmla="*/ 735807 w 1062038"/>
                <a:gd name="connsiteY1" fmla="*/ 492918 h 688181"/>
                <a:gd name="connsiteX2" fmla="*/ 692944 w 1062038"/>
                <a:gd name="connsiteY2" fmla="*/ 442912 h 688181"/>
                <a:gd name="connsiteX3" fmla="*/ 647700 w 1062038"/>
                <a:gd name="connsiteY3" fmla="*/ 397668 h 688181"/>
                <a:gd name="connsiteX4" fmla="*/ 621507 w 1062038"/>
                <a:gd name="connsiteY4" fmla="*/ 373856 h 688181"/>
                <a:gd name="connsiteX5" fmla="*/ 473869 w 1062038"/>
                <a:gd name="connsiteY5" fmla="*/ 278606 h 688181"/>
                <a:gd name="connsiteX6" fmla="*/ 383382 w 1062038"/>
                <a:gd name="connsiteY6" fmla="*/ 226218 h 688181"/>
                <a:gd name="connsiteX7" fmla="*/ 283369 w 1062038"/>
                <a:gd name="connsiteY7" fmla="*/ 171450 h 688181"/>
                <a:gd name="connsiteX8" fmla="*/ 180975 w 1062038"/>
                <a:gd name="connsiteY8" fmla="*/ 119062 h 688181"/>
                <a:gd name="connsiteX9" fmla="*/ 111919 w 1062038"/>
                <a:gd name="connsiteY9" fmla="*/ 85725 h 688181"/>
                <a:gd name="connsiteX10" fmla="*/ 50007 w 1062038"/>
                <a:gd name="connsiteY10" fmla="*/ 57150 h 688181"/>
                <a:gd name="connsiteX11" fmla="*/ 26194 w 1062038"/>
                <a:gd name="connsiteY11" fmla="*/ 45243 h 688181"/>
                <a:gd name="connsiteX12" fmla="*/ 9525 w 1062038"/>
                <a:gd name="connsiteY12" fmla="*/ 30956 h 688181"/>
                <a:gd name="connsiteX13" fmla="*/ 0 w 1062038"/>
                <a:gd name="connsiteY13" fmla="*/ 19050 h 688181"/>
                <a:gd name="connsiteX14" fmla="*/ 0 w 1062038"/>
                <a:gd name="connsiteY14" fmla="*/ 11906 h 688181"/>
                <a:gd name="connsiteX15" fmla="*/ 4763 w 1062038"/>
                <a:gd name="connsiteY15" fmla="*/ 2381 h 688181"/>
                <a:gd name="connsiteX16" fmla="*/ 21432 w 1062038"/>
                <a:gd name="connsiteY16" fmla="*/ 0 h 688181"/>
                <a:gd name="connsiteX17" fmla="*/ 80963 w 1062038"/>
                <a:gd name="connsiteY17" fmla="*/ 4762 h 688181"/>
                <a:gd name="connsiteX18" fmla="*/ 216694 w 1062038"/>
                <a:gd name="connsiteY18" fmla="*/ 28575 h 688181"/>
                <a:gd name="connsiteX19" fmla="*/ 319088 w 1062038"/>
                <a:gd name="connsiteY19" fmla="*/ 52387 h 688181"/>
                <a:gd name="connsiteX20" fmla="*/ 385763 w 1062038"/>
                <a:gd name="connsiteY20" fmla="*/ 71437 h 688181"/>
                <a:gd name="connsiteX21" fmla="*/ 481013 w 1062038"/>
                <a:gd name="connsiteY21" fmla="*/ 104775 h 688181"/>
                <a:gd name="connsiteX22" fmla="*/ 731044 w 1062038"/>
                <a:gd name="connsiteY22" fmla="*/ 192881 h 688181"/>
                <a:gd name="connsiteX23" fmla="*/ 864394 w 1062038"/>
                <a:gd name="connsiteY23" fmla="*/ 271462 h 688181"/>
                <a:gd name="connsiteX24" fmla="*/ 931069 w 1062038"/>
                <a:gd name="connsiteY24" fmla="*/ 321468 h 688181"/>
                <a:gd name="connsiteX25" fmla="*/ 973932 w 1062038"/>
                <a:gd name="connsiteY25" fmla="*/ 361950 h 688181"/>
                <a:gd name="connsiteX26" fmla="*/ 1007269 w 1062038"/>
                <a:gd name="connsiteY26" fmla="*/ 402431 h 688181"/>
                <a:gd name="connsiteX27" fmla="*/ 1033463 w 1062038"/>
                <a:gd name="connsiteY27" fmla="*/ 445293 h 688181"/>
                <a:gd name="connsiteX28" fmla="*/ 1047750 w 1062038"/>
                <a:gd name="connsiteY28" fmla="*/ 478631 h 688181"/>
                <a:gd name="connsiteX29" fmla="*/ 1062038 w 1062038"/>
                <a:gd name="connsiteY29" fmla="*/ 523875 h 688181"/>
                <a:gd name="connsiteX30" fmla="*/ 1062038 w 1062038"/>
                <a:gd name="connsiteY30" fmla="*/ 564356 h 688181"/>
                <a:gd name="connsiteX31" fmla="*/ 1054894 w 1062038"/>
                <a:gd name="connsiteY31" fmla="*/ 595312 h 688181"/>
                <a:gd name="connsiteX32" fmla="*/ 1038225 w 1062038"/>
                <a:gd name="connsiteY32" fmla="*/ 628650 h 688181"/>
                <a:gd name="connsiteX33" fmla="*/ 1012032 w 1062038"/>
                <a:gd name="connsiteY33" fmla="*/ 657225 h 688181"/>
                <a:gd name="connsiteX34" fmla="*/ 988219 w 1062038"/>
                <a:gd name="connsiteY34" fmla="*/ 676275 h 688181"/>
                <a:gd name="connsiteX35" fmla="*/ 964407 w 1062038"/>
                <a:gd name="connsiteY35" fmla="*/ 685800 h 688181"/>
                <a:gd name="connsiteX36" fmla="*/ 947738 w 1062038"/>
                <a:gd name="connsiteY36" fmla="*/ 688181 h 688181"/>
                <a:gd name="connsiteX37" fmla="*/ 916782 w 1062038"/>
                <a:gd name="connsiteY37" fmla="*/ 681037 h 688181"/>
                <a:gd name="connsiteX38" fmla="*/ 873919 w 1062038"/>
                <a:gd name="connsiteY38" fmla="*/ 659606 h 688181"/>
                <a:gd name="connsiteX39" fmla="*/ 847725 w 1062038"/>
                <a:gd name="connsiteY39" fmla="*/ 638175 h 688181"/>
                <a:gd name="connsiteX40" fmla="*/ 795338 w 1062038"/>
                <a:gd name="connsiteY40" fmla="*/ 566737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2038" h="688181">
                  <a:moveTo>
                    <a:pt x="795338" y="566737"/>
                  </a:moveTo>
                  <a:lnTo>
                    <a:pt x="735807" y="492918"/>
                  </a:lnTo>
                  <a:lnTo>
                    <a:pt x="692944" y="442912"/>
                  </a:lnTo>
                  <a:lnTo>
                    <a:pt x="647700" y="397668"/>
                  </a:lnTo>
                  <a:lnTo>
                    <a:pt x="621507" y="373856"/>
                  </a:lnTo>
                  <a:lnTo>
                    <a:pt x="473869" y="278606"/>
                  </a:lnTo>
                  <a:lnTo>
                    <a:pt x="383382" y="226218"/>
                  </a:lnTo>
                  <a:lnTo>
                    <a:pt x="283369" y="171450"/>
                  </a:lnTo>
                  <a:lnTo>
                    <a:pt x="180975" y="119062"/>
                  </a:lnTo>
                  <a:lnTo>
                    <a:pt x="111919" y="85725"/>
                  </a:lnTo>
                  <a:lnTo>
                    <a:pt x="50007" y="57150"/>
                  </a:lnTo>
                  <a:lnTo>
                    <a:pt x="26194" y="45243"/>
                  </a:lnTo>
                  <a:lnTo>
                    <a:pt x="9525" y="30956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80963" y="4762"/>
                  </a:lnTo>
                  <a:lnTo>
                    <a:pt x="216694" y="28575"/>
                  </a:lnTo>
                  <a:lnTo>
                    <a:pt x="319088" y="52387"/>
                  </a:lnTo>
                  <a:lnTo>
                    <a:pt x="385763" y="71437"/>
                  </a:lnTo>
                  <a:lnTo>
                    <a:pt x="481013" y="104775"/>
                  </a:lnTo>
                  <a:lnTo>
                    <a:pt x="731044" y="192881"/>
                  </a:lnTo>
                  <a:lnTo>
                    <a:pt x="864394" y="271462"/>
                  </a:lnTo>
                  <a:lnTo>
                    <a:pt x="931069" y="321468"/>
                  </a:lnTo>
                  <a:lnTo>
                    <a:pt x="973932" y="361950"/>
                  </a:lnTo>
                  <a:lnTo>
                    <a:pt x="1007269" y="402431"/>
                  </a:lnTo>
                  <a:lnTo>
                    <a:pt x="1033463" y="445293"/>
                  </a:lnTo>
                  <a:lnTo>
                    <a:pt x="1047750" y="478631"/>
                  </a:lnTo>
                  <a:lnTo>
                    <a:pt x="1062038" y="523875"/>
                  </a:lnTo>
                  <a:lnTo>
                    <a:pt x="1062038" y="564356"/>
                  </a:lnTo>
                  <a:lnTo>
                    <a:pt x="1054894" y="595312"/>
                  </a:lnTo>
                  <a:lnTo>
                    <a:pt x="1038225" y="628650"/>
                  </a:lnTo>
                  <a:lnTo>
                    <a:pt x="1012032" y="657225"/>
                  </a:lnTo>
                  <a:lnTo>
                    <a:pt x="988219" y="676275"/>
                  </a:lnTo>
                  <a:lnTo>
                    <a:pt x="964407" y="685800"/>
                  </a:lnTo>
                  <a:lnTo>
                    <a:pt x="947738" y="688181"/>
                  </a:lnTo>
                  <a:lnTo>
                    <a:pt x="916782" y="681037"/>
                  </a:lnTo>
                  <a:lnTo>
                    <a:pt x="873919" y="659606"/>
                  </a:lnTo>
                  <a:lnTo>
                    <a:pt x="847725" y="638175"/>
                  </a:lnTo>
                  <a:lnTo>
                    <a:pt x="795338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C470964B-0993-4B8C-9ADC-576D53490E4F}"/>
              </a:ext>
            </a:extLst>
          </p:cNvPr>
          <p:cNvSpPr/>
          <p:nvPr/>
        </p:nvSpPr>
        <p:spPr>
          <a:xfrm>
            <a:off x="2743200" y="2435225"/>
            <a:ext cx="590550" cy="2238375"/>
          </a:xfrm>
          <a:custGeom>
            <a:avLst/>
            <a:gdLst>
              <a:gd name="connsiteX0" fmla="*/ 224994 w 591331"/>
              <a:gd name="connsiteY0" fmla="*/ 1370158 h 2238405"/>
              <a:gd name="connsiteX1" fmla="*/ 219225 w 591331"/>
              <a:gd name="connsiteY1" fmla="*/ 1880722 h 2238405"/>
              <a:gd name="connsiteX2" fmla="*/ 216341 w 591331"/>
              <a:gd name="connsiteY2" fmla="*/ 2238405 h 2238405"/>
              <a:gd name="connsiteX3" fmla="*/ 435566 w 591331"/>
              <a:gd name="connsiteY3" fmla="*/ 2157638 h 2238405"/>
              <a:gd name="connsiteX4" fmla="*/ 441335 w 591331"/>
              <a:gd name="connsiteY4" fmla="*/ 1895144 h 2238405"/>
              <a:gd name="connsiteX5" fmla="*/ 449989 w 591331"/>
              <a:gd name="connsiteY5" fmla="*/ 1456694 h 2238405"/>
              <a:gd name="connsiteX6" fmla="*/ 455758 w 591331"/>
              <a:gd name="connsiteY6" fmla="*/ 1133625 h 2238405"/>
              <a:gd name="connsiteX7" fmla="*/ 461527 w 591331"/>
              <a:gd name="connsiteY7" fmla="*/ 824979 h 2238405"/>
              <a:gd name="connsiteX8" fmla="*/ 464411 w 591331"/>
              <a:gd name="connsiteY8" fmla="*/ 689406 h 2238405"/>
              <a:gd name="connsiteX9" fmla="*/ 470180 w 591331"/>
              <a:gd name="connsiteY9" fmla="*/ 599985 h 2238405"/>
              <a:gd name="connsiteX10" fmla="*/ 478834 w 591331"/>
              <a:gd name="connsiteY10" fmla="*/ 513449 h 2238405"/>
              <a:gd name="connsiteX11" fmla="*/ 484603 w 591331"/>
              <a:gd name="connsiteY11" fmla="*/ 478834 h 2238405"/>
              <a:gd name="connsiteX12" fmla="*/ 496141 w 591331"/>
              <a:gd name="connsiteY12" fmla="*/ 447104 h 2238405"/>
              <a:gd name="connsiteX13" fmla="*/ 513449 w 591331"/>
              <a:gd name="connsiteY13" fmla="*/ 415374 h 2238405"/>
              <a:gd name="connsiteX14" fmla="*/ 536525 w 591331"/>
              <a:gd name="connsiteY14" fmla="*/ 383644 h 2238405"/>
              <a:gd name="connsiteX15" fmla="*/ 562486 w 591331"/>
              <a:gd name="connsiteY15" fmla="*/ 357683 h 2238405"/>
              <a:gd name="connsiteX16" fmla="*/ 582678 w 591331"/>
              <a:gd name="connsiteY16" fmla="*/ 331722 h 2238405"/>
              <a:gd name="connsiteX17" fmla="*/ 588447 w 591331"/>
              <a:gd name="connsiteY17" fmla="*/ 317300 h 2238405"/>
              <a:gd name="connsiteX18" fmla="*/ 591331 w 591331"/>
              <a:gd name="connsiteY18" fmla="*/ 302877 h 2238405"/>
              <a:gd name="connsiteX19" fmla="*/ 591331 w 591331"/>
              <a:gd name="connsiteY19" fmla="*/ 285570 h 2238405"/>
              <a:gd name="connsiteX20" fmla="*/ 585562 w 591331"/>
              <a:gd name="connsiteY20" fmla="*/ 268262 h 2238405"/>
              <a:gd name="connsiteX21" fmla="*/ 582678 w 591331"/>
              <a:gd name="connsiteY21" fmla="*/ 256724 h 2238405"/>
              <a:gd name="connsiteX22" fmla="*/ 576909 w 591331"/>
              <a:gd name="connsiteY22" fmla="*/ 248071 h 2238405"/>
              <a:gd name="connsiteX23" fmla="*/ 550948 w 591331"/>
              <a:gd name="connsiteY23" fmla="*/ 227879 h 2238405"/>
              <a:gd name="connsiteX24" fmla="*/ 499026 w 591331"/>
              <a:gd name="connsiteY24" fmla="*/ 196149 h 2238405"/>
              <a:gd name="connsiteX25" fmla="*/ 421143 w 591331"/>
              <a:gd name="connsiteY25" fmla="*/ 149996 h 2238405"/>
              <a:gd name="connsiteX26" fmla="*/ 282685 w 591331"/>
              <a:gd name="connsiteY26" fmla="*/ 80767 h 2238405"/>
              <a:gd name="connsiteX27" fmla="*/ 196149 w 591331"/>
              <a:gd name="connsiteY27" fmla="*/ 46153 h 2238405"/>
              <a:gd name="connsiteX28" fmla="*/ 135574 w 591331"/>
              <a:gd name="connsiteY28" fmla="*/ 25961 h 2238405"/>
              <a:gd name="connsiteX29" fmla="*/ 86536 w 591331"/>
              <a:gd name="connsiteY29" fmla="*/ 14423 h 2238405"/>
              <a:gd name="connsiteX30" fmla="*/ 46153 w 591331"/>
              <a:gd name="connsiteY30" fmla="*/ 2884 h 2238405"/>
              <a:gd name="connsiteX31" fmla="*/ 23076 w 591331"/>
              <a:gd name="connsiteY31" fmla="*/ 0 h 2238405"/>
              <a:gd name="connsiteX32" fmla="*/ 11538 w 591331"/>
              <a:gd name="connsiteY32" fmla="*/ 0 h 2238405"/>
              <a:gd name="connsiteX33" fmla="*/ 5769 w 591331"/>
              <a:gd name="connsiteY33" fmla="*/ 2884 h 2238405"/>
              <a:gd name="connsiteX34" fmla="*/ 0 w 591331"/>
              <a:gd name="connsiteY34" fmla="*/ 20192 h 2238405"/>
              <a:gd name="connsiteX35" fmla="*/ 11538 w 591331"/>
              <a:gd name="connsiteY35" fmla="*/ 51922 h 2238405"/>
              <a:gd name="connsiteX36" fmla="*/ 46153 w 591331"/>
              <a:gd name="connsiteY36" fmla="*/ 89421 h 2238405"/>
              <a:gd name="connsiteX37" fmla="*/ 92305 w 591331"/>
              <a:gd name="connsiteY37" fmla="*/ 135573 h 2238405"/>
              <a:gd name="connsiteX38" fmla="*/ 152881 w 591331"/>
              <a:gd name="connsiteY38" fmla="*/ 204802 h 2238405"/>
              <a:gd name="connsiteX39" fmla="*/ 196149 w 591331"/>
              <a:gd name="connsiteY39" fmla="*/ 268262 h 2238405"/>
              <a:gd name="connsiteX40" fmla="*/ 216341 w 591331"/>
              <a:gd name="connsiteY40" fmla="*/ 302877 h 2238405"/>
              <a:gd name="connsiteX41" fmla="*/ 227879 w 591331"/>
              <a:gd name="connsiteY41" fmla="*/ 346145 h 2238405"/>
              <a:gd name="connsiteX42" fmla="*/ 236532 w 591331"/>
              <a:gd name="connsiteY42" fmla="*/ 412490 h 2238405"/>
              <a:gd name="connsiteX43" fmla="*/ 236532 w 591331"/>
              <a:gd name="connsiteY43" fmla="*/ 643253 h 2238405"/>
              <a:gd name="connsiteX44" fmla="*/ 224994 w 591331"/>
              <a:gd name="connsiteY44" fmla="*/ 1370158 h 22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1331" h="2238405">
                <a:moveTo>
                  <a:pt x="224994" y="1370158"/>
                </a:moveTo>
                <a:lnTo>
                  <a:pt x="219225" y="1880722"/>
                </a:lnTo>
                <a:cubicBezTo>
                  <a:pt x="218264" y="1999950"/>
                  <a:pt x="217302" y="2119177"/>
                  <a:pt x="216341" y="2238405"/>
                </a:cubicBezTo>
                <a:lnTo>
                  <a:pt x="435566" y="2157638"/>
                </a:lnTo>
                <a:lnTo>
                  <a:pt x="441335" y="1895144"/>
                </a:lnTo>
                <a:lnTo>
                  <a:pt x="449989" y="1456694"/>
                </a:lnTo>
                <a:lnTo>
                  <a:pt x="455758" y="1133625"/>
                </a:lnTo>
                <a:lnTo>
                  <a:pt x="461527" y="824979"/>
                </a:lnTo>
                <a:cubicBezTo>
                  <a:pt x="462488" y="779788"/>
                  <a:pt x="463450" y="734597"/>
                  <a:pt x="464411" y="689406"/>
                </a:cubicBezTo>
                <a:lnTo>
                  <a:pt x="470180" y="599985"/>
                </a:lnTo>
                <a:lnTo>
                  <a:pt x="478834" y="513449"/>
                </a:lnTo>
                <a:lnTo>
                  <a:pt x="484603" y="478834"/>
                </a:lnTo>
                <a:lnTo>
                  <a:pt x="496141" y="447104"/>
                </a:lnTo>
                <a:lnTo>
                  <a:pt x="513449" y="415374"/>
                </a:lnTo>
                <a:lnTo>
                  <a:pt x="536525" y="383644"/>
                </a:lnTo>
                <a:lnTo>
                  <a:pt x="562486" y="357683"/>
                </a:lnTo>
                <a:lnTo>
                  <a:pt x="582678" y="331722"/>
                </a:lnTo>
                <a:lnTo>
                  <a:pt x="588447" y="317300"/>
                </a:lnTo>
                <a:lnTo>
                  <a:pt x="591331" y="302877"/>
                </a:lnTo>
                <a:lnTo>
                  <a:pt x="591331" y="285570"/>
                </a:lnTo>
                <a:lnTo>
                  <a:pt x="585562" y="268262"/>
                </a:lnTo>
                <a:lnTo>
                  <a:pt x="582678" y="256724"/>
                </a:lnTo>
                <a:lnTo>
                  <a:pt x="576909" y="248071"/>
                </a:lnTo>
                <a:lnTo>
                  <a:pt x="550948" y="227879"/>
                </a:lnTo>
                <a:lnTo>
                  <a:pt x="499026" y="196149"/>
                </a:lnTo>
                <a:lnTo>
                  <a:pt x="421143" y="149996"/>
                </a:lnTo>
                <a:lnTo>
                  <a:pt x="282685" y="80767"/>
                </a:lnTo>
                <a:lnTo>
                  <a:pt x="196149" y="46153"/>
                </a:lnTo>
                <a:lnTo>
                  <a:pt x="135574" y="25961"/>
                </a:lnTo>
                <a:lnTo>
                  <a:pt x="86536" y="14423"/>
                </a:lnTo>
                <a:lnTo>
                  <a:pt x="46153" y="2884"/>
                </a:lnTo>
                <a:lnTo>
                  <a:pt x="23076" y="0"/>
                </a:lnTo>
                <a:lnTo>
                  <a:pt x="11538" y="0"/>
                </a:lnTo>
                <a:lnTo>
                  <a:pt x="5769" y="2884"/>
                </a:lnTo>
                <a:lnTo>
                  <a:pt x="0" y="20192"/>
                </a:lnTo>
                <a:lnTo>
                  <a:pt x="11538" y="51922"/>
                </a:lnTo>
                <a:lnTo>
                  <a:pt x="46153" y="89421"/>
                </a:lnTo>
                <a:lnTo>
                  <a:pt x="92305" y="135573"/>
                </a:lnTo>
                <a:lnTo>
                  <a:pt x="152881" y="204802"/>
                </a:lnTo>
                <a:lnTo>
                  <a:pt x="196149" y="268262"/>
                </a:lnTo>
                <a:lnTo>
                  <a:pt x="216341" y="302877"/>
                </a:lnTo>
                <a:lnTo>
                  <a:pt x="227879" y="346145"/>
                </a:lnTo>
                <a:lnTo>
                  <a:pt x="236532" y="412490"/>
                </a:lnTo>
                <a:lnTo>
                  <a:pt x="236532" y="643253"/>
                </a:lnTo>
                <a:lnTo>
                  <a:pt x="224994" y="137015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35C0AE3-35A9-47FA-9905-C77F917B1708}"/>
              </a:ext>
            </a:extLst>
          </p:cNvPr>
          <p:cNvSpPr/>
          <p:nvPr/>
        </p:nvSpPr>
        <p:spPr>
          <a:xfrm>
            <a:off x="4629150" y="2068513"/>
            <a:ext cx="2019300" cy="579437"/>
          </a:xfrm>
          <a:custGeom>
            <a:avLst/>
            <a:gdLst>
              <a:gd name="connsiteX0" fmla="*/ 1385888 w 2019300"/>
              <a:gd name="connsiteY0" fmla="*/ 92869 h 578644"/>
              <a:gd name="connsiteX1" fmla="*/ 1245394 w 2019300"/>
              <a:gd name="connsiteY1" fmla="*/ 130969 h 578644"/>
              <a:gd name="connsiteX2" fmla="*/ 1028700 w 2019300"/>
              <a:gd name="connsiteY2" fmla="*/ 183357 h 578644"/>
              <a:gd name="connsiteX3" fmla="*/ 826294 w 2019300"/>
              <a:gd name="connsiteY3" fmla="*/ 230982 h 578644"/>
              <a:gd name="connsiteX4" fmla="*/ 561975 w 2019300"/>
              <a:gd name="connsiteY4" fmla="*/ 288132 h 578644"/>
              <a:gd name="connsiteX5" fmla="*/ 464344 w 2019300"/>
              <a:gd name="connsiteY5" fmla="*/ 309563 h 578644"/>
              <a:gd name="connsiteX6" fmla="*/ 416719 w 2019300"/>
              <a:gd name="connsiteY6" fmla="*/ 316707 h 578644"/>
              <a:gd name="connsiteX7" fmla="*/ 361950 w 2019300"/>
              <a:gd name="connsiteY7" fmla="*/ 316707 h 578644"/>
              <a:gd name="connsiteX8" fmla="*/ 285750 w 2019300"/>
              <a:gd name="connsiteY8" fmla="*/ 309563 h 578644"/>
              <a:gd name="connsiteX9" fmla="*/ 185738 w 2019300"/>
              <a:gd name="connsiteY9" fmla="*/ 295275 h 578644"/>
              <a:gd name="connsiteX10" fmla="*/ 64294 w 2019300"/>
              <a:gd name="connsiteY10" fmla="*/ 269082 h 578644"/>
              <a:gd name="connsiteX11" fmla="*/ 21431 w 2019300"/>
              <a:gd name="connsiteY11" fmla="*/ 261938 h 578644"/>
              <a:gd name="connsiteX12" fmla="*/ 7144 w 2019300"/>
              <a:gd name="connsiteY12" fmla="*/ 266700 h 578644"/>
              <a:gd name="connsiteX13" fmla="*/ 0 w 2019300"/>
              <a:gd name="connsiteY13" fmla="*/ 273844 h 578644"/>
              <a:gd name="connsiteX14" fmla="*/ 0 w 2019300"/>
              <a:gd name="connsiteY14" fmla="*/ 292894 h 578644"/>
              <a:gd name="connsiteX15" fmla="*/ 9525 w 2019300"/>
              <a:gd name="connsiteY15" fmla="*/ 330994 h 578644"/>
              <a:gd name="connsiteX16" fmla="*/ 28575 w 2019300"/>
              <a:gd name="connsiteY16" fmla="*/ 359569 h 578644"/>
              <a:gd name="connsiteX17" fmla="*/ 85725 w 2019300"/>
              <a:gd name="connsiteY17" fmla="*/ 407194 h 578644"/>
              <a:gd name="connsiteX18" fmla="*/ 142875 w 2019300"/>
              <a:gd name="connsiteY18" fmla="*/ 450057 h 578644"/>
              <a:gd name="connsiteX19" fmla="*/ 195263 w 2019300"/>
              <a:gd name="connsiteY19" fmla="*/ 485775 h 578644"/>
              <a:gd name="connsiteX20" fmla="*/ 242888 w 2019300"/>
              <a:gd name="connsiteY20" fmla="*/ 511969 h 578644"/>
              <a:gd name="connsiteX21" fmla="*/ 292894 w 2019300"/>
              <a:gd name="connsiteY21" fmla="*/ 538163 h 578644"/>
              <a:gd name="connsiteX22" fmla="*/ 335756 w 2019300"/>
              <a:gd name="connsiteY22" fmla="*/ 554832 h 578644"/>
              <a:gd name="connsiteX23" fmla="*/ 381000 w 2019300"/>
              <a:gd name="connsiteY23" fmla="*/ 569119 h 578644"/>
              <a:gd name="connsiteX24" fmla="*/ 440531 w 2019300"/>
              <a:gd name="connsiteY24" fmla="*/ 578644 h 578644"/>
              <a:gd name="connsiteX25" fmla="*/ 471488 w 2019300"/>
              <a:gd name="connsiteY25" fmla="*/ 578644 h 578644"/>
              <a:gd name="connsiteX26" fmla="*/ 557213 w 2019300"/>
              <a:gd name="connsiteY26" fmla="*/ 547688 h 578644"/>
              <a:gd name="connsiteX27" fmla="*/ 683419 w 2019300"/>
              <a:gd name="connsiteY27" fmla="*/ 500063 h 578644"/>
              <a:gd name="connsiteX28" fmla="*/ 835819 w 2019300"/>
              <a:gd name="connsiteY28" fmla="*/ 445294 h 578644"/>
              <a:gd name="connsiteX29" fmla="*/ 997744 w 2019300"/>
              <a:gd name="connsiteY29" fmla="*/ 395288 h 578644"/>
              <a:gd name="connsiteX30" fmla="*/ 1147763 w 2019300"/>
              <a:gd name="connsiteY30" fmla="*/ 350044 h 578644"/>
              <a:gd name="connsiteX31" fmla="*/ 1312069 w 2019300"/>
              <a:gd name="connsiteY31" fmla="*/ 292894 h 578644"/>
              <a:gd name="connsiteX32" fmla="*/ 1457325 w 2019300"/>
              <a:gd name="connsiteY32" fmla="*/ 242888 h 578644"/>
              <a:gd name="connsiteX33" fmla="*/ 1497806 w 2019300"/>
              <a:gd name="connsiteY33" fmla="*/ 230982 h 578644"/>
              <a:gd name="connsiteX34" fmla="*/ 1524000 w 2019300"/>
              <a:gd name="connsiteY34" fmla="*/ 233363 h 578644"/>
              <a:gd name="connsiteX35" fmla="*/ 1938338 w 2019300"/>
              <a:gd name="connsiteY35" fmla="*/ 295275 h 578644"/>
              <a:gd name="connsiteX36" fmla="*/ 1971675 w 2019300"/>
              <a:gd name="connsiteY36" fmla="*/ 264319 h 578644"/>
              <a:gd name="connsiteX37" fmla="*/ 2000250 w 2019300"/>
              <a:gd name="connsiteY37" fmla="*/ 242888 h 578644"/>
              <a:gd name="connsiteX38" fmla="*/ 2016919 w 2019300"/>
              <a:gd name="connsiteY38" fmla="*/ 221457 h 578644"/>
              <a:gd name="connsiteX39" fmla="*/ 2019300 w 2019300"/>
              <a:gd name="connsiteY39" fmla="*/ 204788 h 578644"/>
              <a:gd name="connsiteX40" fmla="*/ 2019300 w 2019300"/>
              <a:gd name="connsiteY40" fmla="*/ 190500 h 578644"/>
              <a:gd name="connsiteX41" fmla="*/ 2014538 w 2019300"/>
              <a:gd name="connsiteY41" fmla="*/ 178594 h 578644"/>
              <a:gd name="connsiteX42" fmla="*/ 2002631 w 2019300"/>
              <a:gd name="connsiteY42" fmla="*/ 157163 h 578644"/>
              <a:gd name="connsiteX43" fmla="*/ 1983581 w 2019300"/>
              <a:gd name="connsiteY43" fmla="*/ 140494 h 578644"/>
              <a:gd name="connsiteX44" fmla="*/ 1928813 w 2019300"/>
              <a:gd name="connsiteY44" fmla="*/ 109538 h 578644"/>
              <a:gd name="connsiteX45" fmla="*/ 1838325 w 2019300"/>
              <a:gd name="connsiteY45" fmla="*/ 71438 h 578644"/>
              <a:gd name="connsiteX46" fmla="*/ 1704975 w 2019300"/>
              <a:gd name="connsiteY46" fmla="*/ 19050 h 578644"/>
              <a:gd name="connsiteX47" fmla="*/ 1638300 w 2019300"/>
              <a:gd name="connsiteY47" fmla="*/ 0 h 578644"/>
              <a:gd name="connsiteX48" fmla="*/ 1631156 w 2019300"/>
              <a:gd name="connsiteY48" fmla="*/ 0 h 578644"/>
              <a:gd name="connsiteX49" fmla="*/ 1593056 w 2019300"/>
              <a:gd name="connsiteY49" fmla="*/ 14288 h 578644"/>
              <a:gd name="connsiteX50" fmla="*/ 1509713 w 2019300"/>
              <a:gd name="connsiteY50" fmla="*/ 50007 h 578644"/>
              <a:gd name="connsiteX51" fmla="*/ 1473994 w 2019300"/>
              <a:gd name="connsiteY51" fmla="*/ 66675 h 578644"/>
              <a:gd name="connsiteX52" fmla="*/ 1385888 w 2019300"/>
              <a:gd name="connsiteY52" fmla="*/ 92869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19300" h="578644">
                <a:moveTo>
                  <a:pt x="1385888" y="92869"/>
                </a:moveTo>
                <a:lnTo>
                  <a:pt x="1245394" y="130969"/>
                </a:lnTo>
                <a:lnTo>
                  <a:pt x="1028700" y="183357"/>
                </a:lnTo>
                <a:lnTo>
                  <a:pt x="826294" y="230982"/>
                </a:lnTo>
                <a:lnTo>
                  <a:pt x="561975" y="288132"/>
                </a:lnTo>
                <a:lnTo>
                  <a:pt x="464344" y="309563"/>
                </a:lnTo>
                <a:lnTo>
                  <a:pt x="416719" y="316707"/>
                </a:lnTo>
                <a:lnTo>
                  <a:pt x="361950" y="316707"/>
                </a:lnTo>
                <a:lnTo>
                  <a:pt x="285750" y="309563"/>
                </a:lnTo>
                <a:lnTo>
                  <a:pt x="185738" y="295275"/>
                </a:lnTo>
                <a:lnTo>
                  <a:pt x="64294" y="269082"/>
                </a:lnTo>
                <a:lnTo>
                  <a:pt x="21431" y="261938"/>
                </a:lnTo>
                <a:lnTo>
                  <a:pt x="7144" y="266700"/>
                </a:lnTo>
                <a:lnTo>
                  <a:pt x="0" y="273844"/>
                </a:lnTo>
                <a:lnTo>
                  <a:pt x="0" y="292894"/>
                </a:lnTo>
                <a:lnTo>
                  <a:pt x="9525" y="330994"/>
                </a:lnTo>
                <a:lnTo>
                  <a:pt x="28575" y="359569"/>
                </a:lnTo>
                <a:lnTo>
                  <a:pt x="85725" y="407194"/>
                </a:lnTo>
                <a:lnTo>
                  <a:pt x="142875" y="450057"/>
                </a:lnTo>
                <a:lnTo>
                  <a:pt x="195263" y="485775"/>
                </a:lnTo>
                <a:lnTo>
                  <a:pt x="242888" y="511969"/>
                </a:lnTo>
                <a:lnTo>
                  <a:pt x="292894" y="538163"/>
                </a:lnTo>
                <a:lnTo>
                  <a:pt x="335756" y="554832"/>
                </a:lnTo>
                <a:lnTo>
                  <a:pt x="381000" y="569119"/>
                </a:lnTo>
                <a:lnTo>
                  <a:pt x="440531" y="578644"/>
                </a:lnTo>
                <a:lnTo>
                  <a:pt x="471488" y="578644"/>
                </a:lnTo>
                <a:lnTo>
                  <a:pt x="557213" y="547688"/>
                </a:lnTo>
                <a:lnTo>
                  <a:pt x="683419" y="500063"/>
                </a:lnTo>
                <a:lnTo>
                  <a:pt x="835819" y="445294"/>
                </a:lnTo>
                <a:lnTo>
                  <a:pt x="997744" y="395288"/>
                </a:lnTo>
                <a:lnTo>
                  <a:pt x="1147763" y="350044"/>
                </a:lnTo>
                <a:lnTo>
                  <a:pt x="1312069" y="292894"/>
                </a:lnTo>
                <a:lnTo>
                  <a:pt x="1457325" y="242888"/>
                </a:lnTo>
                <a:lnTo>
                  <a:pt x="1497806" y="230982"/>
                </a:lnTo>
                <a:lnTo>
                  <a:pt x="1524000" y="233363"/>
                </a:lnTo>
                <a:lnTo>
                  <a:pt x="1938338" y="295275"/>
                </a:lnTo>
                <a:lnTo>
                  <a:pt x="1971675" y="264319"/>
                </a:lnTo>
                <a:lnTo>
                  <a:pt x="2000250" y="242888"/>
                </a:lnTo>
                <a:lnTo>
                  <a:pt x="2016919" y="221457"/>
                </a:lnTo>
                <a:lnTo>
                  <a:pt x="2019300" y="204788"/>
                </a:lnTo>
                <a:lnTo>
                  <a:pt x="2019300" y="190500"/>
                </a:lnTo>
                <a:lnTo>
                  <a:pt x="2014538" y="178594"/>
                </a:lnTo>
                <a:lnTo>
                  <a:pt x="2002631" y="157163"/>
                </a:lnTo>
                <a:lnTo>
                  <a:pt x="1983581" y="140494"/>
                </a:lnTo>
                <a:lnTo>
                  <a:pt x="1928813" y="109538"/>
                </a:lnTo>
                <a:lnTo>
                  <a:pt x="1838325" y="71438"/>
                </a:lnTo>
                <a:lnTo>
                  <a:pt x="1704975" y="19050"/>
                </a:lnTo>
                <a:lnTo>
                  <a:pt x="1638300" y="0"/>
                </a:lnTo>
                <a:lnTo>
                  <a:pt x="1631156" y="0"/>
                </a:lnTo>
                <a:lnTo>
                  <a:pt x="1593056" y="14288"/>
                </a:lnTo>
                <a:lnTo>
                  <a:pt x="1509713" y="50007"/>
                </a:lnTo>
                <a:lnTo>
                  <a:pt x="1473994" y="66675"/>
                </a:lnTo>
                <a:lnTo>
                  <a:pt x="1385888" y="92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A17DE74-938A-4D90-BFF7-47DD1A47B88E}"/>
              </a:ext>
            </a:extLst>
          </p:cNvPr>
          <p:cNvSpPr/>
          <p:nvPr/>
        </p:nvSpPr>
        <p:spPr>
          <a:xfrm rot="16200000">
            <a:off x="1727994" y="3537744"/>
            <a:ext cx="4352925" cy="608013"/>
          </a:xfrm>
          <a:custGeom>
            <a:avLst/>
            <a:gdLst>
              <a:gd name="connsiteX0" fmla="*/ 3004457 w 4353109"/>
              <a:gd name="connsiteY0" fmla="*/ 515453 h 607246"/>
              <a:gd name="connsiteX1" fmla="*/ 2566675 w 4353109"/>
              <a:gd name="connsiteY1" fmla="*/ 511922 h 607246"/>
              <a:gd name="connsiteX2" fmla="*/ 2164197 w 4353109"/>
              <a:gd name="connsiteY2" fmla="*/ 508392 h 607246"/>
              <a:gd name="connsiteX3" fmla="*/ 1902940 w 4353109"/>
              <a:gd name="connsiteY3" fmla="*/ 504861 h 607246"/>
              <a:gd name="connsiteX4" fmla="*/ 1560482 w 4353109"/>
              <a:gd name="connsiteY4" fmla="*/ 501331 h 607246"/>
              <a:gd name="connsiteX5" fmla="*/ 1299224 w 4353109"/>
              <a:gd name="connsiteY5" fmla="*/ 501331 h 607246"/>
              <a:gd name="connsiteX6" fmla="*/ 1073272 w 4353109"/>
              <a:gd name="connsiteY6" fmla="*/ 497800 h 607246"/>
              <a:gd name="connsiteX7" fmla="*/ 974418 w 4353109"/>
              <a:gd name="connsiteY7" fmla="*/ 497800 h 607246"/>
              <a:gd name="connsiteX8" fmla="*/ 914400 w 4353109"/>
              <a:gd name="connsiteY8" fmla="*/ 501331 h 607246"/>
              <a:gd name="connsiteX9" fmla="*/ 762588 w 4353109"/>
              <a:gd name="connsiteY9" fmla="*/ 504861 h 607246"/>
              <a:gd name="connsiteX10" fmla="*/ 589594 w 4353109"/>
              <a:gd name="connsiteY10" fmla="*/ 504861 h 607246"/>
              <a:gd name="connsiteX11" fmla="*/ 469557 w 4353109"/>
              <a:gd name="connsiteY11" fmla="*/ 504861 h 607246"/>
              <a:gd name="connsiteX12" fmla="*/ 338928 w 4353109"/>
              <a:gd name="connsiteY12" fmla="*/ 497800 h 607246"/>
              <a:gd name="connsiteX13" fmla="*/ 264787 w 4353109"/>
              <a:gd name="connsiteY13" fmla="*/ 494270 h 607246"/>
              <a:gd name="connsiteX14" fmla="*/ 187116 w 4353109"/>
              <a:gd name="connsiteY14" fmla="*/ 487209 h 607246"/>
              <a:gd name="connsiteX15" fmla="*/ 127098 w 4353109"/>
              <a:gd name="connsiteY15" fmla="*/ 480148 h 607246"/>
              <a:gd name="connsiteX16" fmla="*/ 102384 w 4353109"/>
              <a:gd name="connsiteY16" fmla="*/ 476617 h 607246"/>
              <a:gd name="connsiteX17" fmla="*/ 88262 w 4353109"/>
              <a:gd name="connsiteY17" fmla="*/ 473087 h 607246"/>
              <a:gd name="connsiteX18" fmla="*/ 67079 w 4353109"/>
              <a:gd name="connsiteY18" fmla="*/ 466026 h 607246"/>
              <a:gd name="connsiteX19" fmla="*/ 35305 w 4353109"/>
              <a:gd name="connsiteY19" fmla="*/ 448373 h 607246"/>
              <a:gd name="connsiteX20" fmla="*/ 17652 w 4353109"/>
              <a:gd name="connsiteY20" fmla="*/ 434251 h 607246"/>
              <a:gd name="connsiteX21" fmla="*/ 7061 w 4353109"/>
              <a:gd name="connsiteY21" fmla="*/ 420129 h 607246"/>
              <a:gd name="connsiteX22" fmla="*/ 0 w 4353109"/>
              <a:gd name="connsiteY22" fmla="*/ 406007 h 607246"/>
              <a:gd name="connsiteX23" fmla="*/ 0 w 4353109"/>
              <a:gd name="connsiteY23" fmla="*/ 388355 h 607246"/>
              <a:gd name="connsiteX24" fmla="*/ 0 w 4353109"/>
              <a:gd name="connsiteY24" fmla="*/ 374233 h 607246"/>
              <a:gd name="connsiteX25" fmla="*/ 10591 w 4353109"/>
              <a:gd name="connsiteY25" fmla="*/ 345989 h 607246"/>
              <a:gd name="connsiteX26" fmla="*/ 52957 w 4353109"/>
              <a:gd name="connsiteY26" fmla="*/ 300092 h 607246"/>
              <a:gd name="connsiteX27" fmla="*/ 81201 w 4353109"/>
              <a:gd name="connsiteY27" fmla="*/ 275379 h 607246"/>
              <a:gd name="connsiteX28" fmla="*/ 123567 w 4353109"/>
              <a:gd name="connsiteY28" fmla="*/ 254196 h 607246"/>
              <a:gd name="connsiteX29" fmla="*/ 201238 w 4353109"/>
              <a:gd name="connsiteY29" fmla="*/ 225952 h 607246"/>
              <a:gd name="connsiteX30" fmla="*/ 321275 w 4353109"/>
              <a:gd name="connsiteY30" fmla="*/ 201238 h 607246"/>
              <a:gd name="connsiteX31" fmla="*/ 384824 w 4353109"/>
              <a:gd name="connsiteY31" fmla="*/ 190647 h 607246"/>
              <a:gd name="connsiteX32" fmla="*/ 430721 w 4353109"/>
              <a:gd name="connsiteY32" fmla="*/ 187116 h 607246"/>
              <a:gd name="connsiteX33" fmla="*/ 483679 w 4353109"/>
              <a:gd name="connsiteY33" fmla="*/ 194177 h 607246"/>
              <a:gd name="connsiteX34" fmla="*/ 593124 w 4353109"/>
              <a:gd name="connsiteY34" fmla="*/ 215360 h 607246"/>
              <a:gd name="connsiteX35" fmla="*/ 794363 w 4353109"/>
              <a:gd name="connsiteY35" fmla="*/ 236543 h 607246"/>
              <a:gd name="connsiteX36" fmla="*/ 1009723 w 4353109"/>
              <a:gd name="connsiteY36" fmla="*/ 254196 h 607246"/>
              <a:gd name="connsiteX37" fmla="*/ 1260389 w 4353109"/>
              <a:gd name="connsiteY37" fmla="*/ 264787 h 607246"/>
              <a:gd name="connsiteX38" fmla="*/ 1613439 w 4353109"/>
              <a:gd name="connsiteY38" fmla="*/ 271848 h 607246"/>
              <a:gd name="connsiteX39" fmla="*/ 1828800 w 4353109"/>
              <a:gd name="connsiteY39" fmla="*/ 275379 h 607246"/>
              <a:gd name="connsiteX40" fmla="*/ 2298357 w 4353109"/>
              <a:gd name="connsiteY40" fmla="*/ 271848 h 607246"/>
              <a:gd name="connsiteX41" fmla="*/ 2736139 w 4353109"/>
              <a:gd name="connsiteY41" fmla="*/ 271848 h 607246"/>
              <a:gd name="connsiteX42" fmla="*/ 3138616 w 4353109"/>
              <a:gd name="connsiteY42" fmla="*/ 275379 h 607246"/>
              <a:gd name="connsiteX43" fmla="*/ 3516380 w 4353109"/>
              <a:gd name="connsiteY43" fmla="*/ 271848 h 607246"/>
              <a:gd name="connsiteX44" fmla="*/ 3809411 w 4353109"/>
              <a:gd name="connsiteY44" fmla="*/ 268318 h 607246"/>
              <a:gd name="connsiteX45" fmla="*/ 3872960 w 4353109"/>
              <a:gd name="connsiteY45" fmla="*/ 264787 h 607246"/>
              <a:gd name="connsiteX46" fmla="*/ 3950631 w 4353109"/>
              <a:gd name="connsiteY46" fmla="*/ 257726 h 607246"/>
              <a:gd name="connsiteX47" fmla="*/ 3982406 w 4353109"/>
              <a:gd name="connsiteY47" fmla="*/ 250665 h 607246"/>
              <a:gd name="connsiteX48" fmla="*/ 4045955 w 4353109"/>
              <a:gd name="connsiteY48" fmla="*/ 236543 h 607246"/>
              <a:gd name="connsiteX49" fmla="*/ 4098913 w 4353109"/>
              <a:gd name="connsiteY49" fmla="*/ 211830 h 607246"/>
              <a:gd name="connsiteX50" fmla="*/ 4130687 w 4353109"/>
              <a:gd name="connsiteY50" fmla="*/ 194177 h 607246"/>
              <a:gd name="connsiteX51" fmla="*/ 4183645 w 4353109"/>
              <a:gd name="connsiteY51" fmla="*/ 151811 h 607246"/>
              <a:gd name="connsiteX52" fmla="*/ 4233072 w 4353109"/>
              <a:gd name="connsiteY52" fmla="*/ 95323 h 607246"/>
              <a:gd name="connsiteX53" fmla="*/ 4268377 w 4353109"/>
              <a:gd name="connsiteY53" fmla="*/ 49427 h 607246"/>
              <a:gd name="connsiteX54" fmla="*/ 4300151 w 4353109"/>
              <a:gd name="connsiteY54" fmla="*/ 14122 h 607246"/>
              <a:gd name="connsiteX55" fmla="*/ 4321334 w 4353109"/>
              <a:gd name="connsiteY55" fmla="*/ 0 h 607246"/>
              <a:gd name="connsiteX56" fmla="*/ 4335456 w 4353109"/>
              <a:gd name="connsiteY56" fmla="*/ 0 h 607246"/>
              <a:gd name="connsiteX57" fmla="*/ 4346048 w 4353109"/>
              <a:gd name="connsiteY57" fmla="*/ 7061 h 607246"/>
              <a:gd name="connsiteX58" fmla="*/ 4349578 w 4353109"/>
              <a:gd name="connsiteY58" fmla="*/ 14122 h 607246"/>
              <a:gd name="connsiteX59" fmla="*/ 4353109 w 4353109"/>
              <a:gd name="connsiteY59" fmla="*/ 38835 h 607246"/>
              <a:gd name="connsiteX60" fmla="*/ 4353109 w 4353109"/>
              <a:gd name="connsiteY60" fmla="*/ 63549 h 607246"/>
              <a:gd name="connsiteX61" fmla="*/ 4324865 w 4353109"/>
              <a:gd name="connsiteY61" fmla="*/ 176525 h 607246"/>
              <a:gd name="connsiteX62" fmla="*/ 4278968 w 4353109"/>
              <a:gd name="connsiteY62" fmla="*/ 296562 h 607246"/>
              <a:gd name="connsiteX63" fmla="*/ 4229541 w 4353109"/>
              <a:gd name="connsiteY63" fmla="*/ 406007 h 607246"/>
              <a:gd name="connsiteX64" fmla="*/ 4194236 w 4353109"/>
              <a:gd name="connsiteY64" fmla="*/ 480148 h 607246"/>
              <a:gd name="connsiteX65" fmla="*/ 4151870 w 4353109"/>
              <a:gd name="connsiteY65" fmla="*/ 543697 h 607246"/>
              <a:gd name="connsiteX66" fmla="*/ 4120096 w 4353109"/>
              <a:gd name="connsiteY66" fmla="*/ 579002 h 607246"/>
              <a:gd name="connsiteX67" fmla="*/ 4091852 w 4353109"/>
              <a:gd name="connsiteY67" fmla="*/ 600185 h 607246"/>
              <a:gd name="connsiteX68" fmla="*/ 4063607 w 4353109"/>
              <a:gd name="connsiteY68" fmla="*/ 607246 h 607246"/>
              <a:gd name="connsiteX69" fmla="*/ 4038894 w 4353109"/>
              <a:gd name="connsiteY69" fmla="*/ 607246 h 607246"/>
              <a:gd name="connsiteX70" fmla="*/ 4007119 w 4353109"/>
              <a:gd name="connsiteY70" fmla="*/ 596654 h 607246"/>
              <a:gd name="connsiteX71" fmla="*/ 3947101 w 4353109"/>
              <a:gd name="connsiteY71" fmla="*/ 557819 h 607246"/>
              <a:gd name="connsiteX72" fmla="*/ 3883552 w 4353109"/>
              <a:gd name="connsiteY72" fmla="*/ 522514 h 607246"/>
              <a:gd name="connsiteX73" fmla="*/ 3851777 w 4353109"/>
              <a:gd name="connsiteY73" fmla="*/ 522514 h 607246"/>
              <a:gd name="connsiteX74" fmla="*/ 3572868 w 4353109"/>
              <a:gd name="connsiteY74" fmla="*/ 518983 h 607246"/>
              <a:gd name="connsiteX75" fmla="*/ 3004457 w 4353109"/>
              <a:gd name="connsiteY75" fmla="*/ 515453 h 60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53109" h="607246">
                <a:moveTo>
                  <a:pt x="3004457" y="515453"/>
                </a:moveTo>
                <a:lnTo>
                  <a:pt x="2566675" y="511922"/>
                </a:lnTo>
                <a:lnTo>
                  <a:pt x="2164197" y="508392"/>
                </a:lnTo>
                <a:lnTo>
                  <a:pt x="1902940" y="504861"/>
                </a:lnTo>
                <a:lnTo>
                  <a:pt x="1560482" y="501331"/>
                </a:lnTo>
                <a:lnTo>
                  <a:pt x="1299224" y="501331"/>
                </a:lnTo>
                <a:lnTo>
                  <a:pt x="1073272" y="497800"/>
                </a:lnTo>
                <a:lnTo>
                  <a:pt x="974418" y="497800"/>
                </a:lnTo>
                <a:lnTo>
                  <a:pt x="914400" y="501331"/>
                </a:lnTo>
                <a:lnTo>
                  <a:pt x="762588" y="504861"/>
                </a:lnTo>
                <a:lnTo>
                  <a:pt x="589594" y="504861"/>
                </a:lnTo>
                <a:lnTo>
                  <a:pt x="469557" y="504861"/>
                </a:lnTo>
                <a:lnTo>
                  <a:pt x="338928" y="497800"/>
                </a:lnTo>
                <a:lnTo>
                  <a:pt x="264787" y="494270"/>
                </a:lnTo>
                <a:lnTo>
                  <a:pt x="187116" y="487209"/>
                </a:lnTo>
                <a:lnTo>
                  <a:pt x="127098" y="480148"/>
                </a:lnTo>
                <a:lnTo>
                  <a:pt x="102384" y="476617"/>
                </a:lnTo>
                <a:lnTo>
                  <a:pt x="88262" y="473087"/>
                </a:lnTo>
                <a:lnTo>
                  <a:pt x="67079" y="466026"/>
                </a:lnTo>
                <a:lnTo>
                  <a:pt x="35305" y="448373"/>
                </a:lnTo>
                <a:lnTo>
                  <a:pt x="17652" y="434251"/>
                </a:lnTo>
                <a:lnTo>
                  <a:pt x="7061" y="420129"/>
                </a:lnTo>
                <a:lnTo>
                  <a:pt x="0" y="406007"/>
                </a:lnTo>
                <a:lnTo>
                  <a:pt x="0" y="388355"/>
                </a:lnTo>
                <a:lnTo>
                  <a:pt x="0" y="374233"/>
                </a:lnTo>
                <a:lnTo>
                  <a:pt x="10591" y="345989"/>
                </a:lnTo>
                <a:lnTo>
                  <a:pt x="52957" y="300092"/>
                </a:lnTo>
                <a:lnTo>
                  <a:pt x="81201" y="275379"/>
                </a:lnTo>
                <a:lnTo>
                  <a:pt x="123567" y="254196"/>
                </a:lnTo>
                <a:lnTo>
                  <a:pt x="201238" y="225952"/>
                </a:lnTo>
                <a:lnTo>
                  <a:pt x="321275" y="201238"/>
                </a:lnTo>
                <a:lnTo>
                  <a:pt x="384824" y="190647"/>
                </a:lnTo>
                <a:lnTo>
                  <a:pt x="430721" y="187116"/>
                </a:lnTo>
                <a:lnTo>
                  <a:pt x="483679" y="194177"/>
                </a:lnTo>
                <a:lnTo>
                  <a:pt x="593124" y="215360"/>
                </a:lnTo>
                <a:lnTo>
                  <a:pt x="794363" y="236543"/>
                </a:lnTo>
                <a:lnTo>
                  <a:pt x="1009723" y="254196"/>
                </a:lnTo>
                <a:lnTo>
                  <a:pt x="1260389" y="264787"/>
                </a:lnTo>
                <a:lnTo>
                  <a:pt x="1613439" y="271848"/>
                </a:lnTo>
                <a:lnTo>
                  <a:pt x="1828800" y="275379"/>
                </a:lnTo>
                <a:lnTo>
                  <a:pt x="2298357" y="271848"/>
                </a:lnTo>
                <a:lnTo>
                  <a:pt x="2736139" y="271848"/>
                </a:lnTo>
                <a:lnTo>
                  <a:pt x="3138616" y="275379"/>
                </a:lnTo>
                <a:lnTo>
                  <a:pt x="3516380" y="271848"/>
                </a:lnTo>
                <a:lnTo>
                  <a:pt x="3809411" y="268318"/>
                </a:lnTo>
                <a:lnTo>
                  <a:pt x="3872960" y="264787"/>
                </a:lnTo>
                <a:lnTo>
                  <a:pt x="3950631" y="257726"/>
                </a:lnTo>
                <a:lnTo>
                  <a:pt x="3982406" y="250665"/>
                </a:lnTo>
                <a:lnTo>
                  <a:pt x="4045955" y="236543"/>
                </a:lnTo>
                <a:lnTo>
                  <a:pt x="4098913" y="211830"/>
                </a:lnTo>
                <a:lnTo>
                  <a:pt x="4130687" y="194177"/>
                </a:lnTo>
                <a:lnTo>
                  <a:pt x="4183645" y="151811"/>
                </a:lnTo>
                <a:lnTo>
                  <a:pt x="4233072" y="95323"/>
                </a:lnTo>
                <a:lnTo>
                  <a:pt x="4268377" y="49427"/>
                </a:lnTo>
                <a:lnTo>
                  <a:pt x="4300151" y="14122"/>
                </a:lnTo>
                <a:lnTo>
                  <a:pt x="4321334" y="0"/>
                </a:lnTo>
                <a:lnTo>
                  <a:pt x="4335456" y="0"/>
                </a:lnTo>
                <a:lnTo>
                  <a:pt x="4346048" y="7061"/>
                </a:lnTo>
                <a:lnTo>
                  <a:pt x="4349578" y="14122"/>
                </a:lnTo>
                <a:lnTo>
                  <a:pt x="4353109" y="38835"/>
                </a:lnTo>
                <a:lnTo>
                  <a:pt x="4353109" y="63549"/>
                </a:lnTo>
                <a:lnTo>
                  <a:pt x="4324865" y="176525"/>
                </a:lnTo>
                <a:lnTo>
                  <a:pt x="4278968" y="296562"/>
                </a:lnTo>
                <a:lnTo>
                  <a:pt x="4229541" y="406007"/>
                </a:lnTo>
                <a:lnTo>
                  <a:pt x="4194236" y="480148"/>
                </a:lnTo>
                <a:lnTo>
                  <a:pt x="4151870" y="543697"/>
                </a:lnTo>
                <a:lnTo>
                  <a:pt x="4120096" y="579002"/>
                </a:lnTo>
                <a:lnTo>
                  <a:pt x="4091852" y="600185"/>
                </a:lnTo>
                <a:lnTo>
                  <a:pt x="4063607" y="607246"/>
                </a:lnTo>
                <a:lnTo>
                  <a:pt x="4038894" y="607246"/>
                </a:lnTo>
                <a:lnTo>
                  <a:pt x="4007119" y="596654"/>
                </a:lnTo>
                <a:lnTo>
                  <a:pt x="3947101" y="557819"/>
                </a:lnTo>
                <a:lnTo>
                  <a:pt x="3883552" y="522514"/>
                </a:lnTo>
                <a:lnTo>
                  <a:pt x="3851777" y="522514"/>
                </a:lnTo>
                <a:lnTo>
                  <a:pt x="3572868" y="518983"/>
                </a:lnTo>
                <a:lnTo>
                  <a:pt x="3004457" y="5154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4EA84BD-CE75-46FE-A32D-A0D67611A06B}"/>
              </a:ext>
            </a:extLst>
          </p:cNvPr>
          <p:cNvSpPr/>
          <p:nvPr/>
        </p:nvSpPr>
        <p:spPr>
          <a:xfrm>
            <a:off x="2827338" y="4030663"/>
            <a:ext cx="1157287" cy="917575"/>
          </a:xfrm>
          <a:custGeom>
            <a:avLst/>
            <a:gdLst>
              <a:gd name="connsiteX0" fmla="*/ 916781 w 1157287"/>
              <a:gd name="connsiteY0" fmla="*/ 288132 h 916782"/>
              <a:gd name="connsiteX1" fmla="*/ 738187 w 1157287"/>
              <a:gd name="connsiteY1" fmla="*/ 438150 h 916782"/>
              <a:gd name="connsiteX2" fmla="*/ 645319 w 1157287"/>
              <a:gd name="connsiteY2" fmla="*/ 516732 h 916782"/>
              <a:gd name="connsiteX3" fmla="*/ 564356 w 1157287"/>
              <a:gd name="connsiteY3" fmla="*/ 588169 h 916782"/>
              <a:gd name="connsiteX4" fmla="*/ 495300 w 1157287"/>
              <a:gd name="connsiteY4" fmla="*/ 647700 h 916782"/>
              <a:gd name="connsiteX5" fmla="*/ 419100 w 1157287"/>
              <a:gd name="connsiteY5" fmla="*/ 716757 h 916782"/>
              <a:gd name="connsiteX6" fmla="*/ 345281 w 1157287"/>
              <a:gd name="connsiteY6" fmla="*/ 788194 h 916782"/>
              <a:gd name="connsiteX7" fmla="*/ 302419 w 1157287"/>
              <a:gd name="connsiteY7" fmla="*/ 835819 h 916782"/>
              <a:gd name="connsiteX8" fmla="*/ 280987 w 1157287"/>
              <a:gd name="connsiteY8" fmla="*/ 864394 h 916782"/>
              <a:gd name="connsiteX9" fmla="*/ 257175 w 1157287"/>
              <a:gd name="connsiteY9" fmla="*/ 890588 h 916782"/>
              <a:gd name="connsiteX10" fmla="*/ 226219 w 1157287"/>
              <a:gd name="connsiteY10" fmla="*/ 912019 h 916782"/>
              <a:gd name="connsiteX11" fmla="*/ 207169 w 1157287"/>
              <a:gd name="connsiteY11" fmla="*/ 916782 h 916782"/>
              <a:gd name="connsiteX12" fmla="*/ 195262 w 1157287"/>
              <a:gd name="connsiteY12" fmla="*/ 914400 h 916782"/>
              <a:gd name="connsiteX13" fmla="*/ 173831 w 1157287"/>
              <a:gd name="connsiteY13" fmla="*/ 902494 h 916782"/>
              <a:gd name="connsiteX14" fmla="*/ 140494 w 1157287"/>
              <a:gd name="connsiteY14" fmla="*/ 866775 h 916782"/>
              <a:gd name="connsiteX15" fmla="*/ 97631 w 1157287"/>
              <a:gd name="connsiteY15" fmla="*/ 807244 h 916782"/>
              <a:gd name="connsiteX16" fmla="*/ 47625 w 1157287"/>
              <a:gd name="connsiteY16" fmla="*/ 731044 h 916782"/>
              <a:gd name="connsiteX17" fmla="*/ 4762 w 1157287"/>
              <a:gd name="connsiteY17" fmla="*/ 661988 h 916782"/>
              <a:gd name="connsiteX18" fmla="*/ 0 w 1157287"/>
              <a:gd name="connsiteY18" fmla="*/ 645319 h 916782"/>
              <a:gd name="connsiteX19" fmla="*/ 2381 w 1157287"/>
              <a:gd name="connsiteY19" fmla="*/ 631032 h 916782"/>
              <a:gd name="connsiteX20" fmla="*/ 14287 w 1157287"/>
              <a:gd name="connsiteY20" fmla="*/ 602457 h 916782"/>
              <a:gd name="connsiteX21" fmla="*/ 35719 w 1157287"/>
              <a:gd name="connsiteY21" fmla="*/ 573882 h 916782"/>
              <a:gd name="connsiteX22" fmla="*/ 61912 w 1157287"/>
              <a:gd name="connsiteY22" fmla="*/ 550069 h 916782"/>
              <a:gd name="connsiteX23" fmla="*/ 102394 w 1157287"/>
              <a:gd name="connsiteY23" fmla="*/ 526257 h 916782"/>
              <a:gd name="connsiteX24" fmla="*/ 159544 w 1157287"/>
              <a:gd name="connsiteY24" fmla="*/ 507207 h 916782"/>
              <a:gd name="connsiteX25" fmla="*/ 335756 w 1157287"/>
              <a:gd name="connsiteY25" fmla="*/ 457200 h 916782"/>
              <a:gd name="connsiteX26" fmla="*/ 495300 w 1157287"/>
              <a:gd name="connsiteY26" fmla="*/ 371475 h 916782"/>
              <a:gd name="connsiteX27" fmla="*/ 702469 w 1157287"/>
              <a:gd name="connsiteY27" fmla="*/ 257175 h 916782"/>
              <a:gd name="connsiteX28" fmla="*/ 857250 w 1157287"/>
              <a:gd name="connsiteY28" fmla="*/ 173832 h 916782"/>
              <a:gd name="connsiteX29" fmla="*/ 1009650 w 1157287"/>
              <a:gd name="connsiteY29" fmla="*/ 88107 h 916782"/>
              <a:gd name="connsiteX30" fmla="*/ 1157287 w 1157287"/>
              <a:gd name="connsiteY30" fmla="*/ 0 h 916782"/>
              <a:gd name="connsiteX31" fmla="*/ 1154906 w 1157287"/>
              <a:gd name="connsiteY31" fmla="*/ 100013 h 916782"/>
              <a:gd name="connsiteX32" fmla="*/ 1002506 w 1157287"/>
              <a:gd name="connsiteY32" fmla="*/ 216694 h 916782"/>
              <a:gd name="connsiteX33" fmla="*/ 916781 w 1157287"/>
              <a:gd name="connsiteY33" fmla="*/ 288132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57287" h="916782">
                <a:moveTo>
                  <a:pt x="916781" y="288132"/>
                </a:moveTo>
                <a:lnTo>
                  <a:pt x="738187" y="438150"/>
                </a:lnTo>
                <a:lnTo>
                  <a:pt x="645319" y="516732"/>
                </a:lnTo>
                <a:lnTo>
                  <a:pt x="564356" y="588169"/>
                </a:lnTo>
                <a:lnTo>
                  <a:pt x="495300" y="647700"/>
                </a:lnTo>
                <a:lnTo>
                  <a:pt x="419100" y="716757"/>
                </a:lnTo>
                <a:lnTo>
                  <a:pt x="345281" y="788194"/>
                </a:lnTo>
                <a:lnTo>
                  <a:pt x="302419" y="835819"/>
                </a:lnTo>
                <a:lnTo>
                  <a:pt x="280987" y="864394"/>
                </a:lnTo>
                <a:lnTo>
                  <a:pt x="257175" y="890588"/>
                </a:lnTo>
                <a:lnTo>
                  <a:pt x="226219" y="912019"/>
                </a:lnTo>
                <a:lnTo>
                  <a:pt x="207169" y="916782"/>
                </a:lnTo>
                <a:lnTo>
                  <a:pt x="195262" y="914400"/>
                </a:lnTo>
                <a:lnTo>
                  <a:pt x="173831" y="902494"/>
                </a:lnTo>
                <a:lnTo>
                  <a:pt x="140494" y="866775"/>
                </a:lnTo>
                <a:lnTo>
                  <a:pt x="97631" y="807244"/>
                </a:lnTo>
                <a:lnTo>
                  <a:pt x="47625" y="731044"/>
                </a:lnTo>
                <a:lnTo>
                  <a:pt x="4762" y="661988"/>
                </a:lnTo>
                <a:lnTo>
                  <a:pt x="0" y="645319"/>
                </a:lnTo>
                <a:lnTo>
                  <a:pt x="2381" y="631032"/>
                </a:lnTo>
                <a:lnTo>
                  <a:pt x="14287" y="602457"/>
                </a:lnTo>
                <a:lnTo>
                  <a:pt x="35719" y="573882"/>
                </a:lnTo>
                <a:lnTo>
                  <a:pt x="61912" y="550069"/>
                </a:lnTo>
                <a:lnTo>
                  <a:pt x="102394" y="526257"/>
                </a:lnTo>
                <a:lnTo>
                  <a:pt x="159544" y="507207"/>
                </a:lnTo>
                <a:lnTo>
                  <a:pt x="335756" y="457200"/>
                </a:lnTo>
                <a:lnTo>
                  <a:pt x="495300" y="371475"/>
                </a:lnTo>
                <a:lnTo>
                  <a:pt x="702469" y="257175"/>
                </a:lnTo>
                <a:lnTo>
                  <a:pt x="857250" y="173832"/>
                </a:lnTo>
                <a:lnTo>
                  <a:pt x="1009650" y="88107"/>
                </a:lnTo>
                <a:lnTo>
                  <a:pt x="1157287" y="0"/>
                </a:lnTo>
                <a:cubicBezTo>
                  <a:pt x="1156493" y="33338"/>
                  <a:pt x="1155700" y="66675"/>
                  <a:pt x="1154906" y="100013"/>
                </a:cubicBezTo>
                <a:lnTo>
                  <a:pt x="1002506" y="216694"/>
                </a:lnTo>
                <a:lnTo>
                  <a:pt x="916781" y="2881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C6508143-C81D-4343-85B6-82C12E18A384}"/>
              </a:ext>
            </a:extLst>
          </p:cNvPr>
          <p:cNvSpPr/>
          <p:nvPr/>
        </p:nvSpPr>
        <p:spPr>
          <a:xfrm rot="16200000">
            <a:off x="3824288" y="2773363"/>
            <a:ext cx="3317875" cy="2263775"/>
          </a:xfrm>
          <a:custGeom>
            <a:avLst/>
            <a:gdLst>
              <a:gd name="connsiteX0" fmla="*/ 1009590 w 3317224"/>
              <a:gd name="connsiteY0" fmla="*/ 1142278 h 2264366"/>
              <a:gd name="connsiteX1" fmla="*/ 879786 w 3317224"/>
              <a:gd name="connsiteY1" fmla="*/ 1041320 h 2264366"/>
              <a:gd name="connsiteX2" fmla="*/ 801903 w 3317224"/>
              <a:gd name="connsiteY2" fmla="*/ 974975 h 2264366"/>
              <a:gd name="connsiteX3" fmla="*/ 721136 w 3317224"/>
              <a:gd name="connsiteY3" fmla="*/ 902861 h 2264366"/>
              <a:gd name="connsiteX4" fmla="*/ 631715 w 3317224"/>
              <a:gd name="connsiteY4" fmla="*/ 816325 h 2264366"/>
              <a:gd name="connsiteX5" fmla="*/ 568255 w 3317224"/>
              <a:gd name="connsiteY5" fmla="*/ 752865 h 2264366"/>
              <a:gd name="connsiteX6" fmla="*/ 499026 w 3317224"/>
              <a:gd name="connsiteY6" fmla="*/ 683636 h 2264366"/>
              <a:gd name="connsiteX7" fmla="*/ 403836 w 3317224"/>
              <a:gd name="connsiteY7" fmla="*/ 579793 h 2264366"/>
              <a:gd name="connsiteX8" fmla="*/ 299993 w 3317224"/>
              <a:gd name="connsiteY8" fmla="*/ 452873 h 2264366"/>
              <a:gd name="connsiteX9" fmla="*/ 204803 w 3317224"/>
              <a:gd name="connsiteY9" fmla="*/ 331722 h 2264366"/>
              <a:gd name="connsiteX10" fmla="*/ 106728 w 3317224"/>
              <a:gd name="connsiteY10" fmla="*/ 196149 h 2264366"/>
              <a:gd name="connsiteX11" fmla="*/ 34615 w 3317224"/>
              <a:gd name="connsiteY11" fmla="*/ 92305 h 2264366"/>
              <a:gd name="connsiteX12" fmla="*/ 5769 w 3317224"/>
              <a:gd name="connsiteY12" fmla="*/ 46152 h 2264366"/>
              <a:gd name="connsiteX13" fmla="*/ 0 w 3317224"/>
              <a:gd name="connsiteY13" fmla="*/ 17307 h 2264366"/>
              <a:gd name="connsiteX14" fmla="*/ 0 w 3317224"/>
              <a:gd name="connsiteY14" fmla="*/ 5769 h 2264366"/>
              <a:gd name="connsiteX15" fmla="*/ 5769 w 3317224"/>
              <a:gd name="connsiteY15" fmla="*/ 0 h 2264366"/>
              <a:gd name="connsiteX16" fmla="*/ 20192 w 3317224"/>
              <a:gd name="connsiteY16" fmla="*/ 2884 h 2264366"/>
              <a:gd name="connsiteX17" fmla="*/ 34615 w 3317224"/>
              <a:gd name="connsiteY17" fmla="*/ 5769 h 2264366"/>
              <a:gd name="connsiteX18" fmla="*/ 57691 w 3317224"/>
              <a:gd name="connsiteY18" fmla="*/ 20191 h 2264366"/>
              <a:gd name="connsiteX19" fmla="*/ 77883 w 3317224"/>
              <a:gd name="connsiteY19" fmla="*/ 40383 h 2264366"/>
              <a:gd name="connsiteX20" fmla="*/ 201918 w 3317224"/>
              <a:gd name="connsiteY20" fmla="*/ 181726 h 2264366"/>
              <a:gd name="connsiteX21" fmla="*/ 380760 w 3317224"/>
              <a:gd name="connsiteY21" fmla="*/ 374990 h 2264366"/>
              <a:gd name="connsiteX22" fmla="*/ 582678 w 3317224"/>
              <a:gd name="connsiteY22" fmla="*/ 576908 h 2264366"/>
              <a:gd name="connsiteX23" fmla="*/ 715367 w 3317224"/>
              <a:gd name="connsiteY23" fmla="*/ 695174 h 2264366"/>
              <a:gd name="connsiteX24" fmla="*/ 833633 w 3317224"/>
              <a:gd name="connsiteY24" fmla="*/ 793249 h 2264366"/>
              <a:gd name="connsiteX25" fmla="*/ 963438 w 3317224"/>
              <a:gd name="connsiteY25" fmla="*/ 894208 h 2264366"/>
              <a:gd name="connsiteX26" fmla="*/ 1078819 w 3317224"/>
              <a:gd name="connsiteY26" fmla="*/ 977860 h 2264366"/>
              <a:gd name="connsiteX27" fmla="*/ 1220162 w 3317224"/>
              <a:gd name="connsiteY27" fmla="*/ 1078819 h 2264366"/>
              <a:gd name="connsiteX28" fmla="*/ 1361504 w 3317224"/>
              <a:gd name="connsiteY28" fmla="*/ 1174008 h 2264366"/>
              <a:gd name="connsiteX29" fmla="*/ 1416311 w 3317224"/>
              <a:gd name="connsiteY29" fmla="*/ 1208623 h 2264366"/>
              <a:gd name="connsiteX30" fmla="*/ 1701880 w 3317224"/>
              <a:gd name="connsiteY30" fmla="*/ 1347081 h 2264366"/>
              <a:gd name="connsiteX31" fmla="*/ 1900914 w 3317224"/>
              <a:gd name="connsiteY31" fmla="*/ 1433617 h 2264366"/>
              <a:gd name="connsiteX32" fmla="*/ 2085525 w 3317224"/>
              <a:gd name="connsiteY32" fmla="*/ 1508615 h 2264366"/>
              <a:gd name="connsiteX33" fmla="*/ 2284558 w 3317224"/>
              <a:gd name="connsiteY33" fmla="*/ 1583614 h 2264366"/>
              <a:gd name="connsiteX34" fmla="*/ 2541282 w 3317224"/>
              <a:gd name="connsiteY34" fmla="*/ 1670150 h 2264366"/>
              <a:gd name="connsiteX35" fmla="*/ 2746085 w 3317224"/>
              <a:gd name="connsiteY35" fmla="*/ 1733610 h 2264366"/>
              <a:gd name="connsiteX36" fmla="*/ 2936465 w 3317224"/>
              <a:gd name="connsiteY36" fmla="*/ 1785531 h 2264366"/>
              <a:gd name="connsiteX37" fmla="*/ 3083576 w 3317224"/>
              <a:gd name="connsiteY37" fmla="*/ 1820146 h 2264366"/>
              <a:gd name="connsiteX38" fmla="*/ 3178766 w 3317224"/>
              <a:gd name="connsiteY38" fmla="*/ 1843222 h 2264366"/>
              <a:gd name="connsiteX39" fmla="*/ 3201843 w 3317224"/>
              <a:gd name="connsiteY39" fmla="*/ 1843222 h 2264366"/>
              <a:gd name="connsiteX40" fmla="*/ 3224919 w 3317224"/>
              <a:gd name="connsiteY40" fmla="*/ 1840338 h 2264366"/>
              <a:gd name="connsiteX41" fmla="*/ 3242226 w 3317224"/>
              <a:gd name="connsiteY41" fmla="*/ 1831684 h 2264366"/>
              <a:gd name="connsiteX42" fmla="*/ 3262418 w 3317224"/>
              <a:gd name="connsiteY42" fmla="*/ 1814377 h 2264366"/>
              <a:gd name="connsiteX43" fmla="*/ 3317224 w 3317224"/>
              <a:gd name="connsiteY43" fmla="*/ 1773993 h 2264366"/>
              <a:gd name="connsiteX44" fmla="*/ 3242226 w 3317224"/>
              <a:gd name="connsiteY44" fmla="*/ 2264366 h 2264366"/>
              <a:gd name="connsiteX45" fmla="*/ 3227803 w 3317224"/>
              <a:gd name="connsiteY45" fmla="*/ 2241289 h 2264366"/>
              <a:gd name="connsiteX46" fmla="*/ 3196074 w 3317224"/>
              <a:gd name="connsiteY46" fmla="*/ 2215328 h 2264366"/>
              <a:gd name="connsiteX47" fmla="*/ 3149921 w 3317224"/>
              <a:gd name="connsiteY47" fmla="*/ 2169176 h 2264366"/>
              <a:gd name="connsiteX48" fmla="*/ 3138383 w 3317224"/>
              <a:gd name="connsiteY48" fmla="*/ 2157637 h 2264366"/>
              <a:gd name="connsiteX49" fmla="*/ 3037424 w 3317224"/>
              <a:gd name="connsiteY49" fmla="*/ 2123023 h 2264366"/>
              <a:gd name="connsiteX50" fmla="*/ 2800891 w 3317224"/>
              <a:gd name="connsiteY50" fmla="*/ 2036487 h 2264366"/>
              <a:gd name="connsiteX51" fmla="*/ 2561474 w 3317224"/>
              <a:gd name="connsiteY51" fmla="*/ 1944181 h 2264366"/>
              <a:gd name="connsiteX52" fmla="*/ 2339364 w 3317224"/>
              <a:gd name="connsiteY52" fmla="*/ 1854761 h 2264366"/>
              <a:gd name="connsiteX53" fmla="*/ 2169176 w 3317224"/>
              <a:gd name="connsiteY53" fmla="*/ 1785531 h 2264366"/>
              <a:gd name="connsiteX54" fmla="*/ 1975912 w 3317224"/>
              <a:gd name="connsiteY54" fmla="*/ 1701880 h 2264366"/>
              <a:gd name="connsiteX55" fmla="*/ 1745149 w 3317224"/>
              <a:gd name="connsiteY55" fmla="*/ 1592267 h 2264366"/>
              <a:gd name="connsiteX56" fmla="*/ 1586499 w 3317224"/>
              <a:gd name="connsiteY56" fmla="*/ 1511500 h 2264366"/>
              <a:gd name="connsiteX57" fmla="*/ 1399003 w 3317224"/>
              <a:gd name="connsiteY57" fmla="*/ 1410541 h 2264366"/>
              <a:gd name="connsiteX58" fmla="*/ 1156702 w 3317224"/>
              <a:gd name="connsiteY58" fmla="*/ 1251891 h 2264366"/>
              <a:gd name="connsiteX59" fmla="*/ 1009590 w 3317224"/>
              <a:gd name="connsiteY59" fmla="*/ 1142278 h 2264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317224" h="2264366">
                <a:moveTo>
                  <a:pt x="1009590" y="1142278"/>
                </a:moveTo>
                <a:lnTo>
                  <a:pt x="879786" y="1041320"/>
                </a:lnTo>
                <a:lnTo>
                  <a:pt x="801903" y="974975"/>
                </a:lnTo>
                <a:lnTo>
                  <a:pt x="721136" y="902861"/>
                </a:lnTo>
                <a:lnTo>
                  <a:pt x="631715" y="816325"/>
                </a:lnTo>
                <a:lnTo>
                  <a:pt x="568255" y="752865"/>
                </a:lnTo>
                <a:lnTo>
                  <a:pt x="499026" y="683636"/>
                </a:lnTo>
                <a:lnTo>
                  <a:pt x="403836" y="579793"/>
                </a:lnTo>
                <a:lnTo>
                  <a:pt x="299993" y="452873"/>
                </a:lnTo>
                <a:lnTo>
                  <a:pt x="204803" y="331722"/>
                </a:lnTo>
                <a:lnTo>
                  <a:pt x="106728" y="196149"/>
                </a:lnTo>
                <a:lnTo>
                  <a:pt x="34615" y="92305"/>
                </a:lnTo>
                <a:lnTo>
                  <a:pt x="5769" y="46152"/>
                </a:lnTo>
                <a:lnTo>
                  <a:pt x="0" y="17307"/>
                </a:lnTo>
                <a:lnTo>
                  <a:pt x="0" y="5769"/>
                </a:lnTo>
                <a:lnTo>
                  <a:pt x="5769" y="0"/>
                </a:lnTo>
                <a:lnTo>
                  <a:pt x="20192" y="2884"/>
                </a:lnTo>
                <a:lnTo>
                  <a:pt x="34615" y="5769"/>
                </a:lnTo>
                <a:lnTo>
                  <a:pt x="57691" y="20191"/>
                </a:lnTo>
                <a:lnTo>
                  <a:pt x="77883" y="40383"/>
                </a:lnTo>
                <a:lnTo>
                  <a:pt x="201918" y="181726"/>
                </a:lnTo>
                <a:lnTo>
                  <a:pt x="380760" y="374990"/>
                </a:lnTo>
                <a:lnTo>
                  <a:pt x="582678" y="576908"/>
                </a:lnTo>
                <a:lnTo>
                  <a:pt x="715367" y="695174"/>
                </a:lnTo>
                <a:lnTo>
                  <a:pt x="833633" y="793249"/>
                </a:lnTo>
                <a:lnTo>
                  <a:pt x="963438" y="894208"/>
                </a:lnTo>
                <a:lnTo>
                  <a:pt x="1078819" y="977860"/>
                </a:lnTo>
                <a:lnTo>
                  <a:pt x="1220162" y="1078819"/>
                </a:lnTo>
                <a:lnTo>
                  <a:pt x="1361504" y="1174008"/>
                </a:lnTo>
                <a:lnTo>
                  <a:pt x="1416311" y="1208623"/>
                </a:lnTo>
                <a:lnTo>
                  <a:pt x="1701880" y="1347081"/>
                </a:lnTo>
                <a:lnTo>
                  <a:pt x="1900914" y="1433617"/>
                </a:lnTo>
                <a:lnTo>
                  <a:pt x="2085525" y="1508615"/>
                </a:lnTo>
                <a:lnTo>
                  <a:pt x="2284558" y="1583614"/>
                </a:lnTo>
                <a:lnTo>
                  <a:pt x="2541282" y="1670150"/>
                </a:lnTo>
                <a:lnTo>
                  <a:pt x="2746085" y="1733610"/>
                </a:lnTo>
                <a:lnTo>
                  <a:pt x="2936465" y="1785531"/>
                </a:lnTo>
                <a:lnTo>
                  <a:pt x="3083576" y="1820146"/>
                </a:lnTo>
                <a:lnTo>
                  <a:pt x="3178766" y="1843222"/>
                </a:lnTo>
                <a:lnTo>
                  <a:pt x="3201843" y="1843222"/>
                </a:lnTo>
                <a:lnTo>
                  <a:pt x="3224919" y="1840338"/>
                </a:lnTo>
                <a:lnTo>
                  <a:pt x="3242226" y="1831684"/>
                </a:lnTo>
                <a:lnTo>
                  <a:pt x="3262418" y="1814377"/>
                </a:lnTo>
                <a:lnTo>
                  <a:pt x="3317224" y="1773993"/>
                </a:lnTo>
                <a:lnTo>
                  <a:pt x="3242226" y="2264366"/>
                </a:lnTo>
                <a:lnTo>
                  <a:pt x="3227803" y="2241289"/>
                </a:lnTo>
                <a:lnTo>
                  <a:pt x="3196074" y="2215328"/>
                </a:lnTo>
                <a:lnTo>
                  <a:pt x="3149921" y="2169176"/>
                </a:lnTo>
                <a:lnTo>
                  <a:pt x="3138383" y="2157637"/>
                </a:lnTo>
                <a:lnTo>
                  <a:pt x="3037424" y="2123023"/>
                </a:lnTo>
                <a:lnTo>
                  <a:pt x="2800891" y="2036487"/>
                </a:lnTo>
                <a:lnTo>
                  <a:pt x="2561474" y="1944181"/>
                </a:lnTo>
                <a:lnTo>
                  <a:pt x="2339364" y="1854761"/>
                </a:lnTo>
                <a:lnTo>
                  <a:pt x="2169176" y="1785531"/>
                </a:lnTo>
                <a:lnTo>
                  <a:pt x="1975912" y="1701880"/>
                </a:lnTo>
                <a:lnTo>
                  <a:pt x="1745149" y="1592267"/>
                </a:lnTo>
                <a:lnTo>
                  <a:pt x="1586499" y="1511500"/>
                </a:lnTo>
                <a:lnTo>
                  <a:pt x="1399003" y="1410541"/>
                </a:lnTo>
                <a:lnTo>
                  <a:pt x="1156702" y="1251891"/>
                </a:lnTo>
                <a:lnTo>
                  <a:pt x="1009590" y="114227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4DFE5BE-A17F-4D5C-9828-0A14D80DC380}"/>
              </a:ext>
            </a:extLst>
          </p:cNvPr>
          <p:cNvSpPr/>
          <p:nvPr/>
        </p:nvSpPr>
        <p:spPr>
          <a:xfrm>
            <a:off x="4538663" y="3028950"/>
            <a:ext cx="2819400" cy="2565400"/>
          </a:xfrm>
          <a:custGeom>
            <a:avLst/>
            <a:gdLst>
              <a:gd name="connsiteX0" fmla="*/ 1401203 w 2818852"/>
              <a:gd name="connsiteY0" fmla="*/ 1667629 h 2565583"/>
              <a:gd name="connsiteX1" fmla="*/ 1259767 w 2818852"/>
              <a:gd name="connsiteY1" fmla="*/ 1480144 h 2565583"/>
              <a:gd name="connsiteX2" fmla="*/ 1108463 w 2818852"/>
              <a:gd name="connsiteY2" fmla="*/ 1272924 h 2565583"/>
              <a:gd name="connsiteX3" fmla="*/ 983473 w 2818852"/>
              <a:gd name="connsiteY3" fmla="*/ 1098596 h 2565583"/>
              <a:gd name="connsiteX4" fmla="*/ 842037 w 2818852"/>
              <a:gd name="connsiteY4" fmla="*/ 911111 h 2565583"/>
              <a:gd name="connsiteX5" fmla="*/ 733493 w 2818852"/>
              <a:gd name="connsiteY5" fmla="*/ 763097 h 2565583"/>
              <a:gd name="connsiteX6" fmla="*/ 638106 w 2818852"/>
              <a:gd name="connsiteY6" fmla="*/ 634817 h 2565583"/>
              <a:gd name="connsiteX7" fmla="*/ 565744 w 2818852"/>
              <a:gd name="connsiteY7" fmla="*/ 542720 h 2565583"/>
              <a:gd name="connsiteX8" fmla="*/ 513116 w 2818852"/>
              <a:gd name="connsiteY8" fmla="*/ 473646 h 2565583"/>
              <a:gd name="connsiteX9" fmla="*/ 463778 w 2818852"/>
              <a:gd name="connsiteY9" fmla="*/ 411151 h 2565583"/>
              <a:gd name="connsiteX10" fmla="*/ 414440 w 2818852"/>
              <a:gd name="connsiteY10" fmla="*/ 351945 h 2565583"/>
              <a:gd name="connsiteX11" fmla="*/ 365102 w 2818852"/>
              <a:gd name="connsiteY11" fmla="*/ 292740 h 2565583"/>
              <a:gd name="connsiteX12" fmla="*/ 325632 w 2818852"/>
              <a:gd name="connsiteY12" fmla="*/ 253269 h 2565583"/>
              <a:gd name="connsiteX13" fmla="*/ 292739 w 2818852"/>
              <a:gd name="connsiteY13" fmla="*/ 220377 h 2565583"/>
              <a:gd name="connsiteX14" fmla="*/ 246691 w 2818852"/>
              <a:gd name="connsiteY14" fmla="*/ 184196 h 2565583"/>
              <a:gd name="connsiteX15" fmla="*/ 194063 w 2818852"/>
              <a:gd name="connsiteY15" fmla="*/ 148015 h 2565583"/>
              <a:gd name="connsiteX16" fmla="*/ 161171 w 2818852"/>
              <a:gd name="connsiteY16" fmla="*/ 128279 h 2565583"/>
              <a:gd name="connsiteX17" fmla="*/ 118411 w 2818852"/>
              <a:gd name="connsiteY17" fmla="*/ 105255 h 2565583"/>
              <a:gd name="connsiteX18" fmla="*/ 55916 w 2818852"/>
              <a:gd name="connsiteY18" fmla="*/ 75652 h 2565583"/>
              <a:gd name="connsiteX19" fmla="*/ 26314 w 2818852"/>
              <a:gd name="connsiteY19" fmla="*/ 62495 h 2565583"/>
              <a:gd name="connsiteX20" fmla="*/ 13157 w 2818852"/>
              <a:gd name="connsiteY20" fmla="*/ 49338 h 2565583"/>
              <a:gd name="connsiteX21" fmla="*/ 0 w 2818852"/>
              <a:gd name="connsiteY21" fmla="*/ 23025 h 2565583"/>
              <a:gd name="connsiteX22" fmla="*/ 3289 w 2818852"/>
              <a:gd name="connsiteY22" fmla="*/ 6579 h 2565583"/>
              <a:gd name="connsiteX23" fmla="*/ 23024 w 2818852"/>
              <a:gd name="connsiteY23" fmla="*/ 0 h 2565583"/>
              <a:gd name="connsiteX24" fmla="*/ 62495 w 2818852"/>
              <a:gd name="connsiteY24" fmla="*/ 0 h 2565583"/>
              <a:gd name="connsiteX25" fmla="*/ 144725 w 2818852"/>
              <a:gd name="connsiteY25" fmla="*/ 16446 h 2565583"/>
              <a:gd name="connsiteX26" fmla="*/ 223666 w 2818852"/>
              <a:gd name="connsiteY26" fmla="*/ 46049 h 2565583"/>
              <a:gd name="connsiteX27" fmla="*/ 299318 w 2818852"/>
              <a:gd name="connsiteY27" fmla="*/ 88809 h 2565583"/>
              <a:gd name="connsiteX28" fmla="*/ 378259 w 2818852"/>
              <a:gd name="connsiteY28" fmla="*/ 144725 h 2565583"/>
              <a:gd name="connsiteX29" fmla="*/ 457200 w 2818852"/>
              <a:gd name="connsiteY29" fmla="*/ 207220 h 2565583"/>
              <a:gd name="connsiteX30" fmla="*/ 598636 w 2818852"/>
              <a:gd name="connsiteY30" fmla="*/ 358524 h 2565583"/>
              <a:gd name="connsiteX31" fmla="*/ 743361 w 2818852"/>
              <a:gd name="connsiteY31" fmla="*/ 536141 h 2565583"/>
              <a:gd name="connsiteX32" fmla="*/ 934135 w 2818852"/>
              <a:gd name="connsiteY32" fmla="*/ 766386 h 2565583"/>
              <a:gd name="connsiteX33" fmla="*/ 1092017 w 2818852"/>
              <a:gd name="connsiteY33" fmla="*/ 950581 h 2565583"/>
              <a:gd name="connsiteX34" fmla="*/ 1315683 w 2818852"/>
              <a:gd name="connsiteY34" fmla="*/ 1207140 h 2565583"/>
              <a:gd name="connsiteX35" fmla="*/ 1552506 w 2818852"/>
              <a:gd name="connsiteY35" fmla="*/ 1466987 h 2565583"/>
              <a:gd name="connsiteX36" fmla="*/ 1670918 w 2818852"/>
              <a:gd name="connsiteY36" fmla="*/ 1591977 h 2565583"/>
              <a:gd name="connsiteX37" fmla="*/ 1753148 w 2818852"/>
              <a:gd name="connsiteY37" fmla="*/ 1677497 h 2565583"/>
              <a:gd name="connsiteX38" fmla="*/ 1858403 w 2818852"/>
              <a:gd name="connsiteY38" fmla="*/ 1779462 h 2565583"/>
              <a:gd name="connsiteX39" fmla="*/ 1989971 w 2818852"/>
              <a:gd name="connsiteY39" fmla="*/ 1904452 h 2565583"/>
              <a:gd name="connsiteX40" fmla="*/ 2141275 w 2818852"/>
              <a:gd name="connsiteY40" fmla="*/ 2029442 h 2565583"/>
              <a:gd name="connsiteX41" fmla="*/ 2309024 w 2818852"/>
              <a:gd name="connsiteY41" fmla="*/ 2164299 h 2565583"/>
              <a:gd name="connsiteX42" fmla="*/ 2503088 w 2818852"/>
              <a:gd name="connsiteY42" fmla="*/ 2302446 h 2565583"/>
              <a:gd name="connsiteX43" fmla="*/ 2670837 w 2818852"/>
              <a:gd name="connsiteY43" fmla="*/ 2410990 h 2565583"/>
              <a:gd name="connsiteX44" fmla="*/ 2779381 w 2818852"/>
              <a:gd name="connsiteY44" fmla="*/ 2480063 h 2565583"/>
              <a:gd name="connsiteX45" fmla="*/ 2792538 w 2818852"/>
              <a:gd name="connsiteY45" fmla="*/ 2489931 h 2565583"/>
              <a:gd name="connsiteX46" fmla="*/ 2808984 w 2818852"/>
              <a:gd name="connsiteY46" fmla="*/ 2506377 h 2565583"/>
              <a:gd name="connsiteX47" fmla="*/ 2815563 w 2818852"/>
              <a:gd name="connsiteY47" fmla="*/ 2516245 h 2565583"/>
              <a:gd name="connsiteX48" fmla="*/ 2818852 w 2818852"/>
              <a:gd name="connsiteY48" fmla="*/ 2532691 h 2565583"/>
              <a:gd name="connsiteX49" fmla="*/ 2812273 w 2818852"/>
              <a:gd name="connsiteY49" fmla="*/ 2549137 h 2565583"/>
              <a:gd name="connsiteX50" fmla="*/ 2799116 w 2818852"/>
              <a:gd name="connsiteY50" fmla="*/ 2555715 h 2565583"/>
              <a:gd name="connsiteX51" fmla="*/ 2772803 w 2818852"/>
              <a:gd name="connsiteY51" fmla="*/ 2562294 h 2565583"/>
              <a:gd name="connsiteX52" fmla="*/ 2746489 w 2818852"/>
              <a:gd name="connsiteY52" fmla="*/ 2565583 h 2565583"/>
              <a:gd name="connsiteX53" fmla="*/ 2634656 w 2818852"/>
              <a:gd name="connsiteY53" fmla="*/ 2559004 h 2565583"/>
              <a:gd name="connsiteX54" fmla="*/ 2427436 w 2818852"/>
              <a:gd name="connsiteY54" fmla="*/ 2542558 h 2565583"/>
              <a:gd name="connsiteX55" fmla="*/ 2243240 w 2818852"/>
              <a:gd name="connsiteY55" fmla="*/ 2529402 h 2565583"/>
              <a:gd name="connsiteX56" fmla="*/ 2164299 w 2818852"/>
              <a:gd name="connsiteY56" fmla="*/ 2522823 h 2565583"/>
              <a:gd name="connsiteX57" fmla="*/ 2124829 w 2818852"/>
              <a:gd name="connsiteY57" fmla="*/ 2516245 h 2565583"/>
              <a:gd name="connsiteX58" fmla="*/ 2078780 w 2818852"/>
              <a:gd name="connsiteY58" fmla="*/ 2503088 h 2565583"/>
              <a:gd name="connsiteX59" fmla="*/ 2022863 w 2818852"/>
              <a:gd name="connsiteY59" fmla="*/ 2480063 h 2565583"/>
              <a:gd name="connsiteX60" fmla="*/ 1989971 w 2818852"/>
              <a:gd name="connsiteY60" fmla="*/ 2457039 h 2565583"/>
              <a:gd name="connsiteX61" fmla="*/ 1960368 w 2818852"/>
              <a:gd name="connsiteY61" fmla="*/ 2427436 h 2565583"/>
              <a:gd name="connsiteX62" fmla="*/ 1911030 w 2818852"/>
              <a:gd name="connsiteY62" fmla="*/ 2361652 h 2565583"/>
              <a:gd name="connsiteX63" fmla="*/ 1805775 w 2818852"/>
              <a:gd name="connsiteY63" fmla="*/ 2213638 h 2565583"/>
              <a:gd name="connsiteX64" fmla="*/ 1644604 w 2818852"/>
              <a:gd name="connsiteY64" fmla="*/ 1993261 h 2565583"/>
              <a:gd name="connsiteX65" fmla="*/ 1473565 w 2818852"/>
              <a:gd name="connsiteY65" fmla="*/ 1759727 h 2565583"/>
              <a:gd name="connsiteX66" fmla="*/ 1401203 w 2818852"/>
              <a:gd name="connsiteY66" fmla="*/ 1667629 h 256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818852" h="2565583">
                <a:moveTo>
                  <a:pt x="1401203" y="1667629"/>
                </a:moveTo>
                <a:lnTo>
                  <a:pt x="1259767" y="1480144"/>
                </a:lnTo>
                <a:lnTo>
                  <a:pt x="1108463" y="1272924"/>
                </a:lnTo>
                <a:lnTo>
                  <a:pt x="983473" y="1098596"/>
                </a:lnTo>
                <a:lnTo>
                  <a:pt x="842037" y="911111"/>
                </a:lnTo>
                <a:lnTo>
                  <a:pt x="733493" y="763097"/>
                </a:lnTo>
                <a:lnTo>
                  <a:pt x="638106" y="634817"/>
                </a:lnTo>
                <a:lnTo>
                  <a:pt x="565744" y="542720"/>
                </a:lnTo>
                <a:lnTo>
                  <a:pt x="513116" y="473646"/>
                </a:lnTo>
                <a:lnTo>
                  <a:pt x="463778" y="411151"/>
                </a:lnTo>
                <a:lnTo>
                  <a:pt x="414440" y="351945"/>
                </a:lnTo>
                <a:lnTo>
                  <a:pt x="365102" y="292740"/>
                </a:lnTo>
                <a:lnTo>
                  <a:pt x="325632" y="253269"/>
                </a:lnTo>
                <a:lnTo>
                  <a:pt x="292739" y="220377"/>
                </a:lnTo>
                <a:lnTo>
                  <a:pt x="246691" y="184196"/>
                </a:lnTo>
                <a:lnTo>
                  <a:pt x="194063" y="148015"/>
                </a:lnTo>
                <a:lnTo>
                  <a:pt x="161171" y="128279"/>
                </a:lnTo>
                <a:lnTo>
                  <a:pt x="118411" y="105255"/>
                </a:lnTo>
                <a:lnTo>
                  <a:pt x="55916" y="75652"/>
                </a:lnTo>
                <a:lnTo>
                  <a:pt x="26314" y="62495"/>
                </a:lnTo>
                <a:lnTo>
                  <a:pt x="13157" y="49338"/>
                </a:lnTo>
                <a:lnTo>
                  <a:pt x="0" y="23025"/>
                </a:lnTo>
                <a:lnTo>
                  <a:pt x="3289" y="6579"/>
                </a:lnTo>
                <a:lnTo>
                  <a:pt x="23024" y="0"/>
                </a:lnTo>
                <a:lnTo>
                  <a:pt x="62495" y="0"/>
                </a:lnTo>
                <a:lnTo>
                  <a:pt x="144725" y="16446"/>
                </a:lnTo>
                <a:lnTo>
                  <a:pt x="223666" y="46049"/>
                </a:lnTo>
                <a:lnTo>
                  <a:pt x="299318" y="88809"/>
                </a:lnTo>
                <a:lnTo>
                  <a:pt x="378259" y="144725"/>
                </a:lnTo>
                <a:lnTo>
                  <a:pt x="457200" y="207220"/>
                </a:lnTo>
                <a:lnTo>
                  <a:pt x="598636" y="358524"/>
                </a:lnTo>
                <a:lnTo>
                  <a:pt x="743361" y="536141"/>
                </a:lnTo>
                <a:lnTo>
                  <a:pt x="934135" y="766386"/>
                </a:lnTo>
                <a:lnTo>
                  <a:pt x="1092017" y="950581"/>
                </a:lnTo>
                <a:lnTo>
                  <a:pt x="1315683" y="1207140"/>
                </a:lnTo>
                <a:lnTo>
                  <a:pt x="1552506" y="1466987"/>
                </a:lnTo>
                <a:lnTo>
                  <a:pt x="1670918" y="1591977"/>
                </a:lnTo>
                <a:lnTo>
                  <a:pt x="1753148" y="1677497"/>
                </a:lnTo>
                <a:lnTo>
                  <a:pt x="1858403" y="1779462"/>
                </a:lnTo>
                <a:lnTo>
                  <a:pt x="1989971" y="1904452"/>
                </a:lnTo>
                <a:lnTo>
                  <a:pt x="2141275" y="2029442"/>
                </a:lnTo>
                <a:lnTo>
                  <a:pt x="2309024" y="2164299"/>
                </a:lnTo>
                <a:lnTo>
                  <a:pt x="2503088" y="2302446"/>
                </a:lnTo>
                <a:lnTo>
                  <a:pt x="2670837" y="2410990"/>
                </a:lnTo>
                <a:lnTo>
                  <a:pt x="2779381" y="2480063"/>
                </a:lnTo>
                <a:lnTo>
                  <a:pt x="2792538" y="2489931"/>
                </a:lnTo>
                <a:lnTo>
                  <a:pt x="2808984" y="2506377"/>
                </a:lnTo>
                <a:lnTo>
                  <a:pt x="2815563" y="2516245"/>
                </a:lnTo>
                <a:lnTo>
                  <a:pt x="2818852" y="2532691"/>
                </a:lnTo>
                <a:lnTo>
                  <a:pt x="2812273" y="2549137"/>
                </a:lnTo>
                <a:lnTo>
                  <a:pt x="2799116" y="2555715"/>
                </a:lnTo>
                <a:lnTo>
                  <a:pt x="2772803" y="2562294"/>
                </a:lnTo>
                <a:lnTo>
                  <a:pt x="2746489" y="2565583"/>
                </a:lnTo>
                <a:lnTo>
                  <a:pt x="2634656" y="2559004"/>
                </a:lnTo>
                <a:lnTo>
                  <a:pt x="2427436" y="2542558"/>
                </a:lnTo>
                <a:lnTo>
                  <a:pt x="2243240" y="2529402"/>
                </a:lnTo>
                <a:lnTo>
                  <a:pt x="2164299" y="2522823"/>
                </a:lnTo>
                <a:lnTo>
                  <a:pt x="2124829" y="2516245"/>
                </a:lnTo>
                <a:lnTo>
                  <a:pt x="2078780" y="2503088"/>
                </a:lnTo>
                <a:lnTo>
                  <a:pt x="2022863" y="2480063"/>
                </a:lnTo>
                <a:lnTo>
                  <a:pt x="1989971" y="2457039"/>
                </a:lnTo>
                <a:lnTo>
                  <a:pt x="1960368" y="2427436"/>
                </a:lnTo>
                <a:lnTo>
                  <a:pt x="1911030" y="2361652"/>
                </a:lnTo>
                <a:lnTo>
                  <a:pt x="1805775" y="2213638"/>
                </a:lnTo>
                <a:lnTo>
                  <a:pt x="1644604" y="1993261"/>
                </a:lnTo>
                <a:lnTo>
                  <a:pt x="1473565" y="1759727"/>
                </a:lnTo>
                <a:lnTo>
                  <a:pt x="1401203" y="16676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9FEE0F6-871B-43FE-B935-638257E56BCE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81163"/>
            <a:ext cx="4614863" cy="4352925"/>
            <a:chOff x="2895600" y="1817688"/>
            <a:chExt cx="4614863" cy="4352925"/>
          </a:xfrm>
        </p:grpSpPr>
        <p:sp>
          <p:nvSpPr>
            <p:cNvPr id="14" name="フリーフォーム 75">
              <a:extLst>
                <a:ext uri="{FF2B5EF4-FFF2-40B4-BE49-F238E27FC236}">
                  <a16:creationId xmlns:a16="http://schemas.microsoft.com/office/drawing/2014/main" id="{B650ED71-476E-4A02-B797-E16CB32B60F7}"/>
                </a:ext>
              </a:extLst>
            </p:cNvPr>
            <p:cNvSpPr/>
            <p:nvPr/>
          </p:nvSpPr>
          <p:spPr>
            <a:xfrm>
              <a:off x="2895600" y="2587625"/>
              <a:ext cx="590550" cy="2238375"/>
            </a:xfrm>
            <a:custGeom>
              <a:avLst/>
              <a:gdLst>
                <a:gd name="connsiteX0" fmla="*/ 224994 w 591331"/>
                <a:gd name="connsiteY0" fmla="*/ 1370158 h 2238405"/>
                <a:gd name="connsiteX1" fmla="*/ 219225 w 591331"/>
                <a:gd name="connsiteY1" fmla="*/ 1880722 h 2238405"/>
                <a:gd name="connsiteX2" fmla="*/ 216341 w 591331"/>
                <a:gd name="connsiteY2" fmla="*/ 2238405 h 2238405"/>
                <a:gd name="connsiteX3" fmla="*/ 435566 w 591331"/>
                <a:gd name="connsiteY3" fmla="*/ 2157638 h 2238405"/>
                <a:gd name="connsiteX4" fmla="*/ 441335 w 591331"/>
                <a:gd name="connsiteY4" fmla="*/ 1895144 h 2238405"/>
                <a:gd name="connsiteX5" fmla="*/ 449989 w 591331"/>
                <a:gd name="connsiteY5" fmla="*/ 1456694 h 2238405"/>
                <a:gd name="connsiteX6" fmla="*/ 455758 w 591331"/>
                <a:gd name="connsiteY6" fmla="*/ 1133625 h 2238405"/>
                <a:gd name="connsiteX7" fmla="*/ 461527 w 591331"/>
                <a:gd name="connsiteY7" fmla="*/ 824979 h 2238405"/>
                <a:gd name="connsiteX8" fmla="*/ 464411 w 591331"/>
                <a:gd name="connsiteY8" fmla="*/ 689406 h 2238405"/>
                <a:gd name="connsiteX9" fmla="*/ 470180 w 591331"/>
                <a:gd name="connsiteY9" fmla="*/ 599985 h 2238405"/>
                <a:gd name="connsiteX10" fmla="*/ 478834 w 591331"/>
                <a:gd name="connsiteY10" fmla="*/ 513449 h 2238405"/>
                <a:gd name="connsiteX11" fmla="*/ 484603 w 591331"/>
                <a:gd name="connsiteY11" fmla="*/ 478834 h 2238405"/>
                <a:gd name="connsiteX12" fmla="*/ 496141 w 591331"/>
                <a:gd name="connsiteY12" fmla="*/ 447104 h 2238405"/>
                <a:gd name="connsiteX13" fmla="*/ 513449 w 591331"/>
                <a:gd name="connsiteY13" fmla="*/ 415374 h 2238405"/>
                <a:gd name="connsiteX14" fmla="*/ 536525 w 591331"/>
                <a:gd name="connsiteY14" fmla="*/ 383644 h 2238405"/>
                <a:gd name="connsiteX15" fmla="*/ 562486 w 591331"/>
                <a:gd name="connsiteY15" fmla="*/ 357683 h 2238405"/>
                <a:gd name="connsiteX16" fmla="*/ 582678 w 591331"/>
                <a:gd name="connsiteY16" fmla="*/ 331722 h 2238405"/>
                <a:gd name="connsiteX17" fmla="*/ 588447 w 591331"/>
                <a:gd name="connsiteY17" fmla="*/ 317300 h 2238405"/>
                <a:gd name="connsiteX18" fmla="*/ 591331 w 591331"/>
                <a:gd name="connsiteY18" fmla="*/ 302877 h 2238405"/>
                <a:gd name="connsiteX19" fmla="*/ 591331 w 591331"/>
                <a:gd name="connsiteY19" fmla="*/ 285570 h 2238405"/>
                <a:gd name="connsiteX20" fmla="*/ 585562 w 591331"/>
                <a:gd name="connsiteY20" fmla="*/ 268262 h 2238405"/>
                <a:gd name="connsiteX21" fmla="*/ 582678 w 591331"/>
                <a:gd name="connsiteY21" fmla="*/ 256724 h 2238405"/>
                <a:gd name="connsiteX22" fmla="*/ 576909 w 591331"/>
                <a:gd name="connsiteY22" fmla="*/ 248071 h 2238405"/>
                <a:gd name="connsiteX23" fmla="*/ 550948 w 591331"/>
                <a:gd name="connsiteY23" fmla="*/ 227879 h 2238405"/>
                <a:gd name="connsiteX24" fmla="*/ 499026 w 591331"/>
                <a:gd name="connsiteY24" fmla="*/ 196149 h 2238405"/>
                <a:gd name="connsiteX25" fmla="*/ 421143 w 591331"/>
                <a:gd name="connsiteY25" fmla="*/ 149996 h 2238405"/>
                <a:gd name="connsiteX26" fmla="*/ 282685 w 591331"/>
                <a:gd name="connsiteY26" fmla="*/ 80767 h 2238405"/>
                <a:gd name="connsiteX27" fmla="*/ 196149 w 591331"/>
                <a:gd name="connsiteY27" fmla="*/ 46153 h 2238405"/>
                <a:gd name="connsiteX28" fmla="*/ 135574 w 591331"/>
                <a:gd name="connsiteY28" fmla="*/ 25961 h 2238405"/>
                <a:gd name="connsiteX29" fmla="*/ 86536 w 591331"/>
                <a:gd name="connsiteY29" fmla="*/ 14423 h 2238405"/>
                <a:gd name="connsiteX30" fmla="*/ 46153 w 591331"/>
                <a:gd name="connsiteY30" fmla="*/ 2884 h 2238405"/>
                <a:gd name="connsiteX31" fmla="*/ 23076 w 591331"/>
                <a:gd name="connsiteY31" fmla="*/ 0 h 2238405"/>
                <a:gd name="connsiteX32" fmla="*/ 11538 w 591331"/>
                <a:gd name="connsiteY32" fmla="*/ 0 h 2238405"/>
                <a:gd name="connsiteX33" fmla="*/ 5769 w 591331"/>
                <a:gd name="connsiteY33" fmla="*/ 2884 h 2238405"/>
                <a:gd name="connsiteX34" fmla="*/ 0 w 591331"/>
                <a:gd name="connsiteY34" fmla="*/ 20192 h 2238405"/>
                <a:gd name="connsiteX35" fmla="*/ 11538 w 591331"/>
                <a:gd name="connsiteY35" fmla="*/ 51922 h 2238405"/>
                <a:gd name="connsiteX36" fmla="*/ 46153 w 591331"/>
                <a:gd name="connsiteY36" fmla="*/ 89421 h 2238405"/>
                <a:gd name="connsiteX37" fmla="*/ 92305 w 591331"/>
                <a:gd name="connsiteY37" fmla="*/ 135573 h 2238405"/>
                <a:gd name="connsiteX38" fmla="*/ 152881 w 591331"/>
                <a:gd name="connsiteY38" fmla="*/ 204802 h 2238405"/>
                <a:gd name="connsiteX39" fmla="*/ 196149 w 591331"/>
                <a:gd name="connsiteY39" fmla="*/ 268262 h 2238405"/>
                <a:gd name="connsiteX40" fmla="*/ 216341 w 591331"/>
                <a:gd name="connsiteY40" fmla="*/ 302877 h 2238405"/>
                <a:gd name="connsiteX41" fmla="*/ 227879 w 591331"/>
                <a:gd name="connsiteY41" fmla="*/ 346145 h 2238405"/>
                <a:gd name="connsiteX42" fmla="*/ 236532 w 591331"/>
                <a:gd name="connsiteY42" fmla="*/ 412490 h 2238405"/>
                <a:gd name="connsiteX43" fmla="*/ 236532 w 591331"/>
                <a:gd name="connsiteY43" fmla="*/ 643253 h 2238405"/>
                <a:gd name="connsiteX44" fmla="*/ 224994 w 591331"/>
                <a:gd name="connsiteY44" fmla="*/ 1370158 h 22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1331" h="2238405">
                  <a:moveTo>
                    <a:pt x="224994" y="1370158"/>
                  </a:moveTo>
                  <a:lnTo>
                    <a:pt x="219225" y="1880722"/>
                  </a:lnTo>
                  <a:cubicBezTo>
                    <a:pt x="218264" y="1999950"/>
                    <a:pt x="217302" y="2119177"/>
                    <a:pt x="216341" y="2238405"/>
                  </a:cubicBezTo>
                  <a:lnTo>
                    <a:pt x="435566" y="2157638"/>
                  </a:lnTo>
                  <a:lnTo>
                    <a:pt x="441335" y="1895144"/>
                  </a:lnTo>
                  <a:lnTo>
                    <a:pt x="449989" y="1456694"/>
                  </a:lnTo>
                  <a:lnTo>
                    <a:pt x="455758" y="1133625"/>
                  </a:lnTo>
                  <a:lnTo>
                    <a:pt x="461527" y="824979"/>
                  </a:lnTo>
                  <a:cubicBezTo>
                    <a:pt x="462488" y="779788"/>
                    <a:pt x="463450" y="734597"/>
                    <a:pt x="464411" y="689406"/>
                  </a:cubicBezTo>
                  <a:lnTo>
                    <a:pt x="470180" y="599985"/>
                  </a:lnTo>
                  <a:lnTo>
                    <a:pt x="478834" y="513449"/>
                  </a:lnTo>
                  <a:lnTo>
                    <a:pt x="484603" y="478834"/>
                  </a:lnTo>
                  <a:lnTo>
                    <a:pt x="496141" y="447104"/>
                  </a:lnTo>
                  <a:lnTo>
                    <a:pt x="513449" y="415374"/>
                  </a:lnTo>
                  <a:lnTo>
                    <a:pt x="536525" y="383644"/>
                  </a:lnTo>
                  <a:lnTo>
                    <a:pt x="562486" y="357683"/>
                  </a:lnTo>
                  <a:lnTo>
                    <a:pt x="582678" y="331722"/>
                  </a:lnTo>
                  <a:lnTo>
                    <a:pt x="588447" y="317300"/>
                  </a:lnTo>
                  <a:lnTo>
                    <a:pt x="591331" y="302877"/>
                  </a:lnTo>
                  <a:lnTo>
                    <a:pt x="591331" y="285570"/>
                  </a:lnTo>
                  <a:lnTo>
                    <a:pt x="585562" y="268262"/>
                  </a:lnTo>
                  <a:lnTo>
                    <a:pt x="582678" y="256724"/>
                  </a:lnTo>
                  <a:lnTo>
                    <a:pt x="576909" y="248071"/>
                  </a:lnTo>
                  <a:lnTo>
                    <a:pt x="550948" y="227879"/>
                  </a:lnTo>
                  <a:lnTo>
                    <a:pt x="499026" y="196149"/>
                  </a:lnTo>
                  <a:lnTo>
                    <a:pt x="421143" y="149996"/>
                  </a:lnTo>
                  <a:lnTo>
                    <a:pt x="282685" y="80767"/>
                  </a:lnTo>
                  <a:lnTo>
                    <a:pt x="196149" y="46153"/>
                  </a:lnTo>
                  <a:lnTo>
                    <a:pt x="135574" y="25961"/>
                  </a:lnTo>
                  <a:lnTo>
                    <a:pt x="86536" y="14423"/>
                  </a:lnTo>
                  <a:lnTo>
                    <a:pt x="46153" y="2884"/>
                  </a:lnTo>
                  <a:lnTo>
                    <a:pt x="23076" y="0"/>
                  </a:lnTo>
                  <a:lnTo>
                    <a:pt x="11538" y="0"/>
                  </a:lnTo>
                  <a:lnTo>
                    <a:pt x="5769" y="2884"/>
                  </a:lnTo>
                  <a:lnTo>
                    <a:pt x="0" y="20192"/>
                  </a:lnTo>
                  <a:lnTo>
                    <a:pt x="11538" y="51922"/>
                  </a:lnTo>
                  <a:lnTo>
                    <a:pt x="46153" y="89421"/>
                  </a:lnTo>
                  <a:lnTo>
                    <a:pt x="92305" y="135573"/>
                  </a:lnTo>
                  <a:lnTo>
                    <a:pt x="152881" y="204802"/>
                  </a:lnTo>
                  <a:lnTo>
                    <a:pt x="196149" y="268262"/>
                  </a:lnTo>
                  <a:lnTo>
                    <a:pt x="216341" y="302877"/>
                  </a:lnTo>
                  <a:lnTo>
                    <a:pt x="227879" y="346145"/>
                  </a:lnTo>
                  <a:lnTo>
                    <a:pt x="236532" y="412490"/>
                  </a:lnTo>
                  <a:lnTo>
                    <a:pt x="236532" y="643253"/>
                  </a:lnTo>
                  <a:lnTo>
                    <a:pt x="224994" y="137015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7">
              <a:extLst>
                <a:ext uri="{FF2B5EF4-FFF2-40B4-BE49-F238E27FC236}">
                  <a16:creationId xmlns:a16="http://schemas.microsoft.com/office/drawing/2014/main" id="{A45C5A23-923F-4A17-9B32-36312932BBA5}"/>
                </a:ext>
              </a:extLst>
            </p:cNvPr>
            <p:cNvSpPr/>
            <p:nvPr/>
          </p:nvSpPr>
          <p:spPr>
            <a:xfrm>
              <a:off x="4781550" y="2220913"/>
              <a:ext cx="2019300" cy="579437"/>
            </a:xfrm>
            <a:custGeom>
              <a:avLst/>
              <a:gdLst>
                <a:gd name="connsiteX0" fmla="*/ 1385888 w 2019300"/>
                <a:gd name="connsiteY0" fmla="*/ 92869 h 578644"/>
                <a:gd name="connsiteX1" fmla="*/ 1245394 w 2019300"/>
                <a:gd name="connsiteY1" fmla="*/ 130969 h 578644"/>
                <a:gd name="connsiteX2" fmla="*/ 1028700 w 2019300"/>
                <a:gd name="connsiteY2" fmla="*/ 183357 h 578644"/>
                <a:gd name="connsiteX3" fmla="*/ 826294 w 2019300"/>
                <a:gd name="connsiteY3" fmla="*/ 230982 h 578644"/>
                <a:gd name="connsiteX4" fmla="*/ 561975 w 2019300"/>
                <a:gd name="connsiteY4" fmla="*/ 288132 h 578644"/>
                <a:gd name="connsiteX5" fmla="*/ 464344 w 2019300"/>
                <a:gd name="connsiteY5" fmla="*/ 309563 h 578644"/>
                <a:gd name="connsiteX6" fmla="*/ 416719 w 2019300"/>
                <a:gd name="connsiteY6" fmla="*/ 316707 h 578644"/>
                <a:gd name="connsiteX7" fmla="*/ 361950 w 2019300"/>
                <a:gd name="connsiteY7" fmla="*/ 316707 h 578644"/>
                <a:gd name="connsiteX8" fmla="*/ 285750 w 2019300"/>
                <a:gd name="connsiteY8" fmla="*/ 309563 h 578644"/>
                <a:gd name="connsiteX9" fmla="*/ 185738 w 2019300"/>
                <a:gd name="connsiteY9" fmla="*/ 295275 h 578644"/>
                <a:gd name="connsiteX10" fmla="*/ 64294 w 2019300"/>
                <a:gd name="connsiteY10" fmla="*/ 269082 h 578644"/>
                <a:gd name="connsiteX11" fmla="*/ 21431 w 2019300"/>
                <a:gd name="connsiteY11" fmla="*/ 261938 h 578644"/>
                <a:gd name="connsiteX12" fmla="*/ 7144 w 2019300"/>
                <a:gd name="connsiteY12" fmla="*/ 266700 h 578644"/>
                <a:gd name="connsiteX13" fmla="*/ 0 w 2019300"/>
                <a:gd name="connsiteY13" fmla="*/ 273844 h 578644"/>
                <a:gd name="connsiteX14" fmla="*/ 0 w 2019300"/>
                <a:gd name="connsiteY14" fmla="*/ 292894 h 578644"/>
                <a:gd name="connsiteX15" fmla="*/ 9525 w 2019300"/>
                <a:gd name="connsiteY15" fmla="*/ 330994 h 578644"/>
                <a:gd name="connsiteX16" fmla="*/ 28575 w 2019300"/>
                <a:gd name="connsiteY16" fmla="*/ 359569 h 578644"/>
                <a:gd name="connsiteX17" fmla="*/ 85725 w 2019300"/>
                <a:gd name="connsiteY17" fmla="*/ 407194 h 578644"/>
                <a:gd name="connsiteX18" fmla="*/ 142875 w 2019300"/>
                <a:gd name="connsiteY18" fmla="*/ 450057 h 578644"/>
                <a:gd name="connsiteX19" fmla="*/ 195263 w 2019300"/>
                <a:gd name="connsiteY19" fmla="*/ 485775 h 578644"/>
                <a:gd name="connsiteX20" fmla="*/ 242888 w 2019300"/>
                <a:gd name="connsiteY20" fmla="*/ 511969 h 578644"/>
                <a:gd name="connsiteX21" fmla="*/ 292894 w 2019300"/>
                <a:gd name="connsiteY21" fmla="*/ 538163 h 578644"/>
                <a:gd name="connsiteX22" fmla="*/ 335756 w 2019300"/>
                <a:gd name="connsiteY22" fmla="*/ 554832 h 578644"/>
                <a:gd name="connsiteX23" fmla="*/ 381000 w 2019300"/>
                <a:gd name="connsiteY23" fmla="*/ 569119 h 578644"/>
                <a:gd name="connsiteX24" fmla="*/ 440531 w 2019300"/>
                <a:gd name="connsiteY24" fmla="*/ 578644 h 578644"/>
                <a:gd name="connsiteX25" fmla="*/ 471488 w 2019300"/>
                <a:gd name="connsiteY25" fmla="*/ 578644 h 578644"/>
                <a:gd name="connsiteX26" fmla="*/ 557213 w 2019300"/>
                <a:gd name="connsiteY26" fmla="*/ 547688 h 578644"/>
                <a:gd name="connsiteX27" fmla="*/ 683419 w 2019300"/>
                <a:gd name="connsiteY27" fmla="*/ 500063 h 578644"/>
                <a:gd name="connsiteX28" fmla="*/ 835819 w 2019300"/>
                <a:gd name="connsiteY28" fmla="*/ 445294 h 578644"/>
                <a:gd name="connsiteX29" fmla="*/ 997744 w 2019300"/>
                <a:gd name="connsiteY29" fmla="*/ 395288 h 578644"/>
                <a:gd name="connsiteX30" fmla="*/ 1147763 w 2019300"/>
                <a:gd name="connsiteY30" fmla="*/ 350044 h 578644"/>
                <a:gd name="connsiteX31" fmla="*/ 1312069 w 2019300"/>
                <a:gd name="connsiteY31" fmla="*/ 292894 h 578644"/>
                <a:gd name="connsiteX32" fmla="*/ 1457325 w 2019300"/>
                <a:gd name="connsiteY32" fmla="*/ 242888 h 578644"/>
                <a:gd name="connsiteX33" fmla="*/ 1497806 w 2019300"/>
                <a:gd name="connsiteY33" fmla="*/ 230982 h 578644"/>
                <a:gd name="connsiteX34" fmla="*/ 1524000 w 2019300"/>
                <a:gd name="connsiteY34" fmla="*/ 233363 h 578644"/>
                <a:gd name="connsiteX35" fmla="*/ 1938338 w 2019300"/>
                <a:gd name="connsiteY35" fmla="*/ 295275 h 578644"/>
                <a:gd name="connsiteX36" fmla="*/ 1971675 w 2019300"/>
                <a:gd name="connsiteY36" fmla="*/ 264319 h 578644"/>
                <a:gd name="connsiteX37" fmla="*/ 2000250 w 2019300"/>
                <a:gd name="connsiteY37" fmla="*/ 242888 h 578644"/>
                <a:gd name="connsiteX38" fmla="*/ 2016919 w 2019300"/>
                <a:gd name="connsiteY38" fmla="*/ 221457 h 578644"/>
                <a:gd name="connsiteX39" fmla="*/ 2019300 w 2019300"/>
                <a:gd name="connsiteY39" fmla="*/ 204788 h 578644"/>
                <a:gd name="connsiteX40" fmla="*/ 2019300 w 2019300"/>
                <a:gd name="connsiteY40" fmla="*/ 190500 h 578644"/>
                <a:gd name="connsiteX41" fmla="*/ 2014538 w 2019300"/>
                <a:gd name="connsiteY41" fmla="*/ 178594 h 578644"/>
                <a:gd name="connsiteX42" fmla="*/ 2002631 w 2019300"/>
                <a:gd name="connsiteY42" fmla="*/ 157163 h 578644"/>
                <a:gd name="connsiteX43" fmla="*/ 1983581 w 2019300"/>
                <a:gd name="connsiteY43" fmla="*/ 140494 h 578644"/>
                <a:gd name="connsiteX44" fmla="*/ 1928813 w 2019300"/>
                <a:gd name="connsiteY44" fmla="*/ 109538 h 578644"/>
                <a:gd name="connsiteX45" fmla="*/ 1838325 w 2019300"/>
                <a:gd name="connsiteY45" fmla="*/ 71438 h 578644"/>
                <a:gd name="connsiteX46" fmla="*/ 1704975 w 2019300"/>
                <a:gd name="connsiteY46" fmla="*/ 19050 h 578644"/>
                <a:gd name="connsiteX47" fmla="*/ 1638300 w 2019300"/>
                <a:gd name="connsiteY47" fmla="*/ 0 h 578644"/>
                <a:gd name="connsiteX48" fmla="*/ 1631156 w 2019300"/>
                <a:gd name="connsiteY48" fmla="*/ 0 h 578644"/>
                <a:gd name="connsiteX49" fmla="*/ 1593056 w 2019300"/>
                <a:gd name="connsiteY49" fmla="*/ 14288 h 578644"/>
                <a:gd name="connsiteX50" fmla="*/ 1509713 w 2019300"/>
                <a:gd name="connsiteY50" fmla="*/ 50007 h 578644"/>
                <a:gd name="connsiteX51" fmla="*/ 1473994 w 2019300"/>
                <a:gd name="connsiteY51" fmla="*/ 66675 h 578644"/>
                <a:gd name="connsiteX52" fmla="*/ 1385888 w 2019300"/>
                <a:gd name="connsiteY52" fmla="*/ 92869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19300" h="578644">
                  <a:moveTo>
                    <a:pt x="1385888" y="92869"/>
                  </a:moveTo>
                  <a:lnTo>
                    <a:pt x="1245394" y="130969"/>
                  </a:lnTo>
                  <a:lnTo>
                    <a:pt x="1028700" y="183357"/>
                  </a:lnTo>
                  <a:lnTo>
                    <a:pt x="826294" y="230982"/>
                  </a:lnTo>
                  <a:lnTo>
                    <a:pt x="561975" y="288132"/>
                  </a:lnTo>
                  <a:lnTo>
                    <a:pt x="464344" y="309563"/>
                  </a:lnTo>
                  <a:lnTo>
                    <a:pt x="416719" y="316707"/>
                  </a:lnTo>
                  <a:lnTo>
                    <a:pt x="361950" y="316707"/>
                  </a:lnTo>
                  <a:lnTo>
                    <a:pt x="285750" y="309563"/>
                  </a:lnTo>
                  <a:lnTo>
                    <a:pt x="185738" y="295275"/>
                  </a:lnTo>
                  <a:lnTo>
                    <a:pt x="64294" y="269082"/>
                  </a:lnTo>
                  <a:lnTo>
                    <a:pt x="21431" y="261938"/>
                  </a:lnTo>
                  <a:lnTo>
                    <a:pt x="7144" y="266700"/>
                  </a:lnTo>
                  <a:lnTo>
                    <a:pt x="0" y="273844"/>
                  </a:lnTo>
                  <a:lnTo>
                    <a:pt x="0" y="292894"/>
                  </a:lnTo>
                  <a:lnTo>
                    <a:pt x="9525" y="330994"/>
                  </a:lnTo>
                  <a:lnTo>
                    <a:pt x="28575" y="359569"/>
                  </a:lnTo>
                  <a:lnTo>
                    <a:pt x="85725" y="407194"/>
                  </a:lnTo>
                  <a:lnTo>
                    <a:pt x="142875" y="450057"/>
                  </a:lnTo>
                  <a:lnTo>
                    <a:pt x="195263" y="485775"/>
                  </a:lnTo>
                  <a:lnTo>
                    <a:pt x="242888" y="511969"/>
                  </a:lnTo>
                  <a:lnTo>
                    <a:pt x="292894" y="538163"/>
                  </a:lnTo>
                  <a:lnTo>
                    <a:pt x="335756" y="554832"/>
                  </a:lnTo>
                  <a:lnTo>
                    <a:pt x="381000" y="569119"/>
                  </a:lnTo>
                  <a:lnTo>
                    <a:pt x="440531" y="578644"/>
                  </a:lnTo>
                  <a:lnTo>
                    <a:pt x="471488" y="578644"/>
                  </a:lnTo>
                  <a:lnTo>
                    <a:pt x="557213" y="547688"/>
                  </a:lnTo>
                  <a:lnTo>
                    <a:pt x="683419" y="500063"/>
                  </a:lnTo>
                  <a:lnTo>
                    <a:pt x="835819" y="445294"/>
                  </a:lnTo>
                  <a:lnTo>
                    <a:pt x="997744" y="395288"/>
                  </a:lnTo>
                  <a:lnTo>
                    <a:pt x="1147763" y="350044"/>
                  </a:lnTo>
                  <a:lnTo>
                    <a:pt x="1312069" y="292894"/>
                  </a:lnTo>
                  <a:lnTo>
                    <a:pt x="1457325" y="242888"/>
                  </a:lnTo>
                  <a:lnTo>
                    <a:pt x="1497806" y="230982"/>
                  </a:lnTo>
                  <a:lnTo>
                    <a:pt x="1524000" y="233363"/>
                  </a:lnTo>
                  <a:lnTo>
                    <a:pt x="1938338" y="295275"/>
                  </a:lnTo>
                  <a:lnTo>
                    <a:pt x="1971675" y="264319"/>
                  </a:lnTo>
                  <a:lnTo>
                    <a:pt x="2000250" y="242888"/>
                  </a:lnTo>
                  <a:lnTo>
                    <a:pt x="2016919" y="221457"/>
                  </a:lnTo>
                  <a:lnTo>
                    <a:pt x="2019300" y="204788"/>
                  </a:lnTo>
                  <a:lnTo>
                    <a:pt x="2019300" y="190500"/>
                  </a:lnTo>
                  <a:lnTo>
                    <a:pt x="2014538" y="178594"/>
                  </a:lnTo>
                  <a:lnTo>
                    <a:pt x="2002631" y="157163"/>
                  </a:lnTo>
                  <a:lnTo>
                    <a:pt x="1983581" y="140494"/>
                  </a:lnTo>
                  <a:lnTo>
                    <a:pt x="1928813" y="109538"/>
                  </a:lnTo>
                  <a:lnTo>
                    <a:pt x="1838325" y="71438"/>
                  </a:lnTo>
                  <a:lnTo>
                    <a:pt x="1704975" y="19050"/>
                  </a:lnTo>
                  <a:lnTo>
                    <a:pt x="1638300" y="0"/>
                  </a:lnTo>
                  <a:lnTo>
                    <a:pt x="1631156" y="0"/>
                  </a:lnTo>
                  <a:lnTo>
                    <a:pt x="1593056" y="14288"/>
                  </a:lnTo>
                  <a:lnTo>
                    <a:pt x="1509713" y="50007"/>
                  </a:lnTo>
                  <a:lnTo>
                    <a:pt x="1473994" y="66675"/>
                  </a:lnTo>
                  <a:lnTo>
                    <a:pt x="1385888" y="92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3445E3DB-CA5F-4BDF-BA00-D241D79A1887}"/>
                </a:ext>
              </a:extLst>
            </p:cNvPr>
            <p:cNvSpPr/>
            <p:nvPr/>
          </p:nvSpPr>
          <p:spPr>
            <a:xfrm rot="16200000">
              <a:off x="1880394" y="3690144"/>
              <a:ext cx="4352925" cy="608013"/>
            </a:xfrm>
            <a:custGeom>
              <a:avLst/>
              <a:gdLst>
                <a:gd name="connsiteX0" fmla="*/ 3004457 w 4353109"/>
                <a:gd name="connsiteY0" fmla="*/ 515453 h 607246"/>
                <a:gd name="connsiteX1" fmla="*/ 2566675 w 4353109"/>
                <a:gd name="connsiteY1" fmla="*/ 511922 h 607246"/>
                <a:gd name="connsiteX2" fmla="*/ 2164197 w 4353109"/>
                <a:gd name="connsiteY2" fmla="*/ 508392 h 607246"/>
                <a:gd name="connsiteX3" fmla="*/ 1902940 w 4353109"/>
                <a:gd name="connsiteY3" fmla="*/ 504861 h 607246"/>
                <a:gd name="connsiteX4" fmla="*/ 1560482 w 4353109"/>
                <a:gd name="connsiteY4" fmla="*/ 501331 h 607246"/>
                <a:gd name="connsiteX5" fmla="*/ 1299224 w 4353109"/>
                <a:gd name="connsiteY5" fmla="*/ 501331 h 607246"/>
                <a:gd name="connsiteX6" fmla="*/ 1073272 w 4353109"/>
                <a:gd name="connsiteY6" fmla="*/ 497800 h 607246"/>
                <a:gd name="connsiteX7" fmla="*/ 974418 w 4353109"/>
                <a:gd name="connsiteY7" fmla="*/ 497800 h 607246"/>
                <a:gd name="connsiteX8" fmla="*/ 914400 w 4353109"/>
                <a:gd name="connsiteY8" fmla="*/ 501331 h 607246"/>
                <a:gd name="connsiteX9" fmla="*/ 762588 w 4353109"/>
                <a:gd name="connsiteY9" fmla="*/ 504861 h 607246"/>
                <a:gd name="connsiteX10" fmla="*/ 589594 w 4353109"/>
                <a:gd name="connsiteY10" fmla="*/ 504861 h 607246"/>
                <a:gd name="connsiteX11" fmla="*/ 469557 w 4353109"/>
                <a:gd name="connsiteY11" fmla="*/ 504861 h 607246"/>
                <a:gd name="connsiteX12" fmla="*/ 338928 w 4353109"/>
                <a:gd name="connsiteY12" fmla="*/ 497800 h 607246"/>
                <a:gd name="connsiteX13" fmla="*/ 264787 w 4353109"/>
                <a:gd name="connsiteY13" fmla="*/ 494270 h 607246"/>
                <a:gd name="connsiteX14" fmla="*/ 187116 w 4353109"/>
                <a:gd name="connsiteY14" fmla="*/ 487209 h 607246"/>
                <a:gd name="connsiteX15" fmla="*/ 127098 w 4353109"/>
                <a:gd name="connsiteY15" fmla="*/ 480148 h 607246"/>
                <a:gd name="connsiteX16" fmla="*/ 102384 w 4353109"/>
                <a:gd name="connsiteY16" fmla="*/ 476617 h 607246"/>
                <a:gd name="connsiteX17" fmla="*/ 88262 w 4353109"/>
                <a:gd name="connsiteY17" fmla="*/ 473087 h 607246"/>
                <a:gd name="connsiteX18" fmla="*/ 67079 w 4353109"/>
                <a:gd name="connsiteY18" fmla="*/ 466026 h 607246"/>
                <a:gd name="connsiteX19" fmla="*/ 35305 w 4353109"/>
                <a:gd name="connsiteY19" fmla="*/ 448373 h 607246"/>
                <a:gd name="connsiteX20" fmla="*/ 17652 w 4353109"/>
                <a:gd name="connsiteY20" fmla="*/ 434251 h 607246"/>
                <a:gd name="connsiteX21" fmla="*/ 7061 w 4353109"/>
                <a:gd name="connsiteY21" fmla="*/ 420129 h 607246"/>
                <a:gd name="connsiteX22" fmla="*/ 0 w 4353109"/>
                <a:gd name="connsiteY22" fmla="*/ 406007 h 607246"/>
                <a:gd name="connsiteX23" fmla="*/ 0 w 4353109"/>
                <a:gd name="connsiteY23" fmla="*/ 388355 h 607246"/>
                <a:gd name="connsiteX24" fmla="*/ 0 w 4353109"/>
                <a:gd name="connsiteY24" fmla="*/ 374233 h 607246"/>
                <a:gd name="connsiteX25" fmla="*/ 10591 w 4353109"/>
                <a:gd name="connsiteY25" fmla="*/ 345989 h 607246"/>
                <a:gd name="connsiteX26" fmla="*/ 52957 w 4353109"/>
                <a:gd name="connsiteY26" fmla="*/ 300092 h 607246"/>
                <a:gd name="connsiteX27" fmla="*/ 81201 w 4353109"/>
                <a:gd name="connsiteY27" fmla="*/ 275379 h 607246"/>
                <a:gd name="connsiteX28" fmla="*/ 123567 w 4353109"/>
                <a:gd name="connsiteY28" fmla="*/ 254196 h 607246"/>
                <a:gd name="connsiteX29" fmla="*/ 201238 w 4353109"/>
                <a:gd name="connsiteY29" fmla="*/ 225952 h 607246"/>
                <a:gd name="connsiteX30" fmla="*/ 321275 w 4353109"/>
                <a:gd name="connsiteY30" fmla="*/ 201238 h 607246"/>
                <a:gd name="connsiteX31" fmla="*/ 384824 w 4353109"/>
                <a:gd name="connsiteY31" fmla="*/ 190647 h 607246"/>
                <a:gd name="connsiteX32" fmla="*/ 430721 w 4353109"/>
                <a:gd name="connsiteY32" fmla="*/ 187116 h 607246"/>
                <a:gd name="connsiteX33" fmla="*/ 483679 w 4353109"/>
                <a:gd name="connsiteY33" fmla="*/ 194177 h 607246"/>
                <a:gd name="connsiteX34" fmla="*/ 593124 w 4353109"/>
                <a:gd name="connsiteY34" fmla="*/ 215360 h 607246"/>
                <a:gd name="connsiteX35" fmla="*/ 794363 w 4353109"/>
                <a:gd name="connsiteY35" fmla="*/ 236543 h 607246"/>
                <a:gd name="connsiteX36" fmla="*/ 1009723 w 4353109"/>
                <a:gd name="connsiteY36" fmla="*/ 254196 h 607246"/>
                <a:gd name="connsiteX37" fmla="*/ 1260389 w 4353109"/>
                <a:gd name="connsiteY37" fmla="*/ 264787 h 607246"/>
                <a:gd name="connsiteX38" fmla="*/ 1613439 w 4353109"/>
                <a:gd name="connsiteY38" fmla="*/ 271848 h 607246"/>
                <a:gd name="connsiteX39" fmla="*/ 1828800 w 4353109"/>
                <a:gd name="connsiteY39" fmla="*/ 275379 h 607246"/>
                <a:gd name="connsiteX40" fmla="*/ 2298357 w 4353109"/>
                <a:gd name="connsiteY40" fmla="*/ 271848 h 607246"/>
                <a:gd name="connsiteX41" fmla="*/ 2736139 w 4353109"/>
                <a:gd name="connsiteY41" fmla="*/ 271848 h 607246"/>
                <a:gd name="connsiteX42" fmla="*/ 3138616 w 4353109"/>
                <a:gd name="connsiteY42" fmla="*/ 275379 h 607246"/>
                <a:gd name="connsiteX43" fmla="*/ 3516380 w 4353109"/>
                <a:gd name="connsiteY43" fmla="*/ 271848 h 607246"/>
                <a:gd name="connsiteX44" fmla="*/ 3809411 w 4353109"/>
                <a:gd name="connsiteY44" fmla="*/ 268318 h 607246"/>
                <a:gd name="connsiteX45" fmla="*/ 3872960 w 4353109"/>
                <a:gd name="connsiteY45" fmla="*/ 264787 h 607246"/>
                <a:gd name="connsiteX46" fmla="*/ 3950631 w 4353109"/>
                <a:gd name="connsiteY46" fmla="*/ 257726 h 607246"/>
                <a:gd name="connsiteX47" fmla="*/ 3982406 w 4353109"/>
                <a:gd name="connsiteY47" fmla="*/ 250665 h 607246"/>
                <a:gd name="connsiteX48" fmla="*/ 4045955 w 4353109"/>
                <a:gd name="connsiteY48" fmla="*/ 236543 h 607246"/>
                <a:gd name="connsiteX49" fmla="*/ 4098913 w 4353109"/>
                <a:gd name="connsiteY49" fmla="*/ 211830 h 607246"/>
                <a:gd name="connsiteX50" fmla="*/ 4130687 w 4353109"/>
                <a:gd name="connsiteY50" fmla="*/ 194177 h 607246"/>
                <a:gd name="connsiteX51" fmla="*/ 4183645 w 4353109"/>
                <a:gd name="connsiteY51" fmla="*/ 151811 h 607246"/>
                <a:gd name="connsiteX52" fmla="*/ 4233072 w 4353109"/>
                <a:gd name="connsiteY52" fmla="*/ 95323 h 607246"/>
                <a:gd name="connsiteX53" fmla="*/ 4268377 w 4353109"/>
                <a:gd name="connsiteY53" fmla="*/ 49427 h 607246"/>
                <a:gd name="connsiteX54" fmla="*/ 4300151 w 4353109"/>
                <a:gd name="connsiteY54" fmla="*/ 14122 h 607246"/>
                <a:gd name="connsiteX55" fmla="*/ 4321334 w 4353109"/>
                <a:gd name="connsiteY55" fmla="*/ 0 h 607246"/>
                <a:gd name="connsiteX56" fmla="*/ 4335456 w 4353109"/>
                <a:gd name="connsiteY56" fmla="*/ 0 h 607246"/>
                <a:gd name="connsiteX57" fmla="*/ 4346048 w 4353109"/>
                <a:gd name="connsiteY57" fmla="*/ 7061 h 607246"/>
                <a:gd name="connsiteX58" fmla="*/ 4349578 w 4353109"/>
                <a:gd name="connsiteY58" fmla="*/ 14122 h 607246"/>
                <a:gd name="connsiteX59" fmla="*/ 4353109 w 4353109"/>
                <a:gd name="connsiteY59" fmla="*/ 38835 h 607246"/>
                <a:gd name="connsiteX60" fmla="*/ 4353109 w 4353109"/>
                <a:gd name="connsiteY60" fmla="*/ 63549 h 607246"/>
                <a:gd name="connsiteX61" fmla="*/ 4324865 w 4353109"/>
                <a:gd name="connsiteY61" fmla="*/ 176525 h 607246"/>
                <a:gd name="connsiteX62" fmla="*/ 4278968 w 4353109"/>
                <a:gd name="connsiteY62" fmla="*/ 296562 h 607246"/>
                <a:gd name="connsiteX63" fmla="*/ 4229541 w 4353109"/>
                <a:gd name="connsiteY63" fmla="*/ 406007 h 607246"/>
                <a:gd name="connsiteX64" fmla="*/ 4194236 w 4353109"/>
                <a:gd name="connsiteY64" fmla="*/ 480148 h 607246"/>
                <a:gd name="connsiteX65" fmla="*/ 4151870 w 4353109"/>
                <a:gd name="connsiteY65" fmla="*/ 543697 h 607246"/>
                <a:gd name="connsiteX66" fmla="*/ 4120096 w 4353109"/>
                <a:gd name="connsiteY66" fmla="*/ 579002 h 607246"/>
                <a:gd name="connsiteX67" fmla="*/ 4091852 w 4353109"/>
                <a:gd name="connsiteY67" fmla="*/ 600185 h 607246"/>
                <a:gd name="connsiteX68" fmla="*/ 4063607 w 4353109"/>
                <a:gd name="connsiteY68" fmla="*/ 607246 h 607246"/>
                <a:gd name="connsiteX69" fmla="*/ 4038894 w 4353109"/>
                <a:gd name="connsiteY69" fmla="*/ 607246 h 607246"/>
                <a:gd name="connsiteX70" fmla="*/ 4007119 w 4353109"/>
                <a:gd name="connsiteY70" fmla="*/ 596654 h 607246"/>
                <a:gd name="connsiteX71" fmla="*/ 3947101 w 4353109"/>
                <a:gd name="connsiteY71" fmla="*/ 557819 h 607246"/>
                <a:gd name="connsiteX72" fmla="*/ 3883552 w 4353109"/>
                <a:gd name="connsiteY72" fmla="*/ 522514 h 607246"/>
                <a:gd name="connsiteX73" fmla="*/ 3851777 w 4353109"/>
                <a:gd name="connsiteY73" fmla="*/ 522514 h 607246"/>
                <a:gd name="connsiteX74" fmla="*/ 3572868 w 4353109"/>
                <a:gd name="connsiteY74" fmla="*/ 518983 h 607246"/>
                <a:gd name="connsiteX75" fmla="*/ 3004457 w 4353109"/>
                <a:gd name="connsiteY75" fmla="*/ 515453 h 60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53109" h="607246">
                  <a:moveTo>
                    <a:pt x="3004457" y="515453"/>
                  </a:moveTo>
                  <a:lnTo>
                    <a:pt x="2566675" y="511922"/>
                  </a:lnTo>
                  <a:lnTo>
                    <a:pt x="2164197" y="508392"/>
                  </a:lnTo>
                  <a:lnTo>
                    <a:pt x="1902940" y="504861"/>
                  </a:lnTo>
                  <a:lnTo>
                    <a:pt x="1560482" y="501331"/>
                  </a:lnTo>
                  <a:lnTo>
                    <a:pt x="1299224" y="501331"/>
                  </a:lnTo>
                  <a:lnTo>
                    <a:pt x="1073272" y="497800"/>
                  </a:lnTo>
                  <a:lnTo>
                    <a:pt x="974418" y="497800"/>
                  </a:lnTo>
                  <a:lnTo>
                    <a:pt x="914400" y="501331"/>
                  </a:lnTo>
                  <a:lnTo>
                    <a:pt x="762588" y="504861"/>
                  </a:lnTo>
                  <a:lnTo>
                    <a:pt x="589594" y="504861"/>
                  </a:lnTo>
                  <a:lnTo>
                    <a:pt x="469557" y="504861"/>
                  </a:lnTo>
                  <a:lnTo>
                    <a:pt x="338928" y="497800"/>
                  </a:lnTo>
                  <a:lnTo>
                    <a:pt x="264787" y="494270"/>
                  </a:lnTo>
                  <a:lnTo>
                    <a:pt x="187116" y="487209"/>
                  </a:lnTo>
                  <a:lnTo>
                    <a:pt x="127098" y="480148"/>
                  </a:lnTo>
                  <a:lnTo>
                    <a:pt x="102384" y="476617"/>
                  </a:lnTo>
                  <a:lnTo>
                    <a:pt x="88262" y="473087"/>
                  </a:lnTo>
                  <a:lnTo>
                    <a:pt x="67079" y="466026"/>
                  </a:lnTo>
                  <a:lnTo>
                    <a:pt x="35305" y="448373"/>
                  </a:lnTo>
                  <a:lnTo>
                    <a:pt x="17652" y="434251"/>
                  </a:lnTo>
                  <a:lnTo>
                    <a:pt x="7061" y="420129"/>
                  </a:lnTo>
                  <a:lnTo>
                    <a:pt x="0" y="406007"/>
                  </a:lnTo>
                  <a:lnTo>
                    <a:pt x="0" y="388355"/>
                  </a:lnTo>
                  <a:lnTo>
                    <a:pt x="0" y="374233"/>
                  </a:lnTo>
                  <a:lnTo>
                    <a:pt x="10591" y="345989"/>
                  </a:lnTo>
                  <a:lnTo>
                    <a:pt x="52957" y="300092"/>
                  </a:lnTo>
                  <a:lnTo>
                    <a:pt x="81201" y="275379"/>
                  </a:lnTo>
                  <a:lnTo>
                    <a:pt x="123567" y="254196"/>
                  </a:lnTo>
                  <a:lnTo>
                    <a:pt x="201238" y="225952"/>
                  </a:lnTo>
                  <a:lnTo>
                    <a:pt x="321275" y="201238"/>
                  </a:lnTo>
                  <a:lnTo>
                    <a:pt x="384824" y="190647"/>
                  </a:lnTo>
                  <a:lnTo>
                    <a:pt x="430721" y="187116"/>
                  </a:lnTo>
                  <a:lnTo>
                    <a:pt x="483679" y="194177"/>
                  </a:lnTo>
                  <a:lnTo>
                    <a:pt x="593124" y="215360"/>
                  </a:lnTo>
                  <a:lnTo>
                    <a:pt x="794363" y="236543"/>
                  </a:lnTo>
                  <a:lnTo>
                    <a:pt x="1009723" y="254196"/>
                  </a:lnTo>
                  <a:lnTo>
                    <a:pt x="1260389" y="264787"/>
                  </a:lnTo>
                  <a:lnTo>
                    <a:pt x="1613439" y="271848"/>
                  </a:lnTo>
                  <a:lnTo>
                    <a:pt x="1828800" y="275379"/>
                  </a:lnTo>
                  <a:lnTo>
                    <a:pt x="2298357" y="271848"/>
                  </a:lnTo>
                  <a:lnTo>
                    <a:pt x="2736139" y="271848"/>
                  </a:lnTo>
                  <a:lnTo>
                    <a:pt x="3138616" y="275379"/>
                  </a:lnTo>
                  <a:lnTo>
                    <a:pt x="3516380" y="271848"/>
                  </a:lnTo>
                  <a:lnTo>
                    <a:pt x="3809411" y="268318"/>
                  </a:lnTo>
                  <a:lnTo>
                    <a:pt x="3872960" y="264787"/>
                  </a:lnTo>
                  <a:lnTo>
                    <a:pt x="3950631" y="257726"/>
                  </a:lnTo>
                  <a:lnTo>
                    <a:pt x="3982406" y="250665"/>
                  </a:lnTo>
                  <a:lnTo>
                    <a:pt x="4045955" y="236543"/>
                  </a:lnTo>
                  <a:lnTo>
                    <a:pt x="4098913" y="211830"/>
                  </a:lnTo>
                  <a:lnTo>
                    <a:pt x="4130687" y="194177"/>
                  </a:lnTo>
                  <a:lnTo>
                    <a:pt x="4183645" y="151811"/>
                  </a:lnTo>
                  <a:lnTo>
                    <a:pt x="4233072" y="95323"/>
                  </a:lnTo>
                  <a:lnTo>
                    <a:pt x="4268377" y="49427"/>
                  </a:lnTo>
                  <a:lnTo>
                    <a:pt x="4300151" y="14122"/>
                  </a:lnTo>
                  <a:lnTo>
                    <a:pt x="4321334" y="0"/>
                  </a:lnTo>
                  <a:lnTo>
                    <a:pt x="4335456" y="0"/>
                  </a:lnTo>
                  <a:lnTo>
                    <a:pt x="4346048" y="7061"/>
                  </a:lnTo>
                  <a:lnTo>
                    <a:pt x="4349578" y="14122"/>
                  </a:lnTo>
                  <a:lnTo>
                    <a:pt x="4353109" y="38835"/>
                  </a:lnTo>
                  <a:lnTo>
                    <a:pt x="4353109" y="63549"/>
                  </a:lnTo>
                  <a:lnTo>
                    <a:pt x="4324865" y="176525"/>
                  </a:lnTo>
                  <a:lnTo>
                    <a:pt x="4278968" y="296562"/>
                  </a:lnTo>
                  <a:lnTo>
                    <a:pt x="4229541" y="406007"/>
                  </a:lnTo>
                  <a:lnTo>
                    <a:pt x="4194236" y="480148"/>
                  </a:lnTo>
                  <a:lnTo>
                    <a:pt x="4151870" y="543697"/>
                  </a:lnTo>
                  <a:lnTo>
                    <a:pt x="4120096" y="579002"/>
                  </a:lnTo>
                  <a:lnTo>
                    <a:pt x="4091852" y="600185"/>
                  </a:lnTo>
                  <a:lnTo>
                    <a:pt x="4063607" y="607246"/>
                  </a:lnTo>
                  <a:lnTo>
                    <a:pt x="4038894" y="607246"/>
                  </a:lnTo>
                  <a:lnTo>
                    <a:pt x="4007119" y="596654"/>
                  </a:lnTo>
                  <a:lnTo>
                    <a:pt x="3947101" y="557819"/>
                  </a:lnTo>
                  <a:lnTo>
                    <a:pt x="3883552" y="522514"/>
                  </a:lnTo>
                  <a:lnTo>
                    <a:pt x="3851777" y="522514"/>
                  </a:lnTo>
                  <a:lnTo>
                    <a:pt x="3572868" y="518983"/>
                  </a:lnTo>
                  <a:lnTo>
                    <a:pt x="3004457" y="5154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9E1F0743-DE24-4EEA-A8C2-416F3A09AFE7}"/>
                </a:ext>
              </a:extLst>
            </p:cNvPr>
            <p:cNvSpPr/>
            <p:nvPr/>
          </p:nvSpPr>
          <p:spPr>
            <a:xfrm>
              <a:off x="2979738" y="4183063"/>
              <a:ext cx="1157287" cy="917575"/>
            </a:xfrm>
            <a:custGeom>
              <a:avLst/>
              <a:gdLst>
                <a:gd name="connsiteX0" fmla="*/ 916781 w 1157287"/>
                <a:gd name="connsiteY0" fmla="*/ 288132 h 916782"/>
                <a:gd name="connsiteX1" fmla="*/ 738187 w 1157287"/>
                <a:gd name="connsiteY1" fmla="*/ 438150 h 916782"/>
                <a:gd name="connsiteX2" fmla="*/ 645319 w 1157287"/>
                <a:gd name="connsiteY2" fmla="*/ 516732 h 916782"/>
                <a:gd name="connsiteX3" fmla="*/ 564356 w 1157287"/>
                <a:gd name="connsiteY3" fmla="*/ 588169 h 916782"/>
                <a:gd name="connsiteX4" fmla="*/ 495300 w 1157287"/>
                <a:gd name="connsiteY4" fmla="*/ 647700 h 916782"/>
                <a:gd name="connsiteX5" fmla="*/ 419100 w 1157287"/>
                <a:gd name="connsiteY5" fmla="*/ 716757 h 916782"/>
                <a:gd name="connsiteX6" fmla="*/ 345281 w 1157287"/>
                <a:gd name="connsiteY6" fmla="*/ 788194 h 916782"/>
                <a:gd name="connsiteX7" fmla="*/ 302419 w 1157287"/>
                <a:gd name="connsiteY7" fmla="*/ 835819 h 916782"/>
                <a:gd name="connsiteX8" fmla="*/ 280987 w 1157287"/>
                <a:gd name="connsiteY8" fmla="*/ 864394 h 916782"/>
                <a:gd name="connsiteX9" fmla="*/ 257175 w 1157287"/>
                <a:gd name="connsiteY9" fmla="*/ 890588 h 916782"/>
                <a:gd name="connsiteX10" fmla="*/ 226219 w 1157287"/>
                <a:gd name="connsiteY10" fmla="*/ 912019 h 916782"/>
                <a:gd name="connsiteX11" fmla="*/ 207169 w 1157287"/>
                <a:gd name="connsiteY11" fmla="*/ 916782 h 916782"/>
                <a:gd name="connsiteX12" fmla="*/ 195262 w 1157287"/>
                <a:gd name="connsiteY12" fmla="*/ 914400 h 916782"/>
                <a:gd name="connsiteX13" fmla="*/ 173831 w 1157287"/>
                <a:gd name="connsiteY13" fmla="*/ 902494 h 916782"/>
                <a:gd name="connsiteX14" fmla="*/ 140494 w 1157287"/>
                <a:gd name="connsiteY14" fmla="*/ 866775 h 916782"/>
                <a:gd name="connsiteX15" fmla="*/ 97631 w 1157287"/>
                <a:gd name="connsiteY15" fmla="*/ 807244 h 916782"/>
                <a:gd name="connsiteX16" fmla="*/ 47625 w 1157287"/>
                <a:gd name="connsiteY16" fmla="*/ 731044 h 916782"/>
                <a:gd name="connsiteX17" fmla="*/ 4762 w 1157287"/>
                <a:gd name="connsiteY17" fmla="*/ 661988 h 916782"/>
                <a:gd name="connsiteX18" fmla="*/ 0 w 1157287"/>
                <a:gd name="connsiteY18" fmla="*/ 645319 h 916782"/>
                <a:gd name="connsiteX19" fmla="*/ 2381 w 1157287"/>
                <a:gd name="connsiteY19" fmla="*/ 631032 h 916782"/>
                <a:gd name="connsiteX20" fmla="*/ 14287 w 1157287"/>
                <a:gd name="connsiteY20" fmla="*/ 602457 h 916782"/>
                <a:gd name="connsiteX21" fmla="*/ 35719 w 1157287"/>
                <a:gd name="connsiteY21" fmla="*/ 573882 h 916782"/>
                <a:gd name="connsiteX22" fmla="*/ 61912 w 1157287"/>
                <a:gd name="connsiteY22" fmla="*/ 550069 h 916782"/>
                <a:gd name="connsiteX23" fmla="*/ 102394 w 1157287"/>
                <a:gd name="connsiteY23" fmla="*/ 526257 h 916782"/>
                <a:gd name="connsiteX24" fmla="*/ 159544 w 1157287"/>
                <a:gd name="connsiteY24" fmla="*/ 507207 h 916782"/>
                <a:gd name="connsiteX25" fmla="*/ 335756 w 1157287"/>
                <a:gd name="connsiteY25" fmla="*/ 457200 h 916782"/>
                <a:gd name="connsiteX26" fmla="*/ 495300 w 1157287"/>
                <a:gd name="connsiteY26" fmla="*/ 371475 h 916782"/>
                <a:gd name="connsiteX27" fmla="*/ 702469 w 1157287"/>
                <a:gd name="connsiteY27" fmla="*/ 257175 h 916782"/>
                <a:gd name="connsiteX28" fmla="*/ 857250 w 1157287"/>
                <a:gd name="connsiteY28" fmla="*/ 173832 h 916782"/>
                <a:gd name="connsiteX29" fmla="*/ 1009650 w 1157287"/>
                <a:gd name="connsiteY29" fmla="*/ 88107 h 916782"/>
                <a:gd name="connsiteX30" fmla="*/ 1157287 w 1157287"/>
                <a:gd name="connsiteY30" fmla="*/ 0 h 916782"/>
                <a:gd name="connsiteX31" fmla="*/ 1154906 w 1157287"/>
                <a:gd name="connsiteY31" fmla="*/ 100013 h 916782"/>
                <a:gd name="connsiteX32" fmla="*/ 1002506 w 1157287"/>
                <a:gd name="connsiteY32" fmla="*/ 216694 h 916782"/>
                <a:gd name="connsiteX33" fmla="*/ 916781 w 1157287"/>
                <a:gd name="connsiteY33" fmla="*/ 2881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7287" h="916782">
                  <a:moveTo>
                    <a:pt x="916781" y="288132"/>
                  </a:moveTo>
                  <a:lnTo>
                    <a:pt x="738187" y="438150"/>
                  </a:lnTo>
                  <a:lnTo>
                    <a:pt x="645319" y="516732"/>
                  </a:lnTo>
                  <a:lnTo>
                    <a:pt x="564356" y="588169"/>
                  </a:lnTo>
                  <a:lnTo>
                    <a:pt x="495300" y="647700"/>
                  </a:lnTo>
                  <a:lnTo>
                    <a:pt x="419100" y="716757"/>
                  </a:lnTo>
                  <a:lnTo>
                    <a:pt x="345281" y="788194"/>
                  </a:lnTo>
                  <a:lnTo>
                    <a:pt x="302419" y="835819"/>
                  </a:lnTo>
                  <a:lnTo>
                    <a:pt x="280987" y="864394"/>
                  </a:lnTo>
                  <a:lnTo>
                    <a:pt x="257175" y="890588"/>
                  </a:lnTo>
                  <a:lnTo>
                    <a:pt x="226219" y="912019"/>
                  </a:lnTo>
                  <a:lnTo>
                    <a:pt x="207169" y="916782"/>
                  </a:lnTo>
                  <a:lnTo>
                    <a:pt x="195262" y="914400"/>
                  </a:lnTo>
                  <a:lnTo>
                    <a:pt x="173831" y="902494"/>
                  </a:lnTo>
                  <a:lnTo>
                    <a:pt x="140494" y="866775"/>
                  </a:lnTo>
                  <a:lnTo>
                    <a:pt x="97631" y="807244"/>
                  </a:lnTo>
                  <a:lnTo>
                    <a:pt x="47625" y="731044"/>
                  </a:lnTo>
                  <a:lnTo>
                    <a:pt x="4762" y="661988"/>
                  </a:lnTo>
                  <a:lnTo>
                    <a:pt x="0" y="645319"/>
                  </a:lnTo>
                  <a:lnTo>
                    <a:pt x="2381" y="631032"/>
                  </a:lnTo>
                  <a:lnTo>
                    <a:pt x="14287" y="602457"/>
                  </a:lnTo>
                  <a:lnTo>
                    <a:pt x="35719" y="573882"/>
                  </a:lnTo>
                  <a:lnTo>
                    <a:pt x="61912" y="550069"/>
                  </a:lnTo>
                  <a:lnTo>
                    <a:pt x="102394" y="526257"/>
                  </a:lnTo>
                  <a:lnTo>
                    <a:pt x="159544" y="507207"/>
                  </a:lnTo>
                  <a:lnTo>
                    <a:pt x="335756" y="457200"/>
                  </a:lnTo>
                  <a:lnTo>
                    <a:pt x="495300" y="371475"/>
                  </a:lnTo>
                  <a:lnTo>
                    <a:pt x="702469" y="257175"/>
                  </a:lnTo>
                  <a:lnTo>
                    <a:pt x="857250" y="173832"/>
                  </a:lnTo>
                  <a:lnTo>
                    <a:pt x="1009650" y="88107"/>
                  </a:lnTo>
                  <a:lnTo>
                    <a:pt x="1157287" y="0"/>
                  </a:lnTo>
                  <a:cubicBezTo>
                    <a:pt x="1156493" y="33338"/>
                    <a:pt x="1155700" y="66675"/>
                    <a:pt x="1154906" y="100013"/>
                  </a:cubicBezTo>
                  <a:lnTo>
                    <a:pt x="1002506" y="216694"/>
                  </a:lnTo>
                  <a:lnTo>
                    <a:pt x="916781" y="2881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1">
              <a:extLst>
                <a:ext uri="{FF2B5EF4-FFF2-40B4-BE49-F238E27FC236}">
                  <a16:creationId xmlns:a16="http://schemas.microsoft.com/office/drawing/2014/main" id="{9CEEC049-AE6B-42EB-AD95-920D7C7FAC93}"/>
                </a:ext>
              </a:extLst>
            </p:cNvPr>
            <p:cNvSpPr/>
            <p:nvPr/>
          </p:nvSpPr>
          <p:spPr>
            <a:xfrm rot="16200000">
              <a:off x="3976688" y="2925763"/>
              <a:ext cx="3317875" cy="2263775"/>
            </a:xfrm>
            <a:custGeom>
              <a:avLst/>
              <a:gdLst>
                <a:gd name="connsiteX0" fmla="*/ 1009590 w 3317224"/>
                <a:gd name="connsiteY0" fmla="*/ 1142278 h 2264366"/>
                <a:gd name="connsiteX1" fmla="*/ 879786 w 3317224"/>
                <a:gd name="connsiteY1" fmla="*/ 1041320 h 2264366"/>
                <a:gd name="connsiteX2" fmla="*/ 801903 w 3317224"/>
                <a:gd name="connsiteY2" fmla="*/ 974975 h 2264366"/>
                <a:gd name="connsiteX3" fmla="*/ 721136 w 3317224"/>
                <a:gd name="connsiteY3" fmla="*/ 902861 h 2264366"/>
                <a:gd name="connsiteX4" fmla="*/ 631715 w 3317224"/>
                <a:gd name="connsiteY4" fmla="*/ 816325 h 2264366"/>
                <a:gd name="connsiteX5" fmla="*/ 568255 w 3317224"/>
                <a:gd name="connsiteY5" fmla="*/ 752865 h 2264366"/>
                <a:gd name="connsiteX6" fmla="*/ 499026 w 3317224"/>
                <a:gd name="connsiteY6" fmla="*/ 683636 h 2264366"/>
                <a:gd name="connsiteX7" fmla="*/ 403836 w 3317224"/>
                <a:gd name="connsiteY7" fmla="*/ 579793 h 2264366"/>
                <a:gd name="connsiteX8" fmla="*/ 299993 w 3317224"/>
                <a:gd name="connsiteY8" fmla="*/ 452873 h 2264366"/>
                <a:gd name="connsiteX9" fmla="*/ 204803 w 3317224"/>
                <a:gd name="connsiteY9" fmla="*/ 331722 h 2264366"/>
                <a:gd name="connsiteX10" fmla="*/ 106728 w 3317224"/>
                <a:gd name="connsiteY10" fmla="*/ 196149 h 2264366"/>
                <a:gd name="connsiteX11" fmla="*/ 34615 w 3317224"/>
                <a:gd name="connsiteY11" fmla="*/ 92305 h 2264366"/>
                <a:gd name="connsiteX12" fmla="*/ 5769 w 3317224"/>
                <a:gd name="connsiteY12" fmla="*/ 46152 h 2264366"/>
                <a:gd name="connsiteX13" fmla="*/ 0 w 3317224"/>
                <a:gd name="connsiteY13" fmla="*/ 17307 h 2264366"/>
                <a:gd name="connsiteX14" fmla="*/ 0 w 3317224"/>
                <a:gd name="connsiteY14" fmla="*/ 5769 h 2264366"/>
                <a:gd name="connsiteX15" fmla="*/ 5769 w 3317224"/>
                <a:gd name="connsiteY15" fmla="*/ 0 h 2264366"/>
                <a:gd name="connsiteX16" fmla="*/ 20192 w 3317224"/>
                <a:gd name="connsiteY16" fmla="*/ 2884 h 2264366"/>
                <a:gd name="connsiteX17" fmla="*/ 34615 w 3317224"/>
                <a:gd name="connsiteY17" fmla="*/ 5769 h 2264366"/>
                <a:gd name="connsiteX18" fmla="*/ 57691 w 3317224"/>
                <a:gd name="connsiteY18" fmla="*/ 20191 h 2264366"/>
                <a:gd name="connsiteX19" fmla="*/ 77883 w 3317224"/>
                <a:gd name="connsiteY19" fmla="*/ 40383 h 2264366"/>
                <a:gd name="connsiteX20" fmla="*/ 201918 w 3317224"/>
                <a:gd name="connsiteY20" fmla="*/ 181726 h 2264366"/>
                <a:gd name="connsiteX21" fmla="*/ 380760 w 3317224"/>
                <a:gd name="connsiteY21" fmla="*/ 374990 h 2264366"/>
                <a:gd name="connsiteX22" fmla="*/ 582678 w 3317224"/>
                <a:gd name="connsiteY22" fmla="*/ 576908 h 2264366"/>
                <a:gd name="connsiteX23" fmla="*/ 715367 w 3317224"/>
                <a:gd name="connsiteY23" fmla="*/ 695174 h 2264366"/>
                <a:gd name="connsiteX24" fmla="*/ 833633 w 3317224"/>
                <a:gd name="connsiteY24" fmla="*/ 793249 h 2264366"/>
                <a:gd name="connsiteX25" fmla="*/ 963438 w 3317224"/>
                <a:gd name="connsiteY25" fmla="*/ 894208 h 2264366"/>
                <a:gd name="connsiteX26" fmla="*/ 1078819 w 3317224"/>
                <a:gd name="connsiteY26" fmla="*/ 977860 h 2264366"/>
                <a:gd name="connsiteX27" fmla="*/ 1220162 w 3317224"/>
                <a:gd name="connsiteY27" fmla="*/ 1078819 h 2264366"/>
                <a:gd name="connsiteX28" fmla="*/ 1361504 w 3317224"/>
                <a:gd name="connsiteY28" fmla="*/ 1174008 h 2264366"/>
                <a:gd name="connsiteX29" fmla="*/ 1416311 w 3317224"/>
                <a:gd name="connsiteY29" fmla="*/ 1208623 h 2264366"/>
                <a:gd name="connsiteX30" fmla="*/ 1701880 w 3317224"/>
                <a:gd name="connsiteY30" fmla="*/ 1347081 h 2264366"/>
                <a:gd name="connsiteX31" fmla="*/ 1900914 w 3317224"/>
                <a:gd name="connsiteY31" fmla="*/ 1433617 h 2264366"/>
                <a:gd name="connsiteX32" fmla="*/ 2085525 w 3317224"/>
                <a:gd name="connsiteY32" fmla="*/ 1508615 h 2264366"/>
                <a:gd name="connsiteX33" fmla="*/ 2284558 w 3317224"/>
                <a:gd name="connsiteY33" fmla="*/ 1583614 h 2264366"/>
                <a:gd name="connsiteX34" fmla="*/ 2541282 w 3317224"/>
                <a:gd name="connsiteY34" fmla="*/ 1670150 h 2264366"/>
                <a:gd name="connsiteX35" fmla="*/ 2746085 w 3317224"/>
                <a:gd name="connsiteY35" fmla="*/ 1733610 h 2264366"/>
                <a:gd name="connsiteX36" fmla="*/ 2936465 w 3317224"/>
                <a:gd name="connsiteY36" fmla="*/ 1785531 h 2264366"/>
                <a:gd name="connsiteX37" fmla="*/ 3083576 w 3317224"/>
                <a:gd name="connsiteY37" fmla="*/ 1820146 h 2264366"/>
                <a:gd name="connsiteX38" fmla="*/ 3178766 w 3317224"/>
                <a:gd name="connsiteY38" fmla="*/ 1843222 h 2264366"/>
                <a:gd name="connsiteX39" fmla="*/ 3201843 w 3317224"/>
                <a:gd name="connsiteY39" fmla="*/ 1843222 h 2264366"/>
                <a:gd name="connsiteX40" fmla="*/ 3224919 w 3317224"/>
                <a:gd name="connsiteY40" fmla="*/ 1840338 h 2264366"/>
                <a:gd name="connsiteX41" fmla="*/ 3242226 w 3317224"/>
                <a:gd name="connsiteY41" fmla="*/ 1831684 h 2264366"/>
                <a:gd name="connsiteX42" fmla="*/ 3262418 w 3317224"/>
                <a:gd name="connsiteY42" fmla="*/ 1814377 h 2264366"/>
                <a:gd name="connsiteX43" fmla="*/ 3317224 w 3317224"/>
                <a:gd name="connsiteY43" fmla="*/ 1773993 h 2264366"/>
                <a:gd name="connsiteX44" fmla="*/ 3242226 w 3317224"/>
                <a:gd name="connsiteY44" fmla="*/ 2264366 h 2264366"/>
                <a:gd name="connsiteX45" fmla="*/ 3227803 w 3317224"/>
                <a:gd name="connsiteY45" fmla="*/ 2241289 h 2264366"/>
                <a:gd name="connsiteX46" fmla="*/ 3196074 w 3317224"/>
                <a:gd name="connsiteY46" fmla="*/ 2215328 h 2264366"/>
                <a:gd name="connsiteX47" fmla="*/ 3149921 w 3317224"/>
                <a:gd name="connsiteY47" fmla="*/ 2169176 h 2264366"/>
                <a:gd name="connsiteX48" fmla="*/ 3138383 w 3317224"/>
                <a:gd name="connsiteY48" fmla="*/ 2157637 h 2264366"/>
                <a:gd name="connsiteX49" fmla="*/ 3037424 w 3317224"/>
                <a:gd name="connsiteY49" fmla="*/ 2123023 h 2264366"/>
                <a:gd name="connsiteX50" fmla="*/ 2800891 w 3317224"/>
                <a:gd name="connsiteY50" fmla="*/ 2036487 h 2264366"/>
                <a:gd name="connsiteX51" fmla="*/ 2561474 w 3317224"/>
                <a:gd name="connsiteY51" fmla="*/ 1944181 h 2264366"/>
                <a:gd name="connsiteX52" fmla="*/ 2339364 w 3317224"/>
                <a:gd name="connsiteY52" fmla="*/ 1854761 h 2264366"/>
                <a:gd name="connsiteX53" fmla="*/ 2169176 w 3317224"/>
                <a:gd name="connsiteY53" fmla="*/ 1785531 h 2264366"/>
                <a:gd name="connsiteX54" fmla="*/ 1975912 w 3317224"/>
                <a:gd name="connsiteY54" fmla="*/ 1701880 h 2264366"/>
                <a:gd name="connsiteX55" fmla="*/ 1745149 w 3317224"/>
                <a:gd name="connsiteY55" fmla="*/ 1592267 h 2264366"/>
                <a:gd name="connsiteX56" fmla="*/ 1586499 w 3317224"/>
                <a:gd name="connsiteY56" fmla="*/ 1511500 h 2264366"/>
                <a:gd name="connsiteX57" fmla="*/ 1399003 w 3317224"/>
                <a:gd name="connsiteY57" fmla="*/ 1410541 h 2264366"/>
                <a:gd name="connsiteX58" fmla="*/ 1156702 w 3317224"/>
                <a:gd name="connsiteY58" fmla="*/ 1251891 h 2264366"/>
                <a:gd name="connsiteX59" fmla="*/ 1009590 w 3317224"/>
                <a:gd name="connsiteY59" fmla="*/ 1142278 h 226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17224" h="2264366">
                  <a:moveTo>
                    <a:pt x="1009590" y="1142278"/>
                  </a:moveTo>
                  <a:lnTo>
                    <a:pt x="879786" y="1041320"/>
                  </a:lnTo>
                  <a:lnTo>
                    <a:pt x="801903" y="974975"/>
                  </a:lnTo>
                  <a:lnTo>
                    <a:pt x="721136" y="902861"/>
                  </a:lnTo>
                  <a:lnTo>
                    <a:pt x="631715" y="816325"/>
                  </a:lnTo>
                  <a:lnTo>
                    <a:pt x="568255" y="752865"/>
                  </a:lnTo>
                  <a:lnTo>
                    <a:pt x="499026" y="683636"/>
                  </a:lnTo>
                  <a:lnTo>
                    <a:pt x="403836" y="579793"/>
                  </a:lnTo>
                  <a:lnTo>
                    <a:pt x="299993" y="452873"/>
                  </a:lnTo>
                  <a:lnTo>
                    <a:pt x="204803" y="331722"/>
                  </a:lnTo>
                  <a:lnTo>
                    <a:pt x="106728" y="196149"/>
                  </a:lnTo>
                  <a:lnTo>
                    <a:pt x="34615" y="92305"/>
                  </a:lnTo>
                  <a:lnTo>
                    <a:pt x="5769" y="46152"/>
                  </a:lnTo>
                  <a:lnTo>
                    <a:pt x="0" y="17307"/>
                  </a:lnTo>
                  <a:lnTo>
                    <a:pt x="0" y="5769"/>
                  </a:lnTo>
                  <a:lnTo>
                    <a:pt x="5769" y="0"/>
                  </a:lnTo>
                  <a:lnTo>
                    <a:pt x="20192" y="2884"/>
                  </a:lnTo>
                  <a:lnTo>
                    <a:pt x="34615" y="5769"/>
                  </a:lnTo>
                  <a:lnTo>
                    <a:pt x="57691" y="20191"/>
                  </a:lnTo>
                  <a:lnTo>
                    <a:pt x="77883" y="40383"/>
                  </a:lnTo>
                  <a:lnTo>
                    <a:pt x="201918" y="181726"/>
                  </a:lnTo>
                  <a:lnTo>
                    <a:pt x="380760" y="374990"/>
                  </a:lnTo>
                  <a:lnTo>
                    <a:pt x="582678" y="576908"/>
                  </a:lnTo>
                  <a:lnTo>
                    <a:pt x="715367" y="695174"/>
                  </a:lnTo>
                  <a:lnTo>
                    <a:pt x="833633" y="793249"/>
                  </a:lnTo>
                  <a:lnTo>
                    <a:pt x="963438" y="894208"/>
                  </a:lnTo>
                  <a:lnTo>
                    <a:pt x="1078819" y="977860"/>
                  </a:lnTo>
                  <a:lnTo>
                    <a:pt x="1220162" y="1078819"/>
                  </a:lnTo>
                  <a:lnTo>
                    <a:pt x="1361504" y="1174008"/>
                  </a:lnTo>
                  <a:lnTo>
                    <a:pt x="1416311" y="1208623"/>
                  </a:lnTo>
                  <a:lnTo>
                    <a:pt x="1701880" y="1347081"/>
                  </a:lnTo>
                  <a:lnTo>
                    <a:pt x="1900914" y="1433617"/>
                  </a:lnTo>
                  <a:lnTo>
                    <a:pt x="2085525" y="1508615"/>
                  </a:lnTo>
                  <a:lnTo>
                    <a:pt x="2284558" y="1583614"/>
                  </a:lnTo>
                  <a:lnTo>
                    <a:pt x="2541282" y="1670150"/>
                  </a:lnTo>
                  <a:lnTo>
                    <a:pt x="2746085" y="1733610"/>
                  </a:lnTo>
                  <a:lnTo>
                    <a:pt x="2936465" y="1785531"/>
                  </a:lnTo>
                  <a:lnTo>
                    <a:pt x="3083576" y="1820146"/>
                  </a:lnTo>
                  <a:lnTo>
                    <a:pt x="3178766" y="1843222"/>
                  </a:lnTo>
                  <a:lnTo>
                    <a:pt x="3201843" y="1843222"/>
                  </a:lnTo>
                  <a:lnTo>
                    <a:pt x="3224919" y="1840338"/>
                  </a:lnTo>
                  <a:lnTo>
                    <a:pt x="3242226" y="1831684"/>
                  </a:lnTo>
                  <a:lnTo>
                    <a:pt x="3262418" y="1814377"/>
                  </a:lnTo>
                  <a:lnTo>
                    <a:pt x="3317224" y="1773993"/>
                  </a:lnTo>
                  <a:lnTo>
                    <a:pt x="3242226" y="2264366"/>
                  </a:lnTo>
                  <a:lnTo>
                    <a:pt x="3227803" y="2241289"/>
                  </a:lnTo>
                  <a:lnTo>
                    <a:pt x="3196074" y="2215328"/>
                  </a:lnTo>
                  <a:lnTo>
                    <a:pt x="3149921" y="2169176"/>
                  </a:lnTo>
                  <a:lnTo>
                    <a:pt x="3138383" y="2157637"/>
                  </a:lnTo>
                  <a:lnTo>
                    <a:pt x="3037424" y="2123023"/>
                  </a:lnTo>
                  <a:lnTo>
                    <a:pt x="2800891" y="2036487"/>
                  </a:lnTo>
                  <a:lnTo>
                    <a:pt x="2561474" y="1944181"/>
                  </a:lnTo>
                  <a:lnTo>
                    <a:pt x="2339364" y="1854761"/>
                  </a:lnTo>
                  <a:lnTo>
                    <a:pt x="2169176" y="1785531"/>
                  </a:lnTo>
                  <a:lnTo>
                    <a:pt x="1975912" y="1701880"/>
                  </a:lnTo>
                  <a:lnTo>
                    <a:pt x="1745149" y="1592267"/>
                  </a:lnTo>
                  <a:lnTo>
                    <a:pt x="1586499" y="1511500"/>
                  </a:lnTo>
                  <a:lnTo>
                    <a:pt x="1399003" y="1410541"/>
                  </a:lnTo>
                  <a:lnTo>
                    <a:pt x="1156702" y="1251891"/>
                  </a:lnTo>
                  <a:lnTo>
                    <a:pt x="1009590" y="114227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8">
              <a:extLst>
                <a:ext uri="{FF2B5EF4-FFF2-40B4-BE49-F238E27FC236}">
                  <a16:creationId xmlns:a16="http://schemas.microsoft.com/office/drawing/2014/main" id="{23B73663-CEFF-4557-A839-0637490CDD21}"/>
                </a:ext>
              </a:extLst>
            </p:cNvPr>
            <p:cNvSpPr/>
            <p:nvPr/>
          </p:nvSpPr>
          <p:spPr>
            <a:xfrm>
              <a:off x="4691063" y="3181350"/>
              <a:ext cx="2819400" cy="2565400"/>
            </a:xfrm>
            <a:custGeom>
              <a:avLst/>
              <a:gdLst>
                <a:gd name="connsiteX0" fmla="*/ 1401203 w 2818852"/>
                <a:gd name="connsiteY0" fmla="*/ 1667629 h 2565583"/>
                <a:gd name="connsiteX1" fmla="*/ 1259767 w 2818852"/>
                <a:gd name="connsiteY1" fmla="*/ 1480144 h 2565583"/>
                <a:gd name="connsiteX2" fmla="*/ 1108463 w 2818852"/>
                <a:gd name="connsiteY2" fmla="*/ 1272924 h 2565583"/>
                <a:gd name="connsiteX3" fmla="*/ 983473 w 2818852"/>
                <a:gd name="connsiteY3" fmla="*/ 1098596 h 2565583"/>
                <a:gd name="connsiteX4" fmla="*/ 842037 w 2818852"/>
                <a:gd name="connsiteY4" fmla="*/ 911111 h 2565583"/>
                <a:gd name="connsiteX5" fmla="*/ 733493 w 2818852"/>
                <a:gd name="connsiteY5" fmla="*/ 763097 h 2565583"/>
                <a:gd name="connsiteX6" fmla="*/ 638106 w 2818852"/>
                <a:gd name="connsiteY6" fmla="*/ 634817 h 2565583"/>
                <a:gd name="connsiteX7" fmla="*/ 565744 w 2818852"/>
                <a:gd name="connsiteY7" fmla="*/ 542720 h 2565583"/>
                <a:gd name="connsiteX8" fmla="*/ 513116 w 2818852"/>
                <a:gd name="connsiteY8" fmla="*/ 473646 h 2565583"/>
                <a:gd name="connsiteX9" fmla="*/ 463778 w 2818852"/>
                <a:gd name="connsiteY9" fmla="*/ 411151 h 2565583"/>
                <a:gd name="connsiteX10" fmla="*/ 414440 w 2818852"/>
                <a:gd name="connsiteY10" fmla="*/ 351945 h 2565583"/>
                <a:gd name="connsiteX11" fmla="*/ 365102 w 2818852"/>
                <a:gd name="connsiteY11" fmla="*/ 292740 h 2565583"/>
                <a:gd name="connsiteX12" fmla="*/ 325632 w 2818852"/>
                <a:gd name="connsiteY12" fmla="*/ 253269 h 2565583"/>
                <a:gd name="connsiteX13" fmla="*/ 292739 w 2818852"/>
                <a:gd name="connsiteY13" fmla="*/ 220377 h 2565583"/>
                <a:gd name="connsiteX14" fmla="*/ 246691 w 2818852"/>
                <a:gd name="connsiteY14" fmla="*/ 184196 h 2565583"/>
                <a:gd name="connsiteX15" fmla="*/ 194063 w 2818852"/>
                <a:gd name="connsiteY15" fmla="*/ 148015 h 2565583"/>
                <a:gd name="connsiteX16" fmla="*/ 161171 w 2818852"/>
                <a:gd name="connsiteY16" fmla="*/ 128279 h 2565583"/>
                <a:gd name="connsiteX17" fmla="*/ 118411 w 2818852"/>
                <a:gd name="connsiteY17" fmla="*/ 105255 h 2565583"/>
                <a:gd name="connsiteX18" fmla="*/ 55916 w 2818852"/>
                <a:gd name="connsiteY18" fmla="*/ 75652 h 2565583"/>
                <a:gd name="connsiteX19" fmla="*/ 26314 w 2818852"/>
                <a:gd name="connsiteY19" fmla="*/ 62495 h 2565583"/>
                <a:gd name="connsiteX20" fmla="*/ 13157 w 2818852"/>
                <a:gd name="connsiteY20" fmla="*/ 49338 h 2565583"/>
                <a:gd name="connsiteX21" fmla="*/ 0 w 2818852"/>
                <a:gd name="connsiteY21" fmla="*/ 23025 h 2565583"/>
                <a:gd name="connsiteX22" fmla="*/ 3289 w 2818852"/>
                <a:gd name="connsiteY22" fmla="*/ 6579 h 2565583"/>
                <a:gd name="connsiteX23" fmla="*/ 23024 w 2818852"/>
                <a:gd name="connsiteY23" fmla="*/ 0 h 2565583"/>
                <a:gd name="connsiteX24" fmla="*/ 62495 w 2818852"/>
                <a:gd name="connsiteY24" fmla="*/ 0 h 2565583"/>
                <a:gd name="connsiteX25" fmla="*/ 144725 w 2818852"/>
                <a:gd name="connsiteY25" fmla="*/ 16446 h 2565583"/>
                <a:gd name="connsiteX26" fmla="*/ 223666 w 2818852"/>
                <a:gd name="connsiteY26" fmla="*/ 46049 h 2565583"/>
                <a:gd name="connsiteX27" fmla="*/ 299318 w 2818852"/>
                <a:gd name="connsiteY27" fmla="*/ 88809 h 2565583"/>
                <a:gd name="connsiteX28" fmla="*/ 378259 w 2818852"/>
                <a:gd name="connsiteY28" fmla="*/ 144725 h 2565583"/>
                <a:gd name="connsiteX29" fmla="*/ 457200 w 2818852"/>
                <a:gd name="connsiteY29" fmla="*/ 207220 h 2565583"/>
                <a:gd name="connsiteX30" fmla="*/ 598636 w 2818852"/>
                <a:gd name="connsiteY30" fmla="*/ 358524 h 2565583"/>
                <a:gd name="connsiteX31" fmla="*/ 743361 w 2818852"/>
                <a:gd name="connsiteY31" fmla="*/ 536141 h 2565583"/>
                <a:gd name="connsiteX32" fmla="*/ 934135 w 2818852"/>
                <a:gd name="connsiteY32" fmla="*/ 766386 h 2565583"/>
                <a:gd name="connsiteX33" fmla="*/ 1092017 w 2818852"/>
                <a:gd name="connsiteY33" fmla="*/ 950581 h 2565583"/>
                <a:gd name="connsiteX34" fmla="*/ 1315683 w 2818852"/>
                <a:gd name="connsiteY34" fmla="*/ 1207140 h 2565583"/>
                <a:gd name="connsiteX35" fmla="*/ 1552506 w 2818852"/>
                <a:gd name="connsiteY35" fmla="*/ 1466987 h 2565583"/>
                <a:gd name="connsiteX36" fmla="*/ 1670918 w 2818852"/>
                <a:gd name="connsiteY36" fmla="*/ 1591977 h 2565583"/>
                <a:gd name="connsiteX37" fmla="*/ 1753148 w 2818852"/>
                <a:gd name="connsiteY37" fmla="*/ 1677497 h 2565583"/>
                <a:gd name="connsiteX38" fmla="*/ 1858403 w 2818852"/>
                <a:gd name="connsiteY38" fmla="*/ 1779462 h 2565583"/>
                <a:gd name="connsiteX39" fmla="*/ 1989971 w 2818852"/>
                <a:gd name="connsiteY39" fmla="*/ 1904452 h 2565583"/>
                <a:gd name="connsiteX40" fmla="*/ 2141275 w 2818852"/>
                <a:gd name="connsiteY40" fmla="*/ 2029442 h 2565583"/>
                <a:gd name="connsiteX41" fmla="*/ 2309024 w 2818852"/>
                <a:gd name="connsiteY41" fmla="*/ 2164299 h 2565583"/>
                <a:gd name="connsiteX42" fmla="*/ 2503088 w 2818852"/>
                <a:gd name="connsiteY42" fmla="*/ 2302446 h 2565583"/>
                <a:gd name="connsiteX43" fmla="*/ 2670837 w 2818852"/>
                <a:gd name="connsiteY43" fmla="*/ 2410990 h 2565583"/>
                <a:gd name="connsiteX44" fmla="*/ 2779381 w 2818852"/>
                <a:gd name="connsiteY44" fmla="*/ 2480063 h 2565583"/>
                <a:gd name="connsiteX45" fmla="*/ 2792538 w 2818852"/>
                <a:gd name="connsiteY45" fmla="*/ 2489931 h 2565583"/>
                <a:gd name="connsiteX46" fmla="*/ 2808984 w 2818852"/>
                <a:gd name="connsiteY46" fmla="*/ 2506377 h 2565583"/>
                <a:gd name="connsiteX47" fmla="*/ 2815563 w 2818852"/>
                <a:gd name="connsiteY47" fmla="*/ 2516245 h 2565583"/>
                <a:gd name="connsiteX48" fmla="*/ 2818852 w 2818852"/>
                <a:gd name="connsiteY48" fmla="*/ 2532691 h 2565583"/>
                <a:gd name="connsiteX49" fmla="*/ 2812273 w 2818852"/>
                <a:gd name="connsiteY49" fmla="*/ 2549137 h 2565583"/>
                <a:gd name="connsiteX50" fmla="*/ 2799116 w 2818852"/>
                <a:gd name="connsiteY50" fmla="*/ 2555715 h 2565583"/>
                <a:gd name="connsiteX51" fmla="*/ 2772803 w 2818852"/>
                <a:gd name="connsiteY51" fmla="*/ 2562294 h 2565583"/>
                <a:gd name="connsiteX52" fmla="*/ 2746489 w 2818852"/>
                <a:gd name="connsiteY52" fmla="*/ 2565583 h 2565583"/>
                <a:gd name="connsiteX53" fmla="*/ 2634656 w 2818852"/>
                <a:gd name="connsiteY53" fmla="*/ 2559004 h 2565583"/>
                <a:gd name="connsiteX54" fmla="*/ 2427436 w 2818852"/>
                <a:gd name="connsiteY54" fmla="*/ 2542558 h 2565583"/>
                <a:gd name="connsiteX55" fmla="*/ 2243240 w 2818852"/>
                <a:gd name="connsiteY55" fmla="*/ 2529402 h 2565583"/>
                <a:gd name="connsiteX56" fmla="*/ 2164299 w 2818852"/>
                <a:gd name="connsiteY56" fmla="*/ 2522823 h 2565583"/>
                <a:gd name="connsiteX57" fmla="*/ 2124829 w 2818852"/>
                <a:gd name="connsiteY57" fmla="*/ 2516245 h 2565583"/>
                <a:gd name="connsiteX58" fmla="*/ 2078780 w 2818852"/>
                <a:gd name="connsiteY58" fmla="*/ 2503088 h 2565583"/>
                <a:gd name="connsiteX59" fmla="*/ 2022863 w 2818852"/>
                <a:gd name="connsiteY59" fmla="*/ 2480063 h 2565583"/>
                <a:gd name="connsiteX60" fmla="*/ 1989971 w 2818852"/>
                <a:gd name="connsiteY60" fmla="*/ 2457039 h 2565583"/>
                <a:gd name="connsiteX61" fmla="*/ 1960368 w 2818852"/>
                <a:gd name="connsiteY61" fmla="*/ 2427436 h 2565583"/>
                <a:gd name="connsiteX62" fmla="*/ 1911030 w 2818852"/>
                <a:gd name="connsiteY62" fmla="*/ 2361652 h 2565583"/>
                <a:gd name="connsiteX63" fmla="*/ 1805775 w 2818852"/>
                <a:gd name="connsiteY63" fmla="*/ 2213638 h 2565583"/>
                <a:gd name="connsiteX64" fmla="*/ 1644604 w 2818852"/>
                <a:gd name="connsiteY64" fmla="*/ 1993261 h 2565583"/>
                <a:gd name="connsiteX65" fmla="*/ 1473565 w 2818852"/>
                <a:gd name="connsiteY65" fmla="*/ 1759727 h 2565583"/>
                <a:gd name="connsiteX66" fmla="*/ 1401203 w 2818852"/>
                <a:gd name="connsiteY66" fmla="*/ 1667629 h 25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18852" h="2565583">
                  <a:moveTo>
                    <a:pt x="1401203" y="1667629"/>
                  </a:moveTo>
                  <a:lnTo>
                    <a:pt x="1259767" y="1480144"/>
                  </a:lnTo>
                  <a:lnTo>
                    <a:pt x="1108463" y="1272924"/>
                  </a:lnTo>
                  <a:lnTo>
                    <a:pt x="983473" y="1098596"/>
                  </a:lnTo>
                  <a:lnTo>
                    <a:pt x="842037" y="911111"/>
                  </a:lnTo>
                  <a:lnTo>
                    <a:pt x="733493" y="763097"/>
                  </a:lnTo>
                  <a:lnTo>
                    <a:pt x="638106" y="634817"/>
                  </a:lnTo>
                  <a:lnTo>
                    <a:pt x="565744" y="542720"/>
                  </a:lnTo>
                  <a:lnTo>
                    <a:pt x="513116" y="473646"/>
                  </a:lnTo>
                  <a:lnTo>
                    <a:pt x="463778" y="411151"/>
                  </a:lnTo>
                  <a:lnTo>
                    <a:pt x="414440" y="351945"/>
                  </a:lnTo>
                  <a:lnTo>
                    <a:pt x="365102" y="292740"/>
                  </a:lnTo>
                  <a:lnTo>
                    <a:pt x="325632" y="253269"/>
                  </a:lnTo>
                  <a:lnTo>
                    <a:pt x="292739" y="220377"/>
                  </a:lnTo>
                  <a:lnTo>
                    <a:pt x="246691" y="184196"/>
                  </a:lnTo>
                  <a:lnTo>
                    <a:pt x="194063" y="148015"/>
                  </a:lnTo>
                  <a:lnTo>
                    <a:pt x="161171" y="128279"/>
                  </a:lnTo>
                  <a:lnTo>
                    <a:pt x="118411" y="105255"/>
                  </a:lnTo>
                  <a:lnTo>
                    <a:pt x="55916" y="75652"/>
                  </a:lnTo>
                  <a:lnTo>
                    <a:pt x="26314" y="62495"/>
                  </a:lnTo>
                  <a:lnTo>
                    <a:pt x="13157" y="49338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23024" y="0"/>
                  </a:lnTo>
                  <a:lnTo>
                    <a:pt x="62495" y="0"/>
                  </a:lnTo>
                  <a:lnTo>
                    <a:pt x="144725" y="16446"/>
                  </a:lnTo>
                  <a:lnTo>
                    <a:pt x="223666" y="46049"/>
                  </a:lnTo>
                  <a:lnTo>
                    <a:pt x="299318" y="88809"/>
                  </a:lnTo>
                  <a:lnTo>
                    <a:pt x="378259" y="144725"/>
                  </a:lnTo>
                  <a:lnTo>
                    <a:pt x="457200" y="207220"/>
                  </a:lnTo>
                  <a:lnTo>
                    <a:pt x="598636" y="358524"/>
                  </a:lnTo>
                  <a:lnTo>
                    <a:pt x="743361" y="536141"/>
                  </a:lnTo>
                  <a:lnTo>
                    <a:pt x="934135" y="766386"/>
                  </a:lnTo>
                  <a:lnTo>
                    <a:pt x="1092017" y="950581"/>
                  </a:lnTo>
                  <a:lnTo>
                    <a:pt x="1315683" y="1207140"/>
                  </a:lnTo>
                  <a:lnTo>
                    <a:pt x="1552506" y="1466987"/>
                  </a:lnTo>
                  <a:lnTo>
                    <a:pt x="1670918" y="1591977"/>
                  </a:lnTo>
                  <a:lnTo>
                    <a:pt x="1753148" y="1677497"/>
                  </a:lnTo>
                  <a:lnTo>
                    <a:pt x="1858403" y="1779462"/>
                  </a:lnTo>
                  <a:lnTo>
                    <a:pt x="1989971" y="1904452"/>
                  </a:lnTo>
                  <a:lnTo>
                    <a:pt x="2141275" y="2029442"/>
                  </a:lnTo>
                  <a:lnTo>
                    <a:pt x="2309024" y="2164299"/>
                  </a:lnTo>
                  <a:lnTo>
                    <a:pt x="2503088" y="2302446"/>
                  </a:lnTo>
                  <a:lnTo>
                    <a:pt x="2670837" y="2410990"/>
                  </a:lnTo>
                  <a:lnTo>
                    <a:pt x="2779381" y="2480063"/>
                  </a:lnTo>
                  <a:lnTo>
                    <a:pt x="2792538" y="2489931"/>
                  </a:lnTo>
                  <a:lnTo>
                    <a:pt x="2808984" y="2506377"/>
                  </a:lnTo>
                  <a:lnTo>
                    <a:pt x="2815563" y="2516245"/>
                  </a:lnTo>
                  <a:lnTo>
                    <a:pt x="2818852" y="2532691"/>
                  </a:lnTo>
                  <a:lnTo>
                    <a:pt x="2812273" y="2549137"/>
                  </a:lnTo>
                  <a:lnTo>
                    <a:pt x="2799116" y="2555715"/>
                  </a:lnTo>
                  <a:lnTo>
                    <a:pt x="2772803" y="2562294"/>
                  </a:lnTo>
                  <a:lnTo>
                    <a:pt x="2746489" y="2565583"/>
                  </a:lnTo>
                  <a:lnTo>
                    <a:pt x="2634656" y="2559004"/>
                  </a:lnTo>
                  <a:lnTo>
                    <a:pt x="2427436" y="2542558"/>
                  </a:lnTo>
                  <a:lnTo>
                    <a:pt x="2243240" y="2529402"/>
                  </a:lnTo>
                  <a:lnTo>
                    <a:pt x="2164299" y="2522823"/>
                  </a:lnTo>
                  <a:lnTo>
                    <a:pt x="2124829" y="2516245"/>
                  </a:lnTo>
                  <a:lnTo>
                    <a:pt x="2078780" y="2503088"/>
                  </a:lnTo>
                  <a:lnTo>
                    <a:pt x="2022863" y="2480063"/>
                  </a:lnTo>
                  <a:lnTo>
                    <a:pt x="1989971" y="2457039"/>
                  </a:lnTo>
                  <a:lnTo>
                    <a:pt x="1960368" y="2427436"/>
                  </a:lnTo>
                  <a:lnTo>
                    <a:pt x="1911030" y="2361652"/>
                  </a:lnTo>
                  <a:lnTo>
                    <a:pt x="1805775" y="2213638"/>
                  </a:lnTo>
                  <a:lnTo>
                    <a:pt x="1644604" y="1993261"/>
                  </a:lnTo>
                  <a:lnTo>
                    <a:pt x="1473565" y="1759727"/>
                  </a:lnTo>
                  <a:lnTo>
                    <a:pt x="1401203" y="16676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6154D20-F926-4A56-A335-5B7389C1C5C5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65288"/>
            <a:ext cx="4614863" cy="4352925"/>
            <a:chOff x="2743200" y="1665288"/>
            <a:chExt cx="4614863" cy="4352925"/>
          </a:xfrm>
        </p:grpSpPr>
        <p:sp>
          <p:nvSpPr>
            <p:cNvPr id="22" name="フリーフォーム 75">
              <a:extLst>
                <a:ext uri="{FF2B5EF4-FFF2-40B4-BE49-F238E27FC236}">
                  <a16:creationId xmlns:a16="http://schemas.microsoft.com/office/drawing/2014/main" id="{1C4464AA-78A0-4CDE-8E74-BFCA0E2CB845}"/>
                </a:ext>
              </a:extLst>
            </p:cNvPr>
            <p:cNvSpPr/>
            <p:nvPr/>
          </p:nvSpPr>
          <p:spPr>
            <a:xfrm>
              <a:off x="2743200" y="2435225"/>
              <a:ext cx="590550" cy="2238375"/>
            </a:xfrm>
            <a:custGeom>
              <a:avLst/>
              <a:gdLst>
                <a:gd name="connsiteX0" fmla="*/ 224994 w 591331"/>
                <a:gd name="connsiteY0" fmla="*/ 1370158 h 2238405"/>
                <a:gd name="connsiteX1" fmla="*/ 219225 w 591331"/>
                <a:gd name="connsiteY1" fmla="*/ 1880722 h 2238405"/>
                <a:gd name="connsiteX2" fmla="*/ 216341 w 591331"/>
                <a:gd name="connsiteY2" fmla="*/ 2238405 h 2238405"/>
                <a:gd name="connsiteX3" fmla="*/ 435566 w 591331"/>
                <a:gd name="connsiteY3" fmla="*/ 2157638 h 2238405"/>
                <a:gd name="connsiteX4" fmla="*/ 441335 w 591331"/>
                <a:gd name="connsiteY4" fmla="*/ 1895144 h 2238405"/>
                <a:gd name="connsiteX5" fmla="*/ 449989 w 591331"/>
                <a:gd name="connsiteY5" fmla="*/ 1456694 h 2238405"/>
                <a:gd name="connsiteX6" fmla="*/ 455758 w 591331"/>
                <a:gd name="connsiteY6" fmla="*/ 1133625 h 2238405"/>
                <a:gd name="connsiteX7" fmla="*/ 461527 w 591331"/>
                <a:gd name="connsiteY7" fmla="*/ 824979 h 2238405"/>
                <a:gd name="connsiteX8" fmla="*/ 464411 w 591331"/>
                <a:gd name="connsiteY8" fmla="*/ 689406 h 2238405"/>
                <a:gd name="connsiteX9" fmla="*/ 470180 w 591331"/>
                <a:gd name="connsiteY9" fmla="*/ 599985 h 2238405"/>
                <a:gd name="connsiteX10" fmla="*/ 478834 w 591331"/>
                <a:gd name="connsiteY10" fmla="*/ 513449 h 2238405"/>
                <a:gd name="connsiteX11" fmla="*/ 484603 w 591331"/>
                <a:gd name="connsiteY11" fmla="*/ 478834 h 2238405"/>
                <a:gd name="connsiteX12" fmla="*/ 496141 w 591331"/>
                <a:gd name="connsiteY12" fmla="*/ 447104 h 2238405"/>
                <a:gd name="connsiteX13" fmla="*/ 513449 w 591331"/>
                <a:gd name="connsiteY13" fmla="*/ 415374 h 2238405"/>
                <a:gd name="connsiteX14" fmla="*/ 536525 w 591331"/>
                <a:gd name="connsiteY14" fmla="*/ 383644 h 2238405"/>
                <a:gd name="connsiteX15" fmla="*/ 562486 w 591331"/>
                <a:gd name="connsiteY15" fmla="*/ 357683 h 2238405"/>
                <a:gd name="connsiteX16" fmla="*/ 582678 w 591331"/>
                <a:gd name="connsiteY16" fmla="*/ 331722 h 2238405"/>
                <a:gd name="connsiteX17" fmla="*/ 588447 w 591331"/>
                <a:gd name="connsiteY17" fmla="*/ 317300 h 2238405"/>
                <a:gd name="connsiteX18" fmla="*/ 591331 w 591331"/>
                <a:gd name="connsiteY18" fmla="*/ 302877 h 2238405"/>
                <a:gd name="connsiteX19" fmla="*/ 591331 w 591331"/>
                <a:gd name="connsiteY19" fmla="*/ 285570 h 2238405"/>
                <a:gd name="connsiteX20" fmla="*/ 585562 w 591331"/>
                <a:gd name="connsiteY20" fmla="*/ 268262 h 2238405"/>
                <a:gd name="connsiteX21" fmla="*/ 582678 w 591331"/>
                <a:gd name="connsiteY21" fmla="*/ 256724 h 2238405"/>
                <a:gd name="connsiteX22" fmla="*/ 576909 w 591331"/>
                <a:gd name="connsiteY22" fmla="*/ 248071 h 2238405"/>
                <a:gd name="connsiteX23" fmla="*/ 550948 w 591331"/>
                <a:gd name="connsiteY23" fmla="*/ 227879 h 2238405"/>
                <a:gd name="connsiteX24" fmla="*/ 499026 w 591331"/>
                <a:gd name="connsiteY24" fmla="*/ 196149 h 2238405"/>
                <a:gd name="connsiteX25" fmla="*/ 421143 w 591331"/>
                <a:gd name="connsiteY25" fmla="*/ 149996 h 2238405"/>
                <a:gd name="connsiteX26" fmla="*/ 282685 w 591331"/>
                <a:gd name="connsiteY26" fmla="*/ 80767 h 2238405"/>
                <a:gd name="connsiteX27" fmla="*/ 196149 w 591331"/>
                <a:gd name="connsiteY27" fmla="*/ 46153 h 2238405"/>
                <a:gd name="connsiteX28" fmla="*/ 135574 w 591331"/>
                <a:gd name="connsiteY28" fmla="*/ 25961 h 2238405"/>
                <a:gd name="connsiteX29" fmla="*/ 86536 w 591331"/>
                <a:gd name="connsiteY29" fmla="*/ 14423 h 2238405"/>
                <a:gd name="connsiteX30" fmla="*/ 46153 w 591331"/>
                <a:gd name="connsiteY30" fmla="*/ 2884 h 2238405"/>
                <a:gd name="connsiteX31" fmla="*/ 23076 w 591331"/>
                <a:gd name="connsiteY31" fmla="*/ 0 h 2238405"/>
                <a:gd name="connsiteX32" fmla="*/ 11538 w 591331"/>
                <a:gd name="connsiteY32" fmla="*/ 0 h 2238405"/>
                <a:gd name="connsiteX33" fmla="*/ 5769 w 591331"/>
                <a:gd name="connsiteY33" fmla="*/ 2884 h 2238405"/>
                <a:gd name="connsiteX34" fmla="*/ 0 w 591331"/>
                <a:gd name="connsiteY34" fmla="*/ 20192 h 2238405"/>
                <a:gd name="connsiteX35" fmla="*/ 11538 w 591331"/>
                <a:gd name="connsiteY35" fmla="*/ 51922 h 2238405"/>
                <a:gd name="connsiteX36" fmla="*/ 46153 w 591331"/>
                <a:gd name="connsiteY36" fmla="*/ 89421 h 2238405"/>
                <a:gd name="connsiteX37" fmla="*/ 92305 w 591331"/>
                <a:gd name="connsiteY37" fmla="*/ 135573 h 2238405"/>
                <a:gd name="connsiteX38" fmla="*/ 152881 w 591331"/>
                <a:gd name="connsiteY38" fmla="*/ 204802 h 2238405"/>
                <a:gd name="connsiteX39" fmla="*/ 196149 w 591331"/>
                <a:gd name="connsiteY39" fmla="*/ 268262 h 2238405"/>
                <a:gd name="connsiteX40" fmla="*/ 216341 w 591331"/>
                <a:gd name="connsiteY40" fmla="*/ 302877 h 2238405"/>
                <a:gd name="connsiteX41" fmla="*/ 227879 w 591331"/>
                <a:gd name="connsiteY41" fmla="*/ 346145 h 2238405"/>
                <a:gd name="connsiteX42" fmla="*/ 236532 w 591331"/>
                <a:gd name="connsiteY42" fmla="*/ 412490 h 2238405"/>
                <a:gd name="connsiteX43" fmla="*/ 236532 w 591331"/>
                <a:gd name="connsiteY43" fmla="*/ 643253 h 2238405"/>
                <a:gd name="connsiteX44" fmla="*/ 224994 w 591331"/>
                <a:gd name="connsiteY44" fmla="*/ 1370158 h 22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1331" h="2238405">
                  <a:moveTo>
                    <a:pt x="224994" y="1370158"/>
                  </a:moveTo>
                  <a:lnTo>
                    <a:pt x="219225" y="1880722"/>
                  </a:lnTo>
                  <a:cubicBezTo>
                    <a:pt x="218264" y="1999950"/>
                    <a:pt x="217302" y="2119177"/>
                    <a:pt x="216341" y="2238405"/>
                  </a:cubicBezTo>
                  <a:lnTo>
                    <a:pt x="435566" y="2157638"/>
                  </a:lnTo>
                  <a:lnTo>
                    <a:pt x="441335" y="1895144"/>
                  </a:lnTo>
                  <a:lnTo>
                    <a:pt x="449989" y="1456694"/>
                  </a:lnTo>
                  <a:lnTo>
                    <a:pt x="455758" y="1133625"/>
                  </a:lnTo>
                  <a:lnTo>
                    <a:pt x="461527" y="824979"/>
                  </a:lnTo>
                  <a:cubicBezTo>
                    <a:pt x="462488" y="779788"/>
                    <a:pt x="463450" y="734597"/>
                    <a:pt x="464411" y="689406"/>
                  </a:cubicBezTo>
                  <a:lnTo>
                    <a:pt x="470180" y="599985"/>
                  </a:lnTo>
                  <a:lnTo>
                    <a:pt x="478834" y="513449"/>
                  </a:lnTo>
                  <a:lnTo>
                    <a:pt x="484603" y="478834"/>
                  </a:lnTo>
                  <a:lnTo>
                    <a:pt x="496141" y="447104"/>
                  </a:lnTo>
                  <a:lnTo>
                    <a:pt x="513449" y="415374"/>
                  </a:lnTo>
                  <a:lnTo>
                    <a:pt x="536525" y="383644"/>
                  </a:lnTo>
                  <a:lnTo>
                    <a:pt x="562486" y="357683"/>
                  </a:lnTo>
                  <a:lnTo>
                    <a:pt x="582678" y="331722"/>
                  </a:lnTo>
                  <a:lnTo>
                    <a:pt x="588447" y="317300"/>
                  </a:lnTo>
                  <a:lnTo>
                    <a:pt x="591331" y="302877"/>
                  </a:lnTo>
                  <a:lnTo>
                    <a:pt x="591331" y="285570"/>
                  </a:lnTo>
                  <a:lnTo>
                    <a:pt x="585562" y="268262"/>
                  </a:lnTo>
                  <a:lnTo>
                    <a:pt x="582678" y="256724"/>
                  </a:lnTo>
                  <a:lnTo>
                    <a:pt x="576909" y="248071"/>
                  </a:lnTo>
                  <a:lnTo>
                    <a:pt x="550948" y="227879"/>
                  </a:lnTo>
                  <a:lnTo>
                    <a:pt x="499026" y="196149"/>
                  </a:lnTo>
                  <a:lnTo>
                    <a:pt x="421143" y="149996"/>
                  </a:lnTo>
                  <a:lnTo>
                    <a:pt x="282685" y="80767"/>
                  </a:lnTo>
                  <a:lnTo>
                    <a:pt x="196149" y="46153"/>
                  </a:lnTo>
                  <a:lnTo>
                    <a:pt x="135574" y="25961"/>
                  </a:lnTo>
                  <a:lnTo>
                    <a:pt x="86536" y="14423"/>
                  </a:lnTo>
                  <a:lnTo>
                    <a:pt x="46153" y="2884"/>
                  </a:lnTo>
                  <a:lnTo>
                    <a:pt x="23076" y="0"/>
                  </a:lnTo>
                  <a:lnTo>
                    <a:pt x="11538" y="0"/>
                  </a:lnTo>
                  <a:lnTo>
                    <a:pt x="5769" y="2884"/>
                  </a:lnTo>
                  <a:lnTo>
                    <a:pt x="0" y="20192"/>
                  </a:lnTo>
                  <a:lnTo>
                    <a:pt x="11538" y="51922"/>
                  </a:lnTo>
                  <a:lnTo>
                    <a:pt x="46153" y="89421"/>
                  </a:lnTo>
                  <a:lnTo>
                    <a:pt x="92305" y="135573"/>
                  </a:lnTo>
                  <a:lnTo>
                    <a:pt x="152881" y="204802"/>
                  </a:lnTo>
                  <a:lnTo>
                    <a:pt x="196149" y="268262"/>
                  </a:lnTo>
                  <a:lnTo>
                    <a:pt x="216341" y="302877"/>
                  </a:lnTo>
                  <a:lnTo>
                    <a:pt x="227879" y="346145"/>
                  </a:lnTo>
                  <a:lnTo>
                    <a:pt x="236532" y="412490"/>
                  </a:lnTo>
                  <a:lnTo>
                    <a:pt x="236532" y="643253"/>
                  </a:lnTo>
                  <a:lnTo>
                    <a:pt x="224994" y="13701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02C58877-27BF-40F0-A1F6-7600745A14B6}"/>
                </a:ext>
              </a:extLst>
            </p:cNvPr>
            <p:cNvSpPr/>
            <p:nvPr/>
          </p:nvSpPr>
          <p:spPr>
            <a:xfrm>
              <a:off x="4629150" y="2068513"/>
              <a:ext cx="2019300" cy="579437"/>
            </a:xfrm>
            <a:custGeom>
              <a:avLst/>
              <a:gdLst>
                <a:gd name="connsiteX0" fmla="*/ 1385888 w 2019300"/>
                <a:gd name="connsiteY0" fmla="*/ 92869 h 578644"/>
                <a:gd name="connsiteX1" fmla="*/ 1245394 w 2019300"/>
                <a:gd name="connsiteY1" fmla="*/ 130969 h 578644"/>
                <a:gd name="connsiteX2" fmla="*/ 1028700 w 2019300"/>
                <a:gd name="connsiteY2" fmla="*/ 183357 h 578644"/>
                <a:gd name="connsiteX3" fmla="*/ 826294 w 2019300"/>
                <a:gd name="connsiteY3" fmla="*/ 230982 h 578644"/>
                <a:gd name="connsiteX4" fmla="*/ 561975 w 2019300"/>
                <a:gd name="connsiteY4" fmla="*/ 288132 h 578644"/>
                <a:gd name="connsiteX5" fmla="*/ 464344 w 2019300"/>
                <a:gd name="connsiteY5" fmla="*/ 309563 h 578644"/>
                <a:gd name="connsiteX6" fmla="*/ 416719 w 2019300"/>
                <a:gd name="connsiteY6" fmla="*/ 316707 h 578644"/>
                <a:gd name="connsiteX7" fmla="*/ 361950 w 2019300"/>
                <a:gd name="connsiteY7" fmla="*/ 316707 h 578644"/>
                <a:gd name="connsiteX8" fmla="*/ 285750 w 2019300"/>
                <a:gd name="connsiteY8" fmla="*/ 309563 h 578644"/>
                <a:gd name="connsiteX9" fmla="*/ 185738 w 2019300"/>
                <a:gd name="connsiteY9" fmla="*/ 295275 h 578644"/>
                <a:gd name="connsiteX10" fmla="*/ 64294 w 2019300"/>
                <a:gd name="connsiteY10" fmla="*/ 269082 h 578644"/>
                <a:gd name="connsiteX11" fmla="*/ 21431 w 2019300"/>
                <a:gd name="connsiteY11" fmla="*/ 261938 h 578644"/>
                <a:gd name="connsiteX12" fmla="*/ 7144 w 2019300"/>
                <a:gd name="connsiteY12" fmla="*/ 266700 h 578644"/>
                <a:gd name="connsiteX13" fmla="*/ 0 w 2019300"/>
                <a:gd name="connsiteY13" fmla="*/ 273844 h 578644"/>
                <a:gd name="connsiteX14" fmla="*/ 0 w 2019300"/>
                <a:gd name="connsiteY14" fmla="*/ 292894 h 578644"/>
                <a:gd name="connsiteX15" fmla="*/ 9525 w 2019300"/>
                <a:gd name="connsiteY15" fmla="*/ 330994 h 578644"/>
                <a:gd name="connsiteX16" fmla="*/ 28575 w 2019300"/>
                <a:gd name="connsiteY16" fmla="*/ 359569 h 578644"/>
                <a:gd name="connsiteX17" fmla="*/ 85725 w 2019300"/>
                <a:gd name="connsiteY17" fmla="*/ 407194 h 578644"/>
                <a:gd name="connsiteX18" fmla="*/ 142875 w 2019300"/>
                <a:gd name="connsiteY18" fmla="*/ 450057 h 578644"/>
                <a:gd name="connsiteX19" fmla="*/ 195263 w 2019300"/>
                <a:gd name="connsiteY19" fmla="*/ 485775 h 578644"/>
                <a:gd name="connsiteX20" fmla="*/ 242888 w 2019300"/>
                <a:gd name="connsiteY20" fmla="*/ 511969 h 578644"/>
                <a:gd name="connsiteX21" fmla="*/ 292894 w 2019300"/>
                <a:gd name="connsiteY21" fmla="*/ 538163 h 578644"/>
                <a:gd name="connsiteX22" fmla="*/ 335756 w 2019300"/>
                <a:gd name="connsiteY22" fmla="*/ 554832 h 578644"/>
                <a:gd name="connsiteX23" fmla="*/ 381000 w 2019300"/>
                <a:gd name="connsiteY23" fmla="*/ 569119 h 578644"/>
                <a:gd name="connsiteX24" fmla="*/ 440531 w 2019300"/>
                <a:gd name="connsiteY24" fmla="*/ 578644 h 578644"/>
                <a:gd name="connsiteX25" fmla="*/ 471488 w 2019300"/>
                <a:gd name="connsiteY25" fmla="*/ 578644 h 578644"/>
                <a:gd name="connsiteX26" fmla="*/ 557213 w 2019300"/>
                <a:gd name="connsiteY26" fmla="*/ 547688 h 578644"/>
                <a:gd name="connsiteX27" fmla="*/ 683419 w 2019300"/>
                <a:gd name="connsiteY27" fmla="*/ 500063 h 578644"/>
                <a:gd name="connsiteX28" fmla="*/ 835819 w 2019300"/>
                <a:gd name="connsiteY28" fmla="*/ 445294 h 578644"/>
                <a:gd name="connsiteX29" fmla="*/ 997744 w 2019300"/>
                <a:gd name="connsiteY29" fmla="*/ 395288 h 578644"/>
                <a:gd name="connsiteX30" fmla="*/ 1147763 w 2019300"/>
                <a:gd name="connsiteY30" fmla="*/ 350044 h 578644"/>
                <a:gd name="connsiteX31" fmla="*/ 1312069 w 2019300"/>
                <a:gd name="connsiteY31" fmla="*/ 292894 h 578644"/>
                <a:gd name="connsiteX32" fmla="*/ 1457325 w 2019300"/>
                <a:gd name="connsiteY32" fmla="*/ 242888 h 578644"/>
                <a:gd name="connsiteX33" fmla="*/ 1497806 w 2019300"/>
                <a:gd name="connsiteY33" fmla="*/ 230982 h 578644"/>
                <a:gd name="connsiteX34" fmla="*/ 1524000 w 2019300"/>
                <a:gd name="connsiteY34" fmla="*/ 233363 h 578644"/>
                <a:gd name="connsiteX35" fmla="*/ 1938338 w 2019300"/>
                <a:gd name="connsiteY35" fmla="*/ 295275 h 578644"/>
                <a:gd name="connsiteX36" fmla="*/ 1971675 w 2019300"/>
                <a:gd name="connsiteY36" fmla="*/ 264319 h 578644"/>
                <a:gd name="connsiteX37" fmla="*/ 2000250 w 2019300"/>
                <a:gd name="connsiteY37" fmla="*/ 242888 h 578644"/>
                <a:gd name="connsiteX38" fmla="*/ 2016919 w 2019300"/>
                <a:gd name="connsiteY38" fmla="*/ 221457 h 578644"/>
                <a:gd name="connsiteX39" fmla="*/ 2019300 w 2019300"/>
                <a:gd name="connsiteY39" fmla="*/ 204788 h 578644"/>
                <a:gd name="connsiteX40" fmla="*/ 2019300 w 2019300"/>
                <a:gd name="connsiteY40" fmla="*/ 190500 h 578644"/>
                <a:gd name="connsiteX41" fmla="*/ 2014538 w 2019300"/>
                <a:gd name="connsiteY41" fmla="*/ 178594 h 578644"/>
                <a:gd name="connsiteX42" fmla="*/ 2002631 w 2019300"/>
                <a:gd name="connsiteY42" fmla="*/ 157163 h 578644"/>
                <a:gd name="connsiteX43" fmla="*/ 1983581 w 2019300"/>
                <a:gd name="connsiteY43" fmla="*/ 140494 h 578644"/>
                <a:gd name="connsiteX44" fmla="*/ 1928813 w 2019300"/>
                <a:gd name="connsiteY44" fmla="*/ 109538 h 578644"/>
                <a:gd name="connsiteX45" fmla="*/ 1838325 w 2019300"/>
                <a:gd name="connsiteY45" fmla="*/ 71438 h 578644"/>
                <a:gd name="connsiteX46" fmla="*/ 1704975 w 2019300"/>
                <a:gd name="connsiteY46" fmla="*/ 19050 h 578644"/>
                <a:gd name="connsiteX47" fmla="*/ 1638300 w 2019300"/>
                <a:gd name="connsiteY47" fmla="*/ 0 h 578644"/>
                <a:gd name="connsiteX48" fmla="*/ 1631156 w 2019300"/>
                <a:gd name="connsiteY48" fmla="*/ 0 h 578644"/>
                <a:gd name="connsiteX49" fmla="*/ 1593056 w 2019300"/>
                <a:gd name="connsiteY49" fmla="*/ 14288 h 578644"/>
                <a:gd name="connsiteX50" fmla="*/ 1509713 w 2019300"/>
                <a:gd name="connsiteY50" fmla="*/ 50007 h 578644"/>
                <a:gd name="connsiteX51" fmla="*/ 1473994 w 2019300"/>
                <a:gd name="connsiteY51" fmla="*/ 66675 h 578644"/>
                <a:gd name="connsiteX52" fmla="*/ 1385888 w 2019300"/>
                <a:gd name="connsiteY52" fmla="*/ 92869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19300" h="578644">
                  <a:moveTo>
                    <a:pt x="1385888" y="92869"/>
                  </a:moveTo>
                  <a:lnTo>
                    <a:pt x="1245394" y="130969"/>
                  </a:lnTo>
                  <a:lnTo>
                    <a:pt x="1028700" y="183357"/>
                  </a:lnTo>
                  <a:lnTo>
                    <a:pt x="826294" y="230982"/>
                  </a:lnTo>
                  <a:lnTo>
                    <a:pt x="561975" y="288132"/>
                  </a:lnTo>
                  <a:lnTo>
                    <a:pt x="464344" y="309563"/>
                  </a:lnTo>
                  <a:lnTo>
                    <a:pt x="416719" y="316707"/>
                  </a:lnTo>
                  <a:lnTo>
                    <a:pt x="361950" y="316707"/>
                  </a:lnTo>
                  <a:lnTo>
                    <a:pt x="285750" y="309563"/>
                  </a:lnTo>
                  <a:lnTo>
                    <a:pt x="185738" y="295275"/>
                  </a:lnTo>
                  <a:lnTo>
                    <a:pt x="64294" y="269082"/>
                  </a:lnTo>
                  <a:lnTo>
                    <a:pt x="21431" y="261938"/>
                  </a:lnTo>
                  <a:lnTo>
                    <a:pt x="7144" y="266700"/>
                  </a:lnTo>
                  <a:lnTo>
                    <a:pt x="0" y="273844"/>
                  </a:lnTo>
                  <a:lnTo>
                    <a:pt x="0" y="292894"/>
                  </a:lnTo>
                  <a:lnTo>
                    <a:pt x="9525" y="330994"/>
                  </a:lnTo>
                  <a:lnTo>
                    <a:pt x="28575" y="359569"/>
                  </a:lnTo>
                  <a:lnTo>
                    <a:pt x="85725" y="407194"/>
                  </a:lnTo>
                  <a:lnTo>
                    <a:pt x="142875" y="450057"/>
                  </a:lnTo>
                  <a:lnTo>
                    <a:pt x="195263" y="485775"/>
                  </a:lnTo>
                  <a:lnTo>
                    <a:pt x="242888" y="511969"/>
                  </a:lnTo>
                  <a:lnTo>
                    <a:pt x="292894" y="538163"/>
                  </a:lnTo>
                  <a:lnTo>
                    <a:pt x="335756" y="554832"/>
                  </a:lnTo>
                  <a:lnTo>
                    <a:pt x="381000" y="569119"/>
                  </a:lnTo>
                  <a:lnTo>
                    <a:pt x="440531" y="578644"/>
                  </a:lnTo>
                  <a:lnTo>
                    <a:pt x="471488" y="578644"/>
                  </a:lnTo>
                  <a:lnTo>
                    <a:pt x="557213" y="547688"/>
                  </a:lnTo>
                  <a:lnTo>
                    <a:pt x="683419" y="500063"/>
                  </a:lnTo>
                  <a:lnTo>
                    <a:pt x="835819" y="445294"/>
                  </a:lnTo>
                  <a:lnTo>
                    <a:pt x="997744" y="395288"/>
                  </a:lnTo>
                  <a:lnTo>
                    <a:pt x="1147763" y="350044"/>
                  </a:lnTo>
                  <a:lnTo>
                    <a:pt x="1312069" y="292894"/>
                  </a:lnTo>
                  <a:lnTo>
                    <a:pt x="1457325" y="242888"/>
                  </a:lnTo>
                  <a:lnTo>
                    <a:pt x="1497806" y="230982"/>
                  </a:lnTo>
                  <a:lnTo>
                    <a:pt x="1524000" y="233363"/>
                  </a:lnTo>
                  <a:lnTo>
                    <a:pt x="1938338" y="295275"/>
                  </a:lnTo>
                  <a:lnTo>
                    <a:pt x="1971675" y="264319"/>
                  </a:lnTo>
                  <a:lnTo>
                    <a:pt x="2000250" y="242888"/>
                  </a:lnTo>
                  <a:lnTo>
                    <a:pt x="2016919" y="221457"/>
                  </a:lnTo>
                  <a:lnTo>
                    <a:pt x="2019300" y="204788"/>
                  </a:lnTo>
                  <a:lnTo>
                    <a:pt x="2019300" y="190500"/>
                  </a:lnTo>
                  <a:lnTo>
                    <a:pt x="2014538" y="178594"/>
                  </a:lnTo>
                  <a:lnTo>
                    <a:pt x="2002631" y="157163"/>
                  </a:lnTo>
                  <a:lnTo>
                    <a:pt x="1983581" y="140494"/>
                  </a:lnTo>
                  <a:lnTo>
                    <a:pt x="1928813" y="109538"/>
                  </a:lnTo>
                  <a:lnTo>
                    <a:pt x="1838325" y="71438"/>
                  </a:lnTo>
                  <a:lnTo>
                    <a:pt x="1704975" y="19050"/>
                  </a:lnTo>
                  <a:lnTo>
                    <a:pt x="1638300" y="0"/>
                  </a:lnTo>
                  <a:lnTo>
                    <a:pt x="1631156" y="0"/>
                  </a:lnTo>
                  <a:lnTo>
                    <a:pt x="1593056" y="14288"/>
                  </a:lnTo>
                  <a:lnTo>
                    <a:pt x="1509713" y="50007"/>
                  </a:lnTo>
                  <a:lnTo>
                    <a:pt x="1473994" y="66675"/>
                  </a:lnTo>
                  <a:lnTo>
                    <a:pt x="13858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0">
              <a:extLst>
                <a:ext uri="{FF2B5EF4-FFF2-40B4-BE49-F238E27FC236}">
                  <a16:creationId xmlns:a16="http://schemas.microsoft.com/office/drawing/2014/main" id="{C5E0A5B3-6DA0-4DB7-B4A2-B12732679284}"/>
                </a:ext>
              </a:extLst>
            </p:cNvPr>
            <p:cNvSpPr/>
            <p:nvPr/>
          </p:nvSpPr>
          <p:spPr>
            <a:xfrm rot="16200000">
              <a:off x="1727994" y="3537744"/>
              <a:ext cx="4352925" cy="608013"/>
            </a:xfrm>
            <a:custGeom>
              <a:avLst/>
              <a:gdLst>
                <a:gd name="connsiteX0" fmla="*/ 3004457 w 4353109"/>
                <a:gd name="connsiteY0" fmla="*/ 515453 h 607246"/>
                <a:gd name="connsiteX1" fmla="*/ 2566675 w 4353109"/>
                <a:gd name="connsiteY1" fmla="*/ 511922 h 607246"/>
                <a:gd name="connsiteX2" fmla="*/ 2164197 w 4353109"/>
                <a:gd name="connsiteY2" fmla="*/ 508392 h 607246"/>
                <a:gd name="connsiteX3" fmla="*/ 1902940 w 4353109"/>
                <a:gd name="connsiteY3" fmla="*/ 504861 h 607246"/>
                <a:gd name="connsiteX4" fmla="*/ 1560482 w 4353109"/>
                <a:gd name="connsiteY4" fmla="*/ 501331 h 607246"/>
                <a:gd name="connsiteX5" fmla="*/ 1299224 w 4353109"/>
                <a:gd name="connsiteY5" fmla="*/ 501331 h 607246"/>
                <a:gd name="connsiteX6" fmla="*/ 1073272 w 4353109"/>
                <a:gd name="connsiteY6" fmla="*/ 497800 h 607246"/>
                <a:gd name="connsiteX7" fmla="*/ 974418 w 4353109"/>
                <a:gd name="connsiteY7" fmla="*/ 497800 h 607246"/>
                <a:gd name="connsiteX8" fmla="*/ 914400 w 4353109"/>
                <a:gd name="connsiteY8" fmla="*/ 501331 h 607246"/>
                <a:gd name="connsiteX9" fmla="*/ 762588 w 4353109"/>
                <a:gd name="connsiteY9" fmla="*/ 504861 h 607246"/>
                <a:gd name="connsiteX10" fmla="*/ 589594 w 4353109"/>
                <a:gd name="connsiteY10" fmla="*/ 504861 h 607246"/>
                <a:gd name="connsiteX11" fmla="*/ 469557 w 4353109"/>
                <a:gd name="connsiteY11" fmla="*/ 504861 h 607246"/>
                <a:gd name="connsiteX12" fmla="*/ 338928 w 4353109"/>
                <a:gd name="connsiteY12" fmla="*/ 497800 h 607246"/>
                <a:gd name="connsiteX13" fmla="*/ 264787 w 4353109"/>
                <a:gd name="connsiteY13" fmla="*/ 494270 h 607246"/>
                <a:gd name="connsiteX14" fmla="*/ 187116 w 4353109"/>
                <a:gd name="connsiteY14" fmla="*/ 487209 h 607246"/>
                <a:gd name="connsiteX15" fmla="*/ 127098 w 4353109"/>
                <a:gd name="connsiteY15" fmla="*/ 480148 h 607246"/>
                <a:gd name="connsiteX16" fmla="*/ 102384 w 4353109"/>
                <a:gd name="connsiteY16" fmla="*/ 476617 h 607246"/>
                <a:gd name="connsiteX17" fmla="*/ 88262 w 4353109"/>
                <a:gd name="connsiteY17" fmla="*/ 473087 h 607246"/>
                <a:gd name="connsiteX18" fmla="*/ 67079 w 4353109"/>
                <a:gd name="connsiteY18" fmla="*/ 466026 h 607246"/>
                <a:gd name="connsiteX19" fmla="*/ 35305 w 4353109"/>
                <a:gd name="connsiteY19" fmla="*/ 448373 h 607246"/>
                <a:gd name="connsiteX20" fmla="*/ 17652 w 4353109"/>
                <a:gd name="connsiteY20" fmla="*/ 434251 h 607246"/>
                <a:gd name="connsiteX21" fmla="*/ 7061 w 4353109"/>
                <a:gd name="connsiteY21" fmla="*/ 420129 h 607246"/>
                <a:gd name="connsiteX22" fmla="*/ 0 w 4353109"/>
                <a:gd name="connsiteY22" fmla="*/ 406007 h 607246"/>
                <a:gd name="connsiteX23" fmla="*/ 0 w 4353109"/>
                <a:gd name="connsiteY23" fmla="*/ 388355 h 607246"/>
                <a:gd name="connsiteX24" fmla="*/ 0 w 4353109"/>
                <a:gd name="connsiteY24" fmla="*/ 374233 h 607246"/>
                <a:gd name="connsiteX25" fmla="*/ 10591 w 4353109"/>
                <a:gd name="connsiteY25" fmla="*/ 345989 h 607246"/>
                <a:gd name="connsiteX26" fmla="*/ 52957 w 4353109"/>
                <a:gd name="connsiteY26" fmla="*/ 300092 h 607246"/>
                <a:gd name="connsiteX27" fmla="*/ 81201 w 4353109"/>
                <a:gd name="connsiteY27" fmla="*/ 275379 h 607246"/>
                <a:gd name="connsiteX28" fmla="*/ 123567 w 4353109"/>
                <a:gd name="connsiteY28" fmla="*/ 254196 h 607246"/>
                <a:gd name="connsiteX29" fmla="*/ 201238 w 4353109"/>
                <a:gd name="connsiteY29" fmla="*/ 225952 h 607246"/>
                <a:gd name="connsiteX30" fmla="*/ 321275 w 4353109"/>
                <a:gd name="connsiteY30" fmla="*/ 201238 h 607246"/>
                <a:gd name="connsiteX31" fmla="*/ 384824 w 4353109"/>
                <a:gd name="connsiteY31" fmla="*/ 190647 h 607246"/>
                <a:gd name="connsiteX32" fmla="*/ 430721 w 4353109"/>
                <a:gd name="connsiteY32" fmla="*/ 187116 h 607246"/>
                <a:gd name="connsiteX33" fmla="*/ 483679 w 4353109"/>
                <a:gd name="connsiteY33" fmla="*/ 194177 h 607246"/>
                <a:gd name="connsiteX34" fmla="*/ 593124 w 4353109"/>
                <a:gd name="connsiteY34" fmla="*/ 215360 h 607246"/>
                <a:gd name="connsiteX35" fmla="*/ 794363 w 4353109"/>
                <a:gd name="connsiteY35" fmla="*/ 236543 h 607246"/>
                <a:gd name="connsiteX36" fmla="*/ 1009723 w 4353109"/>
                <a:gd name="connsiteY36" fmla="*/ 254196 h 607246"/>
                <a:gd name="connsiteX37" fmla="*/ 1260389 w 4353109"/>
                <a:gd name="connsiteY37" fmla="*/ 264787 h 607246"/>
                <a:gd name="connsiteX38" fmla="*/ 1613439 w 4353109"/>
                <a:gd name="connsiteY38" fmla="*/ 271848 h 607246"/>
                <a:gd name="connsiteX39" fmla="*/ 1828800 w 4353109"/>
                <a:gd name="connsiteY39" fmla="*/ 275379 h 607246"/>
                <a:gd name="connsiteX40" fmla="*/ 2298357 w 4353109"/>
                <a:gd name="connsiteY40" fmla="*/ 271848 h 607246"/>
                <a:gd name="connsiteX41" fmla="*/ 2736139 w 4353109"/>
                <a:gd name="connsiteY41" fmla="*/ 271848 h 607246"/>
                <a:gd name="connsiteX42" fmla="*/ 3138616 w 4353109"/>
                <a:gd name="connsiteY42" fmla="*/ 275379 h 607246"/>
                <a:gd name="connsiteX43" fmla="*/ 3516380 w 4353109"/>
                <a:gd name="connsiteY43" fmla="*/ 271848 h 607246"/>
                <a:gd name="connsiteX44" fmla="*/ 3809411 w 4353109"/>
                <a:gd name="connsiteY44" fmla="*/ 268318 h 607246"/>
                <a:gd name="connsiteX45" fmla="*/ 3872960 w 4353109"/>
                <a:gd name="connsiteY45" fmla="*/ 264787 h 607246"/>
                <a:gd name="connsiteX46" fmla="*/ 3950631 w 4353109"/>
                <a:gd name="connsiteY46" fmla="*/ 257726 h 607246"/>
                <a:gd name="connsiteX47" fmla="*/ 3982406 w 4353109"/>
                <a:gd name="connsiteY47" fmla="*/ 250665 h 607246"/>
                <a:gd name="connsiteX48" fmla="*/ 4045955 w 4353109"/>
                <a:gd name="connsiteY48" fmla="*/ 236543 h 607246"/>
                <a:gd name="connsiteX49" fmla="*/ 4098913 w 4353109"/>
                <a:gd name="connsiteY49" fmla="*/ 211830 h 607246"/>
                <a:gd name="connsiteX50" fmla="*/ 4130687 w 4353109"/>
                <a:gd name="connsiteY50" fmla="*/ 194177 h 607246"/>
                <a:gd name="connsiteX51" fmla="*/ 4183645 w 4353109"/>
                <a:gd name="connsiteY51" fmla="*/ 151811 h 607246"/>
                <a:gd name="connsiteX52" fmla="*/ 4233072 w 4353109"/>
                <a:gd name="connsiteY52" fmla="*/ 95323 h 607246"/>
                <a:gd name="connsiteX53" fmla="*/ 4268377 w 4353109"/>
                <a:gd name="connsiteY53" fmla="*/ 49427 h 607246"/>
                <a:gd name="connsiteX54" fmla="*/ 4300151 w 4353109"/>
                <a:gd name="connsiteY54" fmla="*/ 14122 h 607246"/>
                <a:gd name="connsiteX55" fmla="*/ 4321334 w 4353109"/>
                <a:gd name="connsiteY55" fmla="*/ 0 h 607246"/>
                <a:gd name="connsiteX56" fmla="*/ 4335456 w 4353109"/>
                <a:gd name="connsiteY56" fmla="*/ 0 h 607246"/>
                <a:gd name="connsiteX57" fmla="*/ 4346048 w 4353109"/>
                <a:gd name="connsiteY57" fmla="*/ 7061 h 607246"/>
                <a:gd name="connsiteX58" fmla="*/ 4349578 w 4353109"/>
                <a:gd name="connsiteY58" fmla="*/ 14122 h 607246"/>
                <a:gd name="connsiteX59" fmla="*/ 4353109 w 4353109"/>
                <a:gd name="connsiteY59" fmla="*/ 38835 h 607246"/>
                <a:gd name="connsiteX60" fmla="*/ 4353109 w 4353109"/>
                <a:gd name="connsiteY60" fmla="*/ 63549 h 607246"/>
                <a:gd name="connsiteX61" fmla="*/ 4324865 w 4353109"/>
                <a:gd name="connsiteY61" fmla="*/ 176525 h 607246"/>
                <a:gd name="connsiteX62" fmla="*/ 4278968 w 4353109"/>
                <a:gd name="connsiteY62" fmla="*/ 296562 h 607246"/>
                <a:gd name="connsiteX63" fmla="*/ 4229541 w 4353109"/>
                <a:gd name="connsiteY63" fmla="*/ 406007 h 607246"/>
                <a:gd name="connsiteX64" fmla="*/ 4194236 w 4353109"/>
                <a:gd name="connsiteY64" fmla="*/ 480148 h 607246"/>
                <a:gd name="connsiteX65" fmla="*/ 4151870 w 4353109"/>
                <a:gd name="connsiteY65" fmla="*/ 543697 h 607246"/>
                <a:gd name="connsiteX66" fmla="*/ 4120096 w 4353109"/>
                <a:gd name="connsiteY66" fmla="*/ 579002 h 607246"/>
                <a:gd name="connsiteX67" fmla="*/ 4091852 w 4353109"/>
                <a:gd name="connsiteY67" fmla="*/ 600185 h 607246"/>
                <a:gd name="connsiteX68" fmla="*/ 4063607 w 4353109"/>
                <a:gd name="connsiteY68" fmla="*/ 607246 h 607246"/>
                <a:gd name="connsiteX69" fmla="*/ 4038894 w 4353109"/>
                <a:gd name="connsiteY69" fmla="*/ 607246 h 607246"/>
                <a:gd name="connsiteX70" fmla="*/ 4007119 w 4353109"/>
                <a:gd name="connsiteY70" fmla="*/ 596654 h 607246"/>
                <a:gd name="connsiteX71" fmla="*/ 3947101 w 4353109"/>
                <a:gd name="connsiteY71" fmla="*/ 557819 h 607246"/>
                <a:gd name="connsiteX72" fmla="*/ 3883552 w 4353109"/>
                <a:gd name="connsiteY72" fmla="*/ 522514 h 607246"/>
                <a:gd name="connsiteX73" fmla="*/ 3851777 w 4353109"/>
                <a:gd name="connsiteY73" fmla="*/ 522514 h 607246"/>
                <a:gd name="connsiteX74" fmla="*/ 3572868 w 4353109"/>
                <a:gd name="connsiteY74" fmla="*/ 518983 h 607246"/>
                <a:gd name="connsiteX75" fmla="*/ 3004457 w 4353109"/>
                <a:gd name="connsiteY75" fmla="*/ 515453 h 60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53109" h="607246">
                  <a:moveTo>
                    <a:pt x="3004457" y="515453"/>
                  </a:moveTo>
                  <a:lnTo>
                    <a:pt x="2566675" y="511922"/>
                  </a:lnTo>
                  <a:lnTo>
                    <a:pt x="2164197" y="508392"/>
                  </a:lnTo>
                  <a:lnTo>
                    <a:pt x="1902940" y="504861"/>
                  </a:lnTo>
                  <a:lnTo>
                    <a:pt x="1560482" y="501331"/>
                  </a:lnTo>
                  <a:lnTo>
                    <a:pt x="1299224" y="501331"/>
                  </a:lnTo>
                  <a:lnTo>
                    <a:pt x="1073272" y="497800"/>
                  </a:lnTo>
                  <a:lnTo>
                    <a:pt x="974418" y="497800"/>
                  </a:lnTo>
                  <a:lnTo>
                    <a:pt x="914400" y="501331"/>
                  </a:lnTo>
                  <a:lnTo>
                    <a:pt x="762588" y="504861"/>
                  </a:lnTo>
                  <a:lnTo>
                    <a:pt x="589594" y="504861"/>
                  </a:lnTo>
                  <a:lnTo>
                    <a:pt x="469557" y="504861"/>
                  </a:lnTo>
                  <a:lnTo>
                    <a:pt x="338928" y="497800"/>
                  </a:lnTo>
                  <a:lnTo>
                    <a:pt x="264787" y="494270"/>
                  </a:lnTo>
                  <a:lnTo>
                    <a:pt x="187116" y="487209"/>
                  </a:lnTo>
                  <a:lnTo>
                    <a:pt x="127098" y="480148"/>
                  </a:lnTo>
                  <a:lnTo>
                    <a:pt x="102384" y="476617"/>
                  </a:lnTo>
                  <a:lnTo>
                    <a:pt x="88262" y="473087"/>
                  </a:lnTo>
                  <a:lnTo>
                    <a:pt x="67079" y="466026"/>
                  </a:lnTo>
                  <a:lnTo>
                    <a:pt x="35305" y="448373"/>
                  </a:lnTo>
                  <a:lnTo>
                    <a:pt x="17652" y="434251"/>
                  </a:lnTo>
                  <a:lnTo>
                    <a:pt x="7061" y="420129"/>
                  </a:lnTo>
                  <a:lnTo>
                    <a:pt x="0" y="406007"/>
                  </a:lnTo>
                  <a:lnTo>
                    <a:pt x="0" y="388355"/>
                  </a:lnTo>
                  <a:lnTo>
                    <a:pt x="0" y="374233"/>
                  </a:lnTo>
                  <a:lnTo>
                    <a:pt x="10591" y="345989"/>
                  </a:lnTo>
                  <a:lnTo>
                    <a:pt x="52957" y="300092"/>
                  </a:lnTo>
                  <a:lnTo>
                    <a:pt x="81201" y="275379"/>
                  </a:lnTo>
                  <a:lnTo>
                    <a:pt x="123567" y="254196"/>
                  </a:lnTo>
                  <a:lnTo>
                    <a:pt x="201238" y="225952"/>
                  </a:lnTo>
                  <a:lnTo>
                    <a:pt x="321275" y="201238"/>
                  </a:lnTo>
                  <a:lnTo>
                    <a:pt x="384824" y="190647"/>
                  </a:lnTo>
                  <a:lnTo>
                    <a:pt x="430721" y="187116"/>
                  </a:lnTo>
                  <a:lnTo>
                    <a:pt x="483679" y="194177"/>
                  </a:lnTo>
                  <a:lnTo>
                    <a:pt x="593124" y="215360"/>
                  </a:lnTo>
                  <a:lnTo>
                    <a:pt x="794363" y="236543"/>
                  </a:lnTo>
                  <a:lnTo>
                    <a:pt x="1009723" y="254196"/>
                  </a:lnTo>
                  <a:lnTo>
                    <a:pt x="1260389" y="264787"/>
                  </a:lnTo>
                  <a:lnTo>
                    <a:pt x="1613439" y="271848"/>
                  </a:lnTo>
                  <a:lnTo>
                    <a:pt x="1828800" y="275379"/>
                  </a:lnTo>
                  <a:lnTo>
                    <a:pt x="2298357" y="271848"/>
                  </a:lnTo>
                  <a:lnTo>
                    <a:pt x="2736139" y="271848"/>
                  </a:lnTo>
                  <a:lnTo>
                    <a:pt x="3138616" y="275379"/>
                  </a:lnTo>
                  <a:lnTo>
                    <a:pt x="3516380" y="271848"/>
                  </a:lnTo>
                  <a:lnTo>
                    <a:pt x="3809411" y="268318"/>
                  </a:lnTo>
                  <a:lnTo>
                    <a:pt x="3872960" y="264787"/>
                  </a:lnTo>
                  <a:lnTo>
                    <a:pt x="3950631" y="257726"/>
                  </a:lnTo>
                  <a:lnTo>
                    <a:pt x="3982406" y="250665"/>
                  </a:lnTo>
                  <a:lnTo>
                    <a:pt x="4045955" y="236543"/>
                  </a:lnTo>
                  <a:lnTo>
                    <a:pt x="4098913" y="211830"/>
                  </a:lnTo>
                  <a:lnTo>
                    <a:pt x="4130687" y="194177"/>
                  </a:lnTo>
                  <a:lnTo>
                    <a:pt x="4183645" y="151811"/>
                  </a:lnTo>
                  <a:lnTo>
                    <a:pt x="4233072" y="95323"/>
                  </a:lnTo>
                  <a:lnTo>
                    <a:pt x="4268377" y="49427"/>
                  </a:lnTo>
                  <a:lnTo>
                    <a:pt x="4300151" y="14122"/>
                  </a:lnTo>
                  <a:lnTo>
                    <a:pt x="4321334" y="0"/>
                  </a:lnTo>
                  <a:lnTo>
                    <a:pt x="4335456" y="0"/>
                  </a:lnTo>
                  <a:lnTo>
                    <a:pt x="4346048" y="7061"/>
                  </a:lnTo>
                  <a:lnTo>
                    <a:pt x="4349578" y="14122"/>
                  </a:lnTo>
                  <a:lnTo>
                    <a:pt x="4353109" y="38835"/>
                  </a:lnTo>
                  <a:lnTo>
                    <a:pt x="4353109" y="63549"/>
                  </a:lnTo>
                  <a:lnTo>
                    <a:pt x="4324865" y="176525"/>
                  </a:lnTo>
                  <a:lnTo>
                    <a:pt x="4278968" y="296562"/>
                  </a:lnTo>
                  <a:lnTo>
                    <a:pt x="4229541" y="406007"/>
                  </a:lnTo>
                  <a:lnTo>
                    <a:pt x="4194236" y="480148"/>
                  </a:lnTo>
                  <a:lnTo>
                    <a:pt x="4151870" y="543697"/>
                  </a:lnTo>
                  <a:lnTo>
                    <a:pt x="4120096" y="579002"/>
                  </a:lnTo>
                  <a:lnTo>
                    <a:pt x="4091852" y="600185"/>
                  </a:lnTo>
                  <a:lnTo>
                    <a:pt x="4063607" y="607246"/>
                  </a:lnTo>
                  <a:lnTo>
                    <a:pt x="4038894" y="607246"/>
                  </a:lnTo>
                  <a:lnTo>
                    <a:pt x="4007119" y="596654"/>
                  </a:lnTo>
                  <a:lnTo>
                    <a:pt x="3947101" y="557819"/>
                  </a:lnTo>
                  <a:lnTo>
                    <a:pt x="3883552" y="522514"/>
                  </a:lnTo>
                  <a:lnTo>
                    <a:pt x="3851777" y="522514"/>
                  </a:lnTo>
                  <a:lnTo>
                    <a:pt x="3572868" y="518983"/>
                  </a:lnTo>
                  <a:lnTo>
                    <a:pt x="3004457" y="5154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6">
              <a:extLst>
                <a:ext uri="{FF2B5EF4-FFF2-40B4-BE49-F238E27FC236}">
                  <a16:creationId xmlns:a16="http://schemas.microsoft.com/office/drawing/2014/main" id="{4A49CEF3-CD58-4801-9600-1943D3064DE2}"/>
                </a:ext>
              </a:extLst>
            </p:cNvPr>
            <p:cNvSpPr/>
            <p:nvPr/>
          </p:nvSpPr>
          <p:spPr>
            <a:xfrm>
              <a:off x="2827338" y="4030663"/>
              <a:ext cx="1157287" cy="917575"/>
            </a:xfrm>
            <a:custGeom>
              <a:avLst/>
              <a:gdLst>
                <a:gd name="connsiteX0" fmla="*/ 916781 w 1157287"/>
                <a:gd name="connsiteY0" fmla="*/ 288132 h 916782"/>
                <a:gd name="connsiteX1" fmla="*/ 738187 w 1157287"/>
                <a:gd name="connsiteY1" fmla="*/ 438150 h 916782"/>
                <a:gd name="connsiteX2" fmla="*/ 645319 w 1157287"/>
                <a:gd name="connsiteY2" fmla="*/ 516732 h 916782"/>
                <a:gd name="connsiteX3" fmla="*/ 564356 w 1157287"/>
                <a:gd name="connsiteY3" fmla="*/ 588169 h 916782"/>
                <a:gd name="connsiteX4" fmla="*/ 495300 w 1157287"/>
                <a:gd name="connsiteY4" fmla="*/ 647700 h 916782"/>
                <a:gd name="connsiteX5" fmla="*/ 419100 w 1157287"/>
                <a:gd name="connsiteY5" fmla="*/ 716757 h 916782"/>
                <a:gd name="connsiteX6" fmla="*/ 345281 w 1157287"/>
                <a:gd name="connsiteY6" fmla="*/ 788194 h 916782"/>
                <a:gd name="connsiteX7" fmla="*/ 302419 w 1157287"/>
                <a:gd name="connsiteY7" fmla="*/ 835819 h 916782"/>
                <a:gd name="connsiteX8" fmla="*/ 280987 w 1157287"/>
                <a:gd name="connsiteY8" fmla="*/ 864394 h 916782"/>
                <a:gd name="connsiteX9" fmla="*/ 257175 w 1157287"/>
                <a:gd name="connsiteY9" fmla="*/ 890588 h 916782"/>
                <a:gd name="connsiteX10" fmla="*/ 226219 w 1157287"/>
                <a:gd name="connsiteY10" fmla="*/ 912019 h 916782"/>
                <a:gd name="connsiteX11" fmla="*/ 207169 w 1157287"/>
                <a:gd name="connsiteY11" fmla="*/ 916782 h 916782"/>
                <a:gd name="connsiteX12" fmla="*/ 195262 w 1157287"/>
                <a:gd name="connsiteY12" fmla="*/ 914400 h 916782"/>
                <a:gd name="connsiteX13" fmla="*/ 173831 w 1157287"/>
                <a:gd name="connsiteY13" fmla="*/ 902494 h 916782"/>
                <a:gd name="connsiteX14" fmla="*/ 140494 w 1157287"/>
                <a:gd name="connsiteY14" fmla="*/ 866775 h 916782"/>
                <a:gd name="connsiteX15" fmla="*/ 97631 w 1157287"/>
                <a:gd name="connsiteY15" fmla="*/ 807244 h 916782"/>
                <a:gd name="connsiteX16" fmla="*/ 47625 w 1157287"/>
                <a:gd name="connsiteY16" fmla="*/ 731044 h 916782"/>
                <a:gd name="connsiteX17" fmla="*/ 4762 w 1157287"/>
                <a:gd name="connsiteY17" fmla="*/ 661988 h 916782"/>
                <a:gd name="connsiteX18" fmla="*/ 0 w 1157287"/>
                <a:gd name="connsiteY18" fmla="*/ 645319 h 916782"/>
                <a:gd name="connsiteX19" fmla="*/ 2381 w 1157287"/>
                <a:gd name="connsiteY19" fmla="*/ 631032 h 916782"/>
                <a:gd name="connsiteX20" fmla="*/ 14287 w 1157287"/>
                <a:gd name="connsiteY20" fmla="*/ 602457 h 916782"/>
                <a:gd name="connsiteX21" fmla="*/ 35719 w 1157287"/>
                <a:gd name="connsiteY21" fmla="*/ 573882 h 916782"/>
                <a:gd name="connsiteX22" fmla="*/ 61912 w 1157287"/>
                <a:gd name="connsiteY22" fmla="*/ 550069 h 916782"/>
                <a:gd name="connsiteX23" fmla="*/ 102394 w 1157287"/>
                <a:gd name="connsiteY23" fmla="*/ 526257 h 916782"/>
                <a:gd name="connsiteX24" fmla="*/ 159544 w 1157287"/>
                <a:gd name="connsiteY24" fmla="*/ 507207 h 916782"/>
                <a:gd name="connsiteX25" fmla="*/ 335756 w 1157287"/>
                <a:gd name="connsiteY25" fmla="*/ 457200 h 916782"/>
                <a:gd name="connsiteX26" fmla="*/ 495300 w 1157287"/>
                <a:gd name="connsiteY26" fmla="*/ 371475 h 916782"/>
                <a:gd name="connsiteX27" fmla="*/ 702469 w 1157287"/>
                <a:gd name="connsiteY27" fmla="*/ 257175 h 916782"/>
                <a:gd name="connsiteX28" fmla="*/ 857250 w 1157287"/>
                <a:gd name="connsiteY28" fmla="*/ 173832 h 916782"/>
                <a:gd name="connsiteX29" fmla="*/ 1009650 w 1157287"/>
                <a:gd name="connsiteY29" fmla="*/ 88107 h 916782"/>
                <a:gd name="connsiteX30" fmla="*/ 1157287 w 1157287"/>
                <a:gd name="connsiteY30" fmla="*/ 0 h 916782"/>
                <a:gd name="connsiteX31" fmla="*/ 1154906 w 1157287"/>
                <a:gd name="connsiteY31" fmla="*/ 100013 h 916782"/>
                <a:gd name="connsiteX32" fmla="*/ 1002506 w 1157287"/>
                <a:gd name="connsiteY32" fmla="*/ 216694 h 916782"/>
                <a:gd name="connsiteX33" fmla="*/ 916781 w 1157287"/>
                <a:gd name="connsiteY33" fmla="*/ 2881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7287" h="916782">
                  <a:moveTo>
                    <a:pt x="916781" y="288132"/>
                  </a:moveTo>
                  <a:lnTo>
                    <a:pt x="738187" y="438150"/>
                  </a:lnTo>
                  <a:lnTo>
                    <a:pt x="645319" y="516732"/>
                  </a:lnTo>
                  <a:lnTo>
                    <a:pt x="564356" y="588169"/>
                  </a:lnTo>
                  <a:lnTo>
                    <a:pt x="495300" y="647700"/>
                  </a:lnTo>
                  <a:lnTo>
                    <a:pt x="419100" y="716757"/>
                  </a:lnTo>
                  <a:lnTo>
                    <a:pt x="345281" y="788194"/>
                  </a:lnTo>
                  <a:lnTo>
                    <a:pt x="302419" y="835819"/>
                  </a:lnTo>
                  <a:lnTo>
                    <a:pt x="280987" y="864394"/>
                  </a:lnTo>
                  <a:lnTo>
                    <a:pt x="257175" y="890588"/>
                  </a:lnTo>
                  <a:lnTo>
                    <a:pt x="226219" y="912019"/>
                  </a:lnTo>
                  <a:lnTo>
                    <a:pt x="207169" y="916782"/>
                  </a:lnTo>
                  <a:lnTo>
                    <a:pt x="195262" y="914400"/>
                  </a:lnTo>
                  <a:lnTo>
                    <a:pt x="173831" y="902494"/>
                  </a:lnTo>
                  <a:lnTo>
                    <a:pt x="140494" y="866775"/>
                  </a:lnTo>
                  <a:lnTo>
                    <a:pt x="97631" y="807244"/>
                  </a:lnTo>
                  <a:lnTo>
                    <a:pt x="47625" y="731044"/>
                  </a:lnTo>
                  <a:lnTo>
                    <a:pt x="4762" y="661988"/>
                  </a:lnTo>
                  <a:lnTo>
                    <a:pt x="0" y="645319"/>
                  </a:lnTo>
                  <a:lnTo>
                    <a:pt x="2381" y="631032"/>
                  </a:lnTo>
                  <a:lnTo>
                    <a:pt x="14287" y="602457"/>
                  </a:lnTo>
                  <a:lnTo>
                    <a:pt x="35719" y="573882"/>
                  </a:lnTo>
                  <a:lnTo>
                    <a:pt x="61912" y="550069"/>
                  </a:lnTo>
                  <a:lnTo>
                    <a:pt x="102394" y="526257"/>
                  </a:lnTo>
                  <a:lnTo>
                    <a:pt x="159544" y="507207"/>
                  </a:lnTo>
                  <a:lnTo>
                    <a:pt x="335756" y="457200"/>
                  </a:lnTo>
                  <a:lnTo>
                    <a:pt x="495300" y="371475"/>
                  </a:lnTo>
                  <a:lnTo>
                    <a:pt x="702469" y="257175"/>
                  </a:lnTo>
                  <a:lnTo>
                    <a:pt x="857250" y="173832"/>
                  </a:lnTo>
                  <a:lnTo>
                    <a:pt x="1009650" y="88107"/>
                  </a:lnTo>
                  <a:lnTo>
                    <a:pt x="1157287" y="0"/>
                  </a:lnTo>
                  <a:cubicBezTo>
                    <a:pt x="1156493" y="33338"/>
                    <a:pt x="1155700" y="66675"/>
                    <a:pt x="1154906" y="100013"/>
                  </a:cubicBezTo>
                  <a:lnTo>
                    <a:pt x="1002506" y="216694"/>
                  </a:lnTo>
                  <a:lnTo>
                    <a:pt x="9167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1">
              <a:extLst>
                <a:ext uri="{FF2B5EF4-FFF2-40B4-BE49-F238E27FC236}">
                  <a16:creationId xmlns:a16="http://schemas.microsoft.com/office/drawing/2014/main" id="{581BB53C-CCD9-430B-8FAE-69E53839368A}"/>
                </a:ext>
              </a:extLst>
            </p:cNvPr>
            <p:cNvSpPr/>
            <p:nvPr/>
          </p:nvSpPr>
          <p:spPr>
            <a:xfrm rot="16200000">
              <a:off x="3824288" y="2773363"/>
              <a:ext cx="3317875" cy="2263775"/>
            </a:xfrm>
            <a:custGeom>
              <a:avLst/>
              <a:gdLst>
                <a:gd name="connsiteX0" fmla="*/ 1009590 w 3317224"/>
                <a:gd name="connsiteY0" fmla="*/ 1142278 h 2264366"/>
                <a:gd name="connsiteX1" fmla="*/ 879786 w 3317224"/>
                <a:gd name="connsiteY1" fmla="*/ 1041320 h 2264366"/>
                <a:gd name="connsiteX2" fmla="*/ 801903 w 3317224"/>
                <a:gd name="connsiteY2" fmla="*/ 974975 h 2264366"/>
                <a:gd name="connsiteX3" fmla="*/ 721136 w 3317224"/>
                <a:gd name="connsiteY3" fmla="*/ 902861 h 2264366"/>
                <a:gd name="connsiteX4" fmla="*/ 631715 w 3317224"/>
                <a:gd name="connsiteY4" fmla="*/ 816325 h 2264366"/>
                <a:gd name="connsiteX5" fmla="*/ 568255 w 3317224"/>
                <a:gd name="connsiteY5" fmla="*/ 752865 h 2264366"/>
                <a:gd name="connsiteX6" fmla="*/ 499026 w 3317224"/>
                <a:gd name="connsiteY6" fmla="*/ 683636 h 2264366"/>
                <a:gd name="connsiteX7" fmla="*/ 403836 w 3317224"/>
                <a:gd name="connsiteY7" fmla="*/ 579793 h 2264366"/>
                <a:gd name="connsiteX8" fmla="*/ 299993 w 3317224"/>
                <a:gd name="connsiteY8" fmla="*/ 452873 h 2264366"/>
                <a:gd name="connsiteX9" fmla="*/ 204803 w 3317224"/>
                <a:gd name="connsiteY9" fmla="*/ 331722 h 2264366"/>
                <a:gd name="connsiteX10" fmla="*/ 106728 w 3317224"/>
                <a:gd name="connsiteY10" fmla="*/ 196149 h 2264366"/>
                <a:gd name="connsiteX11" fmla="*/ 34615 w 3317224"/>
                <a:gd name="connsiteY11" fmla="*/ 92305 h 2264366"/>
                <a:gd name="connsiteX12" fmla="*/ 5769 w 3317224"/>
                <a:gd name="connsiteY12" fmla="*/ 46152 h 2264366"/>
                <a:gd name="connsiteX13" fmla="*/ 0 w 3317224"/>
                <a:gd name="connsiteY13" fmla="*/ 17307 h 2264366"/>
                <a:gd name="connsiteX14" fmla="*/ 0 w 3317224"/>
                <a:gd name="connsiteY14" fmla="*/ 5769 h 2264366"/>
                <a:gd name="connsiteX15" fmla="*/ 5769 w 3317224"/>
                <a:gd name="connsiteY15" fmla="*/ 0 h 2264366"/>
                <a:gd name="connsiteX16" fmla="*/ 20192 w 3317224"/>
                <a:gd name="connsiteY16" fmla="*/ 2884 h 2264366"/>
                <a:gd name="connsiteX17" fmla="*/ 34615 w 3317224"/>
                <a:gd name="connsiteY17" fmla="*/ 5769 h 2264366"/>
                <a:gd name="connsiteX18" fmla="*/ 57691 w 3317224"/>
                <a:gd name="connsiteY18" fmla="*/ 20191 h 2264366"/>
                <a:gd name="connsiteX19" fmla="*/ 77883 w 3317224"/>
                <a:gd name="connsiteY19" fmla="*/ 40383 h 2264366"/>
                <a:gd name="connsiteX20" fmla="*/ 201918 w 3317224"/>
                <a:gd name="connsiteY20" fmla="*/ 181726 h 2264366"/>
                <a:gd name="connsiteX21" fmla="*/ 380760 w 3317224"/>
                <a:gd name="connsiteY21" fmla="*/ 374990 h 2264366"/>
                <a:gd name="connsiteX22" fmla="*/ 582678 w 3317224"/>
                <a:gd name="connsiteY22" fmla="*/ 576908 h 2264366"/>
                <a:gd name="connsiteX23" fmla="*/ 715367 w 3317224"/>
                <a:gd name="connsiteY23" fmla="*/ 695174 h 2264366"/>
                <a:gd name="connsiteX24" fmla="*/ 833633 w 3317224"/>
                <a:gd name="connsiteY24" fmla="*/ 793249 h 2264366"/>
                <a:gd name="connsiteX25" fmla="*/ 963438 w 3317224"/>
                <a:gd name="connsiteY25" fmla="*/ 894208 h 2264366"/>
                <a:gd name="connsiteX26" fmla="*/ 1078819 w 3317224"/>
                <a:gd name="connsiteY26" fmla="*/ 977860 h 2264366"/>
                <a:gd name="connsiteX27" fmla="*/ 1220162 w 3317224"/>
                <a:gd name="connsiteY27" fmla="*/ 1078819 h 2264366"/>
                <a:gd name="connsiteX28" fmla="*/ 1361504 w 3317224"/>
                <a:gd name="connsiteY28" fmla="*/ 1174008 h 2264366"/>
                <a:gd name="connsiteX29" fmla="*/ 1416311 w 3317224"/>
                <a:gd name="connsiteY29" fmla="*/ 1208623 h 2264366"/>
                <a:gd name="connsiteX30" fmla="*/ 1701880 w 3317224"/>
                <a:gd name="connsiteY30" fmla="*/ 1347081 h 2264366"/>
                <a:gd name="connsiteX31" fmla="*/ 1900914 w 3317224"/>
                <a:gd name="connsiteY31" fmla="*/ 1433617 h 2264366"/>
                <a:gd name="connsiteX32" fmla="*/ 2085525 w 3317224"/>
                <a:gd name="connsiteY32" fmla="*/ 1508615 h 2264366"/>
                <a:gd name="connsiteX33" fmla="*/ 2284558 w 3317224"/>
                <a:gd name="connsiteY33" fmla="*/ 1583614 h 2264366"/>
                <a:gd name="connsiteX34" fmla="*/ 2541282 w 3317224"/>
                <a:gd name="connsiteY34" fmla="*/ 1670150 h 2264366"/>
                <a:gd name="connsiteX35" fmla="*/ 2746085 w 3317224"/>
                <a:gd name="connsiteY35" fmla="*/ 1733610 h 2264366"/>
                <a:gd name="connsiteX36" fmla="*/ 2936465 w 3317224"/>
                <a:gd name="connsiteY36" fmla="*/ 1785531 h 2264366"/>
                <a:gd name="connsiteX37" fmla="*/ 3083576 w 3317224"/>
                <a:gd name="connsiteY37" fmla="*/ 1820146 h 2264366"/>
                <a:gd name="connsiteX38" fmla="*/ 3178766 w 3317224"/>
                <a:gd name="connsiteY38" fmla="*/ 1843222 h 2264366"/>
                <a:gd name="connsiteX39" fmla="*/ 3201843 w 3317224"/>
                <a:gd name="connsiteY39" fmla="*/ 1843222 h 2264366"/>
                <a:gd name="connsiteX40" fmla="*/ 3224919 w 3317224"/>
                <a:gd name="connsiteY40" fmla="*/ 1840338 h 2264366"/>
                <a:gd name="connsiteX41" fmla="*/ 3242226 w 3317224"/>
                <a:gd name="connsiteY41" fmla="*/ 1831684 h 2264366"/>
                <a:gd name="connsiteX42" fmla="*/ 3262418 w 3317224"/>
                <a:gd name="connsiteY42" fmla="*/ 1814377 h 2264366"/>
                <a:gd name="connsiteX43" fmla="*/ 3317224 w 3317224"/>
                <a:gd name="connsiteY43" fmla="*/ 1773993 h 2264366"/>
                <a:gd name="connsiteX44" fmla="*/ 3242226 w 3317224"/>
                <a:gd name="connsiteY44" fmla="*/ 2264366 h 2264366"/>
                <a:gd name="connsiteX45" fmla="*/ 3227803 w 3317224"/>
                <a:gd name="connsiteY45" fmla="*/ 2241289 h 2264366"/>
                <a:gd name="connsiteX46" fmla="*/ 3196074 w 3317224"/>
                <a:gd name="connsiteY46" fmla="*/ 2215328 h 2264366"/>
                <a:gd name="connsiteX47" fmla="*/ 3149921 w 3317224"/>
                <a:gd name="connsiteY47" fmla="*/ 2169176 h 2264366"/>
                <a:gd name="connsiteX48" fmla="*/ 3138383 w 3317224"/>
                <a:gd name="connsiteY48" fmla="*/ 2157637 h 2264366"/>
                <a:gd name="connsiteX49" fmla="*/ 3037424 w 3317224"/>
                <a:gd name="connsiteY49" fmla="*/ 2123023 h 2264366"/>
                <a:gd name="connsiteX50" fmla="*/ 2800891 w 3317224"/>
                <a:gd name="connsiteY50" fmla="*/ 2036487 h 2264366"/>
                <a:gd name="connsiteX51" fmla="*/ 2561474 w 3317224"/>
                <a:gd name="connsiteY51" fmla="*/ 1944181 h 2264366"/>
                <a:gd name="connsiteX52" fmla="*/ 2339364 w 3317224"/>
                <a:gd name="connsiteY52" fmla="*/ 1854761 h 2264366"/>
                <a:gd name="connsiteX53" fmla="*/ 2169176 w 3317224"/>
                <a:gd name="connsiteY53" fmla="*/ 1785531 h 2264366"/>
                <a:gd name="connsiteX54" fmla="*/ 1975912 w 3317224"/>
                <a:gd name="connsiteY54" fmla="*/ 1701880 h 2264366"/>
                <a:gd name="connsiteX55" fmla="*/ 1745149 w 3317224"/>
                <a:gd name="connsiteY55" fmla="*/ 1592267 h 2264366"/>
                <a:gd name="connsiteX56" fmla="*/ 1586499 w 3317224"/>
                <a:gd name="connsiteY56" fmla="*/ 1511500 h 2264366"/>
                <a:gd name="connsiteX57" fmla="*/ 1399003 w 3317224"/>
                <a:gd name="connsiteY57" fmla="*/ 1410541 h 2264366"/>
                <a:gd name="connsiteX58" fmla="*/ 1156702 w 3317224"/>
                <a:gd name="connsiteY58" fmla="*/ 1251891 h 2264366"/>
                <a:gd name="connsiteX59" fmla="*/ 1009590 w 3317224"/>
                <a:gd name="connsiteY59" fmla="*/ 1142278 h 226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17224" h="2264366">
                  <a:moveTo>
                    <a:pt x="1009590" y="1142278"/>
                  </a:moveTo>
                  <a:lnTo>
                    <a:pt x="879786" y="1041320"/>
                  </a:lnTo>
                  <a:lnTo>
                    <a:pt x="801903" y="974975"/>
                  </a:lnTo>
                  <a:lnTo>
                    <a:pt x="721136" y="902861"/>
                  </a:lnTo>
                  <a:lnTo>
                    <a:pt x="631715" y="816325"/>
                  </a:lnTo>
                  <a:lnTo>
                    <a:pt x="568255" y="752865"/>
                  </a:lnTo>
                  <a:lnTo>
                    <a:pt x="499026" y="683636"/>
                  </a:lnTo>
                  <a:lnTo>
                    <a:pt x="403836" y="579793"/>
                  </a:lnTo>
                  <a:lnTo>
                    <a:pt x="299993" y="452873"/>
                  </a:lnTo>
                  <a:lnTo>
                    <a:pt x="204803" y="331722"/>
                  </a:lnTo>
                  <a:lnTo>
                    <a:pt x="106728" y="196149"/>
                  </a:lnTo>
                  <a:lnTo>
                    <a:pt x="34615" y="92305"/>
                  </a:lnTo>
                  <a:lnTo>
                    <a:pt x="5769" y="46152"/>
                  </a:lnTo>
                  <a:lnTo>
                    <a:pt x="0" y="17307"/>
                  </a:lnTo>
                  <a:lnTo>
                    <a:pt x="0" y="5769"/>
                  </a:lnTo>
                  <a:lnTo>
                    <a:pt x="5769" y="0"/>
                  </a:lnTo>
                  <a:lnTo>
                    <a:pt x="20192" y="2884"/>
                  </a:lnTo>
                  <a:lnTo>
                    <a:pt x="34615" y="5769"/>
                  </a:lnTo>
                  <a:lnTo>
                    <a:pt x="57691" y="20191"/>
                  </a:lnTo>
                  <a:lnTo>
                    <a:pt x="77883" y="40383"/>
                  </a:lnTo>
                  <a:lnTo>
                    <a:pt x="201918" y="181726"/>
                  </a:lnTo>
                  <a:lnTo>
                    <a:pt x="380760" y="374990"/>
                  </a:lnTo>
                  <a:lnTo>
                    <a:pt x="582678" y="576908"/>
                  </a:lnTo>
                  <a:lnTo>
                    <a:pt x="715367" y="695174"/>
                  </a:lnTo>
                  <a:lnTo>
                    <a:pt x="833633" y="793249"/>
                  </a:lnTo>
                  <a:lnTo>
                    <a:pt x="963438" y="894208"/>
                  </a:lnTo>
                  <a:lnTo>
                    <a:pt x="1078819" y="977860"/>
                  </a:lnTo>
                  <a:lnTo>
                    <a:pt x="1220162" y="1078819"/>
                  </a:lnTo>
                  <a:lnTo>
                    <a:pt x="1361504" y="1174008"/>
                  </a:lnTo>
                  <a:lnTo>
                    <a:pt x="1416311" y="1208623"/>
                  </a:lnTo>
                  <a:lnTo>
                    <a:pt x="1701880" y="1347081"/>
                  </a:lnTo>
                  <a:lnTo>
                    <a:pt x="1900914" y="1433617"/>
                  </a:lnTo>
                  <a:lnTo>
                    <a:pt x="2085525" y="1508615"/>
                  </a:lnTo>
                  <a:lnTo>
                    <a:pt x="2284558" y="1583614"/>
                  </a:lnTo>
                  <a:lnTo>
                    <a:pt x="2541282" y="1670150"/>
                  </a:lnTo>
                  <a:lnTo>
                    <a:pt x="2746085" y="1733610"/>
                  </a:lnTo>
                  <a:lnTo>
                    <a:pt x="2936465" y="1785531"/>
                  </a:lnTo>
                  <a:lnTo>
                    <a:pt x="3083576" y="1820146"/>
                  </a:lnTo>
                  <a:lnTo>
                    <a:pt x="3178766" y="1843222"/>
                  </a:lnTo>
                  <a:lnTo>
                    <a:pt x="3201843" y="1843222"/>
                  </a:lnTo>
                  <a:lnTo>
                    <a:pt x="3224919" y="1840338"/>
                  </a:lnTo>
                  <a:lnTo>
                    <a:pt x="3242226" y="1831684"/>
                  </a:lnTo>
                  <a:lnTo>
                    <a:pt x="3262418" y="1814377"/>
                  </a:lnTo>
                  <a:lnTo>
                    <a:pt x="3317224" y="1773993"/>
                  </a:lnTo>
                  <a:lnTo>
                    <a:pt x="3242226" y="2264366"/>
                  </a:lnTo>
                  <a:lnTo>
                    <a:pt x="3227803" y="2241289"/>
                  </a:lnTo>
                  <a:lnTo>
                    <a:pt x="3196074" y="2215328"/>
                  </a:lnTo>
                  <a:lnTo>
                    <a:pt x="3149921" y="2169176"/>
                  </a:lnTo>
                  <a:lnTo>
                    <a:pt x="3138383" y="2157637"/>
                  </a:lnTo>
                  <a:lnTo>
                    <a:pt x="3037424" y="2123023"/>
                  </a:lnTo>
                  <a:lnTo>
                    <a:pt x="2800891" y="2036487"/>
                  </a:lnTo>
                  <a:lnTo>
                    <a:pt x="2561474" y="1944181"/>
                  </a:lnTo>
                  <a:lnTo>
                    <a:pt x="2339364" y="1854761"/>
                  </a:lnTo>
                  <a:lnTo>
                    <a:pt x="2169176" y="1785531"/>
                  </a:lnTo>
                  <a:lnTo>
                    <a:pt x="1975912" y="1701880"/>
                  </a:lnTo>
                  <a:lnTo>
                    <a:pt x="1745149" y="1592267"/>
                  </a:lnTo>
                  <a:lnTo>
                    <a:pt x="1586499" y="1511500"/>
                  </a:lnTo>
                  <a:lnTo>
                    <a:pt x="1399003" y="1410541"/>
                  </a:lnTo>
                  <a:lnTo>
                    <a:pt x="1156702" y="1251891"/>
                  </a:lnTo>
                  <a:lnTo>
                    <a:pt x="1009590" y="11422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8">
              <a:extLst>
                <a:ext uri="{FF2B5EF4-FFF2-40B4-BE49-F238E27FC236}">
                  <a16:creationId xmlns:a16="http://schemas.microsoft.com/office/drawing/2014/main" id="{E19C353D-426A-4277-8CDF-A52C20C6D5D3}"/>
                </a:ext>
              </a:extLst>
            </p:cNvPr>
            <p:cNvSpPr/>
            <p:nvPr/>
          </p:nvSpPr>
          <p:spPr>
            <a:xfrm>
              <a:off x="4538663" y="3028950"/>
              <a:ext cx="2819400" cy="2565400"/>
            </a:xfrm>
            <a:custGeom>
              <a:avLst/>
              <a:gdLst>
                <a:gd name="connsiteX0" fmla="*/ 1401203 w 2818852"/>
                <a:gd name="connsiteY0" fmla="*/ 1667629 h 2565583"/>
                <a:gd name="connsiteX1" fmla="*/ 1259767 w 2818852"/>
                <a:gd name="connsiteY1" fmla="*/ 1480144 h 2565583"/>
                <a:gd name="connsiteX2" fmla="*/ 1108463 w 2818852"/>
                <a:gd name="connsiteY2" fmla="*/ 1272924 h 2565583"/>
                <a:gd name="connsiteX3" fmla="*/ 983473 w 2818852"/>
                <a:gd name="connsiteY3" fmla="*/ 1098596 h 2565583"/>
                <a:gd name="connsiteX4" fmla="*/ 842037 w 2818852"/>
                <a:gd name="connsiteY4" fmla="*/ 911111 h 2565583"/>
                <a:gd name="connsiteX5" fmla="*/ 733493 w 2818852"/>
                <a:gd name="connsiteY5" fmla="*/ 763097 h 2565583"/>
                <a:gd name="connsiteX6" fmla="*/ 638106 w 2818852"/>
                <a:gd name="connsiteY6" fmla="*/ 634817 h 2565583"/>
                <a:gd name="connsiteX7" fmla="*/ 565744 w 2818852"/>
                <a:gd name="connsiteY7" fmla="*/ 542720 h 2565583"/>
                <a:gd name="connsiteX8" fmla="*/ 513116 w 2818852"/>
                <a:gd name="connsiteY8" fmla="*/ 473646 h 2565583"/>
                <a:gd name="connsiteX9" fmla="*/ 463778 w 2818852"/>
                <a:gd name="connsiteY9" fmla="*/ 411151 h 2565583"/>
                <a:gd name="connsiteX10" fmla="*/ 414440 w 2818852"/>
                <a:gd name="connsiteY10" fmla="*/ 351945 h 2565583"/>
                <a:gd name="connsiteX11" fmla="*/ 365102 w 2818852"/>
                <a:gd name="connsiteY11" fmla="*/ 292740 h 2565583"/>
                <a:gd name="connsiteX12" fmla="*/ 325632 w 2818852"/>
                <a:gd name="connsiteY12" fmla="*/ 253269 h 2565583"/>
                <a:gd name="connsiteX13" fmla="*/ 292739 w 2818852"/>
                <a:gd name="connsiteY13" fmla="*/ 220377 h 2565583"/>
                <a:gd name="connsiteX14" fmla="*/ 246691 w 2818852"/>
                <a:gd name="connsiteY14" fmla="*/ 184196 h 2565583"/>
                <a:gd name="connsiteX15" fmla="*/ 194063 w 2818852"/>
                <a:gd name="connsiteY15" fmla="*/ 148015 h 2565583"/>
                <a:gd name="connsiteX16" fmla="*/ 161171 w 2818852"/>
                <a:gd name="connsiteY16" fmla="*/ 128279 h 2565583"/>
                <a:gd name="connsiteX17" fmla="*/ 118411 w 2818852"/>
                <a:gd name="connsiteY17" fmla="*/ 105255 h 2565583"/>
                <a:gd name="connsiteX18" fmla="*/ 55916 w 2818852"/>
                <a:gd name="connsiteY18" fmla="*/ 75652 h 2565583"/>
                <a:gd name="connsiteX19" fmla="*/ 26314 w 2818852"/>
                <a:gd name="connsiteY19" fmla="*/ 62495 h 2565583"/>
                <a:gd name="connsiteX20" fmla="*/ 13157 w 2818852"/>
                <a:gd name="connsiteY20" fmla="*/ 49338 h 2565583"/>
                <a:gd name="connsiteX21" fmla="*/ 0 w 2818852"/>
                <a:gd name="connsiteY21" fmla="*/ 23025 h 2565583"/>
                <a:gd name="connsiteX22" fmla="*/ 3289 w 2818852"/>
                <a:gd name="connsiteY22" fmla="*/ 6579 h 2565583"/>
                <a:gd name="connsiteX23" fmla="*/ 23024 w 2818852"/>
                <a:gd name="connsiteY23" fmla="*/ 0 h 2565583"/>
                <a:gd name="connsiteX24" fmla="*/ 62495 w 2818852"/>
                <a:gd name="connsiteY24" fmla="*/ 0 h 2565583"/>
                <a:gd name="connsiteX25" fmla="*/ 144725 w 2818852"/>
                <a:gd name="connsiteY25" fmla="*/ 16446 h 2565583"/>
                <a:gd name="connsiteX26" fmla="*/ 223666 w 2818852"/>
                <a:gd name="connsiteY26" fmla="*/ 46049 h 2565583"/>
                <a:gd name="connsiteX27" fmla="*/ 299318 w 2818852"/>
                <a:gd name="connsiteY27" fmla="*/ 88809 h 2565583"/>
                <a:gd name="connsiteX28" fmla="*/ 378259 w 2818852"/>
                <a:gd name="connsiteY28" fmla="*/ 144725 h 2565583"/>
                <a:gd name="connsiteX29" fmla="*/ 457200 w 2818852"/>
                <a:gd name="connsiteY29" fmla="*/ 207220 h 2565583"/>
                <a:gd name="connsiteX30" fmla="*/ 598636 w 2818852"/>
                <a:gd name="connsiteY30" fmla="*/ 358524 h 2565583"/>
                <a:gd name="connsiteX31" fmla="*/ 743361 w 2818852"/>
                <a:gd name="connsiteY31" fmla="*/ 536141 h 2565583"/>
                <a:gd name="connsiteX32" fmla="*/ 934135 w 2818852"/>
                <a:gd name="connsiteY32" fmla="*/ 766386 h 2565583"/>
                <a:gd name="connsiteX33" fmla="*/ 1092017 w 2818852"/>
                <a:gd name="connsiteY33" fmla="*/ 950581 h 2565583"/>
                <a:gd name="connsiteX34" fmla="*/ 1315683 w 2818852"/>
                <a:gd name="connsiteY34" fmla="*/ 1207140 h 2565583"/>
                <a:gd name="connsiteX35" fmla="*/ 1552506 w 2818852"/>
                <a:gd name="connsiteY35" fmla="*/ 1466987 h 2565583"/>
                <a:gd name="connsiteX36" fmla="*/ 1670918 w 2818852"/>
                <a:gd name="connsiteY36" fmla="*/ 1591977 h 2565583"/>
                <a:gd name="connsiteX37" fmla="*/ 1753148 w 2818852"/>
                <a:gd name="connsiteY37" fmla="*/ 1677497 h 2565583"/>
                <a:gd name="connsiteX38" fmla="*/ 1858403 w 2818852"/>
                <a:gd name="connsiteY38" fmla="*/ 1779462 h 2565583"/>
                <a:gd name="connsiteX39" fmla="*/ 1989971 w 2818852"/>
                <a:gd name="connsiteY39" fmla="*/ 1904452 h 2565583"/>
                <a:gd name="connsiteX40" fmla="*/ 2141275 w 2818852"/>
                <a:gd name="connsiteY40" fmla="*/ 2029442 h 2565583"/>
                <a:gd name="connsiteX41" fmla="*/ 2309024 w 2818852"/>
                <a:gd name="connsiteY41" fmla="*/ 2164299 h 2565583"/>
                <a:gd name="connsiteX42" fmla="*/ 2503088 w 2818852"/>
                <a:gd name="connsiteY42" fmla="*/ 2302446 h 2565583"/>
                <a:gd name="connsiteX43" fmla="*/ 2670837 w 2818852"/>
                <a:gd name="connsiteY43" fmla="*/ 2410990 h 2565583"/>
                <a:gd name="connsiteX44" fmla="*/ 2779381 w 2818852"/>
                <a:gd name="connsiteY44" fmla="*/ 2480063 h 2565583"/>
                <a:gd name="connsiteX45" fmla="*/ 2792538 w 2818852"/>
                <a:gd name="connsiteY45" fmla="*/ 2489931 h 2565583"/>
                <a:gd name="connsiteX46" fmla="*/ 2808984 w 2818852"/>
                <a:gd name="connsiteY46" fmla="*/ 2506377 h 2565583"/>
                <a:gd name="connsiteX47" fmla="*/ 2815563 w 2818852"/>
                <a:gd name="connsiteY47" fmla="*/ 2516245 h 2565583"/>
                <a:gd name="connsiteX48" fmla="*/ 2818852 w 2818852"/>
                <a:gd name="connsiteY48" fmla="*/ 2532691 h 2565583"/>
                <a:gd name="connsiteX49" fmla="*/ 2812273 w 2818852"/>
                <a:gd name="connsiteY49" fmla="*/ 2549137 h 2565583"/>
                <a:gd name="connsiteX50" fmla="*/ 2799116 w 2818852"/>
                <a:gd name="connsiteY50" fmla="*/ 2555715 h 2565583"/>
                <a:gd name="connsiteX51" fmla="*/ 2772803 w 2818852"/>
                <a:gd name="connsiteY51" fmla="*/ 2562294 h 2565583"/>
                <a:gd name="connsiteX52" fmla="*/ 2746489 w 2818852"/>
                <a:gd name="connsiteY52" fmla="*/ 2565583 h 2565583"/>
                <a:gd name="connsiteX53" fmla="*/ 2634656 w 2818852"/>
                <a:gd name="connsiteY53" fmla="*/ 2559004 h 2565583"/>
                <a:gd name="connsiteX54" fmla="*/ 2427436 w 2818852"/>
                <a:gd name="connsiteY54" fmla="*/ 2542558 h 2565583"/>
                <a:gd name="connsiteX55" fmla="*/ 2243240 w 2818852"/>
                <a:gd name="connsiteY55" fmla="*/ 2529402 h 2565583"/>
                <a:gd name="connsiteX56" fmla="*/ 2164299 w 2818852"/>
                <a:gd name="connsiteY56" fmla="*/ 2522823 h 2565583"/>
                <a:gd name="connsiteX57" fmla="*/ 2124829 w 2818852"/>
                <a:gd name="connsiteY57" fmla="*/ 2516245 h 2565583"/>
                <a:gd name="connsiteX58" fmla="*/ 2078780 w 2818852"/>
                <a:gd name="connsiteY58" fmla="*/ 2503088 h 2565583"/>
                <a:gd name="connsiteX59" fmla="*/ 2022863 w 2818852"/>
                <a:gd name="connsiteY59" fmla="*/ 2480063 h 2565583"/>
                <a:gd name="connsiteX60" fmla="*/ 1989971 w 2818852"/>
                <a:gd name="connsiteY60" fmla="*/ 2457039 h 2565583"/>
                <a:gd name="connsiteX61" fmla="*/ 1960368 w 2818852"/>
                <a:gd name="connsiteY61" fmla="*/ 2427436 h 2565583"/>
                <a:gd name="connsiteX62" fmla="*/ 1911030 w 2818852"/>
                <a:gd name="connsiteY62" fmla="*/ 2361652 h 2565583"/>
                <a:gd name="connsiteX63" fmla="*/ 1805775 w 2818852"/>
                <a:gd name="connsiteY63" fmla="*/ 2213638 h 2565583"/>
                <a:gd name="connsiteX64" fmla="*/ 1644604 w 2818852"/>
                <a:gd name="connsiteY64" fmla="*/ 1993261 h 2565583"/>
                <a:gd name="connsiteX65" fmla="*/ 1473565 w 2818852"/>
                <a:gd name="connsiteY65" fmla="*/ 1759727 h 2565583"/>
                <a:gd name="connsiteX66" fmla="*/ 1401203 w 2818852"/>
                <a:gd name="connsiteY66" fmla="*/ 1667629 h 25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18852" h="2565583">
                  <a:moveTo>
                    <a:pt x="1401203" y="1667629"/>
                  </a:moveTo>
                  <a:lnTo>
                    <a:pt x="1259767" y="1480144"/>
                  </a:lnTo>
                  <a:lnTo>
                    <a:pt x="1108463" y="1272924"/>
                  </a:lnTo>
                  <a:lnTo>
                    <a:pt x="983473" y="1098596"/>
                  </a:lnTo>
                  <a:lnTo>
                    <a:pt x="842037" y="911111"/>
                  </a:lnTo>
                  <a:lnTo>
                    <a:pt x="733493" y="763097"/>
                  </a:lnTo>
                  <a:lnTo>
                    <a:pt x="638106" y="634817"/>
                  </a:lnTo>
                  <a:lnTo>
                    <a:pt x="565744" y="542720"/>
                  </a:lnTo>
                  <a:lnTo>
                    <a:pt x="513116" y="473646"/>
                  </a:lnTo>
                  <a:lnTo>
                    <a:pt x="463778" y="411151"/>
                  </a:lnTo>
                  <a:lnTo>
                    <a:pt x="414440" y="351945"/>
                  </a:lnTo>
                  <a:lnTo>
                    <a:pt x="365102" y="292740"/>
                  </a:lnTo>
                  <a:lnTo>
                    <a:pt x="325632" y="253269"/>
                  </a:lnTo>
                  <a:lnTo>
                    <a:pt x="292739" y="220377"/>
                  </a:lnTo>
                  <a:lnTo>
                    <a:pt x="246691" y="184196"/>
                  </a:lnTo>
                  <a:lnTo>
                    <a:pt x="194063" y="148015"/>
                  </a:lnTo>
                  <a:lnTo>
                    <a:pt x="161171" y="128279"/>
                  </a:lnTo>
                  <a:lnTo>
                    <a:pt x="118411" y="105255"/>
                  </a:lnTo>
                  <a:lnTo>
                    <a:pt x="55916" y="75652"/>
                  </a:lnTo>
                  <a:lnTo>
                    <a:pt x="26314" y="62495"/>
                  </a:lnTo>
                  <a:lnTo>
                    <a:pt x="13157" y="49338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23024" y="0"/>
                  </a:lnTo>
                  <a:lnTo>
                    <a:pt x="62495" y="0"/>
                  </a:lnTo>
                  <a:lnTo>
                    <a:pt x="144725" y="16446"/>
                  </a:lnTo>
                  <a:lnTo>
                    <a:pt x="223666" y="46049"/>
                  </a:lnTo>
                  <a:lnTo>
                    <a:pt x="299318" y="88809"/>
                  </a:lnTo>
                  <a:lnTo>
                    <a:pt x="378259" y="144725"/>
                  </a:lnTo>
                  <a:lnTo>
                    <a:pt x="457200" y="207220"/>
                  </a:lnTo>
                  <a:lnTo>
                    <a:pt x="598636" y="358524"/>
                  </a:lnTo>
                  <a:lnTo>
                    <a:pt x="743361" y="536141"/>
                  </a:lnTo>
                  <a:lnTo>
                    <a:pt x="934135" y="766386"/>
                  </a:lnTo>
                  <a:lnTo>
                    <a:pt x="1092017" y="950581"/>
                  </a:lnTo>
                  <a:lnTo>
                    <a:pt x="1315683" y="1207140"/>
                  </a:lnTo>
                  <a:lnTo>
                    <a:pt x="1552506" y="1466987"/>
                  </a:lnTo>
                  <a:lnTo>
                    <a:pt x="1670918" y="1591977"/>
                  </a:lnTo>
                  <a:lnTo>
                    <a:pt x="1753148" y="1677497"/>
                  </a:lnTo>
                  <a:lnTo>
                    <a:pt x="1858403" y="1779462"/>
                  </a:lnTo>
                  <a:lnTo>
                    <a:pt x="1989971" y="1904452"/>
                  </a:lnTo>
                  <a:lnTo>
                    <a:pt x="2141275" y="2029442"/>
                  </a:lnTo>
                  <a:lnTo>
                    <a:pt x="2309024" y="2164299"/>
                  </a:lnTo>
                  <a:lnTo>
                    <a:pt x="2503088" y="2302446"/>
                  </a:lnTo>
                  <a:lnTo>
                    <a:pt x="2670837" y="2410990"/>
                  </a:lnTo>
                  <a:lnTo>
                    <a:pt x="2779381" y="2480063"/>
                  </a:lnTo>
                  <a:lnTo>
                    <a:pt x="2792538" y="2489931"/>
                  </a:lnTo>
                  <a:lnTo>
                    <a:pt x="2808984" y="2506377"/>
                  </a:lnTo>
                  <a:lnTo>
                    <a:pt x="2815563" y="2516245"/>
                  </a:lnTo>
                  <a:lnTo>
                    <a:pt x="2818852" y="2532691"/>
                  </a:lnTo>
                  <a:lnTo>
                    <a:pt x="2812273" y="2549137"/>
                  </a:lnTo>
                  <a:lnTo>
                    <a:pt x="2799116" y="2555715"/>
                  </a:lnTo>
                  <a:lnTo>
                    <a:pt x="2772803" y="2562294"/>
                  </a:lnTo>
                  <a:lnTo>
                    <a:pt x="2746489" y="2565583"/>
                  </a:lnTo>
                  <a:lnTo>
                    <a:pt x="2634656" y="2559004"/>
                  </a:lnTo>
                  <a:lnTo>
                    <a:pt x="2427436" y="2542558"/>
                  </a:lnTo>
                  <a:lnTo>
                    <a:pt x="2243240" y="2529402"/>
                  </a:lnTo>
                  <a:lnTo>
                    <a:pt x="2164299" y="2522823"/>
                  </a:lnTo>
                  <a:lnTo>
                    <a:pt x="2124829" y="2516245"/>
                  </a:lnTo>
                  <a:lnTo>
                    <a:pt x="2078780" y="2503088"/>
                  </a:lnTo>
                  <a:lnTo>
                    <a:pt x="2022863" y="2480063"/>
                  </a:lnTo>
                  <a:lnTo>
                    <a:pt x="1989971" y="2457039"/>
                  </a:lnTo>
                  <a:lnTo>
                    <a:pt x="1960368" y="2427436"/>
                  </a:lnTo>
                  <a:lnTo>
                    <a:pt x="1911030" y="2361652"/>
                  </a:lnTo>
                  <a:lnTo>
                    <a:pt x="1805775" y="2213638"/>
                  </a:lnTo>
                  <a:lnTo>
                    <a:pt x="1644604" y="1993261"/>
                  </a:lnTo>
                  <a:lnTo>
                    <a:pt x="1473565" y="1759727"/>
                  </a:lnTo>
                  <a:lnTo>
                    <a:pt x="1401203" y="16676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954" name="グループ化 1">
            <a:extLst>
              <a:ext uri="{FF2B5EF4-FFF2-40B4-BE49-F238E27FC236}">
                <a16:creationId xmlns:a16="http://schemas.microsoft.com/office/drawing/2014/main" id="{5A264FEE-D8CB-46BD-94F8-C0545DDB2471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65288"/>
            <a:ext cx="4614863" cy="4352925"/>
            <a:chOff x="2743200" y="1665288"/>
            <a:chExt cx="4614863" cy="4352925"/>
          </a:xfrm>
        </p:grpSpPr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0D5BE458-5875-448E-A7B2-84AE77961F37}"/>
                </a:ext>
              </a:extLst>
            </p:cNvPr>
            <p:cNvSpPr/>
            <p:nvPr/>
          </p:nvSpPr>
          <p:spPr>
            <a:xfrm>
              <a:off x="2743200" y="2435225"/>
              <a:ext cx="590550" cy="2238375"/>
            </a:xfrm>
            <a:custGeom>
              <a:avLst/>
              <a:gdLst>
                <a:gd name="connsiteX0" fmla="*/ 224994 w 591331"/>
                <a:gd name="connsiteY0" fmla="*/ 1370158 h 2238405"/>
                <a:gd name="connsiteX1" fmla="*/ 219225 w 591331"/>
                <a:gd name="connsiteY1" fmla="*/ 1880722 h 2238405"/>
                <a:gd name="connsiteX2" fmla="*/ 216341 w 591331"/>
                <a:gd name="connsiteY2" fmla="*/ 2238405 h 2238405"/>
                <a:gd name="connsiteX3" fmla="*/ 435566 w 591331"/>
                <a:gd name="connsiteY3" fmla="*/ 2157638 h 2238405"/>
                <a:gd name="connsiteX4" fmla="*/ 441335 w 591331"/>
                <a:gd name="connsiteY4" fmla="*/ 1895144 h 2238405"/>
                <a:gd name="connsiteX5" fmla="*/ 449989 w 591331"/>
                <a:gd name="connsiteY5" fmla="*/ 1456694 h 2238405"/>
                <a:gd name="connsiteX6" fmla="*/ 455758 w 591331"/>
                <a:gd name="connsiteY6" fmla="*/ 1133625 h 2238405"/>
                <a:gd name="connsiteX7" fmla="*/ 461527 w 591331"/>
                <a:gd name="connsiteY7" fmla="*/ 824979 h 2238405"/>
                <a:gd name="connsiteX8" fmla="*/ 464411 w 591331"/>
                <a:gd name="connsiteY8" fmla="*/ 689406 h 2238405"/>
                <a:gd name="connsiteX9" fmla="*/ 470180 w 591331"/>
                <a:gd name="connsiteY9" fmla="*/ 599985 h 2238405"/>
                <a:gd name="connsiteX10" fmla="*/ 478834 w 591331"/>
                <a:gd name="connsiteY10" fmla="*/ 513449 h 2238405"/>
                <a:gd name="connsiteX11" fmla="*/ 484603 w 591331"/>
                <a:gd name="connsiteY11" fmla="*/ 478834 h 2238405"/>
                <a:gd name="connsiteX12" fmla="*/ 496141 w 591331"/>
                <a:gd name="connsiteY12" fmla="*/ 447104 h 2238405"/>
                <a:gd name="connsiteX13" fmla="*/ 513449 w 591331"/>
                <a:gd name="connsiteY13" fmla="*/ 415374 h 2238405"/>
                <a:gd name="connsiteX14" fmla="*/ 536525 w 591331"/>
                <a:gd name="connsiteY14" fmla="*/ 383644 h 2238405"/>
                <a:gd name="connsiteX15" fmla="*/ 562486 w 591331"/>
                <a:gd name="connsiteY15" fmla="*/ 357683 h 2238405"/>
                <a:gd name="connsiteX16" fmla="*/ 582678 w 591331"/>
                <a:gd name="connsiteY16" fmla="*/ 331722 h 2238405"/>
                <a:gd name="connsiteX17" fmla="*/ 588447 w 591331"/>
                <a:gd name="connsiteY17" fmla="*/ 317300 h 2238405"/>
                <a:gd name="connsiteX18" fmla="*/ 591331 w 591331"/>
                <a:gd name="connsiteY18" fmla="*/ 302877 h 2238405"/>
                <a:gd name="connsiteX19" fmla="*/ 591331 w 591331"/>
                <a:gd name="connsiteY19" fmla="*/ 285570 h 2238405"/>
                <a:gd name="connsiteX20" fmla="*/ 585562 w 591331"/>
                <a:gd name="connsiteY20" fmla="*/ 268262 h 2238405"/>
                <a:gd name="connsiteX21" fmla="*/ 582678 w 591331"/>
                <a:gd name="connsiteY21" fmla="*/ 256724 h 2238405"/>
                <a:gd name="connsiteX22" fmla="*/ 576909 w 591331"/>
                <a:gd name="connsiteY22" fmla="*/ 248071 h 2238405"/>
                <a:gd name="connsiteX23" fmla="*/ 550948 w 591331"/>
                <a:gd name="connsiteY23" fmla="*/ 227879 h 2238405"/>
                <a:gd name="connsiteX24" fmla="*/ 499026 w 591331"/>
                <a:gd name="connsiteY24" fmla="*/ 196149 h 2238405"/>
                <a:gd name="connsiteX25" fmla="*/ 421143 w 591331"/>
                <a:gd name="connsiteY25" fmla="*/ 149996 h 2238405"/>
                <a:gd name="connsiteX26" fmla="*/ 282685 w 591331"/>
                <a:gd name="connsiteY26" fmla="*/ 80767 h 2238405"/>
                <a:gd name="connsiteX27" fmla="*/ 196149 w 591331"/>
                <a:gd name="connsiteY27" fmla="*/ 46153 h 2238405"/>
                <a:gd name="connsiteX28" fmla="*/ 135574 w 591331"/>
                <a:gd name="connsiteY28" fmla="*/ 25961 h 2238405"/>
                <a:gd name="connsiteX29" fmla="*/ 86536 w 591331"/>
                <a:gd name="connsiteY29" fmla="*/ 14423 h 2238405"/>
                <a:gd name="connsiteX30" fmla="*/ 46153 w 591331"/>
                <a:gd name="connsiteY30" fmla="*/ 2884 h 2238405"/>
                <a:gd name="connsiteX31" fmla="*/ 23076 w 591331"/>
                <a:gd name="connsiteY31" fmla="*/ 0 h 2238405"/>
                <a:gd name="connsiteX32" fmla="*/ 11538 w 591331"/>
                <a:gd name="connsiteY32" fmla="*/ 0 h 2238405"/>
                <a:gd name="connsiteX33" fmla="*/ 5769 w 591331"/>
                <a:gd name="connsiteY33" fmla="*/ 2884 h 2238405"/>
                <a:gd name="connsiteX34" fmla="*/ 0 w 591331"/>
                <a:gd name="connsiteY34" fmla="*/ 20192 h 2238405"/>
                <a:gd name="connsiteX35" fmla="*/ 11538 w 591331"/>
                <a:gd name="connsiteY35" fmla="*/ 51922 h 2238405"/>
                <a:gd name="connsiteX36" fmla="*/ 46153 w 591331"/>
                <a:gd name="connsiteY36" fmla="*/ 89421 h 2238405"/>
                <a:gd name="connsiteX37" fmla="*/ 92305 w 591331"/>
                <a:gd name="connsiteY37" fmla="*/ 135573 h 2238405"/>
                <a:gd name="connsiteX38" fmla="*/ 152881 w 591331"/>
                <a:gd name="connsiteY38" fmla="*/ 204802 h 2238405"/>
                <a:gd name="connsiteX39" fmla="*/ 196149 w 591331"/>
                <a:gd name="connsiteY39" fmla="*/ 268262 h 2238405"/>
                <a:gd name="connsiteX40" fmla="*/ 216341 w 591331"/>
                <a:gd name="connsiteY40" fmla="*/ 302877 h 2238405"/>
                <a:gd name="connsiteX41" fmla="*/ 227879 w 591331"/>
                <a:gd name="connsiteY41" fmla="*/ 346145 h 2238405"/>
                <a:gd name="connsiteX42" fmla="*/ 236532 w 591331"/>
                <a:gd name="connsiteY42" fmla="*/ 412490 h 2238405"/>
                <a:gd name="connsiteX43" fmla="*/ 236532 w 591331"/>
                <a:gd name="connsiteY43" fmla="*/ 643253 h 2238405"/>
                <a:gd name="connsiteX44" fmla="*/ 224994 w 591331"/>
                <a:gd name="connsiteY44" fmla="*/ 1370158 h 22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1331" h="2238405">
                  <a:moveTo>
                    <a:pt x="224994" y="1370158"/>
                  </a:moveTo>
                  <a:lnTo>
                    <a:pt x="219225" y="1880722"/>
                  </a:lnTo>
                  <a:cubicBezTo>
                    <a:pt x="218264" y="1999950"/>
                    <a:pt x="217302" y="2119177"/>
                    <a:pt x="216341" y="2238405"/>
                  </a:cubicBezTo>
                  <a:lnTo>
                    <a:pt x="435566" y="2157638"/>
                  </a:lnTo>
                  <a:lnTo>
                    <a:pt x="441335" y="1895144"/>
                  </a:lnTo>
                  <a:lnTo>
                    <a:pt x="449989" y="1456694"/>
                  </a:lnTo>
                  <a:lnTo>
                    <a:pt x="455758" y="1133625"/>
                  </a:lnTo>
                  <a:lnTo>
                    <a:pt x="461527" y="824979"/>
                  </a:lnTo>
                  <a:cubicBezTo>
                    <a:pt x="462488" y="779788"/>
                    <a:pt x="463450" y="734597"/>
                    <a:pt x="464411" y="689406"/>
                  </a:cubicBezTo>
                  <a:lnTo>
                    <a:pt x="470180" y="599985"/>
                  </a:lnTo>
                  <a:lnTo>
                    <a:pt x="478834" y="513449"/>
                  </a:lnTo>
                  <a:lnTo>
                    <a:pt x="484603" y="478834"/>
                  </a:lnTo>
                  <a:lnTo>
                    <a:pt x="496141" y="447104"/>
                  </a:lnTo>
                  <a:lnTo>
                    <a:pt x="513449" y="415374"/>
                  </a:lnTo>
                  <a:lnTo>
                    <a:pt x="536525" y="383644"/>
                  </a:lnTo>
                  <a:lnTo>
                    <a:pt x="562486" y="357683"/>
                  </a:lnTo>
                  <a:lnTo>
                    <a:pt x="582678" y="331722"/>
                  </a:lnTo>
                  <a:lnTo>
                    <a:pt x="588447" y="317300"/>
                  </a:lnTo>
                  <a:lnTo>
                    <a:pt x="591331" y="302877"/>
                  </a:lnTo>
                  <a:lnTo>
                    <a:pt x="591331" y="285570"/>
                  </a:lnTo>
                  <a:lnTo>
                    <a:pt x="585562" y="268262"/>
                  </a:lnTo>
                  <a:lnTo>
                    <a:pt x="582678" y="256724"/>
                  </a:lnTo>
                  <a:lnTo>
                    <a:pt x="576909" y="248071"/>
                  </a:lnTo>
                  <a:lnTo>
                    <a:pt x="550948" y="227879"/>
                  </a:lnTo>
                  <a:lnTo>
                    <a:pt x="499026" y="196149"/>
                  </a:lnTo>
                  <a:lnTo>
                    <a:pt x="421143" y="149996"/>
                  </a:lnTo>
                  <a:lnTo>
                    <a:pt x="282685" y="80767"/>
                  </a:lnTo>
                  <a:lnTo>
                    <a:pt x="196149" y="46153"/>
                  </a:lnTo>
                  <a:lnTo>
                    <a:pt x="135574" y="25961"/>
                  </a:lnTo>
                  <a:lnTo>
                    <a:pt x="86536" y="14423"/>
                  </a:lnTo>
                  <a:lnTo>
                    <a:pt x="46153" y="2884"/>
                  </a:lnTo>
                  <a:lnTo>
                    <a:pt x="23076" y="0"/>
                  </a:lnTo>
                  <a:lnTo>
                    <a:pt x="11538" y="0"/>
                  </a:lnTo>
                  <a:lnTo>
                    <a:pt x="5769" y="2884"/>
                  </a:lnTo>
                  <a:lnTo>
                    <a:pt x="0" y="20192"/>
                  </a:lnTo>
                  <a:lnTo>
                    <a:pt x="11538" y="51922"/>
                  </a:lnTo>
                  <a:lnTo>
                    <a:pt x="46153" y="89421"/>
                  </a:lnTo>
                  <a:lnTo>
                    <a:pt x="92305" y="135573"/>
                  </a:lnTo>
                  <a:lnTo>
                    <a:pt x="152881" y="204802"/>
                  </a:lnTo>
                  <a:lnTo>
                    <a:pt x="196149" y="268262"/>
                  </a:lnTo>
                  <a:lnTo>
                    <a:pt x="216341" y="302877"/>
                  </a:lnTo>
                  <a:lnTo>
                    <a:pt x="227879" y="346145"/>
                  </a:lnTo>
                  <a:lnTo>
                    <a:pt x="236532" y="412490"/>
                  </a:lnTo>
                  <a:lnTo>
                    <a:pt x="236532" y="643253"/>
                  </a:lnTo>
                  <a:lnTo>
                    <a:pt x="224994" y="13701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AFF3693F-59E3-4EC7-AFC7-BDECFCC48279}"/>
                </a:ext>
              </a:extLst>
            </p:cNvPr>
            <p:cNvSpPr/>
            <p:nvPr/>
          </p:nvSpPr>
          <p:spPr>
            <a:xfrm>
              <a:off x="4629150" y="2068513"/>
              <a:ext cx="2019300" cy="579437"/>
            </a:xfrm>
            <a:custGeom>
              <a:avLst/>
              <a:gdLst>
                <a:gd name="connsiteX0" fmla="*/ 1385888 w 2019300"/>
                <a:gd name="connsiteY0" fmla="*/ 92869 h 578644"/>
                <a:gd name="connsiteX1" fmla="*/ 1245394 w 2019300"/>
                <a:gd name="connsiteY1" fmla="*/ 130969 h 578644"/>
                <a:gd name="connsiteX2" fmla="*/ 1028700 w 2019300"/>
                <a:gd name="connsiteY2" fmla="*/ 183357 h 578644"/>
                <a:gd name="connsiteX3" fmla="*/ 826294 w 2019300"/>
                <a:gd name="connsiteY3" fmla="*/ 230982 h 578644"/>
                <a:gd name="connsiteX4" fmla="*/ 561975 w 2019300"/>
                <a:gd name="connsiteY4" fmla="*/ 288132 h 578644"/>
                <a:gd name="connsiteX5" fmla="*/ 464344 w 2019300"/>
                <a:gd name="connsiteY5" fmla="*/ 309563 h 578644"/>
                <a:gd name="connsiteX6" fmla="*/ 416719 w 2019300"/>
                <a:gd name="connsiteY6" fmla="*/ 316707 h 578644"/>
                <a:gd name="connsiteX7" fmla="*/ 361950 w 2019300"/>
                <a:gd name="connsiteY7" fmla="*/ 316707 h 578644"/>
                <a:gd name="connsiteX8" fmla="*/ 285750 w 2019300"/>
                <a:gd name="connsiteY8" fmla="*/ 309563 h 578644"/>
                <a:gd name="connsiteX9" fmla="*/ 185738 w 2019300"/>
                <a:gd name="connsiteY9" fmla="*/ 295275 h 578644"/>
                <a:gd name="connsiteX10" fmla="*/ 64294 w 2019300"/>
                <a:gd name="connsiteY10" fmla="*/ 269082 h 578644"/>
                <a:gd name="connsiteX11" fmla="*/ 21431 w 2019300"/>
                <a:gd name="connsiteY11" fmla="*/ 261938 h 578644"/>
                <a:gd name="connsiteX12" fmla="*/ 7144 w 2019300"/>
                <a:gd name="connsiteY12" fmla="*/ 266700 h 578644"/>
                <a:gd name="connsiteX13" fmla="*/ 0 w 2019300"/>
                <a:gd name="connsiteY13" fmla="*/ 273844 h 578644"/>
                <a:gd name="connsiteX14" fmla="*/ 0 w 2019300"/>
                <a:gd name="connsiteY14" fmla="*/ 292894 h 578644"/>
                <a:gd name="connsiteX15" fmla="*/ 9525 w 2019300"/>
                <a:gd name="connsiteY15" fmla="*/ 330994 h 578644"/>
                <a:gd name="connsiteX16" fmla="*/ 28575 w 2019300"/>
                <a:gd name="connsiteY16" fmla="*/ 359569 h 578644"/>
                <a:gd name="connsiteX17" fmla="*/ 85725 w 2019300"/>
                <a:gd name="connsiteY17" fmla="*/ 407194 h 578644"/>
                <a:gd name="connsiteX18" fmla="*/ 142875 w 2019300"/>
                <a:gd name="connsiteY18" fmla="*/ 450057 h 578644"/>
                <a:gd name="connsiteX19" fmla="*/ 195263 w 2019300"/>
                <a:gd name="connsiteY19" fmla="*/ 485775 h 578644"/>
                <a:gd name="connsiteX20" fmla="*/ 242888 w 2019300"/>
                <a:gd name="connsiteY20" fmla="*/ 511969 h 578644"/>
                <a:gd name="connsiteX21" fmla="*/ 292894 w 2019300"/>
                <a:gd name="connsiteY21" fmla="*/ 538163 h 578644"/>
                <a:gd name="connsiteX22" fmla="*/ 335756 w 2019300"/>
                <a:gd name="connsiteY22" fmla="*/ 554832 h 578644"/>
                <a:gd name="connsiteX23" fmla="*/ 381000 w 2019300"/>
                <a:gd name="connsiteY23" fmla="*/ 569119 h 578644"/>
                <a:gd name="connsiteX24" fmla="*/ 440531 w 2019300"/>
                <a:gd name="connsiteY24" fmla="*/ 578644 h 578644"/>
                <a:gd name="connsiteX25" fmla="*/ 471488 w 2019300"/>
                <a:gd name="connsiteY25" fmla="*/ 578644 h 578644"/>
                <a:gd name="connsiteX26" fmla="*/ 557213 w 2019300"/>
                <a:gd name="connsiteY26" fmla="*/ 547688 h 578644"/>
                <a:gd name="connsiteX27" fmla="*/ 683419 w 2019300"/>
                <a:gd name="connsiteY27" fmla="*/ 500063 h 578644"/>
                <a:gd name="connsiteX28" fmla="*/ 835819 w 2019300"/>
                <a:gd name="connsiteY28" fmla="*/ 445294 h 578644"/>
                <a:gd name="connsiteX29" fmla="*/ 997744 w 2019300"/>
                <a:gd name="connsiteY29" fmla="*/ 395288 h 578644"/>
                <a:gd name="connsiteX30" fmla="*/ 1147763 w 2019300"/>
                <a:gd name="connsiteY30" fmla="*/ 350044 h 578644"/>
                <a:gd name="connsiteX31" fmla="*/ 1312069 w 2019300"/>
                <a:gd name="connsiteY31" fmla="*/ 292894 h 578644"/>
                <a:gd name="connsiteX32" fmla="*/ 1457325 w 2019300"/>
                <a:gd name="connsiteY32" fmla="*/ 242888 h 578644"/>
                <a:gd name="connsiteX33" fmla="*/ 1497806 w 2019300"/>
                <a:gd name="connsiteY33" fmla="*/ 230982 h 578644"/>
                <a:gd name="connsiteX34" fmla="*/ 1524000 w 2019300"/>
                <a:gd name="connsiteY34" fmla="*/ 233363 h 578644"/>
                <a:gd name="connsiteX35" fmla="*/ 1938338 w 2019300"/>
                <a:gd name="connsiteY35" fmla="*/ 295275 h 578644"/>
                <a:gd name="connsiteX36" fmla="*/ 1971675 w 2019300"/>
                <a:gd name="connsiteY36" fmla="*/ 264319 h 578644"/>
                <a:gd name="connsiteX37" fmla="*/ 2000250 w 2019300"/>
                <a:gd name="connsiteY37" fmla="*/ 242888 h 578644"/>
                <a:gd name="connsiteX38" fmla="*/ 2016919 w 2019300"/>
                <a:gd name="connsiteY38" fmla="*/ 221457 h 578644"/>
                <a:gd name="connsiteX39" fmla="*/ 2019300 w 2019300"/>
                <a:gd name="connsiteY39" fmla="*/ 204788 h 578644"/>
                <a:gd name="connsiteX40" fmla="*/ 2019300 w 2019300"/>
                <a:gd name="connsiteY40" fmla="*/ 190500 h 578644"/>
                <a:gd name="connsiteX41" fmla="*/ 2014538 w 2019300"/>
                <a:gd name="connsiteY41" fmla="*/ 178594 h 578644"/>
                <a:gd name="connsiteX42" fmla="*/ 2002631 w 2019300"/>
                <a:gd name="connsiteY42" fmla="*/ 157163 h 578644"/>
                <a:gd name="connsiteX43" fmla="*/ 1983581 w 2019300"/>
                <a:gd name="connsiteY43" fmla="*/ 140494 h 578644"/>
                <a:gd name="connsiteX44" fmla="*/ 1928813 w 2019300"/>
                <a:gd name="connsiteY44" fmla="*/ 109538 h 578644"/>
                <a:gd name="connsiteX45" fmla="*/ 1838325 w 2019300"/>
                <a:gd name="connsiteY45" fmla="*/ 71438 h 578644"/>
                <a:gd name="connsiteX46" fmla="*/ 1704975 w 2019300"/>
                <a:gd name="connsiteY46" fmla="*/ 19050 h 578644"/>
                <a:gd name="connsiteX47" fmla="*/ 1638300 w 2019300"/>
                <a:gd name="connsiteY47" fmla="*/ 0 h 578644"/>
                <a:gd name="connsiteX48" fmla="*/ 1631156 w 2019300"/>
                <a:gd name="connsiteY48" fmla="*/ 0 h 578644"/>
                <a:gd name="connsiteX49" fmla="*/ 1593056 w 2019300"/>
                <a:gd name="connsiteY49" fmla="*/ 14288 h 578644"/>
                <a:gd name="connsiteX50" fmla="*/ 1509713 w 2019300"/>
                <a:gd name="connsiteY50" fmla="*/ 50007 h 578644"/>
                <a:gd name="connsiteX51" fmla="*/ 1473994 w 2019300"/>
                <a:gd name="connsiteY51" fmla="*/ 66675 h 578644"/>
                <a:gd name="connsiteX52" fmla="*/ 1385888 w 2019300"/>
                <a:gd name="connsiteY52" fmla="*/ 92869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19300" h="578644">
                  <a:moveTo>
                    <a:pt x="1385888" y="92869"/>
                  </a:moveTo>
                  <a:lnTo>
                    <a:pt x="1245394" y="130969"/>
                  </a:lnTo>
                  <a:lnTo>
                    <a:pt x="1028700" y="183357"/>
                  </a:lnTo>
                  <a:lnTo>
                    <a:pt x="826294" y="230982"/>
                  </a:lnTo>
                  <a:lnTo>
                    <a:pt x="561975" y="288132"/>
                  </a:lnTo>
                  <a:lnTo>
                    <a:pt x="464344" y="309563"/>
                  </a:lnTo>
                  <a:lnTo>
                    <a:pt x="416719" y="316707"/>
                  </a:lnTo>
                  <a:lnTo>
                    <a:pt x="361950" y="316707"/>
                  </a:lnTo>
                  <a:lnTo>
                    <a:pt x="285750" y="309563"/>
                  </a:lnTo>
                  <a:lnTo>
                    <a:pt x="185738" y="295275"/>
                  </a:lnTo>
                  <a:lnTo>
                    <a:pt x="64294" y="269082"/>
                  </a:lnTo>
                  <a:lnTo>
                    <a:pt x="21431" y="261938"/>
                  </a:lnTo>
                  <a:lnTo>
                    <a:pt x="7144" y="266700"/>
                  </a:lnTo>
                  <a:lnTo>
                    <a:pt x="0" y="273844"/>
                  </a:lnTo>
                  <a:lnTo>
                    <a:pt x="0" y="292894"/>
                  </a:lnTo>
                  <a:lnTo>
                    <a:pt x="9525" y="330994"/>
                  </a:lnTo>
                  <a:lnTo>
                    <a:pt x="28575" y="359569"/>
                  </a:lnTo>
                  <a:lnTo>
                    <a:pt x="85725" y="407194"/>
                  </a:lnTo>
                  <a:lnTo>
                    <a:pt x="142875" y="450057"/>
                  </a:lnTo>
                  <a:lnTo>
                    <a:pt x="195263" y="485775"/>
                  </a:lnTo>
                  <a:lnTo>
                    <a:pt x="242888" y="511969"/>
                  </a:lnTo>
                  <a:lnTo>
                    <a:pt x="292894" y="538163"/>
                  </a:lnTo>
                  <a:lnTo>
                    <a:pt x="335756" y="554832"/>
                  </a:lnTo>
                  <a:lnTo>
                    <a:pt x="381000" y="569119"/>
                  </a:lnTo>
                  <a:lnTo>
                    <a:pt x="440531" y="578644"/>
                  </a:lnTo>
                  <a:lnTo>
                    <a:pt x="471488" y="578644"/>
                  </a:lnTo>
                  <a:lnTo>
                    <a:pt x="557213" y="547688"/>
                  </a:lnTo>
                  <a:lnTo>
                    <a:pt x="683419" y="500063"/>
                  </a:lnTo>
                  <a:lnTo>
                    <a:pt x="835819" y="445294"/>
                  </a:lnTo>
                  <a:lnTo>
                    <a:pt x="997744" y="395288"/>
                  </a:lnTo>
                  <a:lnTo>
                    <a:pt x="1147763" y="350044"/>
                  </a:lnTo>
                  <a:lnTo>
                    <a:pt x="1312069" y="292894"/>
                  </a:lnTo>
                  <a:lnTo>
                    <a:pt x="1457325" y="242888"/>
                  </a:lnTo>
                  <a:lnTo>
                    <a:pt x="1497806" y="230982"/>
                  </a:lnTo>
                  <a:lnTo>
                    <a:pt x="1524000" y="233363"/>
                  </a:lnTo>
                  <a:lnTo>
                    <a:pt x="1938338" y="295275"/>
                  </a:lnTo>
                  <a:lnTo>
                    <a:pt x="1971675" y="264319"/>
                  </a:lnTo>
                  <a:lnTo>
                    <a:pt x="2000250" y="242888"/>
                  </a:lnTo>
                  <a:lnTo>
                    <a:pt x="2016919" y="221457"/>
                  </a:lnTo>
                  <a:lnTo>
                    <a:pt x="2019300" y="204788"/>
                  </a:lnTo>
                  <a:lnTo>
                    <a:pt x="2019300" y="190500"/>
                  </a:lnTo>
                  <a:lnTo>
                    <a:pt x="2014538" y="178594"/>
                  </a:lnTo>
                  <a:lnTo>
                    <a:pt x="2002631" y="157163"/>
                  </a:lnTo>
                  <a:lnTo>
                    <a:pt x="1983581" y="140494"/>
                  </a:lnTo>
                  <a:lnTo>
                    <a:pt x="1928813" y="109538"/>
                  </a:lnTo>
                  <a:lnTo>
                    <a:pt x="1838325" y="71438"/>
                  </a:lnTo>
                  <a:lnTo>
                    <a:pt x="1704975" y="19050"/>
                  </a:lnTo>
                  <a:lnTo>
                    <a:pt x="1638300" y="0"/>
                  </a:lnTo>
                  <a:lnTo>
                    <a:pt x="1631156" y="0"/>
                  </a:lnTo>
                  <a:lnTo>
                    <a:pt x="1593056" y="14288"/>
                  </a:lnTo>
                  <a:lnTo>
                    <a:pt x="1509713" y="50007"/>
                  </a:lnTo>
                  <a:lnTo>
                    <a:pt x="1473994" y="66675"/>
                  </a:lnTo>
                  <a:lnTo>
                    <a:pt x="13858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1B0180CB-94A5-4831-9F11-0EFE3EA4CE29}"/>
                </a:ext>
              </a:extLst>
            </p:cNvPr>
            <p:cNvSpPr/>
            <p:nvPr/>
          </p:nvSpPr>
          <p:spPr>
            <a:xfrm rot="16200000">
              <a:off x="1727994" y="3537744"/>
              <a:ext cx="4352925" cy="608013"/>
            </a:xfrm>
            <a:custGeom>
              <a:avLst/>
              <a:gdLst>
                <a:gd name="connsiteX0" fmla="*/ 3004457 w 4353109"/>
                <a:gd name="connsiteY0" fmla="*/ 515453 h 607246"/>
                <a:gd name="connsiteX1" fmla="*/ 2566675 w 4353109"/>
                <a:gd name="connsiteY1" fmla="*/ 511922 h 607246"/>
                <a:gd name="connsiteX2" fmla="*/ 2164197 w 4353109"/>
                <a:gd name="connsiteY2" fmla="*/ 508392 h 607246"/>
                <a:gd name="connsiteX3" fmla="*/ 1902940 w 4353109"/>
                <a:gd name="connsiteY3" fmla="*/ 504861 h 607246"/>
                <a:gd name="connsiteX4" fmla="*/ 1560482 w 4353109"/>
                <a:gd name="connsiteY4" fmla="*/ 501331 h 607246"/>
                <a:gd name="connsiteX5" fmla="*/ 1299224 w 4353109"/>
                <a:gd name="connsiteY5" fmla="*/ 501331 h 607246"/>
                <a:gd name="connsiteX6" fmla="*/ 1073272 w 4353109"/>
                <a:gd name="connsiteY6" fmla="*/ 497800 h 607246"/>
                <a:gd name="connsiteX7" fmla="*/ 974418 w 4353109"/>
                <a:gd name="connsiteY7" fmla="*/ 497800 h 607246"/>
                <a:gd name="connsiteX8" fmla="*/ 914400 w 4353109"/>
                <a:gd name="connsiteY8" fmla="*/ 501331 h 607246"/>
                <a:gd name="connsiteX9" fmla="*/ 762588 w 4353109"/>
                <a:gd name="connsiteY9" fmla="*/ 504861 h 607246"/>
                <a:gd name="connsiteX10" fmla="*/ 589594 w 4353109"/>
                <a:gd name="connsiteY10" fmla="*/ 504861 h 607246"/>
                <a:gd name="connsiteX11" fmla="*/ 469557 w 4353109"/>
                <a:gd name="connsiteY11" fmla="*/ 504861 h 607246"/>
                <a:gd name="connsiteX12" fmla="*/ 338928 w 4353109"/>
                <a:gd name="connsiteY12" fmla="*/ 497800 h 607246"/>
                <a:gd name="connsiteX13" fmla="*/ 264787 w 4353109"/>
                <a:gd name="connsiteY13" fmla="*/ 494270 h 607246"/>
                <a:gd name="connsiteX14" fmla="*/ 187116 w 4353109"/>
                <a:gd name="connsiteY14" fmla="*/ 487209 h 607246"/>
                <a:gd name="connsiteX15" fmla="*/ 127098 w 4353109"/>
                <a:gd name="connsiteY15" fmla="*/ 480148 h 607246"/>
                <a:gd name="connsiteX16" fmla="*/ 102384 w 4353109"/>
                <a:gd name="connsiteY16" fmla="*/ 476617 h 607246"/>
                <a:gd name="connsiteX17" fmla="*/ 88262 w 4353109"/>
                <a:gd name="connsiteY17" fmla="*/ 473087 h 607246"/>
                <a:gd name="connsiteX18" fmla="*/ 67079 w 4353109"/>
                <a:gd name="connsiteY18" fmla="*/ 466026 h 607246"/>
                <a:gd name="connsiteX19" fmla="*/ 35305 w 4353109"/>
                <a:gd name="connsiteY19" fmla="*/ 448373 h 607246"/>
                <a:gd name="connsiteX20" fmla="*/ 17652 w 4353109"/>
                <a:gd name="connsiteY20" fmla="*/ 434251 h 607246"/>
                <a:gd name="connsiteX21" fmla="*/ 7061 w 4353109"/>
                <a:gd name="connsiteY21" fmla="*/ 420129 h 607246"/>
                <a:gd name="connsiteX22" fmla="*/ 0 w 4353109"/>
                <a:gd name="connsiteY22" fmla="*/ 406007 h 607246"/>
                <a:gd name="connsiteX23" fmla="*/ 0 w 4353109"/>
                <a:gd name="connsiteY23" fmla="*/ 388355 h 607246"/>
                <a:gd name="connsiteX24" fmla="*/ 0 w 4353109"/>
                <a:gd name="connsiteY24" fmla="*/ 374233 h 607246"/>
                <a:gd name="connsiteX25" fmla="*/ 10591 w 4353109"/>
                <a:gd name="connsiteY25" fmla="*/ 345989 h 607246"/>
                <a:gd name="connsiteX26" fmla="*/ 52957 w 4353109"/>
                <a:gd name="connsiteY26" fmla="*/ 300092 h 607246"/>
                <a:gd name="connsiteX27" fmla="*/ 81201 w 4353109"/>
                <a:gd name="connsiteY27" fmla="*/ 275379 h 607246"/>
                <a:gd name="connsiteX28" fmla="*/ 123567 w 4353109"/>
                <a:gd name="connsiteY28" fmla="*/ 254196 h 607246"/>
                <a:gd name="connsiteX29" fmla="*/ 201238 w 4353109"/>
                <a:gd name="connsiteY29" fmla="*/ 225952 h 607246"/>
                <a:gd name="connsiteX30" fmla="*/ 321275 w 4353109"/>
                <a:gd name="connsiteY30" fmla="*/ 201238 h 607246"/>
                <a:gd name="connsiteX31" fmla="*/ 384824 w 4353109"/>
                <a:gd name="connsiteY31" fmla="*/ 190647 h 607246"/>
                <a:gd name="connsiteX32" fmla="*/ 430721 w 4353109"/>
                <a:gd name="connsiteY32" fmla="*/ 187116 h 607246"/>
                <a:gd name="connsiteX33" fmla="*/ 483679 w 4353109"/>
                <a:gd name="connsiteY33" fmla="*/ 194177 h 607246"/>
                <a:gd name="connsiteX34" fmla="*/ 593124 w 4353109"/>
                <a:gd name="connsiteY34" fmla="*/ 215360 h 607246"/>
                <a:gd name="connsiteX35" fmla="*/ 794363 w 4353109"/>
                <a:gd name="connsiteY35" fmla="*/ 236543 h 607246"/>
                <a:gd name="connsiteX36" fmla="*/ 1009723 w 4353109"/>
                <a:gd name="connsiteY36" fmla="*/ 254196 h 607246"/>
                <a:gd name="connsiteX37" fmla="*/ 1260389 w 4353109"/>
                <a:gd name="connsiteY37" fmla="*/ 264787 h 607246"/>
                <a:gd name="connsiteX38" fmla="*/ 1613439 w 4353109"/>
                <a:gd name="connsiteY38" fmla="*/ 271848 h 607246"/>
                <a:gd name="connsiteX39" fmla="*/ 1828800 w 4353109"/>
                <a:gd name="connsiteY39" fmla="*/ 275379 h 607246"/>
                <a:gd name="connsiteX40" fmla="*/ 2298357 w 4353109"/>
                <a:gd name="connsiteY40" fmla="*/ 271848 h 607246"/>
                <a:gd name="connsiteX41" fmla="*/ 2736139 w 4353109"/>
                <a:gd name="connsiteY41" fmla="*/ 271848 h 607246"/>
                <a:gd name="connsiteX42" fmla="*/ 3138616 w 4353109"/>
                <a:gd name="connsiteY42" fmla="*/ 275379 h 607246"/>
                <a:gd name="connsiteX43" fmla="*/ 3516380 w 4353109"/>
                <a:gd name="connsiteY43" fmla="*/ 271848 h 607246"/>
                <a:gd name="connsiteX44" fmla="*/ 3809411 w 4353109"/>
                <a:gd name="connsiteY44" fmla="*/ 268318 h 607246"/>
                <a:gd name="connsiteX45" fmla="*/ 3872960 w 4353109"/>
                <a:gd name="connsiteY45" fmla="*/ 264787 h 607246"/>
                <a:gd name="connsiteX46" fmla="*/ 3950631 w 4353109"/>
                <a:gd name="connsiteY46" fmla="*/ 257726 h 607246"/>
                <a:gd name="connsiteX47" fmla="*/ 3982406 w 4353109"/>
                <a:gd name="connsiteY47" fmla="*/ 250665 h 607246"/>
                <a:gd name="connsiteX48" fmla="*/ 4045955 w 4353109"/>
                <a:gd name="connsiteY48" fmla="*/ 236543 h 607246"/>
                <a:gd name="connsiteX49" fmla="*/ 4098913 w 4353109"/>
                <a:gd name="connsiteY49" fmla="*/ 211830 h 607246"/>
                <a:gd name="connsiteX50" fmla="*/ 4130687 w 4353109"/>
                <a:gd name="connsiteY50" fmla="*/ 194177 h 607246"/>
                <a:gd name="connsiteX51" fmla="*/ 4183645 w 4353109"/>
                <a:gd name="connsiteY51" fmla="*/ 151811 h 607246"/>
                <a:gd name="connsiteX52" fmla="*/ 4233072 w 4353109"/>
                <a:gd name="connsiteY52" fmla="*/ 95323 h 607246"/>
                <a:gd name="connsiteX53" fmla="*/ 4268377 w 4353109"/>
                <a:gd name="connsiteY53" fmla="*/ 49427 h 607246"/>
                <a:gd name="connsiteX54" fmla="*/ 4300151 w 4353109"/>
                <a:gd name="connsiteY54" fmla="*/ 14122 h 607246"/>
                <a:gd name="connsiteX55" fmla="*/ 4321334 w 4353109"/>
                <a:gd name="connsiteY55" fmla="*/ 0 h 607246"/>
                <a:gd name="connsiteX56" fmla="*/ 4335456 w 4353109"/>
                <a:gd name="connsiteY56" fmla="*/ 0 h 607246"/>
                <a:gd name="connsiteX57" fmla="*/ 4346048 w 4353109"/>
                <a:gd name="connsiteY57" fmla="*/ 7061 h 607246"/>
                <a:gd name="connsiteX58" fmla="*/ 4349578 w 4353109"/>
                <a:gd name="connsiteY58" fmla="*/ 14122 h 607246"/>
                <a:gd name="connsiteX59" fmla="*/ 4353109 w 4353109"/>
                <a:gd name="connsiteY59" fmla="*/ 38835 h 607246"/>
                <a:gd name="connsiteX60" fmla="*/ 4353109 w 4353109"/>
                <a:gd name="connsiteY60" fmla="*/ 63549 h 607246"/>
                <a:gd name="connsiteX61" fmla="*/ 4324865 w 4353109"/>
                <a:gd name="connsiteY61" fmla="*/ 176525 h 607246"/>
                <a:gd name="connsiteX62" fmla="*/ 4278968 w 4353109"/>
                <a:gd name="connsiteY62" fmla="*/ 296562 h 607246"/>
                <a:gd name="connsiteX63" fmla="*/ 4229541 w 4353109"/>
                <a:gd name="connsiteY63" fmla="*/ 406007 h 607246"/>
                <a:gd name="connsiteX64" fmla="*/ 4194236 w 4353109"/>
                <a:gd name="connsiteY64" fmla="*/ 480148 h 607246"/>
                <a:gd name="connsiteX65" fmla="*/ 4151870 w 4353109"/>
                <a:gd name="connsiteY65" fmla="*/ 543697 h 607246"/>
                <a:gd name="connsiteX66" fmla="*/ 4120096 w 4353109"/>
                <a:gd name="connsiteY66" fmla="*/ 579002 h 607246"/>
                <a:gd name="connsiteX67" fmla="*/ 4091852 w 4353109"/>
                <a:gd name="connsiteY67" fmla="*/ 600185 h 607246"/>
                <a:gd name="connsiteX68" fmla="*/ 4063607 w 4353109"/>
                <a:gd name="connsiteY68" fmla="*/ 607246 h 607246"/>
                <a:gd name="connsiteX69" fmla="*/ 4038894 w 4353109"/>
                <a:gd name="connsiteY69" fmla="*/ 607246 h 607246"/>
                <a:gd name="connsiteX70" fmla="*/ 4007119 w 4353109"/>
                <a:gd name="connsiteY70" fmla="*/ 596654 h 607246"/>
                <a:gd name="connsiteX71" fmla="*/ 3947101 w 4353109"/>
                <a:gd name="connsiteY71" fmla="*/ 557819 h 607246"/>
                <a:gd name="connsiteX72" fmla="*/ 3883552 w 4353109"/>
                <a:gd name="connsiteY72" fmla="*/ 522514 h 607246"/>
                <a:gd name="connsiteX73" fmla="*/ 3851777 w 4353109"/>
                <a:gd name="connsiteY73" fmla="*/ 522514 h 607246"/>
                <a:gd name="connsiteX74" fmla="*/ 3572868 w 4353109"/>
                <a:gd name="connsiteY74" fmla="*/ 518983 h 607246"/>
                <a:gd name="connsiteX75" fmla="*/ 3004457 w 4353109"/>
                <a:gd name="connsiteY75" fmla="*/ 515453 h 60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53109" h="607246">
                  <a:moveTo>
                    <a:pt x="3004457" y="515453"/>
                  </a:moveTo>
                  <a:lnTo>
                    <a:pt x="2566675" y="511922"/>
                  </a:lnTo>
                  <a:lnTo>
                    <a:pt x="2164197" y="508392"/>
                  </a:lnTo>
                  <a:lnTo>
                    <a:pt x="1902940" y="504861"/>
                  </a:lnTo>
                  <a:lnTo>
                    <a:pt x="1560482" y="501331"/>
                  </a:lnTo>
                  <a:lnTo>
                    <a:pt x="1299224" y="501331"/>
                  </a:lnTo>
                  <a:lnTo>
                    <a:pt x="1073272" y="497800"/>
                  </a:lnTo>
                  <a:lnTo>
                    <a:pt x="974418" y="497800"/>
                  </a:lnTo>
                  <a:lnTo>
                    <a:pt x="914400" y="501331"/>
                  </a:lnTo>
                  <a:lnTo>
                    <a:pt x="762588" y="504861"/>
                  </a:lnTo>
                  <a:lnTo>
                    <a:pt x="589594" y="504861"/>
                  </a:lnTo>
                  <a:lnTo>
                    <a:pt x="469557" y="504861"/>
                  </a:lnTo>
                  <a:lnTo>
                    <a:pt x="338928" y="497800"/>
                  </a:lnTo>
                  <a:lnTo>
                    <a:pt x="264787" y="494270"/>
                  </a:lnTo>
                  <a:lnTo>
                    <a:pt x="187116" y="487209"/>
                  </a:lnTo>
                  <a:lnTo>
                    <a:pt x="127098" y="480148"/>
                  </a:lnTo>
                  <a:lnTo>
                    <a:pt x="102384" y="476617"/>
                  </a:lnTo>
                  <a:lnTo>
                    <a:pt x="88262" y="473087"/>
                  </a:lnTo>
                  <a:lnTo>
                    <a:pt x="67079" y="466026"/>
                  </a:lnTo>
                  <a:lnTo>
                    <a:pt x="35305" y="448373"/>
                  </a:lnTo>
                  <a:lnTo>
                    <a:pt x="17652" y="434251"/>
                  </a:lnTo>
                  <a:lnTo>
                    <a:pt x="7061" y="420129"/>
                  </a:lnTo>
                  <a:lnTo>
                    <a:pt x="0" y="406007"/>
                  </a:lnTo>
                  <a:lnTo>
                    <a:pt x="0" y="388355"/>
                  </a:lnTo>
                  <a:lnTo>
                    <a:pt x="0" y="374233"/>
                  </a:lnTo>
                  <a:lnTo>
                    <a:pt x="10591" y="345989"/>
                  </a:lnTo>
                  <a:lnTo>
                    <a:pt x="52957" y="300092"/>
                  </a:lnTo>
                  <a:lnTo>
                    <a:pt x="81201" y="275379"/>
                  </a:lnTo>
                  <a:lnTo>
                    <a:pt x="123567" y="254196"/>
                  </a:lnTo>
                  <a:lnTo>
                    <a:pt x="201238" y="225952"/>
                  </a:lnTo>
                  <a:lnTo>
                    <a:pt x="321275" y="201238"/>
                  </a:lnTo>
                  <a:lnTo>
                    <a:pt x="384824" y="190647"/>
                  </a:lnTo>
                  <a:lnTo>
                    <a:pt x="430721" y="187116"/>
                  </a:lnTo>
                  <a:lnTo>
                    <a:pt x="483679" y="194177"/>
                  </a:lnTo>
                  <a:lnTo>
                    <a:pt x="593124" y="215360"/>
                  </a:lnTo>
                  <a:lnTo>
                    <a:pt x="794363" y="236543"/>
                  </a:lnTo>
                  <a:lnTo>
                    <a:pt x="1009723" y="254196"/>
                  </a:lnTo>
                  <a:lnTo>
                    <a:pt x="1260389" y="264787"/>
                  </a:lnTo>
                  <a:lnTo>
                    <a:pt x="1613439" y="271848"/>
                  </a:lnTo>
                  <a:lnTo>
                    <a:pt x="1828800" y="275379"/>
                  </a:lnTo>
                  <a:lnTo>
                    <a:pt x="2298357" y="271848"/>
                  </a:lnTo>
                  <a:lnTo>
                    <a:pt x="2736139" y="271848"/>
                  </a:lnTo>
                  <a:lnTo>
                    <a:pt x="3138616" y="275379"/>
                  </a:lnTo>
                  <a:lnTo>
                    <a:pt x="3516380" y="271848"/>
                  </a:lnTo>
                  <a:lnTo>
                    <a:pt x="3809411" y="268318"/>
                  </a:lnTo>
                  <a:lnTo>
                    <a:pt x="3872960" y="264787"/>
                  </a:lnTo>
                  <a:lnTo>
                    <a:pt x="3950631" y="257726"/>
                  </a:lnTo>
                  <a:lnTo>
                    <a:pt x="3982406" y="250665"/>
                  </a:lnTo>
                  <a:lnTo>
                    <a:pt x="4045955" y="236543"/>
                  </a:lnTo>
                  <a:lnTo>
                    <a:pt x="4098913" y="211830"/>
                  </a:lnTo>
                  <a:lnTo>
                    <a:pt x="4130687" y="194177"/>
                  </a:lnTo>
                  <a:lnTo>
                    <a:pt x="4183645" y="151811"/>
                  </a:lnTo>
                  <a:lnTo>
                    <a:pt x="4233072" y="95323"/>
                  </a:lnTo>
                  <a:lnTo>
                    <a:pt x="4268377" y="49427"/>
                  </a:lnTo>
                  <a:lnTo>
                    <a:pt x="4300151" y="14122"/>
                  </a:lnTo>
                  <a:lnTo>
                    <a:pt x="4321334" y="0"/>
                  </a:lnTo>
                  <a:lnTo>
                    <a:pt x="4335456" y="0"/>
                  </a:lnTo>
                  <a:lnTo>
                    <a:pt x="4346048" y="7061"/>
                  </a:lnTo>
                  <a:lnTo>
                    <a:pt x="4349578" y="14122"/>
                  </a:lnTo>
                  <a:lnTo>
                    <a:pt x="4353109" y="38835"/>
                  </a:lnTo>
                  <a:lnTo>
                    <a:pt x="4353109" y="63549"/>
                  </a:lnTo>
                  <a:lnTo>
                    <a:pt x="4324865" y="176525"/>
                  </a:lnTo>
                  <a:lnTo>
                    <a:pt x="4278968" y="296562"/>
                  </a:lnTo>
                  <a:lnTo>
                    <a:pt x="4229541" y="406007"/>
                  </a:lnTo>
                  <a:lnTo>
                    <a:pt x="4194236" y="480148"/>
                  </a:lnTo>
                  <a:lnTo>
                    <a:pt x="4151870" y="543697"/>
                  </a:lnTo>
                  <a:lnTo>
                    <a:pt x="4120096" y="579002"/>
                  </a:lnTo>
                  <a:lnTo>
                    <a:pt x="4091852" y="600185"/>
                  </a:lnTo>
                  <a:lnTo>
                    <a:pt x="4063607" y="607246"/>
                  </a:lnTo>
                  <a:lnTo>
                    <a:pt x="4038894" y="607246"/>
                  </a:lnTo>
                  <a:lnTo>
                    <a:pt x="4007119" y="596654"/>
                  </a:lnTo>
                  <a:lnTo>
                    <a:pt x="3947101" y="557819"/>
                  </a:lnTo>
                  <a:lnTo>
                    <a:pt x="3883552" y="522514"/>
                  </a:lnTo>
                  <a:lnTo>
                    <a:pt x="3851777" y="522514"/>
                  </a:lnTo>
                  <a:lnTo>
                    <a:pt x="3572868" y="518983"/>
                  </a:lnTo>
                  <a:lnTo>
                    <a:pt x="3004457" y="5154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F277A21-6E12-45F5-8254-8B59AD298A7B}"/>
                </a:ext>
              </a:extLst>
            </p:cNvPr>
            <p:cNvSpPr/>
            <p:nvPr/>
          </p:nvSpPr>
          <p:spPr>
            <a:xfrm>
              <a:off x="2827338" y="4030663"/>
              <a:ext cx="1157287" cy="917575"/>
            </a:xfrm>
            <a:custGeom>
              <a:avLst/>
              <a:gdLst>
                <a:gd name="connsiteX0" fmla="*/ 916781 w 1157287"/>
                <a:gd name="connsiteY0" fmla="*/ 288132 h 916782"/>
                <a:gd name="connsiteX1" fmla="*/ 738187 w 1157287"/>
                <a:gd name="connsiteY1" fmla="*/ 438150 h 916782"/>
                <a:gd name="connsiteX2" fmla="*/ 645319 w 1157287"/>
                <a:gd name="connsiteY2" fmla="*/ 516732 h 916782"/>
                <a:gd name="connsiteX3" fmla="*/ 564356 w 1157287"/>
                <a:gd name="connsiteY3" fmla="*/ 588169 h 916782"/>
                <a:gd name="connsiteX4" fmla="*/ 495300 w 1157287"/>
                <a:gd name="connsiteY4" fmla="*/ 647700 h 916782"/>
                <a:gd name="connsiteX5" fmla="*/ 419100 w 1157287"/>
                <a:gd name="connsiteY5" fmla="*/ 716757 h 916782"/>
                <a:gd name="connsiteX6" fmla="*/ 345281 w 1157287"/>
                <a:gd name="connsiteY6" fmla="*/ 788194 h 916782"/>
                <a:gd name="connsiteX7" fmla="*/ 302419 w 1157287"/>
                <a:gd name="connsiteY7" fmla="*/ 835819 h 916782"/>
                <a:gd name="connsiteX8" fmla="*/ 280987 w 1157287"/>
                <a:gd name="connsiteY8" fmla="*/ 864394 h 916782"/>
                <a:gd name="connsiteX9" fmla="*/ 257175 w 1157287"/>
                <a:gd name="connsiteY9" fmla="*/ 890588 h 916782"/>
                <a:gd name="connsiteX10" fmla="*/ 226219 w 1157287"/>
                <a:gd name="connsiteY10" fmla="*/ 912019 h 916782"/>
                <a:gd name="connsiteX11" fmla="*/ 207169 w 1157287"/>
                <a:gd name="connsiteY11" fmla="*/ 916782 h 916782"/>
                <a:gd name="connsiteX12" fmla="*/ 195262 w 1157287"/>
                <a:gd name="connsiteY12" fmla="*/ 914400 h 916782"/>
                <a:gd name="connsiteX13" fmla="*/ 173831 w 1157287"/>
                <a:gd name="connsiteY13" fmla="*/ 902494 h 916782"/>
                <a:gd name="connsiteX14" fmla="*/ 140494 w 1157287"/>
                <a:gd name="connsiteY14" fmla="*/ 866775 h 916782"/>
                <a:gd name="connsiteX15" fmla="*/ 97631 w 1157287"/>
                <a:gd name="connsiteY15" fmla="*/ 807244 h 916782"/>
                <a:gd name="connsiteX16" fmla="*/ 47625 w 1157287"/>
                <a:gd name="connsiteY16" fmla="*/ 731044 h 916782"/>
                <a:gd name="connsiteX17" fmla="*/ 4762 w 1157287"/>
                <a:gd name="connsiteY17" fmla="*/ 661988 h 916782"/>
                <a:gd name="connsiteX18" fmla="*/ 0 w 1157287"/>
                <a:gd name="connsiteY18" fmla="*/ 645319 h 916782"/>
                <a:gd name="connsiteX19" fmla="*/ 2381 w 1157287"/>
                <a:gd name="connsiteY19" fmla="*/ 631032 h 916782"/>
                <a:gd name="connsiteX20" fmla="*/ 14287 w 1157287"/>
                <a:gd name="connsiteY20" fmla="*/ 602457 h 916782"/>
                <a:gd name="connsiteX21" fmla="*/ 35719 w 1157287"/>
                <a:gd name="connsiteY21" fmla="*/ 573882 h 916782"/>
                <a:gd name="connsiteX22" fmla="*/ 61912 w 1157287"/>
                <a:gd name="connsiteY22" fmla="*/ 550069 h 916782"/>
                <a:gd name="connsiteX23" fmla="*/ 102394 w 1157287"/>
                <a:gd name="connsiteY23" fmla="*/ 526257 h 916782"/>
                <a:gd name="connsiteX24" fmla="*/ 159544 w 1157287"/>
                <a:gd name="connsiteY24" fmla="*/ 507207 h 916782"/>
                <a:gd name="connsiteX25" fmla="*/ 335756 w 1157287"/>
                <a:gd name="connsiteY25" fmla="*/ 457200 h 916782"/>
                <a:gd name="connsiteX26" fmla="*/ 495300 w 1157287"/>
                <a:gd name="connsiteY26" fmla="*/ 371475 h 916782"/>
                <a:gd name="connsiteX27" fmla="*/ 702469 w 1157287"/>
                <a:gd name="connsiteY27" fmla="*/ 257175 h 916782"/>
                <a:gd name="connsiteX28" fmla="*/ 857250 w 1157287"/>
                <a:gd name="connsiteY28" fmla="*/ 173832 h 916782"/>
                <a:gd name="connsiteX29" fmla="*/ 1009650 w 1157287"/>
                <a:gd name="connsiteY29" fmla="*/ 88107 h 916782"/>
                <a:gd name="connsiteX30" fmla="*/ 1157287 w 1157287"/>
                <a:gd name="connsiteY30" fmla="*/ 0 h 916782"/>
                <a:gd name="connsiteX31" fmla="*/ 1154906 w 1157287"/>
                <a:gd name="connsiteY31" fmla="*/ 100013 h 916782"/>
                <a:gd name="connsiteX32" fmla="*/ 1002506 w 1157287"/>
                <a:gd name="connsiteY32" fmla="*/ 216694 h 916782"/>
                <a:gd name="connsiteX33" fmla="*/ 916781 w 1157287"/>
                <a:gd name="connsiteY33" fmla="*/ 2881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7287" h="916782">
                  <a:moveTo>
                    <a:pt x="916781" y="288132"/>
                  </a:moveTo>
                  <a:lnTo>
                    <a:pt x="738187" y="438150"/>
                  </a:lnTo>
                  <a:lnTo>
                    <a:pt x="645319" y="516732"/>
                  </a:lnTo>
                  <a:lnTo>
                    <a:pt x="564356" y="588169"/>
                  </a:lnTo>
                  <a:lnTo>
                    <a:pt x="495300" y="647700"/>
                  </a:lnTo>
                  <a:lnTo>
                    <a:pt x="419100" y="716757"/>
                  </a:lnTo>
                  <a:lnTo>
                    <a:pt x="345281" y="788194"/>
                  </a:lnTo>
                  <a:lnTo>
                    <a:pt x="302419" y="835819"/>
                  </a:lnTo>
                  <a:lnTo>
                    <a:pt x="280987" y="864394"/>
                  </a:lnTo>
                  <a:lnTo>
                    <a:pt x="257175" y="890588"/>
                  </a:lnTo>
                  <a:lnTo>
                    <a:pt x="226219" y="912019"/>
                  </a:lnTo>
                  <a:lnTo>
                    <a:pt x="207169" y="916782"/>
                  </a:lnTo>
                  <a:lnTo>
                    <a:pt x="195262" y="914400"/>
                  </a:lnTo>
                  <a:lnTo>
                    <a:pt x="173831" y="902494"/>
                  </a:lnTo>
                  <a:lnTo>
                    <a:pt x="140494" y="866775"/>
                  </a:lnTo>
                  <a:lnTo>
                    <a:pt x="97631" y="807244"/>
                  </a:lnTo>
                  <a:lnTo>
                    <a:pt x="47625" y="731044"/>
                  </a:lnTo>
                  <a:lnTo>
                    <a:pt x="4762" y="661988"/>
                  </a:lnTo>
                  <a:lnTo>
                    <a:pt x="0" y="645319"/>
                  </a:lnTo>
                  <a:lnTo>
                    <a:pt x="2381" y="631032"/>
                  </a:lnTo>
                  <a:lnTo>
                    <a:pt x="14287" y="602457"/>
                  </a:lnTo>
                  <a:lnTo>
                    <a:pt x="35719" y="573882"/>
                  </a:lnTo>
                  <a:lnTo>
                    <a:pt x="61912" y="550069"/>
                  </a:lnTo>
                  <a:lnTo>
                    <a:pt x="102394" y="526257"/>
                  </a:lnTo>
                  <a:lnTo>
                    <a:pt x="159544" y="507207"/>
                  </a:lnTo>
                  <a:lnTo>
                    <a:pt x="335756" y="457200"/>
                  </a:lnTo>
                  <a:lnTo>
                    <a:pt x="495300" y="371475"/>
                  </a:lnTo>
                  <a:lnTo>
                    <a:pt x="702469" y="257175"/>
                  </a:lnTo>
                  <a:lnTo>
                    <a:pt x="857250" y="173832"/>
                  </a:lnTo>
                  <a:lnTo>
                    <a:pt x="1009650" y="88107"/>
                  </a:lnTo>
                  <a:lnTo>
                    <a:pt x="1157287" y="0"/>
                  </a:lnTo>
                  <a:cubicBezTo>
                    <a:pt x="1156493" y="33338"/>
                    <a:pt x="1155700" y="66675"/>
                    <a:pt x="1154906" y="100013"/>
                  </a:cubicBezTo>
                  <a:lnTo>
                    <a:pt x="1002506" y="216694"/>
                  </a:lnTo>
                  <a:lnTo>
                    <a:pt x="9167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8A814663-B4B4-4812-BEDC-D0AC0EE8F15B}"/>
                </a:ext>
              </a:extLst>
            </p:cNvPr>
            <p:cNvSpPr/>
            <p:nvPr/>
          </p:nvSpPr>
          <p:spPr>
            <a:xfrm rot="16200000">
              <a:off x="3824288" y="2773363"/>
              <a:ext cx="3317875" cy="2263775"/>
            </a:xfrm>
            <a:custGeom>
              <a:avLst/>
              <a:gdLst>
                <a:gd name="connsiteX0" fmla="*/ 1009590 w 3317224"/>
                <a:gd name="connsiteY0" fmla="*/ 1142278 h 2264366"/>
                <a:gd name="connsiteX1" fmla="*/ 879786 w 3317224"/>
                <a:gd name="connsiteY1" fmla="*/ 1041320 h 2264366"/>
                <a:gd name="connsiteX2" fmla="*/ 801903 w 3317224"/>
                <a:gd name="connsiteY2" fmla="*/ 974975 h 2264366"/>
                <a:gd name="connsiteX3" fmla="*/ 721136 w 3317224"/>
                <a:gd name="connsiteY3" fmla="*/ 902861 h 2264366"/>
                <a:gd name="connsiteX4" fmla="*/ 631715 w 3317224"/>
                <a:gd name="connsiteY4" fmla="*/ 816325 h 2264366"/>
                <a:gd name="connsiteX5" fmla="*/ 568255 w 3317224"/>
                <a:gd name="connsiteY5" fmla="*/ 752865 h 2264366"/>
                <a:gd name="connsiteX6" fmla="*/ 499026 w 3317224"/>
                <a:gd name="connsiteY6" fmla="*/ 683636 h 2264366"/>
                <a:gd name="connsiteX7" fmla="*/ 403836 w 3317224"/>
                <a:gd name="connsiteY7" fmla="*/ 579793 h 2264366"/>
                <a:gd name="connsiteX8" fmla="*/ 299993 w 3317224"/>
                <a:gd name="connsiteY8" fmla="*/ 452873 h 2264366"/>
                <a:gd name="connsiteX9" fmla="*/ 204803 w 3317224"/>
                <a:gd name="connsiteY9" fmla="*/ 331722 h 2264366"/>
                <a:gd name="connsiteX10" fmla="*/ 106728 w 3317224"/>
                <a:gd name="connsiteY10" fmla="*/ 196149 h 2264366"/>
                <a:gd name="connsiteX11" fmla="*/ 34615 w 3317224"/>
                <a:gd name="connsiteY11" fmla="*/ 92305 h 2264366"/>
                <a:gd name="connsiteX12" fmla="*/ 5769 w 3317224"/>
                <a:gd name="connsiteY12" fmla="*/ 46152 h 2264366"/>
                <a:gd name="connsiteX13" fmla="*/ 0 w 3317224"/>
                <a:gd name="connsiteY13" fmla="*/ 17307 h 2264366"/>
                <a:gd name="connsiteX14" fmla="*/ 0 w 3317224"/>
                <a:gd name="connsiteY14" fmla="*/ 5769 h 2264366"/>
                <a:gd name="connsiteX15" fmla="*/ 5769 w 3317224"/>
                <a:gd name="connsiteY15" fmla="*/ 0 h 2264366"/>
                <a:gd name="connsiteX16" fmla="*/ 20192 w 3317224"/>
                <a:gd name="connsiteY16" fmla="*/ 2884 h 2264366"/>
                <a:gd name="connsiteX17" fmla="*/ 34615 w 3317224"/>
                <a:gd name="connsiteY17" fmla="*/ 5769 h 2264366"/>
                <a:gd name="connsiteX18" fmla="*/ 57691 w 3317224"/>
                <a:gd name="connsiteY18" fmla="*/ 20191 h 2264366"/>
                <a:gd name="connsiteX19" fmla="*/ 77883 w 3317224"/>
                <a:gd name="connsiteY19" fmla="*/ 40383 h 2264366"/>
                <a:gd name="connsiteX20" fmla="*/ 201918 w 3317224"/>
                <a:gd name="connsiteY20" fmla="*/ 181726 h 2264366"/>
                <a:gd name="connsiteX21" fmla="*/ 380760 w 3317224"/>
                <a:gd name="connsiteY21" fmla="*/ 374990 h 2264366"/>
                <a:gd name="connsiteX22" fmla="*/ 582678 w 3317224"/>
                <a:gd name="connsiteY22" fmla="*/ 576908 h 2264366"/>
                <a:gd name="connsiteX23" fmla="*/ 715367 w 3317224"/>
                <a:gd name="connsiteY23" fmla="*/ 695174 h 2264366"/>
                <a:gd name="connsiteX24" fmla="*/ 833633 w 3317224"/>
                <a:gd name="connsiteY24" fmla="*/ 793249 h 2264366"/>
                <a:gd name="connsiteX25" fmla="*/ 963438 w 3317224"/>
                <a:gd name="connsiteY25" fmla="*/ 894208 h 2264366"/>
                <a:gd name="connsiteX26" fmla="*/ 1078819 w 3317224"/>
                <a:gd name="connsiteY26" fmla="*/ 977860 h 2264366"/>
                <a:gd name="connsiteX27" fmla="*/ 1220162 w 3317224"/>
                <a:gd name="connsiteY27" fmla="*/ 1078819 h 2264366"/>
                <a:gd name="connsiteX28" fmla="*/ 1361504 w 3317224"/>
                <a:gd name="connsiteY28" fmla="*/ 1174008 h 2264366"/>
                <a:gd name="connsiteX29" fmla="*/ 1416311 w 3317224"/>
                <a:gd name="connsiteY29" fmla="*/ 1208623 h 2264366"/>
                <a:gd name="connsiteX30" fmla="*/ 1701880 w 3317224"/>
                <a:gd name="connsiteY30" fmla="*/ 1347081 h 2264366"/>
                <a:gd name="connsiteX31" fmla="*/ 1900914 w 3317224"/>
                <a:gd name="connsiteY31" fmla="*/ 1433617 h 2264366"/>
                <a:gd name="connsiteX32" fmla="*/ 2085525 w 3317224"/>
                <a:gd name="connsiteY32" fmla="*/ 1508615 h 2264366"/>
                <a:gd name="connsiteX33" fmla="*/ 2284558 w 3317224"/>
                <a:gd name="connsiteY33" fmla="*/ 1583614 h 2264366"/>
                <a:gd name="connsiteX34" fmla="*/ 2541282 w 3317224"/>
                <a:gd name="connsiteY34" fmla="*/ 1670150 h 2264366"/>
                <a:gd name="connsiteX35" fmla="*/ 2746085 w 3317224"/>
                <a:gd name="connsiteY35" fmla="*/ 1733610 h 2264366"/>
                <a:gd name="connsiteX36" fmla="*/ 2936465 w 3317224"/>
                <a:gd name="connsiteY36" fmla="*/ 1785531 h 2264366"/>
                <a:gd name="connsiteX37" fmla="*/ 3083576 w 3317224"/>
                <a:gd name="connsiteY37" fmla="*/ 1820146 h 2264366"/>
                <a:gd name="connsiteX38" fmla="*/ 3178766 w 3317224"/>
                <a:gd name="connsiteY38" fmla="*/ 1843222 h 2264366"/>
                <a:gd name="connsiteX39" fmla="*/ 3201843 w 3317224"/>
                <a:gd name="connsiteY39" fmla="*/ 1843222 h 2264366"/>
                <a:gd name="connsiteX40" fmla="*/ 3224919 w 3317224"/>
                <a:gd name="connsiteY40" fmla="*/ 1840338 h 2264366"/>
                <a:gd name="connsiteX41" fmla="*/ 3242226 w 3317224"/>
                <a:gd name="connsiteY41" fmla="*/ 1831684 h 2264366"/>
                <a:gd name="connsiteX42" fmla="*/ 3262418 w 3317224"/>
                <a:gd name="connsiteY42" fmla="*/ 1814377 h 2264366"/>
                <a:gd name="connsiteX43" fmla="*/ 3317224 w 3317224"/>
                <a:gd name="connsiteY43" fmla="*/ 1773993 h 2264366"/>
                <a:gd name="connsiteX44" fmla="*/ 3242226 w 3317224"/>
                <a:gd name="connsiteY44" fmla="*/ 2264366 h 2264366"/>
                <a:gd name="connsiteX45" fmla="*/ 3227803 w 3317224"/>
                <a:gd name="connsiteY45" fmla="*/ 2241289 h 2264366"/>
                <a:gd name="connsiteX46" fmla="*/ 3196074 w 3317224"/>
                <a:gd name="connsiteY46" fmla="*/ 2215328 h 2264366"/>
                <a:gd name="connsiteX47" fmla="*/ 3149921 w 3317224"/>
                <a:gd name="connsiteY47" fmla="*/ 2169176 h 2264366"/>
                <a:gd name="connsiteX48" fmla="*/ 3138383 w 3317224"/>
                <a:gd name="connsiteY48" fmla="*/ 2157637 h 2264366"/>
                <a:gd name="connsiteX49" fmla="*/ 3037424 w 3317224"/>
                <a:gd name="connsiteY49" fmla="*/ 2123023 h 2264366"/>
                <a:gd name="connsiteX50" fmla="*/ 2800891 w 3317224"/>
                <a:gd name="connsiteY50" fmla="*/ 2036487 h 2264366"/>
                <a:gd name="connsiteX51" fmla="*/ 2561474 w 3317224"/>
                <a:gd name="connsiteY51" fmla="*/ 1944181 h 2264366"/>
                <a:gd name="connsiteX52" fmla="*/ 2339364 w 3317224"/>
                <a:gd name="connsiteY52" fmla="*/ 1854761 h 2264366"/>
                <a:gd name="connsiteX53" fmla="*/ 2169176 w 3317224"/>
                <a:gd name="connsiteY53" fmla="*/ 1785531 h 2264366"/>
                <a:gd name="connsiteX54" fmla="*/ 1975912 w 3317224"/>
                <a:gd name="connsiteY54" fmla="*/ 1701880 h 2264366"/>
                <a:gd name="connsiteX55" fmla="*/ 1745149 w 3317224"/>
                <a:gd name="connsiteY55" fmla="*/ 1592267 h 2264366"/>
                <a:gd name="connsiteX56" fmla="*/ 1586499 w 3317224"/>
                <a:gd name="connsiteY56" fmla="*/ 1511500 h 2264366"/>
                <a:gd name="connsiteX57" fmla="*/ 1399003 w 3317224"/>
                <a:gd name="connsiteY57" fmla="*/ 1410541 h 2264366"/>
                <a:gd name="connsiteX58" fmla="*/ 1156702 w 3317224"/>
                <a:gd name="connsiteY58" fmla="*/ 1251891 h 2264366"/>
                <a:gd name="connsiteX59" fmla="*/ 1009590 w 3317224"/>
                <a:gd name="connsiteY59" fmla="*/ 1142278 h 226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17224" h="2264366">
                  <a:moveTo>
                    <a:pt x="1009590" y="1142278"/>
                  </a:moveTo>
                  <a:lnTo>
                    <a:pt x="879786" y="1041320"/>
                  </a:lnTo>
                  <a:lnTo>
                    <a:pt x="801903" y="974975"/>
                  </a:lnTo>
                  <a:lnTo>
                    <a:pt x="721136" y="902861"/>
                  </a:lnTo>
                  <a:lnTo>
                    <a:pt x="631715" y="816325"/>
                  </a:lnTo>
                  <a:lnTo>
                    <a:pt x="568255" y="752865"/>
                  </a:lnTo>
                  <a:lnTo>
                    <a:pt x="499026" y="683636"/>
                  </a:lnTo>
                  <a:lnTo>
                    <a:pt x="403836" y="579793"/>
                  </a:lnTo>
                  <a:lnTo>
                    <a:pt x="299993" y="452873"/>
                  </a:lnTo>
                  <a:lnTo>
                    <a:pt x="204803" y="331722"/>
                  </a:lnTo>
                  <a:lnTo>
                    <a:pt x="106728" y="196149"/>
                  </a:lnTo>
                  <a:lnTo>
                    <a:pt x="34615" y="92305"/>
                  </a:lnTo>
                  <a:lnTo>
                    <a:pt x="5769" y="46152"/>
                  </a:lnTo>
                  <a:lnTo>
                    <a:pt x="0" y="17307"/>
                  </a:lnTo>
                  <a:lnTo>
                    <a:pt x="0" y="5769"/>
                  </a:lnTo>
                  <a:lnTo>
                    <a:pt x="5769" y="0"/>
                  </a:lnTo>
                  <a:lnTo>
                    <a:pt x="20192" y="2884"/>
                  </a:lnTo>
                  <a:lnTo>
                    <a:pt x="34615" y="5769"/>
                  </a:lnTo>
                  <a:lnTo>
                    <a:pt x="57691" y="20191"/>
                  </a:lnTo>
                  <a:lnTo>
                    <a:pt x="77883" y="40383"/>
                  </a:lnTo>
                  <a:lnTo>
                    <a:pt x="201918" y="181726"/>
                  </a:lnTo>
                  <a:lnTo>
                    <a:pt x="380760" y="374990"/>
                  </a:lnTo>
                  <a:lnTo>
                    <a:pt x="582678" y="576908"/>
                  </a:lnTo>
                  <a:lnTo>
                    <a:pt x="715367" y="695174"/>
                  </a:lnTo>
                  <a:lnTo>
                    <a:pt x="833633" y="793249"/>
                  </a:lnTo>
                  <a:lnTo>
                    <a:pt x="963438" y="894208"/>
                  </a:lnTo>
                  <a:lnTo>
                    <a:pt x="1078819" y="977860"/>
                  </a:lnTo>
                  <a:lnTo>
                    <a:pt x="1220162" y="1078819"/>
                  </a:lnTo>
                  <a:lnTo>
                    <a:pt x="1361504" y="1174008"/>
                  </a:lnTo>
                  <a:lnTo>
                    <a:pt x="1416311" y="1208623"/>
                  </a:lnTo>
                  <a:lnTo>
                    <a:pt x="1701880" y="1347081"/>
                  </a:lnTo>
                  <a:lnTo>
                    <a:pt x="1900914" y="1433617"/>
                  </a:lnTo>
                  <a:lnTo>
                    <a:pt x="2085525" y="1508615"/>
                  </a:lnTo>
                  <a:lnTo>
                    <a:pt x="2284558" y="1583614"/>
                  </a:lnTo>
                  <a:lnTo>
                    <a:pt x="2541282" y="1670150"/>
                  </a:lnTo>
                  <a:lnTo>
                    <a:pt x="2746085" y="1733610"/>
                  </a:lnTo>
                  <a:lnTo>
                    <a:pt x="2936465" y="1785531"/>
                  </a:lnTo>
                  <a:lnTo>
                    <a:pt x="3083576" y="1820146"/>
                  </a:lnTo>
                  <a:lnTo>
                    <a:pt x="3178766" y="1843222"/>
                  </a:lnTo>
                  <a:lnTo>
                    <a:pt x="3201843" y="1843222"/>
                  </a:lnTo>
                  <a:lnTo>
                    <a:pt x="3224919" y="1840338"/>
                  </a:lnTo>
                  <a:lnTo>
                    <a:pt x="3242226" y="1831684"/>
                  </a:lnTo>
                  <a:lnTo>
                    <a:pt x="3262418" y="1814377"/>
                  </a:lnTo>
                  <a:lnTo>
                    <a:pt x="3317224" y="1773993"/>
                  </a:lnTo>
                  <a:lnTo>
                    <a:pt x="3242226" y="2264366"/>
                  </a:lnTo>
                  <a:lnTo>
                    <a:pt x="3227803" y="2241289"/>
                  </a:lnTo>
                  <a:lnTo>
                    <a:pt x="3196074" y="2215328"/>
                  </a:lnTo>
                  <a:lnTo>
                    <a:pt x="3149921" y="2169176"/>
                  </a:lnTo>
                  <a:lnTo>
                    <a:pt x="3138383" y="2157637"/>
                  </a:lnTo>
                  <a:lnTo>
                    <a:pt x="3037424" y="2123023"/>
                  </a:lnTo>
                  <a:lnTo>
                    <a:pt x="2800891" y="2036487"/>
                  </a:lnTo>
                  <a:lnTo>
                    <a:pt x="2561474" y="1944181"/>
                  </a:lnTo>
                  <a:lnTo>
                    <a:pt x="2339364" y="1854761"/>
                  </a:lnTo>
                  <a:lnTo>
                    <a:pt x="2169176" y="1785531"/>
                  </a:lnTo>
                  <a:lnTo>
                    <a:pt x="1975912" y="1701880"/>
                  </a:lnTo>
                  <a:lnTo>
                    <a:pt x="1745149" y="1592267"/>
                  </a:lnTo>
                  <a:lnTo>
                    <a:pt x="1586499" y="1511500"/>
                  </a:lnTo>
                  <a:lnTo>
                    <a:pt x="1399003" y="1410541"/>
                  </a:lnTo>
                  <a:lnTo>
                    <a:pt x="1156702" y="1251891"/>
                  </a:lnTo>
                  <a:lnTo>
                    <a:pt x="1009590" y="11422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65241206-7F60-4ABF-830C-FFCF7556ED4A}"/>
                </a:ext>
              </a:extLst>
            </p:cNvPr>
            <p:cNvSpPr/>
            <p:nvPr/>
          </p:nvSpPr>
          <p:spPr>
            <a:xfrm>
              <a:off x="4538663" y="3028950"/>
              <a:ext cx="2819400" cy="2565400"/>
            </a:xfrm>
            <a:custGeom>
              <a:avLst/>
              <a:gdLst>
                <a:gd name="connsiteX0" fmla="*/ 1401203 w 2818852"/>
                <a:gd name="connsiteY0" fmla="*/ 1667629 h 2565583"/>
                <a:gd name="connsiteX1" fmla="*/ 1259767 w 2818852"/>
                <a:gd name="connsiteY1" fmla="*/ 1480144 h 2565583"/>
                <a:gd name="connsiteX2" fmla="*/ 1108463 w 2818852"/>
                <a:gd name="connsiteY2" fmla="*/ 1272924 h 2565583"/>
                <a:gd name="connsiteX3" fmla="*/ 983473 w 2818852"/>
                <a:gd name="connsiteY3" fmla="*/ 1098596 h 2565583"/>
                <a:gd name="connsiteX4" fmla="*/ 842037 w 2818852"/>
                <a:gd name="connsiteY4" fmla="*/ 911111 h 2565583"/>
                <a:gd name="connsiteX5" fmla="*/ 733493 w 2818852"/>
                <a:gd name="connsiteY5" fmla="*/ 763097 h 2565583"/>
                <a:gd name="connsiteX6" fmla="*/ 638106 w 2818852"/>
                <a:gd name="connsiteY6" fmla="*/ 634817 h 2565583"/>
                <a:gd name="connsiteX7" fmla="*/ 565744 w 2818852"/>
                <a:gd name="connsiteY7" fmla="*/ 542720 h 2565583"/>
                <a:gd name="connsiteX8" fmla="*/ 513116 w 2818852"/>
                <a:gd name="connsiteY8" fmla="*/ 473646 h 2565583"/>
                <a:gd name="connsiteX9" fmla="*/ 463778 w 2818852"/>
                <a:gd name="connsiteY9" fmla="*/ 411151 h 2565583"/>
                <a:gd name="connsiteX10" fmla="*/ 414440 w 2818852"/>
                <a:gd name="connsiteY10" fmla="*/ 351945 h 2565583"/>
                <a:gd name="connsiteX11" fmla="*/ 365102 w 2818852"/>
                <a:gd name="connsiteY11" fmla="*/ 292740 h 2565583"/>
                <a:gd name="connsiteX12" fmla="*/ 325632 w 2818852"/>
                <a:gd name="connsiteY12" fmla="*/ 253269 h 2565583"/>
                <a:gd name="connsiteX13" fmla="*/ 292739 w 2818852"/>
                <a:gd name="connsiteY13" fmla="*/ 220377 h 2565583"/>
                <a:gd name="connsiteX14" fmla="*/ 246691 w 2818852"/>
                <a:gd name="connsiteY14" fmla="*/ 184196 h 2565583"/>
                <a:gd name="connsiteX15" fmla="*/ 194063 w 2818852"/>
                <a:gd name="connsiteY15" fmla="*/ 148015 h 2565583"/>
                <a:gd name="connsiteX16" fmla="*/ 161171 w 2818852"/>
                <a:gd name="connsiteY16" fmla="*/ 128279 h 2565583"/>
                <a:gd name="connsiteX17" fmla="*/ 118411 w 2818852"/>
                <a:gd name="connsiteY17" fmla="*/ 105255 h 2565583"/>
                <a:gd name="connsiteX18" fmla="*/ 55916 w 2818852"/>
                <a:gd name="connsiteY18" fmla="*/ 75652 h 2565583"/>
                <a:gd name="connsiteX19" fmla="*/ 26314 w 2818852"/>
                <a:gd name="connsiteY19" fmla="*/ 62495 h 2565583"/>
                <a:gd name="connsiteX20" fmla="*/ 13157 w 2818852"/>
                <a:gd name="connsiteY20" fmla="*/ 49338 h 2565583"/>
                <a:gd name="connsiteX21" fmla="*/ 0 w 2818852"/>
                <a:gd name="connsiteY21" fmla="*/ 23025 h 2565583"/>
                <a:gd name="connsiteX22" fmla="*/ 3289 w 2818852"/>
                <a:gd name="connsiteY22" fmla="*/ 6579 h 2565583"/>
                <a:gd name="connsiteX23" fmla="*/ 23024 w 2818852"/>
                <a:gd name="connsiteY23" fmla="*/ 0 h 2565583"/>
                <a:gd name="connsiteX24" fmla="*/ 62495 w 2818852"/>
                <a:gd name="connsiteY24" fmla="*/ 0 h 2565583"/>
                <a:gd name="connsiteX25" fmla="*/ 144725 w 2818852"/>
                <a:gd name="connsiteY25" fmla="*/ 16446 h 2565583"/>
                <a:gd name="connsiteX26" fmla="*/ 223666 w 2818852"/>
                <a:gd name="connsiteY26" fmla="*/ 46049 h 2565583"/>
                <a:gd name="connsiteX27" fmla="*/ 299318 w 2818852"/>
                <a:gd name="connsiteY27" fmla="*/ 88809 h 2565583"/>
                <a:gd name="connsiteX28" fmla="*/ 378259 w 2818852"/>
                <a:gd name="connsiteY28" fmla="*/ 144725 h 2565583"/>
                <a:gd name="connsiteX29" fmla="*/ 457200 w 2818852"/>
                <a:gd name="connsiteY29" fmla="*/ 207220 h 2565583"/>
                <a:gd name="connsiteX30" fmla="*/ 598636 w 2818852"/>
                <a:gd name="connsiteY30" fmla="*/ 358524 h 2565583"/>
                <a:gd name="connsiteX31" fmla="*/ 743361 w 2818852"/>
                <a:gd name="connsiteY31" fmla="*/ 536141 h 2565583"/>
                <a:gd name="connsiteX32" fmla="*/ 934135 w 2818852"/>
                <a:gd name="connsiteY32" fmla="*/ 766386 h 2565583"/>
                <a:gd name="connsiteX33" fmla="*/ 1092017 w 2818852"/>
                <a:gd name="connsiteY33" fmla="*/ 950581 h 2565583"/>
                <a:gd name="connsiteX34" fmla="*/ 1315683 w 2818852"/>
                <a:gd name="connsiteY34" fmla="*/ 1207140 h 2565583"/>
                <a:gd name="connsiteX35" fmla="*/ 1552506 w 2818852"/>
                <a:gd name="connsiteY35" fmla="*/ 1466987 h 2565583"/>
                <a:gd name="connsiteX36" fmla="*/ 1670918 w 2818852"/>
                <a:gd name="connsiteY36" fmla="*/ 1591977 h 2565583"/>
                <a:gd name="connsiteX37" fmla="*/ 1753148 w 2818852"/>
                <a:gd name="connsiteY37" fmla="*/ 1677497 h 2565583"/>
                <a:gd name="connsiteX38" fmla="*/ 1858403 w 2818852"/>
                <a:gd name="connsiteY38" fmla="*/ 1779462 h 2565583"/>
                <a:gd name="connsiteX39" fmla="*/ 1989971 w 2818852"/>
                <a:gd name="connsiteY39" fmla="*/ 1904452 h 2565583"/>
                <a:gd name="connsiteX40" fmla="*/ 2141275 w 2818852"/>
                <a:gd name="connsiteY40" fmla="*/ 2029442 h 2565583"/>
                <a:gd name="connsiteX41" fmla="*/ 2309024 w 2818852"/>
                <a:gd name="connsiteY41" fmla="*/ 2164299 h 2565583"/>
                <a:gd name="connsiteX42" fmla="*/ 2503088 w 2818852"/>
                <a:gd name="connsiteY42" fmla="*/ 2302446 h 2565583"/>
                <a:gd name="connsiteX43" fmla="*/ 2670837 w 2818852"/>
                <a:gd name="connsiteY43" fmla="*/ 2410990 h 2565583"/>
                <a:gd name="connsiteX44" fmla="*/ 2779381 w 2818852"/>
                <a:gd name="connsiteY44" fmla="*/ 2480063 h 2565583"/>
                <a:gd name="connsiteX45" fmla="*/ 2792538 w 2818852"/>
                <a:gd name="connsiteY45" fmla="*/ 2489931 h 2565583"/>
                <a:gd name="connsiteX46" fmla="*/ 2808984 w 2818852"/>
                <a:gd name="connsiteY46" fmla="*/ 2506377 h 2565583"/>
                <a:gd name="connsiteX47" fmla="*/ 2815563 w 2818852"/>
                <a:gd name="connsiteY47" fmla="*/ 2516245 h 2565583"/>
                <a:gd name="connsiteX48" fmla="*/ 2818852 w 2818852"/>
                <a:gd name="connsiteY48" fmla="*/ 2532691 h 2565583"/>
                <a:gd name="connsiteX49" fmla="*/ 2812273 w 2818852"/>
                <a:gd name="connsiteY49" fmla="*/ 2549137 h 2565583"/>
                <a:gd name="connsiteX50" fmla="*/ 2799116 w 2818852"/>
                <a:gd name="connsiteY50" fmla="*/ 2555715 h 2565583"/>
                <a:gd name="connsiteX51" fmla="*/ 2772803 w 2818852"/>
                <a:gd name="connsiteY51" fmla="*/ 2562294 h 2565583"/>
                <a:gd name="connsiteX52" fmla="*/ 2746489 w 2818852"/>
                <a:gd name="connsiteY52" fmla="*/ 2565583 h 2565583"/>
                <a:gd name="connsiteX53" fmla="*/ 2634656 w 2818852"/>
                <a:gd name="connsiteY53" fmla="*/ 2559004 h 2565583"/>
                <a:gd name="connsiteX54" fmla="*/ 2427436 w 2818852"/>
                <a:gd name="connsiteY54" fmla="*/ 2542558 h 2565583"/>
                <a:gd name="connsiteX55" fmla="*/ 2243240 w 2818852"/>
                <a:gd name="connsiteY55" fmla="*/ 2529402 h 2565583"/>
                <a:gd name="connsiteX56" fmla="*/ 2164299 w 2818852"/>
                <a:gd name="connsiteY56" fmla="*/ 2522823 h 2565583"/>
                <a:gd name="connsiteX57" fmla="*/ 2124829 w 2818852"/>
                <a:gd name="connsiteY57" fmla="*/ 2516245 h 2565583"/>
                <a:gd name="connsiteX58" fmla="*/ 2078780 w 2818852"/>
                <a:gd name="connsiteY58" fmla="*/ 2503088 h 2565583"/>
                <a:gd name="connsiteX59" fmla="*/ 2022863 w 2818852"/>
                <a:gd name="connsiteY59" fmla="*/ 2480063 h 2565583"/>
                <a:gd name="connsiteX60" fmla="*/ 1989971 w 2818852"/>
                <a:gd name="connsiteY60" fmla="*/ 2457039 h 2565583"/>
                <a:gd name="connsiteX61" fmla="*/ 1960368 w 2818852"/>
                <a:gd name="connsiteY61" fmla="*/ 2427436 h 2565583"/>
                <a:gd name="connsiteX62" fmla="*/ 1911030 w 2818852"/>
                <a:gd name="connsiteY62" fmla="*/ 2361652 h 2565583"/>
                <a:gd name="connsiteX63" fmla="*/ 1805775 w 2818852"/>
                <a:gd name="connsiteY63" fmla="*/ 2213638 h 2565583"/>
                <a:gd name="connsiteX64" fmla="*/ 1644604 w 2818852"/>
                <a:gd name="connsiteY64" fmla="*/ 1993261 h 2565583"/>
                <a:gd name="connsiteX65" fmla="*/ 1473565 w 2818852"/>
                <a:gd name="connsiteY65" fmla="*/ 1759727 h 2565583"/>
                <a:gd name="connsiteX66" fmla="*/ 1401203 w 2818852"/>
                <a:gd name="connsiteY66" fmla="*/ 1667629 h 25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18852" h="2565583">
                  <a:moveTo>
                    <a:pt x="1401203" y="1667629"/>
                  </a:moveTo>
                  <a:lnTo>
                    <a:pt x="1259767" y="1480144"/>
                  </a:lnTo>
                  <a:lnTo>
                    <a:pt x="1108463" y="1272924"/>
                  </a:lnTo>
                  <a:lnTo>
                    <a:pt x="983473" y="1098596"/>
                  </a:lnTo>
                  <a:lnTo>
                    <a:pt x="842037" y="911111"/>
                  </a:lnTo>
                  <a:lnTo>
                    <a:pt x="733493" y="763097"/>
                  </a:lnTo>
                  <a:lnTo>
                    <a:pt x="638106" y="634817"/>
                  </a:lnTo>
                  <a:lnTo>
                    <a:pt x="565744" y="542720"/>
                  </a:lnTo>
                  <a:lnTo>
                    <a:pt x="513116" y="473646"/>
                  </a:lnTo>
                  <a:lnTo>
                    <a:pt x="463778" y="411151"/>
                  </a:lnTo>
                  <a:lnTo>
                    <a:pt x="414440" y="351945"/>
                  </a:lnTo>
                  <a:lnTo>
                    <a:pt x="365102" y="292740"/>
                  </a:lnTo>
                  <a:lnTo>
                    <a:pt x="325632" y="253269"/>
                  </a:lnTo>
                  <a:lnTo>
                    <a:pt x="292739" y="220377"/>
                  </a:lnTo>
                  <a:lnTo>
                    <a:pt x="246691" y="184196"/>
                  </a:lnTo>
                  <a:lnTo>
                    <a:pt x="194063" y="148015"/>
                  </a:lnTo>
                  <a:lnTo>
                    <a:pt x="161171" y="128279"/>
                  </a:lnTo>
                  <a:lnTo>
                    <a:pt x="118411" y="105255"/>
                  </a:lnTo>
                  <a:lnTo>
                    <a:pt x="55916" y="75652"/>
                  </a:lnTo>
                  <a:lnTo>
                    <a:pt x="26314" y="62495"/>
                  </a:lnTo>
                  <a:lnTo>
                    <a:pt x="13157" y="49338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23024" y="0"/>
                  </a:lnTo>
                  <a:lnTo>
                    <a:pt x="62495" y="0"/>
                  </a:lnTo>
                  <a:lnTo>
                    <a:pt x="144725" y="16446"/>
                  </a:lnTo>
                  <a:lnTo>
                    <a:pt x="223666" y="46049"/>
                  </a:lnTo>
                  <a:lnTo>
                    <a:pt x="299318" y="88809"/>
                  </a:lnTo>
                  <a:lnTo>
                    <a:pt x="378259" y="144725"/>
                  </a:lnTo>
                  <a:lnTo>
                    <a:pt x="457200" y="207220"/>
                  </a:lnTo>
                  <a:lnTo>
                    <a:pt x="598636" y="358524"/>
                  </a:lnTo>
                  <a:lnTo>
                    <a:pt x="743361" y="536141"/>
                  </a:lnTo>
                  <a:lnTo>
                    <a:pt x="934135" y="766386"/>
                  </a:lnTo>
                  <a:lnTo>
                    <a:pt x="1092017" y="950581"/>
                  </a:lnTo>
                  <a:lnTo>
                    <a:pt x="1315683" y="1207140"/>
                  </a:lnTo>
                  <a:lnTo>
                    <a:pt x="1552506" y="1466987"/>
                  </a:lnTo>
                  <a:lnTo>
                    <a:pt x="1670918" y="1591977"/>
                  </a:lnTo>
                  <a:lnTo>
                    <a:pt x="1753148" y="1677497"/>
                  </a:lnTo>
                  <a:lnTo>
                    <a:pt x="1858403" y="1779462"/>
                  </a:lnTo>
                  <a:lnTo>
                    <a:pt x="1989971" y="1904452"/>
                  </a:lnTo>
                  <a:lnTo>
                    <a:pt x="2141275" y="2029442"/>
                  </a:lnTo>
                  <a:lnTo>
                    <a:pt x="2309024" y="2164299"/>
                  </a:lnTo>
                  <a:lnTo>
                    <a:pt x="2503088" y="2302446"/>
                  </a:lnTo>
                  <a:lnTo>
                    <a:pt x="2670837" y="2410990"/>
                  </a:lnTo>
                  <a:lnTo>
                    <a:pt x="2779381" y="2480063"/>
                  </a:lnTo>
                  <a:lnTo>
                    <a:pt x="2792538" y="2489931"/>
                  </a:lnTo>
                  <a:lnTo>
                    <a:pt x="2808984" y="2506377"/>
                  </a:lnTo>
                  <a:lnTo>
                    <a:pt x="2815563" y="2516245"/>
                  </a:lnTo>
                  <a:lnTo>
                    <a:pt x="2818852" y="2532691"/>
                  </a:lnTo>
                  <a:lnTo>
                    <a:pt x="2812273" y="2549137"/>
                  </a:lnTo>
                  <a:lnTo>
                    <a:pt x="2799116" y="2555715"/>
                  </a:lnTo>
                  <a:lnTo>
                    <a:pt x="2772803" y="2562294"/>
                  </a:lnTo>
                  <a:lnTo>
                    <a:pt x="2746489" y="2565583"/>
                  </a:lnTo>
                  <a:lnTo>
                    <a:pt x="2634656" y="2559004"/>
                  </a:lnTo>
                  <a:lnTo>
                    <a:pt x="2427436" y="2542558"/>
                  </a:lnTo>
                  <a:lnTo>
                    <a:pt x="2243240" y="2529402"/>
                  </a:lnTo>
                  <a:lnTo>
                    <a:pt x="2164299" y="2522823"/>
                  </a:lnTo>
                  <a:lnTo>
                    <a:pt x="2124829" y="2516245"/>
                  </a:lnTo>
                  <a:lnTo>
                    <a:pt x="2078780" y="2503088"/>
                  </a:lnTo>
                  <a:lnTo>
                    <a:pt x="2022863" y="2480063"/>
                  </a:lnTo>
                  <a:lnTo>
                    <a:pt x="1989971" y="2457039"/>
                  </a:lnTo>
                  <a:lnTo>
                    <a:pt x="1960368" y="2427436"/>
                  </a:lnTo>
                  <a:lnTo>
                    <a:pt x="1911030" y="2361652"/>
                  </a:lnTo>
                  <a:lnTo>
                    <a:pt x="1805775" y="2213638"/>
                  </a:lnTo>
                  <a:lnTo>
                    <a:pt x="1644604" y="1993261"/>
                  </a:lnTo>
                  <a:lnTo>
                    <a:pt x="1473565" y="1759727"/>
                  </a:lnTo>
                  <a:lnTo>
                    <a:pt x="1401203" y="16676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F3D6E6E8-DA49-49B8-A565-CA520BAD8B73}"/>
              </a:ext>
            </a:extLst>
          </p:cNvPr>
          <p:cNvSpPr/>
          <p:nvPr/>
        </p:nvSpPr>
        <p:spPr>
          <a:xfrm>
            <a:off x="2808288" y="1474788"/>
            <a:ext cx="1081087" cy="1365250"/>
          </a:xfrm>
          <a:custGeom>
            <a:avLst/>
            <a:gdLst>
              <a:gd name="connsiteX0" fmla="*/ 776287 w 1081087"/>
              <a:gd name="connsiteY0" fmla="*/ 614362 h 1366837"/>
              <a:gd name="connsiteX1" fmla="*/ 671512 w 1081087"/>
              <a:gd name="connsiteY1" fmla="*/ 728662 h 1366837"/>
              <a:gd name="connsiteX2" fmla="*/ 576262 w 1081087"/>
              <a:gd name="connsiteY2" fmla="*/ 838200 h 1366837"/>
              <a:gd name="connsiteX3" fmla="*/ 442912 w 1081087"/>
              <a:gd name="connsiteY3" fmla="*/ 990600 h 1366837"/>
              <a:gd name="connsiteX4" fmla="*/ 314325 w 1081087"/>
              <a:gd name="connsiteY4" fmla="*/ 1145381 h 1366837"/>
              <a:gd name="connsiteX5" fmla="*/ 230981 w 1081087"/>
              <a:gd name="connsiteY5" fmla="*/ 1257300 h 1366837"/>
              <a:gd name="connsiteX6" fmla="*/ 154781 w 1081087"/>
              <a:gd name="connsiteY6" fmla="*/ 1366837 h 1366837"/>
              <a:gd name="connsiteX7" fmla="*/ 0 w 1081087"/>
              <a:gd name="connsiteY7" fmla="*/ 1266825 h 1366837"/>
              <a:gd name="connsiteX8" fmla="*/ 54769 w 1081087"/>
              <a:gd name="connsiteY8" fmla="*/ 1233487 h 1366837"/>
              <a:gd name="connsiteX9" fmla="*/ 95250 w 1081087"/>
              <a:gd name="connsiteY9" fmla="*/ 1202531 h 1366837"/>
              <a:gd name="connsiteX10" fmla="*/ 150019 w 1081087"/>
              <a:gd name="connsiteY10" fmla="*/ 1154906 h 1366837"/>
              <a:gd name="connsiteX11" fmla="*/ 214312 w 1081087"/>
              <a:gd name="connsiteY11" fmla="*/ 1052512 h 1366837"/>
              <a:gd name="connsiteX12" fmla="*/ 323850 w 1081087"/>
              <a:gd name="connsiteY12" fmla="*/ 878681 h 1366837"/>
              <a:gd name="connsiteX13" fmla="*/ 431006 w 1081087"/>
              <a:gd name="connsiteY13" fmla="*/ 707231 h 1366837"/>
              <a:gd name="connsiteX14" fmla="*/ 538162 w 1081087"/>
              <a:gd name="connsiteY14" fmla="*/ 540544 h 1366837"/>
              <a:gd name="connsiteX15" fmla="*/ 619125 w 1081087"/>
              <a:gd name="connsiteY15" fmla="*/ 411956 h 1366837"/>
              <a:gd name="connsiteX16" fmla="*/ 690562 w 1081087"/>
              <a:gd name="connsiteY16" fmla="*/ 297656 h 1366837"/>
              <a:gd name="connsiteX17" fmla="*/ 709612 w 1081087"/>
              <a:gd name="connsiteY17" fmla="*/ 261937 h 1366837"/>
              <a:gd name="connsiteX18" fmla="*/ 716756 w 1081087"/>
              <a:gd name="connsiteY18" fmla="*/ 235744 h 1366837"/>
              <a:gd name="connsiteX19" fmla="*/ 719137 w 1081087"/>
              <a:gd name="connsiteY19" fmla="*/ 202406 h 1366837"/>
              <a:gd name="connsiteX20" fmla="*/ 709612 w 1081087"/>
              <a:gd name="connsiteY20" fmla="*/ 171450 h 1366837"/>
              <a:gd name="connsiteX21" fmla="*/ 697706 w 1081087"/>
              <a:gd name="connsiteY21" fmla="*/ 138112 h 1366837"/>
              <a:gd name="connsiteX22" fmla="*/ 671512 w 1081087"/>
              <a:gd name="connsiteY22" fmla="*/ 92869 h 1366837"/>
              <a:gd name="connsiteX23" fmla="*/ 659606 w 1081087"/>
              <a:gd name="connsiteY23" fmla="*/ 76200 h 1366837"/>
              <a:gd name="connsiteX24" fmla="*/ 645319 w 1081087"/>
              <a:gd name="connsiteY24" fmla="*/ 57150 h 1366837"/>
              <a:gd name="connsiteX25" fmla="*/ 633412 w 1081087"/>
              <a:gd name="connsiteY25" fmla="*/ 38100 h 1366837"/>
              <a:gd name="connsiteX26" fmla="*/ 631031 w 1081087"/>
              <a:gd name="connsiteY26" fmla="*/ 19050 h 1366837"/>
              <a:gd name="connsiteX27" fmla="*/ 635794 w 1081087"/>
              <a:gd name="connsiteY27" fmla="*/ 2381 h 1366837"/>
              <a:gd name="connsiteX28" fmla="*/ 647700 w 1081087"/>
              <a:gd name="connsiteY28" fmla="*/ 0 h 1366837"/>
              <a:gd name="connsiteX29" fmla="*/ 676275 w 1081087"/>
              <a:gd name="connsiteY29" fmla="*/ 9525 h 1366837"/>
              <a:gd name="connsiteX30" fmla="*/ 738187 w 1081087"/>
              <a:gd name="connsiteY30" fmla="*/ 35719 h 1366837"/>
              <a:gd name="connsiteX31" fmla="*/ 823912 w 1081087"/>
              <a:gd name="connsiteY31" fmla="*/ 78581 h 1366837"/>
              <a:gd name="connsiteX32" fmla="*/ 883444 w 1081087"/>
              <a:gd name="connsiteY32" fmla="*/ 111919 h 1366837"/>
              <a:gd name="connsiteX33" fmla="*/ 931069 w 1081087"/>
              <a:gd name="connsiteY33" fmla="*/ 145256 h 1366837"/>
              <a:gd name="connsiteX34" fmla="*/ 988219 w 1081087"/>
              <a:gd name="connsiteY34" fmla="*/ 192881 h 1366837"/>
              <a:gd name="connsiteX35" fmla="*/ 1031081 w 1081087"/>
              <a:gd name="connsiteY35" fmla="*/ 238125 h 1366837"/>
              <a:gd name="connsiteX36" fmla="*/ 1073944 w 1081087"/>
              <a:gd name="connsiteY36" fmla="*/ 283369 h 1366837"/>
              <a:gd name="connsiteX37" fmla="*/ 1081087 w 1081087"/>
              <a:gd name="connsiteY37" fmla="*/ 300037 h 1366837"/>
              <a:gd name="connsiteX38" fmla="*/ 1081087 w 1081087"/>
              <a:gd name="connsiteY38" fmla="*/ 309562 h 1366837"/>
              <a:gd name="connsiteX39" fmla="*/ 1076325 w 1081087"/>
              <a:gd name="connsiteY39" fmla="*/ 326231 h 1366837"/>
              <a:gd name="connsiteX40" fmla="*/ 1059656 w 1081087"/>
              <a:gd name="connsiteY40" fmla="*/ 342900 h 1366837"/>
              <a:gd name="connsiteX41" fmla="*/ 1019175 w 1081087"/>
              <a:gd name="connsiteY41" fmla="*/ 364331 h 1366837"/>
              <a:gd name="connsiteX42" fmla="*/ 997744 w 1081087"/>
              <a:gd name="connsiteY42" fmla="*/ 371475 h 1366837"/>
              <a:gd name="connsiteX43" fmla="*/ 883444 w 1081087"/>
              <a:gd name="connsiteY43" fmla="*/ 497681 h 1366837"/>
              <a:gd name="connsiteX44" fmla="*/ 776287 w 1081087"/>
              <a:gd name="connsiteY44" fmla="*/ 614362 h 136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81087" h="1366837">
                <a:moveTo>
                  <a:pt x="776287" y="614362"/>
                </a:moveTo>
                <a:lnTo>
                  <a:pt x="671512" y="728662"/>
                </a:lnTo>
                <a:lnTo>
                  <a:pt x="576262" y="838200"/>
                </a:lnTo>
                <a:lnTo>
                  <a:pt x="442912" y="990600"/>
                </a:lnTo>
                <a:lnTo>
                  <a:pt x="314325" y="1145381"/>
                </a:lnTo>
                <a:lnTo>
                  <a:pt x="230981" y="1257300"/>
                </a:lnTo>
                <a:lnTo>
                  <a:pt x="154781" y="1366837"/>
                </a:lnTo>
                <a:lnTo>
                  <a:pt x="0" y="1266825"/>
                </a:lnTo>
                <a:lnTo>
                  <a:pt x="54769" y="1233487"/>
                </a:lnTo>
                <a:lnTo>
                  <a:pt x="95250" y="1202531"/>
                </a:lnTo>
                <a:lnTo>
                  <a:pt x="150019" y="1154906"/>
                </a:lnTo>
                <a:lnTo>
                  <a:pt x="214312" y="1052512"/>
                </a:lnTo>
                <a:lnTo>
                  <a:pt x="323850" y="878681"/>
                </a:lnTo>
                <a:lnTo>
                  <a:pt x="431006" y="707231"/>
                </a:lnTo>
                <a:lnTo>
                  <a:pt x="538162" y="540544"/>
                </a:lnTo>
                <a:lnTo>
                  <a:pt x="619125" y="411956"/>
                </a:lnTo>
                <a:lnTo>
                  <a:pt x="690562" y="297656"/>
                </a:lnTo>
                <a:lnTo>
                  <a:pt x="709612" y="261937"/>
                </a:lnTo>
                <a:lnTo>
                  <a:pt x="716756" y="235744"/>
                </a:lnTo>
                <a:lnTo>
                  <a:pt x="719137" y="202406"/>
                </a:lnTo>
                <a:lnTo>
                  <a:pt x="709612" y="171450"/>
                </a:lnTo>
                <a:lnTo>
                  <a:pt x="697706" y="138112"/>
                </a:lnTo>
                <a:lnTo>
                  <a:pt x="671512" y="92869"/>
                </a:lnTo>
                <a:lnTo>
                  <a:pt x="659606" y="76200"/>
                </a:lnTo>
                <a:lnTo>
                  <a:pt x="645319" y="57150"/>
                </a:lnTo>
                <a:lnTo>
                  <a:pt x="633412" y="38100"/>
                </a:lnTo>
                <a:lnTo>
                  <a:pt x="631031" y="19050"/>
                </a:lnTo>
                <a:lnTo>
                  <a:pt x="635794" y="2381"/>
                </a:lnTo>
                <a:lnTo>
                  <a:pt x="647700" y="0"/>
                </a:lnTo>
                <a:lnTo>
                  <a:pt x="676275" y="9525"/>
                </a:lnTo>
                <a:lnTo>
                  <a:pt x="738187" y="35719"/>
                </a:lnTo>
                <a:lnTo>
                  <a:pt x="823912" y="78581"/>
                </a:lnTo>
                <a:lnTo>
                  <a:pt x="883444" y="111919"/>
                </a:lnTo>
                <a:lnTo>
                  <a:pt x="931069" y="145256"/>
                </a:lnTo>
                <a:lnTo>
                  <a:pt x="988219" y="192881"/>
                </a:lnTo>
                <a:lnTo>
                  <a:pt x="1031081" y="238125"/>
                </a:lnTo>
                <a:lnTo>
                  <a:pt x="1073944" y="283369"/>
                </a:lnTo>
                <a:lnTo>
                  <a:pt x="1081087" y="300037"/>
                </a:lnTo>
                <a:lnTo>
                  <a:pt x="1081087" y="309562"/>
                </a:lnTo>
                <a:lnTo>
                  <a:pt x="1076325" y="326231"/>
                </a:lnTo>
                <a:lnTo>
                  <a:pt x="1059656" y="342900"/>
                </a:lnTo>
                <a:lnTo>
                  <a:pt x="1019175" y="364331"/>
                </a:lnTo>
                <a:lnTo>
                  <a:pt x="997744" y="371475"/>
                </a:lnTo>
                <a:lnTo>
                  <a:pt x="883444" y="497681"/>
                </a:lnTo>
                <a:lnTo>
                  <a:pt x="776287" y="6143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7A2943A3-FA3B-4575-B3E1-EE07B8691E72}"/>
              </a:ext>
            </a:extLst>
          </p:cNvPr>
          <p:cNvSpPr/>
          <p:nvPr/>
        </p:nvSpPr>
        <p:spPr>
          <a:xfrm>
            <a:off x="2447925" y="4275138"/>
            <a:ext cx="827088" cy="1241425"/>
          </a:xfrm>
          <a:custGeom>
            <a:avLst/>
            <a:gdLst>
              <a:gd name="connsiteX0" fmla="*/ 400050 w 826294"/>
              <a:gd name="connsiteY0" fmla="*/ 492919 h 1243012"/>
              <a:gd name="connsiteX1" fmla="*/ 345281 w 826294"/>
              <a:gd name="connsiteY1" fmla="*/ 602456 h 1243012"/>
              <a:gd name="connsiteX2" fmla="*/ 266700 w 826294"/>
              <a:gd name="connsiteY2" fmla="*/ 752475 h 1243012"/>
              <a:gd name="connsiteX3" fmla="*/ 180975 w 826294"/>
              <a:gd name="connsiteY3" fmla="*/ 900112 h 1243012"/>
              <a:gd name="connsiteX4" fmla="*/ 95250 w 826294"/>
              <a:gd name="connsiteY4" fmla="*/ 1038225 h 1243012"/>
              <a:gd name="connsiteX5" fmla="*/ 16669 w 826294"/>
              <a:gd name="connsiteY5" fmla="*/ 1157287 h 1243012"/>
              <a:gd name="connsiteX6" fmla="*/ 0 w 826294"/>
              <a:gd name="connsiteY6" fmla="*/ 1185862 h 1243012"/>
              <a:gd name="connsiteX7" fmla="*/ 0 w 826294"/>
              <a:gd name="connsiteY7" fmla="*/ 1202531 h 1243012"/>
              <a:gd name="connsiteX8" fmla="*/ 0 w 826294"/>
              <a:gd name="connsiteY8" fmla="*/ 1216819 h 1243012"/>
              <a:gd name="connsiteX9" fmla="*/ 2381 w 826294"/>
              <a:gd name="connsiteY9" fmla="*/ 1226344 h 1243012"/>
              <a:gd name="connsiteX10" fmla="*/ 14288 w 826294"/>
              <a:gd name="connsiteY10" fmla="*/ 1240631 h 1243012"/>
              <a:gd name="connsiteX11" fmla="*/ 21431 w 826294"/>
              <a:gd name="connsiteY11" fmla="*/ 1243012 h 1243012"/>
              <a:gd name="connsiteX12" fmla="*/ 33338 w 826294"/>
              <a:gd name="connsiteY12" fmla="*/ 1243012 h 1243012"/>
              <a:gd name="connsiteX13" fmla="*/ 57150 w 826294"/>
              <a:gd name="connsiteY13" fmla="*/ 1235869 h 1243012"/>
              <a:gd name="connsiteX14" fmla="*/ 90488 w 826294"/>
              <a:gd name="connsiteY14" fmla="*/ 1202531 h 1243012"/>
              <a:gd name="connsiteX15" fmla="*/ 202406 w 826294"/>
              <a:gd name="connsiteY15" fmla="*/ 1064419 h 1243012"/>
              <a:gd name="connsiteX16" fmla="*/ 333375 w 826294"/>
              <a:gd name="connsiteY16" fmla="*/ 904875 h 1243012"/>
              <a:gd name="connsiteX17" fmla="*/ 431006 w 826294"/>
              <a:gd name="connsiteY17" fmla="*/ 781050 h 1243012"/>
              <a:gd name="connsiteX18" fmla="*/ 569119 w 826294"/>
              <a:gd name="connsiteY18" fmla="*/ 602456 h 1243012"/>
              <a:gd name="connsiteX19" fmla="*/ 669131 w 826294"/>
              <a:gd name="connsiteY19" fmla="*/ 469106 h 1243012"/>
              <a:gd name="connsiteX20" fmla="*/ 731044 w 826294"/>
              <a:gd name="connsiteY20" fmla="*/ 385762 h 1243012"/>
              <a:gd name="connsiteX21" fmla="*/ 745331 w 826294"/>
              <a:gd name="connsiteY21" fmla="*/ 373856 h 1243012"/>
              <a:gd name="connsiteX22" fmla="*/ 769144 w 826294"/>
              <a:gd name="connsiteY22" fmla="*/ 352425 h 1243012"/>
              <a:gd name="connsiteX23" fmla="*/ 792956 w 826294"/>
              <a:gd name="connsiteY23" fmla="*/ 328612 h 1243012"/>
              <a:gd name="connsiteX24" fmla="*/ 816769 w 826294"/>
              <a:gd name="connsiteY24" fmla="*/ 295275 h 1243012"/>
              <a:gd name="connsiteX25" fmla="*/ 823913 w 826294"/>
              <a:gd name="connsiteY25" fmla="*/ 271462 h 1243012"/>
              <a:gd name="connsiteX26" fmla="*/ 826294 w 826294"/>
              <a:gd name="connsiteY26" fmla="*/ 247650 h 1243012"/>
              <a:gd name="connsiteX27" fmla="*/ 823913 w 826294"/>
              <a:gd name="connsiteY27" fmla="*/ 228600 h 1243012"/>
              <a:gd name="connsiteX28" fmla="*/ 812006 w 826294"/>
              <a:gd name="connsiteY28" fmla="*/ 209550 h 1243012"/>
              <a:gd name="connsiteX29" fmla="*/ 776288 w 826294"/>
              <a:gd name="connsiteY29" fmla="*/ 169069 h 1243012"/>
              <a:gd name="connsiteX30" fmla="*/ 733425 w 826294"/>
              <a:gd name="connsiteY30" fmla="*/ 130969 h 1243012"/>
              <a:gd name="connsiteX31" fmla="*/ 688181 w 826294"/>
              <a:gd name="connsiteY31" fmla="*/ 95250 h 1243012"/>
              <a:gd name="connsiteX32" fmla="*/ 635794 w 826294"/>
              <a:gd name="connsiteY32" fmla="*/ 64294 h 1243012"/>
              <a:gd name="connsiteX33" fmla="*/ 588169 w 826294"/>
              <a:gd name="connsiteY33" fmla="*/ 42862 h 1243012"/>
              <a:gd name="connsiteX34" fmla="*/ 545306 w 826294"/>
              <a:gd name="connsiteY34" fmla="*/ 26194 h 1243012"/>
              <a:gd name="connsiteX35" fmla="*/ 492919 w 826294"/>
              <a:gd name="connsiteY35" fmla="*/ 9525 h 1243012"/>
              <a:gd name="connsiteX36" fmla="*/ 464344 w 826294"/>
              <a:gd name="connsiteY36" fmla="*/ 2381 h 1243012"/>
              <a:gd name="connsiteX37" fmla="*/ 447675 w 826294"/>
              <a:gd name="connsiteY37" fmla="*/ 0 h 1243012"/>
              <a:gd name="connsiteX38" fmla="*/ 423863 w 826294"/>
              <a:gd name="connsiteY38" fmla="*/ 0 h 1243012"/>
              <a:gd name="connsiteX39" fmla="*/ 414338 w 826294"/>
              <a:gd name="connsiteY39" fmla="*/ 0 h 1243012"/>
              <a:gd name="connsiteX40" fmla="*/ 407194 w 826294"/>
              <a:gd name="connsiteY40" fmla="*/ 9525 h 1243012"/>
              <a:gd name="connsiteX41" fmla="*/ 407194 w 826294"/>
              <a:gd name="connsiteY41" fmla="*/ 26194 h 1243012"/>
              <a:gd name="connsiteX42" fmla="*/ 421481 w 826294"/>
              <a:gd name="connsiteY42" fmla="*/ 47625 h 1243012"/>
              <a:gd name="connsiteX43" fmla="*/ 454819 w 826294"/>
              <a:gd name="connsiteY43" fmla="*/ 85725 h 1243012"/>
              <a:gd name="connsiteX44" fmla="*/ 481013 w 826294"/>
              <a:gd name="connsiteY44" fmla="*/ 119062 h 1243012"/>
              <a:gd name="connsiteX45" fmla="*/ 497681 w 826294"/>
              <a:gd name="connsiteY45" fmla="*/ 145256 h 1243012"/>
              <a:gd name="connsiteX46" fmla="*/ 507206 w 826294"/>
              <a:gd name="connsiteY46" fmla="*/ 178594 h 1243012"/>
              <a:gd name="connsiteX47" fmla="*/ 509588 w 826294"/>
              <a:gd name="connsiteY47" fmla="*/ 207169 h 1243012"/>
              <a:gd name="connsiteX48" fmla="*/ 500063 w 826294"/>
              <a:gd name="connsiteY48" fmla="*/ 247650 h 1243012"/>
              <a:gd name="connsiteX49" fmla="*/ 478631 w 826294"/>
              <a:gd name="connsiteY49" fmla="*/ 319087 h 1243012"/>
              <a:gd name="connsiteX50" fmla="*/ 400050 w 826294"/>
              <a:gd name="connsiteY50" fmla="*/ 492919 h 124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26294" h="1243012">
                <a:moveTo>
                  <a:pt x="400050" y="492919"/>
                </a:moveTo>
                <a:lnTo>
                  <a:pt x="345281" y="602456"/>
                </a:lnTo>
                <a:lnTo>
                  <a:pt x="266700" y="752475"/>
                </a:lnTo>
                <a:lnTo>
                  <a:pt x="180975" y="900112"/>
                </a:lnTo>
                <a:lnTo>
                  <a:pt x="95250" y="1038225"/>
                </a:lnTo>
                <a:lnTo>
                  <a:pt x="16669" y="1157287"/>
                </a:lnTo>
                <a:lnTo>
                  <a:pt x="0" y="1185862"/>
                </a:lnTo>
                <a:lnTo>
                  <a:pt x="0" y="1202531"/>
                </a:lnTo>
                <a:lnTo>
                  <a:pt x="0" y="1216819"/>
                </a:lnTo>
                <a:lnTo>
                  <a:pt x="2381" y="1226344"/>
                </a:lnTo>
                <a:lnTo>
                  <a:pt x="14288" y="1240631"/>
                </a:lnTo>
                <a:lnTo>
                  <a:pt x="21431" y="1243012"/>
                </a:lnTo>
                <a:lnTo>
                  <a:pt x="33338" y="1243012"/>
                </a:lnTo>
                <a:lnTo>
                  <a:pt x="57150" y="1235869"/>
                </a:lnTo>
                <a:lnTo>
                  <a:pt x="90488" y="1202531"/>
                </a:lnTo>
                <a:lnTo>
                  <a:pt x="202406" y="1064419"/>
                </a:lnTo>
                <a:lnTo>
                  <a:pt x="333375" y="904875"/>
                </a:lnTo>
                <a:lnTo>
                  <a:pt x="431006" y="781050"/>
                </a:lnTo>
                <a:lnTo>
                  <a:pt x="569119" y="602456"/>
                </a:lnTo>
                <a:lnTo>
                  <a:pt x="669131" y="469106"/>
                </a:lnTo>
                <a:lnTo>
                  <a:pt x="731044" y="385762"/>
                </a:lnTo>
                <a:lnTo>
                  <a:pt x="745331" y="373856"/>
                </a:lnTo>
                <a:lnTo>
                  <a:pt x="769144" y="352425"/>
                </a:lnTo>
                <a:lnTo>
                  <a:pt x="792956" y="328612"/>
                </a:lnTo>
                <a:lnTo>
                  <a:pt x="816769" y="295275"/>
                </a:lnTo>
                <a:lnTo>
                  <a:pt x="823913" y="271462"/>
                </a:lnTo>
                <a:lnTo>
                  <a:pt x="826294" y="247650"/>
                </a:lnTo>
                <a:lnTo>
                  <a:pt x="823913" y="228600"/>
                </a:lnTo>
                <a:lnTo>
                  <a:pt x="812006" y="209550"/>
                </a:lnTo>
                <a:lnTo>
                  <a:pt x="776288" y="169069"/>
                </a:lnTo>
                <a:lnTo>
                  <a:pt x="733425" y="130969"/>
                </a:lnTo>
                <a:lnTo>
                  <a:pt x="688181" y="95250"/>
                </a:lnTo>
                <a:lnTo>
                  <a:pt x="635794" y="64294"/>
                </a:lnTo>
                <a:lnTo>
                  <a:pt x="588169" y="42862"/>
                </a:lnTo>
                <a:lnTo>
                  <a:pt x="545306" y="26194"/>
                </a:lnTo>
                <a:lnTo>
                  <a:pt x="492919" y="9525"/>
                </a:lnTo>
                <a:lnTo>
                  <a:pt x="464344" y="2381"/>
                </a:lnTo>
                <a:lnTo>
                  <a:pt x="447675" y="0"/>
                </a:lnTo>
                <a:lnTo>
                  <a:pt x="423863" y="0"/>
                </a:lnTo>
                <a:lnTo>
                  <a:pt x="414338" y="0"/>
                </a:lnTo>
                <a:lnTo>
                  <a:pt x="407194" y="9525"/>
                </a:lnTo>
                <a:lnTo>
                  <a:pt x="407194" y="26194"/>
                </a:lnTo>
                <a:lnTo>
                  <a:pt x="421481" y="47625"/>
                </a:lnTo>
                <a:lnTo>
                  <a:pt x="454819" y="85725"/>
                </a:lnTo>
                <a:lnTo>
                  <a:pt x="481013" y="119062"/>
                </a:lnTo>
                <a:lnTo>
                  <a:pt x="497681" y="145256"/>
                </a:lnTo>
                <a:lnTo>
                  <a:pt x="507206" y="178594"/>
                </a:lnTo>
                <a:lnTo>
                  <a:pt x="509588" y="207169"/>
                </a:lnTo>
                <a:lnTo>
                  <a:pt x="500063" y="247650"/>
                </a:lnTo>
                <a:lnTo>
                  <a:pt x="478631" y="319087"/>
                </a:lnTo>
                <a:lnTo>
                  <a:pt x="400050" y="492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DCBA9038-6422-4992-B6A1-B2144E9BF440}"/>
              </a:ext>
            </a:extLst>
          </p:cNvPr>
          <p:cNvSpPr/>
          <p:nvPr/>
        </p:nvSpPr>
        <p:spPr>
          <a:xfrm>
            <a:off x="3929063" y="4198938"/>
            <a:ext cx="414337" cy="885825"/>
          </a:xfrm>
          <a:custGeom>
            <a:avLst/>
            <a:gdLst>
              <a:gd name="connsiteX0" fmla="*/ 64293 w 414337"/>
              <a:gd name="connsiteY0" fmla="*/ 238125 h 885825"/>
              <a:gd name="connsiteX1" fmla="*/ 30956 w 414337"/>
              <a:gd name="connsiteY1" fmla="*/ 116681 h 885825"/>
              <a:gd name="connsiteX2" fmla="*/ 7143 w 414337"/>
              <a:gd name="connsiteY2" fmla="*/ 45244 h 885825"/>
              <a:gd name="connsiteX3" fmla="*/ 0 w 414337"/>
              <a:gd name="connsiteY3" fmla="*/ 26194 h 885825"/>
              <a:gd name="connsiteX4" fmla="*/ 0 w 414337"/>
              <a:gd name="connsiteY4" fmla="*/ 9525 h 885825"/>
              <a:gd name="connsiteX5" fmla="*/ 7143 w 414337"/>
              <a:gd name="connsiteY5" fmla="*/ 0 h 885825"/>
              <a:gd name="connsiteX6" fmla="*/ 16668 w 414337"/>
              <a:gd name="connsiteY6" fmla="*/ 0 h 885825"/>
              <a:gd name="connsiteX7" fmla="*/ 52387 w 414337"/>
              <a:gd name="connsiteY7" fmla="*/ 9525 h 885825"/>
              <a:gd name="connsiteX8" fmla="*/ 76200 w 414337"/>
              <a:gd name="connsiteY8" fmla="*/ 30956 h 885825"/>
              <a:gd name="connsiteX9" fmla="*/ 180975 w 414337"/>
              <a:gd name="connsiteY9" fmla="*/ 147637 h 885825"/>
              <a:gd name="connsiteX10" fmla="*/ 314325 w 414337"/>
              <a:gd name="connsiteY10" fmla="*/ 297656 h 885825"/>
              <a:gd name="connsiteX11" fmla="*/ 378618 w 414337"/>
              <a:gd name="connsiteY11" fmla="*/ 371475 h 885825"/>
              <a:gd name="connsiteX12" fmla="*/ 390525 w 414337"/>
              <a:gd name="connsiteY12" fmla="*/ 392906 h 885825"/>
              <a:gd name="connsiteX13" fmla="*/ 400050 w 414337"/>
              <a:gd name="connsiteY13" fmla="*/ 450056 h 885825"/>
              <a:gd name="connsiteX14" fmla="*/ 411956 w 414337"/>
              <a:gd name="connsiteY14" fmla="*/ 561975 h 885825"/>
              <a:gd name="connsiteX15" fmla="*/ 414337 w 414337"/>
              <a:gd name="connsiteY15" fmla="*/ 647700 h 885825"/>
              <a:gd name="connsiteX16" fmla="*/ 411956 w 414337"/>
              <a:gd name="connsiteY16" fmla="*/ 704850 h 885825"/>
              <a:gd name="connsiteX17" fmla="*/ 409575 w 414337"/>
              <a:gd name="connsiteY17" fmla="*/ 745331 h 885825"/>
              <a:gd name="connsiteX18" fmla="*/ 400050 w 414337"/>
              <a:gd name="connsiteY18" fmla="*/ 790575 h 885825"/>
              <a:gd name="connsiteX19" fmla="*/ 388143 w 414337"/>
              <a:gd name="connsiteY19" fmla="*/ 823912 h 885825"/>
              <a:gd name="connsiteX20" fmla="*/ 369093 w 414337"/>
              <a:gd name="connsiteY20" fmla="*/ 854869 h 885825"/>
              <a:gd name="connsiteX21" fmla="*/ 354806 w 414337"/>
              <a:gd name="connsiteY21" fmla="*/ 869156 h 885825"/>
              <a:gd name="connsiteX22" fmla="*/ 323850 w 414337"/>
              <a:gd name="connsiteY22" fmla="*/ 885825 h 885825"/>
              <a:gd name="connsiteX23" fmla="*/ 297656 w 414337"/>
              <a:gd name="connsiteY23" fmla="*/ 885825 h 885825"/>
              <a:gd name="connsiteX24" fmla="*/ 264318 w 414337"/>
              <a:gd name="connsiteY24" fmla="*/ 873919 h 885825"/>
              <a:gd name="connsiteX25" fmla="*/ 242887 w 414337"/>
              <a:gd name="connsiteY25" fmla="*/ 857250 h 885825"/>
              <a:gd name="connsiteX26" fmla="*/ 228600 w 414337"/>
              <a:gd name="connsiteY26" fmla="*/ 840581 h 885825"/>
              <a:gd name="connsiteX27" fmla="*/ 214312 w 414337"/>
              <a:gd name="connsiteY27" fmla="*/ 809625 h 885825"/>
              <a:gd name="connsiteX28" fmla="*/ 197643 w 414337"/>
              <a:gd name="connsiteY28" fmla="*/ 752475 h 885825"/>
              <a:gd name="connsiteX29" fmla="*/ 183356 w 414337"/>
              <a:gd name="connsiteY29" fmla="*/ 669131 h 885825"/>
              <a:gd name="connsiteX30" fmla="*/ 152400 w 414337"/>
              <a:gd name="connsiteY30" fmla="*/ 554831 h 885825"/>
              <a:gd name="connsiteX31" fmla="*/ 121443 w 414337"/>
              <a:gd name="connsiteY31" fmla="*/ 461962 h 885825"/>
              <a:gd name="connsiteX32" fmla="*/ 64293 w 414337"/>
              <a:gd name="connsiteY32" fmla="*/ 23812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4337" h="885825">
                <a:moveTo>
                  <a:pt x="64293" y="238125"/>
                </a:moveTo>
                <a:lnTo>
                  <a:pt x="30956" y="116681"/>
                </a:lnTo>
                <a:lnTo>
                  <a:pt x="7143" y="45244"/>
                </a:lnTo>
                <a:lnTo>
                  <a:pt x="0" y="26194"/>
                </a:lnTo>
                <a:lnTo>
                  <a:pt x="0" y="9525"/>
                </a:lnTo>
                <a:lnTo>
                  <a:pt x="7143" y="0"/>
                </a:lnTo>
                <a:lnTo>
                  <a:pt x="16668" y="0"/>
                </a:lnTo>
                <a:lnTo>
                  <a:pt x="52387" y="9525"/>
                </a:lnTo>
                <a:lnTo>
                  <a:pt x="76200" y="30956"/>
                </a:lnTo>
                <a:lnTo>
                  <a:pt x="180975" y="147637"/>
                </a:lnTo>
                <a:lnTo>
                  <a:pt x="314325" y="297656"/>
                </a:lnTo>
                <a:lnTo>
                  <a:pt x="378618" y="371475"/>
                </a:lnTo>
                <a:lnTo>
                  <a:pt x="390525" y="392906"/>
                </a:lnTo>
                <a:lnTo>
                  <a:pt x="400050" y="450056"/>
                </a:lnTo>
                <a:lnTo>
                  <a:pt x="411956" y="561975"/>
                </a:lnTo>
                <a:cubicBezTo>
                  <a:pt x="412750" y="590550"/>
                  <a:pt x="413543" y="619125"/>
                  <a:pt x="414337" y="647700"/>
                </a:cubicBezTo>
                <a:cubicBezTo>
                  <a:pt x="413543" y="666750"/>
                  <a:pt x="412750" y="685800"/>
                  <a:pt x="411956" y="704850"/>
                </a:cubicBezTo>
                <a:lnTo>
                  <a:pt x="409575" y="745331"/>
                </a:lnTo>
                <a:lnTo>
                  <a:pt x="400050" y="790575"/>
                </a:lnTo>
                <a:lnTo>
                  <a:pt x="388143" y="823912"/>
                </a:lnTo>
                <a:lnTo>
                  <a:pt x="369093" y="854869"/>
                </a:lnTo>
                <a:lnTo>
                  <a:pt x="354806" y="869156"/>
                </a:lnTo>
                <a:lnTo>
                  <a:pt x="323850" y="885825"/>
                </a:lnTo>
                <a:lnTo>
                  <a:pt x="297656" y="885825"/>
                </a:lnTo>
                <a:lnTo>
                  <a:pt x="264318" y="873919"/>
                </a:lnTo>
                <a:lnTo>
                  <a:pt x="242887" y="857250"/>
                </a:lnTo>
                <a:lnTo>
                  <a:pt x="228600" y="840581"/>
                </a:lnTo>
                <a:lnTo>
                  <a:pt x="214312" y="809625"/>
                </a:lnTo>
                <a:lnTo>
                  <a:pt x="197643" y="752475"/>
                </a:lnTo>
                <a:lnTo>
                  <a:pt x="183356" y="669131"/>
                </a:lnTo>
                <a:lnTo>
                  <a:pt x="152400" y="554831"/>
                </a:lnTo>
                <a:lnTo>
                  <a:pt x="121443" y="461962"/>
                </a:lnTo>
                <a:lnTo>
                  <a:pt x="64293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5D44C3B9-FEC4-4AA3-ACE5-3A29846F100B}"/>
              </a:ext>
            </a:extLst>
          </p:cNvPr>
          <p:cNvSpPr/>
          <p:nvPr/>
        </p:nvSpPr>
        <p:spPr>
          <a:xfrm>
            <a:off x="2760663" y="2628900"/>
            <a:ext cx="795337" cy="588963"/>
          </a:xfrm>
          <a:custGeom>
            <a:avLst/>
            <a:gdLst>
              <a:gd name="connsiteX0" fmla="*/ 435769 w 795337"/>
              <a:gd name="connsiteY0" fmla="*/ 452438 h 588169"/>
              <a:gd name="connsiteX1" fmla="*/ 295275 w 795337"/>
              <a:gd name="connsiteY1" fmla="*/ 388144 h 588169"/>
              <a:gd name="connsiteX2" fmla="*/ 202406 w 795337"/>
              <a:gd name="connsiteY2" fmla="*/ 347663 h 588169"/>
              <a:gd name="connsiteX3" fmla="*/ 123825 w 795337"/>
              <a:gd name="connsiteY3" fmla="*/ 314325 h 588169"/>
              <a:gd name="connsiteX4" fmla="*/ 54769 w 795337"/>
              <a:gd name="connsiteY4" fmla="*/ 288131 h 588169"/>
              <a:gd name="connsiteX5" fmla="*/ 14287 w 795337"/>
              <a:gd name="connsiteY5" fmla="*/ 271463 h 588169"/>
              <a:gd name="connsiteX6" fmla="*/ 0 w 795337"/>
              <a:gd name="connsiteY6" fmla="*/ 261938 h 588169"/>
              <a:gd name="connsiteX7" fmla="*/ 7144 w 795337"/>
              <a:gd name="connsiteY7" fmla="*/ 228600 h 588169"/>
              <a:gd name="connsiteX8" fmla="*/ 26194 w 795337"/>
              <a:gd name="connsiteY8" fmla="*/ 150019 h 588169"/>
              <a:gd name="connsiteX9" fmla="*/ 38100 w 795337"/>
              <a:gd name="connsiteY9" fmla="*/ 116681 h 588169"/>
              <a:gd name="connsiteX10" fmla="*/ 47625 w 795337"/>
              <a:gd name="connsiteY10" fmla="*/ 109538 h 588169"/>
              <a:gd name="connsiteX11" fmla="*/ 90487 w 795337"/>
              <a:gd name="connsiteY11" fmla="*/ 85725 h 588169"/>
              <a:gd name="connsiteX12" fmla="*/ 161925 w 795337"/>
              <a:gd name="connsiteY12" fmla="*/ 35719 h 588169"/>
              <a:gd name="connsiteX13" fmla="*/ 197644 w 795337"/>
              <a:gd name="connsiteY13" fmla="*/ 0 h 588169"/>
              <a:gd name="connsiteX14" fmla="*/ 285750 w 795337"/>
              <a:gd name="connsiteY14" fmla="*/ 76200 h 588169"/>
              <a:gd name="connsiteX15" fmla="*/ 309562 w 795337"/>
              <a:gd name="connsiteY15" fmla="*/ 114300 h 588169"/>
              <a:gd name="connsiteX16" fmla="*/ 345281 w 795337"/>
              <a:gd name="connsiteY16" fmla="*/ 154781 h 588169"/>
              <a:gd name="connsiteX17" fmla="*/ 433387 w 795337"/>
              <a:gd name="connsiteY17" fmla="*/ 230981 h 588169"/>
              <a:gd name="connsiteX18" fmla="*/ 554831 w 795337"/>
              <a:gd name="connsiteY18" fmla="*/ 326231 h 588169"/>
              <a:gd name="connsiteX19" fmla="*/ 711994 w 795337"/>
              <a:gd name="connsiteY19" fmla="*/ 433388 h 588169"/>
              <a:gd name="connsiteX20" fmla="*/ 795337 w 795337"/>
              <a:gd name="connsiteY20" fmla="*/ 495300 h 588169"/>
              <a:gd name="connsiteX21" fmla="*/ 704850 w 795337"/>
              <a:gd name="connsiteY21" fmla="*/ 588169 h 588169"/>
              <a:gd name="connsiteX22" fmla="*/ 569119 w 795337"/>
              <a:gd name="connsiteY22" fmla="*/ 516731 h 588169"/>
              <a:gd name="connsiteX23" fmla="*/ 435769 w 795337"/>
              <a:gd name="connsiteY23" fmla="*/ 452438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95337" h="588169">
                <a:moveTo>
                  <a:pt x="435769" y="452438"/>
                </a:moveTo>
                <a:lnTo>
                  <a:pt x="295275" y="388144"/>
                </a:lnTo>
                <a:lnTo>
                  <a:pt x="202406" y="347663"/>
                </a:lnTo>
                <a:lnTo>
                  <a:pt x="123825" y="314325"/>
                </a:lnTo>
                <a:lnTo>
                  <a:pt x="54769" y="288131"/>
                </a:lnTo>
                <a:lnTo>
                  <a:pt x="14287" y="271463"/>
                </a:lnTo>
                <a:lnTo>
                  <a:pt x="0" y="261938"/>
                </a:lnTo>
                <a:lnTo>
                  <a:pt x="7144" y="228600"/>
                </a:lnTo>
                <a:lnTo>
                  <a:pt x="26194" y="150019"/>
                </a:lnTo>
                <a:lnTo>
                  <a:pt x="38100" y="116681"/>
                </a:lnTo>
                <a:lnTo>
                  <a:pt x="47625" y="109538"/>
                </a:lnTo>
                <a:lnTo>
                  <a:pt x="90487" y="85725"/>
                </a:lnTo>
                <a:lnTo>
                  <a:pt x="161925" y="35719"/>
                </a:lnTo>
                <a:lnTo>
                  <a:pt x="197644" y="0"/>
                </a:lnTo>
                <a:lnTo>
                  <a:pt x="285750" y="76200"/>
                </a:lnTo>
                <a:lnTo>
                  <a:pt x="309562" y="114300"/>
                </a:lnTo>
                <a:lnTo>
                  <a:pt x="345281" y="154781"/>
                </a:lnTo>
                <a:lnTo>
                  <a:pt x="433387" y="230981"/>
                </a:lnTo>
                <a:lnTo>
                  <a:pt x="554831" y="326231"/>
                </a:lnTo>
                <a:lnTo>
                  <a:pt x="711994" y="433388"/>
                </a:lnTo>
                <a:lnTo>
                  <a:pt x="795337" y="495300"/>
                </a:lnTo>
                <a:lnTo>
                  <a:pt x="704850" y="588169"/>
                </a:lnTo>
                <a:lnTo>
                  <a:pt x="569119" y="516731"/>
                </a:lnTo>
                <a:lnTo>
                  <a:pt x="435769" y="452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E9CBE496-51E8-4E3B-850D-BDA090F2F43C}"/>
              </a:ext>
            </a:extLst>
          </p:cNvPr>
          <p:cNvSpPr/>
          <p:nvPr/>
        </p:nvSpPr>
        <p:spPr>
          <a:xfrm>
            <a:off x="2784475" y="2019300"/>
            <a:ext cx="1628775" cy="1865313"/>
          </a:xfrm>
          <a:custGeom>
            <a:avLst/>
            <a:gdLst>
              <a:gd name="connsiteX0" fmla="*/ 1076325 w 1628775"/>
              <a:gd name="connsiteY0" fmla="*/ 533400 h 1864519"/>
              <a:gd name="connsiteX1" fmla="*/ 921544 w 1628775"/>
              <a:gd name="connsiteY1" fmla="*/ 723900 h 1864519"/>
              <a:gd name="connsiteX2" fmla="*/ 731044 w 1628775"/>
              <a:gd name="connsiteY2" fmla="*/ 952500 h 1864519"/>
              <a:gd name="connsiteX3" fmla="*/ 650082 w 1628775"/>
              <a:gd name="connsiteY3" fmla="*/ 1050131 h 1864519"/>
              <a:gd name="connsiteX4" fmla="*/ 500063 w 1628775"/>
              <a:gd name="connsiteY4" fmla="*/ 1243013 h 1864519"/>
              <a:gd name="connsiteX5" fmla="*/ 345282 w 1628775"/>
              <a:gd name="connsiteY5" fmla="*/ 1438275 h 1864519"/>
              <a:gd name="connsiteX6" fmla="*/ 183357 w 1628775"/>
              <a:gd name="connsiteY6" fmla="*/ 1631156 h 1864519"/>
              <a:gd name="connsiteX7" fmla="*/ 50007 w 1628775"/>
              <a:gd name="connsiteY7" fmla="*/ 1785938 h 1864519"/>
              <a:gd name="connsiteX8" fmla="*/ 0 w 1628775"/>
              <a:gd name="connsiteY8" fmla="*/ 1854994 h 1864519"/>
              <a:gd name="connsiteX9" fmla="*/ 123825 w 1628775"/>
              <a:gd name="connsiteY9" fmla="*/ 1864519 h 1864519"/>
              <a:gd name="connsiteX10" fmla="*/ 242888 w 1628775"/>
              <a:gd name="connsiteY10" fmla="*/ 1743075 h 1864519"/>
              <a:gd name="connsiteX11" fmla="*/ 442913 w 1628775"/>
              <a:gd name="connsiteY11" fmla="*/ 1535906 h 1864519"/>
              <a:gd name="connsiteX12" fmla="*/ 673894 w 1628775"/>
              <a:gd name="connsiteY12" fmla="*/ 1297781 h 1864519"/>
              <a:gd name="connsiteX13" fmla="*/ 869157 w 1628775"/>
              <a:gd name="connsiteY13" fmla="*/ 1095375 h 1864519"/>
              <a:gd name="connsiteX14" fmla="*/ 1054894 w 1628775"/>
              <a:gd name="connsiteY14" fmla="*/ 904875 h 1864519"/>
              <a:gd name="connsiteX15" fmla="*/ 1231107 w 1628775"/>
              <a:gd name="connsiteY15" fmla="*/ 719138 h 1864519"/>
              <a:gd name="connsiteX16" fmla="*/ 1431132 w 1628775"/>
              <a:gd name="connsiteY16" fmla="*/ 514350 h 1864519"/>
              <a:gd name="connsiteX17" fmla="*/ 1566863 w 1628775"/>
              <a:gd name="connsiteY17" fmla="*/ 376238 h 1864519"/>
              <a:gd name="connsiteX18" fmla="*/ 1609725 w 1628775"/>
              <a:gd name="connsiteY18" fmla="*/ 333375 h 1864519"/>
              <a:gd name="connsiteX19" fmla="*/ 1621632 w 1628775"/>
              <a:gd name="connsiteY19" fmla="*/ 316706 h 1864519"/>
              <a:gd name="connsiteX20" fmla="*/ 1628775 w 1628775"/>
              <a:gd name="connsiteY20" fmla="*/ 297656 h 1864519"/>
              <a:gd name="connsiteX21" fmla="*/ 1628775 w 1628775"/>
              <a:gd name="connsiteY21" fmla="*/ 276225 h 1864519"/>
              <a:gd name="connsiteX22" fmla="*/ 1616869 w 1628775"/>
              <a:gd name="connsiteY22" fmla="*/ 240506 h 1864519"/>
              <a:gd name="connsiteX23" fmla="*/ 1590675 w 1628775"/>
              <a:gd name="connsiteY23" fmla="*/ 200025 h 1864519"/>
              <a:gd name="connsiteX24" fmla="*/ 1557338 w 1628775"/>
              <a:gd name="connsiteY24" fmla="*/ 157163 h 1864519"/>
              <a:gd name="connsiteX25" fmla="*/ 1533525 w 1628775"/>
              <a:gd name="connsiteY25" fmla="*/ 130969 h 1864519"/>
              <a:gd name="connsiteX26" fmla="*/ 1512094 w 1628775"/>
              <a:gd name="connsiteY26" fmla="*/ 109538 h 1864519"/>
              <a:gd name="connsiteX27" fmla="*/ 1488282 w 1628775"/>
              <a:gd name="connsiteY27" fmla="*/ 90488 h 1864519"/>
              <a:gd name="connsiteX28" fmla="*/ 1462088 w 1628775"/>
              <a:gd name="connsiteY28" fmla="*/ 73819 h 1864519"/>
              <a:gd name="connsiteX29" fmla="*/ 1412082 w 1628775"/>
              <a:gd name="connsiteY29" fmla="*/ 45244 h 1864519"/>
              <a:gd name="connsiteX30" fmla="*/ 1347788 w 1628775"/>
              <a:gd name="connsiteY30" fmla="*/ 21431 h 1864519"/>
              <a:gd name="connsiteX31" fmla="*/ 1302544 w 1628775"/>
              <a:gd name="connsiteY31" fmla="*/ 7144 h 1864519"/>
              <a:gd name="connsiteX32" fmla="*/ 1273969 w 1628775"/>
              <a:gd name="connsiteY32" fmla="*/ 2381 h 1864519"/>
              <a:gd name="connsiteX33" fmla="*/ 1257300 w 1628775"/>
              <a:gd name="connsiteY33" fmla="*/ 0 h 1864519"/>
              <a:gd name="connsiteX34" fmla="*/ 1240632 w 1628775"/>
              <a:gd name="connsiteY34" fmla="*/ 2381 h 1864519"/>
              <a:gd name="connsiteX35" fmla="*/ 1233488 w 1628775"/>
              <a:gd name="connsiteY35" fmla="*/ 7144 h 1864519"/>
              <a:gd name="connsiteX36" fmla="*/ 1233488 w 1628775"/>
              <a:gd name="connsiteY36" fmla="*/ 14288 h 1864519"/>
              <a:gd name="connsiteX37" fmla="*/ 1235869 w 1628775"/>
              <a:gd name="connsiteY37" fmla="*/ 26194 h 1864519"/>
              <a:gd name="connsiteX38" fmla="*/ 1245394 w 1628775"/>
              <a:gd name="connsiteY38" fmla="*/ 42863 h 1864519"/>
              <a:gd name="connsiteX39" fmla="*/ 1278732 w 1628775"/>
              <a:gd name="connsiteY39" fmla="*/ 78581 h 1864519"/>
              <a:gd name="connsiteX40" fmla="*/ 1302544 w 1628775"/>
              <a:gd name="connsiteY40" fmla="*/ 107156 h 1864519"/>
              <a:gd name="connsiteX41" fmla="*/ 1309688 w 1628775"/>
              <a:gd name="connsiteY41" fmla="*/ 121444 h 1864519"/>
              <a:gd name="connsiteX42" fmla="*/ 1312069 w 1628775"/>
              <a:gd name="connsiteY42" fmla="*/ 147638 h 1864519"/>
              <a:gd name="connsiteX43" fmla="*/ 1302544 w 1628775"/>
              <a:gd name="connsiteY43" fmla="*/ 188119 h 1864519"/>
              <a:gd name="connsiteX44" fmla="*/ 1254919 w 1628775"/>
              <a:gd name="connsiteY44" fmla="*/ 280988 h 1864519"/>
              <a:gd name="connsiteX45" fmla="*/ 1221582 w 1628775"/>
              <a:gd name="connsiteY45" fmla="*/ 335756 h 1864519"/>
              <a:gd name="connsiteX46" fmla="*/ 1154907 w 1628775"/>
              <a:gd name="connsiteY46" fmla="*/ 433388 h 1864519"/>
              <a:gd name="connsiteX47" fmla="*/ 1076325 w 1628775"/>
              <a:gd name="connsiteY47" fmla="*/ 533400 h 186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28775" h="1864519">
                <a:moveTo>
                  <a:pt x="1076325" y="533400"/>
                </a:moveTo>
                <a:lnTo>
                  <a:pt x="921544" y="723900"/>
                </a:lnTo>
                <a:lnTo>
                  <a:pt x="731044" y="952500"/>
                </a:lnTo>
                <a:lnTo>
                  <a:pt x="650082" y="1050131"/>
                </a:lnTo>
                <a:lnTo>
                  <a:pt x="500063" y="1243013"/>
                </a:lnTo>
                <a:lnTo>
                  <a:pt x="345282" y="1438275"/>
                </a:lnTo>
                <a:lnTo>
                  <a:pt x="183357" y="1631156"/>
                </a:lnTo>
                <a:lnTo>
                  <a:pt x="50007" y="1785938"/>
                </a:lnTo>
                <a:lnTo>
                  <a:pt x="0" y="1854994"/>
                </a:lnTo>
                <a:lnTo>
                  <a:pt x="123825" y="1864519"/>
                </a:lnTo>
                <a:lnTo>
                  <a:pt x="242888" y="1743075"/>
                </a:lnTo>
                <a:lnTo>
                  <a:pt x="442913" y="1535906"/>
                </a:lnTo>
                <a:lnTo>
                  <a:pt x="673894" y="1297781"/>
                </a:lnTo>
                <a:lnTo>
                  <a:pt x="869157" y="1095375"/>
                </a:lnTo>
                <a:lnTo>
                  <a:pt x="1054894" y="904875"/>
                </a:lnTo>
                <a:lnTo>
                  <a:pt x="1231107" y="719138"/>
                </a:lnTo>
                <a:lnTo>
                  <a:pt x="1431132" y="514350"/>
                </a:lnTo>
                <a:lnTo>
                  <a:pt x="1566863" y="376238"/>
                </a:lnTo>
                <a:lnTo>
                  <a:pt x="1609725" y="333375"/>
                </a:lnTo>
                <a:lnTo>
                  <a:pt x="1621632" y="316706"/>
                </a:lnTo>
                <a:lnTo>
                  <a:pt x="1628775" y="297656"/>
                </a:lnTo>
                <a:lnTo>
                  <a:pt x="1628775" y="276225"/>
                </a:lnTo>
                <a:lnTo>
                  <a:pt x="1616869" y="240506"/>
                </a:lnTo>
                <a:lnTo>
                  <a:pt x="1590675" y="200025"/>
                </a:lnTo>
                <a:lnTo>
                  <a:pt x="1557338" y="157163"/>
                </a:lnTo>
                <a:lnTo>
                  <a:pt x="1533525" y="130969"/>
                </a:lnTo>
                <a:lnTo>
                  <a:pt x="1512094" y="109538"/>
                </a:lnTo>
                <a:lnTo>
                  <a:pt x="1488282" y="90488"/>
                </a:lnTo>
                <a:lnTo>
                  <a:pt x="1462088" y="73819"/>
                </a:lnTo>
                <a:lnTo>
                  <a:pt x="1412082" y="45244"/>
                </a:lnTo>
                <a:lnTo>
                  <a:pt x="1347788" y="21431"/>
                </a:lnTo>
                <a:lnTo>
                  <a:pt x="1302544" y="7144"/>
                </a:lnTo>
                <a:lnTo>
                  <a:pt x="1273969" y="2381"/>
                </a:lnTo>
                <a:lnTo>
                  <a:pt x="1257300" y="0"/>
                </a:lnTo>
                <a:lnTo>
                  <a:pt x="1240632" y="2381"/>
                </a:lnTo>
                <a:lnTo>
                  <a:pt x="1233488" y="7144"/>
                </a:lnTo>
                <a:lnTo>
                  <a:pt x="1233488" y="14288"/>
                </a:lnTo>
                <a:lnTo>
                  <a:pt x="1235869" y="26194"/>
                </a:lnTo>
                <a:lnTo>
                  <a:pt x="1245394" y="42863"/>
                </a:lnTo>
                <a:lnTo>
                  <a:pt x="1278732" y="78581"/>
                </a:lnTo>
                <a:lnTo>
                  <a:pt x="1302544" y="107156"/>
                </a:lnTo>
                <a:lnTo>
                  <a:pt x="1309688" y="121444"/>
                </a:lnTo>
                <a:lnTo>
                  <a:pt x="1312069" y="147638"/>
                </a:lnTo>
                <a:lnTo>
                  <a:pt x="1302544" y="188119"/>
                </a:lnTo>
                <a:lnTo>
                  <a:pt x="1254919" y="280988"/>
                </a:lnTo>
                <a:lnTo>
                  <a:pt x="1221582" y="335756"/>
                </a:lnTo>
                <a:lnTo>
                  <a:pt x="1154907" y="433388"/>
                </a:lnTo>
                <a:lnTo>
                  <a:pt x="1076325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41A66966-705E-41B9-B1A8-1C4F320DCDC4}"/>
              </a:ext>
            </a:extLst>
          </p:cNvPr>
          <p:cNvSpPr/>
          <p:nvPr/>
        </p:nvSpPr>
        <p:spPr>
          <a:xfrm>
            <a:off x="2738438" y="3586163"/>
            <a:ext cx="1490662" cy="528637"/>
          </a:xfrm>
          <a:custGeom>
            <a:avLst/>
            <a:gdLst>
              <a:gd name="connsiteX0" fmla="*/ 833437 w 1490662"/>
              <a:gd name="connsiteY0" fmla="*/ 150018 h 528637"/>
              <a:gd name="connsiteX1" fmla="*/ 690562 w 1490662"/>
              <a:gd name="connsiteY1" fmla="*/ 183356 h 528637"/>
              <a:gd name="connsiteX2" fmla="*/ 550068 w 1490662"/>
              <a:gd name="connsiteY2" fmla="*/ 211931 h 528637"/>
              <a:gd name="connsiteX3" fmla="*/ 431006 w 1490662"/>
              <a:gd name="connsiteY3" fmla="*/ 233362 h 528637"/>
              <a:gd name="connsiteX4" fmla="*/ 338137 w 1490662"/>
              <a:gd name="connsiteY4" fmla="*/ 242887 h 528637"/>
              <a:gd name="connsiteX5" fmla="*/ 264318 w 1490662"/>
              <a:gd name="connsiteY5" fmla="*/ 247650 h 528637"/>
              <a:gd name="connsiteX6" fmla="*/ 207168 w 1490662"/>
              <a:gd name="connsiteY6" fmla="*/ 242887 h 528637"/>
              <a:gd name="connsiteX7" fmla="*/ 119062 w 1490662"/>
              <a:gd name="connsiteY7" fmla="*/ 197643 h 528637"/>
              <a:gd name="connsiteX8" fmla="*/ 83343 w 1490662"/>
              <a:gd name="connsiteY8" fmla="*/ 209550 h 528637"/>
              <a:gd name="connsiteX9" fmla="*/ 40481 w 1490662"/>
              <a:gd name="connsiteY9" fmla="*/ 230981 h 528637"/>
              <a:gd name="connsiteX10" fmla="*/ 16668 w 1490662"/>
              <a:gd name="connsiteY10" fmla="*/ 247650 h 528637"/>
              <a:gd name="connsiteX11" fmla="*/ 7143 w 1490662"/>
              <a:gd name="connsiteY11" fmla="*/ 257175 h 528637"/>
              <a:gd name="connsiteX12" fmla="*/ 0 w 1490662"/>
              <a:gd name="connsiteY12" fmla="*/ 276225 h 528637"/>
              <a:gd name="connsiteX13" fmla="*/ 0 w 1490662"/>
              <a:gd name="connsiteY13" fmla="*/ 295275 h 528637"/>
              <a:gd name="connsiteX14" fmla="*/ 19050 w 1490662"/>
              <a:gd name="connsiteY14" fmla="*/ 335756 h 528637"/>
              <a:gd name="connsiteX15" fmla="*/ 52387 w 1490662"/>
              <a:gd name="connsiteY15" fmla="*/ 388143 h 528637"/>
              <a:gd name="connsiteX16" fmla="*/ 69056 w 1490662"/>
              <a:gd name="connsiteY16" fmla="*/ 411956 h 528637"/>
              <a:gd name="connsiteX17" fmla="*/ 90487 w 1490662"/>
              <a:gd name="connsiteY17" fmla="*/ 435768 h 528637"/>
              <a:gd name="connsiteX18" fmla="*/ 133350 w 1490662"/>
              <a:gd name="connsiteY18" fmla="*/ 473868 h 528637"/>
              <a:gd name="connsiteX19" fmla="*/ 183356 w 1490662"/>
              <a:gd name="connsiteY19" fmla="*/ 507206 h 528637"/>
              <a:gd name="connsiteX20" fmla="*/ 211931 w 1490662"/>
              <a:gd name="connsiteY20" fmla="*/ 521493 h 528637"/>
              <a:gd name="connsiteX21" fmla="*/ 238125 w 1490662"/>
              <a:gd name="connsiteY21" fmla="*/ 528637 h 528637"/>
              <a:gd name="connsiteX22" fmla="*/ 247650 w 1490662"/>
              <a:gd name="connsiteY22" fmla="*/ 528637 h 528637"/>
              <a:gd name="connsiteX23" fmla="*/ 283368 w 1490662"/>
              <a:gd name="connsiteY23" fmla="*/ 504825 h 528637"/>
              <a:gd name="connsiteX24" fmla="*/ 369093 w 1490662"/>
              <a:gd name="connsiteY24" fmla="*/ 464343 h 528637"/>
              <a:gd name="connsiteX25" fmla="*/ 488156 w 1490662"/>
              <a:gd name="connsiteY25" fmla="*/ 421481 h 528637"/>
              <a:gd name="connsiteX26" fmla="*/ 609600 w 1490662"/>
              <a:gd name="connsiteY26" fmla="*/ 385762 h 528637"/>
              <a:gd name="connsiteX27" fmla="*/ 731043 w 1490662"/>
              <a:gd name="connsiteY27" fmla="*/ 350043 h 528637"/>
              <a:gd name="connsiteX28" fmla="*/ 990600 w 1490662"/>
              <a:gd name="connsiteY28" fmla="*/ 278606 h 528637"/>
              <a:gd name="connsiteX29" fmla="*/ 1223962 w 1490662"/>
              <a:gd name="connsiteY29" fmla="*/ 192881 h 528637"/>
              <a:gd name="connsiteX30" fmla="*/ 1490662 w 1490662"/>
              <a:gd name="connsiteY30" fmla="*/ 95250 h 528637"/>
              <a:gd name="connsiteX31" fmla="*/ 1445418 w 1490662"/>
              <a:gd name="connsiteY31" fmla="*/ 0 h 528637"/>
              <a:gd name="connsiteX32" fmla="*/ 1316831 w 1490662"/>
              <a:gd name="connsiteY32" fmla="*/ 21431 h 528637"/>
              <a:gd name="connsiteX33" fmla="*/ 1123950 w 1490662"/>
              <a:gd name="connsiteY33" fmla="*/ 73818 h 528637"/>
              <a:gd name="connsiteX34" fmla="*/ 833437 w 1490662"/>
              <a:gd name="connsiteY34" fmla="*/ 150018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90662" h="528637">
                <a:moveTo>
                  <a:pt x="833437" y="150018"/>
                </a:moveTo>
                <a:lnTo>
                  <a:pt x="690562" y="183356"/>
                </a:lnTo>
                <a:lnTo>
                  <a:pt x="550068" y="211931"/>
                </a:lnTo>
                <a:lnTo>
                  <a:pt x="431006" y="233362"/>
                </a:lnTo>
                <a:lnTo>
                  <a:pt x="338137" y="242887"/>
                </a:lnTo>
                <a:lnTo>
                  <a:pt x="264318" y="247650"/>
                </a:lnTo>
                <a:lnTo>
                  <a:pt x="207168" y="242887"/>
                </a:lnTo>
                <a:lnTo>
                  <a:pt x="119062" y="197643"/>
                </a:lnTo>
                <a:lnTo>
                  <a:pt x="83343" y="209550"/>
                </a:lnTo>
                <a:lnTo>
                  <a:pt x="40481" y="230981"/>
                </a:lnTo>
                <a:lnTo>
                  <a:pt x="16668" y="247650"/>
                </a:lnTo>
                <a:lnTo>
                  <a:pt x="7143" y="257175"/>
                </a:lnTo>
                <a:lnTo>
                  <a:pt x="0" y="276225"/>
                </a:lnTo>
                <a:lnTo>
                  <a:pt x="0" y="295275"/>
                </a:lnTo>
                <a:lnTo>
                  <a:pt x="19050" y="335756"/>
                </a:lnTo>
                <a:lnTo>
                  <a:pt x="52387" y="388143"/>
                </a:lnTo>
                <a:lnTo>
                  <a:pt x="69056" y="411956"/>
                </a:lnTo>
                <a:lnTo>
                  <a:pt x="90487" y="435768"/>
                </a:lnTo>
                <a:lnTo>
                  <a:pt x="133350" y="473868"/>
                </a:lnTo>
                <a:lnTo>
                  <a:pt x="183356" y="507206"/>
                </a:lnTo>
                <a:lnTo>
                  <a:pt x="211931" y="521493"/>
                </a:lnTo>
                <a:lnTo>
                  <a:pt x="238125" y="528637"/>
                </a:lnTo>
                <a:lnTo>
                  <a:pt x="247650" y="528637"/>
                </a:lnTo>
                <a:lnTo>
                  <a:pt x="283368" y="504825"/>
                </a:lnTo>
                <a:lnTo>
                  <a:pt x="369093" y="464343"/>
                </a:lnTo>
                <a:lnTo>
                  <a:pt x="488156" y="421481"/>
                </a:lnTo>
                <a:lnTo>
                  <a:pt x="609600" y="385762"/>
                </a:lnTo>
                <a:lnTo>
                  <a:pt x="731043" y="350043"/>
                </a:lnTo>
                <a:lnTo>
                  <a:pt x="990600" y="278606"/>
                </a:lnTo>
                <a:lnTo>
                  <a:pt x="1223962" y="192881"/>
                </a:lnTo>
                <a:lnTo>
                  <a:pt x="1490662" y="95250"/>
                </a:lnTo>
                <a:lnTo>
                  <a:pt x="1445418" y="0"/>
                </a:lnTo>
                <a:lnTo>
                  <a:pt x="1316831" y="21431"/>
                </a:lnTo>
                <a:lnTo>
                  <a:pt x="1123950" y="73818"/>
                </a:lnTo>
                <a:lnTo>
                  <a:pt x="833437" y="1500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17C8DAB7-0317-4AEF-A3C6-3792A1773324}"/>
              </a:ext>
            </a:extLst>
          </p:cNvPr>
          <p:cNvSpPr/>
          <p:nvPr/>
        </p:nvSpPr>
        <p:spPr>
          <a:xfrm>
            <a:off x="3884613" y="3262313"/>
            <a:ext cx="547687" cy="814387"/>
          </a:xfrm>
          <a:custGeom>
            <a:avLst/>
            <a:gdLst>
              <a:gd name="connsiteX0" fmla="*/ 102394 w 547687"/>
              <a:gd name="connsiteY0" fmla="*/ 216693 h 814387"/>
              <a:gd name="connsiteX1" fmla="*/ 35719 w 547687"/>
              <a:gd name="connsiteY1" fmla="*/ 97631 h 814387"/>
              <a:gd name="connsiteX2" fmla="*/ 4762 w 547687"/>
              <a:gd name="connsiteY2" fmla="*/ 38100 h 814387"/>
              <a:gd name="connsiteX3" fmla="*/ 0 w 547687"/>
              <a:gd name="connsiteY3" fmla="*/ 19050 h 814387"/>
              <a:gd name="connsiteX4" fmla="*/ 0 w 547687"/>
              <a:gd name="connsiteY4" fmla="*/ 11906 h 814387"/>
              <a:gd name="connsiteX5" fmla="*/ 4762 w 547687"/>
              <a:gd name="connsiteY5" fmla="*/ 0 h 814387"/>
              <a:gd name="connsiteX6" fmla="*/ 26194 w 547687"/>
              <a:gd name="connsiteY6" fmla="*/ 0 h 814387"/>
              <a:gd name="connsiteX7" fmla="*/ 76200 w 547687"/>
              <a:gd name="connsiteY7" fmla="*/ 23812 h 814387"/>
              <a:gd name="connsiteX8" fmla="*/ 200025 w 547687"/>
              <a:gd name="connsiteY8" fmla="*/ 102393 h 814387"/>
              <a:gd name="connsiteX9" fmla="*/ 400050 w 547687"/>
              <a:gd name="connsiteY9" fmla="*/ 233362 h 814387"/>
              <a:gd name="connsiteX10" fmla="*/ 450056 w 547687"/>
              <a:gd name="connsiteY10" fmla="*/ 271462 h 814387"/>
              <a:gd name="connsiteX11" fmla="*/ 461962 w 547687"/>
              <a:gd name="connsiteY11" fmla="*/ 285750 h 814387"/>
              <a:gd name="connsiteX12" fmla="*/ 481012 w 547687"/>
              <a:gd name="connsiteY12" fmla="*/ 326231 h 814387"/>
              <a:gd name="connsiteX13" fmla="*/ 511969 w 547687"/>
              <a:gd name="connsiteY13" fmla="*/ 407193 h 814387"/>
              <a:gd name="connsiteX14" fmla="*/ 528637 w 547687"/>
              <a:gd name="connsiteY14" fmla="*/ 466725 h 814387"/>
              <a:gd name="connsiteX15" fmla="*/ 542925 w 547687"/>
              <a:gd name="connsiteY15" fmla="*/ 533400 h 814387"/>
              <a:gd name="connsiteX16" fmla="*/ 547687 w 547687"/>
              <a:gd name="connsiteY16" fmla="*/ 604837 h 814387"/>
              <a:gd name="connsiteX17" fmla="*/ 547687 w 547687"/>
              <a:gd name="connsiteY17" fmla="*/ 671512 h 814387"/>
              <a:gd name="connsiteX18" fmla="*/ 547687 w 547687"/>
              <a:gd name="connsiteY18" fmla="*/ 731043 h 814387"/>
              <a:gd name="connsiteX19" fmla="*/ 545306 w 547687"/>
              <a:gd name="connsiteY19" fmla="*/ 757237 h 814387"/>
              <a:gd name="connsiteX20" fmla="*/ 533400 w 547687"/>
              <a:gd name="connsiteY20" fmla="*/ 781050 h 814387"/>
              <a:gd name="connsiteX21" fmla="*/ 509587 w 547687"/>
              <a:gd name="connsiteY21" fmla="*/ 802481 h 814387"/>
              <a:gd name="connsiteX22" fmla="*/ 483394 w 547687"/>
              <a:gd name="connsiteY22" fmla="*/ 812006 h 814387"/>
              <a:gd name="connsiteX23" fmla="*/ 461962 w 547687"/>
              <a:gd name="connsiteY23" fmla="*/ 814387 h 814387"/>
              <a:gd name="connsiteX24" fmla="*/ 435769 w 547687"/>
              <a:gd name="connsiteY24" fmla="*/ 804862 h 814387"/>
              <a:gd name="connsiteX25" fmla="*/ 411956 w 547687"/>
              <a:gd name="connsiteY25" fmla="*/ 792956 h 814387"/>
              <a:gd name="connsiteX26" fmla="*/ 378619 w 547687"/>
              <a:gd name="connsiteY26" fmla="*/ 762000 h 814387"/>
              <a:gd name="connsiteX27" fmla="*/ 357187 w 547687"/>
              <a:gd name="connsiteY27" fmla="*/ 726281 h 814387"/>
              <a:gd name="connsiteX28" fmla="*/ 309562 w 547687"/>
              <a:gd name="connsiteY28" fmla="*/ 616743 h 814387"/>
              <a:gd name="connsiteX29" fmla="*/ 261937 w 547687"/>
              <a:gd name="connsiteY29" fmla="*/ 511968 h 814387"/>
              <a:gd name="connsiteX30" fmla="*/ 219075 w 547687"/>
              <a:gd name="connsiteY30" fmla="*/ 426243 h 814387"/>
              <a:gd name="connsiteX31" fmla="*/ 102394 w 547687"/>
              <a:gd name="connsiteY31" fmla="*/ 216693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7687" h="814387">
                <a:moveTo>
                  <a:pt x="102394" y="216693"/>
                </a:moveTo>
                <a:lnTo>
                  <a:pt x="35719" y="97631"/>
                </a:lnTo>
                <a:lnTo>
                  <a:pt x="4762" y="38100"/>
                </a:lnTo>
                <a:lnTo>
                  <a:pt x="0" y="19050"/>
                </a:lnTo>
                <a:lnTo>
                  <a:pt x="0" y="11906"/>
                </a:lnTo>
                <a:lnTo>
                  <a:pt x="4762" y="0"/>
                </a:lnTo>
                <a:lnTo>
                  <a:pt x="26194" y="0"/>
                </a:lnTo>
                <a:lnTo>
                  <a:pt x="76200" y="23812"/>
                </a:lnTo>
                <a:lnTo>
                  <a:pt x="200025" y="102393"/>
                </a:lnTo>
                <a:lnTo>
                  <a:pt x="400050" y="233362"/>
                </a:lnTo>
                <a:lnTo>
                  <a:pt x="450056" y="271462"/>
                </a:lnTo>
                <a:lnTo>
                  <a:pt x="461962" y="285750"/>
                </a:lnTo>
                <a:lnTo>
                  <a:pt x="481012" y="326231"/>
                </a:lnTo>
                <a:lnTo>
                  <a:pt x="511969" y="407193"/>
                </a:lnTo>
                <a:lnTo>
                  <a:pt x="528637" y="466725"/>
                </a:lnTo>
                <a:lnTo>
                  <a:pt x="542925" y="533400"/>
                </a:lnTo>
                <a:lnTo>
                  <a:pt x="547687" y="604837"/>
                </a:lnTo>
                <a:lnTo>
                  <a:pt x="547687" y="671512"/>
                </a:lnTo>
                <a:lnTo>
                  <a:pt x="547687" y="731043"/>
                </a:lnTo>
                <a:lnTo>
                  <a:pt x="545306" y="757237"/>
                </a:lnTo>
                <a:lnTo>
                  <a:pt x="533400" y="781050"/>
                </a:lnTo>
                <a:lnTo>
                  <a:pt x="509587" y="802481"/>
                </a:lnTo>
                <a:lnTo>
                  <a:pt x="483394" y="812006"/>
                </a:lnTo>
                <a:lnTo>
                  <a:pt x="461962" y="814387"/>
                </a:lnTo>
                <a:lnTo>
                  <a:pt x="435769" y="804862"/>
                </a:lnTo>
                <a:lnTo>
                  <a:pt x="411956" y="792956"/>
                </a:lnTo>
                <a:lnTo>
                  <a:pt x="378619" y="762000"/>
                </a:lnTo>
                <a:lnTo>
                  <a:pt x="357187" y="726281"/>
                </a:lnTo>
                <a:lnTo>
                  <a:pt x="309562" y="616743"/>
                </a:lnTo>
                <a:lnTo>
                  <a:pt x="261937" y="511968"/>
                </a:lnTo>
                <a:lnTo>
                  <a:pt x="219075" y="426243"/>
                </a:lnTo>
                <a:lnTo>
                  <a:pt x="102394" y="2166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54CD8473-47AC-45A3-A624-4438F716EC15}"/>
              </a:ext>
            </a:extLst>
          </p:cNvPr>
          <p:cNvSpPr/>
          <p:nvPr/>
        </p:nvSpPr>
        <p:spPr>
          <a:xfrm rot="16200000">
            <a:off x="2492375" y="4738688"/>
            <a:ext cx="2173287" cy="369888"/>
          </a:xfrm>
          <a:custGeom>
            <a:avLst/>
            <a:gdLst>
              <a:gd name="connsiteX0" fmla="*/ 976312 w 2174081"/>
              <a:gd name="connsiteY0" fmla="*/ 92868 h 369093"/>
              <a:gd name="connsiteX1" fmla="*/ 1450181 w 2174081"/>
              <a:gd name="connsiteY1" fmla="*/ 107156 h 369093"/>
              <a:gd name="connsiteX2" fmla="*/ 1957387 w 2174081"/>
              <a:gd name="connsiteY2" fmla="*/ 121443 h 369093"/>
              <a:gd name="connsiteX3" fmla="*/ 1997868 w 2174081"/>
              <a:gd name="connsiteY3" fmla="*/ 121443 h 369093"/>
              <a:gd name="connsiteX4" fmla="*/ 2021681 w 2174081"/>
              <a:gd name="connsiteY4" fmla="*/ 111918 h 369093"/>
              <a:gd name="connsiteX5" fmla="*/ 2055018 w 2174081"/>
              <a:gd name="connsiteY5" fmla="*/ 80962 h 369093"/>
              <a:gd name="connsiteX6" fmla="*/ 2097881 w 2174081"/>
              <a:gd name="connsiteY6" fmla="*/ 0 h 369093"/>
              <a:gd name="connsiteX7" fmla="*/ 2174081 w 2174081"/>
              <a:gd name="connsiteY7" fmla="*/ 252412 h 369093"/>
              <a:gd name="connsiteX8" fmla="*/ 2119312 w 2174081"/>
              <a:gd name="connsiteY8" fmla="*/ 326231 h 369093"/>
              <a:gd name="connsiteX9" fmla="*/ 2095500 w 2174081"/>
              <a:gd name="connsiteY9" fmla="*/ 352425 h 369093"/>
              <a:gd name="connsiteX10" fmla="*/ 2078831 w 2174081"/>
              <a:gd name="connsiteY10" fmla="*/ 364331 h 369093"/>
              <a:gd name="connsiteX11" fmla="*/ 2064543 w 2174081"/>
              <a:gd name="connsiteY11" fmla="*/ 369093 h 369093"/>
              <a:gd name="connsiteX12" fmla="*/ 2016918 w 2174081"/>
              <a:gd name="connsiteY12" fmla="*/ 361950 h 369093"/>
              <a:gd name="connsiteX13" fmla="*/ 1835943 w 2174081"/>
              <a:gd name="connsiteY13" fmla="*/ 342900 h 369093"/>
              <a:gd name="connsiteX14" fmla="*/ 1624012 w 2174081"/>
              <a:gd name="connsiteY14" fmla="*/ 326231 h 369093"/>
              <a:gd name="connsiteX15" fmla="*/ 1373981 w 2174081"/>
              <a:gd name="connsiteY15" fmla="*/ 319087 h 369093"/>
              <a:gd name="connsiteX16" fmla="*/ 1107281 w 2174081"/>
              <a:gd name="connsiteY16" fmla="*/ 321468 h 369093"/>
              <a:gd name="connsiteX17" fmla="*/ 866775 w 2174081"/>
              <a:gd name="connsiteY17" fmla="*/ 326231 h 369093"/>
              <a:gd name="connsiteX18" fmla="*/ 647700 w 2174081"/>
              <a:gd name="connsiteY18" fmla="*/ 330993 h 369093"/>
              <a:gd name="connsiteX19" fmla="*/ 526256 w 2174081"/>
              <a:gd name="connsiteY19" fmla="*/ 330993 h 369093"/>
              <a:gd name="connsiteX20" fmla="*/ 369093 w 2174081"/>
              <a:gd name="connsiteY20" fmla="*/ 326231 h 369093"/>
              <a:gd name="connsiteX21" fmla="*/ 209550 w 2174081"/>
              <a:gd name="connsiteY21" fmla="*/ 314325 h 369093"/>
              <a:gd name="connsiteX22" fmla="*/ 64293 w 2174081"/>
              <a:gd name="connsiteY22" fmla="*/ 292893 h 369093"/>
              <a:gd name="connsiteX23" fmla="*/ 21431 w 2174081"/>
              <a:gd name="connsiteY23" fmla="*/ 283368 h 369093"/>
              <a:gd name="connsiteX24" fmla="*/ 14287 w 2174081"/>
              <a:gd name="connsiteY24" fmla="*/ 276225 h 369093"/>
              <a:gd name="connsiteX25" fmla="*/ 4762 w 2174081"/>
              <a:gd name="connsiteY25" fmla="*/ 252412 h 369093"/>
              <a:gd name="connsiteX26" fmla="*/ 0 w 2174081"/>
              <a:gd name="connsiteY26" fmla="*/ 207168 h 369093"/>
              <a:gd name="connsiteX27" fmla="*/ 2381 w 2174081"/>
              <a:gd name="connsiteY27" fmla="*/ 164306 h 369093"/>
              <a:gd name="connsiteX28" fmla="*/ 11906 w 2174081"/>
              <a:gd name="connsiteY28" fmla="*/ 135731 h 369093"/>
              <a:gd name="connsiteX29" fmla="*/ 33337 w 2174081"/>
              <a:gd name="connsiteY29" fmla="*/ 107156 h 369093"/>
              <a:gd name="connsiteX30" fmla="*/ 57150 w 2174081"/>
              <a:gd name="connsiteY30" fmla="*/ 88106 h 369093"/>
              <a:gd name="connsiteX31" fmla="*/ 107156 w 2174081"/>
              <a:gd name="connsiteY31" fmla="*/ 69056 h 369093"/>
              <a:gd name="connsiteX32" fmla="*/ 159543 w 2174081"/>
              <a:gd name="connsiteY32" fmla="*/ 52387 h 369093"/>
              <a:gd name="connsiteX33" fmla="*/ 235743 w 2174081"/>
              <a:gd name="connsiteY33" fmla="*/ 40481 h 369093"/>
              <a:gd name="connsiteX34" fmla="*/ 300037 w 2174081"/>
              <a:gd name="connsiteY34" fmla="*/ 33337 h 369093"/>
              <a:gd name="connsiteX35" fmla="*/ 333375 w 2174081"/>
              <a:gd name="connsiteY35" fmla="*/ 33337 h 369093"/>
              <a:gd name="connsiteX36" fmla="*/ 392906 w 2174081"/>
              <a:gd name="connsiteY36" fmla="*/ 42862 h 369093"/>
              <a:gd name="connsiteX37" fmla="*/ 557212 w 2174081"/>
              <a:gd name="connsiteY37" fmla="*/ 66675 h 369093"/>
              <a:gd name="connsiteX38" fmla="*/ 690562 w 2174081"/>
              <a:gd name="connsiteY38" fmla="*/ 78581 h 369093"/>
              <a:gd name="connsiteX39" fmla="*/ 976312 w 2174081"/>
              <a:gd name="connsiteY39" fmla="*/ 92868 h 3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74081" h="369093">
                <a:moveTo>
                  <a:pt x="976312" y="92868"/>
                </a:moveTo>
                <a:lnTo>
                  <a:pt x="1450181" y="107156"/>
                </a:lnTo>
                <a:lnTo>
                  <a:pt x="1957387" y="121443"/>
                </a:lnTo>
                <a:lnTo>
                  <a:pt x="1997868" y="121443"/>
                </a:lnTo>
                <a:lnTo>
                  <a:pt x="2021681" y="111918"/>
                </a:lnTo>
                <a:lnTo>
                  <a:pt x="2055018" y="80962"/>
                </a:lnTo>
                <a:lnTo>
                  <a:pt x="2097881" y="0"/>
                </a:lnTo>
                <a:lnTo>
                  <a:pt x="2174081" y="252412"/>
                </a:lnTo>
                <a:lnTo>
                  <a:pt x="2119312" y="326231"/>
                </a:lnTo>
                <a:lnTo>
                  <a:pt x="2095500" y="352425"/>
                </a:lnTo>
                <a:lnTo>
                  <a:pt x="2078831" y="364331"/>
                </a:lnTo>
                <a:lnTo>
                  <a:pt x="2064543" y="369093"/>
                </a:lnTo>
                <a:lnTo>
                  <a:pt x="2016918" y="361950"/>
                </a:lnTo>
                <a:lnTo>
                  <a:pt x="1835943" y="342900"/>
                </a:lnTo>
                <a:lnTo>
                  <a:pt x="1624012" y="326231"/>
                </a:lnTo>
                <a:lnTo>
                  <a:pt x="1373981" y="319087"/>
                </a:lnTo>
                <a:lnTo>
                  <a:pt x="1107281" y="321468"/>
                </a:lnTo>
                <a:lnTo>
                  <a:pt x="866775" y="326231"/>
                </a:lnTo>
                <a:lnTo>
                  <a:pt x="647700" y="330993"/>
                </a:lnTo>
                <a:lnTo>
                  <a:pt x="526256" y="330993"/>
                </a:lnTo>
                <a:lnTo>
                  <a:pt x="369093" y="326231"/>
                </a:lnTo>
                <a:lnTo>
                  <a:pt x="209550" y="314325"/>
                </a:lnTo>
                <a:lnTo>
                  <a:pt x="64293" y="292893"/>
                </a:lnTo>
                <a:lnTo>
                  <a:pt x="21431" y="283368"/>
                </a:lnTo>
                <a:lnTo>
                  <a:pt x="14287" y="276225"/>
                </a:lnTo>
                <a:lnTo>
                  <a:pt x="4762" y="252412"/>
                </a:lnTo>
                <a:lnTo>
                  <a:pt x="0" y="207168"/>
                </a:lnTo>
                <a:lnTo>
                  <a:pt x="2381" y="164306"/>
                </a:lnTo>
                <a:lnTo>
                  <a:pt x="11906" y="135731"/>
                </a:lnTo>
                <a:lnTo>
                  <a:pt x="33337" y="107156"/>
                </a:lnTo>
                <a:lnTo>
                  <a:pt x="57150" y="88106"/>
                </a:lnTo>
                <a:lnTo>
                  <a:pt x="107156" y="69056"/>
                </a:lnTo>
                <a:lnTo>
                  <a:pt x="159543" y="52387"/>
                </a:lnTo>
                <a:lnTo>
                  <a:pt x="235743" y="40481"/>
                </a:lnTo>
                <a:lnTo>
                  <a:pt x="300037" y="33337"/>
                </a:lnTo>
                <a:lnTo>
                  <a:pt x="333375" y="33337"/>
                </a:lnTo>
                <a:lnTo>
                  <a:pt x="392906" y="42862"/>
                </a:lnTo>
                <a:lnTo>
                  <a:pt x="557212" y="66675"/>
                </a:lnTo>
                <a:lnTo>
                  <a:pt x="690562" y="78581"/>
                </a:lnTo>
                <a:lnTo>
                  <a:pt x="976312" y="928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B75B2BFE-9ABD-4AE9-9E9D-086ED5F4848A}"/>
              </a:ext>
            </a:extLst>
          </p:cNvPr>
          <p:cNvSpPr/>
          <p:nvPr/>
        </p:nvSpPr>
        <p:spPr>
          <a:xfrm rot="16200000">
            <a:off x="3051175" y="3952875"/>
            <a:ext cx="3300413" cy="354013"/>
          </a:xfrm>
          <a:custGeom>
            <a:avLst/>
            <a:gdLst>
              <a:gd name="connsiteX0" fmla="*/ 1823357 w 3301092"/>
              <a:gd name="connsiteY0" fmla="*/ 334735 h 353785"/>
              <a:gd name="connsiteX1" fmla="*/ 1447800 w 3301092"/>
              <a:gd name="connsiteY1" fmla="*/ 329293 h 353785"/>
              <a:gd name="connsiteX2" fmla="*/ 1064078 w 3301092"/>
              <a:gd name="connsiteY2" fmla="*/ 323850 h 353785"/>
              <a:gd name="connsiteX3" fmla="*/ 767442 w 3301092"/>
              <a:gd name="connsiteY3" fmla="*/ 318407 h 353785"/>
              <a:gd name="connsiteX4" fmla="*/ 495300 w 3301092"/>
              <a:gd name="connsiteY4" fmla="*/ 312964 h 353785"/>
              <a:gd name="connsiteX5" fmla="*/ 236764 w 3301092"/>
              <a:gd name="connsiteY5" fmla="*/ 307521 h 353785"/>
              <a:gd name="connsiteX6" fmla="*/ 160564 w 3301092"/>
              <a:gd name="connsiteY6" fmla="*/ 304800 h 353785"/>
              <a:gd name="connsiteX7" fmla="*/ 106135 w 3301092"/>
              <a:gd name="connsiteY7" fmla="*/ 296635 h 353785"/>
              <a:gd name="connsiteX8" fmla="*/ 51707 w 3301092"/>
              <a:gd name="connsiteY8" fmla="*/ 277585 h 353785"/>
              <a:gd name="connsiteX9" fmla="*/ 27214 w 3301092"/>
              <a:gd name="connsiteY9" fmla="*/ 263978 h 353785"/>
              <a:gd name="connsiteX10" fmla="*/ 10885 w 3301092"/>
              <a:gd name="connsiteY10" fmla="*/ 242207 h 353785"/>
              <a:gd name="connsiteX11" fmla="*/ 0 w 3301092"/>
              <a:gd name="connsiteY11" fmla="*/ 209550 h 353785"/>
              <a:gd name="connsiteX12" fmla="*/ 0 w 3301092"/>
              <a:gd name="connsiteY12" fmla="*/ 174171 h 353785"/>
              <a:gd name="connsiteX13" fmla="*/ 8164 w 3301092"/>
              <a:gd name="connsiteY13" fmla="*/ 138793 h 353785"/>
              <a:gd name="connsiteX14" fmla="*/ 21771 w 3301092"/>
              <a:gd name="connsiteY14" fmla="*/ 114300 h 353785"/>
              <a:gd name="connsiteX15" fmla="*/ 46264 w 3301092"/>
              <a:gd name="connsiteY15" fmla="*/ 92528 h 353785"/>
              <a:gd name="connsiteX16" fmla="*/ 81642 w 3301092"/>
              <a:gd name="connsiteY16" fmla="*/ 73478 h 353785"/>
              <a:gd name="connsiteX17" fmla="*/ 146957 w 3301092"/>
              <a:gd name="connsiteY17" fmla="*/ 46264 h 353785"/>
              <a:gd name="connsiteX18" fmla="*/ 253092 w 3301092"/>
              <a:gd name="connsiteY18" fmla="*/ 19050 h 353785"/>
              <a:gd name="connsiteX19" fmla="*/ 364671 w 3301092"/>
              <a:gd name="connsiteY19" fmla="*/ 0 h 353785"/>
              <a:gd name="connsiteX20" fmla="*/ 402771 w 3301092"/>
              <a:gd name="connsiteY20" fmla="*/ 2721 h 353785"/>
              <a:gd name="connsiteX21" fmla="*/ 595992 w 3301092"/>
              <a:gd name="connsiteY21" fmla="*/ 24493 h 353785"/>
              <a:gd name="connsiteX22" fmla="*/ 914400 w 3301092"/>
              <a:gd name="connsiteY22" fmla="*/ 46264 h 353785"/>
              <a:gd name="connsiteX23" fmla="*/ 1276350 w 3301092"/>
              <a:gd name="connsiteY23" fmla="*/ 73478 h 353785"/>
              <a:gd name="connsiteX24" fmla="*/ 1706335 w 3301092"/>
              <a:gd name="connsiteY24" fmla="*/ 100693 h 353785"/>
              <a:gd name="connsiteX25" fmla="*/ 2057400 w 3301092"/>
              <a:gd name="connsiteY25" fmla="*/ 117021 h 353785"/>
              <a:gd name="connsiteX26" fmla="*/ 2383971 w 3301092"/>
              <a:gd name="connsiteY26" fmla="*/ 122464 h 353785"/>
              <a:gd name="connsiteX27" fmla="*/ 2680607 w 3301092"/>
              <a:gd name="connsiteY27" fmla="*/ 130628 h 353785"/>
              <a:gd name="connsiteX28" fmla="*/ 2974521 w 3301092"/>
              <a:gd name="connsiteY28" fmla="*/ 127907 h 353785"/>
              <a:gd name="connsiteX29" fmla="*/ 3031671 w 3301092"/>
              <a:gd name="connsiteY29" fmla="*/ 125185 h 353785"/>
              <a:gd name="connsiteX30" fmla="*/ 3096985 w 3301092"/>
              <a:gd name="connsiteY30" fmla="*/ 114300 h 353785"/>
              <a:gd name="connsiteX31" fmla="*/ 3143250 w 3301092"/>
              <a:gd name="connsiteY31" fmla="*/ 100693 h 353785"/>
              <a:gd name="connsiteX32" fmla="*/ 3184071 w 3301092"/>
              <a:gd name="connsiteY32" fmla="*/ 81643 h 353785"/>
              <a:gd name="connsiteX33" fmla="*/ 3216728 w 3301092"/>
              <a:gd name="connsiteY33" fmla="*/ 54428 h 353785"/>
              <a:gd name="connsiteX34" fmla="*/ 3235778 w 3301092"/>
              <a:gd name="connsiteY34" fmla="*/ 32657 h 353785"/>
              <a:gd name="connsiteX35" fmla="*/ 3246664 w 3301092"/>
              <a:gd name="connsiteY35" fmla="*/ 21771 h 353785"/>
              <a:gd name="connsiteX36" fmla="*/ 3268435 w 3301092"/>
              <a:gd name="connsiteY36" fmla="*/ 8164 h 353785"/>
              <a:gd name="connsiteX37" fmla="*/ 3287485 w 3301092"/>
              <a:gd name="connsiteY37" fmla="*/ 2721 h 353785"/>
              <a:gd name="connsiteX38" fmla="*/ 3298371 w 3301092"/>
              <a:gd name="connsiteY38" fmla="*/ 8164 h 353785"/>
              <a:gd name="connsiteX39" fmla="*/ 3301092 w 3301092"/>
              <a:gd name="connsiteY39" fmla="*/ 16328 h 353785"/>
              <a:gd name="connsiteX40" fmla="*/ 3292928 w 3301092"/>
              <a:gd name="connsiteY40" fmla="*/ 43543 h 353785"/>
              <a:gd name="connsiteX41" fmla="*/ 3276600 w 3301092"/>
              <a:gd name="connsiteY41" fmla="*/ 103414 h 353785"/>
              <a:gd name="connsiteX42" fmla="*/ 3241221 w 3301092"/>
              <a:gd name="connsiteY42" fmla="*/ 182335 h 353785"/>
              <a:gd name="connsiteX43" fmla="*/ 3192235 w 3301092"/>
              <a:gd name="connsiteY43" fmla="*/ 266700 h 353785"/>
              <a:gd name="connsiteX44" fmla="*/ 3058885 w 3301092"/>
              <a:gd name="connsiteY44" fmla="*/ 353785 h 353785"/>
              <a:gd name="connsiteX45" fmla="*/ 2898321 w 3301092"/>
              <a:gd name="connsiteY45" fmla="*/ 353785 h 353785"/>
              <a:gd name="connsiteX46" fmla="*/ 2541814 w 3301092"/>
              <a:gd name="connsiteY46" fmla="*/ 345621 h 353785"/>
              <a:gd name="connsiteX47" fmla="*/ 2038350 w 3301092"/>
              <a:gd name="connsiteY47" fmla="*/ 337457 h 353785"/>
              <a:gd name="connsiteX48" fmla="*/ 1823357 w 3301092"/>
              <a:gd name="connsiteY48" fmla="*/ 334735 h 353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301092" h="353785">
                <a:moveTo>
                  <a:pt x="1823357" y="334735"/>
                </a:moveTo>
                <a:lnTo>
                  <a:pt x="1447800" y="329293"/>
                </a:lnTo>
                <a:lnTo>
                  <a:pt x="1064078" y="323850"/>
                </a:lnTo>
                <a:lnTo>
                  <a:pt x="767442" y="318407"/>
                </a:lnTo>
                <a:lnTo>
                  <a:pt x="495300" y="312964"/>
                </a:lnTo>
                <a:lnTo>
                  <a:pt x="236764" y="307521"/>
                </a:lnTo>
                <a:lnTo>
                  <a:pt x="160564" y="304800"/>
                </a:lnTo>
                <a:lnTo>
                  <a:pt x="106135" y="296635"/>
                </a:lnTo>
                <a:lnTo>
                  <a:pt x="51707" y="277585"/>
                </a:lnTo>
                <a:lnTo>
                  <a:pt x="27214" y="263978"/>
                </a:lnTo>
                <a:lnTo>
                  <a:pt x="10885" y="242207"/>
                </a:lnTo>
                <a:lnTo>
                  <a:pt x="0" y="209550"/>
                </a:lnTo>
                <a:lnTo>
                  <a:pt x="0" y="174171"/>
                </a:lnTo>
                <a:lnTo>
                  <a:pt x="8164" y="138793"/>
                </a:lnTo>
                <a:lnTo>
                  <a:pt x="21771" y="114300"/>
                </a:lnTo>
                <a:lnTo>
                  <a:pt x="46264" y="92528"/>
                </a:lnTo>
                <a:lnTo>
                  <a:pt x="81642" y="73478"/>
                </a:lnTo>
                <a:lnTo>
                  <a:pt x="146957" y="46264"/>
                </a:lnTo>
                <a:lnTo>
                  <a:pt x="253092" y="19050"/>
                </a:lnTo>
                <a:lnTo>
                  <a:pt x="364671" y="0"/>
                </a:lnTo>
                <a:lnTo>
                  <a:pt x="402771" y="2721"/>
                </a:lnTo>
                <a:lnTo>
                  <a:pt x="595992" y="24493"/>
                </a:lnTo>
                <a:lnTo>
                  <a:pt x="914400" y="46264"/>
                </a:lnTo>
                <a:lnTo>
                  <a:pt x="1276350" y="73478"/>
                </a:lnTo>
                <a:lnTo>
                  <a:pt x="1706335" y="100693"/>
                </a:lnTo>
                <a:lnTo>
                  <a:pt x="2057400" y="117021"/>
                </a:lnTo>
                <a:lnTo>
                  <a:pt x="2383971" y="122464"/>
                </a:lnTo>
                <a:lnTo>
                  <a:pt x="2680607" y="130628"/>
                </a:lnTo>
                <a:lnTo>
                  <a:pt x="2974521" y="127907"/>
                </a:lnTo>
                <a:lnTo>
                  <a:pt x="3031671" y="125185"/>
                </a:lnTo>
                <a:lnTo>
                  <a:pt x="3096985" y="114300"/>
                </a:lnTo>
                <a:lnTo>
                  <a:pt x="3143250" y="100693"/>
                </a:lnTo>
                <a:lnTo>
                  <a:pt x="3184071" y="81643"/>
                </a:lnTo>
                <a:lnTo>
                  <a:pt x="3216728" y="54428"/>
                </a:lnTo>
                <a:lnTo>
                  <a:pt x="3235778" y="32657"/>
                </a:lnTo>
                <a:lnTo>
                  <a:pt x="3246664" y="21771"/>
                </a:lnTo>
                <a:lnTo>
                  <a:pt x="3268435" y="8164"/>
                </a:lnTo>
                <a:lnTo>
                  <a:pt x="3287485" y="2721"/>
                </a:lnTo>
                <a:lnTo>
                  <a:pt x="3298371" y="8164"/>
                </a:lnTo>
                <a:lnTo>
                  <a:pt x="3301092" y="16328"/>
                </a:lnTo>
                <a:lnTo>
                  <a:pt x="3292928" y="43543"/>
                </a:lnTo>
                <a:lnTo>
                  <a:pt x="3276600" y="103414"/>
                </a:lnTo>
                <a:lnTo>
                  <a:pt x="3241221" y="182335"/>
                </a:lnTo>
                <a:lnTo>
                  <a:pt x="3192235" y="266700"/>
                </a:lnTo>
                <a:lnTo>
                  <a:pt x="3058885" y="353785"/>
                </a:lnTo>
                <a:lnTo>
                  <a:pt x="2898321" y="353785"/>
                </a:lnTo>
                <a:lnTo>
                  <a:pt x="2541814" y="345621"/>
                </a:lnTo>
                <a:lnTo>
                  <a:pt x="2038350" y="337457"/>
                </a:lnTo>
                <a:lnTo>
                  <a:pt x="1823357" y="3347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3FA35B59-35D6-415B-8E24-FF8A6F3027A4}"/>
              </a:ext>
            </a:extLst>
          </p:cNvPr>
          <p:cNvSpPr/>
          <p:nvPr/>
        </p:nvSpPr>
        <p:spPr>
          <a:xfrm rot="16200000">
            <a:off x="4077494" y="2963069"/>
            <a:ext cx="3671888" cy="2374900"/>
          </a:xfrm>
          <a:custGeom>
            <a:avLst/>
            <a:gdLst>
              <a:gd name="connsiteX0" fmla="*/ 3276096 w 3672740"/>
              <a:gd name="connsiteY0" fmla="*/ 620702 h 2373807"/>
              <a:gd name="connsiteX1" fmla="*/ 3263985 w 3672740"/>
              <a:gd name="connsiteY1" fmla="*/ 493534 h 2373807"/>
              <a:gd name="connsiteX2" fmla="*/ 3257929 w 3672740"/>
              <a:gd name="connsiteY2" fmla="*/ 408755 h 2373807"/>
              <a:gd name="connsiteX3" fmla="*/ 3251873 w 3672740"/>
              <a:gd name="connsiteY3" fmla="*/ 269476 h 2373807"/>
              <a:gd name="connsiteX4" fmla="*/ 3245818 w 3672740"/>
              <a:gd name="connsiteY4" fmla="*/ 51473 h 2373807"/>
              <a:gd name="connsiteX5" fmla="*/ 3400236 w 3672740"/>
              <a:gd name="connsiteY5" fmla="*/ 0 h 2373807"/>
              <a:gd name="connsiteX6" fmla="*/ 3400236 w 3672740"/>
              <a:gd name="connsiteY6" fmla="*/ 109002 h 2373807"/>
              <a:gd name="connsiteX7" fmla="*/ 3403264 w 3672740"/>
              <a:gd name="connsiteY7" fmla="*/ 221031 h 2373807"/>
              <a:gd name="connsiteX8" fmla="*/ 3409320 w 3672740"/>
              <a:gd name="connsiteY8" fmla="*/ 308838 h 2373807"/>
              <a:gd name="connsiteX9" fmla="*/ 3427487 w 3672740"/>
              <a:gd name="connsiteY9" fmla="*/ 487479 h 2373807"/>
              <a:gd name="connsiteX10" fmla="*/ 3457765 w 3672740"/>
              <a:gd name="connsiteY10" fmla="*/ 732732 h 2373807"/>
              <a:gd name="connsiteX11" fmla="*/ 3475932 w 3672740"/>
              <a:gd name="connsiteY11" fmla="*/ 872011 h 2373807"/>
              <a:gd name="connsiteX12" fmla="*/ 3500154 w 3672740"/>
              <a:gd name="connsiteY12" fmla="*/ 1150570 h 2373807"/>
              <a:gd name="connsiteX13" fmla="*/ 3533460 w 3672740"/>
              <a:gd name="connsiteY13" fmla="*/ 1374628 h 2373807"/>
              <a:gd name="connsiteX14" fmla="*/ 3563738 w 3672740"/>
              <a:gd name="connsiteY14" fmla="*/ 1613826 h 2373807"/>
              <a:gd name="connsiteX15" fmla="*/ 3584933 w 3672740"/>
              <a:gd name="connsiteY15" fmla="*/ 1744022 h 2373807"/>
              <a:gd name="connsiteX16" fmla="*/ 3612183 w 3672740"/>
              <a:gd name="connsiteY16" fmla="*/ 1871190 h 2373807"/>
              <a:gd name="connsiteX17" fmla="*/ 3636406 w 3672740"/>
              <a:gd name="connsiteY17" fmla="*/ 1937802 h 2373807"/>
              <a:gd name="connsiteX18" fmla="*/ 3657600 w 3672740"/>
              <a:gd name="connsiteY18" fmla="*/ 2010469 h 2373807"/>
              <a:gd name="connsiteX19" fmla="*/ 3669712 w 3672740"/>
              <a:gd name="connsiteY19" fmla="*/ 2061942 h 2373807"/>
              <a:gd name="connsiteX20" fmla="*/ 3672740 w 3672740"/>
              <a:gd name="connsiteY20" fmla="*/ 2086165 h 2373807"/>
              <a:gd name="connsiteX21" fmla="*/ 3654573 w 3672740"/>
              <a:gd name="connsiteY21" fmla="*/ 2119471 h 2373807"/>
              <a:gd name="connsiteX22" fmla="*/ 3575849 w 3672740"/>
              <a:gd name="connsiteY22" fmla="*/ 2222416 h 2373807"/>
              <a:gd name="connsiteX23" fmla="*/ 3512265 w 3672740"/>
              <a:gd name="connsiteY23" fmla="*/ 2307195 h 2373807"/>
              <a:gd name="connsiteX24" fmla="*/ 3478959 w 3672740"/>
              <a:gd name="connsiteY24" fmla="*/ 2352612 h 2373807"/>
              <a:gd name="connsiteX25" fmla="*/ 3469876 w 3672740"/>
              <a:gd name="connsiteY25" fmla="*/ 2367751 h 2373807"/>
              <a:gd name="connsiteX26" fmla="*/ 3451709 w 3672740"/>
              <a:gd name="connsiteY26" fmla="*/ 2373807 h 2373807"/>
              <a:gd name="connsiteX27" fmla="*/ 3388125 w 3672740"/>
              <a:gd name="connsiteY27" fmla="*/ 2355640 h 2373807"/>
              <a:gd name="connsiteX28" fmla="*/ 3303346 w 3672740"/>
              <a:gd name="connsiteY28" fmla="*/ 2322334 h 2373807"/>
              <a:gd name="connsiteX29" fmla="*/ 3245818 w 3672740"/>
              <a:gd name="connsiteY29" fmla="*/ 2310223 h 2373807"/>
              <a:gd name="connsiteX30" fmla="*/ 3121677 w 3672740"/>
              <a:gd name="connsiteY30" fmla="*/ 2295084 h 2373807"/>
              <a:gd name="connsiteX31" fmla="*/ 2758340 w 3672740"/>
              <a:gd name="connsiteY31" fmla="*/ 2295084 h 2373807"/>
              <a:gd name="connsiteX32" fmla="*/ 2234528 w 3672740"/>
              <a:gd name="connsiteY32" fmla="*/ 2295084 h 2373807"/>
              <a:gd name="connsiteX33" fmla="*/ 1780355 w 3672740"/>
              <a:gd name="connsiteY33" fmla="*/ 2295084 h 2373807"/>
              <a:gd name="connsiteX34" fmla="*/ 1356461 w 3672740"/>
              <a:gd name="connsiteY34" fmla="*/ 2295084 h 2373807"/>
              <a:gd name="connsiteX35" fmla="*/ 1086986 w 3672740"/>
              <a:gd name="connsiteY35" fmla="*/ 2295084 h 2373807"/>
              <a:gd name="connsiteX36" fmla="*/ 929540 w 3672740"/>
              <a:gd name="connsiteY36" fmla="*/ 2295084 h 2373807"/>
              <a:gd name="connsiteX37" fmla="*/ 829622 w 3672740"/>
              <a:gd name="connsiteY37" fmla="*/ 2301140 h 2373807"/>
              <a:gd name="connsiteX38" fmla="*/ 684287 w 3672740"/>
              <a:gd name="connsiteY38" fmla="*/ 2313251 h 2373807"/>
              <a:gd name="connsiteX39" fmla="*/ 535924 w 3672740"/>
              <a:gd name="connsiteY39" fmla="*/ 2334445 h 2373807"/>
              <a:gd name="connsiteX40" fmla="*/ 490506 w 3672740"/>
              <a:gd name="connsiteY40" fmla="*/ 2337473 h 2373807"/>
              <a:gd name="connsiteX41" fmla="*/ 429950 w 3672740"/>
              <a:gd name="connsiteY41" fmla="*/ 2325362 h 2373807"/>
              <a:gd name="connsiteX42" fmla="*/ 317921 w 3672740"/>
              <a:gd name="connsiteY42" fmla="*/ 2295084 h 2373807"/>
              <a:gd name="connsiteX43" fmla="*/ 224059 w 3672740"/>
              <a:gd name="connsiteY43" fmla="*/ 2261778 h 2373807"/>
              <a:gd name="connsiteX44" fmla="*/ 172586 w 3672740"/>
              <a:gd name="connsiteY44" fmla="*/ 2237555 h 2373807"/>
              <a:gd name="connsiteX45" fmla="*/ 115057 w 3672740"/>
              <a:gd name="connsiteY45" fmla="*/ 2207277 h 2373807"/>
              <a:gd name="connsiteX46" fmla="*/ 63585 w 3672740"/>
              <a:gd name="connsiteY46" fmla="*/ 2170943 h 2373807"/>
              <a:gd name="connsiteX47" fmla="*/ 30279 w 3672740"/>
              <a:gd name="connsiteY47" fmla="*/ 2137638 h 2373807"/>
              <a:gd name="connsiteX48" fmla="*/ 9084 w 3672740"/>
              <a:gd name="connsiteY48" fmla="*/ 2110387 h 2373807"/>
              <a:gd name="connsiteX49" fmla="*/ 0 w 3672740"/>
              <a:gd name="connsiteY49" fmla="*/ 2086165 h 2373807"/>
              <a:gd name="connsiteX50" fmla="*/ 0 w 3672740"/>
              <a:gd name="connsiteY50" fmla="*/ 2074053 h 2373807"/>
              <a:gd name="connsiteX51" fmla="*/ 3028 w 3672740"/>
              <a:gd name="connsiteY51" fmla="*/ 2058914 h 2373807"/>
              <a:gd name="connsiteX52" fmla="*/ 21195 w 3672740"/>
              <a:gd name="connsiteY52" fmla="*/ 2037720 h 2373807"/>
              <a:gd name="connsiteX53" fmla="*/ 66612 w 3672740"/>
              <a:gd name="connsiteY53" fmla="*/ 2013497 h 2373807"/>
              <a:gd name="connsiteX54" fmla="*/ 608591 w 3672740"/>
              <a:gd name="connsiteY54" fmla="*/ 2071026 h 2373807"/>
              <a:gd name="connsiteX55" fmla="*/ 675203 w 3672740"/>
              <a:gd name="connsiteY55" fmla="*/ 2067998 h 2373807"/>
              <a:gd name="connsiteX56" fmla="*/ 1011291 w 3672740"/>
              <a:gd name="connsiteY56" fmla="*/ 2058914 h 2373807"/>
              <a:gd name="connsiteX57" fmla="*/ 1526019 w 3672740"/>
              <a:gd name="connsiteY57" fmla="*/ 2049831 h 2373807"/>
              <a:gd name="connsiteX58" fmla="*/ 1949913 w 3672740"/>
              <a:gd name="connsiteY58" fmla="*/ 2046803 h 2373807"/>
              <a:gd name="connsiteX59" fmla="*/ 2464642 w 3672740"/>
              <a:gd name="connsiteY59" fmla="*/ 2046803 h 2373807"/>
              <a:gd name="connsiteX60" fmla="*/ 2964231 w 3672740"/>
              <a:gd name="connsiteY60" fmla="*/ 2046803 h 2373807"/>
              <a:gd name="connsiteX61" fmla="*/ 3088371 w 3672740"/>
              <a:gd name="connsiteY61" fmla="*/ 2046803 h 2373807"/>
              <a:gd name="connsiteX62" fmla="*/ 3221595 w 3672740"/>
              <a:gd name="connsiteY62" fmla="*/ 2037720 h 2373807"/>
              <a:gd name="connsiteX63" fmla="*/ 3315457 w 3672740"/>
              <a:gd name="connsiteY63" fmla="*/ 2025608 h 2373807"/>
              <a:gd name="connsiteX64" fmla="*/ 3363902 w 3672740"/>
              <a:gd name="connsiteY64" fmla="*/ 2016525 h 2373807"/>
              <a:gd name="connsiteX65" fmla="*/ 3397208 w 3672740"/>
              <a:gd name="connsiteY65" fmla="*/ 1995330 h 2373807"/>
              <a:gd name="connsiteX66" fmla="*/ 3415375 w 3672740"/>
              <a:gd name="connsiteY66" fmla="*/ 1968080 h 2373807"/>
              <a:gd name="connsiteX67" fmla="*/ 3427487 w 3672740"/>
              <a:gd name="connsiteY67" fmla="*/ 1940830 h 2373807"/>
              <a:gd name="connsiteX68" fmla="*/ 3415375 w 3672740"/>
              <a:gd name="connsiteY68" fmla="*/ 1874218 h 2373807"/>
              <a:gd name="connsiteX69" fmla="*/ 3388125 w 3672740"/>
              <a:gd name="connsiteY69" fmla="*/ 1704660 h 2373807"/>
              <a:gd name="connsiteX70" fmla="*/ 3354819 w 3672740"/>
              <a:gd name="connsiteY70" fmla="*/ 1471518 h 2373807"/>
              <a:gd name="connsiteX71" fmla="*/ 3327569 w 3672740"/>
              <a:gd name="connsiteY71" fmla="*/ 1217182 h 2373807"/>
              <a:gd name="connsiteX72" fmla="*/ 3312430 w 3672740"/>
              <a:gd name="connsiteY72" fmla="*/ 1068819 h 2373807"/>
              <a:gd name="connsiteX73" fmla="*/ 3276096 w 3672740"/>
              <a:gd name="connsiteY73" fmla="*/ 620702 h 237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672740" h="2373807">
                <a:moveTo>
                  <a:pt x="3276096" y="620702"/>
                </a:moveTo>
                <a:lnTo>
                  <a:pt x="3263985" y="493534"/>
                </a:lnTo>
                <a:lnTo>
                  <a:pt x="3257929" y="408755"/>
                </a:lnTo>
                <a:lnTo>
                  <a:pt x="3251873" y="269476"/>
                </a:lnTo>
                <a:lnTo>
                  <a:pt x="3245818" y="51473"/>
                </a:lnTo>
                <a:lnTo>
                  <a:pt x="3400236" y="0"/>
                </a:lnTo>
                <a:lnTo>
                  <a:pt x="3400236" y="109002"/>
                </a:lnTo>
                <a:cubicBezTo>
                  <a:pt x="3401245" y="146345"/>
                  <a:pt x="3402255" y="183688"/>
                  <a:pt x="3403264" y="221031"/>
                </a:cubicBezTo>
                <a:lnTo>
                  <a:pt x="3409320" y="308838"/>
                </a:lnTo>
                <a:lnTo>
                  <a:pt x="3427487" y="487479"/>
                </a:lnTo>
                <a:lnTo>
                  <a:pt x="3457765" y="732732"/>
                </a:lnTo>
                <a:lnTo>
                  <a:pt x="3475932" y="872011"/>
                </a:lnTo>
                <a:lnTo>
                  <a:pt x="3500154" y="1150570"/>
                </a:lnTo>
                <a:lnTo>
                  <a:pt x="3533460" y="1374628"/>
                </a:lnTo>
                <a:lnTo>
                  <a:pt x="3563738" y="1613826"/>
                </a:lnTo>
                <a:lnTo>
                  <a:pt x="3584933" y="1744022"/>
                </a:lnTo>
                <a:lnTo>
                  <a:pt x="3612183" y="1871190"/>
                </a:lnTo>
                <a:lnTo>
                  <a:pt x="3636406" y="1937802"/>
                </a:lnTo>
                <a:lnTo>
                  <a:pt x="3657600" y="2010469"/>
                </a:lnTo>
                <a:lnTo>
                  <a:pt x="3669712" y="2061942"/>
                </a:lnTo>
                <a:lnTo>
                  <a:pt x="3672740" y="2086165"/>
                </a:lnTo>
                <a:lnTo>
                  <a:pt x="3654573" y="2119471"/>
                </a:lnTo>
                <a:lnTo>
                  <a:pt x="3575849" y="2222416"/>
                </a:lnTo>
                <a:lnTo>
                  <a:pt x="3512265" y="2307195"/>
                </a:lnTo>
                <a:lnTo>
                  <a:pt x="3478959" y="2352612"/>
                </a:lnTo>
                <a:lnTo>
                  <a:pt x="3469876" y="2367751"/>
                </a:lnTo>
                <a:lnTo>
                  <a:pt x="3451709" y="2373807"/>
                </a:lnTo>
                <a:lnTo>
                  <a:pt x="3388125" y="2355640"/>
                </a:lnTo>
                <a:lnTo>
                  <a:pt x="3303346" y="2322334"/>
                </a:lnTo>
                <a:lnTo>
                  <a:pt x="3245818" y="2310223"/>
                </a:lnTo>
                <a:lnTo>
                  <a:pt x="3121677" y="2295084"/>
                </a:lnTo>
                <a:lnTo>
                  <a:pt x="2758340" y="2295084"/>
                </a:lnTo>
                <a:lnTo>
                  <a:pt x="2234528" y="2295084"/>
                </a:lnTo>
                <a:lnTo>
                  <a:pt x="1780355" y="2295084"/>
                </a:lnTo>
                <a:lnTo>
                  <a:pt x="1356461" y="2295084"/>
                </a:lnTo>
                <a:lnTo>
                  <a:pt x="1086986" y="2295084"/>
                </a:lnTo>
                <a:lnTo>
                  <a:pt x="929540" y="2295084"/>
                </a:lnTo>
                <a:lnTo>
                  <a:pt x="829622" y="2301140"/>
                </a:lnTo>
                <a:lnTo>
                  <a:pt x="684287" y="2313251"/>
                </a:lnTo>
                <a:lnTo>
                  <a:pt x="535924" y="2334445"/>
                </a:lnTo>
                <a:lnTo>
                  <a:pt x="490506" y="2337473"/>
                </a:lnTo>
                <a:lnTo>
                  <a:pt x="429950" y="2325362"/>
                </a:lnTo>
                <a:lnTo>
                  <a:pt x="317921" y="2295084"/>
                </a:lnTo>
                <a:lnTo>
                  <a:pt x="224059" y="2261778"/>
                </a:lnTo>
                <a:lnTo>
                  <a:pt x="172586" y="2237555"/>
                </a:lnTo>
                <a:lnTo>
                  <a:pt x="115057" y="2207277"/>
                </a:lnTo>
                <a:lnTo>
                  <a:pt x="63585" y="2170943"/>
                </a:lnTo>
                <a:lnTo>
                  <a:pt x="30279" y="2137638"/>
                </a:lnTo>
                <a:lnTo>
                  <a:pt x="9084" y="2110387"/>
                </a:lnTo>
                <a:lnTo>
                  <a:pt x="0" y="2086165"/>
                </a:lnTo>
                <a:lnTo>
                  <a:pt x="0" y="2074053"/>
                </a:lnTo>
                <a:lnTo>
                  <a:pt x="3028" y="2058914"/>
                </a:lnTo>
                <a:lnTo>
                  <a:pt x="21195" y="2037720"/>
                </a:lnTo>
                <a:lnTo>
                  <a:pt x="66612" y="2013497"/>
                </a:lnTo>
                <a:lnTo>
                  <a:pt x="608591" y="2071026"/>
                </a:lnTo>
                <a:lnTo>
                  <a:pt x="675203" y="2067998"/>
                </a:lnTo>
                <a:lnTo>
                  <a:pt x="1011291" y="2058914"/>
                </a:lnTo>
                <a:lnTo>
                  <a:pt x="1526019" y="2049831"/>
                </a:lnTo>
                <a:lnTo>
                  <a:pt x="1949913" y="2046803"/>
                </a:lnTo>
                <a:lnTo>
                  <a:pt x="2464642" y="2046803"/>
                </a:lnTo>
                <a:lnTo>
                  <a:pt x="2964231" y="2046803"/>
                </a:lnTo>
                <a:lnTo>
                  <a:pt x="3088371" y="2046803"/>
                </a:lnTo>
                <a:lnTo>
                  <a:pt x="3221595" y="2037720"/>
                </a:lnTo>
                <a:lnTo>
                  <a:pt x="3315457" y="2025608"/>
                </a:lnTo>
                <a:lnTo>
                  <a:pt x="3363902" y="2016525"/>
                </a:lnTo>
                <a:lnTo>
                  <a:pt x="3397208" y="1995330"/>
                </a:lnTo>
                <a:lnTo>
                  <a:pt x="3415375" y="1968080"/>
                </a:lnTo>
                <a:lnTo>
                  <a:pt x="3427487" y="1940830"/>
                </a:lnTo>
                <a:lnTo>
                  <a:pt x="3415375" y="1874218"/>
                </a:lnTo>
                <a:lnTo>
                  <a:pt x="3388125" y="1704660"/>
                </a:lnTo>
                <a:lnTo>
                  <a:pt x="3354819" y="1471518"/>
                </a:lnTo>
                <a:lnTo>
                  <a:pt x="3327569" y="1217182"/>
                </a:lnTo>
                <a:lnTo>
                  <a:pt x="3312430" y="1068819"/>
                </a:lnTo>
                <a:lnTo>
                  <a:pt x="3276096" y="6207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53091031-389F-4FEA-8538-336DFA8A8772}"/>
              </a:ext>
            </a:extLst>
          </p:cNvPr>
          <p:cNvSpPr/>
          <p:nvPr/>
        </p:nvSpPr>
        <p:spPr>
          <a:xfrm rot="16200000">
            <a:off x="6045200" y="5229225"/>
            <a:ext cx="720725" cy="784225"/>
          </a:xfrm>
          <a:custGeom>
            <a:avLst/>
            <a:gdLst>
              <a:gd name="connsiteX0" fmla="*/ 647700 w 721518"/>
              <a:gd name="connsiteY0" fmla="*/ 230981 h 783431"/>
              <a:gd name="connsiteX1" fmla="*/ 578643 w 721518"/>
              <a:gd name="connsiteY1" fmla="*/ 461962 h 783431"/>
              <a:gd name="connsiteX2" fmla="*/ 540543 w 721518"/>
              <a:gd name="connsiteY2" fmla="*/ 581025 h 783431"/>
              <a:gd name="connsiteX3" fmla="*/ 516731 w 721518"/>
              <a:gd name="connsiteY3" fmla="*/ 657225 h 783431"/>
              <a:gd name="connsiteX4" fmla="*/ 509587 w 721518"/>
              <a:gd name="connsiteY4" fmla="*/ 688181 h 783431"/>
              <a:gd name="connsiteX5" fmla="*/ 509587 w 721518"/>
              <a:gd name="connsiteY5" fmla="*/ 707231 h 783431"/>
              <a:gd name="connsiteX6" fmla="*/ 516731 w 721518"/>
              <a:gd name="connsiteY6" fmla="*/ 735806 h 783431"/>
              <a:gd name="connsiteX7" fmla="*/ 531018 w 721518"/>
              <a:gd name="connsiteY7" fmla="*/ 754856 h 783431"/>
              <a:gd name="connsiteX8" fmla="*/ 557212 w 721518"/>
              <a:gd name="connsiteY8" fmla="*/ 769143 h 783431"/>
              <a:gd name="connsiteX9" fmla="*/ 592931 w 721518"/>
              <a:gd name="connsiteY9" fmla="*/ 781050 h 783431"/>
              <a:gd name="connsiteX10" fmla="*/ 664368 w 721518"/>
              <a:gd name="connsiteY10" fmla="*/ 783431 h 783431"/>
              <a:gd name="connsiteX11" fmla="*/ 0 w 721518"/>
              <a:gd name="connsiteY11" fmla="*/ 773906 h 783431"/>
              <a:gd name="connsiteX12" fmla="*/ 19050 w 721518"/>
              <a:gd name="connsiteY12" fmla="*/ 750093 h 783431"/>
              <a:gd name="connsiteX13" fmla="*/ 73818 w 721518"/>
              <a:gd name="connsiteY13" fmla="*/ 716756 h 783431"/>
              <a:gd name="connsiteX14" fmla="*/ 150018 w 721518"/>
              <a:gd name="connsiteY14" fmla="*/ 661987 h 783431"/>
              <a:gd name="connsiteX15" fmla="*/ 235743 w 721518"/>
              <a:gd name="connsiteY15" fmla="*/ 590550 h 783431"/>
              <a:gd name="connsiteX16" fmla="*/ 340518 w 721518"/>
              <a:gd name="connsiteY16" fmla="*/ 478631 h 783431"/>
              <a:gd name="connsiteX17" fmla="*/ 481012 w 721518"/>
              <a:gd name="connsiteY17" fmla="*/ 302418 h 783431"/>
              <a:gd name="connsiteX18" fmla="*/ 590550 w 721518"/>
              <a:gd name="connsiteY18" fmla="*/ 145256 h 783431"/>
              <a:gd name="connsiteX19" fmla="*/ 657225 w 721518"/>
              <a:gd name="connsiteY19" fmla="*/ 42862 h 783431"/>
              <a:gd name="connsiteX20" fmla="*/ 681037 w 721518"/>
              <a:gd name="connsiteY20" fmla="*/ 19050 h 783431"/>
              <a:gd name="connsiteX21" fmla="*/ 697706 w 721518"/>
              <a:gd name="connsiteY21" fmla="*/ 7143 h 783431"/>
              <a:gd name="connsiteX22" fmla="*/ 711993 w 721518"/>
              <a:gd name="connsiteY22" fmla="*/ 0 h 783431"/>
              <a:gd name="connsiteX23" fmla="*/ 721518 w 721518"/>
              <a:gd name="connsiteY23" fmla="*/ 9525 h 783431"/>
              <a:gd name="connsiteX24" fmla="*/ 711993 w 721518"/>
              <a:gd name="connsiteY24" fmla="*/ 40481 h 783431"/>
              <a:gd name="connsiteX25" fmla="*/ 690562 w 721518"/>
              <a:gd name="connsiteY25" fmla="*/ 88106 h 783431"/>
              <a:gd name="connsiteX26" fmla="*/ 647700 w 721518"/>
              <a:gd name="connsiteY26" fmla="*/ 230981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1518" h="783431">
                <a:moveTo>
                  <a:pt x="647700" y="230981"/>
                </a:moveTo>
                <a:lnTo>
                  <a:pt x="578643" y="461962"/>
                </a:lnTo>
                <a:lnTo>
                  <a:pt x="540543" y="581025"/>
                </a:lnTo>
                <a:lnTo>
                  <a:pt x="516731" y="657225"/>
                </a:lnTo>
                <a:lnTo>
                  <a:pt x="509587" y="688181"/>
                </a:lnTo>
                <a:lnTo>
                  <a:pt x="509587" y="707231"/>
                </a:lnTo>
                <a:lnTo>
                  <a:pt x="516731" y="735806"/>
                </a:lnTo>
                <a:lnTo>
                  <a:pt x="531018" y="754856"/>
                </a:lnTo>
                <a:lnTo>
                  <a:pt x="557212" y="769143"/>
                </a:lnTo>
                <a:lnTo>
                  <a:pt x="592931" y="781050"/>
                </a:lnTo>
                <a:lnTo>
                  <a:pt x="664368" y="783431"/>
                </a:lnTo>
                <a:lnTo>
                  <a:pt x="0" y="773906"/>
                </a:lnTo>
                <a:lnTo>
                  <a:pt x="19050" y="750093"/>
                </a:lnTo>
                <a:lnTo>
                  <a:pt x="73818" y="716756"/>
                </a:lnTo>
                <a:lnTo>
                  <a:pt x="150018" y="661987"/>
                </a:lnTo>
                <a:lnTo>
                  <a:pt x="235743" y="590550"/>
                </a:lnTo>
                <a:lnTo>
                  <a:pt x="340518" y="478631"/>
                </a:lnTo>
                <a:lnTo>
                  <a:pt x="481012" y="302418"/>
                </a:lnTo>
                <a:lnTo>
                  <a:pt x="590550" y="145256"/>
                </a:lnTo>
                <a:lnTo>
                  <a:pt x="657225" y="42862"/>
                </a:lnTo>
                <a:lnTo>
                  <a:pt x="681037" y="19050"/>
                </a:lnTo>
                <a:lnTo>
                  <a:pt x="697706" y="7143"/>
                </a:lnTo>
                <a:lnTo>
                  <a:pt x="711993" y="0"/>
                </a:lnTo>
                <a:lnTo>
                  <a:pt x="721518" y="9525"/>
                </a:lnTo>
                <a:lnTo>
                  <a:pt x="711993" y="40481"/>
                </a:lnTo>
                <a:lnTo>
                  <a:pt x="690562" y="88106"/>
                </a:lnTo>
                <a:lnTo>
                  <a:pt x="647700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E516F36C-7443-4874-9C2D-2B8CA97F601F}"/>
              </a:ext>
            </a:extLst>
          </p:cNvPr>
          <p:cNvSpPr/>
          <p:nvPr/>
        </p:nvSpPr>
        <p:spPr>
          <a:xfrm>
            <a:off x="5070475" y="1533525"/>
            <a:ext cx="852488" cy="3030538"/>
          </a:xfrm>
          <a:custGeom>
            <a:avLst/>
            <a:gdLst>
              <a:gd name="connsiteX0" fmla="*/ 501947 w 852143"/>
              <a:gd name="connsiteY0" fmla="*/ 607006 h 3031139"/>
              <a:gd name="connsiteX1" fmla="*/ 501947 w 852143"/>
              <a:gd name="connsiteY1" fmla="*/ 1015568 h 3031139"/>
              <a:gd name="connsiteX2" fmla="*/ 498056 w 852143"/>
              <a:gd name="connsiteY2" fmla="*/ 1171210 h 3031139"/>
              <a:gd name="connsiteX3" fmla="*/ 494165 w 852143"/>
              <a:gd name="connsiteY3" fmla="*/ 1280160 h 3031139"/>
              <a:gd name="connsiteX4" fmla="*/ 482492 w 852143"/>
              <a:gd name="connsiteY4" fmla="*/ 1431912 h 3031139"/>
              <a:gd name="connsiteX5" fmla="*/ 470819 w 852143"/>
              <a:gd name="connsiteY5" fmla="*/ 1544752 h 3031139"/>
              <a:gd name="connsiteX6" fmla="*/ 451364 w 852143"/>
              <a:gd name="connsiteY6" fmla="*/ 1684831 h 3031139"/>
              <a:gd name="connsiteX7" fmla="*/ 428017 w 852143"/>
              <a:gd name="connsiteY7" fmla="*/ 1817127 h 3031139"/>
              <a:gd name="connsiteX8" fmla="*/ 404671 w 852143"/>
              <a:gd name="connsiteY8" fmla="*/ 1933859 h 3031139"/>
              <a:gd name="connsiteX9" fmla="*/ 365760 w 852143"/>
              <a:gd name="connsiteY9" fmla="*/ 2089501 h 3031139"/>
              <a:gd name="connsiteX10" fmla="*/ 326850 w 852143"/>
              <a:gd name="connsiteY10" fmla="*/ 2214015 h 3031139"/>
              <a:gd name="connsiteX11" fmla="*/ 276266 w 852143"/>
              <a:gd name="connsiteY11" fmla="*/ 2365767 h 3031139"/>
              <a:gd name="connsiteX12" fmla="*/ 229573 w 852143"/>
              <a:gd name="connsiteY12" fmla="*/ 2482499 h 3031139"/>
              <a:gd name="connsiteX13" fmla="*/ 178989 w 852143"/>
              <a:gd name="connsiteY13" fmla="*/ 2610904 h 3031139"/>
              <a:gd name="connsiteX14" fmla="*/ 108950 w 852143"/>
              <a:gd name="connsiteY14" fmla="*/ 2770438 h 3031139"/>
              <a:gd name="connsiteX15" fmla="*/ 27238 w 852143"/>
              <a:gd name="connsiteY15" fmla="*/ 2937753 h 3031139"/>
              <a:gd name="connsiteX16" fmla="*/ 7782 w 852143"/>
              <a:gd name="connsiteY16" fmla="*/ 2976664 h 3031139"/>
              <a:gd name="connsiteX17" fmla="*/ 0 w 852143"/>
              <a:gd name="connsiteY17" fmla="*/ 3007792 h 3031139"/>
              <a:gd name="connsiteX18" fmla="*/ 0 w 852143"/>
              <a:gd name="connsiteY18" fmla="*/ 3023357 h 3031139"/>
              <a:gd name="connsiteX19" fmla="*/ 3891 w 852143"/>
              <a:gd name="connsiteY19" fmla="*/ 3031139 h 3031139"/>
              <a:gd name="connsiteX20" fmla="*/ 27238 w 852143"/>
              <a:gd name="connsiteY20" fmla="*/ 3027248 h 3031139"/>
              <a:gd name="connsiteX21" fmla="*/ 54475 w 852143"/>
              <a:gd name="connsiteY21" fmla="*/ 3011684 h 3031139"/>
              <a:gd name="connsiteX22" fmla="*/ 108950 w 852143"/>
              <a:gd name="connsiteY22" fmla="*/ 2929971 h 3031139"/>
              <a:gd name="connsiteX23" fmla="*/ 221791 w 852143"/>
              <a:gd name="connsiteY23" fmla="*/ 2758764 h 3031139"/>
              <a:gd name="connsiteX24" fmla="*/ 322958 w 852143"/>
              <a:gd name="connsiteY24" fmla="*/ 2599231 h 3031139"/>
              <a:gd name="connsiteX25" fmla="*/ 385215 w 852143"/>
              <a:gd name="connsiteY25" fmla="*/ 2490281 h 3031139"/>
              <a:gd name="connsiteX26" fmla="*/ 428017 w 852143"/>
              <a:gd name="connsiteY26" fmla="*/ 2404678 h 3031139"/>
              <a:gd name="connsiteX27" fmla="*/ 494165 w 852143"/>
              <a:gd name="connsiteY27" fmla="*/ 2245144 h 3031139"/>
              <a:gd name="connsiteX28" fmla="*/ 536967 w 852143"/>
              <a:gd name="connsiteY28" fmla="*/ 2132303 h 3031139"/>
              <a:gd name="connsiteX29" fmla="*/ 595333 w 852143"/>
              <a:gd name="connsiteY29" fmla="*/ 1972770 h 3031139"/>
              <a:gd name="connsiteX30" fmla="*/ 642026 w 852143"/>
              <a:gd name="connsiteY30" fmla="*/ 1821018 h 3031139"/>
              <a:gd name="connsiteX31" fmla="*/ 673154 w 852143"/>
              <a:gd name="connsiteY31" fmla="*/ 1634247 h 3031139"/>
              <a:gd name="connsiteX32" fmla="*/ 712065 w 852143"/>
              <a:gd name="connsiteY32" fmla="*/ 1424130 h 3031139"/>
              <a:gd name="connsiteX33" fmla="*/ 739302 w 852143"/>
              <a:gd name="connsiteY33" fmla="*/ 1198448 h 3031139"/>
              <a:gd name="connsiteX34" fmla="*/ 747084 w 852143"/>
              <a:gd name="connsiteY34" fmla="*/ 1112844 h 3031139"/>
              <a:gd name="connsiteX35" fmla="*/ 750975 w 852143"/>
              <a:gd name="connsiteY35" fmla="*/ 941638 h 3031139"/>
              <a:gd name="connsiteX36" fmla="*/ 762649 w 852143"/>
              <a:gd name="connsiteY36" fmla="*/ 793777 h 3031139"/>
              <a:gd name="connsiteX37" fmla="*/ 778213 w 852143"/>
              <a:gd name="connsiteY37" fmla="*/ 618679 h 3031139"/>
              <a:gd name="connsiteX38" fmla="*/ 797668 w 852143"/>
              <a:gd name="connsiteY38" fmla="*/ 385215 h 3031139"/>
              <a:gd name="connsiteX39" fmla="*/ 809341 w 852143"/>
              <a:gd name="connsiteY39" fmla="*/ 346305 h 3031139"/>
              <a:gd name="connsiteX40" fmla="*/ 824906 w 852143"/>
              <a:gd name="connsiteY40" fmla="*/ 319067 h 3031139"/>
              <a:gd name="connsiteX41" fmla="*/ 844361 w 852143"/>
              <a:gd name="connsiteY41" fmla="*/ 295721 h 3031139"/>
              <a:gd name="connsiteX42" fmla="*/ 848252 w 852143"/>
              <a:gd name="connsiteY42" fmla="*/ 284048 h 3031139"/>
              <a:gd name="connsiteX43" fmla="*/ 852143 w 852143"/>
              <a:gd name="connsiteY43" fmla="*/ 256810 h 3031139"/>
              <a:gd name="connsiteX44" fmla="*/ 848252 w 852143"/>
              <a:gd name="connsiteY44" fmla="*/ 225682 h 3031139"/>
              <a:gd name="connsiteX45" fmla="*/ 836579 w 852143"/>
              <a:gd name="connsiteY45" fmla="*/ 198444 h 3031139"/>
              <a:gd name="connsiteX46" fmla="*/ 821015 w 852143"/>
              <a:gd name="connsiteY46" fmla="*/ 182880 h 3031139"/>
              <a:gd name="connsiteX47" fmla="*/ 793777 w 852143"/>
              <a:gd name="connsiteY47" fmla="*/ 155643 h 3031139"/>
              <a:gd name="connsiteX48" fmla="*/ 731520 w 852143"/>
              <a:gd name="connsiteY48" fmla="*/ 108950 h 3031139"/>
              <a:gd name="connsiteX49" fmla="*/ 661481 w 852143"/>
              <a:gd name="connsiteY49" fmla="*/ 70039 h 3031139"/>
              <a:gd name="connsiteX50" fmla="*/ 626461 w 852143"/>
              <a:gd name="connsiteY50" fmla="*/ 50584 h 3031139"/>
              <a:gd name="connsiteX51" fmla="*/ 540858 w 852143"/>
              <a:gd name="connsiteY51" fmla="*/ 23347 h 3031139"/>
              <a:gd name="connsiteX52" fmla="*/ 459146 w 852143"/>
              <a:gd name="connsiteY52" fmla="*/ 7782 h 3031139"/>
              <a:gd name="connsiteX53" fmla="*/ 373542 w 852143"/>
              <a:gd name="connsiteY53" fmla="*/ 0 h 3031139"/>
              <a:gd name="connsiteX54" fmla="*/ 334632 w 852143"/>
              <a:gd name="connsiteY54" fmla="*/ 0 h 3031139"/>
              <a:gd name="connsiteX55" fmla="*/ 307394 w 852143"/>
              <a:gd name="connsiteY55" fmla="*/ 3891 h 3031139"/>
              <a:gd name="connsiteX56" fmla="*/ 295721 w 852143"/>
              <a:gd name="connsiteY56" fmla="*/ 11673 h 3031139"/>
              <a:gd name="connsiteX57" fmla="*/ 295721 w 852143"/>
              <a:gd name="connsiteY57" fmla="*/ 27238 h 3031139"/>
              <a:gd name="connsiteX58" fmla="*/ 307394 w 852143"/>
              <a:gd name="connsiteY58" fmla="*/ 58366 h 3031139"/>
              <a:gd name="connsiteX59" fmla="*/ 330741 w 852143"/>
              <a:gd name="connsiteY59" fmla="*/ 101168 h 3031139"/>
              <a:gd name="connsiteX60" fmla="*/ 369651 w 852143"/>
              <a:gd name="connsiteY60" fmla="*/ 143970 h 3031139"/>
              <a:gd name="connsiteX61" fmla="*/ 400780 w 852143"/>
              <a:gd name="connsiteY61" fmla="*/ 167316 h 3031139"/>
              <a:gd name="connsiteX62" fmla="*/ 435799 w 852143"/>
              <a:gd name="connsiteY62" fmla="*/ 198444 h 3031139"/>
              <a:gd name="connsiteX63" fmla="*/ 459146 w 852143"/>
              <a:gd name="connsiteY63" fmla="*/ 233464 h 3031139"/>
              <a:gd name="connsiteX64" fmla="*/ 474710 w 852143"/>
              <a:gd name="connsiteY64" fmla="*/ 264592 h 3031139"/>
              <a:gd name="connsiteX65" fmla="*/ 494165 w 852143"/>
              <a:gd name="connsiteY65" fmla="*/ 334632 h 3031139"/>
              <a:gd name="connsiteX66" fmla="*/ 501947 w 852143"/>
              <a:gd name="connsiteY66" fmla="*/ 408562 h 3031139"/>
              <a:gd name="connsiteX67" fmla="*/ 501947 w 852143"/>
              <a:gd name="connsiteY67" fmla="*/ 548640 h 3031139"/>
              <a:gd name="connsiteX68" fmla="*/ 501947 w 852143"/>
              <a:gd name="connsiteY68" fmla="*/ 607006 h 3031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52143" h="3031139">
                <a:moveTo>
                  <a:pt x="501947" y="607006"/>
                </a:moveTo>
                <a:lnTo>
                  <a:pt x="501947" y="1015568"/>
                </a:lnTo>
                <a:lnTo>
                  <a:pt x="498056" y="1171210"/>
                </a:lnTo>
                <a:lnTo>
                  <a:pt x="494165" y="1280160"/>
                </a:lnTo>
                <a:lnTo>
                  <a:pt x="482492" y="1431912"/>
                </a:lnTo>
                <a:lnTo>
                  <a:pt x="470819" y="1544752"/>
                </a:lnTo>
                <a:lnTo>
                  <a:pt x="451364" y="1684831"/>
                </a:lnTo>
                <a:lnTo>
                  <a:pt x="428017" y="1817127"/>
                </a:lnTo>
                <a:lnTo>
                  <a:pt x="404671" y="1933859"/>
                </a:lnTo>
                <a:lnTo>
                  <a:pt x="365760" y="2089501"/>
                </a:lnTo>
                <a:lnTo>
                  <a:pt x="326850" y="2214015"/>
                </a:lnTo>
                <a:lnTo>
                  <a:pt x="276266" y="2365767"/>
                </a:lnTo>
                <a:lnTo>
                  <a:pt x="229573" y="2482499"/>
                </a:lnTo>
                <a:lnTo>
                  <a:pt x="178989" y="2610904"/>
                </a:lnTo>
                <a:lnTo>
                  <a:pt x="108950" y="2770438"/>
                </a:lnTo>
                <a:lnTo>
                  <a:pt x="27238" y="2937753"/>
                </a:lnTo>
                <a:lnTo>
                  <a:pt x="7782" y="2976664"/>
                </a:lnTo>
                <a:lnTo>
                  <a:pt x="0" y="3007792"/>
                </a:lnTo>
                <a:lnTo>
                  <a:pt x="0" y="3023357"/>
                </a:lnTo>
                <a:lnTo>
                  <a:pt x="3891" y="3031139"/>
                </a:lnTo>
                <a:lnTo>
                  <a:pt x="27238" y="3027248"/>
                </a:lnTo>
                <a:lnTo>
                  <a:pt x="54475" y="3011684"/>
                </a:lnTo>
                <a:lnTo>
                  <a:pt x="108950" y="2929971"/>
                </a:lnTo>
                <a:lnTo>
                  <a:pt x="221791" y="2758764"/>
                </a:lnTo>
                <a:lnTo>
                  <a:pt x="322958" y="2599231"/>
                </a:lnTo>
                <a:lnTo>
                  <a:pt x="385215" y="2490281"/>
                </a:lnTo>
                <a:lnTo>
                  <a:pt x="428017" y="2404678"/>
                </a:lnTo>
                <a:lnTo>
                  <a:pt x="494165" y="2245144"/>
                </a:lnTo>
                <a:lnTo>
                  <a:pt x="536967" y="2132303"/>
                </a:lnTo>
                <a:lnTo>
                  <a:pt x="595333" y="1972770"/>
                </a:lnTo>
                <a:lnTo>
                  <a:pt x="642026" y="1821018"/>
                </a:lnTo>
                <a:lnTo>
                  <a:pt x="673154" y="1634247"/>
                </a:lnTo>
                <a:lnTo>
                  <a:pt x="712065" y="1424130"/>
                </a:lnTo>
                <a:lnTo>
                  <a:pt x="739302" y="1198448"/>
                </a:lnTo>
                <a:lnTo>
                  <a:pt x="747084" y="1112844"/>
                </a:lnTo>
                <a:lnTo>
                  <a:pt x="750975" y="941638"/>
                </a:lnTo>
                <a:lnTo>
                  <a:pt x="762649" y="793777"/>
                </a:lnTo>
                <a:lnTo>
                  <a:pt x="778213" y="618679"/>
                </a:lnTo>
                <a:lnTo>
                  <a:pt x="797668" y="385215"/>
                </a:lnTo>
                <a:lnTo>
                  <a:pt x="809341" y="346305"/>
                </a:lnTo>
                <a:lnTo>
                  <a:pt x="824906" y="319067"/>
                </a:lnTo>
                <a:lnTo>
                  <a:pt x="844361" y="295721"/>
                </a:lnTo>
                <a:lnTo>
                  <a:pt x="848252" y="284048"/>
                </a:lnTo>
                <a:lnTo>
                  <a:pt x="852143" y="256810"/>
                </a:lnTo>
                <a:lnTo>
                  <a:pt x="848252" y="225682"/>
                </a:lnTo>
                <a:lnTo>
                  <a:pt x="836579" y="198444"/>
                </a:lnTo>
                <a:lnTo>
                  <a:pt x="821015" y="182880"/>
                </a:lnTo>
                <a:lnTo>
                  <a:pt x="793777" y="155643"/>
                </a:lnTo>
                <a:lnTo>
                  <a:pt x="731520" y="108950"/>
                </a:lnTo>
                <a:lnTo>
                  <a:pt x="661481" y="70039"/>
                </a:lnTo>
                <a:lnTo>
                  <a:pt x="626461" y="50584"/>
                </a:lnTo>
                <a:lnTo>
                  <a:pt x="540858" y="23347"/>
                </a:lnTo>
                <a:lnTo>
                  <a:pt x="459146" y="7782"/>
                </a:lnTo>
                <a:lnTo>
                  <a:pt x="373542" y="0"/>
                </a:lnTo>
                <a:lnTo>
                  <a:pt x="334632" y="0"/>
                </a:lnTo>
                <a:lnTo>
                  <a:pt x="307394" y="3891"/>
                </a:lnTo>
                <a:lnTo>
                  <a:pt x="295721" y="11673"/>
                </a:lnTo>
                <a:lnTo>
                  <a:pt x="295721" y="27238"/>
                </a:lnTo>
                <a:lnTo>
                  <a:pt x="307394" y="58366"/>
                </a:lnTo>
                <a:lnTo>
                  <a:pt x="330741" y="101168"/>
                </a:lnTo>
                <a:lnTo>
                  <a:pt x="369651" y="143970"/>
                </a:lnTo>
                <a:lnTo>
                  <a:pt x="400780" y="167316"/>
                </a:lnTo>
                <a:lnTo>
                  <a:pt x="435799" y="198444"/>
                </a:lnTo>
                <a:lnTo>
                  <a:pt x="459146" y="233464"/>
                </a:lnTo>
                <a:lnTo>
                  <a:pt x="474710" y="264592"/>
                </a:lnTo>
                <a:lnTo>
                  <a:pt x="494165" y="334632"/>
                </a:lnTo>
                <a:lnTo>
                  <a:pt x="501947" y="408562"/>
                </a:lnTo>
                <a:lnTo>
                  <a:pt x="501947" y="548640"/>
                </a:lnTo>
                <a:lnTo>
                  <a:pt x="501947" y="607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B393F2AE-AAA2-4491-9E28-1BE67469DBC0}"/>
              </a:ext>
            </a:extLst>
          </p:cNvPr>
          <p:cNvSpPr/>
          <p:nvPr/>
        </p:nvSpPr>
        <p:spPr>
          <a:xfrm>
            <a:off x="5634038" y="3189288"/>
            <a:ext cx="941387" cy="1220787"/>
          </a:xfrm>
          <a:custGeom>
            <a:avLst/>
            <a:gdLst>
              <a:gd name="connsiteX0" fmla="*/ 531018 w 940593"/>
              <a:gd name="connsiteY0" fmla="*/ 426244 h 1221581"/>
              <a:gd name="connsiteX1" fmla="*/ 352425 w 940593"/>
              <a:gd name="connsiteY1" fmla="*/ 280987 h 1221581"/>
              <a:gd name="connsiteX2" fmla="*/ 192881 w 940593"/>
              <a:gd name="connsiteY2" fmla="*/ 145256 h 1221581"/>
              <a:gd name="connsiteX3" fmla="*/ 21431 w 940593"/>
              <a:gd name="connsiteY3" fmla="*/ 0 h 1221581"/>
              <a:gd name="connsiteX4" fmla="*/ 0 w 940593"/>
              <a:gd name="connsiteY4" fmla="*/ 135731 h 1221581"/>
              <a:gd name="connsiteX5" fmla="*/ 123825 w 940593"/>
              <a:gd name="connsiteY5" fmla="*/ 238125 h 1221581"/>
              <a:gd name="connsiteX6" fmla="*/ 183356 w 940593"/>
              <a:gd name="connsiteY6" fmla="*/ 285750 h 1221581"/>
              <a:gd name="connsiteX7" fmla="*/ 207168 w 940593"/>
              <a:gd name="connsiteY7" fmla="*/ 314325 h 1221581"/>
              <a:gd name="connsiteX8" fmla="*/ 338137 w 940593"/>
              <a:gd name="connsiteY8" fmla="*/ 488156 h 1221581"/>
              <a:gd name="connsiteX9" fmla="*/ 442912 w 940593"/>
              <a:gd name="connsiteY9" fmla="*/ 635794 h 1221581"/>
              <a:gd name="connsiteX10" fmla="*/ 523875 w 940593"/>
              <a:gd name="connsiteY10" fmla="*/ 759619 h 1221581"/>
              <a:gd name="connsiteX11" fmla="*/ 621506 w 940593"/>
              <a:gd name="connsiteY11" fmla="*/ 916781 h 1221581"/>
              <a:gd name="connsiteX12" fmla="*/ 685800 w 940593"/>
              <a:gd name="connsiteY12" fmla="*/ 1031081 h 1221581"/>
              <a:gd name="connsiteX13" fmla="*/ 752475 w 940593"/>
              <a:gd name="connsiteY13" fmla="*/ 1143000 h 1221581"/>
              <a:gd name="connsiteX14" fmla="*/ 783431 w 940593"/>
              <a:gd name="connsiteY14" fmla="*/ 1178719 h 1221581"/>
              <a:gd name="connsiteX15" fmla="*/ 807243 w 940593"/>
              <a:gd name="connsiteY15" fmla="*/ 1200150 h 1221581"/>
              <a:gd name="connsiteX16" fmla="*/ 833437 w 940593"/>
              <a:gd name="connsiteY16" fmla="*/ 1214437 h 1221581"/>
              <a:gd name="connsiteX17" fmla="*/ 864393 w 940593"/>
              <a:gd name="connsiteY17" fmla="*/ 1221581 h 1221581"/>
              <a:gd name="connsiteX18" fmla="*/ 890587 w 940593"/>
              <a:gd name="connsiteY18" fmla="*/ 1219200 h 1221581"/>
              <a:gd name="connsiteX19" fmla="*/ 909637 w 940593"/>
              <a:gd name="connsiteY19" fmla="*/ 1209675 h 1221581"/>
              <a:gd name="connsiteX20" fmla="*/ 921543 w 940593"/>
              <a:gd name="connsiteY20" fmla="*/ 1195387 h 1221581"/>
              <a:gd name="connsiteX21" fmla="*/ 935831 w 940593"/>
              <a:gd name="connsiteY21" fmla="*/ 1162050 h 1221581"/>
              <a:gd name="connsiteX22" fmla="*/ 940593 w 940593"/>
              <a:gd name="connsiteY22" fmla="*/ 1126331 h 1221581"/>
              <a:gd name="connsiteX23" fmla="*/ 938212 w 940593"/>
              <a:gd name="connsiteY23" fmla="*/ 1045369 h 1221581"/>
              <a:gd name="connsiteX24" fmla="*/ 928687 w 940593"/>
              <a:gd name="connsiteY24" fmla="*/ 978694 h 1221581"/>
              <a:gd name="connsiteX25" fmla="*/ 909637 w 940593"/>
              <a:gd name="connsiteY25" fmla="*/ 888206 h 1221581"/>
              <a:gd name="connsiteX26" fmla="*/ 869156 w 940593"/>
              <a:gd name="connsiteY26" fmla="*/ 778669 h 1221581"/>
              <a:gd name="connsiteX27" fmla="*/ 821531 w 940593"/>
              <a:gd name="connsiteY27" fmla="*/ 669131 h 1221581"/>
              <a:gd name="connsiteX28" fmla="*/ 812006 w 940593"/>
              <a:gd name="connsiteY28" fmla="*/ 647700 h 1221581"/>
              <a:gd name="connsiteX29" fmla="*/ 788193 w 940593"/>
              <a:gd name="connsiteY29" fmla="*/ 626269 h 1221581"/>
              <a:gd name="connsiteX30" fmla="*/ 640556 w 940593"/>
              <a:gd name="connsiteY30" fmla="*/ 511969 h 1221581"/>
              <a:gd name="connsiteX31" fmla="*/ 531018 w 940593"/>
              <a:gd name="connsiteY31" fmla="*/ 426244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40593" h="1221581">
                <a:moveTo>
                  <a:pt x="531018" y="426244"/>
                </a:moveTo>
                <a:lnTo>
                  <a:pt x="352425" y="280987"/>
                </a:lnTo>
                <a:lnTo>
                  <a:pt x="192881" y="145256"/>
                </a:lnTo>
                <a:lnTo>
                  <a:pt x="21431" y="0"/>
                </a:lnTo>
                <a:lnTo>
                  <a:pt x="0" y="135731"/>
                </a:lnTo>
                <a:lnTo>
                  <a:pt x="123825" y="238125"/>
                </a:lnTo>
                <a:lnTo>
                  <a:pt x="183356" y="285750"/>
                </a:lnTo>
                <a:lnTo>
                  <a:pt x="207168" y="314325"/>
                </a:lnTo>
                <a:lnTo>
                  <a:pt x="338137" y="488156"/>
                </a:lnTo>
                <a:lnTo>
                  <a:pt x="442912" y="635794"/>
                </a:lnTo>
                <a:lnTo>
                  <a:pt x="523875" y="759619"/>
                </a:lnTo>
                <a:lnTo>
                  <a:pt x="621506" y="916781"/>
                </a:lnTo>
                <a:lnTo>
                  <a:pt x="685800" y="1031081"/>
                </a:lnTo>
                <a:lnTo>
                  <a:pt x="752475" y="1143000"/>
                </a:lnTo>
                <a:lnTo>
                  <a:pt x="783431" y="1178719"/>
                </a:lnTo>
                <a:lnTo>
                  <a:pt x="807243" y="1200150"/>
                </a:lnTo>
                <a:lnTo>
                  <a:pt x="833437" y="1214437"/>
                </a:lnTo>
                <a:lnTo>
                  <a:pt x="864393" y="1221581"/>
                </a:lnTo>
                <a:lnTo>
                  <a:pt x="890587" y="1219200"/>
                </a:lnTo>
                <a:lnTo>
                  <a:pt x="909637" y="1209675"/>
                </a:lnTo>
                <a:lnTo>
                  <a:pt x="921543" y="1195387"/>
                </a:lnTo>
                <a:lnTo>
                  <a:pt x="935831" y="1162050"/>
                </a:lnTo>
                <a:lnTo>
                  <a:pt x="940593" y="1126331"/>
                </a:lnTo>
                <a:cubicBezTo>
                  <a:pt x="939799" y="1099344"/>
                  <a:pt x="939006" y="1072356"/>
                  <a:pt x="938212" y="1045369"/>
                </a:cubicBezTo>
                <a:lnTo>
                  <a:pt x="928687" y="978694"/>
                </a:lnTo>
                <a:lnTo>
                  <a:pt x="909637" y="888206"/>
                </a:lnTo>
                <a:lnTo>
                  <a:pt x="869156" y="778669"/>
                </a:lnTo>
                <a:lnTo>
                  <a:pt x="821531" y="669131"/>
                </a:lnTo>
                <a:lnTo>
                  <a:pt x="812006" y="647700"/>
                </a:lnTo>
                <a:lnTo>
                  <a:pt x="788193" y="626269"/>
                </a:lnTo>
                <a:lnTo>
                  <a:pt x="640556" y="511969"/>
                </a:lnTo>
                <a:lnTo>
                  <a:pt x="531018" y="426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9B56014-3115-472F-AD71-4C6B93478C6B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74788"/>
            <a:ext cx="4652963" cy="4535487"/>
            <a:chOff x="2600325" y="1627188"/>
            <a:chExt cx="4652963" cy="4535487"/>
          </a:xfrm>
        </p:grpSpPr>
        <p:sp>
          <p:nvSpPr>
            <p:cNvPr id="15" name="フリーフォーム 197">
              <a:extLst>
                <a:ext uri="{FF2B5EF4-FFF2-40B4-BE49-F238E27FC236}">
                  <a16:creationId xmlns:a16="http://schemas.microsoft.com/office/drawing/2014/main" id="{BB08BA1B-C835-484F-98A9-1B72C570DD40}"/>
                </a:ext>
              </a:extLst>
            </p:cNvPr>
            <p:cNvSpPr/>
            <p:nvPr/>
          </p:nvSpPr>
          <p:spPr>
            <a:xfrm>
              <a:off x="2960688" y="1627188"/>
              <a:ext cx="1081087" cy="1365250"/>
            </a:xfrm>
            <a:custGeom>
              <a:avLst/>
              <a:gdLst>
                <a:gd name="connsiteX0" fmla="*/ 776287 w 1081087"/>
                <a:gd name="connsiteY0" fmla="*/ 614362 h 1366837"/>
                <a:gd name="connsiteX1" fmla="*/ 671512 w 1081087"/>
                <a:gd name="connsiteY1" fmla="*/ 728662 h 1366837"/>
                <a:gd name="connsiteX2" fmla="*/ 576262 w 1081087"/>
                <a:gd name="connsiteY2" fmla="*/ 838200 h 1366837"/>
                <a:gd name="connsiteX3" fmla="*/ 442912 w 1081087"/>
                <a:gd name="connsiteY3" fmla="*/ 990600 h 1366837"/>
                <a:gd name="connsiteX4" fmla="*/ 314325 w 1081087"/>
                <a:gd name="connsiteY4" fmla="*/ 1145381 h 1366837"/>
                <a:gd name="connsiteX5" fmla="*/ 230981 w 1081087"/>
                <a:gd name="connsiteY5" fmla="*/ 1257300 h 1366837"/>
                <a:gd name="connsiteX6" fmla="*/ 154781 w 1081087"/>
                <a:gd name="connsiteY6" fmla="*/ 1366837 h 1366837"/>
                <a:gd name="connsiteX7" fmla="*/ 0 w 1081087"/>
                <a:gd name="connsiteY7" fmla="*/ 1266825 h 1366837"/>
                <a:gd name="connsiteX8" fmla="*/ 54769 w 1081087"/>
                <a:gd name="connsiteY8" fmla="*/ 1233487 h 1366837"/>
                <a:gd name="connsiteX9" fmla="*/ 95250 w 1081087"/>
                <a:gd name="connsiteY9" fmla="*/ 1202531 h 1366837"/>
                <a:gd name="connsiteX10" fmla="*/ 150019 w 1081087"/>
                <a:gd name="connsiteY10" fmla="*/ 1154906 h 1366837"/>
                <a:gd name="connsiteX11" fmla="*/ 214312 w 1081087"/>
                <a:gd name="connsiteY11" fmla="*/ 1052512 h 1366837"/>
                <a:gd name="connsiteX12" fmla="*/ 323850 w 1081087"/>
                <a:gd name="connsiteY12" fmla="*/ 878681 h 1366837"/>
                <a:gd name="connsiteX13" fmla="*/ 431006 w 1081087"/>
                <a:gd name="connsiteY13" fmla="*/ 707231 h 1366837"/>
                <a:gd name="connsiteX14" fmla="*/ 538162 w 1081087"/>
                <a:gd name="connsiteY14" fmla="*/ 540544 h 1366837"/>
                <a:gd name="connsiteX15" fmla="*/ 619125 w 1081087"/>
                <a:gd name="connsiteY15" fmla="*/ 411956 h 1366837"/>
                <a:gd name="connsiteX16" fmla="*/ 690562 w 1081087"/>
                <a:gd name="connsiteY16" fmla="*/ 297656 h 1366837"/>
                <a:gd name="connsiteX17" fmla="*/ 709612 w 1081087"/>
                <a:gd name="connsiteY17" fmla="*/ 261937 h 1366837"/>
                <a:gd name="connsiteX18" fmla="*/ 716756 w 1081087"/>
                <a:gd name="connsiteY18" fmla="*/ 235744 h 1366837"/>
                <a:gd name="connsiteX19" fmla="*/ 719137 w 1081087"/>
                <a:gd name="connsiteY19" fmla="*/ 202406 h 1366837"/>
                <a:gd name="connsiteX20" fmla="*/ 709612 w 1081087"/>
                <a:gd name="connsiteY20" fmla="*/ 171450 h 1366837"/>
                <a:gd name="connsiteX21" fmla="*/ 697706 w 1081087"/>
                <a:gd name="connsiteY21" fmla="*/ 138112 h 1366837"/>
                <a:gd name="connsiteX22" fmla="*/ 671512 w 1081087"/>
                <a:gd name="connsiteY22" fmla="*/ 92869 h 1366837"/>
                <a:gd name="connsiteX23" fmla="*/ 659606 w 1081087"/>
                <a:gd name="connsiteY23" fmla="*/ 76200 h 1366837"/>
                <a:gd name="connsiteX24" fmla="*/ 645319 w 1081087"/>
                <a:gd name="connsiteY24" fmla="*/ 57150 h 1366837"/>
                <a:gd name="connsiteX25" fmla="*/ 633412 w 1081087"/>
                <a:gd name="connsiteY25" fmla="*/ 38100 h 1366837"/>
                <a:gd name="connsiteX26" fmla="*/ 631031 w 1081087"/>
                <a:gd name="connsiteY26" fmla="*/ 19050 h 1366837"/>
                <a:gd name="connsiteX27" fmla="*/ 635794 w 1081087"/>
                <a:gd name="connsiteY27" fmla="*/ 2381 h 1366837"/>
                <a:gd name="connsiteX28" fmla="*/ 647700 w 1081087"/>
                <a:gd name="connsiteY28" fmla="*/ 0 h 1366837"/>
                <a:gd name="connsiteX29" fmla="*/ 676275 w 1081087"/>
                <a:gd name="connsiteY29" fmla="*/ 9525 h 1366837"/>
                <a:gd name="connsiteX30" fmla="*/ 738187 w 1081087"/>
                <a:gd name="connsiteY30" fmla="*/ 35719 h 1366837"/>
                <a:gd name="connsiteX31" fmla="*/ 823912 w 1081087"/>
                <a:gd name="connsiteY31" fmla="*/ 78581 h 1366837"/>
                <a:gd name="connsiteX32" fmla="*/ 883444 w 1081087"/>
                <a:gd name="connsiteY32" fmla="*/ 111919 h 1366837"/>
                <a:gd name="connsiteX33" fmla="*/ 931069 w 1081087"/>
                <a:gd name="connsiteY33" fmla="*/ 145256 h 1366837"/>
                <a:gd name="connsiteX34" fmla="*/ 988219 w 1081087"/>
                <a:gd name="connsiteY34" fmla="*/ 192881 h 1366837"/>
                <a:gd name="connsiteX35" fmla="*/ 1031081 w 1081087"/>
                <a:gd name="connsiteY35" fmla="*/ 238125 h 1366837"/>
                <a:gd name="connsiteX36" fmla="*/ 1073944 w 1081087"/>
                <a:gd name="connsiteY36" fmla="*/ 283369 h 1366837"/>
                <a:gd name="connsiteX37" fmla="*/ 1081087 w 1081087"/>
                <a:gd name="connsiteY37" fmla="*/ 300037 h 1366837"/>
                <a:gd name="connsiteX38" fmla="*/ 1081087 w 1081087"/>
                <a:gd name="connsiteY38" fmla="*/ 309562 h 1366837"/>
                <a:gd name="connsiteX39" fmla="*/ 1076325 w 1081087"/>
                <a:gd name="connsiteY39" fmla="*/ 326231 h 1366837"/>
                <a:gd name="connsiteX40" fmla="*/ 1059656 w 1081087"/>
                <a:gd name="connsiteY40" fmla="*/ 342900 h 1366837"/>
                <a:gd name="connsiteX41" fmla="*/ 1019175 w 1081087"/>
                <a:gd name="connsiteY41" fmla="*/ 364331 h 1366837"/>
                <a:gd name="connsiteX42" fmla="*/ 997744 w 1081087"/>
                <a:gd name="connsiteY42" fmla="*/ 371475 h 1366837"/>
                <a:gd name="connsiteX43" fmla="*/ 883444 w 1081087"/>
                <a:gd name="connsiteY43" fmla="*/ 497681 h 1366837"/>
                <a:gd name="connsiteX44" fmla="*/ 776287 w 1081087"/>
                <a:gd name="connsiteY44" fmla="*/ 61436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81087" h="1366837">
                  <a:moveTo>
                    <a:pt x="776287" y="614362"/>
                  </a:moveTo>
                  <a:lnTo>
                    <a:pt x="671512" y="728662"/>
                  </a:lnTo>
                  <a:lnTo>
                    <a:pt x="576262" y="838200"/>
                  </a:lnTo>
                  <a:lnTo>
                    <a:pt x="442912" y="990600"/>
                  </a:lnTo>
                  <a:lnTo>
                    <a:pt x="314325" y="1145381"/>
                  </a:lnTo>
                  <a:lnTo>
                    <a:pt x="230981" y="1257300"/>
                  </a:lnTo>
                  <a:lnTo>
                    <a:pt x="154781" y="1366837"/>
                  </a:lnTo>
                  <a:lnTo>
                    <a:pt x="0" y="1266825"/>
                  </a:lnTo>
                  <a:lnTo>
                    <a:pt x="54769" y="1233487"/>
                  </a:lnTo>
                  <a:lnTo>
                    <a:pt x="95250" y="1202531"/>
                  </a:lnTo>
                  <a:lnTo>
                    <a:pt x="150019" y="1154906"/>
                  </a:lnTo>
                  <a:lnTo>
                    <a:pt x="214312" y="1052512"/>
                  </a:lnTo>
                  <a:lnTo>
                    <a:pt x="323850" y="878681"/>
                  </a:lnTo>
                  <a:lnTo>
                    <a:pt x="431006" y="707231"/>
                  </a:lnTo>
                  <a:lnTo>
                    <a:pt x="538162" y="540544"/>
                  </a:lnTo>
                  <a:lnTo>
                    <a:pt x="619125" y="411956"/>
                  </a:lnTo>
                  <a:lnTo>
                    <a:pt x="690562" y="297656"/>
                  </a:lnTo>
                  <a:lnTo>
                    <a:pt x="709612" y="261937"/>
                  </a:lnTo>
                  <a:lnTo>
                    <a:pt x="716756" y="235744"/>
                  </a:lnTo>
                  <a:lnTo>
                    <a:pt x="719137" y="202406"/>
                  </a:lnTo>
                  <a:lnTo>
                    <a:pt x="709612" y="171450"/>
                  </a:lnTo>
                  <a:lnTo>
                    <a:pt x="697706" y="138112"/>
                  </a:lnTo>
                  <a:lnTo>
                    <a:pt x="671512" y="92869"/>
                  </a:lnTo>
                  <a:lnTo>
                    <a:pt x="659606" y="76200"/>
                  </a:lnTo>
                  <a:lnTo>
                    <a:pt x="645319" y="57150"/>
                  </a:lnTo>
                  <a:lnTo>
                    <a:pt x="633412" y="38100"/>
                  </a:lnTo>
                  <a:lnTo>
                    <a:pt x="631031" y="19050"/>
                  </a:lnTo>
                  <a:lnTo>
                    <a:pt x="635794" y="2381"/>
                  </a:lnTo>
                  <a:lnTo>
                    <a:pt x="647700" y="0"/>
                  </a:lnTo>
                  <a:lnTo>
                    <a:pt x="676275" y="9525"/>
                  </a:lnTo>
                  <a:lnTo>
                    <a:pt x="738187" y="35719"/>
                  </a:lnTo>
                  <a:lnTo>
                    <a:pt x="823912" y="78581"/>
                  </a:lnTo>
                  <a:lnTo>
                    <a:pt x="883444" y="111919"/>
                  </a:lnTo>
                  <a:lnTo>
                    <a:pt x="931069" y="145256"/>
                  </a:lnTo>
                  <a:lnTo>
                    <a:pt x="988219" y="192881"/>
                  </a:lnTo>
                  <a:lnTo>
                    <a:pt x="1031081" y="238125"/>
                  </a:lnTo>
                  <a:lnTo>
                    <a:pt x="1073944" y="283369"/>
                  </a:lnTo>
                  <a:lnTo>
                    <a:pt x="1081087" y="300037"/>
                  </a:lnTo>
                  <a:lnTo>
                    <a:pt x="1081087" y="309562"/>
                  </a:lnTo>
                  <a:lnTo>
                    <a:pt x="1076325" y="326231"/>
                  </a:lnTo>
                  <a:lnTo>
                    <a:pt x="1059656" y="342900"/>
                  </a:lnTo>
                  <a:lnTo>
                    <a:pt x="1019175" y="364331"/>
                  </a:lnTo>
                  <a:lnTo>
                    <a:pt x="997744" y="371475"/>
                  </a:lnTo>
                  <a:lnTo>
                    <a:pt x="883444" y="497681"/>
                  </a:lnTo>
                  <a:lnTo>
                    <a:pt x="776287" y="6143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02">
              <a:extLst>
                <a:ext uri="{FF2B5EF4-FFF2-40B4-BE49-F238E27FC236}">
                  <a16:creationId xmlns:a16="http://schemas.microsoft.com/office/drawing/2014/main" id="{4B563226-770B-4B71-946C-B1D8B35E5001}"/>
                </a:ext>
              </a:extLst>
            </p:cNvPr>
            <p:cNvSpPr/>
            <p:nvPr/>
          </p:nvSpPr>
          <p:spPr>
            <a:xfrm>
              <a:off x="2600325" y="4427538"/>
              <a:ext cx="827088" cy="1241425"/>
            </a:xfrm>
            <a:custGeom>
              <a:avLst/>
              <a:gdLst>
                <a:gd name="connsiteX0" fmla="*/ 400050 w 826294"/>
                <a:gd name="connsiteY0" fmla="*/ 492919 h 1243012"/>
                <a:gd name="connsiteX1" fmla="*/ 345281 w 826294"/>
                <a:gd name="connsiteY1" fmla="*/ 602456 h 1243012"/>
                <a:gd name="connsiteX2" fmla="*/ 266700 w 826294"/>
                <a:gd name="connsiteY2" fmla="*/ 752475 h 1243012"/>
                <a:gd name="connsiteX3" fmla="*/ 180975 w 826294"/>
                <a:gd name="connsiteY3" fmla="*/ 900112 h 1243012"/>
                <a:gd name="connsiteX4" fmla="*/ 95250 w 826294"/>
                <a:gd name="connsiteY4" fmla="*/ 1038225 h 1243012"/>
                <a:gd name="connsiteX5" fmla="*/ 16669 w 826294"/>
                <a:gd name="connsiteY5" fmla="*/ 1157287 h 1243012"/>
                <a:gd name="connsiteX6" fmla="*/ 0 w 826294"/>
                <a:gd name="connsiteY6" fmla="*/ 1185862 h 1243012"/>
                <a:gd name="connsiteX7" fmla="*/ 0 w 826294"/>
                <a:gd name="connsiteY7" fmla="*/ 1202531 h 1243012"/>
                <a:gd name="connsiteX8" fmla="*/ 0 w 826294"/>
                <a:gd name="connsiteY8" fmla="*/ 1216819 h 1243012"/>
                <a:gd name="connsiteX9" fmla="*/ 2381 w 826294"/>
                <a:gd name="connsiteY9" fmla="*/ 1226344 h 1243012"/>
                <a:gd name="connsiteX10" fmla="*/ 14288 w 826294"/>
                <a:gd name="connsiteY10" fmla="*/ 1240631 h 1243012"/>
                <a:gd name="connsiteX11" fmla="*/ 21431 w 826294"/>
                <a:gd name="connsiteY11" fmla="*/ 1243012 h 1243012"/>
                <a:gd name="connsiteX12" fmla="*/ 33338 w 826294"/>
                <a:gd name="connsiteY12" fmla="*/ 1243012 h 1243012"/>
                <a:gd name="connsiteX13" fmla="*/ 57150 w 826294"/>
                <a:gd name="connsiteY13" fmla="*/ 1235869 h 1243012"/>
                <a:gd name="connsiteX14" fmla="*/ 90488 w 826294"/>
                <a:gd name="connsiteY14" fmla="*/ 1202531 h 1243012"/>
                <a:gd name="connsiteX15" fmla="*/ 202406 w 826294"/>
                <a:gd name="connsiteY15" fmla="*/ 1064419 h 1243012"/>
                <a:gd name="connsiteX16" fmla="*/ 333375 w 826294"/>
                <a:gd name="connsiteY16" fmla="*/ 904875 h 1243012"/>
                <a:gd name="connsiteX17" fmla="*/ 431006 w 826294"/>
                <a:gd name="connsiteY17" fmla="*/ 781050 h 1243012"/>
                <a:gd name="connsiteX18" fmla="*/ 569119 w 826294"/>
                <a:gd name="connsiteY18" fmla="*/ 602456 h 1243012"/>
                <a:gd name="connsiteX19" fmla="*/ 669131 w 826294"/>
                <a:gd name="connsiteY19" fmla="*/ 469106 h 1243012"/>
                <a:gd name="connsiteX20" fmla="*/ 731044 w 826294"/>
                <a:gd name="connsiteY20" fmla="*/ 385762 h 1243012"/>
                <a:gd name="connsiteX21" fmla="*/ 745331 w 826294"/>
                <a:gd name="connsiteY21" fmla="*/ 373856 h 1243012"/>
                <a:gd name="connsiteX22" fmla="*/ 769144 w 826294"/>
                <a:gd name="connsiteY22" fmla="*/ 352425 h 1243012"/>
                <a:gd name="connsiteX23" fmla="*/ 792956 w 826294"/>
                <a:gd name="connsiteY23" fmla="*/ 328612 h 1243012"/>
                <a:gd name="connsiteX24" fmla="*/ 816769 w 826294"/>
                <a:gd name="connsiteY24" fmla="*/ 295275 h 1243012"/>
                <a:gd name="connsiteX25" fmla="*/ 823913 w 826294"/>
                <a:gd name="connsiteY25" fmla="*/ 271462 h 1243012"/>
                <a:gd name="connsiteX26" fmla="*/ 826294 w 826294"/>
                <a:gd name="connsiteY26" fmla="*/ 247650 h 1243012"/>
                <a:gd name="connsiteX27" fmla="*/ 823913 w 826294"/>
                <a:gd name="connsiteY27" fmla="*/ 228600 h 1243012"/>
                <a:gd name="connsiteX28" fmla="*/ 812006 w 826294"/>
                <a:gd name="connsiteY28" fmla="*/ 209550 h 1243012"/>
                <a:gd name="connsiteX29" fmla="*/ 776288 w 826294"/>
                <a:gd name="connsiteY29" fmla="*/ 169069 h 1243012"/>
                <a:gd name="connsiteX30" fmla="*/ 733425 w 826294"/>
                <a:gd name="connsiteY30" fmla="*/ 130969 h 1243012"/>
                <a:gd name="connsiteX31" fmla="*/ 688181 w 826294"/>
                <a:gd name="connsiteY31" fmla="*/ 95250 h 1243012"/>
                <a:gd name="connsiteX32" fmla="*/ 635794 w 826294"/>
                <a:gd name="connsiteY32" fmla="*/ 64294 h 1243012"/>
                <a:gd name="connsiteX33" fmla="*/ 588169 w 826294"/>
                <a:gd name="connsiteY33" fmla="*/ 42862 h 1243012"/>
                <a:gd name="connsiteX34" fmla="*/ 545306 w 826294"/>
                <a:gd name="connsiteY34" fmla="*/ 26194 h 1243012"/>
                <a:gd name="connsiteX35" fmla="*/ 492919 w 826294"/>
                <a:gd name="connsiteY35" fmla="*/ 9525 h 1243012"/>
                <a:gd name="connsiteX36" fmla="*/ 464344 w 826294"/>
                <a:gd name="connsiteY36" fmla="*/ 2381 h 1243012"/>
                <a:gd name="connsiteX37" fmla="*/ 447675 w 826294"/>
                <a:gd name="connsiteY37" fmla="*/ 0 h 1243012"/>
                <a:gd name="connsiteX38" fmla="*/ 423863 w 826294"/>
                <a:gd name="connsiteY38" fmla="*/ 0 h 1243012"/>
                <a:gd name="connsiteX39" fmla="*/ 414338 w 826294"/>
                <a:gd name="connsiteY39" fmla="*/ 0 h 1243012"/>
                <a:gd name="connsiteX40" fmla="*/ 407194 w 826294"/>
                <a:gd name="connsiteY40" fmla="*/ 9525 h 1243012"/>
                <a:gd name="connsiteX41" fmla="*/ 407194 w 826294"/>
                <a:gd name="connsiteY41" fmla="*/ 26194 h 1243012"/>
                <a:gd name="connsiteX42" fmla="*/ 421481 w 826294"/>
                <a:gd name="connsiteY42" fmla="*/ 47625 h 1243012"/>
                <a:gd name="connsiteX43" fmla="*/ 454819 w 826294"/>
                <a:gd name="connsiteY43" fmla="*/ 85725 h 1243012"/>
                <a:gd name="connsiteX44" fmla="*/ 481013 w 826294"/>
                <a:gd name="connsiteY44" fmla="*/ 119062 h 1243012"/>
                <a:gd name="connsiteX45" fmla="*/ 497681 w 826294"/>
                <a:gd name="connsiteY45" fmla="*/ 145256 h 1243012"/>
                <a:gd name="connsiteX46" fmla="*/ 507206 w 826294"/>
                <a:gd name="connsiteY46" fmla="*/ 178594 h 1243012"/>
                <a:gd name="connsiteX47" fmla="*/ 509588 w 826294"/>
                <a:gd name="connsiteY47" fmla="*/ 207169 h 1243012"/>
                <a:gd name="connsiteX48" fmla="*/ 500063 w 826294"/>
                <a:gd name="connsiteY48" fmla="*/ 247650 h 1243012"/>
                <a:gd name="connsiteX49" fmla="*/ 478631 w 826294"/>
                <a:gd name="connsiteY49" fmla="*/ 319087 h 1243012"/>
                <a:gd name="connsiteX50" fmla="*/ 400050 w 826294"/>
                <a:gd name="connsiteY50" fmla="*/ 492919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26294" h="1243012">
                  <a:moveTo>
                    <a:pt x="400050" y="492919"/>
                  </a:moveTo>
                  <a:lnTo>
                    <a:pt x="345281" y="602456"/>
                  </a:lnTo>
                  <a:lnTo>
                    <a:pt x="266700" y="752475"/>
                  </a:lnTo>
                  <a:lnTo>
                    <a:pt x="180975" y="900112"/>
                  </a:lnTo>
                  <a:lnTo>
                    <a:pt x="95250" y="1038225"/>
                  </a:lnTo>
                  <a:lnTo>
                    <a:pt x="16669" y="1157287"/>
                  </a:lnTo>
                  <a:lnTo>
                    <a:pt x="0" y="1185862"/>
                  </a:lnTo>
                  <a:lnTo>
                    <a:pt x="0" y="1202531"/>
                  </a:lnTo>
                  <a:lnTo>
                    <a:pt x="0" y="1216819"/>
                  </a:lnTo>
                  <a:lnTo>
                    <a:pt x="2381" y="1226344"/>
                  </a:lnTo>
                  <a:lnTo>
                    <a:pt x="14288" y="1240631"/>
                  </a:lnTo>
                  <a:lnTo>
                    <a:pt x="21431" y="1243012"/>
                  </a:lnTo>
                  <a:lnTo>
                    <a:pt x="33338" y="1243012"/>
                  </a:lnTo>
                  <a:lnTo>
                    <a:pt x="57150" y="1235869"/>
                  </a:lnTo>
                  <a:lnTo>
                    <a:pt x="90488" y="1202531"/>
                  </a:lnTo>
                  <a:lnTo>
                    <a:pt x="202406" y="1064419"/>
                  </a:lnTo>
                  <a:lnTo>
                    <a:pt x="333375" y="904875"/>
                  </a:lnTo>
                  <a:lnTo>
                    <a:pt x="431006" y="781050"/>
                  </a:lnTo>
                  <a:lnTo>
                    <a:pt x="569119" y="602456"/>
                  </a:lnTo>
                  <a:lnTo>
                    <a:pt x="669131" y="469106"/>
                  </a:lnTo>
                  <a:lnTo>
                    <a:pt x="731044" y="385762"/>
                  </a:lnTo>
                  <a:lnTo>
                    <a:pt x="745331" y="373856"/>
                  </a:lnTo>
                  <a:lnTo>
                    <a:pt x="769144" y="352425"/>
                  </a:lnTo>
                  <a:lnTo>
                    <a:pt x="792956" y="328612"/>
                  </a:lnTo>
                  <a:lnTo>
                    <a:pt x="816769" y="295275"/>
                  </a:lnTo>
                  <a:lnTo>
                    <a:pt x="823913" y="271462"/>
                  </a:lnTo>
                  <a:lnTo>
                    <a:pt x="826294" y="247650"/>
                  </a:lnTo>
                  <a:lnTo>
                    <a:pt x="823913" y="228600"/>
                  </a:lnTo>
                  <a:lnTo>
                    <a:pt x="812006" y="209550"/>
                  </a:lnTo>
                  <a:lnTo>
                    <a:pt x="776288" y="169069"/>
                  </a:lnTo>
                  <a:lnTo>
                    <a:pt x="733425" y="130969"/>
                  </a:lnTo>
                  <a:lnTo>
                    <a:pt x="688181" y="95250"/>
                  </a:lnTo>
                  <a:lnTo>
                    <a:pt x="635794" y="64294"/>
                  </a:lnTo>
                  <a:lnTo>
                    <a:pt x="588169" y="42862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64344" y="2381"/>
                  </a:lnTo>
                  <a:lnTo>
                    <a:pt x="447675" y="0"/>
                  </a:lnTo>
                  <a:lnTo>
                    <a:pt x="423863" y="0"/>
                  </a:lnTo>
                  <a:lnTo>
                    <a:pt x="414338" y="0"/>
                  </a:lnTo>
                  <a:lnTo>
                    <a:pt x="407194" y="9525"/>
                  </a:lnTo>
                  <a:lnTo>
                    <a:pt x="407194" y="26194"/>
                  </a:lnTo>
                  <a:lnTo>
                    <a:pt x="421481" y="47625"/>
                  </a:lnTo>
                  <a:lnTo>
                    <a:pt x="454819" y="85725"/>
                  </a:lnTo>
                  <a:lnTo>
                    <a:pt x="481013" y="119062"/>
                  </a:lnTo>
                  <a:lnTo>
                    <a:pt x="497681" y="145256"/>
                  </a:lnTo>
                  <a:lnTo>
                    <a:pt x="507206" y="178594"/>
                  </a:lnTo>
                  <a:lnTo>
                    <a:pt x="509588" y="207169"/>
                  </a:lnTo>
                  <a:lnTo>
                    <a:pt x="500063" y="247650"/>
                  </a:lnTo>
                  <a:lnTo>
                    <a:pt x="478631" y="319087"/>
                  </a:lnTo>
                  <a:lnTo>
                    <a:pt x="400050" y="492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03">
              <a:extLst>
                <a:ext uri="{FF2B5EF4-FFF2-40B4-BE49-F238E27FC236}">
                  <a16:creationId xmlns:a16="http://schemas.microsoft.com/office/drawing/2014/main" id="{1982DDDE-9184-4256-B62A-B8DB3F74E641}"/>
                </a:ext>
              </a:extLst>
            </p:cNvPr>
            <p:cNvSpPr/>
            <p:nvPr/>
          </p:nvSpPr>
          <p:spPr>
            <a:xfrm>
              <a:off x="4081463" y="4351338"/>
              <a:ext cx="414337" cy="885825"/>
            </a:xfrm>
            <a:custGeom>
              <a:avLst/>
              <a:gdLst>
                <a:gd name="connsiteX0" fmla="*/ 64293 w 414337"/>
                <a:gd name="connsiteY0" fmla="*/ 238125 h 885825"/>
                <a:gd name="connsiteX1" fmla="*/ 30956 w 414337"/>
                <a:gd name="connsiteY1" fmla="*/ 116681 h 885825"/>
                <a:gd name="connsiteX2" fmla="*/ 7143 w 414337"/>
                <a:gd name="connsiteY2" fmla="*/ 45244 h 885825"/>
                <a:gd name="connsiteX3" fmla="*/ 0 w 414337"/>
                <a:gd name="connsiteY3" fmla="*/ 26194 h 885825"/>
                <a:gd name="connsiteX4" fmla="*/ 0 w 414337"/>
                <a:gd name="connsiteY4" fmla="*/ 9525 h 885825"/>
                <a:gd name="connsiteX5" fmla="*/ 7143 w 414337"/>
                <a:gd name="connsiteY5" fmla="*/ 0 h 885825"/>
                <a:gd name="connsiteX6" fmla="*/ 16668 w 414337"/>
                <a:gd name="connsiteY6" fmla="*/ 0 h 885825"/>
                <a:gd name="connsiteX7" fmla="*/ 52387 w 414337"/>
                <a:gd name="connsiteY7" fmla="*/ 9525 h 885825"/>
                <a:gd name="connsiteX8" fmla="*/ 76200 w 414337"/>
                <a:gd name="connsiteY8" fmla="*/ 30956 h 885825"/>
                <a:gd name="connsiteX9" fmla="*/ 180975 w 414337"/>
                <a:gd name="connsiteY9" fmla="*/ 147637 h 885825"/>
                <a:gd name="connsiteX10" fmla="*/ 314325 w 414337"/>
                <a:gd name="connsiteY10" fmla="*/ 297656 h 885825"/>
                <a:gd name="connsiteX11" fmla="*/ 378618 w 414337"/>
                <a:gd name="connsiteY11" fmla="*/ 371475 h 885825"/>
                <a:gd name="connsiteX12" fmla="*/ 390525 w 414337"/>
                <a:gd name="connsiteY12" fmla="*/ 392906 h 885825"/>
                <a:gd name="connsiteX13" fmla="*/ 400050 w 414337"/>
                <a:gd name="connsiteY13" fmla="*/ 450056 h 885825"/>
                <a:gd name="connsiteX14" fmla="*/ 411956 w 414337"/>
                <a:gd name="connsiteY14" fmla="*/ 561975 h 885825"/>
                <a:gd name="connsiteX15" fmla="*/ 414337 w 414337"/>
                <a:gd name="connsiteY15" fmla="*/ 647700 h 885825"/>
                <a:gd name="connsiteX16" fmla="*/ 411956 w 414337"/>
                <a:gd name="connsiteY16" fmla="*/ 704850 h 885825"/>
                <a:gd name="connsiteX17" fmla="*/ 409575 w 414337"/>
                <a:gd name="connsiteY17" fmla="*/ 745331 h 885825"/>
                <a:gd name="connsiteX18" fmla="*/ 400050 w 414337"/>
                <a:gd name="connsiteY18" fmla="*/ 790575 h 885825"/>
                <a:gd name="connsiteX19" fmla="*/ 388143 w 414337"/>
                <a:gd name="connsiteY19" fmla="*/ 823912 h 885825"/>
                <a:gd name="connsiteX20" fmla="*/ 369093 w 414337"/>
                <a:gd name="connsiteY20" fmla="*/ 854869 h 885825"/>
                <a:gd name="connsiteX21" fmla="*/ 354806 w 414337"/>
                <a:gd name="connsiteY21" fmla="*/ 869156 h 885825"/>
                <a:gd name="connsiteX22" fmla="*/ 323850 w 414337"/>
                <a:gd name="connsiteY22" fmla="*/ 885825 h 885825"/>
                <a:gd name="connsiteX23" fmla="*/ 297656 w 414337"/>
                <a:gd name="connsiteY23" fmla="*/ 885825 h 885825"/>
                <a:gd name="connsiteX24" fmla="*/ 264318 w 414337"/>
                <a:gd name="connsiteY24" fmla="*/ 873919 h 885825"/>
                <a:gd name="connsiteX25" fmla="*/ 242887 w 414337"/>
                <a:gd name="connsiteY25" fmla="*/ 857250 h 885825"/>
                <a:gd name="connsiteX26" fmla="*/ 228600 w 414337"/>
                <a:gd name="connsiteY26" fmla="*/ 840581 h 885825"/>
                <a:gd name="connsiteX27" fmla="*/ 214312 w 414337"/>
                <a:gd name="connsiteY27" fmla="*/ 809625 h 885825"/>
                <a:gd name="connsiteX28" fmla="*/ 197643 w 414337"/>
                <a:gd name="connsiteY28" fmla="*/ 752475 h 885825"/>
                <a:gd name="connsiteX29" fmla="*/ 183356 w 414337"/>
                <a:gd name="connsiteY29" fmla="*/ 669131 h 885825"/>
                <a:gd name="connsiteX30" fmla="*/ 152400 w 414337"/>
                <a:gd name="connsiteY30" fmla="*/ 554831 h 885825"/>
                <a:gd name="connsiteX31" fmla="*/ 121443 w 414337"/>
                <a:gd name="connsiteY31" fmla="*/ 461962 h 885825"/>
                <a:gd name="connsiteX32" fmla="*/ 64293 w 414337"/>
                <a:gd name="connsiteY32" fmla="*/ 2381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4337" h="885825">
                  <a:moveTo>
                    <a:pt x="64293" y="238125"/>
                  </a:moveTo>
                  <a:lnTo>
                    <a:pt x="30956" y="116681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76200" y="30956"/>
                  </a:lnTo>
                  <a:lnTo>
                    <a:pt x="180975" y="147637"/>
                  </a:lnTo>
                  <a:lnTo>
                    <a:pt x="314325" y="297656"/>
                  </a:lnTo>
                  <a:lnTo>
                    <a:pt x="378618" y="371475"/>
                  </a:lnTo>
                  <a:lnTo>
                    <a:pt x="390525" y="392906"/>
                  </a:lnTo>
                  <a:lnTo>
                    <a:pt x="400050" y="450056"/>
                  </a:lnTo>
                  <a:lnTo>
                    <a:pt x="411956" y="561975"/>
                  </a:lnTo>
                  <a:cubicBezTo>
                    <a:pt x="412750" y="590550"/>
                    <a:pt x="413543" y="619125"/>
                    <a:pt x="414337" y="647700"/>
                  </a:cubicBezTo>
                  <a:cubicBezTo>
                    <a:pt x="413543" y="666750"/>
                    <a:pt x="412750" y="685800"/>
                    <a:pt x="411956" y="704850"/>
                  </a:cubicBezTo>
                  <a:lnTo>
                    <a:pt x="409575" y="745331"/>
                  </a:lnTo>
                  <a:lnTo>
                    <a:pt x="400050" y="790575"/>
                  </a:lnTo>
                  <a:lnTo>
                    <a:pt x="388143" y="823912"/>
                  </a:lnTo>
                  <a:lnTo>
                    <a:pt x="369093" y="854869"/>
                  </a:lnTo>
                  <a:lnTo>
                    <a:pt x="354806" y="869156"/>
                  </a:lnTo>
                  <a:lnTo>
                    <a:pt x="323850" y="885825"/>
                  </a:lnTo>
                  <a:lnTo>
                    <a:pt x="297656" y="885825"/>
                  </a:lnTo>
                  <a:lnTo>
                    <a:pt x="264318" y="873919"/>
                  </a:lnTo>
                  <a:lnTo>
                    <a:pt x="242887" y="857250"/>
                  </a:lnTo>
                  <a:lnTo>
                    <a:pt x="228600" y="840581"/>
                  </a:lnTo>
                  <a:lnTo>
                    <a:pt x="214312" y="809625"/>
                  </a:lnTo>
                  <a:lnTo>
                    <a:pt x="197643" y="752475"/>
                  </a:lnTo>
                  <a:lnTo>
                    <a:pt x="183356" y="669131"/>
                  </a:lnTo>
                  <a:lnTo>
                    <a:pt x="152400" y="554831"/>
                  </a:lnTo>
                  <a:lnTo>
                    <a:pt x="121443" y="461962"/>
                  </a:lnTo>
                  <a:lnTo>
                    <a:pt x="64293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8">
              <a:extLst>
                <a:ext uri="{FF2B5EF4-FFF2-40B4-BE49-F238E27FC236}">
                  <a16:creationId xmlns:a16="http://schemas.microsoft.com/office/drawing/2014/main" id="{0BDC860E-7E27-4F3D-AB2F-3F3D18F3FEAA}"/>
                </a:ext>
              </a:extLst>
            </p:cNvPr>
            <p:cNvSpPr/>
            <p:nvPr/>
          </p:nvSpPr>
          <p:spPr>
            <a:xfrm>
              <a:off x="2913063" y="2781300"/>
              <a:ext cx="795337" cy="588963"/>
            </a:xfrm>
            <a:custGeom>
              <a:avLst/>
              <a:gdLst>
                <a:gd name="connsiteX0" fmla="*/ 435769 w 795337"/>
                <a:gd name="connsiteY0" fmla="*/ 452438 h 588169"/>
                <a:gd name="connsiteX1" fmla="*/ 295275 w 795337"/>
                <a:gd name="connsiteY1" fmla="*/ 388144 h 588169"/>
                <a:gd name="connsiteX2" fmla="*/ 202406 w 795337"/>
                <a:gd name="connsiteY2" fmla="*/ 347663 h 588169"/>
                <a:gd name="connsiteX3" fmla="*/ 123825 w 795337"/>
                <a:gd name="connsiteY3" fmla="*/ 314325 h 588169"/>
                <a:gd name="connsiteX4" fmla="*/ 54769 w 795337"/>
                <a:gd name="connsiteY4" fmla="*/ 288131 h 588169"/>
                <a:gd name="connsiteX5" fmla="*/ 14287 w 795337"/>
                <a:gd name="connsiteY5" fmla="*/ 271463 h 588169"/>
                <a:gd name="connsiteX6" fmla="*/ 0 w 795337"/>
                <a:gd name="connsiteY6" fmla="*/ 261938 h 588169"/>
                <a:gd name="connsiteX7" fmla="*/ 7144 w 795337"/>
                <a:gd name="connsiteY7" fmla="*/ 228600 h 588169"/>
                <a:gd name="connsiteX8" fmla="*/ 26194 w 795337"/>
                <a:gd name="connsiteY8" fmla="*/ 150019 h 588169"/>
                <a:gd name="connsiteX9" fmla="*/ 38100 w 795337"/>
                <a:gd name="connsiteY9" fmla="*/ 116681 h 588169"/>
                <a:gd name="connsiteX10" fmla="*/ 47625 w 795337"/>
                <a:gd name="connsiteY10" fmla="*/ 109538 h 588169"/>
                <a:gd name="connsiteX11" fmla="*/ 90487 w 795337"/>
                <a:gd name="connsiteY11" fmla="*/ 85725 h 588169"/>
                <a:gd name="connsiteX12" fmla="*/ 161925 w 795337"/>
                <a:gd name="connsiteY12" fmla="*/ 35719 h 588169"/>
                <a:gd name="connsiteX13" fmla="*/ 197644 w 795337"/>
                <a:gd name="connsiteY13" fmla="*/ 0 h 588169"/>
                <a:gd name="connsiteX14" fmla="*/ 285750 w 795337"/>
                <a:gd name="connsiteY14" fmla="*/ 76200 h 588169"/>
                <a:gd name="connsiteX15" fmla="*/ 309562 w 795337"/>
                <a:gd name="connsiteY15" fmla="*/ 114300 h 588169"/>
                <a:gd name="connsiteX16" fmla="*/ 345281 w 795337"/>
                <a:gd name="connsiteY16" fmla="*/ 154781 h 588169"/>
                <a:gd name="connsiteX17" fmla="*/ 433387 w 795337"/>
                <a:gd name="connsiteY17" fmla="*/ 230981 h 588169"/>
                <a:gd name="connsiteX18" fmla="*/ 554831 w 795337"/>
                <a:gd name="connsiteY18" fmla="*/ 326231 h 588169"/>
                <a:gd name="connsiteX19" fmla="*/ 711994 w 795337"/>
                <a:gd name="connsiteY19" fmla="*/ 433388 h 588169"/>
                <a:gd name="connsiteX20" fmla="*/ 795337 w 795337"/>
                <a:gd name="connsiteY20" fmla="*/ 495300 h 588169"/>
                <a:gd name="connsiteX21" fmla="*/ 704850 w 795337"/>
                <a:gd name="connsiteY21" fmla="*/ 588169 h 588169"/>
                <a:gd name="connsiteX22" fmla="*/ 569119 w 795337"/>
                <a:gd name="connsiteY22" fmla="*/ 516731 h 588169"/>
                <a:gd name="connsiteX23" fmla="*/ 435769 w 795337"/>
                <a:gd name="connsiteY23" fmla="*/ 452438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7" h="588169">
                  <a:moveTo>
                    <a:pt x="435769" y="452438"/>
                  </a:moveTo>
                  <a:lnTo>
                    <a:pt x="295275" y="388144"/>
                  </a:lnTo>
                  <a:lnTo>
                    <a:pt x="202406" y="347663"/>
                  </a:lnTo>
                  <a:lnTo>
                    <a:pt x="123825" y="314325"/>
                  </a:lnTo>
                  <a:lnTo>
                    <a:pt x="54769" y="288131"/>
                  </a:lnTo>
                  <a:lnTo>
                    <a:pt x="14287" y="271463"/>
                  </a:lnTo>
                  <a:lnTo>
                    <a:pt x="0" y="261938"/>
                  </a:lnTo>
                  <a:lnTo>
                    <a:pt x="7144" y="228600"/>
                  </a:lnTo>
                  <a:lnTo>
                    <a:pt x="26194" y="150019"/>
                  </a:lnTo>
                  <a:lnTo>
                    <a:pt x="38100" y="116681"/>
                  </a:lnTo>
                  <a:lnTo>
                    <a:pt x="47625" y="109538"/>
                  </a:lnTo>
                  <a:lnTo>
                    <a:pt x="90487" y="85725"/>
                  </a:lnTo>
                  <a:lnTo>
                    <a:pt x="161925" y="35719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9562" y="114300"/>
                  </a:lnTo>
                  <a:lnTo>
                    <a:pt x="345281" y="154781"/>
                  </a:lnTo>
                  <a:lnTo>
                    <a:pt x="433387" y="230981"/>
                  </a:lnTo>
                  <a:lnTo>
                    <a:pt x="554831" y="326231"/>
                  </a:lnTo>
                  <a:lnTo>
                    <a:pt x="711994" y="433388"/>
                  </a:lnTo>
                  <a:lnTo>
                    <a:pt x="795337" y="495300"/>
                  </a:lnTo>
                  <a:lnTo>
                    <a:pt x="704850" y="588169"/>
                  </a:lnTo>
                  <a:lnTo>
                    <a:pt x="569119" y="516731"/>
                  </a:lnTo>
                  <a:lnTo>
                    <a:pt x="435769" y="452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99">
              <a:extLst>
                <a:ext uri="{FF2B5EF4-FFF2-40B4-BE49-F238E27FC236}">
                  <a16:creationId xmlns:a16="http://schemas.microsoft.com/office/drawing/2014/main" id="{CF115674-2A81-4E3E-B661-1390AA6EBFA5}"/>
                </a:ext>
              </a:extLst>
            </p:cNvPr>
            <p:cNvSpPr/>
            <p:nvPr/>
          </p:nvSpPr>
          <p:spPr>
            <a:xfrm>
              <a:off x="2936875" y="2171700"/>
              <a:ext cx="1628775" cy="1865313"/>
            </a:xfrm>
            <a:custGeom>
              <a:avLst/>
              <a:gdLst>
                <a:gd name="connsiteX0" fmla="*/ 1076325 w 1628775"/>
                <a:gd name="connsiteY0" fmla="*/ 533400 h 1864519"/>
                <a:gd name="connsiteX1" fmla="*/ 921544 w 1628775"/>
                <a:gd name="connsiteY1" fmla="*/ 723900 h 1864519"/>
                <a:gd name="connsiteX2" fmla="*/ 731044 w 1628775"/>
                <a:gd name="connsiteY2" fmla="*/ 952500 h 1864519"/>
                <a:gd name="connsiteX3" fmla="*/ 650082 w 1628775"/>
                <a:gd name="connsiteY3" fmla="*/ 1050131 h 1864519"/>
                <a:gd name="connsiteX4" fmla="*/ 500063 w 1628775"/>
                <a:gd name="connsiteY4" fmla="*/ 1243013 h 1864519"/>
                <a:gd name="connsiteX5" fmla="*/ 345282 w 1628775"/>
                <a:gd name="connsiteY5" fmla="*/ 1438275 h 1864519"/>
                <a:gd name="connsiteX6" fmla="*/ 183357 w 1628775"/>
                <a:gd name="connsiteY6" fmla="*/ 1631156 h 1864519"/>
                <a:gd name="connsiteX7" fmla="*/ 50007 w 1628775"/>
                <a:gd name="connsiteY7" fmla="*/ 1785938 h 1864519"/>
                <a:gd name="connsiteX8" fmla="*/ 0 w 1628775"/>
                <a:gd name="connsiteY8" fmla="*/ 1854994 h 1864519"/>
                <a:gd name="connsiteX9" fmla="*/ 123825 w 1628775"/>
                <a:gd name="connsiteY9" fmla="*/ 1864519 h 1864519"/>
                <a:gd name="connsiteX10" fmla="*/ 242888 w 1628775"/>
                <a:gd name="connsiteY10" fmla="*/ 1743075 h 1864519"/>
                <a:gd name="connsiteX11" fmla="*/ 442913 w 1628775"/>
                <a:gd name="connsiteY11" fmla="*/ 1535906 h 1864519"/>
                <a:gd name="connsiteX12" fmla="*/ 673894 w 1628775"/>
                <a:gd name="connsiteY12" fmla="*/ 1297781 h 1864519"/>
                <a:gd name="connsiteX13" fmla="*/ 869157 w 1628775"/>
                <a:gd name="connsiteY13" fmla="*/ 1095375 h 1864519"/>
                <a:gd name="connsiteX14" fmla="*/ 1054894 w 1628775"/>
                <a:gd name="connsiteY14" fmla="*/ 904875 h 1864519"/>
                <a:gd name="connsiteX15" fmla="*/ 1231107 w 1628775"/>
                <a:gd name="connsiteY15" fmla="*/ 719138 h 1864519"/>
                <a:gd name="connsiteX16" fmla="*/ 1431132 w 1628775"/>
                <a:gd name="connsiteY16" fmla="*/ 514350 h 1864519"/>
                <a:gd name="connsiteX17" fmla="*/ 1566863 w 1628775"/>
                <a:gd name="connsiteY17" fmla="*/ 376238 h 1864519"/>
                <a:gd name="connsiteX18" fmla="*/ 1609725 w 1628775"/>
                <a:gd name="connsiteY18" fmla="*/ 333375 h 1864519"/>
                <a:gd name="connsiteX19" fmla="*/ 1621632 w 1628775"/>
                <a:gd name="connsiteY19" fmla="*/ 316706 h 1864519"/>
                <a:gd name="connsiteX20" fmla="*/ 1628775 w 1628775"/>
                <a:gd name="connsiteY20" fmla="*/ 297656 h 1864519"/>
                <a:gd name="connsiteX21" fmla="*/ 1628775 w 1628775"/>
                <a:gd name="connsiteY21" fmla="*/ 276225 h 1864519"/>
                <a:gd name="connsiteX22" fmla="*/ 1616869 w 1628775"/>
                <a:gd name="connsiteY22" fmla="*/ 240506 h 1864519"/>
                <a:gd name="connsiteX23" fmla="*/ 1590675 w 1628775"/>
                <a:gd name="connsiteY23" fmla="*/ 200025 h 1864519"/>
                <a:gd name="connsiteX24" fmla="*/ 1557338 w 1628775"/>
                <a:gd name="connsiteY24" fmla="*/ 157163 h 1864519"/>
                <a:gd name="connsiteX25" fmla="*/ 1533525 w 1628775"/>
                <a:gd name="connsiteY25" fmla="*/ 130969 h 1864519"/>
                <a:gd name="connsiteX26" fmla="*/ 1512094 w 1628775"/>
                <a:gd name="connsiteY26" fmla="*/ 109538 h 1864519"/>
                <a:gd name="connsiteX27" fmla="*/ 1488282 w 1628775"/>
                <a:gd name="connsiteY27" fmla="*/ 90488 h 1864519"/>
                <a:gd name="connsiteX28" fmla="*/ 1462088 w 1628775"/>
                <a:gd name="connsiteY28" fmla="*/ 73819 h 1864519"/>
                <a:gd name="connsiteX29" fmla="*/ 1412082 w 1628775"/>
                <a:gd name="connsiteY29" fmla="*/ 45244 h 1864519"/>
                <a:gd name="connsiteX30" fmla="*/ 1347788 w 1628775"/>
                <a:gd name="connsiteY30" fmla="*/ 21431 h 1864519"/>
                <a:gd name="connsiteX31" fmla="*/ 1302544 w 1628775"/>
                <a:gd name="connsiteY31" fmla="*/ 7144 h 1864519"/>
                <a:gd name="connsiteX32" fmla="*/ 1273969 w 1628775"/>
                <a:gd name="connsiteY32" fmla="*/ 2381 h 1864519"/>
                <a:gd name="connsiteX33" fmla="*/ 1257300 w 1628775"/>
                <a:gd name="connsiteY33" fmla="*/ 0 h 1864519"/>
                <a:gd name="connsiteX34" fmla="*/ 1240632 w 1628775"/>
                <a:gd name="connsiteY34" fmla="*/ 2381 h 1864519"/>
                <a:gd name="connsiteX35" fmla="*/ 1233488 w 1628775"/>
                <a:gd name="connsiteY35" fmla="*/ 7144 h 1864519"/>
                <a:gd name="connsiteX36" fmla="*/ 1233488 w 1628775"/>
                <a:gd name="connsiteY36" fmla="*/ 14288 h 1864519"/>
                <a:gd name="connsiteX37" fmla="*/ 1235869 w 1628775"/>
                <a:gd name="connsiteY37" fmla="*/ 26194 h 1864519"/>
                <a:gd name="connsiteX38" fmla="*/ 1245394 w 1628775"/>
                <a:gd name="connsiteY38" fmla="*/ 42863 h 1864519"/>
                <a:gd name="connsiteX39" fmla="*/ 1278732 w 1628775"/>
                <a:gd name="connsiteY39" fmla="*/ 78581 h 1864519"/>
                <a:gd name="connsiteX40" fmla="*/ 1302544 w 1628775"/>
                <a:gd name="connsiteY40" fmla="*/ 107156 h 1864519"/>
                <a:gd name="connsiteX41" fmla="*/ 1309688 w 1628775"/>
                <a:gd name="connsiteY41" fmla="*/ 121444 h 1864519"/>
                <a:gd name="connsiteX42" fmla="*/ 1312069 w 1628775"/>
                <a:gd name="connsiteY42" fmla="*/ 147638 h 1864519"/>
                <a:gd name="connsiteX43" fmla="*/ 1302544 w 1628775"/>
                <a:gd name="connsiteY43" fmla="*/ 188119 h 1864519"/>
                <a:gd name="connsiteX44" fmla="*/ 1254919 w 1628775"/>
                <a:gd name="connsiteY44" fmla="*/ 280988 h 1864519"/>
                <a:gd name="connsiteX45" fmla="*/ 1221582 w 1628775"/>
                <a:gd name="connsiteY45" fmla="*/ 335756 h 1864519"/>
                <a:gd name="connsiteX46" fmla="*/ 1154907 w 1628775"/>
                <a:gd name="connsiteY46" fmla="*/ 433388 h 1864519"/>
                <a:gd name="connsiteX47" fmla="*/ 1076325 w 1628775"/>
                <a:gd name="connsiteY47" fmla="*/ 533400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8775" h="1864519">
                  <a:moveTo>
                    <a:pt x="1076325" y="533400"/>
                  </a:moveTo>
                  <a:lnTo>
                    <a:pt x="921544" y="723900"/>
                  </a:lnTo>
                  <a:lnTo>
                    <a:pt x="731044" y="952500"/>
                  </a:lnTo>
                  <a:lnTo>
                    <a:pt x="650082" y="1050131"/>
                  </a:lnTo>
                  <a:lnTo>
                    <a:pt x="500063" y="1243013"/>
                  </a:lnTo>
                  <a:lnTo>
                    <a:pt x="345282" y="1438275"/>
                  </a:lnTo>
                  <a:lnTo>
                    <a:pt x="183357" y="1631156"/>
                  </a:lnTo>
                  <a:lnTo>
                    <a:pt x="50007" y="1785938"/>
                  </a:lnTo>
                  <a:lnTo>
                    <a:pt x="0" y="1854994"/>
                  </a:lnTo>
                  <a:lnTo>
                    <a:pt x="123825" y="1864519"/>
                  </a:lnTo>
                  <a:lnTo>
                    <a:pt x="242888" y="1743075"/>
                  </a:lnTo>
                  <a:lnTo>
                    <a:pt x="442913" y="1535906"/>
                  </a:lnTo>
                  <a:lnTo>
                    <a:pt x="673894" y="1297781"/>
                  </a:lnTo>
                  <a:lnTo>
                    <a:pt x="869157" y="1095375"/>
                  </a:lnTo>
                  <a:lnTo>
                    <a:pt x="1054894" y="904875"/>
                  </a:lnTo>
                  <a:lnTo>
                    <a:pt x="1231107" y="719138"/>
                  </a:lnTo>
                  <a:lnTo>
                    <a:pt x="1431132" y="514350"/>
                  </a:lnTo>
                  <a:lnTo>
                    <a:pt x="1566863" y="376238"/>
                  </a:lnTo>
                  <a:lnTo>
                    <a:pt x="1609725" y="333375"/>
                  </a:lnTo>
                  <a:lnTo>
                    <a:pt x="1621632" y="316706"/>
                  </a:lnTo>
                  <a:lnTo>
                    <a:pt x="1628775" y="297656"/>
                  </a:lnTo>
                  <a:lnTo>
                    <a:pt x="1628775" y="276225"/>
                  </a:lnTo>
                  <a:lnTo>
                    <a:pt x="1616869" y="240506"/>
                  </a:lnTo>
                  <a:lnTo>
                    <a:pt x="1590675" y="200025"/>
                  </a:lnTo>
                  <a:lnTo>
                    <a:pt x="1557338" y="157163"/>
                  </a:lnTo>
                  <a:lnTo>
                    <a:pt x="1533525" y="130969"/>
                  </a:lnTo>
                  <a:lnTo>
                    <a:pt x="1512094" y="109538"/>
                  </a:lnTo>
                  <a:lnTo>
                    <a:pt x="1488282" y="90488"/>
                  </a:lnTo>
                  <a:lnTo>
                    <a:pt x="1462088" y="73819"/>
                  </a:lnTo>
                  <a:lnTo>
                    <a:pt x="1412082" y="45244"/>
                  </a:lnTo>
                  <a:lnTo>
                    <a:pt x="1347788" y="21431"/>
                  </a:lnTo>
                  <a:lnTo>
                    <a:pt x="1302544" y="7144"/>
                  </a:lnTo>
                  <a:lnTo>
                    <a:pt x="1273969" y="2381"/>
                  </a:lnTo>
                  <a:lnTo>
                    <a:pt x="1257300" y="0"/>
                  </a:lnTo>
                  <a:lnTo>
                    <a:pt x="1240632" y="2381"/>
                  </a:lnTo>
                  <a:lnTo>
                    <a:pt x="1233488" y="7144"/>
                  </a:lnTo>
                  <a:lnTo>
                    <a:pt x="1233488" y="14288"/>
                  </a:lnTo>
                  <a:lnTo>
                    <a:pt x="1235869" y="26194"/>
                  </a:lnTo>
                  <a:lnTo>
                    <a:pt x="1245394" y="42863"/>
                  </a:lnTo>
                  <a:lnTo>
                    <a:pt x="1278732" y="78581"/>
                  </a:lnTo>
                  <a:lnTo>
                    <a:pt x="1302544" y="107156"/>
                  </a:lnTo>
                  <a:lnTo>
                    <a:pt x="1309688" y="121444"/>
                  </a:lnTo>
                  <a:lnTo>
                    <a:pt x="1312069" y="147638"/>
                  </a:lnTo>
                  <a:lnTo>
                    <a:pt x="1302544" y="188119"/>
                  </a:lnTo>
                  <a:lnTo>
                    <a:pt x="1254919" y="280988"/>
                  </a:lnTo>
                  <a:lnTo>
                    <a:pt x="1221582" y="335756"/>
                  </a:lnTo>
                  <a:lnTo>
                    <a:pt x="1154907" y="433388"/>
                  </a:lnTo>
                  <a:lnTo>
                    <a:pt x="1076325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00">
              <a:extLst>
                <a:ext uri="{FF2B5EF4-FFF2-40B4-BE49-F238E27FC236}">
                  <a16:creationId xmlns:a16="http://schemas.microsoft.com/office/drawing/2014/main" id="{B616A643-60F4-46E9-92AA-C0E7F4A3099C}"/>
                </a:ext>
              </a:extLst>
            </p:cNvPr>
            <p:cNvSpPr/>
            <p:nvPr/>
          </p:nvSpPr>
          <p:spPr>
            <a:xfrm>
              <a:off x="2890838" y="3738563"/>
              <a:ext cx="1490662" cy="528637"/>
            </a:xfrm>
            <a:custGeom>
              <a:avLst/>
              <a:gdLst>
                <a:gd name="connsiteX0" fmla="*/ 833437 w 1490662"/>
                <a:gd name="connsiteY0" fmla="*/ 150018 h 528637"/>
                <a:gd name="connsiteX1" fmla="*/ 690562 w 1490662"/>
                <a:gd name="connsiteY1" fmla="*/ 183356 h 528637"/>
                <a:gd name="connsiteX2" fmla="*/ 550068 w 1490662"/>
                <a:gd name="connsiteY2" fmla="*/ 211931 h 528637"/>
                <a:gd name="connsiteX3" fmla="*/ 431006 w 1490662"/>
                <a:gd name="connsiteY3" fmla="*/ 233362 h 528637"/>
                <a:gd name="connsiteX4" fmla="*/ 338137 w 1490662"/>
                <a:gd name="connsiteY4" fmla="*/ 242887 h 528637"/>
                <a:gd name="connsiteX5" fmla="*/ 264318 w 1490662"/>
                <a:gd name="connsiteY5" fmla="*/ 247650 h 528637"/>
                <a:gd name="connsiteX6" fmla="*/ 207168 w 1490662"/>
                <a:gd name="connsiteY6" fmla="*/ 242887 h 528637"/>
                <a:gd name="connsiteX7" fmla="*/ 119062 w 1490662"/>
                <a:gd name="connsiteY7" fmla="*/ 197643 h 528637"/>
                <a:gd name="connsiteX8" fmla="*/ 83343 w 1490662"/>
                <a:gd name="connsiteY8" fmla="*/ 209550 h 528637"/>
                <a:gd name="connsiteX9" fmla="*/ 40481 w 1490662"/>
                <a:gd name="connsiteY9" fmla="*/ 230981 h 528637"/>
                <a:gd name="connsiteX10" fmla="*/ 16668 w 1490662"/>
                <a:gd name="connsiteY10" fmla="*/ 247650 h 528637"/>
                <a:gd name="connsiteX11" fmla="*/ 7143 w 1490662"/>
                <a:gd name="connsiteY11" fmla="*/ 257175 h 528637"/>
                <a:gd name="connsiteX12" fmla="*/ 0 w 1490662"/>
                <a:gd name="connsiteY12" fmla="*/ 276225 h 528637"/>
                <a:gd name="connsiteX13" fmla="*/ 0 w 1490662"/>
                <a:gd name="connsiteY13" fmla="*/ 295275 h 528637"/>
                <a:gd name="connsiteX14" fmla="*/ 19050 w 1490662"/>
                <a:gd name="connsiteY14" fmla="*/ 335756 h 528637"/>
                <a:gd name="connsiteX15" fmla="*/ 52387 w 1490662"/>
                <a:gd name="connsiteY15" fmla="*/ 388143 h 528637"/>
                <a:gd name="connsiteX16" fmla="*/ 69056 w 1490662"/>
                <a:gd name="connsiteY16" fmla="*/ 411956 h 528637"/>
                <a:gd name="connsiteX17" fmla="*/ 90487 w 1490662"/>
                <a:gd name="connsiteY17" fmla="*/ 435768 h 528637"/>
                <a:gd name="connsiteX18" fmla="*/ 133350 w 1490662"/>
                <a:gd name="connsiteY18" fmla="*/ 473868 h 528637"/>
                <a:gd name="connsiteX19" fmla="*/ 183356 w 1490662"/>
                <a:gd name="connsiteY19" fmla="*/ 507206 h 528637"/>
                <a:gd name="connsiteX20" fmla="*/ 211931 w 1490662"/>
                <a:gd name="connsiteY20" fmla="*/ 521493 h 528637"/>
                <a:gd name="connsiteX21" fmla="*/ 238125 w 1490662"/>
                <a:gd name="connsiteY21" fmla="*/ 528637 h 528637"/>
                <a:gd name="connsiteX22" fmla="*/ 247650 w 1490662"/>
                <a:gd name="connsiteY22" fmla="*/ 528637 h 528637"/>
                <a:gd name="connsiteX23" fmla="*/ 283368 w 1490662"/>
                <a:gd name="connsiteY23" fmla="*/ 504825 h 528637"/>
                <a:gd name="connsiteX24" fmla="*/ 369093 w 1490662"/>
                <a:gd name="connsiteY24" fmla="*/ 464343 h 528637"/>
                <a:gd name="connsiteX25" fmla="*/ 488156 w 1490662"/>
                <a:gd name="connsiteY25" fmla="*/ 421481 h 528637"/>
                <a:gd name="connsiteX26" fmla="*/ 609600 w 1490662"/>
                <a:gd name="connsiteY26" fmla="*/ 385762 h 528637"/>
                <a:gd name="connsiteX27" fmla="*/ 731043 w 1490662"/>
                <a:gd name="connsiteY27" fmla="*/ 350043 h 528637"/>
                <a:gd name="connsiteX28" fmla="*/ 990600 w 1490662"/>
                <a:gd name="connsiteY28" fmla="*/ 278606 h 528637"/>
                <a:gd name="connsiteX29" fmla="*/ 1223962 w 1490662"/>
                <a:gd name="connsiteY29" fmla="*/ 192881 h 528637"/>
                <a:gd name="connsiteX30" fmla="*/ 1490662 w 1490662"/>
                <a:gd name="connsiteY30" fmla="*/ 95250 h 528637"/>
                <a:gd name="connsiteX31" fmla="*/ 1445418 w 1490662"/>
                <a:gd name="connsiteY31" fmla="*/ 0 h 528637"/>
                <a:gd name="connsiteX32" fmla="*/ 1316831 w 1490662"/>
                <a:gd name="connsiteY32" fmla="*/ 21431 h 528637"/>
                <a:gd name="connsiteX33" fmla="*/ 1123950 w 1490662"/>
                <a:gd name="connsiteY33" fmla="*/ 73818 h 528637"/>
                <a:gd name="connsiteX34" fmla="*/ 833437 w 1490662"/>
                <a:gd name="connsiteY34" fmla="*/ 150018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62" h="528637">
                  <a:moveTo>
                    <a:pt x="833437" y="150018"/>
                  </a:moveTo>
                  <a:lnTo>
                    <a:pt x="690562" y="183356"/>
                  </a:lnTo>
                  <a:lnTo>
                    <a:pt x="550068" y="211931"/>
                  </a:lnTo>
                  <a:lnTo>
                    <a:pt x="431006" y="233362"/>
                  </a:lnTo>
                  <a:lnTo>
                    <a:pt x="338137" y="242887"/>
                  </a:lnTo>
                  <a:lnTo>
                    <a:pt x="264318" y="247650"/>
                  </a:lnTo>
                  <a:lnTo>
                    <a:pt x="207168" y="242887"/>
                  </a:lnTo>
                  <a:lnTo>
                    <a:pt x="119062" y="197643"/>
                  </a:lnTo>
                  <a:lnTo>
                    <a:pt x="83343" y="209550"/>
                  </a:lnTo>
                  <a:lnTo>
                    <a:pt x="40481" y="230981"/>
                  </a:lnTo>
                  <a:lnTo>
                    <a:pt x="16668" y="247650"/>
                  </a:lnTo>
                  <a:lnTo>
                    <a:pt x="7143" y="257175"/>
                  </a:lnTo>
                  <a:lnTo>
                    <a:pt x="0" y="276225"/>
                  </a:lnTo>
                  <a:lnTo>
                    <a:pt x="0" y="295275"/>
                  </a:lnTo>
                  <a:lnTo>
                    <a:pt x="19050" y="335756"/>
                  </a:lnTo>
                  <a:lnTo>
                    <a:pt x="52387" y="388143"/>
                  </a:lnTo>
                  <a:lnTo>
                    <a:pt x="69056" y="411956"/>
                  </a:lnTo>
                  <a:lnTo>
                    <a:pt x="90487" y="435768"/>
                  </a:lnTo>
                  <a:lnTo>
                    <a:pt x="133350" y="473868"/>
                  </a:lnTo>
                  <a:lnTo>
                    <a:pt x="183356" y="507206"/>
                  </a:lnTo>
                  <a:lnTo>
                    <a:pt x="211931" y="521493"/>
                  </a:lnTo>
                  <a:lnTo>
                    <a:pt x="238125" y="528637"/>
                  </a:lnTo>
                  <a:lnTo>
                    <a:pt x="247650" y="528637"/>
                  </a:lnTo>
                  <a:lnTo>
                    <a:pt x="283368" y="504825"/>
                  </a:lnTo>
                  <a:lnTo>
                    <a:pt x="369093" y="464343"/>
                  </a:lnTo>
                  <a:lnTo>
                    <a:pt x="488156" y="421481"/>
                  </a:lnTo>
                  <a:lnTo>
                    <a:pt x="609600" y="385762"/>
                  </a:lnTo>
                  <a:lnTo>
                    <a:pt x="731043" y="350043"/>
                  </a:lnTo>
                  <a:lnTo>
                    <a:pt x="990600" y="278606"/>
                  </a:lnTo>
                  <a:lnTo>
                    <a:pt x="1223962" y="192881"/>
                  </a:lnTo>
                  <a:lnTo>
                    <a:pt x="1490662" y="95250"/>
                  </a:lnTo>
                  <a:lnTo>
                    <a:pt x="1445418" y="0"/>
                  </a:lnTo>
                  <a:lnTo>
                    <a:pt x="1316831" y="21431"/>
                  </a:lnTo>
                  <a:lnTo>
                    <a:pt x="1123950" y="73818"/>
                  </a:lnTo>
                  <a:lnTo>
                    <a:pt x="833437" y="1500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01">
              <a:extLst>
                <a:ext uri="{FF2B5EF4-FFF2-40B4-BE49-F238E27FC236}">
                  <a16:creationId xmlns:a16="http://schemas.microsoft.com/office/drawing/2014/main" id="{127B6F54-B951-487E-92D9-7C612596018F}"/>
                </a:ext>
              </a:extLst>
            </p:cNvPr>
            <p:cNvSpPr/>
            <p:nvPr/>
          </p:nvSpPr>
          <p:spPr>
            <a:xfrm>
              <a:off x="4037013" y="3414713"/>
              <a:ext cx="547687" cy="814387"/>
            </a:xfrm>
            <a:custGeom>
              <a:avLst/>
              <a:gdLst>
                <a:gd name="connsiteX0" fmla="*/ 102394 w 547687"/>
                <a:gd name="connsiteY0" fmla="*/ 216693 h 814387"/>
                <a:gd name="connsiteX1" fmla="*/ 35719 w 547687"/>
                <a:gd name="connsiteY1" fmla="*/ 97631 h 814387"/>
                <a:gd name="connsiteX2" fmla="*/ 4762 w 547687"/>
                <a:gd name="connsiteY2" fmla="*/ 38100 h 814387"/>
                <a:gd name="connsiteX3" fmla="*/ 0 w 547687"/>
                <a:gd name="connsiteY3" fmla="*/ 19050 h 814387"/>
                <a:gd name="connsiteX4" fmla="*/ 0 w 547687"/>
                <a:gd name="connsiteY4" fmla="*/ 11906 h 814387"/>
                <a:gd name="connsiteX5" fmla="*/ 4762 w 547687"/>
                <a:gd name="connsiteY5" fmla="*/ 0 h 814387"/>
                <a:gd name="connsiteX6" fmla="*/ 26194 w 547687"/>
                <a:gd name="connsiteY6" fmla="*/ 0 h 814387"/>
                <a:gd name="connsiteX7" fmla="*/ 76200 w 547687"/>
                <a:gd name="connsiteY7" fmla="*/ 23812 h 814387"/>
                <a:gd name="connsiteX8" fmla="*/ 200025 w 547687"/>
                <a:gd name="connsiteY8" fmla="*/ 102393 h 814387"/>
                <a:gd name="connsiteX9" fmla="*/ 400050 w 547687"/>
                <a:gd name="connsiteY9" fmla="*/ 233362 h 814387"/>
                <a:gd name="connsiteX10" fmla="*/ 450056 w 547687"/>
                <a:gd name="connsiteY10" fmla="*/ 271462 h 814387"/>
                <a:gd name="connsiteX11" fmla="*/ 461962 w 547687"/>
                <a:gd name="connsiteY11" fmla="*/ 285750 h 814387"/>
                <a:gd name="connsiteX12" fmla="*/ 481012 w 547687"/>
                <a:gd name="connsiteY12" fmla="*/ 326231 h 814387"/>
                <a:gd name="connsiteX13" fmla="*/ 511969 w 547687"/>
                <a:gd name="connsiteY13" fmla="*/ 407193 h 814387"/>
                <a:gd name="connsiteX14" fmla="*/ 528637 w 547687"/>
                <a:gd name="connsiteY14" fmla="*/ 466725 h 814387"/>
                <a:gd name="connsiteX15" fmla="*/ 542925 w 547687"/>
                <a:gd name="connsiteY15" fmla="*/ 533400 h 814387"/>
                <a:gd name="connsiteX16" fmla="*/ 547687 w 547687"/>
                <a:gd name="connsiteY16" fmla="*/ 604837 h 814387"/>
                <a:gd name="connsiteX17" fmla="*/ 547687 w 547687"/>
                <a:gd name="connsiteY17" fmla="*/ 671512 h 814387"/>
                <a:gd name="connsiteX18" fmla="*/ 547687 w 547687"/>
                <a:gd name="connsiteY18" fmla="*/ 731043 h 814387"/>
                <a:gd name="connsiteX19" fmla="*/ 545306 w 547687"/>
                <a:gd name="connsiteY19" fmla="*/ 757237 h 814387"/>
                <a:gd name="connsiteX20" fmla="*/ 533400 w 547687"/>
                <a:gd name="connsiteY20" fmla="*/ 781050 h 814387"/>
                <a:gd name="connsiteX21" fmla="*/ 509587 w 547687"/>
                <a:gd name="connsiteY21" fmla="*/ 802481 h 814387"/>
                <a:gd name="connsiteX22" fmla="*/ 483394 w 547687"/>
                <a:gd name="connsiteY22" fmla="*/ 812006 h 814387"/>
                <a:gd name="connsiteX23" fmla="*/ 461962 w 547687"/>
                <a:gd name="connsiteY23" fmla="*/ 814387 h 814387"/>
                <a:gd name="connsiteX24" fmla="*/ 435769 w 547687"/>
                <a:gd name="connsiteY24" fmla="*/ 804862 h 814387"/>
                <a:gd name="connsiteX25" fmla="*/ 411956 w 547687"/>
                <a:gd name="connsiteY25" fmla="*/ 792956 h 814387"/>
                <a:gd name="connsiteX26" fmla="*/ 378619 w 547687"/>
                <a:gd name="connsiteY26" fmla="*/ 762000 h 814387"/>
                <a:gd name="connsiteX27" fmla="*/ 357187 w 547687"/>
                <a:gd name="connsiteY27" fmla="*/ 726281 h 814387"/>
                <a:gd name="connsiteX28" fmla="*/ 309562 w 547687"/>
                <a:gd name="connsiteY28" fmla="*/ 616743 h 814387"/>
                <a:gd name="connsiteX29" fmla="*/ 261937 w 547687"/>
                <a:gd name="connsiteY29" fmla="*/ 511968 h 814387"/>
                <a:gd name="connsiteX30" fmla="*/ 219075 w 547687"/>
                <a:gd name="connsiteY30" fmla="*/ 426243 h 814387"/>
                <a:gd name="connsiteX31" fmla="*/ 102394 w 547687"/>
                <a:gd name="connsiteY31" fmla="*/ 2166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7687" h="814387">
                  <a:moveTo>
                    <a:pt x="102394" y="216693"/>
                  </a:moveTo>
                  <a:lnTo>
                    <a:pt x="35719" y="97631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4" y="0"/>
                  </a:lnTo>
                  <a:lnTo>
                    <a:pt x="76200" y="23812"/>
                  </a:lnTo>
                  <a:lnTo>
                    <a:pt x="200025" y="102393"/>
                  </a:lnTo>
                  <a:lnTo>
                    <a:pt x="400050" y="233362"/>
                  </a:lnTo>
                  <a:lnTo>
                    <a:pt x="450056" y="271462"/>
                  </a:lnTo>
                  <a:lnTo>
                    <a:pt x="461962" y="285750"/>
                  </a:lnTo>
                  <a:lnTo>
                    <a:pt x="481012" y="326231"/>
                  </a:lnTo>
                  <a:lnTo>
                    <a:pt x="511969" y="407193"/>
                  </a:lnTo>
                  <a:lnTo>
                    <a:pt x="528637" y="466725"/>
                  </a:lnTo>
                  <a:lnTo>
                    <a:pt x="542925" y="533400"/>
                  </a:lnTo>
                  <a:lnTo>
                    <a:pt x="547687" y="604837"/>
                  </a:lnTo>
                  <a:lnTo>
                    <a:pt x="547687" y="671512"/>
                  </a:lnTo>
                  <a:lnTo>
                    <a:pt x="547687" y="731043"/>
                  </a:lnTo>
                  <a:lnTo>
                    <a:pt x="545306" y="757237"/>
                  </a:lnTo>
                  <a:lnTo>
                    <a:pt x="533400" y="781050"/>
                  </a:lnTo>
                  <a:lnTo>
                    <a:pt x="509587" y="802481"/>
                  </a:lnTo>
                  <a:lnTo>
                    <a:pt x="483394" y="812006"/>
                  </a:lnTo>
                  <a:lnTo>
                    <a:pt x="461962" y="814387"/>
                  </a:lnTo>
                  <a:lnTo>
                    <a:pt x="435769" y="804862"/>
                  </a:lnTo>
                  <a:lnTo>
                    <a:pt x="411956" y="792956"/>
                  </a:lnTo>
                  <a:lnTo>
                    <a:pt x="378619" y="762000"/>
                  </a:lnTo>
                  <a:lnTo>
                    <a:pt x="357187" y="726281"/>
                  </a:lnTo>
                  <a:lnTo>
                    <a:pt x="309562" y="616743"/>
                  </a:lnTo>
                  <a:lnTo>
                    <a:pt x="261937" y="511968"/>
                  </a:lnTo>
                  <a:lnTo>
                    <a:pt x="219075" y="426243"/>
                  </a:lnTo>
                  <a:lnTo>
                    <a:pt x="102394" y="2166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07">
              <a:extLst>
                <a:ext uri="{FF2B5EF4-FFF2-40B4-BE49-F238E27FC236}">
                  <a16:creationId xmlns:a16="http://schemas.microsoft.com/office/drawing/2014/main" id="{551E718A-6980-4E44-B137-50FE48B3E7B7}"/>
                </a:ext>
              </a:extLst>
            </p:cNvPr>
            <p:cNvSpPr/>
            <p:nvPr/>
          </p:nvSpPr>
          <p:spPr>
            <a:xfrm rot="16200000">
              <a:off x="2644775" y="4891088"/>
              <a:ext cx="2173287" cy="369888"/>
            </a:xfrm>
            <a:custGeom>
              <a:avLst/>
              <a:gdLst>
                <a:gd name="connsiteX0" fmla="*/ 976312 w 2174081"/>
                <a:gd name="connsiteY0" fmla="*/ 92868 h 369093"/>
                <a:gd name="connsiteX1" fmla="*/ 1450181 w 2174081"/>
                <a:gd name="connsiteY1" fmla="*/ 107156 h 369093"/>
                <a:gd name="connsiteX2" fmla="*/ 1957387 w 2174081"/>
                <a:gd name="connsiteY2" fmla="*/ 121443 h 369093"/>
                <a:gd name="connsiteX3" fmla="*/ 1997868 w 2174081"/>
                <a:gd name="connsiteY3" fmla="*/ 121443 h 369093"/>
                <a:gd name="connsiteX4" fmla="*/ 2021681 w 2174081"/>
                <a:gd name="connsiteY4" fmla="*/ 111918 h 369093"/>
                <a:gd name="connsiteX5" fmla="*/ 2055018 w 2174081"/>
                <a:gd name="connsiteY5" fmla="*/ 80962 h 369093"/>
                <a:gd name="connsiteX6" fmla="*/ 2097881 w 2174081"/>
                <a:gd name="connsiteY6" fmla="*/ 0 h 369093"/>
                <a:gd name="connsiteX7" fmla="*/ 2174081 w 2174081"/>
                <a:gd name="connsiteY7" fmla="*/ 252412 h 369093"/>
                <a:gd name="connsiteX8" fmla="*/ 2119312 w 2174081"/>
                <a:gd name="connsiteY8" fmla="*/ 326231 h 369093"/>
                <a:gd name="connsiteX9" fmla="*/ 2095500 w 2174081"/>
                <a:gd name="connsiteY9" fmla="*/ 352425 h 369093"/>
                <a:gd name="connsiteX10" fmla="*/ 2078831 w 2174081"/>
                <a:gd name="connsiteY10" fmla="*/ 364331 h 369093"/>
                <a:gd name="connsiteX11" fmla="*/ 2064543 w 2174081"/>
                <a:gd name="connsiteY11" fmla="*/ 369093 h 369093"/>
                <a:gd name="connsiteX12" fmla="*/ 2016918 w 2174081"/>
                <a:gd name="connsiteY12" fmla="*/ 361950 h 369093"/>
                <a:gd name="connsiteX13" fmla="*/ 1835943 w 2174081"/>
                <a:gd name="connsiteY13" fmla="*/ 342900 h 369093"/>
                <a:gd name="connsiteX14" fmla="*/ 1624012 w 2174081"/>
                <a:gd name="connsiteY14" fmla="*/ 326231 h 369093"/>
                <a:gd name="connsiteX15" fmla="*/ 1373981 w 2174081"/>
                <a:gd name="connsiteY15" fmla="*/ 319087 h 369093"/>
                <a:gd name="connsiteX16" fmla="*/ 1107281 w 2174081"/>
                <a:gd name="connsiteY16" fmla="*/ 321468 h 369093"/>
                <a:gd name="connsiteX17" fmla="*/ 866775 w 2174081"/>
                <a:gd name="connsiteY17" fmla="*/ 326231 h 369093"/>
                <a:gd name="connsiteX18" fmla="*/ 647700 w 2174081"/>
                <a:gd name="connsiteY18" fmla="*/ 330993 h 369093"/>
                <a:gd name="connsiteX19" fmla="*/ 526256 w 2174081"/>
                <a:gd name="connsiteY19" fmla="*/ 330993 h 369093"/>
                <a:gd name="connsiteX20" fmla="*/ 369093 w 2174081"/>
                <a:gd name="connsiteY20" fmla="*/ 326231 h 369093"/>
                <a:gd name="connsiteX21" fmla="*/ 209550 w 2174081"/>
                <a:gd name="connsiteY21" fmla="*/ 314325 h 369093"/>
                <a:gd name="connsiteX22" fmla="*/ 64293 w 2174081"/>
                <a:gd name="connsiteY22" fmla="*/ 292893 h 369093"/>
                <a:gd name="connsiteX23" fmla="*/ 21431 w 2174081"/>
                <a:gd name="connsiteY23" fmla="*/ 283368 h 369093"/>
                <a:gd name="connsiteX24" fmla="*/ 14287 w 2174081"/>
                <a:gd name="connsiteY24" fmla="*/ 276225 h 369093"/>
                <a:gd name="connsiteX25" fmla="*/ 4762 w 2174081"/>
                <a:gd name="connsiteY25" fmla="*/ 252412 h 369093"/>
                <a:gd name="connsiteX26" fmla="*/ 0 w 2174081"/>
                <a:gd name="connsiteY26" fmla="*/ 207168 h 369093"/>
                <a:gd name="connsiteX27" fmla="*/ 2381 w 2174081"/>
                <a:gd name="connsiteY27" fmla="*/ 164306 h 369093"/>
                <a:gd name="connsiteX28" fmla="*/ 11906 w 2174081"/>
                <a:gd name="connsiteY28" fmla="*/ 135731 h 369093"/>
                <a:gd name="connsiteX29" fmla="*/ 33337 w 2174081"/>
                <a:gd name="connsiteY29" fmla="*/ 107156 h 369093"/>
                <a:gd name="connsiteX30" fmla="*/ 57150 w 2174081"/>
                <a:gd name="connsiteY30" fmla="*/ 88106 h 369093"/>
                <a:gd name="connsiteX31" fmla="*/ 107156 w 2174081"/>
                <a:gd name="connsiteY31" fmla="*/ 69056 h 369093"/>
                <a:gd name="connsiteX32" fmla="*/ 159543 w 2174081"/>
                <a:gd name="connsiteY32" fmla="*/ 52387 h 369093"/>
                <a:gd name="connsiteX33" fmla="*/ 235743 w 2174081"/>
                <a:gd name="connsiteY33" fmla="*/ 40481 h 369093"/>
                <a:gd name="connsiteX34" fmla="*/ 300037 w 2174081"/>
                <a:gd name="connsiteY34" fmla="*/ 33337 h 369093"/>
                <a:gd name="connsiteX35" fmla="*/ 333375 w 2174081"/>
                <a:gd name="connsiteY35" fmla="*/ 33337 h 369093"/>
                <a:gd name="connsiteX36" fmla="*/ 392906 w 2174081"/>
                <a:gd name="connsiteY36" fmla="*/ 42862 h 369093"/>
                <a:gd name="connsiteX37" fmla="*/ 557212 w 2174081"/>
                <a:gd name="connsiteY37" fmla="*/ 66675 h 369093"/>
                <a:gd name="connsiteX38" fmla="*/ 690562 w 2174081"/>
                <a:gd name="connsiteY38" fmla="*/ 78581 h 369093"/>
                <a:gd name="connsiteX39" fmla="*/ 976312 w 2174081"/>
                <a:gd name="connsiteY39" fmla="*/ 92868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74081" h="369093">
                  <a:moveTo>
                    <a:pt x="976312" y="92868"/>
                  </a:moveTo>
                  <a:lnTo>
                    <a:pt x="1450181" y="107156"/>
                  </a:lnTo>
                  <a:lnTo>
                    <a:pt x="1957387" y="121443"/>
                  </a:lnTo>
                  <a:lnTo>
                    <a:pt x="1997868" y="121443"/>
                  </a:lnTo>
                  <a:lnTo>
                    <a:pt x="2021681" y="111918"/>
                  </a:lnTo>
                  <a:lnTo>
                    <a:pt x="2055018" y="80962"/>
                  </a:lnTo>
                  <a:lnTo>
                    <a:pt x="2097881" y="0"/>
                  </a:lnTo>
                  <a:lnTo>
                    <a:pt x="2174081" y="252412"/>
                  </a:lnTo>
                  <a:lnTo>
                    <a:pt x="2119312" y="326231"/>
                  </a:lnTo>
                  <a:lnTo>
                    <a:pt x="2095500" y="352425"/>
                  </a:lnTo>
                  <a:lnTo>
                    <a:pt x="2078831" y="364331"/>
                  </a:lnTo>
                  <a:lnTo>
                    <a:pt x="2064543" y="369093"/>
                  </a:lnTo>
                  <a:lnTo>
                    <a:pt x="2016918" y="361950"/>
                  </a:lnTo>
                  <a:lnTo>
                    <a:pt x="1835943" y="342900"/>
                  </a:lnTo>
                  <a:lnTo>
                    <a:pt x="1624012" y="326231"/>
                  </a:lnTo>
                  <a:lnTo>
                    <a:pt x="1373981" y="319087"/>
                  </a:lnTo>
                  <a:lnTo>
                    <a:pt x="1107281" y="321468"/>
                  </a:lnTo>
                  <a:lnTo>
                    <a:pt x="866775" y="326231"/>
                  </a:lnTo>
                  <a:lnTo>
                    <a:pt x="647700" y="330993"/>
                  </a:lnTo>
                  <a:lnTo>
                    <a:pt x="526256" y="330993"/>
                  </a:lnTo>
                  <a:lnTo>
                    <a:pt x="369093" y="326231"/>
                  </a:lnTo>
                  <a:lnTo>
                    <a:pt x="209550" y="314325"/>
                  </a:lnTo>
                  <a:lnTo>
                    <a:pt x="64293" y="292893"/>
                  </a:lnTo>
                  <a:lnTo>
                    <a:pt x="21431" y="283368"/>
                  </a:lnTo>
                  <a:lnTo>
                    <a:pt x="14287" y="276225"/>
                  </a:lnTo>
                  <a:lnTo>
                    <a:pt x="4762" y="252412"/>
                  </a:lnTo>
                  <a:lnTo>
                    <a:pt x="0" y="207168"/>
                  </a:lnTo>
                  <a:lnTo>
                    <a:pt x="2381" y="164306"/>
                  </a:lnTo>
                  <a:lnTo>
                    <a:pt x="11906" y="135731"/>
                  </a:lnTo>
                  <a:lnTo>
                    <a:pt x="33337" y="107156"/>
                  </a:lnTo>
                  <a:lnTo>
                    <a:pt x="57150" y="88106"/>
                  </a:lnTo>
                  <a:lnTo>
                    <a:pt x="107156" y="69056"/>
                  </a:lnTo>
                  <a:lnTo>
                    <a:pt x="159543" y="52387"/>
                  </a:lnTo>
                  <a:lnTo>
                    <a:pt x="235743" y="40481"/>
                  </a:lnTo>
                  <a:lnTo>
                    <a:pt x="300037" y="33337"/>
                  </a:lnTo>
                  <a:lnTo>
                    <a:pt x="333375" y="33337"/>
                  </a:lnTo>
                  <a:lnTo>
                    <a:pt x="392906" y="42862"/>
                  </a:lnTo>
                  <a:lnTo>
                    <a:pt x="557212" y="66675"/>
                  </a:lnTo>
                  <a:lnTo>
                    <a:pt x="690562" y="78581"/>
                  </a:lnTo>
                  <a:lnTo>
                    <a:pt x="976312" y="928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08">
              <a:extLst>
                <a:ext uri="{FF2B5EF4-FFF2-40B4-BE49-F238E27FC236}">
                  <a16:creationId xmlns:a16="http://schemas.microsoft.com/office/drawing/2014/main" id="{C85D802E-6084-4AB0-B717-9020DB54BCF2}"/>
                </a:ext>
              </a:extLst>
            </p:cNvPr>
            <p:cNvSpPr/>
            <p:nvPr/>
          </p:nvSpPr>
          <p:spPr>
            <a:xfrm rot="16200000">
              <a:off x="3203575" y="4105275"/>
              <a:ext cx="3300413" cy="354013"/>
            </a:xfrm>
            <a:custGeom>
              <a:avLst/>
              <a:gdLst>
                <a:gd name="connsiteX0" fmla="*/ 1823357 w 3301092"/>
                <a:gd name="connsiteY0" fmla="*/ 334735 h 353785"/>
                <a:gd name="connsiteX1" fmla="*/ 1447800 w 3301092"/>
                <a:gd name="connsiteY1" fmla="*/ 329293 h 353785"/>
                <a:gd name="connsiteX2" fmla="*/ 1064078 w 3301092"/>
                <a:gd name="connsiteY2" fmla="*/ 323850 h 353785"/>
                <a:gd name="connsiteX3" fmla="*/ 767442 w 3301092"/>
                <a:gd name="connsiteY3" fmla="*/ 318407 h 353785"/>
                <a:gd name="connsiteX4" fmla="*/ 495300 w 3301092"/>
                <a:gd name="connsiteY4" fmla="*/ 312964 h 353785"/>
                <a:gd name="connsiteX5" fmla="*/ 236764 w 3301092"/>
                <a:gd name="connsiteY5" fmla="*/ 307521 h 353785"/>
                <a:gd name="connsiteX6" fmla="*/ 160564 w 3301092"/>
                <a:gd name="connsiteY6" fmla="*/ 304800 h 353785"/>
                <a:gd name="connsiteX7" fmla="*/ 106135 w 3301092"/>
                <a:gd name="connsiteY7" fmla="*/ 296635 h 353785"/>
                <a:gd name="connsiteX8" fmla="*/ 51707 w 3301092"/>
                <a:gd name="connsiteY8" fmla="*/ 277585 h 353785"/>
                <a:gd name="connsiteX9" fmla="*/ 27214 w 3301092"/>
                <a:gd name="connsiteY9" fmla="*/ 263978 h 353785"/>
                <a:gd name="connsiteX10" fmla="*/ 10885 w 3301092"/>
                <a:gd name="connsiteY10" fmla="*/ 242207 h 353785"/>
                <a:gd name="connsiteX11" fmla="*/ 0 w 3301092"/>
                <a:gd name="connsiteY11" fmla="*/ 209550 h 353785"/>
                <a:gd name="connsiteX12" fmla="*/ 0 w 3301092"/>
                <a:gd name="connsiteY12" fmla="*/ 174171 h 353785"/>
                <a:gd name="connsiteX13" fmla="*/ 8164 w 3301092"/>
                <a:gd name="connsiteY13" fmla="*/ 138793 h 353785"/>
                <a:gd name="connsiteX14" fmla="*/ 21771 w 3301092"/>
                <a:gd name="connsiteY14" fmla="*/ 114300 h 353785"/>
                <a:gd name="connsiteX15" fmla="*/ 46264 w 3301092"/>
                <a:gd name="connsiteY15" fmla="*/ 92528 h 353785"/>
                <a:gd name="connsiteX16" fmla="*/ 81642 w 3301092"/>
                <a:gd name="connsiteY16" fmla="*/ 73478 h 353785"/>
                <a:gd name="connsiteX17" fmla="*/ 146957 w 3301092"/>
                <a:gd name="connsiteY17" fmla="*/ 46264 h 353785"/>
                <a:gd name="connsiteX18" fmla="*/ 253092 w 3301092"/>
                <a:gd name="connsiteY18" fmla="*/ 19050 h 353785"/>
                <a:gd name="connsiteX19" fmla="*/ 364671 w 3301092"/>
                <a:gd name="connsiteY19" fmla="*/ 0 h 353785"/>
                <a:gd name="connsiteX20" fmla="*/ 402771 w 3301092"/>
                <a:gd name="connsiteY20" fmla="*/ 2721 h 353785"/>
                <a:gd name="connsiteX21" fmla="*/ 595992 w 3301092"/>
                <a:gd name="connsiteY21" fmla="*/ 24493 h 353785"/>
                <a:gd name="connsiteX22" fmla="*/ 914400 w 3301092"/>
                <a:gd name="connsiteY22" fmla="*/ 46264 h 353785"/>
                <a:gd name="connsiteX23" fmla="*/ 1276350 w 3301092"/>
                <a:gd name="connsiteY23" fmla="*/ 73478 h 353785"/>
                <a:gd name="connsiteX24" fmla="*/ 1706335 w 3301092"/>
                <a:gd name="connsiteY24" fmla="*/ 100693 h 353785"/>
                <a:gd name="connsiteX25" fmla="*/ 2057400 w 3301092"/>
                <a:gd name="connsiteY25" fmla="*/ 117021 h 353785"/>
                <a:gd name="connsiteX26" fmla="*/ 2383971 w 3301092"/>
                <a:gd name="connsiteY26" fmla="*/ 122464 h 353785"/>
                <a:gd name="connsiteX27" fmla="*/ 2680607 w 3301092"/>
                <a:gd name="connsiteY27" fmla="*/ 130628 h 353785"/>
                <a:gd name="connsiteX28" fmla="*/ 2974521 w 3301092"/>
                <a:gd name="connsiteY28" fmla="*/ 127907 h 353785"/>
                <a:gd name="connsiteX29" fmla="*/ 3031671 w 3301092"/>
                <a:gd name="connsiteY29" fmla="*/ 125185 h 353785"/>
                <a:gd name="connsiteX30" fmla="*/ 3096985 w 3301092"/>
                <a:gd name="connsiteY30" fmla="*/ 114300 h 353785"/>
                <a:gd name="connsiteX31" fmla="*/ 3143250 w 3301092"/>
                <a:gd name="connsiteY31" fmla="*/ 100693 h 353785"/>
                <a:gd name="connsiteX32" fmla="*/ 3184071 w 3301092"/>
                <a:gd name="connsiteY32" fmla="*/ 81643 h 353785"/>
                <a:gd name="connsiteX33" fmla="*/ 3216728 w 3301092"/>
                <a:gd name="connsiteY33" fmla="*/ 54428 h 353785"/>
                <a:gd name="connsiteX34" fmla="*/ 3235778 w 3301092"/>
                <a:gd name="connsiteY34" fmla="*/ 32657 h 353785"/>
                <a:gd name="connsiteX35" fmla="*/ 3246664 w 3301092"/>
                <a:gd name="connsiteY35" fmla="*/ 21771 h 353785"/>
                <a:gd name="connsiteX36" fmla="*/ 3268435 w 3301092"/>
                <a:gd name="connsiteY36" fmla="*/ 8164 h 353785"/>
                <a:gd name="connsiteX37" fmla="*/ 3287485 w 3301092"/>
                <a:gd name="connsiteY37" fmla="*/ 2721 h 353785"/>
                <a:gd name="connsiteX38" fmla="*/ 3298371 w 3301092"/>
                <a:gd name="connsiteY38" fmla="*/ 8164 h 353785"/>
                <a:gd name="connsiteX39" fmla="*/ 3301092 w 3301092"/>
                <a:gd name="connsiteY39" fmla="*/ 16328 h 353785"/>
                <a:gd name="connsiteX40" fmla="*/ 3292928 w 3301092"/>
                <a:gd name="connsiteY40" fmla="*/ 43543 h 353785"/>
                <a:gd name="connsiteX41" fmla="*/ 3276600 w 3301092"/>
                <a:gd name="connsiteY41" fmla="*/ 103414 h 353785"/>
                <a:gd name="connsiteX42" fmla="*/ 3241221 w 3301092"/>
                <a:gd name="connsiteY42" fmla="*/ 182335 h 353785"/>
                <a:gd name="connsiteX43" fmla="*/ 3192235 w 3301092"/>
                <a:gd name="connsiteY43" fmla="*/ 266700 h 353785"/>
                <a:gd name="connsiteX44" fmla="*/ 3058885 w 3301092"/>
                <a:gd name="connsiteY44" fmla="*/ 353785 h 353785"/>
                <a:gd name="connsiteX45" fmla="*/ 2898321 w 3301092"/>
                <a:gd name="connsiteY45" fmla="*/ 353785 h 353785"/>
                <a:gd name="connsiteX46" fmla="*/ 2541814 w 3301092"/>
                <a:gd name="connsiteY46" fmla="*/ 345621 h 353785"/>
                <a:gd name="connsiteX47" fmla="*/ 2038350 w 3301092"/>
                <a:gd name="connsiteY47" fmla="*/ 337457 h 353785"/>
                <a:gd name="connsiteX48" fmla="*/ 1823357 w 3301092"/>
                <a:gd name="connsiteY48" fmla="*/ 334735 h 3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01092" h="353785">
                  <a:moveTo>
                    <a:pt x="1823357" y="334735"/>
                  </a:moveTo>
                  <a:lnTo>
                    <a:pt x="1447800" y="329293"/>
                  </a:lnTo>
                  <a:lnTo>
                    <a:pt x="1064078" y="323850"/>
                  </a:lnTo>
                  <a:lnTo>
                    <a:pt x="767442" y="318407"/>
                  </a:lnTo>
                  <a:lnTo>
                    <a:pt x="495300" y="312964"/>
                  </a:lnTo>
                  <a:lnTo>
                    <a:pt x="236764" y="307521"/>
                  </a:lnTo>
                  <a:lnTo>
                    <a:pt x="160564" y="304800"/>
                  </a:lnTo>
                  <a:lnTo>
                    <a:pt x="106135" y="296635"/>
                  </a:lnTo>
                  <a:lnTo>
                    <a:pt x="51707" y="277585"/>
                  </a:lnTo>
                  <a:lnTo>
                    <a:pt x="27214" y="263978"/>
                  </a:lnTo>
                  <a:lnTo>
                    <a:pt x="10885" y="242207"/>
                  </a:lnTo>
                  <a:lnTo>
                    <a:pt x="0" y="209550"/>
                  </a:lnTo>
                  <a:lnTo>
                    <a:pt x="0" y="174171"/>
                  </a:lnTo>
                  <a:lnTo>
                    <a:pt x="8164" y="138793"/>
                  </a:lnTo>
                  <a:lnTo>
                    <a:pt x="21771" y="114300"/>
                  </a:lnTo>
                  <a:lnTo>
                    <a:pt x="46264" y="92528"/>
                  </a:lnTo>
                  <a:lnTo>
                    <a:pt x="81642" y="73478"/>
                  </a:lnTo>
                  <a:lnTo>
                    <a:pt x="146957" y="46264"/>
                  </a:lnTo>
                  <a:lnTo>
                    <a:pt x="253092" y="19050"/>
                  </a:lnTo>
                  <a:lnTo>
                    <a:pt x="364671" y="0"/>
                  </a:lnTo>
                  <a:lnTo>
                    <a:pt x="402771" y="2721"/>
                  </a:lnTo>
                  <a:lnTo>
                    <a:pt x="595992" y="24493"/>
                  </a:lnTo>
                  <a:lnTo>
                    <a:pt x="914400" y="46264"/>
                  </a:lnTo>
                  <a:lnTo>
                    <a:pt x="1276350" y="73478"/>
                  </a:lnTo>
                  <a:lnTo>
                    <a:pt x="1706335" y="100693"/>
                  </a:lnTo>
                  <a:lnTo>
                    <a:pt x="2057400" y="117021"/>
                  </a:lnTo>
                  <a:lnTo>
                    <a:pt x="2383971" y="122464"/>
                  </a:lnTo>
                  <a:lnTo>
                    <a:pt x="2680607" y="130628"/>
                  </a:lnTo>
                  <a:lnTo>
                    <a:pt x="2974521" y="127907"/>
                  </a:lnTo>
                  <a:lnTo>
                    <a:pt x="3031671" y="125185"/>
                  </a:lnTo>
                  <a:lnTo>
                    <a:pt x="3096985" y="114300"/>
                  </a:lnTo>
                  <a:lnTo>
                    <a:pt x="3143250" y="100693"/>
                  </a:lnTo>
                  <a:lnTo>
                    <a:pt x="3184071" y="81643"/>
                  </a:lnTo>
                  <a:lnTo>
                    <a:pt x="3216728" y="54428"/>
                  </a:lnTo>
                  <a:lnTo>
                    <a:pt x="3235778" y="32657"/>
                  </a:lnTo>
                  <a:lnTo>
                    <a:pt x="3246664" y="21771"/>
                  </a:lnTo>
                  <a:lnTo>
                    <a:pt x="3268435" y="8164"/>
                  </a:lnTo>
                  <a:lnTo>
                    <a:pt x="3287485" y="2721"/>
                  </a:lnTo>
                  <a:lnTo>
                    <a:pt x="3298371" y="8164"/>
                  </a:lnTo>
                  <a:lnTo>
                    <a:pt x="3301092" y="16328"/>
                  </a:lnTo>
                  <a:lnTo>
                    <a:pt x="3292928" y="43543"/>
                  </a:lnTo>
                  <a:lnTo>
                    <a:pt x="3276600" y="103414"/>
                  </a:lnTo>
                  <a:lnTo>
                    <a:pt x="3241221" y="182335"/>
                  </a:lnTo>
                  <a:lnTo>
                    <a:pt x="3192235" y="266700"/>
                  </a:lnTo>
                  <a:lnTo>
                    <a:pt x="3058885" y="353785"/>
                  </a:lnTo>
                  <a:lnTo>
                    <a:pt x="2898321" y="353785"/>
                  </a:lnTo>
                  <a:lnTo>
                    <a:pt x="2541814" y="345621"/>
                  </a:lnTo>
                  <a:lnTo>
                    <a:pt x="2038350" y="337457"/>
                  </a:lnTo>
                  <a:lnTo>
                    <a:pt x="1823357" y="3347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09">
              <a:extLst>
                <a:ext uri="{FF2B5EF4-FFF2-40B4-BE49-F238E27FC236}">
                  <a16:creationId xmlns:a16="http://schemas.microsoft.com/office/drawing/2014/main" id="{20A0F8B2-45DE-49E7-8E35-91959B77B50F}"/>
                </a:ext>
              </a:extLst>
            </p:cNvPr>
            <p:cNvSpPr/>
            <p:nvPr/>
          </p:nvSpPr>
          <p:spPr>
            <a:xfrm rot="16200000">
              <a:off x="4229894" y="3115469"/>
              <a:ext cx="3671888" cy="2374900"/>
            </a:xfrm>
            <a:custGeom>
              <a:avLst/>
              <a:gdLst>
                <a:gd name="connsiteX0" fmla="*/ 3276096 w 3672740"/>
                <a:gd name="connsiteY0" fmla="*/ 620702 h 2373807"/>
                <a:gd name="connsiteX1" fmla="*/ 3263985 w 3672740"/>
                <a:gd name="connsiteY1" fmla="*/ 493534 h 2373807"/>
                <a:gd name="connsiteX2" fmla="*/ 3257929 w 3672740"/>
                <a:gd name="connsiteY2" fmla="*/ 408755 h 2373807"/>
                <a:gd name="connsiteX3" fmla="*/ 3251873 w 3672740"/>
                <a:gd name="connsiteY3" fmla="*/ 269476 h 2373807"/>
                <a:gd name="connsiteX4" fmla="*/ 3245818 w 3672740"/>
                <a:gd name="connsiteY4" fmla="*/ 51473 h 2373807"/>
                <a:gd name="connsiteX5" fmla="*/ 3400236 w 3672740"/>
                <a:gd name="connsiteY5" fmla="*/ 0 h 2373807"/>
                <a:gd name="connsiteX6" fmla="*/ 3400236 w 3672740"/>
                <a:gd name="connsiteY6" fmla="*/ 109002 h 2373807"/>
                <a:gd name="connsiteX7" fmla="*/ 3403264 w 3672740"/>
                <a:gd name="connsiteY7" fmla="*/ 221031 h 2373807"/>
                <a:gd name="connsiteX8" fmla="*/ 3409320 w 3672740"/>
                <a:gd name="connsiteY8" fmla="*/ 308838 h 2373807"/>
                <a:gd name="connsiteX9" fmla="*/ 3427487 w 3672740"/>
                <a:gd name="connsiteY9" fmla="*/ 487479 h 2373807"/>
                <a:gd name="connsiteX10" fmla="*/ 3457765 w 3672740"/>
                <a:gd name="connsiteY10" fmla="*/ 732732 h 2373807"/>
                <a:gd name="connsiteX11" fmla="*/ 3475932 w 3672740"/>
                <a:gd name="connsiteY11" fmla="*/ 872011 h 2373807"/>
                <a:gd name="connsiteX12" fmla="*/ 3500154 w 3672740"/>
                <a:gd name="connsiteY12" fmla="*/ 1150570 h 2373807"/>
                <a:gd name="connsiteX13" fmla="*/ 3533460 w 3672740"/>
                <a:gd name="connsiteY13" fmla="*/ 1374628 h 2373807"/>
                <a:gd name="connsiteX14" fmla="*/ 3563738 w 3672740"/>
                <a:gd name="connsiteY14" fmla="*/ 1613826 h 2373807"/>
                <a:gd name="connsiteX15" fmla="*/ 3584933 w 3672740"/>
                <a:gd name="connsiteY15" fmla="*/ 1744022 h 2373807"/>
                <a:gd name="connsiteX16" fmla="*/ 3612183 w 3672740"/>
                <a:gd name="connsiteY16" fmla="*/ 1871190 h 2373807"/>
                <a:gd name="connsiteX17" fmla="*/ 3636406 w 3672740"/>
                <a:gd name="connsiteY17" fmla="*/ 1937802 h 2373807"/>
                <a:gd name="connsiteX18" fmla="*/ 3657600 w 3672740"/>
                <a:gd name="connsiteY18" fmla="*/ 2010469 h 2373807"/>
                <a:gd name="connsiteX19" fmla="*/ 3669712 w 3672740"/>
                <a:gd name="connsiteY19" fmla="*/ 2061942 h 2373807"/>
                <a:gd name="connsiteX20" fmla="*/ 3672740 w 3672740"/>
                <a:gd name="connsiteY20" fmla="*/ 2086165 h 2373807"/>
                <a:gd name="connsiteX21" fmla="*/ 3654573 w 3672740"/>
                <a:gd name="connsiteY21" fmla="*/ 2119471 h 2373807"/>
                <a:gd name="connsiteX22" fmla="*/ 3575849 w 3672740"/>
                <a:gd name="connsiteY22" fmla="*/ 2222416 h 2373807"/>
                <a:gd name="connsiteX23" fmla="*/ 3512265 w 3672740"/>
                <a:gd name="connsiteY23" fmla="*/ 2307195 h 2373807"/>
                <a:gd name="connsiteX24" fmla="*/ 3478959 w 3672740"/>
                <a:gd name="connsiteY24" fmla="*/ 2352612 h 2373807"/>
                <a:gd name="connsiteX25" fmla="*/ 3469876 w 3672740"/>
                <a:gd name="connsiteY25" fmla="*/ 2367751 h 2373807"/>
                <a:gd name="connsiteX26" fmla="*/ 3451709 w 3672740"/>
                <a:gd name="connsiteY26" fmla="*/ 2373807 h 2373807"/>
                <a:gd name="connsiteX27" fmla="*/ 3388125 w 3672740"/>
                <a:gd name="connsiteY27" fmla="*/ 2355640 h 2373807"/>
                <a:gd name="connsiteX28" fmla="*/ 3303346 w 3672740"/>
                <a:gd name="connsiteY28" fmla="*/ 2322334 h 2373807"/>
                <a:gd name="connsiteX29" fmla="*/ 3245818 w 3672740"/>
                <a:gd name="connsiteY29" fmla="*/ 2310223 h 2373807"/>
                <a:gd name="connsiteX30" fmla="*/ 3121677 w 3672740"/>
                <a:gd name="connsiteY30" fmla="*/ 2295084 h 2373807"/>
                <a:gd name="connsiteX31" fmla="*/ 2758340 w 3672740"/>
                <a:gd name="connsiteY31" fmla="*/ 2295084 h 2373807"/>
                <a:gd name="connsiteX32" fmla="*/ 2234528 w 3672740"/>
                <a:gd name="connsiteY32" fmla="*/ 2295084 h 2373807"/>
                <a:gd name="connsiteX33" fmla="*/ 1780355 w 3672740"/>
                <a:gd name="connsiteY33" fmla="*/ 2295084 h 2373807"/>
                <a:gd name="connsiteX34" fmla="*/ 1356461 w 3672740"/>
                <a:gd name="connsiteY34" fmla="*/ 2295084 h 2373807"/>
                <a:gd name="connsiteX35" fmla="*/ 1086986 w 3672740"/>
                <a:gd name="connsiteY35" fmla="*/ 2295084 h 2373807"/>
                <a:gd name="connsiteX36" fmla="*/ 929540 w 3672740"/>
                <a:gd name="connsiteY36" fmla="*/ 2295084 h 2373807"/>
                <a:gd name="connsiteX37" fmla="*/ 829622 w 3672740"/>
                <a:gd name="connsiteY37" fmla="*/ 2301140 h 2373807"/>
                <a:gd name="connsiteX38" fmla="*/ 684287 w 3672740"/>
                <a:gd name="connsiteY38" fmla="*/ 2313251 h 2373807"/>
                <a:gd name="connsiteX39" fmla="*/ 535924 w 3672740"/>
                <a:gd name="connsiteY39" fmla="*/ 2334445 h 2373807"/>
                <a:gd name="connsiteX40" fmla="*/ 490506 w 3672740"/>
                <a:gd name="connsiteY40" fmla="*/ 2337473 h 2373807"/>
                <a:gd name="connsiteX41" fmla="*/ 429950 w 3672740"/>
                <a:gd name="connsiteY41" fmla="*/ 2325362 h 2373807"/>
                <a:gd name="connsiteX42" fmla="*/ 317921 w 3672740"/>
                <a:gd name="connsiteY42" fmla="*/ 2295084 h 2373807"/>
                <a:gd name="connsiteX43" fmla="*/ 224059 w 3672740"/>
                <a:gd name="connsiteY43" fmla="*/ 2261778 h 2373807"/>
                <a:gd name="connsiteX44" fmla="*/ 172586 w 3672740"/>
                <a:gd name="connsiteY44" fmla="*/ 2237555 h 2373807"/>
                <a:gd name="connsiteX45" fmla="*/ 115057 w 3672740"/>
                <a:gd name="connsiteY45" fmla="*/ 2207277 h 2373807"/>
                <a:gd name="connsiteX46" fmla="*/ 63585 w 3672740"/>
                <a:gd name="connsiteY46" fmla="*/ 2170943 h 2373807"/>
                <a:gd name="connsiteX47" fmla="*/ 30279 w 3672740"/>
                <a:gd name="connsiteY47" fmla="*/ 2137638 h 2373807"/>
                <a:gd name="connsiteX48" fmla="*/ 9084 w 3672740"/>
                <a:gd name="connsiteY48" fmla="*/ 2110387 h 2373807"/>
                <a:gd name="connsiteX49" fmla="*/ 0 w 3672740"/>
                <a:gd name="connsiteY49" fmla="*/ 2086165 h 2373807"/>
                <a:gd name="connsiteX50" fmla="*/ 0 w 3672740"/>
                <a:gd name="connsiteY50" fmla="*/ 2074053 h 2373807"/>
                <a:gd name="connsiteX51" fmla="*/ 3028 w 3672740"/>
                <a:gd name="connsiteY51" fmla="*/ 2058914 h 2373807"/>
                <a:gd name="connsiteX52" fmla="*/ 21195 w 3672740"/>
                <a:gd name="connsiteY52" fmla="*/ 2037720 h 2373807"/>
                <a:gd name="connsiteX53" fmla="*/ 66612 w 3672740"/>
                <a:gd name="connsiteY53" fmla="*/ 2013497 h 2373807"/>
                <a:gd name="connsiteX54" fmla="*/ 608591 w 3672740"/>
                <a:gd name="connsiteY54" fmla="*/ 2071026 h 2373807"/>
                <a:gd name="connsiteX55" fmla="*/ 675203 w 3672740"/>
                <a:gd name="connsiteY55" fmla="*/ 2067998 h 2373807"/>
                <a:gd name="connsiteX56" fmla="*/ 1011291 w 3672740"/>
                <a:gd name="connsiteY56" fmla="*/ 2058914 h 2373807"/>
                <a:gd name="connsiteX57" fmla="*/ 1526019 w 3672740"/>
                <a:gd name="connsiteY57" fmla="*/ 2049831 h 2373807"/>
                <a:gd name="connsiteX58" fmla="*/ 1949913 w 3672740"/>
                <a:gd name="connsiteY58" fmla="*/ 2046803 h 2373807"/>
                <a:gd name="connsiteX59" fmla="*/ 2464642 w 3672740"/>
                <a:gd name="connsiteY59" fmla="*/ 2046803 h 2373807"/>
                <a:gd name="connsiteX60" fmla="*/ 2964231 w 3672740"/>
                <a:gd name="connsiteY60" fmla="*/ 2046803 h 2373807"/>
                <a:gd name="connsiteX61" fmla="*/ 3088371 w 3672740"/>
                <a:gd name="connsiteY61" fmla="*/ 2046803 h 2373807"/>
                <a:gd name="connsiteX62" fmla="*/ 3221595 w 3672740"/>
                <a:gd name="connsiteY62" fmla="*/ 2037720 h 2373807"/>
                <a:gd name="connsiteX63" fmla="*/ 3315457 w 3672740"/>
                <a:gd name="connsiteY63" fmla="*/ 2025608 h 2373807"/>
                <a:gd name="connsiteX64" fmla="*/ 3363902 w 3672740"/>
                <a:gd name="connsiteY64" fmla="*/ 2016525 h 2373807"/>
                <a:gd name="connsiteX65" fmla="*/ 3397208 w 3672740"/>
                <a:gd name="connsiteY65" fmla="*/ 1995330 h 2373807"/>
                <a:gd name="connsiteX66" fmla="*/ 3415375 w 3672740"/>
                <a:gd name="connsiteY66" fmla="*/ 1968080 h 2373807"/>
                <a:gd name="connsiteX67" fmla="*/ 3427487 w 3672740"/>
                <a:gd name="connsiteY67" fmla="*/ 1940830 h 2373807"/>
                <a:gd name="connsiteX68" fmla="*/ 3415375 w 3672740"/>
                <a:gd name="connsiteY68" fmla="*/ 1874218 h 2373807"/>
                <a:gd name="connsiteX69" fmla="*/ 3388125 w 3672740"/>
                <a:gd name="connsiteY69" fmla="*/ 1704660 h 2373807"/>
                <a:gd name="connsiteX70" fmla="*/ 3354819 w 3672740"/>
                <a:gd name="connsiteY70" fmla="*/ 1471518 h 2373807"/>
                <a:gd name="connsiteX71" fmla="*/ 3327569 w 3672740"/>
                <a:gd name="connsiteY71" fmla="*/ 1217182 h 2373807"/>
                <a:gd name="connsiteX72" fmla="*/ 3312430 w 3672740"/>
                <a:gd name="connsiteY72" fmla="*/ 1068819 h 2373807"/>
                <a:gd name="connsiteX73" fmla="*/ 3276096 w 3672740"/>
                <a:gd name="connsiteY73" fmla="*/ 620702 h 23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672740" h="2373807">
                  <a:moveTo>
                    <a:pt x="3276096" y="620702"/>
                  </a:moveTo>
                  <a:lnTo>
                    <a:pt x="3263985" y="493534"/>
                  </a:lnTo>
                  <a:lnTo>
                    <a:pt x="3257929" y="408755"/>
                  </a:lnTo>
                  <a:lnTo>
                    <a:pt x="3251873" y="269476"/>
                  </a:lnTo>
                  <a:lnTo>
                    <a:pt x="3245818" y="51473"/>
                  </a:lnTo>
                  <a:lnTo>
                    <a:pt x="3400236" y="0"/>
                  </a:lnTo>
                  <a:lnTo>
                    <a:pt x="3400236" y="109002"/>
                  </a:lnTo>
                  <a:cubicBezTo>
                    <a:pt x="3401245" y="146345"/>
                    <a:pt x="3402255" y="183688"/>
                    <a:pt x="3403264" y="221031"/>
                  </a:cubicBezTo>
                  <a:lnTo>
                    <a:pt x="3409320" y="308838"/>
                  </a:lnTo>
                  <a:lnTo>
                    <a:pt x="3427487" y="487479"/>
                  </a:lnTo>
                  <a:lnTo>
                    <a:pt x="3457765" y="732732"/>
                  </a:lnTo>
                  <a:lnTo>
                    <a:pt x="3475932" y="872011"/>
                  </a:lnTo>
                  <a:lnTo>
                    <a:pt x="3500154" y="1150570"/>
                  </a:lnTo>
                  <a:lnTo>
                    <a:pt x="3533460" y="1374628"/>
                  </a:lnTo>
                  <a:lnTo>
                    <a:pt x="3563738" y="1613826"/>
                  </a:lnTo>
                  <a:lnTo>
                    <a:pt x="3584933" y="1744022"/>
                  </a:lnTo>
                  <a:lnTo>
                    <a:pt x="3612183" y="1871190"/>
                  </a:lnTo>
                  <a:lnTo>
                    <a:pt x="3636406" y="1937802"/>
                  </a:lnTo>
                  <a:lnTo>
                    <a:pt x="3657600" y="2010469"/>
                  </a:lnTo>
                  <a:lnTo>
                    <a:pt x="3669712" y="2061942"/>
                  </a:lnTo>
                  <a:lnTo>
                    <a:pt x="3672740" y="2086165"/>
                  </a:lnTo>
                  <a:lnTo>
                    <a:pt x="3654573" y="2119471"/>
                  </a:lnTo>
                  <a:lnTo>
                    <a:pt x="3575849" y="2222416"/>
                  </a:lnTo>
                  <a:lnTo>
                    <a:pt x="3512265" y="2307195"/>
                  </a:lnTo>
                  <a:lnTo>
                    <a:pt x="3478959" y="2352612"/>
                  </a:lnTo>
                  <a:lnTo>
                    <a:pt x="3469876" y="2367751"/>
                  </a:lnTo>
                  <a:lnTo>
                    <a:pt x="3451709" y="2373807"/>
                  </a:lnTo>
                  <a:lnTo>
                    <a:pt x="3388125" y="2355640"/>
                  </a:lnTo>
                  <a:lnTo>
                    <a:pt x="3303346" y="2322334"/>
                  </a:lnTo>
                  <a:lnTo>
                    <a:pt x="3245818" y="2310223"/>
                  </a:lnTo>
                  <a:lnTo>
                    <a:pt x="3121677" y="2295084"/>
                  </a:lnTo>
                  <a:lnTo>
                    <a:pt x="2758340" y="2295084"/>
                  </a:lnTo>
                  <a:lnTo>
                    <a:pt x="2234528" y="2295084"/>
                  </a:lnTo>
                  <a:lnTo>
                    <a:pt x="1780355" y="2295084"/>
                  </a:lnTo>
                  <a:lnTo>
                    <a:pt x="1356461" y="2295084"/>
                  </a:lnTo>
                  <a:lnTo>
                    <a:pt x="1086986" y="2295084"/>
                  </a:lnTo>
                  <a:lnTo>
                    <a:pt x="929540" y="2295084"/>
                  </a:lnTo>
                  <a:lnTo>
                    <a:pt x="829622" y="2301140"/>
                  </a:lnTo>
                  <a:lnTo>
                    <a:pt x="684287" y="2313251"/>
                  </a:lnTo>
                  <a:lnTo>
                    <a:pt x="535924" y="2334445"/>
                  </a:lnTo>
                  <a:lnTo>
                    <a:pt x="490506" y="2337473"/>
                  </a:lnTo>
                  <a:lnTo>
                    <a:pt x="429950" y="2325362"/>
                  </a:lnTo>
                  <a:lnTo>
                    <a:pt x="317921" y="2295084"/>
                  </a:lnTo>
                  <a:lnTo>
                    <a:pt x="224059" y="2261778"/>
                  </a:lnTo>
                  <a:lnTo>
                    <a:pt x="172586" y="2237555"/>
                  </a:lnTo>
                  <a:lnTo>
                    <a:pt x="115057" y="2207277"/>
                  </a:lnTo>
                  <a:lnTo>
                    <a:pt x="63585" y="2170943"/>
                  </a:lnTo>
                  <a:lnTo>
                    <a:pt x="30279" y="2137638"/>
                  </a:lnTo>
                  <a:lnTo>
                    <a:pt x="9084" y="2110387"/>
                  </a:lnTo>
                  <a:lnTo>
                    <a:pt x="0" y="2086165"/>
                  </a:lnTo>
                  <a:lnTo>
                    <a:pt x="0" y="2074053"/>
                  </a:lnTo>
                  <a:lnTo>
                    <a:pt x="3028" y="2058914"/>
                  </a:lnTo>
                  <a:lnTo>
                    <a:pt x="21195" y="2037720"/>
                  </a:lnTo>
                  <a:lnTo>
                    <a:pt x="66612" y="2013497"/>
                  </a:lnTo>
                  <a:lnTo>
                    <a:pt x="608591" y="2071026"/>
                  </a:lnTo>
                  <a:lnTo>
                    <a:pt x="675203" y="2067998"/>
                  </a:lnTo>
                  <a:lnTo>
                    <a:pt x="1011291" y="2058914"/>
                  </a:lnTo>
                  <a:lnTo>
                    <a:pt x="1526019" y="2049831"/>
                  </a:lnTo>
                  <a:lnTo>
                    <a:pt x="1949913" y="2046803"/>
                  </a:lnTo>
                  <a:lnTo>
                    <a:pt x="2464642" y="2046803"/>
                  </a:lnTo>
                  <a:lnTo>
                    <a:pt x="2964231" y="2046803"/>
                  </a:lnTo>
                  <a:lnTo>
                    <a:pt x="3088371" y="2046803"/>
                  </a:lnTo>
                  <a:lnTo>
                    <a:pt x="3221595" y="2037720"/>
                  </a:lnTo>
                  <a:lnTo>
                    <a:pt x="3315457" y="2025608"/>
                  </a:lnTo>
                  <a:lnTo>
                    <a:pt x="3363902" y="2016525"/>
                  </a:lnTo>
                  <a:lnTo>
                    <a:pt x="3397208" y="1995330"/>
                  </a:lnTo>
                  <a:lnTo>
                    <a:pt x="3415375" y="1968080"/>
                  </a:lnTo>
                  <a:lnTo>
                    <a:pt x="3427487" y="1940830"/>
                  </a:lnTo>
                  <a:lnTo>
                    <a:pt x="3415375" y="1874218"/>
                  </a:lnTo>
                  <a:lnTo>
                    <a:pt x="3388125" y="1704660"/>
                  </a:lnTo>
                  <a:lnTo>
                    <a:pt x="3354819" y="1471518"/>
                  </a:lnTo>
                  <a:lnTo>
                    <a:pt x="3327569" y="1217182"/>
                  </a:lnTo>
                  <a:lnTo>
                    <a:pt x="3312430" y="1068819"/>
                  </a:lnTo>
                  <a:lnTo>
                    <a:pt x="3276096" y="6207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0">
              <a:extLst>
                <a:ext uri="{FF2B5EF4-FFF2-40B4-BE49-F238E27FC236}">
                  <a16:creationId xmlns:a16="http://schemas.microsoft.com/office/drawing/2014/main" id="{1B44B7CC-F8AE-4241-A1A3-3948C0DACFBD}"/>
                </a:ext>
              </a:extLst>
            </p:cNvPr>
            <p:cNvSpPr/>
            <p:nvPr/>
          </p:nvSpPr>
          <p:spPr>
            <a:xfrm rot="16200000">
              <a:off x="6197600" y="5381625"/>
              <a:ext cx="720725" cy="784225"/>
            </a:xfrm>
            <a:custGeom>
              <a:avLst/>
              <a:gdLst>
                <a:gd name="connsiteX0" fmla="*/ 647700 w 721518"/>
                <a:gd name="connsiteY0" fmla="*/ 230981 h 783431"/>
                <a:gd name="connsiteX1" fmla="*/ 578643 w 721518"/>
                <a:gd name="connsiteY1" fmla="*/ 461962 h 783431"/>
                <a:gd name="connsiteX2" fmla="*/ 540543 w 721518"/>
                <a:gd name="connsiteY2" fmla="*/ 581025 h 783431"/>
                <a:gd name="connsiteX3" fmla="*/ 516731 w 721518"/>
                <a:gd name="connsiteY3" fmla="*/ 657225 h 783431"/>
                <a:gd name="connsiteX4" fmla="*/ 509587 w 721518"/>
                <a:gd name="connsiteY4" fmla="*/ 688181 h 783431"/>
                <a:gd name="connsiteX5" fmla="*/ 509587 w 721518"/>
                <a:gd name="connsiteY5" fmla="*/ 707231 h 783431"/>
                <a:gd name="connsiteX6" fmla="*/ 516731 w 721518"/>
                <a:gd name="connsiteY6" fmla="*/ 735806 h 783431"/>
                <a:gd name="connsiteX7" fmla="*/ 531018 w 721518"/>
                <a:gd name="connsiteY7" fmla="*/ 754856 h 783431"/>
                <a:gd name="connsiteX8" fmla="*/ 557212 w 721518"/>
                <a:gd name="connsiteY8" fmla="*/ 769143 h 783431"/>
                <a:gd name="connsiteX9" fmla="*/ 592931 w 721518"/>
                <a:gd name="connsiteY9" fmla="*/ 781050 h 783431"/>
                <a:gd name="connsiteX10" fmla="*/ 664368 w 721518"/>
                <a:gd name="connsiteY10" fmla="*/ 783431 h 783431"/>
                <a:gd name="connsiteX11" fmla="*/ 0 w 721518"/>
                <a:gd name="connsiteY11" fmla="*/ 773906 h 783431"/>
                <a:gd name="connsiteX12" fmla="*/ 19050 w 721518"/>
                <a:gd name="connsiteY12" fmla="*/ 750093 h 783431"/>
                <a:gd name="connsiteX13" fmla="*/ 73818 w 721518"/>
                <a:gd name="connsiteY13" fmla="*/ 716756 h 783431"/>
                <a:gd name="connsiteX14" fmla="*/ 150018 w 721518"/>
                <a:gd name="connsiteY14" fmla="*/ 661987 h 783431"/>
                <a:gd name="connsiteX15" fmla="*/ 235743 w 721518"/>
                <a:gd name="connsiteY15" fmla="*/ 590550 h 783431"/>
                <a:gd name="connsiteX16" fmla="*/ 340518 w 721518"/>
                <a:gd name="connsiteY16" fmla="*/ 478631 h 783431"/>
                <a:gd name="connsiteX17" fmla="*/ 481012 w 721518"/>
                <a:gd name="connsiteY17" fmla="*/ 302418 h 783431"/>
                <a:gd name="connsiteX18" fmla="*/ 590550 w 721518"/>
                <a:gd name="connsiteY18" fmla="*/ 145256 h 783431"/>
                <a:gd name="connsiteX19" fmla="*/ 657225 w 721518"/>
                <a:gd name="connsiteY19" fmla="*/ 42862 h 783431"/>
                <a:gd name="connsiteX20" fmla="*/ 681037 w 721518"/>
                <a:gd name="connsiteY20" fmla="*/ 19050 h 783431"/>
                <a:gd name="connsiteX21" fmla="*/ 697706 w 721518"/>
                <a:gd name="connsiteY21" fmla="*/ 7143 h 783431"/>
                <a:gd name="connsiteX22" fmla="*/ 711993 w 721518"/>
                <a:gd name="connsiteY22" fmla="*/ 0 h 783431"/>
                <a:gd name="connsiteX23" fmla="*/ 721518 w 721518"/>
                <a:gd name="connsiteY23" fmla="*/ 9525 h 783431"/>
                <a:gd name="connsiteX24" fmla="*/ 711993 w 721518"/>
                <a:gd name="connsiteY24" fmla="*/ 40481 h 783431"/>
                <a:gd name="connsiteX25" fmla="*/ 690562 w 721518"/>
                <a:gd name="connsiteY25" fmla="*/ 88106 h 783431"/>
                <a:gd name="connsiteX26" fmla="*/ 647700 w 721518"/>
                <a:gd name="connsiteY26" fmla="*/ 2309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518" h="783431">
                  <a:moveTo>
                    <a:pt x="647700" y="230981"/>
                  </a:moveTo>
                  <a:lnTo>
                    <a:pt x="578643" y="461962"/>
                  </a:lnTo>
                  <a:lnTo>
                    <a:pt x="540543" y="581025"/>
                  </a:lnTo>
                  <a:lnTo>
                    <a:pt x="516731" y="657225"/>
                  </a:lnTo>
                  <a:lnTo>
                    <a:pt x="509587" y="688181"/>
                  </a:lnTo>
                  <a:lnTo>
                    <a:pt x="509587" y="707231"/>
                  </a:lnTo>
                  <a:lnTo>
                    <a:pt x="516731" y="735806"/>
                  </a:lnTo>
                  <a:lnTo>
                    <a:pt x="531018" y="754856"/>
                  </a:lnTo>
                  <a:lnTo>
                    <a:pt x="557212" y="769143"/>
                  </a:lnTo>
                  <a:lnTo>
                    <a:pt x="592931" y="781050"/>
                  </a:lnTo>
                  <a:lnTo>
                    <a:pt x="664368" y="783431"/>
                  </a:lnTo>
                  <a:lnTo>
                    <a:pt x="0" y="773906"/>
                  </a:lnTo>
                  <a:lnTo>
                    <a:pt x="19050" y="750093"/>
                  </a:lnTo>
                  <a:lnTo>
                    <a:pt x="73818" y="716756"/>
                  </a:lnTo>
                  <a:lnTo>
                    <a:pt x="150018" y="661987"/>
                  </a:lnTo>
                  <a:lnTo>
                    <a:pt x="235743" y="590550"/>
                  </a:lnTo>
                  <a:lnTo>
                    <a:pt x="340518" y="478631"/>
                  </a:lnTo>
                  <a:lnTo>
                    <a:pt x="481012" y="302418"/>
                  </a:lnTo>
                  <a:lnTo>
                    <a:pt x="590550" y="145256"/>
                  </a:lnTo>
                  <a:lnTo>
                    <a:pt x="657225" y="42862"/>
                  </a:lnTo>
                  <a:lnTo>
                    <a:pt x="681037" y="19050"/>
                  </a:lnTo>
                  <a:lnTo>
                    <a:pt x="697706" y="7143"/>
                  </a:lnTo>
                  <a:lnTo>
                    <a:pt x="711993" y="0"/>
                  </a:lnTo>
                  <a:lnTo>
                    <a:pt x="721518" y="9525"/>
                  </a:lnTo>
                  <a:lnTo>
                    <a:pt x="711993" y="40481"/>
                  </a:lnTo>
                  <a:lnTo>
                    <a:pt x="690562" y="88106"/>
                  </a:lnTo>
                  <a:lnTo>
                    <a:pt x="647700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04">
              <a:extLst>
                <a:ext uri="{FF2B5EF4-FFF2-40B4-BE49-F238E27FC236}">
                  <a16:creationId xmlns:a16="http://schemas.microsoft.com/office/drawing/2014/main" id="{0135F5C0-5737-4422-975C-87CEDAFF15B2}"/>
                </a:ext>
              </a:extLst>
            </p:cNvPr>
            <p:cNvSpPr/>
            <p:nvPr/>
          </p:nvSpPr>
          <p:spPr>
            <a:xfrm>
              <a:off x="5222875" y="1685925"/>
              <a:ext cx="852488" cy="3030538"/>
            </a:xfrm>
            <a:custGeom>
              <a:avLst/>
              <a:gdLst>
                <a:gd name="connsiteX0" fmla="*/ 501947 w 852143"/>
                <a:gd name="connsiteY0" fmla="*/ 607006 h 3031139"/>
                <a:gd name="connsiteX1" fmla="*/ 501947 w 852143"/>
                <a:gd name="connsiteY1" fmla="*/ 1015568 h 3031139"/>
                <a:gd name="connsiteX2" fmla="*/ 498056 w 852143"/>
                <a:gd name="connsiteY2" fmla="*/ 1171210 h 3031139"/>
                <a:gd name="connsiteX3" fmla="*/ 494165 w 852143"/>
                <a:gd name="connsiteY3" fmla="*/ 1280160 h 3031139"/>
                <a:gd name="connsiteX4" fmla="*/ 482492 w 852143"/>
                <a:gd name="connsiteY4" fmla="*/ 1431912 h 3031139"/>
                <a:gd name="connsiteX5" fmla="*/ 470819 w 852143"/>
                <a:gd name="connsiteY5" fmla="*/ 1544752 h 3031139"/>
                <a:gd name="connsiteX6" fmla="*/ 451364 w 852143"/>
                <a:gd name="connsiteY6" fmla="*/ 1684831 h 3031139"/>
                <a:gd name="connsiteX7" fmla="*/ 428017 w 852143"/>
                <a:gd name="connsiteY7" fmla="*/ 1817127 h 3031139"/>
                <a:gd name="connsiteX8" fmla="*/ 404671 w 852143"/>
                <a:gd name="connsiteY8" fmla="*/ 1933859 h 3031139"/>
                <a:gd name="connsiteX9" fmla="*/ 365760 w 852143"/>
                <a:gd name="connsiteY9" fmla="*/ 2089501 h 3031139"/>
                <a:gd name="connsiteX10" fmla="*/ 326850 w 852143"/>
                <a:gd name="connsiteY10" fmla="*/ 2214015 h 3031139"/>
                <a:gd name="connsiteX11" fmla="*/ 276266 w 852143"/>
                <a:gd name="connsiteY11" fmla="*/ 2365767 h 3031139"/>
                <a:gd name="connsiteX12" fmla="*/ 229573 w 852143"/>
                <a:gd name="connsiteY12" fmla="*/ 2482499 h 3031139"/>
                <a:gd name="connsiteX13" fmla="*/ 178989 w 852143"/>
                <a:gd name="connsiteY13" fmla="*/ 2610904 h 3031139"/>
                <a:gd name="connsiteX14" fmla="*/ 108950 w 852143"/>
                <a:gd name="connsiteY14" fmla="*/ 2770438 h 3031139"/>
                <a:gd name="connsiteX15" fmla="*/ 27238 w 852143"/>
                <a:gd name="connsiteY15" fmla="*/ 2937753 h 3031139"/>
                <a:gd name="connsiteX16" fmla="*/ 7782 w 852143"/>
                <a:gd name="connsiteY16" fmla="*/ 2976664 h 3031139"/>
                <a:gd name="connsiteX17" fmla="*/ 0 w 852143"/>
                <a:gd name="connsiteY17" fmla="*/ 3007792 h 3031139"/>
                <a:gd name="connsiteX18" fmla="*/ 0 w 852143"/>
                <a:gd name="connsiteY18" fmla="*/ 3023357 h 3031139"/>
                <a:gd name="connsiteX19" fmla="*/ 3891 w 852143"/>
                <a:gd name="connsiteY19" fmla="*/ 3031139 h 3031139"/>
                <a:gd name="connsiteX20" fmla="*/ 27238 w 852143"/>
                <a:gd name="connsiteY20" fmla="*/ 3027248 h 3031139"/>
                <a:gd name="connsiteX21" fmla="*/ 54475 w 852143"/>
                <a:gd name="connsiteY21" fmla="*/ 3011684 h 3031139"/>
                <a:gd name="connsiteX22" fmla="*/ 108950 w 852143"/>
                <a:gd name="connsiteY22" fmla="*/ 2929971 h 3031139"/>
                <a:gd name="connsiteX23" fmla="*/ 221791 w 852143"/>
                <a:gd name="connsiteY23" fmla="*/ 2758764 h 3031139"/>
                <a:gd name="connsiteX24" fmla="*/ 322958 w 852143"/>
                <a:gd name="connsiteY24" fmla="*/ 2599231 h 3031139"/>
                <a:gd name="connsiteX25" fmla="*/ 385215 w 852143"/>
                <a:gd name="connsiteY25" fmla="*/ 2490281 h 3031139"/>
                <a:gd name="connsiteX26" fmla="*/ 428017 w 852143"/>
                <a:gd name="connsiteY26" fmla="*/ 2404678 h 3031139"/>
                <a:gd name="connsiteX27" fmla="*/ 494165 w 852143"/>
                <a:gd name="connsiteY27" fmla="*/ 2245144 h 3031139"/>
                <a:gd name="connsiteX28" fmla="*/ 536967 w 852143"/>
                <a:gd name="connsiteY28" fmla="*/ 2132303 h 3031139"/>
                <a:gd name="connsiteX29" fmla="*/ 595333 w 852143"/>
                <a:gd name="connsiteY29" fmla="*/ 1972770 h 3031139"/>
                <a:gd name="connsiteX30" fmla="*/ 642026 w 852143"/>
                <a:gd name="connsiteY30" fmla="*/ 1821018 h 3031139"/>
                <a:gd name="connsiteX31" fmla="*/ 673154 w 852143"/>
                <a:gd name="connsiteY31" fmla="*/ 1634247 h 3031139"/>
                <a:gd name="connsiteX32" fmla="*/ 712065 w 852143"/>
                <a:gd name="connsiteY32" fmla="*/ 1424130 h 3031139"/>
                <a:gd name="connsiteX33" fmla="*/ 739302 w 852143"/>
                <a:gd name="connsiteY33" fmla="*/ 1198448 h 3031139"/>
                <a:gd name="connsiteX34" fmla="*/ 747084 w 852143"/>
                <a:gd name="connsiteY34" fmla="*/ 1112844 h 3031139"/>
                <a:gd name="connsiteX35" fmla="*/ 750975 w 852143"/>
                <a:gd name="connsiteY35" fmla="*/ 941638 h 3031139"/>
                <a:gd name="connsiteX36" fmla="*/ 762649 w 852143"/>
                <a:gd name="connsiteY36" fmla="*/ 793777 h 3031139"/>
                <a:gd name="connsiteX37" fmla="*/ 778213 w 852143"/>
                <a:gd name="connsiteY37" fmla="*/ 618679 h 3031139"/>
                <a:gd name="connsiteX38" fmla="*/ 797668 w 852143"/>
                <a:gd name="connsiteY38" fmla="*/ 385215 h 3031139"/>
                <a:gd name="connsiteX39" fmla="*/ 809341 w 852143"/>
                <a:gd name="connsiteY39" fmla="*/ 346305 h 3031139"/>
                <a:gd name="connsiteX40" fmla="*/ 824906 w 852143"/>
                <a:gd name="connsiteY40" fmla="*/ 319067 h 3031139"/>
                <a:gd name="connsiteX41" fmla="*/ 844361 w 852143"/>
                <a:gd name="connsiteY41" fmla="*/ 295721 h 3031139"/>
                <a:gd name="connsiteX42" fmla="*/ 848252 w 852143"/>
                <a:gd name="connsiteY42" fmla="*/ 284048 h 3031139"/>
                <a:gd name="connsiteX43" fmla="*/ 852143 w 852143"/>
                <a:gd name="connsiteY43" fmla="*/ 256810 h 3031139"/>
                <a:gd name="connsiteX44" fmla="*/ 848252 w 852143"/>
                <a:gd name="connsiteY44" fmla="*/ 225682 h 3031139"/>
                <a:gd name="connsiteX45" fmla="*/ 836579 w 852143"/>
                <a:gd name="connsiteY45" fmla="*/ 198444 h 3031139"/>
                <a:gd name="connsiteX46" fmla="*/ 821015 w 852143"/>
                <a:gd name="connsiteY46" fmla="*/ 182880 h 3031139"/>
                <a:gd name="connsiteX47" fmla="*/ 793777 w 852143"/>
                <a:gd name="connsiteY47" fmla="*/ 155643 h 3031139"/>
                <a:gd name="connsiteX48" fmla="*/ 731520 w 852143"/>
                <a:gd name="connsiteY48" fmla="*/ 108950 h 3031139"/>
                <a:gd name="connsiteX49" fmla="*/ 661481 w 852143"/>
                <a:gd name="connsiteY49" fmla="*/ 70039 h 3031139"/>
                <a:gd name="connsiteX50" fmla="*/ 626461 w 852143"/>
                <a:gd name="connsiteY50" fmla="*/ 50584 h 3031139"/>
                <a:gd name="connsiteX51" fmla="*/ 540858 w 852143"/>
                <a:gd name="connsiteY51" fmla="*/ 23347 h 3031139"/>
                <a:gd name="connsiteX52" fmla="*/ 459146 w 852143"/>
                <a:gd name="connsiteY52" fmla="*/ 7782 h 3031139"/>
                <a:gd name="connsiteX53" fmla="*/ 373542 w 852143"/>
                <a:gd name="connsiteY53" fmla="*/ 0 h 3031139"/>
                <a:gd name="connsiteX54" fmla="*/ 334632 w 852143"/>
                <a:gd name="connsiteY54" fmla="*/ 0 h 3031139"/>
                <a:gd name="connsiteX55" fmla="*/ 307394 w 852143"/>
                <a:gd name="connsiteY55" fmla="*/ 3891 h 3031139"/>
                <a:gd name="connsiteX56" fmla="*/ 295721 w 852143"/>
                <a:gd name="connsiteY56" fmla="*/ 11673 h 3031139"/>
                <a:gd name="connsiteX57" fmla="*/ 295721 w 852143"/>
                <a:gd name="connsiteY57" fmla="*/ 27238 h 3031139"/>
                <a:gd name="connsiteX58" fmla="*/ 307394 w 852143"/>
                <a:gd name="connsiteY58" fmla="*/ 58366 h 3031139"/>
                <a:gd name="connsiteX59" fmla="*/ 330741 w 852143"/>
                <a:gd name="connsiteY59" fmla="*/ 101168 h 3031139"/>
                <a:gd name="connsiteX60" fmla="*/ 369651 w 852143"/>
                <a:gd name="connsiteY60" fmla="*/ 143970 h 3031139"/>
                <a:gd name="connsiteX61" fmla="*/ 400780 w 852143"/>
                <a:gd name="connsiteY61" fmla="*/ 167316 h 3031139"/>
                <a:gd name="connsiteX62" fmla="*/ 435799 w 852143"/>
                <a:gd name="connsiteY62" fmla="*/ 198444 h 3031139"/>
                <a:gd name="connsiteX63" fmla="*/ 459146 w 852143"/>
                <a:gd name="connsiteY63" fmla="*/ 233464 h 3031139"/>
                <a:gd name="connsiteX64" fmla="*/ 474710 w 852143"/>
                <a:gd name="connsiteY64" fmla="*/ 264592 h 3031139"/>
                <a:gd name="connsiteX65" fmla="*/ 494165 w 852143"/>
                <a:gd name="connsiteY65" fmla="*/ 334632 h 3031139"/>
                <a:gd name="connsiteX66" fmla="*/ 501947 w 852143"/>
                <a:gd name="connsiteY66" fmla="*/ 408562 h 3031139"/>
                <a:gd name="connsiteX67" fmla="*/ 501947 w 852143"/>
                <a:gd name="connsiteY67" fmla="*/ 548640 h 3031139"/>
                <a:gd name="connsiteX68" fmla="*/ 501947 w 852143"/>
                <a:gd name="connsiteY68" fmla="*/ 607006 h 30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52143" h="3031139">
                  <a:moveTo>
                    <a:pt x="501947" y="607006"/>
                  </a:moveTo>
                  <a:lnTo>
                    <a:pt x="501947" y="1015568"/>
                  </a:lnTo>
                  <a:lnTo>
                    <a:pt x="498056" y="1171210"/>
                  </a:lnTo>
                  <a:lnTo>
                    <a:pt x="494165" y="1280160"/>
                  </a:lnTo>
                  <a:lnTo>
                    <a:pt x="482492" y="1431912"/>
                  </a:lnTo>
                  <a:lnTo>
                    <a:pt x="470819" y="1544752"/>
                  </a:lnTo>
                  <a:lnTo>
                    <a:pt x="451364" y="1684831"/>
                  </a:lnTo>
                  <a:lnTo>
                    <a:pt x="428017" y="1817127"/>
                  </a:lnTo>
                  <a:lnTo>
                    <a:pt x="404671" y="1933859"/>
                  </a:lnTo>
                  <a:lnTo>
                    <a:pt x="365760" y="2089501"/>
                  </a:lnTo>
                  <a:lnTo>
                    <a:pt x="326850" y="2214015"/>
                  </a:lnTo>
                  <a:lnTo>
                    <a:pt x="276266" y="2365767"/>
                  </a:lnTo>
                  <a:lnTo>
                    <a:pt x="229573" y="2482499"/>
                  </a:lnTo>
                  <a:lnTo>
                    <a:pt x="178989" y="2610904"/>
                  </a:lnTo>
                  <a:lnTo>
                    <a:pt x="108950" y="2770438"/>
                  </a:lnTo>
                  <a:lnTo>
                    <a:pt x="27238" y="2937753"/>
                  </a:lnTo>
                  <a:lnTo>
                    <a:pt x="7782" y="2976664"/>
                  </a:lnTo>
                  <a:lnTo>
                    <a:pt x="0" y="3007792"/>
                  </a:lnTo>
                  <a:lnTo>
                    <a:pt x="0" y="3023357"/>
                  </a:lnTo>
                  <a:lnTo>
                    <a:pt x="3891" y="3031139"/>
                  </a:lnTo>
                  <a:lnTo>
                    <a:pt x="27238" y="3027248"/>
                  </a:lnTo>
                  <a:lnTo>
                    <a:pt x="54475" y="3011684"/>
                  </a:lnTo>
                  <a:lnTo>
                    <a:pt x="108950" y="2929971"/>
                  </a:lnTo>
                  <a:lnTo>
                    <a:pt x="221791" y="2758764"/>
                  </a:lnTo>
                  <a:lnTo>
                    <a:pt x="322958" y="2599231"/>
                  </a:lnTo>
                  <a:lnTo>
                    <a:pt x="385215" y="2490281"/>
                  </a:lnTo>
                  <a:lnTo>
                    <a:pt x="428017" y="2404678"/>
                  </a:lnTo>
                  <a:lnTo>
                    <a:pt x="494165" y="2245144"/>
                  </a:lnTo>
                  <a:lnTo>
                    <a:pt x="536967" y="2132303"/>
                  </a:lnTo>
                  <a:lnTo>
                    <a:pt x="595333" y="1972770"/>
                  </a:lnTo>
                  <a:lnTo>
                    <a:pt x="642026" y="1821018"/>
                  </a:lnTo>
                  <a:lnTo>
                    <a:pt x="673154" y="1634247"/>
                  </a:lnTo>
                  <a:lnTo>
                    <a:pt x="712065" y="1424130"/>
                  </a:lnTo>
                  <a:lnTo>
                    <a:pt x="739302" y="1198448"/>
                  </a:lnTo>
                  <a:lnTo>
                    <a:pt x="747084" y="1112844"/>
                  </a:lnTo>
                  <a:lnTo>
                    <a:pt x="750975" y="941638"/>
                  </a:lnTo>
                  <a:lnTo>
                    <a:pt x="762649" y="793777"/>
                  </a:lnTo>
                  <a:lnTo>
                    <a:pt x="778213" y="618679"/>
                  </a:lnTo>
                  <a:lnTo>
                    <a:pt x="797668" y="385215"/>
                  </a:lnTo>
                  <a:lnTo>
                    <a:pt x="809341" y="346305"/>
                  </a:lnTo>
                  <a:lnTo>
                    <a:pt x="824906" y="319067"/>
                  </a:lnTo>
                  <a:lnTo>
                    <a:pt x="844361" y="295721"/>
                  </a:lnTo>
                  <a:lnTo>
                    <a:pt x="848252" y="284048"/>
                  </a:lnTo>
                  <a:lnTo>
                    <a:pt x="852143" y="256810"/>
                  </a:lnTo>
                  <a:lnTo>
                    <a:pt x="848252" y="225682"/>
                  </a:lnTo>
                  <a:lnTo>
                    <a:pt x="836579" y="198444"/>
                  </a:lnTo>
                  <a:lnTo>
                    <a:pt x="821015" y="182880"/>
                  </a:lnTo>
                  <a:lnTo>
                    <a:pt x="793777" y="155643"/>
                  </a:lnTo>
                  <a:lnTo>
                    <a:pt x="731520" y="108950"/>
                  </a:lnTo>
                  <a:lnTo>
                    <a:pt x="661481" y="70039"/>
                  </a:lnTo>
                  <a:lnTo>
                    <a:pt x="626461" y="50584"/>
                  </a:lnTo>
                  <a:lnTo>
                    <a:pt x="540858" y="23347"/>
                  </a:lnTo>
                  <a:lnTo>
                    <a:pt x="459146" y="7782"/>
                  </a:lnTo>
                  <a:lnTo>
                    <a:pt x="373542" y="0"/>
                  </a:lnTo>
                  <a:lnTo>
                    <a:pt x="334632" y="0"/>
                  </a:lnTo>
                  <a:lnTo>
                    <a:pt x="307394" y="3891"/>
                  </a:lnTo>
                  <a:lnTo>
                    <a:pt x="295721" y="11673"/>
                  </a:lnTo>
                  <a:lnTo>
                    <a:pt x="295721" y="27238"/>
                  </a:lnTo>
                  <a:lnTo>
                    <a:pt x="307394" y="58366"/>
                  </a:lnTo>
                  <a:lnTo>
                    <a:pt x="330741" y="101168"/>
                  </a:lnTo>
                  <a:lnTo>
                    <a:pt x="369651" y="143970"/>
                  </a:lnTo>
                  <a:lnTo>
                    <a:pt x="400780" y="167316"/>
                  </a:lnTo>
                  <a:lnTo>
                    <a:pt x="435799" y="198444"/>
                  </a:lnTo>
                  <a:lnTo>
                    <a:pt x="459146" y="233464"/>
                  </a:lnTo>
                  <a:lnTo>
                    <a:pt x="474710" y="264592"/>
                  </a:lnTo>
                  <a:lnTo>
                    <a:pt x="494165" y="334632"/>
                  </a:lnTo>
                  <a:lnTo>
                    <a:pt x="501947" y="408562"/>
                  </a:lnTo>
                  <a:lnTo>
                    <a:pt x="501947" y="548640"/>
                  </a:lnTo>
                  <a:lnTo>
                    <a:pt x="501947" y="607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05">
              <a:extLst>
                <a:ext uri="{FF2B5EF4-FFF2-40B4-BE49-F238E27FC236}">
                  <a16:creationId xmlns:a16="http://schemas.microsoft.com/office/drawing/2014/main" id="{F117E453-4FEF-4735-A97D-2BAE2A02E9D1}"/>
                </a:ext>
              </a:extLst>
            </p:cNvPr>
            <p:cNvSpPr/>
            <p:nvPr/>
          </p:nvSpPr>
          <p:spPr>
            <a:xfrm>
              <a:off x="5786438" y="3341688"/>
              <a:ext cx="941387" cy="1220787"/>
            </a:xfrm>
            <a:custGeom>
              <a:avLst/>
              <a:gdLst>
                <a:gd name="connsiteX0" fmla="*/ 531018 w 940593"/>
                <a:gd name="connsiteY0" fmla="*/ 426244 h 1221581"/>
                <a:gd name="connsiteX1" fmla="*/ 352425 w 940593"/>
                <a:gd name="connsiteY1" fmla="*/ 280987 h 1221581"/>
                <a:gd name="connsiteX2" fmla="*/ 192881 w 940593"/>
                <a:gd name="connsiteY2" fmla="*/ 145256 h 1221581"/>
                <a:gd name="connsiteX3" fmla="*/ 21431 w 940593"/>
                <a:gd name="connsiteY3" fmla="*/ 0 h 1221581"/>
                <a:gd name="connsiteX4" fmla="*/ 0 w 940593"/>
                <a:gd name="connsiteY4" fmla="*/ 135731 h 1221581"/>
                <a:gd name="connsiteX5" fmla="*/ 123825 w 940593"/>
                <a:gd name="connsiteY5" fmla="*/ 238125 h 1221581"/>
                <a:gd name="connsiteX6" fmla="*/ 183356 w 940593"/>
                <a:gd name="connsiteY6" fmla="*/ 285750 h 1221581"/>
                <a:gd name="connsiteX7" fmla="*/ 207168 w 940593"/>
                <a:gd name="connsiteY7" fmla="*/ 314325 h 1221581"/>
                <a:gd name="connsiteX8" fmla="*/ 338137 w 940593"/>
                <a:gd name="connsiteY8" fmla="*/ 488156 h 1221581"/>
                <a:gd name="connsiteX9" fmla="*/ 442912 w 940593"/>
                <a:gd name="connsiteY9" fmla="*/ 635794 h 1221581"/>
                <a:gd name="connsiteX10" fmla="*/ 523875 w 940593"/>
                <a:gd name="connsiteY10" fmla="*/ 759619 h 1221581"/>
                <a:gd name="connsiteX11" fmla="*/ 621506 w 940593"/>
                <a:gd name="connsiteY11" fmla="*/ 916781 h 1221581"/>
                <a:gd name="connsiteX12" fmla="*/ 685800 w 940593"/>
                <a:gd name="connsiteY12" fmla="*/ 1031081 h 1221581"/>
                <a:gd name="connsiteX13" fmla="*/ 752475 w 940593"/>
                <a:gd name="connsiteY13" fmla="*/ 1143000 h 1221581"/>
                <a:gd name="connsiteX14" fmla="*/ 783431 w 940593"/>
                <a:gd name="connsiteY14" fmla="*/ 1178719 h 1221581"/>
                <a:gd name="connsiteX15" fmla="*/ 807243 w 940593"/>
                <a:gd name="connsiteY15" fmla="*/ 1200150 h 1221581"/>
                <a:gd name="connsiteX16" fmla="*/ 833437 w 940593"/>
                <a:gd name="connsiteY16" fmla="*/ 1214437 h 1221581"/>
                <a:gd name="connsiteX17" fmla="*/ 864393 w 940593"/>
                <a:gd name="connsiteY17" fmla="*/ 1221581 h 1221581"/>
                <a:gd name="connsiteX18" fmla="*/ 890587 w 940593"/>
                <a:gd name="connsiteY18" fmla="*/ 1219200 h 1221581"/>
                <a:gd name="connsiteX19" fmla="*/ 909637 w 940593"/>
                <a:gd name="connsiteY19" fmla="*/ 1209675 h 1221581"/>
                <a:gd name="connsiteX20" fmla="*/ 921543 w 940593"/>
                <a:gd name="connsiteY20" fmla="*/ 1195387 h 1221581"/>
                <a:gd name="connsiteX21" fmla="*/ 935831 w 940593"/>
                <a:gd name="connsiteY21" fmla="*/ 1162050 h 1221581"/>
                <a:gd name="connsiteX22" fmla="*/ 940593 w 940593"/>
                <a:gd name="connsiteY22" fmla="*/ 1126331 h 1221581"/>
                <a:gd name="connsiteX23" fmla="*/ 938212 w 940593"/>
                <a:gd name="connsiteY23" fmla="*/ 1045369 h 1221581"/>
                <a:gd name="connsiteX24" fmla="*/ 928687 w 940593"/>
                <a:gd name="connsiteY24" fmla="*/ 978694 h 1221581"/>
                <a:gd name="connsiteX25" fmla="*/ 909637 w 940593"/>
                <a:gd name="connsiteY25" fmla="*/ 888206 h 1221581"/>
                <a:gd name="connsiteX26" fmla="*/ 869156 w 940593"/>
                <a:gd name="connsiteY26" fmla="*/ 778669 h 1221581"/>
                <a:gd name="connsiteX27" fmla="*/ 821531 w 940593"/>
                <a:gd name="connsiteY27" fmla="*/ 669131 h 1221581"/>
                <a:gd name="connsiteX28" fmla="*/ 812006 w 940593"/>
                <a:gd name="connsiteY28" fmla="*/ 647700 h 1221581"/>
                <a:gd name="connsiteX29" fmla="*/ 788193 w 940593"/>
                <a:gd name="connsiteY29" fmla="*/ 626269 h 1221581"/>
                <a:gd name="connsiteX30" fmla="*/ 640556 w 940593"/>
                <a:gd name="connsiteY30" fmla="*/ 511969 h 1221581"/>
                <a:gd name="connsiteX31" fmla="*/ 531018 w 940593"/>
                <a:gd name="connsiteY31" fmla="*/ 426244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0593" h="1221581">
                  <a:moveTo>
                    <a:pt x="531018" y="426244"/>
                  </a:moveTo>
                  <a:lnTo>
                    <a:pt x="352425" y="280987"/>
                  </a:lnTo>
                  <a:lnTo>
                    <a:pt x="192881" y="145256"/>
                  </a:lnTo>
                  <a:lnTo>
                    <a:pt x="21431" y="0"/>
                  </a:lnTo>
                  <a:lnTo>
                    <a:pt x="0" y="135731"/>
                  </a:lnTo>
                  <a:lnTo>
                    <a:pt x="123825" y="238125"/>
                  </a:lnTo>
                  <a:lnTo>
                    <a:pt x="183356" y="285750"/>
                  </a:lnTo>
                  <a:lnTo>
                    <a:pt x="207168" y="314325"/>
                  </a:lnTo>
                  <a:lnTo>
                    <a:pt x="338137" y="488156"/>
                  </a:lnTo>
                  <a:lnTo>
                    <a:pt x="442912" y="635794"/>
                  </a:lnTo>
                  <a:lnTo>
                    <a:pt x="523875" y="759619"/>
                  </a:lnTo>
                  <a:lnTo>
                    <a:pt x="621506" y="916781"/>
                  </a:lnTo>
                  <a:lnTo>
                    <a:pt x="685800" y="1031081"/>
                  </a:lnTo>
                  <a:lnTo>
                    <a:pt x="752475" y="1143000"/>
                  </a:lnTo>
                  <a:lnTo>
                    <a:pt x="783431" y="1178719"/>
                  </a:lnTo>
                  <a:lnTo>
                    <a:pt x="807243" y="1200150"/>
                  </a:lnTo>
                  <a:lnTo>
                    <a:pt x="833437" y="1214437"/>
                  </a:lnTo>
                  <a:lnTo>
                    <a:pt x="864393" y="1221581"/>
                  </a:lnTo>
                  <a:lnTo>
                    <a:pt x="890587" y="1219200"/>
                  </a:lnTo>
                  <a:lnTo>
                    <a:pt x="909637" y="1209675"/>
                  </a:lnTo>
                  <a:lnTo>
                    <a:pt x="921543" y="1195387"/>
                  </a:lnTo>
                  <a:lnTo>
                    <a:pt x="935831" y="1162050"/>
                  </a:lnTo>
                  <a:lnTo>
                    <a:pt x="940593" y="1126331"/>
                  </a:lnTo>
                  <a:cubicBezTo>
                    <a:pt x="939799" y="1099344"/>
                    <a:pt x="939006" y="1072356"/>
                    <a:pt x="938212" y="1045369"/>
                  </a:cubicBezTo>
                  <a:lnTo>
                    <a:pt x="928687" y="978694"/>
                  </a:lnTo>
                  <a:lnTo>
                    <a:pt x="909637" y="888206"/>
                  </a:lnTo>
                  <a:lnTo>
                    <a:pt x="869156" y="778669"/>
                  </a:lnTo>
                  <a:lnTo>
                    <a:pt x="821531" y="669131"/>
                  </a:lnTo>
                  <a:lnTo>
                    <a:pt x="812006" y="647700"/>
                  </a:lnTo>
                  <a:lnTo>
                    <a:pt x="788193" y="626269"/>
                  </a:lnTo>
                  <a:lnTo>
                    <a:pt x="640556" y="511969"/>
                  </a:lnTo>
                  <a:lnTo>
                    <a:pt x="531018" y="426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B6A2A1D-77FF-4F08-A3FD-C7CDAE712305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74788"/>
            <a:ext cx="4652963" cy="4535487"/>
            <a:chOff x="2447925" y="1474788"/>
            <a:chExt cx="4652963" cy="4535487"/>
          </a:xfrm>
        </p:grpSpPr>
        <p:sp>
          <p:nvSpPr>
            <p:cNvPr id="30" name="フリーフォーム 197">
              <a:extLst>
                <a:ext uri="{FF2B5EF4-FFF2-40B4-BE49-F238E27FC236}">
                  <a16:creationId xmlns:a16="http://schemas.microsoft.com/office/drawing/2014/main" id="{658AF829-3F51-44C9-BB89-812FA1A4C8C4}"/>
                </a:ext>
              </a:extLst>
            </p:cNvPr>
            <p:cNvSpPr/>
            <p:nvPr/>
          </p:nvSpPr>
          <p:spPr>
            <a:xfrm>
              <a:off x="2808288" y="1474788"/>
              <a:ext cx="1081087" cy="1365250"/>
            </a:xfrm>
            <a:custGeom>
              <a:avLst/>
              <a:gdLst>
                <a:gd name="connsiteX0" fmla="*/ 776287 w 1081087"/>
                <a:gd name="connsiteY0" fmla="*/ 614362 h 1366837"/>
                <a:gd name="connsiteX1" fmla="*/ 671512 w 1081087"/>
                <a:gd name="connsiteY1" fmla="*/ 728662 h 1366837"/>
                <a:gd name="connsiteX2" fmla="*/ 576262 w 1081087"/>
                <a:gd name="connsiteY2" fmla="*/ 838200 h 1366837"/>
                <a:gd name="connsiteX3" fmla="*/ 442912 w 1081087"/>
                <a:gd name="connsiteY3" fmla="*/ 990600 h 1366837"/>
                <a:gd name="connsiteX4" fmla="*/ 314325 w 1081087"/>
                <a:gd name="connsiteY4" fmla="*/ 1145381 h 1366837"/>
                <a:gd name="connsiteX5" fmla="*/ 230981 w 1081087"/>
                <a:gd name="connsiteY5" fmla="*/ 1257300 h 1366837"/>
                <a:gd name="connsiteX6" fmla="*/ 154781 w 1081087"/>
                <a:gd name="connsiteY6" fmla="*/ 1366837 h 1366837"/>
                <a:gd name="connsiteX7" fmla="*/ 0 w 1081087"/>
                <a:gd name="connsiteY7" fmla="*/ 1266825 h 1366837"/>
                <a:gd name="connsiteX8" fmla="*/ 54769 w 1081087"/>
                <a:gd name="connsiteY8" fmla="*/ 1233487 h 1366837"/>
                <a:gd name="connsiteX9" fmla="*/ 95250 w 1081087"/>
                <a:gd name="connsiteY9" fmla="*/ 1202531 h 1366837"/>
                <a:gd name="connsiteX10" fmla="*/ 150019 w 1081087"/>
                <a:gd name="connsiteY10" fmla="*/ 1154906 h 1366837"/>
                <a:gd name="connsiteX11" fmla="*/ 214312 w 1081087"/>
                <a:gd name="connsiteY11" fmla="*/ 1052512 h 1366837"/>
                <a:gd name="connsiteX12" fmla="*/ 323850 w 1081087"/>
                <a:gd name="connsiteY12" fmla="*/ 878681 h 1366837"/>
                <a:gd name="connsiteX13" fmla="*/ 431006 w 1081087"/>
                <a:gd name="connsiteY13" fmla="*/ 707231 h 1366837"/>
                <a:gd name="connsiteX14" fmla="*/ 538162 w 1081087"/>
                <a:gd name="connsiteY14" fmla="*/ 540544 h 1366837"/>
                <a:gd name="connsiteX15" fmla="*/ 619125 w 1081087"/>
                <a:gd name="connsiteY15" fmla="*/ 411956 h 1366837"/>
                <a:gd name="connsiteX16" fmla="*/ 690562 w 1081087"/>
                <a:gd name="connsiteY16" fmla="*/ 297656 h 1366837"/>
                <a:gd name="connsiteX17" fmla="*/ 709612 w 1081087"/>
                <a:gd name="connsiteY17" fmla="*/ 261937 h 1366837"/>
                <a:gd name="connsiteX18" fmla="*/ 716756 w 1081087"/>
                <a:gd name="connsiteY18" fmla="*/ 235744 h 1366837"/>
                <a:gd name="connsiteX19" fmla="*/ 719137 w 1081087"/>
                <a:gd name="connsiteY19" fmla="*/ 202406 h 1366837"/>
                <a:gd name="connsiteX20" fmla="*/ 709612 w 1081087"/>
                <a:gd name="connsiteY20" fmla="*/ 171450 h 1366837"/>
                <a:gd name="connsiteX21" fmla="*/ 697706 w 1081087"/>
                <a:gd name="connsiteY21" fmla="*/ 138112 h 1366837"/>
                <a:gd name="connsiteX22" fmla="*/ 671512 w 1081087"/>
                <a:gd name="connsiteY22" fmla="*/ 92869 h 1366837"/>
                <a:gd name="connsiteX23" fmla="*/ 659606 w 1081087"/>
                <a:gd name="connsiteY23" fmla="*/ 76200 h 1366837"/>
                <a:gd name="connsiteX24" fmla="*/ 645319 w 1081087"/>
                <a:gd name="connsiteY24" fmla="*/ 57150 h 1366837"/>
                <a:gd name="connsiteX25" fmla="*/ 633412 w 1081087"/>
                <a:gd name="connsiteY25" fmla="*/ 38100 h 1366837"/>
                <a:gd name="connsiteX26" fmla="*/ 631031 w 1081087"/>
                <a:gd name="connsiteY26" fmla="*/ 19050 h 1366837"/>
                <a:gd name="connsiteX27" fmla="*/ 635794 w 1081087"/>
                <a:gd name="connsiteY27" fmla="*/ 2381 h 1366837"/>
                <a:gd name="connsiteX28" fmla="*/ 647700 w 1081087"/>
                <a:gd name="connsiteY28" fmla="*/ 0 h 1366837"/>
                <a:gd name="connsiteX29" fmla="*/ 676275 w 1081087"/>
                <a:gd name="connsiteY29" fmla="*/ 9525 h 1366837"/>
                <a:gd name="connsiteX30" fmla="*/ 738187 w 1081087"/>
                <a:gd name="connsiteY30" fmla="*/ 35719 h 1366837"/>
                <a:gd name="connsiteX31" fmla="*/ 823912 w 1081087"/>
                <a:gd name="connsiteY31" fmla="*/ 78581 h 1366837"/>
                <a:gd name="connsiteX32" fmla="*/ 883444 w 1081087"/>
                <a:gd name="connsiteY32" fmla="*/ 111919 h 1366837"/>
                <a:gd name="connsiteX33" fmla="*/ 931069 w 1081087"/>
                <a:gd name="connsiteY33" fmla="*/ 145256 h 1366837"/>
                <a:gd name="connsiteX34" fmla="*/ 988219 w 1081087"/>
                <a:gd name="connsiteY34" fmla="*/ 192881 h 1366837"/>
                <a:gd name="connsiteX35" fmla="*/ 1031081 w 1081087"/>
                <a:gd name="connsiteY35" fmla="*/ 238125 h 1366837"/>
                <a:gd name="connsiteX36" fmla="*/ 1073944 w 1081087"/>
                <a:gd name="connsiteY36" fmla="*/ 283369 h 1366837"/>
                <a:gd name="connsiteX37" fmla="*/ 1081087 w 1081087"/>
                <a:gd name="connsiteY37" fmla="*/ 300037 h 1366837"/>
                <a:gd name="connsiteX38" fmla="*/ 1081087 w 1081087"/>
                <a:gd name="connsiteY38" fmla="*/ 309562 h 1366837"/>
                <a:gd name="connsiteX39" fmla="*/ 1076325 w 1081087"/>
                <a:gd name="connsiteY39" fmla="*/ 326231 h 1366837"/>
                <a:gd name="connsiteX40" fmla="*/ 1059656 w 1081087"/>
                <a:gd name="connsiteY40" fmla="*/ 342900 h 1366837"/>
                <a:gd name="connsiteX41" fmla="*/ 1019175 w 1081087"/>
                <a:gd name="connsiteY41" fmla="*/ 364331 h 1366837"/>
                <a:gd name="connsiteX42" fmla="*/ 997744 w 1081087"/>
                <a:gd name="connsiteY42" fmla="*/ 371475 h 1366837"/>
                <a:gd name="connsiteX43" fmla="*/ 883444 w 1081087"/>
                <a:gd name="connsiteY43" fmla="*/ 497681 h 1366837"/>
                <a:gd name="connsiteX44" fmla="*/ 776287 w 1081087"/>
                <a:gd name="connsiteY44" fmla="*/ 61436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81087" h="1366837">
                  <a:moveTo>
                    <a:pt x="776287" y="614362"/>
                  </a:moveTo>
                  <a:lnTo>
                    <a:pt x="671512" y="728662"/>
                  </a:lnTo>
                  <a:lnTo>
                    <a:pt x="576262" y="838200"/>
                  </a:lnTo>
                  <a:lnTo>
                    <a:pt x="442912" y="990600"/>
                  </a:lnTo>
                  <a:lnTo>
                    <a:pt x="314325" y="1145381"/>
                  </a:lnTo>
                  <a:lnTo>
                    <a:pt x="230981" y="1257300"/>
                  </a:lnTo>
                  <a:lnTo>
                    <a:pt x="154781" y="1366837"/>
                  </a:lnTo>
                  <a:lnTo>
                    <a:pt x="0" y="1266825"/>
                  </a:lnTo>
                  <a:lnTo>
                    <a:pt x="54769" y="1233487"/>
                  </a:lnTo>
                  <a:lnTo>
                    <a:pt x="95250" y="1202531"/>
                  </a:lnTo>
                  <a:lnTo>
                    <a:pt x="150019" y="1154906"/>
                  </a:lnTo>
                  <a:lnTo>
                    <a:pt x="214312" y="1052512"/>
                  </a:lnTo>
                  <a:lnTo>
                    <a:pt x="323850" y="878681"/>
                  </a:lnTo>
                  <a:lnTo>
                    <a:pt x="431006" y="707231"/>
                  </a:lnTo>
                  <a:lnTo>
                    <a:pt x="538162" y="540544"/>
                  </a:lnTo>
                  <a:lnTo>
                    <a:pt x="619125" y="411956"/>
                  </a:lnTo>
                  <a:lnTo>
                    <a:pt x="690562" y="297656"/>
                  </a:lnTo>
                  <a:lnTo>
                    <a:pt x="709612" y="261937"/>
                  </a:lnTo>
                  <a:lnTo>
                    <a:pt x="716756" y="235744"/>
                  </a:lnTo>
                  <a:lnTo>
                    <a:pt x="719137" y="202406"/>
                  </a:lnTo>
                  <a:lnTo>
                    <a:pt x="709612" y="171450"/>
                  </a:lnTo>
                  <a:lnTo>
                    <a:pt x="697706" y="138112"/>
                  </a:lnTo>
                  <a:lnTo>
                    <a:pt x="671512" y="92869"/>
                  </a:lnTo>
                  <a:lnTo>
                    <a:pt x="659606" y="76200"/>
                  </a:lnTo>
                  <a:lnTo>
                    <a:pt x="645319" y="57150"/>
                  </a:lnTo>
                  <a:lnTo>
                    <a:pt x="633412" y="38100"/>
                  </a:lnTo>
                  <a:lnTo>
                    <a:pt x="631031" y="19050"/>
                  </a:lnTo>
                  <a:lnTo>
                    <a:pt x="635794" y="2381"/>
                  </a:lnTo>
                  <a:lnTo>
                    <a:pt x="647700" y="0"/>
                  </a:lnTo>
                  <a:lnTo>
                    <a:pt x="676275" y="9525"/>
                  </a:lnTo>
                  <a:lnTo>
                    <a:pt x="738187" y="35719"/>
                  </a:lnTo>
                  <a:lnTo>
                    <a:pt x="823912" y="78581"/>
                  </a:lnTo>
                  <a:lnTo>
                    <a:pt x="883444" y="111919"/>
                  </a:lnTo>
                  <a:lnTo>
                    <a:pt x="931069" y="145256"/>
                  </a:lnTo>
                  <a:lnTo>
                    <a:pt x="988219" y="192881"/>
                  </a:lnTo>
                  <a:lnTo>
                    <a:pt x="1031081" y="238125"/>
                  </a:lnTo>
                  <a:lnTo>
                    <a:pt x="1073944" y="283369"/>
                  </a:lnTo>
                  <a:lnTo>
                    <a:pt x="1081087" y="300037"/>
                  </a:lnTo>
                  <a:lnTo>
                    <a:pt x="1081087" y="309562"/>
                  </a:lnTo>
                  <a:lnTo>
                    <a:pt x="1076325" y="326231"/>
                  </a:lnTo>
                  <a:lnTo>
                    <a:pt x="1059656" y="342900"/>
                  </a:lnTo>
                  <a:lnTo>
                    <a:pt x="1019175" y="364331"/>
                  </a:lnTo>
                  <a:lnTo>
                    <a:pt x="997744" y="371475"/>
                  </a:lnTo>
                  <a:lnTo>
                    <a:pt x="883444" y="497681"/>
                  </a:lnTo>
                  <a:lnTo>
                    <a:pt x="77628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02">
              <a:extLst>
                <a:ext uri="{FF2B5EF4-FFF2-40B4-BE49-F238E27FC236}">
                  <a16:creationId xmlns:a16="http://schemas.microsoft.com/office/drawing/2014/main" id="{B347F652-D0B4-406D-B17A-E73E7A0AD612}"/>
                </a:ext>
              </a:extLst>
            </p:cNvPr>
            <p:cNvSpPr/>
            <p:nvPr/>
          </p:nvSpPr>
          <p:spPr>
            <a:xfrm>
              <a:off x="2447925" y="4275138"/>
              <a:ext cx="827088" cy="1241425"/>
            </a:xfrm>
            <a:custGeom>
              <a:avLst/>
              <a:gdLst>
                <a:gd name="connsiteX0" fmla="*/ 400050 w 826294"/>
                <a:gd name="connsiteY0" fmla="*/ 492919 h 1243012"/>
                <a:gd name="connsiteX1" fmla="*/ 345281 w 826294"/>
                <a:gd name="connsiteY1" fmla="*/ 602456 h 1243012"/>
                <a:gd name="connsiteX2" fmla="*/ 266700 w 826294"/>
                <a:gd name="connsiteY2" fmla="*/ 752475 h 1243012"/>
                <a:gd name="connsiteX3" fmla="*/ 180975 w 826294"/>
                <a:gd name="connsiteY3" fmla="*/ 900112 h 1243012"/>
                <a:gd name="connsiteX4" fmla="*/ 95250 w 826294"/>
                <a:gd name="connsiteY4" fmla="*/ 1038225 h 1243012"/>
                <a:gd name="connsiteX5" fmla="*/ 16669 w 826294"/>
                <a:gd name="connsiteY5" fmla="*/ 1157287 h 1243012"/>
                <a:gd name="connsiteX6" fmla="*/ 0 w 826294"/>
                <a:gd name="connsiteY6" fmla="*/ 1185862 h 1243012"/>
                <a:gd name="connsiteX7" fmla="*/ 0 w 826294"/>
                <a:gd name="connsiteY7" fmla="*/ 1202531 h 1243012"/>
                <a:gd name="connsiteX8" fmla="*/ 0 w 826294"/>
                <a:gd name="connsiteY8" fmla="*/ 1216819 h 1243012"/>
                <a:gd name="connsiteX9" fmla="*/ 2381 w 826294"/>
                <a:gd name="connsiteY9" fmla="*/ 1226344 h 1243012"/>
                <a:gd name="connsiteX10" fmla="*/ 14288 w 826294"/>
                <a:gd name="connsiteY10" fmla="*/ 1240631 h 1243012"/>
                <a:gd name="connsiteX11" fmla="*/ 21431 w 826294"/>
                <a:gd name="connsiteY11" fmla="*/ 1243012 h 1243012"/>
                <a:gd name="connsiteX12" fmla="*/ 33338 w 826294"/>
                <a:gd name="connsiteY12" fmla="*/ 1243012 h 1243012"/>
                <a:gd name="connsiteX13" fmla="*/ 57150 w 826294"/>
                <a:gd name="connsiteY13" fmla="*/ 1235869 h 1243012"/>
                <a:gd name="connsiteX14" fmla="*/ 90488 w 826294"/>
                <a:gd name="connsiteY14" fmla="*/ 1202531 h 1243012"/>
                <a:gd name="connsiteX15" fmla="*/ 202406 w 826294"/>
                <a:gd name="connsiteY15" fmla="*/ 1064419 h 1243012"/>
                <a:gd name="connsiteX16" fmla="*/ 333375 w 826294"/>
                <a:gd name="connsiteY16" fmla="*/ 904875 h 1243012"/>
                <a:gd name="connsiteX17" fmla="*/ 431006 w 826294"/>
                <a:gd name="connsiteY17" fmla="*/ 781050 h 1243012"/>
                <a:gd name="connsiteX18" fmla="*/ 569119 w 826294"/>
                <a:gd name="connsiteY18" fmla="*/ 602456 h 1243012"/>
                <a:gd name="connsiteX19" fmla="*/ 669131 w 826294"/>
                <a:gd name="connsiteY19" fmla="*/ 469106 h 1243012"/>
                <a:gd name="connsiteX20" fmla="*/ 731044 w 826294"/>
                <a:gd name="connsiteY20" fmla="*/ 385762 h 1243012"/>
                <a:gd name="connsiteX21" fmla="*/ 745331 w 826294"/>
                <a:gd name="connsiteY21" fmla="*/ 373856 h 1243012"/>
                <a:gd name="connsiteX22" fmla="*/ 769144 w 826294"/>
                <a:gd name="connsiteY22" fmla="*/ 352425 h 1243012"/>
                <a:gd name="connsiteX23" fmla="*/ 792956 w 826294"/>
                <a:gd name="connsiteY23" fmla="*/ 328612 h 1243012"/>
                <a:gd name="connsiteX24" fmla="*/ 816769 w 826294"/>
                <a:gd name="connsiteY24" fmla="*/ 295275 h 1243012"/>
                <a:gd name="connsiteX25" fmla="*/ 823913 w 826294"/>
                <a:gd name="connsiteY25" fmla="*/ 271462 h 1243012"/>
                <a:gd name="connsiteX26" fmla="*/ 826294 w 826294"/>
                <a:gd name="connsiteY26" fmla="*/ 247650 h 1243012"/>
                <a:gd name="connsiteX27" fmla="*/ 823913 w 826294"/>
                <a:gd name="connsiteY27" fmla="*/ 228600 h 1243012"/>
                <a:gd name="connsiteX28" fmla="*/ 812006 w 826294"/>
                <a:gd name="connsiteY28" fmla="*/ 209550 h 1243012"/>
                <a:gd name="connsiteX29" fmla="*/ 776288 w 826294"/>
                <a:gd name="connsiteY29" fmla="*/ 169069 h 1243012"/>
                <a:gd name="connsiteX30" fmla="*/ 733425 w 826294"/>
                <a:gd name="connsiteY30" fmla="*/ 130969 h 1243012"/>
                <a:gd name="connsiteX31" fmla="*/ 688181 w 826294"/>
                <a:gd name="connsiteY31" fmla="*/ 95250 h 1243012"/>
                <a:gd name="connsiteX32" fmla="*/ 635794 w 826294"/>
                <a:gd name="connsiteY32" fmla="*/ 64294 h 1243012"/>
                <a:gd name="connsiteX33" fmla="*/ 588169 w 826294"/>
                <a:gd name="connsiteY33" fmla="*/ 42862 h 1243012"/>
                <a:gd name="connsiteX34" fmla="*/ 545306 w 826294"/>
                <a:gd name="connsiteY34" fmla="*/ 26194 h 1243012"/>
                <a:gd name="connsiteX35" fmla="*/ 492919 w 826294"/>
                <a:gd name="connsiteY35" fmla="*/ 9525 h 1243012"/>
                <a:gd name="connsiteX36" fmla="*/ 464344 w 826294"/>
                <a:gd name="connsiteY36" fmla="*/ 2381 h 1243012"/>
                <a:gd name="connsiteX37" fmla="*/ 447675 w 826294"/>
                <a:gd name="connsiteY37" fmla="*/ 0 h 1243012"/>
                <a:gd name="connsiteX38" fmla="*/ 423863 w 826294"/>
                <a:gd name="connsiteY38" fmla="*/ 0 h 1243012"/>
                <a:gd name="connsiteX39" fmla="*/ 414338 w 826294"/>
                <a:gd name="connsiteY39" fmla="*/ 0 h 1243012"/>
                <a:gd name="connsiteX40" fmla="*/ 407194 w 826294"/>
                <a:gd name="connsiteY40" fmla="*/ 9525 h 1243012"/>
                <a:gd name="connsiteX41" fmla="*/ 407194 w 826294"/>
                <a:gd name="connsiteY41" fmla="*/ 26194 h 1243012"/>
                <a:gd name="connsiteX42" fmla="*/ 421481 w 826294"/>
                <a:gd name="connsiteY42" fmla="*/ 47625 h 1243012"/>
                <a:gd name="connsiteX43" fmla="*/ 454819 w 826294"/>
                <a:gd name="connsiteY43" fmla="*/ 85725 h 1243012"/>
                <a:gd name="connsiteX44" fmla="*/ 481013 w 826294"/>
                <a:gd name="connsiteY44" fmla="*/ 119062 h 1243012"/>
                <a:gd name="connsiteX45" fmla="*/ 497681 w 826294"/>
                <a:gd name="connsiteY45" fmla="*/ 145256 h 1243012"/>
                <a:gd name="connsiteX46" fmla="*/ 507206 w 826294"/>
                <a:gd name="connsiteY46" fmla="*/ 178594 h 1243012"/>
                <a:gd name="connsiteX47" fmla="*/ 509588 w 826294"/>
                <a:gd name="connsiteY47" fmla="*/ 207169 h 1243012"/>
                <a:gd name="connsiteX48" fmla="*/ 500063 w 826294"/>
                <a:gd name="connsiteY48" fmla="*/ 247650 h 1243012"/>
                <a:gd name="connsiteX49" fmla="*/ 478631 w 826294"/>
                <a:gd name="connsiteY49" fmla="*/ 319087 h 1243012"/>
                <a:gd name="connsiteX50" fmla="*/ 400050 w 826294"/>
                <a:gd name="connsiteY50" fmla="*/ 492919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26294" h="1243012">
                  <a:moveTo>
                    <a:pt x="400050" y="492919"/>
                  </a:moveTo>
                  <a:lnTo>
                    <a:pt x="345281" y="602456"/>
                  </a:lnTo>
                  <a:lnTo>
                    <a:pt x="266700" y="752475"/>
                  </a:lnTo>
                  <a:lnTo>
                    <a:pt x="180975" y="900112"/>
                  </a:lnTo>
                  <a:lnTo>
                    <a:pt x="95250" y="1038225"/>
                  </a:lnTo>
                  <a:lnTo>
                    <a:pt x="16669" y="1157287"/>
                  </a:lnTo>
                  <a:lnTo>
                    <a:pt x="0" y="1185862"/>
                  </a:lnTo>
                  <a:lnTo>
                    <a:pt x="0" y="1202531"/>
                  </a:lnTo>
                  <a:lnTo>
                    <a:pt x="0" y="1216819"/>
                  </a:lnTo>
                  <a:lnTo>
                    <a:pt x="2381" y="1226344"/>
                  </a:lnTo>
                  <a:lnTo>
                    <a:pt x="14288" y="1240631"/>
                  </a:lnTo>
                  <a:lnTo>
                    <a:pt x="21431" y="1243012"/>
                  </a:lnTo>
                  <a:lnTo>
                    <a:pt x="33338" y="1243012"/>
                  </a:lnTo>
                  <a:lnTo>
                    <a:pt x="57150" y="1235869"/>
                  </a:lnTo>
                  <a:lnTo>
                    <a:pt x="90488" y="1202531"/>
                  </a:lnTo>
                  <a:lnTo>
                    <a:pt x="202406" y="1064419"/>
                  </a:lnTo>
                  <a:lnTo>
                    <a:pt x="333375" y="904875"/>
                  </a:lnTo>
                  <a:lnTo>
                    <a:pt x="431006" y="781050"/>
                  </a:lnTo>
                  <a:lnTo>
                    <a:pt x="569119" y="602456"/>
                  </a:lnTo>
                  <a:lnTo>
                    <a:pt x="669131" y="469106"/>
                  </a:lnTo>
                  <a:lnTo>
                    <a:pt x="731044" y="385762"/>
                  </a:lnTo>
                  <a:lnTo>
                    <a:pt x="745331" y="373856"/>
                  </a:lnTo>
                  <a:lnTo>
                    <a:pt x="769144" y="352425"/>
                  </a:lnTo>
                  <a:lnTo>
                    <a:pt x="792956" y="328612"/>
                  </a:lnTo>
                  <a:lnTo>
                    <a:pt x="816769" y="295275"/>
                  </a:lnTo>
                  <a:lnTo>
                    <a:pt x="823913" y="271462"/>
                  </a:lnTo>
                  <a:lnTo>
                    <a:pt x="826294" y="247650"/>
                  </a:lnTo>
                  <a:lnTo>
                    <a:pt x="823913" y="228600"/>
                  </a:lnTo>
                  <a:lnTo>
                    <a:pt x="812006" y="209550"/>
                  </a:lnTo>
                  <a:lnTo>
                    <a:pt x="776288" y="169069"/>
                  </a:lnTo>
                  <a:lnTo>
                    <a:pt x="733425" y="130969"/>
                  </a:lnTo>
                  <a:lnTo>
                    <a:pt x="688181" y="95250"/>
                  </a:lnTo>
                  <a:lnTo>
                    <a:pt x="635794" y="64294"/>
                  </a:lnTo>
                  <a:lnTo>
                    <a:pt x="588169" y="42862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64344" y="2381"/>
                  </a:lnTo>
                  <a:lnTo>
                    <a:pt x="447675" y="0"/>
                  </a:lnTo>
                  <a:lnTo>
                    <a:pt x="423863" y="0"/>
                  </a:lnTo>
                  <a:lnTo>
                    <a:pt x="414338" y="0"/>
                  </a:lnTo>
                  <a:lnTo>
                    <a:pt x="407194" y="9525"/>
                  </a:lnTo>
                  <a:lnTo>
                    <a:pt x="407194" y="26194"/>
                  </a:lnTo>
                  <a:lnTo>
                    <a:pt x="421481" y="47625"/>
                  </a:lnTo>
                  <a:lnTo>
                    <a:pt x="454819" y="85725"/>
                  </a:lnTo>
                  <a:lnTo>
                    <a:pt x="481013" y="119062"/>
                  </a:lnTo>
                  <a:lnTo>
                    <a:pt x="497681" y="145256"/>
                  </a:lnTo>
                  <a:lnTo>
                    <a:pt x="507206" y="178594"/>
                  </a:lnTo>
                  <a:lnTo>
                    <a:pt x="509588" y="207169"/>
                  </a:lnTo>
                  <a:lnTo>
                    <a:pt x="500063" y="247650"/>
                  </a:lnTo>
                  <a:lnTo>
                    <a:pt x="478631" y="319087"/>
                  </a:lnTo>
                  <a:lnTo>
                    <a:pt x="400050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03">
              <a:extLst>
                <a:ext uri="{FF2B5EF4-FFF2-40B4-BE49-F238E27FC236}">
                  <a16:creationId xmlns:a16="http://schemas.microsoft.com/office/drawing/2014/main" id="{3D44E1CF-797F-4BB4-9FA9-D5A691F5BBF0}"/>
                </a:ext>
              </a:extLst>
            </p:cNvPr>
            <p:cNvSpPr/>
            <p:nvPr/>
          </p:nvSpPr>
          <p:spPr>
            <a:xfrm>
              <a:off x="3929063" y="4198938"/>
              <a:ext cx="414337" cy="885825"/>
            </a:xfrm>
            <a:custGeom>
              <a:avLst/>
              <a:gdLst>
                <a:gd name="connsiteX0" fmla="*/ 64293 w 414337"/>
                <a:gd name="connsiteY0" fmla="*/ 238125 h 885825"/>
                <a:gd name="connsiteX1" fmla="*/ 30956 w 414337"/>
                <a:gd name="connsiteY1" fmla="*/ 116681 h 885825"/>
                <a:gd name="connsiteX2" fmla="*/ 7143 w 414337"/>
                <a:gd name="connsiteY2" fmla="*/ 45244 h 885825"/>
                <a:gd name="connsiteX3" fmla="*/ 0 w 414337"/>
                <a:gd name="connsiteY3" fmla="*/ 26194 h 885825"/>
                <a:gd name="connsiteX4" fmla="*/ 0 w 414337"/>
                <a:gd name="connsiteY4" fmla="*/ 9525 h 885825"/>
                <a:gd name="connsiteX5" fmla="*/ 7143 w 414337"/>
                <a:gd name="connsiteY5" fmla="*/ 0 h 885825"/>
                <a:gd name="connsiteX6" fmla="*/ 16668 w 414337"/>
                <a:gd name="connsiteY6" fmla="*/ 0 h 885825"/>
                <a:gd name="connsiteX7" fmla="*/ 52387 w 414337"/>
                <a:gd name="connsiteY7" fmla="*/ 9525 h 885825"/>
                <a:gd name="connsiteX8" fmla="*/ 76200 w 414337"/>
                <a:gd name="connsiteY8" fmla="*/ 30956 h 885825"/>
                <a:gd name="connsiteX9" fmla="*/ 180975 w 414337"/>
                <a:gd name="connsiteY9" fmla="*/ 147637 h 885825"/>
                <a:gd name="connsiteX10" fmla="*/ 314325 w 414337"/>
                <a:gd name="connsiteY10" fmla="*/ 297656 h 885825"/>
                <a:gd name="connsiteX11" fmla="*/ 378618 w 414337"/>
                <a:gd name="connsiteY11" fmla="*/ 371475 h 885825"/>
                <a:gd name="connsiteX12" fmla="*/ 390525 w 414337"/>
                <a:gd name="connsiteY12" fmla="*/ 392906 h 885825"/>
                <a:gd name="connsiteX13" fmla="*/ 400050 w 414337"/>
                <a:gd name="connsiteY13" fmla="*/ 450056 h 885825"/>
                <a:gd name="connsiteX14" fmla="*/ 411956 w 414337"/>
                <a:gd name="connsiteY14" fmla="*/ 561975 h 885825"/>
                <a:gd name="connsiteX15" fmla="*/ 414337 w 414337"/>
                <a:gd name="connsiteY15" fmla="*/ 647700 h 885825"/>
                <a:gd name="connsiteX16" fmla="*/ 411956 w 414337"/>
                <a:gd name="connsiteY16" fmla="*/ 704850 h 885825"/>
                <a:gd name="connsiteX17" fmla="*/ 409575 w 414337"/>
                <a:gd name="connsiteY17" fmla="*/ 745331 h 885825"/>
                <a:gd name="connsiteX18" fmla="*/ 400050 w 414337"/>
                <a:gd name="connsiteY18" fmla="*/ 790575 h 885825"/>
                <a:gd name="connsiteX19" fmla="*/ 388143 w 414337"/>
                <a:gd name="connsiteY19" fmla="*/ 823912 h 885825"/>
                <a:gd name="connsiteX20" fmla="*/ 369093 w 414337"/>
                <a:gd name="connsiteY20" fmla="*/ 854869 h 885825"/>
                <a:gd name="connsiteX21" fmla="*/ 354806 w 414337"/>
                <a:gd name="connsiteY21" fmla="*/ 869156 h 885825"/>
                <a:gd name="connsiteX22" fmla="*/ 323850 w 414337"/>
                <a:gd name="connsiteY22" fmla="*/ 885825 h 885825"/>
                <a:gd name="connsiteX23" fmla="*/ 297656 w 414337"/>
                <a:gd name="connsiteY23" fmla="*/ 885825 h 885825"/>
                <a:gd name="connsiteX24" fmla="*/ 264318 w 414337"/>
                <a:gd name="connsiteY24" fmla="*/ 873919 h 885825"/>
                <a:gd name="connsiteX25" fmla="*/ 242887 w 414337"/>
                <a:gd name="connsiteY25" fmla="*/ 857250 h 885825"/>
                <a:gd name="connsiteX26" fmla="*/ 228600 w 414337"/>
                <a:gd name="connsiteY26" fmla="*/ 840581 h 885825"/>
                <a:gd name="connsiteX27" fmla="*/ 214312 w 414337"/>
                <a:gd name="connsiteY27" fmla="*/ 809625 h 885825"/>
                <a:gd name="connsiteX28" fmla="*/ 197643 w 414337"/>
                <a:gd name="connsiteY28" fmla="*/ 752475 h 885825"/>
                <a:gd name="connsiteX29" fmla="*/ 183356 w 414337"/>
                <a:gd name="connsiteY29" fmla="*/ 669131 h 885825"/>
                <a:gd name="connsiteX30" fmla="*/ 152400 w 414337"/>
                <a:gd name="connsiteY30" fmla="*/ 554831 h 885825"/>
                <a:gd name="connsiteX31" fmla="*/ 121443 w 414337"/>
                <a:gd name="connsiteY31" fmla="*/ 461962 h 885825"/>
                <a:gd name="connsiteX32" fmla="*/ 64293 w 414337"/>
                <a:gd name="connsiteY32" fmla="*/ 2381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4337" h="885825">
                  <a:moveTo>
                    <a:pt x="64293" y="238125"/>
                  </a:moveTo>
                  <a:lnTo>
                    <a:pt x="30956" y="116681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76200" y="30956"/>
                  </a:lnTo>
                  <a:lnTo>
                    <a:pt x="180975" y="147637"/>
                  </a:lnTo>
                  <a:lnTo>
                    <a:pt x="314325" y="297656"/>
                  </a:lnTo>
                  <a:lnTo>
                    <a:pt x="378618" y="371475"/>
                  </a:lnTo>
                  <a:lnTo>
                    <a:pt x="390525" y="392906"/>
                  </a:lnTo>
                  <a:lnTo>
                    <a:pt x="400050" y="450056"/>
                  </a:lnTo>
                  <a:lnTo>
                    <a:pt x="411956" y="561975"/>
                  </a:lnTo>
                  <a:cubicBezTo>
                    <a:pt x="412750" y="590550"/>
                    <a:pt x="413543" y="619125"/>
                    <a:pt x="414337" y="647700"/>
                  </a:cubicBezTo>
                  <a:cubicBezTo>
                    <a:pt x="413543" y="666750"/>
                    <a:pt x="412750" y="685800"/>
                    <a:pt x="411956" y="704850"/>
                  </a:cubicBezTo>
                  <a:lnTo>
                    <a:pt x="409575" y="745331"/>
                  </a:lnTo>
                  <a:lnTo>
                    <a:pt x="400050" y="790575"/>
                  </a:lnTo>
                  <a:lnTo>
                    <a:pt x="388143" y="823912"/>
                  </a:lnTo>
                  <a:lnTo>
                    <a:pt x="369093" y="854869"/>
                  </a:lnTo>
                  <a:lnTo>
                    <a:pt x="354806" y="869156"/>
                  </a:lnTo>
                  <a:lnTo>
                    <a:pt x="323850" y="885825"/>
                  </a:lnTo>
                  <a:lnTo>
                    <a:pt x="297656" y="885825"/>
                  </a:lnTo>
                  <a:lnTo>
                    <a:pt x="264318" y="873919"/>
                  </a:lnTo>
                  <a:lnTo>
                    <a:pt x="242887" y="857250"/>
                  </a:lnTo>
                  <a:lnTo>
                    <a:pt x="228600" y="840581"/>
                  </a:lnTo>
                  <a:lnTo>
                    <a:pt x="214312" y="809625"/>
                  </a:lnTo>
                  <a:lnTo>
                    <a:pt x="197643" y="752475"/>
                  </a:lnTo>
                  <a:lnTo>
                    <a:pt x="183356" y="669131"/>
                  </a:lnTo>
                  <a:lnTo>
                    <a:pt x="152400" y="554831"/>
                  </a:lnTo>
                  <a:lnTo>
                    <a:pt x="121443" y="461962"/>
                  </a:lnTo>
                  <a:lnTo>
                    <a:pt x="6429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8">
              <a:extLst>
                <a:ext uri="{FF2B5EF4-FFF2-40B4-BE49-F238E27FC236}">
                  <a16:creationId xmlns:a16="http://schemas.microsoft.com/office/drawing/2014/main" id="{4A6D3283-B897-4D10-9160-6F801BC22651}"/>
                </a:ext>
              </a:extLst>
            </p:cNvPr>
            <p:cNvSpPr/>
            <p:nvPr/>
          </p:nvSpPr>
          <p:spPr>
            <a:xfrm>
              <a:off x="2760663" y="2628900"/>
              <a:ext cx="795337" cy="588963"/>
            </a:xfrm>
            <a:custGeom>
              <a:avLst/>
              <a:gdLst>
                <a:gd name="connsiteX0" fmla="*/ 435769 w 795337"/>
                <a:gd name="connsiteY0" fmla="*/ 452438 h 588169"/>
                <a:gd name="connsiteX1" fmla="*/ 295275 w 795337"/>
                <a:gd name="connsiteY1" fmla="*/ 388144 h 588169"/>
                <a:gd name="connsiteX2" fmla="*/ 202406 w 795337"/>
                <a:gd name="connsiteY2" fmla="*/ 347663 h 588169"/>
                <a:gd name="connsiteX3" fmla="*/ 123825 w 795337"/>
                <a:gd name="connsiteY3" fmla="*/ 314325 h 588169"/>
                <a:gd name="connsiteX4" fmla="*/ 54769 w 795337"/>
                <a:gd name="connsiteY4" fmla="*/ 288131 h 588169"/>
                <a:gd name="connsiteX5" fmla="*/ 14287 w 795337"/>
                <a:gd name="connsiteY5" fmla="*/ 271463 h 588169"/>
                <a:gd name="connsiteX6" fmla="*/ 0 w 795337"/>
                <a:gd name="connsiteY6" fmla="*/ 261938 h 588169"/>
                <a:gd name="connsiteX7" fmla="*/ 7144 w 795337"/>
                <a:gd name="connsiteY7" fmla="*/ 228600 h 588169"/>
                <a:gd name="connsiteX8" fmla="*/ 26194 w 795337"/>
                <a:gd name="connsiteY8" fmla="*/ 150019 h 588169"/>
                <a:gd name="connsiteX9" fmla="*/ 38100 w 795337"/>
                <a:gd name="connsiteY9" fmla="*/ 116681 h 588169"/>
                <a:gd name="connsiteX10" fmla="*/ 47625 w 795337"/>
                <a:gd name="connsiteY10" fmla="*/ 109538 h 588169"/>
                <a:gd name="connsiteX11" fmla="*/ 90487 w 795337"/>
                <a:gd name="connsiteY11" fmla="*/ 85725 h 588169"/>
                <a:gd name="connsiteX12" fmla="*/ 161925 w 795337"/>
                <a:gd name="connsiteY12" fmla="*/ 35719 h 588169"/>
                <a:gd name="connsiteX13" fmla="*/ 197644 w 795337"/>
                <a:gd name="connsiteY13" fmla="*/ 0 h 588169"/>
                <a:gd name="connsiteX14" fmla="*/ 285750 w 795337"/>
                <a:gd name="connsiteY14" fmla="*/ 76200 h 588169"/>
                <a:gd name="connsiteX15" fmla="*/ 309562 w 795337"/>
                <a:gd name="connsiteY15" fmla="*/ 114300 h 588169"/>
                <a:gd name="connsiteX16" fmla="*/ 345281 w 795337"/>
                <a:gd name="connsiteY16" fmla="*/ 154781 h 588169"/>
                <a:gd name="connsiteX17" fmla="*/ 433387 w 795337"/>
                <a:gd name="connsiteY17" fmla="*/ 230981 h 588169"/>
                <a:gd name="connsiteX18" fmla="*/ 554831 w 795337"/>
                <a:gd name="connsiteY18" fmla="*/ 326231 h 588169"/>
                <a:gd name="connsiteX19" fmla="*/ 711994 w 795337"/>
                <a:gd name="connsiteY19" fmla="*/ 433388 h 588169"/>
                <a:gd name="connsiteX20" fmla="*/ 795337 w 795337"/>
                <a:gd name="connsiteY20" fmla="*/ 495300 h 588169"/>
                <a:gd name="connsiteX21" fmla="*/ 704850 w 795337"/>
                <a:gd name="connsiteY21" fmla="*/ 588169 h 588169"/>
                <a:gd name="connsiteX22" fmla="*/ 569119 w 795337"/>
                <a:gd name="connsiteY22" fmla="*/ 516731 h 588169"/>
                <a:gd name="connsiteX23" fmla="*/ 435769 w 795337"/>
                <a:gd name="connsiteY23" fmla="*/ 452438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7" h="588169">
                  <a:moveTo>
                    <a:pt x="435769" y="452438"/>
                  </a:moveTo>
                  <a:lnTo>
                    <a:pt x="295275" y="388144"/>
                  </a:lnTo>
                  <a:lnTo>
                    <a:pt x="202406" y="347663"/>
                  </a:lnTo>
                  <a:lnTo>
                    <a:pt x="123825" y="314325"/>
                  </a:lnTo>
                  <a:lnTo>
                    <a:pt x="54769" y="288131"/>
                  </a:lnTo>
                  <a:lnTo>
                    <a:pt x="14287" y="271463"/>
                  </a:lnTo>
                  <a:lnTo>
                    <a:pt x="0" y="261938"/>
                  </a:lnTo>
                  <a:lnTo>
                    <a:pt x="7144" y="228600"/>
                  </a:lnTo>
                  <a:lnTo>
                    <a:pt x="26194" y="150019"/>
                  </a:lnTo>
                  <a:lnTo>
                    <a:pt x="38100" y="116681"/>
                  </a:lnTo>
                  <a:lnTo>
                    <a:pt x="47625" y="109538"/>
                  </a:lnTo>
                  <a:lnTo>
                    <a:pt x="90487" y="85725"/>
                  </a:lnTo>
                  <a:lnTo>
                    <a:pt x="161925" y="35719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9562" y="114300"/>
                  </a:lnTo>
                  <a:lnTo>
                    <a:pt x="345281" y="154781"/>
                  </a:lnTo>
                  <a:lnTo>
                    <a:pt x="433387" y="230981"/>
                  </a:lnTo>
                  <a:lnTo>
                    <a:pt x="554831" y="326231"/>
                  </a:lnTo>
                  <a:lnTo>
                    <a:pt x="711994" y="433388"/>
                  </a:lnTo>
                  <a:lnTo>
                    <a:pt x="795337" y="495300"/>
                  </a:lnTo>
                  <a:lnTo>
                    <a:pt x="704850" y="588169"/>
                  </a:lnTo>
                  <a:lnTo>
                    <a:pt x="569119" y="516731"/>
                  </a:lnTo>
                  <a:lnTo>
                    <a:pt x="43576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9">
              <a:extLst>
                <a:ext uri="{FF2B5EF4-FFF2-40B4-BE49-F238E27FC236}">
                  <a16:creationId xmlns:a16="http://schemas.microsoft.com/office/drawing/2014/main" id="{49C1629B-0006-415B-8C1E-1C362945863C}"/>
                </a:ext>
              </a:extLst>
            </p:cNvPr>
            <p:cNvSpPr/>
            <p:nvPr/>
          </p:nvSpPr>
          <p:spPr>
            <a:xfrm>
              <a:off x="2784475" y="2019300"/>
              <a:ext cx="1628775" cy="1865313"/>
            </a:xfrm>
            <a:custGeom>
              <a:avLst/>
              <a:gdLst>
                <a:gd name="connsiteX0" fmla="*/ 1076325 w 1628775"/>
                <a:gd name="connsiteY0" fmla="*/ 533400 h 1864519"/>
                <a:gd name="connsiteX1" fmla="*/ 921544 w 1628775"/>
                <a:gd name="connsiteY1" fmla="*/ 723900 h 1864519"/>
                <a:gd name="connsiteX2" fmla="*/ 731044 w 1628775"/>
                <a:gd name="connsiteY2" fmla="*/ 952500 h 1864519"/>
                <a:gd name="connsiteX3" fmla="*/ 650082 w 1628775"/>
                <a:gd name="connsiteY3" fmla="*/ 1050131 h 1864519"/>
                <a:gd name="connsiteX4" fmla="*/ 500063 w 1628775"/>
                <a:gd name="connsiteY4" fmla="*/ 1243013 h 1864519"/>
                <a:gd name="connsiteX5" fmla="*/ 345282 w 1628775"/>
                <a:gd name="connsiteY5" fmla="*/ 1438275 h 1864519"/>
                <a:gd name="connsiteX6" fmla="*/ 183357 w 1628775"/>
                <a:gd name="connsiteY6" fmla="*/ 1631156 h 1864519"/>
                <a:gd name="connsiteX7" fmla="*/ 50007 w 1628775"/>
                <a:gd name="connsiteY7" fmla="*/ 1785938 h 1864519"/>
                <a:gd name="connsiteX8" fmla="*/ 0 w 1628775"/>
                <a:gd name="connsiteY8" fmla="*/ 1854994 h 1864519"/>
                <a:gd name="connsiteX9" fmla="*/ 123825 w 1628775"/>
                <a:gd name="connsiteY9" fmla="*/ 1864519 h 1864519"/>
                <a:gd name="connsiteX10" fmla="*/ 242888 w 1628775"/>
                <a:gd name="connsiteY10" fmla="*/ 1743075 h 1864519"/>
                <a:gd name="connsiteX11" fmla="*/ 442913 w 1628775"/>
                <a:gd name="connsiteY11" fmla="*/ 1535906 h 1864519"/>
                <a:gd name="connsiteX12" fmla="*/ 673894 w 1628775"/>
                <a:gd name="connsiteY12" fmla="*/ 1297781 h 1864519"/>
                <a:gd name="connsiteX13" fmla="*/ 869157 w 1628775"/>
                <a:gd name="connsiteY13" fmla="*/ 1095375 h 1864519"/>
                <a:gd name="connsiteX14" fmla="*/ 1054894 w 1628775"/>
                <a:gd name="connsiteY14" fmla="*/ 904875 h 1864519"/>
                <a:gd name="connsiteX15" fmla="*/ 1231107 w 1628775"/>
                <a:gd name="connsiteY15" fmla="*/ 719138 h 1864519"/>
                <a:gd name="connsiteX16" fmla="*/ 1431132 w 1628775"/>
                <a:gd name="connsiteY16" fmla="*/ 514350 h 1864519"/>
                <a:gd name="connsiteX17" fmla="*/ 1566863 w 1628775"/>
                <a:gd name="connsiteY17" fmla="*/ 376238 h 1864519"/>
                <a:gd name="connsiteX18" fmla="*/ 1609725 w 1628775"/>
                <a:gd name="connsiteY18" fmla="*/ 333375 h 1864519"/>
                <a:gd name="connsiteX19" fmla="*/ 1621632 w 1628775"/>
                <a:gd name="connsiteY19" fmla="*/ 316706 h 1864519"/>
                <a:gd name="connsiteX20" fmla="*/ 1628775 w 1628775"/>
                <a:gd name="connsiteY20" fmla="*/ 297656 h 1864519"/>
                <a:gd name="connsiteX21" fmla="*/ 1628775 w 1628775"/>
                <a:gd name="connsiteY21" fmla="*/ 276225 h 1864519"/>
                <a:gd name="connsiteX22" fmla="*/ 1616869 w 1628775"/>
                <a:gd name="connsiteY22" fmla="*/ 240506 h 1864519"/>
                <a:gd name="connsiteX23" fmla="*/ 1590675 w 1628775"/>
                <a:gd name="connsiteY23" fmla="*/ 200025 h 1864519"/>
                <a:gd name="connsiteX24" fmla="*/ 1557338 w 1628775"/>
                <a:gd name="connsiteY24" fmla="*/ 157163 h 1864519"/>
                <a:gd name="connsiteX25" fmla="*/ 1533525 w 1628775"/>
                <a:gd name="connsiteY25" fmla="*/ 130969 h 1864519"/>
                <a:gd name="connsiteX26" fmla="*/ 1512094 w 1628775"/>
                <a:gd name="connsiteY26" fmla="*/ 109538 h 1864519"/>
                <a:gd name="connsiteX27" fmla="*/ 1488282 w 1628775"/>
                <a:gd name="connsiteY27" fmla="*/ 90488 h 1864519"/>
                <a:gd name="connsiteX28" fmla="*/ 1462088 w 1628775"/>
                <a:gd name="connsiteY28" fmla="*/ 73819 h 1864519"/>
                <a:gd name="connsiteX29" fmla="*/ 1412082 w 1628775"/>
                <a:gd name="connsiteY29" fmla="*/ 45244 h 1864519"/>
                <a:gd name="connsiteX30" fmla="*/ 1347788 w 1628775"/>
                <a:gd name="connsiteY30" fmla="*/ 21431 h 1864519"/>
                <a:gd name="connsiteX31" fmla="*/ 1302544 w 1628775"/>
                <a:gd name="connsiteY31" fmla="*/ 7144 h 1864519"/>
                <a:gd name="connsiteX32" fmla="*/ 1273969 w 1628775"/>
                <a:gd name="connsiteY32" fmla="*/ 2381 h 1864519"/>
                <a:gd name="connsiteX33" fmla="*/ 1257300 w 1628775"/>
                <a:gd name="connsiteY33" fmla="*/ 0 h 1864519"/>
                <a:gd name="connsiteX34" fmla="*/ 1240632 w 1628775"/>
                <a:gd name="connsiteY34" fmla="*/ 2381 h 1864519"/>
                <a:gd name="connsiteX35" fmla="*/ 1233488 w 1628775"/>
                <a:gd name="connsiteY35" fmla="*/ 7144 h 1864519"/>
                <a:gd name="connsiteX36" fmla="*/ 1233488 w 1628775"/>
                <a:gd name="connsiteY36" fmla="*/ 14288 h 1864519"/>
                <a:gd name="connsiteX37" fmla="*/ 1235869 w 1628775"/>
                <a:gd name="connsiteY37" fmla="*/ 26194 h 1864519"/>
                <a:gd name="connsiteX38" fmla="*/ 1245394 w 1628775"/>
                <a:gd name="connsiteY38" fmla="*/ 42863 h 1864519"/>
                <a:gd name="connsiteX39" fmla="*/ 1278732 w 1628775"/>
                <a:gd name="connsiteY39" fmla="*/ 78581 h 1864519"/>
                <a:gd name="connsiteX40" fmla="*/ 1302544 w 1628775"/>
                <a:gd name="connsiteY40" fmla="*/ 107156 h 1864519"/>
                <a:gd name="connsiteX41" fmla="*/ 1309688 w 1628775"/>
                <a:gd name="connsiteY41" fmla="*/ 121444 h 1864519"/>
                <a:gd name="connsiteX42" fmla="*/ 1312069 w 1628775"/>
                <a:gd name="connsiteY42" fmla="*/ 147638 h 1864519"/>
                <a:gd name="connsiteX43" fmla="*/ 1302544 w 1628775"/>
                <a:gd name="connsiteY43" fmla="*/ 188119 h 1864519"/>
                <a:gd name="connsiteX44" fmla="*/ 1254919 w 1628775"/>
                <a:gd name="connsiteY44" fmla="*/ 280988 h 1864519"/>
                <a:gd name="connsiteX45" fmla="*/ 1221582 w 1628775"/>
                <a:gd name="connsiteY45" fmla="*/ 335756 h 1864519"/>
                <a:gd name="connsiteX46" fmla="*/ 1154907 w 1628775"/>
                <a:gd name="connsiteY46" fmla="*/ 433388 h 1864519"/>
                <a:gd name="connsiteX47" fmla="*/ 1076325 w 1628775"/>
                <a:gd name="connsiteY47" fmla="*/ 533400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8775" h="1864519">
                  <a:moveTo>
                    <a:pt x="1076325" y="533400"/>
                  </a:moveTo>
                  <a:lnTo>
                    <a:pt x="921544" y="723900"/>
                  </a:lnTo>
                  <a:lnTo>
                    <a:pt x="731044" y="952500"/>
                  </a:lnTo>
                  <a:lnTo>
                    <a:pt x="650082" y="1050131"/>
                  </a:lnTo>
                  <a:lnTo>
                    <a:pt x="500063" y="1243013"/>
                  </a:lnTo>
                  <a:lnTo>
                    <a:pt x="345282" y="1438275"/>
                  </a:lnTo>
                  <a:lnTo>
                    <a:pt x="183357" y="1631156"/>
                  </a:lnTo>
                  <a:lnTo>
                    <a:pt x="50007" y="1785938"/>
                  </a:lnTo>
                  <a:lnTo>
                    <a:pt x="0" y="1854994"/>
                  </a:lnTo>
                  <a:lnTo>
                    <a:pt x="123825" y="1864519"/>
                  </a:lnTo>
                  <a:lnTo>
                    <a:pt x="242888" y="1743075"/>
                  </a:lnTo>
                  <a:lnTo>
                    <a:pt x="442913" y="1535906"/>
                  </a:lnTo>
                  <a:lnTo>
                    <a:pt x="673894" y="1297781"/>
                  </a:lnTo>
                  <a:lnTo>
                    <a:pt x="869157" y="1095375"/>
                  </a:lnTo>
                  <a:lnTo>
                    <a:pt x="1054894" y="904875"/>
                  </a:lnTo>
                  <a:lnTo>
                    <a:pt x="1231107" y="719138"/>
                  </a:lnTo>
                  <a:lnTo>
                    <a:pt x="1431132" y="514350"/>
                  </a:lnTo>
                  <a:lnTo>
                    <a:pt x="1566863" y="376238"/>
                  </a:lnTo>
                  <a:lnTo>
                    <a:pt x="1609725" y="333375"/>
                  </a:lnTo>
                  <a:lnTo>
                    <a:pt x="1621632" y="316706"/>
                  </a:lnTo>
                  <a:lnTo>
                    <a:pt x="1628775" y="297656"/>
                  </a:lnTo>
                  <a:lnTo>
                    <a:pt x="1628775" y="276225"/>
                  </a:lnTo>
                  <a:lnTo>
                    <a:pt x="1616869" y="240506"/>
                  </a:lnTo>
                  <a:lnTo>
                    <a:pt x="1590675" y="200025"/>
                  </a:lnTo>
                  <a:lnTo>
                    <a:pt x="1557338" y="157163"/>
                  </a:lnTo>
                  <a:lnTo>
                    <a:pt x="1533525" y="130969"/>
                  </a:lnTo>
                  <a:lnTo>
                    <a:pt x="1512094" y="109538"/>
                  </a:lnTo>
                  <a:lnTo>
                    <a:pt x="1488282" y="90488"/>
                  </a:lnTo>
                  <a:lnTo>
                    <a:pt x="1462088" y="73819"/>
                  </a:lnTo>
                  <a:lnTo>
                    <a:pt x="1412082" y="45244"/>
                  </a:lnTo>
                  <a:lnTo>
                    <a:pt x="1347788" y="21431"/>
                  </a:lnTo>
                  <a:lnTo>
                    <a:pt x="1302544" y="7144"/>
                  </a:lnTo>
                  <a:lnTo>
                    <a:pt x="1273969" y="2381"/>
                  </a:lnTo>
                  <a:lnTo>
                    <a:pt x="1257300" y="0"/>
                  </a:lnTo>
                  <a:lnTo>
                    <a:pt x="1240632" y="2381"/>
                  </a:lnTo>
                  <a:lnTo>
                    <a:pt x="1233488" y="7144"/>
                  </a:lnTo>
                  <a:lnTo>
                    <a:pt x="1233488" y="14288"/>
                  </a:lnTo>
                  <a:lnTo>
                    <a:pt x="1235869" y="26194"/>
                  </a:lnTo>
                  <a:lnTo>
                    <a:pt x="1245394" y="42863"/>
                  </a:lnTo>
                  <a:lnTo>
                    <a:pt x="1278732" y="78581"/>
                  </a:lnTo>
                  <a:lnTo>
                    <a:pt x="1302544" y="107156"/>
                  </a:lnTo>
                  <a:lnTo>
                    <a:pt x="1309688" y="121444"/>
                  </a:lnTo>
                  <a:lnTo>
                    <a:pt x="1312069" y="147638"/>
                  </a:lnTo>
                  <a:lnTo>
                    <a:pt x="1302544" y="188119"/>
                  </a:lnTo>
                  <a:lnTo>
                    <a:pt x="1254919" y="280988"/>
                  </a:lnTo>
                  <a:lnTo>
                    <a:pt x="1221582" y="335756"/>
                  </a:lnTo>
                  <a:lnTo>
                    <a:pt x="1154907" y="433388"/>
                  </a:lnTo>
                  <a:lnTo>
                    <a:pt x="1076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00">
              <a:extLst>
                <a:ext uri="{FF2B5EF4-FFF2-40B4-BE49-F238E27FC236}">
                  <a16:creationId xmlns:a16="http://schemas.microsoft.com/office/drawing/2014/main" id="{CDE89A16-7479-44CE-8509-86C77DF98A6C}"/>
                </a:ext>
              </a:extLst>
            </p:cNvPr>
            <p:cNvSpPr/>
            <p:nvPr/>
          </p:nvSpPr>
          <p:spPr>
            <a:xfrm>
              <a:off x="2738438" y="3586163"/>
              <a:ext cx="1490662" cy="528637"/>
            </a:xfrm>
            <a:custGeom>
              <a:avLst/>
              <a:gdLst>
                <a:gd name="connsiteX0" fmla="*/ 833437 w 1490662"/>
                <a:gd name="connsiteY0" fmla="*/ 150018 h 528637"/>
                <a:gd name="connsiteX1" fmla="*/ 690562 w 1490662"/>
                <a:gd name="connsiteY1" fmla="*/ 183356 h 528637"/>
                <a:gd name="connsiteX2" fmla="*/ 550068 w 1490662"/>
                <a:gd name="connsiteY2" fmla="*/ 211931 h 528637"/>
                <a:gd name="connsiteX3" fmla="*/ 431006 w 1490662"/>
                <a:gd name="connsiteY3" fmla="*/ 233362 h 528637"/>
                <a:gd name="connsiteX4" fmla="*/ 338137 w 1490662"/>
                <a:gd name="connsiteY4" fmla="*/ 242887 h 528637"/>
                <a:gd name="connsiteX5" fmla="*/ 264318 w 1490662"/>
                <a:gd name="connsiteY5" fmla="*/ 247650 h 528637"/>
                <a:gd name="connsiteX6" fmla="*/ 207168 w 1490662"/>
                <a:gd name="connsiteY6" fmla="*/ 242887 h 528637"/>
                <a:gd name="connsiteX7" fmla="*/ 119062 w 1490662"/>
                <a:gd name="connsiteY7" fmla="*/ 197643 h 528637"/>
                <a:gd name="connsiteX8" fmla="*/ 83343 w 1490662"/>
                <a:gd name="connsiteY8" fmla="*/ 209550 h 528637"/>
                <a:gd name="connsiteX9" fmla="*/ 40481 w 1490662"/>
                <a:gd name="connsiteY9" fmla="*/ 230981 h 528637"/>
                <a:gd name="connsiteX10" fmla="*/ 16668 w 1490662"/>
                <a:gd name="connsiteY10" fmla="*/ 247650 h 528637"/>
                <a:gd name="connsiteX11" fmla="*/ 7143 w 1490662"/>
                <a:gd name="connsiteY11" fmla="*/ 257175 h 528637"/>
                <a:gd name="connsiteX12" fmla="*/ 0 w 1490662"/>
                <a:gd name="connsiteY12" fmla="*/ 276225 h 528637"/>
                <a:gd name="connsiteX13" fmla="*/ 0 w 1490662"/>
                <a:gd name="connsiteY13" fmla="*/ 295275 h 528637"/>
                <a:gd name="connsiteX14" fmla="*/ 19050 w 1490662"/>
                <a:gd name="connsiteY14" fmla="*/ 335756 h 528637"/>
                <a:gd name="connsiteX15" fmla="*/ 52387 w 1490662"/>
                <a:gd name="connsiteY15" fmla="*/ 388143 h 528637"/>
                <a:gd name="connsiteX16" fmla="*/ 69056 w 1490662"/>
                <a:gd name="connsiteY16" fmla="*/ 411956 h 528637"/>
                <a:gd name="connsiteX17" fmla="*/ 90487 w 1490662"/>
                <a:gd name="connsiteY17" fmla="*/ 435768 h 528637"/>
                <a:gd name="connsiteX18" fmla="*/ 133350 w 1490662"/>
                <a:gd name="connsiteY18" fmla="*/ 473868 h 528637"/>
                <a:gd name="connsiteX19" fmla="*/ 183356 w 1490662"/>
                <a:gd name="connsiteY19" fmla="*/ 507206 h 528637"/>
                <a:gd name="connsiteX20" fmla="*/ 211931 w 1490662"/>
                <a:gd name="connsiteY20" fmla="*/ 521493 h 528637"/>
                <a:gd name="connsiteX21" fmla="*/ 238125 w 1490662"/>
                <a:gd name="connsiteY21" fmla="*/ 528637 h 528637"/>
                <a:gd name="connsiteX22" fmla="*/ 247650 w 1490662"/>
                <a:gd name="connsiteY22" fmla="*/ 528637 h 528637"/>
                <a:gd name="connsiteX23" fmla="*/ 283368 w 1490662"/>
                <a:gd name="connsiteY23" fmla="*/ 504825 h 528637"/>
                <a:gd name="connsiteX24" fmla="*/ 369093 w 1490662"/>
                <a:gd name="connsiteY24" fmla="*/ 464343 h 528637"/>
                <a:gd name="connsiteX25" fmla="*/ 488156 w 1490662"/>
                <a:gd name="connsiteY25" fmla="*/ 421481 h 528637"/>
                <a:gd name="connsiteX26" fmla="*/ 609600 w 1490662"/>
                <a:gd name="connsiteY26" fmla="*/ 385762 h 528637"/>
                <a:gd name="connsiteX27" fmla="*/ 731043 w 1490662"/>
                <a:gd name="connsiteY27" fmla="*/ 350043 h 528637"/>
                <a:gd name="connsiteX28" fmla="*/ 990600 w 1490662"/>
                <a:gd name="connsiteY28" fmla="*/ 278606 h 528637"/>
                <a:gd name="connsiteX29" fmla="*/ 1223962 w 1490662"/>
                <a:gd name="connsiteY29" fmla="*/ 192881 h 528637"/>
                <a:gd name="connsiteX30" fmla="*/ 1490662 w 1490662"/>
                <a:gd name="connsiteY30" fmla="*/ 95250 h 528637"/>
                <a:gd name="connsiteX31" fmla="*/ 1445418 w 1490662"/>
                <a:gd name="connsiteY31" fmla="*/ 0 h 528637"/>
                <a:gd name="connsiteX32" fmla="*/ 1316831 w 1490662"/>
                <a:gd name="connsiteY32" fmla="*/ 21431 h 528637"/>
                <a:gd name="connsiteX33" fmla="*/ 1123950 w 1490662"/>
                <a:gd name="connsiteY33" fmla="*/ 73818 h 528637"/>
                <a:gd name="connsiteX34" fmla="*/ 833437 w 1490662"/>
                <a:gd name="connsiteY34" fmla="*/ 150018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62" h="528637">
                  <a:moveTo>
                    <a:pt x="833437" y="150018"/>
                  </a:moveTo>
                  <a:lnTo>
                    <a:pt x="690562" y="183356"/>
                  </a:lnTo>
                  <a:lnTo>
                    <a:pt x="550068" y="211931"/>
                  </a:lnTo>
                  <a:lnTo>
                    <a:pt x="431006" y="233362"/>
                  </a:lnTo>
                  <a:lnTo>
                    <a:pt x="338137" y="242887"/>
                  </a:lnTo>
                  <a:lnTo>
                    <a:pt x="264318" y="247650"/>
                  </a:lnTo>
                  <a:lnTo>
                    <a:pt x="207168" y="242887"/>
                  </a:lnTo>
                  <a:lnTo>
                    <a:pt x="119062" y="197643"/>
                  </a:lnTo>
                  <a:lnTo>
                    <a:pt x="83343" y="209550"/>
                  </a:lnTo>
                  <a:lnTo>
                    <a:pt x="40481" y="230981"/>
                  </a:lnTo>
                  <a:lnTo>
                    <a:pt x="16668" y="247650"/>
                  </a:lnTo>
                  <a:lnTo>
                    <a:pt x="7143" y="257175"/>
                  </a:lnTo>
                  <a:lnTo>
                    <a:pt x="0" y="276225"/>
                  </a:lnTo>
                  <a:lnTo>
                    <a:pt x="0" y="295275"/>
                  </a:lnTo>
                  <a:lnTo>
                    <a:pt x="19050" y="335756"/>
                  </a:lnTo>
                  <a:lnTo>
                    <a:pt x="52387" y="388143"/>
                  </a:lnTo>
                  <a:lnTo>
                    <a:pt x="69056" y="411956"/>
                  </a:lnTo>
                  <a:lnTo>
                    <a:pt x="90487" y="435768"/>
                  </a:lnTo>
                  <a:lnTo>
                    <a:pt x="133350" y="473868"/>
                  </a:lnTo>
                  <a:lnTo>
                    <a:pt x="183356" y="507206"/>
                  </a:lnTo>
                  <a:lnTo>
                    <a:pt x="211931" y="521493"/>
                  </a:lnTo>
                  <a:lnTo>
                    <a:pt x="238125" y="528637"/>
                  </a:lnTo>
                  <a:lnTo>
                    <a:pt x="247650" y="528637"/>
                  </a:lnTo>
                  <a:lnTo>
                    <a:pt x="283368" y="504825"/>
                  </a:lnTo>
                  <a:lnTo>
                    <a:pt x="369093" y="464343"/>
                  </a:lnTo>
                  <a:lnTo>
                    <a:pt x="488156" y="421481"/>
                  </a:lnTo>
                  <a:lnTo>
                    <a:pt x="609600" y="385762"/>
                  </a:lnTo>
                  <a:lnTo>
                    <a:pt x="731043" y="350043"/>
                  </a:lnTo>
                  <a:lnTo>
                    <a:pt x="990600" y="278606"/>
                  </a:lnTo>
                  <a:lnTo>
                    <a:pt x="1223962" y="192881"/>
                  </a:lnTo>
                  <a:lnTo>
                    <a:pt x="1490662" y="95250"/>
                  </a:lnTo>
                  <a:lnTo>
                    <a:pt x="1445418" y="0"/>
                  </a:lnTo>
                  <a:lnTo>
                    <a:pt x="1316831" y="21431"/>
                  </a:lnTo>
                  <a:lnTo>
                    <a:pt x="1123950" y="73818"/>
                  </a:lnTo>
                  <a:lnTo>
                    <a:pt x="833437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01">
              <a:extLst>
                <a:ext uri="{FF2B5EF4-FFF2-40B4-BE49-F238E27FC236}">
                  <a16:creationId xmlns:a16="http://schemas.microsoft.com/office/drawing/2014/main" id="{5AC697DD-EDF5-422C-974D-AE83C093EE77}"/>
                </a:ext>
              </a:extLst>
            </p:cNvPr>
            <p:cNvSpPr/>
            <p:nvPr/>
          </p:nvSpPr>
          <p:spPr>
            <a:xfrm>
              <a:off x="3884613" y="3262313"/>
              <a:ext cx="547687" cy="814387"/>
            </a:xfrm>
            <a:custGeom>
              <a:avLst/>
              <a:gdLst>
                <a:gd name="connsiteX0" fmla="*/ 102394 w 547687"/>
                <a:gd name="connsiteY0" fmla="*/ 216693 h 814387"/>
                <a:gd name="connsiteX1" fmla="*/ 35719 w 547687"/>
                <a:gd name="connsiteY1" fmla="*/ 97631 h 814387"/>
                <a:gd name="connsiteX2" fmla="*/ 4762 w 547687"/>
                <a:gd name="connsiteY2" fmla="*/ 38100 h 814387"/>
                <a:gd name="connsiteX3" fmla="*/ 0 w 547687"/>
                <a:gd name="connsiteY3" fmla="*/ 19050 h 814387"/>
                <a:gd name="connsiteX4" fmla="*/ 0 w 547687"/>
                <a:gd name="connsiteY4" fmla="*/ 11906 h 814387"/>
                <a:gd name="connsiteX5" fmla="*/ 4762 w 547687"/>
                <a:gd name="connsiteY5" fmla="*/ 0 h 814387"/>
                <a:gd name="connsiteX6" fmla="*/ 26194 w 547687"/>
                <a:gd name="connsiteY6" fmla="*/ 0 h 814387"/>
                <a:gd name="connsiteX7" fmla="*/ 76200 w 547687"/>
                <a:gd name="connsiteY7" fmla="*/ 23812 h 814387"/>
                <a:gd name="connsiteX8" fmla="*/ 200025 w 547687"/>
                <a:gd name="connsiteY8" fmla="*/ 102393 h 814387"/>
                <a:gd name="connsiteX9" fmla="*/ 400050 w 547687"/>
                <a:gd name="connsiteY9" fmla="*/ 233362 h 814387"/>
                <a:gd name="connsiteX10" fmla="*/ 450056 w 547687"/>
                <a:gd name="connsiteY10" fmla="*/ 271462 h 814387"/>
                <a:gd name="connsiteX11" fmla="*/ 461962 w 547687"/>
                <a:gd name="connsiteY11" fmla="*/ 285750 h 814387"/>
                <a:gd name="connsiteX12" fmla="*/ 481012 w 547687"/>
                <a:gd name="connsiteY12" fmla="*/ 326231 h 814387"/>
                <a:gd name="connsiteX13" fmla="*/ 511969 w 547687"/>
                <a:gd name="connsiteY13" fmla="*/ 407193 h 814387"/>
                <a:gd name="connsiteX14" fmla="*/ 528637 w 547687"/>
                <a:gd name="connsiteY14" fmla="*/ 466725 h 814387"/>
                <a:gd name="connsiteX15" fmla="*/ 542925 w 547687"/>
                <a:gd name="connsiteY15" fmla="*/ 533400 h 814387"/>
                <a:gd name="connsiteX16" fmla="*/ 547687 w 547687"/>
                <a:gd name="connsiteY16" fmla="*/ 604837 h 814387"/>
                <a:gd name="connsiteX17" fmla="*/ 547687 w 547687"/>
                <a:gd name="connsiteY17" fmla="*/ 671512 h 814387"/>
                <a:gd name="connsiteX18" fmla="*/ 547687 w 547687"/>
                <a:gd name="connsiteY18" fmla="*/ 731043 h 814387"/>
                <a:gd name="connsiteX19" fmla="*/ 545306 w 547687"/>
                <a:gd name="connsiteY19" fmla="*/ 757237 h 814387"/>
                <a:gd name="connsiteX20" fmla="*/ 533400 w 547687"/>
                <a:gd name="connsiteY20" fmla="*/ 781050 h 814387"/>
                <a:gd name="connsiteX21" fmla="*/ 509587 w 547687"/>
                <a:gd name="connsiteY21" fmla="*/ 802481 h 814387"/>
                <a:gd name="connsiteX22" fmla="*/ 483394 w 547687"/>
                <a:gd name="connsiteY22" fmla="*/ 812006 h 814387"/>
                <a:gd name="connsiteX23" fmla="*/ 461962 w 547687"/>
                <a:gd name="connsiteY23" fmla="*/ 814387 h 814387"/>
                <a:gd name="connsiteX24" fmla="*/ 435769 w 547687"/>
                <a:gd name="connsiteY24" fmla="*/ 804862 h 814387"/>
                <a:gd name="connsiteX25" fmla="*/ 411956 w 547687"/>
                <a:gd name="connsiteY25" fmla="*/ 792956 h 814387"/>
                <a:gd name="connsiteX26" fmla="*/ 378619 w 547687"/>
                <a:gd name="connsiteY26" fmla="*/ 762000 h 814387"/>
                <a:gd name="connsiteX27" fmla="*/ 357187 w 547687"/>
                <a:gd name="connsiteY27" fmla="*/ 726281 h 814387"/>
                <a:gd name="connsiteX28" fmla="*/ 309562 w 547687"/>
                <a:gd name="connsiteY28" fmla="*/ 616743 h 814387"/>
                <a:gd name="connsiteX29" fmla="*/ 261937 w 547687"/>
                <a:gd name="connsiteY29" fmla="*/ 511968 h 814387"/>
                <a:gd name="connsiteX30" fmla="*/ 219075 w 547687"/>
                <a:gd name="connsiteY30" fmla="*/ 426243 h 814387"/>
                <a:gd name="connsiteX31" fmla="*/ 102394 w 547687"/>
                <a:gd name="connsiteY31" fmla="*/ 2166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7687" h="814387">
                  <a:moveTo>
                    <a:pt x="102394" y="216693"/>
                  </a:moveTo>
                  <a:lnTo>
                    <a:pt x="35719" y="97631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4" y="0"/>
                  </a:lnTo>
                  <a:lnTo>
                    <a:pt x="76200" y="23812"/>
                  </a:lnTo>
                  <a:lnTo>
                    <a:pt x="200025" y="102393"/>
                  </a:lnTo>
                  <a:lnTo>
                    <a:pt x="400050" y="233362"/>
                  </a:lnTo>
                  <a:lnTo>
                    <a:pt x="450056" y="271462"/>
                  </a:lnTo>
                  <a:lnTo>
                    <a:pt x="461962" y="285750"/>
                  </a:lnTo>
                  <a:lnTo>
                    <a:pt x="481012" y="326231"/>
                  </a:lnTo>
                  <a:lnTo>
                    <a:pt x="511969" y="407193"/>
                  </a:lnTo>
                  <a:lnTo>
                    <a:pt x="528637" y="466725"/>
                  </a:lnTo>
                  <a:lnTo>
                    <a:pt x="542925" y="533400"/>
                  </a:lnTo>
                  <a:lnTo>
                    <a:pt x="547687" y="604837"/>
                  </a:lnTo>
                  <a:lnTo>
                    <a:pt x="547687" y="671512"/>
                  </a:lnTo>
                  <a:lnTo>
                    <a:pt x="547687" y="731043"/>
                  </a:lnTo>
                  <a:lnTo>
                    <a:pt x="545306" y="757237"/>
                  </a:lnTo>
                  <a:lnTo>
                    <a:pt x="533400" y="781050"/>
                  </a:lnTo>
                  <a:lnTo>
                    <a:pt x="509587" y="802481"/>
                  </a:lnTo>
                  <a:lnTo>
                    <a:pt x="483394" y="812006"/>
                  </a:lnTo>
                  <a:lnTo>
                    <a:pt x="461962" y="814387"/>
                  </a:lnTo>
                  <a:lnTo>
                    <a:pt x="435769" y="804862"/>
                  </a:lnTo>
                  <a:lnTo>
                    <a:pt x="411956" y="792956"/>
                  </a:lnTo>
                  <a:lnTo>
                    <a:pt x="378619" y="762000"/>
                  </a:lnTo>
                  <a:lnTo>
                    <a:pt x="357187" y="726281"/>
                  </a:lnTo>
                  <a:lnTo>
                    <a:pt x="309562" y="616743"/>
                  </a:lnTo>
                  <a:lnTo>
                    <a:pt x="261937" y="511968"/>
                  </a:lnTo>
                  <a:lnTo>
                    <a:pt x="219075" y="426243"/>
                  </a:lnTo>
                  <a:lnTo>
                    <a:pt x="102394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07">
              <a:extLst>
                <a:ext uri="{FF2B5EF4-FFF2-40B4-BE49-F238E27FC236}">
                  <a16:creationId xmlns:a16="http://schemas.microsoft.com/office/drawing/2014/main" id="{0D89930B-81E1-46EC-A620-5EC83019F3F5}"/>
                </a:ext>
              </a:extLst>
            </p:cNvPr>
            <p:cNvSpPr/>
            <p:nvPr/>
          </p:nvSpPr>
          <p:spPr>
            <a:xfrm rot="16200000">
              <a:off x="2492375" y="4738688"/>
              <a:ext cx="2173287" cy="369888"/>
            </a:xfrm>
            <a:custGeom>
              <a:avLst/>
              <a:gdLst>
                <a:gd name="connsiteX0" fmla="*/ 976312 w 2174081"/>
                <a:gd name="connsiteY0" fmla="*/ 92868 h 369093"/>
                <a:gd name="connsiteX1" fmla="*/ 1450181 w 2174081"/>
                <a:gd name="connsiteY1" fmla="*/ 107156 h 369093"/>
                <a:gd name="connsiteX2" fmla="*/ 1957387 w 2174081"/>
                <a:gd name="connsiteY2" fmla="*/ 121443 h 369093"/>
                <a:gd name="connsiteX3" fmla="*/ 1997868 w 2174081"/>
                <a:gd name="connsiteY3" fmla="*/ 121443 h 369093"/>
                <a:gd name="connsiteX4" fmla="*/ 2021681 w 2174081"/>
                <a:gd name="connsiteY4" fmla="*/ 111918 h 369093"/>
                <a:gd name="connsiteX5" fmla="*/ 2055018 w 2174081"/>
                <a:gd name="connsiteY5" fmla="*/ 80962 h 369093"/>
                <a:gd name="connsiteX6" fmla="*/ 2097881 w 2174081"/>
                <a:gd name="connsiteY6" fmla="*/ 0 h 369093"/>
                <a:gd name="connsiteX7" fmla="*/ 2174081 w 2174081"/>
                <a:gd name="connsiteY7" fmla="*/ 252412 h 369093"/>
                <a:gd name="connsiteX8" fmla="*/ 2119312 w 2174081"/>
                <a:gd name="connsiteY8" fmla="*/ 326231 h 369093"/>
                <a:gd name="connsiteX9" fmla="*/ 2095500 w 2174081"/>
                <a:gd name="connsiteY9" fmla="*/ 352425 h 369093"/>
                <a:gd name="connsiteX10" fmla="*/ 2078831 w 2174081"/>
                <a:gd name="connsiteY10" fmla="*/ 364331 h 369093"/>
                <a:gd name="connsiteX11" fmla="*/ 2064543 w 2174081"/>
                <a:gd name="connsiteY11" fmla="*/ 369093 h 369093"/>
                <a:gd name="connsiteX12" fmla="*/ 2016918 w 2174081"/>
                <a:gd name="connsiteY12" fmla="*/ 361950 h 369093"/>
                <a:gd name="connsiteX13" fmla="*/ 1835943 w 2174081"/>
                <a:gd name="connsiteY13" fmla="*/ 342900 h 369093"/>
                <a:gd name="connsiteX14" fmla="*/ 1624012 w 2174081"/>
                <a:gd name="connsiteY14" fmla="*/ 326231 h 369093"/>
                <a:gd name="connsiteX15" fmla="*/ 1373981 w 2174081"/>
                <a:gd name="connsiteY15" fmla="*/ 319087 h 369093"/>
                <a:gd name="connsiteX16" fmla="*/ 1107281 w 2174081"/>
                <a:gd name="connsiteY16" fmla="*/ 321468 h 369093"/>
                <a:gd name="connsiteX17" fmla="*/ 866775 w 2174081"/>
                <a:gd name="connsiteY17" fmla="*/ 326231 h 369093"/>
                <a:gd name="connsiteX18" fmla="*/ 647700 w 2174081"/>
                <a:gd name="connsiteY18" fmla="*/ 330993 h 369093"/>
                <a:gd name="connsiteX19" fmla="*/ 526256 w 2174081"/>
                <a:gd name="connsiteY19" fmla="*/ 330993 h 369093"/>
                <a:gd name="connsiteX20" fmla="*/ 369093 w 2174081"/>
                <a:gd name="connsiteY20" fmla="*/ 326231 h 369093"/>
                <a:gd name="connsiteX21" fmla="*/ 209550 w 2174081"/>
                <a:gd name="connsiteY21" fmla="*/ 314325 h 369093"/>
                <a:gd name="connsiteX22" fmla="*/ 64293 w 2174081"/>
                <a:gd name="connsiteY22" fmla="*/ 292893 h 369093"/>
                <a:gd name="connsiteX23" fmla="*/ 21431 w 2174081"/>
                <a:gd name="connsiteY23" fmla="*/ 283368 h 369093"/>
                <a:gd name="connsiteX24" fmla="*/ 14287 w 2174081"/>
                <a:gd name="connsiteY24" fmla="*/ 276225 h 369093"/>
                <a:gd name="connsiteX25" fmla="*/ 4762 w 2174081"/>
                <a:gd name="connsiteY25" fmla="*/ 252412 h 369093"/>
                <a:gd name="connsiteX26" fmla="*/ 0 w 2174081"/>
                <a:gd name="connsiteY26" fmla="*/ 207168 h 369093"/>
                <a:gd name="connsiteX27" fmla="*/ 2381 w 2174081"/>
                <a:gd name="connsiteY27" fmla="*/ 164306 h 369093"/>
                <a:gd name="connsiteX28" fmla="*/ 11906 w 2174081"/>
                <a:gd name="connsiteY28" fmla="*/ 135731 h 369093"/>
                <a:gd name="connsiteX29" fmla="*/ 33337 w 2174081"/>
                <a:gd name="connsiteY29" fmla="*/ 107156 h 369093"/>
                <a:gd name="connsiteX30" fmla="*/ 57150 w 2174081"/>
                <a:gd name="connsiteY30" fmla="*/ 88106 h 369093"/>
                <a:gd name="connsiteX31" fmla="*/ 107156 w 2174081"/>
                <a:gd name="connsiteY31" fmla="*/ 69056 h 369093"/>
                <a:gd name="connsiteX32" fmla="*/ 159543 w 2174081"/>
                <a:gd name="connsiteY32" fmla="*/ 52387 h 369093"/>
                <a:gd name="connsiteX33" fmla="*/ 235743 w 2174081"/>
                <a:gd name="connsiteY33" fmla="*/ 40481 h 369093"/>
                <a:gd name="connsiteX34" fmla="*/ 300037 w 2174081"/>
                <a:gd name="connsiteY34" fmla="*/ 33337 h 369093"/>
                <a:gd name="connsiteX35" fmla="*/ 333375 w 2174081"/>
                <a:gd name="connsiteY35" fmla="*/ 33337 h 369093"/>
                <a:gd name="connsiteX36" fmla="*/ 392906 w 2174081"/>
                <a:gd name="connsiteY36" fmla="*/ 42862 h 369093"/>
                <a:gd name="connsiteX37" fmla="*/ 557212 w 2174081"/>
                <a:gd name="connsiteY37" fmla="*/ 66675 h 369093"/>
                <a:gd name="connsiteX38" fmla="*/ 690562 w 2174081"/>
                <a:gd name="connsiteY38" fmla="*/ 78581 h 369093"/>
                <a:gd name="connsiteX39" fmla="*/ 976312 w 2174081"/>
                <a:gd name="connsiteY39" fmla="*/ 92868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74081" h="369093">
                  <a:moveTo>
                    <a:pt x="976312" y="92868"/>
                  </a:moveTo>
                  <a:lnTo>
                    <a:pt x="1450181" y="107156"/>
                  </a:lnTo>
                  <a:lnTo>
                    <a:pt x="1957387" y="121443"/>
                  </a:lnTo>
                  <a:lnTo>
                    <a:pt x="1997868" y="121443"/>
                  </a:lnTo>
                  <a:lnTo>
                    <a:pt x="2021681" y="111918"/>
                  </a:lnTo>
                  <a:lnTo>
                    <a:pt x="2055018" y="80962"/>
                  </a:lnTo>
                  <a:lnTo>
                    <a:pt x="2097881" y="0"/>
                  </a:lnTo>
                  <a:lnTo>
                    <a:pt x="2174081" y="252412"/>
                  </a:lnTo>
                  <a:lnTo>
                    <a:pt x="2119312" y="326231"/>
                  </a:lnTo>
                  <a:lnTo>
                    <a:pt x="2095500" y="352425"/>
                  </a:lnTo>
                  <a:lnTo>
                    <a:pt x="2078831" y="364331"/>
                  </a:lnTo>
                  <a:lnTo>
                    <a:pt x="2064543" y="369093"/>
                  </a:lnTo>
                  <a:lnTo>
                    <a:pt x="2016918" y="361950"/>
                  </a:lnTo>
                  <a:lnTo>
                    <a:pt x="1835943" y="342900"/>
                  </a:lnTo>
                  <a:lnTo>
                    <a:pt x="1624012" y="326231"/>
                  </a:lnTo>
                  <a:lnTo>
                    <a:pt x="1373981" y="319087"/>
                  </a:lnTo>
                  <a:lnTo>
                    <a:pt x="1107281" y="321468"/>
                  </a:lnTo>
                  <a:lnTo>
                    <a:pt x="866775" y="326231"/>
                  </a:lnTo>
                  <a:lnTo>
                    <a:pt x="647700" y="330993"/>
                  </a:lnTo>
                  <a:lnTo>
                    <a:pt x="526256" y="330993"/>
                  </a:lnTo>
                  <a:lnTo>
                    <a:pt x="369093" y="326231"/>
                  </a:lnTo>
                  <a:lnTo>
                    <a:pt x="209550" y="314325"/>
                  </a:lnTo>
                  <a:lnTo>
                    <a:pt x="64293" y="292893"/>
                  </a:lnTo>
                  <a:lnTo>
                    <a:pt x="21431" y="283368"/>
                  </a:lnTo>
                  <a:lnTo>
                    <a:pt x="14287" y="276225"/>
                  </a:lnTo>
                  <a:lnTo>
                    <a:pt x="4762" y="252412"/>
                  </a:lnTo>
                  <a:lnTo>
                    <a:pt x="0" y="207168"/>
                  </a:lnTo>
                  <a:lnTo>
                    <a:pt x="2381" y="164306"/>
                  </a:lnTo>
                  <a:lnTo>
                    <a:pt x="11906" y="135731"/>
                  </a:lnTo>
                  <a:lnTo>
                    <a:pt x="33337" y="107156"/>
                  </a:lnTo>
                  <a:lnTo>
                    <a:pt x="57150" y="88106"/>
                  </a:lnTo>
                  <a:lnTo>
                    <a:pt x="107156" y="69056"/>
                  </a:lnTo>
                  <a:lnTo>
                    <a:pt x="159543" y="52387"/>
                  </a:lnTo>
                  <a:lnTo>
                    <a:pt x="235743" y="40481"/>
                  </a:lnTo>
                  <a:lnTo>
                    <a:pt x="300037" y="33337"/>
                  </a:lnTo>
                  <a:lnTo>
                    <a:pt x="333375" y="33337"/>
                  </a:lnTo>
                  <a:lnTo>
                    <a:pt x="392906" y="42862"/>
                  </a:lnTo>
                  <a:lnTo>
                    <a:pt x="557212" y="66675"/>
                  </a:lnTo>
                  <a:lnTo>
                    <a:pt x="690562" y="78581"/>
                  </a:lnTo>
                  <a:lnTo>
                    <a:pt x="976312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08">
              <a:extLst>
                <a:ext uri="{FF2B5EF4-FFF2-40B4-BE49-F238E27FC236}">
                  <a16:creationId xmlns:a16="http://schemas.microsoft.com/office/drawing/2014/main" id="{A9D18919-C66B-4B3C-ADDD-CF747556E6F4}"/>
                </a:ext>
              </a:extLst>
            </p:cNvPr>
            <p:cNvSpPr/>
            <p:nvPr/>
          </p:nvSpPr>
          <p:spPr>
            <a:xfrm rot="16200000">
              <a:off x="3051175" y="3952875"/>
              <a:ext cx="3300413" cy="354013"/>
            </a:xfrm>
            <a:custGeom>
              <a:avLst/>
              <a:gdLst>
                <a:gd name="connsiteX0" fmla="*/ 1823357 w 3301092"/>
                <a:gd name="connsiteY0" fmla="*/ 334735 h 353785"/>
                <a:gd name="connsiteX1" fmla="*/ 1447800 w 3301092"/>
                <a:gd name="connsiteY1" fmla="*/ 329293 h 353785"/>
                <a:gd name="connsiteX2" fmla="*/ 1064078 w 3301092"/>
                <a:gd name="connsiteY2" fmla="*/ 323850 h 353785"/>
                <a:gd name="connsiteX3" fmla="*/ 767442 w 3301092"/>
                <a:gd name="connsiteY3" fmla="*/ 318407 h 353785"/>
                <a:gd name="connsiteX4" fmla="*/ 495300 w 3301092"/>
                <a:gd name="connsiteY4" fmla="*/ 312964 h 353785"/>
                <a:gd name="connsiteX5" fmla="*/ 236764 w 3301092"/>
                <a:gd name="connsiteY5" fmla="*/ 307521 h 353785"/>
                <a:gd name="connsiteX6" fmla="*/ 160564 w 3301092"/>
                <a:gd name="connsiteY6" fmla="*/ 304800 h 353785"/>
                <a:gd name="connsiteX7" fmla="*/ 106135 w 3301092"/>
                <a:gd name="connsiteY7" fmla="*/ 296635 h 353785"/>
                <a:gd name="connsiteX8" fmla="*/ 51707 w 3301092"/>
                <a:gd name="connsiteY8" fmla="*/ 277585 h 353785"/>
                <a:gd name="connsiteX9" fmla="*/ 27214 w 3301092"/>
                <a:gd name="connsiteY9" fmla="*/ 263978 h 353785"/>
                <a:gd name="connsiteX10" fmla="*/ 10885 w 3301092"/>
                <a:gd name="connsiteY10" fmla="*/ 242207 h 353785"/>
                <a:gd name="connsiteX11" fmla="*/ 0 w 3301092"/>
                <a:gd name="connsiteY11" fmla="*/ 209550 h 353785"/>
                <a:gd name="connsiteX12" fmla="*/ 0 w 3301092"/>
                <a:gd name="connsiteY12" fmla="*/ 174171 h 353785"/>
                <a:gd name="connsiteX13" fmla="*/ 8164 w 3301092"/>
                <a:gd name="connsiteY13" fmla="*/ 138793 h 353785"/>
                <a:gd name="connsiteX14" fmla="*/ 21771 w 3301092"/>
                <a:gd name="connsiteY14" fmla="*/ 114300 h 353785"/>
                <a:gd name="connsiteX15" fmla="*/ 46264 w 3301092"/>
                <a:gd name="connsiteY15" fmla="*/ 92528 h 353785"/>
                <a:gd name="connsiteX16" fmla="*/ 81642 w 3301092"/>
                <a:gd name="connsiteY16" fmla="*/ 73478 h 353785"/>
                <a:gd name="connsiteX17" fmla="*/ 146957 w 3301092"/>
                <a:gd name="connsiteY17" fmla="*/ 46264 h 353785"/>
                <a:gd name="connsiteX18" fmla="*/ 253092 w 3301092"/>
                <a:gd name="connsiteY18" fmla="*/ 19050 h 353785"/>
                <a:gd name="connsiteX19" fmla="*/ 364671 w 3301092"/>
                <a:gd name="connsiteY19" fmla="*/ 0 h 353785"/>
                <a:gd name="connsiteX20" fmla="*/ 402771 w 3301092"/>
                <a:gd name="connsiteY20" fmla="*/ 2721 h 353785"/>
                <a:gd name="connsiteX21" fmla="*/ 595992 w 3301092"/>
                <a:gd name="connsiteY21" fmla="*/ 24493 h 353785"/>
                <a:gd name="connsiteX22" fmla="*/ 914400 w 3301092"/>
                <a:gd name="connsiteY22" fmla="*/ 46264 h 353785"/>
                <a:gd name="connsiteX23" fmla="*/ 1276350 w 3301092"/>
                <a:gd name="connsiteY23" fmla="*/ 73478 h 353785"/>
                <a:gd name="connsiteX24" fmla="*/ 1706335 w 3301092"/>
                <a:gd name="connsiteY24" fmla="*/ 100693 h 353785"/>
                <a:gd name="connsiteX25" fmla="*/ 2057400 w 3301092"/>
                <a:gd name="connsiteY25" fmla="*/ 117021 h 353785"/>
                <a:gd name="connsiteX26" fmla="*/ 2383971 w 3301092"/>
                <a:gd name="connsiteY26" fmla="*/ 122464 h 353785"/>
                <a:gd name="connsiteX27" fmla="*/ 2680607 w 3301092"/>
                <a:gd name="connsiteY27" fmla="*/ 130628 h 353785"/>
                <a:gd name="connsiteX28" fmla="*/ 2974521 w 3301092"/>
                <a:gd name="connsiteY28" fmla="*/ 127907 h 353785"/>
                <a:gd name="connsiteX29" fmla="*/ 3031671 w 3301092"/>
                <a:gd name="connsiteY29" fmla="*/ 125185 h 353785"/>
                <a:gd name="connsiteX30" fmla="*/ 3096985 w 3301092"/>
                <a:gd name="connsiteY30" fmla="*/ 114300 h 353785"/>
                <a:gd name="connsiteX31" fmla="*/ 3143250 w 3301092"/>
                <a:gd name="connsiteY31" fmla="*/ 100693 h 353785"/>
                <a:gd name="connsiteX32" fmla="*/ 3184071 w 3301092"/>
                <a:gd name="connsiteY32" fmla="*/ 81643 h 353785"/>
                <a:gd name="connsiteX33" fmla="*/ 3216728 w 3301092"/>
                <a:gd name="connsiteY33" fmla="*/ 54428 h 353785"/>
                <a:gd name="connsiteX34" fmla="*/ 3235778 w 3301092"/>
                <a:gd name="connsiteY34" fmla="*/ 32657 h 353785"/>
                <a:gd name="connsiteX35" fmla="*/ 3246664 w 3301092"/>
                <a:gd name="connsiteY35" fmla="*/ 21771 h 353785"/>
                <a:gd name="connsiteX36" fmla="*/ 3268435 w 3301092"/>
                <a:gd name="connsiteY36" fmla="*/ 8164 h 353785"/>
                <a:gd name="connsiteX37" fmla="*/ 3287485 w 3301092"/>
                <a:gd name="connsiteY37" fmla="*/ 2721 h 353785"/>
                <a:gd name="connsiteX38" fmla="*/ 3298371 w 3301092"/>
                <a:gd name="connsiteY38" fmla="*/ 8164 h 353785"/>
                <a:gd name="connsiteX39" fmla="*/ 3301092 w 3301092"/>
                <a:gd name="connsiteY39" fmla="*/ 16328 h 353785"/>
                <a:gd name="connsiteX40" fmla="*/ 3292928 w 3301092"/>
                <a:gd name="connsiteY40" fmla="*/ 43543 h 353785"/>
                <a:gd name="connsiteX41" fmla="*/ 3276600 w 3301092"/>
                <a:gd name="connsiteY41" fmla="*/ 103414 h 353785"/>
                <a:gd name="connsiteX42" fmla="*/ 3241221 w 3301092"/>
                <a:gd name="connsiteY42" fmla="*/ 182335 h 353785"/>
                <a:gd name="connsiteX43" fmla="*/ 3192235 w 3301092"/>
                <a:gd name="connsiteY43" fmla="*/ 266700 h 353785"/>
                <a:gd name="connsiteX44" fmla="*/ 3058885 w 3301092"/>
                <a:gd name="connsiteY44" fmla="*/ 353785 h 353785"/>
                <a:gd name="connsiteX45" fmla="*/ 2898321 w 3301092"/>
                <a:gd name="connsiteY45" fmla="*/ 353785 h 353785"/>
                <a:gd name="connsiteX46" fmla="*/ 2541814 w 3301092"/>
                <a:gd name="connsiteY46" fmla="*/ 345621 h 353785"/>
                <a:gd name="connsiteX47" fmla="*/ 2038350 w 3301092"/>
                <a:gd name="connsiteY47" fmla="*/ 337457 h 353785"/>
                <a:gd name="connsiteX48" fmla="*/ 1823357 w 3301092"/>
                <a:gd name="connsiteY48" fmla="*/ 334735 h 3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01092" h="353785">
                  <a:moveTo>
                    <a:pt x="1823357" y="334735"/>
                  </a:moveTo>
                  <a:lnTo>
                    <a:pt x="1447800" y="329293"/>
                  </a:lnTo>
                  <a:lnTo>
                    <a:pt x="1064078" y="323850"/>
                  </a:lnTo>
                  <a:lnTo>
                    <a:pt x="767442" y="318407"/>
                  </a:lnTo>
                  <a:lnTo>
                    <a:pt x="495300" y="312964"/>
                  </a:lnTo>
                  <a:lnTo>
                    <a:pt x="236764" y="307521"/>
                  </a:lnTo>
                  <a:lnTo>
                    <a:pt x="160564" y="304800"/>
                  </a:lnTo>
                  <a:lnTo>
                    <a:pt x="106135" y="296635"/>
                  </a:lnTo>
                  <a:lnTo>
                    <a:pt x="51707" y="277585"/>
                  </a:lnTo>
                  <a:lnTo>
                    <a:pt x="27214" y="263978"/>
                  </a:lnTo>
                  <a:lnTo>
                    <a:pt x="10885" y="242207"/>
                  </a:lnTo>
                  <a:lnTo>
                    <a:pt x="0" y="209550"/>
                  </a:lnTo>
                  <a:lnTo>
                    <a:pt x="0" y="174171"/>
                  </a:lnTo>
                  <a:lnTo>
                    <a:pt x="8164" y="138793"/>
                  </a:lnTo>
                  <a:lnTo>
                    <a:pt x="21771" y="114300"/>
                  </a:lnTo>
                  <a:lnTo>
                    <a:pt x="46264" y="92528"/>
                  </a:lnTo>
                  <a:lnTo>
                    <a:pt x="81642" y="73478"/>
                  </a:lnTo>
                  <a:lnTo>
                    <a:pt x="146957" y="46264"/>
                  </a:lnTo>
                  <a:lnTo>
                    <a:pt x="253092" y="19050"/>
                  </a:lnTo>
                  <a:lnTo>
                    <a:pt x="364671" y="0"/>
                  </a:lnTo>
                  <a:lnTo>
                    <a:pt x="402771" y="2721"/>
                  </a:lnTo>
                  <a:lnTo>
                    <a:pt x="595992" y="24493"/>
                  </a:lnTo>
                  <a:lnTo>
                    <a:pt x="914400" y="46264"/>
                  </a:lnTo>
                  <a:lnTo>
                    <a:pt x="1276350" y="73478"/>
                  </a:lnTo>
                  <a:lnTo>
                    <a:pt x="1706335" y="100693"/>
                  </a:lnTo>
                  <a:lnTo>
                    <a:pt x="2057400" y="117021"/>
                  </a:lnTo>
                  <a:lnTo>
                    <a:pt x="2383971" y="122464"/>
                  </a:lnTo>
                  <a:lnTo>
                    <a:pt x="2680607" y="130628"/>
                  </a:lnTo>
                  <a:lnTo>
                    <a:pt x="2974521" y="127907"/>
                  </a:lnTo>
                  <a:lnTo>
                    <a:pt x="3031671" y="125185"/>
                  </a:lnTo>
                  <a:lnTo>
                    <a:pt x="3096985" y="114300"/>
                  </a:lnTo>
                  <a:lnTo>
                    <a:pt x="3143250" y="100693"/>
                  </a:lnTo>
                  <a:lnTo>
                    <a:pt x="3184071" y="81643"/>
                  </a:lnTo>
                  <a:lnTo>
                    <a:pt x="3216728" y="54428"/>
                  </a:lnTo>
                  <a:lnTo>
                    <a:pt x="3235778" y="32657"/>
                  </a:lnTo>
                  <a:lnTo>
                    <a:pt x="3246664" y="21771"/>
                  </a:lnTo>
                  <a:lnTo>
                    <a:pt x="3268435" y="8164"/>
                  </a:lnTo>
                  <a:lnTo>
                    <a:pt x="3287485" y="2721"/>
                  </a:lnTo>
                  <a:lnTo>
                    <a:pt x="3298371" y="8164"/>
                  </a:lnTo>
                  <a:lnTo>
                    <a:pt x="3301092" y="16328"/>
                  </a:lnTo>
                  <a:lnTo>
                    <a:pt x="3292928" y="43543"/>
                  </a:lnTo>
                  <a:lnTo>
                    <a:pt x="3276600" y="103414"/>
                  </a:lnTo>
                  <a:lnTo>
                    <a:pt x="3241221" y="182335"/>
                  </a:lnTo>
                  <a:lnTo>
                    <a:pt x="3192235" y="266700"/>
                  </a:lnTo>
                  <a:lnTo>
                    <a:pt x="3058885" y="353785"/>
                  </a:lnTo>
                  <a:lnTo>
                    <a:pt x="2898321" y="353785"/>
                  </a:lnTo>
                  <a:lnTo>
                    <a:pt x="2541814" y="345621"/>
                  </a:lnTo>
                  <a:lnTo>
                    <a:pt x="2038350" y="337457"/>
                  </a:lnTo>
                  <a:lnTo>
                    <a:pt x="1823357" y="334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09">
              <a:extLst>
                <a:ext uri="{FF2B5EF4-FFF2-40B4-BE49-F238E27FC236}">
                  <a16:creationId xmlns:a16="http://schemas.microsoft.com/office/drawing/2014/main" id="{CF8C53D9-383E-4487-97BC-5FB6F200F9CC}"/>
                </a:ext>
              </a:extLst>
            </p:cNvPr>
            <p:cNvSpPr/>
            <p:nvPr/>
          </p:nvSpPr>
          <p:spPr>
            <a:xfrm rot="16200000">
              <a:off x="4077494" y="2963069"/>
              <a:ext cx="3671888" cy="2374900"/>
            </a:xfrm>
            <a:custGeom>
              <a:avLst/>
              <a:gdLst>
                <a:gd name="connsiteX0" fmla="*/ 3276096 w 3672740"/>
                <a:gd name="connsiteY0" fmla="*/ 620702 h 2373807"/>
                <a:gd name="connsiteX1" fmla="*/ 3263985 w 3672740"/>
                <a:gd name="connsiteY1" fmla="*/ 493534 h 2373807"/>
                <a:gd name="connsiteX2" fmla="*/ 3257929 w 3672740"/>
                <a:gd name="connsiteY2" fmla="*/ 408755 h 2373807"/>
                <a:gd name="connsiteX3" fmla="*/ 3251873 w 3672740"/>
                <a:gd name="connsiteY3" fmla="*/ 269476 h 2373807"/>
                <a:gd name="connsiteX4" fmla="*/ 3245818 w 3672740"/>
                <a:gd name="connsiteY4" fmla="*/ 51473 h 2373807"/>
                <a:gd name="connsiteX5" fmla="*/ 3400236 w 3672740"/>
                <a:gd name="connsiteY5" fmla="*/ 0 h 2373807"/>
                <a:gd name="connsiteX6" fmla="*/ 3400236 w 3672740"/>
                <a:gd name="connsiteY6" fmla="*/ 109002 h 2373807"/>
                <a:gd name="connsiteX7" fmla="*/ 3403264 w 3672740"/>
                <a:gd name="connsiteY7" fmla="*/ 221031 h 2373807"/>
                <a:gd name="connsiteX8" fmla="*/ 3409320 w 3672740"/>
                <a:gd name="connsiteY8" fmla="*/ 308838 h 2373807"/>
                <a:gd name="connsiteX9" fmla="*/ 3427487 w 3672740"/>
                <a:gd name="connsiteY9" fmla="*/ 487479 h 2373807"/>
                <a:gd name="connsiteX10" fmla="*/ 3457765 w 3672740"/>
                <a:gd name="connsiteY10" fmla="*/ 732732 h 2373807"/>
                <a:gd name="connsiteX11" fmla="*/ 3475932 w 3672740"/>
                <a:gd name="connsiteY11" fmla="*/ 872011 h 2373807"/>
                <a:gd name="connsiteX12" fmla="*/ 3500154 w 3672740"/>
                <a:gd name="connsiteY12" fmla="*/ 1150570 h 2373807"/>
                <a:gd name="connsiteX13" fmla="*/ 3533460 w 3672740"/>
                <a:gd name="connsiteY13" fmla="*/ 1374628 h 2373807"/>
                <a:gd name="connsiteX14" fmla="*/ 3563738 w 3672740"/>
                <a:gd name="connsiteY14" fmla="*/ 1613826 h 2373807"/>
                <a:gd name="connsiteX15" fmla="*/ 3584933 w 3672740"/>
                <a:gd name="connsiteY15" fmla="*/ 1744022 h 2373807"/>
                <a:gd name="connsiteX16" fmla="*/ 3612183 w 3672740"/>
                <a:gd name="connsiteY16" fmla="*/ 1871190 h 2373807"/>
                <a:gd name="connsiteX17" fmla="*/ 3636406 w 3672740"/>
                <a:gd name="connsiteY17" fmla="*/ 1937802 h 2373807"/>
                <a:gd name="connsiteX18" fmla="*/ 3657600 w 3672740"/>
                <a:gd name="connsiteY18" fmla="*/ 2010469 h 2373807"/>
                <a:gd name="connsiteX19" fmla="*/ 3669712 w 3672740"/>
                <a:gd name="connsiteY19" fmla="*/ 2061942 h 2373807"/>
                <a:gd name="connsiteX20" fmla="*/ 3672740 w 3672740"/>
                <a:gd name="connsiteY20" fmla="*/ 2086165 h 2373807"/>
                <a:gd name="connsiteX21" fmla="*/ 3654573 w 3672740"/>
                <a:gd name="connsiteY21" fmla="*/ 2119471 h 2373807"/>
                <a:gd name="connsiteX22" fmla="*/ 3575849 w 3672740"/>
                <a:gd name="connsiteY22" fmla="*/ 2222416 h 2373807"/>
                <a:gd name="connsiteX23" fmla="*/ 3512265 w 3672740"/>
                <a:gd name="connsiteY23" fmla="*/ 2307195 h 2373807"/>
                <a:gd name="connsiteX24" fmla="*/ 3478959 w 3672740"/>
                <a:gd name="connsiteY24" fmla="*/ 2352612 h 2373807"/>
                <a:gd name="connsiteX25" fmla="*/ 3469876 w 3672740"/>
                <a:gd name="connsiteY25" fmla="*/ 2367751 h 2373807"/>
                <a:gd name="connsiteX26" fmla="*/ 3451709 w 3672740"/>
                <a:gd name="connsiteY26" fmla="*/ 2373807 h 2373807"/>
                <a:gd name="connsiteX27" fmla="*/ 3388125 w 3672740"/>
                <a:gd name="connsiteY27" fmla="*/ 2355640 h 2373807"/>
                <a:gd name="connsiteX28" fmla="*/ 3303346 w 3672740"/>
                <a:gd name="connsiteY28" fmla="*/ 2322334 h 2373807"/>
                <a:gd name="connsiteX29" fmla="*/ 3245818 w 3672740"/>
                <a:gd name="connsiteY29" fmla="*/ 2310223 h 2373807"/>
                <a:gd name="connsiteX30" fmla="*/ 3121677 w 3672740"/>
                <a:gd name="connsiteY30" fmla="*/ 2295084 h 2373807"/>
                <a:gd name="connsiteX31" fmla="*/ 2758340 w 3672740"/>
                <a:gd name="connsiteY31" fmla="*/ 2295084 h 2373807"/>
                <a:gd name="connsiteX32" fmla="*/ 2234528 w 3672740"/>
                <a:gd name="connsiteY32" fmla="*/ 2295084 h 2373807"/>
                <a:gd name="connsiteX33" fmla="*/ 1780355 w 3672740"/>
                <a:gd name="connsiteY33" fmla="*/ 2295084 h 2373807"/>
                <a:gd name="connsiteX34" fmla="*/ 1356461 w 3672740"/>
                <a:gd name="connsiteY34" fmla="*/ 2295084 h 2373807"/>
                <a:gd name="connsiteX35" fmla="*/ 1086986 w 3672740"/>
                <a:gd name="connsiteY35" fmla="*/ 2295084 h 2373807"/>
                <a:gd name="connsiteX36" fmla="*/ 929540 w 3672740"/>
                <a:gd name="connsiteY36" fmla="*/ 2295084 h 2373807"/>
                <a:gd name="connsiteX37" fmla="*/ 829622 w 3672740"/>
                <a:gd name="connsiteY37" fmla="*/ 2301140 h 2373807"/>
                <a:gd name="connsiteX38" fmla="*/ 684287 w 3672740"/>
                <a:gd name="connsiteY38" fmla="*/ 2313251 h 2373807"/>
                <a:gd name="connsiteX39" fmla="*/ 535924 w 3672740"/>
                <a:gd name="connsiteY39" fmla="*/ 2334445 h 2373807"/>
                <a:gd name="connsiteX40" fmla="*/ 490506 w 3672740"/>
                <a:gd name="connsiteY40" fmla="*/ 2337473 h 2373807"/>
                <a:gd name="connsiteX41" fmla="*/ 429950 w 3672740"/>
                <a:gd name="connsiteY41" fmla="*/ 2325362 h 2373807"/>
                <a:gd name="connsiteX42" fmla="*/ 317921 w 3672740"/>
                <a:gd name="connsiteY42" fmla="*/ 2295084 h 2373807"/>
                <a:gd name="connsiteX43" fmla="*/ 224059 w 3672740"/>
                <a:gd name="connsiteY43" fmla="*/ 2261778 h 2373807"/>
                <a:gd name="connsiteX44" fmla="*/ 172586 w 3672740"/>
                <a:gd name="connsiteY44" fmla="*/ 2237555 h 2373807"/>
                <a:gd name="connsiteX45" fmla="*/ 115057 w 3672740"/>
                <a:gd name="connsiteY45" fmla="*/ 2207277 h 2373807"/>
                <a:gd name="connsiteX46" fmla="*/ 63585 w 3672740"/>
                <a:gd name="connsiteY46" fmla="*/ 2170943 h 2373807"/>
                <a:gd name="connsiteX47" fmla="*/ 30279 w 3672740"/>
                <a:gd name="connsiteY47" fmla="*/ 2137638 h 2373807"/>
                <a:gd name="connsiteX48" fmla="*/ 9084 w 3672740"/>
                <a:gd name="connsiteY48" fmla="*/ 2110387 h 2373807"/>
                <a:gd name="connsiteX49" fmla="*/ 0 w 3672740"/>
                <a:gd name="connsiteY49" fmla="*/ 2086165 h 2373807"/>
                <a:gd name="connsiteX50" fmla="*/ 0 w 3672740"/>
                <a:gd name="connsiteY50" fmla="*/ 2074053 h 2373807"/>
                <a:gd name="connsiteX51" fmla="*/ 3028 w 3672740"/>
                <a:gd name="connsiteY51" fmla="*/ 2058914 h 2373807"/>
                <a:gd name="connsiteX52" fmla="*/ 21195 w 3672740"/>
                <a:gd name="connsiteY52" fmla="*/ 2037720 h 2373807"/>
                <a:gd name="connsiteX53" fmla="*/ 66612 w 3672740"/>
                <a:gd name="connsiteY53" fmla="*/ 2013497 h 2373807"/>
                <a:gd name="connsiteX54" fmla="*/ 608591 w 3672740"/>
                <a:gd name="connsiteY54" fmla="*/ 2071026 h 2373807"/>
                <a:gd name="connsiteX55" fmla="*/ 675203 w 3672740"/>
                <a:gd name="connsiteY55" fmla="*/ 2067998 h 2373807"/>
                <a:gd name="connsiteX56" fmla="*/ 1011291 w 3672740"/>
                <a:gd name="connsiteY56" fmla="*/ 2058914 h 2373807"/>
                <a:gd name="connsiteX57" fmla="*/ 1526019 w 3672740"/>
                <a:gd name="connsiteY57" fmla="*/ 2049831 h 2373807"/>
                <a:gd name="connsiteX58" fmla="*/ 1949913 w 3672740"/>
                <a:gd name="connsiteY58" fmla="*/ 2046803 h 2373807"/>
                <a:gd name="connsiteX59" fmla="*/ 2464642 w 3672740"/>
                <a:gd name="connsiteY59" fmla="*/ 2046803 h 2373807"/>
                <a:gd name="connsiteX60" fmla="*/ 2964231 w 3672740"/>
                <a:gd name="connsiteY60" fmla="*/ 2046803 h 2373807"/>
                <a:gd name="connsiteX61" fmla="*/ 3088371 w 3672740"/>
                <a:gd name="connsiteY61" fmla="*/ 2046803 h 2373807"/>
                <a:gd name="connsiteX62" fmla="*/ 3221595 w 3672740"/>
                <a:gd name="connsiteY62" fmla="*/ 2037720 h 2373807"/>
                <a:gd name="connsiteX63" fmla="*/ 3315457 w 3672740"/>
                <a:gd name="connsiteY63" fmla="*/ 2025608 h 2373807"/>
                <a:gd name="connsiteX64" fmla="*/ 3363902 w 3672740"/>
                <a:gd name="connsiteY64" fmla="*/ 2016525 h 2373807"/>
                <a:gd name="connsiteX65" fmla="*/ 3397208 w 3672740"/>
                <a:gd name="connsiteY65" fmla="*/ 1995330 h 2373807"/>
                <a:gd name="connsiteX66" fmla="*/ 3415375 w 3672740"/>
                <a:gd name="connsiteY66" fmla="*/ 1968080 h 2373807"/>
                <a:gd name="connsiteX67" fmla="*/ 3427487 w 3672740"/>
                <a:gd name="connsiteY67" fmla="*/ 1940830 h 2373807"/>
                <a:gd name="connsiteX68" fmla="*/ 3415375 w 3672740"/>
                <a:gd name="connsiteY68" fmla="*/ 1874218 h 2373807"/>
                <a:gd name="connsiteX69" fmla="*/ 3388125 w 3672740"/>
                <a:gd name="connsiteY69" fmla="*/ 1704660 h 2373807"/>
                <a:gd name="connsiteX70" fmla="*/ 3354819 w 3672740"/>
                <a:gd name="connsiteY70" fmla="*/ 1471518 h 2373807"/>
                <a:gd name="connsiteX71" fmla="*/ 3327569 w 3672740"/>
                <a:gd name="connsiteY71" fmla="*/ 1217182 h 2373807"/>
                <a:gd name="connsiteX72" fmla="*/ 3312430 w 3672740"/>
                <a:gd name="connsiteY72" fmla="*/ 1068819 h 2373807"/>
                <a:gd name="connsiteX73" fmla="*/ 3276096 w 3672740"/>
                <a:gd name="connsiteY73" fmla="*/ 620702 h 23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672740" h="2373807">
                  <a:moveTo>
                    <a:pt x="3276096" y="620702"/>
                  </a:moveTo>
                  <a:lnTo>
                    <a:pt x="3263985" y="493534"/>
                  </a:lnTo>
                  <a:lnTo>
                    <a:pt x="3257929" y="408755"/>
                  </a:lnTo>
                  <a:lnTo>
                    <a:pt x="3251873" y="269476"/>
                  </a:lnTo>
                  <a:lnTo>
                    <a:pt x="3245818" y="51473"/>
                  </a:lnTo>
                  <a:lnTo>
                    <a:pt x="3400236" y="0"/>
                  </a:lnTo>
                  <a:lnTo>
                    <a:pt x="3400236" y="109002"/>
                  </a:lnTo>
                  <a:cubicBezTo>
                    <a:pt x="3401245" y="146345"/>
                    <a:pt x="3402255" y="183688"/>
                    <a:pt x="3403264" y="221031"/>
                  </a:cubicBezTo>
                  <a:lnTo>
                    <a:pt x="3409320" y="308838"/>
                  </a:lnTo>
                  <a:lnTo>
                    <a:pt x="3427487" y="487479"/>
                  </a:lnTo>
                  <a:lnTo>
                    <a:pt x="3457765" y="732732"/>
                  </a:lnTo>
                  <a:lnTo>
                    <a:pt x="3475932" y="872011"/>
                  </a:lnTo>
                  <a:lnTo>
                    <a:pt x="3500154" y="1150570"/>
                  </a:lnTo>
                  <a:lnTo>
                    <a:pt x="3533460" y="1374628"/>
                  </a:lnTo>
                  <a:lnTo>
                    <a:pt x="3563738" y="1613826"/>
                  </a:lnTo>
                  <a:lnTo>
                    <a:pt x="3584933" y="1744022"/>
                  </a:lnTo>
                  <a:lnTo>
                    <a:pt x="3612183" y="1871190"/>
                  </a:lnTo>
                  <a:lnTo>
                    <a:pt x="3636406" y="1937802"/>
                  </a:lnTo>
                  <a:lnTo>
                    <a:pt x="3657600" y="2010469"/>
                  </a:lnTo>
                  <a:lnTo>
                    <a:pt x="3669712" y="2061942"/>
                  </a:lnTo>
                  <a:lnTo>
                    <a:pt x="3672740" y="2086165"/>
                  </a:lnTo>
                  <a:lnTo>
                    <a:pt x="3654573" y="2119471"/>
                  </a:lnTo>
                  <a:lnTo>
                    <a:pt x="3575849" y="2222416"/>
                  </a:lnTo>
                  <a:lnTo>
                    <a:pt x="3512265" y="2307195"/>
                  </a:lnTo>
                  <a:lnTo>
                    <a:pt x="3478959" y="2352612"/>
                  </a:lnTo>
                  <a:lnTo>
                    <a:pt x="3469876" y="2367751"/>
                  </a:lnTo>
                  <a:lnTo>
                    <a:pt x="3451709" y="2373807"/>
                  </a:lnTo>
                  <a:lnTo>
                    <a:pt x="3388125" y="2355640"/>
                  </a:lnTo>
                  <a:lnTo>
                    <a:pt x="3303346" y="2322334"/>
                  </a:lnTo>
                  <a:lnTo>
                    <a:pt x="3245818" y="2310223"/>
                  </a:lnTo>
                  <a:lnTo>
                    <a:pt x="3121677" y="2295084"/>
                  </a:lnTo>
                  <a:lnTo>
                    <a:pt x="2758340" y="2295084"/>
                  </a:lnTo>
                  <a:lnTo>
                    <a:pt x="2234528" y="2295084"/>
                  </a:lnTo>
                  <a:lnTo>
                    <a:pt x="1780355" y="2295084"/>
                  </a:lnTo>
                  <a:lnTo>
                    <a:pt x="1356461" y="2295084"/>
                  </a:lnTo>
                  <a:lnTo>
                    <a:pt x="1086986" y="2295084"/>
                  </a:lnTo>
                  <a:lnTo>
                    <a:pt x="929540" y="2295084"/>
                  </a:lnTo>
                  <a:lnTo>
                    <a:pt x="829622" y="2301140"/>
                  </a:lnTo>
                  <a:lnTo>
                    <a:pt x="684287" y="2313251"/>
                  </a:lnTo>
                  <a:lnTo>
                    <a:pt x="535924" y="2334445"/>
                  </a:lnTo>
                  <a:lnTo>
                    <a:pt x="490506" y="2337473"/>
                  </a:lnTo>
                  <a:lnTo>
                    <a:pt x="429950" y="2325362"/>
                  </a:lnTo>
                  <a:lnTo>
                    <a:pt x="317921" y="2295084"/>
                  </a:lnTo>
                  <a:lnTo>
                    <a:pt x="224059" y="2261778"/>
                  </a:lnTo>
                  <a:lnTo>
                    <a:pt x="172586" y="2237555"/>
                  </a:lnTo>
                  <a:lnTo>
                    <a:pt x="115057" y="2207277"/>
                  </a:lnTo>
                  <a:lnTo>
                    <a:pt x="63585" y="2170943"/>
                  </a:lnTo>
                  <a:lnTo>
                    <a:pt x="30279" y="2137638"/>
                  </a:lnTo>
                  <a:lnTo>
                    <a:pt x="9084" y="2110387"/>
                  </a:lnTo>
                  <a:lnTo>
                    <a:pt x="0" y="2086165"/>
                  </a:lnTo>
                  <a:lnTo>
                    <a:pt x="0" y="2074053"/>
                  </a:lnTo>
                  <a:lnTo>
                    <a:pt x="3028" y="2058914"/>
                  </a:lnTo>
                  <a:lnTo>
                    <a:pt x="21195" y="2037720"/>
                  </a:lnTo>
                  <a:lnTo>
                    <a:pt x="66612" y="2013497"/>
                  </a:lnTo>
                  <a:lnTo>
                    <a:pt x="608591" y="2071026"/>
                  </a:lnTo>
                  <a:lnTo>
                    <a:pt x="675203" y="2067998"/>
                  </a:lnTo>
                  <a:lnTo>
                    <a:pt x="1011291" y="2058914"/>
                  </a:lnTo>
                  <a:lnTo>
                    <a:pt x="1526019" y="2049831"/>
                  </a:lnTo>
                  <a:lnTo>
                    <a:pt x="1949913" y="2046803"/>
                  </a:lnTo>
                  <a:lnTo>
                    <a:pt x="2464642" y="2046803"/>
                  </a:lnTo>
                  <a:lnTo>
                    <a:pt x="2964231" y="2046803"/>
                  </a:lnTo>
                  <a:lnTo>
                    <a:pt x="3088371" y="2046803"/>
                  </a:lnTo>
                  <a:lnTo>
                    <a:pt x="3221595" y="2037720"/>
                  </a:lnTo>
                  <a:lnTo>
                    <a:pt x="3315457" y="2025608"/>
                  </a:lnTo>
                  <a:lnTo>
                    <a:pt x="3363902" y="2016525"/>
                  </a:lnTo>
                  <a:lnTo>
                    <a:pt x="3397208" y="1995330"/>
                  </a:lnTo>
                  <a:lnTo>
                    <a:pt x="3415375" y="1968080"/>
                  </a:lnTo>
                  <a:lnTo>
                    <a:pt x="3427487" y="1940830"/>
                  </a:lnTo>
                  <a:lnTo>
                    <a:pt x="3415375" y="1874218"/>
                  </a:lnTo>
                  <a:lnTo>
                    <a:pt x="3388125" y="1704660"/>
                  </a:lnTo>
                  <a:lnTo>
                    <a:pt x="3354819" y="1471518"/>
                  </a:lnTo>
                  <a:lnTo>
                    <a:pt x="3327569" y="1217182"/>
                  </a:lnTo>
                  <a:lnTo>
                    <a:pt x="3312430" y="1068819"/>
                  </a:lnTo>
                  <a:lnTo>
                    <a:pt x="3276096" y="62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0">
              <a:extLst>
                <a:ext uri="{FF2B5EF4-FFF2-40B4-BE49-F238E27FC236}">
                  <a16:creationId xmlns:a16="http://schemas.microsoft.com/office/drawing/2014/main" id="{F6B74ABA-7B50-4582-BDC0-7ABAC131D9EE}"/>
                </a:ext>
              </a:extLst>
            </p:cNvPr>
            <p:cNvSpPr/>
            <p:nvPr/>
          </p:nvSpPr>
          <p:spPr>
            <a:xfrm rot="16200000">
              <a:off x="6045200" y="5229225"/>
              <a:ext cx="720725" cy="784225"/>
            </a:xfrm>
            <a:custGeom>
              <a:avLst/>
              <a:gdLst>
                <a:gd name="connsiteX0" fmla="*/ 647700 w 721518"/>
                <a:gd name="connsiteY0" fmla="*/ 230981 h 783431"/>
                <a:gd name="connsiteX1" fmla="*/ 578643 w 721518"/>
                <a:gd name="connsiteY1" fmla="*/ 461962 h 783431"/>
                <a:gd name="connsiteX2" fmla="*/ 540543 w 721518"/>
                <a:gd name="connsiteY2" fmla="*/ 581025 h 783431"/>
                <a:gd name="connsiteX3" fmla="*/ 516731 w 721518"/>
                <a:gd name="connsiteY3" fmla="*/ 657225 h 783431"/>
                <a:gd name="connsiteX4" fmla="*/ 509587 w 721518"/>
                <a:gd name="connsiteY4" fmla="*/ 688181 h 783431"/>
                <a:gd name="connsiteX5" fmla="*/ 509587 w 721518"/>
                <a:gd name="connsiteY5" fmla="*/ 707231 h 783431"/>
                <a:gd name="connsiteX6" fmla="*/ 516731 w 721518"/>
                <a:gd name="connsiteY6" fmla="*/ 735806 h 783431"/>
                <a:gd name="connsiteX7" fmla="*/ 531018 w 721518"/>
                <a:gd name="connsiteY7" fmla="*/ 754856 h 783431"/>
                <a:gd name="connsiteX8" fmla="*/ 557212 w 721518"/>
                <a:gd name="connsiteY8" fmla="*/ 769143 h 783431"/>
                <a:gd name="connsiteX9" fmla="*/ 592931 w 721518"/>
                <a:gd name="connsiteY9" fmla="*/ 781050 h 783431"/>
                <a:gd name="connsiteX10" fmla="*/ 664368 w 721518"/>
                <a:gd name="connsiteY10" fmla="*/ 783431 h 783431"/>
                <a:gd name="connsiteX11" fmla="*/ 0 w 721518"/>
                <a:gd name="connsiteY11" fmla="*/ 773906 h 783431"/>
                <a:gd name="connsiteX12" fmla="*/ 19050 w 721518"/>
                <a:gd name="connsiteY12" fmla="*/ 750093 h 783431"/>
                <a:gd name="connsiteX13" fmla="*/ 73818 w 721518"/>
                <a:gd name="connsiteY13" fmla="*/ 716756 h 783431"/>
                <a:gd name="connsiteX14" fmla="*/ 150018 w 721518"/>
                <a:gd name="connsiteY14" fmla="*/ 661987 h 783431"/>
                <a:gd name="connsiteX15" fmla="*/ 235743 w 721518"/>
                <a:gd name="connsiteY15" fmla="*/ 590550 h 783431"/>
                <a:gd name="connsiteX16" fmla="*/ 340518 w 721518"/>
                <a:gd name="connsiteY16" fmla="*/ 478631 h 783431"/>
                <a:gd name="connsiteX17" fmla="*/ 481012 w 721518"/>
                <a:gd name="connsiteY17" fmla="*/ 302418 h 783431"/>
                <a:gd name="connsiteX18" fmla="*/ 590550 w 721518"/>
                <a:gd name="connsiteY18" fmla="*/ 145256 h 783431"/>
                <a:gd name="connsiteX19" fmla="*/ 657225 w 721518"/>
                <a:gd name="connsiteY19" fmla="*/ 42862 h 783431"/>
                <a:gd name="connsiteX20" fmla="*/ 681037 w 721518"/>
                <a:gd name="connsiteY20" fmla="*/ 19050 h 783431"/>
                <a:gd name="connsiteX21" fmla="*/ 697706 w 721518"/>
                <a:gd name="connsiteY21" fmla="*/ 7143 h 783431"/>
                <a:gd name="connsiteX22" fmla="*/ 711993 w 721518"/>
                <a:gd name="connsiteY22" fmla="*/ 0 h 783431"/>
                <a:gd name="connsiteX23" fmla="*/ 721518 w 721518"/>
                <a:gd name="connsiteY23" fmla="*/ 9525 h 783431"/>
                <a:gd name="connsiteX24" fmla="*/ 711993 w 721518"/>
                <a:gd name="connsiteY24" fmla="*/ 40481 h 783431"/>
                <a:gd name="connsiteX25" fmla="*/ 690562 w 721518"/>
                <a:gd name="connsiteY25" fmla="*/ 88106 h 783431"/>
                <a:gd name="connsiteX26" fmla="*/ 647700 w 721518"/>
                <a:gd name="connsiteY26" fmla="*/ 2309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518" h="783431">
                  <a:moveTo>
                    <a:pt x="647700" y="230981"/>
                  </a:moveTo>
                  <a:lnTo>
                    <a:pt x="578643" y="461962"/>
                  </a:lnTo>
                  <a:lnTo>
                    <a:pt x="540543" y="581025"/>
                  </a:lnTo>
                  <a:lnTo>
                    <a:pt x="516731" y="657225"/>
                  </a:lnTo>
                  <a:lnTo>
                    <a:pt x="509587" y="688181"/>
                  </a:lnTo>
                  <a:lnTo>
                    <a:pt x="509587" y="707231"/>
                  </a:lnTo>
                  <a:lnTo>
                    <a:pt x="516731" y="735806"/>
                  </a:lnTo>
                  <a:lnTo>
                    <a:pt x="531018" y="754856"/>
                  </a:lnTo>
                  <a:lnTo>
                    <a:pt x="557212" y="769143"/>
                  </a:lnTo>
                  <a:lnTo>
                    <a:pt x="592931" y="781050"/>
                  </a:lnTo>
                  <a:lnTo>
                    <a:pt x="664368" y="783431"/>
                  </a:lnTo>
                  <a:lnTo>
                    <a:pt x="0" y="773906"/>
                  </a:lnTo>
                  <a:lnTo>
                    <a:pt x="19050" y="750093"/>
                  </a:lnTo>
                  <a:lnTo>
                    <a:pt x="73818" y="716756"/>
                  </a:lnTo>
                  <a:lnTo>
                    <a:pt x="150018" y="661987"/>
                  </a:lnTo>
                  <a:lnTo>
                    <a:pt x="235743" y="590550"/>
                  </a:lnTo>
                  <a:lnTo>
                    <a:pt x="340518" y="478631"/>
                  </a:lnTo>
                  <a:lnTo>
                    <a:pt x="481012" y="302418"/>
                  </a:lnTo>
                  <a:lnTo>
                    <a:pt x="590550" y="145256"/>
                  </a:lnTo>
                  <a:lnTo>
                    <a:pt x="657225" y="42862"/>
                  </a:lnTo>
                  <a:lnTo>
                    <a:pt x="681037" y="19050"/>
                  </a:lnTo>
                  <a:lnTo>
                    <a:pt x="697706" y="7143"/>
                  </a:lnTo>
                  <a:lnTo>
                    <a:pt x="711993" y="0"/>
                  </a:lnTo>
                  <a:lnTo>
                    <a:pt x="721518" y="9525"/>
                  </a:lnTo>
                  <a:lnTo>
                    <a:pt x="711993" y="40481"/>
                  </a:lnTo>
                  <a:lnTo>
                    <a:pt x="690562" y="88106"/>
                  </a:lnTo>
                  <a:lnTo>
                    <a:pt x="6477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04">
              <a:extLst>
                <a:ext uri="{FF2B5EF4-FFF2-40B4-BE49-F238E27FC236}">
                  <a16:creationId xmlns:a16="http://schemas.microsoft.com/office/drawing/2014/main" id="{53E834B8-F948-4D4D-B97C-2BA4B3E796CB}"/>
                </a:ext>
              </a:extLst>
            </p:cNvPr>
            <p:cNvSpPr/>
            <p:nvPr/>
          </p:nvSpPr>
          <p:spPr>
            <a:xfrm>
              <a:off x="5070475" y="1533525"/>
              <a:ext cx="852488" cy="3030538"/>
            </a:xfrm>
            <a:custGeom>
              <a:avLst/>
              <a:gdLst>
                <a:gd name="connsiteX0" fmla="*/ 501947 w 852143"/>
                <a:gd name="connsiteY0" fmla="*/ 607006 h 3031139"/>
                <a:gd name="connsiteX1" fmla="*/ 501947 w 852143"/>
                <a:gd name="connsiteY1" fmla="*/ 1015568 h 3031139"/>
                <a:gd name="connsiteX2" fmla="*/ 498056 w 852143"/>
                <a:gd name="connsiteY2" fmla="*/ 1171210 h 3031139"/>
                <a:gd name="connsiteX3" fmla="*/ 494165 w 852143"/>
                <a:gd name="connsiteY3" fmla="*/ 1280160 h 3031139"/>
                <a:gd name="connsiteX4" fmla="*/ 482492 w 852143"/>
                <a:gd name="connsiteY4" fmla="*/ 1431912 h 3031139"/>
                <a:gd name="connsiteX5" fmla="*/ 470819 w 852143"/>
                <a:gd name="connsiteY5" fmla="*/ 1544752 h 3031139"/>
                <a:gd name="connsiteX6" fmla="*/ 451364 w 852143"/>
                <a:gd name="connsiteY6" fmla="*/ 1684831 h 3031139"/>
                <a:gd name="connsiteX7" fmla="*/ 428017 w 852143"/>
                <a:gd name="connsiteY7" fmla="*/ 1817127 h 3031139"/>
                <a:gd name="connsiteX8" fmla="*/ 404671 w 852143"/>
                <a:gd name="connsiteY8" fmla="*/ 1933859 h 3031139"/>
                <a:gd name="connsiteX9" fmla="*/ 365760 w 852143"/>
                <a:gd name="connsiteY9" fmla="*/ 2089501 h 3031139"/>
                <a:gd name="connsiteX10" fmla="*/ 326850 w 852143"/>
                <a:gd name="connsiteY10" fmla="*/ 2214015 h 3031139"/>
                <a:gd name="connsiteX11" fmla="*/ 276266 w 852143"/>
                <a:gd name="connsiteY11" fmla="*/ 2365767 h 3031139"/>
                <a:gd name="connsiteX12" fmla="*/ 229573 w 852143"/>
                <a:gd name="connsiteY12" fmla="*/ 2482499 h 3031139"/>
                <a:gd name="connsiteX13" fmla="*/ 178989 w 852143"/>
                <a:gd name="connsiteY13" fmla="*/ 2610904 h 3031139"/>
                <a:gd name="connsiteX14" fmla="*/ 108950 w 852143"/>
                <a:gd name="connsiteY14" fmla="*/ 2770438 h 3031139"/>
                <a:gd name="connsiteX15" fmla="*/ 27238 w 852143"/>
                <a:gd name="connsiteY15" fmla="*/ 2937753 h 3031139"/>
                <a:gd name="connsiteX16" fmla="*/ 7782 w 852143"/>
                <a:gd name="connsiteY16" fmla="*/ 2976664 h 3031139"/>
                <a:gd name="connsiteX17" fmla="*/ 0 w 852143"/>
                <a:gd name="connsiteY17" fmla="*/ 3007792 h 3031139"/>
                <a:gd name="connsiteX18" fmla="*/ 0 w 852143"/>
                <a:gd name="connsiteY18" fmla="*/ 3023357 h 3031139"/>
                <a:gd name="connsiteX19" fmla="*/ 3891 w 852143"/>
                <a:gd name="connsiteY19" fmla="*/ 3031139 h 3031139"/>
                <a:gd name="connsiteX20" fmla="*/ 27238 w 852143"/>
                <a:gd name="connsiteY20" fmla="*/ 3027248 h 3031139"/>
                <a:gd name="connsiteX21" fmla="*/ 54475 w 852143"/>
                <a:gd name="connsiteY21" fmla="*/ 3011684 h 3031139"/>
                <a:gd name="connsiteX22" fmla="*/ 108950 w 852143"/>
                <a:gd name="connsiteY22" fmla="*/ 2929971 h 3031139"/>
                <a:gd name="connsiteX23" fmla="*/ 221791 w 852143"/>
                <a:gd name="connsiteY23" fmla="*/ 2758764 h 3031139"/>
                <a:gd name="connsiteX24" fmla="*/ 322958 w 852143"/>
                <a:gd name="connsiteY24" fmla="*/ 2599231 h 3031139"/>
                <a:gd name="connsiteX25" fmla="*/ 385215 w 852143"/>
                <a:gd name="connsiteY25" fmla="*/ 2490281 h 3031139"/>
                <a:gd name="connsiteX26" fmla="*/ 428017 w 852143"/>
                <a:gd name="connsiteY26" fmla="*/ 2404678 h 3031139"/>
                <a:gd name="connsiteX27" fmla="*/ 494165 w 852143"/>
                <a:gd name="connsiteY27" fmla="*/ 2245144 h 3031139"/>
                <a:gd name="connsiteX28" fmla="*/ 536967 w 852143"/>
                <a:gd name="connsiteY28" fmla="*/ 2132303 h 3031139"/>
                <a:gd name="connsiteX29" fmla="*/ 595333 w 852143"/>
                <a:gd name="connsiteY29" fmla="*/ 1972770 h 3031139"/>
                <a:gd name="connsiteX30" fmla="*/ 642026 w 852143"/>
                <a:gd name="connsiteY30" fmla="*/ 1821018 h 3031139"/>
                <a:gd name="connsiteX31" fmla="*/ 673154 w 852143"/>
                <a:gd name="connsiteY31" fmla="*/ 1634247 h 3031139"/>
                <a:gd name="connsiteX32" fmla="*/ 712065 w 852143"/>
                <a:gd name="connsiteY32" fmla="*/ 1424130 h 3031139"/>
                <a:gd name="connsiteX33" fmla="*/ 739302 w 852143"/>
                <a:gd name="connsiteY33" fmla="*/ 1198448 h 3031139"/>
                <a:gd name="connsiteX34" fmla="*/ 747084 w 852143"/>
                <a:gd name="connsiteY34" fmla="*/ 1112844 h 3031139"/>
                <a:gd name="connsiteX35" fmla="*/ 750975 w 852143"/>
                <a:gd name="connsiteY35" fmla="*/ 941638 h 3031139"/>
                <a:gd name="connsiteX36" fmla="*/ 762649 w 852143"/>
                <a:gd name="connsiteY36" fmla="*/ 793777 h 3031139"/>
                <a:gd name="connsiteX37" fmla="*/ 778213 w 852143"/>
                <a:gd name="connsiteY37" fmla="*/ 618679 h 3031139"/>
                <a:gd name="connsiteX38" fmla="*/ 797668 w 852143"/>
                <a:gd name="connsiteY38" fmla="*/ 385215 h 3031139"/>
                <a:gd name="connsiteX39" fmla="*/ 809341 w 852143"/>
                <a:gd name="connsiteY39" fmla="*/ 346305 h 3031139"/>
                <a:gd name="connsiteX40" fmla="*/ 824906 w 852143"/>
                <a:gd name="connsiteY40" fmla="*/ 319067 h 3031139"/>
                <a:gd name="connsiteX41" fmla="*/ 844361 w 852143"/>
                <a:gd name="connsiteY41" fmla="*/ 295721 h 3031139"/>
                <a:gd name="connsiteX42" fmla="*/ 848252 w 852143"/>
                <a:gd name="connsiteY42" fmla="*/ 284048 h 3031139"/>
                <a:gd name="connsiteX43" fmla="*/ 852143 w 852143"/>
                <a:gd name="connsiteY43" fmla="*/ 256810 h 3031139"/>
                <a:gd name="connsiteX44" fmla="*/ 848252 w 852143"/>
                <a:gd name="connsiteY44" fmla="*/ 225682 h 3031139"/>
                <a:gd name="connsiteX45" fmla="*/ 836579 w 852143"/>
                <a:gd name="connsiteY45" fmla="*/ 198444 h 3031139"/>
                <a:gd name="connsiteX46" fmla="*/ 821015 w 852143"/>
                <a:gd name="connsiteY46" fmla="*/ 182880 h 3031139"/>
                <a:gd name="connsiteX47" fmla="*/ 793777 w 852143"/>
                <a:gd name="connsiteY47" fmla="*/ 155643 h 3031139"/>
                <a:gd name="connsiteX48" fmla="*/ 731520 w 852143"/>
                <a:gd name="connsiteY48" fmla="*/ 108950 h 3031139"/>
                <a:gd name="connsiteX49" fmla="*/ 661481 w 852143"/>
                <a:gd name="connsiteY49" fmla="*/ 70039 h 3031139"/>
                <a:gd name="connsiteX50" fmla="*/ 626461 w 852143"/>
                <a:gd name="connsiteY50" fmla="*/ 50584 h 3031139"/>
                <a:gd name="connsiteX51" fmla="*/ 540858 w 852143"/>
                <a:gd name="connsiteY51" fmla="*/ 23347 h 3031139"/>
                <a:gd name="connsiteX52" fmla="*/ 459146 w 852143"/>
                <a:gd name="connsiteY52" fmla="*/ 7782 h 3031139"/>
                <a:gd name="connsiteX53" fmla="*/ 373542 w 852143"/>
                <a:gd name="connsiteY53" fmla="*/ 0 h 3031139"/>
                <a:gd name="connsiteX54" fmla="*/ 334632 w 852143"/>
                <a:gd name="connsiteY54" fmla="*/ 0 h 3031139"/>
                <a:gd name="connsiteX55" fmla="*/ 307394 w 852143"/>
                <a:gd name="connsiteY55" fmla="*/ 3891 h 3031139"/>
                <a:gd name="connsiteX56" fmla="*/ 295721 w 852143"/>
                <a:gd name="connsiteY56" fmla="*/ 11673 h 3031139"/>
                <a:gd name="connsiteX57" fmla="*/ 295721 w 852143"/>
                <a:gd name="connsiteY57" fmla="*/ 27238 h 3031139"/>
                <a:gd name="connsiteX58" fmla="*/ 307394 w 852143"/>
                <a:gd name="connsiteY58" fmla="*/ 58366 h 3031139"/>
                <a:gd name="connsiteX59" fmla="*/ 330741 w 852143"/>
                <a:gd name="connsiteY59" fmla="*/ 101168 h 3031139"/>
                <a:gd name="connsiteX60" fmla="*/ 369651 w 852143"/>
                <a:gd name="connsiteY60" fmla="*/ 143970 h 3031139"/>
                <a:gd name="connsiteX61" fmla="*/ 400780 w 852143"/>
                <a:gd name="connsiteY61" fmla="*/ 167316 h 3031139"/>
                <a:gd name="connsiteX62" fmla="*/ 435799 w 852143"/>
                <a:gd name="connsiteY62" fmla="*/ 198444 h 3031139"/>
                <a:gd name="connsiteX63" fmla="*/ 459146 w 852143"/>
                <a:gd name="connsiteY63" fmla="*/ 233464 h 3031139"/>
                <a:gd name="connsiteX64" fmla="*/ 474710 w 852143"/>
                <a:gd name="connsiteY64" fmla="*/ 264592 h 3031139"/>
                <a:gd name="connsiteX65" fmla="*/ 494165 w 852143"/>
                <a:gd name="connsiteY65" fmla="*/ 334632 h 3031139"/>
                <a:gd name="connsiteX66" fmla="*/ 501947 w 852143"/>
                <a:gd name="connsiteY66" fmla="*/ 408562 h 3031139"/>
                <a:gd name="connsiteX67" fmla="*/ 501947 w 852143"/>
                <a:gd name="connsiteY67" fmla="*/ 548640 h 3031139"/>
                <a:gd name="connsiteX68" fmla="*/ 501947 w 852143"/>
                <a:gd name="connsiteY68" fmla="*/ 607006 h 30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52143" h="3031139">
                  <a:moveTo>
                    <a:pt x="501947" y="607006"/>
                  </a:moveTo>
                  <a:lnTo>
                    <a:pt x="501947" y="1015568"/>
                  </a:lnTo>
                  <a:lnTo>
                    <a:pt x="498056" y="1171210"/>
                  </a:lnTo>
                  <a:lnTo>
                    <a:pt x="494165" y="1280160"/>
                  </a:lnTo>
                  <a:lnTo>
                    <a:pt x="482492" y="1431912"/>
                  </a:lnTo>
                  <a:lnTo>
                    <a:pt x="470819" y="1544752"/>
                  </a:lnTo>
                  <a:lnTo>
                    <a:pt x="451364" y="1684831"/>
                  </a:lnTo>
                  <a:lnTo>
                    <a:pt x="428017" y="1817127"/>
                  </a:lnTo>
                  <a:lnTo>
                    <a:pt x="404671" y="1933859"/>
                  </a:lnTo>
                  <a:lnTo>
                    <a:pt x="365760" y="2089501"/>
                  </a:lnTo>
                  <a:lnTo>
                    <a:pt x="326850" y="2214015"/>
                  </a:lnTo>
                  <a:lnTo>
                    <a:pt x="276266" y="2365767"/>
                  </a:lnTo>
                  <a:lnTo>
                    <a:pt x="229573" y="2482499"/>
                  </a:lnTo>
                  <a:lnTo>
                    <a:pt x="178989" y="2610904"/>
                  </a:lnTo>
                  <a:lnTo>
                    <a:pt x="108950" y="2770438"/>
                  </a:lnTo>
                  <a:lnTo>
                    <a:pt x="27238" y="2937753"/>
                  </a:lnTo>
                  <a:lnTo>
                    <a:pt x="7782" y="2976664"/>
                  </a:lnTo>
                  <a:lnTo>
                    <a:pt x="0" y="3007792"/>
                  </a:lnTo>
                  <a:lnTo>
                    <a:pt x="0" y="3023357"/>
                  </a:lnTo>
                  <a:lnTo>
                    <a:pt x="3891" y="3031139"/>
                  </a:lnTo>
                  <a:lnTo>
                    <a:pt x="27238" y="3027248"/>
                  </a:lnTo>
                  <a:lnTo>
                    <a:pt x="54475" y="3011684"/>
                  </a:lnTo>
                  <a:lnTo>
                    <a:pt x="108950" y="2929971"/>
                  </a:lnTo>
                  <a:lnTo>
                    <a:pt x="221791" y="2758764"/>
                  </a:lnTo>
                  <a:lnTo>
                    <a:pt x="322958" y="2599231"/>
                  </a:lnTo>
                  <a:lnTo>
                    <a:pt x="385215" y="2490281"/>
                  </a:lnTo>
                  <a:lnTo>
                    <a:pt x="428017" y="2404678"/>
                  </a:lnTo>
                  <a:lnTo>
                    <a:pt x="494165" y="2245144"/>
                  </a:lnTo>
                  <a:lnTo>
                    <a:pt x="536967" y="2132303"/>
                  </a:lnTo>
                  <a:lnTo>
                    <a:pt x="595333" y="1972770"/>
                  </a:lnTo>
                  <a:lnTo>
                    <a:pt x="642026" y="1821018"/>
                  </a:lnTo>
                  <a:lnTo>
                    <a:pt x="673154" y="1634247"/>
                  </a:lnTo>
                  <a:lnTo>
                    <a:pt x="712065" y="1424130"/>
                  </a:lnTo>
                  <a:lnTo>
                    <a:pt x="739302" y="1198448"/>
                  </a:lnTo>
                  <a:lnTo>
                    <a:pt x="747084" y="1112844"/>
                  </a:lnTo>
                  <a:lnTo>
                    <a:pt x="750975" y="941638"/>
                  </a:lnTo>
                  <a:lnTo>
                    <a:pt x="762649" y="793777"/>
                  </a:lnTo>
                  <a:lnTo>
                    <a:pt x="778213" y="618679"/>
                  </a:lnTo>
                  <a:lnTo>
                    <a:pt x="797668" y="385215"/>
                  </a:lnTo>
                  <a:lnTo>
                    <a:pt x="809341" y="346305"/>
                  </a:lnTo>
                  <a:lnTo>
                    <a:pt x="824906" y="319067"/>
                  </a:lnTo>
                  <a:lnTo>
                    <a:pt x="844361" y="295721"/>
                  </a:lnTo>
                  <a:lnTo>
                    <a:pt x="848252" y="284048"/>
                  </a:lnTo>
                  <a:lnTo>
                    <a:pt x="852143" y="256810"/>
                  </a:lnTo>
                  <a:lnTo>
                    <a:pt x="848252" y="225682"/>
                  </a:lnTo>
                  <a:lnTo>
                    <a:pt x="836579" y="198444"/>
                  </a:lnTo>
                  <a:lnTo>
                    <a:pt x="821015" y="182880"/>
                  </a:lnTo>
                  <a:lnTo>
                    <a:pt x="793777" y="155643"/>
                  </a:lnTo>
                  <a:lnTo>
                    <a:pt x="731520" y="108950"/>
                  </a:lnTo>
                  <a:lnTo>
                    <a:pt x="661481" y="70039"/>
                  </a:lnTo>
                  <a:lnTo>
                    <a:pt x="626461" y="50584"/>
                  </a:lnTo>
                  <a:lnTo>
                    <a:pt x="540858" y="23347"/>
                  </a:lnTo>
                  <a:lnTo>
                    <a:pt x="459146" y="7782"/>
                  </a:lnTo>
                  <a:lnTo>
                    <a:pt x="373542" y="0"/>
                  </a:lnTo>
                  <a:lnTo>
                    <a:pt x="334632" y="0"/>
                  </a:lnTo>
                  <a:lnTo>
                    <a:pt x="307394" y="3891"/>
                  </a:lnTo>
                  <a:lnTo>
                    <a:pt x="295721" y="11673"/>
                  </a:lnTo>
                  <a:lnTo>
                    <a:pt x="295721" y="27238"/>
                  </a:lnTo>
                  <a:lnTo>
                    <a:pt x="307394" y="58366"/>
                  </a:lnTo>
                  <a:lnTo>
                    <a:pt x="330741" y="101168"/>
                  </a:lnTo>
                  <a:lnTo>
                    <a:pt x="369651" y="143970"/>
                  </a:lnTo>
                  <a:lnTo>
                    <a:pt x="400780" y="167316"/>
                  </a:lnTo>
                  <a:lnTo>
                    <a:pt x="435799" y="198444"/>
                  </a:lnTo>
                  <a:lnTo>
                    <a:pt x="459146" y="233464"/>
                  </a:lnTo>
                  <a:lnTo>
                    <a:pt x="474710" y="264592"/>
                  </a:lnTo>
                  <a:lnTo>
                    <a:pt x="494165" y="334632"/>
                  </a:lnTo>
                  <a:lnTo>
                    <a:pt x="501947" y="408562"/>
                  </a:lnTo>
                  <a:lnTo>
                    <a:pt x="501947" y="548640"/>
                  </a:lnTo>
                  <a:lnTo>
                    <a:pt x="501947" y="607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05">
              <a:extLst>
                <a:ext uri="{FF2B5EF4-FFF2-40B4-BE49-F238E27FC236}">
                  <a16:creationId xmlns:a16="http://schemas.microsoft.com/office/drawing/2014/main" id="{E2AF00B3-49D4-467F-BCC5-F5C5510486D0}"/>
                </a:ext>
              </a:extLst>
            </p:cNvPr>
            <p:cNvSpPr/>
            <p:nvPr/>
          </p:nvSpPr>
          <p:spPr>
            <a:xfrm>
              <a:off x="5634038" y="3189288"/>
              <a:ext cx="941387" cy="1220787"/>
            </a:xfrm>
            <a:custGeom>
              <a:avLst/>
              <a:gdLst>
                <a:gd name="connsiteX0" fmla="*/ 531018 w 940593"/>
                <a:gd name="connsiteY0" fmla="*/ 426244 h 1221581"/>
                <a:gd name="connsiteX1" fmla="*/ 352425 w 940593"/>
                <a:gd name="connsiteY1" fmla="*/ 280987 h 1221581"/>
                <a:gd name="connsiteX2" fmla="*/ 192881 w 940593"/>
                <a:gd name="connsiteY2" fmla="*/ 145256 h 1221581"/>
                <a:gd name="connsiteX3" fmla="*/ 21431 w 940593"/>
                <a:gd name="connsiteY3" fmla="*/ 0 h 1221581"/>
                <a:gd name="connsiteX4" fmla="*/ 0 w 940593"/>
                <a:gd name="connsiteY4" fmla="*/ 135731 h 1221581"/>
                <a:gd name="connsiteX5" fmla="*/ 123825 w 940593"/>
                <a:gd name="connsiteY5" fmla="*/ 238125 h 1221581"/>
                <a:gd name="connsiteX6" fmla="*/ 183356 w 940593"/>
                <a:gd name="connsiteY6" fmla="*/ 285750 h 1221581"/>
                <a:gd name="connsiteX7" fmla="*/ 207168 w 940593"/>
                <a:gd name="connsiteY7" fmla="*/ 314325 h 1221581"/>
                <a:gd name="connsiteX8" fmla="*/ 338137 w 940593"/>
                <a:gd name="connsiteY8" fmla="*/ 488156 h 1221581"/>
                <a:gd name="connsiteX9" fmla="*/ 442912 w 940593"/>
                <a:gd name="connsiteY9" fmla="*/ 635794 h 1221581"/>
                <a:gd name="connsiteX10" fmla="*/ 523875 w 940593"/>
                <a:gd name="connsiteY10" fmla="*/ 759619 h 1221581"/>
                <a:gd name="connsiteX11" fmla="*/ 621506 w 940593"/>
                <a:gd name="connsiteY11" fmla="*/ 916781 h 1221581"/>
                <a:gd name="connsiteX12" fmla="*/ 685800 w 940593"/>
                <a:gd name="connsiteY12" fmla="*/ 1031081 h 1221581"/>
                <a:gd name="connsiteX13" fmla="*/ 752475 w 940593"/>
                <a:gd name="connsiteY13" fmla="*/ 1143000 h 1221581"/>
                <a:gd name="connsiteX14" fmla="*/ 783431 w 940593"/>
                <a:gd name="connsiteY14" fmla="*/ 1178719 h 1221581"/>
                <a:gd name="connsiteX15" fmla="*/ 807243 w 940593"/>
                <a:gd name="connsiteY15" fmla="*/ 1200150 h 1221581"/>
                <a:gd name="connsiteX16" fmla="*/ 833437 w 940593"/>
                <a:gd name="connsiteY16" fmla="*/ 1214437 h 1221581"/>
                <a:gd name="connsiteX17" fmla="*/ 864393 w 940593"/>
                <a:gd name="connsiteY17" fmla="*/ 1221581 h 1221581"/>
                <a:gd name="connsiteX18" fmla="*/ 890587 w 940593"/>
                <a:gd name="connsiteY18" fmla="*/ 1219200 h 1221581"/>
                <a:gd name="connsiteX19" fmla="*/ 909637 w 940593"/>
                <a:gd name="connsiteY19" fmla="*/ 1209675 h 1221581"/>
                <a:gd name="connsiteX20" fmla="*/ 921543 w 940593"/>
                <a:gd name="connsiteY20" fmla="*/ 1195387 h 1221581"/>
                <a:gd name="connsiteX21" fmla="*/ 935831 w 940593"/>
                <a:gd name="connsiteY21" fmla="*/ 1162050 h 1221581"/>
                <a:gd name="connsiteX22" fmla="*/ 940593 w 940593"/>
                <a:gd name="connsiteY22" fmla="*/ 1126331 h 1221581"/>
                <a:gd name="connsiteX23" fmla="*/ 938212 w 940593"/>
                <a:gd name="connsiteY23" fmla="*/ 1045369 h 1221581"/>
                <a:gd name="connsiteX24" fmla="*/ 928687 w 940593"/>
                <a:gd name="connsiteY24" fmla="*/ 978694 h 1221581"/>
                <a:gd name="connsiteX25" fmla="*/ 909637 w 940593"/>
                <a:gd name="connsiteY25" fmla="*/ 888206 h 1221581"/>
                <a:gd name="connsiteX26" fmla="*/ 869156 w 940593"/>
                <a:gd name="connsiteY26" fmla="*/ 778669 h 1221581"/>
                <a:gd name="connsiteX27" fmla="*/ 821531 w 940593"/>
                <a:gd name="connsiteY27" fmla="*/ 669131 h 1221581"/>
                <a:gd name="connsiteX28" fmla="*/ 812006 w 940593"/>
                <a:gd name="connsiteY28" fmla="*/ 647700 h 1221581"/>
                <a:gd name="connsiteX29" fmla="*/ 788193 w 940593"/>
                <a:gd name="connsiteY29" fmla="*/ 626269 h 1221581"/>
                <a:gd name="connsiteX30" fmla="*/ 640556 w 940593"/>
                <a:gd name="connsiteY30" fmla="*/ 511969 h 1221581"/>
                <a:gd name="connsiteX31" fmla="*/ 531018 w 940593"/>
                <a:gd name="connsiteY31" fmla="*/ 426244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0593" h="1221581">
                  <a:moveTo>
                    <a:pt x="531018" y="426244"/>
                  </a:moveTo>
                  <a:lnTo>
                    <a:pt x="352425" y="280987"/>
                  </a:lnTo>
                  <a:lnTo>
                    <a:pt x="192881" y="145256"/>
                  </a:lnTo>
                  <a:lnTo>
                    <a:pt x="21431" y="0"/>
                  </a:lnTo>
                  <a:lnTo>
                    <a:pt x="0" y="135731"/>
                  </a:lnTo>
                  <a:lnTo>
                    <a:pt x="123825" y="238125"/>
                  </a:lnTo>
                  <a:lnTo>
                    <a:pt x="183356" y="285750"/>
                  </a:lnTo>
                  <a:lnTo>
                    <a:pt x="207168" y="314325"/>
                  </a:lnTo>
                  <a:lnTo>
                    <a:pt x="338137" y="488156"/>
                  </a:lnTo>
                  <a:lnTo>
                    <a:pt x="442912" y="635794"/>
                  </a:lnTo>
                  <a:lnTo>
                    <a:pt x="523875" y="759619"/>
                  </a:lnTo>
                  <a:lnTo>
                    <a:pt x="621506" y="916781"/>
                  </a:lnTo>
                  <a:lnTo>
                    <a:pt x="685800" y="1031081"/>
                  </a:lnTo>
                  <a:lnTo>
                    <a:pt x="752475" y="1143000"/>
                  </a:lnTo>
                  <a:lnTo>
                    <a:pt x="783431" y="1178719"/>
                  </a:lnTo>
                  <a:lnTo>
                    <a:pt x="807243" y="1200150"/>
                  </a:lnTo>
                  <a:lnTo>
                    <a:pt x="833437" y="1214437"/>
                  </a:lnTo>
                  <a:lnTo>
                    <a:pt x="864393" y="1221581"/>
                  </a:lnTo>
                  <a:lnTo>
                    <a:pt x="890587" y="1219200"/>
                  </a:lnTo>
                  <a:lnTo>
                    <a:pt x="909637" y="1209675"/>
                  </a:lnTo>
                  <a:lnTo>
                    <a:pt x="921543" y="1195387"/>
                  </a:lnTo>
                  <a:lnTo>
                    <a:pt x="935831" y="1162050"/>
                  </a:lnTo>
                  <a:lnTo>
                    <a:pt x="940593" y="1126331"/>
                  </a:lnTo>
                  <a:cubicBezTo>
                    <a:pt x="939799" y="1099344"/>
                    <a:pt x="939006" y="1072356"/>
                    <a:pt x="938212" y="1045369"/>
                  </a:cubicBezTo>
                  <a:lnTo>
                    <a:pt x="928687" y="978694"/>
                  </a:lnTo>
                  <a:lnTo>
                    <a:pt x="909637" y="888206"/>
                  </a:lnTo>
                  <a:lnTo>
                    <a:pt x="869156" y="778669"/>
                  </a:lnTo>
                  <a:lnTo>
                    <a:pt x="821531" y="669131"/>
                  </a:lnTo>
                  <a:lnTo>
                    <a:pt x="812006" y="647700"/>
                  </a:lnTo>
                  <a:lnTo>
                    <a:pt x="788193" y="626269"/>
                  </a:lnTo>
                  <a:lnTo>
                    <a:pt x="640556" y="511969"/>
                  </a:lnTo>
                  <a:lnTo>
                    <a:pt x="531018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6050" name="グループ化 1">
            <a:extLst>
              <a:ext uri="{FF2B5EF4-FFF2-40B4-BE49-F238E27FC236}">
                <a16:creationId xmlns:a16="http://schemas.microsoft.com/office/drawing/2014/main" id="{9EBB2D83-0CF4-48A3-9A80-07A3BD05975C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74788"/>
            <a:ext cx="4652963" cy="4535487"/>
            <a:chOff x="2447925" y="1474788"/>
            <a:chExt cx="4652963" cy="4535487"/>
          </a:xfrm>
        </p:grpSpPr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C502161F-07A6-46CE-AC89-CDAB1278B83F}"/>
                </a:ext>
              </a:extLst>
            </p:cNvPr>
            <p:cNvSpPr/>
            <p:nvPr/>
          </p:nvSpPr>
          <p:spPr>
            <a:xfrm>
              <a:off x="2808288" y="1474788"/>
              <a:ext cx="1081087" cy="1365250"/>
            </a:xfrm>
            <a:custGeom>
              <a:avLst/>
              <a:gdLst>
                <a:gd name="connsiteX0" fmla="*/ 776287 w 1081087"/>
                <a:gd name="connsiteY0" fmla="*/ 614362 h 1366837"/>
                <a:gd name="connsiteX1" fmla="*/ 671512 w 1081087"/>
                <a:gd name="connsiteY1" fmla="*/ 728662 h 1366837"/>
                <a:gd name="connsiteX2" fmla="*/ 576262 w 1081087"/>
                <a:gd name="connsiteY2" fmla="*/ 838200 h 1366837"/>
                <a:gd name="connsiteX3" fmla="*/ 442912 w 1081087"/>
                <a:gd name="connsiteY3" fmla="*/ 990600 h 1366837"/>
                <a:gd name="connsiteX4" fmla="*/ 314325 w 1081087"/>
                <a:gd name="connsiteY4" fmla="*/ 1145381 h 1366837"/>
                <a:gd name="connsiteX5" fmla="*/ 230981 w 1081087"/>
                <a:gd name="connsiteY5" fmla="*/ 1257300 h 1366837"/>
                <a:gd name="connsiteX6" fmla="*/ 154781 w 1081087"/>
                <a:gd name="connsiteY6" fmla="*/ 1366837 h 1366837"/>
                <a:gd name="connsiteX7" fmla="*/ 0 w 1081087"/>
                <a:gd name="connsiteY7" fmla="*/ 1266825 h 1366837"/>
                <a:gd name="connsiteX8" fmla="*/ 54769 w 1081087"/>
                <a:gd name="connsiteY8" fmla="*/ 1233487 h 1366837"/>
                <a:gd name="connsiteX9" fmla="*/ 95250 w 1081087"/>
                <a:gd name="connsiteY9" fmla="*/ 1202531 h 1366837"/>
                <a:gd name="connsiteX10" fmla="*/ 150019 w 1081087"/>
                <a:gd name="connsiteY10" fmla="*/ 1154906 h 1366837"/>
                <a:gd name="connsiteX11" fmla="*/ 214312 w 1081087"/>
                <a:gd name="connsiteY11" fmla="*/ 1052512 h 1366837"/>
                <a:gd name="connsiteX12" fmla="*/ 323850 w 1081087"/>
                <a:gd name="connsiteY12" fmla="*/ 878681 h 1366837"/>
                <a:gd name="connsiteX13" fmla="*/ 431006 w 1081087"/>
                <a:gd name="connsiteY13" fmla="*/ 707231 h 1366837"/>
                <a:gd name="connsiteX14" fmla="*/ 538162 w 1081087"/>
                <a:gd name="connsiteY14" fmla="*/ 540544 h 1366837"/>
                <a:gd name="connsiteX15" fmla="*/ 619125 w 1081087"/>
                <a:gd name="connsiteY15" fmla="*/ 411956 h 1366837"/>
                <a:gd name="connsiteX16" fmla="*/ 690562 w 1081087"/>
                <a:gd name="connsiteY16" fmla="*/ 297656 h 1366837"/>
                <a:gd name="connsiteX17" fmla="*/ 709612 w 1081087"/>
                <a:gd name="connsiteY17" fmla="*/ 261937 h 1366837"/>
                <a:gd name="connsiteX18" fmla="*/ 716756 w 1081087"/>
                <a:gd name="connsiteY18" fmla="*/ 235744 h 1366837"/>
                <a:gd name="connsiteX19" fmla="*/ 719137 w 1081087"/>
                <a:gd name="connsiteY19" fmla="*/ 202406 h 1366837"/>
                <a:gd name="connsiteX20" fmla="*/ 709612 w 1081087"/>
                <a:gd name="connsiteY20" fmla="*/ 171450 h 1366837"/>
                <a:gd name="connsiteX21" fmla="*/ 697706 w 1081087"/>
                <a:gd name="connsiteY21" fmla="*/ 138112 h 1366837"/>
                <a:gd name="connsiteX22" fmla="*/ 671512 w 1081087"/>
                <a:gd name="connsiteY22" fmla="*/ 92869 h 1366837"/>
                <a:gd name="connsiteX23" fmla="*/ 659606 w 1081087"/>
                <a:gd name="connsiteY23" fmla="*/ 76200 h 1366837"/>
                <a:gd name="connsiteX24" fmla="*/ 645319 w 1081087"/>
                <a:gd name="connsiteY24" fmla="*/ 57150 h 1366837"/>
                <a:gd name="connsiteX25" fmla="*/ 633412 w 1081087"/>
                <a:gd name="connsiteY25" fmla="*/ 38100 h 1366837"/>
                <a:gd name="connsiteX26" fmla="*/ 631031 w 1081087"/>
                <a:gd name="connsiteY26" fmla="*/ 19050 h 1366837"/>
                <a:gd name="connsiteX27" fmla="*/ 635794 w 1081087"/>
                <a:gd name="connsiteY27" fmla="*/ 2381 h 1366837"/>
                <a:gd name="connsiteX28" fmla="*/ 647700 w 1081087"/>
                <a:gd name="connsiteY28" fmla="*/ 0 h 1366837"/>
                <a:gd name="connsiteX29" fmla="*/ 676275 w 1081087"/>
                <a:gd name="connsiteY29" fmla="*/ 9525 h 1366837"/>
                <a:gd name="connsiteX30" fmla="*/ 738187 w 1081087"/>
                <a:gd name="connsiteY30" fmla="*/ 35719 h 1366837"/>
                <a:gd name="connsiteX31" fmla="*/ 823912 w 1081087"/>
                <a:gd name="connsiteY31" fmla="*/ 78581 h 1366837"/>
                <a:gd name="connsiteX32" fmla="*/ 883444 w 1081087"/>
                <a:gd name="connsiteY32" fmla="*/ 111919 h 1366837"/>
                <a:gd name="connsiteX33" fmla="*/ 931069 w 1081087"/>
                <a:gd name="connsiteY33" fmla="*/ 145256 h 1366837"/>
                <a:gd name="connsiteX34" fmla="*/ 988219 w 1081087"/>
                <a:gd name="connsiteY34" fmla="*/ 192881 h 1366837"/>
                <a:gd name="connsiteX35" fmla="*/ 1031081 w 1081087"/>
                <a:gd name="connsiteY35" fmla="*/ 238125 h 1366837"/>
                <a:gd name="connsiteX36" fmla="*/ 1073944 w 1081087"/>
                <a:gd name="connsiteY36" fmla="*/ 283369 h 1366837"/>
                <a:gd name="connsiteX37" fmla="*/ 1081087 w 1081087"/>
                <a:gd name="connsiteY37" fmla="*/ 300037 h 1366837"/>
                <a:gd name="connsiteX38" fmla="*/ 1081087 w 1081087"/>
                <a:gd name="connsiteY38" fmla="*/ 309562 h 1366837"/>
                <a:gd name="connsiteX39" fmla="*/ 1076325 w 1081087"/>
                <a:gd name="connsiteY39" fmla="*/ 326231 h 1366837"/>
                <a:gd name="connsiteX40" fmla="*/ 1059656 w 1081087"/>
                <a:gd name="connsiteY40" fmla="*/ 342900 h 1366837"/>
                <a:gd name="connsiteX41" fmla="*/ 1019175 w 1081087"/>
                <a:gd name="connsiteY41" fmla="*/ 364331 h 1366837"/>
                <a:gd name="connsiteX42" fmla="*/ 997744 w 1081087"/>
                <a:gd name="connsiteY42" fmla="*/ 371475 h 1366837"/>
                <a:gd name="connsiteX43" fmla="*/ 883444 w 1081087"/>
                <a:gd name="connsiteY43" fmla="*/ 497681 h 1366837"/>
                <a:gd name="connsiteX44" fmla="*/ 776287 w 1081087"/>
                <a:gd name="connsiteY44" fmla="*/ 61436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81087" h="1366837">
                  <a:moveTo>
                    <a:pt x="776287" y="614362"/>
                  </a:moveTo>
                  <a:lnTo>
                    <a:pt x="671512" y="728662"/>
                  </a:lnTo>
                  <a:lnTo>
                    <a:pt x="576262" y="838200"/>
                  </a:lnTo>
                  <a:lnTo>
                    <a:pt x="442912" y="990600"/>
                  </a:lnTo>
                  <a:lnTo>
                    <a:pt x="314325" y="1145381"/>
                  </a:lnTo>
                  <a:lnTo>
                    <a:pt x="230981" y="1257300"/>
                  </a:lnTo>
                  <a:lnTo>
                    <a:pt x="154781" y="1366837"/>
                  </a:lnTo>
                  <a:lnTo>
                    <a:pt x="0" y="1266825"/>
                  </a:lnTo>
                  <a:lnTo>
                    <a:pt x="54769" y="1233487"/>
                  </a:lnTo>
                  <a:lnTo>
                    <a:pt x="95250" y="1202531"/>
                  </a:lnTo>
                  <a:lnTo>
                    <a:pt x="150019" y="1154906"/>
                  </a:lnTo>
                  <a:lnTo>
                    <a:pt x="214312" y="1052512"/>
                  </a:lnTo>
                  <a:lnTo>
                    <a:pt x="323850" y="878681"/>
                  </a:lnTo>
                  <a:lnTo>
                    <a:pt x="431006" y="707231"/>
                  </a:lnTo>
                  <a:lnTo>
                    <a:pt x="538162" y="540544"/>
                  </a:lnTo>
                  <a:lnTo>
                    <a:pt x="619125" y="411956"/>
                  </a:lnTo>
                  <a:lnTo>
                    <a:pt x="690562" y="297656"/>
                  </a:lnTo>
                  <a:lnTo>
                    <a:pt x="709612" y="261937"/>
                  </a:lnTo>
                  <a:lnTo>
                    <a:pt x="716756" y="235744"/>
                  </a:lnTo>
                  <a:lnTo>
                    <a:pt x="719137" y="202406"/>
                  </a:lnTo>
                  <a:lnTo>
                    <a:pt x="709612" y="171450"/>
                  </a:lnTo>
                  <a:lnTo>
                    <a:pt x="697706" y="138112"/>
                  </a:lnTo>
                  <a:lnTo>
                    <a:pt x="671512" y="92869"/>
                  </a:lnTo>
                  <a:lnTo>
                    <a:pt x="659606" y="76200"/>
                  </a:lnTo>
                  <a:lnTo>
                    <a:pt x="645319" y="57150"/>
                  </a:lnTo>
                  <a:lnTo>
                    <a:pt x="633412" y="38100"/>
                  </a:lnTo>
                  <a:lnTo>
                    <a:pt x="631031" y="19050"/>
                  </a:lnTo>
                  <a:lnTo>
                    <a:pt x="635794" y="2381"/>
                  </a:lnTo>
                  <a:lnTo>
                    <a:pt x="647700" y="0"/>
                  </a:lnTo>
                  <a:lnTo>
                    <a:pt x="676275" y="9525"/>
                  </a:lnTo>
                  <a:lnTo>
                    <a:pt x="738187" y="35719"/>
                  </a:lnTo>
                  <a:lnTo>
                    <a:pt x="823912" y="78581"/>
                  </a:lnTo>
                  <a:lnTo>
                    <a:pt x="883444" y="111919"/>
                  </a:lnTo>
                  <a:lnTo>
                    <a:pt x="931069" y="145256"/>
                  </a:lnTo>
                  <a:lnTo>
                    <a:pt x="988219" y="192881"/>
                  </a:lnTo>
                  <a:lnTo>
                    <a:pt x="1031081" y="238125"/>
                  </a:lnTo>
                  <a:lnTo>
                    <a:pt x="1073944" y="283369"/>
                  </a:lnTo>
                  <a:lnTo>
                    <a:pt x="1081087" y="300037"/>
                  </a:lnTo>
                  <a:lnTo>
                    <a:pt x="1081087" y="309562"/>
                  </a:lnTo>
                  <a:lnTo>
                    <a:pt x="1076325" y="326231"/>
                  </a:lnTo>
                  <a:lnTo>
                    <a:pt x="1059656" y="342900"/>
                  </a:lnTo>
                  <a:lnTo>
                    <a:pt x="1019175" y="364331"/>
                  </a:lnTo>
                  <a:lnTo>
                    <a:pt x="997744" y="371475"/>
                  </a:lnTo>
                  <a:lnTo>
                    <a:pt x="883444" y="497681"/>
                  </a:lnTo>
                  <a:lnTo>
                    <a:pt x="77628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9C0AF763-1F33-4AA9-81AC-E5D51D92E443}"/>
                </a:ext>
              </a:extLst>
            </p:cNvPr>
            <p:cNvSpPr/>
            <p:nvPr/>
          </p:nvSpPr>
          <p:spPr>
            <a:xfrm>
              <a:off x="2447925" y="4275138"/>
              <a:ext cx="827088" cy="1241425"/>
            </a:xfrm>
            <a:custGeom>
              <a:avLst/>
              <a:gdLst>
                <a:gd name="connsiteX0" fmla="*/ 400050 w 826294"/>
                <a:gd name="connsiteY0" fmla="*/ 492919 h 1243012"/>
                <a:gd name="connsiteX1" fmla="*/ 345281 w 826294"/>
                <a:gd name="connsiteY1" fmla="*/ 602456 h 1243012"/>
                <a:gd name="connsiteX2" fmla="*/ 266700 w 826294"/>
                <a:gd name="connsiteY2" fmla="*/ 752475 h 1243012"/>
                <a:gd name="connsiteX3" fmla="*/ 180975 w 826294"/>
                <a:gd name="connsiteY3" fmla="*/ 900112 h 1243012"/>
                <a:gd name="connsiteX4" fmla="*/ 95250 w 826294"/>
                <a:gd name="connsiteY4" fmla="*/ 1038225 h 1243012"/>
                <a:gd name="connsiteX5" fmla="*/ 16669 w 826294"/>
                <a:gd name="connsiteY5" fmla="*/ 1157287 h 1243012"/>
                <a:gd name="connsiteX6" fmla="*/ 0 w 826294"/>
                <a:gd name="connsiteY6" fmla="*/ 1185862 h 1243012"/>
                <a:gd name="connsiteX7" fmla="*/ 0 w 826294"/>
                <a:gd name="connsiteY7" fmla="*/ 1202531 h 1243012"/>
                <a:gd name="connsiteX8" fmla="*/ 0 w 826294"/>
                <a:gd name="connsiteY8" fmla="*/ 1216819 h 1243012"/>
                <a:gd name="connsiteX9" fmla="*/ 2381 w 826294"/>
                <a:gd name="connsiteY9" fmla="*/ 1226344 h 1243012"/>
                <a:gd name="connsiteX10" fmla="*/ 14288 w 826294"/>
                <a:gd name="connsiteY10" fmla="*/ 1240631 h 1243012"/>
                <a:gd name="connsiteX11" fmla="*/ 21431 w 826294"/>
                <a:gd name="connsiteY11" fmla="*/ 1243012 h 1243012"/>
                <a:gd name="connsiteX12" fmla="*/ 33338 w 826294"/>
                <a:gd name="connsiteY12" fmla="*/ 1243012 h 1243012"/>
                <a:gd name="connsiteX13" fmla="*/ 57150 w 826294"/>
                <a:gd name="connsiteY13" fmla="*/ 1235869 h 1243012"/>
                <a:gd name="connsiteX14" fmla="*/ 90488 w 826294"/>
                <a:gd name="connsiteY14" fmla="*/ 1202531 h 1243012"/>
                <a:gd name="connsiteX15" fmla="*/ 202406 w 826294"/>
                <a:gd name="connsiteY15" fmla="*/ 1064419 h 1243012"/>
                <a:gd name="connsiteX16" fmla="*/ 333375 w 826294"/>
                <a:gd name="connsiteY16" fmla="*/ 904875 h 1243012"/>
                <a:gd name="connsiteX17" fmla="*/ 431006 w 826294"/>
                <a:gd name="connsiteY17" fmla="*/ 781050 h 1243012"/>
                <a:gd name="connsiteX18" fmla="*/ 569119 w 826294"/>
                <a:gd name="connsiteY18" fmla="*/ 602456 h 1243012"/>
                <a:gd name="connsiteX19" fmla="*/ 669131 w 826294"/>
                <a:gd name="connsiteY19" fmla="*/ 469106 h 1243012"/>
                <a:gd name="connsiteX20" fmla="*/ 731044 w 826294"/>
                <a:gd name="connsiteY20" fmla="*/ 385762 h 1243012"/>
                <a:gd name="connsiteX21" fmla="*/ 745331 w 826294"/>
                <a:gd name="connsiteY21" fmla="*/ 373856 h 1243012"/>
                <a:gd name="connsiteX22" fmla="*/ 769144 w 826294"/>
                <a:gd name="connsiteY22" fmla="*/ 352425 h 1243012"/>
                <a:gd name="connsiteX23" fmla="*/ 792956 w 826294"/>
                <a:gd name="connsiteY23" fmla="*/ 328612 h 1243012"/>
                <a:gd name="connsiteX24" fmla="*/ 816769 w 826294"/>
                <a:gd name="connsiteY24" fmla="*/ 295275 h 1243012"/>
                <a:gd name="connsiteX25" fmla="*/ 823913 w 826294"/>
                <a:gd name="connsiteY25" fmla="*/ 271462 h 1243012"/>
                <a:gd name="connsiteX26" fmla="*/ 826294 w 826294"/>
                <a:gd name="connsiteY26" fmla="*/ 247650 h 1243012"/>
                <a:gd name="connsiteX27" fmla="*/ 823913 w 826294"/>
                <a:gd name="connsiteY27" fmla="*/ 228600 h 1243012"/>
                <a:gd name="connsiteX28" fmla="*/ 812006 w 826294"/>
                <a:gd name="connsiteY28" fmla="*/ 209550 h 1243012"/>
                <a:gd name="connsiteX29" fmla="*/ 776288 w 826294"/>
                <a:gd name="connsiteY29" fmla="*/ 169069 h 1243012"/>
                <a:gd name="connsiteX30" fmla="*/ 733425 w 826294"/>
                <a:gd name="connsiteY30" fmla="*/ 130969 h 1243012"/>
                <a:gd name="connsiteX31" fmla="*/ 688181 w 826294"/>
                <a:gd name="connsiteY31" fmla="*/ 95250 h 1243012"/>
                <a:gd name="connsiteX32" fmla="*/ 635794 w 826294"/>
                <a:gd name="connsiteY32" fmla="*/ 64294 h 1243012"/>
                <a:gd name="connsiteX33" fmla="*/ 588169 w 826294"/>
                <a:gd name="connsiteY33" fmla="*/ 42862 h 1243012"/>
                <a:gd name="connsiteX34" fmla="*/ 545306 w 826294"/>
                <a:gd name="connsiteY34" fmla="*/ 26194 h 1243012"/>
                <a:gd name="connsiteX35" fmla="*/ 492919 w 826294"/>
                <a:gd name="connsiteY35" fmla="*/ 9525 h 1243012"/>
                <a:gd name="connsiteX36" fmla="*/ 464344 w 826294"/>
                <a:gd name="connsiteY36" fmla="*/ 2381 h 1243012"/>
                <a:gd name="connsiteX37" fmla="*/ 447675 w 826294"/>
                <a:gd name="connsiteY37" fmla="*/ 0 h 1243012"/>
                <a:gd name="connsiteX38" fmla="*/ 423863 w 826294"/>
                <a:gd name="connsiteY38" fmla="*/ 0 h 1243012"/>
                <a:gd name="connsiteX39" fmla="*/ 414338 w 826294"/>
                <a:gd name="connsiteY39" fmla="*/ 0 h 1243012"/>
                <a:gd name="connsiteX40" fmla="*/ 407194 w 826294"/>
                <a:gd name="connsiteY40" fmla="*/ 9525 h 1243012"/>
                <a:gd name="connsiteX41" fmla="*/ 407194 w 826294"/>
                <a:gd name="connsiteY41" fmla="*/ 26194 h 1243012"/>
                <a:gd name="connsiteX42" fmla="*/ 421481 w 826294"/>
                <a:gd name="connsiteY42" fmla="*/ 47625 h 1243012"/>
                <a:gd name="connsiteX43" fmla="*/ 454819 w 826294"/>
                <a:gd name="connsiteY43" fmla="*/ 85725 h 1243012"/>
                <a:gd name="connsiteX44" fmla="*/ 481013 w 826294"/>
                <a:gd name="connsiteY44" fmla="*/ 119062 h 1243012"/>
                <a:gd name="connsiteX45" fmla="*/ 497681 w 826294"/>
                <a:gd name="connsiteY45" fmla="*/ 145256 h 1243012"/>
                <a:gd name="connsiteX46" fmla="*/ 507206 w 826294"/>
                <a:gd name="connsiteY46" fmla="*/ 178594 h 1243012"/>
                <a:gd name="connsiteX47" fmla="*/ 509588 w 826294"/>
                <a:gd name="connsiteY47" fmla="*/ 207169 h 1243012"/>
                <a:gd name="connsiteX48" fmla="*/ 500063 w 826294"/>
                <a:gd name="connsiteY48" fmla="*/ 247650 h 1243012"/>
                <a:gd name="connsiteX49" fmla="*/ 478631 w 826294"/>
                <a:gd name="connsiteY49" fmla="*/ 319087 h 1243012"/>
                <a:gd name="connsiteX50" fmla="*/ 400050 w 826294"/>
                <a:gd name="connsiteY50" fmla="*/ 492919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26294" h="1243012">
                  <a:moveTo>
                    <a:pt x="400050" y="492919"/>
                  </a:moveTo>
                  <a:lnTo>
                    <a:pt x="345281" y="602456"/>
                  </a:lnTo>
                  <a:lnTo>
                    <a:pt x="266700" y="752475"/>
                  </a:lnTo>
                  <a:lnTo>
                    <a:pt x="180975" y="900112"/>
                  </a:lnTo>
                  <a:lnTo>
                    <a:pt x="95250" y="1038225"/>
                  </a:lnTo>
                  <a:lnTo>
                    <a:pt x="16669" y="1157287"/>
                  </a:lnTo>
                  <a:lnTo>
                    <a:pt x="0" y="1185862"/>
                  </a:lnTo>
                  <a:lnTo>
                    <a:pt x="0" y="1202531"/>
                  </a:lnTo>
                  <a:lnTo>
                    <a:pt x="0" y="1216819"/>
                  </a:lnTo>
                  <a:lnTo>
                    <a:pt x="2381" y="1226344"/>
                  </a:lnTo>
                  <a:lnTo>
                    <a:pt x="14288" y="1240631"/>
                  </a:lnTo>
                  <a:lnTo>
                    <a:pt x="21431" y="1243012"/>
                  </a:lnTo>
                  <a:lnTo>
                    <a:pt x="33338" y="1243012"/>
                  </a:lnTo>
                  <a:lnTo>
                    <a:pt x="57150" y="1235869"/>
                  </a:lnTo>
                  <a:lnTo>
                    <a:pt x="90488" y="1202531"/>
                  </a:lnTo>
                  <a:lnTo>
                    <a:pt x="202406" y="1064419"/>
                  </a:lnTo>
                  <a:lnTo>
                    <a:pt x="333375" y="904875"/>
                  </a:lnTo>
                  <a:lnTo>
                    <a:pt x="431006" y="781050"/>
                  </a:lnTo>
                  <a:lnTo>
                    <a:pt x="569119" y="602456"/>
                  </a:lnTo>
                  <a:lnTo>
                    <a:pt x="669131" y="469106"/>
                  </a:lnTo>
                  <a:lnTo>
                    <a:pt x="731044" y="385762"/>
                  </a:lnTo>
                  <a:lnTo>
                    <a:pt x="745331" y="373856"/>
                  </a:lnTo>
                  <a:lnTo>
                    <a:pt x="769144" y="352425"/>
                  </a:lnTo>
                  <a:lnTo>
                    <a:pt x="792956" y="328612"/>
                  </a:lnTo>
                  <a:lnTo>
                    <a:pt x="816769" y="295275"/>
                  </a:lnTo>
                  <a:lnTo>
                    <a:pt x="823913" y="271462"/>
                  </a:lnTo>
                  <a:lnTo>
                    <a:pt x="826294" y="247650"/>
                  </a:lnTo>
                  <a:lnTo>
                    <a:pt x="823913" y="228600"/>
                  </a:lnTo>
                  <a:lnTo>
                    <a:pt x="812006" y="209550"/>
                  </a:lnTo>
                  <a:lnTo>
                    <a:pt x="776288" y="169069"/>
                  </a:lnTo>
                  <a:lnTo>
                    <a:pt x="733425" y="130969"/>
                  </a:lnTo>
                  <a:lnTo>
                    <a:pt x="688181" y="95250"/>
                  </a:lnTo>
                  <a:lnTo>
                    <a:pt x="635794" y="64294"/>
                  </a:lnTo>
                  <a:lnTo>
                    <a:pt x="588169" y="42862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64344" y="2381"/>
                  </a:lnTo>
                  <a:lnTo>
                    <a:pt x="447675" y="0"/>
                  </a:lnTo>
                  <a:lnTo>
                    <a:pt x="423863" y="0"/>
                  </a:lnTo>
                  <a:lnTo>
                    <a:pt x="414338" y="0"/>
                  </a:lnTo>
                  <a:lnTo>
                    <a:pt x="407194" y="9525"/>
                  </a:lnTo>
                  <a:lnTo>
                    <a:pt x="407194" y="26194"/>
                  </a:lnTo>
                  <a:lnTo>
                    <a:pt x="421481" y="47625"/>
                  </a:lnTo>
                  <a:lnTo>
                    <a:pt x="454819" y="85725"/>
                  </a:lnTo>
                  <a:lnTo>
                    <a:pt x="481013" y="119062"/>
                  </a:lnTo>
                  <a:lnTo>
                    <a:pt x="497681" y="145256"/>
                  </a:lnTo>
                  <a:lnTo>
                    <a:pt x="507206" y="178594"/>
                  </a:lnTo>
                  <a:lnTo>
                    <a:pt x="509588" y="207169"/>
                  </a:lnTo>
                  <a:lnTo>
                    <a:pt x="500063" y="247650"/>
                  </a:lnTo>
                  <a:lnTo>
                    <a:pt x="478631" y="319087"/>
                  </a:lnTo>
                  <a:lnTo>
                    <a:pt x="400050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B8E729F2-F544-443D-889C-6BB6240C861F}"/>
                </a:ext>
              </a:extLst>
            </p:cNvPr>
            <p:cNvSpPr/>
            <p:nvPr/>
          </p:nvSpPr>
          <p:spPr>
            <a:xfrm>
              <a:off x="3929063" y="4198938"/>
              <a:ext cx="414337" cy="885825"/>
            </a:xfrm>
            <a:custGeom>
              <a:avLst/>
              <a:gdLst>
                <a:gd name="connsiteX0" fmla="*/ 64293 w 414337"/>
                <a:gd name="connsiteY0" fmla="*/ 238125 h 885825"/>
                <a:gd name="connsiteX1" fmla="*/ 30956 w 414337"/>
                <a:gd name="connsiteY1" fmla="*/ 116681 h 885825"/>
                <a:gd name="connsiteX2" fmla="*/ 7143 w 414337"/>
                <a:gd name="connsiteY2" fmla="*/ 45244 h 885825"/>
                <a:gd name="connsiteX3" fmla="*/ 0 w 414337"/>
                <a:gd name="connsiteY3" fmla="*/ 26194 h 885825"/>
                <a:gd name="connsiteX4" fmla="*/ 0 w 414337"/>
                <a:gd name="connsiteY4" fmla="*/ 9525 h 885825"/>
                <a:gd name="connsiteX5" fmla="*/ 7143 w 414337"/>
                <a:gd name="connsiteY5" fmla="*/ 0 h 885825"/>
                <a:gd name="connsiteX6" fmla="*/ 16668 w 414337"/>
                <a:gd name="connsiteY6" fmla="*/ 0 h 885825"/>
                <a:gd name="connsiteX7" fmla="*/ 52387 w 414337"/>
                <a:gd name="connsiteY7" fmla="*/ 9525 h 885825"/>
                <a:gd name="connsiteX8" fmla="*/ 76200 w 414337"/>
                <a:gd name="connsiteY8" fmla="*/ 30956 h 885825"/>
                <a:gd name="connsiteX9" fmla="*/ 180975 w 414337"/>
                <a:gd name="connsiteY9" fmla="*/ 147637 h 885825"/>
                <a:gd name="connsiteX10" fmla="*/ 314325 w 414337"/>
                <a:gd name="connsiteY10" fmla="*/ 297656 h 885825"/>
                <a:gd name="connsiteX11" fmla="*/ 378618 w 414337"/>
                <a:gd name="connsiteY11" fmla="*/ 371475 h 885825"/>
                <a:gd name="connsiteX12" fmla="*/ 390525 w 414337"/>
                <a:gd name="connsiteY12" fmla="*/ 392906 h 885825"/>
                <a:gd name="connsiteX13" fmla="*/ 400050 w 414337"/>
                <a:gd name="connsiteY13" fmla="*/ 450056 h 885825"/>
                <a:gd name="connsiteX14" fmla="*/ 411956 w 414337"/>
                <a:gd name="connsiteY14" fmla="*/ 561975 h 885825"/>
                <a:gd name="connsiteX15" fmla="*/ 414337 w 414337"/>
                <a:gd name="connsiteY15" fmla="*/ 647700 h 885825"/>
                <a:gd name="connsiteX16" fmla="*/ 411956 w 414337"/>
                <a:gd name="connsiteY16" fmla="*/ 704850 h 885825"/>
                <a:gd name="connsiteX17" fmla="*/ 409575 w 414337"/>
                <a:gd name="connsiteY17" fmla="*/ 745331 h 885825"/>
                <a:gd name="connsiteX18" fmla="*/ 400050 w 414337"/>
                <a:gd name="connsiteY18" fmla="*/ 790575 h 885825"/>
                <a:gd name="connsiteX19" fmla="*/ 388143 w 414337"/>
                <a:gd name="connsiteY19" fmla="*/ 823912 h 885825"/>
                <a:gd name="connsiteX20" fmla="*/ 369093 w 414337"/>
                <a:gd name="connsiteY20" fmla="*/ 854869 h 885825"/>
                <a:gd name="connsiteX21" fmla="*/ 354806 w 414337"/>
                <a:gd name="connsiteY21" fmla="*/ 869156 h 885825"/>
                <a:gd name="connsiteX22" fmla="*/ 323850 w 414337"/>
                <a:gd name="connsiteY22" fmla="*/ 885825 h 885825"/>
                <a:gd name="connsiteX23" fmla="*/ 297656 w 414337"/>
                <a:gd name="connsiteY23" fmla="*/ 885825 h 885825"/>
                <a:gd name="connsiteX24" fmla="*/ 264318 w 414337"/>
                <a:gd name="connsiteY24" fmla="*/ 873919 h 885825"/>
                <a:gd name="connsiteX25" fmla="*/ 242887 w 414337"/>
                <a:gd name="connsiteY25" fmla="*/ 857250 h 885825"/>
                <a:gd name="connsiteX26" fmla="*/ 228600 w 414337"/>
                <a:gd name="connsiteY26" fmla="*/ 840581 h 885825"/>
                <a:gd name="connsiteX27" fmla="*/ 214312 w 414337"/>
                <a:gd name="connsiteY27" fmla="*/ 809625 h 885825"/>
                <a:gd name="connsiteX28" fmla="*/ 197643 w 414337"/>
                <a:gd name="connsiteY28" fmla="*/ 752475 h 885825"/>
                <a:gd name="connsiteX29" fmla="*/ 183356 w 414337"/>
                <a:gd name="connsiteY29" fmla="*/ 669131 h 885825"/>
                <a:gd name="connsiteX30" fmla="*/ 152400 w 414337"/>
                <a:gd name="connsiteY30" fmla="*/ 554831 h 885825"/>
                <a:gd name="connsiteX31" fmla="*/ 121443 w 414337"/>
                <a:gd name="connsiteY31" fmla="*/ 461962 h 885825"/>
                <a:gd name="connsiteX32" fmla="*/ 64293 w 414337"/>
                <a:gd name="connsiteY32" fmla="*/ 2381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4337" h="885825">
                  <a:moveTo>
                    <a:pt x="64293" y="238125"/>
                  </a:moveTo>
                  <a:lnTo>
                    <a:pt x="30956" y="116681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76200" y="30956"/>
                  </a:lnTo>
                  <a:lnTo>
                    <a:pt x="180975" y="147637"/>
                  </a:lnTo>
                  <a:lnTo>
                    <a:pt x="314325" y="297656"/>
                  </a:lnTo>
                  <a:lnTo>
                    <a:pt x="378618" y="371475"/>
                  </a:lnTo>
                  <a:lnTo>
                    <a:pt x="390525" y="392906"/>
                  </a:lnTo>
                  <a:lnTo>
                    <a:pt x="400050" y="450056"/>
                  </a:lnTo>
                  <a:lnTo>
                    <a:pt x="411956" y="561975"/>
                  </a:lnTo>
                  <a:cubicBezTo>
                    <a:pt x="412750" y="590550"/>
                    <a:pt x="413543" y="619125"/>
                    <a:pt x="414337" y="647700"/>
                  </a:cubicBezTo>
                  <a:cubicBezTo>
                    <a:pt x="413543" y="666750"/>
                    <a:pt x="412750" y="685800"/>
                    <a:pt x="411956" y="704850"/>
                  </a:cubicBezTo>
                  <a:lnTo>
                    <a:pt x="409575" y="745331"/>
                  </a:lnTo>
                  <a:lnTo>
                    <a:pt x="400050" y="790575"/>
                  </a:lnTo>
                  <a:lnTo>
                    <a:pt x="388143" y="823912"/>
                  </a:lnTo>
                  <a:lnTo>
                    <a:pt x="369093" y="854869"/>
                  </a:lnTo>
                  <a:lnTo>
                    <a:pt x="354806" y="869156"/>
                  </a:lnTo>
                  <a:lnTo>
                    <a:pt x="323850" y="885825"/>
                  </a:lnTo>
                  <a:lnTo>
                    <a:pt x="297656" y="885825"/>
                  </a:lnTo>
                  <a:lnTo>
                    <a:pt x="264318" y="873919"/>
                  </a:lnTo>
                  <a:lnTo>
                    <a:pt x="242887" y="857250"/>
                  </a:lnTo>
                  <a:lnTo>
                    <a:pt x="228600" y="840581"/>
                  </a:lnTo>
                  <a:lnTo>
                    <a:pt x="214312" y="809625"/>
                  </a:lnTo>
                  <a:lnTo>
                    <a:pt x="197643" y="752475"/>
                  </a:lnTo>
                  <a:lnTo>
                    <a:pt x="183356" y="669131"/>
                  </a:lnTo>
                  <a:lnTo>
                    <a:pt x="152400" y="554831"/>
                  </a:lnTo>
                  <a:lnTo>
                    <a:pt x="121443" y="461962"/>
                  </a:lnTo>
                  <a:lnTo>
                    <a:pt x="6429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F99F2644-86E7-4770-8125-7C5C80DFF256}"/>
                </a:ext>
              </a:extLst>
            </p:cNvPr>
            <p:cNvSpPr/>
            <p:nvPr/>
          </p:nvSpPr>
          <p:spPr>
            <a:xfrm>
              <a:off x="2760663" y="2628900"/>
              <a:ext cx="795337" cy="588963"/>
            </a:xfrm>
            <a:custGeom>
              <a:avLst/>
              <a:gdLst>
                <a:gd name="connsiteX0" fmla="*/ 435769 w 795337"/>
                <a:gd name="connsiteY0" fmla="*/ 452438 h 588169"/>
                <a:gd name="connsiteX1" fmla="*/ 295275 w 795337"/>
                <a:gd name="connsiteY1" fmla="*/ 388144 h 588169"/>
                <a:gd name="connsiteX2" fmla="*/ 202406 w 795337"/>
                <a:gd name="connsiteY2" fmla="*/ 347663 h 588169"/>
                <a:gd name="connsiteX3" fmla="*/ 123825 w 795337"/>
                <a:gd name="connsiteY3" fmla="*/ 314325 h 588169"/>
                <a:gd name="connsiteX4" fmla="*/ 54769 w 795337"/>
                <a:gd name="connsiteY4" fmla="*/ 288131 h 588169"/>
                <a:gd name="connsiteX5" fmla="*/ 14287 w 795337"/>
                <a:gd name="connsiteY5" fmla="*/ 271463 h 588169"/>
                <a:gd name="connsiteX6" fmla="*/ 0 w 795337"/>
                <a:gd name="connsiteY6" fmla="*/ 261938 h 588169"/>
                <a:gd name="connsiteX7" fmla="*/ 7144 w 795337"/>
                <a:gd name="connsiteY7" fmla="*/ 228600 h 588169"/>
                <a:gd name="connsiteX8" fmla="*/ 26194 w 795337"/>
                <a:gd name="connsiteY8" fmla="*/ 150019 h 588169"/>
                <a:gd name="connsiteX9" fmla="*/ 38100 w 795337"/>
                <a:gd name="connsiteY9" fmla="*/ 116681 h 588169"/>
                <a:gd name="connsiteX10" fmla="*/ 47625 w 795337"/>
                <a:gd name="connsiteY10" fmla="*/ 109538 h 588169"/>
                <a:gd name="connsiteX11" fmla="*/ 90487 w 795337"/>
                <a:gd name="connsiteY11" fmla="*/ 85725 h 588169"/>
                <a:gd name="connsiteX12" fmla="*/ 161925 w 795337"/>
                <a:gd name="connsiteY12" fmla="*/ 35719 h 588169"/>
                <a:gd name="connsiteX13" fmla="*/ 197644 w 795337"/>
                <a:gd name="connsiteY13" fmla="*/ 0 h 588169"/>
                <a:gd name="connsiteX14" fmla="*/ 285750 w 795337"/>
                <a:gd name="connsiteY14" fmla="*/ 76200 h 588169"/>
                <a:gd name="connsiteX15" fmla="*/ 309562 w 795337"/>
                <a:gd name="connsiteY15" fmla="*/ 114300 h 588169"/>
                <a:gd name="connsiteX16" fmla="*/ 345281 w 795337"/>
                <a:gd name="connsiteY16" fmla="*/ 154781 h 588169"/>
                <a:gd name="connsiteX17" fmla="*/ 433387 w 795337"/>
                <a:gd name="connsiteY17" fmla="*/ 230981 h 588169"/>
                <a:gd name="connsiteX18" fmla="*/ 554831 w 795337"/>
                <a:gd name="connsiteY18" fmla="*/ 326231 h 588169"/>
                <a:gd name="connsiteX19" fmla="*/ 711994 w 795337"/>
                <a:gd name="connsiteY19" fmla="*/ 433388 h 588169"/>
                <a:gd name="connsiteX20" fmla="*/ 795337 w 795337"/>
                <a:gd name="connsiteY20" fmla="*/ 495300 h 588169"/>
                <a:gd name="connsiteX21" fmla="*/ 704850 w 795337"/>
                <a:gd name="connsiteY21" fmla="*/ 588169 h 588169"/>
                <a:gd name="connsiteX22" fmla="*/ 569119 w 795337"/>
                <a:gd name="connsiteY22" fmla="*/ 516731 h 588169"/>
                <a:gd name="connsiteX23" fmla="*/ 435769 w 795337"/>
                <a:gd name="connsiteY23" fmla="*/ 452438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7" h="588169">
                  <a:moveTo>
                    <a:pt x="435769" y="452438"/>
                  </a:moveTo>
                  <a:lnTo>
                    <a:pt x="295275" y="388144"/>
                  </a:lnTo>
                  <a:lnTo>
                    <a:pt x="202406" y="347663"/>
                  </a:lnTo>
                  <a:lnTo>
                    <a:pt x="123825" y="314325"/>
                  </a:lnTo>
                  <a:lnTo>
                    <a:pt x="54769" y="288131"/>
                  </a:lnTo>
                  <a:lnTo>
                    <a:pt x="14287" y="271463"/>
                  </a:lnTo>
                  <a:lnTo>
                    <a:pt x="0" y="261938"/>
                  </a:lnTo>
                  <a:lnTo>
                    <a:pt x="7144" y="228600"/>
                  </a:lnTo>
                  <a:lnTo>
                    <a:pt x="26194" y="150019"/>
                  </a:lnTo>
                  <a:lnTo>
                    <a:pt x="38100" y="116681"/>
                  </a:lnTo>
                  <a:lnTo>
                    <a:pt x="47625" y="109538"/>
                  </a:lnTo>
                  <a:lnTo>
                    <a:pt x="90487" y="85725"/>
                  </a:lnTo>
                  <a:lnTo>
                    <a:pt x="161925" y="35719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9562" y="114300"/>
                  </a:lnTo>
                  <a:lnTo>
                    <a:pt x="345281" y="154781"/>
                  </a:lnTo>
                  <a:lnTo>
                    <a:pt x="433387" y="230981"/>
                  </a:lnTo>
                  <a:lnTo>
                    <a:pt x="554831" y="326231"/>
                  </a:lnTo>
                  <a:lnTo>
                    <a:pt x="711994" y="433388"/>
                  </a:lnTo>
                  <a:lnTo>
                    <a:pt x="795337" y="495300"/>
                  </a:lnTo>
                  <a:lnTo>
                    <a:pt x="704850" y="588169"/>
                  </a:lnTo>
                  <a:lnTo>
                    <a:pt x="569119" y="516731"/>
                  </a:lnTo>
                  <a:lnTo>
                    <a:pt x="43576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91CB308A-B704-4E61-A0F4-6F788939874F}"/>
                </a:ext>
              </a:extLst>
            </p:cNvPr>
            <p:cNvSpPr/>
            <p:nvPr/>
          </p:nvSpPr>
          <p:spPr>
            <a:xfrm>
              <a:off x="2784475" y="2019300"/>
              <a:ext cx="1628775" cy="1865313"/>
            </a:xfrm>
            <a:custGeom>
              <a:avLst/>
              <a:gdLst>
                <a:gd name="connsiteX0" fmla="*/ 1076325 w 1628775"/>
                <a:gd name="connsiteY0" fmla="*/ 533400 h 1864519"/>
                <a:gd name="connsiteX1" fmla="*/ 921544 w 1628775"/>
                <a:gd name="connsiteY1" fmla="*/ 723900 h 1864519"/>
                <a:gd name="connsiteX2" fmla="*/ 731044 w 1628775"/>
                <a:gd name="connsiteY2" fmla="*/ 952500 h 1864519"/>
                <a:gd name="connsiteX3" fmla="*/ 650082 w 1628775"/>
                <a:gd name="connsiteY3" fmla="*/ 1050131 h 1864519"/>
                <a:gd name="connsiteX4" fmla="*/ 500063 w 1628775"/>
                <a:gd name="connsiteY4" fmla="*/ 1243013 h 1864519"/>
                <a:gd name="connsiteX5" fmla="*/ 345282 w 1628775"/>
                <a:gd name="connsiteY5" fmla="*/ 1438275 h 1864519"/>
                <a:gd name="connsiteX6" fmla="*/ 183357 w 1628775"/>
                <a:gd name="connsiteY6" fmla="*/ 1631156 h 1864519"/>
                <a:gd name="connsiteX7" fmla="*/ 50007 w 1628775"/>
                <a:gd name="connsiteY7" fmla="*/ 1785938 h 1864519"/>
                <a:gd name="connsiteX8" fmla="*/ 0 w 1628775"/>
                <a:gd name="connsiteY8" fmla="*/ 1854994 h 1864519"/>
                <a:gd name="connsiteX9" fmla="*/ 123825 w 1628775"/>
                <a:gd name="connsiteY9" fmla="*/ 1864519 h 1864519"/>
                <a:gd name="connsiteX10" fmla="*/ 242888 w 1628775"/>
                <a:gd name="connsiteY10" fmla="*/ 1743075 h 1864519"/>
                <a:gd name="connsiteX11" fmla="*/ 442913 w 1628775"/>
                <a:gd name="connsiteY11" fmla="*/ 1535906 h 1864519"/>
                <a:gd name="connsiteX12" fmla="*/ 673894 w 1628775"/>
                <a:gd name="connsiteY12" fmla="*/ 1297781 h 1864519"/>
                <a:gd name="connsiteX13" fmla="*/ 869157 w 1628775"/>
                <a:gd name="connsiteY13" fmla="*/ 1095375 h 1864519"/>
                <a:gd name="connsiteX14" fmla="*/ 1054894 w 1628775"/>
                <a:gd name="connsiteY14" fmla="*/ 904875 h 1864519"/>
                <a:gd name="connsiteX15" fmla="*/ 1231107 w 1628775"/>
                <a:gd name="connsiteY15" fmla="*/ 719138 h 1864519"/>
                <a:gd name="connsiteX16" fmla="*/ 1431132 w 1628775"/>
                <a:gd name="connsiteY16" fmla="*/ 514350 h 1864519"/>
                <a:gd name="connsiteX17" fmla="*/ 1566863 w 1628775"/>
                <a:gd name="connsiteY17" fmla="*/ 376238 h 1864519"/>
                <a:gd name="connsiteX18" fmla="*/ 1609725 w 1628775"/>
                <a:gd name="connsiteY18" fmla="*/ 333375 h 1864519"/>
                <a:gd name="connsiteX19" fmla="*/ 1621632 w 1628775"/>
                <a:gd name="connsiteY19" fmla="*/ 316706 h 1864519"/>
                <a:gd name="connsiteX20" fmla="*/ 1628775 w 1628775"/>
                <a:gd name="connsiteY20" fmla="*/ 297656 h 1864519"/>
                <a:gd name="connsiteX21" fmla="*/ 1628775 w 1628775"/>
                <a:gd name="connsiteY21" fmla="*/ 276225 h 1864519"/>
                <a:gd name="connsiteX22" fmla="*/ 1616869 w 1628775"/>
                <a:gd name="connsiteY22" fmla="*/ 240506 h 1864519"/>
                <a:gd name="connsiteX23" fmla="*/ 1590675 w 1628775"/>
                <a:gd name="connsiteY23" fmla="*/ 200025 h 1864519"/>
                <a:gd name="connsiteX24" fmla="*/ 1557338 w 1628775"/>
                <a:gd name="connsiteY24" fmla="*/ 157163 h 1864519"/>
                <a:gd name="connsiteX25" fmla="*/ 1533525 w 1628775"/>
                <a:gd name="connsiteY25" fmla="*/ 130969 h 1864519"/>
                <a:gd name="connsiteX26" fmla="*/ 1512094 w 1628775"/>
                <a:gd name="connsiteY26" fmla="*/ 109538 h 1864519"/>
                <a:gd name="connsiteX27" fmla="*/ 1488282 w 1628775"/>
                <a:gd name="connsiteY27" fmla="*/ 90488 h 1864519"/>
                <a:gd name="connsiteX28" fmla="*/ 1462088 w 1628775"/>
                <a:gd name="connsiteY28" fmla="*/ 73819 h 1864519"/>
                <a:gd name="connsiteX29" fmla="*/ 1412082 w 1628775"/>
                <a:gd name="connsiteY29" fmla="*/ 45244 h 1864519"/>
                <a:gd name="connsiteX30" fmla="*/ 1347788 w 1628775"/>
                <a:gd name="connsiteY30" fmla="*/ 21431 h 1864519"/>
                <a:gd name="connsiteX31" fmla="*/ 1302544 w 1628775"/>
                <a:gd name="connsiteY31" fmla="*/ 7144 h 1864519"/>
                <a:gd name="connsiteX32" fmla="*/ 1273969 w 1628775"/>
                <a:gd name="connsiteY32" fmla="*/ 2381 h 1864519"/>
                <a:gd name="connsiteX33" fmla="*/ 1257300 w 1628775"/>
                <a:gd name="connsiteY33" fmla="*/ 0 h 1864519"/>
                <a:gd name="connsiteX34" fmla="*/ 1240632 w 1628775"/>
                <a:gd name="connsiteY34" fmla="*/ 2381 h 1864519"/>
                <a:gd name="connsiteX35" fmla="*/ 1233488 w 1628775"/>
                <a:gd name="connsiteY35" fmla="*/ 7144 h 1864519"/>
                <a:gd name="connsiteX36" fmla="*/ 1233488 w 1628775"/>
                <a:gd name="connsiteY36" fmla="*/ 14288 h 1864519"/>
                <a:gd name="connsiteX37" fmla="*/ 1235869 w 1628775"/>
                <a:gd name="connsiteY37" fmla="*/ 26194 h 1864519"/>
                <a:gd name="connsiteX38" fmla="*/ 1245394 w 1628775"/>
                <a:gd name="connsiteY38" fmla="*/ 42863 h 1864519"/>
                <a:gd name="connsiteX39" fmla="*/ 1278732 w 1628775"/>
                <a:gd name="connsiteY39" fmla="*/ 78581 h 1864519"/>
                <a:gd name="connsiteX40" fmla="*/ 1302544 w 1628775"/>
                <a:gd name="connsiteY40" fmla="*/ 107156 h 1864519"/>
                <a:gd name="connsiteX41" fmla="*/ 1309688 w 1628775"/>
                <a:gd name="connsiteY41" fmla="*/ 121444 h 1864519"/>
                <a:gd name="connsiteX42" fmla="*/ 1312069 w 1628775"/>
                <a:gd name="connsiteY42" fmla="*/ 147638 h 1864519"/>
                <a:gd name="connsiteX43" fmla="*/ 1302544 w 1628775"/>
                <a:gd name="connsiteY43" fmla="*/ 188119 h 1864519"/>
                <a:gd name="connsiteX44" fmla="*/ 1254919 w 1628775"/>
                <a:gd name="connsiteY44" fmla="*/ 280988 h 1864519"/>
                <a:gd name="connsiteX45" fmla="*/ 1221582 w 1628775"/>
                <a:gd name="connsiteY45" fmla="*/ 335756 h 1864519"/>
                <a:gd name="connsiteX46" fmla="*/ 1154907 w 1628775"/>
                <a:gd name="connsiteY46" fmla="*/ 433388 h 1864519"/>
                <a:gd name="connsiteX47" fmla="*/ 1076325 w 1628775"/>
                <a:gd name="connsiteY47" fmla="*/ 533400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8775" h="1864519">
                  <a:moveTo>
                    <a:pt x="1076325" y="533400"/>
                  </a:moveTo>
                  <a:lnTo>
                    <a:pt x="921544" y="723900"/>
                  </a:lnTo>
                  <a:lnTo>
                    <a:pt x="731044" y="952500"/>
                  </a:lnTo>
                  <a:lnTo>
                    <a:pt x="650082" y="1050131"/>
                  </a:lnTo>
                  <a:lnTo>
                    <a:pt x="500063" y="1243013"/>
                  </a:lnTo>
                  <a:lnTo>
                    <a:pt x="345282" y="1438275"/>
                  </a:lnTo>
                  <a:lnTo>
                    <a:pt x="183357" y="1631156"/>
                  </a:lnTo>
                  <a:lnTo>
                    <a:pt x="50007" y="1785938"/>
                  </a:lnTo>
                  <a:lnTo>
                    <a:pt x="0" y="1854994"/>
                  </a:lnTo>
                  <a:lnTo>
                    <a:pt x="123825" y="1864519"/>
                  </a:lnTo>
                  <a:lnTo>
                    <a:pt x="242888" y="1743075"/>
                  </a:lnTo>
                  <a:lnTo>
                    <a:pt x="442913" y="1535906"/>
                  </a:lnTo>
                  <a:lnTo>
                    <a:pt x="673894" y="1297781"/>
                  </a:lnTo>
                  <a:lnTo>
                    <a:pt x="869157" y="1095375"/>
                  </a:lnTo>
                  <a:lnTo>
                    <a:pt x="1054894" y="904875"/>
                  </a:lnTo>
                  <a:lnTo>
                    <a:pt x="1231107" y="719138"/>
                  </a:lnTo>
                  <a:lnTo>
                    <a:pt x="1431132" y="514350"/>
                  </a:lnTo>
                  <a:lnTo>
                    <a:pt x="1566863" y="376238"/>
                  </a:lnTo>
                  <a:lnTo>
                    <a:pt x="1609725" y="333375"/>
                  </a:lnTo>
                  <a:lnTo>
                    <a:pt x="1621632" y="316706"/>
                  </a:lnTo>
                  <a:lnTo>
                    <a:pt x="1628775" y="297656"/>
                  </a:lnTo>
                  <a:lnTo>
                    <a:pt x="1628775" y="276225"/>
                  </a:lnTo>
                  <a:lnTo>
                    <a:pt x="1616869" y="240506"/>
                  </a:lnTo>
                  <a:lnTo>
                    <a:pt x="1590675" y="200025"/>
                  </a:lnTo>
                  <a:lnTo>
                    <a:pt x="1557338" y="157163"/>
                  </a:lnTo>
                  <a:lnTo>
                    <a:pt x="1533525" y="130969"/>
                  </a:lnTo>
                  <a:lnTo>
                    <a:pt x="1512094" y="109538"/>
                  </a:lnTo>
                  <a:lnTo>
                    <a:pt x="1488282" y="90488"/>
                  </a:lnTo>
                  <a:lnTo>
                    <a:pt x="1462088" y="73819"/>
                  </a:lnTo>
                  <a:lnTo>
                    <a:pt x="1412082" y="45244"/>
                  </a:lnTo>
                  <a:lnTo>
                    <a:pt x="1347788" y="21431"/>
                  </a:lnTo>
                  <a:lnTo>
                    <a:pt x="1302544" y="7144"/>
                  </a:lnTo>
                  <a:lnTo>
                    <a:pt x="1273969" y="2381"/>
                  </a:lnTo>
                  <a:lnTo>
                    <a:pt x="1257300" y="0"/>
                  </a:lnTo>
                  <a:lnTo>
                    <a:pt x="1240632" y="2381"/>
                  </a:lnTo>
                  <a:lnTo>
                    <a:pt x="1233488" y="7144"/>
                  </a:lnTo>
                  <a:lnTo>
                    <a:pt x="1233488" y="14288"/>
                  </a:lnTo>
                  <a:lnTo>
                    <a:pt x="1235869" y="26194"/>
                  </a:lnTo>
                  <a:lnTo>
                    <a:pt x="1245394" y="42863"/>
                  </a:lnTo>
                  <a:lnTo>
                    <a:pt x="1278732" y="78581"/>
                  </a:lnTo>
                  <a:lnTo>
                    <a:pt x="1302544" y="107156"/>
                  </a:lnTo>
                  <a:lnTo>
                    <a:pt x="1309688" y="121444"/>
                  </a:lnTo>
                  <a:lnTo>
                    <a:pt x="1312069" y="147638"/>
                  </a:lnTo>
                  <a:lnTo>
                    <a:pt x="1302544" y="188119"/>
                  </a:lnTo>
                  <a:lnTo>
                    <a:pt x="1254919" y="280988"/>
                  </a:lnTo>
                  <a:lnTo>
                    <a:pt x="1221582" y="335756"/>
                  </a:lnTo>
                  <a:lnTo>
                    <a:pt x="1154907" y="433388"/>
                  </a:lnTo>
                  <a:lnTo>
                    <a:pt x="1076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8B88BA11-6A35-4AE5-BDF6-C6FB0C61F665}"/>
                </a:ext>
              </a:extLst>
            </p:cNvPr>
            <p:cNvSpPr/>
            <p:nvPr/>
          </p:nvSpPr>
          <p:spPr>
            <a:xfrm>
              <a:off x="2738438" y="3586163"/>
              <a:ext cx="1490662" cy="528637"/>
            </a:xfrm>
            <a:custGeom>
              <a:avLst/>
              <a:gdLst>
                <a:gd name="connsiteX0" fmla="*/ 833437 w 1490662"/>
                <a:gd name="connsiteY0" fmla="*/ 150018 h 528637"/>
                <a:gd name="connsiteX1" fmla="*/ 690562 w 1490662"/>
                <a:gd name="connsiteY1" fmla="*/ 183356 h 528637"/>
                <a:gd name="connsiteX2" fmla="*/ 550068 w 1490662"/>
                <a:gd name="connsiteY2" fmla="*/ 211931 h 528637"/>
                <a:gd name="connsiteX3" fmla="*/ 431006 w 1490662"/>
                <a:gd name="connsiteY3" fmla="*/ 233362 h 528637"/>
                <a:gd name="connsiteX4" fmla="*/ 338137 w 1490662"/>
                <a:gd name="connsiteY4" fmla="*/ 242887 h 528637"/>
                <a:gd name="connsiteX5" fmla="*/ 264318 w 1490662"/>
                <a:gd name="connsiteY5" fmla="*/ 247650 h 528637"/>
                <a:gd name="connsiteX6" fmla="*/ 207168 w 1490662"/>
                <a:gd name="connsiteY6" fmla="*/ 242887 h 528637"/>
                <a:gd name="connsiteX7" fmla="*/ 119062 w 1490662"/>
                <a:gd name="connsiteY7" fmla="*/ 197643 h 528637"/>
                <a:gd name="connsiteX8" fmla="*/ 83343 w 1490662"/>
                <a:gd name="connsiteY8" fmla="*/ 209550 h 528637"/>
                <a:gd name="connsiteX9" fmla="*/ 40481 w 1490662"/>
                <a:gd name="connsiteY9" fmla="*/ 230981 h 528637"/>
                <a:gd name="connsiteX10" fmla="*/ 16668 w 1490662"/>
                <a:gd name="connsiteY10" fmla="*/ 247650 h 528637"/>
                <a:gd name="connsiteX11" fmla="*/ 7143 w 1490662"/>
                <a:gd name="connsiteY11" fmla="*/ 257175 h 528637"/>
                <a:gd name="connsiteX12" fmla="*/ 0 w 1490662"/>
                <a:gd name="connsiteY12" fmla="*/ 276225 h 528637"/>
                <a:gd name="connsiteX13" fmla="*/ 0 w 1490662"/>
                <a:gd name="connsiteY13" fmla="*/ 295275 h 528637"/>
                <a:gd name="connsiteX14" fmla="*/ 19050 w 1490662"/>
                <a:gd name="connsiteY14" fmla="*/ 335756 h 528637"/>
                <a:gd name="connsiteX15" fmla="*/ 52387 w 1490662"/>
                <a:gd name="connsiteY15" fmla="*/ 388143 h 528637"/>
                <a:gd name="connsiteX16" fmla="*/ 69056 w 1490662"/>
                <a:gd name="connsiteY16" fmla="*/ 411956 h 528637"/>
                <a:gd name="connsiteX17" fmla="*/ 90487 w 1490662"/>
                <a:gd name="connsiteY17" fmla="*/ 435768 h 528637"/>
                <a:gd name="connsiteX18" fmla="*/ 133350 w 1490662"/>
                <a:gd name="connsiteY18" fmla="*/ 473868 h 528637"/>
                <a:gd name="connsiteX19" fmla="*/ 183356 w 1490662"/>
                <a:gd name="connsiteY19" fmla="*/ 507206 h 528637"/>
                <a:gd name="connsiteX20" fmla="*/ 211931 w 1490662"/>
                <a:gd name="connsiteY20" fmla="*/ 521493 h 528637"/>
                <a:gd name="connsiteX21" fmla="*/ 238125 w 1490662"/>
                <a:gd name="connsiteY21" fmla="*/ 528637 h 528637"/>
                <a:gd name="connsiteX22" fmla="*/ 247650 w 1490662"/>
                <a:gd name="connsiteY22" fmla="*/ 528637 h 528637"/>
                <a:gd name="connsiteX23" fmla="*/ 283368 w 1490662"/>
                <a:gd name="connsiteY23" fmla="*/ 504825 h 528637"/>
                <a:gd name="connsiteX24" fmla="*/ 369093 w 1490662"/>
                <a:gd name="connsiteY24" fmla="*/ 464343 h 528637"/>
                <a:gd name="connsiteX25" fmla="*/ 488156 w 1490662"/>
                <a:gd name="connsiteY25" fmla="*/ 421481 h 528637"/>
                <a:gd name="connsiteX26" fmla="*/ 609600 w 1490662"/>
                <a:gd name="connsiteY26" fmla="*/ 385762 h 528637"/>
                <a:gd name="connsiteX27" fmla="*/ 731043 w 1490662"/>
                <a:gd name="connsiteY27" fmla="*/ 350043 h 528637"/>
                <a:gd name="connsiteX28" fmla="*/ 990600 w 1490662"/>
                <a:gd name="connsiteY28" fmla="*/ 278606 h 528637"/>
                <a:gd name="connsiteX29" fmla="*/ 1223962 w 1490662"/>
                <a:gd name="connsiteY29" fmla="*/ 192881 h 528637"/>
                <a:gd name="connsiteX30" fmla="*/ 1490662 w 1490662"/>
                <a:gd name="connsiteY30" fmla="*/ 95250 h 528637"/>
                <a:gd name="connsiteX31" fmla="*/ 1445418 w 1490662"/>
                <a:gd name="connsiteY31" fmla="*/ 0 h 528637"/>
                <a:gd name="connsiteX32" fmla="*/ 1316831 w 1490662"/>
                <a:gd name="connsiteY32" fmla="*/ 21431 h 528637"/>
                <a:gd name="connsiteX33" fmla="*/ 1123950 w 1490662"/>
                <a:gd name="connsiteY33" fmla="*/ 73818 h 528637"/>
                <a:gd name="connsiteX34" fmla="*/ 833437 w 1490662"/>
                <a:gd name="connsiteY34" fmla="*/ 150018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62" h="528637">
                  <a:moveTo>
                    <a:pt x="833437" y="150018"/>
                  </a:moveTo>
                  <a:lnTo>
                    <a:pt x="690562" y="183356"/>
                  </a:lnTo>
                  <a:lnTo>
                    <a:pt x="550068" y="211931"/>
                  </a:lnTo>
                  <a:lnTo>
                    <a:pt x="431006" y="233362"/>
                  </a:lnTo>
                  <a:lnTo>
                    <a:pt x="338137" y="242887"/>
                  </a:lnTo>
                  <a:lnTo>
                    <a:pt x="264318" y="247650"/>
                  </a:lnTo>
                  <a:lnTo>
                    <a:pt x="207168" y="242887"/>
                  </a:lnTo>
                  <a:lnTo>
                    <a:pt x="119062" y="197643"/>
                  </a:lnTo>
                  <a:lnTo>
                    <a:pt x="83343" y="209550"/>
                  </a:lnTo>
                  <a:lnTo>
                    <a:pt x="40481" y="230981"/>
                  </a:lnTo>
                  <a:lnTo>
                    <a:pt x="16668" y="247650"/>
                  </a:lnTo>
                  <a:lnTo>
                    <a:pt x="7143" y="257175"/>
                  </a:lnTo>
                  <a:lnTo>
                    <a:pt x="0" y="276225"/>
                  </a:lnTo>
                  <a:lnTo>
                    <a:pt x="0" y="295275"/>
                  </a:lnTo>
                  <a:lnTo>
                    <a:pt x="19050" y="335756"/>
                  </a:lnTo>
                  <a:lnTo>
                    <a:pt x="52387" y="388143"/>
                  </a:lnTo>
                  <a:lnTo>
                    <a:pt x="69056" y="411956"/>
                  </a:lnTo>
                  <a:lnTo>
                    <a:pt x="90487" y="435768"/>
                  </a:lnTo>
                  <a:lnTo>
                    <a:pt x="133350" y="473868"/>
                  </a:lnTo>
                  <a:lnTo>
                    <a:pt x="183356" y="507206"/>
                  </a:lnTo>
                  <a:lnTo>
                    <a:pt x="211931" y="521493"/>
                  </a:lnTo>
                  <a:lnTo>
                    <a:pt x="238125" y="528637"/>
                  </a:lnTo>
                  <a:lnTo>
                    <a:pt x="247650" y="528637"/>
                  </a:lnTo>
                  <a:lnTo>
                    <a:pt x="283368" y="504825"/>
                  </a:lnTo>
                  <a:lnTo>
                    <a:pt x="369093" y="464343"/>
                  </a:lnTo>
                  <a:lnTo>
                    <a:pt x="488156" y="421481"/>
                  </a:lnTo>
                  <a:lnTo>
                    <a:pt x="609600" y="385762"/>
                  </a:lnTo>
                  <a:lnTo>
                    <a:pt x="731043" y="350043"/>
                  </a:lnTo>
                  <a:lnTo>
                    <a:pt x="990600" y="278606"/>
                  </a:lnTo>
                  <a:lnTo>
                    <a:pt x="1223962" y="192881"/>
                  </a:lnTo>
                  <a:lnTo>
                    <a:pt x="1490662" y="95250"/>
                  </a:lnTo>
                  <a:lnTo>
                    <a:pt x="1445418" y="0"/>
                  </a:lnTo>
                  <a:lnTo>
                    <a:pt x="1316831" y="21431"/>
                  </a:lnTo>
                  <a:lnTo>
                    <a:pt x="1123950" y="73818"/>
                  </a:lnTo>
                  <a:lnTo>
                    <a:pt x="833437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368ABEAA-DAED-4666-8FCD-287972191C54}"/>
                </a:ext>
              </a:extLst>
            </p:cNvPr>
            <p:cNvSpPr/>
            <p:nvPr/>
          </p:nvSpPr>
          <p:spPr>
            <a:xfrm>
              <a:off x="3884613" y="3262313"/>
              <a:ext cx="547687" cy="814387"/>
            </a:xfrm>
            <a:custGeom>
              <a:avLst/>
              <a:gdLst>
                <a:gd name="connsiteX0" fmla="*/ 102394 w 547687"/>
                <a:gd name="connsiteY0" fmla="*/ 216693 h 814387"/>
                <a:gd name="connsiteX1" fmla="*/ 35719 w 547687"/>
                <a:gd name="connsiteY1" fmla="*/ 97631 h 814387"/>
                <a:gd name="connsiteX2" fmla="*/ 4762 w 547687"/>
                <a:gd name="connsiteY2" fmla="*/ 38100 h 814387"/>
                <a:gd name="connsiteX3" fmla="*/ 0 w 547687"/>
                <a:gd name="connsiteY3" fmla="*/ 19050 h 814387"/>
                <a:gd name="connsiteX4" fmla="*/ 0 w 547687"/>
                <a:gd name="connsiteY4" fmla="*/ 11906 h 814387"/>
                <a:gd name="connsiteX5" fmla="*/ 4762 w 547687"/>
                <a:gd name="connsiteY5" fmla="*/ 0 h 814387"/>
                <a:gd name="connsiteX6" fmla="*/ 26194 w 547687"/>
                <a:gd name="connsiteY6" fmla="*/ 0 h 814387"/>
                <a:gd name="connsiteX7" fmla="*/ 76200 w 547687"/>
                <a:gd name="connsiteY7" fmla="*/ 23812 h 814387"/>
                <a:gd name="connsiteX8" fmla="*/ 200025 w 547687"/>
                <a:gd name="connsiteY8" fmla="*/ 102393 h 814387"/>
                <a:gd name="connsiteX9" fmla="*/ 400050 w 547687"/>
                <a:gd name="connsiteY9" fmla="*/ 233362 h 814387"/>
                <a:gd name="connsiteX10" fmla="*/ 450056 w 547687"/>
                <a:gd name="connsiteY10" fmla="*/ 271462 h 814387"/>
                <a:gd name="connsiteX11" fmla="*/ 461962 w 547687"/>
                <a:gd name="connsiteY11" fmla="*/ 285750 h 814387"/>
                <a:gd name="connsiteX12" fmla="*/ 481012 w 547687"/>
                <a:gd name="connsiteY12" fmla="*/ 326231 h 814387"/>
                <a:gd name="connsiteX13" fmla="*/ 511969 w 547687"/>
                <a:gd name="connsiteY13" fmla="*/ 407193 h 814387"/>
                <a:gd name="connsiteX14" fmla="*/ 528637 w 547687"/>
                <a:gd name="connsiteY14" fmla="*/ 466725 h 814387"/>
                <a:gd name="connsiteX15" fmla="*/ 542925 w 547687"/>
                <a:gd name="connsiteY15" fmla="*/ 533400 h 814387"/>
                <a:gd name="connsiteX16" fmla="*/ 547687 w 547687"/>
                <a:gd name="connsiteY16" fmla="*/ 604837 h 814387"/>
                <a:gd name="connsiteX17" fmla="*/ 547687 w 547687"/>
                <a:gd name="connsiteY17" fmla="*/ 671512 h 814387"/>
                <a:gd name="connsiteX18" fmla="*/ 547687 w 547687"/>
                <a:gd name="connsiteY18" fmla="*/ 731043 h 814387"/>
                <a:gd name="connsiteX19" fmla="*/ 545306 w 547687"/>
                <a:gd name="connsiteY19" fmla="*/ 757237 h 814387"/>
                <a:gd name="connsiteX20" fmla="*/ 533400 w 547687"/>
                <a:gd name="connsiteY20" fmla="*/ 781050 h 814387"/>
                <a:gd name="connsiteX21" fmla="*/ 509587 w 547687"/>
                <a:gd name="connsiteY21" fmla="*/ 802481 h 814387"/>
                <a:gd name="connsiteX22" fmla="*/ 483394 w 547687"/>
                <a:gd name="connsiteY22" fmla="*/ 812006 h 814387"/>
                <a:gd name="connsiteX23" fmla="*/ 461962 w 547687"/>
                <a:gd name="connsiteY23" fmla="*/ 814387 h 814387"/>
                <a:gd name="connsiteX24" fmla="*/ 435769 w 547687"/>
                <a:gd name="connsiteY24" fmla="*/ 804862 h 814387"/>
                <a:gd name="connsiteX25" fmla="*/ 411956 w 547687"/>
                <a:gd name="connsiteY25" fmla="*/ 792956 h 814387"/>
                <a:gd name="connsiteX26" fmla="*/ 378619 w 547687"/>
                <a:gd name="connsiteY26" fmla="*/ 762000 h 814387"/>
                <a:gd name="connsiteX27" fmla="*/ 357187 w 547687"/>
                <a:gd name="connsiteY27" fmla="*/ 726281 h 814387"/>
                <a:gd name="connsiteX28" fmla="*/ 309562 w 547687"/>
                <a:gd name="connsiteY28" fmla="*/ 616743 h 814387"/>
                <a:gd name="connsiteX29" fmla="*/ 261937 w 547687"/>
                <a:gd name="connsiteY29" fmla="*/ 511968 h 814387"/>
                <a:gd name="connsiteX30" fmla="*/ 219075 w 547687"/>
                <a:gd name="connsiteY30" fmla="*/ 426243 h 814387"/>
                <a:gd name="connsiteX31" fmla="*/ 102394 w 547687"/>
                <a:gd name="connsiteY31" fmla="*/ 2166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7687" h="814387">
                  <a:moveTo>
                    <a:pt x="102394" y="216693"/>
                  </a:moveTo>
                  <a:lnTo>
                    <a:pt x="35719" y="97631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4" y="0"/>
                  </a:lnTo>
                  <a:lnTo>
                    <a:pt x="76200" y="23812"/>
                  </a:lnTo>
                  <a:lnTo>
                    <a:pt x="200025" y="102393"/>
                  </a:lnTo>
                  <a:lnTo>
                    <a:pt x="400050" y="233362"/>
                  </a:lnTo>
                  <a:lnTo>
                    <a:pt x="450056" y="271462"/>
                  </a:lnTo>
                  <a:lnTo>
                    <a:pt x="461962" y="285750"/>
                  </a:lnTo>
                  <a:lnTo>
                    <a:pt x="481012" y="326231"/>
                  </a:lnTo>
                  <a:lnTo>
                    <a:pt x="511969" y="407193"/>
                  </a:lnTo>
                  <a:lnTo>
                    <a:pt x="528637" y="466725"/>
                  </a:lnTo>
                  <a:lnTo>
                    <a:pt x="542925" y="533400"/>
                  </a:lnTo>
                  <a:lnTo>
                    <a:pt x="547687" y="604837"/>
                  </a:lnTo>
                  <a:lnTo>
                    <a:pt x="547687" y="671512"/>
                  </a:lnTo>
                  <a:lnTo>
                    <a:pt x="547687" y="731043"/>
                  </a:lnTo>
                  <a:lnTo>
                    <a:pt x="545306" y="757237"/>
                  </a:lnTo>
                  <a:lnTo>
                    <a:pt x="533400" y="781050"/>
                  </a:lnTo>
                  <a:lnTo>
                    <a:pt x="509587" y="802481"/>
                  </a:lnTo>
                  <a:lnTo>
                    <a:pt x="483394" y="812006"/>
                  </a:lnTo>
                  <a:lnTo>
                    <a:pt x="461962" y="814387"/>
                  </a:lnTo>
                  <a:lnTo>
                    <a:pt x="435769" y="804862"/>
                  </a:lnTo>
                  <a:lnTo>
                    <a:pt x="411956" y="792956"/>
                  </a:lnTo>
                  <a:lnTo>
                    <a:pt x="378619" y="762000"/>
                  </a:lnTo>
                  <a:lnTo>
                    <a:pt x="357187" y="726281"/>
                  </a:lnTo>
                  <a:lnTo>
                    <a:pt x="309562" y="616743"/>
                  </a:lnTo>
                  <a:lnTo>
                    <a:pt x="261937" y="511968"/>
                  </a:lnTo>
                  <a:lnTo>
                    <a:pt x="219075" y="426243"/>
                  </a:lnTo>
                  <a:lnTo>
                    <a:pt x="102394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C193825F-9244-46FB-8AD4-C9A5A0A6A958}"/>
                </a:ext>
              </a:extLst>
            </p:cNvPr>
            <p:cNvSpPr/>
            <p:nvPr/>
          </p:nvSpPr>
          <p:spPr>
            <a:xfrm rot="16200000">
              <a:off x="2492375" y="4738688"/>
              <a:ext cx="2173287" cy="369888"/>
            </a:xfrm>
            <a:custGeom>
              <a:avLst/>
              <a:gdLst>
                <a:gd name="connsiteX0" fmla="*/ 976312 w 2174081"/>
                <a:gd name="connsiteY0" fmla="*/ 92868 h 369093"/>
                <a:gd name="connsiteX1" fmla="*/ 1450181 w 2174081"/>
                <a:gd name="connsiteY1" fmla="*/ 107156 h 369093"/>
                <a:gd name="connsiteX2" fmla="*/ 1957387 w 2174081"/>
                <a:gd name="connsiteY2" fmla="*/ 121443 h 369093"/>
                <a:gd name="connsiteX3" fmla="*/ 1997868 w 2174081"/>
                <a:gd name="connsiteY3" fmla="*/ 121443 h 369093"/>
                <a:gd name="connsiteX4" fmla="*/ 2021681 w 2174081"/>
                <a:gd name="connsiteY4" fmla="*/ 111918 h 369093"/>
                <a:gd name="connsiteX5" fmla="*/ 2055018 w 2174081"/>
                <a:gd name="connsiteY5" fmla="*/ 80962 h 369093"/>
                <a:gd name="connsiteX6" fmla="*/ 2097881 w 2174081"/>
                <a:gd name="connsiteY6" fmla="*/ 0 h 369093"/>
                <a:gd name="connsiteX7" fmla="*/ 2174081 w 2174081"/>
                <a:gd name="connsiteY7" fmla="*/ 252412 h 369093"/>
                <a:gd name="connsiteX8" fmla="*/ 2119312 w 2174081"/>
                <a:gd name="connsiteY8" fmla="*/ 326231 h 369093"/>
                <a:gd name="connsiteX9" fmla="*/ 2095500 w 2174081"/>
                <a:gd name="connsiteY9" fmla="*/ 352425 h 369093"/>
                <a:gd name="connsiteX10" fmla="*/ 2078831 w 2174081"/>
                <a:gd name="connsiteY10" fmla="*/ 364331 h 369093"/>
                <a:gd name="connsiteX11" fmla="*/ 2064543 w 2174081"/>
                <a:gd name="connsiteY11" fmla="*/ 369093 h 369093"/>
                <a:gd name="connsiteX12" fmla="*/ 2016918 w 2174081"/>
                <a:gd name="connsiteY12" fmla="*/ 361950 h 369093"/>
                <a:gd name="connsiteX13" fmla="*/ 1835943 w 2174081"/>
                <a:gd name="connsiteY13" fmla="*/ 342900 h 369093"/>
                <a:gd name="connsiteX14" fmla="*/ 1624012 w 2174081"/>
                <a:gd name="connsiteY14" fmla="*/ 326231 h 369093"/>
                <a:gd name="connsiteX15" fmla="*/ 1373981 w 2174081"/>
                <a:gd name="connsiteY15" fmla="*/ 319087 h 369093"/>
                <a:gd name="connsiteX16" fmla="*/ 1107281 w 2174081"/>
                <a:gd name="connsiteY16" fmla="*/ 321468 h 369093"/>
                <a:gd name="connsiteX17" fmla="*/ 866775 w 2174081"/>
                <a:gd name="connsiteY17" fmla="*/ 326231 h 369093"/>
                <a:gd name="connsiteX18" fmla="*/ 647700 w 2174081"/>
                <a:gd name="connsiteY18" fmla="*/ 330993 h 369093"/>
                <a:gd name="connsiteX19" fmla="*/ 526256 w 2174081"/>
                <a:gd name="connsiteY19" fmla="*/ 330993 h 369093"/>
                <a:gd name="connsiteX20" fmla="*/ 369093 w 2174081"/>
                <a:gd name="connsiteY20" fmla="*/ 326231 h 369093"/>
                <a:gd name="connsiteX21" fmla="*/ 209550 w 2174081"/>
                <a:gd name="connsiteY21" fmla="*/ 314325 h 369093"/>
                <a:gd name="connsiteX22" fmla="*/ 64293 w 2174081"/>
                <a:gd name="connsiteY22" fmla="*/ 292893 h 369093"/>
                <a:gd name="connsiteX23" fmla="*/ 21431 w 2174081"/>
                <a:gd name="connsiteY23" fmla="*/ 283368 h 369093"/>
                <a:gd name="connsiteX24" fmla="*/ 14287 w 2174081"/>
                <a:gd name="connsiteY24" fmla="*/ 276225 h 369093"/>
                <a:gd name="connsiteX25" fmla="*/ 4762 w 2174081"/>
                <a:gd name="connsiteY25" fmla="*/ 252412 h 369093"/>
                <a:gd name="connsiteX26" fmla="*/ 0 w 2174081"/>
                <a:gd name="connsiteY26" fmla="*/ 207168 h 369093"/>
                <a:gd name="connsiteX27" fmla="*/ 2381 w 2174081"/>
                <a:gd name="connsiteY27" fmla="*/ 164306 h 369093"/>
                <a:gd name="connsiteX28" fmla="*/ 11906 w 2174081"/>
                <a:gd name="connsiteY28" fmla="*/ 135731 h 369093"/>
                <a:gd name="connsiteX29" fmla="*/ 33337 w 2174081"/>
                <a:gd name="connsiteY29" fmla="*/ 107156 h 369093"/>
                <a:gd name="connsiteX30" fmla="*/ 57150 w 2174081"/>
                <a:gd name="connsiteY30" fmla="*/ 88106 h 369093"/>
                <a:gd name="connsiteX31" fmla="*/ 107156 w 2174081"/>
                <a:gd name="connsiteY31" fmla="*/ 69056 h 369093"/>
                <a:gd name="connsiteX32" fmla="*/ 159543 w 2174081"/>
                <a:gd name="connsiteY32" fmla="*/ 52387 h 369093"/>
                <a:gd name="connsiteX33" fmla="*/ 235743 w 2174081"/>
                <a:gd name="connsiteY33" fmla="*/ 40481 h 369093"/>
                <a:gd name="connsiteX34" fmla="*/ 300037 w 2174081"/>
                <a:gd name="connsiteY34" fmla="*/ 33337 h 369093"/>
                <a:gd name="connsiteX35" fmla="*/ 333375 w 2174081"/>
                <a:gd name="connsiteY35" fmla="*/ 33337 h 369093"/>
                <a:gd name="connsiteX36" fmla="*/ 392906 w 2174081"/>
                <a:gd name="connsiteY36" fmla="*/ 42862 h 369093"/>
                <a:gd name="connsiteX37" fmla="*/ 557212 w 2174081"/>
                <a:gd name="connsiteY37" fmla="*/ 66675 h 369093"/>
                <a:gd name="connsiteX38" fmla="*/ 690562 w 2174081"/>
                <a:gd name="connsiteY38" fmla="*/ 78581 h 369093"/>
                <a:gd name="connsiteX39" fmla="*/ 976312 w 2174081"/>
                <a:gd name="connsiteY39" fmla="*/ 92868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74081" h="369093">
                  <a:moveTo>
                    <a:pt x="976312" y="92868"/>
                  </a:moveTo>
                  <a:lnTo>
                    <a:pt x="1450181" y="107156"/>
                  </a:lnTo>
                  <a:lnTo>
                    <a:pt x="1957387" y="121443"/>
                  </a:lnTo>
                  <a:lnTo>
                    <a:pt x="1997868" y="121443"/>
                  </a:lnTo>
                  <a:lnTo>
                    <a:pt x="2021681" y="111918"/>
                  </a:lnTo>
                  <a:lnTo>
                    <a:pt x="2055018" y="80962"/>
                  </a:lnTo>
                  <a:lnTo>
                    <a:pt x="2097881" y="0"/>
                  </a:lnTo>
                  <a:lnTo>
                    <a:pt x="2174081" y="252412"/>
                  </a:lnTo>
                  <a:lnTo>
                    <a:pt x="2119312" y="326231"/>
                  </a:lnTo>
                  <a:lnTo>
                    <a:pt x="2095500" y="352425"/>
                  </a:lnTo>
                  <a:lnTo>
                    <a:pt x="2078831" y="364331"/>
                  </a:lnTo>
                  <a:lnTo>
                    <a:pt x="2064543" y="369093"/>
                  </a:lnTo>
                  <a:lnTo>
                    <a:pt x="2016918" y="361950"/>
                  </a:lnTo>
                  <a:lnTo>
                    <a:pt x="1835943" y="342900"/>
                  </a:lnTo>
                  <a:lnTo>
                    <a:pt x="1624012" y="326231"/>
                  </a:lnTo>
                  <a:lnTo>
                    <a:pt x="1373981" y="319087"/>
                  </a:lnTo>
                  <a:lnTo>
                    <a:pt x="1107281" y="321468"/>
                  </a:lnTo>
                  <a:lnTo>
                    <a:pt x="866775" y="326231"/>
                  </a:lnTo>
                  <a:lnTo>
                    <a:pt x="647700" y="330993"/>
                  </a:lnTo>
                  <a:lnTo>
                    <a:pt x="526256" y="330993"/>
                  </a:lnTo>
                  <a:lnTo>
                    <a:pt x="369093" y="326231"/>
                  </a:lnTo>
                  <a:lnTo>
                    <a:pt x="209550" y="314325"/>
                  </a:lnTo>
                  <a:lnTo>
                    <a:pt x="64293" y="292893"/>
                  </a:lnTo>
                  <a:lnTo>
                    <a:pt x="21431" y="283368"/>
                  </a:lnTo>
                  <a:lnTo>
                    <a:pt x="14287" y="276225"/>
                  </a:lnTo>
                  <a:lnTo>
                    <a:pt x="4762" y="252412"/>
                  </a:lnTo>
                  <a:lnTo>
                    <a:pt x="0" y="207168"/>
                  </a:lnTo>
                  <a:lnTo>
                    <a:pt x="2381" y="164306"/>
                  </a:lnTo>
                  <a:lnTo>
                    <a:pt x="11906" y="135731"/>
                  </a:lnTo>
                  <a:lnTo>
                    <a:pt x="33337" y="107156"/>
                  </a:lnTo>
                  <a:lnTo>
                    <a:pt x="57150" y="88106"/>
                  </a:lnTo>
                  <a:lnTo>
                    <a:pt x="107156" y="69056"/>
                  </a:lnTo>
                  <a:lnTo>
                    <a:pt x="159543" y="52387"/>
                  </a:lnTo>
                  <a:lnTo>
                    <a:pt x="235743" y="40481"/>
                  </a:lnTo>
                  <a:lnTo>
                    <a:pt x="300037" y="33337"/>
                  </a:lnTo>
                  <a:lnTo>
                    <a:pt x="333375" y="33337"/>
                  </a:lnTo>
                  <a:lnTo>
                    <a:pt x="392906" y="42862"/>
                  </a:lnTo>
                  <a:lnTo>
                    <a:pt x="557212" y="66675"/>
                  </a:lnTo>
                  <a:lnTo>
                    <a:pt x="690562" y="78581"/>
                  </a:lnTo>
                  <a:lnTo>
                    <a:pt x="976312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E2C1F712-EF72-41F5-8C57-CCD6AA45D9EF}"/>
                </a:ext>
              </a:extLst>
            </p:cNvPr>
            <p:cNvSpPr/>
            <p:nvPr/>
          </p:nvSpPr>
          <p:spPr>
            <a:xfrm rot="16200000">
              <a:off x="3051175" y="3952875"/>
              <a:ext cx="3300413" cy="354013"/>
            </a:xfrm>
            <a:custGeom>
              <a:avLst/>
              <a:gdLst>
                <a:gd name="connsiteX0" fmla="*/ 1823357 w 3301092"/>
                <a:gd name="connsiteY0" fmla="*/ 334735 h 353785"/>
                <a:gd name="connsiteX1" fmla="*/ 1447800 w 3301092"/>
                <a:gd name="connsiteY1" fmla="*/ 329293 h 353785"/>
                <a:gd name="connsiteX2" fmla="*/ 1064078 w 3301092"/>
                <a:gd name="connsiteY2" fmla="*/ 323850 h 353785"/>
                <a:gd name="connsiteX3" fmla="*/ 767442 w 3301092"/>
                <a:gd name="connsiteY3" fmla="*/ 318407 h 353785"/>
                <a:gd name="connsiteX4" fmla="*/ 495300 w 3301092"/>
                <a:gd name="connsiteY4" fmla="*/ 312964 h 353785"/>
                <a:gd name="connsiteX5" fmla="*/ 236764 w 3301092"/>
                <a:gd name="connsiteY5" fmla="*/ 307521 h 353785"/>
                <a:gd name="connsiteX6" fmla="*/ 160564 w 3301092"/>
                <a:gd name="connsiteY6" fmla="*/ 304800 h 353785"/>
                <a:gd name="connsiteX7" fmla="*/ 106135 w 3301092"/>
                <a:gd name="connsiteY7" fmla="*/ 296635 h 353785"/>
                <a:gd name="connsiteX8" fmla="*/ 51707 w 3301092"/>
                <a:gd name="connsiteY8" fmla="*/ 277585 h 353785"/>
                <a:gd name="connsiteX9" fmla="*/ 27214 w 3301092"/>
                <a:gd name="connsiteY9" fmla="*/ 263978 h 353785"/>
                <a:gd name="connsiteX10" fmla="*/ 10885 w 3301092"/>
                <a:gd name="connsiteY10" fmla="*/ 242207 h 353785"/>
                <a:gd name="connsiteX11" fmla="*/ 0 w 3301092"/>
                <a:gd name="connsiteY11" fmla="*/ 209550 h 353785"/>
                <a:gd name="connsiteX12" fmla="*/ 0 w 3301092"/>
                <a:gd name="connsiteY12" fmla="*/ 174171 h 353785"/>
                <a:gd name="connsiteX13" fmla="*/ 8164 w 3301092"/>
                <a:gd name="connsiteY13" fmla="*/ 138793 h 353785"/>
                <a:gd name="connsiteX14" fmla="*/ 21771 w 3301092"/>
                <a:gd name="connsiteY14" fmla="*/ 114300 h 353785"/>
                <a:gd name="connsiteX15" fmla="*/ 46264 w 3301092"/>
                <a:gd name="connsiteY15" fmla="*/ 92528 h 353785"/>
                <a:gd name="connsiteX16" fmla="*/ 81642 w 3301092"/>
                <a:gd name="connsiteY16" fmla="*/ 73478 h 353785"/>
                <a:gd name="connsiteX17" fmla="*/ 146957 w 3301092"/>
                <a:gd name="connsiteY17" fmla="*/ 46264 h 353785"/>
                <a:gd name="connsiteX18" fmla="*/ 253092 w 3301092"/>
                <a:gd name="connsiteY18" fmla="*/ 19050 h 353785"/>
                <a:gd name="connsiteX19" fmla="*/ 364671 w 3301092"/>
                <a:gd name="connsiteY19" fmla="*/ 0 h 353785"/>
                <a:gd name="connsiteX20" fmla="*/ 402771 w 3301092"/>
                <a:gd name="connsiteY20" fmla="*/ 2721 h 353785"/>
                <a:gd name="connsiteX21" fmla="*/ 595992 w 3301092"/>
                <a:gd name="connsiteY21" fmla="*/ 24493 h 353785"/>
                <a:gd name="connsiteX22" fmla="*/ 914400 w 3301092"/>
                <a:gd name="connsiteY22" fmla="*/ 46264 h 353785"/>
                <a:gd name="connsiteX23" fmla="*/ 1276350 w 3301092"/>
                <a:gd name="connsiteY23" fmla="*/ 73478 h 353785"/>
                <a:gd name="connsiteX24" fmla="*/ 1706335 w 3301092"/>
                <a:gd name="connsiteY24" fmla="*/ 100693 h 353785"/>
                <a:gd name="connsiteX25" fmla="*/ 2057400 w 3301092"/>
                <a:gd name="connsiteY25" fmla="*/ 117021 h 353785"/>
                <a:gd name="connsiteX26" fmla="*/ 2383971 w 3301092"/>
                <a:gd name="connsiteY26" fmla="*/ 122464 h 353785"/>
                <a:gd name="connsiteX27" fmla="*/ 2680607 w 3301092"/>
                <a:gd name="connsiteY27" fmla="*/ 130628 h 353785"/>
                <a:gd name="connsiteX28" fmla="*/ 2974521 w 3301092"/>
                <a:gd name="connsiteY28" fmla="*/ 127907 h 353785"/>
                <a:gd name="connsiteX29" fmla="*/ 3031671 w 3301092"/>
                <a:gd name="connsiteY29" fmla="*/ 125185 h 353785"/>
                <a:gd name="connsiteX30" fmla="*/ 3096985 w 3301092"/>
                <a:gd name="connsiteY30" fmla="*/ 114300 h 353785"/>
                <a:gd name="connsiteX31" fmla="*/ 3143250 w 3301092"/>
                <a:gd name="connsiteY31" fmla="*/ 100693 h 353785"/>
                <a:gd name="connsiteX32" fmla="*/ 3184071 w 3301092"/>
                <a:gd name="connsiteY32" fmla="*/ 81643 h 353785"/>
                <a:gd name="connsiteX33" fmla="*/ 3216728 w 3301092"/>
                <a:gd name="connsiteY33" fmla="*/ 54428 h 353785"/>
                <a:gd name="connsiteX34" fmla="*/ 3235778 w 3301092"/>
                <a:gd name="connsiteY34" fmla="*/ 32657 h 353785"/>
                <a:gd name="connsiteX35" fmla="*/ 3246664 w 3301092"/>
                <a:gd name="connsiteY35" fmla="*/ 21771 h 353785"/>
                <a:gd name="connsiteX36" fmla="*/ 3268435 w 3301092"/>
                <a:gd name="connsiteY36" fmla="*/ 8164 h 353785"/>
                <a:gd name="connsiteX37" fmla="*/ 3287485 w 3301092"/>
                <a:gd name="connsiteY37" fmla="*/ 2721 h 353785"/>
                <a:gd name="connsiteX38" fmla="*/ 3298371 w 3301092"/>
                <a:gd name="connsiteY38" fmla="*/ 8164 h 353785"/>
                <a:gd name="connsiteX39" fmla="*/ 3301092 w 3301092"/>
                <a:gd name="connsiteY39" fmla="*/ 16328 h 353785"/>
                <a:gd name="connsiteX40" fmla="*/ 3292928 w 3301092"/>
                <a:gd name="connsiteY40" fmla="*/ 43543 h 353785"/>
                <a:gd name="connsiteX41" fmla="*/ 3276600 w 3301092"/>
                <a:gd name="connsiteY41" fmla="*/ 103414 h 353785"/>
                <a:gd name="connsiteX42" fmla="*/ 3241221 w 3301092"/>
                <a:gd name="connsiteY42" fmla="*/ 182335 h 353785"/>
                <a:gd name="connsiteX43" fmla="*/ 3192235 w 3301092"/>
                <a:gd name="connsiteY43" fmla="*/ 266700 h 353785"/>
                <a:gd name="connsiteX44" fmla="*/ 3058885 w 3301092"/>
                <a:gd name="connsiteY44" fmla="*/ 353785 h 353785"/>
                <a:gd name="connsiteX45" fmla="*/ 2898321 w 3301092"/>
                <a:gd name="connsiteY45" fmla="*/ 353785 h 353785"/>
                <a:gd name="connsiteX46" fmla="*/ 2541814 w 3301092"/>
                <a:gd name="connsiteY46" fmla="*/ 345621 h 353785"/>
                <a:gd name="connsiteX47" fmla="*/ 2038350 w 3301092"/>
                <a:gd name="connsiteY47" fmla="*/ 337457 h 353785"/>
                <a:gd name="connsiteX48" fmla="*/ 1823357 w 3301092"/>
                <a:gd name="connsiteY48" fmla="*/ 334735 h 3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01092" h="353785">
                  <a:moveTo>
                    <a:pt x="1823357" y="334735"/>
                  </a:moveTo>
                  <a:lnTo>
                    <a:pt x="1447800" y="329293"/>
                  </a:lnTo>
                  <a:lnTo>
                    <a:pt x="1064078" y="323850"/>
                  </a:lnTo>
                  <a:lnTo>
                    <a:pt x="767442" y="318407"/>
                  </a:lnTo>
                  <a:lnTo>
                    <a:pt x="495300" y="312964"/>
                  </a:lnTo>
                  <a:lnTo>
                    <a:pt x="236764" y="307521"/>
                  </a:lnTo>
                  <a:lnTo>
                    <a:pt x="160564" y="304800"/>
                  </a:lnTo>
                  <a:lnTo>
                    <a:pt x="106135" y="296635"/>
                  </a:lnTo>
                  <a:lnTo>
                    <a:pt x="51707" y="277585"/>
                  </a:lnTo>
                  <a:lnTo>
                    <a:pt x="27214" y="263978"/>
                  </a:lnTo>
                  <a:lnTo>
                    <a:pt x="10885" y="242207"/>
                  </a:lnTo>
                  <a:lnTo>
                    <a:pt x="0" y="209550"/>
                  </a:lnTo>
                  <a:lnTo>
                    <a:pt x="0" y="174171"/>
                  </a:lnTo>
                  <a:lnTo>
                    <a:pt x="8164" y="138793"/>
                  </a:lnTo>
                  <a:lnTo>
                    <a:pt x="21771" y="114300"/>
                  </a:lnTo>
                  <a:lnTo>
                    <a:pt x="46264" y="92528"/>
                  </a:lnTo>
                  <a:lnTo>
                    <a:pt x="81642" y="73478"/>
                  </a:lnTo>
                  <a:lnTo>
                    <a:pt x="146957" y="46264"/>
                  </a:lnTo>
                  <a:lnTo>
                    <a:pt x="253092" y="19050"/>
                  </a:lnTo>
                  <a:lnTo>
                    <a:pt x="364671" y="0"/>
                  </a:lnTo>
                  <a:lnTo>
                    <a:pt x="402771" y="2721"/>
                  </a:lnTo>
                  <a:lnTo>
                    <a:pt x="595992" y="24493"/>
                  </a:lnTo>
                  <a:lnTo>
                    <a:pt x="914400" y="46264"/>
                  </a:lnTo>
                  <a:lnTo>
                    <a:pt x="1276350" y="73478"/>
                  </a:lnTo>
                  <a:lnTo>
                    <a:pt x="1706335" y="100693"/>
                  </a:lnTo>
                  <a:lnTo>
                    <a:pt x="2057400" y="117021"/>
                  </a:lnTo>
                  <a:lnTo>
                    <a:pt x="2383971" y="122464"/>
                  </a:lnTo>
                  <a:lnTo>
                    <a:pt x="2680607" y="130628"/>
                  </a:lnTo>
                  <a:lnTo>
                    <a:pt x="2974521" y="127907"/>
                  </a:lnTo>
                  <a:lnTo>
                    <a:pt x="3031671" y="125185"/>
                  </a:lnTo>
                  <a:lnTo>
                    <a:pt x="3096985" y="114300"/>
                  </a:lnTo>
                  <a:lnTo>
                    <a:pt x="3143250" y="100693"/>
                  </a:lnTo>
                  <a:lnTo>
                    <a:pt x="3184071" y="81643"/>
                  </a:lnTo>
                  <a:lnTo>
                    <a:pt x="3216728" y="54428"/>
                  </a:lnTo>
                  <a:lnTo>
                    <a:pt x="3235778" y="32657"/>
                  </a:lnTo>
                  <a:lnTo>
                    <a:pt x="3246664" y="21771"/>
                  </a:lnTo>
                  <a:lnTo>
                    <a:pt x="3268435" y="8164"/>
                  </a:lnTo>
                  <a:lnTo>
                    <a:pt x="3287485" y="2721"/>
                  </a:lnTo>
                  <a:lnTo>
                    <a:pt x="3298371" y="8164"/>
                  </a:lnTo>
                  <a:lnTo>
                    <a:pt x="3301092" y="16328"/>
                  </a:lnTo>
                  <a:lnTo>
                    <a:pt x="3292928" y="43543"/>
                  </a:lnTo>
                  <a:lnTo>
                    <a:pt x="3276600" y="103414"/>
                  </a:lnTo>
                  <a:lnTo>
                    <a:pt x="3241221" y="182335"/>
                  </a:lnTo>
                  <a:lnTo>
                    <a:pt x="3192235" y="266700"/>
                  </a:lnTo>
                  <a:lnTo>
                    <a:pt x="3058885" y="353785"/>
                  </a:lnTo>
                  <a:lnTo>
                    <a:pt x="2898321" y="353785"/>
                  </a:lnTo>
                  <a:lnTo>
                    <a:pt x="2541814" y="345621"/>
                  </a:lnTo>
                  <a:lnTo>
                    <a:pt x="2038350" y="337457"/>
                  </a:lnTo>
                  <a:lnTo>
                    <a:pt x="1823357" y="334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9EC19CB1-1359-4DEC-A0A2-C6732D9966F0}"/>
                </a:ext>
              </a:extLst>
            </p:cNvPr>
            <p:cNvSpPr/>
            <p:nvPr/>
          </p:nvSpPr>
          <p:spPr>
            <a:xfrm rot="16200000">
              <a:off x="4077494" y="2963069"/>
              <a:ext cx="3671888" cy="2374900"/>
            </a:xfrm>
            <a:custGeom>
              <a:avLst/>
              <a:gdLst>
                <a:gd name="connsiteX0" fmla="*/ 3276096 w 3672740"/>
                <a:gd name="connsiteY0" fmla="*/ 620702 h 2373807"/>
                <a:gd name="connsiteX1" fmla="*/ 3263985 w 3672740"/>
                <a:gd name="connsiteY1" fmla="*/ 493534 h 2373807"/>
                <a:gd name="connsiteX2" fmla="*/ 3257929 w 3672740"/>
                <a:gd name="connsiteY2" fmla="*/ 408755 h 2373807"/>
                <a:gd name="connsiteX3" fmla="*/ 3251873 w 3672740"/>
                <a:gd name="connsiteY3" fmla="*/ 269476 h 2373807"/>
                <a:gd name="connsiteX4" fmla="*/ 3245818 w 3672740"/>
                <a:gd name="connsiteY4" fmla="*/ 51473 h 2373807"/>
                <a:gd name="connsiteX5" fmla="*/ 3400236 w 3672740"/>
                <a:gd name="connsiteY5" fmla="*/ 0 h 2373807"/>
                <a:gd name="connsiteX6" fmla="*/ 3400236 w 3672740"/>
                <a:gd name="connsiteY6" fmla="*/ 109002 h 2373807"/>
                <a:gd name="connsiteX7" fmla="*/ 3403264 w 3672740"/>
                <a:gd name="connsiteY7" fmla="*/ 221031 h 2373807"/>
                <a:gd name="connsiteX8" fmla="*/ 3409320 w 3672740"/>
                <a:gd name="connsiteY8" fmla="*/ 308838 h 2373807"/>
                <a:gd name="connsiteX9" fmla="*/ 3427487 w 3672740"/>
                <a:gd name="connsiteY9" fmla="*/ 487479 h 2373807"/>
                <a:gd name="connsiteX10" fmla="*/ 3457765 w 3672740"/>
                <a:gd name="connsiteY10" fmla="*/ 732732 h 2373807"/>
                <a:gd name="connsiteX11" fmla="*/ 3475932 w 3672740"/>
                <a:gd name="connsiteY11" fmla="*/ 872011 h 2373807"/>
                <a:gd name="connsiteX12" fmla="*/ 3500154 w 3672740"/>
                <a:gd name="connsiteY12" fmla="*/ 1150570 h 2373807"/>
                <a:gd name="connsiteX13" fmla="*/ 3533460 w 3672740"/>
                <a:gd name="connsiteY13" fmla="*/ 1374628 h 2373807"/>
                <a:gd name="connsiteX14" fmla="*/ 3563738 w 3672740"/>
                <a:gd name="connsiteY14" fmla="*/ 1613826 h 2373807"/>
                <a:gd name="connsiteX15" fmla="*/ 3584933 w 3672740"/>
                <a:gd name="connsiteY15" fmla="*/ 1744022 h 2373807"/>
                <a:gd name="connsiteX16" fmla="*/ 3612183 w 3672740"/>
                <a:gd name="connsiteY16" fmla="*/ 1871190 h 2373807"/>
                <a:gd name="connsiteX17" fmla="*/ 3636406 w 3672740"/>
                <a:gd name="connsiteY17" fmla="*/ 1937802 h 2373807"/>
                <a:gd name="connsiteX18" fmla="*/ 3657600 w 3672740"/>
                <a:gd name="connsiteY18" fmla="*/ 2010469 h 2373807"/>
                <a:gd name="connsiteX19" fmla="*/ 3669712 w 3672740"/>
                <a:gd name="connsiteY19" fmla="*/ 2061942 h 2373807"/>
                <a:gd name="connsiteX20" fmla="*/ 3672740 w 3672740"/>
                <a:gd name="connsiteY20" fmla="*/ 2086165 h 2373807"/>
                <a:gd name="connsiteX21" fmla="*/ 3654573 w 3672740"/>
                <a:gd name="connsiteY21" fmla="*/ 2119471 h 2373807"/>
                <a:gd name="connsiteX22" fmla="*/ 3575849 w 3672740"/>
                <a:gd name="connsiteY22" fmla="*/ 2222416 h 2373807"/>
                <a:gd name="connsiteX23" fmla="*/ 3512265 w 3672740"/>
                <a:gd name="connsiteY23" fmla="*/ 2307195 h 2373807"/>
                <a:gd name="connsiteX24" fmla="*/ 3478959 w 3672740"/>
                <a:gd name="connsiteY24" fmla="*/ 2352612 h 2373807"/>
                <a:gd name="connsiteX25" fmla="*/ 3469876 w 3672740"/>
                <a:gd name="connsiteY25" fmla="*/ 2367751 h 2373807"/>
                <a:gd name="connsiteX26" fmla="*/ 3451709 w 3672740"/>
                <a:gd name="connsiteY26" fmla="*/ 2373807 h 2373807"/>
                <a:gd name="connsiteX27" fmla="*/ 3388125 w 3672740"/>
                <a:gd name="connsiteY27" fmla="*/ 2355640 h 2373807"/>
                <a:gd name="connsiteX28" fmla="*/ 3303346 w 3672740"/>
                <a:gd name="connsiteY28" fmla="*/ 2322334 h 2373807"/>
                <a:gd name="connsiteX29" fmla="*/ 3245818 w 3672740"/>
                <a:gd name="connsiteY29" fmla="*/ 2310223 h 2373807"/>
                <a:gd name="connsiteX30" fmla="*/ 3121677 w 3672740"/>
                <a:gd name="connsiteY30" fmla="*/ 2295084 h 2373807"/>
                <a:gd name="connsiteX31" fmla="*/ 2758340 w 3672740"/>
                <a:gd name="connsiteY31" fmla="*/ 2295084 h 2373807"/>
                <a:gd name="connsiteX32" fmla="*/ 2234528 w 3672740"/>
                <a:gd name="connsiteY32" fmla="*/ 2295084 h 2373807"/>
                <a:gd name="connsiteX33" fmla="*/ 1780355 w 3672740"/>
                <a:gd name="connsiteY33" fmla="*/ 2295084 h 2373807"/>
                <a:gd name="connsiteX34" fmla="*/ 1356461 w 3672740"/>
                <a:gd name="connsiteY34" fmla="*/ 2295084 h 2373807"/>
                <a:gd name="connsiteX35" fmla="*/ 1086986 w 3672740"/>
                <a:gd name="connsiteY35" fmla="*/ 2295084 h 2373807"/>
                <a:gd name="connsiteX36" fmla="*/ 929540 w 3672740"/>
                <a:gd name="connsiteY36" fmla="*/ 2295084 h 2373807"/>
                <a:gd name="connsiteX37" fmla="*/ 829622 w 3672740"/>
                <a:gd name="connsiteY37" fmla="*/ 2301140 h 2373807"/>
                <a:gd name="connsiteX38" fmla="*/ 684287 w 3672740"/>
                <a:gd name="connsiteY38" fmla="*/ 2313251 h 2373807"/>
                <a:gd name="connsiteX39" fmla="*/ 535924 w 3672740"/>
                <a:gd name="connsiteY39" fmla="*/ 2334445 h 2373807"/>
                <a:gd name="connsiteX40" fmla="*/ 490506 w 3672740"/>
                <a:gd name="connsiteY40" fmla="*/ 2337473 h 2373807"/>
                <a:gd name="connsiteX41" fmla="*/ 429950 w 3672740"/>
                <a:gd name="connsiteY41" fmla="*/ 2325362 h 2373807"/>
                <a:gd name="connsiteX42" fmla="*/ 317921 w 3672740"/>
                <a:gd name="connsiteY42" fmla="*/ 2295084 h 2373807"/>
                <a:gd name="connsiteX43" fmla="*/ 224059 w 3672740"/>
                <a:gd name="connsiteY43" fmla="*/ 2261778 h 2373807"/>
                <a:gd name="connsiteX44" fmla="*/ 172586 w 3672740"/>
                <a:gd name="connsiteY44" fmla="*/ 2237555 h 2373807"/>
                <a:gd name="connsiteX45" fmla="*/ 115057 w 3672740"/>
                <a:gd name="connsiteY45" fmla="*/ 2207277 h 2373807"/>
                <a:gd name="connsiteX46" fmla="*/ 63585 w 3672740"/>
                <a:gd name="connsiteY46" fmla="*/ 2170943 h 2373807"/>
                <a:gd name="connsiteX47" fmla="*/ 30279 w 3672740"/>
                <a:gd name="connsiteY47" fmla="*/ 2137638 h 2373807"/>
                <a:gd name="connsiteX48" fmla="*/ 9084 w 3672740"/>
                <a:gd name="connsiteY48" fmla="*/ 2110387 h 2373807"/>
                <a:gd name="connsiteX49" fmla="*/ 0 w 3672740"/>
                <a:gd name="connsiteY49" fmla="*/ 2086165 h 2373807"/>
                <a:gd name="connsiteX50" fmla="*/ 0 w 3672740"/>
                <a:gd name="connsiteY50" fmla="*/ 2074053 h 2373807"/>
                <a:gd name="connsiteX51" fmla="*/ 3028 w 3672740"/>
                <a:gd name="connsiteY51" fmla="*/ 2058914 h 2373807"/>
                <a:gd name="connsiteX52" fmla="*/ 21195 w 3672740"/>
                <a:gd name="connsiteY52" fmla="*/ 2037720 h 2373807"/>
                <a:gd name="connsiteX53" fmla="*/ 66612 w 3672740"/>
                <a:gd name="connsiteY53" fmla="*/ 2013497 h 2373807"/>
                <a:gd name="connsiteX54" fmla="*/ 608591 w 3672740"/>
                <a:gd name="connsiteY54" fmla="*/ 2071026 h 2373807"/>
                <a:gd name="connsiteX55" fmla="*/ 675203 w 3672740"/>
                <a:gd name="connsiteY55" fmla="*/ 2067998 h 2373807"/>
                <a:gd name="connsiteX56" fmla="*/ 1011291 w 3672740"/>
                <a:gd name="connsiteY56" fmla="*/ 2058914 h 2373807"/>
                <a:gd name="connsiteX57" fmla="*/ 1526019 w 3672740"/>
                <a:gd name="connsiteY57" fmla="*/ 2049831 h 2373807"/>
                <a:gd name="connsiteX58" fmla="*/ 1949913 w 3672740"/>
                <a:gd name="connsiteY58" fmla="*/ 2046803 h 2373807"/>
                <a:gd name="connsiteX59" fmla="*/ 2464642 w 3672740"/>
                <a:gd name="connsiteY59" fmla="*/ 2046803 h 2373807"/>
                <a:gd name="connsiteX60" fmla="*/ 2964231 w 3672740"/>
                <a:gd name="connsiteY60" fmla="*/ 2046803 h 2373807"/>
                <a:gd name="connsiteX61" fmla="*/ 3088371 w 3672740"/>
                <a:gd name="connsiteY61" fmla="*/ 2046803 h 2373807"/>
                <a:gd name="connsiteX62" fmla="*/ 3221595 w 3672740"/>
                <a:gd name="connsiteY62" fmla="*/ 2037720 h 2373807"/>
                <a:gd name="connsiteX63" fmla="*/ 3315457 w 3672740"/>
                <a:gd name="connsiteY63" fmla="*/ 2025608 h 2373807"/>
                <a:gd name="connsiteX64" fmla="*/ 3363902 w 3672740"/>
                <a:gd name="connsiteY64" fmla="*/ 2016525 h 2373807"/>
                <a:gd name="connsiteX65" fmla="*/ 3397208 w 3672740"/>
                <a:gd name="connsiteY65" fmla="*/ 1995330 h 2373807"/>
                <a:gd name="connsiteX66" fmla="*/ 3415375 w 3672740"/>
                <a:gd name="connsiteY66" fmla="*/ 1968080 h 2373807"/>
                <a:gd name="connsiteX67" fmla="*/ 3427487 w 3672740"/>
                <a:gd name="connsiteY67" fmla="*/ 1940830 h 2373807"/>
                <a:gd name="connsiteX68" fmla="*/ 3415375 w 3672740"/>
                <a:gd name="connsiteY68" fmla="*/ 1874218 h 2373807"/>
                <a:gd name="connsiteX69" fmla="*/ 3388125 w 3672740"/>
                <a:gd name="connsiteY69" fmla="*/ 1704660 h 2373807"/>
                <a:gd name="connsiteX70" fmla="*/ 3354819 w 3672740"/>
                <a:gd name="connsiteY70" fmla="*/ 1471518 h 2373807"/>
                <a:gd name="connsiteX71" fmla="*/ 3327569 w 3672740"/>
                <a:gd name="connsiteY71" fmla="*/ 1217182 h 2373807"/>
                <a:gd name="connsiteX72" fmla="*/ 3312430 w 3672740"/>
                <a:gd name="connsiteY72" fmla="*/ 1068819 h 2373807"/>
                <a:gd name="connsiteX73" fmla="*/ 3276096 w 3672740"/>
                <a:gd name="connsiteY73" fmla="*/ 620702 h 23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672740" h="2373807">
                  <a:moveTo>
                    <a:pt x="3276096" y="620702"/>
                  </a:moveTo>
                  <a:lnTo>
                    <a:pt x="3263985" y="493534"/>
                  </a:lnTo>
                  <a:lnTo>
                    <a:pt x="3257929" y="408755"/>
                  </a:lnTo>
                  <a:lnTo>
                    <a:pt x="3251873" y="269476"/>
                  </a:lnTo>
                  <a:lnTo>
                    <a:pt x="3245818" y="51473"/>
                  </a:lnTo>
                  <a:lnTo>
                    <a:pt x="3400236" y="0"/>
                  </a:lnTo>
                  <a:lnTo>
                    <a:pt x="3400236" y="109002"/>
                  </a:lnTo>
                  <a:cubicBezTo>
                    <a:pt x="3401245" y="146345"/>
                    <a:pt x="3402255" y="183688"/>
                    <a:pt x="3403264" y="221031"/>
                  </a:cubicBezTo>
                  <a:lnTo>
                    <a:pt x="3409320" y="308838"/>
                  </a:lnTo>
                  <a:lnTo>
                    <a:pt x="3427487" y="487479"/>
                  </a:lnTo>
                  <a:lnTo>
                    <a:pt x="3457765" y="732732"/>
                  </a:lnTo>
                  <a:lnTo>
                    <a:pt x="3475932" y="872011"/>
                  </a:lnTo>
                  <a:lnTo>
                    <a:pt x="3500154" y="1150570"/>
                  </a:lnTo>
                  <a:lnTo>
                    <a:pt x="3533460" y="1374628"/>
                  </a:lnTo>
                  <a:lnTo>
                    <a:pt x="3563738" y="1613826"/>
                  </a:lnTo>
                  <a:lnTo>
                    <a:pt x="3584933" y="1744022"/>
                  </a:lnTo>
                  <a:lnTo>
                    <a:pt x="3612183" y="1871190"/>
                  </a:lnTo>
                  <a:lnTo>
                    <a:pt x="3636406" y="1937802"/>
                  </a:lnTo>
                  <a:lnTo>
                    <a:pt x="3657600" y="2010469"/>
                  </a:lnTo>
                  <a:lnTo>
                    <a:pt x="3669712" y="2061942"/>
                  </a:lnTo>
                  <a:lnTo>
                    <a:pt x="3672740" y="2086165"/>
                  </a:lnTo>
                  <a:lnTo>
                    <a:pt x="3654573" y="2119471"/>
                  </a:lnTo>
                  <a:lnTo>
                    <a:pt x="3575849" y="2222416"/>
                  </a:lnTo>
                  <a:lnTo>
                    <a:pt x="3512265" y="2307195"/>
                  </a:lnTo>
                  <a:lnTo>
                    <a:pt x="3478959" y="2352612"/>
                  </a:lnTo>
                  <a:lnTo>
                    <a:pt x="3469876" y="2367751"/>
                  </a:lnTo>
                  <a:lnTo>
                    <a:pt x="3451709" y="2373807"/>
                  </a:lnTo>
                  <a:lnTo>
                    <a:pt x="3388125" y="2355640"/>
                  </a:lnTo>
                  <a:lnTo>
                    <a:pt x="3303346" y="2322334"/>
                  </a:lnTo>
                  <a:lnTo>
                    <a:pt x="3245818" y="2310223"/>
                  </a:lnTo>
                  <a:lnTo>
                    <a:pt x="3121677" y="2295084"/>
                  </a:lnTo>
                  <a:lnTo>
                    <a:pt x="2758340" y="2295084"/>
                  </a:lnTo>
                  <a:lnTo>
                    <a:pt x="2234528" y="2295084"/>
                  </a:lnTo>
                  <a:lnTo>
                    <a:pt x="1780355" y="2295084"/>
                  </a:lnTo>
                  <a:lnTo>
                    <a:pt x="1356461" y="2295084"/>
                  </a:lnTo>
                  <a:lnTo>
                    <a:pt x="1086986" y="2295084"/>
                  </a:lnTo>
                  <a:lnTo>
                    <a:pt x="929540" y="2295084"/>
                  </a:lnTo>
                  <a:lnTo>
                    <a:pt x="829622" y="2301140"/>
                  </a:lnTo>
                  <a:lnTo>
                    <a:pt x="684287" y="2313251"/>
                  </a:lnTo>
                  <a:lnTo>
                    <a:pt x="535924" y="2334445"/>
                  </a:lnTo>
                  <a:lnTo>
                    <a:pt x="490506" y="2337473"/>
                  </a:lnTo>
                  <a:lnTo>
                    <a:pt x="429950" y="2325362"/>
                  </a:lnTo>
                  <a:lnTo>
                    <a:pt x="317921" y="2295084"/>
                  </a:lnTo>
                  <a:lnTo>
                    <a:pt x="224059" y="2261778"/>
                  </a:lnTo>
                  <a:lnTo>
                    <a:pt x="172586" y="2237555"/>
                  </a:lnTo>
                  <a:lnTo>
                    <a:pt x="115057" y="2207277"/>
                  </a:lnTo>
                  <a:lnTo>
                    <a:pt x="63585" y="2170943"/>
                  </a:lnTo>
                  <a:lnTo>
                    <a:pt x="30279" y="2137638"/>
                  </a:lnTo>
                  <a:lnTo>
                    <a:pt x="9084" y="2110387"/>
                  </a:lnTo>
                  <a:lnTo>
                    <a:pt x="0" y="2086165"/>
                  </a:lnTo>
                  <a:lnTo>
                    <a:pt x="0" y="2074053"/>
                  </a:lnTo>
                  <a:lnTo>
                    <a:pt x="3028" y="2058914"/>
                  </a:lnTo>
                  <a:lnTo>
                    <a:pt x="21195" y="2037720"/>
                  </a:lnTo>
                  <a:lnTo>
                    <a:pt x="66612" y="2013497"/>
                  </a:lnTo>
                  <a:lnTo>
                    <a:pt x="608591" y="2071026"/>
                  </a:lnTo>
                  <a:lnTo>
                    <a:pt x="675203" y="2067998"/>
                  </a:lnTo>
                  <a:lnTo>
                    <a:pt x="1011291" y="2058914"/>
                  </a:lnTo>
                  <a:lnTo>
                    <a:pt x="1526019" y="2049831"/>
                  </a:lnTo>
                  <a:lnTo>
                    <a:pt x="1949913" y="2046803"/>
                  </a:lnTo>
                  <a:lnTo>
                    <a:pt x="2464642" y="2046803"/>
                  </a:lnTo>
                  <a:lnTo>
                    <a:pt x="2964231" y="2046803"/>
                  </a:lnTo>
                  <a:lnTo>
                    <a:pt x="3088371" y="2046803"/>
                  </a:lnTo>
                  <a:lnTo>
                    <a:pt x="3221595" y="2037720"/>
                  </a:lnTo>
                  <a:lnTo>
                    <a:pt x="3315457" y="2025608"/>
                  </a:lnTo>
                  <a:lnTo>
                    <a:pt x="3363902" y="2016525"/>
                  </a:lnTo>
                  <a:lnTo>
                    <a:pt x="3397208" y="1995330"/>
                  </a:lnTo>
                  <a:lnTo>
                    <a:pt x="3415375" y="1968080"/>
                  </a:lnTo>
                  <a:lnTo>
                    <a:pt x="3427487" y="1940830"/>
                  </a:lnTo>
                  <a:lnTo>
                    <a:pt x="3415375" y="1874218"/>
                  </a:lnTo>
                  <a:lnTo>
                    <a:pt x="3388125" y="1704660"/>
                  </a:lnTo>
                  <a:lnTo>
                    <a:pt x="3354819" y="1471518"/>
                  </a:lnTo>
                  <a:lnTo>
                    <a:pt x="3327569" y="1217182"/>
                  </a:lnTo>
                  <a:lnTo>
                    <a:pt x="3312430" y="1068819"/>
                  </a:lnTo>
                  <a:lnTo>
                    <a:pt x="3276096" y="62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DE65D55D-4D97-4E6F-A1B2-3FEFB4C58060}"/>
                </a:ext>
              </a:extLst>
            </p:cNvPr>
            <p:cNvSpPr/>
            <p:nvPr/>
          </p:nvSpPr>
          <p:spPr>
            <a:xfrm rot="16200000">
              <a:off x="6045200" y="5229225"/>
              <a:ext cx="720725" cy="784225"/>
            </a:xfrm>
            <a:custGeom>
              <a:avLst/>
              <a:gdLst>
                <a:gd name="connsiteX0" fmla="*/ 647700 w 721518"/>
                <a:gd name="connsiteY0" fmla="*/ 230981 h 783431"/>
                <a:gd name="connsiteX1" fmla="*/ 578643 w 721518"/>
                <a:gd name="connsiteY1" fmla="*/ 461962 h 783431"/>
                <a:gd name="connsiteX2" fmla="*/ 540543 w 721518"/>
                <a:gd name="connsiteY2" fmla="*/ 581025 h 783431"/>
                <a:gd name="connsiteX3" fmla="*/ 516731 w 721518"/>
                <a:gd name="connsiteY3" fmla="*/ 657225 h 783431"/>
                <a:gd name="connsiteX4" fmla="*/ 509587 w 721518"/>
                <a:gd name="connsiteY4" fmla="*/ 688181 h 783431"/>
                <a:gd name="connsiteX5" fmla="*/ 509587 w 721518"/>
                <a:gd name="connsiteY5" fmla="*/ 707231 h 783431"/>
                <a:gd name="connsiteX6" fmla="*/ 516731 w 721518"/>
                <a:gd name="connsiteY6" fmla="*/ 735806 h 783431"/>
                <a:gd name="connsiteX7" fmla="*/ 531018 w 721518"/>
                <a:gd name="connsiteY7" fmla="*/ 754856 h 783431"/>
                <a:gd name="connsiteX8" fmla="*/ 557212 w 721518"/>
                <a:gd name="connsiteY8" fmla="*/ 769143 h 783431"/>
                <a:gd name="connsiteX9" fmla="*/ 592931 w 721518"/>
                <a:gd name="connsiteY9" fmla="*/ 781050 h 783431"/>
                <a:gd name="connsiteX10" fmla="*/ 664368 w 721518"/>
                <a:gd name="connsiteY10" fmla="*/ 783431 h 783431"/>
                <a:gd name="connsiteX11" fmla="*/ 0 w 721518"/>
                <a:gd name="connsiteY11" fmla="*/ 773906 h 783431"/>
                <a:gd name="connsiteX12" fmla="*/ 19050 w 721518"/>
                <a:gd name="connsiteY12" fmla="*/ 750093 h 783431"/>
                <a:gd name="connsiteX13" fmla="*/ 73818 w 721518"/>
                <a:gd name="connsiteY13" fmla="*/ 716756 h 783431"/>
                <a:gd name="connsiteX14" fmla="*/ 150018 w 721518"/>
                <a:gd name="connsiteY14" fmla="*/ 661987 h 783431"/>
                <a:gd name="connsiteX15" fmla="*/ 235743 w 721518"/>
                <a:gd name="connsiteY15" fmla="*/ 590550 h 783431"/>
                <a:gd name="connsiteX16" fmla="*/ 340518 w 721518"/>
                <a:gd name="connsiteY16" fmla="*/ 478631 h 783431"/>
                <a:gd name="connsiteX17" fmla="*/ 481012 w 721518"/>
                <a:gd name="connsiteY17" fmla="*/ 302418 h 783431"/>
                <a:gd name="connsiteX18" fmla="*/ 590550 w 721518"/>
                <a:gd name="connsiteY18" fmla="*/ 145256 h 783431"/>
                <a:gd name="connsiteX19" fmla="*/ 657225 w 721518"/>
                <a:gd name="connsiteY19" fmla="*/ 42862 h 783431"/>
                <a:gd name="connsiteX20" fmla="*/ 681037 w 721518"/>
                <a:gd name="connsiteY20" fmla="*/ 19050 h 783431"/>
                <a:gd name="connsiteX21" fmla="*/ 697706 w 721518"/>
                <a:gd name="connsiteY21" fmla="*/ 7143 h 783431"/>
                <a:gd name="connsiteX22" fmla="*/ 711993 w 721518"/>
                <a:gd name="connsiteY22" fmla="*/ 0 h 783431"/>
                <a:gd name="connsiteX23" fmla="*/ 721518 w 721518"/>
                <a:gd name="connsiteY23" fmla="*/ 9525 h 783431"/>
                <a:gd name="connsiteX24" fmla="*/ 711993 w 721518"/>
                <a:gd name="connsiteY24" fmla="*/ 40481 h 783431"/>
                <a:gd name="connsiteX25" fmla="*/ 690562 w 721518"/>
                <a:gd name="connsiteY25" fmla="*/ 88106 h 783431"/>
                <a:gd name="connsiteX26" fmla="*/ 647700 w 721518"/>
                <a:gd name="connsiteY26" fmla="*/ 2309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518" h="783431">
                  <a:moveTo>
                    <a:pt x="647700" y="230981"/>
                  </a:moveTo>
                  <a:lnTo>
                    <a:pt x="578643" y="461962"/>
                  </a:lnTo>
                  <a:lnTo>
                    <a:pt x="540543" y="581025"/>
                  </a:lnTo>
                  <a:lnTo>
                    <a:pt x="516731" y="657225"/>
                  </a:lnTo>
                  <a:lnTo>
                    <a:pt x="509587" y="688181"/>
                  </a:lnTo>
                  <a:lnTo>
                    <a:pt x="509587" y="707231"/>
                  </a:lnTo>
                  <a:lnTo>
                    <a:pt x="516731" y="735806"/>
                  </a:lnTo>
                  <a:lnTo>
                    <a:pt x="531018" y="754856"/>
                  </a:lnTo>
                  <a:lnTo>
                    <a:pt x="557212" y="769143"/>
                  </a:lnTo>
                  <a:lnTo>
                    <a:pt x="592931" y="781050"/>
                  </a:lnTo>
                  <a:lnTo>
                    <a:pt x="664368" y="783431"/>
                  </a:lnTo>
                  <a:lnTo>
                    <a:pt x="0" y="773906"/>
                  </a:lnTo>
                  <a:lnTo>
                    <a:pt x="19050" y="750093"/>
                  </a:lnTo>
                  <a:lnTo>
                    <a:pt x="73818" y="716756"/>
                  </a:lnTo>
                  <a:lnTo>
                    <a:pt x="150018" y="661987"/>
                  </a:lnTo>
                  <a:lnTo>
                    <a:pt x="235743" y="590550"/>
                  </a:lnTo>
                  <a:lnTo>
                    <a:pt x="340518" y="478631"/>
                  </a:lnTo>
                  <a:lnTo>
                    <a:pt x="481012" y="302418"/>
                  </a:lnTo>
                  <a:lnTo>
                    <a:pt x="590550" y="145256"/>
                  </a:lnTo>
                  <a:lnTo>
                    <a:pt x="657225" y="42862"/>
                  </a:lnTo>
                  <a:lnTo>
                    <a:pt x="681037" y="19050"/>
                  </a:lnTo>
                  <a:lnTo>
                    <a:pt x="697706" y="7143"/>
                  </a:lnTo>
                  <a:lnTo>
                    <a:pt x="711993" y="0"/>
                  </a:lnTo>
                  <a:lnTo>
                    <a:pt x="721518" y="9525"/>
                  </a:lnTo>
                  <a:lnTo>
                    <a:pt x="711993" y="40481"/>
                  </a:lnTo>
                  <a:lnTo>
                    <a:pt x="690562" y="88106"/>
                  </a:lnTo>
                  <a:lnTo>
                    <a:pt x="6477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51E1610F-6D4D-40BB-8DB3-F67B66782FDA}"/>
                </a:ext>
              </a:extLst>
            </p:cNvPr>
            <p:cNvSpPr/>
            <p:nvPr/>
          </p:nvSpPr>
          <p:spPr>
            <a:xfrm>
              <a:off x="5070475" y="1533525"/>
              <a:ext cx="852488" cy="3030538"/>
            </a:xfrm>
            <a:custGeom>
              <a:avLst/>
              <a:gdLst>
                <a:gd name="connsiteX0" fmla="*/ 501947 w 852143"/>
                <a:gd name="connsiteY0" fmla="*/ 607006 h 3031139"/>
                <a:gd name="connsiteX1" fmla="*/ 501947 w 852143"/>
                <a:gd name="connsiteY1" fmla="*/ 1015568 h 3031139"/>
                <a:gd name="connsiteX2" fmla="*/ 498056 w 852143"/>
                <a:gd name="connsiteY2" fmla="*/ 1171210 h 3031139"/>
                <a:gd name="connsiteX3" fmla="*/ 494165 w 852143"/>
                <a:gd name="connsiteY3" fmla="*/ 1280160 h 3031139"/>
                <a:gd name="connsiteX4" fmla="*/ 482492 w 852143"/>
                <a:gd name="connsiteY4" fmla="*/ 1431912 h 3031139"/>
                <a:gd name="connsiteX5" fmla="*/ 470819 w 852143"/>
                <a:gd name="connsiteY5" fmla="*/ 1544752 h 3031139"/>
                <a:gd name="connsiteX6" fmla="*/ 451364 w 852143"/>
                <a:gd name="connsiteY6" fmla="*/ 1684831 h 3031139"/>
                <a:gd name="connsiteX7" fmla="*/ 428017 w 852143"/>
                <a:gd name="connsiteY7" fmla="*/ 1817127 h 3031139"/>
                <a:gd name="connsiteX8" fmla="*/ 404671 w 852143"/>
                <a:gd name="connsiteY8" fmla="*/ 1933859 h 3031139"/>
                <a:gd name="connsiteX9" fmla="*/ 365760 w 852143"/>
                <a:gd name="connsiteY9" fmla="*/ 2089501 h 3031139"/>
                <a:gd name="connsiteX10" fmla="*/ 326850 w 852143"/>
                <a:gd name="connsiteY10" fmla="*/ 2214015 h 3031139"/>
                <a:gd name="connsiteX11" fmla="*/ 276266 w 852143"/>
                <a:gd name="connsiteY11" fmla="*/ 2365767 h 3031139"/>
                <a:gd name="connsiteX12" fmla="*/ 229573 w 852143"/>
                <a:gd name="connsiteY12" fmla="*/ 2482499 h 3031139"/>
                <a:gd name="connsiteX13" fmla="*/ 178989 w 852143"/>
                <a:gd name="connsiteY13" fmla="*/ 2610904 h 3031139"/>
                <a:gd name="connsiteX14" fmla="*/ 108950 w 852143"/>
                <a:gd name="connsiteY14" fmla="*/ 2770438 h 3031139"/>
                <a:gd name="connsiteX15" fmla="*/ 27238 w 852143"/>
                <a:gd name="connsiteY15" fmla="*/ 2937753 h 3031139"/>
                <a:gd name="connsiteX16" fmla="*/ 7782 w 852143"/>
                <a:gd name="connsiteY16" fmla="*/ 2976664 h 3031139"/>
                <a:gd name="connsiteX17" fmla="*/ 0 w 852143"/>
                <a:gd name="connsiteY17" fmla="*/ 3007792 h 3031139"/>
                <a:gd name="connsiteX18" fmla="*/ 0 w 852143"/>
                <a:gd name="connsiteY18" fmla="*/ 3023357 h 3031139"/>
                <a:gd name="connsiteX19" fmla="*/ 3891 w 852143"/>
                <a:gd name="connsiteY19" fmla="*/ 3031139 h 3031139"/>
                <a:gd name="connsiteX20" fmla="*/ 27238 w 852143"/>
                <a:gd name="connsiteY20" fmla="*/ 3027248 h 3031139"/>
                <a:gd name="connsiteX21" fmla="*/ 54475 w 852143"/>
                <a:gd name="connsiteY21" fmla="*/ 3011684 h 3031139"/>
                <a:gd name="connsiteX22" fmla="*/ 108950 w 852143"/>
                <a:gd name="connsiteY22" fmla="*/ 2929971 h 3031139"/>
                <a:gd name="connsiteX23" fmla="*/ 221791 w 852143"/>
                <a:gd name="connsiteY23" fmla="*/ 2758764 h 3031139"/>
                <a:gd name="connsiteX24" fmla="*/ 322958 w 852143"/>
                <a:gd name="connsiteY24" fmla="*/ 2599231 h 3031139"/>
                <a:gd name="connsiteX25" fmla="*/ 385215 w 852143"/>
                <a:gd name="connsiteY25" fmla="*/ 2490281 h 3031139"/>
                <a:gd name="connsiteX26" fmla="*/ 428017 w 852143"/>
                <a:gd name="connsiteY26" fmla="*/ 2404678 h 3031139"/>
                <a:gd name="connsiteX27" fmla="*/ 494165 w 852143"/>
                <a:gd name="connsiteY27" fmla="*/ 2245144 h 3031139"/>
                <a:gd name="connsiteX28" fmla="*/ 536967 w 852143"/>
                <a:gd name="connsiteY28" fmla="*/ 2132303 h 3031139"/>
                <a:gd name="connsiteX29" fmla="*/ 595333 w 852143"/>
                <a:gd name="connsiteY29" fmla="*/ 1972770 h 3031139"/>
                <a:gd name="connsiteX30" fmla="*/ 642026 w 852143"/>
                <a:gd name="connsiteY30" fmla="*/ 1821018 h 3031139"/>
                <a:gd name="connsiteX31" fmla="*/ 673154 w 852143"/>
                <a:gd name="connsiteY31" fmla="*/ 1634247 h 3031139"/>
                <a:gd name="connsiteX32" fmla="*/ 712065 w 852143"/>
                <a:gd name="connsiteY32" fmla="*/ 1424130 h 3031139"/>
                <a:gd name="connsiteX33" fmla="*/ 739302 w 852143"/>
                <a:gd name="connsiteY33" fmla="*/ 1198448 h 3031139"/>
                <a:gd name="connsiteX34" fmla="*/ 747084 w 852143"/>
                <a:gd name="connsiteY34" fmla="*/ 1112844 h 3031139"/>
                <a:gd name="connsiteX35" fmla="*/ 750975 w 852143"/>
                <a:gd name="connsiteY35" fmla="*/ 941638 h 3031139"/>
                <a:gd name="connsiteX36" fmla="*/ 762649 w 852143"/>
                <a:gd name="connsiteY36" fmla="*/ 793777 h 3031139"/>
                <a:gd name="connsiteX37" fmla="*/ 778213 w 852143"/>
                <a:gd name="connsiteY37" fmla="*/ 618679 h 3031139"/>
                <a:gd name="connsiteX38" fmla="*/ 797668 w 852143"/>
                <a:gd name="connsiteY38" fmla="*/ 385215 h 3031139"/>
                <a:gd name="connsiteX39" fmla="*/ 809341 w 852143"/>
                <a:gd name="connsiteY39" fmla="*/ 346305 h 3031139"/>
                <a:gd name="connsiteX40" fmla="*/ 824906 w 852143"/>
                <a:gd name="connsiteY40" fmla="*/ 319067 h 3031139"/>
                <a:gd name="connsiteX41" fmla="*/ 844361 w 852143"/>
                <a:gd name="connsiteY41" fmla="*/ 295721 h 3031139"/>
                <a:gd name="connsiteX42" fmla="*/ 848252 w 852143"/>
                <a:gd name="connsiteY42" fmla="*/ 284048 h 3031139"/>
                <a:gd name="connsiteX43" fmla="*/ 852143 w 852143"/>
                <a:gd name="connsiteY43" fmla="*/ 256810 h 3031139"/>
                <a:gd name="connsiteX44" fmla="*/ 848252 w 852143"/>
                <a:gd name="connsiteY44" fmla="*/ 225682 h 3031139"/>
                <a:gd name="connsiteX45" fmla="*/ 836579 w 852143"/>
                <a:gd name="connsiteY45" fmla="*/ 198444 h 3031139"/>
                <a:gd name="connsiteX46" fmla="*/ 821015 w 852143"/>
                <a:gd name="connsiteY46" fmla="*/ 182880 h 3031139"/>
                <a:gd name="connsiteX47" fmla="*/ 793777 w 852143"/>
                <a:gd name="connsiteY47" fmla="*/ 155643 h 3031139"/>
                <a:gd name="connsiteX48" fmla="*/ 731520 w 852143"/>
                <a:gd name="connsiteY48" fmla="*/ 108950 h 3031139"/>
                <a:gd name="connsiteX49" fmla="*/ 661481 w 852143"/>
                <a:gd name="connsiteY49" fmla="*/ 70039 h 3031139"/>
                <a:gd name="connsiteX50" fmla="*/ 626461 w 852143"/>
                <a:gd name="connsiteY50" fmla="*/ 50584 h 3031139"/>
                <a:gd name="connsiteX51" fmla="*/ 540858 w 852143"/>
                <a:gd name="connsiteY51" fmla="*/ 23347 h 3031139"/>
                <a:gd name="connsiteX52" fmla="*/ 459146 w 852143"/>
                <a:gd name="connsiteY52" fmla="*/ 7782 h 3031139"/>
                <a:gd name="connsiteX53" fmla="*/ 373542 w 852143"/>
                <a:gd name="connsiteY53" fmla="*/ 0 h 3031139"/>
                <a:gd name="connsiteX54" fmla="*/ 334632 w 852143"/>
                <a:gd name="connsiteY54" fmla="*/ 0 h 3031139"/>
                <a:gd name="connsiteX55" fmla="*/ 307394 w 852143"/>
                <a:gd name="connsiteY55" fmla="*/ 3891 h 3031139"/>
                <a:gd name="connsiteX56" fmla="*/ 295721 w 852143"/>
                <a:gd name="connsiteY56" fmla="*/ 11673 h 3031139"/>
                <a:gd name="connsiteX57" fmla="*/ 295721 w 852143"/>
                <a:gd name="connsiteY57" fmla="*/ 27238 h 3031139"/>
                <a:gd name="connsiteX58" fmla="*/ 307394 w 852143"/>
                <a:gd name="connsiteY58" fmla="*/ 58366 h 3031139"/>
                <a:gd name="connsiteX59" fmla="*/ 330741 w 852143"/>
                <a:gd name="connsiteY59" fmla="*/ 101168 h 3031139"/>
                <a:gd name="connsiteX60" fmla="*/ 369651 w 852143"/>
                <a:gd name="connsiteY60" fmla="*/ 143970 h 3031139"/>
                <a:gd name="connsiteX61" fmla="*/ 400780 w 852143"/>
                <a:gd name="connsiteY61" fmla="*/ 167316 h 3031139"/>
                <a:gd name="connsiteX62" fmla="*/ 435799 w 852143"/>
                <a:gd name="connsiteY62" fmla="*/ 198444 h 3031139"/>
                <a:gd name="connsiteX63" fmla="*/ 459146 w 852143"/>
                <a:gd name="connsiteY63" fmla="*/ 233464 h 3031139"/>
                <a:gd name="connsiteX64" fmla="*/ 474710 w 852143"/>
                <a:gd name="connsiteY64" fmla="*/ 264592 h 3031139"/>
                <a:gd name="connsiteX65" fmla="*/ 494165 w 852143"/>
                <a:gd name="connsiteY65" fmla="*/ 334632 h 3031139"/>
                <a:gd name="connsiteX66" fmla="*/ 501947 w 852143"/>
                <a:gd name="connsiteY66" fmla="*/ 408562 h 3031139"/>
                <a:gd name="connsiteX67" fmla="*/ 501947 w 852143"/>
                <a:gd name="connsiteY67" fmla="*/ 548640 h 3031139"/>
                <a:gd name="connsiteX68" fmla="*/ 501947 w 852143"/>
                <a:gd name="connsiteY68" fmla="*/ 607006 h 30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52143" h="3031139">
                  <a:moveTo>
                    <a:pt x="501947" y="607006"/>
                  </a:moveTo>
                  <a:lnTo>
                    <a:pt x="501947" y="1015568"/>
                  </a:lnTo>
                  <a:lnTo>
                    <a:pt x="498056" y="1171210"/>
                  </a:lnTo>
                  <a:lnTo>
                    <a:pt x="494165" y="1280160"/>
                  </a:lnTo>
                  <a:lnTo>
                    <a:pt x="482492" y="1431912"/>
                  </a:lnTo>
                  <a:lnTo>
                    <a:pt x="470819" y="1544752"/>
                  </a:lnTo>
                  <a:lnTo>
                    <a:pt x="451364" y="1684831"/>
                  </a:lnTo>
                  <a:lnTo>
                    <a:pt x="428017" y="1817127"/>
                  </a:lnTo>
                  <a:lnTo>
                    <a:pt x="404671" y="1933859"/>
                  </a:lnTo>
                  <a:lnTo>
                    <a:pt x="365760" y="2089501"/>
                  </a:lnTo>
                  <a:lnTo>
                    <a:pt x="326850" y="2214015"/>
                  </a:lnTo>
                  <a:lnTo>
                    <a:pt x="276266" y="2365767"/>
                  </a:lnTo>
                  <a:lnTo>
                    <a:pt x="229573" y="2482499"/>
                  </a:lnTo>
                  <a:lnTo>
                    <a:pt x="178989" y="2610904"/>
                  </a:lnTo>
                  <a:lnTo>
                    <a:pt x="108950" y="2770438"/>
                  </a:lnTo>
                  <a:lnTo>
                    <a:pt x="27238" y="2937753"/>
                  </a:lnTo>
                  <a:lnTo>
                    <a:pt x="7782" y="2976664"/>
                  </a:lnTo>
                  <a:lnTo>
                    <a:pt x="0" y="3007792"/>
                  </a:lnTo>
                  <a:lnTo>
                    <a:pt x="0" y="3023357"/>
                  </a:lnTo>
                  <a:lnTo>
                    <a:pt x="3891" y="3031139"/>
                  </a:lnTo>
                  <a:lnTo>
                    <a:pt x="27238" y="3027248"/>
                  </a:lnTo>
                  <a:lnTo>
                    <a:pt x="54475" y="3011684"/>
                  </a:lnTo>
                  <a:lnTo>
                    <a:pt x="108950" y="2929971"/>
                  </a:lnTo>
                  <a:lnTo>
                    <a:pt x="221791" y="2758764"/>
                  </a:lnTo>
                  <a:lnTo>
                    <a:pt x="322958" y="2599231"/>
                  </a:lnTo>
                  <a:lnTo>
                    <a:pt x="385215" y="2490281"/>
                  </a:lnTo>
                  <a:lnTo>
                    <a:pt x="428017" y="2404678"/>
                  </a:lnTo>
                  <a:lnTo>
                    <a:pt x="494165" y="2245144"/>
                  </a:lnTo>
                  <a:lnTo>
                    <a:pt x="536967" y="2132303"/>
                  </a:lnTo>
                  <a:lnTo>
                    <a:pt x="595333" y="1972770"/>
                  </a:lnTo>
                  <a:lnTo>
                    <a:pt x="642026" y="1821018"/>
                  </a:lnTo>
                  <a:lnTo>
                    <a:pt x="673154" y="1634247"/>
                  </a:lnTo>
                  <a:lnTo>
                    <a:pt x="712065" y="1424130"/>
                  </a:lnTo>
                  <a:lnTo>
                    <a:pt x="739302" y="1198448"/>
                  </a:lnTo>
                  <a:lnTo>
                    <a:pt x="747084" y="1112844"/>
                  </a:lnTo>
                  <a:lnTo>
                    <a:pt x="750975" y="941638"/>
                  </a:lnTo>
                  <a:lnTo>
                    <a:pt x="762649" y="793777"/>
                  </a:lnTo>
                  <a:lnTo>
                    <a:pt x="778213" y="618679"/>
                  </a:lnTo>
                  <a:lnTo>
                    <a:pt x="797668" y="385215"/>
                  </a:lnTo>
                  <a:lnTo>
                    <a:pt x="809341" y="346305"/>
                  </a:lnTo>
                  <a:lnTo>
                    <a:pt x="824906" y="319067"/>
                  </a:lnTo>
                  <a:lnTo>
                    <a:pt x="844361" y="295721"/>
                  </a:lnTo>
                  <a:lnTo>
                    <a:pt x="848252" y="284048"/>
                  </a:lnTo>
                  <a:lnTo>
                    <a:pt x="852143" y="256810"/>
                  </a:lnTo>
                  <a:lnTo>
                    <a:pt x="848252" y="225682"/>
                  </a:lnTo>
                  <a:lnTo>
                    <a:pt x="836579" y="198444"/>
                  </a:lnTo>
                  <a:lnTo>
                    <a:pt x="821015" y="182880"/>
                  </a:lnTo>
                  <a:lnTo>
                    <a:pt x="793777" y="155643"/>
                  </a:lnTo>
                  <a:lnTo>
                    <a:pt x="731520" y="108950"/>
                  </a:lnTo>
                  <a:lnTo>
                    <a:pt x="661481" y="70039"/>
                  </a:lnTo>
                  <a:lnTo>
                    <a:pt x="626461" y="50584"/>
                  </a:lnTo>
                  <a:lnTo>
                    <a:pt x="540858" y="23347"/>
                  </a:lnTo>
                  <a:lnTo>
                    <a:pt x="459146" y="7782"/>
                  </a:lnTo>
                  <a:lnTo>
                    <a:pt x="373542" y="0"/>
                  </a:lnTo>
                  <a:lnTo>
                    <a:pt x="334632" y="0"/>
                  </a:lnTo>
                  <a:lnTo>
                    <a:pt x="307394" y="3891"/>
                  </a:lnTo>
                  <a:lnTo>
                    <a:pt x="295721" y="11673"/>
                  </a:lnTo>
                  <a:lnTo>
                    <a:pt x="295721" y="27238"/>
                  </a:lnTo>
                  <a:lnTo>
                    <a:pt x="307394" y="58366"/>
                  </a:lnTo>
                  <a:lnTo>
                    <a:pt x="330741" y="101168"/>
                  </a:lnTo>
                  <a:lnTo>
                    <a:pt x="369651" y="143970"/>
                  </a:lnTo>
                  <a:lnTo>
                    <a:pt x="400780" y="167316"/>
                  </a:lnTo>
                  <a:lnTo>
                    <a:pt x="435799" y="198444"/>
                  </a:lnTo>
                  <a:lnTo>
                    <a:pt x="459146" y="233464"/>
                  </a:lnTo>
                  <a:lnTo>
                    <a:pt x="474710" y="264592"/>
                  </a:lnTo>
                  <a:lnTo>
                    <a:pt x="494165" y="334632"/>
                  </a:lnTo>
                  <a:lnTo>
                    <a:pt x="501947" y="408562"/>
                  </a:lnTo>
                  <a:lnTo>
                    <a:pt x="501947" y="548640"/>
                  </a:lnTo>
                  <a:lnTo>
                    <a:pt x="501947" y="607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D09C8C28-692F-4031-B546-D99BE2E3BC08}"/>
                </a:ext>
              </a:extLst>
            </p:cNvPr>
            <p:cNvSpPr/>
            <p:nvPr/>
          </p:nvSpPr>
          <p:spPr>
            <a:xfrm>
              <a:off x="5634038" y="3189288"/>
              <a:ext cx="941387" cy="1220787"/>
            </a:xfrm>
            <a:custGeom>
              <a:avLst/>
              <a:gdLst>
                <a:gd name="connsiteX0" fmla="*/ 531018 w 940593"/>
                <a:gd name="connsiteY0" fmla="*/ 426244 h 1221581"/>
                <a:gd name="connsiteX1" fmla="*/ 352425 w 940593"/>
                <a:gd name="connsiteY1" fmla="*/ 280987 h 1221581"/>
                <a:gd name="connsiteX2" fmla="*/ 192881 w 940593"/>
                <a:gd name="connsiteY2" fmla="*/ 145256 h 1221581"/>
                <a:gd name="connsiteX3" fmla="*/ 21431 w 940593"/>
                <a:gd name="connsiteY3" fmla="*/ 0 h 1221581"/>
                <a:gd name="connsiteX4" fmla="*/ 0 w 940593"/>
                <a:gd name="connsiteY4" fmla="*/ 135731 h 1221581"/>
                <a:gd name="connsiteX5" fmla="*/ 123825 w 940593"/>
                <a:gd name="connsiteY5" fmla="*/ 238125 h 1221581"/>
                <a:gd name="connsiteX6" fmla="*/ 183356 w 940593"/>
                <a:gd name="connsiteY6" fmla="*/ 285750 h 1221581"/>
                <a:gd name="connsiteX7" fmla="*/ 207168 w 940593"/>
                <a:gd name="connsiteY7" fmla="*/ 314325 h 1221581"/>
                <a:gd name="connsiteX8" fmla="*/ 338137 w 940593"/>
                <a:gd name="connsiteY8" fmla="*/ 488156 h 1221581"/>
                <a:gd name="connsiteX9" fmla="*/ 442912 w 940593"/>
                <a:gd name="connsiteY9" fmla="*/ 635794 h 1221581"/>
                <a:gd name="connsiteX10" fmla="*/ 523875 w 940593"/>
                <a:gd name="connsiteY10" fmla="*/ 759619 h 1221581"/>
                <a:gd name="connsiteX11" fmla="*/ 621506 w 940593"/>
                <a:gd name="connsiteY11" fmla="*/ 916781 h 1221581"/>
                <a:gd name="connsiteX12" fmla="*/ 685800 w 940593"/>
                <a:gd name="connsiteY12" fmla="*/ 1031081 h 1221581"/>
                <a:gd name="connsiteX13" fmla="*/ 752475 w 940593"/>
                <a:gd name="connsiteY13" fmla="*/ 1143000 h 1221581"/>
                <a:gd name="connsiteX14" fmla="*/ 783431 w 940593"/>
                <a:gd name="connsiteY14" fmla="*/ 1178719 h 1221581"/>
                <a:gd name="connsiteX15" fmla="*/ 807243 w 940593"/>
                <a:gd name="connsiteY15" fmla="*/ 1200150 h 1221581"/>
                <a:gd name="connsiteX16" fmla="*/ 833437 w 940593"/>
                <a:gd name="connsiteY16" fmla="*/ 1214437 h 1221581"/>
                <a:gd name="connsiteX17" fmla="*/ 864393 w 940593"/>
                <a:gd name="connsiteY17" fmla="*/ 1221581 h 1221581"/>
                <a:gd name="connsiteX18" fmla="*/ 890587 w 940593"/>
                <a:gd name="connsiteY18" fmla="*/ 1219200 h 1221581"/>
                <a:gd name="connsiteX19" fmla="*/ 909637 w 940593"/>
                <a:gd name="connsiteY19" fmla="*/ 1209675 h 1221581"/>
                <a:gd name="connsiteX20" fmla="*/ 921543 w 940593"/>
                <a:gd name="connsiteY20" fmla="*/ 1195387 h 1221581"/>
                <a:gd name="connsiteX21" fmla="*/ 935831 w 940593"/>
                <a:gd name="connsiteY21" fmla="*/ 1162050 h 1221581"/>
                <a:gd name="connsiteX22" fmla="*/ 940593 w 940593"/>
                <a:gd name="connsiteY22" fmla="*/ 1126331 h 1221581"/>
                <a:gd name="connsiteX23" fmla="*/ 938212 w 940593"/>
                <a:gd name="connsiteY23" fmla="*/ 1045369 h 1221581"/>
                <a:gd name="connsiteX24" fmla="*/ 928687 w 940593"/>
                <a:gd name="connsiteY24" fmla="*/ 978694 h 1221581"/>
                <a:gd name="connsiteX25" fmla="*/ 909637 w 940593"/>
                <a:gd name="connsiteY25" fmla="*/ 888206 h 1221581"/>
                <a:gd name="connsiteX26" fmla="*/ 869156 w 940593"/>
                <a:gd name="connsiteY26" fmla="*/ 778669 h 1221581"/>
                <a:gd name="connsiteX27" fmla="*/ 821531 w 940593"/>
                <a:gd name="connsiteY27" fmla="*/ 669131 h 1221581"/>
                <a:gd name="connsiteX28" fmla="*/ 812006 w 940593"/>
                <a:gd name="connsiteY28" fmla="*/ 647700 h 1221581"/>
                <a:gd name="connsiteX29" fmla="*/ 788193 w 940593"/>
                <a:gd name="connsiteY29" fmla="*/ 626269 h 1221581"/>
                <a:gd name="connsiteX30" fmla="*/ 640556 w 940593"/>
                <a:gd name="connsiteY30" fmla="*/ 511969 h 1221581"/>
                <a:gd name="connsiteX31" fmla="*/ 531018 w 940593"/>
                <a:gd name="connsiteY31" fmla="*/ 426244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0593" h="1221581">
                  <a:moveTo>
                    <a:pt x="531018" y="426244"/>
                  </a:moveTo>
                  <a:lnTo>
                    <a:pt x="352425" y="280987"/>
                  </a:lnTo>
                  <a:lnTo>
                    <a:pt x="192881" y="145256"/>
                  </a:lnTo>
                  <a:lnTo>
                    <a:pt x="21431" y="0"/>
                  </a:lnTo>
                  <a:lnTo>
                    <a:pt x="0" y="135731"/>
                  </a:lnTo>
                  <a:lnTo>
                    <a:pt x="123825" y="238125"/>
                  </a:lnTo>
                  <a:lnTo>
                    <a:pt x="183356" y="285750"/>
                  </a:lnTo>
                  <a:lnTo>
                    <a:pt x="207168" y="314325"/>
                  </a:lnTo>
                  <a:lnTo>
                    <a:pt x="338137" y="488156"/>
                  </a:lnTo>
                  <a:lnTo>
                    <a:pt x="442912" y="635794"/>
                  </a:lnTo>
                  <a:lnTo>
                    <a:pt x="523875" y="759619"/>
                  </a:lnTo>
                  <a:lnTo>
                    <a:pt x="621506" y="916781"/>
                  </a:lnTo>
                  <a:lnTo>
                    <a:pt x="685800" y="1031081"/>
                  </a:lnTo>
                  <a:lnTo>
                    <a:pt x="752475" y="1143000"/>
                  </a:lnTo>
                  <a:lnTo>
                    <a:pt x="783431" y="1178719"/>
                  </a:lnTo>
                  <a:lnTo>
                    <a:pt x="807243" y="1200150"/>
                  </a:lnTo>
                  <a:lnTo>
                    <a:pt x="833437" y="1214437"/>
                  </a:lnTo>
                  <a:lnTo>
                    <a:pt x="864393" y="1221581"/>
                  </a:lnTo>
                  <a:lnTo>
                    <a:pt x="890587" y="1219200"/>
                  </a:lnTo>
                  <a:lnTo>
                    <a:pt x="909637" y="1209675"/>
                  </a:lnTo>
                  <a:lnTo>
                    <a:pt x="921543" y="1195387"/>
                  </a:lnTo>
                  <a:lnTo>
                    <a:pt x="935831" y="1162050"/>
                  </a:lnTo>
                  <a:lnTo>
                    <a:pt x="940593" y="1126331"/>
                  </a:lnTo>
                  <a:cubicBezTo>
                    <a:pt x="939799" y="1099344"/>
                    <a:pt x="939006" y="1072356"/>
                    <a:pt x="938212" y="1045369"/>
                  </a:cubicBezTo>
                  <a:lnTo>
                    <a:pt x="928687" y="978694"/>
                  </a:lnTo>
                  <a:lnTo>
                    <a:pt x="909637" y="888206"/>
                  </a:lnTo>
                  <a:lnTo>
                    <a:pt x="869156" y="778669"/>
                  </a:lnTo>
                  <a:lnTo>
                    <a:pt x="821531" y="669131"/>
                  </a:lnTo>
                  <a:lnTo>
                    <a:pt x="812006" y="647700"/>
                  </a:lnTo>
                  <a:lnTo>
                    <a:pt x="788193" y="626269"/>
                  </a:lnTo>
                  <a:lnTo>
                    <a:pt x="640556" y="511969"/>
                  </a:lnTo>
                  <a:lnTo>
                    <a:pt x="531018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25C37A72-68B8-462F-9747-166E6E233DAF}"/>
              </a:ext>
            </a:extLst>
          </p:cNvPr>
          <p:cNvSpPr/>
          <p:nvPr/>
        </p:nvSpPr>
        <p:spPr>
          <a:xfrm>
            <a:off x="2838450" y="1557338"/>
            <a:ext cx="862013" cy="1285875"/>
          </a:xfrm>
          <a:custGeom>
            <a:avLst/>
            <a:gdLst>
              <a:gd name="connsiteX0" fmla="*/ 423863 w 862013"/>
              <a:gd name="connsiteY0" fmla="*/ 423862 h 1285875"/>
              <a:gd name="connsiteX1" fmla="*/ 342900 w 862013"/>
              <a:gd name="connsiteY1" fmla="*/ 585787 h 1285875"/>
              <a:gd name="connsiteX2" fmla="*/ 278606 w 862013"/>
              <a:gd name="connsiteY2" fmla="*/ 719137 h 1285875"/>
              <a:gd name="connsiteX3" fmla="*/ 140494 w 862013"/>
              <a:gd name="connsiteY3" fmla="*/ 992981 h 1285875"/>
              <a:gd name="connsiteX4" fmla="*/ 73819 w 862013"/>
              <a:gd name="connsiteY4" fmla="*/ 1114425 h 1285875"/>
              <a:gd name="connsiteX5" fmla="*/ 0 w 862013"/>
              <a:gd name="connsiteY5" fmla="*/ 1271587 h 1285875"/>
              <a:gd name="connsiteX6" fmla="*/ 38100 w 862013"/>
              <a:gd name="connsiteY6" fmla="*/ 1285875 h 1285875"/>
              <a:gd name="connsiteX7" fmla="*/ 123825 w 862013"/>
              <a:gd name="connsiteY7" fmla="*/ 1178718 h 1285875"/>
              <a:gd name="connsiteX8" fmla="*/ 226219 w 862013"/>
              <a:gd name="connsiteY8" fmla="*/ 1045368 h 1285875"/>
              <a:gd name="connsiteX9" fmla="*/ 347663 w 862013"/>
              <a:gd name="connsiteY9" fmla="*/ 892968 h 1285875"/>
              <a:gd name="connsiteX10" fmla="*/ 481013 w 862013"/>
              <a:gd name="connsiteY10" fmla="*/ 723900 h 1285875"/>
              <a:gd name="connsiteX11" fmla="*/ 640556 w 862013"/>
              <a:gd name="connsiteY11" fmla="*/ 519112 h 1285875"/>
              <a:gd name="connsiteX12" fmla="*/ 781050 w 862013"/>
              <a:gd name="connsiteY12" fmla="*/ 342900 h 1285875"/>
              <a:gd name="connsiteX13" fmla="*/ 795338 w 862013"/>
              <a:gd name="connsiteY13" fmla="*/ 330993 h 1285875"/>
              <a:gd name="connsiteX14" fmla="*/ 812006 w 862013"/>
              <a:gd name="connsiteY14" fmla="*/ 330993 h 1285875"/>
              <a:gd name="connsiteX15" fmla="*/ 828675 w 862013"/>
              <a:gd name="connsiteY15" fmla="*/ 326231 h 1285875"/>
              <a:gd name="connsiteX16" fmla="*/ 847725 w 862013"/>
              <a:gd name="connsiteY16" fmla="*/ 314325 h 1285875"/>
              <a:gd name="connsiteX17" fmla="*/ 859631 w 862013"/>
              <a:gd name="connsiteY17" fmla="*/ 300037 h 1285875"/>
              <a:gd name="connsiteX18" fmla="*/ 862013 w 862013"/>
              <a:gd name="connsiteY18" fmla="*/ 283368 h 1285875"/>
              <a:gd name="connsiteX19" fmla="*/ 862013 w 862013"/>
              <a:gd name="connsiteY19" fmla="*/ 266700 h 1285875"/>
              <a:gd name="connsiteX20" fmla="*/ 857250 w 862013"/>
              <a:gd name="connsiteY20" fmla="*/ 242887 h 1285875"/>
              <a:gd name="connsiteX21" fmla="*/ 840581 w 862013"/>
              <a:gd name="connsiteY21" fmla="*/ 211931 h 1285875"/>
              <a:gd name="connsiteX22" fmla="*/ 816769 w 862013"/>
              <a:gd name="connsiteY22" fmla="*/ 183356 h 1285875"/>
              <a:gd name="connsiteX23" fmla="*/ 783431 w 862013"/>
              <a:gd name="connsiteY23" fmla="*/ 152400 h 1285875"/>
              <a:gd name="connsiteX24" fmla="*/ 745331 w 862013"/>
              <a:gd name="connsiteY24" fmla="*/ 121443 h 1285875"/>
              <a:gd name="connsiteX25" fmla="*/ 702469 w 862013"/>
              <a:gd name="connsiteY25" fmla="*/ 92868 h 1285875"/>
              <a:gd name="connsiteX26" fmla="*/ 645319 w 862013"/>
              <a:gd name="connsiteY26" fmla="*/ 59531 h 1285875"/>
              <a:gd name="connsiteX27" fmla="*/ 592931 w 862013"/>
              <a:gd name="connsiteY27" fmla="*/ 38100 h 1285875"/>
              <a:gd name="connsiteX28" fmla="*/ 519113 w 862013"/>
              <a:gd name="connsiteY28" fmla="*/ 14287 h 1285875"/>
              <a:gd name="connsiteX29" fmla="*/ 476250 w 862013"/>
              <a:gd name="connsiteY29" fmla="*/ 0 h 1285875"/>
              <a:gd name="connsiteX30" fmla="*/ 464344 w 862013"/>
              <a:gd name="connsiteY30" fmla="*/ 0 h 1285875"/>
              <a:gd name="connsiteX31" fmla="*/ 457200 w 862013"/>
              <a:gd name="connsiteY31" fmla="*/ 4762 h 1285875"/>
              <a:gd name="connsiteX32" fmla="*/ 459581 w 862013"/>
              <a:gd name="connsiteY32" fmla="*/ 23812 h 1285875"/>
              <a:gd name="connsiteX33" fmla="*/ 471488 w 862013"/>
              <a:gd name="connsiteY33" fmla="*/ 52387 h 1285875"/>
              <a:gd name="connsiteX34" fmla="*/ 497681 w 862013"/>
              <a:gd name="connsiteY34" fmla="*/ 92868 h 1285875"/>
              <a:gd name="connsiteX35" fmla="*/ 519113 w 862013"/>
              <a:gd name="connsiteY35" fmla="*/ 123825 h 1285875"/>
              <a:gd name="connsiteX36" fmla="*/ 523875 w 862013"/>
              <a:gd name="connsiteY36" fmla="*/ 133350 h 1285875"/>
              <a:gd name="connsiteX37" fmla="*/ 531019 w 862013"/>
              <a:gd name="connsiteY37" fmla="*/ 150018 h 1285875"/>
              <a:gd name="connsiteX38" fmla="*/ 533400 w 862013"/>
              <a:gd name="connsiteY38" fmla="*/ 169068 h 1285875"/>
              <a:gd name="connsiteX39" fmla="*/ 528638 w 862013"/>
              <a:gd name="connsiteY39" fmla="*/ 197643 h 1285875"/>
              <a:gd name="connsiteX40" fmla="*/ 511969 w 862013"/>
              <a:gd name="connsiteY40" fmla="*/ 235743 h 1285875"/>
              <a:gd name="connsiteX41" fmla="*/ 423863 w 862013"/>
              <a:gd name="connsiteY41" fmla="*/ 423862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62013" h="1285875">
                <a:moveTo>
                  <a:pt x="423863" y="423862"/>
                </a:moveTo>
                <a:lnTo>
                  <a:pt x="342900" y="585787"/>
                </a:lnTo>
                <a:lnTo>
                  <a:pt x="278606" y="719137"/>
                </a:lnTo>
                <a:lnTo>
                  <a:pt x="140494" y="992981"/>
                </a:lnTo>
                <a:lnTo>
                  <a:pt x="73819" y="1114425"/>
                </a:lnTo>
                <a:lnTo>
                  <a:pt x="0" y="1271587"/>
                </a:lnTo>
                <a:lnTo>
                  <a:pt x="38100" y="1285875"/>
                </a:lnTo>
                <a:lnTo>
                  <a:pt x="123825" y="1178718"/>
                </a:lnTo>
                <a:lnTo>
                  <a:pt x="226219" y="1045368"/>
                </a:lnTo>
                <a:lnTo>
                  <a:pt x="347663" y="892968"/>
                </a:lnTo>
                <a:lnTo>
                  <a:pt x="481013" y="723900"/>
                </a:lnTo>
                <a:lnTo>
                  <a:pt x="640556" y="519112"/>
                </a:lnTo>
                <a:lnTo>
                  <a:pt x="781050" y="342900"/>
                </a:lnTo>
                <a:lnTo>
                  <a:pt x="795338" y="330993"/>
                </a:lnTo>
                <a:lnTo>
                  <a:pt x="812006" y="330993"/>
                </a:lnTo>
                <a:lnTo>
                  <a:pt x="828675" y="326231"/>
                </a:lnTo>
                <a:lnTo>
                  <a:pt x="847725" y="314325"/>
                </a:lnTo>
                <a:lnTo>
                  <a:pt x="859631" y="300037"/>
                </a:lnTo>
                <a:lnTo>
                  <a:pt x="862013" y="283368"/>
                </a:lnTo>
                <a:lnTo>
                  <a:pt x="862013" y="266700"/>
                </a:lnTo>
                <a:lnTo>
                  <a:pt x="857250" y="242887"/>
                </a:lnTo>
                <a:lnTo>
                  <a:pt x="840581" y="211931"/>
                </a:lnTo>
                <a:lnTo>
                  <a:pt x="816769" y="183356"/>
                </a:lnTo>
                <a:lnTo>
                  <a:pt x="783431" y="152400"/>
                </a:lnTo>
                <a:lnTo>
                  <a:pt x="745331" y="121443"/>
                </a:lnTo>
                <a:lnTo>
                  <a:pt x="702469" y="92868"/>
                </a:lnTo>
                <a:lnTo>
                  <a:pt x="645319" y="59531"/>
                </a:lnTo>
                <a:lnTo>
                  <a:pt x="592931" y="38100"/>
                </a:lnTo>
                <a:lnTo>
                  <a:pt x="519113" y="14287"/>
                </a:lnTo>
                <a:lnTo>
                  <a:pt x="476250" y="0"/>
                </a:lnTo>
                <a:lnTo>
                  <a:pt x="464344" y="0"/>
                </a:lnTo>
                <a:lnTo>
                  <a:pt x="457200" y="4762"/>
                </a:lnTo>
                <a:lnTo>
                  <a:pt x="459581" y="23812"/>
                </a:lnTo>
                <a:lnTo>
                  <a:pt x="471488" y="52387"/>
                </a:lnTo>
                <a:lnTo>
                  <a:pt x="497681" y="92868"/>
                </a:lnTo>
                <a:lnTo>
                  <a:pt x="519113" y="123825"/>
                </a:lnTo>
                <a:lnTo>
                  <a:pt x="523875" y="133350"/>
                </a:lnTo>
                <a:lnTo>
                  <a:pt x="531019" y="150018"/>
                </a:lnTo>
                <a:lnTo>
                  <a:pt x="533400" y="169068"/>
                </a:lnTo>
                <a:lnTo>
                  <a:pt x="528638" y="197643"/>
                </a:lnTo>
                <a:lnTo>
                  <a:pt x="511969" y="235743"/>
                </a:lnTo>
                <a:lnTo>
                  <a:pt x="423863" y="4238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80477376-6F51-43AD-B8AF-53791C86A4A0}"/>
              </a:ext>
            </a:extLst>
          </p:cNvPr>
          <p:cNvSpPr/>
          <p:nvPr/>
        </p:nvSpPr>
        <p:spPr>
          <a:xfrm>
            <a:off x="2474913" y="4389438"/>
            <a:ext cx="706437" cy="1203325"/>
          </a:xfrm>
          <a:custGeom>
            <a:avLst/>
            <a:gdLst>
              <a:gd name="connsiteX0" fmla="*/ 314325 w 707231"/>
              <a:gd name="connsiteY0" fmla="*/ 438150 h 1204912"/>
              <a:gd name="connsiteX1" fmla="*/ 245269 w 707231"/>
              <a:gd name="connsiteY1" fmla="*/ 626269 h 1204912"/>
              <a:gd name="connsiteX2" fmla="*/ 142875 w 707231"/>
              <a:gd name="connsiteY2" fmla="*/ 866775 h 1204912"/>
              <a:gd name="connsiteX3" fmla="*/ 4762 w 707231"/>
              <a:gd name="connsiteY3" fmla="*/ 1164431 h 1204912"/>
              <a:gd name="connsiteX4" fmla="*/ 0 w 707231"/>
              <a:gd name="connsiteY4" fmla="*/ 1178719 h 1204912"/>
              <a:gd name="connsiteX5" fmla="*/ 0 w 707231"/>
              <a:gd name="connsiteY5" fmla="*/ 1188244 h 1204912"/>
              <a:gd name="connsiteX6" fmla="*/ 4762 w 707231"/>
              <a:gd name="connsiteY6" fmla="*/ 1197769 h 1204912"/>
              <a:gd name="connsiteX7" fmla="*/ 16669 w 707231"/>
              <a:gd name="connsiteY7" fmla="*/ 1202531 h 1204912"/>
              <a:gd name="connsiteX8" fmla="*/ 28575 w 707231"/>
              <a:gd name="connsiteY8" fmla="*/ 1204912 h 1204912"/>
              <a:gd name="connsiteX9" fmla="*/ 40481 w 707231"/>
              <a:gd name="connsiteY9" fmla="*/ 1200150 h 1204912"/>
              <a:gd name="connsiteX10" fmla="*/ 76200 w 707231"/>
              <a:gd name="connsiteY10" fmla="*/ 1162050 h 1204912"/>
              <a:gd name="connsiteX11" fmla="*/ 185737 w 707231"/>
              <a:gd name="connsiteY11" fmla="*/ 1023937 h 1204912"/>
              <a:gd name="connsiteX12" fmla="*/ 292894 w 707231"/>
              <a:gd name="connsiteY12" fmla="*/ 878681 h 1204912"/>
              <a:gd name="connsiteX13" fmla="*/ 402431 w 707231"/>
              <a:gd name="connsiteY13" fmla="*/ 711994 h 1204912"/>
              <a:gd name="connsiteX14" fmla="*/ 461962 w 707231"/>
              <a:gd name="connsiteY14" fmla="*/ 611981 h 1204912"/>
              <a:gd name="connsiteX15" fmla="*/ 507206 w 707231"/>
              <a:gd name="connsiteY15" fmla="*/ 523875 h 1204912"/>
              <a:gd name="connsiteX16" fmla="*/ 557212 w 707231"/>
              <a:gd name="connsiteY16" fmla="*/ 423862 h 1204912"/>
              <a:gd name="connsiteX17" fmla="*/ 576262 w 707231"/>
              <a:gd name="connsiteY17" fmla="*/ 378619 h 1204912"/>
              <a:gd name="connsiteX18" fmla="*/ 592931 w 707231"/>
              <a:gd name="connsiteY18" fmla="*/ 359569 h 1204912"/>
              <a:gd name="connsiteX19" fmla="*/ 628650 w 707231"/>
              <a:gd name="connsiteY19" fmla="*/ 333375 h 1204912"/>
              <a:gd name="connsiteX20" fmla="*/ 666750 w 707231"/>
              <a:gd name="connsiteY20" fmla="*/ 311944 h 1204912"/>
              <a:gd name="connsiteX21" fmla="*/ 690562 w 707231"/>
              <a:gd name="connsiteY21" fmla="*/ 297656 h 1204912"/>
              <a:gd name="connsiteX22" fmla="*/ 704850 w 707231"/>
              <a:gd name="connsiteY22" fmla="*/ 276225 h 1204912"/>
              <a:gd name="connsiteX23" fmla="*/ 707231 w 707231"/>
              <a:gd name="connsiteY23" fmla="*/ 257175 h 1204912"/>
              <a:gd name="connsiteX24" fmla="*/ 700087 w 707231"/>
              <a:gd name="connsiteY24" fmla="*/ 233362 h 1204912"/>
              <a:gd name="connsiteX25" fmla="*/ 681037 w 707231"/>
              <a:gd name="connsiteY25" fmla="*/ 202406 h 1204912"/>
              <a:gd name="connsiteX26" fmla="*/ 659606 w 707231"/>
              <a:gd name="connsiteY26" fmla="*/ 173831 h 1204912"/>
              <a:gd name="connsiteX27" fmla="*/ 640556 w 707231"/>
              <a:gd name="connsiteY27" fmla="*/ 154781 h 1204912"/>
              <a:gd name="connsiteX28" fmla="*/ 597694 w 707231"/>
              <a:gd name="connsiteY28" fmla="*/ 123825 h 1204912"/>
              <a:gd name="connsiteX29" fmla="*/ 504825 w 707231"/>
              <a:gd name="connsiteY29" fmla="*/ 71437 h 1204912"/>
              <a:gd name="connsiteX30" fmla="*/ 423862 w 707231"/>
              <a:gd name="connsiteY30" fmla="*/ 35719 h 1204912"/>
              <a:gd name="connsiteX31" fmla="*/ 357187 w 707231"/>
              <a:gd name="connsiteY31" fmla="*/ 9525 h 1204912"/>
              <a:gd name="connsiteX32" fmla="*/ 328612 w 707231"/>
              <a:gd name="connsiteY32" fmla="*/ 0 h 1204912"/>
              <a:gd name="connsiteX33" fmla="*/ 300037 w 707231"/>
              <a:gd name="connsiteY33" fmla="*/ 2381 h 1204912"/>
              <a:gd name="connsiteX34" fmla="*/ 271462 w 707231"/>
              <a:gd name="connsiteY34" fmla="*/ 7144 h 1204912"/>
              <a:gd name="connsiteX35" fmla="*/ 261937 w 707231"/>
              <a:gd name="connsiteY35" fmla="*/ 16669 h 1204912"/>
              <a:gd name="connsiteX36" fmla="*/ 259556 w 707231"/>
              <a:gd name="connsiteY36" fmla="*/ 26194 h 1204912"/>
              <a:gd name="connsiteX37" fmla="*/ 264319 w 707231"/>
              <a:gd name="connsiteY37" fmla="*/ 47625 h 1204912"/>
              <a:gd name="connsiteX38" fmla="*/ 278606 w 707231"/>
              <a:gd name="connsiteY38" fmla="*/ 64294 h 1204912"/>
              <a:gd name="connsiteX39" fmla="*/ 326231 w 707231"/>
              <a:gd name="connsiteY39" fmla="*/ 95250 h 1204912"/>
              <a:gd name="connsiteX40" fmla="*/ 366712 w 707231"/>
              <a:gd name="connsiteY40" fmla="*/ 126206 h 1204912"/>
              <a:gd name="connsiteX41" fmla="*/ 385762 w 707231"/>
              <a:gd name="connsiteY41" fmla="*/ 147637 h 1204912"/>
              <a:gd name="connsiteX42" fmla="*/ 390525 w 707231"/>
              <a:gd name="connsiteY42" fmla="*/ 161925 h 1204912"/>
              <a:gd name="connsiteX43" fmla="*/ 392906 w 707231"/>
              <a:gd name="connsiteY43" fmla="*/ 183356 h 1204912"/>
              <a:gd name="connsiteX44" fmla="*/ 390525 w 707231"/>
              <a:gd name="connsiteY44" fmla="*/ 214312 h 1204912"/>
              <a:gd name="connsiteX45" fmla="*/ 371475 w 707231"/>
              <a:gd name="connsiteY45" fmla="*/ 280987 h 1204912"/>
              <a:gd name="connsiteX46" fmla="*/ 314325 w 707231"/>
              <a:gd name="connsiteY46" fmla="*/ 438150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07231" h="1204912">
                <a:moveTo>
                  <a:pt x="314325" y="438150"/>
                </a:moveTo>
                <a:lnTo>
                  <a:pt x="245269" y="626269"/>
                </a:lnTo>
                <a:lnTo>
                  <a:pt x="142875" y="866775"/>
                </a:lnTo>
                <a:lnTo>
                  <a:pt x="4762" y="1164431"/>
                </a:lnTo>
                <a:lnTo>
                  <a:pt x="0" y="1178719"/>
                </a:lnTo>
                <a:lnTo>
                  <a:pt x="0" y="1188244"/>
                </a:lnTo>
                <a:lnTo>
                  <a:pt x="4762" y="1197769"/>
                </a:lnTo>
                <a:lnTo>
                  <a:pt x="16669" y="1202531"/>
                </a:lnTo>
                <a:lnTo>
                  <a:pt x="28575" y="1204912"/>
                </a:lnTo>
                <a:lnTo>
                  <a:pt x="40481" y="1200150"/>
                </a:lnTo>
                <a:lnTo>
                  <a:pt x="76200" y="1162050"/>
                </a:lnTo>
                <a:lnTo>
                  <a:pt x="185737" y="1023937"/>
                </a:lnTo>
                <a:lnTo>
                  <a:pt x="292894" y="878681"/>
                </a:lnTo>
                <a:lnTo>
                  <a:pt x="402431" y="711994"/>
                </a:lnTo>
                <a:lnTo>
                  <a:pt x="461962" y="611981"/>
                </a:lnTo>
                <a:lnTo>
                  <a:pt x="507206" y="523875"/>
                </a:lnTo>
                <a:lnTo>
                  <a:pt x="557212" y="423862"/>
                </a:lnTo>
                <a:lnTo>
                  <a:pt x="576262" y="378619"/>
                </a:lnTo>
                <a:lnTo>
                  <a:pt x="592931" y="359569"/>
                </a:lnTo>
                <a:lnTo>
                  <a:pt x="628650" y="333375"/>
                </a:lnTo>
                <a:lnTo>
                  <a:pt x="666750" y="311944"/>
                </a:lnTo>
                <a:lnTo>
                  <a:pt x="690562" y="297656"/>
                </a:lnTo>
                <a:lnTo>
                  <a:pt x="704850" y="276225"/>
                </a:lnTo>
                <a:lnTo>
                  <a:pt x="707231" y="257175"/>
                </a:lnTo>
                <a:lnTo>
                  <a:pt x="700087" y="233362"/>
                </a:lnTo>
                <a:lnTo>
                  <a:pt x="681037" y="202406"/>
                </a:lnTo>
                <a:lnTo>
                  <a:pt x="659606" y="173831"/>
                </a:lnTo>
                <a:lnTo>
                  <a:pt x="640556" y="154781"/>
                </a:lnTo>
                <a:lnTo>
                  <a:pt x="597694" y="123825"/>
                </a:lnTo>
                <a:lnTo>
                  <a:pt x="504825" y="71437"/>
                </a:lnTo>
                <a:lnTo>
                  <a:pt x="423862" y="35719"/>
                </a:lnTo>
                <a:lnTo>
                  <a:pt x="357187" y="9525"/>
                </a:lnTo>
                <a:lnTo>
                  <a:pt x="328612" y="0"/>
                </a:lnTo>
                <a:lnTo>
                  <a:pt x="300037" y="2381"/>
                </a:lnTo>
                <a:lnTo>
                  <a:pt x="271462" y="7144"/>
                </a:lnTo>
                <a:lnTo>
                  <a:pt x="261937" y="16669"/>
                </a:lnTo>
                <a:lnTo>
                  <a:pt x="259556" y="26194"/>
                </a:lnTo>
                <a:lnTo>
                  <a:pt x="264319" y="47625"/>
                </a:lnTo>
                <a:lnTo>
                  <a:pt x="278606" y="64294"/>
                </a:lnTo>
                <a:lnTo>
                  <a:pt x="326231" y="95250"/>
                </a:lnTo>
                <a:lnTo>
                  <a:pt x="366712" y="126206"/>
                </a:lnTo>
                <a:lnTo>
                  <a:pt x="385762" y="147637"/>
                </a:lnTo>
                <a:lnTo>
                  <a:pt x="390525" y="161925"/>
                </a:lnTo>
                <a:lnTo>
                  <a:pt x="392906" y="183356"/>
                </a:lnTo>
                <a:lnTo>
                  <a:pt x="390525" y="214312"/>
                </a:lnTo>
                <a:lnTo>
                  <a:pt x="371475" y="280987"/>
                </a:lnTo>
                <a:lnTo>
                  <a:pt x="314325" y="4381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61EBFD9D-8EA4-4F92-A8EB-60821161A86F}"/>
              </a:ext>
            </a:extLst>
          </p:cNvPr>
          <p:cNvSpPr/>
          <p:nvPr/>
        </p:nvSpPr>
        <p:spPr>
          <a:xfrm>
            <a:off x="3792538" y="4297363"/>
            <a:ext cx="331787" cy="847725"/>
          </a:xfrm>
          <a:custGeom>
            <a:avLst/>
            <a:gdLst>
              <a:gd name="connsiteX0" fmla="*/ 92869 w 330994"/>
              <a:gd name="connsiteY0" fmla="*/ 419100 h 847725"/>
              <a:gd name="connsiteX1" fmla="*/ 54769 w 330994"/>
              <a:gd name="connsiteY1" fmla="*/ 247650 h 847725"/>
              <a:gd name="connsiteX2" fmla="*/ 16669 w 330994"/>
              <a:gd name="connsiteY2" fmla="*/ 80963 h 847725"/>
              <a:gd name="connsiteX3" fmla="*/ 7144 w 330994"/>
              <a:gd name="connsiteY3" fmla="*/ 54769 h 847725"/>
              <a:gd name="connsiteX4" fmla="*/ 0 w 330994"/>
              <a:gd name="connsiteY4" fmla="*/ 35719 h 847725"/>
              <a:gd name="connsiteX5" fmla="*/ 0 w 330994"/>
              <a:gd name="connsiteY5" fmla="*/ 19050 h 847725"/>
              <a:gd name="connsiteX6" fmla="*/ 2382 w 330994"/>
              <a:gd name="connsiteY6" fmla="*/ 7144 h 847725"/>
              <a:gd name="connsiteX7" fmla="*/ 4763 w 330994"/>
              <a:gd name="connsiteY7" fmla="*/ 2382 h 847725"/>
              <a:gd name="connsiteX8" fmla="*/ 14288 w 330994"/>
              <a:gd name="connsiteY8" fmla="*/ 0 h 847725"/>
              <a:gd name="connsiteX9" fmla="*/ 28575 w 330994"/>
              <a:gd name="connsiteY9" fmla="*/ 2382 h 847725"/>
              <a:gd name="connsiteX10" fmla="*/ 50007 w 330994"/>
              <a:gd name="connsiteY10" fmla="*/ 16669 h 847725"/>
              <a:gd name="connsiteX11" fmla="*/ 71438 w 330994"/>
              <a:gd name="connsiteY11" fmla="*/ 40482 h 847725"/>
              <a:gd name="connsiteX12" fmla="*/ 154782 w 330994"/>
              <a:gd name="connsiteY12" fmla="*/ 154782 h 847725"/>
              <a:gd name="connsiteX13" fmla="*/ 223838 w 330994"/>
              <a:gd name="connsiteY13" fmla="*/ 264319 h 847725"/>
              <a:gd name="connsiteX14" fmla="*/ 254794 w 330994"/>
              <a:gd name="connsiteY14" fmla="*/ 319088 h 847725"/>
              <a:gd name="connsiteX15" fmla="*/ 283369 w 330994"/>
              <a:gd name="connsiteY15" fmla="*/ 378619 h 847725"/>
              <a:gd name="connsiteX16" fmla="*/ 300038 w 330994"/>
              <a:gd name="connsiteY16" fmla="*/ 426244 h 847725"/>
              <a:gd name="connsiteX17" fmla="*/ 314325 w 330994"/>
              <a:gd name="connsiteY17" fmla="*/ 478632 h 847725"/>
              <a:gd name="connsiteX18" fmla="*/ 321469 w 330994"/>
              <a:gd name="connsiteY18" fmla="*/ 528638 h 847725"/>
              <a:gd name="connsiteX19" fmla="*/ 326232 w 330994"/>
              <a:gd name="connsiteY19" fmla="*/ 600075 h 847725"/>
              <a:gd name="connsiteX20" fmla="*/ 330994 w 330994"/>
              <a:gd name="connsiteY20" fmla="*/ 671513 h 847725"/>
              <a:gd name="connsiteX21" fmla="*/ 328613 w 330994"/>
              <a:gd name="connsiteY21" fmla="*/ 726282 h 847725"/>
              <a:gd name="connsiteX22" fmla="*/ 321469 w 330994"/>
              <a:gd name="connsiteY22" fmla="*/ 769144 h 847725"/>
              <a:gd name="connsiteX23" fmla="*/ 309563 w 330994"/>
              <a:gd name="connsiteY23" fmla="*/ 804863 h 847725"/>
              <a:gd name="connsiteX24" fmla="*/ 295275 w 330994"/>
              <a:gd name="connsiteY24" fmla="*/ 823913 h 847725"/>
              <a:gd name="connsiteX25" fmla="*/ 276225 w 330994"/>
              <a:gd name="connsiteY25" fmla="*/ 840582 h 847725"/>
              <a:gd name="connsiteX26" fmla="*/ 250032 w 330994"/>
              <a:gd name="connsiteY26" fmla="*/ 847725 h 847725"/>
              <a:gd name="connsiteX27" fmla="*/ 233363 w 330994"/>
              <a:gd name="connsiteY27" fmla="*/ 847725 h 847725"/>
              <a:gd name="connsiteX28" fmla="*/ 204788 w 330994"/>
              <a:gd name="connsiteY28" fmla="*/ 838200 h 847725"/>
              <a:gd name="connsiteX29" fmla="*/ 188119 w 330994"/>
              <a:gd name="connsiteY29" fmla="*/ 823913 h 847725"/>
              <a:gd name="connsiteX30" fmla="*/ 173832 w 330994"/>
              <a:gd name="connsiteY30" fmla="*/ 800100 h 847725"/>
              <a:gd name="connsiteX31" fmla="*/ 157163 w 330994"/>
              <a:gd name="connsiteY31" fmla="*/ 757238 h 847725"/>
              <a:gd name="connsiteX32" fmla="*/ 140494 w 330994"/>
              <a:gd name="connsiteY32" fmla="*/ 676275 h 847725"/>
              <a:gd name="connsiteX33" fmla="*/ 92869 w 330994"/>
              <a:gd name="connsiteY33" fmla="*/ 419100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0994" h="847725">
                <a:moveTo>
                  <a:pt x="92869" y="419100"/>
                </a:moveTo>
                <a:lnTo>
                  <a:pt x="54769" y="247650"/>
                </a:lnTo>
                <a:lnTo>
                  <a:pt x="16669" y="80963"/>
                </a:lnTo>
                <a:lnTo>
                  <a:pt x="7144" y="54769"/>
                </a:lnTo>
                <a:lnTo>
                  <a:pt x="0" y="35719"/>
                </a:lnTo>
                <a:lnTo>
                  <a:pt x="0" y="19050"/>
                </a:lnTo>
                <a:lnTo>
                  <a:pt x="2382" y="7144"/>
                </a:lnTo>
                <a:lnTo>
                  <a:pt x="4763" y="2382"/>
                </a:lnTo>
                <a:lnTo>
                  <a:pt x="14288" y="0"/>
                </a:lnTo>
                <a:lnTo>
                  <a:pt x="28575" y="2382"/>
                </a:lnTo>
                <a:lnTo>
                  <a:pt x="50007" y="16669"/>
                </a:lnTo>
                <a:lnTo>
                  <a:pt x="71438" y="40482"/>
                </a:lnTo>
                <a:lnTo>
                  <a:pt x="154782" y="154782"/>
                </a:lnTo>
                <a:lnTo>
                  <a:pt x="223838" y="264319"/>
                </a:lnTo>
                <a:lnTo>
                  <a:pt x="254794" y="319088"/>
                </a:lnTo>
                <a:lnTo>
                  <a:pt x="283369" y="378619"/>
                </a:lnTo>
                <a:lnTo>
                  <a:pt x="300038" y="426244"/>
                </a:lnTo>
                <a:lnTo>
                  <a:pt x="314325" y="478632"/>
                </a:lnTo>
                <a:lnTo>
                  <a:pt x="321469" y="528638"/>
                </a:lnTo>
                <a:lnTo>
                  <a:pt x="326232" y="600075"/>
                </a:lnTo>
                <a:lnTo>
                  <a:pt x="330994" y="671513"/>
                </a:lnTo>
                <a:cubicBezTo>
                  <a:pt x="330200" y="689769"/>
                  <a:pt x="329407" y="708026"/>
                  <a:pt x="328613" y="726282"/>
                </a:cubicBezTo>
                <a:lnTo>
                  <a:pt x="321469" y="769144"/>
                </a:lnTo>
                <a:lnTo>
                  <a:pt x="309563" y="804863"/>
                </a:lnTo>
                <a:lnTo>
                  <a:pt x="295275" y="823913"/>
                </a:lnTo>
                <a:lnTo>
                  <a:pt x="276225" y="840582"/>
                </a:lnTo>
                <a:lnTo>
                  <a:pt x="250032" y="847725"/>
                </a:lnTo>
                <a:lnTo>
                  <a:pt x="233363" y="847725"/>
                </a:lnTo>
                <a:lnTo>
                  <a:pt x="204788" y="838200"/>
                </a:lnTo>
                <a:lnTo>
                  <a:pt x="188119" y="823913"/>
                </a:lnTo>
                <a:lnTo>
                  <a:pt x="173832" y="800100"/>
                </a:lnTo>
                <a:lnTo>
                  <a:pt x="157163" y="757238"/>
                </a:lnTo>
                <a:lnTo>
                  <a:pt x="140494" y="676275"/>
                </a:lnTo>
                <a:lnTo>
                  <a:pt x="92869" y="4191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3B847B33-4B24-4FAF-8EC1-AB4EBE573EEF}"/>
              </a:ext>
            </a:extLst>
          </p:cNvPr>
          <p:cNvSpPr/>
          <p:nvPr/>
        </p:nvSpPr>
        <p:spPr>
          <a:xfrm>
            <a:off x="4171950" y="1792288"/>
            <a:ext cx="895350" cy="1047750"/>
          </a:xfrm>
          <a:custGeom>
            <a:avLst/>
            <a:gdLst>
              <a:gd name="connsiteX0" fmla="*/ 621506 w 895350"/>
              <a:gd name="connsiteY0" fmla="*/ 483394 h 1047750"/>
              <a:gd name="connsiteX1" fmla="*/ 490538 w 895350"/>
              <a:gd name="connsiteY1" fmla="*/ 621507 h 1047750"/>
              <a:gd name="connsiteX2" fmla="*/ 359569 w 895350"/>
              <a:gd name="connsiteY2" fmla="*/ 750094 h 1047750"/>
              <a:gd name="connsiteX3" fmla="*/ 211931 w 895350"/>
              <a:gd name="connsiteY3" fmla="*/ 892969 h 1047750"/>
              <a:gd name="connsiteX4" fmla="*/ 121444 w 895350"/>
              <a:gd name="connsiteY4" fmla="*/ 973932 h 1047750"/>
              <a:gd name="connsiteX5" fmla="*/ 78581 w 895350"/>
              <a:gd name="connsiteY5" fmla="*/ 1016794 h 1047750"/>
              <a:gd name="connsiteX6" fmla="*/ 54769 w 895350"/>
              <a:gd name="connsiteY6" fmla="*/ 1035844 h 1047750"/>
              <a:gd name="connsiteX7" fmla="*/ 30956 w 895350"/>
              <a:gd name="connsiteY7" fmla="*/ 1045369 h 1047750"/>
              <a:gd name="connsiteX8" fmla="*/ 19050 w 895350"/>
              <a:gd name="connsiteY8" fmla="*/ 1047750 h 1047750"/>
              <a:gd name="connsiteX9" fmla="*/ 11906 w 895350"/>
              <a:gd name="connsiteY9" fmla="*/ 1047750 h 1047750"/>
              <a:gd name="connsiteX10" fmla="*/ 7144 w 895350"/>
              <a:gd name="connsiteY10" fmla="*/ 1045369 h 1047750"/>
              <a:gd name="connsiteX11" fmla="*/ 2381 w 895350"/>
              <a:gd name="connsiteY11" fmla="*/ 1040607 h 1047750"/>
              <a:gd name="connsiteX12" fmla="*/ 0 w 895350"/>
              <a:gd name="connsiteY12" fmla="*/ 1028700 h 1047750"/>
              <a:gd name="connsiteX13" fmla="*/ 4763 w 895350"/>
              <a:gd name="connsiteY13" fmla="*/ 1007269 h 1047750"/>
              <a:gd name="connsiteX14" fmla="*/ 30956 w 895350"/>
              <a:gd name="connsiteY14" fmla="*/ 964407 h 1047750"/>
              <a:gd name="connsiteX15" fmla="*/ 121444 w 895350"/>
              <a:gd name="connsiteY15" fmla="*/ 835819 h 1047750"/>
              <a:gd name="connsiteX16" fmla="*/ 207169 w 895350"/>
              <a:gd name="connsiteY16" fmla="*/ 711994 h 1047750"/>
              <a:gd name="connsiteX17" fmla="*/ 321469 w 895350"/>
              <a:gd name="connsiteY17" fmla="*/ 552450 h 1047750"/>
              <a:gd name="connsiteX18" fmla="*/ 392906 w 895350"/>
              <a:gd name="connsiteY18" fmla="*/ 445294 h 1047750"/>
              <a:gd name="connsiteX19" fmla="*/ 450056 w 895350"/>
              <a:gd name="connsiteY19" fmla="*/ 357188 h 1047750"/>
              <a:gd name="connsiteX20" fmla="*/ 485775 w 895350"/>
              <a:gd name="connsiteY20" fmla="*/ 295275 h 1047750"/>
              <a:gd name="connsiteX21" fmla="*/ 511969 w 895350"/>
              <a:gd name="connsiteY21" fmla="*/ 233363 h 1047750"/>
              <a:gd name="connsiteX22" fmla="*/ 526256 w 895350"/>
              <a:gd name="connsiteY22" fmla="*/ 190500 h 1047750"/>
              <a:gd name="connsiteX23" fmla="*/ 531019 w 895350"/>
              <a:gd name="connsiteY23" fmla="*/ 159544 h 1047750"/>
              <a:gd name="connsiteX24" fmla="*/ 531019 w 895350"/>
              <a:gd name="connsiteY24" fmla="*/ 145257 h 1047750"/>
              <a:gd name="connsiteX25" fmla="*/ 519113 w 895350"/>
              <a:gd name="connsiteY25" fmla="*/ 123825 h 1047750"/>
              <a:gd name="connsiteX26" fmla="*/ 495300 w 895350"/>
              <a:gd name="connsiteY26" fmla="*/ 95250 h 1047750"/>
              <a:gd name="connsiteX27" fmla="*/ 461963 w 895350"/>
              <a:gd name="connsiteY27" fmla="*/ 69057 h 1047750"/>
              <a:gd name="connsiteX28" fmla="*/ 428625 w 895350"/>
              <a:gd name="connsiteY28" fmla="*/ 45244 h 1047750"/>
              <a:gd name="connsiteX29" fmla="*/ 414338 w 895350"/>
              <a:gd name="connsiteY29" fmla="*/ 28575 h 1047750"/>
              <a:gd name="connsiteX30" fmla="*/ 414338 w 895350"/>
              <a:gd name="connsiteY30" fmla="*/ 11907 h 1047750"/>
              <a:gd name="connsiteX31" fmla="*/ 428625 w 895350"/>
              <a:gd name="connsiteY31" fmla="*/ 4763 h 1047750"/>
              <a:gd name="connsiteX32" fmla="*/ 485775 w 895350"/>
              <a:gd name="connsiteY32" fmla="*/ 0 h 1047750"/>
              <a:gd name="connsiteX33" fmla="*/ 554831 w 895350"/>
              <a:gd name="connsiteY33" fmla="*/ 4763 h 1047750"/>
              <a:gd name="connsiteX34" fmla="*/ 609600 w 895350"/>
              <a:gd name="connsiteY34" fmla="*/ 9525 h 1047750"/>
              <a:gd name="connsiteX35" fmla="*/ 654844 w 895350"/>
              <a:gd name="connsiteY35" fmla="*/ 19050 h 1047750"/>
              <a:gd name="connsiteX36" fmla="*/ 695325 w 895350"/>
              <a:gd name="connsiteY36" fmla="*/ 35719 h 1047750"/>
              <a:gd name="connsiteX37" fmla="*/ 738188 w 895350"/>
              <a:gd name="connsiteY37" fmla="*/ 57150 h 1047750"/>
              <a:gd name="connsiteX38" fmla="*/ 776288 w 895350"/>
              <a:gd name="connsiteY38" fmla="*/ 83344 h 1047750"/>
              <a:gd name="connsiteX39" fmla="*/ 833438 w 895350"/>
              <a:gd name="connsiteY39" fmla="*/ 130969 h 1047750"/>
              <a:gd name="connsiteX40" fmla="*/ 873919 w 895350"/>
              <a:gd name="connsiteY40" fmla="*/ 171450 h 1047750"/>
              <a:gd name="connsiteX41" fmla="*/ 890588 w 895350"/>
              <a:gd name="connsiteY41" fmla="*/ 197644 h 1047750"/>
              <a:gd name="connsiteX42" fmla="*/ 895350 w 895350"/>
              <a:gd name="connsiteY42" fmla="*/ 219075 h 1047750"/>
              <a:gd name="connsiteX43" fmla="*/ 895350 w 895350"/>
              <a:gd name="connsiteY43" fmla="*/ 235744 h 1047750"/>
              <a:gd name="connsiteX44" fmla="*/ 885825 w 895350"/>
              <a:gd name="connsiteY44" fmla="*/ 254794 h 1047750"/>
              <a:gd name="connsiteX45" fmla="*/ 864394 w 895350"/>
              <a:gd name="connsiteY45" fmla="*/ 266700 h 1047750"/>
              <a:gd name="connsiteX46" fmla="*/ 823913 w 895350"/>
              <a:gd name="connsiteY46" fmla="*/ 285750 h 1047750"/>
              <a:gd name="connsiteX47" fmla="*/ 762000 w 895350"/>
              <a:gd name="connsiteY47" fmla="*/ 316707 h 1047750"/>
              <a:gd name="connsiteX48" fmla="*/ 752475 w 895350"/>
              <a:gd name="connsiteY48" fmla="*/ 323850 h 1047750"/>
              <a:gd name="connsiteX49" fmla="*/ 726281 w 895350"/>
              <a:gd name="connsiteY49" fmla="*/ 361950 h 1047750"/>
              <a:gd name="connsiteX50" fmla="*/ 690563 w 895350"/>
              <a:gd name="connsiteY50" fmla="*/ 404813 h 1047750"/>
              <a:gd name="connsiteX51" fmla="*/ 621506 w 895350"/>
              <a:gd name="connsiteY51" fmla="*/ 483394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95350" h="1047750">
                <a:moveTo>
                  <a:pt x="621506" y="483394"/>
                </a:moveTo>
                <a:lnTo>
                  <a:pt x="490538" y="621507"/>
                </a:lnTo>
                <a:lnTo>
                  <a:pt x="359569" y="750094"/>
                </a:lnTo>
                <a:lnTo>
                  <a:pt x="211931" y="892969"/>
                </a:lnTo>
                <a:lnTo>
                  <a:pt x="121444" y="973932"/>
                </a:lnTo>
                <a:lnTo>
                  <a:pt x="78581" y="1016794"/>
                </a:lnTo>
                <a:lnTo>
                  <a:pt x="54769" y="1035844"/>
                </a:lnTo>
                <a:lnTo>
                  <a:pt x="30956" y="1045369"/>
                </a:lnTo>
                <a:lnTo>
                  <a:pt x="19050" y="1047750"/>
                </a:lnTo>
                <a:lnTo>
                  <a:pt x="11906" y="1047750"/>
                </a:lnTo>
                <a:lnTo>
                  <a:pt x="7144" y="1045369"/>
                </a:lnTo>
                <a:lnTo>
                  <a:pt x="2381" y="1040607"/>
                </a:lnTo>
                <a:lnTo>
                  <a:pt x="0" y="1028700"/>
                </a:lnTo>
                <a:lnTo>
                  <a:pt x="4763" y="1007269"/>
                </a:lnTo>
                <a:lnTo>
                  <a:pt x="30956" y="964407"/>
                </a:lnTo>
                <a:lnTo>
                  <a:pt x="121444" y="835819"/>
                </a:lnTo>
                <a:lnTo>
                  <a:pt x="207169" y="711994"/>
                </a:lnTo>
                <a:lnTo>
                  <a:pt x="321469" y="552450"/>
                </a:lnTo>
                <a:lnTo>
                  <a:pt x="392906" y="445294"/>
                </a:lnTo>
                <a:lnTo>
                  <a:pt x="450056" y="357188"/>
                </a:lnTo>
                <a:lnTo>
                  <a:pt x="485775" y="295275"/>
                </a:lnTo>
                <a:lnTo>
                  <a:pt x="511969" y="233363"/>
                </a:lnTo>
                <a:lnTo>
                  <a:pt x="526256" y="190500"/>
                </a:lnTo>
                <a:lnTo>
                  <a:pt x="531019" y="159544"/>
                </a:lnTo>
                <a:lnTo>
                  <a:pt x="531019" y="145257"/>
                </a:lnTo>
                <a:lnTo>
                  <a:pt x="519113" y="123825"/>
                </a:lnTo>
                <a:lnTo>
                  <a:pt x="495300" y="95250"/>
                </a:lnTo>
                <a:lnTo>
                  <a:pt x="461963" y="69057"/>
                </a:lnTo>
                <a:lnTo>
                  <a:pt x="428625" y="45244"/>
                </a:lnTo>
                <a:lnTo>
                  <a:pt x="414338" y="28575"/>
                </a:lnTo>
                <a:lnTo>
                  <a:pt x="414338" y="11907"/>
                </a:lnTo>
                <a:lnTo>
                  <a:pt x="428625" y="4763"/>
                </a:lnTo>
                <a:lnTo>
                  <a:pt x="485775" y="0"/>
                </a:lnTo>
                <a:lnTo>
                  <a:pt x="554831" y="4763"/>
                </a:lnTo>
                <a:lnTo>
                  <a:pt x="609600" y="9525"/>
                </a:lnTo>
                <a:lnTo>
                  <a:pt x="654844" y="19050"/>
                </a:lnTo>
                <a:lnTo>
                  <a:pt x="695325" y="35719"/>
                </a:lnTo>
                <a:lnTo>
                  <a:pt x="738188" y="57150"/>
                </a:lnTo>
                <a:lnTo>
                  <a:pt x="776288" y="83344"/>
                </a:lnTo>
                <a:lnTo>
                  <a:pt x="833438" y="130969"/>
                </a:lnTo>
                <a:lnTo>
                  <a:pt x="873919" y="171450"/>
                </a:lnTo>
                <a:lnTo>
                  <a:pt x="890588" y="197644"/>
                </a:lnTo>
                <a:lnTo>
                  <a:pt x="895350" y="219075"/>
                </a:lnTo>
                <a:lnTo>
                  <a:pt x="895350" y="235744"/>
                </a:lnTo>
                <a:lnTo>
                  <a:pt x="885825" y="254794"/>
                </a:lnTo>
                <a:lnTo>
                  <a:pt x="864394" y="266700"/>
                </a:lnTo>
                <a:lnTo>
                  <a:pt x="823913" y="285750"/>
                </a:lnTo>
                <a:lnTo>
                  <a:pt x="762000" y="316707"/>
                </a:lnTo>
                <a:lnTo>
                  <a:pt x="752475" y="323850"/>
                </a:lnTo>
                <a:lnTo>
                  <a:pt x="726281" y="361950"/>
                </a:lnTo>
                <a:lnTo>
                  <a:pt x="690563" y="404813"/>
                </a:lnTo>
                <a:lnTo>
                  <a:pt x="621506" y="483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D45F9D4B-08BF-49CD-844D-EA0DFC83F2B7}"/>
              </a:ext>
            </a:extLst>
          </p:cNvPr>
          <p:cNvSpPr/>
          <p:nvPr/>
        </p:nvSpPr>
        <p:spPr>
          <a:xfrm>
            <a:off x="4017963" y="2789238"/>
            <a:ext cx="954087" cy="1487487"/>
          </a:xfrm>
          <a:custGeom>
            <a:avLst/>
            <a:gdLst>
              <a:gd name="connsiteX0" fmla="*/ 592931 w 954881"/>
              <a:gd name="connsiteY0" fmla="*/ 414337 h 1488281"/>
              <a:gd name="connsiteX1" fmla="*/ 538162 w 954881"/>
              <a:gd name="connsiteY1" fmla="*/ 542925 h 1488281"/>
              <a:gd name="connsiteX2" fmla="*/ 461962 w 954881"/>
              <a:gd name="connsiteY2" fmla="*/ 692944 h 1488281"/>
              <a:gd name="connsiteX3" fmla="*/ 369094 w 954881"/>
              <a:gd name="connsiteY3" fmla="*/ 862012 h 1488281"/>
              <a:gd name="connsiteX4" fmla="*/ 247650 w 954881"/>
              <a:gd name="connsiteY4" fmla="*/ 1071562 h 1488281"/>
              <a:gd name="connsiteX5" fmla="*/ 114300 w 954881"/>
              <a:gd name="connsiteY5" fmla="*/ 1283494 h 1488281"/>
              <a:gd name="connsiteX6" fmla="*/ 23812 w 954881"/>
              <a:gd name="connsiteY6" fmla="*/ 1426369 h 1488281"/>
              <a:gd name="connsiteX7" fmla="*/ 7144 w 954881"/>
              <a:gd name="connsiteY7" fmla="*/ 1457325 h 1488281"/>
              <a:gd name="connsiteX8" fmla="*/ 0 w 954881"/>
              <a:gd name="connsiteY8" fmla="*/ 1476375 h 1488281"/>
              <a:gd name="connsiteX9" fmla="*/ 0 w 954881"/>
              <a:gd name="connsiteY9" fmla="*/ 1485900 h 1488281"/>
              <a:gd name="connsiteX10" fmla="*/ 7144 w 954881"/>
              <a:gd name="connsiteY10" fmla="*/ 1488281 h 1488281"/>
              <a:gd name="connsiteX11" fmla="*/ 26194 w 954881"/>
              <a:gd name="connsiteY11" fmla="*/ 1481137 h 1488281"/>
              <a:gd name="connsiteX12" fmla="*/ 95250 w 954881"/>
              <a:gd name="connsiteY12" fmla="*/ 1431131 h 1488281"/>
              <a:gd name="connsiteX13" fmla="*/ 171450 w 954881"/>
              <a:gd name="connsiteY13" fmla="*/ 1359694 h 1488281"/>
              <a:gd name="connsiteX14" fmla="*/ 235744 w 954881"/>
              <a:gd name="connsiteY14" fmla="*/ 1290637 h 1488281"/>
              <a:gd name="connsiteX15" fmla="*/ 302419 w 954881"/>
              <a:gd name="connsiteY15" fmla="*/ 1209675 h 1488281"/>
              <a:gd name="connsiteX16" fmla="*/ 373856 w 954881"/>
              <a:gd name="connsiteY16" fmla="*/ 1116806 h 1488281"/>
              <a:gd name="connsiteX17" fmla="*/ 411956 w 954881"/>
              <a:gd name="connsiteY17" fmla="*/ 1066800 h 1488281"/>
              <a:gd name="connsiteX18" fmla="*/ 581025 w 954881"/>
              <a:gd name="connsiteY18" fmla="*/ 881062 h 1488281"/>
              <a:gd name="connsiteX19" fmla="*/ 633412 w 954881"/>
              <a:gd name="connsiteY19" fmla="*/ 788194 h 1488281"/>
              <a:gd name="connsiteX20" fmla="*/ 716756 w 954881"/>
              <a:gd name="connsiteY20" fmla="*/ 628650 h 1488281"/>
              <a:gd name="connsiteX21" fmla="*/ 778669 w 954881"/>
              <a:gd name="connsiteY21" fmla="*/ 516731 h 1488281"/>
              <a:gd name="connsiteX22" fmla="*/ 838200 w 954881"/>
              <a:gd name="connsiteY22" fmla="*/ 421481 h 1488281"/>
              <a:gd name="connsiteX23" fmla="*/ 852487 w 954881"/>
              <a:gd name="connsiteY23" fmla="*/ 402431 h 1488281"/>
              <a:gd name="connsiteX24" fmla="*/ 873919 w 954881"/>
              <a:gd name="connsiteY24" fmla="*/ 385762 h 1488281"/>
              <a:gd name="connsiteX25" fmla="*/ 904875 w 954881"/>
              <a:gd name="connsiteY25" fmla="*/ 364331 h 1488281"/>
              <a:gd name="connsiteX26" fmla="*/ 921544 w 954881"/>
              <a:gd name="connsiteY26" fmla="*/ 357187 h 1488281"/>
              <a:gd name="connsiteX27" fmla="*/ 935831 w 954881"/>
              <a:gd name="connsiteY27" fmla="*/ 347662 h 1488281"/>
              <a:gd name="connsiteX28" fmla="*/ 947737 w 954881"/>
              <a:gd name="connsiteY28" fmla="*/ 333375 h 1488281"/>
              <a:gd name="connsiteX29" fmla="*/ 954881 w 954881"/>
              <a:gd name="connsiteY29" fmla="*/ 311944 h 1488281"/>
              <a:gd name="connsiteX30" fmla="*/ 954881 w 954881"/>
              <a:gd name="connsiteY30" fmla="*/ 285750 h 1488281"/>
              <a:gd name="connsiteX31" fmla="*/ 947737 w 954881"/>
              <a:gd name="connsiteY31" fmla="*/ 261937 h 1488281"/>
              <a:gd name="connsiteX32" fmla="*/ 931069 w 954881"/>
              <a:gd name="connsiteY32" fmla="*/ 235744 h 1488281"/>
              <a:gd name="connsiteX33" fmla="*/ 900112 w 954881"/>
              <a:gd name="connsiteY33" fmla="*/ 204787 h 1488281"/>
              <a:gd name="connsiteX34" fmla="*/ 878681 w 954881"/>
              <a:gd name="connsiteY34" fmla="*/ 188119 h 1488281"/>
              <a:gd name="connsiteX35" fmla="*/ 838200 w 954881"/>
              <a:gd name="connsiteY35" fmla="*/ 145256 h 1488281"/>
              <a:gd name="connsiteX36" fmla="*/ 790575 w 954881"/>
              <a:gd name="connsiteY36" fmla="*/ 107156 h 1488281"/>
              <a:gd name="connsiteX37" fmla="*/ 731044 w 954881"/>
              <a:gd name="connsiteY37" fmla="*/ 66675 h 1488281"/>
              <a:gd name="connsiteX38" fmla="*/ 661987 w 954881"/>
              <a:gd name="connsiteY38" fmla="*/ 26194 h 1488281"/>
              <a:gd name="connsiteX39" fmla="*/ 614362 w 954881"/>
              <a:gd name="connsiteY39" fmla="*/ 2381 h 1488281"/>
              <a:gd name="connsiteX40" fmla="*/ 597694 w 954881"/>
              <a:gd name="connsiteY40" fmla="*/ 0 h 1488281"/>
              <a:gd name="connsiteX41" fmla="*/ 588169 w 954881"/>
              <a:gd name="connsiteY41" fmla="*/ 2381 h 1488281"/>
              <a:gd name="connsiteX42" fmla="*/ 583406 w 954881"/>
              <a:gd name="connsiteY42" fmla="*/ 9525 h 1488281"/>
              <a:gd name="connsiteX43" fmla="*/ 581025 w 954881"/>
              <a:gd name="connsiteY43" fmla="*/ 19050 h 1488281"/>
              <a:gd name="connsiteX44" fmla="*/ 585787 w 954881"/>
              <a:gd name="connsiteY44" fmla="*/ 45244 h 1488281"/>
              <a:gd name="connsiteX45" fmla="*/ 626269 w 954881"/>
              <a:gd name="connsiteY45" fmla="*/ 111919 h 1488281"/>
              <a:gd name="connsiteX46" fmla="*/ 654844 w 954881"/>
              <a:gd name="connsiteY46" fmla="*/ 161925 h 1488281"/>
              <a:gd name="connsiteX47" fmla="*/ 657225 w 954881"/>
              <a:gd name="connsiteY47" fmla="*/ 178594 h 1488281"/>
              <a:gd name="connsiteX48" fmla="*/ 654844 w 954881"/>
              <a:gd name="connsiteY48" fmla="*/ 219075 h 1488281"/>
              <a:gd name="connsiteX49" fmla="*/ 640556 w 954881"/>
              <a:gd name="connsiteY49" fmla="*/ 276225 h 1488281"/>
              <a:gd name="connsiteX50" fmla="*/ 614362 w 954881"/>
              <a:gd name="connsiteY50" fmla="*/ 357187 h 1488281"/>
              <a:gd name="connsiteX51" fmla="*/ 592931 w 954881"/>
              <a:gd name="connsiteY51" fmla="*/ 414337 h 148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54881" h="1488281">
                <a:moveTo>
                  <a:pt x="592931" y="414337"/>
                </a:moveTo>
                <a:lnTo>
                  <a:pt x="538162" y="542925"/>
                </a:lnTo>
                <a:lnTo>
                  <a:pt x="461962" y="692944"/>
                </a:lnTo>
                <a:lnTo>
                  <a:pt x="369094" y="862012"/>
                </a:lnTo>
                <a:lnTo>
                  <a:pt x="247650" y="1071562"/>
                </a:lnTo>
                <a:lnTo>
                  <a:pt x="114300" y="1283494"/>
                </a:lnTo>
                <a:lnTo>
                  <a:pt x="23812" y="1426369"/>
                </a:lnTo>
                <a:lnTo>
                  <a:pt x="7144" y="1457325"/>
                </a:lnTo>
                <a:lnTo>
                  <a:pt x="0" y="1476375"/>
                </a:lnTo>
                <a:lnTo>
                  <a:pt x="0" y="1485900"/>
                </a:lnTo>
                <a:lnTo>
                  <a:pt x="7144" y="1488281"/>
                </a:lnTo>
                <a:lnTo>
                  <a:pt x="26194" y="1481137"/>
                </a:lnTo>
                <a:lnTo>
                  <a:pt x="95250" y="1431131"/>
                </a:lnTo>
                <a:lnTo>
                  <a:pt x="171450" y="1359694"/>
                </a:lnTo>
                <a:lnTo>
                  <a:pt x="235744" y="1290637"/>
                </a:lnTo>
                <a:lnTo>
                  <a:pt x="302419" y="1209675"/>
                </a:lnTo>
                <a:lnTo>
                  <a:pt x="373856" y="1116806"/>
                </a:lnTo>
                <a:lnTo>
                  <a:pt x="411956" y="1066800"/>
                </a:lnTo>
                <a:lnTo>
                  <a:pt x="581025" y="881062"/>
                </a:lnTo>
                <a:lnTo>
                  <a:pt x="633412" y="788194"/>
                </a:lnTo>
                <a:lnTo>
                  <a:pt x="716756" y="628650"/>
                </a:lnTo>
                <a:lnTo>
                  <a:pt x="778669" y="516731"/>
                </a:lnTo>
                <a:lnTo>
                  <a:pt x="838200" y="421481"/>
                </a:lnTo>
                <a:lnTo>
                  <a:pt x="852487" y="402431"/>
                </a:lnTo>
                <a:lnTo>
                  <a:pt x="873919" y="385762"/>
                </a:lnTo>
                <a:lnTo>
                  <a:pt x="904875" y="364331"/>
                </a:lnTo>
                <a:lnTo>
                  <a:pt x="921544" y="357187"/>
                </a:lnTo>
                <a:lnTo>
                  <a:pt x="935831" y="347662"/>
                </a:lnTo>
                <a:lnTo>
                  <a:pt x="947737" y="333375"/>
                </a:lnTo>
                <a:lnTo>
                  <a:pt x="954881" y="311944"/>
                </a:lnTo>
                <a:lnTo>
                  <a:pt x="954881" y="285750"/>
                </a:lnTo>
                <a:lnTo>
                  <a:pt x="947737" y="261937"/>
                </a:lnTo>
                <a:lnTo>
                  <a:pt x="931069" y="235744"/>
                </a:lnTo>
                <a:lnTo>
                  <a:pt x="900112" y="204787"/>
                </a:lnTo>
                <a:lnTo>
                  <a:pt x="878681" y="188119"/>
                </a:lnTo>
                <a:lnTo>
                  <a:pt x="838200" y="145256"/>
                </a:lnTo>
                <a:lnTo>
                  <a:pt x="790575" y="107156"/>
                </a:lnTo>
                <a:lnTo>
                  <a:pt x="731044" y="66675"/>
                </a:lnTo>
                <a:lnTo>
                  <a:pt x="661987" y="26194"/>
                </a:lnTo>
                <a:lnTo>
                  <a:pt x="614362" y="2381"/>
                </a:lnTo>
                <a:lnTo>
                  <a:pt x="597694" y="0"/>
                </a:lnTo>
                <a:lnTo>
                  <a:pt x="588169" y="2381"/>
                </a:lnTo>
                <a:lnTo>
                  <a:pt x="583406" y="9525"/>
                </a:lnTo>
                <a:lnTo>
                  <a:pt x="581025" y="19050"/>
                </a:lnTo>
                <a:lnTo>
                  <a:pt x="585787" y="45244"/>
                </a:lnTo>
                <a:lnTo>
                  <a:pt x="626269" y="111919"/>
                </a:lnTo>
                <a:lnTo>
                  <a:pt x="654844" y="161925"/>
                </a:lnTo>
                <a:lnTo>
                  <a:pt x="657225" y="178594"/>
                </a:lnTo>
                <a:lnTo>
                  <a:pt x="654844" y="219075"/>
                </a:lnTo>
                <a:lnTo>
                  <a:pt x="640556" y="276225"/>
                </a:lnTo>
                <a:lnTo>
                  <a:pt x="614362" y="357187"/>
                </a:lnTo>
                <a:lnTo>
                  <a:pt x="592931" y="414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2E0FC7CF-E13E-4756-BFC4-0E323033BF2D}"/>
              </a:ext>
            </a:extLst>
          </p:cNvPr>
          <p:cNvSpPr/>
          <p:nvPr/>
        </p:nvSpPr>
        <p:spPr>
          <a:xfrm>
            <a:off x="4732338" y="4144963"/>
            <a:ext cx="841375" cy="1504950"/>
          </a:xfrm>
          <a:custGeom>
            <a:avLst/>
            <a:gdLst>
              <a:gd name="connsiteX0" fmla="*/ 442912 w 842962"/>
              <a:gd name="connsiteY0" fmla="*/ 502444 h 1504950"/>
              <a:gd name="connsiteX1" fmla="*/ 397669 w 842962"/>
              <a:gd name="connsiteY1" fmla="*/ 652463 h 1504950"/>
              <a:gd name="connsiteX2" fmla="*/ 373856 w 842962"/>
              <a:gd name="connsiteY2" fmla="*/ 726282 h 1504950"/>
              <a:gd name="connsiteX3" fmla="*/ 342900 w 842962"/>
              <a:gd name="connsiteY3" fmla="*/ 797719 h 1504950"/>
              <a:gd name="connsiteX4" fmla="*/ 278606 w 842962"/>
              <a:gd name="connsiteY4" fmla="*/ 942975 h 1504950"/>
              <a:gd name="connsiteX5" fmla="*/ 219075 w 842962"/>
              <a:gd name="connsiteY5" fmla="*/ 1071563 h 1504950"/>
              <a:gd name="connsiteX6" fmla="*/ 114300 w 842962"/>
              <a:gd name="connsiteY6" fmla="*/ 1273969 h 1504950"/>
              <a:gd name="connsiteX7" fmla="*/ 4762 w 842962"/>
              <a:gd name="connsiteY7" fmla="*/ 1464469 h 1504950"/>
              <a:gd name="connsiteX8" fmla="*/ 0 w 842962"/>
              <a:gd name="connsiteY8" fmla="*/ 1483519 h 1504950"/>
              <a:gd name="connsiteX9" fmla="*/ 0 w 842962"/>
              <a:gd name="connsiteY9" fmla="*/ 1493044 h 1504950"/>
              <a:gd name="connsiteX10" fmla="*/ 2381 w 842962"/>
              <a:gd name="connsiteY10" fmla="*/ 1497807 h 1504950"/>
              <a:gd name="connsiteX11" fmla="*/ 7144 w 842962"/>
              <a:gd name="connsiteY11" fmla="*/ 1502569 h 1504950"/>
              <a:gd name="connsiteX12" fmla="*/ 16669 w 842962"/>
              <a:gd name="connsiteY12" fmla="*/ 1504950 h 1504950"/>
              <a:gd name="connsiteX13" fmla="*/ 33337 w 842962"/>
              <a:gd name="connsiteY13" fmla="*/ 1502569 h 1504950"/>
              <a:gd name="connsiteX14" fmla="*/ 52387 w 842962"/>
              <a:gd name="connsiteY14" fmla="*/ 1497807 h 1504950"/>
              <a:gd name="connsiteX15" fmla="*/ 78581 w 842962"/>
              <a:gd name="connsiteY15" fmla="*/ 1473994 h 1504950"/>
              <a:gd name="connsiteX16" fmla="*/ 171450 w 842962"/>
              <a:gd name="connsiteY16" fmla="*/ 1366838 h 1504950"/>
              <a:gd name="connsiteX17" fmla="*/ 226219 w 842962"/>
              <a:gd name="connsiteY17" fmla="*/ 1300163 h 1504950"/>
              <a:gd name="connsiteX18" fmla="*/ 309562 w 842962"/>
              <a:gd name="connsiteY18" fmla="*/ 1188244 h 1504950"/>
              <a:gd name="connsiteX19" fmla="*/ 381000 w 842962"/>
              <a:gd name="connsiteY19" fmla="*/ 1081088 h 1504950"/>
              <a:gd name="connsiteX20" fmla="*/ 440531 w 842962"/>
              <a:gd name="connsiteY20" fmla="*/ 985838 h 1504950"/>
              <a:gd name="connsiteX21" fmla="*/ 511969 w 842962"/>
              <a:gd name="connsiteY21" fmla="*/ 859632 h 1504950"/>
              <a:gd name="connsiteX22" fmla="*/ 609600 w 842962"/>
              <a:gd name="connsiteY22" fmla="*/ 659607 h 1504950"/>
              <a:gd name="connsiteX23" fmla="*/ 652462 w 842962"/>
              <a:gd name="connsiteY23" fmla="*/ 566738 h 1504950"/>
              <a:gd name="connsiteX24" fmla="*/ 697706 w 842962"/>
              <a:gd name="connsiteY24" fmla="*/ 452438 h 1504950"/>
              <a:gd name="connsiteX25" fmla="*/ 723900 w 842962"/>
              <a:gd name="connsiteY25" fmla="*/ 364332 h 1504950"/>
              <a:gd name="connsiteX26" fmla="*/ 733425 w 842962"/>
              <a:gd name="connsiteY26" fmla="*/ 345282 h 1504950"/>
              <a:gd name="connsiteX27" fmla="*/ 747712 w 842962"/>
              <a:gd name="connsiteY27" fmla="*/ 323850 h 1504950"/>
              <a:gd name="connsiteX28" fmla="*/ 776287 w 842962"/>
              <a:gd name="connsiteY28" fmla="*/ 288132 h 1504950"/>
              <a:gd name="connsiteX29" fmla="*/ 790575 w 842962"/>
              <a:gd name="connsiteY29" fmla="*/ 273844 h 1504950"/>
              <a:gd name="connsiteX30" fmla="*/ 804862 w 842962"/>
              <a:gd name="connsiteY30" fmla="*/ 264319 h 1504950"/>
              <a:gd name="connsiteX31" fmla="*/ 826294 w 842962"/>
              <a:gd name="connsiteY31" fmla="*/ 254794 h 1504950"/>
              <a:gd name="connsiteX32" fmla="*/ 833437 w 842962"/>
              <a:gd name="connsiteY32" fmla="*/ 250032 h 1504950"/>
              <a:gd name="connsiteX33" fmla="*/ 840581 w 842962"/>
              <a:gd name="connsiteY33" fmla="*/ 240507 h 1504950"/>
              <a:gd name="connsiteX34" fmla="*/ 842962 w 842962"/>
              <a:gd name="connsiteY34" fmla="*/ 230982 h 1504950"/>
              <a:gd name="connsiteX35" fmla="*/ 842962 w 842962"/>
              <a:gd name="connsiteY35" fmla="*/ 219075 h 1504950"/>
              <a:gd name="connsiteX36" fmla="*/ 835819 w 842962"/>
              <a:gd name="connsiteY36" fmla="*/ 202407 h 1504950"/>
              <a:gd name="connsiteX37" fmla="*/ 821531 w 842962"/>
              <a:gd name="connsiteY37" fmla="*/ 176213 h 1504950"/>
              <a:gd name="connsiteX38" fmla="*/ 792956 w 842962"/>
              <a:gd name="connsiteY38" fmla="*/ 145257 h 1504950"/>
              <a:gd name="connsiteX39" fmla="*/ 762000 w 842962"/>
              <a:gd name="connsiteY39" fmla="*/ 116682 h 1504950"/>
              <a:gd name="connsiteX40" fmla="*/ 719137 w 842962"/>
              <a:gd name="connsiteY40" fmla="*/ 83344 h 1504950"/>
              <a:gd name="connsiteX41" fmla="*/ 671512 w 842962"/>
              <a:gd name="connsiteY41" fmla="*/ 54769 h 1504950"/>
              <a:gd name="connsiteX42" fmla="*/ 635794 w 842962"/>
              <a:gd name="connsiteY42" fmla="*/ 35719 h 1504950"/>
              <a:gd name="connsiteX43" fmla="*/ 569119 w 842962"/>
              <a:gd name="connsiteY43" fmla="*/ 11907 h 1504950"/>
              <a:gd name="connsiteX44" fmla="*/ 500062 w 842962"/>
              <a:gd name="connsiteY44" fmla="*/ 0 h 1504950"/>
              <a:gd name="connsiteX45" fmla="*/ 450056 w 842962"/>
              <a:gd name="connsiteY45" fmla="*/ 0 h 1504950"/>
              <a:gd name="connsiteX46" fmla="*/ 421481 w 842962"/>
              <a:gd name="connsiteY46" fmla="*/ 0 h 1504950"/>
              <a:gd name="connsiteX47" fmla="*/ 400050 w 842962"/>
              <a:gd name="connsiteY47" fmla="*/ 4763 h 1504950"/>
              <a:gd name="connsiteX48" fmla="*/ 385762 w 842962"/>
              <a:gd name="connsiteY48" fmla="*/ 11907 h 1504950"/>
              <a:gd name="connsiteX49" fmla="*/ 381000 w 842962"/>
              <a:gd name="connsiteY49" fmla="*/ 19050 h 1504950"/>
              <a:gd name="connsiteX50" fmla="*/ 388144 w 842962"/>
              <a:gd name="connsiteY50" fmla="*/ 35719 h 1504950"/>
              <a:gd name="connsiteX51" fmla="*/ 421481 w 842962"/>
              <a:gd name="connsiteY51" fmla="*/ 64294 h 1504950"/>
              <a:gd name="connsiteX52" fmla="*/ 447675 w 842962"/>
              <a:gd name="connsiteY52" fmla="*/ 85725 h 1504950"/>
              <a:gd name="connsiteX53" fmla="*/ 466725 w 842962"/>
              <a:gd name="connsiteY53" fmla="*/ 109538 h 1504950"/>
              <a:gd name="connsiteX54" fmla="*/ 481012 w 842962"/>
              <a:gd name="connsiteY54" fmla="*/ 130969 h 1504950"/>
              <a:gd name="connsiteX55" fmla="*/ 490537 w 842962"/>
              <a:gd name="connsiteY55" fmla="*/ 150019 h 1504950"/>
              <a:gd name="connsiteX56" fmla="*/ 500062 w 842962"/>
              <a:gd name="connsiteY56" fmla="*/ 178594 h 1504950"/>
              <a:gd name="connsiteX57" fmla="*/ 502444 w 842962"/>
              <a:gd name="connsiteY57" fmla="*/ 209550 h 1504950"/>
              <a:gd name="connsiteX58" fmla="*/ 502444 w 842962"/>
              <a:gd name="connsiteY58" fmla="*/ 250032 h 1504950"/>
              <a:gd name="connsiteX59" fmla="*/ 488156 w 842962"/>
              <a:gd name="connsiteY59" fmla="*/ 330994 h 1504950"/>
              <a:gd name="connsiteX60" fmla="*/ 442912 w 842962"/>
              <a:gd name="connsiteY60" fmla="*/ 502444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42962" h="1504950">
                <a:moveTo>
                  <a:pt x="442912" y="502444"/>
                </a:moveTo>
                <a:lnTo>
                  <a:pt x="397669" y="652463"/>
                </a:lnTo>
                <a:lnTo>
                  <a:pt x="373856" y="726282"/>
                </a:lnTo>
                <a:lnTo>
                  <a:pt x="342900" y="797719"/>
                </a:lnTo>
                <a:lnTo>
                  <a:pt x="278606" y="942975"/>
                </a:lnTo>
                <a:lnTo>
                  <a:pt x="219075" y="1071563"/>
                </a:lnTo>
                <a:lnTo>
                  <a:pt x="114300" y="1273969"/>
                </a:lnTo>
                <a:lnTo>
                  <a:pt x="4762" y="1464469"/>
                </a:lnTo>
                <a:lnTo>
                  <a:pt x="0" y="1483519"/>
                </a:lnTo>
                <a:lnTo>
                  <a:pt x="0" y="1493044"/>
                </a:lnTo>
                <a:lnTo>
                  <a:pt x="2381" y="1497807"/>
                </a:lnTo>
                <a:lnTo>
                  <a:pt x="7144" y="1502569"/>
                </a:lnTo>
                <a:lnTo>
                  <a:pt x="16669" y="1504950"/>
                </a:lnTo>
                <a:lnTo>
                  <a:pt x="33337" y="1502569"/>
                </a:lnTo>
                <a:lnTo>
                  <a:pt x="52387" y="1497807"/>
                </a:lnTo>
                <a:lnTo>
                  <a:pt x="78581" y="1473994"/>
                </a:lnTo>
                <a:lnTo>
                  <a:pt x="171450" y="1366838"/>
                </a:lnTo>
                <a:lnTo>
                  <a:pt x="226219" y="1300163"/>
                </a:lnTo>
                <a:lnTo>
                  <a:pt x="309562" y="1188244"/>
                </a:lnTo>
                <a:lnTo>
                  <a:pt x="381000" y="1081088"/>
                </a:lnTo>
                <a:lnTo>
                  <a:pt x="440531" y="985838"/>
                </a:lnTo>
                <a:lnTo>
                  <a:pt x="511969" y="859632"/>
                </a:lnTo>
                <a:lnTo>
                  <a:pt x="609600" y="659607"/>
                </a:lnTo>
                <a:lnTo>
                  <a:pt x="652462" y="566738"/>
                </a:lnTo>
                <a:lnTo>
                  <a:pt x="697706" y="452438"/>
                </a:lnTo>
                <a:lnTo>
                  <a:pt x="723900" y="364332"/>
                </a:lnTo>
                <a:lnTo>
                  <a:pt x="733425" y="345282"/>
                </a:lnTo>
                <a:lnTo>
                  <a:pt x="747712" y="323850"/>
                </a:lnTo>
                <a:lnTo>
                  <a:pt x="776287" y="288132"/>
                </a:lnTo>
                <a:lnTo>
                  <a:pt x="790575" y="273844"/>
                </a:lnTo>
                <a:lnTo>
                  <a:pt x="804862" y="264319"/>
                </a:lnTo>
                <a:lnTo>
                  <a:pt x="826294" y="254794"/>
                </a:lnTo>
                <a:lnTo>
                  <a:pt x="833437" y="250032"/>
                </a:lnTo>
                <a:lnTo>
                  <a:pt x="840581" y="240507"/>
                </a:lnTo>
                <a:lnTo>
                  <a:pt x="842962" y="230982"/>
                </a:lnTo>
                <a:lnTo>
                  <a:pt x="842962" y="219075"/>
                </a:lnTo>
                <a:lnTo>
                  <a:pt x="835819" y="202407"/>
                </a:lnTo>
                <a:lnTo>
                  <a:pt x="821531" y="176213"/>
                </a:lnTo>
                <a:lnTo>
                  <a:pt x="792956" y="145257"/>
                </a:lnTo>
                <a:lnTo>
                  <a:pt x="762000" y="116682"/>
                </a:lnTo>
                <a:lnTo>
                  <a:pt x="719137" y="83344"/>
                </a:lnTo>
                <a:lnTo>
                  <a:pt x="671512" y="54769"/>
                </a:lnTo>
                <a:lnTo>
                  <a:pt x="635794" y="35719"/>
                </a:lnTo>
                <a:lnTo>
                  <a:pt x="569119" y="11907"/>
                </a:lnTo>
                <a:lnTo>
                  <a:pt x="500062" y="0"/>
                </a:lnTo>
                <a:lnTo>
                  <a:pt x="450056" y="0"/>
                </a:lnTo>
                <a:lnTo>
                  <a:pt x="421481" y="0"/>
                </a:lnTo>
                <a:lnTo>
                  <a:pt x="400050" y="4763"/>
                </a:lnTo>
                <a:lnTo>
                  <a:pt x="385762" y="11907"/>
                </a:lnTo>
                <a:lnTo>
                  <a:pt x="381000" y="19050"/>
                </a:lnTo>
                <a:lnTo>
                  <a:pt x="388144" y="35719"/>
                </a:lnTo>
                <a:lnTo>
                  <a:pt x="421481" y="64294"/>
                </a:lnTo>
                <a:lnTo>
                  <a:pt x="447675" y="85725"/>
                </a:lnTo>
                <a:lnTo>
                  <a:pt x="466725" y="109538"/>
                </a:lnTo>
                <a:lnTo>
                  <a:pt x="481012" y="130969"/>
                </a:lnTo>
                <a:lnTo>
                  <a:pt x="490537" y="150019"/>
                </a:lnTo>
                <a:lnTo>
                  <a:pt x="500062" y="178594"/>
                </a:lnTo>
                <a:lnTo>
                  <a:pt x="502444" y="209550"/>
                </a:lnTo>
                <a:lnTo>
                  <a:pt x="502444" y="250032"/>
                </a:lnTo>
                <a:lnTo>
                  <a:pt x="488156" y="330994"/>
                </a:lnTo>
                <a:lnTo>
                  <a:pt x="442912" y="5024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6133AACB-7934-4635-BC2D-1CD0E2BA3D22}"/>
              </a:ext>
            </a:extLst>
          </p:cNvPr>
          <p:cNvSpPr/>
          <p:nvPr/>
        </p:nvSpPr>
        <p:spPr>
          <a:xfrm>
            <a:off x="5286375" y="1782763"/>
            <a:ext cx="573088" cy="1047750"/>
          </a:xfrm>
          <a:custGeom>
            <a:avLst/>
            <a:gdLst>
              <a:gd name="connsiteX0" fmla="*/ 185738 w 573881"/>
              <a:gd name="connsiteY0" fmla="*/ 519113 h 1047750"/>
              <a:gd name="connsiteX1" fmla="*/ 123825 w 573881"/>
              <a:gd name="connsiteY1" fmla="*/ 354807 h 1047750"/>
              <a:gd name="connsiteX2" fmla="*/ 54769 w 573881"/>
              <a:gd name="connsiteY2" fmla="*/ 169069 h 1047750"/>
              <a:gd name="connsiteX3" fmla="*/ 21431 w 573881"/>
              <a:gd name="connsiteY3" fmla="*/ 73819 h 1047750"/>
              <a:gd name="connsiteX4" fmla="*/ 4763 w 573881"/>
              <a:gd name="connsiteY4" fmla="*/ 38100 h 1047750"/>
              <a:gd name="connsiteX5" fmla="*/ 0 w 573881"/>
              <a:gd name="connsiteY5" fmla="*/ 21432 h 1047750"/>
              <a:gd name="connsiteX6" fmla="*/ 2381 w 573881"/>
              <a:gd name="connsiteY6" fmla="*/ 9525 h 1047750"/>
              <a:gd name="connsiteX7" fmla="*/ 7144 w 573881"/>
              <a:gd name="connsiteY7" fmla="*/ 2382 h 1047750"/>
              <a:gd name="connsiteX8" fmla="*/ 16669 w 573881"/>
              <a:gd name="connsiteY8" fmla="*/ 0 h 1047750"/>
              <a:gd name="connsiteX9" fmla="*/ 38100 w 573881"/>
              <a:gd name="connsiteY9" fmla="*/ 4763 h 1047750"/>
              <a:gd name="connsiteX10" fmla="*/ 54769 w 573881"/>
              <a:gd name="connsiteY10" fmla="*/ 14288 h 1047750"/>
              <a:gd name="connsiteX11" fmla="*/ 76200 w 573881"/>
              <a:gd name="connsiteY11" fmla="*/ 33338 h 1047750"/>
              <a:gd name="connsiteX12" fmla="*/ 183356 w 573881"/>
              <a:gd name="connsiteY12" fmla="*/ 164307 h 1047750"/>
              <a:gd name="connsiteX13" fmla="*/ 350044 w 573881"/>
              <a:gd name="connsiteY13" fmla="*/ 373857 h 1047750"/>
              <a:gd name="connsiteX14" fmla="*/ 473869 w 573881"/>
              <a:gd name="connsiteY14" fmla="*/ 535782 h 1047750"/>
              <a:gd name="connsiteX15" fmla="*/ 531019 w 573881"/>
              <a:gd name="connsiteY15" fmla="*/ 616744 h 1047750"/>
              <a:gd name="connsiteX16" fmla="*/ 550069 w 573881"/>
              <a:gd name="connsiteY16" fmla="*/ 669132 h 1047750"/>
              <a:gd name="connsiteX17" fmla="*/ 569119 w 573881"/>
              <a:gd name="connsiteY17" fmla="*/ 750094 h 1047750"/>
              <a:gd name="connsiteX18" fmla="*/ 573881 w 573881"/>
              <a:gd name="connsiteY18" fmla="*/ 800100 h 1047750"/>
              <a:gd name="connsiteX19" fmla="*/ 571500 w 573881"/>
              <a:gd name="connsiteY19" fmla="*/ 864394 h 1047750"/>
              <a:gd name="connsiteX20" fmla="*/ 561975 w 573881"/>
              <a:gd name="connsiteY20" fmla="*/ 919163 h 1047750"/>
              <a:gd name="connsiteX21" fmla="*/ 547688 w 573881"/>
              <a:gd name="connsiteY21" fmla="*/ 969169 h 1047750"/>
              <a:gd name="connsiteX22" fmla="*/ 528638 w 573881"/>
              <a:gd name="connsiteY22" fmla="*/ 1009650 h 1047750"/>
              <a:gd name="connsiteX23" fmla="*/ 507206 w 573881"/>
              <a:gd name="connsiteY23" fmla="*/ 1035844 h 1047750"/>
              <a:gd name="connsiteX24" fmla="*/ 485775 w 573881"/>
              <a:gd name="connsiteY24" fmla="*/ 1042988 h 1047750"/>
              <a:gd name="connsiteX25" fmla="*/ 464344 w 573881"/>
              <a:gd name="connsiteY25" fmla="*/ 1047750 h 1047750"/>
              <a:gd name="connsiteX26" fmla="*/ 450056 w 573881"/>
              <a:gd name="connsiteY26" fmla="*/ 1047750 h 1047750"/>
              <a:gd name="connsiteX27" fmla="*/ 411956 w 573881"/>
              <a:gd name="connsiteY27" fmla="*/ 1033463 h 1047750"/>
              <a:gd name="connsiteX28" fmla="*/ 388144 w 573881"/>
              <a:gd name="connsiteY28" fmla="*/ 1014413 h 1047750"/>
              <a:gd name="connsiteX29" fmla="*/ 359569 w 573881"/>
              <a:gd name="connsiteY29" fmla="*/ 988219 h 1047750"/>
              <a:gd name="connsiteX30" fmla="*/ 345281 w 573881"/>
              <a:gd name="connsiteY30" fmla="*/ 954882 h 1047750"/>
              <a:gd name="connsiteX31" fmla="*/ 300038 w 573881"/>
              <a:gd name="connsiteY31" fmla="*/ 831057 h 1047750"/>
              <a:gd name="connsiteX32" fmla="*/ 238125 w 573881"/>
              <a:gd name="connsiteY32" fmla="*/ 661988 h 1047750"/>
              <a:gd name="connsiteX33" fmla="*/ 185738 w 573881"/>
              <a:gd name="connsiteY33" fmla="*/ 519113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3881" h="1047750">
                <a:moveTo>
                  <a:pt x="185738" y="519113"/>
                </a:moveTo>
                <a:lnTo>
                  <a:pt x="123825" y="354807"/>
                </a:lnTo>
                <a:lnTo>
                  <a:pt x="54769" y="169069"/>
                </a:lnTo>
                <a:lnTo>
                  <a:pt x="21431" y="73819"/>
                </a:lnTo>
                <a:lnTo>
                  <a:pt x="4763" y="38100"/>
                </a:lnTo>
                <a:lnTo>
                  <a:pt x="0" y="21432"/>
                </a:lnTo>
                <a:lnTo>
                  <a:pt x="2381" y="9525"/>
                </a:lnTo>
                <a:lnTo>
                  <a:pt x="7144" y="2382"/>
                </a:lnTo>
                <a:lnTo>
                  <a:pt x="16669" y="0"/>
                </a:lnTo>
                <a:lnTo>
                  <a:pt x="38100" y="4763"/>
                </a:lnTo>
                <a:lnTo>
                  <a:pt x="54769" y="14288"/>
                </a:lnTo>
                <a:lnTo>
                  <a:pt x="76200" y="33338"/>
                </a:lnTo>
                <a:lnTo>
                  <a:pt x="183356" y="164307"/>
                </a:lnTo>
                <a:lnTo>
                  <a:pt x="350044" y="373857"/>
                </a:lnTo>
                <a:lnTo>
                  <a:pt x="473869" y="535782"/>
                </a:lnTo>
                <a:lnTo>
                  <a:pt x="531019" y="616744"/>
                </a:lnTo>
                <a:lnTo>
                  <a:pt x="550069" y="669132"/>
                </a:lnTo>
                <a:lnTo>
                  <a:pt x="569119" y="750094"/>
                </a:lnTo>
                <a:lnTo>
                  <a:pt x="573881" y="800100"/>
                </a:lnTo>
                <a:cubicBezTo>
                  <a:pt x="573087" y="821531"/>
                  <a:pt x="572294" y="842963"/>
                  <a:pt x="571500" y="864394"/>
                </a:cubicBezTo>
                <a:lnTo>
                  <a:pt x="561975" y="919163"/>
                </a:lnTo>
                <a:lnTo>
                  <a:pt x="547688" y="969169"/>
                </a:lnTo>
                <a:lnTo>
                  <a:pt x="528638" y="1009650"/>
                </a:lnTo>
                <a:lnTo>
                  <a:pt x="507206" y="1035844"/>
                </a:lnTo>
                <a:lnTo>
                  <a:pt x="485775" y="1042988"/>
                </a:lnTo>
                <a:lnTo>
                  <a:pt x="464344" y="1047750"/>
                </a:lnTo>
                <a:lnTo>
                  <a:pt x="450056" y="1047750"/>
                </a:lnTo>
                <a:lnTo>
                  <a:pt x="411956" y="1033463"/>
                </a:lnTo>
                <a:lnTo>
                  <a:pt x="388144" y="1014413"/>
                </a:lnTo>
                <a:lnTo>
                  <a:pt x="359569" y="988219"/>
                </a:lnTo>
                <a:lnTo>
                  <a:pt x="345281" y="954882"/>
                </a:lnTo>
                <a:lnTo>
                  <a:pt x="300038" y="831057"/>
                </a:lnTo>
                <a:lnTo>
                  <a:pt x="238125" y="661988"/>
                </a:lnTo>
                <a:lnTo>
                  <a:pt x="185738" y="5191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836EC413-CA0A-48F0-B50E-264CF900E419}"/>
              </a:ext>
            </a:extLst>
          </p:cNvPr>
          <p:cNvSpPr/>
          <p:nvPr/>
        </p:nvSpPr>
        <p:spPr>
          <a:xfrm>
            <a:off x="6183313" y="1684338"/>
            <a:ext cx="657225" cy="1200150"/>
          </a:xfrm>
          <a:custGeom>
            <a:avLst/>
            <a:gdLst>
              <a:gd name="connsiteX0" fmla="*/ 219075 w 657225"/>
              <a:gd name="connsiteY0" fmla="*/ 564356 h 1200150"/>
              <a:gd name="connsiteX1" fmla="*/ 88107 w 657225"/>
              <a:gd name="connsiteY1" fmla="*/ 935831 h 1200150"/>
              <a:gd name="connsiteX2" fmla="*/ 2382 w 657225"/>
              <a:gd name="connsiteY2" fmla="*/ 1164431 h 1200150"/>
              <a:gd name="connsiteX3" fmla="*/ 0 w 657225"/>
              <a:gd name="connsiteY3" fmla="*/ 1178719 h 1200150"/>
              <a:gd name="connsiteX4" fmla="*/ 0 w 657225"/>
              <a:gd name="connsiteY4" fmla="*/ 1188244 h 1200150"/>
              <a:gd name="connsiteX5" fmla="*/ 4763 w 657225"/>
              <a:gd name="connsiteY5" fmla="*/ 1195387 h 1200150"/>
              <a:gd name="connsiteX6" fmla="*/ 11907 w 657225"/>
              <a:gd name="connsiteY6" fmla="*/ 1200150 h 1200150"/>
              <a:gd name="connsiteX7" fmla="*/ 28575 w 657225"/>
              <a:gd name="connsiteY7" fmla="*/ 1200150 h 1200150"/>
              <a:gd name="connsiteX8" fmla="*/ 45244 w 657225"/>
              <a:gd name="connsiteY8" fmla="*/ 1195387 h 1200150"/>
              <a:gd name="connsiteX9" fmla="*/ 57150 w 657225"/>
              <a:gd name="connsiteY9" fmla="*/ 1183481 h 1200150"/>
              <a:gd name="connsiteX10" fmla="*/ 90488 w 657225"/>
              <a:gd name="connsiteY10" fmla="*/ 1128712 h 1200150"/>
              <a:gd name="connsiteX11" fmla="*/ 180975 w 657225"/>
              <a:gd name="connsiteY11" fmla="*/ 990600 h 1200150"/>
              <a:gd name="connsiteX12" fmla="*/ 288132 w 657225"/>
              <a:gd name="connsiteY12" fmla="*/ 812006 h 1200150"/>
              <a:gd name="connsiteX13" fmla="*/ 388144 w 657225"/>
              <a:gd name="connsiteY13" fmla="*/ 650081 h 1200150"/>
              <a:gd name="connsiteX14" fmla="*/ 490538 w 657225"/>
              <a:gd name="connsiteY14" fmla="*/ 473869 h 1200150"/>
              <a:gd name="connsiteX15" fmla="*/ 561975 w 657225"/>
              <a:gd name="connsiteY15" fmla="*/ 352425 h 1200150"/>
              <a:gd name="connsiteX16" fmla="*/ 576263 w 657225"/>
              <a:gd name="connsiteY16" fmla="*/ 335756 h 1200150"/>
              <a:gd name="connsiteX17" fmla="*/ 595313 w 657225"/>
              <a:gd name="connsiteY17" fmla="*/ 328612 h 1200150"/>
              <a:gd name="connsiteX18" fmla="*/ 628650 w 657225"/>
              <a:gd name="connsiteY18" fmla="*/ 307181 h 1200150"/>
              <a:gd name="connsiteX19" fmla="*/ 645319 w 657225"/>
              <a:gd name="connsiteY19" fmla="*/ 290512 h 1200150"/>
              <a:gd name="connsiteX20" fmla="*/ 654844 w 657225"/>
              <a:gd name="connsiteY20" fmla="*/ 273844 h 1200150"/>
              <a:gd name="connsiteX21" fmla="*/ 657225 w 657225"/>
              <a:gd name="connsiteY21" fmla="*/ 252412 h 1200150"/>
              <a:gd name="connsiteX22" fmla="*/ 652463 w 657225"/>
              <a:gd name="connsiteY22" fmla="*/ 230981 h 1200150"/>
              <a:gd name="connsiteX23" fmla="*/ 640557 w 657225"/>
              <a:gd name="connsiteY23" fmla="*/ 207169 h 1200150"/>
              <a:gd name="connsiteX24" fmla="*/ 623888 w 657225"/>
              <a:gd name="connsiteY24" fmla="*/ 188119 h 1200150"/>
              <a:gd name="connsiteX25" fmla="*/ 576263 w 657225"/>
              <a:gd name="connsiteY25" fmla="*/ 147637 h 1200150"/>
              <a:gd name="connsiteX26" fmla="*/ 521494 w 657225"/>
              <a:gd name="connsiteY26" fmla="*/ 107156 h 1200150"/>
              <a:gd name="connsiteX27" fmla="*/ 459582 w 657225"/>
              <a:gd name="connsiteY27" fmla="*/ 69056 h 1200150"/>
              <a:gd name="connsiteX28" fmla="*/ 390525 w 657225"/>
              <a:gd name="connsiteY28" fmla="*/ 35719 h 1200150"/>
              <a:gd name="connsiteX29" fmla="*/ 321469 w 657225"/>
              <a:gd name="connsiteY29" fmla="*/ 9525 h 1200150"/>
              <a:gd name="connsiteX30" fmla="*/ 285750 w 657225"/>
              <a:gd name="connsiteY30" fmla="*/ 2381 h 1200150"/>
              <a:gd name="connsiteX31" fmla="*/ 230982 w 657225"/>
              <a:gd name="connsiteY31" fmla="*/ 0 h 1200150"/>
              <a:gd name="connsiteX32" fmla="*/ 204788 w 657225"/>
              <a:gd name="connsiteY32" fmla="*/ 0 h 1200150"/>
              <a:gd name="connsiteX33" fmla="*/ 190500 w 657225"/>
              <a:gd name="connsiteY33" fmla="*/ 2381 h 1200150"/>
              <a:gd name="connsiteX34" fmla="*/ 173832 w 657225"/>
              <a:gd name="connsiteY34" fmla="*/ 9525 h 1200150"/>
              <a:gd name="connsiteX35" fmla="*/ 166688 w 657225"/>
              <a:gd name="connsiteY35" fmla="*/ 16669 h 1200150"/>
              <a:gd name="connsiteX36" fmla="*/ 164307 w 657225"/>
              <a:gd name="connsiteY36" fmla="*/ 33337 h 1200150"/>
              <a:gd name="connsiteX37" fmla="*/ 171450 w 657225"/>
              <a:gd name="connsiteY37" fmla="*/ 52387 h 1200150"/>
              <a:gd name="connsiteX38" fmla="*/ 188119 w 657225"/>
              <a:gd name="connsiteY38" fmla="*/ 69056 h 1200150"/>
              <a:gd name="connsiteX39" fmla="*/ 230982 w 657225"/>
              <a:gd name="connsiteY39" fmla="*/ 92869 h 1200150"/>
              <a:gd name="connsiteX40" fmla="*/ 288132 w 657225"/>
              <a:gd name="connsiteY40" fmla="*/ 121444 h 1200150"/>
              <a:gd name="connsiteX41" fmla="*/ 302419 w 657225"/>
              <a:gd name="connsiteY41" fmla="*/ 135731 h 1200150"/>
              <a:gd name="connsiteX42" fmla="*/ 309563 w 657225"/>
              <a:gd name="connsiteY42" fmla="*/ 147637 h 1200150"/>
              <a:gd name="connsiteX43" fmla="*/ 316707 w 657225"/>
              <a:gd name="connsiteY43" fmla="*/ 169069 h 1200150"/>
              <a:gd name="connsiteX44" fmla="*/ 319088 w 657225"/>
              <a:gd name="connsiteY44" fmla="*/ 190500 h 1200150"/>
              <a:gd name="connsiteX45" fmla="*/ 309563 w 657225"/>
              <a:gd name="connsiteY45" fmla="*/ 240506 h 1200150"/>
              <a:gd name="connsiteX46" fmla="*/ 276225 w 657225"/>
              <a:gd name="connsiteY46" fmla="*/ 376237 h 1200150"/>
              <a:gd name="connsiteX47" fmla="*/ 219075 w 657225"/>
              <a:gd name="connsiteY47" fmla="*/ 564356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57225" h="1200150">
                <a:moveTo>
                  <a:pt x="219075" y="564356"/>
                </a:moveTo>
                <a:lnTo>
                  <a:pt x="88107" y="935831"/>
                </a:lnTo>
                <a:lnTo>
                  <a:pt x="2382" y="1164431"/>
                </a:lnTo>
                <a:lnTo>
                  <a:pt x="0" y="1178719"/>
                </a:lnTo>
                <a:lnTo>
                  <a:pt x="0" y="1188244"/>
                </a:lnTo>
                <a:lnTo>
                  <a:pt x="4763" y="1195387"/>
                </a:lnTo>
                <a:lnTo>
                  <a:pt x="11907" y="1200150"/>
                </a:lnTo>
                <a:lnTo>
                  <a:pt x="28575" y="1200150"/>
                </a:lnTo>
                <a:lnTo>
                  <a:pt x="45244" y="1195387"/>
                </a:lnTo>
                <a:lnTo>
                  <a:pt x="57150" y="1183481"/>
                </a:lnTo>
                <a:lnTo>
                  <a:pt x="90488" y="1128712"/>
                </a:lnTo>
                <a:lnTo>
                  <a:pt x="180975" y="990600"/>
                </a:lnTo>
                <a:lnTo>
                  <a:pt x="288132" y="812006"/>
                </a:lnTo>
                <a:lnTo>
                  <a:pt x="388144" y="650081"/>
                </a:lnTo>
                <a:lnTo>
                  <a:pt x="490538" y="473869"/>
                </a:lnTo>
                <a:lnTo>
                  <a:pt x="561975" y="352425"/>
                </a:lnTo>
                <a:lnTo>
                  <a:pt x="576263" y="335756"/>
                </a:lnTo>
                <a:lnTo>
                  <a:pt x="595313" y="328612"/>
                </a:lnTo>
                <a:lnTo>
                  <a:pt x="628650" y="307181"/>
                </a:lnTo>
                <a:lnTo>
                  <a:pt x="645319" y="290512"/>
                </a:lnTo>
                <a:lnTo>
                  <a:pt x="654844" y="273844"/>
                </a:lnTo>
                <a:lnTo>
                  <a:pt x="657225" y="252412"/>
                </a:lnTo>
                <a:lnTo>
                  <a:pt x="652463" y="230981"/>
                </a:lnTo>
                <a:lnTo>
                  <a:pt x="640557" y="207169"/>
                </a:lnTo>
                <a:lnTo>
                  <a:pt x="623888" y="188119"/>
                </a:lnTo>
                <a:lnTo>
                  <a:pt x="576263" y="147637"/>
                </a:lnTo>
                <a:lnTo>
                  <a:pt x="521494" y="107156"/>
                </a:lnTo>
                <a:lnTo>
                  <a:pt x="459582" y="69056"/>
                </a:lnTo>
                <a:lnTo>
                  <a:pt x="390525" y="35719"/>
                </a:lnTo>
                <a:lnTo>
                  <a:pt x="321469" y="9525"/>
                </a:lnTo>
                <a:lnTo>
                  <a:pt x="285750" y="2381"/>
                </a:lnTo>
                <a:lnTo>
                  <a:pt x="230982" y="0"/>
                </a:lnTo>
                <a:lnTo>
                  <a:pt x="204788" y="0"/>
                </a:lnTo>
                <a:lnTo>
                  <a:pt x="190500" y="2381"/>
                </a:lnTo>
                <a:lnTo>
                  <a:pt x="173832" y="9525"/>
                </a:lnTo>
                <a:lnTo>
                  <a:pt x="166688" y="16669"/>
                </a:lnTo>
                <a:lnTo>
                  <a:pt x="164307" y="33337"/>
                </a:lnTo>
                <a:lnTo>
                  <a:pt x="171450" y="52387"/>
                </a:lnTo>
                <a:lnTo>
                  <a:pt x="188119" y="69056"/>
                </a:lnTo>
                <a:lnTo>
                  <a:pt x="230982" y="92869"/>
                </a:lnTo>
                <a:lnTo>
                  <a:pt x="288132" y="121444"/>
                </a:lnTo>
                <a:lnTo>
                  <a:pt x="302419" y="135731"/>
                </a:lnTo>
                <a:lnTo>
                  <a:pt x="309563" y="147637"/>
                </a:lnTo>
                <a:lnTo>
                  <a:pt x="316707" y="169069"/>
                </a:lnTo>
                <a:lnTo>
                  <a:pt x="319088" y="190500"/>
                </a:lnTo>
                <a:lnTo>
                  <a:pt x="309563" y="240506"/>
                </a:lnTo>
                <a:lnTo>
                  <a:pt x="276225" y="376237"/>
                </a:lnTo>
                <a:lnTo>
                  <a:pt x="219075" y="5643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21304F15-EF1E-46DF-AFF5-2C13A3E54228}"/>
              </a:ext>
            </a:extLst>
          </p:cNvPr>
          <p:cNvSpPr/>
          <p:nvPr/>
        </p:nvSpPr>
        <p:spPr>
          <a:xfrm>
            <a:off x="5176838" y="2874963"/>
            <a:ext cx="1857375" cy="466725"/>
          </a:xfrm>
          <a:custGeom>
            <a:avLst/>
            <a:gdLst>
              <a:gd name="connsiteX0" fmla="*/ 1231106 w 1857375"/>
              <a:gd name="connsiteY0" fmla="*/ 114300 h 466725"/>
              <a:gd name="connsiteX1" fmla="*/ 1042987 w 1857375"/>
              <a:gd name="connsiteY1" fmla="*/ 154781 h 466725"/>
              <a:gd name="connsiteX2" fmla="*/ 864393 w 1857375"/>
              <a:gd name="connsiteY2" fmla="*/ 190500 h 466725"/>
              <a:gd name="connsiteX3" fmla="*/ 700087 w 1857375"/>
              <a:gd name="connsiteY3" fmla="*/ 223837 h 466725"/>
              <a:gd name="connsiteX4" fmla="*/ 554831 w 1857375"/>
              <a:gd name="connsiteY4" fmla="*/ 250031 h 466725"/>
              <a:gd name="connsiteX5" fmla="*/ 359568 w 1857375"/>
              <a:gd name="connsiteY5" fmla="*/ 285750 h 466725"/>
              <a:gd name="connsiteX6" fmla="*/ 309562 w 1857375"/>
              <a:gd name="connsiteY6" fmla="*/ 292894 h 466725"/>
              <a:gd name="connsiteX7" fmla="*/ 271462 w 1857375"/>
              <a:gd name="connsiteY7" fmla="*/ 295275 h 466725"/>
              <a:gd name="connsiteX8" fmla="*/ 230981 w 1857375"/>
              <a:gd name="connsiteY8" fmla="*/ 292894 h 466725"/>
              <a:gd name="connsiteX9" fmla="*/ 171450 w 1857375"/>
              <a:gd name="connsiteY9" fmla="*/ 288131 h 466725"/>
              <a:gd name="connsiteX10" fmla="*/ 116681 w 1857375"/>
              <a:gd name="connsiteY10" fmla="*/ 278606 h 466725"/>
              <a:gd name="connsiteX11" fmla="*/ 52387 w 1857375"/>
              <a:gd name="connsiteY11" fmla="*/ 261937 h 466725"/>
              <a:gd name="connsiteX12" fmla="*/ 21431 w 1857375"/>
              <a:gd name="connsiteY12" fmla="*/ 250031 h 466725"/>
              <a:gd name="connsiteX13" fmla="*/ 11906 w 1857375"/>
              <a:gd name="connsiteY13" fmla="*/ 250031 h 466725"/>
              <a:gd name="connsiteX14" fmla="*/ 2381 w 1857375"/>
              <a:gd name="connsiteY14" fmla="*/ 254794 h 466725"/>
              <a:gd name="connsiteX15" fmla="*/ 0 w 1857375"/>
              <a:gd name="connsiteY15" fmla="*/ 266700 h 466725"/>
              <a:gd name="connsiteX16" fmla="*/ 9525 w 1857375"/>
              <a:gd name="connsiteY16" fmla="*/ 297656 h 466725"/>
              <a:gd name="connsiteX17" fmla="*/ 35718 w 1857375"/>
              <a:gd name="connsiteY17" fmla="*/ 328612 h 466725"/>
              <a:gd name="connsiteX18" fmla="*/ 95250 w 1857375"/>
              <a:gd name="connsiteY18" fmla="*/ 390525 h 466725"/>
              <a:gd name="connsiteX19" fmla="*/ 130968 w 1857375"/>
              <a:gd name="connsiteY19" fmla="*/ 414337 h 466725"/>
              <a:gd name="connsiteX20" fmla="*/ 176212 w 1857375"/>
              <a:gd name="connsiteY20" fmla="*/ 438150 h 466725"/>
              <a:gd name="connsiteX21" fmla="*/ 216693 w 1857375"/>
              <a:gd name="connsiteY21" fmla="*/ 457200 h 466725"/>
              <a:gd name="connsiteX22" fmla="*/ 247650 w 1857375"/>
              <a:gd name="connsiteY22" fmla="*/ 464344 h 466725"/>
              <a:gd name="connsiteX23" fmla="*/ 264318 w 1857375"/>
              <a:gd name="connsiteY23" fmla="*/ 466725 h 466725"/>
              <a:gd name="connsiteX24" fmla="*/ 333375 w 1857375"/>
              <a:gd name="connsiteY24" fmla="*/ 452437 h 466725"/>
              <a:gd name="connsiteX25" fmla="*/ 461962 w 1857375"/>
              <a:gd name="connsiteY25" fmla="*/ 428625 h 466725"/>
              <a:gd name="connsiteX26" fmla="*/ 609600 w 1857375"/>
              <a:gd name="connsiteY26" fmla="*/ 402431 h 466725"/>
              <a:gd name="connsiteX27" fmla="*/ 828675 w 1857375"/>
              <a:gd name="connsiteY27" fmla="*/ 354806 h 466725"/>
              <a:gd name="connsiteX28" fmla="*/ 1026318 w 1857375"/>
              <a:gd name="connsiteY28" fmla="*/ 326231 h 466725"/>
              <a:gd name="connsiteX29" fmla="*/ 1202531 w 1857375"/>
              <a:gd name="connsiteY29" fmla="*/ 304800 h 466725"/>
              <a:gd name="connsiteX30" fmla="*/ 1364456 w 1857375"/>
              <a:gd name="connsiteY30" fmla="*/ 278606 h 466725"/>
              <a:gd name="connsiteX31" fmla="*/ 1504950 w 1857375"/>
              <a:gd name="connsiteY31" fmla="*/ 259556 h 466725"/>
              <a:gd name="connsiteX32" fmla="*/ 1652587 w 1857375"/>
              <a:gd name="connsiteY32" fmla="*/ 247650 h 466725"/>
              <a:gd name="connsiteX33" fmla="*/ 1776412 w 1857375"/>
              <a:gd name="connsiteY33" fmla="*/ 242887 h 466725"/>
              <a:gd name="connsiteX34" fmla="*/ 1790700 w 1857375"/>
              <a:gd name="connsiteY34" fmla="*/ 242887 h 466725"/>
              <a:gd name="connsiteX35" fmla="*/ 1814512 w 1857375"/>
              <a:gd name="connsiteY35" fmla="*/ 235744 h 466725"/>
              <a:gd name="connsiteX36" fmla="*/ 1840706 w 1857375"/>
              <a:gd name="connsiteY36" fmla="*/ 223837 h 466725"/>
              <a:gd name="connsiteX37" fmla="*/ 1850231 w 1857375"/>
              <a:gd name="connsiteY37" fmla="*/ 211931 h 466725"/>
              <a:gd name="connsiteX38" fmla="*/ 1857375 w 1857375"/>
              <a:gd name="connsiteY38" fmla="*/ 197644 h 466725"/>
              <a:gd name="connsiteX39" fmla="*/ 1857375 w 1857375"/>
              <a:gd name="connsiteY39" fmla="*/ 185737 h 466725"/>
              <a:gd name="connsiteX40" fmla="*/ 1852612 w 1857375"/>
              <a:gd name="connsiteY40" fmla="*/ 171450 h 466725"/>
              <a:gd name="connsiteX41" fmla="*/ 1843087 w 1857375"/>
              <a:gd name="connsiteY41" fmla="*/ 152400 h 466725"/>
              <a:gd name="connsiteX42" fmla="*/ 1831181 w 1857375"/>
              <a:gd name="connsiteY42" fmla="*/ 135731 h 466725"/>
              <a:gd name="connsiteX43" fmla="*/ 1814512 w 1857375"/>
              <a:gd name="connsiteY43" fmla="*/ 119062 h 466725"/>
              <a:gd name="connsiteX44" fmla="*/ 1795462 w 1857375"/>
              <a:gd name="connsiteY44" fmla="*/ 107156 h 466725"/>
              <a:gd name="connsiteX45" fmla="*/ 1693068 w 1857375"/>
              <a:gd name="connsiteY45" fmla="*/ 64294 h 466725"/>
              <a:gd name="connsiteX46" fmla="*/ 1533525 w 1857375"/>
              <a:gd name="connsiteY46" fmla="*/ 4762 h 466725"/>
              <a:gd name="connsiteX47" fmla="*/ 1507331 w 1857375"/>
              <a:gd name="connsiteY47" fmla="*/ 0 h 466725"/>
              <a:gd name="connsiteX48" fmla="*/ 1462087 w 1857375"/>
              <a:gd name="connsiteY48" fmla="*/ 21431 h 466725"/>
              <a:gd name="connsiteX49" fmla="*/ 1397793 w 1857375"/>
              <a:gd name="connsiteY49" fmla="*/ 59531 h 466725"/>
              <a:gd name="connsiteX50" fmla="*/ 1350168 w 1857375"/>
              <a:gd name="connsiteY50" fmla="*/ 88106 h 466725"/>
              <a:gd name="connsiteX51" fmla="*/ 1231106 w 1857375"/>
              <a:gd name="connsiteY51" fmla="*/ 114300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57375" h="466725">
                <a:moveTo>
                  <a:pt x="1231106" y="114300"/>
                </a:moveTo>
                <a:lnTo>
                  <a:pt x="1042987" y="154781"/>
                </a:lnTo>
                <a:lnTo>
                  <a:pt x="864393" y="190500"/>
                </a:lnTo>
                <a:lnTo>
                  <a:pt x="700087" y="223837"/>
                </a:lnTo>
                <a:lnTo>
                  <a:pt x="554831" y="250031"/>
                </a:lnTo>
                <a:lnTo>
                  <a:pt x="359568" y="285750"/>
                </a:lnTo>
                <a:lnTo>
                  <a:pt x="309562" y="292894"/>
                </a:lnTo>
                <a:lnTo>
                  <a:pt x="271462" y="295275"/>
                </a:lnTo>
                <a:lnTo>
                  <a:pt x="230981" y="292894"/>
                </a:lnTo>
                <a:lnTo>
                  <a:pt x="171450" y="288131"/>
                </a:lnTo>
                <a:lnTo>
                  <a:pt x="116681" y="278606"/>
                </a:lnTo>
                <a:lnTo>
                  <a:pt x="52387" y="261937"/>
                </a:lnTo>
                <a:lnTo>
                  <a:pt x="21431" y="250031"/>
                </a:lnTo>
                <a:lnTo>
                  <a:pt x="11906" y="250031"/>
                </a:lnTo>
                <a:lnTo>
                  <a:pt x="2381" y="254794"/>
                </a:lnTo>
                <a:lnTo>
                  <a:pt x="0" y="266700"/>
                </a:lnTo>
                <a:lnTo>
                  <a:pt x="9525" y="297656"/>
                </a:lnTo>
                <a:lnTo>
                  <a:pt x="35718" y="328612"/>
                </a:lnTo>
                <a:lnTo>
                  <a:pt x="95250" y="390525"/>
                </a:lnTo>
                <a:lnTo>
                  <a:pt x="130968" y="414337"/>
                </a:lnTo>
                <a:lnTo>
                  <a:pt x="176212" y="438150"/>
                </a:lnTo>
                <a:lnTo>
                  <a:pt x="216693" y="457200"/>
                </a:lnTo>
                <a:lnTo>
                  <a:pt x="247650" y="464344"/>
                </a:lnTo>
                <a:lnTo>
                  <a:pt x="264318" y="466725"/>
                </a:lnTo>
                <a:lnTo>
                  <a:pt x="333375" y="452437"/>
                </a:lnTo>
                <a:lnTo>
                  <a:pt x="461962" y="428625"/>
                </a:lnTo>
                <a:lnTo>
                  <a:pt x="609600" y="402431"/>
                </a:lnTo>
                <a:lnTo>
                  <a:pt x="828675" y="354806"/>
                </a:lnTo>
                <a:lnTo>
                  <a:pt x="1026318" y="326231"/>
                </a:lnTo>
                <a:lnTo>
                  <a:pt x="1202531" y="304800"/>
                </a:lnTo>
                <a:lnTo>
                  <a:pt x="1364456" y="278606"/>
                </a:lnTo>
                <a:lnTo>
                  <a:pt x="1504950" y="259556"/>
                </a:lnTo>
                <a:lnTo>
                  <a:pt x="1652587" y="247650"/>
                </a:lnTo>
                <a:lnTo>
                  <a:pt x="1776412" y="242887"/>
                </a:lnTo>
                <a:lnTo>
                  <a:pt x="1790700" y="242887"/>
                </a:lnTo>
                <a:lnTo>
                  <a:pt x="1814512" y="235744"/>
                </a:lnTo>
                <a:lnTo>
                  <a:pt x="1840706" y="223837"/>
                </a:lnTo>
                <a:lnTo>
                  <a:pt x="1850231" y="211931"/>
                </a:lnTo>
                <a:lnTo>
                  <a:pt x="1857375" y="197644"/>
                </a:lnTo>
                <a:lnTo>
                  <a:pt x="1857375" y="185737"/>
                </a:lnTo>
                <a:lnTo>
                  <a:pt x="1852612" y="171450"/>
                </a:lnTo>
                <a:lnTo>
                  <a:pt x="1843087" y="152400"/>
                </a:lnTo>
                <a:lnTo>
                  <a:pt x="1831181" y="135731"/>
                </a:lnTo>
                <a:lnTo>
                  <a:pt x="1814512" y="119062"/>
                </a:lnTo>
                <a:lnTo>
                  <a:pt x="1795462" y="107156"/>
                </a:lnTo>
                <a:lnTo>
                  <a:pt x="1693068" y="64294"/>
                </a:lnTo>
                <a:lnTo>
                  <a:pt x="1533525" y="4762"/>
                </a:lnTo>
                <a:lnTo>
                  <a:pt x="1507331" y="0"/>
                </a:lnTo>
                <a:lnTo>
                  <a:pt x="1462087" y="21431"/>
                </a:lnTo>
                <a:lnTo>
                  <a:pt x="1397793" y="59531"/>
                </a:lnTo>
                <a:lnTo>
                  <a:pt x="1350168" y="88106"/>
                </a:lnTo>
                <a:lnTo>
                  <a:pt x="1231106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87895539-20F2-4E28-B4DF-180E8A26B599}"/>
              </a:ext>
            </a:extLst>
          </p:cNvPr>
          <p:cNvSpPr/>
          <p:nvPr/>
        </p:nvSpPr>
        <p:spPr>
          <a:xfrm>
            <a:off x="2724150" y="2705100"/>
            <a:ext cx="715963" cy="519113"/>
          </a:xfrm>
          <a:custGeom>
            <a:avLst/>
            <a:gdLst>
              <a:gd name="connsiteX0" fmla="*/ 492919 w 716756"/>
              <a:gd name="connsiteY0" fmla="*/ 300038 h 519113"/>
              <a:gd name="connsiteX1" fmla="*/ 326231 w 716756"/>
              <a:gd name="connsiteY1" fmla="*/ 169069 h 519113"/>
              <a:gd name="connsiteX2" fmla="*/ 242888 w 716756"/>
              <a:gd name="connsiteY2" fmla="*/ 104775 h 519113"/>
              <a:gd name="connsiteX3" fmla="*/ 221456 w 716756"/>
              <a:gd name="connsiteY3" fmla="*/ 88106 h 519113"/>
              <a:gd name="connsiteX4" fmla="*/ 207169 w 716756"/>
              <a:gd name="connsiteY4" fmla="*/ 66675 h 519113"/>
              <a:gd name="connsiteX5" fmla="*/ 171450 w 716756"/>
              <a:gd name="connsiteY5" fmla="*/ 9525 h 519113"/>
              <a:gd name="connsiteX6" fmla="*/ 147638 w 716756"/>
              <a:gd name="connsiteY6" fmla="*/ 0 h 519113"/>
              <a:gd name="connsiteX7" fmla="*/ 123825 w 716756"/>
              <a:gd name="connsiteY7" fmla="*/ 0 h 519113"/>
              <a:gd name="connsiteX8" fmla="*/ 104775 w 716756"/>
              <a:gd name="connsiteY8" fmla="*/ 7144 h 519113"/>
              <a:gd name="connsiteX9" fmla="*/ 85725 w 716756"/>
              <a:gd name="connsiteY9" fmla="*/ 21431 h 519113"/>
              <a:gd name="connsiteX10" fmla="*/ 59531 w 716756"/>
              <a:gd name="connsiteY10" fmla="*/ 52388 h 519113"/>
              <a:gd name="connsiteX11" fmla="*/ 30956 w 716756"/>
              <a:gd name="connsiteY11" fmla="*/ 102394 h 519113"/>
              <a:gd name="connsiteX12" fmla="*/ 9525 w 716756"/>
              <a:gd name="connsiteY12" fmla="*/ 147638 h 519113"/>
              <a:gd name="connsiteX13" fmla="*/ 0 w 716756"/>
              <a:gd name="connsiteY13" fmla="*/ 190500 h 519113"/>
              <a:gd name="connsiteX14" fmla="*/ 2381 w 716756"/>
              <a:gd name="connsiteY14" fmla="*/ 226219 h 519113"/>
              <a:gd name="connsiteX15" fmla="*/ 7144 w 716756"/>
              <a:gd name="connsiteY15" fmla="*/ 245269 h 519113"/>
              <a:gd name="connsiteX16" fmla="*/ 19050 w 716756"/>
              <a:gd name="connsiteY16" fmla="*/ 264319 h 519113"/>
              <a:gd name="connsiteX17" fmla="*/ 28575 w 716756"/>
              <a:gd name="connsiteY17" fmla="*/ 273844 h 519113"/>
              <a:gd name="connsiteX18" fmla="*/ 35719 w 716756"/>
              <a:gd name="connsiteY18" fmla="*/ 273844 h 519113"/>
              <a:gd name="connsiteX19" fmla="*/ 69056 w 716756"/>
              <a:gd name="connsiteY19" fmla="*/ 264319 h 519113"/>
              <a:gd name="connsiteX20" fmla="*/ 107156 w 716756"/>
              <a:gd name="connsiteY20" fmla="*/ 257175 h 519113"/>
              <a:gd name="connsiteX21" fmla="*/ 121444 w 716756"/>
              <a:gd name="connsiteY21" fmla="*/ 259556 h 519113"/>
              <a:gd name="connsiteX22" fmla="*/ 176213 w 716756"/>
              <a:gd name="connsiteY22" fmla="*/ 280988 h 519113"/>
              <a:gd name="connsiteX23" fmla="*/ 364331 w 716756"/>
              <a:gd name="connsiteY23" fmla="*/ 369094 h 519113"/>
              <a:gd name="connsiteX24" fmla="*/ 673894 w 716756"/>
              <a:gd name="connsiteY24" fmla="*/ 519113 h 519113"/>
              <a:gd name="connsiteX25" fmla="*/ 716756 w 716756"/>
              <a:gd name="connsiteY25" fmla="*/ 471488 h 519113"/>
              <a:gd name="connsiteX26" fmla="*/ 616744 w 716756"/>
              <a:gd name="connsiteY26" fmla="*/ 392906 h 519113"/>
              <a:gd name="connsiteX27" fmla="*/ 492919 w 716756"/>
              <a:gd name="connsiteY27" fmla="*/ 300038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6756" h="519113">
                <a:moveTo>
                  <a:pt x="492919" y="300038"/>
                </a:moveTo>
                <a:lnTo>
                  <a:pt x="326231" y="169069"/>
                </a:lnTo>
                <a:lnTo>
                  <a:pt x="242888" y="104775"/>
                </a:lnTo>
                <a:lnTo>
                  <a:pt x="221456" y="88106"/>
                </a:lnTo>
                <a:lnTo>
                  <a:pt x="207169" y="66675"/>
                </a:lnTo>
                <a:lnTo>
                  <a:pt x="171450" y="9525"/>
                </a:lnTo>
                <a:lnTo>
                  <a:pt x="147638" y="0"/>
                </a:lnTo>
                <a:lnTo>
                  <a:pt x="123825" y="0"/>
                </a:lnTo>
                <a:lnTo>
                  <a:pt x="104775" y="7144"/>
                </a:lnTo>
                <a:lnTo>
                  <a:pt x="85725" y="21431"/>
                </a:lnTo>
                <a:lnTo>
                  <a:pt x="59531" y="52388"/>
                </a:lnTo>
                <a:lnTo>
                  <a:pt x="30956" y="102394"/>
                </a:lnTo>
                <a:lnTo>
                  <a:pt x="9525" y="147638"/>
                </a:lnTo>
                <a:lnTo>
                  <a:pt x="0" y="190500"/>
                </a:lnTo>
                <a:lnTo>
                  <a:pt x="2381" y="226219"/>
                </a:lnTo>
                <a:lnTo>
                  <a:pt x="7144" y="245269"/>
                </a:lnTo>
                <a:lnTo>
                  <a:pt x="19050" y="264319"/>
                </a:lnTo>
                <a:lnTo>
                  <a:pt x="28575" y="273844"/>
                </a:lnTo>
                <a:lnTo>
                  <a:pt x="35719" y="273844"/>
                </a:lnTo>
                <a:lnTo>
                  <a:pt x="69056" y="264319"/>
                </a:lnTo>
                <a:lnTo>
                  <a:pt x="107156" y="257175"/>
                </a:lnTo>
                <a:lnTo>
                  <a:pt x="121444" y="259556"/>
                </a:lnTo>
                <a:lnTo>
                  <a:pt x="176213" y="280988"/>
                </a:lnTo>
                <a:lnTo>
                  <a:pt x="364331" y="369094"/>
                </a:lnTo>
                <a:lnTo>
                  <a:pt x="673894" y="519113"/>
                </a:lnTo>
                <a:lnTo>
                  <a:pt x="716756" y="471488"/>
                </a:lnTo>
                <a:lnTo>
                  <a:pt x="616744" y="392906"/>
                </a:lnTo>
                <a:lnTo>
                  <a:pt x="492919" y="3000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0E1DEC60-11B0-4A4D-9292-AFD1F6663C16}"/>
              </a:ext>
            </a:extLst>
          </p:cNvPr>
          <p:cNvSpPr/>
          <p:nvPr/>
        </p:nvSpPr>
        <p:spPr>
          <a:xfrm>
            <a:off x="2714625" y="2195513"/>
            <a:ext cx="1449388" cy="1755775"/>
          </a:xfrm>
          <a:custGeom>
            <a:avLst/>
            <a:gdLst>
              <a:gd name="connsiteX0" fmla="*/ 912019 w 1450181"/>
              <a:gd name="connsiteY0" fmla="*/ 538162 h 1754981"/>
              <a:gd name="connsiteX1" fmla="*/ 745331 w 1450181"/>
              <a:gd name="connsiteY1" fmla="*/ 776287 h 1754981"/>
              <a:gd name="connsiteX2" fmla="*/ 626269 w 1450181"/>
              <a:gd name="connsiteY2" fmla="*/ 947737 h 1754981"/>
              <a:gd name="connsiteX3" fmla="*/ 552450 w 1450181"/>
              <a:gd name="connsiteY3" fmla="*/ 1047750 h 1754981"/>
              <a:gd name="connsiteX4" fmla="*/ 421481 w 1450181"/>
              <a:gd name="connsiteY4" fmla="*/ 1209675 h 1754981"/>
              <a:gd name="connsiteX5" fmla="*/ 290513 w 1450181"/>
              <a:gd name="connsiteY5" fmla="*/ 1376362 h 1754981"/>
              <a:gd name="connsiteX6" fmla="*/ 130969 w 1450181"/>
              <a:gd name="connsiteY6" fmla="*/ 1574006 h 1754981"/>
              <a:gd name="connsiteX7" fmla="*/ 0 w 1450181"/>
              <a:gd name="connsiteY7" fmla="*/ 1747837 h 1754981"/>
              <a:gd name="connsiteX8" fmla="*/ 73819 w 1450181"/>
              <a:gd name="connsiteY8" fmla="*/ 1754981 h 1754981"/>
              <a:gd name="connsiteX9" fmla="*/ 230981 w 1450181"/>
              <a:gd name="connsiteY9" fmla="*/ 1609725 h 1754981"/>
              <a:gd name="connsiteX10" fmla="*/ 450056 w 1450181"/>
              <a:gd name="connsiteY10" fmla="*/ 1393031 h 1754981"/>
              <a:gd name="connsiteX11" fmla="*/ 604838 w 1450181"/>
              <a:gd name="connsiteY11" fmla="*/ 1233487 h 1754981"/>
              <a:gd name="connsiteX12" fmla="*/ 719138 w 1450181"/>
              <a:gd name="connsiteY12" fmla="*/ 1112043 h 1754981"/>
              <a:gd name="connsiteX13" fmla="*/ 897731 w 1450181"/>
              <a:gd name="connsiteY13" fmla="*/ 914400 h 1754981"/>
              <a:gd name="connsiteX14" fmla="*/ 1040606 w 1450181"/>
              <a:gd name="connsiteY14" fmla="*/ 742950 h 1754981"/>
              <a:gd name="connsiteX15" fmla="*/ 1204913 w 1450181"/>
              <a:gd name="connsiteY15" fmla="*/ 538162 h 1754981"/>
              <a:gd name="connsiteX16" fmla="*/ 1335881 w 1450181"/>
              <a:gd name="connsiteY16" fmla="*/ 366712 h 1754981"/>
              <a:gd name="connsiteX17" fmla="*/ 1343025 w 1450181"/>
              <a:gd name="connsiteY17" fmla="*/ 361950 h 1754981"/>
              <a:gd name="connsiteX18" fmla="*/ 1362075 w 1450181"/>
              <a:gd name="connsiteY18" fmla="*/ 359568 h 1754981"/>
              <a:gd name="connsiteX19" fmla="*/ 1385888 w 1450181"/>
              <a:gd name="connsiteY19" fmla="*/ 359568 h 1754981"/>
              <a:gd name="connsiteX20" fmla="*/ 1404938 w 1450181"/>
              <a:gd name="connsiteY20" fmla="*/ 354806 h 1754981"/>
              <a:gd name="connsiteX21" fmla="*/ 1426369 w 1450181"/>
              <a:gd name="connsiteY21" fmla="*/ 345281 h 1754981"/>
              <a:gd name="connsiteX22" fmla="*/ 1438275 w 1450181"/>
              <a:gd name="connsiteY22" fmla="*/ 333375 h 1754981"/>
              <a:gd name="connsiteX23" fmla="*/ 1445419 w 1450181"/>
              <a:gd name="connsiteY23" fmla="*/ 321468 h 1754981"/>
              <a:gd name="connsiteX24" fmla="*/ 1450181 w 1450181"/>
              <a:gd name="connsiteY24" fmla="*/ 307181 h 1754981"/>
              <a:gd name="connsiteX25" fmla="*/ 1450181 w 1450181"/>
              <a:gd name="connsiteY25" fmla="*/ 290512 h 1754981"/>
              <a:gd name="connsiteX26" fmla="*/ 1450181 w 1450181"/>
              <a:gd name="connsiteY26" fmla="*/ 271462 h 1754981"/>
              <a:gd name="connsiteX27" fmla="*/ 1440656 w 1450181"/>
              <a:gd name="connsiteY27" fmla="*/ 242887 h 1754981"/>
              <a:gd name="connsiteX28" fmla="*/ 1423988 w 1450181"/>
              <a:gd name="connsiteY28" fmla="*/ 211931 h 1754981"/>
              <a:gd name="connsiteX29" fmla="*/ 1412081 w 1450181"/>
              <a:gd name="connsiteY29" fmla="*/ 197643 h 1754981"/>
              <a:gd name="connsiteX30" fmla="*/ 1369219 w 1450181"/>
              <a:gd name="connsiteY30" fmla="*/ 154781 h 1754981"/>
              <a:gd name="connsiteX31" fmla="*/ 1309688 w 1450181"/>
              <a:gd name="connsiteY31" fmla="*/ 111918 h 1754981"/>
              <a:gd name="connsiteX32" fmla="*/ 1243013 w 1450181"/>
              <a:gd name="connsiteY32" fmla="*/ 69056 h 1754981"/>
              <a:gd name="connsiteX33" fmla="*/ 1178719 w 1450181"/>
              <a:gd name="connsiteY33" fmla="*/ 30956 h 1754981"/>
              <a:gd name="connsiteX34" fmla="*/ 1116806 w 1450181"/>
              <a:gd name="connsiteY34" fmla="*/ 9525 h 1754981"/>
              <a:gd name="connsiteX35" fmla="*/ 1081088 w 1450181"/>
              <a:gd name="connsiteY35" fmla="*/ 2381 h 1754981"/>
              <a:gd name="connsiteX36" fmla="*/ 1059656 w 1450181"/>
              <a:gd name="connsiteY36" fmla="*/ 0 h 1754981"/>
              <a:gd name="connsiteX37" fmla="*/ 1038225 w 1450181"/>
              <a:gd name="connsiteY37" fmla="*/ 2381 h 1754981"/>
              <a:gd name="connsiteX38" fmla="*/ 1026319 w 1450181"/>
              <a:gd name="connsiteY38" fmla="*/ 11906 h 1754981"/>
              <a:gd name="connsiteX39" fmla="*/ 1026319 w 1450181"/>
              <a:gd name="connsiteY39" fmla="*/ 33337 h 1754981"/>
              <a:gd name="connsiteX40" fmla="*/ 1047750 w 1450181"/>
              <a:gd name="connsiteY40" fmla="*/ 71437 h 1754981"/>
              <a:gd name="connsiteX41" fmla="*/ 1073944 w 1450181"/>
              <a:gd name="connsiteY41" fmla="*/ 114300 h 1754981"/>
              <a:gd name="connsiteX42" fmla="*/ 1083469 w 1450181"/>
              <a:gd name="connsiteY42" fmla="*/ 138112 h 1754981"/>
              <a:gd name="connsiteX43" fmla="*/ 1090613 w 1450181"/>
              <a:gd name="connsiteY43" fmla="*/ 161925 h 1754981"/>
              <a:gd name="connsiteX44" fmla="*/ 1092994 w 1450181"/>
              <a:gd name="connsiteY44" fmla="*/ 190500 h 1754981"/>
              <a:gd name="connsiteX45" fmla="*/ 1088231 w 1450181"/>
              <a:gd name="connsiteY45" fmla="*/ 233362 h 1754981"/>
              <a:gd name="connsiteX46" fmla="*/ 1064419 w 1450181"/>
              <a:gd name="connsiteY46" fmla="*/ 304800 h 1754981"/>
              <a:gd name="connsiteX47" fmla="*/ 1040606 w 1450181"/>
              <a:gd name="connsiteY47" fmla="*/ 352425 h 1754981"/>
              <a:gd name="connsiteX48" fmla="*/ 912019 w 1450181"/>
              <a:gd name="connsiteY48" fmla="*/ 538162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50181" h="1754981">
                <a:moveTo>
                  <a:pt x="912019" y="538162"/>
                </a:moveTo>
                <a:lnTo>
                  <a:pt x="745331" y="776287"/>
                </a:lnTo>
                <a:lnTo>
                  <a:pt x="626269" y="947737"/>
                </a:lnTo>
                <a:lnTo>
                  <a:pt x="552450" y="1047750"/>
                </a:lnTo>
                <a:lnTo>
                  <a:pt x="421481" y="1209675"/>
                </a:lnTo>
                <a:lnTo>
                  <a:pt x="290513" y="1376362"/>
                </a:lnTo>
                <a:lnTo>
                  <a:pt x="130969" y="1574006"/>
                </a:lnTo>
                <a:lnTo>
                  <a:pt x="0" y="1747837"/>
                </a:lnTo>
                <a:lnTo>
                  <a:pt x="73819" y="1754981"/>
                </a:lnTo>
                <a:lnTo>
                  <a:pt x="230981" y="1609725"/>
                </a:lnTo>
                <a:lnTo>
                  <a:pt x="450056" y="1393031"/>
                </a:lnTo>
                <a:lnTo>
                  <a:pt x="604838" y="1233487"/>
                </a:lnTo>
                <a:lnTo>
                  <a:pt x="719138" y="1112043"/>
                </a:lnTo>
                <a:lnTo>
                  <a:pt x="897731" y="914400"/>
                </a:lnTo>
                <a:lnTo>
                  <a:pt x="1040606" y="742950"/>
                </a:lnTo>
                <a:lnTo>
                  <a:pt x="1204913" y="538162"/>
                </a:lnTo>
                <a:lnTo>
                  <a:pt x="1335881" y="366712"/>
                </a:lnTo>
                <a:lnTo>
                  <a:pt x="1343025" y="361950"/>
                </a:lnTo>
                <a:lnTo>
                  <a:pt x="1362075" y="359568"/>
                </a:lnTo>
                <a:lnTo>
                  <a:pt x="1385888" y="359568"/>
                </a:lnTo>
                <a:lnTo>
                  <a:pt x="1404938" y="354806"/>
                </a:lnTo>
                <a:lnTo>
                  <a:pt x="1426369" y="345281"/>
                </a:lnTo>
                <a:lnTo>
                  <a:pt x="1438275" y="333375"/>
                </a:lnTo>
                <a:lnTo>
                  <a:pt x="1445419" y="321468"/>
                </a:lnTo>
                <a:lnTo>
                  <a:pt x="1450181" y="307181"/>
                </a:lnTo>
                <a:lnTo>
                  <a:pt x="1450181" y="290512"/>
                </a:lnTo>
                <a:lnTo>
                  <a:pt x="1450181" y="271462"/>
                </a:lnTo>
                <a:lnTo>
                  <a:pt x="1440656" y="242887"/>
                </a:lnTo>
                <a:lnTo>
                  <a:pt x="1423988" y="211931"/>
                </a:lnTo>
                <a:lnTo>
                  <a:pt x="1412081" y="197643"/>
                </a:lnTo>
                <a:lnTo>
                  <a:pt x="1369219" y="154781"/>
                </a:lnTo>
                <a:lnTo>
                  <a:pt x="1309688" y="111918"/>
                </a:lnTo>
                <a:lnTo>
                  <a:pt x="1243013" y="69056"/>
                </a:lnTo>
                <a:lnTo>
                  <a:pt x="1178719" y="30956"/>
                </a:lnTo>
                <a:lnTo>
                  <a:pt x="1116806" y="9525"/>
                </a:lnTo>
                <a:lnTo>
                  <a:pt x="1081088" y="2381"/>
                </a:lnTo>
                <a:lnTo>
                  <a:pt x="1059656" y="0"/>
                </a:lnTo>
                <a:lnTo>
                  <a:pt x="1038225" y="2381"/>
                </a:lnTo>
                <a:lnTo>
                  <a:pt x="1026319" y="11906"/>
                </a:lnTo>
                <a:lnTo>
                  <a:pt x="1026319" y="33337"/>
                </a:lnTo>
                <a:lnTo>
                  <a:pt x="1047750" y="71437"/>
                </a:lnTo>
                <a:lnTo>
                  <a:pt x="1073944" y="114300"/>
                </a:lnTo>
                <a:lnTo>
                  <a:pt x="1083469" y="138112"/>
                </a:lnTo>
                <a:lnTo>
                  <a:pt x="1090613" y="161925"/>
                </a:lnTo>
                <a:lnTo>
                  <a:pt x="1092994" y="190500"/>
                </a:lnTo>
                <a:lnTo>
                  <a:pt x="1088231" y="233362"/>
                </a:lnTo>
                <a:lnTo>
                  <a:pt x="1064419" y="304800"/>
                </a:lnTo>
                <a:lnTo>
                  <a:pt x="1040606" y="352425"/>
                </a:lnTo>
                <a:lnTo>
                  <a:pt x="912019" y="5381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282B2546-2BA9-427A-B8A1-61B64CFE9A95}"/>
              </a:ext>
            </a:extLst>
          </p:cNvPr>
          <p:cNvSpPr/>
          <p:nvPr/>
        </p:nvSpPr>
        <p:spPr>
          <a:xfrm>
            <a:off x="2671763" y="3579813"/>
            <a:ext cx="1282700" cy="601662"/>
          </a:xfrm>
          <a:custGeom>
            <a:avLst/>
            <a:gdLst>
              <a:gd name="connsiteX0" fmla="*/ 1019175 w 1283493"/>
              <a:gd name="connsiteY0" fmla="*/ 73819 h 602456"/>
              <a:gd name="connsiteX1" fmla="*/ 773906 w 1283493"/>
              <a:gd name="connsiteY1" fmla="*/ 150019 h 602456"/>
              <a:gd name="connsiteX2" fmla="*/ 516731 w 1283493"/>
              <a:gd name="connsiteY2" fmla="*/ 230981 h 602456"/>
              <a:gd name="connsiteX3" fmla="*/ 283368 w 1283493"/>
              <a:gd name="connsiteY3" fmla="*/ 292894 h 602456"/>
              <a:gd name="connsiteX4" fmla="*/ 192881 w 1283493"/>
              <a:gd name="connsiteY4" fmla="*/ 311944 h 602456"/>
              <a:gd name="connsiteX5" fmla="*/ 169068 w 1283493"/>
              <a:gd name="connsiteY5" fmla="*/ 304800 h 602456"/>
              <a:gd name="connsiteX6" fmla="*/ 114300 w 1283493"/>
              <a:gd name="connsiteY6" fmla="*/ 278606 h 602456"/>
              <a:gd name="connsiteX7" fmla="*/ 69056 w 1283493"/>
              <a:gd name="connsiteY7" fmla="*/ 297656 h 602456"/>
              <a:gd name="connsiteX8" fmla="*/ 40481 w 1283493"/>
              <a:gd name="connsiteY8" fmla="*/ 316706 h 602456"/>
              <a:gd name="connsiteX9" fmla="*/ 19050 w 1283493"/>
              <a:gd name="connsiteY9" fmla="*/ 338137 h 602456"/>
              <a:gd name="connsiteX10" fmla="*/ 4762 w 1283493"/>
              <a:gd name="connsiteY10" fmla="*/ 359569 h 602456"/>
              <a:gd name="connsiteX11" fmla="*/ 0 w 1283493"/>
              <a:gd name="connsiteY11" fmla="*/ 373856 h 602456"/>
              <a:gd name="connsiteX12" fmla="*/ 0 w 1283493"/>
              <a:gd name="connsiteY12" fmla="*/ 395287 h 602456"/>
              <a:gd name="connsiteX13" fmla="*/ 2381 w 1283493"/>
              <a:gd name="connsiteY13" fmla="*/ 414337 h 602456"/>
              <a:gd name="connsiteX14" fmla="*/ 21431 w 1283493"/>
              <a:gd name="connsiteY14" fmla="*/ 452437 h 602456"/>
              <a:gd name="connsiteX15" fmla="*/ 76200 w 1283493"/>
              <a:gd name="connsiteY15" fmla="*/ 521494 h 602456"/>
              <a:gd name="connsiteX16" fmla="*/ 128587 w 1283493"/>
              <a:gd name="connsiteY16" fmla="*/ 581025 h 602456"/>
              <a:gd name="connsiteX17" fmla="*/ 147637 w 1283493"/>
              <a:gd name="connsiteY17" fmla="*/ 600075 h 602456"/>
              <a:gd name="connsiteX18" fmla="*/ 154781 w 1283493"/>
              <a:gd name="connsiteY18" fmla="*/ 602456 h 602456"/>
              <a:gd name="connsiteX19" fmla="*/ 190500 w 1283493"/>
              <a:gd name="connsiteY19" fmla="*/ 588169 h 602456"/>
              <a:gd name="connsiteX20" fmla="*/ 323850 w 1283493"/>
              <a:gd name="connsiteY20" fmla="*/ 523875 h 602456"/>
              <a:gd name="connsiteX21" fmla="*/ 481012 w 1283493"/>
              <a:gd name="connsiteY21" fmla="*/ 447675 h 602456"/>
              <a:gd name="connsiteX22" fmla="*/ 569118 w 1283493"/>
              <a:gd name="connsiteY22" fmla="*/ 409575 h 602456"/>
              <a:gd name="connsiteX23" fmla="*/ 647700 w 1283493"/>
              <a:gd name="connsiteY23" fmla="*/ 371475 h 602456"/>
              <a:gd name="connsiteX24" fmla="*/ 854868 w 1283493"/>
              <a:gd name="connsiteY24" fmla="*/ 271462 h 602456"/>
              <a:gd name="connsiteX25" fmla="*/ 1116806 w 1283493"/>
              <a:gd name="connsiteY25" fmla="*/ 157162 h 602456"/>
              <a:gd name="connsiteX26" fmla="*/ 1283493 w 1283493"/>
              <a:gd name="connsiteY26" fmla="*/ 83344 h 602456"/>
              <a:gd name="connsiteX27" fmla="*/ 1245393 w 1283493"/>
              <a:gd name="connsiteY27" fmla="*/ 0 h 602456"/>
              <a:gd name="connsiteX28" fmla="*/ 1069181 w 1283493"/>
              <a:gd name="connsiteY28" fmla="*/ 59531 h 602456"/>
              <a:gd name="connsiteX29" fmla="*/ 1019175 w 1283493"/>
              <a:gd name="connsiteY29" fmla="*/ 73819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83493" h="602456">
                <a:moveTo>
                  <a:pt x="1019175" y="73819"/>
                </a:moveTo>
                <a:lnTo>
                  <a:pt x="773906" y="150019"/>
                </a:lnTo>
                <a:lnTo>
                  <a:pt x="516731" y="230981"/>
                </a:lnTo>
                <a:lnTo>
                  <a:pt x="283368" y="292894"/>
                </a:lnTo>
                <a:lnTo>
                  <a:pt x="192881" y="311944"/>
                </a:lnTo>
                <a:lnTo>
                  <a:pt x="169068" y="304800"/>
                </a:lnTo>
                <a:lnTo>
                  <a:pt x="114300" y="278606"/>
                </a:lnTo>
                <a:lnTo>
                  <a:pt x="69056" y="297656"/>
                </a:lnTo>
                <a:lnTo>
                  <a:pt x="40481" y="316706"/>
                </a:lnTo>
                <a:lnTo>
                  <a:pt x="19050" y="338137"/>
                </a:lnTo>
                <a:lnTo>
                  <a:pt x="4762" y="359569"/>
                </a:lnTo>
                <a:lnTo>
                  <a:pt x="0" y="373856"/>
                </a:lnTo>
                <a:lnTo>
                  <a:pt x="0" y="395287"/>
                </a:lnTo>
                <a:lnTo>
                  <a:pt x="2381" y="414337"/>
                </a:lnTo>
                <a:lnTo>
                  <a:pt x="21431" y="452437"/>
                </a:lnTo>
                <a:lnTo>
                  <a:pt x="76200" y="521494"/>
                </a:lnTo>
                <a:lnTo>
                  <a:pt x="128587" y="581025"/>
                </a:lnTo>
                <a:lnTo>
                  <a:pt x="147637" y="600075"/>
                </a:lnTo>
                <a:lnTo>
                  <a:pt x="154781" y="602456"/>
                </a:lnTo>
                <a:lnTo>
                  <a:pt x="190500" y="588169"/>
                </a:lnTo>
                <a:lnTo>
                  <a:pt x="323850" y="523875"/>
                </a:lnTo>
                <a:lnTo>
                  <a:pt x="481012" y="447675"/>
                </a:lnTo>
                <a:lnTo>
                  <a:pt x="569118" y="409575"/>
                </a:lnTo>
                <a:lnTo>
                  <a:pt x="647700" y="371475"/>
                </a:lnTo>
                <a:lnTo>
                  <a:pt x="854868" y="271462"/>
                </a:lnTo>
                <a:lnTo>
                  <a:pt x="1116806" y="157162"/>
                </a:lnTo>
                <a:lnTo>
                  <a:pt x="1283493" y="83344"/>
                </a:lnTo>
                <a:lnTo>
                  <a:pt x="1245393" y="0"/>
                </a:lnTo>
                <a:lnTo>
                  <a:pt x="1069181" y="59531"/>
                </a:lnTo>
                <a:lnTo>
                  <a:pt x="1019175" y="73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A9962C69-8665-4985-996C-1FFBC4BC3F8C}"/>
              </a:ext>
            </a:extLst>
          </p:cNvPr>
          <p:cNvSpPr/>
          <p:nvPr/>
        </p:nvSpPr>
        <p:spPr>
          <a:xfrm>
            <a:off x="3725863" y="3348038"/>
            <a:ext cx="369887" cy="504825"/>
          </a:xfrm>
          <a:custGeom>
            <a:avLst/>
            <a:gdLst>
              <a:gd name="connsiteX0" fmla="*/ 273844 w 369094"/>
              <a:gd name="connsiteY0" fmla="*/ 195262 h 504825"/>
              <a:gd name="connsiteX1" fmla="*/ 226219 w 369094"/>
              <a:gd name="connsiteY1" fmla="*/ 142875 h 504825"/>
              <a:gd name="connsiteX2" fmla="*/ 188119 w 369094"/>
              <a:gd name="connsiteY2" fmla="*/ 107156 h 504825"/>
              <a:gd name="connsiteX3" fmla="*/ 142875 w 369094"/>
              <a:gd name="connsiteY3" fmla="*/ 73818 h 504825"/>
              <a:gd name="connsiteX4" fmla="*/ 83344 w 369094"/>
              <a:gd name="connsiteY4" fmla="*/ 30956 h 504825"/>
              <a:gd name="connsiteX5" fmla="*/ 47625 w 369094"/>
              <a:gd name="connsiteY5" fmla="*/ 9525 h 504825"/>
              <a:gd name="connsiteX6" fmla="*/ 21432 w 369094"/>
              <a:gd name="connsiteY6" fmla="*/ 0 h 504825"/>
              <a:gd name="connsiteX7" fmla="*/ 7144 w 369094"/>
              <a:gd name="connsiteY7" fmla="*/ 0 h 504825"/>
              <a:gd name="connsiteX8" fmla="*/ 0 w 369094"/>
              <a:gd name="connsiteY8" fmla="*/ 4762 h 504825"/>
              <a:gd name="connsiteX9" fmla="*/ 0 w 369094"/>
              <a:gd name="connsiteY9" fmla="*/ 19050 h 504825"/>
              <a:gd name="connsiteX10" fmla="*/ 11907 w 369094"/>
              <a:gd name="connsiteY10" fmla="*/ 54768 h 504825"/>
              <a:gd name="connsiteX11" fmla="*/ 61913 w 369094"/>
              <a:gd name="connsiteY11" fmla="*/ 154781 h 504825"/>
              <a:gd name="connsiteX12" fmla="*/ 116682 w 369094"/>
              <a:gd name="connsiteY12" fmla="*/ 285750 h 504825"/>
              <a:gd name="connsiteX13" fmla="*/ 147638 w 369094"/>
              <a:gd name="connsiteY13" fmla="*/ 333375 h 504825"/>
              <a:gd name="connsiteX14" fmla="*/ 157163 w 369094"/>
              <a:gd name="connsiteY14" fmla="*/ 392906 h 504825"/>
              <a:gd name="connsiteX15" fmla="*/ 169069 w 369094"/>
              <a:gd name="connsiteY15" fmla="*/ 431006 h 504825"/>
              <a:gd name="connsiteX16" fmla="*/ 190500 w 369094"/>
              <a:gd name="connsiteY16" fmla="*/ 469106 h 504825"/>
              <a:gd name="connsiteX17" fmla="*/ 207169 w 369094"/>
              <a:gd name="connsiteY17" fmla="*/ 488156 h 504825"/>
              <a:gd name="connsiteX18" fmla="*/ 228600 w 369094"/>
              <a:gd name="connsiteY18" fmla="*/ 500062 h 504825"/>
              <a:gd name="connsiteX19" fmla="*/ 250032 w 369094"/>
              <a:gd name="connsiteY19" fmla="*/ 504825 h 504825"/>
              <a:gd name="connsiteX20" fmla="*/ 295275 w 369094"/>
              <a:gd name="connsiteY20" fmla="*/ 502443 h 504825"/>
              <a:gd name="connsiteX21" fmla="*/ 328613 w 369094"/>
              <a:gd name="connsiteY21" fmla="*/ 490537 h 504825"/>
              <a:gd name="connsiteX22" fmla="*/ 345282 w 369094"/>
              <a:gd name="connsiteY22" fmla="*/ 481012 h 504825"/>
              <a:gd name="connsiteX23" fmla="*/ 359569 w 369094"/>
              <a:gd name="connsiteY23" fmla="*/ 464343 h 504825"/>
              <a:gd name="connsiteX24" fmla="*/ 366713 w 369094"/>
              <a:gd name="connsiteY24" fmla="*/ 438150 h 504825"/>
              <a:gd name="connsiteX25" fmla="*/ 369094 w 369094"/>
              <a:gd name="connsiteY25" fmla="*/ 404812 h 504825"/>
              <a:gd name="connsiteX26" fmla="*/ 364332 w 369094"/>
              <a:gd name="connsiteY26" fmla="*/ 364331 h 504825"/>
              <a:gd name="connsiteX27" fmla="*/ 354807 w 369094"/>
              <a:gd name="connsiteY27" fmla="*/ 328612 h 504825"/>
              <a:gd name="connsiteX28" fmla="*/ 338138 w 369094"/>
              <a:gd name="connsiteY28" fmla="*/ 283368 h 504825"/>
              <a:gd name="connsiteX29" fmla="*/ 311944 w 369094"/>
              <a:gd name="connsiteY29" fmla="*/ 238125 h 504825"/>
              <a:gd name="connsiteX30" fmla="*/ 273844 w 369094"/>
              <a:gd name="connsiteY30" fmla="*/ 195262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69094" h="504825">
                <a:moveTo>
                  <a:pt x="273844" y="195262"/>
                </a:moveTo>
                <a:lnTo>
                  <a:pt x="226219" y="142875"/>
                </a:lnTo>
                <a:lnTo>
                  <a:pt x="188119" y="107156"/>
                </a:lnTo>
                <a:lnTo>
                  <a:pt x="142875" y="73818"/>
                </a:lnTo>
                <a:lnTo>
                  <a:pt x="83344" y="30956"/>
                </a:lnTo>
                <a:lnTo>
                  <a:pt x="47625" y="9525"/>
                </a:lnTo>
                <a:lnTo>
                  <a:pt x="21432" y="0"/>
                </a:lnTo>
                <a:lnTo>
                  <a:pt x="7144" y="0"/>
                </a:lnTo>
                <a:lnTo>
                  <a:pt x="0" y="4762"/>
                </a:lnTo>
                <a:lnTo>
                  <a:pt x="0" y="19050"/>
                </a:lnTo>
                <a:lnTo>
                  <a:pt x="11907" y="54768"/>
                </a:lnTo>
                <a:lnTo>
                  <a:pt x="61913" y="154781"/>
                </a:lnTo>
                <a:lnTo>
                  <a:pt x="116682" y="285750"/>
                </a:lnTo>
                <a:lnTo>
                  <a:pt x="147638" y="333375"/>
                </a:lnTo>
                <a:lnTo>
                  <a:pt x="157163" y="392906"/>
                </a:lnTo>
                <a:lnTo>
                  <a:pt x="169069" y="431006"/>
                </a:lnTo>
                <a:lnTo>
                  <a:pt x="190500" y="469106"/>
                </a:lnTo>
                <a:lnTo>
                  <a:pt x="207169" y="488156"/>
                </a:lnTo>
                <a:lnTo>
                  <a:pt x="228600" y="500062"/>
                </a:lnTo>
                <a:lnTo>
                  <a:pt x="250032" y="504825"/>
                </a:lnTo>
                <a:lnTo>
                  <a:pt x="295275" y="502443"/>
                </a:lnTo>
                <a:lnTo>
                  <a:pt x="328613" y="490537"/>
                </a:lnTo>
                <a:lnTo>
                  <a:pt x="345282" y="481012"/>
                </a:lnTo>
                <a:lnTo>
                  <a:pt x="359569" y="464343"/>
                </a:lnTo>
                <a:lnTo>
                  <a:pt x="366713" y="438150"/>
                </a:lnTo>
                <a:lnTo>
                  <a:pt x="369094" y="404812"/>
                </a:lnTo>
                <a:lnTo>
                  <a:pt x="364332" y="364331"/>
                </a:lnTo>
                <a:lnTo>
                  <a:pt x="354807" y="328612"/>
                </a:lnTo>
                <a:lnTo>
                  <a:pt x="338138" y="283368"/>
                </a:lnTo>
                <a:lnTo>
                  <a:pt x="311944" y="238125"/>
                </a:lnTo>
                <a:lnTo>
                  <a:pt x="273844" y="1952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AF00C9CA-DD6F-4D68-A34D-2F65E69584C3}"/>
              </a:ext>
            </a:extLst>
          </p:cNvPr>
          <p:cNvSpPr/>
          <p:nvPr/>
        </p:nvSpPr>
        <p:spPr>
          <a:xfrm>
            <a:off x="3259138" y="3830638"/>
            <a:ext cx="280987" cy="2178050"/>
          </a:xfrm>
          <a:custGeom>
            <a:avLst/>
            <a:gdLst>
              <a:gd name="connsiteX0" fmla="*/ 279801 w 279801"/>
              <a:gd name="connsiteY0" fmla="*/ 833632 h 2177829"/>
              <a:gd name="connsiteX1" fmla="*/ 279801 w 279801"/>
              <a:gd name="connsiteY1" fmla="*/ 527871 h 2177829"/>
              <a:gd name="connsiteX2" fmla="*/ 276916 w 279801"/>
              <a:gd name="connsiteY2" fmla="*/ 320184 h 2177829"/>
              <a:gd name="connsiteX3" fmla="*/ 276916 w 279801"/>
              <a:gd name="connsiteY3" fmla="*/ 291338 h 2177829"/>
              <a:gd name="connsiteX4" fmla="*/ 271147 w 279801"/>
              <a:gd name="connsiteY4" fmla="*/ 248070 h 2177829"/>
              <a:gd name="connsiteX5" fmla="*/ 262493 w 279801"/>
              <a:gd name="connsiteY5" fmla="*/ 204802 h 2177829"/>
              <a:gd name="connsiteX6" fmla="*/ 245186 w 279801"/>
              <a:gd name="connsiteY6" fmla="*/ 129804 h 2177829"/>
              <a:gd name="connsiteX7" fmla="*/ 196149 w 279801"/>
              <a:gd name="connsiteY7" fmla="*/ 0 h 2177829"/>
              <a:gd name="connsiteX8" fmla="*/ 0 w 279801"/>
              <a:gd name="connsiteY8" fmla="*/ 92305 h 2177829"/>
              <a:gd name="connsiteX9" fmla="*/ 49037 w 279801"/>
              <a:gd name="connsiteY9" fmla="*/ 152880 h 2177829"/>
              <a:gd name="connsiteX10" fmla="*/ 63460 w 279801"/>
              <a:gd name="connsiteY10" fmla="*/ 184610 h 2177829"/>
              <a:gd name="connsiteX11" fmla="*/ 74998 w 279801"/>
              <a:gd name="connsiteY11" fmla="*/ 227878 h 2177829"/>
              <a:gd name="connsiteX12" fmla="*/ 77883 w 279801"/>
              <a:gd name="connsiteY12" fmla="*/ 311530 h 2177829"/>
              <a:gd name="connsiteX13" fmla="*/ 77883 w 279801"/>
              <a:gd name="connsiteY13" fmla="*/ 588446 h 2177829"/>
              <a:gd name="connsiteX14" fmla="*/ 74998 w 279801"/>
              <a:gd name="connsiteY14" fmla="*/ 911515 h 2177829"/>
              <a:gd name="connsiteX15" fmla="*/ 63460 w 279801"/>
              <a:gd name="connsiteY15" fmla="*/ 1306697 h 2177829"/>
              <a:gd name="connsiteX16" fmla="*/ 57691 w 279801"/>
              <a:gd name="connsiteY16" fmla="*/ 1534576 h 2177829"/>
              <a:gd name="connsiteX17" fmla="*/ 46153 w 279801"/>
              <a:gd name="connsiteY17" fmla="*/ 1583613 h 2177829"/>
              <a:gd name="connsiteX18" fmla="*/ 23076 w 279801"/>
              <a:gd name="connsiteY18" fmla="*/ 1693226 h 2177829"/>
              <a:gd name="connsiteX19" fmla="*/ 8654 w 279801"/>
              <a:gd name="connsiteY19" fmla="*/ 1756686 h 2177829"/>
              <a:gd name="connsiteX20" fmla="*/ 8654 w 279801"/>
              <a:gd name="connsiteY20" fmla="*/ 1805723 h 2177829"/>
              <a:gd name="connsiteX21" fmla="*/ 11538 w 279801"/>
              <a:gd name="connsiteY21" fmla="*/ 1851876 h 2177829"/>
              <a:gd name="connsiteX22" fmla="*/ 20192 w 279801"/>
              <a:gd name="connsiteY22" fmla="*/ 1898029 h 2177829"/>
              <a:gd name="connsiteX23" fmla="*/ 40384 w 279801"/>
              <a:gd name="connsiteY23" fmla="*/ 1961489 h 2177829"/>
              <a:gd name="connsiteX24" fmla="*/ 54806 w 279801"/>
              <a:gd name="connsiteY24" fmla="*/ 2004757 h 2177829"/>
              <a:gd name="connsiteX25" fmla="*/ 95190 w 279801"/>
              <a:gd name="connsiteY25" fmla="*/ 2082639 h 2177829"/>
              <a:gd name="connsiteX26" fmla="*/ 109613 w 279801"/>
              <a:gd name="connsiteY26" fmla="*/ 2108600 h 2177829"/>
              <a:gd name="connsiteX27" fmla="*/ 132689 w 279801"/>
              <a:gd name="connsiteY27" fmla="*/ 2134561 h 2177829"/>
              <a:gd name="connsiteX28" fmla="*/ 155765 w 279801"/>
              <a:gd name="connsiteY28" fmla="*/ 2154753 h 2177829"/>
              <a:gd name="connsiteX29" fmla="*/ 173073 w 279801"/>
              <a:gd name="connsiteY29" fmla="*/ 2166291 h 2177829"/>
              <a:gd name="connsiteX30" fmla="*/ 184611 w 279801"/>
              <a:gd name="connsiteY30" fmla="*/ 2172060 h 2177829"/>
              <a:gd name="connsiteX31" fmla="*/ 207687 w 279801"/>
              <a:gd name="connsiteY31" fmla="*/ 2177829 h 2177829"/>
              <a:gd name="connsiteX32" fmla="*/ 216341 w 279801"/>
              <a:gd name="connsiteY32" fmla="*/ 2177829 h 2177829"/>
              <a:gd name="connsiteX33" fmla="*/ 236533 w 279801"/>
              <a:gd name="connsiteY33" fmla="*/ 2166291 h 2177829"/>
              <a:gd name="connsiteX34" fmla="*/ 256724 w 279801"/>
              <a:gd name="connsiteY34" fmla="*/ 2143215 h 2177829"/>
              <a:gd name="connsiteX35" fmla="*/ 271147 w 279801"/>
              <a:gd name="connsiteY35" fmla="*/ 2117254 h 2177829"/>
              <a:gd name="connsiteX36" fmla="*/ 279801 w 279801"/>
              <a:gd name="connsiteY36" fmla="*/ 2073986 h 2177829"/>
              <a:gd name="connsiteX37" fmla="*/ 279801 w 279801"/>
              <a:gd name="connsiteY37" fmla="*/ 1955719 h 2177829"/>
              <a:gd name="connsiteX38" fmla="*/ 279801 w 279801"/>
              <a:gd name="connsiteY38" fmla="*/ 1557653 h 2177829"/>
              <a:gd name="connsiteX39" fmla="*/ 279801 w 279801"/>
              <a:gd name="connsiteY39" fmla="*/ 833632 h 2177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9801" h="2177829">
                <a:moveTo>
                  <a:pt x="279801" y="833632"/>
                </a:moveTo>
                <a:lnTo>
                  <a:pt x="279801" y="527871"/>
                </a:lnTo>
                <a:cubicBezTo>
                  <a:pt x="278839" y="458642"/>
                  <a:pt x="277878" y="389413"/>
                  <a:pt x="276916" y="320184"/>
                </a:cubicBezTo>
                <a:lnTo>
                  <a:pt x="276916" y="291338"/>
                </a:lnTo>
                <a:lnTo>
                  <a:pt x="271147" y="248070"/>
                </a:lnTo>
                <a:lnTo>
                  <a:pt x="262493" y="204802"/>
                </a:lnTo>
                <a:lnTo>
                  <a:pt x="245186" y="129804"/>
                </a:lnTo>
                <a:lnTo>
                  <a:pt x="196149" y="0"/>
                </a:lnTo>
                <a:lnTo>
                  <a:pt x="0" y="92305"/>
                </a:lnTo>
                <a:lnTo>
                  <a:pt x="49037" y="152880"/>
                </a:lnTo>
                <a:lnTo>
                  <a:pt x="63460" y="184610"/>
                </a:lnTo>
                <a:lnTo>
                  <a:pt x="74998" y="227878"/>
                </a:lnTo>
                <a:cubicBezTo>
                  <a:pt x="75960" y="255762"/>
                  <a:pt x="76921" y="283646"/>
                  <a:pt x="77883" y="311530"/>
                </a:cubicBezTo>
                <a:lnTo>
                  <a:pt x="77883" y="588446"/>
                </a:lnTo>
                <a:cubicBezTo>
                  <a:pt x="76921" y="696136"/>
                  <a:pt x="75960" y="803825"/>
                  <a:pt x="74998" y="911515"/>
                </a:cubicBezTo>
                <a:lnTo>
                  <a:pt x="63460" y="1306697"/>
                </a:lnTo>
                <a:lnTo>
                  <a:pt x="57691" y="1534576"/>
                </a:lnTo>
                <a:lnTo>
                  <a:pt x="46153" y="1583613"/>
                </a:lnTo>
                <a:lnTo>
                  <a:pt x="23076" y="1693226"/>
                </a:lnTo>
                <a:lnTo>
                  <a:pt x="8654" y="1756686"/>
                </a:lnTo>
                <a:lnTo>
                  <a:pt x="8654" y="1805723"/>
                </a:lnTo>
                <a:lnTo>
                  <a:pt x="11538" y="1851876"/>
                </a:lnTo>
                <a:lnTo>
                  <a:pt x="20192" y="1898029"/>
                </a:lnTo>
                <a:lnTo>
                  <a:pt x="40384" y="1961489"/>
                </a:lnTo>
                <a:lnTo>
                  <a:pt x="54806" y="2004757"/>
                </a:lnTo>
                <a:lnTo>
                  <a:pt x="95190" y="2082639"/>
                </a:lnTo>
                <a:lnTo>
                  <a:pt x="109613" y="2108600"/>
                </a:lnTo>
                <a:lnTo>
                  <a:pt x="132689" y="2134561"/>
                </a:lnTo>
                <a:lnTo>
                  <a:pt x="155765" y="2154753"/>
                </a:lnTo>
                <a:lnTo>
                  <a:pt x="173073" y="2166291"/>
                </a:lnTo>
                <a:lnTo>
                  <a:pt x="184611" y="2172060"/>
                </a:lnTo>
                <a:lnTo>
                  <a:pt x="207687" y="2177829"/>
                </a:lnTo>
                <a:lnTo>
                  <a:pt x="216341" y="2177829"/>
                </a:lnTo>
                <a:lnTo>
                  <a:pt x="236533" y="2166291"/>
                </a:lnTo>
                <a:lnTo>
                  <a:pt x="256724" y="2143215"/>
                </a:lnTo>
                <a:lnTo>
                  <a:pt x="271147" y="2117254"/>
                </a:lnTo>
                <a:lnTo>
                  <a:pt x="279801" y="2073986"/>
                </a:lnTo>
                <a:lnTo>
                  <a:pt x="279801" y="1955719"/>
                </a:lnTo>
                <a:lnTo>
                  <a:pt x="279801" y="1557653"/>
                </a:lnTo>
                <a:lnTo>
                  <a:pt x="279801" y="8336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74D51A38-3B18-4A33-94AD-475A393DA018}"/>
              </a:ext>
            </a:extLst>
          </p:cNvPr>
          <p:cNvSpPr/>
          <p:nvPr/>
        </p:nvSpPr>
        <p:spPr>
          <a:xfrm>
            <a:off x="4381500" y="3609975"/>
            <a:ext cx="274638" cy="2344738"/>
          </a:xfrm>
          <a:custGeom>
            <a:avLst/>
            <a:gdLst>
              <a:gd name="connsiteX0" fmla="*/ 256151 w 274022"/>
              <a:gd name="connsiteY0" fmla="*/ 1245014 h 2344081"/>
              <a:gd name="connsiteX1" fmla="*/ 256151 w 274022"/>
              <a:gd name="connsiteY1" fmla="*/ 973970 h 2344081"/>
              <a:gd name="connsiteX2" fmla="*/ 259130 w 274022"/>
              <a:gd name="connsiteY2" fmla="*/ 732711 h 2344081"/>
              <a:gd name="connsiteX3" fmla="*/ 265087 w 274022"/>
              <a:gd name="connsiteY3" fmla="*/ 473582 h 2344081"/>
              <a:gd name="connsiteX4" fmla="*/ 274022 w 274022"/>
              <a:gd name="connsiteY4" fmla="*/ 178710 h 2344081"/>
              <a:gd name="connsiteX5" fmla="*/ 271044 w 274022"/>
              <a:gd name="connsiteY5" fmla="*/ 160839 h 2344081"/>
              <a:gd name="connsiteX6" fmla="*/ 250194 w 274022"/>
              <a:gd name="connsiteY6" fmla="*/ 92334 h 2344081"/>
              <a:gd name="connsiteX7" fmla="*/ 217431 w 274022"/>
              <a:gd name="connsiteY7" fmla="*/ 14892 h 2344081"/>
              <a:gd name="connsiteX8" fmla="*/ 205517 w 274022"/>
              <a:gd name="connsiteY8" fmla="*/ 0 h 2344081"/>
              <a:gd name="connsiteX9" fmla="*/ 0 w 274022"/>
              <a:gd name="connsiteY9" fmla="*/ 235302 h 2344081"/>
              <a:gd name="connsiteX10" fmla="*/ 44677 w 274022"/>
              <a:gd name="connsiteY10" fmla="*/ 279979 h 2344081"/>
              <a:gd name="connsiteX11" fmla="*/ 59570 w 274022"/>
              <a:gd name="connsiteY11" fmla="*/ 303807 h 2344081"/>
              <a:gd name="connsiteX12" fmla="*/ 68505 w 274022"/>
              <a:gd name="connsiteY12" fmla="*/ 339549 h 2344081"/>
              <a:gd name="connsiteX13" fmla="*/ 74462 w 274022"/>
              <a:gd name="connsiteY13" fmla="*/ 419969 h 2344081"/>
              <a:gd name="connsiteX14" fmla="*/ 71484 w 274022"/>
              <a:gd name="connsiteY14" fmla="*/ 661227 h 2344081"/>
              <a:gd name="connsiteX15" fmla="*/ 68505 w 274022"/>
              <a:gd name="connsiteY15" fmla="*/ 994820 h 2344081"/>
              <a:gd name="connsiteX16" fmla="*/ 62548 w 274022"/>
              <a:gd name="connsiteY16" fmla="*/ 1289691 h 2344081"/>
              <a:gd name="connsiteX17" fmla="*/ 56591 w 274022"/>
              <a:gd name="connsiteY17" fmla="*/ 1551799 h 2344081"/>
              <a:gd name="connsiteX18" fmla="*/ 50634 w 274022"/>
              <a:gd name="connsiteY18" fmla="*/ 1679875 h 2344081"/>
              <a:gd name="connsiteX19" fmla="*/ 11914 w 274022"/>
              <a:gd name="connsiteY19" fmla="*/ 1944962 h 2344081"/>
              <a:gd name="connsiteX20" fmla="*/ 8935 w 274022"/>
              <a:gd name="connsiteY20" fmla="*/ 1974747 h 2344081"/>
              <a:gd name="connsiteX21" fmla="*/ 23828 w 274022"/>
              <a:gd name="connsiteY21" fmla="*/ 2064102 h 2344081"/>
              <a:gd name="connsiteX22" fmla="*/ 44677 w 274022"/>
              <a:gd name="connsiteY22" fmla="*/ 2156435 h 2344081"/>
              <a:gd name="connsiteX23" fmla="*/ 71484 w 274022"/>
              <a:gd name="connsiteY23" fmla="*/ 2242812 h 2344081"/>
              <a:gd name="connsiteX24" fmla="*/ 86376 w 274022"/>
              <a:gd name="connsiteY24" fmla="*/ 2284511 h 2344081"/>
              <a:gd name="connsiteX25" fmla="*/ 104247 w 274022"/>
              <a:gd name="connsiteY25" fmla="*/ 2314296 h 2344081"/>
              <a:gd name="connsiteX26" fmla="*/ 128075 w 274022"/>
              <a:gd name="connsiteY26" fmla="*/ 2335145 h 2344081"/>
              <a:gd name="connsiteX27" fmla="*/ 145946 w 274022"/>
              <a:gd name="connsiteY27" fmla="*/ 2344081 h 2344081"/>
              <a:gd name="connsiteX28" fmla="*/ 160839 w 274022"/>
              <a:gd name="connsiteY28" fmla="*/ 2344081 h 2344081"/>
              <a:gd name="connsiteX29" fmla="*/ 181688 w 274022"/>
              <a:gd name="connsiteY29" fmla="*/ 2335145 h 2344081"/>
              <a:gd name="connsiteX30" fmla="*/ 199560 w 274022"/>
              <a:gd name="connsiteY30" fmla="*/ 2314296 h 2344081"/>
              <a:gd name="connsiteX31" fmla="*/ 220409 w 274022"/>
              <a:gd name="connsiteY31" fmla="*/ 2278554 h 2344081"/>
              <a:gd name="connsiteX32" fmla="*/ 238280 w 274022"/>
              <a:gd name="connsiteY32" fmla="*/ 2230898 h 2344081"/>
              <a:gd name="connsiteX33" fmla="*/ 247216 w 274022"/>
              <a:gd name="connsiteY33" fmla="*/ 2183242 h 2344081"/>
              <a:gd name="connsiteX34" fmla="*/ 253173 w 274022"/>
              <a:gd name="connsiteY34" fmla="*/ 2144521 h 2344081"/>
              <a:gd name="connsiteX35" fmla="*/ 253173 w 274022"/>
              <a:gd name="connsiteY35" fmla="*/ 2064102 h 2344081"/>
              <a:gd name="connsiteX36" fmla="*/ 253173 w 274022"/>
              <a:gd name="connsiteY36" fmla="*/ 1855606 h 2344081"/>
              <a:gd name="connsiteX37" fmla="*/ 256151 w 274022"/>
              <a:gd name="connsiteY37" fmla="*/ 1245014 h 234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74022" h="2344081">
                <a:moveTo>
                  <a:pt x="256151" y="1245014"/>
                </a:moveTo>
                <a:lnTo>
                  <a:pt x="256151" y="973970"/>
                </a:lnTo>
                <a:lnTo>
                  <a:pt x="259130" y="732711"/>
                </a:lnTo>
                <a:lnTo>
                  <a:pt x="265087" y="473582"/>
                </a:lnTo>
                <a:lnTo>
                  <a:pt x="274022" y="178710"/>
                </a:lnTo>
                <a:lnTo>
                  <a:pt x="271044" y="160839"/>
                </a:lnTo>
                <a:lnTo>
                  <a:pt x="250194" y="92334"/>
                </a:lnTo>
                <a:lnTo>
                  <a:pt x="217431" y="14892"/>
                </a:lnTo>
                <a:lnTo>
                  <a:pt x="205517" y="0"/>
                </a:lnTo>
                <a:lnTo>
                  <a:pt x="0" y="235302"/>
                </a:lnTo>
                <a:lnTo>
                  <a:pt x="44677" y="279979"/>
                </a:lnTo>
                <a:lnTo>
                  <a:pt x="59570" y="303807"/>
                </a:lnTo>
                <a:lnTo>
                  <a:pt x="68505" y="339549"/>
                </a:lnTo>
                <a:lnTo>
                  <a:pt x="74462" y="419969"/>
                </a:lnTo>
                <a:cubicBezTo>
                  <a:pt x="73469" y="500388"/>
                  <a:pt x="72477" y="580808"/>
                  <a:pt x="71484" y="661227"/>
                </a:cubicBezTo>
                <a:lnTo>
                  <a:pt x="68505" y="994820"/>
                </a:lnTo>
                <a:lnTo>
                  <a:pt x="62548" y="1289691"/>
                </a:lnTo>
                <a:lnTo>
                  <a:pt x="56591" y="1551799"/>
                </a:lnTo>
                <a:lnTo>
                  <a:pt x="50634" y="1679875"/>
                </a:lnTo>
                <a:lnTo>
                  <a:pt x="11914" y="1944962"/>
                </a:lnTo>
                <a:lnTo>
                  <a:pt x="8935" y="1974747"/>
                </a:lnTo>
                <a:lnTo>
                  <a:pt x="23828" y="2064102"/>
                </a:lnTo>
                <a:lnTo>
                  <a:pt x="44677" y="2156435"/>
                </a:lnTo>
                <a:lnTo>
                  <a:pt x="71484" y="2242812"/>
                </a:lnTo>
                <a:lnTo>
                  <a:pt x="86376" y="2284511"/>
                </a:lnTo>
                <a:lnTo>
                  <a:pt x="104247" y="2314296"/>
                </a:lnTo>
                <a:lnTo>
                  <a:pt x="128075" y="2335145"/>
                </a:lnTo>
                <a:lnTo>
                  <a:pt x="145946" y="2344081"/>
                </a:lnTo>
                <a:lnTo>
                  <a:pt x="160839" y="2344081"/>
                </a:lnTo>
                <a:lnTo>
                  <a:pt x="181688" y="2335145"/>
                </a:lnTo>
                <a:lnTo>
                  <a:pt x="199560" y="2314296"/>
                </a:lnTo>
                <a:lnTo>
                  <a:pt x="220409" y="2278554"/>
                </a:lnTo>
                <a:lnTo>
                  <a:pt x="238280" y="2230898"/>
                </a:lnTo>
                <a:lnTo>
                  <a:pt x="247216" y="2183242"/>
                </a:lnTo>
                <a:lnTo>
                  <a:pt x="253173" y="2144521"/>
                </a:lnTo>
                <a:lnTo>
                  <a:pt x="253173" y="2064102"/>
                </a:lnTo>
                <a:lnTo>
                  <a:pt x="253173" y="1855606"/>
                </a:lnTo>
                <a:cubicBezTo>
                  <a:pt x="254166" y="1661011"/>
                  <a:pt x="255158" y="1466415"/>
                  <a:pt x="256151" y="12450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715D8F0F-771D-42B8-A739-463A80D54043}"/>
              </a:ext>
            </a:extLst>
          </p:cNvPr>
          <p:cNvSpPr/>
          <p:nvPr/>
        </p:nvSpPr>
        <p:spPr>
          <a:xfrm>
            <a:off x="5741988" y="3187700"/>
            <a:ext cx="439737" cy="2039938"/>
          </a:xfrm>
          <a:custGeom>
            <a:avLst/>
            <a:gdLst>
              <a:gd name="connsiteX0" fmla="*/ 187637 w 438701"/>
              <a:gd name="connsiteY0" fmla="*/ 1168106 h 2040222"/>
              <a:gd name="connsiteX1" fmla="*/ 184994 w 438701"/>
              <a:gd name="connsiteY1" fmla="*/ 880044 h 2040222"/>
              <a:gd name="connsiteX2" fmla="*/ 184994 w 438701"/>
              <a:gd name="connsiteY2" fmla="*/ 594624 h 2040222"/>
              <a:gd name="connsiteX3" fmla="*/ 184994 w 438701"/>
              <a:gd name="connsiteY3" fmla="*/ 449272 h 2040222"/>
              <a:gd name="connsiteX4" fmla="*/ 184994 w 438701"/>
              <a:gd name="connsiteY4" fmla="*/ 404345 h 2040222"/>
              <a:gd name="connsiteX5" fmla="*/ 179709 w 438701"/>
              <a:gd name="connsiteY5" fmla="*/ 348846 h 2040222"/>
              <a:gd name="connsiteX6" fmla="*/ 174423 w 438701"/>
              <a:gd name="connsiteY6" fmla="*/ 311848 h 2040222"/>
              <a:gd name="connsiteX7" fmla="*/ 161209 w 438701"/>
              <a:gd name="connsiteY7" fmla="*/ 237850 h 2040222"/>
              <a:gd name="connsiteX8" fmla="*/ 150638 w 438701"/>
              <a:gd name="connsiteY8" fmla="*/ 195565 h 2040222"/>
              <a:gd name="connsiteX9" fmla="*/ 134782 w 438701"/>
              <a:gd name="connsiteY9" fmla="*/ 155924 h 2040222"/>
              <a:gd name="connsiteX10" fmla="*/ 116282 w 438701"/>
              <a:gd name="connsiteY10" fmla="*/ 124211 h 2040222"/>
              <a:gd name="connsiteX11" fmla="*/ 95140 w 438701"/>
              <a:gd name="connsiteY11" fmla="*/ 103068 h 2040222"/>
              <a:gd name="connsiteX12" fmla="*/ 0 w 438701"/>
              <a:gd name="connsiteY12" fmla="*/ 42285 h 2040222"/>
              <a:gd name="connsiteX13" fmla="*/ 243135 w 438701"/>
              <a:gd name="connsiteY13" fmla="*/ 0 h 2040222"/>
              <a:gd name="connsiteX14" fmla="*/ 319776 w 438701"/>
              <a:gd name="connsiteY14" fmla="*/ 84569 h 2040222"/>
              <a:gd name="connsiteX15" fmla="*/ 369989 w 438701"/>
              <a:gd name="connsiteY15" fmla="*/ 140067 h 2040222"/>
              <a:gd name="connsiteX16" fmla="*/ 404345 w 438701"/>
              <a:gd name="connsiteY16" fmla="*/ 187637 h 2040222"/>
              <a:gd name="connsiteX17" fmla="*/ 420201 w 438701"/>
              <a:gd name="connsiteY17" fmla="*/ 216708 h 2040222"/>
              <a:gd name="connsiteX18" fmla="*/ 433415 w 438701"/>
              <a:gd name="connsiteY18" fmla="*/ 253706 h 2040222"/>
              <a:gd name="connsiteX19" fmla="*/ 438701 w 438701"/>
              <a:gd name="connsiteY19" fmla="*/ 293348 h 2040222"/>
              <a:gd name="connsiteX20" fmla="*/ 438701 w 438701"/>
              <a:gd name="connsiteY20" fmla="*/ 343561 h 2040222"/>
              <a:gd name="connsiteX21" fmla="*/ 433415 w 438701"/>
              <a:gd name="connsiteY21" fmla="*/ 396416 h 2040222"/>
              <a:gd name="connsiteX22" fmla="*/ 430772 w 438701"/>
              <a:gd name="connsiteY22" fmla="*/ 552340 h 2040222"/>
              <a:gd name="connsiteX23" fmla="*/ 433415 w 438701"/>
              <a:gd name="connsiteY23" fmla="*/ 769048 h 2040222"/>
              <a:gd name="connsiteX24" fmla="*/ 430772 w 438701"/>
              <a:gd name="connsiteY24" fmla="*/ 893258 h 2040222"/>
              <a:gd name="connsiteX25" fmla="*/ 428130 w 438701"/>
              <a:gd name="connsiteY25" fmla="*/ 1123179 h 2040222"/>
              <a:gd name="connsiteX26" fmla="*/ 412273 w 438701"/>
              <a:gd name="connsiteY26" fmla="*/ 1461454 h 2040222"/>
              <a:gd name="connsiteX27" fmla="*/ 399059 w 438701"/>
              <a:gd name="connsiteY27" fmla="*/ 1760088 h 2040222"/>
              <a:gd name="connsiteX28" fmla="*/ 385845 w 438701"/>
              <a:gd name="connsiteY28" fmla="*/ 2040222 h 2040222"/>
              <a:gd name="connsiteX29" fmla="*/ 184994 w 438701"/>
              <a:gd name="connsiteY29" fmla="*/ 1953011 h 2040222"/>
              <a:gd name="connsiteX30" fmla="*/ 184994 w 438701"/>
              <a:gd name="connsiteY30" fmla="*/ 1749517 h 2040222"/>
              <a:gd name="connsiteX31" fmla="*/ 187637 w 438701"/>
              <a:gd name="connsiteY31" fmla="*/ 1168106 h 2040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38701" h="2040222">
                <a:moveTo>
                  <a:pt x="187637" y="1168106"/>
                </a:moveTo>
                <a:lnTo>
                  <a:pt x="184994" y="880044"/>
                </a:lnTo>
                <a:lnTo>
                  <a:pt x="184994" y="594624"/>
                </a:lnTo>
                <a:lnTo>
                  <a:pt x="184994" y="449272"/>
                </a:lnTo>
                <a:lnTo>
                  <a:pt x="184994" y="404345"/>
                </a:lnTo>
                <a:lnTo>
                  <a:pt x="179709" y="348846"/>
                </a:lnTo>
                <a:lnTo>
                  <a:pt x="174423" y="311848"/>
                </a:lnTo>
                <a:lnTo>
                  <a:pt x="161209" y="237850"/>
                </a:lnTo>
                <a:lnTo>
                  <a:pt x="150638" y="195565"/>
                </a:lnTo>
                <a:lnTo>
                  <a:pt x="134782" y="155924"/>
                </a:lnTo>
                <a:lnTo>
                  <a:pt x="116282" y="124211"/>
                </a:lnTo>
                <a:lnTo>
                  <a:pt x="95140" y="103068"/>
                </a:lnTo>
                <a:lnTo>
                  <a:pt x="0" y="42285"/>
                </a:lnTo>
                <a:lnTo>
                  <a:pt x="243135" y="0"/>
                </a:lnTo>
                <a:lnTo>
                  <a:pt x="319776" y="84569"/>
                </a:lnTo>
                <a:lnTo>
                  <a:pt x="369989" y="140067"/>
                </a:lnTo>
                <a:lnTo>
                  <a:pt x="404345" y="187637"/>
                </a:lnTo>
                <a:lnTo>
                  <a:pt x="420201" y="216708"/>
                </a:lnTo>
                <a:lnTo>
                  <a:pt x="433415" y="253706"/>
                </a:lnTo>
                <a:lnTo>
                  <a:pt x="438701" y="293348"/>
                </a:lnTo>
                <a:lnTo>
                  <a:pt x="438701" y="343561"/>
                </a:lnTo>
                <a:lnTo>
                  <a:pt x="433415" y="396416"/>
                </a:lnTo>
                <a:lnTo>
                  <a:pt x="430772" y="552340"/>
                </a:lnTo>
                <a:lnTo>
                  <a:pt x="433415" y="769048"/>
                </a:lnTo>
                <a:lnTo>
                  <a:pt x="430772" y="893258"/>
                </a:lnTo>
                <a:cubicBezTo>
                  <a:pt x="429891" y="969898"/>
                  <a:pt x="429011" y="1046539"/>
                  <a:pt x="428130" y="1123179"/>
                </a:cubicBezTo>
                <a:lnTo>
                  <a:pt x="412273" y="1461454"/>
                </a:lnTo>
                <a:lnTo>
                  <a:pt x="399059" y="1760088"/>
                </a:lnTo>
                <a:lnTo>
                  <a:pt x="385845" y="2040222"/>
                </a:lnTo>
                <a:lnTo>
                  <a:pt x="184994" y="1953011"/>
                </a:lnTo>
                <a:lnTo>
                  <a:pt x="184994" y="1749517"/>
                </a:lnTo>
                <a:lnTo>
                  <a:pt x="187637" y="11681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F639F198-3473-41AB-9E99-E0206AFF42B2}"/>
              </a:ext>
            </a:extLst>
          </p:cNvPr>
          <p:cNvSpPr/>
          <p:nvPr/>
        </p:nvSpPr>
        <p:spPr>
          <a:xfrm>
            <a:off x="6078538" y="3916363"/>
            <a:ext cx="879475" cy="303212"/>
          </a:xfrm>
          <a:custGeom>
            <a:avLst/>
            <a:gdLst>
              <a:gd name="connsiteX0" fmla="*/ 616744 w 878682"/>
              <a:gd name="connsiteY0" fmla="*/ 238125 h 302419"/>
              <a:gd name="connsiteX1" fmla="*/ 404813 w 878682"/>
              <a:gd name="connsiteY1" fmla="*/ 266700 h 302419"/>
              <a:gd name="connsiteX2" fmla="*/ 250032 w 878682"/>
              <a:gd name="connsiteY2" fmla="*/ 283369 h 302419"/>
              <a:gd name="connsiteX3" fmla="*/ 0 w 878682"/>
              <a:gd name="connsiteY3" fmla="*/ 302419 h 302419"/>
              <a:gd name="connsiteX4" fmla="*/ 2382 w 878682"/>
              <a:gd name="connsiteY4" fmla="*/ 111919 h 302419"/>
              <a:gd name="connsiteX5" fmla="*/ 164307 w 878682"/>
              <a:gd name="connsiteY5" fmla="*/ 114300 h 302419"/>
              <a:gd name="connsiteX6" fmla="*/ 235744 w 878682"/>
              <a:gd name="connsiteY6" fmla="*/ 111919 h 302419"/>
              <a:gd name="connsiteX7" fmla="*/ 309563 w 878682"/>
              <a:gd name="connsiteY7" fmla="*/ 102394 h 302419"/>
              <a:gd name="connsiteX8" fmla="*/ 397669 w 878682"/>
              <a:gd name="connsiteY8" fmla="*/ 85725 h 302419"/>
              <a:gd name="connsiteX9" fmla="*/ 464344 w 878682"/>
              <a:gd name="connsiteY9" fmla="*/ 66675 h 302419"/>
              <a:gd name="connsiteX10" fmla="*/ 528638 w 878682"/>
              <a:gd name="connsiteY10" fmla="*/ 40482 h 302419"/>
              <a:gd name="connsiteX11" fmla="*/ 573882 w 878682"/>
              <a:gd name="connsiteY11" fmla="*/ 21432 h 302419"/>
              <a:gd name="connsiteX12" fmla="*/ 621507 w 878682"/>
              <a:gd name="connsiteY12" fmla="*/ 7144 h 302419"/>
              <a:gd name="connsiteX13" fmla="*/ 652463 w 878682"/>
              <a:gd name="connsiteY13" fmla="*/ 0 h 302419"/>
              <a:gd name="connsiteX14" fmla="*/ 683419 w 878682"/>
              <a:gd name="connsiteY14" fmla="*/ 2382 h 302419"/>
              <a:gd name="connsiteX15" fmla="*/ 731044 w 878682"/>
              <a:gd name="connsiteY15" fmla="*/ 16669 h 302419"/>
              <a:gd name="connsiteX16" fmla="*/ 790575 w 878682"/>
              <a:gd name="connsiteY16" fmla="*/ 47625 h 302419"/>
              <a:gd name="connsiteX17" fmla="*/ 833438 w 878682"/>
              <a:gd name="connsiteY17" fmla="*/ 73819 h 302419"/>
              <a:gd name="connsiteX18" fmla="*/ 854869 w 878682"/>
              <a:gd name="connsiteY18" fmla="*/ 92869 h 302419"/>
              <a:gd name="connsiteX19" fmla="*/ 869157 w 878682"/>
              <a:gd name="connsiteY19" fmla="*/ 109538 h 302419"/>
              <a:gd name="connsiteX20" fmla="*/ 876300 w 878682"/>
              <a:gd name="connsiteY20" fmla="*/ 121444 h 302419"/>
              <a:gd name="connsiteX21" fmla="*/ 878682 w 878682"/>
              <a:gd name="connsiteY21" fmla="*/ 133350 h 302419"/>
              <a:gd name="connsiteX22" fmla="*/ 876300 w 878682"/>
              <a:gd name="connsiteY22" fmla="*/ 150019 h 302419"/>
              <a:gd name="connsiteX23" fmla="*/ 866775 w 878682"/>
              <a:gd name="connsiteY23" fmla="*/ 164307 h 302419"/>
              <a:gd name="connsiteX24" fmla="*/ 842963 w 878682"/>
              <a:gd name="connsiteY24" fmla="*/ 190500 h 302419"/>
              <a:gd name="connsiteX25" fmla="*/ 809625 w 878682"/>
              <a:gd name="connsiteY25" fmla="*/ 204788 h 302419"/>
              <a:gd name="connsiteX26" fmla="*/ 616744 w 878682"/>
              <a:gd name="connsiteY26" fmla="*/ 238125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78682" h="302419">
                <a:moveTo>
                  <a:pt x="616744" y="238125"/>
                </a:moveTo>
                <a:lnTo>
                  <a:pt x="404813" y="266700"/>
                </a:lnTo>
                <a:lnTo>
                  <a:pt x="250032" y="283369"/>
                </a:lnTo>
                <a:lnTo>
                  <a:pt x="0" y="302419"/>
                </a:lnTo>
                <a:lnTo>
                  <a:pt x="2382" y="111919"/>
                </a:lnTo>
                <a:lnTo>
                  <a:pt x="164307" y="114300"/>
                </a:lnTo>
                <a:lnTo>
                  <a:pt x="235744" y="111919"/>
                </a:lnTo>
                <a:lnTo>
                  <a:pt x="309563" y="102394"/>
                </a:lnTo>
                <a:lnTo>
                  <a:pt x="397669" y="85725"/>
                </a:lnTo>
                <a:lnTo>
                  <a:pt x="464344" y="66675"/>
                </a:lnTo>
                <a:lnTo>
                  <a:pt x="528638" y="40482"/>
                </a:lnTo>
                <a:lnTo>
                  <a:pt x="573882" y="21432"/>
                </a:lnTo>
                <a:lnTo>
                  <a:pt x="621507" y="7144"/>
                </a:lnTo>
                <a:lnTo>
                  <a:pt x="652463" y="0"/>
                </a:lnTo>
                <a:lnTo>
                  <a:pt x="683419" y="2382"/>
                </a:lnTo>
                <a:lnTo>
                  <a:pt x="731044" y="16669"/>
                </a:lnTo>
                <a:lnTo>
                  <a:pt x="790575" y="47625"/>
                </a:lnTo>
                <a:lnTo>
                  <a:pt x="833438" y="73819"/>
                </a:lnTo>
                <a:lnTo>
                  <a:pt x="854869" y="92869"/>
                </a:lnTo>
                <a:lnTo>
                  <a:pt x="869157" y="109538"/>
                </a:lnTo>
                <a:lnTo>
                  <a:pt x="876300" y="121444"/>
                </a:lnTo>
                <a:lnTo>
                  <a:pt x="878682" y="133350"/>
                </a:lnTo>
                <a:lnTo>
                  <a:pt x="876300" y="150019"/>
                </a:lnTo>
                <a:lnTo>
                  <a:pt x="866775" y="164307"/>
                </a:lnTo>
                <a:lnTo>
                  <a:pt x="842963" y="190500"/>
                </a:lnTo>
                <a:lnTo>
                  <a:pt x="809625" y="204788"/>
                </a:lnTo>
                <a:lnTo>
                  <a:pt x="616744" y="2381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BC9F4AA7-14F1-4E61-A0DC-23316B08F054}"/>
              </a:ext>
            </a:extLst>
          </p:cNvPr>
          <p:cNvSpPr/>
          <p:nvPr/>
        </p:nvSpPr>
        <p:spPr>
          <a:xfrm>
            <a:off x="5262563" y="4713288"/>
            <a:ext cx="2133600" cy="1082675"/>
          </a:xfrm>
          <a:custGeom>
            <a:avLst/>
            <a:gdLst>
              <a:gd name="connsiteX0" fmla="*/ 1200150 w 2133600"/>
              <a:gd name="connsiteY0" fmla="*/ 652462 h 1083469"/>
              <a:gd name="connsiteX1" fmla="*/ 1081087 w 2133600"/>
              <a:gd name="connsiteY1" fmla="*/ 588169 h 1083469"/>
              <a:gd name="connsiteX2" fmla="*/ 947737 w 2133600"/>
              <a:gd name="connsiteY2" fmla="*/ 509587 h 1083469"/>
              <a:gd name="connsiteX3" fmla="*/ 845343 w 2133600"/>
              <a:gd name="connsiteY3" fmla="*/ 447675 h 1083469"/>
              <a:gd name="connsiteX4" fmla="*/ 664368 w 2133600"/>
              <a:gd name="connsiteY4" fmla="*/ 345281 h 1083469"/>
              <a:gd name="connsiteX5" fmla="*/ 538162 w 2133600"/>
              <a:gd name="connsiteY5" fmla="*/ 269081 h 1083469"/>
              <a:gd name="connsiteX6" fmla="*/ 426243 w 2133600"/>
              <a:gd name="connsiteY6" fmla="*/ 204787 h 1083469"/>
              <a:gd name="connsiteX7" fmla="*/ 288131 w 2133600"/>
              <a:gd name="connsiteY7" fmla="*/ 128587 h 1083469"/>
              <a:gd name="connsiteX8" fmla="*/ 185737 w 2133600"/>
              <a:gd name="connsiteY8" fmla="*/ 73819 h 1083469"/>
              <a:gd name="connsiteX9" fmla="*/ 45243 w 2133600"/>
              <a:gd name="connsiteY9" fmla="*/ 0 h 1083469"/>
              <a:gd name="connsiteX10" fmla="*/ 0 w 2133600"/>
              <a:gd name="connsiteY10" fmla="*/ 88106 h 1083469"/>
              <a:gd name="connsiteX11" fmla="*/ 138112 w 2133600"/>
              <a:gd name="connsiteY11" fmla="*/ 171450 h 1083469"/>
              <a:gd name="connsiteX12" fmla="*/ 283368 w 2133600"/>
              <a:gd name="connsiteY12" fmla="*/ 276225 h 1083469"/>
              <a:gd name="connsiteX13" fmla="*/ 400050 w 2133600"/>
              <a:gd name="connsiteY13" fmla="*/ 366712 h 1083469"/>
              <a:gd name="connsiteX14" fmla="*/ 504825 w 2133600"/>
              <a:gd name="connsiteY14" fmla="*/ 454819 h 1083469"/>
              <a:gd name="connsiteX15" fmla="*/ 616743 w 2133600"/>
              <a:gd name="connsiteY15" fmla="*/ 547687 h 1083469"/>
              <a:gd name="connsiteX16" fmla="*/ 745331 w 2133600"/>
              <a:gd name="connsiteY16" fmla="*/ 661987 h 1083469"/>
              <a:gd name="connsiteX17" fmla="*/ 897731 w 2133600"/>
              <a:gd name="connsiteY17" fmla="*/ 807244 h 1083469"/>
              <a:gd name="connsiteX18" fmla="*/ 988218 w 2133600"/>
              <a:gd name="connsiteY18" fmla="*/ 895350 h 1083469"/>
              <a:gd name="connsiteX19" fmla="*/ 1050131 w 2133600"/>
              <a:gd name="connsiteY19" fmla="*/ 954881 h 1083469"/>
              <a:gd name="connsiteX20" fmla="*/ 1102518 w 2133600"/>
              <a:gd name="connsiteY20" fmla="*/ 1009650 h 1083469"/>
              <a:gd name="connsiteX21" fmla="*/ 1128712 w 2133600"/>
              <a:gd name="connsiteY21" fmla="*/ 1028700 h 1083469"/>
              <a:gd name="connsiteX22" fmla="*/ 1157287 w 2133600"/>
              <a:gd name="connsiteY22" fmla="*/ 1045369 h 1083469"/>
              <a:gd name="connsiteX23" fmla="*/ 1207293 w 2133600"/>
              <a:gd name="connsiteY23" fmla="*/ 1066800 h 1083469"/>
              <a:gd name="connsiteX24" fmla="*/ 1257300 w 2133600"/>
              <a:gd name="connsiteY24" fmla="*/ 1078706 h 1083469"/>
              <a:gd name="connsiteX25" fmla="*/ 1319212 w 2133600"/>
              <a:gd name="connsiteY25" fmla="*/ 1083469 h 1083469"/>
              <a:gd name="connsiteX26" fmla="*/ 1516856 w 2133600"/>
              <a:gd name="connsiteY26" fmla="*/ 1083469 h 1083469"/>
              <a:gd name="connsiteX27" fmla="*/ 1833562 w 2133600"/>
              <a:gd name="connsiteY27" fmla="*/ 1073944 h 1083469"/>
              <a:gd name="connsiteX28" fmla="*/ 2052637 w 2133600"/>
              <a:gd name="connsiteY28" fmla="*/ 1062037 h 1083469"/>
              <a:gd name="connsiteX29" fmla="*/ 2114550 w 2133600"/>
              <a:gd name="connsiteY29" fmla="*/ 1057275 h 1083469"/>
              <a:gd name="connsiteX30" fmla="*/ 2128837 w 2133600"/>
              <a:gd name="connsiteY30" fmla="*/ 1052512 h 1083469"/>
              <a:gd name="connsiteX31" fmla="*/ 2133600 w 2133600"/>
              <a:gd name="connsiteY31" fmla="*/ 1047750 h 1083469"/>
              <a:gd name="connsiteX32" fmla="*/ 2133600 w 2133600"/>
              <a:gd name="connsiteY32" fmla="*/ 1038225 h 1083469"/>
              <a:gd name="connsiteX33" fmla="*/ 2126456 w 2133600"/>
              <a:gd name="connsiteY33" fmla="*/ 1023937 h 1083469"/>
              <a:gd name="connsiteX34" fmla="*/ 2100262 w 2133600"/>
              <a:gd name="connsiteY34" fmla="*/ 997744 h 1083469"/>
              <a:gd name="connsiteX35" fmla="*/ 2055018 w 2133600"/>
              <a:gd name="connsiteY35" fmla="*/ 983456 h 1083469"/>
              <a:gd name="connsiteX36" fmla="*/ 1959768 w 2133600"/>
              <a:gd name="connsiteY36" fmla="*/ 954881 h 1083469"/>
              <a:gd name="connsiteX37" fmla="*/ 1850231 w 2133600"/>
              <a:gd name="connsiteY37" fmla="*/ 921544 h 1083469"/>
              <a:gd name="connsiteX38" fmla="*/ 1735931 w 2133600"/>
              <a:gd name="connsiteY38" fmla="*/ 883444 h 1083469"/>
              <a:gd name="connsiteX39" fmla="*/ 1578768 w 2133600"/>
              <a:gd name="connsiteY39" fmla="*/ 823912 h 1083469"/>
              <a:gd name="connsiteX40" fmla="*/ 1459706 w 2133600"/>
              <a:gd name="connsiteY40" fmla="*/ 773906 h 1083469"/>
              <a:gd name="connsiteX41" fmla="*/ 1366837 w 2133600"/>
              <a:gd name="connsiteY41" fmla="*/ 733425 h 1083469"/>
              <a:gd name="connsiteX42" fmla="*/ 1200150 w 2133600"/>
              <a:gd name="connsiteY42" fmla="*/ 652462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33600" h="1083469">
                <a:moveTo>
                  <a:pt x="1200150" y="652462"/>
                </a:moveTo>
                <a:lnTo>
                  <a:pt x="1081087" y="588169"/>
                </a:lnTo>
                <a:lnTo>
                  <a:pt x="947737" y="509587"/>
                </a:lnTo>
                <a:lnTo>
                  <a:pt x="845343" y="447675"/>
                </a:lnTo>
                <a:lnTo>
                  <a:pt x="664368" y="345281"/>
                </a:lnTo>
                <a:lnTo>
                  <a:pt x="538162" y="269081"/>
                </a:lnTo>
                <a:lnTo>
                  <a:pt x="426243" y="204787"/>
                </a:lnTo>
                <a:lnTo>
                  <a:pt x="288131" y="128587"/>
                </a:lnTo>
                <a:lnTo>
                  <a:pt x="185737" y="73819"/>
                </a:lnTo>
                <a:lnTo>
                  <a:pt x="45243" y="0"/>
                </a:lnTo>
                <a:lnTo>
                  <a:pt x="0" y="88106"/>
                </a:lnTo>
                <a:lnTo>
                  <a:pt x="138112" y="171450"/>
                </a:lnTo>
                <a:lnTo>
                  <a:pt x="283368" y="276225"/>
                </a:lnTo>
                <a:lnTo>
                  <a:pt x="400050" y="366712"/>
                </a:lnTo>
                <a:lnTo>
                  <a:pt x="504825" y="454819"/>
                </a:lnTo>
                <a:lnTo>
                  <a:pt x="616743" y="547687"/>
                </a:lnTo>
                <a:lnTo>
                  <a:pt x="745331" y="661987"/>
                </a:lnTo>
                <a:lnTo>
                  <a:pt x="897731" y="807244"/>
                </a:lnTo>
                <a:lnTo>
                  <a:pt x="988218" y="895350"/>
                </a:lnTo>
                <a:lnTo>
                  <a:pt x="1050131" y="954881"/>
                </a:lnTo>
                <a:lnTo>
                  <a:pt x="1102518" y="1009650"/>
                </a:lnTo>
                <a:lnTo>
                  <a:pt x="1128712" y="1028700"/>
                </a:lnTo>
                <a:lnTo>
                  <a:pt x="1157287" y="1045369"/>
                </a:lnTo>
                <a:lnTo>
                  <a:pt x="1207293" y="1066800"/>
                </a:lnTo>
                <a:lnTo>
                  <a:pt x="1257300" y="1078706"/>
                </a:lnTo>
                <a:lnTo>
                  <a:pt x="1319212" y="1083469"/>
                </a:lnTo>
                <a:lnTo>
                  <a:pt x="1516856" y="1083469"/>
                </a:lnTo>
                <a:lnTo>
                  <a:pt x="1833562" y="1073944"/>
                </a:lnTo>
                <a:lnTo>
                  <a:pt x="2052637" y="1062037"/>
                </a:lnTo>
                <a:lnTo>
                  <a:pt x="2114550" y="1057275"/>
                </a:lnTo>
                <a:lnTo>
                  <a:pt x="2128837" y="1052512"/>
                </a:lnTo>
                <a:lnTo>
                  <a:pt x="2133600" y="1047750"/>
                </a:lnTo>
                <a:lnTo>
                  <a:pt x="2133600" y="1038225"/>
                </a:lnTo>
                <a:lnTo>
                  <a:pt x="2126456" y="1023937"/>
                </a:lnTo>
                <a:lnTo>
                  <a:pt x="2100262" y="997744"/>
                </a:lnTo>
                <a:lnTo>
                  <a:pt x="2055018" y="983456"/>
                </a:lnTo>
                <a:lnTo>
                  <a:pt x="1959768" y="954881"/>
                </a:lnTo>
                <a:lnTo>
                  <a:pt x="1850231" y="921544"/>
                </a:lnTo>
                <a:lnTo>
                  <a:pt x="1735931" y="883444"/>
                </a:lnTo>
                <a:lnTo>
                  <a:pt x="1578768" y="823912"/>
                </a:lnTo>
                <a:lnTo>
                  <a:pt x="1459706" y="773906"/>
                </a:lnTo>
                <a:lnTo>
                  <a:pt x="1366837" y="733425"/>
                </a:lnTo>
                <a:lnTo>
                  <a:pt x="1200150" y="6524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429DC45-BA66-44C4-9630-A03FA1006997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557338"/>
            <a:ext cx="4921250" cy="4451350"/>
            <a:chOff x="2627313" y="1709738"/>
            <a:chExt cx="4921250" cy="4451350"/>
          </a:xfrm>
        </p:grpSpPr>
        <p:sp>
          <p:nvSpPr>
            <p:cNvPr id="20" name="フリーフォーム 131">
              <a:extLst>
                <a:ext uri="{FF2B5EF4-FFF2-40B4-BE49-F238E27FC236}">
                  <a16:creationId xmlns:a16="http://schemas.microsoft.com/office/drawing/2014/main" id="{B86CFF62-A00C-4286-ABB2-401936279D8D}"/>
                </a:ext>
              </a:extLst>
            </p:cNvPr>
            <p:cNvSpPr/>
            <p:nvPr/>
          </p:nvSpPr>
          <p:spPr>
            <a:xfrm>
              <a:off x="2990850" y="1709738"/>
              <a:ext cx="862013" cy="1285875"/>
            </a:xfrm>
            <a:custGeom>
              <a:avLst/>
              <a:gdLst>
                <a:gd name="connsiteX0" fmla="*/ 423863 w 862013"/>
                <a:gd name="connsiteY0" fmla="*/ 423862 h 1285875"/>
                <a:gd name="connsiteX1" fmla="*/ 342900 w 862013"/>
                <a:gd name="connsiteY1" fmla="*/ 585787 h 1285875"/>
                <a:gd name="connsiteX2" fmla="*/ 278606 w 862013"/>
                <a:gd name="connsiteY2" fmla="*/ 719137 h 1285875"/>
                <a:gd name="connsiteX3" fmla="*/ 140494 w 862013"/>
                <a:gd name="connsiteY3" fmla="*/ 992981 h 1285875"/>
                <a:gd name="connsiteX4" fmla="*/ 73819 w 862013"/>
                <a:gd name="connsiteY4" fmla="*/ 1114425 h 1285875"/>
                <a:gd name="connsiteX5" fmla="*/ 0 w 862013"/>
                <a:gd name="connsiteY5" fmla="*/ 1271587 h 1285875"/>
                <a:gd name="connsiteX6" fmla="*/ 38100 w 862013"/>
                <a:gd name="connsiteY6" fmla="*/ 1285875 h 1285875"/>
                <a:gd name="connsiteX7" fmla="*/ 123825 w 862013"/>
                <a:gd name="connsiteY7" fmla="*/ 1178718 h 1285875"/>
                <a:gd name="connsiteX8" fmla="*/ 226219 w 862013"/>
                <a:gd name="connsiteY8" fmla="*/ 1045368 h 1285875"/>
                <a:gd name="connsiteX9" fmla="*/ 347663 w 862013"/>
                <a:gd name="connsiteY9" fmla="*/ 892968 h 1285875"/>
                <a:gd name="connsiteX10" fmla="*/ 481013 w 862013"/>
                <a:gd name="connsiteY10" fmla="*/ 723900 h 1285875"/>
                <a:gd name="connsiteX11" fmla="*/ 640556 w 862013"/>
                <a:gd name="connsiteY11" fmla="*/ 519112 h 1285875"/>
                <a:gd name="connsiteX12" fmla="*/ 781050 w 862013"/>
                <a:gd name="connsiteY12" fmla="*/ 342900 h 1285875"/>
                <a:gd name="connsiteX13" fmla="*/ 795338 w 862013"/>
                <a:gd name="connsiteY13" fmla="*/ 330993 h 1285875"/>
                <a:gd name="connsiteX14" fmla="*/ 812006 w 862013"/>
                <a:gd name="connsiteY14" fmla="*/ 330993 h 1285875"/>
                <a:gd name="connsiteX15" fmla="*/ 828675 w 862013"/>
                <a:gd name="connsiteY15" fmla="*/ 326231 h 1285875"/>
                <a:gd name="connsiteX16" fmla="*/ 847725 w 862013"/>
                <a:gd name="connsiteY16" fmla="*/ 314325 h 1285875"/>
                <a:gd name="connsiteX17" fmla="*/ 859631 w 862013"/>
                <a:gd name="connsiteY17" fmla="*/ 300037 h 1285875"/>
                <a:gd name="connsiteX18" fmla="*/ 862013 w 862013"/>
                <a:gd name="connsiteY18" fmla="*/ 283368 h 1285875"/>
                <a:gd name="connsiteX19" fmla="*/ 862013 w 862013"/>
                <a:gd name="connsiteY19" fmla="*/ 266700 h 1285875"/>
                <a:gd name="connsiteX20" fmla="*/ 857250 w 862013"/>
                <a:gd name="connsiteY20" fmla="*/ 242887 h 1285875"/>
                <a:gd name="connsiteX21" fmla="*/ 840581 w 862013"/>
                <a:gd name="connsiteY21" fmla="*/ 211931 h 1285875"/>
                <a:gd name="connsiteX22" fmla="*/ 816769 w 862013"/>
                <a:gd name="connsiteY22" fmla="*/ 183356 h 1285875"/>
                <a:gd name="connsiteX23" fmla="*/ 783431 w 862013"/>
                <a:gd name="connsiteY23" fmla="*/ 152400 h 1285875"/>
                <a:gd name="connsiteX24" fmla="*/ 745331 w 862013"/>
                <a:gd name="connsiteY24" fmla="*/ 121443 h 1285875"/>
                <a:gd name="connsiteX25" fmla="*/ 702469 w 862013"/>
                <a:gd name="connsiteY25" fmla="*/ 92868 h 1285875"/>
                <a:gd name="connsiteX26" fmla="*/ 645319 w 862013"/>
                <a:gd name="connsiteY26" fmla="*/ 59531 h 1285875"/>
                <a:gd name="connsiteX27" fmla="*/ 592931 w 862013"/>
                <a:gd name="connsiteY27" fmla="*/ 38100 h 1285875"/>
                <a:gd name="connsiteX28" fmla="*/ 519113 w 862013"/>
                <a:gd name="connsiteY28" fmla="*/ 14287 h 1285875"/>
                <a:gd name="connsiteX29" fmla="*/ 476250 w 862013"/>
                <a:gd name="connsiteY29" fmla="*/ 0 h 1285875"/>
                <a:gd name="connsiteX30" fmla="*/ 464344 w 862013"/>
                <a:gd name="connsiteY30" fmla="*/ 0 h 1285875"/>
                <a:gd name="connsiteX31" fmla="*/ 457200 w 862013"/>
                <a:gd name="connsiteY31" fmla="*/ 4762 h 1285875"/>
                <a:gd name="connsiteX32" fmla="*/ 459581 w 862013"/>
                <a:gd name="connsiteY32" fmla="*/ 23812 h 1285875"/>
                <a:gd name="connsiteX33" fmla="*/ 471488 w 862013"/>
                <a:gd name="connsiteY33" fmla="*/ 52387 h 1285875"/>
                <a:gd name="connsiteX34" fmla="*/ 497681 w 862013"/>
                <a:gd name="connsiteY34" fmla="*/ 92868 h 1285875"/>
                <a:gd name="connsiteX35" fmla="*/ 519113 w 862013"/>
                <a:gd name="connsiteY35" fmla="*/ 123825 h 1285875"/>
                <a:gd name="connsiteX36" fmla="*/ 523875 w 862013"/>
                <a:gd name="connsiteY36" fmla="*/ 133350 h 1285875"/>
                <a:gd name="connsiteX37" fmla="*/ 531019 w 862013"/>
                <a:gd name="connsiteY37" fmla="*/ 150018 h 1285875"/>
                <a:gd name="connsiteX38" fmla="*/ 533400 w 862013"/>
                <a:gd name="connsiteY38" fmla="*/ 169068 h 1285875"/>
                <a:gd name="connsiteX39" fmla="*/ 528638 w 862013"/>
                <a:gd name="connsiteY39" fmla="*/ 197643 h 1285875"/>
                <a:gd name="connsiteX40" fmla="*/ 511969 w 862013"/>
                <a:gd name="connsiteY40" fmla="*/ 235743 h 1285875"/>
                <a:gd name="connsiteX41" fmla="*/ 423863 w 862013"/>
                <a:gd name="connsiteY41" fmla="*/ 423862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2013" h="1285875">
                  <a:moveTo>
                    <a:pt x="423863" y="423862"/>
                  </a:moveTo>
                  <a:lnTo>
                    <a:pt x="342900" y="585787"/>
                  </a:lnTo>
                  <a:lnTo>
                    <a:pt x="278606" y="719137"/>
                  </a:lnTo>
                  <a:lnTo>
                    <a:pt x="140494" y="992981"/>
                  </a:lnTo>
                  <a:lnTo>
                    <a:pt x="73819" y="1114425"/>
                  </a:lnTo>
                  <a:lnTo>
                    <a:pt x="0" y="1271587"/>
                  </a:lnTo>
                  <a:lnTo>
                    <a:pt x="38100" y="1285875"/>
                  </a:lnTo>
                  <a:lnTo>
                    <a:pt x="123825" y="1178718"/>
                  </a:lnTo>
                  <a:lnTo>
                    <a:pt x="226219" y="1045368"/>
                  </a:lnTo>
                  <a:lnTo>
                    <a:pt x="347663" y="892968"/>
                  </a:lnTo>
                  <a:lnTo>
                    <a:pt x="481013" y="723900"/>
                  </a:lnTo>
                  <a:lnTo>
                    <a:pt x="640556" y="519112"/>
                  </a:lnTo>
                  <a:lnTo>
                    <a:pt x="781050" y="342900"/>
                  </a:lnTo>
                  <a:lnTo>
                    <a:pt x="795338" y="330993"/>
                  </a:lnTo>
                  <a:lnTo>
                    <a:pt x="812006" y="330993"/>
                  </a:lnTo>
                  <a:lnTo>
                    <a:pt x="828675" y="326231"/>
                  </a:lnTo>
                  <a:lnTo>
                    <a:pt x="847725" y="314325"/>
                  </a:lnTo>
                  <a:lnTo>
                    <a:pt x="859631" y="300037"/>
                  </a:lnTo>
                  <a:lnTo>
                    <a:pt x="862013" y="283368"/>
                  </a:lnTo>
                  <a:lnTo>
                    <a:pt x="862013" y="266700"/>
                  </a:lnTo>
                  <a:lnTo>
                    <a:pt x="857250" y="242887"/>
                  </a:lnTo>
                  <a:lnTo>
                    <a:pt x="840581" y="211931"/>
                  </a:lnTo>
                  <a:lnTo>
                    <a:pt x="816769" y="183356"/>
                  </a:lnTo>
                  <a:lnTo>
                    <a:pt x="783431" y="152400"/>
                  </a:lnTo>
                  <a:lnTo>
                    <a:pt x="745331" y="121443"/>
                  </a:lnTo>
                  <a:lnTo>
                    <a:pt x="702469" y="92868"/>
                  </a:lnTo>
                  <a:lnTo>
                    <a:pt x="645319" y="59531"/>
                  </a:lnTo>
                  <a:lnTo>
                    <a:pt x="592931" y="38100"/>
                  </a:lnTo>
                  <a:lnTo>
                    <a:pt x="519113" y="14287"/>
                  </a:lnTo>
                  <a:lnTo>
                    <a:pt x="476250" y="0"/>
                  </a:lnTo>
                  <a:lnTo>
                    <a:pt x="464344" y="0"/>
                  </a:lnTo>
                  <a:lnTo>
                    <a:pt x="457200" y="4762"/>
                  </a:lnTo>
                  <a:lnTo>
                    <a:pt x="459581" y="23812"/>
                  </a:lnTo>
                  <a:lnTo>
                    <a:pt x="471488" y="52387"/>
                  </a:lnTo>
                  <a:lnTo>
                    <a:pt x="497681" y="92868"/>
                  </a:lnTo>
                  <a:lnTo>
                    <a:pt x="519113" y="123825"/>
                  </a:lnTo>
                  <a:lnTo>
                    <a:pt x="523875" y="133350"/>
                  </a:lnTo>
                  <a:lnTo>
                    <a:pt x="531019" y="150018"/>
                  </a:lnTo>
                  <a:lnTo>
                    <a:pt x="533400" y="169068"/>
                  </a:lnTo>
                  <a:lnTo>
                    <a:pt x="528638" y="197643"/>
                  </a:lnTo>
                  <a:lnTo>
                    <a:pt x="511969" y="235743"/>
                  </a:lnTo>
                  <a:lnTo>
                    <a:pt x="423863" y="4238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7">
              <a:extLst>
                <a:ext uri="{FF2B5EF4-FFF2-40B4-BE49-F238E27FC236}">
                  <a16:creationId xmlns:a16="http://schemas.microsoft.com/office/drawing/2014/main" id="{24ACBF08-A3CF-4E71-BA1F-57888D8C371A}"/>
                </a:ext>
              </a:extLst>
            </p:cNvPr>
            <p:cNvSpPr/>
            <p:nvPr/>
          </p:nvSpPr>
          <p:spPr>
            <a:xfrm>
              <a:off x="2627313" y="4541838"/>
              <a:ext cx="706437" cy="1203325"/>
            </a:xfrm>
            <a:custGeom>
              <a:avLst/>
              <a:gdLst>
                <a:gd name="connsiteX0" fmla="*/ 314325 w 707231"/>
                <a:gd name="connsiteY0" fmla="*/ 438150 h 1204912"/>
                <a:gd name="connsiteX1" fmla="*/ 245269 w 707231"/>
                <a:gd name="connsiteY1" fmla="*/ 626269 h 1204912"/>
                <a:gd name="connsiteX2" fmla="*/ 142875 w 707231"/>
                <a:gd name="connsiteY2" fmla="*/ 866775 h 1204912"/>
                <a:gd name="connsiteX3" fmla="*/ 4762 w 707231"/>
                <a:gd name="connsiteY3" fmla="*/ 1164431 h 1204912"/>
                <a:gd name="connsiteX4" fmla="*/ 0 w 707231"/>
                <a:gd name="connsiteY4" fmla="*/ 1178719 h 1204912"/>
                <a:gd name="connsiteX5" fmla="*/ 0 w 707231"/>
                <a:gd name="connsiteY5" fmla="*/ 1188244 h 1204912"/>
                <a:gd name="connsiteX6" fmla="*/ 4762 w 707231"/>
                <a:gd name="connsiteY6" fmla="*/ 1197769 h 1204912"/>
                <a:gd name="connsiteX7" fmla="*/ 16669 w 707231"/>
                <a:gd name="connsiteY7" fmla="*/ 1202531 h 1204912"/>
                <a:gd name="connsiteX8" fmla="*/ 28575 w 707231"/>
                <a:gd name="connsiteY8" fmla="*/ 1204912 h 1204912"/>
                <a:gd name="connsiteX9" fmla="*/ 40481 w 707231"/>
                <a:gd name="connsiteY9" fmla="*/ 1200150 h 1204912"/>
                <a:gd name="connsiteX10" fmla="*/ 76200 w 707231"/>
                <a:gd name="connsiteY10" fmla="*/ 1162050 h 1204912"/>
                <a:gd name="connsiteX11" fmla="*/ 185737 w 707231"/>
                <a:gd name="connsiteY11" fmla="*/ 1023937 h 1204912"/>
                <a:gd name="connsiteX12" fmla="*/ 292894 w 707231"/>
                <a:gd name="connsiteY12" fmla="*/ 878681 h 1204912"/>
                <a:gd name="connsiteX13" fmla="*/ 402431 w 707231"/>
                <a:gd name="connsiteY13" fmla="*/ 711994 h 1204912"/>
                <a:gd name="connsiteX14" fmla="*/ 461962 w 707231"/>
                <a:gd name="connsiteY14" fmla="*/ 611981 h 1204912"/>
                <a:gd name="connsiteX15" fmla="*/ 507206 w 707231"/>
                <a:gd name="connsiteY15" fmla="*/ 523875 h 1204912"/>
                <a:gd name="connsiteX16" fmla="*/ 557212 w 707231"/>
                <a:gd name="connsiteY16" fmla="*/ 423862 h 1204912"/>
                <a:gd name="connsiteX17" fmla="*/ 576262 w 707231"/>
                <a:gd name="connsiteY17" fmla="*/ 378619 h 1204912"/>
                <a:gd name="connsiteX18" fmla="*/ 592931 w 707231"/>
                <a:gd name="connsiteY18" fmla="*/ 359569 h 1204912"/>
                <a:gd name="connsiteX19" fmla="*/ 628650 w 707231"/>
                <a:gd name="connsiteY19" fmla="*/ 333375 h 1204912"/>
                <a:gd name="connsiteX20" fmla="*/ 666750 w 707231"/>
                <a:gd name="connsiteY20" fmla="*/ 311944 h 1204912"/>
                <a:gd name="connsiteX21" fmla="*/ 690562 w 707231"/>
                <a:gd name="connsiteY21" fmla="*/ 297656 h 1204912"/>
                <a:gd name="connsiteX22" fmla="*/ 704850 w 707231"/>
                <a:gd name="connsiteY22" fmla="*/ 276225 h 1204912"/>
                <a:gd name="connsiteX23" fmla="*/ 707231 w 707231"/>
                <a:gd name="connsiteY23" fmla="*/ 257175 h 1204912"/>
                <a:gd name="connsiteX24" fmla="*/ 700087 w 707231"/>
                <a:gd name="connsiteY24" fmla="*/ 233362 h 1204912"/>
                <a:gd name="connsiteX25" fmla="*/ 681037 w 707231"/>
                <a:gd name="connsiteY25" fmla="*/ 202406 h 1204912"/>
                <a:gd name="connsiteX26" fmla="*/ 659606 w 707231"/>
                <a:gd name="connsiteY26" fmla="*/ 173831 h 1204912"/>
                <a:gd name="connsiteX27" fmla="*/ 640556 w 707231"/>
                <a:gd name="connsiteY27" fmla="*/ 154781 h 1204912"/>
                <a:gd name="connsiteX28" fmla="*/ 597694 w 707231"/>
                <a:gd name="connsiteY28" fmla="*/ 123825 h 1204912"/>
                <a:gd name="connsiteX29" fmla="*/ 504825 w 707231"/>
                <a:gd name="connsiteY29" fmla="*/ 71437 h 1204912"/>
                <a:gd name="connsiteX30" fmla="*/ 423862 w 707231"/>
                <a:gd name="connsiteY30" fmla="*/ 35719 h 1204912"/>
                <a:gd name="connsiteX31" fmla="*/ 357187 w 707231"/>
                <a:gd name="connsiteY31" fmla="*/ 9525 h 1204912"/>
                <a:gd name="connsiteX32" fmla="*/ 328612 w 707231"/>
                <a:gd name="connsiteY32" fmla="*/ 0 h 1204912"/>
                <a:gd name="connsiteX33" fmla="*/ 300037 w 707231"/>
                <a:gd name="connsiteY33" fmla="*/ 2381 h 1204912"/>
                <a:gd name="connsiteX34" fmla="*/ 271462 w 707231"/>
                <a:gd name="connsiteY34" fmla="*/ 7144 h 1204912"/>
                <a:gd name="connsiteX35" fmla="*/ 261937 w 707231"/>
                <a:gd name="connsiteY35" fmla="*/ 16669 h 1204912"/>
                <a:gd name="connsiteX36" fmla="*/ 259556 w 707231"/>
                <a:gd name="connsiteY36" fmla="*/ 26194 h 1204912"/>
                <a:gd name="connsiteX37" fmla="*/ 264319 w 707231"/>
                <a:gd name="connsiteY37" fmla="*/ 47625 h 1204912"/>
                <a:gd name="connsiteX38" fmla="*/ 278606 w 707231"/>
                <a:gd name="connsiteY38" fmla="*/ 64294 h 1204912"/>
                <a:gd name="connsiteX39" fmla="*/ 326231 w 707231"/>
                <a:gd name="connsiteY39" fmla="*/ 95250 h 1204912"/>
                <a:gd name="connsiteX40" fmla="*/ 366712 w 707231"/>
                <a:gd name="connsiteY40" fmla="*/ 126206 h 1204912"/>
                <a:gd name="connsiteX41" fmla="*/ 385762 w 707231"/>
                <a:gd name="connsiteY41" fmla="*/ 147637 h 1204912"/>
                <a:gd name="connsiteX42" fmla="*/ 390525 w 707231"/>
                <a:gd name="connsiteY42" fmla="*/ 161925 h 1204912"/>
                <a:gd name="connsiteX43" fmla="*/ 392906 w 707231"/>
                <a:gd name="connsiteY43" fmla="*/ 183356 h 1204912"/>
                <a:gd name="connsiteX44" fmla="*/ 390525 w 707231"/>
                <a:gd name="connsiteY44" fmla="*/ 214312 h 1204912"/>
                <a:gd name="connsiteX45" fmla="*/ 371475 w 707231"/>
                <a:gd name="connsiteY45" fmla="*/ 280987 h 1204912"/>
                <a:gd name="connsiteX46" fmla="*/ 314325 w 707231"/>
                <a:gd name="connsiteY46" fmla="*/ 4381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7231" h="1204912">
                  <a:moveTo>
                    <a:pt x="314325" y="438150"/>
                  </a:moveTo>
                  <a:lnTo>
                    <a:pt x="245269" y="626269"/>
                  </a:lnTo>
                  <a:lnTo>
                    <a:pt x="142875" y="866775"/>
                  </a:lnTo>
                  <a:lnTo>
                    <a:pt x="476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2" y="1197769"/>
                  </a:lnTo>
                  <a:lnTo>
                    <a:pt x="16669" y="1202531"/>
                  </a:lnTo>
                  <a:lnTo>
                    <a:pt x="28575" y="1204912"/>
                  </a:lnTo>
                  <a:lnTo>
                    <a:pt x="40481" y="1200150"/>
                  </a:lnTo>
                  <a:lnTo>
                    <a:pt x="76200" y="1162050"/>
                  </a:lnTo>
                  <a:lnTo>
                    <a:pt x="185737" y="1023937"/>
                  </a:lnTo>
                  <a:lnTo>
                    <a:pt x="292894" y="878681"/>
                  </a:lnTo>
                  <a:lnTo>
                    <a:pt x="402431" y="711994"/>
                  </a:lnTo>
                  <a:lnTo>
                    <a:pt x="461962" y="611981"/>
                  </a:lnTo>
                  <a:lnTo>
                    <a:pt x="507206" y="523875"/>
                  </a:lnTo>
                  <a:lnTo>
                    <a:pt x="557212" y="423862"/>
                  </a:lnTo>
                  <a:lnTo>
                    <a:pt x="576262" y="378619"/>
                  </a:lnTo>
                  <a:lnTo>
                    <a:pt x="592931" y="359569"/>
                  </a:lnTo>
                  <a:lnTo>
                    <a:pt x="628650" y="333375"/>
                  </a:lnTo>
                  <a:lnTo>
                    <a:pt x="666750" y="311944"/>
                  </a:lnTo>
                  <a:lnTo>
                    <a:pt x="690562" y="297656"/>
                  </a:lnTo>
                  <a:lnTo>
                    <a:pt x="704850" y="276225"/>
                  </a:lnTo>
                  <a:lnTo>
                    <a:pt x="707231" y="257175"/>
                  </a:lnTo>
                  <a:lnTo>
                    <a:pt x="700087" y="233362"/>
                  </a:lnTo>
                  <a:lnTo>
                    <a:pt x="681037" y="202406"/>
                  </a:lnTo>
                  <a:lnTo>
                    <a:pt x="659606" y="173831"/>
                  </a:lnTo>
                  <a:lnTo>
                    <a:pt x="640556" y="154781"/>
                  </a:lnTo>
                  <a:lnTo>
                    <a:pt x="597694" y="123825"/>
                  </a:lnTo>
                  <a:lnTo>
                    <a:pt x="504825" y="71437"/>
                  </a:lnTo>
                  <a:lnTo>
                    <a:pt x="423862" y="35719"/>
                  </a:lnTo>
                  <a:lnTo>
                    <a:pt x="357187" y="9525"/>
                  </a:lnTo>
                  <a:lnTo>
                    <a:pt x="328612" y="0"/>
                  </a:lnTo>
                  <a:lnTo>
                    <a:pt x="300037" y="2381"/>
                  </a:lnTo>
                  <a:lnTo>
                    <a:pt x="271462" y="7144"/>
                  </a:lnTo>
                  <a:lnTo>
                    <a:pt x="261937" y="16669"/>
                  </a:lnTo>
                  <a:lnTo>
                    <a:pt x="259556" y="26194"/>
                  </a:lnTo>
                  <a:lnTo>
                    <a:pt x="264319" y="47625"/>
                  </a:lnTo>
                  <a:lnTo>
                    <a:pt x="278606" y="64294"/>
                  </a:lnTo>
                  <a:lnTo>
                    <a:pt x="326231" y="95250"/>
                  </a:lnTo>
                  <a:lnTo>
                    <a:pt x="366712" y="126206"/>
                  </a:lnTo>
                  <a:lnTo>
                    <a:pt x="385762" y="147637"/>
                  </a:lnTo>
                  <a:lnTo>
                    <a:pt x="390525" y="161925"/>
                  </a:lnTo>
                  <a:lnTo>
                    <a:pt x="392906" y="183356"/>
                  </a:lnTo>
                  <a:lnTo>
                    <a:pt x="390525" y="214312"/>
                  </a:lnTo>
                  <a:lnTo>
                    <a:pt x="371475" y="280987"/>
                  </a:lnTo>
                  <a:lnTo>
                    <a:pt x="314325" y="4381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8">
              <a:extLst>
                <a:ext uri="{FF2B5EF4-FFF2-40B4-BE49-F238E27FC236}">
                  <a16:creationId xmlns:a16="http://schemas.microsoft.com/office/drawing/2014/main" id="{C34E19B5-3EAC-44E6-A2A8-F0961CDB7BA0}"/>
                </a:ext>
              </a:extLst>
            </p:cNvPr>
            <p:cNvSpPr/>
            <p:nvPr/>
          </p:nvSpPr>
          <p:spPr>
            <a:xfrm>
              <a:off x="3944938" y="4449763"/>
              <a:ext cx="331787" cy="847725"/>
            </a:xfrm>
            <a:custGeom>
              <a:avLst/>
              <a:gdLst>
                <a:gd name="connsiteX0" fmla="*/ 92869 w 330994"/>
                <a:gd name="connsiteY0" fmla="*/ 419100 h 847725"/>
                <a:gd name="connsiteX1" fmla="*/ 54769 w 330994"/>
                <a:gd name="connsiteY1" fmla="*/ 247650 h 847725"/>
                <a:gd name="connsiteX2" fmla="*/ 16669 w 330994"/>
                <a:gd name="connsiteY2" fmla="*/ 80963 h 847725"/>
                <a:gd name="connsiteX3" fmla="*/ 7144 w 330994"/>
                <a:gd name="connsiteY3" fmla="*/ 54769 h 847725"/>
                <a:gd name="connsiteX4" fmla="*/ 0 w 330994"/>
                <a:gd name="connsiteY4" fmla="*/ 35719 h 847725"/>
                <a:gd name="connsiteX5" fmla="*/ 0 w 330994"/>
                <a:gd name="connsiteY5" fmla="*/ 19050 h 847725"/>
                <a:gd name="connsiteX6" fmla="*/ 2382 w 330994"/>
                <a:gd name="connsiteY6" fmla="*/ 7144 h 847725"/>
                <a:gd name="connsiteX7" fmla="*/ 4763 w 330994"/>
                <a:gd name="connsiteY7" fmla="*/ 2382 h 847725"/>
                <a:gd name="connsiteX8" fmla="*/ 14288 w 330994"/>
                <a:gd name="connsiteY8" fmla="*/ 0 h 847725"/>
                <a:gd name="connsiteX9" fmla="*/ 28575 w 330994"/>
                <a:gd name="connsiteY9" fmla="*/ 2382 h 847725"/>
                <a:gd name="connsiteX10" fmla="*/ 50007 w 330994"/>
                <a:gd name="connsiteY10" fmla="*/ 16669 h 847725"/>
                <a:gd name="connsiteX11" fmla="*/ 71438 w 330994"/>
                <a:gd name="connsiteY11" fmla="*/ 40482 h 847725"/>
                <a:gd name="connsiteX12" fmla="*/ 154782 w 330994"/>
                <a:gd name="connsiteY12" fmla="*/ 154782 h 847725"/>
                <a:gd name="connsiteX13" fmla="*/ 223838 w 330994"/>
                <a:gd name="connsiteY13" fmla="*/ 264319 h 847725"/>
                <a:gd name="connsiteX14" fmla="*/ 254794 w 330994"/>
                <a:gd name="connsiteY14" fmla="*/ 319088 h 847725"/>
                <a:gd name="connsiteX15" fmla="*/ 283369 w 330994"/>
                <a:gd name="connsiteY15" fmla="*/ 378619 h 847725"/>
                <a:gd name="connsiteX16" fmla="*/ 300038 w 330994"/>
                <a:gd name="connsiteY16" fmla="*/ 426244 h 847725"/>
                <a:gd name="connsiteX17" fmla="*/ 314325 w 330994"/>
                <a:gd name="connsiteY17" fmla="*/ 478632 h 847725"/>
                <a:gd name="connsiteX18" fmla="*/ 321469 w 330994"/>
                <a:gd name="connsiteY18" fmla="*/ 528638 h 847725"/>
                <a:gd name="connsiteX19" fmla="*/ 326232 w 330994"/>
                <a:gd name="connsiteY19" fmla="*/ 600075 h 847725"/>
                <a:gd name="connsiteX20" fmla="*/ 330994 w 330994"/>
                <a:gd name="connsiteY20" fmla="*/ 671513 h 847725"/>
                <a:gd name="connsiteX21" fmla="*/ 328613 w 330994"/>
                <a:gd name="connsiteY21" fmla="*/ 726282 h 847725"/>
                <a:gd name="connsiteX22" fmla="*/ 321469 w 330994"/>
                <a:gd name="connsiteY22" fmla="*/ 769144 h 847725"/>
                <a:gd name="connsiteX23" fmla="*/ 309563 w 330994"/>
                <a:gd name="connsiteY23" fmla="*/ 804863 h 847725"/>
                <a:gd name="connsiteX24" fmla="*/ 295275 w 330994"/>
                <a:gd name="connsiteY24" fmla="*/ 823913 h 847725"/>
                <a:gd name="connsiteX25" fmla="*/ 276225 w 330994"/>
                <a:gd name="connsiteY25" fmla="*/ 840582 h 847725"/>
                <a:gd name="connsiteX26" fmla="*/ 250032 w 330994"/>
                <a:gd name="connsiteY26" fmla="*/ 847725 h 847725"/>
                <a:gd name="connsiteX27" fmla="*/ 233363 w 330994"/>
                <a:gd name="connsiteY27" fmla="*/ 847725 h 847725"/>
                <a:gd name="connsiteX28" fmla="*/ 204788 w 330994"/>
                <a:gd name="connsiteY28" fmla="*/ 838200 h 847725"/>
                <a:gd name="connsiteX29" fmla="*/ 188119 w 330994"/>
                <a:gd name="connsiteY29" fmla="*/ 823913 h 847725"/>
                <a:gd name="connsiteX30" fmla="*/ 173832 w 330994"/>
                <a:gd name="connsiteY30" fmla="*/ 800100 h 847725"/>
                <a:gd name="connsiteX31" fmla="*/ 157163 w 330994"/>
                <a:gd name="connsiteY31" fmla="*/ 757238 h 847725"/>
                <a:gd name="connsiteX32" fmla="*/ 140494 w 330994"/>
                <a:gd name="connsiteY32" fmla="*/ 676275 h 847725"/>
                <a:gd name="connsiteX33" fmla="*/ 92869 w 330994"/>
                <a:gd name="connsiteY33" fmla="*/ 41910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0994" h="847725">
                  <a:moveTo>
                    <a:pt x="92869" y="419100"/>
                  </a:moveTo>
                  <a:lnTo>
                    <a:pt x="54769" y="247650"/>
                  </a:lnTo>
                  <a:lnTo>
                    <a:pt x="16669" y="80963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8575" y="2382"/>
                  </a:lnTo>
                  <a:lnTo>
                    <a:pt x="50007" y="16669"/>
                  </a:lnTo>
                  <a:lnTo>
                    <a:pt x="71438" y="40482"/>
                  </a:lnTo>
                  <a:lnTo>
                    <a:pt x="154782" y="154782"/>
                  </a:lnTo>
                  <a:lnTo>
                    <a:pt x="223838" y="264319"/>
                  </a:lnTo>
                  <a:lnTo>
                    <a:pt x="254794" y="319088"/>
                  </a:lnTo>
                  <a:lnTo>
                    <a:pt x="283369" y="378619"/>
                  </a:lnTo>
                  <a:lnTo>
                    <a:pt x="300038" y="426244"/>
                  </a:lnTo>
                  <a:lnTo>
                    <a:pt x="314325" y="478632"/>
                  </a:lnTo>
                  <a:lnTo>
                    <a:pt x="321469" y="528638"/>
                  </a:lnTo>
                  <a:lnTo>
                    <a:pt x="326232" y="600075"/>
                  </a:lnTo>
                  <a:lnTo>
                    <a:pt x="330994" y="671513"/>
                  </a:lnTo>
                  <a:cubicBezTo>
                    <a:pt x="330200" y="689769"/>
                    <a:pt x="329407" y="708026"/>
                    <a:pt x="328613" y="726282"/>
                  </a:cubicBezTo>
                  <a:lnTo>
                    <a:pt x="321469" y="769144"/>
                  </a:lnTo>
                  <a:lnTo>
                    <a:pt x="309563" y="804863"/>
                  </a:lnTo>
                  <a:lnTo>
                    <a:pt x="295275" y="823913"/>
                  </a:lnTo>
                  <a:lnTo>
                    <a:pt x="276225" y="840582"/>
                  </a:lnTo>
                  <a:lnTo>
                    <a:pt x="250032" y="847725"/>
                  </a:lnTo>
                  <a:lnTo>
                    <a:pt x="233363" y="847725"/>
                  </a:lnTo>
                  <a:lnTo>
                    <a:pt x="204788" y="838200"/>
                  </a:lnTo>
                  <a:lnTo>
                    <a:pt x="188119" y="823913"/>
                  </a:lnTo>
                  <a:lnTo>
                    <a:pt x="173832" y="800100"/>
                  </a:lnTo>
                  <a:lnTo>
                    <a:pt x="157163" y="757238"/>
                  </a:lnTo>
                  <a:lnTo>
                    <a:pt x="140494" y="676275"/>
                  </a:lnTo>
                  <a:lnTo>
                    <a:pt x="92869" y="4191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9">
              <a:extLst>
                <a:ext uri="{FF2B5EF4-FFF2-40B4-BE49-F238E27FC236}">
                  <a16:creationId xmlns:a16="http://schemas.microsoft.com/office/drawing/2014/main" id="{734C434C-1DAE-4ACC-8D8A-6873B245EA0C}"/>
                </a:ext>
              </a:extLst>
            </p:cNvPr>
            <p:cNvSpPr/>
            <p:nvPr/>
          </p:nvSpPr>
          <p:spPr>
            <a:xfrm>
              <a:off x="4324350" y="1944688"/>
              <a:ext cx="895350" cy="1047750"/>
            </a:xfrm>
            <a:custGeom>
              <a:avLst/>
              <a:gdLst>
                <a:gd name="connsiteX0" fmla="*/ 621506 w 895350"/>
                <a:gd name="connsiteY0" fmla="*/ 483394 h 1047750"/>
                <a:gd name="connsiteX1" fmla="*/ 490538 w 895350"/>
                <a:gd name="connsiteY1" fmla="*/ 621507 h 1047750"/>
                <a:gd name="connsiteX2" fmla="*/ 359569 w 895350"/>
                <a:gd name="connsiteY2" fmla="*/ 750094 h 1047750"/>
                <a:gd name="connsiteX3" fmla="*/ 211931 w 895350"/>
                <a:gd name="connsiteY3" fmla="*/ 892969 h 1047750"/>
                <a:gd name="connsiteX4" fmla="*/ 121444 w 895350"/>
                <a:gd name="connsiteY4" fmla="*/ 973932 h 1047750"/>
                <a:gd name="connsiteX5" fmla="*/ 78581 w 895350"/>
                <a:gd name="connsiteY5" fmla="*/ 1016794 h 1047750"/>
                <a:gd name="connsiteX6" fmla="*/ 54769 w 895350"/>
                <a:gd name="connsiteY6" fmla="*/ 1035844 h 1047750"/>
                <a:gd name="connsiteX7" fmla="*/ 30956 w 895350"/>
                <a:gd name="connsiteY7" fmla="*/ 1045369 h 1047750"/>
                <a:gd name="connsiteX8" fmla="*/ 19050 w 895350"/>
                <a:gd name="connsiteY8" fmla="*/ 1047750 h 1047750"/>
                <a:gd name="connsiteX9" fmla="*/ 11906 w 895350"/>
                <a:gd name="connsiteY9" fmla="*/ 1047750 h 1047750"/>
                <a:gd name="connsiteX10" fmla="*/ 7144 w 895350"/>
                <a:gd name="connsiteY10" fmla="*/ 1045369 h 1047750"/>
                <a:gd name="connsiteX11" fmla="*/ 2381 w 895350"/>
                <a:gd name="connsiteY11" fmla="*/ 1040607 h 1047750"/>
                <a:gd name="connsiteX12" fmla="*/ 0 w 895350"/>
                <a:gd name="connsiteY12" fmla="*/ 1028700 h 1047750"/>
                <a:gd name="connsiteX13" fmla="*/ 4763 w 895350"/>
                <a:gd name="connsiteY13" fmla="*/ 1007269 h 1047750"/>
                <a:gd name="connsiteX14" fmla="*/ 30956 w 895350"/>
                <a:gd name="connsiteY14" fmla="*/ 964407 h 1047750"/>
                <a:gd name="connsiteX15" fmla="*/ 121444 w 895350"/>
                <a:gd name="connsiteY15" fmla="*/ 835819 h 1047750"/>
                <a:gd name="connsiteX16" fmla="*/ 207169 w 895350"/>
                <a:gd name="connsiteY16" fmla="*/ 711994 h 1047750"/>
                <a:gd name="connsiteX17" fmla="*/ 321469 w 895350"/>
                <a:gd name="connsiteY17" fmla="*/ 552450 h 1047750"/>
                <a:gd name="connsiteX18" fmla="*/ 392906 w 895350"/>
                <a:gd name="connsiteY18" fmla="*/ 445294 h 1047750"/>
                <a:gd name="connsiteX19" fmla="*/ 450056 w 895350"/>
                <a:gd name="connsiteY19" fmla="*/ 357188 h 1047750"/>
                <a:gd name="connsiteX20" fmla="*/ 485775 w 895350"/>
                <a:gd name="connsiteY20" fmla="*/ 295275 h 1047750"/>
                <a:gd name="connsiteX21" fmla="*/ 511969 w 895350"/>
                <a:gd name="connsiteY21" fmla="*/ 233363 h 1047750"/>
                <a:gd name="connsiteX22" fmla="*/ 526256 w 895350"/>
                <a:gd name="connsiteY22" fmla="*/ 190500 h 1047750"/>
                <a:gd name="connsiteX23" fmla="*/ 531019 w 895350"/>
                <a:gd name="connsiteY23" fmla="*/ 159544 h 1047750"/>
                <a:gd name="connsiteX24" fmla="*/ 531019 w 895350"/>
                <a:gd name="connsiteY24" fmla="*/ 145257 h 1047750"/>
                <a:gd name="connsiteX25" fmla="*/ 519113 w 895350"/>
                <a:gd name="connsiteY25" fmla="*/ 123825 h 1047750"/>
                <a:gd name="connsiteX26" fmla="*/ 495300 w 895350"/>
                <a:gd name="connsiteY26" fmla="*/ 95250 h 1047750"/>
                <a:gd name="connsiteX27" fmla="*/ 461963 w 895350"/>
                <a:gd name="connsiteY27" fmla="*/ 69057 h 1047750"/>
                <a:gd name="connsiteX28" fmla="*/ 428625 w 895350"/>
                <a:gd name="connsiteY28" fmla="*/ 45244 h 1047750"/>
                <a:gd name="connsiteX29" fmla="*/ 414338 w 895350"/>
                <a:gd name="connsiteY29" fmla="*/ 28575 h 1047750"/>
                <a:gd name="connsiteX30" fmla="*/ 414338 w 895350"/>
                <a:gd name="connsiteY30" fmla="*/ 11907 h 1047750"/>
                <a:gd name="connsiteX31" fmla="*/ 428625 w 895350"/>
                <a:gd name="connsiteY31" fmla="*/ 4763 h 1047750"/>
                <a:gd name="connsiteX32" fmla="*/ 485775 w 895350"/>
                <a:gd name="connsiteY32" fmla="*/ 0 h 1047750"/>
                <a:gd name="connsiteX33" fmla="*/ 554831 w 895350"/>
                <a:gd name="connsiteY33" fmla="*/ 4763 h 1047750"/>
                <a:gd name="connsiteX34" fmla="*/ 609600 w 895350"/>
                <a:gd name="connsiteY34" fmla="*/ 9525 h 1047750"/>
                <a:gd name="connsiteX35" fmla="*/ 654844 w 895350"/>
                <a:gd name="connsiteY35" fmla="*/ 19050 h 1047750"/>
                <a:gd name="connsiteX36" fmla="*/ 695325 w 895350"/>
                <a:gd name="connsiteY36" fmla="*/ 35719 h 1047750"/>
                <a:gd name="connsiteX37" fmla="*/ 738188 w 895350"/>
                <a:gd name="connsiteY37" fmla="*/ 57150 h 1047750"/>
                <a:gd name="connsiteX38" fmla="*/ 776288 w 895350"/>
                <a:gd name="connsiteY38" fmla="*/ 83344 h 1047750"/>
                <a:gd name="connsiteX39" fmla="*/ 833438 w 895350"/>
                <a:gd name="connsiteY39" fmla="*/ 130969 h 1047750"/>
                <a:gd name="connsiteX40" fmla="*/ 873919 w 895350"/>
                <a:gd name="connsiteY40" fmla="*/ 171450 h 1047750"/>
                <a:gd name="connsiteX41" fmla="*/ 890588 w 895350"/>
                <a:gd name="connsiteY41" fmla="*/ 197644 h 1047750"/>
                <a:gd name="connsiteX42" fmla="*/ 895350 w 895350"/>
                <a:gd name="connsiteY42" fmla="*/ 219075 h 1047750"/>
                <a:gd name="connsiteX43" fmla="*/ 895350 w 895350"/>
                <a:gd name="connsiteY43" fmla="*/ 235744 h 1047750"/>
                <a:gd name="connsiteX44" fmla="*/ 885825 w 895350"/>
                <a:gd name="connsiteY44" fmla="*/ 254794 h 1047750"/>
                <a:gd name="connsiteX45" fmla="*/ 864394 w 895350"/>
                <a:gd name="connsiteY45" fmla="*/ 266700 h 1047750"/>
                <a:gd name="connsiteX46" fmla="*/ 823913 w 895350"/>
                <a:gd name="connsiteY46" fmla="*/ 285750 h 1047750"/>
                <a:gd name="connsiteX47" fmla="*/ 762000 w 895350"/>
                <a:gd name="connsiteY47" fmla="*/ 316707 h 1047750"/>
                <a:gd name="connsiteX48" fmla="*/ 752475 w 895350"/>
                <a:gd name="connsiteY48" fmla="*/ 323850 h 1047750"/>
                <a:gd name="connsiteX49" fmla="*/ 726281 w 895350"/>
                <a:gd name="connsiteY49" fmla="*/ 361950 h 1047750"/>
                <a:gd name="connsiteX50" fmla="*/ 690563 w 895350"/>
                <a:gd name="connsiteY50" fmla="*/ 404813 h 1047750"/>
                <a:gd name="connsiteX51" fmla="*/ 621506 w 895350"/>
                <a:gd name="connsiteY51" fmla="*/ 483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95350" h="1047750">
                  <a:moveTo>
                    <a:pt x="621506" y="483394"/>
                  </a:moveTo>
                  <a:lnTo>
                    <a:pt x="490538" y="621507"/>
                  </a:lnTo>
                  <a:lnTo>
                    <a:pt x="359569" y="750094"/>
                  </a:lnTo>
                  <a:lnTo>
                    <a:pt x="211931" y="892969"/>
                  </a:lnTo>
                  <a:lnTo>
                    <a:pt x="121444" y="973932"/>
                  </a:lnTo>
                  <a:lnTo>
                    <a:pt x="78581" y="1016794"/>
                  </a:lnTo>
                  <a:lnTo>
                    <a:pt x="54769" y="1035844"/>
                  </a:lnTo>
                  <a:lnTo>
                    <a:pt x="30956" y="1045369"/>
                  </a:lnTo>
                  <a:lnTo>
                    <a:pt x="19050" y="1047750"/>
                  </a:lnTo>
                  <a:lnTo>
                    <a:pt x="11906" y="1047750"/>
                  </a:lnTo>
                  <a:lnTo>
                    <a:pt x="7144" y="1045369"/>
                  </a:lnTo>
                  <a:lnTo>
                    <a:pt x="2381" y="1040607"/>
                  </a:lnTo>
                  <a:lnTo>
                    <a:pt x="0" y="1028700"/>
                  </a:lnTo>
                  <a:lnTo>
                    <a:pt x="4763" y="1007269"/>
                  </a:lnTo>
                  <a:lnTo>
                    <a:pt x="30956" y="964407"/>
                  </a:lnTo>
                  <a:lnTo>
                    <a:pt x="121444" y="835819"/>
                  </a:lnTo>
                  <a:lnTo>
                    <a:pt x="207169" y="711994"/>
                  </a:lnTo>
                  <a:lnTo>
                    <a:pt x="321469" y="552450"/>
                  </a:lnTo>
                  <a:lnTo>
                    <a:pt x="392906" y="445294"/>
                  </a:lnTo>
                  <a:lnTo>
                    <a:pt x="450056" y="357188"/>
                  </a:lnTo>
                  <a:lnTo>
                    <a:pt x="485775" y="295275"/>
                  </a:lnTo>
                  <a:lnTo>
                    <a:pt x="511969" y="233363"/>
                  </a:lnTo>
                  <a:lnTo>
                    <a:pt x="526256" y="190500"/>
                  </a:lnTo>
                  <a:lnTo>
                    <a:pt x="531019" y="159544"/>
                  </a:lnTo>
                  <a:lnTo>
                    <a:pt x="531019" y="145257"/>
                  </a:lnTo>
                  <a:lnTo>
                    <a:pt x="519113" y="123825"/>
                  </a:lnTo>
                  <a:lnTo>
                    <a:pt x="495300" y="95250"/>
                  </a:lnTo>
                  <a:lnTo>
                    <a:pt x="461963" y="69057"/>
                  </a:lnTo>
                  <a:lnTo>
                    <a:pt x="428625" y="45244"/>
                  </a:lnTo>
                  <a:lnTo>
                    <a:pt x="414338" y="28575"/>
                  </a:lnTo>
                  <a:lnTo>
                    <a:pt x="414338" y="11907"/>
                  </a:lnTo>
                  <a:lnTo>
                    <a:pt x="428625" y="4763"/>
                  </a:lnTo>
                  <a:lnTo>
                    <a:pt x="485775" y="0"/>
                  </a:lnTo>
                  <a:lnTo>
                    <a:pt x="554831" y="4763"/>
                  </a:lnTo>
                  <a:lnTo>
                    <a:pt x="609600" y="9525"/>
                  </a:lnTo>
                  <a:lnTo>
                    <a:pt x="654844" y="19050"/>
                  </a:lnTo>
                  <a:lnTo>
                    <a:pt x="695325" y="35719"/>
                  </a:lnTo>
                  <a:lnTo>
                    <a:pt x="738188" y="57150"/>
                  </a:lnTo>
                  <a:lnTo>
                    <a:pt x="776288" y="83344"/>
                  </a:lnTo>
                  <a:lnTo>
                    <a:pt x="833438" y="130969"/>
                  </a:lnTo>
                  <a:lnTo>
                    <a:pt x="873919" y="171450"/>
                  </a:lnTo>
                  <a:lnTo>
                    <a:pt x="890588" y="197644"/>
                  </a:lnTo>
                  <a:lnTo>
                    <a:pt x="895350" y="219075"/>
                  </a:lnTo>
                  <a:lnTo>
                    <a:pt x="895350" y="235744"/>
                  </a:lnTo>
                  <a:lnTo>
                    <a:pt x="885825" y="254794"/>
                  </a:lnTo>
                  <a:lnTo>
                    <a:pt x="864394" y="266700"/>
                  </a:lnTo>
                  <a:lnTo>
                    <a:pt x="823913" y="285750"/>
                  </a:lnTo>
                  <a:lnTo>
                    <a:pt x="762000" y="316707"/>
                  </a:lnTo>
                  <a:lnTo>
                    <a:pt x="752475" y="323850"/>
                  </a:lnTo>
                  <a:lnTo>
                    <a:pt x="726281" y="361950"/>
                  </a:lnTo>
                  <a:lnTo>
                    <a:pt x="690563" y="404813"/>
                  </a:lnTo>
                  <a:lnTo>
                    <a:pt x="621506" y="483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0">
              <a:extLst>
                <a:ext uri="{FF2B5EF4-FFF2-40B4-BE49-F238E27FC236}">
                  <a16:creationId xmlns:a16="http://schemas.microsoft.com/office/drawing/2014/main" id="{899A4938-A47E-4D27-BA1D-3BCC1DB363C9}"/>
                </a:ext>
              </a:extLst>
            </p:cNvPr>
            <p:cNvSpPr/>
            <p:nvPr/>
          </p:nvSpPr>
          <p:spPr>
            <a:xfrm>
              <a:off x="4170363" y="2941638"/>
              <a:ext cx="954087" cy="1487487"/>
            </a:xfrm>
            <a:custGeom>
              <a:avLst/>
              <a:gdLst>
                <a:gd name="connsiteX0" fmla="*/ 592931 w 954881"/>
                <a:gd name="connsiteY0" fmla="*/ 414337 h 1488281"/>
                <a:gd name="connsiteX1" fmla="*/ 538162 w 954881"/>
                <a:gd name="connsiteY1" fmla="*/ 542925 h 1488281"/>
                <a:gd name="connsiteX2" fmla="*/ 461962 w 954881"/>
                <a:gd name="connsiteY2" fmla="*/ 692944 h 1488281"/>
                <a:gd name="connsiteX3" fmla="*/ 369094 w 954881"/>
                <a:gd name="connsiteY3" fmla="*/ 862012 h 1488281"/>
                <a:gd name="connsiteX4" fmla="*/ 247650 w 954881"/>
                <a:gd name="connsiteY4" fmla="*/ 1071562 h 1488281"/>
                <a:gd name="connsiteX5" fmla="*/ 114300 w 954881"/>
                <a:gd name="connsiteY5" fmla="*/ 1283494 h 1488281"/>
                <a:gd name="connsiteX6" fmla="*/ 23812 w 954881"/>
                <a:gd name="connsiteY6" fmla="*/ 1426369 h 1488281"/>
                <a:gd name="connsiteX7" fmla="*/ 7144 w 954881"/>
                <a:gd name="connsiteY7" fmla="*/ 1457325 h 1488281"/>
                <a:gd name="connsiteX8" fmla="*/ 0 w 954881"/>
                <a:gd name="connsiteY8" fmla="*/ 1476375 h 1488281"/>
                <a:gd name="connsiteX9" fmla="*/ 0 w 954881"/>
                <a:gd name="connsiteY9" fmla="*/ 1485900 h 1488281"/>
                <a:gd name="connsiteX10" fmla="*/ 7144 w 954881"/>
                <a:gd name="connsiteY10" fmla="*/ 1488281 h 1488281"/>
                <a:gd name="connsiteX11" fmla="*/ 26194 w 954881"/>
                <a:gd name="connsiteY11" fmla="*/ 1481137 h 1488281"/>
                <a:gd name="connsiteX12" fmla="*/ 95250 w 954881"/>
                <a:gd name="connsiteY12" fmla="*/ 1431131 h 1488281"/>
                <a:gd name="connsiteX13" fmla="*/ 171450 w 954881"/>
                <a:gd name="connsiteY13" fmla="*/ 1359694 h 1488281"/>
                <a:gd name="connsiteX14" fmla="*/ 235744 w 954881"/>
                <a:gd name="connsiteY14" fmla="*/ 1290637 h 1488281"/>
                <a:gd name="connsiteX15" fmla="*/ 302419 w 954881"/>
                <a:gd name="connsiteY15" fmla="*/ 1209675 h 1488281"/>
                <a:gd name="connsiteX16" fmla="*/ 373856 w 954881"/>
                <a:gd name="connsiteY16" fmla="*/ 1116806 h 1488281"/>
                <a:gd name="connsiteX17" fmla="*/ 411956 w 954881"/>
                <a:gd name="connsiteY17" fmla="*/ 1066800 h 1488281"/>
                <a:gd name="connsiteX18" fmla="*/ 581025 w 954881"/>
                <a:gd name="connsiteY18" fmla="*/ 881062 h 1488281"/>
                <a:gd name="connsiteX19" fmla="*/ 633412 w 954881"/>
                <a:gd name="connsiteY19" fmla="*/ 788194 h 1488281"/>
                <a:gd name="connsiteX20" fmla="*/ 716756 w 954881"/>
                <a:gd name="connsiteY20" fmla="*/ 628650 h 1488281"/>
                <a:gd name="connsiteX21" fmla="*/ 778669 w 954881"/>
                <a:gd name="connsiteY21" fmla="*/ 516731 h 1488281"/>
                <a:gd name="connsiteX22" fmla="*/ 838200 w 954881"/>
                <a:gd name="connsiteY22" fmla="*/ 421481 h 1488281"/>
                <a:gd name="connsiteX23" fmla="*/ 852487 w 954881"/>
                <a:gd name="connsiteY23" fmla="*/ 402431 h 1488281"/>
                <a:gd name="connsiteX24" fmla="*/ 873919 w 954881"/>
                <a:gd name="connsiteY24" fmla="*/ 385762 h 1488281"/>
                <a:gd name="connsiteX25" fmla="*/ 904875 w 954881"/>
                <a:gd name="connsiteY25" fmla="*/ 364331 h 1488281"/>
                <a:gd name="connsiteX26" fmla="*/ 921544 w 954881"/>
                <a:gd name="connsiteY26" fmla="*/ 357187 h 1488281"/>
                <a:gd name="connsiteX27" fmla="*/ 935831 w 954881"/>
                <a:gd name="connsiteY27" fmla="*/ 347662 h 1488281"/>
                <a:gd name="connsiteX28" fmla="*/ 947737 w 954881"/>
                <a:gd name="connsiteY28" fmla="*/ 333375 h 1488281"/>
                <a:gd name="connsiteX29" fmla="*/ 954881 w 954881"/>
                <a:gd name="connsiteY29" fmla="*/ 311944 h 1488281"/>
                <a:gd name="connsiteX30" fmla="*/ 954881 w 954881"/>
                <a:gd name="connsiteY30" fmla="*/ 285750 h 1488281"/>
                <a:gd name="connsiteX31" fmla="*/ 947737 w 954881"/>
                <a:gd name="connsiteY31" fmla="*/ 261937 h 1488281"/>
                <a:gd name="connsiteX32" fmla="*/ 931069 w 954881"/>
                <a:gd name="connsiteY32" fmla="*/ 235744 h 1488281"/>
                <a:gd name="connsiteX33" fmla="*/ 900112 w 954881"/>
                <a:gd name="connsiteY33" fmla="*/ 204787 h 1488281"/>
                <a:gd name="connsiteX34" fmla="*/ 878681 w 954881"/>
                <a:gd name="connsiteY34" fmla="*/ 188119 h 1488281"/>
                <a:gd name="connsiteX35" fmla="*/ 838200 w 954881"/>
                <a:gd name="connsiteY35" fmla="*/ 145256 h 1488281"/>
                <a:gd name="connsiteX36" fmla="*/ 790575 w 954881"/>
                <a:gd name="connsiteY36" fmla="*/ 107156 h 1488281"/>
                <a:gd name="connsiteX37" fmla="*/ 731044 w 954881"/>
                <a:gd name="connsiteY37" fmla="*/ 66675 h 1488281"/>
                <a:gd name="connsiteX38" fmla="*/ 661987 w 954881"/>
                <a:gd name="connsiteY38" fmla="*/ 26194 h 1488281"/>
                <a:gd name="connsiteX39" fmla="*/ 614362 w 954881"/>
                <a:gd name="connsiteY39" fmla="*/ 2381 h 1488281"/>
                <a:gd name="connsiteX40" fmla="*/ 597694 w 954881"/>
                <a:gd name="connsiteY40" fmla="*/ 0 h 1488281"/>
                <a:gd name="connsiteX41" fmla="*/ 588169 w 954881"/>
                <a:gd name="connsiteY41" fmla="*/ 2381 h 1488281"/>
                <a:gd name="connsiteX42" fmla="*/ 583406 w 954881"/>
                <a:gd name="connsiteY42" fmla="*/ 9525 h 1488281"/>
                <a:gd name="connsiteX43" fmla="*/ 581025 w 954881"/>
                <a:gd name="connsiteY43" fmla="*/ 19050 h 1488281"/>
                <a:gd name="connsiteX44" fmla="*/ 585787 w 954881"/>
                <a:gd name="connsiteY44" fmla="*/ 45244 h 1488281"/>
                <a:gd name="connsiteX45" fmla="*/ 626269 w 954881"/>
                <a:gd name="connsiteY45" fmla="*/ 111919 h 1488281"/>
                <a:gd name="connsiteX46" fmla="*/ 654844 w 954881"/>
                <a:gd name="connsiteY46" fmla="*/ 161925 h 1488281"/>
                <a:gd name="connsiteX47" fmla="*/ 657225 w 954881"/>
                <a:gd name="connsiteY47" fmla="*/ 178594 h 1488281"/>
                <a:gd name="connsiteX48" fmla="*/ 654844 w 954881"/>
                <a:gd name="connsiteY48" fmla="*/ 219075 h 1488281"/>
                <a:gd name="connsiteX49" fmla="*/ 640556 w 954881"/>
                <a:gd name="connsiteY49" fmla="*/ 276225 h 1488281"/>
                <a:gd name="connsiteX50" fmla="*/ 614362 w 954881"/>
                <a:gd name="connsiteY50" fmla="*/ 357187 h 1488281"/>
                <a:gd name="connsiteX51" fmla="*/ 592931 w 954881"/>
                <a:gd name="connsiteY51" fmla="*/ 414337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4881" h="1488281">
                  <a:moveTo>
                    <a:pt x="592931" y="414337"/>
                  </a:moveTo>
                  <a:lnTo>
                    <a:pt x="538162" y="542925"/>
                  </a:lnTo>
                  <a:lnTo>
                    <a:pt x="461962" y="692944"/>
                  </a:lnTo>
                  <a:lnTo>
                    <a:pt x="369094" y="862012"/>
                  </a:lnTo>
                  <a:lnTo>
                    <a:pt x="247650" y="1071562"/>
                  </a:lnTo>
                  <a:lnTo>
                    <a:pt x="114300" y="1283494"/>
                  </a:lnTo>
                  <a:lnTo>
                    <a:pt x="23812" y="1426369"/>
                  </a:lnTo>
                  <a:lnTo>
                    <a:pt x="7144" y="1457325"/>
                  </a:lnTo>
                  <a:lnTo>
                    <a:pt x="0" y="1476375"/>
                  </a:lnTo>
                  <a:lnTo>
                    <a:pt x="0" y="1485900"/>
                  </a:lnTo>
                  <a:lnTo>
                    <a:pt x="7144" y="1488281"/>
                  </a:lnTo>
                  <a:lnTo>
                    <a:pt x="26194" y="1481137"/>
                  </a:lnTo>
                  <a:lnTo>
                    <a:pt x="95250" y="1431131"/>
                  </a:lnTo>
                  <a:lnTo>
                    <a:pt x="171450" y="1359694"/>
                  </a:lnTo>
                  <a:lnTo>
                    <a:pt x="235744" y="1290637"/>
                  </a:lnTo>
                  <a:lnTo>
                    <a:pt x="302419" y="1209675"/>
                  </a:lnTo>
                  <a:lnTo>
                    <a:pt x="373856" y="1116806"/>
                  </a:lnTo>
                  <a:lnTo>
                    <a:pt x="411956" y="1066800"/>
                  </a:lnTo>
                  <a:lnTo>
                    <a:pt x="581025" y="881062"/>
                  </a:lnTo>
                  <a:lnTo>
                    <a:pt x="633412" y="788194"/>
                  </a:lnTo>
                  <a:lnTo>
                    <a:pt x="716756" y="628650"/>
                  </a:lnTo>
                  <a:lnTo>
                    <a:pt x="778669" y="516731"/>
                  </a:lnTo>
                  <a:lnTo>
                    <a:pt x="838200" y="421481"/>
                  </a:lnTo>
                  <a:lnTo>
                    <a:pt x="852487" y="402431"/>
                  </a:lnTo>
                  <a:lnTo>
                    <a:pt x="873919" y="385762"/>
                  </a:lnTo>
                  <a:lnTo>
                    <a:pt x="904875" y="364331"/>
                  </a:lnTo>
                  <a:lnTo>
                    <a:pt x="921544" y="357187"/>
                  </a:lnTo>
                  <a:lnTo>
                    <a:pt x="935831" y="347662"/>
                  </a:lnTo>
                  <a:lnTo>
                    <a:pt x="947737" y="333375"/>
                  </a:lnTo>
                  <a:lnTo>
                    <a:pt x="954881" y="311944"/>
                  </a:lnTo>
                  <a:lnTo>
                    <a:pt x="954881" y="285750"/>
                  </a:lnTo>
                  <a:lnTo>
                    <a:pt x="947737" y="261937"/>
                  </a:lnTo>
                  <a:lnTo>
                    <a:pt x="931069" y="235744"/>
                  </a:lnTo>
                  <a:lnTo>
                    <a:pt x="900112" y="204787"/>
                  </a:lnTo>
                  <a:lnTo>
                    <a:pt x="878681" y="188119"/>
                  </a:lnTo>
                  <a:lnTo>
                    <a:pt x="838200" y="145256"/>
                  </a:lnTo>
                  <a:lnTo>
                    <a:pt x="790575" y="107156"/>
                  </a:lnTo>
                  <a:lnTo>
                    <a:pt x="731044" y="66675"/>
                  </a:lnTo>
                  <a:lnTo>
                    <a:pt x="661987" y="26194"/>
                  </a:lnTo>
                  <a:lnTo>
                    <a:pt x="614362" y="2381"/>
                  </a:lnTo>
                  <a:lnTo>
                    <a:pt x="597694" y="0"/>
                  </a:lnTo>
                  <a:lnTo>
                    <a:pt x="588169" y="2381"/>
                  </a:lnTo>
                  <a:lnTo>
                    <a:pt x="583406" y="9525"/>
                  </a:lnTo>
                  <a:lnTo>
                    <a:pt x="581025" y="19050"/>
                  </a:lnTo>
                  <a:lnTo>
                    <a:pt x="585787" y="45244"/>
                  </a:lnTo>
                  <a:lnTo>
                    <a:pt x="626269" y="111919"/>
                  </a:lnTo>
                  <a:lnTo>
                    <a:pt x="654844" y="161925"/>
                  </a:lnTo>
                  <a:lnTo>
                    <a:pt x="657225" y="178594"/>
                  </a:lnTo>
                  <a:lnTo>
                    <a:pt x="654844" y="219075"/>
                  </a:lnTo>
                  <a:lnTo>
                    <a:pt x="640556" y="276225"/>
                  </a:lnTo>
                  <a:lnTo>
                    <a:pt x="614362" y="357187"/>
                  </a:lnTo>
                  <a:lnTo>
                    <a:pt x="592931" y="414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2">
              <a:extLst>
                <a:ext uri="{FF2B5EF4-FFF2-40B4-BE49-F238E27FC236}">
                  <a16:creationId xmlns:a16="http://schemas.microsoft.com/office/drawing/2014/main" id="{A6370DE7-6088-41A7-9C4D-9D4E0DAD8703}"/>
                </a:ext>
              </a:extLst>
            </p:cNvPr>
            <p:cNvSpPr/>
            <p:nvPr/>
          </p:nvSpPr>
          <p:spPr>
            <a:xfrm>
              <a:off x="4884738" y="4297363"/>
              <a:ext cx="841375" cy="1504950"/>
            </a:xfrm>
            <a:custGeom>
              <a:avLst/>
              <a:gdLst>
                <a:gd name="connsiteX0" fmla="*/ 442912 w 842962"/>
                <a:gd name="connsiteY0" fmla="*/ 502444 h 1504950"/>
                <a:gd name="connsiteX1" fmla="*/ 397669 w 842962"/>
                <a:gd name="connsiteY1" fmla="*/ 652463 h 1504950"/>
                <a:gd name="connsiteX2" fmla="*/ 373856 w 842962"/>
                <a:gd name="connsiteY2" fmla="*/ 726282 h 1504950"/>
                <a:gd name="connsiteX3" fmla="*/ 342900 w 842962"/>
                <a:gd name="connsiteY3" fmla="*/ 797719 h 1504950"/>
                <a:gd name="connsiteX4" fmla="*/ 278606 w 842962"/>
                <a:gd name="connsiteY4" fmla="*/ 942975 h 1504950"/>
                <a:gd name="connsiteX5" fmla="*/ 219075 w 842962"/>
                <a:gd name="connsiteY5" fmla="*/ 1071563 h 1504950"/>
                <a:gd name="connsiteX6" fmla="*/ 114300 w 842962"/>
                <a:gd name="connsiteY6" fmla="*/ 1273969 h 1504950"/>
                <a:gd name="connsiteX7" fmla="*/ 4762 w 842962"/>
                <a:gd name="connsiteY7" fmla="*/ 1464469 h 1504950"/>
                <a:gd name="connsiteX8" fmla="*/ 0 w 842962"/>
                <a:gd name="connsiteY8" fmla="*/ 1483519 h 1504950"/>
                <a:gd name="connsiteX9" fmla="*/ 0 w 842962"/>
                <a:gd name="connsiteY9" fmla="*/ 1493044 h 1504950"/>
                <a:gd name="connsiteX10" fmla="*/ 2381 w 842962"/>
                <a:gd name="connsiteY10" fmla="*/ 1497807 h 1504950"/>
                <a:gd name="connsiteX11" fmla="*/ 7144 w 842962"/>
                <a:gd name="connsiteY11" fmla="*/ 1502569 h 1504950"/>
                <a:gd name="connsiteX12" fmla="*/ 16669 w 842962"/>
                <a:gd name="connsiteY12" fmla="*/ 1504950 h 1504950"/>
                <a:gd name="connsiteX13" fmla="*/ 33337 w 842962"/>
                <a:gd name="connsiteY13" fmla="*/ 1502569 h 1504950"/>
                <a:gd name="connsiteX14" fmla="*/ 52387 w 842962"/>
                <a:gd name="connsiteY14" fmla="*/ 1497807 h 1504950"/>
                <a:gd name="connsiteX15" fmla="*/ 78581 w 842962"/>
                <a:gd name="connsiteY15" fmla="*/ 1473994 h 1504950"/>
                <a:gd name="connsiteX16" fmla="*/ 171450 w 842962"/>
                <a:gd name="connsiteY16" fmla="*/ 1366838 h 1504950"/>
                <a:gd name="connsiteX17" fmla="*/ 226219 w 842962"/>
                <a:gd name="connsiteY17" fmla="*/ 1300163 h 1504950"/>
                <a:gd name="connsiteX18" fmla="*/ 309562 w 842962"/>
                <a:gd name="connsiteY18" fmla="*/ 1188244 h 1504950"/>
                <a:gd name="connsiteX19" fmla="*/ 381000 w 842962"/>
                <a:gd name="connsiteY19" fmla="*/ 1081088 h 1504950"/>
                <a:gd name="connsiteX20" fmla="*/ 440531 w 842962"/>
                <a:gd name="connsiteY20" fmla="*/ 985838 h 1504950"/>
                <a:gd name="connsiteX21" fmla="*/ 511969 w 842962"/>
                <a:gd name="connsiteY21" fmla="*/ 859632 h 1504950"/>
                <a:gd name="connsiteX22" fmla="*/ 609600 w 842962"/>
                <a:gd name="connsiteY22" fmla="*/ 659607 h 1504950"/>
                <a:gd name="connsiteX23" fmla="*/ 652462 w 842962"/>
                <a:gd name="connsiteY23" fmla="*/ 566738 h 1504950"/>
                <a:gd name="connsiteX24" fmla="*/ 697706 w 842962"/>
                <a:gd name="connsiteY24" fmla="*/ 452438 h 1504950"/>
                <a:gd name="connsiteX25" fmla="*/ 723900 w 842962"/>
                <a:gd name="connsiteY25" fmla="*/ 364332 h 1504950"/>
                <a:gd name="connsiteX26" fmla="*/ 733425 w 842962"/>
                <a:gd name="connsiteY26" fmla="*/ 345282 h 1504950"/>
                <a:gd name="connsiteX27" fmla="*/ 747712 w 842962"/>
                <a:gd name="connsiteY27" fmla="*/ 323850 h 1504950"/>
                <a:gd name="connsiteX28" fmla="*/ 776287 w 842962"/>
                <a:gd name="connsiteY28" fmla="*/ 288132 h 1504950"/>
                <a:gd name="connsiteX29" fmla="*/ 790575 w 842962"/>
                <a:gd name="connsiteY29" fmla="*/ 273844 h 1504950"/>
                <a:gd name="connsiteX30" fmla="*/ 804862 w 842962"/>
                <a:gd name="connsiteY30" fmla="*/ 264319 h 1504950"/>
                <a:gd name="connsiteX31" fmla="*/ 826294 w 842962"/>
                <a:gd name="connsiteY31" fmla="*/ 254794 h 1504950"/>
                <a:gd name="connsiteX32" fmla="*/ 833437 w 842962"/>
                <a:gd name="connsiteY32" fmla="*/ 250032 h 1504950"/>
                <a:gd name="connsiteX33" fmla="*/ 840581 w 842962"/>
                <a:gd name="connsiteY33" fmla="*/ 240507 h 1504950"/>
                <a:gd name="connsiteX34" fmla="*/ 842962 w 842962"/>
                <a:gd name="connsiteY34" fmla="*/ 230982 h 1504950"/>
                <a:gd name="connsiteX35" fmla="*/ 842962 w 842962"/>
                <a:gd name="connsiteY35" fmla="*/ 219075 h 1504950"/>
                <a:gd name="connsiteX36" fmla="*/ 835819 w 842962"/>
                <a:gd name="connsiteY36" fmla="*/ 202407 h 1504950"/>
                <a:gd name="connsiteX37" fmla="*/ 821531 w 842962"/>
                <a:gd name="connsiteY37" fmla="*/ 176213 h 1504950"/>
                <a:gd name="connsiteX38" fmla="*/ 792956 w 842962"/>
                <a:gd name="connsiteY38" fmla="*/ 145257 h 1504950"/>
                <a:gd name="connsiteX39" fmla="*/ 762000 w 842962"/>
                <a:gd name="connsiteY39" fmla="*/ 116682 h 1504950"/>
                <a:gd name="connsiteX40" fmla="*/ 719137 w 842962"/>
                <a:gd name="connsiteY40" fmla="*/ 83344 h 1504950"/>
                <a:gd name="connsiteX41" fmla="*/ 671512 w 842962"/>
                <a:gd name="connsiteY41" fmla="*/ 54769 h 1504950"/>
                <a:gd name="connsiteX42" fmla="*/ 635794 w 842962"/>
                <a:gd name="connsiteY42" fmla="*/ 35719 h 1504950"/>
                <a:gd name="connsiteX43" fmla="*/ 569119 w 842962"/>
                <a:gd name="connsiteY43" fmla="*/ 11907 h 1504950"/>
                <a:gd name="connsiteX44" fmla="*/ 500062 w 842962"/>
                <a:gd name="connsiteY44" fmla="*/ 0 h 1504950"/>
                <a:gd name="connsiteX45" fmla="*/ 450056 w 842962"/>
                <a:gd name="connsiteY45" fmla="*/ 0 h 1504950"/>
                <a:gd name="connsiteX46" fmla="*/ 421481 w 842962"/>
                <a:gd name="connsiteY46" fmla="*/ 0 h 1504950"/>
                <a:gd name="connsiteX47" fmla="*/ 400050 w 842962"/>
                <a:gd name="connsiteY47" fmla="*/ 4763 h 1504950"/>
                <a:gd name="connsiteX48" fmla="*/ 385762 w 842962"/>
                <a:gd name="connsiteY48" fmla="*/ 11907 h 1504950"/>
                <a:gd name="connsiteX49" fmla="*/ 381000 w 842962"/>
                <a:gd name="connsiteY49" fmla="*/ 19050 h 1504950"/>
                <a:gd name="connsiteX50" fmla="*/ 388144 w 842962"/>
                <a:gd name="connsiteY50" fmla="*/ 35719 h 1504950"/>
                <a:gd name="connsiteX51" fmla="*/ 421481 w 842962"/>
                <a:gd name="connsiteY51" fmla="*/ 64294 h 1504950"/>
                <a:gd name="connsiteX52" fmla="*/ 447675 w 842962"/>
                <a:gd name="connsiteY52" fmla="*/ 85725 h 1504950"/>
                <a:gd name="connsiteX53" fmla="*/ 466725 w 842962"/>
                <a:gd name="connsiteY53" fmla="*/ 109538 h 1504950"/>
                <a:gd name="connsiteX54" fmla="*/ 481012 w 842962"/>
                <a:gd name="connsiteY54" fmla="*/ 130969 h 1504950"/>
                <a:gd name="connsiteX55" fmla="*/ 490537 w 842962"/>
                <a:gd name="connsiteY55" fmla="*/ 150019 h 1504950"/>
                <a:gd name="connsiteX56" fmla="*/ 500062 w 842962"/>
                <a:gd name="connsiteY56" fmla="*/ 178594 h 1504950"/>
                <a:gd name="connsiteX57" fmla="*/ 502444 w 842962"/>
                <a:gd name="connsiteY57" fmla="*/ 209550 h 1504950"/>
                <a:gd name="connsiteX58" fmla="*/ 502444 w 842962"/>
                <a:gd name="connsiteY58" fmla="*/ 250032 h 1504950"/>
                <a:gd name="connsiteX59" fmla="*/ 488156 w 842962"/>
                <a:gd name="connsiteY59" fmla="*/ 330994 h 1504950"/>
                <a:gd name="connsiteX60" fmla="*/ 442912 w 842962"/>
                <a:gd name="connsiteY60" fmla="*/ 5024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2962" h="1504950">
                  <a:moveTo>
                    <a:pt x="442912" y="502444"/>
                  </a:moveTo>
                  <a:lnTo>
                    <a:pt x="397669" y="652463"/>
                  </a:lnTo>
                  <a:lnTo>
                    <a:pt x="373856" y="726282"/>
                  </a:lnTo>
                  <a:lnTo>
                    <a:pt x="342900" y="797719"/>
                  </a:lnTo>
                  <a:lnTo>
                    <a:pt x="278606" y="942975"/>
                  </a:lnTo>
                  <a:lnTo>
                    <a:pt x="219075" y="1071563"/>
                  </a:lnTo>
                  <a:lnTo>
                    <a:pt x="114300" y="1273969"/>
                  </a:lnTo>
                  <a:lnTo>
                    <a:pt x="4762" y="1464469"/>
                  </a:lnTo>
                  <a:lnTo>
                    <a:pt x="0" y="1483519"/>
                  </a:lnTo>
                  <a:lnTo>
                    <a:pt x="0" y="1493044"/>
                  </a:lnTo>
                  <a:lnTo>
                    <a:pt x="2381" y="1497807"/>
                  </a:lnTo>
                  <a:lnTo>
                    <a:pt x="7144" y="1502569"/>
                  </a:lnTo>
                  <a:lnTo>
                    <a:pt x="16669" y="1504950"/>
                  </a:lnTo>
                  <a:lnTo>
                    <a:pt x="33337" y="1502569"/>
                  </a:lnTo>
                  <a:lnTo>
                    <a:pt x="52387" y="1497807"/>
                  </a:lnTo>
                  <a:lnTo>
                    <a:pt x="78581" y="1473994"/>
                  </a:lnTo>
                  <a:lnTo>
                    <a:pt x="171450" y="1366838"/>
                  </a:lnTo>
                  <a:lnTo>
                    <a:pt x="226219" y="1300163"/>
                  </a:lnTo>
                  <a:lnTo>
                    <a:pt x="309562" y="1188244"/>
                  </a:lnTo>
                  <a:lnTo>
                    <a:pt x="381000" y="1081088"/>
                  </a:lnTo>
                  <a:lnTo>
                    <a:pt x="440531" y="985838"/>
                  </a:lnTo>
                  <a:lnTo>
                    <a:pt x="511969" y="859632"/>
                  </a:lnTo>
                  <a:lnTo>
                    <a:pt x="609600" y="659607"/>
                  </a:lnTo>
                  <a:lnTo>
                    <a:pt x="652462" y="566738"/>
                  </a:lnTo>
                  <a:lnTo>
                    <a:pt x="697706" y="452438"/>
                  </a:lnTo>
                  <a:lnTo>
                    <a:pt x="723900" y="364332"/>
                  </a:lnTo>
                  <a:lnTo>
                    <a:pt x="733425" y="345282"/>
                  </a:lnTo>
                  <a:lnTo>
                    <a:pt x="747712" y="323850"/>
                  </a:lnTo>
                  <a:lnTo>
                    <a:pt x="776287" y="288132"/>
                  </a:lnTo>
                  <a:lnTo>
                    <a:pt x="790575" y="273844"/>
                  </a:lnTo>
                  <a:lnTo>
                    <a:pt x="804862" y="264319"/>
                  </a:lnTo>
                  <a:lnTo>
                    <a:pt x="826294" y="254794"/>
                  </a:lnTo>
                  <a:lnTo>
                    <a:pt x="833437" y="250032"/>
                  </a:lnTo>
                  <a:lnTo>
                    <a:pt x="840581" y="240507"/>
                  </a:lnTo>
                  <a:lnTo>
                    <a:pt x="842962" y="230982"/>
                  </a:lnTo>
                  <a:lnTo>
                    <a:pt x="842962" y="219075"/>
                  </a:lnTo>
                  <a:lnTo>
                    <a:pt x="835819" y="202407"/>
                  </a:lnTo>
                  <a:lnTo>
                    <a:pt x="821531" y="176213"/>
                  </a:lnTo>
                  <a:lnTo>
                    <a:pt x="792956" y="145257"/>
                  </a:lnTo>
                  <a:lnTo>
                    <a:pt x="762000" y="116682"/>
                  </a:lnTo>
                  <a:lnTo>
                    <a:pt x="719137" y="83344"/>
                  </a:lnTo>
                  <a:lnTo>
                    <a:pt x="671512" y="54769"/>
                  </a:lnTo>
                  <a:lnTo>
                    <a:pt x="635794" y="35719"/>
                  </a:lnTo>
                  <a:lnTo>
                    <a:pt x="569119" y="11907"/>
                  </a:lnTo>
                  <a:lnTo>
                    <a:pt x="500062" y="0"/>
                  </a:lnTo>
                  <a:lnTo>
                    <a:pt x="450056" y="0"/>
                  </a:lnTo>
                  <a:lnTo>
                    <a:pt x="421481" y="0"/>
                  </a:lnTo>
                  <a:lnTo>
                    <a:pt x="400050" y="4763"/>
                  </a:lnTo>
                  <a:lnTo>
                    <a:pt x="385762" y="11907"/>
                  </a:lnTo>
                  <a:lnTo>
                    <a:pt x="381000" y="19050"/>
                  </a:lnTo>
                  <a:lnTo>
                    <a:pt x="388144" y="35719"/>
                  </a:lnTo>
                  <a:lnTo>
                    <a:pt x="421481" y="64294"/>
                  </a:lnTo>
                  <a:lnTo>
                    <a:pt x="447675" y="85725"/>
                  </a:lnTo>
                  <a:lnTo>
                    <a:pt x="466725" y="109538"/>
                  </a:lnTo>
                  <a:lnTo>
                    <a:pt x="481012" y="130969"/>
                  </a:lnTo>
                  <a:lnTo>
                    <a:pt x="490537" y="150019"/>
                  </a:lnTo>
                  <a:lnTo>
                    <a:pt x="500062" y="178594"/>
                  </a:lnTo>
                  <a:lnTo>
                    <a:pt x="502444" y="209550"/>
                  </a:lnTo>
                  <a:lnTo>
                    <a:pt x="502444" y="250032"/>
                  </a:lnTo>
                  <a:lnTo>
                    <a:pt x="488156" y="330994"/>
                  </a:lnTo>
                  <a:lnTo>
                    <a:pt x="442912" y="5024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43">
              <a:extLst>
                <a:ext uri="{FF2B5EF4-FFF2-40B4-BE49-F238E27FC236}">
                  <a16:creationId xmlns:a16="http://schemas.microsoft.com/office/drawing/2014/main" id="{9C73DF51-F96C-4DBE-A0E9-A4022A4C0565}"/>
                </a:ext>
              </a:extLst>
            </p:cNvPr>
            <p:cNvSpPr/>
            <p:nvPr/>
          </p:nvSpPr>
          <p:spPr>
            <a:xfrm>
              <a:off x="5438775" y="1935163"/>
              <a:ext cx="573088" cy="1047750"/>
            </a:xfrm>
            <a:custGeom>
              <a:avLst/>
              <a:gdLst>
                <a:gd name="connsiteX0" fmla="*/ 185738 w 573881"/>
                <a:gd name="connsiteY0" fmla="*/ 519113 h 1047750"/>
                <a:gd name="connsiteX1" fmla="*/ 123825 w 573881"/>
                <a:gd name="connsiteY1" fmla="*/ 354807 h 1047750"/>
                <a:gd name="connsiteX2" fmla="*/ 54769 w 573881"/>
                <a:gd name="connsiteY2" fmla="*/ 169069 h 1047750"/>
                <a:gd name="connsiteX3" fmla="*/ 21431 w 573881"/>
                <a:gd name="connsiteY3" fmla="*/ 73819 h 1047750"/>
                <a:gd name="connsiteX4" fmla="*/ 4763 w 573881"/>
                <a:gd name="connsiteY4" fmla="*/ 38100 h 1047750"/>
                <a:gd name="connsiteX5" fmla="*/ 0 w 573881"/>
                <a:gd name="connsiteY5" fmla="*/ 21432 h 1047750"/>
                <a:gd name="connsiteX6" fmla="*/ 2381 w 573881"/>
                <a:gd name="connsiteY6" fmla="*/ 9525 h 1047750"/>
                <a:gd name="connsiteX7" fmla="*/ 7144 w 573881"/>
                <a:gd name="connsiteY7" fmla="*/ 2382 h 1047750"/>
                <a:gd name="connsiteX8" fmla="*/ 16669 w 573881"/>
                <a:gd name="connsiteY8" fmla="*/ 0 h 1047750"/>
                <a:gd name="connsiteX9" fmla="*/ 38100 w 573881"/>
                <a:gd name="connsiteY9" fmla="*/ 4763 h 1047750"/>
                <a:gd name="connsiteX10" fmla="*/ 54769 w 573881"/>
                <a:gd name="connsiteY10" fmla="*/ 14288 h 1047750"/>
                <a:gd name="connsiteX11" fmla="*/ 76200 w 573881"/>
                <a:gd name="connsiteY11" fmla="*/ 33338 h 1047750"/>
                <a:gd name="connsiteX12" fmla="*/ 183356 w 573881"/>
                <a:gd name="connsiteY12" fmla="*/ 164307 h 1047750"/>
                <a:gd name="connsiteX13" fmla="*/ 350044 w 573881"/>
                <a:gd name="connsiteY13" fmla="*/ 373857 h 1047750"/>
                <a:gd name="connsiteX14" fmla="*/ 473869 w 573881"/>
                <a:gd name="connsiteY14" fmla="*/ 535782 h 1047750"/>
                <a:gd name="connsiteX15" fmla="*/ 531019 w 573881"/>
                <a:gd name="connsiteY15" fmla="*/ 616744 h 1047750"/>
                <a:gd name="connsiteX16" fmla="*/ 550069 w 573881"/>
                <a:gd name="connsiteY16" fmla="*/ 669132 h 1047750"/>
                <a:gd name="connsiteX17" fmla="*/ 569119 w 573881"/>
                <a:gd name="connsiteY17" fmla="*/ 750094 h 1047750"/>
                <a:gd name="connsiteX18" fmla="*/ 573881 w 573881"/>
                <a:gd name="connsiteY18" fmla="*/ 800100 h 1047750"/>
                <a:gd name="connsiteX19" fmla="*/ 571500 w 573881"/>
                <a:gd name="connsiteY19" fmla="*/ 864394 h 1047750"/>
                <a:gd name="connsiteX20" fmla="*/ 561975 w 573881"/>
                <a:gd name="connsiteY20" fmla="*/ 919163 h 1047750"/>
                <a:gd name="connsiteX21" fmla="*/ 547688 w 573881"/>
                <a:gd name="connsiteY21" fmla="*/ 969169 h 1047750"/>
                <a:gd name="connsiteX22" fmla="*/ 528638 w 573881"/>
                <a:gd name="connsiteY22" fmla="*/ 1009650 h 1047750"/>
                <a:gd name="connsiteX23" fmla="*/ 507206 w 573881"/>
                <a:gd name="connsiteY23" fmla="*/ 1035844 h 1047750"/>
                <a:gd name="connsiteX24" fmla="*/ 485775 w 573881"/>
                <a:gd name="connsiteY24" fmla="*/ 1042988 h 1047750"/>
                <a:gd name="connsiteX25" fmla="*/ 464344 w 573881"/>
                <a:gd name="connsiteY25" fmla="*/ 1047750 h 1047750"/>
                <a:gd name="connsiteX26" fmla="*/ 450056 w 573881"/>
                <a:gd name="connsiteY26" fmla="*/ 1047750 h 1047750"/>
                <a:gd name="connsiteX27" fmla="*/ 411956 w 573881"/>
                <a:gd name="connsiteY27" fmla="*/ 1033463 h 1047750"/>
                <a:gd name="connsiteX28" fmla="*/ 388144 w 573881"/>
                <a:gd name="connsiteY28" fmla="*/ 1014413 h 1047750"/>
                <a:gd name="connsiteX29" fmla="*/ 359569 w 573881"/>
                <a:gd name="connsiteY29" fmla="*/ 988219 h 1047750"/>
                <a:gd name="connsiteX30" fmla="*/ 345281 w 573881"/>
                <a:gd name="connsiteY30" fmla="*/ 954882 h 1047750"/>
                <a:gd name="connsiteX31" fmla="*/ 300038 w 573881"/>
                <a:gd name="connsiteY31" fmla="*/ 831057 h 1047750"/>
                <a:gd name="connsiteX32" fmla="*/ 238125 w 573881"/>
                <a:gd name="connsiteY32" fmla="*/ 661988 h 1047750"/>
                <a:gd name="connsiteX33" fmla="*/ 185738 w 573881"/>
                <a:gd name="connsiteY33" fmla="*/ 51911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3881" h="1047750">
                  <a:moveTo>
                    <a:pt x="185738" y="519113"/>
                  </a:moveTo>
                  <a:lnTo>
                    <a:pt x="123825" y="354807"/>
                  </a:lnTo>
                  <a:lnTo>
                    <a:pt x="54769" y="169069"/>
                  </a:lnTo>
                  <a:lnTo>
                    <a:pt x="21431" y="73819"/>
                  </a:lnTo>
                  <a:lnTo>
                    <a:pt x="4763" y="38100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4" y="2382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54769" y="14288"/>
                  </a:lnTo>
                  <a:lnTo>
                    <a:pt x="76200" y="33338"/>
                  </a:lnTo>
                  <a:lnTo>
                    <a:pt x="183356" y="164307"/>
                  </a:lnTo>
                  <a:lnTo>
                    <a:pt x="350044" y="373857"/>
                  </a:lnTo>
                  <a:lnTo>
                    <a:pt x="473869" y="535782"/>
                  </a:lnTo>
                  <a:lnTo>
                    <a:pt x="531019" y="616744"/>
                  </a:lnTo>
                  <a:lnTo>
                    <a:pt x="550069" y="669132"/>
                  </a:lnTo>
                  <a:lnTo>
                    <a:pt x="569119" y="750094"/>
                  </a:lnTo>
                  <a:lnTo>
                    <a:pt x="573881" y="800100"/>
                  </a:lnTo>
                  <a:cubicBezTo>
                    <a:pt x="573087" y="821531"/>
                    <a:pt x="572294" y="842963"/>
                    <a:pt x="571500" y="864394"/>
                  </a:cubicBezTo>
                  <a:lnTo>
                    <a:pt x="561975" y="919163"/>
                  </a:lnTo>
                  <a:lnTo>
                    <a:pt x="547688" y="969169"/>
                  </a:lnTo>
                  <a:lnTo>
                    <a:pt x="528638" y="1009650"/>
                  </a:lnTo>
                  <a:lnTo>
                    <a:pt x="507206" y="1035844"/>
                  </a:lnTo>
                  <a:lnTo>
                    <a:pt x="485775" y="1042988"/>
                  </a:lnTo>
                  <a:lnTo>
                    <a:pt x="464344" y="1047750"/>
                  </a:lnTo>
                  <a:lnTo>
                    <a:pt x="450056" y="1047750"/>
                  </a:lnTo>
                  <a:lnTo>
                    <a:pt x="411956" y="1033463"/>
                  </a:lnTo>
                  <a:lnTo>
                    <a:pt x="388144" y="1014413"/>
                  </a:lnTo>
                  <a:lnTo>
                    <a:pt x="359569" y="988219"/>
                  </a:lnTo>
                  <a:lnTo>
                    <a:pt x="345281" y="954882"/>
                  </a:lnTo>
                  <a:lnTo>
                    <a:pt x="300038" y="831057"/>
                  </a:lnTo>
                  <a:lnTo>
                    <a:pt x="238125" y="661988"/>
                  </a:lnTo>
                  <a:lnTo>
                    <a:pt x="185738" y="5191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4">
              <a:extLst>
                <a:ext uri="{FF2B5EF4-FFF2-40B4-BE49-F238E27FC236}">
                  <a16:creationId xmlns:a16="http://schemas.microsoft.com/office/drawing/2014/main" id="{A4BC728D-D17F-4358-B0C5-C4C036387B13}"/>
                </a:ext>
              </a:extLst>
            </p:cNvPr>
            <p:cNvSpPr/>
            <p:nvPr/>
          </p:nvSpPr>
          <p:spPr>
            <a:xfrm>
              <a:off x="6335713" y="1836738"/>
              <a:ext cx="657225" cy="1200150"/>
            </a:xfrm>
            <a:custGeom>
              <a:avLst/>
              <a:gdLst>
                <a:gd name="connsiteX0" fmla="*/ 219075 w 657225"/>
                <a:gd name="connsiteY0" fmla="*/ 564356 h 1200150"/>
                <a:gd name="connsiteX1" fmla="*/ 88107 w 657225"/>
                <a:gd name="connsiteY1" fmla="*/ 935831 h 1200150"/>
                <a:gd name="connsiteX2" fmla="*/ 2382 w 657225"/>
                <a:gd name="connsiteY2" fmla="*/ 1164431 h 1200150"/>
                <a:gd name="connsiteX3" fmla="*/ 0 w 657225"/>
                <a:gd name="connsiteY3" fmla="*/ 1178719 h 1200150"/>
                <a:gd name="connsiteX4" fmla="*/ 0 w 657225"/>
                <a:gd name="connsiteY4" fmla="*/ 1188244 h 1200150"/>
                <a:gd name="connsiteX5" fmla="*/ 4763 w 657225"/>
                <a:gd name="connsiteY5" fmla="*/ 1195387 h 1200150"/>
                <a:gd name="connsiteX6" fmla="*/ 11907 w 657225"/>
                <a:gd name="connsiteY6" fmla="*/ 1200150 h 1200150"/>
                <a:gd name="connsiteX7" fmla="*/ 28575 w 657225"/>
                <a:gd name="connsiteY7" fmla="*/ 1200150 h 1200150"/>
                <a:gd name="connsiteX8" fmla="*/ 45244 w 657225"/>
                <a:gd name="connsiteY8" fmla="*/ 1195387 h 1200150"/>
                <a:gd name="connsiteX9" fmla="*/ 57150 w 657225"/>
                <a:gd name="connsiteY9" fmla="*/ 1183481 h 1200150"/>
                <a:gd name="connsiteX10" fmla="*/ 90488 w 657225"/>
                <a:gd name="connsiteY10" fmla="*/ 1128712 h 1200150"/>
                <a:gd name="connsiteX11" fmla="*/ 180975 w 657225"/>
                <a:gd name="connsiteY11" fmla="*/ 990600 h 1200150"/>
                <a:gd name="connsiteX12" fmla="*/ 288132 w 657225"/>
                <a:gd name="connsiteY12" fmla="*/ 812006 h 1200150"/>
                <a:gd name="connsiteX13" fmla="*/ 388144 w 657225"/>
                <a:gd name="connsiteY13" fmla="*/ 650081 h 1200150"/>
                <a:gd name="connsiteX14" fmla="*/ 490538 w 657225"/>
                <a:gd name="connsiteY14" fmla="*/ 473869 h 1200150"/>
                <a:gd name="connsiteX15" fmla="*/ 561975 w 657225"/>
                <a:gd name="connsiteY15" fmla="*/ 352425 h 1200150"/>
                <a:gd name="connsiteX16" fmla="*/ 576263 w 657225"/>
                <a:gd name="connsiteY16" fmla="*/ 335756 h 1200150"/>
                <a:gd name="connsiteX17" fmla="*/ 595313 w 657225"/>
                <a:gd name="connsiteY17" fmla="*/ 328612 h 1200150"/>
                <a:gd name="connsiteX18" fmla="*/ 628650 w 657225"/>
                <a:gd name="connsiteY18" fmla="*/ 307181 h 1200150"/>
                <a:gd name="connsiteX19" fmla="*/ 645319 w 657225"/>
                <a:gd name="connsiteY19" fmla="*/ 290512 h 1200150"/>
                <a:gd name="connsiteX20" fmla="*/ 654844 w 657225"/>
                <a:gd name="connsiteY20" fmla="*/ 273844 h 1200150"/>
                <a:gd name="connsiteX21" fmla="*/ 657225 w 657225"/>
                <a:gd name="connsiteY21" fmla="*/ 252412 h 1200150"/>
                <a:gd name="connsiteX22" fmla="*/ 652463 w 657225"/>
                <a:gd name="connsiteY22" fmla="*/ 230981 h 1200150"/>
                <a:gd name="connsiteX23" fmla="*/ 640557 w 657225"/>
                <a:gd name="connsiteY23" fmla="*/ 207169 h 1200150"/>
                <a:gd name="connsiteX24" fmla="*/ 623888 w 657225"/>
                <a:gd name="connsiteY24" fmla="*/ 188119 h 1200150"/>
                <a:gd name="connsiteX25" fmla="*/ 576263 w 657225"/>
                <a:gd name="connsiteY25" fmla="*/ 147637 h 1200150"/>
                <a:gd name="connsiteX26" fmla="*/ 521494 w 657225"/>
                <a:gd name="connsiteY26" fmla="*/ 107156 h 1200150"/>
                <a:gd name="connsiteX27" fmla="*/ 459582 w 657225"/>
                <a:gd name="connsiteY27" fmla="*/ 69056 h 1200150"/>
                <a:gd name="connsiteX28" fmla="*/ 390525 w 657225"/>
                <a:gd name="connsiteY28" fmla="*/ 35719 h 1200150"/>
                <a:gd name="connsiteX29" fmla="*/ 321469 w 657225"/>
                <a:gd name="connsiteY29" fmla="*/ 9525 h 1200150"/>
                <a:gd name="connsiteX30" fmla="*/ 285750 w 657225"/>
                <a:gd name="connsiteY30" fmla="*/ 2381 h 1200150"/>
                <a:gd name="connsiteX31" fmla="*/ 230982 w 657225"/>
                <a:gd name="connsiteY31" fmla="*/ 0 h 1200150"/>
                <a:gd name="connsiteX32" fmla="*/ 204788 w 657225"/>
                <a:gd name="connsiteY32" fmla="*/ 0 h 1200150"/>
                <a:gd name="connsiteX33" fmla="*/ 190500 w 657225"/>
                <a:gd name="connsiteY33" fmla="*/ 2381 h 1200150"/>
                <a:gd name="connsiteX34" fmla="*/ 173832 w 657225"/>
                <a:gd name="connsiteY34" fmla="*/ 9525 h 1200150"/>
                <a:gd name="connsiteX35" fmla="*/ 166688 w 657225"/>
                <a:gd name="connsiteY35" fmla="*/ 16669 h 1200150"/>
                <a:gd name="connsiteX36" fmla="*/ 164307 w 657225"/>
                <a:gd name="connsiteY36" fmla="*/ 33337 h 1200150"/>
                <a:gd name="connsiteX37" fmla="*/ 171450 w 657225"/>
                <a:gd name="connsiteY37" fmla="*/ 52387 h 1200150"/>
                <a:gd name="connsiteX38" fmla="*/ 188119 w 657225"/>
                <a:gd name="connsiteY38" fmla="*/ 69056 h 1200150"/>
                <a:gd name="connsiteX39" fmla="*/ 230982 w 657225"/>
                <a:gd name="connsiteY39" fmla="*/ 92869 h 1200150"/>
                <a:gd name="connsiteX40" fmla="*/ 288132 w 657225"/>
                <a:gd name="connsiteY40" fmla="*/ 121444 h 1200150"/>
                <a:gd name="connsiteX41" fmla="*/ 302419 w 657225"/>
                <a:gd name="connsiteY41" fmla="*/ 135731 h 1200150"/>
                <a:gd name="connsiteX42" fmla="*/ 309563 w 657225"/>
                <a:gd name="connsiteY42" fmla="*/ 147637 h 1200150"/>
                <a:gd name="connsiteX43" fmla="*/ 316707 w 657225"/>
                <a:gd name="connsiteY43" fmla="*/ 169069 h 1200150"/>
                <a:gd name="connsiteX44" fmla="*/ 319088 w 657225"/>
                <a:gd name="connsiteY44" fmla="*/ 190500 h 1200150"/>
                <a:gd name="connsiteX45" fmla="*/ 309563 w 657225"/>
                <a:gd name="connsiteY45" fmla="*/ 240506 h 1200150"/>
                <a:gd name="connsiteX46" fmla="*/ 276225 w 657225"/>
                <a:gd name="connsiteY46" fmla="*/ 376237 h 1200150"/>
                <a:gd name="connsiteX47" fmla="*/ 219075 w 657225"/>
                <a:gd name="connsiteY47" fmla="*/ 5643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7225" h="1200150">
                  <a:moveTo>
                    <a:pt x="219075" y="564356"/>
                  </a:moveTo>
                  <a:lnTo>
                    <a:pt x="88107" y="935831"/>
                  </a:lnTo>
                  <a:lnTo>
                    <a:pt x="238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3" y="1195387"/>
                  </a:lnTo>
                  <a:lnTo>
                    <a:pt x="11907" y="1200150"/>
                  </a:lnTo>
                  <a:lnTo>
                    <a:pt x="28575" y="1200150"/>
                  </a:lnTo>
                  <a:lnTo>
                    <a:pt x="45244" y="1195387"/>
                  </a:lnTo>
                  <a:lnTo>
                    <a:pt x="57150" y="1183481"/>
                  </a:lnTo>
                  <a:lnTo>
                    <a:pt x="90488" y="1128712"/>
                  </a:lnTo>
                  <a:lnTo>
                    <a:pt x="180975" y="990600"/>
                  </a:lnTo>
                  <a:lnTo>
                    <a:pt x="288132" y="812006"/>
                  </a:lnTo>
                  <a:lnTo>
                    <a:pt x="388144" y="650081"/>
                  </a:lnTo>
                  <a:lnTo>
                    <a:pt x="490538" y="473869"/>
                  </a:lnTo>
                  <a:lnTo>
                    <a:pt x="561975" y="352425"/>
                  </a:lnTo>
                  <a:lnTo>
                    <a:pt x="576263" y="335756"/>
                  </a:lnTo>
                  <a:lnTo>
                    <a:pt x="595313" y="328612"/>
                  </a:lnTo>
                  <a:lnTo>
                    <a:pt x="628650" y="307181"/>
                  </a:lnTo>
                  <a:lnTo>
                    <a:pt x="645319" y="290512"/>
                  </a:lnTo>
                  <a:lnTo>
                    <a:pt x="654844" y="273844"/>
                  </a:lnTo>
                  <a:lnTo>
                    <a:pt x="657225" y="252412"/>
                  </a:lnTo>
                  <a:lnTo>
                    <a:pt x="652463" y="230981"/>
                  </a:lnTo>
                  <a:lnTo>
                    <a:pt x="640557" y="207169"/>
                  </a:lnTo>
                  <a:lnTo>
                    <a:pt x="623888" y="188119"/>
                  </a:lnTo>
                  <a:lnTo>
                    <a:pt x="576263" y="147637"/>
                  </a:lnTo>
                  <a:lnTo>
                    <a:pt x="521494" y="107156"/>
                  </a:lnTo>
                  <a:lnTo>
                    <a:pt x="459582" y="69056"/>
                  </a:lnTo>
                  <a:lnTo>
                    <a:pt x="390525" y="35719"/>
                  </a:lnTo>
                  <a:lnTo>
                    <a:pt x="321469" y="9525"/>
                  </a:lnTo>
                  <a:lnTo>
                    <a:pt x="285750" y="2381"/>
                  </a:lnTo>
                  <a:lnTo>
                    <a:pt x="230982" y="0"/>
                  </a:lnTo>
                  <a:lnTo>
                    <a:pt x="204788" y="0"/>
                  </a:lnTo>
                  <a:lnTo>
                    <a:pt x="190500" y="2381"/>
                  </a:lnTo>
                  <a:lnTo>
                    <a:pt x="173832" y="9525"/>
                  </a:lnTo>
                  <a:lnTo>
                    <a:pt x="166688" y="16669"/>
                  </a:lnTo>
                  <a:lnTo>
                    <a:pt x="164307" y="33337"/>
                  </a:lnTo>
                  <a:lnTo>
                    <a:pt x="171450" y="52387"/>
                  </a:lnTo>
                  <a:lnTo>
                    <a:pt x="188119" y="69056"/>
                  </a:lnTo>
                  <a:lnTo>
                    <a:pt x="230982" y="92869"/>
                  </a:lnTo>
                  <a:lnTo>
                    <a:pt x="288132" y="121444"/>
                  </a:lnTo>
                  <a:lnTo>
                    <a:pt x="302419" y="135731"/>
                  </a:lnTo>
                  <a:lnTo>
                    <a:pt x="309563" y="147637"/>
                  </a:lnTo>
                  <a:lnTo>
                    <a:pt x="316707" y="169069"/>
                  </a:lnTo>
                  <a:lnTo>
                    <a:pt x="319088" y="190500"/>
                  </a:lnTo>
                  <a:lnTo>
                    <a:pt x="309563" y="240506"/>
                  </a:lnTo>
                  <a:lnTo>
                    <a:pt x="276225" y="376237"/>
                  </a:lnTo>
                  <a:lnTo>
                    <a:pt x="219075" y="5643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5">
              <a:extLst>
                <a:ext uri="{FF2B5EF4-FFF2-40B4-BE49-F238E27FC236}">
                  <a16:creationId xmlns:a16="http://schemas.microsoft.com/office/drawing/2014/main" id="{BD5FCC47-6487-478E-8D0D-C86F3675D424}"/>
                </a:ext>
              </a:extLst>
            </p:cNvPr>
            <p:cNvSpPr/>
            <p:nvPr/>
          </p:nvSpPr>
          <p:spPr>
            <a:xfrm>
              <a:off x="5329238" y="3027363"/>
              <a:ext cx="1857375" cy="466725"/>
            </a:xfrm>
            <a:custGeom>
              <a:avLst/>
              <a:gdLst>
                <a:gd name="connsiteX0" fmla="*/ 1231106 w 1857375"/>
                <a:gd name="connsiteY0" fmla="*/ 114300 h 466725"/>
                <a:gd name="connsiteX1" fmla="*/ 1042987 w 1857375"/>
                <a:gd name="connsiteY1" fmla="*/ 154781 h 466725"/>
                <a:gd name="connsiteX2" fmla="*/ 864393 w 1857375"/>
                <a:gd name="connsiteY2" fmla="*/ 190500 h 466725"/>
                <a:gd name="connsiteX3" fmla="*/ 700087 w 1857375"/>
                <a:gd name="connsiteY3" fmla="*/ 223837 h 466725"/>
                <a:gd name="connsiteX4" fmla="*/ 554831 w 1857375"/>
                <a:gd name="connsiteY4" fmla="*/ 250031 h 466725"/>
                <a:gd name="connsiteX5" fmla="*/ 359568 w 1857375"/>
                <a:gd name="connsiteY5" fmla="*/ 285750 h 466725"/>
                <a:gd name="connsiteX6" fmla="*/ 309562 w 1857375"/>
                <a:gd name="connsiteY6" fmla="*/ 292894 h 466725"/>
                <a:gd name="connsiteX7" fmla="*/ 271462 w 1857375"/>
                <a:gd name="connsiteY7" fmla="*/ 295275 h 466725"/>
                <a:gd name="connsiteX8" fmla="*/ 230981 w 1857375"/>
                <a:gd name="connsiteY8" fmla="*/ 292894 h 466725"/>
                <a:gd name="connsiteX9" fmla="*/ 171450 w 1857375"/>
                <a:gd name="connsiteY9" fmla="*/ 288131 h 466725"/>
                <a:gd name="connsiteX10" fmla="*/ 116681 w 1857375"/>
                <a:gd name="connsiteY10" fmla="*/ 278606 h 466725"/>
                <a:gd name="connsiteX11" fmla="*/ 52387 w 1857375"/>
                <a:gd name="connsiteY11" fmla="*/ 261937 h 466725"/>
                <a:gd name="connsiteX12" fmla="*/ 21431 w 1857375"/>
                <a:gd name="connsiteY12" fmla="*/ 250031 h 466725"/>
                <a:gd name="connsiteX13" fmla="*/ 11906 w 1857375"/>
                <a:gd name="connsiteY13" fmla="*/ 250031 h 466725"/>
                <a:gd name="connsiteX14" fmla="*/ 2381 w 1857375"/>
                <a:gd name="connsiteY14" fmla="*/ 254794 h 466725"/>
                <a:gd name="connsiteX15" fmla="*/ 0 w 1857375"/>
                <a:gd name="connsiteY15" fmla="*/ 266700 h 466725"/>
                <a:gd name="connsiteX16" fmla="*/ 9525 w 1857375"/>
                <a:gd name="connsiteY16" fmla="*/ 297656 h 466725"/>
                <a:gd name="connsiteX17" fmla="*/ 35718 w 1857375"/>
                <a:gd name="connsiteY17" fmla="*/ 328612 h 466725"/>
                <a:gd name="connsiteX18" fmla="*/ 95250 w 1857375"/>
                <a:gd name="connsiteY18" fmla="*/ 390525 h 466725"/>
                <a:gd name="connsiteX19" fmla="*/ 130968 w 1857375"/>
                <a:gd name="connsiteY19" fmla="*/ 414337 h 466725"/>
                <a:gd name="connsiteX20" fmla="*/ 176212 w 1857375"/>
                <a:gd name="connsiteY20" fmla="*/ 438150 h 466725"/>
                <a:gd name="connsiteX21" fmla="*/ 216693 w 1857375"/>
                <a:gd name="connsiteY21" fmla="*/ 457200 h 466725"/>
                <a:gd name="connsiteX22" fmla="*/ 247650 w 1857375"/>
                <a:gd name="connsiteY22" fmla="*/ 464344 h 466725"/>
                <a:gd name="connsiteX23" fmla="*/ 264318 w 1857375"/>
                <a:gd name="connsiteY23" fmla="*/ 466725 h 466725"/>
                <a:gd name="connsiteX24" fmla="*/ 333375 w 1857375"/>
                <a:gd name="connsiteY24" fmla="*/ 452437 h 466725"/>
                <a:gd name="connsiteX25" fmla="*/ 461962 w 1857375"/>
                <a:gd name="connsiteY25" fmla="*/ 428625 h 466725"/>
                <a:gd name="connsiteX26" fmla="*/ 609600 w 1857375"/>
                <a:gd name="connsiteY26" fmla="*/ 402431 h 466725"/>
                <a:gd name="connsiteX27" fmla="*/ 828675 w 1857375"/>
                <a:gd name="connsiteY27" fmla="*/ 354806 h 466725"/>
                <a:gd name="connsiteX28" fmla="*/ 1026318 w 1857375"/>
                <a:gd name="connsiteY28" fmla="*/ 326231 h 466725"/>
                <a:gd name="connsiteX29" fmla="*/ 1202531 w 1857375"/>
                <a:gd name="connsiteY29" fmla="*/ 304800 h 466725"/>
                <a:gd name="connsiteX30" fmla="*/ 1364456 w 1857375"/>
                <a:gd name="connsiteY30" fmla="*/ 278606 h 466725"/>
                <a:gd name="connsiteX31" fmla="*/ 1504950 w 1857375"/>
                <a:gd name="connsiteY31" fmla="*/ 259556 h 466725"/>
                <a:gd name="connsiteX32" fmla="*/ 1652587 w 1857375"/>
                <a:gd name="connsiteY32" fmla="*/ 247650 h 466725"/>
                <a:gd name="connsiteX33" fmla="*/ 1776412 w 1857375"/>
                <a:gd name="connsiteY33" fmla="*/ 242887 h 466725"/>
                <a:gd name="connsiteX34" fmla="*/ 1790700 w 1857375"/>
                <a:gd name="connsiteY34" fmla="*/ 242887 h 466725"/>
                <a:gd name="connsiteX35" fmla="*/ 1814512 w 1857375"/>
                <a:gd name="connsiteY35" fmla="*/ 235744 h 466725"/>
                <a:gd name="connsiteX36" fmla="*/ 1840706 w 1857375"/>
                <a:gd name="connsiteY36" fmla="*/ 223837 h 466725"/>
                <a:gd name="connsiteX37" fmla="*/ 1850231 w 1857375"/>
                <a:gd name="connsiteY37" fmla="*/ 211931 h 466725"/>
                <a:gd name="connsiteX38" fmla="*/ 1857375 w 1857375"/>
                <a:gd name="connsiteY38" fmla="*/ 197644 h 466725"/>
                <a:gd name="connsiteX39" fmla="*/ 1857375 w 1857375"/>
                <a:gd name="connsiteY39" fmla="*/ 185737 h 466725"/>
                <a:gd name="connsiteX40" fmla="*/ 1852612 w 1857375"/>
                <a:gd name="connsiteY40" fmla="*/ 171450 h 466725"/>
                <a:gd name="connsiteX41" fmla="*/ 1843087 w 1857375"/>
                <a:gd name="connsiteY41" fmla="*/ 152400 h 466725"/>
                <a:gd name="connsiteX42" fmla="*/ 1831181 w 1857375"/>
                <a:gd name="connsiteY42" fmla="*/ 135731 h 466725"/>
                <a:gd name="connsiteX43" fmla="*/ 1814512 w 1857375"/>
                <a:gd name="connsiteY43" fmla="*/ 119062 h 466725"/>
                <a:gd name="connsiteX44" fmla="*/ 1795462 w 1857375"/>
                <a:gd name="connsiteY44" fmla="*/ 107156 h 466725"/>
                <a:gd name="connsiteX45" fmla="*/ 1693068 w 1857375"/>
                <a:gd name="connsiteY45" fmla="*/ 64294 h 466725"/>
                <a:gd name="connsiteX46" fmla="*/ 1533525 w 1857375"/>
                <a:gd name="connsiteY46" fmla="*/ 4762 h 466725"/>
                <a:gd name="connsiteX47" fmla="*/ 1507331 w 1857375"/>
                <a:gd name="connsiteY47" fmla="*/ 0 h 466725"/>
                <a:gd name="connsiteX48" fmla="*/ 1462087 w 1857375"/>
                <a:gd name="connsiteY48" fmla="*/ 21431 h 466725"/>
                <a:gd name="connsiteX49" fmla="*/ 1397793 w 1857375"/>
                <a:gd name="connsiteY49" fmla="*/ 59531 h 466725"/>
                <a:gd name="connsiteX50" fmla="*/ 1350168 w 1857375"/>
                <a:gd name="connsiteY50" fmla="*/ 88106 h 466725"/>
                <a:gd name="connsiteX51" fmla="*/ 1231106 w 1857375"/>
                <a:gd name="connsiteY51" fmla="*/ 11430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66725">
                  <a:moveTo>
                    <a:pt x="1231106" y="114300"/>
                  </a:moveTo>
                  <a:lnTo>
                    <a:pt x="1042987" y="154781"/>
                  </a:lnTo>
                  <a:lnTo>
                    <a:pt x="864393" y="190500"/>
                  </a:lnTo>
                  <a:lnTo>
                    <a:pt x="700087" y="223837"/>
                  </a:lnTo>
                  <a:lnTo>
                    <a:pt x="554831" y="250031"/>
                  </a:lnTo>
                  <a:lnTo>
                    <a:pt x="359568" y="285750"/>
                  </a:lnTo>
                  <a:lnTo>
                    <a:pt x="309562" y="292894"/>
                  </a:lnTo>
                  <a:lnTo>
                    <a:pt x="271462" y="295275"/>
                  </a:lnTo>
                  <a:lnTo>
                    <a:pt x="230981" y="292894"/>
                  </a:lnTo>
                  <a:lnTo>
                    <a:pt x="171450" y="288131"/>
                  </a:lnTo>
                  <a:lnTo>
                    <a:pt x="116681" y="278606"/>
                  </a:lnTo>
                  <a:lnTo>
                    <a:pt x="52387" y="261937"/>
                  </a:lnTo>
                  <a:lnTo>
                    <a:pt x="21431" y="250031"/>
                  </a:lnTo>
                  <a:lnTo>
                    <a:pt x="11906" y="250031"/>
                  </a:lnTo>
                  <a:lnTo>
                    <a:pt x="2381" y="254794"/>
                  </a:lnTo>
                  <a:lnTo>
                    <a:pt x="0" y="266700"/>
                  </a:lnTo>
                  <a:lnTo>
                    <a:pt x="9525" y="297656"/>
                  </a:lnTo>
                  <a:lnTo>
                    <a:pt x="35718" y="328612"/>
                  </a:lnTo>
                  <a:lnTo>
                    <a:pt x="95250" y="390525"/>
                  </a:lnTo>
                  <a:lnTo>
                    <a:pt x="130968" y="414337"/>
                  </a:lnTo>
                  <a:lnTo>
                    <a:pt x="176212" y="438150"/>
                  </a:lnTo>
                  <a:lnTo>
                    <a:pt x="216693" y="457200"/>
                  </a:lnTo>
                  <a:lnTo>
                    <a:pt x="247650" y="464344"/>
                  </a:lnTo>
                  <a:lnTo>
                    <a:pt x="264318" y="466725"/>
                  </a:lnTo>
                  <a:lnTo>
                    <a:pt x="333375" y="452437"/>
                  </a:lnTo>
                  <a:lnTo>
                    <a:pt x="461962" y="428625"/>
                  </a:lnTo>
                  <a:lnTo>
                    <a:pt x="609600" y="402431"/>
                  </a:lnTo>
                  <a:lnTo>
                    <a:pt x="828675" y="354806"/>
                  </a:lnTo>
                  <a:lnTo>
                    <a:pt x="1026318" y="326231"/>
                  </a:lnTo>
                  <a:lnTo>
                    <a:pt x="1202531" y="304800"/>
                  </a:lnTo>
                  <a:lnTo>
                    <a:pt x="1364456" y="278606"/>
                  </a:lnTo>
                  <a:lnTo>
                    <a:pt x="1504950" y="259556"/>
                  </a:lnTo>
                  <a:lnTo>
                    <a:pt x="1652587" y="247650"/>
                  </a:lnTo>
                  <a:lnTo>
                    <a:pt x="1776412" y="242887"/>
                  </a:lnTo>
                  <a:lnTo>
                    <a:pt x="1790700" y="242887"/>
                  </a:lnTo>
                  <a:lnTo>
                    <a:pt x="1814512" y="235744"/>
                  </a:lnTo>
                  <a:lnTo>
                    <a:pt x="1840706" y="223837"/>
                  </a:lnTo>
                  <a:lnTo>
                    <a:pt x="1850231" y="211931"/>
                  </a:lnTo>
                  <a:lnTo>
                    <a:pt x="1857375" y="197644"/>
                  </a:lnTo>
                  <a:lnTo>
                    <a:pt x="1857375" y="185737"/>
                  </a:lnTo>
                  <a:lnTo>
                    <a:pt x="1852612" y="171450"/>
                  </a:lnTo>
                  <a:lnTo>
                    <a:pt x="1843087" y="152400"/>
                  </a:lnTo>
                  <a:lnTo>
                    <a:pt x="1831181" y="135731"/>
                  </a:lnTo>
                  <a:lnTo>
                    <a:pt x="1814512" y="119062"/>
                  </a:lnTo>
                  <a:lnTo>
                    <a:pt x="1795462" y="107156"/>
                  </a:lnTo>
                  <a:lnTo>
                    <a:pt x="1693068" y="64294"/>
                  </a:lnTo>
                  <a:lnTo>
                    <a:pt x="1533525" y="4762"/>
                  </a:lnTo>
                  <a:lnTo>
                    <a:pt x="1507331" y="0"/>
                  </a:lnTo>
                  <a:lnTo>
                    <a:pt x="1462087" y="21431"/>
                  </a:lnTo>
                  <a:lnTo>
                    <a:pt x="1397793" y="59531"/>
                  </a:lnTo>
                  <a:lnTo>
                    <a:pt x="1350168" y="88106"/>
                  </a:lnTo>
                  <a:lnTo>
                    <a:pt x="1231106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2">
              <a:extLst>
                <a:ext uri="{FF2B5EF4-FFF2-40B4-BE49-F238E27FC236}">
                  <a16:creationId xmlns:a16="http://schemas.microsoft.com/office/drawing/2014/main" id="{2A395925-3B53-473D-8797-3663B52AC102}"/>
                </a:ext>
              </a:extLst>
            </p:cNvPr>
            <p:cNvSpPr/>
            <p:nvPr/>
          </p:nvSpPr>
          <p:spPr>
            <a:xfrm>
              <a:off x="2876550" y="2857500"/>
              <a:ext cx="715963" cy="519113"/>
            </a:xfrm>
            <a:custGeom>
              <a:avLst/>
              <a:gdLst>
                <a:gd name="connsiteX0" fmla="*/ 492919 w 716756"/>
                <a:gd name="connsiteY0" fmla="*/ 300038 h 519113"/>
                <a:gd name="connsiteX1" fmla="*/ 326231 w 716756"/>
                <a:gd name="connsiteY1" fmla="*/ 169069 h 519113"/>
                <a:gd name="connsiteX2" fmla="*/ 242888 w 716756"/>
                <a:gd name="connsiteY2" fmla="*/ 104775 h 519113"/>
                <a:gd name="connsiteX3" fmla="*/ 221456 w 716756"/>
                <a:gd name="connsiteY3" fmla="*/ 88106 h 519113"/>
                <a:gd name="connsiteX4" fmla="*/ 207169 w 716756"/>
                <a:gd name="connsiteY4" fmla="*/ 66675 h 519113"/>
                <a:gd name="connsiteX5" fmla="*/ 171450 w 716756"/>
                <a:gd name="connsiteY5" fmla="*/ 9525 h 519113"/>
                <a:gd name="connsiteX6" fmla="*/ 147638 w 716756"/>
                <a:gd name="connsiteY6" fmla="*/ 0 h 519113"/>
                <a:gd name="connsiteX7" fmla="*/ 123825 w 716756"/>
                <a:gd name="connsiteY7" fmla="*/ 0 h 519113"/>
                <a:gd name="connsiteX8" fmla="*/ 104775 w 716756"/>
                <a:gd name="connsiteY8" fmla="*/ 7144 h 519113"/>
                <a:gd name="connsiteX9" fmla="*/ 85725 w 716756"/>
                <a:gd name="connsiteY9" fmla="*/ 21431 h 519113"/>
                <a:gd name="connsiteX10" fmla="*/ 59531 w 716756"/>
                <a:gd name="connsiteY10" fmla="*/ 52388 h 519113"/>
                <a:gd name="connsiteX11" fmla="*/ 30956 w 716756"/>
                <a:gd name="connsiteY11" fmla="*/ 102394 h 519113"/>
                <a:gd name="connsiteX12" fmla="*/ 9525 w 716756"/>
                <a:gd name="connsiteY12" fmla="*/ 147638 h 519113"/>
                <a:gd name="connsiteX13" fmla="*/ 0 w 716756"/>
                <a:gd name="connsiteY13" fmla="*/ 190500 h 519113"/>
                <a:gd name="connsiteX14" fmla="*/ 2381 w 716756"/>
                <a:gd name="connsiteY14" fmla="*/ 226219 h 519113"/>
                <a:gd name="connsiteX15" fmla="*/ 7144 w 716756"/>
                <a:gd name="connsiteY15" fmla="*/ 245269 h 519113"/>
                <a:gd name="connsiteX16" fmla="*/ 19050 w 716756"/>
                <a:gd name="connsiteY16" fmla="*/ 264319 h 519113"/>
                <a:gd name="connsiteX17" fmla="*/ 28575 w 716756"/>
                <a:gd name="connsiteY17" fmla="*/ 273844 h 519113"/>
                <a:gd name="connsiteX18" fmla="*/ 35719 w 716756"/>
                <a:gd name="connsiteY18" fmla="*/ 273844 h 519113"/>
                <a:gd name="connsiteX19" fmla="*/ 69056 w 716756"/>
                <a:gd name="connsiteY19" fmla="*/ 264319 h 519113"/>
                <a:gd name="connsiteX20" fmla="*/ 107156 w 716756"/>
                <a:gd name="connsiteY20" fmla="*/ 257175 h 519113"/>
                <a:gd name="connsiteX21" fmla="*/ 121444 w 716756"/>
                <a:gd name="connsiteY21" fmla="*/ 259556 h 519113"/>
                <a:gd name="connsiteX22" fmla="*/ 176213 w 716756"/>
                <a:gd name="connsiteY22" fmla="*/ 280988 h 519113"/>
                <a:gd name="connsiteX23" fmla="*/ 364331 w 716756"/>
                <a:gd name="connsiteY23" fmla="*/ 369094 h 519113"/>
                <a:gd name="connsiteX24" fmla="*/ 673894 w 716756"/>
                <a:gd name="connsiteY24" fmla="*/ 519113 h 519113"/>
                <a:gd name="connsiteX25" fmla="*/ 716756 w 716756"/>
                <a:gd name="connsiteY25" fmla="*/ 471488 h 519113"/>
                <a:gd name="connsiteX26" fmla="*/ 616744 w 716756"/>
                <a:gd name="connsiteY26" fmla="*/ 392906 h 519113"/>
                <a:gd name="connsiteX27" fmla="*/ 492919 w 716756"/>
                <a:gd name="connsiteY27" fmla="*/ 3000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6756" h="519113">
                  <a:moveTo>
                    <a:pt x="492919" y="300038"/>
                  </a:moveTo>
                  <a:lnTo>
                    <a:pt x="326231" y="169069"/>
                  </a:lnTo>
                  <a:lnTo>
                    <a:pt x="242888" y="104775"/>
                  </a:lnTo>
                  <a:lnTo>
                    <a:pt x="221456" y="88106"/>
                  </a:lnTo>
                  <a:lnTo>
                    <a:pt x="207169" y="66675"/>
                  </a:lnTo>
                  <a:lnTo>
                    <a:pt x="171450" y="9525"/>
                  </a:lnTo>
                  <a:lnTo>
                    <a:pt x="147638" y="0"/>
                  </a:lnTo>
                  <a:lnTo>
                    <a:pt x="123825" y="0"/>
                  </a:lnTo>
                  <a:lnTo>
                    <a:pt x="104775" y="7144"/>
                  </a:lnTo>
                  <a:lnTo>
                    <a:pt x="85725" y="21431"/>
                  </a:lnTo>
                  <a:lnTo>
                    <a:pt x="59531" y="52388"/>
                  </a:lnTo>
                  <a:lnTo>
                    <a:pt x="30956" y="102394"/>
                  </a:lnTo>
                  <a:lnTo>
                    <a:pt x="9525" y="147638"/>
                  </a:lnTo>
                  <a:lnTo>
                    <a:pt x="0" y="190500"/>
                  </a:lnTo>
                  <a:lnTo>
                    <a:pt x="2381" y="226219"/>
                  </a:lnTo>
                  <a:lnTo>
                    <a:pt x="7144" y="245269"/>
                  </a:lnTo>
                  <a:lnTo>
                    <a:pt x="19050" y="264319"/>
                  </a:lnTo>
                  <a:lnTo>
                    <a:pt x="28575" y="273844"/>
                  </a:lnTo>
                  <a:lnTo>
                    <a:pt x="35719" y="273844"/>
                  </a:lnTo>
                  <a:lnTo>
                    <a:pt x="69056" y="264319"/>
                  </a:lnTo>
                  <a:lnTo>
                    <a:pt x="107156" y="257175"/>
                  </a:lnTo>
                  <a:lnTo>
                    <a:pt x="121444" y="259556"/>
                  </a:lnTo>
                  <a:lnTo>
                    <a:pt x="176213" y="280988"/>
                  </a:lnTo>
                  <a:lnTo>
                    <a:pt x="364331" y="369094"/>
                  </a:lnTo>
                  <a:lnTo>
                    <a:pt x="673894" y="519113"/>
                  </a:lnTo>
                  <a:lnTo>
                    <a:pt x="716756" y="471488"/>
                  </a:lnTo>
                  <a:lnTo>
                    <a:pt x="616744" y="392906"/>
                  </a:lnTo>
                  <a:lnTo>
                    <a:pt x="492919" y="3000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3">
              <a:extLst>
                <a:ext uri="{FF2B5EF4-FFF2-40B4-BE49-F238E27FC236}">
                  <a16:creationId xmlns:a16="http://schemas.microsoft.com/office/drawing/2014/main" id="{D3BBC62F-5AC0-4CB9-97F9-5BE48BDD66FF}"/>
                </a:ext>
              </a:extLst>
            </p:cNvPr>
            <p:cNvSpPr/>
            <p:nvPr/>
          </p:nvSpPr>
          <p:spPr>
            <a:xfrm>
              <a:off x="2867025" y="2347913"/>
              <a:ext cx="1449388" cy="1755775"/>
            </a:xfrm>
            <a:custGeom>
              <a:avLst/>
              <a:gdLst>
                <a:gd name="connsiteX0" fmla="*/ 912019 w 1450181"/>
                <a:gd name="connsiteY0" fmla="*/ 538162 h 1754981"/>
                <a:gd name="connsiteX1" fmla="*/ 745331 w 1450181"/>
                <a:gd name="connsiteY1" fmla="*/ 776287 h 1754981"/>
                <a:gd name="connsiteX2" fmla="*/ 626269 w 1450181"/>
                <a:gd name="connsiteY2" fmla="*/ 947737 h 1754981"/>
                <a:gd name="connsiteX3" fmla="*/ 552450 w 1450181"/>
                <a:gd name="connsiteY3" fmla="*/ 1047750 h 1754981"/>
                <a:gd name="connsiteX4" fmla="*/ 421481 w 1450181"/>
                <a:gd name="connsiteY4" fmla="*/ 1209675 h 1754981"/>
                <a:gd name="connsiteX5" fmla="*/ 290513 w 1450181"/>
                <a:gd name="connsiteY5" fmla="*/ 1376362 h 1754981"/>
                <a:gd name="connsiteX6" fmla="*/ 130969 w 1450181"/>
                <a:gd name="connsiteY6" fmla="*/ 1574006 h 1754981"/>
                <a:gd name="connsiteX7" fmla="*/ 0 w 1450181"/>
                <a:gd name="connsiteY7" fmla="*/ 1747837 h 1754981"/>
                <a:gd name="connsiteX8" fmla="*/ 73819 w 1450181"/>
                <a:gd name="connsiteY8" fmla="*/ 1754981 h 1754981"/>
                <a:gd name="connsiteX9" fmla="*/ 230981 w 1450181"/>
                <a:gd name="connsiteY9" fmla="*/ 1609725 h 1754981"/>
                <a:gd name="connsiteX10" fmla="*/ 450056 w 1450181"/>
                <a:gd name="connsiteY10" fmla="*/ 1393031 h 1754981"/>
                <a:gd name="connsiteX11" fmla="*/ 604838 w 1450181"/>
                <a:gd name="connsiteY11" fmla="*/ 1233487 h 1754981"/>
                <a:gd name="connsiteX12" fmla="*/ 719138 w 1450181"/>
                <a:gd name="connsiteY12" fmla="*/ 1112043 h 1754981"/>
                <a:gd name="connsiteX13" fmla="*/ 897731 w 1450181"/>
                <a:gd name="connsiteY13" fmla="*/ 914400 h 1754981"/>
                <a:gd name="connsiteX14" fmla="*/ 1040606 w 1450181"/>
                <a:gd name="connsiteY14" fmla="*/ 742950 h 1754981"/>
                <a:gd name="connsiteX15" fmla="*/ 1204913 w 1450181"/>
                <a:gd name="connsiteY15" fmla="*/ 538162 h 1754981"/>
                <a:gd name="connsiteX16" fmla="*/ 1335881 w 1450181"/>
                <a:gd name="connsiteY16" fmla="*/ 366712 h 1754981"/>
                <a:gd name="connsiteX17" fmla="*/ 1343025 w 1450181"/>
                <a:gd name="connsiteY17" fmla="*/ 361950 h 1754981"/>
                <a:gd name="connsiteX18" fmla="*/ 1362075 w 1450181"/>
                <a:gd name="connsiteY18" fmla="*/ 359568 h 1754981"/>
                <a:gd name="connsiteX19" fmla="*/ 1385888 w 1450181"/>
                <a:gd name="connsiteY19" fmla="*/ 359568 h 1754981"/>
                <a:gd name="connsiteX20" fmla="*/ 1404938 w 1450181"/>
                <a:gd name="connsiteY20" fmla="*/ 354806 h 1754981"/>
                <a:gd name="connsiteX21" fmla="*/ 1426369 w 1450181"/>
                <a:gd name="connsiteY21" fmla="*/ 345281 h 1754981"/>
                <a:gd name="connsiteX22" fmla="*/ 1438275 w 1450181"/>
                <a:gd name="connsiteY22" fmla="*/ 333375 h 1754981"/>
                <a:gd name="connsiteX23" fmla="*/ 1445419 w 1450181"/>
                <a:gd name="connsiteY23" fmla="*/ 321468 h 1754981"/>
                <a:gd name="connsiteX24" fmla="*/ 1450181 w 1450181"/>
                <a:gd name="connsiteY24" fmla="*/ 307181 h 1754981"/>
                <a:gd name="connsiteX25" fmla="*/ 1450181 w 1450181"/>
                <a:gd name="connsiteY25" fmla="*/ 290512 h 1754981"/>
                <a:gd name="connsiteX26" fmla="*/ 1450181 w 1450181"/>
                <a:gd name="connsiteY26" fmla="*/ 271462 h 1754981"/>
                <a:gd name="connsiteX27" fmla="*/ 1440656 w 1450181"/>
                <a:gd name="connsiteY27" fmla="*/ 242887 h 1754981"/>
                <a:gd name="connsiteX28" fmla="*/ 1423988 w 1450181"/>
                <a:gd name="connsiteY28" fmla="*/ 211931 h 1754981"/>
                <a:gd name="connsiteX29" fmla="*/ 1412081 w 1450181"/>
                <a:gd name="connsiteY29" fmla="*/ 197643 h 1754981"/>
                <a:gd name="connsiteX30" fmla="*/ 1369219 w 1450181"/>
                <a:gd name="connsiteY30" fmla="*/ 154781 h 1754981"/>
                <a:gd name="connsiteX31" fmla="*/ 1309688 w 1450181"/>
                <a:gd name="connsiteY31" fmla="*/ 111918 h 1754981"/>
                <a:gd name="connsiteX32" fmla="*/ 1243013 w 1450181"/>
                <a:gd name="connsiteY32" fmla="*/ 69056 h 1754981"/>
                <a:gd name="connsiteX33" fmla="*/ 1178719 w 1450181"/>
                <a:gd name="connsiteY33" fmla="*/ 30956 h 1754981"/>
                <a:gd name="connsiteX34" fmla="*/ 1116806 w 1450181"/>
                <a:gd name="connsiteY34" fmla="*/ 9525 h 1754981"/>
                <a:gd name="connsiteX35" fmla="*/ 1081088 w 1450181"/>
                <a:gd name="connsiteY35" fmla="*/ 2381 h 1754981"/>
                <a:gd name="connsiteX36" fmla="*/ 1059656 w 1450181"/>
                <a:gd name="connsiteY36" fmla="*/ 0 h 1754981"/>
                <a:gd name="connsiteX37" fmla="*/ 1038225 w 1450181"/>
                <a:gd name="connsiteY37" fmla="*/ 2381 h 1754981"/>
                <a:gd name="connsiteX38" fmla="*/ 1026319 w 1450181"/>
                <a:gd name="connsiteY38" fmla="*/ 11906 h 1754981"/>
                <a:gd name="connsiteX39" fmla="*/ 1026319 w 1450181"/>
                <a:gd name="connsiteY39" fmla="*/ 33337 h 1754981"/>
                <a:gd name="connsiteX40" fmla="*/ 1047750 w 1450181"/>
                <a:gd name="connsiteY40" fmla="*/ 71437 h 1754981"/>
                <a:gd name="connsiteX41" fmla="*/ 1073944 w 1450181"/>
                <a:gd name="connsiteY41" fmla="*/ 114300 h 1754981"/>
                <a:gd name="connsiteX42" fmla="*/ 1083469 w 1450181"/>
                <a:gd name="connsiteY42" fmla="*/ 138112 h 1754981"/>
                <a:gd name="connsiteX43" fmla="*/ 1090613 w 1450181"/>
                <a:gd name="connsiteY43" fmla="*/ 161925 h 1754981"/>
                <a:gd name="connsiteX44" fmla="*/ 1092994 w 1450181"/>
                <a:gd name="connsiteY44" fmla="*/ 190500 h 1754981"/>
                <a:gd name="connsiteX45" fmla="*/ 1088231 w 1450181"/>
                <a:gd name="connsiteY45" fmla="*/ 233362 h 1754981"/>
                <a:gd name="connsiteX46" fmla="*/ 1064419 w 1450181"/>
                <a:gd name="connsiteY46" fmla="*/ 304800 h 1754981"/>
                <a:gd name="connsiteX47" fmla="*/ 1040606 w 1450181"/>
                <a:gd name="connsiteY47" fmla="*/ 352425 h 1754981"/>
                <a:gd name="connsiteX48" fmla="*/ 912019 w 1450181"/>
                <a:gd name="connsiteY48" fmla="*/ 538162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50181" h="1754981">
                  <a:moveTo>
                    <a:pt x="912019" y="538162"/>
                  </a:moveTo>
                  <a:lnTo>
                    <a:pt x="745331" y="776287"/>
                  </a:lnTo>
                  <a:lnTo>
                    <a:pt x="626269" y="947737"/>
                  </a:lnTo>
                  <a:lnTo>
                    <a:pt x="552450" y="1047750"/>
                  </a:lnTo>
                  <a:lnTo>
                    <a:pt x="421481" y="1209675"/>
                  </a:lnTo>
                  <a:lnTo>
                    <a:pt x="290513" y="1376362"/>
                  </a:lnTo>
                  <a:lnTo>
                    <a:pt x="130969" y="1574006"/>
                  </a:lnTo>
                  <a:lnTo>
                    <a:pt x="0" y="1747837"/>
                  </a:lnTo>
                  <a:lnTo>
                    <a:pt x="73819" y="1754981"/>
                  </a:lnTo>
                  <a:lnTo>
                    <a:pt x="230981" y="1609725"/>
                  </a:lnTo>
                  <a:lnTo>
                    <a:pt x="450056" y="1393031"/>
                  </a:lnTo>
                  <a:lnTo>
                    <a:pt x="604838" y="1233487"/>
                  </a:lnTo>
                  <a:lnTo>
                    <a:pt x="719138" y="1112043"/>
                  </a:lnTo>
                  <a:lnTo>
                    <a:pt x="897731" y="914400"/>
                  </a:lnTo>
                  <a:lnTo>
                    <a:pt x="1040606" y="742950"/>
                  </a:lnTo>
                  <a:lnTo>
                    <a:pt x="1204913" y="538162"/>
                  </a:lnTo>
                  <a:lnTo>
                    <a:pt x="1335881" y="366712"/>
                  </a:lnTo>
                  <a:lnTo>
                    <a:pt x="1343025" y="361950"/>
                  </a:lnTo>
                  <a:lnTo>
                    <a:pt x="1362075" y="359568"/>
                  </a:lnTo>
                  <a:lnTo>
                    <a:pt x="1385888" y="359568"/>
                  </a:lnTo>
                  <a:lnTo>
                    <a:pt x="1404938" y="354806"/>
                  </a:lnTo>
                  <a:lnTo>
                    <a:pt x="1426369" y="345281"/>
                  </a:lnTo>
                  <a:lnTo>
                    <a:pt x="1438275" y="333375"/>
                  </a:lnTo>
                  <a:lnTo>
                    <a:pt x="1445419" y="321468"/>
                  </a:lnTo>
                  <a:lnTo>
                    <a:pt x="1450181" y="307181"/>
                  </a:lnTo>
                  <a:lnTo>
                    <a:pt x="1450181" y="290512"/>
                  </a:lnTo>
                  <a:lnTo>
                    <a:pt x="1450181" y="271462"/>
                  </a:lnTo>
                  <a:lnTo>
                    <a:pt x="1440656" y="242887"/>
                  </a:lnTo>
                  <a:lnTo>
                    <a:pt x="1423988" y="211931"/>
                  </a:lnTo>
                  <a:lnTo>
                    <a:pt x="1412081" y="197643"/>
                  </a:lnTo>
                  <a:lnTo>
                    <a:pt x="1369219" y="154781"/>
                  </a:lnTo>
                  <a:lnTo>
                    <a:pt x="1309688" y="111918"/>
                  </a:lnTo>
                  <a:lnTo>
                    <a:pt x="1243013" y="69056"/>
                  </a:lnTo>
                  <a:lnTo>
                    <a:pt x="1178719" y="30956"/>
                  </a:lnTo>
                  <a:lnTo>
                    <a:pt x="1116806" y="9525"/>
                  </a:lnTo>
                  <a:lnTo>
                    <a:pt x="1081088" y="2381"/>
                  </a:lnTo>
                  <a:lnTo>
                    <a:pt x="1059656" y="0"/>
                  </a:lnTo>
                  <a:lnTo>
                    <a:pt x="1038225" y="2381"/>
                  </a:lnTo>
                  <a:lnTo>
                    <a:pt x="1026319" y="11906"/>
                  </a:lnTo>
                  <a:lnTo>
                    <a:pt x="1026319" y="33337"/>
                  </a:lnTo>
                  <a:lnTo>
                    <a:pt x="1047750" y="71437"/>
                  </a:lnTo>
                  <a:lnTo>
                    <a:pt x="1073944" y="114300"/>
                  </a:lnTo>
                  <a:lnTo>
                    <a:pt x="1083469" y="138112"/>
                  </a:lnTo>
                  <a:lnTo>
                    <a:pt x="1090613" y="161925"/>
                  </a:lnTo>
                  <a:lnTo>
                    <a:pt x="1092994" y="190500"/>
                  </a:lnTo>
                  <a:lnTo>
                    <a:pt x="1088231" y="233362"/>
                  </a:lnTo>
                  <a:lnTo>
                    <a:pt x="1064419" y="304800"/>
                  </a:lnTo>
                  <a:lnTo>
                    <a:pt x="1040606" y="352425"/>
                  </a:lnTo>
                  <a:lnTo>
                    <a:pt x="912019" y="5381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4">
              <a:extLst>
                <a:ext uri="{FF2B5EF4-FFF2-40B4-BE49-F238E27FC236}">
                  <a16:creationId xmlns:a16="http://schemas.microsoft.com/office/drawing/2014/main" id="{48F252E7-C53D-4CFE-AAAE-8D2D8055C438}"/>
                </a:ext>
              </a:extLst>
            </p:cNvPr>
            <p:cNvSpPr/>
            <p:nvPr/>
          </p:nvSpPr>
          <p:spPr>
            <a:xfrm>
              <a:off x="2824163" y="3732213"/>
              <a:ext cx="1282700" cy="601662"/>
            </a:xfrm>
            <a:custGeom>
              <a:avLst/>
              <a:gdLst>
                <a:gd name="connsiteX0" fmla="*/ 1019175 w 1283493"/>
                <a:gd name="connsiteY0" fmla="*/ 73819 h 602456"/>
                <a:gd name="connsiteX1" fmla="*/ 773906 w 1283493"/>
                <a:gd name="connsiteY1" fmla="*/ 150019 h 602456"/>
                <a:gd name="connsiteX2" fmla="*/ 516731 w 1283493"/>
                <a:gd name="connsiteY2" fmla="*/ 230981 h 602456"/>
                <a:gd name="connsiteX3" fmla="*/ 283368 w 1283493"/>
                <a:gd name="connsiteY3" fmla="*/ 292894 h 602456"/>
                <a:gd name="connsiteX4" fmla="*/ 192881 w 1283493"/>
                <a:gd name="connsiteY4" fmla="*/ 311944 h 602456"/>
                <a:gd name="connsiteX5" fmla="*/ 169068 w 1283493"/>
                <a:gd name="connsiteY5" fmla="*/ 304800 h 602456"/>
                <a:gd name="connsiteX6" fmla="*/ 114300 w 1283493"/>
                <a:gd name="connsiteY6" fmla="*/ 278606 h 602456"/>
                <a:gd name="connsiteX7" fmla="*/ 69056 w 1283493"/>
                <a:gd name="connsiteY7" fmla="*/ 297656 h 602456"/>
                <a:gd name="connsiteX8" fmla="*/ 40481 w 1283493"/>
                <a:gd name="connsiteY8" fmla="*/ 316706 h 602456"/>
                <a:gd name="connsiteX9" fmla="*/ 19050 w 1283493"/>
                <a:gd name="connsiteY9" fmla="*/ 338137 h 602456"/>
                <a:gd name="connsiteX10" fmla="*/ 4762 w 1283493"/>
                <a:gd name="connsiteY10" fmla="*/ 359569 h 602456"/>
                <a:gd name="connsiteX11" fmla="*/ 0 w 1283493"/>
                <a:gd name="connsiteY11" fmla="*/ 373856 h 602456"/>
                <a:gd name="connsiteX12" fmla="*/ 0 w 1283493"/>
                <a:gd name="connsiteY12" fmla="*/ 395287 h 602456"/>
                <a:gd name="connsiteX13" fmla="*/ 2381 w 1283493"/>
                <a:gd name="connsiteY13" fmla="*/ 414337 h 602456"/>
                <a:gd name="connsiteX14" fmla="*/ 21431 w 1283493"/>
                <a:gd name="connsiteY14" fmla="*/ 452437 h 602456"/>
                <a:gd name="connsiteX15" fmla="*/ 76200 w 1283493"/>
                <a:gd name="connsiteY15" fmla="*/ 521494 h 602456"/>
                <a:gd name="connsiteX16" fmla="*/ 128587 w 1283493"/>
                <a:gd name="connsiteY16" fmla="*/ 581025 h 602456"/>
                <a:gd name="connsiteX17" fmla="*/ 147637 w 1283493"/>
                <a:gd name="connsiteY17" fmla="*/ 600075 h 602456"/>
                <a:gd name="connsiteX18" fmla="*/ 154781 w 1283493"/>
                <a:gd name="connsiteY18" fmla="*/ 602456 h 602456"/>
                <a:gd name="connsiteX19" fmla="*/ 190500 w 1283493"/>
                <a:gd name="connsiteY19" fmla="*/ 588169 h 602456"/>
                <a:gd name="connsiteX20" fmla="*/ 323850 w 1283493"/>
                <a:gd name="connsiteY20" fmla="*/ 523875 h 602456"/>
                <a:gd name="connsiteX21" fmla="*/ 481012 w 1283493"/>
                <a:gd name="connsiteY21" fmla="*/ 447675 h 602456"/>
                <a:gd name="connsiteX22" fmla="*/ 569118 w 1283493"/>
                <a:gd name="connsiteY22" fmla="*/ 409575 h 602456"/>
                <a:gd name="connsiteX23" fmla="*/ 647700 w 1283493"/>
                <a:gd name="connsiteY23" fmla="*/ 371475 h 602456"/>
                <a:gd name="connsiteX24" fmla="*/ 854868 w 1283493"/>
                <a:gd name="connsiteY24" fmla="*/ 271462 h 602456"/>
                <a:gd name="connsiteX25" fmla="*/ 1116806 w 1283493"/>
                <a:gd name="connsiteY25" fmla="*/ 157162 h 602456"/>
                <a:gd name="connsiteX26" fmla="*/ 1283493 w 1283493"/>
                <a:gd name="connsiteY26" fmla="*/ 83344 h 602456"/>
                <a:gd name="connsiteX27" fmla="*/ 1245393 w 1283493"/>
                <a:gd name="connsiteY27" fmla="*/ 0 h 602456"/>
                <a:gd name="connsiteX28" fmla="*/ 1069181 w 1283493"/>
                <a:gd name="connsiteY28" fmla="*/ 59531 h 602456"/>
                <a:gd name="connsiteX29" fmla="*/ 1019175 w 1283493"/>
                <a:gd name="connsiteY29" fmla="*/ 7381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83493" h="602456">
                  <a:moveTo>
                    <a:pt x="1019175" y="73819"/>
                  </a:moveTo>
                  <a:lnTo>
                    <a:pt x="773906" y="150019"/>
                  </a:lnTo>
                  <a:lnTo>
                    <a:pt x="516731" y="230981"/>
                  </a:lnTo>
                  <a:lnTo>
                    <a:pt x="283368" y="292894"/>
                  </a:lnTo>
                  <a:lnTo>
                    <a:pt x="192881" y="311944"/>
                  </a:lnTo>
                  <a:lnTo>
                    <a:pt x="169068" y="304800"/>
                  </a:lnTo>
                  <a:lnTo>
                    <a:pt x="114300" y="278606"/>
                  </a:lnTo>
                  <a:lnTo>
                    <a:pt x="69056" y="297656"/>
                  </a:lnTo>
                  <a:lnTo>
                    <a:pt x="40481" y="316706"/>
                  </a:lnTo>
                  <a:lnTo>
                    <a:pt x="19050" y="338137"/>
                  </a:lnTo>
                  <a:lnTo>
                    <a:pt x="4762" y="359569"/>
                  </a:lnTo>
                  <a:lnTo>
                    <a:pt x="0" y="373856"/>
                  </a:lnTo>
                  <a:lnTo>
                    <a:pt x="0" y="395287"/>
                  </a:lnTo>
                  <a:lnTo>
                    <a:pt x="2381" y="414337"/>
                  </a:lnTo>
                  <a:lnTo>
                    <a:pt x="21431" y="452437"/>
                  </a:lnTo>
                  <a:lnTo>
                    <a:pt x="76200" y="521494"/>
                  </a:lnTo>
                  <a:lnTo>
                    <a:pt x="128587" y="581025"/>
                  </a:lnTo>
                  <a:lnTo>
                    <a:pt x="147637" y="600075"/>
                  </a:lnTo>
                  <a:lnTo>
                    <a:pt x="154781" y="602456"/>
                  </a:lnTo>
                  <a:lnTo>
                    <a:pt x="190500" y="588169"/>
                  </a:lnTo>
                  <a:lnTo>
                    <a:pt x="323850" y="523875"/>
                  </a:lnTo>
                  <a:lnTo>
                    <a:pt x="481012" y="447675"/>
                  </a:lnTo>
                  <a:lnTo>
                    <a:pt x="569118" y="409575"/>
                  </a:lnTo>
                  <a:lnTo>
                    <a:pt x="647700" y="371475"/>
                  </a:lnTo>
                  <a:lnTo>
                    <a:pt x="854868" y="271462"/>
                  </a:lnTo>
                  <a:lnTo>
                    <a:pt x="1116806" y="157162"/>
                  </a:lnTo>
                  <a:lnTo>
                    <a:pt x="1283493" y="83344"/>
                  </a:lnTo>
                  <a:lnTo>
                    <a:pt x="1245393" y="0"/>
                  </a:lnTo>
                  <a:lnTo>
                    <a:pt x="1069181" y="59531"/>
                  </a:lnTo>
                  <a:lnTo>
                    <a:pt x="1019175" y="73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5">
              <a:extLst>
                <a:ext uri="{FF2B5EF4-FFF2-40B4-BE49-F238E27FC236}">
                  <a16:creationId xmlns:a16="http://schemas.microsoft.com/office/drawing/2014/main" id="{A0E8415F-B26D-416D-A690-96C34A8E5E49}"/>
                </a:ext>
              </a:extLst>
            </p:cNvPr>
            <p:cNvSpPr/>
            <p:nvPr/>
          </p:nvSpPr>
          <p:spPr>
            <a:xfrm>
              <a:off x="3878263" y="3500438"/>
              <a:ext cx="369887" cy="504825"/>
            </a:xfrm>
            <a:custGeom>
              <a:avLst/>
              <a:gdLst>
                <a:gd name="connsiteX0" fmla="*/ 273844 w 369094"/>
                <a:gd name="connsiteY0" fmla="*/ 195262 h 504825"/>
                <a:gd name="connsiteX1" fmla="*/ 226219 w 369094"/>
                <a:gd name="connsiteY1" fmla="*/ 142875 h 504825"/>
                <a:gd name="connsiteX2" fmla="*/ 188119 w 369094"/>
                <a:gd name="connsiteY2" fmla="*/ 107156 h 504825"/>
                <a:gd name="connsiteX3" fmla="*/ 142875 w 369094"/>
                <a:gd name="connsiteY3" fmla="*/ 73818 h 504825"/>
                <a:gd name="connsiteX4" fmla="*/ 83344 w 369094"/>
                <a:gd name="connsiteY4" fmla="*/ 30956 h 504825"/>
                <a:gd name="connsiteX5" fmla="*/ 47625 w 369094"/>
                <a:gd name="connsiteY5" fmla="*/ 9525 h 504825"/>
                <a:gd name="connsiteX6" fmla="*/ 21432 w 369094"/>
                <a:gd name="connsiteY6" fmla="*/ 0 h 504825"/>
                <a:gd name="connsiteX7" fmla="*/ 7144 w 369094"/>
                <a:gd name="connsiteY7" fmla="*/ 0 h 504825"/>
                <a:gd name="connsiteX8" fmla="*/ 0 w 369094"/>
                <a:gd name="connsiteY8" fmla="*/ 4762 h 504825"/>
                <a:gd name="connsiteX9" fmla="*/ 0 w 369094"/>
                <a:gd name="connsiteY9" fmla="*/ 19050 h 504825"/>
                <a:gd name="connsiteX10" fmla="*/ 11907 w 369094"/>
                <a:gd name="connsiteY10" fmla="*/ 54768 h 504825"/>
                <a:gd name="connsiteX11" fmla="*/ 61913 w 369094"/>
                <a:gd name="connsiteY11" fmla="*/ 154781 h 504825"/>
                <a:gd name="connsiteX12" fmla="*/ 116682 w 369094"/>
                <a:gd name="connsiteY12" fmla="*/ 285750 h 504825"/>
                <a:gd name="connsiteX13" fmla="*/ 147638 w 369094"/>
                <a:gd name="connsiteY13" fmla="*/ 333375 h 504825"/>
                <a:gd name="connsiteX14" fmla="*/ 157163 w 369094"/>
                <a:gd name="connsiteY14" fmla="*/ 392906 h 504825"/>
                <a:gd name="connsiteX15" fmla="*/ 169069 w 369094"/>
                <a:gd name="connsiteY15" fmla="*/ 431006 h 504825"/>
                <a:gd name="connsiteX16" fmla="*/ 190500 w 369094"/>
                <a:gd name="connsiteY16" fmla="*/ 469106 h 504825"/>
                <a:gd name="connsiteX17" fmla="*/ 207169 w 369094"/>
                <a:gd name="connsiteY17" fmla="*/ 488156 h 504825"/>
                <a:gd name="connsiteX18" fmla="*/ 228600 w 369094"/>
                <a:gd name="connsiteY18" fmla="*/ 500062 h 504825"/>
                <a:gd name="connsiteX19" fmla="*/ 250032 w 369094"/>
                <a:gd name="connsiteY19" fmla="*/ 504825 h 504825"/>
                <a:gd name="connsiteX20" fmla="*/ 295275 w 369094"/>
                <a:gd name="connsiteY20" fmla="*/ 502443 h 504825"/>
                <a:gd name="connsiteX21" fmla="*/ 328613 w 369094"/>
                <a:gd name="connsiteY21" fmla="*/ 490537 h 504825"/>
                <a:gd name="connsiteX22" fmla="*/ 345282 w 369094"/>
                <a:gd name="connsiteY22" fmla="*/ 481012 h 504825"/>
                <a:gd name="connsiteX23" fmla="*/ 359569 w 369094"/>
                <a:gd name="connsiteY23" fmla="*/ 464343 h 504825"/>
                <a:gd name="connsiteX24" fmla="*/ 366713 w 369094"/>
                <a:gd name="connsiteY24" fmla="*/ 438150 h 504825"/>
                <a:gd name="connsiteX25" fmla="*/ 369094 w 369094"/>
                <a:gd name="connsiteY25" fmla="*/ 404812 h 504825"/>
                <a:gd name="connsiteX26" fmla="*/ 364332 w 369094"/>
                <a:gd name="connsiteY26" fmla="*/ 364331 h 504825"/>
                <a:gd name="connsiteX27" fmla="*/ 354807 w 369094"/>
                <a:gd name="connsiteY27" fmla="*/ 328612 h 504825"/>
                <a:gd name="connsiteX28" fmla="*/ 338138 w 369094"/>
                <a:gd name="connsiteY28" fmla="*/ 283368 h 504825"/>
                <a:gd name="connsiteX29" fmla="*/ 311944 w 369094"/>
                <a:gd name="connsiteY29" fmla="*/ 238125 h 504825"/>
                <a:gd name="connsiteX30" fmla="*/ 273844 w 369094"/>
                <a:gd name="connsiteY30" fmla="*/ 19526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9094" h="504825">
                  <a:moveTo>
                    <a:pt x="273844" y="195262"/>
                  </a:moveTo>
                  <a:lnTo>
                    <a:pt x="226219" y="142875"/>
                  </a:lnTo>
                  <a:lnTo>
                    <a:pt x="188119" y="107156"/>
                  </a:lnTo>
                  <a:lnTo>
                    <a:pt x="142875" y="73818"/>
                  </a:lnTo>
                  <a:lnTo>
                    <a:pt x="83344" y="30956"/>
                  </a:lnTo>
                  <a:lnTo>
                    <a:pt x="47625" y="9525"/>
                  </a:lnTo>
                  <a:lnTo>
                    <a:pt x="21432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1907" y="54768"/>
                  </a:lnTo>
                  <a:lnTo>
                    <a:pt x="61913" y="154781"/>
                  </a:lnTo>
                  <a:lnTo>
                    <a:pt x="116682" y="285750"/>
                  </a:lnTo>
                  <a:lnTo>
                    <a:pt x="147638" y="333375"/>
                  </a:lnTo>
                  <a:lnTo>
                    <a:pt x="157163" y="392906"/>
                  </a:lnTo>
                  <a:lnTo>
                    <a:pt x="169069" y="431006"/>
                  </a:lnTo>
                  <a:lnTo>
                    <a:pt x="190500" y="469106"/>
                  </a:lnTo>
                  <a:lnTo>
                    <a:pt x="207169" y="488156"/>
                  </a:lnTo>
                  <a:lnTo>
                    <a:pt x="228600" y="500062"/>
                  </a:lnTo>
                  <a:lnTo>
                    <a:pt x="250032" y="504825"/>
                  </a:lnTo>
                  <a:lnTo>
                    <a:pt x="295275" y="502443"/>
                  </a:lnTo>
                  <a:lnTo>
                    <a:pt x="328613" y="490537"/>
                  </a:lnTo>
                  <a:lnTo>
                    <a:pt x="345282" y="481012"/>
                  </a:lnTo>
                  <a:lnTo>
                    <a:pt x="359569" y="464343"/>
                  </a:lnTo>
                  <a:lnTo>
                    <a:pt x="366713" y="438150"/>
                  </a:lnTo>
                  <a:lnTo>
                    <a:pt x="369094" y="404812"/>
                  </a:lnTo>
                  <a:lnTo>
                    <a:pt x="364332" y="364331"/>
                  </a:lnTo>
                  <a:lnTo>
                    <a:pt x="354807" y="328612"/>
                  </a:lnTo>
                  <a:lnTo>
                    <a:pt x="338138" y="283368"/>
                  </a:lnTo>
                  <a:lnTo>
                    <a:pt x="311944" y="238125"/>
                  </a:lnTo>
                  <a:lnTo>
                    <a:pt x="273844" y="1952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6">
              <a:extLst>
                <a:ext uri="{FF2B5EF4-FFF2-40B4-BE49-F238E27FC236}">
                  <a16:creationId xmlns:a16="http://schemas.microsoft.com/office/drawing/2014/main" id="{41B7A996-4205-4227-892A-EFEAEFC7A34C}"/>
                </a:ext>
              </a:extLst>
            </p:cNvPr>
            <p:cNvSpPr/>
            <p:nvPr/>
          </p:nvSpPr>
          <p:spPr>
            <a:xfrm>
              <a:off x="3411538" y="3983038"/>
              <a:ext cx="280987" cy="2178050"/>
            </a:xfrm>
            <a:custGeom>
              <a:avLst/>
              <a:gdLst>
                <a:gd name="connsiteX0" fmla="*/ 279801 w 279801"/>
                <a:gd name="connsiteY0" fmla="*/ 833632 h 2177829"/>
                <a:gd name="connsiteX1" fmla="*/ 279801 w 279801"/>
                <a:gd name="connsiteY1" fmla="*/ 527871 h 2177829"/>
                <a:gd name="connsiteX2" fmla="*/ 276916 w 279801"/>
                <a:gd name="connsiteY2" fmla="*/ 320184 h 2177829"/>
                <a:gd name="connsiteX3" fmla="*/ 276916 w 279801"/>
                <a:gd name="connsiteY3" fmla="*/ 291338 h 2177829"/>
                <a:gd name="connsiteX4" fmla="*/ 271147 w 279801"/>
                <a:gd name="connsiteY4" fmla="*/ 248070 h 2177829"/>
                <a:gd name="connsiteX5" fmla="*/ 262493 w 279801"/>
                <a:gd name="connsiteY5" fmla="*/ 204802 h 2177829"/>
                <a:gd name="connsiteX6" fmla="*/ 245186 w 279801"/>
                <a:gd name="connsiteY6" fmla="*/ 129804 h 2177829"/>
                <a:gd name="connsiteX7" fmla="*/ 196149 w 279801"/>
                <a:gd name="connsiteY7" fmla="*/ 0 h 2177829"/>
                <a:gd name="connsiteX8" fmla="*/ 0 w 279801"/>
                <a:gd name="connsiteY8" fmla="*/ 92305 h 2177829"/>
                <a:gd name="connsiteX9" fmla="*/ 49037 w 279801"/>
                <a:gd name="connsiteY9" fmla="*/ 152880 h 2177829"/>
                <a:gd name="connsiteX10" fmla="*/ 63460 w 279801"/>
                <a:gd name="connsiteY10" fmla="*/ 184610 h 2177829"/>
                <a:gd name="connsiteX11" fmla="*/ 74998 w 279801"/>
                <a:gd name="connsiteY11" fmla="*/ 227878 h 2177829"/>
                <a:gd name="connsiteX12" fmla="*/ 77883 w 279801"/>
                <a:gd name="connsiteY12" fmla="*/ 311530 h 2177829"/>
                <a:gd name="connsiteX13" fmla="*/ 77883 w 279801"/>
                <a:gd name="connsiteY13" fmla="*/ 588446 h 2177829"/>
                <a:gd name="connsiteX14" fmla="*/ 74998 w 279801"/>
                <a:gd name="connsiteY14" fmla="*/ 911515 h 2177829"/>
                <a:gd name="connsiteX15" fmla="*/ 63460 w 279801"/>
                <a:gd name="connsiteY15" fmla="*/ 1306697 h 2177829"/>
                <a:gd name="connsiteX16" fmla="*/ 57691 w 279801"/>
                <a:gd name="connsiteY16" fmla="*/ 1534576 h 2177829"/>
                <a:gd name="connsiteX17" fmla="*/ 46153 w 279801"/>
                <a:gd name="connsiteY17" fmla="*/ 1583613 h 2177829"/>
                <a:gd name="connsiteX18" fmla="*/ 23076 w 279801"/>
                <a:gd name="connsiteY18" fmla="*/ 1693226 h 2177829"/>
                <a:gd name="connsiteX19" fmla="*/ 8654 w 279801"/>
                <a:gd name="connsiteY19" fmla="*/ 1756686 h 2177829"/>
                <a:gd name="connsiteX20" fmla="*/ 8654 w 279801"/>
                <a:gd name="connsiteY20" fmla="*/ 1805723 h 2177829"/>
                <a:gd name="connsiteX21" fmla="*/ 11538 w 279801"/>
                <a:gd name="connsiteY21" fmla="*/ 1851876 h 2177829"/>
                <a:gd name="connsiteX22" fmla="*/ 20192 w 279801"/>
                <a:gd name="connsiteY22" fmla="*/ 1898029 h 2177829"/>
                <a:gd name="connsiteX23" fmla="*/ 40384 w 279801"/>
                <a:gd name="connsiteY23" fmla="*/ 1961489 h 2177829"/>
                <a:gd name="connsiteX24" fmla="*/ 54806 w 279801"/>
                <a:gd name="connsiteY24" fmla="*/ 2004757 h 2177829"/>
                <a:gd name="connsiteX25" fmla="*/ 95190 w 279801"/>
                <a:gd name="connsiteY25" fmla="*/ 2082639 h 2177829"/>
                <a:gd name="connsiteX26" fmla="*/ 109613 w 279801"/>
                <a:gd name="connsiteY26" fmla="*/ 2108600 h 2177829"/>
                <a:gd name="connsiteX27" fmla="*/ 132689 w 279801"/>
                <a:gd name="connsiteY27" fmla="*/ 2134561 h 2177829"/>
                <a:gd name="connsiteX28" fmla="*/ 155765 w 279801"/>
                <a:gd name="connsiteY28" fmla="*/ 2154753 h 2177829"/>
                <a:gd name="connsiteX29" fmla="*/ 173073 w 279801"/>
                <a:gd name="connsiteY29" fmla="*/ 2166291 h 2177829"/>
                <a:gd name="connsiteX30" fmla="*/ 184611 w 279801"/>
                <a:gd name="connsiteY30" fmla="*/ 2172060 h 2177829"/>
                <a:gd name="connsiteX31" fmla="*/ 207687 w 279801"/>
                <a:gd name="connsiteY31" fmla="*/ 2177829 h 2177829"/>
                <a:gd name="connsiteX32" fmla="*/ 216341 w 279801"/>
                <a:gd name="connsiteY32" fmla="*/ 2177829 h 2177829"/>
                <a:gd name="connsiteX33" fmla="*/ 236533 w 279801"/>
                <a:gd name="connsiteY33" fmla="*/ 2166291 h 2177829"/>
                <a:gd name="connsiteX34" fmla="*/ 256724 w 279801"/>
                <a:gd name="connsiteY34" fmla="*/ 2143215 h 2177829"/>
                <a:gd name="connsiteX35" fmla="*/ 271147 w 279801"/>
                <a:gd name="connsiteY35" fmla="*/ 2117254 h 2177829"/>
                <a:gd name="connsiteX36" fmla="*/ 279801 w 279801"/>
                <a:gd name="connsiteY36" fmla="*/ 2073986 h 2177829"/>
                <a:gd name="connsiteX37" fmla="*/ 279801 w 279801"/>
                <a:gd name="connsiteY37" fmla="*/ 1955719 h 2177829"/>
                <a:gd name="connsiteX38" fmla="*/ 279801 w 279801"/>
                <a:gd name="connsiteY38" fmla="*/ 1557653 h 2177829"/>
                <a:gd name="connsiteX39" fmla="*/ 279801 w 279801"/>
                <a:gd name="connsiteY39" fmla="*/ 833632 h 21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801" h="2177829">
                  <a:moveTo>
                    <a:pt x="279801" y="833632"/>
                  </a:moveTo>
                  <a:lnTo>
                    <a:pt x="279801" y="527871"/>
                  </a:lnTo>
                  <a:cubicBezTo>
                    <a:pt x="278839" y="458642"/>
                    <a:pt x="277878" y="389413"/>
                    <a:pt x="276916" y="320184"/>
                  </a:cubicBezTo>
                  <a:lnTo>
                    <a:pt x="276916" y="291338"/>
                  </a:lnTo>
                  <a:lnTo>
                    <a:pt x="271147" y="248070"/>
                  </a:lnTo>
                  <a:lnTo>
                    <a:pt x="262493" y="204802"/>
                  </a:lnTo>
                  <a:lnTo>
                    <a:pt x="245186" y="129804"/>
                  </a:lnTo>
                  <a:lnTo>
                    <a:pt x="196149" y="0"/>
                  </a:lnTo>
                  <a:lnTo>
                    <a:pt x="0" y="92305"/>
                  </a:lnTo>
                  <a:lnTo>
                    <a:pt x="49037" y="152880"/>
                  </a:lnTo>
                  <a:lnTo>
                    <a:pt x="63460" y="184610"/>
                  </a:lnTo>
                  <a:lnTo>
                    <a:pt x="74998" y="227878"/>
                  </a:lnTo>
                  <a:cubicBezTo>
                    <a:pt x="75960" y="255762"/>
                    <a:pt x="76921" y="283646"/>
                    <a:pt x="77883" y="311530"/>
                  </a:cubicBezTo>
                  <a:lnTo>
                    <a:pt x="77883" y="588446"/>
                  </a:lnTo>
                  <a:cubicBezTo>
                    <a:pt x="76921" y="696136"/>
                    <a:pt x="75960" y="803825"/>
                    <a:pt x="74998" y="911515"/>
                  </a:cubicBezTo>
                  <a:lnTo>
                    <a:pt x="63460" y="1306697"/>
                  </a:lnTo>
                  <a:lnTo>
                    <a:pt x="57691" y="1534576"/>
                  </a:lnTo>
                  <a:lnTo>
                    <a:pt x="46153" y="1583613"/>
                  </a:lnTo>
                  <a:lnTo>
                    <a:pt x="23076" y="1693226"/>
                  </a:lnTo>
                  <a:lnTo>
                    <a:pt x="8654" y="1756686"/>
                  </a:lnTo>
                  <a:lnTo>
                    <a:pt x="8654" y="1805723"/>
                  </a:lnTo>
                  <a:lnTo>
                    <a:pt x="11538" y="1851876"/>
                  </a:lnTo>
                  <a:lnTo>
                    <a:pt x="20192" y="1898029"/>
                  </a:lnTo>
                  <a:lnTo>
                    <a:pt x="40384" y="1961489"/>
                  </a:lnTo>
                  <a:lnTo>
                    <a:pt x="54806" y="2004757"/>
                  </a:lnTo>
                  <a:lnTo>
                    <a:pt x="95190" y="2082639"/>
                  </a:lnTo>
                  <a:lnTo>
                    <a:pt x="109613" y="2108600"/>
                  </a:lnTo>
                  <a:lnTo>
                    <a:pt x="132689" y="2134561"/>
                  </a:lnTo>
                  <a:lnTo>
                    <a:pt x="155765" y="2154753"/>
                  </a:lnTo>
                  <a:lnTo>
                    <a:pt x="173073" y="2166291"/>
                  </a:lnTo>
                  <a:lnTo>
                    <a:pt x="184611" y="2172060"/>
                  </a:lnTo>
                  <a:lnTo>
                    <a:pt x="207687" y="2177829"/>
                  </a:lnTo>
                  <a:lnTo>
                    <a:pt x="216341" y="2177829"/>
                  </a:lnTo>
                  <a:lnTo>
                    <a:pt x="236533" y="2166291"/>
                  </a:lnTo>
                  <a:lnTo>
                    <a:pt x="256724" y="2143215"/>
                  </a:lnTo>
                  <a:lnTo>
                    <a:pt x="271147" y="2117254"/>
                  </a:lnTo>
                  <a:lnTo>
                    <a:pt x="279801" y="2073986"/>
                  </a:lnTo>
                  <a:lnTo>
                    <a:pt x="279801" y="1955719"/>
                  </a:lnTo>
                  <a:lnTo>
                    <a:pt x="279801" y="1557653"/>
                  </a:lnTo>
                  <a:lnTo>
                    <a:pt x="279801" y="8336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1">
              <a:extLst>
                <a:ext uri="{FF2B5EF4-FFF2-40B4-BE49-F238E27FC236}">
                  <a16:creationId xmlns:a16="http://schemas.microsoft.com/office/drawing/2014/main" id="{24675E9A-D6C2-411E-A88D-75E134E068FD}"/>
                </a:ext>
              </a:extLst>
            </p:cNvPr>
            <p:cNvSpPr/>
            <p:nvPr/>
          </p:nvSpPr>
          <p:spPr>
            <a:xfrm>
              <a:off x="4533900" y="3762375"/>
              <a:ext cx="274638" cy="2344738"/>
            </a:xfrm>
            <a:custGeom>
              <a:avLst/>
              <a:gdLst>
                <a:gd name="connsiteX0" fmla="*/ 256151 w 274022"/>
                <a:gd name="connsiteY0" fmla="*/ 1245014 h 2344081"/>
                <a:gd name="connsiteX1" fmla="*/ 256151 w 274022"/>
                <a:gd name="connsiteY1" fmla="*/ 973970 h 2344081"/>
                <a:gd name="connsiteX2" fmla="*/ 259130 w 274022"/>
                <a:gd name="connsiteY2" fmla="*/ 732711 h 2344081"/>
                <a:gd name="connsiteX3" fmla="*/ 265087 w 274022"/>
                <a:gd name="connsiteY3" fmla="*/ 473582 h 2344081"/>
                <a:gd name="connsiteX4" fmla="*/ 274022 w 274022"/>
                <a:gd name="connsiteY4" fmla="*/ 178710 h 2344081"/>
                <a:gd name="connsiteX5" fmla="*/ 271044 w 274022"/>
                <a:gd name="connsiteY5" fmla="*/ 160839 h 2344081"/>
                <a:gd name="connsiteX6" fmla="*/ 250194 w 274022"/>
                <a:gd name="connsiteY6" fmla="*/ 92334 h 2344081"/>
                <a:gd name="connsiteX7" fmla="*/ 217431 w 274022"/>
                <a:gd name="connsiteY7" fmla="*/ 14892 h 2344081"/>
                <a:gd name="connsiteX8" fmla="*/ 205517 w 274022"/>
                <a:gd name="connsiteY8" fmla="*/ 0 h 2344081"/>
                <a:gd name="connsiteX9" fmla="*/ 0 w 274022"/>
                <a:gd name="connsiteY9" fmla="*/ 235302 h 2344081"/>
                <a:gd name="connsiteX10" fmla="*/ 44677 w 274022"/>
                <a:gd name="connsiteY10" fmla="*/ 279979 h 2344081"/>
                <a:gd name="connsiteX11" fmla="*/ 59570 w 274022"/>
                <a:gd name="connsiteY11" fmla="*/ 303807 h 2344081"/>
                <a:gd name="connsiteX12" fmla="*/ 68505 w 274022"/>
                <a:gd name="connsiteY12" fmla="*/ 339549 h 2344081"/>
                <a:gd name="connsiteX13" fmla="*/ 74462 w 274022"/>
                <a:gd name="connsiteY13" fmla="*/ 419969 h 2344081"/>
                <a:gd name="connsiteX14" fmla="*/ 71484 w 274022"/>
                <a:gd name="connsiteY14" fmla="*/ 661227 h 2344081"/>
                <a:gd name="connsiteX15" fmla="*/ 68505 w 274022"/>
                <a:gd name="connsiteY15" fmla="*/ 994820 h 2344081"/>
                <a:gd name="connsiteX16" fmla="*/ 62548 w 274022"/>
                <a:gd name="connsiteY16" fmla="*/ 1289691 h 2344081"/>
                <a:gd name="connsiteX17" fmla="*/ 56591 w 274022"/>
                <a:gd name="connsiteY17" fmla="*/ 1551799 h 2344081"/>
                <a:gd name="connsiteX18" fmla="*/ 50634 w 274022"/>
                <a:gd name="connsiteY18" fmla="*/ 1679875 h 2344081"/>
                <a:gd name="connsiteX19" fmla="*/ 11914 w 274022"/>
                <a:gd name="connsiteY19" fmla="*/ 1944962 h 2344081"/>
                <a:gd name="connsiteX20" fmla="*/ 8935 w 274022"/>
                <a:gd name="connsiteY20" fmla="*/ 1974747 h 2344081"/>
                <a:gd name="connsiteX21" fmla="*/ 23828 w 274022"/>
                <a:gd name="connsiteY21" fmla="*/ 2064102 h 2344081"/>
                <a:gd name="connsiteX22" fmla="*/ 44677 w 274022"/>
                <a:gd name="connsiteY22" fmla="*/ 2156435 h 2344081"/>
                <a:gd name="connsiteX23" fmla="*/ 71484 w 274022"/>
                <a:gd name="connsiteY23" fmla="*/ 2242812 h 2344081"/>
                <a:gd name="connsiteX24" fmla="*/ 86376 w 274022"/>
                <a:gd name="connsiteY24" fmla="*/ 2284511 h 2344081"/>
                <a:gd name="connsiteX25" fmla="*/ 104247 w 274022"/>
                <a:gd name="connsiteY25" fmla="*/ 2314296 h 2344081"/>
                <a:gd name="connsiteX26" fmla="*/ 128075 w 274022"/>
                <a:gd name="connsiteY26" fmla="*/ 2335145 h 2344081"/>
                <a:gd name="connsiteX27" fmla="*/ 145946 w 274022"/>
                <a:gd name="connsiteY27" fmla="*/ 2344081 h 2344081"/>
                <a:gd name="connsiteX28" fmla="*/ 160839 w 274022"/>
                <a:gd name="connsiteY28" fmla="*/ 2344081 h 2344081"/>
                <a:gd name="connsiteX29" fmla="*/ 181688 w 274022"/>
                <a:gd name="connsiteY29" fmla="*/ 2335145 h 2344081"/>
                <a:gd name="connsiteX30" fmla="*/ 199560 w 274022"/>
                <a:gd name="connsiteY30" fmla="*/ 2314296 h 2344081"/>
                <a:gd name="connsiteX31" fmla="*/ 220409 w 274022"/>
                <a:gd name="connsiteY31" fmla="*/ 2278554 h 2344081"/>
                <a:gd name="connsiteX32" fmla="*/ 238280 w 274022"/>
                <a:gd name="connsiteY32" fmla="*/ 2230898 h 2344081"/>
                <a:gd name="connsiteX33" fmla="*/ 247216 w 274022"/>
                <a:gd name="connsiteY33" fmla="*/ 2183242 h 2344081"/>
                <a:gd name="connsiteX34" fmla="*/ 253173 w 274022"/>
                <a:gd name="connsiteY34" fmla="*/ 2144521 h 2344081"/>
                <a:gd name="connsiteX35" fmla="*/ 253173 w 274022"/>
                <a:gd name="connsiteY35" fmla="*/ 2064102 h 2344081"/>
                <a:gd name="connsiteX36" fmla="*/ 253173 w 274022"/>
                <a:gd name="connsiteY36" fmla="*/ 1855606 h 2344081"/>
                <a:gd name="connsiteX37" fmla="*/ 256151 w 274022"/>
                <a:gd name="connsiteY37" fmla="*/ 1245014 h 234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022" h="2344081">
                  <a:moveTo>
                    <a:pt x="256151" y="1245014"/>
                  </a:moveTo>
                  <a:lnTo>
                    <a:pt x="256151" y="973970"/>
                  </a:lnTo>
                  <a:lnTo>
                    <a:pt x="259130" y="732711"/>
                  </a:lnTo>
                  <a:lnTo>
                    <a:pt x="265087" y="473582"/>
                  </a:lnTo>
                  <a:lnTo>
                    <a:pt x="274022" y="178710"/>
                  </a:lnTo>
                  <a:lnTo>
                    <a:pt x="271044" y="160839"/>
                  </a:lnTo>
                  <a:lnTo>
                    <a:pt x="250194" y="92334"/>
                  </a:lnTo>
                  <a:lnTo>
                    <a:pt x="217431" y="14892"/>
                  </a:lnTo>
                  <a:lnTo>
                    <a:pt x="205517" y="0"/>
                  </a:lnTo>
                  <a:lnTo>
                    <a:pt x="0" y="235302"/>
                  </a:lnTo>
                  <a:lnTo>
                    <a:pt x="44677" y="279979"/>
                  </a:lnTo>
                  <a:lnTo>
                    <a:pt x="59570" y="303807"/>
                  </a:lnTo>
                  <a:lnTo>
                    <a:pt x="68505" y="339549"/>
                  </a:lnTo>
                  <a:lnTo>
                    <a:pt x="74462" y="419969"/>
                  </a:lnTo>
                  <a:cubicBezTo>
                    <a:pt x="73469" y="500388"/>
                    <a:pt x="72477" y="580808"/>
                    <a:pt x="71484" y="661227"/>
                  </a:cubicBezTo>
                  <a:lnTo>
                    <a:pt x="68505" y="994820"/>
                  </a:lnTo>
                  <a:lnTo>
                    <a:pt x="62548" y="1289691"/>
                  </a:lnTo>
                  <a:lnTo>
                    <a:pt x="56591" y="1551799"/>
                  </a:lnTo>
                  <a:lnTo>
                    <a:pt x="50634" y="1679875"/>
                  </a:lnTo>
                  <a:lnTo>
                    <a:pt x="11914" y="1944962"/>
                  </a:lnTo>
                  <a:lnTo>
                    <a:pt x="8935" y="1974747"/>
                  </a:lnTo>
                  <a:lnTo>
                    <a:pt x="23828" y="2064102"/>
                  </a:lnTo>
                  <a:lnTo>
                    <a:pt x="44677" y="2156435"/>
                  </a:lnTo>
                  <a:lnTo>
                    <a:pt x="71484" y="2242812"/>
                  </a:lnTo>
                  <a:lnTo>
                    <a:pt x="86376" y="2284511"/>
                  </a:lnTo>
                  <a:lnTo>
                    <a:pt x="104247" y="2314296"/>
                  </a:lnTo>
                  <a:lnTo>
                    <a:pt x="128075" y="2335145"/>
                  </a:lnTo>
                  <a:lnTo>
                    <a:pt x="145946" y="2344081"/>
                  </a:lnTo>
                  <a:lnTo>
                    <a:pt x="160839" y="2344081"/>
                  </a:lnTo>
                  <a:lnTo>
                    <a:pt x="181688" y="2335145"/>
                  </a:lnTo>
                  <a:lnTo>
                    <a:pt x="199560" y="2314296"/>
                  </a:lnTo>
                  <a:lnTo>
                    <a:pt x="220409" y="2278554"/>
                  </a:lnTo>
                  <a:lnTo>
                    <a:pt x="238280" y="2230898"/>
                  </a:lnTo>
                  <a:lnTo>
                    <a:pt x="247216" y="2183242"/>
                  </a:lnTo>
                  <a:lnTo>
                    <a:pt x="253173" y="2144521"/>
                  </a:lnTo>
                  <a:lnTo>
                    <a:pt x="253173" y="2064102"/>
                  </a:lnTo>
                  <a:lnTo>
                    <a:pt x="253173" y="1855606"/>
                  </a:lnTo>
                  <a:cubicBezTo>
                    <a:pt x="254166" y="1661011"/>
                    <a:pt x="255158" y="1466415"/>
                    <a:pt x="256151" y="124501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8">
              <a:extLst>
                <a:ext uri="{FF2B5EF4-FFF2-40B4-BE49-F238E27FC236}">
                  <a16:creationId xmlns:a16="http://schemas.microsoft.com/office/drawing/2014/main" id="{62E422A5-C2BA-41EC-A7E2-3DDEA1443177}"/>
                </a:ext>
              </a:extLst>
            </p:cNvPr>
            <p:cNvSpPr/>
            <p:nvPr/>
          </p:nvSpPr>
          <p:spPr>
            <a:xfrm>
              <a:off x="5894388" y="3340100"/>
              <a:ext cx="439737" cy="2039938"/>
            </a:xfrm>
            <a:custGeom>
              <a:avLst/>
              <a:gdLst>
                <a:gd name="connsiteX0" fmla="*/ 187637 w 438701"/>
                <a:gd name="connsiteY0" fmla="*/ 1168106 h 2040222"/>
                <a:gd name="connsiteX1" fmla="*/ 184994 w 438701"/>
                <a:gd name="connsiteY1" fmla="*/ 880044 h 2040222"/>
                <a:gd name="connsiteX2" fmla="*/ 184994 w 438701"/>
                <a:gd name="connsiteY2" fmla="*/ 594624 h 2040222"/>
                <a:gd name="connsiteX3" fmla="*/ 184994 w 438701"/>
                <a:gd name="connsiteY3" fmla="*/ 449272 h 2040222"/>
                <a:gd name="connsiteX4" fmla="*/ 184994 w 438701"/>
                <a:gd name="connsiteY4" fmla="*/ 404345 h 2040222"/>
                <a:gd name="connsiteX5" fmla="*/ 179709 w 438701"/>
                <a:gd name="connsiteY5" fmla="*/ 348846 h 2040222"/>
                <a:gd name="connsiteX6" fmla="*/ 174423 w 438701"/>
                <a:gd name="connsiteY6" fmla="*/ 311848 h 2040222"/>
                <a:gd name="connsiteX7" fmla="*/ 161209 w 438701"/>
                <a:gd name="connsiteY7" fmla="*/ 237850 h 2040222"/>
                <a:gd name="connsiteX8" fmla="*/ 150638 w 438701"/>
                <a:gd name="connsiteY8" fmla="*/ 195565 h 2040222"/>
                <a:gd name="connsiteX9" fmla="*/ 134782 w 438701"/>
                <a:gd name="connsiteY9" fmla="*/ 155924 h 2040222"/>
                <a:gd name="connsiteX10" fmla="*/ 116282 w 438701"/>
                <a:gd name="connsiteY10" fmla="*/ 124211 h 2040222"/>
                <a:gd name="connsiteX11" fmla="*/ 95140 w 438701"/>
                <a:gd name="connsiteY11" fmla="*/ 103068 h 2040222"/>
                <a:gd name="connsiteX12" fmla="*/ 0 w 438701"/>
                <a:gd name="connsiteY12" fmla="*/ 42285 h 2040222"/>
                <a:gd name="connsiteX13" fmla="*/ 243135 w 438701"/>
                <a:gd name="connsiteY13" fmla="*/ 0 h 2040222"/>
                <a:gd name="connsiteX14" fmla="*/ 319776 w 438701"/>
                <a:gd name="connsiteY14" fmla="*/ 84569 h 2040222"/>
                <a:gd name="connsiteX15" fmla="*/ 369989 w 438701"/>
                <a:gd name="connsiteY15" fmla="*/ 140067 h 2040222"/>
                <a:gd name="connsiteX16" fmla="*/ 404345 w 438701"/>
                <a:gd name="connsiteY16" fmla="*/ 187637 h 2040222"/>
                <a:gd name="connsiteX17" fmla="*/ 420201 w 438701"/>
                <a:gd name="connsiteY17" fmla="*/ 216708 h 2040222"/>
                <a:gd name="connsiteX18" fmla="*/ 433415 w 438701"/>
                <a:gd name="connsiteY18" fmla="*/ 253706 h 2040222"/>
                <a:gd name="connsiteX19" fmla="*/ 438701 w 438701"/>
                <a:gd name="connsiteY19" fmla="*/ 293348 h 2040222"/>
                <a:gd name="connsiteX20" fmla="*/ 438701 w 438701"/>
                <a:gd name="connsiteY20" fmla="*/ 343561 h 2040222"/>
                <a:gd name="connsiteX21" fmla="*/ 433415 w 438701"/>
                <a:gd name="connsiteY21" fmla="*/ 396416 h 2040222"/>
                <a:gd name="connsiteX22" fmla="*/ 430772 w 438701"/>
                <a:gd name="connsiteY22" fmla="*/ 552340 h 2040222"/>
                <a:gd name="connsiteX23" fmla="*/ 433415 w 438701"/>
                <a:gd name="connsiteY23" fmla="*/ 769048 h 2040222"/>
                <a:gd name="connsiteX24" fmla="*/ 430772 w 438701"/>
                <a:gd name="connsiteY24" fmla="*/ 893258 h 2040222"/>
                <a:gd name="connsiteX25" fmla="*/ 428130 w 438701"/>
                <a:gd name="connsiteY25" fmla="*/ 1123179 h 2040222"/>
                <a:gd name="connsiteX26" fmla="*/ 412273 w 438701"/>
                <a:gd name="connsiteY26" fmla="*/ 1461454 h 2040222"/>
                <a:gd name="connsiteX27" fmla="*/ 399059 w 438701"/>
                <a:gd name="connsiteY27" fmla="*/ 1760088 h 2040222"/>
                <a:gd name="connsiteX28" fmla="*/ 385845 w 438701"/>
                <a:gd name="connsiteY28" fmla="*/ 2040222 h 2040222"/>
                <a:gd name="connsiteX29" fmla="*/ 184994 w 438701"/>
                <a:gd name="connsiteY29" fmla="*/ 1953011 h 2040222"/>
                <a:gd name="connsiteX30" fmla="*/ 184994 w 438701"/>
                <a:gd name="connsiteY30" fmla="*/ 1749517 h 2040222"/>
                <a:gd name="connsiteX31" fmla="*/ 187637 w 438701"/>
                <a:gd name="connsiteY31" fmla="*/ 1168106 h 204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8701" h="2040222">
                  <a:moveTo>
                    <a:pt x="187637" y="1168106"/>
                  </a:moveTo>
                  <a:lnTo>
                    <a:pt x="184994" y="880044"/>
                  </a:lnTo>
                  <a:lnTo>
                    <a:pt x="184994" y="594624"/>
                  </a:lnTo>
                  <a:lnTo>
                    <a:pt x="184994" y="449272"/>
                  </a:lnTo>
                  <a:lnTo>
                    <a:pt x="184994" y="404345"/>
                  </a:lnTo>
                  <a:lnTo>
                    <a:pt x="179709" y="348846"/>
                  </a:lnTo>
                  <a:lnTo>
                    <a:pt x="174423" y="311848"/>
                  </a:lnTo>
                  <a:lnTo>
                    <a:pt x="161209" y="237850"/>
                  </a:lnTo>
                  <a:lnTo>
                    <a:pt x="150638" y="195565"/>
                  </a:lnTo>
                  <a:lnTo>
                    <a:pt x="134782" y="155924"/>
                  </a:lnTo>
                  <a:lnTo>
                    <a:pt x="116282" y="124211"/>
                  </a:lnTo>
                  <a:lnTo>
                    <a:pt x="95140" y="103068"/>
                  </a:lnTo>
                  <a:lnTo>
                    <a:pt x="0" y="42285"/>
                  </a:lnTo>
                  <a:lnTo>
                    <a:pt x="243135" y="0"/>
                  </a:lnTo>
                  <a:lnTo>
                    <a:pt x="319776" y="84569"/>
                  </a:lnTo>
                  <a:lnTo>
                    <a:pt x="369989" y="140067"/>
                  </a:lnTo>
                  <a:lnTo>
                    <a:pt x="404345" y="187637"/>
                  </a:lnTo>
                  <a:lnTo>
                    <a:pt x="420201" y="216708"/>
                  </a:lnTo>
                  <a:lnTo>
                    <a:pt x="433415" y="253706"/>
                  </a:lnTo>
                  <a:lnTo>
                    <a:pt x="438701" y="293348"/>
                  </a:lnTo>
                  <a:lnTo>
                    <a:pt x="438701" y="343561"/>
                  </a:lnTo>
                  <a:lnTo>
                    <a:pt x="433415" y="396416"/>
                  </a:lnTo>
                  <a:lnTo>
                    <a:pt x="430772" y="552340"/>
                  </a:lnTo>
                  <a:lnTo>
                    <a:pt x="433415" y="769048"/>
                  </a:lnTo>
                  <a:lnTo>
                    <a:pt x="430772" y="893258"/>
                  </a:lnTo>
                  <a:cubicBezTo>
                    <a:pt x="429891" y="969898"/>
                    <a:pt x="429011" y="1046539"/>
                    <a:pt x="428130" y="1123179"/>
                  </a:cubicBezTo>
                  <a:lnTo>
                    <a:pt x="412273" y="1461454"/>
                  </a:lnTo>
                  <a:lnTo>
                    <a:pt x="399059" y="1760088"/>
                  </a:lnTo>
                  <a:lnTo>
                    <a:pt x="385845" y="2040222"/>
                  </a:lnTo>
                  <a:lnTo>
                    <a:pt x="184994" y="1953011"/>
                  </a:lnTo>
                  <a:lnTo>
                    <a:pt x="184994" y="1749517"/>
                  </a:lnTo>
                  <a:lnTo>
                    <a:pt x="187637" y="11681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6">
              <a:extLst>
                <a:ext uri="{FF2B5EF4-FFF2-40B4-BE49-F238E27FC236}">
                  <a16:creationId xmlns:a16="http://schemas.microsoft.com/office/drawing/2014/main" id="{CC753A83-C21D-4156-B6C6-A05D2EB02308}"/>
                </a:ext>
              </a:extLst>
            </p:cNvPr>
            <p:cNvSpPr/>
            <p:nvPr/>
          </p:nvSpPr>
          <p:spPr>
            <a:xfrm>
              <a:off x="6230938" y="4068763"/>
              <a:ext cx="879475" cy="303212"/>
            </a:xfrm>
            <a:custGeom>
              <a:avLst/>
              <a:gdLst>
                <a:gd name="connsiteX0" fmla="*/ 616744 w 878682"/>
                <a:gd name="connsiteY0" fmla="*/ 238125 h 302419"/>
                <a:gd name="connsiteX1" fmla="*/ 404813 w 878682"/>
                <a:gd name="connsiteY1" fmla="*/ 266700 h 302419"/>
                <a:gd name="connsiteX2" fmla="*/ 250032 w 878682"/>
                <a:gd name="connsiteY2" fmla="*/ 283369 h 302419"/>
                <a:gd name="connsiteX3" fmla="*/ 0 w 878682"/>
                <a:gd name="connsiteY3" fmla="*/ 302419 h 302419"/>
                <a:gd name="connsiteX4" fmla="*/ 2382 w 878682"/>
                <a:gd name="connsiteY4" fmla="*/ 111919 h 302419"/>
                <a:gd name="connsiteX5" fmla="*/ 164307 w 878682"/>
                <a:gd name="connsiteY5" fmla="*/ 114300 h 302419"/>
                <a:gd name="connsiteX6" fmla="*/ 235744 w 878682"/>
                <a:gd name="connsiteY6" fmla="*/ 111919 h 302419"/>
                <a:gd name="connsiteX7" fmla="*/ 309563 w 878682"/>
                <a:gd name="connsiteY7" fmla="*/ 102394 h 302419"/>
                <a:gd name="connsiteX8" fmla="*/ 397669 w 878682"/>
                <a:gd name="connsiteY8" fmla="*/ 85725 h 302419"/>
                <a:gd name="connsiteX9" fmla="*/ 464344 w 878682"/>
                <a:gd name="connsiteY9" fmla="*/ 66675 h 302419"/>
                <a:gd name="connsiteX10" fmla="*/ 528638 w 878682"/>
                <a:gd name="connsiteY10" fmla="*/ 40482 h 302419"/>
                <a:gd name="connsiteX11" fmla="*/ 573882 w 878682"/>
                <a:gd name="connsiteY11" fmla="*/ 21432 h 302419"/>
                <a:gd name="connsiteX12" fmla="*/ 621507 w 878682"/>
                <a:gd name="connsiteY12" fmla="*/ 7144 h 302419"/>
                <a:gd name="connsiteX13" fmla="*/ 652463 w 878682"/>
                <a:gd name="connsiteY13" fmla="*/ 0 h 302419"/>
                <a:gd name="connsiteX14" fmla="*/ 683419 w 878682"/>
                <a:gd name="connsiteY14" fmla="*/ 2382 h 302419"/>
                <a:gd name="connsiteX15" fmla="*/ 731044 w 878682"/>
                <a:gd name="connsiteY15" fmla="*/ 16669 h 302419"/>
                <a:gd name="connsiteX16" fmla="*/ 790575 w 878682"/>
                <a:gd name="connsiteY16" fmla="*/ 47625 h 302419"/>
                <a:gd name="connsiteX17" fmla="*/ 833438 w 878682"/>
                <a:gd name="connsiteY17" fmla="*/ 73819 h 302419"/>
                <a:gd name="connsiteX18" fmla="*/ 854869 w 878682"/>
                <a:gd name="connsiteY18" fmla="*/ 92869 h 302419"/>
                <a:gd name="connsiteX19" fmla="*/ 869157 w 878682"/>
                <a:gd name="connsiteY19" fmla="*/ 109538 h 302419"/>
                <a:gd name="connsiteX20" fmla="*/ 876300 w 878682"/>
                <a:gd name="connsiteY20" fmla="*/ 121444 h 302419"/>
                <a:gd name="connsiteX21" fmla="*/ 878682 w 878682"/>
                <a:gd name="connsiteY21" fmla="*/ 133350 h 302419"/>
                <a:gd name="connsiteX22" fmla="*/ 876300 w 878682"/>
                <a:gd name="connsiteY22" fmla="*/ 150019 h 302419"/>
                <a:gd name="connsiteX23" fmla="*/ 866775 w 878682"/>
                <a:gd name="connsiteY23" fmla="*/ 164307 h 302419"/>
                <a:gd name="connsiteX24" fmla="*/ 842963 w 878682"/>
                <a:gd name="connsiteY24" fmla="*/ 190500 h 302419"/>
                <a:gd name="connsiteX25" fmla="*/ 809625 w 878682"/>
                <a:gd name="connsiteY25" fmla="*/ 204788 h 302419"/>
                <a:gd name="connsiteX26" fmla="*/ 616744 w 878682"/>
                <a:gd name="connsiteY26" fmla="*/ 2381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2" h="302419">
                  <a:moveTo>
                    <a:pt x="616744" y="238125"/>
                  </a:moveTo>
                  <a:lnTo>
                    <a:pt x="404813" y="266700"/>
                  </a:lnTo>
                  <a:lnTo>
                    <a:pt x="250032" y="283369"/>
                  </a:lnTo>
                  <a:lnTo>
                    <a:pt x="0" y="302419"/>
                  </a:lnTo>
                  <a:lnTo>
                    <a:pt x="2382" y="111919"/>
                  </a:lnTo>
                  <a:lnTo>
                    <a:pt x="164307" y="114300"/>
                  </a:lnTo>
                  <a:lnTo>
                    <a:pt x="235744" y="111919"/>
                  </a:lnTo>
                  <a:lnTo>
                    <a:pt x="309563" y="102394"/>
                  </a:lnTo>
                  <a:lnTo>
                    <a:pt x="397669" y="85725"/>
                  </a:lnTo>
                  <a:lnTo>
                    <a:pt x="464344" y="66675"/>
                  </a:lnTo>
                  <a:lnTo>
                    <a:pt x="528638" y="40482"/>
                  </a:lnTo>
                  <a:lnTo>
                    <a:pt x="573882" y="21432"/>
                  </a:lnTo>
                  <a:lnTo>
                    <a:pt x="621507" y="7144"/>
                  </a:lnTo>
                  <a:lnTo>
                    <a:pt x="652463" y="0"/>
                  </a:lnTo>
                  <a:lnTo>
                    <a:pt x="683419" y="2382"/>
                  </a:lnTo>
                  <a:lnTo>
                    <a:pt x="731044" y="16669"/>
                  </a:lnTo>
                  <a:lnTo>
                    <a:pt x="790575" y="47625"/>
                  </a:lnTo>
                  <a:lnTo>
                    <a:pt x="833438" y="73819"/>
                  </a:lnTo>
                  <a:lnTo>
                    <a:pt x="854869" y="92869"/>
                  </a:lnTo>
                  <a:lnTo>
                    <a:pt x="869157" y="109538"/>
                  </a:lnTo>
                  <a:lnTo>
                    <a:pt x="876300" y="121444"/>
                  </a:lnTo>
                  <a:lnTo>
                    <a:pt x="878682" y="133350"/>
                  </a:lnTo>
                  <a:lnTo>
                    <a:pt x="876300" y="150019"/>
                  </a:lnTo>
                  <a:lnTo>
                    <a:pt x="866775" y="164307"/>
                  </a:lnTo>
                  <a:lnTo>
                    <a:pt x="842963" y="190500"/>
                  </a:lnTo>
                  <a:lnTo>
                    <a:pt x="809625" y="204788"/>
                  </a:lnTo>
                  <a:lnTo>
                    <a:pt x="616744" y="2381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7">
              <a:extLst>
                <a:ext uri="{FF2B5EF4-FFF2-40B4-BE49-F238E27FC236}">
                  <a16:creationId xmlns:a16="http://schemas.microsoft.com/office/drawing/2014/main" id="{D167643F-44CB-4075-BE7B-472D88180C43}"/>
                </a:ext>
              </a:extLst>
            </p:cNvPr>
            <p:cNvSpPr/>
            <p:nvPr/>
          </p:nvSpPr>
          <p:spPr>
            <a:xfrm>
              <a:off x="5414963" y="4865688"/>
              <a:ext cx="2133600" cy="1082675"/>
            </a:xfrm>
            <a:custGeom>
              <a:avLst/>
              <a:gdLst>
                <a:gd name="connsiteX0" fmla="*/ 1200150 w 2133600"/>
                <a:gd name="connsiteY0" fmla="*/ 652462 h 1083469"/>
                <a:gd name="connsiteX1" fmla="*/ 1081087 w 2133600"/>
                <a:gd name="connsiteY1" fmla="*/ 588169 h 1083469"/>
                <a:gd name="connsiteX2" fmla="*/ 947737 w 2133600"/>
                <a:gd name="connsiteY2" fmla="*/ 509587 h 1083469"/>
                <a:gd name="connsiteX3" fmla="*/ 845343 w 2133600"/>
                <a:gd name="connsiteY3" fmla="*/ 447675 h 1083469"/>
                <a:gd name="connsiteX4" fmla="*/ 664368 w 2133600"/>
                <a:gd name="connsiteY4" fmla="*/ 345281 h 1083469"/>
                <a:gd name="connsiteX5" fmla="*/ 538162 w 2133600"/>
                <a:gd name="connsiteY5" fmla="*/ 269081 h 1083469"/>
                <a:gd name="connsiteX6" fmla="*/ 426243 w 2133600"/>
                <a:gd name="connsiteY6" fmla="*/ 204787 h 1083469"/>
                <a:gd name="connsiteX7" fmla="*/ 288131 w 2133600"/>
                <a:gd name="connsiteY7" fmla="*/ 128587 h 1083469"/>
                <a:gd name="connsiteX8" fmla="*/ 185737 w 2133600"/>
                <a:gd name="connsiteY8" fmla="*/ 73819 h 1083469"/>
                <a:gd name="connsiteX9" fmla="*/ 45243 w 2133600"/>
                <a:gd name="connsiteY9" fmla="*/ 0 h 1083469"/>
                <a:gd name="connsiteX10" fmla="*/ 0 w 2133600"/>
                <a:gd name="connsiteY10" fmla="*/ 88106 h 1083469"/>
                <a:gd name="connsiteX11" fmla="*/ 138112 w 2133600"/>
                <a:gd name="connsiteY11" fmla="*/ 171450 h 1083469"/>
                <a:gd name="connsiteX12" fmla="*/ 283368 w 2133600"/>
                <a:gd name="connsiteY12" fmla="*/ 276225 h 1083469"/>
                <a:gd name="connsiteX13" fmla="*/ 400050 w 2133600"/>
                <a:gd name="connsiteY13" fmla="*/ 366712 h 1083469"/>
                <a:gd name="connsiteX14" fmla="*/ 504825 w 2133600"/>
                <a:gd name="connsiteY14" fmla="*/ 454819 h 1083469"/>
                <a:gd name="connsiteX15" fmla="*/ 616743 w 2133600"/>
                <a:gd name="connsiteY15" fmla="*/ 547687 h 1083469"/>
                <a:gd name="connsiteX16" fmla="*/ 745331 w 2133600"/>
                <a:gd name="connsiteY16" fmla="*/ 661987 h 1083469"/>
                <a:gd name="connsiteX17" fmla="*/ 897731 w 2133600"/>
                <a:gd name="connsiteY17" fmla="*/ 807244 h 1083469"/>
                <a:gd name="connsiteX18" fmla="*/ 988218 w 2133600"/>
                <a:gd name="connsiteY18" fmla="*/ 895350 h 1083469"/>
                <a:gd name="connsiteX19" fmla="*/ 1050131 w 2133600"/>
                <a:gd name="connsiteY19" fmla="*/ 954881 h 1083469"/>
                <a:gd name="connsiteX20" fmla="*/ 1102518 w 2133600"/>
                <a:gd name="connsiteY20" fmla="*/ 1009650 h 1083469"/>
                <a:gd name="connsiteX21" fmla="*/ 1128712 w 2133600"/>
                <a:gd name="connsiteY21" fmla="*/ 1028700 h 1083469"/>
                <a:gd name="connsiteX22" fmla="*/ 1157287 w 2133600"/>
                <a:gd name="connsiteY22" fmla="*/ 1045369 h 1083469"/>
                <a:gd name="connsiteX23" fmla="*/ 1207293 w 2133600"/>
                <a:gd name="connsiteY23" fmla="*/ 1066800 h 1083469"/>
                <a:gd name="connsiteX24" fmla="*/ 1257300 w 2133600"/>
                <a:gd name="connsiteY24" fmla="*/ 1078706 h 1083469"/>
                <a:gd name="connsiteX25" fmla="*/ 1319212 w 2133600"/>
                <a:gd name="connsiteY25" fmla="*/ 1083469 h 1083469"/>
                <a:gd name="connsiteX26" fmla="*/ 1516856 w 2133600"/>
                <a:gd name="connsiteY26" fmla="*/ 1083469 h 1083469"/>
                <a:gd name="connsiteX27" fmla="*/ 1833562 w 2133600"/>
                <a:gd name="connsiteY27" fmla="*/ 1073944 h 1083469"/>
                <a:gd name="connsiteX28" fmla="*/ 2052637 w 2133600"/>
                <a:gd name="connsiteY28" fmla="*/ 1062037 h 1083469"/>
                <a:gd name="connsiteX29" fmla="*/ 2114550 w 2133600"/>
                <a:gd name="connsiteY29" fmla="*/ 1057275 h 1083469"/>
                <a:gd name="connsiteX30" fmla="*/ 2128837 w 2133600"/>
                <a:gd name="connsiteY30" fmla="*/ 1052512 h 1083469"/>
                <a:gd name="connsiteX31" fmla="*/ 2133600 w 2133600"/>
                <a:gd name="connsiteY31" fmla="*/ 1047750 h 1083469"/>
                <a:gd name="connsiteX32" fmla="*/ 2133600 w 2133600"/>
                <a:gd name="connsiteY32" fmla="*/ 1038225 h 1083469"/>
                <a:gd name="connsiteX33" fmla="*/ 2126456 w 2133600"/>
                <a:gd name="connsiteY33" fmla="*/ 1023937 h 1083469"/>
                <a:gd name="connsiteX34" fmla="*/ 2100262 w 2133600"/>
                <a:gd name="connsiteY34" fmla="*/ 997744 h 1083469"/>
                <a:gd name="connsiteX35" fmla="*/ 2055018 w 2133600"/>
                <a:gd name="connsiteY35" fmla="*/ 983456 h 1083469"/>
                <a:gd name="connsiteX36" fmla="*/ 1959768 w 2133600"/>
                <a:gd name="connsiteY36" fmla="*/ 954881 h 1083469"/>
                <a:gd name="connsiteX37" fmla="*/ 1850231 w 2133600"/>
                <a:gd name="connsiteY37" fmla="*/ 921544 h 1083469"/>
                <a:gd name="connsiteX38" fmla="*/ 1735931 w 2133600"/>
                <a:gd name="connsiteY38" fmla="*/ 883444 h 1083469"/>
                <a:gd name="connsiteX39" fmla="*/ 1578768 w 2133600"/>
                <a:gd name="connsiteY39" fmla="*/ 823912 h 1083469"/>
                <a:gd name="connsiteX40" fmla="*/ 1459706 w 2133600"/>
                <a:gd name="connsiteY40" fmla="*/ 773906 h 1083469"/>
                <a:gd name="connsiteX41" fmla="*/ 1366837 w 2133600"/>
                <a:gd name="connsiteY41" fmla="*/ 733425 h 1083469"/>
                <a:gd name="connsiteX42" fmla="*/ 1200150 w 2133600"/>
                <a:gd name="connsiteY42" fmla="*/ 652462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3600" h="1083469">
                  <a:moveTo>
                    <a:pt x="1200150" y="652462"/>
                  </a:moveTo>
                  <a:lnTo>
                    <a:pt x="1081087" y="588169"/>
                  </a:lnTo>
                  <a:lnTo>
                    <a:pt x="947737" y="509587"/>
                  </a:lnTo>
                  <a:lnTo>
                    <a:pt x="845343" y="447675"/>
                  </a:lnTo>
                  <a:lnTo>
                    <a:pt x="664368" y="345281"/>
                  </a:lnTo>
                  <a:lnTo>
                    <a:pt x="538162" y="269081"/>
                  </a:lnTo>
                  <a:lnTo>
                    <a:pt x="426243" y="204787"/>
                  </a:lnTo>
                  <a:lnTo>
                    <a:pt x="288131" y="128587"/>
                  </a:lnTo>
                  <a:lnTo>
                    <a:pt x="185737" y="73819"/>
                  </a:lnTo>
                  <a:lnTo>
                    <a:pt x="45243" y="0"/>
                  </a:lnTo>
                  <a:lnTo>
                    <a:pt x="0" y="88106"/>
                  </a:lnTo>
                  <a:lnTo>
                    <a:pt x="138112" y="171450"/>
                  </a:lnTo>
                  <a:lnTo>
                    <a:pt x="283368" y="276225"/>
                  </a:lnTo>
                  <a:lnTo>
                    <a:pt x="400050" y="366712"/>
                  </a:lnTo>
                  <a:lnTo>
                    <a:pt x="504825" y="454819"/>
                  </a:lnTo>
                  <a:lnTo>
                    <a:pt x="616743" y="547687"/>
                  </a:lnTo>
                  <a:lnTo>
                    <a:pt x="745331" y="661987"/>
                  </a:lnTo>
                  <a:lnTo>
                    <a:pt x="897731" y="807244"/>
                  </a:lnTo>
                  <a:lnTo>
                    <a:pt x="988218" y="895350"/>
                  </a:lnTo>
                  <a:lnTo>
                    <a:pt x="1050131" y="954881"/>
                  </a:lnTo>
                  <a:lnTo>
                    <a:pt x="1102518" y="1009650"/>
                  </a:lnTo>
                  <a:lnTo>
                    <a:pt x="1128712" y="1028700"/>
                  </a:lnTo>
                  <a:lnTo>
                    <a:pt x="1157287" y="1045369"/>
                  </a:lnTo>
                  <a:lnTo>
                    <a:pt x="1207293" y="1066800"/>
                  </a:lnTo>
                  <a:lnTo>
                    <a:pt x="1257300" y="1078706"/>
                  </a:lnTo>
                  <a:lnTo>
                    <a:pt x="1319212" y="1083469"/>
                  </a:lnTo>
                  <a:lnTo>
                    <a:pt x="1516856" y="1083469"/>
                  </a:lnTo>
                  <a:lnTo>
                    <a:pt x="1833562" y="1073944"/>
                  </a:lnTo>
                  <a:lnTo>
                    <a:pt x="2052637" y="1062037"/>
                  </a:lnTo>
                  <a:lnTo>
                    <a:pt x="2114550" y="1057275"/>
                  </a:lnTo>
                  <a:lnTo>
                    <a:pt x="2128837" y="1052512"/>
                  </a:lnTo>
                  <a:lnTo>
                    <a:pt x="2133600" y="1047750"/>
                  </a:lnTo>
                  <a:lnTo>
                    <a:pt x="2133600" y="1038225"/>
                  </a:lnTo>
                  <a:lnTo>
                    <a:pt x="2126456" y="1023937"/>
                  </a:lnTo>
                  <a:lnTo>
                    <a:pt x="2100262" y="997744"/>
                  </a:lnTo>
                  <a:lnTo>
                    <a:pt x="2055018" y="983456"/>
                  </a:lnTo>
                  <a:lnTo>
                    <a:pt x="1959768" y="954881"/>
                  </a:lnTo>
                  <a:lnTo>
                    <a:pt x="1850231" y="921544"/>
                  </a:lnTo>
                  <a:lnTo>
                    <a:pt x="1735931" y="883444"/>
                  </a:lnTo>
                  <a:lnTo>
                    <a:pt x="1578768" y="823912"/>
                  </a:lnTo>
                  <a:lnTo>
                    <a:pt x="1459706" y="773906"/>
                  </a:lnTo>
                  <a:lnTo>
                    <a:pt x="1366837" y="733425"/>
                  </a:lnTo>
                  <a:lnTo>
                    <a:pt x="1200150" y="6524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A48524E-01F5-44EB-A18A-9F1B785F57E9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557338"/>
            <a:ext cx="4921250" cy="4451350"/>
            <a:chOff x="2474913" y="1557338"/>
            <a:chExt cx="4921250" cy="4451350"/>
          </a:xfrm>
        </p:grpSpPr>
        <p:sp>
          <p:nvSpPr>
            <p:cNvPr id="40" name="フリーフォーム 131">
              <a:extLst>
                <a:ext uri="{FF2B5EF4-FFF2-40B4-BE49-F238E27FC236}">
                  <a16:creationId xmlns:a16="http://schemas.microsoft.com/office/drawing/2014/main" id="{85147CCD-0276-45AB-A500-3DE69D09853C}"/>
                </a:ext>
              </a:extLst>
            </p:cNvPr>
            <p:cNvSpPr/>
            <p:nvPr/>
          </p:nvSpPr>
          <p:spPr>
            <a:xfrm>
              <a:off x="2838450" y="1557338"/>
              <a:ext cx="862013" cy="1285875"/>
            </a:xfrm>
            <a:custGeom>
              <a:avLst/>
              <a:gdLst>
                <a:gd name="connsiteX0" fmla="*/ 423863 w 862013"/>
                <a:gd name="connsiteY0" fmla="*/ 423862 h 1285875"/>
                <a:gd name="connsiteX1" fmla="*/ 342900 w 862013"/>
                <a:gd name="connsiteY1" fmla="*/ 585787 h 1285875"/>
                <a:gd name="connsiteX2" fmla="*/ 278606 w 862013"/>
                <a:gd name="connsiteY2" fmla="*/ 719137 h 1285875"/>
                <a:gd name="connsiteX3" fmla="*/ 140494 w 862013"/>
                <a:gd name="connsiteY3" fmla="*/ 992981 h 1285875"/>
                <a:gd name="connsiteX4" fmla="*/ 73819 w 862013"/>
                <a:gd name="connsiteY4" fmla="*/ 1114425 h 1285875"/>
                <a:gd name="connsiteX5" fmla="*/ 0 w 862013"/>
                <a:gd name="connsiteY5" fmla="*/ 1271587 h 1285875"/>
                <a:gd name="connsiteX6" fmla="*/ 38100 w 862013"/>
                <a:gd name="connsiteY6" fmla="*/ 1285875 h 1285875"/>
                <a:gd name="connsiteX7" fmla="*/ 123825 w 862013"/>
                <a:gd name="connsiteY7" fmla="*/ 1178718 h 1285875"/>
                <a:gd name="connsiteX8" fmla="*/ 226219 w 862013"/>
                <a:gd name="connsiteY8" fmla="*/ 1045368 h 1285875"/>
                <a:gd name="connsiteX9" fmla="*/ 347663 w 862013"/>
                <a:gd name="connsiteY9" fmla="*/ 892968 h 1285875"/>
                <a:gd name="connsiteX10" fmla="*/ 481013 w 862013"/>
                <a:gd name="connsiteY10" fmla="*/ 723900 h 1285875"/>
                <a:gd name="connsiteX11" fmla="*/ 640556 w 862013"/>
                <a:gd name="connsiteY11" fmla="*/ 519112 h 1285875"/>
                <a:gd name="connsiteX12" fmla="*/ 781050 w 862013"/>
                <a:gd name="connsiteY12" fmla="*/ 342900 h 1285875"/>
                <a:gd name="connsiteX13" fmla="*/ 795338 w 862013"/>
                <a:gd name="connsiteY13" fmla="*/ 330993 h 1285875"/>
                <a:gd name="connsiteX14" fmla="*/ 812006 w 862013"/>
                <a:gd name="connsiteY14" fmla="*/ 330993 h 1285875"/>
                <a:gd name="connsiteX15" fmla="*/ 828675 w 862013"/>
                <a:gd name="connsiteY15" fmla="*/ 326231 h 1285875"/>
                <a:gd name="connsiteX16" fmla="*/ 847725 w 862013"/>
                <a:gd name="connsiteY16" fmla="*/ 314325 h 1285875"/>
                <a:gd name="connsiteX17" fmla="*/ 859631 w 862013"/>
                <a:gd name="connsiteY17" fmla="*/ 300037 h 1285875"/>
                <a:gd name="connsiteX18" fmla="*/ 862013 w 862013"/>
                <a:gd name="connsiteY18" fmla="*/ 283368 h 1285875"/>
                <a:gd name="connsiteX19" fmla="*/ 862013 w 862013"/>
                <a:gd name="connsiteY19" fmla="*/ 266700 h 1285875"/>
                <a:gd name="connsiteX20" fmla="*/ 857250 w 862013"/>
                <a:gd name="connsiteY20" fmla="*/ 242887 h 1285875"/>
                <a:gd name="connsiteX21" fmla="*/ 840581 w 862013"/>
                <a:gd name="connsiteY21" fmla="*/ 211931 h 1285875"/>
                <a:gd name="connsiteX22" fmla="*/ 816769 w 862013"/>
                <a:gd name="connsiteY22" fmla="*/ 183356 h 1285875"/>
                <a:gd name="connsiteX23" fmla="*/ 783431 w 862013"/>
                <a:gd name="connsiteY23" fmla="*/ 152400 h 1285875"/>
                <a:gd name="connsiteX24" fmla="*/ 745331 w 862013"/>
                <a:gd name="connsiteY24" fmla="*/ 121443 h 1285875"/>
                <a:gd name="connsiteX25" fmla="*/ 702469 w 862013"/>
                <a:gd name="connsiteY25" fmla="*/ 92868 h 1285875"/>
                <a:gd name="connsiteX26" fmla="*/ 645319 w 862013"/>
                <a:gd name="connsiteY26" fmla="*/ 59531 h 1285875"/>
                <a:gd name="connsiteX27" fmla="*/ 592931 w 862013"/>
                <a:gd name="connsiteY27" fmla="*/ 38100 h 1285875"/>
                <a:gd name="connsiteX28" fmla="*/ 519113 w 862013"/>
                <a:gd name="connsiteY28" fmla="*/ 14287 h 1285875"/>
                <a:gd name="connsiteX29" fmla="*/ 476250 w 862013"/>
                <a:gd name="connsiteY29" fmla="*/ 0 h 1285875"/>
                <a:gd name="connsiteX30" fmla="*/ 464344 w 862013"/>
                <a:gd name="connsiteY30" fmla="*/ 0 h 1285875"/>
                <a:gd name="connsiteX31" fmla="*/ 457200 w 862013"/>
                <a:gd name="connsiteY31" fmla="*/ 4762 h 1285875"/>
                <a:gd name="connsiteX32" fmla="*/ 459581 w 862013"/>
                <a:gd name="connsiteY32" fmla="*/ 23812 h 1285875"/>
                <a:gd name="connsiteX33" fmla="*/ 471488 w 862013"/>
                <a:gd name="connsiteY33" fmla="*/ 52387 h 1285875"/>
                <a:gd name="connsiteX34" fmla="*/ 497681 w 862013"/>
                <a:gd name="connsiteY34" fmla="*/ 92868 h 1285875"/>
                <a:gd name="connsiteX35" fmla="*/ 519113 w 862013"/>
                <a:gd name="connsiteY35" fmla="*/ 123825 h 1285875"/>
                <a:gd name="connsiteX36" fmla="*/ 523875 w 862013"/>
                <a:gd name="connsiteY36" fmla="*/ 133350 h 1285875"/>
                <a:gd name="connsiteX37" fmla="*/ 531019 w 862013"/>
                <a:gd name="connsiteY37" fmla="*/ 150018 h 1285875"/>
                <a:gd name="connsiteX38" fmla="*/ 533400 w 862013"/>
                <a:gd name="connsiteY38" fmla="*/ 169068 h 1285875"/>
                <a:gd name="connsiteX39" fmla="*/ 528638 w 862013"/>
                <a:gd name="connsiteY39" fmla="*/ 197643 h 1285875"/>
                <a:gd name="connsiteX40" fmla="*/ 511969 w 862013"/>
                <a:gd name="connsiteY40" fmla="*/ 235743 h 1285875"/>
                <a:gd name="connsiteX41" fmla="*/ 423863 w 862013"/>
                <a:gd name="connsiteY41" fmla="*/ 423862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2013" h="1285875">
                  <a:moveTo>
                    <a:pt x="423863" y="423862"/>
                  </a:moveTo>
                  <a:lnTo>
                    <a:pt x="342900" y="585787"/>
                  </a:lnTo>
                  <a:lnTo>
                    <a:pt x="278606" y="719137"/>
                  </a:lnTo>
                  <a:lnTo>
                    <a:pt x="140494" y="992981"/>
                  </a:lnTo>
                  <a:lnTo>
                    <a:pt x="73819" y="1114425"/>
                  </a:lnTo>
                  <a:lnTo>
                    <a:pt x="0" y="1271587"/>
                  </a:lnTo>
                  <a:lnTo>
                    <a:pt x="38100" y="1285875"/>
                  </a:lnTo>
                  <a:lnTo>
                    <a:pt x="123825" y="1178718"/>
                  </a:lnTo>
                  <a:lnTo>
                    <a:pt x="226219" y="1045368"/>
                  </a:lnTo>
                  <a:lnTo>
                    <a:pt x="347663" y="892968"/>
                  </a:lnTo>
                  <a:lnTo>
                    <a:pt x="481013" y="723900"/>
                  </a:lnTo>
                  <a:lnTo>
                    <a:pt x="640556" y="519112"/>
                  </a:lnTo>
                  <a:lnTo>
                    <a:pt x="781050" y="342900"/>
                  </a:lnTo>
                  <a:lnTo>
                    <a:pt x="795338" y="330993"/>
                  </a:lnTo>
                  <a:lnTo>
                    <a:pt x="812006" y="330993"/>
                  </a:lnTo>
                  <a:lnTo>
                    <a:pt x="828675" y="326231"/>
                  </a:lnTo>
                  <a:lnTo>
                    <a:pt x="847725" y="314325"/>
                  </a:lnTo>
                  <a:lnTo>
                    <a:pt x="859631" y="300037"/>
                  </a:lnTo>
                  <a:lnTo>
                    <a:pt x="862013" y="283368"/>
                  </a:lnTo>
                  <a:lnTo>
                    <a:pt x="862013" y="266700"/>
                  </a:lnTo>
                  <a:lnTo>
                    <a:pt x="857250" y="242887"/>
                  </a:lnTo>
                  <a:lnTo>
                    <a:pt x="840581" y="211931"/>
                  </a:lnTo>
                  <a:lnTo>
                    <a:pt x="816769" y="183356"/>
                  </a:lnTo>
                  <a:lnTo>
                    <a:pt x="783431" y="152400"/>
                  </a:lnTo>
                  <a:lnTo>
                    <a:pt x="745331" y="121443"/>
                  </a:lnTo>
                  <a:lnTo>
                    <a:pt x="702469" y="92868"/>
                  </a:lnTo>
                  <a:lnTo>
                    <a:pt x="645319" y="59531"/>
                  </a:lnTo>
                  <a:lnTo>
                    <a:pt x="592931" y="38100"/>
                  </a:lnTo>
                  <a:lnTo>
                    <a:pt x="519113" y="14287"/>
                  </a:lnTo>
                  <a:lnTo>
                    <a:pt x="476250" y="0"/>
                  </a:lnTo>
                  <a:lnTo>
                    <a:pt x="464344" y="0"/>
                  </a:lnTo>
                  <a:lnTo>
                    <a:pt x="457200" y="4762"/>
                  </a:lnTo>
                  <a:lnTo>
                    <a:pt x="459581" y="23812"/>
                  </a:lnTo>
                  <a:lnTo>
                    <a:pt x="471488" y="52387"/>
                  </a:lnTo>
                  <a:lnTo>
                    <a:pt x="497681" y="92868"/>
                  </a:lnTo>
                  <a:lnTo>
                    <a:pt x="519113" y="123825"/>
                  </a:lnTo>
                  <a:lnTo>
                    <a:pt x="523875" y="133350"/>
                  </a:lnTo>
                  <a:lnTo>
                    <a:pt x="531019" y="150018"/>
                  </a:lnTo>
                  <a:lnTo>
                    <a:pt x="533400" y="169068"/>
                  </a:lnTo>
                  <a:lnTo>
                    <a:pt x="528638" y="197643"/>
                  </a:lnTo>
                  <a:lnTo>
                    <a:pt x="511969" y="235743"/>
                  </a:lnTo>
                  <a:lnTo>
                    <a:pt x="423863" y="423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7">
              <a:extLst>
                <a:ext uri="{FF2B5EF4-FFF2-40B4-BE49-F238E27FC236}">
                  <a16:creationId xmlns:a16="http://schemas.microsoft.com/office/drawing/2014/main" id="{F2F0E1A7-A184-4ECF-9A2A-F7E673D39C1B}"/>
                </a:ext>
              </a:extLst>
            </p:cNvPr>
            <p:cNvSpPr/>
            <p:nvPr/>
          </p:nvSpPr>
          <p:spPr>
            <a:xfrm>
              <a:off x="2474913" y="4389438"/>
              <a:ext cx="706437" cy="1203325"/>
            </a:xfrm>
            <a:custGeom>
              <a:avLst/>
              <a:gdLst>
                <a:gd name="connsiteX0" fmla="*/ 314325 w 707231"/>
                <a:gd name="connsiteY0" fmla="*/ 438150 h 1204912"/>
                <a:gd name="connsiteX1" fmla="*/ 245269 w 707231"/>
                <a:gd name="connsiteY1" fmla="*/ 626269 h 1204912"/>
                <a:gd name="connsiteX2" fmla="*/ 142875 w 707231"/>
                <a:gd name="connsiteY2" fmla="*/ 866775 h 1204912"/>
                <a:gd name="connsiteX3" fmla="*/ 4762 w 707231"/>
                <a:gd name="connsiteY3" fmla="*/ 1164431 h 1204912"/>
                <a:gd name="connsiteX4" fmla="*/ 0 w 707231"/>
                <a:gd name="connsiteY4" fmla="*/ 1178719 h 1204912"/>
                <a:gd name="connsiteX5" fmla="*/ 0 w 707231"/>
                <a:gd name="connsiteY5" fmla="*/ 1188244 h 1204912"/>
                <a:gd name="connsiteX6" fmla="*/ 4762 w 707231"/>
                <a:gd name="connsiteY6" fmla="*/ 1197769 h 1204912"/>
                <a:gd name="connsiteX7" fmla="*/ 16669 w 707231"/>
                <a:gd name="connsiteY7" fmla="*/ 1202531 h 1204912"/>
                <a:gd name="connsiteX8" fmla="*/ 28575 w 707231"/>
                <a:gd name="connsiteY8" fmla="*/ 1204912 h 1204912"/>
                <a:gd name="connsiteX9" fmla="*/ 40481 w 707231"/>
                <a:gd name="connsiteY9" fmla="*/ 1200150 h 1204912"/>
                <a:gd name="connsiteX10" fmla="*/ 76200 w 707231"/>
                <a:gd name="connsiteY10" fmla="*/ 1162050 h 1204912"/>
                <a:gd name="connsiteX11" fmla="*/ 185737 w 707231"/>
                <a:gd name="connsiteY11" fmla="*/ 1023937 h 1204912"/>
                <a:gd name="connsiteX12" fmla="*/ 292894 w 707231"/>
                <a:gd name="connsiteY12" fmla="*/ 878681 h 1204912"/>
                <a:gd name="connsiteX13" fmla="*/ 402431 w 707231"/>
                <a:gd name="connsiteY13" fmla="*/ 711994 h 1204912"/>
                <a:gd name="connsiteX14" fmla="*/ 461962 w 707231"/>
                <a:gd name="connsiteY14" fmla="*/ 611981 h 1204912"/>
                <a:gd name="connsiteX15" fmla="*/ 507206 w 707231"/>
                <a:gd name="connsiteY15" fmla="*/ 523875 h 1204912"/>
                <a:gd name="connsiteX16" fmla="*/ 557212 w 707231"/>
                <a:gd name="connsiteY16" fmla="*/ 423862 h 1204912"/>
                <a:gd name="connsiteX17" fmla="*/ 576262 w 707231"/>
                <a:gd name="connsiteY17" fmla="*/ 378619 h 1204912"/>
                <a:gd name="connsiteX18" fmla="*/ 592931 w 707231"/>
                <a:gd name="connsiteY18" fmla="*/ 359569 h 1204912"/>
                <a:gd name="connsiteX19" fmla="*/ 628650 w 707231"/>
                <a:gd name="connsiteY19" fmla="*/ 333375 h 1204912"/>
                <a:gd name="connsiteX20" fmla="*/ 666750 w 707231"/>
                <a:gd name="connsiteY20" fmla="*/ 311944 h 1204912"/>
                <a:gd name="connsiteX21" fmla="*/ 690562 w 707231"/>
                <a:gd name="connsiteY21" fmla="*/ 297656 h 1204912"/>
                <a:gd name="connsiteX22" fmla="*/ 704850 w 707231"/>
                <a:gd name="connsiteY22" fmla="*/ 276225 h 1204912"/>
                <a:gd name="connsiteX23" fmla="*/ 707231 w 707231"/>
                <a:gd name="connsiteY23" fmla="*/ 257175 h 1204912"/>
                <a:gd name="connsiteX24" fmla="*/ 700087 w 707231"/>
                <a:gd name="connsiteY24" fmla="*/ 233362 h 1204912"/>
                <a:gd name="connsiteX25" fmla="*/ 681037 w 707231"/>
                <a:gd name="connsiteY25" fmla="*/ 202406 h 1204912"/>
                <a:gd name="connsiteX26" fmla="*/ 659606 w 707231"/>
                <a:gd name="connsiteY26" fmla="*/ 173831 h 1204912"/>
                <a:gd name="connsiteX27" fmla="*/ 640556 w 707231"/>
                <a:gd name="connsiteY27" fmla="*/ 154781 h 1204912"/>
                <a:gd name="connsiteX28" fmla="*/ 597694 w 707231"/>
                <a:gd name="connsiteY28" fmla="*/ 123825 h 1204912"/>
                <a:gd name="connsiteX29" fmla="*/ 504825 w 707231"/>
                <a:gd name="connsiteY29" fmla="*/ 71437 h 1204912"/>
                <a:gd name="connsiteX30" fmla="*/ 423862 w 707231"/>
                <a:gd name="connsiteY30" fmla="*/ 35719 h 1204912"/>
                <a:gd name="connsiteX31" fmla="*/ 357187 w 707231"/>
                <a:gd name="connsiteY31" fmla="*/ 9525 h 1204912"/>
                <a:gd name="connsiteX32" fmla="*/ 328612 w 707231"/>
                <a:gd name="connsiteY32" fmla="*/ 0 h 1204912"/>
                <a:gd name="connsiteX33" fmla="*/ 300037 w 707231"/>
                <a:gd name="connsiteY33" fmla="*/ 2381 h 1204912"/>
                <a:gd name="connsiteX34" fmla="*/ 271462 w 707231"/>
                <a:gd name="connsiteY34" fmla="*/ 7144 h 1204912"/>
                <a:gd name="connsiteX35" fmla="*/ 261937 w 707231"/>
                <a:gd name="connsiteY35" fmla="*/ 16669 h 1204912"/>
                <a:gd name="connsiteX36" fmla="*/ 259556 w 707231"/>
                <a:gd name="connsiteY36" fmla="*/ 26194 h 1204912"/>
                <a:gd name="connsiteX37" fmla="*/ 264319 w 707231"/>
                <a:gd name="connsiteY37" fmla="*/ 47625 h 1204912"/>
                <a:gd name="connsiteX38" fmla="*/ 278606 w 707231"/>
                <a:gd name="connsiteY38" fmla="*/ 64294 h 1204912"/>
                <a:gd name="connsiteX39" fmla="*/ 326231 w 707231"/>
                <a:gd name="connsiteY39" fmla="*/ 95250 h 1204912"/>
                <a:gd name="connsiteX40" fmla="*/ 366712 w 707231"/>
                <a:gd name="connsiteY40" fmla="*/ 126206 h 1204912"/>
                <a:gd name="connsiteX41" fmla="*/ 385762 w 707231"/>
                <a:gd name="connsiteY41" fmla="*/ 147637 h 1204912"/>
                <a:gd name="connsiteX42" fmla="*/ 390525 w 707231"/>
                <a:gd name="connsiteY42" fmla="*/ 161925 h 1204912"/>
                <a:gd name="connsiteX43" fmla="*/ 392906 w 707231"/>
                <a:gd name="connsiteY43" fmla="*/ 183356 h 1204912"/>
                <a:gd name="connsiteX44" fmla="*/ 390525 w 707231"/>
                <a:gd name="connsiteY44" fmla="*/ 214312 h 1204912"/>
                <a:gd name="connsiteX45" fmla="*/ 371475 w 707231"/>
                <a:gd name="connsiteY45" fmla="*/ 280987 h 1204912"/>
                <a:gd name="connsiteX46" fmla="*/ 314325 w 707231"/>
                <a:gd name="connsiteY46" fmla="*/ 4381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7231" h="1204912">
                  <a:moveTo>
                    <a:pt x="314325" y="438150"/>
                  </a:moveTo>
                  <a:lnTo>
                    <a:pt x="245269" y="626269"/>
                  </a:lnTo>
                  <a:lnTo>
                    <a:pt x="142875" y="866775"/>
                  </a:lnTo>
                  <a:lnTo>
                    <a:pt x="476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2" y="1197769"/>
                  </a:lnTo>
                  <a:lnTo>
                    <a:pt x="16669" y="1202531"/>
                  </a:lnTo>
                  <a:lnTo>
                    <a:pt x="28575" y="1204912"/>
                  </a:lnTo>
                  <a:lnTo>
                    <a:pt x="40481" y="1200150"/>
                  </a:lnTo>
                  <a:lnTo>
                    <a:pt x="76200" y="1162050"/>
                  </a:lnTo>
                  <a:lnTo>
                    <a:pt x="185737" y="1023937"/>
                  </a:lnTo>
                  <a:lnTo>
                    <a:pt x="292894" y="878681"/>
                  </a:lnTo>
                  <a:lnTo>
                    <a:pt x="402431" y="711994"/>
                  </a:lnTo>
                  <a:lnTo>
                    <a:pt x="461962" y="611981"/>
                  </a:lnTo>
                  <a:lnTo>
                    <a:pt x="507206" y="523875"/>
                  </a:lnTo>
                  <a:lnTo>
                    <a:pt x="557212" y="423862"/>
                  </a:lnTo>
                  <a:lnTo>
                    <a:pt x="576262" y="378619"/>
                  </a:lnTo>
                  <a:lnTo>
                    <a:pt x="592931" y="359569"/>
                  </a:lnTo>
                  <a:lnTo>
                    <a:pt x="628650" y="333375"/>
                  </a:lnTo>
                  <a:lnTo>
                    <a:pt x="666750" y="311944"/>
                  </a:lnTo>
                  <a:lnTo>
                    <a:pt x="690562" y="297656"/>
                  </a:lnTo>
                  <a:lnTo>
                    <a:pt x="704850" y="276225"/>
                  </a:lnTo>
                  <a:lnTo>
                    <a:pt x="707231" y="257175"/>
                  </a:lnTo>
                  <a:lnTo>
                    <a:pt x="700087" y="233362"/>
                  </a:lnTo>
                  <a:lnTo>
                    <a:pt x="681037" y="202406"/>
                  </a:lnTo>
                  <a:lnTo>
                    <a:pt x="659606" y="173831"/>
                  </a:lnTo>
                  <a:lnTo>
                    <a:pt x="640556" y="154781"/>
                  </a:lnTo>
                  <a:lnTo>
                    <a:pt x="597694" y="123825"/>
                  </a:lnTo>
                  <a:lnTo>
                    <a:pt x="504825" y="71437"/>
                  </a:lnTo>
                  <a:lnTo>
                    <a:pt x="423862" y="35719"/>
                  </a:lnTo>
                  <a:lnTo>
                    <a:pt x="357187" y="9525"/>
                  </a:lnTo>
                  <a:lnTo>
                    <a:pt x="328612" y="0"/>
                  </a:lnTo>
                  <a:lnTo>
                    <a:pt x="300037" y="2381"/>
                  </a:lnTo>
                  <a:lnTo>
                    <a:pt x="271462" y="7144"/>
                  </a:lnTo>
                  <a:lnTo>
                    <a:pt x="261937" y="16669"/>
                  </a:lnTo>
                  <a:lnTo>
                    <a:pt x="259556" y="26194"/>
                  </a:lnTo>
                  <a:lnTo>
                    <a:pt x="264319" y="47625"/>
                  </a:lnTo>
                  <a:lnTo>
                    <a:pt x="278606" y="64294"/>
                  </a:lnTo>
                  <a:lnTo>
                    <a:pt x="326231" y="95250"/>
                  </a:lnTo>
                  <a:lnTo>
                    <a:pt x="366712" y="126206"/>
                  </a:lnTo>
                  <a:lnTo>
                    <a:pt x="385762" y="147637"/>
                  </a:lnTo>
                  <a:lnTo>
                    <a:pt x="390525" y="161925"/>
                  </a:lnTo>
                  <a:lnTo>
                    <a:pt x="392906" y="183356"/>
                  </a:lnTo>
                  <a:lnTo>
                    <a:pt x="390525" y="214312"/>
                  </a:lnTo>
                  <a:lnTo>
                    <a:pt x="371475" y="280987"/>
                  </a:lnTo>
                  <a:lnTo>
                    <a:pt x="31432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8">
              <a:extLst>
                <a:ext uri="{FF2B5EF4-FFF2-40B4-BE49-F238E27FC236}">
                  <a16:creationId xmlns:a16="http://schemas.microsoft.com/office/drawing/2014/main" id="{CB6E5CDE-7AAC-4A80-B4A6-9A5CE7D6843D}"/>
                </a:ext>
              </a:extLst>
            </p:cNvPr>
            <p:cNvSpPr/>
            <p:nvPr/>
          </p:nvSpPr>
          <p:spPr>
            <a:xfrm>
              <a:off x="3792538" y="4297363"/>
              <a:ext cx="331787" cy="847725"/>
            </a:xfrm>
            <a:custGeom>
              <a:avLst/>
              <a:gdLst>
                <a:gd name="connsiteX0" fmla="*/ 92869 w 330994"/>
                <a:gd name="connsiteY0" fmla="*/ 419100 h 847725"/>
                <a:gd name="connsiteX1" fmla="*/ 54769 w 330994"/>
                <a:gd name="connsiteY1" fmla="*/ 247650 h 847725"/>
                <a:gd name="connsiteX2" fmla="*/ 16669 w 330994"/>
                <a:gd name="connsiteY2" fmla="*/ 80963 h 847725"/>
                <a:gd name="connsiteX3" fmla="*/ 7144 w 330994"/>
                <a:gd name="connsiteY3" fmla="*/ 54769 h 847725"/>
                <a:gd name="connsiteX4" fmla="*/ 0 w 330994"/>
                <a:gd name="connsiteY4" fmla="*/ 35719 h 847725"/>
                <a:gd name="connsiteX5" fmla="*/ 0 w 330994"/>
                <a:gd name="connsiteY5" fmla="*/ 19050 h 847725"/>
                <a:gd name="connsiteX6" fmla="*/ 2382 w 330994"/>
                <a:gd name="connsiteY6" fmla="*/ 7144 h 847725"/>
                <a:gd name="connsiteX7" fmla="*/ 4763 w 330994"/>
                <a:gd name="connsiteY7" fmla="*/ 2382 h 847725"/>
                <a:gd name="connsiteX8" fmla="*/ 14288 w 330994"/>
                <a:gd name="connsiteY8" fmla="*/ 0 h 847725"/>
                <a:gd name="connsiteX9" fmla="*/ 28575 w 330994"/>
                <a:gd name="connsiteY9" fmla="*/ 2382 h 847725"/>
                <a:gd name="connsiteX10" fmla="*/ 50007 w 330994"/>
                <a:gd name="connsiteY10" fmla="*/ 16669 h 847725"/>
                <a:gd name="connsiteX11" fmla="*/ 71438 w 330994"/>
                <a:gd name="connsiteY11" fmla="*/ 40482 h 847725"/>
                <a:gd name="connsiteX12" fmla="*/ 154782 w 330994"/>
                <a:gd name="connsiteY12" fmla="*/ 154782 h 847725"/>
                <a:gd name="connsiteX13" fmla="*/ 223838 w 330994"/>
                <a:gd name="connsiteY13" fmla="*/ 264319 h 847725"/>
                <a:gd name="connsiteX14" fmla="*/ 254794 w 330994"/>
                <a:gd name="connsiteY14" fmla="*/ 319088 h 847725"/>
                <a:gd name="connsiteX15" fmla="*/ 283369 w 330994"/>
                <a:gd name="connsiteY15" fmla="*/ 378619 h 847725"/>
                <a:gd name="connsiteX16" fmla="*/ 300038 w 330994"/>
                <a:gd name="connsiteY16" fmla="*/ 426244 h 847725"/>
                <a:gd name="connsiteX17" fmla="*/ 314325 w 330994"/>
                <a:gd name="connsiteY17" fmla="*/ 478632 h 847725"/>
                <a:gd name="connsiteX18" fmla="*/ 321469 w 330994"/>
                <a:gd name="connsiteY18" fmla="*/ 528638 h 847725"/>
                <a:gd name="connsiteX19" fmla="*/ 326232 w 330994"/>
                <a:gd name="connsiteY19" fmla="*/ 600075 h 847725"/>
                <a:gd name="connsiteX20" fmla="*/ 330994 w 330994"/>
                <a:gd name="connsiteY20" fmla="*/ 671513 h 847725"/>
                <a:gd name="connsiteX21" fmla="*/ 328613 w 330994"/>
                <a:gd name="connsiteY21" fmla="*/ 726282 h 847725"/>
                <a:gd name="connsiteX22" fmla="*/ 321469 w 330994"/>
                <a:gd name="connsiteY22" fmla="*/ 769144 h 847725"/>
                <a:gd name="connsiteX23" fmla="*/ 309563 w 330994"/>
                <a:gd name="connsiteY23" fmla="*/ 804863 h 847725"/>
                <a:gd name="connsiteX24" fmla="*/ 295275 w 330994"/>
                <a:gd name="connsiteY24" fmla="*/ 823913 h 847725"/>
                <a:gd name="connsiteX25" fmla="*/ 276225 w 330994"/>
                <a:gd name="connsiteY25" fmla="*/ 840582 h 847725"/>
                <a:gd name="connsiteX26" fmla="*/ 250032 w 330994"/>
                <a:gd name="connsiteY26" fmla="*/ 847725 h 847725"/>
                <a:gd name="connsiteX27" fmla="*/ 233363 w 330994"/>
                <a:gd name="connsiteY27" fmla="*/ 847725 h 847725"/>
                <a:gd name="connsiteX28" fmla="*/ 204788 w 330994"/>
                <a:gd name="connsiteY28" fmla="*/ 838200 h 847725"/>
                <a:gd name="connsiteX29" fmla="*/ 188119 w 330994"/>
                <a:gd name="connsiteY29" fmla="*/ 823913 h 847725"/>
                <a:gd name="connsiteX30" fmla="*/ 173832 w 330994"/>
                <a:gd name="connsiteY30" fmla="*/ 800100 h 847725"/>
                <a:gd name="connsiteX31" fmla="*/ 157163 w 330994"/>
                <a:gd name="connsiteY31" fmla="*/ 757238 h 847725"/>
                <a:gd name="connsiteX32" fmla="*/ 140494 w 330994"/>
                <a:gd name="connsiteY32" fmla="*/ 676275 h 847725"/>
                <a:gd name="connsiteX33" fmla="*/ 92869 w 330994"/>
                <a:gd name="connsiteY33" fmla="*/ 41910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0994" h="847725">
                  <a:moveTo>
                    <a:pt x="92869" y="419100"/>
                  </a:moveTo>
                  <a:lnTo>
                    <a:pt x="54769" y="247650"/>
                  </a:lnTo>
                  <a:lnTo>
                    <a:pt x="16669" y="80963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8575" y="2382"/>
                  </a:lnTo>
                  <a:lnTo>
                    <a:pt x="50007" y="16669"/>
                  </a:lnTo>
                  <a:lnTo>
                    <a:pt x="71438" y="40482"/>
                  </a:lnTo>
                  <a:lnTo>
                    <a:pt x="154782" y="154782"/>
                  </a:lnTo>
                  <a:lnTo>
                    <a:pt x="223838" y="264319"/>
                  </a:lnTo>
                  <a:lnTo>
                    <a:pt x="254794" y="319088"/>
                  </a:lnTo>
                  <a:lnTo>
                    <a:pt x="283369" y="378619"/>
                  </a:lnTo>
                  <a:lnTo>
                    <a:pt x="300038" y="426244"/>
                  </a:lnTo>
                  <a:lnTo>
                    <a:pt x="314325" y="478632"/>
                  </a:lnTo>
                  <a:lnTo>
                    <a:pt x="321469" y="528638"/>
                  </a:lnTo>
                  <a:lnTo>
                    <a:pt x="326232" y="600075"/>
                  </a:lnTo>
                  <a:lnTo>
                    <a:pt x="330994" y="671513"/>
                  </a:lnTo>
                  <a:cubicBezTo>
                    <a:pt x="330200" y="689769"/>
                    <a:pt x="329407" y="708026"/>
                    <a:pt x="328613" y="726282"/>
                  </a:cubicBezTo>
                  <a:lnTo>
                    <a:pt x="321469" y="769144"/>
                  </a:lnTo>
                  <a:lnTo>
                    <a:pt x="309563" y="804863"/>
                  </a:lnTo>
                  <a:lnTo>
                    <a:pt x="295275" y="823913"/>
                  </a:lnTo>
                  <a:lnTo>
                    <a:pt x="276225" y="840582"/>
                  </a:lnTo>
                  <a:lnTo>
                    <a:pt x="250032" y="847725"/>
                  </a:lnTo>
                  <a:lnTo>
                    <a:pt x="233363" y="847725"/>
                  </a:lnTo>
                  <a:lnTo>
                    <a:pt x="204788" y="838200"/>
                  </a:lnTo>
                  <a:lnTo>
                    <a:pt x="188119" y="823913"/>
                  </a:lnTo>
                  <a:lnTo>
                    <a:pt x="173832" y="800100"/>
                  </a:lnTo>
                  <a:lnTo>
                    <a:pt x="157163" y="757238"/>
                  </a:lnTo>
                  <a:lnTo>
                    <a:pt x="140494" y="676275"/>
                  </a:lnTo>
                  <a:lnTo>
                    <a:pt x="9286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9">
              <a:extLst>
                <a:ext uri="{FF2B5EF4-FFF2-40B4-BE49-F238E27FC236}">
                  <a16:creationId xmlns:a16="http://schemas.microsoft.com/office/drawing/2014/main" id="{D71991EC-64D2-4A7A-BD3B-3144BDC8B6C9}"/>
                </a:ext>
              </a:extLst>
            </p:cNvPr>
            <p:cNvSpPr/>
            <p:nvPr/>
          </p:nvSpPr>
          <p:spPr>
            <a:xfrm>
              <a:off x="4171950" y="1792288"/>
              <a:ext cx="895350" cy="1047750"/>
            </a:xfrm>
            <a:custGeom>
              <a:avLst/>
              <a:gdLst>
                <a:gd name="connsiteX0" fmla="*/ 621506 w 895350"/>
                <a:gd name="connsiteY0" fmla="*/ 483394 h 1047750"/>
                <a:gd name="connsiteX1" fmla="*/ 490538 w 895350"/>
                <a:gd name="connsiteY1" fmla="*/ 621507 h 1047750"/>
                <a:gd name="connsiteX2" fmla="*/ 359569 w 895350"/>
                <a:gd name="connsiteY2" fmla="*/ 750094 h 1047750"/>
                <a:gd name="connsiteX3" fmla="*/ 211931 w 895350"/>
                <a:gd name="connsiteY3" fmla="*/ 892969 h 1047750"/>
                <a:gd name="connsiteX4" fmla="*/ 121444 w 895350"/>
                <a:gd name="connsiteY4" fmla="*/ 973932 h 1047750"/>
                <a:gd name="connsiteX5" fmla="*/ 78581 w 895350"/>
                <a:gd name="connsiteY5" fmla="*/ 1016794 h 1047750"/>
                <a:gd name="connsiteX6" fmla="*/ 54769 w 895350"/>
                <a:gd name="connsiteY6" fmla="*/ 1035844 h 1047750"/>
                <a:gd name="connsiteX7" fmla="*/ 30956 w 895350"/>
                <a:gd name="connsiteY7" fmla="*/ 1045369 h 1047750"/>
                <a:gd name="connsiteX8" fmla="*/ 19050 w 895350"/>
                <a:gd name="connsiteY8" fmla="*/ 1047750 h 1047750"/>
                <a:gd name="connsiteX9" fmla="*/ 11906 w 895350"/>
                <a:gd name="connsiteY9" fmla="*/ 1047750 h 1047750"/>
                <a:gd name="connsiteX10" fmla="*/ 7144 w 895350"/>
                <a:gd name="connsiteY10" fmla="*/ 1045369 h 1047750"/>
                <a:gd name="connsiteX11" fmla="*/ 2381 w 895350"/>
                <a:gd name="connsiteY11" fmla="*/ 1040607 h 1047750"/>
                <a:gd name="connsiteX12" fmla="*/ 0 w 895350"/>
                <a:gd name="connsiteY12" fmla="*/ 1028700 h 1047750"/>
                <a:gd name="connsiteX13" fmla="*/ 4763 w 895350"/>
                <a:gd name="connsiteY13" fmla="*/ 1007269 h 1047750"/>
                <a:gd name="connsiteX14" fmla="*/ 30956 w 895350"/>
                <a:gd name="connsiteY14" fmla="*/ 964407 h 1047750"/>
                <a:gd name="connsiteX15" fmla="*/ 121444 w 895350"/>
                <a:gd name="connsiteY15" fmla="*/ 835819 h 1047750"/>
                <a:gd name="connsiteX16" fmla="*/ 207169 w 895350"/>
                <a:gd name="connsiteY16" fmla="*/ 711994 h 1047750"/>
                <a:gd name="connsiteX17" fmla="*/ 321469 w 895350"/>
                <a:gd name="connsiteY17" fmla="*/ 552450 h 1047750"/>
                <a:gd name="connsiteX18" fmla="*/ 392906 w 895350"/>
                <a:gd name="connsiteY18" fmla="*/ 445294 h 1047750"/>
                <a:gd name="connsiteX19" fmla="*/ 450056 w 895350"/>
                <a:gd name="connsiteY19" fmla="*/ 357188 h 1047750"/>
                <a:gd name="connsiteX20" fmla="*/ 485775 w 895350"/>
                <a:gd name="connsiteY20" fmla="*/ 295275 h 1047750"/>
                <a:gd name="connsiteX21" fmla="*/ 511969 w 895350"/>
                <a:gd name="connsiteY21" fmla="*/ 233363 h 1047750"/>
                <a:gd name="connsiteX22" fmla="*/ 526256 w 895350"/>
                <a:gd name="connsiteY22" fmla="*/ 190500 h 1047750"/>
                <a:gd name="connsiteX23" fmla="*/ 531019 w 895350"/>
                <a:gd name="connsiteY23" fmla="*/ 159544 h 1047750"/>
                <a:gd name="connsiteX24" fmla="*/ 531019 w 895350"/>
                <a:gd name="connsiteY24" fmla="*/ 145257 h 1047750"/>
                <a:gd name="connsiteX25" fmla="*/ 519113 w 895350"/>
                <a:gd name="connsiteY25" fmla="*/ 123825 h 1047750"/>
                <a:gd name="connsiteX26" fmla="*/ 495300 w 895350"/>
                <a:gd name="connsiteY26" fmla="*/ 95250 h 1047750"/>
                <a:gd name="connsiteX27" fmla="*/ 461963 w 895350"/>
                <a:gd name="connsiteY27" fmla="*/ 69057 h 1047750"/>
                <a:gd name="connsiteX28" fmla="*/ 428625 w 895350"/>
                <a:gd name="connsiteY28" fmla="*/ 45244 h 1047750"/>
                <a:gd name="connsiteX29" fmla="*/ 414338 w 895350"/>
                <a:gd name="connsiteY29" fmla="*/ 28575 h 1047750"/>
                <a:gd name="connsiteX30" fmla="*/ 414338 w 895350"/>
                <a:gd name="connsiteY30" fmla="*/ 11907 h 1047750"/>
                <a:gd name="connsiteX31" fmla="*/ 428625 w 895350"/>
                <a:gd name="connsiteY31" fmla="*/ 4763 h 1047750"/>
                <a:gd name="connsiteX32" fmla="*/ 485775 w 895350"/>
                <a:gd name="connsiteY32" fmla="*/ 0 h 1047750"/>
                <a:gd name="connsiteX33" fmla="*/ 554831 w 895350"/>
                <a:gd name="connsiteY33" fmla="*/ 4763 h 1047750"/>
                <a:gd name="connsiteX34" fmla="*/ 609600 w 895350"/>
                <a:gd name="connsiteY34" fmla="*/ 9525 h 1047750"/>
                <a:gd name="connsiteX35" fmla="*/ 654844 w 895350"/>
                <a:gd name="connsiteY35" fmla="*/ 19050 h 1047750"/>
                <a:gd name="connsiteX36" fmla="*/ 695325 w 895350"/>
                <a:gd name="connsiteY36" fmla="*/ 35719 h 1047750"/>
                <a:gd name="connsiteX37" fmla="*/ 738188 w 895350"/>
                <a:gd name="connsiteY37" fmla="*/ 57150 h 1047750"/>
                <a:gd name="connsiteX38" fmla="*/ 776288 w 895350"/>
                <a:gd name="connsiteY38" fmla="*/ 83344 h 1047750"/>
                <a:gd name="connsiteX39" fmla="*/ 833438 w 895350"/>
                <a:gd name="connsiteY39" fmla="*/ 130969 h 1047750"/>
                <a:gd name="connsiteX40" fmla="*/ 873919 w 895350"/>
                <a:gd name="connsiteY40" fmla="*/ 171450 h 1047750"/>
                <a:gd name="connsiteX41" fmla="*/ 890588 w 895350"/>
                <a:gd name="connsiteY41" fmla="*/ 197644 h 1047750"/>
                <a:gd name="connsiteX42" fmla="*/ 895350 w 895350"/>
                <a:gd name="connsiteY42" fmla="*/ 219075 h 1047750"/>
                <a:gd name="connsiteX43" fmla="*/ 895350 w 895350"/>
                <a:gd name="connsiteY43" fmla="*/ 235744 h 1047750"/>
                <a:gd name="connsiteX44" fmla="*/ 885825 w 895350"/>
                <a:gd name="connsiteY44" fmla="*/ 254794 h 1047750"/>
                <a:gd name="connsiteX45" fmla="*/ 864394 w 895350"/>
                <a:gd name="connsiteY45" fmla="*/ 266700 h 1047750"/>
                <a:gd name="connsiteX46" fmla="*/ 823913 w 895350"/>
                <a:gd name="connsiteY46" fmla="*/ 285750 h 1047750"/>
                <a:gd name="connsiteX47" fmla="*/ 762000 w 895350"/>
                <a:gd name="connsiteY47" fmla="*/ 316707 h 1047750"/>
                <a:gd name="connsiteX48" fmla="*/ 752475 w 895350"/>
                <a:gd name="connsiteY48" fmla="*/ 323850 h 1047750"/>
                <a:gd name="connsiteX49" fmla="*/ 726281 w 895350"/>
                <a:gd name="connsiteY49" fmla="*/ 361950 h 1047750"/>
                <a:gd name="connsiteX50" fmla="*/ 690563 w 895350"/>
                <a:gd name="connsiteY50" fmla="*/ 404813 h 1047750"/>
                <a:gd name="connsiteX51" fmla="*/ 621506 w 895350"/>
                <a:gd name="connsiteY51" fmla="*/ 483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95350" h="1047750">
                  <a:moveTo>
                    <a:pt x="621506" y="483394"/>
                  </a:moveTo>
                  <a:lnTo>
                    <a:pt x="490538" y="621507"/>
                  </a:lnTo>
                  <a:lnTo>
                    <a:pt x="359569" y="750094"/>
                  </a:lnTo>
                  <a:lnTo>
                    <a:pt x="211931" y="892969"/>
                  </a:lnTo>
                  <a:lnTo>
                    <a:pt x="121444" y="973932"/>
                  </a:lnTo>
                  <a:lnTo>
                    <a:pt x="78581" y="1016794"/>
                  </a:lnTo>
                  <a:lnTo>
                    <a:pt x="54769" y="1035844"/>
                  </a:lnTo>
                  <a:lnTo>
                    <a:pt x="30956" y="1045369"/>
                  </a:lnTo>
                  <a:lnTo>
                    <a:pt x="19050" y="1047750"/>
                  </a:lnTo>
                  <a:lnTo>
                    <a:pt x="11906" y="1047750"/>
                  </a:lnTo>
                  <a:lnTo>
                    <a:pt x="7144" y="1045369"/>
                  </a:lnTo>
                  <a:lnTo>
                    <a:pt x="2381" y="1040607"/>
                  </a:lnTo>
                  <a:lnTo>
                    <a:pt x="0" y="1028700"/>
                  </a:lnTo>
                  <a:lnTo>
                    <a:pt x="4763" y="1007269"/>
                  </a:lnTo>
                  <a:lnTo>
                    <a:pt x="30956" y="964407"/>
                  </a:lnTo>
                  <a:lnTo>
                    <a:pt x="121444" y="835819"/>
                  </a:lnTo>
                  <a:lnTo>
                    <a:pt x="207169" y="711994"/>
                  </a:lnTo>
                  <a:lnTo>
                    <a:pt x="321469" y="552450"/>
                  </a:lnTo>
                  <a:lnTo>
                    <a:pt x="392906" y="445294"/>
                  </a:lnTo>
                  <a:lnTo>
                    <a:pt x="450056" y="357188"/>
                  </a:lnTo>
                  <a:lnTo>
                    <a:pt x="485775" y="295275"/>
                  </a:lnTo>
                  <a:lnTo>
                    <a:pt x="511969" y="233363"/>
                  </a:lnTo>
                  <a:lnTo>
                    <a:pt x="526256" y="190500"/>
                  </a:lnTo>
                  <a:lnTo>
                    <a:pt x="531019" y="159544"/>
                  </a:lnTo>
                  <a:lnTo>
                    <a:pt x="531019" y="145257"/>
                  </a:lnTo>
                  <a:lnTo>
                    <a:pt x="519113" y="123825"/>
                  </a:lnTo>
                  <a:lnTo>
                    <a:pt x="495300" y="95250"/>
                  </a:lnTo>
                  <a:lnTo>
                    <a:pt x="461963" y="69057"/>
                  </a:lnTo>
                  <a:lnTo>
                    <a:pt x="428625" y="45244"/>
                  </a:lnTo>
                  <a:lnTo>
                    <a:pt x="414338" y="28575"/>
                  </a:lnTo>
                  <a:lnTo>
                    <a:pt x="414338" y="11907"/>
                  </a:lnTo>
                  <a:lnTo>
                    <a:pt x="428625" y="4763"/>
                  </a:lnTo>
                  <a:lnTo>
                    <a:pt x="485775" y="0"/>
                  </a:lnTo>
                  <a:lnTo>
                    <a:pt x="554831" y="4763"/>
                  </a:lnTo>
                  <a:lnTo>
                    <a:pt x="609600" y="9525"/>
                  </a:lnTo>
                  <a:lnTo>
                    <a:pt x="654844" y="19050"/>
                  </a:lnTo>
                  <a:lnTo>
                    <a:pt x="695325" y="35719"/>
                  </a:lnTo>
                  <a:lnTo>
                    <a:pt x="738188" y="57150"/>
                  </a:lnTo>
                  <a:lnTo>
                    <a:pt x="776288" y="83344"/>
                  </a:lnTo>
                  <a:lnTo>
                    <a:pt x="833438" y="130969"/>
                  </a:lnTo>
                  <a:lnTo>
                    <a:pt x="873919" y="171450"/>
                  </a:lnTo>
                  <a:lnTo>
                    <a:pt x="890588" y="197644"/>
                  </a:lnTo>
                  <a:lnTo>
                    <a:pt x="895350" y="219075"/>
                  </a:lnTo>
                  <a:lnTo>
                    <a:pt x="895350" y="235744"/>
                  </a:lnTo>
                  <a:lnTo>
                    <a:pt x="885825" y="254794"/>
                  </a:lnTo>
                  <a:lnTo>
                    <a:pt x="864394" y="266700"/>
                  </a:lnTo>
                  <a:lnTo>
                    <a:pt x="823913" y="285750"/>
                  </a:lnTo>
                  <a:lnTo>
                    <a:pt x="762000" y="316707"/>
                  </a:lnTo>
                  <a:lnTo>
                    <a:pt x="752475" y="323850"/>
                  </a:lnTo>
                  <a:lnTo>
                    <a:pt x="726281" y="361950"/>
                  </a:lnTo>
                  <a:lnTo>
                    <a:pt x="690563" y="404813"/>
                  </a:lnTo>
                  <a:lnTo>
                    <a:pt x="62150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40">
              <a:extLst>
                <a:ext uri="{FF2B5EF4-FFF2-40B4-BE49-F238E27FC236}">
                  <a16:creationId xmlns:a16="http://schemas.microsoft.com/office/drawing/2014/main" id="{E516C2AF-934C-4EA4-B805-9699C25453B8}"/>
                </a:ext>
              </a:extLst>
            </p:cNvPr>
            <p:cNvSpPr/>
            <p:nvPr/>
          </p:nvSpPr>
          <p:spPr>
            <a:xfrm>
              <a:off x="4017963" y="2789238"/>
              <a:ext cx="954087" cy="1487487"/>
            </a:xfrm>
            <a:custGeom>
              <a:avLst/>
              <a:gdLst>
                <a:gd name="connsiteX0" fmla="*/ 592931 w 954881"/>
                <a:gd name="connsiteY0" fmla="*/ 414337 h 1488281"/>
                <a:gd name="connsiteX1" fmla="*/ 538162 w 954881"/>
                <a:gd name="connsiteY1" fmla="*/ 542925 h 1488281"/>
                <a:gd name="connsiteX2" fmla="*/ 461962 w 954881"/>
                <a:gd name="connsiteY2" fmla="*/ 692944 h 1488281"/>
                <a:gd name="connsiteX3" fmla="*/ 369094 w 954881"/>
                <a:gd name="connsiteY3" fmla="*/ 862012 h 1488281"/>
                <a:gd name="connsiteX4" fmla="*/ 247650 w 954881"/>
                <a:gd name="connsiteY4" fmla="*/ 1071562 h 1488281"/>
                <a:gd name="connsiteX5" fmla="*/ 114300 w 954881"/>
                <a:gd name="connsiteY5" fmla="*/ 1283494 h 1488281"/>
                <a:gd name="connsiteX6" fmla="*/ 23812 w 954881"/>
                <a:gd name="connsiteY6" fmla="*/ 1426369 h 1488281"/>
                <a:gd name="connsiteX7" fmla="*/ 7144 w 954881"/>
                <a:gd name="connsiteY7" fmla="*/ 1457325 h 1488281"/>
                <a:gd name="connsiteX8" fmla="*/ 0 w 954881"/>
                <a:gd name="connsiteY8" fmla="*/ 1476375 h 1488281"/>
                <a:gd name="connsiteX9" fmla="*/ 0 w 954881"/>
                <a:gd name="connsiteY9" fmla="*/ 1485900 h 1488281"/>
                <a:gd name="connsiteX10" fmla="*/ 7144 w 954881"/>
                <a:gd name="connsiteY10" fmla="*/ 1488281 h 1488281"/>
                <a:gd name="connsiteX11" fmla="*/ 26194 w 954881"/>
                <a:gd name="connsiteY11" fmla="*/ 1481137 h 1488281"/>
                <a:gd name="connsiteX12" fmla="*/ 95250 w 954881"/>
                <a:gd name="connsiteY12" fmla="*/ 1431131 h 1488281"/>
                <a:gd name="connsiteX13" fmla="*/ 171450 w 954881"/>
                <a:gd name="connsiteY13" fmla="*/ 1359694 h 1488281"/>
                <a:gd name="connsiteX14" fmla="*/ 235744 w 954881"/>
                <a:gd name="connsiteY14" fmla="*/ 1290637 h 1488281"/>
                <a:gd name="connsiteX15" fmla="*/ 302419 w 954881"/>
                <a:gd name="connsiteY15" fmla="*/ 1209675 h 1488281"/>
                <a:gd name="connsiteX16" fmla="*/ 373856 w 954881"/>
                <a:gd name="connsiteY16" fmla="*/ 1116806 h 1488281"/>
                <a:gd name="connsiteX17" fmla="*/ 411956 w 954881"/>
                <a:gd name="connsiteY17" fmla="*/ 1066800 h 1488281"/>
                <a:gd name="connsiteX18" fmla="*/ 581025 w 954881"/>
                <a:gd name="connsiteY18" fmla="*/ 881062 h 1488281"/>
                <a:gd name="connsiteX19" fmla="*/ 633412 w 954881"/>
                <a:gd name="connsiteY19" fmla="*/ 788194 h 1488281"/>
                <a:gd name="connsiteX20" fmla="*/ 716756 w 954881"/>
                <a:gd name="connsiteY20" fmla="*/ 628650 h 1488281"/>
                <a:gd name="connsiteX21" fmla="*/ 778669 w 954881"/>
                <a:gd name="connsiteY21" fmla="*/ 516731 h 1488281"/>
                <a:gd name="connsiteX22" fmla="*/ 838200 w 954881"/>
                <a:gd name="connsiteY22" fmla="*/ 421481 h 1488281"/>
                <a:gd name="connsiteX23" fmla="*/ 852487 w 954881"/>
                <a:gd name="connsiteY23" fmla="*/ 402431 h 1488281"/>
                <a:gd name="connsiteX24" fmla="*/ 873919 w 954881"/>
                <a:gd name="connsiteY24" fmla="*/ 385762 h 1488281"/>
                <a:gd name="connsiteX25" fmla="*/ 904875 w 954881"/>
                <a:gd name="connsiteY25" fmla="*/ 364331 h 1488281"/>
                <a:gd name="connsiteX26" fmla="*/ 921544 w 954881"/>
                <a:gd name="connsiteY26" fmla="*/ 357187 h 1488281"/>
                <a:gd name="connsiteX27" fmla="*/ 935831 w 954881"/>
                <a:gd name="connsiteY27" fmla="*/ 347662 h 1488281"/>
                <a:gd name="connsiteX28" fmla="*/ 947737 w 954881"/>
                <a:gd name="connsiteY28" fmla="*/ 333375 h 1488281"/>
                <a:gd name="connsiteX29" fmla="*/ 954881 w 954881"/>
                <a:gd name="connsiteY29" fmla="*/ 311944 h 1488281"/>
                <a:gd name="connsiteX30" fmla="*/ 954881 w 954881"/>
                <a:gd name="connsiteY30" fmla="*/ 285750 h 1488281"/>
                <a:gd name="connsiteX31" fmla="*/ 947737 w 954881"/>
                <a:gd name="connsiteY31" fmla="*/ 261937 h 1488281"/>
                <a:gd name="connsiteX32" fmla="*/ 931069 w 954881"/>
                <a:gd name="connsiteY32" fmla="*/ 235744 h 1488281"/>
                <a:gd name="connsiteX33" fmla="*/ 900112 w 954881"/>
                <a:gd name="connsiteY33" fmla="*/ 204787 h 1488281"/>
                <a:gd name="connsiteX34" fmla="*/ 878681 w 954881"/>
                <a:gd name="connsiteY34" fmla="*/ 188119 h 1488281"/>
                <a:gd name="connsiteX35" fmla="*/ 838200 w 954881"/>
                <a:gd name="connsiteY35" fmla="*/ 145256 h 1488281"/>
                <a:gd name="connsiteX36" fmla="*/ 790575 w 954881"/>
                <a:gd name="connsiteY36" fmla="*/ 107156 h 1488281"/>
                <a:gd name="connsiteX37" fmla="*/ 731044 w 954881"/>
                <a:gd name="connsiteY37" fmla="*/ 66675 h 1488281"/>
                <a:gd name="connsiteX38" fmla="*/ 661987 w 954881"/>
                <a:gd name="connsiteY38" fmla="*/ 26194 h 1488281"/>
                <a:gd name="connsiteX39" fmla="*/ 614362 w 954881"/>
                <a:gd name="connsiteY39" fmla="*/ 2381 h 1488281"/>
                <a:gd name="connsiteX40" fmla="*/ 597694 w 954881"/>
                <a:gd name="connsiteY40" fmla="*/ 0 h 1488281"/>
                <a:gd name="connsiteX41" fmla="*/ 588169 w 954881"/>
                <a:gd name="connsiteY41" fmla="*/ 2381 h 1488281"/>
                <a:gd name="connsiteX42" fmla="*/ 583406 w 954881"/>
                <a:gd name="connsiteY42" fmla="*/ 9525 h 1488281"/>
                <a:gd name="connsiteX43" fmla="*/ 581025 w 954881"/>
                <a:gd name="connsiteY43" fmla="*/ 19050 h 1488281"/>
                <a:gd name="connsiteX44" fmla="*/ 585787 w 954881"/>
                <a:gd name="connsiteY44" fmla="*/ 45244 h 1488281"/>
                <a:gd name="connsiteX45" fmla="*/ 626269 w 954881"/>
                <a:gd name="connsiteY45" fmla="*/ 111919 h 1488281"/>
                <a:gd name="connsiteX46" fmla="*/ 654844 w 954881"/>
                <a:gd name="connsiteY46" fmla="*/ 161925 h 1488281"/>
                <a:gd name="connsiteX47" fmla="*/ 657225 w 954881"/>
                <a:gd name="connsiteY47" fmla="*/ 178594 h 1488281"/>
                <a:gd name="connsiteX48" fmla="*/ 654844 w 954881"/>
                <a:gd name="connsiteY48" fmla="*/ 219075 h 1488281"/>
                <a:gd name="connsiteX49" fmla="*/ 640556 w 954881"/>
                <a:gd name="connsiteY49" fmla="*/ 276225 h 1488281"/>
                <a:gd name="connsiteX50" fmla="*/ 614362 w 954881"/>
                <a:gd name="connsiteY50" fmla="*/ 357187 h 1488281"/>
                <a:gd name="connsiteX51" fmla="*/ 592931 w 954881"/>
                <a:gd name="connsiteY51" fmla="*/ 414337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4881" h="1488281">
                  <a:moveTo>
                    <a:pt x="592931" y="414337"/>
                  </a:moveTo>
                  <a:lnTo>
                    <a:pt x="538162" y="542925"/>
                  </a:lnTo>
                  <a:lnTo>
                    <a:pt x="461962" y="692944"/>
                  </a:lnTo>
                  <a:lnTo>
                    <a:pt x="369094" y="862012"/>
                  </a:lnTo>
                  <a:lnTo>
                    <a:pt x="247650" y="1071562"/>
                  </a:lnTo>
                  <a:lnTo>
                    <a:pt x="114300" y="1283494"/>
                  </a:lnTo>
                  <a:lnTo>
                    <a:pt x="23812" y="1426369"/>
                  </a:lnTo>
                  <a:lnTo>
                    <a:pt x="7144" y="1457325"/>
                  </a:lnTo>
                  <a:lnTo>
                    <a:pt x="0" y="1476375"/>
                  </a:lnTo>
                  <a:lnTo>
                    <a:pt x="0" y="1485900"/>
                  </a:lnTo>
                  <a:lnTo>
                    <a:pt x="7144" y="1488281"/>
                  </a:lnTo>
                  <a:lnTo>
                    <a:pt x="26194" y="1481137"/>
                  </a:lnTo>
                  <a:lnTo>
                    <a:pt x="95250" y="1431131"/>
                  </a:lnTo>
                  <a:lnTo>
                    <a:pt x="171450" y="1359694"/>
                  </a:lnTo>
                  <a:lnTo>
                    <a:pt x="235744" y="1290637"/>
                  </a:lnTo>
                  <a:lnTo>
                    <a:pt x="302419" y="1209675"/>
                  </a:lnTo>
                  <a:lnTo>
                    <a:pt x="373856" y="1116806"/>
                  </a:lnTo>
                  <a:lnTo>
                    <a:pt x="411956" y="1066800"/>
                  </a:lnTo>
                  <a:lnTo>
                    <a:pt x="581025" y="881062"/>
                  </a:lnTo>
                  <a:lnTo>
                    <a:pt x="633412" y="788194"/>
                  </a:lnTo>
                  <a:lnTo>
                    <a:pt x="716756" y="628650"/>
                  </a:lnTo>
                  <a:lnTo>
                    <a:pt x="778669" y="516731"/>
                  </a:lnTo>
                  <a:lnTo>
                    <a:pt x="838200" y="421481"/>
                  </a:lnTo>
                  <a:lnTo>
                    <a:pt x="852487" y="402431"/>
                  </a:lnTo>
                  <a:lnTo>
                    <a:pt x="873919" y="385762"/>
                  </a:lnTo>
                  <a:lnTo>
                    <a:pt x="904875" y="364331"/>
                  </a:lnTo>
                  <a:lnTo>
                    <a:pt x="921544" y="357187"/>
                  </a:lnTo>
                  <a:lnTo>
                    <a:pt x="935831" y="347662"/>
                  </a:lnTo>
                  <a:lnTo>
                    <a:pt x="947737" y="333375"/>
                  </a:lnTo>
                  <a:lnTo>
                    <a:pt x="954881" y="311944"/>
                  </a:lnTo>
                  <a:lnTo>
                    <a:pt x="954881" y="285750"/>
                  </a:lnTo>
                  <a:lnTo>
                    <a:pt x="947737" y="261937"/>
                  </a:lnTo>
                  <a:lnTo>
                    <a:pt x="931069" y="235744"/>
                  </a:lnTo>
                  <a:lnTo>
                    <a:pt x="900112" y="204787"/>
                  </a:lnTo>
                  <a:lnTo>
                    <a:pt x="878681" y="188119"/>
                  </a:lnTo>
                  <a:lnTo>
                    <a:pt x="838200" y="145256"/>
                  </a:lnTo>
                  <a:lnTo>
                    <a:pt x="790575" y="107156"/>
                  </a:lnTo>
                  <a:lnTo>
                    <a:pt x="731044" y="66675"/>
                  </a:lnTo>
                  <a:lnTo>
                    <a:pt x="661987" y="26194"/>
                  </a:lnTo>
                  <a:lnTo>
                    <a:pt x="614362" y="2381"/>
                  </a:lnTo>
                  <a:lnTo>
                    <a:pt x="597694" y="0"/>
                  </a:lnTo>
                  <a:lnTo>
                    <a:pt x="588169" y="2381"/>
                  </a:lnTo>
                  <a:lnTo>
                    <a:pt x="583406" y="9525"/>
                  </a:lnTo>
                  <a:lnTo>
                    <a:pt x="581025" y="19050"/>
                  </a:lnTo>
                  <a:lnTo>
                    <a:pt x="585787" y="45244"/>
                  </a:lnTo>
                  <a:lnTo>
                    <a:pt x="626269" y="111919"/>
                  </a:lnTo>
                  <a:lnTo>
                    <a:pt x="654844" y="161925"/>
                  </a:lnTo>
                  <a:lnTo>
                    <a:pt x="657225" y="178594"/>
                  </a:lnTo>
                  <a:lnTo>
                    <a:pt x="654844" y="219075"/>
                  </a:lnTo>
                  <a:lnTo>
                    <a:pt x="640556" y="276225"/>
                  </a:lnTo>
                  <a:lnTo>
                    <a:pt x="614362" y="357187"/>
                  </a:lnTo>
                  <a:lnTo>
                    <a:pt x="59293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2">
              <a:extLst>
                <a:ext uri="{FF2B5EF4-FFF2-40B4-BE49-F238E27FC236}">
                  <a16:creationId xmlns:a16="http://schemas.microsoft.com/office/drawing/2014/main" id="{66E43DEA-B9BE-42C7-B111-14859AF5415E}"/>
                </a:ext>
              </a:extLst>
            </p:cNvPr>
            <p:cNvSpPr/>
            <p:nvPr/>
          </p:nvSpPr>
          <p:spPr>
            <a:xfrm>
              <a:off x="4732338" y="4144963"/>
              <a:ext cx="841375" cy="1504950"/>
            </a:xfrm>
            <a:custGeom>
              <a:avLst/>
              <a:gdLst>
                <a:gd name="connsiteX0" fmla="*/ 442912 w 842962"/>
                <a:gd name="connsiteY0" fmla="*/ 502444 h 1504950"/>
                <a:gd name="connsiteX1" fmla="*/ 397669 w 842962"/>
                <a:gd name="connsiteY1" fmla="*/ 652463 h 1504950"/>
                <a:gd name="connsiteX2" fmla="*/ 373856 w 842962"/>
                <a:gd name="connsiteY2" fmla="*/ 726282 h 1504950"/>
                <a:gd name="connsiteX3" fmla="*/ 342900 w 842962"/>
                <a:gd name="connsiteY3" fmla="*/ 797719 h 1504950"/>
                <a:gd name="connsiteX4" fmla="*/ 278606 w 842962"/>
                <a:gd name="connsiteY4" fmla="*/ 942975 h 1504950"/>
                <a:gd name="connsiteX5" fmla="*/ 219075 w 842962"/>
                <a:gd name="connsiteY5" fmla="*/ 1071563 h 1504950"/>
                <a:gd name="connsiteX6" fmla="*/ 114300 w 842962"/>
                <a:gd name="connsiteY6" fmla="*/ 1273969 h 1504950"/>
                <a:gd name="connsiteX7" fmla="*/ 4762 w 842962"/>
                <a:gd name="connsiteY7" fmla="*/ 1464469 h 1504950"/>
                <a:gd name="connsiteX8" fmla="*/ 0 w 842962"/>
                <a:gd name="connsiteY8" fmla="*/ 1483519 h 1504950"/>
                <a:gd name="connsiteX9" fmla="*/ 0 w 842962"/>
                <a:gd name="connsiteY9" fmla="*/ 1493044 h 1504950"/>
                <a:gd name="connsiteX10" fmla="*/ 2381 w 842962"/>
                <a:gd name="connsiteY10" fmla="*/ 1497807 h 1504950"/>
                <a:gd name="connsiteX11" fmla="*/ 7144 w 842962"/>
                <a:gd name="connsiteY11" fmla="*/ 1502569 h 1504950"/>
                <a:gd name="connsiteX12" fmla="*/ 16669 w 842962"/>
                <a:gd name="connsiteY12" fmla="*/ 1504950 h 1504950"/>
                <a:gd name="connsiteX13" fmla="*/ 33337 w 842962"/>
                <a:gd name="connsiteY13" fmla="*/ 1502569 h 1504950"/>
                <a:gd name="connsiteX14" fmla="*/ 52387 w 842962"/>
                <a:gd name="connsiteY14" fmla="*/ 1497807 h 1504950"/>
                <a:gd name="connsiteX15" fmla="*/ 78581 w 842962"/>
                <a:gd name="connsiteY15" fmla="*/ 1473994 h 1504950"/>
                <a:gd name="connsiteX16" fmla="*/ 171450 w 842962"/>
                <a:gd name="connsiteY16" fmla="*/ 1366838 h 1504950"/>
                <a:gd name="connsiteX17" fmla="*/ 226219 w 842962"/>
                <a:gd name="connsiteY17" fmla="*/ 1300163 h 1504950"/>
                <a:gd name="connsiteX18" fmla="*/ 309562 w 842962"/>
                <a:gd name="connsiteY18" fmla="*/ 1188244 h 1504950"/>
                <a:gd name="connsiteX19" fmla="*/ 381000 w 842962"/>
                <a:gd name="connsiteY19" fmla="*/ 1081088 h 1504950"/>
                <a:gd name="connsiteX20" fmla="*/ 440531 w 842962"/>
                <a:gd name="connsiteY20" fmla="*/ 985838 h 1504950"/>
                <a:gd name="connsiteX21" fmla="*/ 511969 w 842962"/>
                <a:gd name="connsiteY21" fmla="*/ 859632 h 1504950"/>
                <a:gd name="connsiteX22" fmla="*/ 609600 w 842962"/>
                <a:gd name="connsiteY22" fmla="*/ 659607 h 1504950"/>
                <a:gd name="connsiteX23" fmla="*/ 652462 w 842962"/>
                <a:gd name="connsiteY23" fmla="*/ 566738 h 1504950"/>
                <a:gd name="connsiteX24" fmla="*/ 697706 w 842962"/>
                <a:gd name="connsiteY24" fmla="*/ 452438 h 1504950"/>
                <a:gd name="connsiteX25" fmla="*/ 723900 w 842962"/>
                <a:gd name="connsiteY25" fmla="*/ 364332 h 1504950"/>
                <a:gd name="connsiteX26" fmla="*/ 733425 w 842962"/>
                <a:gd name="connsiteY26" fmla="*/ 345282 h 1504950"/>
                <a:gd name="connsiteX27" fmla="*/ 747712 w 842962"/>
                <a:gd name="connsiteY27" fmla="*/ 323850 h 1504950"/>
                <a:gd name="connsiteX28" fmla="*/ 776287 w 842962"/>
                <a:gd name="connsiteY28" fmla="*/ 288132 h 1504950"/>
                <a:gd name="connsiteX29" fmla="*/ 790575 w 842962"/>
                <a:gd name="connsiteY29" fmla="*/ 273844 h 1504950"/>
                <a:gd name="connsiteX30" fmla="*/ 804862 w 842962"/>
                <a:gd name="connsiteY30" fmla="*/ 264319 h 1504950"/>
                <a:gd name="connsiteX31" fmla="*/ 826294 w 842962"/>
                <a:gd name="connsiteY31" fmla="*/ 254794 h 1504950"/>
                <a:gd name="connsiteX32" fmla="*/ 833437 w 842962"/>
                <a:gd name="connsiteY32" fmla="*/ 250032 h 1504950"/>
                <a:gd name="connsiteX33" fmla="*/ 840581 w 842962"/>
                <a:gd name="connsiteY33" fmla="*/ 240507 h 1504950"/>
                <a:gd name="connsiteX34" fmla="*/ 842962 w 842962"/>
                <a:gd name="connsiteY34" fmla="*/ 230982 h 1504950"/>
                <a:gd name="connsiteX35" fmla="*/ 842962 w 842962"/>
                <a:gd name="connsiteY35" fmla="*/ 219075 h 1504950"/>
                <a:gd name="connsiteX36" fmla="*/ 835819 w 842962"/>
                <a:gd name="connsiteY36" fmla="*/ 202407 h 1504950"/>
                <a:gd name="connsiteX37" fmla="*/ 821531 w 842962"/>
                <a:gd name="connsiteY37" fmla="*/ 176213 h 1504950"/>
                <a:gd name="connsiteX38" fmla="*/ 792956 w 842962"/>
                <a:gd name="connsiteY38" fmla="*/ 145257 h 1504950"/>
                <a:gd name="connsiteX39" fmla="*/ 762000 w 842962"/>
                <a:gd name="connsiteY39" fmla="*/ 116682 h 1504950"/>
                <a:gd name="connsiteX40" fmla="*/ 719137 w 842962"/>
                <a:gd name="connsiteY40" fmla="*/ 83344 h 1504950"/>
                <a:gd name="connsiteX41" fmla="*/ 671512 w 842962"/>
                <a:gd name="connsiteY41" fmla="*/ 54769 h 1504950"/>
                <a:gd name="connsiteX42" fmla="*/ 635794 w 842962"/>
                <a:gd name="connsiteY42" fmla="*/ 35719 h 1504950"/>
                <a:gd name="connsiteX43" fmla="*/ 569119 w 842962"/>
                <a:gd name="connsiteY43" fmla="*/ 11907 h 1504950"/>
                <a:gd name="connsiteX44" fmla="*/ 500062 w 842962"/>
                <a:gd name="connsiteY44" fmla="*/ 0 h 1504950"/>
                <a:gd name="connsiteX45" fmla="*/ 450056 w 842962"/>
                <a:gd name="connsiteY45" fmla="*/ 0 h 1504950"/>
                <a:gd name="connsiteX46" fmla="*/ 421481 w 842962"/>
                <a:gd name="connsiteY46" fmla="*/ 0 h 1504950"/>
                <a:gd name="connsiteX47" fmla="*/ 400050 w 842962"/>
                <a:gd name="connsiteY47" fmla="*/ 4763 h 1504950"/>
                <a:gd name="connsiteX48" fmla="*/ 385762 w 842962"/>
                <a:gd name="connsiteY48" fmla="*/ 11907 h 1504950"/>
                <a:gd name="connsiteX49" fmla="*/ 381000 w 842962"/>
                <a:gd name="connsiteY49" fmla="*/ 19050 h 1504950"/>
                <a:gd name="connsiteX50" fmla="*/ 388144 w 842962"/>
                <a:gd name="connsiteY50" fmla="*/ 35719 h 1504950"/>
                <a:gd name="connsiteX51" fmla="*/ 421481 w 842962"/>
                <a:gd name="connsiteY51" fmla="*/ 64294 h 1504950"/>
                <a:gd name="connsiteX52" fmla="*/ 447675 w 842962"/>
                <a:gd name="connsiteY52" fmla="*/ 85725 h 1504950"/>
                <a:gd name="connsiteX53" fmla="*/ 466725 w 842962"/>
                <a:gd name="connsiteY53" fmla="*/ 109538 h 1504950"/>
                <a:gd name="connsiteX54" fmla="*/ 481012 w 842962"/>
                <a:gd name="connsiteY54" fmla="*/ 130969 h 1504950"/>
                <a:gd name="connsiteX55" fmla="*/ 490537 w 842962"/>
                <a:gd name="connsiteY55" fmla="*/ 150019 h 1504950"/>
                <a:gd name="connsiteX56" fmla="*/ 500062 w 842962"/>
                <a:gd name="connsiteY56" fmla="*/ 178594 h 1504950"/>
                <a:gd name="connsiteX57" fmla="*/ 502444 w 842962"/>
                <a:gd name="connsiteY57" fmla="*/ 209550 h 1504950"/>
                <a:gd name="connsiteX58" fmla="*/ 502444 w 842962"/>
                <a:gd name="connsiteY58" fmla="*/ 250032 h 1504950"/>
                <a:gd name="connsiteX59" fmla="*/ 488156 w 842962"/>
                <a:gd name="connsiteY59" fmla="*/ 330994 h 1504950"/>
                <a:gd name="connsiteX60" fmla="*/ 442912 w 842962"/>
                <a:gd name="connsiteY60" fmla="*/ 5024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2962" h="1504950">
                  <a:moveTo>
                    <a:pt x="442912" y="502444"/>
                  </a:moveTo>
                  <a:lnTo>
                    <a:pt x="397669" y="652463"/>
                  </a:lnTo>
                  <a:lnTo>
                    <a:pt x="373856" y="726282"/>
                  </a:lnTo>
                  <a:lnTo>
                    <a:pt x="342900" y="797719"/>
                  </a:lnTo>
                  <a:lnTo>
                    <a:pt x="278606" y="942975"/>
                  </a:lnTo>
                  <a:lnTo>
                    <a:pt x="219075" y="1071563"/>
                  </a:lnTo>
                  <a:lnTo>
                    <a:pt x="114300" y="1273969"/>
                  </a:lnTo>
                  <a:lnTo>
                    <a:pt x="4762" y="1464469"/>
                  </a:lnTo>
                  <a:lnTo>
                    <a:pt x="0" y="1483519"/>
                  </a:lnTo>
                  <a:lnTo>
                    <a:pt x="0" y="1493044"/>
                  </a:lnTo>
                  <a:lnTo>
                    <a:pt x="2381" y="1497807"/>
                  </a:lnTo>
                  <a:lnTo>
                    <a:pt x="7144" y="1502569"/>
                  </a:lnTo>
                  <a:lnTo>
                    <a:pt x="16669" y="1504950"/>
                  </a:lnTo>
                  <a:lnTo>
                    <a:pt x="33337" y="1502569"/>
                  </a:lnTo>
                  <a:lnTo>
                    <a:pt x="52387" y="1497807"/>
                  </a:lnTo>
                  <a:lnTo>
                    <a:pt x="78581" y="1473994"/>
                  </a:lnTo>
                  <a:lnTo>
                    <a:pt x="171450" y="1366838"/>
                  </a:lnTo>
                  <a:lnTo>
                    <a:pt x="226219" y="1300163"/>
                  </a:lnTo>
                  <a:lnTo>
                    <a:pt x="309562" y="1188244"/>
                  </a:lnTo>
                  <a:lnTo>
                    <a:pt x="381000" y="1081088"/>
                  </a:lnTo>
                  <a:lnTo>
                    <a:pt x="440531" y="985838"/>
                  </a:lnTo>
                  <a:lnTo>
                    <a:pt x="511969" y="859632"/>
                  </a:lnTo>
                  <a:lnTo>
                    <a:pt x="609600" y="659607"/>
                  </a:lnTo>
                  <a:lnTo>
                    <a:pt x="652462" y="566738"/>
                  </a:lnTo>
                  <a:lnTo>
                    <a:pt x="697706" y="452438"/>
                  </a:lnTo>
                  <a:lnTo>
                    <a:pt x="723900" y="364332"/>
                  </a:lnTo>
                  <a:lnTo>
                    <a:pt x="733425" y="345282"/>
                  </a:lnTo>
                  <a:lnTo>
                    <a:pt x="747712" y="323850"/>
                  </a:lnTo>
                  <a:lnTo>
                    <a:pt x="776287" y="288132"/>
                  </a:lnTo>
                  <a:lnTo>
                    <a:pt x="790575" y="273844"/>
                  </a:lnTo>
                  <a:lnTo>
                    <a:pt x="804862" y="264319"/>
                  </a:lnTo>
                  <a:lnTo>
                    <a:pt x="826294" y="254794"/>
                  </a:lnTo>
                  <a:lnTo>
                    <a:pt x="833437" y="250032"/>
                  </a:lnTo>
                  <a:lnTo>
                    <a:pt x="840581" y="240507"/>
                  </a:lnTo>
                  <a:lnTo>
                    <a:pt x="842962" y="230982"/>
                  </a:lnTo>
                  <a:lnTo>
                    <a:pt x="842962" y="219075"/>
                  </a:lnTo>
                  <a:lnTo>
                    <a:pt x="835819" y="202407"/>
                  </a:lnTo>
                  <a:lnTo>
                    <a:pt x="821531" y="176213"/>
                  </a:lnTo>
                  <a:lnTo>
                    <a:pt x="792956" y="145257"/>
                  </a:lnTo>
                  <a:lnTo>
                    <a:pt x="762000" y="116682"/>
                  </a:lnTo>
                  <a:lnTo>
                    <a:pt x="719137" y="83344"/>
                  </a:lnTo>
                  <a:lnTo>
                    <a:pt x="671512" y="54769"/>
                  </a:lnTo>
                  <a:lnTo>
                    <a:pt x="635794" y="35719"/>
                  </a:lnTo>
                  <a:lnTo>
                    <a:pt x="569119" y="11907"/>
                  </a:lnTo>
                  <a:lnTo>
                    <a:pt x="500062" y="0"/>
                  </a:lnTo>
                  <a:lnTo>
                    <a:pt x="450056" y="0"/>
                  </a:lnTo>
                  <a:lnTo>
                    <a:pt x="421481" y="0"/>
                  </a:lnTo>
                  <a:lnTo>
                    <a:pt x="400050" y="4763"/>
                  </a:lnTo>
                  <a:lnTo>
                    <a:pt x="385762" y="11907"/>
                  </a:lnTo>
                  <a:lnTo>
                    <a:pt x="381000" y="19050"/>
                  </a:lnTo>
                  <a:lnTo>
                    <a:pt x="388144" y="35719"/>
                  </a:lnTo>
                  <a:lnTo>
                    <a:pt x="421481" y="64294"/>
                  </a:lnTo>
                  <a:lnTo>
                    <a:pt x="447675" y="85725"/>
                  </a:lnTo>
                  <a:lnTo>
                    <a:pt x="466725" y="109538"/>
                  </a:lnTo>
                  <a:lnTo>
                    <a:pt x="481012" y="130969"/>
                  </a:lnTo>
                  <a:lnTo>
                    <a:pt x="490537" y="150019"/>
                  </a:lnTo>
                  <a:lnTo>
                    <a:pt x="500062" y="178594"/>
                  </a:lnTo>
                  <a:lnTo>
                    <a:pt x="502444" y="209550"/>
                  </a:lnTo>
                  <a:lnTo>
                    <a:pt x="502444" y="250032"/>
                  </a:lnTo>
                  <a:lnTo>
                    <a:pt x="488156" y="330994"/>
                  </a:lnTo>
                  <a:lnTo>
                    <a:pt x="44291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3">
              <a:extLst>
                <a:ext uri="{FF2B5EF4-FFF2-40B4-BE49-F238E27FC236}">
                  <a16:creationId xmlns:a16="http://schemas.microsoft.com/office/drawing/2014/main" id="{5597B2CB-E716-4C3A-A461-3BE4D3E97A59}"/>
                </a:ext>
              </a:extLst>
            </p:cNvPr>
            <p:cNvSpPr/>
            <p:nvPr/>
          </p:nvSpPr>
          <p:spPr>
            <a:xfrm>
              <a:off x="5286375" y="1782763"/>
              <a:ext cx="573088" cy="1047750"/>
            </a:xfrm>
            <a:custGeom>
              <a:avLst/>
              <a:gdLst>
                <a:gd name="connsiteX0" fmla="*/ 185738 w 573881"/>
                <a:gd name="connsiteY0" fmla="*/ 519113 h 1047750"/>
                <a:gd name="connsiteX1" fmla="*/ 123825 w 573881"/>
                <a:gd name="connsiteY1" fmla="*/ 354807 h 1047750"/>
                <a:gd name="connsiteX2" fmla="*/ 54769 w 573881"/>
                <a:gd name="connsiteY2" fmla="*/ 169069 h 1047750"/>
                <a:gd name="connsiteX3" fmla="*/ 21431 w 573881"/>
                <a:gd name="connsiteY3" fmla="*/ 73819 h 1047750"/>
                <a:gd name="connsiteX4" fmla="*/ 4763 w 573881"/>
                <a:gd name="connsiteY4" fmla="*/ 38100 h 1047750"/>
                <a:gd name="connsiteX5" fmla="*/ 0 w 573881"/>
                <a:gd name="connsiteY5" fmla="*/ 21432 h 1047750"/>
                <a:gd name="connsiteX6" fmla="*/ 2381 w 573881"/>
                <a:gd name="connsiteY6" fmla="*/ 9525 h 1047750"/>
                <a:gd name="connsiteX7" fmla="*/ 7144 w 573881"/>
                <a:gd name="connsiteY7" fmla="*/ 2382 h 1047750"/>
                <a:gd name="connsiteX8" fmla="*/ 16669 w 573881"/>
                <a:gd name="connsiteY8" fmla="*/ 0 h 1047750"/>
                <a:gd name="connsiteX9" fmla="*/ 38100 w 573881"/>
                <a:gd name="connsiteY9" fmla="*/ 4763 h 1047750"/>
                <a:gd name="connsiteX10" fmla="*/ 54769 w 573881"/>
                <a:gd name="connsiteY10" fmla="*/ 14288 h 1047750"/>
                <a:gd name="connsiteX11" fmla="*/ 76200 w 573881"/>
                <a:gd name="connsiteY11" fmla="*/ 33338 h 1047750"/>
                <a:gd name="connsiteX12" fmla="*/ 183356 w 573881"/>
                <a:gd name="connsiteY12" fmla="*/ 164307 h 1047750"/>
                <a:gd name="connsiteX13" fmla="*/ 350044 w 573881"/>
                <a:gd name="connsiteY13" fmla="*/ 373857 h 1047750"/>
                <a:gd name="connsiteX14" fmla="*/ 473869 w 573881"/>
                <a:gd name="connsiteY14" fmla="*/ 535782 h 1047750"/>
                <a:gd name="connsiteX15" fmla="*/ 531019 w 573881"/>
                <a:gd name="connsiteY15" fmla="*/ 616744 h 1047750"/>
                <a:gd name="connsiteX16" fmla="*/ 550069 w 573881"/>
                <a:gd name="connsiteY16" fmla="*/ 669132 h 1047750"/>
                <a:gd name="connsiteX17" fmla="*/ 569119 w 573881"/>
                <a:gd name="connsiteY17" fmla="*/ 750094 h 1047750"/>
                <a:gd name="connsiteX18" fmla="*/ 573881 w 573881"/>
                <a:gd name="connsiteY18" fmla="*/ 800100 h 1047750"/>
                <a:gd name="connsiteX19" fmla="*/ 571500 w 573881"/>
                <a:gd name="connsiteY19" fmla="*/ 864394 h 1047750"/>
                <a:gd name="connsiteX20" fmla="*/ 561975 w 573881"/>
                <a:gd name="connsiteY20" fmla="*/ 919163 h 1047750"/>
                <a:gd name="connsiteX21" fmla="*/ 547688 w 573881"/>
                <a:gd name="connsiteY21" fmla="*/ 969169 h 1047750"/>
                <a:gd name="connsiteX22" fmla="*/ 528638 w 573881"/>
                <a:gd name="connsiteY22" fmla="*/ 1009650 h 1047750"/>
                <a:gd name="connsiteX23" fmla="*/ 507206 w 573881"/>
                <a:gd name="connsiteY23" fmla="*/ 1035844 h 1047750"/>
                <a:gd name="connsiteX24" fmla="*/ 485775 w 573881"/>
                <a:gd name="connsiteY24" fmla="*/ 1042988 h 1047750"/>
                <a:gd name="connsiteX25" fmla="*/ 464344 w 573881"/>
                <a:gd name="connsiteY25" fmla="*/ 1047750 h 1047750"/>
                <a:gd name="connsiteX26" fmla="*/ 450056 w 573881"/>
                <a:gd name="connsiteY26" fmla="*/ 1047750 h 1047750"/>
                <a:gd name="connsiteX27" fmla="*/ 411956 w 573881"/>
                <a:gd name="connsiteY27" fmla="*/ 1033463 h 1047750"/>
                <a:gd name="connsiteX28" fmla="*/ 388144 w 573881"/>
                <a:gd name="connsiteY28" fmla="*/ 1014413 h 1047750"/>
                <a:gd name="connsiteX29" fmla="*/ 359569 w 573881"/>
                <a:gd name="connsiteY29" fmla="*/ 988219 h 1047750"/>
                <a:gd name="connsiteX30" fmla="*/ 345281 w 573881"/>
                <a:gd name="connsiteY30" fmla="*/ 954882 h 1047750"/>
                <a:gd name="connsiteX31" fmla="*/ 300038 w 573881"/>
                <a:gd name="connsiteY31" fmla="*/ 831057 h 1047750"/>
                <a:gd name="connsiteX32" fmla="*/ 238125 w 573881"/>
                <a:gd name="connsiteY32" fmla="*/ 661988 h 1047750"/>
                <a:gd name="connsiteX33" fmla="*/ 185738 w 573881"/>
                <a:gd name="connsiteY33" fmla="*/ 51911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3881" h="1047750">
                  <a:moveTo>
                    <a:pt x="185738" y="519113"/>
                  </a:moveTo>
                  <a:lnTo>
                    <a:pt x="123825" y="354807"/>
                  </a:lnTo>
                  <a:lnTo>
                    <a:pt x="54769" y="169069"/>
                  </a:lnTo>
                  <a:lnTo>
                    <a:pt x="21431" y="73819"/>
                  </a:lnTo>
                  <a:lnTo>
                    <a:pt x="4763" y="38100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4" y="2382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54769" y="14288"/>
                  </a:lnTo>
                  <a:lnTo>
                    <a:pt x="76200" y="33338"/>
                  </a:lnTo>
                  <a:lnTo>
                    <a:pt x="183356" y="164307"/>
                  </a:lnTo>
                  <a:lnTo>
                    <a:pt x="350044" y="373857"/>
                  </a:lnTo>
                  <a:lnTo>
                    <a:pt x="473869" y="535782"/>
                  </a:lnTo>
                  <a:lnTo>
                    <a:pt x="531019" y="616744"/>
                  </a:lnTo>
                  <a:lnTo>
                    <a:pt x="550069" y="669132"/>
                  </a:lnTo>
                  <a:lnTo>
                    <a:pt x="569119" y="750094"/>
                  </a:lnTo>
                  <a:lnTo>
                    <a:pt x="573881" y="800100"/>
                  </a:lnTo>
                  <a:cubicBezTo>
                    <a:pt x="573087" y="821531"/>
                    <a:pt x="572294" y="842963"/>
                    <a:pt x="571500" y="864394"/>
                  </a:cubicBezTo>
                  <a:lnTo>
                    <a:pt x="561975" y="919163"/>
                  </a:lnTo>
                  <a:lnTo>
                    <a:pt x="547688" y="969169"/>
                  </a:lnTo>
                  <a:lnTo>
                    <a:pt x="528638" y="1009650"/>
                  </a:lnTo>
                  <a:lnTo>
                    <a:pt x="507206" y="1035844"/>
                  </a:lnTo>
                  <a:lnTo>
                    <a:pt x="485775" y="1042988"/>
                  </a:lnTo>
                  <a:lnTo>
                    <a:pt x="464344" y="1047750"/>
                  </a:lnTo>
                  <a:lnTo>
                    <a:pt x="450056" y="1047750"/>
                  </a:lnTo>
                  <a:lnTo>
                    <a:pt x="411956" y="1033463"/>
                  </a:lnTo>
                  <a:lnTo>
                    <a:pt x="388144" y="1014413"/>
                  </a:lnTo>
                  <a:lnTo>
                    <a:pt x="359569" y="988219"/>
                  </a:lnTo>
                  <a:lnTo>
                    <a:pt x="345281" y="954882"/>
                  </a:lnTo>
                  <a:lnTo>
                    <a:pt x="300038" y="831057"/>
                  </a:lnTo>
                  <a:lnTo>
                    <a:pt x="238125" y="661988"/>
                  </a:lnTo>
                  <a:lnTo>
                    <a:pt x="185738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44">
              <a:extLst>
                <a:ext uri="{FF2B5EF4-FFF2-40B4-BE49-F238E27FC236}">
                  <a16:creationId xmlns:a16="http://schemas.microsoft.com/office/drawing/2014/main" id="{1C3D5ABE-6D14-41C0-AF4A-1C2229012D99}"/>
                </a:ext>
              </a:extLst>
            </p:cNvPr>
            <p:cNvSpPr/>
            <p:nvPr/>
          </p:nvSpPr>
          <p:spPr>
            <a:xfrm>
              <a:off x="6183313" y="1684338"/>
              <a:ext cx="657225" cy="1200150"/>
            </a:xfrm>
            <a:custGeom>
              <a:avLst/>
              <a:gdLst>
                <a:gd name="connsiteX0" fmla="*/ 219075 w 657225"/>
                <a:gd name="connsiteY0" fmla="*/ 564356 h 1200150"/>
                <a:gd name="connsiteX1" fmla="*/ 88107 w 657225"/>
                <a:gd name="connsiteY1" fmla="*/ 935831 h 1200150"/>
                <a:gd name="connsiteX2" fmla="*/ 2382 w 657225"/>
                <a:gd name="connsiteY2" fmla="*/ 1164431 h 1200150"/>
                <a:gd name="connsiteX3" fmla="*/ 0 w 657225"/>
                <a:gd name="connsiteY3" fmla="*/ 1178719 h 1200150"/>
                <a:gd name="connsiteX4" fmla="*/ 0 w 657225"/>
                <a:gd name="connsiteY4" fmla="*/ 1188244 h 1200150"/>
                <a:gd name="connsiteX5" fmla="*/ 4763 w 657225"/>
                <a:gd name="connsiteY5" fmla="*/ 1195387 h 1200150"/>
                <a:gd name="connsiteX6" fmla="*/ 11907 w 657225"/>
                <a:gd name="connsiteY6" fmla="*/ 1200150 h 1200150"/>
                <a:gd name="connsiteX7" fmla="*/ 28575 w 657225"/>
                <a:gd name="connsiteY7" fmla="*/ 1200150 h 1200150"/>
                <a:gd name="connsiteX8" fmla="*/ 45244 w 657225"/>
                <a:gd name="connsiteY8" fmla="*/ 1195387 h 1200150"/>
                <a:gd name="connsiteX9" fmla="*/ 57150 w 657225"/>
                <a:gd name="connsiteY9" fmla="*/ 1183481 h 1200150"/>
                <a:gd name="connsiteX10" fmla="*/ 90488 w 657225"/>
                <a:gd name="connsiteY10" fmla="*/ 1128712 h 1200150"/>
                <a:gd name="connsiteX11" fmla="*/ 180975 w 657225"/>
                <a:gd name="connsiteY11" fmla="*/ 990600 h 1200150"/>
                <a:gd name="connsiteX12" fmla="*/ 288132 w 657225"/>
                <a:gd name="connsiteY12" fmla="*/ 812006 h 1200150"/>
                <a:gd name="connsiteX13" fmla="*/ 388144 w 657225"/>
                <a:gd name="connsiteY13" fmla="*/ 650081 h 1200150"/>
                <a:gd name="connsiteX14" fmla="*/ 490538 w 657225"/>
                <a:gd name="connsiteY14" fmla="*/ 473869 h 1200150"/>
                <a:gd name="connsiteX15" fmla="*/ 561975 w 657225"/>
                <a:gd name="connsiteY15" fmla="*/ 352425 h 1200150"/>
                <a:gd name="connsiteX16" fmla="*/ 576263 w 657225"/>
                <a:gd name="connsiteY16" fmla="*/ 335756 h 1200150"/>
                <a:gd name="connsiteX17" fmla="*/ 595313 w 657225"/>
                <a:gd name="connsiteY17" fmla="*/ 328612 h 1200150"/>
                <a:gd name="connsiteX18" fmla="*/ 628650 w 657225"/>
                <a:gd name="connsiteY18" fmla="*/ 307181 h 1200150"/>
                <a:gd name="connsiteX19" fmla="*/ 645319 w 657225"/>
                <a:gd name="connsiteY19" fmla="*/ 290512 h 1200150"/>
                <a:gd name="connsiteX20" fmla="*/ 654844 w 657225"/>
                <a:gd name="connsiteY20" fmla="*/ 273844 h 1200150"/>
                <a:gd name="connsiteX21" fmla="*/ 657225 w 657225"/>
                <a:gd name="connsiteY21" fmla="*/ 252412 h 1200150"/>
                <a:gd name="connsiteX22" fmla="*/ 652463 w 657225"/>
                <a:gd name="connsiteY22" fmla="*/ 230981 h 1200150"/>
                <a:gd name="connsiteX23" fmla="*/ 640557 w 657225"/>
                <a:gd name="connsiteY23" fmla="*/ 207169 h 1200150"/>
                <a:gd name="connsiteX24" fmla="*/ 623888 w 657225"/>
                <a:gd name="connsiteY24" fmla="*/ 188119 h 1200150"/>
                <a:gd name="connsiteX25" fmla="*/ 576263 w 657225"/>
                <a:gd name="connsiteY25" fmla="*/ 147637 h 1200150"/>
                <a:gd name="connsiteX26" fmla="*/ 521494 w 657225"/>
                <a:gd name="connsiteY26" fmla="*/ 107156 h 1200150"/>
                <a:gd name="connsiteX27" fmla="*/ 459582 w 657225"/>
                <a:gd name="connsiteY27" fmla="*/ 69056 h 1200150"/>
                <a:gd name="connsiteX28" fmla="*/ 390525 w 657225"/>
                <a:gd name="connsiteY28" fmla="*/ 35719 h 1200150"/>
                <a:gd name="connsiteX29" fmla="*/ 321469 w 657225"/>
                <a:gd name="connsiteY29" fmla="*/ 9525 h 1200150"/>
                <a:gd name="connsiteX30" fmla="*/ 285750 w 657225"/>
                <a:gd name="connsiteY30" fmla="*/ 2381 h 1200150"/>
                <a:gd name="connsiteX31" fmla="*/ 230982 w 657225"/>
                <a:gd name="connsiteY31" fmla="*/ 0 h 1200150"/>
                <a:gd name="connsiteX32" fmla="*/ 204788 w 657225"/>
                <a:gd name="connsiteY32" fmla="*/ 0 h 1200150"/>
                <a:gd name="connsiteX33" fmla="*/ 190500 w 657225"/>
                <a:gd name="connsiteY33" fmla="*/ 2381 h 1200150"/>
                <a:gd name="connsiteX34" fmla="*/ 173832 w 657225"/>
                <a:gd name="connsiteY34" fmla="*/ 9525 h 1200150"/>
                <a:gd name="connsiteX35" fmla="*/ 166688 w 657225"/>
                <a:gd name="connsiteY35" fmla="*/ 16669 h 1200150"/>
                <a:gd name="connsiteX36" fmla="*/ 164307 w 657225"/>
                <a:gd name="connsiteY36" fmla="*/ 33337 h 1200150"/>
                <a:gd name="connsiteX37" fmla="*/ 171450 w 657225"/>
                <a:gd name="connsiteY37" fmla="*/ 52387 h 1200150"/>
                <a:gd name="connsiteX38" fmla="*/ 188119 w 657225"/>
                <a:gd name="connsiteY38" fmla="*/ 69056 h 1200150"/>
                <a:gd name="connsiteX39" fmla="*/ 230982 w 657225"/>
                <a:gd name="connsiteY39" fmla="*/ 92869 h 1200150"/>
                <a:gd name="connsiteX40" fmla="*/ 288132 w 657225"/>
                <a:gd name="connsiteY40" fmla="*/ 121444 h 1200150"/>
                <a:gd name="connsiteX41" fmla="*/ 302419 w 657225"/>
                <a:gd name="connsiteY41" fmla="*/ 135731 h 1200150"/>
                <a:gd name="connsiteX42" fmla="*/ 309563 w 657225"/>
                <a:gd name="connsiteY42" fmla="*/ 147637 h 1200150"/>
                <a:gd name="connsiteX43" fmla="*/ 316707 w 657225"/>
                <a:gd name="connsiteY43" fmla="*/ 169069 h 1200150"/>
                <a:gd name="connsiteX44" fmla="*/ 319088 w 657225"/>
                <a:gd name="connsiteY44" fmla="*/ 190500 h 1200150"/>
                <a:gd name="connsiteX45" fmla="*/ 309563 w 657225"/>
                <a:gd name="connsiteY45" fmla="*/ 240506 h 1200150"/>
                <a:gd name="connsiteX46" fmla="*/ 276225 w 657225"/>
                <a:gd name="connsiteY46" fmla="*/ 376237 h 1200150"/>
                <a:gd name="connsiteX47" fmla="*/ 219075 w 657225"/>
                <a:gd name="connsiteY47" fmla="*/ 5643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7225" h="1200150">
                  <a:moveTo>
                    <a:pt x="219075" y="564356"/>
                  </a:moveTo>
                  <a:lnTo>
                    <a:pt x="88107" y="935831"/>
                  </a:lnTo>
                  <a:lnTo>
                    <a:pt x="238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3" y="1195387"/>
                  </a:lnTo>
                  <a:lnTo>
                    <a:pt x="11907" y="1200150"/>
                  </a:lnTo>
                  <a:lnTo>
                    <a:pt x="28575" y="1200150"/>
                  </a:lnTo>
                  <a:lnTo>
                    <a:pt x="45244" y="1195387"/>
                  </a:lnTo>
                  <a:lnTo>
                    <a:pt x="57150" y="1183481"/>
                  </a:lnTo>
                  <a:lnTo>
                    <a:pt x="90488" y="1128712"/>
                  </a:lnTo>
                  <a:lnTo>
                    <a:pt x="180975" y="990600"/>
                  </a:lnTo>
                  <a:lnTo>
                    <a:pt x="288132" y="812006"/>
                  </a:lnTo>
                  <a:lnTo>
                    <a:pt x="388144" y="650081"/>
                  </a:lnTo>
                  <a:lnTo>
                    <a:pt x="490538" y="473869"/>
                  </a:lnTo>
                  <a:lnTo>
                    <a:pt x="561975" y="352425"/>
                  </a:lnTo>
                  <a:lnTo>
                    <a:pt x="576263" y="335756"/>
                  </a:lnTo>
                  <a:lnTo>
                    <a:pt x="595313" y="328612"/>
                  </a:lnTo>
                  <a:lnTo>
                    <a:pt x="628650" y="307181"/>
                  </a:lnTo>
                  <a:lnTo>
                    <a:pt x="645319" y="290512"/>
                  </a:lnTo>
                  <a:lnTo>
                    <a:pt x="654844" y="273844"/>
                  </a:lnTo>
                  <a:lnTo>
                    <a:pt x="657225" y="252412"/>
                  </a:lnTo>
                  <a:lnTo>
                    <a:pt x="652463" y="230981"/>
                  </a:lnTo>
                  <a:lnTo>
                    <a:pt x="640557" y="207169"/>
                  </a:lnTo>
                  <a:lnTo>
                    <a:pt x="623888" y="188119"/>
                  </a:lnTo>
                  <a:lnTo>
                    <a:pt x="576263" y="147637"/>
                  </a:lnTo>
                  <a:lnTo>
                    <a:pt x="521494" y="107156"/>
                  </a:lnTo>
                  <a:lnTo>
                    <a:pt x="459582" y="69056"/>
                  </a:lnTo>
                  <a:lnTo>
                    <a:pt x="390525" y="35719"/>
                  </a:lnTo>
                  <a:lnTo>
                    <a:pt x="321469" y="9525"/>
                  </a:lnTo>
                  <a:lnTo>
                    <a:pt x="285750" y="2381"/>
                  </a:lnTo>
                  <a:lnTo>
                    <a:pt x="230982" y="0"/>
                  </a:lnTo>
                  <a:lnTo>
                    <a:pt x="204788" y="0"/>
                  </a:lnTo>
                  <a:lnTo>
                    <a:pt x="190500" y="2381"/>
                  </a:lnTo>
                  <a:lnTo>
                    <a:pt x="173832" y="9525"/>
                  </a:lnTo>
                  <a:lnTo>
                    <a:pt x="166688" y="16669"/>
                  </a:lnTo>
                  <a:lnTo>
                    <a:pt x="164307" y="33337"/>
                  </a:lnTo>
                  <a:lnTo>
                    <a:pt x="171450" y="52387"/>
                  </a:lnTo>
                  <a:lnTo>
                    <a:pt x="188119" y="69056"/>
                  </a:lnTo>
                  <a:lnTo>
                    <a:pt x="230982" y="92869"/>
                  </a:lnTo>
                  <a:lnTo>
                    <a:pt x="288132" y="121444"/>
                  </a:lnTo>
                  <a:lnTo>
                    <a:pt x="302419" y="135731"/>
                  </a:lnTo>
                  <a:lnTo>
                    <a:pt x="309563" y="147637"/>
                  </a:lnTo>
                  <a:lnTo>
                    <a:pt x="316707" y="169069"/>
                  </a:lnTo>
                  <a:lnTo>
                    <a:pt x="319088" y="190500"/>
                  </a:lnTo>
                  <a:lnTo>
                    <a:pt x="309563" y="240506"/>
                  </a:lnTo>
                  <a:lnTo>
                    <a:pt x="276225" y="376237"/>
                  </a:lnTo>
                  <a:lnTo>
                    <a:pt x="219075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45">
              <a:extLst>
                <a:ext uri="{FF2B5EF4-FFF2-40B4-BE49-F238E27FC236}">
                  <a16:creationId xmlns:a16="http://schemas.microsoft.com/office/drawing/2014/main" id="{C2E5FD33-22AD-4CE0-8E3A-F9AF0A4FDE75}"/>
                </a:ext>
              </a:extLst>
            </p:cNvPr>
            <p:cNvSpPr/>
            <p:nvPr/>
          </p:nvSpPr>
          <p:spPr>
            <a:xfrm>
              <a:off x="5176838" y="2874963"/>
              <a:ext cx="1857375" cy="466725"/>
            </a:xfrm>
            <a:custGeom>
              <a:avLst/>
              <a:gdLst>
                <a:gd name="connsiteX0" fmla="*/ 1231106 w 1857375"/>
                <a:gd name="connsiteY0" fmla="*/ 114300 h 466725"/>
                <a:gd name="connsiteX1" fmla="*/ 1042987 w 1857375"/>
                <a:gd name="connsiteY1" fmla="*/ 154781 h 466725"/>
                <a:gd name="connsiteX2" fmla="*/ 864393 w 1857375"/>
                <a:gd name="connsiteY2" fmla="*/ 190500 h 466725"/>
                <a:gd name="connsiteX3" fmla="*/ 700087 w 1857375"/>
                <a:gd name="connsiteY3" fmla="*/ 223837 h 466725"/>
                <a:gd name="connsiteX4" fmla="*/ 554831 w 1857375"/>
                <a:gd name="connsiteY4" fmla="*/ 250031 h 466725"/>
                <a:gd name="connsiteX5" fmla="*/ 359568 w 1857375"/>
                <a:gd name="connsiteY5" fmla="*/ 285750 h 466725"/>
                <a:gd name="connsiteX6" fmla="*/ 309562 w 1857375"/>
                <a:gd name="connsiteY6" fmla="*/ 292894 h 466725"/>
                <a:gd name="connsiteX7" fmla="*/ 271462 w 1857375"/>
                <a:gd name="connsiteY7" fmla="*/ 295275 h 466725"/>
                <a:gd name="connsiteX8" fmla="*/ 230981 w 1857375"/>
                <a:gd name="connsiteY8" fmla="*/ 292894 h 466725"/>
                <a:gd name="connsiteX9" fmla="*/ 171450 w 1857375"/>
                <a:gd name="connsiteY9" fmla="*/ 288131 h 466725"/>
                <a:gd name="connsiteX10" fmla="*/ 116681 w 1857375"/>
                <a:gd name="connsiteY10" fmla="*/ 278606 h 466725"/>
                <a:gd name="connsiteX11" fmla="*/ 52387 w 1857375"/>
                <a:gd name="connsiteY11" fmla="*/ 261937 h 466725"/>
                <a:gd name="connsiteX12" fmla="*/ 21431 w 1857375"/>
                <a:gd name="connsiteY12" fmla="*/ 250031 h 466725"/>
                <a:gd name="connsiteX13" fmla="*/ 11906 w 1857375"/>
                <a:gd name="connsiteY13" fmla="*/ 250031 h 466725"/>
                <a:gd name="connsiteX14" fmla="*/ 2381 w 1857375"/>
                <a:gd name="connsiteY14" fmla="*/ 254794 h 466725"/>
                <a:gd name="connsiteX15" fmla="*/ 0 w 1857375"/>
                <a:gd name="connsiteY15" fmla="*/ 266700 h 466725"/>
                <a:gd name="connsiteX16" fmla="*/ 9525 w 1857375"/>
                <a:gd name="connsiteY16" fmla="*/ 297656 h 466725"/>
                <a:gd name="connsiteX17" fmla="*/ 35718 w 1857375"/>
                <a:gd name="connsiteY17" fmla="*/ 328612 h 466725"/>
                <a:gd name="connsiteX18" fmla="*/ 95250 w 1857375"/>
                <a:gd name="connsiteY18" fmla="*/ 390525 h 466725"/>
                <a:gd name="connsiteX19" fmla="*/ 130968 w 1857375"/>
                <a:gd name="connsiteY19" fmla="*/ 414337 h 466725"/>
                <a:gd name="connsiteX20" fmla="*/ 176212 w 1857375"/>
                <a:gd name="connsiteY20" fmla="*/ 438150 h 466725"/>
                <a:gd name="connsiteX21" fmla="*/ 216693 w 1857375"/>
                <a:gd name="connsiteY21" fmla="*/ 457200 h 466725"/>
                <a:gd name="connsiteX22" fmla="*/ 247650 w 1857375"/>
                <a:gd name="connsiteY22" fmla="*/ 464344 h 466725"/>
                <a:gd name="connsiteX23" fmla="*/ 264318 w 1857375"/>
                <a:gd name="connsiteY23" fmla="*/ 466725 h 466725"/>
                <a:gd name="connsiteX24" fmla="*/ 333375 w 1857375"/>
                <a:gd name="connsiteY24" fmla="*/ 452437 h 466725"/>
                <a:gd name="connsiteX25" fmla="*/ 461962 w 1857375"/>
                <a:gd name="connsiteY25" fmla="*/ 428625 h 466725"/>
                <a:gd name="connsiteX26" fmla="*/ 609600 w 1857375"/>
                <a:gd name="connsiteY26" fmla="*/ 402431 h 466725"/>
                <a:gd name="connsiteX27" fmla="*/ 828675 w 1857375"/>
                <a:gd name="connsiteY27" fmla="*/ 354806 h 466725"/>
                <a:gd name="connsiteX28" fmla="*/ 1026318 w 1857375"/>
                <a:gd name="connsiteY28" fmla="*/ 326231 h 466725"/>
                <a:gd name="connsiteX29" fmla="*/ 1202531 w 1857375"/>
                <a:gd name="connsiteY29" fmla="*/ 304800 h 466725"/>
                <a:gd name="connsiteX30" fmla="*/ 1364456 w 1857375"/>
                <a:gd name="connsiteY30" fmla="*/ 278606 h 466725"/>
                <a:gd name="connsiteX31" fmla="*/ 1504950 w 1857375"/>
                <a:gd name="connsiteY31" fmla="*/ 259556 h 466725"/>
                <a:gd name="connsiteX32" fmla="*/ 1652587 w 1857375"/>
                <a:gd name="connsiteY32" fmla="*/ 247650 h 466725"/>
                <a:gd name="connsiteX33" fmla="*/ 1776412 w 1857375"/>
                <a:gd name="connsiteY33" fmla="*/ 242887 h 466725"/>
                <a:gd name="connsiteX34" fmla="*/ 1790700 w 1857375"/>
                <a:gd name="connsiteY34" fmla="*/ 242887 h 466725"/>
                <a:gd name="connsiteX35" fmla="*/ 1814512 w 1857375"/>
                <a:gd name="connsiteY35" fmla="*/ 235744 h 466725"/>
                <a:gd name="connsiteX36" fmla="*/ 1840706 w 1857375"/>
                <a:gd name="connsiteY36" fmla="*/ 223837 h 466725"/>
                <a:gd name="connsiteX37" fmla="*/ 1850231 w 1857375"/>
                <a:gd name="connsiteY37" fmla="*/ 211931 h 466725"/>
                <a:gd name="connsiteX38" fmla="*/ 1857375 w 1857375"/>
                <a:gd name="connsiteY38" fmla="*/ 197644 h 466725"/>
                <a:gd name="connsiteX39" fmla="*/ 1857375 w 1857375"/>
                <a:gd name="connsiteY39" fmla="*/ 185737 h 466725"/>
                <a:gd name="connsiteX40" fmla="*/ 1852612 w 1857375"/>
                <a:gd name="connsiteY40" fmla="*/ 171450 h 466725"/>
                <a:gd name="connsiteX41" fmla="*/ 1843087 w 1857375"/>
                <a:gd name="connsiteY41" fmla="*/ 152400 h 466725"/>
                <a:gd name="connsiteX42" fmla="*/ 1831181 w 1857375"/>
                <a:gd name="connsiteY42" fmla="*/ 135731 h 466725"/>
                <a:gd name="connsiteX43" fmla="*/ 1814512 w 1857375"/>
                <a:gd name="connsiteY43" fmla="*/ 119062 h 466725"/>
                <a:gd name="connsiteX44" fmla="*/ 1795462 w 1857375"/>
                <a:gd name="connsiteY44" fmla="*/ 107156 h 466725"/>
                <a:gd name="connsiteX45" fmla="*/ 1693068 w 1857375"/>
                <a:gd name="connsiteY45" fmla="*/ 64294 h 466725"/>
                <a:gd name="connsiteX46" fmla="*/ 1533525 w 1857375"/>
                <a:gd name="connsiteY46" fmla="*/ 4762 h 466725"/>
                <a:gd name="connsiteX47" fmla="*/ 1507331 w 1857375"/>
                <a:gd name="connsiteY47" fmla="*/ 0 h 466725"/>
                <a:gd name="connsiteX48" fmla="*/ 1462087 w 1857375"/>
                <a:gd name="connsiteY48" fmla="*/ 21431 h 466725"/>
                <a:gd name="connsiteX49" fmla="*/ 1397793 w 1857375"/>
                <a:gd name="connsiteY49" fmla="*/ 59531 h 466725"/>
                <a:gd name="connsiteX50" fmla="*/ 1350168 w 1857375"/>
                <a:gd name="connsiteY50" fmla="*/ 88106 h 466725"/>
                <a:gd name="connsiteX51" fmla="*/ 1231106 w 1857375"/>
                <a:gd name="connsiteY51" fmla="*/ 11430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66725">
                  <a:moveTo>
                    <a:pt x="1231106" y="114300"/>
                  </a:moveTo>
                  <a:lnTo>
                    <a:pt x="1042987" y="154781"/>
                  </a:lnTo>
                  <a:lnTo>
                    <a:pt x="864393" y="190500"/>
                  </a:lnTo>
                  <a:lnTo>
                    <a:pt x="700087" y="223837"/>
                  </a:lnTo>
                  <a:lnTo>
                    <a:pt x="554831" y="250031"/>
                  </a:lnTo>
                  <a:lnTo>
                    <a:pt x="359568" y="285750"/>
                  </a:lnTo>
                  <a:lnTo>
                    <a:pt x="309562" y="292894"/>
                  </a:lnTo>
                  <a:lnTo>
                    <a:pt x="271462" y="295275"/>
                  </a:lnTo>
                  <a:lnTo>
                    <a:pt x="230981" y="292894"/>
                  </a:lnTo>
                  <a:lnTo>
                    <a:pt x="171450" y="288131"/>
                  </a:lnTo>
                  <a:lnTo>
                    <a:pt x="116681" y="278606"/>
                  </a:lnTo>
                  <a:lnTo>
                    <a:pt x="52387" y="261937"/>
                  </a:lnTo>
                  <a:lnTo>
                    <a:pt x="21431" y="250031"/>
                  </a:lnTo>
                  <a:lnTo>
                    <a:pt x="11906" y="250031"/>
                  </a:lnTo>
                  <a:lnTo>
                    <a:pt x="2381" y="254794"/>
                  </a:lnTo>
                  <a:lnTo>
                    <a:pt x="0" y="266700"/>
                  </a:lnTo>
                  <a:lnTo>
                    <a:pt x="9525" y="297656"/>
                  </a:lnTo>
                  <a:lnTo>
                    <a:pt x="35718" y="328612"/>
                  </a:lnTo>
                  <a:lnTo>
                    <a:pt x="95250" y="390525"/>
                  </a:lnTo>
                  <a:lnTo>
                    <a:pt x="130968" y="414337"/>
                  </a:lnTo>
                  <a:lnTo>
                    <a:pt x="176212" y="438150"/>
                  </a:lnTo>
                  <a:lnTo>
                    <a:pt x="216693" y="457200"/>
                  </a:lnTo>
                  <a:lnTo>
                    <a:pt x="247650" y="464344"/>
                  </a:lnTo>
                  <a:lnTo>
                    <a:pt x="264318" y="466725"/>
                  </a:lnTo>
                  <a:lnTo>
                    <a:pt x="333375" y="452437"/>
                  </a:lnTo>
                  <a:lnTo>
                    <a:pt x="461962" y="428625"/>
                  </a:lnTo>
                  <a:lnTo>
                    <a:pt x="609600" y="402431"/>
                  </a:lnTo>
                  <a:lnTo>
                    <a:pt x="828675" y="354806"/>
                  </a:lnTo>
                  <a:lnTo>
                    <a:pt x="1026318" y="326231"/>
                  </a:lnTo>
                  <a:lnTo>
                    <a:pt x="1202531" y="304800"/>
                  </a:lnTo>
                  <a:lnTo>
                    <a:pt x="1364456" y="278606"/>
                  </a:lnTo>
                  <a:lnTo>
                    <a:pt x="1504950" y="259556"/>
                  </a:lnTo>
                  <a:lnTo>
                    <a:pt x="1652587" y="247650"/>
                  </a:lnTo>
                  <a:lnTo>
                    <a:pt x="1776412" y="242887"/>
                  </a:lnTo>
                  <a:lnTo>
                    <a:pt x="1790700" y="242887"/>
                  </a:lnTo>
                  <a:lnTo>
                    <a:pt x="1814512" y="235744"/>
                  </a:lnTo>
                  <a:lnTo>
                    <a:pt x="1840706" y="223837"/>
                  </a:lnTo>
                  <a:lnTo>
                    <a:pt x="1850231" y="211931"/>
                  </a:lnTo>
                  <a:lnTo>
                    <a:pt x="1857375" y="197644"/>
                  </a:lnTo>
                  <a:lnTo>
                    <a:pt x="1857375" y="185737"/>
                  </a:lnTo>
                  <a:lnTo>
                    <a:pt x="1852612" y="171450"/>
                  </a:lnTo>
                  <a:lnTo>
                    <a:pt x="1843087" y="152400"/>
                  </a:lnTo>
                  <a:lnTo>
                    <a:pt x="1831181" y="135731"/>
                  </a:lnTo>
                  <a:lnTo>
                    <a:pt x="1814512" y="119062"/>
                  </a:lnTo>
                  <a:lnTo>
                    <a:pt x="1795462" y="107156"/>
                  </a:lnTo>
                  <a:lnTo>
                    <a:pt x="1693068" y="64294"/>
                  </a:lnTo>
                  <a:lnTo>
                    <a:pt x="1533525" y="4762"/>
                  </a:lnTo>
                  <a:lnTo>
                    <a:pt x="1507331" y="0"/>
                  </a:lnTo>
                  <a:lnTo>
                    <a:pt x="1462087" y="21431"/>
                  </a:lnTo>
                  <a:lnTo>
                    <a:pt x="1397793" y="59531"/>
                  </a:lnTo>
                  <a:lnTo>
                    <a:pt x="1350168" y="88106"/>
                  </a:lnTo>
                  <a:lnTo>
                    <a:pt x="1231106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2">
              <a:extLst>
                <a:ext uri="{FF2B5EF4-FFF2-40B4-BE49-F238E27FC236}">
                  <a16:creationId xmlns:a16="http://schemas.microsoft.com/office/drawing/2014/main" id="{50E9DF54-EE00-4FC0-A72C-3FEA6E4B6F69}"/>
                </a:ext>
              </a:extLst>
            </p:cNvPr>
            <p:cNvSpPr/>
            <p:nvPr/>
          </p:nvSpPr>
          <p:spPr>
            <a:xfrm>
              <a:off x="2724150" y="2705100"/>
              <a:ext cx="715963" cy="519113"/>
            </a:xfrm>
            <a:custGeom>
              <a:avLst/>
              <a:gdLst>
                <a:gd name="connsiteX0" fmla="*/ 492919 w 716756"/>
                <a:gd name="connsiteY0" fmla="*/ 300038 h 519113"/>
                <a:gd name="connsiteX1" fmla="*/ 326231 w 716756"/>
                <a:gd name="connsiteY1" fmla="*/ 169069 h 519113"/>
                <a:gd name="connsiteX2" fmla="*/ 242888 w 716756"/>
                <a:gd name="connsiteY2" fmla="*/ 104775 h 519113"/>
                <a:gd name="connsiteX3" fmla="*/ 221456 w 716756"/>
                <a:gd name="connsiteY3" fmla="*/ 88106 h 519113"/>
                <a:gd name="connsiteX4" fmla="*/ 207169 w 716756"/>
                <a:gd name="connsiteY4" fmla="*/ 66675 h 519113"/>
                <a:gd name="connsiteX5" fmla="*/ 171450 w 716756"/>
                <a:gd name="connsiteY5" fmla="*/ 9525 h 519113"/>
                <a:gd name="connsiteX6" fmla="*/ 147638 w 716756"/>
                <a:gd name="connsiteY6" fmla="*/ 0 h 519113"/>
                <a:gd name="connsiteX7" fmla="*/ 123825 w 716756"/>
                <a:gd name="connsiteY7" fmla="*/ 0 h 519113"/>
                <a:gd name="connsiteX8" fmla="*/ 104775 w 716756"/>
                <a:gd name="connsiteY8" fmla="*/ 7144 h 519113"/>
                <a:gd name="connsiteX9" fmla="*/ 85725 w 716756"/>
                <a:gd name="connsiteY9" fmla="*/ 21431 h 519113"/>
                <a:gd name="connsiteX10" fmla="*/ 59531 w 716756"/>
                <a:gd name="connsiteY10" fmla="*/ 52388 h 519113"/>
                <a:gd name="connsiteX11" fmla="*/ 30956 w 716756"/>
                <a:gd name="connsiteY11" fmla="*/ 102394 h 519113"/>
                <a:gd name="connsiteX12" fmla="*/ 9525 w 716756"/>
                <a:gd name="connsiteY12" fmla="*/ 147638 h 519113"/>
                <a:gd name="connsiteX13" fmla="*/ 0 w 716756"/>
                <a:gd name="connsiteY13" fmla="*/ 190500 h 519113"/>
                <a:gd name="connsiteX14" fmla="*/ 2381 w 716756"/>
                <a:gd name="connsiteY14" fmla="*/ 226219 h 519113"/>
                <a:gd name="connsiteX15" fmla="*/ 7144 w 716756"/>
                <a:gd name="connsiteY15" fmla="*/ 245269 h 519113"/>
                <a:gd name="connsiteX16" fmla="*/ 19050 w 716756"/>
                <a:gd name="connsiteY16" fmla="*/ 264319 h 519113"/>
                <a:gd name="connsiteX17" fmla="*/ 28575 w 716756"/>
                <a:gd name="connsiteY17" fmla="*/ 273844 h 519113"/>
                <a:gd name="connsiteX18" fmla="*/ 35719 w 716756"/>
                <a:gd name="connsiteY18" fmla="*/ 273844 h 519113"/>
                <a:gd name="connsiteX19" fmla="*/ 69056 w 716756"/>
                <a:gd name="connsiteY19" fmla="*/ 264319 h 519113"/>
                <a:gd name="connsiteX20" fmla="*/ 107156 w 716756"/>
                <a:gd name="connsiteY20" fmla="*/ 257175 h 519113"/>
                <a:gd name="connsiteX21" fmla="*/ 121444 w 716756"/>
                <a:gd name="connsiteY21" fmla="*/ 259556 h 519113"/>
                <a:gd name="connsiteX22" fmla="*/ 176213 w 716756"/>
                <a:gd name="connsiteY22" fmla="*/ 280988 h 519113"/>
                <a:gd name="connsiteX23" fmla="*/ 364331 w 716756"/>
                <a:gd name="connsiteY23" fmla="*/ 369094 h 519113"/>
                <a:gd name="connsiteX24" fmla="*/ 673894 w 716756"/>
                <a:gd name="connsiteY24" fmla="*/ 519113 h 519113"/>
                <a:gd name="connsiteX25" fmla="*/ 716756 w 716756"/>
                <a:gd name="connsiteY25" fmla="*/ 471488 h 519113"/>
                <a:gd name="connsiteX26" fmla="*/ 616744 w 716756"/>
                <a:gd name="connsiteY26" fmla="*/ 392906 h 519113"/>
                <a:gd name="connsiteX27" fmla="*/ 492919 w 716756"/>
                <a:gd name="connsiteY27" fmla="*/ 3000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6756" h="519113">
                  <a:moveTo>
                    <a:pt x="492919" y="300038"/>
                  </a:moveTo>
                  <a:lnTo>
                    <a:pt x="326231" y="169069"/>
                  </a:lnTo>
                  <a:lnTo>
                    <a:pt x="242888" y="104775"/>
                  </a:lnTo>
                  <a:lnTo>
                    <a:pt x="221456" y="88106"/>
                  </a:lnTo>
                  <a:lnTo>
                    <a:pt x="207169" y="66675"/>
                  </a:lnTo>
                  <a:lnTo>
                    <a:pt x="171450" y="9525"/>
                  </a:lnTo>
                  <a:lnTo>
                    <a:pt x="147638" y="0"/>
                  </a:lnTo>
                  <a:lnTo>
                    <a:pt x="123825" y="0"/>
                  </a:lnTo>
                  <a:lnTo>
                    <a:pt x="104775" y="7144"/>
                  </a:lnTo>
                  <a:lnTo>
                    <a:pt x="85725" y="21431"/>
                  </a:lnTo>
                  <a:lnTo>
                    <a:pt x="59531" y="52388"/>
                  </a:lnTo>
                  <a:lnTo>
                    <a:pt x="30956" y="102394"/>
                  </a:lnTo>
                  <a:lnTo>
                    <a:pt x="9525" y="147638"/>
                  </a:lnTo>
                  <a:lnTo>
                    <a:pt x="0" y="190500"/>
                  </a:lnTo>
                  <a:lnTo>
                    <a:pt x="2381" y="226219"/>
                  </a:lnTo>
                  <a:lnTo>
                    <a:pt x="7144" y="245269"/>
                  </a:lnTo>
                  <a:lnTo>
                    <a:pt x="19050" y="264319"/>
                  </a:lnTo>
                  <a:lnTo>
                    <a:pt x="28575" y="273844"/>
                  </a:lnTo>
                  <a:lnTo>
                    <a:pt x="35719" y="273844"/>
                  </a:lnTo>
                  <a:lnTo>
                    <a:pt x="69056" y="264319"/>
                  </a:lnTo>
                  <a:lnTo>
                    <a:pt x="107156" y="257175"/>
                  </a:lnTo>
                  <a:lnTo>
                    <a:pt x="121444" y="259556"/>
                  </a:lnTo>
                  <a:lnTo>
                    <a:pt x="176213" y="280988"/>
                  </a:lnTo>
                  <a:lnTo>
                    <a:pt x="364331" y="369094"/>
                  </a:lnTo>
                  <a:lnTo>
                    <a:pt x="673894" y="519113"/>
                  </a:lnTo>
                  <a:lnTo>
                    <a:pt x="716756" y="471488"/>
                  </a:lnTo>
                  <a:lnTo>
                    <a:pt x="616744" y="392906"/>
                  </a:lnTo>
                  <a:lnTo>
                    <a:pt x="492919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3">
              <a:extLst>
                <a:ext uri="{FF2B5EF4-FFF2-40B4-BE49-F238E27FC236}">
                  <a16:creationId xmlns:a16="http://schemas.microsoft.com/office/drawing/2014/main" id="{70F7856A-7F75-4637-A0DA-B1640D0951D0}"/>
                </a:ext>
              </a:extLst>
            </p:cNvPr>
            <p:cNvSpPr/>
            <p:nvPr/>
          </p:nvSpPr>
          <p:spPr>
            <a:xfrm>
              <a:off x="2714625" y="2195513"/>
              <a:ext cx="1449388" cy="1755775"/>
            </a:xfrm>
            <a:custGeom>
              <a:avLst/>
              <a:gdLst>
                <a:gd name="connsiteX0" fmla="*/ 912019 w 1450181"/>
                <a:gd name="connsiteY0" fmla="*/ 538162 h 1754981"/>
                <a:gd name="connsiteX1" fmla="*/ 745331 w 1450181"/>
                <a:gd name="connsiteY1" fmla="*/ 776287 h 1754981"/>
                <a:gd name="connsiteX2" fmla="*/ 626269 w 1450181"/>
                <a:gd name="connsiteY2" fmla="*/ 947737 h 1754981"/>
                <a:gd name="connsiteX3" fmla="*/ 552450 w 1450181"/>
                <a:gd name="connsiteY3" fmla="*/ 1047750 h 1754981"/>
                <a:gd name="connsiteX4" fmla="*/ 421481 w 1450181"/>
                <a:gd name="connsiteY4" fmla="*/ 1209675 h 1754981"/>
                <a:gd name="connsiteX5" fmla="*/ 290513 w 1450181"/>
                <a:gd name="connsiteY5" fmla="*/ 1376362 h 1754981"/>
                <a:gd name="connsiteX6" fmla="*/ 130969 w 1450181"/>
                <a:gd name="connsiteY6" fmla="*/ 1574006 h 1754981"/>
                <a:gd name="connsiteX7" fmla="*/ 0 w 1450181"/>
                <a:gd name="connsiteY7" fmla="*/ 1747837 h 1754981"/>
                <a:gd name="connsiteX8" fmla="*/ 73819 w 1450181"/>
                <a:gd name="connsiteY8" fmla="*/ 1754981 h 1754981"/>
                <a:gd name="connsiteX9" fmla="*/ 230981 w 1450181"/>
                <a:gd name="connsiteY9" fmla="*/ 1609725 h 1754981"/>
                <a:gd name="connsiteX10" fmla="*/ 450056 w 1450181"/>
                <a:gd name="connsiteY10" fmla="*/ 1393031 h 1754981"/>
                <a:gd name="connsiteX11" fmla="*/ 604838 w 1450181"/>
                <a:gd name="connsiteY11" fmla="*/ 1233487 h 1754981"/>
                <a:gd name="connsiteX12" fmla="*/ 719138 w 1450181"/>
                <a:gd name="connsiteY12" fmla="*/ 1112043 h 1754981"/>
                <a:gd name="connsiteX13" fmla="*/ 897731 w 1450181"/>
                <a:gd name="connsiteY13" fmla="*/ 914400 h 1754981"/>
                <a:gd name="connsiteX14" fmla="*/ 1040606 w 1450181"/>
                <a:gd name="connsiteY14" fmla="*/ 742950 h 1754981"/>
                <a:gd name="connsiteX15" fmla="*/ 1204913 w 1450181"/>
                <a:gd name="connsiteY15" fmla="*/ 538162 h 1754981"/>
                <a:gd name="connsiteX16" fmla="*/ 1335881 w 1450181"/>
                <a:gd name="connsiteY16" fmla="*/ 366712 h 1754981"/>
                <a:gd name="connsiteX17" fmla="*/ 1343025 w 1450181"/>
                <a:gd name="connsiteY17" fmla="*/ 361950 h 1754981"/>
                <a:gd name="connsiteX18" fmla="*/ 1362075 w 1450181"/>
                <a:gd name="connsiteY18" fmla="*/ 359568 h 1754981"/>
                <a:gd name="connsiteX19" fmla="*/ 1385888 w 1450181"/>
                <a:gd name="connsiteY19" fmla="*/ 359568 h 1754981"/>
                <a:gd name="connsiteX20" fmla="*/ 1404938 w 1450181"/>
                <a:gd name="connsiteY20" fmla="*/ 354806 h 1754981"/>
                <a:gd name="connsiteX21" fmla="*/ 1426369 w 1450181"/>
                <a:gd name="connsiteY21" fmla="*/ 345281 h 1754981"/>
                <a:gd name="connsiteX22" fmla="*/ 1438275 w 1450181"/>
                <a:gd name="connsiteY22" fmla="*/ 333375 h 1754981"/>
                <a:gd name="connsiteX23" fmla="*/ 1445419 w 1450181"/>
                <a:gd name="connsiteY23" fmla="*/ 321468 h 1754981"/>
                <a:gd name="connsiteX24" fmla="*/ 1450181 w 1450181"/>
                <a:gd name="connsiteY24" fmla="*/ 307181 h 1754981"/>
                <a:gd name="connsiteX25" fmla="*/ 1450181 w 1450181"/>
                <a:gd name="connsiteY25" fmla="*/ 290512 h 1754981"/>
                <a:gd name="connsiteX26" fmla="*/ 1450181 w 1450181"/>
                <a:gd name="connsiteY26" fmla="*/ 271462 h 1754981"/>
                <a:gd name="connsiteX27" fmla="*/ 1440656 w 1450181"/>
                <a:gd name="connsiteY27" fmla="*/ 242887 h 1754981"/>
                <a:gd name="connsiteX28" fmla="*/ 1423988 w 1450181"/>
                <a:gd name="connsiteY28" fmla="*/ 211931 h 1754981"/>
                <a:gd name="connsiteX29" fmla="*/ 1412081 w 1450181"/>
                <a:gd name="connsiteY29" fmla="*/ 197643 h 1754981"/>
                <a:gd name="connsiteX30" fmla="*/ 1369219 w 1450181"/>
                <a:gd name="connsiteY30" fmla="*/ 154781 h 1754981"/>
                <a:gd name="connsiteX31" fmla="*/ 1309688 w 1450181"/>
                <a:gd name="connsiteY31" fmla="*/ 111918 h 1754981"/>
                <a:gd name="connsiteX32" fmla="*/ 1243013 w 1450181"/>
                <a:gd name="connsiteY32" fmla="*/ 69056 h 1754981"/>
                <a:gd name="connsiteX33" fmla="*/ 1178719 w 1450181"/>
                <a:gd name="connsiteY33" fmla="*/ 30956 h 1754981"/>
                <a:gd name="connsiteX34" fmla="*/ 1116806 w 1450181"/>
                <a:gd name="connsiteY34" fmla="*/ 9525 h 1754981"/>
                <a:gd name="connsiteX35" fmla="*/ 1081088 w 1450181"/>
                <a:gd name="connsiteY35" fmla="*/ 2381 h 1754981"/>
                <a:gd name="connsiteX36" fmla="*/ 1059656 w 1450181"/>
                <a:gd name="connsiteY36" fmla="*/ 0 h 1754981"/>
                <a:gd name="connsiteX37" fmla="*/ 1038225 w 1450181"/>
                <a:gd name="connsiteY37" fmla="*/ 2381 h 1754981"/>
                <a:gd name="connsiteX38" fmla="*/ 1026319 w 1450181"/>
                <a:gd name="connsiteY38" fmla="*/ 11906 h 1754981"/>
                <a:gd name="connsiteX39" fmla="*/ 1026319 w 1450181"/>
                <a:gd name="connsiteY39" fmla="*/ 33337 h 1754981"/>
                <a:gd name="connsiteX40" fmla="*/ 1047750 w 1450181"/>
                <a:gd name="connsiteY40" fmla="*/ 71437 h 1754981"/>
                <a:gd name="connsiteX41" fmla="*/ 1073944 w 1450181"/>
                <a:gd name="connsiteY41" fmla="*/ 114300 h 1754981"/>
                <a:gd name="connsiteX42" fmla="*/ 1083469 w 1450181"/>
                <a:gd name="connsiteY42" fmla="*/ 138112 h 1754981"/>
                <a:gd name="connsiteX43" fmla="*/ 1090613 w 1450181"/>
                <a:gd name="connsiteY43" fmla="*/ 161925 h 1754981"/>
                <a:gd name="connsiteX44" fmla="*/ 1092994 w 1450181"/>
                <a:gd name="connsiteY44" fmla="*/ 190500 h 1754981"/>
                <a:gd name="connsiteX45" fmla="*/ 1088231 w 1450181"/>
                <a:gd name="connsiteY45" fmla="*/ 233362 h 1754981"/>
                <a:gd name="connsiteX46" fmla="*/ 1064419 w 1450181"/>
                <a:gd name="connsiteY46" fmla="*/ 304800 h 1754981"/>
                <a:gd name="connsiteX47" fmla="*/ 1040606 w 1450181"/>
                <a:gd name="connsiteY47" fmla="*/ 352425 h 1754981"/>
                <a:gd name="connsiteX48" fmla="*/ 912019 w 1450181"/>
                <a:gd name="connsiteY48" fmla="*/ 538162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50181" h="1754981">
                  <a:moveTo>
                    <a:pt x="912019" y="538162"/>
                  </a:moveTo>
                  <a:lnTo>
                    <a:pt x="745331" y="776287"/>
                  </a:lnTo>
                  <a:lnTo>
                    <a:pt x="626269" y="947737"/>
                  </a:lnTo>
                  <a:lnTo>
                    <a:pt x="552450" y="1047750"/>
                  </a:lnTo>
                  <a:lnTo>
                    <a:pt x="421481" y="1209675"/>
                  </a:lnTo>
                  <a:lnTo>
                    <a:pt x="290513" y="1376362"/>
                  </a:lnTo>
                  <a:lnTo>
                    <a:pt x="130969" y="1574006"/>
                  </a:lnTo>
                  <a:lnTo>
                    <a:pt x="0" y="1747837"/>
                  </a:lnTo>
                  <a:lnTo>
                    <a:pt x="73819" y="1754981"/>
                  </a:lnTo>
                  <a:lnTo>
                    <a:pt x="230981" y="1609725"/>
                  </a:lnTo>
                  <a:lnTo>
                    <a:pt x="450056" y="1393031"/>
                  </a:lnTo>
                  <a:lnTo>
                    <a:pt x="604838" y="1233487"/>
                  </a:lnTo>
                  <a:lnTo>
                    <a:pt x="719138" y="1112043"/>
                  </a:lnTo>
                  <a:lnTo>
                    <a:pt x="897731" y="914400"/>
                  </a:lnTo>
                  <a:lnTo>
                    <a:pt x="1040606" y="742950"/>
                  </a:lnTo>
                  <a:lnTo>
                    <a:pt x="1204913" y="538162"/>
                  </a:lnTo>
                  <a:lnTo>
                    <a:pt x="1335881" y="366712"/>
                  </a:lnTo>
                  <a:lnTo>
                    <a:pt x="1343025" y="361950"/>
                  </a:lnTo>
                  <a:lnTo>
                    <a:pt x="1362075" y="359568"/>
                  </a:lnTo>
                  <a:lnTo>
                    <a:pt x="1385888" y="359568"/>
                  </a:lnTo>
                  <a:lnTo>
                    <a:pt x="1404938" y="354806"/>
                  </a:lnTo>
                  <a:lnTo>
                    <a:pt x="1426369" y="345281"/>
                  </a:lnTo>
                  <a:lnTo>
                    <a:pt x="1438275" y="333375"/>
                  </a:lnTo>
                  <a:lnTo>
                    <a:pt x="1445419" y="321468"/>
                  </a:lnTo>
                  <a:lnTo>
                    <a:pt x="1450181" y="307181"/>
                  </a:lnTo>
                  <a:lnTo>
                    <a:pt x="1450181" y="290512"/>
                  </a:lnTo>
                  <a:lnTo>
                    <a:pt x="1450181" y="271462"/>
                  </a:lnTo>
                  <a:lnTo>
                    <a:pt x="1440656" y="242887"/>
                  </a:lnTo>
                  <a:lnTo>
                    <a:pt x="1423988" y="211931"/>
                  </a:lnTo>
                  <a:lnTo>
                    <a:pt x="1412081" y="197643"/>
                  </a:lnTo>
                  <a:lnTo>
                    <a:pt x="1369219" y="154781"/>
                  </a:lnTo>
                  <a:lnTo>
                    <a:pt x="1309688" y="111918"/>
                  </a:lnTo>
                  <a:lnTo>
                    <a:pt x="1243013" y="69056"/>
                  </a:lnTo>
                  <a:lnTo>
                    <a:pt x="1178719" y="30956"/>
                  </a:lnTo>
                  <a:lnTo>
                    <a:pt x="1116806" y="9525"/>
                  </a:lnTo>
                  <a:lnTo>
                    <a:pt x="1081088" y="2381"/>
                  </a:lnTo>
                  <a:lnTo>
                    <a:pt x="1059656" y="0"/>
                  </a:lnTo>
                  <a:lnTo>
                    <a:pt x="1038225" y="2381"/>
                  </a:lnTo>
                  <a:lnTo>
                    <a:pt x="1026319" y="11906"/>
                  </a:lnTo>
                  <a:lnTo>
                    <a:pt x="1026319" y="33337"/>
                  </a:lnTo>
                  <a:lnTo>
                    <a:pt x="1047750" y="71437"/>
                  </a:lnTo>
                  <a:lnTo>
                    <a:pt x="1073944" y="114300"/>
                  </a:lnTo>
                  <a:lnTo>
                    <a:pt x="1083469" y="138112"/>
                  </a:lnTo>
                  <a:lnTo>
                    <a:pt x="1090613" y="161925"/>
                  </a:lnTo>
                  <a:lnTo>
                    <a:pt x="1092994" y="190500"/>
                  </a:lnTo>
                  <a:lnTo>
                    <a:pt x="1088231" y="233362"/>
                  </a:lnTo>
                  <a:lnTo>
                    <a:pt x="1064419" y="304800"/>
                  </a:lnTo>
                  <a:lnTo>
                    <a:pt x="1040606" y="352425"/>
                  </a:lnTo>
                  <a:lnTo>
                    <a:pt x="912019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4">
              <a:extLst>
                <a:ext uri="{FF2B5EF4-FFF2-40B4-BE49-F238E27FC236}">
                  <a16:creationId xmlns:a16="http://schemas.microsoft.com/office/drawing/2014/main" id="{46EF3A09-9C08-4578-B5F6-AF1F32C1ECCD}"/>
                </a:ext>
              </a:extLst>
            </p:cNvPr>
            <p:cNvSpPr/>
            <p:nvPr/>
          </p:nvSpPr>
          <p:spPr>
            <a:xfrm>
              <a:off x="2671763" y="3579813"/>
              <a:ext cx="1282700" cy="601662"/>
            </a:xfrm>
            <a:custGeom>
              <a:avLst/>
              <a:gdLst>
                <a:gd name="connsiteX0" fmla="*/ 1019175 w 1283493"/>
                <a:gd name="connsiteY0" fmla="*/ 73819 h 602456"/>
                <a:gd name="connsiteX1" fmla="*/ 773906 w 1283493"/>
                <a:gd name="connsiteY1" fmla="*/ 150019 h 602456"/>
                <a:gd name="connsiteX2" fmla="*/ 516731 w 1283493"/>
                <a:gd name="connsiteY2" fmla="*/ 230981 h 602456"/>
                <a:gd name="connsiteX3" fmla="*/ 283368 w 1283493"/>
                <a:gd name="connsiteY3" fmla="*/ 292894 h 602456"/>
                <a:gd name="connsiteX4" fmla="*/ 192881 w 1283493"/>
                <a:gd name="connsiteY4" fmla="*/ 311944 h 602456"/>
                <a:gd name="connsiteX5" fmla="*/ 169068 w 1283493"/>
                <a:gd name="connsiteY5" fmla="*/ 304800 h 602456"/>
                <a:gd name="connsiteX6" fmla="*/ 114300 w 1283493"/>
                <a:gd name="connsiteY6" fmla="*/ 278606 h 602456"/>
                <a:gd name="connsiteX7" fmla="*/ 69056 w 1283493"/>
                <a:gd name="connsiteY7" fmla="*/ 297656 h 602456"/>
                <a:gd name="connsiteX8" fmla="*/ 40481 w 1283493"/>
                <a:gd name="connsiteY8" fmla="*/ 316706 h 602456"/>
                <a:gd name="connsiteX9" fmla="*/ 19050 w 1283493"/>
                <a:gd name="connsiteY9" fmla="*/ 338137 h 602456"/>
                <a:gd name="connsiteX10" fmla="*/ 4762 w 1283493"/>
                <a:gd name="connsiteY10" fmla="*/ 359569 h 602456"/>
                <a:gd name="connsiteX11" fmla="*/ 0 w 1283493"/>
                <a:gd name="connsiteY11" fmla="*/ 373856 h 602456"/>
                <a:gd name="connsiteX12" fmla="*/ 0 w 1283493"/>
                <a:gd name="connsiteY12" fmla="*/ 395287 h 602456"/>
                <a:gd name="connsiteX13" fmla="*/ 2381 w 1283493"/>
                <a:gd name="connsiteY13" fmla="*/ 414337 h 602456"/>
                <a:gd name="connsiteX14" fmla="*/ 21431 w 1283493"/>
                <a:gd name="connsiteY14" fmla="*/ 452437 h 602456"/>
                <a:gd name="connsiteX15" fmla="*/ 76200 w 1283493"/>
                <a:gd name="connsiteY15" fmla="*/ 521494 h 602456"/>
                <a:gd name="connsiteX16" fmla="*/ 128587 w 1283493"/>
                <a:gd name="connsiteY16" fmla="*/ 581025 h 602456"/>
                <a:gd name="connsiteX17" fmla="*/ 147637 w 1283493"/>
                <a:gd name="connsiteY17" fmla="*/ 600075 h 602456"/>
                <a:gd name="connsiteX18" fmla="*/ 154781 w 1283493"/>
                <a:gd name="connsiteY18" fmla="*/ 602456 h 602456"/>
                <a:gd name="connsiteX19" fmla="*/ 190500 w 1283493"/>
                <a:gd name="connsiteY19" fmla="*/ 588169 h 602456"/>
                <a:gd name="connsiteX20" fmla="*/ 323850 w 1283493"/>
                <a:gd name="connsiteY20" fmla="*/ 523875 h 602456"/>
                <a:gd name="connsiteX21" fmla="*/ 481012 w 1283493"/>
                <a:gd name="connsiteY21" fmla="*/ 447675 h 602456"/>
                <a:gd name="connsiteX22" fmla="*/ 569118 w 1283493"/>
                <a:gd name="connsiteY22" fmla="*/ 409575 h 602456"/>
                <a:gd name="connsiteX23" fmla="*/ 647700 w 1283493"/>
                <a:gd name="connsiteY23" fmla="*/ 371475 h 602456"/>
                <a:gd name="connsiteX24" fmla="*/ 854868 w 1283493"/>
                <a:gd name="connsiteY24" fmla="*/ 271462 h 602456"/>
                <a:gd name="connsiteX25" fmla="*/ 1116806 w 1283493"/>
                <a:gd name="connsiteY25" fmla="*/ 157162 h 602456"/>
                <a:gd name="connsiteX26" fmla="*/ 1283493 w 1283493"/>
                <a:gd name="connsiteY26" fmla="*/ 83344 h 602456"/>
                <a:gd name="connsiteX27" fmla="*/ 1245393 w 1283493"/>
                <a:gd name="connsiteY27" fmla="*/ 0 h 602456"/>
                <a:gd name="connsiteX28" fmla="*/ 1069181 w 1283493"/>
                <a:gd name="connsiteY28" fmla="*/ 59531 h 602456"/>
                <a:gd name="connsiteX29" fmla="*/ 1019175 w 1283493"/>
                <a:gd name="connsiteY29" fmla="*/ 7381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83493" h="602456">
                  <a:moveTo>
                    <a:pt x="1019175" y="73819"/>
                  </a:moveTo>
                  <a:lnTo>
                    <a:pt x="773906" y="150019"/>
                  </a:lnTo>
                  <a:lnTo>
                    <a:pt x="516731" y="230981"/>
                  </a:lnTo>
                  <a:lnTo>
                    <a:pt x="283368" y="292894"/>
                  </a:lnTo>
                  <a:lnTo>
                    <a:pt x="192881" y="311944"/>
                  </a:lnTo>
                  <a:lnTo>
                    <a:pt x="169068" y="304800"/>
                  </a:lnTo>
                  <a:lnTo>
                    <a:pt x="114300" y="278606"/>
                  </a:lnTo>
                  <a:lnTo>
                    <a:pt x="69056" y="297656"/>
                  </a:lnTo>
                  <a:lnTo>
                    <a:pt x="40481" y="316706"/>
                  </a:lnTo>
                  <a:lnTo>
                    <a:pt x="19050" y="338137"/>
                  </a:lnTo>
                  <a:lnTo>
                    <a:pt x="4762" y="359569"/>
                  </a:lnTo>
                  <a:lnTo>
                    <a:pt x="0" y="373856"/>
                  </a:lnTo>
                  <a:lnTo>
                    <a:pt x="0" y="395287"/>
                  </a:lnTo>
                  <a:lnTo>
                    <a:pt x="2381" y="414337"/>
                  </a:lnTo>
                  <a:lnTo>
                    <a:pt x="21431" y="452437"/>
                  </a:lnTo>
                  <a:lnTo>
                    <a:pt x="76200" y="521494"/>
                  </a:lnTo>
                  <a:lnTo>
                    <a:pt x="128587" y="581025"/>
                  </a:lnTo>
                  <a:lnTo>
                    <a:pt x="147637" y="600075"/>
                  </a:lnTo>
                  <a:lnTo>
                    <a:pt x="154781" y="602456"/>
                  </a:lnTo>
                  <a:lnTo>
                    <a:pt x="190500" y="588169"/>
                  </a:lnTo>
                  <a:lnTo>
                    <a:pt x="323850" y="523875"/>
                  </a:lnTo>
                  <a:lnTo>
                    <a:pt x="481012" y="447675"/>
                  </a:lnTo>
                  <a:lnTo>
                    <a:pt x="569118" y="409575"/>
                  </a:lnTo>
                  <a:lnTo>
                    <a:pt x="647700" y="371475"/>
                  </a:lnTo>
                  <a:lnTo>
                    <a:pt x="854868" y="271462"/>
                  </a:lnTo>
                  <a:lnTo>
                    <a:pt x="1116806" y="157162"/>
                  </a:lnTo>
                  <a:lnTo>
                    <a:pt x="1283493" y="83344"/>
                  </a:lnTo>
                  <a:lnTo>
                    <a:pt x="1245393" y="0"/>
                  </a:lnTo>
                  <a:lnTo>
                    <a:pt x="1069181" y="59531"/>
                  </a:lnTo>
                  <a:lnTo>
                    <a:pt x="101917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5">
              <a:extLst>
                <a:ext uri="{FF2B5EF4-FFF2-40B4-BE49-F238E27FC236}">
                  <a16:creationId xmlns:a16="http://schemas.microsoft.com/office/drawing/2014/main" id="{D1E360FA-E34D-406B-965C-BBFE9F1B53C4}"/>
                </a:ext>
              </a:extLst>
            </p:cNvPr>
            <p:cNvSpPr/>
            <p:nvPr/>
          </p:nvSpPr>
          <p:spPr>
            <a:xfrm>
              <a:off x="3725863" y="3348038"/>
              <a:ext cx="369887" cy="504825"/>
            </a:xfrm>
            <a:custGeom>
              <a:avLst/>
              <a:gdLst>
                <a:gd name="connsiteX0" fmla="*/ 273844 w 369094"/>
                <a:gd name="connsiteY0" fmla="*/ 195262 h 504825"/>
                <a:gd name="connsiteX1" fmla="*/ 226219 w 369094"/>
                <a:gd name="connsiteY1" fmla="*/ 142875 h 504825"/>
                <a:gd name="connsiteX2" fmla="*/ 188119 w 369094"/>
                <a:gd name="connsiteY2" fmla="*/ 107156 h 504825"/>
                <a:gd name="connsiteX3" fmla="*/ 142875 w 369094"/>
                <a:gd name="connsiteY3" fmla="*/ 73818 h 504825"/>
                <a:gd name="connsiteX4" fmla="*/ 83344 w 369094"/>
                <a:gd name="connsiteY4" fmla="*/ 30956 h 504825"/>
                <a:gd name="connsiteX5" fmla="*/ 47625 w 369094"/>
                <a:gd name="connsiteY5" fmla="*/ 9525 h 504825"/>
                <a:gd name="connsiteX6" fmla="*/ 21432 w 369094"/>
                <a:gd name="connsiteY6" fmla="*/ 0 h 504825"/>
                <a:gd name="connsiteX7" fmla="*/ 7144 w 369094"/>
                <a:gd name="connsiteY7" fmla="*/ 0 h 504825"/>
                <a:gd name="connsiteX8" fmla="*/ 0 w 369094"/>
                <a:gd name="connsiteY8" fmla="*/ 4762 h 504825"/>
                <a:gd name="connsiteX9" fmla="*/ 0 w 369094"/>
                <a:gd name="connsiteY9" fmla="*/ 19050 h 504825"/>
                <a:gd name="connsiteX10" fmla="*/ 11907 w 369094"/>
                <a:gd name="connsiteY10" fmla="*/ 54768 h 504825"/>
                <a:gd name="connsiteX11" fmla="*/ 61913 w 369094"/>
                <a:gd name="connsiteY11" fmla="*/ 154781 h 504825"/>
                <a:gd name="connsiteX12" fmla="*/ 116682 w 369094"/>
                <a:gd name="connsiteY12" fmla="*/ 285750 h 504825"/>
                <a:gd name="connsiteX13" fmla="*/ 147638 w 369094"/>
                <a:gd name="connsiteY13" fmla="*/ 333375 h 504825"/>
                <a:gd name="connsiteX14" fmla="*/ 157163 w 369094"/>
                <a:gd name="connsiteY14" fmla="*/ 392906 h 504825"/>
                <a:gd name="connsiteX15" fmla="*/ 169069 w 369094"/>
                <a:gd name="connsiteY15" fmla="*/ 431006 h 504825"/>
                <a:gd name="connsiteX16" fmla="*/ 190500 w 369094"/>
                <a:gd name="connsiteY16" fmla="*/ 469106 h 504825"/>
                <a:gd name="connsiteX17" fmla="*/ 207169 w 369094"/>
                <a:gd name="connsiteY17" fmla="*/ 488156 h 504825"/>
                <a:gd name="connsiteX18" fmla="*/ 228600 w 369094"/>
                <a:gd name="connsiteY18" fmla="*/ 500062 h 504825"/>
                <a:gd name="connsiteX19" fmla="*/ 250032 w 369094"/>
                <a:gd name="connsiteY19" fmla="*/ 504825 h 504825"/>
                <a:gd name="connsiteX20" fmla="*/ 295275 w 369094"/>
                <a:gd name="connsiteY20" fmla="*/ 502443 h 504825"/>
                <a:gd name="connsiteX21" fmla="*/ 328613 w 369094"/>
                <a:gd name="connsiteY21" fmla="*/ 490537 h 504825"/>
                <a:gd name="connsiteX22" fmla="*/ 345282 w 369094"/>
                <a:gd name="connsiteY22" fmla="*/ 481012 h 504825"/>
                <a:gd name="connsiteX23" fmla="*/ 359569 w 369094"/>
                <a:gd name="connsiteY23" fmla="*/ 464343 h 504825"/>
                <a:gd name="connsiteX24" fmla="*/ 366713 w 369094"/>
                <a:gd name="connsiteY24" fmla="*/ 438150 h 504825"/>
                <a:gd name="connsiteX25" fmla="*/ 369094 w 369094"/>
                <a:gd name="connsiteY25" fmla="*/ 404812 h 504825"/>
                <a:gd name="connsiteX26" fmla="*/ 364332 w 369094"/>
                <a:gd name="connsiteY26" fmla="*/ 364331 h 504825"/>
                <a:gd name="connsiteX27" fmla="*/ 354807 w 369094"/>
                <a:gd name="connsiteY27" fmla="*/ 328612 h 504825"/>
                <a:gd name="connsiteX28" fmla="*/ 338138 w 369094"/>
                <a:gd name="connsiteY28" fmla="*/ 283368 h 504825"/>
                <a:gd name="connsiteX29" fmla="*/ 311944 w 369094"/>
                <a:gd name="connsiteY29" fmla="*/ 238125 h 504825"/>
                <a:gd name="connsiteX30" fmla="*/ 273844 w 369094"/>
                <a:gd name="connsiteY30" fmla="*/ 19526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9094" h="504825">
                  <a:moveTo>
                    <a:pt x="273844" y="195262"/>
                  </a:moveTo>
                  <a:lnTo>
                    <a:pt x="226219" y="142875"/>
                  </a:lnTo>
                  <a:lnTo>
                    <a:pt x="188119" y="107156"/>
                  </a:lnTo>
                  <a:lnTo>
                    <a:pt x="142875" y="73818"/>
                  </a:lnTo>
                  <a:lnTo>
                    <a:pt x="83344" y="30956"/>
                  </a:lnTo>
                  <a:lnTo>
                    <a:pt x="47625" y="9525"/>
                  </a:lnTo>
                  <a:lnTo>
                    <a:pt x="21432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1907" y="54768"/>
                  </a:lnTo>
                  <a:lnTo>
                    <a:pt x="61913" y="154781"/>
                  </a:lnTo>
                  <a:lnTo>
                    <a:pt x="116682" y="285750"/>
                  </a:lnTo>
                  <a:lnTo>
                    <a:pt x="147638" y="333375"/>
                  </a:lnTo>
                  <a:lnTo>
                    <a:pt x="157163" y="392906"/>
                  </a:lnTo>
                  <a:lnTo>
                    <a:pt x="169069" y="431006"/>
                  </a:lnTo>
                  <a:lnTo>
                    <a:pt x="190500" y="469106"/>
                  </a:lnTo>
                  <a:lnTo>
                    <a:pt x="207169" y="488156"/>
                  </a:lnTo>
                  <a:lnTo>
                    <a:pt x="228600" y="500062"/>
                  </a:lnTo>
                  <a:lnTo>
                    <a:pt x="250032" y="504825"/>
                  </a:lnTo>
                  <a:lnTo>
                    <a:pt x="295275" y="502443"/>
                  </a:lnTo>
                  <a:lnTo>
                    <a:pt x="328613" y="490537"/>
                  </a:lnTo>
                  <a:lnTo>
                    <a:pt x="345282" y="481012"/>
                  </a:lnTo>
                  <a:lnTo>
                    <a:pt x="359569" y="464343"/>
                  </a:lnTo>
                  <a:lnTo>
                    <a:pt x="366713" y="438150"/>
                  </a:lnTo>
                  <a:lnTo>
                    <a:pt x="369094" y="404812"/>
                  </a:lnTo>
                  <a:lnTo>
                    <a:pt x="364332" y="364331"/>
                  </a:lnTo>
                  <a:lnTo>
                    <a:pt x="354807" y="328612"/>
                  </a:lnTo>
                  <a:lnTo>
                    <a:pt x="338138" y="283368"/>
                  </a:lnTo>
                  <a:lnTo>
                    <a:pt x="311944" y="238125"/>
                  </a:lnTo>
                  <a:lnTo>
                    <a:pt x="27384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6">
              <a:extLst>
                <a:ext uri="{FF2B5EF4-FFF2-40B4-BE49-F238E27FC236}">
                  <a16:creationId xmlns:a16="http://schemas.microsoft.com/office/drawing/2014/main" id="{94F151EB-F27D-4436-9FA9-30BCC9D58B72}"/>
                </a:ext>
              </a:extLst>
            </p:cNvPr>
            <p:cNvSpPr/>
            <p:nvPr/>
          </p:nvSpPr>
          <p:spPr>
            <a:xfrm>
              <a:off x="3259138" y="3830638"/>
              <a:ext cx="280987" cy="2178050"/>
            </a:xfrm>
            <a:custGeom>
              <a:avLst/>
              <a:gdLst>
                <a:gd name="connsiteX0" fmla="*/ 279801 w 279801"/>
                <a:gd name="connsiteY0" fmla="*/ 833632 h 2177829"/>
                <a:gd name="connsiteX1" fmla="*/ 279801 w 279801"/>
                <a:gd name="connsiteY1" fmla="*/ 527871 h 2177829"/>
                <a:gd name="connsiteX2" fmla="*/ 276916 w 279801"/>
                <a:gd name="connsiteY2" fmla="*/ 320184 h 2177829"/>
                <a:gd name="connsiteX3" fmla="*/ 276916 w 279801"/>
                <a:gd name="connsiteY3" fmla="*/ 291338 h 2177829"/>
                <a:gd name="connsiteX4" fmla="*/ 271147 w 279801"/>
                <a:gd name="connsiteY4" fmla="*/ 248070 h 2177829"/>
                <a:gd name="connsiteX5" fmla="*/ 262493 w 279801"/>
                <a:gd name="connsiteY5" fmla="*/ 204802 h 2177829"/>
                <a:gd name="connsiteX6" fmla="*/ 245186 w 279801"/>
                <a:gd name="connsiteY6" fmla="*/ 129804 h 2177829"/>
                <a:gd name="connsiteX7" fmla="*/ 196149 w 279801"/>
                <a:gd name="connsiteY7" fmla="*/ 0 h 2177829"/>
                <a:gd name="connsiteX8" fmla="*/ 0 w 279801"/>
                <a:gd name="connsiteY8" fmla="*/ 92305 h 2177829"/>
                <a:gd name="connsiteX9" fmla="*/ 49037 w 279801"/>
                <a:gd name="connsiteY9" fmla="*/ 152880 h 2177829"/>
                <a:gd name="connsiteX10" fmla="*/ 63460 w 279801"/>
                <a:gd name="connsiteY10" fmla="*/ 184610 h 2177829"/>
                <a:gd name="connsiteX11" fmla="*/ 74998 w 279801"/>
                <a:gd name="connsiteY11" fmla="*/ 227878 h 2177829"/>
                <a:gd name="connsiteX12" fmla="*/ 77883 w 279801"/>
                <a:gd name="connsiteY12" fmla="*/ 311530 h 2177829"/>
                <a:gd name="connsiteX13" fmla="*/ 77883 w 279801"/>
                <a:gd name="connsiteY13" fmla="*/ 588446 h 2177829"/>
                <a:gd name="connsiteX14" fmla="*/ 74998 w 279801"/>
                <a:gd name="connsiteY14" fmla="*/ 911515 h 2177829"/>
                <a:gd name="connsiteX15" fmla="*/ 63460 w 279801"/>
                <a:gd name="connsiteY15" fmla="*/ 1306697 h 2177829"/>
                <a:gd name="connsiteX16" fmla="*/ 57691 w 279801"/>
                <a:gd name="connsiteY16" fmla="*/ 1534576 h 2177829"/>
                <a:gd name="connsiteX17" fmla="*/ 46153 w 279801"/>
                <a:gd name="connsiteY17" fmla="*/ 1583613 h 2177829"/>
                <a:gd name="connsiteX18" fmla="*/ 23076 w 279801"/>
                <a:gd name="connsiteY18" fmla="*/ 1693226 h 2177829"/>
                <a:gd name="connsiteX19" fmla="*/ 8654 w 279801"/>
                <a:gd name="connsiteY19" fmla="*/ 1756686 h 2177829"/>
                <a:gd name="connsiteX20" fmla="*/ 8654 w 279801"/>
                <a:gd name="connsiteY20" fmla="*/ 1805723 h 2177829"/>
                <a:gd name="connsiteX21" fmla="*/ 11538 w 279801"/>
                <a:gd name="connsiteY21" fmla="*/ 1851876 h 2177829"/>
                <a:gd name="connsiteX22" fmla="*/ 20192 w 279801"/>
                <a:gd name="connsiteY22" fmla="*/ 1898029 h 2177829"/>
                <a:gd name="connsiteX23" fmla="*/ 40384 w 279801"/>
                <a:gd name="connsiteY23" fmla="*/ 1961489 h 2177829"/>
                <a:gd name="connsiteX24" fmla="*/ 54806 w 279801"/>
                <a:gd name="connsiteY24" fmla="*/ 2004757 h 2177829"/>
                <a:gd name="connsiteX25" fmla="*/ 95190 w 279801"/>
                <a:gd name="connsiteY25" fmla="*/ 2082639 h 2177829"/>
                <a:gd name="connsiteX26" fmla="*/ 109613 w 279801"/>
                <a:gd name="connsiteY26" fmla="*/ 2108600 h 2177829"/>
                <a:gd name="connsiteX27" fmla="*/ 132689 w 279801"/>
                <a:gd name="connsiteY27" fmla="*/ 2134561 h 2177829"/>
                <a:gd name="connsiteX28" fmla="*/ 155765 w 279801"/>
                <a:gd name="connsiteY28" fmla="*/ 2154753 h 2177829"/>
                <a:gd name="connsiteX29" fmla="*/ 173073 w 279801"/>
                <a:gd name="connsiteY29" fmla="*/ 2166291 h 2177829"/>
                <a:gd name="connsiteX30" fmla="*/ 184611 w 279801"/>
                <a:gd name="connsiteY30" fmla="*/ 2172060 h 2177829"/>
                <a:gd name="connsiteX31" fmla="*/ 207687 w 279801"/>
                <a:gd name="connsiteY31" fmla="*/ 2177829 h 2177829"/>
                <a:gd name="connsiteX32" fmla="*/ 216341 w 279801"/>
                <a:gd name="connsiteY32" fmla="*/ 2177829 h 2177829"/>
                <a:gd name="connsiteX33" fmla="*/ 236533 w 279801"/>
                <a:gd name="connsiteY33" fmla="*/ 2166291 h 2177829"/>
                <a:gd name="connsiteX34" fmla="*/ 256724 w 279801"/>
                <a:gd name="connsiteY34" fmla="*/ 2143215 h 2177829"/>
                <a:gd name="connsiteX35" fmla="*/ 271147 w 279801"/>
                <a:gd name="connsiteY35" fmla="*/ 2117254 h 2177829"/>
                <a:gd name="connsiteX36" fmla="*/ 279801 w 279801"/>
                <a:gd name="connsiteY36" fmla="*/ 2073986 h 2177829"/>
                <a:gd name="connsiteX37" fmla="*/ 279801 w 279801"/>
                <a:gd name="connsiteY37" fmla="*/ 1955719 h 2177829"/>
                <a:gd name="connsiteX38" fmla="*/ 279801 w 279801"/>
                <a:gd name="connsiteY38" fmla="*/ 1557653 h 2177829"/>
                <a:gd name="connsiteX39" fmla="*/ 279801 w 279801"/>
                <a:gd name="connsiteY39" fmla="*/ 833632 h 21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801" h="2177829">
                  <a:moveTo>
                    <a:pt x="279801" y="833632"/>
                  </a:moveTo>
                  <a:lnTo>
                    <a:pt x="279801" y="527871"/>
                  </a:lnTo>
                  <a:cubicBezTo>
                    <a:pt x="278839" y="458642"/>
                    <a:pt x="277878" y="389413"/>
                    <a:pt x="276916" y="320184"/>
                  </a:cubicBezTo>
                  <a:lnTo>
                    <a:pt x="276916" y="291338"/>
                  </a:lnTo>
                  <a:lnTo>
                    <a:pt x="271147" y="248070"/>
                  </a:lnTo>
                  <a:lnTo>
                    <a:pt x="262493" y="204802"/>
                  </a:lnTo>
                  <a:lnTo>
                    <a:pt x="245186" y="129804"/>
                  </a:lnTo>
                  <a:lnTo>
                    <a:pt x="196149" y="0"/>
                  </a:lnTo>
                  <a:lnTo>
                    <a:pt x="0" y="92305"/>
                  </a:lnTo>
                  <a:lnTo>
                    <a:pt x="49037" y="152880"/>
                  </a:lnTo>
                  <a:lnTo>
                    <a:pt x="63460" y="184610"/>
                  </a:lnTo>
                  <a:lnTo>
                    <a:pt x="74998" y="227878"/>
                  </a:lnTo>
                  <a:cubicBezTo>
                    <a:pt x="75960" y="255762"/>
                    <a:pt x="76921" y="283646"/>
                    <a:pt x="77883" y="311530"/>
                  </a:cubicBezTo>
                  <a:lnTo>
                    <a:pt x="77883" y="588446"/>
                  </a:lnTo>
                  <a:cubicBezTo>
                    <a:pt x="76921" y="696136"/>
                    <a:pt x="75960" y="803825"/>
                    <a:pt x="74998" y="911515"/>
                  </a:cubicBezTo>
                  <a:lnTo>
                    <a:pt x="63460" y="1306697"/>
                  </a:lnTo>
                  <a:lnTo>
                    <a:pt x="57691" y="1534576"/>
                  </a:lnTo>
                  <a:lnTo>
                    <a:pt x="46153" y="1583613"/>
                  </a:lnTo>
                  <a:lnTo>
                    <a:pt x="23076" y="1693226"/>
                  </a:lnTo>
                  <a:lnTo>
                    <a:pt x="8654" y="1756686"/>
                  </a:lnTo>
                  <a:lnTo>
                    <a:pt x="8654" y="1805723"/>
                  </a:lnTo>
                  <a:lnTo>
                    <a:pt x="11538" y="1851876"/>
                  </a:lnTo>
                  <a:lnTo>
                    <a:pt x="20192" y="1898029"/>
                  </a:lnTo>
                  <a:lnTo>
                    <a:pt x="40384" y="1961489"/>
                  </a:lnTo>
                  <a:lnTo>
                    <a:pt x="54806" y="2004757"/>
                  </a:lnTo>
                  <a:lnTo>
                    <a:pt x="95190" y="2082639"/>
                  </a:lnTo>
                  <a:lnTo>
                    <a:pt x="109613" y="2108600"/>
                  </a:lnTo>
                  <a:lnTo>
                    <a:pt x="132689" y="2134561"/>
                  </a:lnTo>
                  <a:lnTo>
                    <a:pt x="155765" y="2154753"/>
                  </a:lnTo>
                  <a:lnTo>
                    <a:pt x="173073" y="2166291"/>
                  </a:lnTo>
                  <a:lnTo>
                    <a:pt x="184611" y="2172060"/>
                  </a:lnTo>
                  <a:lnTo>
                    <a:pt x="207687" y="2177829"/>
                  </a:lnTo>
                  <a:lnTo>
                    <a:pt x="216341" y="2177829"/>
                  </a:lnTo>
                  <a:lnTo>
                    <a:pt x="236533" y="2166291"/>
                  </a:lnTo>
                  <a:lnTo>
                    <a:pt x="256724" y="2143215"/>
                  </a:lnTo>
                  <a:lnTo>
                    <a:pt x="271147" y="2117254"/>
                  </a:lnTo>
                  <a:lnTo>
                    <a:pt x="279801" y="2073986"/>
                  </a:lnTo>
                  <a:lnTo>
                    <a:pt x="279801" y="1955719"/>
                  </a:lnTo>
                  <a:lnTo>
                    <a:pt x="279801" y="1557653"/>
                  </a:lnTo>
                  <a:lnTo>
                    <a:pt x="279801" y="833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41">
              <a:extLst>
                <a:ext uri="{FF2B5EF4-FFF2-40B4-BE49-F238E27FC236}">
                  <a16:creationId xmlns:a16="http://schemas.microsoft.com/office/drawing/2014/main" id="{B410EEBB-5E5A-4B9D-9EFA-B808F412DC3E}"/>
                </a:ext>
              </a:extLst>
            </p:cNvPr>
            <p:cNvSpPr/>
            <p:nvPr/>
          </p:nvSpPr>
          <p:spPr>
            <a:xfrm>
              <a:off x="4381500" y="3609975"/>
              <a:ext cx="274638" cy="2344738"/>
            </a:xfrm>
            <a:custGeom>
              <a:avLst/>
              <a:gdLst>
                <a:gd name="connsiteX0" fmla="*/ 256151 w 274022"/>
                <a:gd name="connsiteY0" fmla="*/ 1245014 h 2344081"/>
                <a:gd name="connsiteX1" fmla="*/ 256151 w 274022"/>
                <a:gd name="connsiteY1" fmla="*/ 973970 h 2344081"/>
                <a:gd name="connsiteX2" fmla="*/ 259130 w 274022"/>
                <a:gd name="connsiteY2" fmla="*/ 732711 h 2344081"/>
                <a:gd name="connsiteX3" fmla="*/ 265087 w 274022"/>
                <a:gd name="connsiteY3" fmla="*/ 473582 h 2344081"/>
                <a:gd name="connsiteX4" fmla="*/ 274022 w 274022"/>
                <a:gd name="connsiteY4" fmla="*/ 178710 h 2344081"/>
                <a:gd name="connsiteX5" fmla="*/ 271044 w 274022"/>
                <a:gd name="connsiteY5" fmla="*/ 160839 h 2344081"/>
                <a:gd name="connsiteX6" fmla="*/ 250194 w 274022"/>
                <a:gd name="connsiteY6" fmla="*/ 92334 h 2344081"/>
                <a:gd name="connsiteX7" fmla="*/ 217431 w 274022"/>
                <a:gd name="connsiteY7" fmla="*/ 14892 h 2344081"/>
                <a:gd name="connsiteX8" fmla="*/ 205517 w 274022"/>
                <a:gd name="connsiteY8" fmla="*/ 0 h 2344081"/>
                <a:gd name="connsiteX9" fmla="*/ 0 w 274022"/>
                <a:gd name="connsiteY9" fmla="*/ 235302 h 2344081"/>
                <a:gd name="connsiteX10" fmla="*/ 44677 w 274022"/>
                <a:gd name="connsiteY10" fmla="*/ 279979 h 2344081"/>
                <a:gd name="connsiteX11" fmla="*/ 59570 w 274022"/>
                <a:gd name="connsiteY11" fmla="*/ 303807 h 2344081"/>
                <a:gd name="connsiteX12" fmla="*/ 68505 w 274022"/>
                <a:gd name="connsiteY12" fmla="*/ 339549 h 2344081"/>
                <a:gd name="connsiteX13" fmla="*/ 74462 w 274022"/>
                <a:gd name="connsiteY13" fmla="*/ 419969 h 2344081"/>
                <a:gd name="connsiteX14" fmla="*/ 71484 w 274022"/>
                <a:gd name="connsiteY14" fmla="*/ 661227 h 2344081"/>
                <a:gd name="connsiteX15" fmla="*/ 68505 w 274022"/>
                <a:gd name="connsiteY15" fmla="*/ 994820 h 2344081"/>
                <a:gd name="connsiteX16" fmla="*/ 62548 w 274022"/>
                <a:gd name="connsiteY16" fmla="*/ 1289691 h 2344081"/>
                <a:gd name="connsiteX17" fmla="*/ 56591 w 274022"/>
                <a:gd name="connsiteY17" fmla="*/ 1551799 h 2344081"/>
                <a:gd name="connsiteX18" fmla="*/ 50634 w 274022"/>
                <a:gd name="connsiteY18" fmla="*/ 1679875 h 2344081"/>
                <a:gd name="connsiteX19" fmla="*/ 11914 w 274022"/>
                <a:gd name="connsiteY19" fmla="*/ 1944962 h 2344081"/>
                <a:gd name="connsiteX20" fmla="*/ 8935 w 274022"/>
                <a:gd name="connsiteY20" fmla="*/ 1974747 h 2344081"/>
                <a:gd name="connsiteX21" fmla="*/ 23828 w 274022"/>
                <a:gd name="connsiteY21" fmla="*/ 2064102 h 2344081"/>
                <a:gd name="connsiteX22" fmla="*/ 44677 w 274022"/>
                <a:gd name="connsiteY22" fmla="*/ 2156435 h 2344081"/>
                <a:gd name="connsiteX23" fmla="*/ 71484 w 274022"/>
                <a:gd name="connsiteY23" fmla="*/ 2242812 h 2344081"/>
                <a:gd name="connsiteX24" fmla="*/ 86376 w 274022"/>
                <a:gd name="connsiteY24" fmla="*/ 2284511 h 2344081"/>
                <a:gd name="connsiteX25" fmla="*/ 104247 w 274022"/>
                <a:gd name="connsiteY25" fmla="*/ 2314296 h 2344081"/>
                <a:gd name="connsiteX26" fmla="*/ 128075 w 274022"/>
                <a:gd name="connsiteY26" fmla="*/ 2335145 h 2344081"/>
                <a:gd name="connsiteX27" fmla="*/ 145946 w 274022"/>
                <a:gd name="connsiteY27" fmla="*/ 2344081 h 2344081"/>
                <a:gd name="connsiteX28" fmla="*/ 160839 w 274022"/>
                <a:gd name="connsiteY28" fmla="*/ 2344081 h 2344081"/>
                <a:gd name="connsiteX29" fmla="*/ 181688 w 274022"/>
                <a:gd name="connsiteY29" fmla="*/ 2335145 h 2344081"/>
                <a:gd name="connsiteX30" fmla="*/ 199560 w 274022"/>
                <a:gd name="connsiteY30" fmla="*/ 2314296 h 2344081"/>
                <a:gd name="connsiteX31" fmla="*/ 220409 w 274022"/>
                <a:gd name="connsiteY31" fmla="*/ 2278554 h 2344081"/>
                <a:gd name="connsiteX32" fmla="*/ 238280 w 274022"/>
                <a:gd name="connsiteY32" fmla="*/ 2230898 h 2344081"/>
                <a:gd name="connsiteX33" fmla="*/ 247216 w 274022"/>
                <a:gd name="connsiteY33" fmla="*/ 2183242 h 2344081"/>
                <a:gd name="connsiteX34" fmla="*/ 253173 w 274022"/>
                <a:gd name="connsiteY34" fmla="*/ 2144521 h 2344081"/>
                <a:gd name="connsiteX35" fmla="*/ 253173 w 274022"/>
                <a:gd name="connsiteY35" fmla="*/ 2064102 h 2344081"/>
                <a:gd name="connsiteX36" fmla="*/ 253173 w 274022"/>
                <a:gd name="connsiteY36" fmla="*/ 1855606 h 2344081"/>
                <a:gd name="connsiteX37" fmla="*/ 256151 w 274022"/>
                <a:gd name="connsiteY37" fmla="*/ 1245014 h 234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022" h="2344081">
                  <a:moveTo>
                    <a:pt x="256151" y="1245014"/>
                  </a:moveTo>
                  <a:lnTo>
                    <a:pt x="256151" y="973970"/>
                  </a:lnTo>
                  <a:lnTo>
                    <a:pt x="259130" y="732711"/>
                  </a:lnTo>
                  <a:lnTo>
                    <a:pt x="265087" y="473582"/>
                  </a:lnTo>
                  <a:lnTo>
                    <a:pt x="274022" y="178710"/>
                  </a:lnTo>
                  <a:lnTo>
                    <a:pt x="271044" y="160839"/>
                  </a:lnTo>
                  <a:lnTo>
                    <a:pt x="250194" y="92334"/>
                  </a:lnTo>
                  <a:lnTo>
                    <a:pt x="217431" y="14892"/>
                  </a:lnTo>
                  <a:lnTo>
                    <a:pt x="205517" y="0"/>
                  </a:lnTo>
                  <a:lnTo>
                    <a:pt x="0" y="235302"/>
                  </a:lnTo>
                  <a:lnTo>
                    <a:pt x="44677" y="279979"/>
                  </a:lnTo>
                  <a:lnTo>
                    <a:pt x="59570" y="303807"/>
                  </a:lnTo>
                  <a:lnTo>
                    <a:pt x="68505" y="339549"/>
                  </a:lnTo>
                  <a:lnTo>
                    <a:pt x="74462" y="419969"/>
                  </a:lnTo>
                  <a:cubicBezTo>
                    <a:pt x="73469" y="500388"/>
                    <a:pt x="72477" y="580808"/>
                    <a:pt x="71484" y="661227"/>
                  </a:cubicBezTo>
                  <a:lnTo>
                    <a:pt x="68505" y="994820"/>
                  </a:lnTo>
                  <a:lnTo>
                    <a:pt x="62548" y="1289691"/>
                  </a:lnTo>
                  <a:lnTo>
                    <a:pt x="56591" y="1551799"/>
                  </a:lnTo>
                  <a:lnTo>
                    <a:pt x="50634" y="1679875"/>
                  </a:lnTo>
                  <a:lnTo>
                    <a:pt x="11914" y="1944962"/>
                  </a:lnTo>
                  <a:lnTo>
                    <a:pt x="8935" y="1974747"/>
                  </a:lnTo>
                  <a:lnTo>
                    <a:pt x="23828" y="2064102"/>
                  </a:lnTo>
                  <a:lnTo>
                    <a:pt x="44677" y="2156435"/>
                  </a:lnTo>
                  <a:lnTo>
                    <a:pt x="71484" y="2242812"/>
                  </a:lnTo>
                  <a:lnTo>
                    <a:pt x="86376" y="2284511"/>
                  </a:lnTo>
                  <a:lnTo>
                    <a:pt x="104247" y="2314296"/>
                  </a:lnTo>
                  <a:lnTo>
                    <a:pt x="128075" y="2335145"/>
                  </a:lnTo>
                  <a:lnTo>
                    <a:pt x="145946" y="2344081"/>
                  </a:lnTo>
                  <a:lnTo>
                    <a:pt x="160839" y="2344081"/>
                  </a:lnTo>
                  <a:lnTo>
                    <a:pt x="181688" y="2335145"/>
                  </a:lnTo>
                  <a:lnTo>
                    <a:pt x="199560" y="2314296"/>
                  </a:lnTo>
                  <a:lnTo>
                    <a:pt x="220409" y="2278554"/>
                  </a:lnTo>
                  <a:lnTo>
                    <a:pt x="238280" y="2230898"/>
                  </a:lnTo>
                  <a:lnTo>
                    <a:pt x="247216" y="2183242"/>
                  </a:lnTo>
                  <a:lnTo>
                    <a:pt x="253173" y="2144521"/>
                  </a:lnTo>
                  <a:lnTo>
                    <a:pt x="253173" y="2064102"/>
                  </a:lnTo>
                  <a:lnTo>
                    <a:pt x="253173" y="1855606"/>
                  </a:lnTo>
                  <a:cubicBezTo>
                    <a:pt x="254166" y="1661011"/>
                    <a:pt x="255158" y="1466415"/>
                    <a:pt x="256151" y="12450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48">
              <a:extLst>
                <a:ext uri="{FF2B5EF4-FFF2-40B4-BE49-F238E27FC236}">
                  <a16:creationId xmlns:a16="http://schemas.microsoft.com/office/drawing/2014/main" id="{A6B8857F-159C-4E28-9E93-80D86638D530}"/>
                </a:ext>
              </a:extLst>
            </p:cNvPr>
            <p:cNvSpPr/>
            <p:nvPr/>
          </p:nvSpPr>
          <p:spPr>
            <a:xfrm>
              <a:off x="5741988" y="3187700"/>
              <a:ext cx="439737" cy="2039938"/>
            </a:xfrm>
            <a:custGeom>
              <a:avLst/>
              <a:gdLst>
                <a:gd name="connsiteX0" fmla="*/ 187637 w 438701"/>
                <a:gd name="connsiteY0" fmla="*/ 1168106 h 2040222"/>
                <a:gd name="connsiteX1" fmla="*/ 184994 w 438701"/>
                <a:gd name="connsiteY1" fmla="*/ 880044 h 2040222"/>
                <a:gd name="connsiteX2" fmla="*/ 184994 w 438701"/>
                <a:gd name="connsiteY2" fmla="*/ 594624 h 2040222"/>
                <a:gd name="connsiteX3" fmla="*/ 184994 w 438701"/>
                <a:gd name="connsiteY3" fmla="*/ 449272 h 2040222"/>
                <a:gd name="connsiteX4" fmla="*/ 184994 w 438701"/>
                <a:gd name="connsiteY4" fmla="*/ 404345 h 2040222"/>
                <a:gd name="connsiteX5" fmla="*/ 179709 w 438701"/>
                <a:gd name="connsiteY5" fmla="*/ 348846 h 2040222"/>
                <a:gd name="connsiteX6" fmla="*/ 174423 w 438701"/>
                <a:gd name="connsiteY6" fmla="*/ 311848 h 2040222"/>
                <a:gd name="connsiteX7" fmla="*/ 161209 w 438701"/>
                <a:gd name="connsiteY7" fmla="*/ 237850 h 2040222"/>
                <a:gd name="connsiteX8" fmla="*/ 150638 w 438701"/>
                <a:gd name="connsiteY8" fmla="*/ 195565 h 2040222"/>
                <a:gd name="connsiteX9" fmla="*/ 134782 w 438701"/>
                <a:gd name="connsiteY9" fmla="*/ 155924 h 2040222"/>
                <a:gd name="connsiteX10" fmla="*/ 116282 w 438701"/>
                <a:gd name="connsiteY10" fmla="*/ 124211 h 2040222"/>
                <a:gd name="connsiteX11" fmla="*/ 95140 w 438701"/>
                <a:gd name="connsiteY11" fmla="*/ 103068 h 2040222"/>
                <a:gd name="connsiteX12" fmla="*/ 0 w 438701"/>
                <a:gd name="connsiteY12" fmla="*/ 42285 h 2040222"/>
                <a:gd name="connsiteX13" fmla="*/ 243135 w 438701"/>
                <a:gd name="connsiteY13" fmla="*/ 0 h 2040222"/>
                <a:gd name="connsiteX14" fmla="*/ 319776 w 438701"/>
                <a:gd name="connsiteY14" fmla="*/ 84569 h 2040222"/>
                <a:gd name="connsiteX15" fmla="*/ 369989 w 438701"/>
                <a:gd name="connsiteY15" fmla="*/ 140067 h 2040222"/>
                <a:gd name="connsiteX16" fmla="*/ 404345 w 438701"/>
                <a:gd name="connsiteY16" fmla="*/ 187637 h 2040222"/>
                <a:gd name="connsiteX17" fmla="*/ 420201 w 438701"/>
                <a:gd name="connsiteY17" fmla="*/ 216708 h 2040222"/>
                <a:gd name="connsiteX18" fmla="*/ 433415 w 438701"/>
                <a:gd name="connsiteY18" fmla="*/ 253706 h 2040222"/>
                <a:gd name="connsiteX19" fmla="*/ 438701 w 438701"/>
                <a:gd name="connsiteY19" fmla="*/ 293348 h 2040222"/>
                <a:gd name="connsiteX20" fmla="*/ 438701 w 438701"/>
                <a:gd name="connsiteY20" fmla="*/ 343561 h 2040222"/>
                <a:gd name="connsiteX21" fmla="*/ 433415 w 438701"/>
                <a:gd name="connsiteY21" fmla="*/ 396416 h 2040222"/>
                <a:gd name="connsiteX22" fmla="*/ 430772 w 438701"/>
                <a:gd name="connsiteY22" fmla="*/ 552340 h 2040222"/>
                <a:gd name="connsiteX23" fmla="*/ 433415 w 438701"/>
                <a:gd name="connsiteY23" fmla="*/ 769048 h 2040222"/>
                <a:gd name="connsiteX24" fmla="*/ 430772 w 438701"/>
                <a:gd name="connsiteY24" fmla="*/ 893258 h 2040222"/>
                <a:gd name="connsiteX25" fmla="*/ 428130 w 438701"/>
                <a:gd name="connsiteY25" fmla="*/ 1123179 h 2040222"/>
                <a:gd name="connsiteX26" fmla="*/ 412273 w 438701"/>
                <a:gd name="connsiteY26" fmla="*/ 1461454 h 2040222"/>
                <a:gd name="connsiteX27" fmla="*/ 399059 w 438701"/>
                <a:gd name="connsiteY27" fmla="*/ 1760088 h 2040222"/>
                <a:gd name="connsiteX28" fmla="*/ 385845 w 438701"/>
                <a:gd name="connsiteY28" fmla="*/ 2040222 h 2040222"/>
                <a:gd name="connsiteX29" fmla="*/ 184994 w 438701"/>
                <a:gd name="connsiteY29" fmla="*/ 1953011 h 2040222"/>
                <a:gd name="connsiteX30" fmla="*/ 184994 w 438701"/>
                <a:gd name="connsiteY30" fmla="*/ 1749517 h 2040222"/>
                <a:gd name="connsiteX31" fmla="*/ 187637 w 438701"/>
                <a:gd name="connsiteY31" fmla="*/ 1168106 h 204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8701" h="2040222">
                  <a:moveTo>
                    <a:pt x="187637" y="1168106"/>
                  </a:moveTo>
                  <a:lnTo>
                    <a:pt x="184994" y="880044"/>
                  </a:lnTo>
                  <a:lnTo>
                    <a:pt x="184994" y="594624"/>
                  </a:lnTo>
                  <a:lnTo>
                    <a:pt x="184994" y="449272"/>
                  </a:lnTo>
                  <a:lnTo>
                    <a:pt x="184994" y="404345"/>
                  </a:lnTo>
                  <a:lnTo>
                    <a:pt x="179709" y="348846"/>
                  </a:lnTo>
                  <a:lnTo>
                    <a:pt x="174423" y="311848"/>
                  </a:lnTo>
                  <a:lnTo>
                    <a:pt x="161209" y="237850"/>
                  </a:lnTo>
                  <a:lnTo>
                    <a:pt x="150638" y="195565"/>
                  </a:lnTo>
                  <a:lnTo>
                    <a:pt x="134782" y="155924"/>
                  </a:lnTo>
                  <a:lnTo>
                    <a:pt x="116282" y="124211"/>
                  </a:lnTo>
                  <a:lnTo>
                    <a:pt x="95140" y="103068"/>
                  </a:lnTo>
                  <a:lnTo>
                    <a:pt x="0" y="42285"/>
                  </a:lnTo>
                  <a:lnTo>
                    <a:pt x="243135" y="0"/>
                  </a:lnTo>
                  <a:lnTo>
                    <a:pt x="319776" y="84569"/>
                  </a:lnTo>
                  <a:lnTo>
                    <a:pt x="369989" y="140067"/>
                  </a:lnTo>
                  <a:lnTo>
                    <a:pt x="404345" y="187637"/>
                  </a:lnTo>
                  <a:lnTo>
                    <a:pt x="420201" y="216708"/>
                  </a:lnTo>
                  <a:lnTo>
                    <a:pt x="433415" y="253706"/>
                  </a:lnTo>
                  <a:lnTo>
                    <a:pt x="438701" y="293348"/>
                  </a:lnTo>
                  <a:lnTo>
                    <a:pt x="438701" y="343561"/>
                  </a:lnTo>
                  <a:lnTo>
                    <a:pt x="433415" y="396416"/>
                  </a:lnTo>
                  <a:lnTo>
                    <a:pt x="430772" y="552340"/>
                  </a:lnTo>
                  <a:lnTo>
                    <a:pt x="433415" y="769048"/>
                  </a:lnTo>
                  <a:lnTo>
                    <a:pt x="430772" y="893258"/>
                  </a:lnTo>
                  <a:cubicBezTo>
                    <a:pt x="429891" y="969898"/>
                    <a:pt x="429011" y="1046539"/>
                    <a:pt x="428130" y="1123179"/>
                  </a:cubicBezTo>
                  <a:lnTo>
                    <a:pt x="412273" y="1461454"/>
                  </a:lnTo>
                  <a:lnTo>
                    <a:pt x="399059" y="1760088"/>
                  </a:lnTo>
                  <a:lnTo>
                    <a:pt x="385845" y="2040222"/>
                  </a:lnTo>
                  <a:lnTo>
                    <a:pt x="184994" y="1953011"/>
                  </a:lnTo>
                  <a:lnTo>
                    <a:pt x="184994" y="1749517"/>
                  </a:lnTo>
                  <a:lnTo>
                    <a:pt x="187637" y="116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46">
              <a:extLst>
                <a:ext uri="{FF2B5EF4-FFF2-40B4-BE49-F238E27FC236}">
                  <a16:creationId xmlns:a16="http://schemas.microsoft.com/office/drawing/2014/main" id="{AA646A83-E7BB-4799-AE26-3BA85F0708F2}"/>
                </a:ext>
              </a:extLst>
            </p:cNvPr>
            <p:cNvSpPr/>
            <p:nvPr/>
          </p:nvSpPr>
          <p:spPr>
            <a:xfrm>
              <a:off x="6078538" y="3916363"/>
              <a:ext cx="879475" cy="303212"/>
            </a:xfrm>
            <a:custGeom>
              <a:avLst/>
              <a:gdLst>
                <a:gd name="connsiteX0" fmla="*/ 616744 w 878682"/>
                <a:gd name="connsiteY0" fmla="*/ 238125 h 302419"/>
                <a:gd name="connsiteX1" fmla="*/ 404813 w 878682"/>
                <a:gd name="connsiteY1" fmla="*/ 266700 h 302419"/>
                <a:gd name="connsiteX2" fmla="*/ 250032 w 878682"/>
                <a:gd name="connsiteY2" fmla="*/ 283369 h 302419"/>
                <a:gd name="connsiteX3" fmla="*/ 0 w 878682"/>
                <a:gd name="connsiteY3" fmla="*/ 302419 h 302419"/>
                <a:gd name="connsiteX4" fmla="*/ 2382 w 878682"/>
                <a:gd name="connsiteY4" fmla="*/ 111919 h 302419"/>
                <a:gd name="connsiteX5" fmla="*/ 164307 w 878682"/>
                <a:gd name="connsiteY5" fmla="*/ 114300 h 302419"/>
                <a:gd name="connsiteX6" fmla="*/ 235744 w 878682"/>
                <a:gd name="connsiteY6" fmla="*/ 111919 h 302419"/>
                <a:gd name="connsiteX7" fmla="*/ 309563 w 878682"/>
                <a:gd name="connsiteY7" fmla="*/ 102394 h 302419"/>
                <a:gd name="connsiteX8" fmla="*/ 397669 w 878682"/>
                <a:gd name="connsiteY8" fmla="*/ 85725 h 302419"/>
                <a:gd name="connsiteX9" fmla="*/ 464344 w 878682"/>
                <a:gd name="connsiteY9" fmla="*/ 66675 h 302419"/>
                <a:gd name="connsiteX10" fmla="*/ 528638 w 878682"/>
                <a:gd name="connsiteY10" fmla="*/ 40482 h 302419"/>
                <a:gd name="connsiteX11" fmla="*/ 573882 w 878682"/>
                <a:gd name="connsiteY11" fmla="*/ 21432 h 302419"/>
                <a:gd name="connsiteX12" fmla="*/ 621507 w 878682"/>
                <a:gd name="connsiteY12" fmla="*/ 7144 h 302419"/>
                <a:gd name="connsiteX13" fmla="*/ 652463 w 878682"/>
                <a:gd name="connsiteY13" fmla="*/ 0 h 302419"/>
                <a:gd name="connsiteX14" fmla="*/ 683419 w 878682"/>
                <a:gd name="connsiteY14" fmla="*/ 2382 h 302419"/>
                <a:gd name="connsiteX15" fmla="*/ 731044 w 878682"/>
                <a:gd name="connsiteY15" fmla="*/ 16669 h 302419"/>
                <a:gd name="connsiteX16" fmla="*/ 790575 w 878682"/>
                <a:gd name="connsiteY16" fmla="*/ 47625 h 302419"/>
                <a:gd name="connsiteX17" fmla="*/ 833438 w 878682"/>
                <a:gd name="connsiteY17" fmla="*/ 73819 h 302419"/>
                <a:gd name="connsiteX18" fmla="*/ 854869 w 878682"/>
                <a:gd name="connsiteY18" fmla="*/ 92869 h 302419"/>
                <a:gd name="connsiteX19" fmla="*/ 869157 w 878682"/>
                <a:gd name="connsiteY19" fmla="*/ 109538 h 302419"/>
                <a:gd name="connsiteX20" fmla="*/ 876300 w 878682"/>
                <a:gd name="connsiteY20" fmla="*/ 121444 h 302419"/>
                <a:gd name="connsiteX21" fmla="*/ 878682 w 878682"/>
                <a:gd name="connsiteY21" fmla="*/ 133350 h 302419"/>
                <a:gd name="connsiteX22" fmla="*/ 876300 w 878682"/>
                <a:gd name="connsiteY22" fmla="*/ 150019 h 302419"/>
                <a:gd name="connsiteX23" fmla="*/ 866775 w 878682"/>
                <a:gd name="connsiteY23" fmla="*/ 164307 h 302419"/>
                <a:gd name="connsiteX24" fmla="*/ 842963 w 878682"/>
                <a:gd name="connsiteY24" fmla="*/ 190500 h 302419"/>
                <a:gd name="connsiteX25" fmla="*/ 809625 w 878682"/>
                <a:gd name="connsiteY25" fmla="*/ 204788 h 302419"/>
                <a:gd name="connsiteX26" fmla="*/ 616744 w 878682"/>
                <a:gd name="connsiteY26" fmla="*/ 2381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2" h="302419">
                  <a:moveTo>
                    <a:pt x="616744" y="238125"/>
                  </a:moveTo>
                  <a:lnTo>
                    <a:pt x="404813" y="266700"/>
                  </a:lnTo>
                  <a:lnTo>
                    <a:pt x="250032" y="283369"/>
                  </a:lnTo>
                  <a:lnTo>
                    <a:pt x="0" y="302419"/>
                  </a:lnTo>
                  <a:lnTo>
                    <a:pt x="2382" y="111919"/>
                  </a:lnTo>
                  <a:lnTo>
                    <a:pt x="164307" y="114300"/>
                  </a:lnTo>
                  <a:lnTo>
                    <a:pt x="235744" y="111919"/>
                  </a:lnTo>
                  <a:lnTo>
                    <a:pt x="309563" y="102394"/>
                  </a:lnTo>
                  <a:lnTo>
                    <a:pt x="397669" y="85725"/>
                  </a:lnTo>
                  <a:lnTo>
                    <a:pt x="464344" y="66675"/>
                  </a:lnTo>
                  <a:lnTo>
                    <a:pt x="528638" y="40482"/>
                  </a:lnTo>
                  <a:lnTo>
                    <a:pt x="573882" y="21432"/>
                  </a:lnTo>
                  <a:lnTo>
                    <a:pt x="621507" y="7144"/>
                  </a:lnTo>
                  <a:lnTo>
                    <a:pt x="652463" y="0"/>
                  </a:lnTo>
                  <a:lnTo>
                    <a:pt x="683419" y="2382"/>
                  </a:lnTo>
                  <a:lnTo>
                    <a:pt x="731044" y="16669"/>
                  </a:lnTo>
                  <a:lnTo>
                    <a:pt x="790575" y="47625"/>
                  </a:lnTo>
                  <a:lnTo>
                    <a:pt x="833438" y="73819"/>
                  </a:lnTo>
                  <a:lnTo>
                    <a:pt x="854869" y="92869"/>
                  </a:lnTo>
                  <a:lnTo>
                    <a:pt x="869157" y="109538"/>
                  </a:lnTo>
                  <a:lnTo>
                    <a:pt x="876300" y="121444"/>
                  </a:lnTo>
                  <a:lnTo>
                    <a:pt x="878682" y="133350"/>
                  </a:lnTo>
                  <a:lnTo>
                    <a:pt x="876300" y="150019"/>
                  </a:lnTo>
                  <a:lnTo>
                    <a:pt x="866775" y="164307"/>
                  </a:lnTo>
                  <a:lnTo>
                    <a:pt x="842963" y="190500"/>
                  </a:lnTo>
                  <a:lnTo>
                    <a:pt x="809625" y="204788"/>
                  </a:lnTo>
                  <a:lnTo>
                    <a:pt x="616744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47">
              <a:extLst>
                <a:ext uri="{FF2B5EF4-FFF2-40B4-BE49-F238E27FC236}">
                  <a16:creationId xmlns:a16="http://schemas.microsoft.com/office/drawing/2014/main" id="{B707CDBE-A243-43ED-97EA-72D6861B9EDB}"/>
                </a:ext>
              </a:extLst>
            </p:cNvPr>
            <p:cNvSpPr/>
            <p:nvPr/>
          </p:nvSpPr>
          <p:spPr>
            <a:xfrm>
              <a:off x="5262563" y="4713288"/>
              <a:ext cx="2133600" cy="1082675"/>
            </a:xfrm>
            <a:custGeom>
              <a:avLst/>
              <a:gdLst>
                <a:gd name="connsiteX0" fmla="*/ 1200150 w 2133600"/>
                <a:gd name="connsiteY0" fmla="*/ 652462 h 1083469"/>
                <a:gd name="connsiteX1" fmla="*/ 1081087 w 2133600"/>
                <a:gd name="connsiteY1" fmla="*/ 588169 h 1083469"/>
                <a:gd name="connsiteX2" fmla="*/ 947737 w 2133600"/>
                <a:gd name="connsiteY2" fmla="*/ 509587 h 1083469"/>
                <a:gd name="connsiteX3" fmla="*/ 845343 w 2133600"/>
                <a:gd name="connsiteY3" fmla="*/ 447675 h 1083469"/>
                <a:gd name="connsiteX4" fmla="*/ 664368 w 2133600"/>
                <a:gd name="connsiteY4" fmla="*/ 345281 h 1083469"/>
                <a:gd name="connsiteX5" fmla="*/ 538162 w 2133600"/>
                <a:gd name="connsiteY5" fmla="*/ 269081 h 1083469"/>
                <a:gd name="connsiteX6" fmla="*/ 426243 w 2133600"/>
                <a:gd name="connsiteY6" fmla="*/ 204787 h 1083469"/>
                <a:gd name="connsiteX7" fmla="*/ 288131 w 2133600"/>
                <a:gd name="connsiteY7" fmla="*/ 128587 h 1083469"/>
                <a:gd name="connsiteX8" fmla="*/ 185737 w 2133600"/>
                <a:gd name="connsiteY8" fmla="*/ 73819 h 1083469"/>
                <a:gd name="connsiteX9" fmla="*/ 45243 w 2133600"/>
                <a:gd name="connsiteY9" fmla="*/ 0 h 1083469"/>
                <a:gd name="connsiteX10" fmla="*/ 0 w 2133600"/>
                <a:gd name="connsiteY10" fmla="*/ 88106 h 1083469"/>
                <a:gd name="connsiteX11" fmla="*/ 138112 w 2133600"/>
                <a:gd name="connsiteY11" fmla="*/ 171450 h 1083469"/>
                <a:gd name="connsiteX12" fmla="*/ 283368 w 2133600"/>
                <a:gd name="connsiteY12" fmla="*/ 276225 h 1083469"/>
                <a:gd name="connsiteX13" fmla="*/ 400050 w 2133600"/>
                <a:gd name="connsiteY13" fmla="*/ 366712 h 1083469"/>
                <a:gd name="connsiteX14" fmla="*/ 504825 w 2133600"/>
                <a:gd name="connsiteY14" fmla="*/ 454819 h 1083469"/>
                <a:gd name="connsiteX15" fmla="*/ 616743 w 2133600"/>
                <a:gd name="connsiteY15" fmla="*/ 547687 h 1083469"/>
                <a:gd name="connsiteX16" fmla="*/ 745331 w 2133600"/>
                <a:gd name="connsiteY16" fmla="*/ 661987 h 1083469"/>
                <a:gd name="connsiteX17" fmla="*/ 897731 w 2133600"/>
                <a:gd name="connsiteY17" fmla="*/ 807244 h 1083469"/>
                <a:gd name="connsiteX18" fmla="*/ 988218 w 2133600"/>
                <a:gd name="connsiteY18" fmla="*/ 895350 h 1083469"/>
                <a:gd name="connsiteX19" fmla="*/ 1050131 w 2133600"/>
                <a:gd name="connsiteY19" fmla="*/ 954881 h 1083469"/>
                <a:gd name="connsiteX20" fmla="*/ 1102518 w 2133600"/>
                <a:gd name="connsiteY20" fmla="*/ 1009650 h 1083469"/>
                <a:gd name="connsiteX21" fmla="*/ 1128712 w 2133600"/>
                <a:gd name="connsiteY21" fmla="*/ 1028700 h 1083469"/>
                <a:gd name="connsiteX22" fmla="*/ 1157287 w 2133600"/>
                <a:gd name="connsiteY22" fmla="*/ 1045369 h 1083469"/>
                <a:gd name="connsiteX23" fmla="*/ 1207293 w 2133600"/>
                <a:gd name="connsiteY23" fmla="*/ 1066800 h 1083469"/>
                <a:gd name="connsiteX24" fmla="*/ 1257300 w 2133600"/>
                <a:gd name="connsiteY24" fmla="*/ 1078706 h 1083469"/>
                <a:gd name="connsiteX25" fmla="*/ 1319212 w 2133600"/>
                <a:gd name="connsiteY25" fmla="*/ 1083469 h 1083469"/>
                <a:gd name="connsiteX26" fmla="*/ 1516856 w 2133600"/>
                <a:gd name="connsiteY26" fmla="*/ 1083469 h 1083469"/>
                <a:gd name="connsiteX27" fmla="*/ 1833562 w 2133600"/>
                <a:gd name="connsiteY27" fmla="*/ 1073944 h 1083469"/>
                <a:gd name="connsiteX28" fmla="*/ 2052637 w 2133600"/>
                <a:gd name="connsiteY28" fmla="*/ 1062037 h 1083469"/>
                <a:gd name="connsiteX29" fmla="*/ 2114550 w 2133600"/>
                <a:gd name="connsiteY29" fmla="*/ 1057275 h 1083469"/>
                <a:gd name="connsiteX30" fmla="*/ 2128837 w 2133600"/>
                <a:gd name="connsiteY30" fmla="*/ 1052512 h 1083469"/>
                <a:gd name="connsiteX31" fmla="*/ 2133600 w 2133600"/>
                <a:gd name="connsiteY31" fmla="*/ 1047750 h 1083469"/>
                <a:gd name="connsiteX32" fmla="*/ 2133600 w 2133600"/>
                <a:gd name="connsiteY32" fmla="*/ 1038225 h 1083469"/>
                <a:gd name="connsiteX33" fmla="*/ 2126456 w 2133600"/>
                <a:gd name="connsiteY33" fmla="*/ 1023937 h 1083469"/>
                <a:gd name="connsiteX34" fmla="*/ 2100262 w 2133600"/>
                <a:gd name="connsiteY34" fmla="*/ 997744 h 1083469"/>
                <a:gd name="connsiteX35" fmla="*/ 2055018 w 2133600"/>
                <a:gd name="connsiteY35" fmla="*/ 983456 h 1083469"/>
                <a:gd name="connsiteX36" fmla="*/ 1959768 w 2133600"/>
                <a:gd name="connsiteY36" fmla="*/ 954881 h 1083469"/>
                <a:gd name="connsiteX37" fmla="*/ 1850231 w 2133600"/>
                <a:gd name="connsiteY37" fmla="*/ 921544 h 1083469"/>
                <a:gd name="connsiteX38" fmla="*/ 1735931 w 2133600"/>
                <a:gd name="connsiteY38" fmla="*/ 883444 h 1083469"/>
                <a:gd name="connsiteX39" fmla="*/ 1578768 w 2133600"/>
                <a:gd name="connsiteY39" fmla="*/ 823912 h 1083469"/>
                <a:gd name="connsiteX40" fmla="*/ 1459706 w 2133600"/>
                <a:gd name="connsiteY40" fmla="*/ 773906 h 1083469"/>
                <a:gd name="connsiteX41" fmla="*/ 1366837 w 2133600"/>
                <a:gd name="connsiteY41" fmla="*/ 733425 h 1083469"/>
                <a:gd name="connsiteX42" fmla="*/ 1200150 w 2133600"/>
                <a:gd name="connsiteY42" fmla="*/ 652462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3600" h="1083469">
                  <a:moveTo>
                    <a:pt x="1200150" y="652462"/>
                  </a:moveTo>
                  <a:lnTo>
                    <a:pt x="1081087" y="588169"/>
                  </a:lnTo>
                  <a:lnTo>
                    <a:pt x="947737" y="509587"/>
                  </a:lnTo>
                  <a:lnTo>
                    <a:pt x="845343" y="447675"/>
                  </a:lnTo>
                  <a:lnTo>
                    <a:pt x="664368" y="345281"/>
                  </a:lnTo>
                  <a:lnTo>
                    <a:pt x="538162" y="269081"/>
                  </a:lnTo>
                  <a:lnTo>
                    <a:pt x="426243" y="204787"/>
                  </a:lnTo>
                  <a:lnTo>
                    <a:pt x="288131" y="128587"/>
                  </a:lnTo>
                  <a:lnTo>
                    <a:pt x="185737" y="73819"/>
                  </a:lnTo>
                  <a:lnTo>
                    <a:pt x="45243" y="0"/>
                  </a:lnTo>
                  <a:lnTo>
                    <a:pt x="0" y="88106"/>
                  </a:lnTo>
                  <a:lnTo>
                    <a:pt x="138112" y="171450"/>
                  </a:lnTo>
                  <a:lnTo>
                    <a:pt x="283368" y="276225"/>
                  </a:lnTo>
                  <a:lnTo>
                    <a:pt x="400050" y="366712"/>
                  </a:lnTo>
                  <a:lnTo>
                    <a:pt x="504825" y="454819"/>
                  </a:lnTo>
                  <a:lnTo>
                    <a:pt x="616743" y="547687"/>
                  </a:lnTo>
                  <a:lnTo>
                    <a:pt x="745331" y="661987"/>
                  </a:lnTo>
                  <a:lnTo>
                    <a:pt x="897731" y="807244"/>
                  </a:lnTo>
                  <a:lnTo>
                    <a:pt x="988218" y="895350"/>
                  </a:lnTo>
                  <a:lnTo>
                    <a:pt x="1050131" y="954881"/>
                  </a:lnTo>
                  <a:lnTo>
                    <a:pt x="1102518" y="1009650"/>
                  </a:lnTo>
                  <a:lnTo>
                    <a:pt x="1128712" y="1028700"/>
                  </a:lnTo>
                  <a:lnTo>
                    <a:pt x="1157287" y="1045369"/>
                  </a:lnTo>
                  <a:lnTo>
                    <a:pt x="1207293" y="1066800"/>
                  </a:lnTo>
                  <a:lnTo>
                    <a:pt x="1257300" y="1078706"/>
                  </a:lnTo>
                  <a:lnTo>
                    <a:pt x="1319212" y="1083469"/>
                  </a:lnTo>
                  <a:lnTo>
                    <a:pt x="1516856" y="1083469"/>
                  </a:lnTo>
                  <a:lnTo>
                    <a:pt x="1833562" y="1073944"/>
                  </a:lnTo>
                  <a:lnTo>
                    <a:pt x="2052637" y="1062037"/>
                  </a:lnTo>
                  <a:lnTo>
                    <a:pt x="2114550" y="1057275"/>
                  </a:lnTo>
                  <a:lnTo>
                    <a:pt x="2128837" y="1052512"/>
                  </a:lnTo>
                  <a:lnTo>
                    <a:pt x="2133600" y="1047750"/>
                  </a:lnTo>
                  <a:lnTo>
                    <a:pt x="2133600" y="1038225"/>
                  </a:lnTo>
                  <a:lnTo>
                    <a:pt x="2126456" y="1023937"/>
                  </a:lnTo>
                  <a:lnTo>
                    <a:pt x="2100262" y="997744"/>
                  </a:lnTo>
                  <a:lnTo>
                    <a:pt x="2055018" y="983456"/>
                  </a:lnTo>
                  <a:lnTo>
                    <a:pt x="1959768" y="954881"/>
                  </a:lnTo>
                  <a:lnTo>
                    <a:pt x="1850231" y="921544"/>
                  </a:lnTo>
                  <a:lnTo>
                    <a:pt x="1735931" y="883444"/>
                  </a:lnTo>
                  <a:lnTo>
                    <a:pt x="1578768" y="823912"/>
                  </a:lnTo>
                  <a:lnTo>
                    <a:pt x="1459706" y="773906"/>
                  </a:lnTo>
                  <a:lnTo>
                    <a:pt x="1366837" y="733425"/>
                  </a:lnTo>
                  <a:lnTo>
                    <a:pt x="120015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146" name="グループ化 1">
            <a:extLst>
              <a:ext uri="{FF2B5EF4-FFF2-40B4-BE49-F238E27FC236}">
                <a16:creationId xmlns:a16="http://schemas.microsoft.com/office/drawing/2014/main" id="{A10F1CDD-5319-4480-B48B-9D37D1239040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557338"/>
            <a:ext cx="4921250" cy="4451350"/>
            <a:chOff x="2474913" y="1557338"/>
            <a:chExt cx="4921250" cy="4451350"/>
          </a:xfrm>
        </p:grpSpPr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4103B799-A508-43A7-8405-BA3B979E079F}"/>
                </a:ext>
              </a:extLst>
            </p:cNvPr>
            <p:cNvSpPr/>
            <p:nvPr/>
          </p:nvSpPr>
          <p:spPr>
            <a:xfrm>
              <a:off x="2838450" y="1557338"/>
              <a:ext cx="862013" cy="1285875"/>
            </a:xfrm>
            <a:custGeom>
              <a:avLst/>
              <a:gdLst>
                <a:gd name="connsiteX0" fmla="*/ 423863 w 862013"/>
                <a:gd name="connsiteY0" fmla="*/ 423862 h 1285875"/>
                <a:gd name="connsiteX1" fmla="*/ 342900 w 862013"/>
                <a:gd name="connsiteY1" fmla="*/ 585787 h 1285875"/>
                <a:gd name="connsiteX2" fmla="*/ 278606 w 862013"/>
                <a:gd name="connsiteY2" fmla="*/ 719137 h 1285875"/>
                <a:gd name="connsiteX3" fmla="*/ 140494 w 862013"/>
                <a:gd name="connsiteY3" fmla="*/ 992981 h 1285875"/>
                <a:gd name="connsiteX4" fmla="*/ 73819 w 862013"/>
                <a:gd name="connsiteY4" fmla="*/ 1114425 h 1285875"/>
                <a:gd name="connsiteX5" fmla="*/ 0 w 862013"/>
                <a:gd name="connsiteY5" fmla="*/ 1271587 h 1285875"/>
                <a:gd name="connsiteX6" fmla="*/ 38100 w 862013"/>
                <a:gd name="connsiteY6" fmla="*/ 1285875 h 1285875"/>
                <a:gd name="connsiteX7" fmla="*/ 123825 w 862013"/>
                <a:gd name="connsiteY7" fmla="*/ 1178718 h 1285875"/>
                <a:gd name="connsiteX8" fmla="*/ 226219 w 862013"/>
                <a:gd name="connsiteY8" fmla="*/ 1045368 h 1285875"/>
                <a:gd name="connsiteX9" fmla="*/ 347663 w 862013"/>
                <a:gd name="connsiteY9" fmla="*/ 892968 h 1285875"/>
                <a:gd name="connsiteX10" fmla="*/ 481013 w 862013"/>
                <a:gd name="connsiteY10" fmla="*/ 723900 h 1285875"/>
                <a:gd name="connsiteX11" fmla="*/ 640556 w 862013"/>
                <a:gd name="connsiteY11" fmla="*/ 519112 h 1285875"/>
                <a:gd name="connsiteX12" fmla="*/ 781050 w 862013"/>
                <a:gd name="connsiteY12" fmla="*/ 342900 h 1285875"/>
                <a:gd name="connsiteX13" fmla="*/ 795338 w 862013"/>
                <a:gd name="connsiteY13" fmla="*/ 330993 h 1285875"/>
                <a:gd name="connsiteX14" fmla="*/ 812006 w 862013"/>
                <a:gd name="connsiteY14" fmla="*/ 330993 h 1285875"/>
                <a:gd name="connsiteX15" fmla="*/ 828675 w 862013"/>
                <a:gd name="connsiteY15" fmla="*/ 326231 h 1285875"/>
                <a:gd name="connsiteX16" fmla="*/ 847725 w 862013"/>
                <a:gd name="connsiteY16" fmla="*/ 314325 h 1285875"/>
                <a:gd name="connsiteX17" fmla="*/ 859631 w 862013"/>
                <a:gd name="connsiteY17" fmla="*/ 300037 h 1285875"/>
                <a:gd name="connsiteX18" fmla="*/ 862013 w 862013"/>
                <a:gd name="connsiteY18" fmla="*/ 283368 h 1285875"/>
                <a:gd name="connsiteX19" fmla="*/ 862013 w 862013"/>
                <a:gd name="connsiteY19" fmla="*/ 266700 h 1285875"/>
                <a:gd name="connsiteX20" fmla="*/ 857250 w 862013"/>
                <a:gd name="connsiteY20" fmla="*/ 242887 h 1285875"/>
                <a:gd name="connsiteX21" fmla="*/ 840581 w 862013"/>
                <a:gd name="connsiteY21" fmla="*/ 211931 h 1285875"/>
                <a:gd name="connsiteX22" fmla="*/ 816769 w 862013"/>
                <a:gd name="connsiteY22" fmla="*/ 183356 h 1285875"/>
                <a:gd name="connsiteX23" fmla="*/ 783431 w 862013"/>
                <a:gd name="connsiteY23" fmla="*/ 152400 h 1285875"/>
                <a:gd name="connsiteX24" fmla="*/ 745331 w 862013"/>
                <a:gd name="connsiteY24" fmla="*/ 121443 h 1285875"/>
                <a:gd name="connsiteX25" fmla="*/ 702469 w 862013"/>
                <a:gd name="connsiteY25" fmla="*/ 92868 h 1285875"/>
                <a:gd name="connsiteX26" fmla="*/ 645319 w 862013"/>
                <a:gd name="connsiteY26" fmla="*/ 59531 h 1285875"/>
                <a:gd name="connsiteX27" fmla="*/ 592931 w 862013"/>
                <a:gd name="connsiteY27" fmla="*/ 38100 h 1285875"/>
                <a:gd name="connsiteX28" fmla="*/ 519113 w 862013"/>
                <a:gd name="connsiteY28" fmla="*/ 14287 h 1285875"/>
                <a:gd name="connsiteX29" fmla="*/ 476250 w 862013"/>
                <a:gd name="connsiteY29" fmla="*/ 0 h 1285875"/>
                <a:gd name="connsiteX30" fmla="*/ 464344 w 862013"/>
                <a:gd name="connsiteY30" fmla="*/ 0 h 1285875"/>
                <a:gd name="connsiteX31" fmla="*/ 457200 w 862013"/>
                <a:gd name="connsiteY31" fmla="*/ 4762 h 1285875"/>
                <a:gd name="connsiteX32" fmla="*/ 459581 w 862013"/>
                <a:gd name="connsiteY32" fmla="*/ 23812 h 1285875"/>
                <a:gd name="connsiteX33" fmla="*/ 471488 w 862013"/>
                <a:gd name="connsiteY33" fmla="*/ 52387 h 1285875"/>
                <a:gd name="connsiteX34" fmla="*/ 497681 w 862013"/>
                <a:gd name="connsiteY34" fmla="*/ 92868 h 1285875"/>
                <a:gd name="connsiteX35" fmla="*/ 519113 w 862013"/>
                <a:gd name="connsiteY35" fmla="*/ 123825 h 1285875"/>
                <a:gd name="connsiteX36" fmla="*/ 523875 w 862013"/>
                <a:gd name="connsiteY36" fmla="*/ 133350 h 1285875"/>
                <a:gd name="connsiteX37" fmla="*/ 531019 w 862013"/>
                <a:gd name="connsiteY37" fmla="*/ 150018 h 1285875"/>
                <a:gd name="connsiteX38" fmla="*/ 533400 w 862013"/>
                <a:gd name="connsiteY38" fmla="*/ 169068 h 1285875"/>
                <a:gd name="connsiteX39" fmla="*/ 528638 w 862013"/>
                <a:gd name="connsiteY39" fmla="*/ 197643 h 1285875"/>
                <a:gd name="connsiteX40" fmla="*/ 511969 w 862013"/>
                <a:gd name="connsiteY40" fmla="*/ 235743 h 1285875"/>
                <a:gd name="connsiteX41" fmla="*/ 423863 w 862013"/>
                <a:gd name="connsiteY41" fmla="*/ 423862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2013" h="1285875">
                  <a:moveTo>
                    <a:pt x="423863" y="423862"/>
                  </a:moveTo>
                  <a:lnTo>
                    <a:pt x="342900" y="585787"/>
                  </a:lnTo>
                  <a:lnTo>
                    <a:pt x="278606" y="719137"/>
                  </a:lnTo>
                  <a:lnTo>
                    <a:pt x="140494" y="992981"/>
                  </a:lnTo>
                  <a:lnTo>
                    <a:pt x="73819" y="1114425"/>
                  </a:lnTo>
                  <a:lnTo>
                    <a:pt x="0" y="1271587"/>
                  </a:lnTo>
                  <a:lnTo>
                    <a:pt x="38100" y="1285875"/>
                  </a:lnTo>
                  <a:lnTo>
                    <a:pt x="123825" y="1178718"/>
                  </a:lnTo>
                  <a:lnTo>
                    <a:pt x="226219" y="1045368"/>
                  </a:lnTo>
                  <a:lnTo>
                    <a:pt x="347663" y="892968"/>
                  </a:lnTo>
                  <a:lnTo>
                    <a:pt x="481013" y="723900"/>
                  </a:lnTo>
                  <a:lnTo>
                    <a:pt x="640556" y="519112"/>
                  </a:lnTo>
                  <a:lnTo>
                    <a:pt x="781050" y="342900"/>
                  </a:lnTo>
                  <a:lnTo>
                    <a:pt x="795338" y="330993"/>
                  </a:lnTo>
                  <a:lnTo>
                    <a:pt x="812006" y="330993"/>
                  </a:lnTo>
                  <a:lnTo>
                    <a:pt x="828675" y="326231"/>
                  </a:lnTo>
                  <a:lnTo>
                    <a:pt x="847725" y="314325"/>
                  </a:lnTo>
                  <a:lnTo>
                    <a:pt x="859631" y="300037"/>
                  </a:lnTo>
                  <a:lnTo>
                    <a:pt x="862013" y="283368"/>
                  </a:lnTo>
                  <a:lnTo>
                    <a:pt x="862013" y="266700"/>
                  </a:lnTo>
                  <a:lnTo>
                    <a:pt x="857250" y="242887"/>
                  </a:lnTo>
                  <a:lnTo>
                    <a:pt x="840581" y="211931"/>
                  </a:lnTo>
                  <a:lnTo>
                    <a:pt x="816769" y="183356"/>
                  </a:lnTo>
                  <a:lnTo>
                    <a:pt x="783431" y="152400"/>
                  </a:lnTo>
                  <a:lnTo>
                    <a:pt x="745331" y="121443"/>
                  </a:lnTo>
                  <a:lnTo>
                    <a:pt x="702469" y="92868"/>
                  </a:lnTo>
                  <a:lnTo>
                    <a:pt x="645319" y="59531"/>
                  </a:lnTo>
                  <a:lnTo>
                    <a:pt x="592931" y="38100"/>
                  </a:lnTo>
                  <a:lnTo>
                    <a:pt x="519113" y="14287"/>
                  </a:lnTo>
                  <a:lnTo>
                    <a:pt x="476250" y="0"/>
                  </a:lnTo>
                  <a:lnTo>
                    <a:pt x="464344" y="0"/>
                  </a:lnTo>
                  <a:lnTo>
                    <a:pt x="457200" y="4762"/>
                  </a:lnTo>
                  <a:lnTo>
                    <a:pt x="459581" y="23812"/>
                  </a:lnTo>
                  <a:lnTo>
                    <a:pt x="471488" y="52387"/>
                  </a:lnTo>
                  <a:lnTo>
                    <a:pt x="497681" y="92868"/>
                  </a:lnTo>
                  <a:lnTo>
                    <a:pt x="519113" y="123825"/>
                  </a:lnTo>
                  <a:lnTo>
                    <a:pt x="523875" y="133350"/>
                  </a:lnTo>
                  <a:lnTo>
                    <a:pt x="531019" y="150018"/>
                  </a:lnTo>
                  <a:lnTo>
                    <a:pt x="533400" y="169068"/>
                  </a:lnTo>
                  <a:lnTo>
                    <a:pt x="528638" y="197643"/>
                  </a:lnTo>
                  <a:lnTo>
                    <a:pt x="511969" y="235743"/>
                  </a:lnTo>
                  <a:lnTo>
                    <a:pt x="423863" y="423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EDBBF618-16A0-423F-94E2-F79E3A3534A5}"/>
                </a:ext>
              </a:extLst>
            </p:cNvPr>
            <p:cNvSpPr/>
            <p:nvPr/>
          </p:nvSpPr>
          <p:spPr>
            <a:xfrm>
              <a:off x="2474913" y="4389438"/>
              <a:ext cx="706437" cy="1203325"/>
            </a:xfrm>
            <a:custGeom>
              <a:avLst/>
              <a:gdLst>
                <a:gd name="connsiteX0" fmla="*/ 314325 w 707231"/>
                <a:gd name="connsiteY0" fmla="*/ 438150 h 1204912"/>
                <a:gd name="connsiteX1" fmla="*/ 245269 w 707231"/>
                <a:gd name="connsiteY1" fmla="*/ 626269 h 1204912"/>
                <a:gd name="connsiteX2" fmla="*/ 142875 w 707231"/>
                <a:gd name="connsiteY2" fmla="*/ 866775 h 1204912"/>
                <a:gd name="connsiteX3" fmla="*/ 4762 w 707231"/>
                <a:gd name="connsiteY3" fmla="*/ 1164431 h 1204912"/>
                <a:gd name="connsiteX4" fmla="*/ 0 w 707231"/>
                <a:gd name="connsiteY4" fmla="*/ 1178719 h 1204912"/>
                <a:gd name="connsiteX5" fmla="*/ 0 w 707231"/>
                <a:gd name="connsiteY5" fmla="*/ 1188244 h 1204912"/>
                <a:gd name="connsiteX6" fmla="*/ 4762 w 707231"/>
                <a:gd name="connsiteY6" fmla="*/ 1197769 h 1204912"/>
                <a:gd name="connsiteX7" fmla="*/ 16669 w 707231"/>
                <a:gd name="connsiteY7" fmla="*/ 1202531 h 1204912"/>
                <a:gd name="connsiteX8" fmla="*/ 28575 w 707231"/>
                <a:gd name="connsiteY8" fmla="*/ 1204912 h 1204912"/>
                <a:gd name="connsiteX9" fmla="*/ 40481 w 707231"/>
                <a:gd name="connsiteY9" fmla="*/ 1200150 h 1204912"/>
                <a:gd name="connsiteX10" fmla="*/ 76200 w 707231"/>
                <a:gd name="connsiteY10" fmla="*/ 1162050 h 1204912"/>
                <a:gd name="connsiteX11" fmla="*/ 185737 w 707231"/>
                <a:gd name="connsiteY11" fmla="*/ 1023937 h 1204912"/>
                <a:gd name="connsiteX12" fmla="*/ 292894 w 707231"/>
                <a:gd name="connsiteY12" fmla="*/ 878681 h 1204912"/>
                <a:gd name="connsiteX13" fmla="*/ 402431 w 707231"/>
                <a:gd name="connsiteY13" fmla="*/ 711994 h 1204912"/>
                <a:gd name="connsiteX14" fmla="*/ 461962 w 707231"/>
                <a:gd name="connsiteY14" fmla="*/ 611981 h 1204912"/>
                <a:gd name="connsiteX15" fmla="*/ 507206 w 707231"/>
                <a:gd name="connsiteY15" fmla="*/ 523875 h 1204912"/>
                <a:gd name="connsiteX16" fmla="*/ 557212 w 707231"/>
                <a:gd name="connsiteY16" fmla="*/ 423862 h 1204912"/>
                <a:gd name="connsiteX17" fmla="*/ 576262 w 707231"/>
                <a:gd name="connsiteY17" fmla="*/ 378619 h 1204912"/>
                <a:gd name="connsiteX18" fmla="*/ 592931 w 707231"/>
                <a:gd name="connsiteY18" fmla="*/ 359569 h 1204912"/>
                <a:gd name="connsiteX19" fmla="*/ 628650 w 707231"/>
                <a:gd name="connsiteY19" fmla="*/ 333375 h 1204912"/>
                <a:gd name="connsiteX20" fmla="*/ 666750 w 707231"/>
                <a:gd name="connsiteY20" fmla="*/ 311944 h 1204912"/>
                <a:gd name="connsiteX21" fmla="*/ 690562 w 707231"/>
                <a:gd name="connsiteY21" fmla="*/ 297656 h 1204912"/>
                <a:gd name="connsiteX22" fmla="*/ 704850 w 707231"/>
                <a:gd name="connsiteY22" fmla="*/ 276225 h 1204912"/>
                <a:gd name="connsiteX23" fmla="*/ 707231 w 707231"/>
                <a:gd name="connsiteY23" fmla="*/ 257175 h 1204912"/>
                <a:gd name="connsiteX24" fmla="*/ 700087 w 707231"/>
                <a:gd name="connsiteY24" fmla="*/ 233362 h 1204912"/>
                <a:gd name="connsiteX25" fmla="*/ 681037 w 707231"/>
                <a:gd name="connsiteY25" fmla="*/ 202406 h 1204912"/>
                <a:gd name="connsiteX26" fmla="*/ 659606 w 707231"/>
                <a:gd name="connsiteY26" fmla="*/ 173831 h 1204912"/>
                <a:gd name="connsiteX27" fmla="*/ 640556 w 707231"/>
                <a:gd name="connsiteY27" fmla="*/ 154781 h 1204912"/>
                <a:gd name="connsiteX28" fmla="*/ 597694 w 707231"/>
                <a:gd name="connsiteY28" fmla="*/ 123825 h 1204912"/>
                <a:gd name="connsiteX29" fmla="*/ 504825 w 707231"/>
                <a:gd name="connsiteY29" fmla="*/ 71437 h 1204912"/>
                <a:gd name="connsiteX30" fmla="*/ 423862 w 707231"/>
                <a:gd name="connsiteY30" fmla="*/ 35719 h 1204912"/>
                <a:gd name="connsiteX31" fmla="*/ 357187 w 707231"/>
                <a:gd name="connsiteY31" fmla="*/ 9525 h 1204912"/>
                <a:gd name="connsiteX32" fmla="*/ 328612 w 707231"/>
                <a:gd name="connsiteY32" fmla="*/ 0 h 1204912"/>
                <a:gd name="connsiteX33" fmla="*/ 300037 w 707231"/>
                <a:gd name="connsiteY33" fmla="*/ 2381 h 1204912"/>
                <a:gd name="connsiteX34" fmla="*/ 271462 w 707231"/>
                <a:gd name="connsiteY34" fmla="*/ 7144 h 1204912"/>
                <a:gd name="connsiteX35" fmla="*/ 261937 w 707231"/>
                <a:gd name="connsiteY35" fmla="*/ 16669 h 1204912"/>
                <a:gd name="connsiteX36" fmla="*/ 259556 w 707231"/>
                <a:gd name="connsiteY36" fmla="*/ 26194 h 1204912"/>
                <a:gd name="connsiteX37" fmla="*/ 264319 w 707231"/>
                <a:gd name="connsiteY37" fmla="*/ 47625 h 1204912"/>
                <a:gd name="connsiteX38" fmla="*/ 278606 w 707231"/>
                <a:gd name="connsiteY38" fmla="*/ 64294 h 1204912"/>
                <a:gd name="connsiteX39" fmla="*/ 326231 w 707231"/>
                <a:gd name="connsiteY39" fmla="*/ 95250 h 1204912"/>
                <a:gd name="connsiteX40" fmla="*/ 366712 w 707231"/>
                <a:gd name="connsiteY40" fmla="*/ 126206 h 1204912"/>
                <a:gd name="connsiteX41" fmla="*/ 385762 w 707231"/>
                <a:gd name="connsiteY41" fmla="*/ 147637 h 1204912"/>
                <a:gd name="connsiteX42" fmla="*/ 390525 w 707231"/>
                <a:gd name="connsiteY42" fmla="*/ 161925 h 1204912"/>
                <a:gd name="connsiteX43" fmla="*/ 392906 w 707231"/>
                <a:gd name="connsiteY43" fmla="*/ 183356 h 1204912"/>
                <a:gd name="connsiteX44" fmla="*/ 390525 w 707231"/>
                <a:gd name="connsiteY44" fmla="*/ 214312 h 1204912"/>
                <a:gd name="connsiteX45" fmla="*/ 371475 w 707231"/>
                <a:gd name="connsiteY45" fmla="*/ 280987 h 1204912"/>
                <a:gd name="connsiteX46" fmla="*/ 314325 w 707231"/>
                <a:gd name="connsiteY46" fmla="*/ 4381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7231" h="1204912">
                  <a:moveTo>
                    <a:pt x="314325" y="438150"/>
                  </a:moveTo>
                  <a:lnTo>
                    <a:pt x="245269" y="626269"/>
                  </a:lnTo>
                  <a:lnTo>
                    <a:pt x="142875" y="866775"/>
                  </a:lnTo>
                  <a:lnTo>
                    <a:pt x="476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2" y="1197769"/>
                  </a:lnTo>
                  <a:lnTo>
                    <a:pt x="16669" y="1202531"/>
                  </a:lnTo>
                  <a:lnTo>
                    <a:pt x="28575" y="1204912"/>
                  </a:lnTo>
                  <a:lnTo>
                    <a:pt x="40481" y="1200150"/>
                  </a:lnTo>
                  <a:lnTo>
                    <a:pt x="76200" y="1162050"/>
                  </a:lnTo>
                  <a:lnTo>
                    <a:pt x="185737" y="1023937"/>
                  </a:lnTo>
                  <a:lnTo>
                    <a:pt x="292894" y="878681"/>
                  </a:lnTo>
                  <a:lnTo>
                    <a:pt x="402431" y="711994"/>
                  </a:lnTo>
                  <a:lnTo>
                    <a:pt x="461962" y="611981"/>
                  </a:lnTo>
                  <a:lnTo>
                    <a:pt x="507206" y="523875"/>
                  </a:lnTo>
                  <a:lnTo>
                    <a:pt x="557212" y="423862"/>
                  </a:lnTo>
                  <a:lnTo>
                    <a:pt x="576262" y="378619"/>
                  </a:lnTo>
                  <a:lnTo>
                    <a:pt x="592931" y="359569"/>
                  </a:lnTo>
                  <a:lnTo>
                    <a:pt x="628650" y="333375"/>
                  </a:lnTo>
                  <a:lnTo>
                    <a:pt x="666750" y="311944"/>
                  </a:lnTo>
                  <a:lnTo>
                    <a:pt x="690562" y="297656"/>
                  </a:lnTo>
                  <a:lnTo>
                    <a:pt x="704850" y="276225"/>
                  </a:lnTo>
                  <a:lnTo>
                    <a:pt x="707231" y="257175"/>
                  </a:lnTo>
                  <a:lnTo>
                    <a:pt x="700087" y="233362"/>
                  </a:lnTo>
                  <a:lnTo>
                    <a:pt x="681037" y="202406"/>
                  </a:lnTo>
                  <a:lnTo>
                    <a:pt x="659606" y="173831"/>
                  </a:lnTo>
                  <a:lnTo>
                    <a:pt x="640556" y="154781"/>
                  </a:lnTo>
                  <a:lnTo>
                    <a:pt x="597694" y="123825"/>
                  </a:lnTo>
                  <a:lnTo>
                    <a:pt x="504825" y="71437"/>
                  </a:lnTo>
                  <a:lnTo>
                    <a:pt x="423862" y="35719"/>
                  </a:lnTo>
                  <a:lnTo>
                    <a:pt x="357187" y="9525"/>
                  </a:lnTo>
                  <a:lnTo>
                    <a:pt x="328612" y="0"/>
                  </a:lnTo>
                  <a:lnTo>
                    <a:pt x="300037" y="2381"/>
                  </a:lnTo>
                  <a:lnTo>
                    <a:pt x="271462" y="7144"/>
                  </a:lnTo>
                  <a:lnTo>
                    <a:pt x="261937" y="16669"/>
                  </a:lnTo>
                  <a:lnTo>
                    <a:pt x="259556" y="26194"/>
                  </a:lnTo>
                  <a:lnTo>
                    <a:pt x="264319" y="47625"/>
                  </a:lnTo>
                  <a:lnTo>
                    <a:pt x="278606" y="64294"/>
                  </a:lnTo>
                  <a:lnTo>
                    <a:pt x="326231" y="95250"/>
                  </a:lnTo>
                  <a:lnTo>
                    <a:pt x="366712" y="126206"/>
                  </a:lnTo>
                  <a:lnTo>
                    <a:pt x="385762" y="147637"/>
                  </a:lnTo>
                  <a:lnTo>
                    <a:pt x="390525" y="161925"/>
                  </a:lnTo>
                  <a:lnTo>
                    <a:pt x="392906" y="183356"/>
                  </a:lnTo>
                  <a:lnTo>
                    <a:pt x="390525" y="214312"/>
                  </a:lnTo>
                  <a:lnTo>
                    <a:pt x="371475" y="280987"/>
                  </a:lnTo>
                  <a:lnTo>
                    <a:pt x="31432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73E53C3E-0AFB-46E1-82BB-FA53B574E225}"/>
                </a:ext>
              </a:extLst>
            </p:cNvPr>
            <p:cNvSpPr/>
            <p:nvPr/>
          </p:nvSpPr>
          <p:spPr>
            <a:xfrm>
              <a:off x="3792538" y="4297363"/>
              <a:ext cx="331787" cy="847725"/>
            </a:xfrm>
            <a:custGeom>
              <a:avLst/>
              <a:gdLst>
                <a:gd name="connsiteX0" fmla="*/ 92869 w 330994"/>
                <a:gd name="connsiteY0" fmla="*/ 419100 h 847725"/>
                <a:gd name="connsiteX1" fmla="*/ 54769 w 330994"/>
                <a:gd name="connsiteY1" fmla="*/ 247650 h 847725"/>
                <a:gd name="connsiteX2" fmla="*/ 16669 w 330994"/>
                <a:gd name="connsiteY2" fmla="*/ 80963 h 847725"/>
                <a:gd name="connsiteX3" fmla="*/ 7144 w 330994"/>
                <a:gd name="connsiteY3" fmla="*/ 54769 h 847725"/>
                <a:gd name="connsiteX4" fmla="*/ 0 w 330994"/>
                <a:gd name="connsiteY4" fmla="*/ 35719 h 847725"/>
                <a:gd name="connsiteX5" fmla="*/ 0 w 330994"/>
                <a:gd name="connsiteY5" fmla="*/ 19050 h 847725"/>
                <a:gd name="connsiteX6" fmla="*/ 2382 w 330994"/>
                <a:gd name="connsiteY6" fmla="*/ 7144 h 847725"/>
                <a:gd name="connsiteX7" fmla="*/ 4763 w 330994"/>
                <a:gd name="connsiteY7" fmla="*/ 2382 h 847725"/>
                <a:gd name="connsiteX8" fmla="*/ 14288 w 330994"/>
                <a:gd name="connsiteY8" fmla="*/ 0 h 847725"/>
                <a:gd name="connsiteX9" fmla="*/ 28575 w 330994"/>
                <a:gd name="connsiteY9" fmla="*/ 2382 h 847725"/>
                <a:gd name="connsiteX10" fmla="*/ 50007 w 330994"/>
                <a:gd name="connsiteY10" fmla="*/ 16669 h 847725"/>
                <a:gd name="connsiteX11" fmla="*/ 71438 w 330994"/>
                <a:gd name="connsiteY11" fmla="*/ 40482 h 847725"/>
                <a:gd name="connsiteX12" fmla="*/ 154782 w 330994"/>
                <a:gd name="connsiteY12" fmla="*/ 154782 h 847725"/>
                <a:gd name="connsiteX13" fmla="*/ 223838 w 330994"/>
                <a:gd name="connsiteY13" fmla="*/ 264319 h 847725"/>
                <a:gd name="connsiteX14" fmla="*/ 254794 w 330994"/>
                <a:gd name="connsiteY14" fmla="*/ 319088 h 847725"/>
                <a:gd name="connsiteX15" fmla="*/ 283369 w 330994"/>
                <a:gd name="connsiteY15" fmla="*/ 378619 h 847725"/>
                <a:gd name="connsiteX16" fmla="*/ 300038 w 330994"/>
                <a:gd name="connsiteY16" fmla="*/ 426244 h 847725"/>
                <a:gd name="connsiteX17" fmla="*/ 314325 w 330994"/>
                <a:gd name="connsiteY17" fmla="*/ 478632 h 847725"/>
                <a:gd name="connsiteX18" fmla="*/ 321469 w 330994"/>
                <a:gd name="connsiteY18" fmla="*/ 528638 h 847725"/>
                <a:gd name="connsiteX19" fmla="*/ 326232 w 330994"/>
                <a:gd name="connsiteY19" fmla="*/ 600075 h 847725"/>
                <a:gd name="connsiteX20" fmla="*/ 330994 w 330994"/>
                <a:gd name="connsiteY20" fmla="*/ 671513 h 847725"/>
                <a:gd name="connsiteX21" fmla="*/ 328613 w 330994"/>
                <a:gd name="connsiteY21" fmla="*/ 726282 h 847725"/>
                <a:gd name="connsiteX22" fmla="*/ 321469 w 330994"/>
                <a:gd name="connsiteY22" fmla="*/ 769144 h 847725"/>
                <a:gd name="connsiteX23" fmla="*/ 309563 w 330994"/>
                <a:gd name="connsiteY23" fmla="*/ 804863 h 847725"/>
                <a:gd name="connsiteX24" fmla="*/ 295275 w 330994"/>
                <a:gd name="connsiteY24" fmla="*/ 823913 h 847725"/>
                <a:gd name="connsiteX25" fmla="*/ 276225 w 330994"/>
                <a:gd name="connsiteY25" fmla="*/ 840582 h 847725"/>
                <a:gd name="connsiteX26" fmla="*/ 250032 w 330994"/>
                <a:gd name="connsiteY26" fmla="*/ 847725 h 847725"/>
                <a:gd name="connsiteX27" fmla="*/ 233363 w 330994"/>
                <a:gd name="connsiteY27" fmla="*/ 847725 h 847725"/>
                <a:gd name="connsiteX28" fmla="*/ 204788 w 330994"/>
                <a:gd name="connsiteY28" fmla="*/ 838200 h 847725"/>
                <a:gd name="connsiteX29" fmla="*/ 188119 w 330994"/>
                <a:gd name="connsiteY29" fmla="*/ 823913 h 847725"/>
                <a:gd name="connsiteX30" fmla="*/ 173832 w 330994"/>
                <a:gd name="connsiteY30" fmla="*/ 800100 h 847725"/>
                <a:gd name="connsiteX31" fmla="*/ 157163 w 330994"/>
                <a:gd name="connsiteY31" fmla="*/ 757238 h 847725"/>
                <a:gd name="connsiteX32" fmla="*/ 140494 w 330994"/>
                <a:gd name="connsiteY32" fmla="*/ 676275 h 847725"/>
                <a:gd name="connsiteX33" fmla="*/ 92869 w 330994"/>
                <a:gd name="connsiteY33" fmla="*/ 41910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0994" h="847725">
                  <a:moveTo>
                    <a:pt x="92869" y="419100"/>
                  </a:moveTo>
                  <a:lnTo>
                    <a:pt x="54769" y="247650"/>
                  </a:lnTo>
                  <a:lnTo>
                    <a:pt x="16669" y="80963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8575" y="2382"/>
                  </a:lnTo>
                  <a:lnTo>
                    <a:pt x="50007" y="16669"/>
                  </a:lnTo>
                  <a:lnTo>
                    <a:pt x="71438" y="40482"/>
                  </a:lnTo>
                  <a:lnTo>
                    <a:pt x="154782" y="154782"/>
                  </a:lnTo>
                  <a:lnTo>
                    <a:pt x="223838" y="264319"/>
                  </a:lnTo>
                  <a:lnTo>
                    <a:pt x="254794" y="319088"/>
                  </a:lnTo>
                  <a:lnTo>
                    <a:pt x="283369" y="378619"/>
                  </a:lnTo>
                  <a:lnTo>
                    <a:pt x="300038" y="426244"/>
                  </a:lnTo>
                  <a:lnTo>
                    <a:pt x="314325" y="478632"/>
                  </a:lnTo>
                  <a:lnTo>
                    <a:pt x="321469" y="528638"/>
                  </a:lnTo>
                  <a:lnTo>
                    <a:pt x="326232" y="600075"/>
                  </a:lnTo>
                  <a:lnTo>
                    <a:pt x="330994" y="671513"/>
                  </a:lnTo>
                  <a:cubicBezTo>
                    <a:pt x="330200" y="689769"/>
                    <a:pt x="329407" y="708026"/>
                    <a:pt x="328613" y="726282"/>
                  </a:cubicBezTo>
                  <a:lnTo>
                    <a:pt x="321469" y="769144"/>
                  </a:lnTo>
                  <a:lnTo>
                    <a:pt x="309563" y="804863"/>
                  </a:lnTo>
                  <a:lnTo>
                    <a:pt x="295275" y="823913"/>
                  </a:lnTo>
                  <a:lnTo>
                    <a:pt x="276225" y="840582"/>
                  </a:lnTo>
                  <a:lnTo>
                    <a:pt x="250032" y="847725"/>
                  </a:lnTo>
                  <a:lnTo>
                    <a:pt x="233363" y="847725"/>
                  </a:lnTo>
                  <a:lnTo>
                    <a:pt x="204788" y="838200"/>
                  </a:lnTo>
                  <a:lnTo>
                    <a:pt x="188119" y="823913"/>
                  </a:lnTo>
                  <a:lnTo>
                    <a:pt x="173832" y="800100"/>
                  </a:lnTo>
                  <a:lnTo>
                    <a:pt x="157163" y="757238"/>
                  </a:lnTo>
                  <a:lnTo>
                    <a:pt x="140494" y="676275"/>
                  </a:lnTo>
                  <a:lnTo>
                    <a:pt x="9286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BF262579-E2F0-4048-B230-226D40BF7938}"/>
                </a:ext>
              </a:extLst>
            </p:cNvPr>
            <p:cNvSpPr/>
            <p:nvPr/>
          </p:nvSpPr>
          <p:spPr>
            <a:xfrm>
              <a:off x="4171950" y="1792288"/>
              <a:ext cx="895350" cy="1047750"/>
            </a:xfrm>
            <a:custGeom>
              <a:avLst/>
              <a:gdLst>
                <a:gd name="connsiteX0" fmla="*/ 621506 w 895350"/>
                <a:gd name="connsiteY0" fmla="*/ 483394 h 1047750"/>
                <a:gd name="connsiteX1" fmla="*/ 490538 w 895350"/>
                <a:gd name="connsiteY1" fmla="*/ 621507 h 1047750"/>
                <a:gd name="connsiteX2" fmla="*/ 359569 w 895350"/>
                <a:gd name="connsiteY2" fmla="*/ 750094 h 1047750"/>
                <a:gd name="connsiteX3" fmla="*/ 211931 w 895350"/>
                <a:gd name="connsiteY3" fmla="*/ 892969 h 1047750"/>
                <a:gd name="connsiteX4" fmla="*/ 121444 w 895350"/>
                <a:gd name="connsiteY4" fmla="*/ 973932 h 1047750"/>
                <a:gd name="connsiteX5" fmla="*/ 78581 w 895350"/>
                <a:gd name="connsiteY5" fmla="*/ 1016794 h 1047750"/>
                <a:gd name="connsiteX6" fmla="*/ 54769 w 895350"/>
                <a:gd name="connsiteY6" fmla="*/ 1035844 h 1047750"/>
                <a:gd name="connsiteX7" fmla="*/ 30956 w 895350"/>
                <a:gd name="connsiteY7" fmla="*/ 1045369 h 1047750"/>
                <a:gd name="connsiteX8" fmla="*/ 19050 w 895350"/>
                <a:gd name="connsiteY8" fmla="*/ 1047750 h 1047750"/>
                <a:gd name="connsiteX9" fmla="*/ 11906 w 895350"/>
                <a:gd name="connsiteY9" fmla="*/ 1047750 h 1047750"/>
                <a:gd name="connsiteX10" fmla="*/ 7144 w 895350"/>
                <a:gd name="connsiteY10" fmla="*/ 1045369 h 1047750"/>
                <a:gd name="connsiteX11" fmla="*/ 2381 w 895350"/>
                <a:gd name="connsiteY11" fmla="*/ 1040607 h 1047750"/>
                <a:gd name="connsiteX12" fmla="*/ 0 w 895350"/>
                <a:gd name="connsiteY12" fmla="*/ 1028700 h 1047750"/>
                <a:gd name="connsiteX13" fmla="*/ 4763 w 895350"/>
                <a:gd name="connsiteY13" fmla="*/ 1007269 h 1047750"/>
                <a:gd name="connsiteX14" fmla="*/ 30956 w 895350"/>
                <a:gd name="connsiteY14" fmla="*/ 964407 h 1047750"/>
                <a:gd name="connsiteX15" fmla="*/ 121444 w 895350"/>
                <a:gd name="connsiteY15" fmla="*/ 835819 h 1047750"/>
                <a:gd name="connsiteX16" fmla="*/ 207169 w 895350"/>
                <a:gd name="connsiteY16" fmla="*/ 711994 h 1047750"/>
                <a:gd name="connsiteX17" fmla="*/ 321469 w 895350"/>
                <a:gd name="connsiteY17" fmla="*/ 552450 h 1047750"/>
                <a:gd name="connsiteX18" fmla="*/ 392906 w 895350"/>
                <a:gd name="connsiteY18" fmla="*/ 445294 h 1047750"/>
                <a:gd name="connsiteX19" fmla="*/ 450056 w 895350"/>
                <a:gd name="connsiteY19" fmla="*/ 357188 h 1047750"/>
                <a:gd name="connsiteX20" fmla="*/ 485775 w 895350"/>
                <a:gd name="connsiteY20" fmla="*/ 295275 h 1047750"/>
                <a:gd name="connsiteX21" fmla="*/ 511969 w 895350"/>
                <a:gd name="connsiteY21" fmla="*/ 233363 h 1047750"/>
                <a:gd name="connsiteX22" fmla="*/ 526256 w 895350"/>
                <a:gd name="connsiteY22" fmla="*/ 190500 h 1047750"/>
                <a:gd name="connsiteX23" fmla="*/ 531019 w 895350"/>
                <a:gd name="connsiteY23" fmla="*/ 159544 h 1047750"/>
                <a:gd name="connsiteX24" fmla="*/ 531019 w 895350"/>
                <a:gd name="connsiteY24" fmla="*/ 145257 h 1047750"/>
                <a:gd name="connsiteX25" fmla="*/ 519113 w 895350"/>
                <a:gd name="connsiteY25" fmla="*/ 123825 h 1047750"/>
                <a:gd name="connsiteX26" fmla="*/ 495300 w 895350"/>
                <a:gd name="connsiteY26" fmla="*/ 95250 h 1047750"/>
                <a:gd name="connsiteX27" fmla="*/ 461963 w 895350"/>
                <a:gd name="connsiteY27" fmla="*/ 69057 h 1047750"/>
                <a:gd name="connsiteX28" fmla="*/ 428625 w 895350"/>
                <a:gd name="connsiteY28" fmla="*/ 45244 h 1047750"/>
                <a:gd name="connsiteX29" fmla="*/ 414338 w 895350"/>
                <a:gd name="connsiteY29" fmla="*/ 28575 h 1047750"/>
                <a:gd name="connsiteX30" fmla="*/ 414338 w 895350"/>
                <a:gd name="connsiteY30" fmla="*/ 11907 h 1047750"/>
                <a:gd name="connsiteX31" fmla="*/ 428625 w 895350"/>
                <a:gd name="connsiteY31" fmla="*/ 4763 h 1047750"/>
                <a:gd name="connsiteX32" fmla="*/ 485775 w 895350"/>
                <a:gd name="connsiteY32" fmla="*/ 0 h 1047750"/>
                <a:gd name="connsiteX33" fmla="*/ 554831 w 895350"/>
                <a:gd name="connsiteY33" fmla="*/ 4763 h 1047750"/>
                <a:gd name="connsiteX34" fmla="*/ 609600 w 895350"/>
                <a:gd name="connsiteY34" fmla="*/ 9525 h 1047750"/>
                <a:gd name="connsiteX35" fmla="*/ 654844 w 895350"/>
                <a:gd name="connsiteY35" fmla="*/ 19050 h 1047750"/>
                <a:gd name="connsiteX36" fmla="*/ 695325 w 895350"/>
                <a:gd name="connsiteY36" fmla="*/ 35719 h 1047750"/>
                <a:gd name="connsiteX37" fmla="*/ 738188 w 895350"/>
                <a:gd name="connsiteY37" fmla="*/ 57150 h 1047750"/>
                <a:gd name="connsiteX38" fmla="*/ 776288 w 895350"/>
                <a:gd name="connsiteY38" fmla="*/ 83344 h 1047750"/>
                <a:gd name="connsiteX39" fmla="*/ 833438 w 895350"/>
                <a:gd name="connsiteY39" fmla="*/ 130969 h 1047750"/>
                <a:gd name="connsiteX40" fmla="*/ 873919 w 895350"/>
                <a:gd name="connsiteY40" fmla="*/ 171450 h 1047750"/>
                <a:gd name="connsiteX41" fmla="*/ 890588 w 895350"/>
                <a:gd name="connsiteY41" fmla="*/ 197644 h 1047750"/>
                <a:gd name="connsiteX42" fmla="*/ 895350 w 895350"/>
                <a:gd name="connsiteY42" fmla="*/ 219075 h 1047750"/>
                <a:gd name="connsiteX43" fmla="*/ 895350 w 895350"/>
                <a:gd name="connsiteY43" fmla="*/ 235744 h 1047750"/>
                <a:gd name="connsiteX44" fmla="*/ 885825 w 895350"/>
                <a:gd name="connsiteY44" fmla="*/ 254794 h 1047750"/>
                <a:gd name="connsiteX45" fmla="*/ 864394 w 895350"/>
                <a:gd name="connsiteY45" fmla="*/ 266700 h 1047750"/>
                <a:gd name="connsiteX46" fmla="*/ 823913 w 895350"/>
                <a:gd name="connsiteY46" fmla="*/ 285750 h 1047750"/>
                <a:gd name="connsiteX47" fmla="*/ 762000 w 895350"/>
                <a:gd name="connsiteY47" fmla="*/ 316707 h 1047750"/>
                <a:gd name="connsiteX48" fmla="*/ 752475 w 895350"/>
                <a:gd name="connsiteY48" fmla="*/ 323850 h 1047750"/>
                <a:gd name="connsiteX49" fmla="*/ 726281 w 895350"/>
                <a:gd name="connsiteY49" fmla="*/ 361950 h 1047750"/>
                <a:gd name="connsiteX50" fmla="*/ 690563 w 895350"/>
                <a:gd name="connsiteY50" fmla="*/ 404813 h 1047750"/>
                <a:gd name="connsiteX51" fmla="*/ 621506 w 895350"/>
                <a:gd name="connsiteY51" fmla="*/ 483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95350" h="1047750">
                  <a:moveTo>
                    <a:pt x="621506" y="483394"/>
                  </a:moveTo>
                  <a:lnTo>
                    <a:pt x="490538" y="621507"/>
                  </a:lnTo>
                  <a:lnTo>
                    <a:pt x="359569" y="750094"/>
                  </a:lnTo>
                  <a:lnTo>
                    <a:pt x="211931" y="892969"/>
                  </a:lnTo>
                  <a:lnTo>
                    <a:pt x="121444" y="973932"/>
                  </a:lnTo>
                  <a:lnTo>
                    <a:pt x="78581" y="1016794"/>
                  </a:lnTo>
                  <a:lnTo>
                    <a:pt x="54769" y="1035844"/>
                  </a:lnTo>
                  <a:lnTo>
                    <a:pt x="30956" y="1045369"/>
                  </a:lnTo>
                  <a:lnTo>
                    <a:pt x="19050" y="1047750"/>
                  </a:lnTo>
                  <a:lnTo>
                    <a:pt x="11906" y="1047750"/>
                  </a:lnTo>
                  <a:lnTo>
                    <a:pt x="7144" y="1045369"/>
                  </a:lnTo>
                  <a:lnTo>
                    <a:pt x="2381" y="1040607"/>
                  </a:lnTo>
                  <a:lnTo>
                    <a:pt x="0" y="1028700"/>
                  </a:lnTo>
                  <a:lnTo>
                    <a:pt x="4763" y="1007269"/>
                  </a:lnTo>
                  <a:lnTo>
                    <a:pt x="30956" y="964407"/>
                  </a:lnTo>
                  <a:lnTo>
                    <a:pt x="121444" y="835819"/>
                  </a:lnTo>
                  <a:lnTo>
                    <a:pt x="207169" y="711994"/>
                  </a:lnTo>
                  <a:lnTo>
                    <a:pt x="321469" y="552450"/>
                  </a:lnTo>
                  <a:lnTo>
                    <a:pt x="392906" y="445294"/>
                  </a:lnTo>
                  <a:lnTo>
                    <a:pt x="450056" y="357188"/>
                  </a:lnTo>
                  <a:lnTo>
                    <a:pt x="485775" y="295275"/>
                  </a:lnTo>
                  <a:lnTo>
                    <a:pt x="511969" y="233363"/>
                  </a:lnTo>
                  <a:lnTo>
                    <a:pt x="526256" y="190500"/>
                  </a:lnTo>
                  <a:lnTo>
                    <a:pt x="531019" y="159544"/>
                  </a:lnTo>
                  <a:lnTo>
                    <a:pt x="531019" y="145257"/>
                  </a:lnTo>
                  <a:lnTo>
                    <a:pt x="519113" y="123825"/>
                  </a:lnTo>
                  <a:lnTo>
                    <a:pt x="495300" y="95250"/>
                  </a:lnTo>
                  <a:lnTo>
                    <a:pt x="461963" y="69057"/>
                  </a:lnTo>
                  <a:lnTo>
                    <a:pt x="428625" y="45244"/>
                  </a:lnTo>
                  <a:lnTo>
                    <a:pt x="414338" y="28575"/>
                  </a:lnTo>
                  <a:lnTo>
                    <a:pt x="414338" y="11907"/>
                  </a:lnTo>
                  <a:lnTo>
                    <a:pt x="428625" y="4763"/>
                  </a:lnTo>
                  <a:lnTo>
                    <a:pt x="485775" y="0"/>
                  </a:lnTo>
                  <a:lnTo>
                    <a:pt x="554831" y="4763"/>
                  </a:lnTo>
                  <a:lnTo>
                    <a:pt x="609600" y="9525"/>
                  </a:lnTo>
                  <a:lnTo>
                    <a:pt x="654844" y="19050"/>
                  </a:lnTo>
                  <a:lnTo>
                    <a:pt x="695325" y="35719"/>
                  </a:lnTo>
                  <a:lnTo>
                    <a:pt x="738188" y="57150"/>
                  </a:lnTo>
                  <a:lnTo>
                    <a:pt x="776288" y="83344"/>
                  </a:lnTo>
                  <a:lnTo>
                    <a:pt x="833438" y="130969"/>
                  </a:lnTo>
                  <a:lnTo>
                    <a:pt x="873919" y="171450"/>
                  </a:lnTo>
                  <a:lnTo>
                    <a:pt x="890588" y="197644"/>
                  </a:lnTo>
                  <a:lnTo>
                    <a:pt x="895350" y="219075"/>
                  </a:lnTo>
                  <a:lnTo>
                    <a:pt x="895350" y="235744"/>
                  </a:lnTo>
                  <a:lnTo>
                    <a:pt x="885825" y="254794"/>
                  </a:lnTo>
                  <a:lnTo>
                    <a:pt x="864394" y="266700"/>
                  </a:lnTo>
                  <a:lnTo>
                    <a:pt x="823913" y="285750"/>
                  </a:lnTo>
                  <a:lnTo>
                    <a:pt x="762000" y="316707"/>
                  </a:lnTo>
                  <a:lnTo>
                    <a:pt x="752475" y="323850"/>
                  </a:lnTo>
                  <a:lnTo>
                    <a:pt x="726281" y="361950"/>
                  </a:lnTo>
                  <a:lnTo>
                    <a:pt x="690563" y="404813"/>
                  </a:lnTo>
                  <a:lnTo>
                    <a:pt x="62150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7C5D56FA-D243-43C4-B4EF-4A5A25F0BFEE}"/>
                </a:ext>
              </a:extLst>
            </p:cNvPr>
            <p:cNvSpPr/>
            <p:nvPr/>
          </p:nvSpPr>
          <p:spPr>
            <a:xfrm>
              <a:off x="4017963" y="2789238"/>
              <a:ext cx="954087" cy="1487487"/>
            </a:xfrm>
            <a:custGeom>
              <a:avLst/>
              <a:gdLst>
                <a:gd name="connsiteX0" fmla="*/ 592931 w 954881"/>
                <a:gd name="connsiteY0" fmla="*/ 414337 h 1488281"/>
                <a:gd name="connsiteX1" fmla="*/ 538162 w 954881"/>
                <a:gd name="connsiteY1" fmla="*/ 542925 h 1488281"/>
                <a:gd name="connsiteX2" fmla="*/ 461962 w 954881"/>
                <a:gd name="connsiteY2" fmla="*/ 692944 h 1488281"/>
                <a:gd name="connsiteX3" fmla="*/ 369094 w 954881"/>
                <a:gd name="connsiteY3" fmla="*/ 862012 h 1488281"/>
                <a:gd name="connsiteX4" fmla="*/ 247650 w 954881"/>
                <a:gd name="connsiteY4" fmla="*/ 1071562 h 1488281"/>
                <a:gd name="connsiteX5" fmla="*/ 114300 w 954881"/>
                <a:gd name="connsiteY5" fmla="*/ 1283494 h 1488281"/>
                <a:gd name="connsiteX6" fmla="*/ 23812 w 954881"/>
                <a:gd name="connsiteY6" fmla="*/ 1426369 h 1488281"/>
                <a:gd name="connsiteX7" fmla="*/ 7144 w 954881"/>
                <a:gd name="connsiteY7" fmla="*/ 1457325 h 1488281"/>
                <a:gd name="connsiteX8" fmla="*/ 0 w 954881"/>
                <a:gd name="connsiteY8" fmla="*/ 1476375 h 1488281"/>
                <a:gd name="connsiteX9" fmla="*/ 0 w 954881"/>
                <a:gd name="connsiteY9" fmla="*/ 1485900 h 1488281"/>
                <a:gd name="connsiteX10" fmla="*/ 7144 w 954881"/>
                <a:gd name="connsiteY10" fmla="*/ 1488281 h 1488281"/>
                <a:gd name="connsiteX11" fmla="*/ 26194 w 954881"/>
                <a:gd name="connsiteY11" fmla="*/ 1481137 h 1488281"/>
                <a:gd name="connsiteX12" fmla="*/ 95250 w 954881"/>
                <a:gd name="connsiteY12" fmla="*/ 1431131 h 1488281"/>
                <a:gd name="connsiteX13" fmla="*/ 171450 w 954881"/>
                <a:gd name="connsiteY13" fmla="*/ 1359694 h 1488281"/>
                <a:gd name="connsiteX14" fmla="*/ 235744 w 954881"/>
                <a:gd name="connsiteY14" fmla="*/ 1290637 h 1488281"/>
                <a:gd name="connsiteX15" fmla="*/ 302419 w 954881"/>
                <a:gd name="connsiteY15" fmla="*/ 1209675 h 1488281"/>
                <a:gd name="connsiteX16" fmla="*/ 373856 w 954881"/>
                <a:gd name="connsiteY16" fmla="*/ 1116806 h 1488281"/>
                <a:gd name="connsiteX17" fmla="*/ 411956 w 954881"/>
                <a:gd name="connsiteY17" fmla="*/ 1066800 h 1488281"/>
                <a:gd name="connsiteX18" fmla="*/ 581025 w 954881"/>
                <a:gd name="connsiteY18" fmla="*/ 881062 h 1488281"/>
                <a:gd name="connsiteX19" fmla="*/ 633412 w 954881"/>
                <a:gd name="connsiteY19" fmla="*/ 788194 h 1488281"/>
                <a:gd name="connsiteX20" fmla="*/ 716756 w 954881"/>
                <a:gd name="connsiteY20" fmla="*/ 628650 h 1488281"/>
                <a:gd name="connsiteX21" fmla="*/ 778669 w 954881"/>
                <a:gd name="connsiteY21" fmla="*/ 516731 h 1488281"/>
                <a:gd name="connsiteX22" fmla="*/ 838200 w 954881"/>
                <a:gd name="connsiteY22" fmla="*/ 421481 h 1488281"/>
                <a:gd name="connsiteX23" fmla="*/ 852487 w 954881"/>
                <a:gd name="connsiteY23" fmla="*/ 402431 h 1488281"/>
                <a:gd name="connsiteX24" fmla="*/ 873919 w 954881"/>
                <a:gd name="connsiteY24" fmla="*/ 385762 h 1488281"/>
                <a:gd name="connsiteX25" fmla="*/ 904875 w 954881"/>
                <a:gd name="connsiteY25" fmla="*/ 364331 h 1488281"/>
                <a:gd name="connsiteX26" fmla="*/ 921544 w 954881"/>
                <a:gd name="connsiteY26" fmla="*/ 357187 h 1488281"/>
                <a:gd name="connsiteX27" fmla="*/ 935831 w 954881"/>
                <a:gd name="connsiteY27" fmla="*/ 347662 h 1488281"/>
                <a:gd name="connsiteX28" fmla="*/ 947737 w 954881"/>
                <a:gd name="connsiteY28" fmla="*/ 333375 h 1488281"/>
                <a:gd name="connsiteX29" fmla="*/ 954881 w 954881"/>
                <a:gd name="connsiteY29" fmla="*/ 311944 h 1488281"/>
                <a:gd name="connsiteX30" fmla="*/ 954881 w 954881"/>
                <a:gd name="connsiteY30" fmla="*/ 285750 h 1488281"/>
                <a:gd name="connsiteX31" fmla="*/ 947737 w 954881"/>
                <a:gd name="connsiteY31" fmla="*/ 261937 h 1488281"/>
                <a:gd name="connsiteX32" fmla="*/ 931069 w 954881"/>
                <a:gd name="connsiteY32" fmla="*/ 235744 h 1488281"/>
                <a:gd name="connsiteX33" fmla="*/ 900112 w 954881"/>
                <a:gd name="connsiteY33" fmla="*/ 204787 h 1488281"/>
                <a:gd name="connsiteX34" fmla="*/ 878681 w 954881"/>
                <a:gd name="connsiteY34" fmla="*/ 188119 h 1488281"/>
                <a:gd name="connsiteX35" fmla="*/ 838200 w 954881"/>
                <a:gd name="connsiteY35" fmla="*/ 145256 h 1488281"/>
                <a:gd name="connsiteX36" fmla="*/ 790575 w 954881"/>
                <a:gd name="connsiteY36" fmla="*/ 107156 h 1488281"/>
                <a:gd name="connsiteX37" fmla="*/ 731044 w 954881"/>
                <a:gd name="connsiteY37" fmla="*/ 66675 h 1488281"/>
                <a:gd name="connsiteX38" fmla="*/ 661987 w 954881"/>
                <a:gd name="connsiteY38" fmla="*/ 26194 h 1488281"/>
                <a:gd name="connsiteX39" fmla="*/ 614362 w 954881"/>
                <a:gd name="connsiteY39" fmla="*/ 2381 h 1488281"/>
                <a:gd name="connsiteX40" fmla="*/ 597694 w 954881"/>
                <a:gd name="connsiteY40" fmla="*/ 0 h 1488281"/>
                <a:gd name="connsiteX41" fmla="*/ 588169 w 954881"/>
                <a:gd name="connsiteY41" fmla="*/ 2381 h 1488281"/>
                <a:gd name="connsiteX42" fmla="*/ 583406 w 954881"/>
                <a:gd name="connsiteY42" fmla="*/ 9525 h 1488281"/>
                <a:gd name="connsiteX43" fmla="*/ 581025 w 954881"/>
                <a:gd name="connsiteY43" fmla="*/ 19050 h 1488281"/>
                <a:gd name="connsiteX44" fmla="*/ 585787 w 954881"/>
                <a:gd name="connsiteY44" fmla="*/ 45244 h 1488281"/>
                <a:gd name="connsiteX45" fmla="*/ 626269 w 954881"/>
                <a:gd name="connsiteY45" fmla="*/ 111919 h 1488281"/>
                <a:gd name="connsiteX46" fmla="*/ 654844 w 954881"/>
                <a:gd name="connsiteY46" fmla="*/ 161925 h 1488281"/>
                <a:gd name="connsiteX47" fmla="*/ 657225 w 954881"/>
                <a:gd name="connsiteY47" fmla="*/ 178594 h 1488281"/>
                <a:gd name="connsiteX48" fmla="*/ 654844 w 954881"/>
                <a:gd name="connsiteY48" fmla="*/ 219075 h 1488281"/>
                <a:gd name="connsiteX49" fmla="*/ 640556 w 954881"/>
                <a:gd name="connsiteY49" fmla="*/ 276225 h 1488281"/>
                <a:gd name="connsiteX50" fmla="*/ 614362 w 954881"/>
                <a:gd name="connsiteY50" fmla="*/ 357187 h 1488281"/>
                <a:gd name="connsiteX51" fmla="*/ 592931 w 954881"/>
                <a:gd name="connsiteY51" fmla="*/ 414337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4881" h="1488281">
                  <a:moveTo>
                    <a:pt x="592931" y="414337"/>
                  </a:moveTo>
                  <a:lnTo>
                    <a:pt x="538162" y="542925"/>
                  </a:lnTo>
                  <a:lnTo>
                    <a:pt x="461962" y="692944"/>
                  </a:lnTo>
                  <a:lnTo>
                    <a:pt x="369094" y="862012"/>
                  </a:lnTo>
                  <a:lnTo>
                    <a:pt x="247650" y="1071562"/>
                  </a:lnTo>
                  <a:lnTo>
                    <a:pt x="114300" y="1283494"/>
                  </a:lnTo>
                  <a:lnTo>
                    <a:pt x="23812" y="1426369"/>
                  </a:lnTo>
                  <a:lnTo>
                    <a:pt x="7144" y="1457325"/>
                  </a:lnTo>
                  <a:lnTo>
                    <a:pt x="0" y="1476375"/>
                  </a:lnTo>
                  <a:lnTo>
                    <a:pt x="0" y="1485900"/>
                  </a:lnTo>
                  <a:lnTo>
                    <a:pt x="7144" y="1488281"/>
                  </a:lnTo>
                  <a:lnTo>
                    <a:pt x="26194" y="1481137"/>
                  </a:lnTo>
                  <a:lnTo>
                    <a:pt x="95250" y="1431131"/>
                  </a:lnTo>
                  <a:lnTo>
                    <a:pt x="171450" y="1359694"/>
                  </a:lnTo>
                  <a:lnTo>
                    <a:pt x="235744" y="1290637"/>
                  </a:lnTo>
                  <a:lnTo>
                    <a:pt x="302419" y="1209675"/>
                  </a:lnTo>
                  <a:lnTo>
                    <a:pt x="373856" y="1116806"/>
                  </a:lnTo>
                  <a:lnTo>
                    <a:pt x="411956" y="1066800"/>
                  </a:lnTo>
                  <a:lnTo>
                    <a:pt x="581025" y="881062"/>
                  </a:lnTo>
                  <a:lnTo>
                    <a:pt x="633412" y="788194"/>
                  </a:lnTo>
                  <a:lnTo>
                    <a:pt x="716756" y="628650"/>
                  </a:lnTo>
                  <a:lnTo>
                    <a:pt x="778669" y="516731"/>
                  </a:lnTo>
                  <a:lnTo>
                    <a:pt x="838200" y="421481"/>
                  </a:lnTo>
                  <a:lnTo>
                    <a:pt x="852487" y="402431"/>
                  </a:lnTo>
                  <a:lnTo>
                    <a:pt x="873919" y="385762"/>
                  </a:lnTo>
                  <a:lnTo>
                    <a:pt x="904875" y="364331"/>
                  </a:lnTo>
                  <a:lnTo>
                    <a:pt x="921544" y="357187"/>
                  </a:lnTo>
                  <a:lnTo>
                    <a:pt x="935831" y="347662"/>
                  </a:lnTo>
                  <a:lnTo>
                    <a:pt x="947737" y="333375"/>
                  </a:lnTo>
                  <a:lnTo>
                    <a:pt x="954881" y="311944"/>
                  </a:lnTo>
                  <a:lnTo>
                    <a:pt x="954881" y="285750"/>
                  </a:lnTo>
                  <a:lnTo>
                    <a:pt x="947737" y="261937"/>
                  </a:lnTo>
                  <a:lnTo>
                    <a:pt x="931069" y="235744"/>
                  </a:lnTo>
                  <a:lnTo>
                    <a:pt x="900112" y="204787"/>
                  </a:lnTo>
                  <a:lnTo>
                    <a:pt x="878681" y="188119"/>
                  </a:lnTo>
                  <a:lnTo>
                    <a:pt x="838200" y="145256"/>
                  </a:lnTo>
                  <a:lnTo>
                    <a:pt x="790575" y="107156"/>
                  </a:lnTo>
                  <a:lnTo>
                    <a:pt x="731044" y="66675"/>
                  </a:lnTo>
                  <a:lnTo>
                    <a:pt x="661987" y="26194"/>
                  </a:lnTo>
                  <a:lnTo>
                    <a:pt x="614362" y="2381"/>
                  </a:lnTo>
                  <a:lnTo>
                    <a:pt x="597694" y="0"/>
                  </a:lnTo>
                  <a:lnTo>
                    <a:pt x="588169" y="2381"/>
                  </a:lnTo>
                  <a:lnTo>
                    <a:pt x="583406" y="9525"/>
                  </a:lnTo>
                  <a:lnTo>
                    <a:pt x="581025" y="19050"/>
                  </a:lnTo>
                  <a:lnTo>
                    <a:pt x="585787" y="45244"/>
                  </a:lnTo>
                  <a:lnTo>
                    <a:pt x="626269" y="111919"/>
                  </a:lnTo>
                  <a:lnTo>
                    <a:pt x="654844" y="161925"/>
                  </a:lnTo>
                  <a:lnTo>
                    <a:pt x="657225" y="178594"/>
                  </a:lnTo>
                  <a:lnTo>
                    <a:pt x="654844" y="219075"/>
                  </a:lnTo>
                  <a:lnTo>
                    <a:pt x="640556" y="276225"/>
                  </a:lnTo>
                  <a:lnTo>
                    <a:pt x="614362" y="357187"/>
                  </a:lnTo>
                  <a:lnTo>
                    <a:pt x="59293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2710069A-6AE3-453E-8396-B1177592F9C3}"/>
                </a:ext>
              </a:extLst>
            </p:cNvPr>
            <p:cNvSpPr/>
            <p:nvPr/>
          </p:nvSpPr>
          <p:spPr>
            <a:xfrm>
              <a:off x="4732338" y="4144963"/>
              <a:ext cx="841375" cy="1504950"/>
            </a:xfrm>
            <a:custGeom>
              <a:avLst/>
              <a:gdLst>
                <a:gd name="connsiteX0" fmla="*/ 442912 w 842962"/>
                <a:gd name="connsiteY0" fmla="*/ 502444 h 1504950"/>
                <a:gd name="connsiteX1" fmla="*/ 397669 w 842962"/>
                <a:gd name="connsiteY1" fmla="*/ 652463 h 1504950"/>
                <a:gd name="connsiteX2" fmla="*/ 373856 w 842962"/>
                <a:gd name="connsiteY2" fmla="*/ 726282 h 1504950"/>
                <a:gd name="connsiteX3" fmla="*/ 342900 w 842962"/>
                <a:gd name="connsiteY3" fmla="*/ 797719 h 1504950"/>
                <a:gd name="connsiteX4" fmla="*/ 278606 w 842962"/>
                <a:gd name="connsiteY4" fmla="*/ 942975 h 1504950"/>
                <a:gd name="connsiteX5" fmla="*/ 219075 w 842962"/>
                <a:gd name="connsiteY5" fmla="*/ 1071563 h 1504950"/>
                <a:gd name="connsiteX6" fmla="*/ 114300 w 842962"/>
                <a:gd name="connsiteY6" fmla="*/ 1273969 h 1504950"/>
                <a:gd name="connsiteX7" fmla="*/ 4762 w 842962"/>
                <a:gd name="connsiteY7" fmla="*/ 1464469 h 1504950"/>
                <a:gd name="connsiteX8" fmla="*/ 0 w 842962"/>
                <a:gd name="connsiteY8" fmla="*/ 1483519 h 1504950"/>
                <a:gd name="connsiteX9" fmla="*/ 0 w 842962"/>
                <a:gd name="connsiteY9" fmla="*/ 1493044 h 1504950"/>
                <a:gd name="connsiteX10" fmla="*/ 2381 w 842962"/>
                <a:gd name="connsiteY10" fmla="*/ 1497807 h 1504950"/>
                <a:gd name="connsiteX11" fmla="*/ 7144 w 842962"/>
                <a:gd name="connsiteY11" fmla="*/ 1502569 h 1504950"/>
                <a:gd name="connsiteX12" fmla="*/ 16669 w 842962"/>
                <a:gd name="connsiteY12" fmla="*/ 1504950 h 1504950"/>
                <a:gd name="connsiteX13" fmla="*/ 33337 w 842962"/>
                <a:gd name="connsiteY13" fmla="*/ 1502569 h 1504950"/>
                <a:gd name="connsiteX14" fmla="*/ 52387 w 842962"/>
                <a:gd name="connsiteY14" fmla="*/ 1497807 h 1504950"/>
                <a:gd name="connsiteX15" fmla="*/ 78581 w 842962"/>
                <a:gd name="connsiteY15" fmla="*/ 1473994 h 1504950"/>
                <a:gd name="connsiteX16" fmla="*/ 171450 w 842962"/>
                <a:gd name="connsiteY16" fmla="*/ 1366838 h 1504950"/>
                <a:gd name="connsiteX17" fmla="*/ 226219 w 842962"/>
                <a:gd name="connsiteY17" fmla="*/ 1300163 h 1504950"/>
                <a:gd name="connsiteX18" fmla="*/ 309562 w 842962"/>
                <a:gd name="connsiteY18" fmla="*/ 1188244 h 1504950"/>
                <a:gd name="connsiteX19" fmla="*/ 381000 w 842962"/>
                <a:gd name="connsiteY19" fmla="*/ 1081088 h 1504950"/>
                <a:gd name="connsiteX20" fmla="*/ 440531 w 842962"/>
                <a:gd name="connsiteY20" fmla="*/ 985838 h 1504950"/>
                <a:gd name="connsiteX21" fmla="*/ 511969 w 842962"/>
                <a:gd name="connsiteY21" fmla="*/ 859632 h 1504950"/>
                <a:gd name="connsiteX22" fmla="*/ 609600 w 842962"/>
                <a:gd name="connsiteY22" fmla="*/ 659607 h 1504950"/>
                <a:gd name="connsiteX23" fmla="*/ 652462 w 842962"/>
                <a:gd name="connsiteY23" fmla="*/ 566738 h 1504950"/>
                <a:gd name="connsiteX24" fmla="*/ 697706 w 842962"/>
                <a:gd name="connsiteY24" fmla="*/ 452438 h 1504950"/>
                <a:gd name="connsiteX25" fmla="*/ 723900 w 842962"/>
                <a:gd name="connsiteY25" fmla="*/ 364332 h 1504950"/>
                <a:gd name="connsiteX26" fmla="*/ 733425 w 842962"/>
                <a:gd name="connsiteY26" fmla="*/ 345282 h 1504950"/>
                <a:gd name="connsiteX27" fmla="*/ 747712 w 842962"/>
                <a:gd name="connsiteY27" fmla="*/ 323850 h 1504950"/>
                <a:gd name="connsiteX28" fmla="*/ 776287 w 842962"/>
                <a:gd name="connsiteY28" fmla="*/ 288132 h 1504950"/>
                <a:gd name="connsiteX29" fmla="*/ 790575 w 842962"/>
                <a:gd name="connsiteY29" fmla="*/ 273844 h 1504950"/>
                <a:gd name="connsiteX30" fmla="*/ 804862 w 842962"/>
                <a:gd name="connsiteY30" fmla="*/ 264319 h 1504950"/>
                <a:gd name="connsiteX31" fmla="*/ 826294 w 842962"/>
                <a:gd name="connsiteY31" fmla="*/ 254794 h 1504950"/>
                <a:gd name="connsiteX32" fmla="*/ 833437 w 842962"/>
                <a:gd name="connsiteY32" fmla="*/ 250032 h 1504950"/>
                <a:gd name="connsiteX33" fmla="*/ 840581 w 842962"/>
                <a:gd name="connsiteY33" fmla="*/ 240507 h 1504950"/>
                <a:gd name="connsiteX34" fmla="*/ 842962 w 842962"/>
                <a:gd name="connsiteY34" fmla="*/ 230982 h 1504950"/>
                <a:gd name="connsiteX35" fmla="*/ 842962 w 842962"/>
                <a:gd name="connsiteY35" fmla="*/ 219075 h 1504950"/>
                <a:gd name="connsiteX36" fmla="*/ 835819 w 842962"/>
                <a:gd name="connsiteY36" fmla="*/ 202407 h 1504950"/>
                <a:gd name="connsiteX37" fmla="*/ 821531 w 842962"/>
                <a:gd name="connsiteY37" fmla="*/ 176213 h 1504950"/>
                <a:gd name="connsiteX38" fmla="*/ 792956 w 842962"/>
                <a:gd name="connsiteY38" fmla="*/ 145257 h 1504950"/>
                <a:gd name="connsiteX39" fmla="*/ 762000 w 842962"/>
                <a:gd name="connsiteY39" fmla="*/ 116682 h 1504950"/>
                <a:gd name="connsiteX40" fmla="*/ 719137 w 842962"/>
                <a:gd name="connsiteY40" fmla="*/ 83344 h 1504950"/>
                <a:gd name="connsiteX41" fmla="*/ 671512 w 842962"/>
                <a:gd name="connsiteY41" fmla="*/ 54769 h 1504950"/>
                <a:gd name="connsiteX42" fmla="*/ 635794 w 842962"/>
                <a:gd name="connsiteY42" fmla="*/ 35719 h 1504950"/>
                <a:gd name="connsiteX43" fmla="*/ 569119 w 842962"/>
                <a:gd name="connsiteY43" fmla="*/ 11907 h 1504950"/>
                <a:gd name="connsiteX44" fmla="*/ 500062 w 842962"/>
                <a:gd name="connsiteY44" fmla="*/ 0 h 1504950"/>
                <a:gd name="connsiteX45" fmla="*/ 450056 w 842962"/>
                <a:gd name="connsiteY45" fmla="*/ 0 h 1504950"/>
                <a:gd name="connsiteX46" fmla="*/ 421481 w 842962"/>
                <a:gd name="connsiteY46" fmla="*/ 0 h 1504950"/>
                <a:gd name="connsiteX47" fmla="*/ 400050 w 842962"/>
                <a:gd name="connsiteY47" fmla="*/ 4763 h 1504950"/>
                <a:gd name="connsiteX48" fmla="*/ 385762 w 842962"/>
                <a:gd name="connsiteY48" fmla="*/ 11907 h 1504950"/>
                <a:gd name="connsiteX49" fmla="*/ 381000 w 842962"/>
                <a:gd name="connsiteY49" fmla="*/ 19050 h 1504950"/>
                <a:gd name="connsiteX50" fmla="*/ 388144 w 842962"/>
                <a:gd name="connsiteY50" fmla="*/ 35719 h 1504950"/>
                <a:gd name="connsiteX51" fmla="*/ 421481 w 842962"/>
                <a:gd name="connsiteY51" fmla="*/ 64294 h 1504950"/>
                <a:gd name="connsiteX52" fmla="*/ 447675 w 842962"/>
                <a:gd name="connsiteY52" fmla="*/ 85725 h 1504950"/>
                <a:gd name="connsiteX53" fmla="*/ 466725 w 842962"/>
                <a:gd name="connsiteY53" fmla="*/ 109538 h 1504950"/>
                <a:gd name="connsiteX54" fmla="*/ 481012 w 842962"/>
                <a:gd name="connsiteY54" fmla="*/ 130969 h 1504950"/>
                <a:gd name="connsiteX55" fmla="*/ 490537 w 842962"/>
                <a:gd name="connsiteY55" fmla="*/ 150019 h 1504950"/>
                <a:gd name="connsiteX56" fmla="*/ 500062 w 842962"/>
                <a:gd name="connsiteY56" fmla="*/ 178594 h 1504950"/>
                <a:gd name="connsiteX57" fmla="*/ 502444 w 842962"/>
                <a:gd name="connsiteY57" fmla="*/ 209550 h 1504950"/>
                <a:gd name="connsiteX58" fmla="*/ 502444 w 842962"/>
                <a:gd name="connsiteY58" fmla="*/ 250032 h 1504950"/>
                <a:gd name="connsiteX59" fmla="*/ 488156 w 842962"/>
                <a:gd name="connsiteY59" fmla="*/ 330994 h 1504950"/>
                <a:gd name="connsiteX60" fmla="*/ 442912 w 842962"/>
                <a:gd name="connsiteY60" fmla="*/ 5024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2962" h="1504950">
                  <a:moveTo>
                    <a:pt x="442912" y="502444"/>
                  </a:moveTo>
                  <a:lnTo>
                    <a:pt x="397669" y="652463"/>
                  </a:lnTo>
                  <a:lnTo>
                    <a:pt x="373856" y="726282"/>
                  </a:lnTo>
                  <a:lnTo>
                    <a:pt x="342900" y="797719"/>
                  </a:lnTo>
                  <a:lnTo>
                    <a:pt x="278606" y="942975"/>
                  </a:lnTo>
                  <a:lnTo>
                    <a:pt x="219075" y="1071563"/>
                  </a:lnTo>
                  <a:lnTo>
                    <a:pt x="114300" y="1273969"/>
                  </a:lnTo>
                  <a:lnTo>
                    <a:pt x="4762" y="1464469"/>
                  </a:lnTo>
                  <a:lnTo>
                    <a:pt x="0" y="1483519"/>
                  </a:lnTo>
                  <a:lnTo>
                    <a:pt x="0" y="1493044"/>
                  </a:lnTo>
                  <a:lnTo>
                    <a:pt x="2381" y="1497807"/>
                  </a:lnTo>
                  <a:lnTo>
                    <a:pt x="7144" y="1502569"/>
                  </a:lnTo>
                  <a:lnTo>
                    <a:pt x="16669" y="1504950"/>
                  </a:lnTo>
                  <a:lnTo>
                    <a:pt x="33337" y="1502569"/>
                  </a:lnTo>
                  <a:lnTo>
                    <a:pt x="52387" y="1497807"/>
                  </a:lnTo>
                  <a:lnTo>
                    <a:pt x="78581" y="1473994"/>
                  </a:lnTo>
                  <a:lnTo>
                    <a:pt x="171450" y="1366838"/>
                  </a:lnTo>
                  <a:lnTo>
                    <a:pt x="226219" y="1300163"/>
                  </a:lnTo>
                  <a:lnTo>
                    <a:pt x="309562" y="1188244"/>
                  </a:lnTo>
                  <a:lnTo>
                    <a:pt x="381000" y="1081088"/>
                  </a:lnTo>
                  <a:lnTo>
                    <a:pt x="440531" y="985838"/>
                  </a:lnTo>
                  <a:lnTo>
                    <a:pt x="511969" y="859632"/>
                  </a:lnTo>
                  <a:lnTo>
                    <a:pt x="609600" y="659607"/>
                  </a:lnTo>
                  <a:lnTo>
                    <a:pt x="652462" y="566738"/>
                  </a:lnTo>
                  <a:lnTo>
                    <a:pt x="697706" y="452438"/>
                  </a:lnTo>
                  <a:lnTo>
                    <a:pt x="723900" y="364332"/>
                  </a:lnTo>
                  <a:lnTo>
                    <a:pt x="733425" y="345282"/>
                  </a:lnTo>
                  <a:lnTo>
                    <a:pt x="747712" y="323850"/>
                  </a:lnTo>
                  <a:lnTo>
                    <a:pt x="776287" y="288132"/>
                  </a:lnTo>
                  <a:lnTo>
                    <a:pt x="790575" y="273844"/>
                  </a:lnTo>
                  <a:lnTo>
                    <a:pt x="804862" y="264319"/>
                  </a:lnTo>
                  <a:lnTo>
                    <a:pt x="826294" y="254794"/>
                  </a:lnTo>
                  <a:lnTo>
                    <a:pt x="833437" y="250032"/>
                  </a:lnTo>
                  <a:lnTo>
                    <a:pt x="840581" y="240507"/>
                  </a:lnTo>
                  <a:lnTo>
                    <a:pt x="842962" y="230982"/>
                  </a:lnTo>
                  <a:lnTo>
                    <a:pt x="842962" y="219075"/>
                  </a:lnTo>
                  <a:lnTo>
                    <a:pt x="835819" y="202407"/>
                  </a:lnTo>
                  <a:lnTo>
                    <a:pt x="821531" y="176213"/>
                  </a:lnTo>
                  <a:lnTo>
                    <a:pt x="792956" y="145257"/>
                  </a:lnTo>
                  <a:lnTo>
                    <a:pt x="762000" y="116682"/>
                  </a:lnTo>
                  <a:lnTo>
                    <a:pt x="719137" y="83344"/>
                  </a:lnTo>
                  <a:lnTo>
                    <a:pt x="671512" y="54769"/>
                  </a:lnTo>
                  <a:lnTo>
                    <a:pt x="635794" y="35719"/>
                  </a:lnTo>
                  <a:lnTo>
                    <a:pt x="569119" y="11907"/>
                  </a:lnTo>
                  <a:lnTo>
                    <a:pt x="500062" y="0"/>
                  </a:lnTo>
                  <a:lnTo>
                    <a:pt x="450056" y="0"/>
                  </a:lnTo>
                  <a:lnTo>
                    <a:pt x="421481" y="0"/>
                  </a:lnTo>
                  <a:lnTo>
                    <a:pt x="400050" y="4763"/>
                  </a:lnTo>
                  <a:lnTo>
                    <a:pt x="385762" y="11907"/>
                  </a:lnTo>
                  <a:lnTo>
                    <a:pt x="381000" y="19050"/>
                  </a:lnTo>
                  <a:lnTo>
                    <a:pt x="388144" y="35719"/>
                  </a:lnTo>
                  <a:lnTo>
                    <a:pt x="421481" y="64294"/>
                  </a:lnTo>
                  <a:lnTo>
                    <a:pt x="447675" y="85725"/>
                  </a:lnTo>
                  <a:lnTo>
                    <a:pt x="466725" y="109538"/>
                  </a:lnTo>
                  <a:lnTo>
                    <a:pt x="481012" y="130969"/>
                  </a:lnTo>
                  <a:lnTo>
                    <a:pt x="490537" y="150019"/>
                  </a:lnTo>
                  <a:lnTo>
                    <a:pt x="500062" y="178594"/>
                  </a:lnTo>
                  <a:lnTo>
                    <a:pt x="502444" y="209550"/>
                  </a:lnTo>
                  <a:lnTo>
                    <a:pt x="502444" y="250032"/>
                  </a:lnTo>
                  <a:lnTo>
                    <a:pt x="488156" y="330994"/>
                  </a:lnTo>
                  <a:lnTo>
                    <a:pt x="44291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37A3CD9E-309F-4900-9AB2-2E16EFBD2F1C}"/>
                </a:ext>
              </a:extLst>
            </p:cNvPr>
            <p:cNvSpPr/>
            <p:nvPr/>
          </p:nvSpPr>
          <p:spPr>
            <a:xfrm>
              <a:off x="5286375" y="1782763"/>
              <a:ext cx="573088" cy="1047750"/>
            </a:xfrm>
            <a:custGeom>
              <a:avLst/>
              <a:gdLst>
                <a:gd name="connsiteX0" fmla="*/ 185738 w 573881"/>
                <a:gd name="connsiteY0" fmla="*/ 519113 h 1047750"/>
                <a:gd name="connsiteX1" fmla="*/ 123825 w 573881"/>
                <a:gd name="connsiteY1" fmla="*/ 354807 h 1047750"/>
                <a:gd name="connsiteX2" fmla="*/ 54769 w 573881"/>
                <a:gd name="connsiteY2" fmla="*/ 169069 h 1047750"/>
                <a:gd name="connsiteX3" fmla="*/ 21431 w 573881"/>
                <a:gd name="connsiteY3" fmla="*/ 73819 h 1047750"/>
                <a:gd name="connsiteX4" fmla="*/ 4763 w 573881"/>
                <a:gd name="connsiteY4" fmla="*/ 38100 h 1047750"/>
                <a:gd name="connsiteX5" fmla="*/ 0 w 573881"/>
                <a:gd name="connsiteY5" fmla="*/ 21432 h 1047750"/>
                <a:gd name="connsiteX6" fmla="*/ 2381 w 573881"/>
                <a:gd name="connsiteY6" fmla="*/ 9525 h 1047750"/>
                <a:gd name="connsiteX7" fmla="*/ 7144 w 573881"/>
                <a:gd name="connsiteY7" fmla="*/ 2382 h 1047750"/>
                <a:gd name="connsiteX8" fmla="*/ 16669 w 573881"/>
                <a:gd name="connsiteY8" fmla="*/ 0 h 1047750"/>
                <a:gd name="connsiteX9" fmla="*/ 38100 w 573881"/>
                <a:gd name="connsiteY9" fmla="*/ 4763 h 1047750"/>
                <a:gd name="connsiteX10" fmla="*/ 54769 w 573881"/>
                <a:gd name="connsiteY10" fmla="*/ 14288 h 1047750"/>
                <a:gd name="connsiteX11" fmla="*/ 76200 w 573881"/>
                <a:gd name="connsiteY11" fmla="*/ 33338 h 1047750"/>
                <a:gd name="connsiteX12" fmla="*/ 183356 w 573881"/>
                <a:gd name="connsiteY12" fmla="*/ 164307 h 1047750"/>
                <a:gd name="connsiteX13" fmla="*/ 350044 w 573881"/>
                <a:gd name="connsiteY13" fmla="*/ 373857 h 1047750"/>
                <a:gd name="connsiteX14" fmla="*/ 473869 w 573881"/>
                <a:gd name="connsiteY14" fmla="*/ 535782 h 1047750"/>
                <a:gd name="connsiteX15" fmla="*/ 531019 w 573881"/>
                <a:gd name="connsiteY15" fmla="*/ 616744 h 1047750"/>
                <a:gd name="connsiteX16" fmla="*/ 550069 w 573881"/>
                <a:gd name="connsiteY16" fmla="*/ 669132 h 1047750"/>
                <a:gd name="connsiteX17" fmla="*/ 569119 w 573881"/>
                <a:gd name="connsiteY17" fmla="*/ 750094 h 1047750"/>
                <a:gd name="connsiteX18" fmla="*/ 573881 w 573881"/>
                <a:gd name="connsiteY18" fmla="*/ 800100 h 1047750"/>
                <a:gd name="connsiteX19" fmla="*/ 571500 w 573881"/>
                <a:gd name="connsiteY19" fmla="*/ 864394 h 1047750"/>
                <a:gd name="connsiteX20" fmla="*/ 561975 w 573881"/>
                <a:gd name="connsiteY20" fmla="*/ 919163 h 1047750"/>
                <a:gd name="connsiteX21" fmla="*/ 547688 w 573881"/>
                <a:gd name="connsiteY21" fmla="*/ 969169 h 1047750"/>
                <a:gd name="connsiteX22" fmla="*/ 528638 w 573881"/>
                <a:gd name="connsiteY22" fmla="*/ 1009650 h 1047750"/>
                <a:gd name="connsiteX23" fmla="*/ 507206 w 573881"/>
                <a:gd name="connsiteY23" fmla="*/ 1035844 h 1047750"/>
                <a:gd name="connsiteX24" fmla="*/ 485775 w 573881"/>
                <a:gd name="connsiteY24" fmla="*/ 1042988 h 1047750"/>
                <a:gd name="connsiteX25" fmla="*/ 464344 w 573881"/>
                <a:gd name="connsiteY25" fmla="*/ 1047750 h 1047750"/>
                <a:gd name="connsiteX26" fmla="*/ 450056 w 573881"/>
                <a:gd name="connsiteY26" fmla="*/ 1047750 h 1047750"/>
                <a:gd name="connsiteX27" fmla="*/ 411956 w 573881"/>
                <a:gd name="connsiteY27" fmla="*/ 1033463 h 1047750"/>
                <a:gd name="connsiteX28" fmla="*/ 388144 w 573881"/>
                <a:gd name="connsiteY28" fmla="*/ 1014413 h 1047750"/>
                <a:gd name="connsiteX29" fmla="*/ 359569 w 573881"/>
                <a:gd name="connsiteY29" fmla="*/ 988219 h 1047750"/>
                <a:gd name="connsiteX30" fmla="*/ 345281 w 573881"/>
                <a:gd name="connsiteY30" fmla="*/ 954882 h 1047750"/>
                <a:gd name="connsiteX31" fmla="*/ 300038 w 573881"/>
                <a:gd name="connsiteY31" fmla="*/ 831057 h 1047750"/>
                <a:gd name="connsiteX32" fmla="*/ 238125 w 573881"/>
                <a:gd name="connsiteY32" fmla="*/ 661988 h 1047750"/>
                <a:gd name="connsiteX33" fmla="*/ 185738 w 573881"/>
                <a:gd name="connsiteY33" fmla="*/ 51911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3881" h="1047750">
                  <a:moveTo>
                    <a:pt x="185738" y="519113"/>
                  </a:moveTo>
                  <a:lnTo>
                    <a:pt x="123825" y="354807"/>
                  </a:lnTo>
                  <a:lnTo>
                    <a:pt x="54769" y="169069"/>
                  </a:lnTo>
                  <a:lnTo>
                    <a:pt x="21431" y="73819"/>
                  </a:lnTo>
                  <a:lnTo>
                    <a:pt x="4763" y="38100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4" y="2382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54769" y="14288"/>
                  </a:lnTo>
                  <a:lnTo>
                    <a:pt x="76200" y="33338"/>
                  </a:lnTo>
                  <a:lnTo>
                    <a:pt x="183356" y="164307"/>
                  </a:lnTo>
                  <a:lnTo>
                    <a:pt x="350044" y="373857"/>
                  </a:lnTo>
                  <a:lnTo>
                    <a:pt x="473869" y="535782"/>
                  </a:lnTo>
                  <a:lnTo>
                    <a:pt x="531019" y="616744"/>
                  </a:lnTo>
                  <a:lnTo>
                    <a:pt x="550069" y="669132"/>
                  </a:lnTo>
                  <a:lnTo>
                    <a:pt x="569119" y="750094"/>
                  </a:lnTo>
                  <a:lnTo>
                    <a:pt x="573881" y="800100"/>
                  </a:lnTo>
                  <a:cubicBezTo>
                    <a:pt x="573087" y="821531"/>
                    <a:pt x="572294" y="842963"/>
                    <a:pt x="571500" y="864394"/>
                  </a:cubicBezTo>
                  <a:lnTo>
                    <a:pt x="561975" y="919163"/>
                  </a:lnTo>
                  <a:lnTo>
                    <a:pt x="547688" y="969169"/>
                  </a:lnTo>
                  <a:lnTo>
                    <a:pt x="528638" y="1009650"/>
                  </a:lnTo>
                  <a:lnTo>
                    <a:pt x="507206" y="1035844"/>
                  </a:lnTo>
                  <a:lnTo>
                    <a:pt x="485775" y="1042988"/>
                  </a:lnTo>
                  <a:lnTo>
                    <a:pt x="464344" y="1047750"/>
                  </a:lnTo>
                  <a:lnTo>
                    <a:pt x="450056" y="1047750"/>
                  </a:lnTo>
                  <a:lnTo>
                    <a:pt x="411956" y="1033463"/>
                  </a:lnTo>
                  <a:lnTo>
                    <a:pt x="388144" y="1014413"/>
                  </a:lnTo>
                  <a:lnTo>
                    <a:pt x="359569" y="988219"/>
                  </a:lnTo>
                  <a:lnTo>
                    <a:pt x="345281" y="954882"/>
                  </a:lnTo>
                  <a:lnTo>
                    <a:pt x="300038" y="831057"/>
                  </a:lnTo>
                  <a:lnTo>
                    <a:pt x="238125" y="661988"/>
                  </a:lnTo>
                  <a:lnTo>
                    <a:pt x="185738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79B2B99D-37AE-4513-A4DA-9F5A5B69337D}"/>
                </a:ext>
              </a:extLst>
            </p:cNvPr>
            <p:cNvSpPr/>
            <p:nvPr/>
          </p:nvSpPr>
          <p:spPr>
            <a:xfrm>
              <a:off x="6183313" y="1684338"/>
              <a:ext cx="657225" cy="1200150"/>
            </a:xfrm>
            <a:custGeom>
              <a:avLst/>
              <a:gdLst>
                <a:gd name="connsiteX0" fmla="*/ 219075 w 657225"/>
                <a:gd name="connsiteY0" fmla="*/ 564356 h 1200150"/>
                <a:gd name="connsiteX1" fmla="*/ 88107 w 657225"/>
                <a:gd name="connsiteY1" fmla="*/ 935831 h 1200150"/>
                <a:gd name="connsiteX2" fmla="*/ 2382 w 657225"/>
                <a:gd name="connsiteY2" fmla="*/ 1164431 h 1200150"/>
                <a:gd name="connsiteX3" fmla="*/ 0 w 657225"/>
                <a:gd name="connsiteY3" fmla="*/ 1178719 h 1200150"/>
                <a:gd name="connsiteX4" fmla="*/ 0 w 657225"/>
                <a:gd name="connsiteY4" fmla="*/ 1188244 h 1200150"/>
                <a:gd name="connsiteX5" fmla="*/ 4763 w 657225"/>
                <a:gd name="connsiteY5" fmla="*/ 1195387 h 1200150"/>
                <a:gd name="connsiteX6" fmla="*/ 11907 w 657225"/>
                <a:gd name="connsiteY6" fmla="*/ 1200150 h 1200150"/>
                <a:gd name="connsiteX7" fmla="*/ 28575 w 657225"/>
                <a:gd name="connsiteY7" fmla="*/ 1200150 h 1200150"/>
                <a:gd name="connsiteX8" fmla="*/ 45244 w 657225"/>
                <a:gd name="connsiteY8" fmla="*/ 1195387 h 1200150"/>
                <a:gd name="connsiteX9" fmla="*/ 57150 w 657225"/>
                <a:gd name="connsiteY9" fmla="*/ 1183481 h 1200150"/>
                <a:gd name="connsiteX10" fmla="*/ 90488 w 657225"/>
                <a:gd name="connsiteY10" fmla="*/ 1128712 h 1200150"/>
                <a:gd name="connsiteX11" fmla="*/ 180975 w 657225"/>
                <a:gd name="connsiteY11" fmla="*/ 990600 h 1200150"/>
                <a:gd name="connsiteX12" fmla="*/ 288132 w 657225"/>
                <a:gd name="connsiteY12" fmla="*/ 812006 h 1200150"/>
                <a:gd name="connsiteX13" fmla="*/ 388144 w 657225"/>
                <a:gd name="connsiteY13" fmla="*/ 650081 h 1200150"/>
                <a:gd name="connsiteX14" fmla="*/ 490538 w 657225"/>
                <a:gd name="connsiteY14" fmla="*/ 473869 h 1200150"/>
                <a:gd name="connsiteX15" fmla="*/ 561975 w 657225"/>
                <a:gd name="connsiteY15" fmla="*/ 352425 h 1200150"/>
                <a:gd name="connsiteX16" fmla="*/ 576263 w 657225"/>
                <a:gd name="connsiteY16" fmla="*/ 335756 h 1200150"/>
                <a:gd name="connsiteX17" fmla="*/ 595313 w 657225"/>
                <a:gd name="connsiteY17" fmla="*/ 328612 h 1200150"/>
                <a:gd name="connsiteX18" fmla="*/ 628650 w 657225"/>
                <a:gd name="connsiteY18" fmla="*/ 307181 h 1200150"/>
                <a:gd name="connsiteX19" fmla="*/ 645319 w 657225"/>
                <a:gd name="connsiteY19" fmla="*/ 290512 h 1200150"/>
                <a:gd name="connsiteX20" fmla="*/ 654844 w 657225"/>
                <a:gd name="connsiteY20" fmla="*/ 273844 h 1200150"/>
                <a:gd name="connsiteX21" fmla="*/ 657225 w 657225"/>
                <a:gd name="connsiteY21" fmla="*/ 252412 h 1200150"/>
                <a:gd name="connsiteX22" fmla="*/ 652463 w 657225"/>
                <a:gd name="connsiteY22" fmla="*/ 230981 h 1200150"/>
                <a:gd name="connsiteX23" fmla="*/ 640557 w 657225"/>
                <a:gd name="connsiteY23" fmla="*/ 207169 h 1200150"/>
                <a:gd name="connsiteX24" fmla="*/ 623888 w 657225"/>
                <a:gd name="connsiteY24" fmla="*/ 188119 h 1200150"/>
                <a:gd name="connsiteX25" fmla="*/ 576263 w 657225"/>
                <a:gd name="connsiteY25" fmla="*/ 147637 h 1200150"/>
                <a:gd name="connsiteX26" fmla="*/ 521494 w 657225"/>
                <a:gd name="connsiteY26" fmla="*/ 107156 h 1200150"/>
                <a:gd name="connsiteX27" fmla="*/ 459582 w 657225"/>
                <a:gd name="connsiteY27" fmla="*/ 69056 h 1200150"/>
                <a:gd name="connsiteX28" fmla="*/ 390525 w 657225"/>
                <a:gd name="connsiteY28" fmla="*/ 35719 h 1200150"/>
                <a:gd name="connsiteX29" fmla="*/ 321469 w 657225"/>
                <a:gd name="connsiteY29" fmla="*/ 9525 h 1200150"/>
                <a:gd name="connsiteX30" fmla="*/ 285750 w 657225"/>
                <a:gd name="connsiteY30" fmla="*/ 2381 h 1200150"/>
                <a:gd name="connsiteX31" fmla="*/ 230982 w 657225"/>
                <a:gd name="connsiteY31" fmla="*/ 0 h 1200150"/>
                <a:gd name="connsiteX32" fmla="*/ 204788 w 657225"/>
                <a:gd name="connsiteY32" fmla="*/ 0 h 1200150"/>
                <a:gd name="connsiteX33" fmla="*/ 190500 w 657225"/>
                <a:gd name="connsiteY33" fmla="*/ 2381 h 1200150"/>
                <a:gd name="connsiteX34" fmla="*/ 173832 w 657225"/>
                <a:gd name="connsiteY34" fmla="*/ 9525 h 1200150"/>
                <a:gd name="connsiteX35" fmla="*/ 166688 w 657225"/>
                <a:gd name="connsiteY35" fmla="*/ 16669 h 1200150"/>
                <a:gd name="connsiteX36" fmla="*/ 164307 w 657225"/>
                <a:gd name="connsiteY36" fmla="*/ 33337 h 1200150"/>
                <a:gd name="connsiteX37" fmla="*/ 171450 w 657225"/>
                <a:gd name="connsiteY37" fmla="*/ 52387 h 1200150"/>
                <a:gd name="connsiteX38" fmla="*/ 188119 w 657225"/>
                <a:gd name="connsiteY38" fmla="*/ 69056 h 1200150"/>
                <a:gd name="connsiteX39" fmla="*/ 230982 w 657225"/>
                <a:gd name="connsiteY39" fmla="*/ 92869 h 1200150"/>
                <a:gd name="connsiteX40" fmla="*/ 288132 w 657225"/>
                <a:gd name="connsiteY40" fmla="*/ 121444 h 1200150"/>
                <a:gd name="connsiteX41" fmla="*/ 302419 w 657225"/>
                <a:gd name="connsiteY41" fmla="*/ 135731 h 1200150"/>
                <a:gd name="connsiteX42" fmla="*/ 309563 w 657225"/>
                <a:gd name="connsiteY42" fmla="*/ 147637 h 1200150"/>
                <a:gd name="connsiteX43" fmla="*/ 316707 w 657225"/>
                <a:gd name="connsiteY43" fmla="*/ 169069 h 1200150"/>
                <a:gd name="connsiteX44" fmla="*/ 319088 w 657225"/>
                <a:gd name="connsiteY44" fmla="*/ 190500 h 1200150"/>
                <a:gd name="connsiteX45" fmla="*/ 309563 w 657225"/>
                <a:gd name="connsiteY45" fmla="*/ 240506 h 1200150"/>
                <a:gd name="connsiteX46" fmla="*/ 276225 w 657225"/>
                <a:gd name="connsiteY46" fmla="*/ 376237 h 1200150"/>
                <a:gd name="connsiteX47" fmla="*/ 219075 w 657225"/>
                <a:gd name="connsiteY47" fmla="*/ 5643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7225" h="1200150">
                  <a:moveTo>
                    <a:pt x="219075" y="564356"/>
                  </a:moveTo>
                  <a:lnTo>
                    <a:pt x="88107" y="935831"/>
                  </a:lnTo>
                  <a:lnTo>
                    <a:pt x="238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3" y="1195387"/>
                  </a:lnTo>
                  <a:lnTo>
                    <a:pt x="11907" y="1200150"/>
                  </a:lnTo>
                  <a:lnTo>
                    <a:pt x="28575" y="1200150"/>
                  </a:lnTo>
                  <a:lnTo>
                    <a:pt x="45244" y="1195387"/>
                  </a:lnTo>
                  <a:lnTo>
                    <a:pt x="57150" y="1183481"/>
                  </a:lnTo>
                  <a:lnTo>
                    <a:pt x="90488" y="1128712"/>
                  </a:lnTo>
                  <a:lnTo>
                    <a:pt x="180975" y="990600"/>
                  </a:lnTo>
                  <a:lnTo>
                    <a:pt x="288132" y="812006"/>
                  </a:lnTo>
                  <a:lnTo>
                    <a:pt x="388144" y="650081"/>
                  </a:lnTo>
                  <a:lnTo>
                    <a:pt x="490538" y="473869"/>
                  </a:lnTo>
                  <a:lnTo>
                    <a:pt x="561975" y="352425"/>
                  </a:lnTo>
                  <a:lnTo>
                    <a:pt x="576263" y="335756"/>
                  </a:lnTo>
                  <a:lnTo>
                    <a:pt x="595313" y="328612"/>
                  </a:lnTo>
                  <a:lnTo>
                    <a:pt x="628650" y="307181"/>
                  </a:lnTo>
                  <a:lnTo>
                    <a:pt x="645319" y="290512"/>
                  </a:lnTo>
                  <a:lnTo>
                    <a:pt x="654844" y="273844"/>
                  </a:lnTo>
                  <a:lnTo>
                    <a:pt x="657225" y="252412"/>
                  </a:lnTo>
                  <a:lnTo>
                    <a:pt x="652463" y="230981"/>
                  </a:lnTo>
                  <a:lnTo>
                    <a:pt x="640557" y="207169"/>
                  </a:lnTo>
                  <a:lnTo>
                    <a:pt x="623888" y="188119"/>
                  </a:lnTo>
                  <a:lnTo>
                    <a:pt x="576263" y="147637"/>
                  </a:lnTo>
                  <a:lnTo>
                    <a:pt x="521494" y="107156"/>
                  </a:lnTo>
                  <a:lnTo>
                    <a:pt x="459582" y="69056"/>
                  </a:lnTo>
                  <a:lnTo>
                    <a:pt x="390525" y="35719"/>
                  </a:lnTo>
                  <a:lnTo>
                    <a:pt x="321469" y="9525"/>
                  </a:lnTo>
                  <a:lnTo>
                    <a:pt x="285750" y="2381"/>
                  </a:lnTo>
                  <a:lnTo>
                    <a:pt x="230982" y="0"/>
                  </a:lnTo>
                  <a:lnTo>
                    <a:pt x="204788" y="0"/>
                  </a:lnTo>
                  <a:lnTo>
                    <a:pt x="190500" y="2381"/>
                  </a:lnTo>
                  <a:lnTo>
                    <a:pt x="173832" y="9525"/>
                  </a:lnTo>
                  <a:lnTo>
                    <a:pt x="166688" y="16669"/>
                  </a:lnTo>
                  <a:lnTo>
                    <a:pt x="164307" y="33337"/>
                  </a:lnTo>
                  <a:lnTo>
                    <a:pt x="171450" y="52387"/>
                  </a:lnTo>
                  <a:lnTo>
                    <a:pt x="188119" y="69056"/>
                  </a:lnTo>
                  <a:lnTo>
                    <a:pt x="230982" y="92869"/>
                  </a:lnTo>
                  <a:lnTo>
                    <a:pt x="288132" y="121444"/>
                  </a:lnTo>
                  <a:lnTo>
                    <a:pt x="302419" y="135731"/>
                  </a:lnTo>
                  <a:lnTo>
                    <a:pt x="309563" y="147637"/>
                  </a:lnTo>
                  <a:lnTo>
                    <a:pt x="316707" y="169069"/>
                  </a:lnTo>
                  <a:lnTo>
                    <a:pt x="319088" y="190500"/>
                  </a:lnTo>
                  <a:lnTo>
                    <a:pt x="309563" y="240506"/>
                  </a:lnTo>
                  <a:lnTo>
                    <a:pt x="276225" y="376237"/>
                  </a:lnTo>
                  <a:lnTo>
                    <a:pt x="219075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3A33D16C-14FB-4531-A530-880F25DA7053}"/>
                </a:ext>
              </a:extLst>
            </p:cNvPr>
            <p:cNvSpPr/>
            <p:nvPr/>
          </p:nvSpPr>
          <p:spPr>
            <a:xfrm>
              <a:off x="5176838" y="2874963"/>
              <a:ext cx="1857375" cy="466725"/>
            </a:xfrm>
            <a:custGeom>
              <a:avLst/>
              <a:gdLst>
                <a:gd name="connsiteX0" fmla="*/ 1231106 w 1857375"/>
                <a:gd name="connsiteY0" fmla="*/ 114300 h 466725"/>
                <a:gd name="connsiteX1" fmla="*/ 1042987 w 1857375"/>
                <a:gd name="connsiteY1" fmla="*/ 154781 h 466725"/>
                <a:gd name="connsiteX2" fmla="*/ 864393 w 1857375"/>
                <a:gd name="connsiteY2" fmla="*/ 190500 h 466725"/>
                <a:gd name="connsiteX3" fmla="*/ 700087 w 1857375"/>
                <a:gd name="connsiteY3" fmla="*/ 223837 h 466725"/>
                <a:gd name="connsiteX4" fmla="*/ 554831 w 1857375"/>
                <a:gd name="connsiteY4" fmla="*/ 250031 h 466725"/>
                <a:gd name="connsiteX5" fmla="*/ 359568 w 1857375"/>
                <a:gd name="connsiteY5" fmla="*/ 285750 h 466725"/>
                <a:gd name="connsiteX6" fmla="*/ 309562 w 1857375"/>
                <a:gd name="connsiteY6" fmla="*/ 292894 h 466725"/>
                <a:gd name="connsiteX7" fmla="*/ 271462 w 1857375"/>
                <a:gd name="connsiteY7" fmla="*/ 295275 h 466725"/>
                <a:gd name="connsiteX8" fmla="*/ 230981 w 1857375"/>
                <a:gd name="connsiteY8" fmla="*/ 292894 h 466725"/>
                <a:gd name="connsiteX9" fmla="*/ 171450 w 1857375"/>
                <a:gd name="connsiteY9" fmla="*/ 288131 h 466725"/>
                <a:gd name="connsiteX10" fmla="*/ 116681 w 1857375"/>
                <a:gd name="connsiteY10" fmla="*/ 278606 h 466725"/>
                <a:gd name="connsiteX11" fmla="*/ 52387 w 1857375"/>
                <a:gd name="connsiteY11" fmla="*/ 261937 h 466725"/>
                <a:gd name="connsiteX12" fmla="*/ 21431 w 1857375"/>
                <a:gd name="connsiteY12" fmla="*/ 250031 h 466725"/>
                <a:gd name="connsiteX13" fmla="*/ 11906 w 1857375"/>
                <a:gd name="connsiteY13" fmla="*/ 250031 h 466725"/>
                <a:gd name="connsiteX14" fmla="*/ 2381 w 1857375"/>
                <a:gd name="connsiteY14" fmla="*/ 254794 h 466725"/>
                <a:gd name="connsiteX15" fmla="*/ 0 w 1857375"/>
                <a:gd name="connsiteY15" fmla="*/ 266700 h 466725"/>
                <a:gd name="connsiteX16" fmla="*/ 9525 w 1857375"/>
                <a:gd name="connsiteY16" fmla="*/ 297656 h 466725"/>
                <a:gd name="connsiteX17" fmla="*/ 35718 w 1857375"/>
                <a:gd name="connsiteY17" fmla="*/ 328612 h 466725"/>
                <a:gd name="connsiteX18" fmla="*/ 95250 w 1857375"/>
                <a:gd name="connsiteY18" fmla="*/ 390525 h 466725"/>
                <a:gd name="connsiteX19" fmla="*/ 130968 w 1857375"/>
                <a:gd name="connsiteY19" fmla="*/ 414337 h 466725"/>
                <a:gd name="connsiteX20" fmla="*/ 176212 w 1857375"/>
                <a:gd name="connsiteY20" fmla="*/ 438150 h 466725"/>
                <a:gd name="connsiteX21" fmla="*/ 216693 w 1857375"/>
                <a:gd name="connsiteY21" fmla="*/ 457200 h 466725"/>
                <a:gd name="connsiteX22" fmla="*/ 247650 w 1857375"/>
                <a:gd name="connsiteY22" fmla="*/ 464344 h 466725"/>
                <a:gd name="connsiteX23" fmla="*/ 264318 w 1857375"/>
                <a:gd name="connsiteY23" fmla="*/ 466725 h 466725"/>
                <a:gd name="connsiteX24" fmla="*/ 333375 w 1857375"/>
                <a:gd name="connsiteY24" fmla="*/ 452437 h 466725"/>
                <a:gd name="connsiteX25" fmla="*/ 461962 w 1857375"/>
                <a:gd name="connsiteY25" fmla="*/ 428625 h 466725"/>
                <a:gd name="connsiteX26" fmla="*/ 609600 w 1857375"/>
                <a:gd name="connsiteY26" fmla="*/ 402431 h 466725"/>
                <a:gd name="connsiteX27" fmla="*/ 828675 w 1857375"/>
                <a:gd name="connsiteY27" fmla="*/ 354806 h 466725"/>
                <a:gd name="connsiteX28" fmla="*/ 1026318 w 1857375"/>
                <a:gd name="connsiteY28" fmla="*/ 326231 h 466725"/>
                <a:gd name="connsiteX29" fmla="*/ 1202531 w 1857375"/>
                <a:gd name="connsiteY29" fmla="*/ 304800 h 466725"/>
                <a:gd name="connsiteX30" fmla="*/ 1364456 w 1857375"/>
                <a:gd name="connsiteY30" fmla="*/ 278606 h 466725"/>
                <a:gd name="connsiteX31" fmla="*/ 1504950 w 1857375"/>
                <a:gd name="connsiteY31" fmla="*/ 259556 h 466725"/>
                <a:gd name="connsiteX32" fmla="*/ 1652587 w 1857375"/>
                <a:gd name="connsiteY32" fmla="*/ 247650 h 466725"/>
                <a:gd name="connsiteX33" fmla="*/ 1776412 w 1857375"/>
                <a:gd name="connsiteY33" fmla="*/ 242887 h 466725"/>
                <a:gd name="connsiteX34" fmla="*/ 1790700 w 1857375"/>
                <a:gd name="connsiteY34" fmla="*/ 242887 h 466725"/>
                <a:gd name="connsiteX35" fmla="*/ 1814512 w 1857375"/>
                <a:gd name="connsiteY35" fmla="*/ 235744 h 466725"/>
                <a:gd name="connsiteX36" fmla="*/ 1840706 w 1857375"/>
                <a:gd name="connsiteY36" fmla="*/ 223837 h 466725"/>
                <a:gd name="connsiteX37" fmla="*/ 1850231 w 1857375"/>
                <a:gd name="connsiteY37" fmla="*/ 211931 h 466725"/>
                <a:gd name="connsiteX38" fmla="*/ 1857375 w 1857375"/>
                <a:gd name="connsiteY38" fmla="*/ 197644 h 466725"/>
                <a:gd name="connsiteX39" fmla="*/ 1857375 w 1857375"/>
                <a:gd name="connsiteY39" fmla="*/ 185737 h 466725"/>
                <a:gd name="connsiteX40" fmla="*/ 1852612 w 1857375"/>
                <a:gd name="connsiteY40" fmla="*/ 171450 h 466725"/>
                <a:gd name="connsiteX41" fmla="*/ 1843087 w 1857375"/>
                <a:gd name="connsiteY41" fmla="*/ 152400 h 466725"/>
                <a:gd name="connsiteX42" fmla="*/ 1831181 w 1857375"/>
                <a:gd name="connsiteY42" fmla="*/ 135731 h 466725"/>
                <a:gd name="connsiteX43" fmla="*/ 1814512 w 1857375"/>
                <a:gd name="connsiteY43" fmla="*/ 119062 h 466725"/>
                <a:gd name="connsiteX44" fmla="*/ 1795462 w 1857375"/>
                <a:gd name="connsiteY44" fmla="*/ 107156 h 466725"/>
                <a:gd name="connsiteX45" fmla="*/ 1693068 w 1857375"/>
                <a:gd name="connsiteY45" fmla="*/ 64294 h 466725"/>
                <a:gd name="connsiteX46" fmla="*/ 1533525 w 1857375"/>
                <a:gd name="connsiteY46" fmla="*/ 4762 h 466725"/>
                <a:gd name="connsiteX47" fmla="*/ 1507331 w 1857375"/>
                <a:gd name="connsiteY47" fmla="*/ 0 h 466725"/>
                <a:gd name="connsiteX48" fmla="*/ 1462087 w 1857375"/>
                <a:gd name="connsiteY48" fmla="*/ 21431 h 466725"/>
                <a:gd name="connsiteX49" fmla="*/ 1397793 w 1857375"/>
                <a:gd name="connsiteY49" fmla="*/ 59531 h 466725"/>
                <a:gd name="connsiteX50" fmla="*/ 1350168 w 1857375"/>
                <a:gd name="connsiteY50" fmla="*/ 88106 h 466725"/>
                <a:gd name="connsiteX51" fmla="*/ 1231106 w 1857375"/>
                <a:gd name="connsiteY51" fmla="*/ 11430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66725">
                  <a:moveTo>
                    <a:pt x="1231106" y="114300"/>
                  </a:moveTo>
                  <a:lnTo>
                    <a:pt x="1042987" y="154781"/>
                  </a:lnTo>
                  <a:lnTo>
                    <a:pt x="864393" y="190500"/>
                  </a:lnTo>
                  <a:lnTo>
                    <a:pt x="700087" y="223837"/>
                  </a:lnTo>
                  <a:lnTo>
                    <a:pt x="554831" y="250031"/>
                  </a:lnTo>
                  <a:lnTo>
                    <a:pt x="359568" y="285750"/>
                  </a:lnTo>
                  <a:lnTo>
                    <a:pt x="309562" y="292894"/>
                  </a:lnTo>
                  <a:lnTo>
                    <a:pt x="271462" y="295275"/>
                  </a:lnTo>
                  <a:lnTo>
                    <a:pt x="230981" y="292894"/>
                  </a:lnTo>
                  <a:lnTo>
                    <a:pt x="171450" y="288131"/>
                  </a:lnTo>
                  <a:lnTo>
                    <a:pt x="116681" y="278606"/>
                  </a:lnTo>
                  <a:lnTo>
                    <a:pt x="52387" y="261937"/>
                  </a:lnTo>
                  <a:lnTo>
                    <a:pt x="21431" y="250031"/>
                  </a:lnTo>
                  <a:lnTo>
                    <a:pt x="11906" y="250031"/>
                  </a:lnTo>
                  <a:lnTo>
                    <a:pt x="2381" y="254794"/>
                  </a:lnTo>
                  <a:lnTo>
                    <a:pt x="0" y="266700"/>
                  </a:lnTo>
                  <a:lnTo>
                    <a:pt x="9525" y="297656"/>
                  </a:lnTo>
                  <a:lnTo>
                    <a:pt x="35718" y="328612"/>
                  </a:lnTo>
                  <a:lnTo>
                    <a:pt x="95250" y="390525"/>
                  </a:lnTo>
                  <a:lnTo>
                    <a:pt x="130968" y="414337"/>
                  </a:lnTo>
                  <a:lnTo>
                    <a:pt x="176212" y="438150"/>
                  </a:lnTo>
                  <a:lnTo>
                    <a:pt x="216693" y="457200"/>
                  </a:lnTo>
                  <a:lnTo>
                    <a:pt x="247650" y="464344"/>
                  </a:lnTo>
                  <a:lnTo>
                    <a:pt x="264318" y="466725"/>
                  </a:lnTo>
                  <a:lnTo>
                    <a:pt x="333375" y="452437"/>
                  </a:lnTo>
                  <a:lnTo>
                    <a:pt x="461962" y="428625"/>
                  </a:lnTo>
                  <a:lnTo>
                    <a:pt x="609600" y="402431"/>
                  </a:lnTo>
                  <a:lnTo>
                    <a:pt x="828675" y="354806"/>
                  </a:lnTo>
                  <a:lnTo>
                    <a:pt x="1026318" y="326231"/>
                  </a:lnTo>
                  <a:lnTo>
                    <a:pt x="1202531" y="304800"/>
                  </a:lnTo>
                  <a:lnTo>
                    <a:pt x="1364456" y="278606"/>
                  </a:lnTo>
                  <a:lnTo>
                    <a:pt x="1504950" y="259556"/>
                  </a:lnTo>
                  <a:lnTo>
                    <a:pt x="1652587" y="247650"/>
                  </a:lnTo>
                  <a:lnTo>
                    <a:pt x="1776412" y="242887"/>
                  </a:lnTo>
                  <a:lnTo>
                    <a:pt x="1790700" y="242887"/>
                  </a:lnTo>
                  <a:lnTo>
                    <a:pt x="1814512" y="235744"/>
                  </a:lnTo>
                  <a:lnTo>
                    <a:pt x="1840706" y="223837"/>
                  </a:lnTo>
                  <a:lnTo>
                    <a:pt x="1850231" y="211931"/>
                  </a:lnTo>
                  <a:lnTo>
                    <a:pt x="1857375" y="197644"/>
                  </a:lnTo>
                  <a:lnTo>
                    <a:pt x="1857375" y="185737"/>
                  </a:lnTo>
                  <a:lnTo>
                    <a:pt x="1852612" y="171450"/>
                  </a:lnTo>
                  <a:lnTo>
                    <a:pt x="1843087" y="152400"/>
                  </a:lnTo>
                  <a:lnTo>
                    <a:pt x="1831181" y="135731"/>
                  </a:lnTo>
                  <a:lnTo>
                    <a:pt x="1814512" y="119062"/>
                  </a:lnTo>
                  <a:lnTo>
                    <a:pt x="1795462" y="107156"/>
                  </a:lnTo>
                  <a:lnTo>
                    <a:pt x="1693068" y="64294"/>
                  </a:lnTo>
                  <a:lnTo>
                    <a:pt x="1533525" y="4762"/>
                  </a:lnTo>
                  <a:lnTo>
                    <a:pt x="1507331" y="0"/>
                  </a:lnTo>
                  <a:lnTo>
                    <a:pt x="1462087" y="21431"/>
                  </a:lnTo>
                  <a:lnTo>
                    <a:pt x="1397793" y="59531"/>
                  </a:lnTo>
                  <a:lnTo>
                    <a:pt x="1350168" y="88106"/>
                  </a:lnTo>
                  <a:lnTo>
                    <a:pt x="1231106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68E4F265-6182-4310-ABA2-CC14E04547AE}"/>
                </a:ext>
              </a:extLst>
            </p:cNvPr>
            <p:cNvSpPr/>
            <p:nvPr/>
          </p:nvSpPr>
          <p:spPr>
            <a:xfrm>
              <a:off x="2724150" y="2705100"/>
              <a:ext cx="715963" cy="519113"/>
            </a:xfrm>
            <a:custGeom>
              <a:avLst/>
              <a:gdLst>
                <a:gd name="connsiteX0" fmla="*/ 492919 w 716756"/>
                <a:gd name="connsiteY0" fmla="*/ 300038 h 519113"/>
                <a:gd name="connsiteX1" fmla="*/ 326231 w 716756"/>
                <a:gd name="connsiteY1" fmla="*/ 169069 h 519113"/>
                <a:gd name="connsiteX2" fmla="*/ 242888 w 716756"/>
                <a:gd name="connsiteY2" fmla="*/ 104775 h 519113"/>
                <a:gd name="connsiteX3" fmla="*/ 221456 w 716756"/>
                <a:gd name="connsiteY3" fmla="*/ 88106 h 519113"/>
                <a:gd name="connsiteX4" fmla="*/ 207169 w 716756"/>
                <a:gd name="connsiteY4" fmla="*/ 66675 h 519113"/>
                <a:gd name="connsiteX5" fmla="*/ 171450 w 716756"/>
                <a:gd name="connsiteY5" fmla="*/ 9525 h 519113"/>
                <a:gd name="connsiteX6" fmla="*/ 147638 w 716756"/>
                <a:gd name="connsiteY6" fmla="*/ 0 h 519113"/>
                <a:gd name="connsiteX7" fmla="*/ 123825 w 716756"/>
                <a:gd name="connsiteY7" fmla="*/ 0 h 519113"/>
                <a:gd name="connsiteX8" fmla="*/ 104775 w 716756"/>
                <a:gd name="connsiteY8" fmla="*/ 7144 h 519113"/>
                <a:gd name="connsiteX9" fmla="*/ 85725 w 716756"/>
                <a:gd name="connsiteY9" fmla="*/ 21431 h 519113"/>
                <a:gd name="connsiteX10" fmla="*/ 59531 w 716756"/>
                <a:gd name="connsiteY10" fmla="*/ 52388 h 519113"/>
                <a:gd name="connsiteX11" fmla="*/ 30956 w 716756"/>
                <a:gd name="connsiteY11" fmla="*/ 102394 h 519113"/>
                <a:gd name="connsiteX12" fmla="*/ 9525 w 716756"/>
                <a:gd name="connsiteY12" fmla="*/ 147638 h 519113"/>
                <a:gd name="connsiteX13" fmla="*/ 0 w 716756"/>
                <a:gd name="connsiteY13" fmla="*/ 190500 h 519113"/>
                <a:gd name="connsiteX14" fmla="*/ 2381 w 716756"/>
                <a:gd name="connsiteY14" fmla="*/ 226219 h 519113"/>
                <a:gd name="connsiteX15" fmla="*/ 7144 w 716756"/>
                <a:gd name="connsiteY15" fmla="*/ 245269 h 519113"/>
                <a:gd name="connsiteX16" fmla="*/ 19050 w 716756"/>
                <a:gd name="connsiteY16" fmla="*/ 264319 h 519113"/>
                <a:gd name="connsiteX17" fmla="*/ 28575 w 716756"/>
                <a:gd name="connsiteY17" fmla="*/ 273844 h 519113"/>
                <a:gd name="connsiteX18" fmla="*/ 35719 w 716756"/>
                <a:gd name="connsiteY18" fmla="*/ 273844 h 519113"/>
                <a:gd name="connsiteX19" fmla="*/ 69056 w 716756"/>
                <a:gd name="connsiteY19" fmla="*/ 264319 h 519113"/>
                <a:gd name="connsiteX20" fmla="*/ 107156 w 716756"/>
                <a:gd name="connsiteY20" fmla="*/ 257175 h 519113"/>
                <a:gd name="connsiteX21" fmla="*/ 121444 w 716756"/>
                <a:gd name="connsiteY21" fmla="*/ 259556 h 519113"/>
                <a:gd name="connsiteX22" fmla="*/ 176213 w 716756"/>
                <a:gd name="connsiteY22" fmla="*/ 280988 h 519113"/>
                <a:gd name="connsiteX23" fmla="*/ 364331 w 716756"/>
                <a:gd name="connsiteY23" fmla="*/ 369094 h 519113"/>
                <a:gd name="connsiteX24" fmla="*/ 673894 w 716756"/>
                <a:gd name="connsiteY24" fmla="*/ 519113 h 519113"/>
                <a:gd name="connsiteX25" fmla="*/ 716756 w 716756"/>
                <a:gd name="connsiteY25" fmla="*/ 471488 h 519113"/>
                <a:gd name="connsiteX26" fmla="*/ 616744 w 716756"/>
                <a:gd name="connsiteY26" fmla="*/ 392906 h 519113"/>
                <a:gd name="connsiteX27" fmla="*/ 492919 w 716756"/>
                <a:gd name="connsiteY27" fmla="*/ 3000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6756" h="519113">
                  <a:moveTo>
                    <a:pt x="492919" y="300038"/>
                  </a:moveTo>
                  <a:lnTo>
                    <a:pt x="326231" y="169069"/>
                  </a:lnTo>
                  <a:lnTo>
                    <a:pt x="242888" y="104775"/>
                  </a:lnTo>
                  <a:lnTo>
                    <a:pt x="221456" y="88106"/>
                  </a:lnTo>
                  <a:lnTo>
                    <a:pt x="207169" y="66675"/>
                  </a:lnTo>
                  <a:lnTo>
                    <a:pt x="171450" y="9525"/>
                  </a:lnTo>
                  <a:lnTo>
                    <a:pt x="147638" y="0"/>
                  </a:lnTo>
                  <a:lnTo>
                    <a:pt x="123825" y="0"/>
                  </a:lnTo>
                  <a:lnTo>
                    <a:pt x="104775" y="7144"/>
                  </a:lnTo>
                  <a:lnTo>
                    <a:pt x="85725" y="21431"/>
                  </a:lnTo>
                  <a:lnTo>
                    <a:pt x="59531" y="52388"/>
                  </a:lnTo>
                  <a:lnTo>
                    <a:pt x="30956" y="102394"/>
                  </a:lnTo>
                  <a:lnTo>
                    <a:pt x="9525" y="147638"/>
                  </a:lnTo>
                  <a:lnTo>
                    <a:pt x="0" y="190500"/>
                  </a:lnTo>
                  <a:lnTo>
                    <a:pt x="2381" y="226219"/>
                  </a:lnTo>
                  <a:lnTo>
                    <a:pt x="7144" y="245269"/>
                  </a:lnTo>
                  <a:lnTo>
                    <a:pt x="19050" y="264319"/>
                  </a:lnTo>
                  <a:lnTo>
                    <a:pt x="28575" y="273844"/>
                  </a:lnTo>
                  <a:lnTo>
                    <a:pt x="35719" y="273844"/>
                  </a:lnTo>
                  <a:lnTo>
                    <a:pt x="69056" y="264319"/>
                  </a:lnTo>
                  <a:lnTo>
                    <a:pt x="107156" y="257175"/>
                  </a:lnTo>
                  <a:lnTo>
                    <a:pt x="121444" y="259556"/>
                  </a:lnTo>
                  <a:lnTo>
                    <a:pt x="176213" y="280988"/>
                  </a:lnTo>
                  <a:lnTo>
                    <a:pt x="364331" y="369094"/>
                  </a:lnTo>
                  <a:lnTo>
                    <a:pt x="673894" y="519113"/>
                  </a:lnTo>
                  <a:lnTo>
                    <a:pt x="716756" y="471488"/>
                  </a:lnTo>
                  <a:lnTo>
                    <a:pt x="616744" y="392906"/>
                  </a:lnTo>
                  <a:lnTo>
                    <a:pt x="492919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8BCEAF23-0B41-4A3F-AF1F-9C63F66005FC}"/>
                </a:ext>
              </a:extLst>
            </p:cNvPr>
            <p:cNvSpPr/>
            <p:nvPr/>
          </p:nvSpPr>
          <p:spPr>
            <a:xfrm>
              <a:off x="2714625" y="2195513"/>
              <a:ext cx="1449388" cy="1755775"/>
            </a:xfrm>
            <a:custGeom>
              <a:avLst/>
              <a:gdLst>
                <a:gd name="connsiteX0" fmla="*/ 912019 w 1450181"/>
                <a:gd name="connsiteY0" fmla="*/ 538162 h 1754981"/>
                <a:gd name="connsiteX1" fmla="*/ 745331 w 1450181"/>
                <a:gd name="connsiteY1" fmla="*/ 776287 h 1754981"/>
                <a:gd name="connsiteX2" fmla="*/ 626269 w 1450181"/>
                <a:gd name="connsiteY2" fmla="*/ 947737 h 1754981"/>
                <a:gd name="connsiteX3" fmla="*/ 552450 w 1450181"/>
                <a:gd name="connsiteY3" fmla="*/ 1047750 h 1754981"/>
                <a:gd name="connsiteX4" fmla="*/ 421481 w 1450181"/>
                <a:gd name="connsiteY4" fmla="*/ 1209675 h 1754981"/>
                <a:gd name="connsiteX5" fmla="*/ 290513 w 1450181"/>
                <a:gd name="connsiteY5" fmla="*/ 1376362 h 1754981"/>
                <a:gd name="connsiteX6" fmla="*/ 130969 w 1450181"/>
                <a:gd name="connsiteY6" fmla="*/ 1574006 h 1754981"/>
                <a:gd name="connsiteX7" fmla="*/ 0 w 1450181"/>
                <a:gd name="connsiteY7" fmla="*/ 1747837 h 1754981"/>
                <a:gd name="connsiteX8" fmla="*/ 73819 w 1450181"/>
                <a:gd name="connsiteY8" fmla="*/ 1754981 h 1754981"/>
                <a:gd name="connsiteX9" fmla="*/ 230981 w 1450181"/>
                <a:gd name="connsiteY9" fmla="*/ 1609725 h 1754981"/>
                <a:gd name="connsiteX10" fmla="*/ 450056 w 1450181"/>
                <a:gd name="connsiteY10" fmla="*/ 1393031 h 1754981"/>
                <a:gd name="connsiteX11" fmla="*/ 604838 w 1450181"/>
                <a:gd name="connsiteY11" fmla="*/ 1233487 h 1754981"/>
                <a:gd name="connsiteX12" fmla="*/ 719138 w 1450181"/>
                <a:gd name="connsiteY12" fmla="*/ 1112043 h 1754981"/>
                <a:gd name="connsiteX13" fmla="*/ 897731 w 1450181"/>
                <a:gd name="connsiteY13" fmla="*/ 914400 h 1754981"/>
                <a:gd name="connsiteX14" fmla="*/ 1040606 w 1450181"/>
                <a:gd name="connsiteY14" fmla="*/ 742950 h 1754981"/>
                <a:gd name="connsiteX15" fmla="*/ 1204913 w 1450181"/>
                <a:gd name="connsiteY15" fmla="*/ 538162 h 1754981"/>
                <a:gd name="connsiteX16" fmla="*/ 1335881 w 1450181"/>
                <a:gd name="connsiteY16" fmla="*/ 366712 h 1754981"/>
                <a:gd name="connsiteX17" fmla="*/ 1343025 w 1450181"/>
                <a:gd name="connsiteY17" fmla="*/ 361950 h 1754981"/>
                <a:gd name="connsiteX18" fmla="*/ 1362075 w 1450181"/>
                <a:gd name="connsiteY18" fmla="*/ 359568 h 1754981"/>
                <a:gd name="connsiteX19" fmla="*/ 1385888 w 1450181"/>
                <a:gd name="connsiteY19" fmla="*/ 359568 h 1754981"/>
                <a:gd name="connsiteX20" fmla="*/ 1404938 w 1450181"/>
                <a:gd name="connsiteY20" fmla="*/ 354806 h 1754981"/>
                <a:gd name="connsiteX21" fmla="*/ 1426369 w 1450181"/>
                <a:gd name="connsiteY21" fmla="*/ 345281 h 1754981"/>
                <a:gd name="connsiteX22" fmla="*/ 1438275 w 1450181"/>
                <a:gd name="connsiteY22" fmla="*/ 333375 h 1754981"/>
                <a:gd name="connsiteX23" fmla="*/ 1445419 w 1450181"/>
                <a:gd name="connsiteY23" fmla="*/ 321468 h 1754981"/>
                <a:gd name="connsiteX24" fmla="*/ 1450181 w 1450181"/>
                <a:gd name="connsiteY24" fmla="*/ 307181 h 1754981"/>
                <a:gd name="connsiteX25" fmla="*/ 1450181 w 1450181"/>
                <a:gd name="connsiteY25" fmla="*/ 290512 h 1754981"/>
                <a:gd name="connsiteX26" fmla="*/ 1450181 w 1450181"/>
                <a:gd name="connsiteY26" fmla="*/ 271462 h 1754981"/>
                <a:gd name="connsiteX27" fmla="*/ 1440656 w 1450181"/>
                <a:gd name="connsiteY27" fmla="*/ 242887 h 1754981"/>
                <a:gd name="connsiteX28" fmla="*/ 1423988 w 1450181"/>
                <a:gd name="connsiteY28" fmla="*/ 211931 h 1754981"/>
                <a:gd name="connsiteX29" fmla="*/ 1412081 w 1450181"/>
                <a:gd name="connsiteY29" fmla="*/ 197643 h 1754981"/>
                <a:gd name="connsiteX30" fmla="*/ 1369219 w 1450181"/>
                <a:gd name="connsiteY30" fmla="*/ 154781 h 1754981"/>
                <a:gd name="connsiteX31" fmla="*/ 1309688 w 1450181"/>
                <a:gd name="connsiteY31" fmla="*/ 111918 h 1754981"/>
                <a:gd name="connsiteX32" fmla="*/ 1243013 w 1450181"/>
                <a:gd name="connsiteY32" fmla="*/ 69056 h 1754981"/>
                <a:gd name="connsiteX33" fmla="*/ 1178719 w 1450181"/>
                <a:gd name="connsiteY33" fmla="*/ 30956 h 1754981"/>
                <a:gd name="connsiteX34" fmla="*/ 1116806 w 1450181"/>
                <a:gd name="connsiteY34" fmla="*/ 9525 h 1754981"/>
                <a:gd name="connsiteX35" fmla="*/ 1081088 w 1450181"/>
                <a:gd name="connsiteY35" fmla="*/ 2381 h 1754981"/>
                <a:gd name="connsiteX36" fmla="*/ 1059656 w 1450181"/>
                <a:gd name="connsiteY36" fmla="*/ 0 h 1754981"/>
                <a:gd name="connsiteX37" fmla="*/ 1038225 w 1450181"/>
                <a:gd name="connsiteY37" fmla="*/ 2381 h 1754981"/>
                <a:gd name="connsiteX38" fmla="*/ 1026319 w 1450181"/>
                <a:gd name="connsiteY38" fmla="*/ 11906 h 1754981"/>
                <a:gd name="connsiteX39" fmla="*/ 1026319 w 1450181"/>
                <a:gd name="connsiteY39" fmla="*/ 33337 h 1754981"/>
                <a:gd name="connsiteX40" fmla="*/ 1047750 w 1450181"/>
                <a:gd name="connsiteY40" fmla="*/ 71437 h 1754981"/>
                <a:gd name="connsiteX41" fmla="*/ 1073944 w 1450181"/>
                <a:gd name="connsiteY41" fmla="*/ 114300 h 1754981"/>
                <a:gd name="connsiteX42" fmla="*/ 1083469 w 1450181"/>
                <a:gd name="connsiteY42" fmla="*/ 138112 h 1754981"/>
                <a:gd name="connsiteX43" fmla="*/ 1090613 w 1450181"/>
                <a:gd name="connsiteY43" fmla="*/ 161925 h 1754981"/>
                <a:gd name="connsiteX44" fmla="*/ 1092994 w 1450181"/>
                <a:gd name="connsiteY44" fmla="*/ 190500 h 1754981"/>
                <a:gd name="connsiteX45" fmla="*/ 1088231 w 1450181"/>
                <a:gd name="connsiteY45" fmla="*/ 233362 h 1754981"/>
                <a:gd name="connsiteX46" fmla="*/ 1064419 w 1450181"/>
                <a:gd name="connsiteY46" fmla="*/ 304800 h 1754981"/>
                <a:gd name="connsiteX47" fmla="*/ 1040606 w 1450181"/>
                <a:gd name="connsiteY47" fmla="*/ 352425 h 1754981"/>
                <a:gd name="connsiteX48" fmla="*/ 912019 w 1450181"/>
                <a:gd name="connsiteY48" fmla="*/ 538162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50181" h="1754981">
                  <a:moveTo>
                    <a:pt x="912019" y="538162"/>
                  </a:moveTo>
                  <a:lnTo>
                    <a:pt x="745331" y="776287"/>
                  </a:lnTo>
                  <a:lnTo>
                    <a:pt x="626269" y="947737"/>
                  </a:lnTo>
                  <a:lnTo>
                    <a:pt x="552450" y="1047750"/>
                  </a:lnTo>
                  <a:lnTo>
                    <a:pt x="421481" y="1209675"/>
                  </a:lnTo>
                  <a:lnTo>
                    <a:pt x="290513" y="1376362"/>
                  </a:lnTo>
                  <a:lnTo>
                    <a:pt x="130969" y="1574006"/>
                  </a:lnTo>
                  <a:lnTo>
                    <a:pt x="0" y="1747837"/>
                  </a:lnTo>
                  <a:lnTo>
                    <a:pt x="73819" y="1754981"/>
                  </a:lnTo>
                  <a:lnTo>
                    <a:pt x="230981" y="1609725"/>
                  </a:lnTo>
                  <a:lnTo>
                    <a:pt x="450056" y="1393031"/>
                  </a:lnTo>
                  <a:lnTo>
                    <a:pt x="604838" y="1233487"/>
                  </a:lnTo>
                  <a:lnTo>
                    <a:pt x="719138" y="1112043"/>
                  </a:lnTo>
                  <a:lnTo>
                    <a:pt x="897731" y="914400"/>
                  </a:lnTo>
                  <a:lnTo>
                    <a:pt x="1040606" y="742950"/>
                  </a:lnTo>
                  <a:lnTo>
                    <a:pt x="1204913" y="538162"/>
                  </a:lnTo>
                  <a:lnTo>
                    <a:pt x="1335881" y="366712"/>
                  </a:lnTo>
                  <a:lnTo>
                    <a:pt x="1343025" y="361950"/>
                  </a:lnTo>
                  <a:lnTo>
                    <a:pt x="1362075" y="359568"/>
                  </a:lnTo>
                  <a:lnTo>
                    <a:pt x="1385888" y="359568"/>
                  </a:lnTo>
                  <a:lnTo>
                    <a:pt x="1404938" y="354806"/>
                  </a:lnTo>
                  <a:lnTo>
                    <a:pt x="1426369" y="345281"/>
                  </a:lnTo>
                  <a:lnTo>
                    <a:pt x="1438275" y="333375"/>
                  </a:lnTo>
                  <a:lnTo>
                    <a:pt x="1445419" y="321468"/>
                  </a:lnTo>
                  <a:lnTo>
                    <a:pt x="1450181" y="307181"/>
                  </a:lnTo>
                  <a:lnTo>
                    <a:pt x="1450181" y="290512"/>
                  </a:lnTo>
                  <a:lnTo>
                    <a:pt x="1450181" y="271462"/>
                  </a:lnTo>
                  <a:lnTo>
                    <a:pt x="1440656" y="242887"/>
                  </a:lnTo>
                  <a:lnTo>
                    <a:pt x="1423988" y="211931"/>
                  </a:lnTo>
                  <a:lnTo>
                    <a:pt x="1412081" y="197643"/>
                  </a:lnTo>
                  <a:lnTo>
                    <a:pt x="1369219" y="154781"/>
                  </a:lnTo>
                  <a:lnTo>
                    <a:pt x="1309688" y="111918"/>
                  </a:lnTo>
                  <a:lnTo>
                    <a:pt x="1243013" y="69056"/>
                  </a:lnTo>
                  <a:lnTo>
                    <a:pt x="1178719" y="30956"/>
                  </a:lnTo>
                  <a:lnTo>
                    <a:pt x="1116806" y="9525"/>
                  </a:lnTo>
                  <a:lnTo>
                    <a:pt x="1081088" y="2381"/>
                  </a:lnTo>
                  <a:lnTo>
                    <a:pt x="1059656" y="0"/>
                  </a:lnTo>
                  <a:lnTo>
                    <a:pt x="1038225" y="2381"/>
                  </a:lnTo>
                  <a:lnTo>
                    <a:pt x="1026319" y="11906"/>
                  </a:lnTo>
                  <a:lnTo>
                    <a:pt x="1026319" y="33337"/>
                  </a:lnTo>
                  <a:lnTo>
                    <a:pt x="1047750" y="71437"/>
                  </a:lnTo>
                  <a:lnTo>
                    <a:pt x="1073944" y="114300"/>
                  </a:lnTo>
                  <a:lnTo>
                    <a:pt x="1083469" y="138112"/>
                  </a:lnTo>
                  <a:lnTo>
                    <a:pt x="1090613" y="161925"/>
                  </a:lnTo>
                  <a:lnTo>
                    <a:pt x="1092994" y="190500"/>
                  </a:lnTo>
                  <a:lnTo>
                    <a:pt x="1088231" y="233362"/>
                  </a:lnTo>
                  <a:lnTo>
                    <a:pt x="1064419" y="304800"/>
                  </a:lnTo>
                  <a:lnTo>
                    <a:pt x="1040606" y="352425"/>
                  </a:lnTo>
                  <a:lnTo>
                    <a:pt x="912019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A7FF930D-EF31-453A-B595-6719ED6B41D7}"/>
                </a:ext>
              </a:extLst>
            </p:cNvPr>
            <p:cNvSpPr/>
            <p:nvPr/>
          </p:nvSpPr>
          <p:spPr>
            <a:xfrm>
              <a:off x="2671763" y="3579813"/>
              <a:ext cx="1282700" cy="601662"/>
            </a:xfrm>
            <a:custGeom>
              <a:avLst/>
              <a:gdLst>
                <a:gd name="connsiteX0" fmla="*/ 1019175 w 1283493"/>
                <a:gd name="connsiteY0" fmla="*/ 73819 h 602456"/>
                <a:gd name="connsiteX1" fmla="*/ 773906 w 1283493"/>
                <a:gd name="connsiteY1" fmla="*/ 150019 h 602456"/>
                <a:gd name="connsiteX2" fmla="*/ 516731 w 1283493"/>
                <a:gd name="connsiteY2" fmla="*/ 230981 h 602456"/>
                <a:gd name="connsiteX3" fmla="*/ 283368 w 1283493"/>
                <a:gd name="connsiteY3" fmla="*/ 292894 h 602456"/>
                <a:gd name="connsiteX4" fmla="*/ 192881 w 1283493"/>
                <a:gd name="connsiteY4" fmla="*/ 311944 h 602456"/>
                <a:gd name="connsiteX5" fmla="*/ 169068 w 1283493"/>
                <a:gd name="connsiteY5" fmla="*/ 304800 h 602456"/>
                <a:gd name="connsiteX6" fmla="*/ 114300 w 1283493"/>
                <a:gd name="connsiteY6" fmla="*/ 278606 h 602456"/>
                <a:gd name="connsiteX7" fmla="*/ 69056 w 1283493"/>
                <a:gd name="connsiteY7" fmla="*/ 297656 h 602456"/>
                <a:gd name="connsiteX8" fmla="*/ 40481 w 1283493"/>
                <a:gd name="connsiteY8" fmla="*/ 316706 h 602456"/>
                <a:gd name="connsiteX9" fmla="*/ 19050 w 1283493"/>
                <a:gd name="connsiteY9" fmla="*/ 338137 h 602456"/>
                <a:gd name="connsiteX10" fmla="*/ 4762 w 1283493"/>
                <a:gd name="connsiteY10" fmla="*/ 359569 h 602456"/>
                <a:gd name="connsiteX11" fmla="*/ 0 w 1283493"/>
                <a:gd name="connsiteY11" fmla="*/ 373856 h 602456"/>
                <a:gd name="connsiteX12" fmla="*/ 0 w 1283493"/>
                <a:gd name="connsiteY12" fmla="*/ 395287 h 602456"/>
                <a:gd name="connsiteX13" fmla="*/ 2381 w 1283493"/>
                <a:gd name="connsiteY13" fmla="*/ 414337 h 602456"/>
                <a:gd name="connsiteX14" fmla="*/ 21431 w 1283493"/>
                <a:gd name="connsiteY14" fmla="*/ 452437 h 602456"/>
                <a:gd name="connsiteX15" fmla="*/ 76200 w 1283493"/>
                <a:gd name="connsiteY15" fmla="*/ 521494 h 602456"/>
                <a:gd name="connsiteX16" fmla="*/ 128587 w 1283493"/>
                <a:gd name="connsiteY16" fmla="*/ 581025 h 602456"/>
                <a:gd name="connsiteX17" fmla="*/ 147637 w 1283493"/>
                <a:gd name="connsiteY17" fmla="*/ 600075 h 602456"/>
                <a:gd name="connsiteX18" fmla="*/ 154781 w 1283493"/>
                <a:gd name="connsiteY18" fmla="*/ 602456 h 602456"/>
                <a:gd name="connsiteX19" fmla="*/ 190500 w 1283493"/>
                <a:gd name="connsiteY19" fmla="*/ 588169 h 602456"/>
                <a:gd name="connsiteX20" fmla="*/ 323850 w 1283493"/>
                <a:gd name="connsiteY20" fmla="*/ 523875 h 602456"/>
                <a:gd name="connsiteX21" fmla="*/ 481012 w 1283493"/>
                <a:gd name="connsiteY21" fmla="*/ 447675 h 602456"/>
                <a:gd name="connsiteX22" fmla="*/ 569118 w 1283493"/>
                <a:gd name="connsiteY22" fmla="*/ 409575 h 602456"/>
                <a:gd name="connsiteX23" fmla="*/ 647700 w 1283493"/>
                <a:gd name="connsiteY23" fmla="*/ 371475 h 602456"/>
                <a:gd name="connsiteX24" fmla="*/ 854868 w 1283493"/>
                <a:gd name="connsiteY24" fmla="*/ 271462 h 602456"/>
                <a:gd name="connsiteX25" fmla="*/ 1116806 w 1283493"/>
                <a:gd name="connsiteY25" fmla="*/ 157162 h 602456"/>
                <a:gd name="connsiteX26" fmla="*/ 1283493 w 1283493"/>
                <a:gd name="connsiteY26" fmla="*/ 83344 h 602456"/>
                <a:gd name="connsiteX27" fmla="*/ 1245393 w 1283493"/>
                <a:gd name="connsiteY27" fmla="*/ 0 h 602456"/>
                <a:gd name="connsiteX28" fmla="*/ 1069181 w 1283493"/>
                <a:gd name="connsiteY28" fmla="*/ 59531 h 602456"/>
                <a:gd name="connsiteX29" fmla="*/ 1019175 w 1283493"/>
                <a:gd name="connsiteY29" fmla="*/ 7381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83493" h="602456">
                  <a:moveTo>
                    <a:pt x="1019175" y="73819"/>
                  </a:moveTo>
                  <a:lnTo>
                    <a:pt x="773906" y="150019"/>
                  </a:lnTo>
                  <a:lnTo>
                    <a:pt x="516731" y="230981"/>
                  </a:lnTo>
                  <a:lnTo>
                    <a:pt x="283368" y="292894"/>
                  </a:lnTo>
                  <a:lnTo>
                    <a:pt x="192881" y="311944"/>
                  </a:lnTo>
                  <a:lnTo>
                    <a:pt x="169068" y="304800"/>
                  </a:lnTo>
                  <a:lnTo>
                    <a:pt x="114300" y="278606"/>
                  </a:lnTo>
                  <a:lnTo>
                    <a:pt x="69056" y="297656"/>
                  </a:lnTo>
                  <a:lnTo>
                    <a:pt x="40481" y="316706"/>
                  </a:lnTo>
                  <a:lnTo>
                    <a:pt x="19050" y="338137"/>
                  </a:lnTo>
                  <a:lnTo>
                    <a:pt x="4762" y="359569"/>
                  </a:lnTo>
                  <a:lnTo>
                    <a:pt x="0" y="373856"/>
                  </a:lnTo>
                  <a:lnTo>
                    <a:pt x="0" y="395287"/>
                  </a:lnTo>
                  <a:lnTo>
                    <a:pt x="2381" y="414337"/>
                  </a:lnTo>
                  <a:lnTo>
                    <a:pt x="21431" y="452437"/>
                  </a:lnTo>
                  <a:lnTo>
                    <a:pt x="76200" y="521494"/>
                  </a:lnTo>
                  <a:lnTo>
                    <a:pt x="128587" y="581025"/>
                  </a:lnTo>
                  <a:lnTo>
                    <a:pt x="147637" y="600075"/>
                  </a:lnTo>
                  <a:lnTo>
                    <a:pt x="154781" y="602456"/>
                  </a:lnTo>
                  <a:lnTo>
                    <a:pt x="190500" y="588169"/>
                  </a:lnTo>
                  <a:lnTo>
                    <a:pt x="323850" y="523875"/>
                  </a:lnTo>
                  <a:lnTo>
                    <a:pt x="481012" y="447675"/>
                  </a:lnTo>
                  <a:lnTo>
                    <a:pt x="569118" y="409575"/>
                  </a:lnTo>
                  <a:lnTo>
                    <a:pt x="647700" y="371475"/>
                  </a:lnTo>
                  <a:lnTo>
                    <a:pt x="854868" y="271462"/>
                  </a:lnTo>
                  <a:lnTo>
                    <a:pt x="1116806" y="157162"/>
                  </a:lnTo>
                  <a:lnTo>
                    <a:pt x="1283493" y="83344"/>
                  </a:lnTo>
                  <a:lnTo>
                    <a:pt x="1245393" y="0"/>
                  </a:lnTo>
                  <a:lnTo>
                    <a:pt x="1069181" y="59531"/>
                  </a:lnTo>
                  <a:lnTo>
                    <a:pt x="101917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5FFC71CB-3773-4CF8-9330-330460A8D5B7}"/>
                </a:ext>
              </a:extLst>
            </p:cNvPr>
            <p:cNvSpPr/>
            <p:nvPr/>
          </p:nvSpPr>
          <p:spPr>
            <a:xfrm>
              <a:off x="3725863" y="3348038"/>
              <a:ext cx="369887" cy="504825"/>
            </a:xfrm>
            <a:custGeom>
              <a:avLst/>
              <a:gdLst>
                <a:gd name="connsiteX0" fmla="*/ 273844 w 369094"/>
                <a:gd name="connsiteY0" fmla="*/ 195262 h 504825"/>
                <a:gd name="connsiteX1" fmla="*/ 226219 w 369094"/>
                <a:gd name="connsiteY1" fmla="*/ 142875 h 504825"/>
                <a:gd name="connsiteX2" fmla="*/ 188119 w 369094"/>
                <a:gd name="connsiteY2" fmla="*/ 107156 h 504825"/>
                <a:gd name="connsiteX3" fmla="*/ 142875 w 369094"/>
                <a:gd name="connsiteY3" fmla="*/ 73818 h 504825"/>
                <a:gd name="connsiteX4" fmla="*/ 83344 w 369094"/>
                <a:gd name="connsiteY4" fmla="*/ 30956 h 504825"/>
                <a:gd name="connsiteX5" fmla="*/ 47625 w 369094"/>
                <a:gd name="connsiteY5" fmla="*/ 9525 h 504825"/>
                <a:gd name="connsiteX6" fmla="*/ 21432 w 369094"/>
                <a:gd name="connsiteY6" fmla="*/ 0 h 504825"/>
                <a:gd name="connsiteX7" fmla="*/ 7144 w 369094"/>
                <a:gd name="connsiteY7" fmla="*/ 0 h 504825"/>
                <a:gd name="connsiteX8" fmla="*/ 0 w 369094"/>
                <a:gd name="connsiteY8" fmla="*/ 4762 h 504825"/>
                <a:gd name="connsiteX9" fmla="*/ 0 w 369094"/>
                <a:gd name="connsiteY9" fmla="*/ 19050 h 504825"/>
                <a:gd name="connsiteX10" fmla="*/ 11907 w 369094"/>
                <a:gd name="connsiteY10" fmla="*/ 54768 h 504825"/>
                <a:gd name="connsiteX11" fmla="*/ 61913 w 369094"/>
                <a:gd name="connsiteY11" fmla="*/ 154781 h 504825"/>
                <a:gd name="connsiteX12" fmla="*/ 116682 w 369094"/>
                <a:gd name="connsiteY12" fmla="*/ 285750 h 504825"/>
                <a:gd name="connsiteX13" fmla="*/ 147638 w 369094"/>
                <a:gd name="connsiteY13" fmla="*/ 333375 h 504825"/>
                <a:gd name="connsiteX14" fmla="*/ 157163 w 369094"/>
                <a:gd name="connsiteY14" fmla="*/ 392906 h 504825"/>
                <a:gd name="connsiteX15" fmla="*/ 169069 w 369094"/>
                <a:gd name="connsiteY15" fmla="*/ 431006 h 504825"/>
                <a:gd name="connsiteX16" fmla="*/ 190500 w 369094"/>
                <a:gd name="connsiteY16" fmla="*/ 469106 h 504825"/>
                <a:gd name="connsiteX17" fmla="*/ 207169 w 369094"/>
                <a:gd name="connsiteY17" fmla="*/ 488156 h 504825"/>
                <a:gd name="connsiteX18" fmla="*/ 228600 w 369094"/>
                <a:gd name="connsiteY18" fmla="*/ 500062 h 504825"/>
                <a:gd name="connsiteX19" fmla="*/ 250032 w 369094"/>
                <a:gd name="connsiteY19" fmla="*/ 504825 h 504825"/>
                <a:gd name="connsiteX20" fmla="*/ 295275 w 369094"/>
                <a:gd name="connsiteY20" fmla="*/ 502443 h 504825"/>
                <a:gd name="connsiteX21" fmla="*/ 328613 w 369094"/>
                <a:gd name="connsiteY21" fmla="*/ 490537 h 504825"/>
                <a:gd name="connsiteX22" fmla="*/ 345282 w 369094"/>
                <a:gd name="connsiteY22" fmla="*/ 481012 h 504825"/>
                <a:gd name="connsiteX23" fmla="*/ 359569 w 369094"/>
                <a:gd name="connsiteY23" fmla="*/ 464343 h 504825"/>
                <a:gd name="connsiteX24" fmla="*/ 366713 w 369094"/>
                <a:gd name="connsiteY24" fmla="*/ 438150 h 504825"/>
                <a:gd name="connsiteX25" fmla="*/ 369094 w 369094"/>
                <a:gd name="connsiteY25" fmla="*/ 404812 h 504825"/>
                <a:gd name="connsiteX26" fmla="*/ 364332 w 369094"/>
                <a:gd name="connsiteY26" fmla="*/ 364331 h 504825"/>
                <a:gd name="connsiteX27" fmla="*/ 354807 w 369094"/>
                <a:gd name="connsiteY27" fmla="*/ 328612 h 504825"/>
                <a:gd name="connsiteX28" fmla="*/ 338138 w 369094"/>
                <a:gd name="connsiteY28" fmla="*/ 283368 h 504825"/>
                <a:gd name="connsiteX29" fmla="*/ 311944 w 369094"/>
                <a:gd name="connsiteY29" fmla="*/ 238125 h 504825"/>
                <a:gd name="connsiteX30" fmla="*/ 273844 w 369094"/>
                <a:gd name="connsiteY30" fmla="*/ 19526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9094" h="504825">
                  <a:moveTo>
                    <a:pt x="273844" y="195262"/>
                  </a:moveTo>
                  <a:lnTo>
                    <a:pt x="226219" y="142875"/>
                  </a:lnTo>
                  <a:lnTo>
                    <a:pt x="188119" y="107156"/>
                  </a:lnTo>
                  <a:lnTo>
                    <a:pt x="142875" y="73818"/>
                  </a:lnTo>
                  <a:lnTo>
                    <a:pt x="83344" y="30956"/>
                  </a:lnTo>
                  <a:lnTo>
                    <a:pt x="47625" y="9525"/>
                  </a:lnTo>
                  <a:lnTo>
                    <a:pt x="21432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1907" y="54768"/>
                  </a:lnTo>
                  <a:lnTo>
                    <a:pt x="61913" y="154781"/>
                  </a:lnTo>
                  <a:lnTo>
                    <a:pt x="116682" y="285750"/>
                  </a:lnTo>
                  <a:lnTo>
                    <a:pt x="147638" y="333375"/>
                  </a:lnTo>
                  <a:lnTo>
                    <a:pt x="157163" y="392906"/>
                  </a:lnTo>
                  <a:lnTo>
                    <a:pt x="169069" y="431006"/>
                  </a:lnTo>
                  <a:lnTo>
                    <a:pt x="190500" y="469106"/>
                  </a:lnTo>
                  <a:lnTo>
                    <a:pt x="207169" y="488156"/>
                  </a:lnTo>
                  <a:lnTo>
                    <a:pt x="228600" y="500062"/>
                  </a:lnTo>
                  <a:lnTo>
                    <a:pt x="250032" y="504825"/>
                  </a:lnTo>
                  <a:lnTo>
                    <a:pt x="295275" y="502443"/>
                  </a:lnTo>
                  <a:lnTo>
                    <a:pt x="328613" y="490537"/>
                  </a:lnTo>
                  <a:lnTo>
                    <a:pt x="345282" y="481012"/>
                  </a:lnTo>
                  <a:lnTo>
                    <a:pt x="359569" y="464343"/>
                  </a:lnTo>
                  <a:lnTo>
                    <a:pt x="366713" y="438150"/>
                  </a:lnTo>
                  <a:lnTo>
                    <a:pt x="369094" y="404812"/>
                  </a:lnTo>
                  <a:lnTo>
                    <a:pt x="364332" y="364331"/>
                  </a:lnTo>
                  <a:lnTo>
                    <a:pt x="354807" y="328612"/>
                  </a:lnTo>
                  <a:lnTo>
                    <a:pt x="338138" y="283368"/>
                  </a:lnTo>
                  <a:lnTo>
                    <a:pt x="311944" y="238125"/>
                  </a:lnTo>
                  <a:lnTo>
                    <a:pt x="27384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4C8B7071-99CD-4987-A0E3-9B9B318C7D2F}"/>
                </a:ext>
              </a:extLst>
            </p:cNvPr>
            <p:cNvSpPr/>
            <p:nvPr/>
          </p:nvSpPr>
          <p:spPr>
            <a:xfrm>
              <a:off x="3259138" y="3830638"/>
              <a:ext cx="280987" cy="2178050"/>
            </a:xfrm>
            <a:custGeom>
              <a:avLst/>
              <a:gdLst>
                <a:gd name="connsiteX0" fmla="*/ 279801 w 279801"/>
                <a:gd name="connsiteY0" fmla="*/ 833632 h 2177829"/>
                <a:gd name="connsiteX1" fmla="*/ 279801 w 279801"/>
                <a:gd name="connsiteY1" fmla="*/ 527871 h 2177829"/>
                <a:gd name="connsiteX2" fmla="*/ 276916 w 279801"/>
                <a:gd name="connsiteY2" fmla="*/ 320184 h 2177829"/>
                <a:gd name="connsiteX3" fmla="*/ 276916 w 279801"/>
                <a:gd name="connsiteY3" fmla="*/ 291338 h 2177829"/>
                <a:gd name="connsiteX4" fmla="*/ 271147 w 279801"/>
                <a:gd name="connsiteY4" fmla="*/ 248070 h 2177829"/>
                <a:gd name="connsiteX5" fmla="*/ 262493 w 279801"/>
                <a:gd name="connsiteY5" fmla="*/ 204802 h 2177829"/>
                <a:gd name="connsiteX6" fmla="*/ 245186 w 279801"/>
                <a:gd name="connsiteY6" fmla="*/ 129804 h 2177829"/>
                <a:gd name="connsiteX7" fmla="*/ 196149 w 279801"/>
                <a:gd name="connsiteY7" fmla="*/ 0 h 2177829"/>
                <a:gd name="connsiteX8" fmla="*/ 0 w 279801"/>
                <a:gd name="connsiteY8" fmla="*/ 92305 h 2177829"/>
                <a:gd name="connsiteX9" fmla="*/ 49037 w 279801"/>
                <a:gd name="connsiteY9" fmla="*/ 152880 h 2177829"/>
                <a:gd name="connsiteX10" fmla="*/ 63460 w 279801"/>
                <a:gd name="connsiteY10" fmla="*/ 184610 h 2177829"/>
                <a:gd name="connsiteX11" fmla="*/ 74998 w 279801"/>
                <a:gd name="connsiteY11" fmla="*/ 227878 h 2177829"/>
                <a:gd name="connsiteX12" fmla="*/ 77883 w 279801"/>
                <a:gd name="connsiteY12" fmla="*/ 311530 h 2177829"/>
                <a:gd name="connsiteX13" fmla="*/ 77883 w 279801"/>
                <a:gd name="connsiteY13" fmla="*/ 588446 h 2177829"/>
                <a:gd name="connsiteX14" fmla="*/ 74998 w 279801"/>
                <a:gd name="connsiteY14" fmla="*/ 911515 h 2177829"/>
                <a:gd name="connsiteX15" fmla="*/ 63460 w 279801"/>
                <a:gd name="connsiteY15" fmla="*/ 1306697 h 2177829"/>
                <a:gd name="connsiteX16" fmla="*/ 57691 w 279801"/>
                <a:gd name="connsiteY16" fmla="*/ 1534576 h 2177829"/>
                <a:gd name="connsiteX17" fmla="*/ 46153 w 279801"/>
                <a:gd name="connsiteY17" fmla="*/ 1583613 h 2177829"/>
                <a:gd name="connsiteX18" fmla="*/ 23076 w 279801"/>
                <a:gd name="connsiteY18" fmla="*/ 1693226 h 2177829"/>
                <a:gd name="connsiteX19" fmla="*/ 8654 w 279801"/>
                <a:gd name="connsiteY19" fmla="*/ 1756686 h 2177829"/>
                <a:gd name="connsiteX20" fmla="*/ 8654 w 279801"/>
                <a:gd name="connsiteY20" fmla="*/ 1805723 h 2177829"/>
                <a:gd name="connsiteX21" fmla="*/ 11538 w 279801"/>
                <a:gd name="connsiteY21" fmla="*/ 1851876 h 2177829"/>
                <a:gd name="connsiteX22" fmla="*/ 20192 w 279801"/>
                <a:gd name="connsiteY22" fmla="*/ 1898029 h 2177829"/>
                <a:gd name="connsiteX23" fmla="*/ 40384 w 279801"/>
                <a:gd name="connsiteY23" fmla="*/ 1961489 h 2177829"/>
                <a:gd name="connsiteX24" fmla="*/ 54806 w 279801"/>
                <a:gd name="connsiteY24" fmla="*/ 2004757 h 2177829"/>
                <a:gd name="connsiteX25" fmla="*/ 95190 w 279801"/>
                <a:gd name="connsiteY25" fmla="*/ 2082639 h 2177829"/>
                <a:gd name="connsiteX26" fmla="*/ 109613 w 279801"/>
                <a:gd name="connsiteY26" fmla="*/ 2108600 h 2177829"/>
                <a:gd name="connsiteX27" fmla="*/ 132689 w 279801"/>
                <a:gd name="connsiteY27" fmla="*/ 2134561 h 2177829"/>
                <a:gd name="connsiteX28" fmla="*/ 155765 w 279801"/>
                <a:gd name="connsiteY28" fmla="*/ 2154753 h 2177829"/>
                <a:gd name="connsiteX29" fmla="*/ 173073 w 279801"/>
                <a:gd name="connsiteY29" fmla="*/ 2166291 h 2177829"/>
                <a:gd name="connsiteX30" fmla="*/ 184611 w 279801"/>
                <a:gd name="connsiteY30" fmla="*/ 2172060 h 2177829"/>
                <a:gd name="connsiteX31" fmla="*/ 207687 w 279801"/>
                <a:gd name="connsiteY31" fmla="*/ 2177829 h 2177829"/>
                <a:gd name="connsiteX32" fmla="*/ 216341 w 279801"/>
                <a:gd name="connsiteY32" fmla="*/ 2177829 h 2177829"/>
                <a:gd name="connsiteX33" fmla="*/ 236533 w 279801"/>
                <a:gd name="connsiteY33" fmla="*/ 2166291 h 2177829"/>
                <a:gd name="connsiteX34" fmla="*/ 256724 w 279801"/>
                <a:gd name="connsiteY34" fmla="*/ 2143215 h 2177829"/>
                <a:gd name="connsiteX35" fmla="*/ 271147 w 279801"/>
                <a:gd name="connsiteY35" fmla="*/ 2117254 h 2177829"/>
                <a:gd name="connsiteX36" fmla="*/ 279801 w 279801"/>
                <a:gd name="connsiteY36" fmla="*/ 2073986 h 2177829"/>
                <a:gd name="connsiteX37" fmla="*/ 279801 w 279801"/>
                <a:gd name="connsiteY37" fmla="*/ 1955719 h 2177829"/>
                <a:gd name="connsiteX38" fmla="*/ 279801 w 279801"/>
                <a:gd name="connsiteY38" fmla="*/ 1557653 h 2177829"/>
                <a:gd name="connsiteX39" fmla="*/ 279801 w 279801"/>
                <a:gd name="connsiteY39" fmla="*/ 833632 h 21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801" h="2177829">
                  <a:moveTo>
                    <a:pt x="279801" y="833632"/>
                  </a:moveTo>
                  <a:lnTo>
                    <a:pt x="279801" y="527871"/>
                  </a:lnTo>
                  <a:cubicBezTo>
                    <a:pt x="278839" y="458642"/>
                    <a:pt x="277878" y="389413"/>
                    <a:pt x="276916" y="320184"/>
                  </a:cubicBezTo>
                  <a:lnTo>
                    <a:pt x="276916" y="291338"/>
                  </a:lnTo>
                  <a:lnTo>
                    <a:pt x="271147" y="248070"/>
                  </a:lnTo>
                  <a:lnTo>
                    <a:pt x="262493" y="204802"/>
                  </a:lnTo>
                  <a:lnTo>
                    <a:pt x="245186" y="129804"/>
                  </a:lnTo>
                  <a:lnTo>
                    <a:pt x="196149" y="0"/>
                  </a:lnTo>
                  <a:lnTo>
                    <a:pt x="0" y="92305"/>
                  </a:lnTo>
                  <a:lnTo>
                    <a:pt x="49037" y="152880"/>
                  </a:lnTo>
                  <a:lnTo>
                    <a:pt x="63460" y="184610"/>
                  </a:lnTo>
                  <a:lnTo>
                    <a:pt x="74998" y="227878"/>
                  </a:lnTo>
                  <a:cubicBezTo>
                    <a:pt x="75960" y="255762"/>
                    <a:pt x="76921" y="283646"/>
                    <a:pt x="77883" y="311530"/>
                  </a:cubicBezTo>
                  <a:lnTo>
                    <a:pt x="77883" y="588446"/>
                  </a:lnTo>
                  <a:cubicBezTo>
                    <a:pt x="76921" y="696136"/>
                    <a:pt x="75960" y="803825"/>
                    <a:pt x="74998" y="911515"/>
                  </a:cubicBezTo>
                  <a:lnTo>
                    <a:pt x="63460" y="1306697"/>
                  </a:lnTo>
                  <a:lnTo>
                    <a:pt x="57691" y="1534576"/>
                  </a:lnTo>
                  <a:lnTo>
                    <a:pt x="46153" y="1583613"/>
                  </a:lnTo>
                  <a:lnTo>
                    <a:pt x="23076" y="1693226"/>
                  </a:lnTo>
                  <a:lnTo>
                    <a:pt x="8654" y="1756686"/>
                  </a:lnTo>
                  <a:lnTo>
                    <a:pt x="8654" y="1805723"/>
                  </a:lnTo>
                  <a:lnTo>
                    <a:pt x="11538" y="1851876"/>
                  </a:lnTo>
                  <a:lnTo>
                    <a:pt x="20192" y="1898029"/>
                  </a:lnTo>
                  <a:lnTo>
                    <a:pt x="40384" y="1961489"/>
                  </a:lnTo>
                  <a:lnTo>
                    <a:pt x="54806" y="2004757"/>
                  </a:lnTo>
                  <a:lnTo>
                    <a:pt x="95190" y="2082639"/>
                  </a:lnTo>
                  <a:lnTo>
                    <a:pt x="109613" y="2108600"/>
                  </a:lnTo>
                  <a:lnTo>
                    <a:pt x="132689" y="2134561"/>
                  </a:lnTo>
                  <a:lnTo>
                    <a:pt x="155765" y="2154753"/>
                  </a:lnTo>
                  <a:lnTo>
                    <a:pt x="173073" y="2166291"/>
                  </a:lnTo>
                  <a:lnTo>
                    <a:pt x="184611" y="2172060"/>
                  </a:lnTo>
                  <a:lnTo>
                    <a:pt x="207687" y="2177829"/>
                  </a:lnTo>
                  <a:lnTo>
                    <a:pt x="216341" y="2177829"/>
                  </a:lnTo>
                  <a:lnTo>
                    <a:pt x="236533" y="2166291"/>
                  </a:lnTo>
                  <a:lnTo>
                    <a:pt x="256724" y="2143215"/>
                  </a:lnTo>
                  <a:lnTo>
                    <a:pt x="271147" y="2117254"/>
                  </a:lnTo>
                  <a:lnTo>
                    <a:pt x="279801" y="2073986"/>
                  </a:lnTo>
                  <a:lnTo>
                    <a:pt x="279801" y="1955719"/>
                  </a:lnTo>
                  <a:lnTo>
                    <a:pt x="279801" y="1557653"/>
                  </a:lnTo>
                  <a:lnTo>
                    <a:pt x="279801" y="833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75FDA3D1-3FE3-4E3C-AE24-7C4DA9DAC5E8}"/>
                </a:ext>
              </a:extLst>
            </p:cNvPr>
            <p:cNvSpPr/>
            <p:nvPr/>
          </p:nvSpPr>
          <p:spPr>
            <a:xfrm>
              <a:off x="4381500" y="3609975"/>
              <a:ext cx="274638" cy="2344738"/>
            </a:xfrm>
            <a:custGeom>
              <a:avLst/>
              <a:gdLst>
                <a:gd name="connsiteX0" fmla="*/ 256151 w 274022"/>
                <a:gd name="connsiteY0" fmla="*/ 1245014 h 2344081"/>
                <a:gd name="connsiteX1" fmla="*/ 256151 w 274022"/>
                <a:gd name="connsiteY1" fmla="*/ 973970 h 2344081"/>
                <a:gd name="connsiteX2" fmla="*/ 259130 w 274022"/>
                <a:gd name="connsiteY2" fmla="*/ 732711 h 2344081"/>
                <a:gd name="connsiteX3" fmla="*/ 265087 w 274022"/>
                <a:gd name="connsiteY3" fmla="*/ 473582 h 2344081"/>
                <a:gd name="connsiteX4" fmla="*/ 274022 w 274022"/>
                <a:gd name="connsiteY4" fmla="*/ 178710 h 2344081"/>
                <a:gd name="connsiteX5" fmla="*/ 271044 w 274022"/>
                <a:gd name="connsiteY5" fmla="*/ 160839 h 2344081"/>
                <a:gd name="connsiteX6" fmla="*/ 250194 w 274022"/>
                <a:gd name="connsiteY6" fmla="*/ 92334 h 2344081"/>
                <a:gd name="connsiteX7" fmla="*/ 217431 w 274022"/>
                <a:gd name="connsiteY7" fmla="*/ 14892 h 2344081"/>
                <a:gd name="connsiteX8" fmla="*/ 205517 w 274022"/>
                <a:gd name="connsiteY8" fmla="*/ 0 h 2344081"/>
                <a:gd name="connsiteX9" fmla="*/ 0 w 274022"/>
                <a:gd name="connsiteY9" fmla="*/ 235302 h 2344081"/>
                <a:gd name="connsiteX10" fmla="*/ 44677 w 274022"/>
                <a:gd name="connsiteY10" fmla="*/ 279979 h 2344081"/>
                <a:gd name="connsiteX11" fmla="*/ 59570 w 274022"/>
                <a:gd name="connsiteY11" fmla="*/ 303807 h 2344081"/>
                <a:gd name="connsiteX12" fmla="*/ 68505 w 274022"/>
                <a:gd name="connsiteY12" fmla="*/ 339549 h 2344081"/>
                <a:gd name="connsiteX13" fmla="*/ 74462 w 274022"/>
                <a:gd name="connsiteY13" fmla="*/ 419969 h 2344081"/>
                <a:gd name="connsiteX14" fmla="*/ 71484 w 274022"/>
                <a:gd name="connsiteY14" fmla="*/ 661227 h 2344081"/>
                <a:gd name="connsiteX15" fmla="*/ 68505 w 274022"/>
                <a:gd name="connsiteY15" fmla="*/ 994820 h 2344081"/>
                <a:gd name="connsiteX16" fmla="*/ 62548 w 274022"/>
                <a:gd name="connsiteY16" fmla="*/ 1289691 h 2344081"/>
                <a:gd name="connsiteX17" fmla="*/ 56591 w 274022"/>
                <a:gd name="connsiteY17" fmla="*/ 1551799 h 2344081"/>
                <a:gd name="connsiteX18" fmla="*/ 50634 w 274022"/>
                <a:gd name="connsiteY18" fmla="*/ 1679875 h 2344081"/>
                <a:gd name="connsiteX19" fmla="*/ 11914 w 274022"/>
                <a:gd name="connsiteY19" fmla="*/ 1944962 h 2344081"/>
                <a:gd name="connsiteX20" fmla="*/ 8935 w 274022"/>
                <a:gd name="connsiteY20" fmla="*/ 1974747 h 2344081"/>
                <a:gd name="connsiteX21" fmla="*/ 23828 w 274022"/>
                <a:gd name="connsiteY21" fmla="*/ 2064102 h 2344081"/>
                <a:gd name="connsiteX22" fmla="*/ 44677 w 274022"/>
                <a:gd name="connsiteY22" fmla="*/ 2156435 h 2344081"/>
                <a:gd name="connsiteX23" fmla="*/ 71484 w 274022"/>
                <a:gd name="connsiteY23" fmla="*/ 2242812 h 2344081"/>
                <a:gd name="connsiteX24" fmla="*/ 86376 w 274022"/>
                <a:gd name="connsiteY24" fmla="*/ 2284511 h 2344081"/>
                <a:gd name="connsiteX25" fmla="*/ 104247 w 274022"/>
                <a:gd name="connsiteY25" fmla="*/ 2314296 h 2344081"/>
                <a:gd name="connsiteX26" fmla="*/ 128075 w 274022"/>
                <a:gd name="connsiteY26" fmla="*/ 2335145 h 2344081"/>
                <a:gd name="connsiteX27" fmla="*/ 145946 w 274022"/>
                <a:gd name="connsiteY27" fmla="*/ 2344081 h 2344081"/>
                <a:gd name="connsiteX28" fmla="*/ 160839 w 274022"/>
                <a:gd name="connsiteY28" fmla="*/ 2344081 h 2344081"/>
                <a:gd name="connsiteX29" fmla="*/ 181688 w 274022"/>
                <a:gd name="connsiteY29" fmla="*/ 2335145 h 2344081"/>
                <a:gd name="connsiteX30" fmla="*/ 199560 w 274022"/>
                <a:gd name="connsiteY30" fmla="*/ 2314296 h 2344081"/>
                <a:gd name="connsiteX31" fmla="*/ 220409 w 274022"/>
                <a:gd name="connsiteY31" fmla="*/ 2278554 h 2344081"/>
                <a:gd name="connsiteX32" fmla="*/ 238280 w 274022"/>
                <a:gd name="connsiteY32" fmla="*/ 2230898 h 2344081"/>
                <a:gd name="connsiteX33" fmla="*/ 247216 w 274022"/>
                <a:gd name="connsiteY33" fmla="*/ 2183242 h 2344081"/>
                <a:gd name="connsiteX34" fmla="*/ 253173 w 274022"/>
                <a:gd name="connsiteY34" fmla="*/ 2144521 h 2344081"/>
                <a:gd name="connsiteX35" fmla="*/ 253173 w 274022"/>
                <a:gd name="connsiteY35" fmla="*/ 2064102 h 2344081"/>
                <a:gd name="connsiteX36" fmla="*/ 253173 w 274022"/>
                <a:gd name="connsiteY36" fmla="*/ 1855606 h 2344081"/>
                <a:gd name="connsiteX37" fmla="*/ 256151 w 274022"/>
                <a:gd name="connsiteY37" fmla="*/ 1245014 h 234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022" h="2344081">
                  <a:moveTo>
                    <a:pt x="256151" y="1245014"/>
                  </a:moveTo>
                  <a:lnTo>
                    <a:pt x="256151" y="973970"/>
                  </a:lnTo>
                  <a:lnTo>
                    <a:pt x="259130" y="732711"/>
                  </a:lnTo>
                  <a:lnTo>
                    <a:pt x="265087" y="473582"/>
                  </a:lnTo>
                  <a:lnTo>
                    <a:pt x="274022" y="178710"/>
                  </a:lnTo>
                  <a:lnTo>
                    <a:pt x="271044" y="160839"/>
                  </a:lnTo>
                  <a:lnTo>
                    <a:pt x="250194" y="92334"/>
                  </a:lnTo>
                  <a:lnTo>
                    <a:pt x="217431" y="14892"/>
                  </a:lnTo>
                  <a:lnTo>
                    <a:pt x="205517" y="0"/>
                  </a:lnTo>
                  <a:lnTo>
                    <a:pt x="0" y="235302"/>
                  </a:lnTo>
                  <a:lnTo>
                    <a:pt x="44677" y="279979"/>
                  </a:lnTo>
                  <a:lnTo>
                    <a:pt x="59570" y="303807"/>
                  </a:lnTo>
                  <a:lnTo>
                    <a:pt x="68505" y="339549"/>
                  </a:lnTo>
                  <a:lnTo>
                    <a:pt x="74462" y="419969"/>
                  </a:lnTo>
                  <a:cubicBezTo>
                    <a:pt x="73469" y="500388"/>
                    <a:pt x="72477" y="580808"/>
                    <a:pt x="71484" y="661227"/>
                  </a:cubicBezTo>
                  <a:lnTo>
                    <a:pt x="68505" y="994820"/>
                  </a:lnTo>
                  <a:lnTo>
                    <a:pt x="62548" y="1289691"/>
                  </a:lnTo>
                  <a:lnTo>
                    <a:pt x="56591" y="1551799"/>
                  </a:lnTo>
                  <a:lnTo>
                    <a:pt x="50634" y="1679875"/>
                  </a:lnTo>
                  <a:lnTo>
                    <a:pt x="11914" y="1944962"/>
                  </a:lnTo>
                  <a:lnTo>
                    <a:pt x="8935" y="1974747"/>
                  </a:lnTo>
                  <a:lnTo>
                    <a:pt x="23828" y="2064102"/>
                  </a:lnTo>
                  <a:lnTo>
                    <a:pt x="44677" y="2156435"/>
                  </a:lnTo>
                  <a:lnTo>
                    <a:pt x="71484" y="2242812"/>
                  </a:lnTo>
                  <a:lnTo>
                    <a:pt x="86376" y="2284511"/>
                  </a:lnTo>
                  <a:lnTo>
                    <a:pt x="104247" y="2314296"/>
                  </a:lnTo>
                  <a:lnTo>
                    <a:pt x="128075" y="2335145"/>
                  </a:lnTo>
                  <a:lnTo>
                    <a:pt x="145946" y="2344081"/>
                  </a:lnTo>
                  <a:lnTo>
                    <a:pt x="160839" y="2344081"/>
                  </a:lnTo>
                  <a:lnTo>
                    <a:pt x="181688" y="2335145"/>
                  </a:lnTo>
                  <a:lnTo>
                    <a:pt x="199560" y="2314296"/>
                  </a:lnTo>
                  <a:lnTo>
                    <a:pt x="220409" y="2278554"/>
                  </a:lnTo>
                  <a:lnTo>
                    <a:pt x="238280" y="2230898"/>
                  </a:lnTo>
                  <a:lnTo>
                    <a:pt x="247216" y="2183242"/>
                  </a:lnTo>
                  <a:lnTo>
                    <a:pt x="253173" y="2144521"/>
                  </a:lnTo>
                  <a:lnTo>
                    <a:pt x="253173" y="2064102"/>
                  </a:lnTo>
                  <a:lnTo>
                    <a:pt x="253173" y="1855606"/>
                  </a:lnTo>
                  <a:cubicBezTo>
                    <a:pt x="254166" y="1661011"/>
                    <a:pt x="255158" y="1466415"/>
                    <a:pt x="256151" y="12450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F6049107-8DBE-471F-AA08-DFB7E258924C}"/>
                </a:ext>
              </a:extLst>
            </p:cNvPr>
            <p:cNvSpPr/>
            <p:nvPr/>
          </p:nvSpPr>
          <p:spPr>
            <a:xfrm>
              <a:off x="5741988" y="3187700"/>
              <a:ext cx="439737" cy="2039938"/>
            </a:xfrm>
            <a:custGeom>
              <a:avLst/>
              <a:gdLst>
                <a:gd name="connsiteX0" fmla="*/ 187637 w 438701"/>
                <a:gd name="connsiteY0" fmla="*/ 1168106 h 2040222"/>
                <a:gd name="connsiteX1" fmla="*/ 184994 w 438701"/>
                <a:gd name="connsiteY1" fmla="*/ 880044 h 2040222"/>
                <a:gd name="connsiteX2" fmla="*/ 184994 w 438701"/>
                <a:gd name="connsiteY2" fmla="*/ 594624 h 2040222"/>
                <a:gd name="connsiteX3" fmla="*/ 184994 w 438701"/>
                <a:gd name="connsiteY3" fmla="*/ 449272 h 2040222"/>
                <a:gd name="connsiteX4" fmla="*/ 184994 w 438701"/>
                <a:gd name="connsiteY4" fmla="*/ 404345 h 2040222"/>
                <a:gd name="connsiteX5" fmla="*/ 179709 w 438701"/>
                <a:gd name="connsiteY5" fmla="*/ 348846 h 2040222"/>
                <a:gd name="connsiteX6" fmla="*/ 174423 w 438701"/>
                <a:gd name="connsiteY6" fmla="*/ 311848 h 2040222"/>
                <a:gd name="connsiteX7" fmla="*/ 161209 w 438701"/>
                <a:gd name="connsiteY7" fmla="*/ 237850 h 2040222"/>
                <a:gd name="connsiteX8" fmla="*/ 150638 w 438701"/>
                <a:gd name="connsiteY8" fmla="*/ 195565 h 2040222"/>
                <a:gd name="connsiteX9" fmla="*/ 134782 w 438701"/>
                <a:gd name="connsiteY9" fmla="*/ 155924 h 2040222"/>
                <a:gd name="connsiteX10" fmla="*/ 116282 w 438701"/>
                <a:gd name="connsiteY10" fmla="*/ 124211 h 2040222"/>
                <a:gd name="connsiteX11" fmla="*/ 95140 w 438701"/>
                <a:gd name="connsiteY11" fmla="*/ 103068 h 2040222"/>
                <a:gd name="connsiteX12" fmla="*/ 0 w 438701"/>
                <a:gd name="connsiteY12" fmla="*/ 42285 h 2040222"/>
                <a:gd name="connsiteX13" fmla="*/ 243135 w 438701"/>
                <a:gd name="connsiteY13" fmla="*/ 0 h 2040222"/>
                <a:gd name="connsiteX14" fmla="*/ 319776 w 438701"/>
                <a:gd name="connsiteY14" fmla="*/ 84569 h 2040222"/>
                <a:gd name="connsiteX15" fmla="*/ 369989 w 438701"/>
                <a:gd name="connsiteY15" fmla="*/ 140067 h 2040222"/>
                <a:gd name="connsiteX16" fmla="*/ 404345 w 438701"/>
                <a:gd name="connsiteY16" fmla="*/ 187637 h 2040222"/>
                <a:gd name="connsiteX17" fmla="*/ 420201 w 438701"/>
                <a:gd name="connsiteY17" fmla="*/ 216708 h 2040222"/>
                <a:gd name="connsiteX18" fmla="*/ 433415 w 438701"/>
                <a:gd name="connsiteY18" fmla="*/ 253706 h 2040222"/>
                <a:gd name="connsiteX19" fmla="*/ 438701 w 438701"/>
                <a:gd name="connsiteY19" fmla="*/ 293348 h 2040222"/>
                <a:gd name="connsiteX20" fmla="*/ 438701 w 438701"/>
                <a:gd name="connsiteY20" fmla="*/ 343561 h 2040222"/>
                <a:gd name="connsiteX21" fmla="*/ 433415 w 438701"/>
                <a:gd name="connsiteY21" fmla="*/ 396416 h 2040222"/>
                <a:gd name="connsiteX22" fmla="*/ 430772 w 438701"/>
                <a:gd name="connsiteY22" fmla="*/ 552340 h 2040222"/>
                <a:gd name="connsiteX23" fmla="*/ 433415 w 438701"/>
                <a:gd name="connsiteY23" fmla="*/ 769048 h 2040222"/>
                <a:gd name="connsiteX24" fmla="*/ 430772 w 438701"/>
                <a:gd name="connsiteY24" fmla="*/ 893258 h 2040222"/>
                <a:gd name="connsiteX25" fmla="*/ 428130 w 438701"/>
                <a:gd name="connsiteY25" fmla="*/ 1123179 h 2040222"/>
                <a:gd name="connsiteX26" fmla="*/ 412273 w 438701"/>
                <a:gd name="connsiteY26" fmla="*/ 1461454 h 2040222"/>
                <a:gd name="connsiteX27" fmla="*/ 399059 w 438701"/>
                <a:gd name="connsiteY27" fmla="*/ 1760088 h 2040222"/>
                <a:gd name="connsiteX28" fmla="*/ 385845 w 438701"/>
                <a:gd name="connsiteY28" fmla="*/ 2040222 h 2040222"/>
                <a:gd name="connsiteX29" fmla="*/ 184994 w 438701"/>
                <a:gd name="connsiteY29" fmla="*/ 1953011 h 2040222"/>
                <a:gd name="connsiteX30" fmla="*/ 184994 w 438701"/>
                <a:gd name="connsiteY30" fmla="*/ 1749517 h 2040222"/>
                <a:gd name="connsiteX31" fmla="*/ 187637 w 438701"/>
                <a:gd name="connsiteY31" fmla="*/ 1168106 h 204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8701" h="2040222">
                  <a:moveTo>
                    <a:pt x="187637" y="1168106"/>
                  </a:moveTo>
                  <a:lnTo>
                    <a:pt x="184994" y="880044"/>
                  </a:lnTo>
                  <a:lnTo>
                    <a:pt x="184994" y="594624"/>
                  </a:lnTo>
                  <a:lnTo>
                    <a:pt x="184994" y="449272"/>
                  </a:lnTo>
                  <a:lnTo>
                    <a:pt x="184994" y="404345"/>
                  </a:lnTo>
                  <a:lnTo>
                    <a:pt x="179709" y="348846"/>
                  </a:lnTo>
                  <a:lnTo>
                    <a:pt x="174423" y="311848"/>
                  </a:lnTo>
                  <a:lnTo>
                    <a:pt x="161209" y="237850"/>
                  </a:lnTo>
                  <a:lnTo>
                    <a:pt x="150638" y="195565"/>
                  </a:lnTo>
                  <a:lnTo>
                    <a:pt x="134782" y="155924"/>
                  </a:lnTo>
                  <a:lnTo>
                    <a:pt x="116282" y="124211"/>
                  </a:lnTo>
                  <a:lnTo>
                    <a:pt x="95140" y="103068"/>
                  </a:lnTo>
                  <a:lnTo>
                    <a:pt x="0" y="42285"/>
                  </a:lnTo>
                  <a:lnTo>
                    <a:pt x="243135" y="0"/>
                  </a:lnTo>
                  <a:lnTo>
                    <a:pt x="319776" y="84569"/>
                  </a:lnTo>
                  <a:lnTo>
                    <a:pt x="369989" y="140067"/>
                  </a:lnTo>
                  <a:lnTo>
                    <a:pt x="404345" y="187637"/>
                  </a:lnTo>
                  <a:lnTo>
                    <a:pt x="420201" y="216708"/>
                  </a:lnTo>
                  <a:lnTo>
                    <a:pt x="433415" y="253706"/>
                  </a:lnTo>
                  <a:lnTo>
                    <a:pt x="438701" y="293348"/>
                  </a:lnTo>
                  <a:lnTo>
                    <a:pt x="438701" y="343561"/>
                  </a:lnTo>
                  <a:lnTo>
                    <a:pt x="433415" y="396416"/>
                  </a:lnTo>
                  <a:lnTo>
                    <a:pt x="430772" y="552340"/>
                  </a:lnTo>
                  <a:lnTo>
                    <a:pt x="433415" y="769048"/>
                  </a:lnTo>
                  <a:lnTo>
                    <a:pt x="430772" y="893258"/>
                  </a:lnTo>
                  <a:cubicBezTo>
                    <a:pt x="429891" y="969898"/>
                    <a:pt x="429011" y="1046539"/>
                    <a:pt x="428130" y="1123179"/>
                  </a:cubicBezTo>
                  <a:lnTo>
                    <a:pt x="412273" y="1461454"/>
                  </a:lnTo>
                  <a:lnTo>
                    <a:pt x="399059" y="1760088"/>
                  </a:lnTo>
                  <a:lnTo>
                    <a:pt x="385845" y="2040222"/>
                  </a:lnTo>
                  <a:lnTo>
                    <a:pt x="184994" y="1953011"/>
                  </a:lnTo>
                  <a:lnTo>
                    <a:pt x="184994" y="1749517"/>
                  </a:lnTo>
                  <a:lnTo>
                    <a:pt x="187637" y="116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8E2363E4-5176-4EC5-9ED1-5FA1F66D6995}"/>
                </a:ext>
              </a:extLst>
            </p:cNvPr>
            <p:cNvSpPr/>
            <p:nvPr/>
          </p:nvSpPr>
          <p:spPr>
            <a:xfrm>
              <a:off x="6078538" y="3916363"/>
              <a:ext cx="879475" cy="303212"/>
            </a:xfrm>
            <a:custGeom>
              <a:avLst/>
              <a:gdLst>
                <a:gd name="connsiteX0" fmla="*/ 616744 w 878682"/>
                <a:gd name="connsiteY0" fmla="*/ 238125 h 302419"/>
                <a:gd name="connsiteX1" fmla="*/ 404813 w 878682"/>
                <a:gd name="connsiteY1" fmla="*/ 266700 h 302419"/>
                <a:gd name="connsiteX2" fmla="*/ 250032 w 878682"/>
                <a:gd name="connsiteY2" fmla="*/ 283369 h 302419"/>
                <a:gd name="connsiteX3" fmla="*/ 0 w 878682"/>
                <a:gd name="connsiteY3" fmla="*/ 302419 h 302419"/>
                <a:gd name="connsiteX4" fmla="*/ 2382 w 878682"/>
                <a:gd name="connsiteY4" fmla="*/ 111919 h 302419"/>
                <a:gd name="connsiteX5" fmla="*/ 164307 w 878682"/>
                <a:gd name="connsiteY5" fmla="*/ 114300 h 302419"/>
                <a:gd name="connsiteX6" fmla="*/ 235744 w 878682"/>
                <a:gd name="connsiteY6" fmla="*/ 111919 h 302419"/>
                <a:gd name="connsiteX7" fmla="*/ 309563 w 878682"/>
                <a:gd name="connsiteY7" fmla="*/ 102394 h 302419"/>
                <a:gd name="connsiteX8" fmla="*/ 397669 w 878682"/>
                <a:gd name="connsiteY8" fmla="*/ 85725 h 302419"/>
                <a:gd name="connsiteX9" fmla="*/ 464344 w 878682"/>
                <a:gd name="connsiteY9" fmla="*/ 66675 h 302419"/>
                <a:gd name="connsiteX10" fmla="*/ 528638 w 878682"/>
                <a:gd name="connsiteY10" fmla="*/ 40482 h 302419"/>
                <a:gd name="connsiteX11" fmla="*/ 573882 w 878682"/>
                <a:gd name="connsiteY11" fmla="*/ 21432 h 302419"/>
                <a:gd name="connsiteX12" fmla="*/ 621507 w 878682"/>
                <a:gd name="connsiteY12" fmla="*/ 7144 h 302419"/>
                <a:gd name="connsiteX13" fmla="*/ 652463 w 878682"/>
                <a:gd name="connsiteY13" fmla="*/ 0 h 302419"/>
                <a:gd name="connsiteX14" fmla="*/ 683419 w 878682"/>
                <a:gd name="connsiteY14" fmla="*/ 2382 h 302419"/>
                <a:gd name="connsiteX15" fmla="*/ 731044 w 878682"/>
                <a:gd name="connsiteY15" fmla="*/ 16669 h 302419"/>
                <a:gd name="connsiteX16" fmla="*/ 790575 w 878682"/>
                <a:gd name="connsiteY16" fmla="*/ 47625 h 302419"/>
                <a:gd name="connsiteX17" fmla="*/ 833438 w 878682"/>
                <a:gd name="connsiteY17" fmla="*/ 73819 h 302419"/>
                <a:gd name="connsiteX18" fmla="*/ 854869 w 878682"/>
                <a:gd name="connsiteY18" fmla="*/ 92869 h 302419"/>
                <a:gd name="connsiteX19" fmla="*/ 869157 w 878682"/>
                <a:gd name="connsiteY19" fmla="*/ 109538 h 302419"/>
                <a:gd name="connsiteX20" fmla="*/ 876300 w 878682"/>
                <a:gd name="connsiteY20" fmla="*/ 121444 h 302419"/>
                <a:gd name="connsiteX21" fmla="*/ 878682 w 878682"/>
                <a:gd name="connsiteY21" fmla="*/ 133350 h 302419"/>
                <a:gd name="connsiteX22" fmla="*/ 876300 w 878682"/>
                <a:gd name="connsiteY22" fmla="*/ 150019 h 302419"/>
                <a:gd name="connsiteX23" fmla="*/ 866775 w 878682"/>
                <a:gd name="connsiteY23" fmla="*/ 164307 h 302419"/>
                <a:gd name="connsiteX24" fmla="*/ 842963 w 878682"/>
                <a:gd name="connsiteY24" fmla="*/ 190500 h 302419"/>
                <a:gd name="connsiteX25" fmla="*/ 809625 w 878682"/>
                <a:gd name="connsiteY25" fmla="*/ 204788 h 302419"/>
                <a:gd name="connsiteX26" fmla="*/ 616744 w 878682"/>
                <a:gd name="connsiteY26" fmla="*/ 2381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2" h="302419">
                  <a:moveTo>
                    <a:pt x="616744" y="238125"/>
                  </a:moveTo>
                  <a:lnTo>
                    <a:pt x="404813" y="266700"/>
                  </a:lnTo>
                  <a:lnTo>
                    <a:pt x="250032" y="283369"/>
                  </a:lnTo>
                  <a:lnTo>
                    <a:pt x="0" y="302419"/>
                  </a:lnTo>
                  <a:lnTo>
                    <a:pt x="2382" y="111919"/>
                  </a:lnTo>
                  <a:lnTo>
                    <a:pt x="164307" y="114300"/>
                  </a:lnTo>
                  <a:lnTo>
                    <a:pt x="235744" y="111919"/>
                  </a:lnTo>
                  <a:lnTo>
                    <a:pt x="309563" y="102394"/>
                  </a:lnTo>
                  <a:lnTo>
                    <a:pt x="397669" y="85725"/>
                  </a:lnTo>
                  <a:lnTo>
                    <a:pt x="464344" y="66675"/>
                  </a:lnTo>
                  <a:lnTo>
                    <a:pt x="528638" y="40482"/>
                  </a:lnTo>
                  <a:lnTo>
                    <a:pt x="573882" y="21432"/>
                  </a:lnTo>
                  <a:lnTo>
                    <a:pt x="621507" y="7144"/>
                  </a:lnTo>
                  <a:lnTo>
                    <a:pt x="652463" y="0"/>
                  </a:lnTo>
                  <a:lnTo>
                    <a:pt x="683419" y="2382"/>
                  </a:lnTo>
                  <a:lnTo>
                    <a:pt x="731044" y="16669"/>
                  </a:lnTo>
                  <a:lnTo>
                    <a:pt x="790575" y="47625"/>
                  </a:lnTo>
                  <a:lnTo>
                    <a:pt x="833438" y="73819"/>
                  </a:lnTo>
                  <a:lnTo>
                    <a:pt x="854869" y="92869"/>
                  </a:lnTo>
                  <a:lnTo>
                    <a:pt x="869157" y="109538"/>
                  </a:lnTo>
                  <a:lnTo>
                    <a:pt x="876300" y="121444"/>
                  </a:lnTo>
                  <a:lnTo>
                    <a:pt x="878682" y="133350"/>
                  </a:lnTo>
                  <a:lnTo>
                    <a:pt x="876300" y="150019"/>
                  </a:lnTo>
                  <a:lnTo>
                    <a:pt x="866775" y="164307"/>
                  </a:lnTo>
                  <a:lnTo>
                    <a:pt x="842963" y="190500"/>
                  </a:lnTo>
                  <a:lnTo>
                    <a:pt x="809625" y="204788"/>
                  </a:lnTo>
                  <a:lnTo>
                    <a:pt x="616744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622D2BB0-9C73-49F8-A6B9-B54A69323319}"/>
                </a:ext>
              </a:extLst>
            </p:cNvPr>
            <p:cNvSpPr/>
            <p:nvPr/>
          </p:nvSpPr>
          <p:spPr>
            <a:xfrm>
              <a:off x="5262563" y="4713288"/>
              <a:ext cx="2133600" cy="1082675"/>
            </a:xfrm>
            <a:custGeom>
              <a:avLst/>
              <a:gdLst>
                <a:gd name="connsiteX0" fmla="*/ 1200150 w 2133600"/>
                <a:gd name="connsiteY0" fmla="*/ 652462 h 1083469"/>
                <a:gd name="connsiteX1" fmla="*/ 1081087 w 2133600"/>
                <a:gd name="connsiteY1" fmla="*/ 588169 h 1083469"/>
                <a:gd name="connsiteX2" fmla="*/ 947737 w 2133600"/>
                <a:gd name="connsiteY2" fmla="*/ 509587 h 1083469"/>
                <a:gd name="connsiteX3" fmla="*/ 845343 w 2133600"/>
                <a:gd name="connsiteY3" fmla="*/ 447675 h 1083469"/>
                <a:gd name="connsiteX4" fmla="*/ 664368 w 2133600"/>
                <a:gd name="connsiteY4" fmla="*/ 345281 h 1083469"/>
                <a:gd name="connsiteX5" fmla="*/ 538162 w 2133600"/>
                <a:gd name="connsiteY5" fmla="*/ 269081 h 1083469"/>
                <a:gd name="connsiteX6" fmla="*/ 426243 w 2133600"/>
                <a:gd name="connsiteY6" fmla="*/ 204787 h 1083469"/>
                <a:gd name="connsiteX7" fmla="*/ 288131 w 2133600"/>
                <a:gd name="connsiteY7" fmla="*/ 128587 h 1083469"/>
                <a:gd name="connsiteX8" fmla="*/ 185737 w 2133600"/>
                <a:gd name="connsiteY8" fmla="*/ 73819 h 1083469"/>
                <a:gd name="connsiteX9" fmla="*/ 45243 w 2133600"/>
                <a:gd name="connsiteY9" fmla="*/ 0 h 1083469"/>
                <a:gd name="connsiteX10" fmla="*/ 0 w 2133600"/>
                <a:gd name="connsiteY10" fmla="*/ 88106 h 1083469"/>
                <a:gd name="connsiteX11" fmla="*/ 138112 w 2133600"/>
                <a:gd name="connsiteY11" fmla="*/ 171450 h 1083469"/>
                <a:gd name="connsiteX12" fmla="*/ 283368 w 2133600"/>
                <a:gd name="connsiteY12" fmla="*/ 276225 h 1083469"/>
                <a:gd name="connsiteX13" fmla="*/ 400050 w 2133600"/>
                <a:gd name="connsiteY13" fmla="*/ 366712 h 1083469"/>
                <a:gd name="connsiteX14" fmla="*/ 504825 w 2133600"/>
                <a:gd name="connsiteY14" fmla="*/ 454819 h 1083469"/>
                <a:gd name="connsiteX15" fmla="*/ 616743 w 2133600"/>
                <a:gd name="connsiteY15" fmla="*/ 547687 h 1083469"/>
                <a:gd name="connsiteX16" fmla="*/ 745331 w 2133600"/>
                <a:gd name="connsiteY16" fmla="*/ 661987 h 1083469"/>
                <a:gd name="connsiteX17" fmla="*/ 897731 w 2133600"/>
                <a:gd name="connsiteY17" fmla="*/ 807244 h 1083469"/>
                <a:gd name="connsiteX18" fmla="*/ 988218 w 2133600"/>
                <a:gd name="connsiteY18" fmla="*/ 895350 h 1083469"/>
                <a:gd name="connsiteX19" fmla="*/ 1050131 w 2133600"/>
                <a:gd name="connsiteY19" fmla="*/ 954881 h 1083469"/>
                <a:gd name="connsiteX20" fmla="*/ 1102518 w 2133600"/>
                <a:gd name="connsiteY20" fmla="*/ 1009650 h 1083469"/>
                <a:gd name="connsiteX21" fmla="*/ 1128712 w 2133600"/>
                <a:gd name="connsiteY21" fmla="*/ 1028700 h 1083469"/>
                <a:gd name="connsiteX22" fmla="*/ 1157287 w 2133600"/>
                <a:gd name="connsiteY22" fmla="*/ 1045369 h 1083469"/>
                <a:gd name="connsiteX23" fmla="*/ 1207293 w 2133600"/>
                <a:gd name="connsiteY23" fmla="*/ 1066800 h 1083469"/>
                <a:gd name="connsiteX24" fmla="*/ 1257300 w 2133600"/>
                <a:gd name="connsiteY24" fmla="*/ 1078706 h 1083469"/>
                <a:gd name="connsiteX25" fmla="*/ 1319212 w 2133600"/>
                <a:gd name="connsiteY25" fmla="*/ 1083469 h 1083469"/>
                <a:gd name="connsiteX26" fmla="*/ 1516856 w 2133600"/>
                <a:gd name="connsiteY26" fmla="*/ 1083469 h 1083469"/>
                <a:gd name="connsiteX27" fmla="*/ 1833562 w 2133600"/>
                <a:gd name="connsiteY27" fmla="*/ 1073944 h 1083469"/>
                <a:gd name="connsiteX28" fmla="*/ 2052637 w 2133600"/>
                <a:gd name="connsiteY28" fmla="*/ 1062037 h 1083469"/>
                <a:gd name="connsiteX29" fmla="*/ 2114550 w 2133600"/>
                <a:gd name="connsiteY29" fmla="*/ 1057275 h 1083469"/>
                <a:gd name="connsiteX30" fmla="*/ 2128837 w 2133600"/>
                <a:gd name="connsiteY30" fmla="*/ 1052512 h 1083469"/>
                <a:gd name="connsiteX31" fmla="*/ 2133600 w 2133600"/>
                <a:gd name="connsiteY31" fmla="*/ 1047750 h 1083469"/>
                <a:gd name="connsiteX32" fmla="*/ 2133600 w 2133600"/>
                <a:gd name="connsiteY32" fmla="*/ 1038225 h 1083469"/>
                <a:gd name="connsiteX33" fmla="*/ 2126456 w 2133600"/>
                <a:gd name="connsiteY33" fmla="*/ 1023937 h 1083469"/>
                <a:gd name="connsiteX34" fmla="*/ 2100262 w 2133600"/>
                <a:gd name="connsiteY34" fmla="*/ 997744 h 1083469"/>
                <a:gd name="connsiteX35" fmla="*/ 2055018 w 2133600"/>
                <a:gd name="connsiteY35" fmla="*/ 983456 h 1083469"/>
                <a:gd name="connsiteX36" fmla="*/ 1959768 w 2133600"/>
                <a:gd name="connsiteY36" fmla="*/ 954881 h 1083469"/>
                <a:gd name="connsiteX37" fmla="*/ 1850231 w 2133600"/>
                <a:gd name="connsiteY37" fmla="*/ 921544 h 1083469"/>
                <a:gd name="connsiteX38" fmla="*/ 1735931 w 2133600"/>
                <a:gd name="connsiteY38" fmla="*/ 883444 h 1083469"/>
                <a:gd name="connsiteX39" fmla="*/ 1578768 w 2133600"/>
                <a:gd name="connsiteY39" fmla="*/ 823912 h 1083469"/>
                <a:gd name="connsiteX40" fmla="*/ 1459706 w 2133600"/>
                <a:gd name="connsiteY40" fmla="*/ 773906 h 1083469"/>
                <a:gd name="connsiteX41" fmla="*/ 1366837 w 2133600"/>
                <a:gd name="connsiteY41" fmla="*/ 733425 h 1083469"/>
                <a:gd name="connsiteX42" fmla="*/ 1200150 w 2133600"/>
                <a:gd name="connsiteY42" fmla="*/ 652462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3600" h="1083469">
                  <a:moveTo>
                    <a:pt x="1200150" y="652462"/>
                  </a:moveTo>
                  <a:lnTo>
                    <a:pt x="1081087" y="588169"/>
                  </a:lnTo>
                  <a:lnTo>
                    <a:pt x="947737" y="509587"/>
                  </a:lnTo>
                  <a:lnTo>
                    <a:pt x="845343" y="447675"/>
                  </a:lnTo>
                  <a:lnTo>
                    <a:pt x="664368" y="345281"/>
                  </a:lnTo>
                  <a:lnTo>
                    <a:pt x="538162" y="269081"/>
                  </a:lnTo>
                  <a:lnTo>
                    <a:pt x="426243" y="204787"/>
                  </a:lnTo>
                  <a:lnTo>
                    <a:pt x="288131" y="128587"/>
                  </a:lnTo>
                  <a:lnTo>
                    <a:pt x="185737" y="73819"/>
                  </a:lnTo>
                  <a:lnTo>
                    <a:pt x="45243" y="0"/>
                  </a:lnTo>
                  <a:lnTo>
                    <a:pt x="0" y="88106"/>
                  </a:lnTo>
                  <a:lnTo>
                    <a:pt x="138112" y="171450"/>
                  </a:lnTo>
                  <a:lnTo>
                    <a:pt x="283368" y="276225"/>
                  </a:lnTo>
                  <a:lnTo>
                    <a:pt x="400050" y="366712"/>
                  </a:lnTo>
                  <a:lnTo>
                    <a:pt x="504825" y="454819"/>
                  </a:lnTo>
                  <a:lnTo>
                    <a:pt x="616743" y="547687"/>
                  </a:lnTo>
                  <a:lnTo>
                    <a:pt x="745331" y="661987"/>
                  </a:lnTo>
                  <a:lnTo>
                    <a:pt x="897731" y="807244"/>
                  </a:lnTo>
                  <a:lnTo>
                    <a:pt x="988218" y="895350"/>
                  </a:lnTo>
                  <a:lnTo>
                    <a:pt x="1050131" y="954881"/>
                  </a:lnTo>
                  <a:lnTo>
                    <a:pt x="1102518" y="1009650"/>
                  </a:lnTo>
                  <a:lnTo>
                    <a:pt x="1128712" y="1028700"/>
                  </a:lnTo>
                  <a:lnTo>
                    <a:pt x="1157287" y="1045369"/>
                  </a:lnTo>
                  <a:lnTo>
                    <a:pt x="1207293" y="1066800"/>
                  </a:lnTo>
                  <a:lnTo>
                    <a:pt x="1257300" y="1078706"/>
                  </a:lnTo>
                  <a:lnTo>
                    <a:pt x="1319212" y="1083469"/>
                  </a:lnTo>
                  <a:lnTo>
                    <a:pt x="1516856" y="1083469"/>
                  </a:lnTo>
                  <a:lnTo>
                    <a:pt x="1833562" y="1073944"/>
                  </a:lnTo>
                  <a:lnTo>
                    <a:pt x="2052637" y="1062037"/>
                  </a:lnTo>
                  <a:lnTo>
                    <a:pt x="2114550" y="1057275"/>
                  </a:lnTo>
                  <a:lnTo>
                    <a:pt x="2128837" y="1052512"/>
                  </a:lnTo>
                  <a:lnTo>
                    <a:pt x="2133600" y="1047750"/>
                  </a:lnTo>
                  <a:lnTo>
                    <a:pt x="2133600" y="1038225"/>
                  </a:lnTo>
                  <a:lnTo>
                    <a:pt x="2126456" y="1023937"/>
                  </a:lnTo>
                  <a:lnTo>
                    <a:pt x="2100262" y="997744"/>
                  </a:lnTo>
                  <a:lnTo>
                    <a:pt x="2055018" y="983456"/>
                  </a:lnTo>
                  <a:lnTo>
                    <a:pt x="1959768" y="954881"/>
                  </a:lnTo>
                  <a:lnTo>
                    <a:pt x="1850231" y="921544"/>
                  </a:lnTo>
                  <a:lnTo>
                    <a:pt x="1735931" y="883444"/>
                  </a:lnTo>
                  <a:lnTo>
                    <a:pt x="1578768" y="823912"/>
                  </a:lnTo>
                  <a:lnTo>
                    <a:pt x="1459706" y="773906"/>
                  </a:lnTo>
                  <a:lnTo>
                    <a:pt x="1366837" y="733425"/>
                  </a:lnTo>
                  <a:lnTo>
                    <a:pt x="120015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97AA148C-D0A8-49F1-B631-9C1113672602}"/>
              </a:ext>
            </a:extLst>
          </p:cNvPr>
          <p:cNvSpPr/>
          <p:nvPr/>
        </p:nvSpPr>
        <p:spPr>
          <a:xfrm>
            <a:off x="3036888" y="1697038"/>
            <a:ext cx="852487" cy="636587"/>
          </a:xfrm>
          <a:custGeom>
            <a:avLst/>
            <a:gdLst>
              <a:gd name="connsiteX0" fmla="*/ 276225 w 852487"/>
              <a:gd name="connsiteY0" fmla="*/ 338138 h 635794"/>
              <a:gd name="connsiteX1" fmla="*/ 207169 w 852487"/>
              <a:gd name="connsiteY1" fmla="*/ 271463 h 635794"/>
              <a:gd name="connsiteX2" fmla="*/ 130969 w 852487"/>
              <a:gd name="connsiteY2" fmla="*/ 190500 h 635794"/>
              <a:gd name="connsiteX3" fmla="*/ 54769 w 852487"/>
              <a:gd name="connsiteY3" fmla="*/ 109538 h 635794"/>
              <a:gd name="connsiteX4" fmla="*/ 14287 w 852487"/>
              <a:gd name="connsiteY4" fmla="*/ 66675 h 635794"/>
              <a:gd name="connsiteX5" fmla="*/ 4762 w 852487"/>
              <a:gd name="connsiteY5" fmla="*/ 45244 h 635794"/>
              <a:gd name="connsiteX6" fmla="*/ 0 w 852487"/>
              <a:gd name="connsiteY6" fmla="*/ 28575 h 635794"/>
              <a:gd name="connsiteX7" fmla="*/ 0 w 852487"/>
              <a:gd name="connsiteY7" fmla="*/ 16669 h 635794"/>
              <a:gd name="connsiteX8" fmla="*/ 2381 w 852487"/>
              <a:gd name="connsiteY8" fmla="*/ 4763 h 635794"/>
              <a:gd name="connsiteX9" fmla="*/ 14287 w 852487"/>
              <a:gd name="connsiteY9" fmla="*/ 0 h 635794"/>
              <a:gd name="connsiteX10" fmla="*/ 33337 w 852487"/>
              <a:gd name="connsiteY10" fmla="*/ 2382 h 635794"/>
              <a:gd name="connsiteX11" fmla="*/ 95250 w 852487"/>
              <a:gd name="connsiteY11" fmla="*/ 30957 h 635794"/>
              <a:gd name="connsiteX12" fmla="*/ 200025 w 852487"/>
              <a:gd name="connsiteY12" fmla="*/ 80963 h 635794"/>
              <a:gd name="connsiteX13" fmla="*/ 276225 w 852487"/>
              <a:gd name="connsiteY13" fmla="*/ 114300 h 635794"/>
              <a:gd name="connsiteX14" fmla="*/ 388144 w 852487"/>
              <a:gd name="connsiteY14" fmla="*/ 154782 h 635794"/>
              <a:gd name="connsiteX15" fmla="*/ 485775 w 852487"/>
              <a:gd name="connsiteY15" fmla="*/ 180975 h 635794"/>
              <a:gd name="connsiteX16" fmla="*/ 602456 w 852487"/>
              <a:gd name="connsiteY16" fmla="*/ 207169 h 635794"/>
              <a:gd name="connsiteX17" fmla="*/ 640556 w 852487"/>
              <a:gd name="connsiteY17" fmla="*/ 216694 h 635794"/>
              <a:gd name="connsiteX18" fmla="*/ 654844 w 852487"/>
              <a:gd name="connsiteY18" fmla="*/ 228600 h 635794"/>
              <a:gd name="connsiteX19" fmla="*/ 700087 w 852487"/>
              <a:gd name="connsiteY19" fmla="*/ 278607 h 635794"/>
              <a:gd name="connsiteX20" fmla="*/ 762000 w 852487"/>
              <a:gd name="connsiteY20" fmla="*/ 357188 h 635794"/>
              <a:gd name="connsiteX21" fmla="*/ 792956 w 852487"/>
              <a:gd name="connsiteY21" fmla="*/ 404813 h 635794"/>
              <a:gd name="connsiteX22" fmla="*/ 816769 w 852487"/>
              <a:gd name="connsiteY22" fmla="*/ 450057 h 635794"/>
              <a:gd name="connsiteX23" fmla="*/ 840581 w 852487"/>
              <a:gd name="connsiteY23" fmla="*/ 504825 h 635794"/>
              <a:gd name="connsiteX24" fmla="*/ 850106 w 852487"/>
              <a:gd name="connsiteY24" fmla="*/ 531019 h 635794"/>
              <a:gd name="connsiteX25" fmla="*/ 852487 w 852487"/>
              <a:gd name="connsiteY25" fmla="*/ 550069 h 635794"/>
              <a:gd name="connsiteX26" fmla="*/ 842962 w 852487"/>
              <a:gd name="connsiteY26" fmla="*/ 576263 h 635794"/>
              <a:gd name="connsiteX27" fmla="*/ 819150 w 852487"/>
              <a:gd name="connsiteY27" fmla="*/ 604838 h 635794"/>
              <a:gd name="connsiteX28" fmla="*/ 778669 w 852487"/>
              <a:gd name="connsiteY28" fmla="*/ 633413 h 635794"/>
              <a:gd name="connsiteX29" fmla="*/ 764381 w 852487"/>
              <a:gd name="connsiteY29" fmla="*/ 635794 h 635794"/>
              <a:gd name="connsiteX30" fmla="*/ 697706 w 852487"/>
              <a:gd name="connsiteY30" fmla="*/ 623888 h 635794"/>
              <a:gd name="connsiteX31" fmla="*/ 592931 w 852487"/>
              <a:gd name="connsiteY31" fmla="*/ 583407 h 635794"/>
              <a:gd name="connsiteX32" fmla="*/ 531019 w 852487"/>
              <a:gd name="connsiteY32" fmla="*/ 545307 h 635794"/>
              <a:gd name="connsiteX33" fmla="*/ 469106 w 852487"/>
              <a:gd name="connsiteY33" fmla="*/ 502444 h 635794"/>
              <a:gd name="connsiteX34" fmla="*/ 373856 w 852487"/>
              <a:gd name="connsiteY34" fmla="*/ 428625 h 635794"/>
              <a:gd name="connsiteX35" fmla="*/ 276225 w 852487"/>
              <a:gd name="connsiteY35" fmla="*/ 338138 h 635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52487" h="635794">
                <a:moveTo>
                  <a:pt x="276225" y="338138"/>
                </a:moveTo>
                <a:lnTo>
                  <a:pt x="207169" y="271463"/>
                </a:lnTo>
                <a:lnTo>
                  <a:pt x="130969" y="190500"/>
                </a:lnTo>
                <a:lnTo>
                  <a:pt x="54769" y="109538"/>
                </a:lnTo>
                <a:lnTo>
                  <a:pt x="14287" y="66675"/>
                </a:lnTo>
                <a:lnTo>
                  <a:pt x="4762" y="45244"/>
                </a:lnTo>
                <a:lnTo>
                  <a:pt x="0" y="28575"/>
                </a:lnTo>
                <a:lnTo>
                  <a:pt x="0" y="16669"/>
                </a:lnTo>
                <a:lnTo>
                  <a:pt x="2381" y="4763"/>
                </a:lnTo>
                <a:lnTo>
                  <a:pt x="14287" y="0"/>
                </a:lnTo>
                <a:lnTo>
                  <a:pt x="33337" y="2382"/>
                </a:lnTo>
                <a:lnTo>
                  <a:pt x="95250" y="30957"/>
                </a:lnTo>
                <a:lnTo>
                  <a:pt x="200025" y="80963"/>
                </a:lnTo>
                <a:lnTo>
                  <a:pt x="276225" y="114300"/>
                </a:lnTo>
                <a:lnTo>
                  <a:pt x="388144" y="154782"/>
                </a:lnTo>
                <a:lnTo>
                  <a:pt x="485775" y="180975"/>
                </a:lnTo>
                <a:lnTo>
                  <a:pt x="602456" y="207169"/>
                </a:lnTo>
                <a:lnTo>
                  <a:pt x="640556" y="216694"/>
                </a:lnTo>
                <a:lnTo>
                  <a:pt x="654844" y="228600"/>
                </a:lnTo>
                <a:lnTo>
                  <a:pt x="700087" y="278607"/>
                </a:lnTo>
                <a:lnTo>
                  <a:pt x="762000" y="357188"/>
                </a:lnTo>
                <a:lnTo>
                  <a:pt x="792956" y="404813"/>
                </a:lnTo>
                <a:lnTo>
                  <a:pt x="816769" y="450057"/>
                </a:lnTo>
                <a:lnTo>
                  <a:pt x="840581" y="504825"/>
                </a:lnTo>
                <a:lnTo>
                  <a:pt x="850106" y="531019"/>
                </a:lnTo>
                <a:lnTo>
                  <a:pt x="852487" y="550069"/>
                </a:lnTo>
                <a:lnTo>
                  <a:pt x="842962" y="576263"/>
                </a:lnTo>
                <a:lnTo>
                  <a:pt x="819150" y="604838"/>
                </a:lnTo>
                <a:lnTo>
                  <a:pt x="778669" y="633413"/>
                </a:lnTo>
                <a:lnTo>
                  <a:pt x="764381" y="635794"/>
                </a:lnTo>
                <a:lnTo>
                  <a:pt x="697706" y="623888"/>
                </a:lnTo>
                <a:lnTo>
                  <a:pt x="592931" y="583407"/>
                </a:lnTo>
                <a:lnTo>
                  <a:pt x="531019" y="545307"/>
                </a:lnTo>
                <a:lnTo>
                  <a:pt x="469106" y="502444"/>
                </a:lnTo>
                <a:lnTo>
                  <a:pt x="373856" y="428625"/>
                </a:lnTo>
                <a:lnTo>
                  <a:pt x="276225" y="3381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A4EB96E6-60E4-4470-BBAD-477467512C6E}"/>
              </a:ext>
            </a:extLst>
          </p:cNvPr>
          <p:cNvSpPr/>
          <p:nvPr/>
        </p:nvSpPr>
        <p:spPr>
          <a:xfrm>
            <a:off x="2809875" y="2878138"/>
            <a:ext cx="765175" cy="596900"/>
          </a:xfrm>
          <a:custGeom>
            <a:avLst/>
            <a:gdLst>
              <a:gd name="connsiteX0" fmla="*/ 147638 w 764381"/>
              <a:gd name="connsiteY0" fmla="*/ 261938 h 595313"/>
              <a:gd name="connsiteX1" fmla="*/ 109538 w 764381"/>
              <a:gd name="connsiteY1" fmla="*/ 209550 h 595313"/>
              <a:gd name="connsiteX2" fmla="*/ 73819 w 764381"/>
              <a:gd name="connsiteY2" fmla="*/ 159544 h 595313"/>
              <a:gd name="connsiteX3" fmla="*/ 30956 w 764381"/>
              <a:gd name="connsiteY3" fmla="*/ 88107 h 595313"/>
              <a:gd name="connsiteX4" fmla="*/ 2381 w 764381"/>
              <a:gd name="connsiteY4" fmla="*/ 35719 h 595313"/>
              <a:gd name="connsiteX5" fmla="*/ 0 w 764381"/>
              <a:gd name="connsiteY5" fmla="*/ 16669 h 595313"/>
              <a:gd name="connsiteX6" fmla="*/ 2381 w 764381"/>
              <a:gd name="connsiteY6" fmla="*/ 7144 h 595313"/>
              <a:gd name="connsiteX7" fmla="*/ 9525 w 764381"/>
              <a:gd name="connsiteY7" fmla="*/ 0 h 595313"/>
              <a:gd name="connsiteX8" fmla="*/ 23813 w 764381"/>
              <a:gd name="connsiteY8" fmla="*/ 0 h 595313"/>
              <a:gd name="connsiteX9" fmla="*/ 45244 w 764381"/>
              <a:gd name="connsiteY9" fmla="*/ 7144 h 595313"/>
              <a:gd name="connsiteX10" fmla="*/ 73819 w 764381"/>
              <a:gd name="connsiteY10" fmla="*/ 26194 h 595313"/>
              <a:gd name="connsiteX11" fmla="*/ 111919 w 764381"/>
              <a:gd name="connsiteY11" fmla="*/ 57150 h 595313"/>
              <a:gd name="connsiteX12" fmla="*/ 161925 w 764381"/>
              <a:gd name="connsiteY12" fmla="*/ 85725 h 595313"/>
              <a:gd name="connsiteX13" fmla="*/ 214313 w 764381"/>
              <a:gd name="connsiteY13" fmla="*/ 114300 h 595313"/>
              <a:gd name="connsiteX14" fmla="*/ 276225 w 764381"/>
              <a:gd name="connsiteY14" fmla="*/ 138113 h 595313"/>
              <a:gd name="connsiteX15" fmla="*/ 335756 w 764381"/>
              <a:gd name="connsiteY15" fmla="*/ 159544 h 595313"/>
              <a:gd name="connsiteX16" fmla="*/ 411956 w 764381"/>
              <a:gd name="connsiteY16" fmla="*/ 176213 h 595313"/>
              <a:gd name="connsiteX17" fmla="*/ 466725 w 764381"/>
              <a:gd name="connsiteY17" fmla="*/ 185738 h 595313"/>
              <a:gd name="connsiteX18" fmla="*/ 528638 w 764381"/>
              <a:gd name="connsiteY18" fmla="*/ 192882 h 595313"/>
              <a:gd name="connsiteX19" fmla="*/ 554831 w 764381"/>
              <a:gd name="connsiteY19" fmla="*/ 197644 h 595313"/>
              <a:gd name="connsiteX20" fmla="*/ 569119 w 764381"/>
              <a:gd name="connsiteY20" fmla="*/ 204788 h 595313"/>
              <a:gd name="connsiteX21" fmla="*/ 600075 w 764381"/>
              <a:gd name="connsiteY21" fmla="*/ 228600 h 595313"/>
              <a:gd name="connsiteX22" fmla="*/ 635794 w 764381"/>
              <a:gd name="connsiteY22" fmla="*/ 261938 h 595313"/>
              <a:gd name="connsiteX23" fmla="*/ 671513 w 764381"/>
              <a:gd name="connsiteY23" fmla="*/ 295275 h 595313"/>
              <a:gd name="connsiteX24" fmla="*/ 700088 w 764381"/>
              <a:gd name="connsiteY24" fmla="*/ 323850 h 595313"/>
              <a:gd name="connsiteX25" fmla="*/ 726281 w 764381"/>
              <a:gd name="connsiteY25" fmla="*/ 361950 h 595313"/>
              <a:gd name="connsiteX26" fmla="*/ 738188 w 764381"/>
              <a:gd name="connsiteY26" fmla="*/ 383382 h 595313"/>
              <a:gd name="connsiteX27" fmla="*/ 750094 w 764381"/>
              <a:gd name="connsiteY27" fmla="*/ 409575 h 595313"/>
              <a:gd name="connsiteX28" fmla="*/ 762000 w 764381"/>
              <a:gd name="connsiteY28" fmla="*/ 445294 h 595313"/>
              <a:gd name="connsiteX29" fmla="*/ 764381 w 764381"/>
              <a:gd name="connsiteY29" fmla="*/ 469107 h 595313"/>
              <a:gd name="connsiteX30" fmla="*/ 764381 w 764381"/>
              <a:gd name="connsiteY30" fmla="*/ 497682 h 595313"/>
              <a:gd name="connsiteX31" fmla="*/ 757238 w 764381"/>
              <a:gd name="connsiteY31" fmla="*/ 531019 h 595313"/>
              <a:gd name="connsiteX32" fmla="*/ 738188 w 764381"/>
              <a:gd name="connsiteY32" fmla="*/ 557213 h 595313"/>
              <a:gd name="connsiteX33" fmla="*/ 716756 w 764381"/>
              <a:gd name="connsiteY33" fmla="*/ 581025 h 595313"/>
              <a:gd name="connsiteX34" fmla="*/ 688181 w 764381"/>
              <a:gd name="connsiteY34" fmla="*/ 595313 h 595313"/>
              <a:gd name="connsiteX35" fmla="*/ 652463 w 764381"/>
              <a:gd name="connsiteY35" fmla="*/ 595313 h 595313"/>
              <a:gd name="connsiteX36" fmla="*/ 578644 w 764381"/>
              <a:gd name="connsiteY36" fmla="*/ 578644 h 595313"/>
              <a:gd name="connsiteX37" fmla="*/ 511969 w 764381"/>
              <a:gd name="connsiteY37" fmla="*/ 559594 h 595313"/>
              <a:gd name="connsiteX38" fmla="*/ 435769 w 764381"/>
              <a:gd name="connsiteY38" fmla="*/ 523875 h 595313"/>
              <a:gd name="connsiteX39" fmla="*/ 378619 w 764381"/>
              <a:gd name="connsiteY39" fmla="*/ 488157 h 595313"/>
              <a:gd name="connsiteX40" fmla="*/ 311944 w 764381"/>
              <a:gd name="connsiteY40" fmla="*/ 438150 h 595313"/>
              <a:gd name="connsiteX41" fmla="*/ 266700 w 764381"/>
              <a:gd name="connsiteY41" fmla="*/ 400050 h 595313"/>
              <a:gd name="connsiteX42" fmla="*/ 192881 w 764381"/>
              <a:gd name="connsiteY42" fmla="*/ 321469 h 595313"/>
              <a:gd name="connsiteX43" fmla="*/ 147638 w 764381"/>
              <a:gd name="connsiteY43" fmla="*/ 261938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64381" h="595313">
                <a:moveTo>
                  <a:pt x="147638" y="261938"/>
                </a:moveTo>
                <a:lnTo>
                  <a:pt x="109538" y="209550"/>
                </a:lnTo>
                <a:lnTo>
                  <a:pt x="73819" y="159544"/>
                </a:lnTo>
                <a:lnTo>
                  <a:pt x="30956" y="88107"/>
                </a:lnTo>
                <a:lnTo>
                  <a:pt x="2381" y="35719"/>
                </a:lnTo>
                <a:lnTo>
                  <a:pt x="0" y="16669"/>
                </a:lnTo>
                <a:lnTo>
                  <a:pt x="2381" y="7144"/>
                </a:lnTo>
                <a:lnTo>
                  <a:pt x="9525" y="0"/>
                </a:lnTo>
                <a:lnTo>
                  <a:pt x="23813" y="0"/>
                </a:lnTo>
                <a:lnTo>
                  <a:pt x="45244" y="7144"/>
                </a:lnTo>
                <a:lnTo>
                  <a:pt x="73819" y="26194"/>
                </a:lnTo>
                <a:lnTo>
                  <a:pt x="111919" y="57150"/>
                </a:lnTo>
                <a:lnTo>
                  <a:pt x="161925" y="85725"/>
                </a:lnTo>
                <a:lnTo>
                  <a:pt x="214313" y="114300"/>
                </a:lnTo>
                <a:lnTo>
                  <a:pt x="276225" y="138113"/>
                </a:lnTo>
                <a:lnTo>
                  <a:pt x="335756" y="159544"/>
                </a:lnTo>
                <a:lnTo>
                  <a:pt x="411956" y="176213"/>
                </a:lnTo>
                <a:lnTo>
                  <a:pt x="466725" y="185738"/>
                </a:lnTo>
                <a:lnTo>
                  <a:pt x="528638" y="192882"/>
                </a:lnTo>
                <a:lnTo>
                  <a:pt x="554831" y="197644"/>
                </a:lnTo>
                <a:lnTo>
                  <a:pt x="569119" y="204788"/>
                </a:lnTo>
                <a:lnTo>
                  <a:pt x="600075" y="228600"/>
                </a:lnTo>
                <a:lnTo>
                  <a:pt x="635794" y="261938"/>
                </a:lnTo>
                <a:lnTo>
                  <a:pt x="671513" y="295275"/>
                </a:lnTo>
                <a:lnTo>
                  <a:pt x="700088" y="323850"/>
                </a:lnTo>
                <a:lnTo>
                  <a:pt x="726281" y="361950"/>
                </a:lnTo>
                <a:lnTo>
                  <a:pt x="738188" y="383382"/>
                </a:lnTo>
                <a:lnTo>
                  <a:pt x="750094" y="409575"/>
                </a:lnTo>
                <a:lnTo>
                  <a:pt x="762000" y="445294"/>
                </a:lnTo>
                <a:lnTo>
                  <a:pt x="764381" y="469107"/>
                </a:lnTo>
                <a:lnTo>
                  <a:pt x="764381" y="497682"/>
                </a:lnTo>
                <a:lnTo>
                  <a:pt x="757238" y="531019"/>
                </a:lnTo>
                <a:lnTo>
                  <a:pt x="738188" y="557213"/>
                </a:lnTo>
                <a:lnTo>
                  <a:pt x="716756" y="581025"/>
                </a:lnTo>
                <a:lnTo>
                  <a:pt x="688181" y="595313"/>
                </a:lnTo>
                <a:lnTo>
                  <a:pt x="652463" y="595313"/>
                </a:lnTo>
                <a:lnTo>
                  <a:pt x="578644" y="578644"/>
                </a:lnTo>
                <a:lnTo>
                  <a:pt x="511969" y="559594"/>
                </a:lnTo>
                <a:lnTo>
                  <a:pt x="435769" y="523875"/>
                </a:lnTo>
                <a:lnTo>
                  <a:pt x="378619" y="488157"/>
                </a:lnTo>
                <a:lnTo>
                  <a:pt x="311944" y="438150"/>
                </a:lnTo>
                <a:lnTo>
                  <a:pt x="266700" y="400050"/>
                </a:lnTo>
                <a:lnTo>
                  <a:pt x="192881" y="321469"/>
                </a:lnTo>
                <a:lnTo>
                  <a:pt x="147638" y="261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BF9BCA50-D92B-482B-8E24-11391F6A29E3}"/>
              </a:ext>
            </a:extLst>
          </p:cNvPr>
          <p:cNvSpPr/>
          <p:nvPr/>
        </p:nvSpPr>
        <p:spPr>
          <a:xfrm>
            <a:off x="2708275" y="5110163"/>
            <a:ext cx="492125" cy="661987"/>
          </a:xfrm>
          <a:custGeom>
            <a:avLst/>
            <a:gdLst>
              <a:gd name="connsiteX0" fmla="*/ 119063 w 492919"/>
              <a:gd name="connsiteY0" fmla="*/ 345281 h 661987"/>
              <a:gd name="connsiteX1" fmla="*/ 80963 w 492919"/>
              <a:gd name="connsiteY1" fmla="*/ 266700 h 661987"/>
              <a:gd name="connsiteX2" fmla="*/ 54769 w 492919"/>
              <a:gd name="connsiteY2" fmla="*/ 202406 h 661987"/>
              <a:gd name="connsiteX3" fmla="*/ 23813 w 492919"/>
              <a:gd name="connsiteY3" fmla="*/ 119062 h 661987"/>
              <a:gd name="connsiteX4" fmla="*/ 4763 w 492919"/>
              <a:gd name="connsiteY4" fmla="*/ 54768 h 661987"/>
              <a:gd name="connsiteX5" fmla="*/ 0 w 492919"/>
              <a:gd name="connsiteY5" fmla="*/ 21431 h 661987"/>
              <a:gd name="connsiteX6" fmla="*/ 4763 w 492919"/>
              <a:gd name="connsiteY6" fmla="*/ 4762 h 661987"/>
              <a:gd name="connsiteX7" fmla="*/ 19050 w 492919"/>
              <a:gd name="connsiteY7" fmla="*/ 0 h 661987"/>
              <a:gd name="connsiteX8" fmla="*/ 42863 w 492919"/>
              <a:gd name="connsiteY8" fmla="*/ 7143 h 661987"/>
              <a:gd name="connsiteX9" fmla="*/ 78582 w 492919"/>
              <a:gd name="connsiteY9" fmla="*/ 35718 h 661987"/>
              <a:gd name="connsiteX10" fmla="*/ 147638 w 492919"/>
              <a:gd name="connsiteY10" fmla="*/ 83343 h 661987"/>
              <a:gd name="connsiteX11" fmla="*/ 192882 w 492919"/>
              <a:gd name="connsiteY11" fmla="*/ 104775 h 661987"/>
              <a:gd name="connsiteX12" fmla="*/ 235744 w 492919"/>
              <a:gd name="connsiteY12" fmla="*/ 116681 h 661987"/>
              <a:gd name="connsiteX13" fmla="*/ 492919 w 492919"/>
              <a:gd name="connsiteY13" fmla="*/ 283368 h 661987"/>
              <a:gd name="connsiteX14" fmla="*/ 476250 w 492919"/>
              <a:gd name="connsiteY14" fmla="*/ 376237 h 661987"/>
              <a:gd name="connsiteX15" fmla="*/ 454819 w 492919"/>
              <a:gd name="connsiteY15" fmla="*/ 495300 h 661987"/>
              <a:gd name="connsiteX16" fmla="*/ 435769 w 492919"/>
              <a:gd name="connsiteY16" fmla="*/ 597693 h 661987"/>
              <a:gd name="connsiteX17" fmla="*/ 426244 w 492919"/>
              <a:gd name="connsiteY17" fmla="*/ 631031 h 661987"/>
              <a:gd name="connsiteX18" fmla="*/ 416719 w 492919"/>
              <a:gd name="connsiteY18" fmla="*/ 647700 h 661987"/>
              <a:gd name="connsiteX19" fmla="*/ 400050 w 492919"/>
              <a:gd name="connsiteY19" fmla="*/ 659606 h 661987"/>
              <a:gd name="connsiteX20" fmla="*/ 381000 w 492919"/>
              <a:gd name="connsiteY20" fmla="*/ 661987 h 661987"/>
              <a:gd name="connsiteX21" fmla="*/ 350044 w 492919"/>
              <a:gd name="connsiteY21" fmla="*/ 650081 h 661987"/>
              <a:gd name="connsiteX22" fmla="*/ 285750 w 492919"/>
              <a:gd name="connsiteY22" fmla="*/ 595312 h 661987"/>
              <a:gd name="connsiteX23" fmla="*/ 233363 w 492919"/>
              <a:gd name="connsiteY23" fmla="*/ 533400 h 661987"/>
              <a:gd name="connsiteX24" fmla="*/ 171450 w 492919"/>
              <a:gd name="connsiteY24" fmla="*/ 447675 h 661987"/>
              <a:gd name="connsiteX25" fmla="*/ 119063 w 492919"/>
              <a:gd name="connsiteY25" fmla="*/ 345281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92919" h="661987">
                <a:moveTo>
                  <a:pt x="119063" y="345281"/>
                </a:moveTo>
                <a:lnTo>
                  <a:pt x="80963" y="266700"/>
                </a:lnTo>
                <a:lnTo>
                  <a:pt x="54769" y="202406"/>
                </a:lnTo>
                <a:lnTo>
                  <a:pt x="23813" y="119062"/>
                </a:lnTo>
                <a:lnTo>
                  <a:pt x="4763" y="54768"/>
                </a:lnTo>
                <a:lnTo>
                  <a:pt x="0" y="21431"/>
                </a:lnTo>
                <a:lnTo>
                  <a:pt x="4763" y="4762"/>
                </a:lnTo>
                <a:lnTo>
                  <a:pt x="19050" y="0"/>
                </a:lnTo>
                <a:lnTo>
                  <a:pt x="42863" y="7143"/>
                </a:lnTo>
                <a:lnTo>
                  <a:pt x="78582" y="35718"/>
                </a:lnTo>
                <a:lnTo>
                  <a:pt x="147638" y="83343"/>
                </a:lnTo>
                <a:lnTo>
                  <a:pt x="192882" y="104775"/>
                </a:lnTo>
                <a:lnTo>
                  <a:pt x="235744" y="116681"/>
                </a:lnTo>
                <a:lnTo>
                  <a:pt x="492919" y="283368"/>
                </a:lnTo>
                <a:lnTo>
                  <a:pt x="476250" y="376237"/>
                </a:lnTo>
                <a:lnTo>
                  <a:pt x="454819" y="495300"/>
                </a:lnTo>
                <a:lnTo>
                  <a:pt x="435769" y="597693"/>
                </a:lnTo>
                <a:lnTo>
                  <a:pt x="426244" y="631031"/>
                </a:lnTo>
                <a:lnTo>
                  <a:pt x="416719" y="647700"/>
                </a:lnTo>
                <a:lnTo>
                  <a:pt x="400050" y="659606"/>
                </a:lnTo>
                <a:lnTo>
                  <a:pt x="381000" y="661987"/>
                </a:lnTo>
                <a:lnTo>
                  <a:pt x="350044" y="650081"/>
                </a:lnTo>
                <a:lnTo>
                  <a:pt x="285750" y="595312"/>
                </a:lnTo>
                <a:lnTo>
                  <a:pt x="233363" y="533400"/>
                </a:lnTo>
                <a:lnTo>
                  <a:pt x="171450" y="447675"/>
                </a:lnTo>
                <a:lnTo>
                  <a:pt x="119063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08ADCB22-5D09-4C45-A2DA-1EB92E736780}"/>
              </a:ext>
            </a:extLst>
          </p:cNvPr>
          <p:cNvSpPr/>
          <p:nvPr/>
        </p:nvSpPr>
        <p:spPr>
          <a:xfrm>
            <a:off x="2884488" y="3779838"/>
            <a:ext cx="1057275" cy="1744662"/>
          </a:xfrm>
          <a:custGeom>
            <a:avLst/>
            <a:gdLst>
              <a:gd name="connsiteX0" fmla="*/ 657225 w 1057275"/>
              <a:gd name="connsiteY0" fmla="*/ 602456 h 1745456"/>
              <a:gd name="connsiteX1" fmla="*/ 457200 w 1057275"/>
              <a:gd name="connsiteY1" fmla="*/ 926306 h 1745456"/>
              <a:gd name="connsiteX2" fmla="*/ 259556 w 1057275"/>
              <a:gd name="connsiteY2" fmla="*/ 1221581 h 1745456"/>
              <a:gd name="connsiteX3" fmla="*/ 130969 w 1057275"/>
              <a:gd name="connsiteY3" fmla="*/ 1393031 h 1745456"/>
              <a:gd name="connsiteX4" fmla="*/ 95250 w 1057275"/>
              <a:gd name="connsiteY4" fmla="*/ 1438275 h 1745456"/>
              <a:gd name="connsiteX5" fmla="*/ 85725 w 1057275"/>
              <a:gd name="connsiteY5" fmla="*/ 1443037 h 1745456"/>
              <a:gd name="connsiteX6" fmla="*/ 66675 w 1057275"/>
              <a:gd name="connsiteY6" fmla="*/ 1445419 h 1745456"/>
              <a:gd name="connsiteX7" fmla="*/ 42862 w 1057275"/>
              <a:gd name="connsiteY7" fmla="*/ 1443037 h 1745456"/>
              <a:gd name="connsiteX8" fmla="*/ 0 w 1057275"/>
              <a:gd name="connsiteY8" fmla="*/ 1431131 h 1745456"/>
              <a:gd name="connsiteX9" fmla="*/ 290512 w 1057275"/>
              <a:gd name="connsiteY9" fmla="*/ 1745456 h 1745456"/>
              <a:gd name="connsiteX10" fmla="*/ 319087 w 1057275"/>
              <a:gd name="connsiteY10" fmla="*/ 1614487 h 1745456"/>
              <a:gd name="connsiteX11" fmla="*/ 357187 w 1057275"/>
              <a:gd name="connsiteY11" fmla="*/ 1528762 h 1745456"/>
              <a:gd name="connsiteX12" fmla="*/ 492919 w 1057275"/>
              <a:gd name="connsiteY12" fmla="*/ 1240631 h 1745456"/>
              <a:gd name="connsiteX13" fmla="*/ 645319 w 1057275"/>
              <a:gd name="connsiteY13" fmla="*/ 945356 h 1745456"/>
              <a:gd name="connsiteX14" fmla="*/ 700087 w 1057275"/>
              <a:gd name="connsiteY14" fmla="*/ 845344 h 1745456"/>
              <a:gd name="connsiteX15" fmla="*/ 788194 w 1057275"/>
              <a:gd name="connsiteY15" fmla="*/ 666750 h 1745456"/>
              <a:gd name="connsiteX16" fmla="*/ 928687 w 1057275"/>
              <a:gd name="connsiteY16" fmla="*/ 354806 h 1745456"/>
              <a:gd name="connsiteX17" fmla="*/ 1038225 w 1057275"/>
              <a:gd name="connsiteY17" fmla="*/ 95250 h 1745456"/>
              <a:gd name="connsiteX18" fmla="*/ 1052512 w 1057275"/>
              <a:gd name="connsiteY18" fmla="*/ 57150 h 1745456"/>
              <a:gd name="connsiteX19" fmla="*/ 1057275 w 1057275"/>
              <a:gd name="connsiteY19" fmla="*/ 38100 h 1745456"/>
              <a:gd name="connsiteX20" fmla="*/ 1057275 w 1057275"/>
              <a:gd name="connsiteY20" fmla="*/ 26194 h 1745456"/>
              <a:gd name="connsiteX21" fmla="*/ 1054894 w 1057275"/>
              <a:gd name="connsiteY21" fmla="*/ 14287 h 1745456"/>
              <a:gd name="connsiteX22" fmla="*/ 1050131 w 1057275"/>
              <a:gd name="connsiteY22" fmla="*/ 7144 h 1745456"/>
              <a:gd name="connsiteX23" fmla="*/ 1042987 w 1057275"/>
              <a:gd name="connsiteY23" fmla="*/ 0 h 1745456"/>
              <a:gd name="connsiteX24" fmla="*/ 1028700 w 1057275"/>
              <a:gd name="connsiteY24" fmla="*/ 2381 h 1745456"/>
              <a:gd name="connsiteX25" fmla="*/ 1009650 w 1057275"/>
              <a:gd name="connsiteY25" fmla="*/ 11906 h 1745456"/>
              <a:gd name="connsiteX26" fmla="*/ 992981 w 1057275"/>
              <a:gd name="connsiteY26" fmla="*/ 28575 h 1745456"/>
              <a:gd name="connsiteX27" fmla="*/ 957262 w 1057275"/>
              <a:gd name="connsiteY27" fmla="*/ 85725 h 1745456"/>
              <a:gd name="connsiteX28" fmla="*/ 869156 w 1057275"/>
              <a:gd name="connsiteY28" fmla="*/ 238125 h 1745456"/>
              <a:gd name="connsiteX29" fmla="*/ 709612 w 1057275"/>
              <a:gd name="connsiteY29" fmla="*/ 511969 h 1745456"/>
              <a:gd name="connsiteX30" fmla="*/ 657225 w 1057275"/>
              <a:gd name="connsiteY30" fmla="*/ 602456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57275" h="1745456">
                <a:moveTo>
                  <a:pt x="657225" y="602456"/>
                </a:moveTo>
                <a:lnTo>
                  <a:pt x="457200" y="926306"/>
                </a:lnTo>
                <a:lnTo>
                  <a:pt x="259556" y="1221581"/>
                </a:lnTo>
                <a:lnTo>
                  <a:pt x="130969" y="1393031"/>
                </a:lnTo>
                <a:lnTo>
                  <a:pt x="95250" y="1438275"/>
                </a:lnTo>
                <a:lnTo>
                  <a:pt x="85725" y="1443037"/>
                </a:lnTo>
                <a:lnTo>
                  <a:pt x="66675" y="1445419"/>
                </a:lnTo>
                <a:lnTo>
                  <a:pt x="42862" y="1443037"/>
                </a:lnTo>
                <a:lnTo>
                  <a:pt x="0" y="1431131"/>
                </a:lnTo>
                <a:lnTo>
                  <a:pt x="290512" y="1745456"/>
                </a:lnTo>
                <a:lnTo>
                  <a:pt x="319087" y="1614487"/>
                </a:lnTo>
                <a:lnTo>
                  <a:pt x="357187" y="1528762"/>
                </a:lnTo>
                <a:lnTo>
                  <a:pt x="492919" y="1240631"/>
                </a:lnTo>
                <a:lnTo>
                  <a:pt x="645319" y="945356"/>
                </a:lnTo>
                <a:lnTo>
                  <a:pt x="700087" y="845344"/>
                </a:lnTo>
                <a:lnTo>
                  <a:pt x="788194" y="666750"/>
                </a:lnTo>
                <a:lnTo>
                  <a:pt x="928687" y="354806"/>
                </a:lnTo>
                <a:lnTo>
                  <a:pt x="1038225" y="95250"/>
                </a:lnTo>
                <a:lnTo>
                  <a:pt x="1052512" y="57150"/>
                </a:lnTo>
                <a:lnTo>
                  <a:pt x="1057275" y="38100"/>
                </a:lnTo>
                <a:lnTo>
                  <a:pt x="1057275" y="26194"/>
                </a:lnTo>
                <a:lnTo>
                  <a:pt x="1054894" y="14287"/>
                </a:lnTo>
                <a:lnTo>
                  <a:pt x="1050131" y="7144"/>
                </a:lnTo>
                <a:lnTo>
                  <a:pt x="1042987" y="0"/>
                </a:lnTo>
                <a:lnTo>
                  <a:pt x="1028700" y="2381"/>
                </a:lnTo>
                <a:lnTo>
                  <a:pt x="1009650" y="11906"/>
                </a:lnTo>
                <a:lnTo>
                  <a:pt x="992981" y="28575"/>
                </a:lnTo>
                <a:lnTo>
                  <a:pt x="957262" y="85725"/>
                </a:lnTo>
                <a:lnTo>
                  <a:pt x="869156" y="238125"/>
                </a:lnTo>
                <a:lnTo>
                  <a:pt x="709612" y="511969"/>
                </a:lnTo>
                <a:lnTo>
                  <a:pt x="657225" y="602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E2F31D7B-E171-4B47-BC41-DF451B59D543}"/>
              </a:ext>
            </a:extLst>
          </p:cNvPr>
          <p:cNvSpPr/>
          <p:nvPr/>
        </p:nvSpPr>
        <p:spPr>
          <a:xfrm>
            <a:off x="4251325" y="1538288"/>
            <a:ext cx="1704975" cy="1263650"/>
          </a:xfrm>
          <a:custGeom>
            <a:avLst/>
            <a:gdLst>
              <a:gd name="connsiteX0" fmla="*/ 838200 w 1704975"/>
              <a:gd name="connsiteY0" fmla="*/ 602456 h 1264443"/>
              <a:gd name="connsiteX1" fmla="*/ 652463 w 1704975"/>
              <a:gd name="connsiteY1" fmla="*/ 740568 h 1264443"/>
              <a:gd name="connsiteX2" fmla="*/ 476250 w 1704975"/>
              <a:gd name="connsiteY2" fmla="*/ 866775 h 1264443"/>
              <a:gd name="connsiteX3" fmla="*/ 261938 w 1704975"/>
              <a:gd name="connsiteY3" fmla="*/ 1004887 h 1264443"/>
              <a:gd name="connsiteX4" fmla="*/ 152400 w 1704975"/>
              <a:gd name="connsiteY4" fmla="*/ 1064418 h 1264443"/>
              <a:gd name="connsiteX5" fmla="*/ 40482 w 1704975"/>
              <a:gd name="connsiteY5" fmla="*/ 1119187 h 1264443"/>
              <a:gd name="connsiteX6" fmla="*/ 7144 w 1704975"/>
              <a:gd name="connsiteY6" fmla="*/ 1131093 h 1264443"/>
              <a:gd name="connsiteX7" fmla="*/ 0 w 1704975"/>
              <a:gd name="connsiteY7" fmla="*/ 1143000 h 1264443"/>
              <a:gd name="connsiteX8" fmla="*/ 0 w 1704975"/>
              <a:gd name="connsiteY8" fmla="*/ 1166812 h 1264443"/>
              <a:gd name="connsiteX9" fmla="*/ 11907 w 1704975"/>
              <a:gd name="connsiteY9" fmla="*/ 1195387 h 1264443"/>
              <a:gd name="connsiteX10" fmla="*/ 35719 w 1704975"/>
              <a:gd name="connsiteY10" fmla="*/ 1223962 h 1264443"/>
              <a:gd name="connsiteX11" fmla="*/ 64294 w 1704975"/>
              <a:gd name="connsiteY11" fmla="*/ 1247775 h 1264443"/>
              <a:gd name="connsiteX12" fmla="*/ 90488 w 1704975"/>
              <a:gd name="connsiteY12" fmla="*/ 1264443 h 1264443"/>
              <a:gd name="connsiteX13" fmla="*/ 185738 w 1704975"/>
              <a:gd name="connsiteY13" fmla="*/ 1178718 h 1264443"/>
              <a:gd name="connsiteX14" fmla="*/ 416719 w 1704975"/>
              <a:gd name="connsiteY14" fmla="*/ 1059656 h 1264443"/>
              <a:gd name="connsiteX15" fmla="*/ 652463 w 1704975"/>
              <a:gd name="connsiteY15" fmla="*/ 933450 h 1264443"/>
              <a:gd name="connsiteX16" fmla="*/ 909638 w 1704975"/>
              <a:gd name="connsiteY16" fmla="*/ 788193 h 1264443"/>
              <a:gd name="connsiteX17" fmla="*/ 1021557 w 1704975"/>
              <a:gd name="connsiteY17" fmla="*/ 723900 h 1264443"/>
              <a:gd name="connsiteX18" fmla="*/ 1188244 w 1704975"/>
              <a:gd name="connsiteY18" fmla="*/ 628650 h 1264443"/>
              <a:gd name="connsiteX19" fmla="*/ 1335882 w 1704975"/>
              <a:gd name="connsiteY19" fmla="*/ 545306 h 1264443"/>
              <a:gd name="connsiteX20" fmla="*/ 1426369 w 1704975"/>
              <a:gd name="connsiteY20" fmla="*/ 500062 h 1264443"/>
              <a:gd name="connsiteX21" fmla="*/ 1507332 w 1704975"/>
              <a:gd name="connsiteY21" fmla="*/ 459581 h 1264443"/>
              <a:gd name="connsiteX22" fmla="*/ 1626394 w 1704975"/>
              <a:gd name="connsiteY22" fmla="*/ 407193 h 1264443"/>
              <a:gd name="connsiteX23" fmla="*/ 1659732 w 1704975"/>
              <a:gd name="connsiteY23" fmla="*/ 390525 h 1264443"/>
              <a:gd name="connsiteX24" fmla="*/ 1693069 w 1704975"/>
              <a:gd name="connsiteY24" fmla="*/ 369093 h 1264443"/>
              <a:gd name="connsiteX25" fmla="*/ 1702594 w 1704975"/>
              <a:gd name="connsiteY25" fmla="*/ 352425 h 1264443"/>
              <a:gd name="connsiteX26" fmla="*/ 1704975 w 1704975"/>
              <a:gd name="connsiteY26" fmla="*/ 333375 h 1264443"/>
              <a:gd name="connsiteX27" fmla="*/ 1702594 w 1704975"/>
              <a:gd name="connsiteY27" fmla="*/ 311943 h 1264443"/>
              <a:gd name="connsiteX28" fmla="*/ 1690688 w 1704975"/>
              <a:gd name="connsiteY28" fmla="*/ 288131 h 1264443"/>
              <a:gd name="connsiteX29" fmla="*/ 1659732 w 1704975"/>
              <a:gd name="connsiteY29" fmla="*/ 257175 h 1264443"/>
              <a:gd name="connsiteX30" fmla="*/ 1624013 w 1704975"/>
              <a:gd name="connsiteY30" fmla="*/ 235743 h 1264443"/>
              <a:gd name="connsiteX31" fmla="*/ 1493044 w 1704975"/>
              <a:gd name="connsiteY31" fmla="*/ 173831 h 1264443"/>
              <a:gd name="connsiteX32" fmla="*/ 1376363 w 1704975"/>
              <a:gd name="connsiteY32" fmla="*/ 114300 h 1264443"/>
              <a:gd name="connsiteX33" fmla="*/ 1266825 w 1704975"/>
              <a:gd name="connsiteY33" fmla="*/ 50006 h 1264443"/>
              <a:gd name="connsiteX34" fmla="*/ 1207294 w 1704975"/>
              <a:gd name="connsiteY34" fmla="*/ 14287 h 1264443"/>
              <a:gd name="connsiteX35" fmla="*/ 1193007 w 1704975"/>
              <a:gd name="connsiteY35" fmla="*/ 4762 h 1264443"/>
              <a:gd name="connsiteX36" fmla="*/ 1176338 w 1704975"/>
              <a:gd name="connsiteY36" fmla="*/ 2381 h 1264443"/>
              <a:gd name="connsiteX37" fmla="*/ 1164432 w 1704975"/>
              <a:gd name="connsiteY37" fmla="*/ 0 h 1264443"/>
              <a:gd name="connsiteX38" fmla="*/ 1152525 w 1704975"/>
              <a:gd name="connsiteY38" fmla="*/ 4762 h 1264443"/>
              <a:gd name="connsiteX39" fmla="*/ 1150144 w 1704975"/>
              <a:gd name="connsiteY39" fmla="*/ 16668 h 1264443"/>
              <a:gd name="connsiteX40" fmla="*/ 1159669 w 1704975"/>
              <a:gd name="connsiteY40" fmla="*/ 50006 h 1264443"/>
              <a:gd name="connsiteX41" fmla="*/ 1183482 w 1704975"/>
              <a:gd name="connsiteY41" fmla="*/ 78581 h 1264443"/>
              <a:gd name="connsiteX42" fmla="*/ 1228725 w 1704975"/>
              <a:gd name="connsiteY42" fmla="*/ 123825 h 1264443"/>
              <a:gd name="connsiteX43" fmla="*/ 1250157 w 1704975"/>
              <a:gd name="connsiteY43" fmla="*/ 145256 h 1264443"/>
              <a:gd name="connsiteX44" fmla="*/ 1257300 w 1704975"/>
              <a:gd name="connsiteY44" fmla="*/ 154781 h 1264443"/>
              <a:gd name="connsiteX45" fmla="*/ 1259682 w 1704975"/>
              <a:gd name="connsiteY45" fmla="*/ 164306 h 1264443"/>
              <a:gd name="connsiteX46" fmla="*/ 1262063 w 1704975"/>
              <a:gd name="connsiteY46" fmla="*/ 183356 h 1264443"/>
              <a:gd name="connsiteX47" fmla="*/ 1257300 w 1704975"/>
              <a:gd name="connsiteY47" fmla="*/ 204787 h 1264443"/>
              <a:gd name="connsiteX48" fmla="*/ 1243013 w 1704975"/>
              <a:gd name="connsiteY48" fmla="*/ 240506 h 1264443"/>
              <a:gd name="connsiteX49" fmla="*/ 1214438 w 1704975"/>
              <a:gd name="connsiteY49" fmla="*/ 283368 h 1264443"/>
              <a:gd name="connsiteX50" fmla="*/ 1164432 w 1704975"/>
              <a:gd name="connsiteY50" fmla="*/ 340518 h 1264443"/>
              <a:gd name="connsiteX51" fmla="*/ 1073944 w 1704975"/>
              <a:gd name="connsiteY51" fmla="*/ 416718 h 1264443"/>
              <a:gd name="connsiteX52" fmla="*/ 883444 w 1704975"/>
              <a:gd name="connsiteY52" fmla="*/ 569118 h 1264443"/>
              <a:gd name="connsiteX53" fmla="*/ 838200 w 1704975"/>
              <a:gd name="connsiteY53" fmla="*/ 602456 h 126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04975" h="1264443">
                <a:moveTo>
                  <a:pt x="838200" y="602456"/>
                </a:moveTo>
                <a:lnTo>
                  <a:pt x="652463" y="740568"/>
                </a:lnTo>
                <a:lnTo>
                  <a:pt x="476250" y="866775"/>
                </a:lnTo>
                <a:lnTo>
                  <a:pt x="261938" y="1004887"/>
                </a:lnTo>
                <a:lnTo>
                  <a:pt x="152400" y="1064418"/>
                </a:lnTo>
                <a:lnTo>
                  <a:pt x="40482" y="1119187"/>
                </a:lnTo>
                <a:lnTo>
                  <a:pt x="7144" y="1131093"/>
                </a:lnTo>
                <a:lnTo>
                  <a:pt x="0" y="1143000"/>
                </a:lnTo>
                <a:lnTo>
                  <a:pt x="0" y="1166812"/>
                </a:lnTo>
                <a:lnTo>
                  <a:pt x="11907" y="1195387"/>
                </a:lnTo>
                <a:lnTo>
                  <a:pt x="35719" y="1223962"/>
                </a:lnTo>
                <a:lnTo>
                  <a:pt x="64294" y="1247775"/>
                </a:lnTo>
                <a:lnTo>
                  <a:pt x="90488" y="1264443"/>
                </a:lnTo>
                <a:lnTo>
                  <a:pt x="185738" y="1178718"/>
                </a:lnTo>
                <a:lnTo>
                  <a:pt x="416719" y="1059656"/>
                </a:lnTo>
                <a:lnTo>
                  <a:pt x="652463" y="933450"/>
                </a:lnTo>
                <a:lnTo>
                  <a:pt x="909638" y="788193"/>
                </a:lnTo>
                <a:lnTo>
                  <a:pt x="1021557" y="723900"/>
                </a:lnTo>
                <a:lnTo>
                  <a:pt x="1188244" y="628650"/>
                </a:lnTo>
                <a:lnTo>
                  <a:pt x="1335882" y="545306"/>
                </a:lnTo>
                <a:lnTo>
                  <a:pt x="1426369" y="500062"/>
                </a:lnTo>
                <a:lnTo>
                  <a:pt x="1507332" y="459581"/>
                </a:lnTo>
                <a:lnTo>
                  <a:pt x="1626394" y="407193"/>
                </a:lnTo>
                <a:lnTo>
                  <a:pt x="1659732" y="390525"/>
                </a:lnTo>
                <a:lnTo>
                  <a:pt x="1693069" y="369093"/>
                </a:lnTo>
                <a:lnTo>
                  <a:pt x="1702594" y="352425"/>
                </a:lnTo>
                <a:lnTo>
                  <a:pt x="1704975" y="333375"/>
                </a:lnTo>
                <a:lnTo>
                  <a:pt x="1702594" y="311943"/>
                </a:lnTo>
                <a:lnTo>
                  <a:pt x="1690688" y="288131"/>
                </a:lnTo>
                <a:lnTo>
                  <a:pt x="1659732" y="257175"/>
                </a:lnTo>
                <a:lnTo>
                  <a:pt x="1624013" y="235743"/>
                </a:lnTo>
                <a:lnTo>
                  <a:pt x="1493044" y="173831"/>
                </a:lnTo>
                <a:lnTo>
                  <a:pt x="1376363" y="114300"/>
                </a:lnTo>
                <a:lnTo>
                  <a:pt x="1266825" y="50006"/>
                </a:lnTo>
                <a:lnTo>
                  <a:pt x="1207294" y="14287"/>
                </a:lnTo>
                <a:lnTo>
                  <a:pt x="1193007" y="4762"/>
                </a:lnTo>
                <a:lnTo>
                  <a:pt x="1176338" y="2381"/>
                </a:lnTo>
                <a:lnTo>
                  <a:pt x="1164432" y="0"/>
                </a:lnTo>
                <a:lnTo>
                  <a:pt x="1152525" y="4762"/>
                </a:lnTo>
                <a:lnTo>
                  <a:pt x="1150144" y="16668"/>
                </a:lnTo>
                <a:lnTo>
                  <a:pt x="1159669" y="50006"/>
                </a:lnTo>
                <a:lnTo>
                  <a:pt x="1183482" y="78581"/>
                </a:lnTo>
                <a:lnTo>
                  <a:pt x="1228725" y="123825"/>
                </a:lnTo>
                <a:lnTo>
                  <a:pt x="1250157" y="145256"/>
                </a:lnTo>
                <a:lnTo>
                  <a:pt x="1257300" y="154781"/>
                </a:lnTo>
                <a:lnTo>
                  <a:pt x="1259682" y="164306"/>
                </a:lnTo>
                <a:lnTo>
                  <a:pt x="1262063" y="183356"/>
                </a:lnTo>
                <a:lnTo>
                  <a:pt x="1257300" y="204787"/>
                </a:lnTo>
                <a:lnTo>
                  <a:pt x="1243013" y="240506"/>
                </a:lnTo>
                <a:lnTo>
                  <a:pt x="1214438" y="283368"/>
                </a:lnTo>
                <a:lnTo>
                  <a:pt x="1164432" y="340518"/>
                </a:lnTo>
                <a:lnTo>
                  <a:pt x="1073944" y="416718"/>
                </a:lnTo>
                <a:lnTo>
                  <a:pt x="883444" y="569118"/>
                </a:lnTo>
                <a:lnTo>
                  <a:pt x="838200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9305D0ED-3B9A-4799-98B3-B1DFF9C7A23B}"/>
              </a:ext>
            </a:extLst>
          </p:cNvPr>
          <p:cNvSpPr/>
          <p:nvPr/>
        </p:nvSpPr>
        <p:spPr>
          <a:xfrm rot="16200000">
            <a:off x="2774157" y="3809206"/>
            <a:ext cx="3170238" cy="917575"/>
          </a:xfrm>
          <a:custGeom>
            <a:avLst/>
            <a:gdLst>
              <a:gd name="connsiteX0" fmla="*/ 2065564 w 3170464"/>
              <a:gd name="connsiteY0" fmla="*/ 634092 h 917121"/>
              <a:gd name="connsiteX1" fmla="*/ 2324100 w 3170464"/>
              <a:gd name="connsiteY1" fmla="*/ 642257 h 917121"/>
              <a:gd name="connsiteX2" fmla="*/ 2522764 w 3170464"/>
              <a:gd name="connsiteY2" fmla="*/ 642257 h 917121"/>
              <a:gd name="connsiteX3" fmla="*/ 2702379 w 3170464"/>
              <a:gd name="connsiteY3" fmla="*/ 642257 h 917121"/>
              <a:gd name="connsiteX4" fmla="*/ 2764971 w 3170464"/>
              <a:gd name="connsiteY4" fmla="*/ 636814 h 917121"/>
              <a:gd name="connsiteX5" fmla="*/ 2827564 w 3170464"/>
              <a:gd name="connsiteY5" fmla="*/ 623207 h 917121"/>
              <a:gd name="connsiteX6" fmla="*/ 2890157 w 3170464"/>
              <a:gd name="connsiteY6" fmla="*/ 598714 h 917121"/>
              <a:gd name="connsiteX7" fmla="*/ 2966357 w 3170464"/>
              <a:gd name="connsiteY7" fmla="*/ 555171 h 917121"/>
              <a:gd name="connsiteX8" fmla="*/ 3004457 w 3170464"/>
              <a:gd name="connsiteY8" fmla="*/ 527957 h 917121"/>
              <a:gd name="connsiteX9" fmla="*/ 3026229 w 3170464"/>
              <a:gd name="connsiteY9" fmla="*/ 506185 h 917121"/>
              <a:gd name="connsiteX10" fmla="*/ 3037114 w 3170464"/>
              <a:gd name="connsiteY10" fmla="*/ 484414 h 917121"/>
              <a:gd name="connsiteX11" fmla="*/ 3045279 w 3170464"/>
              <a:gd name="connsiteY11" fmla="*/ 457200 h 917121"/>
              <a:gd name="connsiteX12" fmla="*/ 3053443 w 3170464"/>
              <a:gd name="connsiteY12" fmla="*/ 438150 h 917121"/>
              <a:gd name="connsiteX13" fmla="*/ 3067050 w 3170464"/>
              <a:gd name="connsiteY13" fmla="*/ 410935 h 917121"/>
              <a:gd name="connsiteX14" fmla="*/ 3105150 w 3170464"/>
              <a:gd name="connsiteY14" fmla="*/ 378278 h 917121"/>
              <a:gd name="connsiteX15" fmla="*/ 3170464 w 3170464"/>
              <a:gd name="connsiteY15" fmla="*/ 527957 h 917121"/>
              <a:gd name="connsiteX16" fmla="*/ 3124200 w 3170464"/>
              <a:gd name="connsiteY16" fmla="*/ 544285 h 917121"/>
              <a:gd name="connsiteX17" fmla="*/ 3099707 w 3170464"/>
              <a:gd name="connsiteY17" fmla="*/ 563335 h 917121"/>
              <a:gd name="connsiteX18" fmla="*/ 3075214 w 3170464"/>
              <a:gd name="connsiteY18" fmla="*/ 590550 h 917121"/>
              <a:gd name="connsiteX19" fmla="*/ 3056164 w 3170464"/>
              <a:gd name="connsiteY19" fmla="*/ 628650 h 917121"/>
              <a:gd name="connsiteX20" fmla="*/ 3023507 w 3170464"/>
              <a:gd name="connsiteY20" fmla="*/ 715735 h 917121"/>
              <a:gd name="connsiteX21" fmla="*/ 2999014 w 3170464"/>
              <a:gd name="connsiteY21" fmla="*/ 816428 h 917121"/>
              <a:gd name="connsiteX22" fmla="*/ 2982686 w 3170464"/>
              <a:gd name="connsiteY22" fmla="*/ 851807 h 917121"/>
              <a:gd name="connsiteX23" fmla="*/ 2958193 w 3170464"/>
              <a:gd name="connsiteY23" fmla="*/ 879021 h 917121"/>
              <a:gd name="connsiteX24" fmla="*/ 2933700 w 3170464"/>
              <a:gd name="connsiteY24" fmla="*/ 895350 h 917121"/>
              <a:gd name="connsiteX25" fmla="*/ 2887436 w 3170464"/>
              <a:gd name="connsiteY25" fmla="*/ 908957 h 917121"/>
              <a:gd name="connsiteX26" fmla="*/ 2775857 w 3170464"/>
              <a:gd name="connsiteY26" fmla="*/ 917121 h 917121"/>
              <a:gd name="connsiteX27" fmla="*/ 2533650 w 3170464"/>
              <a:gd name="connsiteY27" fmla="*/ 900792 h 917121"/>
              <a:gd name="connsiteX28" fmla="*/ 2106386 w 3170464"/>
              <a:gd name="connsiteY28" fmla="*/ 870857 h 917121"/>
              <a:gd name="connsiteX29" fmla="*/ 1872343 w 3170464"/>
              <a:gd name="connsiteY29" fmla="*/ 849085 h 917121"/>
              <a:gd name="connsiteX30" fmla="*/ 1624693 w 3170464"/>
              <a:gd name="connsiteY30" fmla="*/ 816428 h 917121"/>
              <a:gd name="connsiteX31" fmla="*/ 1409700 w 3170464"/>
              <a:gd name="connsiteY31" fmla="*/ 781050 h 917121"/>
              <a:gd name="connsiteX32" fmla="*/ 1118507 w 3170464"/>
              <a:gd name="connsiteY32" fmla="*/ 713014 h 917121"/>
              <a:gd name="connsiteX33" fmla="*/ 963386 w 3170464"/>
              <a:gd name="connsiteY33" fmla="*/ 664028 h 917121"/>
              <a:gd name="connsiteX34" fmla="*/ 791936 w 3170464"/>
              <a:gd name="connsiteY34" fmla="*/ 593271 h 917121"/>
              <a:gd name="connsiteX35" fmla="*/ 669471 w 3170464"/>
              <a:gd name="connsiteY35" fmla="*/ 530678 h 917121"/>
              <a:gd name="connsiteX36" fmla="*/ 492579 w 3170464"/>
              <a:gd name="connsiteY36" fmla="*/ 429985 h 917121"/>
              <a:gd name="connsiteX37" fmla="*/ 329293 w 3170464"/>
              <a:gd name="connsiteY37" fmla="*/ 321128 h 917121"/>
              <a:gd name="connsiteX38" fmla="*/ 182336 w 3170464"/>
              <a:gd name="connsiteY38" fmla="*/ 206828 h 917121"/>
              <a:gd name="connsiteX39" fmla="*/ 46264 w 3170464"/>
              <a:gd name="connsiteY39" fmla="*/ 97971 h 917121"/>
              <a:gd name="connsiteX40" fmla="*/ 16329 w 3170464"/>
              <a:gd name="connsiteY40" fmla="*/ 70757 h 917121"/>
              <a:gd name="connsiteX41" fmla="*/ 5443 w 3170464"/>
              <a:gd name="connsiteY41" fmla="*/ 51707 h 917121"/>
              <a:gd name="connsiteX42" fmla="*/ 0 w 3170464"/>
              <a:gd name="connsiteY42" fmla="*/ 24492 h 917121"/>
              <a:gd name="connsiteX43" fmla="*/ 2721 w 3170464"/>
              <a:gd name="connsiteY43" fmla="*/ 2721 h 917121"/>
              <a:gd name="connsiteX44" fmla="*/ 10886 w 3170464"/>
              <a:gd name="connsiteY44" fmla="*/ 0 h 917121"/>
              <a:gd name="connsiteX45" fmla="*/ 40821 w 3170464"/>
              <a:gd name="connsiteY45" fmla="*/ 8164 h 917121"/>
              <a:gd name="connsiteX46" fmla="*/ 97971 w 3170464"/>
              <a:gd name="connsiteY46" fmla="*/ 48985 h 917121"/>
              <a:gd name="connsiteX47" fmla="*/ 236764 w 3170464"/>
              <a:gd name="connsiteY47" fmla="*/ 146957 h 917121"/>
              <a:gd name="connsiteX48" fmla="*/ 397329 w 3170464"/>
              <a:gd name="connsiteY48" fmla="*/ 239485 h 917121"/>
              <a:gd name="connsiteX49" fmla="*/ 530679 w 3170464"/>
              <a:gd name="connsiteY49" fmla="*/ 307521 h 917121"/>
              <a:gd name="connsiteX50" fmla="*/ 666750 w 3170464"/>
              <a:gd name="connsiteY50" fmla="*/ 370114 h 917121"/>
              <a:gd name="connsiteX51" fmla="*/ 922564 w 3170464"/>
              <a:gd name="connsiteY51" fmla="*/ 459921 h 917121"/>
              <a:gd name="connsiteX52" fmla="*/ 1140279 w 3170464"/>
              <a:gd name="connsiteY52" fmla="*/ 522514 h 917121"/>
              <a:gd name="connsiteX53" fmla="*/ 1366157 w 3170464"/>
              <a:gd name="connsiteY53" fmla="*/ 571500 h 917121"/>
              <a:gd name="connsiteX54" fmla="*/ 1608364 w 3170464"/>
              <a:gd name="connsiteY54" fmla="*/ 604157 h 917121"/>
              <a:gd name="connsiteX55" fmla="*/ 1891393 w 3170464"/>
              <a:gd name="connsiteY55" fmla="*/ 625928 h 917121"/>
              <a:gd name="connsiteX56" fmla="*/ 2065564 w 3170464"/>
              <a:gd name="connsiteY56" fmla="*/ 634092 h 91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70464" h="917121">
                <a:moveTo>
                  <a:pt x="2065564" y="634092"/>
                </a:moveTo>
                <a:lnTo>
                  <a:pt x="2324100" y="642257"/>
                </a:lnTo>
                <a:lnTo>
                  <a:pt x="2522764" y="642257"/>
                </a:lnTo>
                <a:lnTo>
                  <a:pt x="2702379" y="642257"/>
                </a:lnTo>
                <a:lnTo>
                  <a:pt x="2764971" y="636814"/>
                </a:lnTo>
                <a:lnTo>
                  <a:pt x="2827564" y="623207"/>
                </a:lnTo>
                <a:lnTo>
                  <a:pt x="2890157" y="598714"/>
                </a:lnTo>
                <a:lnTo>
                  <a:pt x="2966357" y="555171"/>
                </a:lnTo>
                <a:lnTo>
                  <a:pt x="3004457" y="527957"/>
                </a:lnTo>
                <a:lnTo>
                  <a:pt x="3026229" y="506185"/>
                </a:lnTo>
                <a:lnTo>
                  <a:pt x="3037114" y="484414"/>
                </a:lnTo>
                <a:lnTo>
                  <a:pt x="3045279" y="457200"/>
                </a:lnTo>
                <a:lnTo>
                  <a:pt x="3053443" y="438150"/>
                </a:lnTo>
                <a:lnTo>
                  <a:pt x="3067050" y="410935"/>
                </a:lnTo>
                <a:lnTo>
                  <a:pt x="3105150" y="378278"/>
                </a:lnTo>
                <a:lnTo>
                  <a:pt x="3170464" y="527957"/>
                </a:lnTo>
                <a:lnTo>
                  <a:pt x="3124200" y="544285"/>
                </a:lnTo>
                <a:lnTo>
                  <a:pt x="3099707" y="563335"/>
                </a:lnTo>
                <a:lnTo>
                  <a:pt x="3075214" y="590550"/>
                </a:lnTo>
                <a:lnTo>
                  <a:pt x="3056164" y="628650"/>
                </a:lnTo>
                <a:lnTo>
                  <a:pt x="3023507" y="715735"/>
                </a:lnTo>
                <a:lnTo>
                  <a:pt x="2999014" y="816428"/>
                </a:lnTo>
                <a:lnTo>
                  <a:pt x="2982686" y="851807"/>
                </a:lnTo>
                <a:lnTo>
                  <a:pt x="2958193" y="879021"/>
                </a:lnTo>
                <a:lnTo>
                  <a:pt x="2933700" y="895350"/>
                </a:lnTo>
                <a:lnTo>
                  <a:pt x="2887436" y="908957"/>
                </a:lnTo>
                <a:lnTo>
                  <a:pt x="2775857" y="917121"/>
                </a:lnTo>
                <a:lnTo>
                  <a:pt x="2533650" y="900792"/>
                </a:lnTo>
                <a:lnTo>
                  <a:pt x="2106386" y="870857"/>
                </a:lnTo>
                <a:lnTo>
                  <a:pt x="1872343" y="849085"/>
                </a:lnTo>
                <a:lnTo>
                  <a:pt x="1624693" y="816428"/>
                </a:lnTo>
                <a:lnTo>
                  <a:pt x="1409700" y="781050"/>
                </a:lnTo>
                <a:lnTo>
                  <a:pt x="1118507" y="713014"/>
                </a:lnTo>
                <a:lnTo>
                  <a:pt x="963386" y="664028"/>
                </a:lnTo>
                <a:lnTo>
                  <a:pt x="791936" y="593271"/>
                </a:lnTo>
                <a:lnTo>
                  <a:pt x="669471" y="530678"/>
                </a:lnTo>
                <a:lnTo>
                  <a:pt x="492579" y="429985"/>
                </a:lnTo>
                <a:lnTo>
                  <a:pt x="329293" y="321128"/>
                </a:lnTo>
                <a:lnTo>
                  <a:pt x="182336" y="206828"/>
                </a:lnTo>
                <a:lnTo>
                  <a:pt x="46264" y="97971"/>
                </a:lnTo>
                <a:lnTo>
                  <a:pt x="16329" y="70757"/>
                </a:lnTo>
                <a:lnTo>
                  <a:pt x="5443" y="51707"/>
                </a:lnTo>
                <a:lnTo>
                  <a:pt x="0" y="24492"/>
                </a:lnTo>
                <a:lnTo>
                  <a:pt x="2721" y="2721"/>
                </a:lnTo>
                <a:lnTo>
                  <a:pt x="10886" y="0"/>
                </a:lnTo>
                <a:lnTo>
                  <a:pt x="40821" y="8164"/>
                </a:lnTo>
                <a:lnTo>
                  <a:pt x="97971" y="48985"/>
                </a:lnTo>
                <a:lnTo>
                  <a:pt x="236764" y="146957"/>
                </a:lnTo>
                <a:lnTo>
                  <a:pt x="397329" y="239485"/>
                </a:lnTo>
                <a:lnTo>
                  <a:pt x="530679" y="307521"/>
                </a:lnTo>
                <a:lnTo>
                  <a:pt x="666750" y="370114"/>
                </a:lnTo>
                <a:lnTo>
                  <a:pt x="922564" y="459921"/>
                </a:lnTo>
                <a:lnTo>
                  <a:pt x="1140279" y="522514"/>
                </a:lnTo>
                <a:lnTo>
                  <a:pt x="1366157" y="571500"/>
                </a:lnTo>
                <a:lnTo>
                  <a:pt x="1608364" y="604157"/>
                </a:lnTo>
                <a:lnTo>
                  <a:pt x="1891393" y="625928"/>
                </a:lnTo>
                <a:lnTo>
                  <a:pt x="2065564" y="63409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E47A9840-EE46-466A-9A8A-94E05EB0E24A}"/>
              </a:ext>
            </a:extLst>
          </p:cNvPr>
          <p:cNvSpPr/>
          <p:nvPr/>
        </p:nvSpPr>
        <p:spPr>
          <a:xfrm>
            <a:off x="5241925" y="2181225"/>
            <a:ext cx="1185863" cy="890588"/>
          </a:xfrm>
          <a:custGeom>
            <a:avLst/>
            <a:gdLst>
              <a:gd name="connsiteX0" fmla="*/ 688182 w 1185863"/>
              <a:gd name="connsiteY0" fmla="*/ 276225 h 890588"/>
              <a:gd name="connsiteX1" fmla="*/ 478632 w 1185863"/>
              <a:gd name="connsiteY1" fmla="*/ 454819 h 890588"/>
              <a:gd name="connsiteX2" fmla="*/ 216694 w 1185863"/>
              <a:gd name="connsiteY2" fmla="*/ 661988 h 890588"/>
              <a:gd name="connsiteX3" fmla="*/ 42863 w 1185863"/>
              <a:gd name="connsiteY3" fmla="*/ 797719 h 890588"/>
              <a:gd name="connsiteX4" fmla="*/ 0 w 1185863"/>
              <a:gd name="connsiteY4" fmla="*/ 828675 h 890588"/>
              <a:gd name="connsiteX5" fmla="*/ 38100 w 1185863"/>
              <a:gd name="connsiteY5" fmla="*/ 890588 h 890588"/>
              <a:gd name="connsiteX6" fmla="*/ 133350 w 1185863"/>
              <a:gd name="connsiteY6" fmla="*/ 857250 h 890588"/>
              <a:gd name="connsiteX7" fmla="*/ 333375 w 1185863"/>
              <a:gd name="connsiteY7" fmla="*/ 757238 h 890588"/>
              <a:gd name="connsiteX8" fmla="*/ 581025 w 1185863"/>
              <a:gd name="connsiteY8" fmla="*/ 621506 h 890588"/>
              <a:gd name="connsiteX9" fmla="*/ 785813 w 1185863"/>
              <a:gd name="connsiteY9" fmla="*/ 500063 h 890588"/>
              <a:gd name="connsiteX10" fmla="*/ 957263 w 1185863"/>
              <a:gd name="connsiteY10" fmla="*/ 390525 h 890588"/>
              <a:gd name="connsiteX11" fmla="*/ 1028700 w 1185863"/>
              <a:gd name="connsiteY11" fmla="*/ 342900 h 890588"/>
              <a:gd name="connsiteX12" fmla="*/ 1045369 w 1185863"/>
              <a:gd name="connsiteY12" fmla="*/ 333375 h 890588"/>
              <a:gd name="connsiteX13" fmla="*/ 1088232 w 1185863"/>
              <a:gd name="connsiteY13" fmla="*/ 323850 h 890588"/>
              <a:gd name="connsiteX14" fmla="*/ 1143000 w 1185863"/>
              <a:gd name="connsiteY14" fmla="*/ 307181 h 890588"/>
              <a:gd name="connsiteX15" fmla="*/ 1171575 w 1185863"/>
              <a:gd name="connsiteY15" fmla="*/ 292894 h 890588"/>
              <a:gd name="connsiteX16" fmla="*/ 1181100 w 1185863"/>
              <a:gd name="connsiteY16" fmla="*/ 285750 h 890588"/>
              <a:gd name="connsiteX17" fmla="*/ 1185863 w 1185863"/>
              <a:gd name="connsiteY17" fmla="*/ 276225 h 890588"/>
              <a:gd name="connsiteX18" fmla="*/ 1185863 w 1185863"/>
              <a:gd name="connsiteY18" fmla="*/ 261938 h 890588"/>
              <a:gd name="connsiteX19" fmla="*/ 1173957 w 1185863"/>
              <a:gd name="connsiteY19" fmla="*/ 233363 h 890588"/>
              <a:gd name="connsiteX20" fmla="*/ 1145382 w 1185863"/>
              <a:gd name="connsiteY20" fmla="*/ 197644 h 890588"/>
              <a:gd name="connsiteX21" fmla="*/ 1097757 w 1185863"/>
              <a:gd name="connsiteY21" fmla="*/ 147638 h 890588"/>
              <a:gd name="connsiteX22" fmla="*/ 1045369 w 1185863"/>
              <a:gd name="connsiteY22" fmla="*/ 100013 h 890588"/>
              <a:gd name="connsiteX23" fmla="*/ 985838 w 1185863"/>
              <a:gd name="connsiteY23" fmla="*/ 52388 h 890588"/>
              <a:gd name="connsiteX24" fmla="*/ 935832 w 1185863"/>
              <a:gd name="connsiteY24" fmla="*/ 26194 h 890588"/>
              <a:gd name="connsiteX25" fmla="*/ 895350 w 1185863"/>
              <a:gd name="connsiteY25" fmla="*/ 11906 h 890588"/>
              <a:gd name="connsiteX26" fmla="*/ 845344 w 1185863"/>
              <a:gd name="connsiteY26" fmla="*/ 2381 h 890588"/>
              <a:gd name="connsiteX27" fmla="*/ 797719 w 1185863"/>
              <a:gd name="connsiteY27" fmla="*/ 0 h 890588"/>
              <a:gd name="connsiteX28" fmla="*/ 771525 w 1185863"/>
              <a:gd name="connsiteY28" fmla="*/ 4763 h 890588"/>
              <a:gd name="connsiteX29" fmla="*/ 757238 w 1185863"/>
              <a:gd name="connsiteY29" fmla="*/ 9525 h 890588"/>
              <a:gd name="connsiteX30" fmla="*/ 754857 w 1185863"/>
              <a:gd name="connsiteY30" fmla="*/ 21431 h 890588"/>
              <a:gd name="connsiteX31" fmla="*/ 764382 w 1185863"/>
              <a:gd name="connsiteY31" fmla="*/ 33338 h 890588"/>
              <a:gd name="connsiteX32" fmla="*/ 778669 w 1185863"/>
              <a:gd name="connsiteY32" fmla="*/ 42863 h 890588"/>
              <a:gd name="connsiteX33" fmla="*/ 800100 w 1185863"/>
              <a:gd name="connsiteY33" fmla="*/ 59531 h 890588"/>
              <a:gd name="connsiteX34" fmla="*/ 807244 w 1185863"/>
              <a:gd name="connsiteY34" fmla="*/ 69056 h 890588"/>
              <a:gd name="connsiteX35" fmla="*/ 819150 w 1185863"/>
              <a:gd name="connsiteY35" fmla="*/ 83344 h 890588"/>
              <a:gd name="connsiteX36" fmla="*/ 823913 w 1185863"/>
              <a:gd name="connsiteY36" fmla="*/ 104775 h 890588"/>
              <a:gd name="connsiteX37" fmla="*/ 826294 w 1185863"/>
              <a:gd name="connsiteY37" fmla="*/ 126206 h 890588"/>
              <a:gd name="connsiteX38" fmla="*/ 816769 w 1185863"/>
              <a:gd name="connsiteY38" fmla="*/ 154781 h 890588"/>
              <a:gd name="connsiteX39" fmla="*/ 790575 w 1185863"/>
              <a:gd name="connsiteY39" fmla="*/ 185738 h 890588"/>
              <a:gd name="connsiteX40" fmla="*/ 688182 w 1185863"/>
              <a:gd name="connsiteY40" fmla="*/ 276225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85863" h="890588">
                <a:moveTo>
                  <a:pt x="688182" y="276225"/>
                </a:moveTo>
                <a:lnTo>
                  <a:pt x="478632" y="454819"/>
                </a:lnTo>
                <a:lnTo>
                  <a:pt x="216694" y="661988"/>
                </a:lnTo>
                <a:lnTo>
                  <a:pt x="42863" y="797719"/>
                </a:lnTo>
                <a:lnTo>
                  <a:pt x="0" y="828675"/>
                </a:lnTo>
                <a:lnTo>
                  <a:pt x="38100" y="890588"/>
                </a:lnTo>
                <a:lnTo>
                  <a:pt x="133350" y="857250"/>
                </a:lnTo>
                <a:lnTo>
                  <a:pt x="333375" y="757238"/>
                </a:lnTo>
                <a:lnTo>
                  <a:pt x="581025" y="621506"/>
                </a:lnTo>
                <a:lnTo>
                  <a:pt x="785813" y="500063"/>
                </a:lnTo>
                <a:lnTo>
                  <a:pt x="957263" y="390525"/>
                </a:lnTo>
                <a:lnTo>
                  <a:pt x="1028700" y="342900"/>
                </a:lnTo>
                <a:lnTo>
                  <a:pt x="1045369" y="333375"/>
                </a:lnTo>
                <a:lnTo>
                  <a:pt x="1088232" y="323850"/>
                </a:lnTo>
                <a:lnTo>
                  <a:pt x="1143000" y="307181"/>
                </a:lnTo>
                <a:lnTo>
                  <a:pt x="1171575" y="292894"/>
                </a:lnTo>
                <a:lnTo>
                  <a:pt x="1181100" y="285750"/>
                </a:lnTo>
                <a:lnTo>
                  <a:pt x="1185863" y="276225"/>
                </a:lnTo>
                <a:lnTo>
                  <a:pt x="1185863" y="261938"/>
                </a:lnTo>
                <a:lnTo>
                  <a:pt x="1173957" y="233363"/>
                </a:lnTo>
                <a:lnTo>
                  <a:pt x="1145382" y="197644"/>
                </a:lnTo>
                <a:lnTo>
                  <a:pt x="1097757" y="147638"/>
                </a:lnTo>
                <a:lnTo>
                  <a:pt x="1045369" y="100013"/>
                </a:lnTo>
                <a:lnTo>
                  <a:pt x="985838" y="52388"/>
                </a:lnTo>
                <a:lnTo>
                  <a:pt x="935832" y="26194"/>
                </a:lnTo>
                <a:lnTo>
                  <a:pt x="895350" y="11906"/>
                </a:lnTo>
                <a:lnTo>
                  <a:pt x="845344" y="2381"/>
                </a:lnTo>
                <a:lnTo>
                  <a:pt x="797719" y="0"/>
                </a:lnTo>
                <a:lnTo>
                  <a:pt x="771525" y="4763"/>
                </a:lnTo>
                <a:lnTo>
                  <a:pt x="757238" y="9525"/>
                </a:lnTo>
                <a:lnTo>
                  <a:pt x="754857" y="21431"/>
                </a:lnTo>
                <a:lnTo>
                  <a:pt x="764382" y="33338"/>
                </a:lnTo>
                <a:lnTo>
                  <a:pt x="778669" y="42863"/>
                </a:lnTo>
                <a:lnTo>
                  <a:pt x="800100" y="59531"/>
                </a:lnTo>
                <a:lnTo>
                  <a:pt x="807244" y="69056"/>
                </a:lnTo>
                <a:lnTo>
                  <a:pt x="819150" y="83344"/>
                </a:lnTo>
                <a:lnTo>
                  <a:pt x="823913" y="104775"/>
                </a:lnTo>
                <a:lnTo>
                  <a:pt x="826294" y="126206"/>
                </a:lnTo>
                <a:lnTo>
                  <a:pt x="816769" y="154781"/>
                </a:lnTo>
                <a:lnTo>
                  <a:pt x="790575" y="185738"/>
                </a:lnTo>
                <a:lnTo>
                  <a:pt x="688182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7EDEC7C5-08BE-46A0-B529-3FAF01825A6F}"/>
              </a:ext>
            </a:extLst>
          </p:cNvPr>
          <p:cNvSpPr/>
          <p:nvPr/>
        </p:nvSpPr>
        <p:spPr>
          <a:xfrm rot="16200000">
            <a:off x="3970338" y="4160837"/>
            <a:ext cx="2851150" cy="454025"/>
          </a:xfrm>
          <a:custGeom>
            <a:avLst/>
            <a:gdLst>
              <a:gd name="connsiteX0" fmla="*/ 1466850 w 2850357"/>
              <a:gd name="connsiteY0" fmla="*/ 223837 h 454819"/>
              <a:gd name="connsiteX1" fmla="*/ 2016919 w 2850357"/>
              <a:gd name="connsiteY1" fmla="*/ 223837 h 454819"/>
              <a:gd name="connsiteX2" fmla="*/ 2228850 w 2850357"/>
              <a:gd name="connsiteY2" fmla="*/ 223837 h 454819"/>
              <a:gd name="connsiteX3" fmla="*/ 2309813 w 2850357"/>
              <a:gd name="connsiteY3" fmla="*/ 221456 h 454819"/>
              <a:gd name="connsiteX4" fmla="*/ 2374107 w 2850357"/>
              <a:gd name="connsiteY4" fmla="*/ 214312 h 454819"/>
              <a:gd name="connsiteX5" fmla="*/ 2476500 w 2850357"/>
              <a:gd name="connsiteY5" fmla="*/ 195262 h 454819"/>
              <a:gd name="connsiteX6" fmla="*/ 2543175 w 2850357"/>
              <a:gd name="connsiteY6" fmla="*/ 176212 h 454819"/>
              <a:gd name="connsiteX7" fmla="*/ 2581275 w 2850357"/>
              <a:gd name="connsiteY7" fmla="*/ 159544 h 454819"/>
              <a:gd name="connsiteX8" fmla="*/ 2636044 w 2850357"/>
              <a:gd name="connsiteY8" fmla="*/ 116681 h 454819"/>
              <a:gd name="connsiteX9" fmla="*/ 2695575 w 2850357"/>
              <a:gd name="connsiteY9" fmla="*/ 71437 h 454819"/>
              <a:gd name="connsiteX10" fmla="*/ 2757488 w 2850357"/>
              <a:gd name="connsiteY10" fmla="*/ 30956 h 454819"/>
              <a:gd name="connsiteX11" fmla="*/ 2802732 w 2850357"/>
              <a:gd name="connsiteY11" fmla="*/ 2381 h 454819"/>
              <a:gd name="connsiteX12" fmla="*/ 2817019 w 2850357"/>
              <a:gd name="connsiteY12" fmla="*/ 0 h 454819"/>
              <a:gd name="connsiteX13" fmla="*/ 2828925 w 2850357"/>
              <a:gd name="connsiteY13" fmla="*/ 0 h 454819"/>
              <a:gd name="connsiteX14" fmla="*/ 2836069 w 2850357"/>
              <a:gd name="connsiteY14" fmla="*/ 7144 h 454819"/>
              <a:gd name="connsiteX15" fmla="*/ 2843213 w 2850357"/>
              <a:gd name="connsiteY15" fmla="*/ 30956 h 454819"/>
              <a:gd name="connsiteX16" fmla="*/ 2847975 w 2850357"/>
              <a:gd name="connsiteY16" fmla="*/ 66675 h 454819"/>
              <a:gd name="connsiteX17" fmla="*/ 2850357 w 2850357"/>
              <a:gd name="connsiteY17" fmla="*/ 116681 h 454819"/>
              <a:gd name="connsiteX18" fmla="*/ 2845594 w 2850357"/>
              <a:gd name="connsiteY18" fmla="*/ 147637 h 454819"/>
              <a:gd name="connsiteX19" fmla="*/ 2776538 w 2850357"/>
              <a:gd name="connsiteY19" fmla="*/ 154781 h 454819"/>
              <a:gd name="connsiteX20" fmla="*/ 2733675 w 2850357"/>
              <a:gd name="connsiteY20" fmla="*/ 223837 h 454819"/>
              <a:gd name="connsiteX21" fmla="*/ 2669382 w 2850357"/>
              <a:gd name="connsiteY21" fmla="*/ 333375 h 454819"/>
              <a:gd name="connsiteX22" fmla="*/ 2614613 w 2850357"/>
              <a:gd name="connsiteY22" fmla="*/ 426244 h 454819"/>
              <a:gd name="connsiteX23" fmla="*/ 2593182 w 2850357"/>
              <a:gd name="connsiteY23" fmla="*/ 445294 h 454819"/>
              <a:gd name="connsiteX24" fmla="*/ 2576513 w 2850357"/>
              <a:gd name="connsiteY24" fmla="*/ 452437 h 454819"/>
              <a:gd name="connsiteX25" fmla="*/ 2547938 w 2850357"/>
              <a:gd name="connsiteY25" fmla="*/ 454819 h 454819"/>
              <a:gd name="connsiteX26" fmla="*/ 2509838 w 2850357"/>
              <a:gd name="connsiteY26" fmla="*/ 445294 h 454819"/>
              <a:gd name="connsiteX27" fmla="*/ 2478882 w 2850357"/>
              <a:gd name="connsiteY27" fmla="*/ 428625 h 454819"/>
              <a:gd name="connsiteX28" fmla="*/ 2386013 w 2850357"/>
              <a:gd name="connsiteY28" fmla="*/ 423862 h 454819"/>
              <a:gd name="connsiteX29" fmla="*/ 2059782 w 2850357"/>
              <a:gd name="connsiteY29" fmla="*/ 419100 h 454819"/>
              <a:gd name="connsiteX30" fmla="*/ 1714500 w 2850357"/>
              <a:gd name="connsiteY30" fmla="*/ 411956 h 454819"/>
              <a:gd name="connsiteX31" fmla="*/ 1466850 w 2850357"/>
              <a:gd name="connsiteY31" fmla="*/ 409575 h 454819"/>
              <a:gd name="connsiteX32" fmla="*/ 1247775 w 2850357"/>
              <a:gd name="connsiteY32" fmla="*/ 407194 h 454819"/>
              <a:gd name="connsiteX33" fmla="*/ 1012032 w 2850357"/>
              <a:gd name="connsiteY33" fmla="*/ 404812 h 454819"/>
              <a:gd name="connsiteX34" fmla="*/ 773907 w 2850357"/>
              <a:gd name="connsiteY34" fmla="*/ 402431 h 454819"/>
              <a:gd name="connsiteX35" fmla="*/ 542925 w 2850357"/>
              <a:gd name="connsiteY35" fmla="*/ 402431 h 454819"/>
              <a:gd name="connsiteX36" fmla="*/ 347663 w 2850357"/>
              <a:gd name="connsiteY36" fmla="*/ 402431 h 454819"/>
              <a:gd name="connsiteX37" fmla="*/ 259557 w 2850357"/>
              <a:gd name="connsiteY37" fmla="*/ 397669 h 454819"/>
              <a:gd name="connsiteX38" fmla="*/ 166688 w 2850357"/>
              <a:gd name="connsiteY38" fmla="*/ 381000 h 454819"/>
              <a:gd name="connsiteX39" fmla="*/ 83344 w 2850357"/>
              <a:gd name="connsiteY39" fmla="*/ 357187 h 454819"/>
              <a:gd name="connsiteX40" fmla="*/ 40482 w 2850357"/>
              <a:gd name="connsiteY40" fmla="*/ 335756 h 454819"/>
              <a:gd name="connsiteX41" fmla="*/ 16669 w 2850357"/>
              <a:gd name="connsiteY41" fmla="*/ 314325 h 454819"/>
              <a:gd name="connsiteX42" fmla="*/ 7144 w 2850357"/>
              <a:gd name="connsiteY42" fmla="*/ 297656 h 454819"/>
              <a:gd name="connsiteX43" fmla="*/ 0 w 2850357"/>
              <a:gd name="connsiteY43" fmla="*/ 276225 h 454819"/>
              <a:gd name="connsiteX44" fmla="*/ 4763 w 2850357"/>
              <a:gd name="connsiteY44" fmla="*/ 254794 h 454819"/>
              <a:gd name="connsiteX45" fmla="*/ 16669 w 2850357"/>
              <a:gd name="connsiteY45" fmla="*/ 230981 h 454819"/>
              <a:gd name="connsiteX46" fmla="*/ 35719 w 2850357"/>
              <a:gd name="connsiteY46" fmla="*/ 216694 h 454819"/>
              <a:gd name="connsiteX47" fmla="*/ 64294 w 2850357"/>
              <a:gd name="connsiteY47" fmla="*/ 200025 h 454819"/>
              <a:gd name="connsiteX48" fmla="*/ 130969 w 2850357"/>
              <a:gd name="connsiteY48" fmla="*/ 180975 h 454819"/>
              <a:gd name="connsiteX49" fmla="*/ 252413 w 2850357"/>
              <a:gd name="connsiteY49" fmla="*/ 159544 h 454819"/>
              <a:gd name="connsiteX50" fmla="*/ 342900 w 2850357"/>
              <a:gd name="connsiteY50" fmla="*/ 152400 h 454819"/>
              <a:gd name="connsiteX51" fmla="*/ 435769 w 2850357"/>
              <a:gd name="connsiteY51" fmla="*/ 154781 h 454819"/>
              <a:gd name="connsiteX52" fmla="*/ 478632 w 2850357"/>
              <a:gd name="connsiteY52" fmla="*/ 159544 h 454819"/>
              <a:gd name="connsiteX53" fmla="*/ 564357 w 2850357"/>
              <a:gd name="connsiteY53" fmla="*/ 183356 h 454819"/>
              <a:gd name="connsiteX54" fmla="*/ 714375 w 2850357"/>
              <a:gd name="connsiteY54" fmla="*/ 211931 h 454819"/>
              <a:gd name="connsiteX55" fmla="*/ 881063 w 2850357"/>
              <a:gd name="connsiteY55" fmla="*/ 226219 h 454819"/>
              <a:gd name="connsiteX56" fmla="*/ 1066800 w 2850357"/>
              <a:gd name="connsiteY56" fmla="*/ 223837 h 454819"/>
              <a:gd name="connsiteX57" fmla="*/ 1466850 w 2850357"/>
              <a:gd name="connsiteY57" fmla="*/ 223837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50357" h="454819">
                <a:moveTo>
                  <a:pt x="1466850" y="223837"/>
                </a:moveTo>
                <a:lnTo>
                  <a:pt x="2016919" y="223837"/>
                </a:lnTo>
                <a:lnTo>
                  <a:pt x="2228850" y="223837"/>
                </a:lnTo>
                <a:lnTo>
                  <a:pt x="2309813" y="221456"/>
                </a:lnTo>
                <a:lnTo>
                  <a:pt x="2374107" y="214312"/>
                </a:lnTo>
                <a:lnTo>
                  <a:pt x="2476500" y="195262"/>
                </a:lnTo>
                <a:lnTo>
                  <a:pt x="2543175" y="176212"/>
                </a:lnTo>
                <a:lnTo>
                  <a:pt x="2581275" y="159544"/>
                </a:lnTo>
                <a:lnTo>
                  <a:pt x="2636044" y="116681"/>
                </a:lnTo>
                <a:lnTo>
                  <a:pt x="2695575" y="71437"/>
                </a:lnTo>
                <a:lnTo>
                  <a:pt x="2757488" y="30956"/>
                </a:lnTo>
                <a:lnTo>
                  <a:pt x="2802732" y="2381"/>
                </a:lnTo>
                <a:lnTo>
                  <a:pt x="2817019" y="0"/>
                </a:lnTo>
                <a:lnTo>
                  <a:pt x="2828925" y="0"/>
                </a:lnTo>
                <a:lnTo>
                  <a:pt x="2836069" y="7144"/>
                </a:lnTo>
                <a:lnTo>
                  <a:pt x="2843213" y="30956"/>
                </a:lnTo>
                <a:lnTo>
                  <a:pt x="2847975" y="66675"/>
                </a:lnTo>
                <a:lnTo>
                  <a:pt x="2850357" y="116681"/>
                </a:lnTo>
                <a:lnTo>
                  <a:pt x="2845594" y="147637"/>
                </a:lnTo>
                <a:lnTo>
                  <a:pt x="2776538" y="154781"/>
                </a:lnTo>
                <a:lnTo>
                  <a:pt x="2733675" y="223837"/>
                </a:lnTo>
                <a:lnTo>
                  <a:pt x="2669382" y="333375"/>
                </a:lnTo>
                <a:lnTo>
                  <a:pt x="2614613" y="426244"/>
                </a:lnTo>
                <a:lnTo>
                  <a:pt x="2593182" y="445294"/>
                </a:lnTo>
                <a:lnTo>
                  <a:pt x="2576513" y="452437"/>
                </a:lnTo>
                <a:lnTo>
                  <a:pt x="2547938" y="454819"/>
                </a:lnTo>
                <a:lnTo>
                  <a:pt x="2509838" y="445294"/>
                </a:lnTo>
                <a:lnTo>
                  <a:pt x="2478882" y="428625"/>
                </a:lnTo>
                <a:lnTo>
                  <a:pt x="2386013" y="423862"/>
                </a:lnTo>
                <a:lnTo>
                  <a:pt x="2059782" y="419100"/>
                </a:lnTo>
                <a:lnTo>
                  <a:pt x="1714500" y="411956"/>
                </a:lnTo>
                <a:lnTo>
                  <a:pt x="1466850" y="409575"/>
                </a:lnTo>
                <a:lnTo>
                  <a:pt x="1247775" y="407194"/>
                </a:lnTo>
                <a:lnTo>
                  <a:pt x="1012032" y="404812"/>
                </a:lnTo>
                <a:lnTo>
                  <a:pt x="773907" y="402431"/>
                </a:lnTo>
                <a:lnTo>
                  <a:pt x="542925" y="402431"/>
                </a:lnTo>
                <a:lnTo>
                  <a:pt x="347663" y="402431"/>
                </a:lnTo>
                <a:lnTo>
                  <a:pt x="259557" y="397669"/>
                </a:lnTo>
                <a:lnTo>
                  <a:pt x="166688" y="381000"/>
                </a:lnTo>
                <a:lnTo>
                  <a:pt x="83344" y="357187"/>
                </a:lnTo>
                <a:lnTo>
                  <a:pt x="40482" y="335756"/>
                </a:lnTo>
                <a:lnTo>
                  <a:pt x="16669" y="314325"/>
                </a:lnTo>
                <a:lnTo>
                  <a:pt x="7144" y="297656"/>
                </a:lnTo>
                <a:lnTo>
                  <a:pt x="0" y="276225"/>
                </a:lnTo>
                <a:lnTo>
                  <a:pt x="4763" y="254794"/>
                </a:lnTo>
                <a:lnTo>
                  <a:pt x="16669" y="230981"/>
                </a:lnTo>
                <a:lnTo>
                  <a:pt x="35719" y="216694"/>
                </a:lnTo>
                <a:lnTo>
                  <a:pt x="64294" y="200025"/>
                </a:lnTo>
                <a:lnTo>
                  <a:pt x="130969" y="180975"/>
                </a:lnTo>
                <a:lnTo>
                  <a:pt x="252413" y="159544"/>
                </a:lnTo>
                <a:lnTo>
                  <a:pt x="342900" y="152400"/>
                </a:lnTo>
                <a:lnTo>
                  <a:pt x="435769" y="154781"/>
                </a:lnTo>
                <a:lnTo>
                  <a:pt x="478632" y="159544"/>
                </a:lnTo>
                <a:lnTo>
                  <a:pt x="564357" y="183356"/>
                </a:lnTo>
                <a:lnTo>
                  <a:pt x="714375" y="211931"/>
                </a:lnTo>
                <a:lnTo>
                  <a:pt x="881063" y="226219"/>
                </a:lnTo>
                <a:lnTo>
                  <a:pt x="1066800" y="223837"/>
                </a:lnTo>
                <a:lnTo>
                  <a:pt x="1466850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AC4CEC52-102F-42A7-92B8-4902C7AC50D3}"/>
              </a:ext>
            </a:extLst>
          </p:cNvPr>
          <p:cNvSpPr/>
          <p:nvPr/>
        </p:nvSpPr>
        <p:spPr>
          <a:xfrm>
            <a:off x="5915025" y="2795588"/>
            <a:ext cx="955675" cy="881062"/>
          </a:xfrm>
          <a:custGeom>
            <a:avLst/>
            <a:gdLst>
              <a:gd name="connsiteX0" fmla="*/ 485775 w 954881"/>
              <a:gd name="connsiteY0" fmla="*/ 447675 h 881062"/>
              <a:gd name="connsiteX1" fmla="*/ 407194 w 954881"/>
              <a:gd name="connsiteY1" fmla="*/ 531018 h 881062"/>
              <a:gd name="connsiteX2" fmla="*/ 335756 w 954881"/>
              <a:gd name="connsiteY2" fmla="*/ 592931 h 881062"/>
              <a:gd name="connsiteX3" fmla="*/ 261938 w 954881"/>
              <a:gd name="connsiteY3" fmla="*/ 650081 h 881062"/>
              <a:gd name="connsiteX4" fmla="*/ 157163 w 954881"/>
              <a:gd name="connsiteY4" fmla="*/ 728662 h 881062"/>
              <a:gd name="connsiteX5" fmla="*/ 0 w 954881"/>
              <a:gd name="connsiteY5" fmla="*/ 823912 h 881062"/>
              <a:gd name="connsiteX6" fmla="*/ 19050 w 954881"/>
              <a:gd name="connsiteY6" fmla="*/ 881062 h 881062"/>
              <a:gd name="connsiteX7" fmla="*/ 169069 w 954881"/>
              <a:gd name="connsiteY7" fmla="*/ 819150 h 881062"/>
              <a:gd name="connsiteX8" fmla="*/ 440531 w 954881"/>
              <a:gd name="connsiteY8" fmla="*/ 690562 h 881062"/>
              <a:gd name="connsiteX9" fmla="*/ 681038 w 954881"/>
              <a:gd name="connsiteY9" fmla="*/ 564356 h 881062"/>
              <a:gd name="connsiteX10" fmla="*/ 854869 w 954881"/>
              <a:gd name="connsiteY10" fmla="*/ 459581 h 881062"/>
              <a:gd name="connsiteX11" fmla="*/ 892969 w 954881"/>
              <a:gd name="connsiteY11" fmla="*/ 450056 h 881062"/>
              <a:gd name="connsiteX12" fmla="*/ 935831 w 954881"/>
              <a:gd name="connsiteY12" fmla="*/ 428625 h 881062"/>
              <a:gd name="connsiteX13" fmla="*/ 950119 w 954881"/>
              <a:gd name="connsiteY13" fmla="*/ 409575 h 881062"/>
              <a:gd name="connsiteX14" fmla="*/ 954881 w 954881"/>
              <a:gd name="connsiteY14" fmla="*/ 392906 h 881062"/>
              <a:gd name="connsiteX15" fmla="*/ 952500 w 954881"/>
              <a:gd name="connsiteY15" fmla="*/ 366712 h 881062"/>
              <a:gd name="connsiteX16" fmla="*/ 926306 w 954881"/>
              <a:gd name="connsiteY16" fmla="*/ 314325 h 881062"/>
              <a:gd name="connsiteX17" fmla="*/ 892969 w 954881"/>
              <a:gd name="connsiteY17" fmla="*/ 264318 h 881062"/>
              <a:gd name="connsiteX18" fmla="*/ 850106 w 954881"/>
              <a:gd name="connsiteY18" fmla="*/ 211931 h 881062"/>
              <a:gd name="connsiteX19" fmla="*/ 797719 w 954881"/>
              <a:gd name="connsiteY19" fmla="*/ 157162 h 881062"/>
              <a:gd name="connsiteX20" fmla="*/ 740569 w 954881"/>
              <a:gd name="connsiteY20" fmla="*/ 97631 h 881062"/>
              <a:gd name="connsiteX21" fmla="*/ 681038 w 954881"/>
              <a:gd name="connsiteY21" fmla="*/ 45243 h 881062"/>
              <a:gd name="connsiteX22" fmla="*/ 633413 w 954881"/>
              <a:gd name="connsiteY22" fmla="*/ 9525 h 881062"/>
              <a:gd name="connsiteX23" fmla="*/ 611981 w 954881"/>
              <a:gd name="connsiteY23" fmla="*/ 2381 h 881062"/>
              <a:gd name="connsiteX24" fmla="*/ 592931 w 954881"/>
              <a:gd name="connsiteY24" fmla="*/ 0 h 881062"/>
              <a:gd name="connsiteX25" fmla="*/ 585788 w 954881"/>
              <a:gd name="connsiteY25" fmla="*/ 9525 h 881062"/>
              <a:gd name="connsiteX26" fmla="*/ 585788 w 954881"/>
              <a:gd name="connsiteY26" fmla="*/ 23812 h 881062"/>
              <a:gd name="connsiteX27" fmla="*/ 597694 w 954881"/>
              <a:gd name="connsiteY27" fmla="*/ 61912 h 881062"/>
              <a:gd name="connsiteX28" fmla="*/ 609600 w 954881"/>
              <a:gd name="connsiteY28" fmla="*/ 97631 h 881062"/>
              <a:gd name="connsiteX29" fmla="*/ 616744 w 954881"/>
              <a:gd name="connsiteY29" fmla="*/ 126206 h 881062"/>
              <a:gd name="connsiteX30" fmla="*/ 621506 w 954881"/>
              <a:gd name="connsiteY30" fmla="*/ 157162 h 881062"/>
              <a:gd name="connsiteX31" fmla="*/ 623888 w 954881"/>
              <a:gd name="connsiteY31" fmla="*/ 190500 h 881062"/>
              <a:gd name="connsiteX32" fmla="*/ 623888 w 954881"/>
              <a:gd name="connsiteY32" fmla="*/ 219075 h 881062"/>
              <a:gd name="connsiteX33" fmla="*/ 619125 w 954881"/>
              <a:gd name="connsiteY33" fmla="*/ 250031 h 881062"/>
              <a:gd name="connsiteX34" fmla="*/ 609600 w 954881"/>
              <a:gd name="connsiteY34" fmla="*/ 288131 h 881062"/>
              <a:gd name="connsiteX35" fmla="*/ 588169 w 954881"/>
              <a:gd name="connsiteY35" fmla="*/ 326231 h 881062"/>
              <a:gd name="connsiteX36" fmla="*/ 547688 w 954881"/>
              <a:gd name="connsiteY36" fmla="*/ 376237 h 881062"/>
              <a:gd name="connsiteX37" fmla="*/ 485775 w 954881"/>
              <a:gd name="connsiteY37" fmla="*/ 447675 h 8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54881" h="881062">
                <a:moveTo>
                  <a:pt x="485775" y="447675"/>
                </a:moveTo>
                <a:lnTo>
                  <a:pt x="407194" y="531018"/>
                </a:lnTo>
                <a:lnTo>
                  <a:pt x="335756" y="592931"/>
                </a:lnTo>
                <a:lnTo>
                  <a:pt x="261938" y="650081"/>
                </a:lnTo>
                <a:lnTo>
                  <a:pt x="157163" y="728662"/>
                </a:lnTo>
                <a:lnTo>
                  <a:pt x="0" y="823912"/>
                </a:lnTo>
                <a:lnTo>
                  <a:pt x="19050" y="881062"/>
                </a:lnTo>
                <a:lnTo>
                  <a:pt x="169069" y="819150"/>
                </a:lnTo>
                <a:lnTo>
                  <a:pt x="440531" y="690562"/>
                </a:lnTo>
                <a:lnTo>
                  <a:pt x="681038" y="564356"/>
                </a:lnTo>
                <a:lnTo>
                  <a:pt x="854869" y="459581"/>
                </a:lnTo>
                <a:lnTo>
                  <a:pt x="892969" y="450056"/>
                </a:lnTo>
                <a:lnTo>
                  <a:pt x="935831" y="428625"/>
                </a:lnTo>
                <a:lnTo>
                  <a:pt x="950119" y="409575"/>
                </a:lnTo>
                <a:lnTo>
                  <a:pt x="954881" y="392906"/>
                </a:lnTo>
                <a:lnTo>
                  <a:pt x="952500" y="366712"/>
                </a:lnTo>
                <a:lnTo>
                  <a:pt x="926306" y="314325"/>
                </a:lnTo>
                <a:lnTo>
                  <a:pt x="892969" y="264318"/>
                </a:lnTo>
                <a:lnTo>
                  <a:pt x="850106" y="211931"/>
                </a:lnTo>
                <a:lnTo>
                  <a:pt x="797719" y="157162"/>
                </a:lnTo>
                <a:lnTo>
                  <a:pt x="740569" y="97631"/>
                </a:lnTo>
                <a:lnTo>
                  <a:pt x="681038" y="45243"/>
                </a:lnTo>
                <a:lnTo>
                  <a:pt x="633413" y="9525"/>
                </a:lnTo>
                <a:lnTo>
                  <a:pt x="611981" y="2381"/>
                </a:lnTo>
                <a:lnTo>
                  <a:pt x="592931" y="0"/>
                </a:lnTo>
                <a:lnTo>
                  <a:pt x="585788" y="9525"/>
                </a:lnTo>
                <a:lnTo>
                  <a:pt x="585788" y="23812"/>
                </a:lnTo>
                <a:lnTo>
                  <a:pt x="597694" y="61912"/>
                </a:lnTo>
                <a:lnTo>
                  <a:pt x="609600" y="97631"/>
                </a:lnTo>
                <a:lnTo>
                  <a:pt x="616744" y="126206"/>
                </a:lnTo>
                <a:lnTo>
                  <a:pt x="621506" y="157162"/>
                </a:lnTo>
                <a:lnTo>
                  <a:pt x="623888" y="190500"/>
                </a:lnTo>
                <a:lnTo>
                  <a:pt x="623888" y="219075"/>
                </a:lnTo>
                <a:lnTo>
                  <a:pt x="619125" y="250031"/>
                </a:lnTo>
                <a:lnTo>
                  <a:pt x="609600" y="288131"/>
                </a:lnTo>
                <a:lnTo>
                  <a:pt x="588169" y="326231"/>
                </a:lnTo>
                <a:lnTo>
                  <a:pt x="547688" y="376237"/>
                </a:lnTo>
                <a:lnTo>
                  <a:pt x="485775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516CC388-65FA-41A7-980E-342B70A16D59}"/>
              </a:ext>
            </a:extLst>
          </p:cNvPr>
          <p:cNvSpPr/>
          <p:nvPr/>
        </p:nvSpPr>
        <p:spPr>
          <a:xfrm rot="16200000">
            <a:off x="5373687" y="3562351"/>
            <a:ext cx="2373313" cy="1693862"/>
          </a:xfrm>
          <a:custGeom>
            <a:avLst/>
            <a:gdLst>
              <a:gd name="connsiteX0" fmla="*/ 1626394 w 2374106"/>
              <a:gd name="connsiteY0" fmla="*/ 271463 h 1693069"/>
              <a:gd name="connsiteX1" fmla="*/ 1428750 w 2374106"/>
              <a:gd name="connsiteY1" fmla="*/ 340519 h 1693069"/>
              <a:gd name="connsiteX2" fmla="*/ 1269206 w 2374106"/>
              <a:gd name="connsiteY2" fmla="*/ 395288 h 1693069"/>
              <a:gd name="connsiteX3" fmla="*/ 1154906 w 2374106"/>
              <a:gd name="connsiteY3" fmla="*/ 435769 h 1693069"/>
              <a:gd name="connsiteX4" fmla="*/ 1062038 w 2374106"/>
              <a:gd name="connsiteY4" fmla="*/ 471488 h 1693069"/>
              <a:gd name="connsiteX5" fmla="*/ 947738 w 2374106"/>
              <a:gd name="connsiteY5" fmla="*/ 523875 h 1693069"/>
              <a:gd name="connsiteX6" fmla="*/ 807244 w 2374106"/>
              <a:gd name="connsiteY6" fmla="*/ 595313 h 1693069"/>
              <a:gd name="connsiteX7" fmla="*/ 704850 w 2374106"/>
              <a:gd name="connsiteY7" fmla="*/ 647700 h 1693069"/>
              <a:gd name="connsiteX8" fmla="*/ 557213 w 2374106"/>
              <a:gd name="connsiteY8" fmla="*/ 733425 h 1693069"/>
              <a:gd name="connsiteX9" fmla="*/ 426244 w 2374106"/>
              <a:gd name="connsiteY9" fmla="*/ 816769 h 1693069"/>
              <a:gd name="connsiteX10" fmla="*/ 321469 w 2374106"/>
              <a:gd name="connsiteY10" fmla="*/ 883444 h 1693069"/>
              <a:gd name="connsiteX11" fmla="*/ 235744 w 2374106"/>
              <a:gd name="connsiteY11" fmla="*/ 945356 h 1693069"/>
              <a:gd name="connsiteX12" fmla="*/ 176213 w 2374106"/>
              <a:gd name="connsiteY12" fmla="*/ 997744 h 1693069"/>
              <a:gd name="connsiteX13" fmla="*/ 142875 w 2374106"/>
              <a:gd name="connsiteY13" fmla="*/ 1028700 h 1693069"/>
              <a:gd name="connsiteX14" fmla="*/ 126206 w 2374106"/>
              <a:gd name="connsiteY14" fmla="*/ 1054894 h 1693069"/>
              <a:gd name="connsiteX15" fmla="*/ 95250 w 2374106"/>
              <a:gd name="connsiteY15" fmla="*/ 1140619 h 1693069"/>
              <a:gd name="connsiteX16" fmla="*/ 69056 w 2374106"/>
              <a:gd name="connsiteY16" fmla="*/ 1233488 h 1693069"/>
              <a:gd name="connsiteX17" fmla="*/ 45244 w 2374106"/>
              <a:gd name="connsiteY17" fmla="*/ 1350169 h 1693069"/>
              <a:gd name="connsiteX18" fmla="*/ 21431 w 2374106"/>
              <a:gd name="connsiteY18" fmla="*/ 1473994 h 1693069"/>
              <a:gd name="connsiteX19" fmla="*/ 2381 w 2374106"/>
              <a:gd name="connsiteY19" fmla="*/ 1609725 h 1693069"/>
              <a:gd name="connsiteX20" fmla="*/ 0 w 2374106"/>
              <a:gd name="connsiteY20" fmla="*/ 1654969 h 1693069"/>
              <a:gd name="connsiteX21" fmla="*/ 2381 w 2374106"/>
              <a:gd name="connsiteY21" fmla="*/ 1678781 h 1693069"/>
              <a:gd name="connsiteX22" fmla="*/ 9525 w 2374106"/>
              <a:gd name="connsiteY22" fmla="*/ 1688306 h 1693069"/>
              <a:gd name="connsiteX23" fmla="*/ 14288 w 2374106"/>
              <a:gd name="connsiteY23" fmla="*/ 1693069 h 1693069"/>
              <a:gd name="connsiteX24" fmla="*/ 30956 w 2374106"/>
              <a:gd name="connsiteY24" fmla="*/ 1693069 h 1693069"/>
              <a:gd name="connsiteX25" fmla="*/ 52388 w 2374106"/>
              <a:gd name="connsiteY25" fmla="*/ 1678781 h 1693069"/>
              <a:gd name="connsiteX26" fmla="*/ 92869 w 2374106"/>
              <a:gd name="connsiteY26" fmla="*/ 1631156 h 1693069"/>
              <a:gd name="connsiteX27" fmla="*/ 157163 w 2374106"/>
              <a:gd name="connsiteY27" fmla="*/ 1543050 h 1693069"/>
              <a:gd name="connsiteX28" fmla="*/ 200025 w 2374106"/>
              <a:gd name="connsiteY28" fmla="*/ 1483519 h 1693069"/>
              <a:gd name="connsiteX29" fmla="*/ 271463 w 2374106"/>
              <a:gd name="connsiteY29" fmla="*/ 1397794 h 1693069"/>
              <a:gd name="connsiteX30" fmla="*/ 354806 w 2374106"/>
              <a:gd name="connsiteY30" fmla="*/ 1304925 h 1693069"/>
              <a:gd name="connsiteX31" fmla="*/ 433388 w 2374106"/>
              <a:gd name="connsiteY31" fmla="*/ 1219200 h 1693069"/>
              <a:gd name="connsiteX32" fmla="*/ 521494 w 2374106"/>
              <a:gd name="connsiteY32" fmla="*/ 1131094 h 1693069"/>
              <a:gd name="connsiteX33" fmla="*/ 619125 w 2374106"/>
              <a:gd name="connsiteY33" fmla="*/ 1045369 h 1693069"/>
              <a:gd name="connsiteX34" fmla="*/ 707231 w 2374106"/>
              <a:gd name="connsiteY34" fmla="*/ 971550 h 1693069"/>
              <a:gd name="connsiteX35" fmla="*/ 766763 w 2374106"/>
              <a:gd name="connsiteY35" fmla="*/ 926306 h 1693069"/>
              <a:gd name="connsiteX36" fmla="*/ 845344 w 2374106"/>
              <a:gd name="connsiteY36" fmla="*/ 869156 h 1693069"/>
              <a:gd name="connsiteX37" fmla="*/ 985838 w 2374106"/>
              <a:gd name="connsiteY37" fmla="*/ 778669 h 1693069"/>
              <a:gd name="connsiteX38" fmla="*/ 1150144 w 2374106"/>
              <a:gd name="connsiteY38" fmla="*/ 681038 h 1693069"/>
              <a:gd name="connsiteX39" fmla="*/ 1300163 w 2374106"/>
              <a:gd name="connsiteY39" fmla="*/ 600075 h 1693069"/>
              <a:gd name="connsiteX40" fmla="*/ 1462088 w 2374106"/>
              <a:gd name="connsiteY40" fmla="*/ 514350 h 1693069"/>
              <a:gd name="connsiteX41" fmla="*/ 1647825 w 2374106"/>
              <a:gd name="connsiteY41" fmla="*/ 419100 h 1693069"/>
              <a:gd name="connsiteX42" fmla="*/ 1807369 w 2374106"/>
              <a:gd name="connsiteY42" fmla="*/ 345281 h 1693069"/>
              <a:gd name="connsiteX43" fmla="*/ 1952625 w 2374106"/>
              <a:gd name="connsiteY43" fmla="*/ 278606 h 1693069"/>
              <a:gd name="connsiteX44" fmla="*/ 2076450 w 2374106"/>
              <a:gd name="connsiteY44" fmla="*/ 230981 h 1693069"/>
              <a:gd name="connsiteX45" fmla="*/ 2233613 w 2374106"/>
              <a:gd name="connsiteY45" fmla="*/ 159544 h 1693069"/>
              <a:gd name="connsiteX46" fmla="*/ 2305050 w 2374106"/>
              <a:gd name="connsiteY46" fmla="*/ 133350 h 1693069"/>
              <a:gd name="connsiteX47" fmla="*/ 2328863 w 2374106"/>
              <a:gd name="connsiteY47" fmla="*/ 119063 h 1693069"/>
              <a:gd name="connsiteX48" fmla="*/ 2345531 w 2374106"/>
              <a:gd name="connsiteY48" fmla="*/ 97631 h 1693069"/>
              <a:gd name="connsiteX49" fmla="*/ 2362200 w 2374106"/>
              <a:gd name="connsiteY49" fmla="*/ 69056 h 1693069"/>
              <a:gd name="connsiteX50" fmla="*/ 2371725 w 2374106"/>
              <a:gd name="connsiteY50" fmla="*/ 47625 h 1693069"/>
              <a:gd name="connsiteX51" fmla="*/ 2374106 w 2374106"/>
              <a:gd name="connsiteY51" fmla="*/ 28575 h 1693069"/>
              <a:gd name="connsiteX52" fmla="*/ 2374106 w 2374106"/>
              <a:gd name="connsiteY52" fmla="*/ 11906 h 1693069"/>
              <a:gd name="connsiteX53" fmla="*/ 2366963 w 2374106"/>
              <a:gd name="connsiteY53" fmla="*/ 2381 h 1693069"/>
              <a:gd name="connsiteX54" fmla="*/ 2359819 w 2374106"/>
              <a:gd name="connsiteY54" fmla="*/ 0 h 1693069"/>
              <a:gd name="connsiteX55" fmla="*/ 2333625 w 2374106"/>
              <a:gd name="connsiteY55" fmla="*/ 7144 h 1693069"/>
              <a:gd name="connsiteX56" fmla="*/ 2283619 w 2374106"/>
              <a:gd name="connsiteY56" fmla="*/ 42863 h 1693069"/>
              <a:gd name="connsiteX57" fmla="*/ 2233613 w 2374106"/>
              <a:gd name="connsiteY57" fmla="*/ 66675 h 1693069"/>
              <a:gd name="connsiteX58" fmla="*/ 2095500 w 2374106"/>
              <a:gd name="connsiteY58" fmla="*/ 114300 h 1693069"/>
              <a:gd name="connsiteX59" fmla="*/ 1626394 w 2374106"/>
              <a:gd name="connsiteY59" fmla="*/ 271463 h 169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74106" h="1693069">
                <a:moveTo>
                  <a:pt x="1626394" y="271463"/>
                </a:moveTo>
                <a:lnTo>
                  <a:pt x="1428750" y="340519"/>
                </a:lnTo>
                <a:lnTo>
                  <a:pt x="1269206" y="395288"/>
                </a:lnTo>
                <a:lnTo>
                  <a:pt x="1154906" y="435769"/>
                </a:lnTo>
                <a:lnTo>
                  <a:pt x="1062038" y="471488"/>
                </a:lnTo>
                <a:lnTo>
                  <a:pt x="947738" y="523875"/>
                </a:lnTo>
                <a:lnTo>
                  <a:pt x="807244" y="595313"/>
                </a:lnTo>
                <a:lnTo>
                  <a:pt x="704850" y="647700"/>
                </a:lnTo>
                <a:lnTo>
                  <a:pt x="557213" y="733425"/>
                </a:lnTo>
                <a:lnTo>
                  <a:pt x="426244" y="816769"/>
                </a:lnTo>
                <a:lnTo>
                  <a:pt x="321469" y="883444"/>
                </a:lnTo>
                <a:lnTo>
                  <a:pt x="235744" y="945356"/>
                </a:lnTo>
                <a:lnTo>
                  <a:pt x="176213" y="997744"/>
                </a:lnTo>
                <a:lnTo>
                  <a:pt x="142875" y="1028700"/>
                </a:lnTo>
                <a:lnTo>
                  <a:pt x="126206" y="1054894"/>
                </a:lnTo>
                <a:lnTo>
                  <a:pt x="95250" y="1140619"/>
                </a:lnTo>
                <a:lnTo>
                  <a:pt x="69056" y="1233488"/>
                </a:lnTo>
                <a:lnTo>
                  <a:pt x="45244" y="1350169"/>
                </a:lnTo>
                <a:lnTo>
                  <a:pt x="21431" y="1473994"/>
                </a:lnTo>
                <a:lnTo>
                  <a:pt x="2381" y="1609725"/>
                </a:lnTo>
                <a:lnTo>
                  <a:pt x="0" y="1654969"/>
                </a:lnTo>
                <a:lnTo>
                  <a:pt x="2381" y="1678781"/>
                </a:lnTo>
                <a:lnTo>
                  <a:pt x="9525" y="1688306"/>
                </a:lnTo>
                <a:lnTo>
                  <a:pt x="14288" y="1693069"/>
                </a:lnTo>
                <a:lnTo>
                  <a:pt x="30956" y="1693069"/>
                </a:lnTo>
                <a:lnTo>
                  <a:pt x="52388" y="1678781"/>
                </a:lnTo>
                <a:lnTo>
                  <a:pt x="92869" y="1631156"/>
                </a:lnTo>
                <a:lnTo>
                  <a:pt x="157163" y="1543050"/>
                </a:lnTo>
                <a:lnTo>
                  <a:pt x="200025" y="1483519"/>
                </a:lnTo>
                <a:lnTo>
                  <a:pt x="271463" y="1397794"/>
                </a:lnTo>
                <a:lnTo>
                  <a:pt x="354806" y="1304925"/>
                </a:lnTo>
                <a:lnTo>
                  <a:pt x="433388" y="1219200"/>
                </a:lnTo>
                <a:lnTo>
                  <a:pt x="521494" y="1131094"/>
                </a:lnTo>
                <a:lnTo>
                  <a:pt x="619125" y="1045369"/>
                </a:lnTo>
                <a:lnTo>
                  <a:pt x="707231" y="971550"/>
                </a:lnTo>
                <a:lnTo>
                  <a:pt x="766763" y="926306"/>
                </a:lnTo>
                <a:lnTo>
                  <a:pt x="845344" y="869156"/>
                </a:lnTo>
                <a:lnTo>
                  <a:pt x="985838" y="778669"/>
                </a:lnTo>
                <a:lnTo>
                  <a:pt x="1150144" y="681038"/>
                </a:lnTo>
                <a:lnTo>
                  <a:pt x="1300163" y="600075"/>
                </a:lnTo>
                <a:lnTo>
                  <a:pt x="1462088" y="514350"/>
                </a:lnTo>
                <a:lnTo>
                  <a:pt x="1647825" y="419100"/>
                </a:lnTo>
                <a:lnTo>
                  <a:pt x="1807369" y="345281"/>
                </a:lnTo>
                <a:lnTo>
                  <a:pt x="1952625" y="278606"/>
                </a:lnTo>
                <a:lnTo>
                  <a:pt x="2076450" y="230981"/>
                </a:lnTo>
                <a:lnTo>
                  <a:pt x="2233613" y="159544"/>
                </a:lnTo>
                <a:lnTo>
                  <a:pt x="2305050" y="133350"/>
                </a:lnTo>
                <a:lnTo>
                  <a:pt x="2328863" y="119063"/>
                </a:lnTo>
                <a:lnTo>
                  <a:pt x="2345531" y="97631"/>
                </a:lnTo>
                <a:lnTo>
                  <a:pt x="2362200" y="69056"/>
                </a:lnTo>
                <a:lnTo>
                  <a:pt x="2371725" y="47625"/>
                </a:lnTo>
                <a:lnTo>
                  <a:pt x="2374106" y="28575"/>
                </a:lnTo>
                <a:lnTo>
                  <a:pt x="2374106" y="11906"/>
                </a:lnTo>
                <a:lnTo>
                  <a:pt x="2366963" y="2381"/>
                </a:lnTo>
                <a:lnTo>
                  <a:pt x="2359819" y="0"/>
                </a:lnTo>
                <a:lnTo>
                  <a:pt x="2333625" y="7144"/>
                </a:lnTo>
                <a:lnTo>
                  <a:pt x="2283619" y="42863"/>
                </a:lnTo>
                <a:lnTo>
                  <a:pt x="2233613" y="66675"/>
                </a:lnTo>
                <a:lnTo>
                  <a:pt x="2095500" y="114300"/>
                </a:lnTo>
                <a:lnTo>
                  <a:pt x="1626394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AEC3DB-E137-452D-9B11-25FBF1D33C64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538288"/>
            <a:ext cx="4699000" cy="4314825"/>
            <a:chOff x="2860675" y="1690688"/>
            <a:chExt cx="4699000" cy="4314825"/>
          </a:xfrm>
        </p:grpSpPr>
        <p:sp>
          <p:nvSpPr>
            <p:cNvPr id="12" name="フリーフォーム 159">
              <a:extLst>
                <a:ext uri="{FF2B5EF4-FFF2-40B4-BE49-F238E27FC236}">
                  <a16:creationId xmlns:a16="http://schemas.microsoft.com/office/drawing/2014/main" id="{C2BCB284-D51A-40D2-85C0-C9B797B005E9}"/>
                </a:ext>
              </a:extLst>
            </p:cNvPr>
            <p:cNvSpPr/>
            <p:nvPr/>
          </p:nvSpPr>
          <p:spPr>
            <a:xfrm>
              <a:off x="3189288" y="1849438"/>
              <a:ext cx="852487" cy="636587"/>
            </a:xfrm>
            <a:custGeom>
              <a:avLst/>
              <a:gdLst>
                <a:gd name="connsiteX0" fmla="*/ 276225 w 852487"/>
                <a:gd name="connsiteY0" fmla="*/ 338138 h 635794"/>
                <a:gd name="connsiteX1" fmla="*/ 207169 w 852487"/>
                <a:gd name="connsiteY1" fmla="*/ 271463 h 635794"/>
                <a:gd name="connsiteX2" fmla="*/ 130969 w 852487"/>
                <a:gd name="connsiteY2" fmla="*/ 190500 h 635794"/>
                <a:gd name="connsiteX3" fmla="*/ 54769 w 852487"/>
                <a:gd name="connsiteY3" fmla="*/ 109538 h 635794"/>
                <a:gd name="connsiteX4" fmla="*/ 14287 w 852487"/>
                <a:gd name="connsiteY4" fmla="*/ 66675 h 635794"/>
                <a:gd name="connsiteX5" fmla="*/ 4762 w 852487"/>
                <a:gd name="connsiteY5" fmla="*/ 45244 h 635794"/>
                <a:gd name="connsiteX6" fmla="*/ 0 w 852487"/>
                <a:gd name="connsiteY6" fmla="*/ 28575 h 635794"/>
                <a:gd name="connsiteX7" fmla="*/ 0 w 852487"/>
                <a:gd name="connsiteY7" fmla="*/ 16669 h 635794"/>
                <a:gd name="connsiteX8" fmla="*/ 2381 w 852487"/>
                <a:gd name="connsiteY8" fmla="*/ 4763 h 635794"/>
                <a:gd name="connsiteX9" fmla="*/ 14287 w 852487"/>
                <a:gd name="connsiteY9" fmla="*/ 0 h 635794"/>
                <a:gd name="connsiteX10" fmla="*/ 33337 w 852487"/>
                <a:gd name="connsiteY10" fmla="*/ 2382 h 635794"/>
                <a:gd name="connsiteX11" fmla="*/ 95250 w 852487"/>
                <a:gd name="connsiteY11" fmla="*/ 30957 h 635794"/>
                <a:gd name="connsiteX12" fmla="*/ 200025 w 852487"/>
                <a:gd name="connsiteY12" fmla="*/ 80963 h 635794"/>
                <a:gd name="connsiteX13" fmla="*/ 276225 w 852487"/>
                <a:gd name="connsiteY13" fmla="*/ 114300 h 635794"/>
                <a:gd name="connsiteX14" fmla="*/ 388144 w 852487"/>
                <a:gd name="connsiteY14" fmla="*/ 154782 h 635794"/>
                <a:gd name="connsiteX15" fmla="*/ 485775 w 852487"/>
                <a:gd name="connsiteY15" fmla="*/ 180975 h 635794"/>
                <a:gd name="connsiteX16" fmla="*/ 602456 w 852487"/>
                <a:gd name="connsiteY16" fmla="*/ 207169 h 635794"/>
                <a:gd name="connsiteX17" fmla="*/ 640556 w 852487"/>
                <a:gd name="connsiteY17" fmla="*/ 216694 h 635794"/>
                <a:gd name="connsiteX18" fmla="*/ 654844 w 852487"/>
                <a:gd name="connsiteY18" fmla="*/ 228600 h 635794"/>
                <a:gd name="connsiteX19" fmla="*/ 700087 w 852487"/>
                <a:gd name="connsiteY19" fmla="*/ 278607 h 635794"/>
                <a:gd name="connsiteX20" fmla="*/ 762000 w 852487"/>
                <a:gd name="connsiteY20" fmla="*/ 357188 h 635794"/>
                <a:gd name="connsiteX21" fmla="*/ 792956 w 852487"/>
                <a:gd name="connsiteY21" fmla="*/ 404813 h 635794"/>
                <a:gd name="connsiteX22" fmla="*/ 816769 w 852487"/>
                <a:gd name="connsiteY22" fmla="*/ 450057 h 635794"/>
                <a:gd name="connsiteX23" fmla="*/ 840581 w 852487"/>
                <a:gd name="connsiteY23" fmla="*/ 504825 h 635794"/>
                <a:gd name="connsiteX24" fmla="*/ 850106 w 852487"/>
                <a:gd name="connsiteY24" fmla="*/ 531019 h 635794"/>
                <a:gd name="connsiteX25" fmla="*/ 852487 w 852487"/>
                <a:gd name="connsiteY25" fmla="*/ 550069 h 635794"/>
                <a:gd name="connsiteX26" fmla="*/ 842962 w 852487"/>
                <a:gd name="connsiteY26" fmla="*/ 576263 h 635794"/>
                <a:gd name="connsiteX27" fmla="*/ 819150 w 852487"/>
                <a:gd name="connsiteY27" fmla="*/ 604838 h 635794"/>
                <a:gd name="connsiteX28" fmla="*/ 778669 w 852487"/>
                <a:gd name="connsiteY28" fmla="*/ 633413 h 635794"/>
                <a:gd name="connsiteX29" fmla="*/ 764381 w 852487"/>
                <a:gd name="connsiteY29" fmla="*/ 635794 h 635794"/>
                <a:gd name="connsiteX30" fmla="*/ 697706 w 852487"/>
                <a:gd name="connsiteY30" fmla="*/ 623888 h 635794"/>
                <a:gd name="connsiteX31" fmla="*/ 592931 w 852487"/>
                <a:gd name="connsiteY31" fmla="*/ 583407 h 635794"/>
                <a:gd name="connsiteX32" fmla="*/ 531019 w 852487"/>
                <a:gd name="connsiteY32" fmla="*/ 545307 h 635794"/>
                <a:gd name="connsiteX33" fmla="*/ 469106 w 852487"/>
                <a:gd name="connsiteY33" fmla="*/ 502444 h 635794"/>
                <a:gd name="connsiteX34" fmla="*/ 373856 w 852487"/>
                <a:gd name="connsiteY34" fmla="*/ 428625 h 635794"/>
                <a:gd name="connsiteX35" fmla="*/ 276225 w 852487"/>
                <a:gd name="connsiteY35" fmla="*/ 338138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2487" h="635794">
                  <a:moveTo>
                    <a:pt x="276225" y="338138"/>
                  </a:moveTo>
                  <a:lnTo>
                    <a:pt x="207169" y="271463"/>
                  </a:lnTo>
                  <a:lnTo>
                    <a:pt x="130969" y="190500"/>
                  </a:lnTo>
                  <a:lnTo>
                    <a:pt x="54769" y="109538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3337" y="2382"/>
                  </a:lnTo>
                  <a:lnTo>
                    <a:pt x="95250" y="30957"/>
                  </a:lnTo>
                  <a:lnTo>
                    <a:pt x="200025" y="80963"/>
                  </a:lnTo>
                  <a:lnTo>
                    <a:pt x="276225" y="114300"/>
                  </a:lnTo>
                  <a:lnTo>
                    <a:pt x="388144" y="154782"/>
                  </a:lnTo>
                  <a:lnTo>
                    <a:pt x="485775" y="180975"/>
                  </a:lnTo>
                  <a:lnTo>
                    <a:pt x="602456" y="207169"/>
                  </a:lnTo>
                  <a:lnTo>
                    <a:pt x="640556" y="216694"/>
                  </a:lnTo>
                  <a:lnTo>
                    <a:pt x="654844" y="228600"/>
                  </a:lnTo>
                  <a:lnTo>
                    <a:pt x="700087" y="278607"/>
                  </a:lnTo>
                  <a:lnTo>
                    <a:pt x="762000" y="357188"/>
                  </a:lnTo>
                  <a:lnTo>
                    <a:pt x="792956" y="404813"/>
                  </a:lnTo>
                  <a:lnTo>
                    <a:pt x="816769" y="450057"/>
                  </a:lnTo>
                  <a:lnTo>
                    <a:pt x="840581" y="504825"/>
                  </a:lnTo>
                  <a:lnTo>
                    <a:pt x="850106" y="531019"/>
                  </a:lnTo>
                  <a:lnTo>
                    <a:pt x="852487" y="550069"/>
                  </a:lnTo>
                  <a:lnTo>
                    <a:pt x="842962" y="576263"/>
                  </a:lnTo>
                  <a:lnTo>
                    <a:pt x="819150" y="604838"/>
                  </a:lnTo>
                  <a:lnTo>
                    <a:pt x="778669" y="633413"/>
                  </a:lnTo>
                  <a:lnTo>
                    <a:pt x="764381" y="635794"/>
                  </a:lnTo>
                  <a:lnTo>
                    <a:pt x="697706" y="623888"/>
                  </a:lnTo>
                  <a:lnTo>
                    <a:pt x="592931" y="583407"/>
                  </a:lnTo>
                  <a:lnTo>
                    <a:pt x="531019" y="545307"/>
                  </a:lnTo>
                  <a:lnTo>
                    <a:pt x="469106" y="502444"/>
                  </a:lnTo>
                  <a:lnTo>
                    <a:pt x="373856" y="428625"/>
                  </a:lnTo>
                  <a:lnTo>
                    <a:pt x="276225" y="3381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2">
              <a:extLst>
                <a:ext uri="{FF2B5EF4-FFF2-40B4-BE49-F238E27FC236}">
                  <a16:creationId xmlns:a16="http://schemas.microsoft.com/office/drawing/2014/main" id="{226E1990-5628-415F-A8F6-CD5BB10C0294}"/>
                </a:ext>
              </a:extLst>
            </p:cNvPr>
            <p:cNvSpPr/>
            <p:nvPr/>
          </p:nvSpPr>
          <p:spPr>
            <a:xfrm>
              <a:off x="2962275" y="3030538"/>
              <a:ext cx="765175" cy="596900"/>
            </a:xfrm>
            <a:custGeom>
              <a:avLst/>
              <a:gdLst>
                <a:gd name="connsiteX0" fmla="*/ 147638 w 764381"/>
                <a:gd name="connsiteY0" fmla="*/ 261938 h 595313"/>
                <a:gd name="connsiteX1" fmla="*/ 109538 w 764381"/>
                <a:gd name="connsiteY1" fmla="*/ 209550 h 595313"/>
                <a:gd name="connsiteX2" fmla="*/ 73819 w 764381"/>
                <a:gd name="connsiteY2" fmla="*/ 159544 h 595313"/>
                <a:gd name="connsiteX3" fmla="*/ 30956 w 764381"/>
                <a:gd name="connsiteY3" fmla="*/ 88107 h 595313"/>
                <a:gd name="connsiteX4" fmla="*/ 2381 w 764381"/>
                <a:gd name="connsiteY4" fmla="*/ 35719 h 595313"/>
                <a:gd name="connsiteX5" fmla="*/ 0 w 764381"/>
                <a:gd name="connsiteY5" fmla="*/ 16669 h 595313"/>
                <a:gd name="connsiteX6" fmla="*/ 2381 w 764381"/>
                <a:gd name="connsiteY6" fmla="*/ 7144 h 595313"/>
                <a:gd name="connsiteX7" fmla="*/ 9525 w 764381"/>
                <a:gd name="connsiteY7" fmla="*/ 0 h 595313"/>
                <a:gd name="connsiteX8" fmla="*/ 23813 w 764381"/>
                <a:gd name="connsiteY8" fmla="*/ 0 h 595313"/>
                <a:gd name="connsiteX9" fmla="*/ 45244 w 764381"/>
                <a:gd name="connsiteY9" fmla="*/ 7144 h 595313"/>
                <a:gd name="connsiteX10" fmla="*/ 73819 w 764381"/>
                <a:gd name="connsiteY10" fmla="*/ 26194 h 595313"/>
                <a:gd name="connsiteX11" fmla="*/ 111919 w 764381"/>
                <a:gd name="connsiteY11" fmla="*/ 57150 h 595313"/>
                <a:gd name="connsiteX12" fmla="*/ 161925 w 764381"/>
                <a:gd name="connsiteY12" fmla="*/ 85725 h 595313"/>
                <a:gd name="connsiteX13" fmla="*/ 214313 w 764381"/>
                <a:gd name="connsiteY13" fmla="*/ 114300 h 595313"/>
                <a:gd name="connsiteX14" fmla="*/ 276225 w 764381"/>
                <a:gd name="connsiteY14" fmla="*/ 138113 h 595313"/>
                <a:gd name="connsiteX15" fmla="*/ 335756 w 764381"/>
                <a:gd name="connsiteY15" fmla="*/ 159544 h 595313"/>
                <a:gd name="connsiteX16" fmla="*/ 411956 w 764381"/>
                <a:gd name="connsiteY16" fmla="*/ 176213 h 595313"/>
                <a:gd name="connsiteX17" fmla="*/ 466725 w 764381"/>
                <a:gd name="connsiteY17" fmla="*/ 185738 h 595313"/>
                <a:gd name="connsiteX18" fmla="*/ 528638 w 764381"/>
                <a:gd name="connsiteY18" fmla="*/ 192882 h 595313"/>
                <a:gd name="connsiteX19" fmla="*/ 554831 w 764381"/>
                <a:gd name="connsiteY19" fmla="*/ 197644 h 595313"/>
                <a:gd name="connsiteX20" fmla="*/ 569119 w 764381"/>
                <a:gd name="connsiteY20" fmla="*/ 204788 h 595313"/>
                <a:gd name="connsiteX21" fmla="*/ 600075 w 764381"/>
                <a:gd name="connsiteY21" fmla="*/ 228600 h 595313"/>
                <a:gd name="connsiteX22" fmla="*/ 635794 w 764381"/>
                <a:gd name="connsiteY22" fmla="*/ 261938 h 595313"/>
                <a:gd name="connsiteX23" fmla="*/ 671513 w 764381"/>
                <a:gd name="connsiteY23" fmla="*/ 295275 h 595313"/>
                <a:gd name="connsiteX24" fmla="*/ 700088 w 764381"/>
                <a:gd name="connsiteY24" fmla="*/ 323850 h 595313"/>
                <a:gd name="connsiteX25" fmla="*/ 726281 w 764381"/>
                <a:gd name="connsiteY25" fmla="*/ 361950 h 595313"/>
                <a:gd name="connsiteX26" fmla="*/ 738188 w 764381"/>
                <a:gd name="connsiteY26" fmla="*/ 383382 h 595313"/>
                <a:gd name="connsiteX27" fmla="*/ 750094 w 764381"/>
                <a:gd name="connsiteY27" fmla="*/ 409575 h 595313"/>
                <a:gd name="connsiteX28" fmla="*/ 762000 w 764381"/>
                <a:gd name="connsiteY28" fmla="*/ 445294 h 595313"/>
                <a:gd name="connsiteX29" fmla="*/ 764381 w 764381"/>
                <a:gd name="connsiteY29" fmla="*/ 469107 h 595313"/>
                <a:gd name="connsiteX30" fmla="*/ 764381 w 764381"/>
                <a:gd name="connsiteY30" fmla="*/ 497682 h 595313"/>
                <a:gd name="connsiteX31" fmla="*/ 757238 w 764381"/>
                <a:gd name="connsiteY31" fmla="*/ 531019 h 595313"/>
                <a:gd name="connsiteX32" fmla="*/ 738188 w 764381"/>
                <a:gd name="connsiteY32" fmla="*/ 557213 h 595313"/>
                <a:gd name="connsiteX33" fmla="*/ 716756 w 764381"/>
                <a:gd name="connsiteY33" fmla="*/ 581025 h 595313"/>
                <a:gd name="connsiteX34" fmla="*/ 688181 w 764381"/>
                <a:gd name="connsiteY34" fmla="*/ 595313 h 595313"/>
                <a:gd name="connsiteX35" fmla="*/ 652463 w 764381"/>
                <a:gd name="connsiteY35" fmla="*/ 595313 h 595313"/>
                <a:gd name="connsiteX36" fmla="*/ 578644 w 764381"/>
                <a:gd name="connsiteY36" fmla="*/ 578644 h 595313"/>
                <a:gd name="connsiteX37" fmla="*/ 511969 w 764381"/>
                <a:gd name="connsiteY37" fmla="*/ 559594 h 595313"/>
                <a:gd name="connsiteX38" fmla="*/ 435769 w 764381"/>
                <a:gd name="connsiteY38" fmla="*/ 523875 h 595313"/>
                <a:gd name="connsiteX39" fmla="*/ 378619 w 764381"/>
                <a:gd name="connsiteY39" fmla="*/ 488157 h 595313"/>
                <a:gd name="connsiteX40" fmla="*/ 311944 w 764381"/>
                <a:gd name="connsiteY40" fmla="*/ 438150 h 595313"/>
                <a:gd name="connsiteX41" fmla="*/ 266700 w 764381"/>
                <a:gd name="connsiteY41" fmla="*/ 400050 h 595313"/>
                <a:gd name="connsiteX42" fmla="*/ 192881 w 764381"/>
                <a:gd name="connsiteY42" fmla="*/ 321469 h 595313"/>
                <a:gd name="connsiteX43" fmla="*/ 147638 w 764381"/>
                <a:gd name="connsiteY43" fmla="*/ 26193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64381" h="595313">
                  <a:moveTo>
                    <a:pt x="147638" y="261938"/>
                  </a:moveTo>
                  <a:lnTo>
                    <a:pt x="109538" y="209550"/>
                  </a:lnTo>
                  <a:lnTo>
                    <a:pt x="73819" y="159544"/>
                  </a:lnTo>
                  <a:lnTo>
                    <a:pt x="30956" y="88107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5244" y="7144"/>
                  </a:lnTo>
                  <a:lnTo>
                    <a:pt x="73819" y="26194"/>
                  </a:lnTo>
                  <a:lnTo>
                    <a:pt x="111919" y="57150"/>
                  </a:lnTo>
                  <a:lnTo>
                    <a:pt x="161925" y="85725"/>
                  </a:lnTo>
                  <a:lnTo>
                    <a:pt x="214313" y="114300"/>
                  </a:lnTo>
                  <a:lnTo>
                    <a:pt x="276225" y="138113"/>
                  </a:lnTo>
                  <a:lnTo>
                    <a:pt x="335756" y="159544"/>
                  </a:lnTo>
                  <a:lnTo>
                    <a:pt x="411956" y="176213"/>
                  </a:lnTo>
                  <a:lnTo>
                    <a:pt x="466725" y="185738"/>
                  </a:lnTo>
                  <a:lnTo>
                    <a:pt x="528638" y="192882"/>
                  </a:lnTo>
                  <a:lnTo>
                    <a:pt x="554831" y="197644"/>
                  </a:lnTo>
                  <a:lnTo>
                    <a:pt x="569119" y="204788"/>
                  </a:lnTo>
                  <a:lnTo>
                    <a:pt x="600075" y="228600"/>
                  </a:lnTo>
                  <a:lnTo>
                    <a:pt x="635794" y="261938"/>
                  </a:lnTo>
                  <a:lnTo>
                    <a:pt x="671513" y="295275"/>
                  </a:lnTo>
                  <a:lnTo>
                    <a:pt x="700088" y="323850"/>
                  </a:lnTo>
                  <a:lnTo>
                    <a:pt x="726281" y="361950"/>
                  </a:lnTo>
                  <a:lnTo>
                    <a:pt x="738188" y="383382"/>
                  </a:lnTo>
                  <a:lnTo>
                    <a:pt x="750094" y="409575"/>
                  </a:lnTo>
                  <a:lnTo>
                    <a:pt x="762000" y="445294"/>
                  </a:lnTo>
                  <a:lnTo>
                    <a:pt x="764381" y="469107"/>
                  </a:lnTo>
                  <a:lnTo>
                    <a:pt x="764381" y="497682"/>
                  </a:lnTo>
                  <a:lnTo>
                    <a:pt x="757238" y="531019"/>
                  </a:lnTo>
                  <a:lnTo>
                    <a:pt x="738188" y="557213"/>
                  </a:lnTo>
                  <a:lnTo>
                    <a:pt x="716756" y="581025"/>
                  </a:lnTo>
                  <a:lnTo>
                    <a:pt x="688181" y="595313"/>
                  </a:lnTo>
                  <a:lnTo>
                    <a:pt x="652463" y="595313"/>
                  </a:lnTo>
                  <a:lnTo>
                    <a:pt x="578644" y="578644"/>
                  </a:lnTo>
                  <a:lnTo>
                    <a:pt x="511969" y="559594"/>
                  </a:lnTo>
                  <a:lnTo>
                    <a:pt x="435769" y="523875"/>
                  </a:lnTo>
                  <a:lnTo>
                    <a:pt x="378619" y="488157"/>
                  </a:lnTo>
                  <a:lnTo>
                    <a:pt x="311944" y="438150"/>
                  </a:lnTo>
                  <a:lnTo>
                    <a:pt x="266700" y="400050"/>
                  </a:lnTo>
                  <a:lnTo>
                    <a:pt x="192881" y="321469"/>
                  </a:lnTo>
                  <a:lnTo>
                    <a:pt x="147638" y="261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63">
              <a:extLst>
                <a:ext uri="{FF2B5EF4-FFF2-40B4-BE49-F238E27FC236}">
                  <a16:creationId xmlns:a16="http://schemas.microsoft.com/office/drawing/2014/main" id="{180ED79E-F921-4370-8BB7-6EEC8F6F64F3}"/>
                </a:ext>
              </a:extLst>
            </p:cNvPr>
            <p:cNvSpPr/>
            <p:nvPr/>
          </p:nvSpPr>
          <p:spPr>
            <a:xfrm>
              <a:off x="2860675" y="5262563"/>
              <a:ext cx="492125" cy="661987"/>
            </a:xfrm>
            <a:custGeom>
              <a:avLst/>
              <a:gdLst>
                <a:gd name="connsiteX0" fmla="*/ 119063 w 492919"/>
                <a:gd name="connsiteY0" fmla="*/ 345281 h 661987"/>
                <a:gd name="connsiteX1" fmla="*/ 80963 w 492919"/>
                <a:gd name="connsiteY1" fmla="*/ 266700 h 661987"/>
                <a:gd name="connsiteX2" fmla="*/ 54769 w 492919"/>
                <a:gd name="connsiteY2" fmla="*/ 202406 h 661987"/>
                <a:gd name="connsiteX3" fmla="*/ 23813 w 492919"/>
                <a:gd name="connsiteY3" fmla="*/ 119062 h 661987"/>
                <a:gd name="connsiteX4" fmla="*/ 4763 w 492919"/>
                <a:gd name="connsiteY4" fmla="*/ 54768 h 661987"/>
                <a:gd name="connsiteX5" fmla="*/ 0 w 492919"/>
                <a:gd name="connsiteY5" fmla="*/ 21431 h 661987"/>
                <a:gd name="connsiteX6" fmla="*/ 4763 w 492919"/>
                <a:gd name="connsiteY6" fmla="*/ 4762 h 661987"/>
                <a:gd name="connsiteX7" fmla="*/ 19050 w 492919"/>
                <a:gd name="connsiteY7" fmla="*/ 0 h 661987"/>
                <a:gd name="connsiteX8" fmla="*/ 42863 w 492919"/>
                <a:gd name="connsiteY8" fmla="*/ 7143 h 661987"/>
                <a:gd name="connsiteX9" fmla="*/ 78582 w 492919"/>
                <a:gd name="connsiteY9" fmla="*/ 35718 h 661987"/>
                <a:gd name="connsiteX10" fmla="*/ 147638 w 492919"/>
                <a:gd name="connsiteY10" fmla="*/ 83343 h 661987"/>
                <a:gd name="connsiteX11" fmla="*/ 192882 w 492919"/>
                <a:gd name="connsiteY11" fmla="*/ 104775 h 661987"/>
                <a:gd name="connsiteX12" fmla="*/ 235744 w 492919"/>
                <a:gd name="connsiteY12" fmla="*/ 116681 h 661987"/>
                <a:gd name="connsiteX13" fmla="*/ 492919 w 492919"/>
                <a:gd name="connsiteY13" fmla="*/ 283368 h 661987"/>
                <a:gd name="connsiteX14" fmla="*/ 476250 w 492919"/>
                <a:gd name="connsiteY14" fmla="*/ 376237 h 661987"/>
                <a:gd name="connsiteX15" fmla="*/ 454819 w 492919"/>
                <a:gd name="connsiteY15" fmla="*/ 495300 h 661987"/>
                <a:gd name="connsiteX16" fmla="*/ 435769 w 492919"/>
                <a:gd name="connsiteY16" fmla="*/ 597693 h 661987"/>
                <a:gd name="connsiteX17" fmla="*/ 426244 w 492919"/>
                <a:gd name="connsiteY17" fmla="*/ 631031 h 661987"/>
                <a:gd name="connsiteX18" fmla="*/ 416719 w 492919"/>
                <a:gd name="connsiteY18" fmla="*/ 647700 h 661987"/>
                <a:gd name="connsiteX19" fmla="*/ 400050 w 492919"/>
                <a:gd name="connsiteY19" fmla="*/ 659606 h 661987"/>
                <a:gd name="connsiteX20" fmla="*/ 381000 w 492919"/>
                <a:gd name="connsiteY20" fmla="*/ 661987 h 661987"/>
                <a:gd name="connsiteX21" fmla="*/ 350044 w 492919"/>
                <a:gd name="connsiteY21" fmla="*/ 650081 h 661987"/>
                <a:gd name="connsiteX22" fmla="*/ 285750 w 492919"/>
                <a:gd name="connsiteY22" fmla="*/ 595312 h 661987"/>
                <a:gd name="connsiteX23" fmla="*/ 233363 w 492919"/>
                <a:gd name="connsiteY23" fmla="*/ 533400 h 661987"/>
                <a:gd name="connsiteX24" fmla="*/ 171450 w 492919"/>
                <a:gd name="connsiteY24" fmla="*/ 447675 h 661987"/>
                <a:gd name="connsiteX25" fmla="*/ 119063 w 492919"/>
                <a:gd name="connsiteY25" fmla="*/ 345281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2919" h="661987">
                  <a:moveTo>
                    <a:pt x="119063" y="345281"/>
                  </a:moveTo>
                  <a:lnTo>
                    <a:pt x="80963" y="266700"/>
                  </a:lnTo>
                  <a:lnTo>
                    <a:pt x="54769" y="202406"/>
                  </a:lnTo>
                  <a:lnTo>
                    <a:pt x="23813" y="119062"/>
                  </a:lnTo>
                  <a:lnTo>
                    <a:pt x="4763" y="5476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78582" y="35718"/>
                  </a:lnTo>
                  <a:lnTo>
                    <a:pt x="147638" y="83343"/>
                  </a:lnTo>
                  <a:lnTo>
                    <a:pt x="192882" y="104775"/>
                  </a:lnTo>
                  <a:lnTo>
                    <a:pt x="235744" y="116681"/>
                  </a:lnTo>
                  <a:lnTo>
                    <a:pt x="492919" y="283368"/>
                  </a:lnTo>
                  <a:lnTo>
                    <a:pt x="476250" y="376237"/>
                  </a:lnTo>
                  <a:lnTo>
                    <a:pt x="454819" y="495300"/>
                  </a:lnTo>
                  <a:lnTo>
                    <a:pt x="435769" y="597693"/>
                  </a:lnTo>
                  <a:lnTo>
                    <a:pt x="426244" y="631031"/>
                  </a:lnTo>
                  <a:lnTo>
                    <a:pt x="416719" y="647700"/>
                  </a:lnTo>
                  <a:lnTo>
                    <a:pt x="400050" y="659606"/>
                  </a:lnTo>
                  <a:lnTo>
                    <a:pt x="381000" y="661987"/>
                  </a:lnTo>
                  <a:lnTo>
                    <a:pt x="350044" y="650081"/>
                  </a:lnTo>
                  <a:lnTo>
                    <a:pt x="285750" y="595312"/>
                  </a:lnTo>
                  <a:lnTo>
                    <a:pt x="233363" y="533400"/>
                  </a:lnTo>
                  <a:lnTo>
                    <a:pt x="171450" y="447675"/>
                  </a:lnTo>
                  <a:lnTo>
                    <a:pt x="119063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4">
              <a:extLst>
                <a:ext uri="{FF2B5EF4-FFF2-40B4-BE49-F238E27FC236}">
                  <a16:creationId xmlns:a16="http://schemas.microsoft.com/office/drawing/2014/main" id="{78B60B6C-6A5B-4E01-BC15-691EF410B286}"/>
                </a:ext>
              </a:extLst>
            </p:cNvPr>
            <p:cNvSpPr/>
            <p:nvPr/>
          </p:nvSpPr>
          <p:spPr>
            <a:xfrm>
              <a:off x="3036888" y="3932238"/>
              <a:ext cx="1057275" cy="1744662"/>
            </a:xfrm>
            <a:custGeom>
              <a:avLst/>
              <a:gdLst>
                <a:gd name="connsiteX0" fmla="*/ 657225 w 1057275"/>
                <a:gd name="connsiteY0" fmla="*/ 602456 h 1745456"/>
                <a:gd name="connsiteX1" fmla="*/ 457200 w 1057275"/>
                <a:gd name="connsiteY1" fmla="*/ 926306 h 1745456"/>
                <a:gd name="connsiteX2" fmla="*/ 259556 w 1057275"/>
                <a:gd name="connsiteY2" fmla="*/ 1221581 h 1745456"/>
                <a:gd name="connsiteX3" fmla="*/ 130969 w 1057275"/>
                <a:gd name="connsiteY3" fmla="*/ 1393031 h 1745456"/>
                <a:gd name="connsiteX4" fmla="*/ 95250 w 1057275"/>
                <a:gd name="connsiteY4" fmla="*/ 1438275 h 1745456"/>
                <a:gd name="connsiteX5" fmla="*/ 85725 w 1057275"/>
                <a:gd name="connsiteY5" fmla="*/ 1443037 h 1745456"/>
                <a:gd name="connsiteX6" fmla="*/ 66675 w 1057275"/>
                <a:gd name="connsiteY6" fmla="*/ 1445419 h 1745456"/>
                <a:gd name="connsiteX7" fmla="*/ 42862 w 1057275"/>
                <a:gd name="connsiteY7" fmla="*/ 1443037 h 1745456"/>
                <a:gd name="connsiteX8" fmla="*/ 0 w 1057275"/>
                <a:gd name="connsiteY8" fmla="*/ 1431131 h 1745456"/>
                <a:gd name="connsiteX9" fmla="*/ 290512 w 1057275"/>
                <a:gd name="connsiteY9" fmla="*/ 1745456 h 1745456"/>
                <a:gd name="connsiteX10" fmla="*/ 319087 w 1057275"/>
                <a:gd name="connsiteY10" fmla="*/ 1614487 h 1745456"/>
                <a:gd name="connsiteX11" fmla="*/ 357187 w 1057275"/>
                <a:gd name="connsiteY11" fmla="*/ 1528762 h 1745456"/>
                <a:gd name="connsiteX12" fmla="*/ 492919 w 1057275"/>
                <a:gd name="connsiteY12" fmla="*/ 1240631 h 1745456"/>
                <a:gd name="connsiteX13" fmla="*/ 645319 w 1057275"/>
                <a:gd name="connsiteY13" fmla="*/ 945356 h 1745456"/>
                <a:gd name="connsiteX14" fmla="*/ 700087 w 1057275"/>
                <a:gd name="connsiteY14" fmla="*/ 845344 h 1745456"/>
                <a:gd name="connsiteX15" fmla="*/ 788194 w 1057275"/>
                <a:gd name="connsiteY15" fmla="*/ 666750 h 1745456"/>
                <a:gd name="connsiteX16" fmla="*/ 928687 w 1057275"/>
                <a:gd name="connsiteY16" fmla="*/ 354806 h 1745456"/>
                <a:gd name="connsiteX17" fmla="*/ 1038225 w 1057275"/>
                <a:gd name="connsiteY17" fmla="*/ 95250 h 1745456"/>
                <a:gd name="connsiteX18" fmla="*/ 1052512 w 1057275"/>
                <a:gd name="connsiteY18" fmla="*/ 57150 h 1745456"/>
                <a:gd name="connsiteX19" fmla="*/ 1057275 w 1057275"/>
                <a:gd name="connsiteY19" fmla="*/ 38100 h 1745456"/>
                <a:gd name="connsiteX20" fmla="*/ 1057275 w 1057275"/>
                <a:gd name="connsiteY20" fmla="*/ 26194 h 1745456"/>
                <a:gd name="connsiteX21" fmla="*/ 1054894 w 1057275"/>
                <a:gd name="connsiteY21" fmla="*/ 14287 h 1745456"/>
                <a:gd name="connsiteX22" fmla="*/ 1050131 w 1057275"/>
                <a:gd name="connsiteY22" fmla="*/ 7144 h 1745456"/>
                <a:gd name="connsiteX23" fmla="*/ 1042987 w 1057275"/>
                <a:gd name="connsiteY23" fmla="*/ 0 h 1745456"/>
                <a:gd name="connsiteX24" fmla="*/ 1028700 w 1057275"/>
                <a:gd name="connsiteY24" fmla="*/ 2381 h 1745456"/>
                <a:gd name="connsiteX25" fmla="*/ 1009650 w 1057275"/>
                <a:gd name="connsiteY25" fmla="*/ 11906 h 1745456"/>
                <a:gd name="connsiteX26" fmla="*/ 992981 w 1057275"/>
                <a:gd name="connsiteY26" fmla="*/ 28575 h 1745456"/>
                <a:gd name="connsiteX27" fmla="*/ 957262 w 1057275"/>
                <a:gd name="connsiteY27" fmla="*/ 85725 h 1745456"/>
                <a:gd name="connsiteX28" fmla="*/ 869156 w 1057275"/>
                <a:gd name="connsiteY28" fmla="*/ 238125 h 1745456"/>
                <a:gd name="connsiteX29" fmla="*/ 709612 w 1057275"/>
                <a:gd name="connsiteY29" fmla="*/ 511969 h 1745456"/>
                <a:gd name="connsiteX30" fmla="*/ 657225 w 1057275"/>
                <a:gd name="connsiteY30" fmla="*/ 602456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7275" h="1745456">
                  <a:moveTo>
                    <a:pt x="657225" y="602456"/>
                  </a:moveTo>
                  <a:lnTo>
                    <a:pt x="457200" y="926306"/>
                  </a:lnTo>
                  <a:lnTo>
                    <a:pt x="259556" y="1221581"/>
                  </a:lnTo>
                  <a:lnTo>
                    <a:pt x="130969" y="1393031"/>
                  </a:lnTo>
                  <a:lnTo>
                    <a:pt x="95250" y="1438275"/>
                  </a:lnTo>
                  <a:lnTo>
                    <a:pt x="85725" y="1443037"/>
                  </a:lnTo>
                  <a:lnTo>
                    <a:pt x="66675" y="1445419"/>
                  </a:lnTo>
                  <a:lnTo>
                    <a:pt x="42862" y="1443037"/>
                  </a:lnTo>
                  <a:lnTo>
                    <a:pt x="0" y="1431131"/>
                  </a:lnTo>
                  <a:lnTo>
                    <a:pt x="290512" y="1745456"/>
                  </a:lnTo>
                  <a:lnTo>
                    <a:pt x="319087" y="1614487"/>
                  </a:lnTo>
                  <a:lnTo>
                    <a:pt x="357187" y="1528762"/>
                  </a:lnTo>
                  <a:lnTo>
                    <a:pt x="492919" y="1240631"/>
                  </a:lnTo>
                  <a:lnTo>
                    <a:pt x="645319" y="945356"/>
                  </a:lnTo>
                  <a:lnTo>
                    <a:pt x="700087" y="845344"/>
                  </a:lnTo>
                  <a:lnTo>
                    <a:pt x="788194" y="666750"/>
                  </a:lnTo>
                  <a:lnTo>
                    <a:pt x="928687" y="354806"/>
                  </a:lnTo>
                  <a:lnTo>
                    <a:pt x="1038225" y="95250"/>
                  </a:lnTo>
                  <a:lnTo>
                    <a:pt x="1052512" y="57150"/>
                  </a:lnTo>
                  <a:lnTo>
                    <a:pt x="1057275" y="38100"/>
                  </a:lnTo>
                  <a:lnTo>
                    <a:pt x="1057275" y="26194"/>
                  </a:lnTo>
                  <a:lnTo>
                    <a:pt x="1054894" y="14287"/>
                  </a:lnTo>
                  <a:lnTo>
                    <a:pt x="1050131" y="7144"/>
                  </a:lnTo>
                  <a:lnTo>
                    <a:pt x="1042987" y="0"/>
                  </a:lnTo>
                  <a:lnTo>
                    <a:pt x="1028700" y="2381"/>
                  </a:lnTo>
                  <a:lnTo>
                    <a:pt x="1009650" y="11906"/>
                  </a:lnTo>
                  <a:lnTo>
                    <a:pt x="992981" y="28575"/>
                  </a:lnTo>
                  <a:lnTo>
                    <a:pt x="957262" y="85725"/>
                  </a:lnTo>
                  <a:lnTo>
                    <a:pt x="869156" y="238125"/>
                  </a:lnTo>
                  <a:lnTo>
                    <a:pt x="709612" y="511969"/>
                  </a:lnTo>
                  <a:lnTo>
                    <a:pt x="657225" y="602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75">
              <a:extLst>
                <a:ext uri="{FF2B5EF4-FFF2-40B4-BE49-F238E27FC236}">
                  <a16:creationId xmlns:a16="http://schemas.microsoft.com/office/drawing/2014/main" id="{56EE715D-B028-4A46-9328-B8A032F2927D}"/>
                </a:ext>
              </a:extLst>
            </p:cNvPr>
            <p:cNvSpPr/>
            <p:nvPr/>
          </p:nvSpPr>
          <p:spPr>
            <a:xfrm>
              <a:off x="4403725" y="1690688"/>
              <a:ext cx="1704975" cy="1263650"/>
            </a:xfrm>
            <a:custGeom>
              <a:avLst/>
              <a:gdLst>
                <a:gd name="connsiteX0" fmla="*/ 838200 w 1704975"/>
                <a:gd name="connsiteY0" fmla="*/ 602456 h 1264443"/>
                <a:gd name="connsiteX1" fmla="*/ 652463 w 1704975"/>
                <a:gd name="connsiteY1" fmla="*/ 740568 h 1264443"/>
                <a:gd name="connsiteX2" fmla="*/ 476250 w 1704975"/>
                <a:gd name="connsiteY2" fmla="*/ 866775 h 1264443"/>
                <a:gd name="connsiteX3" fmla="*/ 261938 w 1704975"/>
                <a:gd name="connsiteY3" fmla="*/ 1004887 h 1264443"/>
                <a:gd name="connsiteX4" fmla="*/ 152400 w 1704975"/>
                <a:gd name="connsiteY4" fmla="*/ 1064418 h 1264443"/>
                <a:gd name="connsiteX5" fmla="*/ 40482 w 1704975"/>
                <a:gd name="connsiteY5" fmla="*/ 1119187 h 1264443"/>
                <a:gd name="connsiteX6" fmla="*/ 7144 w 1704975"/>
                <a:gd name="connsiteY6" fmla="*/ 1131093 h 1264443"/>
                <a:gd name="connsiteX7" fmla="*/ 0 w 1704975"/>
                <a:gd name="connsiteY7" fmla="*/ 1143000 h 1264443"/>
                <a:gd name="connsiteX8" fmla="*/ 0 w 1704975"/>
                <a:gd name="connsiteY8" fmla="*/ 1166812 h 1264443"/>
                <a:gd name="connsiteX9" fmla="*/ 11907 w 1704975"/>
                <a:gd name="connsiteY9" fmla="*/ 1195387 h 1264443"/>
                <a:gd name="connsiteX10" fmla="*/ 35719 w 1704975"/>
                <a:gd name="connsiteY10" fmla="*/ 1223962 h 1264443"/>
                <a:gd name="connsiteX11" fmla="*/ 64294 w 1704975"/>
                <a:gd name="connsiteY11" fmla="*/ 1247775 h 1264443"/>
                <a:gd name="connsiteX12" fmla="*/ 90488 w 1704975"/>
                <a:gd name="connsiteY12" fmla="*/ 1264443 h 1264443"/>
                <a:gd name="connsiteX13" fmla="*/ 185738 w 1704975"/>
                <a:gd name="connsiteY13" fmla="*/ 1178718 h 1264443"/>
                <a:gd name="connsiteX14" fmla="*/ 416719 w 1704975"/>
                <a:gd name="connsiteY14" fmla="*/ 1059656 h 1264443"/>
                <a:gd name="connsiteX15" fmla="*/ 652463 w 1704975"/>
                <a:gd name="connsiteY15" fmla="*/ 933450 h 1264443"/>
                <a:gd name="connsiteX16" fmla="*/ 909638 w 1704975"/>
                <a:gd name="connsiteY16" fmla="*/ 788193 h 1264443"/>
                <a:gd name="connsiteX17" fmla="*/ 1021557 w 1704975"/>
                <a:gd name="connsiteY17" fmla="*/ 723900 h 1264443"/>
                <a:gd name="connsiteX18" fmla="*/ 1188244 w 1704975"/>
                <a:gd name="connsiteY18" fmla="*/ 628650 h 1264443"/>
                <a:gd name="connsiteX19" fmla="*/ 1335882 w 1704975"/>
                <a:gd name="connsiteY19" fmla="*/ 545306 h 1264443"/>
                <a:gd name="connsiteX20" fmla="*/ 1426369 w 1704975"/>
                <a:gd name="connsiteY20" fmla="*/ 500062 h 1264443"/>
                <a:gd name="connsiteX21" fmla="*/ 1507332 w 1704975"/>
                <a:gd name="connsiteY21" fmla="*/ 459581 h 1264443"/>
                <a:gd name="connsiteX22" fmla="*/ 1626394 w 1704975"/>
                <a:gd name="connsiteY22" fmla="*/ 407193 h 1264443"/>
                <a:gd name="connsiteX23" fmla="*/ 1659732 w 1704975"/>
                <a:gd name="connsiteY23" fmla="*/ 390525 h 1264443"/>
                <a:gd name="connsiteX24" fmla="*/ 1693069 w 1704975"/>
                <a:gd name="connsiteY24" fmla="*/ 369093 h 1264443"/>
                <a:gd name="connsiteX25" fmla="*/ 1702594 w 1704975"/>
                <a:gd name="connsiteY25" fmla="*/ 352425 h 1264443"/>
                <a:gd name="connsiteX26" fmla="*/ 1704975 w 1704975"/>
                <a:gd name="connsiteY26" fmla="*/ 333375 h 1264443"/>
                <a:gd name="connsiteX27" fmla="*/ 1702594 w 1704975"/>
                <a:gd name="connsiteY27" fmla="*/ 311943 h 1264443"/>
                <a:gd name="connsiteX28" fmla="*/ 1690688 w 1704975"/>
                <a:gd name="connsiteY28" fmla="*/ 288131 h 1264443"/>
                <a:gd name="connsiteX29" fmla="*/ 1659732 w 1704975"/>
                <a:gd name="connsiteY29" fmla="*/ 257175 h 1264443"/>
                <a:gd name="connsiteX30" fmla="*/ 1624013 w 1704975"/>
                <a:gd name="connsiteY30" fmla="*/ 235743 h 1264443"/>
                <a:gd name="connsiteX31" fmla="*/ 1493044 w 1704975"/>
                <a:gd name="connsiteY31" fmla="*/ 173831 h 1264443"/>
                <a:gd name="connsiteX32" fmla="*/ 1376363 w 1704975"/>
                <a:gd name="connsiteY32" fmla="*/ 114300 h 1264443"/>
                <a:gd name="connsiteX33" fmla="*/ 1266825 w 1704975"/>
                <a:gd name="connsiteY33" fmla="*/ 50006 h 1264443"/>
                <a:gd name="connsiteX34" fmla="*/ 1207294 w 1704975"/>
                <a:gd name="connsiteY34" fmla="*/ 14287 h 1264443"/>
                <a:gd name="connsiteX35" fmla="*/ 1193007 w 1704975"/>
                <a:gd name="connsiteY35" fmla="*/ 4762 h 1264443"/>
                <a:gd name="connsiteX36" fmla="*/ 1176338 w 1704975"/>
                <a:gd name="connsiteY36" fmla="*/ 2381 h 1264443"/>
                <a:gd name="connsiteX37" fmla="*/ 1164432 w 1704975"/>
                <a:gd name="connsiteY37" fmla="*/ 0 h 1264443"/>
                <a:gd name="connsiteX38" fmla="*/ 1152525 w 1704975"/>
                <a:gd name="connsiteY38" fmla="*/ 4762 h 1264443"/>
                <a:gd name="connsiteX39" fmla="*/ 1150144 w 1704975"/>
                <a:gd name="connsiteY39" fmla="*/ 16668 h 1264443"/>
                <a:gd name="connsiteX40" fmla="*/ 1159669 w 1704975"/>
                <a:gd name="connsiteY40" fmla="*/ 50006 h 1264443"/>
                <a:gd name="connsiteX41" fmla="*/ 1183482 w 1704975"/>
                <a:gd name="connsiteY41" fmla="*/ 78581 h 1264443"/>
                <a:gd name="connsiteX42" fmla="*/ 1228725 w 1704975"/>
                <a:gd name="connsiteY42" fmla="*/ 123825 h 1264443"/>
                <a:gd name="connsiteX43" fmla="*/ 1250157 w 1704975"/>
                <a:gd name="connsiteY43" fmla="*/ 145256 h 1264443"/>
                <a:gd name="connsiteX44" fmla="*/ 1257300 w 1704975"/>
                <a:gd name="connsiteY44" fmla="*/ 154781 h 1264443"/>
                <a:gd name="connsiteX45" fmla="*/ 1259682 w 1704975"/>
                <a:gd name="connsiteY45" fmla="*/ 164306 h 1264443"/>
                <a:gd name="connsiteX46" fmla="*/ 1262063 w 1704975"/>
                <a:gd name="connsiteY46" fmla="*/ 183356 h 1264443"/>
                <a:gd name="connsiteX47" fmla="*/ 1257300 w 1704975"/>
                <a:gd name="connsiteY47" fmla="*/ 204787 h 1264443"/>
                <a:gd name="connsiteX48" fmla="*/ 1243013 w 1704975"/>
                <a:gd name="connsiteY48" fmla="*/ 240506 h 1264443"/>
                <a:gd name="connsiteX49" fmla="*/ 1214438 w 1704975"/>
                <a:gd name="connsiteY49" fmla="*/ 283368 h 1264443"/>
                <a:gd name="connsiteX50" fmla="*/ 1164432 w 1704975"/>
                <a:gd name="connsiteY50" fmla="*/ 340518 h 1264443"/>
                <a:gd name="connsiteX51" fmla="*/ 1073944 w 1704975"/>
                <a:gd name="connsiteY51" fmla="*/ 416718 h 1264443"/>
                <a:gd name="connsiteX52" fmla="*/ 883444 w 1704975"/>
                <a:gd name="connsiteY52" fmla="*/ 569118 h 1264443"/>
                <a:gd name="connsiteX53" fmla="*/ 838200 w 1704975"/>
                <a:gd name="connsiteY53" fmla="*/ 602456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4975" h="1264443">
                  <a:moveTo>
                    <a:pt x="838200" y="602456"/>
                  </a:moveTo>
                  <a:lnTo>
                    <a:pt x="652463" y="740568"/>
                  </a:lnTo>
                  <a:lnTo>
                    <a:pt x="476250" y="866775"/>
                  </a:lnTo>
                  <a:lnTo>
                    <a:pt x="261938" y="1004887"/>
                  </a:lnTo>
                  <a:lnTo>
                    <a:pt x="152400" y="1064418"/>
                  </a:lnTo>
                  <a:lnTo>
                    <a:pt x="40482" y="1119187"/>
                  </a:lnTo>
                  <a:lnTo>
                    <a:pt x="7144" y="1131093"/>
                  </a:lnTo>
                  <a:lnTo>
                    <a:pt x="0" y="1143000"/>
                  </a:lnTo>
                  <a:lnTo>
                    <a:pt x="0" y="1166812"/>
                  </a:lnTo>
                  <a:lnTo>
                    <a:pt x="11907" y="1195387"/>
                  </a:lnTo>
                  <a:lnTo>
                    <a:pt x="35719" y="1223962"/>
                  </a:lnTo>
                  <a:lnTo>
                    <a:pt x="64294" y="1247775"/>
                  </a:lnTo>
                  <a:lnTo>
                    <a:pt x="90488" y="1264443"/>
                  </a:lnTo>
                  <a:lnTo>
                    <a:pt x="185738" y="1178718"/>
                  </a:lnTo>
                  <a:lnTo>
                    <a:pt x="416719" y="1059656"/>
                  </a:lnTo>
                  <a:lnTo>
                    <a:pt x="652463" y="933450"/>
                  </a:lnTo>
                  <a:lnTo>
                    <a:pt x="909638" y="788193"/>
                  </a:lnTo>
                  <a:lnTo>
                    <a:pt x="1021557" y="723900"/>
                  </a:lnTo>
                  <a:lnTo>
                    <a:pt x="1188244" y="628650"/>
                  </a:lnTo>
                  <a:lnTo>
                    <a:pt x="1335882" y="545306"/>
                  </a:lnTo>
                  <a:lnTo>
                    <a:pt x="1426369" y="500062"/>
                  </a:lnTo>
                  <a:lnTo>
                    <a:pt x="1507332" y="459581"/>
                  </a:lnTo>
                  <a:lnTo>
                    <a:pt x="1626394" y="407193"/>
                  </a:lnTo>
                  <a:lnTo>
                    <a:pt x="1659732" y="390525"/>
                  </a:lnTo>
                  <a:lnTo>
                    <a:pt x="1693069" y="369093"/>
                  </a:lnTo>
                  <a:lnTo>
                    <a:pt x="1702594" y="352425"/>
                  </a:lnTo>
                  <a:lnTo>
                    <a:pt x="1704975" y="333375"/>
                  </a:lnTo>
                  <a:lnTo>
                    <a:pt x="1702594" y="311943"/>
                  </a:lnTo>
                  <a:lnTo>
                    <a:pt x="1690688" y="288131"/>
                  </a:lnTo>
                  <a:lnTo>
                    <a:pt x="1659732" y="257175"/>
                  </a:lnTo>
                  <a:lnTo>
                    <a:pt x="1624013" y="235743"/>
                  </a:lnTo>
                  <a:lnTo>
                    <a:pt x="1493044" y="173831"/>
                  </a:lnTo>
                  <a:lnTo>
                    <a:pt x="1376363" y="114300"/>
                  </a:lnTo>
                  <a:lnTo>
                    <a:pt x="1266825" y="50006"/>
                  </a:lnTo>
                  <a:lnTo>
                    <a:pt x="1207294" y="14287"/>
                  </a:lnTo>
                  <a:lnTo>
                    <a:pt x="1193007" y="4762"/>
                  </a:lnTo>
                  <a:lnTo>
                    <a:pt x="1176338" y="2381"/>
                  </a:lnTo>
                  <a:lnTo>
                    <a:pt x="1164432" y="0"/>
                  </a:lnTo>
                  <a:lnTo>
                    <a:pt x="1152525" y="4762"/>
                  </a:lnTo>
                  <a:lnTo>
                    <a:pt x="1150144" y="16668"/>
                  </a:lnTo>
                  <a:lnTo>
                    <a:pt x="1159669" y="50006"/>
                  </a:lnTo>
                  <a:lnTo>
                    <a:pt x="1183482" y="78581"/>
                  </a:lnTo>
                  <a:lnTo>
                    <a:pt x="1228725" y="123825"/>
                  </a:lnTo>
                  <a:lnTo>
                    <a:pt x="1250157" y="145256"/>
                  </a:lnTo>
                  <a:lnTo>
                    <a:pt x="1257300" y="154781"/>
                  </a:lnTo>
                  <a:lnTo>
                    <a:pt x="1259682" y="164306"/>
                  </a:lnTo>
                  <a:lnTo>
                    <a:pt x="1262063" y="183356"/>
                  </a:lnTo>
                  <a:lnTo>
                    <a:pt x="1257300" y="204787"/>
                  </a:lnTo>
                  <a:lnTo>
                    <a:pt x="1243013" y="240506"/>
                  </a:lnTo>
                  <a:lnTo>
                    <a:pt x="1214438" y="283368"/>
                  </a:lnTo>
                  <a:lnTo>
                    <a:pt x="1164432" y="340518"/>
                  </a:lnTo>
                  <a:lnTo>
                    <a:pt x="1073944" y="416718"/>
                  </a:lnTo>
                  <a:lnTo>
                    <a:pt x="883444" y="569118"/>
                  </a:lnTo>
                  <a:lnTo>
                    <a:pt x="838200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79">
              <a:extLst>
                <a:ext uri="{FF2B5EF4-FFF2-40B4-BE49-F238E27FC236}">
                  <a16:creationId xmlns:a16="http://schemas.microsoft.com/office/drawing/2014/main" id="{FF8651A0-183A-4D0A-85C9-6E88F712ECE9}"/>
                </a:ext>
              </a:extLst>
            </p:cNvPr>
            <p:cNvSpPr/>
            <p:nvPr/>
          </p:nvSpPr>
          <p:spPr>
            <a:xfrm rot="16200000">
              <a:off x="2926557" y="3961606"/>
              <a:ext cx="3170238" cy="917575"/>
            </a:xfrm>
            <a:custGeom>
              <a:avLst/>
              <a:gdLst>
                <a:gd name="connsiteX0" fmla="*/ 2065564 w 3170464"/>
                <a:gd name="connsiteY0" fmla="*/ 634092 h 917121"/>
                <a:gd name="connsiteX1" fmla="*/ 2324100 w 3170464"/>
                <a:gd name="connsiteY1" fmla="*/ 642257 h 917121"/>
                <a:gd name="connsiteX2" fmla="*/ 2522764 w 3170464"/>
                <a:gd name="connsiteY2" fmla="*/ 642257 h 917121"/>
                <a:gd name="connsiteX3" fmla="*/ 2702379 w 3170464"/>
                <a:gd name="connsiteY3" fmla="*/ 642257 h 917121"/>
                <a:gd name="connsiteX4" fmla="*/ 2764971 w 3170464"/>
                <a:gd name="connsiteY4" fmla="*/ 636814 h 917121"/>
                <a:gd name="connsiteX5" fmla="*/ 2827564 w 3170464"/>
                <a:gd name="connsiteY5" fmla="*/ 623207 h 917121"/>
                <a:gd name="connsiteX6" fmla="*/ 2890157 w 3170464"/>
                <a:gd name="connsiteY6" fmla="*/ 598714 h 917121"/>
                <a:gd name="connsiteX7" fmla="*/ 2966357 w 3170464"/>
                <a:gd name="connsiteY7" fmla="*/ 555171 h 917121"/>
                <a:gd name="connsiteX8" fmla="*/ 3004457 w 3170464"/>
                <a:gd name="connsiteY8" fmla="*/ 527957 h 917121"/>
                <a:gd name="connsiteX9" fmla="*/ 3026229 w 3170464"/>
                <a:gd name="connsiteY9" fmla="*/ 506185 h 917121"/>
                <a:gd name="connsiteX10" fmla="*/ 3037114 w 3170464"/>
                <a:gd name="connsiteY10" fmla="*/ 484414 h 917121"/>
                <a:gd name="connsiteX11" fmla="*/ 3045279 w 3170464"/>
                <a:gd name="connsiteY11" fmla="*/ 457200 h 917121"/>
                <a:gd name="connsiteX12" fmla="*/ 3053443 w 3170464"/>
                <a:gd name="connsiteY12" fmla="*/ 438150 h 917121"/>
                <a:gd name="connsiteX13" fmla="*/ 3067050 w 3170464"/>
                <a:gd name="connsiteY13" fmla="*/ 410935 h 917121"/>
                <a:gd name="connsiteX14" fmla="*/ 3105150 w 3170464"/>
                <a:gd name="connsiteY14" fmla="*/ 378278 h 917121"/>
                <a:gd name="connsiteX15" fmla="*/ 3170464 w 3170464"/>
                <a:gd name="connsiteY15" fmla="*/ 527957 h 917121"/>
                <a:gd name="connsiteX16" fmla="*/ 3124200 w 3170464"/>
                <a:gd name="connsiteY16" fmla="*/ 544285 h 917121"/>
                <a:gd name="connsiteX17" fmla="*/ 3099707 w 3170464"/>
                <a:gd name="connsiteY17" fmla="*/ 563335 h 917121"/>
                <a:gd name="connsiteX18" fmla="*/ 3075214 w 3170464"/>
                <a:gd name="connsiteY18" fmla="*/ 590550 h 917121"/>
                <a:gd name="connsiteX19" fmla="*/ 3056164 w 3170464"/>
                <a:gd name="connsiteY19" fmla="*/ 628650 h 917121"/>
                <a:gd name="connsiteX20" fmla="*/ 3023507 w 3170464"/>
                <a:gd name="connsiteY20" fmla="*/ 715735 h 917121"/>
                <a:gd name="connsiteX21" fmla="*/ 2999014 w 3170464"/>
                <a:gd name="connsiteY21" fmla="*/ 816428 h 917121"/>
                <a:gd name="connsiteX22" fmla="*/ 2982686 w 3170464"/>
                <a:gd name="connsiteY22" fmla="*/ 851807 h 917121"/>
                <a:gd name="connsiteX23" fmla="*/ 2958193 w 3170464"/>
                <a:gd name="connsiteY23" fmla="*/ 879021 h 917121"/>
                <a:gd name="connsiteX24" fmla="*/ 2933700 w 3170464"/>
                <a:gd name="connsiteY24" fmla="*/ 895350 h 917121"/>
                <a:gd name="connsiteX25" fmla="*/ 2887436 w 3170464"/>
                <a:gd name="connsiteY25" fmla="*/ 908957 h 917121"/>
                <a:gd name="connsiteX26" fmla="*/ 2775857 w 3170464"/>
                <a:gd name="connsiteY26" fmla="*/ 917121 h 917121"/>
                <a:gd name="connsiteX27" fmla="*/ 2533650 w 3170464"/>
                <a:gd name="connsiteY27" fmla="*/ 900792 h 917121"/>
                <a:gd name="connsiteX28" fmla="*/ 2106386 w 3170464"/>
                <a:gd name="connsiteY28" fmla="*/ 870857 h 917121"/>
                <a:gd name="connsiteX29" fmla="*/ 1872343 w 3170464"/>
                <a:gd name="connsiteY29" fmla="*/ 849085 h 917121"/>
                <a:gd name="connsiteX30" fmla="*/ 1624693 w 3170464"/>
                <a:gd name="connsiteY30" fmla="*/ 816428 h 917121"/>
                <a:gd name="connsiteX31" fmla="*/ 1409700 w 3170464"/>
                <a:gd name="connsiteY31" fmla="*/ 781050 h 917121"/>
                <a:gd name="connsiteX32" fmla="*/ 1118507 w 3170464"/>
                <a:gd name="connsiteY32" fmla="*/ 713014 h 917121"/>
                <a:gd name="connsiteX33" fmla="*/ 963386 w 3170464"/>
                <a:gd name="connsiteY33" fmla="*/ 664028 h 917121"/>
                <a:gd name="connsiteX34" fmla="*/ 791936 w 3170464"/>
                <a:gd name="connsiteY34" fmla="*/ 593271 h 917121"/>
                <a:gd name="connsiteX35" fmla="*/ 669471 w 3170464"/>
                <a:gd name="connsiteY35" fmla="*/ 530678 h 917121"/>
                <a:gd name="connsiteX36" fmla="*/ 492579 w 3170464"/>
                <a:gd name="connsiteY36" fmla="*/ 429985 h 917121"/>
                <a:gd name="connsiteX37" fmla="*/ 329293 w 3170464"/>
                <a:gd name="connsiteY37" fmla="*/ 321128 h 917121"/>
                <a:gd name="connsiteX38" fmla="*/ 182336 w 3170464"/>
                <a:gd name="connsiteY38" fmla="*/ 206828 h 917121"/>
                <a:gd name="connsiteX39" fmla="*/ 46264 w 3170464"/>
                <a:gd name="connsiteY39" fmla="*/ 97971 h 917121"/>
                <a:gd name="connsiteX40" fmla="*/ 16329 w 3170464"/>
                <a:gd name="connsiteY40" fmla="*/ 70757 h 917121"/>
                <a:gd name="connsiteX41" fmla="*/ 5443 w 3170464"/>
                <a:gd name="connsiteY41" fmla="*/ 51707 h 917121"/>
                <a:gd name="connsiteX42" fmla="*/ 0 w 3170464"/>
                <a:gd name="connsiteY42" fmla="*/ 24492 h 917121"/>
                <a:gd name="connsiteX43" fmla="*/ 2721 w 3170464"/>
                <a:gd name="connsiteY43" fmla="*/ 2721 h 917121"/>
                <a:gd name="connsiteX44" fmla="*/ 10886 w 3170464"/>
                <a:gd name="connsiteY44" fmla="*/ 0 h 917121"/>
                <a:gd name="connsiteX45" fmla="*/ 40821 w 3170464"/>
                <a:gd name="connsiteY45" fmla="*/ 8164 h 917121"/>
                <a:gd name="connsiteX46" fmla="*/ 97971 w 3170464"/>
                <a:gd name="connsiteY46" fmla="*/ 48985 h 917121"/>
                <a:gd name="connsiteX47" fmla="*/ 236764 w 3170464"/>
                <a:gd name="connsiteY47" fmla="*/ 146957 h 917121"/>
                <a:gd name="connsiteX48" fmla="*/ 397329 w 3170464"/>
                <a:gd name="connsiteY48" fmla="*/ 239485 h 917121"/>
                <a:gd name="connsiteX49" fmla="*/ 530679 w 3170464"/>
                <a:gd name="connsiteY49" fmla="*/ 307521 h 917121"/>
                <a:gd name="connsiteX50" fmla="*/ 666750 w 3170464"/>
                <a:gd name="connsiteY50" fmla="*/ 370114 h 917121"/>
                <a:gd name="connsiteX51" fmla="*/ 922564 w 3170464"/>
                <a:gd name="connsiteY51" fmla="*/ 459921 h 917121"/>
                <a:gd name="connsiteX52" fmla="*/ 1140279 w 3170464"/>
                <a:gd name="connsiteY52" fmla="*/ 522514 h 917121"/>
                <a:gd name="connsiteX53" fmla="*/ 1366157 w 3170464"/>
                <a:gd name="connsiteY53" fmla="*/ 571500 h 917121"/>
                <a:gd name="connsiteX54" fmla="*/ 1608364 w 3170464"/>
                <a:gd name="connsiteY54" fmla="*/ 604157 h 917121"/>
                <a:gd name="connsiteX55" fmla="*/ 1891393 w 3170464"/>
                <a:gd name="connsiteY55" fmla="*/ 625928 h 917121"/>
                <a:gd name="connsiteX56" fmla="*/ 2065564 w 3170464"/>
                <a:gd name="connsiteY56" fmla="*/ 634092 h 9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70464" h="917121">
                  <a:moveTo>
                    <a:pt x="2065564" y="634092"/>
                  </a:moveTo>
                  <a:lnTo>
                    <a:pt x="2324100" y="642257"/>
                  </a:lnTo>
                  <a:lnTo>
                    <a:pt x="2522764" y="642257"/>
                  </a:lnTo>
                  <a:lnTo>
                    <a:pt x="2702379" y="642257"/>
                  </a:lnTo>
                  <a:lnTo>
                    <a:pt x="2764971" y="636814"/>
                  </a:lnTo>
                  <a:lnTo>
                    <a:pt x="2827564" y="623207"/>
                  </a:lnTo>
                  <a:lnTo>
                    <a:pt x="2890157" y="598714"/>
                  </a:lnTo>
                  <a:lnTo>
                    <a:pt x="2966357" y="555171"/>
                  </a:lnTo>
                  <a:lnTo>
                    <a:pt x="3004457" y="527957"/>
                  </a:lnTo>
                  <a:lnTo>
                    <a:pt x="3026229" y="506185"/>
                  </a:lnTo>
                  <a:lnTo>
                    <a:pt x="3037114" y="484414"/>
                  </a:lnTo>
                  <a:lnTo>
                    <a:pt x="3045279" y="457200"/>
                  </a:lnTo>
                  <a:lnTo>
                    <a:pt x="3053443" y="438150"/>
                  </a:lnTo>
                  <a:lnTo>
                    <a:pt x="3067050" y="410935"/>
                  </a:lnTo>
                  <a:lnTo>
                    <a:pt x="3105150" y="378278"/>
                  </a:lnTo>
                  <a:lnTo>
                    <a:pt x="3170464" y="527957"/>
                  </a:lnTo>
                  <a:lnTo>
                    <a:pt x="3124200" y="544285"/>
                  </a:lnTo>
                  <a:lnTo>
                    <a:pt x="3099707" y="563335"/>
                  </a:lnTo>
                  <a:lnTo>
                    <a:pt x="3075214" y="590550"/>
                  </a:lnTo>
                  <a:lnTo>
                    <a:pt x="3056164" y="628650"/>
                  </a:lnTo>
                  <a:lnTo>
                    <a:pt x="3023507" y="715735"/>
                  </a:lnTo>
                  <a:lnTo>
                    <a:pt x="2999014" y="816428"/>
                  </a:lnTo>
                  <a:lnTo>
                    <a:pt x="2982686" y="851807"/>
                  </a:lnTo>
                  <a:lnTo>
                    <a:pt x="2958193" y="879021"/>
                  </a:lnTo>
                  <a:lnTo>
                    <a:pt x="2933700" y="895350"/>
                  </a:lnTo>
                  <a:lnTo>
                    <a:pt x="2887436" y="908957"/>
                  </a:lnTo>
                  <a:lnTo>
                    <a:pt x="2775857" y="917121"/>
                  </a:lnTo>
                  <a:lnTo>
                    <a:pt x="2533650" y="900792"/>
                  </a:lnTo>
                  <a:lnTo>
                    <a:pt x="2106386" y="870857"/>
                  </a:lnTo>
                  <a:lnTo>
                    <a:pt x="1872343" y="849085"/>
                  </a:lnTo>
                  <a:lnTo>
                    <a:pt x="1624693" y="816428"/>
                  </a:lnTo>
                  <a:lnTo>
                    <a:pt x="1409700" y="781050"/>
                  </a:lnTo>
                  <a:lnTo>
                    <a:pt x="1118507" y="713014"/>
                  </a:lnTo>
                  <a:lnTo>
                    <a:pt x="963386" y="664028"/>
                  </a:lnTo>
                  <a:lnTo>
                    <a:pt x="791936" y="593271"/>
                  </a:lnTo>
                  <a:lnTo>
                    <a:pt x="669471" y="530678"/>
                  </a:lnTo>
                  <a:lnTo>
                    <a:pt x="492579" y="429985"/>
                  </a:lnTo>
                  <a:lnTo>
                    <a:pt x="329293" y="321128"/>
                  </a:lnTo>
                  <a:lnTo>
                    <a:pt x="182336" y="206828"/>
                  </a:lnTo>
                  <a:lnTo>
                    <a:pt x="46264" y="97971"/>
                  </a:lnTo>
                  <a:lnTo>
                    <a:pt x="16329" y="70757"/>
                  </a:lnTo>
                  <a:lnTo>
                    <a:pt x="5443" y="51707"/>
                  </a:lnTo>
                  <a:lnTo>
                    <a:pt x="0" y="24492"/>
                  </a:lnTo>
                  <a:lnTo>
                    <a:pt x="2721" y="2721"/>
                  </a:lnTo>
                  <a:lnTo>
                    <a:pt x="10886" y="0"/>
                  </a:lnTo>
                  <a:lnTo>
                    <a:pt x="40821" y="8164"/>
                  </a:lnTo>
                  <a:lnTo>
                    <a:pt x="97971" y="48985"/>
                  </a:lnTo>
                  <a:lnTo>
                    <a:pt x="236764" y="146957"/>
                  </a:lnTo>
                  <a:lnTo>
                    <a:pt x="397329" y="239485"/>
                  </a:lnTo>
                  <a:lnTo>
                    <a:pt x="530679" y="307521"/>
                  </a:lnTo>
                  <a:lnTo>
                    <a:pt x="666750" y="370114"/>
                  </a:lnTo>
                  <a:lnTo>
                    <a:pt x="922564" y="459921"/>
                  </a:lnTo>
                  <a:lnTo>
                    <a:pt x="1140279" y="522514"/>
                  </a:lnTo>
                  <a:lnTo>
                    <a:pt x="1366157" y="571500"/>
                  </a:lnTo>
                  <a:lnTo>
                    <a:pt x="1608364" y="604157"/>
                  </a:lnTo>
                  <a:lnTo>
                    <a:pt x="1891393" y="625928"/>
                  </a:lnTo>
                  <a:lnTo>
                    <a:pt x="2065564" y="63409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6">
              <a:extLst>
                <a:ext uri="{FF2B5EF4-FFF2-40B4-BE49-F238E27FC236}">
                  <a16:creationId xmlns:a16="http://schemas.microsoft.com/office/drawing/2014/main" id="{960609E0-8A01-464E-9316-4D4331DF5A2E}"/>
                </a:ext>
              </a:extLst>
            </p:cNvPr>
            <p:cNvSpPr/>
            <p:nvPr/>
          </p:nvSpPr>
          <p:spPr>
            <a:xfrm>
              <a:off x="5394325" y="2333625"/>
              <a:ext cx="1185863" cy="890588"/>
            </a:xfrm>
            <a:custGeom>
              <a:avLst/>
              <a:gdLst>
                <a:gd name="connsiteX0" fmla="*/ 688182 w 1185863"/>
                <a:gd name="connsiteY0" fmla="*/ 276225 h 890588"/>
                <a:gd name="connsiteX1" fmla="*/ 478632 w 1185863"/>
                <a:gd name="connsiteY1" fmla="*/ 454819 h 890588"/>
                <a:gd name="connsiteX2" fmla="*/ 216694 w 1185863"/>
                <a:gd name="connsiteY2" fmla="*/ 661988 h 890588"/>
                <a:gd name="connsiteX3" fmla="*/ 42863 w 1185863"/>
                <a:gd name="connsiteY3" fmla="*/ 797719 h 890588"/>
                <a:gd name="connsiteX4" fmla="*/ 0 w 1185863"/>
                <a:gd name="connsiteY4" fmla="*/ 828675 h 890588"/>
                <a:gd name="connsiteX5" fmla="*/ 38100 w 1185863"/>
                <a:gd name="connsiteY5" fmla="*/ 890588 h 890588"/>
                <a:gd name="connsiteX6" fmla="*/ 133350 w 1185863"/>
                <a:gd name="connsiteY6" fmla="*/ 857250 h 890588"/>
                <a:gd name="connsiteX7" fmla="*/ 333375 w 1185863"/>
                <a:gd name="connsiteY7" fmla="*/ 757238 h 890588"/>
                <a:gd name="connsiteX8" fmla="*/ 581025 w 1185863"/>
                <a:gd name="connsiteY8" fmla="*/ 621506 h 890588"/>
                <a:gd name="connsiteX9" fmla="*/ 785813 w 1185863"/>
                <a:gd name="connsiteY9" fmla="*/ 500063 h 890588"/>
                <a:gd name="connsiteX10" fmla="*/ 957263 w 1185863"/>
                <a:gd name="connsiteY10" fmla="*/ 390525 h 890588"/>
                <a:gd name="connsiteX11" fmla="*/ 1028700 w 1185863"/>
                <a:gd name="connsiteY11" fmla="*/ 342900 h 890588"/>
                <a:gd name="connsiteX12" fmla="*/ 1045369 w 1185863"/>
                <a:gd name="connsiteY12" fmla="*/ 333375 h 890588"/>
                <a:gd name="connsiteX13" fmla="*/ 1088232 w 1185863"/>
                <a:gd name="connsiteY13" fmla="*/ 323850 h 890588"/>
                <a:gd name="connsiteX14" fmla="*/ 1143000 w 1185863"/>
                <a:gd name="connsiteY14" fmla="*/ 307181 h 890588"/>
                <a:gd name="connsiteX15" fmla="*/ 1171575 w 1185863"/>
                <a:gd name="connsiteY15" fmla="*/ 292894 h 890588"/>
                <a:gd name="connsiteX16" fmla="*/ 1181100 w 1185863"/>
                <a:gd name="connsiteY16" fmla="*/ 285750 h 890588"/>
                <a:gd name="connsiteX17" fmla="*/ 1185863 w 1185863"/>
                <a:gd name="connsiteY17" fmla="*/ 276225 h 890588"/>
                <a:gd name="connsiteX18" fmla="*/ 1185863 w 1185863"/>
                <a:gd name="connsiteY18" fmla="*/ 261938 h 890588"/>
                <a:gd name="connsiteX19" fmla="*/ 1173957 w 1185863"/>
                <a:gd name="connsiteY19" fmla="*/ 233363 h 890588"/>
                <a:gd name="connsiteX20" fmla="*/ 1145382 w 1185863"/>
                <a:gd name="connsiteY20" fmla="*/ 197644 h 890588"/>
                <a:gd name="connsiteX21" fmla="*/ 1097757 w 1185863"/>
                <a:gd name="connsiteY21" fmla="*/ 147638 h 890588"/>
                <a:gd name="connsiteX22" fmla="*/ 1045369 w 1185863"/>
                <a:gd name="connsiteY22" fmla="*/ 100013 h 890588"/>
                <a:gd name="connsiteX23" fmla="*/ 985838 w 1185863"/>
                <a:gd name="connsiteY23" fmla="*/ 52388 h 890588"/>
                <a:gd name="connsiteX24" fmla="*/ 935832 w 1185863"/>
                <a:gd name="connsiteY24" fmla="*/ 26194 h 890588"/>
                <a:gd name="connsiteX25" fmla="*/ 895350 w 1185863"/>
                <a:gd name="connsiteY25" fmla="*/ 11906 h 890588"/>
                <a:gd name="connsiteX26" fmla="*/ 845344 w 1185863"/>
                <a:gd name="connsiteY26" fmla="*/ 2381 h 890588"/>
                <a:gd name="connsiteX27" fmla="*/ 797719 w 1185863"/>
                <a:gd name="connsiteY27" fmla="*/ 0 h 890588"/>
                <a:gd name="connsiteX28" fmla="*/ 771525 w 1185863"/>
                <a:gd name="connsiteY28" fmla="*/ 4763 h 890588"/>
                <a:gd name="connsiteX29" fmla="*/ 757238 w 1185863"/>
                <a:gd name="connsiteY29" fmla="*/ 9525 h 890588"/>
                <a:gd name="connsiteX30" fmla="*/ 754857 w 1185863"/>
                <a:gd name="connsiteY30" fmla="*/ 21431 h 890588"/>
                <a:gd name="connsiteX31" fmla="*/ 764382 w 1185863"/>
                <a:gd name="connsiteY31" fmla="*/ 33338 h 890588"/>
                <a:gd name="connsiteX32" fmla="*/ 778669 w 1185863"/>
                <a:gd name="connsiteY32" fmla="*/ 42863 h 890588"/>
                <a:gd name="connsiteX33" fmla="*/ 800100 w 1185863"/>
                <a:gd name="connsiteY33" fmla="*/ 59531 h 890588"/>
                <a:gd name="connsiteX34" fmla="*/ 807244 w 1185863"/>
                <a:gd name="connsiteY34" fmla="*/ 69056 h 890588"/>
                <a:gd name="connsiteX35" fmla="*/ 819150 w 1185863"/>
                <a:gd name="connsiteY35" fmla="*/ 83344 h 890588"/>
                <a:gd name="connsiteX36" fmla="*/ 823913 w 1185863"/>
                <a:gd name="connsiteY36" fmla="*/ 104775 h 890588"/>
                <a:gd name="connsiteX37" fmla="*/ 826294 w 1185863"/>
                <a:gd name="connsiteY37" fmla="*/ 126206 h 890588"/>
                <a:gd name="connsiteX38" fmla="*/ 816769 w 1185863"/>
                <a:gd name="connsiteY38" fmla="*/ 154781 h 890588"/>
                <a:gd name="connsiteX39" fmla="*/ 790575 w 1185863"/>
                <a:gd name="connsiteY39" fmla="*/ 185738 h 890588"/>
                <a:gd name="connsiteX40" fmla="*/ 688182 w 1185863"/>
                <a:gd name="connsiteY40" fmla="*/ 276225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5863" h="890588">
                  <a:moveTo>
                    <a:pt x="688182" y="276225"/>
                  </a:moveTo>
                  <a:lnTo>
                    <a:pt x="478632" y="454819"/>
                  </a:lnTo>
                  <a:lnTo>
                    <a:pt x="216694" y="661988"/>
                  </a:lnTo>
                  <a:lnTo>
                    <a:pt x="42863" y="797719"/>
                  </a:lnTo>
                  <a:lnTo>
                    <a:pt x="0" y="828675"/>
                  </a:lnTo>
                  <a:lnTo>
                    <a:pt x="38100" y="890588"/>
                  </a:lnTo>
                  <a:lnTo>
                    <a:pt x="133350" y="857250"/>
                  </a:lnTo>
                  <a:lnTo>
                    <a:pt x="333375" y="757238"/>
                  </a:lnTo>
                  <a:lnTo>
                    <a:pt x="581025" y="621506"/>
                  </a:lnTo>
                  <a:lnTo>
                    <a:pt x="785813" y="500063"/>
                  </a:lnTo>
                  <a:lnTo>
                    <a:pt x="957263" y="390525"/>
                  </a:lnTo>
                  <a:lnTo>
                    <a:pt x="1028700" y="342900"/>
                  </a:lnTo>
                  <a:lnTo>
                    <a:pt x="1045369" y="333375"/>
                  </a:lnTo>
                  <a:lnTo>
                    <a:pt x="1088232" y="323850"/>
                  </a:lnTo>
                  <a:lnTo>
                    <a:pt x="1143000" y="307181"/>
                  </a:lnTo>
                  <a:lnTo>
                    <a:pt x="1171575" y="292894"/>
                  </a:lnTo>
                  <a:lnTo>
                    <a:pt x="1181100" y="285750"/>
                  </a:lnTo>
                  <a:lnTo>
                    <a:pt x="1185863" y="276225"/>
                  </a:lnTo>
                  <a:lnTo>
                    <a:pt x="1185863" y="261938"/>
                  </a:lnTo>
                  <a:lnTo>
                    <a:pt x="1173957" y="233363"/>
                  </a:lnTo>
                  <a:lnTo>
                    <a:pt x="1145382" y="197644"/>
                  </a:lnTo>
                  <a:lnTo>
                    <a:pt x="1097757" y="147638"/>
                  </a:lnTo>
                  <a:lnTo>
                    <a:pt x="1045369" y="100013"/>
                  </a:lnTo>
                  <a:lnTo>
                    <a:pt x="985838" y="52388"/>
                  </a:lnTo>
                  <a:lnTo>
                    <a:pt x="935832" y="26194"/>
                  </a:lnTo>
                  <a:lnTo>
                    <a:pt x="895350" y="11906"/>
                  </a:lnTo>
                  <a:lnTo>
                    <a:pt x="845344" y="2381"/>
                  </a:lnTo>
                  <a:lnTo>
                    <a:pt x="797719" y="0"/>
                  </a:lnTo>
                  <a:lnTo>
                    <a:pt x="771525" y="4763"/>
                  </a:lnTo>
                  <a:lnTo>
                    <a:pt x="757238" y="9525"/>
                  </a:lnTo>
                  <a:lnTo>
                    <a:pt x="754857" y="21431"/>
                  </a:lnTo>
                  <a:lnTo>
                    <a:pt x="764382" y="33338"/>
                  </a:lnTo>
                  <a:lnTo>
                    <a:pt x="778669" y="42863"/>
                  </a:lnTo>
                  <a:lnTo>
                    <a:pt x="800100" y="59531"/>
                  </a:lnTo>
                  <a:lnTo>
                    <a:pt x="807244" y="69056"/>
                  </a:lnTo>
                  <a:lnTo>
                    <a:pt x="819150" y="83344"/>
                  </a:lnTo>
                  <a:lnTo>
                    <a:pt x="823913" y="104775"/>
                  </a:lnTo>
                  <a:lnTo>
                    <a:pt x="826294" y="126206"/>
                  </a:lnTo>
                  <a:lnTo>
                    <a:pt x="816769" y="154781"/>
                  </a:lnTo>
                  <a:lnTo>
                    <a:pt x="790575" y="185738"/>
                  </a:lnTo>
                  <a:lnTo>
                    <a:pt x="688182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0">
              <a:extLst>
                <a:ext uri="{FF2B5EF4-FFF2-40B4-BE49-F238E27FC236}">
                  <a16:creationId xmlns:a16="http://schemas.microsoft.com/office/drawing/2014/main" id="{98717877-D32C-4155-A856-5A720537180E}"/>
                </a:ext>
              </a:extLst>
            </p:cNvPr>
            <p:cNvSpPr/>
            <p:nvPr/>
          </p:nvSpPr>
          <p:spPr>
            <a:xfrm rot="16200000">
              <a:off x="4122738" y="4313237"/>
              <a:ext cx="2851150" cy="454025"/>
            </a:xfrm>
            <a:custGeom>
              <a:avLst/>
              <a:gdLst>
                <a:gd name="connsiteX0" fmla="*/ 1466850 w 2850357"/>
                <a:gd name="connsiteY0" fmla="*/ 223837 h 454819"/>
                <a:gd name="connsiteX1" fmla="*/ 2016919 w 2850357"/>
                <a:gd name="connsiteY1" fmla="*/ 223837 h 454819"/>
                <a:gd name="connsiteX2" fmla="*/ 2228850 w 2850357"/>
                <a:gd name="connsiteY2" fmla="*/ 223837 h 454819"/>
                <a:gd name="connsiteX3" fmla="*/ 2309813 w 2850357"/>
                <a:gd name="connsiteY3" fmla="*/ 221456 h 454819"/>
                <a:gd name="connsiteX4" fmla="*/ 2374107 w 2850357"/>
                <a:gd name="connsiteY4" fmla="*/ 214312 h 454819"/>
                <a:gd name="connsiteX5" fmla="*/ 2476500 w 2850357"/>
                <a:gd name="connsiteY5" fmla="*/ 195262 h 454819"/>
                <a:gd name="connsiteX6" fmla="*/ 2543175 w 2850357"/>
                <a:gd name="connsiteY6" fmla="*/ 176212 h 454819"/>
                <a:gd name="connsiteX7" fmla="*/ 2581275 w 2850357"/>
                <a:gd name="connsiteY7" fmla="*/ 159544 h 454819"/>
                <a:gd name="connsiteX8" fmla="*/ 2636044 w 2850357"/>
                <a:gd name="connsiteY8" fmla="*/ 116681 h 454819"/>
                <a:gd name="connsiteX9" fmla="*/ 2695575 w 2850357"/>
                <a:gd name="connsiteY9" fmla="*/ 71437 h 454819"/>
                <a:gd name="connsiteX10" fmla="*/ 2757488 w 2850357"/>
                <a:gd name="connsiteY10" fmla="*/ 30956 h 454819"/>
                <a:gd name="connsiteX11" fmla="*/ 2802732 w 2850357"/>
                <a:gd name="connsiteY11" fmla="*/ 2381 h 454819"/>
                <a:gd name="connsiteX12" fmla="*/ 2817019 w 2850357"/>
                <a:gd name="connsiteY12" fmla="*/ 0 h 454819"/>
                <a:gd name="connsiteX13" fmla="*/ 2828925 w 2850357"/>
                <a:gd name="connsiteY13" fmla="*/ 0 h 454819"/>
                <a:gd name="connsiteX14" fmla="*/ 2836069 w 2850357"/>
                <a:gd name="connsiteY14" fmla="*/ 7144 h 454819"/>
                <a:gd name="connsiteX15" fmla="*/ 2843213 w 2850357"/>
                <a:gd name="connsiteY15" fmla="*/ 30956 h 454819"/>
                <a:gd name="connsiteX16" fmla="*/ 2847975 w 2850357"/>
                <a:gd name="connsiteY16" fmla="*/ 66675 h 454819"/>
                <a:gd name="connsiteX17" fmla="*/ 2850357 w 2850357"/>
                <a:gd name="connsiteY17" fmla="*/ 116681 h 454819"/>
                <a:gd name="connsiteX18" fmla="*/ 2845594 w 2850357"/>
                <a:gd name="connsiteY18" fmla="*/ 147637 h 454819"/>
                <a:gd name="connsiteX19" fmla="*/ 2776538 w 2850357"/>
                <a:gd name="connsiteY19" fmla="*/ 154781 h 454819"/>
                <a:gd name="connsiteX20" fmla="*/ 2733675 w 2850357"/>
                <a:gd name="connsiteY20" fmla="*/ 223837 h 454819"/>
                <a:gd name="connsiteX21" fmla="*/ 2669382 w 2850357"/>
                <a:gd name="connsiteY21" fmla="*/ 333375 h 454819"/>
                <a:gd name="connsiteX22" fmla="*/ 2614613 w 2850357"/>
                <a:gd name="connsiteY22" fmla="*/ 426244 h 454819"/>
                <a:gd name="connsiteX23" fmla="*/ 2593182 w 2850357"/>
                <a:gd name="connsiteY23" fmla="*/ 445294 h 454819"/>
                <a:gd name="connsiteX24" fmla="*/ 2576513 w 2850357"/>
                <a:gd name="connsiteY24" fmla="*/ 452437 h 454819"/>
                <a:gd name="connsiteX25" fmla="*/ 2547938 w 2850357"/>
                <a:gd name="connsiteY25" fmla="*/ 454819 h 454819"/>
                <a:gd name="connsiteX26" fmla="*/ 2509838 w 2850357"/>
                <a:gd name="connsiteY26" fmla="*/ 445294 h 454819"/>
                <a:gd name="connsiteX27" fmla="*/ 2478882 w 2850357"/>
                <a:gd name="connsiteY27" fmla="*/ 428625 h 454819"/>
                <a:gd name="connsiteX28" fmla="*/ 2386013 w 2850357"/>
                <a:gd name="connsiteY28" fmla="*/ 423862 h 454819"/>
                <a:gd name="connsiteX29" fmla="*/ 2059782 w 2850357"/>
                <a:gd name="connsiteY29" fmla="*/ 419100 h 454819"/>
                <a:gd name="connsiteX30" fmla="*/ 1714500 w 2850357"/>
                <a:gd name="connsiteY30" fmla="*/ 411956 h 454819"/>
                <a:gd name="connsiteX31" fmla="*/ 1466850 w 2850357"/>
                <a:gd name="connsiteY31" fmla="*/ 409575 h 454819"/>
                <a:gd name="connsiteX32" fmla="*/ 1247775 w 2850357"/>
                <a:gd name="connsiteY32" fmla="*/ 407194 h 454819"/>
                <a:gd name="connsiteX33" fmla="*/ 1012032 w 2850357"/>
                <a:gd name="connsiteY33" fmla="*/ 404812 h 454819"/>
                <a:gd name="connsiteX34" fmla="*/ 773907 w 2850357"/>
                <a:gd name="connsiteY34" fmla="*/ 402431 h 454819"/>
                <a:gd name="connsiteX35" fmla="*/ 542925 w 2850357"/>
                <a:gd name="connsiteY35" fmla="*/ 402431 h 454819"/>
                <a:gd name="connsiteX36" fmla="*/ 347663 w 2850357"/>
                <a:gd name="connsiteY36" fmla="*/ 402431 h 454819"/>
                <a:gd name="connsiteX37" fmla="*/ 259557 w 2850357"/>
                <a:gd name="connsiteY37" fmla="*/ 397669 h 454819"/>
                <a:gd name="connsiteX38" fmla="*/ 166688 w 2850357"/>
                <a:gd name="connsiteY38" fmla="*/ 381000 h 454819"/>
                <a:gd name="connsiteX39" fmla="*/ 83344 w 2850357"/>
                <a:gd name="connsiteY39" fmla="*/ 357187 h 454819"/>
                <a:gd name="connsiteX40" fmla="*/ 40482 w 2850357"/>
                <a:gd name="connsiteY40" fmla="*/ 335756 h 454819"/>
                <a:gd name="connsiteX41" fmla="*/ 16669 w 2850357"/>
                <a:gd name="connsiteY41" fmla="*/ 314325 h 454819"/>
                <a:gd name="connsiteX42" fmla="*/ 7144 w 2850357"/>
                <a:gd name="connsiteY42" fmla="*/ 297656 h 454819"/>
                <a:gd name="connsiteX43" fmla="*/ 0 w 2850357"/>
                <a:gd name="connsiteY43" fmla="*/ 276225 h 454819"/>
                <a:gd name="connsiteX44" fmla="*/ 4763 w 2850357"/>
                <a:gd name="connsiteY44" fmla="*/ 254794 h 454819"/>
                <a:gd name="connsiteX45" fmla="*/ 16669 w 2850357"/>
                <a:gd name="connsiteY45" fmla="*/ 230981 h 454819"/>
                <a:gd name="connsiteX46" fmla="*/ 35719 w 2850357"/>
                <a:gd name="connsiteY46" fmla="*/ 216694 h 454819"/>
                <a:gd name="connsiteX47" fmla="*/ 64294 w 2850357"/>
                <a:gd name="connsiteY47" fmla="*/ 200025 h 454819"/>
                <a:gd name="connsiteX48" fmla="*/ 130969 w 2850357"/>
                <a:gd name="connsiteY48" fmla="*/ 180975 h 454819"/>
                <a:gd name="connsiteX49" fmla="*/ 252413 w 2850357"/>
                <a:gd name="connsiteY49" fmla="*/ 159544 h 454819"/>
                <a:gd name="connsiteX50" fmla="*/ 342900 w 2850357"/>
                <a:gd name="connsiteY50" fmla="*/ 152400 h 454819"/>
                <a:gd name="connsiteX51" fmla="*/ 435769 w 2850357"/>
                <a:gd name="connsiteY51" fmla="*/ 154781 h 454819"/>
                <a:gd name="connsiteX52" fmla="*/ 478632 w 2850357"/>
                <a:gd name="connsiteY52" fmla="*/ 159544 h 454819"/>
                <a:gd name="connsiteX53" fmla="*/ 564357 w 2850357"/>
                <a:gd name="connsiteY53" fmla="*/ 183356 h 454819"/>
                <a:gd name="connsiteX54" fmla="*/ 714375 w 2850357"/>
                <a:gd name="connsiteY54" fmla="*/ 211931 h 454819"/>
                <a:gd name="connsiteX55" fmla="*/ 881063 w 2850357"/>
                <a:gd name="connsiteY55" fmla="*/ 226219 h 454819"/>
                <a:gd name="connsiteX56" fmla="*/ 1066800 w 2850357"/>
                <a:gd name="connsiteY56" fmla="*/ 223837 h 454819"/>
                <a:gd name="connsiteX57" fmla="*/ 1466850 w 2850357"/>
                <a:gd name="connsiteY57" fmla="*/ 2238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50357" h="454819">
                  <a:moveTo>
                    <a:pt x="1466850" y="223837"/>
                  </a:moveTo>
                  <a:lnTo>
                    <a:pt x="2016919" y="223837"/>
                  </a:lnTo>
                  <a:lnTo>
                    <a:pt x="2228850" y="223837"/>
                  </a:lnTo>
                  <a:lnTo>
                    <a:pt x="2309813" y="221456"/>
                  </a:lnTo>
                  <a:lnTo>
                    <a:pt x="2374107" y="214312"/>
                  </a:lnTo>
                  <a:lnTo>
                    <a:pt x="2476500" y="195262"/>
                  </a:lnTo>
                  <a:lnTo>
                    <a:pt x="2543175" y="176212"/>
                  </a:lnTo>
                  <a:lnTo>
                    <a:pt x="2581275" y="159544"/>
                  </a:lnTo>
                  <a:lnTo>
                    <a:pt x="2636044" y="116681"/>
                  </a:lnTo>
                  <a:lnTo>
                    <a:pt x="2695575" y="71437"/>
                  </a:lnTo>
                  <a:lnTo>
                    <a:pt x="2757488" y="30956"/>
                  </a:lnTo>
                  <a:lnTo>
                    <a:pt x="2802732" y="2381"/>
                  </a:lnTo>
                  <a:lnTo>
                    <a:pt x="2817019" y="0"/>
                  </a:lnTo>
                  <a:lnTo>
                    <a:pt x="2828925" y="0"/>
                  </a:lnTo>
                  <a:lnTo>
                    <a:pt x="2836069" y="7144"/>
                  </a:lnTo>
                  <a:lnTo>
                    <a:pt x="2843213" y="30956"/>
                  </a:lnTo>
                  <a:lnTo>
                    <a:pt x="2847975" y="66675"/>
                  </a:lnTo>
                  <a:lnTo>
                    <a:pt x="2850357" y="116681"/>
                  </a:lnTo>
                  <a:lnTo>
                    <a:pt x="2845594" y="147637"/>
                  </a:lnTo>
                  <a:lnTo>
                    <a:pt x="2776538" y="154781"/>
                  </a:lnTo>
                  <a:lnTo>
                    <a:pt x="2733675" y="223837"/>
                  </a:lnTo>
                  <a:lnTo>
                    <a:pt x="2669382" y="333375"/>
                  </a:lnTo>
                  <a:lnTo>
                    <a:pt x="2614613" y="426244"/>
                  </a:lnTo>
                  <a:lnTo>
                    <a:pt x="2593182" y="445294"/>
                  </a:lnTo>
                  <a:lnTo>
                    <a:pt x="2576513" y="452437"/>
                  </a:lnTo>
                  <a:lnTo>
                    <a:pt x="2547938" y="454819"/>
                  </a:lnTo>
                  <a:lnTo>
                    <a:pt x="2509838" y="445294"/>
                  </a:lnTo>
                  <a:lnTo>
                    <a:pt x="2478882" y="428625"/>
                  </a:lnTo>
                  <a:lnTo>
                    <a:pt x="2386013" y="423862"/>
                  </a:lnTo>
                  <a:lnTo>
                    <a:pt x="2059782" y="419100"/>
                  </a:lnTo>
                  <a:lnTo>
                    <a:pt x="1714500" y="411956"/>
                  </a:lnTo>
                  <a:lnTo>
                    <a:pt x="1466850" y="409575"/>
                  </a:lnTo>
                  <a:lnTo>
                    <a:pt x="1247775" y="407194"/>
                  </a:lnTo>
                  <a:lnTo>
                    <a:pt x="1012032" y="404812"/>
                  </a:lnTo>
                  <a:lnTo>
                    <a:pt x="773907" y="402431"/>
                  </a:lnTo>
                  <a:lnTo>
                    <a:pt x="542925" y="402431"/>
                  </a:lnTo>
                  <a:lnTo>
                    <a:pt x="347663" y="402431"/>
                  </a:lnTo>
                  <a:lnTo>
                    <a:pt x="259557" y="397669"/>
                  </a:lnTo>
                  <a:lnTo>
                    <a:pt x="166688" y="381000"/>
                  </a:lnTo>
                  <a:lnTo>
                    <a:pt x="83344" y="357187"/>
                  </a:lnTo>
                  <a:lnTo>
                    <a:pt x="40482" y="335756"/>
                  </a:lnTo>
                  <a:lnTo>
                    <a:pt x="16669" y="314325"/>
                  </a:lnTo>
                  <a:lnTo>
                    <a:pt x="7144" y="297656"/>
                  </a:lnTo>
                  <a:lnTo>
                    <a:pt x="0" y="276225"/>
                  </a:lnTo>
                  <a:lnTo>
                    <a:pt x="4763" y="254794"/>
                  </a:lnTo>
                  <a:lnTo>
                    <a:pt x="16669" y="230981"/>
                  </a:lnTo>
                  <a:lnTo>
                    <a:pt x="35719" y="216694"/>
                  </a:lnTo>
                  <a:lnTo>
                    <a:pt x="64294" y="200025"/>
                  </a:lnTo>
                  <a:lnTo>
                    <a:pt x="130969" y="180975"/>
                  </a:lnTo>
                  <a:lnTo>
                    <a:pt x="252413" y="159544"/>
                  </a:lnTo>
                  <a:lnTo>
                    <a:pt x="342900" y="152400"/>
                  </a:lnTo>
                  <a:lnTo>
                    <a:pt x="435769" y="154781"/>
                  </a:lnTo>
                  <a:lnTo>
                    <a:pt x="478632" y="159544"/>
                  </a:lnTo>
                  <a:lnTo>
                    <a:pt x="564357" y="183356"/>
                  </a:lnTo>
                  <a:lnTo>
                    <a:pt x="714375" y="211931"/>
                  </a:lnTo>
                  <a:lnTo>
                    <a:pt x="881063" y="226219"/>
                  </a:lnTo>
                  <a:lnTo>
                    <a:pt x="1066800" y="223837"/>
                  </a:lnTo>
                  <a:lnTo>
                    <a:pt x="1466850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77">
              <a:extLst>
                <a:ext uri="{FF2B5EF4-FFF2-40B4-BE49-F238E27FC236}">
                  <a16:creationId xmlns:a16="http://schemas.microsoft.com/office/drawing/2014/main" id="{C5C377A9-E24B-47C6-843C-0A875E93A8FF}"/>
                </a:ext>
              </a:extLst>
            </p:cNvPr>
            <p:cNvSpPr/>
            <p:nvPr/>
          </p:nvSpPr>
          <p:spPr>
            <a:xfrm>
              <a:off x="6067425" y="2947988"/>
              <a:ext cx="955675" cy="881062"/>
            </a:xfrm>
            <a:custGeom>
              <a:avLst/>
              <a:gdLst>
                <a:gd name="connsiteX0" fmla="*/ 485775 w 954881"/>
                <a:gd name="connsiteY0" fmla="*/ 447675 h 881062"/>
                <a:gd name="connsiteX1" fmla="*/ 407194 w 954881"/>
                <a:gd name="connsiteY1" fmla="*/ 531018 h 881062"/>
                <a:gd name="connsiteX2" fmla="*/ 335756 w 954881"/>
                <a:gd name="connsiteY2" fmla="*/ 592931 h 881062"/>
                <a:gd name="connsiteX3" fmla="*/ 261938 w 954881"/>
                <a:gd name="connsiteY3" fmla="*/ 650081 h 881062"/>
                <a:gd name="connsiteX4" fmla="*/ 157163 w 954881"/>
                <a:gd name="connsiteY4" fmla="*/ 728662 h 881062"/>
                <a:gd name="connsiteX5" fmla="*/ 0 w 954881"/>
                <a:gd name="connsiteY5" fmla="*/ 823912 h 881062"/>
                <a:gd name="connsiteX6" fmla="*/ 19050 w 954881"/>
                <a:gd name="connsiteY6" fmla="*/ 881062 h 881062"/>
                <a:gd name="connsiteX7" fmla="*/ 169069 w 954881"/>
                <a:gd name="connsiteY7" fmla="*/ 819150 h 881062"/>
                <a:gd name="connsiteX8" fmla="*/ 440531 w 954881"/>
                <a:gd name="connsiteY8" fmla="*/ 690562 h 881062"/>
                <a:gd name="connsiteX9" fmla="*/ 681038 w 954881"/>
                <a:gd name="connsiteY9" fmla="*/ 564356 h 881062"/>
                <a:gd name="connsiteX10" fmla="*/ 854869 w 954881"/>
                <a:gd name="connsiteY10" fmla="*/ 459581 h 881062"/>
                <a:gd name="connsiteX11" fmla="*/ 892969 w 954881"/>
                <a:gd name="connsiteY11" fmla="*/ 450056 h 881062"/>
                <a:gd name="connsiteX12" fmla="*/ 935831 w 954881"/>
                <a:gd name="connsiteY12" fmla="*/ 428625 h 881062"/>
                <a:gd name="connsiteX13" fmla="*/ 950119 w 954881"/>
                <a:gd name="connsiteY13" fmla="*/ 409575 h 881062"/>
                <a:gd name="connsiteX14" fmla="*/ 954881 w 954881"/>
                <a:gd name="connsiteY14" fmla="*/ 392906 h 881062"/>
                <a:gd name="connsiteX15" fmla="*/ 952500 w 954881"/>
                <a:gd name="connsiteY15" fmla="*/ 366712 h 881062"/>
                <a:gd name="connsiteX16" fmla="*/ 926306 w 954881"/>
                <a:gd name="connsiteY16" fmla="*/ 314325 h 881062"/>
                <a:gd name="connsiteX17" fmla="*/ 892969 w 954881"/>
                <a:gd name="connsiteY17" fmla="*/ 264318 h 881062"/>
                <a:gd name="connsiteX18" fmla="*/ 850106 w 954881"/>
                <a:gd name="connsiteY18" fmla="*/ 211931 h 881062"/>
                <a:gd name="connsiteX19" fmla="*/ 797719 w 954881"/>
                <a:gd name="connsiteY19" fmla="*/ 157162 h 881062"/>
                <a:gd name="connsiteX20" fmla="*/ 740569 w 954881"/>
                <a:gd name="connsiteY20" fmla="*/ 97631 h 881062"/>
                <a:gd name="connsiteX21" fmla="*/ 681038 w 954881"/>
                <a:gd name="connsiteY21" fmla="*/ 45243 h 881062"/>
                <a:gd name="connsiteX22" fmla="*/ 633413 w 954881"/>
                <a:gd name="connsiteY22" fmla="*/ 9525 h 881062"/>
                <a:gd name="connsiteX23" fmla="*/ 611981 w 954881"/>
                <a:gd name="connsiteY23" fmla="*/ 2381 h 881062"/>
                <a:gd name="connsiteX24" fmla="*/ 592931 w 954881"/>
                <a:gd name="connsiteY24" fmla="*/ 0 h 881062"/>
                <a:gd name="connsiteX25" fmla="*/ 585788 w 954881"/>
                <a:gd name="connsiteY25" fmla="*/ 9525 h 881062"/>
                <a:gd name="connsiteX26" fmla="*/ 585788 w 954881"/>
                <a:gd name="connsiteY26" fmla="*/ 23812 h 881062"/>
                <a:gd name="connsiteX27" fmla="*/ 597694 w 954881"/>
                <a:gd name="connsiteY27" fmla="*/ 61912 h 881062"/>
                <a:gd name="connsiteX28" fmla="*/ 609600 w 954881"/>
                <a:gd name="connsiteY28" fmla="*/ 97631 h 881062"/>
                <a:gd name="connsiteX29" fmla="*/ 616744 w 954881"/>
                <a:gd name="connsiteY29" fmla="*/ 126206 h 881062"/>
                <a:gd name="connsiteX30" fmla="*/ 621506 w 954881"/>
                <a:gd name="connsiteY30" fmla="*/ 157162 h 881062"/>
                <a:gd name="connsiteX31" fmla="*/ 623888 w 954881"/>
                <a:gd name="connsiteY31" fmla="*/ 190500 h 881062"/>
                <a:gd name="connsiteX32" fmla="*/ 623888 w 954881"/>
                <a:gd name="connsiteY32" fmla="*/ 219075 h 881062"/>
                <a:gd name="connsiteX33" fmla="*/ 619125 w 954881"/>
                <a:gd name="connsiteY33" fmla="*/ 250031 h 881062"/>
                <a:gd name="connsiteX34" fmla="*/ 609600 w 954881"/>
                <a:gd name="connsiteY34" fmla="*/ 288131 h 881062"/>
                <a:gd name="connsiteX35" fmla="*/ 588169 w 954881"/>
                <a:gd name="connsiteY35" fmla="*/ 326231 h 881062"/>
                <a:gd name="connsiteX36" fmla="*/ 547688 w 954881"/>
                <a:gd name="connsiteY36" fmla="*/ 376237 h 881062"/>
                <a:gd name="connsiteX37" fmla="*/ 485775 w 954881"/>
                <a:gd name="connsiteY37" fmla="*/ 447675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4881" h="881062">
                  <a:moveTo>
                    <a:pt x="485775" y="447675"/>
                  </a:moveTo>
                  <a:lnTo>
                    <a:pt x="407194" y="531018"/>
                  </a:lnTo>
                  <a:lnTo>
                    <a:pt x="335756" y="592931"/>
                  </a:lnTo>
                  <a:lnTo>
                    <a:pt x="261938" y="650081"/>
                  </a:lnTo>
                  <a:lnTo>
                    <a:pt x="157163" y="728662"/>
                  </a:lnTo>
                  <a:lnTo>
                    <a:pt x="0" y="823912"/>
                  </a:lnTo>
                  <a:lnTo>
                    <a:pt x="19050" y="881062"/>
                  </a:lnTo>
                  <a:lnTo>
                    <a:pt x="169069" y="819150"/>
                  </a:lnTo>
                  <a:lnTo>
                    <a:pt x="440531" y="690562"/>
                  </a:lnTo>
                  <a:lnTo>
                    <a:pt x="681038" y="564356"/>
                  </a:lnTo>
                  <a:lnTo>
                    <a:pt x="854869" y="459581"/>
                  </a:lnTo>
                  <a:lnTo>
                    <a:pt x="892969" y="450056"/>
                  </a:lnTo>
                  <a:lnTo>
                    <a:pt x="935831" y="428625"/>
                  </a:lnTo>
                  <a:lnTo>
                    <a:pt x="950119" y="409575"/>
                  </a:lnTo>
                  <a:lnTo>
                    <a:pt x="954881" y="392906"/>
                  </a:lnTo>
                  <a:lnTo>
                    <a:pt x="952500" y="366712"/>
                  </a:lnTo>
                  <a:lnTo>
                    <a:pt x="926306" y="314325"/>
                  </a:lnTo>
                  <a:lnTo>
                    <a:pt x="892969" y="264318"/>
                  </a:lnTo>
                  <a:lnTo>
                    <a:pt x="850106" y="211931"/>
                  </a:lnTo>
                  <a:lnTo>
                    <a:pt x="797719" y="157162"/>
                  </a:lnTo>
                  <a:lnTo>
                    <a:pt x="740569" y="97631"/>
                  </a:lnTo>
                  <a:lnTo>
                    <a:pt x="681038" y="45243"/>
                  </a:lnTo>
                  <a:lnTo>
                    <a:pt x="633413" y="9525"/>
                  </a:lnTo>
                  <a:lnTo>
                    <a:pt x="611981" y="2381"/>
                  </a:lnTo>
                  <a:lnTo>
                    <a:pt x="592931" y="0"/>
                  </a:lnTo>
                  <a:lnTo>
                    <a:pt x="585788" y="9525"/>
                  </a:lnTo>
                  <a:lnTo>
                    <a:pt x="585788" y="23812"/>
                  </a:lnTo>
                  <a:lnTo>
                    <a:pt x="597694" y="61912"/>
                  </a:lnTo>
                  <a:lnTo>
                    <a:pt x="609600" y="97631"/>
                  </a:lnTo>
                  <a:lnTo>
                    <a:pt x="616744" y="126206"/>
                  </a:lnTo>
                  <a:lnTo>
                    <a:pt x="621506" y="157162"/>
                  </a:lnTo>
                  <a:lnTo>
                    <a:pt x="623888" y="190500"/>
                  </a:lnTo>
                  <a:lnTo>
                    <a:pt x="623888" y="219075"/>
                  </a:lnTo>
                  <a:lnTo>
                    <a:pt x="619125" y="250031"/>
                  </a:lnTo>
                  <a:lnTo>
                    <a:pt x="609600" y="288131"/>
                  </a:lnTo>
                  <a:lnTo>
                    <a:pt x="588169" y="326231"/>
                  </a:lnTo>
                  <a:lnTo>
                    <a:pt x="547688" y="376237"/>
                  </a:lnTo>
                  <a:lnTo>
                    <a:pt x="485775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1">
              <a:extLst>
                <a:ext uri="{FF2B5EF4-FFF2-40B4-BE49-F238E27FC236}">
                  <a16:creationId xmlns:a16="http://schemas.microsoft.com/office/drawing/2014/main" id="{C2F589EE-10D8-4B02-B1FE-42C89D5CD864}"/>
                </a:ext>
              </a:extLst>
            </p:cNvPr>
            <p:cNvSpPr/>
            <p:nvPr/>
          </p:nvSpPr>
          <p:spPr>
            <a:xfrm rot="16200000">
              <a:off x="5526087" y="3714751"/>
              <a:ext cx="2373313" cy="1693862"/>
            </a:xfrm>
            <a:custGeom>
              <a:avLst/>
              <a:gdLst>
                <a:gd name="connsiteX0" fmla="*/ 1626394 w 2374106"/>
                <a:gd name="connsiteY0" fmla="*/ 271463 h 1693069"/>
                <a:gd name="connsiteX1" fmla="*/ 1428750 w 2374106"/>
                <a:gd name="connsiteY1" fmla="*/ 340519 h 1693069"/>
                <a:gd name="connsiteX2" fmla="*/ 1269206 w 2374106"/>
                <a:gd name="connsiteY2" fmla="*/ 395288 h 1693069"/>
                <a:gd name="connsiteX3" fmla="*/ 1154906 w 2374106"/>
                <a:gd name="connsiteY3" fmla="*/ 435769 h 1693069"/>
                <a:gd name="connsiteX4" fmla="*/ 1062038 w 2374106"/>
                <a:gd name="connsiteY4" fmla="*/ 471488 h 1693069"/>
                <a:gd name="connsiteX5" fmla="*/ 947738 w 2374106"/>
                <a:gd name="connsiteY5" fmla="*/ 523875 h 1693069"/>
                <a:gd name="connsiteX6" fmla="*/ 807244 w 2374106"/>
                <a:gd name="connsiteY6" fmla="*/ 595313 h 1693069"/>
                <a:gd name="connsiteX7" fmla="*/ 704850 w 2374106"/>
                <a:gd name="connsiteY7" fmla="*/ 647700 h 1693069"/>
                <a:gd name="connsiteX8" fmla="*/ 557213 w 2374106"/>
                <a:gd name="connsiteY8" fmla="*/ 733425 h 1693069"/>
                <a:gd name="connsiteX9" fmla="*/ 426244 w 2374106"/>
                <a:gd name="connsiteY9" fmla="*/ 816769 h 1693069"/>
                <a:gd name="connsiteX10" fmla="*/ 321469 w 2374106"/>
                <a:gd name="connsiteY10" fmla="*/ 883444 h 1693069"/>
                <a:gd name="connsiteX11" fmla="*/ 235744 w 2374106"/>
                <a:gd name="connsiteY11" fmla="*/ 945356 h 1693069"/>
                <a:gd name="connsiteX12" fmla="*/ 176213 w 2374106"/>
                <a:gd name="connsiteY12" fmla="*/ 997744 h 1693069"/>
                <a:gd name="connsiteX13" fmla="*/ 142875 w 2374106"/>
                <a:gd name="connsiteY13" fmla="*/ 1028700 h 1693069"/>
                <a:gd name="connsiteX14" fmla="*/ 126206 w 2374106"/>
                <a:gd name="connsiteY14" fmla="*/ 1054894 h 1693069"/>
                <a:gd name="connsiteX15" fmla="*/ 95250 w 2374106"/>
                <a:gd name="connsiteY15" fmla="*/ 1140619 h 1693069"/>
                <a:gd name="connsiteX16" fmla="*/ 69056 w 2374106"/>
                <a:gd name="connsiteY16" fmla="*/ 1233488 h 1693069"/>
                <a:gd name="connsiteX17" fmla="*/ 45244 w 2374106"/>
                <a:gd name="connsiteY17" fmla="*/ 1350169 h 1693069"/>
                <a:gd name="connsiteX18" fmla="*/ 21431 w 2374106"/>
                <a:gd name="connsiteY18" fmla="*/ 1473994 h 1693069"/>
                <a:gd name="connsiteX19" fmla="*/ 2381 w 2374106"/>
                <a:gd name="connsiteY19" fmla="*/ 1609725 h 1693069"/>
                <a:gd name="connsiteX20" fmla="*/ 0 w 2374106"/>
                <a:gd name="connsiteY20" fmla="*/ 1654969 h 1693069"/>
                <a:gd name="connsiteX21" fmla="*/ 2381 w 2374106"/>
                <a:gd name="connsiteY21" fmla="*/ 1678781 h 1693069"/>
                <a:gd name="connsiteX22" fmla="*/ 9525 w 2374106"/>
                <a:gd name="connsiteY22" fmla="*/ 1688306 h 1693069"/>
                <a:gd name="connsiteX23" fmla="*/ 14288 w 2374106"/>
                <a:gd name="connsiteY23" fmla="*/ 1693069 h 1693069"/>
                <a:gd name="connsiteX24" fmla="*/ 30956 w 2374106"/>
                <a:gd name="connsiteY24" fmla="*/ 1693069 h 1693069"/>
                <a:gd name="connsiteX25" fmla="*/ 52388 w 2374106"/>
                <a:gd name="connsiteY25" fmla="*/ 1678781 h 1693069"/>
                <a:gd name="connsiteX26" fmla="*/ 92869 w 2374106"/>
                <a:gd name="connsiteY26" fmla="*/ 1631156 h 1693069"/>
                <a:gd name="connsiteX27" fmla="*/ 157163 w 2374106"/>
                <a:gd name="connsiteY27" fmla="*/ 1543050 h 1693069"/>
                <a:gd name="connsiteX28" fmla="*/ 200025 w 2374106"/>
                <a:gd name="connsiteY28" fmla="*/ 1483519 h 1693069"/>
                <a:gd name="connsiteX29" fmla="*/ 271463 w 2374106"/>
                <a:gd name="connsiteY29" fmla="*/ 1397794 h 1693069"/>
                <a:gd name="connsiteX30" fmla="*/ 354806 w 2374106"/>
                <a:gd name="connsiteY30" fmla="*/ 1304925 h 1693069"/>
                <a:gd name="connsiteX31" fmla="*/ 433388 w 2374106"/>
                <a:gd name="connsiteY31" fmla="*/ 1219200 h 1693069"/>
                <a:gd name="connsiteX32" fmla="*/ 521494 w 2374106"/>
                <a:gd name="connsiteY32" fmla="*/ 1131094 h 1693069"/>
                <a:gd name="connsiteX33" fmla="*/ 619125 w 2374106"/>
                <a:gd name="connsiteY33" fmla="*/ 1045369 h 1693069"/>
                <a:gd name="connsiteX34" fmla="*/ 707231 w 2374106"/>
                <a:gd name="connsiteY34" fmla="*/ 971550 h 1693069"/>
                <a:gd name="connsiteX35" fmla="*/ 766763 w 2374106"/>
                <a:gd name="connsiteY35" fmla="*/ 926306 h 1693069"/>
                <a:gd name="connsiteX36" fmla="*/ 845344 w 2374106"/>
                <a:gd name="connsiteY36" fmla="*/ 869156 h 1693069"/>
                <a:gd name="connsiteX37" fmla="*/ 985838 w 2374106"/>
                <a:gd name="connsiteY37" fmla="*/ 778669 h 1693069"/>
                <a:gd name="connsiteX38" fmla="*/ 1150144 w 2374106"/>
                <a:gd name="connsiteY38" fmla="*/ 681038 h 1693069"/>
                <a:gd name="connsiteX39" fmla="*/ 1300163 w 2374106"/>
                <a:gd name="connsiteY39" fmla="*/ 600075 h 1693069"/>
                <a:gd name="connsiteX40" fmla="*/ 1462088 w 2374106"/>
                <a:gd name="connsiteY40" fmla="*/ 514350 h 1693069"/>
                <a:gd name="connsiteX41" fmla="*/ 1647825 w 2374106"/>
                <a:gd name="connsiteY41" fmla="*/ 419100 h 1693069"/>
                <a:gd name="connsiteX42" fmla="*/ 1807369 w 2374106"/>
                <a:gd name="connsiteY42" fmla="*/ 345281 h 1693069"/>
                <a:gd name="connsiteX43" fmla="*/ 1952625 w 2374106"/>
                <a:gd name="connsiteY43" fmla="*/ 278606 h 1693069"/>
                <a:gd name="connsiteX44" fmla="*/ 2076450 w 2374106"/>
                <a:gd name="connsiteY44" fmla="*/ 230981 h 1693069"/>
                <a:gd name="connsiteX45" fmla="*/ 2233613 w 2374106"/>
                <a:gd name="connsiteY45" fmla="*/ 159544 h 1693069"/>
                <a:gd name="connsiteX46" fmla="*/ 2305050 w 2374106"/>
                <a:gd name="connsiteY46" fmla="*/ 133350 h 1693069"/>
                <a:gd name="connsiteX47" fmla="*/ 2328863 w 2374106"/>
                <a:gd name="connsiteY47" fmla="*/ 119063 h 1693069"/>
                <a:gd name="connsiteX48" fmla="*/ 2345531 w 2374106"/>
                <a:gd name="connsiteY48" fmla="*/ 97631 h 1693069"/>
                <a:gd name="connsiteX49" fmla="*/ 2362200 w 2374106"/>
                <a:gd name="connsiteY49" fmla="*/ 69056 h 1693069"/>
                <a:gd name="connsiteX50" fmla="*/ 2371725 w 2374106"/>
                <a:gd name="connsiteY50" fmla="*/ 47625 h 1693069"/>
                <a:gd name="connsiteX51" fmla="*/ 2374106 w 2374106"/>
                <a:gd name="connsiteY51" fmla="*/ 28575 h 1693069"/>
                <a:gd name="connsiteX52" fmla="*/ 2374106 w 2374106"/>
                <a:gd name="connsiteY52" fmla="*/ 11906 h 1693069"/>
                <a:gd name="connsiteX53" fmla="*/ 2366963 w 2374106"/>
                <a:gd name="connsiteY53" fmla="*/ 2381 h 1693069"/>
                <a:gd name="connsiteX54" fmla="*/ 2359819 w 2374106"/>
                <a:gd name="connsiteY54" fmla="*/ 0 h 1693069"/>
                <a:gd name="connsiteX55" fmla="*/ 2333625 w 2374106"/>
                <a:gd name="connsiteY55" fmla="*/ 7144 h 1693069"/>
                <a:gd name="connsiteX56" fmla="*/ 2283619 w 2374106"/>
                <a:gd name="connsiteY56" fmla="*/ 42863 h 1693069"/>
                <a:gd name="connsiteX57" fmla="*/ 2233613 w 2374106"/>
                <a:gd name="connsiteY57" fmla="*/ 66675 h 1693069"/>
                <a:gd name="connsiteX58" fmla="*/ 2095500 w 2374106"/>
                <a:gd name="connsiteY58" fmla="*/ 114300 h 1693069"/>
                <a:gd name="connsiteX59" fmla="*/ 1626394 w 2374106"/>
                <a:gd name="connsiteY59" fmla="*/ 271463 h 16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74106" h="1693069">
                  <a:moveTo>
                    <a:pt x="1626394" y="271463"/>
                  </a:moveTo>
                  <a:lnTo>
                    <a:pt x="1428750" y="340519"/>
                  </a:lnTo>
                  <a:lnTo>
                    <a:pt x="1269206" y="395288"/>
                  </a:lnTo>
                  <a:lnTo>
                    <a:pt x="1154906" y="435769"/>
                  </a:lnTo>
                  <a:lnTo>
                    <a:pt x="1062038" y="471488"/>
                  </a:lnTo>
                  <a:lnTo>
                    <a:pt x="947738" y="523875"/>
                  </a:lnTo>
                  <a:lnTo>
                    <a:pt x="807244" y="595313"/>
                  </a:lnTo>
                  <a:lnTo>
                    <a:pt x="704850" y="647700"/>
                  </a:lnTo>
                  <a:lnTo>
                    <a:pt x="557213" y="733425"/>
                  </a:lnTo>
                  <a:lnTo>
                    <a:pt x="426244" y="816769"/>
                  </a:lnTo>
                  <a:lnTo>
                    <a:pt x="321469" y="883444"/>
                  </a:lnTo>
                  <a:lnTo>
                    <a:pt x="235744" y="945356"/>
                  </a:lnTo>
                  <a:lnTo>
                    <a:pt x="176213" y="997744"/>
                  </a:lnTo>
                  <a:lnTo>
                    <a:pt x="142875" y="1028700"/>
                  </a:lnTo>
                  <a:lnTo>
                    <a:pt x="126206" y="1054894"/>
                  </a:lnTo>
                  <a:lnTo>
                    <a:pt x="95250" y="1140619"/>
                  </a:lnTo>
                  <a:lnTo>
                    <a:pt x="69056" y="1233488"/>
                  </a:lnTo>
                  <a:lnTo>
                    <a:pt x="45244" y="1350169"/>
                  </a:lnTo>
                  <a:lnTo>
                    <a:pt x="21431" y="1473994"/>
                  </a:lnTo>
                  <a:lnTo>
                    <a:pt x="2381" y="1609725"/>
                  </a:lnTo>
                  <a:lnTo>
                    <a:pt x="0" y="1654969"/>
                  </a:lnTo>
                  <a:lnTo>
                    <a:pt x="2381" y="1678781"/>
                  </a:lnTo>
                  <a:lnTo>
                    <a:pt x="9525" y="1688306"/>
                  </a:lnTo>
                  <a:lnTo>
                    <a:pt x="14288" y="1693069"/>
                  </a:lnTo>
                  <a:lnTo>
                    <a:pt x="30956" y="1693069"/>
                  </a:lnTo>
                  <a:lnTo>
                    <a:pt x="52388" y="1678781"/>
                  </a:lnTo>
                  <a:lnTo>
                    <a:pt x="92869" y="1631156"/>
                  </a:lnTo>
                  <a:lnTo>
                    <a:pt x="157163" y="1543050"/>
                  </a:lnTo>
                  <a:lnTo>
                    <a:pt x="200025" y="1483519"/>
                  </a:lnTo>
                  <a:lnTo>
                    <a:pt x="271463" y="1397794"/>
                  </a:lnTo>
                  <a:lnTo>
                    <a:pt x="354806" y="1304925"/>
                  </a:lnTo>
                  <a:lnTo>
                    <a:pt x="433388" y="1219200"/>
                  </a:lnTo>
                  <a:lnTo>
                    <a:pt x="521494" y="1131094"/>
                  </a:lnTo>
                  <a:lnTo>
                    <a:pt x="619125" y="1045369"/>
                  </a:lnTo>
                  <a:lnTo>
                    <a:pt x="707231" y="971550"/>
                  </a:lnTo>
                  <a:lnTo>
                    <a:pt x="766763" y="926306"/>
                  </a:lnTo>
                  <a:lnTo>
                    <a:pt x="845344" y="869156"/>
                  </a:lnTo>
                  <a:lnTo>
                    <a:pt x="985838" y="778669"/>
                  </a:lnTo>
                  <a:lnTo>
                    <a:pt x="1150144" y="681038"/>
                  </a:lnTo>
                  <a:lnTo>
                    <a:pt x="1300163" y="600075"/>
                  </a:lnTo>
                  <a:lnTo>
                    <a:pt x="1462088" y="514350"/>
                  </a:lnTo>
                  <a:lnTo>
                    <a:pt x="1647825" y="419100"/>
                  </a:lnTo>
                  <a:lnTo>
                    <a:pt x="1807369" y="345281"/>
                  </a:lnTo>
                  <a:lnTo>
                    <a:pt x="1952625" y="278606"/>
                  </a:lnTo>
                  <a:lnTo>
                    <a:pt x="2076450" y="230981"/>
                  </a:lnTo>
                  <a:lnTo>
                    <a:pt x="2233613" y="159544"/>
                  </a:lnTo>
                  <a:lnTo>
                    <a:pt x="2305050" y="133350"/>
                  </a:lnTo>
                  <a:lnTo>
                    <a:pt x="2328863" y="119063"/>
                  </a:lnTo>
                  <a:lnTo>
                    <a:pt x="2345531" y="97631"/>
                  </a:lnTo>
                  <a:lnTo>
                    <a:pt x="2362200" y="69056"/>
                  </a:lnTo>
                  <a:lnTo>
                    <a:pt x="2371725" y="47625"/>
                  </a:lnTo>
                  <a:lnTo>
                    <a:pt x="2374106" y="28575"/>
                  </a:lnTo>
                  <a:lnTo>
                    <a:pt x="2374106" y="11906"/>
                  </a:lnTo>
                  <a:lnTo>
                    <a:pt x="2366963" y="2381"/>
                  </a:lnTo>
                  <a:lnTo>
                    <a:pt x="2359819" y="0"/>
                  </a:lnTo>
                  <a:lnTo>
                    <a:pt x="2333625" y="7144"/>
                  </a:lnTo>
                  <a:lnTo>
                    <a:pt x="2283619" y="42863"/>
                  </a:lnTo>
                  <a:lnTo>
                    <a:pt x="2233613" y="66675"/>
                  </a:lnTo>
                  <a:lnTo>
                    <a:pt x="2095500" y="114300"/>
                  </a:lnTo>
                  <a:lnTo>
                    <a:pt x="1626394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8D72BA7-268C-427D-A8DA-54FFB6BA42CA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538288"/>
            <a:ext cx="4699000" cy="4314825"/>
            <a:chOff x="2708275" y="1538288"/>
            <a:chExt cx="4699000" cy="4314825"/>
          </a:xfrm>
        </p:grpSpPr>
        <p:sp>
          <p:nvSpPr>
            <p:cNvPr id="24" name="フリーフォーム 159">
              <a:extLst>
                <a:ext uri="{FF2B5EF4-FFF2-40B4-BE49-F238E27FC236}">
                  <a16:creationId xmlns:a16="http://schemas.microsoft.com/office/drawing/2014/main" id="{0991EC6E-60FF-4196-9FDD-A2A722EE712C}"/>
                </a:ext>
              </a:extLst>
            </p:cNvPr>
            <p:cNvSpPr/>
            <p:nvPr/>
          </p:nvSpPr>
          <p:spPr>
            <a:xfrm>
              <a:off x="3036888" y="1697038"/>
              <a:ext cx="852487" cy="636587"/>
            </a:xfrm>
            <a:custGeom>
              <a:avLst/>
              <a:gdLst>
                <a:gd name="connsiteX0" fmla="*/ 276225 w 852487"/>
                <a:gd name="connsiteY0" fmla="*/ 338138 h 635794"/>
                <a:gd name="connsiteX1" fmla="*/ 207169 w 852487"/>
                <a:gd name="connsiteY1" fmla="*/ 271463 h 635794"/>
                <a:gd name="connsiteX2" fmla="*/ 130969 w 852487"/>
                <a:gd name="connsiteY2" fmla="*/ 190500 h 635794"/>
                <a:gd name="connsiteX3" fmla="*/ 54769 w 852487"/>
                <a:gd name="connsiteY3" fmla="*/ 109538 h 635794"/>
                <a:gd name="connsiteX4" fmla="*/ 14287 w 852487"/>
                <a:gd name="connsiteY4" fmla="*/ 66675 h 635794"/>
                <a:gd name="connsiteX5" fmla="*/ 4762 w 852487"/>
                <a:gd name="connsiteY5" fmla="*/ 45244 h 635794"/>
                <a:gd name="connsiteX6" fmla="*/ 0 w 852487"/>
                <a:gd name="connsiteY6" fmla="*/ 28575 h 635794"/>
                <a:gd name="connsiteX7" fmla="*/ 0 w 852487"/>
                <a:gd name="connsiteY7" fmla="*/ 16669 h 635794"/>
                <a:gd name="connsiteX8" fmla="*/ 2381 w 852487"/>
                <a:gd name="connsiteY8" fmla="*/ 4763 h 635794"/>
                <a:gd name="connsiteX9" fmla="*/ 14287 w 852487"/>
                <a:gd name="connsiteY9" fmla="*/ 0 h 635794"/>
                <a:gd name="connsiteX10" fmla="*/ 33337 w 852487"/>
                <a:gd name="connsiteY10" fmla="*/ 2382 h 635794"/>
                <a:gd name="connsiteX11" fmla="*/ 95250 w 852487"/>
                <a:gd name="connsiteY11" fmla="*/ 30957 h 635794"/>
                <a:gd name="connsiteX12" fmla="*/ 200025 w 852487"/>
                <a:gd name="connsiteY12" fmla="*/ 80963 h 635794"/>
                <a:gd name="connsiteX13" fmla="*/ 276225 w 852487"/>
                <a:gd name="connsiteY13" fmla="*/ 114300 h 635794"/>
                <a:gd name="connsiteX14" fmla="*/ 388144 w 852487"/>
                <a:gd name="connsiteY14" fmla="*/ 154782 h 635794"/>
                <a:gd name="connsiteX15" fmla="*/ 485775 w 852487"/>
                <a:gd name="connsiteY15" fmla="*/ 180975 h 635794"/>
                <a:gd name="connsiteX16" fmla="*/ 602456 w 852487"/>
                <a:gd name="connsiteY16" fmla="*/ 207169 h 635794"/>
                <a:gd name="connsiteX17" fmla="*/ 640556 w 852487"/>
                <a:gd name="connsiteY17" fmla="*/ 216694 h 635794"/>
                <a:gd name="connsiteX18" fmla="*/ 654844 w 852487"/>
                <a:gd name="connsiteY18" fmla="*/ 228600 h 635794"/>
                <a:gd name="connsiteX19" fmla="*/ 700087 w 852487"/>
                <a:gd name="connsiteY19" fmla="*/ 278607 h 635794"/>
                <a:gd name="connsiteX20" fmla="*/ 762000 w 852487"/>
                <a:gd name="connsiteY20" fmla="*/ 357188 h 635794"/>
                <a:gd name="connsiteX21" fmla="*/ 792956 w 852487"/>
                <a:gd name="connsiteY21" fmla="*/ 404813 h 635794"/>
                <a:gd name="connsiteX22" fmla="*/ 816769 w 852487"/>
                <a:gd name="connsiteY22" fmla="*/ 450057 h 635794"/>
                <a:gd name="connsiteX23" fmla="*/ 840581 w 852487"/>
                <a:gd name="connsiteY23" fmla="*/ 504825 h 635794"/>
                <a:gd name="connsiteX24" fmla="*/ 850106 w 852487"/>
                <a:gd name="connsiteY24" fmla="*/ 531019 h 635794"/>
                <a:gd name="connsiteX25" fmla="*/ 852487 w 852487"/>
                <a:gd name="connsiteY25" fmla="*/ 550069 h 635794"/>
                <a:gd name="connsiteX26" fmla="*/ 842962 w 852487"/>
                <a:gd name="connsiteY26" fmla="*/ 576263 h 635794"/>
                <a:gd name="connsiteX27" fmla="*/ 819150 w 852487"/>
                <a:gd name="connsiteY27" fmla="*/ 604838 h 635794"/>
                <a:gd name="connsiteX28" fmla="*/ 778669 w 852487"/>
                <a:gd name="connsiteY28" fmla="*/ 633413 h 635794"/>
                <a:gd name="connsiteX29" fmla="*/ 764381 w 852487"/>
                <a:gd name="connsiteY29" fmla="*/ 635794 h 635794"/>
                <a:gd name="connsiteX30" fmla="*/ 697706 w 852487"/>
                <a:gd name="connsiteY30" fmla="*/ 623888 h 635794"/>
                <a:gd name="connsiteX31" fmla="*/ 592931 w 852487"/>
                <a:gd name="connsiteY31" fmla="*/ 583407 h 635794"/>
                <a:gd name="connsiteX32" fmla="*/ 531019 w 852487"/>
                <a:gd name="connsiteY32" fmla="*/ 545307 h 635794"/>
                <a:gd name="connsiteX33" fmla="*/ 469106 w 852487"/>
                <a:gd name="connsiteY33" fmla="*/ 502444 h 635794"/>
                <a:gd name="connsiteX34" fmla="*/ 373856 w 852487"/>
                <a:gd name="connsiteY34" fmla="*/ 428625 h 635794"/>
                <a:gd name="connsiteX35" fmla="*/ 276225 w 852487"/>
                <a:gd name="connsiteY35" fmla="*/ 338138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2487" h="635794">
                  <a:moveTo>
                    <a:pt x="276225" y="338138"/>
                  </a:moveTo>
                  <a:lnTo>
                    <a:pt x="207169" y="271463"/>
                  </a:lnTo>
                  <a:lnTo>
                    <a:pt x="130969" y="190500"/>
                  </a:lnTo>
                  <a:lnTo>
                    <a:pt x="54769" y="109538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3337" y="2382"/>
                  </a:lnTo>
                  <a:lnTo>
                    <a:pt x="95250" y="30957"/>
                  </a:lnTo>
                  <a:lnTo>
                    <a:pt x="200025" y="80963"/>
                  </a:lnTo>
                  <a:lnTo>
                    <a:pt x="276225" y="114300"/>
                  </a:lnTo>
                  <a:lnTo>
                    <a:pt x="388144" y="154782"/>
                  </a:lnTo>
                  <a:lnTo>
                    <a:pt x="485775" y="180975"/>
                  </a:lnTo>
                  <a:lnTo>
                    <a:pt x="602456" y="207169"/>
                  </a:lnTo>
                  <a:lnTo>
                    <a:pt x="640556" y="216694"/>
                  </a:lnTo>
                  <a:lnTo>
                    <a:pt x="654844" y="228600"/>
                  </a:lnTo>
                  <a:lnTo>
                    <a:pt x="700087" y="278607"/>
                  </a:lnTo>
                  <a:lnTo>
                    <a:pt x="762000" y="357188"/>
                  </a:lnTo>
                  <a:lnTo>
                    <a:pt x="792956" y="404813"/>
                  </a:lnTo>
                  <a:lnTo>
                    <a:pt x="816769" y="450057"/>
                  </a:lnTo>
                  <a:lnTo>
                    <a:pt x="840581" y="504825"/>
                  </a:lnTo>
                  <a:lnTo>
                    <a:pt x="850106" y="531019"/>
                  </a:lnTo>
                  <a:lnTo>
                    <a:pt x="852487" y="550069"/>
                  </a:lnTo>
                  <a:lnTo>
                    <a:pt x="842962" y="576263"/>
                  </a:lnTo>
                  <a:lnTo>
                    <a:pt x="819150" y="604838"/>
                  </a:lnTo>
                  <a:lnTo>
                    <a:pt x="778669" y="633413"/>
                  </a:lnTo>
                  <a:lnTo>
                    <a:pt x="764381" y="635794"/>
                  </a:lnTo>
                  <a:lnTo>
                    <a:pt x="697706" y="623888"/>
                  </a:lnTo>
                  <a:lnTo>
                    <a:pt x="592931" y="583407"/>
                  </a:lnTo>
                  <a:lnTo>
                    <a:pt x="531019" y="545307"/>
                  </a:lnTo>
                  <a:lnTo>
                    <a:pt x="469106" y="502444"/>
                  </a:lnTo>
                  <a:lnTo>
                    <a:pt x="373856" y="428625"/>
                  </a:lnTo>
                  <a:lnTo>
                    <a:pt x="276225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62">
              <a:extLst>
                <a:ext uri="{FF2B5EF4-FFF2-40B4-BE49-F238E27FC236}">
                  <a16:creationId xmlns:a16="http://schemas.microsoft.com/office/drawing/2014/main" id="{BB986878-F9AB-4CC2-AF5D-045F9ECD47FC}"/>
                </a:ext>
              </a:extLst>
            </p:cNvPr>
            <p:cNvSpPr/>
            <p:nvPr/>
          </p:nvSpPr>
          <p:spPr>
            <a:xfrm>
              <a:off x="2809875" y="2878138"/>
              <a:ext cx="765175" cy="596900"/>
            </a:xfrm>
            <a:custGeom>
              <a:avLst/>
              <a:gdLst>
                <a:gd name="connsiteX0" fmla="*/ 147638 w 764381"/>
                <a:gd name="connsiteY0" fmla="*/ 261938 h 595313"/>
                <a:gd name="connsiteX1" fmla="*/ 109538 w 764381"/>
                <a:gd name="connsiteY1" fmla="*/ 209550 h 595313"/>
                <a:gd name="connsiteX2" fmla="*/ 73819 w 764381"/>
                <a:gd name="connsiteY2" fmla="*/ 159544 h 595313"/>
                <a:gd name="connsiteX3" fmla="*/ 30956 w 764381"/>
                <a:gd name="connsiteY3" fmla="*/ 88107 h 595313"/>
                <a:gd name="connsiteX4" fmla="*/ 2381 w 764381"/>
                <a:gd name="connsiteY4" fmla="*/ 35719 h 595313"/>
                <a:gd name="connsiteX5" fmla="*/ 0 w 764381"/>
                <a:gd name="connsiteY5" fmla="*/ 16669 h 595313"/>
                <a:gd name="connsiteX6" fmla="*/ 2381 w 764381"/>
                <a:gd name="connsiteY6" fmla="*/ 7144 h 595313"/>
                <a:gd name="connsiteX7" fmla="*/ 9525 w 764381"/>
                <a:gd name="connsiteY7" fmla="*/ 0 h 595313"/>
                <a:gd name="connsiteX8" fmla="*/ 23813 w 764381"/>
                <a:gd name="connsiteY8" fmla="*/ 0 h 595313"/>
                <a:gd name="connsiteX9" fmla="*/ 45244 w 764381"/>
                <a:gd name="connsiteY9" fmla="*/ 7144 h 595313"/>
                <a:gd name="connsiteX10" fmla="*/ 73819 w 764381"/>
                <a:gd name="connsiteY10" fmla="*/ 26194 h 595313"/>
                <a:gd name="connsiteX11" fmla="*/ 111919 w 764381"/>
                <a:gd name="connsiteY11" fmla="*/ 57150 h 595313"/>
                <a:gd name="connsiteX12" fmla="*/ 161925 w 764381"/>
                <a:gd name="connsiteY12" fmla="*/ 85725 h 595313"/>
                <a:gd name="connsiteX13" fmla="*/ 214313 w 764381"/>
                <a:gd name="connsiteY13" fmla="*/ 114300 h 595313"/>
                <a:gd name="connsiteX14" fmla="*/ 276225 w 764381"/>
                <a:gd name="connsiteY14" fmla="*/ 138113 h 595313"/>
                <a:gd name="connsiteX15" fmla="*/ 335756 w 764381"/>
                <a:gd name="connsiteY15" fmla="*/ 159544 h 595313"/>
                <a:gd name="connsiteX16" fmla="*/ 411956 w 764381"/>
                <a:gd name="connsiteY16" fmla="*/ 176213 h 595313"/>
                <a:gd name="connsiteX17" fmla="*/ 466725 w 764381"/>
                <a:gd name="connsiteY17" fmla="*/ 185738 h 595313"/>
                <a:gd name="connsiteX18" fmla="*/ 528638 w 764381"/>
                <a:gd name="connsiteY18" fmla="*/ 192882 h 595313"/>
                <a:gd name="connsiteX19" fmla="*/ 554831 w 764381"/>
                <a:gd name="connsiteY19" fmla="*/ 197644 h 595313"/>
                <a:gd name="connsiteX20" fmla="*/ 569119 w 764381"/>
                <a:gd name="connsiteY20" fmla="*/ 204788 h 595313"/>
                <a:gd name="connsiteX21" fmla="*/ 600075 w 764381"/>
                <a:gd name="connsiteY21" fmla="*/ 228600 h 595313"/>
                <a:gd name="connsiteX22" fmla="*/ 635794 w 764381"/>
                <a:gd name="connsiteY22" fmla="*/ 261938 h 595313"/>
                <a:gd name="connsiteX23" fmla="*/ 671513 w 764381"/>
                <a:gd name="connsiteY23" fmla="*/ 295275 h 595313"/>
                <a:gd name="connsiteX24" fmla="*/ 700088 w 764381"/>
                <a:gd name="connsiteY24" fmla="*/ 323850 h 595313"/>
                <a:gd name="connsiteX25" fmla="*/ 726281 w 764381"/>
                <a:gd name="connsiteY25" fmla="*/ 361950 h 595313"/>
                <a:gd name="connsiteX26" fmla="*/ 738188 w 764381"/>
                <a:gd name="connsiteY26" fmla="*/ 383382 h 595313"/>
                <a:gd name="connsiteX27" fmla="*/ 750094 w 764381"/>
                <a:gd name="connsiteY27" fmla="*/ 409575 h 595313"/>
                <a:gd name="connsiteX28" fmla="*/ 762000 w 764381"/>
                <a:gd name="connsiteY28" fmla="*/ 445294 h 595313"/>
                <a:gd name="connsiteX29" fmla="*/ 764381 w 764381"/>
                <a:gd name="connsiteY29" fmla="*/ 469107 h 595313"/>
                <a:gd name="connsiteX30" fmla="*/ 764381 w 764381"/>
                <a:gd name="connsiteY30" fmla="*/ 497682 h 595313"/>
                <a:gd name="connsiteX31" fmla="*/ 757238 w 764381"/>
                <a:gd name="connsiteY31" fmla="*/ 531019 h 595313"/>
                <a:gd name="connsiteX32" fmla="*/ 738188 w 764381"/>
                <a:gd name="connsiteY32" fmla="*/ 557213 h 595313"/>
                <a:gd name="connsiteX33" fmla="*/ 716756 w 764381"/>
                <a:gd name="connsiteY33" fmla="*/ 581025 h 595313"/>
                <a:gd name="connsiteX34" fmla="*/ 688181 w 764381"/>
                <a:gd name="connsiteY34" fmla="*/ 595313 h 595313"/>
                <a:gd name="connsiteX35" fmla="*/ 652463 w 764381"/>
                <a:gd name="connsiteY35" fmla="*/ 595313 h 595313"/>
                <a:gd name="connsiteX36" fmla="*/ 578644 w 764381"/>
                <a:gd name="connsiteY36" fmla="*/ 578644 h 595313"/>
                <a:gd name="connsiteX37" fmla="*/ 511969 w 764381"/>
                <a:gd name="connsiteY37" fmla="*/ 559594 h 595313"/>
                <a:gd name="connsiteX38" fmla="*/ 435769 w 764381"/>
                <a:gd name="connsiteY38" fmla="*/ 523875 h 595313"/>
                <a:gd name="connsiteX39" fmla="*/ 378619 w 764381"/>
                <a:gd name="connsiteY39" fmla="*/ 488157 h 595313"/>
                <a:gd name="connsiteX40" fmla="*/ 311944 w 764381"/>
                <a:gd name="connsiteY40" fmla="*/ 438150 h 595313"/>
                <a:gd name="connsiteX41" fmla="*/ 266700 w 764381"/>
                <a:gd name="connsiteY41" fmla="*/ 400050 h 595313"/>
                <a:gd name="connsiteX42" fmla="*/ 192881 w 764381"/>
                <a:gd name="connsiteY42" fmla="*/ 321469 h 595313"/>
                <a:gd name="connsiteX43" fmla="*/ 147638 w 764381"/>
                <a:gd name="connsiteY43" fmla="*/ 26193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64381" h="595313">
                  <a:moveTo>
                    <a:pt x="147638" y="261938"/>
                  </a:moveTo>
                  <a:lnTo>
                    <a:pt x="109538" y="209550"/>
                  </a:lnTo>
                  <a:lnTo>
                    <a:pt x="73819" y="159544"/>
                  </a:lnTo>
                  <a:lnTo>
                    <a:pt x="30956" y="88107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5244" y="7144"/>
                  </a:lnTo>
                  <a:lnTo>
                    <a:pt x="73819" y="26194"/>
                  </a:lnTo>
                  <a:lnTo>
                    <a:pt x="111919" y="57150"/>
                  </a:lnTo>
                  <a:lnTo>
                    <a:pt x="161925" y="85725"/>
                  </a:lnTo>
                  <a:lnTo>
                    <a:pt x="214313" y="114300"/>
                  </a:lnTo>
                  <a:lnTo>
                    <a:pt x="276225" y="138113"/>
                  </a:lnTo>
                  <a:lnTo>
                    <a:pt x="335756" y="159544"/>
                  </a:lnTo>
                  <a:lnTo>
                    <a:pt x="411956" y="176213"/>
                  </a:lnTo>
                  <a:lnTo>
                    <a:pt x="466725" y="185738"/>
                  </a:lnTo>
                  <a:lnTo>
                    <a:pt x="528638" y="192882"/>
                  </a:lnTo>
                  <a:lnTo>
                    <a:pt x="554831" y="197644"/>
                  </a:lnTo>
                  <a:lnTo>
                    <a:pt x="569119" y="204788"/>
                  </a:lnTo>
                  <a:lnTo>
                    <a:pt x="600075" y="228600"/>
                  </a:lnTo>
                  <a:lnTo>
                    <a:pt x="635794" y="261938"/>
                  </a:lnTo>
                  <a:lnTo>
                    <a:pt x="671513" y="295275"/>
                  </a:lnTo>
                  <a:lnTo>
                    <a:pt x="700088" y="323850"/>
                  </a:lnTo>
                  <a:lnTo>
                    <a:pt x="726281" y="361950"/>
                  </a:lnTo>
                  <a:lnTo>
                    <a:pt x="738188" y="383382"/>
                  </a:lnTo>
                  <a:lnTo>
                    <a:pt x="750094" y="409575"/>
                  </a:lnTo>
                  <a:lnTo>
                    <a:pt x="762000" y="445294"/>
                  </a:lnTo>
                  <a:lnTo>
                    <a:pt x="764381" y="469107"/>
                  </a:lnTo>
                  <a:lnTo>
                    <a:pt x="764381" y="497682"/>
                  </a:lnTo>
                  <a:lnTo>
                    <a:pt x="757238" y="531019"/>
                  </a:lnTo>
                  <a:lnTo>
                    <a:pt x="738188" y="557213"/>
                  </a:lnTo>
                  <a:lnTo>
                    <a:pt x="716756" y="581025"/>
                  </a:lnTo>
                  <a:lnTo>
                    <a:pt x="688181" y="595313"/>
                  </a:lnTo>
                  <a:lnTo>
                    <a:pt x="652463" y="595313"/>
                  </a:lnTo>
                  <a:lnTo>
                    <a:pt x="578644" y="578644"/>
                  </a:lnTo>
                  <a:lnTo>
                    <a:pt x="511969" y="559594"/>
                  </a:lnTo>
                  <a:lnTo>
                    <a:pt x="435769" y="523875"/>
                  </a:lnTo>
                  <a:lnTo>
                    <a:pt x="378619" y="488157"/>
                  </a:lnTo>
                  <a:lnTo>
                    <a:pt x="311944" y="438150"/>
                  </a:lnTo>
                  <a:lnTo>
                    <a:pt x="266700" y="400050"/>
                  </a:lnTo>
                  <a:lnTo>
                    <a:pt x="192881" y="321469"/>
                  </a:lnTo>
                  <a:lnTo>
                    <a:pt x="14763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3">
              <a:extLst>
                <a:ext uri="{FF2B5EF4-FFF2-40B4-BE49-F238E27FC236}">
                  <a16:creationId xmlns:a16="http://schemas.microsoft.com/office/drawing/2014/main" id="{CCD491C1-2CE2-4012-A499-B892FFA982C6}"/>
                </a:ext>
              </a:extLst>
            </p:cNvPr>
            <p:cNvSpPr/>
            <p:nvPr/>
          </p:nvSpPr>
          <p:spPr>
            <a:xfrm>
              <a:off x="2708275" y="5110163"/>
              <a:ext cx="492125" cy="661987"/>
            </a:xfrm>
            <a:custGeom>
              <a:avLst/>
              <a:gdLst>
                <a:gd name="connsiteX0" fmla="*/ 119063 w 492919"/>
                <a:gd name="connsiteY0" fmla="*/ 345281 h 661987"/>
                <a:gd name="connsiteX1" fmla="*/ 80963 w 492919"/>
                <a:gd name="connsiteY1" fmla="*/ 266700 h 661987"/>
                <a:gd name="connsiteX2" fmla="*/ 54769 w 492919"/>
                <a:gd name="connsiteY2" fmla="*/ 202406 h 661987"/>
                <a:gd name="connsiteX3" fmla="*/ 23813 w 492919"/>
                <a:gd name="connsiteY3" fmla="*/ 119062 h 661987"/>
                <a:gd name="connsiteX4" fmla="*/ 4763 w 492919"/>
                <a:gd name="connsiteY4" fmla="*/ 54768 h 661987"/>
                <a:gd name="connsiteX5" fmla="*/ 0 w 492919"/>
                <a:gd name="connsiteY5" fmla="*/ 21431 h 661987"/>
                <a:gd name="connsiteX6" fmla="*/ 4763 w 492919"/>
                <a:gd name="connsiteY6" fmla="*/ 4762 h 661987"/>
                <a:gd name="connsiteX7" fmla="*/ 19050 w 492919"/>
                <a:gd name="connsiteY7" fmla="*/ 0 h 661987"/>
                <a:gd name="connsiteX8" fmla="*/ 42863 w 492919"/>
                <a:gd name="connsiteY8" fmla="*/ 7143 h 661987"/>
                <a:gd name="connsiteX9" fmla="*/ 78582 w 492919"/>
                <a:gd name="connsiteY9" fmla="*/ 35718 h 661987"/>
                <a:gd name="connsiteX10" fmla="*/ 147638 w 492919"/>
                <a:gd name="connsiteY10" fmla="*/ 83343 h 661987"/>
                <a:gd name="connsiteX11" fmla="*/ 192882 w 492919"/>
                <a:gd name="connsiteY11" fmla="*/ 104775 h 661987"/>
                <a:gd name="connsiteX12" fmla="*/ 235744 w 492919"/>
                <a:gd name="connsiteY12" fmla="*/ 116681 h 661987"/>
                <a:gd name="connsiteX13" fmla="*/ 492919 w 492919"/>
                <a:gd name="connsiteY13" fmla="*/ 283368 h 661987"/>
                <a:gd name="connsiteX14" fmla="*/ 476250 w 492919"/>
                <a:gd name="connsiteY14" fmla="*/ 376237 h 661987"/>
                <a:gd name="connsiteX15" fmla="*/ 454819 w 492919"/>
                <a:gd name="connsiteY15" fmla="*/ 495300 h 661987"/>
                <a:gd name="connsiteX16" fmla="*/ 435769 w 492919"/>
                <a:gd name="connsiteY16" fmla="*/ 597693 h 661987"/>
                <a:gd name="connsiteX17" fmla="*/ 426244 w 492919"/>
                <a:gd name="connsiteY17" fmla="*/ 631031 h 661987"/>
                <a:gd name="connsiteX18" fmla="*/ 416719 w 492919"/>
                <a:gd name="connsiteY18" fmla="*/ 647700 h 661987"/>
                <a:gd name="connsiteX19" fmla="*/ 400050 w 492919"/>
                <a:gd name="connsiteY19" fmla="*/ 659606 h 661987"/>
                <a:gd name="connsiteX20" fmla="*/ 381000 w 492919"/>
                <a:gd name="connsiteY20" fmla="*/ 661987 h 661987"/>
                <a:gd name="connsiteX21" fmla="*/ 350044 w 492919"/>
                <a:gd name="connsiteY21" fmla="*/ 650081 h 661987"/>
                <a:gd name="connsiteX22" fmla="*/ 285750 w 492919"/>
                <a:gd name="connsiteY22" fmla="*/ 595312 h 661987"/>
                <a:gd name="connsiteX23" fmla="*/ 233363 w 492919"/>
                <a:gd name="connsiteY23" fmla="*/ 533400 h 661987"/>
                <a:gd name="connsiteX24" fmla="*/ 171450 w 492919"/>
                <a:gd name="connsiteY24" fmla="*/ 447675 h 661987"/>
                <a:gd name="connsiteX25" fmla="*/ 119063 w 492919"/>
                <a:gd name="connsiteY25" fmla="*/ 345281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2919" h="661987">
                  <a:moveTo>
                    <a:pt x="119063" y="345281"/>
                  </a:moveTo>
                  <a:lnTo>
                    <a:pt x="80963" y="266700"/>
                  </a:lnTo>
                  <a:lnTo>
                    <a:pt x="54769" y="202406"/>
                  </a:lnTo>
                  <a:lnTo>
                    <a:pt x="23813" y="119062"/>
                  </a:lnTo>
                  <a:lnTo>
                    <a:pt x="4763" y="5476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78582" y="35718"/>
                  </a:lnTo>
                  <a:lnTo>
                    <a:pt x="147638" y="83343"/>
                  </a:lnTo>
                  <a:lnTo>
                    <a:pt x="192882" y="104775"/>
                  </a:lnTo>
                  <a:lnTo>
                    <a:pt x="235744" y="116681"/>
                  </a:lnTo>
                  <a:lnTo>
                    <a:pt x="492919" y="283368"/>
                  </a:lnTo>
                  <a:lnTo>
                    <a:pt x="476250" y="376237"/>
                  </a:lnTo>
                  <a:lnTo>
                    <a:pt x="454819" y="495300"/>
                  </a:lnTo>
                  <a:lnTo>
                    <a:pt x="435769" y="597693"/>
                  </a:lnTo>
                  <a:lnTo>
                    <a:pt x="426244" y="631031"/>
                  </a:lnTo>
                  <a:lnTo>
                    <a:pt x="416719" y="647700"/>
                  </a:lnTo>
                  <a:lnTo>
                    <a:pt x="400050" y="659606"/>
                  </a:lnTo>
                  <a:lnTo>
                    <a:pt x="381000" y="661987"/>
                  </a:lnTo>
                  <a:lnTo>
                    <a:pt x="350044" y="650081"/>
                  </a:lnTo>
                  <a:lnTo>
                    <a:pt x="285750" y="595312"/>
                  </a:lnTo>
                  <a:lnTo>
                    <a:pt x="233363" y="533400"/>
                  </a:lnTo>
                  <a:lnTo>
                    <a:pt x="171450" y="447675"/>
                  </a:lnTo>
                  <a:lnTo>
                    <a:pt x="119063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74">
              <a:extLst>
                <a:ext uri="{FF2B5EF4-FFF2-40B4-BE49-F238E27FC236}">
                  <a16:creationId xmlns:a16="http://schemas.microsoft.com/office/drawing/2014/main" id="{9B2F28A4-F2AF-4F25-BD03-CCBD489D1DFF}"/>
                </a:ext>
              </a:extLst>
            </p:cNvPr>
            <p:cNvSpPr/>
            <p:nvPr/>
          </p:nvSpPr>
          <p:spPr>
            <a:xfrm>
              <a:off x="2884488" y="3779838"/>
              <a:ext cx="1057275" cy="1744662"/>
            </a:xfrm>
            <a:custGeom>
              <a:avLst/>
              <a:gdLst>
                <a:gd name="connsiteX0" fmla="*/ 657225 w 1057275"/>
                <a:gd name="connsiteY0" fmla="*/ 602456 h 1745456"/>
                <a:gd name="connsiteX1" fmla="*/ 457200 w 1057275"/>
                <a:gd name="connsiteY1" fmla="*/ 926306 h 1745456"/>
                <a:gd name="connsiteX2" fmla="*/ 259556 w 1057275"/>
                <a:gd name="connsiteY2" fmla="*/ 1221581 h 1745456"/>
                <a:gd name="connsiteX3" fmla="*/ 130969 w 1057275"/>
                <a:gd name="connsiteY3" fmla="*/ 1393031 h 1745456"/>
                <a:gd name="connsiteX4" fmla="*/ 95250 w 1057275"/>
                <a:gd name="connsiteY4" fmla="*/ 1438275 h 1745456"/>
                <a:gd name="connsiteX5" fmla="*/ 85725 w 1057275"/>
                <a:gd name="connsiteY5" fmla="*/ 1443037 h 1745456"/>
                <a:gd name="connsiteX6" fmla="*/ 66675 w 1057275"/>
                <a:gd name="connsiteY6" fmla="*/ 1445419 h 1745456"/>
                <a:gd name="connsiteX7" fmla="*/ 42862 w 1057275"/>
                <a:gd name="connsiteY7" fmla="*/ 1443037 h 1745456"/>
                <a:gd name="connsiteX8" fmla="*/ 0 w 1057275"/>
                <a:gd name="connsiteY8" fmla="*/ 1431131 h 1745456"/>
                <a:gd name="connsiteX9" fmla="*/ 290512 w 1057275"/>
                <a:gd name="connsiteY9" fmla="*/ 1745456 h 1745456"/>
                <a:gd name="connsiteX10" fmla="*/ 319087 w 1057275"/>
                <a:gd name="connsiteY10" fmla="*/ 1614487 h 1745456"/>
                <a:gd name="connsiteX11" fmla="*/ 357187 w 1057275"/>
                <a:gd name="connsiteY11" fmla="*/ 1528762 h 1745456"/>
                <a:gd name="connsiteX12" fmla="*/ 492919 w 1057275"/>
                <a:gd name="connsiteY12" fmla="*/ 1240631 h 1745456"/>
                <a:gd name="connsiteX13" fmla="*/ 645319 w 1057275"/>
                <a:gd name="connsiteY13" fmla="*/ 945356 h 1745456"/>
                <a:gd name="connsiteX14" fmla="*/ 700087 w 1057275"/>
                <a:gd name="connsiteY14" fmla="*/ 845344 h 1745456"/>
                <a:gd name="connsiteX15" fmla="*/ 788194 w 1057275"/>
                <a:gd name="connsiteY15" fmla="*/ 666750 h 1745456"/>
                <a:gd name="connsiteX16" fmla="*/ 928687 w 1057275"/>
                <a:gd name="connsiteY16" fmla="*/ 354806 h 1745456"/>
                <a:gd name="connsiteX17" fmla="*/ 1038225 w 1057275"/>
                <a:gd name="connsiteY17" fmla="*/ 95250 h 1745456"/>
                <a:gd name="connsiteX18" fmla="*/ 1052512 w 1057275"/>
                <a:gd name="connsiteY18" fmla="*/ 57150 h 1745456"/>
                <a:gd name="connsiteX19" fmla="*/ 1057275 w 1057275"/>
                <a:gd name="connsiteY19" fmla="*/ 38100 h 1745456"/>
                <a:gd name="connsiteX20" fmla="*/ 1057275 w 1057275"/>
                <a:gd name="connsiteY20" fmla="*/ 26194 h 1745456"/>
                <a:gd name="connsiteX21" fmla="*/ 1054894 w 1057275"/>
                <a:gd name="connsiteY21" fmla="*/ 14287 h 1745456"/>
                <a:gd name="connsiteX22" fmla="*/ 1050131 w 1057275"/>
                <a:gd name="connsiteY22" fmla="*/ 7144 h 1745456"/>
                <a:gd name="connsiteX23" fmla="*/ 1042987 w 1057275"/>
                <a:gd name="connsiteY23" fmla="*/ 0 h 1745456"/>
                <a:gd name="connsiteX24" fmla="*/ 1028700 w 1057275"/>
                <a:gd name="connsiteY24" fmla="*/ 2381 h 1745456"/>
                <a:gd name="connsiteX25" fmla="*/ 1009650 w 1057275"/>
                <a:gd name="connsiteY25" fmla="*/ 11906 h 1745456"/>
                <a:gd name="connsiteX26" fmla="*/ 992981 w 1057275"/>
                <a:gd name="connsiteY26" fmla="*/ 28575 h 1745456"/>
                <a:gd name="connsiteX27" fmla="*/ 957262 w 1057275"/>
                <a:gd name="connsiteY27" fmla="*/ 85725 h 1745456"/>
                <a:gd name="connsiteX28" fmla="*/ 869156 w 1057275"/>
                <a:gd name="connsiteY28" fmla="*/ 238125 h 1745456"/>
                <a:gd name="connsiteX29" fmla="*/ 709612 w 1057275"/>
                <a:gd name="connsiteY29" fmla="*/ 511969 h 1745456"/>
                <a:gd name="connsiteX30" fmla="*/ 657225 w 1057275"/>
                <a:gd name="connsiteY30" fmla="*/ 602456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7275" h="1745456">
                  <a:moveTo>
                    <a:pt x="657225" y="602456"/>
                  </a:moveTo>
                  <a:lnTo>
                    <a:pt x="457200" y="926306"/>
                  </a:lnTo>
                  <a:lnTo>
                    <a:pt x="259556" y="1221581"/>
                  </a:lnTo>
                  <a:lnTo>
                    <a:pt x="130969" y="1393031"/>
                  </a:lnTo>
                  <a:lnTo>
                    <a:pt x="95250" y="1438275"/>
                  </a:lnTo>
                  <a:lnTo>
                    <a:pt x="85725" y="1443037"/>
                  </a:lnTo>
                  <a:lnTo>
                    <a:pt x="66675" y="1445419"/>
                  </a:lnTo>
                  <a:lnTo>
                    <a:pt x="42862" y="1443037"/>
                  </a:lnTo>
                  <a:lnTo>
                    <a:pt x="0" y="1431131"/>
                  </a:lnTo>
                  <a:lnTo>
                    <a:pt x="290512" y="1745456"/>
                  </a:lnTo>
                  <a:lnTo>
                    <a:pt x="319087" y="1614487"/>
                  </a:lnTo>
                  <a:lnTo>
                    <a:pt x="357187" y="1528762"/>
                  </a:lnTo>
                  <a:lnTo>
                    <a:pt x="492919" y="1240631"/>
                  </a:lnTo>
                  <a:lnTo>
                    <a:pt x="645319" y="945356"/>
                  </a:lnTo>
                  <a:lnTo>
                    <a:pt x="700087" y="845344"/>
                  </a:lnTo>
                  <a:lnTo>
                    <a:pt x="788194" y="666750"/>
                  </a:lnTo>
                  <a:lnTo>
                    <a:pt x="928687" y="354806"/>
                  </a:lnTo>
                  <a:lnTo>
                    <a:pt x="1038225" y="95250"/>
                  </a:lnTo>
                  <a:lnTo>
                    <a:pt x="1052512" y="57150"/>
                  </a:lnTo>
                  <a:lnTo>
                    <a:pt x="1057275" y="38100"/>
                  </a:lnTo>
                  <a:lnTo>
                    <a:pt x="1057275" y="26194"/>
                  </a:lnTo>
                  <a:lnTo>
                    <a:pt x="1054894" y="14287"/>
                  </a:lnTo>
                  <a:lnTo>
                    <a:pt x="1050131" y="7144"/>
                  </a:lnTo>
                  <a:lnTo>
                    <a:pt x="1042987" y="0"/>
                  </a:lnTo>
                  <a:lnTo>
                    <a:pt x="1028700" y="2381"/>
                  </a:lnTo>
                  <a:lnTo>
                    <a:pt x="1009650" y="11906"/>
                  </a:lnTo>
                  <a:lnTo>
                    <a:pt x="992981" y="28575"/>
                  </a:lnTo>
                  <a:lnTo>
                    <a:pt x="957262" y="85725"/>
                  </a:lnTo>
                  <a:lnTo>
                    <a:pt x="869156" y="238125"/>
                  </a:lnTo>
                  <a:lnTo>
                    <a:pt x="709612" y="511969"/>
                  </a:lnTo>
                  <a:lnTo>
                    <a:pt x="65722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75">
              <a:extLst>
                <a:ext uri="{FF2B5EF4-FFF2-40B4-BE49-F238E27FC236}">
                  <a16:creationId xmlns:a16="http://schemas.microsoft.com/office/drawing/2014/main" id="{26415608-3EB4-4A6D-9FAD-E7F35BE191BF}"/>
                </a:ext>
              </a:extLst>
            </p:cNvPr>
            <p:cNvSpPr/>
            <p:nvPr/>
          </p:nvSpPr>
          <p:spPr>
            <a:xfrm>
              <a:off x="4251325" y="1538288"/>
              <a:ext cx="1704975" cy="1263650"/>
            </a:xfrm>
            <a:custGeom>
              <a:avLst/>
              <a:gdLst>
                <a:gd name="connsiteX0" fmla="*/ 838200 w 1704975"/>
                <a:gd name="connsiteY0" fmla="*/ 602456 h 1264443"/>
                <a:gd name="connsiteX1" fmla="*/ 652463 w 1704975"/>
                <a:gd name="connsiteY1" fmla="*/ 740568 h 1264443"/>
                <a:gd name="connsiteX2" fmla="*/ 476250 w 1704975"/>
                <a:gd name="connsiteY2" fmla="*/ 866775 h 1264443"/>
                <a:gd name="connsiteX3" fmla="*/ 261938 w 1704975"/>
                <a:gd name="connsiteY3" fmla="*/ 1004887 h 1264443"/>
                <a:gd name="connsiteX4" fmla="*/ 152400 w 1704975"/>
                <a:gd name="connsiteY4" fmla="*/ 1064418 h 1264443"/>
                <a:gd name="connsiteX5" fmla="*/ 40482 w 1704975"/>
                <a:gd name="connsiteY5" fmla="*/ 1119187 h 1264443"/>
                <a:gd name="connsiteX6" fmla="*/ 7144 w 1704975"/>
                <a:gd name="connsiteY6" fmla="*/ 1131093 h 1264443"/>
                <a:gd name="connsiteX7" fmla="*/ 0 w 1704975"/>
                <a:gd name="connsiteY7" fmla="*/ 1143000 h 1264443"/>
                <a:gd name="connsiteX8" fmla="*/ 0 w 1704975"/>
                <a:gd name="connsiteY8" fmla="*/ 1166812 h 1264443"/>
                <a:gd name="connsiteX9" fmla="*/ 11907 w 1704975"/>
                <a:gd name="connsiteY9" fmla="*/ 1195387 h 1264443"/>
                <a:gd name="connsiteX10" fmla="*/ 35719 w 1704975"/>
                <a:gd name="connsiteY10" fmla="*/ 1223962 h 1264443"/>
                <a:gd name="connsiteX11" fmla="*/ 64294 w 1704975"/>
                <a:gd name="connsiteY11" fmla="*/ 1247775 h 1264443"/>
                <a:gd name="connsiteX12" fmla="*/ 90488 w 1704975"/>
                <a:gd name="connsiteY12" fmla="*/ 1264443 h 1264443"/>
                <a:gd name="connsiteX13" fmla="*/ 185738 w 1704975"/>
                <a:gd name="connsiteY13" fmla="*/ 1178718 h 1264443"/>
                <a:gd name="connsiteX14" fmla="*/ 416719 w 1704975"/>
                <a:gd name="connsiteY14" fmla="*/ 1059656 h 1264443"/>
                <a:gd name="connsiteX15" fmla="*/ 652463 w 1704975"/>
                <a:gd name="connsiteY15" fmla="*/ 933450 h 1264443"/>
                <a:gd name="connsiteX16" fmla="*/ 909638 w 1704975"/>
                <a:gd name="connsiteY16" fmla="*/ 788193 h 1264443"/>
                <a:gd name="connsiteX17" fmla="*/ 1021557 w 1704975"/>
                <a:gd name="connsiteY17" fmla="*/ 723900 h 1264443"/>
                <a:gd name="connsiteX18" fmla="*/ 1188244 w 1704975"/>
                <a:gd name="connsiteY18" fmla="*/ 628650 h 1264443"/>
                <a:gd name="connsiteX19" fmla="*/ 1335882 w 1704975"/>
                <a:gd name="connsiteY19" fmla="*/ 545306 h 1264443"/>
                <a:gd name="connsiteX20" fmla="*/ 1426369 w 1704975"/>
                <a:gd name="connsiteY20" fmla="*/ 500062 h 1264443"/>
                <a:gd name="connsiteX21" fmla="*/ 1507332 w 1704975"/>
                <a:gd name="connsiteY21" fmla="*/ 459581 h 1264443"/>
                <a:gd name="connsiteX22" fmla="*/ 1626394 w 1704975"/>
                <a:gd name="connsiteY22" fmla="*/ 407193 h 1264443"/>
                <a:gd name="connsiteX23" fmla="*/ 1659732 w 1704975"/>
                <a:gd name="connsiteY23" fmla="*/ 390525 h 1264443"/>
                <a:gd name="connsiteX24" fmla="*/ 1693069 w 1704975"/>
                <a:gd name="connsiteY24" fmla="*/ 369093 h 1264443"/>
                <a:gd name="connsiteX25" fmla="*/ 1702594 w 1704975"/>
                <a:gd name="connsiteY25" fmla="*/ 352425 h 1264443"/>
                <a:gd name="connsiteX26" fmla="*/ 1704975 w 1704975"/>
                <a:gd name="connsiteY26" fmla="*/ 333375 h 1264443"/>
                <a:gd name="connsiteX27" fmla="*/ 1702594 w 1704975"/>
                <a:gd name="connsiteY27" fmla="*/ 311943 h 1264443"/>
                <a:gd name="connsiteX28" fmla="*/ 1690688 w 1704975"/>
                <a:gd name="connsiteY28" fmla="*/ 288131 h 1264443"/>
                <a:gd name="connsiteX29" fmla="*/ 1659732 w 1704975"/>
                <a:gd name="connsiteY29" fmla="*/ 257175 h 1264443"/>
                <a:gd name="connsiteX30" fmla="*/ 1624013 w 1704975"/>
                <a:gd name="connsiteY30" fmla="*/ 235743 h 1264443"/>
                <a:gd name="connsiteX31" fmla="*/ 1493044 w 1704975"/>
                <a:gd name="connsiteY31" fmla="*/ 173831 h 1264443"/>
                <a:gd name="connsiteX32" fmla="*/ 1376363 w 1704975"/>
                <a:gd name="connsiteY32" fmla="*/ 114300 h 1264443"/>
                <a:gd name="connsiteX33" fmla="*/ 1266825 w 1704975"/>
                <a:gd name="connsiteY33" fmla="*/ 50006 h 1264443"/>
                <a:gd name="connsiteX34" fmla="*/ 1207294 w 1704975"/>
                <a:gd name="connsiteY34" fmla="*/ 14287 h 1264443"/>
                <a:gd name="connsiteX35" fmla="*/ 1193007 w 1704975"/>
                <a:gd name="connsiteY35" fmla="*/ 4762 h 1264443"/>
                <a:gd name="connsiteX36" fmla="*/ 1176338 w 1704975"/>
                <a:gd name="connsiteY36" fmla="*/ 2381 h 1264443"/>
                <a:gd name="connsiteX37" fmla="*/ 1164432 w 1704975"/>
                <a:gd name="connsiteY37" fmla="*/ 0 h 1264443"/>
                <a:gd name="connsiteX38" fmla="*/ 1152525 w 1704975"/>
                <a:gd name="connsiteY38" fmla="*/ 4762 h 1264443"/>
                <a:gd name="connsiteX39" fmla="*/ 1150144 w 1704975"/>
                <a:gd name="connsiteY39" fmla="*/ 16668 h 1264443"/>
                <a:gd name="connsiteX40" fmla="*/ 1159669 w 1704975"/>
                <a:gd name="connsiteY40" fmla="*/ 50006 h 1264443"/>
                <a:gd name="connsiteX41" fmla="*/ 1183482 w 1704975"/>
                <a:gd name="connsiteY41" fmla="*/ 78581 h 1264443"/>
                <a:gd name="connsiteX42" fmla="*/ 1228725 w 1704975"/>
                <a:gd name="connsiteY42" fmla="*/ 123825 h 1264443"/>
                <a:gd name="connsiteX43" fmla="*/ 1250157 w 1704975"/>
                <a:gd name="connsiteY43" fmla="*/ 145256 h 1264443"/>
                <a:gd name="connsiteX44" fmla="*/ 1257300 w 1704975"/>
                <a:gd name="connsiteY44" fmla="*/ 154781 h 1264443"/>
                <a:gd name="connsiteX45" fmla="*/ 1259682 w 1704975"/>
                <a:gd name="connsiteY45" fmla="*/ 164306 h 1264443"/>
                <a:gd name="connsiteX46" fmla="*/ 1262063 w 1704975"/>
                <a:gd name="connsiteY46" fmla="*/ 183356 h 1264443"/>
                <a:gd name="connsiteX47" fmla="*/ 1257300 w 1704975"/>
                <a:gd name="connsiteY47" fmla="*/ 204787 h 1264443"/>
                <a:gd name="connsiteX48" fmla="*/ 1243013 w 1704975"/>
                <a:gd name="connsiteY48" fmla="*/ 240506 h 1264443"/>
                <a:gd name="connsiteX49" fmla="*/ 1214438 w 1704975"/>
                <a:gd name="connsiteY49" fmla="*/ 283368 h 1264443"/>
                <a:gd name="connsiteX50" fmla="*/ 1164432 w 1704975"/>
                <a:gd name="connsiteY50" fmla="*/ 340518 h 1264443"/>
                <a:gd name="connsiteX51" fmla="*/ 1073944 w 1704975"/>
                <a:gd name="connsiteY51" fmla="*/ 416718 h 1264443"/>
                <a:gd name="connsiteX52" fmla="*/ 883444 w 1704975"/>
                <a:gd name="connsiteY52" fmla="*/ 569118 h 1264443"/>
                <a:gd name="connsiteX53" fmla="*/ 838200 w 1704975"/>
                <a:gd name="connsiteY53" fmla="*/ 602456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4975" h="1264443">
                  <a:moveTo>
                    <a:pt x="838200" y="602456"/>
                  </a:moveTo>
                  <a:lnTo>
                    <a:pt x="652463" y="740568"/>
                  </a:lnTo>
                  <a:lnTo>
                    <a:pt x="476250" y="866775"/>
                  </a:lnTo>
                  <a:lnTo>
                    <a:pt x="261938" y="1004887"/>
                  </a:lnTo>
                  <a:lnTo>
                    <a:pt x="152400" y="1064418"/>
                  </a:lnTo>
                  <a:lnTo>
                    <a:pt x="40482" y="1119187"/>
                  </a:lnTo>
                  <a:lnTo>
                    <a:pt x="7144" y="1131093"/>
                  </a:lnTo>
                  <a:lnTo>
                    <a:pt x="0" y="1143000"/>
                  </a:lnTo>
                  <a:lnTo>
                    <a:pt x="0" y="1166812"/>
                  </a:lnTo>
                  <a:lnTo>
                    <a:pt x="11907" y="1195387"/>
                  </a:lnTo>
                  <a:lnTo>
                    <a:pt x="35719" y="1223962"/>
                  </a:lnTo>
                  <a:lnTo>
                    <a:pt x="64294" y="1247775"/>
                  </a:lnTo>
                  <a:lnTo>
                    <a:pt x="90488" y="1264443"/>
                  </a:lnTo>
                  <a:lnTo>
                    <a:pt x="185738" y="1178718"/>
                  </a:lnTo>
                  <a:lnTo>
                    <a:pt x="416719" y="1059656"/>
                  </a:lnTo>
                  <a:lnTo>
                    <a:pt x="652463" y="933450"/>
                  </a:lnTo>
                  <a:lnTo>
                    <a:pt x="909638" y="788193"/>
                  </a:lnTo>
                  <a:lnTo>
                    <a:pt x="1021557" y="723900"/>
                  </a:lnTo>
                  <a:lnTo>
                    <a:pt x="1188244" y="628650"/>
                  </a:lnTo>
                  <a:lnTo>
                    <a:pt x="1335882" y="545306"/>
                  </a:lnTo>
                  <a:lnTo>
                    <a:pt x="1426369" y="500062"/>
                  </a:lnTo>
                  <a:lnTo>
                    <a:pt x="1507332" y="459581"/>
                  </a:lnTo>
                  <a:lnTo>
                    <a:pt x="1626394" y="407193"/>
                  </a:lnTo>
                  <a:lnTo>
                    <a:pt x="1659732" y="390525"/>
                  </a:lnTo>
                  <a:lnTo>
                    <a:pt x="1693069" y="369093"/>
                  </a:lnTo>
                  <a:lnTo>
                    <a:pt x="1702594" y="352425"/>
                  </a:lnTo>
                  <a:lnTo>
                    <a:pt x="1704975" y="333375"/>
                  </a:lnTo>
                  <a:lnTo>
                    <a:pt x="1702594" y="311943"/>
                  </a:lnTo>
                  <a:lnTo>
                    <a:pt x="1690688" y="288131"/>
                  </a:lnTo>
                  <a:lnTo>
                    <a:pt x="1659732" y="257175"/>
                  </a:lnTo>
                  <a:lnTo>
                    <a:pt x="1624013" y="235743"/>
                  </a:lnTo>
                  <a:lnTo>
                    <a:pt x="1493044" y="173831"/>
                  </a:lnTo>
                  <a:lnTo>
                    <a:pt x="1376363" y="114300"/>
                  </a:lnTo>
                  <a:lnTo>
                    <a:pt x="1266825" y="50006"/>
                  </a:lnTo>
                  <a:lnTo>
                    <a:pt x="1207294" y="14287"/>
                  </a:lnTo>
                  <a:lnTo>
                    <a:pt x="1193007" y="4762"/>
                  </a:lnTo>
                  <a:lnTo>
                    <a:pt x="1176338" y="2381"/>
                  </a:lnTo>
                  <a:lnTo>
                    <a:pt x="1164432" y="0"/>
                  </a:lnTo>
                  <a:lnTo>
                    <a:pt x="1152525" y="4762"/>
                  </a:lnTo>
                  <a:lnTo>
                    <a:pt x="1150144" y="16668"/>
                  </a:lnTo>
                  <a:lnTo>
                    <a:pt x="1159669" y="50006"/>
                  </a:lnTo>
                  <a:lnTo>
                    <a:pt x="1183482" y="78581"/>
                  </a:lnTo>
                  <a:lnTo>
                    <a:pt x="1228725" y="123825"/>
                  </a:lnTo>
                  <a:lnTo>
                    <a:pt x="1250157" y="145256"/>
                  </a:lnTo>
                  <a:lnTo>
                    <a:pt x="1257300" y="154781"/>
                  </a:lnTo>
                  <a:lnTo>
                    <a:pt x="1259682" y="164306"/>
                  </a:lnTo>
                  <a:lnTo>
                    <a:pt x="1262063" y="183356"/>
                  </a:lnTo>
                  <a:lnTo>
                    <a:pt x="1257300" y="204787"/>
                  </a:lnTo>
                  <a:lnTo>
                    <a:pt x="1243013" y="240506"/>
                  </a:lnTo>
                  <a:lnTo>
                    <a:pt x="1214438" y="283368"/>
                  </a:lnTo>
                  <a:lnTo>
                    <a:pt x="1164432" y="340518"/>
                  </a:lnTo>
                  <a:lnTo>
                    <a:pt x="1073944" y="416718"/>
                  </a:lnTo>
                  <a:lnTo>
                    <a:pt x="883444" y="569118"/>
                  </a:lnTo>
                  <a:lnTo>
                    <a:pt x="83820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79">
              <a:extLst>
                <a:ext uri="{FF2B5EF4-FFF2-40B4-BE49-F238E27FC236}">
                  <a16:creationId xmlns:a16="http://schemas.microsoft.com/office/drawing/2014/main" id="{42CABF70-F71E-4E19-9313-20AA956DEB0B}"/>
                </a:ext>
              </a:extLst>
            </p:cNvPr>
            <p:cNvSpPr/>
            <p:nvPr/>
          </p:nvSpPr>
          <p:spPr>
            <a:xfrm rot="16200000">
              <a:off x="2774157" y="3809206"/>
              <a:ext cx="3170238" cy="917575"/>
            </a:xfrm>
            <a:custGeom>
              <a:avLst/>
              <a:gdLst>
                <a:gd name="connsiteX0" fmla="*/ 2065564 w 3170464"/>
                <a:gd name="connsiteY0" fmla="*/ 634092 h 917121"/>
                <a:gd name="connsiteX1" fmla="*/ 2324100 w 3170464"/>
                <a:gd name="connsiteY1" fmla="*/ 642257 h 917121"/>
                <a:gd name="connsiteX2" fmla="*/ 2522764 w 3170464"/>
                <a:gd name="connsiteY2" fmla="*/ 642257 h 917121"/>
                <a:gd name="connsiteX3" fmla="*/ 2702379 w 3170464"/>
                <a:gd name="connsiteY3" fmla="*/ 642257 h 917121"/>
                <a:gd name="connsiteX4" fmla="*/ 2764971 w 3170464"/>
                <a:gd name="connsiteY4" fmla="*/ 636814 h 917121"/>
                <a:gd name="connsiteX5" fmla="*/ 2827564 w 3170464"/>
                <a:gd name="connsiteY5" fmla="*/ 623207 h 917121"/>
                <a:gd name="connsiteX6" fmla="*/ 2890157 w 3170464"/>
                <a:gd name="connsiteY6" fmla="*/ 598714 h 917121"/>
                <a:gd name="connsiteX7" fmla="*/ 2966357 w 3170464"/>
                <a:gd name="connsiteY7" fmla="*/ 555171 h 917121"/>
                <a:gd name="connsiteX8" fmla="*/ 3004457 w 3170464"/>
                <a:gd name="connsiteY8" fmla="*/ 527957 h 917121"/>
                <a:gd name="connsiteX9" fmla="*/ 3026229 w 3170464"/>
                <a:gd name="connsiteY9" fmla="*/ 506185 h 917121"/>
                <a:gd name="connsiteX10" fmla="*/ 3037114 w 3170464"/>
                <a:gd name="connsiteY10" fmla="*/ 484414 h 917121"/>
                <a:gd name="connsiteX11" fmla="*/ 3045279 w 3170464"/>
                <a:gd name="connsiteY11" fmla="*/ 457200 h 917121"/>
                <a:gd name="connsiteX12" fmla="*/ 3053443 w 3170464"/>
                <a:gd name="connsiteY12" fmla="*/ 438150 h 917121"/>
                <a:gd name="connsiteX13" fmla="*/ 3067050 w 3170464"/>
                <a:gd name="connsiteY13" fmla="*/ 410935 h 917121"/>
                <a:gd name="connsiteX14" fmla="*/ 3105150 w 3170464"/>
                <a:gd name="connsiteY14" fmla="*/ 378278 h 917121"/>
                <a:gd name="connsiteX15" fmla="*/ 3170464 w 3170464"/>
                <a:gd name="connsiteY15" fmla="*/ 527957 h 917121"/>
                <a:gd name="connsiteX16" fmla="*/ 3124200 w 3170464"/>
                <a:gd name="connsiteY16" fmla="*/ 544285 h 917121"/>
                <a:gd name="connsiteX17" fmla="*/ 3099707 w 3170464"/>
                <a:gd name="connsiteY17" fmla="*/ 563335 h 917121"/>
                <a:gd name="connsiteX18" fmla="*/ 3075214 w 3170464"/>
                <a:gd name="connsiteY18" fmla="*/ 590550 h 917121"/>
                <a:gd name="connsiteX19" fmla="*/ 3056164 w 3170464"/>
                <a:gd name="connsiteY19" fmla="*/ 628650 h 917121"/>
                <a:gd name="connsiteX20" fmla="*/ 3023507 w 3170464"/>
                <a:gd name="connsiteY20" fmla="*/ 715735 h 917121"/>
                <a:gd name="connsiteX21" fmla="*/ 2999014 w 3170464"/>
                <a:gd name="connsiteY21" fmla="*/ 816428 h 917121"/>
                <a:gd name="connsiteX22" fmla="*/ 2982686 w 3170464"/>
                <a:gd name="connsiteY22" fmla="*/ 851807 h 917121"/>
                <a:gd name="connsiteX23" fmla="*/ 2958193 w 3170464"/>
                <a:gd name="connsiteY23" fmla="*/ 879021 h 917121"/>
                <a:gd name="connsiteX24" fmla="*/ 2933700 w 3170464"/>
                <a:gd name="connsiteY24" fmla="*/ 895350 h 917121"/>
                <a:gd name="connsiteX25" fmla="*/ 2887436 w 3170464"/>
                <a:gd name="connsiteY25" fmla="*/ 908957 h 917121"/>
                <a:gd name="connsiteX26" fmla="*/ 2775857 w 3170464"/>
                <a:gd name="connsiteY26" fmla="*/ 917121 h 917121"/>
                <a:gd name="connsiteX27" fmla="*/ 2533650 w 3170464"/>
                <a:gd name="connsiteY27" fmla="*/ 900792 h 917121"/>
                <a:gd name="connsiteX28" fmla="*/ 2106386 w 3170464"/>
                <a:gd name="connsiteY28" fmla="*/ 870857 h 917121"/>
                <a:gd name="connsiteX29" fmla="*/ 1872343 w 3170464"/>
                <a:gd name="connsiteY29" fmla="*/ 849085 h 917121"/>
                <a:gd name="connsiteX30" fmla="*/ 1624693 w 3170464"/>
                <a:gd name="connsiteY30" fmla="*/ 816428 h 917121"/>
                <a:gd name="connsiteX31" fmla="*/ 1409700 w 3170464"/>
                <a:gd name="connsiteY31" fmla="*/ 781050 h 917121"/>
                <a:gd name="connsiteX32" fmla="*/ 1118507 w 3170464"/>
                <a:gd name="connsiteY32" fmla="*/ 713014 h 917121"/>
                <a:gd name="connsiteX33" fmla="*/ 963386 w 3170464"/>
                <a:gd name="connsiteY33" fmla="*/ 664028 h 917121"/>
                <a:gd name="connsiteX34" fmla="*/ 791936 w 3170464"/>
                <a:gd name="connsiteY34" fmla="*/ 593271 h 917121"/>
                <a:gd name="connsiteX35" fmla="*/ 669471 w 3170464"/>
                <a:gd name="connsiteY35" fmla="*/ 530678 h 917121"/>
                <a:gd name="connsiteX36" fmla="*/ 492579 w 3170464"/>
                <a:gd name="connsiteY36" fmla="*/ 429985 h 917121"/>
                <a:gd name="connsiteX37" fmla="*/ 329293 w 3170464"/>
                <a:gd name="connsiteY37" fmla="*/ 321128 h 917121"/>
                <a:gd name="connsiteX38" fmla="*/ 182336 w 3170464"/>
                <a:gd name="connsiteY38" fmla="*/ 206828 h 917121"/>
                <a:gd name="connsiteX39" fmla="*/ 46264 w 3170464"/>
                <a:gd name="connsiteY39" fmla="*/ 97971 h 917121"/>
                <a:gd name="connsiteX40" fmla="*/ 16329 w 3170464"/>
                <a:gd name="connsiteY40" fmla="*/ 70757 h 917121"/>
                <a:gd name="connsiteX41" fmla="*/ 5443 w 3170464"/>
                <a:gd name="connsiteY41" fmla="*/ 51707 h 917121"/>
                <a:gd name="connsiteX42" fmla="*/ 0 w 3170464"/>
                <a:gd name="connsiteY42" fmla="*/ 24492 h 917121"/>
                <a:gd name="connsiteX43" fmla="*/ 2721 w 3170464"/>
                <a:gd name="connsiteY43" fmla="*/ 2721 h 917121"/>
                <a:gd name="connsiteX44" fmla="*/ 10886 w 3170464"/>
                <a:gd name="connsiteY44" fmla="*/ 0 h 917121"/>
                <a:gd name="connsiteX45" fmla="*/ 40821 w 3170464"/>
                <a:gd name="connsiteY45" fmla="*/ 8164 h 917121"/>
                <a:gd name="connsiteX46" fmla="*/ 97971 w 3170464"/>
                <a:gd name="connsiteY46" fmla="*/ 48985 h 917121"/>
                <a:gd name="connsiteX47" fmla="*/ 236764 w 3170464"/>
                <a:gd name="connsiteY47" fmla="*/ 146957 h 917121"/>
                <a:gd name="connsiteX48" fmla="*/ 397329 w 3170464"/>
                <a:gd name="connsiteY48" fmla="*/ 239485 h 917121"/>
                <a:gd name="connsiteX49" fmla="*/ 530679 w 3170464"/>
                <a:gd name="connsiteY49" fmla="*/ 307521 h 917121"/>
                <a:gd name="connsiteX50" fmla="*/ 666750 w 3170464"/>
                <a:gd name="connsiteY50" fmla="*/ 370114 h 917121"/>
                <a:gd name="connsiteX51" fmla="*/ 922564 w 3170464"/>
                <a:gd name="connsiteY51" fmla="*/ 459921 h 917121"/>
                <a:gd name="connsiteX52" fmla="*/ 1140279 w 3170464"/>
                <a:gd name="connsiteY52" fmla="*/ 522514 h 917121"/>
                <a:gd name="connsiteX53" fmla="*/ 1366157 w 3170464"/>
                <a:gd name="connsiteY53" fmla="*/ 571500 h 917121"/>
                <a:gd name="connsiteX54" fmla="*/ 1608364 w 3170464"/>
                <a:gd name="connsiteY54" fmla="*/ 604157 h 917121"/>
                <a:gd name="connsiteX55" fmla="*/ 1891393 w 3170464"/>
                <a:gd name="connsiteY55" fmla="*/ 625928 h 917121"/>
                <a:gd name="connsiteX56" fmla="*/ 2065564 w 3170464"/>
                <a:gd name="connsiteY56" fmla="*/ 634092 h 9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70464" h="917121">
                  <a:moveTo>
                    <a:pt x="2065564" y="634092"/>
                  </a:moveTo>
                  <a:lnTo>
                    <a:pt x="2324100" y="642257"/>
                  </a:lnTo>
                  <a:lnTo>
                    <a:pt x="2522764" y="642257"/>
                  </a:lnTo>
                  <a:lnTo>
                    <a:pt x="2702379" y="642257"/>
                  </a:lnTo>
                  <a:lnTo>
                    <a:pt x="2764971" y="636814"/>
                  </a:lnTo>
                  <a:lnTo>
                    <a:pt x="2827564" y="623207"/>
                  </a:lnTo>
                  <a:lnTo>
                    <a:pt x="2890157" y="598714"/>
                  </a:lnTo>
                  <a:lnTo>
                    <a:pt x="2966357" y="555171"/>
                  </a:lnTo>
                  <a:lnTo>
                    <a:pt x="3004457" y="527957"/>
                  </a:lnTo>
                  <a:lnTo>
                    <a:pt x="3026229" y="506185"/>
                  </a:lnTo>
                  <a:lnTo>
                    <a:pt x="3037114" y="484414"/>
                  </a:lnTo>
                  <a:lnTo>
                    <a:pt x="3045279" y="457200"/>
                  </a:lnTo>
                  <a:lnTo>
                    <a:pt x="3053443" y="438150"/>
                  </a:lnTo>
                  <a:lnTo>
                    <a:pt x="3067050" y="410935"/>
                  </a:lnTo>
                  <a:lnTo>
                    <a:pt x="3105150" y="378278"/>
                  </a:lnTo>
                  <a:lnTo>
                    <a:pt x="3170464" y="527957"/>
                  </a:lnTo>
                  <a:lnTo>
                    <a:pt x="3124200" y="544285"/>
                  </a:lnTo>
                  <a:lnTo>
                    <a:pt x="3099707" y="563335"/>
                  </a:lnTo>
                  <a:lnTo>
                    <a:pt x="3075214" y="590550"/>
                  </a:lnTo>
                  <a:lnTo>
                    <a:pt x="3056164" y="628650"/>
                  </a:lnTo>
                  <a:lnTo>
                    <a:pt x="3023507" y="715735"/>
                  </a:lnTo>
                  <a:lnTo>
                    <a:pt x="2999014" y="816428"/>
                  </a:lnTo>
                  <a:lnTo>
                    <a:pt x="2982686" y="851807"/>
                  </a:lnTo>
                  <a:lnTo>
                    <a:pt x="2958193" y="879021"/>
                  </a:lnTo>
                  <a:lnTo>
                    <a:pt x="2933700" y="895350"/>
                  </a:lnTo>
                  <a:lnTo>
                    <a:pt x="2887436" y="908957"/>
                  </a:lnTo>
                  <a:lnTo>
                    <a:pt x="2775857" y="917121"/>
                  </a:lnTo>
                  <a:lnTo>
                    <a:pt x="2533650" y="900792"/>
                  </a:lnTo>
                  <a:lnTo>
                    <a:pt x="2106386" y="870857"/>
                  </a:lnTo>
                  <a:lnTo>
                    <a:pt x="1872343" y="849085"/>
                  </a:lnTo>
                  <a:lnTo>
                    <a:pt x="1624693" y="816428"/>
                  </a:lnTo>
                  <a:lnTo>
                    <a:pt x="1409700" y="781050"/>
                  </a:lnTo>
                  <a:lnTo>
                    <a:pt x="1118507" y="713014"/>
                  </a:lnTo>
                  <a:lnTo>
                    <a:pt x="963386" y="664028"/>
                  </a:lnTo>
                  <a:lnTo>
                    <a:pt x="791936" y="593271"/>
                  </a:lnTo>
                  <a:lnTo>
                    <a:pt x="669471" y="530678"/>
                  </a:lnTo>
                  <a:lnTo>
                    <a:pt x="492579" y="429985"/>
                  </a:lnTo>
                  <a:lnTo>
                    <a:pt x="329293" y="321128"/>
                  </a:lnTo>
                  <a:lnTo>
                    <a:pt x="182336" y="206828"/>
                  </a:lnTo>
                  <a:lnTo>
                    <a:pt x="46264" y="97971"/>
                  </a:lnTo>
                  <a:lnTo>
                    <a:pt x="16329" y="70757"/>
                  </a:lnTo>
                  <a:lnTo>
                    <a:pt x="5443" y="51707"/>
                  </a:lnTo>
                  <a:lnTo>
                    <a:pt x="0" y="24492"/>
                  </a:lnTo>
                  <a:lnTo>
                    <a:pt x="2721" y="2721"/>
                  </a:lnTo>
                  <a:lnTo>
                    <a:pt x="10886" y="0"/>
                  </a:lnTo>
                  <a:lnTo>
                    <a:pt x="40821" y="8164"/>
                  </a:lnTo>
                  <a:lnTo>
                    <a:pt x="97971" y="48985"/>
                  </a:lnTo>
                  <a:lnTo>
                    <a:pt x="236764" y="146957"/>
                  </a:lnTo>
                  <a:lnTo>
                    <a:pt x="397329" y="239485"/>
                  </a:lnTo>
                  <a:lnTo>
                    <a:pt x="530679" y="307521"/>
                  </a:lnTo>
                  <a:lnTo>
                    <a:pt x="666750" y="370114"/>
                  </a:lnTo>
                  <a:lnTo>
                    <a:pt x="922564" y="459921"/>
                  </a:lnTo>
                  <a:lnTo>
                    <a:pt x="1140279" y="522514"/>
                  </a:lnTo>
                  <a:lnTo>
                    <a:pt x="1366157" y="571500"/>
                  </a:lnTo>
                  <a:lnTo>
                    <a:pt x="1608364" y="604157"/>
                  </a:lnTo>
                  <a:lnTo>
                    <a:pt x="1891393" y="625928"/>
                  </a:lnTo>
                  <a:lnTo>
                    <a:pt x="2065564" y="634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76">
              <a:extLst>
                <a:ext uri="{FF2B5EF4-FFF2-40B4-BE49-F238E27FC236}">
                  <a16:creationId xmlns:a16="http://schemas.microsoft.com/office/drawing/2014/main" id="{0DA33FC8-7383-4C14-A63C-3C7E42A3E2B9}"/>
                </a:ext>
              </a:extLst>
            </p:cNvPr>
            <p:cNvSpPr/>
            <p:nvPr/>
          </p:nvSpPr>
          <p:spPr>
            <a:xfrm>
              <a:off x="5241925" y="2181225"/>
              <a:ext cx="1185863" cy="890588"/>
            </a:xfrm>
            <a:custGeom>
              <a:avLst/>
              <a:gdLst>
                <a:gd name="connsiteX0" fmla="*/ 688182 w 1185863"/>
                <a:gd name="connsiteY0" fmla="*/ 276225 h 890588"/>
                <a:gd name="connsiteX1" fmla="*/ 478632 w 1185863"/>
                <a:gd name="connsiteY1" fmla="*/ 454819 h 890588"/>
                <a:gd name="connsiteX2" fmla="*/ 216694 w 1185863"/>
                <a:gd name="connsiteY2" fmla="*/ 661988 h 890588"/>
                <a:gd name="connsiteX3" fmla="*/ 42863 w 1185863"/>
                <a:gd name="connsiteY3" fmla="*/ 797719 h 890588"/>
                <a:gd name="connsiteX4" fmla="*/ 0 w 1185863"/>
                <a:gd name="connsiteY4" fmla="*/ 828675 h 890588"/>
                <a:gd name="connsiteX5" fmla="*/ 38100 w 1185863"/>
                <a:gd name="connsiteY5" fmla="*/ 890588 h 890588"/>
                <a:gd name="connsiteX6" fmla="*/ 133350 w 1185863"/>
                <a:gd name="connsiteY6" fmla="*/ 857250 h 890588"/>
                <a:gd name="connsiteX7" fmla="*/ 333375 w 1185863"/>
                <a:gd name="connsiteY7" fmla="*/ 757238 h 890588"/>
                <a:gd name="connsiteX8" fmla="*/ 581025 w 1185863"/>
                <a:gd name="connsiteY8" fmla="*/ 621506 h 890588"/>
                <a:gd name="connsiteX9" fmla="*/ 785813 w 1185863"/>
                <a:gd name="connsiteY9" fmla="*/ 500063 h 890588"/>
                <a:gd name="connsiteX10" fmla="*/ 957263 w 1185863"/>
                <a:gd name="connsiteY10" fmla="*/ 390525 h 890588"/>
                <a:gd name="connsiteX11" fmla="*/ 1028700 w 1185863"/>
                <a:gd name="connsiteY11" fmla="*/ 342900 h 890588"/>
                <a:gd name="connsiteX12" fmla="*/ 1045369 w 1185863"/>
                <a:gd name="connsiteY12" fmla="*/ 333375 h 890588"/>
                <a:gd name="connsiteX13" fmla="*/ 1088232 w 1185863"/>
                <a:gd name="connsiteY13" fmla="*/ 323850 h 890588"/>
                <a:gd name="connsiteX14" fmla="*/ 1143000 w 1185863"/>
                <a:gd name="connsiteY14" fmla="*/ 307181 h 890588"/>
                <a:gd name="connsiteX15" fmla="*/ 1171575 w 1185863"/>
                <a:gd name="connsiteY15" fmla="*/ 292894 h 890588"/>
                <a:gd name="connsiteX16" fmla="*/ 1181100 w 1185863"/>
                <a:gd name="connsiteY16" fmla="*/ 285750 h 890588"/>
                <a:gd name="connsiteX17" fmla="*/ 1185863 w 1185863"/>
                <a:gd name="connsiteY17" fmla="*/ 276225 h 890588"/>
                <a:gd name="connsiteX18" fmla="*/ 1185863 w 1185863"/>
                <a:gd name="connsiteY18" fmla="*/ 261938 h 890588"/>
                <a:gd name="connsiteX19" fmla="*/ 1173957 w 1185863"/>
                <a:gd name="connsiteY19" fmla="*/ 233363 h 890588"/>
                <a:gd name="connsiteX20" fmla="*/ 1145382 w 1185863"/>
                <a:gd name="connsiteY20" fmla="*/ 197644 h 890588"/>
                <a:gd name="connsiteX21" fmla="*/ 1097757 w 1185863"/>
                <a:gd name="connsiteY21" fmla="*/ 147638 h 890588"/>
                <a:gd name="connsiteX22" fmla="*/ 1045369 w 1185863"/>
                <a:gd name="connsiteY22" fmla="*/ 100013 h 890588"/>
                <a:gd name="connsiteX23" fmla="*/ 985838 w 1185863"/>
                <a:gd name="connsiteY23" fmla="*/ 52388 h 890588"/>
                <a:gd name="connsiteX24" fmla="*/ 935832 w 1185863"/>
                <a:gd name="connsiteY24" fmla="*/ 26194 h 890588"/>
                <a:gd name="connsiteX25" fmla="*/ 895350 w 1185863"/>
                <a:gd name="connsiteY25" fmla="*/ 11906 h 890588"/>
                <a:gd name="connsiteX26" fmla="*/ 845344 w 1185863"/>
                <a:gd name="connsiteY26" fmla="*/ 2381 h 890588"/>
                <a:gd name="connsiteX27" fmla="*/ 797719 w 1185863"/>
                <a:gd name="connsiteY27" fmla="*/ 0 h 890588"/>
                <a:gd name="connsiteX28" fmla="*/ 771525 w 1185863"/>
                <a:gd name="connsiteY28" fmla="*/ 4763 h 890588"/>
                <a:gd name="connsiteX29" fmla="*/ 757238 w 1185863"/>
                <a:gd name="connsiteY29" fmla="*/ 9525 h 890588"/>
                <a:gd name="connsiteX30" fmla="*/ 754857 w 1185863"/>
                <a:gd name="connsiteY30" fmla="*/ 21431 h 890588"/>
                <a:gd name="connsiteX31" fmla="*/ 764382 w 1185863"/>
                <a:gd name="connsiteY31" fmla="*/ 33338 h 890588"/>
                <a:gd name="connsiteX32" fmla="*/ 778669 w 1185863"/>
                <a:gd name="connsiteY32" fmla="*/ 42863 h 890588"/>
                <a:gd name="connsiteX33" fmla="*/ 800100 w 1185863"/>
                <a:gd name="connsiteY33" fmla="*/ 59531 h 890588"/>
                <a:gd name="connsiteX34" fmla="*/ 807244 w 1185863"/>
                <a:gd name="connsiteY34" fmla="*/ 69056 h 890588"/>
                <a:gd name="connsiteX35" fmla="*/ 819150 w 1185863"/>
                <a:gd name="connsiteY35" fmla="*/ 83344 h 890588"/>
                <a:gd name="connsiteX36" fmla="*/ 823913 w 1185863"/>
                <a:gd name="connsiteY36" fmla="*/ 104775 h 890588"/>
                <a:gd name="connsiteX37" fmla="*/ 826294 w 1185863"/>
                <a:gd name="connsiteY37" fmla="*/ 126206 h 890588"/>
                <a:gd name="connsiteX38" fmla="*/ 816769 w 1185863"/>
                <a:gd name="connsiteY38" fmla="*/ 154781 h 890588"/>
                <a:gd name="connsiteX39" fmla="*/ 790575 w 1185863"/>
                <a:gd name="connsiteY39" fmla="*/ 185738 h 890588"/>
                <a:gd name="connsiteX40" fmla="*/ 688182 w 1185863"/>
                <a:gd name="connsiteY40" fmla="*/ 276225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5863" h="890588">
                  <a:moveTo>
                    <a:pt x="688182" y="276225"/>
                  </a:moveTo>
                  <a:lnTo>
                    <a:pt x="478632" y="454819"/>
                  </a:lnTo>
                  <a:lnTo>
                    <a:pt x="216694" y="661988"/>
                  </a:lnTo>
                  <a:lnTo>
                    <a:pt x="42863" y="797719"/>
                  </a:lnTo>
                  <a:lnTo>
                    <a:pt x="0" y="828675"/>
                  </a:lnTo>
                  <a:lnTo>
                    <a:pt x="38100" y="890588"/>
                  </a:lnTo>
                  <a:lnTo>
                    <a:pt x="133350" y="857250"/>
                  </a:lnTo>
                  <a:lnTo>
                    <a:pt x="333375" y="757238"/>
                  </a:lnTo>
                  <a:lnTo>
                    <a:pt x="581025" y="621506"/>
                  </a:lnTo>
                  <a:lnTo>
                    <a:pt x="785813" y="500063"/>
                  </a:lnTo>
                  <a:lnTo>
                    <a:pt x="957263" y="390525"/>
                  </a:lnTo>
                  <a:lnTo>
                    <a:pt x="1028700" y="342900"/>
                  </a:lnTo>
                  <a:lnTo>
                    <a:pt x="1045369" y="333375"/>
                  </a:lnTo>
                  <a:lnTo>
                    <a:pt x="1088232" y="323850"/>
                  </a:lnTo>
                  <a:lnTo>
                    <a:pt x="1143000" y="307181"/>
                  </a:lnTo>
                  <a:lnTo>
                    <a:pt x="1171575" y="292894"/>
                  </a:lnTo>
                  <a:lnTo>
                    <a:pt x="1181100" y="285750"/>
                  </a:lnTo>
                  <a:lnTo>
                    <a:pt x="1185863" y="276225"/>
                  </a:lnTo>
                  <a:lnTo>
                    <a:pt x="1185863" y="261938"/>
                  </a:lnTo>
                  <a:lnTo>
                    <a:pt x="1173957" y="233363"/>
                  </a:lnTo>
                  <a:lnTo>
                    <a:pt x="1145382" y="197644"/>
                  </a:lnTo>
                  <a:lnTo>
                    <a:pt x="1097757" y="147638"/>
                  </a:lnTo>
                  <a:lnTo>
                    <a:pt x="1045369" y="100013"/>
                  </a:lnTo>
                  <a:lnTo>
                    <a:pt x="985838" y="52388"/>
                  </a:lnTo>
                  <a:lnTo>
                    <a:pt x="935832" y="26194"/>
                  </a:lnTo>
                  <a:lnTo>
                    <a:pt x="895350" y="11906"/>
                  </a:lnTo>
                  <a:lnTo>
                    <a:pt x="845344" y="2381"/>
                  </a:lnTo>
                  <a:lnTo>
                    <a:pt x="797719" y="0"/>
                  </a:lnTo>
                  <a:lnTo>
                    <a:pt x="771525" y="4763"/>
                  </a:lnTo>
                  <a:lnTo>
                    <a:pt x="757238" y="9525"/>
                  </a:lnTo>
                  <a:lnTo>
                    <a:pt x="754857" y="21431"/>
                  </a:lnTo>
                  <a:lnTo>
                    <a:pt x="764382" y="33338"/>
                  </a:lnTo>
                  <a:lnTo>
                    <a:pt x="778669" y="42863"/>
                  </a:lnTo>
                  <a:lnTo>
                    <a:pt x="800100" y="59531"/>
                  </a:lnTo>
                  <a:lnTo>
                    <a:pt x="807244" y="69056"/>
                  </a:lnTo>
                  <a:lnTo>
                    <a:pt x="819150" y="83344"/>
                  </a:lnTo>
                  <a:lnTo>
                    <a:pt x="823913" y="104775"/>
                  </a:lnTo>
                  <a:lnTo>
                    <a:pt x="826294" y="126206"/>
                  </a:lnTo>
                  <a:lnTo>
                    <a:pt x="816769" y="154781"/>
                  </a:lnTo>
                  <a:lnTo>
                    <a:pt x="790575" y="185738"/>
                  </a:lnTo>
                  <a:lnTo>
                    <a:pt x="6881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0">
              <a:extLst>
                <a:ext uri="{FF2B5EF4-FFF2-40B4-BE49-F238E27FC236}">
                  <a16:creationId xmlns:a16="http://schemas.microsoft.com/office/drawing/2014/main" id="{5C6244C4-7887-4FA1-8F69-0FED44CD8630}"/>
                </a:ext>
              </a:extLst>
            </p:cNvPr>
            <p:cNvSpPr/>
            <p:nvPr/>
          </p:nvSpPr>
          <p:spPr>
            <a:xfrm rot="16200000">
              <a:off x="3970338" y="4160837"/>
              <a:ext cx="2851150" cy="454025"/>
            </a:xfrm>
            <a:custGeom>
              <a:avLst/>
              <a:gdLst>
                <a:gd name="connsiteX0" fmla="*/ 1466850 w 2850357"/>
                <a:gd name="connsiteY0" fmla="*/ 223837 h 454819"/>
                <a:gd name="connsiteX1" fmla="*/ 2016919 w 2850357"/>
                <a:gd name="connsiteY1" fmla="*/ 223837 h 454819"/>
                <a:gd name="connsiteX2" fmla="*/ 2228850 w 2850357"/>
                <a:gd name="connsiteY2" fmla="*/ 223837 h 454819"/>
                <a:gd name="connsiteX3" fmla="*/ 2309813 w 2850357"/>
                <a:gd name="connsiteY3" fmla="*/ 221456 h 454819"/>
                <a:gd name="connsiteX4" fmla="*/ 2374107 w 2850357"/>
                <a:gd name="connsiteY4" fmla="*/ 214312 h 454819"/>
                <a:gd name="connsiteX5" fmla="*/ 2476500 w 2850357"/>
                <a:gd name="connsiteY5" fmla="*/ 195262 h 454819"/>
                <a:gd name="connsiteX6" fmla="*/ 2543175 w 2850357"/>
                <a:gd name="connsiteY6" fmla="*/ 176212 h 454819"/>
                <a:gd name="connsiteX7" fmla="*/ 2581275 w 2850357"/>
                <a:gd name="connsiteY7" fmla="*/ 159544 h 454819"/>
                <a:gd name="connsiteX8" fmla="*/ 2636044 w 2850357"/>
                <a:gd name="connsiteY8" fmla="*/ 116681 h 454819"/>
                <a:gd name="connsiteX9" fmla="*/ 2695575 w 2850357"/>
                <a:gd name="connsiteY9" fmla="*/ 71437 h 454819"/>
                <a:gd name="connsiteX10" fmla="*/ 2757488 w 2850357"/>
                <a:gd name="connsiteY10" fmla="*/ 30956 h 454819"/>
                <a:gd name="connsiteX11" fmla="*/ 2802732 w 2850357"/>
                <a:gd name="connsiteY11" fmla="*/ 2381 h 454819"/>
                <a:gd name="connsiteX12" fmla="*/ 2817019 w 2850357"/>
                <a:gd name="connsiteY12" fmla="*/ 0 h 454819"/>
                <a:gd name="connsiteX13" fmla="*/ 2828925 w 2850357"/>
                <a:gd name="connsiteY13" fmla="*/ 0 h 454819"/>
                <a:gd name="connsiteX14" fmla="*/ 2836069 w 2850357"/>
                <a:gd name="connsiteY14" fmla="*/ 7144 h 454819"/>
                <a:gd name="connsiteX15" fmla="*/ 2843213 w 2850357"/>
                <a:gd name="connsiteY15" fmla="*/ 30956 h 454819"/>
                <a:gd name="connsiteX16" fmla="*/ 2847975 w 2850357"/>
                <a:gd name="connsiteY16" fmla="*/ 66675 h 454819"/>
                <a:gd name="connsiteX17" fmla="*/ 2850357 w 2850357"/>
                <a:gd name="connsiteY17" fmla="*/ 116681 h 454819"/>
                <a:gd name="connsiteX18" fmla="*/ 2845594 w 2850357"/>
                <a:gd name="connsiteY18" fmla="*/ 147637 h 454819"/>
                <a:gd name="connsiteX19" fmla="*/ 2776538 w 2850357"/>
                <a:gd name="connsiteY19" fmla="*/ 154781 h 454819"/>
                <a:gd name="connsiteX20" fmla="*/ 2733675 w 2850357"/>
                <a:gd name="connsiteY20" fmla="*/ 223837 h 454819"/>
                <a:gd name="connsiteX21" fmla="*/ 2669382 w 2850357"/>
                <a:gd name="connsiteY21" fmla="*/ 333375 h 454819"/>
                <a:gd name="connsiteX22" fmla="*/ 2614613 w 2850357"/>
                <a:gd name="connsiteY22" fmla="*/ 426244 h 454819"/>
                <a:gd name="connsiteX23" fmla="*/ 2593182 w 2850357"/>
                <a:gd name="connsiteY23" fmla="*/ 445294 h 454819"/>
                <a:gd name="connsiteX24" fmla="*/ 2576513 w 2850357"/>
                <a:gd name="connsiteY24" fmla="*/ 452437 h 454819"/>
                <a:gd name="connsiteX25" fmla="*/ 2547938 w 2850357"/>
                <a:gd name="connsiteY25" fmla="*/ 454819 h 454819"/>
                <a:gd name="connsiteX26" fmla="*/ 2509838 w 2850357"/>
                <a:gd name="connsiteY26" fmla="*/ 445294 h 454819"/>
                <a:gd name="connsiteX27" fmla="*/ 2478882 w 2850357"/>
                <a:gd name="connsiteY27" fmla="*/ 428625 h 454819"/>
                <a:gd name="connsiteX28" fmla="*/ 2386013 w 2850357"/>
                <a:gd name="connsiteY28" fmla="*/ 423862 h 454819"/>
                <a:gd name="connsiteX29" fmla="*/ 2059782 w 2850357"/>
                <a:gd name="connsiteY29" fmla="*/ 419100 h 454819"/>
                <a:gd name="connsiteX30" fmla="*/ 1714500 w 2850357"/>
                <a:gd name="connsiteY30" fmla="*/ 411956 h 454819"/>
                <a:gd name="connsiteX31" fmla="*/ 1466850 w 2850357"/>
                <a:gd name="connsiteY31" fmla="*/ 409575 h 454819"/>
                <a:gd name="connsiteX32" fmla="*/ 1247775 w 2850357"/>
                <a:gd name="connsiteY32" fmla="*/ 407194 h 454819"/>
                <a:gd name="connsiteX33" fmla="*/ 1012032 w 2850357"/>
                <a:gd name="connsiteY33" fmla="*/ 404812 h 454819"/>
                <a:gd name="connsiteX34" fmla="*/ 773907 w 2850357"/>
                <a:gd name="connsiteY34" fmla="*/ 402431 h 454819"/>
                <a:gd name="connsiteX35" fmla="*/ 542925 w 2850357"/>
                <a:gd name="connsiteY35" fmla="*/ 402431 h 454819"/>
                <a:gd name="connsiteX36" fmla="*/ 347663 w 2850357"/>
                <a:gd name="connsiteY36" fmla="*/ 402431 h 454819"/>
                <a:gd name="connsiteX37" fmla="*/ 259557 w 2850357"/>
                <a:gd name="connsiteY37" fmla="*/ 397669 h 454819"/>
                <a:gd name="connsiteX38" fmla="*/ 166688 w 2850357"/>
                <a:gd name="connsiteY38" fmla="*/ 381000 h 454819"/>
                <a:gd name="connsiteX39" fmla="*/ 83344 w 2850357"/>
                <a:gd name="connsiteY39" fmla="*/ 357187 h 454819"/>
                <a:gd name="connsiteX40" fmla="*/ 40482 w 2850357"/>
                <a:gd name="connsiteY40" fmla="*/ 335756 h 454819"/>
                <a:gd name="connsiteX41" fmla="*/ 16669 w 2850357"/>
                <a:gd name="connsiteY41" fmla="*/ 314325 h 454819"/>
                <a:gd name="connsiteX42" fmla="*/ 7144 w 2850357"/>
                <a:gd name="connsiteY42" fmla="*/ 297656 h 454819"/>
                <a:gd name="connsiteX43" fmla="*/ 0 w 2850357"/>
                <a:gd name="connsiteY43" fmla="*/ 276225 h 454819"/>
                <a:gd name="connsiteX44" fmla="*/ 4763 w 2850357"/>
                <a:gd name="connsiteY44" fmla="*/ 254794 h 454819"/>
                <a:gd name="connsiteX45" fmla="*/ 16669 w 2850357"/>
                <a:gd name="connsiteY45" fmla="*/ 230981 h 454819"/>
                <a:gd name="connsiteX46" fmla="*/ 35719 w 2850357"/>
                <a:gd name="connsiteY46" fmla="*/ 216694 h 454819"/>
                <a:gd name="connsiteX47" fmla="*/ 64294 w 2850357"/>
                <a:gd name="connsiteY47" fmla="*/ 200025 h 454819"/>
                <a:gd name="connsiteX48" fmla="*/ 130969 w 2850357"/>
                <a:gd name="connsiteY48" fmla="*/ 180975 h 454819"/>
                <a:gd name="connsiteX49" fmla="*/ 252413 w 2850357"/>
                <a:gd name="connsiteY49" fmla="*/ 159544 h 454819"/>
                <a:gd name="connsiteX50" fmla="*/ 342900 w 2850357"/>
                <a:gd name="connsiteY50" fmla="*/ 152400 h 454819"/>
                <a:gd name="connsiteX51" fmla="*/ 435769 w 2850357"/>
                <a:gd name="connsiteY51" fmla="*/ 154781 h 454819"/>
                <a:gd name="connsiteX52" fmla="*/ 478632 w 2850357"/>
                <a:gd name="connsiteY52" fmla="*/ 159544 h 454819"/>
                <a:gd name="connsiteX53" fmla="*/ 564357 w 2850357"/>
                <a:gd name="connsiteY53" fmla="*/ 183356 h 454819"/>
                <a:gd name="connsiteX54" fmla="*/ 714375 w 2850357"/>
                <a:gd name="connsiteY54" fmla="*/ 211931 h 454819"/>
                <a:gd name="connsiteX55" fmla="*/ 881063 w 2850357"/>
                <a:gd name="connsiteY55" fmla="*/ 226219 h 454819"/>
                <a:gd name="connsiteX56" fmla="*/ 1066800 w 2850357"/>
                <a:gd name="connsiteY56" fmla="*/ 223837 h 454819"/>
                <a:gd name="connsiteX57" fmla="*/ 1466850 w 2850357"/>
                <a:gd name="connsiteY57" fmla="*/ 2238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50357" h="454819">
                  <a:moveTo>
                    <a:pt x="1466850" y="223837"/>
                  </a:moveTo>
                  <a:lnTo>
                    <a:pt x="2016919" y="223837"/>
                  </a:lnTo>
                  <a:lnTo>
                    <a:pt x="2228850" y="223837"/>
                  </a:lnTo>
                  <a:lnTo>
                    <a:pt x="2309813" y="221456"/>
                  </a:lnTo>
                  <a:lnTo>
                    <a:pt x="2374107" y="214312"/>
                  </a:lnTo>
                  <a:lnTo>
                    <a:pt x="2476500" y="195262"/>
                  </a:lnTo>
                  <a:lnTo>
                    <a:pt x="2543175" y="176212"/>
                  </a:lnTo>
                  <a:lnTo>
                    <a:pt x="2581275" y="159544"/>
                  </a:lnTo>
                  <a:lnTo>
                    <a:pt x="2636044" y="116681"/>
                  </a:lnTo>
                  <a:lnTo>
                    <a:pt x="2695575" y="71437"/>
                  </a:lnTo>
                  <a:lnTo>
                    <a:pt x="2757488" y="30956"/>
                  </a:lnTo>
                  <a:lnTo>
                    <a:pt x="2802732" y="2381"/>
                  </a:lnTo>
                  <a:lnTo>
                    <a:pt x="2817019" y="0"/>
                  </a:lnTo>
                  <a:lnTo>
                    <a:pt x="2828925" y="0"/>
                  </a:lnTo>
                  <a:lnTo>
                    <a:pt x="2836069" y="7144"/>
                  </a:lnTo>
                  <a:lnTo>
                    <a:pt x="2843213" y="30956"/>
                  </a:lnTo>
                  <a:lnTo>
                    <a:pt x="2847975" y="66675"/>
                  </a:lnTo>
                  <a:lnTo>
                    <a:pt x="2850357" y="116681"/>
                  </a:lnTo>
                  <a:lnTo>
                    <a:pt x="2845594" y="147637"/>
                  </a:lnTo>
                  <a:lnTo>
                    <a:pt x="2776538" y="154781"/>
                  </a:lnTo>
                  <a:lnTo>
                    <a:pt x="2733675" y="223837"/>
                  </a:lnTo>
                  <a:lnTo>
                    <a:pt x="2669382" y="333375"/>
                  </a:lnTo>
                  <a:lnTo>
                    <a:pt x="2614613" y="426244"/>
                  </a:lnTo>
                  <a:lnTo>
                    <a:pt x="2593182" y="445294"/>
                  </a:lnTo>
                  <a:lnTo>
                    <a:pt x="2576513" y="452437"/>
                  </a:lnTo>
                  <a:lnTo>
                    <a:pt x="2547938" y="454819"/>
                  </a:lnTo>
                  <a:lnTo>
                    <a:pt x="2509838" y="445294"/>
                  </a:lnTo>
                  <a:lnTo>
                    <a:pt x="2478882" y="428625"/>
                  </a:lnTo>
                  <a:lnTo>
                    <a:pt x="2386013" y="423862"/>
                  </a:lnTo>
                  <a:lnTo>
                    <a:pt x="2059782" y="419100"/>
                  </a:lnTo>
                  <a:lnTo>
                    <a:pt x="1714500" y="411956"/>
                  </a:lnTo>
                  <a:lnTo>
                    <a:pt x="1466850" y="409575"/>
                  </a:lnTo>
                  <a:lnTo>
                    <a:pt x="1247775" y="407194"/>
                  </a:lnTo>
                  <a:lnTo>
                    <a:pt x="1012032" y="404812"/>
                  </a:lnTo>
                  <a:lnTo>
                    <a:pt x="773907" y="402431"/>
                  </a:lnTo>
                  <a:lnTo>
                    <a:pt x="542925" y="402431"/>
                  </a:lnTo>
                  <a:lnTo>
                    <a:pt x="347663" y="402431"/>
                  </a:lnTo>
                  <a:lnTo>
                    <a:pt x="259557" y="397669"/>
                  </a:lnTo>
                  <a:lnTo>
                    <a:pt x="166688" y="381000"/>
                  </a:lnTo>
                  <a:lnTo>
                    <a:pt x="83344" y="357187"/>
                  </a:lnTo>
                  <a:lnTo>
                    <a:pt x="40482" y="335756"/>
                  </a:lnTo>
                  <a:lnTo>
                    <a:pt x="16669" y="314325"/>
                  </a:lnTo>
                  <a:lnTo>
                    <a:pt x="7144" y="297656"/>
                  </a:lnTo>
                  <a:lnTo>
                    <a:pt x="0" y="276225"/>
                  </a:lnTo>
                  <a:lnTo>
                    <a:pt x="4763" y="254794"/>
                  </a:lnTo>
                  <a:lnTo>
                    <a:pt x="16669" y="230981"/>
                  </a:lnTo>
                  <a:lnTo>
                    <a:pt x="35719" y="216694"/>
                  </a:lnTo>
                  <a:lnTo>
                    <a:pt x="64294" y="200025"/>
                  </a:lnTo>
                  <a:lnTo>
                    <a:pt x="130969" y="180975"/>
                  </a:lnTo>
                  <a:lnTo>
                    <a:pt x="252413" y="159544"/>
                  </a:lnTo>
                  <a:lnTo>
                    <a:pt x="342900" y="152400"/>
                  </a:lnTo>
                  <a:lnTo>
                    <a:pt x="435769" y="154781"/>
                  </a:lnTo>
                  <a:lnTo>
                    <a:pt x="478632" y="159544"/>
                  </a:lnTo>
                  <a:lnTo>
                    <a:pt x="564357" y="183356"/>
                  </a:lnTo>
                  <a:lnTo>
                    <a:pt x="714375" y="211931"/>
                  </a:lnTo>
                  <a:lnTo>
                    <a:pt x="881063" y="226219"/>
                  </a:lnTo>
                  <a:lnTo>
                    <a:pt x="1066800" y="223837"/>
                  </a:lnTo>
                  <a:lnTo>
                    <a:pt x="1466850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7">
              <a:extLst>
                <a:ext uri="{FF2B5EF4-FFF2-40B4-BE49-F238E27FC236}">
                  <a16:creationId xmlns:a16="http://schemas.microsoft.com/office/drawing/2014/main" id="{F968286B-CBDF-4200-93C8-ED17C2CF6F9E}"/>
                </a:ext>
              </a:extLst>
            </p:cNvPr>
            <p:cNvSpPr/>
            <p:nvPr/>
          </p:nvSpPr>
          <p:spPr>
            <a:xfrm>
              <a:off x="5915025" y="2795588"/>
              <a:ext cx="955675" cy="881062"/>
            </a:xfrm>
            <a:custGeom>
              <a:avLst/>
              <a:gdLst>
                <a:gd name="connsiteX0" fmla="*/ 485775 w 954881"/>
                <a:gd name="connsiteY0" fmla="*/ 447675 h 881062"/>
                <a:gd name="connsiteX1" fmla="*/ 407194 w 954881"/>
                <a:gd name="connsiteY1" fmla="*/ 531018 h 881062"/>
                <a:gd name="connsiteX2" fmla="*/ 335756 w 954881"/>
                <a:gd name="connsiteY2" fmla="*/ 592931 h 881062"/>
                <a:gd name="connsiteX3" fmla="*/ 261938 w 954881"/>
                <a:gd name="connsiteY3" fmla="*/ 650081 h 881062"/>
                <a:gd name="connsiteX4" fmla="*/ 157163 w 954881"/>
                <a:gd name="connsiteY4" fmla="*/ 728662 h 881062"/>
                <a:gd name="connsiteX5" fmla="*/ 0 w 954881"/>
                <a:gd name="connsiteY5" fmla="*/ 823912 h 881062"/>
                <a:gd name="connsiteX6" fmla="*/ 19050 w 954881"/>
                <a:gd name="connsiteY6" fmla="*/ 881062 h 881062"/>
                <a:gd name="connsiteX7" fmla="*/ 169069 w 954881"/>
                <a:gd name="connsiteY7" fmla="*/ 819150 h 881062"/>
                <a:gd name="connsiteX8" fmla="*/ 440531 w 954881"/>
                <a:gd name="connsiteY8" fmla="*/ 690562 h 881062"/>
                <a:gd name="connsiteX9" fmla="*/ 681038 w 954881"/>
                <a:gd name="connsiteY9" fmla="*/ 564356 h 881062"/>
                <a:gd name="connsiteX10" fmla="*/ 854869 w 954881"/>
                <a:gd name="connsiteY10" fmla="*/ 459581 h 881062"/>
                <a:gd name="connsiteX11" fmla="*/ 892969 w 954881"/>
                <a:gd name="connsiteY11" fmla="*/ 450056 h 881062"/>
                <a:gd name="connsiteX12" fmla="*/ 935831 w 954881"/>
                <a:gd name="connsiteY12" fmla="*/ 428625 h 881062"/>
                <a:gd name="connsiteX13" fmla="*/ 950119 w 954881"/>
                <a:gd name="connsiteY13" fmla="*/ 409575 h 881062"/>
                <a:gd name="connsiteX14" fmla="*/ 954881 w 954881"/>
                <a:gd name="connsiteY14" fmla="*/ 392906 h 881062"/>
                <a:gd name="connsiteX15" fmla="*/ 952500 w 954881"/>
                <a:gd name="connsiteY15" fmla="*/ 366712 h 881062"/>
                <a:gd name="connsiteX16" fmla="*/ 926306 w 954881"/>
                <a:gd name="connsiteY16" fmla="*/ 314325 h 881062"/>
                <a:gd name="connsiteX17" fmla="*/ 892969 w 954881"/>
                <a:gd name="connsiteY17" fmla="*/ 264318 h 881062"/>
                <a:gd name="connsiteX18" fmla="*/ 850106 w 954881"/>
                <a:gd name="connsiteY18" fmla="*/ 211931 h 881062"/>
                <a:gd name="connsiteX19" fmla="*/ 797719 w 954881"/>
                <a:gd name="connsiteY19" fmla="*/ 157162 h 881062"/>
                <a:gd name="connsiteX20" fmla="*/ 740569 w 954881"/>
                <a:gd name="connsiteY20" fmla="*/ 97631 h 881062"/>
                <a:gd name="connsiteX21" fmla="*/ 681038 w 954881"/>
                <a:gd name="connsiteY21" fmla="*/ 45243 h 881062"/>
                <a:gd name="connsiteX22" fmla="*/ 633413 w 954881"/>
                <a:gd name="connsiteY22" fmla="*/ 9525 h 881062"/>
                <a:gd name="connsiteX23" fmla="*/ 611981 w 954881"/>
                <a:gd name="connsiteY23" fmla="*/ 2381 h 881062"/>
                <a:gd name="connsiteX24" fmla="*/ 592931 w 954881"/>
                <a:gd name="connsiteY24" fmla="*/ 0 h 881062"/>
                <a:gd name="connsiteX25" fmla="*/ 585788 w 954881"/>
                <a:gd name="connsiteY25" fmla="*/ 9525 h 881062"/>
                <a:gd name="connsiteX26" fmla="*/ 585788 w 954881"/>
                <a:gd name="connsiteY26" fmla="*/ 23812 h 881062"/>
                <a:gd name="connsiteX27" fmla="*/ 597694 w 954881"/>
                <a:gd name="connsiteY27" fmla="*/ 61912 h 881062"/>
                <a:gd name="connsiteX28" fmla="*/ 609600 w 954881"/>
                <a:gd name="connsiteY28" fmla="*/ 97631 h 881062"/>
                <a:gd name="connsiteX29" fmla="*/ 616744 w 954881"/>
                <a:gd name="connsiteY29" fmla="*/ 126206 h 881062"/>
                <a:gd name="connsiteX30" fmla="*/ 621506 w 954881"/>
                <a:gd name="connsiteY30" fmla="*/ 157162 h 881062"/>
                <a:gd name="connsiteX31" fmla="*/ 623888 w 954881"/>
                <a:gd name="connsiteY31" fmla="*/ 190500 h 881062"/>
                <a:gd name="connsiteX32" fmla="*/ 623888 w 954881"/>
                <a:gd name="connsiteY32" fmla="*/ 219075 h 881062"/>
                <a:gd name="connsiteX33" fmla="*/ 619125 w 954881"/>
                <a:gd name="connsiteY33" fmla="*/ 250031 h 881062"/>
                <a:gd name="connsiteX34" fmla="*/ 609600 w 954881"/>
                <a:gd name="connsiteY34" fmla="*/ 288131 h 881062"/>
                <a:gd name="connsiteX35" fmla="*/ 588169 w 954881"/>
                <a:gd name="connsiteY35" fmla="*/ 326231 h 881062"/>
                <a:gd name="connsiteX36" fmla="*/ 547688 w 954881"/>
                <a:gd name="connsiteY36" fmla="*/ 376237 h 881062"/>
                <a:gd name="connsiteX37" fmla="*/ 485775 w 954881"/>
                <a:gd name="connsiteY37" fmla="*/ 447675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4881" h="881062">
                  <a:moveTo>
                    <a:pt x="485775" y="447675"/>
                  </a:moveTo>
                  <a:lnTo>
                    <a:pt x="407194" y="531018"/>
                  </a:lnTo>
                  <a:lnTo>
                    <a:pt x="335756" y="592931"/>
                  </a:lnTo>
                  <a:lnTo>
                    <a:pt x="261938" y="650081"/>
                  </a:lnTo>
                  <a:lnTo>
                    <a:pt x="157163" y="728662"/>
                  </a:lnTo>
                  <a:lnTo>
                    <a:pt x="0" y="823912"/>
                  </a:lnTo>
                  <a:lnTo>
                    <a:pt x="19050" y="881062"/>
                  </a:lnTo>
                  <a:lnTo>
                    <a:pt x="169069" y="819150"/>
                  </a:lnTo>
                  <a:lnTo>
                    <a:pt x="440531" y="690562"/>
                  </a:lnTo>
                  <a:lnTo>
                    <a:pt x="681038" y="564356"/>
                  </a:lnTo>
                  <a:lnTo>
                    <a:pt x="854869" y="459581"/>
                  </a:lnTo>
                  <a:lnTo>
                    <a:pt x="892969" y="450056"/>
                  </a:lnTo>
                  <a:lnTo>
                    <a:pt x="935831" y="428625"/>
                  </a:lnTo>
                  <a:lnTo>
                    <a:pt x="950119" y="409575"/>
                  </a:lnTo>
                  <a:lnTo>
                    <a:pt x="954881" y="392906"/>
                  </a:lnTo>
                  <a:lnTo>
                    <a:pt x="952500" y="366712"/>
                  </a:lnTo>
                  <a:lnTo>
                    <a:pt x="926306" y="314325"/>
                  </a:lnTo>
                  <a:lnTo>
                    <a:pt x="892969" y="264318"/>
                  </a:lnTo>
                  <a:lnTo>
                    <a:pt x="850106" y="211931"/>
                  </a:lnTo>
                  <a:lnTo>
                    <a:pt x="797719" y="157162"/>
                  </a:lnTo>
                  <a:lnTo>
                    <a:pt x="740569" y="97631"/>
                  </a:lnTo>
                  <a:lnTo>
                    <a:pt x="681038" y="45243"/>
                  </a:lnTo>
                  <a:lnTo>
                    <a:pt x="633413" y="9525"/>
                  </a:lnTo>
                  <a:lnTo>
                    <a:pt x="611981" y="2381"/>
                  </a:lnTo>
                  <a:lnTo>
                    <a:pt x="592931" y="0"/>
                  </a:lnTo>
                  <a:lnTo>
                    <a:pt x="585788" y="9525"/>
                  </a:lnTo>
                  <a:lnTo>
                    <a:pt x="585788" y="23812"/>
                  </a:lnTo>
                  <a:lnTo>
                    <a:pt x="597694" y="61912"/>
                  </a:lnTo>
                  <a:lnTo>
                    <a:pt x="609600" y="97631"/>
                  </a:lnTo>
                  <a:lnTo>
                    <a:pt x="616744" y="126206"/>
                  </a:lnTo>
                  <a:lnTo>
                    <a:pt x="621506" y="157162"/>
                  </a:lnTo>
                  <a:lnTo>
                    <a:pt x="623888" y="190500"/>
                  </a:lnTo>
                  <a:lnTo>
                    <a:pt x="623888" y="219075"/>
                  </a:lnTo>
                  <a:lnTo>
                    <a:pt x="619125" y="250031"/>
                  </a:lnTo>
                  <a:lnTo>
                    <a:pt x="609600" y="288131"/>
                  </a:lnTo>
                  <a:lnTo>
                    <a:pt x="588169" y="326231"/>
                  </a:lnTo>
                  <a:lnTo>
                    <a:pt x="547688" y="376237"/>
                  </a:lnTo>
                  <a:lnTo>
                    <a:pt x="485775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1">
              <a:extLst>
                <a:ext uri="{FF2B5EF4-FFF2-40B4-BE49-F238E27FC236}">
                  <a16:creationId xmlns:a16="http://schemas.microsoft.com/office/drawing/2014/main" id="{562BAA11-CDF7-4F43-87FA-8E0F459ECD4B}"/>
                </a:ext>
              </a:extLst>
            </p:cNvPr>
            <p:cNvSpPr/>
            <p:nvPr/>
          </p:nvSpPr>
          <p:spPr>
            <a:xfrm rot="16200000">
              <a:off x="5373687" y="3562351"/>
              <a:ext cx="2373313" cy="1693862"/>
            </a:xfrm>
            <a:custGeom>
              <a:avLst/>
              <a:gdLst>
                <a:gd name="connsiteX0" fmla="*/ 1626394 w 2374106"/>
                <a:gd name="connsiteY0" fmla="*/ 271463 h 1693069"/>
                <a:gd name="connsiteX1" fmla="*/ 1428750 w 2374106"/>
                <a:gd name="connsiteY1" fmla="*/ 340519 h 1693069"/>
                <a:gd name="connsiteX2" fmla="*/ 1269206 w 2374106"/>
                <a:gd name="connsiteY2" fmla="*/ 395288 h 1693069"/>
                <a:gd name="connsiteX3" fmla="*/ 1154906 w 2374106"/>
                <a:gd name="connsiteY3" fmla="*/ 435769 h 1693069"/>
                <a:gd name="connsiteX4" fmla="*/ 1062038 w 2374106"/>
                <a:gd name="connsiteY4" fmla="*/ 471488 h 1693069"/>
                <a:gd name="connsiteX5" fmla="*/ 947738 w 2374106"/>
                <a:gd name="connsiteY5" fmla="*/ 523875 h 1693069"/>
                <a:gd name="connsiteX6" fmla="*/ 807244 w 2374106"/>
                <a:gd name="connsiteY6" fmla="*/ 595313 h 1693069"/>
                <a:gd name="connsiteX7" fmla="*/ 704850 w 2374106"/>
                <a:gd name="connsiteY7" fmla="*/ 647700 h 1693069"/>
                <a:gd name="connsiteX8" fmla="*/ 557213 w 2374106"/>
                <a:gd name="connsiteY8" fmla="*/ 733425 h 1693069"/>
                <a:gd name="connsiteX9" fmla="*/ 426244 w 2374106"/>
                <a:gd name="connsiteY9" fmla="*/ 816769 h 1693069"/>
                <a:gd name="connsiteX10" fmla="*/ 321469 w 2374106"/>
                <a:gd name="connsiteY10" fmla="*/ 883444 h 1693069"/>
                <a:gd name="connsiteX11" fmla="*/ 235744 w 2374106"/>
                <a:gd name="connsiteY11" fmla="*/ 945356 h 1693069"/>
                <a:gd name="connsiteX12" fmla="*/ 176213 w 2374106"/>
                <a:gd name="connsiteY12" fmla="*/ 997744 h 1693069"/>
                <a:gd name="connsiteX13" fmla="*/ 142875 w 2374106"/>
                <a:gd name="connsiteY13" fmla="*/ 1028700 h 1693069"/>
                <a:gd name="connsiteX14" fmla="*/ 126206 w 2374106"/>
                <a:gd name="connsiteY14" fmla="*/ 1054894 h 1693069"/>
                <a:gd name="connsiteX15" fmla="*/ 95250 w 2374106"/>
                <a:gd name="connsiteY15" fmla="*/ 1140619 h 1693069"/>
                <a:gd name="connsiteX16" fmla="*/ 69056 w 2374106"/>
                <a:gd name="connsiteY16" fmla="*/ 1233488 h 1693069"/>
                <a:gd name="connsiteX17" fmla="*/ 45244 w 2374106"/>
                <a:gd name="connsiteY17" fmla="*/ 1350169 h 1693069"/>
                <a:gd name="connsiteX18" fmla="*/ 21431 w 2374106"/>
                <a:gd name="connsiteY18" fmla="*/ 1473994 h 1693069"/>
                <a:gd name="connsiteX19" fmla="*/ 2381 w 2374106"/>
                <a:gd name="connsiteY19" fmla="*/ 1609725 h 1693069"/>
                <a:gd name="connsiteX20" fmla="*/ 0 w 2374106"/>
                <a:gd name="connsiteY20" fmla="*/ 1654969 h 1693069"/>
                <a:gd name="connsiteX21" fmla="*/ 2381 w 2374106"/>
                <a:gd name="connsiteY21" fmla="*/ 1678781 h 1693069"/>
                <a:gd name="connsiteX22" fmla="*/ 9525 w 2374106"/>
                <a:gd name="connsiteY22" fmla="*/ 1688306 h 1693069"/>
                <a:gd name="connsiteX23" fmla="*/ 14288 w 2374106"/>
                <a:gd name="connsiteY23" fmla="*/ 1693069 h 1693069"/>
                <a:gd name="connsiteX24" fmla="*/ 30956 w 2374106"/>
                <a:gd name="connsiteY24" fmla="*/ 1693069 h 1693069"/>
                <a:gd name="connsiteX25" fmla="*/ 52388 w 2374106"/>
                <a:gd name="connsiteY25" fmla="*/ 1678781 h 1693069"/>
                <a:gd name="connsiteX26" fmla="*/ 92869 w 2374106"/>
                <a:gd name="connsiteY26" fmla="*/ 1631156 h 1693069"/>
                <a:gd name="connsiteX27" fmla="*/ 157163 w 2374106"/>
                <a:gd name="connsiteY27" fmla="*/ 1543050 h 1693069"/>
                <a:gd name="connsiteX28" fmla="*/ 200025 w 2374106"/>
                <a:gd name="connsiteY28" fmla="*/ 1483519 h 1693069"/>
                <a:gd name="connsiteX29" fmla="*/ 271463 w 2374106"/>
                <a:gd name="connsiteY29" fmla="*/ 1397794 h 1693069"/>
                <a:gd name="connsiteX30" fmla="*/ 354806 w 2374106"/>
                <a:gd name="connsiteY30" fmla="*/ 1304925 h 1693069"/>
                <a:gd name="connsiteX31" fmla="*/ 433388 w 2374106"/>
                <a:gd name="connsiteY31" fmla="*/ 1219200 h 1693069"/>
                <a:gd name="connsiteX32" fmla="*/ 521494 w 2374106"/>
                <a:gd name="connsiteY32" fmla="*/ 1131094 h 1693069"/>
                <a:gd name="connsiteX33" fmla="*/ 619125 w 2374106"/>
                <a:gd name="connsiteY33" fmla="*/ 1045369 h 1693069"/>
                <a:gd name="connsiteX34" fmla="*/ 707231 w 2374106"/>
                <a:gd name="connsiteY34" fmla="*/ 971550 h 1693069"/>
                <a:gd name="connsiteX35" fmla="*/ 766763 w 2374106"/>
                <a:gd name="connsiteY35" fmla="*/ 926306 h 1693069"/>
                <a:gd name="connsiteX36" fmla="*/ 845344 w 2374106"/>
                <a:gd name="connsiteY36" fmla="*/ 869156 h 1693069"/>
                <a:gd name="connsiteX37" fmla="*/ 985838 w 2374106"/>
                <a:gd name="connsiteY37" fmla="*/ 778669 h 1693069"/>
                <a:gd name="connsiteX38" fmla="*/ 1150144 w 2374106"/>
                <a:gd name="connsiteY38" fmla="*/ 681038 h 1693069"/>
                <a:gd name="connsiteX39" fmla="*/ 1300163 w 2374106"/>
                <a:gd name="connsiteY39" fmla="*/ 600075 h 1693069"/>
                <a:gd name="connsiteX40" fmla="*/ 1462088 w 2374106"/>
                <a:gd name="connsiteY40" fmla="*/ 514350 h 1693069"/>
                <a:gd name="connsiteX41" fmla="*/ 1647825 w 2374106"/>
                <a:gd name="connsiteY41" fmla="*/ 419100 h 1693069"/>
                <a:gd name="connsiteX42" fmla="*/ 1807369 w 2374106"/>
                <a:gd name="connsiteY42" fmla="*/ 345281 h 1693069"/>
                <a:gd name="connsiteX43" fmla="*/ 1952625 w 2374106"/>
                <a:gd name="connsiteY43" fmla="*/ 278606 h 1693069"/>
                <a:gd name="connsiteX44" fmla="*/ 2076450 w 2374106"/>
                <a:gd name="connsiteY44" fmla="*/ 230981 h 1693069"/>
                <a:gd name="connsiteX45" fmla="*/ 2233613 w 2374106"/>
                <a:gd name="connsiteY45" fmla="*/ 159544 h 1693069"/>
                <a:gd name="connsiteX46" fmla="*/ 2305050 w 2374106"/>
                <a:gd name="connsiteY46" fmla="*/ 133350 h 1693069"/>
                <a:gd name="connsiteX47" fmla="*/ 2328863 w 2374106"/>
                <a:gd name="connsiteY47" fmla="*/ 119063 h 1693069"/>
                <a:gd name="connsiteX48" fmla="*/ 2345531 w 2374106"/>
                <a:gd name="connsiteY48" fmla="*/ 97631 h 1693069"/>
                <a:gd name="connsiteX49" fmla="*/ 2362200 w 2374106"/>
                <a:gd name="connsiteY49" fmla="*/ 69056 h 1693069"/>
                <a:gd name="connsiteX50" fmla="*/ 2371725 w 2374106"/>
                <a:gd name="connsiteY50" fmla="*/ 47625 h 1693069"/>
                <a:gd name="connsiteX51" fmla="*/ 2374106 w 2374106"/>
                <a:gd name="connsiteY51" fmla="*/ 28575 h 1693069"/>
                <a:gd name="connsiteX52" fmla="*/ 2374106 w 2374106"/>
                <a:gd name="connsiteY52" fmla="*/ 11906 h 1693069"/>
                <a:gd name="connsiteX53" fmla="*/ 2366963 w 2374106"/>
                <a:gd name="connsiteY53" fmla="*/ 2381 h 1693069"/>
                <a:gd name="connsiteX54" fmla="*/ 2359819 w 2374106"/>
                <a:gd name="connsiteY54" fmla="*/ 0 h 1693069"/>
                <a:gd name="connsiteX55" fmla="*/ 2333625 w 2374106"/>
                <a:gd name="connsiteY55" fmla="*/ 7144 h 1693069"/>
                <a:gd name="connsiteX56" fmla="*/ 2283619 w 2374106"/>
                <a:gd name="connsiteY56" fmla="*/ 42863 h 1693069"/>
                <a:gd name="connsiteX57" fmla="*/ 2233613 w 2374106"/>
                <a:gd name="connsiteY57" fmla="*/ 66675 h 1693069"/>
                <a:gd name="connsiteX58" fmla="*/ 2095500 w 2374106"/>
                <a:gd name="connsiteY58" fmla="*/ 114300 h 1693069"/>
                <a:gd name="connsiteX59" fmla="*/ 1626394 w 2374106"/>
                <a:gd name="connsiteY59" fmla="*/ 271463 h 16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74106" h="1693069">
                  <a:moveTo>
                    <a:pt x="1626394" y="271463"/>
                  </a:moveTo>
                  <a:lnTo>
                    <a:pt x="1428750" y="340519"/>
                  </a:lnTo>
                  <a:lnTo>
                    <a:pt x="1269206" y="395288"/>
                  </a:lnTo>
                  <a:lnTo>
                    <a:pt x="1154906" y="435769"/>
                  </a:lnTo>
                  <a:lnTo>
                    <a:pt x="1062038" y="471488"/>
                  </a:lnTo>
                  <a:lnTo>
                    <a:pt x="947738" y="523875"/>
                  </a:lnTo>
                  <a:lnTo>
                    <a:pt x="807244" y="595313"/>
                  </a:lnTo>
                  <a:lnTo>
                    <a:pt x="704850" y="647700"/>
                  </a:lnTo>
                  <a:lnTo>
                    <a:pt x="557213" y="733425"/>
                  </a:lnTo>
                  <a:lnTo>
                    <a:pt x="426244" y="816769"/>
                  </a:lnTo>
                  <a:lnTo>
                    <a:pt x="321469" y="883444"/>
                  </a:lnTo>
                  <a:lnTo>
                    <a:pt x="235744" y="945356"/>
                  </a:lnTo>
                  <a:lnTo>
                    <a:pt x="176213" y="997744"/>
                  </a:lnTo>
                  <a:lnTo>
                    <a:pt x="142875" y="1028700"/>
                  </a:lnTo>
                  <a:lnTo>
                    <a:pt x="126206" y="1054894"/>
                  </a:lnTo>
                  <a:lnTo>
                    <a:pt x="95250" y="1140619"/>
                  </a:lnTo>
                  <a:lnTo>
                    <a:pt x="69056" y="1233488"/>
                  </a:lnTo>
                  <a:lnTo>
                    <a:pt x="45244" y="1350169"/>
                  </a:lnTo>
                  <a:lnTo>
                    <a:pt x="21431" y="1473994"/>
                  </a:lnTo>
                  <a:lnTo>
                    <a:pt x="2381" y="1609725"/>
                  </a:lnTo>
                  <a:lnTo>
                    <a:pt x="0" y="1654969"/>
                  </a:lnTo>
                  <a:lnTo>
                    <a:pt x="2381" y="1678781"/>
                  </a:lnTo>
                  <a:lnTo>
                    <a:pt x="9525" y="1688306"/>
                  </a:lnTo>
                  <a:lnTo>
                    <a:pt x="14288" y="1693069"/>
                  </a:lnTo>
                  <a:lnTo>
                    <a:pt x="30956" y="1693069"/>
                  </a:lnTo>
                  <a:lnTo>
                    <a:pt x="52388" y="1678781"/>
                  </a:lnTo>
                  <a:lnTo>
                    <a:pt x="92869" y="1631156"/>
                  </a:lnTo>
                  <a:lnTo>
                    <a:pt x="157163" y="1543050"/>
                  </a:lnTo>
                  <a:lnTo>
                    <a:pt x="200025" y="1483519"/>
                  </a:lnTo>
                  <a:lnTo>
                    <a:pt x="271463" y="1397794"/>
                  </a:lnTo>
                  <a:lnTo>
                    <a:pt x="354806" y="1304925"/>
                  </a:lnTo>
                  <a:lnTo>
                    <a:pt x="433388" y="1219200"/>
                  </a:lnTo>
                  <a:lnTo>
                    <a:pt x="521494" y="1131094"/>
                  </a:lnTo>
                  <a:lnTo>
                    <a:pt x="619125" y="1045369"/>
                  </a:lnTo>
                  <a:lnTo>
                    <a:pt x="707231" y="971550"/>
                  </a:lnTo>
                  <a:lnTo>
                    <a:pt x="766763" y="926306"/>
                  </a:lnTo>
                  <a:lnTo>
                    <a:pt x="845344" y="869156"/>
                  </a:lnTo>
                  <a:lnTo>
                    <a:pt x="985838" y="778669"/>
                  </a:lnTo>
                  <a:lnTo>
                    <a:pt x="1150144" y="681038"/>
                  </a:lnTo>
                  <a:lnTo>
                    <a:pt x="1300163" y="600075"/>
                  </a:lnTo>
                  <a:lnTo>
                    <a:pt x="1462088" y="514350"/>
                  </a:lnTo>
                  <a:lnTo>
                    <a:pt x="1647825" y="419100"/>
                  </a:lnTo>
                  <a:lnTo>
                    <a:pt x="1807369" y="345281"/>
                  </a:lnTo>
                  <a:lnTo>
                    <a:pt x="1952625" y="278606"/>
                  </a:lnTo>
                  <a:lnTo>
                    <a:pt x="2076450" y="230981"/>
                  </a:lnTo>
                  <a:lnTo>
                    <a:pt x="2233613" y="159544"/>
                  </a:lnTo>
                  <a:lnTo>
                    <a:pt x="2305050" y="133350"/>
                  </a:lnTo>
                  <a:lnTo>
                    <a:pt x="2328863" y="119063"/>
                  </a:lnTo>
                  <a:lnTo>
                    <a:pt x="2345531" y="97631"/>
                  </a:lnTo>
                  <a:lnTo>
                    <a:pt x="2362200" y="69056"/>
                  </a:lnTo>
                  <a:lnTo>
                    <a:pt x="2371725" y="47625"/>
                  </a:lnTo>
                  <a:lnTo>
                    <a:pt x="2374106" y="28575"/>
                  </a:lnTo>
                  <a:lnTo>
                    <a:pt x="2374106" y="11906"/>
                  </a:lnTo>
                  <a:lnTo>
                    <a:pt x="2366963" y="2381"/>
                  </a:lnTo>
                  <a:lnTo>
                    <a:pt x="2359819" y="0"/>
                  </a:lnTo>
                  <a:lnTo>
                    <a:pt x="2333625" y="7144"/>
                  </a:lnTo>
                  <a:lnTo>
                    <a:pt x="2283619" y="42863"/>
                  </a:lnTo>
                  <a:lnTo>
                    <a:pt x="2233613" y="66675"/>
                  </a:lnTo>
                  <a:lnTo>
                    <a:pt x="2095500" y="114300"/>
                  </a:lnTo>
                  <a:lnTo>
                    <a:pt x="1626394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254FF27B-99E8-42DC-9D4A-3DB34903A041}"/>
              </a:ext>
            </a:extLst>
          </p:cNvPr>
          <p:cNvSpPr/>
          <p:nvPr/>
        </p:nvSpPr>
        <p:spPr>
          <a:xfrm>
            <a:off x="2409825" y="2154238"/>
            <a:ext cx="2141538" cy="514350"/>
          </a:xfrm>
          <a:custGeom>
            <a:avLst/>
            <a:gdLst>
              <a:gd name="connsiteX0" fmla="*/ 1423988 w 2140744"/>
              <a:gd name="connsiteY0" fmla="*/ 97632 h 514350"/>
              <a:gd name="connsiteX1" fmla="*/ 1221581 w 2140744"/>
              <a:gd name="connsiteY1" fmla="*/ 119063 h 514350"/>
              <a:gd name="connsiteX2" fmla="*/ 1016794 w 2140744"/>
              <a:gd name="connsiteY2" fmla="*/ 145257 h 514350"/>
              <a:gd name="connsiteX3" fmla="*/ 778669 w 2140744"/>
              <a:gd name="connsiteY3" fmla="*/ 178594 h 514350"/>
              <a:gd name="connsiteX4" fmla="*/ 611981 w 2140744"/>
              <a:gd name="connsiteY4" fmla="*/ 204788 h 514350"/>
              <a:gd name="connsiteX5" fmla="*/ 442913 w 2140744"/>
              <a:gd name="connsiteY5" fmla="*/ 233363 h 514350"/>
              <a:gd name="connsiteX6" fmla="*/ 364331 w 2140744"/>
              <a:gd name="connsiteY6" fmla="*/ 245269 h 514350"/>
              <a:gd name="connsiteX7" fmla="*/ 338138 w 2140744"/>
              <a:gd name="connsiteY7" fmla="*/ 247650 h 514350"/>
              <a:gd name="connsiteX8" fmla="*/ 309563 w 2140744"/>
              <a:gd name="connsiteY8" fmla="*/ 247650 h 514350"/>
              <a:gd name="connsiteX9" fmla="*/ 266700 w 2140744"/>
              <a:gd name="connsiteY9" fmla="*/ 240507 h 514350"/>
              <a:gd name="connsiteX10" fmla="*/ 214313 w 2140744"/>
              <a:gd name="connsiteY10" fmla="*/ 226219 h 514350"/>
              <a:gd name="connsiteX11" fmla="*/ 140494 w 2140744"/>
              <a:gd name="connsiteY11" fmla="*/ 200025 h 514350"/>
              <a:gd name="connsiteX12" fmla="*/ 54769 w 2140744"/>
              <a:gd name="connsiteY12" fmla="*/ 157163 h 514350"/>
              <a:gd name="connsiteX13" fmla="*/ 28575 w 2140744"/>
              <a:gd name="connsiteY13" fmla="*/ 145257 h 514350"/>
              <a:gd name="connsiteX14" fmla="*/ 7144 w 2140744"/>
              <a:gd name="connsiteY14" fmla="*/ 142875 h 514350"/>
              <a:gd name="connsiteX15" fmla="*/ 0 w 2140744"/>
              <a:gd name="connsiteY15" fmla="*/ 150019 h 514350"/>
              <a:gd name="connsiteX16" fmla="*/ 0 w 2140744"/>
              <a:gd name="connsiteY16" fmla="*/ 157163 h 514350"/>
              <a:gd name="connsiteX17" fmla="*/ 2381 w 2140744"/>
              <a:gd name="connsiteY17" fmla="*/ 173832 h 514350"/>
              <a:gd name="connsiteX18" fmla="*/ 19050 w 2140744"/>
              <a:gd name="connsiteY18" fmla="*/ 207169 h 514350"/>
              <a:gd name="connsiteX19" fmla="*/ 66675 w 2140744"/>
              <a:gd name="connsiteY19" fmla="*/ 269082 h 514350"/>
              <a:gd name="connsiteX20" fmla="*/ 126206 w 2140744"/>
              <a:gd name="connsiteY20" fmla="*/ 340519 h 514350"/>
              <a:gd name="connsiteX21" fmla="*/ 173831 w 2140744"/>
              <a:gd name="connsiteY21" fmla="*/ 392907 h 514350"/>
              <a:gd name="connsiteX22" fmla="*/ 221456 w 2140744"/>
              <a:gd name="connsiteY22" fmla="*/ 438150 h 514350"/>
              <a:gd name="connsiteX23" fmla="*/ 250031 w 2140744"/>
              <a:gd name="connsiteY23" fmla="*/ 464344 h 514350"/>
              <a:gd name="connsiteX24" fmla="*/ 283369 w 2140744"/>
              <a:gd name="connsiteY24" fmla="*/ 485775 h 514350"/>
              <a:gd name="connsiteX25" fmla="*/ 304800 w 2140744"/>
              <a:gd name="connsiteY25" fmla="*/ 497682 h 514350"/>
              <a:gd name="connsiteX26" fmla="*/ 330994 w 2140744"/>
              <a:gd name="connsiteY26" fmla="*/ 504825 h 514350"/>
              <a:gd name="connsiteX27" fmla="*/ 369094 w 2140744"/>
              <a:gd name="connsiteY27" fmla="*/ 514350 h 514350"/>
              <a:gd name="connsiteX28" fmla="*/ 400050 w 2140744"/>
              <a:gd name="connsiteY28" fmla="*/ 514350 h 514350"/>
              <a:gd name="connsiteX29" fmla="*/ 450056 w 2140744"/>
              <a:gd name="connsiteY29" fmla="*/ 492919 h 514350"/>
              <a:gd name="connsiteX30" fmla="*/ 554831 w 2140744"/>
              <a:gd name="connsiteY30" fmla="*/ 459582 h 514350"/>
              <a:gd name="connsiteX31" fmla="*/ 697706 w 2140744"/>
              <a:gd name="connsiteY31" fmla="*/ 421482 h 514350"/>
              <a:gd name="connsiteX32" fmla="*/ 828675 w 2140744"/>
              <a:gd name="connsiteY32" fmla="*/ 392907 h 514350"/>
              <a:gd name="connsiteX33" fmla="*/ 923925 w 2140744"/>
              <a:gd name="connsiteY33" fmla="*/ 378619 h 514350"/>
              <a:gd name="connsiteX34" fmla="*/ 1021556 w 2140744"/>
              <a:gd name="connsiteY34" fmla="*/ 338138 h 514350"/>
              <a:gd name="connsiteX35" fmla="*/ 1162050 w 2140744"/>
              <a:gd name="connsiteY35" fmla="*/ 316707 h 514350"/>
              <a:gd name="connsiteX36" fmla="*/ 1328738 w 2140744"/>
              <a:gd name="connsiteY36" fmla="*/ 295275 h 514350"/>
              <a:gd name="connsiteX37" fmla="*/ 1435894 w 2140744"/>
              <a:gd name="connsiteY37" fmla="*/ 283369 h 514350"/>
              <a:gd name="connsiteX38" fmla="*/ 1557338 w 2140744"/>
              <a:gd name="connsiteY38" fmla="*/ 273844 h 514350"/>
              <a:gd name="connsiteX39" fmla="*/ 1697831 w 2140744"/>
              <a:gd name="connsiteY39" fmla="*/ 266700 h 514350"/>
              <a:gd name="connsiteX40" fmla="*/ 1824038 w 2140744"/>
              <a:gd name="connsiteY40" fmla="*/ 264319 h 514350"/>
              <a:gd name="connsiteX41" fmla="*/ 1919288 w 2140744"/>
              <a:gd name="connsiteY41" fmla="*/ 266700 h 514350"/>
              <a:gd name="connsiteX42" fmla="*/ 2005013 w 2140744"/>
              <a:gd name="connsiteY42" fmla="*/ 269082 h 514350"/>
              <a:gd name="connsiteX43" fmla="*/ 2059781 w 2140744"/>
              <a:gd name="connsiteY43" fmla="*/ 264319 h 514350"/>
              <a:gd name="connsiteX44" fmla="*/ 2095500 w 2140744"/>
              <a:gd name="connsiteY44" fmla="*/ 254794 h 514350"/>
              <a:gd name="connsiteX45" fmla="*/ 2119313 w 2140744"/>
              <a:gd name="connsiteY45" fmla="*/ 238125 h 514350"/>
              <a:gd name="connsiteX46" fmla="*/ 2131219 w 2140744"/>
              <a:gd name="connsiteY46" fmla="*/ 226219 h 514350"/>
              <a:gd name="connsiteX47" fmla="*/ 2138363 w 2140744"/>
              <a:gd name="connsiteY47" fmla="*/ 211932 h 514350"/>
              <a:gd name="connsiteX48" fmla="*/ 2140744 w 2140744"/>
              <a:gd name="connsiteY48" fmla="*/ 188119 h 514350"/>
              <a:gd name="connsiteX49" fmla="*/ 2135981 w 2140744"/>
              <a:gd name="connsiteY49" fmla="*/ 161925 h 514350"/>
              <a:gd name="connsiteX50" fmla="*/ 2119313 w 2140744"/>
              <a:gd name="connsiteY50" fmla="*/ 135732 h 514350"/>
              <a:gd name="connsiteX51" fmla="*/ 2095500 w 2140744"/>
              <a:gd name="connsiteY51" fmla="*/ 114300 h 514350"/>
              <a:gd name="connsiteX52" fmla="*/ 2066925 w 2140744"/>
              <a:gd name="connsiteY52" fmla="*/ 92869 h 514350"/>
              <a:gd name="connsiteX53" fmla="*/ 2007394 w 2140744"/>
              <a:gd name="connsiteY53" fmla="*/ 64294 h 514350"/>
              <a:gd name="connsiteX54" fmla="*/ 1940719 w 2140744"/>
              <a:gd name="connsiteY54" fmla="*/ 35719 h 514350"/>
              <a:gd name="connsiteX55" fmla="*/ 1862138 w 2140744"/>
              <a:gd name="connsiteY55" fmla="*/ 7144 h 514350"/>
              <a:gd name="connsiteX56" fmla="*/ 1838325 w 2140744"/>
              <a:gd name="connsiteY56" fmla="*/ 0 h 514350"/>
              <a:gd name="connsiteX57" fmla="*/ 1804988 w 2140744"/>
              <a:gd name="connsiteY57" fmla="*/ 4763 h 514350"/>
              <a:gd name="connsiteX58" fmla="*/ 1781175 w 2140744"/>
              <a:gd name="connsiteY58" fmla="*/ 11907 h 514350"/>
              <a:gd name="connsiteX59" fmla="*/ 1733550 w 2140744"/>
              <a:gd name="connsiteY59" fmla="*/ 35719 h 514350"/>
              <a:gd name="connsiteX60" fmla="*/ 1695450 w 2140744"/>
              <a:gd name="connsiteY60" fmla="*/ 64294 h 514350"/>
              <a:gd name="connsiteX61" fmla="*/ 1681163 w 2140744"/>
              <a:gd name="connsiteY61" fmla="*/ 69057 h 514350"/>
              <a:gd name="connsiteX62" fmla="*/ 1543050 w 2140744"/>
              <a:gd name="connsiteY62" fmla="*/ 83344 h 514350"/>
              <a:gd name="connsiteX63" fmla="*/ 1423988 w 2140744"/>
              <a:gd name="connsiteY63" fmla="*/ 97632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40744" h="514350">
                <a:moveTo>
                  <a:pt x="1423988" y="97632"/>
                </a:moveTo>
                <a:lnTo>
                  <a:pt x="1221581" y="119063"/>
                </a:lnTo>
                <a:lnTo>
                  <a:pt x="1016794" y="145257"/>
                </a:lnTo>
                <a:lnTo>
                  <a:pt x="778669" y="178594"/>
                </a:lnTo>
                <a:lnTo>
                  <a:pt x="611981" y="204788"/>
                </a:lnTo>
                <a:lnTo>
                  <a:pt x="442913" y="233363"/>
                </a:lnTo>
                <a:lnTo>
                  <a:pt x="364331" y="245269"/>
                </a:lnTo>
                <a:lnTo>
                  <a:pt x="338138" y="247650"/>
                </a:lnTo>
                <a:lnTo>
                  <a:pt x="309563" y="247650"/>
                </a:lnTo>
                <a:lnTo>
                  <a:pt x="266700" y="240507"/>
                </a:lnTo>
                <a:lnTo>
                  <a:pt x="214313" y="226219"/>
                </a:lnTo>
                <a:lnTo>
                  <a:pt x="140494" y="200025"/>
                </a:lnTo>
                <a:lnTo>
                  <a:pt x="54769" y="157163"/>
                </a:lnTo>
                <a:lnTo>
                  <a:pt x="28575" y="145257"/>
                </a:lnTo>
                <a:lnTo>
                  <a:pt x="7144" y="142875"/>
                </a:lnTo>
                <a:lnTo>
                  <a:pt x="0" y="150019"/>
                </a:lnTo>
                <a:lnTo>
                  <a:pt x="0" y="157163"/>
                </a:lnTo>
                <a:lnTo>
                  <a:pt x="2381" y="173832"/>
                </a:lnTo>
                <a:lnTo>
                  <a:pt x="19050" y="207169"/>
                </a:lnTo>
                <a:lnTo>
                  <a:pt x="66675" y="269082"/>
                </a:lnTo>
                <a:lnTo>
                  <a:pt x="126206" y="340519"/>
                </a:lnTo>
                <a:lnTo>
                  <a:pt x="173831" y="392907"/>
                </a:lnTo>
                <a:lnTo>
                  <a:pt x="221456" y="438150"/>
                </a:lnTo>
                <a:lnTo>
                  <a:pt x="250031" y="464344"/>
                </a:lnTo>
                <a:lnTo>
                  <a:pt x="283369" y="485775"/>
                </a:lnTo>
                <a:lnTo>
                  <a:pt x="304800" y="497682"/>
                </a:lnTo>
                <a:lnTo>
                  <a:pt x="330994" y="504825"/>
                </a:lnTo>
                <a:lnTo>
                  <a:pt x="369094" y="514350"/>
                </a:lnTo>
                <a:lnTo>
                  <a:pt x="400050" y="514350"/>
                </a:lnTo>
                <a:lnTo>
                  <a:pt x="450056" y="492919"/>
                </a:lnTo>
                <a:lnTo>
                  <a:pt x="554831" y="459582"/>
                </a:lnTo>
                <a:lnTo>
                  <a:pt x="697706" y="421482"/>
                </a:lnTo>
                <a:lnTo>
                  <a:pt x="828675" y="392907"/>
                </a:lnTo>
                <a:lnTo>
                  <a:pt x="923925" y="378619"/>
                </a:lnTo>
                <a:lnTo>
                  <a:pt x="1021556" y="338138"/>
                </a:lnTo>
                <a:lnTo>
                  <a:pt x="1162050" y="316707"/>
                </a:lnTo>
                <a:lnTo>
                  <a:pt x="1328738" y="295275"/>
                </a:lnTo>
                <a:lnTo>
                  <a:pt x="1435894" y="283369"/>
                </a:lnTo>
                <a:lnTo>
                  <a:pt x="1557338" y="273844"/>
                </a:lnTo>
                <a:lnTo>
                  <a:pt x="1697831" y="266700"/>
                </a:lnTo>
                <a:lnTo>
                  <a:pt x="1824038" y="264319"/>
                </a:lnTo>
                <a:lnTo>
                  <a:pt x="1919288" y="266700"/>
                </a:lnTo>
                <a:lnTo>
                  <a:pt x="2005013" y="269082"/>
                </a:lnTo>
                <a:lnTo>
                  <a:pt x="2059781" y="264319"/>
                </a:lnTo>
                <a:lnTo>
                  <a:pt x="2095500" y="254794"/>
                </a:lnTo>
                <a:lnTo>
                  <a:pt x="2119313" y="238125"/>
                </a:lnTo>
                <a:lnTo>
                  <a:pt x="2131219" y="226219"/>
                </a:lnTo>
                <a:lnTo>
                  <a:pt x="2138363" y="211932"/>
                </a:lnTo>
                <a:lnTo>
                  <a:pt x="2140744" y="188119"/>
                </a:lnTo>
                <a:lnTo>
                  <a:pt x="2135981" y="161925"/>
                </a:lnTo>
                <a:lnTo>
                  <a:pt x="2119313" y="135732"/>
                </a:lnTo>
                <a:lnTo>
                  <a:pt x="2095500" y="114300"/>
                </a:lnTo>
                <a:lnTo>
                  <a:pt x="2066925" y="92869"/>
                </a:lnTo>
                <a:lnTo>
                  <a:pt x="2007394" y="64294"/>
                </a:lnTo>
                <a:lnTo>
                  <a:pt x="1940719" y="35719"/>
                </a:lnTo>
                <a:lnTo>
                  <a:pt x="1862138" y="7144"/>
                </a:lnTo>
                <a:lnTo>
                  <a:pt x="1838325" y="0"/>
                </a:lnTo>
                <a:lnTo>
                  <a:pt x="1804988" y="4763"/>
                </a:lnTo>
                <a:lnTo>
                  <a:pt x="1781175" y="11907"/>
                </a:lnTo>
                <a:lnTo>
                  <a:pt x="1733550" y="35719"/>
                </a:lnTo>
                <a:lnTo>
                  <a:pt x="1695450" y="64294"/>
                </a:lnTo>
                <a:lnTo>
                  <a:pt x="1681163" y="69057"/>
                </a:lnTo>
                <a:lnTo>
                  <a:pt x="1543050" y="83344"/>
                </a:lnTo>
                <a:lnTo>
                  <a:pt x="1423988" y="976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D64D31D7-3FAA-4B71-85CA-578BEF874143}"/>
              </a:ext>
            </a:extLst>
          </p:cNvPr>
          <p:cNvSpPr/>
          <p:nvPr/>
        </p:nvSpPr>
        <p:spPr>
          <a:xfrm>
            <a:off x="4305300" y="1579563"/>
            <a:ext cx="2665413" cy="487362"/>
          </a:xfrm>
          <a:custGeom>
            <a:avLst/>
            <a:gdLst>
              <a:gd name="connsiteX0" fmla="*/ 1971675 w 2664619"/>
              <a:gd name="connsiteY0" fmla="*/ 54769 h 488156"/>
              <a:gd name="connsiteX1" fmla="*/ 1840706 w 2664619"/>
              <a:gd name="connsiteY1" fmla="*/ 78581 h 488156"/>
              <a:gd name="connsiteX2" fmla="*/ 1721644 w 2664619"/>
              <a:gd name="connsiteY2" fmla="*/ 97631 h 488156"/>
              <a:gd name="connsiteX3" fmla="*/ 1585913 w 2664619"/>
              <a:gd name="connsiteY3" fmla="*/ 119062 h 488156"/>
              <a:gd name="connsiteX4" fmla="*/ 1431131 w 2664619"/>
              <a:gd name="connsiteY4" fmla="*/ 138112 h 488156"/>
              <a:gd name="connsiteX5" fmla="*/ 1247775 w 2664619"/>
              <a:gd name="connsiteY5" fmla="*/ 161925 h 488156"/>
              <a:gd name="connsiteX6" fmla="*/ 1100138 w 2664619"/>
              <a:gd name="connsiteY6" fmla="*/ 180975 h 488156"/>
              <a:gd name="connsiteX7" fmla="*/ 957263 w 2664619"/>
              <a:gd name="connsiteY7" fmla="*/ 200025 h 488156"/>
              <a:gd name="connsiteX8" fmla="*/ 797719 w 2664619"/>
              <a:gd name="connsiteY8" fmla="*/ 221456 h 488156"/>
              <a:gd name="connsiteX9" fmla="*/ 635794 w 2664619"/>
              <a:gd name="connsiteY9" fmla="*/ 242887 h 488156"/>
              <a:gd name="connsiteX10" fmla="*/ 478631 w 2664619"/>
              <a:gd name="connsiteY10" fmla="*/ 264319 h 488156"/>
              <a:gd name="connsiteX11" fmla="*/ 464344 w 2664619"/>
              <a:gd name="connsiteY11" fmla="*/ 264319 h 488156"/>
              <a:gd name="connsiteX12" fmla="*/ 419100 w 2664619"/>
              <a:gd name="connsiteY12" fmla="*/ 261937 h 488156"/>
              <a:gd name="connsiteX13" fmla="*/ 378619 w 2664619"/>
              <a:gd name="connsiteY13" fmla="*/ 257175 h 488156"/>
              <a:gd name="connsiteX14" fmla="*/ 338138 w 2664619"/>
              <a:gd name="connsiteY14" fmla="*/ 250031 h 488156"/>
              <a:gd name="connsiteX15" fmla="*/ 252413 w 2664619"/>
              <a:gd name="connsiteY15" fmla="*/ 230981 h 488156"/>
              <a:gd name="connsiteX16" fmla="*/ 180975 w 2664619"/>
              <a:gd name="connsiteY16" fmla="*/ 207169 h 488156"/>
              <a:gd name="connsiteX17" fmla="*/ 111919 w 2664619"/>
              <a:gd name="connsiteY17" fmla="*/ 178594 h 488156"/>
              <a:gd name="connsiteX18" fmla="*/ 71438 w 2664619"/>
              <a:gd name="connsiteY18" fmla="*/ 157162 h 488156"/>
              <a:gd name="connsiteX19" fmla="*/ 42863 w 2664619"/>
              <a:gd name="connsiteY19" fmla="*/ 150019 h 488156"/>
              <a:gd name="connsiteX20" fmla="*/ 21431 w 2664619"/>
              <a:gd name="connsiteY20" fmla="*/ 147637 h 488156"/>
              <a:gd name="connsiteX21" fmla="*/ 7144 w 2664619"/>
              <a:gd name="connsiteY21" fmla="*/ 150019 h 488156"/>
              <a:gd name="connsiteX22" fmla="*/ 0 w 2664619"/>
              <a:gd name="connsiteY22" fmla="*/ 154781 h 488156"/>
              <a:gd name="connsiteX23" fmla="*/ 0 w 2664619"/>
              <a:gd name="connsiteY23" fmla="*/ 169069 h 488156"/>
              <a:gd name="connsiteX24" fmla="*/ 2381 w 2664619"/>
              <a:gd name="connsiteY24" fmla="*/ 190500 h 488156"/>
              <a:gd name="connsiteX25" fmla="*/ 16669 w 2664619"/>
              <a:gd name="connsiteY25" fmla="*/ 219075 h 488156"/>
              <a:gd name="connsiteX26" fmla="*/ 59531 w 2664619"/>
              <a:gd name="connsiteY26" fmla="*/ 264319 h 488156"/>
              <a:gd name="connsiteX27" fmla="*/ 114300 w 2664619"/>
              <a:gd name="connsiteY27" fmla="*/ 311944 h 488156"/>
              <a:gd name="connsiteX28" fmla="*/ 185738 w 2664619"/>
              <a:gd name="connsiteY28" fmla="*/ 364331 h 488156"/>
              <a:gd name="connsiteX29" fmla="*/ 223838 w 2664619"/>
              <a:gd name="connsiteY29" fmla="*/ 388144 h 488156"/>
              <a:gd name="connsiteX30" fmla="*/ 280988 w 2664619"/>
              <a:gd name="connsiteY30" fmla="*/ 421481 h 488156"/>
              <a:gd name="connsiteX31" fmla="*/ 350044 w 2664619"/>
              <a:gd name="connsiteY31" fmla="*/ 454819 h 488156"/>
              <a:gd name="connsiteX32" fmla="*/ 402431 w 2664619"/>
              <a:gd name="connsiteY32" fmla="*/ 481012 h 488156"/>
              <a:gd name="connsiteX33" fmla="*/ 421481 w 2664619"/>
              <a:gd name="connsiteY33" fmla="*/ 488156 h 488156"/>
              <a:gd name="connsiteX34" fmla="*/ 495300 w 2664619"/>
              <a:gd name="connsiteY34" fmla="*/ 476250 h 488156"/>
              <a:gd name="connsiteX35" fmla="*/ 659606 w 2664619"/>
              <a:gd name="connsiteY35" fmla="*/ 447675 h 488156"/>
              <a:gd name="connsiteX36" fmla="*/ 821531 w 2664619"/>
              <a:gd name="connsiteY36" fmla="*/ 411956 h 488156"/>
              <a:gd name="connsiteX37" fmla="*/ 881063 w 2664619"/>
              <a:gd name="connsiteY37" fmla="*/ 402431 h 488156"/>
              <a:gd name="connsiteX38" fmla="*/ 959644 w 2664619"/>
              <a:gd name="connsiteY38" fmla="*/ 400050 h 488156"/>
              <a:gd name="connsiteX39" fmla="*/ 1107281 w 2664619"/>
              <a:gd name="connsiteY39" fmla="*/ 400050 h 488156"/>
              <a:gd name="connsiteX40" fmla="*/ 1290638 w 2664619"/>
              <a:gd name="connsiteY40" fmla="*/ 357187 h 488156"/>
              <a:gd name="connsiteX41" fmla="*/ 1462088 w 2664619"/>
              <a:gd name="connsiteY41" fmla="*/ 340519 h 488156"/>
              <a:gd name="connsiteX42" fmla="*/ 1693069 w 2664619"/>
              <a:gd name="connsiteY42" fmla="*/ 321469 h 488156"/>
              <a:gd name="connsiteX43" fmla="*/ 1847850 w 2664619"/>
              <a:gd name="connsiteY43" fmla="*/ 307181 h 488156"/>
              <a:gd name="connsiteX44" fmla="*/ 2052638 w 2664619"/>
              <a:gd name="connsiteY44" fmla="*/ 292894 h 488156"/>
              <a:gd name="connsiteX45" fmla="*/ 2214563 w 2664619"/>
              <a:gd name="connsiteY45" fmla="*/ 280987 h 488156"/>
              <a:gd name="connsiteX46" fmla="*/ 2397919 w 2664619"/>
              <a:gd name="connsiteY46" fmla="*/ 266700 h 488156"/>
              <a:gd name="connsiteX47" fmla="*/ 2538413 w 2664619"/>
              <a:gd name="connsiteY47" fmla="*/ 261937 h 488156"/>
              <a:gd name="connsiteX48" fmla="*/ 2595563 w 2664619"/>
              <a:gd name="connsiteY48" fmla="*/ 254794 h 488156"/>
              <a:gd name="connsiteX49" fmla="*/ 2624138 w 2664619"/>
              <a:gd name="connsiteY49" fmla="*/ 245269 h 488156"/>
              <a:gd name="connsiteX50" fmla="*/ 2643188 w 2664619"/>
              <a:gd name="connsiteY50" fmla="*/ 228600 h 488156"/>
              <a:gd name="connsiteX51" fmla="*/ 2657475 w 2664619"/>
              <a:gd name="connsiteY51" fmla="*/ 207169 h 488156"/>
              <a:gd name="connsiteX52" fmla="*/ 2662238 w 2664619"/>
              <a:gd name="connsiteY52" fmla="*/ 190500 h 488156"/>
              <a:gd name="connsiteX53" fmla="*/ 2664619 w 2664619"/>
              <a:gd name="connsiteY53" fmla="*/ 173831 h 488156"/>
              <a:gd name="connsiteX54" fmla="*/ 2664619 w 2664619"/>
              <a:gd name="connsiteY54" fmla="*/ 159544 h 488156"/>
              <a:gd name="connsiteX55" fmla="*/ 2657475 w 2664619"/>
              <a:gd name="connsiteY55" fmla="*/ 133350 h 488156"/>
              <a:gd name="connsiteX56" fmla="*/ 2643188 w 2664619"/>
              <a:gd name="connsiteY56" fmla="*/ 114300 h 488156"/>
              <a:gd name="connsiteX57" fmla="*/ 2619375 w 2664619"/>
              <a:gd name="connsiteY57" fmla="*/ 97631 h 488156"/>
              <a:gd name="connsiteX58" fmla="*/ 2583656 w 2664619"/>
              <a:gd name="connsiteY58" fmla="*/ 76200 h 488156"/>
              <a:gd name="connsiteX59" fmla="*/ 2531269 w 2664619"/>
              <a:gd name="connsiteY59" fmla="*/ 52387 h 488156"/>
              <a:gd name="connsiteX60" fmla="*/ 2438400 w 2664619"/>
              <a:gd name="connsiteY60" fmla="*/ 23812 h 488156"/>
              <a:gd name="connsiteX61" fmla="*/ 2369344 w 2664619"/>
              <a:gd name="connsiteY61" fmla="*/ 9525 h 488156"/>
              <a:gd name="connsiteX62" fmla="*/ 2290763 w 2664619"/>
              <a:gd name="connsiteY62" fmla="*/ 2381 h 488156"/>
              <a:gd name="connsiteX63" fmla="*/ 2231231 w 2664619"/>
              <a:gd name="connsiteY63" fmla="*/ 0 h 488156"/>
              <a:gd name="connsiteX64" fmla="*/ 2202656 w 2664619"/>
              <a:gd name="connsiteY64" fmla="*/ 0 h 488156"/>
              <a:gd name="connsiteX65" fmla="*/ 2159794 w 2664619"/>
              <a:gd name="connsiteY65" fmla="*/ 11906 h 488156"/>
              <a:gd name="connsiteX66" fmla="*/ 1971675 w 2664619"/>
              <a:gd name="connsiteY66" fmla="*/ 5476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64619" h="488156">
                <a:moveTo>
                  <a:pt x="1971675" y="54769"/>
                </a:moveTo>
                <a:lnTo>
                  <a:pt x="1840706" y="78581"/>
                </a:lnTo>
                <a:lnTo>
                  <a:pt x="1721644" y="97631"/>
                </a:lnTo>
                <a:lnTo>
                  <a:pt x="1585913" y="119062"/>
                </a:lnTo>
                <a:lnTo>
                  <a:pt x="1431131" y="138112"/>
                </a:lnTo>
                <a:lnTo>
                  <a:pt x="1247775" y="161925"/>
                </a:lnTo>
                <a:lnTo>
                  <a:pt x="1100138" y="180975"/>
                </a:lnTo>
                <a:lnTo>
                  <a:pt x="957263" y="200025"/>
                </a:lnTo>
                <a:lnTo>
                  <a:pt x="797719" y="221456"/>
                </a:lnTo>
                <a:lnTo>
                  <a:pt x="635794" y="242887"/>
                </a:lnTo>
                <a:lnTo>
                  <a:pt x="478631" y="264319"/>
                </a:lnTo>
                <a:lnTo>
                  <a:pt x="464344" y="264319"/>
                </a:lnTo>
                <a:lnTo>
                  <a:pt x="419100" y="261937"/>
                </a:lnTo>
                <a:lnTo>
                  <a:pt x="378619" y="257175"/>
                </a:lnTo>
                <a:lnTo>
                  <a:pt x="338138" y="250031"/>
                </a:lnTo>
                <a:lnTo>
                  <a:pt x="252413" y="230981"/>
                </a:lnTo>
                <a:lnTo>
                  <a:pt x="180975" y="207169"/>
                </a:lnTo>
                <a:lnTo>
                  <a:pt x="111919" y="178594"/>
                </a:lnTo>
                <a:lnTo>
                  <a:pt x="71438" y="157162"/>
                </a:lnTo>
                <a:lnTo>
                  <a:pt x="42863" y="150019"/>
                </a:lnTo>
                <a:lnTo>
                  <a:pt x="21431" y="147637"/>
                </a:lnTo>
                <a:lnTo>
                  <a:pt x="7144" y="150019"/>
                </a:lnTo>
                <a:lnTo>
                  <a:pt x="0" y="154781"/>
                </a:lnTo>
                <a:lnTo>
                  <a:pt x="0" y="169069"/>
                </a:lnTo>
                <a:lnTo>
                  <a:pt x="2381" y="190500"/>
                </a:lnTo>
                <a:lnTo>
                  <a:pt x="16669" y="219075"/>
                </a:lnTo>
                <a:lnTo>
                  <a:pt x="59531" y="264319"/>
                </a:lnTo>
                <a:lnTo>
                  <a:pt x="114300" y="311944"/>
                </a:lnTo>
                <a:lnTo>
                  <a:pt x="185738" y="364331"/>
                </a:lnTo>
                <a:lnTo>
                  <a:pt x="223838" y="388144"/>
                </a:lnTo>
                <a:lnTo>
                  <a:pt x="280988" y="421481"/>
                </a:lnTo>
                <a:lnTo>
                  <a:pt x="350044" y="454819"/>
                </a:lnTo>
                <a:lnTo>
                  <a:pt x="402431" y="481012"/>
                </a:lnTo>
                <a:lnTo>
                  <a:pt x="421481" y="488156"/>
                </a:lnTo>
                <a:lnTo>
                  <a:pt x="495300" y="476250"/>
                </a:lnTo>
                <a:lnTo>
                  <a:pt x="659606" y="447675"/>
                </a:lnTo>
                <a:lnTo>
                  <a:pt x="821531" y="411956"/>
                </a:lnTo>
                <a:lnTo>
                  <a:pt x="881063" y="402431"/>
                </a:lnTo>
                <a:lnTo>
                  <a:pt x="959644" y="400050"/>
                </a:lnTo>
                <a:lnTo>
                  <a:pt x="1107281" y="400050"/>
                </a:lnTo>
                <a:lnTo>
                  <a:pt x="1290638" y="357187"/>
                </a:lnTo>
                <a:lnTo>
                  <a:pt x="1462088" y="340519"/>
                </a:lnTo>
                <a:lnTo>
                  <a:pt x="1693069" y="321469"/>
                </a:lnTo>
                <a:lnTo>
                  <a:pt x="1847850" y="307181"/>
                </a:lnTo>
                <a:lnTo>
                  <a:pt x="2052638" y="292894"/>
                </a:lnTo>
                <a:lnTo>
                  <a:pt x="2214563" y="280987"/>
                </a:lnTo>
                <a:lnTo>
                  <a:pt x="2397919" y="266700"/>
                </a:lnTo>
                <a:lnTo>
                  <a:pt x="2538413" y="261937"/>
                </a:lnTo>
                <a:lnTo>
                  <a:pt x="2595563" y="254794"/>
                </a:lnTo>
                <a:lnTo>
                  <a:pt x="2624138" y="245269"/>
                </a:lnTo>
                <a:lnTo>
                  <a:pt x="2643188" y="228600"/>
                </a:lnTo>
                <a:lnTo>
                  <a:pt x="2657475" y="207169"/>
                </a:lnTo>
                <a:lnTo>
                  <a:pt x="2662238" y="190500"/>
                </a:lnTo>
                <a:lnTo>
                  <a:pt x="2664619" y="173831"/>
                </a:lnTo>
                <a:lnTo>
                  <a:pt x="2664619" y="159544"/>
                </a:lnTo>
                <a:lnTo>
                  <a:pt x="2657475" y="133350"/>
                </a:lnTo>
                <a:lnTo>
                  <a:pt x="2643188" y="114300"/>
                </a:lnTo>
                <a:lnTo>
                  <a:pt x="2619375" y="97631"/>
                </a:lnTo>
                <a:lnTo>
                  <a:pt x="2583656" y="76200"/>
                </a:lnTo>
                <a:lnTo>
                  <a:pt x="2531269" y="52387"/>
                </a:lnTo>
                <a:lnTo>
                  <a:pt x="2438400" y="23812"/>
                </a:lnTo>
                <a:lnTo>
                  <a:pt x="2369344" y="9525"/>
                </a:lnTo>
                <a:lnTo>
                  <a:pt x="2290763" y="2381"/>
                </a:lnTo>
                <a:lnTo>
                  <a:pt x="2231231" y="0"/>
                </a:lnTo>
                <a:lnTo>
                  <a:pt x="2202656" y="0"/>
                </a:lnTo>
                <a:lnTo>
                  <a:pt x="2159794" y="11906"/>
                </a:lnTo>
                <a:lnTo>
                  <a:pt x="1971675" y="54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BDA27517-8036-4885-90A1-8357DCEA3040}"/>
              </a:ext>
            </a:extLst>
          </p:cNvPr>
          <p:cNvSpPr/>
          <p:nvPr/>
        </p:nvSpPr>
        <p:spPr>
          <a:xfrm rot="16200000">
            <a:off x="1692275" y="3998913"/>
            <a:ext cx="3540125" cy="415925"/>
          </a:xfrm>
          <a:custGeom>
            <a:avLst/>
            <a:gdLst>
              <a:gd name="connsiteX0" fmla="*/ 2324941 w 3539334"/>
              <a:gd name="connsiteY0" fmla="*/ 152881 h 415375"/>
              <a:gd name="connsiteX1" fmla="*/ 2010526 w 3539334"/>
              <a:gd name="connsiteY1" fmla="*/ 152881 h 415375"/>
              <a:gd name="connsiteX2" fmla="*/ 1670150 w 3539334"/>
              <a:gd name="connsiteY2" fmla="*/ 152881 h 415375"/>
              <a:gd name="connsiteX3" fmla="*/ 1341312 w 3539334"/>
              <a:gd name="connsiteY3" fmla="*/ 149997 h 415375"/>
              <a:gd name="connsiteX4" fmla="*/ 1021128 w 3539334"/>
              <a:gd name="connsiteY4" fmla="*/ 149997 h 415375"/>
              <a:gd name="connsiteX5" fmla="*/ 680752 w 3539334"/>
              <a:gd name="connsiteY5" fmla="*/ 149997 h 415375"/>
              <a:gd name="connsiteX6" fmla="*/ 654791 w 3539334"/>
              <a:gd name="connsiteY6" fmla="*/ 149997 h 415375"/>
              <a:gd name="connsiteX7" fmla="*/ 106728 w 3539334"/>
              <a:gd name="connsiteY7" fmla="*/ 63460 h 415375"/>
              <a:gd name="connsiteX8" fmla="*/ 77882 w 3539334"/>
              <a:gd name="connsiteY8" fmla="*/ 63460 h 415375"/>
              <a:gd name="connsiteX9" fmla="*/ 46152 w 3539334"/>
              <a:gd name="connsiteY9" fmla="*/ 66345 h 415375"/>
              <a:gd name="connsiteX10" fmla="*/ 23076 w 3539334"/>
              <a:gd name="connsiteY10" fmla="*/ 72114 h 415375"/>
              <a:gd name="connsiteX11" fmla="*/ 11538 w 3539334"/>
              <a:gd name="connsiteY11" fmla="*/ 77883 h 415375"/>
              <a:gd name="connsiteX12" fmla="*/ 2884 w 3539334"/>
              <a:gd name="connsiteY12" fmla="*/ 89421 h 415375"/>
              <a:gd name="connsiteX13" fmla="*/ 0 w 3539334"/>
              <a:gd name="connsiteY13" fmla="*/ 109613 h 415375"/>
              <a:gd name="connsiteX14" fmla="*/ 8653 w 3539334"/>
              <a:gd name="connsiteY14" fmla="*/ 138458 h 415375"/>
              <a:gd name="connsiteX15" fmla="*/ 34614 w 3539334"/>
              <a:gd name="connsiteY15" fmla="*/ 178842 h 415375"/>
              <a:gd name="connsiteX16" fmla="*/ 77882 w 3539334"/>
              <a:gd name="connsiteY16" fmla="*/ 227879 h 415375"/>
              <a:gd name="connsiteX17" fmla="*/ 112497 w 3539334"/>
              <a:gd name="connsiteY17" fmla="*/ 256725 h 415375"/>
              <a:gd name="connsiteX18" fmla="*/ 175957 w 3539334"/>
              <a:gd name="connsiteY18" fmla="*/ 302877 h 415375"/>
              <a:gd name="connsiteX19" fmla="*/ 248070 w 3539334"/>
              <a:gd name="connsiteY19" fmla="*/ 343261 h 415375"/>
              <a:gd name="connsiteX20" fmla="*/ 334607 w 3539334"/>
              <a:gd name="connsiteY20" fmla="*/ 386529 h 415375"/>
              <a:gd name="connsiteX21" fmla="*/ 392298 w 3539334"/>
              <a:gd name="connsiteY21" fmla="*/ 412490 h 415375"/>
              <a:gd name="connsiteX22" fmla="*/ 403836 w 3539334"/>
              <a:gd name="connsiteY22" fmla="*/ 415375 h 415375"/>
              <a:gd name="connsiteX23" fmla="*/ 435566 w 3539334"/>
              <a:gd name="connsiteY23" fmla="*/ 412490 h 415375"/>
              <a:gd name="connsiteX24" fmla="*/ 539409 w 3539334"/>
              <a:gd name="connsiteY24" fmla="*/ 400952 h 415375"/>
              <a:gd name="connsiteX25" fmla="*/ 660560 w 3539334"/>
              <a:gd name="connsiteY25" fmla="*/ 389414 h 415375"/>
              <a:gd name="connsiteX26" fmla="*/ 822094 w 3539334"/>
              <a:gd name="connsiteY26" fmla="*/ 380760 h 415375"/>
              <a:gd name="connsiteX27" fmla="*/ 1084588 w 3539334"/>
              <a:gd name="connsiteY27" fmla="*/ 374991 h 415375"/>
              <a:gd name="connsiteX28" fmla="*/ 1335543 w 3539334"/>
              <a:gd name="connsiteY28" fmla="*/ 374991 h 415375"/>
              <a:gd name="connsiteX29" fmla="*/ 1612459 w 3539334"/>
              <a:gd name="connsiteY29" fmla="*/ 372106 h 415375"/>
              <a:gd name="connsiteX30" fmla="*/ 1837453 w 3539334"/>
              <a:gd name="connsiteY30" fmla="*/ 374991 h 415375"/>
              <a:gd name="connsiteX31" fmla="*/ 2120139 w 3539334"/>
              <a:gd name="connsiteY31" fmla="*/ 372106 h 415375"/>
              <a:gd name="connsiteX32" fmla="*/ 2437438 w 3539334"/>
              <a:gd name="connsiteY32" fmla="*/ 374991 h 415375"/>
              <a:gd name="connsiteX33" fmla="*/ 2711470 w 3539334"/>
              <a:gd name="connsiteY33" fmla="*/ 372106 h 415375"/>
              <a:gd name="connsiteX34" fmla="*/ 2991270 w 3539334"/>
              <a:gd name="connsiteY34" fmla="*/ 372106 h 415375"/>
              <a:gd name="connsiteX35" fmla="*/ 3167228 w 3539334"/>
              <a:gd name="connsiteY35" fmla="*/ 374991 h 415375"/>
              <a:gd name="connsiteX36" fmla="*/ 3196073 w 3539334"/>
              <a:gd name="connsiteY36" fmla="*/ 392298 h 415375"/>
              <a:gd name="connsiteX37" fmla="*/ 3227803 w 3539334"/>
              <a:gd name="connsiteY37" fmla="*/ 406721 h 415375"/>
              <a:gd name="connsiteX38" fmla="*/ 3256648 w 3539334"/>
              <a:gd name="connsiteY38" fmla="*/ 412490 h 415375"/>
              <a:gd name="connsiteX39" fmla="*/ 3276840 w 3539334"/>
              <a:gd name="connsiteY39" fmla="*/ 412490 h 415375"/>
              <a:gd name="connsiteX40" fmla="*/ 3302801 w 3539334"/>
              <a:gd name="connsiteY40" fmla="*/ 403836 h 415375"/>
              <a:gd name="connsiteX41" fmla="*/ 3322993 w 3539334"/>
              <a:gd name="connsiteY41" fmla="*/ 389414 h 415375"/>
              <a:gd name="connsiteX42" fmla="*/ 3340300 w 3539334"/>
              <a:gd name="connsiteY42" fmla="*/ 366337 h 415375"/>
              <a:gd name="connsiteX43" fmla="*/ 3348954 w 3539334"/>
              <a:gd name="connsiteY43" fmla="*/ 351915 h 415375"/>
              <a:gd name="connsiteX44" fmla="*/ 3395106 w 3539334"/>
              <a:gd name="connsiteY44" fmla="*/ 302877 h 415375"/>
              <a:gd name="connsiteX45" fmla="*/ 3464335 w 3539334"/>
              <a:gd name="connsiteY45" fmla="*/ 222110 h 415375"/>
              <a:gd name="connsiteX46" fmla="*/ 3539334 w 3539334"/>
              <a:gd name="connsiteY46" fmla="*/ 126920 h 415375"/>
              <a:gd name="connsiteX47" fmla="*/ 3519142 w 3539334"/>
              <a:gd name="connsiteY47" fmla="*/ 0 h 415375"/>
              <a:gd name="connsiteX48" fmla="*/ 3418183 w 3539334"/>
              <a:gd name="connsiteY48" fmla="*/ 74999 h 415375"/>
              <a:gd name="connsiteX49" fmla="*/ 3377799 w 3539334"/>
              <a:gd name="connsiteY49" fmla="*/ 103844 h 415375"/>
              <a:gd name="connsiteX50" fmla="*/ 3340300 w 3539334"/>
              <a:gd name="connsiteY50" fmla="*/ 121151 h 415375"/>
              <a:gd name="connsiteX51" fmla="*/ 3305686 w 3539334"/>
              <a:gd name="connsiteY51" fmla="*/ 132689 h 415375"/>
              <a:gd name="connsiteX52" fmla="*/ 3253764 w 3539334"/>
              <a:gd name="connsiteY52" fmla="*/ 144228 h 415375"/>
              <a:gd name="connsiteX53" fmla="*/ 3201842 w 3539334"/>
              <a:gd name="connsiteY53" fmla="*/ 149997 h 415375"/>
              <a:gd name="connsiteX54" fmla="*/ 3072038 w 3539334"/>
              <a:gd name="connsiteY54" fmla="*/ 149997 h 415375"/>
              <a:gd name="connsiteX55" fmla="*/ 2803775 w 3539334"/>
              <a:gd name="connsiteY55" fmla="*/ 152881 h 415375"/>
              <a:gd name="connsiteX56" fmla="*/ 2324941 w 3539334"/>
              <a:gd name="connsiteY56" fmla="*/ 152881 h 41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539334" h="415375">
                <a:moveTo>
                  <a:pt x="2324941" y="152881"/>
                </a:moveTo>
                <a:lnTo>
                  <a:pt x="2010526" y="152881"/>
                </a:lnTo>
                <a:lnTo>
                  <a:pt x="1670150" y="152881"/>
                </a:lnTo>
                <a:lnTo>
                  <a:pt x="1341312" y="149997"/>
                </a:lnTo>
                <a:lnTo>
                  <a:pt x="1021128" y="149997"/>
                </a:lnTo>
                <a:lnTo>
                  <a:pt x="680752" y="149997"/>
                </a:lnTo>
                <a:lnTo>
                  <a:pt x="654791" y="149997"/>
                </a:lnTo>
                <a:lnTo>
                  <a:pt x="106728" y="63460"/>
                </a:lnTo>
                <a:lnTo>
                  <a:pt x="77882" y="63460"/>
                </a:lnTo>
                <a:lnTo>
                  <a:pt x="46152" y="66345"/>
                </a:lnTo>
                <a:lnTo>
                  <a:pt x="23076" y="72114"/>
                </a:lnTo>
                <a:lnTo>
                  <a:pt x="11538" y="77883"/>
                </a:lnTo>
                <a:lnTo>
                  <a:pt x="2884" y="89421"/>
                </a:lnTo>
                <a:lnTo>
                  <a:pt x="0" y="109613"/>
                </a:lnTo>
                <a:lnTo>
                  <a:pt x="8653" y="138458"/>
                </a:lnTo>
                <a:lnTo>
                  <a:pt x="34614" y="178842"/>
                </a:lnTo>
                <a:lnTo>
                  <a:pt x="77882" y="227879"/>
                </a:lnTo>
                <a:lnTo>
                  <a:pt x="112497" y="256725"/>
                </a:lnTo>
                <a:lnTo>
                  <a:pt x="175957" y="302877"/>
                </a:lnTo>
                <a:lnTo>
                  <a:pt x="248070" y="343261"/>
                </a:lnTo>
                <a:lnTo>
                  <a:pt x="334607" y="386529"/>
                </a:lnTo>
                <a:lnTo>
                  <a:pt x="392298" y="412490"/>
                </a:lnTo>
                <a:lnTo>
                  <a:pt x="403836" y="415375"/>
                </a:lnTo>
                <a:lnTo>
                  <a:pt x="435566" y="412490"/>
                </a:lnTo>
                <a:lnTo>
                  <a:pt x="539409" y="400952"/>
                </a:lnTo>
                <a:lnTo>
                  <a:pt x="660560" y="389414"/>
                </a:lnTo>
                <a:lnTo>
                  <a:pt x="822094" y="380760"/>
                </a:lnTo>
                <a:lnTo>
                  <a:pt x="1084588" y="374991"/>
                </a:lnTo>
                <a:lnTo>
                  <a:pt x="1335543" y="374991"/>
                </a:lnTo>
                <a:lnTo>
                  <a:pt x="1612459" y="372106"/>
                </a:lnTo>
                <a:lnTo>
                  <a:pt x="1837453" y="374991"/>
                </a:lnTo>
                <a:lnTo>
                  <a:pt x="2120139" y="372106"/>
                </a:lnTo>
                <a:lnTo>
                  <a:pt x="2437438" y="374991"/>
                </a:lnTo>
                <a:lnTo>
                  <a:pt x="2711470" y="372106"/>
                </a:lnTo>
                <a:lnTo>
                  <a:pt x="2991270" y="372106"/>
                </a:lnTo>
                <a:lnTo>
                  <a:pt x="3167228" y="374991"/>
                </a:lnTo>
                <a:lnTo>
                  <a:pt x="3196073" y="392298"/>
                </a:lnTo>
                <a:lnTo>
                  <a:pt x="3227803" y="406721"/>
                </a:lnTo>
                <a:lnTo>
                  <a:pt x="3256648" y="412490"/>
                </a:lnTo>
                <a:lnTo>
                  <a:pt x="3276840" y="412490"/>
                </a:lnTo>
                <a:lnTo>
                  <a:pt x="3302801" y="403836"/>
                </a:lnTo>
                <a:lnTo>
                  <a:pt x="3322993" y="389414"/>
                </a:lnTo>
                <a:lnTo>
                  <a:pt x="3340300" y="366337"/>
                </a:lnTo>
                <a:lnTo>
                  <a:pt x="3348954" y="351915"/>
                </a:lnTo>
                <a:lnTo>
                  <a:pt x="3395106" y="302877"/>
                </a:lnTo>
                <a:lnTo>
                  <a:pt x="3464335" y="222110"/>
                </a:lnTo>
                <a:lnTo>
                  <a:pt x="3539334" y="126920"/>
                </a:lnTo>
                <a:lnTo>
                  <a:pt x="3519142" y="0"/>
                </a:lnTo>
                <a:lnTo>
                  <a:pt x="3418183" y="74999"/>
                </a:lnTo>
                <a:lnTo>
                  <a:pt x="3377799" y="103844"/>
                </a:lnTo>
                <a:lnTo>
                  <a:pt x="3340300" y="121151"/>
                </a:lnTo>
                <a:lnTo>
                  <a:pt x="3305686" y="132689"/>
                </a:lnTo>
                <a:lnTo>
                  <a:pt x="3253764" y="144228"/>
                </a:lnTo>
                <a:lnTo>
                  <a:pt x="3201842" y="149997"/>
                </a:lnTo>
                <a:lnTo>
                  <a:pt x="3072038" y="149997"/>
                </a:lnTo>
                <a:lnTo>
                  <a:pt x="2803775" y="152881"/>
                </a:lnTo>
                <a:lnTo>
                  <a:pt x="2324941" y="15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C1300CE6-4562-46A0-A6E0-33BDBB66E7A7}"/>
              </a:ext>
            </a:extLst>
          </p:cNvPr>
          <p:cNvSpPr/>
          <p:nvPr/>
        </p:nvSpPr>
        <p:spPr>
          <a:xfrm rot="16200000">
            <a:off x="2742406" y="5276057"/>
            <a:ext cx="746125" cy="652462"/>
          </a:xfrm>
          <a:custGeom>
            <a:avLst/>
            <a:gdLst>
              <a:gd name="connsiteX0" fmla="*/ 573882 w 745332"/>
              <a:gd name="connsiteY0" fmla="*/ 104775 h 652463"/>
              <a:gd name="connsiteX1" fmla="*/ 502444 w 745332"/>
              <a:gd name="connsiteY1" fmla="*/ 192881 h 652463"/>
              <a:gd name="connsiteX2" fmla="*/ 435769 w 745332"/>
              <a:gd name="connsiteY2" fmla="*/ 280988 h 652463"/>
              <a:gd name="connsiteX3" fmla="*/ 404813 w 745332"/>
              <a:gd name="connsiteY3" fmla="*/ 321469 h 652463"/>
              <a:gd name="connsiteX4" fmla="*/ 388144 w 745332"/>
              <a:gd name="connsiteY4" fmla="*/ 340519 h 652463"/>
              <a:gd name="connsiteX5" fmla="*/ 345282 w 745332"/>
              <a:gd name="connsiteY5" fmla="*/ 376238 h 652463"/>
              <a:gd name="connsiteX6" fmla="*/ 290513 w 745332"/>
              <a:gd name="connsiteY6" fmla="*/ 419100 h 652463"/>
              <a:gd name="connsiteX7" fmla="*/ 250032 w 745332"/>
              <a:gd name="connsiteY7" fmla="*/ 450056 h 652463"/>
              <a:gd name="connsiteX8" fmla="*/ 204788 w 745332"/>
              <a:gd name="connsiteY8" fmla="*/ 481013 h 652463"/>
              <a:gd name="connsiteX9" fmla="*/ 176213 w 745332"/>
              <a:gd name="connsiteY9" fmla="*/ 500063 h 652463"/>
              <a:gd name="connsiteX10" fmla="*/ 145257 w 745332"/>
              <a:gd name="connsiteY10" fmla="*/ 516731 h 652463"/>
              <a:gd name="connsiteX11" fmla="*/ 119063 w 745332"/>
              <a:gd name="connsiteY11" fmla="*/ 523875 h 652463"/>
              <a:gd name="connsiteX12" fmla="*/ 83344 w 745332"/>
              <a:gd name="connsiteY12" fmla="*/ 528638 h 652463"/>
              <a:gd name="connsiteX13" fmla="*/ 45244 w 745332"/>
              <a:gd name="connsiteY13" fmla="*/ 533400 h 652463"/>
              <a:gd name="connsiteX14" fmla="*/ 9525 w 745332"/>
              <a:gd name="connsiteY14" fmla="*/ 547688 h 652463"/>
              <a:gd name="connsiteX15" fmla="*/ 0 w 745332"/>
              <a:gd name="connsiteY15" fmla="*/ 569119 h 652463"/>
              <a:gd name="connsiteX16" fmla="*/ 16669 w 745332"/>
              <a:gd name="connsiteY16" fmla="*/ 611981 h 652463"/>
              <a:gd name="connsiteX17" fmla="*/ 42863 w 745332"/>
              <a:gd name="connsiteY17" fmla="*/ 652463 h 652463"/>
              <a:gd name="connsiteX18" fmla="*/ 745332 w 745332"/>
              <a:gd name="connsiteY18" fmla="*/ 619125 h 652463"/>
              <a:gd name="connsiteX19" fmla="*/ 673894 w 745332"/>
              <a:gd name="connsiteY19" fmla="*/ 616744 h 652463"/>
              <a:gd name="connsiteX20" fmla="*/ 631032 w 745332"/>
              <a:gd name="connsiteY20" fmla="*/ 607219 h 652463"/>
              <a:gd name="connsiteX21" fmla="*/ 614363 w 745332"/>
              <a:gd name="connsiteY21" fmla="*/ 597694 h 652463"/>
              <a:gd name="connsiteX22" fmla="*/ 597694 w 745332"/>
              <a:gd name="connsiteY22" fmla="*/ 585788 h 652463"/>
              <a:gd name="connsiteX23" fmla="*/ 592932 w 745332"/>
              <a:gd name="connsiteY23" fmla="*/ 578644 h 652463"/>
              <a:gd name="connsiteX24" fmla="*/ 583407 w 745332"/>
              <a:gd name="connsiteY24" fmla="*/ 561975 h 652463"/>
              <a:gd name="connsiteX25" fmla="*/ 578644 w 745332"/>
              <a:gd name="connsiteY25" fmla="*/ 547688 h 652463"/>
              <a:gd name="connsiteX26" fmla="*/ 576263 w 745332"/>
              <a:gd name="connsiteY26" fmla="*/ 519113 h 652463"/>
              <a:gd name="connsiteX27" fmla="*/ 578644 w 745332"/>
              <a:gd name="connsiteY27" fmla="*/ 471488 h 652463"/>
              <a:gd name="connsiteX28" fmla="*/ 590550 w 745332"/>
              <a:gd name="connsiteY28" fmla="*/ 381000 h 652463"/>
              <a:gd name="connsiteX29" fmla="*/ 614363 w 745332"/>
              <a:gd name="connsiteY29" fmla="*/ 273844 h 652463"/>
              <a:gd name="connsiteX30" fmla="*/ 635794 w 745332"/>
              <a:gd name="connsiteY30" fmla="*/ 202406 h 652463"/>
              <a:gd name="connsiteX31" fmla="*/ 666750 w 745332"/>
              <a:gd name="connsiteY31" fmla="*/ 116681 h 652463"/>
              <a:gd name="connsiteX32" fmla="*/ 690563 w 745332"/>
              <a:gd name="connsiteY32" fmla="*/ 59531 h 652463"/>
              <a:gd name="connsiteX33" fmla="*/ 697707 w 745332"/>
              <a:gd name="connsiteY33" fmla="*/ 35719 h 652463"/>
              <a:gd name="connsiteX34" fmla="*/ 695325 w 745332"/>
              <a:gd name="connsiteY34" fmla="*/ 9525 h 652463"/>
              <a:gd name="connsiteX35" fmla="*/ 688182 w 745332"/>
              <a:gd name="connsiteY35" fmla="*/ 0 h 652463"/>
              <a:gd name="connsiteX36" fmla="*/ 676275 w 745332"/>
              <a:gd name="connsiteY36" fmla="*/ 0 h 652463"/>
              <a:gd name="connsiteX37" fmla="*/ 659607 w 745332"/>
              <a:gd name="connsiteY37" fmla="*/ 4763 h 652463"/>
              <a:gd name="connsiteX38" fmla="*/ 642938 w 745332"/>
              <a:gd name="connsiteY38" fmla="*/ 16669 h 652463"/>
              <a:gd name="connsiteX39" fmla="*/ 573882 w 745332"/>
              <a:gd name="connsiteY39" fmla="*/ 104775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5332" h="652463">
                <a:moveTo>
                  <a:pt x="573882" y="104775"/>
                </a:moveTo>
                <a:lnTo>
                  <a:pt x="502444" y="192881"/>
                </a:lnTo>
                <a:lnTo>
                  <a:pt x="435769" y="280988"/>
                </a:lnTo>
                <a:lnTo>
                  <a:pt x="404813" y="321469"/>
                </a:lnTo>
                <a:lnTo>
                  <a:pt x="388144" y="340519"/>
                </a:lnTo>
                <a:lnTo>
                  <a:pt x="345282" y="376238"/>
                </a:lnTo>
                <a:lnTo>
                  <a:pt x="290513" y="419100"/>
                </a:lnTo>
                <a:lnTo>
                  <a:pt x="250032" y="450056"/>
                </a:lnTo>
                <a:lnTo>
                  <a:pt x="204788" y="481013"/>
                </a:lnTo>
                <a:lnTo>
                  <a:pt x="176213" y="500063"/>
                </a:lnTo>
                <a:lnTo>
                  <a:pt x="145257" y="516731"/>
                </a:lnTo>
                <a:lnTo>
                  <a:pt x="119063" y="523875"/>
                </a:lnTo>
                <a:lnTo>
                  <a:pt x="83344" y="528638"/>
                </a:lnTo>
                <a:lnTo>
                  <a:pt x="45244" y="533400"/>
                </a:lnTo>
                <a:lnTo>
                  <a:pt x="9525" y="547688"/>
                </a:lnTo>
                <a:lnTo>
                  <a:pt x="0" y="569119"/>
                </a:lnTo>
                <a:lnTo>
                  <a:pt x="16669" y="611981"/>
                </a:lnTo>
                <a:lnTo>
                  <a:pt x="42863" y="652463"/>
                </a:lnTo>
                <a:lnTo>
                  <a:pt x="745332" y="619125"/>
                </a:lnTo>
                <a:lnTo>
                  <a:pt x="673894" y="616744"/>
                </a:lnTo>
                <a:lnTo>
                  <a:pt x="631032" y="607219"/>
                </a:lnTo>
                <a:lnTo>
                  <a:pt x="614363" y="597694"/>
                </a:lnTo>
                <a:lnTo>
                  <a:pt x="597694" y="585788"/>
                </a:lnTo>
                <a:lnTo>
                  <a:pt x="592932" y="578644"/>
                </a:lnTo>
                <a:lnTo>
                  <a:pt x="583407" y="561975"/>
                </a:lnTo>
                <a:lnTo>
                  <a:pt x="578644" y="547688"/>
                </a:lnTo>
                <a:lnTo>
                  <a:pt x="576263" y="519113"/>
                </a:lnTo>
                <a:lnTo>
                  <a:pt x="578644" y="471488"/>
                </a:lnTo>
                <a:lnTo>
                  <a:pt x="590550" y="381000"/>
                </a:lnTo>
                <a:lnTo>
                  <a:pt x="614363" y="273844"/>
                </a:lnTo>
                <a:lnTo>
                  <a:pt x="635794" y="202406"/>
                </a:lnTo>
                <a:lnTo>
                  <a:pt x="666750" y="116681"/>
                </a:lnTo>
                <a:lnTo>
                  <a:pt x="690563" y="59531"/>
                </a:lnTo>
                <a:lnTo>
                  <a:pt x="697707" y="35719"/>
                </a:lnTo>
                <a:lnTo>
                  <a:pt x="695325" y="9525"/>
                </a:lnTo>
                <a:lnTo>
                  <a:pt x="688182" y="0"/>
                </a:lnTo>
                <a:lnTo>
                  <a:pt x="676275" y="0"/>
                </a:lnTo>
                <a:lnTo>
                  <a:pt x="659607" y="4763"/>
                </a:lnTo>
                <a:lnTo>
                  <a:pt x="642938" y="16669"/>
                </a:lnTo>
                <a:lnTo>
                  <a:pt x="573882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B753305D-9635-4521-95CD-6065A39C412E}"/>
              </a:ext>
            </a:extLst>
          </p:cNvPr>
          <p:cNvSpPr/>
          <p:nvPr/>
        </p:nvSpPr>
        <p:spPr>
          <a:xfrm>
            <a:off x="5065713" y="1893888"/>
            <a:ext cx="735012" cy="830262"/>
          </a:xfrm>
          <a:custGeom>
            <a:avLst/>
            <a:gdLst>
              <a:gd name="connsiteX0" fmla="*/ 261937 w 735806"/>
              <a:gd name="connsiteY0" fmla="*/ 385762 h 831056"/>
              <a:gd name="connsiteX1" fmla="*/ 326231 w 735806"/>
              <a:gd name="connsiteY1" fmla="*/ 269081 h 831056"/>
              <a:gd name="connsiteX2" fmla="*/ 326231 w 735806"/>
              <a:gd name="connsiteY2" fmla="*/ 259556 h 831056"/>
              <a:gd name="connsiteX3" fmla="*/ 326231 w 735806"/>
              <a:gd name="connsiteY3" fmla="*/ 207169 h 831056"/>
              <a:gd name="connsiteX4" fmla="*/ 326231 w 735806"/>
              <a:gd name="connsiteY4" fmla="*/ 21431 h 831056"/>
              <a:gd name="connsiteX5" fmla="*/ 500062 w 735806"/>
              <a:gd name="connsiteY5" fmla="*/ 0 h 831056"/>
              <a:gd name="connsiteX6" fmla="*/ 635794 w 735806"/>
              <a:gd name="connsiteY6" fmla="*/ 92869 h 831056"/>
              <a:gd name="connsiteX7" fmla="*/ 678656 w 735806"/>
              <a:gd name="connsiteY7" fmla="*/ 123825 h 831056"/>
              <a:gd name="connsiteX8" fmla="*/ 709612 w 735806"/>
              <a:gd name="connsiteY8" fmla="*/ 152400 h 831056"/>
              <a:gd name="connsiteX9" fmla="*/ 728662 w 735806"/>
              <a:gd name="connsiteY9" fmla="*/ 176212 h 831056"/>
              <a:gd name="connsiteX10" fmla="*/ 735806 w 735806"/>
              <a:gd name="connsiteY10" fmla="*/ 192881 h 831056"/>
              <a:gd name="connsiteX11" fmla="*/ 735806 w 735806"/>
              <a:gd name="connsiteY11" fmla="*/ 200025 h 831056"/>
              <a:gd name="connsiteX12" fmla="*/ 728662 w 735806"/>
              <a:gd name="connsiteY12" fmla="*/ 219075 h 831056"/>
              <a:gd name="connsiteX13" fmla="*/ 695325 w 735806"/>
              <a:gd name="connsiteY13" fmla="*/ 254794 h 831056"/>
              <a:gd name="connsiteX14" fmla="*/ 578644 w 735806"/>
              <a:gd name="connsiteY14" fmla="*/ 376237 h 831056"/>
              <a:gd name="connsiteX15" fmla="*/ 457200 w 735806"/>
              <a:gd name="connsiteY15" fmla="*/ 502444 h 831056"/>
              <a:gd name="connsiteX16" fmla="*/ 271462 w 735806"/>
              <a:gd name="connsiteY16" fmla="*/ 700087 h 831056"/>
              <a:gd name="connsiteX17" fmla="*/ 164306 w 735806"/>
              <a:gd name="connsiteY17" fmla="*/ 809625 h 831056"/>
              <a:gd name="connsiteX18" fmla="*/ 0 w 735806"/>
              <a:gd name="connsiteY18" fmla="*/ 831056 h 831056"/>
              <a:gd name="connsiteX19" fmla="*/ 73819 w 735806"/>
              <a:gd name="connsiteY19" fmla="*/ 697706 h 831056"/>
              <a:gd name="connsiteX20" fmla="*/ 173831 w 735806"/>
              <a:gd name="connsiteY20" fmla="*/ 540544 h 831056"/>
              <a:gd name="connsiteX21" fmla="*/ 261937 w 735806"/>
              <a:gd name="connsiteY21" fmla="*/ 385762 h 831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35806" h="831056">
                <a:moveTo>
                  <a:pt x="261937" y="385762"/>
                </a:moveTo>
                <a:lnTo>
                  <a:pt x="326231" y="269081"/>
                </a:lnTo>
                <a:lnTo>
                  <a:pt x="326231" y="259556"/>
                </a:lnTo>
                <a:lnTo>
                  <a:pt x="326231" y="207169"/>
                </a:lnTo>
                <a:lnTo>
                  <a:pt x="326231" y="21431"/>
                </a:lnTo>
                <a:lnTo>
                  <a:pt x="500062" y="0"/>
                </a:lnTo>
                <a:lnTo>
                  <a:pt x="635794" y="92869"/>
                </a:lnTo>
                <a:lnTo>
                  <a:pt x="678656" y="123825"/>
                </a:lnTo>
                <a:lnTo>
                  <a:pt x="709612" y="152400"/>
                </a:lnTo>
                <a:lnTo>
                  <a:pt x="728662" y="176212"/>
                </a:lnTo>
                <a:lnTo>
                  <a:pt x="735806" y="192881"/>
                </a:lnTo>
                <a:lnTo>
                  <a:pt x="735806" y="200025"/>
                </a:lnTo>
                <a:lnTo>
                  <a:pt x="728662" y="219075"/>
                </a:lnTo>
                <a:lnTo>
                  <a:pt x="695325" y="254794"/>
                </a:lnTo>
                <a:lnTo>
                  <a:pt x="578644" y="376237"/>
                </a:lnTo>
                <a:lnTo>
                  <a:pt x="457200" y="502444"/>
                </a:lnTo>
                <a:lnTo>
                  <a:pt x="271462" y="700087"/>
                </a:lnTo>
                <a:lnTo>
                  <a:pt x="164306" y="809625"/>
                </a:lnTo>
                <a:lnTo>
                  <a:pt x="0" y="831056"/>
                </a:lnTo>
                <a:lnTo>
                  <a:pt x="73819" y="697706"/>
                </a:lnTo>
                <a:lnTo>
                  <a:pt x="173831" y="540544"/>
                </a:lnTo>
                <a:lnTo>
                  <a:pt x="261937" y="3857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0E808F23-2917-48C4-AEB0-F72FA823609A}"/>
              </a:ext>
            </a:extLst>
          </p:cNvPr>
          <p:cNvSpPr/>
          <p:nvPr/>
        </p:nvSpPr>
        <p:spPr>
          <a:xfrm rot="16200000">
            <a:off x="3526631" y="3642520"/>
            <a:ext cx="2409825" cy="341312"/>
          </a:xfrm>
          <a:custGeom>
            <a:avLst/>
            <a:gdLst>
              <a:gd name="connsiteX0" fmla="*/ 1688306 w 2409825"/>
              <a:gd name="connsiteY0" fmla="*/ 116681 h 340519"/>
              <a:gd name="connsiteX1" fmla="*/ 1364456 w 2409825"/>
              <a:gd name="connsiteY1" fmla="*/ 116681 h 340519"/>
              <a:gd name="connsiteX2" fmla="*/ 1071562 w 2409825"/>
              <a:gd name="connsiteY2" fmla="*/ 116681 h 340519"/>
              <a:gd name="connsiteX3" fmla="*/ 757237 w 2409825"/>
              <a:gd name="connsiteY3" fmla="*/ 116681 h 340519"/>
              <a:gd name="connsiteX4" fmla="*/ 478631 w 2409825"/>
              <a:gd name="connsiteY4" fmla="*/ 116681 h 340519"/>
              <a:gd name="connsiteX5" fmla="*/ 240506 w 2409825"/>
              <a:gd name="connsiteY5" fmla="*/ 119063 h 340519"/>
              <a:gd name="connsiteX6" fmla="*/ 202406 w 2409825"/>
              <a:gd name="connsiteY6" fmla="*/ 114300 h 340519"/>
              <a:gd name="connsiteX7" fmla="*/ 166687 w 2409825"/>
              <a:gd name="connsiteY7" fmla="*/ 111919 h 340519"/>
              <a:gd name="connsiteX8" fmla="*/ 135731 w 2409825"/>
              <a:gd name="connsiteY8" fmla="*/ 111919 h 340519"/>
              <a:gd name="connsiteX9" fmla="*/ 104775 w 2409825"/>
              <a:gd name="connsiteY9" fmla="*/ 116681 h 340519"/>
              <a:gd name="connsiteX10" fmla="*/ 78581 w 2409825"/>
              <a:gd name="connsiteY10" fmla="*/ 126206 h 340519"/>
              <a:gd name="connsiteX11" fmla="*/ 54769 w 2409825"/>
              <a:gd name="connsiteY11" fmla="*/ 138113 h 340519"/>
              <a:gd name="connsiteX12" fmla="*/ 30956 w 2409825"/>
              <a:gd name="connsiteY12" fmla="*/ 154781 h 340519"/>
              <a:gd name="connsiteX13" fmla="*/ 14287 w 2409825"/>
              <a:gd name="connsiteY13" fmla="*/ 171450 h 340519"/>
              <a:gd name="connsiteX14" fmla="*/ 2381 w 2409825"/>
              <a:gd name="connsiteY14" fmla="*/ 192881 h 340519"/>
              <a:gd name="connsiteX15" fmla="*/ 0 w 2409825"/>
              <a:gd name="connsiteY15" fmla="*/ 211931 h 340519"/>
              <a:gd name="connsiteX16" fmla="*/ 2381 w 2409825"/>
              <a:gd name="connsiteY16" fmla="*/ 245269 h 340519"/>
              <a:gd name="connsiteX17" fmla="*/ 14287 w 2409825"/>
              <a:gd name="connsiteY17" fmla="*/ 276225 h 340519"/>
              <a:gd name="connsiteX18" fmla="*/ 35719 w 2409825"/>
              <a:gd name="connsiteY18" fmla="*/ 314325 h 340519"/>
              <a:gd name="connsiteX19" fmla="*/ 304800 w 2409825"/>
              <a:gd name="connsiteY19" fmla="*/ 319088 h 340519"/>
              <a:gd name="connsiteX20" fmla="*/ 642937 w 2409825"/>
              <a:gd name="connsiteY20" fmla="*/ 319088 h 340519"/>
              <a:gd name="connsiteX21" fmla="*/ 857250 w 2409825"/>
              <a:gd name="connsiteY21" fmla="*/ 319088 h 340519"/>
              <a:gd name="connsiteX22" fmla="*/ 1007269 w 2409825"/>
              <a:gd name="connsiteY22" fmla="*/ 340519 h 340519"/>
              <a:gd name="connsiteX23" fmla="*/ 1181100 w 2409825"/>
              <a:gd name="connsiteY23" fmla="*/ 340519 h 340519"/>
              <a:gd name="connsiteX24" fmla="*/ 1545431 w 2409825"/>
              <a:gd name="connsiteY24" fmla="*/ 340519 h 340519"/>
              <a:gd name="connsiteX25" fmla="*/ 1704975 w 2409825"/>
              <a:gd name="connsiteY25" fmla="*/ 340519 h 340519"/>
              <a:gd name="connsiteX26" fmla="*/ 2097881 w 2409825"/>
              <a:gd name="connsiteY26" fmla="*/ 340519 h 340519"/>
              <a:gd name="connsiteX27" fmla="*/ 2214562 w 2409825"/>
              <a:gd name="connsiteY27" fmla="*/ 338138 h 340519"/>
              <a:gd name="connsiteX28" fmla="*/ 2345531 w 2409825"/>
              <a:gd name="connsiteY28" fmla="*/ 314325 h 340519"/>
              <a:gd name="connsiteX29" fmla="*/ 2357437 w 2409825"/>
              <a:gd name="connsiteY29" fmla="*/ 285750 h 340519"/>
              <a:gd name="connsiteX30" fmla="*/ 2374106 w 2409825"/>
              <a:gd name="connsiteY30" fmla="*/ 226219 h 340519"/>
              <a:gd name="connsiteX31" fmla="*/ 2395537 w 2409825"/>
              <a:gd name="connsiteY31" fmla="*/ 145256 h 340519"/>
              <a:gd name="connsiteX32" fmla="*/ 2405062 w 2409825"/>
              <a:gd name="connsiteY32" fmla="*/ 88106 h 340519"/>
              <a:gd name="connsiteX33" fmla="*/ 2409825 w 2409825"/>
              <a:gd name="connsiteY33" fmla="*/ 61913 h 340519"/>
              <a:gd name="connsiteX34" fmla="*/ 2409825 w 2409825"/>
              <a:gd name="connsiteY34" fmla="*/ 40481 h 340519"/>
              <a:gd name="connsiteX35" fmla="*/ 2409825 w 2409825"/>
              <a:gd name="connsiteY35" fmla="*/ 23813 h 340519"/>
              <a:gd name="connsiteX36" fmla="*/ 2405062 w 2409825"/>
              <a:gd name="connsiteY36" fmla="*/ 9525 h 340519"/>
              <a:gd name="connsiteX37" fmla="*/ 2402681 w 2409825"/>
              <a:gd name="connsiteY37" fmla="*/ 2381 h 340519"/>
              <a:gd name="connsiteX38" fmla="*/ 2395537 w 2409825"/>
              <a:gd name="connsiteY38" fmla="*/ 0 h 340519"/>
              <a:gd name="connsiteX39" fmla="*/ 2383631 w 2409825"/>
              <a:gd name="connsiteY39" fmla="*/ 0 h 340519"/>
              <a:gd name="connsiteX40" fmla="*/ 2374106 w 2409825"/>
              <a:gd name="connsiteY40" fmla="*/ 2381 h 340519"/>
              <a:gd name="connsiteX41" fmla="*/ 2357437 w 2409825"/>
              <a:gd name="connsiteY41" fmla="*/ 16669 h 340519"/>
              <a:gd name="connsiteX42" fmla="*/ 2316956 w 2409825"/>
              <a:gd name="connsiteY42" fmla="*/ 52388 h 340519"/>
              <a:gd name="connsiteX43" fmla="*/ 2271712 w 2409825"/>
              <a:gd name="connsiteY43" fmla="*/ 78581 h 340519"/>
              <a:gd name="connsiteX44" fmla="*/ 2226469 w 2409825"/>
              <a:gd name="connsiteY44" fmla="*/ 100013 h 340519"/>
              <a:gd name="connsiteX45" fmla="*/ 2188369 w 2409825"/>
              <a:gd name="connsiteY45" fmla="*/ 111919 h 340519"/>
              <a:gd name="connsiteX46" fmla="*/ 2150269 w 2409825"/>
              <a:gd name="connsiteY46" fmla="*/ 116681 h 340519"/>
              <a:gd name="connsiteX47" fmla="*/ 2062162 w 2409825"/>
              <a:gd name="connsiteY47" fmla="*/ 116681 h 340519"/>
              <a:gd name="connsiteX48" fmla="*/ 1916906 w 2409825"/>
              <a:gd name="connsiteY48" fmla="*/ 116681 h 340519"/>
              <a:gd name="connsiteX49" fmla="*/ 1688306 w 2409825"/>
              <a:gd name="connsiteY49" fmla="*/ 116681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09825" h="340519">
                <a:moveTo>
                  <a:pt x="1688306" y="116681"/>
                </a:moveTo>
                <a:lnTo>
                  <a:pt x="1364456" y="116681"/>
                </a:lnTo>
                <a:lnTo>
                  <a:pt x="1071562" y="116681"/>
                </a:lnTo>
                <a:lnTo>
                  <a:pt x="757237" y="116681"/>
                </a:lnTo>
                <a:lnTo>
                  <a:pt x="478631" y="116681"/>
                </a:lnTo>
                <a:lnTo>
                  <a:pt x="240506" y="119063"/>
                </a:lnTo>
                <a:lnTo>
                  <a:pt x="202406" y="114300"/>
                </a:lnTo>
                <a:lnTo>
                  <a:pt x="166687" y="111919"/>
                </a:lnTo>
                <a:lnTo>
                  <a:pt x="135731" y="111919"/>
                </a:lnTo>
                <a:lnTo>
                  <a:pt x="104775" y="116681"/>
                </a:lnTo>
                <a:lnTo>
                  <a:pt x="78581" y="126206"/>
                </a:lnTo>
                <a:lnTo>
                  <a:pt x="54769" y="138113"/>
                </a:lnTo>
                <a:lnTo>
                  <a:pt x="30956" y="154781"/>
                </a:lnTo>
                <a:lnTo>
                  <a:pt x="14287" y="171450"/>
                </a:lnTo>
                <a:lnTo>
                  <a:pt x="2381" y="192881"/>
                </a:lnTo>
                <a:lnTo>
                  <a:pt x="0" y="211931"/>
                </a:lnTo>
                <a:lnTo>
                  <a:pt x="2381" y="245269"/>
                </a:lnTo>
                <a:lnTo>
                  <a:pt x="14287" y="276225"/>
                </a:lnTo>
                <a:lnTo>
                  <a:pt x="35719" y="314325"/>
                </a:lnTo>
                <a:lnTo>
                  <a:pt x="304800" y="319088"/>
                </a:lnTo>
                <a:lnTo>
                  <a:pt x="642937" y="319088"/>
                </a:lnTo>
                <a:lnTo>
                  <a:pt x="857250" y="319088"/>
                </a:lnTo>
                <a:lnTo>
                  <a:pt x="1007269" y="340519"/>
                </a:lnTo>
                <a:lnTo>
                  <a:pt x="1181100" y="340519"/>
                </a:lnTo>
                <a:lnTo>
                  <a:pt x="1545431" y="340519"/>
                </a:lnTo>
                <a:lnTo>
                  <a:pt x="1704975" y="340519"/>
                </a:lnTo>
                <a:lnTo>
                  <a:pt x="2097881" y="340519"/>
                </a:lnTo>
                <a:lnTo>
                  <a:pt x="2214562" y="338138"/>
                </a:lnTo>
                <a:lnTo>
                  <a:pt x="2345531" y="314325"/>
                </a:lnTo>
                <a:lnTo>
                  <a:pt x="2357437" y="285750"/>
                </a:lnTo>
                <a:lnTo>
                  <a:pt x="2374106" y="226219"/>
                </a:lnTo>
                <a:lnTo>
                  <a:pt x="2395537" y="145256"/>
                </a:lnTo>
                <a:lnTo>
                  <a:pt x="2405062" y="88106"/>
                </a:lnTo>
                <a:lnTo>
                  <a:pt x="2409825" y="61913"/>
                </a:lnTo>
                <a:lnTo>
                  <a:pt x="2409825" y="40481"/>
                </a:lnTo>
                <a:lnTo>
                  <a:pt x="2409825" y="23813"/>
                </a:lnTo>
                <a:lnTo>
                  <a:pt x="2405062" y="9525"/>
                </a:lnTo>
                <a:lnTo>
                  <a:pt x="2402681" y="2381"/>
                </a:lnTo>
                <a:lnTo>
                  <a:pt x="2395537" y="0"/>
                </a:lnTo>
                <a:lnTo>
                  <a:pt x="2383631" y="0"/>
                </a:lnTo>
                <a:lnTo>
                  <a:pt x="2374106" y="2381"/>
                </a:lnTo>
                <a:lnTo>
                  <a:pt x="2357437" y="16669"/>
                </a:lnTo>
                <a:lnTo>
                  <a:pt x="2316956" y="52388"/>
                </a:lnTo>
                <a:lnTo>
                  <a:pt x="2271712" y="78581"/>
                </a:lnTo>
                <a:lnTo>
                  <a:pt x="2226469" y="100013"/>
                </a:lnTo>
                <a:lnTo>
                  <a:pt x="2188369" y="111919"/>
                </a:lnTo>
                <a:lnTo>
                  <a:pt x="2150269" y="116681"/>
                </a:lnTo>
                <a:lnTo>
                  <a:pt x="2062162" y="116681"/>
                </a:lnTo>
                <a:lnTo>
                  <a:pt x="1916906" y="116681"/>
                </a:lnTo>
                <a:lnTo>
                  <a:pt x="1688306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2FF851EB-EFAB-49EC-BFB2-62DB7FDD0602}"/>
              </a:ext>
            </a:extLst>
          </p:cNvPr>
          <p:cNvSpPr/>
          <p:nvPr/>
        </p:nvSpPr>
        <p:spPr>
          <a:xfrm rot="16200000">
            <a:off x="4519613" y="2703513"/>
            <a:ext cx="2508250" cy="1955800"/>
          </a:xfrm>
          <a:custGeom>
            <a:avLst/>
            <a:gdLst>
              <a:gd name="connsiteX0" fmla="*/ 1525671 w 2507711"/>
              <a:gd name="connsiteY0" fmla="*/ 1623373 h 1956566"/>
              <a:gd name="connsiteX1" fmla="*/ 1332770 w 2507711"/>
              <a:gd name="connsiteY1" fmla="*/ 1623373 h 1956566"/>
              <a:gd name="connsiteX2" fmla="*/ 1099786 w 2507711"/>
              <a:gd name="connsiteY2" fmla="*/ 1623373 h 1956566"/>
              <a:gd name="connsiteX3" fmla="*/ 972020 w 2507711"/>
              <a:gd name="connsiteY3" fmla="*/ 1603332 h 1956566"/>
              <a:gd name="connsiteX4" fmla="*/ 851770 w 2507711"/>
              <a:gd name="connsiteY4" fmla="*/ 1600826 h 1956566"/>
              <a:gd name="connsiteX5" fmla="*/ 561166 w 2507711"/>
              <a:gd name="connsiteY5" fmla="*/ 1600826 h 1956566"/>
              <a:gd name="connsiteX6" fmla="*/ 340708 w 2507711"/>
              <a:gd name="connsiteY6" fmla="*/ 1600826 h 1956566"/>
              <a:gd name="connsiteX7" fmla="*/ 172860 w 2507711"/>
              <a:gd name="connsiteY7" fmla="*/ 1600826 h 1956566"/>
              <a:gd name="connsiteX8" fmla="*/ 125261 w 2507711"/>
              <a:gd name="connsiteY8" fmla="*/ 1603332 h 1956566"/>
              <a:gd name="connsiteX9" fmla="*/ 90188 w 2507711"/>
              <a:gd name="connsiteY9" fmla="*/ 1610847 h 1956566"/>
              <a:gd name="connsiteX10" fmla="*/ 60125 w 2507711"/>
              <a:gd name="connsiteY10" fmla="*/ 1623373 h 1956566"/>
              <a:gd name="connsiteX11" fmla="*/ 37579 w 2507711"/>
              <a:gd name="connsiteY11" fmla="*/ 1638405 h 1956566"/>
              <a:gd name="connsiteX12" fmla="*/ 22547 w 2507711"/>
              <a:gd name="connsiteY12" fmla="*/ 1658446 h 1956566"/>
              <a:gd name="connsiteX13" fmla="*/ 7516 w 2507711"/>
              <a:gd name="connsiteY13" fmla="*/ 1683498 h 1956566"/>
              <a:gd name="connsiteX14" fmla="*/ 0 w 2507711"/>
              <a:gd name="connsiteY14" fmla="*/ 1716066 h 1956566"/>
              <a:gd name="connsiteX15" fmla="*/ 5011 w 2507711"/>
              <a:gd name="connsiteY15" fmla="*/ 1743623 h 1956566"/>
              <a:gd name="connsiteX16" fmla="*/ 20042 w 2507711"/>
              <a:gd name="connsiteY16" fmla="*/ 1768675 h 1956566"/>
              <a:gd name="connsiteX17" fmla="*/ 40084 w 2507711"/>
              <a:gd name="connsiteY17" fmla="*/ 1788717 h 1956566"/>
              <a:gd name="connsiteX18" fmla="*/ 75157 w 2507711"/>
              <a:gd name="connsiteY18" fmla="*/ 1808759 h 1956566"/>
              <a:gd name="connsiteX19" fmla="*/ 112735 w 2507711"/>
              <a:gd name="connsiteY19" fmla="*/ 1821285 h 1956566"/>
              <a:gd name="connsiteX20" fmla="*/ 160334 w 2507711"/>
              <a:gd name="connsiteY20" fmla="*/ 1836316 h 1956566"/>
              <a:gd name="connsiteX21" fmla="*/ 205427 w 2507711"/>
              <a:gd name="connsiteY21" fmla="*/ 1846337 h 1956566"/>
              <a:gd name="connsiteX22" fmla="*/ 305635 w 2507711"/>
              <a:gd name="connsiteY22" fmla="*/ 1848842 h 1956566"/>
              <a:gd name="connsiteX23" fmla="*/ 531104 w 2507711"/>
              <a:gd name="connsiteY23" fmla="*/ 1851347 h 1956566"/>
              <a:gd name="connsiteX24" fmla="*/ 814192 w 2507711"/>
              <a:gd name="connsiteY24" fmla="*/ 1856357 h 1956566"/>
              <a:gd name="connsiteX25" fmla="*/ 1047176 w 2507711"/>
              <a:gd name="connsiteY25" fmla="*/ 1856357 h 1956566"/>
              <a:gd name="connsiteX26" fmla="*/ 1297697 w 2507711"/>
              <a:gd name="connsiteY26" fmla="*/ 1861368 h 1956566"/>
              <a:gd name="connsiteX27" fmla="*/ 1588301 w 2507711"/>
              <a:gd name="connsiteY27" fmla="*/ 1863873 h 1956566"/>
              <a:gd name="connsiteX28" fmla="*/ 1848842 w 2507711"/>
              <a:gd name="connsiteY28" fmla="*/ 1868883 h 1956566"/>
              <a:gd name="connsiteX29" fmla="*/ 1976608 w 2507711"/>
              <a:gd name="connsiteY29" fmla="*/ 1868883 h 1956566"/>
              <a:gd name="connsiteX30" fmla="*/ 2016691 w 2507711"/>
              <a:gd name="connsiteY30" fmla="*/ 1873894 h 1956566"/>
              <a:gd name="connsiteX31" fmla="*/ 2061785 w 2507711"/>
              <a:gd name="connsiteY31" fmla="*/ 1886420 h 1956566"/>
              <a:gd name="connsiteX32" fmla="*/ 2099363 w 2507711"/>
              <a:gd name="connsiteY32" fmla="*/ 1903956 h 1956566"/>
              <a:gd name="connsiteX33" fmla="*/ 2136941 w 2507711"/>
              <a:gd name="connsiteY33" fmla="*/ 1923998 h 1956566"/>
              <a:gd name="connsiteX34" fmla="*/ 2167003 w 2507711"/>
              <a:gd name="connsiteY34" fmla="*/ 1946545 h 1956566"/>
              <a:gd name="connsiteX35" fmla="*/ 2187045 w 2507711"/>
              <a:gd name="connsiteY35" fmla="*/ 1954060 h 1956566"/>
              <a:gd name="connsiteX36" fmla="*/ 2214602 w 2507711"/>
              <a:gd name="connsiteY36" fmla="*/ 1956566 h 1956566"/>
              <a:gd name="connsiteX37" fmla="*/ 2239654 w 2507711"/>
              <a:gd name="connsiteY37" fmla="*/ 1949050 h 1956566"/>
              <a:gd name="connsiteX38" fmla="*/ 2264706 w 2507711"/>
              <a:gd name="connsiteY38" fmla="*/ 1931514 h 1956566"/>
              <a:gd name="connsiteX39" fmla="*/ 2329842 w 2507711"/>
              <a:gd name="connsiteY39" fmla="*/ 1873894 h 1956566"/>
              <a:gd name="connsiteX40" fmla="*/ 2427545 w 2507711"/>
              <a:gd name="connsiteY40" fmla="*/ 1776191 h 1956566"/>
              <a:gd name="connsiteX41" fmla="*/ 2505206 w 2507711"/>
              <a:gd name="connsiteY41" fmla="*/ 1670972 h 1956566"/>
              <a:gd name="connsiteX42" fmla="*/ 2507711 w 2507711"/>
              <a:gd name="connsiteY42" fmla="*/ 1660951 h 1956566"/>
              <a:gd name="connsiteX43" fmla="*/ 2497690 w 2507711"/>
              <a:gd name="connsiteY43" fmla="*/ 1635899 h 1956566"/>
              <a:gd name="connsiteX44" fmla="*/ 2472638 w 2507711"/>
              <a:gd name="connsiteY44" fmla="*/ 1558238 h 1956566"/>
              <a:gd name="connsiteX45" fmla="*/ 2460112 w 2507711"/>
              <a:gd name="connsiteY45" fmla="*/ 1518155 h 1956566"/>
              <a:gd name="connsiteX46" fmla="*/ 2450091 w 2507711"/>
              <a:gd name="connsiteY46" fmla="*/ 1440493 h 1956566"/>
              <a:gd name="connsiteX47" fmla="*/ 2417524 w 2507711"/>
              <a:gd name="connsiteY47" fmla="*/ 1237572 h 1956566"/>
              <a:gd name="connsiteX48" fmla="*/ 2384956 w 2507711"/>
              <a:gd name="connsiteY48" fmla="*/ 1019619 h 1956566"/>
              <a:gd name="connsiteX49" fmla="*/ 2342368 w 2507711"/>
              <a:gd name="connsiteY49" fmla="*/ 736531 h 1956566"/>
              <a:gd name="connsiteX50" fmla="*/ 2302284 w 2507711"/>
              <a:gd name="connsiteY50" fmla="*/ 483505 h 1956566"/>
              <a:gd name="connsiteX51" fmla="*/ 2284748 w 2507711"/>
              <a:gd name="connsiteY51" fmla="*/ 285594 h 1956566"/>
              <a:gd name="connsiteX52" fmla="*/ 2257191 w 2507711"/>
              <a:gd name="connsiteY52" fmla="*/ 20042 h 1956566"/>
              <a:gd name="connsiteX53" fmla="*/ 2257191 w 2507711"/>
              <a:gd name="connsiteY53" fmla="*/ 0 h 1956566"/>
              <a:gd name="connsiteX54" fmla="*/ 2091847 w 2507711"/>
              <a:gd name="connsiteY54" fmla="*/ 7516 h 1956566"/>
              <a:gd name="connsiteX55" fmla="*/ 2121909 w 2507711"/>
              <a:gd name="connsiteY55" fmla="*/ 210437 h 1956566"/>
              <a:gd name="connsiteX56" fmla="*/ 2169508 w 2507711"/>
              <a:gd name="connsiteY56" fmla="*/ 536114 h 1956566"/>
              <a:gd name="connsiteX57" fmla="*/ 2202076 w 2507711"/>
              <a:gd name="connsiteY57" fmla="*/ 759077 h 1956566"/>
              <a:gd name="connsiteX58" fmla="*/ 2239654 w 2507711"/>
              <a:gd name="connsiteY58" fmla="*/ 1024629 h 1956566"/>
              <a:gd name="connsiteX59" fmla="*/ 2284748 w 2507711"/>
              <a:gd name="connsiteY59" fmla="*/ 1315233 h 1956566"/>
              <a:gd name="connsiteX60" fmla="*/ 2307295 w 2507711"/>
              <a:gd name="connsiteY60" fmla="*/ 1478071 h 1956566"/>
              <a:gd name="connsiteX61" fmla="*/ 2307295 w 2507711"/>
              <a:gd name="connsiteY61" fmla="*/ 1503123 h 1956566"/>
              <a:gd name="connsiteX62" fmla="*/ 2299779 w 2507711"/>
              <a:gd name="connsiteY62" fmla="*/ 1538196 h 1956566"/>
              <a:gd name="connsiteX63" fmla="*/ 2282243 w 2507711"/>
              <a:gd name="connsiteY63" fmla="*/ 1573269 h 1956566"/>
              <a:gd name="connsiteX64" fmla="*/ 2262201 w 2507711"/>
              <a:gd name="connsiteY64" fmla="*/ 1593311 h 1956566"/>
              <a:gd name="connsiteX65" fmla="*/ 2242159 w 2507711"/>
              <a:gd name="connsiteY65" fmla="*/ 1608342 h 1956566"/>
              <a:gd name="connsiteX66" fmla="*/ 2207086 w 2507711"/>
              <a:gd name="connsiteY66" fmla="*/ 1620868 h 1956566"/>
              <a:gd name="connsiteX67" fmla="*/ 2156982 w 2507711"/>
              <a:gd name="connsiteY67" fmla="*/ 1625879 h 1956566"/>
              <a:gd name="connsiteX68" fmla="*/ 1999154 w 2507711"/>
              <a:gd name="connsiteY68" fmla="*/ 1623373 h 1956566"/>
              <a:gd name="connsiteX69" fmla="*/ 1768675 w 2507711"/>
              <a:gd name="connsiteY69" fmla="*/ 1625879 h 1956566"/>
              <a:gd name="connsiteX70" fmla="*/ 1525671 w 2507711"/>
              <a:gd name="connsiteY70" fmla="*/ 1623373 h 1956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507711" h="1956566">
                <a:moveTo>
                  <a:pt x="1525671" y="1623373"/>
                </a:moveTo>
                <a:lnTo>
                  <a:pt x="1332770" y="1623373"/>
                </a:lnTo>
                <a:lnTo>
                  <a:pt x="1099786" y="1623373"/>
                </a:lnTo>
                <a:lnTo>
                  <a:pt x="972020" y="1603332"/>
                </a:lnTo>
                <a:lnTo>
                  <a:pt x="851770" y="1600826"/>
                </a:lnTo>
                <a:lnTo>
                  <a:pt x="561166" y="1600826"/>
                </a:lnTo>
                <a:lnTo>
                  <a:pt x="340708" y="1600826"/>
                </a:lnTo>
                <a:lnTo>
                  <a:pt x="172860" y="1600826"/>
                </a:lnTo>
                <a:lnTo>
                  <a:pt x="125261" y="1603332"/>
                </a:lnTo>
                <a:lnTo>
                  <a:pt x="90188" y="1610847"/>
                </a:lnTo>
                <a:lnTo>
                  <a:pt x="60125" y="1623373"/>
                </a:lnTo>
                <a:lnTo>
                  <a:pt x="37579" y="1638405"/>
                </a:lnTo>
                <a:lnTo>
                  <a:pt x="22547" y="1658446"/>
                </a:lnTo>
                <a:lnTo>
                  <a:pt x="7516" y="1683498"/>
                </a:lnTo>
                <a:lnTo>
                  <a:pt x="0" y="1716066"/>
                </a:lnTo>
                <a:lnTo>
                  <a:pt x="5011" y="1743623"/>
                </a:lnTo>
                <a:lnTo>
                  <a:pt x="20042" y="1768675"/>
                </a:lnTo>
                <a:lnTo>
                  <a:pt x="40084" y="1788717"/>
                </a:lnTo>
                <a:lnTo>
                  <a:pt x="75157" y="1808759"/>
                </a:lnTo>
                <a:lnTo>
                  <a:pt x="112735" y="1821285"/>
                </a:lnTo>
                <a:lnTo>
                  <a:pt x="160334" y="1836316"/>
                </a:lnTo>
                <a:lnTo>
                  <a:pt x="205427" y="1846337"/>
                </a:lnTo>
                <a:lnTo>
                  <a:pt x="305635" y="1848842"/>
                </a:lnTo>
                <a:lnTo>
                  <a:pt x="531104" y="1851347"/>
                </a:lnTo>
                <a:lnTo>
                  <a:pt x="814192" y="1856357"/>
                </a:lnTo>
                <a:lnTo>
                  <a:pt x="1047176" y="1856357"/>
                </a:lnTo>
                <a:lnTo>
                  <a:pt x="1297697" y="1861368"/>
                </a:lnTo>
                <a:lnTo>
                  <a:pt x="1588301" y="1863873"/>
                </a:lnTo>
                <a:lnTo>
                  <a:pt x="1848842" y="1868883"/>
                </a:lnTo>
                <a:lnTo>
                  <a:pt x="1976608" y="1868883"/>
                </a:lnTo>
                <a:lnTo>
                  <a:pt x="2016691" y="1873894"/>
                </a:lnTo>
                <a:lnTo>
                  <a:pt x="2061785" y="1886420"/>
                </a:lnTo>
                <a:lnTo>
                  <a:pt x="2099363" y="1903956"/>
                </a:lnTo>
                <a:lnTo>
                  <a:pt x="2136941" y="1923998"/>
                </a:lnTo>
                <a:lnTo>
                  <a:pt x="2167003" y="1946545"/>
                </a:lnTo>
                <a:lnTo>
                  <a:pt x="2187045" y="1954060"/>
                </a:lnTo>
                <a:lnTo>
                  <a:pt x="2214602" y="1956566"/>
                </a:lnTo>
                <a:lnTo>
                  <a:pt x="2239654" y="1949050"/>
                </a:lnTo>
                <a:lnTo>
                  <a:pt x="2264706" y="1931514"/>
                </a:lnTo>
                <a:lnTo>
                  <a:pt x="2329842" y="1873894"/>
                </a:lnTo>
                <a:lnTo>
                  <a:pt x="2427545" y="1776191"/>
                </a:lnTo>
                <a:lnTo>
                  <a:pt x="2505206" y="1670972"/>
                </a:lnTo>
                <a:lnTo>
                  <a:pt x="2507711" y="1660951"/>
                </a:lnTo>
                <a:lnTo>
                  <a:pt x="2497690" y="1635899"/>
                </a:lnTo>
                <a:lnTo>
                  <a:pt x="2472638" y="1558238"/>
                </a:lnTo>
                <a:lnTo>
                  <a:pt x="2460112" y="1518155"/>
                </a:lnTo>
                <a:lnTo>
                  <a:pt x="2450091" y="1440493"/>
                </a:lnTo>
                <a:lnTo>
                  <a:pt x="2417524" y="1237572"/>
                </a:lnTo>
                <a:lnTo>
                  <a:pt x="2384956" y="1019619"/>
                </a:lnTo>
                <a:lnTo>
                  <a:pt x="2342368" y="736531"/>
                </a:lnTo>
                <a:lnTo>
                  <a:pt x="2302284" y="483505"/>
                </a:lnTo>
                <a:lnTo>
                  <a:pt x="2284748" y="285594"/>
                </a:lnTo>
                <a:lnTo>
                  <a:pt x="2257191" y="20042"/>
                </a:lnTo>
                <a:lnTo>
                  <a:pt x="2257191" y="0"/>
                </a:lnTo>
                <a:lnTo>
                  <a:pt x="2091847" y="7516"/>
                </a:lnTo>
                <a:lnTo>
                  <a:pt x="2121909" y="210437"/>
                </a:lnTo>
                <a:lnTo>
                  <a:pt x="2169508" y="536114"/>
                </a:lnTo>
                <a:lnTo>
                  <a:pt x="2202076" y="759077"/>
                </a:lnTo>
                <a:lnTo>
                  <a:pt x="2239654" y="1024629"/>
                </a:lnTo>
                <a:lnTo>
                  <a:pt x="2284748" y="1315233"/>
                </a:lnTo>
                <a:lnTo>
                  <a:pt x="2307295" y="1478071"/>
                </a:lnTo>
                <a:lnTo>
                  <a:pt x="2307295" y="1503123"/>
                </a:lnTo>
                <a:lnTo>
                  <a:pt x="2299779" y="1538196"/>
                </a:lnTo>
                <a:lnTo>
                  <a:pt x="2282243" y="1573269"/>
                </a:lnTo>
                <a:lnTo>
                  <a:pt x="2262201" y="1593311"/>
                </a:lnTo>
                <a:lnTo>
                  <a:pt x="2242159" y="1608342"/>
                </a:lnTo>
                <a:lnTo>
                  <a:pt x="2207086" y="1620868"/>
                </a:lnTo>
                <a:lnTo>
                  <a:pt x="2156982" y="1625879"/>
                </a:lnTo>
                <a:lnTo>
                  <a:pt x="1999154" y="1623373"/>
                </a:lnTo>
                <a:lnTo>
                  <a:pt x="1768675" y="1625879"/>
                </a:lnTo>
                <a:lnTo>
                  <a:pt x="1525671" y="162337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D67AA146-06FC-427F-AFE9-A08AF3C3A06B}"/>
              </a:ext>
            </a:extLst>
          </p:cNvPr>
          <p:cNvSpPr/>
          <p:nvPr/>
        </p:nvSpPr>
        <p:spPr>
          <a:xfrm>
            <a:off x="4824413" y="3135313"/>
            <a:ext cx="1682750" cy="371475"/>
          </a:xfrm>
          <a:custGeom>
            <a:avLst/>
            <a:gdLst>
              <a:gd name="connsiteX0" fmla="*/ 1114425 w 1683543"/>
              <a:gd name="connsiteY0" fmla="*/ 42863 h 371475"/>
              <a:gd name="connsiteX1" fmla="*/ 983456 w 1683543"/>
              <a:gd name="connsiteY1" fmla="*/ 57150 h 371475"/>
              <a:gd name="connsiteX2" fmla="*/ 876300 w 1683543"/>
              <a:gd name="connsiteY2" fmla="*/ 69057 h 371475"/>
              <a:gd name="connsiteX3" fmla="*/ 764381 w 1683543"/>
              <a:gd name="connsiteY3" fmla="*/ 83344 h 371475"/>
              <a:gd name="connsiteX4" fmla="*/ 638175 w 1683543"/>
              <a:gd name="connsiteY4" fmla="*/ 102394 h 371475"/>
              <a:gd name="connsiteX5" fmla="*/ 502443 w 1683543"/>
              <a:gd name="connsiteY5" fmla="*/ 123825 h 371475"/>
              <a:gd name="connsiteX6" fmla="*/ 326231 w 1683543"/>
              <a:gd name="connsiteY6" fmla="*/ 154782 h 371475"/>
              <a:gd name="connsiteX7" fmla="*/ 214312 w 1683543"/>
              <a:gd name="connsiteY7" fmla="*/ 176213 h 371475"/>
              <a:gd name="connsiteX8" fmla="*/ 104775 w 1683543"/>
              <a:gd name="connsiteY8" fmla="*/ 197644 h 371475"/>
              <a:gd name="connsiteX9" fmla="*/ 0 w 1683543"/>
              <a:gd name="connsiteY9" fmla="*/ 219075 h 371475"/>
              <a:gd name="connsiteX10" fmla="*/ 0 w 1683543"/>
              <a:gd name="connsiteY10" fmla="*/ 371475 h 371475"/>
              <a:gd name="connsiteX11" fmla="*/ 142875 w 1683543"/>
              <a:gd name="connsiteY11" fmla="*/ 347663 h 371475"/>
              <a:gd name="connsiteX12" fmla="*/ 288131 w 1683543"/>
              <a:gd name="connsiteY12" fmla="*/ 321469 h 371475"/>
              <a:gd name="connsiteX13" fmla="*/ 445293 w 1683543"/>
              <a:gd name="connsiteY13" fmla="*/ 295275 h 371475"/>
              <a:gd name="connsiteX14" fmla="*/ 631031 w 1683543"/>
              <a:gd name="connsiteY14" fmla="*/ 266700 h 371475"/>
              <a:gd name="connsiteX15" fmla="*/ 802481 w 1683543"/>
              <a:gd name="connsiteY15" fmla="*/ 245269 h 371475"/>
              <a:gd name="connsiteX16" fmla="*/ 990600 w 1683543"/>
              <a:gd name="connsiteY16" fmla="*/ 223838 h 371475"/>
              <a:gd name="connsiteX17" fmla="*/ 1145381 w 1683543"/>
              <a:gd name="connsiteY17" fmla="*/ 207169 h 371475"/>
              <a:gd name="connsiteX18" fmla="*/ 1302543 w 1683543"/>
              <a:gd name="connsiteY18" fmla="*/ 195263 h 371475"/>
              <a:gd name="connsiteX19" fmla="*/ 1519237 w 1683543"/>
              <a:gd name="connsiteY19" fmla="*/ 183357 h 371475"/>
              <a:gd name="connsiteX20" fmla="*/ 1683543 w 1683543"/>
              <a:gd name="connsiteY20" fmla="*/ 180975 h 371475"/>
              <a:gd name="connsiteX21" fmla="*/ 1683543 w 1683543"/>
              <a:gd name="connsiteY21" fmla="*/ 0 h 371475"/>
              <a:gd name="connsiteX22" fmla="*/ 1516856 w 1683543"/>
              <a:gd name="connsiteY22" fmla="*/ 9525 h 371475"/>
              <a:gd name="connsiteX23" fmla="*/ 1390650 w 1683543"/>
              <a:gd name="connsiteY23" fmla="*/ 16669 h 371475"/>
              <a:gd name="connsiteX24" fmla="*/ 1276350 w 1683543"/>
              <a:gd name="connsiteY24" fmla="*/ 26194 h 371475"/>
              <a:gd name="connsiteX25" fmla="*/ 1114425 w 1683543"/>
              <a:gd name="connsiteY25" fmla="*/ 4286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3543" h="371475">
                <a:moveTo>
                  <a:pt x="1114425" y="42863"/>
                </a:moveTo>
                <a:lnTo>
                  <a:pt x="983456" y="57150"/>
                </a:lnTo>
                <a:lnTo>
                  <a:pt x="876300" y="69057"/>
                </a:lnTo>
                <a:lnTo>
                  <a:pt x="764381" y="83344"/>
                </a:lnTo>
                <a:lnTo>
                  <a:pt x="638175" y="102394"/>
                </a:lnTo>
                <a:lnTo>
                  <a:pt x="502443" y="123825"/>
                </a:lnTo>
                <a:lnTo>
                  <a:pt x="326231" y="154782"/>
                </a:lnTo>
                <a:lnTo>
                  <a:pt x="214312" y="176213"/>
                </a:lnTo>
                <a:lnTo>
                  <a:pt x="104775" y="197644"/>
                </a:lnTo>
                <a:lnTo>
                  <a:pt x="0" y="219075"/>
                </a:lnTo>
                <a:lnTo>
                  <a:pt x="0" y="371475"/>
                </a:lnTo>
                <a:lnTo>
                  <a:pt x="142875" y="347663"/>
                </a:lnTo>
                <a:lnTo>
                  <a:pt x="288131" y="321469"/>
                </a:lnTo>
                <a:lnTo>
                  <a:pt x="445293" y="295275"/>
                </a:lnTo>
                <a:lnTo>
                  <a:pt x="631031" y="266700"/>
                </a:lnTo>
                <a:lnTo>
                  <a:pt x="802481" y="245269"/>
                </a:lnTo>
                <a:lnTo>
                  <a:pt x="990600" y="223838"/>
                </a:lnTo>
                <a:lnTo>
                  <a:pt x="1145381" y="207169"/>
                </a:lnTo>
                <a:lnTo>
                  <a:pt x="1302543" y="195263"/>
                </a:lnTo>
                <a:lnTo>
                  <a:pt x="1519237" y="183357"/>
                </a:lnTo>
                <a:lnTo>
                  <a:pt x="1683543" y="180975"/>
                </a:lnTo>
                <a:lnTo>
                  <a:pt x="1683543" y="0"/>
                </a:lnTo>
                <a:lnTo>
                  <a:pt x="1516856" y="9525"/>
                </a:lnTo>
                <a:lnTo>
                  <a:pt x="1390650" y="16669"/>
                </a:lnTo>
                <a:lnTo>
                  <a:pt x="1276350" y="26194"/>
                </a:lnTo>
                <a:lnTo>
                  <a:pt x="1114425" y="428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B70F7665-CD77-44FA-8C72-C19665A4B090}"/>
              </a:ext>
            </a:extLst>
          </p:cNvPr>
          <p:cNvSpPr/>
          <p:nvPr/>
        </p:nvSpPr>
        <p:spPr>
          <a:xfrm>
            <a:off x="4802188" y="3805238"/>
            <a:ext cx="1676400" cy="393700"/>
          </a:xfrm>
          <a:custGeom>
            <a:avLst/>
            <a:gdLst>
              <a:gd name="connsiteX0" fmla="*/ 1047750 w 1676400"/>
              <a:gd name="connsiteY0" fmla="*/ 61912 h 392906"/>
              <a:gd name="connsiteX1" fmla="*/ 862013 w 1676400"/>
              <a:gd name="connsiteY1" fmla="*/ 80962 h 392906"/>
              <a:gd name="connsiteX2" fmla="*/ 673894 w 1676400"/>
              <a:gd name="connsiteY2" fmla="*/ 104775 h 392906"/>
              <a:gd name="connsiteX3" fmla="*/ 492919 w 1676400"/>
              <a:gd name="connsiteY3" fmla="*/ 128587 h 392906"/>
              <a:gd name="connsiteX4" fmla="*/ 338138 w 1676400"/>
              <a:gd name="connsiteY4" fmla="*/ 150018 h 392906"/>
              <a:gd name="connsiteX5" fmla="*/ 171450 w 1676400"/>
              <a:gd name="connsiteY5" fmla="*/ 171450 h 392906"/>
              <a:gd name="connsiteX6" fmla="*/ 0 w 1676400"/>
              <a:gd name="connsiteY6" fmla="*/ 195262 h 392906"/>
              <a:gd name="connsiteX7" fmla="*/ 0 w 1676400"/>
              <a:gd name="connsiteY7" fmla="*/ 392906 h 392906"/>
              <a:gd name="connsiteX8" fmla="*/ 176213 w 1676400"/>
              <a:gd name="connsiteY8" fmla="*/ 364331 h 392906"/>
              <a:gd name="connsiteX9" fmla="*/ 302419 w 1676400"/>
              <a:gd name="connsiteY9" fmla="*/ 340518 h 392906"/>
              <a:gd name="connsiteX10" fmla="*/ 457200 w 1676400"/>
              <a:gd name="connsiteY10" fmla="*/ 314325 h 392906"/>
              <a:gd name="connsiteX11" fmla="*/ 633413 w 1676400"/>
              <a:gd name="connsiteY11" fmla="*/ 285750 h 392906"/>
              <a:gd name="connsiteX12" fmla="*/ 783432 w 1676400"/>
              <a:gd name="connsiteY12" fmla="*/ 261937 h 392906"/>
              <a:gd name="connsiteX13" fmla="*/ 931069 w 1676400"/>
              <a:gd name="connsiteY13" fmla="*/ 242887 h 392906"/>
              <a:gd name="connsiteX14" fmla="*/ 1095375 w 1676400"/>
              <a:gd name="connsiteY14" fmla="*/ 221456 h 392906"/>
              <a:gd name="connsiteX15" fmla="*/ 1235869 w 1676400"/>
              <a:gd name="connsiteY15" fmla="*/ 207168 h 392906"/>
              <a:gd name="connsiteX16" fmla="*/ 1364457 w 1676400"/>
              <a:gd name="connsiteY16" fmla="*/ 195262 h 392906"/>
              <a:gd name="connsiteX17" fmla="*/ 1500188 w 1676400"/>
              <a:gd name="connsiteY17" fmla="*/ 185737 h 392906"/>
              <a:gd name="connsiteX18" fmla="*/ 1676400 w 1676400"/>
              <a:gd name="connsiteY18" fmla="*/ 180975 h 392906"/>
              <a:gd name="connsiteX19" fmla="*/ 1671638 w 1676400"/>
              <a:gd name="connsiteY19" fmla="*/ 0 h 392906"/>
              <a:gd name="connsiteX20" fmla="*/ 1514475 w 1676400"/>
              <a:gd name="connsiteY20" fmla="*/ 14287 h 392906"/>
              <a:gd name="connsiteX21" fmla="*/ 1407319 w 1676400"/>
              <a:gd name="connsiteY21" fmla="*/ 23812 h 392906"/>
              <a:gd name="connsiteX22" fmla="*/ 1278732 w 1676400"/>
              <a:gd name="connsiteY22" fmla="*/ 35718 h 392906"/>
              <a:gd name="connsiteX23" fmla="*/ 1047750 w 1676400"/>
              <a:gd name="connsiteY23" fmla="*/ 61912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76400" h="392906">
                <a:moveTo>
                  <a:pt x="1047750" y="61912"/>
                </a:moveTo>
                <a:lnTo>
                  <a:pt x="862013" y="80962"/>
                </a:lnTo>
                <a:lnTo>
                  <a:pt x="673894" y="104775"/>
                </a:lnTo>
                <a:lnTo>
                  <a:pt x="492919" y="128587"/>
                </a:lnTo>
                <a:lnTo>
                  <a:pt x="338138" y="150018"/>
                </a:lnTo>
                <a:lnTo>
                  <a:pt x="171450" y="171450"/>
                </a:lnTo>
                <a:lnTo>
                  <a:pt x="0" y="195262"/>
                </a:lnTo>
                <a:lnTo>
                  <a:pt x="0" y="392906"/>
                </a:lnTo>
                <a:lnTo>
                  <a:pt x="176213" y="364331"/>
                </a:lnTo>
                <a:lnTo>
                  <a:pt x="302419" y="340518"/>
                </a:lnTo>
                <a:lnTo>
                  <a:pt x="457200" y="314325"/>
                </a:lnTo>
                <a:lnTo>
                  <a:pt x="633413" y="285750"/>
                </a:lnTo>
                <a:lnTo>
                  <a:pt x="783432" y="261937"/>
                </a:lnTo>
                <a:lnTo>
                  <a:pt x="931069" y="242887"/>
                </a:lnTo>
                <a:lnTo>
                  <a:pt x="1095375" y="221456"/>
                </a:lnTo>
                <a:lnTo>
                  <a:pt x="1235869" y="207168"/>
                </a:lnTo>
                <a:lnTo>
                  <a:pt x="1364457" y="195262"/>
                </a:lnTo>
                <a:lnTo>
                  <a:pt x="1500188" y="185737"/>
                </a:lnTo>
                <a:lnTo>
                  <a:pt x="1676400" y="180975"/>
                </a:lnTo>
                <a:lnTo>
                  <a:pt x="1671638" y="0"/>
                </a:lnTo>
                <a:lnTo>
                  <a:pt x="1514475" y="14287"/>
                </a:lnTo>
                <a:lnTo>
                  <a:pt x="1407319" y="23812"/>
                </a:lnTo>
                <a:lnTo>
                  <a:pt x="1278732" y="35718"/>
                </a:lnTo>
                <a:lnTo>
                  <a:pt x="1047750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68D5C57E-9B7A-49C0-B387-5D9C2201F4BD}"/>
              </a:ext>
            </a:extLst>
          </p:cNvPr>
          <p:cNvSpPr/>
          <p:nvPr/>
        </p:nvSpPr>
        <p:spPr>
          <a:xfrm>
            <a:off x="4808538" y="4560888"/>
            <a:ext cx="1666875" cy="358775"/>
          </a:xfrm>
          <a:custGeom>
            <a:avLst/>
            <a:gdLst>
              <a:gd name="connsiteX0" fmla="*/ 1390650 w 1666875"/>
              <a:gd name="connsiteY0" fmla="*/ 33337 h 359569"/>
              <a:gd name="connsiteX1" fmla="*/ 1519237 w 1666875"/>
              <a:gd name="connsiteY1" fmla="*/ 16669 h 359569"/>
              <a:gd name="connsiteX2" fmla="*/ 1666875 w 1666875"/>
              <a:gd name="connsiteY2" fmla="*/ 0 h 359569"/>
              <a:gd name="connsiteX3" fmla="*/ 1664494 w 1666875"/>
              <a:gd name="connsiteY3" fmla="*/ 207169 h 359569"/>
              <a:gd name="connsiteX4" fmla="*/ 1533525 w 1666875"/>
              <a:gd name="connsiteY4" fmla="*/ 211931 h 359569"/>
              <a:gd name="connsiteX5" fmla="*/ 1443037 w 1666875"/>
              <a:gd name="connsiteY5" fmla="*/ 214312 h 359569"/>
              <a:gd name="connsiteX6" fmla="*/ 1340644 w 1666875"/>
              <a:gd name="connsiteY6" fmla="*/ 221456 h 359569"/>
              <a:gd name="connsiteX7" fmla="*/ 1238250 w 1666875"/>
              <a:gd name="connsiteY7" fmla="*/ 228600 h 359569"/>
              <a:gd name="connsiteX8" fmla="*/ 1102519 w 1666875"/>
              <a:gd name="connsiteY8" fmla="*/ 238125 h 359569"/>
              <a:gd name="connsiteX9" fmla="*/ 952500 w 1666875"/>
              <a:gd name="connsiteY9" fmla="*/ 250031 h 359569"/>
              <a:gd name="connsiteX10" fmla="*/ 778669 w 1666875"/>
              <a:gd name="connsiteY10" fmla="*/ 266700 h 359569"/>
              <a:gd name="connsiteX11" fmla="*/ 604837 w 1666875"/>
              <a:gd name="connsiteY11" fmla="*/ 285750 h 359569"/>
              <a:gd name="connsiteX12" fmla="*/ 452437 w 1666875"/>
              <a:gd name="connsiteY12" fmla="*/ 302419 h 359569"/>
              <a:gd name="connsiteX13" fmla="*/ 307181 w 1666875"/>
              <a:gd name="connsiteY13" fmla="*/ 319087 h 359569"/>
              <a:gd name="connsiteX14" fmla="*/ 166687 w 1666875"/>
              <a:gd name="connsiteY14" fmla="*/ 338137 h 359569"/>
              <a:gd name="connsiteX15" fmla="*/ 0 w 1666875"/>
              <a:gd name="connsiteY15" fmla="*/ 359569 h 359569"/>
              <a:gd name="connsiteX16" fmla="*/ 2381 w 1666875"/>
              <a:gd name="connsiteY16" fmla="*/ 161925 h 359569"/>
              <a:gd name="connsiteX17" fmla="*/ 176212 w 1666875"/>
              <a:gd name="connsiteY17" fmla="*/ 164306 h 359569"/>
              <a:gd name="connsiteX18" fmla="*/ 252412 w 1666875"/>
              <a:gd name="connsiteY18" fmla="*/ 164306 h 359569"/>
              <a:gd name="connsiteX19" fmla="*/ 361950 w 1666875"/>
              <a:gd name="connsiteY19" fmla="*/ 152400 h 359569"/>
              <a:gd name="connsiteX20" fmla="*/ 581025 w 1666875"/>
              <a:gd name="connsiteY20" fmla="*/ 126206 h 359569"/>
              <a:gd name="connsiteX21" fmla="*/ 935831 w 1666875"/>
              <a:gd name="connsiteY21" fmla="*/ 85725 h 359569"/>
              <a:gd name="connsiteX22" fmla="*/ 1390650 w 1666875"/>
              <a:gd name="connsiteY22" fmla="*/ 33337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66875" h="359569">
                <a:moveTo>
                  <a:pt x="1390650" y="33337"/>
                </a:moveTo>
                <a:lnTo>
                  <a:pt x="1519237" y="16669"/>
                </a:lnTo>
                <a:lnTo>
                  <a:pt x="1666875" y="0"/>
                </a:lnTo>
                <a:cubicBezTo>
                  <a:pt x="1666081" y="69056"/>
                  <a:pt x="1665288" y="138113"/>
                  <a:pt x="1664494" y="207169"/>
                </a:cubicBezTo>
                <a:lnTo>
                  <a:pt x="1533525" y="211931"/>
                </a:lnTo>
                <a:lnTo>
                  <a:pt x="1443037" y="214312"/>
                </a:lnTo>
                <a:lnTo>
                  <a:pt x="1340644" y="221456"/>
                </a:lnTo>
                <a:lnTo>
                  <a:pt x="1238250" y="228600"/>
                </a:lnTo>
                <a:lnTo>
                  <a:pt x="1102519" y="238125"/>
                </a:lnTo>
                <a:lnTo>
                  <a:pt x="952500" y="250031"/>
                </a:lnTo>
                <a:lnTo>
                  <a:pt x="778669" y="266700"/>
                </a:lnTo>
                <a:lnTo>
                  <a:pt x="604837" y="285750"/>
                </a:lnTo>
                <a:lnTo>
                  <a:pt x="452437" y="302419"/>
                </a:lnTo>
                <a:lnTo>
                  <a:pt x="307181" y="319087"/>
                </a:lnTo>
                <a:lnTo>
                  <a:pt x="166687" y="338137"/>
                </a:lnTo>
                <a:lnTo>
                  <a:pt x="0" y="359569"/>
                </a:lnTo>
                <a:cubicBezTo>
                  <a:pt x="794" y="293688"/>
                  <a:pt x="1587" y="227806"/>
                  <a:pt x="2381" y="161925"/>
                </a:cubicBezTo>
                <a:lnTo>
                  <a:pt x="176212" y="164306"/>
                </a:lnTo>
                <a:lnTo>
                  <a:pt x="252412" y="164306"/>
                </a:lnTo>
                <a:lnTo>
                  <a:pt x="361950" y="152400"/>
                </a:lnTo>
                <a:lnTo>
                  <a:pt x="581025" y="126206"/>
                </a:lnTo>
                <a:lnTo>
                  <a:pt x="935831" y="85725"/>
                </a:lnTo>
                <a:lnTo>
                  <a:pt x="1390650" y="33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236F9521-4D9D-4E98-9862-B1A7FFA9E63D}"/>
              </a:ext>
            </a:extLst>
          </p:cNvPr>
          <p:cNvSpPr/>
          <p:nvPr/>
        </p:nvSpPr>
        <p:spPr>
          <a:xfrm>
            <a:off x="4014788" y="4859338"/>
            <a:ext cx="1438275" cy="1069975"/>
          </a:xfrm>
          <a:custGeom>
            <a:avLst/>
            <a:gdLst>
              <a:gd name="connsiteX0" fmla="*/ 919162 w 1438275"/>
              <a:gd name="connsiteY0" fmla="*/ 395288 h 1069182"/>
              <a:gd name="connsiteX1" fmla="*/ 973931 w 1438275"/>
              <a:gd name="connsiteY1" fmla="*/ 338138 h 1069182"/>
              <a:gd name="connsiteX2" fmla="*/ 990600 w 1438275"/>
              <a:gd name="connsiteY2" fmla="*/ 321469 h 1069182"/>
              <a:gd name="connsiteX3" fmla="*/ 995362 w 1438275"/>
              <a:gd name="connsiteY3" fmla="*/ 309563 h 1069182"/>
              <a:gd name="connsiteX4" fmla="*/ 995362 w 1438275"/>
              <a:gd name="connsiteY4" fmla="*/ 302419 h 1069182"/>
              <a:gd name="connsiteX5" fmla="*/ 983456 w 1438275"/>
              <a:gd name="connsiteY5" fmla="*/ 280988 h 1069182"/>
              <a:gd name="connsiteX6" fmla="*/ 962025 w 1438275"/>
              <a:gd name="connsiteY6" fmla="*/ 250032 h 1069182"/>
              <a:gd name="connsiteX7" fmla="*/ 938212 w 1438275"/>
              <a:gd name="connsiteY7" fmla="*/ 221457 h 1069182"/>
              <a:gd name="connsiteX8" fmla="*/ 919162 w 1438275"/>
              <a:gd name="connsiteY8" fmla="*/ 202407 h 1069182"/>
              <a:gd name="connsiteX9" fmla="*/ 883443 w 1438275"/>
              <a:gd name="connsiteY9" fmla="*/ 169069 h 1069182"/>
              <a:gd name="connsiteX10" fmla="*/ 831056 w 1438275"/>
              <a:gd name="connsiteY10" fmla="*/ 123825 h 1069182"/>
              <a:gd name="connsiteX11" fmla="*/ 788193 w 1438275"/>
              <a:gd name="connsiteY11" fmla="*/ 88107 h 1069182"/>
              <a:gd name="connsiteX12" fmla="*/ 788193 w 1438275"/>
              <a:gd name="connsiteY12" fmla="*/ 9525 h 1069182"/>
              <a:gd name="connsiteX13" fmla="*/ 892968 w 1438275"/>
              <a:gd name="connsiteY13" fmla="*/ 0 h 1069182"/>
              <a:gd name="connsiteX14" fmla="*/ 935831 w 1438275"/>
              <a:gd name="connsiteY14" fmla="*/ 78582 h 1069182"/>
              <a:gd name="connsiteX15" fmla="*/ 957262 w 1438275"/>
              <a:gd name="connsiteY15" fmla="*/ 109538 h 1069182"/>
              <a:gd name="connsiteX16" fmla="*/ 988218 w 1438275"/>
              <a:gd name="connsiteY16" fmla="*/ 128588 h 1069182"/>
              <a:gd name="connsiteX17" fmla="*/ 1076325 w 1438275"/>
              <a:gd name="connsiteY17" fmla="*/ 169069 h 1069182"/>
              <a:gd name="connsiteX18" fmla="*/ 1162050 w 1438275"/>
              <a:gd name="connsiteY18" fmla="*/ 200025 h 1069182"/>
              <a:gd name="connsiteX19" fmla="*/ 1257300 w 1438275"/>
              <a:gd name="connsiteY19" fmla="*/ 235744 h 1069182"/>
              <a:gd name="connsiteX20" fmla="*/ 1340643 w 1438275"/>
              <a:gd name="connsiteY20" fmla="*/ 276225 h 1069182"/>
              <a:gd name="connsiteX21" fmla="*/ 1378743 w 1438275"/>
              <a:gd name="connsiteY21" fmla="*/ 300038 h 1069182"/>
              <a:gd name="connsiteX22" fmla="*/ 1412081 w 1438275"/>
              <a:gd name="connsiteY22" fmla="*/ 326232 h 1069182"/>
              <a:gd name="connsiteX23" fmla="*/ 1433512 w 1438275"/>
              <a:gd name="connsiteY23" fmla="*/ 352425 h 1069182"/>
              <a:gd name="connsiteX24" fmla="*/ 1438275 w 1438275"/>
              <a:gd name="connsiteY24" fmla="*/ 371475 h 1069182"/>
              <a:gd name="connsiteX25" fmla="*/ 1438275 w 1438275"/>
              <a:gd name="connsiteY25" fmla="*/ 381000 h 1069182"/>
              <a:gd name="connsiteX26" fmla="*/ 1428750 w 1438275"/>
              <a:gd name="connsiteY26" fmla="*/ 397669 h 1069182"/>
              <a:gd name="connsiteX27" fmla="*/ 1407318 w 1438275"/>
              <a:gd name="connsiteY27" fmla="*/ 416719 h 1069182"/>
              <a:gd name="connsiteX28" fmla="*/ 1371600 w 1438275"/>
              <a:gd name="connsiteY28" fmla="*/ 433388 h 1069182"/>
              <a:gd name="connsiteX29" fmla="*/ 1302543 w 1438275"/>
              <a:gd name="connsiteY29" fmla="*/ 457200 h 1069182"/>
              <a:gd name="connsiteX30" fmla="*/ 1264443 w 1438275"/>
              <a:gd name="connsiteY30" fmla="*/ 469107 h 1069182"/>
              <a:gd name="connsiteX31" fmla="*/ 1243012 w 1438275"/>
              <a:gd name="connsiteY31" fmla="*/ 485775 h 1069182"/>
              <a:gd name="connsiteX32" fmla="*/ 1152525 w 1438275"/>
              <a:gd name="connsiteY32" fmla="*/ 554832 h 1069182"/>
              <a:gd name="connsiteX33" fmla="*/ 1019175 w 1438275"/>
              <a:gd name="connsiteY33" fmla="*/ 642938 h 1069182"/>
              <a:gd name="connsiteX34" fmla="*/ 885825 w 1438275"/>
              <a:gd name="connsiteY34" fmla="*/ 726282 h 1069182"/>
              <a:gd name="connsiteX35" fmla="*/ 702468 w 1438275"/>
              <a:gd name="connsiteY35" fmla="*/ 826294 h 1069182"/>
              <a:gd name="connsiteX36" fmla="*/ 533400 w 1438275"/>
              <a:gd name="connsiteY36" fmla="*/ 909638 h 1069182"/>
              <a:gd name="connsiteX37" fmla="*/ 347662 w 1438275"/>
              <a:gd name="connsiteY37" fmla="*/ 985838 h 1069182"/>
              <a:gd name="connsiteX38" fmla="*/ 200025 w 1438275"/>
              <a:gd name="connsiteY38" fmla="*/ 1038225 h 1069182"/>
              <a:gd name="connsiteX39" fmla="*/ 104775 w 1438275"/>
              <a:gd name="connsiteY39" fmla="*/ 1062038 h 1069182"/>
              <a:gd name="connsiteX40" fmla="*/ 47625 w 1438275"/>
              <a:gd name="connsiteY40" fmla="*/ 1069182 h 1069182"/>
              <a:gd name="connsiteX41" fmla="*/ 28575 w 1438275"/>
              <a:gd name="connsiteY41" fmla="*/ 1066800 h 1069182"/>
              <a:gd name="connsiteX42" fmla="*/ 11906 w 1438275"/>
              <a:gd name="connsiteY42" fmla="*/ 1062038 h 1069182"/>
              <a:gd name="connsiteX43" fmla="*/ 0 w 1438275"/>
              <a:gd name="connsiteY43" fmla="*/ 1052513 h 1069182"/>
              <a:gd name="connsiteX44" fmla="*/ 0 w 1438275"/>
              <a:gd name="connsiteY44" fmla="*/ 1038225 h 1069182"/>
              <a:gd name="connsiteX45" fmla="*/ 4762 w 1438275"/>
              <a:gd name="connsiteY45" fmla="*/ 1014413 h 1069182"/>
              <a:gd name="connsiteX46" fmla="*/ 21431 w 1438275"/>
              <a:gd name="connsiteY46" fmla="*/ 1000125 h 1069182"/>
              <a:gd name="connsiteX47" fmla="*/ 142875 w 1438275"/>
              <a:gd name="connsiteY47" fmla="*/ 942975 h 1069182"/>
              <a:gd name="connsiteX48" fmla="*/ 254793 w 1438275"/>
              <a:gd name="connsiteY48" fmla="*/ 883444 h 1069182"/>
              <a:gd name="connsiteX49" fmla="*/ 392906 w 1438275"/>
              <a:gd name="connsiteY49" fmla="*/ 804863 h 1069182"/>
              <a:gd name="connsiteX50" fmla="*/ 514350 w 1438275"/>
              <a:gd name="connsiteY50" fmla="*/ 731044 h 1069182"/>
              <a:gd name="connsiteX51" fmla="*/ 585787 w 1438275"/>
              <a:gd name="connsiteY51" fmla="*/ 681038 h 1069182"/>
              <a:gd name="connsiteX52" fmla="*/ 650081 w 1438275"/>
              <a:gd name="connsiteY52" fmla="*/ 631032 h 1069182"/>
              <a:gd name="connsiteX53" fmla="*/ 757237 w 1438275"/>
              <a:gd name="connsiteY53" fmla="*/ 540544 h 1069182"/>
              <a:gd name="connsiteX54" fmla="*/ 919162 w 1438275"/>
              <a:gd name="connsiteY54" fmla="*/ 395288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38275" h="1069182">
                <a:moveTo>
                  <a:pt x="919162" y="395288"/>
                </a:moveTo>
                <a:lnTo>
                  <a:pt x="973931" y="338138"/>
                </a:lnTo>
                <a:lnTo>
                  <a:pt x="990600" y="321469"/>
                </a:lnTo>
                <a:lnTo>
                  <a:pt x="995362" y="309563"/>
                </a:lnTo>
                <a:lnTo>
                  <a:pt x="995362" y="302419"/>
                </a:lnTo>
                <a:lnTo>
                  <a:pt x="983456" y="280988"/>
                </a:lnTo>
                <a:lnTo>
                  <a:pt x="962025" y="250032"/>
                </a:lnTo>
                <a:lnTo>
                  <a:pt x="938212" y="221457"/>
                </a:lnTo>
                <a:lnTo>
                  <a:pt x="919162" y="202407"/>
                </a:lnTo>
                <a:lnTo>
                  <a:pt x="883443" y="169069"/>
                </a:lnTo>
                <a:lnTo>
                  <a:pt x="831056" y="123825"/>
                </a:lnTo>
                <a:lnTo>
                  <a:pt x="788193" y="88107"/>
                </a:lnTo>
                <a:lnTo>
                  <a:pt x="788193" y="9525"/>
                </a:lnTo>
                <a:lnTo>
                  <a:pt x="892968" y="0"/>
                </a:lnTo>
                <a:lnTo>
                  <a:pt x="935831" y="78582"/>
                </a:lnTo>
                <a:lnTo>
                  <a:pt x="957262" y="109538"/>
                </a:lnTo>
                <a:lnTo>
                  <a:pt x="988218" y="128588"/>
                </a:lnTo>
                <a:lnTo>
                  <a:pt x="1076325" y="169069"/>
                </a:lnTo>
                <a:lnTo>
                  <a:pt x="1162050" y="200025"/>
                </a:lnTo>
                <a:lnTo>
                  <a:pt x="1257300" y="235744"/>
                </a:lnTo>
                <a:lnTo>
                  <a:pt x="1340643" y="276225"/>
                </a:lnTo>
                <a:lnTo>
                  <a:pt x="1378743" y="300038"/>
                </a:lnTo>
                <a:lnTo>
                  <a:pt x="1412081" y="326232"/>
                </a:lnTo>
                <a:lnTo>
                  <a:pt x="1433512" y="352425"/>
                </a:lnTo>
                <a:lnTo>
                  <a:pt x="1438275" y="371475"/>
                </a:lnTo>
                <a:lnTo>
                  <a:pt x="1438275" y="381000"/>
                </a:lnTo>
                <a:lnTo>
                  <a:pt x="1428750" y="397669"/>
                </a:lnTo>
                <a:lnTo>
                  <a:pt x="1407318" y="416719"/>
                </a:lnTo>
                <a:lnTo>
                  <a:pt x="1371600" y="433388"/>
                </a:lnTo>
                <a:lnTo>
                  <a:pt x="1302543" y="457200"/>
                </a:lnTo>
                <a:lnTo>
                  <a:pt x="1264443" y="469107"/>
                </a:lnTo>
                <a:lnTo>
                  <a:pt x="1243012" y="485775"/>
                </a:lnTo>
                <a:lnTo>
                  <a:pt x="1152525" y="554832"/>
                </a:lnTo>
                <a:lnTo>
                  <a:pt x="1019175" y="642938"/>
                </a:lnTo>
                <a:lnTo>
                  <a:pt x="885825" y="726282"/>
                </a:lnTo>
                <a:lnTo>
                  <a:pt x="702468" y="826294"/>
                </a:lnTo>
                <a:lnTo>
                  <a:pt x="533400" y="909638"/>
                </a:lnTo>
                <a:lnTo>
                  <a:pt x="347662" y="985838"/>
                </a:lnTo>
                <a:lnTo>
                  <a:pt x="200025" y="1038225"/>
                </a:lnTo>
                <a:lnTo>
                  <a:pt x="104775" y="1062038"/>
                </a:lnTo>
                <a:lnTo>
                  <a:pt x="47625" y="1069182"/>
                </a:lnTo>
                <a:lnTo>
                  <a:pt x="28575" y="1066800"/>
                </a:lnTo>
                <a:lnTo>
                  <a:pt x="11906" y="1062038"/>
                </a:lnTo>
                <a:lnTo>
                  <a:pt x="0" y="1052513"/>
                </a:lnTo>
                <a:lnTo>
                  <a:pt x="0" y="1038225"/>
                </a:lnTo>
                <a:lnTo>
                  <a:pt x="4762" y="1014413"/>
                </a:lnTo>
                <a:lnTo>
                  <a:pt x="21431" y="1000125"/>
                </a:lnTo>
                <a:lnTo>
                  <a:pt x="142875" y="942975"/>
                </a:lnTo>
                <a:lnTo>
                  <a:pt x="254793" y="883444"/>
                </a:lnTo>
                <a:lnTo>
                  <a:pt x="392906" y="804863"/>
                </a:lnTo>
                <a:lnTo>
                  <a:pt x="514350" y="731044"/>
                </a:lnTo>
                <a:lnTo>
                  <a:pt x="585787" y="681038"/>
                </a:lnTo>
                <a:lnTo>
                  <a:pt x="650081" y="631032"/>
                </a:lnTo>
                <a:lnTo>
                  <a:pt x="757237" y="540544"/>
                </a:lnTo>
                <a:lnTo>
                  <a:pt x="919162" y="3952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13F8CA93-705C-42B7-9FE4-219593B20BBF}"/>
              </a:ext>
            </a:extLst>
          </p:cNvPr>
          <p:cNvSpPr/>
          <p:nvPr/>
        </p:nvSpPr>
        <p:spPr>
          <a:xfrm>
            <a:off x="5926138" y="4995863"/>
            <a:ext cx="1074737" cy="976312"/>
          </a:xfrm>
          <a:custGeom>
            <a:avLst/>
            <a:gdLst>
              <a:gd name="connsiteX0" fmla="*/ 631032 w 1073944"/>
              <a:gd name="connsiteY0" fmla="*/ 245268 h 976312"/>
              <a:gd name="connsiteX1" fmla="*/ 561975 w 1073944"/>
              <a:gd name="connsiteY1" fmla="*/ 204787 h 976312"/>
              <a:gd name="connsiteX2" fmla="*/ 488157 w 1073944"/>
              <a:gd name="connsiteY2" fmla="*/ 164306 h 976312"/>
              <a:gd name="connsiteX3" fmla="*/ 419100 w 1073944"/>
              <a:gd name="connsiteY3" fmla="*/ 130968 h 976312"/>
              <a:gd name="connsiteX4" fmla="*/ 352425 w 1073944"/>
              <a:gd name="connsiteY4" fmla="*/ 100012 h 976312"/>
              <a:gd name="connsiteX5" fmla="*/ 278607 w 1073944"/>
              <a:gd name="connsiteY5" fmla="*/ 69056 h 976312"/>
              <a:gd name="connsiteX6" fmla="*/ 180975 w 1073944"/>
              <a:gd name="connsiteY6" fmla="*/ 35718 h 976312"/>
              <a:gd name="connsiteX7" fmla="*/ 121444 w 1073944"/>
              <a:gd name="connsiteY7" fmla="*/ 16668 h 976312"/>
              <a:gd name="connsiteX8" fmla="*/ 52388 w 1073944"/>
              <a:gd name="connsiteY8" fmla="*/ 0 h 976312"/>
              <a:gd name="connsiteX9" fmla="*/ 23813 w 1073944"/>
              <a:gd name="connsiteY9" fmla="*/ 0 h 976312"/>
              <a:gd name="connsiteX10" fmla="*/ 7144 w 1073944"/>
              <a:gd name="connsiteY10" fmla="*/ 4762 h 976312"/>
              <a:gd name="connsiteX11" fmla="*/ 2382 w 1073944"/>
              <a:gd name="connsiteY11" fmla="*/ 11906 h 976312"/>
              <a:gd name="connsiteX12" fmla="*/ 0 w 1073944"/>
              <a:gd name="connsiteY12" fmla="*/ 21431 h 976312"/>
              <a:gd name="connsiteX13" fmla="*/ 2382 w 1073944"/>
              <a:gd name="connsiteY13" fmla="*/ 33337 h 976312"/>
              <a:gd name="connsiteX14" fmla="*/ 16669 w 1073944"/>
              <a:gd name="connsiteY14" fmla="*/ 52387 h 976312"/>
              <a:gd name="connsiteX15" fmla="*/ 57150 w 1073944"/>
              <a:gd name="connsiteY15" fmla="*/ 83343 h 976312"/>
              <a:gd name="connsiteX16" fmla="*/ 135732 w 1073944"/>
              <a:gd name="connsiteY16" fmla="*/ 135731 h 976312"/>
              <a:gd name="connsiteX17" fmla="*/ 233363 w 1073944"/>
              <a:gd name="connsiteY17" fmla="*/ 209550 h 976312"/>
              <a:gd name="connsiteX18" fmla="*/ 319088 w 1073944"/>
              <a:gd name="connsiteY18" fmla="*/ 280987 h 976312"/>
              <a:gd name="connsiteX19" fmla="*/ 373857 w 1073944"/>
              <a:gd name="connsiteY19" fmla="*/ 328612 h 976312"/>
              <a:gd name="connsiteX20" fmla="*/ 450057 w 1073944"/>
              <a:gd name="connsiteY20" fmla="*/ 397668 h 976312"/>
              <a:gd name="connsiteX21" fmla="*/ 488157 w 1073944"/>
              <a:gd name="connsiteY21" fmla="*/ 438150 h 976312"/>
              <a:gd name="connsiteX22" fmla="*/ 557213 w 1073944"/>
              <a:gd name="connsiteY22" fmla="*/ 523875 h 976312"/>
              <a:gd name="connsiteX23" fmla="*/ 673894 w 1073944"/>
              <a:gd name="connsiteY23" fmla="*/ 676275 h 976312"/>
              <a:gd name="connsiteX24" fmla="*/ 769144 w 1073944"/>
              <a:gd name="connsiteY24" fmla="*/ 804862 h 976312"/>
              <a:gd name="connsiteX25" fmla="*/ 831057 w 1073944"/>
              <a:gd name="connsiteY25" fmla="*/ 892968 h 976312"/>
              <a:gd name="connsiteX26" fmla="*/ 852488 w 1073944"/>
              <a:gd name="connsiteY26" fmla="*/ 926306 h 976312"/>
              <a:gd name="connsiteX27" fmla="*/ 871538 w 1073944"/>
              <a:gd name="connsiteY27" fmla="*/ 945356 h 976312"/>
              <a:gd name="connsiteX28" fmla="*/ 888207 w 1073944"/>
              <a:gd name="connsiteY28" fmla="*/ 957262 h 976312"/>
              <a:gd name="connsiteX29" fmla="*/ 916782 w 1073944"/>
              <a:gd name="connsiteY29" fmla="*/ 971550 h 976312"/>
              <a:gd name="connsiteX30" fmla="*/ 945357 w 1073944"/>
              <a:gd name="connsiteY30" fmla="*/ 976312 h 976312"/>
              <a:gd name="connsiteX31" fmla="*/ 976313 w 1073944"/>
              <a:gd name="connsiteY31" fmla="*/ 976312 h 976312"/>
              <a:gd name="connsiteX32" fmla="*/ 995363 w 1073944"/>
              <a:gd name="connsiteY32" fmla="*/ 969168 h 976312"/>
              <a:gd name="connsiteX33" fmla="*/ 1012032 w 1073944"/>
              <a:gd name="connsiteY33" fmla="*/ 959643 h 976312"/>
              <a:gd name="connsiteX34" fmla="*/ 1031082 w 1073944"/>
              <a:gd name="connsiteY34" fmla="*/ 945356 h 976312"/>
              <a:gd name="connsiteX35" fmla="*/ 1040607 w 1073944"/>
              <a:gd name="connsiteY35" fmla="*/ 931068 h 976312"/>
              <a:gd name="connsiteX36" fmla="*/ 1052513 w 1073944"/>
              <a:gd name="connsiteY36" fmla="*/ 904875 h 976312"/>
              <a:gd name="connsiteX37" fmla="*/ 1064419 w 1073944"/>
              <a:gd name="connsiteY37" fmla="*/ 869156 h 976312"/>
              <a:gd name="connsiteX38" fmla="*/ 1071563 w 1073944"/>
              <a:gd name="connsiteY38" fmla="*/ 828675 h 976312"/>
              <a:gd name="connsiteX39" fmla="*/ 1073944 w 1073944"/>
              <a:gd name="connsiteY39" fmla="*/ 788193 h 976312"/>
              <a:gd name="connsiteX40" fmla="*/ 1071563 w 1073944"/>
              <a:gd name="connsiteY40" fmla="*/ 738187 h 976312"/>
              <a:gd name="connsiteX41" fmla="*/ 1064419 w 1073944"/>
              <a:gd name="connsiteY41" fmla="*/ 695325 h 976312"/>
              <a:gd name="connsiteX42" fmla="*/ 1047750 w 1073944"/>
              <a:gd name="connsiteY42" fmla="*/ 650081 h 976312"/>
              <a:gd name="connsiteX43" fmla="*/ 1021557 w 1073944"/>
              <a:gd name="connsiteY43" fmla="*/ 595312 h 976312"/>
              <a:gd name="connsiteX44" fmla="*/ 985838 w 1073944"/>
              <a:gd name="connsiteY44" fmla="*/ 540543 h 976312"/>
              <a:gd name="connsiteX45" fmla="*/ 950119 w 1073944"/>
              <a:gd name="connsiteY45" fmla="*/ 497681 h 976312"/>
              <a:gd name="connsiteX46" fmla="*/ 895350 w 1073944"/>
              <a:gd name="connsiteY46" fmla="*/ 438150 h 976312"/>
              <a:gd name="connsiteX47" fmla="*/ 847725 w 1073944"/>
              <a:gd name="connsiteY47" fmla="*/ 400050 h 976312"/>
              <a:gd name="connsiteX48" fmla="*/ 762000 w 1073944"/>
              <a:gd name="connsiteY48" fmla="*/ 333375 h 976312"/>
              <a:gd name="connsiteX49" fmla="*/ 631032 w 1073944"/>
              <a:gd name="connsiteY49" fmla="*/ 245268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73944" h="976312">
                <a:moveTo>
                  <a:pt x="631032" y="245268"/>
                </a:moveTo>
                <a:lnTo>
                  <a:pt x="561975" y="204787"/>
                </a:lnTo>
                <a:lnTo>
                  <a:pt x="488157" y="164306"/>
                </a:lnTo>
                <a:lnTo>
                  <a:pt x="419100" y="130968"/>
                </a:lnTo>
                <a:lnTo>
                  <a:pt x="352425" y="100012"/>
                </a:lnTo>
                <a:lnTo>
                  <a:pt x="278607" y="69056"/>
                </a:lnTo>
                <a:lnTo>
                  <a:pt x="180975" y="35718"/>
                </a:lnTo>
                <a:lnTo>
                  <a:pt x="121444" y="16668"/>
                </a:lnTo>
                <a:lnTo>
                  <a:pt x="52388" y="0"/>
                </a:lnTo>
                <a:lnTo>
                  <a:pt x="23813" y="0"/>
                </a:lnTo>
                <a:lnTo>
                  <a:pt x="7144" y="4762"/>
                </a:lnTo>
                <a:lnTo>
                  <a:pt x="2382" y="11906"/>
                </a:lnTo>
                <a:lnTo>
                  <a:pt x="0" y="21431"/>
                </a:lnTo>
                <a:lnTo>
                  <a:pt x="2382" y="33337"/>
                </a:lnTo>
                <a:lnTo>
                  <a:pt x="16669" y="52387"/>
                </a:lnTo>
                <a:lnTo>
                  <a:pt x="57150" y="83343"/>
                </a:lnTo>
                <a:lnTo>
                  <a:pt x="135732" y="135731"/>
                </a:lnTo>
                <a:lnTo>
                  <a:pt x="233363" y="209550"/>
                </a:lnTo>
                <a:lnTo>
                  <a:pt x="319088" y="280987"/>
                </a:lnTo>
                <a:lnTo>
                  <a:pt x="373857" y="328612"/>
                </a:lnTo>
                <a:lnTo>
                  <a:pt x="450057" y="397668"/>
                </a:lnTo>
                <a:lnTo>
                  <a:pt x="488157" y="438150"/>
                </a:lnTo>
                <a:lnTo>
                  <a:pt x="557213" y="523875"/>
                </a:lnTo>
                <a:lnTo>
                  <a:pt x="673894" y="676275"/>
                </a:lnTo>
                <a:lnTo>
                  <a:pt x="769144" y="804862"/>
                </a:lnTo>
                <a:lnTo>
                  <a:pt x="831057" y="892968"/>
                </a:lnTo>
                <a:lnTo>
                  <a:pt x="852488" y="926306"/>
                </a:lnTo>
                <a:lnTo>
                  <a:pt x="871538" y="945356"/>
                </a:lnTo>
                <a:lnTo>
                  <a:pt x="888207" y="957262"/>
                </a:lnTo>
                <a:lnTo>
                  <a:pt x="916782" y="971550"/>
                </a:lnTo>
                <a:lnTo>
                  <a:pt x="945357" y="976312"/>
                </a:lnTo>
                <a:lnTo>
                  <a:pt x="976313" y="976312"/>
                </a:lnTo>
                <a:lnTo>
                  <a:pt x="995363" y="969168"/>
                </a:lnTo>
                <a:lnTo>
                  <a:pt x="1012032" y="959643"/>
                </a:lnTo>
                <a:lnTo>
                  <a:pt x="1031082" y="945356"/>
                </a:lnTo>
                <a:lnTo>
                  <a:pt x="1040607" y="931068"/>
                </a:lnTo>
                <a:lnTo>
                  <a:pt x="1052513" y="904875"/>
                </a:lnTo>
                <a:lnTo>
                  <a:pt x="1064419" y="869156"/>
                </a:lnTo>
                <a:lnTo>
                  <a:pt x="1071563" y="828675"/>
                </a:lnTo>
                <a:lnTo>
                  <a:pt x="1073944" y="788193"/>
                </a:lnTo>
                <a:lnTo>
                  <a:pt x="1071563" y="738187"/>
                </a:lnTo>
                <a:lnTo>
                  <a:pt x="1064419" y="695325"/>
                </a:lnTo>
                <a:lnTo>
                  <a:pt x="1047750" y="650081"/>
                </a:lnTo>
                <a:lnTo>
                  <a:pt x="1021557" y="595312"/>
                </a:lnTo>
                <a:lnTo>
                  <a:pt x="985838" y="540543"/>
                </a:lnTo>
                <a:lnTo>
                  <a:pt x="950119" y="497681"/>
                </a:lnTo>
                <a:lnTo>
                  <a:pt x="895350" y="438150"/>
                </a:lnTo>
                <a:lnTo>
                  <a:pt x="847725" y="400050"/>
                </a:lnTo>
                <a:lnTo>
                  <a:pt x="762000" y="333375"/>
                </a:lnTo>
                <a:lnTo>
                  <a:pt x="631032" y="2452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8F8A779-310B-4B93-8A42-9ED4E29C4CA0}"/>
              </a:ext>
            </a:extLst>
          </p:cNvPr>
          <p:cNvGrpSpPr>
            <a:grpSpLocks/>
          </p:cNvGrpSpPr>
          <p:nvPr/>
        </p:nvGrpSpPr>
        <p:grpSpPr bwMode="auto">
          <a:xfrm>
            <a:off x="2435225" y="1579563"/>
            <a:ext cx="4591050" cy="4397375"/>
            <a:chOff x="2562225" y="1731963"/>
            <a:chExt cx="4591050" cy="4397375"/>
          </a:xfrm>
        </p:grpSpPr>
        <p:sp>
          <p:nvSpPr>
            <p:cNvPr id="14" name="フリーフォーム 170">
              <a:extLst>
                <a:ext uri="{FF2B5EF4-FFF2-40B4-BE49-F238E27FC236}">
                  <a16:creationId xmlns:a16="http://schemas.microsoft.com/office/drawing/2014/main" id="{F2DABCEA-98CE-49E8-835F-FB5DC1D34F01}"/>
                </a:ext>
              </a:extLst>
            </p:cNvPr>
            <p:cNvSpPr/>
            <p:nvPr/>
          </p:nvSpPr>
          <p:spPr>
            <a:xfrm>
              <a:off x="2562225" y="2306638"/>
              <a:ext cx="2141538" cy="514350"/>
            </a:xfrm>
            <a:custGeom>
              <a:avLst/>
              <a:gdLst>
                <a:gd name="connsiteX0" fmla="*/ 1423988 w 2140744"/>
                <a:gd name="connsiteY0" fmla="*/ 97632 h 514350"/>
                <a:gd name="connsiteX1" fmla="*/ 1221581 w 2140744"/>
                <a:gd name="connsiteY1" fmla="*/ 119063 h 514350"/>
                <a:gd name="connsiteX2" fmla="*/ 1016794 w 2140744"/>
                <a:gd name="connsiteY2" fmla="*/ 145257 h 514350"/>
                <a:gd name="connsiteX3" fmla="*/ 778669 w 2140744"/>
                <a:gd name="connsiteY3" fmla="*/ 178594 h 514350"/>
                <a:gd name="connsiteX4" fmla="*/ 611981 w 2140744"/>
                <a:gd name="connsiteY4" fmla="*/ 204788 h 514350"/>
                <a:gd name="connsiteX5" fmla="*/ 442913 w 2140744"/>
                <a:gd name="connsiteY5" fmla="*/ 233363 h 514350"/>
                <a:gd name="connsiteX6" fmla="*/ 364331 w 2140744"/>
                <a:gd name="connsiteY6" fmla="*/ 245269 h 514350"/>
                <a:gd name="connsiteX7" fmla="*/ 338138 w 2140744"/>
                <a:gd name="connsiteY7" fmla="*/ 247650 h 514350"/>
                <a:gd name="connsiteX8" fmla="*/ 309563 w 2140744"/>
                <a:gd name="connsiteY8" fmla="*/ 247650 h 514350"/>
                <a:gd name="connsiteX9" fmla="*/ 266700 w 2140744"/>
                <a:gd name="connsiteY9" fmla="*/ 240507 h 514350"/>
                <a:gd name="connsiteX10" fmla="*/ 214313 w 2140744"/>
                <a:gd name="connsiteY10" fmla="*/ 226219 h 514350"/>
                <a:gd name="connsiteX11" fmla="*/ 140494 w 2140744"/>
                <a:gd name="connsiteY11" fmla="*/ 200025 h 514350"/>
                <a:gd name="connsiteX12" fmla="*/ 54769 w 2140744"/>
                <a:gd name="connsiteY12" fmla="*/ 157163 h 514350"/>
                <a:gd name="connsiteX13" fmla="*/ 28575 w 2140744"/>
                <a:gd name="connsiteY13" fmla="*/ 145257 h 514350"/>
                <a:gd name="connsiteX14" fmla="*/ 7144 w 2140744"/>
                <a:gd name="connsiteY14" fmla="*/ 142875 h 514350"/>
                <a:gd name="connsiteX15" fmla="*/ 0 w 2140744"/>
                <a:gd name="connsiteY15" fmla="*/ 150019 h 514350"/>
                <a:gd name="connsiteX16" fmla="*/ 0 w 2140744"/>
                <a:gd name="connsiteY16" fmla="*/ 157163 h 514350"/>
                <a:gd name="connsiteX17" fmla="*/ 2381 w 2140744"/>
                <a:gd name="connsiteY17" fmla="*/ 173832 h 514350"/>
                <a:gd name="connsiteX18" fmla="*/ 19050 w 2140744"/>
                <a:gd name="connsiteY18" fmla="*/ 207169 h 514350"/>
                <a:gd name="connsiteX19" fmla="*/ 66675 w 2140744"/>
                <a:gd name="connsiteY19" fmla="*/ 269082 h 514350"/>
                <a:gd name="connsiteX20" fmla="*/ 126206 w 2140744"/>
                <a:gd name="connsiteY20" fmla="*/ 340519 h 514350"/>
                <a:gd name="connsiteX21" fmla="*/ 173831 w 2140744"/>
                <a:gd name="connsiteY21" fmla="*/ 392907 h 514350"/>
                <a:gd name="connsiteX22" fmla="*/ 221456 w 2140744"/>
                <a:gd name="connsiteY22" fmla="*/ 438150 h 514350"/>
                <a:gd name="connsiteX23" fmla="*/ 250031 w 2140744"/>
                <a:gd name="connsiteY23" fmla="*/ 464344 h 514350"/>
                <a:gd name="connsiteX24" fmla="*/ 283369 w 2140744"/>
                <a:gd name="connsiteY24" fmla="*/ 485775 h 514350"/>
                <a:gd name="connsiteX25" fmla="*/ 304800 w 2140744"/>
                <a:gd name="connsiteY25" fmla="*/ 497682 h 514350"/>
                <a:gd name="connsiteX26" fmla="*/ 330994 w 2140744"/>
                <a:gd name="connsiteY26" fmla="*/ 504825 h 514350"/>
                <a:gd name="connsiteX27" fmla="*/ 369094 w 2140744"/>
                <a:gd name="connsiteY27" fmla="*/ 514350 h 514350"/>
                <a:gd name="connsiteX28" fmla="*/ 400050 w 2140744"/>
                <a:gd name="connsiteY28" fmla="*/ 514350 h 514350"/>
                <a:gd name="connsiteX29" fmla="*/ 450056 w 2140744"/>
                <a:gd name="connsiteY29" fmla="*/ 492919 h 514350"/>
                <a:gd name="connsiteX30" fmla="*/ 554831 w 2140744"/>
                <a:gd name="connsiteY30" fmla="*/ 459582 h 514350"/>
                <a:gd name="connsiteX31" fmla="*/ 697706 w 2140744"/>
                <a:gd name="connsiteY31" fmla="*/ 421482 h 514350"/>
                <a:gd name="connsiteX32" fmla="*/ 828675 w 2140744"/>
                <a:gd name="connsiteY32" fmla="*/ 392907 h 514350"/>
                <a:gd name="connsiteX33" fmla="*/ 923925 w 2140744"/>
                <a:gd name="connsiteY33" fmla="*/ 378619 h 514350"/>
                <a:gd name="connsiteX34" fmla="*/ 1021556 w 2140744"/>
                <a:gd name="connsiteY34" fmla="*/ 338138 h 514350"/>
                <a:gd name="connsiteX35" fmla="*/ 1162050 w 2140744"/>
                <a:gd name="connsiteY35" fmla="*/ 316707 h 514350"/>
                <a:gd name="connsiteX36" fmla="*/ 1328738 w 2140744"/>
                <a:gd name="connsiteY36" fmla="*/ 295275 h 514350"/>
                <a:gd name="connsiteX37" fmla="*/ 1435894 w 2140744"/>
                <a:gd name="connsiteY37" fmla="*/ 283369 h 514350"/>
                <a:gd name="connsiteX38" fmla="*/ 1557338 w 2140744"/>
                <a:gd name="connsiteY38" fmla="*/ 273844 h 514350"/>
                <a:gd name="connsiteX39" fmla="*/ 1697831 w 2140744"/>
                <a:gd name="connsiteY39" fmla="*/ 266700 h 514350"/>
                <a:gd name="connsiteX40" fmla="*/ 1824038 w 2140744"/>
                <a:gd name="connsiteY40" fmla="*/ 264319 h 514350"/>
                <a:gd name="connsiteX41" fmla="*/ 1919288 w 2140744"/>
                <a:gd name="connsiteY41" fmla="*/ 266700 h 514350"/>
                <a:gd name="connsiteX42" fmla="*/ 2005013 w 2140744"/>
                <a:gd name="connsiteY42" fmla="*/ 269082 h 514350"/>
                <a:gd name="connsiteX43" fmla="*/ 2059781 w 2140744"/>
                <a:gd name="connsiteY43" fmla="*/ 264319 h 514350"/>
                <a:gd name="connsiteX44" fmla="*/ 2095500 w 2140744"/>
                <a:gd name="connsiteY44" fmla="*/ 254794 h 514350"/>
                <a:gd name="connsiteX45" fmla="*/ 2119313 w 2140744"/>
                <a:gd name="connsiteY45" fmla="*/ 238125 h 514350"/>
                <a:gd name="connsiteX46" fmla="*/ 2131219 w 2140744"/>
                <a:gd name="connsiteY46" fmla="*/ 226219 h 514350"/>
                <a:gd name="connsiteX47" fmla="*/ 2138363 w 2140744"/>
                <a:gd name="connsiteY47" fmla="*/ 211932 h 514350"/>
                <a:gd name="connsiteX48" fmla="*/ 2140744 w 2140744"/>
                <a:gd name="connsiteY48" fmla="*/ 188119 h 514350"/>
                <a:gd name="connsiteX49" fmla="*/ 2135981 w 2140744"/>
                <a:gd name="connsiteY49" fmla="*/ 161925 h 514350"/>
                <a:gd name="connsiteX50" fmla="*/ 2119313 w 2140744"/>
                <a:gd name="connsiteY50" fmla="*/ 135732 h 514350"/>
                <a:gd name="connsiteX51" fmla="*/ 2095500 w 2140744"/>
                <a:gd name="connsiteY51" fmla="*/ 114300 h 514350"/>
                <a:gd name="connsiteX52" fmla="*/ 2066925 w 2140744"/>
                <a:gd name="connsiteY52" fmla="*/ 92869 h 514350"/>
                <a:gd name="connsiteX53" fmla="*/ 2007394 w 2140744"/>
                <a:gd name="connsiteY53" fmla="*/ 64294 h 514350"/>
                <a:gd name="connsiteX54" fmla="*/ 1940719 w 2140744"/>
                <a:gd name="connsiteY54" fmla="*/ 35719 h 514350"/>
                <a:gd name="connsiteX55" fmla="*/ 1862138 w 2140744"/>
                <a:gd name="connsiteY55" fmla="*/ 7144 h 514350"/>
                <a:gd name="connsiteX56" fmla="*/ 1838325 w 2140744"/>
                <a:gd name="connsiteY56" fmla="*/ 0 h 514350"/>
                <a:gd name="connsiteX57" fmla="*/ 1804988 w 2140744"/>
                <a:gd name="connsiteY57" fmla="*/ 4763 h 514350"/>
                <a:gd name="connsiteX58" fmla="*/ 1781175 w 2140744"/>
                <a:gd name="connsiteY58" fmla="*/ 11907 h 514350"/>
                <a:gd name="connsiteX59" fmla="*/ 1733550 w 2140744"/>
                <a:gd name="connsiteY59" fmla="*/ 35719 h 514350"/>
                <a:gd name="connsiteX60" fmla="*/ 1695450 w 2140744"/>
                <a:gd name="connsiteY60" fmla="*/ 64294 h 514350"/>
                <a:gd name="connsiteX61" fmla="*/ 1681163 w 2140744"/>
                <a:gd name="connsiteY61" fmla="*/ 69057 h 514350"/>
                <a:gd name="connsiteX62" fmla="*/ 1543050 w 2140744"/>
                <a:gd name="connsiteY62" fmla="*/ 83344 h 514350"/>
                <a:gd name="connsiteX63" fmla="*/ 1423988 w 2140744"/>
                <a:gd name="connsiteY63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40744" h="514350">
                  <a:moveTo>
                    <a:pt x="1423988" y="97632"/>
                  </a:moveTo>
                  <a:lnTo>
                    <a:pt x="1221581" y="119063"/>
                  </a:lnTo>
                  <a:lnTo>
                    <a:pt x="1016794" y="145257"/>
                  </a:lnTo>
                  <a:lnTo>
                    <a:pt x="778669" y="178594"/>
                  </a:lnTo>
                  <a:lnTo>
                    <a:pt x="611981" y="204788"/>
                  </a:lnTo>
                  <a:lnTo>
                    <a:pt x="442913" y="233363"/>
                  </a:lnTo>
                  <a:lnTo>
                    <a:pt x="364331" y="245269"/>
                  </a:lnTo>
                  <a:lnTo>
                    <a:pt x="338138" y="247650"/>
                  </a:lnTo>
                  <a:lnTo>
                    <a:pt x="309563" y="247650"/>
                  </a:lnTo>
                  <a:lnTo>
                    <a:pt x="266700" y="240507"/>
                  </a:lnTo>
                  <a:lnTo>
                    <a:pt x="214313" y="226219"/>
                  </a:lnTo>
                  <a:lnTo>
                    <a:pt x="140494" y="200025"/>
                  </a:lnTo>
                  <a:lnTo>
                    <a:pt x="54769" y="157163"/>
                  </a:lnTo>
                  <a:lnTo>
                    <a:pt x="28575" y="145257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0" y="157163"/>
                  </a:lnTo>
                  <a:lnTo>
                    <a:pt x="2381" y="173832"/>
                  </a:lnTo>
                  <a:lnTo>
                    <a:pt x="19050" y="207169"/>
                  </a:lnTo>
                  <a:lnTo>
                    <a:pt x="66675" y="269082"/>
                  </a:lnTo>
                  <a:lnTo>
                    <a:pt x="126206" y="340519"/>
                  </a:lnTo>
                  <a:lnTo>
                    <a:pt x="173831" y="392907"/>
                  </a:lnTo>
                  <a:lnTo>
                    <a:pt x="221456" y="438150"/>
                  </a:lnTo>
                  <a:lnTo>
                    <a:pt x="250031" y="464344"/>
                  </a:lnTo>
                  <a:lnTo>
                    <a:pt x="283369" y="485775"/>
                  </a:lnTo>
                  <a:lnTo>
                    <a:pt x="304800" y="497682"/>
                  </a:lnTo>
                  <a:lnTo>
                    <a:pt x="330994" y="504825"/>
                  </a:lnTo>
                  <a:lnTo>
                    <a:pt x="369094" y="514350"/>
                  </a:lnTo>
                  <a:lnTo>
                    <a:pt x="400050" y="514350"/>
                  </a:lnTo>
                  <a:lnTo>
                    <a:pt x="450056" y="492919"/>
                  </a:lnTo>
                  <a:lnTo>
                    <a:pt x="554831" y="459582"/>
                  </a:lnTo>
                  <a:lnTo>
                    <a:pt x="697706" y="421482"/>
                  </a:lnTo>
                  <a:lnTo>
                    <a:pt x="828675" y="392907"/>
                  </a:lnTo>
                  <a:lnTo>
                    <a:pt x="923925" y="378619"/>
                  </a:lnTo>
                  <a:lnTo>
                    <a:pt x="1021556" y="338138"/>
                  </a:lnTo>
                  <a:lnTo>
                    <a:pt x="1162050" y="316707"/>
                  </a:lnTo>
                  <a:lnTo>
                    <a:pt x="1328738" y="295275"/>
                  </a:lnTo>
                  <a:lnTo>
                    <a:pt x="1435894" y="283369"/>
                  </a:lnTo>
                  <a:lnTo>
                    <a:pt x="1557338" y="273844"/>
                  </a:lnTo>
                  <a:lnTo>
                    <a:pt x="1697831" y="266700"/>
                  </a:lnTo>
                  <a:lnTo>
                    <a:pt x="1824038" y="264319"/>
                  </a:lnTo>
                  <a:lnTo>
                    <a:pt x="1919288" y="266700"/>
                  </a:lnTo>
                  <a:lnTo>
                    <a:pt x="2005013" y="269082"/>
                  </a:lnTo>
                  <a:lnTo>
                    <a:pt x="2059781" y="264319"/>
                  </a:lnTo>
                  <a:lnTo>
                    <a:pt x="2095500" y="254794"/>
                  </a:lnTo>
                  <a:lnTo>
                    <a:pt x="2119313" y="238125"/>
                  </a:lnTo>
                  <a:lnTo>
                    <a:pt x="2131219" y="226219"/>
                  </a:lnTo>
                  <a:lnTo>
                    <a:pt x="2138363" y="211932"/>
                  </a:lnTo>
                  <a:lnTo>
                    <a:pt x="2140744" y="188119"/>
                  </a:lnTo>
                  <a:lnTo>
                    <a:pt x="2135981" y="161925"/>
                  </a:lnTo>
                  <a:lnTo>
                    <a:pt x="2119313" y="135732"/>
                  </a:lnTo>
                  <a:lnTo>
                    <a:pt x="2095500" y="114300"/>
                  </a:lnTo>
                  <a:lnTo>
                    <a:pt x="2066925" y="92869"/>
                  </a:lnTo>
                  <a:lnTo>
                    <a:pt x="2007394" y="64294"/>
                  </a:lnTo>
                  <a:lnTo>
                    <a:pt x="1940719" y="35719"/>
                  </a:lnTo>
                  <a:lnTo>
                    <a:pt x="1862138" y="7144"/>
                  </a:lnTo>
                  <a:lnTo>
                    <a:pt x="1838325" y="0"/>
                  </a:lnTo>
                  <a:lnTo>
                    <a:pt x="1804988" y="4763"/>
                  </a:lnTo>
                  <a:lnTo>
                    <a:pt x="1781175" y="11907"/>
                  </a:lnTo>
                  <a:lnTo>
                    <a:pt x="1733550" y="35719"/>
                  </a:lnTo>
                  <a:lnTo>
                    <a:pt x="1695450" y="64294"/>
                  </a:lnTo>
                  <a:lnTo>
                    <a:pt x="1681163" y="69057"/>
                  </a:lnTo>
                  <a:lnTo>
                    <a:pt x="1543050" y="83344"/>
                  </a:lnTo>
                  <a:lnTo>
                    <a:pt x="1423988" y="976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1">
              <a:extLst>
                <a:ext uri="{FF2B5EF4-FFF2-40B4-BE49-F238E27FC236}">
                  <a16:creationId xmlns:a16="http://schemas.microsoft.com/office/drawing/2014/main" id="{9D4BA110-5908-4EE4-AA8C-4214543609E2}"/>
                </a:ext>
              </a:extLst>
            </p:cNvPr>
            <p:cNvSpPr/>
            <p:nvPr/>
          </p:nvSpPr>
          <p:spPr>
            <a:xfrm>
              <a:off x="4457700" y="1731963"/>
              <a:ext cx="2665413" cy="487362"/>
            </a:xfrm>
            <a:custGeom>
              <a:avLst/>
              <a:gdLst>
                <a:gd name="connsiteX0" fmla="*/ 1971675 w 2664619"/>
                <a:gd name="connsiteY0" fmla="*/ 54769 h 488156"/>
                <a:gd name="connsiteX1" fmla="*/ 1840706 w 2664619"/>
                <a:gd name="connsiteY1" fmla="*/ 78581 h 488156"/>
                <a:gd name="connsiteX2" fmla="*/ 1721644 w 2664619"/>
                <a:gd name="connsiteY2" fmla="*/ 97631 h 488156"/>
                <a:gd name="connsiteX3" fmla="*/ 1585913 w 2664619"/>
                <a:gd name="connsiteY3" fmla="*/ 119062 h 488156"/>
                <a:gd name="connsiteX4" fmla="*/ 1431131 w 2664619"/>
                <a:gd name="connsiteY4" fmla="*/ 138112 h 488156"/>
                <a:gd name="connsiteX5" fmla="*/ 1247775 w 2664619"/>
                <a:gd name="connsiteY5" fmla="*/ 161925 h 488156"/>
                <a:gd name="connsiteX6" fmla="*/ 1100138 w 2664619"/>
                <a:gd name="connsiteY6" fmla="*/ 180975 h 488156"/>
                <a:gd name="connsiteX7" fmla="*/ 957263 w 2664619"/>
                <a:gd name="connsiteY7" fmla="*/ 200025 h 488156"/>
                <a:gd name="connsiteX8" fmla="*/ 797719 w 2664619"/>
                <a:gd name="connsiteY8" fmla="*/ 221456 h 488156"/>
                <a:gd name="connsiteX9" fmla="*/ 635794 w 2664619"/>
                <a:gd name="connsiteY9" fmla="*/ 242887 h 488156"/>
                <a:gd name="connsiteX10" fmla="*/ 478631 w 2664619"/>
                <a:gd name="connsiteY10" fmla="*/ 264319 h 488156"/>
                <a:gd name="connsiteX11" fmla="*/ 464344 w 2664619"/>
                <a:gd name="connsiteY11" fmla="*/ 264319 h 488156"/>
                <a:gd name="connsiteX12" fmla="*/ 419100 w 2664619"/>
                <a:gd name="connsiteY12" fmla="*/ 261937 h 488156"/>
                <a:gd name="connsiteX13" fmla="*/ 378619 w 2664619"/>
                <a:gd name="connsiteY13" fmla="*/ 257175 h 488156"/>
                <a:gd name="connsiteX14" fmla="*/ 338138 w 2664619"/>
                <a:gd name="connsiteY14" fmla="*/ 250031 h 488156"/>
                <a:gd name="connsiteX15" fmla="*/ 252413 w 2664619"/>
                <a:gd name="connsiteY15" fmla="*/ 230981 h 488156"/>
                <a:gd name="connsiteX16" fmla="*/ 180975 w 2664619"/>
                <a:gd name="connsiteY16" fmla="*/ 207169 h 488156"/>
                <a:gd name="connsiteX17" fmla="*/ 111919 w 2664619"/>
                <a:gd name="connsiteY17" fmla="*/ 178594 h 488156"/>
                <a:gd name="connsiteX18" fmla="*/ 71438 w 2664619"/>
                <a:gd name="connsiteY18" fmla="*/ 157162 h 488156"/>
                <a:gd name="connsiteX19" fmla="*/ 42863 w 2664619"/>
                <a:gd name="connsiteY19" fmla="*/ 150019 h 488156"/>
                <a:gd name="connsiteX20" fmla="*/ 21431 w 2664619"/>
                <a:gd name="connsiteY20" fmla="*/ 147637 h 488156"/>
                <a:gd name="connsiteX21" fmla="*/ 7144 w 2664619"/>
                <a:gd name="connsiteY21" fmla="*/ 150019 h 488156"/>
                <a:gd name="connsiteX22" fmla="*/ 0 w 2664619"/>
                <a:gd name="connsiteY22" fmla="*/ 154781 h 488156"/>
                <a:gd name="connsiteX23" fmla="*/ 0 w 2664619"/>
                <a:gd name="connsiteY23" fmla="*/ 169069 h 488156"/>
                <a:gd name="connsiteX24" fmla="*/ 2381 w 2664619"/>
                <a:gd name="connsiteY24" fmla="*/ 190500 h 488156"/>
                <a:gd name="connsiteX25" fmla="*/ 16669 w 2664619"/>
                <a:gd name="connsiteY25" fmla="*/ 219075 h 488156"/>
                <a:gd name="connsiteX26" fmla="*/ 59531 w 2664619"/>
                <a:gd name="connsiteY26" fmla="*/ 264319 h 488156"/>
                <a:gd name="connsiteX27" fmla="*/ 114300 w 2664619"/>
                <a:gd name="connsiteY27" fmla="*/ 311944 h 488156"/>
                <a:gd name="connsiteX28" fmla="*/ 185738 w 2664619"/>
                <a:gd name="connsiteY28" fmla="*/ 364331 h 488156"/>
                <a:gd name="connsiteX29" fmla="*/ 223838 w 2664619"/>
                <a:gd name="connsiteY29" fmla="*/ 388144 h 488156"/>
                <a:gd name="connsiteX30" fmla="*/ 280988 w 2664619"/>
                <a:gd name="connsiteY30" fmla="*/ 421481 h 488156"/>
                <a:gd name="connsiteX31" fmla="*/ 350044 w 2664619"/>
                <a:gd name="connsiteY31" fmla="*/ 454819 h 488156"/>
                <a:gd name="connsiteX32" fmla="*/ 402431 w 2664619"/>
                <a:gd name="connsiteY32" fmla="*/ 481012 h 488156"/>
                <a:gd name="connsiteX33" fmla="*/ 421481 w 2664619"/>
                <a:gd name="connsiteY33" fmla="*/ 488156 h 488156"/>
                <a:gd name="connsiteX34" fmla="*/ 495300 w 2664619"/>
                <a:gd name="connsiteY34" fmla="*/ 476250 h 488156"/>
                <a:gd name="connsiteX35" fmla="*/ 659606 w 2664619"/>
                <a:gd name="connsiteY35" fmla="*/ 447675 h 488156"/>
                <a:gd name="connsiteX36" fmla="*/ 821531 w 2664619"/>
                <a:gd name="connsiteY36" fmla="*/ 411956 h 488156"/>
                <a:gd name="connsiteX37" fmla="*/ 881063 w 2664619"/>
                <a:gd name="connsiteY37" fmla="*/ 402431 h 488156"/>
                <a:gd name="connsiteX38" fmla="*/ 959644 w 2664619"/>
                <a:gd name="connsiteY38" fmla="*/ 400050 h 488156"/>
                <a:gd name="connsiteX39" fmla="*/ 1107281 w 2664619"/>
                <a:gd name="connsiteY39" fmla="*/ 400050 h 488156"/>
                <a:gd name="connsiteX40" fmla="*/ 1290638 w 2664619"/>
                <a:gd name="connsiteY40" fmla="*/ 357187 h 488156"/>
                <a:gd name="connsiteX41" fmla="*/ 1462088 w 2664619"/>
                <a:gd name="connsiteY41" fmla="*/ 340519 h 488156"/>
                <a:gd name="connsiteX42" fmla="*/ 1693069 w 2664619"/>
                <a:gd name="connsiteY42" fmla="*/ 321469 h 488156"/>
                <a:gd name="connsiteX43" fmla="*/ 1847850 w 2664619"/>
                <a:gd name="connsiteY43" fmla="*/ 307181 h 488156"/>
                <a:gd name="connsiteX44" fmla="*/ 2052638 w 2664619"/>
                <a:gd name="connsiteY44" fmla="*/ 292894 h 488156"/>
                <a:gd name="connsiteX45" fmla="*/ 2214563 w 2664619"/>
                <a:gd name="connsiteY45" fmla="*/ 280987 h 488156"/>
                <a:gd name="connsiteX46" fmla="*/ 2397919 w 2664619"/>
                <a:gd name="connsiteY46" fmla="*/ 266700 h 488156"/>
                <a:gd name="connsiteX47" fmla="*/ 2538413 w 2664619"/>
                <a:gd name="connsiteY47" fmla="*/ 261937 h 488156"/>
                <a:gd name="connsiteX48" fmla="*/ 2595563 w 2664619"/>
                <a:gd name="connsiteY48" fmla="*/ 254794 h 488156"/>
                <a:gd name="connsiteX49" fmla="*/ 2624138 w 2664619"/>
                <a:gd name="connsiteY49" fmla="*/ 245269 h 488156"/>
                <a:gd name="connsiteX50" fmla="*/ 2643188 w 2664619"/>
                <a:gd name="connsiteY50" fmla="*/ 228600 h 488156"/>
                <a:gd name="connsiteX51" fmla="*/ 2657475 w 2664619"/>
                <a:gd name="connsiteY51" fmla="*/ 207169 h 488156"/>
                <a:gd name="connsiteX52" fmla="*/ 2662238 w 2664619"/>
                <a:gd name="connsiteY52" fmla="*/ 190500 h 488156"/>
                <a:gd name="connsiteX53" fmla="*/ 2664619 w 2664619"/>
                <a:gd name="connsiteY53" fmla="*/ 173831 h 488156"/>
                <a:gd name="connsiteX54" fmla="*/ 2664619 w 2664619"/>
                <a:gd name="connsiteY54" fmla="*/ 159544 h 488156"/>
                <a:gd name="connsiteX55" fmla="*/ 2657475 w 2664619"/>
                <a:gd name="connsiteY55" fmla="*/ 133350 h 488156"/>
                <a:gd name="connsiteX56" fmla="*/ 2643188 w 2664619"/>
                <a:gd name="connsiteY56" fmla="*/ 114300 h 488156"/>
                <a:gd name="connsiteX57" fmla="*/ 2619375 w 2664619"/>
                <a:gd name="connsiteY57" fmla="*/ 97631 h 488156"/>
                <a:gd name="connsiteX58" fmla="*/ 2583656 w 2664619"/>
                <a:gd name="connsiteY58" fmla="*/ 76200 h 488156"/>
                <a:gd name="connsiteX59" fmla="*/ 2531269 w 2664619"/>
                <a:gd name="connsiteY59" fmla="*/ 52387 h 488156"/>
                <a:gd name="connsiteX60" fmla="*/ 2438400 w 2664619"/>
                <a:gd name="connsiteY60" fmla="*/ 23812 h 488156"/>
                <a:gd name="connsiteX61" fmla="*/ 2369344 w 2664619"/>
                <a:gd name="connsiteY61" fmla="*/ 9525 h 488156"/>
                <a:gd name="connsiteX62" fmla="*/ 2290763 w 2664619"/>
                <a:gd name="connsiteY62" fmla="*/ 2381 h 488156"/>
                <a:gd name="connsiteX63" fmla="*/ 2231231 w 2664619"/>
                <a:gd name="connsiteY63" fmla="*/ 0 h 488156"/>
                <a:gd name="connsiteX64" fmla="*/ 2202656 w 2664619"/>
                <a:gd name="connsiteY64" fmla="*/ 0 h 488156"/>
                <a:gd name="connsiteX65" fmla="*/ 2159794 w 2664619"/>
                <a:gd name="connsiteY65" fmla="*/ 11906 h 488156"/>
                <a:gd name="connsiteX66" fmla="*/ 1971675 w 2664619"/>
                <a:gd name="connsiteY66" fmla="*/ 547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4619" h="488156">
                  <a:moveTo>
                    <a:pt x="1971675" y="54769"/>
                  </a:moveTo>
                  <a:lnTo>
                    <a:pt x="1840706" y="78581"/>
                  </a:lnTo>
                  <a:lnTo>
                    <a:pt x="1721644" y="97631"/>
                  </a:lnTo>
                  <a:lnTo>
                    <a:pt x="1585913" y="119062"/>
                  </a:lnTo>
                  <a:lnTo>
                    <a:pt x="1431131" y="138112"/>
                  </a:lnTo>
                  <a:lnTo>
                    <a:pt x="1247775" y="161925"/>
                  </a:lnTo>
                  <a:lnTo>
                    <a:pt x="1100138" y="180975"/>
                  </a:lnTo>
                  <a:lnTo>
                    <a:pt x="957263" y="200025"/>
                  </a:lnTo>
                  <a:lnTo>
                    <a:pt x="797719" y="221456"/>
                  </a:lnTo>
                  <a:lnTo>
                    <a:pt x="635794" y="242887"/>
                  </a:lnTo>
                  <a:lnTo>
                    <a:pt x="478631" y="264319"/>
                  </a:lnTo>
                  <a:lnTo>
                    <a:pt x="464344" y="264319"/>
                  </a:lnTo>
                  <a:lnTo>
                    <a:pt x="419100" y="261937"/>
                  </a:lnTo>
                  <a:lnTo>
                    <a:pt x="378619" y="257175"/>
                  </a:lnTo>
                  <a:lnTo>
                    <a:pt x="338138" y="250031"/>
                  </a:lnTo>
                  <a:lnTo>
                    <a:pt x="252413" y="230981"/>
                  </a:lnTo>
                  <a:lnTo>
                    <a:pt x="180975" y="207169"/>
                  </a:lnTo>
                  <a:lnTo>
                    <a:pt x="111919" y="178594"/>
                  </a:lnTo>
                  <a:lnTo>
                    <a:pt x="71438" y="157162"/>
                  </a:lnTo>
                  <a:lnTo>
                    <a:pt x="42863" y="150019"/>
                  </a:lnTo>
                  <a:lnTo>
                    <a:pt x="21431" y="147637"/>
                  </a:lnTo>
                  <a:lnTo>
                    <a:pt x="7144" y="150019"/>
                  </a:lnTo>
                  <a:lnTo>
                    <a:pt x="0" y="154781"/>
                  </a:lnTo>
                  <a:lnTo>
                    <a:pt x="0" y="169069"/>
                  </a:lnTo>
                  <a:lnTo>
                    <a:pt x="2381" y="190500"/>
                  </a:lnTo>
                  <a:lnTo>
                    <a:pt x="16669" y="219075"/>
                  </a:lnTo>
                  <a:lnTo>
                    <a:pt x="59531" y="264319"/>
                  </a:lnTo>
                  <a:lnTo>
                    <a:pt x="114300" y="311944"/>
                  </a:lnTo>
                  <a:lnTo>
                    <a:pt x="185738" y="364331"/>
                  </a:lnTo>
                  <a:lnTo>
                    <a:pt x="223838" y="388144"/>
                  </a:lnTo>
                  <a:lnTo>
                    <a:pt x="280988" y="421481"/>
                  </a:lnTo>
                  <a:lnTo>
                    <a:pt x="350044" y="454819"/>
                  </a:lnTo>
                  <a:lnTo>
                    <a:pt x="402431" y="481012"/>
                  </a:lnTo>
                  <a:lnTo>
                    <a:pt x="421481" y="488156"/>
                  </a:lnTo>
                  <a:lnTo>
                    <a:pt x="495300" y="476250"/>
                  </a:lnTo>
                  <a:lnTo>
                    <a:pt x="659606" y="447675"/>
                  </a:lnTo>
                  <a:lnTo>
                    <a:pt x="821531" y="411956"/>
                  </a:lnTo>
                  <a:lnTo>
                    <a:pt x="881063" y="402431"/>
                  </a:lnTo>
                  <a:lnTo>
                    <a:pt x="959644" y="400050"/>
                  </a:lnTo>
                  <a:lnTo>
                    <a:pt x="1107281" y="400050"/>
                  </a:lnTo>
                  <a:lnTo>
                    <a:pt x="1290638" y="357187"/>
                  </a:lnTo>
                  <a:lnTo>
                    <a:pt x="1462088" y="340519"/>
                  </a:lnTo>
                  <a:lnTo>
                    <a:pt x="1693069" y="321469"/>
                  </a:lnTo>
                  <a:lnTo>
                    <a:pt x="1847850" y="307181"/>
                  </a:lnTo>
                  <a:lnTo>
                    <a:pt x="2052638" y="292894"/>
                  </a:lnTo>
                  <a:lnTo>
                    <a:pt x="2214563" y="280987"/>
                  </a:lnTo>
                  <a:lnTo>
                    <a:pt x="2397919" y="266700"/>
                  </a:lnTo>
                  <a:lnTo>
                    <a:pt x="2538413" y="261937"/>
                  </a:lnTo>
                  <a:lnTo>
                    <a:pt x="2595563" y="254794"/>
                  </a:lnTo>
                  <a:lnTo>
                    <a:pt x="2624138" y="245269"/>
                  </a:lnTo>
                  <a:lnTo>
                    <a:pt x="2643188" y="228600"/>
                  </a:lnTo>
                  <a:lnTo>
                    <a:pt x="2657475" y="207169"/>
                  </a:lnTo>
                  <a:lnTo>
                    <a:pt x="2662238" y="190500"/>
                  </a:lnTo>
                  <a:lnTo>
                    <a:pt x="2664619" y="173831"/>
                  </a:lnTo>
                  <a:lnTo>
                    <a:pt x="2664619" y="159544"/>
                  </a:lnTo>
                  <a:lnTo>
                    <a:pt x="2657475" y="133350"/>
                  </a:lnTo>
                  <a:lnTo>
                    <a:pt x="2643188" y="114300"/>
                  </a:lnTo>
                  <a:lnTo>
                    <a:pt x="2619375" y="97631"/>
                  </a:lnTo>
                  <a:lnTo>
                    <a:pt x="2583656" y="76200"/>
                  </a:lnTo>
                  <a:lnTo>
                    <a:pt x="2531269" y="52387"/>
                  </a:lnTo>
                  <a:lnTo>
                    <a:pt x="2438400" y="23812"/>
                  </a:lnTo>
                  <a:lnTo>
                    <a:pt x="2369344" y="9525"/>
                  </a:lnTo>
                  <a:lnTo>
                    <a:pt x="2290763" y="2381"/>
                  </a:lnTo>
                  <a:lnTo>
                    <a:pt x="2231231" y="0"/>
                  </a:lnTo>
                  <a:lnTo>
                    <a:pt x="2202656" y="0"/>
                  </a:lnTo>
                  <a:lnTo>
                    <a:pt x="2159794" y="11906"/>
                  </a:lnTo>
                  <a:lnTo>
                    <a:pt x="1971675" y="54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65">
              <a:extLst>
                <a:ext uri="{FF2B5EF4-FFF2-40B4-BE49-F238E27FC236}">
                  <a16:creationId xmlns:a16="http://schemas.microsoft.com/office/drawing/2014/main" id="{CDD85C0C-DD3A-4F1E-9664-C9BD820E8CAC}"/>
                </a:ext>
              </a:extLst>
            </p:cNvPr>
            <p:cNvSpPr/>
            <p:nvPr/>
          </p:nvSpPr>
          <p:spPr>
            <a:xfrm rot="16200000">
              <a:off x="1844675" y="4151313"/>
              <a:ext cx="3540125" cy="415925"/>
            </a:xfrm>
            <a:custGeom>
              <a:avLst/>
              <a:gdLst>
                <a:gd name="connsiteX0" fmla="*/ 2324941 w 3539334"/>
                <a:gd name="connsiteY0" fmla="*/ 152881 h 415375"/>
                <a:gd name="connsiteX1" fmla="*/ 2010526 w 3539334"/>
                <a:gd name="connsiteY1" fmla="*/ 152881 h 415375"/>
                <a:gd name="connsiteX2" fmla="*/ 1670150 w 3539334"/>
                <a:gd name="connsiteY2" fmla="*/ 152881 h 415375"/>
                <a:gd name="connsiteX3" fmla="*/ 1341312 w 3539334"/>
                <a:gd name="connsiteY3" fmla="*/ 149997 h 415375"/>
                <a:gd name="connsiteX4" fmla="*/ 1021128 w 3539334"/>
                <a:gd name="connsiteY4" fmla="*/ 149997 h 415375"/>
                <a:gd name="connsiteX5" fmla="*/ 680752 w 3539334"/>
                <a:gd name="connsiteY5" fmla="*/ 149997 h 415375"/>
                <a:gd name="connsiteX6" fmla="*/ 654791 w 3539334"/>
                <a:gd name="connsiteY6" fmla="*/ 149997 h 415375"/>
                <a:gd name="connsiteX7" fmla="*/ 106728 w 3539334"/>
                <a:gd name="connsiteY7" fmla="*/ 63460 h 415375"/>
                <a:gd name="connsiteX8" fmla="*/ 77882 w 3539334"/>
                <a:gd name="connsiteY8" fmla="*/ 63460 h 415375"/>
                <a:gd name="connsiteX9" fmla="*/ 46152 w 3539334"/>
                <a:gd name="connsiteY9" fmla="*/ 66345 h 415375"/>
                <a:gd name="connsiteX10" fmla="*/ 23076 w 3539334"/>
                <a:gd name="connsiteY10" fmla="*/ 72114 h 415375"/>
                <a:gd name="connsiteX11" fmla="*/ 11538 w 3539334"/>
                <a:gd name="connsiteY11" fmla="*/ 77883 h 415375"/>
                <a:gd name="connsiteX12" fmla="*/ 2884 w 3539334"/>
                <a:gd name="connsiteY12" fmla="*/ 89421 h 415375"/>
                <a:gd name="connsiteX13" fmla="*/ 0 w 3539334"/>
                <a:gd name="connsiteY13" fmla="*/ 109613 h 415375"/>
                <a:gd name="connsiteX14" fmla="*/ 8653 w 3539334"/>
                <a:gd name="connsiteY14" fmla="*/ 138458 h 415375"/>
                <a:gd name="connsiteX15" fmla="*/ 34614 w 3539334"/>
                <a:gd name="connsiteY15" fmla="*/ 178842 h 415375"/>
                <a:gd name="connsiteX16" fmla="*/ 77882 w 3539334"/>
                <a:gd name="connsiteY16" fmla="*/ 227879 h 415375"/>
                <a:gd name="connsiteX17" fmla="*/ 112497 w 3539334"/>
                <a:gd name="connsiteY17" fmla="*/ 256725 h 415375"/>
                <a:gd name="connsiteX18" fmla="*/ 175957 w 3539334"/>
                <a:gd name="connsiteY18" fmla="*/ 302877 h 415375"/>
                <a:gd name="connsiteX19" fmla="*/ 248070 w 3539334"/>
                <a:gd name="connsiteY19" fmla="*/ 343261 h 415375"/>
                <a:gd name="connsiteX20" fmla="*/ 334607 w 3539334"/>
                <a:gd name="connsiteY20" fmla="*/ 386529 h 415375"/>
                <a:gd name="connsiteX21" fmla="*/ 392298 w 3539334"/>
                <a:gd name="connsiteY21" fmla="*/ 412490 h 415375"/>
                <a:gd name="connsiteX22" fmla="*/ 403836 w 3539334"/>
                <a:gd name="connsiteY22" fmla="*/ 415375 h 415375"/>
                <a:gd name="connsiteX23" fmla="*/ 435566 w 3539334"/>
                <a:gd name="connsiteY23" fmla="*/ 412490 h 415375"/>
                <a:gd name="connsiteX24" fmla="*/ 539409 w 3539334"/>
                <a:gd name="connsiteY24" fmla="*/ 400952 h 415375"/>
                <a:gd name="connsiteX25" fmla="*/ 660560 w 3539334"/>
                <a:gd name="connsiteY25" fmla="*/ 389414 h 415375"/>
                <a:gd name="connsiteX26" fmla="*/ 822094 w 3539334"/>
                <a:gd name="connsiteY26" fmla="*/ 380760 h 415375"/>
                <a:gd name="connsiteX27" fmla="*/ 1084588 w 3539334"/>
                <a:gd name="connsiteY27" fmla="*/ 374991 h 415375"/>
                <a:gd name="connsiteX28" fmla="*/ 1335543 w 3539334"/>
                <a:gd name="connsiteY28" fmla="*/ 374991 h 415375"/>
                <a:gd name="connsiteX29" fmla="*/ 1612459 w 3539334"/>
                <a:gd name="connsiteY29" fmla="*/ 372106 h 415375"/>
                <a:gd name="connsiteX30" fmla="*/ 1837453 w 3539334"/>
                <a:gd name="connsiteY30" fmla="*/ 374991 h 415375"/>
                <a:gd name="connsiteX31" fmla="*/ 2120139 w 3539334"/>
                <a:gd name="connsiteY31" fmla="*/ 372106 h 415375"/>
                <a:gd name="connsiteX32" fmla="*/ 2437438 w 3539334"/>
                <a:gd name="connsiteY32" fmla="*/ 374991 h 415375"/>
                <a:gd name="connsiteX33" fmla="*/ 2711470 w 3539334"/>
                <a:gd name="connsiteY33" fmla="*/ 372106 h 415375"/>
                <a:gd name="connsiteX34" fmla="*/ 2991270 w 3539334"/>
                <a:gd name="connsiteY34" fmla="*/ 372106 h 415375"/>
                <a:gd name="connsiteX35" fmla="*/ 3167228 w 3539334"/>
                <a:gd name="connsiteY35" fmla="*/ 374991 h 415375"/>
                <a:gd name="connsiteX36" fmla="*/ 3196073 w 3539334"/>
                <a:gd name="connsiteY36" fmla="*/ 392298 h 415375"/>
                <a:gd name="connsiteX37" fmla="*/ 3227803 w 3539334"/>
                <a:gd name="connsiteY37" fmla="*/ 406721 h 415375"/>
                <a:gd name="connsiteX38" fmla="*/ 3256648 w 3539334"/>
                <a:gd name="connsiteY38" fmla="*/ 412490 h 415375"/>
                <a:gd name="connsiteX39" fmla="*/ 3276840 w 3539334"/>
                <a:gd name="connsiteY39" fmla="*/ 412490 h 415375"/>
                <a:gd name="connsiteX40" fmla="*/ 3302801 w 3539334"/>
                <a:gd name="connsiteY40" fmla="*/ 403836 h 415375"/>
                <a:gd name="connsiteX41" fmla="*/ 3322993 w 3539334"/>
                <a:gd name="connsiteY41" fmla="*/ 389414 h 415375"/>
                <a:gd name="connsiteX42" fmla="*/ 3340300 w 3539334"/>
                <a:gd name="connsiteY42" fmla="*/ 366337 h 415375"/>
                <a:gd name="connsiteX43" fmla="*/ 3348954 w 3539334"/>
                <a:gd name="connsiteY43" fmla="*/ 351915 h 415375"/>
                <a:gd name="connsiteX44" fmla="*/ 3395106 w 3539334"/>
                <a:gd name="connsiteY44" fmla="*/ 302877 h 415375"/>
                <a:gd name="connsiteX45" fmla="*/ 3464335 w 3539334"/>
                <a:gd name="connsiteY45" fmla="*/ 222110 h 415375"/>
                <a:gd name="connsiteX46" fmla="*/ 3539334 w 3539334"/>
                <a:gd name="connsiteY46" fmla="*/ 126920 h 415375"/>
                <a:gd name="connsiteX47" fmla="*/ 3519142 w 3539334"/>
                <a:gd name="connsiteY47" fmla="*/ 0 h 415375"/>
                <a:gd name="connsiteX48" fmla="*/ 3418183 w 3539334"/>
                <a:gd name="connsiteY48" fmla="*/ 74999 h 415375"/>
                <a:gd name="connsiteX49" fmla="*/ 3377799 w 3539334"/>
                <a:gd name="connsiteY49" fmla="*/ 103844 h 415375"/>
                <a:gd name="connsiteX50" fmla="*/ 3340300 w 3539334"/>
                <a:gd name="connsiteY50" fmla="*/ 121151 h 415375"/>
                <a:gd name="connsiteX51" fmla="*/ 3305686 w 3539334"/>
                <a:gd name="connsiteY51" fmla="*/ 132689 h 415375"/>
                <a:gd name="connsiteX52" fmla="*/ 3253764 w 3539334"/>
                <a:gd name="connsiteY52" fmla="*/ 144228 h 415375"/>
                <a:gd name="connsiteX53" fmla="*/ 3201842 w 3539334"/>
                <a:gd name="connsiteY53" fmla="*/ 149997 h 415375"/>
                <a:gd name="connsiteX54" fmla="*/ 3072038 w 3539334"/>
                <a:gd name="connsiteY54" fmla="*/ 149997 h 415375"/>
                <a:gd name="connsiteX55" fmla="*/ 2803775 w 3539334"/>
                <a:gd name="connsiteY55" fmla="*/ 152881 h 415375"/>
                <a:gd name="connsiteX56" fmla="*/ 2324941 w 3539334"/>
                <a:gd name="connsiteY56" fmla="*/ 152881 h 4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539334" h="415375">
                  <a:moveTo>
                    <a:pt x="2324941" y="152881"/>
                  </a:moveTo>
                  <a:lnTo>
                    <a:pt x="2010526" y="152881"/>
                  </a:lnTo>
                  <a:lnTo>
                    <a:pt x="1670150" y="152881"/>
                  </a:lnTo>
                  <a:lnTo>
                    <a:pt x="1341312" y="149997"/>
                  </a:lnTo>
                  <a:lnTo>
                    <a:pt x="1021128" y="149997"/>
                  </a:lnTo>
                  <a:lnTo>
                    <a:pt x="680752" y="149997"/>
                  </a:lnTo>
                  <a:lnTo>
                    <a:pt x="654791" y="149997"/>
                  </a:lnTo>
                  <a:lnTo>
                    <a:pt x="106728" y="63460"/>
                  </a:lnTo>
                  <a:lnTo>
                    <a:pt x="77882" y="63460"/>
                  </a:lnTo>
                  <a:lnTo>
                    <a:pt x="46152" y="66345"/>
                  </a:lnTo>
                  <a:lnTo>
                    <a:pt x="23076" y="72114"/>
                  </a:lnTo>
                  <a:lnTo>
                    <a:pt x="11538" y="77883"/>
                  </a:lnTo>
                  <a:lnTo>
                    <a:pt x="2884" y="89421"/>
                  </a:lnTo>
                  <a:lnTo>
                    <a:pt x="0" y="109613"/>
                  </a:lnTo>
                  <a:lnTo>
                    <a:pt x="8653" y="138458"/>
                  </a:lnTo>
                  <a:lnTo>
                    <a:pt x="34614" y="178842"/>
                  </a:lnTo>
                  <a:lnTo>
                    <a:pt x="77882" y="227879"/>
                  </a:lnTo>
                  <a:lnTo>
                    <a:pt x="112497" y="256725"/>
                  </a:lnTo>
                  <a:lnTo>
                    <a:pt x="175957" y="302877"/>
                  </a:lnTo>
                  <a:lnTo>
                    <a:pt x="248070" y="343261"/>
                  </a:lnTo>
                  <a:lnTo>
                    <a:pt x="334607" y="386529"/>
                  </a:lnTo>
                  <a:lnTo>
                    <a:pt x="392298" y="412490"/>
                  </a:lnTo>
                  <a:lnTo>
                    <a:pt x="403836" y="415375"/>
                  </a:lnTo>
                  <a:lnTo>
                    <a:pt x="435566" y="412490"/>
                  </a:lnTo>
                  <a:lnTo>
                    <a:pt x="539409" y="400952"/>
                  </a:lnTo>
                  <a:lnTo>
                    <a:pt x="660560" y="389414"/>
                  </a:lnTo>
                  <a:lnTo>
                    <a:pt x="822094" y="380760"/>
                  </a:lnTo>
                  <a:lnTo>
                    <a:pt x="1084588" y="374991"/>
                  </a:lnTo>
                  <a:lnTo>
                    <a:pt x="1335543" y="374991"/>
                  </a:lnTo>
                  <a:lnTo>
                    <a:pt x="1612459" y="372106"/>
                  </a:lnTo>
                  <a:lnTo>
                    <a:pt x="1837453" y="374991"/>
                  </a:lnTo>
                  <a:lnTo>
                    <a:pt x="2120139" y="372106"/>
                  </a:lnTo>
                  <a:lnTo>
                    <a:pt x="2437438" y="374991"/>
                  </a:lnTo>
                  <a:lnTo>
                    <a:pt x="2711470" y="372106"/>
                  </a:lnTo>
                  <a:lnTo>
                    <a:pt x="2991270" y="372106"/>
                  </a:lnTo>
                  <a:lnTo>
                    <a:pt x="3167228" y="374991"/>
                  </a:lnTo>
                  <a:lnTo>
                    <a:pt x="3196073" y="392298"/>
                  </a:lnTo>
                  <a:lnTo>
                    <a:pt x="3227803" y="406721"/>
                  </a:lnTo>
                  <a:lnTo>
                    <a:pt x="3256648" y="412490"/>
                  </a:lnTo>
                  <a:lnTo>
                    <a:pt x="3276840" y="412490"/>
                  </a:lnTo>
                  <a:lnTo>
                    <a:pt x="3302801" y="403836"/>
                  </a:lnTo>
                  <a:lnTo>
                    <a:pt x="3322993" y="389414"/>
                  </a:lnTo>
                  <a:lnTo>
                    <a:pt x="3340300" y="366337"/>
                  </a:lnTo>
                  <a:lnTo>
                    <a:pt x="3348954" y="351915"/>
                  </a:lnTo>
                  <a:lnTo>
                    <a:pt x="3395106" y="302877"/>
                  </a:lnTo>
                  <a:lnTo>
                    <a:pt x="3464335" y="222110"/>
                  </a:lnTo>
                  <a:lnTo>
                    <a:pt x="3539334" y="126920"/>
                  </a:lnTo>
                  <a:lnTo>
                    <a:pt x="3519142" y="0"/>
                  </a:lnTo>
                  <a:lnTo>
                    <a:pt x="3418183" y="74999"/>
                  </a:lnTo>
                  <a:lnTo>
                    <a:pt x="3377799" y="103844"/>
                  </a:lnTo>
                  <a:lnTo>
                    <a:pt x="3340300" y="121151"/>
                  </a:lnTo>
                  <a:lnTo>
                    <a:pt x="3305686" y="132689"/>
                  </a:lnTo>
                  <a:lnTo>
                    <a:pt x="3253764" y="144228"/>
                  </a:lnTo>
                  <a:lnTo>
                    <a:pt x="3201842" y="149997"/>
                  </a:lnTo>
                  <a:lnTo>
                    <a:pt x="3072038" y="149997"/>
                  </a:lnTo>
                  <a:lnTo>
                    <a:pt x="2803775" y="152881"/>
                  </a:lnTo>
                  <a:lnTo>
                    <a:pt x="2324941" y="15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6">
              <a:extLst>
                <a:ext uri="{FF2B5EF4-FFF2-40B4-BE49-F238E27FC236}">
                  <a16:creationId xmlns:a16="http://schemas.microsoft.com/office/drawing/2014/main" id="{10E01062-FF49-4CE4-9F4D-B595575F7693}"/>
                </a:ext>
              </a:extLst>
            </p:cNvPr>
            <p:cNvSpPr/>
            <p:nvPr/>
          </p:nvSpPr>
          <p:spPr>
            <a:xfrm rot="16200000">
              <a:off x="2894806" y="5428457"/>
              <a:ext cx="746125" cy="652462"/>
            </a:xfrm>
            <a:custGeom>
              <a:avLst/>
              <a:gdLst>
                <a:gd name="connsiteX0" fmla="*/ 573882 w 745332"/>
                <a:gd name="connsiteY0" fmla="*/ 104775 h 652463"/>
                <a:gd name="connsiteX1" fmla="*/ 502444 w 745332"/>
                <a:gd name="connsiteY1" fmla="*/ 192881 h 652463"/>
                <a:gd name="connsiteX2" fmla="*/ 435769 w 745332"/>
                <a:gd name="connsiteY2" fmla="*/ 280988 h 652463"/>
                <a:gd name="connsiteX3" fmla="*/ 404813 w 745332"/>
                <a:gd name="connsiteY3" fmla="*/ 321469 h 652463"/>
                <a:gd name="connsiteX4" fmla="*/ 388144 w 745332"/>
                <a:gd name="connsiteY4" fmla="*/ 340519 h 652463"/>
                <a:gd name="connsiteX5" fmla="*/ 345282 w 745332"/>
                <a:gd name="connsiteY5" fmla="*/ 376238 h 652463"/>
                <a:gd name="connsiteX6" fmla="*/ 290513 w 745332"/>
                <a:gd name="connsiteY6" fmla="*/ 419100 h 652463"/>
                <a:gd name="connsiteX7" fmla="*/ 250032 w 745332"/>
                <a:gd name="connsiteY7" fmla="*/ 450056 h 652463"/>
                <a:gd name="connsiteX8" fmla="*/ 204788 w 745332"/>
                <a:gd name="connsiteY8" fmla="*/ 481013 h 652463"/>
                <a:gd name="connsiteX9" fmla="*/ 176213 w 745332"/>
                <a:gd name="connsiteY9" fmla="*/ 500063 h 652463"/>
                <a:gd name="connsiteX10" fmla="*/ 145257 w 745332"/>
                <a:gd name="connsiteY10" fmla="*/ 516731 h 652463"/>
                <a:gd name="connsiteX11" fmla="*/ 119063 w 745332"/>
                <a:gd name="connsiteY11" fmla="*/ 523875 h 652463"/>
                <a:gd name="connsiteX12" fmla="*/ 83344 w 745332"/>
                <a:gd name="connsiteY12" fmla="*/ 528638 h 652463"/>
                <a:gd name="connsiteX13" fmla="*/ 45244 w 745332"/>
                <a:gd name="connsiteY13" fmla="*/ 533400 h 652463"/>
                <a:gd name="connsiteX14" fmla="*/ 9525 w 745332"/>
                <a:gd name="connsiteY14" fmla="*/ 547688 h 652463"/>
                <a:gd name="connsiteX15" fmla="*/ 0 w 745332"/>
                <a:gd name="connsiteY15" fmla="*/ 569119 h 652463"/>
                <a:gd name="connsiteX16" fmla="*/ 16669 w 745332"/>
                <a:gd name="connsiteY16" fmla="*/ 611981 h 652463"/>
                <a:gd name="connsiteX17" fmla="*/ 42863 w 745332"/>
                <a:gd name="connsiteY17" fmla="*/ 652463 h 652463"/>
                <a:gd name="connsiteX18" fmla="*/ 745332 w 745332"/>
                <a:gd name="connsiteY18" fmla="*/ 619125 h 652463"/>
                <a:gd name="connsiteX19" fmla="*/ 673894 w 745332"/>
                <a:gd name="connsiteY19" fmla="*/ 616744 h 652463"/>
                <a:gd name="connsiteX20" fmla="*/ 631032 w 745332"/>
                <a:gd name="connsiteY20" fmla="*/ 607219 h 652463"/>
                <a:gd name="connsiteX21" fmla="*/ 614363 w 745332"/>
                <a:gd name="connsiteY21" fmla="*/ 597694 h 652463"/>
                <a:gd name="connsiteX22" fmla="*/ 597694 w 745332"/>
                <a:gd name="connsiteY22" fmla="*/ 585788 h 652463"/>
                <a:gd name="connsiteX23" fmla="*/ 592932 w 745332"/>
                <a:gd name="connsiteY23" fmla="*/ 578644 h 652463"/>
                <a:gd name="connsiteX24" fmla="*/ 583407 w 745332"/>
                <a:gd name="connsiteY24" fmla="*/ 561975 h 652463"/>
                <a:gd name="connsiteX25" fmla="*/ 578644 w 745332"/>
                <a:gd name="connsiteY25" fmla="*/ 547688 h 652463"/>
                <a:gd name="connsiteX26" fmla="*/ 576263 w 745332"/>
                <a:gd name="connsiteY26" fmla="*/ 519113 h 652463"/>
                <a:gd name="connsiteX27" fmla="*/ 578644 w 745332"/>
                <a:gd name="connsiteY27" fmla="*/ 471488 h 652463"/>
                <a:gd name="connsiteX28" fmla="*/ 590550 w 745332"/>
                <a:gd name="connsiteY28" fmla="*/ 381000 h 652463"/>
                <a:gd name="connsiteX29" fmla="*/ 614363 w 745332"/>
                <a:gd name="connsiteY29" fmla="*/ 273844 h 652463"/>
                <a:gd name="connsiteX30" fmla="*/ 635794 w 745332"/>
                <a:gd name="connsiteY30" fmla="*/ 202406 h 652463"/>
                <a:gd name="connsiteX31" fmla="*/ 666750 w 745332"/>
                <a:gd name="connsiteY31" fmla="*/ 116681 h 652463"/>
                <a:gd name="connsiteX32" fmla="*/ 690563 w 745332"/>
                <a:gd name="connsiteY32" fmla="*/ 59531 h 652463"/>
                <a:gd name="connsiteX33" fmla="*/ 697707 w 745332"/>
                <a:gd name="connsiteY33" fmla="*/ 35719 h 652463"/>
                <a:gd name="connsiteX34" fmla="*/ 695325 w 745332"/>
                <a:gd name="connsiteY34" fmla="*/ 9525 h 652463"/>
                <a:gd name="connsiteX35" fmla="*/ 688182 w 745332"/>
                <a:gd name="connsiteY35" fmla="*/ 0 h 652463"/>
                <a:gd name="connsiteX36" fmla="*/ 676275 w 745332"/>
                <a:gd name="connsiteY36" fmla="*/ 0 h 652463"/>
                <a:gd name="connsiteX37" fmla="*/ 659607 w 745332"/>
                <a:gd name="connsiteY37" fmla="*/ 4763 h 652463"/>
                <a:gd name="connsiteX38" fmla="*/ 642938 w 745332"/>
                <a:gd name="connsiteY38" fmla="*/ 16669 h 652463"/>
                <a:gd name="connsiteX39" fmla="*/ 573882 w 745332"/>
                <a:gd name="connsiteY39" fmla="*/ 104775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5332" h="652463">
                  <a:moveTo>
                    <a:pt x="573882" y="104775"/>
                  </a:moveTo>
                  <a:lnTo>
                    <a:pt x="502444" y="192881"/>
                  </a:lnTo>
                  <a:lnTo>
                    <a:pt x="435769" y="280988"/>
                  </a:lnTo>
                  <a:lnTo>
                    <a:pt x="404813" y="321469"/>
                  </a:lnTo>
                  <a:lnTo>
                    <a:pt x="388144" y="340519"/>
                  </a:lnTo>
                  <a:lnTo>
                    <a:pt x="345282" y="376238"/>
                  </a:lnTo>
                  <a:lnTo>
                    <a:pt x="290513" y="419100"/>
                  </a:lnTo>
                  <a:lnTo>
                    <a:pt x="250032" y="450056"/>
                  </a:lnTo>
                  <a:lnTo>
                    <a:pt x="204788" y="481013"/>
                  </a:lnTo>
                  <a:lnTo>
                    <a:pt x="176213" y="500063"/>
                  </a:lnTo>
                  <a:lnTo>
                    <a:pt x="145257" y="516731"/>
                  </a:lnTo>
                  <a:lnTo>
                    <a:pt x="119063" y="523875"/>
                  </a:lnTo>
                  <a:lnTo>
                    <a:pt x="83344" y="528638"/>
                  </a:lnTo>
                  <a:lnTo>
                    <a:pt x="45244" y="533400"/>
                  </a:lnTo>
                  <a:lnTo>
                    <a:pt x="9525" y="547688"/>
                  </a:lnTo>
                  <a:lnTo>
                    <a:pt x="0" y="569119"/>
                  </a:lnTo>
                  <a:lnTo>
                    <a:pt x="16669" y="611981"/>
                  </a:lnTo>
                  <a:lnTo>
                    <a:pt x="42863" y="652463"/>
                  </a:lnTo>
                  <a:lnTo>
                    <a:pt x="745332" y="619125"/>
                  </a:lnTo>
                  <a:lnTo>
                    <a:pt x="673894" y="616744"/>
                  </a:lnTo>
                  <a:lnTo>
                    <a:pt x="631032" y="607219"/>
                  </a:lnTo>
                  <a:lnTo>
                    <a:pt x="614363" y="597694"/>
                  </a:lnTo>
                  <a:lnTo>
                    <a:pt x="597694" y="585788"/>
                  </a:lnTo>
                  <a:lnTo>
                    <a:pt x="592932" y="578644"/>
                  </a:lnTo>
                  <a:lnTo>
                    <a:pt x="583407" y="561975"/>
                  </a:lnTo>
                  <a:lnTo>
                    <a:pt x="578644" y="547688"/>
                  </a:lnTo>
                  <a:lnTo>
                    <a:pt x="576263" y="519113"/>
                  </a:lnTo>
                  <a:lnTo>
                    <a:pt x="578644" y="471488"/>
                  </a:lnTo>
                  <a:lnTo>
                    <a:pt x="590550" y="381000"/>
                  </a:lnTo>
                  <a:lnTo>
                    <a:pt x="614363" y="273844"/>
                  </a:lnTo>
                  <a:lnTo>
                    <a:pt x="635794" y="202406"/>
                  </a:lnTo>
                  <a:lnTo>
                    <a:pt x="666750" y="116681"/>
                  </a:lnTo>
                  <a:lnTo>
                    <a:pt x="690563" y="59531"/>
                  </a:lnTo>
                  <a:lnTo>
                    <a:pt x="697707" y="35719"/>
                  </a:lnTo>
                  <a:lnTo>
                    <a:pt x="695325" y="9525"/>
                  </a:lnTo>
                  <a:lnTo>
                    <a:pt x="688182" y="0"/>
                  </a:lnTo>
                  <a:lnTo>
                    <a:pt x="676275" y="0"/>
                  </a:lnTo>
                  <a:lnTo>
                    <a:pt x="659607" y="4763"/>
                  </a:lnTo>
                  <a:lnTo>
                    <a:pt x="642938" y="16669"/>
                  </a:lnTo>
                  <a:lnTo>
                    <a:pt x="573882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2">
              <a:extLst>
                <a:ext uri="{FF2B5EF4-FFF2-40B4-BE49-F238E27FC236}">
                  <a16:creationId xmlns:a16="http://schemas.microsoft.com/office/drawing/2014/main" id="{50D5FBAC-E3DB-4617-BFC0-0F47BB21AE76}"/>
                </a:ext>
              </a:extLst>
            </p:cNvPr>
            <p:cNvSpPr/>
            <p:nvPr/>
          </p:nvSpPr>
          <p:spPr>
            <a:xfrm>
              <a:off x="5218113" y="2046288"/>
              <a:ext cx="735012" cy="830262"/>
            </a:xfrm>
            <a:custGeom>
              <a:avLst/>
              <a:gdLst>
                <a:gd name="connsiteX0" fmla="*/ 261937 w 735806"/>
                <a:gd name="connsiteY0" fmla="*/ 385762 h 831056"/>
                <a:gd name="connsiteX1" fmla="*/ 326231 w 735806"/>
                <a:gd name="connsiteY1" fmla="*/ 269081 h 831056"/>
                <a:gd name="connsiteX2" fmla="*/ 326231 w 735806"/>
                <a:gd name="connsiteY2" fmla="*/ 259556 h 831056"/>
                <a:gd name="connsiteX3" fmla="*/ 326231 w 735806"/>
                <a:gd name="connsiteY3" fmla="*/ 207169 h 831056"/>
                <a:gd name="connsiteX4" fmla="*/ 326231 w 735806"/>
                <a:gd name="connsiteY4" fmla="*/ 21431 h 831056"/>
                <a:gd name="connsiteX5" fmla="*/ 500062 w 735806"/>
                <a:gd name="connsiteY5" fmla="*/ 0 h 831056"/>
                <a:gd name="connsiteX6" fmla="*/ 635794 w 735806"/>
                <a:gd name="connsiteY6" fmla="*/ 92869 h 831056"/>
                <a:gd name="connsiteX7" fmla="*/ 678656 w 735806"/>
                <a:gd name="connsiteY7" fmla="*/ 123825 h 831056"/>
                <a:gd name="connsiteX8" fmla="*/ 709612 w 735806"/>
                <a:gd name="connsiteY8" fmla="*/ 152400 h 831056"/>
                <a:gd name="connsiteX9" fmla="*/ 728662 w 735806"/>
                <a:gd name="connsiteY9" fmla="*/ 176212 h 831056"/>
                <a:gd name="connsiteX10" fmla="*/ 735806 w 735806"/>
                <a:gd name="connsiteY10" fmla="*/ 192881 h 831056"/>
                <a:gd name="connsiteX11" fmla="*/ 735806 w 735806"/>
                <a:gd name="connsiteY11" fmla="*/ 200025 h 831056"/>
                <a:gd name="connsiteX12" fmla="*/ 728662 w 735806"/>
                <a:gd name="connsiteY12" fmla="*/ 219075 h 831056"/>
                <a:gd name="connsiteX13" fmla="*/ 695325 w 735806"/>
                <a:gd name="connsiteY13" fmla="*/ 254794 h 831056"/>
                <a:gd name="connsiteX14" fmla="*/ 578644 w 735806"/>
                <a:gd name="connsiteY14" fmla="*/ 376237 h 831056"/>
                <a:gd name="connsiteX15" fmla="*/ 457200 w 735806"/>
                <a:gd name="connsiteY15" fmla="*/ 502444 h 831056"/>
                <a:gd name="connsiteX16" fmla="*/ 271462 w 735806"/>
                <a:gd name="connsiteY16" fmla="*/ 700087 h 831056"/>
                <a:gd name="connsiteX17" fmla="*/ 164306 w 735806"/>
                <a:gd name="connsiteY17" fmla="*/ 809625 h 831056"/>
                <a:gd name="connsiteX18" fmla="*/ 0 w 735806"/>
                <a:gd name="connsiteY18" fmla="*/ 831056 h 831056"/>
                <a:gd name="connsiteX19" fmla="*/ 73819 w 735806"/>
                <a:gd name="connsiteY19" fmla="*/ 697706 h 831056"/>
                <a:gd name="connsiteX20" fmla="*/ 173831 w 735806"/>
                <a:gd name="connsiteY20" fmla="*/ 540544 h 831056"/>
                <a:gd name="connsiteX21" fmla="*/ 261937 w 735806"/>
                <a:gd name="connsiteY21" fmla="*/ 385762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5806" h="831056">
                  <a:moveTo>
                    <a:pt x="261937" y="385762"/>
                  </a:moveTo>
                  <a:lnTo>
                    <a:pt x="326231" y="269081"/>
                  </a:lnTo>
                  <a:lnTo>
                    <a:pt x="326231" y="259556"/>
                  </a:lnTo>
                  <a:lnTo>
                    <a:pt x="326231" y="207169"/>
                  </a:lnTo>
                  <a:lnTo>
                    <a:pt x="326231" y="21431"/>
                  </a:lnTo>
                  <a:lnTo>
                    <a:pt x="500062" y="0"/>
                  </a:lnTo>
                  <a:lnTo>
                    <a:pt x="635794" y="92869"/>
                  </a:lnTo>
                  <a:lnTo>
                    <a:pt x="678656" y="123825"/>
                  </a:lnTo>
                  <a:lnTo>
                    <a:pt x="709612" y="152400"/>
                  </a:lnTo>
                  <a:lnTo>
                    <a:pt x="728662" y="176212"/>
                  </a:lnTo>
                  <a:lnTo>
                    <a:pt x="735806" y="192881"/>
                  </a:lnTo>
                  <a:lnTo>
                    <a:pt x="735806" y="200025"/>
                  </a:lnTo>
                  <a:lnTo>
                    <a:pt x="728662" y="219075"/>
                  </a:lnTo>
                  <a:lnTo>
                    <a:pt x="695325" y="254794"/>
                  </a:lnTo>
                  <a:lnTo>
                    <a:pt x="578644" y="376237"/>
                  </a:lnTo>
                  <a:lnTo>
                    <a:pt x="457200" y="502444"/>
                  </a:lnTo>
                  <a:lnTo>
                    <a:pt x="271462" y="700087"/>
                  </a:lnTo>
                  <a:lnTo>
                    <a:pt x="164306" y="809625"/>
                  </a:lnTo>
                  <a:lnTo>
                    <a:pt x="0" y="831056"/>
                  </a:lnTo>
                  <a:lnTo>
                    <a:pt x="73819" y="697706"/>
                  </a:lnTo>
                  <a:lnTo>
                    <a:pt x="173831" y="540544"/>
                  </a:lnTo>
                  <a:lnTo>
                    <a:pt x="261937" y="3857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7">
              <a:extLst>
                <a:ext uri="{FF2B5EF4-FFF2-40B4-BE49-F238E27FC236}">
                  <a16:creationId xmlns:a16="http://schemas.microsoft.com/office/drawing/2014/main" id="{89EC21D6-0613-48DF-9E93-4FD6EF2BC6CB}"/>
                </a:ext>
              </a:extLst>
            </p:cNvPr>
            <p:cNvSpPr/>
            <p:nvPr/>
          </p:nvSpPr>
          <p:spPr>
            <a:xfrm rot="16200000">
              <a:off x="3679031" y="3794920"/>
              <a:ext cx="2409825" cy="341312"/>
            </a:xfrm>
            <a:custGeom>
              <a:avLst/>
              <a:gdLst>
                <a:gd name="connsiteX0" fmla="*/ 1688306 w 2409825"/>
                <a:gd name="connsiteY0" fmla="*/ 116681 h 340519"/>
                <a:gd name="connsiteX1" fmla="*/ 1364456 w 2409825"/>
                <a:gd name="connsiteY1" fmla="*/ 116681 h 340519"/>
                <a:gd name="connsiteX2" fmla="*/ 1071562 w 2409825"/>
                <a:gd name="connsiteY2" fmla="*/ 116681 h 340519"/>
                <a:gd name="connsiteX3" fmla="*/ 757237 w 2409825"/>
                <a:gd name="connsiteY3" fmla="*/ 116681 h 340519"/>
                <a:gd name="connsiteX4" fmla="*/ 478631 w 2409825"/>
                <a:gd name="connsiteY4" fmla="*/ 116681 h 340519"/>
                <a:gd name="connsiteX5" fmla="*/ 240506 w 2409825"/>
                <a:gd name="connsiteY5" fmla="*/ 119063 h 340519"/>
                <a:gd name="connsiteX6" fmla="*/ 202406 w 2409825"/>
                <a:gd name="connsiteY6" fmla="*/ 114300 h 340519"/>
                <a:gd name="connsiteX7" fmla="*/ 166687 w 2409825"/>
                <a:gd name="connsiteY7" fmla="*/ 111919 h 340519"/>
                <a:gd name="connsiteX8" fmla="*/ 135731 w 2409825"/>
                <a:gd name="connsiteY8" fmla="*/ 111919 h 340519"/>
                <a:gd name="connsiteX9" fmla="*/ 104775 w 2409825"/>
                <a:gd name="connsiteY9" fmla="*/ 116681 h 340519"/>
                <a:gd name="connsiteX10" fmla="*/ 78581 w 2409825"/>
                <a:gd name="connsiteY10" fmla="*/ 126206 h 340519"/>
                <a:gd name="connsiteX11" fmla="*/ 54769 w 2409825"/>
                <a:gd name="connsiteY11" fmla="*/ 138113 h 340519"/>
                <a:gd name="connsiteX12" fmla="*/ 30956 w 2409825"/>
                <a:gd name="connsiteY12" fmla="*/ 154781 h 340519"/>
                <a:gd name="connsiteX13" fmla="*/ 14287 w 2409825"/>
                <a:gd name="connsiteY13" fmla="*/ 171450 h 340519"/>
                <a:gd name="connsiteX14" fmla="*/ 2381 w 2409825"/>
                <a:gd name="connsiteY14" fmla="*/ 192881 h 340519"/>
                <a:gd name="connsiteX15" fmla="*/ 0 w 2409825"/>
                <a:gd name="connsiteY15" fmla="*/ 211931 h 340519"/>
                <a:gd name="connsiteX16" fmla="*/ 2381 w 2409825"/>
                <a:gd name="connsiteY16" fmla="*/ 245269 h 340519"/>
                <a:gd name="connsiteX17" fmla="*/ 14287 w 2409825"/>
                <a:gd name="connsiteY17" fmla="*/ 276225 h 340519"/>
                <a:gd name="connsiteX18" fmla="*/ 35719 w 2409825"/>
                <a:gd name="connsiteY18" fmla="*/ 314325 h 340519"/>
                <a:gd name="connsiteX19" fmla="*/ 304800 w 2409825"/>
                <a:gd name="connsiteY19" fmla="*/ 319088 h 340519"/>
                <a:gd name="connsiteX20" fmla="*/ 642937 w 2409825"/>
                <a:gd name="connsiteY20" fmla="*/ 319088 h 340519"/>
                <a:gd name="connsiteX21" fmla="*/ 857250 w 2409825"/>
                <a:gd name="connsiteY21" fmla="*/ 319088 h 340519"/>
                <a:gd name="connsiteX22" fmla="*/ 1007269 w 2409825"/>
                <a:gd name="connsiteY22" fmla="*/ 340519 h 340519"/>
                <a:gd name="connsiteX23" fmla="*/ 1181100 w 2409825"/>
                <a:gd name="connsiteY23" fmla="*/ 340519 h 340519"/>
                <a:gd name="connsiteX24" fmla="*/ 1545431 w 2409825"/>
                <a:gd name="connsiteY24" fmla="*/ 340519 h 340519"/>
                <a:gd name="connsiteX25" fmla="*/ 1704975 w 2409825"/>
                <a:gd name="connsiteY25" fmla="*/ 340519 h 340519"/>
                <a:gd name="connsiteX26" fmla="*/ 2097881 w 2409825"/>
                <a:gd name="connsiteY26" fmla="*/ 340519 h 340519"/>
                <a:gd name="connsiteX27" fmla="*/ 2214562 w 2409825"/>
                <a:gd name="connsiteY27" fmla="*/ 338138 h 340519"/>
                <a:gd name="connsiteX28" fmla="*/ 2345531 w 2409825"/>
                <a:gd name="connsiteY28" fmla="*/ 314325 h 340519"/>
                <a:gd name="connsiteX29" fmla="*/ 2357437 w 2409825"/>
                <a:gd name="connsiteY29" fmla="*/ 285750 h 340519"/>
                <a:gd name="connsiteX30" fmla="*/ 2374106 w 2409825"/>
                <a:gd name="connsiteY30" fmla="*/ 226219 h 340519"/>
                <a:gd name="connsiteX31" fmla="*/ 2395537 w 2409825"/>
                <a:gd name="connsiteY31" fmla="*/ 145256 h 340519"/>
                <a:gd name="connsiteX32" fmla="*/ 2405062 w 2409825"/>
                <a:gd name="connsiteY32" fmla="*/ 88106 h 340519"/>
                <a:gd name="connsiteX33" fmla="*/ 2409825 w 2409825"/>
                <a:gd name="connsiteY33" fmla="*/ 61913 h 340519"/>
                <a:gd name="connsiteX34" fmla="*/ 2409825 w 2409825"/>
                <a:gd name="connsiteY34" fmla="*/ 40481 h 340519"/>
                <a:gd name="connsiteX35" fmla="*/ 2409825 w 2409825"/>
                <a:gd name="connsiteY35" fmla="*/ 23813 h 340519"/>
                <a:gd name="connsiteX36" fmla="*/ 2405062 w 2409825"/>
                <a:gd name="connsiteY36" fmla="*/ 9525 h 340519"/>
                <a:gd name="connsiteX37" fmla="*/ 2402681 w 2409825"/>
                <a:gd name="connsiteY37" fmla="*/ 2381 h 340519"/>
                <a:gd name="connsiteX38" fmla="*/ 2395537 w 2409825"/>
                <a:gd name="connsiteY38" fmla="*/ 0 h 340519"/>
                <a:gd name="connsiteX39" fmla="*/ 2383631 w 2409825"/>
                <a:gd name="connsiteY39" fmla="*/ 0 h 340519"/>
                <a:gd name="connsiteX40" fmla="*/ 2374106 w 2409825"/>
                <a:gd name="connsiteY40" fmla="*/ 2381 h 340519"/>
                <a:gd name="connsiteX41" fmla="*/ 2357437 w 2409825"/>
                <a:gd name="connsiteY41" fmla="*/ 16669 h 340519"/>
                <a:gd name="connsiteX42" fmla="*/ 2316956 w 2409825"/>
                <a:gd name="connsiteY42" fmla="*/ 52388 h 340519"/>
                <a:gd name="connsiteX43" fmla="*/ 2271712 w 2409825"/>
                <a:gd name="connsiteY43" fmla="*/ 78581 h 340519"/>
                <a:gd name="connsiteX44" fmla="*/ 2226469 w 2409825"/>
                <a:gd name="connsiteY44" fmla="*/ 100013 h 340519"/>
                <a:gd name="connsiteX45" fmla="*/ 2188369 w 2409825"/>
                <a:gd name="connsiteY45" fmla="*/ 111919 h 340519"/>
                <a:gd name="connsiteX46" fmla="*/ 2150269 w 2409825"/>
                <a:gd name="connsiteY46" fmla="*/ 116681 h 340519"/>
                <a:gd name="connsiteX47" fmla="*/ 2062162 w 2409825"/>
                <a:gd name="connsiteY47" fmla="*/ 116681 h 340519"/>
                <a:gd name="connsiteX48" fmla="*/ 1916906 w 2409825"/>
                <a:gd name="connsiteY48" fmla="*/ 116681 h 340519"/>
                <a:gd name="connsiteX49" fmla="*/ 1688306 w 2409825"/>
                <a:gd name="connsiteY49" fmla="*/ 116681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09825" h="340519">
                  <a:moveTo>
                    <a:pt x="1688306" y="116681"/>
                  </a:moveTo>
                  <a:lnTo>
                    <a:pt x="1364456" y="116681"/>
                  </a:lnTo>
                  <a:lnTo>
                    <a:pt x="1071562" y="116681"/>
                  </a:lnTo>
                  <a:lnTo>
                    <a:pt x="757237" y="116681"/>
                  </a:lnTo>
                  <a:lnTo>
                    <a:pt x="478631" y="116681"/>
                  </a:lnTo>
                  <a:lnTo>
                    <a:pt x="240506" y="119063"/>
                  </a:lnTo>
                  <a:lnTo>
                    <a:pt x="202406" y="114300"/>
                  </a:lnTo>
                  <a:lnTo>
                    <a:pt x="166687" y="111919"/>
                  </a:lnTo>
                  <a:lnTo>
                    <a:pt x="135731" y="111919"/>
                  </a:lnTo>
                  <a:lnTo>
                    <a:pt x="104775" y="116681"/>
                  </a:lnTo>
                  <a:lnTo>
                    <a:pt x="78581" y="126206"/>
                  </a:lnTo>
                  <a:lnTo>
                    <a:pt x="54769" y="138113"/>
                  </a:lnTo>
                  <a:lnTo>
                    <a:pt x="30956" y="154781"/>
                  </a:lnTo>
                  <a:lnTo>
                    <a:pt x="14287" y="171450"/>
                  </a:lnTo>
                  <a:lnTo>
                    <a:pt x="2381" y="192881"/>
                  </a:lnTo>
                  <a:lnTo>
                    <a:pt x="0" y="211931"/>
                  </a:lnTo>
                  <a:lnTo>
                    <a:pt x="2381" y="245269"/>
                  </a:lnTo>
                  <a:lnTo>
                    <a:pt x="14287" y="276225"/>
                  </a:lnTo>
                  <a:lnTo>
                    <a:pt x="35719" y="314325"/>
                  </a:lnTo>
                  <a:lnTo>
                    <a:pt x="304800" y="319088"/>
                  </a:lnTo>
                  <a:lnTo>
                    <a:pt x="642937" y="319088"/>
                  </a:lnTo>
                  <a:lnTo>
                    <a:pt x="857250" y="319088"/>
                  </a:lnTo>
                  <a:lnTo>
                    <a:pt x="1007269" y="340519"/>
                  </a:lnTo>
                  <a:lnTo>
                    <a:pt x="1181100" y="340519"/>
                  </a:lnTo>
                  <a:lnTo>
                    <a:pt x="1545431" y="340519"/>
                  </a:lnTo>
                  <a:lnTo>
                    <a:pt x="1704975" y="340519"/>
                  </a:lnTo>
                  <a:lnTo>
                    <a:pt x="2097881" y="340519"/>
                  </a:lnTo>
                  <a:lnTo>
                    <a:pt x="2214562" y="338138"/>
                  </a:lnTo>
                  <a:lnTo>
                    <a:pt x="2345531" y="314325"/>
                  </a:lnTo>
                  <a:lnTo>
                    <a:pt x="2357437" y="285750"/>
                  </a:lnTo>
                  <a:lnTo>
                    <a:pt x="2374106" y="226219"/>
                  </a:lnTo>
                  <a:lnTo>
                    <a:pt x="2395537" y="145256"/>
                  </a:lnTo>
                  <a:lnTo>
                    <a:pt x="2405062" y="88106"/>
                  </a:lnTo>
                  <a:lnTo>
                    <a:pt x="2409825" y="61913"/>
                  </a:lnTo>
                  <a:lnTo>
                    <a:pt x="2409825" y="40481"/>
                  </a:lnTo>
                  <a:lnTo>
                    <a:pt x="2409825" y="23813"/>
                  </a:lnTo>
                  <a:lnTo>
                    <a:pt x="2405062" y="9525"/>
                  </a:lnTo>
                  <a:lnTo>
                    <a:pt x="2402681" y="2381"/>
                  </a:lnTo>
                  <a:lnTo>
                    <a:pt x="2395537" y="0"/>
                  </a:lnTo>
                  <a:lnTo>
                    <a:pt x="2383631" y="0"/>
                  </a:lnTo>
                  <a:lnTo>
                    <a:pt x="2374106" y="2381"/>
                  </a:lnTo>
                  <a:lnTo>
                    <a:pt x="2357437" y="16669"/>
                  </a:lnTo>
                  <a:lnTo>
                    <a:pt x="2316956" y="52388"/>
                  </a:lnTo>
                  <a:lnTo>
                    <a:pt x="2271712" y="78581"/>
                  </a:lnTo>
                  <a:lnTo>
                    <a:pt x="2226469" y="100013"/>
                  </a:lnTo>
                  <a:lnTo>
                    <a:pt x="2188369" y="111919"/>
                  </a:lnTo>
                  <a:lnTo>
                    <a:pt x="2150269" y="116681"/>
                  </a:lnTo>
                  <a:lnTo>
                    <a:pt x="2062162" y="116681"/>
                  </a:lnTo>
                  <a:lnTo>
                    <a:pt x="1916906" y="116681"/>
                  </a:lnTo>
                  <a:lnTo>
                    <a:pt x="1688306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68">
              <a:extLst>
                <a:ext uri="{FF2B5EF4-FFF2-40B4-BE49-F238E27FC236}">
                  <a16:creationId xmlns:a16="http://schemas.microsoft.com/office/drawing/2014/main" id="{B543EEA4-B9CB-4060-86B7-1C9E3AF184C8}"/>
                </a:ext>
              </a:extLst>
            </p:cNvPr>
            <p:cNvSpPr/>
            <p:nvPr/>
          </p:nvSpPr>
          <p:spPr>
            <a:xfrm rot="16200000">
              <a:off x="4672013" y="2855913"/>
              <a:ext cx="2508250" cy="1955800"/>
            </a:xfrm>
            <a:custGeom>
              <a:avLst/>
              <a:gdLst>
                <a:gd name="connsiteX0" fmla="*/ 1525671 w 2507711"/>
                <a:gd name="connsiteY0" fmla="*/ 1623373 h 1956566"/>
                <a:gd name="connsiteX1" fmla="*/ 1332770 w 2507711"/>
                <a:gd name="connsiteY1" fmla="*/ 1623373 h 1956566"/>
                <a:gd name="connsiteX2" fmla="*/ 1099786 w 2507711"/>
                <a:gd name="connsiteY2" fmla="*/ 1623373 h 1956566"/>
                <a:gd name="connsiteX3" fmla="*/ 972020 w 2507711"/>
                <a:gd name="connsiteY3" fmla="*/ 1603332 h 1956566"/>
                <a:gd name="connsiteX4" fmla="*/ 851770 w 2507711"/>
                <a:gd name="connsiteY4" fmla="*/ 1600826 h 1956566"/>
                <a:gd name="connsiteX5" fmla="*/ 561166 w 2507711"/>
                <a:gd name="connsiteY5" fmla="*/ 1600826 h 1956566"/>
                <a:gd name="connsiteX6" fmla="*/ 340708 w 2507711"/>
                <a:gd name="connsiteY6" fmla="*/ 1600826 h 1956566"/>
                <a:gd name="connsiteX7" fmla="*/ 172860 w 2507711"/>
                <a:gd name="connsiteY7" fmla="*/ 1600826 h 1956566"/>
                <a:gd name="connsiteX8" fmla="*/ 125261 w 2507711"/>
                <a:gd name="connsiteY8" fmla="*/ 1603332 h 1956566"/>
                <a:gd name="connsiteX9" fmla="*/ 90188 w 2507711"/>
                <a:gd name="connsiteY9" fmla="*/ 1610847 h 1956566"/>
                <a:gd name="connsiteX10" fmla="*/ 60125 w 2507711"/>
                <a:gd name="connsiteY10" fmla="*/ 1623373 h 1956566"/>
                <a:gd name="connsiteX11" fmla="*/ 37579 w 2507711"/>
                <a:gd name="connsiteY11" fmla="*/ 1638405 h 1956566"/>
                <a:gd name="connsiteX12" fmla="*/ 22547 w 2507711"/>
                <a:gd name="connsiteY12" fmla="*/ 1658446 h 1956566"/>
                <a:gd name="connsiteX13" fmla="*/ 7516 w 2507711"/>
                <a:gd name="connsiteY13" fmla="*/ 1683498 h 1956566"/>
                <a:gd name="connsiteX14" fmla="*/ 0 w 2507711"/>
                <a:gd name="connsiteY14" fmla="*/ 1716066 h 1956566"/>
                <a:gd name="connsiteX15" fmla="*/ 5011 w 2507711"/>
                <a:gd name="connsiteY15" fmla="*/ 1743623 h 1956566"/>
                <a:gd name="connsiteX16" fmla="*/ 20042 w 2507711"/>
                <a:gd name="connsiteY16" fmla="*/ 1768675 h 1956566"/>
                <a:gd name="connsiteX17" fmla="*/ 40084 w 2507711"/>
                <a:gd name="connsiteY17" fmla="*/ 1788717 h 1956566"/>
                <a:gd name="connsiteX18" fmla="*/ 75157 w 2507711"/>
                <a:gd name="connsiteY18" fmla="*/ 1808759 h 1956566"/>
                <a:gd name="connsiteX19" fmla="*/ 112735 w 2507711"/>
                <a:gd name="connsiteY19" fmla="*/ 1821285 h 1956566"/>
                <a:gd name="connsiteX20" fmla="*/ 160334 w 2507711"/>
                <a:gd name="connsiteY20" fmla="*/ 1836316 h 1956566"/>
                <a:gd name="connsiteX21" fmla="*/ 205427 w 2507711"/>
                <a:gd name="connsiteY21" fmla="*/ 1846337 h 1956566"/>
                <a:gd name="connsiteX22" fmla="*/ 305635 w 2507711"/>
                <a:gd name="connsiteY22" fmla="*/ 1848842 h 1956566"/>
                <a:gd name="connsiteX23" fmla="*/ 531104 w 2507711"/>
                <a:gd name="connsiteY23" fmla="*/ 1851347 h 1956566"/>
                <a:gd name="connsiteX24" fmla="*/ 814192 w 2507711"/>
                <a:gd name="connsiteY24" fmla="*/ 1856357 h 1956566"/>
                <a:gd name="connsiteX25" fmla="*/ 1047176 w 2507711"/>
                <a:gd name="connsiteY25" fmla="*/ 1856357 h 1956566"/>
                <a:gd name="connsiteX26" fmla="*/ 1297697 w 2507711"/>
                <a:gd name="connsiteY26" fmla="*/ 1861368 h 1956566"/>
                <a:gd name="connsiteX27" fmla="*/ 1588301 w 2507711"/>
                <a:gd name="connsiteY27" fmla="*/ 1863873 h 1956566"/>
                <a:gd name="connsiteX28" fmla="*/ 1848842 w 2507711"/>
                <a:gd name="connsiteY28" fmla="*/ 1868883 h 1956566"/>
                <a:gd name="connsiteX29" fmla="*/ 1976608 w 2507711"/>
                <a:gd name="connsiteY29" fmla="*/ 1868883 h 1956566"/>
                <a:gd name="connsiteX30" fmla="*/ 2016691 w 2507711"/>
                <a:gd name="connsiteY30" fmla="*/ 1873894 h 1956566"/>
                <a:gd name="connsiteX31" fmla="*/ 2061785 w 2507711"/>
                <a:gd name="connsiteY31" fmla="*/ 1886420 h 1956566"/>
                <a:gd name="connsiteX32" fmla="*/ 2099363 w 2507711"/>
                <a:gd name="connsiteY32" fmla="*/ 1903956 h 1956566"/>
                <a:gd name="connsiteX33" fmla="*/ 2136941 w 2507711"/>
                <a:gd name="connsiteY33" fmla="*/ 1923998 h 1956566"/>
                <a:gd name="connsiteX34" fmla="*/ 2167003 w 2507711"/>
                <a:gd name="connsiteY34" fmla="*/ 1946545 h 1956566"/>
                <a:gd name="connsiteX35" fmla="*/ 2187045 w 2507711"/>
                <a:gd name="connsiteY35" fmla="*/ 1954060 h 1956566"/>
                <a:gd name="connsiteX36" fmla="*/ 2214602 w 2507711"/>
                <a:gd name="connsiteY36" fmla="*/ 1956566 h 1956566"/>
                <a:gd name="connsiteX37" fmla="*/ 2239654 w 2507711"/>
                <a:gd name="connsiteY37" fmla="*/ 1949050 h 1956566"/>
                <a:gd name="connsiteX38" fmla="*/ 2264706 w 2507711"/>
                <a:gd name="connsiteY38" fmla="*/ 1931514 h 1956566"/>
                <a:gd name="connsiteX39" fmla="*/ 2329842 w 2507711"/>
                <a:gd name="connsiteY39" fmla="*/ 1873894 h 1956566"/>
                <a:gd name="connsiteX40" fmla="*/ 2427545 w 2507711"/>
                <a:gd name="connsiteY40" fmla="*/ 1776191 h 1956566"/>
                <a:gd name="connsiteX41" fmla="*/ 2505206 w 2507711"/>
                <a:gd name="connsiteY41" fmla="*/ 1670972 h 1956566"/>
                <a:gd name="connsiteX42" fmla="*/ 2507711 w 2507711"/>
                <a:gd name="connsiteY42" fmla="*/ 1660951 h 1956566"/>
                <a:gd name="connsiteX43" fmla="*/ 2497690 w 2507711"/>
                <a:gd name="connsiteY43" fmla="*/ 1635899 h 1956566"/>
                <a:gd name="connsiteX44" fmla="*/ 2472638 w 2507711"/>
                <a:gd name="connsiteY44" fmla="*/ 1558238 h 1956566"/>
                <a:gd name="connsiteX45" fmla="*/ 2460112 w 2507711"/>
                <a:gd name="connsiteY45" fmla="*/ 1518155 h 1956566"/>
                <a:gd name="connsiteX46" fmla="*/ 2450091 w 2507711"/>
                <a:gd name="connsiteY46" fmla="*/ 1440493 h 1956566"/>
                <a:gd name="connsiteX47" fmla="*/ 2417524 w 2507711"/>
                <a:gd name="connsiteY47" fmla="*/ 1237572 h 1956566"/>
                <a:gd name="connsiteX48" fmla="*/ 2384956 w 2507711"/>
                <a:gd name="connsiteY48" fmla="*/ 1019619 h 1956566"/>
                <a:gd name="connsiteX49" fmla="*/ 2342368 w 2507711"/>
                <a:gd name="connsiteY49" fmla="*/ 736531 h 1956566"/>
                <a:gd name="connsiteX50" fmla="*/ 2302284 w 2507711"/>
                <a:gd name="connsiteY50" fmla="*/ 483505 h 1956566"/>
                <a:gd name="connsiteX51" fmla="*/ 2284748 w 2507711"/>
                <a:gd name="connsiteY51" fmla="*/ 285594 h 1956566"/>
                <a:gd name="connsiteX52" fmla="*/ 2257191 w 2507711"/>
                <a:gd name="connsiteY52" fmla="*/ 20042 h 1956566"/>
                <a:gd name="connsiteX53" fmla="*/ 2257191 w 2507711"/>
                <a:gd name="connsiteY53" fmla="*/ 0 h 1956566"/>
                <a:gd name="connsiteX54" fmla="*/ 2091847 w 2507711"/>
                <a:gd name="connsiteY54" fmla="*/ 7516 h 1956566"/>
                <a:gd name="connsiteX55" fmla="*/ 2121909 w 2507711"/>
                <a:gd name="connsiteY55" fmla="*/ 210437 h 1956566"/>
                <a:gd name="connsiteX56" fmla="*/ 2169508 w 2507711"/>
                <a:gd name="connsiteY56" fmla="*/ 536114 h 1956566"/>
                <a:gd name="connsiteX57" fmla="*/ 2202076 w 2507711"/>
                <a:gd name="connsiteY57" fmla="*/ 759077 h 1956566"/>
                <a:gd name="connsiteX58" fmla="*/ 2239654 w 2507711"/>
                <a:gd name="connsiteY58" fmla="*/ 1024629 h 1956566"/>
                <a:gd name="connsiteX59" fmla="*/ 2284748 w 2507711"/>
                <a:gd name="connsiteY59" fmla="*/ 1315233 h 1956566"/>
                <a:gd name="connsiteX60" fmla="*/ 2307295 w 2507711"/>
                <a:gd name="connsiteY60" fmla="*/ 1478071 h 1956566"/>
                <a:gd name="connsiteX61" fmla="*/ 2307295 w 2507711"/>
                <a:gd name="connsiteY61" fmla="*/ 1503123 h 1956566"/>
                <a:gd name="connsiteX62" fmla="*/ 2299779 w 2507711"/>
                <a:gd name="connsiteY62" fmla="*/ 1538196 h 1956566"/>
                <a:gd name="connsiteX63" fmla="*/ 2282243 w 2507711"/>
                <a:gd name="connsiteY63" fmla="*/ 1573269 h 1956566"/>
                <a:gd name="connsiteX64" fmla="*/ 2262201 w 2507711"/>
                <a:gd name="connsiteY64" fmla="*/ 1593311 h 1956566"/>
                <a:gd name="connsiteX65" fmla="*/ 2242159 w 2507711"/>
                <a:gd name="connsiteY65" fmla="*/ 1608342 h 1956566"/>
                <a:gd name="connsiteX66" fmla="*/ 2207086 w 2507711"/>
                <a:gd name="connsiteY66" fmla="*/ 1620868 h 1956566"/>
                <a:gd name="connsiteX67" fmla="*/ 2156982 w 2507711"/>
                <a:gd name="connsiteY67" fmla="*/ 1625879 h 1956566"/>
                <a:gd name="connsiteX68" fmla="*/ 1999154 w 2507711"/>
                <a:gd name="connsiteY68" fmla="*/ 1623373 h 1956566"/>
                <a:gd name="connsiteX69" fmla="*/ 1768675 w 2507711"/>
                <a:gd name="connsiteY69" fmla="*/ 1625879 h 1956566"/>
                <a:gd name="connsiteX70" fmla="*/ 1525671 w 2507711"/>
                <a:gd name="connsiteY70" fmla="*/ 1623373 h 19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07711" h="1956566">
                  <a:moveTo>
                    <a:pt x="1525671" y="1623373"/>
                  </a:moveTo>
                  <a:lnTo>
                    <a:pt x="1332770" y="1623373"/>
                  </a:lnTo>
                  <a:lnTo>
                    <a:pt x="1099786" y="1623373"/>
                  </a:lnTo>
                  <a:lnTo>
                    <a:pt x="972020" y="1603332"/>
                  </a:lnTo>
                  <a:lnTo>
                    <a:pt x="851770" y="1600826"/>
                  </a:lnTo>
                  <a:lnTo>
                    <a:pt x="561166" y="1600826"/>
                  </a:lnTo>
                  <a:lnTo>
                    <a:pt x="340708" y="1600826"/>
                  </a:lnTo>
                  <a:lnTo>
                    <a:pt x="172860" y="1600826"/>
                  </a:lnTo>
                  <a:lnTo>
                    <a:pt x="125261" y="1603332"/>
                  </a:lnTo>
                  <a:lnTo>
                    <a:pt x="90188" y="1610847"/>
                  </a:lnTo>
                  <a:lnTo>
                    <a:pt x="60125" y="1623373"/>
                  </a:lnTo>
                  <a:lnTo>
                    <a:pt x="37579" y="1638405"/>
                  </a:lnTo>
                  <a:lnTo>
                    <a:pt x="22547" y="1658446"/>
                  </a:lnTo>
                  <a:lnTo>
                    <a:pt x="7516" y="1683498"/>
                  </a:lnTo>
                  <a:lnTo>
                    <a:pt x="0" y="1716066"/>
                  </a:lnTo>
                  <a:lnTo>
                    <a:pt x="5011" y="1743623"/>
                  </a:lnTo>
                  <a:lnTo>
                    <a:pt x="20042" y="1768675"/>
                  </a:lnTo>
                  <a:lnTo>
                    <a:pt x="40084" y="1788717"/>
                  </a:lnTo>
                  <a:lnTo>
                    <a:pt x="75157" y="1808759"/>
                  </a:lnTo>
                  <a:lnTo>
                    <a:pt x="112735" y="1821285"/>
                  </a:lnTo>
                  <a:lnTo>
                    <a:pt x="160334" y="1836316"/>
                  </a:lnTo>
                  <a:lnTo>
                    <a:pt x="205427" y="1846337"/>
                  </a:lnTo>
                  <a:lnTo>
                    <a:pt x="305635" y="1848842"/>
                  </a:lnTo>
                  <a:lnTo>
                    <a:pt x="531104" y="1851347"/>
                  </a:lnTo>
                  <a:lnTo>
                    <a:pt x="814192" y="1856357"/>
                  </a:lnTo>
                  <a:lnTo>
                    <a:pt x="1047176" y="1856357"/>
                  </a:lnTo>
                  <a:lnTo>
                    <a:pt x="1297697" y="1861368"/>
                  </a:lnTo>
                  <a:lnTo>
                    <a:pt x="1588301" y="1863873"/>
                  </a:lnTo>
                  <a:lnTo>
                    <a:pt x="1848842" y="1868883"/>
                  </a:lnTo>
                  <a:lnTo>
                    <a:pt x="1976608" y="1868883"/>
                  </a:lnTo>
                  <a:lnTo>
                    <a:pt x="2016691" y="1873894"/>
                  </a:lnTo>
                  <a:lnTo>
                    <a:pt x="2061785" y="1886420"/>
                  </a:lnTo>
                  <a:lnTo>
                    <a:pt x="2099363" y="1903956"/>
                  </a:lnTo>
                  <a:lnTo>
                    <a:pt x="2136941" y="1923998"/>
                  </a:lnTo>
                  <a:lnTo>
                    <a:pt x="2167003" y="1946545"/>
                  </a:lnTo>
                  <a:lnTo>
                    <a:pt x="2187045" y="1954060"/>
                  </a:lnTo>
                  <a:lnTo>
                    <a:pt x="2214602" y="1956566"/>
                  </a:lnTo>
                  <a:lnTo>
                    <a:pt x="2239654" y="1949050"/>
                  </a:lnTo>
                  <a:lnTo>
                    <a:pt x="2264706" y="1931514"/>
                  </a:lnTo>
                  <a:lnTo>
                    <a:pt x="2329842" y="1873894"/>
                  </a:lnTo>
                  <a:lnTo>
                    <a:pt x="2427545" y="1776191"/>
                  </a:lnTo>
                  <a:lnTo>
                    <a:pt x="2505206" y="1670972"/>
                  </a:lnTo>
                  <a:lnTo>
                    <a:pt x="2507711" y="1660951"/>
                  </a:lnTo>
                  <a:lnTo>
                    <a:pt x="2497690" y="1635899"/>
                  </a:lnTo>
                  <a:lnTo>
                    <a:pt x="2472638" y="1558238"/>
                  </a:lnTo>
                  <a:lnTo>
                    <a:pt x="2460112" y="1518155"/>
                  </a:lnTo>
                  <a:lnTo>
                    <a:pt x="2450091" y="1440493"/>
                  </a:lnTo>
                  <a:lnTo>
                    <a:pt x="2417524" y="1237572"/>
                  </a:lnTo>
                  <a:lnTo>
                    <a:pt x="2384956" y="1019619"/>
                  </a:lnTo>
                  <a:lnTo>
                    <a:pt x="2342368" y="736531"/>
                  </a:lnTo>
                  <a:lnTo>
                    <a:pt x="2302284" y="483505"/>
                  </a:lnTo>
                  <a:lnTo>
                    <a:pt x="2284748" y="285594"/>
                  </a:lnTo>
                  <a:lnTo>
                    <a:pt x="2257191" y="20042"/>
                  </a:lnTo>
                  <a:lnTo>
                    <a:pt x="2257191" y="0"/>
                  </a:lnTo>
                  <a:lnTo>
                    <a:pt x="2091847" y="7516"/>
                  </a:lnTo>
                  <a:lnTo>
                    <a:pt x="2121909" y="210437"/>
                  </a:lnTo>
                  <a:lnTo>
                    <a:pt x="2169508" y="536114"/>
                  </a:lnTo>
                  <a:lnTo>
                    <a:pt x="2202076" y="759077"/>
                  </a:lnTo>
                  <a:lnTo>
                    <a:pt x="2239654" y="1024629"/>
                  </a:lnTo>
                  <a:lnTo>
                    <a:pt x="2284748" y="1315233"/>
                  </a:lnTo>
                  <a:lnTo>
                    <a:pt x="2307295" y="1478071"/>
                  </a:lnTo>
                  <a:lnTo>
                    <a:pt x="2307295" y="1503123"/>
                  </a:lnTo>
                  <a:lnTo>
                    <a:pt x="2299779" y="1538196"/>
                  </a:lnTo>
                  <a:lnTo>
                    <a:pt x="2282243" y="1573269"/>
                  </a:lnTo>
                  <a:lnTo>
                    <a:pt x="2262201" y="1593311"/>
                  </a:lnTo>
                  <a:lnTo>
                    <a:pt x="2242159" y="1608342"/>
                  </a:lnTo>
                  <a:lnTo>
                    <a:pt x="2207086" y="1620868"/>
                  </a:lnTo>
                  <a:lnTo>
                    <a:pt x="2156982" y="1625879"/>
                  </a:lnTo>
                  <a:lnTo>
                    <a:pt x="1999154" y="1623373"/>
                  </a:lnTo>
                  <a:lnTo>
                    <a:pt x="1768675" y="1625879"/>
                  </a:lnTo>
                  <a:lnTo>
                    <a:pt x="1525671" y="162337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3">
              <a:extLst>
                <a:ext uri="{FF2B5EF4-FFF2-40B4-BE49-F238E27FC236}">
                  <a16:creationId xmlns:a16="http://schemas.microsoft.com/office/drawing/2014/main" id="{0C205C73-18B7-42D9-B72F-27FACB117AD7}"/>
                </a:ext>
              </a:extLst>
            </p:cNvPr>
            <p:cNvSpPr/>
            <p:nvPr/>
          </p:nvSpPr>
          <p:spPr>
            <a:xfrm>
              <a:off x="4976813" y="3287713"/>
              <a:ext cx="1682750" cy="371475"/>
            </a:xfrm>
            <a:custGeom>
              <a:avLst/>
              <a:gdLst>
                <a:gd name="connsiteX0" fmla="*/ 1114425 w 1683543"/>
                <a:gd name="connsiteY0" fmla="*/ 42863 h 371475"/>
                <a:gd name="connsiteX1" fmla="*/ 983456 w 1683543"/>
                <a:gd name="connsiteY1" fmla="*/ 57150 h 371475"/>
                <a:gd name="connsiteX2" fmla="*/ 876300 w 1683543"/>
                <a:gd name="connsiteY2" fmla="*/ 69057 h 371475"/>
                <a:gd name="connsiteX3" fmla="*/ 764381 w 1683543"/>
                <a:gd name="connsiteY3" fmla="*/ 83344 h 371475"/>
                <a:gd name="connsiteX4" fmla="*/ 638175 w 1683543"/>
                <a:gd name="connsiteY4" fmla="*/ 102394 h 371475"/>
                <a:gd name="connsiteX5" fmla="*/ 502443 w 1683543"/>
                <a:gd name="connsiteY5" fmla="*/ 123825 h 371475"/>
                <a:gd name="connsiteX6" fmla="*/ 326231 w 1683543"/>
                <a:gd name="connsiteY6" fmla="*/ 154782 h 371475"/>
                <a:gd name="connsiteX7" fmla="*/ 214312 w 1683543"/>
                <a:gd name="connsiteY7" fmla="*/ 176213 h 371475"/>
                <a:gd name="connsiteX8" fmla="*/ 104775 w 1683543"/>
                <a:gd name="connsiteY8" fmla="*/ 197644 h 371475"/>
                <a:gd name="connsiteX9" fmla="*/ 0 w 1683543"/>
                <a:gd name="connsiteY9" fmla="*/ 219075 h 371475"/>
                <a:gd name="connsiteX10" fmla="*/ 0 w 1683543"/>
                <a:gd name="connsiteY10" fmla="*/ 371475 h 371475"/>
                <a:gd name="connsiteX11" fmla="*/ 142875 w 1683543"/>
                <a:gd name="connsiteY11" fmla="*/ 347663 h 371475"/>
                <a:gd name="connsiteX12" fmla="*/ 288131 w 1683543"/>
                <a:gd name="connsiteY12" fmla="*/ 321469 h 371475"/>
                <a:gd name="connsiteX13" fmla="*/ 445293 w 1683543"/>
                <a:gd name="connsiteY13" fmla="*/ 295275 h 371475"/>
                <a:gd name="connsiteX14" fmla="*/ 631031 w 1683543"/>
                <a:gd name="connsiteY14" fmla="*/ 266700 h 371475"/>
                <a:gd name="connsiteX15" fmla="*/ 802481 w 1683543"/>
                <a:gd name="connsiteY15" fmla="*/ 245269 h 371475"/>
                <a:gd name="connsiteX16" fmla="*/ 990600 w 1683543"/>
                <a:gd name="connsiteY16" fmla="*/ 223838 h 371475"/>
                <a:gd name="connsiteX17" fmla="*/ 1145381 w 1683543"/>
                <a:gd name="connsiteY17" fmla="*/ 207169 h 371475"/>
                <a:gd name="connsiteX18" fmla="*/ 1302543 w 1683543"/>
                <a:gd name="connsiteY18" fmla="*/ 195263 h 371475"/>
                <a:gd name="connsiteX19" fmla="*/ 1519237 w 1683543"/>
                <a:gd name="connsiteY19" fmla="*/ 183357 h 371475"/>
                <a:gd name="connsiteX20" fmla="*/ 1683543 w 1683543"/>
                <a:gd name="connsiteY20" fmla="*/ 180975 h 371475"/>
                <a:gd name="connsiteX21" fmla="*/ 1683543 w 1683543"/>
                <a:gd name="connsiteY21" fmla="*/ 0 h 371475"/>
                <a:gd name="connsiteX22" fmla="*/ 1516856 w 1683543"/>
                <a:gd name="connsiteY22" fmla="*/ 9525 h 371475"/>
                <a:gd name="connsiteX23" fmla="*/ 1390650 w 1683543"/>
                <a:gd name="connsiteY23" fmla="*/ 16669 h 371475"/>
                <a:gd name="connsiteX24" fmla="*/ 1276350 w 1683543"/>
                <a:gd name="connsiteY24" fmla="*/ 26194 h 371475"/>
                <a:gd name="connsiteX25" fmla="*/ 1114425 w 1683543"/>
                <a:gd name="connsiteY25" fmla="*/ 428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543" h="371475">
                  <a:moveTo>
                    <a:pt x="1114425" y="42863"/>
                  </a:moveTo>
                  <a:lnTo>
                    <a:pt x="983456" y="57150"/>
                  </a:lnTo>
                  <a:lnTo>
                    <a:pt x="876300" y="69057"/>
                  </a:lnTo>
                  <a:lnTo>
                    <a:pt x="764381" y="83344"/>
                  </a:lnTo>
                  <a:lnTo>
                    <a:pt x="638175" y="102394"/>
                  </a:lnTo>
                  <a:lnTo>
                    <a:pt x="502443" y="123825"/>
                  </a:lnTo>
                  <a:lnTo>
                    <a:pt x="326231" y="154782"/>
                  </a:lnTo>
                  <a:lnTo>
                    <a:pt x="214312" y="176213"/>
                  </a:lnTo>
                  <a:lnTo>
                    <a:pt x="104775" y="197644"/>
                  </a:lnTo>
                  <a:lnTo>
                    <a:pt x="0" y="219075"/>
                  </a:lnTo>
                  <a:lnTo>
                    <a:pt x="0" y="371475"/>
                  </a:lnTo>
                  <a:lnTo>
                    <a:pt x="142875" y="347663"/>
                  </a:lnTo>
                  <a:lnTo>
                    <a:pt x="288131" y="321469"/>
                  </a:lnTo>
                  <a:lnTo>
                    <a:pt x="445293" y="295275"/>
                  </a:lnTo>
                  <a:lnTo>
                    <a:pt x="631031" y="266700"/>
                  </a:lnTo>
                  <a:lnTo>
                    <a:pt x="802481" y="245269"/>
                  </a:lnTo>
                  <a:lnTo>
                    <a:pt x="990600" y="223838"/>
                  </a:lnTo>
                  <a:lnTo>
                    <a:pt x="1145381" y="207169"/>
                  </a:lnTo>
                  <a:lnTo>
                    <a:pt x="1302543" y="195263"/>
                  </a:lnTo>
                  <a:lnTo>
                    <a:pt x="1519237" y="183357"/>
                  </a:lnTo>
                  <a:lnTo>
                    <a:pt x="1683543" y="180975"/>
                  </a:lnTo>
                  <a:lnTo>
                    <a:pt x="1683543" y="0"/>
                  </a:lnTo>
                  <a:lnTo>
                    <a:pt x="1516856" y="9525"/>
                  </a:lnTo>
                  <a:lnTo>
                    <a:pt x="1390650" y="16669"/>
                  </a:lnTo>
                  <a:lnTo>
                    <a:pt x="1276350" y="26194"/>
                  </a:lnTo>
                  <a:lnTo>
                    <a:pt x="1114425" y="428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4">
              <a:extLst>
                <a:ext uri="{FF2B5EF4-FFF2-40B4-BE49-F238E27FC236}">
                  <a16:creationId xmlns:a16="http://schemas.microsoft.com/office/drawing/2014/main" id="{A14EB923-5538-4BF6-B8AC-F9B90652F435}"/>
                </a:ext>
              </a:extLst>
            </p:cNvPr>
            <p:cNvSpPr/>
            <p:nvPr/>
          </p:nvSpPr>
          <p:spPr>
            <a:xfrm>
              <a:off x="4954588" y="3957638"/>
              <a:ext cx="1676400" cy="393700"/>
            </a:xfrm>
            <a:custGeom>
              <a:avLst/>
              <a:gdLst>
                <a:gd name="connsiteX0" fmla="*/ 1047750 w 1676400"/>
                <a:gd name="connsiteY0" fmla="*/ 61912 h 392906"/>
                <a:gd name="connsiteX1" fmla="*/ 862013 w 1676400"/>
                <a:gd name="connsiteY1" fmla="*/ 80962 h 392906"/>
                <a:gd name="connsiteX2" fmla="*/ 673894 w 1676400"/>
                <a:gd name="connsiteY2" fmla="*/ 104775 h 392906"/>
                <a:gd name="connsiteX3" fmla="*/ 492919 w 1676400"/>
                <a:gd name="connsiteY3" fmla="*/ 128587 h 392906"/>
                <a:gd name="connsiteX4" fmla="*/ 338138 w 1676400"/>
                <a:gd name="connsiteY4" fmla="*/ 150018 h 392906"/>
                <a:gd name="connsiteX5" fmla="*/ 171450 w 1676400"/>
                <a:gd name="connsiteY5" fmla="*/ 171450 h 392906"/>
                <a:gd name="connsiteX6" fmla="*/ 0 w 1676400"/>
                <a:gd name="connsiteY6" fmla="*/ 195262 h 392906"/>
                <a:gd name="connsiteX7" fmla="*/ 0 w 1676400"/>
                <a:gd name="connsiteY7" fmla="*/ 392906 h 392906"/>
                <a:gd name="connsiteX8" fmla="*/ 176213 w 1676400"/>
                <a:gd name="connsiteY8" fmla="*/ 364331 h 392906"/>
                <a:gd name="connsiteX9" fmla="*/ 302419 w 1676400"/>
                <a:gd name="connsiteY9" fmla="*/ 340518 h 392906"/>
                <a:gd name="connsiteX10" fmla="*/ 457200 w 1676400"/>
                <a:gd name="connsiteY10" fmla="*/ 314325 h 392906"/>
                <a:gd name="connsiteX11" fmla="*/ 633413 w 1676400"/>
                <a:gd name="connsiteY11" fmla="*/ 285750 h 392906"/>
                <a:gd name="connsiteX12" fmla="*/ 783432 w 1676400"/>
                <a:gd name="connsiteY12" fmla="*/ 261937 h 392906"/>
                <a:gd name="connsiteX13" fmla="*/ 931069 w 1676400"/>
                <a:gd name="connsiteY13" fmla="*/ 242887 h 392906"/>
                <a:gd name="connsiteX14" fmla="*/ 1095375 w 1676400"/>
                <a:gd name="connsiteY14" fmla="*/ 221456 h 392906"/>
                <a:gd name="connsiteX15" fmla="*/ 1235869 w 1676400"/>
                <a:gd name="connsiteY15" fmla="*/ 207168 h 392906"/>
                <a:gd name="connsiteX16" fmla="*/ 1364457 w 1676400"/>
                <a:gd name="connsiteY16" fmla="*/ 195262 h 392906"/>
                <a:gd name="connsiteX17" fmla="*/ 1500188 w 1676400"/>
                <a:gd name="connsiteY17" fmla="*/ 185737 h 392906"/>
                <a:gd name="connsiteX18" fmla="*/ 1676400 w 1676400"/>
                <a:gd name="connsiteY18" fmla="*/ 180975 h 392906"/>
                <a:gd name="connsiteX19" fmla="*/ 1671638 w 1676400"/>
                <a:gd name="connsiteY19" fmla="*/ 0 h 392906"/>
                <a:gd name="connsiteX20" fmla="*/ 1514475 w 1676400"/>
                <a:gd name="connsiteY20" fmla="*/ 14287 h 392906"/>
                <a:gd name="connsiteX21" fmla="*/ 1407319 w 1676400"/>
                <a:gd name="connsiteY21" fmla="*/ 23812 h 392906"/>
                <a:gd name="connsiteX22" fmla="*/ 1278732 w 1676400"/>
                <a:gd name="connsiteY22" fmla="*/ 35718 h 392906"/>
                <a:gd name="connsiteX23" fmla="*/ 1047750 w 1676400"/>
                <a:gd name="connsiteY23" fmla="*/ 619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76400" h="392906">
                  <a:moveTo>
                    <a:pt x="1047750" y="61912"/>
                  </a:moveTo>
                  <a:lnTo>
                    <a:pt x="862013" y="80962"/>
                  </a:lnTo>
                  <a:lnTo>
                    <a:pt x="673894" y="104775"/>
                  </a:lnTo>
                  <a:lnTo>
                    <a:pt x="492919" y="128587"/>
                  </a:lnTo>
                  <a:lnTo>
                    <a:pt x="338138" y="150018"/>
                  </a:lnTo>
                  <a:lnTo>
                    <a:pt x="171450" y="171450"/>
                  </a:lnTo>
                  <a:lnTo>
                    <a:pt x="0" y="195262"/>
                  </a:lnTo>
                  <a:lnTo>
                    <a:pt x="0" y="392906"/>
                  </a:lnTo>
                  <a:lnTo>
                    <a:pt x="176213" y="364331"/>
                  </a:lnTo>
                  <a:lnTo>
                    <a:pt x="302419" y="340518"/>
                  </a:lnTo>
                  <a:lnTo>
                    <a:pt x="457200" y="314325"/>
                  </a:lnTo>
                  <a:lnTo>
                    <a:pt x="633413" y="285750"/>
                  </a:lnTo>
                  <a:lnTo>
                    <a:pt x="783432" y="261937"/>
                  </a:lnTo>
                  <a:lnTo>
                    <a:pt x="931069" y="242887"/>
                  </a:lnTo>
                  <a:lnTo>
                    <a:pt x="1095375" y="221456"/>
                  </a:lnTo>
                  <a:lnTo>
                    <a:pt x="1235869" y="207168"/>
                  </a:lnTo>
                  <a:lnTo>
                    <a:pt x="1364457" y="195262"/>
                  </a:lnTo>
                  <a:lnTo>
                    <a:pt x="1500188" y="185737"/>
                  </a:lnTo>
                  <a:lnTo>
                    <a:pt x="1676400" y="180975"/>
                  </a:lnTo>
                  <a:lnTo>
                    <a:pt x="1671638" y="0"/>
                  </a:lnTo>
                  <a:lnTo>
                    <a:pt x="1514475" y="14287"/>
                  </a:lnTo>
                  <a:lnTo>
                    <a:pt x="1407319" y="23812"/>
                  </a:lnTo>
                  <a:lnTo>
                    <a:pt x="1278732" y="35718"/>
                  </a:lnTo>
                  <a:lnTo>
                    <a:pt x="1047750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5">
              <a:extLst>
                <a:ext uri="{FF2B5EF4-FFF2-40B4-BE49-F238E27FC236}">
                  <a16:creationId xmlns:a16="http://schemas.microsoft.com/office/drawing/2014/main" id="{E75871A4-3FB6-46A1-BDAD-CC3B44E6C40D}"/>
                </a:ext>
              </a:extLst>
            </p:cNvPr>
            <p:cNvSpPr/>
            <p:nvPr/>
          </p:nvSpPr>
          <p:spPr>
            <a:xfrm>
              <a:off x="4960938" y="4713288"/>
              <a:ext cx="1666875" cy="358775"/>
            </a:xfrm>
            <a:custGeom>
              <a:avLst/>
              <a:gdLst>
                <a:gd name="connsiteX0" fmla="*/ 1390650 w 1666875"/>
                <a:gd name="connsiteY0" fmla="*/ 33337 h 359569"/>
                <a:gd name="connsiteX1" fmla="*/ 1519237 w 1666875"/>
                <a:gd name="connsiteY1" fmla="*/ 16669 h 359569"/>
                <a:gd name="connsiteX2" fmla="*/ 1666875 w 1666875"/>
                <a:gd name="connsiteY2" fmla="*/ 0 h 359569"/>
                <a:gd name="connsiteX3" fmla="*/ 1664494 w 1666875"/>
                <a:gd name="connsiteY3" fmla="*/ 207169 h 359569"/>
                <a:gd name="connsiteX4" fmla="*/ 1533525 w 1666875"/>
                <a:gd name="connsiteY4" fmla="*/ 211931 h 359569"/>
                <a:gd name="connsiteX5" fmla="*/ 1443037 w 1666875"/>
                <a:gd name="connsiteY5" fmla="*/ 214312 h 359569"/>
                <a:gd name="connsiteX6" fmla="*/ 1340644 w 1666875"/>
                <a:gd name="connsiteY6" fmla="*/ 221456 h 359569"/>
                <a:gd name="connsiteX7" fmla="*/ 1238250 w 1666875"/>
                <a:gd name="connsiteY7" fmla="*/ 228600 h 359569"/>
                <a:gd name="connsiteX8" fmla="*/ 1102519 w 1666875"/>
                <a:gd name="connsiteY8" fmla="*/ 238125 h 359569"/>
                <a:gd name="connsiteX9" fmla="*/ 952500 w 1666875"/>
                <a:gd name="connsiteY9" fmla="*/ 250031 h 359569"/>
                <a:gd name="connsiteX10" fmla="*/ 778669 w 1666875"/>
                <a:gd name="connsiteY10" fmla="*/ 266700 h 359569"/>
                <a:gd name="connsiteX11" fmla="*/ 604837 w 1666875"/>
                <a:gd name="connsiteY11" fmla="*/ 285750 h 359569"/>
                <a:gd name="connsiteX12" fmla="*/ 452437 w 1666875"/>
                <a:gd name="connsiteY12" fmla="*/ 302419 h 359569"/>
                <a:gd name="connsiteX13" fmla="*/ 307181 w 1666875"/>
                <a:gd name="connsiteY13" fmla="*/ 319087 h 359569"/>
                <a:gd name="connsiteX14" fmla="*/ 166687 w 1666875"/>
                <a:gd name="connsiteY14" fmla="*/ 338137 h 359569"/>
                <a:gd name="connsiteX15" fmla="*/ 0 w 1666875"/>
                <a:gd name="connsiteY15" fmla="*/ 359569 h 359569"/>
                <a:gd name="connsiteX16" fmla="*/ 2381 w 1666875"/>
                <a:gd name="connsiteY16" fmla="*/ 161925 h 359569"/>
                <a:gd name="connsiteX17" fmla="*/ 176212 w 1666875"/>
                <a:gd name="connsiteY17" fmla="*/ 164306 h 359569"/>
                <a:gd name="connsiteX18" fmla="*/ 252412 w 1666875"/>
                <a:gd name="connsiteY18" fmla="*/ 164306 h 359569"/>
                <a:gd name="connsiteX19" fmla="*/ 361950 w 1666875"/>
                <a:gd name="connsiteY19" fmla="*/ 152400 h 359569"/>
                <a:gd name="connsiteX20" fmla="*/ 581025 w 1666875"/>
                <a:gd name="connsiteY20" fmla="*/ 126206 h 359569"/>
                <a:gd name="connsiteX21" fmla="*/ 935831 w 1666875"/>
                <a:gd name="connsiteY21" fmla="*/ 85725 h 359569"/>
                <a:gd name="connsiteX22" fmla="*/ 1390650 w 1666875"/>
                <a:gd name="connsiteY22" fmla="*/ 33337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6875" h="359569">
                  <a:moveTo>
                    <a:pt x="1390650" y="33337"/>
                  </a:moveTo>
                  <a:lnTo>
                    <a:pt x="1519237" y="16669"/>
                  </a:lnTo>
                  <a:lnTo>
                    <a:pt x="1666875" y="0"/>
                  </a:lnTo>
                  <a:cubicBezTo>
                    <a:pt x="1666081" y="69056"/>
                    <a:pt x="1665288" y="138113"/>
                    <a:pt x="1664494" y="207169"/>
                  </a:cubicBezTo>
                  <a:lnTo>
                    <a:pt x="1533525" y="211931"/>
                  </a:lnTo>
                  <a:lnTo>
                    <a:pt x="1443037" y="214312"/>
                  </a:lnTo>
                  <a:lnTo>
                    <a:pt x="1340644" y="221456"/>
                  </a:lnTo>
                  <a:lnTo>
                    <a:pt x="1238250" y="228600"/>
                  </a:lnTo>
                  <a:lnTo>
                    <a:pt x="1102519" y="238125"/>
                  </a:lnTo>
                  <a:lnTo>
                    <a:pt x="952500" y="250031"/>
                  </a:lnTo>
                  <a:lnTo>
                    <a:pt x="778669" y="266700"/>
                  </a:lnTo>
                  <a:lnTo>
                    <a:pt x="604837" y="285750"/>
                  </a:lnTo>
                  <a:lnTo>
                    <a:pt x="452437" y="302419"/>
                  </a:lnTo>
                  <a:lnTo>
                    <a:pt x="307181" y="319087"/>
                  </a:lnTo>
                  <a:lnTo>
                    <a:pt x="166687" y="338137"/>
                  </a:lnTo>
                  <a:lnTo>
                    <a:pt x="0" y="359569"/>
                  </a:lnTo>
                  <a:cubicBezTo>
                    <a:pt x="794" y="293688"/>
                    <a:pt x="1587" y="227806"/>
                    <a:pt x="2381" y="161925"/>
                  </a:cubicBezTo>
                  <a:lnTo>
                    <a:pt x="176212" y="164306"/>
                  </a:lnTo>
                  <a:lnTo>
                    <a:pt x="252412" y="164306"/>
                  </a:lnTo>
                  <a:lnTo>
                    <a:pt x="361950" y="152400"/>
                  </a:lnTo>
                  <a:lnTo>
                    <a:pt x="581025" y="126206"/>
                  </a:lnTo>
                  <a:lnTo>
                    <a:pt x="935831" y="85725"/>
                  </a:lnTo>
                  <a:lnTo>
                    <a:pt x="1390650" y="33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6">
              <a:extLst>
                <a:ext uri="{FF2B5EF4-FFF2-40B4-BE49-F238E27FC236}">
                  <a16:creationId xmlns:a16="http://schemas.microsoft.com/office/drawing/2014/main" id="{0EA52E8E-4046-4F54-BE18-85BBE87044D6}"/>
                </a:ext>
              </a:extLst>
            </p:cNvPr>
            <p:cNvSpPr/>
            <p:nvPr/>
          </p:nvSpPr>
          <p:spPr>
            <a:xfrm>
              <a:off x="4167188" y="5011738"/>
              <a:ext cx="1438275" cy="1069975"/>
            </a:xfrm>
            <a:custGeom>
              <a:avLst/>
              <a:gdLst>
                <a:gd name="connsiteX0" fmla="*/ 919162 w 1438275"/>
                <a:gd name="connsiteY0" fmla="*/ 395288 h 1069182"/>
                <a:gd name="connsiteX1" fmla="*/ 973931 w 1438275"/>
                <a:gd name="connsiteY1" fmla="*/ 338138 h 1069182"/>
                <a:gd name="connsiteX2" fmla="*/ 990600 w 1438275"/>
                <a:gd name="connsiteY2" fmla="*/ 321469 h 1069182"/>
                <a:gd name="connsiteX3" fmla="*/ 995362 w 1438275"/>
                <a:gd name="connsiteY3" fmla="*/ 309563 h 1069182"/>
                <a:gd name="connsiteX4" fmla="*/ 995362 w 1438275"/>
                <a:gd name="connsiteY4" fmla="*/ 302419 h 1069182"/>
                <a:gd name="connsiteX5" fmla="*/ 983456 w 1438275"/>
                <a:gd name="connsiteY5" fmla="*/ 280988 h 1069182"/>
                <a:gd name="connsiteX6" fmla="*/ 962025 w 1438275"/>
                <a:gd name="connsiteY6" fmla="*/ 250032 h 1069182"/>
                <a:gd name="connsiteX7" fmla="*/ 938212 w 1438275"/>
                <a:gd name="connsiteY7" fmla="*/ 221457 h 1069182"/>
                <a:gd name="connsiteX8" fmla="*/ 919162 w 1438275"/>
                <a:gd name="connsiteY8" fmla="*/ 202407 h 1069182"/>
                <a:gd name="connsiteX9" fmla="*/ 883443 w 1438275"/>
                <a:gd name="connsiteY9" fmla="*/ 169069 h 1069182"/>
                <a:gd name="connsiteX10" fmla="*/ 831056 w 1438275"/>
                <a:gd name="connsiteY10" fmla="*/ 123825 h 1069182"/>
                <a:gd name="connsiteX11" fmla="*/ 788193 w 1438275"/>
                <a:gd name="connsiteY11" fmla="*/ 88107 h 1069182"/>
                <a:gd name="connsiteX12" fmla="*/ 788193 w 1438275"/>
                <a:gd name="connsiteY12" fmla="*/ 9525 h 1069182"/>
                <a:gd name="connsiteX13" fmla="*/ 892968 w 1438275"/>
                <a:gd name="connsiteY13" fmla="*/ 0 h 1069182"/>
                <a:gd name="connsiteX14" fmla="*/ 935831 w 1438275"/>
                <a:gd name="connsiteY14" fmla="*/ 78582 h 1069182"/>
                <a:gd name="connsiteX15" fmla="*/ 957262 w 1438275"/>
                <a:gd name="connsiteY15" fmla="*/ 109538 h 1069182"/>
                <a:gd name="connsiteX16" fmla="*/ 988218 w 1438275"/>
                <a:gd name="connsiteY16" fmla="*/ 128588 h 1069182"/>
                <a:gd name="connsiteX17" fmla="*/ 1076325 w 1438275"/>
                <a:gd name="connsiteY17" fmla="*/ 169069 h 1069182"/>
                <a:gd name="connsiteX18" fmla="*/ 1162050 w 1438275"/>
                <a:gd name="connsiteY18" fmla="*/ 200025 h 1069182"/>
                <a:gd name="connsiteX19" fmla="*/ 1257300 w 1438275"/>
                <a:gd name="connsiteY19" fmla="*/ 235744 h 1069182"/>
                <a:gd name="connsiteX20" fmla="*/ 1340643 w 1438275"/>
                <a:gd name="connsiteY20" fmla="*/ 276225 h 1069182"/>
                <a:gd name="connsiteX21" fmla="*/ 1378743 w 1438275"/>
                <a:gd name="connsiteY21" fmla="*/ 300038 h 1069182"/>
                <a:gd name="connsiteX22" fmla="*/ 1412081 w 1438275"/>
                <a:gd name="connsiteY22" fmla="*/ 326232 h 1069182"/>
                <a:gd name="connsiteX23" fmla="*/ 1433512 w 1438275"/>
                <a:gd name="connsiteY23" fmla="*/ 352425 h 1069182"/>
                <a:gd name="connsiteX24" fmla="*/ 1438275 w 1438275"/>
                <a:gd name="connsiteY24" fmla="*/ 371475 h 1069182"/>
                <a:gd name="connsiteX25" fmla="*/ 1438275 w 1438275"/>
                <a:gd name="connsiteY25" fmla="*/ 381000 h 1069182"/>
                <a:gd name="connsiteX26" fmla="*/ 1428750 w 1438275"/>
                <a:gd name="connsiteY26" fmla="*/ 397669 h 1069182"/>
                <a:gd name="connsiteX27" fmla="*/ 1407318 w 1438275"/>
                <a:gd name="connsiteY27" fmla="*/ 416719 h 1069182"/>
                <a:gd name="connsiteX28" fmla="*/ 1371600 w 1438275"/>
                <a:gd name="connsiteY28" fmla="*/ 433388 h 1069182"/>
                <a:gd name="connsiteX29" fmla="*/ 1302543 w 1438275"/>
                <a:gd name="connsiteY29" fmla="*/ 457200 h 1069182"/>
                <a:gd name="connsiteX30" fmla="*/ 1264443 w 1438275"/>
                <a:gd name="connsiteY30" fmla="*/ 469107 h 1069182"/>
                <a:gd name="connsiteX31" fmla="*/ 1243012 w 1438275"/>
                <a:gd name="connsiteY31" fmla="*/ 485775 h 1069182"/>
                <a:gd name="connsiteX32" fmla="*/ 1152525 w 1438275"/>
                <a:gd name="connsiteY32" fmla="*/ 554832 h 1069182"/>
                <a:gd name="connsiteX33" fmla="*/ 1019175 w 1438275"/>
                <a:gd name="connsiteY33" fmla="*/ 642938 h 1069182"/>
                <a:gd name="connsiteX34" fmla="*/ 885825 w 1438275"/>
                <a:gd name="connsiteY34" fmla="*/ 726282 h 1069182"/>
                <a:gd name="connsiteX35" fmla="*/ 702468 w 1438275"/>
                <a:gd name="connsiteY35" fmla="*/ 826294 h 1069182"/>
                <a:gd name="connsiteX36" fmla="*/ 533400 w 1438275"/>
                <a:gd name="connsiteY36" fmla="*/ 909638 h 1069182"/>
                <a:gd name="connsiteX37" fmla="*/ 347662 w 1438275"/>
                <a:gd name="connsiteY37" fmla="*/ 985838 h 1069182"/>
                <a:gd name="connsiteX38" fmla="*/ 200025 w 1438275"/>
                <a:gd name="connsiteY38" fmla="*/ 1038225 h 1069182"/>
                <a:gd name="connsiteX39" fmla="*/ 104775 w 1438275"/>
                <a:gd name="connsiteY39" fmla="*/ 1062038 h 1069182"/>
                <a:gd name="connsiteX40" fmla="*/ 47625 w 1438275"/>
                <a:gd name="connsiteY40" fmla="*/ 1069182 h 1069182"/>
                <a:gd name="connsiteX41" fmla="*/ 28575 w 1438275"/>
                <a:gd name="connsiteY41" fmla="*/ 1066800 h 1069182"/>
                <a:gd name="connsiteX42" fmla="*/ 11906 w 1438275"/>
                <a:gd name="connsiteY42" fmla="*/ 1062038 h 1069182"/>
                <a:gd name="connsiteX43" fmla="*/ 0 w 1438275"/>
                <a:gd name="connsiteY43" fmla="*/ 1052513 h 1069182"/>
                <a:gd name="connsiteX44" fmla="*/ 0 w 1438275"/>
                <a:gd name="connsiteY44" fmla="*/ 1038225 h 1069182"/>
                <a:gd name="connsiteX45" fmla="*/ 4762 w 1438275"/>
                <a:gd name="connsiteY45" fmla="*/ 1014413 h 1069182"/>
                <a:gd name="connsiteX46" fmla="*/ 21431 w 1438275"/>
                <a:gd name="connsiteY46" fmla="*/ 1000125 h 1069182"/>
                <a:gd name="connsiteX47" fmla="*/ 142875 w 1438275"/>
                <a:gd name="connsiteY47" fmla="*/ 942975 h 1069182"/>
                <a:gd name="connsiteX48" fmla="*/ 254793 w 1438275"/>
                <a:gd name="connsiteY48" fmla="*/ 883444 h 1069182"/>
                <a:gd name="connsiteX49" fmla="*/ 392906 w 1438275"/>
                <a:gd name="connsiteY49" fmla="*/ 804863 h 1069182"/>
                <a:gd name="connsiteX50" fmla="*/ 514350 w 1438275"/>
                <a:gd name="connsiteY50" fmla="*/ 731044 h 1069182"/>
                <a:gd name="connsiteX51" fmla="*/ 585787 w 1438275"/>
                <a:gd name="connsiteY51" fmla="*/ 681038 h 1069182"/>
                <a:gd name="connsiteX52" fmla="*/ 650081 w 1438275"/>
                <a:gd name="connsiteY52" fmla="*/ 631032 h 1069182"/>
                <a:gd name="connsiteX53" fmla="*/ 757237 w 1438275"/>
                <a:gd name="connsiteY53" fmla="*/ 540544 h 1069182"/>
                <a:gd name="connsiteX54" fmla="*/ 919162 w 1438275"/>
                <a:gd name="connsiteY54" fmla="*/ 3952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38275" h="1069182">
                  <a:moveTo>
                    <a:pt x="919162" y="395288"/>
                  </a:moveTo>
                  <a:lnTo>
                    <a:pt x="973931" y="338138"/>
                  </a:lnTo>
                  <a:lnTo>
                    <a:pt x="990600" y="321469"/>
                  </a:lnTo>
                  <a:lnTo>
                    <a:pt x="995362" y="309563"/>
                  </a:lnTo>
                  <a:lnTo>
                    <a:pt x="995362" y="302419"/>
                  </a:lnTo>
                  <a:lnTo>
                    <a:pt x="983456" y="280988"/>
                  </a:lnTo>
                  <a:lnTo>
                    <a:pt x="962025" y="250032"/>
                  </a:lnTo>
                  <a:lnTo>
                    <a:pt x="938212" y="221457"/>
                  </a:lnTo>
                  <a:lnTo>
                    <a:pt x="919162" y="202407"/>
                  </a:lnTo>
                  <a:lnTo>
                    <a:pt x="883443" y="169069"/>
                  </a:lnTo>
                  <a:lnTo>
                    <a:pt x="831056" y="123825"/>
                  </a:lnTo>
                  <a:lnTo>
                    <a:pt x="788193" y="88107"/>
                  </a:lnTo>
                  <a:lnTo>
                    <a:pt x="788193" y="9525"/>
                  </a:lnTo>
                  <a:lnTo>
                    <a:pt x="892968" y="0"/>
                  </a:lnTo>
                  <a:lnTo>
                    <a:pt x="935831" y="78582"/>
                  </a:lnTo>
                  <a:lnTo>
                    <a:pt x="957262" y="109538"/>
                  </a:lnTo>
                  <a:lnTo>
                    <a:pt x="988218" y="128588"/>
                  </a:lnTo>
                  <a:lnTo>
                    <a:pt x="1076325" y="169069"/>
                  </a:lnTo>
                  <a:lnTo>
                    <a:pt x="1162050" y="200025"/>
                  </a:lnTo>
                  <a:lnTo>
                    <a:pt x="1257300" y="235744"/>
                  </a:lnTo>
                  <a:lnTo>
                    <a:pt x="1340643" y="276225"/>
                  </a:lnTo>
                  <a:lnTo>
                    <a:pt x="1378743" y="300038"/>
                  </a:lnTo>
                  <a:lnTo>
                    <a:pt x="1412081" y="326232"/>
                  </a:lnTo>
                  <a:lnTo>
                    <a:pt x="1433512" y="352425"/>
                  </a:lnTo>
                  <a:lnTo>
                    <a:pt x="1438275" y="371475"/>
                  </a:lnTo>
                  <a:lnTo>
                    <a:pt x="1438275" y="381000"/>
                  </a:lnTo>
                  <a:lnTo>
                    <a:pt x="1428750" y="397669"/>
                  </a:lnTo>
                  <a:lnTo>
                    <a:pt x="1407318" y="416719"/>
                  </a:lnTo>
                  <a:lnTo>
                    <a:pt x="1371600" y="433388"/>
                  </a:lnTo>
                  <a:lnTo>
                    <a:pt x="1302543" y="457200"/>
                  </a:lnTo>
                  <a:lnTo>
                    <a:pt x="1264443" y="469107"/>
                  </a:lnTo>
                  <a:lnTo>
                    <a:pt x="1243012" y="485775"/>
                  </a:lnTo>
                  <a:lnTo>
                    <a:pt x="1152525" y="554832"/>
                  </a:lnTo>
                  <a:lnTo>
                    <a:pt x="1019175" y="642938"/>
                  </a:lnTo>
                  <a:lnTo>
                    <a:pt x="885825" y="726282"/>
                  </a:lnTo>
                  <a:lnTo>
                    <a:pt x="702468" y="826294"/>
                  </a:lnTo>
                  <a:lnTo>
                    <a:pt x="533400" y="909638"/>
                  </a:lnTo>
                  <a:lnTo>
                    <a:pt x="347662" y="985838"/>
                  </a:lnTo>
                  <a:lnTo>
                    <a:pt x="200025" y="1038225"/>
                  </a:lnTo>
                  <a:lnTo>
                    <a:pt x="104775" y="1062038"/>
                  </a:lnTo>
                  <a:lnTo>
                    <a:pt x="47625" y="1069182"/>
                  </a:lnTo>
                  <a:lnTo>
                    <a:pt x="28575" y="1066800"/>
                  </a:lnTo>
                  <a:lnTo>
                    <a:pt x="11906" y="1062038"/>
                  </a:lnTo>
                  <a:lnTo>
                    <a:pt x="0" y="1052513"/>
                  </a:lnTo>
                  <a:lnTo>
                    <a:pt x="0" y="1038225"/>
                  </a:lnTo>
                  <a:lnTo>
                    <a:pt x="4762" y="1014413"/>
                  </a:lnTo>
                  <a:lnTo>
                    <a:pt x="21431" y="1000125"/>
                  </a:lnTo>
                  <a:lnTo>
                    <a:pt x="142875" y="942975"/>
                  </a:lnTo>
                  <a:lnTo>
                    <a:pt x="254793" y="883444"/>
                  </a:lnTo>
                  <a:lnTo>
                    <a:pt x="392906" y="804863"/>
                  </a:lnTo>
                  <a:lnTo>
                    <a:pt x="514350" y="731044"/>
                  </a:lnTo>
                  <a:lnTo>
                    <a:pt x="585787" y="681038"/>
                  </a:lnTo>
                  <a:lnTo>
                    <a:pt x="650081" y="631032"/>
                  </a:lnTo>
                  <a:lnTo>
                    <a:pt x="757237" y="540544"/>
                  </a:lnTo>
                  <a:lnTo>
                    <a:pt x="919162" y="3952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77">
              <a:extLst>
                <a:ext uri="{FF2B5EF4-FFF2-40B4-BE49-F238E27FC236}">
                  <a16:creationId xmlns:a16="http://schemas.microsoft.com/office/drawing/2014/main" id="{04F83CF7-6617-4F33-8BA7-EBC27A64061D}"/>
                </a:ext>
              </a:extLst>
            </p:cNvPr>
            <p:cNvSpPr/>
            <p:nvPr/>
          </p:nvSpPr>
          <p:spPr>
            <a:xfrm>
              <a:off x="6078538" y="5148263"/>
              <a:ext cx="1074737" cy="976312"/>
            </a:xfrm>
            <a:custGeom>
              <a:avLst/>
              <a:gdLst>
                <a:gd name="connsiteX0" fmla="*/ 631032 w 1073944"/>
                <a:gd name="connsiteY0" fmla="*/ 245268 h 976312"/>
                <a:gd name="connsiteX1" fmla="*/ 561975 w 1073944"/>
                <a:gd name="connsiteY1" fmla="*/ 204787 h 976312"/>
                <a:gd name="connsiteX2" fmla="*/ 488157 w 1073944"/>
                <a:gd name="connsiteY2" fmla="*/ 164306 h 976312"/>
                <a:gd name="connsiteX3" fmla="*/ 419100 w 1073944"/>
                <a:gd name="connsiteY3" fmla="*/ 130968 h 976312"/>
                <a:gd name="connsiteX4" fmla="*/ 352425 w 1073944"/>
                <a:gd name="connsiteY4" fmla="*/ 100012 h 976312"/>
                <a:gd name="connsiteX5" fmla="*/ 278607 w 1073944"/>
                <a:gd name="connsiteY5" fmla="*/ 69056 h 976312"/>
                <a:gd name="connsiteX6" fmla="*/ 180975 w 1073944"/>
                <a:gd name="connsiteY6" fmla="*/ 35718 h 976312"/>
                <a:gd name="connsiteX7" fmla="*/ 121444 w 1073944"/>
                <a:gd name="connsiteY7" fmla="*/ 16668 h 976312"/>
                <a:gd name="connsiteX8" fmla="*/ 52388 w 1073944"/>
                <a:gd name="connsiteY8" fmla="*/ 0 h 976312"/>
                <a:gd name="connsiteX9" fmla="*/ 23813 w 1073944"/>
                <a:gd name="connsiteY9" fmla="*/ 0 h 976312"/>
                <a:gd name="connsiteX10" fmla="*/ 7144 w 1073944"/>
                <a:gd name="connsiteY10" fmla="*/ 4762 h 976312"/>
                <a:gd name="connsiteX11" fmla="*/ 2382 w 1073944"/>
                <a:gd name="connsiteY11" fmla="*/ 11906 h 976312"/>
                <a:gd name="connsiteX12" fmla="*/ 0 w 1073944"/>
                <a:gd name="connsiteY12" fmla="*/ 21431 h 976312"/>
                <a:gd name="connsiteX13" fmla="*/ 2382 w 1073944"/>
                <a:gd name="connsiteY13" fmla="*/ 33337 h 976312"/>
                <a:gd name="connsiteX14" fmla="*/ 16669 w 1073944"/>
                <a:gd name="connsiteY14" fmla="*/ 52387 h 976312"/>
                <a:gd name="connsiteX15" fmla="*/ 57150 w 1073944"/>
                <a:gd name="connsiteY15" fmla="*/ 83343 h 976312"/>
                <a:gd name="connsiteX16" fmla="*/ 135732 w 1073944"/>
                <a:gd name="connsiteY16" fmla="*/ 135731 h 976312"/>
                <a:gd name="connsiteX17" fmla="*/ 233363 w 1073944"/>
                <a:gd name="connsiteY17" fmla="*/ 209550 h 976312"/>
                <a:gd name="connsiteX18" fmla="*/ 319088 w 1073944"/>
                <a:gd name="connsiteY18" fmla="*/ 280987 h 976312"/>
                <a:gd name="connsiteX19" fmla="*/ 373857 w 1073944"/>
                <a:gd name="connsiteY19" fmla="*/ 328612 h 976312"/>
                <a:gd name="connsiteX20" fmla="*/ 450057 w 1073944"/>
                <a:gd name="connsiteY20" fmla="*/ 397668 h 976312"/>
                <a:gd name="connsiteX21" fmla="*/ 488157 w 1073944"/>
                <a:gd name="connsiteY21" fmla="*/ 438150 h 976312"/>
                <a:gd name="connsiteX22" fmla="*/ 557213 w 1073944"/>
                <a:gd name="connsiteY22" fmla="*/ 523875 h 976312"/>
                <a:gd name="connsiteX23" fmla="*/ 673894 w 1073944"/>
                <a:gd name="connsiteY23" fmla="*/ 676275 h 976312"/>
                <a:gd name="connsiteX24" fmla="*/ 769144 w 1073944"/>
                <a:gd name="connsiteY24" fmla="*/ 804862 h 976312"/>
                <a:gd name="connsiteX25" fmla="*/ 831057 w 1073944"/>
                <a:gd name="connsiteY25" fmla="*/ 892968 h 976312"/>
                <a:gd name="connsiteX26" fmla="*/ 852488 w 1073944"/>
                <a:gd name="connsiteY26" fmla="*/ 926306 h 976312"/>
                <a:gd name="connsiteX27" fmla="*/ 871538 w 1073944"/>
                <a:gd name="connsiteY27" fmla="*/ 945356 h 976312"/>
                <a:gd name="connsiteX28" fmla="*/ 888207 w 1073944"/>
                <a:gd name="connsiteY28" fmla="*/ 957262 h 976312"/>
                <a:gd name="connsiteX29" fmla="*/ 916782 w 1073944"/>
                <a:gd name="connsiteY29" fmla="*/ 971550 h 976312"/>
                <a:gd name="connsiteX30" fmla="*/ 945357 w 1073944"/>
                <a:gd name="connsiteY30" fmla="*/ 976312 h 976312"/>
                <a:gd name="connsiteX31" fmla="*/ 976313 w 1073944"/>
                <a:gd name="connsiteY31" fmla="*/ 976312 h 976312"/>
                <a:gd name="connsiteX32" fmla="*/ 995363 w 1073944"/>
                <a:gd name="connsiteY32" fmla="*/ 969168 h 976312"/>
                <a:gd name="connsiteX33" fmla="*/ 1012032 w 1073944"/>
                <a:gd name="connsiteY33" fmla="*/ 959643 h 976312"/>
                <a:gd name="connsiteX34" fmla="*/ 1031082 w 1073944"/>
                <a:gd name="connsiteY34" fmla="*/ 945356 h 976312"/>
                <a:gd name="connsiteX35" fmla="*/ 1040607 w 1073944"/>
                <a:gd name="connsiteY35" fmla="*/ 931068 h 976312"/>
                <a:gd name="connsiteX36" fmla="*/ 1052513 w 1073944"/>
                <a:gd name="connsiteY36" fmla="*/ 904875 h 976312"/>
                <a:gd name="connsiteX37" fmla="*/ 1064419 w 1073944"/>
                <a:gd name="connsiteY37" fmla="*/ 869156 h 976312"/>
                <a:gd name="connsiteX38" fmla="*/ 1071563 w 1073944"/>
                <a:gd name="connsiteY38" fmla="*/ 828675 h 976312"/>
                <a:gd name="connsiteX39" fmla="*/ 1073944 w 1073944"/>
                <a:gd name="connsiteY39" fmla="*/ 788193 h 976312"/>
                <a:gd name="connsiteX40" fmla="*/ 1071563 w 1073944"/>
                <a:gd name="connsiteY40" fmla="*/ 738187 h 976312"/>
                <a:gd name="connsiteX41" fmla="*/ 1064419 w 1073944"/>
                <a:gd name="connsiteY41" fmla="*/ 695325 h 976312"/>
                <a:gd name="connsiteX42" fmla="*/ 1047750 w 1073944"/>
                <a:gd name="connsiteY42" fmla="*/ 650081 h 976312"/>
                <a:gd name="connsiteX43" fmla="*/ 1021557 w 1073944"/>
                <a:gd name="connsiteY43" fmla="*/ 595312 h 976312"/>
                <a:gd name="connsiteX44" fmla="*/ 985838 w 1073944"/>
                <a:gd name="connsiteY44" fmla="*/ 540543 h 976312"/>
                <a:gd name="connsiteX45" fmla="*/ 950119 w 1073944"/>
                <a:gd name="connsiteY45" fmla="*/ 497681 h 976312"/>
                <a:gd name="connsiteX46" fmla="*/ 895350 w 1073944"/>
                <a:gd name="connsiteY46" fmla="*/ 438150 h 976312"/>
                <a:gd name="connsiteX47" fmla="*/ 847725 w 1073944"/>
                <a:gd name="connsiteY47" fmla="*/ 400050 h 976312"/>
                <a:gd name="connsiteX48" fmla="*/ 762000 w 1073944"/>
                <a:gd name="connsiteY48" fmla="*/ 333375 h 976312"/>
                <a:gd name="connsiteX49" fmla="*/ 631032 w 1073944"/>
                <a:gd name="connsiteY49" fmla="*/ 2452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73944" h="976312">
                  <a:moveTo>
                    <a:pt x="631032" y="245268"/>
                  </a:moveTo>
                  <a:lnTo>
                    <a:pt x="561975" y="204787"/>
                  </a:lnTo>
                  <a:lnTo>
                    <a:pt x="488157" y="164306"/>
                  </a:lnTo>
                  <a:lnTo>
                    <a:pt x="419100" y="130968"/>
                  </a:lnTo>
                  <a:lnTo>
                    <a:pt x="352425" y="100012"/>
                  </a:lnTo>
                  <a:lnTo>
                    <a:pt x="278607" y="69056"/>
                  </a:lnTo>
                  <a:lnTo>
                    <a:pt x="180975" y="35718"/>
                  </a:lnTo>
                  <a:lnTo>
                    <a:pt x="121444" y="16668"/>
                  </a:lnTo>
                  <a:lnTo>
                    <a:pt x="52388" y="0"/>
                  </a:lnTo>
                  <a:lnTo>
                    <a:pt x="23813" y="0"/>
                  </a:lnTo>
                  <a:lnTo>
                    <a:pt x="7144" y="4762"/>
                  </a:lnTo>
                  <a:lnTo>
                    <a:pt x="2382" y="11906"/>
                  </a:lnTo>
                  <a:lnTo>
                    <a:pt x="0" y="21431"/>
                  </a:lnTo>
                  <a:lnTo>
                    <a:pt x="2382" y="33337"/>
                  </a:lnTo>
                  <a:lnTo>
                    <a:pt x="16669" y="52387"/>
                  </a:lnTo>
                  <a:lnTo>
                    <a:pt x="57150" y="83343"/>
                  </a:lnTo>
                  <a:lnTo>
                    <a:pt x="135732" y="135731"/>
                  </a:lnTo>
                  <a:lnTo>
                    <a:pt x="233363" y="209550"/>
                  </a:lnTo>
                  <a:lnTo>
                    <a:pt x="319088" y="280987"/>
                  </a:lnTo>
                  <a:lnTo>
                    <a:pt x="373857" y="328612"/>
                  </a:lnTo>
                  <a:lnTo>
                    <a:pt x="450057" y="397668"/>
                  </a:lnTo>
                  <a:lnTo>
                    <a:pt x="488157" y="438150"/>
                  </a:lnTo>
                  <a:lnTo>
                    <a:pt x="557213" y="523875"/>
                  </a:lnTo>
                  <a:lnTo>
                    <a:pt x="673894" y="676275"/>
                  </a:lnTo>
                  <a:lnTo>
                    <a:pt x="769144" y="804862"/>
                  </a:lnTo>
                  <a:lnTo>
                    <a:pt x="831057" y="892968"/>
                  </a:lnTo>
                  <a:lnTo>
                    <a:pt x="852488" y="926306"/>
                  </a:lnTo>
                  <a:lnTo>
                    <a:pt x="871538" y="945356"/>
                  </a:lnTo>
                  <a:lnTo>
                    <a:pt x="888207" y="957262"/>
                  </a:lnTo>
                  <a:lnTo>
                    <a:pt x="916782" y="971550"/>
                  </a:lnTo>
                  <a:lnTo>
                    <a:pt x="945357" y="976312"/>
                  </a:lnTo>
                  <a:lnTo>
                    <a:pt x="976313" y="976312"/>
                  </a:lnTo>
                  <a:lnTo>
                    <a:pt x="995363" y="969168"/>
                  </a:lnTo>
                  <a:lnTo>
                    <a:pt x="1012032" y="959643"/>
                  </a:lnTo>
                  <a:lnTo>
                    <a:pt x="1031082" y="945356"/>
                  </a:lnTo>
                  <a:lnTo>
                    <a:pt x="1040607" y="931068"/>
                  </a:lnTo>
                  <a:lnTo>
                    <a:pt x="1052513" y="904875"/>
                  </a:lnTo>
                  <a:lnTo>
                    <a:pt x="1064419" y="869156"/>
                  </a:lnTo>
                  <a:lnTo>
                    <a:pt x="1071563" y="828675"/>
                  </a:lnTo>
                  <a:lnTo>
                    <a:pt x="1073944" y="788193"/>
                  </a:lnTo>
                  <a:lnTo>
                    <a:pt x="1071563" y="738187"/>
                  </a:lnTo>
                  <a:lnTo>
                    <a:pt x="1064419" y="695325"/>
                  </a:lnTo>
                  <a:lnTo>
                    <a:pt x="1047750" y="650081"/>
                  </a:lnTo>
                  <a:lnTo>
                    <a:pt x="1021557" y="595312"/>
                  </a:lnTo>
                  <a:lnTo>
                    <a:pt x="985838" y="540543"/>
                  </a:lnTo>
                  <a:lnTo>
                    <a:pt x="950119" y="497681"/>
                  </a:lnTo>
                  <a:lnTo>
                    <a:pt x="895350" y="438150"/>
                  </a:lnTo>
                  <a:lnTo>
                    <a:pt x="847725" y="400050"/>
                  </a:lnTo>
                  <a:lnTo>
                    <a:pt x="762000" y="333375"/>
                  </a:lnTo>
                  <a:lnTo>
                    <a:pt x="631032" y="2452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3654701-7F3B-4EA1-9EE7-D288C8DBFE93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79563"/>
            <a:ext cx="4591050" cy="4397375"/>
            <a:chOff x="2409825" y="1579563"/>
            <a:chExt cx="4591050" cy="4397375"/>
          </a:xfrm>
        </p:grpSpPr>
        <p:sp>
          <p:nvSpPr>
            <p:cNvPr id="28" name="フリーフォーム 170">
              <a:extLst>
                <a:ext uri="{FF2B5EF4-FFF2-40B4-BE49-F238E27FC236}">
                  <a16:creationId xmlns:a16="http://schemas.microsoft.com/office/drawing/2014/main" id="{9BC3CF07-E00D-43FD-BB93-DCA17CE8062A}"/>
                </a:ext>
              </a:extLst>
            </p:cNvPr>
            <p:cNvSpPr/>
            <p:nvPr/>
          </p:nvSpPr>
          <p:spPr>
            <a:xfrm>
              <a:off x="2409825" y="2154238"/>
              <a:ext cx="2141538" cy="514350"/>
            </a:xfrm>
            <a:custGeom>
              <a:avLst/>
              <a:gdLst>
                <a:gd name="connsiteX0" fmla="*/ 1423988 w 2140744"/>
                <a:gd name="connsiteY0" fmla="*/ 97632 h 514350"/>
                <a:gd name="connsiteX1" fmla="*/ 1221581 w 2140744"/>
                <a:gd name="connsiteY1" fmla="*/ 119063 h 514350"/>
                <a:gd name="connsiteX2" fmla="*/ 1016794 w 2140744"/>
                <a:gd name="connsiteY2" fmla="*/ 145257 h 514350"/>
                <a:gd name="connsiteX3" fmla="*/ 778669 w 2140744"/>
                <a:gd name="connsiteY3" fmla="*/ 178594 h 514350"/>
                <a:gd name="connsiteX4" fmla="*/ 611981 w 2140744"/>
                <a:gd name="connsiteY4" fmla="*/ 204788 h 514350"/>
                <a:gd name="connsiteX5" fmla="*/ 442913 w 2140744"/>
                <a:gd name="connsiteY5" fmla="*/ 233363 h 514350"/>
                <a:gd name="connsiteX6" fmla="*/ 364331 w 2140744"/>
                <a:gd name="connsiteY6" fmla="*/ 245269 h 514350"/>
                <a:gd name="connsiteX7" fmla="*/ 338138 w 2140744"/>
                <a:gd name="connsiteY7" fmla="*/ 247650 h 514350"/>
                <a:gd name="connsiteX8" fmla="*/ 309563 w 2140744"/>
                <a:gd name="connsiteY8" fmla="*/ 247650 h 514350"/>
                <a:gd name="connsiteX9" fmla="*/ 266700 w 2140744"/>
                <a:gd name="connsiteY9" fmla="*/ 240507 h 514350"/>
                <a:gd name="connsiteX10" fmla="*/ 214313 w 2140744"/>
                <a:gd name="connsiteY10" fmla="*/ 226219 h 514350"/>
                <a:gd name="connsiteX11" fmla="*/ 140494 w 2140744"/>
                <a:gd name="connsiteY11" fmla="*/ 200025 h 514350"/>
                <a:gd name="connsiteX12" fmla="*/ 54769 w 2140744"/>
                <a:gd name="connsiteY12" fmla="*/ 157163 h 514350"/>
                <a:gd name="connsiteX13" fmla="*/ 28575 w 2140744"/>
                <a:gd name="connsiteY13" fmla="*/ 145257 h 514350"/>
                <a:gd name="connsiteX14" fmla="*/ 7144 w 2140744"/>
                <a:gd name="connsiteY14" fmla="*/ 142875 h 514350"/>
                <a:gd name="connsiteX15" fmla="*/ 0 w 2140744"/>
                <a:gd name="connsiteY15" fmla="*/ 150019 h 514350"/>
                <a:gd name="connsiteX16" fmla="*/ 0 w 2140744"/>
                <a:gd name="connsiteY16" fmla="*/ 157163 h 514350"/>
                <a:gd name="connsiteX17" fmla="*/ 2381 w 2140744"/>
                <a:gd name="connsiteY17" fmla="*/ 173832 h 514350"/>
                <a:gd name="connsiteX18" fmla="*/ 19050 w 2140744"/>
                <a:gd name="connsiteY18" fmla="*/ 207169 h 514350"/>
                <a:gd name="connsiteX19" fmla="*/ 66675 w 2140744"/>
                <a:gd name="connsiteY19" fmla="*/ 269082 h 514350"/>
                <a:gd name="connsiteX20" fmla="*/ 126206 w 2140744"/>
                <a:gd name="connsiteY20" fmla="*/ 340519 h 514350"/>
                <a:gd name="connsiteX21" fmla="*/ 173831 w 2140744"/>
                <a:gd name="connsiteY21" fmla="*/ 392907 h 514350"/>
                <a:gd name="connsiteX22" fmla="*/ 221456 w 2140744"/>
                <a:gd name="connsiteY22" fmla="*/ 438150 h 514350"/>
                <a:gd name="connsiteX23" fmla="*/ 250031 w 2140744"/>
                <a:gd name="connsiteY23" fmla="*/ 464344 h 514350"/>
                <a:gd name="connsiteX24" fmla="*/ 283369 w 2140744"/>
                <a:gd name="connsiteY24" fmla="*/ 485775 h 514350"/>
                <a:gd name="connsiteX25" fmla="*/ 304800 w 2140744"/>
                <a:gd name="connsiteY25" fmla="*/ 497682 h 514350"/>
                <a:gd name="connsiteX26" fmla="*/ 330994 w 2140744"/>
                <a:gd name="connsiteY26" fmla="*/ 504825 h 514350"/>
                <a:gd name="connsiteX27" fmla="*/ 369094 w 2140744"/>
                <a:gd name="connsiteY27" fmla="*/ 514350 h 514350"/>
                <a:gd name="connsiteX28" fmla="*/ 400050 w 2140744"/>
                <a:gd name="connsiteY28" fmla="*/ 514350 h 514350"/>
                <a:gd name="connsiteX29" fmla="*/ 450056 w 2140744"/>
                <a:gd name="connsiteY29" fmla="*/ 492919 h 514350"/>
                <a:gd name="connsiteX30" fmla="*/ 554831 w 2140744"/>
                <a:gd name="connsiteY30" fmla="*/ 459582 h 514350"/>
                <a:gd name="connsiteX31" fmla="*/ 697706 w 2140744"/>
                <a:gd name="connsiteY31" fmla="*/ 421482 h 514350"/>
                <a:gd name="connsiteX32" fmla="*/ 828675 w 2140744"/>
                <a:gd name="connsiteY32" fmla="*/ 392907 h 514350"/>
                <a:gd name="connsiteX33" fmla="*/ 923925 w 2140744"/>
                <a:gd name="connsiteY33" fmla="*/ 378619 h 514350"/>
                <a:gd name="connsiteX34" fmla="*/ 1021556 w 2140744"/>
                <a:gd name="connsiteY34" fmla="*/ 338138 h 514350"/>
                <a:gd name="connsiteX35" fmla="*/ 1162050 w 2140744"/>
                <a:gd name="connsiteY35" fmla="*/ 316707 h 514350"/>
                <a:gd name="connsiteX36" fmla="*/ 1328738 w 2140744"/>
                <a:gd name="connsiteY36" fmla="*/ 295275 h 514350"/>
                <a:gd name="connsiteX37" fmla="*/ 1435894 w 2140744"/>
                <a:gd name="connsiteY37" fmla="*/ 283369 h 514350"/>
                <a:gd name="connsiteX38" fmla="*/ 1557338 w 2140744"/>
                <a:gd name="connsiteY38" fmla="*/ 273844 h 514350"/>
                <a:gd name="connsiteX39" fmla="*/ 1697831 w 2140744"/>
                <a:gd name="connsiteY39" fmla="*/ 266700 h 514350"/>
                <a:gd name="connsiteX40" fmla="*/ 1824038 w 2140744"/>
                <a:gd name="connsiteY40" fmla="*/ 264319 h 514350"/>
                <a:gd name="connsiteX41" fmla="*/ 1919288 w 2140744"/>
                <a:gd name="connsiteY41" fmla="*/ 266700 h 514350"/>
                <a:gd name="connsiteX42" fmla="*/ 2005013 w 2140744"/>
                <a:gd name="connsiteY42" fmla="*/ 269082 h 514350"/>
                <a:gd name="connsiteX43" fmla="*/ 2059781 w 2140744"/>
                <a:gd name="connsiteY43" fmla="*/ 264319 h 514350"/>
                <a:gd name="connsiteX44" fmla="*/ 2095500 w 2140744"/>
                <a:gd name="connsiteY44" fmla="*/ 254794 h 514350"/>
                <a:gd name="connsiteX45" fmla="*/ 2119313 w 2140744"/>
                <a:gd name="connsiteY45" fmla="*/ 238125 h 514350"/>
                <a:gd name="connsiteX46" fmla="*/ 2131219 w 2140744"/>
                <a:gd name="connsiteY46" fmla="*/ 226219 h 514350"/>
                <a:gd name="connsiteX47" fmla="*/ 2138363 w 2140744"/>
                <a:gd name="connsiteY47" fmla="*/ 211932 h 514350"/>
                <a:gd name="connsiteX48" fmla="*/ 2140744 w 2140744"/>
                <a:gd name="connsiteY48" fmla="*/ 188119 h 514350"/>
                <a:gd name="connsiteX49" fmla="*/ 2135981 w 2140744"/>
                <a:gd name="connsiteY49" fmla="*/ 161925 h 514350"/>
                <a:gd name="connsiteX50" fmla="*/ 2119313 w 2140744"/>
                <a:gd name="connsiteY50" fmla="*/ 135732 h 514350"/>
                <a:gd name="connsiteX51" fmla="*/ 2095500 w 2140744"/>
                <a:gd name="connsiteY51" fmla="*/ 114300 h 514350"/>
                <a:gd name="connsiteX52" fmla="*/ 2066925 w 2140744"/>
                <a:gd name="connsiteY52" fmla="*/ 92869 h 514350"/>
                <a:gd name="connsiteX53" fmla="*/ 2007394 w 2140744"/>
                <a:gd name="connsiteY53" fmla="*/ 64294 h 514350"/>
                <a:gd name="connsiteX54" fmla="*/ 1940719 w 2140744"/>
                <a:gd name="connsiteY54" fmla="*/ 35719 h 514350"/>
                <a:gd name="connsiteX55" fmla="*/ 1862138 w 2140744"/>
                <a:gd name="connsiteY55" fmla="*/ 7144 h 514350"/>
                <a:gd name="connsiteX56" fmla="*/ 1838325 w 2140744"/>
                <a:gd name="connsiteY56" fmla="*/ 0 h 514350"/>
                <a:gd name="connsiteX57" fmla="*/ 1804988 w 2140744"/>
                <a:gd name="connsiteY57" fmla="*/ 4763 h 514350"/>
                <a:gd name="connsiteX58" fmla="*/ 1781175 w 2140744"/>
                <a:gd name="connsiteY58" fmla="*/ 11907 h 514350"/>
                <a:gd name="connsiteX59" fmla="*/ 1733550 w 2140744"/>
                <a:gd name="connsiteY59" fmla="*/ 35719 h 514350"/>
                <a:gd name="connsiteX60" fmla="*/ 1695450 w 2140744"/>
                <a:gd name="connsiteY60" fmla="*/ 64294 h 514350"/>
                <a:gd name="connsiteX61" fmla="*/ 1681163 w 2140744"/>
                <a:gd name="connsiteY61" fmla="*/ 69057 h 514350"/>
                <a:gd name="connsiteX62" fmla="*/ 1543050 w 2140744"/>
                <a:gd name="connsiteY62" fmla="*/ 83344 h 514350"/>
                <a:gd name="connsiteX63" fmla="*/ 1423988 w 2140744"/>
                <a:gd name="connsiteY63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40744" h="514350">
                  <a:moveTo>
                    <a:pt x="1423988" y="97632"/>
                  </a:moveTo>
                  <a:lnTo>
                    <a:pt x="1221581" y="119063"/>
                  </a:lnTo>
                  <a:lnTo>
                    <a:pt x="1016794" y="145257"/>
                  </a:lnTo>
                  <a:lnTo>
                    <a:pt x="778669" y="178594"/>
                  </a:lnTo>
                  <a:lnTo>
                    <a:pt x="611981" y="204788"/>
                  </a:lnTo>
                  <a:lnTo>
                    <a:pt x="442913" y="233363"/>
                  </a:lnTo>
                  <a:lnTo>
                    <a:pt x="364331" y="245269"/>
                  </a:lnTo>
                  <a:lnTo>
                    <a:pt x="338138" y="247650"/>
                  </a:lnTo>
                  <a:lnTo>
                    <a:pt x="309563" y="247650"/>
                  </a:lnTo>
                  <a:lnTo>
                    <a:pt x="266700" y="240507"/>
                  </a:lnTo>
                  <a:lnTo>
                    <a:pt x="214313" y="226219"/>
                  </a:lnTo>
                  <a:lnTo>
                    <a:pt x="140494" y="200025"/>
                  </a:lnTo>
                  <a:lnTo>
                    <a:pt x="54769" y="157163"/>
                  </a:lnTo>
                  <a:lnTo>
                    <a:pt x="28575" y="145257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0" y="157163"/>
                  </a:lnTo>
                  <a:lnTo>
                    <a:pt x="2381" y="173832"/>
                  </a:lnTo>
                  <a:lnTo>
                    <a:pt x="19050" y="207169"/>
                  </a:lnTo>
                  <a:lnTo>
                    <a:pt x="66675" y="269082"/>
                  </a:lnTo>
                  <a:lnTo>
                    <a:pt x="126206" y="340519"/>
                  </a:lnTo>
                  <a:lnTo>
                    <a:pt x="173831" y="392907"/>
                  </a:lnTo>
                  <a:lnTo>
                    <a:pt x="221456" y="438150"/>
                  </a:lnTo>
                  <a:lnTo>
                    <a:pt x="250031" y="464344"/>
                  </a:lnTo>
                  <a:lnTo>
                    <a:pt x="283369" y="485775"/>
                  </a:lnTo>
                  <a:lnTo>
                    <a:pt x="304800" y="497682"/>
                  </a:lnTo>
                  <a:lnTo>
                    <a:pt x="330994" y="504825"/>
                  </a:lnTo>
                  <a:lnTo>
                    <a:pt x="369094" y="514350"/>
                  </a:lnTo>
                  <a:lnTo>
                    <a:pt x="400050" y="514350"/>
                  </a:lnTo>
                  <a:lnTo>
                    <a:pt x="450056" y="492919"/>
                  </a:lnTo>
                  <a:lnTo>
                    <a:pt x="554831" y="459582"/>
                  </a:lnTo>
                  <a:lnTo>
                    <a:pt x="697706" y="421482"/>
                  </a:lnTo>
                  <a:lnTo>
                    <a:pt x="828675" y="392907"/>
                  </a:lnTo>
                  <a:lnTo>
                    <a:pt x="923925" y="378619"/>
                  </a:lnTo>
                  <a:lnTo>
                    <a:pt x="1021556" y="338138"/>
                  </a:lnTo>
                  <a:lnTo>
                    <a:pt x="1162050" y="316707"/>
                  </a:lnTo>
                  <a:lnTo>
                    <a:pt x="1328738" y="295275"/>
                  </a:lnTo>
                  <a:lnTo>
                    <a:pt x="1435894" y="283369"/>
                  </a:lnTo>
                  <a:lnTo>
                    <a:pt x="1557338" y="273844"/>
                  </a:lnTo>
                  <a:lnTo>
                    <a:pt x="1697831" y="266700"/>
                  </a:lnTo>
                  <a:lnTo>
                    <a:pt x="1824038" y="264319"/>
                  </a:lnTo>
                  <a:lnTo>
                    <a:pt x="1919288" y="266700"/>
                  </a:lnTo>
                  <a:lnTo>
                    <a:pt x="2005013" y="269082"/>
                  </a:lnTo>
                  <a:lnTo>
                    <a:pt x="2059781" y="264319"/>
                  </a:lnTo>
                  <a:lnTo>
                    <a:pt x="2095500" y="254794"/>
                  </a:lnTo>
                  <a:lnTo>
                    <a:pt x="2119313" y="238125"/>
                  </a:lnTo>
                  <a:lnTo>
                    <a:pt x="2131219" y="226219"/>
                  </a:lnTo>
                  <a:lnTo>
                    <a:pt x="2138363" y="211932"/>
                  </a:lnTo>
                  <a:lnTo>
                    <a:pt x="2140744" y="188119"/>
                  </a:lnTo>
                  <a:lnTo>
                    <a:pt x="2135981" y="161925"/>
                  </a:lnTo>
                  <a:lnTo>
                    <a:pt x="2119313" y="135732"/>
                  </a:lnTo>
                  <a:lnTo>
                    <a:pt x="2095500" y="114300"/>
                  </a:lnTo>
                  <a:lnTo>
                    <a:pt x="2066925" y="92869"/>
                  </a:lnTo>
                  <a:lnTo>
                    <a:pt x="2007394" y="64294"/>
                  </a:lnTo>
                  <a:lnTo>
                    <a:pt x="1940719" y="35719"/>
                  </a:lnTo>
                  <a:lnTo>
                    <a:pt x="1862138" y="7144"/>
                  </a:lnTo>
                  <a:lnTo>
                    <a:pt x="1838325" y="0"/>
                  </a:lnTo>
                  <a:lnTo>
                    <a:pt x="1804988" y="4763"/>
                  </a:lnTo>
                  <a:lnTo>
                    <a:pt x="1781175" y="11907"/>
                  </a:lnTo>
                  <a:lnTo>
                    <a:pt x="1733550" y="35719"/>
                  </a:lnTo>
                  <a:lnTo>
                    <a:pt x="1695450" y="64294"/>
                  </a:lnTo>
                  <a:lnTo>
                    <a:pt x="1681163" y="69057"/>
                  </a:lnTo>
                  <a:lnTo>
                    <a:pt x="1543050" y="83344"/>
                  </a:lnTo>
                  <a:lnTo>
                    <a:pt x="1423988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71">
              <a:extLst>
                <a:ext uri="{FF2B5EF4-FFF2-40B4-BE49-F238E27FC236}">
                  <a16:creationId xmlns:a16="http://schemas.microsoft.com/office/drawing/2014/main" id="{58845985-2E2D-4679-B304-B491E58CF7DD}"/>
                </a:ext>
              </a:extLst>
            </p:cNvPr>
            <p:cNvSpPr/>
            <p:nvPr/>
          </p:nvSpPr>
          <p:spPr>
            <a:xfrm>
              <a:off x="4305300" y="1579563"/>
              <a:ext cx="2665413" cy="487362"/>
            </a:xfrm>
            <a:custGeom>
              <a:avLst/>
              <a:gdLst>
                <a:gd name="connsiteX0" fmla="*/ 1971675 w 2664619"/>
                <a:gd name="connsiteY0" fmla="*/ 54769 h 488156"/>
                <a:gd name="connsiteX1" fmla="*/ 1840706 w 2664619"/>
                <a:gd name="connsiteY1" fmla="*/ 78581 h 488156"/>
                <a:gd name="connsiteX2" fmla="*/ 1721644 w 2664619"/>
                <a:gd name="connsiteY2" fmla="*/ 97631 h 488156"/>
                <a:gd name="connsiteX3" fmla="*/ 1585913 w 2664619"/>
                <a:gd name="connsiteY3" fmla="*/ 119062 h 488156"/>
                <a:gd name="connsiteX4" fmla="*/ 1431131 w 2664619"/>
                <a:gd name="connsiteY4" fmla="*/ 138112 h 488156"/>
                <a:gd name="connsiteX5" fmla="*/ 1247775 w 2664619"/>
                <a:gd name="connsiteY5" fmla="*/ 161925 h 488156"/>
                <a:gd name="connsiteX6" fmla="*/ 1100138 w 2664619"/>
                <a:gd name="connsiteY6" fmla="*/ 180975 h 488156"/>
                <a:gd name="connsiteX7" fmla="*/ 957263 w 2664619"/>
                <a:gd name="connsiteY7" fmla="*/ 200025 h 488156"/>
                <a:gd name="connsiteX8" fmla="*/ 797719 w 2664619"/>
                <a:gd name="connsiteY8" fmla="*/ 221456 h 488156"/>
                <a:gd name="connsiteX9" fmla="*/ 635794 w 2664619"/>
                <a:gd name="connsiteY9" fmla="*/ 242887 h 488156"/>
                <a:gd name="connsiteX10" fmla="*/ 478631 w 2664619"/>
                <a:gd name="connsiteY10" fmla="*/ 264319 h 488156"/>
                <a:gd name="connsiteX11" fmla="*/ 464344 w 2664619"/>
                <a:gd name="connsiteY11" fmla="*/ 264319 h 488156"/>
                <a:gd name="connsiteX12" fmla="*/ 419100 w 2664619"/>
                <a:gd name="connsiteY12" fmla="*/ 261937 h 488156"/>
                <a:gd name="connsiteX13" fmla="*/ 378619 w 2664619"/>
                <a:gd name="connsiteY13" fmla="*/ 257175 h 488156"/>
                <a:gd name="connsiteX14" fmla="*/ 338138 w 2664619"/>
                <a:gd name="connsiteY14" fmla="*/ 250031 h 488156"/>
                <a:gd name="connsiteX15" fmla="*/ 252413 w 2664619"/>
                <a:gd name="connsiteY15" fmla="*/ 230981 h 488156"/>
                <a:gd name="connsiteX16" fmla="*/ 180975 w 2664619"/>
                <a:gd name="connsiteY16" fmla="*/ 207169 h 488156"/>
                <a:gd name="connsiteX17" fmla="*/ 111919 w 2664619"/>
                <a:gd name="connsiteY17" fmla="*/ 178594 h 488156"/>
                <a:gd name="connsiteX18" fmla="*/ 71438 w 2664619"/>
                <a:gd name="connsiteY18" fmla="*/ 157162 h 488156"/>
                <a:gd name="connsiteX19" fmla="*/ 42863 w 2664619"/>
                <a:gd name="connsiteY19" fmla="*/ 150019 h 488156"/>
                <a:gd name="connsiteX20" fmla="*/ 21431 w 2664619"/>
                <a:gd name="connsiteY20" fmla="*/ 147637 h 488156"/>
                <a:gd name="connsiteX21" fmla="*/ 7144 w 2664619"/>
                <a:gd name="connsiteY21" fmla="*/ 150019 h 488156"/>
                <a:gd name="connsiteX22" fmla="*/ 0 w 2664619"/>
                <a:gd name="connsiteY22" fmla="*/ 154781 h 488156"/>
                <a:gd name="connsiteX23" fmla="*/ 0 w 2664619"/>
                <a:gd name="connsiteY23" fmla="*/ 169069 h 488156"/>
                <a:gd name="connsiteX24" fmla="*/ 2381 w 2664619"/>
                <a:gd name="connsiteY24" fmla="*/ 190500 h 488156"/>
                <a:gd name="connsiteX25" fmla="*/ 16669 w 2664619"/>
                <a:gd name="connsiteY25" fmla="*/ 219075 h 488156"/>
                <a:gd name="connsiteX26" fmla="*/ 59531 w 2664619"/>
                <a:gd name="connsiteY26" fmla="*/ 264319 h 488156"/>
                <a:gd name="connsiteX27" fmla="*/ 114300 w 2664619"/>
                <a:gd name="connsiteY27" fmla="*/ 311944 h 488156"/>
                <a:gd name="connsiteX28" fmla="*/ 185738 w 2664619"/>
                <a:gd name="connsiteY28" fmla="*/ 364331 h 488156"/>
                <a:gd name="connsiteX29" fmla="*/ 223838 w 2664619"/>
                <a:gd name="connsiteY29" fmla="*/ 388144 h 488156"/>
                <a:gd name="connsiteX30" fmla="*/ 280988 w 2664619"/>
                <a:gd name="connsiteY30" fmla="*/ 421481 h 488156"/>
                <a:gd name="connsiteX31" fmla="*/ 350044 w 2664619"/>
                <a:gd name="connsiteY31" fmla="*/ 454819 h 488156"/>
                <a:gd name="connsiteX32" fmla="*/ 402431 w 2664619"/>
                <a:gd name="connsiteY32" fmla="*/ 481012 h 488156"/>
                <a:gd name="connsiteX33" fmla="*/ 421481 w 2664619"/>
                <a:gd name="connsiteY33" fmla="*/ 488156 h 488156"/>
                <a:gd name="connsiteX34" fmla="*/ 495300 w 2664619"/>
                <a:gd name="connsiteY34" fmla="*/ 476250 h 488156"/>
                <a:gd name="connsiteX35" fmla="*/ 659606 w 2664619"/>
                <a:gd name="connsiteY35" fmla="*/ 447675 h 488156"/>
                <a:gd name="connsiteX36" fmla="*/ 821531 w 2664619"/>
                <a:gd name="connsiteY36" fmla="*/ 411956 h 488156"/>
                <a:gd name="connsiteX37" fmla="*/ 881063 w 2664619"/>
                <a:gd name="connsiteY37" fmla="*/ 402431 h 488156"/>
                <a:gd name="connsiteX38" fmla="*/ 959644 w 2664619"/>
                <a:gd name="connsiteY38" fmla="*/ 400050 h 488156"/>
                <a:gd name="connsiteX39" fmla="*/ 1107281 w 2664619"/>
                <a:gd name="connsiteY39" fmla="*/ 400050 h 488156"/>
                <a:gd name="connsiteX40" fmla="*/ 1290638 w 2664619"/>
                <a:gd name="connsiteY40" fmla="*/ 357187 h 488156"/>
                <a:gd name="connsiteX41" fmla="*/ 1462088 w 2664619"/>
                <a:gd name="connsiteY41" fmla="*/ 340519 h 488156"/>
                <a:gd name="connsiteX42" fmla="*/ 1693069 w 2664619"/>
                <a:gd name="connsiteY42" fmla="*/ 321469 h 488156"/>
                <a:gd name="connsiteX43" fmla="*/ 1847850 w 2664619"/>
                <a:gd name="connsiteY43" fmla="*/ 307181 h 488156"/>
                <a:gd name="connsiteX44" fmla="*/ 2052638 w 2664619"/>
                <a:gd name="connsiteY44" fmla="*/ 292894 h 488156"/>
                <a:gd name="connsiteX45" fmla="*/ 2214563 w 2664619"/>
                <a:gd name="connsiteY45" fmla="*/ 280987 h 488156"/>
                <a:gd name="connsiteX46" fmla="*/ 2397919 w 2664619"/>
                <a:gd name="connsiteY46" fmla="*/ 266700 h 488156"/>
                <a:gd name="connsiteX47" fmla="*/ 2538413 w 2664619"/>
                <a:gd name="connsiteY47" fmla="*/ 261937 h 488156"/>
                <a:gd name="connsiteX48" fmla="*/ 2595563 w 2664619"/>
                <a:gd name="connsiteY48" fmla="*/ 254794 h 488156"/>
                <a:gd name="connsiteX49" fmla="*/ 2624138 w 2664619"/>
                <a:gd name="connsiteY49" fmla="*/ 245269 h 488156"/>
                <a:gd name="connsiteX50" fmla="*/ 2643188 w 2664619"/>
                <a:gd name="connsiteY50" fmla="*/ 228600 h 488156"/>
                <a:gd name="connsiteX51" fmla="*/ 2657475 w 2664619"/>
                <a:gd name="connsiteY51" fmla="*/ 207169 h 488156"/>
                <a:gd name="connsiteX52" fmla="*/ 2662238 w 2664619"/>
                <a:gd name="connsiteY52" fmla="*/ 190500 h 488156"/>
                <a:gd name="connsiteX53" fmla="*/ 2664619 w 2664619"/>
                <a:gd name="connsiteY53" fmla="*/ 173831 h 488156"/>
                <a:gd name="connsiteX54" fmla="*/ 2664619 w 2664619"/>
                <a:gd name="connsiteY54" fmla="*/ 159544 h 488156"/>
                <a:gd name="connsiteX55" fmla="*/ 2657475 w 2664619"/>
                <a:gd name="connsiteY55" fmla="*/ 133350 h 488156"/>
                <a:gd name="connsiteX56" fmla="*/ 2643188 w 2664619"/>
                <a:gd name="connsiteY56" fmla="*/ 114300 h 488156"/>
                <a:gd name="connsiteX57" fmla="*/ 2619375 w 2664619"/>
                <a:gd name="connsiteY57" fmla="*/ 97631 h 488156"/>
                <a:gd name="connsiteX58" fmla="*/ 2583656 w 2664619"/>
                <a:gd name="connsiteY58" fmla="*/ 76200 h 488156"/>
                <a:gd name="connsiteX59" fmla="*/ 2531269 w 2664619"/>
                <a:gd name="connsiteY59" fmla="*/ 52387 h 488156"/>
                <a:gd name="connsiteX60" fmla="*/ 2438400 w 2664619"/>
                <a:gd name="connsiteY60" fmla="*/ 23812 h 488156"/>
                <a:gd name="connsiteX61" fmla="*/ 2369344 w 2664619"/>
                <a:gd name="connsiteY61" fmla="*/ 9525 h 488156"/>
                <a:gd name="connsiteX62" fmla="*/ 2290763 w 2664619"/>
                <a:gd name="connsiteY62" fmla="*/ 2381 h 488156"/>
                <a:gd name="connsiteX63" fmla="*/ 2231231 w 2664619"/>
                <a:gd name="connsiteY63" fmla="*/ 0 h 488156"/>
                <a:gd name="connsiteX64" fmla="*/ 2202656 w 2664619"/>
                <a:gd name="connsiteY64" fmla="*/ 0 h 488156"/>
                <a:gd name="connsiteX65" fmla="*/ 2159794 w 2664619"/>
                <a:gd name="connsiteY65" fmla="*/ 11906 h 488156"/>
                <a:gd name="connsiteX66" fmla="*/ 1971675 w 2664619"/>
                <a:gd name="connsiteY66" fmla="*/ 547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4619" h="488156">
                  <a:moveTo>
                    <a:pt x="1971675" y="54769"/>
                  </a:moveTo>
                  <a:lnTo>
                    <a:pt x="1840706" y="78581"/>
                  </a:lnTo>
                  <a:lnTo>
                    <a:pt x="1721644" y="97631"/>
                  </a:lnTo>
                  <a:lnTo>
                    <a:pt x="1585913" y="119062"/>
                  </a:lnTo>
                  <a:lnTo>
                    <a:pt x="1431131" y="138112"/>
                  </a:lnTo>
                  <a:lnTo>
                    <a:pt x="1247775" y="161925"/>
                  </a:lnTo>
                  <a:lnTo>
                    <a:pt x="1100138" y="180975"/>
                  </a:lnTo>
                  <a:lnTo>
                    <a:pt x="957263" y="200025"/>
                  </a:lnTo>
                  <a:lnTo>
                    <a:pt x="797719" y="221456"/>
                  </a:lnTo>
                  <a:lnTo>
                    <a:pt x="635794" y="242887"/>
                  </a:lnTo>
                  <a:lnTo>
                    <a:pt x="478631" y="264319"/>
                  </a:lnTo>
                  <a:lnTo>
                    <a:pt x="464344" y="264319"/>
                  </a:lnTo>
                  <a:lnTo>
                    <a:pt x="419100" y="261937"/>
                  </a:lnTo>
                  <a:lnTo>
                    <a:pt x="378619" y="257175"/>
                  </a:lnTo>
                  <a:lnTo>
                    <a:pt x="338138" y="250031"/>
                  </a:lnTo>
                  <a:lnTo>
                    <a:pt x="252413" y="230981"/>
                  </a:lnTo>
                  <a:lnTo>
                    <a:pt x="180975" y="207169"/>
                  </a:lnTo>
                  <a:lnTo>
                    <a:pt x="111919" y="178594"/>
                  </a:lnTo>
                  <a:lnTo>
                    <a:pt x="71438" y="157162"/>
                  </a:lnTo>
                  <a:lnTo>
                    <a:pt x="42863" y="150019"/>
                  </a:lnTo>
                  <a:lnTo>
                    <a:pt x="21431" y="147637"/>
                  </a:lnTo>
                  <a:lnTo>
                    <a:pt x="7144" y="150019"/>
                  </a:lnTo>
                  <a:lnTo>
                    <a:pt x="0" y="154781"/>
                  </a:lnTo>
                  <a:lnTo>
                    <a:pt x="0" y="169069"/>
                  </a:lnTo>
                  <a:lnTo>
                    <a:pt x="2381" y="190500"/>
                  </a:lnTo>
                  <a:lnTo>
                    <a:pt x="16669" y="219075"/>
                  </a:lnTo>
                  <a:lnTo>
                    <a:pt x="59531" y="264319"/>
                  </a:lnTo>
                  <a:lnTo>
                    <a:pt x="114300" y="311944"/>
                  </a:lnTo>
                  <a:lnTo>
                    <a:pt x="185738" y="364331"/>
                  </a:lnTo>
                  <a:lnTo>
                    <a:pt x="223838" y="388144"/>
                  </a:lnTo>
                  <a:lnTo>
                    <a:pt x="280988" y="421481"/>
                  </a:lnTo>
                  <a:lnTo>
                    <a:pt x="350044" y="454819"/>
                  </a:lnTo>
                  <a:lnTo>
                    <a:pt x="402431" y="481012"/>
                  </a:lnTo>
                  <a:lnTo>
                    <a:pt x="421481" y="488156"/>
                  </a:lnTo>
                  <a:lnTo>
                    <a:pt x="495300" y="476250"/>
                  </a:lnTo>
                  <a:lnTo>
                    <a:pt x="659606" y="447675"/>
                  </a:lnTo>
                  <a:lnTo>
                    <a:pt x="821531" y="411956"/>
                  </a:lnTo>
                  <a:lnTo>
                    <a:pt x="881063" y="402431"/>
                  </a:lnTo>
                  <a:lnTo>
                    <a:pt x="959644" y="400050"/>
                  </a:lnTo>
                  <a:lnTo>
                    <a:pt x="1107281" y="400050"/>
                  </a:lnTo>
                  <a:lnTo>
                    <a:pt x="1290638" y="357187"/>
                  </a:lnTo>
                  <a:lnTo>
                    <a:pt x="1462088" y="340519"/>
                  </a:lnTo>
                  <a:lnTo>
                    <a:pt x="1693069" y="321469"/>
                  </a:lnTo>
                  <a:lnTo>
                    <a:pt x="1847850" y="307181"/>
                  </a:lnTo>
                  <a:lnTo>
                    <a:pt x="2052638" y="292894"/>
                  </a:lnTo>
                  <a:lnTo>
                    <a:pt x="2214563" y="280987"/>
                  </a:lnTo>
                  <a:lnTo>
                    <a:pt x="2397919" y="266700"/>
                  </a:lnTo>
                  <a:lnTo>
                    <a:pt x="2538413" y="261937"/>
                  </a:lnTo>
                  <a:lnTo>
                    <a:pt x="2595563" y="254794"/>
                  </a:lnTo>
                  <a:lnTo>
                    <a:pt x="2624138" y="245269"/>
                  </a:lnTo>
                  <a:lnTo>
                    <a:pt x="2643188" y="228600"/>
                  </a:lnTo>
                  <a:lnTo>
                    <a:pt x="2657475" y="207169"/>
                  </a:lnTo>
                  <a:lnTo>
                    <a:pt x="2662238" y="190500"/>
                  </a:lnTo>
                  <a:lnTo>
                    <a:pt x="2664619" y="173831"/>
                  </a:lnTo>
                  <a:lnTo>
                    <a:pt x="2664619" y="159544"/>
                  </a:lnTo>
                  <a:lnTo>
                    <a:pt x="2657475" y="133350"/>
                  </a:lnTo>
                  <a:lnTo>
                    <a:pt x="2643188" y="114300"/>
                  </a:lnTo>
                  <a:lnTo>
                    <a:pt x="2619375" y="97631"/>
                  </a:lnTo>
                  <a:lnTo>
                    <a:pt x="2583656" y="76200"/>
                  </a:lnTo>
                  <a:lnTo>
                    <a:pt x="2531269" y="52387"/>
                  </a:lnTo>
                  <a:lnTo>
                    <a:pt x="2438400" y="23812"/>
                  </a:lnTo>
                  <a:lnTo>
                    <a:pt x="2369344" y="9525"/>
                  </a:lnTo>
                  <a:lnTo>
                    <a:pt x="2290763" y="2381"/>
                  </a:lnTo>
                  <a:lnTo>
                    <a:pt x="2231231" y="0"/>
                  </a:lnTo>
                  <a:lnTo>
                    <a:pt x="2202656" y="0"/>
                  </a:lnTo>
                  <a:lnTo>
                    <a:pt x="2159794" y="11906"/>
                  </a:lnTo>
                  <a:lnTo>
                    <a:pt x="1971675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5">
              <a:extLst>
                <a:ext uri="{FF2B5EF4-FFF2-40B4-BE49-F238E27FC236}">
                  <a16:creationId xmlns:a16="http://schemas.microsoft.com/office/drawing/2014/main" id="{498F7E64-D3F1-43C4-8981-B880DBED43E9}"/>
                </a:ext>
              </a:extLst>
            </p:cNvPr>
            <p:cNvSpPr/>
            <p:nvPr/>
          </p:nvSpPr>
          <p:spPr>
            <a:xfrm rot="16200000">
              <a:off x="1692275" y="3998913"/>
              <a:ext cx="3540125" cy="415925"/>
            </a:xfrm>
            <a:custGeom>
              <a:avLst/>
              <a:gdLst>
                <a:gd name="connsiteX0" fmla="*/ 2324941 w 3539334"/>
                <a:gd name="connsiteY0" fmla="*/ 152881 h 415375"/>
                <a:gd name="connsiteX1" fmla="*/ 2010526 w 3539334"/>
                <a:gd name="connsiteY1" fmla="*/ 152881 h 415375"/>
                <a:gd name="connsiteX2" fmla="*/ 1670150 w 3539334"/>
                <a:gd name="connsiteY2" fmla="*/ 152881 h 415375"/>
                <a:gd name="connsiteX3" fmla="*/ 1341312 w 3539334"/>
                <a:gd name="connsiteY3" fmla="*/ 149997 h 415375"/>
                <a:gd name="connsiteX4" fmla="*/ 1021128 w 3539334"/>
                <a:gd name="connsiteY4" fmla="*/ 149997 h 415375"/>
                <a:gd name="connsiteX5" fmla="*/ 680752 w 3539334"/>
                <a:gd name="connsiteY5" fmla="*/ 149997 h 415375"/>
                <a:gd name="connsiteX6" fmla="*/ 654791 w 3539334"/>
                <a:gd name="connsiteY6" fmla="*/ 149997 h 415375"/>
                <a:gd name="connsiteX7" fmla="*/ 106728 w 3539334"/>
                <a:gd name="connsiteY7" fmla="*/ 63460 h 415375"/>
                <a:gd name="connsiteX8" fmla="*/ 77882 w 3539334"/>
                <a:gd name="connsiteY8" fmla="*/ 63460 h 415375"/>
                <a:gd name="connsiteX9" fmla="*/ 46152 w 3539334"/>
                <a:gd name="connsiteY9" fmla="*/ 66345 h 415375"/>
                <a:gd name="connsiteX10" fmla="*/ 23076 w 3539334"/>
                <a:gd name="connsiteY10" fmla="*/ 72114 h 415375"/>
                <a:gd name="connsiteX11" fmla="*/ 11538 w 3539334"/>
                <a:gd name="connsiteY11" fmla="*/ 77883 h 415375"/>
                <a:gd name="connsiteX12" fmla="*/ 2884 w 3539334"/>
                <a:gd name="connsiteY12" fmla="*/ 89421 h 415375"/>
                <a:gd name="connsiteX13" fmla="*/ 0 w 3539334"/>
                <a:gd name="connsiteY13" fmla="*/ 109613 h 415375"/>
                <a:gd name="connsiteX14" fmla="*/ 8653 w 3539334"/>
                <a:gd name="connsiteY14" fmla="*/ 138458 h 415375"/>
                <a:gd name="connsiteX15" fmla="*/ 34614 w 3539334"/>
                <a:gd name="connsiteY15" fmla="*/ 178842 h 415375"/>
                <a:gd name="connsiteX16" fmla="*/ 77882 w 3539334"/>
                <a:gd name="connsiteY16" fmla="*/ 227879 h 415375"/>
                <a:gd name="connsiteX17" fmla="*/ 112497 w 3539334"/>
                <a:gd name="connsiteY17" fmla="*/ 256725 h 415375"/>
                <a:gd name="connsiteX18" fmla="*/ 175957 w 3539334"/>
                <a:gd name="connsiteY18" fmla="*/ 302877 h 415375"/>
                <a:gd name="connsiteX19" fmla="*/ 248070 w 3539334"/>
                <a:gd name="connsiteY19" fmla="*/ 343261 h 415375"/>
                <a:gd name="connsiteX20" fmla="*/ 334607 w 3539334"/>
                <a:gd name="connsiteY20" fmla="*/ 386529 h 415375"/>
                <a:gd name="connsiteX21" fmla="*/ 392298 w 3539334"/>
                <a:gd name="connsiteY21" fmla="*/ 412490 h 415375"/>
                <a:gd name="connsiteX22" fmla="*/ 403836 w 3539334"/>
                <a:gd name="connsiteY22" fmla="*/ 415375 h 415375"/>
                <a:gd name="connsiteX23" fmla="*/ 435566 w 3539334"/>
                <a:gd name="connsiteY23" fmla="*/ 412490 h 415375"/>
                <a:gd name="connsiteX24" fmla="*/ 539409 w 3539334"/>
                <a:gd name="connsiteY24" fmla="*/ 400952 h 415375"/>
                <a:gd name="connsiteX25" fmla="*/ 660560 w 3539334"/>
                <a:gd name="connsiteY25" fmla="*/ 389414 h 415375"/>
                <a:gd name="connsiteX26" fmla="*/ 822094 w 3539334"/>
                <a:gd name="connsiteY26" fmla="*/ 380760 h 415375"/>
                <a:gd name="connsiteX27" fmla="*/ 1084588 w 3539334"/>
                <a:gd name="connsiteY27" fmla="*/ 374991 h 415375"/>
                <a:gd name="connsiteX28" fmla="*/ 1335543 w 3539334"/>
                <a:gd name="connsiteY28" fmla="*/ 374991 h 415375"/>
                <a:gd name="connsiteX29" fmla="*/ 1612459 w 3539334"/>
                <a:gd name="connsiteY29" fmla="*/ 372106 h 415375"/>
                <a:gd name="connsiteX30" fmla="*/ 1837453 w 3539334"/>
                <a:gd name="connsiteY30" fmla="*/ 374991 h 415375"/>
                <a:gd name="connsiteX31" fmla="*/ 2120139 w 3539334"/>
                <a:gd name="connsiteY31" fmla="*/ 372106 h 415375"/>
                <a:gd name="connsiteX32" fmla="*/ 2437438 w 3539334"/>
                <a:gd name="connsiteY32" fmla="*/ 374991 h 415375"/>
                <a:gd name="connsiteX33" fmla="*/ 2711470 w 3539334"/>
                <a:gd name="connsiteY33" fmla="*/ 372106 h 415375"/>
                <a:gd name="connsiteX34" fmla="*/ 2991270 w 3539334"/>
                <a:gd name="connsiteY34" fmla="*/ 372106 h 415375"/>
                <a:gd name="connsiteX35" fmla="*/ 3167228 w 3539334"/>
                <a:gd name="connsiteY35" fmla="*/ 374991 h 415375"/>
                <a:gd name="connsiteX36" fmla="*/ 3196073 w 3539334"/>
                <a:gd name="connsiteY36" fmla="*/ 392298 h 415375"/>
                <a:gd name="connsiteX37" fmla="*/ 3227803 w 3539334"/>
                <a:gd name="connsiteY37" fmla="*/ 406721 h 415375"/>
                <a:gd name="connsiteX38" fmla="*/ 3256648 w 3539334"/>
                <a:gd name="connsiteY38" fmla="*/ 412490 h 415375"/>
                <a:gd name="connsiteX39" fmla="*/ 3276840 w 3539334"/>
                <a:gd name="connsiteY39" fmla="*/ 412490 h 415375"/>
                <a:gd name="connsiteX40" fmla="*/ 3302801 w 3539334"/>
                <a:gd name="connsiteY40" fmla="*/ 403836 h 415375"/>
                <a:gd name="connsiteX41" fmla="*/ 3322993 w 3539334"/>
                <a:gd name="connsiteY41" fmla="*/ 389414 h 415375"/>
                <a:gd name="connsiteX42" fmla="*/ 3340300 w 3539334"/>
                <a:gd name="connsiteY42" fmla="*/ 366337 h 415375"/>
                <a:gd name="connsiteX43" fmla="*/ 3348954 w 3539334"/>
                <a:gd name="connsiteY43" fmla="*/ 351915 h 415375"/>
                <a:gd name="connsiteX44" fmla="*/ 3395106 w 3539334"/>
                <a:gd name="connsiteY44" fmla="*/ 302877 h 415375"/>
                <a:gd name="connsiteX45" fmla="*/ 3464335 w 3539334"/>
                <a:gd name="connsiteY45" fmla="*/ 222110 h 415375"/>
                <a:gd name="connsiteX46" fmla="*/ 3539334 w 3539334"/>
                <a:gd name="connsiteY46" fmla="*/ 126920 h 415375"/>
                <a:gd name="connsiteX47" fmla="*/ 3519142 w 3539334"/>
                <a:gd name="connsiteY47" fmla="*/ 0 h 415375"/>
                <a:gd name="connsiteX48" fmla="*/ 3418183 w 3539334"/>
                <a:gd name="connsiteY48" fmla="*/ 74999 h 415375"/>
                <a:gd name="connsiteX49" fmla="*/ 3377799 w 3539334"/>
                <a:gd name="connsiteY49" fmla="*/ 103844 h 415375"/>
                <a:gd name="connsiteX50" fmla="*/ 3340300 w 3539334"/>
                <a:gd name="connsiteY50" fmla="*/ 121151 h 415375"/>
                <a:gd name="connsiteX51" fmla="*/ 3305686 w 3539334"/>
                <a:gd name="connsiteY51" fmla="*/ 132689 h 415375"/>
                <a:gd name="connsiteX52" fmla="*/ 3253764 w 3539334"/>
                <a:gd name="connsiteY52" fmla="*/ 144228 h 415375"/>
                <a:gd name="connsiteX53" fmla="*/ 3201842 w 3539334"/>
                <a:gd name="connsiteY53" fmla="*/ 149997 h 415375"/>
                <a:gd name="connsiteX54" fmla="*/ 3072038 w 3539334"/>
                <a:gd name="connsiteY54" fmla="*/ 149997 h 415375"/>
                <a:gd name="connsiteX55" fmla="*/ 2803775 w 3539334"/>
                <a:gd name="connsiteY55" fmla="*/ 152881 h 415375"/>
                <a:gd name="connsiteX56" fmla="*/ 2324941 w 3539334"/>
                <a:gd name="connsiteY56" fmla="*/ 152881 h 4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539334" h="415375">
                  <a:moveTo>
                    <a:pt x="2324941" y="152881"/>
                  </a:moveTo>
                  <a:lnTo>
                    <a:pt x="2010526" y="152881"/>
                  </a:lnTo>
                  <a:lnTo>
                    <a:pt x="1670150" y="152881"/>
                  </a:lnTo>
                  <a:lnTo>
                    <a:pt x="1341312" y="149997"/>
                  </a:lnTo>
                  <a:lnTo>
                    <a:pt x="1021128" y="149997"/>
                  </a:lnTo>
                  <a:lnTo>
                    <a:pt x="680752" y="149997"/>
                  </a:lnTo>
                  <a:lnTo>
                    <a:pt x="654791" y="149997"/>
                  </a:lnTo>
                  <a:lnTo>
                    <a:pt x="106728" y="63460"/>
                  </a:lnTo>
                  <a:lnTo>
                    <a:pt x="77882" y="63460"/>
                  </a:lnTo>
                  <a:lnTo>
                    <a:pt x="46152" y="66345"/>
                  </a:lnTo>
                  <a:lnTo>
                    <a:pt x="23076" y="72114"/>
                  </a:lnTo>
                  <a:lnTo>
                    <a:pt x="11538" y="77883"/>
                  </a:lnTo>
                  <a:lnTo>
                    <a:pt x="2884" y="89421"/>
                  </a:lnTo>
                  <a:lnTo>
                    <a:pt x="0" y="109613"/>
                  </a:lnTo>
                  <a:lnTo>
                    <a:pt x="8653" y="138458"/>
                  </a:lnTo>
                  <a:lnTo>
                    <a:pt x="34614" y="178842"/>
                  </a:lnTo>
                  <a:lnTo>
                    <a:pt x="77882" y="227879"/>
                  </a:lnTo>
                  <a:lnTo>
                    <a:pt x="112497" y="256725"/>
                  </a:lnTo>
                  <a:lnTo>
                    <a:pt x="175957" y="302877"/>
                  </a:lnTo>
                  <a:lnTo>
                    <a:pt x="248070" y="343261"/>
                  </a:lnTo>
                  <a:lnTo>
                    <a:pt x="334607" y="386529"/>
                  </a:lnTo>
                  <a:lnTo>
                    <a:pt x="392298" y="412490"/>
                  </a:lnTo>
                  <a:lnTo>
                    <a:pt x="403836" y="415375"/>
                  </a:lnTo>
                  <a:lnTo>
                    <a:pt x="435566" y="412490"/>
                  </a:lnTo>
                  <a:lnTo>
                    <a:pt x="539409" y="400952"/>
                  </a:lnTo>
                  <a:lnTo>
                    <a:pt x="660560" y="389414"/>
                  </a:lnTo>
                  <a:lnTo>
                    <a:pt x="822094" y="380760"/>
                  </a:lnTo>
                  <a:lnTo>
                    <a:pt x="1084588" y="374991"/>
                  </a:lnTo>
                  <a:lnTo>
                    <a:pt x="1335543" y="374991"/>
                  </a:lnTo>
                  <a:lnTo>
                    <a:pt x="1612459" y="372106"/>
                  </a:lnTo>
                  <a:lnTo>
                    <a:pt x="1837453" y="374991"/>
                  </a:lnTo>
                  <a:lnTo>
                    <a:pt x="2120139" y="372106"/>
                  </a:lnTo>
                  <a:lnTo>
                    <a:pt x="2437438" y="374991"/>
                  </a:lnTo>
                  <a:lnTo>
                    <a:pt x="2711470" y="372106"/>
                  </a:lnTo>
                  <a:lnTo>
                    <a:pt x="2991270" y="372106"/>
                  </a:lnTo>
                  <a:lnTo>
                    <a:pt x="3167228" y="374991"/>
                  </a:lnTo>
                  <a:lnTo>
                    <a:pt x="3196073" y="392298"/>
                  </a:lnTo>
                  <a:lnTo>
                    <a:pt x="3227803" y="406721"/>
                  </a:lnTo>
                  <a:lnTo>
                    <a:pt x="3256648" y="412490"/>
                  </a:lnTo>
                  <a:lnTo>
                    <a:pt x="3276840" y="412490"/>
                  </a:lnTo>
                  <a:lnTo>
                    <a:pt x="3302801" y="403836"/>
                  </a:lnTo>
                  <a:lnTo>
                    <a:pt x="3322993" y="389414"/>
                  </a:lnTo>
                  <a:lnTo>
                    <a:pt x="3340300" y="366337"/>
                  </a:lnTo>
                  <a:lnTo>
                    <a:pt x="3348954" y="351915"/>
                  </a:lnTo>
                  <a:lnTo>
                    <a:pt x="3395106" y="302877"/>
                  </a:lnTo>
                  <a:lnTo>
                    <a:pt x="3464335" y="222110"/>
                  </a:lnTo>
                  <a:lnTo>
                    <a:pt x="3539334" y="126920"/>
                  </a:lnTo>
                  <a:lnTo>
                    <a:pt x="3519142" y="0"/>
                  </a:lnTo>
                  <a:lnTo>
                    <a:pt x="3418183" y="74999"/>
                  </a:lnTo>
                  <a:lnTo>
                    <a:pt x="3377799" y="103844"/>
                  </a:lnTo>
                  <a:lnTo>
                    <a:pt x="3340300" y="121151"/>
                  </a:lnTo>
                  <a:lnTo>
                    <a:pt x="3305686" y="132689"/>
                  </a:lnTo>
                  <a:lnTo>
                    <a:pt x="3253764" y="144228"/>
                  </a:lnTo>
                  <a:lnTo>
                    <a:pt x="3201842" y="149997"/>
                  </a:lnTo>
                  <a:lnTo>
                    <a:pt x="3072038" y="149997"/>
                  </a:lnTo>
                  <a:lnTo>
                    <a:pt x="2803775" y="152881"/>
                  </a:lnTo>
                  <a:lnTo>
                    <a:pt x="2324941" y="15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66">
              <a:extLst>
                <a:ext uri="{FF2B5EF4-FFF2-40B4-BE49-F238E27FC236}">
                  <a16:creationId xmlns:a16="http://schemas.microsoft.com/office/drawing/2014/main" id="{51615E3B-9699-4AED-9221-769F1931605B}"/>
                </a:ext>
              </a:extLst>
            </p:cNvPr>
            <p:cNvSpPr/>
            <p:nvPr/>
          </p:nvSpPr>
          <p:spPr>
            <a:xfrm rot="16200000">
              <a:off x="2742406" y="5276057"/>
              <a:ext cx="746125" cy="652462"/>
            </a:xfrm>
            <a:custGeom>
              <a:avLst/>
              <a:gdLst>
                <a:gd name="connsiteX0" fmla="*/ 573882 w 745332"/>
                <a:gd name="connsiteY0" fmla="*/ 104775 h 652463"/>
                <a:gd name="connsiteX1" fmla="*/ 502444 w 745332"/>
                <a:gd name="connsiteY1" fmla="*/ 192881 h 652463"/>
                <a:gd name="connsiteX2" fmla="*/ 435769 w 745332"/>
                <a:gd name="connsiteY2" fmla="*/ 280988 h 652463"/>
                <a:gd name="connsiteX3" fmla="*/ 404813 w 745332"/>
                <a:gd name="connsiteY3" fmla="*/ 321469 h 652463"/>
                <a:gd name="connsiteX4" fmla="*/ 388144 w 745332"/>
                <a:gd name="connsiteY4" fmla="*/ 340519 h 652463"/>
                <a:gd name="connsiteX5" fmla="*/ 345282 w 745332"/>
                <a:gd name="connsiteY5" fmla="*/ 376238 h 652463"/>
                <a:gd name="connsiteX6" fmla="*/ 290513 w 745332"/>
                <a:gd name="connsiteY6" fmla="*/ 419100 h 652463"/>
                <a:gd name="connsiteX7" fmla="*/ 250032 w 745332"/>
                <a:gd name="connsiteY7" fmla="*/ 450056 h 652463"/>
                <a:gd name="connsiteX8" fmla="*/ 204788 w 745332"/>
                <a:gd name="connsiteY8" fmla="*/ 481013 h 652463"/>
                <a:gd name="connsiteX9" fmla="*/ 176213 w 745332"/>
                <a:gd name="connsiteY9" fmla="*/ 500063 h 652463"/>
                <a:gd name="connsiteX10" fmla="*/ 145257 w 745332"/>
                <a:gd name="connsiteY10" fmla="*/ 516731 h 652463"/>
                <a:gd name="connsiteX11" fmla="*/ 119063 w 745332"/>
                <a:gd name="connsiteY11" fmla="*/ 523875 h 652463"/>
                <a:gd name="connsiteX12" fmla="*/ 83344 w 745332"/>
                <a:gd name="connsiteY12" fmla="*/ 528638 h 652463"/>
                <a:gd name="connsiteX13" fmla="*/ 45244 w 745332"/>
                <a:gd name="connsiteY13" fmla="*/ 533400 h 652463"/>
                <a:gd name="connsiteX14" fmla="*/ 9525 w 745332"/>
                <a:gd name="connsiteY14" fmla="*/ 547688 h 652463"/>
                <a:gd name="connsiteX15" fmla="*/ 0 w 745332"/>
                <a:gd name="connsiteY15" fmla="*/ 569119 h 652463"/>
                <a:gd name="connsiteX16" fmla="*/ 16669 w 745332"/>
                <a:gd name="connsiteY16" fmla="*/ 611981 h 652463"/>
                <a:gd name="connsiteX17" fmla="*/ 42863 w 745332"/>
                <a:gd name="connsiteY17" fmla="*/ 652463 h 652463"/>
                <a:gd name="connsiteX18" fmla="*/ 745332 w 745332"/>
                <a:gd name="connsiteY18" fmla="*/ 619125 h 652463"/>
                <a:gd name="connsiteX19" fmla="*/ 673894 w 745332"/>
                <a:gd name="connsiteY19" fmla="*/ 616744 h 652463"/>
                <a:gd name="connsiteX20" fmla="*/ 631032 w 745332"/>
                <a:gd name="connsiteY20" fmla="*/ 607219 h 652463"/>
                <a:gd name="connsiteX21" fmla="*/ 614363 w 745332"/>
                <a:gd name="connsiteY21" fmla="*/ 597694 h 652463"/>
                <a:gd name="connsiteX22" fmla="*/ 597694 w 745332"/>
                <a:gd name="connsiteY22" fmla="*/ 585788 h 652463"/>
                <a:gd name="connsiteX23" fmla="*/ 592932 w 745332"/>
                <a:gd name="connsiteY23" fmla="*/ 578644 h 652463"/>
                <a:gd name="connsiteX24" fmla="*/ 583407 w 745332"/>
                <a:gd name="connsiteY24" fmla="*/ 561975 h 652463"/>
                <a:gd name="connsiteX25" fmla="*/ 578644 w 745332"/>
                <a:gd name="connsiteY25" fmla="*/ 547688 h 652463"/>
                <a:gd name="connsiteX26" fmla="*/ 576263 w 745332"/>
                <a:gd name="connsiteY26" fmla="*/ 519113 h 652463"/>
                <a:gd name="connsiteX27" fmla="*/ 578644 w 745332"/>
                <a:gd name="connsiteY27" fmla="*/ 471488 h 652463"/>
                <a:gd name="connsiteX28" fmla="*/ 590550 w 745332"/>
                <a:gd name="connsiteY28" fmla="*/ 381000 h 652463"/>
                <a:gd name="connsiteX29" fmla="*/ 614363 w 745332"/>
                <a:gd name="connsiteY29" fmla="*/ 273844 h 652463"/>
                <a:gd name="connsiteX30" fmla="*/ 635794 w 745332"/>
                <a:gd name="connsiteY30" fmla="*/ 202406 h 652463"/>
                <a:gd name="connsiteX31" fmla="*/ 666750 w 745332"/>
                <a:gd name="connsiteY31" fmla="*/ 116681 h 652463"/>
                <a:gd name="connsiteX32" fmla="*/ 690563 w 745332"/>
                <a:gd name="connsiteY32" fmla="*/ 59531 h 652463"/>
                <a:gd name="connsiteX33" fmla="*/ 697707 w 745332"/>
                <a:gd name="connsiteY33" fmla="*/ 35719 h 652463"/>
                <a:gd name="connsiteX34" fmla="*/ 695325 w 745332"/>
                <a:gd name="connsiteY34" fmla="*/ 9525 h 652463"/>
                <a:gd name="connsiteX35" fmla="*/ 688182 w 745332"/>
                <a:gd name="connsiteY35" fmla="*/ 0 h 652463"/>
                <a:gd name="connsiteX36" fmla="*/ 676275 w 745332"/>
                <a:gd name="connsiteY36" fmla="*/ 0 h 652463"/>
                <a:gd name="connsiteX37" fmla="*/ 659607 w 745332"/>
                <a:gd name="connsiteY37" fmla="*/ 4763 h 652463"/>
                <a:gd name="connsiteX38" fmla="*/ 642938 w 745332"/>
                <a:gd name="connsiteY38" fmla="*/ 16669 h 652463"/>
                <a:gd name="connsiteX39" fmla="*/ 573882 w 745332"/>
                <a:gd name="connsiteY39" fmla="*/ 104775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5332" h="652463">
                  <a:moveTo>
                    <a:pt x="573882" y="104775"/>
                  </a:moveTo>
                  <a:lnTo>
                    <a:pt x="502444" y="192881"/>
                  </a:lnTo>
                  <a:lnTo>
                    <a:pt x="435769" y="280988"/>
                  </a:lnTo>
                  <a:lnTo>
                    <a:pt x="404813" y="321469"/>
                  </a:lnTo>
                  <a:lnTo>
                    <a:pt x="388144" y="340519"/>
                  </a:lnTo>
                  <a:lnTo>
                    <a:pt x="345282" y="376238"/>
                  </a:lnTo>
                  <a:lnTo>
                    <a:pt x="290513" y="419100"/>
                  </a:lnTo>
                  <a:lnTo>
                    <a:pt x="250032" y="450056"/>
                  </a:lnTo>
                  <a:lnTo>
                    <a:pt x="204788" y="481013"/>
                  </a:lnTo>
                  <a:lnTo>
                    <a:pt x="176213" y="500063"/>
                  </a:lnTo>
                  <a:lnTo>
                    <a:pt x="145257" y="516731"/>
                  </a:lnTo>
                  <a:lnTo>
                    <a:pt x="119063" y="523875"/>
                  </a:lnTo>
                  <a:lnTo>
                    <a:pt x="83344" y="528638"/>
                  </a:lnTo>
                  <a:lnTo>
                    <a:pt x="45244" y="533400"/>
                  </a:lnTo>
                  <a:lnTo>
                    <a:pt x="9525" y="547688"/>
                  </a:lnTo>
                  <a:lnTo>
                    <a:pt x="0" y="569119"/>
                  </a:lnTo>
                  <a:lnTo>
                    <a:pt x="16669" y="611981"/>
                  </a:lnTo>
                  <a:lnTo>
                    <a:pt x="42863" y="652463"/>
                  </a:lnTo>
                  <a:lnTo>
                    <a:pt x="745332" y="619125"/>
                  </a:lnTo>
                  <a:lnTo>
                    <a:pt x="673894" y="616744"/>
                  </a:lnTo>
                  <a:lnTo>
                    <a:pt x="631032" y="607219"/>
                  </a:lnTo>
                  <a:lnTo>
                    <a:pt x="614363" y="597694"/>
                  </a:lnTo>
                  <a:lnTo>
                    <a:pt x="597694" y="585788"/>
                  </a:lnTo>
                  <a:lnTo>
                    <a:pt x="592932" y="578644"/>
                  </a:lnTo>
                  <a:lnTo>
                    <a:pt x="583407" y="561975"/>
                  </a:lnTo>
                  <a:lnTo>
                    <a:pt x="578644" y="547688"/>
                  </a:lnTo>
                  <a:lnTo>
                    <a:pt x="576263" y="519113"/>
                  </a:lnTo>
                  <a:lnTo>
                    <a:pt x="578644" y="471488"/>
                  </a:lnTo>
                  <a:lnTo>
                    <a:pt x="590550" y="381000"/>
                  </a:lnTo>
                  <a:lnTo>
                    <a:pt x="614363" y="273844"/>
                  </a:lnTo>
                  <a:lnTo>
                    <a:pt x="635794" y="202406"/>
                  </a:lnTo>
                  <a:lnTo>
                    <a:pt x="666750" y="116681"/>
                  </a:lnTo>
                  <a:lnTo>
                    <a:pt x="690563" y="59531"/>
                  </a:lnTo>
                  <a:lnTo>
                    <a:pt x="697707" y="35719"/>
                  </a:lnTo>
                  <a:lnTo>
                    <a:pt x="695325" y="9525"/>
                  </a:lnTo>
                  <a:lnTo>
                    <a:pt x="688182" y="0"/>
                  </a:lnTo>
                  <a:lnTo>
                    <a:pt x="676275" y="0"/>
                  </a:lnTo>
                  <a:lnTo>
                    <a:pt x="659607" y="4763"/>
                  </a:lnTo>
                  <a:lnTo>
                    <a:pt x="642938" y="16669"/>
                  </a:lnTo>
                  <a:lnTo>
                    <a:pt x="57388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2">
              <a:extLst>
                <a:ext uri="{FF2B5EF4-FFF2-40B4-BE49-F238E27FC236}">
                  <a16:creationId xmlns:a16="http://schemas.microsoft.com/office/drawing/2014/main" id="{2923FDF1-C637-45B6-9566-3100D4C505A7}"/>
                </a:ext>
              </a:extLst>
            </p:cNvPr>
            <p:cNvSpPr/>
            <p:nvPr/>
          </p:nvSpPr>
          <p:spPr>
            <a:xfrm>
              <a:off x="5065713" y="1893888"/>
              <a:ext cx="735012" cy="830262"/>
            </a:xfrm>
            <a:custGeom>
              <a:avLst/>
              <a:gdLst>
                <a:gd name="connsiteX0" fmla="*/ 261937 w 735806"/>
                <a:gd name="connsiteY0" fmla="*/ 385762 h 831056"/>
                <a:gd name="connsiteX1" fmla="*/ 326231 w 735806"/>
                <a:gd name="connsiteY1" fmla="*/ 269081 h 831056"/>
                <a:gd name="connsiteX2" fmla="*/ 326231 w 735806"/>
                <a:gd name="connsiteY2" fmla="*/ 259556 h 831056"/>
                <a:gd name="connsiteX3" fmla="*/ 326231 w 735806"/>
                <a:gd name="connsiteY3" fmla="*/ 207169 h 831056"/>
                <a:gd name="connsiteX4" fmla="*/ 326231 w 735806"/>
                <a:gd name="connsiteY4" fmla="*/ 21431 h 831056"/>
                <a:gd name="connsiteX5" fmla="*/ 500062 w 735806"/>
                <a:gd name="connsiteY5" fmla="*/ 0 h 831056"/>
                <a:gd name="connsiteX6" fmla="*/ 635794 w 735806"/>
                <a:gd name="connsiteY6" fmla="*/ 92869 h 831056"/>
                <a:gd name="connsiteX7" fmla="*/ 678656 w 735806"/>
                <a:gd name="connsiteY7" fmla="*/ 123825 h 831056"/>
                <a:gd name="connsiteX8" fmla="*/ 709612 w 735806"/>
                <a:gd name="connsiteY8" fmla="*/ 152400 h 831056"/>
                <a:gd name="connsiteX9" fmla="*/ 728662 w 735806"/>
                <a:gd name="connsiteY9" fmla="*/ 176212 h 831056"/>
                <a:gd name="connsiteX10" fmla="*/ 735806 w 735806"/>
                <a:gd name="connsiteY10" fmla="*/ 192881 h 831056"/>
                <a:gd name="connsiteX11" fmla="*/ 735806 w 735806"/>
                <a:gd name="connsiteY11" fmla="*/ 200025 h 831056"/>
                <a:gd name="connsiteX12" fmla="*/ 728662 w 735806"/>
                <a:gd name="connsiteY12" fmla="*/ 219075 h 831056"/>
                <a:gd name="connsiteX13" fmla="*/ 695325 w 735806"/>
                <a:gd name="connsiteY13" fmla="*/ 254794 h 831056"/>
                <a:gd name="connsiteX14" fmla="*/ 578644 w 735806"/>
                <a:gd name="connsiteY14" fmla="*/ 376237 h 831056"/>
                <a:gd name="connsiteX15" fmla="*/ 457200 w 735806"/>
                <a:gd name="connsiteY15" fmla="*/ 502444 h 831056"/>
                <a:gd name="connsiteX16" fmla="*/ 271462 w 735806"/>
                <a:gd name="connsiteY16" fmla="*/ 700087 h 831056"/>
                <a:gd name="connsiteX17" fmla="*/ 164306 w 735806"/>
                <a:gd name="connsiteY17" fmla="*/ 809625 h 831056"/>
                <a:gd name="connsiteX18" fmla="*/ 0 w 735806"/>
                <a:gd name="connsiteY18" fmla="*/ 831056 h 831056"/>
                <a:gd name="connsiteX19" fmla="*/ 73819 w 735806"/>
                <a:gd name="connsiteY19" fmla="*/ 697706 h 831056"/>
                <a:gd name="connsiteX20" fmla="*/ 173831 w 735806"/>
                <a:gd name="connsiteY20" fmla="*/ 540544 h 831056"/>
                <a:gd name="connsiteX21" fmla="*/ 261937 w 735806"/>
                <a:gd name="connsiteY21" fmla="*/ 385762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5806" h="831056">
                  <a:moveTo>
                    <a:pt x="261937" y="385762"/>
                  </a:moveTo>
                  <a:lnTo>
                    <a:pt x="326231" y="269081"/>
                  </a:lnTo>
                  <a:lnTo>
                    <a:pt x="326231" y="259556"/>
                  </a:lnTo>
                  <a:lnTo>
                    <a:pt x="326231" y="207169"/>
                  </a:lnTo>
                  <a:lnTo>
                    <a:pt x="326231" y="21431"/>
                  </a:lnTo>
                  <a:lnTo>
                    <a:pt x="500062" y="0"/>
                  </a:lnTo>
                  <a:lnTo>
                    <a:pt x="635794" y="92869"/>
                  </a:lnTo>
                  <a:lnTo>
                    <a:pt x="678656" y="123825"/>
                  </a:lnTo>
                  <a:lnTo>
                    <a:pt x="709612" y="152400"/>
                  </a:lnTo>
                  <a:lnTo>
                    <a:pt x="728662" y="176212"/>
                  </a:lnTo>
                  <a:lnTo>
                    <a:pt x="735806" y="192881"/>
                  </a:lnTo>
                  <a:lnTo>
                    <a:pt x="735806" y="200025"/>
                  </a:lnTo>
                  <a:lnTo>
                    <a:pt x="728662" y="219075"/>
                  </a:lnTo>
                  <a:lnTo>
                    <a:pt x="695325" y="254794"/>
                  </a:lnTo>
                  <a:lnTo>
                    <a:pt x="578644" y="376237"/>
                  </a:lnTo>
                  <a:lnTo>
                    <a:pt x="457200" y="502444"/>
                  </a:lnTo>
                  <a:lnTo>
                    <a:pt x="271462" y="700087"/>
                  </a:lnTo>
                  <a:lnTo>
                    <a:pt x="164306" y="809625"/>
                  </a:lnTo>
                  <a:lnTo>
                    <a:pt x="0" y="831056"/>
                  </a:lnTo>
                  <a:lnTo>
                    <a:pt x="73819" y="697706"/>
                  </a:lnTo>
                  <a:lnTo>
                    <a:pt x="173831" y="540544"/>
                  </a:lnTo>
                  <a:lnTo>
                    <a:pt x="261937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67">
              <a:extLst>
                <a:ext uri="{FF2B5EF4-FFF2-40B4-BE49-F238E27FC236}">
                  <a16:creationId xmlns:a16="http://schemas.microsoft.com/office/drawing/2014/main" id="{61418AA0-59F3-4559-BAB8-D833705945FE}"/>
                </a:ext>
              </a:extLst>
            </p:cNvPr>
            <p:cNvSpPr/>
            <p:nvPr/>
          </p:nvSpPr>
          <p:spPr>
            <a:xfrm rot="16200000">
              <a:off x="3526631" y="3642520"/>
              <a:ext cx="2409825" cy="341312"/>
            </a:xfrm>
            <a:custGeom>
              <a:avLst/>
              <a:gdLst>
                <a:gd name="connsiteX0" fmla="*/ 1688306 w 2409825"/>
                <a:gd name="connsiteY0" fmla="*/ 116681 h 340519"/>
                <a:gd name="connsiteX1" fmla="*/ 1364456 w 2409825"/>
                <a:gd name="connsiteY1" fmla="*/ 116681 h 340519"/>
                <a:gd name="connsiteX2" fmla="*/ 1071562 w 2409825"/>
                <a:gd name="connsiteY2" fmla="*/ 116681 h 340519"/>
                <a:gd name="connsiteX3" fmla="*/ 757237 w 2409825"/>
                <a:gd name="connsiteY3" fmla="*/ 116681 h 340519"/>
                <a:gd name="connsiteX4" fmla="*/ 478631 w 2409825"/>
                <a:gd name="connsiteY4" fmla="*/ 116681 h 340519"/>
                <a:gd name="connsiteX5" fmla="*/ 240506 w 2409825"/>
                <a:gd name="connsiteY5" fmla="*/ 119063 h 340519"/>
                <a:gd name="connsiteX6" fmla="*/ 202406 w 2409825"/>
                <a:gd name="connsiteY6" fmla="*/ 114300 h 340519"/>
                <a:gd name="connsiteX7" fmla="*/ 166687 w 2409825"/>
                <a:gd name="connsiteY7" fmla="*/ 111919 h 340519"/>
                <a:gd name="connsiteX8" fmla="*/ 135731 w 2409825"/>
                <a:gd name="connsiteY8" fmla="*/ 111919 h 340519"/>
                <a:gd name="connsiteX9" fmla="*/ 104775 w 2409825"/>
                <a:gd name="connsiteY9" fmla="*/ 116681 h 340519"/>
                <a:gd name="connsiteX10" fmla="*/ 78581 w 2409825"/>
                <a:gd name="connsiteY10" fmla="*/ 126206 h 340519"/>
                <a:gd name="connsiteX11" fmla="*/ 54769 w 2409825"/>
                <a:gd name="connsiteY11" fmla="*/ 138113 h 340519"/>
                <a:gd name="connsiteX12" fmla="*/ 30956 w 2409825"/>
                <a:gd name="connsiteY12" fmla="*/ 154781 h 340519"/>
                <a:gd name="connsiteX13" fmla="*/ 14287 w 2409825"/>
                <a:gd name="connsiteY13" fmla="*/ 171450 h 340519"/>
                <a:gd name="connsiteX14" fmla="*/ 2381 w 2409825"/>
                <a:gd name="connsiteY14" fmla="*/ 192881 h 340519"/>
                <a:gd name="connsiteX15" fmla="*/ 0 w 2409825"/>
                <a:gd name="connsiteY15" fmla="*/ 211931 h 340519"/>
                <a:gd name="connsiteX16" fmla="*/ 2381 w 2409825"/>
                <a:gd name="connsiteY16" fmla="*/ 245269 h 340519"/>
                <a:gd name="connsiteX17" fmla="*/ 14287 w 2409825"/>
                <a:gd name="connsiteY17" fmla="*/ 276225 h 340519"/>
                <a:gd name="connsiteX18" fmla="*/ 35719 w 2409825"/>
                <a:gd name="connsiteY18" fmla="*/ 314325 h 340519"/>
                <a:gd name="connsiteX19" fmla="*/ 304800 w 2409825"/>
                <a:gd name="connsiteY19" fmla="*/ 319088 h 340519"/>
                <a:gd name="connsiteX20" fmla="*/ 642937 w 2409825"/>
                <a:gd name="connsiteY20" fmla="*/ 319088 h 340519"/>
                <a:gd name="connsiteX21" fmla="*/ 857250 w 2409825"/>
                <a:gd name="connsiteY21" fmla="*/ 319088 h 340519"/>
                <a:gd name="connsiteX22" fmla="*/ 1007269 w 2409825"/>
                <a:gd name="connsiteY22" fmla="*/ 340519 h 340519"/>
                <a:gd name="connsiteX23" fmla="*/ 1181100 w 2409825"/>
                <a:gd name="connsiteY23" fmla="*/ 340519 h 340519"/>
                <a:gd name="connsiteX24" fmla="*/ 1545431 w 2409825"/>
                <a:gd name="connsiteY24" fmla="*/ 340519 h 340519"/>
                <a:gd name="connsiteX25" fmla="*/ 1704975 w 2409825"/>
                <a:gd name="connsiteY25" fmla="*/ 340519 h 340519"/>
                <a:gd name="connsiteX26" fmla="*/ 2097881 w 2409825"/>
                <a:gd name="connsiteY26" fmla="*/ 340519 h 340519"/>
                <a:gd name="connsiteX27" fmla="*/ 2214562 w 2409825"/>
                <a:gd name="connsiteY27" fmla="*/ 338138 h 340519"/>
                <a:gd name="connsiteX28" fmla="*/ 2345531 w 2409825"/>
                <a:gd name="connsiteY28" fmla="*/ 314325 h 340519"/>
                <a:gd name="connsiteX29" fmla="*/ 2357437 w 2409825"/>
                <a:gd name="connsiteY29" fmla="*/ 285750 h 340519"/>
                <a:gd name="connsiteX30" fmla="*/ 2374106 w 2409825"/>
                <a:gd name="connsiteY30" fmla="*/ 226219 h 340519"/>
                <a:gd name="connsiteX31" fmla="*/ 2395537 w 2409825"/>
                <a:gd name="connsiteY31" fmla="*/ 145256 h 340519"/>
                <a:gd name="connsiteX32" fmla="*/ 2405062 w 2409825"/>
                <a:gd name="connsiteY32" fmla="*/ 88106 h 340519"/>
                <a:gd name="connsiteX33" fmla="*/ 2409825 w 2409825"/>
                <a:gd name="connsiteY33" fmla="*/ 61913 h 340519"/>
                <a:gd name="connsiteX34" fmla="*/ 2409825 w 2409825"/>
                <a:gd name="connsiteY34" fmla="*/ 40481 h 340519"/>
                <a:gd name="connsiteX35" fmla="*/ 2409825 w 2409825"/>
                <a:gd name="connsiteY35" fmla="*/ 23813 h 340519"/>
                <a:gd name="connsiteX36" fmla="*/ 2405062 w 2409825"/>
                <a:gd name="connsiteY36" fmla="*/ 9525 h 340519"/>
                <a:gd name="connsiteX37" fmla="*/ 2402681 w 2409825"/>
                <a:gd name="connsiteY37" fmla="*/ 2381 h 340519"/>
                <a:gd name="connsiteX38" fmla="*/ 2395537 w 2409825"/>
                <a:gd name="connsiteY38" fmla="*/ 0 h 340519"/>
                <a:gd name="connsiteX39" fmla="*/ 2383631 w 2409825"/>
                <a:gd name="connsiteY39" fmla="*/ 0 h 340519"/>
                <a:gd name="connsiteX40" fmla="*/ 2374106 w 2409825"/>
                <a:gd name="connsiteY40" fmla="*/ 2381 h 340519"/>
                <a:gd name="connsiteX41" fmla="*/ 2357437 w 2409825"/>
                <a:gd name="connsiteY41" fmla="*/ 16669 h 340519"/>
                <a:gd name="connsiteX42" fmla="*/ 2316956 w 2409825"/>
                <a:gd name="connsiteY42" fmla="*/ 52388 h 340519"/>
                <a:gd name="connsiteX43" fmla="*/ 2271712 w 2409825"/>
                <a:gd name="connsiteY43" fmla="*/ 78581 h 340519"/>
                <a:gd name="connsiteX44" fmla="*/ 2226469 w 2409825"/>
                <a:gd name="connsiteY44" fmla="*/ 100013 h 340519"/>
                <a:gd name="connsiteX45" fmla="*/ 2188369 w 2409825"/>
                <a:gd name="connsiteY45" fmla="*/ 111919 h 340519"/>
                <a:gd name="connsiteX46" fmla="*/ 2150269 w 2409825"/>
                <a:gd name="connsiteY46" fmla="*/ 116681 h 340519"/>
                <a:gd name="connsiteX47" fmla="*/ 2062162 w 2409825"/>
                <a:gd name="connsiteY47" fmla="*/ 116681 h 340519"/>
                <a:gd name="connsiteX48" fmla="*/ 1916906 w 2409825"/>
                <a:gd name="connsiteY48" fmla="*/ 116681 h 340519"/>
                <a:gd name="connsiteX49" fmla="*/ 1688306 w 2409825"/>
                <a:gd name="connsiteY49" fmla="*/ 116681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09825" h="340519">
                  <a:moveTo>
                    <a:pt x="1688306" y="116681"/>
                  </a:moveTo>
                  <a:lnTo>
                    <a:pt x="1364456" y="116681"/>
                  </a:lnTo>
                  <a:lnTo>
                    <a:pt x="1071562" y="116681"/>
                  </a:lnTo>
                  <a:lnTo>
                    <a:pt x="757237" y="116681"/>
                  </a:lnTo>
                  <a:lnTo>
                    <a:pt x="478631" y="116681"/>
                  </a:lnTo>
                  <a:lnTo>
                    <a:pt x="240506" y="119063"/>
                  </a:lnTo>
                  <a:lnTo>
                    <a:pt x="202406" y="114300"/>
                  </a:lnTo>
                  <a:lnTo>
                    <a:pt x="166687" y="111919"/>
                  </a:lnTo>
                  <a:lnTo>
                    <a:pt x="135731" y="111919"/>
                  </a:lnTo>
                  <a:lnTo>
                    <a:pt x="104775" y="116681"/>
                  </a:lnTo>
                  <a:lnTo>
                    <a:pt x="78581" y="126206"/>
                  </a:lnTo>
                  <a:lnTo>
                    <a:pt x="54769" y="138113"/>
                  </a:lnTo>
                  <a:lnTo>
                    <a:pt x="30956" y="154781"/>
                  </a:lnTo>
                  <a:lnTo>
                    <a:pt x="14287" y="171450"/>
                  </a:lnTo>
                  <a:lnTo>
                    <a:pt x="2381" y="192881"/>
                  </a:lnTo>
                  <a:lnTo>
                    <a:pt x="0" y="211931"/>
                  </a:lnTo>
                  <a:lnTo>
                    <a:pt x="2381" y="245269"/>
                  </a:lnTo>
                  <a:lnTo>
                    <a:pt x="14287" y="276225"/>
                  </a:lnTo>
                  <a:lnTo>
                    <a:pt x="35719" y="314325"/>
                  </a:lnTo>
                  <a:lnTo>
                    <a:pt x="304800" y="319088"/>
                  </a:lnTo>
                  <a:lnTo>
                    <a:pt x="642937" y="319088"/>
                  </a:lnTo>
                  <a:lnTo>
                    <a:pt x="857250" y="319088"/>
                  </a:lnTo>
                  <a:lnTo>
                    <a:pt x="1007269" y="340519"/>
                  </a:lnTo>
                  <a:lnTo>
                    <a:pt x="1181100" y="340519"/>
                  </a:lnTo>
                  <a:lnTo>
                    <a:pt x="1545431" y="340519"/>
                  </a:lnTo>
                  <a:lnTo>
                    <a:pt x="1704975" y="340519"/>
                  </a:lnTo>
                  <a:lnTo>
                    <a:pt x="2097881" y="340519"/>
                  </a:lnTo>
                  <a:lnTo>
                    <a:pt x="2214562" y="338138"/>
                  </a:lnTo>
                  <a:lnTo>
                    <a:pt x="2345531" y="314325"/>
                  </a:lnTo>
                  <a:lnTo>
                    <a:pt x="2357437" y="285750"/>
                  </a:lnTo>
                  <a:lnTo>
                    <a:pt x="2374106" y="226219"/>
                  </a:lnTo>
                  <a:lnTo>
                    <a:pt x="2395537" y="145256"/>
                  </a:lnTo>
                  <a:lnTo>
                    <a:pt x="2405062" y="88106"/>
                  </a:lnTo>
                  <a:lnTo>
                    <a:pt x="2409825" y="61913"/>
                  </a:lnTo>
                  <a:lnTo>
                    <a:pt x="2409825" y="40481"/>
                  </a:lnTo>
                  <a:lnTo>
                    <a:pt x="2409825" y="23813"/>
                  </a:lnTo>
                  <a:lnTo>
                    <a:pt x="2405062" y="9525"/>
                  </a:lnTo>
                  <a:lnTo>
                    <a:pt x="2402681" y="2381"/>
                  </a:lnTo>
                  <a:lnTo>
                    <a:pt x="2395537" y="0"/>
                  </a:lnTo>
                  <a:lnTo>
                    <a:pt x="2383631" y="0"/>
                  </a:lnTo>
                  <a:lnTo>
                    <a:pt x="2374106" y="2381"/>
                  </a:lnTo>
                  <a:lnTo>
                    <a:pt x="2357437" y="16669"/>
                  </a:lnTo>
                  <a:lnTo>
                    <a:pt x="2316956" y="52388"/>
                  </a:lnTo>
                  <a:lnTo>
                    <a:pt x="2271712" y="78581"/>
                  </a:lnTo>
                  <a:lnTo>
                    <a:pt x="2226469" y="100013"/>
                  </a:lnTo>
                  <a:lnTo>
                    <a:pt x="2188369" y="111919"/>
                  </a:lnTo>
                  <a:lnTo>
                    <a:pt x="2150269" y="116681"/>
                  </a:lnTo>
                  <a:lnTo>
                    <a:pt x="2062162" y="116681"/>
                  </a:lnTo>
                  <a:lnTo>
                    <a:pt x="1916906" y="116681"/>
                  </a:lnTo>
                  <a:lnTo>
                    <a:pt x="1688306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68">
              <a:extLst>
                <a:ext uri="{FF2B5EF4-FFF2-40B4-BE49-F238E27FC236}">
                  <a16:creationId xmlns:a16="http://schemas.microsoft.com/office/drawing/2014/main" id="{14A164B2-01BA-4B51-BAAC-08C56B1AB93A}"/>
                </a:ext>
              </a:extLst>
            </p:cNvPr>
            <p:cNvSpPr/>
            <p:nvPr/>
          </p:nvSpPr>
          <p:spPr>
            <a:xfrm rot="16200000">
              <a:off x="4519613" y="2703513"/>
              <a:ext cx="2508250" cy="1955800"/>
            </a:xfrm>
            <a:custGeom>
              <a:avLst/>
              <a:gdLst>
                <a:gd name="connsiteX0" fmla="*/ 1525671 w 2507711"/>
                <a:gd name="connsiteY0" fmla="*/ 1623373 h 1956566"/>
                <a:gd name="connsiteX1" fmla="*/ 1332770 w 2507711"/>
                <a:gd name="connsiteY1" fmla="*/ 1623373 h 1956566"/>
                <a:gd name="connsiteX2" fmla="*/ 1099786 w 2507711"/>
                <a:gd name="connsiteY2" fmla="*/ 1623373 h 1956566"/>
                <a:gd name="connsiteX3" fmla="*/ 972020 w 2507711"/>
                <a:gd name="connsiteY3" fmla="*/ 1603332 h 1956566"/>
                <a:gd name="connsiteX4" fmla="*/ 851770 w 2507711"/>
                <a:gd name="connsiteY4" fmla="*/ 1600826 h 1956566"/>
                <a:gd name="connsiteX5" fmla="*/ 561166 w 2507711"/>
                <a:gd name="connsiteY5" fmla="*/ 1600826 h 1956566"/>
                <a:gd name="connsiteX6" fmla="*/ 340708 w 2507711"/>
                <a:gd name="connsiteY6" fmla="*/ 1600826 h 1956566"/>
                <a:gd name="connsiteX7" fmla="*/ 172860 w 2507711"/>
                <a:gd name="connsiteY7" fmla="*/ 1600826 h 1956566"/>
                <a:gd name="connsiteX8" fmla="*/ 125261 w 2507711"/>
                <a:gd name="connsiteY8" fmla="*/ 1603332 h 1956566"/>
                <a:gd name="connsiteX9" fmla="*/ 90188 w 2507711"/>
                <a:gd name="connsiteY9" fmla="*/ 1610847 h 1956566"/>
                <a:gd name="connsiteX10" fmla="*/ 60125 w 2507711"/>
                <a:gd name="connsiteY10" fmla="*/ 1623373 h 1956566"/>
                <a:gd name="connsiteX11" fmla="*/ 37579 w 2507711"/>
                <a:gd name="connsiteY11" fmla="*/ 1638405 h 1956566"/>
                <a:gd name="connsiteX12" fmla="*/ 22547 w 2507711"/>
                <a:gd name="connsiteY12" fmla="*/ 1658446 h 1956566"/>
                <a:gd name="connsiteX13" fmla="*/ 7516 w 2507711"/>
                <a:gd name="connsiteY13" fmla="*/ 1683498 h 1956566"/>
                <a:gd name="connsiteX14" fmla="*/ 0 w 2507711"/>
                <a:gd name="connsiteY14" fmla="*/ 1716066 h 1956566"/>
                <a:gd name="connsiteX15" fmla="*/ 5011 w 2507711"/>
                <a:gd name="connsiteY15" fmla="*/ 1743623 h 1956566"/>
                <a:gd name="connsiteX16" fmla="*/ 20042 w 2507711"/>
                <a:gd name="connsiteY16" fmla="*/ 1768675 h 1956566"/>
                <a:gd name="connsiteX17" fmla="*/ 40084 w 2507711"/>
                <a:gd name="connsiteY17" fmla="*/ 1788717 h 1956566"/>
                <a:gd name="connsiteX18" fmla="*/ 75157 w 2507711"/>
                <a:gd name="connsiteY18" fmla="*/ 1808759 h 1956566"/>
                <a:gd name="connsiteX19" fmla="*/ 112735 w 2507711"/>
                <a:gd name="connsiteY19" fmla="*/ 1821285 h 1956566"/>
                <a:gd name="connsiteX20" fmla="*/ 160334 w 2507711"/>
                <a:gd name="connsiteY20" fmla="*/ 1836316 h 1956566"/>
                <a:gd name="connsiteX21" fmla="*/ 205427 w 2507711"/>
                <a:gd name="connsiteY21" fmla="*/ 1846337 h 1956566"/>
                <a:gd name="connsiteX22" fmla="*/ 305635 w 2507711"/>
                <a:gd name="connsiteY22" fmla="*/ 1848842 h 1956566"/>
                <a:gd name="connsiteX23" fmla="*/ 531104 w 2507711"/>
                <a:gd name="connsiteY23" fmla="*/ 1851347 h 1956566"/>
                <a:gd name="connsiteX24" fmla="*/ 814192 w 2507711"/>
                <a:gd name="connsiteY24" fmla="*/ 1856357 h 1956566"/>
                <a:gd name="connsiteX25" fmla="*/ 1047176 w 2507711"/>
                <a:gd name="connsiteY25" fmla="*/ 1856357 h 1956566"/>
                <a:gd name="connsiteX26" fmla="*/ 1297697 w 2507711"/>
                <a:gd name="connsiteY26" fmla="*/ 1861368 h 1956566"/>
                <a:gd name="connsiteX27" fmla="*/ 1588301 w 2507711"/>
                <a:gd name="connsiteY27" fmla="*/ 1863873 h 1956566"/>
                <a:gd name="connsiteX28" fmla="*/ 1848842 w 2507711"/>
                <a:gd name="connsiteY28" fmla="*/ 1868883 h 1956566"/>
                <a:gd name="connsiteX29" fmla="*/ 1976608 w 2507711"/>
                <a:gd name="connsiteY29" fmla="*/ 1868883 h 1956566"/>
                <a:gd name="connsiteX30" fmla="*/ 2016691 w 2507711"/>
                <a:gd name="connsiteY30" fmla="*/ 1873894 h 1956566"/>
                <a:gd name="connsiteX31" fmla="*/ 2061785 w 2507711"/>
                <a:gd name="connsiteY31" fmla="*/ 1886420 h 1956566"/>
                <a:gd name="connsiteX32" fmla="*/ 2099363 w 2507711"/>
                <a:gd name="connsiteY32" fmla="*/ 1903956 h 1956566"/>
                <a:gd name="connsiteX33" fmla="*/ 2136941 w 2507711"/>
                <a:gd name="connsiteY33" fmla="*/ 1923998 h 1956566"/>
                <a:gd name="connsiteX34" fmla="*/ 2167003 w 2507711"/>
                <a:gd name="connsiteY34" fmla="*/ 1946545 h 1956566"/>
                <a:gd name="connsiteX35" fmla="*/ 2187045 w 2507711"/>
                <a:gd name="connsiteY35" fmla="*/ 1954060 h 1956566"/>
                <a:gd name="connsiteX36" fmla="*/ 2214602 w 2507711"/>
                <a:gd name="connsiteY36" fmla="*/ 1956566 h 1956566"/>
                <a:gd name="connsiteX37" fmla="*/ 2239654 w 2507711"/>
                <a:gd name="connsiteY37" fmla="*/ 1949050 h 1956566"/>
                <a:gd name="connsiteX38" fmla="*/ 2264706 w 2507711"/>
                <a:gd name="connsiteY38" fmla="*/ 1931514 h 1956566"/>
                <a:gd name="connsiteX39" fmla="*/ 2329842 w 2507711"/>
                <a:gd name="connsiteY39" fmla="*/ 1873894 h 1956566"/>
                <a:gd name="connsiteX40" fmla="*/ 2427545 w 2507711"/>
                <a:gd name="connsiteY40" fmla="*/ 1776191 h 1956566"/>
                <a:gd name="connsiteX41" fmla="*/ 2505206 w 2507711"/>
                <a:gd name="connsiteY41" fmla="*/ 1670972 h 1956566"/>
                <a:gd name="connsiteX42" fmla="*/ 2507711 w 2507711"/>
                <a:gd name="connsiteY42" fmla="*/ 1660951 h 1956566"/>
                <a:gd name="connsiteX43" fmla="*/ 2497690 w 2507711"/>
                <a:gd name="connsiteY43" fmla="*/ 1635899 h 1956566"/>
                <a:gd name="connsiteX44" fmla="*/ 2472638 w 2507711"/>
                <a:gd name="connsiteY44" fmla="*/ 1558238 h 1956566"/>
                <a:gd name="connsiteX45" fmla="*/ 2460112 w 2507711"/>
                <a:gd name="connsiteY45" fmla="*/ 1518155 h 1956566"/>
                <a:gd name="connsiteX46" fmla="*/ 2450091 w 2507711"/>
                <a:gd name="connsiteY46" fmla="*/ 1440493 h 1956566"/>
                <a:gd name="connsiteX47" fmla="*/ 2417524 w 2507711"/>
                <a:gd name="connsiteY47" fmla="*/ 1237572 h 1956566"/>
                <a:gd name="connsiteX48" fmla="*/ 2384956 w 2507711"/>
                <a:gd name="connsiteY48" fmla="*/ 1019619 h 1956566"/>
                <a:gd name="connsiteX49" fmla="*/ 2342368 w 2507711"/>
                <a:gd name="connsiteY49" fmla="*/ 736531 h 1956566"/>
                <a:gd name="connsiteX50" fmla="*/ 2302284 w 2507711"/>
                <a:gd name="connsiteY50" fmla="*/ 483505 h 1956566"/>
                <a:gd name="connsiteX51" fmla="*/ 2284748 w 2507711"/>
                <a:gd name="connsiteY51" fmla="*/ 285594 h 1956566"/>
                <a:gd name="connsiteX52" fmla="*/ 2257191 w 2507711"/>
                <a:gd name="connsiteY52" fmla="*/ 20042 h 1956566"/>
                <a:gd name="connsiteX53" fmla="*/ 2257191 w 2507711"/>
                <a:gd name="connsiteY53" fmla="*/ 0 h 1956566"/>
                <a:gd name="connsiteX54" fmla="*/ 2091847 w 2507711"/>
                <a:gd name="connsiteY54" fmla="*/ 7516 h 1956566"/>
                <a:gd name="connsiteX55" fmla="*/ 2121909 w 2507711"/>
                <a:gd name="connsiteY55" fmla="*/ 210437 h 1956566"/>
                <a:gd name="connsiteX56" fmla="*/ 2169508 w 2507711"/>
                <a:gd name="connsiteY56" fmla="*/ 536114 h 1956566"/>
                <a:gd name="connsiteX57" fmla="*/ 2202076 w 2507711"/>
                <a:gd name="connsiteY57" fmla="*/ 759077 h 1956566"/>
                <a:gd name="connsiteX58" fmla="*/ 2239654 w 2507711"/>
                <a:gd name="connsiteY58" fmla="*/ 1024629 h 1956566"/>
                <a:gd name="connsiteX59" fmla="*/ 2284748 w 2507711"/>
                <a:gd name="connsiteY59" fmla="*/ 1315233 h 1956566"/>
                <a:gd name="connsiteX60" fmla="*/ 2307295 w 2507711"/>
                <a:gd name="connsiteY60" fmla="*/ 1478071 h 1956566"/>
                <a:gd name="connsiteX61" fmla="*/ 2307295 w 2507711"/>
                <a:gd name="connsiteY61" fmla="*/ 1503123 h 1956566"/>
                <a:gd name="connsiteX62" fmla="*/ 2299779 w 2507711"/>
                <a:gd name="connsiteY62" fmla="*/ 1538196 h 1956566"/>
                <a:gd name="connsiteX63" fmla="*/ 2282243 w 2507711"/>
                <a:gd name="connsiteY63" fmla="*/ 1573269 h 1956566"/>
                <a:gd name="connsiteX64" fmla="*/ 2262201 w 2507711"/>
                <a:gd name="connsiteY64" fmla="*/ 1593311 h 1956566"/>
                <a:gd name="connsiteX65" fmla="*/ 2242159 w 2507711"/>
                <a:gd name="connsiteY65" fmla="*/ 1608342 h 1956566"/>
                <a:gd name="connsiteX66" fmla="*/ 2207086 w 2507711"/>
                <a:gd name="connsiteY66" fmla="*/ 1620868 h 1956566"/>
                <a:gd name="connsiteX67" fmla="*/ 2156982 w 2507711"/>
                <a:gd name="connsiteY67" fmla="*/ 1625879 h 1956566"/>
                <a:gd name="connsiteX68" fmla="*/ 1999154 w 2507711"/>
                <a:gd name="connsiteY68" fmla="*/ 1623373 h 1956566"/>
                <a:gd name="connsiteX69" fmla="*/ 1768675 w 2507711"/>
                <a:gd name="connsiteY69" fmla="*/ 1625879 h 1956566"/>
                <a:gd name="connsiteX70" fmla="*/ 1525671 w 2507711"/>
                <a:gd name="connsiteY70" fmla="*/ 1623373 h 19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07711" h="1956566">
                  <a:moveTo>
                    <a:pt x="1525671" y="1623373"/>
                  </a:moveTo>
                  <a:lnTo>
                    <a:pt x="1332770" y="1623373"/>
                  </a:lnTo>
                  <a:lnTo>
                    <a:pt x="1099786" y="1623373"/>
                  </a:lnTo>
                  <a:lnTo>
                    <a:pt x="972020" y="1603332"/>
                  </a:lnTo>
                  <a:lnTo>
                    <a:pt x="851770" y="1600826"/>
                  </a:lnTo>
                  <a:lnTo>
                    <a:pt x="561166" y="1600826"/>
                  </a:lnTo>
                  <a:lnTo>
                    <a:pt x="340708" y="1600826"/>
                  </a:lnTo>
                  <a:lnTo>
                    <a:pt x="172860" y="1600826"/>
                  </a:lnTo>
                  <a:lnTo>
                    <a:pt x="125261" y="1603332"/>
                  </a:lnTo>
                  <a:lnTo>
                    <a:pt x="90188" y="1610847"/>
                  </a:lnTo>
                  <a:lnTo>
                    <a:pt x="60125" y="1623373"/>
                  </a:lnTo>
                  <a:lnTo>
                    <a:pt x="37579" y="1638405"/>
                  </a:lnTo>
                  <a:lnTo>
                    <a:pt x="22547" y="1658446"/>
                  </a:lnTo>
                  <a:lnTo>
                    <a:pt x="7516" y="1683498"/>
                  </a:lnTo>
                  <a:lnTo>
                    <a:pt x="0" y="1716066"/>
                  </a:lnTo>
                  <a:lnTo>
                    <a:pt x="5011" y="1743623"/>
                  </a:lnTo>
                  <a:lnTo>
                    <a:pt x="20042" y="1768675"/>
                  </a:lnTo>
                  <a:lnTo>
                    <a:pt x="40084" y="1788717"/>
                  </a:lnTo>
                  <a:lnTo>
                    <a:pt x="75157" y="1808759"/>
                  </a:lnTo>
                  <a:lnTo>
                    <a:pt x="112735" y="1821285"/>
                  </a:lnTo>
                  <a:lnTo>
                    <a:pt x="160334" y="1836316"/>
                  </a:lnTo>
                  <a:lnTo>
                    <a:pt x="205427" y="1846337"/>
                  </a:lnTo>
                  <a:lnTo>
                    <a:pt x="305635" y="1848842"/>
                  </a:lnTo>
                  <a:lnTo>
                    <a:pt x="531104" y="1851347"/>
                  </a:lnTo>
                  <a:lnTo>
                    <a:pt x="814192" y="1856357"/>
                  </a:lnTo>
                  <a:lnTo>
                    <a:pt x="1047176" y="1856357"/>
                  </a:lnTo>
                  <a:lnTo>
                    <a:pt x="1297697" y="1861368"/>
                  </a:lnTo>
                  <a:lnTo>
                    <a:pt x="1588301" y="1863873"/>
                  </a:lnTo>
                  <a:lnTo>
                    <a:pt x="1848842" y="1868883"/>
                  </a:lnTo>
                  <a:lnTo>
                    <a:pt x="1976608" y="1868883"/>
                  </a:lnTo>
                  <a:lnTo>
                    <a:pt x="2016691" y="1873894"/>
                  </a:lnTo>
                  <a:lnTo>
                    <a:pt x="2061785" y="1886420"/>
                  </a:lnTo>
                  <a:lnTo>
                    <a:pt x="2099363" y="1903956"/>
                  </a:lnTo>
                  <a:lnTo>
                    <a:pt x="2136941" y="1923998"/>
                  </a:lnTo>
                  <a:lnTo>
                    <a:pt x="2167003" y="1946545"/>
                  </a:lnTo>
                  <a:lnTo>
                    <a:pt x="2187045" y="1954060"/>
                  </a:lnTo>
                  <a:lnTo>
                    <a:pt x="2214602" y="1956566"/>
                  </a:lnTo>
                  <a:lnTo>
                    <a:pt x="2239654" y="1949050"/>
                  </a:lnTo>
                  <a:lnTo>
                    <a:pt x="2264706" y="1931514"/>
                  </a:lnTo>
                  <a:lnTo>
                    <a:pt x="2329842" y="1873894"/>
                  </a:lnTo>
                  <a:lnTo>
                    <a:pt x="2427545" y="1776191"/>
                  </a:lnTo>
                  <a:lnTo>
                    <a:pt x="2505206" y="1670972"/>
                  </a:lnTo>
                  <a:lnTo>
                    <a:pt x="2507711" y="1660951"/>
                  </a:lnTo>
                  <a:lnTo>
                    <a:pt x="2497690" y="1635899"/>
                  </a:lnTo>
                  <a:lnTo>
                    <a:pt x="2472638" y="1558238"/>
                  </a:lnTo>
                  <a:lnTo>
                    <a:pt x="2460112" y="1518155"/>
                  </a:lnTo>
                  <a:lnTo>
                    <a:pt x="2450091" y="1440493"/>
                  </a:lnTo>
                  <a:lnTo>
                    <a:pt x="2417524" y="1237572"/>
                  </a:lnTo>
                  <a:lnTo>
                    <a:pt x="2384956" y="1019619"/>
                  </a:lnTo>
                  <a:lnTo>
                    <a:pt x="2342368" y="736531"/>
                  </a:lnTo>
                  <a:lnTo>
                    <a:pt x="2302284" y="483505"/>
                  </a:lnTo>
                  <a:lnTo>
                    <a:pt x="2284748" y="285594"/>
                  </a:lnTo>
                  <a:lnTo>
                    <a:pt x="2257191" y="20042"/>
                  </a:lnTo>
                  <a:lnTo>
                    <a:pt x="2257191" y="0"/>
                  </a:lnTo>
                  <a:lnTo>
                    <a:pt x="2091847" y="7516"/>
                  </a:lnTo>
                  <a:lnTo>
                    <a:pt x="2121909" y="210437"/>
                  </a:lnTo>
                  <a:lnTo>
                    <a:pt x="2169508" y="536114"/>
                  </a:lnTo>
                  <a:lnTo>
                    <a:pt x="2202076" y="759077"/>
                  </a:lnTo>
                  <a:lnTo>
                    <a:pt x="2239654" y="1024629"/>
                  </a:lnTo>
                  <a:lnTo>
                    <a:pt x="2284748" y="1315233"/>
                  </a:lnTo>
                  <a:lnTo>
                    <a:pt x="2307295" y="1478071"/>
                  </a:lnTo>
                  <a:lnTo>
                    <a:pt x="2307295" y="1503123"/>
                  </a:lnTo>
                  <a:lnTo>
                    <a:pt x="2299779" y="1538196"/>
                  </a:lnTo>
                  <a:lnTo>
                    <a:pt x="2282243" y="1573269"/>
                  </a:lnTo>
                  <a:lnTo>
                    <a:pt x="2262201" y="1593311"/>
                  </a:lnTo>
                  <a:lnTo>
                    <a:pt x="2242159" y="1608342"/>
                  </a:lnTo>
                  <a:lnTo>
                    <a:pt x="2207086" y="1620868"/>
                  </a:lnTo>
                  <a:lnTo>
                    <a:pt x="2156982" y="1625879"/>
                  </a:lnTo>
                  <a:lnTo>
                    <a:pt x="1999154" y="1623373"/>
                  </a:lnTo>
                  <a:lnTo>
                    <a:pt x="1768675" y="1625879"/>
                  </a:lnTo>
                  <a:lnTo>
                    <a:pt x="1525671" y="1623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73">
              <a:extLst>
                <a:ext uri="{FF2B5EF4-FFF2-40B4-BE49-F238E27FC236}">
                  <a16:creationId xmlns:a16="http://schemas.microsoft.com/office/drawing/2014/main" id="{C374A4CB-D168-4440-B9B8-19F813CC4C9E}"/>
                </a:ext>
              </a:extLst>
            </p:cNvPr>
            <p:cNvSpPr/>
            <p:nvPr/>
          </p:nvSpPr>
          <p:spPr>
            <a:xfrm>
              <a:off x="4824413" y="3135313"/>
              <a:ext cx="1682750" cy="371475"/>
            </a:xfrm>
            <a:custGeom>
              <a:avLst/>
              <a:gdLst>
                <a:gd name="connsiteX0" fmla="*/ 1114425 w 1683543"/>
                <a:gd name="connsiteY0" fmla="*/ 42863 h 371475"/>
                <a:gd name="connsiteX1" fmla="*/ 983456 w 1683543"/>
                <a:gd name="connsiteY1" fmla="*/ 57150 h 371475"/>
                <a:gd name="connsiteX2" fmla="*/ 876300 w 1683543"/>
                <a:gd name="connsiteY2" fmla="*/ 69057 h 371475"/>
                <a:gd name="connsiteX3" fmla="*/ 764381 w 1683543"/>
                <a:gd name="connsiteY3" fmla="*/ 83344 h 371475"/>
                <a:gd name="connsiteX4" fmla="*/ 638175 w 1683543"/>
                <a:gd name="connsiteY4" fmla="*/ 102394 h 371475"/>
                <a:gd name="connsiteX5" fmla="*/ 502443 w 1683543"/>
                <a:gd name="connsiteY5" fmla="*/ 123825 h 371475"/>
                <a:gd name="connsiteX6" fmla="*/ 326231 w 1683543"/>
                <a:gd name="connsiteY6" fmla="*/ 154782 h 371475"/>
                <a:gd name="connsiteX7" fmla="*/ 214312 w 1683543"/>
                <a:gd name="connsiteY7" fmla="*/ 176213 h 371475"/>
                <a:gd name="connsiteX8" fmla="*/ 104775 w 1683543"/>
                <a:gd name="connsiteY8" fmla="*/ 197644 h 371475"/>
                <a:gd name="connsiteX9" fmla="*/ 0 w 1683543"/>
                <a:gd name="connsiteY9" fmla="*/ 219075 h 371475"/>
                <a:gd name="connsiteX10" fmla="*/ 0 w 1683543"/>
                <a:gd name="connsiteY10" fmla="*/ 371475 h 371475"/>
                <a:gd name="connsiteX11" fmla="*/ 142875 w 1683543"/>
                <a:gd name="connsiteY11" fmla="*/ 347663 h 371475"/>
                <a:gd name="connsiteX12" fmla="*/ 288131 w 1683543"/>
                <a:gd name="connsiteY12" fmla="*/ 321469 h 371475"/>
                <a:gd name="connsiteX13" fmla="*/ 445293 w 1683543"/>
                <a:gd name="connsiteY13" fmla="*/ 295275 h 371475"/>
                <a:gd name="connsiteX14" fmla="*/ 631031 w 1683543"/>
                <a:gd name="connsiteY14" fmla="*/ 266700 h 371475"/>
                <a:gd name="connsiteX15" fmla="*/ 802481 w 1683543"/>
                <a:gd name="connsiteY15" fmla="*/ 245269 h 371475"/>
                <a:gd name="connsiteX16" fmla="*/ 990600 w 1683543"/>
                <a:gd name="connsiteY16" fmla="*/ 223838 h 371475"/>
                <a:gd name="connsiteX17" fmla="*/ 1145381 w 1683543"/>
                <a:gd name="connsiteY17" fmla="*/ 207169 h 371475"/>
                <a:gd name="connsiteX18" fmla="*/ 1302543 w 1683543"/>
                <a:gd name="connsiteY18" fmla="*/ 195263 h 371475"/>
                <a:gd name="connsiteX19" fmla="*/ 1519237 w 1683543"/>
                <a:gd name="connsiteY19" fmla="*/ 183357 h 371475"/>
                <a:gd name="connsiteX20" fmla="*/ 1683543 w 1683543"/>
                <a:gd name="connsiteY20" fmla="*/ 180975 h 371475"/>
                <a:gd name="connsiteX21" fmla="*/ 1683543 w 1683543"/>
                <a:gd name="connsiteY21" fmla="*/ 0 h 371475"/>
                <a:gd name="connsiteX22" fmla="*/ 1516856 w 1683543"/>
                <a:gd name="connsiteY22" fmla="*/ 9525 h 371475"/>
                <a:gd name="connsiteX23" fmla="*/ 1390650 w 1683543"/>
                <a:gd name="connsiteY23" fmla="*/ 16669 h 371475"/>
                <a:gd name="connsiteX24" fmla="*/ 1276350 w 1683543"/>
                <a:gd name="connsiteY24" fmla="*/ 26194 h 371475"/>
                <a:gd name="connsiteX25" fmla="*/ 1114425 w 1683543"/>
                <a:gd name="connsiteY25" fmla="*/ 428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543" h="371475">
                  <a:moveTo>
                    <a:pt x="1114425" y="42863"/>
                  </a:moveTo>
                  <a:lnTo>
                    <a:pt x="983456" y="57150"/>
                  </a:lnTo>
                  <a:lnTo>
                    <a:pt x="876300" y="69057"/>
                  </a:lnTo>
                  <a:lnTo>
                    <a:pt x="764381" y="83344"/>
                  </a:lnTo>
                  <a:lnTo>
                    <a:pt x="638175" y="102394"/>
                  </a:lnTo>
                  <a:lnTo>
                    <a:pt x="502443" y="123825"/>
                  </a:lnTo>
                  <a:lnTo>
                    <a:pt x="326231" y="154782"/>
                  </a:lnTo>
                  <a:lnTo>
                    <a:pt x="214312" y="176213"/>
                  </a:lnTo>
                  <a:lnTo>
                    <a:pt x="104775" y="197644"/>
                  </a:lnTo>
                  <a:lnTo>
                    <a:pt x="0" y="219075"/>
                  </a:lnTo>
                  <a:lnTo>
                    <a:pt x="0" y="371475"/>
                  </a:lnTo>
                  <a:lnTo>
                    <a:pt x="142875" y="347663"/>
                  </a:lnTo>
                  <a:lnTo>
                    <a:pt x="288131" y="321469"/>
                  </a:lnTo>
                  <a:lnTo>
                    <a:pt x="445293" y="295275"/>
                  </a:lnTo>
                  <a:lnTo>
                    <a:pt x="631031" y="266700"/>
                  </a:lnTo>
                  <a:lnTo>
                    <a:pt x="802481" y="245269"/>
                  </a:lnTo>
                  <a:lnTo>
                    <a:pt x="990600" y="223838"/>
                  </a:lnTo>
                  <a:lnTo>
                    <a:pt x="1145381" y="207169"/>
                  </a:lnTo>
                  <a:lnTo>
                    <a:pt x="1302543" y="195263"/>
                  </a:lnTo>
                  <a:lnTo>
                    <a:pt x="1519237" y="183357"/>
                  </a:lnTo>
                  <a:lnTo>
                    <a:pt x="1683543" y="180975"/>
                  </a:lnTo>
                  <a:lnTo>
                    <a:pt x="1683543" y="0"/>
                  </a:lnTo>
                  <a:lnTo>
                    <a:pt x="1516856" y="9525"/>
                  </a:lnTo>
                  <a:lnTo>
                    <a:pt x="1390650" y="16669"/>
                  </a:lnTo>
                  <a:lnTo>
                    <a:pt x="1276350" y="26194"/>
                  </a:lnTo>
                  <a:lnTo>
                    <a:pt x="1114425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4">
              <a:extLst>
                <a:ext uri="{FF2B5EF4-FFF2-40B4-BE49-F238E27FC236}">
                  <a16:creationId xmlns:a16="http://schemas.microsoft.com/office/drawing/2014/main" id="{8227D1FD-7391-4B90-8BD7-DEC3AFA9318D}"/>
                </a:ext>
              </a:extLst>
            </p:cNvPr>
            <p:cNvSpPr/>
            <p:nvPr/>
          </p:nvSpPr>
          <p:spPr>
            <a:xfrm>
              <a:off x="4802188" y="3805238"/>
              <a:ext cx="1676400" cy="393700"/>
            </a:xfrm>
            <a:custGeom>
              <a:avLst/>
              <a:gdLst>
                <a:gd name="connsiteX0" fmla="*/ 1047750 w 1676400"/>
                <a:gd name="connsiteY0" fmla="*/ 61912 h 392906"/>
                <a:gd name="connsiteX1" fmla="*/ 862013 w 1676400"/>
                <a:gd name="connsiteY1" fmla="*/ 80962 h 392906"/>
                <a:gd name="connsiteX2" fmla="*/ 673894 w 1676400"/>
                <a:gd name="connsiteY2" fmla="*/ 104775 h 392906"/>
                <a:gd name="connsiteX3" fmla="*/ 492919 w 1676400"/>
                <a:gd name="connsiteY3" fmla="*/ 128587 h 392906"/>
                <a:gd name="connsiteX4" fmla="*/ 338138 w 1676400"/>
                <a:gd name="connsiteY4" fmla="*/ 150018 h 392906"/>
                <a:gd name="connsiteX5" fmla="*/ 171450 w 1676400"/>
                <a:gd name="connsiteY5" fmla="*/ 171450 h 392906"/>
                <a:gd name="connsiteX6" fmla="*/ 0 w 1676400"/>
                <a:gd name="connsiteY6" fmla="*/ 195262 h 392906"/>
                <a:gd name="connsiteX7" fmla="*/ 0 w 1676400"/>
                <a:gd name="connsiteY7" fmla="*/ 392906 h 392906"/>
                <a:gd name="connsiteX8" fmla="*/ 176213 w 1676400"/>
                <a:gd name="connsiteY8" fmla="*/ 364331 h 392906"/>
                <a:gd name="connsiteX9" fmla="*/ 302419 w 1676400"/>
                <a:gd name="connsiteY9" fmla="*/ 340518 h 392906"/>
                <a:gd name="connsiteX10" fmla="*/ 457200 w 1676400"/>
                <a:gd name="connsiteY10" fmla="*/ 314325 h 392906"/>
                <a:gd name="connsiteX11" fmla="*/ 633413 w 1676400"/>
                <a:gd name="connsiteY11" fmla="*/ 285750 h 392906"/>
                <a:gd name="connsiteX12" fmla="*/ 783432 w 1676400"/>
                <a:gd name="connsiteY12" fmla="*/ 261937 h 392906"/>
                <a:gd name="connsiteX13" fmla="*/ 931069 w 1676400"/>
                <a:gd name="connsiteY13" fmla="*/ 242887 h 392906"/>
                <a:gd name="connsiteX14" fmla="*/ 1095375 w 1676400"/>
                <a:gd name="connsiteY14" fmla="*/ 221456 h 392906"/>
                <a:gd name="connsiteX15" fmla="*/ 1235869 w 1676400"/>
                <a:gd name="connsiteY15" fmla="*/ 207168 h 392906"/>
                <a:gd name="connsiteX16" fmla="*/ 1364457 w 1676400"/>
                <a:gd name="connsiteY16" fmla="*/ 195262 h 392906"/>
                <a:gd name="connsiteX17" fmla="*/ 1500188 w 1676400"/>
                <a:gd name="connsiteY17" fmla="*/ 185737 h 392906"/>
                <a:gd name="connsiteX18" fmla="*/ 1676400 w 1676400"/>
                <a:gd name="connsiteY18" fmla="*/ 180975 h 392906"/>
                <a:gd name="connsiteX19" fmla="*/ 1671638 w 1676400"/>
                <a:gd name="connsiteY19" fmla="*/ 0 h 392906"/>
                <a:gd name="connsiteX20" fmla="*/ 1514475 w 1676400"/>
                <a:gd name="connsiteY20" fmla="*/ 14287 h 392906"/>
                <a:gd name="connsiteX21" fmla="*/ 1407319 w 1676400"/>
                <a:gd name="connsiteY21" fmla="*/ 23812 h 392906"/>
                <a:gd name="connsiteX22" fmla="*/ 1278732 w 1676400"/>
                <a:gd name="connsiteY22" fmla="*/ 35718 h 392906"/>
                <a:gd name="connsiteX23" fmla="*/ 1047750 w 1676400"/>
                <a:gd name="connsiteY23" fmla="*/ 619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76400" h="392906">
                  <a:moveTo>
                    <a:pt x="1047750" y="61912"/>
                  </a:moveTo>
                  <a:lnTo>
                    <a:pt x="862013" y="80962"/>
                  </a:lnTo>
                  <a:lnTo>
                    <a:pt x="673894" y="104775"/>
                  </a:lnTo>
                  <a:lnTo>
                    <a:pt x="492919" y="128587"/>
                  </a:lnTo>
                  <a:lnTo>
                    <a:pt x="338138" y="150018"/>
                  </a:lnTo>
                  <a:lnTo>
                    <a:pt x="171450" y="171450"/>
                  </a:lnTo>
                  <a:lnTo>
                    <a:pt x="0" y="195262"/>
                  </a:lnTo>
                  <a:lnTo>
                    <a:pt x="0" y="392906"/>
                  </a:lnTo>
                  <a:lnTo>
                    <a:pt x="176213" y="364331"/>
                  </a:lnTo>
                  <a:lnTo>
                    <a:pt x="302419" y="340518"/>
                  </a:lnTo>
                  <a:lnTo>
                    <a:pt x="457200" y="314325"/>
                  </a:lnTo>
                  <a:lnTo>
                    <a:pt x="633413" y="285750"/>
                  </a:lnTo>
                  <a:lnTo>
                    <a:pt x="783432" y="261937"/>
                  </a:lnTo>
                  <a:lnTo>
                    <a:pt x="931069" y="242887"/>
                  </a:lnTo>
                  <a:lnTo>
                    <a:pt x="1095375" y="221456"/>
                  </a:lnTo>
                  <a:lnTo>
                    <a:pt x="1235869" y="207168"/>
                  </a:lnTo>
                  <a:lnTo>
                    <a:pt x="1364457" y="195262"/>
                  </a:lnTo>
                  <a:lnTo>
                    <a:pt x="1500188" y="185737"/>
                  </a:lnTo>
                  <a:lnTo>
                    <a:pt x="1676400" y="180975"/>
                  </a:lnTo>
                  <a:lnTo>
                    <a:pt x="1671638" y="0"/>
                  </a:lnTo>
                  <a:lnTo>
                    <a:pt x="1514475" y="14287"/>
                  </a:lnTo>
                  <a:lnTo>
                    <a:pt x="1407319" y="23812"/>
                  </a:lnTo>
                  <a:lnTo>
                    <a:pt x="1278732" y="35718"/>
                  </a:lnTo>
                  <a:lnTo>
                    <a:pt x="10477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75">
              <a:extLst>
                <a:ext uri="{FF2B5EF4-FFF2-40B4-BE49-F238E27FC236}">
                  <a16:creationId xmlns:a16="http://schemas.microsoft.com/office/drawing/2014/main" id="{FE043728-F5EE-447F-83E1-D9ED902DF89C}"/>
                </a:ext>
              </a:extLst>
            </p:cNvPr>
            <p:cNvSpPr/>
            <p:nvPr/>
          </p:nvSpPr>
          <p:spPr>
            <a:xfrm>
              <a:off x="4808538" y="4560888"/>
              <a:ext cx="1666875" cy="358775"/>
            </a:xfrm>
            <a:custGeom>
              <a:avLst/>
              <a:gdLst>
                <a:gd name="connsiteX0" fmla="*/ 1390650 w 1666875"/>
                <a:gd name="connsiteY0" fmla="*/ 33337 h 359569"/>
                <a:gd name="connsiteX1" fmla="*/ 1519237 w 1666875"/>
                <a:gd name="connsiteY1" fmla="*/ 16669 h 359569"/>
                <a:gd name="connsiteX2" fmla="*/ 1666875 w 1666875"/>
                <a:gd name="connsiteY2" fmla="*/ 0 h 359569"/>
                <a:gd name="connsiteX3" fmla="*/ 1664494 w 1666875"/>
                <a:gd name="connsiteY3" fmla="*/ 207169 h 359569"/>
                <a:gd name="connsiteX4" fmla="*/ 1533525 w 1666875"/>
                <a:gd name="connsiteY4" fmla="*/ 211931 h 359569"/>
                <a:gd name="connsiteX5" fmla="*/ 1443037 w 1666875"/>
                <a:gd name="connsiteY5" fmla="*/ 214312 h 359569"/>
                <a:gd name="connsiteX6" fmla="*/ 1340644 w 1666875"/>
                <a:gd name="connsiteY6" fmla="*/ 221456 h 359569"/>
                <a:gd name="connsiteX7" fmla="*/ 1238250 w 1666875"/>
                <a:gd name="connsiteY7" fmla="*/ 228600 h 359569"/>
                <a:gd name="connsiteX8" fmla="*/ 1102519 w 1666875"/>
                <a:gd name="connsiteY8" fmla="*/ 238125 h 359569"/>
                <a:gd name="connsiteX9" fmla="*/ 952500 w 1666875"/>
                <a:gd name="connsiteY9" fmla="*/ 250031 h 359569"/>
                <a:gd name="connsiteX10" fmla="*/ 778669 w 1666875"/>
                <a:gd name="connsiteY10" fmla="*/ 266700 h 359569"/>
                <a:gd name="connsiteX11" fmla="*/ 604837 w 1666875"/>
                <a:gd name="connsiteY11" fmla="*/ 285750 h 359569"/>
                <a:gd name="connsiteX12" fmla="*/ 452437 w 1666875"/>
                <a:gd name="connsiteY12" fmla="*/ 302419 h 359569"/>
                <a:gd name="connsiteX13" fmla="*/ 307181 w 1666875"/>
                <a:gd name="connsiteY13" fmla="*/ 319087 h 359569"/>
                <a:gd name="connsiteX14" fmla="*/ 166687 w 1666875"/>
                <a:gd name="connsiteY14" fmla="*/ 338137 h 359569"/>
                <a:gd name="connsiteX15" fmla="*/ 0 w 1666875"/>
                <a:gd name="connsiteY15" fmla="*/ 359569 h 359569"/>
                <a:gd name="connsiteX16" fmla="*/ 2381 w 1666875"/>
                <a:gd name="connsiteY16" fmla="*/ 161925 h 359569"/>
                <a:gd name="connsiteX17" fmla="*/ 176212 w 1666875"/>
                <a:gd name="connsiteY17" fmla="*/ 164306 h 359569"/>
                <a:gd name="connsiteX18" fmla="*/ 252412 w 1666875"/>
                <a:gd name="connsiteY18" fmla="*/ 164306 h 359569"/>
                <a:gd name="connsiteX19" fmla="*/ 361950 w 1666875"/>
                <a:gd name="connsiteY19" fmla="*/ 152400 h 359569"/>
                <a:gd name="connsiteX20" fmla="*/ 581025 w 1666875"/>
                <a:gd name="connsiteY20" fmla="*/ 126206 h 359569"/>
                <a:gd name="connsiteX21" fmla="*/ 935831 w 1666875"/>
                <a:gd name="connsiteY21" fmla="*/ 85725 h 359569"/>
                <a:gd name="connsiteX22" fmla="*/ 1390650 w 1666875"/>
                <a:gd name="connsiteY22" fmla="*/ 33337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6875" h="359569">
                  <a:moveTo>
                    <a:pt x="1390650" y="33337"/>
                  </a:moveTo>
                  <a:lnTo>
                    <a:pt x="1519237" y="16669"/>
                  </a:lnTo>
                  <a:lnTo>
                    <a:pt x="1666875" y="0"/>
                  </a:lnTo>
                  <a:cubicBezTo>
                    <a:pt x="1666081" y="69056"/>
                    <a:pt x="1665288" y="138113"/>
                    <a:pt x="1664494" y="207169"/>
                  </a:cubicBezTo>
                  <a:lnTo>
                    <a:pt x="1533525" y="211931"/>
                  </a:lnTo>
                  <a:lnTo>
                    <a:pt x="1443037" y="214312"/>
                  </a:lnTo>
                  <a:lnTo>
                    <a:pt x="1340644" y="221456"/>
                  </a:lnTo>
                  <a:lnTo>
                    <a:pt x="1238250" y="228600"/>
                  </a:lnTo>
                  <a:lnTo>
                    <a:pt x="1102519" y="238125"/>
                  </a:lnTo>
                  <a:lnTo>
                    <a:pt x="952500" y="250031"/>
                  </a:lnTo>
                  <a:lnTo>
                    <a:pt x="778669" y="266700"/>
                  </a:lnTo>
                  <a:lnTo>
                    <a:pt x="604837" y="285750"/>
                  </a:lnTo>
                  <a:lnTo>
                    <a:pt x="452437" y="302419"/>
                  </a:lnTo>
                  <a:lnTo>
                    <a:pt x="307181" y="319087"/>
                  </a:lnTo>
                  <a:lnTo>
                    <a:pt x="166687" y="338137"/>
                  </a:lnTo>
                  <a:lnTo>
                    <a:pt x="0" y="359569"/>
                  </a:lnTo>
                  <a:cubicBezTo>
                    <a:pt x="794" y="293688"/>
                    <a:pt x="1587" y="227806"/>
                    <a:pt x="2381" y="161925"/>
                  </a:cubicBezTo>
                  <a:lnTo>
                    <a:pt x="176212" y="164306"/>
                  </a:lnTo>
                  <a:lnTo>
                    <a:pt x="252412" y="164306"/>
                  </a:lnTo>
                  <a:lnTo>
                    <a:pt x="361950" y="152400"/>
                  </a:lnTo>
                  <a:lnTo>
                    <a:pt x="581025" y="126206"/>
                  </a:lnTo>
                  <a:lnTo>
                    <a:pt x="935831" y="85725"/>
                  </a:lnTo>
                  <a:lnTo>
                    <a:pt x="13906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76">
              <a:extLst>
                <a:ext uri="{FF2B5EF4-FFF2-40B4-BE49-F238E27FC236}">
                  <a16:creationId xmlns:a16="http://schemas.microsoft.com/office/drawing/2014/main" id="{F4A6816A-1C58-4FB9-9C96-ECBD2204FBED}"/>
                </a:ext>
              </a:extLst>
            </p:cNvPr>
            <p:cNvSpPr/>
            <p:nvPr/>
          </p:nvSpPr>
          <p:spPr>
            <a:xfrm>
              <a:off x="4014788" y="4859338"/>
              <a:ext cx="1438275" cy="1069975"/>
            </a:xfrm>
            <a:custGeom>
              <a:avLst/>
              <a:gdLst>
                <a:gd name="connsiteX0" fmla="*/ 919162 w 1438275"/>
                <a:gd name="connsiteY0" fmla="*/ 395288 h 1069182"/>
                <a:gd name="connsiteX1" fmla="*/ 973931 w 1438275"/>
                <a:gd name="connsiteY1" fmla="*/ 338138 h 1069182"/>
                <a:gd name="connsiteX2" fmla="*/ 990600 w 1438275"/>
                <a:gd name="connsiteY2" fmla="*/ 321469 h 1069182"/>
                <a:gd name="connsiteX3" fmla="*/ 995362 w 1438275"/>
                <a:gd name="connsiteY3" fmla="*/ 309563 h 1069182"/>
                <a:gd name="connsiteX4" fmla="*/ 995362 w 1438275"/>
                <a:gd name="connsiteY4" fmla="*/ 302419 h 1069182"/>
                <a:gd name="connsiteX5" fmla="*/ 983456 w 1438275"/>
                <a:gd name="connsiteY5" fmla="*/ 280988 h 1069182"/>
                <a:gd name="connsiteX6" fmla="*/ 962025 w 1438275"/>
                <a:gd name="connsiteY6" fmla="*/ 250032 h 1069182"/>
                <a:gd name="connsiteX7" fmla="*/ 938212 w 1438275"/>
                <a:gd name="connsiteY7" fmla="*/ 221457 h 1069182"/>
                <a:gd name="connsiteX8" fmla="*/ 919162 w 1438275"/>
                <a:gd name="connsiteY8" fmla="*/ 202407 h 1069182"/>
                <a:gd name="connsiteX9" fmla="*/ 883443 w 1438275"/>
                <a:gd name="connsiteY9" fmla="*/ 169069 h 1069182"/>
                <a:gd name="connsiteX10" fmla="*/ 831056 w 1438275"/>
                <a:gd name="connsiteY10" fmla="*/ 123825 h 1069182"/>
                <a:gd name="connsiteX11" fmla="*/ 788193 w 1438275"/>
                <a:gd name="connsiteY11" fmla="*/ 88107 h 1069182"/>
                <a:gd name="connsiteX12" fmla="*/ 788193 w 1438275"/>
                <a:gd name="connsiteY12" fmla="*/ 9525 h 1069182"/>
                <a:gd name="connsiteX13" fmla="*/ 892968 w 1438275"/>
                <a:gd name="connsiteY13" fmla="*/ 0 h 1069182"/>
                <a:gd name="connsiteX14" fmla="*/ 935831 w 1438275"/>
                <a:gd name="connsiteY14" fmla="*/ 78582 h 1069182"/>
                <a:gd name="connsiteX15" fmla="*/ 957262 w 1438275"/>
                <a:gd name="connsiteY15" fmla="*/ 109538 h 1069182"/>
                <a:gd name="connsiteX16" fmla="*/ 988218 w 1438275"/>
                <a:gd name="connsiteY16" fmla="*/ 128588 h 1069182"/>
                <a:gd name="connsiteX17" fmla="*/ 1076325 w 1438275"/>
                <a:gd name="connsiteY17" fmla="*/ 169069 h 1069182"/>
                <a:gd name="connsiteX18" fmla="*/ 1162050 w 1438275"/>
                <a:gd name="connsiteY18" fmla="*/ 200025 h 1069182"/>
                <a:gd name="connsiteX19" fmla="*/ 1257300 w 1438275"/>
                <a:gd name="connsiteY19" fmla="*/ 235744 h 1069182"/>
                <a:gd name="connsiteX20" fmla="*/ 1340643 w 1438275"/>
                <a:gd name="connsiteY20" fmla="*/ 276225 h 1069182"/>
                <a:gd name="connsiteX21" fmla="*/ 1378743 w 1438275"/>
                <a:gd name="connsiteY21" fmla="*/ 300038 h 1069182"/>
                <a:gd name="connsiteX22" fmla="*/ 1412081 w 1438275"/>
                <a:gd name="connsiteY22" fmla="*/ 326232 h 1069182"/>
                <a:gd name="connsiteX23" fmla="*/ 1433512 w 1438275"/>
                <a:gd name="connsiteY23" fmla="*/ 352425 h 1069182"/>
                <a:gd name="connsiteX24" fmla="*/ 1438275 w 1438275"/>
                <a:gd name="connsiteY24" fmla="*/ 371475 h 1069182"/>
                <a:gd name="connsiteX25" fmla="*/ 1438275 w 1438275"/>
                <a:gd name="connsiteY25" fmla="*/ 381000 h 1069182"/>
                <a:gd name="connsiteX26" fmla="*/ 1428750 w 1438275"/>
                <a:gd name="connsiteY26" fmla="*/ 397669 h 1069182"/>
                <a:gd name="connsiteX27" fmla="*/ 1407318 w 1438275"/>
                <a:gd name="connsiteY27" fmla="*/ 416719 h 1069182"/>
                <a:gd name="connsiteX28" fmla="*/ 1371600 w 1438275"/>
                <a:gd name="connsiteY28" fmla="*/ 433388 h 1069182"/>
                <a:gd name="connsiteX29" fmla="*/ 1302543 w 1438275"/>
                <a:gd name="connsiteY29" fmla="*/ 457200 h 1069182"/>
                <a:gd name="connsiteX30" fmla="*/ 1264443 w 1438275"/>
                <a:gd name="connsiteY30" fmla="*/ 469107 h 1069182"/>
                <a:gd name="connsiteX31" fmla="*/ 1243012 w 1438275"/>
                <a:gd name="connsiteY31" fmla="*/ 485775 h 1069182"/>
                <a:gd name="connsiteX32" fmla="*/ 1152525 w 1438275"/>
                <a:gd name="connsiteY32" fmla="*/ 554832 h 1069182"/>
                <a:gd name="connsiteX33" fmla="*/ 1019175 w 1438275"/>
                <a:gd name="connsiteY33" fmla="*/ 642938 h 1069182"/>
                <a:gd name="connsiteX34" fmla="*/ 885825 w 1438275"/>
                <a:gd name="connsiteY34" fmla="*/ 726282 h 1069182"/>
                <a:gd name="connsiteX35" fmla="*/ 702468 w 1438275"/>
                <a:gd name="connsiteY35" fmla="*/ 826294 h 1069182"/>
                <a:gd name="connsiteX36" fmla="*/ 533400 w 1438275"/>
                <a:gd name="connsiteY36" fmla="*/ 909638 h 1069182"/>
                <a:gd name="connsiteX37" fmla="*/ 347662 w 1438275"/>
                <a:gd name="connsiteY37" fmla="*/ 985838 h 1069182"/>
                <a:gd name="connsiteX38" fmla="*/ 200025 w 1438275"/>
                <a:gd name="connsiteY38" fmla="*/ 1038225 h 1069182"/>
                <a:gd name="connsiteX39" fmla="*/ 104775 w 1438275"/>
                <a:gd name="connsiteY39" fmla="*/ 1062038 h 1069182"/>
                <a:gd name="connsiteX40" fmla="*/ 47625 w 1438275"/>
                <a:gd name="connsiteY40" fmla="*/ 1069182 h 1069182"/>
                <a:gd name="connsiteX41" fmla="*/ 28575 w 1438275"/>
                <a:gd name="connsiteY41" fmla="*/ 1066800 h 1069182"/>
                <a:gd name="connsiteX42" fmla="*/ 11906 w 1438275"/>
                <a:gd name="connsiteY42" fmla="*/ 1062038 h 1069182"/>
                <a:gd name="connsiteX43" fmla="*/ 0 w 1438275"/>
                <a:gd name="connsiteY43" fmla="*/ 1052513 h 1069182"/>
                <a:gd name="connsiteX44" fmla="*/ 0 w 1438275"/>
                <a:gd name="connsiteY44" fmla="*/ 1038225 h 1069182"/>
                <a:gd name="connsiteX45" fmla="*/ 4762 w 1438275"/>
                <a:gd name="connsiteY45" fmla="*/ 1014413 h 1069182"/>
                <a:gd name="connsiteX46" fmla="*/ 21431 w 1438275"/>
                <a:gd name="connsiteY46" fmla="*/ 1000125 h 1069182"/>
                <a:gd name="connsiteX47" fmla="*/ 142875 w 1438275"/>
                <a:gd name="connsiteY47" fmla="*/ 942975 h 1069182"/>
                <a:gd name="connsiteX48" fmla="*/ 254793 w 1438275"/>
                <a:gd name="connsiteY48" fmla="*/ 883444 h 1069182"/>
                <a:gd name="connsiteX49" fmla="*/ 392906 w 1438275"/>
                <a:gd name="connsiteY49" fmla="*/ 804863 h 1069182"/>
                <a:gd name="connsiteX50" fmla="*/ 514350 w 1438275"/>
                <a:gd name="connsiteY50" fmla="*/ 731044 h 1069182"/>
                <a:gd name="connsiteX51" fmla="*/ 585787 w 1438275"/>
                <a:gd name="connsiteY51" fmla="*/ 681038 h 1069182"/>
                <a:gd name="connsiteX52" fmla="*/ 650081 w 1438275"/>
                <a:gd name="connsiteY52" fmla="*/ 631032 h 1069182"/>
                <a:gd name="connsiteX53" fmla="*/ 757237 w 1438275"/>
                <a:gd name="connsiteY53" fmla="*/ 540544 h 1069182"/>
                <a:gd name="connsiteX54" fmla="*/ 919162 w 1438275"/>
                <a:gd name="connsiteY54" fmla="*/ 3952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38275" h="1069182">
                  <a:moveTo>
                    <a:pt x="919162" y="395288"/>
                  </a:moveTo>
                  <a:lnTo>
                    <a:pt x="973931" y="338138"/>
                  </a:lnTo>
                  <a:lnTo>
                    <a:pt x="990600" y="321469"/>
                  </a:lnTo>
                  <a:lnTo>
                    <a:pt x="995362" y="309563"/>
                  </a:lnTo>
                  <a:lnTo>
                    <a:pt x="995362" y="302419"/>
                  </a:lnTo>
                  <a:lnTo>
                    <a:pt x="983456" y="280988"/>
                  </a:lnTo>
                  <a:lnTo>
                    <a:pt x="962025" y="250032"/>
                  </a:lnTo>
                  <a:lnTo>
                    <a:pt x="938212" y="221457"/>
                  </a:lnTo>
                  <a:lnTo>
                    <a:pt x="919162" y="202407"/>
                  </a:lnTo>
                  <a:lnTo>
                    <a:pt x="883443" y="169069"/>
                  </a:lnTo>
                  <a:lnTo>
                    <a:pt x="831056" y="123825"/>
                  </a:lnTo>
                  <a:lnTo>
                    <a:pt x="788193" y="88107"/>
                  </a:lnTo>
                  <a:lnTo>
                    <a:pt x="788193" y="9525"/>
                  </a:lnTo>
                  <a:lnTo>
                    <a:pt x="892968" y="0"/>
                  </a:lnTo>
                  <a:lnTo>
                    <a:pt x="935831" y="78582"/>
                  </a:lnTo>
                  <a:lnTo>
                    <a:pt x="957262" y="109538"/>
                  </a:lnTo>
                  <a:lnTo>
                    <a:pt x="988218" y="128588"/>
                  </a:lnTo>
                  <a:lnTo>
                    <a:pt x="1076325" y="169069"/>
                  </a:lnTo>
                  <a:lnTo>
                    <a:pt x="1162050" y="200025"/>
                  </a:lnTo>
                  <a:lnTo>
                    <a:pt x="1257300" y="235744"/>
                  </a:lnTo>
                  <a:lnTo>
                    <a:pt x="1340643" y="276225"/>
                  </a:lnTo>
                  <a:lnTo>
                    <a:pt x="1378743" y="300038"/>
                  </a:lnTo>
                  <a:lnTo>
                    <a:pt x="1412081" y="326232"/>
                  </a:lnTo>
                  <a:lnTo>
                    <a:pt x="1433512" y="352425"/>
                  </a:lnTo>
                  <a:lnTo>
                    <a:pt x="1438275" y="371475"/>
                  </a:lnTo>
                  <a:lnTo>
                    <a:pt x="1438275" y="381000"/>
                  </a:lnTo>
                  <a:lnTo>
                    <a:pt x="1428750" y="397669"/>
                  </a:lnTo>
                  <a:lnTo>
                    <a:pt x="1407318" y="416719"/>
                  </a:lnTo>
                  <a:lnTo>
                    <a:pt x="1371600" y="433388"/>
                  </a:lnTo>
                  <a:lnTo>
                    <a:pt x="1302543" y="457200"/>
                  </a:lnTo>
                  <a:lnTo>
                    <a:pt x="1264443" y="469107"/>
                  </a:lnTo>
                  <a:lnTo>
                    <a:pt x="1243012" y="485775"/>
                  </a:lnTo>
                  <a:lnTo>
                    <a:pt x="1152525" y="554832"/>
                  </a:lnTo>
                  <a:lnTo>
                    <a:pt x="1019175" y="642938"/>
                  </a:lnTo>
                  <a:lnTo>
                    <a:pt x="885825" y="726282"/>
                  </a:lnTo>
                  <a:lnTo>
                    <a:pt x="702468" y="826294"/>
                  </a:lnTo>
                  <a:lnTo>
                    <a:pt x="533400" y="909638"/>
                  </a:lnTo>
                  <a:lnTo>
                    <a:pt x="347662" y="985838"/>
                  </a:lnTo>
                  <a:lnTo>
                    <a:pt x="200025" y="1038225"/>
                  </a:lnTo>
                  <a:lnTo>
                    <a:pt x="104775" y="1062038"/>
                  </a:lnTo>
                  <a:lnTo>
                    <a:pt x="47625" y="1069182"/>
                  </a:lnTo>
                  <a:lnTo>
                    <a:pt x="28575" y="1066800"/>
                  </a:lnTo>
                  <a:lnTo>
                    <a:pt x="11906" y="1062038"/>
                  </a:lnTo>
                  <a:lnTo>
                    <a:pt x="0" y="1052513"/>
                  </a:lnTo>
                  <a:lnTo>
                    <a:pt x="0" y="1038225"/>
                  </a:lnTo>
                  <a:lnTo>
                    <a:pt x="4762" y="1014413"/>
                  </a:lnTo>
                  <a:lnTo>
                    <a:pt x="21431" y="1000125"/>
                  </a:lnTo>
                  <a:lnTo>
                    <a:pt x="142875" y="942975"/>
                  </a:lnTo>
                  <a:lnTo>
                    <a:pt x="254793" y="883444"/>
                  </a:lnTo>
                  <a:lnTo>
                    <a:pt x="392906" y="804863"/>
                  </a:lnTo>
                  <a:lnTo>
                    <a:pt x="514350" y="731044"/>
                  </a:lnTo>
                  <a:lnTo>
                    <a:pt x="585787" y="681038"/>
                  </a:lnTo>
                  <a:lnTo>
                    <a:pt x="650081" y="631032"/>
                  </a:lnTo>
                  <a:lnTo>
                    <a:pt x="757237" y="540544"/>
                  </a:lnTo>
                  <a:lnTo>
                    <a:pt x="919162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77">
              <a:extLst>
                <a:ext uri="{FF2B5EF4-FFF2-40B4-BE49-F238E27FC236}">
                  <a16:creationId xmlns:a16="http://schemas.microsoft.com/office/drawing/2014/main" id="{319BB0B6-78DF-4A18-B48D-78D4D51E7198}"/>
                </a:ext>
              </a:extLst>
            </p:cNvPr>
            <p:cNvSpPr/>
            <p:nvPr/>
          </p:nvSpPr>
          <p:spPr>
            <a:xfrm>
              <a:off x="5926138" y="4995863"/>
              <a:ext cx="1074737" cy="976312"/>
            </a:xfrm>
            <a:custGeom>
              <a:avLst/>
              <a:gdLst>
                <a:gd name="connsiteX0" fmla="*/ 631032 w 1073944"/>
                <a:gd name="connsiteY0" fmla="*/ 245268 h 976312"/>
                <a:gd name="connsiteX1" fmla="*/ 561975 w 1073944"/>
                <a:gd name="connsiteY1" fmla="*/ 204787 h 976312"/>
                <a:gd name="connsiteX2" fmla="*/ 488157 w 1073944"/>
                <a:gd name="connsiteY2" fmla="*/ 164306 h 976312"/>
                <a:gd name="connsiteX3" fmla="*/ 419100 w 1073944"/>
                <a:gd name="connsiteY3" fmla="*/ 130968 h 976312"/>
                <a:gd name="connsiteX4" fmla="*/ 352425 w 1073944"/>
                <a:gd name="connsiteY4" fmla="*/ 100012 h 976312"/>
                <a:gd name="connsiteX5" fmla="*/ 278607 w 1073944"/>
                <a:gd name="connsiteY5" fmla="*/ 69056 h 976312"/>
                <a:gd name="connsiteX6" fmla="*/ 180975 w 1073944"/>
                <a:gd name="connsiteY6" fmla="*/ 35718 h 976312"/>
                <a:gd name="connsiteX7" fmla="*/ 121444 w 1073944"/>
                <a:gd name="connsiteY7" fmla="*/ 16668 h 976312"/>
                <a:gd name="connsiteX8" fmla="*/ 52388 w 1073944"/>
                <a:gd name="connsiteY8" fmla="*/ 0 h 976312"/>
                <a:gd name="connsiteX9" fmla="*/ 23813 w 1073944"/>
                <a:gd name="connsiteY9" fmla="*/ 0 h 976312"/>
                <a:gd name="connsiteX10" fmla="*/ 7144 w 1073944"/>
                <a:gd name="connsiteY10" fmla="*/ 4762 h 976312"/>
                <a:gd name="connsiteX11" fmla="*/ 2382 w 1073944"/>
                <a:gd name="connsiteY11" fmla="*/ 11906 h 976312"/>
                <a:gd name="connsiteX12" fmla="*/ 0 w 1073944"/>
                <a:gd name="connsiteY12" fmla="*/ 21431 h 976312"/>
                <a:gd name="connsiteX13" fmla="*/ 2382 w 1073944"/>
                <a:gd name="connsiteY13" fmla="*/ 33337 h 976312"/>
                <a:gd name="connsiteX14" fmla="*/ 16669 w 1073944"/>
                <a:gd name="connsiteY14" fmla="*/ 52387 h 976312"/>
                <a:gd name="connsiteX15" fmla="*/ 57150 w 1073944"/>
                <a:gd name="connsiteY15" fmla="*/ 83343 h 976312"/>
                <a:gd name="connsiteX16" fmla="*/ 135732 w 1073944"/>
                <a:gd name="connsiteY16" fmla="*/ 135731 h 976312"/>
                <a:gd name="connsiteX17" fmla="*/ 233363 w 1073944"/>
                <a:gd name="connsiteY17" fmla="*/ 209550 h 976312"/>
                <a:gd name="connsiteX18" fmla="*/ 319088 w 1073944"/>
                <a:gd name="connsiteY18" fmla="*/ 280987 h 976312"/>
                <a:gd name="connsiteX19" fmla="*/ 373857 w 1073944"/>
                <a:gd name="connsiteY19" fmla="*/ 328612 h 976312"/>
                <a:gd name="connsiteX20" fmla="*/ 450057 w 1073944"/>
                <a:gd name="connsiteY20" fmla="*/ 397668 h 976312"/>
                <a:gd name="connsiteX21" fmla="*/ 488157 w 1073944"/>
                <a:gd name="connsiteY21" fmla="*/ 438150 h 976312"/>
                <a:gd name="connsiteX22" fmla="*/ 557213 w 1073944"/>
                <a:gd name="connsiteY22" fmla="*/ 523875 h 976312"/>
                <a:gd name="connsiteX23" fmla="*/ 673894 w 1073944"/>
                <a:gd name="connsiteY23" fmla="*/ 676275 h 976312"/>
                <a:gd name="connsiteX24" fmla="*/ 769144 w 1073944"/>
                <a:gd name="connsiteY24" fmla="*/ 804862 h 976312"/>
                <a:gd name="connsiteX25" fmla="*/ 831057 w 1073944"/>
                <a:gd name="connsiteY25" fmla="*/ 892968 h 976312"/>
                <a:gd name="connsiteX26" fmla="*/ 852488 w 1073944"/>
                <a:gd name="connsiteY26" fmla="*/ 926306 h 976312"/>
                <a:gd name="connsiteX27" fmla="*/ 871538 w 1073944"/>
                <a:gd name="connsiteY27" fmla="*/ 945356 h 976312"/>
                <a:gd name="connsiteX28" fmla="*/ 888207 w 1073944"/>
                <a:gd name="connsiteY28" fmla="*/ 957262 h 976312"/>
                <a:gd name="connsiteX29" fmla="*/ 916782 w 1073944"/>
                <a:gd name="connsiteY29" fmla="*/ 971550 h 976312"/>
                <a:gd name="connsiteX30" fmla="*/ 945357 w 1073944"/>
                <a:gd name="connsiteY30" fmla="*/ 976312 h 976312"/>
                <a:gd name="connsiteX31" fmla="*/ 976313 w 1073944"/>
                <a:gd name="connsiteY31" fmla="*/ 976312 h 976312"/>
                <a:gd name="connsiteX32" fmla="*/ 995363 w 1073944"/>
                <a:gd name="connsiteY32" fmla="*/ 969168 h 976312"/>
                <a:gd name="connsiteX33" fmla="*/ 1012032 w 1073944"/>
                <a:gd name="connsiteY33" fmla="*/ 959643 h 976312"/>
                <a:gd name="connsiteX34" fmla="*/ 1031082 w 1073944"/>
                <a:gd name="connsiteY34" fmla="*/ 945356 h 976312"/>
                <a:gd name="connsiteX35" fmla="*/ 1040607 w 1073944"/>
                <a:gd name="connsiteY35" fmla="*/ 931068 h 976312"/>
                <a:gd name="connsiteX36" fmla="*/ 1052513 w 1073944"/>
                <a:gd name="connsiteY36" fmla="*/ 904875 h 976312"/>
                <a:gd name="connsiteX37" fmla="*/ 1064419 w 1073944"/>
                <a:gd name="connsiteY37" fmla="*/ 869156 h 976312"/>
                <a:gd name="connsiteX38" fmla="*/ 1071563 w 1073944"/>
                <a:gd name="connsiteY38" fmla="*/ 828675 h 976312"/>
                <a:gd name="connsiteX39" fmla="*/ 1073944 w 1073944"/>
                <a:gd name="connsiteY39" fmla="*/ 788193 h 976312"/>
                <a:gd name="connsiteX40" fmla="*/ 1071563 w 1073944"/>
                <a:gd name="connsiteY40" fmla="*/ 738187 h 976312"/>
                <a:gd name="connsiteX41" fmla="*/ 1064419 w 1073944"/>
                <a:gd name="connsiteY41" fmla="*/ 695325 h 976312"/>
                <a:gd name="connsiteX42" fmla="*/ 1047750 w 1073944"/>
                <a:gd name="connsiteY42" fmla="*/ 650081 h 976312"/>
                <a:gd name="connsiteX43" fmla="*/ 1021557 w 1073944"/>
                <a:gd name="connsiteY43" fmla="*/ 595312 h 976312"/>
                <a:gd name="connsiteX44" fmla="*/ 985838 w 1073944"/>
                <a:gd name="connsiteY44" fmla="*/ 540543 h 976312"/>
                <a:gd name="connsiteX45" fmla="*/ 950119 w 1073944"/>
                <a:gd name="connsiteY45" fmla="*/ 497681 h 976312"/>
                <a:gd name="connsiteX46" fmla="*/ 895350 w 1073944"/>
                <a:gd name="connsiteY46" fmla="*/ 438150 h 976312"/>
                <a:gd name="connsiteX47" fmla="*/ 847725 w 1073944"/>
                <a:gd name="connsiteY47" fmla="*/ 400050 h 976312"/>
                <a:gd name="connsiteX48" fmla="*/ 762000 w 1073944"/>
                <a:gd name="connsiteY48" fmla="*/ 333375 h 976312"/>
                <a:gd name="connsiteX49" fmla="*/ 631032 w 1073944"/>
                <a:gd name="connsiteY49" fmla="*/ 2452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73944" h="976312">
                  <a:moveTo>
                    <a:pt x="631032" y="245268"/>
                  </a:moveTo>
                  <a:lnTo>
                    <a:pt x="561975" y="204787"/>
                  </a:lnTo>
                  <a:lnTo>
                    <a:pt x="488157" y="164306"/>
                  </a:lnTo>
                  <a:lnTo>
                    <a:pt x="419100" y="130968"/>
                  </a:lnTo>
                  <a:lnTo>
                    <a:pt x="352425" y="100012"/>
                  </a:lnTo>
                  <a:lnTo>
                    <a:pt x="278607" y="69056"/>
                  </a:lnTo>
                  <a:lnTo>
                    <a:pt x="180975" y="35718"/>
                  </a:lnTo>
                  <a:lnTo>
                    <a:pt x="121444" y="16668"/>
                  </a:lnTo>
                  <a:lnTo>
                    <a:pt x="52388" y="0"/>
                  </a:lnTo>
                  <a:lnTo>
                    <a:pt x="23813" y="0"/>
                  </a:lnTo>
                  <a:lnTo>
                    <a:pt x="7144" y="4762"/>
                  </a:lnTo>
                  <a:lnTo>
                    <a:pt x="2382" y="11906"/>
                  </a:lnTo>
                  <a:lnTo>
                    <a:pt x="0" y="21431"/>
                  </a:lnTo>
                  <a:lnTo>
                    <a:pt x="2382" y="33337"/>
                  </a:lnTo>
                  <a:lnTo>
                    <a:pt x="16669" y="52387"/>
                  </a:lnTo>
                  <a:lnTo>
                    <a:pt x="57150" y="83343"/>
                  </a:lnTo>
                  <a:lnTo>
                    <a:pt x="135732" y="135731"/>
                  </a:lnTo>
                  <a:lnTo>
                    <a:pt x="233363" y="209550"/>
                  </a:lnTo>
                  <a:lnTo>
                    <a:pt x="319088" y="280987"/>
                  </a:lnTo>
                  <a:lnTo>
                    <a:pt x="373857" y="328612"/>
                  </a:lnTo>
                  <a:lnTo>
                    <a:pt x="450057" y="397668"/>
                  </a:lnTo>
                  <a:lnTo>
                    <a:pt x="488157" y="438150"/>
                  </a:lnTo>
                  <a:lnTo>
                    <a:pt x="557213" y="523875"/>
                  </a:lnTo>
                  <a:lnTo>
                    <a:pt x="673894" y="676275"/>
                  </a:lnTo>
                  <a:lnTo>
                    <a:pt x="769144" y="804862"/>
                  </a:lnTo>
                  <a:lnTo>
                    <a:pt x="831057" y="892968"/>
                  </a:lnTo>
                  <a:lnTo>
                    <a:pt x="852488" y="926306"/>
                  </a:lnTo>
                  <a:lnTo>
                    <a:pt x="871538" y="945356"/>
                  </a:lnTo>
                  <a:lnTo>
                    <a:pt x="888207" y="957262"/>
                  </a:lnTo>
                  <a:lnTo>
                    <a:pt x="916782" y="971550"/>
                  </a:lnTo>
                  <a:lnTo>
                    <a:pt x="945357" y="976312"/>
                  </a:lnTo>
                  <a:lnTo>
                    <a:pt x="976313" y="976312"/>
                  </a:lnTo>
                  <a:lnTo>
                    <a:pt x="995363" y="969168"/>
                  </a:lnTo>
                  <a:lnTo>
                    <a:pt x="1012032" y="959643"/>
                  </a:lnTo>
                  <a:lnTo>
                    <a:pt x="1031082" y="945356"/>
                  </a:lnTo>
                  <a:lnTo>
                    <a:pt x="1040607" y="931068"/>
                  </a:lnTo>
                  <a:lnTo>
                    <a:pt x="1052513" y="904875"/>
                  </a:lnTo>
                  <a:lnTo>
                    <a:pt x="1064419" y="869156"/>
                  </a:lnTo>
                  <a:lnTo>
                    <a:pt x="1071563" y="828675"/>
                  </a:lnTo>
                  <a:lnTo>
                    <a:pt x="1073944" y="788193"/>
                  </a:lnTo>
                  <a:lnTo>
                    <a:pt x="1071563" y="738187"/>
                  </a:lnTo>
                  <a:lnTo>
                    <a:pt x="1064419" y="695325"/>
                  </a:lnTo>
                  <a:lnTo>
                    <a:pt x="1047750" y="650081"/>
                  </a:lnTo>
                  <a:lnTo>
                    <a:pt x="1021557" y="595312"/>
                  </a:lnTo>
                  <a:lnTo>
                    <a:pt x="985838" y="540543"/>
                  </a:lnTo>
                  <a:lnTo>
                    <a:pt x="950119" y="497681"/>
                  </a:lnTo>
                  <a:lnTo>
                    <a:pt x="895350" y="438150"/>
                  </a:lnTo>
                  <a:lnTo>
                    <a:pt x="847725" y="400050"/>
                  </a:lnTo>
                  <a:lnTo>
                    <a:pt x="762000" y="333375"/>
                  </a:lnTo>
                  <a:lnTo>
                    <a:pt x="631032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242" name="グループ化 1">
            <a:extLst>
              <a:ext uri="{FF2B5EF4-FFF2-40B4-BE49-F238E27FC236}">
                <a16:creationId xmlns:a16="http://schemas.microsoft.com/office/drawing/2014/main" id="{D151DDC8-8623-4BA7-9384-2682DE282780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79563"/>
            <a:ext cx="4591050" cy="4397375"/>
            <a:chOff x="2409825" y="1579563"/>
            <a:chExt cx="4591050" cy="4397375"/>
          </a:xfrm>
        </p:grpSpPr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B0EAA73E-6D62-4BFD-B501-84B8ADFB4E0A}"/>
                </a:ext>
              </a:extLst>
            </p:cNvPr>
            <p:cNvSpPr/>
            <p:nvPr/>
          </p:nvSpPr>
          <p:spPr>
            <a:xfrm>
              <a:off x="2409825" y="2154238"/>
              <a:ext cx="2141538" cy="514350"/>
            </a:xfrm>
            <a:custGeom>
              <a:avLst/>
              <a:gdLst>
                <a:gd name="connsiteX0" fmla="*/ 1423988 w 2140744"/>
                <a:gd name="connsiteY0" fmla="*/ 97632 h 514350"/>
                <a:gd name="connsiteX1" fmla="*/ 1221581 w 2140744"/>
                <a:gd name="connsiteY1" fmla="*/ 119063 h 514350"/>
                <a:gd name="connsiteX2" fmla="*/ 1016794 w 2140744"/>
                <a:gd name="connsiteY2" fmla="*/ 145257 h 514350"/>
                <a:gd name="connsiteX3" fmla="*/ 778669 w 2140744"/>
                <a:gd name="connsiteY3" fmla="*/ 178594 h 514350"/>
                <a:gd name="connsiteX4" fmla="*/ 611981 w 2140744"/>
                <a:gd name="connsiteY4" fmla="*/ 204788 h 514350"/>
                <a:gd name="connsiteX5" fmla="*/ 442913 w 2140744"/>
                <a:gd name="connsiteY5" fmla="*/ 233363 h 514350"/>
                <a:gd name="connsiteX6" fmla="*/ 364331 w 2140744"/>
                <a:gd name="connsiteY6" fmla="*/ 245269 h 514350"/>
                <a:gd name="connsiteX7" fmla="*/ 338138 w 2140744"/>
                <a:gd name="connsiteY7" fmla="*/ 247650 h 514350"/>
                <a:gd name="connsiteX8" fmla="*/ 309563 w 2140744"/>
                <a:gd name="connsiteY8" fmla="*/ 247650 h 514350"/>
                <a:gd name="connsiteX9" fmla="*/ 266700 w 2140744"/>
                <a:gd name="connsiteY9" fmla="*/ 240507 h 514350"/>
                <a:gd name="connsiteX10" fmla="*/ 214313 w 2140744"/>
                <a:gd name="connsiteY10" fmla="*/ 226219 h 514350"/>
                <a:gd name="connsiteX11" fmla="*/ 140494 w 2140744"/>
                <a:gd name="connsiteY11" fmla="*/ 200025 h 514350"/>
                <a:gd name="connsiteX12" fmla="*/ 54769 w 2140744"/>
                <a:gd name="connsiteY12" fmla="*/ 157163 h 514350"/>
                <a:gd name="connsiteX13" fmla="*/ 28575 w 2140744"/>
                <a:gd name="connsiteY13" fmla="*/ 145257 h 514350"/>
                <a:gd name="connsiteX14" fmla="*/ 7144 w 2140744"/>
                <a:gd name="connsiteY14" fmla="*/ 142875 h 514350"/>
                <a:gd name="connsiteX15" fmla="*/ 0 w 2140744"/>
                <a:gd name="connsiteY15" fmla="*/ 150019 h 514350"/>
                <a:gd name="connsiteX16" fmla="*/ 0 w 2140744"/>
                <a:gd name="connsiteY16" fmla="*/ 157163 h 514350"/>
                <a:gd name="connsiteX17" fmla="*/ 2381 w 2140744"/>
                <a:gd name="connsiteY17" fmla="*/ 173832 h 514350"/>
                <a:gd name="connsiteX18" fmla="*/ 19050 w 2140744"/>
                <a:gd name="connsiteY18" fmla="*/ 207169 h 514350"/>
                <a:gd name="connsiteX19" fmla="*/ 66675 w 2140744"/>
                <a:gd name="connsiteY19" fmla="*/ 269082 h 514350"/>
                <a:gd name="connsiteX20" fmla="*/ 126206 w 2140744"/>
                <a:gd name="connsiteY20" fmla="*/ 340519 h 514350"/>
                <a:gd name="connsiteX21" fmla="*/ 173831 w 2140744"/>
                <a:gd name="connsiteY21" fmla="*/ 392907 h 514350"/>
                <a:gd name="connsiteX22" fmla="*/ 221456 w 2140744"/>
                <a:gd name="connsiteY22" fmla="*/ 438150 h 514350"/>
                <a:gd name="connsiteX23" fmla="*/ 250031 w 2140744"/>
                <a:gd name="connsiteY23" fmla="*/ 464344 h 514350"/>
                <a:gd name="connsiteX24" fmla="*/ 283369 w 2140744"/>
                <a:gd name="connsiteY24" fmla="*/ 485775 h 514350"/>
                <a:gd name="connsiteX25" fmla="*/ 304800 w 2140744"/>
                <a:gd name="connsiteY25" fmla="*/ 497682 h 514350"/>
                <a:gd name="connsiteX26" fmla="*/ 330994 w 2140744"/>
                <a:gd name="connsiteY26" fmla="*/ 504825 h 514350"/>
                <a:gd name="connsiteX27" fmla="*/ 369094 w 2140744"/>
                <a:gd name="connsiteY27" fmla="*/ 514350 h 514350"/>
                <a:gd name="connsiteX28" fmla="*/ 400050 w 2140744"/>
                <a:gd name="connsiteY28" fmla="*/ 514350 h 514350"/>
                <a:gd name="connsiteX29" fmla="*/ 450056 w 2140744"/>
                <a:gd name="connsiteY29" fmla="*/ 492919 h 514350"/>
                <a:gd name="connsiteX30" fmla="*/ 554831 w 2140744"/>
                <a:gd name="connsiteY30" fmla="*/ 459582 h 514350"/>
                <a:gd name="connsiteX31" fmla="*/ 697706 w 2140744"/>
                <a:gd name="connsiteY31" fmla="*/ 421482 h 514350"/>
                <a:gd name="connsiteX32" fmla="*/ 828675 w 2140744"/>
                <a:gd name="connsiteY32" fmla="*/ 392907 h 514350"/>
                <a:gd name="connsiteX33" fmla="*/ 923925 w 2140744"/>
                <a:gd name="connsiteY33" fmla="*/ 378619 h 514350"/>
                <a:gd name="connsiteX34" fmla="*/ 1021556 w 2140744"/>
                <a:gd name="connsiteY34" fmla="*/ 338138 h 514350"/>
                <a:gd name="connsiteX35" fmla="*/ 1162050 w 2140744"/>
                <a:gd name="connsiteY35" fmla="*/ 316707 h 514350"/>
                <a:gd name="connsiteX36" fmla="*/ 1328738 w 2140744"/>
                <a:gd name="connsiteY36" fmla="*/ 295275 h 514350"/>
                <a:gd name="connsiteX37" fmla="*/ 1435894 w 2140744"/>
                <a:gd name="connsiteY37" fmla="*/ 283369 h 514350"/>
                <a:gd name="connsiteX38" fmla="*/ 1557338 w 2140744"/>
                <a:gd name="connsiteY38" fmla="*/ 273844 h 514350"/>
                <a:gd name="connsiteX39" fmla="*/ 1697831 w 2140744"/>
                <a:gd name="connsiteY39" fmla="*/ 266700 h 514350"/>
                <a:gd name="connsiteX40" fmla="*/ 1824038 w 2140744"/>
                <a:gd name="connsiteY40" fmla="*/ 264319 h 514350"/>
                <a:gd name="connsiteX41" fmla="*/ 1919288 w 2140744"/>
                <a:gd name="connsiteY41" fmla="*/ 266700 h 514350"/>
                <a:gd name="connsiteX42" fmla="*/ 2005013 w 2140744"/>
                <a:gd name="connsiteY42" fmla="*/ 269082 h 514350"/>
                <a:gd name="connsiteX43" fmla="*/ 2059781 w 2140744"/>
                <a:gd name="connsiteY43" fmla="*/ 264319 h 514350"/>
                <a:gd name="connsiteX44" fmla="*/ 2095500 w 2140744"/>
                <a:gd name="connsiteY44" fmla="*/ 254794 h 514350"/>
                <a:gd name="connsiteX45" fmla="*/ 2119313 w 2140744"/>
                <a:gd name="connsiteY45" fmla="*/ 238125 h 514350"/>
                <a:gd name="connsiteX46" fmla="*/ 2131219 w 2140744"/>
                <a:gd name="connsiteY46" fmla="*/ 226219 h 514350"/>
                <a:gd name="connsiteX47" fmla="*/ 2138363 w 2140744"/>
                <a:gd name="connsiteY47" fmla="*/ 211932 h 514350"/>
                <a:gd name="connsiteX48" fmla="*/ 2140744 w 2140744"/>
                <a:gd name="connsiteY48" fmla="*/ 188119 h 514350"/>
                <a:gd name="connsiteX49" fmla="*/ 2135981 w 2140744"/>
                <a:gd name="connsiteY49" fmla="*/ 161925 h 514350"/>
                <a:gd name="connsiteX50" fmla="*/ 2119313 w 2140744"/>
                <a:gd name="connsiteY50" fmla="*/ 135732 h 514350"/>
                <a:gd name="connsiteX51" fmla="*/ 2095500 w 2140744"/>
                <a:gd name="connsiteY51" fmla="*/ 114300 h 514350"/>
                <a:gd name="connsiteX52" fmla="*/ 2066925 w 2140744"/>
                <a:gd name="connsiteY52" fmla="*/ 92869 h 514350"/>
                <a:gd name="connsiteX53" fmla="*/ 2007394 w 2140744"/>
                <a:gd name="connsiteY53" fmla="*/ 64294 h 514350"/>
                <a:gd name="connsiteX54" fmla="*/ 1940719 w 2140744"/>
                <a:gd name="connsiteY54" fmla="*/ 35719 h 514350"/>
                <a:gd name="connsiteX55" fmla="*/ 1862138 w 2140744"/>
                <a:gd name="connsiteY55" fmla="*/ 7144 h 514350"/>
                <a:gd name="connsiteX56" fmla="*/ 1838325 w 2140744"/>
                <a:gd name="connsiteY56" fmla="*/ 0 h 514350"/>
                <a:gd name="connsiteX57" fmla="*/ 1804988 w 2140744"/>
                <a:gd name="connsiteY57" fmla="*/ 4763 h 514350"/>
                <a:gd name="connsiteX58" fmla="*/ 1781175 w 2140744"/>
                <a:gd name="connsiteY58" fmla="*/ 11907 h 514350"/>
                <a:gd name="connsiteX59" fmla="*/ 1733550 w 2140744"/>
                <a:gd name="connsiteY59" fmla="*/ 35719 h 514350"/>
                <a:gd name="connsiteX60" fmla="*/ 1695450 w 2140744"/>
                <a:gd name="connsiteY60" fmla="*/ 64294 h 514350"/>
                <a:gd name="connsiteX61" fmla="*/ 1681163 w 2140744"/>
                <a:gd name="connsiteY61" fmla="*/ 69057 h 514350"/>
                <a:gd name="connsiteX62" fmla="*/ 1543050 w 2140744"/>
                <a:gd name="connsiteY62" fmla="*/ 83344 h 514350"/>
                <a:gd name="connsiteX63" fmla="*/ 1423988 w 2140744"/>
                <a:gd name="connsiteY63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40744" h="514350">
                  <a:moveTo>
                    <a:pt x="1423988" y="97632"/>
                  </a:moveTo>
                  <a:lnTo>
                    <a:pt x="1221581" y="119063"/>
                  </a:lnTo>
                  <a:lnTo>
                    <a:pt x="1016794" y="145257"/>
                  </a:lnTo>
                  <a:lnTo>
                    <a:pt x="778669" y="178594"/>
                  </a:lnTo>
                  <a:lnTo>
                    <a:pt x="611981" y="204788"/>
                  </a:lnTo>
                  <a:lnTo>
                    <a:pt x="442913" y="233363"/>
                  </a:lnTo>
                  <a:lnTo>
                    <a:pt x="364331" y="245269"/>
                  </a:lnTo>
                  <a:lnTo>
                    <a:pt x="338138" y="247650"/>
                  </a:lnTo>
                  <a:lnTo>
                    <a:pt x="309563" y="247650"/>
                  </a:lnTo>
                  <a:lnTo>
                    <a:pt x="266700" y="240507"/>
                  </a:lnTo>
                  <a:lnTo>
                    <a:pt x="214313" y="226219"/>
                  </a:lnTo>
                  <a:lnTo>
                    <a:pt x="140494" y="200025"/>
                  </a:lnTo>
                  <a:lnTo>
                    <a:pt x="54769" y="157163"/>
                  </a:lnTo>
                  <a:lnTo>
                    <a:pt x="28575" y="145257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0" y="157163"/>
                  </a:lnTo>
                  <a:lnTo>
                    <a:pt x="2381" y="173832"/>
                  </a:lnTo>
                  <a:lnTo>
                    <a:pt x="19050" y="207169"/>
                  </a:lnTo>
                  <a:lnTo>
                    <a:pt x="66675" y="269082"/>
                  </a:lnTo>
                  <a:lnTo>
                    <a:pt x="126206" y="340519"/>
                  </a:lnTo>
                  <a:lnTo>
                    <a:pt x="173831" y="392907"/>
                  </a:lnTo>
                  <a:lnTo>
                    <a:pt x="221456" y="438150"/>
                  </a:lnTo>
                  <a:lnTo>
                    <a:pt x="250031" y="464344"/>
                  </a:lnTo>
                  <a:lnTo>
                    <a:pt x="283369" y="485775"/>
                  </a:lnTo>
                  <a:lnTo>
                    <a:pt x="304800" y="497682"/>
                  </a:lnTo>
                  <a:lnTo>
                    <a:pt x="330994" y="504825"/>
                  </a:lnTo>
                  <a:lnTo>
                    <a:pt x="369094" y="514350"/>
                  </a:lnTo>
                  <a:lnTo>
                    <a:pt x="400050" y="514350"/>
                  </a:lnTo>
                  <a:lnTo>
                    <a:pt x="450056" y="492919"/>
                  </a:lnTo>
                  <a:lnTo>
                    <a:pt x="554831" y="459582"/>
                  </a:lnTo>
                  <a:lnTo>
                    <a:pt x="697706" y="421482"/>
                  </a:lnTo>
                  <a:lnTo>
                    <a:pt x="828675" y="392907"/>
                  </a:lnTo>
                  <a:lnTo>
                    <a:pt x="923925" y="378619"/>
                  </a:lnTo>
                  <a:lnTo>
                    <a:pt x="1021556" y="338138"/>
                  </a:lnTo>
                  <a:lnTo>
                    <a:pt x="1162050" y="316707"/>
                  </a:lnTo>
                  <a:lnTo>
                    <a:pt x="1328738" y="295275"/>
                  </a:lnTo>
                  <a:lnTo>
                    <a:pt x="1435894" y="283369"/>
                  </a:lnTo>
                  <a:lnTo>
                    <a:pt x="1557338" y="273844"/>
                  </a:lnTo>
                  <a:lnTo>
                    <a:pt x="1697831" y="266700"/>
                  </a:lnTo>
                  <a:lnTo>
                    <a:pt x="1824038" y="264319"/>
                  </a:lnTo>
                  <a:lnTo>
                    <a:pt x="1919288" y="266700"/>
                  </a:lnTo>
                  <a:lnTo>
                    <a:pt x="2005013" y="269082"/>
                  </a:lnTo>
                  <a:lnTo>
                    <a:pt x="2059781" y="264319"/>
                  </a:lnTo>
                  <a:lnTo>
                    <a:pt x="2095500" y="254794"/>
                  </a:lnTo>
                  <a:lnTo>
                    <a:pt x="2119313" y="238125"/>
                  </a:lnTo>
                  <a:lnTo>
                    <a:pt x="2131219" y="226219"/>
                  </a:lnTo>
                  <a:lnTo>
                    <a:pt x="2138363" y="211932"/>
                  </a:lnTo>
                  <a:lnTo>
                    <a:pt x="2140744" y="188119"/>
                  </a:lnTo>
                  <a:lnTo>
                    <a:pt x="2135981" y="161925"/>
                  </a:lnTo>
                  <a:lnTo>
                    <a:pt x="2119313" y="135732"/>
                  </a:lnTo>
                  <a:lnTo>
                    <a:pt x="2095500" y="114300"/>
                  </a:lnTo>
                  <a:lnTo>
                    <a:pt x="2066925" y="92869"/>
                  </a:lnTo>
                  <a:lnTo>
                    <a:pt x="2007394" y="64294"/>
                  </a:lnTo>
                  <a:lnTo>
                    <a:pt x="1940719" y="35719"/>
                  </a:lnTo>
                  <a:lnTo>
                    <a:pt x="1862138" y="7144"/>
                  </a:lnTo>
                  <a:lnTo>
                    <a:pt x="1838325" y="0"/>
                  </a:lnTo>
                  <a:lnTo>
                    <a:pt x="1804988" y="4763"/>
                  </a:lnTo>
                  <a:lnTo>
                    <a:pt x="1781175" y="11907"/>
                  </a:lnTo>
                  <a:lnTo>
                    <a:pt x="1733550" y="35719"/>
                  </a:lnTo>
                  <a:lnTo>
                    <a:pt x="1695450" y="64294"/>
                  </a:lnTo>
                  <a:lnTo>
                    <a:pt x="1681163" y="69057"/>
                  </a:lnTo>
                  <a:lnTo>
                    <a:pt x="1543050" y="83344"/>
                  </a:lnTo>
                  <a:lnTo>
                    <a:pt x="1423988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468A9715-39CF-4D31-A9D9-2DAE4F81FADB}"/>
                </a:ext>
              </a:extLst>
            </p:cNvPr>
            <p:cNvSpPr/>
            <p:nvPr/>
          </p:nvSpPr>
          <p:spPr>
            <a:xfrm>
              <a:off x="4305300" y="1579563"/>
              <a:ext cx="2665413" cy="487362"/>
            </a:xfrm>
            <a:custGeom>
              <a:avLst/>
              <a:gdLst>
                <a:gd name="connsiteX0" fmla="*/ 1971675 w 2664619"/>
                <a:gd name="connsiteY0" fmla="*/ 54769 h 488156"/>
                <a:gd name="connsiteX1" fmla="*/ 1840706 w 2664619"/>
                <a:gd name="connsiteY1" fmla="*/ 78581 h 488156"/>
                <a:gd name="connsiteX2" fmla="*/ 1721644 w 2664619"/>
                <a:gd name="connsiteY2" fmla="*/ 97631 h 488156"/>
                <a:gd name="connsiteX3" fmla="*/ 1585913 w 2664619"/>
                <a:gd name="connsiteY3" fmla="*/ 119062 h 488156"/>
                <a:gd name="connsiteX4" fmla="*/ 1431131 w 2664619"/>
                <a:gd name="connsiteY4" fmla="*/ 138112 h 488156"/>
                <a:gd name="connsiteX5" fmla="*/ 1247775 w 2664619"/>
                <a:gd name="connsiteY5" fmla="*/ 161925 h 488156"/>
                <a:gd name="connsiteX6" fmla="*/ 1100138 w 2664619"/>
                <a:gd name="connsiteY6" fmla="*/ 180975 h 488156"/>
                <a:gd name="connsiteX7" fmla="*/ 957263 w 2664619"/>
                <a:gd name="connsiteY7" fmla="*/ 200025 h 488156"/>
                <a:gd name="connsiteX8" fmla="*/ 797719 w 2664619"/>
                <a:gd name="connsiteY8" fmla="*/ 221456 h 488156"/>
                <a:gd name="connsiteX9" fmla="*/ 635794 w 2664619"/>
                <a:gd name="connsiteY9" fmla="*/ 242887 h 488156"/>
                <a:gd name="connsiteX10" fmla="*/ 478631 w 2664619"/>
                <a:gd name="connsiteY10" fmla="*/ 264319 h 488156"/>
                <a:gd name="connsiteX11" fmla="*/ 464344 w 2664619"/>
                <a:gd name="connsiteY11" fmla="*/ 264319 h 488156"/>
                <a:gd name="connsiteX12" fmla="*/ 419100 w 2664619"/>
                <a:gd name="connsiteY12" fmla="*/ 261937 h 488156"/>
                <a:gd name="connsiteX13" fmla="*/ 378619 w 2664619"/>
                <a:gd name="connsiteY13" fmla="*/ 257175 h 488156"/>
                <a:gd name="connsiteX14" fmla="*/ 338138 w 2664619"/>
                <a:gd name="connsiteY14" fmla="*/ 250031 h 488156"/>
                <a:gd name="connsiteX15" fmla="*/ 252413 w 2664619"/>
                <a:gd name="connsiteY15" fmla="*/ 230981 h 488156"/>
                <a:gd name="connsiteX16" fmla="*/ 180975 w 2664619"/>
                <a:gd name="connsiteY16" fmla="*/ 207169 h 488156"/>
                <a:gd name="connsiteX17" fmla="*/ 111919 w 2664619"/>
                <a:gd name="connsiteY17" fmla="*/ 178594 h 488156"/>
                <a:gd name="connsiteX18" fmla="*/ 71438 w 2664619"/>
                <a:gd name="connsiteY18" fmla="*/ 157162 h 488156"/>
                <a:gd name="connsiteX19" fmla="*/ 42863 w 2664619"/>
                <a:gd name="connsiteY19" fmla="*/ 150019 h 488156"/>
                <a:gd name="connsiteX20" fmla="*/ 21431 w 2664619"/>
                <a:gd name="connsiteY20" fmla="*/ 147637 h 488156"/>
                <a:gd name="connsiteX21" fmla="*/ 7144 w 2664619"/>
                <a:gd name="connsiteY21" fmla="*/ 150019 h 488156"/>
                <a:gd name="connsiteX22" fmla="*/ 0 w 2664619"/>
                <a:gd name="connsiteY22" fmla="*/ 154781 h 488156"/>
                <a:gd name="connsiteX23" fmla="*/ 0 w 2664619"/>
                <a:gd name="connsiteY23" fmla="*/ 169069 h 488156"/>
                <a:gd name="connsiteX24" fmla="*/ 2381 w 2664619"/>
                <a:gd name="connsiteY24" fmla="*/ 190500 h 488156"/>
                <a:gd name="connsiteX25" fmla="*/ 16669 w 2664619"/>
                <a:gd name="connsiteY25" fmla="*/ 219075 h 488156"/>
                <a:gd name="connsiteX26" fmla="*/ 59531 w 2664619"/>
                <a:gd name="connsiteY26" fmla="*/ 264319 h 488156"/>
                <a:gd name="connsiteX27" fmla="*/ 114300 w 2664619"/>
                <a:gd name="connsiteY27" fmla="*/ 311944 h 488156"/>
                <a:gd name="connsiteX28" fmla="*/ 185738 w 2664619"/>
                <a:gd name="connsiteY28" fmla="*/ 364331 h 488156"/>
                <a:gd name="connsiteX29" fmla="*/ 223838 w 2664619"/>
                <a:gd name="connsiteY29" fmla="*/ 388144 h 488156"/>
                <a:gd name="connsiteX30" fmla="*/ 280988 w 2664619"/>
                <a:gd name="connsiteY30" fmla="*/ 421481 h 488156"/>
                <a:gd name="connsiteX31" fmla="*/ 350044 w 2664619"/>
                <a:gd name="connsiteY31" fmla="*/ 454819 h 488156"/>
                <a:gd name="connsiteX32" fmla="*/ 402431 w 2664619"/>
                <a:gd name="connsiteY32" fmla="*/ 481012 h 488156"/>
                <a:gd name="connsiteX33" fmla="*/ 421481 w 2664619"/>
                <a:gd name="connsiteY33" fmla="*/ 488156 h 488156"/>
                <a:gd name="connsiteX34" fmla="*/ 495300 w 2664619"/>
                <a:gd name="connsiteY34" fmla="*/ 476250 h 488156"/>
                <a:gd name="connsiteX35" fmla="*/ 659606 w 2664619"/>
                <a:gd name="connsiteY35" fmla="*/ 447675 h 488156"/>
                <a:gd name="connsiteX36" fmla="*/ 821531 w 2664619"/>
                <a:gd name="connsiteY36" fmla="*/ 411956 h 488156"/>
                <a:gd name="connsiteX37" fmla="*/ 881063 w 2664619"/>
                <a:gd name="connsiteY37" fmla="*/ 402431 h 488156"/>
                <a:gd name="connsiteX38" fmla="*/ 959644 w 2664619"/>
                <a:gd name="connsiteY38" fmla="*/ 400050 h 488156"/>
                <a:gd name="connsiteX39" fmla="*/ 1107281 w 2664619"/>
                <a:gd name="connsiteY39" fmla="*/ 400050 h 488156"/>
                <a:gd name="connsiteX40" fmla="*/ 1290638 w 2664619"/>
                <a:gd name="connsiteY40" fmla="*/ 357187 h 488156"/>
                <a:gd name="connsiteX41" fmla="*/ 1462088 w 2664619"/>
                <a:gd name="connsiteY41" fmla="*/ 340519 h 488156"/>
                <a:gd name="connsiteX42" fmla="*/ 1693069 w 2664619"/>
                <a:gd name="connsiteY42" fmla="*/ 321469 h 488156"/>
                <a:gd name="connsiteX43" fmla="*/ 1847850 w 2664619"/>
                <a:gd name="connsiteY43" fmla="*/ 307181 h 488156"/>
                <a:gd name="connsiteX44" fmla="*/ 2052638 w 2664619"/>
                <a:gd name="connsiteY44" fmla="*/ 292894 h 488156"/>
                <a:gd name="connsiteX45" fmla="*/ 2214563 w 2664619"/>
                <a:gd name="connsiteY45" fmla="*/ 280987 h 488156"/>
                <a:gd name="connsiteX46" fmla="*/ 2397919 w 2664619"/>
                <a:gd name="connsiteY46" fmla="*/ 266700 h 488156"/>
                <a:gd name="connsiteX47" fmla="*/ 2538413 w 2664619"/>
                <a:gd name="connsiteY47" fmla="*/ 261937 h 488156"/>
                <a:gd name="connsiteX48" fmla="*/ 2595563 w 2664619"/>
                <a:gd name="connsiteY48" fmla="*/ 254794 h 488156"/>
                <a:gd name="connsiteX49" fmla="*/ 2624138 w 2664619"/>
                <a:gd name="connsiteY49" fmla="*/ 245269 h 488156"/>
                <a:gd name="connsiteX50" fmla="*/ 2643188 w 2664619"/>
                <a:gd name="connsiteY50" fmla="*/ 228600 h 488156"/>
                <a:gd name="connsiteX51" fmla="*/ 2657475 w 2664619"/>
                <a:gd name="connsiteY51" fmla="*/ 207169 h 488156"/>
                <a:gd name="connsiteX52" fmla="*/ 2662238 w 2664619"/>
                <a:gd name="connsiteY52" fmla="*/ 190500 h 488156"/>
                <a:gd name="connsiteX53" fmla="*/ 2664619 w 2664619"/>
                <a:gd name="connsiteY53" fmla="*/ 173831 h 488156"/>
                <a:gd name="connsiteX54" fmla="*/ 2664619 w 2664619"/>
                <a:gd name="connsiteY54" fmla="*/ 159544 h 488156"/>
                <a:gd name="connsiteX55" fmla="*/ 2657475 w 2664619"/>
                <a:gd name="connsiteY55" fmla="*/ 133350 h 488156"/>
                <a:gd name="connsiteX56" fmla="*/ 2643188 w 2664619"/>
                <a:gd name="connsiteY56" fmla="*/ 114300 h 488156"/>
                <a:gd name="connsiteX57" fmla="*/ 2619375 w 2664619"/>
                <a:gd name="connsiteY57" fmla="*/ 97631 h 488156"/>
                <a:gd name="connsiteX58" fmla="*/ 2583656 w 2664619"/>
                <a:gd name="connsiteY58" fmla="*/ 76200 h 488156"/>
                <a:gd name="connsiteX59" fmla="*/ 2531269 w 2664619"/>
                <a:gd name="connsiteY59" fmla="*/ 52387 h 488156"/>
                <a:gd name="connsiteX60" fmla="*/ 2438400 w 2664619"/>
                <a:gd name="connsiteY60" fmla="*/ 23812 h 488156"/>
                <a:gd name="connsiteX61" fmla="*/ 2369344 w 2664619"/>
                <a:gd name="connsiteY61" fmla="*/ 9525 h 488156"/>
                <a:gd name="connsiteX62" fmla="*/ 2290763 w 2664619"/>
                <a:gd name="connsiteY62" fmla="*/ 2381 h 488156"/>
                <a:gd name="connsiteX63" fmla="*/ 2231231 w 2664619"/>
                <a:gd name="connsiteY63" fmla="*/ 0 h 488156"/>
                <a:gd name="connsiteX64" fmla="*/ 2202656 w 2664619"/>
                <a:gd name="connsiteY64" fmla="*/ 0 h 488156"/>
                <a:gd name="connsiteX65" fmla="*/ 2159794 w 2664619"/>
                <a:gd name="connsiteY65" fmla="*/ 11906 h 488156"/>
                <a:gd name="connsiteX66" fmla="*/ 1971675 w 2664619"/>
                <a:gd name="connsiteY66" fmla="*/ 547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4619" h="488156">
                  <a:moveTo>
                    <a:pt x="1971675" y="54769"/>
                  </a:moveTo>
                  <a:lnTo>
                    <a:pt x="1840706" y="78581"/>
                  </a:lnTo>
                  <a:lnTo>
                    <a:pt x="1721644" y="97631"/>
                  </a:lnTo>
                  <a:lnTo>
                    <a:pt x="1585913" y="119062"/>
                  </a:lnTo>
                  <a:lnTo>
                    <a:pt x="1431131" y="138112"/>
                  </a:lnTo>
                  <a:lnTo>
                    <a:pt x="1247775" y="161925"/>
                  </a:lnTo>
                  <a:lnTo>
                    <a:pt x="1100138" y="180975"/>
                  </a:lnTo>
                  <a:lnTo>
                    <a:pt x="957263" y="200025"/>
                  </a:lnTo>
                  <a:lnTo>
                    <a:pt x="797719" y="221456"/>
                  </a:lnTo>
                  <a:lnTo>
                    <a:pt x="635794" y="242887"/>
                  </a:lnTo>
                  <a:lnTo>
                    <a:pt x="478631" y="264319"/>
                  </a:lnTo>
                  <a:lnTo>
                    <a:pt x="464344" y="264319"/>
                  </a:lnTo>
                  <a:lnTo>
                    <a:pt x="419100" y="261937"/>
                  </a:lnTo>
                  <a:lnTo>
                    <a:pt x="378619" y="257175"/>
                  </a:lnTo>
                  <a:lnTo>
                    <a:pt x="338138" y="250031"/>
                  </a:lnTo>
                  <a:lnTo>
                    <a:pt x="252413" y="230981"/>
                  </a:lnTo>
                  <a:lnTo>
                    <a:pt x="180975" y="207169"/>
                  </a:lnTo>
                  <a:lnTo>
                    <a:pt x="111919" y="178594"/>
                  </a:lnTo>
                  <a:lnTo>
                    <a:pt x="71438" y="157162"/>
                  </a:lnTo>
                  <a:lnTo>
                    <a:pt x="42863" y="150019"/>
                  </a:lnTo>
                  <a:lnTo>
                    <a:pt x="21431" y="147637"/>
                  </a:lnTo>
                  <a:lnTo>
                    <a:pt x="7144" y="150019"/>
                  </a:lnTo>
                  <a:lnTo>
                    <a:pt x="0" y="154781"/>
                  </a:lnTo>
                  <a:lnTo>
                    <a:pt x="0" y="169069"/>
                  </a:lnTo>
                  <a:lnTo>
                    <a:pt x="2381" y="190500"/>
                  </a:lnTo>
                  <a:lnTo>
                    <a:pt x="16669" y="219075"/>
                  </a:lnTo>
                  <a:lnTo>
                    <a:pt x="59531" y="264319"/>
                  </a:lnTo>
                  <a:lnTo>
                    <a:pt x="114300" y="311944"/>
                  </a:lnTo>
                  <a:lnTo>
                    <a:pt x="185738" y="364331"/>
                  </a:lnTo>
                  <a:lnTo>
                    <a:pt x="223838" y="388144"/>
                  </a:lnTo>
                  <a:lnTo>
                    <a:pt x="280988" y="421481"/>
                  </a:lnTo>
                  <a:lnTo>
                    <a:pt x="350044" y="454819"/>
                  </a:lnTo>
                  <a:lnTo>
                    <a:pt x="402431" y="481012"/>
                  </a:lnTo>
                  <a:lnTo>
                    <a:pt x="421481" y="488156"/>
                  </a:lnTo>
                  <a:lnTo>
                    <a:pt x="495300" y="476250"/>
                  </a:lnTo>
                  <a:lnTo>
                    <a:pt x="659606" y="447675"/>
                  </a:lnTo>
                  <a:lnTo>
                    <a:pt x="821531" y="411956"/>
                  </a:lnTo>
                  <a:lnTo>
                    <a:pt x="881063" y="402431"/>
                  </a:lnTo>
                  <a:lnTo>
                    <a:pt x="959644" y="400050"/>
                  </a:lnTo>
                  <a:lnTo>
                    <a:pt x="1107281" y="400050"/>
                  </a:lnTo>
                  <a:lnTo>
                    <a:pt x="1290638" y="357187"/>
                  </a:lnTo>
                  <a:lnTo>
                    <a:pt x="1462088" y="340519"/>
                  </a:lnTo>
                  <a:lnTo>
                    <a:pt x="1693069" y="321469"/>
                  </a:lnTo>
                  <a:lnTo>
                    <a:pt x="1847850" y="307181"/>
                  </a:lnTo>
                  <a:lnTo>
                    <a:pt x="2052638" y="292894"/>
                  </a:lnTo>
                  <a:lnTo>
                    <a:pt x="2214563" y="280987"/>
                  </a:lnTo>
                  <a:lnTo>
                    <a:pt x="2397919" y="266700"/>
                  </a:lnTo>
                  <a:lnTo>
                    <a:pt x="2538413" y="261937"/>
                  </a:lnTo>
                  <a:lnTo>
                    <a:pt x="2595563" y="254794"/>
                  </a:lnTo>
                  <a:lnTo>
                    <a:pt x="2624138" y="245269"/>
                  </a:lnTo>
                  <a:lnTo>
                    <a:pt x="2643188" y="228600"/>
                  </a:lnTo>
                  <a:lnTo>
                    <a:pt x="2657475" y="207169"/>
                  </a:lnTo>
                  <a:lnTo>
                    <a:pt x="2662238" y="190500"/>
                  </a:lnTo>
                  <a:lnTo>
                    <a:pt x="2664619" y="173831"/>
                  </a:lnTo>
                  <a:lnTo>
                    <a:pt x="2664619" y="159544"/>
                  </a:lnTo>
                  <a:lnTo>
                    <a:pt x="2657475" y="133350"/>
                  </a:lnTo>
                  <a:lnTo>
                    <a:pt x="2643188" y="114300"/>
                  </a:lnTo>
                  <a:lnTo>
                    <a:pt x="2619375" y="97631"/>
                  </a:lnTo>
                  <a:lnTo>
                    <a:pt x="2583656" y="76200"/>
                  </a:lnTo>
                  <a:lnTo>
                    <a:pt x="2531269" y="52387"/>
                  </a:lnTo>
                  <a:lnTo>
                    <a:pt x="2438400" y="23812"/>
                  </a:lnTo>
                  <a:lnTo>
                    <a:pt x="2369344" y="9525"/>
                  </a:lnTo>
                  <a:lnTo>
                    <a:pt x="2290763" y="2381"/>
                  </a:lnTo>
                  <a:lnTo>
                    <a:pt x="2231231" y="0"/>
                  </a:lnTo>
                  <a:lnTo>
                    <a:pt x="2202656" y="0"/>
                  </a:lnTo>
                  <a:lnTo>
                    <a:pt x="2159794" y="11906"/>
                  </a:lnTo>
                  <a:lnTo>
                    <a:pt x="1971675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7BCE39A8-B717-4897-99FB-1ADAD26C41CE}"/>
                </a:ext>
              </a:extLst>
            </p:cNvPr>
            <p:cNvSpPr/>
            <p:nvPr/>
          </p:nvSpPr>
          <p:spPr>
            <a:xfrm rot="16200000">
              <a:off x="1692275" y="3998913"/>
              <a:ext cx="3540125" cy="415925"/>
            </a:xfrm>
            <a:custGeom>
              <a:avLst/>
              <a:gdLst>
                <a:gd name="connsiteX0" fmla="*/ 2324941 w 3539334"/>
                <a:gd name="connsiteY0" fmla="*/ 152881 h 415375"/>
                <a:gd name="connsiteX1" fmla="*/ 2010526 w 3539334"/>
                <a:gd name="connsiteY1" fmla="*/ 152881 h 415375"/>
                <a:gd name="connsiteX2" fmla="*/ 1670150 w 3539334"/>
                <a:gd name="connsiteY2" fmla="*/ 152881 h 415375"/>
                <a:gd name="connsiteX3" fmla="*/ 1341312 w 3539334"/>
                <a:gd name="connsiteY3" fmla="*/ 149997 h 415375"/>
                <a:gd name="connsiteX4" fmla="*/ 1021128 w 3539334"/>
                <a:gd name="connsiteY4" fmla="*/ 149997 h 415375"/>
                <a:gd name="connsiteX5" fmla="*/ 680752 w 3539334"/>
                <a:gd name="connsiteY5" fmla="*/ 149997 h 415375"/>
                <a:gd name="connsiteX6" fmla="*/ 654791 w 3539334"/>
                <a:gd name="connsiteY6" fmla="*/ 149997 h 415375"/>
                <a:gd name="connsiteX7" fmla="*/ 106728 w 3539334"/>
                <a:gd name="connsiteY7" fmla="*/ 63460 h 415375"/>
                <a:gd name="connsiteX8" fmla="*/ 77882 w 3539334"/>
                <a:gd name="connsiteY8" fmla="*/ 63460 h 415375"/>
                <a:gd name="connsiteX9" fmla="*/ 46152 w 3539334"/>
                <a:gd name="connsiteY9" fmla="*/ 66345 h 415375"/>
                <a:gd name="connsiteX10" fmla="*/ 23076 w 3539334"/>
                <a:gd name="connsiteY10" fmla="*/ 72114 h 415375"/>
                <a:gd name="connsiteX11" fmla="*/ 11538 w 3539334"/>
                <a:gd name="connsiteY11" fmla="*/ 77883 h 415375"/>
                <a:gd name="connsiteX12" fmla="*/ 2884 w 3539334"/>
                <a:gd name="connsiteY12" fmla="*/ 89421 h 415375"/>
                <a:gd name="connsiteX13" fmla="*/ 0 w 3539334"/>
                <a:gd name="connsiteY13" fmla="*/ 109613 h 415375"/>
                <a:gd name="connsiteX14" fmla="*/ 8653 w 3539334"/>
                <a:gd name="connsiteY14" fmla="*/ 138458 h 415375"/>
                <a:gd name="connsiteX15" fmla="*/ 34614 w 3539334"/>
                <a:gd name="connsiteY15" fmla="*/ 178842 h 415375"/>
                <a:gd name="connsiteX16" fmla="*/ 77882 w 3539334"/>
                <a:gd name="connsiteY16" fmla="*/ 227879 h 415375"/>
                <a:gd name="connsiteX17" fmla="*/ 112497 w 3539334"/>
                <a:gd name="connsiteY17" fmla="*/ 256725 h 415375"/>
                <a:gd name="connsiteX18" fmla="*/ 175957 w 3539334"/>
                <a:gd name="connsiteY18" fmla="*/ 302877 h 415375"/>
                <a:gd name="connsiteX19" fmla="*/ 248070 w 3539334"/>
                <a:gd name="connsiteY19" fmla="*/ 343261 h 415375"/>
                <a:gd name="connsiteX20" fmla="*/ 334607 w 3539334"/>
                <a:gd name="connsiteY20" fmla="*/ 386529 h 415375"/>
                <a:gd name="connsiteX21" fmla="*/ 392298 w 3539334"/>
                <a:gd name="connsiteY21" fmla="*/ 412490 h 415375"/>
                <a:gd name="connsiteX22" fmla="*/ 403836 w 3539334"/>
                <a:gd name="connsiteY22" fmla="*/ 415375 h 415375"/>
                <a:gd name="connsiteX23" fmla="*/ 435566 w 3539334"/>
                <a:gd name="connsiteY23" fmla="*/ 412490 h 415375"/>
                <a:gd name="connsiteX24" fmla="*/ 539409 w 3539334"/>
                <a:gd name="connsiteY24" fmla="*/ 400952 h 415375"/>
                <a:gd name="connsiteX25" fmla="*/ 660560 w 3539334"/>
                <a:gd name="connsiteY25" fmla="*/ 389414 h 415375"/>
                <a:gd name="connsiteX26" fmla="*/ 822094 w 3539334"/>
                <a:gd name="connsiteY26" fmla="*/ 380760 h 415375"/>
                <a:gd name="connsiteX27" fmla="*/ 1084588 w 3539334"/>
                <a:gd name="connsiteY27" fmla="*/ 374991 h 415375"/>
                <a:gd name="connsiteX28" fmla="*/ 1335543 w 3539334"/>
                <a:gd name="connsiteY28" fmla="*/ 374991 h 415375"/>
                <a:gd name="connsiteX29" fmla="*/ 1612459 w 3539334"/>
                <a:gd name="connsiteY29" fmla="*/ 372106 h 415375"/>
                <a:gd name="connsiteX30" fmla="*/ 1837453 w 3539334"/>
                <a:gd name="connsiteY30" fmla="*/ 374991 h 415375"/>
                <a:gd name="connsiteX31" fmla="*/ 2120139 w 3539334"/>
                <a:gd name="connsiteY31" fmla="*/ 372106 h 415375"/>
                <a:gd name="connsiteX32" fmla="*/ 2437438 w 3539334"/>
                <a:gd name="connsiteY32" fmla="*/ 374991 h 415375"/>
                <a:gd name="connsiteX33" fmla="*/ 2711470 w 3539334"/>
                <a:gd name="connsiteY33" fmla="*/ 372106 h 415375"/>
                <a:gd name="connsiteX34" fmla="*/ 2991270 w 3539334"/>
                <a:gd name="connsiteY34" fmla="*/ 372106 h 415375"/>
                <a:gd name="connsiteX35" fmla="*/ 3167228 w 3539334"/>
                <a:gd name="connsiteY35" fmla="*/ 374991 h 415375"/>
                <a:gd name="connsiteX36" fmla="*/ 3196073 w 3539334"/>
                <a:gd name="connsiteY36" fmla="*/ 392298 h 415375"/>
                <a:gd name="connsiteX37" fmla="*/ 3227803 w 3539334"/>
                <a:gd name="connsiteY37" fmla="*/ 406721 h 415375"/>
                <a:gd name="connsiteX38" fmla="*/ 3256648 w 3539334"/>
                <a:gd name="connsiteY38" fmla="*/ 412490 h 415375"/>
                <a:gd name="connsiteX39" fmla="*/ 3276840 w 3539334"/>
                <a:gd name="connsiteY39" fmla="*/ 412490 h 415375"/>
                <a:gd name="connsiteX40" fmla="*/ 3302801 w 3539334"/>
                <a:gd name="connsiteY40" fmla="*/ 403836 h 415375"/>
                <a:gd name="connsiteX41" fmla="*/ 3322993 w 3539334"/>
                <a:gd name="connsiteY41" fmla="*/ 389414 h 415375"/>
                <a:gd name="connsiteX42" fmla="*/ 3340300 w 3539334"/>
                <a:gd name="connsiteY42" fmla="*/ 366337 h 415375"/>
                <a:gd name="connsiteX43" fmla="*/ 3348954 w 3539334"/>
                <a:gd name="connsiteY43" fmla="*/ 351915 h 415375"/>
                <a:gd name="connsiteX44" fmla="*/ 3395106 w 3539334"/>
                <a:gd name="connsiteY44" fmla="*/ 302877 h 415375"/>
                <a:gd name="connsiteX45" fmla="*/ 3464335 w 3539334"/>
                <a:gd name="connsiteY45" fmla="*/ 222110 h 415375"/>
                <a:gd name="connsiteX46" fmla="*/ 3539334 w 3539334"/>
                <a:gd name="connsiteY46" fmla="*/ 126920 h 415375"/>
                <a:gd name="connsiteX47" fmla="*/ 3519142 w 3539334"/>
                <a:gd name="connsiteY47" fmla="*/ 0 h 415375"/>
                <a:gd name="connsiteX48" fmla="*/ 3418183 w 3539334"/>
                <a:gd name="connsiteY48" fmla="*/ 74999 h 415375"/>
                <a:gd name="connsiteX49" fmla="*/ 3377799 w 3539334"/>
                <a:gd name="connsiteY49" fmla="*/ 103844 h 415375"/>
                <a:gd name="connsiteX50" fmla="*/ 3340300 w 3539334"/>
                <a:gd name="connsiteY50" fmla="*/ 121151 h 415375"/>
                <a:gd name="connsiteX51" fmla="*/ 3305686 w 3539334"/>
                <a:gd name="connsiteY51" fmla="*/ 132689 h 415375"/>
                <a:gd name="connsiteX52" fmla="*/ 3253764 w 3539334"/>
                <a:gd name="connsiteY52" fmla="*/ 144228 h 415375"/>
                <a:gd name="connsiteX53" fmla="*/ 3201842 w 3539334"/>
                <a:gd name="connsiteY53" fmla="*/ 149997 h 415375"/>
                <a:gd name="connsiteX54" fmla="*/ 3072038 w 3539334"/>
                <a:gd name="connsiteY54" fmla="*/ 149997 h 415375"/>
                <a:gd name="connsiteX55" fmla="*/ 2803775 w 3539334"/>
                <a:gd name="connsiteY55" fmla="*/ 152881 h 415375"/>
                <a:gd name="connsiteX56" fmla="*/ 2324941 w 3539334"/>
                <a:gd name="connsiteY56" fmla="*/ 152881 h 4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539334" h="415375">
                  <a:moveTo>
                    <a:pt x="2324941" y="152881"/>
                  </a:moveTo>
                  <a:lnTo>
                    <a:pt x="2010526" y="152881"/>
                  </a:lnTo>
                  <a:lnTo>
                    <a:pt x="1670150" y="152881"/>
                  </a:lnTo>
                  <a:lnTo>
                    <a:pt x="1341312" y="149997"/>
                  </a:lnTo>
                  <a:lnTo>
                    <a:pt x="1021128" y="149997"/>
                  </a:lnTo>
                  <a:lnTo>
                    <a:pt x="680752" y="149997"/>
                  </a:lnTo>
                  <a:lnTo>
                    <a:pt x="654791" y="149997"/>
                  </a:lnTo>
                  <a:lnTo>
                    <a:pt x="106728" y="63460"/>
                  </a:lnTo>
                  <a:lnTo>
                    <a:pt x="77882" y="63460"/>
                  </a:lnTo>
                  <a:lnTo>
                    <a:pt x="46152" y="66345"/>
                  </a:lnTo>
                  <a:lnTo>
                    <a:pt x="23076" y="72114"/>
                  </a:lnTo>
                  <a:lnTo>
                    <a:pt x="11538" y="77883"/>
                  </a:lnTo>
                  <a:lnTo>
                    <a:pt x="2884" y="89421"/>
                  </a:lnTo>
                  <a:lnTo>
                    <a:pt x="0" y="109613"/>
                  </a:lnTo>
                  <a:lnTo>
                    <a:pt x="8653" y="138458"/>
                  </a:lnTo>
                  <a:lnTo>
                    <a:pt x="34614" y="178842"/>
                  </a:lnTo>
                  <a:lnTo>
                    <a:pt x="77882" y="227879"/>
                  </a:lnTo>
                  <a:lnTo>
                    <a:pt x="112497" y="256725"/>
                  </a:lnTo>
                  <a:lnTo>
                    <a:pt x="175957" y="302877"/>
                  </a:lnTo>
                  <a:lnTo>
                    <a:pt x="248070" y="343261"/>
                  </a:lnTo>
                  <a:lnTo>
                    <a:pt x="334607" y="386529"/>
                  </a:lnTo>
                  <a:lnTo>
                    <a:pt x="392298" y="412490"/>
                  </a:lnTo>
                  <a:lnTo>
                    <a:pt x="403836" y="415375"/>
                  </a:lnTo>
                  <a:lnTo>
                    <a:pt x="435566" y="412490"/>
                  </a:lnTo>
                  <a:lnTo>
                    <a:pt x="539409" y="400952"/>
                  </a:lnTo>
                  <a:lnTo>
                    <a:pt x="660560" y="389414"/>
                  </a:lnTo>
                  <a:lnTo>
                    <a:pt x="822094" y="380760"/>
                  </a:lnTo>
                  <a:lnTo>
                    <a:pt x="1084588" y="374991"/>
                  </a:lnTo>
                  <a:lnTo>
                    <a:pt x="1335543" y="374991"/>
                  </a:lnTo>
                  <a:lnTo>
                    <a:pt x="1612459" y="372106"/>
                  </a:lnTo>
                  <a:lnTo>
                    <a:pt x="1837453" y="374991"/>
                  </a:lnTo>
                  <a:lnTo>
                    <a:pt x="2120139" y="372106"/>
                  </a:lnTo>
                  <a:lnTo>
                    <a:pt x="2437438" y="374991"/>
                  </a:lnTo>
                  <a:lnTo>
                    <a:pt x="2711470" y="372106"/>
                  </a:lnTo>
                  <a:lnTo>
                    <a:pt x="2991270" y="372106"/>
                  </a:lnTo>
                  <a:lnTo>
                    <a:pt x="3167228" y="374991"/>
                  </a:lnTo>
                  <a:lnTo>
                    <a:pt x="3196073" y="392298"/>
                  </a:lnTo>
                  <a:lnTo>
                    <a:pt x="3227803" y="406721"/>
                  </a:lnTo>
                  <a:lnTo>
                    <a:pt x="3256648" y="412490"/>
                  </a:lnTo>
                  <a:lnTo>
                    <a:pt x="3276840" y="412490"/>
                  </a:lnTo>
                  <a:lnTo>
                    <a:pt x="3302801" y="403836"/>
                  </a:lnTo>
                  <a:lnTo>
                    <a:pt x="3322993" y="389414"/>
                  </a:lnTo>
                  <a:lnTo>
                    <a:pt x="3340300" y="366337"/>
                  </a:lnTo>
                  <a:lnTo>
                    <a:pt x="3348954" y="351915"/>
                  </a:lnTo>
                  <a:lnTo>
                    <a:pt x="3395106" y="302877"/>
                  </a:lnTo>
                  <a:lnTo>
                    <a:pt x="3464335" y="222110"/>
                  </a:lnTo>
                  <a:lnTo>
                    <a:pt x="3539334" y="126920"/>
                  </a:lnTo>
                  <a:lnTo>
                    <a:pt x="3519142" y="0"/>
                  </a:lnTo>
                  <a:lnTo>
                    <a:pt x="3418183" y="74999"/>
                  </a:lnTo>
                  <a:lnTo>
                    <a:pt x="3377799" y="103844"/>
                  </a:lnTo>
                  <a:lnTo>
                    <a:pt x="3340300" y="121151"/>
                  </a:lnTo>
                  <a:lnTo>
                    <a:pt x="3305686" y="132689"/>
                  </a:lnTo>
                  <a:lnTo>
                    <a:pt x="3253764" y="144228"/>
                  </a:lnTo>
                  <a:lnTo>
                    <a:pt x="3201842" y="149997"/>
                  </a:lnTo>
                  <a:lnTo>
                    <a:pt x="3072038" y="149997"/>
                  </a:lnTo>
                  <a:lnTo>
                    <a:pt x="2803775" y="152881"/>
                  </a:lnTo>
                  <a:lnTo>
                    <a:pt x="2324941" y="15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A997183D-DFBA-4F18-9C50-D830D42C55AC}"/>
                </a:ext>
              </a:extLst>
            </p:cNvPr>
            <p:cNvSpPr/>
            <p:nvPr/>
          </p:nvSpPr>
          <p:spPr>
            <a:xfrm rot="16200000">
              <a:off x="2742406" y="5276057"/>
              <a:ext cx="746125" cy="652462"/>
            </a:xfrm>
            <a:custGeom>
              <a:avLst/>
              <a:gdLst>
                <a:gd name="connsiteX0" fmla="*/ 573882 w 745332"/>
                <a:gd name="connsiteY0" fmla="*/ 104775 h 652463"/>
                <a:gd name="connsiteX1" fmla="*/ 502444 w 745332"/>
                <a:gd name="connsiteY1" fmla="*/ 192881 h 652463"/>
                <a:gd name="connsiteX2" fmla="*/ 435769 w 745332"/>
                <a:gd name="connsiteY2" fmla="*/ 280988 h 652463"/>
                <a:gd name="connsiteX3" fmla="*/ 404813 w 745332"/>
                <a:gd name="connsiteY3" fmla="*/ 321469 h 652463"/>
                <a:gd name="connsiteX4" fmla="*/ 388144 w 745332"/>
                <a:gd name="connsiteY4" fmla="*/ 340519 h 652463"/>
                <a:gd name="connsiteX5" fmla="*/ 345282 w 745332"/>
                <a:gd name="connsiteY5" fmla="*/ 376238 h 652463"/>
                <a:gd name="connsiteX6" fmla="*/ 290513 w 745332"/>
                <a:gd name="connsiteY6" fmla="*/ 419100 h 652463"/>
                <a:gd name="connsiteX7" fmla="*/ 250032 w 745332"/>
                <a:gd name="connsiteY7" fmla="*/ 450056 h 652463"/>
                <a:gd name="connsiteX8" fmla="*/ 204788 w 745332"/>
                <a:gd name="connsiteY8" fmla="*/ 481013 h 652463"/>
                <a:gd name="connsiteX9" fmla="*/ 176213 w 745332"/>
                <a:gd name="connsiteY9" fmla="*/ 500063 h 652463"/>
                <a:gd name="connsiteX10" fmla="*/ 145257 w 745332"/>
                <a:gd name="connsiteY10" fmla="*/ 516731 h 652463"/>
                <a:gd name="connsiteX11" fmla="*/ 119063 w 745332"/>
                <a:gd name="connsiteY11" fmla="*/ 523875 h 652463"/>
                <a:gd name="connsiteX12" fmla="*/ 83344 w 745332"/>
                <a:gd name="connsiteY12" fmla="*/ 528638 h 652463"/>
                <a:gd name="connsiteX13" fmla="*/ 45244 w 745332"/>
                <a:gd name="connsiteY13" fmla="*/ 533400 h 652463"/>
                <a:gd name="connsiteX14" fmla="*/ 9525 w 745332"/>
                <a:gd name="connsiteY14" fmla="*/ 547688 h 652463"/>
                <a:gd name="connsiteX15" fmla="*/ 0 w 745332"/>
                <a:gd name="connsiteY15" fmla="*/ 569119 h 652463"/>
                <a:gd name="connsiteX16" fmla="*/ 16669 w 745332"/>
                <a:gd name="connsiteY16" fmla="*/ 611981 h 652463"/>
                <a:gd name="connsiteX17" fmla="*/ 42863 w 745332"/>
                <a:gd name="connsiteY17" fmla="*/ 652463 h 652463"/>
                <a:gd name="connsiteX18" fmla="*/ 745332 w 745332"/>
                <a:gd name="connsiteY18" fmla="*/ 619125 h 652463"/>
                <a:gd name="connsiteX19" fmla="*/ 673894 w 745332"/>
                <a:gd name="connsiteY19" fmla="*/ 616744 h 652463"/>
                <a:gd name="connsiteX20" fmla="*/ 631032 w 745332"/>
                <a:gd name="connsiteY20" fmla="*/ 607219 h 652463"/>
                <a:gd name="connsiteX21" fmla="*/ 614363 w 745332"/>
                <a:gd name="connsiteY21" fmla="*/ 597694 h 652463"/>
                <a:gd name="connsiteX22" fmla="*/ 597694 w 745332"/>
                <a:gd name="connsiteY22" fmla="*/ 585788 h 652463"/>
                <a:gd name="connsiteX23" fmla="*/ 592932 w 745332"/>
                <a:gd name="connsiteY23" fmla="*/ 578644 h 652463"/>
                <a:gd name="connsiteX24" fmla="*/ 583407 w 745332"/>
                <a:gd name="connsiteY24" fmla="*/ 561975 h 652463"/>
                <a:gd name="connsiteX25" fmla="*/ 578644 w 745332"/>
                <a:gd name="connsiteY25" fmla="*/ 547688 h 652463"/>
                <a:gd name="connsiteX26" fmla="*/ 576263 w 745332"/>
                <a:gd name="connsiteY26" fmla="*/ 519113 h 652463"/>
                <a:gd name="connsiteX27" fmla="*/ 578644 w 745332"/>
                <a:gd name="connsiteY27" fmla="*/ 471488 h 652463"/>
                <a:gd name="connsiteX28" fmla="*/ 590550 w 745332"/>
                <a:gd name="connsiteY28" fmla="*/ 381000 h 652463"/>
                <a:gd name="connsiteX29" fmla="*/ 614363 w 745332"/>
                <a:gd name="connsiteY29" fmla="*/ 273844 h 652463"/>
                <a:gd name="connsiteX30" fmla="*/ 635794 w 745332"/>
                <a:gd name="connsiteY30" fmla="*/ 202406 h 652463"/>
                <a:gd name="connsiteX31" fmla="*/ 666750 w 745332"/>
                <a:gd name="connsiteY31" fmla="*/ 116681 h 652463"/>
                <a:gd name="connsiteX32" fmla="*/ 690563 w 745332"/>
                <a:gd name="connsiteY32" fmla="*/ 59531 h 652463"/>
                <a:gd name="connsiteX33" fmla="*/ 697707 w 745332"/>
                <a:gd name="connsiteY33" fmla="*/ 35719 h 652463"/>
                <a:gd name="connsiteX34" fmla="*/ 695325 w 745332"/>
                <a:gd name="connsiteY34" fmla="*/ 9525 h 652463"/>
                <a:gd name="connsiteX35" fmla="*/ 688182 w 745332"/>
                <a:gd name="connsiteY35" fmla="*/ 0 h 652463"/>
                <a:gd name="connsiteX36" fmla="*/ 676275 w 745332"/>
                <a:gd name="connsiteY36" fmla="*/ 0 h 652463"/>
                <a:gd name="connsiteX37" fmla="*/ 659607 w 745332"/>
                <a:gd name="connsiteY37" fmla="*/ 4763 h 652463"/>
                <a:gd name="connsiteX38" fmla="*/ 642938 w 745332"/>
                <a:gd name="connsiteY38" fmla="*/ 16669 h 652463"/>
                <a:gd name="connsiteX39" fmla="*/ 573882 w 745332"/>
                <a:gd name="connsiteY39" fmla="*/ 104775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5332" h="652463">
                  <a:moveTo>
                    <a:pt x="573882" y="104775"/>
                  </a:moveTo>
                  <a:lnTo>
                    <a:pt x="502444" y="192881"/>
                  </a:lnTo>
                  <a:lnTo>
                    <a:pt x="435769" y="280988"/>
                  </a:lnTo>
                  <a:lnTo>
                    <a:pt x="404813" y="321469"/>
                  </a:lnTo>
                  <a:lnTo>
                    <a:pt x="388144" y="340519"/>
                  </a:lnTo>
                  <a:lnTo>
                    <a:pt x="345282" y="376238"/>
                  </a:lnTo>
                  <a:lnTo>
                    <a:pt x="290513" y="419100"/>
                  </a:lnTo>
                  <a:lnTo>
                    <a:pt x="250032" y="450056"/>
                  </a:lnTo>
                  <a:lnTo>
                    <a:pt x="204788" y="481013"/>
                  </a:lnTo>
                  <a:lnTo>
                    <a:pt x="176213" y="500063"/>
                  </a:lnTo>
                  <a:lnTo>
                    <a:pt x="145257" y="516731"/>
                  </a:lnTo>
                  <a:lnTo>
                    <a:pt x="119063" y="523875"/>
                  </a:lnTo>
                  <a:lnTo>
                    <a:pt x="83344" y="528638"/>
                  </a:lnTo>
                  <a:lnTo>
                    <a:pt x="45244" y="533400"/>
                  </a:lnTo>
                  <a:lnTo>
                    <a:pt x="9525" y="547688"/>
                  </a:lnTo>
                  <a:lnTo>
                    <a:pt x="0" y="569119"/>
                  </a:lnTo>
                  <a:lnTo>
                    <a:pt x="16669" y="611981"/>
                  </a:lnTo>
                  <a:lnTo>
                    <a:pt x="42863" y="652463"/>
                  </a:lnTo>
                  <a:lnTo>
                    <a:pt x="745332" y="619125"/>
                  </a:lnTo>
                  <a:lnTo>
                    <a:pt x="673894" y="616744"/>
                  </a:lnTo>
                  <a:lnTo>
                    <a:pt x="631032" y="607219"/>
                  </a:lnTo>
                  <a:lnTo>
                    <a:pt x="614363" y="597694"/>
                  </a:lnTo>
                  <a:lnTo>
                    <a:pt x="597694" y="585788"/>
                  </a:lnTo>
                  <a:lnTo>
                    <a:pt x="592932" y="578644"/>
                  </a:lnTo>
                  <a:lnTo>
                    <a:pt x="583407" y="561975"/>
                  </a:lnTo>
                  <a:lnTo>
                    <a:pt x="578644" y="547688"/>
                  </a:lnTo>
                  <a:lnTo>
                    <a:pt x="576263" y="519113"/>
                  </a:lnTo>
                  <a:lnTo>
                    <a:pt x="578644" y="471488"/>
                  </a:lnTo>
                  <a:lnTo>
                    <a:pt x="590550" y="381000"/>
                  </a:lnTo>
                  <a:lnTo>
                    <a:pt x="614363" y="273844"/>
                  </a:lnTo>
                  <a:lnTo>
                    <a:pt x="635794" y="202406"/>
                  </a:lnTo>
                  <a:lnTo>
                    <a:pt x="666750" y="116681"/>
                  </a:lnTo>
                  <a:lnTo>
                    <a:pt x="690563" y="59531"/>
                  </a:lnTo>
                  <a:lnTo>
                    <a:pt x="697707" y="35719"/>
                  </a:lnTo>
                  <a:lnTo>
                    <a:pt x="695325" y="9525"/>
                  </a:lnTo>
                  <a:lnTo>
                    <a:pt x="688182" y="0"/>
                  </a:lnTo>
                  <a:lnTo>
                    <a:pt x="676275" y="0"/>
                  </a:lnTo>
                  <a:lnTo>
                    <a:pt x="659607" y="4763"/>
                  </a:lnTo>
                  <a:lnTo>
                    <a:pt x="642938" y="16669"/>
                  </a:lnTo>
                  <a:lnTo>
                    <a:pt x="57388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CB609D24-4D54-4638-A8EE-41811D99667D}"/>
                </a:ext>
              </a:extLst>
            </p:cNvPr>
            <p:cNvSpPr/>
            <p:nvPr/>
          </p:nvSpPr>
          <p:spPr>
            <a:xfrm>
              <a:off x="5065713" y="1893888"/>
              <a:ext cx="735012" cy="830262"/>
            </a:xfrm>
            <a:custGeom>
              <a:avLst/>
              <a:gdLst>
                <a:gd name="connsiteX0" fmla="*/ 261937 w 735806"/>
                <a:gd name="connsiteY0" fmla="*/ 385762 h 831056"/>
                <a:gd name="connsiteX1" fmla="*/ 326231 w 735806"/>
                <a:gd name="connsiteY1" fmla="*/ 269081 h 831056"/>
                <a:gd name="connsiteX2" fmla="*/ 326231 w 735806"/>
                <a:gd name="connsiteY2" fmla="*/ 259556 h 831056"/>
                <a:gd name="connsiteX3" fmla="*/ 326231 w 735806"/>
                <a:gd name="connsiteY3" fmla="*/ 207169 h 831056"/>
                <a:gd name="connsiteX4" fmla="*/ 326231 w 735806"/>
                <a:gd name="connsiteY4" fmla="*/ 21431 h 831056"/>
                <a:gd name="connsiteX5" fmla="*/ 500062 w 735806"/>
                <a:gd name="connsiteY5" fmla="*/ 0 h 831056"/>
                <a:gd name="connsiteX6" fmla="*/ 635794 w 735806"/>
                <a:gd name="connsiteY6" fmla="*/ 92869 h 831056"/>
                <a:gd name="connsiteX7" fmla="*/ 678656 w 735806"/>
                <a:gd name="connsiteY7" fmla="*/ 123825 h 831056"/>
                <a:gd name="connsiteX8" fmla="*/ 709612 w 735806"/>
                <a:gd name="connsiteY8" fmla="*/ 152400 h 831056"/>
                <a:gd name="connsiteX9" fmla="*/ 728662 w 735806"/>
                <a:gd name="connsiteY9" fmla="*/ 176212 h 831056"/>
                <a:gd name="connsiteX10" fmla="*/ 735806 w 735806"/>
                <a:gd name="connsiteY10" fmla="*/ 192881 h 831056"/>
                <a:gd name="connsiteX11" fmla="*/ 735806 w 735806"/>
                <a:gd name="connsiteY11" fmla="*/ 200025 h 831056"/>
                <a:gd name="connsiteX12" fmla="*/ 728662 w 735806"/>
                <a:gd name="connsiteY12" fmla="*/ 219075 h 831056"/>
                <a:gd name="connsiteX13" fmla="*/ 695325 w 735806"/>
                <a:gd name="connsiteY13" fmla="*/ 254794 h 831056"/>
                <a:gd name="connsiteX14" fmla="*/ 578644 w 735806"/>
                <a:gd name="connsiteY14" fmla="*/ 376237 h 831056"/>
                <a:gd name="connsiteX15" fmla="*/ 457200 w 735806"/>
                <a:gd name="connsiteY15" fmla="*/ 502444 h 831056"/>
                <a:gd name="connsiteX16" fmla="*/ 271462 w 735806"/>
                <a:gd name="connsiteY16" fmla="*/ 700087 h 831056"/>
                <a:gd name="connsiteX17" fmla="*/ 164306 w 735806"/>
                <a:gd name="connsiteY17" fmla="*/ 809625 h 831056"/>
                <a:gd name="connsiteX18" fmla="*/ 0 w 735806"/>
                <a:gd name="connsiteY18" fmla="*/ 831056 h 831056"/>
                <a:gd name="connsiteX19" fmla="*/ 73819 w 735806"/>
                <a:gd name="connsiteY19" fmla="*/ 697706 h 831056"/>
                <a:gd name="connsiteX20" fmla="*/ 173831 w 735806"/>
                <a:gd name="connsiteY20" fmla="*/ 540544 h 831056"/>
                <a:gd name="connsiteX21" fmla="*/ 261937 w 735806"/>
                <a:gd name="connsiteY21" fmla="*/ 385762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5806" h="831056">
                  <a:moveTo>
                    <a:pt x="261937" y="385762"/>
                  </a:moveTo>
                  <a:lnTo>
                    <a:pt x="326231" y="269081"/>
                  </a:lnTo>
                  <a:lnTo>
                    <a:pt x="326231" y="259556"/>
                  </a:lnTo>
                  <a:lnTo>
                    <a:pt x="326231" y="207169"/>
                  </a:lnTo>
                  <a:lnTo>
                    <a:pt x="326231" y="21431"/>
                  </a:lnTo>
                  <a:lnTo>
                    <a:pt x="500062" y="0"/>
                  </a:lnTo>
                  <a:lnTo>
                    <a:pt x="635794" y="92869"/>
                  </a:lnTo>
                  <a:lnTo>
                    <a:pt x="678656" y="123825"/>
                  </a:lnTo>
                  <a:lnTo>
                    <a:pt x="709612" y="152400"/>
                  </a:lnTo>
                  <a:lnTo>
                    <a:pt x="728662" y="176212"/>
                  </a:lnTo>
                  <a:lnTo>
                    <a:pt x="735806" y="192881"/>
                  </a:lnTo>
                  <a:lnTo>
                    <a:pt x="735806" y="200025"/>
                  </a:lnTo>
                  <a:lnTo>
                    <a:pt x="728662" y="219075"/>
                  </a:lnTo>
                  <a:lnTo>
                    <a:pt x="695325" y="254794"/>
                  </a:lnTo>
                  <a:lnTo>
                    <a:pt x="578644" y="376237"/>
                  </a:lnTo>
                  <a:lnTo>
                    <a:pt x="457200" y="502444"/>
                  </a:lnTo>
                  <a:lnTo>
                    <a:pt x="271462" y="700087"/>
                  </a:lnTo>
                  <a:lnTo>
                    <a:pt x="164306" y="809625"/>
                  </a:lnTo>
                  <a:lnTo>
                    <a:pt x="0" y="831056"/>
                  </a:lnTo>
                  <a:lnTo>
                    <a:pt x="73819" y="697706"/>
                  </a:lnTo>
                  <a:lnTo>
                    <a:pt x="173831" y="540544"/>
                  </a:lnTo>
                  <a:lnTo>
                    <a:pt x="261937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420011E0-7935-4BCA-8D7A-CCED94EA8ED8}"/>
                </a:ext>
              </a:extLst>
            </p:cNvPr>
            <p:cNvSpPr/>
            <p:nvPr/>
          </p:nvSpPr>
          <p:spPr>
            <a:xfrm rot="16200000">
              <a:off x="3526631" y="3642520"/>
              <a:ext cx="2409825" cy="341312"/>
            </a:xfrm>
            <a:custGeom>
              <a:avLst/>
              <a:gdLst>
                <a:gd name="connsiteX0" fmla="*/ 1688306 w 2409825"/>
                <a:gd name="connsiteY0" fmla="*/ 116681 h 340519"/>
                <a:gd name="connsiteX1" fmla="*/ 1364456 w 2409825"/>
                <a:gd name="connsiteY1" fmla="*/ 116681 h 340519"/>
                <a:gd name="connsiteX2" fmla="*/ 1071562 w 2409825"/>
                <a:gd name="connsiteY2" fmla="*/ 116681 h 340519"/>
                <a:gd name="connsiteX3" fmla="*/ 757237 w 2409825"/>
                <a:gd name="connsiteY3" fmla="*/ 116681 h 340519"/>
                <a:gd name="connsiteX4" fmla="*/ 478631 w 2409825"/>
                <a:gd name="connsiteY4" fmla="*/ 116681 h 340519"/>
                <a:gd name="connsiteX5" fmla="*/ 240506 w 2409825"/>
                <a:gd name="connsiteY5" fmla="*/ 119063 h 340519"/>
                <a:gd name="connsiteX6" fmla="*/ 202406 w 2409825"/>
                <a:gd name="connsiteY6" fmla="*/ 114300 h 340519"/>
                <a:gd name="connsiteX7" fmla="*/ 166687 w 2409825"/>
                <a:gd name="connsiteY7" fmla="*/ 111919 h 340519"/>
                <a:gd name="connsiteX8" fmla="*/ 135731 w 2409825"/>
                <a:gd name="connsiteY8" fmla="*/ 111919 h 340519"/>
                <a:gd name="connsiteX9" fmla="*/ 104775 w 2409825"/>
                <a:gd name="connsiteY9" fmla="*/ 116681 h 340519"/>
                <a:gd name="connsiteX10" fmla="*/ 78581 w 2409825"/>
                <a:gd name="connsiteY10" fmla="*/ 126206 h 340519"/>
                <a:gd name="connsiteX11" fmla="*/ 54769 w 2409825"/>
                <a:gd name="connsiteY11" fmla="*/ 138113 h 340519"/>
                <a:gd name="connsiteX12" fmla="*/ 30956 w 2409825"/>
                <a:gd name="connsiteY12" fmla="*/ 154781 h 340519"/>
                <a:gd name="connsiteX13" fmla="*/ 14287 w 2409825"/>
                <a:gd name="connsiteY13" fmla="*/ 171450 h 340519"/>
                <a:gd name="connsiteX14" fmla="*/ 2381 w 2409825"/>
                <a:gd name="connsiteY14" fmla="*/ 192881 h 340519"/>
                <a:gd name="connsiteX15" fmla="*/ 0 w 2409825"/>
                <a:gd name="connsiteY15" fmla="*/ 211931 h 340519"/>
                <a:gd name="connsiteX16" fmla="*/ 2381 w 2409825"/>
                <a:gd name="connsiteY16" fmla="*/ 245269 h 340519"/>
                <a:gd name="connsiteX17" fmla="*/ 14287 w 2409825"/>
                <a:gd name="connsiteY17" fmla="*/ 276225 h 340519"/>
                <a:gd name="connsiteX18" fmla="*/ 35719 w 2409825"/>
                <a:gd name="connsiteY18" fmla="*/ 314325 h 340519"/>
                <a:gd name="connsiteX19" fmla="*/ 304800 w 2409825"/>
                <a:gd name="connsiteY19" fmla="*/ 319088 h 340519"/>
                <a:gd name="connsiteX20" fmla="*/ 642937 w 2409825"/>
                <a:gd name="connsiteY20" fmla="*/ 319088 h 340519"/>
                <a:gd name="connsiteX21" fmla="*/ 857250 w 2409825"/>
                <a:gd name="connsiteY21" fmla="*/ 319088 h 340519"/>
                <a:gd name="connsiteX22" fmla="*/ 1007269 w 2409825"/>
                <a:gd name="connsiteY22" fmla="*/ 340519 h 340519"/>
                <a:gd name="connsiteX23" fmla="*/ 1181100 w 2409825"/>
                <a:gd name="connsiteY23" fmla="*/ 340519 h 340519"/>
                <a:gd name="connsiteX24" fmla="*/ 1545431 w 2409825"/>
                <a:gd name="connsiteY24" fmla="*/ 340519 h 340519"/>
                <a:gd name="connsiteX25" fmla="*/ 1704975 w 2409825"/>
                <a:gd name="connsiteY25" fmla="*/ 340519 h 340519"/>
                <a:gd name="connsiteX26" fmla="*/ 2097881 w 2409825"/>
                <a:gd name="connsiteY26" fmla="*/ 340519 h 340519"/>
                <a:gd name="connsiteX27" fmla="*/ 2214562 w 2409825"/>
                <a:gd name="connsiteY27" fmla="*/ 338138 h 340519"/>
                <a:gd name="connsiteX28" fmla="*/ 2345531 w 2409825"/>
                <a:gd name="connsiteY28" fmla="*/ 314325 h 340519"/>
                <a:gd name="connsiteX29" fmla="*/ 2357437 w 2409825"/>
                <a:gd name="connsiteY29" fmla="*/ 285750 h 340519"/>
                <a:gd name="connsiteX30" fmla="*/ 2374106 w 2409825"/>
                <a:gd name="connsiteY30" fmla="*/ 226219 h 340519"/>
                <a:gd name="connsiteX31" fmla="*/ 2395537 w 2409825"/>
                <a:gd name="connsiteY31" fmla="*/ 145256 h 340519"/>
                <a:gd name="connsiteX32" fmla="*/ 2405062 w 2409825"/>
                <a:gd name="connsiteY32" fmla="*/ 88106 h 340519"/>
                <a:gd name="connsiteX33" fmla="*/ 2409825 w 2409825"/>
                <a:gd name="connsiteY33" fmla="*/ 61913 h 340519"/>
                <a:gd name="connsiteX34" fmla="*/ 2409825 w 2409825"/>
                <a:gd name="connsiteY34" fmla="*/ 40481 h 340519"/>
                <a:gd name="connsiteX35" fmla="*/ 2409825 w 2409825"/>
                <a:gd name="connsiteY35" fmla="*/ 23813 h 340519"/>
                <a:gd name="connsiteX36" fmla="*/ 2405062 w 2409825"/>
                <a:gd name="connsiteY36" fmla="*/ 9525 h 340519"/>
                <a:gd name="connsiteX37" fmla="*/ 2402681 w 2409825"/>
                <a:gd name="connsiteY37" fmla="*/ 2381 h 340519"/>
                <a:gd name="connsiteX38" fmla="*/ 2395537 w 2409825"/>
                <a:gd name="connsiteY38" fmla="*/ 0 h 340519"/>
                <a:gd name="connsiteX39" fmla="*/ 2383631 w 2409825"/>
                <a:gd name="connsiteY39" fmla="*/ 0 h 340519"/>
                <a:gd name="connsiteX40" fmla="*/ 2374106 w 2409825"/>
                <a:gd name="connsiteY40" fmla="*/ 2381 h 340519"/>
                <a:gd name="connsiteX41" fmla="*/ 2357437 w 2409825"/>
                <a:gd name="connsiteY41" fmla="*/ 16669 h 340519"/>
                <a:gd name="connsiteX42" fmla="*/ 2316956 w 2409825"/>
                <a:gd name="connsiteY42" fmla="*/ 52388 h 340519"/>
                <a:gd name="connsiteX43" fmla="*/ 2271712 w 2409825"/>
                <a:gd name="connsiteY43" fmla="*/ 78581 h 340519"/>
                <a:gd name="connsiteX44" fmla="*/ 2226469 w 2409825"/>
                <a:gd name="connsiteY44" fmla="*/ 100013 h 340519"/>
                <a:gd name="connsiteX45" fmla="*/ 2188369 w 2409825"/>
                <a:gd name="connsiteY45" fmla="*/ 111919 h 340519"/>
                <a:gd name="connsiteX46" fmla="*/ 2150269 w 2409825"/>
                <a:gd name="connsiteY46" fmla="*/ 116681 h 340519"/>
                <a:gd name="connsiteX47" fmla="*/ 2062162 w 2409825"/>
                <a:gd name="connsiteY47" fmla="*/ 116681 h 340519"/>
                <a:gd name="connsiteX48" fmla="*/ 1916906 w 2409825"/>
                <a:gd name="connsiteY48" fmla="*/ 116681 h 340519"/>
                <a:gd name="connsiteX49" fmla="*/ 1688306 w 2409825"/>
                <a:gd name="connsiteY49" fmla="*/ 116681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09825" h="340519">
                  <a:moveTo>
                    <a:pt x="1688306" y="116681"/>
                  </a:moveTo>
                  <a:lnTo>
                    <a:pt x="1364456" y="116681"/>
                  </a:lnTo>
                  <a:lnTo>
                    <a:pt x="1071562" y="116681"/>
                  </a:lnTo>
                  <a:lnTo>
                    <a:pt x="757237" y="116681"/>
                  </a:lnTo>
                  <a:lnTo>
                    <a:pt x="478631" y="116681"/>
                  </a:lnTo>
                  <a:lnTo>
                    <a:pt x="240506" y="119063"/>
                  </a:lnTo>
                  <a:lnTo>
                    <a:pt x="202406" y="114300"/>
                  </a:lnTo>
                  <a:lnTo>
                    <a:pt x="166687" y="111919"/>
                  </a:lnTo>
                  <a:lnTo>
                    <a:pt x="135731" y="111919"/>
                  </a:lnTo>
                  <a:lnTo>
                    <a:pt x="104775" y="116681"/>
                  </a:lnTo>
                  <a:lnTo>
                    <a:pt x="78581" y="126206"/>
                  </a:lnTo>
                  <a:lnTo>
                    <a:pt x="54769" y="138113"/>
                  </a:lnTo>
                  <a:lnTo>
                    <a:pt x="30956" y="154781"/>
                  </a:lnTo>
                  <a:lnTo>
                    <a:pt x="14287" y="171450"/>
                  </a:lnTo>
                  <a:lnTo>
                    <a:pt x="2381" y="192881"/>
                  </a:lnTo>
                  <a:lnTo>
                    <a:pt x="0" y="211931"/>
                  </a:lnTo>
                  <a:lnTo>
                    <a:pt x="2381" y="245269"/>
                  </a:lnTo>
                  <a:lnTo>
                    <a:pt x="14287" y="276225"/>
                  </a:lnTo>
                  <a:lnTo>
                    <a:pt x="35719" y="314325"/>
                  </a:lnTo>
                  <a:lnTo>
                    <a:pt x="304800" y="319088"/>
                  </a:lnTo>
                  <a:lnTo>
                    <a:pt x="642937" y="319088"/>
                  </a:lnTo>
                  <a:lnTo>
                    <a:pt x="857250" y="319088"/>
                  </a:lnTo>
                  <a:lnTo>
                    <a:pt x="1007269" y="340519"/>
                  </a:lnTo>
                  <a:lnTo>
                    <a:pt x="1181100" y="340519"/>
                  </a:lnTo>
                  <a:lnTo>
                    <a:pt x="1545431" y="340519"/>
                  </a:lnTo>
                  <a:lnTo>
                    <a:pt x="1704975" y="340519"/>
                  </a:lnTo>
                  <a:lnTo>
                    <a:pt x="2097881" y="340519"/>
                  </a:lnTo>
                  <a:lnTo>
                    <a:pt x="2214562" y="338138"/>
                  </a:lnTo>
                  <a:lnTo>
                    <a:pt x="2345531" y="314325"/>
                  </a:lnTo>
                  <a:lnTo>
                    <a:pt x="2357437" y="285750"/>
                  </a:lnTo>
                  <a:lnTo>
                    <a:pt x="2374106" y="226219"/>
                  </a:lnTo>
                  <a:lnTo>
                    <a:pt x="2395537" y="145256"/>
                  </a:lnTo>
                  <a:lnTo>
                    <a:pt x="2405062" y="88106"/>
                  </a:lnTo>
                  <a:lnTo>
                    <a:pt x="2409825" y="61913"/>
                  </a:lnTo>
                  <a:lnTo>
                    <a:pt x="2409825" y="40481"/>
                  </a:lnTo>
                  <a:lnTo>
                    <a:pt x="2409825" y="23813"/>
                  </a:lnTo>
                  <a:lnTo>
                    <a:pt x="2405062" y="9525"/>
                  </a:lnTo>
                  <a:lnTo>
                    <a:pt x="2402681" y="2381"/>
                  </a:lnTo>
                  <a:lnTo>
                    <a:pt x="2395537" y="0"/>
                  </a:lnTo>
                  <a:lnTo>
                    <a:pt x="2383631" y="0"/>
                  </a:lnTo>
                  <a:lnTo>
                    <a:pt x="2374106" y="2381"/>
                  </a:lnTo>
                  <a:lnTo>
                    <a:pt x="2357437" y="16669"/>
                  </a:lnTo>
                  <a:lnTo>
                    <a:pt x="2316956" y="52388"/>
                  </a:lnTo>
                  <a:lnTo>
                    <a:pt x="2271712" y="78581"/>
                  </a:lnTo>
                  <a:lnTo>
                    <a:pt x="2226469" y="100013"/>
                  </a:lnTo>
                  <a:lnTo>
                    <a:pt x="2188369" y="111919"/>
                  </a:lnTo>
                  <a:lnTo>
                    <a:pt x="2150269" y="116681"/>
                  </a:lnTo>
                  <a:lnTo>
                    <a:pt x="2062162" y="116681"/>
                  </a:lnTo>
                  <a:lnTo>
                    <a:pt x="1916906" y="116681"/>
                  </a:lnTo>
                  <a:lnTo>
                    <a:pt x="1688306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B117767D-DBC6-4A50-8BEC-1483E6E0806A}"/>
                </a:ext>
              </a:extLst>
            </p:cNvPr>
            <p:cNvSpPr/>
            <p:nvPr/>
          </p:nvSpPr>
          <p:spPr>
            <a:xfrm rot="16200000">
              <a:off x="4519613" y="2703513"/>
              <a:ext cx="2508250" cy="1955800"/>
            </a:xfrm>
            <a:custGeom>
              <a:avLst/>
              <a:gdLst>
                <a:gd name="connsiteX0" fmla="*/ 1525671 w 2507711"/>
                <a:gd name="connsiteY0" fmla="*/ 1623373 h 1956566"/>
                <a:gd name="connsiteX1" fmla="*/ 1332770 w 2507711"/>
                <a:gd name="connsiteY1" fmla="*/ 1623373 h 1956566"/>
                <a:gd name="connsiteX2" fmla="*/ 1099786 w 2507711"/>
                <a:gd name="connsiteY2" fmla="*/ 1623373 h 1956566"/>
                <a:gd name="connsiteX3" fmla="*/ 972020 w 2507711"/>
                <a:gd name="connsiteY3" fmla="*/ 1603332 h 1956566"/>
                <a:gd name="connsiteX4" fmla="*/ 851770 w 2507711"/>
                <a:gd name="connsiteY4" fmla="*/ 1600826 h 1956566"/>
                <a:gd name="connsiteX5" fmla="*/ 561166 w 2507711"/>
                <a:gd name="connsiteY5" fmla="*/ 1600826 h 1956566"/>
                <a:gd name="connsiteX6" fmla="*/ 340708 w 2507711"/>
                <a:gd name="connsiteY6" fmla="*/ 1600826 h 1956566"/>
                <a:gd name="connsiteX7" fmla="*/ 172860 w 2507711"/>
                <a:gd name="connsiteY7" fmla="*/ 1600826 h 1956566"/>
                <a:gd name="connsiteX8" fmla="*/ 125261 w 2507711"/>
                <a:gd name="connsiteY8" fmla="*/ 1603332 h 1956566"/>
                <a:gd name="connsiteX9" fmla="*/ 90188 w 2507711"/>
                <a:gd name="connsiteY9" fmla="*/ 1610847 h 1956566"/>
                <a:gd name="connsiteX10" fmla="*/ 60125 w 2507711"/>
                <a:gd name="connsiteY10" fmla="*/ 1623373 h 1956566"/>
                <a:gd name="connsiteX11" fmla="*/ 37579 w 2507711"/>
                <a:gd name="connsiteY11" fmla="*/ 1638405 h 1956566"/>
                <a:gd name="connsiteX12" fmla="*/ 22547 w 2507711"/>
                <a:gd name="connsiteY12" fmla="*/ 1658446 h 1956566"/>
                <a:gd name="connsiteX13" fmla="*/ 7516 w 2507711"/>
                <a:gd name="connsiteY13" fmla="*/ 1683498 h 1956566"/>
                <a:gd name="connsiteX14" fmla="*/ 0 w 2507711"/>
                <a:gd name="connsiteY14" fmla="*/ 1716066 h 1956566"/>
                <a:gd name="connsiteX15" fmla="*/ 5011 w 2507711"/>
                <a:gd name="connsiteY15" fmla="*/ 1743623 h 1956566"/>
                <a:gd name="connsiteX16" fmla="*/ 20042 w 2507711"/>
                <a:gd name="connsiteY16" fmla="*/ 1768675 h 1956566"/>
                <a:gd name="connsiteX17" fmla="*/ 40084 w 2507711"/>
                <a:gd name="connsiteY17" fmla="*/ 1788717 h 1956566"/>
                <a:gd name="connsiteX18" fmla="*/ 75157 w 2507711"/>
                <a:gd name="connsiteY18" fmla="*/ 1808759 h 1956566"/>
                <a:gd name="connsiteX19" fmla="*/ 112735 w 2507711"/>
                <a:gd name="connsiteY19" fmla="*/ 1821285 h 1956566"/>
                <a:gd name="connsiteX20" fmla="*/ 160334 w 2507711"/>
                <a:gd name="connsiteY20" fmla="*/ 1836316 h 1956566"/>
                <a:gd name="connsiteX21" fmla="*/ 205427 w 2507711"/>
                <a:gd name="connsiteY21" fmla="*/ 1846337 h 1956566"/>
                <a:gd name="connsiteX22" fmla="*/ 305635 w 2507711"/>
                <a:gd name="connsiteY22" fmla="*/ 1848842 h 1956566"/>
                <a:gd name="connsiteX23" fmla="*/ 531104 w 2507711"/>
                <a:gd name="connsiteY23" fmla="*/ 1851347 h 1956566"/>
                <a:gd name="connsiteX24" fmla="*/ 814192 w 2507711"/>
                <a:gd name="connsiteY24" fmla="*/ 1856357 h 1956566"/>
                <a:gd name="connsiteX25" fmla="*/ 1047176 w 2507711"/>
                <a:gd name="connsiteY25" fmla="*/ 1856357 h 1956566"/>
                <a:gd name="connsiteX26" fmla="*/ 1297697 w 2507711"/>
                <a:gd name="connsiteY26" fmla="*/ 1861368 h 1956566"/>
                <a:gd name="connsiteX27" fmla="*/ 1588301 w 2507711"/>
                <a:gd name="connsiteY27" fmla="*/ 1863873 h 1956566"/>
                <a:gd name="connsiteX28" fmla="*/ 1848842 w 2507711"/>
                <a:gd name="connsiteY28" fmla="*/ 1868883 h 1956566"/>
                <a:gd name="connsiteX29" fmla="*/ 1976608 w 2507711"/>
                <a:gd name="connsiteY29" fmla="*/ 1868883 h 1956566"/>
                <a:gd name="connsiteX30" fmla="*/ 2016691 w 2507711"/>
                <a:gd name="connsiteY30" fmla="*/ 1873894 h 1956566"/>
                <a:gd name="connsiteX31" fmla="*/ 2061785 w 2507711"/>
                <a:gd name="connsiteY31" fmla="*/ 1886420 h 1956566"/>
                <a:gd name="connsiteX32" fmla="*/ 2099363 w 2507711"/>
                <a:gd name="connsiteY32" fmla="*/ 1903956 h 1956566"/>
                <a:gd name="connsiteX33" fmla="*/ 2136941 w 2507711"/>
                <a:gd name="connsiteY33" fmla="*/ 1923998 h 1956566"/>
                <a:gd name="connsiteX34" fmla="*/ 2167003 w 2507711"/>
                <a:gd name="connsiteY34" fmla="*/ 1946545 h 1956566"/>
                <a:gd name="connsiteX35" fmla="*/ 2187045 w 2507711"/>
                <a:gd name="connsiteY35" fmla="*/ 1954060 h 1956566"/>
                <a:gd name="connsiteX36" fmla="*/ 2214602 w 2507711"/>
                <a:gd name="connsiteY36" fmla="*/ 1956566 h 1956566"/>
                <a:gd name="connsiteX37" fmla="*/ 2239654 w 2507711"/>
                <a:gd name="connsiteY37" fmla="*/ 1949050 h 1956566"/>
                <a:gd name="connsiteX38" fmla="*/ 2264706 w 2507711"/>
                <a:gd name="connsiteY38" fmla="*/ 1931514 h 1956566"/>
                <a:gd name="connsiteX39" fmla="*/ 2329842 w 2507711"/>
                <a:gd name="connsiteY39" fmla="*/ 1873894 h 1956566"/>
                <a:gd name="connsiteX40" fmla="*/ 2427545 w 2507711"/>
                <a:gd name="connsiteY40" fmla="*/ 1776191 h 1956566"/>
                <a:gd name="connsiteX41" fmla="*/ 2505206 w 2507711"/>
                <a:gd name="connsiteY41" fmla="*/ 1670972 h 1956566"/>
                <a:gd name="connsiteX42" fmla="*/ 2507711 w 2507711"/>
                <a:gd name="connsiteY42" fmla="*/ 1660951 h 1956566"/>
                <a:gd name="connsiteX43" fmla="*/ 2497690 w 2507711"/>
                <a:gd name="connsiteY43" fmla="*/ 1635899 h 1956566"/>
                <a:gd name="connsiteX44" fmla="*/ 2472638 w 2507711"/>
                <a:gd name="connsiteY44" fmla="*/ 1558238 h 1956566"/>
                <a:gd name="connsiteX45" fmla="*/ 2460112 w 2507711"/>
                <a:gd name="connsiteY45" fmla="*/ 1518155 h 1956566"/>
                <a:gd name="connsiteX46" fmla="*/ 2450091 w 2507711"/>
                <a:gd name="connsiteY46" fmla="*/ 1440493 h 1956566"/>
                <a:gd name="connsiteX47" fmla="*/ 2417524 w 2507711"/>
                <a:gd name="connsiteY47" fmla="*/ 1237572 h 1956566"/>
                <a:gd name="connsiteX48" fmla="*/ 2384956 w 2507711"/>
                <a:gd name="connsiteY48" fmla="*/ 1019619 h 1956566"/>
                <a:gd name="connsiteX49" fmla="*/ 2342368 w 2507711"/>
                <a:gd name="connsiteY49" fmla="*/ 736531 h 1956566"/>
                <a:gd name="connsiteX50" fmla="*/ 2302284 w 2507711"/>
                <a:gd name="connsiteY50" fmla="*/ 483505 h 1956566"/>
                <a:gd name="connsiteX51" fmla="*/ 2284748 w 2507711"/>
                <a:gd name="connsiteY51" fmla="*/ 285594 h 1956566"/>
                <a:gd name="connsiteX52" fmla="*/ 2257191 w 2507711"/>
                <a:gd name="connsiteY52" fmla="*/ 20042 h 1956566"/>
                <a:gd name="connsiteX53" fmla="*/ 2257191 w 2507711"/>
                <a:gd name="connsiteY53" fmla="*/ 0 h 1956566"/>
                <a:gd name="connsiteX54" fmla="*/ 2091847 w 2507711"/>
                <a:gd name="connsiteY54" fmla="*/ 7516 h 1956566"/>
                <a:gd name="connsiteX55" fmla="*/ 2121909 w 2507711"/>
                <a:gd name="connsiteY55" fmla="*/ 210437 h 1956566"/>
                <a:gd name="connsiteX56" fmla="*/ 2169508 w 2507711"/>
                <a:gd name="connsiteY56" fmla="*/ 536114 h 1956566"/>
                <a:gd name="connsiteX57" fmla="*/ 2202076 w 2507711"/>
                <a:gd name="connsiteY57" fmla="*/ 759077 h 1956566"/>
                <a:gd name="connsiteX58" fmla="*/ 2239654 w 2507711"/>
                <a:gd name="connsiteY58" fmla="*/ 1024629 h 1956566"/>
                <a:gd name="connsiteX59" fmla="*/ 2284748 w 2507711"/>
                <a:gd name="connsiteY59" fmla="*/ 1315233 h 1956566"/>
                <a:gd name="connsiteX60" fmla="*/ 2307295 w 2507711"/>
                <a:gd name="connsiteY60" fmla="*/ 1478071 h 1956566"/>
                <a:gd name="connsiteX61" fmla="*/ 2307295 w 2507711"/>
                <a:gd name="connsiteY61" fmla="*/ 1503123 h 1956566"/>
                <a:gd name="connsiteX62" fmla="*/ 2299779 w 2507711"/>
                <a:gd name="connsiteY62" fmla="*/ 1538196 h 1956566"/>
                <a:gd name="connsiteX63" fmla="*/ 2282243 w 2507711"/>
                <a:gd name="connsiteY63" fmla="*/ 1573269 h 1956566"/>
                <a:gd name="connsiteX64" fmla="*/ 2262201 w 2507711"/>
                <a:gd name="connsiteY64" fmla="*/ 1593311 h 1956566"/>
                <a:gd name="connsiteX65" fmla="*/ 2242159 w 2507711"/>
                <a:gd name="connsiteY65" fmla="*/ 1608342 h 1956566"/>
                <a:gd name="connsiteX66" fmla="*/ 2207086 w 2507711"/>
                <a:gd name="connsiteY66" fmla="*/ 1620868 h 1956566"/>
                <a:gd name="connsiteX67" fmla="*/ 2156982 w 2507711"/>
                <a:gd name="connsiteY67" fmla="*/ 1625879 h 1956566"/>
                <a:gd name="connsiteX68" fmla="*/ 1999154 w 2507711"/>
                <a:gd name="connsiteY68" fmla="*/ 1623373 h 1956566"/>
                <a:gd name="connsiteX69" fmla="*/ 1768675 w 2507711"/>
                <a:gd name="connsiteY69" fmla="*/ 1625879 h 1956566"/>
                <a:gd name="connsiteX70" fmla="*/ 1525671 w 2507711"/>
                <a:gd name="connsiteY70" fmla="*/ 1623373 h 19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07711" h="1956566">
                  <a:moveTo>
                    <a:pt x="1525671" y="1623373"/>
                  </a:moveTo>
                  <a:lnTo>
                    <a:pt x="1332770" y="1623373"/>
                  </a:lnTo>
                  <a:lnTo>
                    <a:pt x="1099786" y="1623373"/>
                  </a:lnTo>
                  <a:lnTo>
                    <a:pt x="972020" y="1603332"/>
                  </a:lnTo>
                  <a:lnTo>
                    <a:pt x="851770" y="1600826"/>
                  </a:lnTo>
                  <a:lnTo>
                    <a:pt x="561166" y="1600826"/>
                  </a:lnTo>
                  <a:lnTo>
                    <a:pt x="340708" y="1600826"/>
                  </a:lnTo>
                  <a:lnTo>
                    <a:pt x="172860" y="1600826"/>
                  </a:lnTo>
                  <a:lnTo>
                    <a:pt x="125261" y="1603332"/>
                  </a:lnTo>
                  <a:lnTo>
                    <a:pt x="90188" y="1610847"/>
                  </a:lnTo>
                  <a:lnTo>
                    <a:pt x="60125" y="1623373"/>
                  </a:lnTo>
                  <a:lnTo>
                    <a:pt x="37579" y="1638405"/>
                  </a:lnTo>
                  <a:lnTo>
                    <a:pt x="22547" y="1658446"/>
                  </a:lnTo>
                  <a:lnTo>
                    <a:pt x="7516" y="1683498"/>
                  </a:lnTo>
                  <a:lnTo>
                    <a:pt x="0" y="1716066"/>
                  </a:lnTo>
                  <a:lnTo>
                    <a:pt x="5011" y="1743623"/>
                  </a:lnTo>
                  <a:lnTo>
                    <a:pt x="20042" y="1768675"/>
                  </a:lnTo>
                  <a:lnTo>
                    <a:pt x="40084" y="1788717"/>
                  </a:lnTo>
                  <a:lnTo>
                    <a:pt x="75157" y="1808759"/>
                  </a:lnTo>
                  <a:lnTo>
                    <a:pt x="112735" y="1821285"/>
                  </a:lnTo>
                  <a:lnTo>
                    <a:pt x="160334" y="1836316"/>
                  </a:lnTo>
                  <a:lnTo>
                    <a:pt x="205427" y="1846337"/>
                  </a:lnTo>
                  <a:lnTo>
                    <a:pt x="305635" y="1848842"/>
                  </a:lnTo>
                  <a:lnTo>
                    <a:pt x="531104" y="1851347"/>
                  </a:lnTo>
                  <a:lnTo>
                    <a:pt x="814192" y="1856357"/>
                  </a:lnTo>
                  <a:lnTo>
                    <a:pt x="1047176" y="1856357"/>
                  </a:lnTo>
                  <a:lnTo>
                    <a:pt x="1297697" y="1861368"/>
                  </a:lnTo>
                  <a:lnTo>
                    <a:pt x="1588301" y="1863873"/>
                  </a:lnTo>
                  <a:lnTo>
                    <a:pt x="1848842" y="1868883"/>
                  </a:lnTo>
                  <a:lnTo>
                    <a:pt x="1976608" y="1868883"/>
                  </a:lnTo>
                  <a:lnTo>
                    <a:pt x="2016691" y="1873894"/>
                  </a:lnTo>
                  <a:lnTo>
                    <a:pt x="2061785" y="1886420"/>
                  </a:lnTo>
                  <a:lnTo>
                    <a:pt x="2099363" y="1903956"/>
                  </a:lnTo>
                  <a:lnTo>
                    <a:pt x="2136941" y="1923998"/>
                  </a:lnTo>
                  <a:lnTo>
                    <a:pt x="2167003" y="1946545"/>
                  </a:lnTo>
                  <a:lnTo>
                    <a:pt x="2187045" y="1954060"/>
                  </a:lnTo>
                  <a:lnTo>
                    <a:pt x="2214602" y="1956566"/>
                  </a:lnTo>
                  <a:lnTo>
                    <a:pt x="2239654" y="1949050"/>
                  </a:lnTo>
                  <a:lnTo>
                    <a:pt x="2264706" y="1931514"/>
                  </a:lnTo>
                  <a:lnTo>
                    <a:pt x="2329842" y="1873894"/>
                  </a:lnTo>
                  <a:lnTo>
                    <a:pt x="2427545" y="1776191"/>
                  </a:lnTo>
                  <a:lnTo>
                    <a:pt x="2505206" y="1670972"/>
                  </a:lnTo>
                  <a:lnTo>
                    <a:pt x="2507711" y="1660951"/>
                  </a:lnTo>
                  <a:lnTo>
                    <a:pt x="2497690" y="1635899"/>
                  </a:lnTo>
                  <a:lnTo>
                    <a:pt x="2472638" y="1558238"/>
                  </a:lnTo>
                  <a:lnTo>
                    <a:pt x="2460112" y="1518155"/>
                  </a:lnTo>
                  <a:lnTo>
                    <a:pt x="2450091" y="1440493"/>
                  </a:lnTo>
                  <a:lnTo>
                    <a:pt x="2417524" y="1237572"/>
                  </a:lnTo>
                  <a:lnTo>
                    <a:pt x="2384956" y="1019619"/>
                  </a:lnTo>
                  <a:lnTo>
                    <a:pt x="2342368" y="736531"/>
                  </a:lnTo>
                  <a:lnTo>
                    <a:pt x="2302284" y="483505"/>
                  </a:lnTo>
                  <a:lnTo>
                    <a:pt x="2284748" y="285594"/>
                  </a:lnTo>
                  <a:lnTo>
                    <a:pt x="2257191" y="20042"/>
                  </a:lnTo>
                  <a:lnTo>
                    <a:pt x="2257191" y="0"/>
                  </a:lnTo>
                  <a:lnTo>
                    <a:pt x="2091847" y="7516"/>
                  </a:lnTo>
                  <a:lnTo>
                    <a:pt x="2121909" y="210437"/>
                  </a:lnTo>
                  <a:lnTo>
                    <a:pt x="2169508" y="536114"/>
                  </a:lnTo>
                  <a:lnTo>
                    <a:pt x="2202076" y="759077"/>
                  </a:lnTo>
                  <a:lnTo>
                    <a:pt x="2239654" y="1024629"/>
                  </a:lnTo>
                  <a:lnTo>
                    <a:pt x="2284748" y="1315233"/>
                  </a:lnTo>
                  <a:lnTo>
                    <a:pt x="2307295" y="1478071"/>
                  </a:lnTo>
                  <a:lnTo>
                    <a:pt x="2307295" y="1503123"/>
                  </a:lnTo>
                  <a:lnTo>
                    <a:pt x="2299779" y="1538196"/>
                  </a:lnTo>
                  <a:lnTo>
                    <a:pt x="2282243" y="1573269"/>
                  </a:lnTo>
                  <a:lnTo>
                    <a:pt x="2262201" y="1593311"/>
                  </a:lnTo>
                  <a:lnTo>
                    <a:pt x="2242159" y="1608342"/>
                  </a:lnTo>
                  <a:lnTo>
                    <a:pt x="2207086" y="1620868"/>
                  </a:lnTo>
                  <a:lnTo>
                    <a:pt x="2156982" y="1625879"/>
                  </a:lnTo>
                  <a:lnTo>
                    <a:pt x="1999154" y="1623373"/>
                  </a:lnTo>
                  <a:lnTo>
                    <a:pt x="1768675" y="1625879"/>
                  </a:lnTo>
                  <a:lnTo>
                    <a:pt x="1525671" y="1623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14333F36-31AD-46FB-B5FF-093252066324}"/>
                </a:ext>
              </a:extLst>
            </p:cNvPr>
            <p:cNvSpPr/>
            <p:nvPr/>
          </p:nvSpPr>
          <p:spPr>
            <a:xfrm>
              <a:off x="4824413" y="3135313"/>
              <a:ext cx="1682750" cy="371475"/>
            </a:xfrm>
            <a:custGeom>
              <a:avLst/>
              <a:gdLst>
                <a:gd name="connsiteX0" fmla="*/ 1114425 w 1683543"/>
                <a:gd name="connsiteY0" fmla="*/ 42863 h 371475"/>
                <a:gd name="connsiteX1" fmla="*/ 983456 w 1683543"/>
                <a:gd name="connsiteY1" fmla="*/ 57150 h 371475"/>
                <a:gd name="connsiteX2" fmla="*/ 876300 w 1683543"/>
                <a:gd name="connsiteY2" fmla="*/ 69057 h 371475"/>
                <a:gd name="connsiteX3" fmla="*/ 764381 w 1683543"/>
                <a:gd name="connsiteY3" fmla="*/ 83344 h 371475"/>
                <a:gd name="connsiteX4" fmla="*/ 638175 w 1683543"/>
                <a:gd name="connsiteY4" fmla="*/ 102394 h 371475"/>
                <a:gd name="connsiteX5" fmla="*/ 502443 w 1683543"/>
                <a:gd name="connsiteY5" fmla="*/ 123825 h 371475"/>
                <a:gd name="connsiteX6" fmla="*/ 326231 w 1683543"/>
                <a:gd name="connsiteY6" fmla="*/ 154782 h 371475"/>
                <a:gd name="connsiteX7" fmla="*/ 214312 w 1683543"/>
                <a:gd name="connsiteY7" fmla="*/ 176213 h 371475"/>
                <a:gd name="connsiteX8" fmla="*/ 104775 w 1683543"/>
                <a:gd name="connsiteY8" fmla="*/ 197644 h 371475"/>
                <a:gd name="connsiteX9" fmla="*/ 0 w 1683543"/>
                <a:gd name="connsiteY9" fmla="*/ 219075 h 371475"/>
                <a:gd name="connsiteX10" fmla="*/ 0 w 1683543"/>
                <a:gd name="connsiteY10" fmla="*/ 371475 h 371475"/>
                <a:gd name="connsiteX11" fmla="*/ 142875 w 1683543"/>
                <a:gd name="connsiteY11" fmla="*/ 347663 h 371475"/>
                <a:gd name="connsiteX12" fmla="*/ 288131 w 1683543"/>
                <a:gd name="connsiteY12" fmla="*/ 321469 h 371475"/>
                <a:gd name="connsiteX13" fmla="*/ 445293 w 1683543"/>
                <a:gd name="connsiteY13" fmla="*/ 295275 h 371475"/>
                <a:gd name="connsiteX14" fmla="*/ 631031 w 1683543"/>
                <a:gd name="connsiteY14" fmla="*/ 266700 h 371475"/>
                <a:gd name="connsiteX15" fmla="*/ 802481 w 1683543"/>
                <a:gd name="connsiteY15" fmla="*/ 245269 h 371475"/>
                <a:gd name="connsiteX16" fmla="*/ 990600 w 1683543"/>
                <a:gd name="connsiteY16" fmla="*/ 223838 h 371475"/>
                <a:gd name="connsiteX17" fmla="*/ 1145381 w 1683543"/>
                <a:gd name="connsiteY17" fmla="*/ 207169 h 371475"/>
                <a:gd name="connsiteX18" fmla="*/ 1302543 w 1683543"/>
                <a:gd name="connsiteY18" fmla="*/ 195263 h 371475"/>
                <a:gd name="connsiteX19" fmla="*/ 1519237 w 1683543"/>
                <a:gd name="connsiteY19" fmla="*/ 183357 h 371475"/>
                <a:gd name="connsiteX20" fmla="*/ 1683543 w 1683543"/>
                <a:gd name="connsiteY20" fmla="*/ 180975 h 371475"/>
                <a:gd name="connsiteX21" fmla="*/ 1683543 w 1683543"/>
                <a:gd name="connsiteY21" fmla="*/ 0 h 371475"/>
                <a:gd name="connsiteX22" fmla="*/ 1516856 w 1683543"/>
                <a:gd name="connsiteY22" fmla="*/ 9525 h 371475"/>
                <a:gd name="connsiteX23" fmla="*/ 1390650 w 1683543"/>
                <a:gd name="connsiteY23" fmla="*/ 16669 h 371475"/>
                <a:gd name="connsiteX24" fmla="*/ 1276350 w 1683543"/>
                <a:gd name="connsiteY24" fmla="*/ 26194 h 371475"/>
                <a:gd name="connsiteX25" fmla="*/ 1114425 w 1683543"/>
                <a:gd name="connsiteY25" fmla="*/ 428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543" h="371475">
                  <a:moveTo>
                    <a:pt x="1114425" y="42863"/>
                  </a:moveTo>
                  <a:lnTo>
                    <a:pt x="983456" y="57150"/>
                  </a:lnTo>
                  <a:lnTo>
                    <a:pt x="876300" y="69057"/>
                  </a:lnTo>
                  <a:lnTo>
                    <a:pt x="764381" y="83344"/>
                  </a:lnTo>
                  <a:lnTo>
                    <a:pt x="638175" y="102394"/>
                  </a:lnTo>
                  <a:lnTo>
                    <a:pt x="502443" y="123825"/>
                  </a:lnTo>
                  <a:lnTo>
                    <a:pt x="326231" y="154782"/>
                  </a:lnTo>
                  <a:lnTo>
                    <a:pt x="214312" y="176213"/>
                  </a:lnTo>
                  <a:lnTo>
                    <a:pt x="104775" y="197644"/>
                  </a:lnTo>
                  <a:lnTo>
                    <a:pt x="0" y="219075"/>
                  </a:lnTo>
                  <a:lnTo>
                    <a:pt x="0" y="371475"/>
                  </a:lnTo>
                  <a:lnTo>
                    <a:pt x="142875" y="347663"/>
                  </a:lnTo>
                  <a:lnTo>
                    <a:pt x="288131" y="321469"/>
                  </a:lnTo>
                  <a:lnTo>
                    <a:pt x="445293" y="295275"/>
                  </a:lnTo>
                  <a:lnTo>
                    <a:pt x="631031" y="266700"/>
                  </a:lnTo>
                  <a:lnTo>
                    <a:pt x="802481" y="245269"/>
                  </a:lnTo>
                  <a:lnTo>
                    <a:pt x="990600" y="223838"/>
                  </a:lnTo>
                  <a:lnTo>
                    <a:pt x="1145381" y="207169"/>
                  </a:lnTo>
                  <a:lnTo>
                    <a:pt x="1302543" y="195263"/>
                  </a:lnTo>
                  <a:lnTo>
                    <a:pt x="1519237" y="183357"/>
                  </a:lnTo>
                  <a:lnTo>
                    <a:pt x="1683543" y="180975"/>
                  </a:lnTo>
                  <a:lnTo>
                    <a:pt x="1683543" y="0"/>
                  </a:lnTo>
                  <a:lnTo>
                    <a:pt x="1516856" y="9525"/>
                  </a:lnTo>
                  <a:lnTo>
                    <a:pt x="1390650" y="16669"/>
                  </a:lnTo>
                  <a:lnTo>
                    <a:pt x="1276350" y="26194"/>
                  </a:lnTo>
                  <a:lnTo>
                    <a:pt x="1114425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C29A5536-82CF-4005-833D-8768394EAEB8}"/>
                </a:ext>
              </a:extLst>
            </p:cNvPr>
            <p:cNvSpPr/>
            <p:nvPr/>
          </p:nvSpPr>
          <p:spPr>
            <a:xfrm>
              <a:off x="4802188" y="3805238"/>
              <a:ext cx="1676400" cy="393700"/>
            </a:xfrm>
            <a:custGeom>
              <a:avLst/>
              <a:gdLst>
                <a:gd name="connsiteX0" fmla="*/ 1047750 w 1676400"/>
                <a:gd name="connsiteY0" fmla="*/ 61912 h 392906"/>
                <a:gd name="connsiteX1" fmla="*/ 862013 w 1676400"/>
                <a:gd name="connsiteY1" fmla="*/ 80962 h 392906"/>
                <a:gd name="connsiteX2" fmla="*/ 673894 w 1676400"/>
                <a:gd name="connsiteY2" fmla="*/ 104775 h 392906"/>
                <a:gd name="connsiteX3" fmla="*/ 492919 w 1676400"/>
                <a:gd name="connsiteY3" fmla="*/ 128587 h 392906"/>
                <a:gd name="connsiteX4" fmla="*/ 338138 w 1676400"/>
                <a:gd name="connsiteY4" fmla="*/ 150018 h 392906"/>
                <a:gd name="connsiteX5" fmla="*/ 171450 w 1676400"/>
                <a:gd name="connsiteY5" fmla="*/ 171450 h 392906"/>
                <a:gd name="connsiteX6" fmla="*/ 0 w 1676400"/>
                <a:gd name="connsiteY6" fmla="*/ 195262 h 392906"/>
                <a:gd name="connsiteX7" fmla="*/ 0 w 1676400"/>
                <a:gd name="connsiteY7" fmla="*/ 392906 h 392906"/>
                <a:gd name="connsiteX8" fmla="*/ 176213 w 1676400"/>
                <a:gd name="connsiteY8" fmla="*/ 364331 h 392906"/>
                <a:gd name="connsiteX9" fmla="*/ 302419 w 1676400"/>
                <a:gd name="connsiteY9" fmla="*/ 340518 h 392906"/>
                <a:gd name="connsiteX10" fmla="*/ 457200 w 1676400"/>
                <a:gd name="connsiteY10" fmla="*/ 314325 h 392906"/>
                <a:gd name="connsiteX11" fmla="*/ 633413 w 1676400"/>
                <a:gd name="connsiteY11" fmla="*/ 285750 h 392906"/>
                <a:gd name="connsiteX12" fmla="*/ 783432 w 1676400"/>
                <a:gd name="connsiteY12" fmla="*/ 261937 h 392906"/>
                <a:gd name="connsiteX13" fmla="*/ 931069 w 1676400"/>
                <a:gd name="connsiteY13" fmla="*/ 242887 h 392906"/>
                <a:gd name="connsiteX14" fmla="*/ 1095375 w 1676400"/>
                <a:gd name="connsiteY14" fmla="*/ 221456 h 392906"/>
                <a:gd name="connsiteX15" fmla="*/ 1235869 w 1676400"/>
                <a:gd name="connsiteY15" fmla="*/ 207168 h 392906"/>
                <a:gd name="connsiteX16" fmla="*/ 1364457 w 1676400"/>
                <a:gd name="connsiteY16" fmla="*/ 195262 h 392906"/>
                <a:gd name="connsiteX17" fmla="*/ 1500188 w 1676400"/>
                <a:gd name="connsiteY17" fmla="*/ 185737 h 392906"/>
                <a:gd name="connsiteX18" fmla="*/ 1676400 w 1676400"/>
                <a:gd name="connsiteY18" fmla="*/ 180975 h 392906"/>
                <a:gd name="connsiteX19" fmla="*/ 1671638 w 1676400"/>
                <a:gd name="connsiteY19" fmla="*/ 0 h 392906"/>
                <a:gd name="connsiteX20" fmla="*/ 1514475 w 1676400"/>
                <a:gd name="connsiteY20" fmla="*/ 14287 h 392906"/>
                <a:gd name="connsiteX21" fmla="*/ 1407319 w 1676400"/>
                <a:gd name="connsiteY21" fmla="*/ 23812 h 392906"/>
                <a:gd name="connsiteX22" fmla="*/ 1278732 w 1676400"/>
                <a:gd name="connsiteY22" fmla="*/ 35718 h 392906"/>
                <a:gd name="connsiteX23" fmla="*/ 1047750 w 1676400"/>
                <a:gd name="connsiteY23" fmla="*/ 619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76400" h="392906">
                  <a:moveTo>
                    <a:pt x="1047750" y="61912"/>
                  </a:moveTo>
                  <a:lnTo>
                    <a:pt x="862013" y="80962"/>
                  </a:lnTo>
                  <a:lnTo>
                    <a:pt x="673894" y="104775"/>
                  </a:lnTo>
                  <a:lnTo>
                    <a:pt x="492919" y="128587"/>
                  </a:lnTo>
                  <a:lnTo>
                    <a:pt x="338138" y="150018"/>
                  </a:lnTo>
                  <a:lnTo>
                    <a:pt x="171450" y="171450"/>
                  </a:lnTo>
                  <a:lnTo>
                    <a:pt x="0" y="195262"/>
                  </a:lnTo>
                  <a:lnTo>
                    <a:pt x="0" y="392906"/>
                  </a:lnTo>
                  <a:lnTo>
                    <a:pt x="176213" y="364331"/>
                  </a:lnTo>
                  <a:lnTo>
                    <a:pt x="302419" y="340518"/>
                  </a:lnTo>
                  <a:lnTo>
                    <a:pt x="457200" y="314325"/>
                  </a:lnTo>
                  <a:lnTo>
                    <a:pt x="633413" y="285750"/>
                  </a:lnTo>
                  <a:lnTo>
                    <a:pt x="783432" y="261937"/>
                  </a:lnTo>
                  <a:lnTo>
                    <a:pt x="931069" y="242887"/>
                  </a:lnTo>
                  <a:lnTo>
                    <a:pt x="1095375" y="221456"/>
                  </a:lnTo>
                  <a:lnTo>
                    <a:pt x="1235869" y="207168"/>
                  </a:lnTo>
                  <a:lnTo>
                    <a:pt x="1364457" y="195262"/>
                  </a:lnTo>
                  <a:lnTo>
                    <a:pt x="1500188" y="185737"/>
                  </a:lnTo>
                  <a:lnTo>
                    <a:pt x="1676400" y="180975"/>
                  </a:lnTo>
                  <a:lnTo>
                    <a:pt x="1671638" y="0"/>
                  </a:lnTo>
                  <a:lnTo>
                    <a:pt x="1514475" y="14287"/>
                  </a:lnTo>
                  <a:lnTo>
                    <a:pt x="1407319" y="23812"/>
                  </a:lnTo>
                  <a:lnTo>
                    <a:pt x="1278732" y="35718"/>
                  </a:lnTo>
                  <a:lnTo>
                    <a:pt x="10477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A25115C3-9070-405D-94D4-EC1F198BDD8A}"/>
                </a:ext>
              </a:extLst>
            </p:cNvPr>
            <p:cNvSpPr/>
            <p:nvPr/>
          </p:nvSpPr>
          <p:spPr>
            <a:xfrm>
              <a:off x="4808538" y="4560888"/>
              <a:ext cx="1666875" cy="358775"/>
            </a:xfrm>
            <a:custGeom>
              <a:avLst/>
              <a:gdLst>
                <a:gd name="connsiteX0" fmla="*/ 1390650 w 1666875"/>
                <a:gd name="connsiteY0" fmla="*/ 33337 h 359569"/>
                <a:gd name="connsiteX1" fmla="*/ 1519237 w 1666875"/>
                <a:gd name="connsiteY1" fmla="*/ 16669 h 359569"/>
                <a:gd name="connsiteX2" fmla="*/ 1666875 w 1666875"/>
                <a:gd name="connsiteY2" fmla="*/ 0 h 359569"/>
                <a:gd name="connsiteX3" fmla="*/ 1664494 w 1666875"/>
                <a:gd name="connsiteY3" fmla="*/ 207169 h 359569"/>
                <a:gd name="connsiteX4" fmla="*/ 1533525 w 1666875"/>
                <a:gd name="connsiteY4" fmla="*/ 211931 h 359569"/>
                <a:gd name="connsiteX5" fmla="*/ 1443037 w 1666875"/>
                <a:gd name="connsiteY5" fmla="*/ 214312 h 359569"/>
                <a:gd name="connsiteX6" fmla="*/ 1340644 w 1666875"/>
                <a:gd name="connsiteY6" fmla="*/ 221456 h 359569"/>
                <a:gd name="connsiteX7" fmla="*/ 1238250 w 1666875"/>
                <a:gd name="connsiteY7" fmla="*/ 228600 h 359569"/>
                <a:gd name="connsiteX8" fmla="*/ 1102519 w 1666875"/>
                <a:gd name="connsiteY8" fmla="*/ 238125 h 359569"/>
                <a:gd name="connsiteX9" fmla="*/ 952500 w 1666875"/>
                <a:gd name="connsiteY9" fmla="*/ 250031 h 359569"/>
                <a:gd name="connsiteX10" fmla="*/ 778669 w 1666875"/>
                <a:gd name="connsiteY10" fmla="*/ 266700 h 359569"/>
                <a:gd name="connsiteX11" fmla="*/ 604837 w 1666875"/>
                <a:gd name="connsiteY11" fmla="*/ 285750 h 359569"/>
                <a:gd name="connsiteX12" fmla="*/ 452437 w 1666875"/>
                <a:gd name="connsiteY12" fmla="*/ 302419 h 359569"/>
                <a:gd name="connsiteX13" fmla="*/ 307181 w 1666875"/>
                <a:gd name="connsiteY13" fmla="*/ 319087 h 359569"/>
                <a:gd name="connsiteX14" fmla="*/ 166687 w 1666875"/>
                <a:gd name="connsiteY14" fmla="*/ 338137 h 359569"/>
                <a:gd name="connsiteX15" fmla="*/ 0 w 1666875"/>
                <a:gd name="connsiteY15" fmla="*/ 359569 h 359569"/>
                <a:gd name="connsiteX16" fmla="*/ 2381 w 1666875"/>
                <a:gd name="connsiteY16" fmla="*/ 161925 h 359569"/>
                <a:gd name="connsiteX17" fmla="*/ 176212 w 1666875"/>
                <a:gd name="connsiteY17" fmla="*/ 164306 h 359569"/>
                <a:gd name="connsiteX18" fmla="*/ 252412 w 1666875"/>
                <a:gd name="connsiteY18" fmla="*/ 164306 h 359569"/>
                <a:gd name="connsiteX19" fmla="*/ 361950 w 1666875"/>
                <a:gd name="connsiteY19" fmla="*/ 152400 h 359569"/>
                <a:gd name="connsiteX20" fmla="*/ 581025 w 1666875"/>
                <a:gd name="connsiteY20" fmla="*/ 126206 h 359569"/>
                <a:gd name="connsiteX21" fmla="*/ 935831 w 1666875"/>
                <a:gd name="connsiteY21" fmla="*/ 85725 h 359569"/>
                <a:gd name="connsiteX22" fmla="*/ 1390650 w 1666875"/>
                <a:gd name="connsiteY22" fmla="*/ 33337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6875" h="359569">
                  <a:moveTo>
                    <a:pt x="1390650" y="33337"/>
                  </a:moveTo>
                  <a:lnTo>
                    <a:pt x="1519237" y="16669"/>
                  </a:lnTo>
                  <a:lnTo>
                    <a:pt x="1666875" y="0"/>
                  </a:lnTo>
                  <a:cubicBezTo>
                    <a:pt x="1666081" y="69056"/>
                    <a:pt x="1665288" y="138113"/>
                    <a:pt x="1664494" y="207169"/>
                  </a:cubicBezTo>
                  <a:lnTo>
                    <a:pt x="1533525" y="211931"/>
                  </a:lnTo>
                  <a:lnTo>
                    <a:pt x="1443037" y="214312"/>
                  </a:lnTo>
                  <a:lnTo>
                    <a:pt x="1340644" y="221456"/>
                  </a:lnTo>
                  <a:lnTo>
                    <a:pt x="1238250" y="228600"/>
                  </a:lnTo>
                  <a:lnTo>
                    <a:pt x="1102519" y="238125"/>
                  </a:lnTo>
                  <a:lnTo>
                    <a:pt x="952500" y="250031"/>
                  </a:lnTo>
                  <a:lnTo>
                    <a:pt x="778669" y="266700"/>
                  </a:lnTo>
                  <a:lnTo>
                    <a:pt x="604837" y="285750"/>
                  </a:lnTo>
                  <a:lnTo>
                    <a:pt x="452437" y="302419"/>
                  </a:lnTo>
                  <a:lnTo>
                    <a:pt x="307181" y="319087"/>
                  </a:lnTo>
                  <a:lnTo>
                    <a:pt x="166687" y="338137"/>
                  </a:lnTo>
                  <a:lnTo>
                    <a:pt x="0" y="359569"/>
                  </a:lnTo>
                  <a:cubicBezTo>
                    <a:pt x="794" y="293688"/>
                    <a:pt x="1587" y="227806"/>
                    <a:pt x="2381" y="161925"/>
                  </a:cubicBezTo>
                  <a:lnTo>
                    <a:pt x="176212" y="164306"/>
                  </a:lnTo>
                  <a:lnTo>
                    <a:pt x="252412" y="164306"/>
                  </a:lnTo>
                  <a:lnTo>
                    <a:pt x="361950" y="152400"/>
                  </a:lnTo>
                  <a:lnTo>
                    <a:pt x="581025" y="126206"/>
                  </a:lnTo>
                  <a:lnTo>
                    <a:pt x="935831" y="85725"/>
                  </a:lnTo>
                  <a:lnTo>
                    <a:pt x="13906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F7C20C12-C1CC-4310-B383-4D9037D804FE}"/>
                </a:ext>
              </a:extLst>
            </p:cNvPr>
            <p:cNvSpPr/>
            <p:nvPr/>
          </p:nvSpPr>
          <p:spPr>
            <a:xfrm>
              <a:off x="4014788" y="4859338"/>
              <a:ext cx="1438275" cy="1069975"/>
            </a:xfrm>
            <a:custGeom>
              <a:avLst/>
              <a:gdLst>
                <a:gd name="connsiteX0" fmla="*/ 919162 w 1438275"/>
                <a:gd name="connsiteY0" fmla="*/ 395288 h 1069182"/>
                <a:gd name="connsiteX1" fmla="*/ 973931 w 1438275"/>
                <a:gd name="connsiteY1" fmla="*/ 338138 h 1069182"/>
                <a:gd name="connsiteX2" fmla="*/ 990600 w 1438275"/>
                <a:gd name="connsiteY2" fmla="*/ 321469 h 1069182"/>
                <a:gd name="connsiteX3" fmla="*/ 995362 w 1438275"/>
                <a:gd name="connsiteY3" fmla="*/ 309563 h 1069182"/>
                <a:gd name="connsiteX4" fmla="*/ 995362 w 1438275"/>
                <a:gd name="connsiteY4" fmla="*/ 302419 h 1069182"/>
                <a:gd name="connsiteX5" fmla="*/ 983456 w 1438275"/>
                <a:gd name="connsiteY5" fmla="*/ 280988 h 1069182"/>
                <a:gd name="connsiteX6" fmla="*/ 962025 w 1438275"/>
                <a:gd name="connsiteY6" fmla="*/ 250032 h 1069182"/>
                <a:gd name="connsiteX7" fmla="*/ 938212 w 1438275"/>
                <a:gd name="connsiteY7" fmla="*/ 221457 h 1069182"/>
                <a:gd name="connsiteX8" fmla="*/ 919162 w 1438275"/>
                <a:gd name="connsiteY8" fmla="*/ 202407 h 1069182"/>
                <a:gd name="connsiteX9" fmla="*/ 883443 w 1438275"/>
                <a:gd name="connsiteY9" fmla="*/ 169069 h 1069182"/>
                <a:gd name="connsiteX10" fmla="*/ 831056 w 1438275"/>
                <a:gd name="connsiteY10" fmla="*/ 123825 h 1069182"/>
                <a:gd name="connsiteX11" fmla="*/ 788193 w 1438275"/>
                <a:gd name="connsiteY11" fmla="*/ 88107 h 1069182"/>
                <a:gd name="connsiteX12" fmla="*/ 788193 w 1438275"/>
                <a:gd name="connsiteY12" fmla="*/ 9525 h 1069182"/>
                <a:gd name="connsiteX13" fmla="*/ 892968 w 1438275"/>
                <a:gd name="connsiteY13" fmla="*/ 0 h 1069182"/>
                <a:gd name="connsiteX14" fmla="*/ 935831 w 1438275"/>
                <a:gd name="connsiteY14" fmla="*/ 78582 h 1069182"/>
                <a:gd name="connsiteX15" fmla="*/ 957262 w 1438275"/>
                <a:gd name="connsiteY15" fmla="*/ 109538 h 1069182"/>
                <a:gd name="connsiteX16" fmla="*/ 988218 w 1438275"/>
                <a:gd name="connsiteY16" fmla="*/ 128588 h 1069182"/>
                <a:gd name="connsiteX17" fmla="*/ 1076325 w 1438275"/>
                <a:gd name="connsiteY17" fmla="*/ 169069 h 1069182"/>
                <a:gd name="connsiteX18" fmla="*/ 1162050 w 1438275"/>
                <a:gd name="connsiteY18" fmla="*/ 200025 h 1069182"/>
                <a:gd name="connsiteX19" fmla="*/ 1257300 w 1438275"/>
                <a:gd name="connsiteY19" fmla="*/ 235744 h 1069182"/>
                <a:gd name="connsiteX20" fmla="*/ 1340643 w 1438275"/>
                <a:gd name="connsiteY20" fmla="*/ 276225 h 1069182"/>
                <a:gd name="connsiteX21" fmla="*/ 1378743 w 1438275"/>
                <a:gd name="connsiteY21" fmla="*/ 300038 h 1069182"/>
                <a:gd name="connsiteX22" fmla="*/ 1412081 w 1438275"/>
                <a:gd name="connsiteY22" fmla="*/ 326232 h 1069182"/>
                <a:gd name="connsiteX23" fmla="*/ 1433512 w 1438275"/>
                <a:gd name="connsiteY23" fmla="*/ 352425 h 1069182"/>
                <a:gd name="connsiteX24" fmla="*/ 1438275 w 1438275"/>
                <a:gd name="connsiteY24" fmla="*/ 371475 h 1069182"/>
                <a:gd name="connsiteX25" fmla="*/ 1438275 w 1438275"/>
                <a:gd name="connsiteY25" fmla="*/ 381000 h 1069182"/>
                <a:gd name="connsiteX26" fmla="*/ 1428750 w 1438275"/>
                <a:gd name="connsiteY26" fmla="*/ 397669 h 1069182"/>
                <a:gd name="connsiteX27" fmla="*/ 1407318 w 1438275"/>
                <a:gd name="connsiteY27" fmla="*/ 416719 h 1069182"/>
                <a:gd name="connsiteX28" fmla="*/ 1371600 w 1438275"/>
                <a:gd name="connsiteY28" fmla="*/ 433388 h 1069182"/>
                <a:gd name="connsiteX29" fmla="*/ 1302543 w 1438275"/>
                <a:gd name="connsiteY29" fmla="*/ 457200 h 1069182"/>
                <a:gd name="connsiteX30" fmla="*/ 1264443 w 1438275"/>
                <a:gd name="connsiteY30" fmla="*/ 469107 h 1069182"/>
                <a:gd name="connsiteX31" fmla="*/ 1243012 w 1438275"/>
                <a:gd name="connsiteY31" fmla="*/ 485775 h 1069182"/>
                <a:gd name="connsiteX32" fmla="*/ 1152525 w 1438275"/>
                <a:gd name="connsiteY32" fmla="*/ 554832 h 1069182"/>
                <a:gd name="connsiteX33" fmla="*/ 1019175 w 1438275"/>
                <a:gd name="connsiteY33" fmla="*/ 642938 h 1069182"/>
                <a:gd name="connsiteX34" fmla="*/ 885825 w 1438275"/>
                <a:gd name="connsiteY34" fmla="*/ 726282 h 1069182"/>
                <a:gd name="connsiteX35" fmla="*/ 702468 w 1438275"/>
                <a:gd name="connsiteY35" fmla="*/ 826294 h 1069182"/>
                <a:gd name="connsiteX36" fmla="*/ 533400 w 1438275"/>
                <a:gd name="connsiteY36" fmla="*/ 909638 h 1069182"/>
                <a:gd name="connsiteX37" fmla="*/ 347662 w 1438275"/>
                <a:gd name="connsiteY37" fmla="*/ 985838 h 1069182"/>
                <a:gd name="connsiteX38" fmla="*/ 200025 w 1438275"/>
                <a:gd name="connsiteY38" fmla="*/ 1038225 h 1069182"/>
                <a:gd name="connsiteX39" fmla="*/ 104775 w 1438275"/>
                <a:gd name="connsiteY39" fmla="*/ 1062038 h 1069182"/>
                <a:gd name="connsiteX40" fmla="*/ 47625 w 1438275"/>
                <a:gd name="connsiteY40" fmla="*/ 1069182 h 1069182"/>
                <a:gd name="connsiteX41" fmla="*/ 28575 w 1438275"/>
                <a:gd name="connsiteY41" fmla="*/ 1066800 h 1069182"/>
                <a:gd name="connsiteX42" fmla="*/ 11906 w 1438275"/>
                <a:gd name="connsiteY42" fmla="*/ 1062038 h 1069182"/>
                <a:gd name="connsiteX43" fmla="*/ 0 w 1438275"/>
                <a:gd name="connsiteY43" fmla="*/ 1052513 h 1069182"/>
                <a:gd name="connsiteX44" fmla="*/ 0 w 1438275"/>
                <a:gd name="connsiteY44" fmla="*/ 1038225 h 1069182"/>
                <a:gd name="connsiteX45" fmla="*/ 4762 w 1438275"/>
                <a:gd name="connsiteY45" fmla="*/ 1014413 h 1069182"/>
                <a:gd name="connsiteX46" fmla="*/ 21431 w 1438275"/>
                <a:gd name="connsiteY46" fmla="*/ 1000125 h 1069182"/>
                <a:gd name="connsiteX47" fmla="*/ 142875 w 1438275"/>
                <a:gd name="connsiteY47" fmla="*/ 942975 h 1069182"/>
                <a:gd name="connsiteX48" fmla="*/ 254793 w 1438275"/>
                <a:gd name="connsiteY48" fmla="*/ 883444 h 1069182"/>
                <a:gd name="connsiteX49" fmla="*/ 392906 w 1438275"/>
                <a:gd name="connsiteY49" fmla="*/ 804863 h 1069182"/>
                <a:gd name="connsiteX50" fmla="*/ 514350 w 1438275"/>
                <a:gd name="connsiteY50" fmla="*/ 731044 h 1069182"/>
                <a:gd name="connsiteX51" fmla="*/ 585787 w 1438275"/>
                <a:gd name="connsiteY51" fmla="*/ 681038 h 1069182"/>
                <a:gd name="connsiteX52" fmla="*/ 650081 w 1438275"/>
                <a:gd name="connsiteY52" fmla="*/ 631032 h 1069182"/>
                <a:gd name="connsiteX53" fmla="*/ 757237 w 1438275"/>
                <a:gd name="connsiteY53" fmla="*/ 540544 h 1069182"/>
                <a:gd name="connsiteX54" fmla="*/ 919162 w 1438275"/>
                <a:gd name="connsiteY54" fmla="*/ 3952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38275" h="1069182">
                  <a:moveTo>
                    <a:pt x="919162" y="395288"/>
                  </a:moveTo>
                  <a:lnTo>
                    <a:pt x="973931" y="338138"/>
                  </a:lnTo>
                  <a:lnTo>
                    <a:pt x="990600" y="321469"/>
                  </a:lnTo>
                  <a:lnTo>
                    <a:pt x="995362" y="309563"/>
                  </a:lnTo>
                  <a:lnTo>
                    <a:pt x="995362" y="302419"/>
                  </a:lnTo>
                  <a:lnTo>
                    <a:pt x="983456" y="280988"/>
                  </a:lnTo>
                  <a:lnTo>
                    <a:pt x="962025" y="250032"/>
                  </a:lnTo>
                  <a:lnTo>
                    <a:pt x="938212" y="221457"/>
                  </a:lnTo>
                  <a:lnTo>
                    <a:pt x="919162" y="202407"/>
                  </a:lnTo>
                  <a:lnTo>
                    <a:pt x="883443" y="169069"/>
                  </a:lnTo>
                  <a:lnTo>
                    <a:pt x="831056" y="123825"/>
                  </a:lnTo>
                  <a:lnTo>
                    <a:pt x="788193" y="88107"/>
                  </a:lnTo>
                  <a:lnTo>
                    <a:pt x="788193" y="9525"/>
                  </a:lnTo>
                  <a:lnTo>
                    <a:pt x="892968" y="0"/>
                  </a:lnTo>
                  <a:lnTo>
                    <a:pt x="935831" y="78582"/>
                  </a:lnTo>
                  <a:lnTo>
                    <a:pt x="957262" y="109538"/>
                  </a:lnTo>
                  <a:lnTo>
                    <a:pt x="988218" y="128588"/>
                  </a:lnTo>
                  <a:lnTo>
                    <a:pt x="1076325" y="169069"/>
                  </a:lnTo>
                  <a:lnTo>
                    <a:pt x="1162050" y="200025"/>
                  </a:lnTo>
                  <a:lnTo>
                    <a:pt x="1257300" y="235744"/>
                  </a:lnTo>
                  <a:lnTo>
                    <a:pt x="1340643" y="276225"/>
                  </a:lnTo>
                  <a:lnTo>
                    <a:pt x="1378743" y="300038"/>
                  </a:lnTo>
                  <a:lnTo>
                    <a:pt x="1412081" y="326232"/>
                  </a:lnTo>
                  <a:lnTo>
                    <a:pt x="1433512" y="352425"/>
                  </a:lnTo>
                  <a:lnTo>
                    <a:pt x="1438275" y="371475"/>
                  </a:lnTo>
                  <a:lnTo>
                    <a:pt x="1438275" y="381000"/>
                  </a:lnTo>
                  <a:lnTo>
                    <a:pt x="1428750" y="397669"/>
                  </a:lnTo>
                  <a:lnTo>
                    <a:pt x="1407318" y="416719"/>
                  </a:lnTo>
                  <a:lnTo>
                    <a:pt x="1371600" y="433388"/>
                  </a:lnTo>
                  <a:lnTo>
                    <a:pt x="1302543" y="457200"/>
                  </a:lnTo>
                  <a:lnTo>
                    <a:pt x="1264443" y="469107"/>
                  </a:lnTo>
                  <a:lnTo>
                    <a:pt x="1243012" y="485775"/>
                  </a:lnTo>
                  <a:lnTo>
                    <a:pt x="1152525" y="554832"/>
                  </a:lnTo>
                  <a:lnTo>
                    <a:pt x="1019175" y="642938"/>
                  </a:lnTo>
                  <a:lnTo>
                    <a:pt x="885825" y="726282"/>
                  </a:lnTo>
                  <a:lnTo>
                    <a:pt x="702468" y="826294"/>
                  </a:lnTo>
                  <a:lnTo>
                    <a:pt x="533400" y="909638"/>
                  </a:lnTo>
                  <a:lnTo>
                    <a:pt x="347662" y="985838"/>
                  </a:lnTo>
                  <a:lnTo>
                    <a:pt x="200025" y="1038225"/>
                  </a:lnTo>
                  <a:lnTo>
                    <a:pt x="104775" y="1062038"/>
                  </a:lnTo>
                  <a:lnTo>
                    <a:pt x="47625" y="1069182"/>
                  </a:lnTo>
                  <a:lnTo>
                    <a:pt x="28575" y="1066800"/>
                  </a:lnTo>
                  <a:lnTo>
                    <a:pt x="11906" y="1062038"/>
                  </a:lnTo>
                  <a:lnTo>
                    <a:pt x="0" y="1052513"/>
                  </a:lnTo>
                  <a:lnTo>
                    <a:pt x="0" y="1038225"/>
                  </a:lnTo>
                  <a:lnTo>
                    <a:pt x="4762" y="1014413"/>
                  </a:lnTo>
                  <a:lnTo>
                    <a:pt x="21431" y="1000125"/>
                  </a:lnTo>
                  <a:lnTo>
                    <a:pt x="142875" y="942975"/>
                  </a:lnTo>
                  <a:lnTo>
                    <a:pt x="254793" y="883444"/>
                  </a:lnTo>
                  <a:lnTo>
                    <a:pt x="392906" y="804863"/>
                  </a:lnTo>
                  <a:lnTo>
                    <a:pt x="514350" y="731044"/>
                  </a:lnTo>
                  <a:lnTo>
                    <a:pt x="585787" y="681038"/>
                  </a:lnTo>
                  <a:lnTo>
                    <a:pt x="650081" y="631032"/>
                  </a:lnTo>
                  <a:lnTo>
                    <a:pt x="757237" y="540544"/>
                  </a:lnTo>
                  <a:lnTo>
                    <a:pt x="919162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95A63A7B-C621-44BD-AE26-C1F8C6B16E1F}"/>
                </a:ext>
              </a:extLst>
            </p:cNvPr>
            <p:cNvSpPr/>
            <p:nvPr/>
          </p:nvSpPr>
          <p:spPr>
            <a:xfrm>
              <a:off x="5926138" y="4995863"/>
              <a:ext cx="1074737" cy="976312"/>
            </a:xfrm>
            <a:custGeom>
              <a:avLst/>
              <a:gdLst>
                <a:gd name="connsiteX0" fmla="*/ 631032 w 1073944"/>
                <a:gd name="connsiteY0" fmla="*/ 245268 h 976312"/>
                <a:gd name="connsiteX1" fmla="*/ 561975 w 1073944"/>
                <a:gd name="connsiteY1" fmla="*/ 204787 h 976312"/>
                <a:gd name="connsiteX2" fmla="*/ 488157 w 1073944"/>
                <a:gd name="connsiteY2" fmla="*/ 164306 h 976312"/>
                <a:gd name="connsiteX3" fmla="*/ 419100 w 1073944"/>
                <a:gd name="connsiteY3" fmla="*/ 130968 h 976312"/>
                <a:gd name="connsiteX4" fmla="*/ 352425 w 1073944"/>
                <a:gd name="connsiteY4" fmla="*/ 100012 h 976312"/>
                <a:gd name="connsiteX5" fmla="*/ 278607 w 1073944"/>
                <a:gd name="connsiteY5" fmla="*/ 69056 h 976312"/>
                <a:gd name="connsiteX6" fmla="*/ 180975 w 1073944"/>
                <a:gd name="connsiteY6" fmla="*/ 35718 h 976312"/>
                <a:gd name="connsiteX7" fmla="*/ 121444 w 1073944"/>
                <a:gd name="connsiteY7" fmla="*/ 16668 h 976312"/>
                <a:gd name="connsiteX8" fmla="*/ 52388 w 1073944"/>
                <a:gd name="connsiteY8" fmla="*/ 0 h 976312"/>
                <a:gd name="connsiteX9" fmla="*/ 23813 w 1073944"/>
                <a:gd name="connsiteY9" fmla="*/ 0 h 976312"/>
                <a:gd name="connsiteX10" fmla="*/ 7144 w 1073944"/>
                <a:gd name="connsiteY10" fmla="*/ 4762 h 976312"/>
                <a:gd name="connsiteX11" fmla="*/ 2382 w 1073944"/>
                <a:gd name="connsiteY11" fmla="*/ 11906 h 976312"/>
                <a:gd name="connsiteX12" fmla="*/ 0 w 1073944"/>
                <a:gd name="connsiteY12" fmla="*/ 21431 h 976312"/>
                <a:gd name="connsiteX13" fmla="*/ 2382 w 1073944"/>
                <a:gd name="connsiteY13" fmla="*/ 33337 h 976312"/>
                <a:gd name="connsiteX14" fmla="*/ 16669 w 1073944"/>
                <a:gd name="connsiteY14" fmla="*/ 52387 h 976312"/>
                <a:gd name="connsiteX15" fmla="*/ 57150 w 1073944"/>
                <a:gd name="connsiteY15" fmla="*/ 83343 h 976312"/>
                <a:gd name="connsiteX16" fmla="*/ 135732 w 1073944"/>
                <a:gd name="connsiteY16" fmla="*/ 135731 h 976312"/>
                <a:gd name="connsiteX17" fmla="*/ 233363 w 1073944"/>
                <a:gd name="connsiteY17" fmla="*/ 209550 h 976312"/>
                <a:gd name="connsiteX18" fmla="*/ 319088 w 1073944"/>
                <a:gd name="connsiteY18" fmla="*/ 280987 h 976312"/>
                <a:gd name="connsiteX19" fmla="*/ 373857 w 1073944"/>
                <a:gd name="connsiteY19" fmla="*/ 328612 h 976312"/>
                <a:gd name="connsiteX20" fmla="*/ 450057 w 1073944"/>
                <a:gd name="connsiteY20" fmla="*/ 397668 h 976312"/>
                <a:gd name="connsiteX21" fmla="*/ 488157 w 1073944"/>
                <a:gd name="connsiteY21" fmla="*/ 438150 h 976312"/>
                <a:gd name="connsiteX22" fmla="*/ 557213 w 1073944"/>
                <a:gd name="connsiteY22" fmla="*/ 523875 h 976312"/>
                <a:gd name="connsiteX23" fmla="*/ 673894 w 1073944"/>
                <a:gd name="connsiteY23" fmla="*/ 676275 h 976312"/>
                <a:gd name="connsiteX24" fmla="*/ 769144 w 1073944"/>
                <a:gd name="connsiteY24" fmla="*/ 804862 h 976312"/>
                <a:gd name="connsiteX25" fmla="*/ 831057 w 1073944"/>
                <a:gd name="connsiteY25" fmla="*/ 892968 h 976312"/>
                <a:gd name="connsiteX26" fmla="*/ 852488 w 1073944"/>
                <a:gd name="connsiteY26" fmla="*/ 926306 h 976312"/>
                <a:gd name="connsiteX27" fmla="*/ 871538 w 1073944"/>
                <a:gd name="connsiteY27" fmla="*/ 945356 h 976312"/>
                <a:gd name="connsiteX28" fmla="*/ 888207 w 1073944"/>
                <a:gd name="connsiteY28" fmla="*/ 957262 h 976312"/>
                <a:gd name="connsiteX29" fmla="*/ 916782 w 1073944"/>
                <a:gd name="connsiteY29" fmla="*/ 971550 h 976312"/>
                <a:gd name="connsiteX30" fmla="*/ 945357 w 1073944"/>
                <a:gd name="connsiteY30" fmla="*/ 976312 h 976312"/>
                <a:gd name="connsiteX31" fmla="*/ 976313 w 1073944"/>
                <a:gd name="connsiteY31" fmla="*/ 976312 h 976312"/>
                <a:gd name="connsiteX32" fmla="*/ 995363 w 1073944"/>
                <a:gd name="connsiteY32" fmla="*/ 969168 h 976312"/>
                <a:gd name="connsiteX33" fmla="*/ 1012032 w 1073944"/>
                <a:gd name="connsiteY33" fmla="*/ 959643 h 976312"/>
                <a:gd name="connsiteX34" fmla="*/ 1031082 w 1073944"/>
                <a:gd name="connsiteY34" fmla="*/ 945356 h 976312"/>
                <a:gd name="connsiteX35" fmla="*/ 1040607 w 1073944"/>
                <a:gd name="connsiteY35" fmla="*/ 931068 h 976312"/>
                <a:gd name="connsiteX36" fmla="*/ 1052513 w 1073944"/>
                <a:gd name="connsiteY36" fmla="*/ 904875 h 976312"/>
                <a:gd name="connsiteX37" fmla="*/ 1064419 w 1073944"/>
                <a:gd name="connsiteY37" fmla="*/ 869156 h 976312"/>
                <a:gd name="connsiteX38" fmla="*/ 1071563 w 1073944"/>
                <a:gd name="connsiteY38" fmla="*/ 828675 h 976312"/>
                <a:gd name="connsiteX39" fmla="*/ 1073944 w 1073944"/>
                <a:gd name="connsiteY39" fmla="*/ 788193 h 976312"/>
                <a:gd name="connsiteX40" fmla="*/ 1071563 w 1073944"/>
                <a:gd name="connsiteY40" fmla="*/ 738187 h 976312"/>
                <a:gd name="connsiteX41" fmla="*/ 1064419 w 1073944"/>
                <a:gd name="connsiteY41" fmla="*/ 695325 h 976312"/>
                <a:gd name="connsiteX42" fmla="*/ 1047750 w 1073944"/>
                <a:gd name="connsiteY42" fmla="*/ 650081 h 976312"/>
                <a:gd name="connsiteX43" fmla="*/ 1021557 w 1073944"/>
                <a:gd name="connsiteY43" fmla="*/ 595312 h 976312"/>
                <a:gd name="connsiteX44" fmla="*/ 985838 w 1073944"/>
                <a:gd name="connsiteY44" fmla="*/ 540543 h 976312"/>
                <a:gd name="connsiteX45" fmla="*/ 950119 w 1073944"/>
                <a:gd name="connsiteY45" fmla="*/ 497681 h 976312"/>
                <a:gd name="connsiteX46" fmla="*/ 895350 w 1073944"/>
                <a:gd name="connsiteY46" fmla="*/ 438150 h 976312"/>
                <a:gd name="connsiteX47" fmla="*/ 847725 w 1073944"/>
                <a:gd name="connsiteY47" fmla="*/ 400050 h 976312"/>
                <a:gd name="connsiteX48" fmla="*/ 762000 w 1073944"/>
                <a:gd name="connsiteY48" fmla="*/ 333375 h 976312"/>
                <a:gd name="connsiteX49" fmla="*/ 631032 w 1073944"/>
                <a:gd name="connsiteY49" fmla="*/ 2452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73944" h="976312">
                  <a:moveTo>
                    <a:pt x="631032" y="245268"/>
                  </a:moveTo>
                  <a:lnTo>
                    <a:pt x="561975" y="204787"/>
                  </a:lnTo>
                  <a:lnTo>
                    <a:pt x="488157" y="164306"/>
                  </a:lnTo>
                  <a:lnTo>
                    <a:pt x="419100" y="130968"/>
                  </a:lnTo>
                  <a:lnTo>
                    <a:pt x="352425" y="100012"/>
                  </a:lnTo>
                  <a:lnTo>
                    <a:pt x="278607" y="69056"/>
                  </a:lnTo>
                  <a:lnTo>
                    <a:pt x="180975" y="35718"/>
                  </a:lnTo>
                  <a:lnTo>
                    <a:pt x="121444" y="16668"/>
                  </a:lnTo>
                  <a:lnTo>
                    <a:pt x="52388" y="0"/>
                  </a:lnTo>
                  <a:lnTo>
                    <a:pt x="23813" y="0"/>
                  </a:lnTo>
                  <a:lnTo>
                    <a:pt x="7144" y="4762"/>
                  </a:lnTo>
                  <a:lnTo>
                    <a:pt x="2382" y="11906"/>
                  </a:lnTo>
                  <a:lnTo>
                    <a:pt x="0" y="21431"/>
                  </a:lnTo>
                  <a:lnTo>
                    <a:pt x="2382" y="33337"/>
                  </a:lnTo>
                  <a:lnTo>
                    <a:pt x="16669" y="52387"/>
                  </a:lnTo>
                  <a:lnTo>
                    <a:pt x="57150" y="83343"/>
                  </a:lnTo>
                  <a:lnTo>
                    <a:pt x="135732" y="135731"/>
                  </a:lnTo>
                  <a:lnTo>
                    <a:pt x="233363" y="209550"/>
                  </a:lnTo>
                  <a:lnTo>
                    <a:pt x="319088" y="280987"/>
                  </a:lnTo>
                  <a:lnTo>
                    <a:pt x="373857" y="328612"/>
                  </a:lnTo>
                  <a:lnTo>
                    <a:pt x="450057" y="397668"/>
                  </a:lnTo>
                  <a:lnTo>
                    <a:pt x="488157" y="438150"/>
                  </a:lnTo>
                  <a:lnTo>
                    <a:pt x="557213" y="523875"/>
                  </a:lnTo>
                  <a:lnTo>
                    <a:pt x="673894" y="676275"/>
                  </a:lnTo>
                  <a:lnTo>
                    <a:pt x="769144" y="804862"/>
                  </a:lnTo>
                  <a:lnTo>
                    <a:pt x="831057" y="892968"/>
                  </a:lnTo>
                  <a:lnTo>
                    <a:pt x="852488" y="926306"/>
                  </a:lnTo>
                  <a:lnTo>
                    <a:pt x="871538" y="945356"/>
                  </a:lnTo>
                  <a:lnTo>
                    <a:pt x="888207" y="957262"/>
                  </a:lnTo>
                  <a:lnTo>
                    <a:pt x="916782" y="971550"/>
                  </a:lnTo>
                  <a:lnTo>
                    <a:pt x="945357" y="976312"/>
                  </a:lnTo>
                  <a:lnTo>
                    <a:pt x="976313" y="976312"/>
                  </a:lnTo>
                  <a:lnTo>
                    <a:pt x="995363" y="969168"/>
                  </a:lnTo>
                  <a:lnTo>
                    <a:pt x="1012032" y="959643"/>
                  </a:lnTo>
                  <a:lnTo>
                    <a:pt x="1031082" y="945356"/>
                  </a:lnTo>
                  <a:lnTo>
                    <a:pt x="1040607" y="931068"/>
                  </a:lnTo>
                  <a:lnTo>
                    <a:pt x="1052513" y="904875"/>
                  </a:lnTo>
                  <a:lnTo>
                    <a:pt x="1064419" y="869156"/>
                  </a:lnTo>
                  <a:lnTo>
                    <a:pt x="1071563" y="828675"/>
                  </a:lnTo>
                  <a:lnTo>
                    <a:pt x="1073944" y="788193"/>
                  </a:lnTo>
                  <a:lnTo>
                    <a:pt x="1071563" y="738187"/>
                  </a:lnTo>
                  <a:lnTo>
                    <a:pt x="1064419" y="695325"/>
                  </a:lnTo>
                  <a:lnTo>
                    <a:pt x="1047750" y="650081"/>
                  </a:lnTo>
                  <a:lnTo>
                    <a:pt x="1021557" y="595312"/>
                  </a:lnTo>
                  <a:lnTo>
                    <a:pt x="985838" y="540543"/>
                  </a:lnTo>
                  <a:lnTo>
                    <a:pt x="950119" y="497681"/>
                  </a:lnTo>
                  <a:lnTo>
                    <a:pt x="895350" y="438150"/>
                  </a:lnTo>
                  <a:lnTo>
                    <a:pt x="847725" y="400050"/>
                  </a:lnTo>
                  <a:lnTo>
                    <a:pt x="762000" y="333375"/>
                  </a:lnTo>
                  <a:lnTo>
                    <a:pt x="631032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A6E0D0B6-2785-4849-A325-D744C2B192F0}"/>
              </a:ext>
            </a:extLst>
          </p:cNvPr>
          <p:cNvSpPr/>
          <p:nvPr/>
        </p:nvSpPr>
        <p:spPr>
          <a:xfrm>
            <a:off x="3043238" y="2352675"/>
            <a:ext cx="609600" cy="1522413"/>
          </a:xfrm>
          <a:custGeom>
            <a:avLst/>
            <a:gdLst>
              <a:gd name="connsiteX0" fmla="*/ 566737 w 609600"/>
              <a:gd name="connsiteY0" fmla="*/ 650081 h 1521619"/>
              <a:gd name="connsiteX1" fmla="*/ 588168 w 609600"/>
              <a:gd name="connsiteY1" fmla="*/ 895350 h 1521619"/>
              <a:gd name="connsiteX2" fmla="*/ 609600 w 609600"/>
              <a:gd name="connsiteY2" fmla="*/ 1171575 h 1521619"/>
              <a:gd name="connsiteX3" fmla="*/ 585787 w 609600"/>
              <a:gd name="connsiteY3" fmla="*/ 1359694 h 1521619"/>
              <a:gd name="connsiteX4" fmla="*/ 571500 w 609600"/>
              <a:gd name="connsiteY4" fmla="*/ 1416844 h 1521619"/>
              <a:gd name="connsiteX5" fmla="*/ 554831 w 609600"/>
              <a:gd name="connsiteY5" fmla="*/ 1457325 h 1521619"/>
              <a:gd name="connsiteX6" fmla="*/ 545306 w 609600"/>
              <a:gd name="connsiteY6" fmla="*/ 1478756 h 1521619"/>
              <a:gd name="connsiteX7" fmla="*/ 528637 w 609600"/>
              <a:gd name="connsiteY7" fmla="*/ 1504950 h 1521619"/>
              <a:gd name="connsiteX8" fmla="*/ 514350 w 609600"/>
              <a:gd name="connsiteY8" fmla="*/ 1516856 h 1521619"/>
              <a:gd name="connsiteX9" fmla="*/ 502443 w 609600"/>
              <a:gd name="connsiteY9" fmla="*/ 1521619 h 1521619"/>
              <a:gd name="connsiteX10" fmla="*/ 492918 w 609600"/>
              <a:gd name="connsiteY10" fmla="*/ 1521619 h 1521619"/>
              <a:gd name="connsiteX11" fmla="*/ 481012 w 609600"/>
              <a:gd name="connsiteY11" fmla="*/ 1519238 h 1521619"/>
              <a:gd name="connsiteX12" fmla="*/ 457200 w 609600"/>
              <a:gd name="connsiteY12" fmla="*/ 1504950 h 1521619"/>
              <a:gd name="connsiteX13" fmla="*/ 440531 w 609600"/>
              <a:gd name="connsiteY13" fmla="*/ 1490663 h 1521619"/>
              <a:gd name="connsiteX14" fmla="*/ 423862 w 609600"/>
              <a:gd name="connsiteY14" fmla="*/ 1471613 h 1521619"/>
              <a:gd name="connsiteX15" fmla="*/ 402431 w 609600"/>
              <a:gd name="connsiteY15" fmla="*/ 1438275 h 1521619"/>
              <a:gd name="connsiteX16" fmla="*/ 390525 w 609600"/>
              <a:gd name="connsiteY16" fmla="*/ 1414463 h 1521619"/>
              <a:gd name="connsiteX17" fmla="*/ 376237 w 609600"/>
              <a:gd name="connsiteY17" fmla="*/ 1378744 h 1521619"/>
              <a:gd name="connsiteX18" fmla="*/ 361950 w 609600"/>
              <a:gd name="connsiteY18" fmla="*/ 1338263 h 1521619"/>
              <a:gd name="connsiteX19" fmla="*/ 352425 w 609600"/>
              <a:gd name="connsiteY19" fmla="*/ 1290638 h 1521619"/>
              <a:gd name="connsiteX20" fmla="*/ 345281 w 609600"/>
              <a:gd name="connsiteY20" fmla="*/ 1238250 h 1521619"/>
              <a:gd name="connsiteX21" fmla="*/ 340518 w 609600"/>
              <a:gd name="connsiteY21" fmla="*/ 1126331 h 1521619"/>
              <a:gd name="connsiteX22" fmla="*/ 335756 w 609600"/>
              <a:gd name="connsiteY22" fmla="*/ 1023938 h 1521619"/>
              <a:gd name="connsiteX23" fmla="*/ 328612 w 609600"/>
              <a:gd name="connsiteY23" fmla="*/ 885825 h 1521619"/>
              <a:gd name="connsiteX24" fmla="*/ 326231 w 609600"/>
              <a:gd name="connsiteY24" fmla="*/ 750094 h 1521619"/>
              <a:gd name="connsiteX25" fmla="*/ 319087 w 609600"/>
              <a:gd name="connsiteY25" fmla="*/ 561975 h 1521619"/>
              <a:gd name="connsiteX26" fmla="*/ 319087 w 609600"/>
              <a:gd name="connsiteY26" fmla="*/ 547688 h 1521619"/>
              <a:gd name="connsiteX27" fmla="*/ 314325 w 609600"/>
              <a:gd name="connsiteY27" fmla="*/ 507206 h 1521619"/>
              <a:gd name="connsiteX28" fmla="*/ 300037 w 609600"/>
              <a:gd name="connsiteY28" fmla="*/ 442913 h 1521619"/>
              <a:gd name="connsiteX29" fmla="*/ 283368 w 609600"/>
              <a:gd name="connsiteY29" fmla="*/ 383381 h 1521619"/>
              <a:gd name="connsiteX30" fmla="*/ 261937 w 609600"/>
              <a:gd name="connsiteY30" fmla="*/ 326231 h 1521619"/>
              <a:gd name="connsiteX31" fmla="*/ 242887 w 609600"/>
              <a:gd name="connsiteY31" fmla="*/ 283369 h 1521619"/>
              <a:gd name="connsiteX32" fmla="*/ 219075 w 609600"/>
              <a:gd name="connsiteY32" fmla="*/ 242888 h 1521619"/>
              <a:gd name="connsiteX33" fmla="*/ 200025 w 609600"/>
              <a:gd name="connsiteY33" fmla="*/ 216694 h 1521619"/>
              <a:gd name="connsiteX34" fmla="*/ 180975 w 609600"/>
              <a:gd name="connsiteY34" fmla="*/ 190500 h 1521619"/>
              <a:gd name="connsiteX35" fmla="*/ 150018 w 609600"/>
              <a:gd name="connsiteY35" fmla="*/ 157163 h 1521619"/>
              <a:gd name="connsiteX36" fmla="*/ 121443 w 609600"/>
              <a:gd name="connsiteY36" fmla="*/ 130969 h 1521619"/>
              <a:gd name="connsiteX37" fmla="*/ 104775 w 609600"/>
              <a:gd name="connsiteY37" fmla="*/ 116681 h 1521619"/>
              <a:gd name="connsiteX38" fmla="*/ 80962 w 609600"/>
              <a:gd name="connsiteY38" fmla="*/ 97631 h 1521619"/>
              <a:gd name="connsiteX39" fmla="*/ 61912 w 609600"/>
              <a:gd name="connsiteY39" fmla="*/ 83344 h 1521619"/>
              <a:gd name="connsiteX40" fmla="*/ 38100 w 609600"/>
              <a:gd name="connsiteY40" fmla="*/ 69056 h 1521619"/>
              <a:gd name="connsiteX41" fmla="*/ 11906 w 609600"/>
              <a:gd name="connsiteY41" fmla="*/ 54769 h 1521619"/>
              <a:gd name="connsiteX42" fmla="*/ 2381 w 609600"/>
              <a:gd name="connsiteY42" fmla="*/ 45244 h 1521619"/>
              <a:gd name="connsiteX43" fmla="*/ 0 w 609600"/>
              <a:gd name="connsiteY43" fmla="*/ 30956 h 1521619"/>
              <a:gd name="connsiteX44" fmla="*/ 0 w 609600"/>
              <a:gd name="connsiteY44" fmla="*/ 14288 h 1521619"/>
              <a:gd name="connsiteX45" fmla="*/ 7143 w 609600"/>
              <a:gd name="connsiteY45" fmla="*/ 4763 h 1521619"/>
              <a:gd name="connsiteX46" fmla="*/ 23812 w 609600"/>
              <a:gd name="connsiteY46" fmla="*/ 0 h 1521619"/>
              <a:gd name="connsiteX47" fmla="*/ 66675 w 609600"/>
              <a:gd name="connsiteY47" fmla="*/ 7144 h 1521619"/>
              <a:gd name="connsiteX48" fmla="*/ 171450 w 609600"/>
              <a:gd name="connsiteY48" fmla="*/ 28575 h 1521619"/>
              <a:gd name="connsiteX49" fmla="*/ 278606 w 609600"/>
              <a:gd name="connsiteY49" fmla="*/ 54769 h 1521619"/>
              <a:gd name="connsiteX50" fmla="*/ 369093 w 609600"/>
              <a:gd name="connsiteY50" fmla="*/ 80963 h 1521619"/>
              <a:gd name="connsiteX51" fmla="*/ 464343 w 609600"/>
              <a:gd name="connsiteY51" fmla="*/ 114300 h 1521619"/>
              <a:gd name="connsiteX52" fmla="*/ 514350 w 609600"/>
              <a:gd name="connsiteY52" fmla="*/ 135731 h 1521619"/>
              <a:gd name="connsiteX53" fmla="*/ 538162 w 609600"/>
              <a:gd name="connsiteY53" fmla="*/ 316706 h 1521619"/>
              <a:gd name="connsiteX54" fmla="*/ 550068 w 609600"/>
              <a:gd name="connsiteY54" fmla="*/ 461963 h 1521619"/>
              <a:gd name="connsiteX55" fmla="*/ 566737 w 609600"/>
              <a:gd name="connsiteY55" fmla="*/ 650081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609600" h="1521619">
                <a:moveTo>
                  <a:pt x="566737" y="650081"/>
                </a:moveTo>
                <a:lnTo>
                  <a:pt x="588168" y="895350"/>
                </a:lnTo>
                <a:lnTo>
                  <a:pt x="609600" y="1171575"/>
                </a:lnTo>
                <a:lnTo>
                  <a:pt x="585787" y="1359694"/>
                </a:lnTo>
                <a:lnTo>
                  <a:pt x="571500" y="1416844"/>
                </a:lnTo>
                <a:lnTo>
                  <a:pt x="554831" y="1457325"/>
                </a:lnTo>
                <a:lnTo>
                  <a:pt x="545306" y="1478756"/>
                </a:lnTo>
                <a:lnTo>
                  <a:pt x="528637" y="1504950"/>
                </a:lnTo>
                <a:lnTo>
                  <a:pt x="514350" y="1516856"/>
                </a:lnTo>
                <a:lnTo>
                  <a:pt x="502443" y="1521619"/>
                </a:lnTo>
                <a:lnTo>
                  <a:pt x="492918" y="1521619"/>
                </a:lnTo>
                <a:lnTo>
                  <a:pt x="481012" y="1519238"/>
                </a:lnTo>
                <a:lnTo>
                  <a:pt x="457200" y="1504950"/>
                </a:lnTo>
                <a:lnTo>
                  <a:pt x="440531" y="1490663"/>
                </a:lnTo>
                <a:lnTo>
                  <a:pt x="423862" y="1471613"/>
                </a:lnTo>
                <a:lnTo>
                  <a:pt x="402431" y="1438275"/>
                </a:lnTo>
                <a:lnTo>
                  <a:pt x="390525" y="1414463"/>
                </a:lnTo>
                <a:lnTo>
                  <a:pt x="376237" y="1378744"/>
                </a:lnTo>
                <a:lnTo>
                  <a:pt x="361950" y="1338263"/>
                </a:lnTo>
                <a:lnTo>
                  <a:pt x="352425" y="1290638"/>
                </a:lnTo>
                <a:lnTo>
                  <a:pt x="345281" y="1238250"/>
                </a:lnTo>
                <a:lnTo>
                  <a:pt x="340518" y="1126331"/>
                </a:lnTo>
                <a:lnTo>
                  <a:pt x="335756" y="1023938"/>
                </a:lnTo>
                <a:lnTo>
                  <a:pt x="328612" y="885825"/>
                </a:lnTo>
                <a:cubicBezTo>
                  <a:pt x="327818" y="840581"/>
                  <a:pt x="327025" y="795338"/>
                  <a:pt x="326231" y="750094"/>
                </a:cubicBezTo>
                <a:lnTo>
                  <a:pt x="319087" y="561975"/>
                </a:lnTo>
                <a:lnTo>
                  <a:pt x="319087" y="547688"/>
                </a:lnTo>
                <a:lnTo>
                  <a:pt x="314325" y="507206"/>
                </a:lnTo>
                <a:lnTo>
                  <a:pt x="300037" y="442913"/>
                </a:lnTo>
                <a:lnTo>
                  <a:pt x="283368" y="383381"/>
                </a:lnTo>
                <a:lnTo>
                  <a:pt x="261937" y="326231"/>
                </a:lnTo>
                <a:lnTo>
                  <a:pt x="242887" y="283369"/>
                </a:lnTo>
                <a:lnTo>
                  <a:pt x="219075" y="242888"/>
                </a:lnTo>
                <a:lnTo>
                  <a:pt x="200025" y="216694"/>
                </a:lnTo>
                <a:lnTo>
                  <a:pt x="180975" y="190500"/>
                </a:lnTo>
                <a:lnTo>
                  <a:pt x="150018" y="157163"/>
                </a:lnTo>
                <a:lnTo>
                  <a:pt x="121443" y="130969"/>
                </a:lnTo>
                <a:lnTo>
                  <a:pt x="104775" y="116681"/>
                </a:lnTo>
                <a:lnTo>
                  <a:pt x="80962" y="97631"/>
                </a:lnTo>
                <a:lnTo>
                  <a:pt x="61912" y="83344"/>
                </a:lnTo>
                <a:lnTo>
                  <a:pt x="38100" y="69056"/>
                </a:lnTo>
                <a:lnTo>
                  <a:pt x="11906" y="54769"/>
                </a:lnTo>
                <a:lnTo>
                  <a:pt x="2381" y="45244"/>
                </a:lnTo>
                <a:lnTo>
                  <a:pt x="0" y="30956"/>
                </a:lnTo>
                <a:lnTo>
                  <a:pt x="0" y="14288"/>
                </a:lnTo>
                <a:lnTo>
                  <a:pt x="7143" y="4763"/>
                </a:lnTo>
                <a:lnTo>
                  <a:pt x="23812" y="0"/>
                </a:lnTo>
                <a:lnTo>
                  <a:pt x="66675" y="7144"/>
                </a:lnTo>
                <a:lnTo>
                  <a:pt x="171450" y="28575"/>
                </a:lnTo>
                <a:lnTo>
                  <a:pt x="278606" y="54769"/>
                </a:lnTo>
                <a:lnTo>
                  <a:pt x="369093" y="80963"/>
                </a:lnTo>
                <a:lnTo>
                  <a:pt x="464343" y="114300"/>
                </a:lnTo>
                <a:lnTo>
                  <a:pt x="514350" y="135731"/>
                </a:lnTo>
                <a:lnTo>
                  <a:pt x="538162" y="316706"/>
                </a:lnTo>
                <a:lnTo>
                  <a:pt x="550068" y="461963"/>
                </a:lnTo>
                <a:lnTo>
                  <a:pt x="566737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71D77AB0-BD55-4A34-8216-9207CA1ED1AC}"/>
              </a:ext>
            </a:extLst>
          </p:cNvPr>
          <p:cNvSpPr/>
          <p:nvPr/>
        </p:nvSpPr>
        <p:spPr>
          <a:xfrm>
            <a:off x="3484563" y="2139950"/>
            <a:ext cx="3051175" cy="1270000"/>
          </a:xfrm>
          <a:custGeom>
            <a:avLst/>
            <a:gdLst>
              <a:gd name="connsiteX0" fmla="*/ 2304789 w 3051340"/>
              <a:gd name="connsiteY0" fmla="*/ 95198 h 1270140"/>
              <a:gd name="connsiteX1" fmla="*/ 2109383 w 3051340"/>
              <a:gd name="connsiteY1" fmla="*/ 130271 h 1270140"/>
              <a:gd name="connsiteX2" fmla="*/ 1969091 w 3051340"/>
              <a:gd name="connsiteY2" fmla="*/ 150313 h 1270140"/>
              <a:gd name="connsiteX3" fmla="*/ 1836315 w 3051340"/>
              <a:gd name="connsiteY3" fmla="*/ 167849 h 1270140"/>
              <a:gd name="connsiteX4" fmla="*/ 1736107 w 3051340"/>
              <a:gd name="connsiteY4" fmla="*/ 180375 h 1270140"/>
              <a:gd name="connsiteX5" fmla="*/ 1625878 w 3051340"/>
              <a:gd name="connsiteY5" fmla="*/ 192901 h 1270140"/>
              <a:gd name="connsiteX6" fmla="*/ 1545712 w 3051340"/>
              <a:gd name="connsiteY6" fmla="*/ 200417 h 1270140"/>
              <a:gd name="connsiteX7" fmla="*/ 1307717 w 3051340"/>
              <a:gd name="connsiteY7" fmla="*/ 240500 h 1270140"/>
              <a:gd name="connsiteX8" fmla="*/ 1142374 w 3051340"/>
              <a:gd name="connsiteY8" fmla="*/ 258037 h 1270140"/>
              <a:gd name="connsiteX9" fmla="*/ 876822 w 3051340"/>
              <a:gd name="connsiteY9" fmla="*/ 283089 h 1270140"/>
              <a:gd name="connsiteX10" fmla="*/ 666384 w 3051340"/>
              <a:gd name="connsiteY10" fmla="*/ 305636 h 1270140"/>
              <a:gd name="connsiteX11" fmla="*/ 496031 w 3051340"/>
              <a:gd name="connsiteY11" fmla="*/ 320667 h 1270140"/>
              <a:gd name="connsiteX12" fmla="*/ 255531 w 3051340"/>
              <a:gd name="connsiteY12" fmla="*/ 340708 h 1270140"/>
              <a:gd name="connsiteX13" fmla="*/ 122755 w 3051340"/>
              <a:gd name="connsiteY13" fmla="*/ 350729 h 1270140"/>
              <a:gd name="connsiteX14" fmla="*/ 80166 w 3051340"/>
              <a:gd name="connsiteY14" fmla="*/ 353234 h 1270140"/>
              <a:gd name="connsiteX15" fmla="*/ 57620 w 3051340"/>
              <a:gd name="connsiteY15" fmla="*/ 345719 h 1270140"/>
              <a:gd name="connsiteX16" fmla="*/ 0 w 3051340"/>
              <a:gd name="connsiteY16" fmla="*/ 323172 h 1270140"/>
              <a:gd name="connsiteX17" fmla="*/ 32567 w 3051340"/>
              <a:gd name="connsiteY17" fmla="*/ 563672 h 1270140"/>
              <a:gd name="connsiteX18" fmla="*/ 215447 w 3051340"/>
              <a:gd name="connsiteY18" fmla="*/ 541125 h 1270140"/>
              <a:gd name="connsiteX19" fmla="*/ 385801 w 3051340"/>
              <a:gd name="connsiteY19" fmla="*/ 521083 h 1270140"/>
              <a:gd name="connsiteX20" fmla="*/ 618786 w 3051340"/>
              <a:gd name="connsiteY20" fmla="*/ 493526 h 1270140"/>
              <a:gd name="connsiteX21" fmla="*/ 859285 w 3051340"/>
              <a:gd name="connsiteY21" fmla="*/ 465969 h 1270140"/>
              <a:gd name="connsiteX22" fmla="*/ 1119827 w 3051340"/>
              <a:gd name="connsiteY22" fmla="*/ 438411 h 1270140"/>
              <a:gd name="connsiteX23" fmla="*/ 1305212 w 3051340"/>
              <a:gd name="connsiteY23" fmla="*/ 415865 h 1270140"/>
              <a:gd name="connsiteX24" fmla="*/ 1648425 w 3051340"/>
              <a:gd name="connsiteY24" fmla="*/ 390813 h 1270140"/>
              <a:gd name="connsiteX25" fmla="*/ 1921492 w 3051340"/>
              <a:gd name="connsiteY25" fmla="*/ 360750 h 1270140"/>
              <a:gd name="connsiteX26" fmla="*/ 2254685 w 3051340"/>
              <a:gd name="connsiteY26" fmla="*/ 320667 h 1270140"/>
              <a:gd name="connsiteX27" fmla="*/ 2510216 w 3051340"/>
              <a:gd name="connsiteY27" fmla="*/ 288099 h 1270140"/>
              <a:gd name="connsiteX28" fmla="*/ 2540278 w 3051340"/>
              <a:gd name="connsiteY28" fmla="*/ 290604 h 1270140"/>
              <a:gd name="connsiteX29" fmla="*/ 2557815 w 3051340"/>
              <a:gd name="connsiteY29" fmla="*/ 300625 h 1270140"/>
              <a:gd name="connsiteX30" fmla="*/ 2575351 w 3051340"/>
              <a:gd name="connsiteY30" fmla="*/ 318162 h 1270140"/>
              <a:gd name="connsiteX31" fmla="*/ 2587877 w 3051340"/>
              <a:gd name="connsiteY31" fmla="*/ 338203 h 1270140"/>
              <a:gd name="connsiteX32" fmla="*/ 2597898 w 3051340"/>
              <a:gd name="connsiteY32" fmla="*/ 373276 h 1270140"/>
              <a:gd name="connsiteX33" fmla="*/ 2600403 w 3051340"/>
              <a:gd name="connsiteY33" fmla="*/ 415865 h 1270140"/>
              <a:gd name="connsiteX34" fmla="*/ 2590382 w 3051340"/>
              <a:gd name="connsiteY34" fmla="*/ 475990 h 1270140"/>
              <a:gd name="connsiteX35" fmla="*/ 2542783 w 3051340"/>
              <a:gd name="connsiteY35" fmla="*/ 766593 h 1270140"/>
              <a:gd name="connsiteX36" fmla="*/ 2482658 w 3051340"/>
              <a:gd name="connsiteY36" fmla="*/ 1119827 h 1270140"/>
              <a:gd name="connsiteX37" fmla="*/ 2470132 w 3051340"/>
              <a:gd name="connsiteY37" fmla="*/ 1247593 h 1270140"/>
              <a:gd name="connsiteX38" fmla="*/ 2642992 w 3051340"/>
              <a:gd name="connsiteY38" fmla="*/ 1270140 h 1270140"/>
              <a:gd name="connsiteX39" fmla="*/ 2693096 w 3051340"/>
              <a:gd name="connsiteY39" fmla="*/ 1162416 h 1270140"/>
              <a:gd name="connsiteX40" fmla="*/ 2743200 w 3051340"/>
              <a:gd name="connsiteY40" fmla="*/ 1032145 h 1270140"/>
              <a:gd name="connsiteX41" fmla="*/ 2798314 w 3051340"/>
              <a:gd name="connsiteY41" fmla="*/ 879328 h 1270140"/>
              <a:gd name="connsiteX42" fmla="*/ 2848418 w 3051340"/>
              <a:gd name="connsiteY42" fmla="*/ 744047 h 1270140"/>
              <a:gd name="connsiteX43" fmla="*/ 2901028 w 3051340"/>
              <a:gd name="connsiteY43" fmla="*/ 596239 h 1270140"/>
              <a:gd name="connsiteX44" fmla="*/ 2928585 w 3051340"/>
              <a:gd name="connsiteY44" fmla="*/ 523588 h 1270140"/>
              <a:gd name="connsiteX45" fmla="*/ 2946121 w 3051340"/>
              <a:gd name="connsiteY45" fmla="*/ 478495 h 1270140"/>
              <a:gd name="connsiteX46" fmla="*/ 2976184 w 3051340"/>
              <a:gd name="connsiteY46" fmla="*/ 415865 h 1270140"/>
              <a:gd name="connsiteX47" fmla="*/ 2998731 w 3051340"/>
              <a:gd name="connsiteY47" fmla="*/ 380792 h 1270140"/>
              <a:gd name="connsiteX48" fmla="*/ 3013762 w 3051340"/>
              <a:gd name="connsiteY48" fmla="*/ 368266 h 1270140"/>
              <a:gd name="connsiteX49" fmla="*/ 3033804 w 3051340"/>
              <a:gd name="connsiteY49" fmla="*/ 353234 h 1270140"/>
              <a:gd name="connsiteX50" fmla="*/ 3046330 w 3051340"/>
              <a:gd name="connsiteY50" fmla="*/ 333193 h 1270140"/>
              <a:gd name="connsiteX51" fmla="*/ 3051340 w 3051340"/>
              <a:gd name="connsiteY51" fmla="*/ 318162 h 1270140"/>
              <a:gd name="connsiteX52" fmla="*/ 3051340 w 3051340"/>
              <a:gd name="connsiteY52" fmla="*/ 303130 h 1270140"/>
              <a:gd name="connsiteX53" fmla="*/ 3048835 w 3051340"/>
              <a:gd name="connsiteY53" fmla="*/ 290604 h 1270140"/>
              <a:gd name="connsiteX54" fmla="*/ 3043824 w 3051340"/>
              <a:gd name="connsiteY54" fmla="*/ 275573 h 1270140"/>
              <a:gd name="connsiteX55" fmla="*/ 3028793 w 3051340"/>
              <a:gd name="connsiteY55" fmla="*/ 255531 h 1270140"/>
              <a:gd name="connsiteX56" fmla="*/ 2996226 w 3051340"/>
              <a:gd name="connsiteY56" fmla="*/ 230479 h 1270140"/>
              <a:gd name="connsiteX57" fmla="*/ 2961153 w 3051340"/>
              <a:gd name="connsiteY57" fmla="*/ 202922 h 1270140"/>
              <a:gd name="connsiteX58" fmla="*/ 2903533 w 3051340"/>
              <a:gd name="connsiteY58" fmla="*/ 160334 h 1270140"/>
              <a:gd name="connsiteX59" fmla="*/ 2825872 w 3051340"/>
              <a:gd name="connsiteY59" fmla="*/ 110230 h 1270140"/>
              <a:gd name="connsiteX60" fmla="*/ 2743200 w 3051340"/>
              <a:gd name="connsiteY60" fmla="*/ 57620 h 1270140"/>
              <a:gd name="connsiteX61" fmla="*/ 2665538 w 3051340"/>
              <a:gd name="connsiteY61" fmla="*/ 10021 h 1270140"/>
              <a:gd name="connsiteX62" fmla="*/ 2650507 w 3051340"/>
              <a:gd name="connsiteY62" fmla="*/ 2506 h 1270140"/>
              <a:gd name="connsiteX63" fmla="*/ 2642992 w 3051340"/>
              <a:gd name="connsiteY63" fmla="*/ 0 h 1270140"/>
              <a:gd name="connsiteX64" fmla="*/ 2627960 w 3051340"/>
              <a:gd name="connsiteY64" fmla="*/ 2506 h 1270140"/>
              <a:gd name="connsiteX65" fmla="*/ 2535268 w 3051340"/>
              <a:gd name="connsiteY65" fmla="*/ 37579 h 1270140"/>
              <a:gd name="connsiteX66" fmla="*/ 2457606 w 3051340"/>
              <a:gd name="connsiteY66" fmla="*/ 65136 h 1270140"/>
              <a:gd name="connsiteX67" fmla="*/ 2304789 w 3051340"/>
              <a:gd name="connsiteY67" fmla="*/ 95198 h 127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051340" h="1270140">
                <a:moveTo>
                  <a:pt x="2304789" y="95198"/>
                </a:moveTo>
                <a:lnTo>
                  <a:pt x="2109383" y="130271"/>
                </a:lnTo>
                <a:lnTo>
                  <a:pt x="1969091" y="150313"/>
                </a:lnTo>
                <a:lnTo>
                  <a:pt x="1836315" y="167849"/>
                </a:lnTo>
                <a:lnTo>
                  <a:pt x="1736107" y="180375"/>
                </a:lnTo>
                <a:lnTo>
                  <a:pt x="1625878" y="192901"/>
                </a:lnTo>
                <a:lnTo>
                  <a:pt x="1545712" y="200417"/>
                </a:lnTo>
                <a:lnTo>
                  <a:pt x="1307717" y="240500"/>
                </a:lnTo>
                <a:lnTo>
                  <a:pt x="1142374" y="258037"/>
                </a:lnTo>
                <a:lnTo>
                  <a:pt x="876822" y="283089"/>
                </a:lnTo>
                <a:lnTo>
                  <a:pt x="666384" y="305636"/>
                </a:lnTo>
                <a:lnTo>
                  <a:pt x="496031" y="320667"/>
                </a:lnTo>
                <a:lnTo>
                  <a:pt x="255531" y="340708"/>
                </a:lnTo>
                <a:lnTo>
                  <a:pt x="122755" y="350729"/>
                </a:lnTo>
                <a:lnTo>
                  <a:pt x="80166" y="353234"/>
                </a:lnTo>
                <a:lnTo>
                  <a:pt x="57620" y="345719"/>
                </a:lnTo>
                <a:lnTo>
                  <a:pt x="0" y="323172"/>
                </a:lnTo>
                <a:lnTo>
                  <a:pt x="32567" y="563672"/>
                </a:lnTo>
                <a:lnTo>
                  <a:pt x="215447" y="541125"/>
                </a:lnTo>
                <a:lnTo>
                  <a:pt x="385801" y="521083"/>
                </a:lnTo>
                <a:lnTo>
                  <a:pt x="618786" y="493526"/>
                </a:lnTo>
                <a:lnTo>
                  <a:pt x="859285" y="465969"/>
                </a:lnTo>
                <a:lnTo>
                  <a:pt x="1119827" y="438411"/>
                </a:lnTo>
                <a:lnTo>
                  <a:pt x="1305212" y="415865"/>
                </a:lnTo>
                <a:lnTo>
                  <a:pt x="1648425" y="390813"/>
                </a:lnTo>
                <a:lnTo>
                  <a:pt x="1921492" y="360750"/>
                </a:lnTo>
                <a:lnTo>
                  <a:pt x="2254685" y="320667"/>
                </a:lnTo>
                <a:lnTo>
                  <a:pt x="2510216" y="288099"/>
                </a:lnTo>
                <a:lnTo>
                  <a:pt x="2540278" y="290604"/>
                </a:lnTo>
                <a:lnTo>
                  <a:pt x="2557815" y="300625"/>
                </a:lnTo>
                <a:lnTo>
                  <a:pt x="2575351" y="318162"/>
                </a:lnTo>
                <a:lnTo>
                  <a:pt x="2587877" y="338203"/>
                </a:lnTo>
                <a:lnTo>
                  <a:pt x="2597898" y="373276"/>
                </a:lnTo>
                <a:lnTo>
                  <a:pt x="2600403" y="415865"/>
                </a:lnTo>
                <a:lnTo>
                  <a:pt x="2590382" y="475990"/>
                </a:lnTo>
                <a:lnTo>
                  <a:pt x="2542783" y="766593"/>
                </a:lnTo>
                <a:lnTo>
                  <a:pt x="2482658" y="1119827"/>
                </a:lnTo>
                <a:lnTo>
                  <a:pt x="2470132" y="1247593"/>
                </a:lnTo>
                <a:lnTo>
                  <a:pt x="2642992" y="1270140"/>
                </a:lnTo>
                <a:lnTo>
                  <a:pt x="2693096" y="1162416"/>
                </a:lnTo>
                <a:lnTo>
                  <a:pt x="2743200" y="1032145"/>
                </a:lnTo>
                <a:lnTo>
                  <a:pt x="2798314" y="879328"/>
                </a:lnTo>
                <a:lnTo>
                  <a:pt x="2848418" y="744047"/>
                </a:lnTo>
                <a:lnTo>
                  <a:pt x="2901028" y="596239"/>
                </a:lnTo>
                <a:lnTo>
                  <a:pt x="2928585" y="523588"/>
                </a:lnTo>
                <a:lnTo>
                  <a:pt x="2946121" y="478495"/>
                </a:lnTo>
                <a:lnTo>
                  <a:pt x="2976184" y="415865"/>
                </a:lnTo>
                <a:lnTo>
                  <a:pt x="2998731" y="380792"/>
                </a:lnTo>
                <a:lnTo>
                  <a:pt x="3013762" y="368266"/>
                </a:lnTo>
                <a:lnTo>
                  <a:pt x="3033804" y="353234"/>
                </a:lnTo>
                <a:lnTo>
                  <a:pt x="3046330" y="333193"/>
                </a:lnTo>
                <a:lnTo>
                  <a:pt x="3051340" y="318162"/>
                </a:lnTo>
                <a:lnTo>
                  <a:pt x="3051340" y="303130"/>
                </a:lnTo>
                <a:lnTo>
                  <a:pt x="3048835" y="290604"/>
                </a:lnTo>
                <a:lnTo>
                  <a:pt x="3043824" y="275573"/>
                </a:lnTo>
                <a:lnTo>
                  <a:pt x="3028793" y="255531"/>
                </a:lnTo>
                <a:lnTo>
                  <a:pt x="2996226" y="230479"/>
                </a:lnTo>
                <a:lnTo>
                  <a:pt x="2961153" y="202922"/>
                </a:lnTo>
                <a:lnTo>
                  <a:pt x="2903533" y="160334"/>
                </a:lnTo>
                <a:lnTo>
                  <a:pt x="2825872" y="110230"/>
                </a:lnTo>
                <a:lnTo>
                  <a:pt x="2743200" y="57620"/>
                </a:lnTo>
                <a:lnTo>
                  <a:pt x="2665538" y="10021"/>
                </a:lnTo>
                <a:lnTo>
                  <a:pt x="2650507" y="2506"/>
                </a:lnTo>
                <a:lnTo>
                  <a:pt x="2642992" y="0"/>
                </a:lnTo>
                <a:lnTo>
                  <a:pt x="2627960" y="2506"/>
                </a:lnTo>
                <a:lnTo>
                  <a:pt x="2535268" y="37579"/>
                </a:lnTo>
                <a:lnTo>
                  <a:pt x="2457606" y="65136"/>
                </a:lnTo>
                <a:lnTo>
                  <a:pt x="2304789" y="9519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1087B0CD-474E-4A94-8822-0DA5C3A6220A}"/>
              </a:ext>
            </a:extLst>
          </p:cNvPr>
          <p:cNvSpPr/>
          <p:nvPr/>
        </p:nvSpPr>
        <p:spPr>
          <a:xfrm>
            <a:off x="3567113" y="3227388"/>
            <a:ext cx="2651125" cy="498475"/>
          </a:xfrm>
          <a:custGeom>
            <a:avLst/>
            <a:gdLst>
              <a:gd name="connsiteX0" fmla="*/ 2174518 w 2650507"/>
              <a:gd name="connsiteY0" fmla="*/ 25052 h 498536"/>
              <a:gd name="connsiteX1" fmla="*/ 1831305 w 2650507"/>
              <a:gd name="connsiteY1" fmla="*/ 57619 h 498536"/>
              <a:gd name="connsiteX2" fmla="*/ 1595815 w 2650507"/>
              <a:gd name="connsiteY2" fmla="*/ 80166 h 498536"/>
              <a:gd name="connsiteX3" fmla="*/ 1442998 w 2650507"/>
              <a:gd name="connsiteY3" fmla="*/ 95197 h 498536"/>
              <a:gd name="connsiteX4" fmla="*/ 1205003 w 2650507"/>
              <a:gd name="connsiteY4" fmla="*/ 135281 h 498536"/>
              <a:gd name="connsiteX5" fmla="*/ 1014608 w 2650507"/>
              <a:gd name="connsiteY5" fmla="*/ 162838 h 498536"/>
              <a:gd name="connsiteX6" fmla="*/ 766592 w 2650507"/>
              <a:gd name="connsiteY6" fmla="*/ 195406 h 498536"/>
              <a:gd name="connsiteX7" fmla="*/ 543629 w 2650507"/>
              <a:gd name="connsiteY7" fmla="*/ 225468 h 498536"/>
              <a:gd name="connsiteX8" fmla="*/ 333192 w 2650507"/>
              <a:gd name="connsiteY8" fmla="*/ 250520 h 498536"/>
              <a:gd name="connsiteX9" fmla="*/ 27557 w 2650507"/>
              <a:gd name="connsiteY9" fmla="*/ 275572 h 498536"/>
              <a:gd name="connsiteX10" fmla="*/ 10020 w 2650507"/>
              <a:gd name="connsiteY10" fmla="*/ 275572 h 498536"/>
              <a:gd name="connsiteX11" fmla="*/ 0 w 2650507"/>
              <a:gd name="connsiteY11" fmla="*/ 498536 h 498536"/>
              <a:gd name="connsiteX12" fmla="*/ 290603 w 2650507"/>
              <a:gd name="connsiteY12" fmla="*/ 468473 h 498536"/>
              <a:gd name="connsiteX13" fmla="*/ 693942 w 2650507"/>
              <a:gd name="connsiteY13" fmla="*/ 420874 h 498536"/>
              <a:gd name="connsiteX14" fmla="*/ 1069722 w 2650507"/>
              <a:gd name="connsiteY14" fmla="*/ 370770 h 498536"/>
              <a:gd name="connsiteX15" fmla="*/ 1179951 w 2650507"/>
              <a:gd name="connsiteY15" fmla="*/ 355739 h 498536"/>
              <a:gd name="connsiteX16" fmla="*/ 1420451 w 2650507"/>
              <a:gd name="connsiteY16" fmla="*/ 318161 h 498536"/>
              <a:gd name="connsiteX17" fmla="*/ 1693519 w 2650507"/>
              <a:gd name="connsiteY17" fmla="*/ 298119 h 498536"/>
              <a:gd name="connsiteX18" fmla="*/ 1994143 w 2650507"/>
              <a:gd name="connsiteY18" fmla="*/ 280583 h 498536"/>
              <a:gd name="connsiteX19" fmla="*/ 2379945 w 2650507"/>
              <a:gd name="connsiteY19" fmla="*/ 258036 h 498536"/>
              <a:gd name="connsiteX20" fmla="*/ 2582866 w 2650507"/>
              <a:gd name="connsiteY20" fmla="*/ 245510 h 498536"/>
              <a:gd name="connsiteX21" fmla="*/ 2620445 w 2650507"/>
              <a:gd name="connsiteY21" fmla="*/ 235489 h 498536"/>
              <a:gd name="connsiteX22" fmla="*/ 2640486 w 2650507"/>
              <a:gd name="connsiteY22" fmla="*/ 222963 h 498536"/>
              <a:gd name="connsiteX23" fmla="*/ 2648002 w 2650507"/>
              <a:gd name="connsiteY23" fmla="*/ 210437 h 498536"/>
              <a:gd name="connsiteX24" fmla="*/ 2650507 w 2650507"/>
              <a:gd name="connsiteY24" fmla="*/ 192900 h 498536"/>
              <a:gd name="connsiteX25" fmla="*/ 2648002 w 2650507"/>
              <a:gd name="connsiteY25" fmla="*/ 177869 h 498536"/>
              <a:gd name="connsiteX26" fmla="*/ 2642991 w 2650507"/>
              <a:gd name="connsiteY26" fmla="*/ 152817 h 498536"/>
              <a:gd name="connsiteX27" fmla="*/ 2630465 w 2650507"/>
              <a:gd name="connsiteY27" fmla="*/ 125260 h 498536"/>
              <a:gd name="connsiteX28" fmla="*/ 2600403 w 2650507"/>
              <a:gd name="connsiteY28" fmla="*/ 85177 h 498536"/>
              <a:gd name="connsiteX29" fmla="*/ 2420028 w 2650507"/>
              <a:gd name="connsiteY29" fmla="*/ 0 h 498536"/>
              <a:gd name="connsiteX30" fmla="*/ 2174518 w 2650507"/>
              <a:gd name="connsiteY30" fmla="*/ 25052 h 49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650507" h="498536">
                <a:moveTo>
                  <a:pt x="2174518" y="25052"/>
                </a:moveTo>
                <a:lnTo>
                  <a:pt x="1831305" y="57619"/>
                </a:lnTo>
                <a:lnTo>
                  <a:pt x="1595815" y="80166"/>
                </a:lnTo>
                <a:lnTo>
                  <a:pt x="1442998" y="95197"/>
                </a:lnTo>
                <a:lnTo>
                  <a:pt x="1205003" y="135281"/>
                </a:lnTo>
                <a:lnTo>
                  <a:pt x="1014608" y="162838"/>
                </a:lnTo>
                <a:lnTo>
                  <a:pt x="766592" y="195406"/>
                </a:lnTo>
                <a:lnTo>
                  <a:pt x="543629" y="225468"/>
                </a:lnTo>
                <a:lnTo>
                  <a:pt x="333192" y="250520"/>
                </a:lnTo>
                <a:lnTo>
                  <a:pt x="27557" y="275572"/>
                </a:lnTo>
                <a:lnTo>
                  <a:pt x="10020" y="275572"/>
                </a:lnTo>
                <a:lnTo>
                  <a:pt x="0" y="498536"/>
                </a:lnTo>
                <a:lnTo>
                  <a:pt x="290603" y="468473"/>
                </a:lnTo>
                <a:lnTo>
                  <a:pt x="693942" y="420874"/>
                </a:lnTo>
                <a:lnTo>
                  <a:pt x="1069722" y="370770"/>
                </a:lnTo>
                <a:lnTo>
                  <a:pt x="1179951" y="355739"/>
                </a:lnTo>
                <a:lnTo>
                  <a:pt x="1420451" y="318161"/>
                </a:lnTo>
                <a:lnTo>
                  <a:pt x="1693519" y="298119"/>
                </a:lnTo>
                <a:lnTo>
                  <a:pt x="1994143" y="280583"/>
                </a:lnTo>
                <a:lnTo>
                  <a:pt x="2379945" y="258036"/>
                </a:lnTo>
                <a:lnTo>
                  <a:pt x="2582866" y="245510"/>
                </a:lnTo>
                <a:lnTo>
                  <a:pt x="2620445" y="235489"/>
                </a:lnTo>
                <a:lnTo>
                  <a:pt x="2640486" y="222963"/>
                </a:lnTo>
                <a:lnTo>
                  <a:pt x="2648002" y="210437"/>
                </a:lnTo>
                <a:lnTo>
                  <a:pt x="2650507" y="192900"/>
                </a:lnTo>
                <a:lnTo>
                  <a:pt x="2648002" y="177869"/>
                </a:lnTo>
                <a:lnTo>
                  <a:pt x="2642991" y="152817"/>
                </a:lnTo>
                <a:lnTo>
                  <a:pt x="2630465" y="125260"/>
                </a:lnTo>
                <a:lnTo>
                  <a:pt x="2600403" y="85177"/>
                </a:lnTo>
                <a:lnTo>
                  <a:pt x="2420028" y="0"/>
                </a:lnTo>
                <a:lnTo>
                  <a:pt x="2174518" y="250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315E991F-01E8-4846-837A-AC322DCC05CE}"/>
              </a:ext>
            </a:extLst>
          </p:cNvPr>
          <p:cNvSpPr/>
          <p:nvPr/>
        </p:nvSpPr>
        <p:spPr>
          <a:xfrm>
            <a:off x="4516438" y="1385888"/>
            <a:ext cx="611187" cy="2882900"/>
          </a:xfrm>
          <a:custGeom>
            <a:avLst/>
            <a:gdLst>
              <a:gd name="connsiteX0" fmla="*/ 241402 w 610819"/>
              <a:gd name="connsiteY0" fmla="*/ 1448410 h 2882189"/>
              <a:gd name="connsiteX1" fmla="*/ 248717 w 610819"/>
              <a:gd name="connsiteY1" fmla="*/ 1272845 h 2882189"/>
              <a:gd name="connsiteX2" fmla="*/ 252374 w 610819"/>
              <a:gd name="connsiteY2" fmla="*/ 1163117 h 2882189"/>
              <a:gd name="connsiteX3" fmla="*/ 252374 w 610819"/>
              <a:gd name="connsiteY3" fmla="*/ 998525 h 2882189"/>
              <a:gd name="connsiteX4" fmla="*/ 245059 w 610819"/>
              <a:gd name="connsiteY4" fmla="*/ 870509 h 2882189"/>
              <a:gd name="connsiteX5" fmla="*/ 241402 w 610819"/>
              <a:gd name="connsiteY5" fmla="*/ 720548 h 2882189"/>
              <a:gd name="connsiteX6" fmla="*/ 234086 w 610819"/>
              <a:gd name="connsiteY6" fmla="*/ 541325 h 2882189"/>
              <a:gd name="connsiteX7" fmla="*/ 230429 w 610819"/>
              <a:gd name="connsiteY7" fmla="*/ 460858 h 2882189"/>
              <a:gd name="connsiteX8" fmla="*/ 219456 w 610819"/>
              <a:gd name="connsiteY8" fmla="*/ 420624 h 2882189"/>
              <a:gd name="connsiteX9" fmla="*/ 190195 w 610819"/>
              <a:gd name="connsiteY9" fmla="*/ 332842 h 2882189"/>
              <a:gd name="connsiteX10" fmla="*/ 171907 w 610819"/>
              <a:gd name="connsiteY10" fmla="*/ 274320 h 2882189"/>
              <a:gd name="connsiteX11" fmla="*/ 153619 w 610819"/>
              <a:gd name="connsiteY11" fmla="*/ 234087 h 2882189"/>
              <a:gd name="connsiteX12" fmla="*/ 124358 w 610819"/>
              <a:gd name="connsiteY12" fmla="*/ 182880 h 2882189"/>
              <a:gd name="connsiteX13" fmla="*/ 98755 w 610819"/>
              <a:gd name="connsiteY13" fmla="*/ 146304 h 2882189"/>
              <a:gd name="connsiteX14" fmla="*/ 76810 w 610819"/>
              <a:gd name="connsiteY14" fmla="*/ 120701 h 2882189"/>
              <a:gd name="connsiteX15" fmla="*/ 54864 w 610819"/>
              <a:gd name="connsiteY15" fmla="*/ 102413 h 2882189"/>
              <a:gd name="connsiteX16" fmla="*/ 36576 w 610819"/>
              <a:gd name="connsiteY16" fmla="*/ 91440 h 2882189"/>
              <a:gd name="connsiteX17" fmla="*/ 21946 w 610819"/>
              <a:gd name="connsiteY17" fmla="*/ 80468 h 2882189"/>
              <a:gd name="connsiteX18" fmla="*/ 7315 w 610819"/>
              <a:gd name="connsiteY18" fmla="*/ 69495 h 2882189"/>
              <a:gd name="connsiteX19" fmla="*/ 0 w 610819"/>
              <a:gd name="connsiteY19" fmla="*/ 54864 h 2882189"/>
              <a:gd name="connsiteX20" fmla="*/ 0 w 610819"/>
              <a:gd name="connsiteY20" fmla="*/ 36576 h 2882189"/>
              <a:gd name="connsiteX21" fmla="*/ 10973 w 610819"/>
              <a:gd name="connsiteY21" fmla="*/ 21946 h 2882189"/>
              <a:gd name="connsiteX22" fmla="*/ 32918 w 610819"/>
              <a:gd name="connsiteY22" fmla="*/ 10973 h 2882189"/>
              <a:gd name="connsiteX23" fmla="*/ 69494 w 610819"/>
              <a:gd name="connsiteY23" fmla="*/ 0 h 2882189"/>
              <a:gd name="connsiteX24" fmla="*/ 120701 w 610819"/>
              <a:gd name="connsiteY24" fmla="*/ 0 h 2882189"/>
              <a:gd name="connsiteX25" fmla="*/ 179222 w 610819"/>
              <a:gd name="connsiteY25" fmla="*/ 7316 h 2882189"/>
              <a:gd name="connsiteX26" fmla="*/ 208483 w 610819"/>
              <a:gd name="connsiteY26" fmla="*/ 18288 h 2882189"/>
              <a:gd name="connsiteX27" fmla="*/ 281635 w 610819"/>
              <a:gd name="connsiteY27" fmla="*/ 51207 h 2882189"/>
              <a:gd name="connsiteX28" fmla="*/ 362102 w 610819"/>
              <a:gd name="connsiteY28" fmla="*/ 95098 h 2882189"/>
              <a:gd name="connsiteX29" fmla="*/ 416966 w 610819"/>
              <a:gd name="connsiteY29" fmla="*/ 135332 h 2882189"/>
              <a:gd name="connsiteX30" fmla="*/ 460858 w 610819"/>
              <a:gd name="connsiteY30" fmla="*/ 171908 h 2882189"/>
              <a:gd name="connsiteX31" fmla="*/ 534010 w 610819"/>
              <a:gd name="connsiteY31" fmla="*/ 248717 h 2882189"/>
              <a:gd name="connsiteX32" fmla="*/ 566928 w 610819"/>
              <a:gd name="connsiteY32" fmla="*/ 288951 h 2882189"/>
              <a:gd name="connsiteX33" fmla="*/ 596189 w 610819"/>
              <a:gd name="connsiteY33" fmla="*/ 332842 h 2882189"/>
              <a:gd name="connsiteX34" fmla="*/ 607162 w 610819"/>
              <a:gd name="connsiteY34" fmla="*/ 358445 h 2882189"/>
              <a:gd name="connsiteX35" fmla="*/ 610819 w 610819"/>
              <a:gd name="connsiteY35" fmla="*/ 376733 h 2882189"/>
              <a:gd name="connsiteX36" fmla="*/ 610819 w 610819"/>
              <a:gd name="connsiteY36" fmla="*/ 398679 h 2882189"/>
              <a:gd name="connsiteX37" fmla="*/ 607162 w 610819"/>
              <a:gd name="connsiteY37" fmla="*/ 427940 h 2882189"/>
              <a:gd name="connsiteX38" fmla="*/ 592531 w 610819"/>
              <a:gd name="connsiteY38" fmla="*/ 464516 h 2882189"/>
              <a:gd name="connsiteX39" fmla="*/ 577901 w 610819"/>
              <a:gd name="connsiteY39" fmla="*/ 497434 h 2882189"/>
              <a:gd name="connsiteX40" fmla="*/ 563270 w 610819"/>
              <a:gd name="connsiteY40" fmla="*/ 537668 h 2882189"/>
              <a:gd name="connsiteX41" fmla="*/ 548640 w 610819"/>
              <a:gd name="connsiteY41" fmla="*/ 599847 h 2882189"/>
              <a:gd name="connsiteX42" fmla="*/ 541325 w 610819"/>
              <a:gd name="connsiteY42" fmla="*/ 702260 h 2882189"/>
              <a:gd name="connsiteX43" fmla="*/ 541325 w 610819"/>
              <a:gd name="connsiteY43" fmla="*/ 961949 h 2882189"/>
              <a:gd name="connsiteX44" fmla="*/ 537667 w 610819"/>
              <a:gd name="connsiteY44" fmla="*/ 1265530 h 2882189"/>
              <a:gd name="connsiteX45" fmla="*/ 534010 w 610819"/>
              <a:gd name="connsiteY45" fmla="*/ 1492301 h 2882189"/>
              <a:gd name="connsiteX46" fmla="*/ 523037 w 610819"/>
              <a:gd name="connsiteY46" fmla="*/ 1799540 h 2882189"/>
              <a:gd name="connsiteX47" fmla="*/ 515722 w 610819"/>
              <a:gd name="connsiteY47" fmla="*/ 1964132 h 2882189"/>
              <a:gd name="connsiteX48" fmla="*/ 497434 w 610819"/>
              <a:gd name="connsiteY48" fmla="*/ 2139696 h 2882189"/>
              <a:gd name="connsiteX49" fmla="*/ 471830 w 610819"/>
              <a:gd name="connsiteY49" fmla="*/ 2454250 h 2882189"/>
              <a:gd name="connsiteX50" fmla="*/ 453542 w 610819"/>
              <a:gd name="connsiteY50" fmla="*/ 2662733 h 2882189"/>
              <a:gd name="connsiteX51" fmla="*/ 438912 w 610819"/>
              <a:gd name="connsiteY51" fmla="*/ 2710282 h 2882189"/>
              <a:gd name="connsiteX52" fmla="*/ 409651 w 610819"/>
              <a:gd name="connsiteY52" fmla="*/ 2798064 h 2882189"/>
              <a:gd name="connsiteX53" fmla="*/ 391363 w 610819"/>
              <a:gd name="connsiteY53" fmla="*/ 2841956 h 2882189"/>
              <a:gd name="connsiteX54" fmla="*/ 376733 w 610819"/>
              <a:gd name="connsiteY54" fmla="*/ 2867559 h 2882189"/>
              <a:gd name="connsiteX55" fmla="*/ 362102 w 610819"/>
              <a:gd name="connsiteY55" fmla="*/ 2882189 h 2882189"/>
              <a:gd name="connsiteX56" fmla="*/ 351130 w 610819"/>
              <a:gd name="connsiteY56" fmla="*/ 2882189 h 2882189"/>
              <a:gd name="connsiteX57" fmla="*/ 329184 w 610819"/>
              <a:gd name="connsiteY57" fmla="*/ 2871216 h 2882189"/>
              <a:gd name="connsiteX58" fmla="*/ 299923 w 610819"/>
              <a:gd name="connsiteY58" fmla="*/ 2841956 h 2882189"/>
              <a:gd name="connsiteX59" fmla="*/ 274320 w 610819"/>
              <a:gd name="connsiteY59" fmla="*/ 2805380 h 2882189"/>
              <a:gd name="connsiteX60" fmla="*/ 259690 w 610819"/>
              <a:gd name="connsiteY60" fmla="*/ 2768804 h 2882189"/>
              <a:gd name="connsiteX61" fmla="*/ 241402 w 610819"/>
              <a:gd name="connsiteY61" fmla="*/ 2699309 h 2882189"/>
              <a:gd name="connsiteX62" fmla="*/ 226771 w 610819"/>
              <a:gd name="connsiteY62" fmla="*/ 2633472 h 2882189"/>
              <a:gd name="connsiteX63" fmla="*/ 215798 w 610819"/>
              <a:gd name="connsiteY63" fmla="*/ 2556663 h 2882189"/>
              <a:gd name="connsiteX64" fmla="*/ 204826 w 610819"/>
              <a:gd name="connsiteY64" fmla="*/ 2457908 h 2882189"/>
              <a:gd name="connsiteX65" fmla="*/ 204826 w 610819"/>
              <a:gd name="connsiteY65" fmla="*/ 2318919 h 2882189"/>
              <a:gd name="connsiteX66" fmla="*/ 204826 w 610819"/>
              <a:gd name="connsiteY66" fmla="*/ 2183588 h 2882189"/>
              <a:gd name="connsiteX67" fmla="*/ 230429 w 610819"/>
              <a:gd name="connsiteY67" fmla="*/ 1986077 h 2882189"/>
              <a:gd name="connsiteX68" fmla="*/ 241402 w 610819"/>
              <a:gd name="connsiteY68" fmla="*/ 1448410 h 2882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10819" h="2882189">
                <a:moveTo>
                  <a:pt x="241402" y="1448410"/>
                </a:moveTo>
                <a:lnTo>
                  <a:pt x="248717" y="1272845"/>
                </a:lnTo>
                <a:lnTo>
                  <a:pt x="252374" y="1163117"/>
                </a:lnTo>
                <a:lnTo>
                  <a:pt x="252374" y="998525"/>
                </a:lnTo>
                <a:lnTo>
                  <a:pt x="245059" y="870509"/>
                </a:lnTo>
                <a:lnTo>
                  <a:pt x="241402" y="720548"/>
                </a:lnTo>
                <a:lnTo>
                  <a:pt x="234086" y="541325"/>
                </a:lnTo>
                <a:lnTo>
                  <a:pt x="230429" y="460858"/>
                </a:lnTo>
                <a:lnTo>
                  <a:pt x="219456" y="420624"/>
                </a:lnTo>
                <a:lnTo>
                  <a:pt x="190195" y="332842"/>
                </a:lnTo>
                <a:lnTo>
                  <a:pt x="171907" y="274320"/>
                </a:lnTo>
                <a:lnTo>
                  <a:pt x="153619" y="234087"/>
                </a:lnTo>
                <a:lnTo>
                  <a:pt x="124358" y="182880"/>
                </a:lnTo>
                <a:lnTo>
                  <a:pt x="98755" y="146304"/>
                </a:lnTo>
                <a:lnTo>
                  <a:pt x="76810" y="120701"/>
                </a:lnTo>
                <a:lnTo>
                  <a:pt x="54864" y="102413"/>
                </a:lnTo>
                <a:lnTo>
                  <a:pt x="36576" y="91440"/>
                </a:lnTo>
                <a:lnTo>
                  <a:pt x="21946" y="80468"/>
                </a:lnTo>
                <a:lnTo>
                  <a:pt x="7315" y="69495"/>
                </a:lnTo>
                <a:lnTo>
                  <a:pt x="0" y="54864"/>
                </a:lnTo>
                <a:lnTo>
                  <a:pt x="0" y="36576"/>
                </a:lnTo>
                <a:lnTo>
                  <a:pt x="10973" y="21946"/>
                </a:lnTo>
                <a:lnTo>
                  <a:pt x="32918" y="10973"/>
                </a:lnTo>
                <a:lnTo>
                  <a:pt x="69494" y="0"/>
                </a:lnTo>
                <a:lnTo>
                  <a:pt x="120701" y="0"/>
                </a:lnTo>
                <a:lnTo>
                  <a:pt x="179222" y="7316"/>
                </a:lnTo>
                <a:lnTo>
                  <a:pt x="208483" y="18288"/>
                </a:lnTo>
                <a:lnTo>
                  <a:pt x="281635" y="51207"/>
                </a:lnTo>
                <a:lnTo>
                  <a:pt x="362102" y="95098"/>
                </a:lnTo>
                <a:lnTo>
                  <a:pt x="416966" y="135332"/>
                </a:lnTo>
                <a:lnTo>
                  <a:pt x="460858" y="171908"/>
                </a:lnTo>
                <a:lnTo>
                  <a:pt x="534010" y="248717"/>
                </a:lnTo>
                <a:lnTo>
                  <a:pt x="566928" y="288951"/>
                </a:lnTo>
                <a:lnTo>
                  <a:pt x="596189" y="332842"/>
                </a:lnTo>
                <a:lnTo>
                  <a:pt x="607162" y="358445"/>
                </a:lnTo>
                <a:lnTo>
                  <a:pt x="610819" y="376733"/>
                </a:lnTo>
                <a:lnTo>
                  <a:pt x="610819" y="398679"/>
                </a:lnTo>
                <a:lnTo>
                  <a:pt x="607162" y="427940"/>
                </a:lnTo>
                <a:lnTo>
                  <a:pt x="592531" y="464516"/>
                </a:lnTo>
                <a:lnTo>
                  <a:pt x="577901" y="497434"/>
                </a:lnTo>
                <a:lnTo>
                  <a:pt x="563270" y="537668"/>
                </a:lnTo>
                <a:lnTo>
                  <a:pt x="548640" y="599847"/>
                </a:lnTo>
                <a:lnTo>
                  <a:pt x="541325" y="702260"/>
                </a:lnTo>
                <a:lnTo>
                  <a:pt x="541325" y="961949"/>
                </a:lnTo>
                <a:cubicBezTo>
                  <a:pt x="540106" y="1063143"/>
                  <a:pt x="538886" y="1164336"/>
                  <a:pt x="537667" y="1265530"/>
                </a:cubicBezTo>
                <a:lnTo>
                  <a:pt x="534010" y="1492301"/>
                </a:lnTo>
                <a:lnTo>
                  <a:pt x="523037" y="1799540"/>
                </a:lnTo>
                <a:lnTo>
                  <a:pt x="515722" y="1964132"/>
                </a:lnTo>
                <a:lnTo>
                  <a:pt x="497434" y="2139696"/>
                </a:lnTo>
                <a:lnTo>
                  <a:pt x="471830" y="2454250"/>
                </a:lnTo>
                <a:lnTo>
                  <a:pt x="453542" y="2662733"/>
                </a:lnTo>
                <a:lnTo>
                  <a:pt x="438912" y="2710282"/>
                </a:lnTo>
                <a:lnTo>
                  <a:pt x="409651" y="2798064"/>
                </a:lnTo>
                <a:lnTo>
                  <a:pt x="391363" y="2841956"/>
                </a:lnTo>
                <a:lnTo>
                  <a:pt x="376733" y="2867559"/>
                </a:lnTo>
                <a:lnTo>
                  <a:pt x="362102" y="2882189"/>
                </a:lnTo>
                <a:lnTo>
                  <a:pt x="351130" y="2882189"/>
                </a:lnTo>
                <a:lnTo>
                  <a:pt x="329184" y="2871216"/>
                </a:lnTo>
                <a:lnTo>
                  <a:pt x="299923" y="2841956"/>
                </a:lnTo>
                <a:lnTo>
                  <a:pt x="274320" y="2805380"/>
                </a:lnTo>
                <a:lnTo>
                  <a:pt x="259690" y="2768804"/>
                </a:lnTo>
                <a:lnTo>
                  <a:pt x="241402" y="2699309"/>
                </a:lnTo>
                <a:lnTo>
                  <a:pt x="226771" y="2633472"/>
                </a:lnTo>
                <a:lnTo>
                  <a:pt x="215798" y="2556663"/>
                </a:lnTo>
                <a:lnTo>
                  <a:pt x="204826" y="2457908"/>
                </a:lnTo>
                <a:lnTo>
                  <a:pt x="204826" y="2318919"/>
                </a:lnTo>
                <a:lnTo>
                  <a:pt x="204826" y="2183588"/>
                </a:lnTo>
                <a:lnTo>
                  <a:pt x="230429" y="1986077"/>
                </a:lnTo>
                <a:lnTo>
                  <a:pt x="241402" y="144841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68EEF16C-11BC-4398-AA61-7566E43D54FF}"/>
              </a:ext>
            </a:extLst>
          </p:cNvPr>
          <p:cNvSpPr/>
          <p:nvPr/>
        </p:nvSpPr>
        <p:spPr>
          <a:xfrm>
            <a:off x="2617788" y="4457700"/>
            <a:ext cx="609600" cy="1430338"/>
          </a:xfrm>
          <a:custGeom>
            <a:avLst/>
            <a:gdLst>
              <a:gd name="connsiteX0" fmla="*/ 604837 w 609600"/>
              <a:gd name="connsiteY0" fmla="*/ 295275 h 1431131"/>
              <a:gd name="connsiteX1" fmla="*/ 609600 w 609600"/>
              <a:gd name="connsiteY1" fmla="*/ 216694 h 1431131"/>
              <a:gd name="connsiteX2" fmla="*/ 609600 w 609600"/>
              <a:gd name="connsiteY2" fmla="*/ 159544 h 1431131"/>
              <a:gd name="connsiteX3" fmla="*/ 609600 w 609600"/>
              <a:gd name="connsiteY3" fmla="*/ 64294 h 1431131"/>
              <a:gd name="connsiteX4" fmla="*/ 609600 w 609600"/>
              <a:gd name="connsiteY4" fmla="*/ 33338 h 1431131"/>
              <a:gd name="connsiteX5" fmla="*/ 609600 w 609600"/>
              <a:gd name="connsiteY5" fmla="*/ 19050 h 1431131"/>
              <a:gd name="connsiteX6" fmla="*/ 604837 w 609600"/>
              <a:gd name="connsiteY6" fmla="*/ 7144 h 1431131"/>
              <a:gd name="connsiteX7" fmla="*/ 597694 w 609600"/>
              <a:gd name="connsiteY7" fmla="*/ 2381 h 1431131"/>
              <a:gd name="connsiteX8" fmla="*/ 578644 w 609600"/>
              <a:gd name="connsiteY8" fmla="*/ 0 h 1431131"/>
              <a:gd name="connsiteX9" fmla="*/ 566737 w 609600"/>
              <a:gd name="connsiteY9" fmla="*/ 2381 h 1431131"/>
              <a:gd name="connsiteX10" fmla="*/ 552450 w 609600"/>
              <a:gd name="connsiteY10" fmla="*/ 9525 h 1431131"/>
              <a:gd name="connsiteX11" fmla="*/ 542925 w 609600"/>
              <a:gd name="connsiteY11" fmla="*/ 21431 h 1431131"/>
              <a:gd name="connsiteX12" fmla="*/ 535781 w 609600"/>
              <a:gd name="connsiteY12" fmla="*/ 59531 h 1431131"/>
              <a:gd name="connsiteX13" fmla="*/ 509587 w 609600"/>
              <a:gd name="connsiteY13" fmla="*/ 166688 h 1431131"/>
              <a:gd name="connsiteX14" fmla="*/ 476250 w 609600"/>
              <a:gd name="connsiteY14" fmla="*/ 292894 h 1431131"/>
              <a:gd name="connsiteX15" fmla="*/ 440531 w 609600"/>
              <a:gd name="connsiteY15" fmla="*/ 402431 h 1431131"/>
              <a:gd name="connsiteX16" fmla="*/ 404812 w 609600"/>
              <a:gd name="connsiteY16" fmla="*/ 497681 h 1431131"/>
              <a:gd name="connsiteX17" fmla="*/ 366712 w 609600"/>
              <a:gd name="connsiteY17" fmla="*/ 578644 h 1431131"/>
              <a:gd name="connsiteX18" fmla="*/ 326231 w 609600"/>
              <a:gd name="connsiteY18" fmla="*/ 650081 h 1431131"/>
              <a:gd name="connsiteX19" fmla="*/ 273844 w 609600"/>
              <a:gd name="connsiteY19" fmla="*/ 728663 h 1431131"/>
              <a:gd name="connsiteX20" fmla="*/ 228600 w 609600"/>
              <a:gd name="connsiteY20" fmla="*/ 783431 h 1431131"/>
              <a:gd name="connsiteX21" fmla="*/ 176212 w 609600"/>
              <a:gd name="connsiteY21" fmla="*/ 840581 h 1431131"/>
              <a:gd name="connsiteX22" fmla="*/ 102394 w 609600"/>
              <a:gd name="connsiteY22" fmla="*/ 909638 h 1431131"/>
              <a:gd name="connsiteX23" fmla="*/ 33337 w 609600"/>
              <a:gd name="connsiteY23" fmla="*/ 962025 h 1431131"/>
              <a:gd name="connsiteX24" fmla="*/ 7144 w 609600"/>
              <a:gd name="connsiteY24" fmla="*/ 978694 h 1431131"/>
              <a:gd name="connsiteX25" fmla="*/ 2381 w 609600"/>
              <a:gd name="connsiteY25" fmla="*/ 1059656 h 1431131"/>
              <a:gd name="connsiteX26" fmla="*/ 0 w 609600"/>
              <a:gd name="connsiteY26" fmla="*/ 1157288 h 1431131"/>
              <a:gd name="connsiteX27" fmla="*/ 4762 w 609600"/>
              <a:gd name="connsiteY27" fmla="*/ 1223963 h 1431131"/>
              <a:gd name="connsiteX28" fmla="*/ 16669 w 609600"/>
              <a:gd name="connsiteY28" fmla="*/ 1297781 h 1431131"/>
              <a:gd name="connsiteX29" fmla="*/ 35719 w 609600"/>
              <a:gd name="connsiteY29" fmla="*/ 1352550 h 1431131"/>
              <a:gd name="connsiteX30" fmla="*/ 61912 w 609600"/>
              <a:gd name="connsiteY30" fmla="*/ 1400175 h 1431131"/>
              <a:gd name="connsiteX31" fmla="*/ 76200 w 609600"/>
              <a:gd name="connsiteY31" fmla="*/ 1416844 h 1431131"/>
              <a:gd name="connsiteX32" fmla="*/ 92869 w 609600"/>
              <a:gd name="connsiteY32" fmla="*/ 1428750 h 1431131"/>
              <a:gd name="connsiteX33" fmla="*/ 104775 w 609600"/>
              <a:gd name="connsiteY33" fmla="*/ 1431131 h 1431131"/>
              <a:gd name="connsiteX34" fmla="*/ 116681 w 609600"/>
              <a:gd name="connsiteY34" fmla="*/ 1431131 h 1431131"/>
              <a:gd name="connsiteX35" fmla="*/ 133350 w 609600"/>
              <a:gd name="connsiteY35" fmla="*/ 1428750 h 1431131"/>
              <a:gd name="connsiteX36" fmla="*/ 157162 w 609600"/>
              <a:gd name="connsiteY36" fmla="*/ 1421606 h 1431131"/>
              <a:gd name="connsiteX37" fmla="*/ 185737 w 609600"/>
              <a:gd name="connsiteY37" fmla="*/ 1404938 h 1431131"/>
              <a:gd name="connsiteX38" fmla="*/ 219075 w 609600"/>
              <a:gd name="connsiteY38" fmla="*/ 1364456 h 1431131"/>
              <a:gd name="connsiteX39" fmla="*/ 259556 w 609600"/>
              <a:gd name="connsiteY39" fmla="*/ 1312069 h 1431131"/>
              <a:gd name="connsiteX40" fmla="*/ 297656 w 609600"/>
              <a:gd name="connsiteY40" fmla="*/ 1257300 h 1431131"/>
              <a:gd name="connsiteX41" fmla="*/ 345281 w 609600"/>
              <a:gd name="connsiteY41" fmla="*/ 1178719 h 1431131"/>
              <a:gd name="connsiteX42" fmla="*/ 390525 w 609600"/>
              <a:gd name="connsiteY42" fmla="*/ 1095375 h 1431131"/>
              <a:gd name="connsiteX43" fmla="*/ 423862 w 609600"/>
              <a:gd name="connsiteY43" fmla="*/ 1026319 h 1431131"/>
              <a:gd name="connsiteX44" fmla="*/ 459581 w 609600"/>
              <a:gd name="connsiteY44" fmla="*/ 942975 h 1431131"/>
              <a:gd name="connsiteX45" fmla="*/ 485775 w 609600"/>
              <a:gd name="connsiteY45" fmla="*/ 876300 h 1431131"/>
              <a:gd name="connsiteX46" fmla="*/ 502444 w 609600"/>
              <a:gd name="connsiteY46" fmla="*/ 828675 h 1431131"/>
              <a:gd name="connsiteX47" fmla="*/ 526256 w 609600"/>
              <a:gd name="connsiteY47" fmla="*/ 754856 h 1431131"/>
              <a:gd name="connsiteX48" fmla="*/ 550069 w 609600"/>
              <a:gd name="connsiteY48" fmla="*/ 664369 h 1431131"/>
              <a:gd name="connsiteX49" fmla="*/ 571500 w 609600"/>
              <a:gd name="connsiteY49" fmla="*/ 569119 h 1431131"/>
              <a:gd name="connsiteX50" fmla="*/ 581025 w 609600"/>
              <a:gd name="connsiteY50" fmla="*/ 509588 h 1431131"/>
              <a:gd name="connsiteX51" fmla="*/ 592931 w 609600"/>
              <a:gd name="connsiteY51" fmla="*/ 426244 h 1431131"/>
              <a:gd name="connsiteX52" fmla="*/ 604837 w 609600"/>
              <a:gd name="connsiteY52" fmla="*/ 295275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09600" h="1431131">
                <a:moveTo>
                  <a:pt x="604837" y="295275"/>
                </a:moveTo>
                <a:lnTo>
                  <a:pt x="609600" y="216694"/>
                </a:lnTo>
                <a:lnTo>
                  <a:pt x="609600" y="159544"/>
                </a:lnTo>
                <a:lnTo>
                  <a:pt x="609600" y="64294"/>
                </a:lnTo>
                <a:lnTo>
                  <a:pt x="609600" y="33338"/>
                </a:lnTo>
                <a:lnTo>
                  <a:pt x="609600" y="19050"/>
                </a:lnTo>
                <a:lnTo>
                  <a:pt x="604837" y="7144"/>
                </a:lnTo>
                <a:lnTo>
                  <a:pt x="597694" y="2381"/>
                </a:lnTo>
                <a:lnTo>
                  <a:pt x="578644" y="0"/>
                </a:lnTo>
                <a:lnTo>
                  <a:pt x="566737" y="2381"/>
                </a:lnTo>
                <a:lnTo>
                  <a:pt x="552450" y="9525"/>
                </a:lnTo>
                <a:lnTo>
                  <a:pt x="542925" y="21431"/>
                </a:lnTo>
                <a:lnTo>
                  <a:pt x="535781" y="59531"/>
                </a:lnTo>
                <a:lnTo>
                  <a:pt x="509587" y="166688"/>
                </a:lnTo>
                <a:lnTo>
                  <a:pt x="476250" y="292894"/>
                </a:lnTo>
                <a:lnTo>
                  <a:pt x="440531" y="402431"/>
                </a:lnTo>
                <a:lnTo>
                  <a:pt x="404812" y="497681"/>
                </a:lnTo>
                <a:lnTo>
                  <a:pt x="366712" y="578644"/>
                </a:lnTo>
                <a:lnTo>
                  <a:pt x="326231" y="650081"/>
                </a:lnTo>
                <a:lnTo>
                  <a:pt x="273844" y="728663"/>
                </a:lnTo>
                <a:lnTo>
                  <a:pt x="228600" y="783431"/>
                </a:lnTo>
                <a:lnTo>
                  <a:pt x="176212" y="840581"/>
                </a:lnTo>
                <a:lnTo>
                  <a:pt x="102394" y="909638"/>
                </a:lnTo>
                <a:lnTo>
                  <a:pt x="33337" y="962025"/>
                </a:lnTo>
                <a:lnTo>
                  <a:pt x="7144" y="978694"/>
                </a:lnTo>
                <a:lnTo>
                  <a:pt x="2381" y="1059656"/>
                </a:lnTo>
                <a:cubicBezTo>
                  <a:pt x="1587" y="1092200"/>
                  <a:pt x="794" y="1124744"/>
                  <a:pt x="0" y="1157288"/>
                </a:cubicBezTo>
                <a:lnTo>
                  <a:pt x="4762" y="1223963"/>
                </a:lnTo>
                <a:lnTo>
                  <a:pt x="16669" y="1297781"/>
                </a:lnTo>
                <a:lnTo>
                  <a:pt x="35719" y="1352550"/>
                </a:lnTo>
                <a:lnTo>
                  <a:pt x="61912" y="1400175"/>
                </a:lnTo>
                <a:lnTo>
                  <a:pt x="76200" y="1416844"/>
                </a:lnTo>
                <a:lnTo>
                  <a:pt x="92869" y="1428750"/>
                </a:lnTo>
                <a:lnTo>
                  <a:pt x="104775" y="1431131"/>
                </a:lnTo>
                <a:lnTo>
                  <a:pt x="116681" y="1431131"/>
                </a:lnTo>
                <a:lnTo>
                  <a:pt x="133350" y="1428750"/>
                </a:lnTo>
                <a:lnTo>
                  <a:pt x="157162" y="1421606"/>
                </a:lnTo>
                <a:lnTo>
                  <a:pt x="185737" y="1404938"/>
                </a:lnTo>
                <a:lnTo>
                  <a:pt x="219075" y="1364456"/>
                </a:lnTo>
                <a:lnTo>
                  <a:pt x="259556" y="1312069"/>
                </a:lnTo>
                <a:lnTo>
                  <a:pt x="297656" y="1257300"/>
                </a:lnTo>
                <a:lnTo>
                  <a:pt x="345281" y="1178719"/>
                </a:lnTo>
                <a:lnTo>
                  <a:pt x="390525" y="1095375"/>
                </a:lnTo>
                <a:lnTo>
                  <a:pt x="423862" y="1026319"/>
                </a:lnTo>
                <a:lnTo>
                  <a:pt x="459581" y="942975"/>
                </a:lnTo>
                <a:lnTo>
                  <a:pt x="485775" y="876300"/>
                </a:lnTo>
                <a:lnTo>
                  <a:pt x="502444" y="828675"/>
                </a:lnTo>
                <a:lnTo>
                  <a:pt x="526256" y="754856"/>
                </a:lnTo>
                <a:lnTo>
                  <a:pt x="550069" y="664369"/>
                </a:lnTo>
                <a:lnTo>
                  <a:pt x="571500" y="569119"/>
                </a:lnTo>
                <a:lnTo>
                  <a:pt x="581025" y="509588"/>
                </a:lnTo>
                <a:lnTo>
                  <a:pt x="592931" y="426244"/>
                </a:lnTo>
                <a:lnTo>
                  <a:pt x="604837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756DE0C2-C8B3-47ED-BBC1-8120B7947B69}"/>
              </a:ext>
            </a:extLst>
          </p:cNvPr>
          <p:cNvSpPr/>
          <p:nvPr/>
        </p:nvSpPr>
        <p:spPr>
          <a:xfrm>
            <a:off x="3683000" y="4664075"/>
            <a:ext cx="3394075" cy="1290638"/>
          </a:xfrm>
          <a:custGeom>
            <a:avLst/>
            <a:gdLst>
              <a:gd name="connsiteX0" fmla="*/ 1825995 w 3393939"/>
              <a:gd name="connsiteY0" fmla="*/ 1004157 h 1290258"/>
              <a:gd name="connsiteX1" fmla="*/ 1955021 w 3393939"/>
              <a:gd name="connsiteY1" fmla="*/ 1009767 h 1290258"/>
              <a:gd name="connsiteX2" fmla="*/ 2098071 w 3393939"/>
              <a:gd name="connsiteY2" fmla="*/ 1015377 h 1290258"/>
              <a:gd name="connsiteX3" fmla="*/ 2249536 w 3393939"/>
              <a:gd name="connsiteY3" fmla="*/ 1018182 h 1290258"/>
              <a:gd name="connsiteX4" fmla="*/ 2429050 w 3393939"/>
              <a:gd name="connsiteY4" fmla="*/ 1018182 h 1290258"/>
              <a:gd name="connsiteX5" fmla="*/ 2586125 w 3393939"/>
              <a:gd name="connsiteY5" fmla="*/ 1012572 h 1290258"/>
              <a:gd name="connsiteX6" fmla="*/ 2656248 w 3393939"/>
              <a:gd name="connsiteY6" fmla="*/ 1006962 h 1290258"/>
              <a:gd name="connsiteX7" fmla="*/ 2706736 w 3393939"/>
              <a:gd name="connsiteY7" fmla="*/ 998547 h 1290258"/>
              <a:gd name="connsiteX8" fmla="*/ 3332231 w 3393939"/>
              <a:gd name="connsiteY8" fmla="*/ 1040621 h 1290258"/>
              <a:gd name="connsiteX9" fmla="*/ 3349060 w 3393939"/>
              <a:gd name="connsiteY9" fmla="*/ 1046231 h 1290258"/>
              <a:gd name="connsiteX10" fmla="*/ 3374304 w 3393939"/>
              <a:gd name="connsiteY10" fmla="*/ 1071475 h 1290258"/>
              <a:gd name="connsiteX11" fmla="*/ 3385524 w 3393939"/>
              <a:gd name="connsiteY11" fmla="*/ 1085499 h 1290258"/>
              <a:gd name="connsiteX12" fmla="*/ 3393939 w 3393939"/>
              <a:gd name="connsiteY12" fmla="*/ 1107939 h 1290258"/>
              <a:gd name="connsiteX13" fmla="*/ 3393939 w 3393939"/>
              <a:gd name="connsiteY13" fmla="*/ 1130378 h 1290258"/>
              <a:gd name="connsiteX14" fmla="*/ 3388329 w 3393939"/>
              <a:gd name="connsiteY14" fmla="*/ 1150012 h 1290258"/>
              <a:gd name="connsiteX15" fmla="*/ 3371500 w 3393939"/>
              <a:gd name="connsiteY15" fmla="*/ 1172451 h 1290258"/>
              <a:gd name="connsiteX16" fmla="*/ 3343450 w 3393939"/>
              <a:gd name="connsiteY16" fmla="*/ 1192086 h 1290258"/>
              <a:gd name="connsiteX17" fmla="*/ 3290157 w 3393939"/>
              <a:gd name="connsiteY17" fmla="*/ 1214525 h 1290258"/>
              <a:gd name="connsiteX18" fmla="*/ 3253693 w 3393939"/>
              <a:gd name="connsiteY18" fmla="*/ 1225745 h 1290258"/>
              <a:gd name="connsiteX19" fmla="*/ 3186376 w 3393939"/>
              <a:gd name="connsiteY19" fmla="*/ 1236964 h 1290258"/>
              <a:gd name="connsiteX20" fmla="*/ 3079789 w 3393939"/>
              <a:gd name="connsiteY20" fmla="*/ 1250989 h 1290258"/>
              <a:gd name="connsiteX21" fmla="*/ 2931129 w 3393939"/>
              <a:gd name="connsiteY21" fmla="*/ 1265013 h 1290258"/>
              <a:gd name="connsiteX22" fmla="*/ 2818933 w 3393939"/>
              <a:gd name="connsiteY22" fmla="*/ 1276233 h 1290258"/>
              <a:gd name="connsiteX23" fmla="*/ 2602955 w 3393939"/>
              <a:gd name="connsiteY23" fmla="*/ 1284648 h 1290258"/>
              <a:gd name="connsiteX24" fmla="*/ 2426246 w 3393939"/>
              <a:gd name="connsiteY24" fmla="*/ 1290258 h 1290258"/>
              <a:gd name="connsiteX25" fmla="*/ 2260756 w 3393939"/>
              <a:gd name="connsiteY25" fmla="*/ 1287453 h 1290258"/>
              <a:gd name="connsiteX26" fmla="*/ 2120511 w 3393939"/>
              <a:gd name="connsiteY26" fmla="*/ 1284648 h 1290258"/>
              <a:gd name="connsiteX27" fmla="*/ 1969046 w 3393939"/>
              <a:gd name="connsiteY27" fmla="*/ 1276233 h 1290258"/>
              <a:gd name="connsiteX28" fmla="*/ 1781117 w 3393939"/>
              <a:gd name="connsiteY28" fmla="*/ 1259404 h 1290258"/>
              <a:gd name="connsiteX29" fmla="*/ 1626847 w 3393939"/>
              <a:gd name="connsiteY29" fmla="*/ 1239769 h 1290258"/>
              <a:gd name="connsiteX30" fmla="*/ 1495016 w 3393939"/>
              <a:gd name="connsiteY30" fmla="*/ 1220135 h 1290258"/>
              <a:gd name="connsiteX31" fmla="*/ 1357576 w 3393939"/>
              <a:gd name="connsiteY31" fmla="*/ 1192086 h 1290258"/>
              <a:gd name="connsiteX32" fmla="*/ 1194891 w 3393939"/>
              <a:gd name="connsiteY32" fmla="*/ 1150012 h 1290258"/>
              <a:gd name="connsiteX33" fmla="*/ 1082695 w 3393939"/>
              <a:gd name="connsiteY33" fmla="*/ 1113548 h 1290258"/>
              <a:gd name="connsiteX34" fmla="*/ 992938 w 3393939"/>
              <a:gd name="connsiteY34" fmla="*/ 1079890 h 1290258"/>
              <a:gd name="connsiteX35" fmla="*/ 891961 w 3393939"/>
              <a:gd name="connsiteY35" fmla="*/ 1035011 h 1290258"/>
              <a:gd name="connsiteX36" fmla="*/ 816228 w 3393939"/>
              <a:gd name="connsiteY36" fmla="*/ 998547 h 1290258"/>
              <a:gd name="connsiteX37" fmla="*/ 757325 w 3393939"/>
              <a:gd name="connsiteY37" fmla="*/ 962083 h 1290258"/>
              <a:gd name="connsiteX38" fmla="*/ 698422 w 3393939"/>
              <a:gd name="connsiteY38" fmla="*/ 925620 h 1290258"/>
              <a:gd name="connsiteX39" fmla="*/ 625495 w 3393939"/>
              <a:gd name="connsiteY39" fmla="*/ 875131 h 1290258"/>
              <a:gd name="connsiteX40" fmla="*/ 575006 w 3393939"/>
              <a:gd name="connsiteY40" fmla="*/ 835863 h 1290258"/>
              <a:gd name="connsiteX41" fmla="*/ 513298 w 3393939"/>
              <a:gd name="connsiteY41" fmla="*/ 782569 h 1290258"/>
              <a:gd name="connsiteX42" fmla="*/ 465615 w 3393939"/>
              <a:gd name="connsiteY42" fmla="*/ 737691 h 1290258"/>
              <a:gd name="connsiteX43" fmla="*/ 423541 w 3393939"/>
              <a:gd name="connsiteY43" fmla="*/ 695617 h 1290258"/>
              <a:gd name="connsiteX44" fmla="*/ 378663 w 3393939"/>
              <a:gd name="connsiteY44" fmla="*/ 645129 h 1290258"/>
              <a:gd name="connsiteX45" fmla="*/ 328174 w 3393939"/>
              <a:gd name="connsiteY45" fmla="*/ 589031 h 1290258"/>
              <a:gd name="connsiteX46" fmla="*/ 277686 w 3393939"/>
              <a:gd name="connsiteY46" fmla="*/ 524518 h 1290258"/>
              <a:gd name="connsiteX47" fmla="*/ 218783 w 3393939"/>
              <a:gd name="connsiteY47" fmla="*/ 440371 h 1290258"/>
              <a:gd name="connsiteX48" fmla="*/ 176709 w 3393939"/>
              <a:gd name="connsiteY48" fmla="*/ 375858 h 1290258"/>
              <a:gd name="connsiteX49" fmla="*/ 134636 w 3393939"/>
              <a:gd name="connsiteY49" fmla="*/ 302930 h 1290258"/>
              <a:gd name="connsiteX50" fmla="*/ 75733 w 3393939"/>
              <a:gd name="connsiteY50" fmla="*/ 193539 h 1290258"/>
              <a:gd name="connsiteX51" fmla="*/ 8415 w 3393939"/>
              <a:gd name="connsiteY51" fmla="*/ 47683 h 1290258"/>
              <a:gd name="connsiteX52" fmla="*/ 0 w 3393939"/>
              <a:gd name="connsiteY52" fmla="*/ 25244 h 1290258"/>
              <a:gd name="connsiteX53" fmla="*/ 0 w 3393939"/>
              <a:gd name="connsiteY53" fmla="*/ 8415 h 1290258"/>
              <a:gd name="connsiteX54" fmla="*/ 8415 w 3393939"/>
              <a:gd name="connsiteY54" fmla="*/ 0 h 1290258"/>
              <a:gd name="connsiteX55" fmla="*/ 33659 w 3393939"/>
              <a:gd name="connsiteY55" fmla="*/ 0 h 1290258"/>
              <a:gd name="connsiteX56" fmla="*/ 50489 w 3393939"/>
              <a:gd name="connsiteY56" fmla="*/ 8415 h 1290258"/>
              <a:gd name="connsiteX57" fmla="*/ 92562 w 3393939"/>
              <a:gd name="connsiteY57" fmla="*/ 58903 h 1290258"/>
              <a:gd name="connsiteX58" fmla="*/ 151465 w 3393939"/>
              <a:gd name="connsiteY58" fmla="*/ 140245 h 1290258"/>
              <a:gd name="connsiteX59" fmla="*/ 232808 w 3393939"/>
              <a:gd name="connsiteY59" fmla="*/ 244027 h 1290258"/>
              <a:gd name="connsiteX60" fmla="*/ 294516 w 3393939"/>
              <a:gd name="connsiteY60" fmla="*/ 316955 h 1290258"/>
              <a:gd name="connsiteX61" fmla="*/ 356223 w 3393939"/>
              <a:gd name="connsiteY61" fmla="*/ 387077 h 1290258"/>
              <a:gd name="connsiteX62" fmla="*/ 423541 w 3393939"/>
              <a:gd name="connsiteY62" fmla="*/ 457200 h 1290258"/>
              <a:gd name="connsiteX63" fmla="*/ 485249 w 3393939"/>
              <a:gd name="connsiteY63" fmla="*/ 516103 h 1290258"/>
              <a:gd name="connsiteX64" fmla="*/ 552567 w 3393939"/>
              <a:gd name="connsiteY64" fmla="*/ 575006 h 1290258"/>
              <a:gd name="connsiteX65" fmla="*/ 633909 w 3393939"/>
              <a:gd name="connsiteY65" fmla="*/ 642324 h 1290258"/>
              <a:gd name="connsiteX66" fmla="*/ 712447 w 3393939"/>
              <a:gd name="connsiteY66" fmla="*/ 695617 h 1290258"/>
              <a:gd name="connsiteX67" fmla="*/ 776960 w 3393939"/>
              <a:gd name="connsiteY67" fmla="*/ 737691 h 1290258"/>
              <a:gd name="connsiteX68" fmla="*/ 863912 w 3393939"/>
              <a:gd name="connsiteY68" fmla="*/ 785374 h 1290258"/>
              <a:gd name="connsiteX69" fmla="*/ 956474 w 3393939"/>
              <a:gd name="connsiteY69" fmla="*/ 827448 h 1290258"/>
              <a:gd name="connsiteX70" fmla="*/ 1046231 w 3393939"/>
              <a:gd name="connsiteY70" fmla="*/ 861107 h 1290258"/>
              <a:gd name="connsiteX71" fmla="*/ 1158427 w 3393939"/>
              <a:gd name="connsiteY71" fmla="*/ 897571 h 1290258"/>
              <a:gd name="connsiteX72" fmla="*/ 1270623 w 3393939"/>
              <a:gd name="connsiteY72" fmla="*/ 922815 h 1290258"/>
              <a:gd name="connsiteX73" fmla="*/ 1391235 w 3393939"/>
              <a:gd name="connsiteY73" fmla="*/ 948059 h 1290258"/>
              <a:gd name="connsiteX74" fmla="*/ 1495016 w 3393939"/>
              <a:gd name="connsiteY74" fmla="*/ 967693 h 1290258"/>
              <a:gd name="connsiteX75" fmla="*/ 1657701 w 3393939"/>
              <a:gd name="connsiteY75" fmla="*/ 987328 h 1290258"/>
              <a:gd name="connsiteX76" fmla="*/ 1825995 w 3393939"/>
              <a:gd name="connsiteY76" fmla="*/ 1004157 h 1290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93939" h="1290258">
                <a:moveTo>
                  <a:pt x="1825995" y="1004157"/>
                </a:moveTo>
                <a:lnTo>
                  <a:pt x="1955021" y="1009767"/>
                </a:lnTo>
                <a:lnTo>
                  <a:pt x="2098071" y="1015377"/>
                </a:lnTo>
                <a:lnTo>
                  <a:pt x="2249536" y="1018182"/>
                </a:lnTo>
                <a:lnTo>
                  <a:pt x="2429050" y="1018182"/>
                </a:lnTo>
                <a:lnTo>
                  <a:pt x="2586125" y="1012572"/>
                </a:lnTo>
                <a:lnTo>
                  <a:pt x="2656248" y="1006962"/>
                </a:lnTo>
                <a:lnTo>
                  <a:pt x="2706736" y="998547"/>
                </a:lnTo>
                <a:lnTo>
                  <a:pt x="3332231" y="1040621"/>
                </a:lnTo>
                <a:lnTo>
                  <a:pt x="3349060" y="1046231"/>
                </a:lnTo>
                <a:lnTo>
                  <a:pt x="3374304" y="1071475"/>
                </a:lnTo>
                <a:lnTo>
                  <a:pt x="3385524" y="1085499"/>
                </a:lnTo>
                <a:lnTo>
                  <a:pt x="3393939" y="1107939"/>
                </a:lnTo>
                <a:lnTo>
                  <a:pt x="3393939" y="1130378"/>
                </a:lnTo>
                <a:lnTo>
                  <a:pt x="3388329" y="1150012"/>
                </a:lnTo>
                <a:lnTo>
                  <a:pt x="3371500" y="1172451"/>
                </a:lnTo>
                <a:lnTo>
                  <a:pt x="3343450" y="1192086"/>
                </a:lnTo>
                <a:lnTo>
                  <a:pt x="3290157" y="1214525"/>
                </a:lnTo>
                <a:lnTo>
                  <a:pt x="3253693" y="1225745"/>
                </a:lnTo>
                <a:lnTo>
                  <a:pt x="3186376" y="1236964"/>
                </a:lnTo>
                <a:lnTo>
                  <a:pt x="3079789" y="1250989"/>
                </a:lnTo>
                <a:lnTo>
                  <a:pt x="2931129" y="1265013"/>
                </a:lnTo>
                <a:lnTo>
                  <a:pt x="2818933" y="1276233"/>
                </a:lnTo>
                <a:lnTo>
                  <a:pt x="2602955" y="1284648"/>
                </a:lnTo>
                <a:lnTo>
                  <a:pt x="2426246" y="1290258"/>
                </a:lnTo>
                <a:lnTo>
                  <a:pt x="2260756" y="1287453"/>
                </a:lnTo>
                <a:lnTo>
                  <a:pt x="2120511" y="1284648"/>
                </a:lnTo>
                <a:lnTo>
                  <a:pt x="1969046" y="1276233"/>
                </a:lnTo>
                <a:lnTo>
                  <a:pt x="1781117" y="1259404"/>
                </a:lnTo>
                <a:lnTo>
                  <a:pt x="1626847" y="1239769"/>
                </a:lnTo>
                <a:lnTo>
                  <a:pt x="1495016" y="1220135"/>
                </a:lnTo>
                <a:lnTo>
                  <a:pt x="1357576" y="1192086"/>
                </a:lnTo>
                <a:lnTo>
                  <a:pt x="1194891" y="1150012"/>
                </a:lnTo>
                <a:lnTo>
                  <a:pt x="1082695" y="1113548"/>
                </a:lnTo>
                <a:lnTo>
                  <a:pt x="992938" y="1079890"/>
                </a:lnTo>
                <a:lnTo>
                  <a:pt x="891961" y="1035011"/>
                </a:lnTo>
                <a:lnTo>
                  <a:pt x="816228" y="998547"/>
                </a:lnTo>
                <a:lnTo>
                  <a:pt x="757325" y="962083"/>
                </a:lnTo>
                <a:lnTo>
                  <a:pt x="698422" y="925620"/>
                </a:lnTo>
                <a:lnTo>
                  <a:pt x="625495" y="875131"/>
                </a:lnTo>
                <a:lnTo>
                  <a:pt x="575006" y="835863"/>
                </a:lnTo>
                <a:lnTo>
                  <a:pt x="513298" y="782569"/>
                </a:lnTo>
                <a:lnTo>
                  <a:pt x="465615" y="737691"/>
                </a:lnTo>
                <a:lnTo>
                  <a:pt x="423541" y="695617"/>
                </a:lnTo>
                <a:lnTo>
                  <a:pt x="378663" y="645129"/>
                </a:lnTo>
                <a:lnTo>
                  <a:pt x="328174" y="589031"/>
                </a:lnTo>
                <a:lnTo>
                  <a:pt x="277686" y="524518"/>
                </a:lnTo>
                <a:lnTo>
                  <a:pt x="218783" y="440371"/>
                </a:lnTo>
                <a:lnTo>
                  <a:pt x="176709" y="375858"/>
                </a:lnTo>
                <a:lnTo>
                  <a:pt x="134636" y="302930"/>
                </a:lnTo>
                <a:lnTo>
                  <a:pt x="75733" y="193539"/>
                </a:lnTo>
                <a:lnTo>
                  <a:pt x="8415" y="47683"/>
                </a:lnTo>
                <a:lnTo>
                  <a:pt x="0" y="25244"/>
                </a:lnTo>
                <a:lnTo>
                  <a:pt x="0" y="8415"/>
                </a:lnTo>
                <a:lnTo>
                  <a:pt x="8415" y="0"/>
                </a:lnTo>
                <a:lnTo>
                  <a:pt x="33659" y="0"/>
                </a:lnTo>
                <a:lnTo>
                  <a:pt x="50489" y="8415"/>
                </a:lnTo>
                <a:lnTo>
                  <a:pt x="92562" y="58903"/>
                </a:lnTo>
                <a:lnTo>
                  <a:pt x="151465" y="140245"/>
                </a:lnTo>
                <a:lnTo>
                  <a:pt x="232808" y="244027"/>
                </a:lnTo>
                <a:lnTo>
                  <a:pt x="294516" y="316955"/>
                </a:lnTo>
                <a:lnTo>
                  <a:pt x="356223" y="387077"/>
                </a:lnTo>
                <a:lnTo>
                  <a:pt x="423541" y="457200"/>
                </a:lnTo>
                <a:lnTo>
                  <a:pt x="485249" y="516103"/>
                </a:lnTo>
                <a:lnTo>
                  <a:pt x="552567" y="575006"/>
                </a:lnTo>
                <a:lnTo>
                  <a:pt x="633909" y="642324"/>
                </a:lnTo>
                <a:lnTo>
                  <a:pt x="712447" y="695617"/>
                </a:lnTo>
                <a:lnTo>
                  <a:pt x="776960" y="737691"/>
                </a:lnTo>
                <a:lnTo>
                  <a:pt x="863912" y="785374"/>
                </a:lnTo>
                <a:lnTo>
                  <a:pt x="956474" y="827448"/>
                </a:lnTo>
                <a:lnTo>
                  <a:pt x="1046231" y="861107"/>
                </a:lnTo>
                <a:lnTo>
                  <a:pt x="1158427" y="897571"/>
                </a:lnTo>
                <a:lnTo>
                  <a:pt x="1270623" y="922815"/>
                </a:lnTo>
                <a:lnTo>
                  <a:pt x="1391235" y="948059"/>
                </a:lnTo>
                <a:lnTo>
                  <a:pt x="1495016" y="967693"/>
                </a:lnTo>
                <a:lnTo>
                  <a:pt x="1657701" y="987328"/>
                </a:lnTo>
                <a:lnTo>
                  <a:pt x="1825995" y="1004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07DBA41F-9B46-4305-A5EF-34FC8341B4EE}"/>
              </a:ext>
            </a:extLst>
          </p:cNvPr>
          <p:cNvSpPr/>
          <p:nvPr/>
        </p:nvSpPr>
        <p:spPr>
          <a:xfrm>
            <a:off x="6234113" y="5057775"/>
            <a:ext cx="838200" cy="744538"/>
          </a:xfrm>
          <a:custGeom>
            <a:avLst/>
            <a:gdLst>
              <a:gd name="connsiteX0" fmla="*/ 200025 w 838200"/>
              <a:gd name="connsiteY0" fmla="*/ 190500 h 745331"/>
              <a:gd name="connsiteX1" fmla="*/ 283368 w 838200"/>
              <a:gd name="connsiteY1" fmla="*/ 276225 h 745331"/>
              <a:gd name="connsiteX2" fmla="*/ 350043 w 838200"/>
              <a:gd name="connsiteY2" fmla="*/ 342900 h 745331"/>
              <a:gd name="connsiteX3" fmla="*/ 442912 w 838200"/>
              <a:gd name="connsiteY3" fmla="*/ 423863 h 745331"/>
              <a:gd name="connsiteX4" fmla="*/ 511968 w 838200"/>
              <a:gd name="connsiteY4" fmla="*/ 481013 h 745331"/>
              <a:gd name="connsiteX5" fmla="*/ 550068 w 838200"/>
              <a:gd name="connsiteY5" fmla="*/ 516731 h 745331"/>
              <a:gd name="connsiteX6" fmla="*/ 597693 w 838200"/>
              <a:gd name="connsiteY6" fmla="*/ 552450 h 745331"/>
              <a:gd name="connsiteX7" fmla="*/ 669131 w 838200"/>
              <a:gd name="connsiteY7" fmla="*/ 595313 h 745331"/>
              <a:gd name="connsiteX8" fmla="*/ 733425 w 838200"/>
              <a:gd name="connsiteY8" fmla="*/ 628650 h 745331"/>
              <a:gd name="connsiteX9" fmla="*/ 795337 w 838200"/>
              <a:gd name="connsiteY9" fmla="*/ 652463 h 745331"/>
              <a:gd name="connsiteX10" fmla="*/ 816768 w 838200"/>
              <a:gd name="connsiteY10" fmla="*/ 673894 h 745331"/>
              <a:gd name="connsiteX11" fmla="*/ 838200 w 838200"/>
              <a:gd name="connsiteY11" fmla="*/ 711994 h 745331"/>
              <a:gd name="connsiteX12" fmla="*/ 838200 w 838200"/>
              <a:gd name="connsiteY12" fmla="*/ 745331 h 745331"/>
              <a:gd name="connsiteX13" fmla="*/ 78581 w 838200"/>
              <a:gd name="connsiteY13" fmla="*/ 619125 h 745331"/>
              <a:gd name="connsiteX14" fmla="*/ 133350 w 838200"/>
              <a:gd name="connsiteY14" fmla="*/ 611981 h 745331"/>
              <a:gd name="connsiteX15" fmla="*/ 171450 w 838200"/>
              <a:gd name="connsiteY15" fmla="*/ 600075 h 745331"/>
              <a:gd name="connsiteX16" fmla="*/ 197643 w 838200"/>
              <a:gd name="connsiteY16" fmla="*/ 588169 h 745331"/>
              <a:gd name="connsiteX17" fmla="*/ 216693 w 838200"/>
              <a:gd name="connsiteY17" fmla="*/ 576263 h 745331"/>
              <a:gd name="connsiteX18" fmla="*/ 223837 w 838200"/>
              <a:gd name="connsiteY18" fmla="*/ 569119 h 745331"/>
              <a:gd name="connsiteX19" fmla="*/ 228600 w 838200"/>
              <a:gd name="connsiteY19" fmla="*/ 559594 h 745331"/>
              <a:gd name="connsiteX20" fmla="*/ 233362 w 838200"/>
              <a:gd name="connsiteY20" fmla="*/ 550069 h 745331"/>
              <a:gd name="connsiteX21" fmla="*/ 233362 w 838200"/>
              <a:gd name="connsiteY21" fmla="*/ 535781 h 745331"/>
              <a:gd name="connsiteX22" fmla="*/ 223837 w 838200"/>
              <a:gd name="connsiteY22" fmla="*/ 504825 h 745331"/>
              <a:gd name="connsiteX23" fmla="*/ 176212 w 838200"/>
              <a:gd name="connsiteY23" fmla="*/ 404813 h 745331"/>
              <a:gd name="connsiteX24" fmla="*/ 116681 w 838200"/>
              <a:gd name="connsiteY24" fmla="*/ 285750 h 745331"/>
              <a:gd name="connsiteX25" fmla="*/ 35718 w 838200"/>
              <a:gd name="connsiteY25" fmla="*/ 111919 h 745331"/>
              <a:gd name="connsiteX26" fmla="*/ 4762 w 838200"/>
              <a:gd name="connsiteY26" fmla="*/ 38100 h 745331"/>
              <a:gd name="connsiteX27" fmla="*/ 0 w 838200"/>
              <a:gd name="connsiteY27" fmla="*/ 19050 h 745331"/>
              <a:gd name="connsiteX28" fmla="*/ 2381 w 838200"/>
              <a:gd name="connsiteY28" fmla="*/ 9525 h 745331"/>
              <a:gd name="connsiteX29" fmla="*/ 7143 w 838200"/>
              <a:gd name="connsiteY29" fmla="*/ 0 h 745331"/>
              <a:gd name="connsiteX30" fmla="*/ 16668 w 838200"/>
              <a:gd name="connsiteY30" fmla="*/ 0 h 745331"/>
              <a:gd name="connsiteX31" fmla="*/ 33337 w 838200"/>
              <a:gd name="connsiteY31" fmla="*/ 4763 h 745331"/>
              <a:gd name="connsiteX32" fmla="*/ 66675 w 838200"/>
              <a:gd name="connsiteY32" fmla="*/ 38100 h 745331"/>
              <a:gd name="connsiteX33" fmla="*/ 200025 w 838200"/>
              <a:gd name="connsiteY33" fmla="*/ 190500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38200" h="745331">
                <a:moveTo>
                  <a:pt x="200025" y="190500"/>
                </a:moveTo>
                <a:lnTo>
                  <a:pt x="283368" y="276225"/>
                </a:lnTo>
                <a:lnTo>
                  <a:pt x="350043" y="342900"/>
                </a:lnTo>
                <a:lnTo>
                  <a:pt x="442912" y="423863"/>
                </a:lnTo>
                <a:lnTo>
                  <a:pt x="511968" y="481013"/>
                </a:lnTo>
                <a:lnTo>
                  <a:pt x="550068" y="516731"/>
                </a:lnTo>
                <a:lnTo>
                  <a:pt x="597693" y="552450"/>
                </a:lnTo>
                <a:lnTo>
                  <a:pt x="669131" y="595313"/>
                </a:lnTo>
                <a:lnTo>
                  <a:pt x="733425" y="628650"/>
                </a:lnTo>
                <a:lnTo>
                  <a:pt x="795337" y="652463"/>
                </a:lnTo>
                <a:lnTo>
                  <a:pt x="816768" y="673894"/>
                </a:lnTo>
                <a:lnTo>
                  <a:pt x="838200" y="711994"/>
                </a:lnTo>
                <a:lnTo>
                  <a:pt x="838200" y="745331"/>
                </a:lnTo>
                <a:lnTo>
                  <a:pt x="78581" y="619125"/>
                </a:lnTo>
                <a:lnTo>
                  <a:pt x="133350" y="611981"/>
                </a:lnTo>
                <a:lnTo>
                  <a:pt x="171450" y="600075"/>
                </a:lnTo>
                <a:lnTo>
                  <a:pt x="197643" y="588169"/>
                </a:lnTo>
                <a:lnTo>
                  <a:pt x="216693" y="576263"/>
                </a:lnTo>
                <a:lnTo>
                  <a:pt x="223837" y="569119"/>
                </a:lnTo>
                <a:lnTo>
                  <a:pt x="228600" y="559594"/>
                </a:lnTo>
                <a:lnTo>
                  <a:pt x="233362" y="550069"/>
                </a:lnTo>
                <a:lnTo>
                  <a:pt x="233362" y="535781"/>
                </a:lnTo>
                <a:lnTo>
                  <a:pt x="223837" y="504825"/>
                </a:lnTo>
                <a:lnTo>
                  <a:pt x="176212" y="404813"/>
                </a:lnTo>
                <a:lnTo>
                  <a:pt x="116681" y="285750"/>
                </a:lnTo>
                <a:lnTo>
                  <a:pt x="35718" y="111919"/>
                </a:lnTo>
                <a:lnTo>
                  <a:pt x="4762" y="38100"/>
                </a:lnTo>
                <a:lnTo>
                  <a:pt x="0" y="19050"/>
                </a:lnTo>
                <a:lnTo>
                  <a:pt x="2381" y="9525"/>
                </a:lnTo>
                <a:lnTo>
                  <a:pt x="7143" y="0"/>
                </a:lnTo>
                <a:lnTo>
                  <a:pt x="16668" y="0"/>
                </a:lnTo>
                <a:lnTo>
                  <a:pt x="33337" y="4763"/>
                </a:lnTo>
                <a:lnTo>
                  <a:pt x="66675" y="38100"/>
                </a:lnTo>
                <a:lnTo>
                  <a:pt x="200025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BA4721C1-5748-47CF-B722-8C96BD72ED14}"/>
              </a:ext>
            </a:extLst>
          </p:cNvPr>
          <p:cNvSpPr/>
          <p:nvPr/>
        </p:nvSpPr>
        <p:spPr>
          <a:xfrm>
            <a:off x="4462463" y="4217988"/>
            <a:ext cx="504825" cy="768350"/>
          </a:xfrm>
          <a:custGeom>
            <a:avLst/>
            <a:gdLst>
              <a:gd name="connsiteX0" fmla="*/ 142875 w 504825"/>
              <a:gd name="connsiteY0" fmla="*/ 121444 h 769144"/>
              <a:gd name="connsiteX1" fmla="*/ 204787 w 504825"/>
              <a:gd name="connsiteY1" fmla="*/ 197644 h 769144"/>
              <a:gd name="connsiteX2" fmla="*/ 235743 w 504825"/>
              <a:gd name="connsiteY2" fmla="*/ 235744 h 769144"/>
              <a:gd name="connsiteX3" fmla="*/ 497681 w 504825"/>
              <a:gd name="connsiteY3" fmla="*/ 661987 h 769144"/>
              <a:gd name="connsiteX4" fmla="*/ 502443 w 504825"/>
              <a:gd name="connsiteY4" fmla="*/ 681037 h 769144"/>
              <a:gd name="connsiteX5" fmla="*/ 504825 w 504825"/>
              <a:gd name="connsiteY5" fmla="*/ 709612 h 769144"/>
              <a:gd name="connsiteX6" fmla="*/ 504825 w 504825"/>
              <a:gd name="connsiteY6" fmla="*/ 728662 h 769144"/>
              <a:gd name="connsiteX7" fmla="*/ 502443 w 504825"/>
              <a:gd name="connsiteY7" fmla="*/ 740569 h 769144"/>
              <a:gd name="connsiteX8" fmla="*/ 492918 w 504825"/>
              <a:gd name="connsiteY8" fmla="*/ 757237 h 769144"/>
              <a:gd name="connsiteX9" fmla="*/ 473868 w 504825"/>
              <a:gd name="connsiteY9" fmla="*/ 766762 h 769144"/>
              <a:gd name="connsiteX10" fmla="*/ 459581 w 504825"/>
              <a:gd name="connsiteY10" fmla="*/ 769144 h 769144"/>
              <a:gd name="connsiteX11" fmla="*/ 438150 w 504825"/>
              <a:gd name="connsiteY11" fmla="*/ 766762 h 769144"/>
              <a:gd name="connsiteX12" fmla="*/ 411956 w 504825"/>
              <a:gd name="connsiteY12" fmla="*/ 762000 h 769144"/>
              <a:gd name="connsiteX13" fmla="*/ 378618 w 504825"/>
              <a:gd name="connsiteY13" fmla="*/ 747712 h 769144"/>
              <a:gd name="connsiteX14" fmla="*/ 359568 w 504825"/>
              <a:gd name="connsiteY14" fmla="*/ 738187 h 769144"/>
              <a:gd name="connsiteX15" fmla="*/ 347662 w 504825"/>
              <a:gd name="connsiteY15" fmla="*/ 728662 h 769144"/>
              <a:gd name="connsiteX16" fmla="*/ 328612 w 504825"/>
              <a:gd name="connsiteY16" fmla="*/ 709612 h 769144"/>
              <a:gd name="connsiteX17" fmla="*/ 307181 w 504825"/>
              <a:gd name="connsiteY17" fmla="*/ 685800 h 769144"/>
              <a:gd name="connsiteX18" fmla="*/ 283368 w 504825"/>
              <a:gd name="connsiteY18" fmla="*/ 654844 h 769144"/>
              <a:gd name="connsiteX19" fmla="*/ 259556 w 504825"/>
              <a:gd name="connsiteY19" fmla="*/ 623887 h 769144"/>
              <a:gd name="connsiteX20" fmla="*/ 233362 w 504825"/>
              <a:gd name="connsiteY20" fmla="*/ 588169 h 769144"/>
              <a:gd name="connsiteX21" fmla="*/ 214312 w 504825"/>
              <a:gd name="connsiteY21" fmla="*/ 554831 h 769144"/>
              <a:gd name="connsiteX22" fmla="*/ 185737 w 504825"/>
              <a:gd name="connsiteY22" fmla="*/ 504825 h 769144"/>
              <a:gd name="connsiteX23" fmla="*/ 152400 w 504825"/>
              <a:gd name="connsiteY23" fmla="*/ 438150 h 769144"/>
              <a:gd name="connsiteX24" fmla="*/ 130968 w 504825"/>
              <a:gd name="connsiteY24" fmla="*/ 388144 h 769144"/>
              <a:gd name="connsiteX25" fmla="*/ 109537 w 504825"/>
              <a:gd name="connsiteY25" fmla="*/ 340519 h 769144"/>
              <a:gd name="connsiteX26" fmla="*/ 88106 w 504825"/>
              <a:gd name="connsiteY26" fmla="*/ 288131 h 769144"/>
              <a:gd name="connsiteX27" fmla="*/ 45243 w 504825"/>
              <a:gd name="connsiteY27" fmla="*/ 166687 h 769144"/>
              <a:gd name="connsiteX28" fmla="*/ 14287 w 504825"/>
              <a:gd name="connsiteY28" fmla="*/ 59531 h 769144"/>
              <a:gd name="connsiteX29" fmla="*/ 2381 w 504825"/>
              <a:gd name="connsiteY29" fmla="*/ 30956 h 769144"/>
              <a:gd name="connsiteX30" fmla="*/ 0 w 504825"/>
              <a:gd name="connsiteY30" fmla="*/ 16669 h 769144"/>
              <a:gd name="connsiteX31" fmla="*/ 2381 w 504825"/>
              <a:gd name="connsiteY31" fmla="*/ 9525 h 769144"/>
              <a:gd name="connsiteX32" fmla="*/ 9525 w 504825"/>
              <a:gd name="connsiteY32" fmla="*/ 0 h 769144"/>
              <a:gd name="connsiteX33" fmla="*/ 21431 w 504825"/>
              <a:gd name="connsiteY33" fmla="*/ 0 h 769144"/>
              <a:gd name="connsiteX34" fmla="*/ 45243 w 504825"/>
              <a:gd name="connsiteY34" fmla="*/ 7144 h 769144"/>
              <a:gd name="connsiteX35" fmla="*/ 64293 w 504825"/>
              <a:gd name="connsiteY35" fmla="*/ 21431 h 769144"/>
              <a:gd name="connsiteX36" fmla="*/ 95250 w 504825"/>
              <a:gd name="connsiteY36" fmla="*/ 59531 h 769144"/>
              <a:gd name="connsiteX37" fmla="*/ 142875 w 504825"/>
              <a:gd name="connsiteY37" fmla="*/ 121444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4825" h="769144">
                <a:moveTo>
                  <a:pt x="142875" y="121444"/>
                </a:moveTo>
                <a:lnTo>
                  <a:pt x="204787" y="197644"/>
                </a:lnTo>
                <a:lnTo>
                  <a:pt x="235743" y="235744"/>
                </a:lnTo>
                <a:lnTo>
                  <a:pt x="497681" y="661987"/>
                </a:lnTo>
                <a:lnTo>
                  <a:pt x="502443" y="681037"/>
                </a:lnTo>
                <a:lnTo>
                  <a:pt x="504825" y="709612"/>
                </a:lnTo>
                <a:lnTo>
                  <a:pt x="504825" y="728662"/>
                </a:lnTo>
                <a:lnTo>
                  <a:pt x="502443" y="740569"/>
                </a:lnTo>
                <a:lnTo>
                  <a:pt x="492918" y="757237"/>
                </a:lnTo>
                <a:lnTo>
                  <a:pt x="473868" y="766762"/>
                </a:lnTo>
                <a:lnTo>
                  <a:pt x="459581" y="769144"/>
                </a:lnTo>
                <a:lnTo>
                  <a:pt x="438150" y="766762"/>
                </a:lnTo>
                <a:lnTo>
                  <a:pt x="411956" y="762000"/>
                </a:lnTo>
                <a:lnTo>
                  <a:pt x="378618" y="747712"/>
                </a:lnTo>
                <a:lnTo>
                  <a:pt x="359568" y="738187"/>
                </a:lnTo>
                <a:lnTo>
                  <a:pt x="347662" y="728662"/>
                </a:lnTo>
                <a:lnTo>
                  <a:pt x="328612" y="709612"/>
                </a:lnTo>
                <a:lnTo>
                  <a:pt x="307181" y="685800"/>
                </a:lnTo>
                <a:lnTo>
                  <a:pt x="283368" y="654844"/>
                </a:lnTo>
                <a:lnTo>
                  <a:pt x="259556" y="623887"/>
                </a:lnTo>
                <a:lnTo>
                  <a:pt x="233362" y="588169"/>
                </a:lnTo>
                <a:lnTo>
                  <a:pt x="214312" y="554831"/>
                </a:lnTo>
                <a:lnTo>
                  <a:pt x="185737" y="504825"/>
                </a:lnTo>
                <a:lnTo>
                  <a:pt x="152400" y="438150"/>
                </a:lnTo>
                <a:lnTo>
                  <a:pt x="130968" y="388144"/>
                </a:lnTo>
                <a:lnTo>
                  <a:pt x="109537" y="340519"/>
                </a:lnTo>
                <a:lnTo>
                  <a:pt x="88106" y="288131"/>
                </a:lnTo>
                <a:lnTo>
                  <a:pt x="45243" y="166687"/>
                </a:lnTo>
                <a:lnTo>
                  <a:pt x="14287" y="59531"/>
                </a:lnTo>
                <a:lnTo>
                  <a:pt x="2381" y="30956"/>
                </a:lnTo>
                <a:lnTo>
                  <a:pt x="0" y="16669"/>
                </a:lnTo>
                <a:lnTo>
                  <a:pt x="2381" y="9525"/>
                </a:lnTo>
                <a:lnTo>
                  <a:pt x="9525" y="0"/>
                </a:lnTo>
                <a:lnTo>
                  <a:pt x="21431" y="0"/>
                </a:lnTo>
                <a:lnTo>
                  <a:pt x="45243" y="7144"/>
                </a:lnTo>
                <a:lnTo>
                  <a:pt x="64293" y="21431"/>
                </a:lnTo>
                <a:lnTo>
                  <a:pt x="95250" y="59531"/>
                </a:lnTo>
                <a:lnTo>
                  <a:pt x="142875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F2B9939B-C2BF-4995-8505-7CEF1AAED618}"/>
              </a:ext>
            </a:extLst>
          </p:cNvPr>
          <p:cNvSpPr/>
          <p:nvPr/>
        </p:nvSpPr>
        <p:spPr>
          <a:xfrm>
            <a:off x="4624388" y="4370388"/>
            <a:ext cx="414337" cy="582612"/>
          </a:xfrm>
          <a:custGeom>
            <a:avLst/>
            <a:gdLst>
              <a:gd name="connsiteX0" fmla="*/ 295275 w 414337"/>
              <a:gd name="connsiteY0" fmla="*/ 130969 h 583406"/>
              <a:gd name="connsiteX1" fmla="*/ 223837 w 414337"/>
              <a:gd name="connsiteY1" fmla="*/ 128587 h 583406"/>
              <a:gd name="connsiteX2" fmla="*/ 202406 w 414337"/>
              <a:gd name="connsiteY2" fmla="*/ 126206 h 583406"/>
              <a:gd name="connsiteX3" fmla="*/ 161925 w 414337"/>
              <a:gd name="connsiteY3" fmla="*/ 119062 h 583406"/>
              <a:gd name="connsiteX4" fmla="*/ 126206 w 414337"/>
              <a:gd name="connsiteY4" fmla="*/ 109537 h 583406"/>
              <a:gd name="connsiteX5" fmla="*/ 95250 w 414337"/>
              <a:gd name="connsiteY5" fmla="*/ 97631 h 583406"/>
              <a:gd name="connsiteX6" fmla="*/ 76200 w 414337"/>
              <a:gd name="connsiteY6" fmla="*/ 85725 h 583406"/>
              <a:gd name="connsiteX7" fmla="*/ 50006 w 414337"/>
              <a:gd name="connsiteY7" fmla="*/ 61912 h 583406"/>
              <a:gd name="connsiteX8" fmla="*/ 0 w 414337"/>
              <a:gd name="connsiteY8" fmla="*/ 0 h 583406"/>
              <a:gd name="connsiteX9" fmla="*/ 338137 w 414337"/>
              <a:gd name="connsiteY9" fmla="*/ 583406 h 583406"/>
              <a:gd name="connsiteX10" fmla="*/ 340518 w 414337"/>
              <a:gd name="connsiteY10" fmla="*/ 550069 h 583406"/>
              <a:gd name="connsiteX11" fmla="*/ 335756 w 414337"/>
              <a:gd name="connsiteY11" fmla="*/ 500062 h 583406"/>
              <a:gd name="connsiteX12" fmla="*/ 328612 w 414337"/>
              <a:gd name="connsiteY12" fmla="*/ 461962 h 583406"/>
              <a:gd name="connsiteX13" fmla="*/ 321468 w 414337"/>
              <a:gd name="connsiteY13" fmla="*/ 421481 h 583406"/>
              <a:gd name="connsiteX14" fmla="*/ 316706 w 414337"/>
              <a:gd name="connsiteY14" fmla="*/ 388144 h 583406"/>
              <a:gd name="connsiteX15" fmla="*/ 316706 w 414337"/>
              <a:gd name="connsiteY15" fmla="*/ 359569 h 583406"/>
              <a:gd name="connsiteX16" fmla="*/ 319087 w 414337"/>
              <a:gd name="connsiteY16" fmla="*/ 333375 h 583406"/>
              <a:gd name="connsiteX17" fmla="*/ 323850 w 414337"/>
              <a:gd name="connsiteY17" fmla="*/ 309562 h 583406"/>
              <a:gd name="connsiteX18" fmla="*/ 330993 w 414337"/>
              <a:gd name="connsiteY18" fmla="*/ 285750 h 583406"/>
              <a:gd name="connsiteX19" fmla="*/ 342900 w 414337"/>
              <a:gd name="connsiteY19" fmla="*/ 259556 h 583406"/>
              <a:gd name="connsiteX20" fmla="*/ 354806 w 414337"/>
              <a:gd name="connsiteY20" fmla="*/ 235744 h 583406"/>
              <a:gd name="connsiteX21" fmla="*/ 366712 w 414337"/>
              <a:gd name="connsiteY21" fmla="*/ 219075 h 583406"/>
              <a:gd name="connsiteX22" fmla="*/ 388143 w 414337"/>
              <a:gd name="connsiteY22" fmla="*/ 197644 h 583406"/>
              <a:gd name="connsiteX23" fmla="*/ 404812 w 414337"/>
              <a:gd name="connsiteY23" fmla="*/ 185737 h 583406"/>
              <a:gd name="connsiteX24" fmla="*/ 411956 w 414337"/>
              <a:gd name="connsiteY24" fmla="*/ 180975 h 583406"/>
              <a:gd name="connsiteX25" fmla="*/ 414337 w 414337"/>
              <a:gd name="connsiteY25" fmla="*/ 173831 h 583406"/>
              <a:gd name="connsiteX26" fmla="*/ 407193 w 414337"/>
              <a:gd name="connsiteY26" fmla="*/ 159544 h 583406"/>
              <a:gd name="connsiteX27" fmla="*/ 390525 w 414337"/>
              <a:gd name="connsiteY27" fmla="*/ 145256 h 583406"/>
              <a:gd name="connsiteX28" fmla="*/ 373856 w 414337"/>
              <a:gd name="connsiteY28" fmla="*/ 138112 h 583406"/>
              <a:gd name="connsiteX29" fmla="*/ 295275 w 414337"/>
              <a:gd name="connsiteY29" fmla="*/ 130969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4337" h="583406">
                <a:moveTo>
                  <a:pt x="295275" y="130969"/>
                </a:moveTo>
                <a:lnTo>
                  <a:pt x="223837" y="128587"/>
                </a:lnTo>
                <a:lnTo>
                  <a:pt x="202406" y="126206"/>
                </a:lnTo>
                <a:lnTo>
                  <a:pt x="161925" y="119062"/>
                </a:lnTo>
                <a:lnTo>
                  <a:pt x="126206" y="109537"/>
                </a:lnTo>
                <a:lnTo>
                  <a:pt x="95250" y="97631"/>
                </a:lnTo>
                <a:lnTo>
                  <a:pt x="76200" y="85725"/>
                </a:lnTo>
                <a:lnTo>
                  <a:pt x="50006" y="61912"/>
                </a:lnTo>
                <a:lnTo>
                  <a:pt x="0" y="0"/>
                </a:lnTo>
                <a:lnTo>
                  <a:pt x="338137" y="583406"/>
                </a:lnTo>
                <a:lnTo>
                  <a:pt x="340518" y="550069"/>
                </a:lnTo>
                <a:lnTo>
                  <a:pt x="335756" y="500062"/>
                </a:lnTo>
                <a:lnTo>
                  <a:pt x="328612" y="461962"/>
                </a:lnTo>
                <a:lnTo>
                  <a:pt x="321468" y="421481"/>
                </a:lnTo>
                <a:lnTo>
                  <a:pt x="316706" y="388144"/>
                </a:lnTo>
                <a:lnTo>
                  <a:pt x="316706" y="359569"/>
                </a:lnTo>
                <a:lnTo>
                  <a:pt x="319087" y="333375"/>
                </a:lnTo>
                <a:lnTo>
                  <a:pt x="323850" y="309562"/>
                </a:lnTo>
                <a:lnTo>
                  <a:pt x="330993" y="285750"/>
                </a:lnTo>
                <a:lnTo>
                  <a:pt x="342900" y="259556"/>
                </a:lnTo>
                <a:lnTo>
                  <a:pt x="354806" y="235744"/>
                </a:lnTo>
                <a:lnTo>
                  <a:pt x="366712" y="219075"/>
                </a:lnTo>
                <a:lnTo>
                  <a:pt x="388143" y="197644"/>
                </a:lnTo>
                <a:lnTo>
                  <a:pt x="404812" y="185737"/>
                </a:lnTo>
                <a:lnTo>
                  <a:pt x="411956" y="180975"/>
                </a:lnTo>
                <a:lnTo>
                  <a:pt x="414337" y="173831"/>
                </a:lnTo>
                <a:lnTo>
                  <a:pt x="407193" y="159544"/>
                </a:lnTo>
                <a:lnTo>
                  <a:pt x="390525" y="145256"/>
                </a:lnTo>
                <a:lnTo>
                  <a:pt x="373856" y="138112"/>
                </a:lnTo>
                <a:lnTo>
                  <a:pt x="295275" y="130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C28A9DCB-8D84-4B45-9368-023CF26CD690}"/>
              </a:ext>
            </a:extLst>
          </p:cNvPr>
          <p:cNvSpPr/>
          <p:nvPr/>
        </p:nvSpPr>
        <p:spPr>
          <a:xfrm>
            <a:off x="6024563" y="4062413"/>
            <a:ext cx="862012" cy="909637"/>
          </a:xfrm>
          <a:custGeom>
            <a:avLst/>
            <a:gdLst>
              <a:gd name="connsiteX0" fmla="*/ 523875 w 862012"/>
              <a:gd name="connsiteY0" fmla="*/ 211931 h 909637"/>
              <a:gd name="connsiteX1" fmla="*/ 459581 w 862012"/>
              <a:gd name="connsiteY1" fmla="*/ 176212 h 909637"/>
              <a:gd name="connsiteX2" fmla="*/ 392906 w 862012"/>
              <a:gd name="connsiteY2" fmla="*/ 142875 h 909637"/>
              <a:gd name="connsiteX3" fmla="*/ 276225 w 862012"/>
              <a:gd name="connsiteY3" fmla="*/ 92868 h 909637"/>
              <a:gd name="connsiteX4" fmla="*/ 157162 w 862012"/>
              <a:gd name="connsiteY4" fmla="*/ 47625 h 909637"/>
              <a:gd name="connsiteX5" fmla="*/ 71437 w 862012"/>
              <a:gd name="connsiteY5" fmla="*/ 19050 h 909637"/>
              <a:gd name="connsiteX6" fmla="*/ 45243 w 862012"/>
              <a:gd name="connsiteY6" fmla="*/ 9525 h 909637"/>
              <a:gd name="connsiteX7" fmla="*/ 26193 w 862012"/>
              <a:gd name="connsiteY7" fmla="*/ 0 h 909637"/>
              <a:gd name="connsiteX8" fmla="*/ 14287 w 862012"/>
              <a:gd name="connsiteY8" fmla="*/ 0 h 909637"/>
              <a:gd name="connsiteX9" fmla="*/ 4762 w 862012"/>
              <a:gd name="connsiteY9" fmla="*/ 4762 h 909637"/>
              <a:gd name="connsiteX10" fmla="*/ 0 w 862012"/>
              <a:gd name="connsiteY10" fmla="*/ 14287 h 909637"/>
              <a:gd name="connsiteX11" fmla="*/ 7143 w 862012"/>
              <a:gd name="connsiteY11" fmla="*/ 42862 h 909637"/>
              <a:gd name="connsiteX12" fmla="*/ 21431 w 862012"/>
              <a:gd name="connsiteY12" fmla="*/ 64293 h 909637"/>
              <a:gd name="connsiteX13" fmla="*/ 66675 w 862012"/>
              <a:gd name="connsiteY13" fmla="*/ 97631 h 909637"/>
              <a:gd name="connsiteX14" fmla="*/ 152400 w 862012"/>
              <a:gd name="connsiteY14" fmla="*/ 164306 h 909637"/>
              <a:gd name="connsiteX15" fmla="*/ 216693 w 862012"/>
              <a:gd name="connsiteY15" fmla="*/ 221456 h 909637"/>
              <a:gd name="connsiteX16" fmla="*/ 273843 w 862012"/>
              <a:gd name="connsiteY16" fmla="*/ 278606 h 909637"/>
              <a:gd name="connsiteX17" fmla="*/ 316706 w 862012"/>
              <a:gd name="connsiteY17" fmla="*/ 323850 h 909637"/>
              <a:gd name="connsiteX18" fmla="*/ 357187 w 862012"/>
              <a:gd name="connsiteY18" fmla="*/ 366712 h 909637"/>
              <a:gd name="connsiteX19" fmla="*/ 392906 w 862012"/>
              <a:gd name="connsiteY19" fmla="*/ 409575 h 909637"/>
              <a:gd name="connsiteX20" fmla="*/ 428625 w 862012"/>
              <a:gd name="connsiteY20" fmla="*/ 457200 h 909637"/>
              <a:gd name="connsiteX21" fmla="*/ 476250 w 862012"/>
              <a:gd name="connsiteY21" fmla="*/ 523875 h 909637"/>
              <a:gd name="connsiteX22" fmla="*/ 519112 w 862012"/>
              <a:gd name="connsiteY22" fmla="*/ 588168 h 909637"/>
              <a:gd name="connsiteX23" fmla="*/ 552450 w 862012"/>
              <a:gd name="connsiteY23" fmla="*/ 645318 h 909637"/>
              <a:gd name="connsiteX24" fmla="*/ 590550 w 862012"/>
              <a:gd name="connsiteY24" fmla="*/ 719137 h 909637"/>
              <a:gd name="connsiteX25" fmla="*/ 621506 w 862012"/>
              <a:gd name="connsiteY25" fmla="*/ 778668 h 909637"/>
              <a:gd name="connsiteX26" fmla="*/ 652462 w 862012"/>
              <a:gd name="connsiteY26" fmla="*/ 823912 h 909637"/>
              <a:gd name="connsiteX27" fmla="*/ 678656 w 862012"/>
              <a:gd name="connsiteY27" fmla="*/ 854868 h 909637"/>
              <a:gd name="connsiteX28" fmla="*/ 702468 w 862012"/>
              <a:gd name="connsiteY28" fmla="*/ 878681 h 909637"/>
              <a:gd name="connsiteX29" fmla="*/ 714375 w 862012"/>
              <a:gd name="connsiteY29" fmla="*/ 890587 h 909637"/>
              <a:gd name="connsiteX30" fmla="*/ 738187 w 862012"/>
              <a:gd name="connsiteY30" fmla="*/ 904875 h 909637"/>
              <a:gd name="connsiteX31" fmla="*/ 754856 w 862012"/>
              <a:gd name="connsiteY31" fmla="*/ 909637 h 909637"/>
              <a:gd name="connsiteX32" fmla="*/ 766762 w 862012"/>
              <a:gd name="connsiteY32" fmla="*/ 909637 h 909637"/>
              <a:gd name="connsiteX33" fmla="*/ 785812 w 862012"/>
              <a:gd name="connsiteY33" fmla="*/ 904875 h 909637"/>
              <a:gd name="connsiteX34" fmla="*/ 807243 w 862012"/>
              <a:gd name="connsiteY34" fmla="*/ 892968 h 909637"/>
              <a:gd name="connsiteX35" fmla="*/ 821531 w 862012"/>
              <a:gd name="connsiteY35" fmla="*/ 873918 h 909637"/>
              <a:gd name="connsiteX36" fmla="*/ 835818 w 862012"/>
              <a:gd name="connsiteY36" fmla="*/ 847725 h 909637"/>
              <a:gd name="connsiteX37" fmla="*/ 845343 w 862012"/>
              <a:gd name="connsiteY37" fmla="*/ 819150 h 909637"/>
              <a:gd name="connsiteX38" fmla="*/ 852487 w 862012"/>
              <a:gd name="connsiteY38" fmla="*/ 785812 h 909637"/>
              <a:gd name="connsiteX39" fmla="*/ 857250 w 862012"/>
              <a:gd name="connsiteY39" fmla="*/ 750093 h 909637"/>
              <a:gd name="connsiteX40" fmla="*/ 862012 w 862012"/>
              <a:gd name="connsiteY40" fmla="*/ 695325 h 909637"/>
              <a:gd name="connsiteX41" fmla="*/ 862012 w 862012"/>
              <a:gd name="connsiteY41" fmla="*/ 638175 h 909637"/>
              <a:gd name="connsiteX42" fmla="*/ 854868 w 862012"/>
              <a:gd name="connsiteY42" fmla="*/ 592931 h 909637"/>
              <a:gd name="connsiteX43" fmla="*/ 835818 w 862012"/>
              <a:gd name="connsiteY43" fmla="*/ 542925 h 909637"/>
              <a:gd name="connsiteX44" fmla="*/ 807243 w 862012"/>
              <a:gd name="connsiteY44" fmla="*/ 485775 h 909637"/>
              <a:gd name="connsiteX45" fmla="*/ 776287 w 862012"/>
              <a:gd name="connsiteY45" fmla="*/ 438150 h 909637"/>
              <a:gd name="connsiteX46" fmla="*/ 735806 w 862012"/>
              <a:gd name="connsiteY46" fmla="*/ 383381 h 909637"/>
              <a:gd name="connsiteX47" fmla="*/ 700087 w 862012"/>
              <a:gd name="connsiteY47" fmla="*/ 340518 h 909637"/>
              <a:gd name="connsiteX48" fmla="*/ 652462 w 862012"/>
              <a:gd name="connsiteY48" fmla="*/ 297656 h 909637"/>
              <a:gd name="connsiteX49" fmla="*/ 588168 w 862012"/>
              <a:gd name="connsiteY49" fmla="*/ 250031 h 909637"/>
              <a:gd name="connsiteX50" fmla="*/ 523875 w 862012"/>
              <a:gd name="connsiteY50" fmla="*/ 211931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62012" h="909637">
                <a:moveTo>
                  <a:pt x="523875" y="211931"/>
                </a:moveTo>
                <a:lnTo>
                  <a:pt x="459581" y="176212"/>
                </a:lnTo>
                <a:lnTo>
                  <a:pt x="392906" y="142875"/>
                </a:lnTo>
                <a:lnTo>
                  <a:pt x="276225" y="92868"/>
                </a:lnTo>
                <a:lnTo>
                  <a:pt x="157162" y="47625"/>
                </a:lnTo>
                <a:lnTo>
                  <a:pt x="71437" y="19050"/>
                </a:lnTo>
                <a:lnTo>
                  <a:pt x="45243" y="9525"/>
                </a:lnTo>
                <a:lnTo>
                  <a:pt x="26193" y="0"/>
                </a:lnTo>
                <a:lnTo>
                  <a:pt x="14287" y="0"/>
                </a:lnTo>
                <a:lnTo>
                  <a:pt x="4762" y="4762"/>
                </a:lnTo>
                <a:lnTo>
                  <a:pt x="0" y="14287"/>
                </a:lnTo>
                <a:lnTo>
                  <a:pt x="7143" y="42862"/>
                </a:lnTo>
                <a:lnTo>
                  <a:pt x="21431" y="64293"/>
                </a:lnTo>
                <a:lnTo>
                  <a:pt x="66675" y="97631"/>
                </a:lnTo>
                <a:lnTo>
                  <a:pt x="152400" y="164306"/>
                </a:lnTo>
                <a:lnTo>
                  <a:pt x="216693" y="221456"/>
                </a:lnTo>
                <a:lnTo>
                  <a:pt x="273843" y="278606"/>
                </a:lnTo>
                <a:lnTo>
                  <a:pt x="316706" y="323850"/>
                </a:lnTo>
                <a:lnTo>
                  <a:pt x="357187" y="366712"/>
                </a:lnTo>
                <a:lnTo>
                  <a:pt x="392906" y="409575"/>
                </a:lnTo>
                <a:lnTo>
                  <a:pt x="428625" y="457200"/>
                </a:lnTo>
                <a:lnTo>
                  <a:pt x="476250" y="523875"/>
                </a:lnTo>
                <a:lnTo>
                  <a:pt x="519112" y="588168"/>
                </a:lnTo>
                <a:lnTo>
                  <a:pt x="552450" y="645318"/>
                </a:lnTo>
                <a:lnTo>
                  <a:pt x="590550" y="719137"/>
                </a:lnTo>
                <a:lnTo>
                  <a:pt x="621506" y="778668"/>
                </a:lnTo>
                <a:lnTo>
                  <a:pt x="652462" y="823912"/>
                </a:lnTo>
                <a:lnTo>
                  <a:pt x="678656" y="854868"/>
                </a:lnTo>
                <a:lnTo>
                  <a:pt x="702468" y="878681"/>
                </a:lnTo>
                <a:lnTo>
                  <a:pt x="714375" y="890587"/>
                </a:lnTo>
                <a:lnTo>
                  <a:pt x="738187" y="904875"/>
                </a:lnTo>
                <a:lnTo>
                  <a:pt x="754856" y="909637"/>
                </a:lnTo>
                <a:lnTo>
                  <a:pt x="766762" y="909637"/>
                </a:lnTo>
                <a:lnTo>
                  <a:pt x="785812" y="904875"/>
                </a:lnTo>
                <a:lnTo>
                  <a:pt x="807243" y="892968"/>
                </a:lnTo>
                <a:lnTo>
                  <a:pt x="821531" y="873918"/>
                </a:lnTo>
                <a:lnTo>
                  <a:pt x="835818" y="847725"/>
                </a:lnTo>
                <a:lnTo>
                  <a:pt x="845343" y="819150"/>
                </a:lnTo>
                <a:lnTo>
                  <a:pt x="852487" y="785812"/>
                </a:lnTo>
                <a:lnTo>
                  <a:pt x="857250" y="750093"/>
                </a:lnTo>
                <a:lnTo>
                  <a:pt x="862012" y="695325"/>
                </a:lnTo>
                <a:lnTo>
                  <a:pt x="862012" y="638175"/>
                </a:lnTo>
                <a:lnTo>
                  <a:pt x="854868" y="592931"/>
                </a:lnTo>
                <a:lnTo>
                  <a:pt x="835818" y="542925"/>
                </a:lnTo>
                <a:lnTo>
                  <a:pt x="807243" y="485775"/>
                </a:lnTo>
                <a:lnTo>
                  <a:pt x="776287" y="438150"/>
                </a:lnTo>
                <a:lnTo>
                  <a:pt x="735806" y="383381"/>
                </a:lnTo>
                <a:lnTo>
                  <a:pt x="700087" y="340518"/>
                </a:lnTo>
                <a:lnTo>
                  <a:pt x="652462" y="297656"/>
                </a:lnTo>
                <a:lnTo>
                  <a:pt x="588168" y="250031"/>
                </a:lnTo>
                <a:lnTo>
                  <a:pt x="523875" y="211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AD12214-BDD9-48F7-945D-13DC1B094B7A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385888"/>
            <a:ext cx="4459287" cy="4568825"/>
            <a:chOff x="2770188" y="1538288"/>
            <a:chExt cx="4459287" cy="4568825"/>
          </a:xfrm>
        </p:grpSpPr>
        <p:sp>
          <p:nvSpPr>
            <p:cNvPr id="12" name="フリーフォーム 137">
              <a:extLst>
                <a:ext uri="{FF2B5EF4-FFF2-40B4-BE49-F238E27FC236}">
                  <a16:creationId xmlns:a16="http://schemas.microsoft.com/office/drawing/2014/main" id="{6F7BE19E-C886-45E0-B01F-162EA2EECDC5}"/>
                </a:ext>
              </a:extLst>
            </p:cNvPr>
            <p:cNvSpPr/>
            <p:nvPr/>
          </p:nvSpPr>
          <p:spPr>
            <a:xfrm>
              <a:off x="3195638" y="2505075"/>
              <a:ext cx="609600" cy="1522413"/>
            </a:xfrm>
            <a:custGeom>
              <a:avLst/>
              <a:gdLst>
                <a:gd name="connsiteX0" fmla="*/ 566737 w 609600"/>
                <a:gd name="connsiteY0" fmla="*/ 650081 h 1521619"/>
                <a:gd name="connsiteX1" fmla="*/ 588168 w 609600"/>
                <a:gd name="connsiteY1" fmla="*/ 895350 h 1521619"/>
                <a:gd name="connsiteX2" fmla="*/ 609600 w 609600"/>
                <a:gd name="connsiteY2" fmla="*/ 1171575 h 1521619"/>
                <a:gd name="connsiteX3" fmla="*/ 585787 w 609600"/>
                <a:gd name="connsiteY3" fmla="*/ 1359694 h 1521619"/>
                <a:gd name="connsiteX4" fmla="*/ 571500 w 609600"/>
                <a:gd name="connsiteY4" fmla="*/ 1416844 h 1521619"/>
                <a:gd name="connsiteX5" fmla="*/ 554831 w 609600"/>
                <a:gd name="connsiteY5" fmla="*/ 1457325 h 1521619"/>
                <a:gd name="connsiteX6" fmla="*/ 545306 w 609600"/>
                <a:gd name="connsiteY6" fmla="*/ 1478756 h 1521619"/>
                <a:gd name="connsiteX7" fmla="*/ 528637 w 609600"/>
                <a:gd name="connsiteY7" fmla="*/ 1504950 h 1521619"/>
                <a:gd name="connsiteX8" fmla="*/ 514350 w 609600"/>
                <a:gd name="connsiteY8" fmla="*/ 1516856 h 1521619"/>
                <a:gd name="connsiteX9" fmla="*/ 502443 w 609600"/>
                <a:gd name="connsiteY9" fmla="*/ 1521619 h 1521619"/>
                <a:gd name="connsiteX10" fmla="*/ 492918 w 609600"/>
                <a:gd name="connsiteY10" fmla="*/ 1521619 h 1521619"/>
                <a:gd name="connsiteX11" fmla="*/ 481012 w 609600"/>
                <a:gd name="connsiteY11" fmla="*/ 1519238 h 1521619"/>
                <a:gd name="connsiteX12" fmla="*/ 457200 w 609600"/>
                <a:gd name="connsiteY12" fmla="*/ 1504950 h 1521619"/>
                <a:gd name="connsiteX13" fmla="*/ 440531 w 609600"/>
                <a:gd name="connsiteY13" fmla="*/ 1490663 h 1521619"/>
                <a:gd name="connsiteX14" fmla="*/ 423862 w 609600"/>
                <a:gd name="connsiteY14" fmla="*/ 1471613 h 1521619"/>
                <a:gd name="connsiteX15" fmla="*/ 402431 w 609600"/>
                <a:gd name="connsiteY15" fmla="*/ 1438275 h 1521619"/>
                <a:gd name="connsiteX16" fmla="*/ 390525 w 609600"/>
                <a:gd name="connsiteY16" fmla="*/ 1414463 h 1521619"/>
                <a:gd name="connsiteX17" fmla="*/ 376237 w 609600"/>
                <a:gd name="connsiteY17" fmla="*/ 1378744 h 1521619"/>
                <a:gd name="connsiteX18" fmla="*/ 361950 w 609600"/>
                <a:gd name="connsiteY18" fmla="*/ 1338263 h 1521619"/>
                <a:gd name="connsiteX19" fmla="*/ 352425 w 609600"/>
                <a:gd name="connsiteY19" fmla="*/ 1290638 h 1521619"/>
                <a:gd name="connsiteX20" fmla="*/ 345281 w 609600"/>
                <a:gd name="connsiteY20" fmla="*/ 1238250 h 1521619"/>
                <a:gd name="connsiteX21" fmla="*/ 340518 w 609600"/>
                <a:gd name="connsiteY21" fmla="*/ 1126331 h 1521619"/>
                <a:gd name="connsiteX22" fmla="*/ 335756 w 609600"/>
                <a:gd name="connsiteY22" fmla="*/ 1023938 h 1521619"/>
                <a:gd name="connsiteX23" fmla="*/ 328612 w 609600"/>
                <a:gd name="connsiteY23" fmla="*/ 885825 h 1521619"/>
                <a:gd name="connsiteX24" fmla="*/ 326231 w 609600"/>
                <a:gd name="connsiteY24" fmla="*/ 750094 h 1521619"/>
                <a:gd name="connsiteX25" fmla="*/ 319087 w 609600"/>
                <a:gd name="connsiteY25" fmla="*/ 561975 h 1521619"/>
                <a:gd name="connsiteX26" fmla="*/ 319087 w 609600"/>
                <a:gd name="connsiteY26" fmla="*/ 547688 h 1521619"/>
                <a:gd name="connsiteX27" fmla="*/ 314325 w 609600"/>
                <a:gd name="connsiteY27" fmla="*/ 507206 h 1521619"/>
                <a:gd name="connsiteX28" fmla="*/ 300037 w 609600"/>
                <a:gd name="connsiteY28" fmla="*/ 442913 h 1521619"/>
                <a:gd name="connsiteX29" fmla="*/ 283368 w 609600"/>
                <a:gd name="connsiteY29" fmla="*/ 383381 h 1521619"/>
                <a:gd name="connsiteX30" fmla="*/ 261937 w 609600"/>
                <a:gd name="connsiteY30" fmla="*/ 326231 h 1521619"/>
                <a:gd name="connsiteX31" fmla="*/ 242887 w 609600"/>
                <a:gd name="connsiteY31" fmla="*/ 283369 h 1521619"/>
                <a:gd name="connsiteX32" fmla="*/ 219075 w 609600"/>
                <a:gd name="connsiteY32" fmla="*/ 242888 h 1521619"/>
                <a:gd name="connsiteX33" fmla="*/ 200025 w 609600"/>
                <a:gd name="connsiteY33" fmla="*/ 216694 h 1521619"/>
                <a:gd name="connsiteX34" fmla="*/ 180975 w 609600"/>
                <a:gd name="connsiteY34" fmla="*/ 190500 h 1521619"/>
                <a:gd name="connsiteX35" fmla="*/ 150018 w 609600"/>
                <a:gd name="connsiteY35" fmla="*/ 157163 h 1521619"/>
                <a:gd name="connsiteX36" fmla="*/ 121443 w 609600"/>
                <a:gd name="connsiteY36" fmla="*/ 130969 h 1521619"/>
                <a:gd name="connsiteX37" fmla="*/ 104775 w 609600"/>
                <a:gd name="connsiteY37" fmla="*/ 116681 h 1521619"/>
                <a:gd name="connsiteX38" fmla="*/ 80962 w 609600"/>
                <a:gd name="connsiteY38" fmla="*/ 97631 h 1521619"/>
                <a:gd name="connsiteX39" fmla="*/ 61912 w 609600"/>
                <a:gd name="connsiteY39" fmla="*/ 83344 h 1521619"/>
                <a:gd name="connsiteX40" fmla="*/ 38100 w 609600"/>
                <a:gd name="connsiteY40" fmla="*/ 69056 h 1521619"/>
                <a:gd name="connsiteX41" fmla="*/ 11906 w 609600"/>
                <a:gd name="connsiteY41" fmla="*/ 54769 h 1521619"/>
                <a:gd name="connsiteX42" fmla="*/ 2381 w 609600"/>
                <a:gd name="connsiteY42" fmla="*/ 45244 h 1521619"/>
                <a:gd name="connsiteX43" fmla="*/ 0 w 609600"/>
                <a:gd name="connsiteY43" fmla="*/ 30956 h 1521619"/>
                <a:gd name="connsiteX44" fmla="*/ 0 w 609600"/>
                <a:gd name="connsiteY44" fmla="*/ 14288 h 1521619"/>
                <a:gd name="connsiteX45" fmla="*/ 7143 w 609600"/>
                <a:gd name="connsiteY45" fmla="*/ 4763 h 1521619"/>
                <a:gd name="connsiteX46" fmla="*/ 23812 w 609600"/>
                <a:gd name="connsiteY46" fmla="*/ 0 h 1521619"/>
                <a:gd name="connsiteX47" fmla="*/ 66675 w 609600"/>
                <a:gd name="connsiteY47" fmla="*/ 7144 h 1521619"/>
                <a:gd name="connsiteX48" fmla="*/ 171450 w 609600"/>
                <a:gd name="connsiteY48" fmla="*/ 28575 h 1521619"/>
                <a:gd name="connsiteX49" fmla="*/ 278606 w 609600"/>
                <a:gd name="connsiteY49" fmla="*/ 54769 h 1521619"/>
                <a:gd name="connsiteX50" fmla="*/ 369093 w 609600"/>
                <a:gd name="connsiteY50" fmla="*/ 80963 h 1521619"/>
                <a:gd name="connsiteX51" fmla="*/ 464343 w 609600"/>
                <a:gd name="connsiteY51" fmla="*/ 114300 h 1521619"/>
                <a:gd name="connsiteX52" fmla="*/ 514350 w 609600"/>
                <a:gd name="connsiteY52" fmla="*/ 135731 h 1521619"/>
                <a:gd name="connsiteX53" fmla="*/ 538162 w 609600"/>
                <a:gd name="connsiteY53" fmla="*/ 316706 h 1521619"/>
                <a:gd name="connsiteX54" fmla="*/ 550068 w 609600"/>
                <a:gd name="connsiteY54" fmla="*/ 461963 h 1521619"/>
                <a:gd name="connsiteX55" fmla="*/ 566737 w 609600"/>
                <a:gd name="connsiteY55" fmla="*/ 650081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09600" h="1521619">
                  <a:moveTo>
                    <a:pt x="566737" y="650081"/>
                  </a:moveTo>
                  <a:lnTo>
                    <a:pt x="588168" y="895350"/>
                  </a:lnTo>
                  <a:lnTo>
                    <a:pt x="609600" y="1171575"/>
                  </a:lnTo>
                  <a:lnTo>
                    <a:pt x="585787" y="1359694"/>
                  </a:lnTo>
                  <a:lnTo>
                    <a:pt x="571500" y="1416844"/>
                  </a:lnTo>
                  <a:lnTo>
                    <a:pt x="554831" y="1457325"/>
                  </a:lnTo>
                  <a:lnTo>
                    <a:pt x="545306" y="1478756"/>
                  </a:lnTo>
                  <a:lnTo>
                    <a:pt x="528637" y="1504950"/>
                  </a:lnTo>
                  <a:lnTo>
                    <a:pt x="514350" y="1516856"/>
                  </a:lnTo>
                  <a:lnTo>
                    <a:pt x="502443" y="1521619"/>
                  </a:lnTo>
                  <a:lnTo>
                    <a:pt x="492918" y="1521619"/>
                  </a:lnTo>
                  <a:lnTo>
                    <a:pt x="481012" y="1519238"/>
                  </a:lnTo>
                  <a:lnTo>
                    <a:pt x="457200" y="1504950"/>
                  </a:lnTo>
                  <a:lnTo>
                    <a:pt x="440531" y="1490663"/>
                  </a:lnTo>
                  <a:lnTo>
                    <a:pt x="423862" y="1471613"/>
                  </a:lnTo>
                  <a:lnTo>
                    <a:pt x="402431" y="1438275"/>
                  </a:lnTo>
                  <a:lnTo>
                    <a:pt x="390525" y="1414463"/>
                  </a:lnTo>
                  <a:lnTo>
                    <a:pt x="376237" y="1378744"/>
                  </a:lnTo>
                  <a:lnTo>
                    <a:pt x="361950" y="1338263"/>
                  </a:lnTo>
                  <a:lnTo>
                    <a:pt x="352425" y="1290638"/>
                  </a:lnTo>
                  <a:lnTo>
                    <a:pt x="345281" y="1238250"/>
                  </a:lnTo>
                  <a:lnTo>
                    <a:pt x="340518" y="1126331"/>
                  </a:lnTo>
                  <a:lnTo>
                    <a:pt x="335756" y="1023938"/>
                  </a:lnTo>
                  <a:lnTo>
                    <a:pt x="328612" y="885825"/>
                  </a:lnTo>
                  <a:cubicBezTo>
                    <a:pt x="327818" y="840581"/>
                    <a:pt x="327025" y="795338"/>
                    <a:pt x="326231" y="750094"/>
                  </a:cubicBezTo>
                  <a:lnTo>
                    <a:pt x="319087" y="561975"/>
                  </a:lnTo>
                  <a:lnTo>
                    <a:pt x="319087" y="547688"/>
                  </a:lnTo>
                  <a:lnTo>
                    <a:pt x="314325" y="507206"/>
                  </a:lnTo>
                  <a:lnTo>
                    <a:pt x="300037" y="442913"/>
                  </a:lnTo>
                  <a:lnTo>
                    <a:pt x="283368" y="383381"/>
                  </a:lnTo>
                  <a:lnTo>
                    <a:pt x="261937" y="326231"/>
                  </a:lnTo>
                  <a:lnTo>
                    <a:pt x="242887" y="283369"/>
                  </a:lnTo>
                  <a:lnTo>
                    <a:pt x="219075" y="242888"/>
                  </a:lnTo>
                  <a:lnTo>
                    <a:pt x="200025" y="216694"/>
                  </a:lnTo>
                  <a:lnTo>
                    <a:pt x="180975" y="190500"/>
                  </a:lnTo>
                  <a:lnTo>
                    <a:pt x="150018" y="157163"/>
                  </a:lnTo>
                  <a:lnTo>
                    <a:pt x="121443" y="130969"/>
                  </a:lnTo>
                  <a:lnTo>
                    <a:pt x="104775" y="116681"/>
                  </a:lnTo>
                  <a:lnTo>
                    <a:pt x="80962" y="97631"/>
                  </a:lnTo>
                  <a:lnTo>
                    <a:pt x="61912" y="83344"/>
                  </a:lnTo>
                  <a:lnTo>
                    <a:pt x="38100" y="69056"/>
                  </a:lnTo>
                  <a:lnTo>
                    <a:pt x="11906" y="54769"/>
                  </a:lnTo>
                  <a:lnTo>
                    <a:pt x="2381" y="45244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66675" y="7144"/>
                  </a:lnTo>
                  <a:lnTo>
                    <a:pt x="171450" y="28575"/>
                  </a:lnTo>
                  <a:lnTo>
                    <a:pt x="278606" y="54769"/>
                  </a:lnTo>
                  <a:lnTo>
                    <a:pt x="369093" y="80963"/>
                  </a:lnTo>
                  <a:lnTo>
                    <a:pt x="464343" y="114300"/>
                  </a:lnTo>
                  <a:lnTo>
                    <a:pt x="514350" y="135731"/>
                  </a:lnTo>
                  <a:lnTo>
                    <a:pt x="538162" y="316706"/>
                  </a:lnTo>
                  <a:lnTo>
                    <a:pt x="550068" y="461963"/>
                  </a:lnTo>
                  <a:lnTo>
                    <a:pt x="566737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8">
              <a:extLst>
                <a:ext uri="{FF2B5EF4-FFF2-40B4-BE49-F238E27FC236}">
                  <a16:creationId xmlns:a16="http://schemas.microsoft.com/office/drawing/2014/main" id="{B500679D-2D22-4D6D-9E58-70B7293C4D3D}"/>
                </a:ext>
              </a:extLst>
            </p:cNvPr>
            <p:cNvSpPr/>
            <p:nvPr/>
          </p:nvSpPr>
          <p:spPr>
            <a:xfrm>
              <a:off x="3636963" y="2292350"/>
              <a:ext cx="3051175" cy="1270000"/>
            </a:xfrm>
            <a:custGeom>
              <a:avLst/>
              <a:gdLst>
                <a:gd name="connsiteX0" fmla="*/ 2304789 w 3051340"/>
                <a:gd name="connsiteY0" fmla="*/ 95198 h 1270140"/>
                <a:gd name="connsiteX1" fmla="*/ 2109383 w 3051340"/>
                <a:gd name="connsiteY1" fmla="*/ 130271 h 1270140"/>
                <a:gd name="connsiteX2" fmla="*/ 1969091 w 3051340"/>
                <a:gd name="connsiteY2" fmla="*/ 150313 h 1270140"/>
                <a:gd name="connsiteX3" fmla="*/ 1836315 w 3051340"/>
                <a:gd name="connsiteY3" fmla="*/ 167849 h 1270140"/>
                <a:gd name="connsiteX4" fmla="*/ 1736107 w 3051340"/>
                <a:gd name="connsiteY4" fmla="*/ 180375 h 1270140"/>
                <a:gd name="connsiteX5" fmla="*/ 1625878 w 3051340"/>
                <a:gd name="connsiteY5" fmla="*/ 192901 h 1270140"/>
                <a:gd name="connsiteX6" fmla="*/ 1545712 w 3051340"/>
                <a:gd name="connsiteY6" fmla="*/ 200417 h 1270140"/>
                <a:gd name="connsiteX7" fmla="*/ 1307717 w 3051340"/>
                <a:gd name="connsiteY7" fmla="*/ 240500 h 1270140"/>
                <a:gd name="connsiteX8" fmla="*/ 1142374 w 3051340"/>
                <a:gd name="connsiteY8" fmla="*/ 258037 h 1270140"/>
                <a:gd name="connsiteX9" fmla="*/ 876822 w 3051340"/>
                <a:gd name="connsiteY9" fmla="*/ 283089 h 1270140"/>
                <a:gd name="connsiteX10" fmla="*/ 666384 w 3051340"/>
                <a:gd name="connsiteY10" fmla="*/ 305636 h 1270140"/>
                <a:gd name="connsiteX11" fmla="*/ 496031 w 3051340"/>
                <a:gd name="connsiteY11" fmla="*/ 320667 h 1270140"/>
                <a:gd name="connsiteX12" fmla="*/ 255531 w 3051340"/>
                <a:gd name="connsiteY12" fmla="*/ 340708 h 1270140"/>
                <a:gd name="connsiteX13" fmla="*/ 122755 w 3051340"/>
                <a:gd name="connsiteY13" fmla="*/ 350729 h 1270140"/>
                <a:gd name="connsiteX14" fmla="*/ 80166 w 3051340"/>
                <a:gd name="connsiteY14" fmla="*/ 353234 h 1270140"/>
                <a:gd name="connsiteX15" fmla="*/ 57620 w 3051340"/>
                <a:gd name="connsiteY15" fmla="*/ 345719 h 1270140"/>
                <a:gd name="connsiteX16" fmla="*/ 0 w 3051340"/>
                <a:gd name="connsiteY16" fmla="*/ 323172 h 1270140"/>
                <a:gd name="connsiteX17" fmla="*/ 32567 w 3051340"/>
                <a:gd name="connsiteY17" fmla="*/ 563672 h 1270140"/>
                <a:gd name="connsiteX18" fmla="*/ 215447 w 3051340"/>
                <a:gd name="connsiteY18" fmla="*/ 541125 h 1270140"/>
                <a:gd name="connsiteX19" fmla="*/ 385801 w 3051340"/>
                <a:gd name="connsiteY19" fmla="*/ 521083 h 1270140"/>
                <a:gd name="connsiteX20" fmla="*/ 618786 w 3051340"/>
                <a:gd name="connsiteY20" fmla="*/ 493526 h 1270140"/>
                <a:gd name="connsiteX21" fmla="*/ 859285 w 3051340"/>
                <a:gd name="connsiteY21" fmla="*/ 465969 h 1270140"/>
                <a:gd name="connsiteX22" fmla="*/ 1119827 w 3051340"/>
                <a:gd name="connsiteY22" fmla="*/ 438411 h 1270140"/>
                <a:gd name="connsiteX23" fmla="*/ 1305212 w 3051340"/>
                <a:gd name="connsiteY23" fmla="*/ 415865 h 1270140"/>
                <a:gd name="connsiteX24" fmla="*/ 1648425 w 3051340"/>
                <a:gd name="connsiteY24" fmla="*/ 390813 h 1270140"/>
                <a:gd name="connsiteX25" fmla="*/ 1921492 w 3051340"/>
                <a:gd name="connsiteY25" fmla="*/ 360750 h 1270140"/>
                <a:gd name="connsiteX26" fmla="*/ 2254685 w 3051340"/>
                <a:gd name="connsiteY26" fmla="*/ 320667 h 1270140"/>
                <a:gd name="connsiteX27" fmla="*/ 2510216 w 3051340"/>
                <a:gd name="connsiteY27" fmla="*/ 288099 h 1270140"/>
                <a:gd name="connsiteX28" fmla="*/ 2540278 w 3051340"/>
                <a:gd name="connsiteY28" fmla="*/ 290604 h 1270140"/>
                <a:gd name="connsiteX29" fmla="*/ 2557815 w 3051340"/>
                <a:gd name="connsiteY29" fmla="*/ 300625 h 1270140"/>
                <a:gd name="connsiteX30" fmla="*/ 2575351 w 3051340"/>
                <a:gd name="connsiteY30" fmla="*/ 318162 h 1270140"/>
                <a:gd name="connsiteX31" fmla="*/ 2587877 w 3051340"/>
                <a:gd name="connsiteY31" fmla="*/ 338203 h 1270140"/>
                <a:gd name="connsiteX32" fmla="*/ 2597898 w 3051340"/>
                <a:gd name="connsiteY32" fmla="*/ 373276 h 1270140"/>
                <a:gd name="connsiteX33" fmla="*/ 2600403 w 3051340"/>
                <a:gd name="connsiteY33" fmla="*/ 415865 h 1270140"/>
                <a:gd name="connsiteX34" fmla="*/ 2590382 w 3051340"/>
                <a:gd name="connsiteY34" fmla="*/ 475990 h 1270140"/>
                <a:gd name="connsiteX35" fmla="*/ 2542783 w 3051340"/>
                <a:gd name="connsiteY35" fmla="*/ 766593 h 1270140"/>
                <a:gd name="connsiteX36" fmla="*/ 2482658 w 3051340"/>
                <a:gd name="connsiteY36" fmla="*/ 1119827 h 1270140"/>
                <a:gd name="connsiteX37" fmla="*/ 2470132 w 3051340"/>
                <a:gd name="connsiteY37" fmla="*/ 1247593 h 1270140"/>
                <a:gd name="connsiteX38" fmla="*/ 2642992 w 3051340"/>
                <a:gd name="connsiteY38" fmla="*/ 1270140 h 1270140"/>
                <a:gd name="connsiteX39" fmla="*/ 2693096 w 3051340"/>
                <a:gd name="connsiteY39" fmla="*/ 1162416 h 1270140"/>
                <a:gd name="connsiteX40" fmla="*/ 2743200 w 3051340"/>
                <a:gd name="connsiteY40" fmla="*/ 1032145 h 1270140"/>
                <a:gd name="connsiteX41" fmla="*/ 2798314 w 3051340"/>
                <a:gd name="connsiteY41" fmla="*/ 879328 h 1270140"/>
                <a:gd name="connsiteX42" fmla="*/ 2848418 w 3051340"/>
                <a:gd name="connsiteY42" fmla="*/ 744047 h 1270140"/>
                <a:gd name="connsiteX43" fmla="*/ 2901028 w 3051340"/>
                <a:gd name="connsiteY43" fmla="*/ 596239 h 1270140"/>
                <a:gd name="connsiteX44" fmla="*/ 2928585 w 3051340"/>
                <a:gd name="connsiteY44" fmla="*/ 523588 h 1270140"/>
                <a:gd name="connsiteX45" fmla="*/ 2946121 w 3051340"/>
                <a:gd name="connsiteY45" fmla="*/ 478495 h 1270140"/>
                <a:gd name="connsiteX46" fmla="*/ 2976184 w 3051340"/>
                <a:gd name="connsiteY46" fmla="*/ 415865 h 1270140"/>
                <a:gd name="connsiteX47" fmla="*/ 2998731 w 3051340"/>
                <a:gd name="connsiteY47" fmla="*/ 380792 h 1270140"/>
                <a:gd name="connsiteX48" fmla="*/ 3013762 w 3051340"/>
                <a:gd name="connsiteY48" fmla="*/ 368266 h 1270140"/>
                <a:gd name="connsiteX49" fmla="*/ 3033804 w 3051340"/>
                <a:gd name="connsiteY49" fmla="*/ 353234 h 1270140"/>
                <a:gd name="connsiteX50" fmla="*/ 3046330 w 3051340"/>
                <a:gd name="connsiteY50" fmla="*/ 333193 h 1270140"/>
                <a:gd name="connsiteX51" fmla="*/ 3051340 w 3051340"/>
                <a:gd name="connsiteY51" fmla="*/ 318162 h 1270140"/>
                <a:gd name="connsiteX52" fmla="*/ 3051340 w 3051340"/>
                <a:gd name="connsiteY52" fmla="*/ 303130 h 1270140"/>
                <a:gd name="connsiteX53" fmla="*/ 3048835 w 3051340"/>
                <a:gd name="connsiteY53" fmla="*/ 290604 h 1270140"/>
                <a:gd name="connsiteX54" fmla="*/ 3043824 w 3051340"/>
                <a:gd name="connsiteY54" fmla="*/ 275573 h 1270140"/>
                <a:gd name="connsiteX55" fmla="*/ 3028793 w 3051340"/>
                <a:gd name="connsiteY55" fmla="*/ 255531 h 1270140"/>
                <a:gd name="connsiteX56" fmla="*/ 2996226 w 3051340"/>
                <a:gd name="connsiteY56" fmla="*/ 230479 h 1270140"/>
                <a:gd name="connsiteX57" fmla="*/ 2961153 w 3051340"/>
                <a:gd name="connsiteY57" fmla="*/ 202922 h 1270140"/>
                <a:gd name="connsiteX58" fmla="*/ 2903533 w 3051340"/>
                <a:gd name="connsiteY58" fmla="*/ 160334 h 1270140"/>
                <a:gd name="connsiteX59" fmla="*/ 2825872 w 3051340"/>
                <a:gd name="connsiteY59" fmla="*/ 110230 h 1270140"/>
                <a:gd name="connsiteX60" fmla="*/ 2743200 w 3051340"/>
                <a:gd name="connsiteY60" fmla="*/ 57620 h 1270140"/>
                <a:gd name="connsiteX61" fmla="*/ 2665538 w 3051340"/>
                <a:gd name="connsiteY61" fmla="*/ 10021 h 1270140"/>
                <a:gd name="connsiteX62" fmla="*/ 2650507 w 3051340"/>
                <a:gd name="connsiteY62" fmla="*/ 2506 h 1270140"/>
                <a:gd name="connsiteX63" fmla="*/ 2642992 w 3051340"/>
                <a:gd name="connsiteY63" fmla="*/ 0 h 1270140"/>
                <a:gd name="connsiteX64" fmla="*/ 2627960 w 3051340"/>
                <a:gd name="connsiteY64" fmla="*/ 2506 h 1270140"/>
                <a:gd name="connsiteX65" fmla="*/ 2535268 w 3051340"/>
                <a:gd name="connsiteY65" fmla="*/ 37579 h 1270140"/>
                <a:gd name="connsiteX66" fmla="*/ 2457606 w 3051340"/>
                <a:gd name="connsiteY66" fmla="*/ 65136 h 1270140"/>
                <a:gd name="connsiteX67" fmla="*/ 2304789 w 3051340"/>
                <a:gd name="connsiteY67" fmla="*/ 95198 h 12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51340" h="1270140">
                  <a:moveTo>
                    <a:pt x="2304789" y="95198"/>
                  </a:moveTo>
                  <a:lnTo>
                    <a:pt x="2109383" y="130271"/>
                  </a:lnTo>
                  <a:lnTo>
                    <a:pt x="1969091" y="150313"/>
                  </a:lnTo>
                  <a:lnTo>
                    <a:pt x="1836315" y="167849"/>
                  </a:lnTo>
                  <a:lnTo>
                    <a:pt x="1736107" y="180375"/>
                  </a:lnTo>
                  <a:lnTo>
                    <a:pt x="1625878" y="192901"/>
                  </a:lnTo>
                  <a:lnTo>
                    <a:pt x="1545712" y="200417"/>
                  </a:lnTo>
                  <a:lnTo>
                    <a:pt x="1307717" y="240500"/>
                  </a:lnTo>
                  <a:lnTo>
                    <a:pt x="1142374" y="258037"/>
                  </a:lnTo>
                  <a:lnTo>
                    <a:pt x="876822" y="283089"/>
                  </a:lnTo>
                  <a:lnTo>
                    <a:pt x="666384" y="305636"/>
                  </a:lnTo>
                  <a:lnTo>
                    <a:pt x="496031" y="320667"/>
                  </a:lnTo>
                  <a:lnTo>
                    <a:pt x="255531" y="340708"/>
                  </a:lnTo>
                  <a:lnTo>
                    <a:pt x="122755" y="350729"/>
                  </a:lnTo>
                  <a:lnTo>
                    <a:pt x="80166" y="353234"/>
                  </a:lnTo>
                  <a:lnTo>
                    <a:pt x="57620" y="345719"/>
                  </a:lnTo>
                  <a:lnTo>
                    <a:pt x="0" y="323172"/>
                  </a:lnTo>
                  <a:lnTo>
                    <a:pt x="32567" y="563672"/>
                  </a:lnTo>
                  <a:lnTo>
                    <a:pt x="215447" y="541125"/>
                  </a:lnTo>
                  <a:lnTo>
                    <a:pt x="385801" y="521083"/>
                  </a:lnTo>
                  <a:lnTo>
                    <a:pt x="618786" y="493526"/>
                  </a:lnTo>
                  <a:lnTo>
                    <a:pt x="859285" y="465969"/>
                  </a:lnTo>
                  <a:lnTo>
                    <a:pt x="1119827" y="438411"/>
                  </a:lnTo>
                  <a:lnTo>
                    <a:pt x="1305212" y="415865"/>
                  </a:lnTo>
                  <a:lnTo>
                    <a:pt x="1648425" y="390813"/>
                  </a:lnTo>
                  <a:lnTo>
                    <a:pt x="1921492" y="360750"/>
                  </a:lnTo>
                  <a:lnTo>
                    <a:pt x="2254685" y="320667"/>
                  </a:lnTo>
                  <a:lnTo>
                    <a:pt x="2510216" y="288099"/>
                  </a:lnTo>
                  <a:lnTo>
                    <a:pt x="2540278" y="290604"/>
                  </a:lnTo>
                  <a:lnTo>
                    <a:pt x="2557815" y="300625"/>
                  </a:lnTo>
                  <a:lnTo>
                    <a:pt x="2575351" y="318162"/>
                  </a:lnTo>
                  <a:lnTo>
                    <a:pt x="2587877" y="338203"/>
                  </a:lnTo>
                  <a:lnTo>
                    <a:pt x="2597898" y="373276"/>
                  </a:lnTo>
                  <a:lnTo>
                    <a:pt x="2600403" y="415865"/>
                  </a:lnTo>
                  <a:lnTo>
                    <a:pt x="2590382" y="475990"/>
                  </a:lnTo>
                  <a:lnTo>
                    <a:pt x="2542783" y="766593"/>
                  </a:lnTo>
                  <a:lnTo>
                    <a:pt x="2482658" y="1119827"/>
                  </a:lnTo>
                  <a:lnTo>
                    <a:pt x="2470132" y="1247593"/>
                  </a:lnTo>
                  <a:lnTo>
                    <a:pt x="2642992" y="1270140"/>
                  </a:lnTo>
                  <a:lnTo>
                    <a:pt x="2693096" y="1162416"/>
                  </a:lnTo>
                  <a:lnTo>
                    <a:pt x="2743200" y="1032145"/>
                  </a:lnTo>
                  <a:lnTo>
                    <a:pt x="2798314" y="879328"/>
                  </a:lnTo>
                  <a:lnTo>
                    <a:pt x="2848418" y="744047"/>
                  </a:lnTo>
                  <a:lnTo>
                    <a:pt x="2901028" y="596239"/>
                  </a:lnTo>
                  <a:lnTo>
                    <a:pt x="2928585" y="523588"/>
                  </a:lnTo>
                  <a:lnTo>
                    <a:pt x="2946121" y="478495"/>
                  </a:lnTo>
                  <a:lnTo>
                    <a:pt x="2976184" y="415865"/>
                  </a:lnTo>
                  <a:lnTo>
                    <a:pt x="2998731" y="380792"/>
                  </a:lnTo>
                  <a:lnTo>
                    <a:pt x="3013762" y="368266"/>
                  </a:lnTo>
                  <a:lnTo>
                    <a:pt x="3033804" y="353234"/>
                  </a:lnTo>
                  <a:lnTo>
                    <a:pt x="3046330" y="333193"/>
                  </a:lnTo>
                  <a:lnTo>
                    <a:pt x="3051340" y="318162"/>
                  </a:lnTo>
                  <a:lnTo>
                    <a:pt x="3051340" y="303130"/>
                  </a:lnTo>
                  <a:lnTo>
                    <a:pt x="3048835" y="290604"/>
                  </a:lnTo>
                  <a:lnTo>
                    <a:pt x="3043824" y="275573"/>
                  </a:lnTo>
                  <a:lnTo>
                    <a:pt x="3028793" y="255531"/>
                  </a:lnTo>
                  <a:lnTo>
                    <a:pt x="2996226" y="230479"/>
                  </a:lnTo>
                  <a:lnTo>
                    <a:pt x="2961153" y="202922"/>
                  </a:lnTo>
                  <a:lnTo>
                    <a:pt x="2903533" y="160334"/>
                  </a:lnTo>
                  <a:lnTo>
                    <a:pt x="2825872" y="110230"/>
                  </a:lnTo>
                  <a:lnTo>
                    <a:pt x="2743200" y="57620"/>
                  </a:lnTo>
                  <a:lnTo>
                    <a:pt x="2665538" y="10021"/>
                  </a:lnTo>
                  <a:lnTo>
                    <a:pt x="2650507" y="2506"/>
                  </a:lnTo>
                  <a:lnTo>
                    <a:pt x="2642992" y="0"/>
                  </a:lnTo>
                  <a:lnTo>
                    <a:pt x="2627960" y="2506"/>
                  </a:lnTo>
                  <a:lnTo>
                    <a:pt x="2535268" y="37579"/>
                  </a:lnTo>
                  <a:lnTo>
                    <a:pt x="2457606" y="65136"/>
                  </a:lnTo>
                  <a:lnTo>
                    <a:pt x="2304789" y="951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9">
              <a:extLst>
                <a:ext uri="{FF2B5EF4-FFF2-40B4-BE49-F238E27FC236}">
                  <a16:creationId xmlns:a16="http://schemas.microsoft.com/office/drawing/2014/main" id="{3D54FB83-40FE-46BF-87CA-5F8E1AE9AC59}"/>
                </a:ext>
              </a:extLst>
            </p:cNvPr>
            <p:cNvSpPr/>
            <p:nvPr/>
          </p:nvSpPr>
          <p:spPr>
            <a:xfrm>
              <a:off x="3719513" y="3379788"/>
              <a:ext cx="2651125" cy="498475"/>
            </a:xfrm>
            <a:custGeom>
              <a:avLst/>
              <a:gdLst>
                <a:gd name="connsiteX0" fmla="*/ 2174518 w 2650507"/>
                <a:gd name="connsiteY0" fmla="*/ 25052 h 498536"/>
                <a:gd name="connsiteX1" fmla="*/ 1831305 w 2650507"/>
                <a:gd name="connsiteY1" fmla="*/ 57619 h 498536"/>
                <a:gd name="connsiteX2" fmla="*/ 1595815 w 2650507"/>
                <a:gd name="connsiteY2" fmla="*/ 80166 h 498536"/>
                <a:gd name="connsiteX3" fmla="*/ 1442998 w 2650507"/>
                <a:gd name="connsiteY3" fmla="*/ 95197 h 498536"/>
                <a:gd name="connsiteX4" fmla="*/ 1205003 w 2650507"/>
                <a:gd name="connsiteY4" fmla="*/ 135281 h 498536"/>
                <a:gd name="connsiteX5" fmla="*/ 1014608 w 2650507"/>
                <a:gd name="connsiteY5" fmla="*/ 162838 h 498536"/>
                <a:gd name="connsiteX6" fmla="*/ 766592 w 2650507"/>
                <a:gd name="connsiteY6" fmla="*/ 195406 h 498536"/>
                <a:gd name="connsiteX7" fmla="*/ 543629 w 2650507"/>
                <a:gd name="connsiteY7" fmla="*/ 225468 h 498536"/>
                <a:gd name="connsiteX8" fmla="*/ 333192 w 2650507"/>
                <a:gd name="connsiteY8" fmla="*/ 250520 h 498536"/>
                <a:gd name="connsiteX9" fmla="*/ 27557 w 2650507"/>
                <a:gd name="connsiteY9" fmla="*/ 275572 h 498536"/>
                <a:gd name="connsiteX10" fmla="*/ 10020 w 2650507"/>
                <a:gd name="connsiteY10" fmla="*/ 275572 h 498536"/>
                <a:gd name="connsiteX11" fmla="*/ 0 w 2650507"/>
                <a:gd name="connsiteY11" fmla="*/ 498536 h 498536"/>
                <a:gd name="connsiteX12" fmla="*/ 290603 w 2650507"/>
                <a:gd name="connsiteY12" fmla="*/ 468473 h 498536"/>
                <a:gd name="connsiteX13" fmla="*/ 693942 w 2650507"/>
                <a:gd name="connsiteY13" fmla="*/ 420874 h 498536"/>
                <a:gd name="connsiteX14" fmla="*/ 1069722 w 2650507"/>
                <a:gd name="connsiteY14" fmla="*/ 370770 h 498536"/>
                <a:gd name="connsiteX15" fmla="*/ 1179951 w 2650507"/>
                <a:gd name="connsiteY15" fmla="*/ 355739 h 498536"/>
                <a:gd name="connsiteX16" fmla="*/ 1420451 w 2650507"/>
                <a:gd name="connsiteY16" fmla="*/ 318161 h 498536"/>
                <a:gd name="connsiteX17" fmla="*/ 1693519 w 2650507"/>
                <a:gd name="connsiteY17" fmla="*/ 298119 h 498536"/>
                <a:gd name="connsiteX18" fmla="*/ 1994143 w 2650507"/>
                <a:gd name="connsiteY18" fmla="*/ 280583 h 498536"/>
                <a:gd name="connsiteX19" fmla="*/ 2379945 w 2650507"/>
                <a:gd name="connsiteY19" fmla="*/ 258036 h 498536"/>
                <a:gd name="connsiteX20" fmla="*/ 2582866 w 2650507"/>
                <a:gd name="connsiteY20" fmla="*/ 245510 h 498536"/>
                <a:gd name="connsiteX21" fmla="*/ 2620445 w 2650507"/>
                <a:gd name="connsiteY21" fmla="*/ 235489 h 498536"/>
                <a:gd name="connsiteX22" fmla="*/ 2640486 w 2650507"/>
                <a:gd name="connsiteY22" fmla="*/ 222963 h 498536"/>
                <a:gd name="connsiteX23" fmla="*/ 2648002 w 2650507"/>
                <a:gd name="connsiteY23" fmla="*/ 210437 h 498536"/>
                <a:gd name="connsiteX24" fmla="*/ 2650507 w 2650507"/>
                <a:gd name="connsiteY24" fmla="*/ 192900 h 498536"/>
                <a:gd name="connsiteX25" fmla="*/ 2648002 w 2650507"/>
                <a:gd name="connsiteY25" fmla="*/ 177869 h 498536"/>
                <a:gd name="connsiteX26" fmla="*/ 2642991 w 2650507"/>
                <a:gd name="connsiteY26" fmla="*/ 152817 h 498536"/>
                <a:gd name="connsiteX27" fmla="*/ 2630465 w 2650507"/>
                <a:gd name="connsiteY27" fmla="*/ 125260 h 498536"/>
                <a:gd name="connsiteX28" fmla="*/ 2600403 w 2650507"/>
                <a:gd name="connsiteY28" fmla="*/ 85177 h 498536"/>
                <a:gd name="connsiteX29" fmla="*/ 2420028 w 2650507"/>
                <a:gd name="connsiteY29" fmla="*/ 0 h 498536"/>
                <a:gd name="connsiteX30" fmla="*/ 2174518 w 2650507"/>
                <a:gd name="connsiteY30" fmla="*/ 250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507" h="498536">
                  <a:moveTo>
                    <a:pt x="2174518" y="25052"/>
                  </a:moveTo>
                  <a:lnTo>
                    <a:pt x="1831305" y="57619"/>
                  </a:lnTo>
                  <a:lnTo>
                    <a:pt x="1595815" y="80166"/>
                  </a:lnTo>
                  <a:lnTo>
                    <a:pt x="1442998" y="95197"/>
                  </a:lnTo>
                  <a:lnTo>
                    <a:pt x="1205003" y="135281"/>
                  </a:lnTo>
                  <a:lnTo>
                    <a:pt x="1014608" y="162838"/>
                  </a:lnTo>
                  <a:lnTo>
                    <a:pt x="766592" y="195406"/>
                  </a:lnTo>
                  <a:lnTo>
                    <a:pt x="543629" y="225468"/>
                  </a:lnTo>
                  <a:lnTo>
                    <a:pt x="333192" y="250520"/>
                  </a:lnTo>
                  <a:lnTo>
                    <a:pt x="27557" y="275572"/>
                  </a:lnTo>
                  <a:lnTo>
                    <a:pt x="10020" y="275572"/>
                  </a:lnTo>
                  <a:lnTo>
                    <a:pt x="0" y="498536"/>
                  </a:lnTo>
                  <a:lnTo>
                    <a:pt x="290603" y="468473"/>
                  </a:lnTo>
                  <a:lnTo>
                    <a:pt x="693942" y="420874"/>
                  </a:lnTo>
                  <a:lnTo>
                    <a:pt x="1069722" y="370770"/>
                  </a:lnTo>
                  <a:lnTo>
                    <a:pt x="1179951" y="355739"/>
                  </a:lnTo>
                  <a:lnTo>
                    <a:pt x="1420451" y="318161"/>
                  </a:lnTo>
                  <a:lnTo>
                    <a:pt x="1693519" y="298119"/>
                  </a:lnTo>
                  <a:lnTo>
                    <a:pt x="1994143" y="280583"/>
                  </a:lnTo>
                  <a:lnTo>
                    <a:pt x="2379945" y="258036"/>
                  </a:lnTo>
                  <a:lnTo>
                    <a:pt x="2582866" y="245510"/>
                  </a:lnTo>
                  <a:lnTo>
                    <a:pt x="2620445" y="235489"/>
                  </a:lnTo>
                  <a:lnTo>
                    <a:pt x="2640486" y="222963"/>
                  </a:lnTo>
                  <a:lnTo>
                    <a:pt x="2648002" y="210437"/>
                  </a:lnTo>
                  <a:lnTo>
                    <a:pt x="2650507" y="192900"/>
                  </a:lnTo>
                  <a:lnTo>
                    <a:pt x="2648002" y="177869"/>
                  </a:lnTo>
                  <a:lnTo>
                    <a:pt x="2642991" y="152817"/>
                  </a:lnTo>
                  <a:lnTo>
                    <a:pt x="2630465" y="125260"/>
                  </a:lnTo>
                  <a:lnTo>
                    <a:pt x="2600403" y="85177"/>
                  </a:lnTo>
                  <a:lnTo>
                    <a:pt x="2420028" y="0"/>
                  </a:lnTo>
                  <a:lnTo>
                    <a:pt x="2174518" y="250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0">
              <a:extLst>
                <a:ext uri="{FF2B5EF4-FFF2-40B4-BE49-F238E27FC236}">
                  <a16:creationId xmlns:a16="http://schemas.microsoft.com/office/drawing/2014/main" id="{6F9A49DB-1B07-48C2-AE20-F3F28542C9E6}"/>
                </a:ext>
              </a:extLst>
            </p:cNvPr>
            <p:cNvSpPr/>
            <p:nvPr/>
          </p:nvSpPr>
          <p:spPr>
            <a:xfrm>
              <a:off x="4668838" y="1538288"/>
              <a:ext cx="611187" cy="2882900"/>
            </a:xfrm>
            <a:custGeom>
              <a:avLst/>
              <a:gdLst>
                <a:gd name="connsiteX0" fmla="*/ 241402 w 610819"/>
                <a:gd name="connsiteY0" fmla="*/ 1448410 h 2882189"/>
                <a:gd name="connsiteX1" fmla="*/ 248717 w 610819"/>
                <a:gd name="connsiteY1" fmla="*/ 1272845 h 2882189"/>
                <a:gd name="connsiteX2" fmla="*/ 252374 w 610819"/>
                <a:gd name="connsiteY2" fmla="*/ 1163117 h 2882189"/>
                <a:gd name="connsiteX3" fmla="*/ 252374 w 610819"/>
                <a:gd name="connsiteY3" fmla="*/ 998525 h 2882189"/>
                <a:gd name="connsiteX4" fmla="*/ 245059 w 610819"/>
                <a:gd name="connsiteY4" fmla="*/ 870509 h 2882189"/>
                <a:gd name="connsiteX5" fmla="*/ 241402 w 610819"/>
                <a:gd name="connsiteY5" fmla="*/ 720548 h 2882189"/>
                <a:gd name="connsiteX6" fmla="*/ 234086 w 610819"/>
                <a:gd name="connsiteY6" fmla="*/ 541325 h 2882189"/>
                <a:gd name="connsiteX7" fmla="*/ 230429 w 610819"/>
                <a:gd name="connsiteY7" fmla="*/ 460858 h 2882189"/>
                <a:gd name="connsiteX8" fmla="*/ 219456 w 610819"/>
                <a:gd name="connsiteY8" fmla="*/ 420624 h 2882189"/>
                <a:gd name="connsiteX9" fmla="*/ 190195 w 610819"/>
                <a:gd name="connsiteY9" fmla="*/ 332842 h 2882189"/>
                <a:gd name="connsiteX10" fmla="*/ 171907 w 610819"/>
                <a:gd name="connsiteY10" fmla="*/ 274320 h 2882189"/>
                <a:gd name="connsiteX11" fmla="*/ 153619 w 610819"/>
                <a:gd name="connsiteY11" fmla="*/ 234087 h 2882189"/>
                <a:gd name="connsiteX12" fmla="*/ 124358 w 610819"/>
                <a:gd name="connsiteY12" fmla="*/ 182880 h 2882189"/>
                <a:gd name="connsiteX13" fmla="*/ 98755 w 610819"/>
                <a:gd name="connsiteY13" fmla="*/ 146304 h 2882189"/>
                <a:gd name="connsiteX14" fmla="*/ 76810 w 610819"/>
                <a:gd name="connsiteY14" fmla="*/ 120701 h 2882189"/>
                <a:gd name="connsiteX15" fmla="*/ 54864 w 610819"/>
                <a:gd name="connsiteY15" fmla="*/ 102413 h 2882189"/>
                <a:gd name="connsiteX16" fmla="*/ 36576 w 610819"/>
                <a:gd name="connsiteY16" fmla="*/ 91440 h 2882189"/>
                <a:gd name="connsiteX17" fmla="*/ 21946 w 610819"/>
                <a:gd name="connsiteY17" fmla="*/ 80468 h 2882189"/>
                <a:gd name="connsiteX18" fmla="*/ 7315 w 610819"/>
                <a:gd name="connsiteY18" fmla="*/ 69495 h 2882189"/>
                <a:gd name="connsiteX19" fmla="*/ 0 w 610819"/>
                <a:gd name="connsiteY19" fmla="*/ 54864 h 2882189"/>
                <a:gd name="connsiteX20" fmla="*/ 0 w 610819"/>
                <a:gd name="connsiteY20" fmla="*/ 36576 h 2882189"/>
                <a:gd name="connsiteX21" fmla="*/ 10973 w 610819"/>
                <a:gd name="connsiteY21" fmla="*/ 21946 h 2882189"/>
                <a:gd name="connsiteX22" fmla="*/ 32918 w 610819"/>
                <a:gd name="connsiteY22" fmla="*/ 10973 h 2882189"/>
                <a:gd name="connsiteX23" fmla="*/ 69494 w 610819"/>
                <a:gd name="connsiteY23" fmla="*/ 0 h 2882189"/>
                <a:gd name="connsiteX24" fmla="*/ 120701 w 610819"/>
                <a:gd name="connsiteY24" fmla="*/ 0 h 2882189"/>
                <a:gd name="connsiteX25" fmla="*/ 179222 w 610819"/>
                <a:gd name="connsiteY25" fmla="*/ 7316 h 2882189"/>
                <a:gd name="connsiteX26" fmla="*/ 208483 w 610819"/>
                <a:gd name="connsiteY26" fmla="*/ 18288 h 2882189"/>
                <a:gd name="connsiteX27" fmla="*/ 281635 w 610819"/>
                <a:gd name="connsiteY27" fmla="*/ 51207 h 2882189"/>
                <a:gd name="connsiteX28" fmla="*/ 362102 w 610819"/>
                <a:gd name="connsiteY28" fmla="*/ 95098 h 2882189"/>
                <a:gd name="connsiteX29" fmla="*/ 416966 w 610819"/>
                <a:gd name="connsiteY29" fmla="*/ 135332 h 2882189"/>
                <a:gd name="connsiteX30" fmla="*/ 460858 w 610819"/>
                <a:gd name="connsiteY30" fmla="*/ 171908 h 2882189"/>
                <a:gd name="connsiteX31" fmla="*/ 534010 w 610819"/>
                <a:gd name="connsiteY31" fmla="*/ 248717 h 2882189"/>
                <a:gd name="connsiteX32" fmla="*/ 566928 w 610819"/>
                <a:gd name="connsiteY32" fmla="*/ 288951 h 2882189"/>
                <a:gd name="connsiteX33" fmla="*/ 596189 w 610819"/>
                <a:gd name="connsiteY33" fmla="*/ 332842 h 2882189"/>
                <a:gd name="connsiteX34" fmla="*/ 607162 w 610819"/>
                <a:gd name="connsiteY34" fmla="*/ 358445 h 2882189"/>
                <a:gd name="connsiteX35" fmla="*/ 610819 w 610819"/>
                <a:gd name="connsiteY35" fmla="*/ 376733 h 2882189"/>
                <a:gd name="connsiteX36" fmla="*/ 610819 w 610819"/>
                <a:gd name="connsiteY36" fmla="*/ 398679 h 2882189"/>
                <a:gd name="connsiteX37" fmla="*/ 607162 w 610819"/>
                <a:gd name="connsiteY37" fmla="*/ 427940 h 2882189"/>
                <a:gd name="connsiteX38" fmla="*/ 592531 w 610819"/>
                <a:gd name="connsiteY38" fmla="*/ 464516 h 2882189"/>
                <a:gd name="connsiteX39" fmla="*/ 577901 w 610819"/>
                <a:gd name="connsiteY39" fmla="*/ 497434 h 2882189"/>
                <a:gd name="connsiteX40" fmla="*/ 563270 w 610819"/>
                <a:gd name="connsiteY40" fmla="*/ 537668 h 2882189"/>
                <a:gd name="connsiteX41" fmla="*/ 548640 w 610819"/>
                <a:gd name="connsiteY41" fmla="*/ 599847 h 2882189"/>
                <a:gd name="connsiteX42" fmla="*/ 541325 w 610819"/>
                <a:gd name="connsiteY42" fmla="*/ 702260 h 2882189"/>
                <a:gd name="connsiteX43" fmla="*/ 541325 w 610819"/>
                <a:gd name="connsiteY43" fmla="*/ 961949 h 2882189"/>
                <a:gd name="connsiteX44" fmla="*/ 537667 w 610819"/>
                <a:gd name="connsiteY44" fmla="*/ 1265530 h 2882189"/>
                <a:gd name="connsiteX45" fmla="*/ 534010 w 610819"/>
                <a:gd name="connsiteY45" fmla="*/ 1492301 h 2882189"/>
                <a:gd name="connsiteX46" fmla="*/ 523037 w 610819"/>
                <a:gd name="connsiteY46" fmla="*/ 1799540 h 2882189"/>
                <a:gd name="connsiteX47" fmla="*/ 515722 w 610819"/>
                <a:gd name="connsiteY47" fmla="*/ 1964132 h 2882189"/>
                <a:gd name="connsiteX48" fmla="*/ 497434 w 610819"/>
                <a:gd name="connsiteY48" fmla="*/ 2139696 h 2882189"/>
                <a:gd name="connsiteX49" fmla="*/ 471830 w 610819"/>
                <a:gd name="connsiteY49" fmla="*/ 2454250 h 2882189"/>
                <a:gd name="connsiteX50" fmla="*/ 453542 w 610819"/>
                <a:gd name="connsiteY50" fmla="*/ 2662733 h 2882189"/>
                <a:gd name="connsiteX51" fmla="*/ 438912 w 610819"/>
                <a:gd name="connsiteY51" fmla="*/ 2710282 h 2882189"/>
                <a:gd name="connsiteX52" fmla="*/ 409651 w 610819"/>
                <a:gd name="connsiteY52" fmla="*/ 2798064 h 2882189"/>
                <a:gd name="connsiteX53" fmla="*/ 391363 w 610819"/>
                <a:gd name="connsiteY53" fmla="*/ 2841956 h 2882189"/>
                <a:gd name="connsiteX54" fmla="*/ 376733 w 610819"/>
                <a:gd name="connsiteY54" fmla="*/ 2867559 h 2882189"/>
                <a:gd name="connsiteX55" fmla="*/ 362102 w 610819"/>
                <a:gd name="connsiteY55" fmla="*/ 2882189 h 2882189"/>
                <a:gd name="connsiteX56" fmla="*/ 351130 w 610819"/>
                <a:gd name="connsiteY56" fmla="*/ 2882189 h 2882189"/>
                <a:gd name="connsiteX57" fmla="*/ 329184 w 610819"/>
                <a:gd name="connsiteY57" fmla="*/ 2871216 h 2882189"/>
                <a:gd name="connsiteX58" fmla="*/ 299923 w 610819"/>
                <a:gd name="connsiteY58" fmla="*/ 2841956 h 2882189"/>
                <a:gd name="connsiteX59" fmla="*/ 274320 w 610819"/>
                <a:gd name="connsiteY59" fmla="*/ 2805380 h 2882189"/>
                <a:gd name="connsiteX60" fmla="*/ 259690 w 610819"/>
                <a:gd name="connsiteY60" fmla="*/ 2768804 h 2882189"/>
                <a:gd name="connsiteX61" fmla="*/ 241402 w 610819"/>
                <a:gd name="connsiteY61" fmla="*/ 2699309 h 2882189"/>
                <a:gd name="connsiteX62" fmla="*/ 226771 w 610819"/>
                <a:gd name="connsiteY62" fmla="*/ 2633472 h 2882189"/>
                <a:gd name="connsiteX63" fmla="*/ 215798 w 610819"/>
                <a:gd name="connsiteY63" fmla="*/ 2556663 h 2882189"/>
                <a:gd name="connsiteX64" fmla="*/ 204826 w 610819"/>
                <a:gd name="connsiteY64" fmla="*/ 2457908 h 2882189"/>
                <a:gd name="connsiteX65" fmla="*/ 204826 w 610819"/>
                <a:gd name="connsiteY65" fmla="*/ 2318919 h 2882189"/>
                <a:gd name="connsiteX66" fmla="*/ 204826 w 610819"/>
                <a:gd name="connsiteY66" fmla="*/ 2183588 h 2882189"/>
                <a:gd name="connsiteX67" fmla="*/ 230429 w 610819"/>
                <a:gd name="connsiteY67" fmla="*/ 1986077 h 2882189"/>
                <a:gd name="connsiteX68" fmla="*/ 241402 w 610819"/>
                <a:gd name="connsiteY68" fmla="*/ 1448410 h 288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10819" h="2882189">
                  <a:moveTo>
                    <a:pt x="241402" y="1448410"/>
                  </a:moveTo>
                  <a:lnTo>
                    <a:pt x="248717" y="1272845"/>
                  </a:lnTo>
                  <a:lnTo>
                    <a:pt x="252374" y="1163117"/>
                  </a:lnTo>
                  <a:lnTo>
                    <a:pt x="252374" y="998525"/>
                  </a:lnTo>
                  <a:lnTo>
                    <a:pt x="245059" y="870509"/>
                  </a:lnTo>
                  <a:lnTo>
                    <a:pt x="241402" y="720548"/>
                  </a:lnTo>
                  <a:lnTo>
                    <a:pt x="234086" y="541325"/>
                  </a:lnTo>
                  <a:lnTo>
                    <a:pt x="230429" y="460858"/>
                  </a:lnTo>
                  <a:lnTo>
                    <a:pt x="219456" y="420624"/>
                  </a:lnTo>
                  <a:lnTo>
                    <a:pt x="190195" y="332842"/>
                  </a:lnTo>
                  <a:lnTo>
                    <a:pt x="171907" y="274320"/>
                  </a:lnTo>
                  <a:lnTo>
                    <a:pt x="153619" y="234087"/>
                  </a:lnTo>
                  <a:lnTo>
                    <a:pt x="124358" y="182880"/>
                  </a:lnTo>
                  <a:lnTo>
                    <a:pt x="98755" y="146304"/>
                  </a:lnTo>
                  <a:lnTo>
                    <a:pt x="76810" y="120701"/>
                  </a:lnTo>
                  <a:lnTo>
                    <a:pt x="54864" y="102413"/>
                  </a:lnTo>
                  <a:lnTo>
                    <a:pt x="36576" y="91440"/>
                  </a:lnTo>
                  <a:lnTo>
                    <a:pt x="21946" y="80468"/>
                  </a:lnTo>
                  <a:lnTo>
                    <a:pt x="7315" y="69495"/>
                  </a:lnTo>
                  <a:lnTo>
                    <a:pt x="0" y="54864"/>
                  </a:lnTo>
                  <a:lnTo>
                    <a:pt x="0" y="36576"/>
                  </a:lnTo>
                  <a:lnTo>
                    <a:pt x="10973" y="21946"/>
                  </a:lnTo>
                  <a:lnTo>
                    <a:pt x="32918" y="10973"/>
                  </a:lnTo>
                  <a:lnTo>
                    <a:pt x="69494" y="0"/>
                  </a:lnTo>
                  <a:lnTo>
                    <a:pt x="120701" y="0"/>
                  </a:lnTo>
                  <a:lnTo>
                    <a:pt x="179222" y="7316"/>
                  </a:lnTo>
                  <a:lnTo>
                    <a:pt x="208483" y="18288"/>
                  </a:lnTo>
                  <a:lnTo>
                    <a:pt x="281635" y="51207"/>
                  </a:lnTo>
                  <a:lnTo>
                    <a:pt x="362102" y="95098"/>
                  </a:lnTo>
                  <a:lnTo>
                    <a:pt x="416966" y="135332"/>
                  </a:lnTo>
                  <a:lnTo>
                    <a:pt x="460858" y="171908"/>
                  </a:lnTo>
                  <a:lnTo>
                    <a:pt x="534010" y="248717"/>
                  </a:lnTo>
                  <a:lnTo>
                    <a:pt x="566928" y="288951"/>
                  </a:lnTo>
                  <a:lnTo>
                    <a:pt x="596189" y="332842"/>
                  </a:lnTo>
                  <a:lnTo>
                    <a:pt x="607162" y="358445"/>
                  </a:lnTo>
                  <a:lnTo>
                    <a:pt x="610819" y="376733"/>
                  </a:lnTo>
                  <a:lnTo>
                    <a:pt x="610819" y="398679"/>
                  </a:lnTo>
                  <a:lnTo>
                    <a:pt x="607162" y="427940"/>
                  </a:lnTo>
                  <a:lnTo>
                    <a:pt x="592531" y="464516"/>
                  </a:lnTo>
                  <a:lnTo>
                    <a:pt x="577901" y="497434"/>
                  </a:lnTo>
                  <a:lnTo>
                    <a:pt x="563270" y="537668"/>
                  </a:lnTo>
                  <a:lnTo>
                    <a:pt x="548640" y="599847"/>
                  </a:lnTo>
                  <a:lnTo>
                    <a:pt x="541325" y="702260"/>
                  </a:lnTo>
                  <a:lnTo>
                    <a:pt x="541325" y="961949"/>
                  </a:lnTo>
                  <a:cubicBezTo>
                    <a:pt x="540106" y="1063143"/>
                    <a:pt x="538886" y="1164336"/>
                    <a:pt x="537667" y="1265530"/>
                  </a:cubicBezTo>
                  <a:lnTo>
                    <a:pt x="534010" y="1492301"/>
                  </a:lnTo>
                  <a:lnTo>
                    <a:pt x="523037" y="1799540"/>
                  </a:lnTo>
                  <a:lnTo>
                    <a:pt x="515722" y="1964132"/>
                  </a:lnTo>
                  <a:lnTo>
                    <a:pt x="497434" y="2139696"/>
                  </a:lnTo>
                  <a:lnTo>
                    <a:pt x="471830" y="2454250"/>
                  </a:lnTo>
                  <a:lnTo>
                    <a:pt x="453542" y="2662733"/>
                  </a:lnTo>
                  <a:lnTo>
                    <a:pt x="438912" y="2710282"/>
                  </a:lnTo>
                  <a:lnTo>
                    <a:pt x="409651" y="2798064"/>
                  </a:lnTo>
                  <a:lnTo>
                    <a:pt x="391363" y="2841956"/>
                  </a:lnTo>
                  <a:lnTo>
                    <a:pt x="376733" y="2867559"/>
                  </a:lnTo>
                  <a:lnTo>
                    <a:pt x="362102" y="2882189"/>
                  </a:lnTo>
                  <a:lnTo>
                    <a:pt x="351130" y="2882189"/>
                  </a:lnTo>
                  <a:lnTo>
                    <a:pt x="329184" y="2871216"/>
                  </a:lnTo>
                  <a:lnTo>
                    <a:pt x="299923" y="2841956"/>
                  </a:lnTo>
                  <a:lnTo>
                    <a:pt x="274320" y="2805380"/>
                  </a:lnTo>
                  <a:lnTo>
                    <a:pt x="259690" y="2768804"/>
                  </a:lnTo>
                  <a:lnTo>
                    <a:pt x="241402" y="2699309"/>
                  </a:lnTo>
                  <a:lnTo>
                    <a:pt x="226771" y="2633472"/>
                  </a:lnTo>
                  <a:lnTo>
                    <a:pt x="215798" y="2556663"/>
                  </a:lnTo>
                  <a:lnTo>
                    <a:pt x="204826" y="2457908"/>
                  </a:lnTo>
                  <a:lnTo>
                    <a:pt x="204826" y="2318919"/>
                  </a:lnTo>
                  <a:lnTo>
                    <a:pt x="204826" y="2183588"/>
                  </a:lnTo>
                  <a:lnTo>
                    <a:pt x="230429" y="1986077"/>
                  </a:lnTo>
                  <a:lnTo>
                    <a:pt x="241402" y="14484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4">
              <a:extLst>
                <a:ext uri="{FF2B5EF4-FFF2-40B4-BE49-F238E27FC236}">
                  <a16:creationId xmlns:a16="http://schemas.microsoft.com/office/drawing/2014/main" id="{6FD2301C-3668-4064-8215-5C002E5B4CF1}"/>
                </a:ext>
              </a:extLst>
            </p:cNvPr>
            <p:cNvSpPr/>
            <p:nvPr/>
          </p:nvSpPr>
          <p:spPr>
            <a:xfrm>
              <a:off x="2770188" y="4610100"/>
              <a:ext cx="609600" cy="1430338"/>
            </a:xfrm>
            <a:custGeom>
              <a:avLst/>
              <a:gdLst>
                <a:gd name="connsiteX0" fmla="*/ 604837 w 609600"/>
                <a:gd name="connsiteY0" fmla="*/ 295275 h 1431131"/>
                <a:gd name="connsiteX1" fmla="*/ 609600 w 609600"/>
                <a:gd name="connsiteY1" fmla="*/ 216694 h 1431131"/>
                <a:gd name="connsiteX2" fmla="*/ 609600 w 609600"/>
                <a:gd name="connsiteY2" fmla="*/ 159544 h 1431131"/>
                <a:gd name="connsiteX3" fmla="*/ 609600 w 609600"/>
                <a:gd name="connsiteY3" fmla="*/ 64294 h 1431131"/>
                <a:gd name="connsiteX4" fmla="*/ 609600 w 609600"/>
                <a:gd name="connsiteY4" fmla="*/ 33338 h 1431131"/>
                <a:gd name="connsiteX5" fmla="*/ 609600 w 609600"/>
                <a:gd name="connsiteY5" fmla="*/ 19050 h 1431131"/>
                <a:gd name="connsiteX6" fmla="*/ 604837 w 609600"/>
                <a:gd name="connsiteY6" fmla="*/ 7144 h 1431131"/>
                <a:gd name="connsiteX7" fmla="*/ 597694 w 609600"/>
                <a:gd name="connsiteY7" fmla="*/ 2381 h 1431131"/>
                <a:gd name="connsiteX8" fmla="*/ 578644 w 609600"/>
                <a:gd name="connsiteY8" fmla="*/ 0 h 1431131"/>
                <a:gd name="connsiteX9" fmla="*/ 566737 w 609600"/>
                <a:gd name="connsiteY9" fmla="*/ 2381 h 1431131"/>
                <a:gd name="connsiteX10" fmla="*/ 552450 w 609600"/>
                <a:gd name="connsiteY10" fmla="*/ 9525 h 1431131"/>
                <a:gd name="connsiteX11" fmla="*/ 542925 w 609600"/>
                <a:gd name="connsiteY11" fmla="*/ 21431 h 1431131"/>
                <a:gd name="connsiteX12" fmla="*/ 535781 w 609600"/>
                <a:gd name="connsiteY12" fmla="*/ 59531 h 1431131"/>
                <a:gd name="connsiteX13" fmla="*/ 509587 w 609600"/>
                <a:gd name="connsiteY13" fmla="*/ 166688 h 1431131"/>
                <a:gd name="connsiteX14" fmla="*/ 476250 w 609600"/>
                <a:gd name="connsiteY14" fmla="*/ 292894 h 1431131"/>
                <a:gd name="connsiteX15" fmla="*/ 440531 w 609600"/>
                <a:gd name="connsiteY15" fmla="*/ 402431 h 1431131"/>
                <a:gd name="connsiteX16" fmla="*/ 404812 w 609600"/>
                <a:gd name="connsiteY16" fmla="*/ 497681 h 1431131"/>
                <a:gd name="connsiteX17" fmla="*/ 366712 w 609600"/>
                <a:gd name="connsiteY17" fmla="*/ 578644 h 1431131"/>
                <a:gd name="connsiteX18" fmla="*/ 326231 w 609600"/>
                <a:gd name="connsiteY18" fmla="*/ 650081 h 1431131"/>
                <a:gd name="connsiteX19" fmla="*/ 273844 w 609600"/>
                <a:gd name="connsiteY19" fmla="*/ 728663 h 1431131"/>
                <a:gd name="connsiteX20" fmla="*/ 228600 w 609600"/>
                <a:gd name="connsiteY20" fmla="*/ 783431 h 1431131"/>
                <a:gd name="connsiteX21" fmla="*/ 176212 w 609600"/>
                <a:gd name="connsiteY21" fmla="*/ 840581 h 1431131"/>
                <a:gd name="connsiteX22" fmla="*/ 102394 w 609600"/>
                <a:gd name="connsiteY22" fmla="*/ 909638 h 1431131"/>
                <a:gd name="connsiteX23" fmla="*/ 33337 w 609600"/>
                <a:gd name="connsiteY23" fmla="*/ 962025 h 1431131"/>
                <a:gd name="connsiteX24" fmla="*/ 7144 w 609600"/>
                <a:gd name="connsiteY24" fmla="*/ 978694 h 1431131"/>
                <a:gd name="connsiteX25" fmla="*/ 2381 w 609600"/>
                <a:gd name="connsiteY25" fmla="*/ 1059656 h 1431131"/>
                <a:gd name="connsiteX26" fmla="*/ 0 w 609600"/>
                <a:gd name="connsiteY26" fmla="*/ 1157288 h 1431131"/>
                <a:gd name="connsiteX27" fmla="*/ 4762 w 609600"/>
                <a:gd name="connsiteY27" fmla="*/ 1223963 h 1431131"/>
                <a:gd name="connsiteX28" fmla="*/ 16669 w 609600"/>
                <a:gd name="connsiteY28" fmla="*/ 1297781 h 1431131"/>
                <a:gd name="connsiteX29" fmla="*/ 35719 w 609600"/>
                <a:gd name="connsiteY29" fmla="*/ 1352550 h 1431131"/>
                <a:gd name="connsiteX30" fmla="*/ 61912 w 609600"/>
                <a:gd name="connsiteY30" fmla="*/ 1400175 h 1431131"/>
                <a:gd name="connsiteX31" fmla="*/ 76200 w 609600"/>
                <a:gd name="connsiteY31" fmla="*/ 1416844 h 1431131"/>
                <a:gd name="connsiteX32" fmla="*/ 92869 w 609600"/>
                <a:gd name="connsiteY32" fmla="*/ 1428750 h 1431131"/>
                <a:gd name="connsiteX33" fmla="*/ 104775 w 609600"/>
                <a:gd name="connsiteY33" fmla="*/ 1431131 h 1431131"/>
                <a:gd name="connsiteX34" fmla="*/ 116681 w 609600"/>
                <a:gd name="connsiteY34" fmla="*/ 1431131 h 1431131"/>
                <a:gd name="connsiteX35" fmla="*/ 133350 w 609600"/>
                <a:gd name="connsiteY35" fmla="*/ 1428750 h 1431131"/>
                <a:gd name="connsiteX36" fmla="*/ 157162 w 609600"/>
                <a:gd name="connsiteY36" fmla="*/ 1421606 h 1431131"/>
                <a:gd name="connsiteX37" fmla="*/ 185737 w 609600"/>
                <a:gd name="connsiteY37" fmla="*/ 1404938 h 1431131"/>
                <a:gd name="connsiteX38" fmla="*/ 219075 w 609600"/>
                <a:gd name="connsiteY38" fmla="*/ 1364456 h 1431131"/>
                <a:gd name="connsiteX39" fmla="*/ 259556 w 609600"/>
                <a:gd name="connsiteY39" fmla="*/ 1312069 h 1431131"/>
                <a:gd name="connsiteX40" fmla="*/ 297656 w 609600"/>
                <a:gd name="connsiteY40" fmla="*/ 1257300 h 1431131"/>
                <a:gd name="connsiteX41" fmla="*/ 345281 w 609600"/>
                <a:gd name="connsiteY41" fmla="*/ 1178719 h 1431131"/>
                <a:gd name="connsiteX42" fmla="*/ 390525 w 609600"/>
                <a:gd name="connsiteY42" fmla="*/ 1095375 h 1431131"/>
                <a:gd name="connsiteX43" fmla="*/ 423862 w 609600"/>
                <a:gd name="connsiteY43" fmla="*/ 1026319 h 1431131"/>
                <a:gd name="connsiteX44" fmla="*/ 459581 w 609600"/>
                <a:gd name="connsiteY44" fmla="*/ 942975 h 1431131"/>
                <a:gd name="connsiteX45" fmla="*/ 485775 w 609600"/>
                <a:gd name="connsiteY45" fmla="*/ 876300 h 1431131"/>
                <a:gd name="connsiteX46" fmla="*/ 502444 w 609600"/>
                <a:gd name="connsiteY46" fmla="*/ 828675 h 1431131"/>
                <a:gd name="connsiteX47" fmla="*/ 526256 w 609600"/>
                <a:gd name="connsiteY47" fmla="*/ 754856 h 1431131"/>
                <a:gd name="connsiteX48" fmla="*/ 550069 w 609600"/>
                <a:gd name="connsiteY48" fmla="*/ 664369 h 1431131"/>
                <a:gd name="connsiteX49" fmla="*/ 571500 w 609600"/>
                <a:gd name="connsiteY49" fmla="*/ 569119 h 1431131"/>
                <a:gd name="connsiteX50" fmla="*/ 581025 w 609600"/>
                <a:gd name="connsiteY50" fmla="*/ 509588 h 1431131"/>
                <a:gd name="connsiteX51" fmla="*/ 592931 w 609600"/>
                <a:gd name="connsiteY51" fmla="*/ 426244 h 1431131"/>
                <a:gd name="connsiteX52" fmla="*/ 604837 w 609600"/>
                <a:gd name="connsiteY52" fmla="*/ 29527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1431131">
                  <a:moveTo>
                    <a:pt x="604837" y="295275"/>
                  </a:moveTo>
                  <a:lnTo>
                    <a:pt x="609600" y="216694"/>
                  </a:lnTo>
                  <a:lnTo>
                    <a:pt x="609600" y="159544"/>
                  </a:lnTo>
                  <a:lnTo>
                    <a:pt x="609600" y="64294"/>
                  </a:lnTo>
                  <a:lnTo>
                    <a:pt x="609600" y="33338"/>
                  </a:lnTo>
                  <a:lnTo>
                    <a:pt x="609600" y="19050"/>
                  </a:lnTo>
                  <a:lnTo>
                    <a:pt x="604837" y="7144"/>
                  </a:lnTo>
                  <a:lnTo>
                    <a:pt x="597694" y="2381"/>
                  </a:lnTo>
                  <a:lnTo>
                    <a:pt x="578644" y="0"/>
                  </a:lnTo>
                  <a:lnTo>
                    <a:pt x="566737" y="2381"/>
                  </a:lnTo>
                  <a:lnTo>
                    <a:pt x="552450" y="9525"/>
                  </a:lnTo>
                  <a:lnTo>
                    <a:pt x="542925" y="21431"/>
                  </a:lnTo>
                  <a:lnTo>
                    <a:pt x="535781" y="59531"/>
                  </a:lnTo>
                  <a:lnTo>
                    <a:pt x="509587" y="166688"/>
                  </a:lnTo>
                  <a:lnTo>
                    <a:pt x="476250" y="292894"/>
                  </a:lnTo>
                  <a:lnTo>
                    <a:pt x="440531" y="402431"/>
                  </a:lnTo>
                  <a:lnTo>
                    <a:pt x="404812" y="497681"/>
                  </a:lnTo>
                  <a:lnTo>
                    <a:pt x="366712" y="578644"/>
                  </a:lnTo>
                  <a:lnTo>
                    <a:pt x="326231" y="650081"/>
                  </a:lnTo>
                  <a:lnTo>
                    <a:pt x="273844" y="728663"/>
                  </a:lnTo>
                  <a:lnTo>
                    <a:pt x="228600" y="783431"/>
                  </a:lnTo>
                  <a:lnTo>
                    <a:pt x="176212" y="840581"/>
                  </a:lnTo>
                  <a:lnTo>
                    <a:pt x="102394" y="909638"/>
                  </a:lnTo>
                  <a:lnTo>
                    <a:pt x="33337" y="962025"/>
                  </a:lnTo>
                  <a:lnTo>
                    <a:pt x="7144" y="978694"/>
                  </a:lnTo>
                  <a:lnTo>
                    <a:pt x="2381" y="1059656"/>
                  </a:lnTo>
                  <a:cubicBezTo>
                    <a:pt x="1587" y="1092200"/>
                    <a:pt x="794" y="1124744"/>
                    <a:pt x="0" y="1157288"/>
                  </a:cubicBezTo>
                  <a:lnTo>
                    <a:pt x="4762" y="1223963"/>
                  </a:lnTo>
                  <a:lnTo>
                    <a:pt x="16669" y="1297781"/>
                  </a:lnTo>
                  <a:lnTo>
                    <a:pt x="35719" y="1352550"/>
                  </a:lnTo>
                  <a:lnTo>
                    <a:pt x="61912" y="1400175"/>
                  </a:lnTo>
                  <a:lnTo>
                    <a:pt x="76200" y="1416844"/>
                  </a:lnTo>
                  <a:lnTo>
                    <a:pt x="92869" y="1428750"/>
                  </a:lnTo>
                  <a:lnTo>
                    <a:pt x="104775" y="1431131"/>
                  </a:lnTo>
                  <a:lnTo>
                    <a:pt x="116681" y="1431131"/>
                  </a:lnTo>
                  <a:lnTo>
                    <a:pt x="133350" y="1428750"/>
                  </a:lnTo>
                  <a:lnTo>
                    <a:pt x="157162" y="1421606"/>
                  </a:lnTo>
                  <a:lnTo>
                    <a:pt x="185737" y="1404938"/>
                  </a:lnTo>
                  <a:lnTo>
                    <a:pt x="219075" y="1364456"/>
                  </a:lnTo>
                  <a:lnTo>
                    <a:pt x="259556" y="1312069"/>
                  </a:lnTo>
                  <a:lnTo>
                    <a:pt x="297656" y="1257300"/>
                  </a:lnTo>
                  <a:lnTo>
                    <a:pt x="345281" y="1178719"/>
                  </a:lnTo>
                  <a:lnTo>
                    <a:pt x="390525" y="1095375"/>
                  </a:lnTo>
                  <a:lnTo>
                    <a:pt x="423862" y="1026319"/>
                  </a:lnTo>
                  <a:lnTo>
                    <a:pt x="459581" y="942975"/>
                  </a:lnTo>
                  <a:lnTo>
                    <a:pt x="485775" y="876300"/>
                  </a:lnTo>
                  <a:lnTo>
                    <a:pt x="502444" y="828675"/>
                  </a:lnTo>
                  <a:lnTo>
                    <a:pt x="526256" y="754856"/>
                  </a:lnTo>
                  <a:lnTo>
                    <a:pt x="550069" y="664369"/>
                  </a:lnTo>
                  <a:lnTo>
                    <a:pt x="571500" y="569119"/>
                  </a:lnTo>
                  <a:lnTo>
                    <a:pt x="581025" y="509588"/>
                  </a:lnTo>
                  <a:lnTo>
                    <a:pt x="592931" y="426244"/>
                  </a:lnTo>
                  <a:lnTo>
                    <a:pt x="604837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5">
              <a:extLst>
                <a:ext uri="{FF2B5EF4-FFF2-40B4-BE49-F238E27FC236}">
                  <a16:creationId xmlns:a16="http://schemas.microsoft.com/office/drawing/2014/main" id="{60B994C8-0727-434E-AC0D-538F8412BFFB}"/>
                </a:ext>
              </a:extLst>
            </p:cNvPr>
            <p:cNvSpPr/>
            <p:nvPr/>
          </p:nvSpPr>
          <p:spPr>
            <a:xfrm>
              <a:off x="3835400" y="4816475"/>
              <a:ext cx="3394075" cy="1290638"/>
            </a:xfrm>
            <a:custGeom>
              <a:avLst/>
              <a:gdLst>
                <a:gd name="connsiteX0" fmla="*/ 1825995 w 3393939"/>
                <a:gd name="connsiteY0" fmla="*/ 1004157 h 1290258"/>
                <a:gd name="connsiteX1" fmla="*/ 1955021 w 3393939"/>
                <a:gd name="connsiteY1" fmla="*/ 1009767 h 1290258"/>
                <a:gd name="connsiteX2" fmla="*/ 2098071 w 3393939"/>
                <a:gd name="connsiteY2" fmla="*/ 1015377 h 1290258"/>
                <a:gd name="connsiteX3" fmla="*/ 2249536 w 3393939"/>
                <a:gd name="connsiteY3" fmla="*/ 1018182 h 1290258"/>
                <a:gd name="connsiteX4" fmla="*/ 2429050 w 3393939"/>
                <a:gd name="connsiteY4" fmla="*/ 1018182 h 1290258"/>
                <a:gd name="connsiteX5" fmla="*/ 2586125 w 3393939"/>
                <a:gd name="connsiteY5" fmla="*/ 1012572 h 1290258"/>
                <a:gd name="connsiteX6" fmla="*/ 2656248 w 3393939"/>
                <a:gd name="connsiteY6" fmla="*/ 1006962 h 1290258"/>
                <a:gd name="connsiteX7" fmla="*/ 2706736 w 3393939"/>
                <a:gd name="connsiteY7" fmla="*/ 998547 h 1290258"/>
                <a:gd name="connsiteX8" fmla="*/ 3332231 w 3393939"/>
                <a:gd name="connsiteY8" fmla="*/ 1040621 h 1290258"/>
                <a:gd name="connsiteX9" fmla="*/ 3349060 w 3393939"/>
                <a:gd name="connsiteY9" fmla="*/ 1046231 h 1290258"/>
                <a:gd name="connsiteX10" fmla="*/ 3374304 w 3393939"/>
                <a:gd name="connsiteY10" fmla="*/ 1071475 h 1290258"/>
                <a:gd name="connsiteX11" fmla="*/ 3385524 w 3393939"/>
                <a:gd name="connsiteY11" fmla="*/ 1085499 h 1290258"/>
                <a:gd name="connsiteX12" fmla="*/ 3393939 w 3393939"/>
                <a:gd name="connsiteY12" fmla="*/ 1107939 h 1290258"/>
                <a:gd name="connsiteX13" fmla="*/ 3393939 w 3393939"/>
                <a:gd name="connsiteY13" fmla="*/ 1130378 h 1290258"/>
                <a:gd name="connsiteX14" fmla="*/ 3388329 w 3393939"/>
                <a:gd name="connsiteY14" fmla="*/ 1150012 h 1290258"/>
                <a:gd name="connsiteX15" fmla="*/ 3371500 w 3393939"/>
                <a:gd name="connsiteY15" fmla="*/ 1172451 h 1290258"/>
                <a:gd name="connsiteX16" fmla="*/ 3343450 w 3393939"/>
                <a:gd name="connsiteY16" fmla="*/ 1192086 h 1290258"/>
                <a:gd name="connsiteX17" fmla="*/ 3290157 w 3393939"/>
                <a:gd name="connsiteY17" fmla="*/ 1214525 h 1290258"/>
                <a:gd name="connsiteX18" fmla="*/ 3253693 w 3393939"/>
                <a:gd name="connsiteY18" fmla="*/ 1225745 h 1290258"/>
                <a:gd name="connsiteX19" fmla="*/ 3186376 w 3393939"/>
                <a:gd name="connsiteY19" fmla="*/ 1236964 h 1290258"/>
                <a:gd name="connsiteX20" fmla="*/ 3079789 w 3393939"/>
                <a:gd name="connsiteY20" fmla="*/ 1250989 h 1290258"/>
                <a:gd name="connsiteX21" fmla="*/ 2931129 w 3393939"/>
                <a:gd name="connsiteY21" fmla="*/ 1265013 h 1290258"/>
                <a:gd name="connsiteX22" fmla="*/ 2818933 w 3393939"/>
                <a:gd name="connsiteY22" fmla="*/ 1276233 h 1290258"/>
                <a:gd name="connsiteX23" fmla="*/ 2602955 w 3393939"/>
                <a:gd name="connsiteY23" fmla="*/ 1284648 h 1290258"/>
                <a:gd name="connsiteX24" fmla="*/ 2426246 w 3393939"/>
                <a:gd name="connsiteY24" fmla="*/ 1290258 h 1290258"/>
                <a:gd name="connsiteX25" fmla="*/ 2260756 w 3393939"/>
                <a:gd name="connsiteY25" fmla="*/ 1287453 h 1290258"/>
                <a:gd name="connsiteX26" fmla="*/ 2120511 w 3393939"/>
                <a:gd name="connsiteY26" fmla="*/ 1284648 h 1290258"/>
                <a:gd name="connsiteX27" fmla="*/ 1969046 w 3393939"/>
                <a:gd name="connsiteY27" fmla="*/ 1276233 h 1290258"/>
                <a:gd name="connsiteX28" fmla="*/ 1781117 w 3393939"/>
                <a:gd name="connsiteY28" fmla="*/ 1259404 h 1290258"/>
                <a:gd name="connsiteX29" fmla="*/ 1626847 w 3393939"/>
                <a:gd name="connsiteY29" fmla="*/ 1239769 h 1290258"/>
                <a:gd name="connsiteX30" fmla="*/ 1495016 w 3393939"/>
                <a:gd name="connsiteY30" fmla="*/ 1220135 h 1290258"/>
                <a:gd name="connsiteX31" fmla="*/ 1357576 w 3393939"/>
                <a:gd name="connsiteY31" fmla="*/ 1192086 h 1290258"/>
                <a:gd name="connsiteX32" fmla="*/ 1194891 w 3393939"/>
                <a:gd name="connsiteY32" fmla="*/ 1150012 h 1290258"/>
                <a:gd name="connsiteX33" fmla="*/ 1082695 w 3393939"/>
                <a:gd name="connsiteY33" fmla="*/ 1113548 h 1290258"/>
                <a:gd name="connsiteX34" fmla="*/ 992938 w 3393939"/>
                <a:gd name="connsiteY34" fmla="*/ 1079890 h 1290258"/>
                <a:gd name="connsiteX35" fmla="*/ 891961 w 3393939"/>
                <a:gd name="connsiteY35" fmla="*/ 1035011 h 1290258"/>
                <a:gd name="connsiteX36" fmla="*/ 816228 w 3393939"/>
                <a:gd name="connsiteY36" fmla="*/ 998547 h 1290258"/>
                <a:gd name="connsiteX37" fmla="*/ 757325 w 3393939"/>
                <a:gd name="connsiteY37" fmla="*/ 962083 h 1290258"/>
                <a:gd name="connsiteX38" fmla="*/ 698422 w 3393939"/>
                <a:gd name="connsiteY38" fmla="*/ 925620 h 1290258"/>
                <a:gd name="connsiteX39" fmla="*/ 625495 w 3393939"/>
                <a:gd name="connsiteY39" fmla="*/ 875131 h 1290258"/>
                <a:gd name="connsiteX40" fmla="*/ 575006 w 3393939"/>
                <a:gd name="connsiteY40" fmla="*/ 835863 h 1290258"/>
                <a:gd name="connsiteX41" fmla="*/ 513298 w 3393939"/>
                <a:gd name="connsiteY41" fmla="*/ 782569 h 1290258"/>
                <a:gd name="connsiteX42" fmla="*/ 465615 w 3393939"/>
                <a:gd name="connsiteY42" fmla="*/ 737691 h 1290258"/>
                <a:gd name="connsiteX43" fmla="*/ 423541 w 3393939"/>
                <a:gd name="connsiteY43" fmla="*/ 695617 h 1290258"/>
                <a:gd name="connsiteX44" fmla="*/ 378663 w 3393939"/>
                <a:gd name="connsiteY44" fmla="*/ 645129 h 1290258"/>
                <a:gd name="connsiteX45" fmla="*/ 328174 w 3393939"/>
                <a:gd name="connsiteY45" fmla="*/ 589031 h 1290258"/>
                <a:gd name="connsiteX46" fmla="*/ 277686 w 3393939"/>
                <a:gd name="connsiteY46" fmla="*/ 524518 h 1290258"/>
                <a:gd name="connsiteX47" fmla="*/ 218783 w 3393939"/>
                <a:gd name="connsiteY47" fmla="*/ 440371 h 1290258"/>
                <a:gd name="connsiteX48" fmla="*/ 176709 w 3393939"/>
                <a:gd name="connsiteY48" fmla="*/ 375858 h 1290258"/>
                <a:gd name="connsiteX49" fmla="*/ 134636 w 3393939"/>
                <a:gd name="connsiteY49" fmla="*/ 302930 h 1290258"/>
                <a:gd name="connsiteX50" fmla="*/ 75733 w 3393939"/>
                <a:gd name="connsiteY50" fmla="*/ 193539 h 1290258"/>
                <a:gd name="connsiteX51" fmla="*/ 8415 w 3393939"/>
                <a:gd name="connsiteY51" fmla="*/ 47683 h 1290258"/>
                <a:gd name="connsiteX52" fmla="*/ 0 w 3393939"/>
                <a:gd name="connsiteY52" fmla="*/ 25244 h 1290258"/>
                <a:gd name="connsiteX53" fmla="*/ 0 w 3393939"/>
                <a:gd name="connsiteY53" fmla="*/ 8415 h 1290258"/>
                <a:gd name="connsiteX54" fmla="*/ 8415 w 3393939"/>
                <a:gd name="connsiteY54" fmla="*/ 0 h 1290258"/>
                <a:gd name="connsiteX55" fmla="*/ 33659 w 3393939"/>
                <a:gd name="connsiteY55" fmla="*/ 0 h 1290258"/>
                <a:gd name="connsiteX56" fmla="*/ 50489 w 3393939"/>
                <a:gd name="connsiteY56" fmla="*/ 8415 h 1290258"/>
                <a:gd name="connsiteX57" fmla="*/ 92562 w 3393939"/>
                <a:gd name="connsiteY57" fmla="*/ 58903 h 1290258"/>
                <a:gd name="connsiteX58" fmla="*/ 151465 w 3393939"/>
                <a:gd name="connsiteY58" fmla="*/ 140245 h 1290258"/>
                <a:gd name="connsiteX59" fmla="*/ 232808 w 3393939"/>
                <a:gd name="connsiteY59" fmla="*/ 244027 h 1290258"/>
                <a:gd name="connsiteX60" fmla="*/ 294516 w 3393939"/>
                <a:gd name="connsiteY60" fmla="*/ 316955 h 1290258"/>
                <a:gd name="connsiteX61" fmla="*/ 356223 w 3393939"/>
                <a:gd name="connsiteY61" fmla="*/ 387077 h 1290258"/>
                <a:gd name="connsiteX62" fmla="*/ 423541 w 3393939"/>
                <a:gd name="connsiteY62" fmla="*/ 457200 h 1290258"/>
                <a:gd name="connsiteX63" fmla="*/ 485249 w 3393939"/>
                <a:gd name="connsiteY63" fmla="*/ 516103 h 1290258"/>
                <a:gd name="connsiteX64" fmla="*/ 552567 w 3393939"/>
                <a:gd name="connsiteY64" fmla="*/ 575006 h 1290258"/>
                <a:gd name="connsiteX65" fmla="*/ 633909 w 3393939"/>
                <a:gd name="connsiteY65" fmla="*/ 642324 h 1290258"/>
                <a:gd name="connsiteX66" fmla="*/ 712447 w 3393939"/>
                <a:gd name="connsiteY66" fmla="*/ 695617 h 1290258"/>
                <a:gd name="connsiteX67" fmla="*/ 776960 w 3393939"/>
                <a:gd name="connsiteY67" fmla="*/ 737691 h 1290258"/>
                <a:gd name="connsiteX68" fmla="*/ 863912 w 3393939"/>
                <a:gd name="connsiteY68" fmla="*/ 785374 h 1290258"/>
                <a:gd name="connsiteX69" fmla="*/ 956474 w 3393939"/>
                <a:gd name="connsiteY69" fmla="*/ 827448 h 1290258"/>
                <a:gd name="connsiteX70" fmla="*/ 1046231 w 3393939"/>
                <a:gd name="connsiteY70" fmla="*/ 861107 h 1290258"/>
                <a:gd name="connsiteX71" fmla="*/ 1158427 w 3393939"/>
                <a:gd name="connsiteY71" fmla="*/ 897571 h 1290258"/>
                <a:gd name="connsiteX72" fmla="*/ 1270623 w 3393939"/>
                <a:gd name="connsiteY72" fmla="*/ 922815 h 1290258"/>
                <a:gd name="connsiteX73" fmla="*/ 1391235 w 3393939"/>
                <a:gd name="connsiteY73" fmla="*/ 948059 h 1290258"/>
                <a:gd name="connsiteX74" fmla="*/ 1495016 w 3393939"/>
                <a:gd name="connsiteY74" fmla="*/ 967693 h 1290258"/>
                <a:gd name="connsiteX75" fmla="*/ 1657701 w 3393939"/>
                <a:gd name="connsiteY75" fmla="*/ 987328 h 1290258"/>
                <a:gd name="connsiteX76" fmla="*/ 1825995 w 3393939"/>
                <a:gd name="connsiteY76" fmla="*/ 1004157 h 129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393939" h="1290258">
                  <a:moveTo>
                    <a:pt x="1825995" y="1004157"/>
                  </a:moveTo>
                  <a:lnTo>
                    <a:pt x="1955021" y="1009767"/>
                  </a:lnTo>
                  <a:lnTo>
                    <a:pt x="2098071" y="1015377"/>
                  </a:lnTo>
                  <a:lnTo>
                    <a:pt x="2249536" y="1018182"/>
                  </a:lnTo>
                  <a:lnTo>
                    <a:pt x="2429050" y="1018182"/>
                  </a:lnTo>
                  <a:lnTo>
                    <a:pt x="2586125" y="1012572"/>
                  </a:lnTo>
                  <a:lnTo>
                    <a:pt x="2656248" y="1006962"/>
                  </a:lnTo>
                  <a:lnTo>
                    <a:pt x="2706736" y="998547"/>
                  </a:lnTo>
                  <a:lnTo>
                    <a:pt x="3332231" y="1040621"/>
                  </a:lnTo>
                  <a:lnTo>
                    <a:pt x="3349060" y="1046231"/>
                  </a:lnTo>
                  <a:lnTo>
                    <a:pt x="3374304" y="1071475"/>
                  </a:lnTo>
                  <a:lnTo>
                    <a:pt x="3385524" y="1085499"/>
                  </a:lnTo>
                  <a:lnTo>
                    <a:pt x="3393939" y="1107939"/>
                  </a:lnTo>
                  <a:lnTo>
                    <a:pt x="3393939" y="1130378"/>
                  </a:lnTo>
                  <a:lnTo>
                    <a:pt x="3388329" y="1150012"/>
                  </a:lnTo>
                  <a:lnTo>
                    <a:pt x="3371500" y="1172451"/>
                  </a:lnTo>
                  <a:lnTo>
                    <a:pt x="3343450" y="1192086"/>
                  </a:lnTo>
                  <a:lnTo>
                    <a:pt x="3290157" y="1214525"/>
                  </a:lnTo>
                  <a:lnTo>
                    <a:pt x="3253693" y="1225745"/>
                  </a:lnTo>
                  <a:lnTo>
                    <a:pt x="3186376" y="1236964"/>
                  </a:lnTo>
                  <a:lnTo>
                    <a:pt x="3079789" y="1250989"/>
                  </a:lnTo>
                  <a:lnTo>
                    <a:pt x="2931129" y="1265013"/>
                  </a:lnTo>
                  <a:lnTo>
                    <a:pt x="2818933" y="1276233"/>
                  </a:lnTo>
                  <a:lnTo>
                    <a:pt x="2602955" y="1284648"/>
                  </a:lnTo>
                  <a:lnTo>
                    <a:pt x="2426246" y="1290258"/>
                  </a:lnTo>
                  <a:lnTo>
                    <a:pt x="2260756" y="1287453"/>
                  </a:lnTo>
                  <a:lnTo>
                    <a:pt x="2120511" y="1284648"/>
                  </a:lnTo>
                  <a:lnTo>
                    <a:pt x="1969046" y="1276233"/>
                  </a:lnTo>
                  <a:lnTo>
                    <a:pt x="1781117" y="1259404"/>
                  </a:lnTo>
                  <a:lnTo>
                    <a:pt x="1626847" y="1239769"/>
                  </a:lnTo>
                  <a:lnTo>
                    <a:pt x="1495016" y="1220135"/>
                  </a:lnTo>
                  <a:lnTo>
                    <a:pt x="1357576" y="1192086"/>
                  </a:lnTo>
                  <a:lnTo>
                    <a:pt x="1194891" y="1150012"/>
                  </a:lnTo>
                  <a:lnTo>
                    <a:pt x="1082695" y="1113548"/>
                  </a:lnTo>
                  <a:lnTo>
                    <a:pt x="992938" y="1079890"/>
                  </a:lnTo>
                  <a:lnTo>
                    <a:pt x="891961" y="1035011"/>
                  </a:lnTo>
                  <a:lnTo>
                    <a:pt x="816228" y="998547"/>
                  </a:lnTo>
                  <a:lnTo>
                    <a:pt x="757325" y="962083"/>
                  </a:lnTo>
                  <a:lnTo>
                    <a:pt x="698422" y="925620"/>
                  </a:lnTo>
                  <a:lnTo>
                    <a:pt x="625495" y="875131"/>
                  </a:lnTo>
                  <a:lnTo>
                    <a:pt x="575006" y="835863"/>
                  </a:lnTo>
                  <a:lnTo>
                    <a:pt x="513298" y="782569"/>
                  </a:lnTo>
                  <a:lnTo>
                    <a:pt x="465615" y="737691"/>
                  </a:lnTo>
                  <a:lnTo>
                    <a:pt x="423541" y="695617"/>
                  </a:lnTo>
                  <a:lnTo>
                    <a:pt x="378663" y="645129"/>
                  </a:lnTo>
                  <a:lnTo>
                    <a:pt x="328174" y="589031"/>
                  </a:lnTo>
                  <a:lnTo>
                    <a:pt x="277686" y="524518"/>
                  </a:lnTo>
                  <a:lnTo>
                    <a:pt x="218783" y="440371"/>
                  </a:lnTo>
                  <a:lnTo>
                    <a:pt x="176709" y="375858"/>
                  </a:lnTo>
                  <a:lnTo>
                    <a:pt x="134636" y="302930"/>
                  </a:lnTo>
                  <a:lnTo>
                    <a:pt x="75733" y="193539"/>
                  </a:lnTo>
                  <a:lnTo>
                    <a:pt x="8415" y="47683"/>
                  </a:lnTo>
                  <a:lnTo>
                    <a:pt x="0" y="25244"/>
                  </a:lnTo>
                  <a:lnTo>
                    <a:pt x="0" y="8415"/>
                  </a:lnTo>
                  <a:lnTo>
                    <a:pt x="8415" y="0"/>
                  </a:lnTo>
                  <a:lnTo>
                    <a:pt x="33659" y="0"/>
                  </a:lnTo>
                  <a:lnTo>
                    <a:pt x="50489" y="8415"/>
                  </a:lnTo>
                  <a:lnTo>
                    <a:pt x="92562" y="58903"/>
                  </a:lnTo>
                  <a:lnTo>
                    <a:pt x="151465" y="140245"/>
                  </a:lnTo>
                  <a:lnTo>
                    <a:pt x="232808" y="244027"/>
                  </a:lnTo>
                  <a:lnTo>
                    <a:pt x="294516" y="316955"/>
                  </a:lnTo>
                  <a:lnTo>
                    <a:pt x="356223" y="387077"/>
                  </a:lnTo>
                  <a:lnTo>
                    <a:pt x="423541" y="457200"/>
                  </a:lnTo>
                  <a:lnTo>
                    <a:pt x="485249" y="516103"/>
                  </a:lnTo>
                  <a:lnTo>
                    <a:pt x="552567" y="575006"/>
                  </a:lnTo>
                  <a:lnTo>
                    <a:pt x="633909" y="642324"/>
                  </a:lnTo>
                  <a:lnTo>
                    <a:pt x="712447" y="695617"/>
                  </a:lnTo>
                  <a:lnTo>
                    <a:pt x="776960" y="737691"/>
                  </a:lnTo>
                  <a:lnTo>
                    <a:pt x="863912" y="785374"/>
                  </a:lnTo>
                  <a:lnTo>
                    <a:pt x="956474" y="827448"/>
                  </a:lnTo>
                  <a:lnTo>
                    <a:pt x="1046231" y="861107"/>
                  </a:lnTo>
                  <a:lnTo>
                    <a:pt x="1158427" y="897571"/>
                  </a:lnTo>
                  <a:lnTo>
                    <a:pt x="1270623" y="922815"/>
                  </a:lnTo>
                  <a:lnTo>
                    <a:pt x="1391235" y="948059"/>
                  </a:lnTo>
                  <a:lnTo>
                    <a:pt x="1495016" y="967693"/>
                  </a:lnTo>
                  <a:lnTo>
                    <a:pt x="1657701" y="987328"/>
                  </a:lnTo>
                  <a:lnTo>
                    <a:pt x="1825995" y="1004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6">
              <a:extLst>
                <a:ext uri="{FF2B5EF4-FFF2-40B4-BE49-F238E27FC236}">
                  <a16:creationId xmlns:a16="http://schemas.microsoft.com/office/drawing/2014/main" id="{9FA7E32B-C85E-4DE5-9B02-2FFC651B129B}"/>
                </a:ext>
              </a:extLst>
            </p:cNvPr>
            <p:cNvSpPr/>
            <p:nvPr/>
          </p:nvSpPr>
          <p:spPr>
            <a:xfrm>
              <a:off x="6386513" y="5210175"/>
              <a:ext cx="838200" cy="744538"/>
            </a:xfrm>
            <a:custGeom>
              <a:avLst/>
              <a:gdLst>
                <a:gd name="connsiteX0" fmla="*/ 200025 w 838200"/>
                <a:gd name="connsiteY0" fmla="*/ 190500 h 745331"/>
                <a:gd name="connsiteX1" fmla="*/ 283368 w 838200"/>
                <a:gd name="connsiteY1" fmla="*/ 276225 h 745331"/>
                <a:gd name="connsiteX2" fmla="*/ 350043 w 838200"/>
                <a:gd name="connsiteY2" fmla="*/ 342900 h 745331"/>
                <a:gd name="connsiteX3" fmla="*/ 442912 w 838200"/>
                <a:gd name="connsiteY3" fmla="*/ 423863 h 745331"/>
                <a:gd name="connsiteX4" fmla="*/ 511968 w 838200"/>
                <a:gd name="connsiteY4" fmla="*/ 481013 h 745331"/>
                <a:gd name="connsiteX5" fmla="*/ 550068 w 838200"/>
                <a:gd name="connsiteY5" fmla="*/ 516731 h 745331"/>
                <a:gd name="connsiteX6" fmla="*/ 597693 w 838200"/>
                <a:gd name="connsiteY6" fmla="*/ 552450 h 745331"/>
                <a:gd name="connsiteX7" fmla="*/ 669131 w 838200"/>
                <a:gd name="connsiteY7" fmla="*/ 595313 h 745331"/>
                <a:gd name="connsiteX8" fmla="*/ 733425 w 838200"/>
                <a:gd name="connsiteY8" fmla="*/ 628650 h 745331"/>
                <a:gd name="connsiteX9" fmla="*/ 795337 w 838200"/>
                <a:gd name="connsiteY9" fmla="*/ 652463 h 745331"/>
                <a:gd name="connsiteX10" fmla="*/ 816768 w 838200"/>
                <a:gd name="connsiteY10" fmla="*/ 673894 h 745331"/>
                <a:gd name="connsiteX11" fmla="*/ 838200 w 838200"/>
                <a:gd name="connsiteY11" fmla="*/ 711994 h 745331"/>
                <a:gd name="connsiteX12" fmla="*/ 838200 w 838200"/>
                <a:gd name="connsiteY12" fmla="*/ 745331 h 745331"/>
                <a:gd name="connsiteX13" fmla="*/ 78581 w 838200"/>
                <a:gd name="connsiteY13" fmla="*/ 619125 h 745331"/>
                <a:gd name="connsiteX14" fmla="*/ 133350 w 838200"/>
                <a:gd name="connsiteY14" fmla="*/ 611981 h 745331"/>
                <a:gd name="connsiteX15" fmla="*/ 171450 w 838200"/>
                <a:gd name="connsiteY15" fmla="*/ 600075 h 745331"/>
                <a:gd name="connsiteX16" fmla="*/ 197643 w 838200"/>
                <a:gd name="connsiteY16" fmla="*/ 588169 h 745331"/>
                <a:gd name="connsiteX17" fmla="*/ 216693 w 838200"/>
                <a:gd name="connsiteY17" fmla="*/ 576263 h 745331"/>
                <a:gd name="connsiteX18" fmla="*/ 223837 w 838200"/>
                <a:gd name="connsiteY18" fmla="*/ 569119 h 745331"/>
                <a:gd name="connsiteX19" fmla="*/ 228600 w 838200"/>
                <a:gd name="connsiteY19" fmla="*/ 559594 h 745331"/>
                <a:gd name="connsiteX20" fmla="*/ 233362 w 838200"/>
                <a:gd name="connsiteY20" fmla="*/ 550069 h 745331"/>
                <a:gd name="connsiteX21" fmla="*/ 233362 w 838200"/>
                <a:gd name="connsiteY21" fmla="*/ 535781 h 745331"/>
                <a:gd name="connsiteX22" fmla="*/ 223837 w 838200"/>
                <a:gd name="connsiteY22" fmla="*/ 504825 h 745331"/>
                <a:gd name="connsiteX23" fmla="*/ 176212 w 838200"/>
                <a:gd name="connsiteY23" fmla="*/ 404813 h 745331"/>
                <a:gd name="connsiteX24" fmla="*/ 116681 w 838200"/>
                <a:gd name="connsiteY24" fmla="*/ 285750 h 745331"/>
                <a:gd name="connsiteX25" fmla="*/ 35718 w 838200"/>
                <a:gd name="connsiteY25" fmla="*/ 111919 h 745331"/>
                <a:gd name="connsiteX26" fmla="*/ 4762 w 838200"/>
                <a:gd name="connsiteY26" fmla="*/ 38100 h 745331"/>
                <a:gd name="connsiteX27" fmla="*/ 0 w 838200"/>
                <a:gd name="connsiteY27" fmla="*/ 19050 h 745331"/>
                <a:gd name="connsiteX28" fmla="*/ 2381 w 838200"/>
                <a:gd name="connsiteY28" fmla="*/ 9525 h 745331"/>
                <a:gd name="connsiteX29" fmla="*/ 7143 w 838200"/>
                <a:gd name="connsiteY29" fmla="*/ 0 h 745331"/>
                <a:gd name="connsiteX30" fmla="*/ 16668 w 838200"/>
                <a:gd name="connsiteY30" fmla="*/ 0 h 745331"/>
                <a:gd name="connsiteX31" fmla="*/ 33337 w 838200"/>
                <a:gd name="connsiteY31" fmla="*/ 4763 h 745331"/>
                <a:gd name="connsiteX32" fmla="*/ 66675 w 838200"/>
                <a:gd name="connsiteY32" fmla="*/ 38100 h 745331"/>
                <a:gd name="connsiteX33" fmla="*/ 200025 w 838200"/>
                <a:gd name="connsiteY33" fmla="*/ 19050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38200" h="745331">
                  <a:moveTo>
                    <a:pt x="200025" y="190500"/>
                  </a:moveTo>
                  <a:lnTo>
                    <a:pt x="283368" y="276225"/>
                  </a:lnTo>
                  <a:lnTo>
                    <a:pt x="350043" y="342900"/>
                  </a:lnTo>
                  <a:lnTo>
                    <a:pt x="442912" y="423863"/>
                  </a:lnTo>
                  <a:lnTo>
                    <a:pt x="511968" y="481013"/>
                  </a:lnTo>
                  <a:lnTo>
                    <a:pt x="550068" y="516731"/>
                  </a:lnTo>
                  <a:lnTo>
                    <a:pt x="597693" y="552450"/>
                  </a:lnTo>
                  <a:lnTo>
                    <a:pt x="669131" y="595313"/>
                  </a:lnTo>
                  <a:lnTo>
                    <a:pt x="733425" y="628650"/>
                  </a:lnTo>
                  <a:lnTo>
                    <a:pt x="795337" y="652463"/>
                  </a:lnTo>
                  <a:lnTo>
                    <a:pt x="816768" y="673894"/>
                  </a:lnTo>
                  <a:lnTo>
                    <a:pt x="838200" y="711994"/>
                  </a:lnTo>
                  <a:lnTo>
                    <a:pt x="838200" y="745331"/>
                  </a:lnTo>
                  <a:lnTo>
                    <a:pt x="78581" y="619125"/>
                  </a:lnTo>
                  <a:lnTo>
                    <a:pt x="133350" y="611981"/>
                  </a:lnTo>
                  <a:lnTo>
                    <a:pt x="171450" y="600075"/>
                  </a:lnTo>
                  <a:lnTo>
                    <a:pt x="197643" y="588169"/>
                  </a:lnTo>
                  <a:lnTo>
                    <a:pt x="216693" y="576263"/>
                  </a:lnTo>
                  <a:lnTo>
                    <a:pt x="223837" y="569119"/>
                  </a:lnTo>
                  <a:lnTo>
                    <a:pt x="228600" y="559594"/>
                  </a:lnTo>
                  <a:lnTo>
                    <a:pt x="233362" y="550069"/>
                  </a:lnTo>
                  <a:lnTo>
                    <a:pt x="233362" y="535781"/>
                  </a:lnTo>
                  <a:lnTo>
                    <a:pt x="223837" y="504825"/>
                  </a:lnTo>
                  <a:lnTo>
                    <a:pt x="176212" y="404813"/>
                  </a:lnTo>
                  <a:lnTo>
                    <a:pt x="116681" y="285750"/>
                  </a:lnTo>
                  <a:lnTo>
                    <a:pt x="35718" y="111919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4763"/>
                  </a:lnTo>
                  <a:lnTo>
                    <a:pt x="66675" y="38100"/>
                  </a:lnTo>
                  <a:lnTo>
                    <a:pt x="200025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1">
              <a:extLst>
                <a:ext uri="{FF2B5EF4-FFF2-40B4-BE49-F238E27FC236}">
                  <a16:creationId xmlns:a16="http://schemas.microsoft.com/office/drawing/2014/main" id="{3C19B61B-DA60-4D75-9EC4-2847FFA53638}"/>
                </a:ext>
              </a:extLst>
            </p:cNvPr>
            <p:cNvSpPr/>
            <p:nvPr/>
          </p:nvSpPr>
          <p:spPr>
            <a:xfrm>
              <a:off x="4614863" y="4370388"/>
              <a:ext cx="504825" cy="768350"/>
            </a:xfrm>
            <a:custGeom>
              <a:avLst/>
              <a:gdLst>
                <a:gd name="connsiteX0" fmla="*/ 142875 w 504825"/>
                <a:gd name="connsiteY0" fmla="*/ 121444 h 769144"/>
                <a:gd name="connsiteX1" fmla="*/ 204787 w 504825"/>
                <a:gd name="connsiteY1" fmla="*/ 197644 h 769144"/>
                <a:gd name="connsiteX2" fmla="*/ 235743 w 504825"/>
                <a:gd name="connsiteY2" fmla="*/ 235744 h 769144"/>
                <a:gd name="connsiteX3" fmla="*/ 497681 w 504825"/>
                <a:gd name="connsiteY3" fmla="*/ 661987 h 769144"/>
                <a:gd name="connsiteX4" fmla="*/ 502443 w 504825"/>
                <a:gd name="connsiteY4" fmla="*/ 681037 h 769144"/>
                <a:gd name="connsiteX5" fmla="*/ 504825 w 504825"/>
                <a:gd name="connsiteY5" fmla="*/ 709612 h 769144"/>
                <a:gd name="connsiteX6" fmla="*/ 504825 w 504825"/>
                <a:gd name="connsiteY6" fmla="*/ 728662 h 769144"/>
                <a:gd name="connsiteX7" fmla="*/ 502443 w 504825"/>
                <a:gd name="connsiteY7" fmla="*/ 740569 h 769144"/>
                <a:gd name="connsiteX8" fmla="*/ 492918 w 504825"/>
                <a:gd name="connsiteY8" fmla="*/ 757237 h 769144"/>
                <a:gd name="connsiteX9" fmla="*/ 473868 w 504825"/>
                <a:gd name="connsiteY9" fmla="*/ 766762 h 769144"/>
                <a:gd name="connsiteX10" fmla="*/ 459581 w 504825"/>
                <a:gd name="connsiteY10" fmla="*/ 769144 h 769144"/>
                <a:gd name="connsiteX11" fmla="*/ 438150 w 504825"/>
                <a:gd name="connsiteY11" fmla="*/ 766762 h 769144"/>
                <a:gd name="connsiteX12" fmla="*/ 411956 w 504825"/>
                <a:gd name="connsiteY12" fmla="*/ 762000 h 769144"/>
                <a:gd name="connsiteX13" fmla="*/ 378618 w 504825"/>
                <a:gd name="connsiteY13" fmla="*/ 747712 h 769144"/>
                <a:gd name="connsiteX14" fmla="*/ 359568 w 504825"/>
                <a:gd name="connsiteY14" fmla="*/ 738187 h 769144"/>
                <a:gd name="connsiteX15" fmla="*/ 347662 w 504825"/>
                <a:gd name="connsiteY15" fmla="*/ 728662 h 769144"/>
                <a:gd name="connsiteX16" fmla="*/ 328612 w 504825"/>
                <a:gd name="connsiteY16" fmla="*/ 709612 h 769144"/>
                <a:gd name="connsiteX17" fmla="*/ 307181 w 504825"/>
                <a:gd name="connsiteY17" fmla="*/ 685800 h 769144"/>
                <a:gd name="connsiteX18" fmla="*/ 283368 w 504825"/>
                <a:gd name="connsiteY18" fmla="*/ 654844 h 769144"/>
                <a:gd name="connsiteX19" fmla="*/ 259556 w 504825"/>
                <a:gd name="connsiteY19" fmla="*/ 623887 h 769144"/>
                <a:gd name="connsiteX20" fmla="*/ 233362 w 504825"/>
                <a:gd name="connsiteY20" fmla="*/ 588169 h 769144"/>
                <a:gd name="connsiteX21" fmla="*/ 214312 w 504825"/>
                <a:gd name="connsiteY21" fmla="*/ 554831 h 769144"/>
                <a:gd name="connsiteX22" fmla="*/ 185737 w 504825"/>
                <a:gd name="connsiteY22" fmla="*/ 504825 h 769144"/>
                <a:gd name="connsiteX23" fmla="*/ 152400 w 504825"/>
                <a:gd name="connsiteY23" fmla="*/ 438150 h 769144"/>
                <a:gd name="connsiteX24" fmla="*/ 130968 w 504825"/>
                <a:gd name="connsiteY24" fmla="*/ 388144 h 769144"/>
                <a:gd name="connsiteX25" fmla="*/ 109537 w 504825"/>
                <a:gd name="connsiteY25" fmla="*/ 340519 h 769144"/>
                <a:gd name="connsiteX26" fmla="*/ 88106 w 504825"/>
                <a:gd name="connsiteY26" fmla="*/ 288131 h 769144"/>
                <a:gd name="connsiteX27" fmla="*/ 45243 w 504825"/>
                <a:gd name="connsiteY27" fmla="*/ 166687 h 769144"/>
                <a:gd name="connsiteX28" fmla="*/ 14287 w 504825"/>
                <a:gd name="connsiteY28" fmla="*/ 59531 h 769144"/>
                <a:gd name="connsiteX29" fmla="*/ 2381 w 504825"/>
                <a:gd name="connsiteY29" fmla="*/ 30956 h 769144"/>
                <a:gd name="connsiteX30" fmla="*/ 0 w 504825"/>
                <a:gd name="connsiteY30" fmla="*/ 16669 h 769144"/>
                <a:gd name="connsiteX31" fmla="*/ 2381 w 504825"/>
                <a:gd name="connsiteY31" fmla="*/ 9525 h 769144"/>
                <a:gd name="connsiteX32" fmla="*/ 9525 w 504825"/>
                <a:gd name="connsiteY32" fmla="*/ 0 h 769144"/>
                <a:gd name="connsiteX33" fmla="*/ 21431 w 504825"/>
                <a:gd name="connsiteY33" fmla="*/ 0 h 769144"/>
                <a:gd name="connsiteX34" fmla="*/ 45243 w 504825"/>
                <a:gd name="connsiteY34" fmla="*/ 7144 h 769144"/>
                <a:gd name="connsiteX35" fmla="*/ 64293 w 504825"/>
                <a:gd name="connsiteY35" fmla="*/ 21431 h 769144"/>
                <a:gd name="connsiteX36" fmla="*/ 95250 w 504825"/>
                <a:gd name="connsiteY36" fmla="*/ 59531 h 769144"/>
                <a:gd name="connsiteX37" fmla="*/ 142875 w 504825"/>
                <a:gd name="connsiteY37" fmla="*/ 121444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769144">
                  <a:moveTo>
                    <a:pt x="142875" y="121444"/>
                  </a:moveTo>
                  <a:lnTo>
                    <a:pt x="204787" y="197644"/>
                  </a:lnTo>
                  <a:lnTo>
                    <a:pt x="235743" y="235744"/>
                  </a:lnTo>
                  <a:lnTo>
                    <a:pt x="497681" y="661987"/>
                  </a:lnTo>
                  <a:lnTo>
                    <a:pt x="502443" y="681037"/>
                  </a:lnTo>
                  <a:lnTo>
                    <a:pt x="504825" y="709612"/>
                  </a:lnTo>
                  <a:lnTo>
                    <a:pt x="504825" y="728662"/>
                  </a:lnTo>
                  <a:lnTo>
                    <a:pt x="502443" y="740569"/>
                  </a:lnTo>
                  <a:lnTo>
                    <a:pt x="492918" y="757237"/>
                  </a:lnTo>
                  <a:lnTo>
                    <a:pt x="473868" y="766762"/>
                  </a:lnTo>
                  <a:lnTo>
                    <a:pt x="459581" y="769144"/>
                  </a:lnTo>
                  <a:lnTo>
                    <a:pt x="438150" y="766762"/>
                  </a:lnTo>
                  <a:lnTo>
                    <a:pt x="411956" y="762000"/>
                  </a:lnTo>
                  <a:lnTo>
                    <a:pt x="378618" y="747712"/>
                  </a:lnTo>
                  <a:lnTo>
                    <a:pt x="359568" y="738187"/>
                  </a:lnTo>
                  <a:lnTo>
                    <a:pt x="347662" y="728662"/>
                  </a:lnTo>
                  <a:lnTo>
                    <a:pt x="328612" y="709612"/>
                  </a:lnTo>
                  <a:lnTo>
                    <a:pt x="307181" y="685800"/>
                  </a:lnTo>
                  <a:lnTo>
                    <a:pt x="283368" y="654844"/>
                  </a:lnTo>
                  <a:lnTo>
                    <a:pt x="259556" y="623887"/>
                  </a:lnTo>
                  <a:lnTo>
                    <a:pt x="233362" y="588169"/>
                  </a:lnTo>
                  <a:lnTo>
                    <a:pt x="214312" y="554831"/>
                  </a:lnTo>
                  <a:lnTo>
                    <a:pt x="185737" y="504825"/>
                  </a:lnTo>
                  <a:lnTo>
                    <a:pt x="152400" y="438150"/>
                  </a:lnTo>
                  <a:lnTo>
                    <a:pt x="130968" y="388144"/>
                  </a:lnTo>
                  <a:lnTo>
                    <a:pt x="109537" y="340519"/>
                  </a:lnTo>
                  <a:lnTo>
                    <a:pt x="88106" y="288131"/>
                  </a:lnTo>
                  <a:lnTo>
                    <a:pt x="45243" y="166687"/>
                  </a:lnTo>
                  <a:lnTo>
                    <a:pt x="14287" y="59531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64293" y="21431"/>
                  </a:lnTo>
                  <a:lnTo>
                    <a:pt x="95250" y="59531"/>
                  </a:lnTo>
                  <a:lnTo>
                    <a:pt x="142875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42">
              <a:extLst>
                <a:ext uri="{FF2B5EF4-FFF2-40B4-BE49-F238E27FC236}">
                  <a16:creationId xmlns:a16="http://schemas.microsoft.com/office/drawing/2014/main" id="{435371DB-6DBA-4977-86D7-BBAA28511FB5}"/>
                </a:ext>
              </a:extLst>
            </p:cNvPr>
            <p:cNvSpPr/>
            <p:nvPr/>
          </p:nvSpPr>
          <p:spPr>
            <a:xfrm>
              <a:off x="4776788" y="4522788"/>
              <a:ext cx="414337" cy="582612"/>
            </a:xfrm>
            <a:custGeom>
              <a:avLst/>
              <a:gdLst>
                <a:gd name="connsiteX0" fmla="*/ 295275 w 414337"/>
                <a:gd name="connsiteY0" fmla="*/ 130969 h 583406"/>
                <a:gd name="connsiteX1" fmla="*/ 223837 w 414337"/>
                <a:gd name="connsiteY1" fmla="*/ 128587 h 583406"/>
                <a:gd name="connsiteX2" fmla="*/ 202406 w 414337"/>
                <a:gd name="connsiteY2" fmla="*/ 126206 h 583406"/>
                <a:gd name="connsiteX3" fmla="*/ 161925 w 414337"/>
                <a:gd name="connsiteY3" fmla="*/ 119062 h 583406"/>
                <a:gd name="connsiteX4" fmla="*/ 126206 w 414337"/>
                <a:gd name="connsiteY4" fmla="*/ 109537 h 583406"/>
                <a:gd name="connsiteX5" fmla="*/ 95250 w 414337"/>
                <a:gd name="connsiteY5" fmla="*/ 97631 h 583406"/>
                <a:gd name="connsiteX6" fmla="*/ 76200 w 414337"/>
                <a:gd name="connsiteY6" fmla="*/ 85725 h 583406"/>
                <a:gd name="connsiteX7" fmla="*/ 50006 w 414337"/>
                <a:gd name="connsiteY7" fmla="*/ 61912 h 583406"/>
                <a:gd name="connsiteX8" fmla="*/ 0 w 414337"/>
                <a:gd name="connsiteY8" fmla="*/ 0 h 583406"/>
                <a:gd name="connsiteX9" fmla="*/ 338137 w 414337"/>
                <a:gd name="connsiteY9" fmla="*/ 583406 h 583406"/>
                <a:gd name="connsiteX10" fmla="*/ 340518 w 414337"/>
                <a:gd name="connsiteY10" fmla="*/ 550069 h 583406"/>
                <a:gd name="connsiteX11" fmla="*/ 335756 w 414337"/>
                <a:gd name="connsiteY11" fmla="*/ 500062 h 583406"/>
                <a:gd name="connsiteX12" fmla="*/ 328612 w 414337"/>
                <a:gd name="connsiteY12" fmla="*/ 461962 h 583406"/>
                <a:gd name="connsiteX13" fmla="*/ 321468 w 414337"/>
                <a:gd name="connsiteY13" fmla="*/ 421481 h 583406"/>
                <a:gd name="connsiteX14" fmla="*/ 316706 w 414337"/>
                <a:gd name="connsiteY14" fmla="*/ 388144 h 583406"/>
                <a:gd name="connsiteX15" fmla="*/ 316706 w 414337"/>
                <a:gd name="connsiteY15" fmla="*/ 359569 h 583406"/>
                <a:gd name="connsiteX16" fmla="*/ 319087 w 414337"/>
                <a:gd name="connsiteY16" fmla="*/ 333375 h 583406"/>
                <a:gd name="connsiteX17" fmla="*/ 323850 w 414337"/>
                <a:gd name="connsiteY17" fmla="*/ 309562 h 583406"/>
                <a:gd name="connsiteX18" fmla="*/ 330993 w 414337"/>
                <a:gd name="connsiteY18" fmla="*/ 285750 h 583406"/>
                <a:gd name="connsiteX19" fmla="*/ 342900 w 414337"/>
                <a:gd name="connsiteY19" fmla="*/ 259556 h 583406"/>
                <a:gd name="connsiteX20" fmla="*/ 354806 w 414337"/>
                <a:gd name="connsiteY20" fmla="*/ 235744 h 583406"/>
                <a:gd name="connsiteX21" fmla="*/ 366712 w 414337"/>
                <a:gd name="connsiteY21" fmla="*/ 219075 h 583406"/>
                <a:gd name="connsiteX22" fmla="*/ 388143 w 414337"/>
                <a:gd name="connsiteY22" fmla="*/ 197644 h 583406"/>
                <a:gd name="connsiteX23" fmla="*/ 404812 w 414337"/>
                <a:gd name="connsiteY23" fmla="*/ 185737 h 583406"/>
                <a:gd name="connsiteX24" fmla="*/ 411956 w 414337"/>
                <a:gd name="connsiteY24" fmla="*/ 180975 h 583406"/>
                <a:gd name="connsiteX25" fmla="*/ 414337 w 414337"/>
                <a:gd name="connsiteY25" fmla="*/ 173831 h 583406"/>
                <a:gd name="connsiteX26" fmla="*/ 407193 w 414337"/>
                <a:gd name="connsiteY26" fmla="*/ 159544 h 583406"/>
                <a:gd name="connsiteX27" fmla="*/ 390525 w 414337"/>
                <a:gd name="connsiteY27" fmla="*/ 145256 h 583406"/>
                <a:gd name="connsiteX28" fmla="*/ 373856 w 414337"/>
                <a:gd name="connsiteY28" fmla="*/ 138112 h 583406"/>
                <a:gd name="connsiteX29" fmla="*/ 295275 w 414337"/>
                <a:gd name="connsiteY29" fmla="*/ 1309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583406">
                  <a:moveTo>
                    <a:pt x="295275" y="130969"/>
                  </a:moveTo>
                  <a:lnTo>
                    <a:pt x="223837" y="128587"/>
                  </a:lnTo>
                  <a:lnTo>
                    <a:pt x="202406" y="126206"/>
                  </a:lnTo>
                  <a:lnTo>
                    <a:pt x="161925" y="119062"/>
                  </a:lnTo>
                  <a:lnTo>
                    <a:pt x="126206" y="109537"/>
                  </a:lnTo>
                  <a:lnTo>
                    <a:pt x="95250" y="97631"/>
                  </a:lnTo>
                  <a:lnTo>
                    <a:pt x="76200" y="85725"/>
                  </a:lnTo>
                  <a:lnTo>
                    <a:pt x="50006" y="61912"/>
                  </a:lnTo>
                  <a:lnTo>
                    <a:pt x="0" y="0"/>
                  </a:lnTo>
                  <a:lnTo>
                    <a:pt x="338137" y="583406"/>
                  </a:lnTo>
                  <a:lnTo>
                    <a:pt x="340518" y="550069"/>
                  </a:lnTo>
                  <a:lnTo>
                    <a:pt x="335756" y="500062"/>
                  </a:lnTo>
                  <a:lnTo>
                    <a:pt x="328612" y="461962"/>
                  </a:lnTo>
                  <a:lnTo>
                    <a:pt x="321468" y="421481"/>
                  </a:lnTo>
                  <a:lnTo>
                    <a:pt x="316706" y="388144"/>
                  </a:lnTo>
                  <a:lnTo>
                    <a:pt x="316706" y="359569"/>
                  </a:lnTo>
                  <a:lnTo>
                    <a:pt x="319087" y="333375"/>
                  </a:lnTo>
                  <a:lnTo>
                    <a:pt x="323850" y="309562"/>
                  </a:lnTo>
                  <a:lnTo>
                    <a:pt x="330993" y="285750"/>
                  </a:lnTo>
                  <a:lnTo>
                    <a:pt x="342900" y="259556"/>
                  </a:lnTo>
                  <a:lnTo>
                    <a:pt x="354806" y="235744"/>
                  </a:lnTo>
                  <a:lnTo>
                    <a:pt x="366712" y="219075"/>
                  </a:lnTo>
                  <a:lnTo>
                    <a:pt x="388143" y="197644"/>
                  </a:lnTo>
                  <a:lnTo>
                    <a:pt x="404812" y="185737"/>
                  </a:lnTo>
                  <a:lnTo>
                    <a:pt x="411956" y="180975"/>
                  </a:lnTo>
                  <a:lnTo>
                    <a:pt x="414337" y="173831"/>
                  </a:lnTo>
                  <a:lnTo>
                    <a:pt x="407193" y="159544"/>
                  </a:lnTo>
                  <a:lnTo>
                    <a:pt x="390525" y="145256"/>
                  </a:lnTo>
                  <a:lnTo>
                    <a:pt x="373856" y="138112"/>
                  </a:lnTo>
                  <a:lnTo>
                    <a:pt x="295275" y="130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3">
              <a:extLst>
                <a:ext uri="{FF2B5EF4-FFF2-40B4-BE49-F238E27FC236}">
                  <a16:creationId xmlns:a16="http://schemas.microsoft.com/office/drawing/2014/main" id="{702F28B5-51B9-4E7B-B51F-DB3E979BB923}"/>
                </a:ext>
              </a:extLst>
            </p:cNvPr>
            <p:cNvSpPr/>
            <p:nvPr/>
          </p:nvSpPr>
          <p:spPr>
            <a:xfrm>
              <a:off x="6176963" y="4214813"/>
              <a:ext cx="862012" cy="909637"/>
            </a:xfrm>
            <a:custGeom>
              <a:avLst/>
              <a:gdLst>
                <a:gd name="connsiteX0" fmla="*/ 523875 w 862012"/>
                <a:gd name="connsiteY0" fmla="*/ 211931 h 909637"/>
                <a:gd name="connsiteX1" fmla="*/ 459581 w 862012"/>
                <a:gd name="connsiteY1" fmla="*/ 176212 h 909637"/>
                <a:gd name="connsiteX2" fmla="*/ 392906 w 862012"/>
                <a:gd name="connsiteY2" fmla="*/ 142875 h 909637"/>
                <a:gd name="connsiteX3" fmla="*/ 276225 w 862012"/>
                <a:gd name="connsiteY3" fmla="*/ 92868 h 909637"/>
                <a:gd name="connsiteX4" fmla="*/ 157162 w 862012"/>
                <a:gd name="connsiteY4" fmla="*/ 47625 h 909637"/>
                <a:gd name="connsiteX5" fmla="*/ 71437 w 862012"/>
                <a:gd name="connsiteY5" fmla="*/ 19050 h 909637"/>
                <a:gd name="connsiteX6" fmla="*/ 45243 w 862012"/>
                <a:gd name="connsiteY6" fmla="*/ 9525 h 909637"/>
                <a:gd name="connsiteX7" fmla="*/ 26193 w 862012"/>
                <a:gd name="connsiteY7" fmla="*/ 0 h 909637"/>
                <a:gd name="connsiteX8" fmla="*/ 14287 w 862012"/>
                <a:gd name="connsiteY8" fmla="*/ 0 h 909637"/>
                <a:gd name="connsiteX9" fmla="*/ 4762 w 862012"/>
                <a:gd name="connsiteY9" fmla="*/ 4762 h 909637"/>
                <a:gd name="connsiteX10" fmla="*/ 0 w 862012"/>
                <a:gd name="connsiteY10" fmla="*/ 14287 h 909637"/>
                <a:gd name="connsiteX11" fmla="*/ 7143 w 862012"/>
                <a:gd name="connsiteY11" fmla="*/ 42862 h 909637"/>
                <a:gd name="connsiteX12" fmla="*/ 21431 w 862012"/>
                <a:gd name="connsiteY12" fmla="*/ 64293 h 909637"/>
                <a:gd name="connsiteX13" fmla="*/ 66675 w 862012"/>
                <a:gd name="connsiteY13" fmla="*/ 97631 h 909637"/>
                <a:gd name="connsiteX14" fmla="*/ 152400 w 862012"/>
                <a:gd name="connsiteY14" fmla="*/ 164306 h 909637"/>
                <a:gd name="connsiteX15" fmla="*/ 216693 w 862012"/>
                <a:gd name="connsiteY15" fmla="*/ 221456 h 909637"/>
                <a:gd name="connsiteX16" fmla="*/ 273843 w 862012"/>
                <a:gd name="connsiteY16" fmla="*/ 278606 h 909637"/>
                <a:gd name="connsiteX17" fmla="*/ 316706 w 862012"/>
                <a:gd name="connsiteY17" fmla="*/ 323850 h 909637"/>
                <a:gd name="connsiteX18" fmla="*/ 357187 w 862012"/>
                <a:gd name="connsiteY18" fmla="*/ 366712 h 909637"/>
                <a:gd name="connsiteX19" fmla="*/ 392906 w 862012"/>
                <a:gd name="connsiteY19" fmla="*/ 409575 h 909637"/>
                <a:gd name="connsiteX20" fmla="*/ 428625 w 862012"/>
                <a:gd name="connsiteY20" fmla="*/ 457200 h 909637"/>
                <a:gd name="connsiteX21" fmla="*/ 476250 w 862012"/>
                <a:gd name="connsiteY21" fmla="*/ 523875 h 909637"/>
                <a:gd name="connsiteX22" fmla="*/ 519112 w 862012"/>
                <a:gd name="connsiteY22" fmla="*/ 588168 h 909637"/>
                <a:gd name="connsiteX23" fmla="*/ 552450 w 862012"/>
                <a:gd name="connsiteY23" fmla="*/ 645318 h 909637"/>
                <a:gd name="connsiteX24" fmla="*/ 590550 w 862012"/>
                <a:gd name="connsiteY24" fmla="*/ 719137 h 909637"/>
                <a:gd name="connsiteX25" fmla="*/ 621506 w 862012"/>
                <a:gd name="connsiteY25" fmla="*/ 778668 h 909637"/>
                <a:gd name="connsiteX26" fmla="*/ 652462 w 862012"/>
                <a:gd name="connsiteY26" fmla="*/ 823912 h 909637"/>
                <a:gd name="connsiteX27" fmla="*/ 678656 w 862012"/>
                <a:gd name="connsiteY27" fmla="*/ 854868 h 909637"/>
                <a:gd name="connsiteX28" fmla="*/ 702468 w 862012"/>
                <a:gd name="connsiteY28" fmla="*/ 878681 h 909637"/>
                <a:gd name="connsiteX29" fmla="*/ 714375 w 862012"/>
                <a:gd name="connsiteY29" fmla="*/ 890587 h 909637"/>
                <a:gd name="connsiteX30" fmla="*/ 738187 w 862012"/>
                <a:gd name="connsiteY30" fmla="*/ 904875 h 909637"/>
                <a:gd name="connsiteX31" fmla="*/ 754856 w 862012"/>
                <a:gd name="connsiteY31" fmla="*/ 909637 h 909637"/>
                <a:gd name="connsiteX32" fmla="*/ 766762 w 862012"/>
                <a:gd name="connsiteY32" fmla="*/ 909637 h 909637"/>
                <a:gd name="connsiteX33" fmla="*/ 785812 w 862012"/>
                <a:gd name="connsiteY33" fmla="*/ 904875 h 909637"/>
                <a:gd name="connsiteX34" fmla="*/ 807243 w 862012"/>
                <a:gd name="connsiteY34" fmla="*/ 892968 h 909637"/>
                <a:gd name="connsiteX35" fmla="*/ 821531 w 862012"/>
                <a:gd name="connsiteY35" fmla="*/ 873918 h 909637"/>
                <a:gd name="connsiteX36" fmla="*/ 835818 w 862012"/>
                <a:gd name="connsiteY36" fmla="*/ 847725 h 909637"/>
                <a:gd name="connsiteX37" fmla="*/ 845343 w 862012"/>
                <a:gd name="connsiteY37" fmla="*/ 819150 h 909637"/>
                <a:gd name="connsiteX38" fmla="*/ 852487 w 862012"/>
                <a:gd name="connsiteY38" fmla="*/ 785812 h 909637"/>
                <a:gd name="connsiteX39" fmla="*/ 857250 w 862012"/>
                <a:gd name="connsiteY39" fmla="*/ 750093 h 909637"/>
                <a:gd name="connsiteX40" fmla="*/ 862012 w 862012"/>
                <a:gd name="connsiteY40" fmla="*/ 695325 h 909637"/>
                <a:gd name="connsiteX41" fmla="*/ 862012 w 862012"/>
                <a:gd name="connsiteY41" fmla="*/ 638175 h 909637"/>
                <a:gd name="connsiteX42" fmla="*/ 854868 w 862012"/>
                <a:gd name="connsiteY42" fmla="*/ 592931 h 909637"/>
                <a:gd name="connsiteX43" fmla="*/ 835818 w 862012"/>
                <a:gd name="connsiteY43" fmla="*/ 542925 h 909637"/>
                <a:gd name="connsiteX44" fmla="*/ 807243 w 862012"/>
                <a:gd name="connsiteY44" fmla="*/ 485775 h 909637"/>
                <a:gd name="connsiteX45" fmla="*/ 776287 w 862012"/>
                <a:gd name="connsiteY45" fmla="*/ 438150 h 909637"/>
                <a:gd name="connsiteX46" fmla="*/ 735806 w 862012"/>
                <a:gd name="connsiteY46" fmla="*/ 383381 h 909637"/>
                <a:gd name="connsiteX47" fmla="*/ 700087 w 862012"/>
                <a:gd name="connsiteY47" fmla="*/ 340518 h 909637"/>
                <a:gd name="connsiteX48" fmla="*/ 652462 w 862012"/>
                <a:gd name="connsiteY48" fmla="*/ 297656 h 909637"/>
                <a:gd name="connsiteX49" fmla="*/ 588168 w 862012"/>
                <a:gd name="connsiteY49" fmla="*/ 250031 h 909637"/>
                <a:gd name="connsiteX50" fmla="*/ 523875 w 862012"/>
                <a:gd name="connsiteY50" fmla="*/ 211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2012" h="909637">
                  <a:moveTo>
                    <a:pt x="523875" y="211931"/>
                  </a:moveTo>
                  <a:lnTo>
                    <a:pt x="459581" y="176212"/>
                  </a:lnTo>
                  <a:lnTo>
                    <a:pt x="392906" y="142875"/>
                  </a:lnTo>
                  <a:lnTo>
                    <a:pt x="276225" y="92868"/>
                  </a:lnTo>
                  <a:lnTo>
                    <a:pt x="157162" y="47625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0"/>
                  </a:lnTo>
                  <a:lnTo>
                    <a:pt x="14287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7143" y="42862"/>
                  </a:lnTo>
                  <a:lnTo>
                    <a:pt x="21431" y="64293"/>
                  </a:lnTo>
                  <a:lnTo>
                    <a:pt x="66675" y="97631"/>
                  </a:lnTo>
                  <a:lnTo>
                    <a:pt x="152400" y="164306"/>
                  </a:lnTo>
                  <a:lnTo>
                    <a:pt x="216693" y="221456"/>
                  </a:lnTo>
                  <a:lnTo>
                    <a:pt x="273843" y="278606"/>
                  </a:lnTo>
                  <a:lnTo>
                    <a:pt x="316706" y="323850"/>
                  </a:lnTo>
                  <a:lnTo>
                    <a:pt x="357187" y="366712"/>
                  </a:lnTo>
                  <a:lnTo>
                    <a:pt x="392906" y="409575"/>
                  </a:lnTo>
                  <a:lnTo>
                    <a:pt x="428625" y="457200"/>
                  </a:lnTo>
                  <a:lnTo>
                    <a:pt x="476250" y="523875"/>
                  </a:lnTo>
                  <a:lnTo>
                    <a:pt x="519112" y="588168"/>
                  </a:lnTo>
                  <a:lnTo>
                    <a:pt x="552450" y="645318"/>
                  </a:lnTo>
                  <a:lnTo>
                    <a:pt x="590550" y="719137"/>
                  </a:lnTo>
                  <a:lnTo>
                    <a:pt x="621506" y="778668"/>
                  </a:lnTo>
                  <a:lnTo>
                    <a:pt x="652462" y="823912"/>
                  </a:lnTo>
                  <a:lnTo>
                    <a:pt x="678656" y="854868"/>
                  </a:lnTo>
                  <a:lnTo>
                    <a:pt x="702468" y="878681"/>
                  </a:lnTo>
                  <a:lnTo>
                    <a:pt x="714375" y="890587"/>
                  </a:lnTo>
                  <a:lnTo>
                    <a:pt x="738187" y="904875"/>
                  </a:lnTo>
                  <a:lnTo>
                    <a:pt x="754856" y="909637"/>
                  </a:lnTo>
                  <a:lnTo>
                    <a:pt x="766762" y="909637"/>
                  </a:lnTo>
                  <a:lnTo>
                    <a:pt x="785812" y="904875"/>
                  </a:lnTo>
                  <a:lnTo>
                    <a:pt x="807243" y="892968"/>
                  </a:lnTo>
                  <a:lnTo>
                    <a:pt x="821531" y="873918"/>
                  </a:lnTo>
                  <a:lnTo>
                    <a:pt x="835818" y="847725"/>
                  </a:lnTo>
                  <a:lnTo>
                    <a:pt x="845343" y="819150"/>
                  </a:lnTo>
                  <a:lnTo>
                    <a:pt x="852487" y="785812"/>
                  </a:lnTo>
                  <a:lnTo>
                    <a:pt x="857250" y="750093"/>
                  </a:lnTo>
                  <a:lnTo>
                    <a:pt x="862012" y="695325"/>
                  </a:lnTo>
                  <a:lnTo>
                    <a:pt x="862012" y="638175"/>
                  </a:lnTo>
                  <a:lnTo>
                    <a:pt x="854868" y="592931"/>
                  </a:lnTo>
                  <a:lnTo>
                    <a:pt x="835818" y="542925"/>
                  </a:lnTo>
                  <a:lnTo>
                    <a:pt x="807243" y="485775"/>
                  </a:lnTo>
                  <a:lnTo>
                    <a:pt x="776287" y="438150"/>
                  </a:lnTo>
                  <a:lnTo>
                    <a:pt x="735806" y="383381"/>
                  </a:lnTo>
                  <a:lnTo>
                    <a:pt x="700087" y="340518"/>
                  </a:lnTo>
                  <a:lnTo>
                    <a:pt x="652462" y="297656"/>
                  </a:lnTo>
                  <a:lnTo>
                    <a:pt x="588168" y="250031"/>
                  </a:lnTo>
                  <a:lnTo>
                    <a:pt x="523875" y="211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792DD76-957B-4931-B525-8C24919BAF6B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385888"/>
            <a:ext cx="4459287" cy="4568825"/>
            <a:chOff x="2617788" y="1385888"/>
            <a:chExt cx="4459287" cy="4568825"/>
          </a:xfrm>
        </p:grpSpPr>
        <p:sp>
          <p:nvSpPr>
            <p:cNvPr id="24" name="フリーフォーム 137">
              <a:extLst>
                <a:ext uri="{FF2B5EF4-FFF2-40B4-BE49-F238E27FC236}">
                  <a16:creationId xmlns:a16="http://schemas.microsoft.com/office/drawing/2014/main" id="{15AE9D0C-2CCD-4EEC-88BE-2DB4CF059B97}"/>
                </a:ext>
              </a:extLst>
            </p:cNvPr>
            <p:cNvSpPr/>
            <p:nvPr/>
          </p:nvSpPr>
          <p:spPr>
            <a:xfrm>
              <a:off x="3043238" y="2352675"/>
              <a:ext cx="609600" cy="1522413"/>
            </a:xfrm>
            <a:custGeom>
              <a:avLst/>
              <a:gdLst>
                <a:gd name="connsiteX0" fmla="*/ 566737 w 609600"/>
                <a:gd name="connsiteY0" fmla="*/ 650081 h 1521619"/>
                <a:gd name="connsiteX1" fmla="*/ 588168 w 609600"/>
                <a:gd name="connsiteY1" fmla="*/ 895350 h 1521619"/>
                <a:gd name="connsiteX2" fmla="*/ 609600 w 609600"/>
                <a:gd name="connsiteY2" fmla="*/ 1171575 h 1521619"/>
                <a:gd name="connsiteX3" fmla="*/ 585787 w 609600"/>
                <a:gd name="connsiteY3" fmla="*/ 1359694 h 1521619"/>
                <a:gd name="connsiteX4" fmla="*/ 571500 w 609600"/>
                <a:gd name="connsiteY4" fmla="*/ 1416844 h 1521619"/>
                <a:gd name="connsiteX5" fmla="*/ 554831 w 609600"/>
                <a:gd name="connsiteY5" fmla="*/ 1457325 h 1521619"/>
                <a:gd name="connsiteX6" fmla="*/ 545306 w 609600"/>
                <a:gd name="connsiteY6" fmla="*/ 1478756 h 1521619"/>
                <a:gd name="connsiteX7" fmla="*/ 528637 w 609600"/>
                <a:gd name="connsiteY7" fmla="*/ 1504950 h 1521619"/>
                <a:gd name="connsiteX8" fmla="*/ 514350 w 609600"/>
                <a:gd name="connsiteY8" fmla="*/ 1516856 h 1521619"/>
                <a:gd name="connsiteX9" fmla="*/ 502443 w 609600"/>
                <a:gd name="connsiteY9" fmla="*/ 1521619 h 1521619"/>
                <a:gd name="connsiteX10" fmla="*/ 492918 w 609600"/>
                <a:gd name="connsiteY10" fmla="*/ 1521619 h 1521619"/>
                <a:gd name="connsiteX11" fmla="*/ 481012 w 609600"/>
                <a:gd name="connsiteY11" fmla="*/ 1519238 h 1521619"/>
                <a:gd name="connsiteX12" fmla="*/ 457200 w 609600"/>
                <a:gd name="connsiteY12" fmla="*/ 1504950 h 1521619"/>
                <a:gd name="connsiteX13" fmla="*/ 440531 w 609600"/>
                <a:gd name="connsiteY13" fmla="*/ 1490663 h 1521619"/>
                <a:gd name="connsiteX14" fmla="*/ 423862 w 609600"/>
                <a:gd name="connsiteY14" fmla="*/ 1471613 h 1521619"/>
                <a:gd name="connsiteX15" fmla="*/ 402431 w 609600"/>
                <a:gd name="connsiteY15" fmla="*/ 1438275 h 1521619"/>
                <a:gd name="connsiteX16" fmla="*/ 390525 w 609600"/>
                <a:gd name="connsiteY16" fmla="*/ 1414463 h 1521619"/>
                <a:gd name="connsiteX17" fmla="*/ 376237 w 609600"/>
                <a:gd name="connsiteY17" fmla="*/ 1378744 h 1521619"/>
                <a:gd name="connsiteX18" fmla="*/ 361950 w 609600"/>
                <a:gd name="connsiteY18" fmla="*/ 1338263 h 1521619"/>
                <a:gd name="connsiteX19" fmla="*/ 352425 w 609600"/>
                <a:gd name="connsiteY19" fmla="*/ 1290638 h 1521619"/>
                <a:gd name="connsiteX20" fmla="*/ 345281 w 609600"/>
                <a:gd name="connsiteY20" fmla="*/ 1238250 h 1521619"/>
                <a:gd name="connsiteX21" fmla="*/ 340518 w 609600"/>
                <a:gd name="connsiteY21" fmla="*/ 1126331 h 1521619"/>
                <a:gd name="connsiteX22" fmla="*/ 335756 w 609600"/>
                <a:gd name="connsiteY22" fmla="*/ 1023938 h 1521619"/>
                <a:gd name="connsiteX23" fmla="*/ 328612 w 609600"/>
                <a:gd name="connsiteY23" fmla="*/ 885825 h 1521619"/>
                <a:gd name="connsiteX24" fmla="*/ 326231 w 609600"/>
                <a:gd name="connsiteY24" fmla="*/ 750094 h 1521619"/>
                <a:gd name="connsiteX25" fmla="*/ 319087 w 609600"/>
                <a:gd name="connsiteY25" fmla="*/ 561975 h 1521619"/>
                <a:gd name="connsiteX26" fmla="*/ 319087 w 609600"/>
                <a:gd name="connsiteY26" fmla="*/ 547688 h 1521619"/>
                <a:gd name="connsiteX27" fmla="*/ 314325 w 609600"/>
                <a:gd name="connsiteY27" fmla="*/ 507206 h 1521619"/>
                <a:gd name="connsiteX28" fmla="*/ 300037 w 609600"/>
                <a:gd name="connsiteY28" fmla="*/ 442913 h 1521619"/>
                <a:gd name="connsiteX29" fmla="*/ 283368 w 609600"/>
                <a:gd name="connsiteY29" fmla="*/ 383381 h 1521619"/>
                <a:gd name="connsiteX30" fmla="*/ 261937 w 609600"/>
                <a:gd name="connsiteY30" fmla="*/ 326231 h 1521619"/>
                <a:gd name="connsiteX31" fmla="*/ 242887 w 609600"/>
                <a:gd name="connsiteY31" fmla="*/ 283369 h 1521619"/>
                <a:gd name="connsiteX32" fmla="*/ 219075 w 609600"/>
                <a:gd name="connsiteY32" fmla="*/ 242888 h 1521619"/>
                <a:gd name="connsiteX33" fmla="*/ 200025 w 609600"/>
                <a:gd name="connsiteY33" fmla="*/ 216694 h 1521619"/>
                <a:gd name="connsiteX34" fmla="*/ 180975 w 609600"/>
                <a:gd name="connsiteY34" fmla="*/ 190500 h 1521619"/>
                <a:gd name="connsiteX35" fmla="*/ 150018 w 609600"/>
                <a:gd name="connsiteY35" fmla="*/ 157163 h 1521619"/>
                <a:gd name="connsiteX36" fmla="*/ 121443 w 609600"/>
                <a:gd name="connsiteY36" fmla="*/ 130969 h 1521619"/>
                <a:gd name="connsiteX37" fmla="*/ 104775 w 609600"/>
                <a:gd name="connsiteY37" fmla="*/ 116681 h 1521619"/>
                <a:gd name="connsiteX38" fmla="*/ 80962 w 609600"/>
                <a:gd name="connsiteY38" fmla="*/ 97631 h 1521619"/>
                <a:gd name="connsiteX39" fmla="*/ 61912 w 609600"/>
                <a:gd name="connsiteY39" fmla="*/ 83344 h 1521619"/>
                <a:gd name="connsiteX40" fmla="*/ 38100 w 609600"/>
                <a:gd name="connsiteY40" fmla="*/ 69056 h 1521619"/>
                <a:gd name="connsiteX41" fmla="*/ 11906 w 609600"/>
                <a:gd name="connsiteY41" fmla="*/ 54769 h 1521619"/>
                <a:gd name="connsiteX42" fmla="*/ 2381 w 609600"/>
                <a:gd name="connsiteY42" fmla="*/ 45244 h 1521619"/>
                <a:gd name="connsiteX43" fmla="*/ 0 w 609600"/>
                <a:gd name="connsiteY43" fmla="*/ 30956 h 1521619"/>
                <a:gd name="connsiteX44" fmla="*/ 0 w 609600"/>
                <a:gd name="connsiteY44" fmla="*/ 14288 h 1521619"/>
                <a:gd name="connsiteX45" fmla="*/ 7143 w 609600"/>
                <a:gd name="connsiteY45" fmla="*/ 4763 h 1521619"/>
                <a:gd name="connsiteX46" fmla="*/ 23812 w 609600"/>
                <a:gd name="connsiteY46" fmla="*/ 0 h 1521619"/>
                <a:gd name="connsiteX47" fmla="*/ 66675 w 609600"/>
                <a:gd name="connsiteY47" fmla="*/ 7144 h 1521619"/>
                <a:gd name="connsiteX48" fmla="*/ 171450 w 609600"/>
                <a:gd name="connsiteY48" fmla="*/ 28575 h 1521619"/>
                <a:gd name="connsiteX49" fmla="*/ 278606 w 609600"/>
                <a:gd name="connsiteY49" fmla="*/ 54769 h 1521619"/>
                <a:gd name="connsiteX50" fmla="*/ 369093 w 609600"/>
                <a:gd name="connsiteY50" fmla="*/ 80963 h 1521619"/>
                <a:gd name="connsiteX51" fmla="*/ 464343 w 609600"/>
                <a:gd name="connsiteY51" fmla="*/ 114300 h 1521619"/>
                <a:gd name="connsiteX52" fmla="*/ 514350 w 609600"/>
                <a:gd name="connsiteY52" fmla="*/ 135731 h 1521619"/>
                <a:gd name="connsiteX53" fmla="*/ 538162 w 609600"/>
                <a:gd name="connsiteY53" fmla="*/ 316706 h 1521619"/>
                <a:gd name="connsiteX54" fmla="*/ 550068 w 609600"/>
                <a:gd name="connsiteY54" fmla="*/ 461963 h 1521619"/>
                <a:gd name="connsiteX55" fmla="*/ 566737 w 609600"/>
                <a:gd name="connsiteY55" fmla="*/ 650081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09600" h="1521619">
                  <a:moveTo>
                    <a:pt x="566737" y="650081"/>
                  </a:moveTo>
                  <a:lnTo>
                    <a:pt x="588168" y="895350"/>
                  </a:lnTo>
                  <a:lnTo>
                    <a:pt x="609600" y="1171575"/>
                  </a:lnTo>
                  <a:lnTo>
                    <a:pt x="585787" y="1359694"/>
                  </a:lnTo>
                  <a:lnTo>
                    <a:pt x="571500" y="1416844"/>
                  </a:lnTo>
                  <a:lnTo>
                    <a:pt x="554831" y="1457325"/>
                  </a:lnTo>
                  <a:lnTo>
                    <a:pt x="545306" y="1478756"/>
                  </a:lnTo>
                  <a:lnTo>
                    <a:pt x="528637" y="1504950"/>
                  </a:lnTo>
                  <a:lnTo>
                    <a:pt x="514350" y="1516856"/>
                  </a:lnTo>
                  <a:lnTo>
                    <a:pt x="502443" y="1521619"/>
                  </a:lnTo>
                  <a:lnTo>
                    <a:pt x="492918" y="1521619"/>
                  </a:lnTo>
                  <a:lnTo>
                    <a:pt x="481012" y="1519238"/>
                  </a:lnTo>
                  <a:lnTo>
                    <a:pt x="457200" y="1504950"/>
                  </a:lnTo>
                  <a:lnTo>
                    <a:pt x="440531" y="1490663"/>
                  </a:lnTo>
                  <a:lnTo>
                    <a:pt x="423862" y="1471613"/>
                  </a:lnTo>
                  <a:lnTo>
                    <a:pt x="402431" y="1438275"/>
                  </a:lnTo>
                  <a:lnTo>
                    <a:pt x="390525" y="1414463"/>
                  </a:lnTo>
                  <a:lnTo>
                    <a:pt x="376237" y="1378744"/>
                  </a:lnTo>
                  <a:lnTo>
                    <a:pt x="361950" y="1338263"/>
                  </a:lnTo>
                  <a:lnTo>
                    <a:pt x="352425" y="1290638"/>
                  </a:lnTo>
                  <a:lnTo>
                    <a:pt x="345281" y="1238250"/>
                  </a:lnTo>
                  <a:lnTo>
                    <a:pt x="340518" y="1126331"/>
                  </a:lnTo>
                  <a:lnTo>
                    <a:pt x="335756" y="1023938"/>
                  </a:lnTo>
                  <a:lnTo>
                    <a:pt x="328612" y="885825"/>
                  </a:lnTo>
                  <a:cubicBezTo>
                    <a:pt x="327818" y="840581"/>
                    <a:pt x="327025" y="795338"/>
                    <a:pt x="326231" y="750094"/>
                  </a:cubicBezTo>
                  <a:lnTo>
                    <a:pt x="319087" y="561975"/>
                  </a:lnTo>
                  <a:lnTo>
                    <a:pt x="319087" y="547688"/>
                  </a:lnTo>
                  <a:lnTo>
                    <a:pt x="314325" y="507206"/>
                  </a:lnTo>
                  <a:lnTo>
                    <a:pt x="300037" y="442913"/>
                  </a:lnTo>
                  <a:lnTo>
                    <a:pt x="283368" y="383381"/>
                  </a:lnTo>
                  <a:lnTo>
                    <a:pt x="261937" y="326231"/>
                  </a:lnTo>
                  <a:lnTo>
                    <a:pt x="242887" y="283369"/>
                  </a:lnTo>
                  <a:lnTo>
                    <a:pt x="219075" y="242888"/>
                  </a:lnTo>
                  <a:lnTo>
                    <a:pt x="200025" y="216694"/>
                  </a:lnTo>
                  <a:lnTo>
                    <a:pt x="180975" y="190500"/>
                  </a:lnTo>
                  <a:lnTo>
                    <a:pt x="150018" y="157163"/>
                  </a:lnTo>
                  <a:lnTo>
                    <a:pt x="121443" y="130969"/>
                  </a:lnTo>
                  <a:lnTo>
                    <a:pt x="104775" y="116681"/>
                  </a:lnTo>
                  <a:lnTo>
                    <a:pt x="80962" y="97631"/>
                  </a:lnTo>
                  <a:lnTo>
                    <a:pt x="61912" y="83344"/>
                  </a:lnTo>
                  <a:lnTo>
                    <a:pt x="38100" y="69056"/>
                  </a:lnTo>
                  <a:lnTo>
                    <a:pt x="11906" y="54769"/>
                  </a:lnTo>
                  <a:lnTo>
                    <a:pt x="2381" y="45244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66675" y="7144"/>
                  </a:lnTo>
                  <a:lnTo>
                    <a:pt x="171450" y="28575"/>
                  </a:lnTo>
                  <a:lnTo>
                    <a:pt x="278606" y="54769"/>
                  </a:lnTo>
                  <a:lnTo>
                    <a:pt x="369093" y="80963"/>
                  </a:lnTo>
                  <a:lnTo>
                    <a:pt x="464343" y="114300"/>
                  </a:lnTo>
                  <a:lnTo>
                    <a:pt x="514350" y="135731"/>
                  </a:lnTo>
                  <a:lnTo>
                    <a:pt x="538162" y="316706"/>
                  </a:lnTo>
                  <a:lnTo>
                    <a:pt x="550068" y="461963"/>
                  </a:lnTo>
                  <a:lnTo>
                    <a:pt x="566737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8">
              <a:extLst>
                <a:ext uri="{FF2B5EF4-FFF2-40B4-BE49-F238E27FC236}">
                  <a16:creationId xmlns:a16="http://schemas.microsoft.com/office/drawing/2014/main" id="{5B5A96F7-0C1F-4AD6-9717-F2B22C58CF26}"/>
                </a:ext>
              </a:extLst>
            </p:cNvPr>
            <p:cNvSpPr/>
            <p:nvPr/>
          </p:nvSpPr>
          <p:spPr>
            <a:xfrm>
              <a:off x="3484563" y="2139950"/>
              <a:ext cx="3051175" cy="1270000"/>
            </a:xfrm>
            <a:custGeom>
              <a:avLst/>
              <a:gdLst>
                <a:gd name="connsiteX0" fmla="*/ 2304789 w 3051340"/>
                <a:gd name="connsiteY0" fmla="*/ 95198 h 1270140"/>
                <a:gd name="connsiteX1" fmla="*/ 2109383 w 3051340"/>
                <a:gd name="connsiteY1" fmla="*/ 130271 h 1270140"/>
                <a:gd name="connsiteX2" fmla="*/ 1969091 w 3051340"/>
                <a:gd name="connsiteY2" fmla="*/ 150313 h 1270140"/>
                <a:gd name="connsiteX3" fmla="*/ 1836315 w 3051340"/>
                <a:gd name="connsiteY3" fmla="*/ 167849 h 1270140"/>
                <a:gd name="connsiteX4" fmla="*/ 1736107 w 3051340"/>
                <a:gd name="connsiteY4" fmla="*/ 180375 h 1270140"/>
                <a:gd name="connsiteX5" fmla="*/ 1625878 w 3051340"/>
                <a:gd name="connsiteY5" fmla="*/ 192901 h 1270140"/>
                <a:gd name="connsiteX6" fmla="*/ 1545712 w 3051340"/>
                <a:gd name="connsiteY6" fmla="*/ 200417 h 1270140"/>
                <a:gd name="connsiteX7" fmla="*/ 1307717 w 3051340"/>
                <a:gd name="connsiteY7" fmla="*/ 240500 h 1270140"/>
                <a:gd name="connsiteX8" fmla="*/ 1142374 w 3051340"/>
                <a:gd name="connsiteY8" fmla="*/ 258037 h 1270140"/>
                <a:gd name="connsiteX9" fmla="*/ 876822 w 3051340"/>
                <a:gd name="connsiteY9" fmla="*/ 283089 h 1270140"/>
                <a:gd name="connsiteX10" fmla="*/ 666384 w 3051340"/>
                <a:gd name="connsiteY10" fmla="*/ 305636 h 1270140"/>
                <a:gd name="connsiteX11" fmla="*/ 496031 w 3051340"/>
                <a:gd name="connsiteY11" fmla="*/ 320667 h 1270140"/>
                <a:gd name="connsiteX12" fmla="*/ 255531 w 3051340"/>
                <a:gd name="connsiteY12" fmla="*/ 340708 h 1270140"/>
                <a:gd name="connsiteX13" fmla="*/ 122755 w 3051340"/>
                <a:gd name="connsiteY13" fmla="*/ 350729 h 1270140"/>
                <a:gd name="connsiteX14" fmla="*/ 80166 w 3051340"/>
                <a:gd name="connsiteY14" fmla="*/ 353234 h 1270140"/>
                <a:gd name="connsiteX15" fmla="*/ 57620 w 3051340"/>
                <a:gd name="connsiteY15" fmla="*/ 345719 h 1270140"/>
                <a:gd name="connsiteX16" fmla="*/ 0 w 3051340"/>
                <a:gd name="connsiteY16" fmla="*/ 323172 h 1270140"/>
                <a:gd name="connsiteX17" fmla="*/ 32567 w 3051340"/>
                <a:gd name="connsiteY17" fmla="*/ 563672 h 1270140"/>
                <a:gd name="connsiteX18" fmla="*/ 215447 w 3051340"/>
                <a:gd name="connsiteY18" fmla="*/ 541125 h 1270140"/>
                <a:gd name="connsiteX19" fmla="*/ 385801 w 3051340"/>
                <a:gd name="connsiteY19" fmla="*/ 521083 h 1270140"/>
                <a:gd name="connsiteX20" fmla="*/ 618786 w 3051340"/>
                <a:gd name="connsiteY20" fmla="*/ 493526 h 1270140"/>
                <a:gd name="connsiteX21" fmla="*/ 859285 w 3051340"/>
                <a:gd name="connsiteY21" fmla="*/ 465969 h 1270140"/>
                <a:gd name="connsiteX22" fmla="*/ 1119827 w 3051340"/>
                <a:gd name="connsiteY22" fmla="*/ 438411 h 1270140"/>
                <a:gd name="connsiteX23" fmla="*/ 1305212 w 3051340"/>
                <a:gd name="connsiteY23" fmla="*/ 415865 h 1270140"/>
                <a:gd name="connsiteX24" fmla="*/ 1648425 w 3051340"/>
                <a:gd name="connsiteY24" fmla="*/ 390813 h 1270140"/>
                <a:gd name="connsiteX25" fmla="*/ 1921492 w 3051340"/>
                <a:gd name="connsiteY25" fmla="*/ 360750 h 1270140"/>
                <a:gd name="connsiteX26" fmla="*/ 2254685 w 3051340"/>
                <a:gd name="connsiteY26" fmla="*/ 320667 h 1270140"/>
                <a:gd name="connsiteX27" fmla="*/ 2510216 w 3051340"/>
                <a:gd name="connsiteY27" fmla="*/ 288099 h 1270140"/>
                <a:gd name="connsiteX28" fmla="*/ 2540278 w 3051340"/>
                <a:gd name="connsiteY28" fmla="*/ 290604 h 1270140"/>
                <a:gd name="connsiteX29" fmla="*/ 2557815 w 3051340"/>
                <a:gd name="connsiteY29" fmla="*/ 300625 h 1270140"/>
                <a:gd name="connsiteX30" fmla="*/ 2575351 w 3051340"/>
                <a:gd name="connsiteY30" fmla="*/ 318162 h 1270140"/>
                <a:gd name="connsiteX31" fmla="*/ 2587877 w 3051340"/>
                <a:gd name="connsiteY31" fmla="*/ 338203 h 1270140"/>
                <a:gd name="connsiteX32" fmla="*/ 2597898 w 3051340"/>
                <a:gd name="connsiteY32" fmla="*/ 373276 h 1270140"/>
                <a:gd name="connsiteX33" fmla="*/ 2600403 w 3051340"/>
                <a:gd name="connsiteY33" fmla="*/ 415865 h 1270140"/>
                <a:gd name="connsiteX34" fmla="*/ 2590382 w 3051340"/>
                <a:gd name="connsiteY34" fmla="*/ 475990 h 1270140"/>
                <a:gd name="connsiteX35" fmla="*/ 2542783 w 3051340"/>
                <a:gd name="connsiteY35" fmla="*/ 766593 h 1270140"/>
                <a:gd name="connsiteX36" fmla="*/ 2482658 w 3051340"/>
                <a:gd name="connsiteY36" fmla="*/ 1119827 h 1270140"/>
                <a:gd name="connsiteX37" fmla="*/ 2470132 w 3051340"/>
                <a:gd name="connsiteY37" fmla="*/ 1247593 h 1270140"/>
                <a:gd name="connsiteX38" fmla="*/ 2642992 w 3051340"/>
                <a:gd name="connsiteY38" fmla="*/ 1270140 h 1270140"/>
                <a:gd name="connsiteX39" fmla="*/ 2693096 w 3051340"/>
                <a:gd name="connsiteY39" fmla="*/ 1162416 h 1270140"/>
                <a:gd name="connsiteX40" fmla="*/ 2743200 w 3051340"/>
                <a:gd name="connsiteY40" fmla="*/ 1032145 h 1270140"/>
                <a:gd name="connsiteX41" fmla="*/ 2798314 w 3051340"/>
                <a:gd name="connsiteY41" fmla="*/ 879328 h 1270140"/>
                <a:gd name="connsiteX42" fmla="*/ 2848418 w 3051340"/>
                <a:gd name="connsiteY42" fmla="*/ 744047 h 1270140"/>
                <a:gd name="connsiteX43" fmla="*/ 2901028 w 3051340"/>
                <a:gd name="connsiteY43" fmla="*/ 596239 h 1270140"/>
                <a:gd name="connsiteX44" fmla="*/ 2928585 w 3051340"/>
                <a:gd name="connsiteY44" fmla="*/ 523588 h 1270140"/>
                <a:gd name="connsiteX45" fmla="*/ 2946121 w 3051340"/>
                <a:gd name="connsiteY45" fmla="*/ 478495 h 1270140"/>
                <a:gd name="connsiteX46" fmla="*/ 2976184 w 3051340"/>
                <a:gd name="connsiteY46" fmla="*/ 415865 h 1270140"/>
                <a:gd name="connsiteX47" fmla="*/ 2998731 w 3051340"/>
                <a:gd name="connsiteY47" fmla="*/ 380792 h 1270140"/>
                <a:gd name="connsiteX48" fmla="*/ 3013762 w 3051340"/>
                <a:gd name="connsiteY48" fmla="*/ 368266 h 1270140"/>
                <a:gd name="connsiteX49" fmla="*/ 3033804 w 3051340"/>
                <a:gd name="connsiteY49" fmla="*/ 353234 h 1270140"/>
                <a:gd name="connsiteX50" fmla="*/ 3046330 w 3051340"/>
                <a:gd name="connsiteY50" fmla="*/ 333193 h 1270140"/>
                <a:gd name="connsiteX51" fmla="*/ 3051340 w 3051340"/>
                <a:gd name="connsiteY51" fmla="*/ 318162 h 1270140"/>
                <a:gd name="connsiteX52" fmla="*/ 3051340 w 3051340"/>
                <a:gd name="connsiteY52" fmla="*/ 303130 h 1270140"/>
                <a:gd name="connsiteX53" fmla="*/ 3048835 w 3051340"/>
                <a:gd name="connsiteY53" fmla="*/ 290604 h 1270140"/>
                <a:gd name="connsiteX54" fmla="*/ 3043824 w 3051340"/>
                <a:gd name="connsiteY54" fmla="*/ 275573 h 1270140"/>
                <a:gd name="connsiteX55" fmla="*/ 3028793 w 3051340"/>
                <a:gd name="connsiteY55" fmla="*/ 255531 h 1270140"/>
                <a:gd name="connsiteX56" fmla="*/ 2996226 w 3051340"/>
                <a:gd name="connsiteY56" fmla="*/ 230479 h 1270140"/>
                <a:gd name="connsiteX57" fmla="*/ 2961153 w 3051340"/>
                <a:gd name="connsiteY57" fmla="*/ 202922 h 1270140"/>
                <a:gd name="connsiteX58" fmla="*/ 2903533 w 3051340"/>
                <a:gd name="connsiteY58" fmla="*/ 160334 h 1270140"/>
                <a:gd name="connsiteX59" fmla="*/ 2825872 w 3051340"/>
                <a:gd name="connsiteY59" fmla="*/ 110230 h 1270140"/>
                <a:gd name="connsiteX60" fmla="*/ 2743200 w 3051340"/>
                <a:gd name="connsiteY60" fmla="*/ 57620 h 1270140"/>
                <a:gd name="connsiteX61" fmla="*/ 2665538 w 3051340"/>
                <a:gd name="connsiteY61" fmla="*/ 10021 h 1270140"/>
                <a:gd name="connsiteX62" fmla="*/ 2650507 w 3051340"/>
                <a:gd name="connsiteY62" fmla="*/ 2506 h 1270140"/>
                <a:gd name="connsiteX63" fmla="*/ 2642992 w 3051340"/>
                <a:gd name="connsiteY63" fmla="*/ 0 h 1270140"/>
                <a:gd name="connsiteX64" fmla="*/ 2627960 w 3051340"/>
                <a:gd name="connsiteY64" fmla="*/ 2506 h 1270140"/>
                <a:gd name="connsiteX65" fmla="*/ 2535268 w 3051340"/>
                <a:gd name="connsiteY65" fmla="*/ 37579 h 1270140"/>
                <a:gd name="connsiteX66" fmla="*/ 2457606 w 3051340"/>
                <a:gd name="connsiteY66" fmla="*/ 65136 h 1270140"/>
                <a:gd name="connsiteX67" fmla="*/ 2304789 w 3051340"/>
                <a:gd name="connsiteY67" fmla="*/ 95198 h 12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51340" h="1270140">
                  <a:moveTo>
                    <a:pt x="2304789" y="95198"/>
                  </a:moveTo>
                  <a:lnTo>
                    <a:pt x="2109383" y="130271"/>
                  </a:lnTo>
                  <a:lnTo>
                    <a:pt x="1969091" y="150313"/>
                  </a:lnTo>
                  <a:lnTo>
                    <a:pt x="1836315" y="167849"/>
                  </a:lnTo>
                  <a:lnTo>
                    <a:pt x="1736107" y="180375"/>
                  </a:lnTo>
                  <a:lnTo>
                    <a:pt x="1625878" y="192901"/>
                  </a:lnTo>
                  <a:lnTo>
                    <a:pt x="1545712" y="200417"/>
                  </a:lnTo>
                  <a:lnTo>
                    <a:pt x="1307717" y="240500"/>
                  </a:lnTo>
                  <a:lnTo>
                    <a:pt x="1142374" y="258037"/>
                  </a:lnTo>
                  <a:lnTo>
                    <a:pt x="876822" y="283089"/>
                  </a:lnTo>
                  <a:lnTo>
                    <a:pt x="666384" y="305636"/>
                  </a:lnTo>
                  <a:lnTo>
                    <a:pt x="496031" y="320667"/>
                  </a:lnTo>
                  <a:lnTo>
                    <a:pt x="255531" y="340708"/>
                  </a:lnTo>
                  <a:lnTo>
                    <a:pt x="122755" y="350729"/>
                  </a:lnTo>
                  <a:lnTo>
                    <a:pt x="80166" y="353234"/>
                  </a:lnTo>
                  <a:lnTo>
                    <a:pt x="57620" y="345719"/>
                  </a:lnTo>
                  <a:lnTo>
                    <a:pt x="0" y="323172"/>
                  </a:lnTo>
                  <a:lnTo>
                    <a:pt x="32567" y="563672"/>
                  </a:lnTo>
                  <a:lnTo>
                    <a:pt x="215447" y="541125"/>
                  </a:lnTo>
                  <a:lnTo>
                    <a:pt x="385801" y="521083"/>
                  </a:lnTo>
                  <a:lnTo>
                    <a:pt x="618786" y="493526"/>
                  </a:lnTo>
                  <a:lnTo>
                    <a:pt x="859285" y="465969"/>
                  </a:lnTo>
                  <a:lnTo>
                    <a:pt x="1119827" y="438411"/>
                  </a:lnTo>
                  <a:lnTo>
                    <a:pt x="1305212" y="415865"/>
                  </a:lnTo>
                  <a:lnTo>
                    <a:pt x="1648425" y="390813"/>
                  </a:lnTo>
                  <a:lnTo>
                    <a:pt x="1921492" y="360750"/>
                  </a:lnTo>
                  <a:lnTo>
                    <a:pt x="2254685" y="320667"/>
                  </a:lnTo>
                  <a:lnTo>
                    <a:pt x="2510216" y="288099"/>
                  </a:lnTo>
                  <a:lnTo>
                    <a:pt x="2540278" y="290604"/>
                  </a:lnTo>
                  <a:lnTo>
                    <a:pt x="2557815" y="300625"/>
                  </a:lnTo>
                  <a:lnTo>
                    <a:pt x="2575351" y="318162"/>
                  </a:lnTo>
                  <a:lnTo>
                    <a:pt x="2587877" y="338203"/>
                  </a:lnTo>
                  <a:lnTo>
                    <a:pt x="2597898" y="373276"/>
                  </a:lnTo>
                  <a:lnTo>
                    <a:pt x="2600403" y="415865"/>
                  </a:lnTo>
                  <a:lnTo>
                    <a:pt x="2590382" y="475990"/>
                  </a:lnTo>
                  <a:lnTo>
                    <a:pt x="2542783" y="766593"/>
                  </a:lnTo>
                  <a:lnTo>
                    <a:pt x="2482658" y="1119827"/>
                  </a:lnTo>
                  <a:lnTo>
                    <a:pt x="2470132" y="1247593"/>
                  </a:lnTo>
                  <a:lnTo>
                    <a:pt x="2642992" y="1270140"/>
                  </a:lnTo>
                  <a:lnTo>
                    <a:pt x="2693096" y="1162416"/>
                  </a:lnTo>
                  <a:lnTo>
                    <a:pt x="2743200" y="1032145"/>
                  </a:lnTo>
                  <a:lnTo>
                    <a:pt x="2798314" y="879328"/>
                  </a:lnTo>
                  <a:lnTo>
                    <a:pt x="2848418" y="744047"/>
                  </a:lnTo>
                  <a:lnTo>
                    <a:pt x="2901028" y="596239"/>
                  </a:lnTo>
                  <a:lnTo>
                    <a:pt x="2928585" y="523588"/>
                  </a:lnTo>
                  <a:lnTo>
                    <a:pt x="2946121" y="478495"/>
                  </a:lnTo>
                  <a:lnTo>
                    <a:pt x="2976184" y="415865"/>
                  </a:lnTo>
                  <a:lnTo>
                    <a:pt x="2998731" y="380792"/>
                  </a:lnTo>
                  <a:lnTo>
                    <a:pt x="3013762" y="368266"/>
                  </a:lnTo>
                  <a:lnTo>
                    <a:pt x="3033804" y="353234"/>
                  </a:lnTo>
                  <a:lnTo>
                    <a:pt x="3046330" y="333193"/>
                  </a:lnTo>
                  <a:lnTo>
                    <a:pt x="3051340" y="318162"/>
                  </a:lnTo>
                  <a:lnTo>
                    <a:pt x="3051340" y="303130"/>
                  </a:lnTo>
                  <a:lnTo>
                    <a:pt x="3048835" y="290604"/>
                  </a:lnTo>
                  <a:lnTo>
                    <a:pt x="3043824" y="275573"/>
                  </a:lnTo>
                  <a:lnTo>
                    <a:pt x="3028793" y="255531"/>
                  </a:lnTo>
                  <a:lnTo>
                    <a:pt x="2996226" y="230479"/>
                  </a:lnTo>
                  <a:lnTo>
                    <a:pt x="2961153" y="202922"/>
                  </a:lnTo>
                  <a:lnTo>
                    <a:pt x="2903533" y="160334"/>
                  </a:lnTo>
                  <a:lnTo>
                    <a:pt x="2825872" y="110230"/>
                  </a:lnTo>
                  <a:lnTo>
                    <a:pt x="2743200" y="57620"/>
                  </a:lnTo>
                  <a:lnTo>
                    <a:pt x="2665538" y="10021"/>
                  </a:lnTo>
                  <a:lnTo>
                    <a:pt x="2650507" y="2506"/>
                  </a:lnTo>
                  <a:lnTo>
                    <a:pt x="2642992" y="0"/>
                  </a:lnTo>
                  <a:lnTo>
                    <a:pt x="2627960" y="2506"/>
                  </a:lnTo>
                  <a:lnTo>
                    <a:pt x="2535268" y="37579"/>
                  </a:lnTo>
                  <a:lnTo>
                    <a:pt x="2457606" y="65136"/>
                  </a:lnTo>
                  <a:lnTo>
                    <a:pt x="2304789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9">
              <a:extLst>
                <a:ext uri="{FF2B5EF4-FFF2-40B4-BE49-F238E27FC236}">
                  <a16:creationId xmlns:a16="http://schemas.microsoft.com/office/drawing/2014/main" id="{0EE897E3-1770-40B7-8575-63CD82FFB227}"/>
                </a:ext>
              </a:extLst>
            </p:cNvPr>
            <p:cNvSpPr/>
            <p:nvPr/>
          </p:nvSpPr>
          <p:spPr>
            <a:xfrm>
              <a:off x="3567113" y="3227388"/>
              <a:ext cx="2651125" cy="498475"/>
            </a:xfrm>
            <a:custGeom>
              <a:avLst/>
              <a:gdLst>
                <a:gd name="connsiteX0" fmla="*/ 2174518 w 2650507"/>
                <a:gd name="connsiteY0" fmla="*/ 25052 h 498536"/>
                <a:gd name="connsiteX1" fmla="*/ 1831305 w 2650507"/>
                <a:gd name="connsiteY1" fmla="*/ 57619 h 498536"/>
                <a:gd name="connsiteX2" fmla="*/ 1595815 w 2650507"/>
                <a:gd name="connsiteY2" fmla="*/ 80166 h 498536"/>
                <a:gd name="connsiteX3" fmla="*/ 1442998 w 2650507"/>
                <a:gd name="connsiteY3" fmla="*/ 95197 h 498536"/>
                <a:gd name="connsiteX4" fmla="*/ 1205003 w 2650507"/>
                <a:gd name="connsiteY4" fmla="*/ 135281 h 498536"/>
                <a:gd name="connsiteX5" fmla="*/ 1014608 w 2650507"/>
                <a:gd name="connsiteY5" fmla="*/ 162838 h 498536"/>
                <a:gd name="connsiteX6" fmla="*/ 766592 w 2650507"/>
                <a:gd name="connsiteY6" fmla="*/ 195406 h 498536"/>
                <a:gd name="connsiteX7" fmla="*/ 543629 w 2650507"/>
                <a:gd name="connsiteY7" fmla="*/ 225468 h 498536"/>
                <a:gd name="connsiteX8" fmla="*/ 333192 w 2650507"/>
                <a:gd name="connsiteY8" fmla="*/ 250520 h 498536"/>
                <a:gd name="connsiteX9" fmla="*/ 27557 w 2650507"/>
                <a:gd name="connsiteY9" fmla="*/ 275572 h 498536"/>
                <a:gd name="connsiteX10" fmla="*/ 10020 w 2650507"/>
                <a:gd name="connsiteY10" fmla="*/ 275572 h 498536"/>
                <a:gd name="connsiteX11" fmla="*/ 0 w 2650507"/>
                <a:gd name="connsiteY11" fmla="*/ 498536 h 498536"/>
                <a:gd name="connsiteX12" fmla="*/ 290603 w 2650507"/>
                <a:gd name="connsiteY12" fmla="*/ 468473 h 498536"/>
                <a:gd name="connsiteX13" fmla="*/ 693942 w 2650507"/>
                <a:gd name="connsiteY13" fmla="*/ 420874 h 498536"/>
                <a:gd name="connsiteX14" fmla="*/ 1069722 w 2650507"/>
                <a:gd name="connsiteY14" fmla="*/ 370770 h 498536"/>
                <a:gd name="connsiteX15" fmla="*/ 1179951 w 2650507"/>
                <a:gd name="connsiteY15" fmla="*/ 355739 h 498536"/>
                <a:gd name="connsiteX16" fmla="*/ 1420451 w 2650507"/>
                <a:gd name="connsiteY16" fmla="*/ 318161 h 498536"/>
                <a:gd name="connsiteX17" fmla="*/ 1693519 w 2650507"/>
                <a:gd name="connsiteY17" fmla="*/ 298119 h 498536"/>
                <a:gd name="connsiteX18" fmla="*/ 1994143 w 2650507"/>
                <a:gd name="connsiteY18" fmla="*/ 280583 h 498536"/>
                <a:gd name="connsiteX19" fmla="*/ 2379945 w 2650507"/>
                <a:gd name="connsiteY19" fmla="*/ 258036 h 498536"/>
                <a:gd name="connsiteX20" fmla="*/ 2582866 w 2650507"/>
                <a:gd name="connsiteY20" fmla="*/ 245510 h 498536"/>
                <a:gd name="connsiteX21" fmla="*/ 2620445 w 2650507"/>
                <a:gd name="connsiteY21" fmla="*/ 235489 h 498536"/>
                <a:gd name="connsiteX22" fmla="*/ 2640486 w 2650507"/>
                <a:gd name="connsiteY22" fmla="*/ 222963 h 498536"/>
                <a:gd name="connsiteX23" fmla="*/ 2648002 w 2650507"/>
                <a:gd name="connsiteY23" fmla="*/ 210437 h 498536"/>
                <a:gd name="connsiteX24" fmla="*/ 2650507 w 2650507"/>
                <a:gd name="connsiteY24" fmla="*/ 192900 h 498536"/>
                <a:gd name="connsiteX25" fmla="*/ 2648002 w 2650507"/>
                <a:gd name="connsiteY25" fmla="*/ 177869 h 498536"/>
                <a:gd name="connsiteX26" fmla="*/ 2642991 w 2650507"/>
                <a:gd name="connsiteY26" fmla="*/ 152817 h 498536"/>
                <a:gd name="connsiteX27" fmla="*/ 2630465 w 2650507"/>
                <a:gd name="connsiteY27" fmla="*/ 125260 h 498536"/>
                <a:gd name="connsiteX28" fmla="*/ 2600403 w 2650507"/>
                <a:gd name="connsiteY28" fmla="*/ 85177 h 498536"/>
                <a:gd name="connsiteX29" fmla="*/ 2420028 w 2650507"/>
                <a:gd name="connsiteY29" fmla="*/ 0 h 498536"/>
                <a:gd name="connsiteX30" fmla="*/ 2174518 w 2650507"/>
                <a:gd name="connsiteY30" fmla="*/ 250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507" h="498536">
                  <a:moveTo>
                    <a:pt x="2174518" y="25052"/>
                  </a:moveTo>
                  <a:lnTo>
                    <a:pt x="1831305" y="57619"/>
                  </a:lnTo>
                  <a:lnTo>
                    <a:pt x="1595815" y="80166"/>
                  </a:lnTo>
                  <a:lnTo>
                    <a:pt x="1442998" y="95197"/>
                  </a:lnTo>
                  <a:lnTo>
                    <a:pt x="1205003" y="135281"/>
                  </a:lnTo>
                  <a:lnTo>
                    <a:pt x="1014608" y="162838"/>
                  </a:lnTo>
                  <a:lnTo>
                    <a:pt x="766592" y="195406"/>
                  </a:lnTo>
                  <a:lnTo>
                    <a:pt x="543629" y="225468"/>
                  </a:lnTo>
                  <a:lnTo>
                    <a:pt x="333192" y="250520"/>
                  </a:lnTo>
                  <a:lnTo>
                    <a:pt x="27557" y="275572"/>
                  </a:lnTo>
                  <a:lnTo>
                    <a:pt x="10020" y="275572"/>
                  </a:lnTo>
                  <a:lnTo>
                    <a:pt x="0" y="498536"/>
                  </a:lnTo>
                  <a:lnTo>
                    <a:pt x="290603" y="468473"/>
                  </a:lnTo>
                  <a:lnTo>
                    <a:pt x="693942" y="420874"/>
                  </a:lnTo>
                  <a:lnTo>
                    <a:pt x="1069722" y="370770"/>
                  </a:lnTo>
                  <a:lnTo>
                    <a:pt x="1179951" y="355739"/>
                  </a:lnTo>
                  <a:lnTo>
                    <a:pt x="1420451" y="318161"/>
                  </a:lnTo>
                  <a:lnTo>
                    <a:pt x="1693519" y="298119"/>
                  </a:lnTo>
                  <a:lnTo>
                    <a:pt x="1994143" y="280583"/>
                  </a:lnTo>
                  <a:lnTo>
                    <a:pt x="2379945" y="258036"/>
                  </a:lnTo>
                  <a:lnTo>
                    <a:pt x="2582866" y="245510"/>
                  </a:lnTo>
                  <a:lnTo>
                    <a:pt x="2620445" y="235489"/>
                  </a:lnTo>
                  <a:lnTo>
                    <a:pt x="2640486" y="222963"/>
                  </a:lnTo>
                  <a:lnTo>
                    <a:pt x="2648002" y="210437"/>
                  </a:lnTo>
                  <a:lnTo>
                    <a:pt x="2650507" y="192900"/>
                  </a:lnTo>
                  <a:lnTo>
                    <a:pt x="2648002" y="177869"/>
                  </a:lnTo>
                  <a:lnTo>
                    <a:pt x="2642991" y="152817"/>
                  </a:lnTo>
                  <a:lnTo>
                    <a:pt x="2630465" y="125260"/>
                  </a:lnTo>
                  <a:lnTo>
                    <a:pt x="2600403" y="85177"/>
                  </a:lnTo>
                  <a:lnTo>
                    <a:pt x="2420028" y="0"/>
                  </a:lnTo>
                  <a:lnTo>
                    <a:pt x="2174518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0">
              <a:extLst>
                <a:ext uri="{FF2B5EF4-FFF2-40B4-BE49-F238E27FC236}">
                  <a16:creationId xmlns:a16="http://schemas.microsoft.com/office/drawing/2014/main" id="{B0A89F08-31C5-4484-8AB9-814FC71E5BFE}"/>
                </a:ext>
              </a:extLst>
            </p:cNvPr>
            <p:cNvSpPr/>
            <p:nvPr/>
          </p:nvSpPr>
          <p:spPr>
            <a:xfrm>
              <a:off x="4516438" y="1385888"/>
              <a:ext cx="611187" cy="2882900"/>
            </a:xfrm>
            <a:custGeom>
              <a:avLst/>
              <a:gdLst>
                <a:gd name="connsiteX0" fmla="*/ 241402 w 610819"/>
                <a:gd name="connsiteY0" fmla="*/ 1448410 h 2882189"/>
                <a:gd name="connsiteX1" fmla="*/ 248717 w 610819"/>
                <a:gd name="connsiteY1" fmla="*/ 1272845 h 2882189"/>
                <a:gd name="connsiteX2" fmla="*/ 252374 w 610819"/>
                <a:gd name="connsiteY2" fmla="*/ 1163117 h 2882189"/>
                <a:gd name="connsiteX3" fmla="*/ 252374 w 610819"/>
                <a:gd name="connsiteY3" fmla="*/ 998525 h 2882189"/>
                <a:gd name="connsiteX4" fmla="*/ 245059 w 610819"/>
                <a:gd name="connsiteY4" fmla="*/ 870509 h 2882189"/>
                <a:gd name="connsiteX5" fmla="*/ 241402 w 610819"/>
                <a:gd name="connsiteY5" fmla="*/ 720548 h 2882189"/>
                <a:gd name="connsiteX6" fmla="*/ 234086 w 610819"/>
                <a:gd name="connsiteY6" fmla="*/ 541325 h 2882189"/>
                <a:gd name="connsiteX7" fmla="*/ 230429 w 610819"/>
                <a:gd name="connsiteY7" fmla="*/ 460858 h 2882189"/>
                <a:gd name="connsiteX8" fmla="*/ 219456 w 610819"/>
                <a:gd name="connsiteY8" fmla="*/ 420624 h 2882189"/>
                <a:gd name="connsiteX9" fmla="*/ 190195 w 610819"/>
                <a:gd name="connsiteY9" fmla="*/ 332842 h 2882189"/>
                <a:gd name="connsiteX10" fmla="*/ 171907 w 610819"/>
                <a:gd name="connsiteY10" fmla="*/ 274320 h 2882189"/>
                <a:gd name="connsiteX11" fmla="*/ 153619 w 610819"/>
                <a:gd name="connsiteY11" fmla="*/ 234087 h 2882189"/>
                <a:gd name="connsiteX12" fmla="*/ 124358 w 610819"/>
                <a:gd name="connsiteY12" fmla="*/ 182880 h 2882189"/>
                <a:gd name="connsiteX13" fmla="*/ 98755 w 610819"/>
                <a:gd name="connsiteY13" fmla="*/ 146304 h 2882189"/>
                <a:gd name="connsiteX14" fmla="*/ 76810 w 610819"/>
                <a:gd name="connsiteY14" fmla="*/ 120701 h 2882189"/>
                <a:gd name="connsiteX15" fmla="*/ 54864 w 610819"/>
                <a:gd name="connsiteY15" fmla="*/ 102413 h 2882189"/>
                <a:gd name="connsiteX16" fmla="*/ 36576 w 610819"/>
                <a:gd name="connsiteY16" fmla="*/ 91440 h 2882189"/>
                <a:gd name="connsiteX17" fmla="*/ 21946 w 610819"/>
                <a:gd name="connsiteY17" fmla="*/ 80468 h 2882189"/>
                <a:gd name="connsiteX18" fmla="*/ 7315 w 610819"/>
                <a:gd name="connsiteY18" fmla="*/ 69495 h 2882189"/>
                <a:gd name="connsiteX19" fmla="*/ 0 w 610819"/>
                <a:gd name="connsiteY19" fmla="*/ 54864 h 2882189"/>
                <a:gd name="connsiteX20" fmla="*/ 0 w 610819"/>
                <a:gd name="connsiteY20" fmla="*/ 36576 h 2882189"/>
                <a:gd name="connsiteX21" fmla="*/ 10973 w 610819"/>
                <a:gd name="connsiteY21" fmla="*/ 21946 h 2882189"/>
                <a:gd name="connsiteX22" fmla="*/ 32918 w 610819"/>
                <a:gd name="connsiteY22" fmla="*/ 10973 h 2882189"/>
                <a:gd name="connsiteX23" fmla="*/ 69494 w 610819"/>
                <a:gd name="connsiteY23" fmla="*/ 0 h 2882189"/>
                <a:gd name="connsiteX24" fmla="*/ 120701 w 610819"/>
                <a:gd name="connsiteY24" fmla="*/ 0 h 2882189"/>
                <a:gd name="connsiteX25" fmla="*/ 179222 w 610819"/>
                <a:gd name="connsiteY25" fmla="*/ 7316 h 2882189"/>
                <a:gd name="connsiteX26" fmla="*/ 208483 w 610819"/>
                <a:gd name="connsiteY26" fmla="*/ 18288 h 2882189"/>
                <a:gd name="connsiteX27" fmla="*/ 281635 w 610819"/>
                <a:gd name="connsiteY27" fmla="*/ 51207 h 2882189"/>
                <a:gd name="connsiteX28" fmla="*/ 362102 w 610819"/>
                <a:gd name="connsiteY28" fmla="*/ 95098 h 2882189"/>
                <a:gd name="connsiteX29" fmla="*/ 416966 w 610819"/>
                <a:gd name="connsiteY29" fmla="*/ 135332 h 2882189"/>
                <a:gd name="connsiteX30" fmla="*/ 460858 w 610819"/>
                <a:gd name="connsiteY30" fmla="*/ 171908 h 2882189"/>
                <a:gd name="connsiteX31" fmla="*/ 534010 w 610819"/>
                <a:gd name="connsiteY31" fmla="*/ 248717 h 2882189"/>
                <a:gd name="connsiteX32" fmla="*/ 566928 w 610819"/>
                <a:gd name="connsiteY32" fmla="*/ 288951 h 2882189"/>
                <a:gd name="connsiteX33" fmla="*/ 596189 w 610819"/>
                <a:gd name="connsiteY33" fmla="*/ 332842 h 2882189"/>
                <a:gd name="connsiteX34" fmla="*/ 607162 w 610819"/>
                <a:gd name="connsiteY34" fmla="*/ 358445 h 2882189"/>
                <a:gd name="connsiteX35" fmla="*/ 610819 w 610819"/>
                <a:gd name="connsiteY35" fmla="*/ 376733 h 2882189"/>
                <a:gd name="connsiteX36" fmla="*/ 610819 w 610819"/>
                <a:gd name="connsiteY36" fmla="*/ 398679 h 2882189"/>
                <a:gd name="connsiteX37" fmla="*/ 607162 w 610819"/>
                <a:gd name="connsiteY37" fmla="*/ 427940 h 2882189"/>
                <a:gd name="connsiteX38" fmla="*/ 592531 w 610819"/>
                <a:gd name="connsiteY38" fmla="*/ 464516 h 2882189"/>
                <a:gd name="connsiteX39" fmla="*/ 577901 w 610819"/>
                <a:gd name="connsiteY39" fmla="*/ 497434 h 2882189"/>
                <a:gd name="connsiteX40" fmla="*/ 563270 w 610819"/>
                <a:gd name="connsiteY40" fmla="*/ 537668 h 2882189"/>
                <a:gd name="connsiteX41" fmla="*/ 548640 w 610819"/>
                <a:gd name="connsiteY41" fmla="*/ 599847 h 2882189"/>
                <a:gd name="connsiteX42" fmla="*/ 541325 w 610819"/>
                <a:gd name="connsiteY42" fmla="*/ 702260 h 2882189"/>
                <a:gd name="connsiteX43" fmla="*/ 541325 w 610819"/>
                <a:gd name="connsiteY43" fmla="*/ 961949 h 2882189"/>
                <a:gd name="connsiteX44" fmla="*/ 537667 w 610819"/>
                <a:gd name="connsiteY44" fmla="*/ 1265530 h 2882189"/>
                <a:gd name="connsiteX45" fmla="*/ 534010 w 610819"/>
                <a:gd name="connsiteY45" fmla="*/ 1492301 h 2882189"/>
                <a:gd name="connsiteX46" fmla="*/ 523037 w 610819"/>
                <a:gd name="connsiteY46" fmla="*/ 1799540 h 2882189"/>
                <a:gd name="connsiteX47" fmla="*/ 515722 w 610819"/>
                <a:gd name="connsiteY47" fmla="*/ 1964132 h 2882189"/>
                <a:gd name="connsiteX48" fmla="*/ 497434 w 610819"/>
                <a:gd name="connsiteY48" fmla="*/ 2139696 h 2882189"/>
                <a:gd name="connsiteX49" fmla="*/ 471830 w 610819"/>
                <a:gd name="connsiteY49" fmla="*/ 2454250 h 2882189"/>
                <a:gd name="connsiteX50" fmla="*/ 453542 w 610819"/>
                <a:gd name="connsiteY50" fmla="*/ 2662733 h 2882189"/>
                <a:gd name="connsiteX51" fmla="*/ 438912 w 610819"/>
                <a:gd name="connsiteY51" fmla="*/ 2710282 h 2882189"/>
                <a:gd name="connsiteX52" fmla="*/ 409651 w 610819"/>
                <a:gd name="connsiteY52" fmla="*/ 2798064 h 2882189"/>
                <a:gd name="connsiteX53" fmla="*/ 391363 w 610819"/>
                <a:gd name="connsiteY53" fmla="*/ 2841956 h 2882189"/>
                <a:gd name="connsiteX54" fmla="*/ 376733 w 610819"/>
                <a:gd name="connsiteY54" fmla="*/ 2867559 h 2882189"/>
                <a:gd name="connsiteX55" fmla="*/ 362102 w 610819"/>
                <a:gd name="connsiteY55" fmla="*/ 2882189 h 2882189"/>
                <a:gd name="connsiteX56" fmla="*/ 351130 w 610819"/>
                <a:gd name="connsiteY56" fmla="*/ 2882189 h 2882189"/>
                <a:gd name="connsiteX57" fmla="*/ 329184 w 610819"/>
                <a:gd name="connsiteY57" fmla="*/ 2871216 h 2882189"/>
                <a:gd name="connsiteX58" fmla="*/ 299923 w 610819"/>
                <a:gd name="connsiteY58" fmla="*/ 2841956 h 2882189"/>
                <a:gd name="connsiteX59" fmla="*/ 274320 w 610819"/>
                <a:gd name="connsiteY59" fmla="*/ 2805380 h 2882189"/>
                <a:gd name="connsiteX60" fmla="*/ 259690 w 610819"/>
                <a:gd name="connsiteY60" fmla="*/ 2768804 h 2882189"/>
                <a:gd name="connsiteX61" fmla="*/ 241402 w 610819"/>
                <a:gd name="connsiteY61" fmla="*/ 2699309 h 2882189"/>
                <a:gd name="connsiteX62" fmla="*/ 226771 w 610819"/>
                <a:gd name="connsiteY62" fmla="*/ 2633472 h 2882189"/>
                <a:gd name="connsiteX63" fmla="*/ 215798 w 610819"/>
                <a:gd name="connsiteY63" fmla="*/ 2556663 h 2882189"/>
                <a:gd name="connsiteX64" fmla="*/ 204826 w 610819"/>
                <a:gd name="connsiteY64" fmla="*/ 2457908 h 2882189"/>
                <a:gd name="connsiteX65" fmla="*/ 204826 w 610819"/>
                <a:gd name="connsiteY65" fmla="*/ 2318919 h 2882189"/>
                <a:gd name="connsiteX66" fmla="*/ 204826 w 610819"/>
                <a:gd name="connsiteY66" fmla="*/ 2183588 h 2882189"/>
                <a:gd name="connsiteX67" fmla="*/ 230429 w 610819"/>
                <a:gd name="connsiteY67" fmla="*/ 1986077 h 2882189"/>
                <a:gd name="connsiteX68" fmla="*/ 241402 w 610819"/>
                <a:gd name="connsiteY68" fmla="*/ 1448410 h 288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10819" h="2882189">
                  <a:moveTo>
                    <a:pt x="241402" y="1448410"/>
                  </a:moveTo>
                  <a:lnTo>
                    <a:pt x="248717" y="1272845"/>
                  </a:lnTo>
                  <a:lnTo>
                    <a:pt x="252374" y="1163117"/>
                  </a:lnTo>
                  <a:lnTo>
                    <a:pt x="252374" y="998525"/>
                  </a:lnTo>
                  <a:lnTo>
                    <a:pt x="245059" y="870509"/>
                  </a:lnTo>
                  <a:lnTo>
                    <a:pt x="241402" y="720548"/>
                  </a:lnTo>
                  <a:lnTo>
                    <a:pt x="234086" y="541325"/>
                  </a:lnTo>
                  <a:lnTo>
                    <a:pt x="230429" y="460858"/>
                  </a:lnTo>
                  <a:lnTo>
                    <a:pt x="219456" y="420624"/>
                  </a:lnTo>
                  <a:lnTo>
                    <a:pt x="190195" y="332842"/>
                  </a:lnTo>
                  <a:lnTo>
                    <a:pt x="171907" y="274320"/>
                  </a:lnTo>
                  <a:lnTo>
                    <a:pt x="153619" y="234087"/>
                  </a:lnTo>
                  <a:lnTo>
                    <a:pt x="124358" y="182880"/>
                  </a:lnTo>
                  <a:lnTo>
                    <a:pt x="98755" y="146304"/>
                  </a:lnTo>
                  <a:lnTo>
                    <a:pt x="76810" y="120701"/>
                  </a:lnTo>
                  <a:lnTo>
                    <a:pt x="54864" y="102413"/>
                  </a:lnTo>
                  <a:lnTo>
                    <a:pt x="36576" y="91440"/>
                  </a:lnTo>
                  <a:lnTo>
                    <a:pt x="21946" y="80468"/>
                  </a:lnTo>
                  <a:lnTo>
                    <a:pt x="7315" y="69495"/>
                  </a:lnTo>
                  <a:lnTo>
                    <a:pt x="0" y="54864"/>
                  </a:lnTo>
                  <a:lnTo>
                    <a:pt x="0" y="36576"/>
                  </a:lnTo>
                  <a:lnTo>
                    <a:pt x="10973" y="21946"/>
                  </a:lnTo>
                  <a:lnTo>
                    <a:pt x="32918" y="10973"/>
                  </a:lnTo>
                  <a:lnTo>
                    <a:pt x="69494" y="0"/>
                  </a:lnTo>
                  <a:lnTo>
                    <a:pt x="120701" y="0"/>
                  </a:lnTo>
                  <a:lnTo>
                    <a:pt x="179222" y="7316"/>
                  </a:lnTo>
                  <a:lnTo>
                    <a:pt x="208483" y="18288"/>
                  </a:lnTo>
                  <a:lnTo>
                    <a:pt x="281635" y="51207"/>
                  </a:lnTo>
                  <a:lnTo>
                    <a:pt x="362102" y="95098"/>
                  </a:lnTo>
                  <a:lnTo>
                    <a:pt x="416966" y="135332"/>
                  </a:lnTo>
                  <a:lnTo>
                    <a:pt x="460858" y="171908"/>
                  </a:lnTo>
                  <a:lnTo>
                    <a:pt x="534010" y="248717"/>
                  </a:lnTo>
                  <a:lnTo>
                    <a:pt x="566928" y="288951"/>
                  </a:lnTo>
                  <a:lnTo>
                    <a:pt x="596189" y="332842"/>
                  </a:lnTo>
                  <a:lnTo>
                    <a:pt x="607162" y="358445"/>
                  </a:lnTo>
                  <a:lnTo>
                    <a:pt x="610819" y="376733"/>
                  </a:lnTo>
                  <a:lnTo>
                    <a:pt x="610819" y="398679"/>
                  </a:lnTo>
                  <a:lnTo>
                    <a:pt x="607162" y="427940"/>
                  </a:lnTo>
                  <a:lnTo>
                    <a:pt x="592531" y="464516"/>
                  </a:lnTo>
                  <a:lnTo>
                    <a:pt x="577901" y="497434"/>
                  </a:lnTo>
                  <a:lnTo>
                    <a:pt x="563270" y="537668"/>
                  </a:lnTo>
                  <a:lnTo>
                    <a:pt x="548640" y="599847"/>
                  </a:lnTo>
                  <a:lnTo>
                    <a:pt x="541325" y="702260"/>
                  </a:lnTo>
                  <a:lnTo>
                    <a:pt x="541325" y="961949"/>
                  </a:lnTo>
                  <a:cubicBezTo>
                    <a:pt x="540106" y="1063143"/>
                    <a:pt x="538886" y="1164336"/>
                    <a:pt x="537667" y="1265530"/>
                  </a:cubicBezTo>
                  <a:lnTo>
                    <a:pt x="534010" y="1492301"/>
                  </a:lnTo>
                  <a:lnTo>
                    <a:pt x="523037" y="1799540"/>
                  </a:lnTo>
                  <a:lnTo>
                    <a:pt x="515722" y="1964132"/>
                  </a:lnTo>
                  <a:lnTo>
                    <a:pt x="497434" y="2139696"/>
                  </a:lnTo>
                  <a:lnTo>
                    <a:pt x="471830" y="2454250"/>
                  </a:lnTo>
                  <a:lnTo>
                    <a:pt x="453542" y="2662733"/>
                  </a:lnTo>
                  <a:lnTo>
                    <a:pt x="438912" y="2710282"/>
                  </a:lnTo>
                  <a:lnTo>
                    <a:pt x="409651" y="2798064"/>
                  </a:lnTo>
                  <a:lnTo>
                    <a:pt x="391363" y="2841956"/>
                  </a:lnTo>
                  <a:lnTo>
                    <a:pt x="376733" y="2867559"/>
                  </a:lnTo>
                  <a:lnTo>
                    <a:pt x="362102" y="2882189"/>
                  </a:lnTo>
                  <a:lnTo>
                    <a:pt x="351130" y="2882189"/>
                  </a:lnTo>
                  <a:lnTo>
                    <a:pt x="329184" y="2871216"/>
                  </a:lnTo>
                  <a:lnTo>
                    <a:pt x="299923" y="2841956"/>
                  </a:lnTo>
                  <a:lnTo>
                    <a:pt x="274320" y="2805380"/>
                  </a:lnTo>
                  <a:lnTo>
                    <a:pt x="259690" y="2768804"/>
                  </a:lnTo>
                  <a:lnTo>
                    <a:pt x="241402" y="2699309"/>
                  </a:lnTo>
                  <a:lnTo>
                    <a:pt x="226771" y="2633472"/>
                  </a:lnTo>
                  <a:lnTo>
                    <a:pt x="215798" y="2556663"/>
                  </a:lnTo>
                  <a:lnTo>
                    <a:pt x="204826" y="2457908"/>
                  </a:lnTo>
                  <a:lnTo>
                    <a:pt x="204826" y="2318919"/>
                  </a:lnTo>
                  <a:lnTo>
                    <a:pt x="204826" y="2183588"/>
                  </a:lnTo>
                  <a:lnTo>
                    <a:pt x="230429" y="1986077"/>
                  </a:lnTo>
                  <a:lnTo>
                    <a:pt x="241402" y="1448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4">
              <a:extLst>
                <a:ext uri="{FF2B5EF4-FFF2-40B4-BE49-F238E27FC236}">
                  <a16:creationId xmlns:a16="http://schemas.microsoft.com/office/drawing/2014/main" id="{3336164A-078D-42C2-9501-9F51FF24B50B}"/>
                </a:ext>
              </a:extLst>
            </p:cNvPr>
            <p:cNvSpPr/>
            <p:nvPr/>
          </p:nvSpPr>
          <p:spPr>
            <a:xfrm>
              <a:off x="2617788" y="4457700"/>
              <a:ext cx="609600" cy="1430338"/>
            </a:xfrm>
            <a:custGeom>
              <a:avLst/>
              <a:gdLst>
                <a:gd name="connsiteX0" fmla="*/ 604837 w 609600"/>
                <a:gd name="connsiteY0" fmla="*/ 295275 h 1431131"/>
                <a:gd name="connsiteX1" fmla="*/ 609600 w 609600"/>
                <a:gd name="connsiteY1" fmla="*/ 216694 h 1431131"/>
                <a:gd name="connsiteX2" fmla="*/ 609600 w 609600"/>
                <a:gd name="connsiteY2" fmla="*/ 159544 h 1431131"/>
                <a:gd name="connsiteX3" fmla="*/ 609600 w 609600"/>
                <a:gd name="connsiteY3" fmla="*/ 64294 h 1431131"/>
                <a:gd name="connsiteX4" fmla="*/ 609600 w 609600"/>
                <a:gd name="connsiteY4" fmla="*/ 33338 h 1431131"/>
                <a:gd name="connsiteX5" fmla="*/ 609600 w 609600"/>
                <a:gd name="connsiteY5" fmla="*/ 19050 h 1431131"/>
                <a:gd name="connsiteX6" fmla="*/ 604837 w 609600"/>
                <a:gd name="connsiteY6" fmla="*/ 7144 h 1431131"/>
                <a:gd name="connsiteX7" fmla="*/ 597694 w 609600"/>
                <a:gd name="connsiteY7" fmla="*/ 2381 h 1431131"/>
                <a:gd name="connsiteX8" fmla="*/ 578644 w 609600"/>
                <a:gd name="connsiteY8" fmla="*/ 0 h 1431131"/>
                <a:gd name="connsiteX9" fmla="*/ 566737 w 609600"/>
                <a:gd name="connsiteY9" fmla="*/ 2381 h 1431131"/>
                <a:gd name="connsiteX10" fmla="*/ 552450 w 609600"/>
                <a:gd name="connsiteY10" fmla="*/ 9525 h 1431131"/>
                <a:gd name="connsiteX11" fmla="*/ 542925 w 609600"/>
                <a:gd name="connsiteY11" fmla="*/ 21431 h 1431131"/>
                <a:gd name="connsiteX12" fmla="*/ 535781 w 609600"/>
                <a:gd name="connsiteY12" fmla="*/ 59531 h 1431131"/>
                <a:gd name="connsiteX13" fmla="*/ 509587 w 609600"/>
                <a:gd name="connsiteY13" fmla="*/ 166688 h 1431131"/>
                <a:gd name="connsiteX14" fmla="*/ 476250 w 609600"/>
                <a:gd name="connsiteY14" fmla="*/ 292894 h 1431131"/>
                <a:gd name="connsiteX15" fmla="*/ 440531 w 609600"/>
                <a:gd name="connsiteY15" fmla="*/ 402431 h 1431131"/>
                <a:gd name="connsiteX16" fmla="*/ 404812 w 609600"/>
                <a:gd name="connsiteY16" fmla="*/ 497681 h 1431131"/>
                <a:gd name="connsiteX17" fmla="*/ 366712 w 609600"/>
                <a:gd name="connsiteY17" fmla="*/ 578644 h 1431131"/>
                <a:gd name="connsiteX18" fmla="*/ 326231 w 609600"/>
                <a:gd name="connsiteY18" fmla="*/ 650081 h 1431131"/>
                <a:gd name="connsiteX19" fmla="*/ 273844 w 609600"/>
                <a:gd name="connsiteY19" fmla="*/ 728663 h 1431131"/>
                <a:gd name="connsiteX20" fmla="*/ 228600 w 609600"/>
                <a:gd name="connsiteY20" fmla="*/ 783431 h 1431131"/>
                <a:gd name="connsiteX21" fmla="*/ 176212 w 609600"/>
                <a:gd name="connsiteY21" fmla="*/ 840581 h 1431131"/>
                <a:gd name="connsiteX22" fmla="*/ 102394 w 609600"/>
                <a:gd name="connsiteY22" fmla="*/ 909638 h 1431131"/>
                <a:gd name="connsiteX23" fmla="*/ 33337 w 609600"/>
                <a:gd name="connsiteY23" fmla="*/ 962025 h 1431131"/>
                <a:gd name="connsiteX24" fmla="*/ 7144 w 609600"/>
                <a:gd name="connsiteY24" fmla="*/ 978694 h 1431131"/>
                <a:gd name="connsiteX25" fmla="*/ 2381 w 609600"/>
                <a:gd name="connsiteY25" fmla="*/ 1059656 h 1431131"/>
                <a:gd name="connsiteX26" fmla="*/ 0 w 609600"/>
                <a:gd name="connsiteY26" fmla="*/ 1157288 h 1431131"/>
                <a:gd name="connsiteX27" fmla="*/ 4762 w 609600"/>
                <a:gd name="connsiteY27" fmla="*/ 1223963 h 1431131"/>
                <a:gd name="connsiteX28" fmla="*/ 16669 w 609600"/>
                <a:gd name="connsiteY28" fmla="*/ 1297781 h 1431131"/>
                <a:gd name="connsiteX29" fmla="*/ 35719 w 609600"/>
                <a:gd name="connsiteY29" fmla="*/ 1352550 h 1431131"/>
                <a:gd name="connsiteX30" fmla="*/ 61912 w 609600"/>
                <a:gd name="connsiteY30" fmla="*/ 1400175 h 1431131"/>
                <a:gd name="connsiteX31" fmla="*/ 76200 w 609600"/>
                <a:gd name="connsiteY31" fmla="*/ 1416844 h 1431131"/>
                <a:gd name="connsiteX32" fmla="*/ 92869 w 609600"/>
                <a:gd name="connsiteY32" fmla="*/ 1428750 h 1431131"/>
                <a:gd name="connsiteX33" fmla="*/ 104775 w 609600"/>
                <a:gd name="connsiteY33" fmla="*/ 1431131 h 1431131"/>
                <a:gd name="connsiteX34" fmla="*/ 116681 w 609600"/>
                <a:gd name="connsiteY34" fmla="*/ 1431131 h 1431131"/>
                <a:gd name="connsiteX35" fmla="*/ 133350 w 609600"/>
                <a:gd name="connsiteY35" fmla="*/ 1428750 h 1431131"/>
                <a:gd name="connsiteX36" fmla="*/ 157162 w 609600"/>
                <a:gd name="connsiteY36" fmla="*/ 1421606 h 1431131"/>
                <a:gd name="connsiteX37" fmla="*/ 185737 w 609600"/>
                <a:gd name="connsiteY37" fmla="*/ 1404938 h 1431131"/>
                <a:gd name="connsiteX38" fmla="*/ 219075 w 609600"/>
                <a:gd name="connsiteY38" fmla="*/ 1364456 h 1431131"/>
                <a:gd name="connsiteX39" fmla="*/ 259556 w 609600"/>
                <a:gd name="connsiteY39" fmla="*/ 1312069 h 1431131"/>
                <a:gd name="connsiteX40" fmla="*/ 297656 w 609600"/>
                <a:gd name="connsiteY40" fmla="*/ 1257300 h 1431131"/>
                <a:gd name="connsiteX41" fmla="*/ 345281 w 609600"/>
                <a:gd name="connsiteY41" fmla="*/ 1178719 h 1431131"/>
                <a:gd name="connsiteX42" fmla="*/ 390525 w 609600"/>
                <a:gd name="connsiteY42" fmla="*/ 1095375 h 1431131"/>
                <a:gd name="connsiteX43" fmla="*/ 423862 w 609600"/>
                <a:gd name="connsiteY43" fmla="*/ 1026319 h 1431131"/>
                <a:gd name="connsiteX44" fmla="*/ 459581 w 609600"/>
                <a:gd name="connsiteY44" fmla="*/ 942975 h 1431131"/>
                <a:gd name="connsiteX45" fmla="*/ 485775 w 609600"/>
                <a:gd name="connsiteY45" fmla="*/ 876300 h 1431131"/>
                <a:gd name="connsiteX46" fmla="*/ 502444 w 609600"/>
                <a:gd name="connsiteY46" fmla="*/ 828675 h 1431131"/>
                <a:gd name="connsiteX47" fmla="*/ 526256 w 609600"/>
                <a:gd name="connsiteY47" fmla="*/ 754856 h 1431131"/>
                <a:gd name="connsiteX48" fmla="*/ 550069 w 609600"/>
                <a:gd name="connsiteY48" fmla="*/ 664369 h 1431131"/>
                <a:gd name="connsiteX49" fmla="*/ 571500 w 609600"/>
                <a:gd name="connsiteY49" fmla="*/ 569119 h 1431131"/>
                <a:gd name="connsiteX50" fmla="*/ 581025 w 609600"/>
                <a:gd name="connsiteY50" fmla="*/ 509588 h 1431131"/>
                <a:gd name="connsiteX51" fmla="*/ 592931 w 609600"/>
                <a:gd name="connsiteY51" fmla="*/ 426244 h 1431131"/>
                <a:gd name="connsiteX52" fmla="*/ 604837 w 609600"/>
                <a:gd name="connsiteY52" fmla="*/ 29527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1431131">
                  <a:moveTo>
                    <a:pt x="604837" y="295275"/>
                  </a:moveTo>
                  <a:lnTo>
                    <a:pt x="609600" y="216694"/>
                  </a:lnTo>
                  <a:lnTo>
                    <a:pt x="609600" y="159544"/>
                  </a:lnTo>
                  <a:lnTo>
                    <a:pt x="609600" y="64294"/>
                  </a:lnTo>
                  <a:lnTo>
                    <a:pt x="609600" y="33338"/>
                  </a:lnTo>
                  <a:lnTo>
                    <a:pt x="609600" y="19050"/>
                  </a:lnTo>
                  <a:lnTo>
                    <a:pt x="604837" y="7144"/>
                  </a:lnTo>
                  <a:lnTo>
                    <a:pt x="597694" y="2381"/>
                  </a:lnTo>
                  <a:lnTo>
                    <a:pt x="578644" y="0"/>
                  </a:lnTo>
                  <a:lnTo>
                    <a:pt x="566737" y="2381"/>
                  </a:lnTo>
                  <a:lnTo>
                    <a:pt x="552450" y="9525"/>
                  </a:lnTo>
                  <a:lnTo>
                    <a:pt x="542925" y="21431"/>
                  </a:lnTo>
                  <a:lnTo>
                    <a:pt x="535781" y="59531"/>
                  </a:lnTo>
                  <a:lnTo>
                    <a:pt x="509587" y="166688"/>
                  </a:lnTo>
                  <a:lnTo>
                    <a:pt x="476250" y="292894"/>
                  </a:lnTo>
                  <a:lnTo>
                    <a:pt x="440531" y="402431"/>
                  </a:lnTo>
                  <a:lnTo>
                    <a:pt x="404812" y="497681"/>
                  </a:lnTo>
                  <a:lnTo>
                    <a:pt x="366712" y="578644"/>
                  </a:lnTo>
                  <a:lnTo>
                    <a:pt x="326231" y="650081"/>
                  </a:lnTo>
                  <a:lnTo>
                    <a:pt x="273844" y="728663"/>
                  </a:lnTo>
                  <a:lnTo>
                    <a:pt x="228600" y="783431"/>
                  </a:lnTo>
                  <a:lnTo>
                    <a:pt x="176212" y="840581"/>
                  </a:lnTo>
                  <a:lnTo>
                    <a:pt x="102394" y="909638"/>
                  </a:lnTo>
                  <a:lnTo>
                    <a:pt x="33337" y="962025"/>
                  </a:lnTo>
                  <a:lnTo>
                    <a:pt x="7144" y="978694"/>
                  </a:lnTo>
                  <a:lnTo>
                    <a:pt x="2381" y="1059656"/>
                  </a:lnTo>
                  <a:cubicBezTo>
                    <a:pt x="1587" y="1092200"/>
                    <a:pt x="794" y="1124744"/>
                    <a:pt x="0" y="1157288"/>
                  </a:cubicBezTo>
                  <a:lnTo>
                    <a:pt x="4762" y="1223963"/>
                  </a:lnTo>
                  <a:lnTo>
                    <a:pt x="16669" y="1297781"/>
                  </a:lnTo>
                  <a:lnTo>
                    <a:pt x="35719" y="1352550"/>
                  </a:lnTo>
                  <a:lnTo>
                    <a:pt x="61912" y="1400175"/>
                  </a:lnTo>
                  <a:lnTo>
                    <a:pt x="76200" y="1416844"/>
                  </a:lnTo>
                  <a:lnTo>
                    <a:pt x="92869" y="1428750"/>
                  </a:lnTo>
                  <a:lnTo>
                    <a:pt x="104775" y="1431131"/>
                  </a:lnTo>
                  <a:lnTo>
                    <a:pt x="116681" y="1431131"/>
                  </a:lnTo>
                  <a:lnTo>
                    <a:pt x="133350" y="1428750"/>
                  </a:lnTo>
                  <a:lnTo>
                    <a:pt x="157162" y="1421606"/>
                  </a:lnTo>
                  <a:lnTo>
                    <a:pt x="185737" y="1404938"/>
                  </a:lnTo>
                  <a:lnTo>
                    <a:pt x="219075" y="1364456"/>
                  </a:lnTo>
                  <a:lnTo>
                    <a:pt x="259556" y="1312069"/>
                  </a:lnTo>
                  <a:lnTo>
                    <a:pt x="297656" y="1257300"/>
                  </a:lnTo>
                  <a:lnTo>
                    <a:pt x="345281" y="1178719"/>
                  </a:lnTo>
                  <a:lnTo>
                    <a:pt x="390525" y="1095375"/>
                  </a:lnTo>
                  <a:lnTo>
                    <a:pt x="423862" y="1026319"/>
                  </a:lnTo>
                  <a:lnTo>
                    <a:pt x="459581" y="942975"/>
                  </a:lnTo>
                  <a:lnTo>
                    <a:pt x="485775" y="876300"/>
                  </a:lnTo>
                  <a:lnTo>
                    <a:pt x="502444" y="828675"/>
                  </a:lnTo>
                  <a:lnTo>
                    <a:pt x="526256" y="754856"/>
                  </a:lnTo>
                  <a:lnTo>
                    <a:pt x="550069" y="664369"/>
                  </a:lnTo>
                  <a:lnTo>
                    <a:pt x="571500" y="569119"/>
                  </a:lnTo>
                  <a:lnTo>
                    <a:pt x="581025" y="509588"/>
                  </a:lnTo>
                  <a:lnTo>
                    <a:pt x="592931" y="426244"/>
                  </a:lnTo>
                  <a:lnTo>
                    <a:pt x="6048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5">
              <a:extLst>
                <a:ext uri="{FF2B5EF4-FFF2-40B4-BE49-F238E27FC236}">
                  <a16:creationId xmlns:a16="http://schemas.microsoft.com/office/drawing/2014/main" id="{B19666DC-0B0D-4168-A869-03FD01BE470B}"/>
                </a:ext>
              </a:extLst>
            </p:cNvPr>
            <p:cNvSpPr/>
            <p:nvPr/>
          </p:nvSpPr>
          <p:spPr>
            <a:xfrm>
              <a:off x="3683000" y="4664075"/>
              <a:ext cx="3394075" cy="1290638"/>
            </a:xfrm>
            <a:custGeom>
              <a:avLst/>
              <a:gdLst>
                <a:gd name="connsiteX0" fmla="*/ 1825995 w 3393939"/>
                <a:gd name="connsiteY0" fmla="*/ 1004157 h 1290258"/>
                <a:gd name="connsiteX1" fmla="*/ 1955021 w 3393939"/>
                <a:gd name="connsiteY1" fmla="*/ 1009767 h 1290258"/>
                <a:gd name="connsiteX2" fmla="*/ 2098071 w 3393939"/>
                <a:gd name="connsiteY2" fmla="*/ 1015377 h 1290258"/>
                <a:gd name="connsiteX3" fmla="*/ 2249536 w 3393939"/>
                <a:gd name="connsiteY3" fmla="*/ 1018182 h 1290258"/>
                <a:gd name="connsiteX4" fmla="*/ 2429050 w 3393939"/>
                <a:gd name="connsiteY4" fmla="*/ 1018182 h 1290258"/>
                <a:gd name="connsiteX5" fmla="*/ 2586125 w 3393939"/>
                <a:gd name="connsiteY5" fmla="*/ 1012572 h 1290258"/>
                <a:gd name="connsiteX6" fmla="*/ 2656248 w 3393939"/>
                <a:gd name="connsiteY6" fmla="*/ 1006962 h 1290258"/>
                <a:gd name="connsiteX7" fmla="*/ 2706736 w 3393939"/>
                <a:gd name="connsiteY7" fmla="*/ 998547 h 1290258"/>
                <a:gd name="connsiteX8" fmla="*/ 3332231 w 3393939"/>
                <a:gd name="connsiteY8" fmla="*/ 1040621 h 1290258"/>
                <a:gd name="connsiteX9" fmla="*/ 3349060 w 3393939"/>
                <a:gd name="connsiteY9" fmla="*/ 1046231 h 1290258"/>
                <a:gd name="connsiteX10" fmla="*/ 3374304 w 3393939"/>
                <a:gd name="connsiteY10" fmla="*/ 1071475 h 1290258"/>
                <a:gd name="connsiteX11" fmla="*/ 3385524 w 3393939"/>
                <a:gd name="connsiteY11" fmla="*/ 1085499 h 1290258"/>
                <a:gd name="connsiteX12" fmla="*/ 3393939 w 3393939"/>
                <a:gd name="connsiteY12" fmla="*/ 1107939 h 1290258"/>
                <a:gd name="connsiteX13" fmla="*/ 3393939 w 3393939"/>
                <a:gd name="connsiteY13" fmla="*/ 1130378 h 1290258"/>
                <a:gd name="connsiteX14" fmla="*/ 3388329 w 3393939"/>
                <a:gd name="connsiteY14" fmla="*/ 1150012 h 1290258"/>
                <a:gd name="connsiteX15" fmla="*/ 3371500 w 3393939"/>
                <a:gd name="connsiteY15" fmla="*/ 1172451 h 1290258"/>
                <a:gd name="connsiteX16" fmla="*/ 3343450 w 3393939"/>
                <a:gd name="connsiteY16" fmla="*/ 1192086 h 1290258"/>
                <a:gd name="connsiteX17" fmla="*/ 3290157 w 3393939"/>
                <a:gd name="connsiteY17" fmla="*/ 1214525 h 1290258"/>
                <a:gd name="connsiteX18" fmla="*/ 3253693 w 3393939"/>
                <a:gd name="connsiteY18" fmla="*/ 1225745 h 1290258"/>
                <a:gd name="connsiteX19" fmla="*/ 3186376 w 3393939"/>
                <a:gd name="connsiteY19" fmla="*/ 1236964 h 1290258"/>
                <a:gd name="connsiteX20" fmla="*/ 3079789 w 3393939"/>
                <a:gd name="connsiteY20" fmla="*/ 1250989 h 1290258"/>
                <a:gd name="connsiteX21" fmla="*/ 2931129 w 3393939"/>
                <a:gd name="connsiteY21" fmla="*/ 1265013 h 1290258"/>
                <a:gd name="connsiteX22" fmla="*/ 2818933 w 3393939"/>
                <a:gd name="connsiteY22" fmla="*/ 1276233 h 1290258"/>
                <a:gd name="connsiteX23" fmla="*/ 2602955 w 3393939"/>
                <a:gd name="connsiteY23" fmla="*/ 1284648 h 1290258"/>
                <a:gd name="connsiteX24" fmla="*/ 2426246 w 3393939"/>
                <a:gd name="connsiteY24" fmla="*/ 1290258 h 1290258"/>
                <a:gd name="connsiteX25" fmla="*/ 2260756 w 3393939"/>
                <a:gd name="connsiteY25" fmla="*/ 1287453 h 1290258"/>
                <a:gd name="connsiteX26" fmla="*/ 2120511 w 3393939"/>
                <a:gd name="connsiteY26" fmla="*/ 1284648 h 1290258"/>
                <a:gd name="connsiteX27" fmla="*/ 1969046 w 3393939"/>
                <a:gd name="connsiteY27" fmla="*/ 1276233 h 1290258"/>
                <a:gd name="connsiteX28" fmla="*/ 1781117 w 3393939"/>
                <a:gd name="connsiteY28" fmla="*/ 1259404 h 1290258"/>
                <a:gd name="connsiteX29" fmla="*/ 1626847 w 3393939"/>
                <a:gd name="connsiteY29" fmla="*/ 1239769 h 1290258"/>
                <a:gd name="connsiteX30" fmla="*/ 1495016 w 3393939"/>
                <a:gd name="connsiteY30" fmla="*/ 1220135 h 1290258"/>
                <a:gd name="connsiteX31" fmla="*/ 1357576 w 3393939"/>
                <a:gd name="connsiteY31" fmla="*/ 1192086 h 1290258"/>
                <a:gd name="connsiteX32" fmla="*/ 1194891 w 3393939"/>
                <a:gd name="connsiteY32" fmla="*/ 1150012 h 1290258"/>
                <a:gd name="connsiteX33" fmla="*/ 1082695 w 3393939"/>
                <a:gd name="connsiteY33" fmla="*/ 1113548 h 1290258"/>
                <a:gd name="connsiteX34" fmla="*/ 992938 w 3393939"/>
                <a:gd name="connsiteY34" fmla="*/ 1079890 h 1290258"/>
                <a:gd name="connsiteX35" fmla="*/ 891961 w 3393939"/>
                <a:gd name="connsiteY35" fmla="*/ 1035011 h 1290258"/>
                <a:gd name="connsiteX36" fmla="*/ 816228 w 3393939"/>
                <a:gd name="connsiteY36" fmla="*/ 998547 h 1290258"/>
                <a:gd name="connsiteX37" fmla="*/ 757325 w 3393939"/>
                <a:gd name="connsiteY37" fmla="*/ 962083 h 1290258"/>
                <a:gd name="connsiteX38" fmla="*/ 698422 w 3393939"/>
                <a:gd name="connsiteY38" fmla="*/ 925620 h 1290258"/>
                <a:gd name="connsiteX39" fmla="*/ 625495 w 3393939"/>
                <a:gd name="connsiteY39" fmla="*/ 875131 h 1290258"/>
                <a:gd name="connsiteX40" fmla="*/ 575006 w 3393939"/>
                <a:gd name="connsiteY40" fmla="*/ 835863 h 1290258"/>
                <a:gd name="connsiteX41" fmla="*/ 513298 w 3393939"/>
                <a:gd name="connsiteY41" fmla="*/ 782569 h 1290258"/>
                <a:gd name="connsiteX42" fmla="*/ 465615 w 3393939"/>
                <a:gd name="connsiteY42" fmla="*/ 737691 h 1290258"/>
                <a:gd name="connsiteX43" fmla="*/ 423541 w 3393939"/>
                <a:gd name="connsiteY43" fmla="*/ 695617 h 1290258"/>
                <a:gd name="connsiteX44" fmla="*/ 378663 w 3393939"/>
                <a:gd name="connsiteY44" fmla="*/ 645129 h 1290258"/>
                <a:gd name="connsiteX45" fmla="*/ 328174 w 3393939"/>
                <a:gd name="connsiteY45" fmla="*/ 589031 h 1290258"/>
                <a:gd name="connsiteX46" fmla="*/ 277686 w 3393939"/>
                <a:gd name="connsiteY46" fmla="*/ 524518 h 1290258"/>
                <a:gd name="connsiteX47" fmla="*/ 218783 w 3393939"/>
                <a:gd name="connsiteY47" fmla="*/ 440371 h 1290258"/>
                <a:gd name="connsiteX48" fmla="*/ 176709 w 3393939"/>
                <a:gd name="connsiteY48" fmla="*/ 375858 h 1290258"/>
                <a:gd name="connsiteX49" fmla="*/ 134636 w 3393939"/>
                <a:gd name="connsiteY49" fmla="*/ 302930 h 1290258"/>
                <a:gd name="connsiteX50" fmla="*/ 75733 w 3393939"/>
                <a:gd name="connsiteY50" fmla="*/ 193539 h 1290258"/>
                <a:gd name="connsiteX51" fmla="*/ 8415 w 3393939"/>
                <a:gd name="connsiteY51" fmla="*/ 47683 h 1290258"/>
                <a:gd name="connsiteX52" fmla="*/ 0 w 3393939"/>
                <a:gd name="connsiteY52" fmla="*/ 25244 h 1290258"/>
                <a:gd name="connsiteX53" fmla="*/ 0 w 3393939"/>
                <a:gd name="connsiteY53" fmla="*/ 8415 h 1290258"/>
                <a:gd name="connsiteX54" fmla="*/ 8415 w 3393939"/>
                <a:gd name="connsiteY54" fmla="*/ 0 h 1290258"/>
                <a:gd name="connsiteX55" fmla="*/ 33659 w 3393939"/>
                <a:gd name="connsiteY55" fmla="*/ 0 h 1290258"/>
                <a:gd name="connsiteX56" fmla="*/ 50489 w 3393939"/>
                <a:gd name="connsiteY56" fmla="*/ 8415 h 1290258"/>
                <a:gd name="connsiteX57" fmla="*/ 92562 w 3393939"/>
                <a:gd name="connsiteY57" fmla="*/ 58903 h 1290258"/>
                <a:gd name="connsiteX58" fmla="*/ 151465 w 3393939"/>
                <a:gd name="connsiteY58" fmla="*/ 140245 h 1290258"/>
                <a:gd name="connsiteX59" fmla="*/ 232808 w 3393939"/>
                <a:gd name="connsiteY59" fmla="*/ 244027 h 1290258"/>
                <a:gd name="connsiteX60" fmla="*/ 294516 w 3393939"/>
                <a:gd name="connsiteY60" fmla="*/ 316955 h 1290258"/>
                <a:gd name="connsiteX61" fmla="*/ 356223 w 3393939"/>
                <a:gd name="connsiteY61" fmla="*/ 387077 h 1290258"/>
                <a:gd name="connsiteX62" fmla="*/ 423541 w 3393939"/>
                <a:gd name="connsiteY62" fmla="*/ 457200 h 1290258"/>
                <a:gd name="connsiteX63" fmla="*/ 485249 w 3393939"/>
                <a:gd name="connsiteY63" fmla="*/ 516103 h 1290258"/>
                <a:gd name="connsiteX64" fmla="*/ 552567 w 3393939"/>
                <a:gd name="connsiteY64" fmla="*/ 575006 h 1290258"/>
                <a:gd name="connsiteX65" fmla="*/ 633909 w 3393939"/>
                <a:gd name="connsiteY65" fmla="*/ 642324 h 1290258"/>
                <a:gd name="connsiteX66" fmla="*/ 712447 w 3393939"/>
                <a:gd name="connsiteY66" fmla="*/ 695617 h 1290258"/>
                <a:gd name="connsiteX67" fmla="*/ 776960 w 3393939"/>
                <a:gd name="connsiteY67" fmla="*/ 737691 h 1290258"/>
                <a:gd name="connsiteX68" fmla="*/ 863912 w 3393939"/>
                <a:gd name="connsiteY68" fmla="*/ 785374 h 1290258"/>
                <a:gd name="connsiteX69" fmla="*/ 956474 w 3393939"/>
                <a:gd name="connsiteY69" fmla="*/ 827448 h 1290258"/>
                <a:gd name="connsiteX70" fmla="*/ 1046231 w 3393939"/>
                <a:gd name="connsiteY70" fmla="*/ 861107 h 1290258"/>
                <a:gd name="connsiteX71" fmla="*/ 1158427 w 3393939"/>
                <a:gd name="connsiteY71" fmla="*/ 897571 h 1290258"/>
                <a:gd name="connsiteX72" fmla="*/ 1270623 w 3393939"/>
                <a:gd name="connsiteY72" fmla="*/ 922815 h 1290258"/>
                <a:gd name="connsiteX73" fmla="*/ 1391235 w 3393939"/>
                <a:gd name="connsiteY73" fmla="*/ 948059 h 1290258"/>
                <a:gd name="connsiteX74" fmla="*/ 1495016 w 3393939"/>
                <a:gd name="connsiteY74" fmla="*/ 967693 h 1290258"/>
                <a:gd name="connsiteX75" fmla="*/ 1657701 w 3393939"/>
                <a:gd name="connsiteY75" fmla="*/ 987328 h 1290258"/>
                <a:gd name="connsiteX76" fmla="*/ 1825995 w 3393939"/>
                <a:gd name="connsiteY76" fmla="*/ 1004157 h 129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393939" h="1290258">
                  <a:moveTo>
                    <a:pt x="1825995" y="1004157"/>
                  </a:moveTo>
                  <a:lnTo>
                    <a:pt x="1955021" y="1009767"/>
                  </a:lnTo>
                  <a:lnTo>
                    <a:pt x="2098071" y="1015377"/>
                  </a:lnTo>
                  <a:lnTo>
                    <a:pt x="2249536" y="1018182"/>
                  </a:lnTo>
                  <a:lnTo>
                    <a:pt x="2429050" y="1018182"/>
                  </a:lnTo>
                  <a:lnTo>
                    <a:pt x="2586125" y="1012572"/>
                  </a:lnTo>
                  <a:lnTo>
                    <a:pt x="2656248" y="1006962"/>
                  </a:lnTo>
                  <a:lnTo>
                    <a:pt x="2706736" y="998547"/>
                  </a:lnTo>
                  <a:lnTo>
                    <a:pt x="3332231" y="1040621"/>
                  </a:lnTo>
                  <a:lnTo>
                    <a:pt x="3349060" y="1046231"/>
                  </a:lnTo>
                  <a:lnTo>
                    <a:pt x="3374304" y="1071475"/>
                  </a:lnTo>
                  <a:lnTo>
                    <a:pt x="3385524" y="1085499"/>
                  </a:lnTo>
                  <a:lnTo>
                    <a:pt x="3393939" y="1107939"/>
                  </a:lnTo>
                  <a:lnTo>
                    <a:pt x="3393939" y="1130378"/>
                  </a:lnTo>
                  <a:lnTo>
                    <a:pt x="3388329" y="1150012"/>
                  </a:lnTo>
                  <a:lnTo>
                    <a:pt x="3371500" y="1172451"/>
                  </a:lnTo>
                  <a:lnTo>
                    <a:pt x="3343450" y="1192086"/>
                  </a:lnTo>
                  <a:lnTo>
                    <a:pt x="3290157" y="1214525"/>
                  </a:lnTo>
                  <a:lnTo>
                    <a:pt x="3253693" y="1225745"/>
                  </a:lnTo>
                  <a:lnTo>
                    <a:pt x="3186376" y="1236964"/>
                  </a:lnTo>
                  <a:lnTo>
                    <a:pt x="3079789" y="1250989"/>
                  </a:lnTo>
                  <a:lnTo>
                    <a:pt x="2931129" y="1265013"/>
                  </a:lnTo>
                  <a:lnTo>
                    <a:pt x="2818933" y="1276233"/>
                  </a:lnTo>
                  <a:lnTo>
                    <a:pt x="2602955" y="1284648"/>
                  </a:lnTo>
                  <a:lnTo>
                    <a:pt x="2426246" y="1290258"/>
                  </a:lnTo>
                  <a:lnTo>
                    <a:pt x="2260756" y="1287453"/>
                  </a:lnTo>
                  <a:lnTo>
                    <a:pt x="2120511" y="1284648"/>
                  </a:lnTo>
                  <a:lnTo>
                    <a:pt x="1969046" y="1276233"/>
                  </a:lnTo>
                  <a:lnTo>
                    <a:pt x="1781117" y="1259404"/>
                  </a:lnTo>
                  <a:lnTo>
                    <a:pt x="1626847" y="1239769"/>
                  </a:lnTo>
                  <a:lnTo>
                    <a:pt x="1495016" y="1220135"/>
                  </a:lnTo>
                  <a:lnTo>
                    <a:pt x="1357576" y="1192086"/>
                  </a:lnTo>
                  <a:lnTo>
                    <a:pt x="1194891" y="1150012"/>
                  </a:lnTo>
                  <a:lnTo>
                    <a:pt x="1082695" y="1113548"/>
                  </a:lnTo>
                  <a:lnTo>
                    <a:pt x="992938" y="1079890"/>
                  </a:lnTo>
                  <a:lnTo>
                    <a:pt x="891961" y="1035011"/>
                  </a:lnTo>
                  <a:lnTo>
                    <a:pt x="816228" y="998547"/>
                  </a:lnTo>
                  <a:lnTo>
                    <a:pt x="757325" y="962083"/>
                  </a:lnTo>
                  <a:lnTo>
                    <a:pt x="698422" y="925620"/>
                  </a:lnTo>
                  <a:lnTo>
                    <a:pt x="625495" y="875131"/>
                  </a:lnTo>
                  <a:lnTo>
                    <a:pt x="575006" y="835863"/>
                  </a:lnTo>
                  <a:lnTo>
                    <a:pt x="513298" y="782569"/>
                  </a:lnTo>
                  <a:lnTo>
                    <a:pt x="465615" y="737691"/>
                  </a:lnTo>
                  <a:lnTo>
                    <a:pt x="423541" y="695617"/>
                  </a:lnTo>
                  <a:lnTo>
                    <a:pt x="378663" y="645129"/>
                  </a:lnTo>
                  <a:lnTo>
                    <a:pt x="328174" y="589031"/>
                  </a:lnTo>
                  <a:lnTo>
                    <a:pt x="277686" y="524518"/>
                  </a:lnTo>
                  <a:lnTo>
                    <a:pt x="218783" y="440371"/>
                  </a:lnTo>
                  <a:lnTo>
                    <a:pt x="176709" y="375858"/>
                  </a:lnTo>
                  <a:lnTo>
                    <a:pt x="134636" y="302930"/>
                  </a:lnTo>
                  <a:lnTo>
                    <a:pt x="75733" y="193539"/>
                  </a:lnTo>
                  <a:lnTo>
                    <a:pt x="8415" y="47683"/>
                  </a:lnTo>
                  <a:lnTo>
                    <a:pt x="0" y="25244"/>
                  </a:lnTo>
                  <a:lnTo>
                    <a:pt x="0" y="8415"/>
                  </a:lnTo>
                  <a:lnTo>
                    <a:pt x="8415" y="0"/>
                  </a:lnTo>
                  <a:lnTo>
                    <a:pt x="33659" y="0"/>
                  </a:lnTo>
                  <a:lnTo>
                    <a:pt x="50489" y="8415"/>
                  </a:lnTo>
                  <a:lnTo>
                    <a:pt x="92562" y="58903"/>
                  </a:lnTo>
                  <a:lnTo>
                    <a:pt x="151465" y="140245"/>
                  </a:lnTo>
                  <a:lnTo>
                    <a:pt x="232808" y="244027"/>
                  </a:lnTo>
                  <a:lnTo>
                    <a:pt x="294516" y="316955"/>
                  </a:lnTo>
                  <a:lnTo>
                    <a:pt x="356223" y="387077"/>
                  </a:lnTo>
                  <a:lnTo>
                    <a:pt x="423541" y="457200"/>
                  </a:lnTo>
                  <a:lnTo>
                    <a:pt x="485249" y="516103"/>
                  </a:lnTo>
                  <a:lnTo>
                    <a:pt x="552567" y="575006"/>
                  </a:lnTo>
                  <a:lnTo>
                    <a:pt x="633909" y="642324"/>
                  </a:lnTo>
                  <a:lnTo>
                    <a:pt x="712447" y="695617"/>
                  </a:lnTo>
                  <a:lnTo>
                    <a:pt x="776960" y="737691"/>
                  </a:lnTo>
                  <a:lnTo>
                    <a:pt x="863912" y="785374"/>
                  </a:lnTo>
                  <a:lnTo>
                    <a:pt x="956474" y="827448"/>
                  </a:lnTo>
                  <a:lnTo>
                    <a:pt x="1046231" y="861107"/>
                  </a:lnTo>
                  <a:lnTo>
                    <a:pt x="1158427" y="897571"/>
                  </a:lnTo>
                  <a:lnTo>
                    <a:pt x="1270623" y="922815"/>
                  </a:lnTo>
                  <a:lnTo>
                    <a:pt x="1391235" y="948059"/>
                  </a:lnTo>
                  <a:lnTo>
                    <a:pt x="1495016" y="967693"/>
                  </a:lnTo>
                  <a:lnTo>
                    <a:pt x="1657701" y="987328"/>
                  </a:lnTo>
                  <a:lnTo>
                    <a:pt x="1825995" y="1004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6">
              <a:extLst>
                <a:ext uri="{FF2B5EF4-FFF2-40B4-BE49-F238E27FC236}">
                  <a16:creationId xmlns:a16="http://schemas.microsoft.com/office/drawing/2014/main" id="{836BBBC1-7135-4DAC-A1EB-605A0CA8E185}"/>
                </a:ext>
              </a:extLst>
            </p:cNvPr>
            <p:cNvSpPr/>
            <p:nvPr/>
          </p:nvSpPr>
          <p:spPr>
            <a:xfrm>
              <a:off x="6234113" y="5057775"/>
              <a:ext cx="838200" cy="744538"/>
            </a:xfrm>
            <a:custGeom>
              <a:avLst/>
              <a:gdLst>
                <a:gd name="connsiteX0" fmla="*/ 200025 w 838200"/>
                <a:gd name="connsiteY0" fmla="*/ 190500 h 745331"/>
                <a:gd name="connsiteX1" fmla="*/ 283368 w 838200"/>
                <a:gd name="connsiteY1" fmla="*/ 276225 h 745331"/>
                <a:gd name="connsiteX2" fmla="*/ 350043 w 838200"/>
                <a:gd name="connsiteY2" fmla="*/ 342900 h 745331"/>
                <a:gd name="connsiteX3" fmla="*/ 442912 w 838200"/>
                <a:gd name="connsiteY3" fmla="*/ 423863 h 745331"/>
                <a:gd name="connsiteX4" fmla="*/ 511968 w 838200"/>
                <a:gd name="connsiteY4" fmla="*/ 481013 h 745331"/>
                <a:gd name="connsiteX5" fmla="*/ 550068 w 838200"/>
                <a:gd name="connsiteY5" fmla="*/ 516731 h 745331"/>
                <a:gd name="connsiteX6" fmla="*/ 597693 w 838200"/>
                <a:gd name="connsiteY6" fmla="*/ 552450 h 745331"/>
                <a:gd name="connsiteX7" fmla="*/ 669131 w 838200"/>
                <a:gd name="connsiteY7" fmla="*/ 595313 h 745331"/>
                <a:gd name="connsiteX8" fmla="*/ 733425 w 838200"/>
                <a:gd name="connsiteY8" fmla="*/ 628650 h 745331"/>
                <a:gd name="connsiteX9" fmla="*/ 795337 w 838200"/>
                <a:gd name="connsiteY9" fmla="*/ 652463 h 745331"/>
                <a:gd name="connsiteX10" fmla="*/ 816768 w 838200"/>
                <a:gd name="connsiteY10" fmla="*/ 673894 h 745331"/>
                <a:gd name="connsiteX11" fmla="*/ 838200 w 838200"/>
                <a:gd name="connsiteY11" fmla="*/ 711994 h 745331"/>
                <a:gd name="connsiteX12" fmla="*/ 838200 w 838200"/>
                <a:gd name="connsiteY12" fmla="*/ 745331 h 745331"/>
                <a:gd name="connsiteX13" fmla="*/ 78581 w 838200"/>
                <a:gd name="connsiteY13" fmla="*/ 619125 h 745331"/>
                <a:gd name="connsiteX14" fmla="*/ 133350 w 838200"/>
                <a:gd name="connsiteY14" fmla="*/ 611981 h 745331"/>
                <a:gd name="connsiteX15" fmla="*/ 171450 w 838200"/>
                <a:gd name="connsiteY15" fmla="*/ 600075 h 745331"/>
                <a:gd name="connsiteX16" fmla="*/ 197643 w 838200"/>
                <a:gd name="connsiteY16" fmla="*/ 588169 h 745331"/>
                <a:gd name="connsiteX17" fmla="*/ 216693 w 838200"/>
                <a:gd name="connsiteY17" fmla="*/ 576263 h 745331"/>
                <a:gd name="connsiteX18" fmla="*/ 223837 w 838200"/>
                <a:gd name="connsiteY18" fmla="*/ 569119 h 745331"/>
                <a:gd name="connsiteX19" fmla="*/ 228600 w 838200"/>
                <a:gd name="connsiteY19" fmla="*/ 559594 h 745331"/>
                <a:gd name="connsiteX20" fmla="*/ 233362 w 838200"/>
                <a:gd name="connsiteY20" fmla="*/ 550069 h 745331"/>
                <a:gd name="connsiteX21" fmla="*/ 233362 w 838200"/>
                <a:gd name="connsiteY21" fmla="*/ 535781 h 745331"/>
                <a:gd name="connsiteX22" fmla="*/ 223837 w 838200"/>
                <a:gd name="connsiteY22" fmla="*/ 504825 h 745331"/>
                <a:gd name="connsiteX23" fmla="*/ 176212 w 838200"/>
                <a:gd name="connsiteY23" fmla="*/ 404813 h 745331"/>
                <a:gd name="connsiteX24" fmla="*/ 116681 w 838200"/>
                <a:gd name="connsiteY24" fmla="*/ 285750 h 745331"/>
                <a:gd name="connsiteX25" fmla="*/ 35718 w 838200"/>
                <a:gd name="connsiteY25" fmla="*/ 111919 h 745331"/>
                <a:gd name="connsiteX26" fmla="*/ 4762 w 838200"/>
                <a:gd name="connsiteY26" fmla="*/ 38100 h 745331"/>
                <a:gd name="connsiteX27" fmla="*/ 0 w 838200"/>
                <a:gd name="connsiteY27" fmla="*/ 19050 h 745331"/>
                <a:gd name="connsiteX28" fmla="*/ 2381 w 838200"/>
                <a:gd name="connsiteY28" fmla="*/ 9525 h 745331"/>
                <a:gd name="connsiteX29" fmla="*/ 7143 w 838200"/>
                <a:gd name="connsiteY29" fmla="*/ 0 h 745331"/>
                <a:gd name="connsiteX30" fmla="*/ 16668 w 838200"/>
                <a:gd name="connsiteY30" fmla="*/ 0 h 745331"/>
                <a:gd name="connsiteX31" fmla="*/ 33337 w 838200"/>
                <a:gd name="connsiteY31" fmla="*/ 4763 h 745331"/>
                <a:gd name="connsiteX32" fmla="*/ 66675 w 838200"/>
                <a:gd name="connsiteY32" fmla="*/ 38100 h 745331"/>
                <a:gd name="connsiteX33" fmla="*/ 200025 w 838200"/>
                <a:gd name="connsiteY33" fmla="*/ 19050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38200" h="745331">
                  <a:moveTo>
                    <a:pt x="200025" y="190500"/>
                  </a:moveTo>
                  <a:lnTo>
                    <a:pt x="283368" y="276225"/>
                  </a:lnTo>
                  <a:lnTo>
                    <a:pt x="350043" y="342900"/>
                  </a:lnTo>
                  <a:lnTo>
                    <a:pt x="442912" y="423863"/>
                  </a:lnTo>
                  <a:lnTo>
                    <a:pt x="511968" y="481013"/>
                  </a:lnTo>
                  <a:lnTo>
                    <a:pt x="550068" y="516731"/>
                  </a:lnTo>
                  <a:lnTo>
                    <a:pt x="597693" y="552450"/>
                  </a:lnTo>
                  <a:lnTo>
                    <a:pt x="669131" y="595313"/>
                  </a:lnTo>
                  <a:lnTo>
                    <a:pt x="733425" y="628650"/>
                  </a:lnTo>
                  <a:lnTo>
                    <a:pt x="795337" y="652463"/>
                  </a:lnTo>
                  <a:lnTo>
                    <a:pt x="816768" y="673894"/>
                  </a:lnTo>
                  <a:lnTo>
                    <a:pt x="838200" y="711994"/>
                  </a:lnTo>
                  <a:lnTo>
                    <a:pt x="838200" y="745331"/>
                  </a:lnTo>
                  <a:lnTo>
                    <a:pt x="78581" y="619125"/>
                  </a:lnTo>
                  <a:lnTo>
                    <a:pt x="133350" y="611981"/>
                  </a:lnTo>
                  <a:lnTo>
                    <a:pt x="171450" y="600075"/>
                  </a:lnTo>
                  <a:lnTo>
                    <a:pt x="197643" y="588169"/>
                  </a:lnTo>
                  <a:lnTo>
                    <a:pt x="216693" y="576263"/>
                  </a:lnTo>
                  <a:lnTo>
                    <a:pt x="223837" y="569119"/>
                  </a:lnTo>
                  <a:lnTo>
                    <a:pt x="228600" y="559594"/>
                  </a:lnTo>
                  <a:lnTo>
                    <a:pt x="233362" y="550069"/>
                  </a:lnTo>
                  <a:lnTo>
                    <a:pt x="233362" y="535781"/>
                  </a:lnTo>
                  <a:lnTo>
                    <a:pt x="223837" y="504825"/>
                  </a:lnTo>
                  <a:lnTo>
                    <a:pt x="176212" y="404813"/>
                  </a:lnTo>
                  <a:lnTo>
                    <a:pt x="116681" y="285750"/>
                  </a:lnTo>
                  <a:lnTo>
                    <a:pt x="35718" y="111919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4763"/>
                  </a:lnTo>
                  <a:lnTo>
                    <a:pt x="66675" y="38100"/>
                  </a:lnTo>
                  <a:lnTo>
                    <a:pt x="200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1">
              <a:extLst>
                <a:ext uri="{FF2B5EF4-FFF2-40B4-BE49-F238E27FC236}">
                  <a16:creationId xmlns:a16="http://schemas.microsoft.com/office/drawing/2014/main" id="{FBB8A230-66D4-4F2C-949C-1CE30E251043}"/>
                </a:ext>
              </a:extLst>
            </p:cNvPr>
            <p:cNvSpPr/>
            <p:nvPr/>
          </p:nvSpPr>
          <p:spPr>
            <a:xfrm>
              <a:off x="4462463" y="4217988"/>
              <a:ext cx="504825" cy="768350"/>
            </a:xfrm>
            <a:custGeom>
              <a:avLst/>
              <a:gdLst>
                <a:gd name="connsiteX0" fmla="*/ 142875 w 504825"/>
                <a:gd name="connsiteY0" fmla="*/ 121444 h 769144"/>
                <a:gd name="connsiteX1" fmla="*/ 204787 w 504825"/>
                <a:gd name="connsiteY1" fmla="*/ 197644 h 769144"/>
                <a:gd name="connsiteX2" fmla="*/ 235743 w 504825"/>
                <a:gd name="connsiteY2" fmla="*/ 235744 h 769144"/>
                <a:gd name="connsiteX3" fmla="*/ 497681 w 504825"/>
                <a:gd name="connsiteY3" fmla="*/ 661987 h 769144"/>
                <a:gd name="connsiteX4" fmla="*/ 502443 w 504825"/>
                <a:gd name="connsiteY4" fmla="*/ 681037 h 769144"/>
                <a:gd name="connsiteX5" fmla="*/ 504825 w 504825"/>
                <a:gd name="connsiteY5" fmla="*/ 709612 h 769144"/>
                <a:gd name="connsiteX6" fmla="*/ 504825 w 504825"/>
                <a:gd name="connsiteY6" fmla="*/ 728662 h 769144"/>
                <a:gd name="connsiteX7" fmla="*/ 502443 w 504825"/>
                <a:gd name="connsiteY7" fmla="*/ 740569 h 769144"/>
                <a:gd name="connsiteX8" fmla="*/ 492918 w 504825"/>
                <a:gd name="connsiteY8" fmla="*/ 757237 h 769144"/>
                <a:gd name="connsiteX9" fmla="*/ 473868 w 504825"/>
                <a:gd name="connsiteY9" fmla="*/ 766762 h 769144"/>
                <a:gd name="connsiteX10" fmla="*/ 459581 w 504825"/>
                <a:gd name="connsiteY10" fmla="*/ 769144 h 769144"/>
                <a:gd name="connsiteX11" fmla="*/ 438150 w 504825"/>
                <a:gd name="connsiteY11" fmla="*/ 766762 h 769144"/>
                <a:gd name="connsiteX12" fmla="*/ 411956 w 504825"/>
                <a:gd name="connsiteY12" fmla="*/ 762000 h 769144"/>
                <a:gd name="connsiteX13" fmla="*/ 378618 w 504825"/>
                <a:gd name="connsiteY13" fmla="*/ 747712 h 769144"/>
                <a:gd name="connsiteX14" fmla="*/ 359568 w 504825"/>
                <a:gd name="connsiteY14" fmla="*/ 738187 h 769144"/>
                <a:gd name="connsiteX15" fmla="*/ 347662 w 504825"/>
                <a:gd name="connsiteY15" fmla="*/ 728662 h 769144"/>
                <a:gd name="connsiteX16" fmla="*/ 328612 w 504825"/>
                <a:gd name="connsiteY16" fmla="*/ 709612 h 769144"/>
                <a:gd name="connsiteX17" fmla="*/ 307181 w 504825"/>
                <a:gd name="connsiteY17" fmla="*/ 685800 h 769144"/>
                <a:gd name="connsiteX18" fmla="*/ 283368 w 504825"/>
                <a:gd name="connsiteY18" fmla="*/ 654844 h 769144"/>
                <a:gd name="connsiteX19" fmla="*/ 259556 w 504825"/>
                <a:gd name="connsiteY19" fmla="*/ 623887 h 769144"/>
                <a:gd name="connsiteX20" fmla="*/ 233362 w 504825"/>
                <a:gd name="connsiteY20" fmla="*/ 588169 h 769144"/>
                <a:gd name="connsiteX21" fmla="*/ 214312 w 504825"/>
                <a:gd name="connsiteY21" fmla="*/ 554831 h 769144"/>
                <a:gd name="connsiteX22" fmla="*/ 185737 w 504825"/>
                <a:gd name="connsiteY22" fmla="*/ 504825 h 769144"/>
                <a:gd name="connsiteX23" fmla="*/ 152400 w 504825"/>
                <a:gd name="connsiteY23" fmla="*/ 438150 h 769144"/>
                <a:gd name="connsiteX24" fmla="*/ 130968 w 504825"/>
                <a:gd name="connsiteY24" fmla="*/ 388144 h 769144"/>
                <a:gd name="connsiteX25" fmla="*/ 109537 w 504825"/>
                <a:gd name="connsiteY25" fmla="*/ 340519 h 769144"/>
                <a:gd name="connsiteX26" fmla="*/ 88106 w 504825"/>
                <a:gd name="connsiteY26" fmla="*/ 288131 h 769144"/>
                <a:gd name="connsiteX27" fmla="*/ 45243 w 504825"/>
                <a:gd name="connsiteY27" fmla="*/ 166687 h 769144"/>
                <a:gd name="connsiteX28" fmla="*/ 14287 w 504825"/>
                <a:gd name="connsiteY28" fmla="*/ 59531 h 769144"/>
                <a:gd name="connsiteX29" fmla="*/ 2381 w 504825"/>
                <a:gd name="connsiteY29" fmla="*/ 30956 h 769144"/>
                <a:gd name="connsiteX30" fmla="*/ 0 w 504825"/>
                <a:gd name="connsiteY30" fmla="*/ 16669 h 769144"/>
                <a:gd name="connsiteX31" fmla="*/ 2381 w 504825"/>
                <a:gd name="connsiteY31" fmla="*/ 9525 h 769144"/>
                <a:gd name="connsiteX32" fmla="*/ 9525 w 504825"/>
                <a:gd name="connsiteY32" fmla="*/ 0 h 769144"/>
                <a:gd name="connsiteX33" fmla="*/ 21431 w 504825"/>
                <a:gd name="connsiteY33" fmla="*/ 0 h 769144"/>
                <a:gd name="connsiteX34" fmla="*/ 45243 w 504825"/>
                <a:gd name="connsiteY34" fmla="*/ 7144 h 769144"/>
                <a:gd name="connsiteX35" fmla="*/ 64293 w 504825"/>
                <a:gd name="connsiteY35" fmla="*/ 21431 h 769144"/>
                <a:gd name="connsiteX36" fmla="*/ 95250 w 504825"/>
                <a:gd name="connsiteY36" fmla="*/ 59531 h 769144"/>
                <a:gd name="connsiteX37" fmla="*/ 142875 w 504825"/>
                <a:gd name="connsiteY37" fmla="*/ 121444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769144">
                  <a:moveTo>
                    <a:pt x="142875" y="121444"/>
                  </a:moveTo>
                  <a:lnTo>
                    <a:pt x="204787" y="197644"/>
                  </a:lnTo>
                  <a:lnTo>
                    <a:pt x="235743" y="235744"/>
                  </a:lnTo>
                  <a:lnTo>
                    <a:pt x="497681" y="661987"/>
                  </a:lnTo>
                  <a:lnTo>
                    <a:pt x="502443" y="681037"/>
                  </a:lnTo>
                  <a:lnTo>
                    <a:pt x="504825" y="709612"/>
                  </a:lnTo>
                  <a:lnTo>
                    <a:pt x="504825" y="728662"/>
                  </a:lnTo>
                  <a:lnTo>
                    <a:pt x="502443" y="740569"/>
                  </a:lnTo>
                  <a:lnTo>
                    <a:pt x="492918" y="757237"/>
                  </a:lnTo>
                  <a:lnTo>
                    <a:pt x="473868" y="766762"/>
                  </a:lnTo>
                  <a:lnTo>
                    <a:pt x="459581" y="769144"/>
                  </a:lnTo>
                  <a:lnTo>
                    <a:pt x="438150" y="766762"/>
                  </a:lnTo>
                  <a:lnTo>
                    <a:pt x="411956" y="762000"/>
                  </a:lnTo>
                  <a:lnTo>
                    <a:pt x="378618" y="747712"/>
                  </a:lnTo>
                  <a:lnTo>
                    <a:pt x="359568" y="738187"/>
                  </a:lnTo>
                  <a:lnTo>
                    <a:pt x="347662" y="728662"/>
                  </a:lnTo>
                  <a:lnTo>
                    <a:pt x="328612" y="709612"/>
                  </a:lnTo>
                  <a:lnTo>
                    <a:pt x="307181" y="685800"/>
                  </a:lnTo>
                  <a:lnTo>
                    <a:pt x="283368" y="654844"/>
                  </a:lnTo>
                  <a:lnTo>
                    <a:pt x="259556" y="623887"/>
                  </a:lnTo>
                  <a:lnTo>
                    <a:pt x="233362" y="588169"/>
                  </a:lnTo>
                  <a:lnTo>
                    <a:pt x="214312" y="554831"/>
                  </a:lnTo>
                  <a:lnTo>
                    <a:pt x="185737" y="504825"/>
                  </a:lnTo>
                  <a:lnTo>
                    <a:pt x="152400" y="438150"/>
                  </a:lnTo>
                  <a:lnTo>
                    <a:pt x="130968" y="388144"/>
                  </a:lnTo>
                  <a:lnTo>
                    <a:pt x="109537" y="340519"/>
                  </a:lnTo>
                  <a:lnTo>
                    <a:pt x="88106" y="288131"/>
                  </a:lnTo>
                  <a:lnTo>
                    <a:pt x="45243" y="166687"/>
                  </a:lnTo>
                  <a:lnTo>
                    <a:pt x="14287" y="59531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64293" y="21431"/>
                  </a:lnTo>
                  <a:lnTo>
                    <a:pt x="95250" y="59531"/>
                  </a:lnTo>
                  <a:lnTo>
                    <a:pt x="14287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2">
              <a:extLst>
                <a:ext uri="{FF2B5EF4-FFF2-40B4-BE49-F238E27FC236}">
                  <a16:creationId xmlns:a16="http://schemas.microsoft.com/office/drawing/2014/main" id="{9D68E9B4-BC62-4FBA-9ED4-ED24D83BB2C8}"/>
                </a:ext>
              </a:extLst>
            </p:cNvPr>
            <p:cNvSpPr/>
            <p:nvPr/>
          </p:nvSpPr>
          <p:spPr>
            <a:xfrm>
              <a:off x="4624388" y="4370388"/>
              <a:ext cx="414337" cy="582612"/>
            </a:xfrm>
            <a:custGeom>
              <a:avLst/>
              <a:gdLst>
                <a:gd name="connsiteX0" fmla="*/ 295275 w 414337"/>
                <a:gd name="connsiteY0" fmla="*/ 130969 h 583406"/>
                <a:gd name="connsiteX1" fmla="*/ 223837 w 414337"/>
                <a:gd name="connsiteY1" fmla="*/ 128587 h 583406"/>
                <a:gd name="connsiteX2" fmla="*/ 202406 w 414337"/>
                <a:gd name="connsiteY2" fmla="*/ 126206 h 583406"/>
                <a:gd name="connsiteX3" fmla="*/ 161925 w 414337"/>
                <a:gd name="connsiteY3" fmla="*/ 119062 h 583406"/>
                <a:gd name="connsiteX4" fmla="*/ 126206 w 414337"/>
                <a:gd name="connsiteY4" fmla="*/ 109537 h 583406"/>
                <a:gd name="connsiteX5" fmla="*/ 95250 w 414337"/>
                <a:gd name="connsiteY5" fmla="*/ 97631 h 583406"/>
                <a:gd name="connsiteX6" fmla="*/ 76200 w 414337"/>
                <a:gd name="connsiteY6" fmla="*/ 85725 h 583406"/>
                <a:gd name="connsiteX7" fmla="*/ 50006 w 414337"/>
                <a:gd name="connsiteY7" fmla="*/ 61912 h 583406"/>
                <a:gd name="connsiteX8" fmla="*/ 0 w 414337"/>
                <a:gd name="connsiteY8" fmla="*/ 0 h 583406"/>
                <a:gd name="connsiteX9" fmla="*/ 338137 w 414337"/>
                <a:gd name="connsiteY9" fmla="*/ 583406 h 583406"/>
                <a:gd name="connsiteX10" fmla="*/ 340518 w 414337"/>
                <a:gd name="connsiteY10" fmla="*/ 550069 h 583406"/>
                <a:gd name="connsiteX11" fmla="*/ 335756 w 414337"/>
                <a:gd name="connsiteY11" fmla="*/ 500062 h 583406"/>
                <a:gd name="connsiteX12" fmla="*/ 328612 w 414337"/>
                <a:gd name="connsiteY12" fmla="*/ 461962 h 583406"/>
                <a:gd name="connsiteX13" fmla="*/ 321468 w 414337"/>
                <a:gd name="connsiteY13" fmla="*/ 421481 h 583406"/>
                <a:gd name="connsiteX14" fmla="*/ 316706 w 414337"/>
                <a:gd name="connsiteY14" fmla="*/ 388144 h 583406"/>
                <a:gd name="connsiteX15" fmla="*/ 316706 w 414337"/>
                <a:gd name="connsiteY15" fmla="*/ 359569 h 583406"/>
                <a:gd name="connsiteX16" fmla="*/ 319087 w 414337"/>
                <a:gd name="connsiteY16" fmla="*/ 333375 h 583406"/>
                <a:gd name="connsiteX17" fmla="*/ 323850 w 414337"/>
                <a:gd name="connsiteY17" fmla="*/ 309562 h 583406"/>
                <a:gd name="connsiteX18" fmla="*/ 330993 w 414337"/>
                <a:gd name="connsiteY18" fmla="*/ 285750 h 583406"/>
                <a:gd name="connsiteX19" fmla="*/ 342900 w 414337"/>
                <a:gd name="connsiteY19" fmla="*/ 259556 h 583406"/>
                <a:gd name="connsiteX20" fmla="*/ 354806 w 414337"/>
                <a:gd name="connsiteY20" fmla="*/ 235744 h 583406"/>
                <a:gd name="connsiteX21" fmla="*/ 366712 w 414337"/>
                <a:gd name="connsiteY21" fmla="*/ 219075 h 583406"/>
                <a:gd name="connsiteX22" fmla="*/ 388143 w 414337"/>
                <a:gd name="connsiteY22" fmla="*/ 197644 h 583406"/>
                <a:gd name="connsiteX23" fmla="*/ 404812 w 414337"/>
                <a:gd name="connsiteY23" fmla="*/ 185737 h 583406"/>
                <a:gd name="connsiteX24" fmla="*/ 411956 w 414337"/>
                <a:gd name="connsiteY24" fmla="*/ 180975 h 583406"/>
                <a:gd name="connsiteX25" fmla="*/ 414337 w 414337"/>
                <a:gd name="connsiteY25" fmla="*/ 173831 h 583406"/>
                <a:gd name="connsiteX26" fmla="*/ 407193 w 414337"/>
                <a:gd name="connsiteY26" fmla="*/ 159544 h 583406"/>
                <a:gd name="connsiteX27" fmla="*/ 390525 w 414337"/>
                <a:gd name="connsiteY27" fmla="*/ 145256 h 583406"/>
                <a:gd name="connsiteX28" fmla="*/ 373856 w 414337"/>
                <a:gd name="connsiteY28" fmla="*/ 138112 h 583406"/>
                <a:gd name="connsiteX29" fmla="*/ 295275 w 414337"/>
                <a:gd name="connsiteY29" fmla="*/ 1309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583406">
                  <a:moveTo>
                    <a:pt x="295275" y="130969"/>
                  </a:moveTo>
                  <a:lnTo>
                    <a:pt x="223837" y="128587"/>
                  </a:lnTo>
                  <a:lnTo>
                    <a:pt x="202406" y="126206"/>
                  </a:lnTo>
                  <a:lnTo>
                    <a:pt x="161925" y="119062"/>
                  </a:lnTo>
                  <a:lnTo>
                    <a:pt x="126206" y="109537"/>
                  </a:lnTo>
                  <a:lnTo>
                    <a:pt x="95250" y="97631"/>
                  </a:lnTo>
                  <a:lnTo>
                    <a:pt x="76200" y="85725"/>
                  </a:lnTo>
                  <a:lnTo>
                    <a:pt x="50006" y="61912"/>
                  </a:lnTo>
                  <a:lnTo>
                    <a:pt x="0" y="0"/>
                  </a:lnTo>
                  <a:lnTo>
                    <a:pt x="338137" y="583406"/>
                  </a:lnTo>
                  <a:lnTo>
                    <a:pt x="340518" y="550069"/>
                  </a:lnTo>
                  <a:lnTo>
                    <a:pt x="335756" y="500062"/>
                  </a:lnTo>
                  <a:lnTo>
                    <a:pt x="328612" y="461962"/>
                  </a:lnTo>
                  <a:lnTo>
                    <a:pt x="321468" y="421481"/>
                  </a:lnTo>
                  <a:lnTo>
                    <a:pt x="316706" y="388144"/>
                  </a:lnTo>
                  <a:lnTo>
                    <a:pt x="316706" y="359569"/>
                  </a:lnTo>
                  <a:lnTo>
                    <a:pt x="319087" y="333375"/>
                  </a:lnTo>
                  <a:lnTo>
                    <a:pt x="323850" y="309562"/>
                  </a:lnTo>
                  <a:lnTo>
                    <a:pt x="330993" y="285750"/>
                  </a:lnTo>
                  <a:lnTo>
                    <a:pt x="342900" y="259556"/>
                  </a:lnTo>
                  <a:lnTo>
                    <a:pt x="354806" y="235744"/>
                  </a:lnTo>
                  <a:lnTo>
                    <a:pt x="366712" y="219075"/>
                  </a:lnTo>
                  <a:lnTo>
                    <a:pt x="388143" y="197644"/>
                  </a:lnTo>
                  <a:lnTo>
                    <a:pt x="404812" y="185737"/>
                  </a:lnTo>
                  <a:lnTo>
                    <a:pt x="411956" y="180975"/>
                  </a:lnTo>
                  <a:lnTo>
                    <a:pt x="414337" y="173831"/>
                  </a:lnTo>
                  <a:lnTo>
                    <a:pt x="407193" y="159544"/>
                  </a:lnTo>
                  <a:lnTo>
                    <a:pt x="390525" y="145256"/>
                  </a:lnTo>
                  <a:lnTo>
                    <a:pt x="373856" y="138112"/>
                  </a:lnTo>
                  <a:lnTo>
                    <a:pt x="295275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3">
              <a:extLst>
                <a:ext uri="{FF2B5EF4-FFF2-40B4-BE49-F238E27FC236}">
                  <a16:creationId xmlns:a16="http://schemas.microsoft.com/office/drawing/2014/main" id="{3FF9D698-4EE5-486A-BA76-0F5621ECA2D7}"/>
                </a:ext>
              </a:extLst>
            </p:cNvPr>
            <p:cNvSpPr/>
            <p:nvPr/>
          </p:nvSpPr>
          <p:spPr>
            <a:xfrm>
              <a:off x="6024563" y="4062413"/>
              <a:ext cx="862012" cy="909637"/>
            </a:xfrm>
            <a:custGeom>
              <a:avLst/>
              <a:gdLst>
                <a:gd name="connsiteX0" fmla="*/ 523875 w 862012"/>
                <a:gd name="connsiteY0" fmla="*/ 211931 h 909637"/>
                <a:gd name="connsiteX1" fmla="*/ 459581 w 862012"/>
                <a:gd name="connsiteY1" fmla="*/ 176212 h 909637"/>
                <a:gd name="connsiteX2" fmla="*/ 392906 w 862012"/>
                <a:gd name="connsiteY2" fmla="*/ 142875 h 909637"/>
                <a:gd name="connsiteX3" fmla="*/ 276225 w 862012"/>
                <a:gd name="connsiteY3" fmla="*/ 92868 h 909637"/>
                <a:gd name="connsiteX4" fmla="*/ 157162 w 862012"/>
                <a:gd name="connsiteY4" fmla="*/ 47625 h 909637"/>
                <a:gd name="connsiteX5" fmla="*/ 71437 w 862012"/>
                <a:gd name="connsiteY5" fmla="*/ 19050 h 909637"/>
                <a:gd name="connsiteX6" fmla="*/ 45243 w 862012"/>
                <a:gd name="connsiteY6" fmla="*/ 9525 h 909637"/>
                <a:gd name="connsiteX7" fmla="*/ 26193 w 862012"/>
                <a:gd name="connsiteY7" fmla="*/ 0 h 909637"/>
                <a:gd name="connsiteX8" fmla="*/ 14287 w 862012"/>
                <a:gd name="connsiteY8" fmla="*/ 0 h 909637"/>
                <a:gd name="connsiteX9" fmla="*/ 4762 w 862012"/>
                <a:gd name="connsiteY9" fmla="*/ 4762 h 909637"/>
                <a:gd name="connsiteX10" fmla="*/ 0 w 862012"/>
                <a:gd name="connsiteY10" fmla="*/ 14287 h 909637"/>
                <a:gd name="connsiteX11" fmla="*/ 7143 w 862012"/>
                <a:gd name="connsiteY11" fmla="*/ 42862 h 909637"/>
                <a:gd name="connsiteX12" fmla="*/ 21431 w 862012"/>
                <a:gd name="connsiteY12" fmla="*/ 64293 h 909637"/>
                <a:gd name="connsiteX13" fmla="*/ 66675 w 862012"/>
                <a:gd name="connsiteY13" fmla="*/ 97631 h 909637"/>
                <a:gd name="connsiteX14" fmla="*/ 152400 w 862012"/>
                <a:gd name="connsiteY14" fmla="*/ 164306 h 909637"/>
                <a:gd name="connsiteX15" fmla="*/ 216693 w 862012"/>
                <a:gd name="connsiteY15" fmla="*/ 221456 h 909637"/>
                <a:gd name="connsiteX16" fmla="*/ 273843 w 862012"/>
                <a:gd name="connsiteY16" fmla="*/ 278606 h 909637"/>
                <a:gd name="connsiteX17" fmla="*/ 316706 w 862012"/>
                <a:gd name="connsiteY17" fmla="*/ 323850 h 909637"/>
                <a:gd name="connsiteX18" fmla="*/ 357187 w 862012"/>
                <a:gd name="connsiteY18" fmla="*/ 366712 h 909637"/>
                <a:gd name="connsiteX19" fmla="*/ 392906 w 862012"/>
                <a:gd name="connsiteY19" fmla="*/ 409575 h 909637"/>
                <a:gd name="connsiteX20" fmla="*/ 428625 w 862012"/>
                <a:gd name="connsiteY20" fmla="*/ 457200 h 909637"/>
                <a:gd name="connsiteX21" fmla="*/ 476250 w 862012"/>
                <a:gd name="connsiteY21" fmla="*/ 523875 h 909637"/>
                <a:gd name="connsiteX22" fmla="*/ 519112 w 862012"/>
                <a:gd name="connsiteY22" fmla="*/ 588168 h 909637"/>
                <a:gd name="connsiteX23" fmla="*/ 552450 w 862012"/>
                <a:gd name="connsiteY23" fmla="*/ 645318 h 909637"/>
                <a:gd name="connsiteX24" fmla="*/ 590550 w 862012"/>
                <a:gd name="connsiteY24" fmla="*/ 719137 h 909637"/>
                <a:gd name="connsiteX25" fmla="*/ 621506 w 862012"/>
                <a:gd name="connsiteY25" fmla="*/ 778668 h 909637"/>
                <a:gd name="connsiteX26" fmla="*/ 652462 w 862012"/>
                <a:gd name="connsiteY26" fmla="*/ 823912 h 909637"/>
                <a:gd name="connsiteX27" fmla="*/ 678656 w 862012"/>
                <a:gd name="connsiteY27" fmla="*/ 854868 h 909637"/>
                <a:gd name="connsiteX28" fmla="*/ 702468 w 862012"/>
                <a:gd name="connsiteY28" fmla="*/ 878681 h 909637"/>
                <a:gd name="connsiteX29" fmla="*/ 714375 w 862012"/>
                <a:gd name="connsiteY29" fmla="*/ 890587 h 909637"/>
                <a:gd name="connsiteX30" fmla="*/ 738187 w 862012"/>
                <a:gd name="connsiteY30" fmla="*/ 904875 h 909637"/>
                <a:gd name="connsiteX31" fmla="*/ 754856 w 862012"/>
                <a:gd name="connsiteY31" fmla="*/ 909637 h 909637"/>
                <a:gd name="connsiteX32" fmla="*/ 766762 w 862012"/>
                <a:gd name="connsiteY32" fmla="*/ 909637 h 909637"/>
                <a:gd name="connsiteX33" fmla="*/ 785812 w 862012"/>
                <a:gd name="connsiteY33" fmla="*/ 904875 h 909637"/>
                <a:gd name="connsiteX34" fmla="*/ 807243 w 862012"/>
                <a:gd name="connsiteY34" fmla="*/ 892968 h 909637"/>
                <a:gd name="connsiteX35" fmla="*/ 821531 w 862012"/>
                <a:gd name="connsiteY35" fmla="*/ 873918 h 909637"/>
                <a:gd name="connsiteX36" fmla="*/ 835818 w 862012"/>
                <a:gd name="connsiteY36" fmla="*/ 847725 h 909637"/>
                <a:gd name="connsiteX37" fmla="*/ 845343 w 862012"/>
                <a:gd name="connsiteY37" fmla="*/ 819150 h 909637"/>
                <a:gd name="connsiteX38" fmla="*/ 852487 w 862012"/>
                <a:gd name="connsiteY38" fmla="*/ 785812 h 909637"/>
                <a:gd name="connsiteX39" fmla="*/ 857250 w 862012"/>
                <a:gd name="connsiteY39" fmla="*/ 750093 h 909637"/>
                <a:gd name="connsiteX40" fmla="*/ 862012 w 862012"/>
                <a:gd name="connsiteY40" fmla="*/ 695325 h 909637"/>
                <a:gd name="connsiteX41" fmla="*/ 862012 w 862012"/>
                <a:gd name="connsiteY41" fmla="*/ 638175 h 909637"/>
                <a:gd name="connsiteX42" fmla="*/ 854868 w 862012"/>
                <a:gd name="connsiteY42" fmla="*/ 592931 h 909637"/>
                <a:gd name="connsiteX43" fmla="*/ 835818 w 862012"/>
                <a:gd name="connsiteY43" fmla="*/ 542925 h 909637"/>
                <a:gd name="connsiteX44" fmla="*/ 807243 w 862012"/>
                <a:gd name="connsiteY44" fmla="*/ 485775 h 909637"/>
                <a:gd name="connsiteX45" fmla="*/ 776287 w 862012"/>
                <a:gd name="connsiteY45" fmla="*/ 438150 h 909637"/>
                <a:gd name="connsiteX46" fmla="*/ 735806 w 862012"/>
                <a:gd name="connsiteY46" fmla="*/ 383381 h 909637"/>
                <a:gd name="connsiteX47" fmla="*/ 700087 w 862012"/>
                <a:gd name="connsiteY47" fmla="*/ 340518 h 909637"/>
                <a:gd name="connsiteX48" fmla="*/ 652462 w 862012"/>
                <a:gd name="connsiteY48" fmla="*/ 297656 h 909637"/>
                <a:gd name="connsiteX49" fmla="*/ 588168 w 862012"/>
                <a:gd name="connsiteY49" fmla="*/ 250031 h 909637"/>
                <a:gd name="connsiteX50" fmla="*/ 523875 w 862012"/>
                <a:gd name="connsiteY50" fmla="*/ 211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2012" h="909637">
                  <a:moveTo>
                    <a:pt x="523875" y="211931"/>
                  </a:moveTo>
                  <a:lnTo>
                    <a:pt x="459581" y="176212"/>
                  </a:lnTo>
                  <a:lnTo>
                    <a:pt x="392906" y="142875"/>
                  </a:lnTo>
                  <a:lnTo>
                    <a:pt x="276225" y="92868"/>
                  </a:lnTo>
                  <a:lnTo>
                    <a:pt x="157162" y="47625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0"/>
                  </a:lnTo>
                  <a:lnTo>
                    <a:pt x="14287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7143" y="42862"/>
                  </a:lnTo>
                  <a:lnTo>
                    <a:pt x="21431" y="64293"/>
                  </a:lnTo>
                  <a:lnTo>
                    <a:pt x="66675" y="97631"/>
                  </a:lnTo>
                  <a:lnTo>
                    <a:pt x="152400" y="164306"/>
                  </a:lnTo>
                  <a:lnTo>
                    <a:pt x="216693" y="221456"/>
                  </a:lnTo>
                  <a:lnTo>
                    <a:pt x="273843" y="278606"/>
                  </a:lnTo>
                  <a:lnTo>
                    <a:pt x="316706" y="323850"/>
                  </a:lnTo>
                  <a:lnTo>
                    <a:pt x="357187" y="366712"/>
                  </a:lnTo>
                  <a:lnTo>
                    <a:pt x="392906" y="409575"/>
                  </a:lnTo>
                  <a:lnTo>
                    <a:pt x="428625" y="457200"/>
                  </a:lnTo>
                  <a:lnTo>
                    <a:pt x="476250" y="523875"/>
                  </a:lnTo>
                  <a:lnTo>
                    <a:pt x="519112" y="588168"/>
                  </a:lnTo>
                  <a:lnTo>
                    <a:pt x="552450" y="645318"/>
                  </a:lnTo>
                  <a:lnTo>
                    <a:pt x="590550" y="719137"/>
                  </a:lnTo>
                  <a:lnTo>
                    <a:pt x="621506" y="778668"/>
                  </a:lnTo>
                  <a:lnTo>
                    <a:pt x="652462" y="823912"/>
                  </a:lnTo>
                  <a:lnTo>
                    <a:pt x="678656" y="854868"/>
                  </a:lnTo>
                  <a:lnTo>
                    <a:pt x="702468" y="878681"/>
                  </a:lnTo>
                  <a:lnTo>
                    <a:pt x="714375" y="890587"/>
                  </a:lnTo>
                  <a:lnTo>
                    <a:pt x="738187" y="904875"/>
                  </a:lnTo>
                  <a:lnTo>
                    <a:pt x="754856" y="909637"/>
                  </a:lnTo>
                  <a:lnTo>
                    <a:pt x="766762" y="909637"/>
                  </a:lnTo>
                  <a:lnTo>
                    <a:pt x="785812" y="904875"/>
                  </a:lnTo>
                  <a:lnTo>
                    <a:pt x="807243" y="892968"/>
                  </a:lnTo>
                  <a:lnTo>
                    <a:pt x="821531" y="873918"/>
                  </a:lnTo>
                  <a:lnTo>
                    <a:pt x="835818" y="847725"/>
                  </a:lnTo>
                  <a:lnTo>
                    <a:pt x="845343" y="819150"/>
                  </a:lnTo>
                  <a:lnTo>
                    <a:pt x="852487" y="785812"/>
                  </a:lnTo>
                  <a:lnTo>
                    <a:pt x="857250" y="750093"/>
                  </a:lnTo>
                  <a:lnTo>
                    <a:pt x="862012" y="695325"/>
                  </a:lnTo>
                  <a:lnTo>
                    <a:pt x="862012" y="638175"/>
                  </a:lnTo>
                  <a:lnTo>
                    <a:pt x="854868" y="592931"/>
                  </a:lnTo>
                  <a:lnTo>
                    <a:pt x="835818" y="542925"/>
                  </a:lnTo>
                  <a:lnTo>
                    <a:pt x="807243" y="485775"/>
                  </a:lnTo>
                  <a:lnTo>
                    <a:pt x="776287" y="438150"/>
                  </a:lnTo>
                  <a:lnTo>
                    <a:pt x="735806" y="383381"/>
                  </a:lnTo>
                  <a:lnTo>
                    <a:pt x="700087" y="340518"/>
                  </a:lnTo>
                  <a:lnTo>
                    <a:pt x="652462" y="297656"/>
                  </a:lnTo>
                  <a:lnTo>
                    <a:pt x="588168" y="250031"/>
                  </a:lnTo>
                  <a:lnTo>
                    <a:pt x="52387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338" name="グループ化 1">
            <a:extLst>
              <a:ext uri="{FF2B5EF4-FFF2-40B4-BE49-F238E27FC236}">
                <a16:creationId xmlns:a16="http://schemas.microsoft.com/office/drawing/2014/main" id="{36C60A0E-AF3F-45D6-BD36-145BA0CF9F80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385888"/>
            <a:ext cx="4459287" cy="4568825"/>
            <a:chOff x="2617788" y="1385888"/>
            <a:chExt cx="4459287" cy="4568825"/>
          </a:xfrm>
        </p:grpSpPr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B8283A11-E5A2-4DE9-9D95-05C4DE5561C6}"/>
                </a:ext>
              </a:extLst>
            </p:cNvPr>
            <p:cNvSpPr/>
            <p:nvPr/>
          </p:nvSpPr>
          <p:spPr>
            <a:xfrm>
              <a:off x="3043238" y="2352675"/>
              <a:ext cx="609600" cy="1522413"/>
            </a:xfrm>
            <a:custGeom>
              <a:avLst/>
              <a:gdLst>
                <a:gd name="connsiteX0" fmla="*/ 566737 w 609600"/>
                <a:gd name="connsiteY0" fmla="*/ 650081 h 1521619"/>
                <a:gd name="connsiteX1" fmla="*/ 588168 w 609600"/>
                <a:gd name="connsiteY1" fmla="*/ 895350 h 1521619"/>
                <a:gd name="connsiteX2" fmla="*/ 609600 w 609600"/>
                <a:gd name="connsiteY2" fmla="*/ 1171575 h 1521619"/>
                <a:gd name="connsiteX3" fmla="*/ 585787 w 609600"/>
                <a:gd name="connsiteY3" fmla="*/ 1359694 h 1521619"/>
                <a:gd name="connsiteX4" fmla="*/ 571500 w 609600"/>
                <a:gd name="connsiteY4" fmla="*/ 1416844 h 1521619"/>
                <a:gd name="connsiteX5" fmla="*/ 554831 w 609600"/>
                <a:gd name="connsiteY5" fmla="*/ 1457325 h 1521619"/>
                <a:gd name="connsiteX6" fmla="*/ 545306 w 609600"/>
                <a:gd name="connsiteY6" fmla="*/ 1478756 h 1521619"/>
                <a:gd name="connsiteX7" fmla="*/ 528637 w 609600"/>
                <a:gd name="connsiteY7" fmla="*/ 1504950 h 1521619"/>
                <a:gd name="connsiteX8" fmla="*/ 514350 w 609600"/>
                <a:gd name="connsiteY8" fmla="*/ 1516856 h 1521619"/>
                <a:gd name="connsiteX9" fmla="*/ 502443 w 609600"/>
                <a:gd name="connsiteY9" fmla="*/ 1521619 h 1521619"/>
                <a:gd name="connsiteX10" fmla="*/ 492918 w 609600"/>
                <a:gd name="connsiteY10" fmla="*/ 1521619 h 1521619"/>
                <a:gd name="connsiteX11" fmla="*/ 481012 w 609600"/>
                <a:gd name="connsiteY11" fmla="*/ 1519238 h 1521619"/>
                <a:gd name="connsiteX12" fmla="*/ 457200 w 609600"/>
                <a:gd name="connsiteY12" fmla="*/ 1504950 h 1521619"/>
                <a:gd name="connsiteX13" fmla="*/ 440531 w 609600"/>
                <a:gd name="connsiteY13" fmla="*/ 1490663 h 1521619"/>
                <a:gd name="connsiteX14" fmla="*/ 423862 w 609600"/>
                <a:gd name="connsiteY14" fmla="*/ 1471613 h 1521619"/>
                <a:gd name="connsiteX15" fmla="*/ 402431 w 609600"/>
                <a:gd name="connsiteY15" fmla="*/ 1438275 h 1521619"/>
                <a:gd name="connsiteX16" fmla="*/ 390525 w 609600"/>
                <a:gd name="connsiteY16" fmla="*/ 1414463 h 1521619"/>
                <a:gd name="connsiteX17" fmla="*/ 376237 w 609600"/>
                <a:gd name="connsiteY17" fmla="*/ 1378744 h 1521619"/>
                <a:gd name="connsiteX18" fmla="*/ 361950 w 609600"/>
                <a:gd name="connsiteY18" fmla="*/ 1338263 h 1521619"/>
                <a:gd name="connsiteX19" fmla="*/ 352425 w 609600"/>
                <a:gd name="connsiteY19" fmla="*/ 1290638 h 1521619"/>
                <a:gd name="connsiteX20" fmla="*/ 345281 w 609600"/>
                <a:gd name="connsiteY20" fmla="*/ 1238250 h 1521619"/>
                <a:gd name="connsiteX21" fmla="*/ 340518 w 609600"/>
                <a:gd name="connsiteY21" fmla="*/ 1126331 h 1521619"/>
                <a:gd name="connsiteX22" fmla="*/ 335756 w 609600"/>
                <a:gd name="connsiteY22" fmla="*/ 1023938 h 1521619"/>
                <a:gd name="connsiteX23" fmla="*/ 328612 w 609600"/>
                <a:gd name="connsiteY23" fmla="*/ 885825 h 1521619"/>
                <a:gd name="connsiteX24" fmla="*/ 326231 w 609600"/>
                <a:gd name="connsiteY24" fmla="*/ 750094 h 1521619"/>
                <a:gd name="connsiteX25" fmla="*/ 319087 w 609600"/>
                <a:gd name="connsiteY25" fmla="*/ 561975 h 1521619"/>
                <a:gd name="connsiteX26" fmla="*/ 319087 w 609600"/>
                <a:gd name="connsiteY26" fmla="*/ 547688 h 1521619"/>
                <a:gd name="connsiteX27" fmla="*/ 314325 w 609600"/>
                <a:gd name="connsiteY27" fmla="*/ 507206 h 1521619"/>
                <a:gd name="connsiteX28" fmla="*/ 300037 w 609600"/>
                <a:gd name="connsiteY28" fmla="*/ 442913 h 1521619"/>
                <a:gd name="connsiteX29" fmla="*/ 283368 w 609600"/>
                <a:gd name="connsiteY29" fmla="*/ 383381 h 1521619"/>
                <a:gd name="connsiteX30" fmla="*/ 261937 w 609600"/>
                <a:gd name="connsiteY30" fmla="*/ 326231 h 1521619"/>
                <a:gd name="connsiteX31" fmla="*/ 242887 w 609600"/>
                <a:gd name="connsiteY31" fmla="*/ 283369 h 1521619"/>
                <a:gd name="connsiteX32" fmla="*/ 219075 w 609600"/>
                <a:gd name="connsiteY32" fmla="*/ 242888 h 1521619"/>
                <a:gd name="connsiteX33" fmla="*/ 200025 w 609600"/>
                <a:gd name="connsiteY33" fmla="*/ 216694 h 1521619"/>
                <a:gd name="connsiteX34" fmla="*/ 180975 w 609600"/>
                <a:gd name="connsiteY34" fmla="*/ 190500 h 1521619"/>
                <a:gd name="connsiteX35" fmla="*/ 150018 w 609600"/>
                <a:gd name="connsiteY35" fmla="*/ 157163 h 1521619"/>
                <a:gd name="connsiteX36" fmla="*/ 121443 w 609600"/>
                <a:gd name="connsiteY36" fmla="*/ 130969 h 1521619"/>
                <a:gd name="connsiteX37" fmla="*/ 104775 w 609600"/>
                <a:gd name="connsiteY37" fmla="*/ 116681 h 1521619"/>
                <a:gd name="connsiteX38" fmla="*/ 80962 w 609600"/>
                <a:gd name="connsiteY38" fmla="*/ 97631 h 1521619"/>
                <a:gd name="connsiteX39" fmla="*/ 61912 w 609600"/>
                <a:gd name="connsiteY39" fmla="*/ 83344 h 1521619"/>
                <a:gd name="connsiteX40" fmla="*/ 38100 w 609600"/>
                <a:gd name="connsiteY40" fmla="*/ 69056 h 1521619"/>
                <a:gd name="connsiteX41" fmla="*/ 11906 w 609600"/>
                <a:gd name="connsiteY41" fmla="*/ 54769 h 1521619"/>
                <a:gd name="connsiteX42" fmla="*/ 2381 w 609600"/>
                <a:gd name="connsiteY42" fmla="*/ 45244 h 1521619"/>
                <a:gd name="connsiteX43" fmla="*/ 0 w 609600"/>
                <a:gd name="connsiteY43" fmla="*/ 30956 h 1521619"/>
                <a:gd name="connsiteX44" fmla="*/ 0 w 609600"/>
                <a:gd name="connsiteY44" fmla="*/ 14288 h 1521619"/>
                <a:gd name="connsiteX45" fmla="*/ 7143 w 609600"/>
                <a:gd name="connsiteY45" fmla="*/ 4763 h 1521619"/>
                <a:gd name="connsiteX46" fmla="*/ 23812 w 609600"/>
                <a:gd name="connsiteY46" fmla="*/ 0 h 1521619"/>
                <a:gd name="connsiteX47" fmla="*/ 66675 w 609600"/>
                <a:gd name="connsiteY47" fmla="*/ 7144 h 1521619"/>
                <a:gd name="connsiteX48" fmla="*/ 171450 w 609600"/>
                <a:gd name="connsiteY48" fmla="*/ 28575 h 1521619"/>
                <a:gd name="connsiteX49" fmla="*/ 278606 w 609600"/>
                <a:gd name="connsiteY49" fmla="*/ 54769 h 1521619"/>
                <a:gd name="connsiteX50" fmla="*/ 369093 w 609600"/>
                <a:gd name="connsiteY50" fmla="*/ 80963 h 1521619"/>
                <a:gd name="connsiteX51" fmla="*/ 464343 w 609600"/>
                <a:gd name="connsiteY51" fmla="*/ 114300 h 1521619"/>
                <a:gd name="connsiteX52" fmla="*/ 514350 w 609600"/>
                <a:gd name="connsiteY52" fmla="*/ 135731 h 1521619"/>
                <a:gd name="connsiteX53" fmla="*/ 538162 w 609600"/>
                <a:gd name="connsiteY53" fmla="*/ 316706 h 1521619"/>
                <a:gd name="connsiteX54" fmla="*/ 550068 w 609600"/>
                <a:gd name="connsiteY54" fmla="*/ 461963 h 1521619"/>
                <a:gd name="connsiteX55" fmla="*/ 566737 w 609600"/>
                <a:gd name="connsiteY55" fmla="*/ 650081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09600" h="1521619">
                  <a:moveTo>
                    <a:pt x="566737" y="650081"/>
                  </a:moveTo>
                  <a:lnTo>
                    <a:pt x="588168" y="895350"/>
                  </a:lnTo>
                  <a:lnTo>
                    <a:pt x="609600" y="1171575"/>
                  </a:lnTo>
                  <a:lnTo>
                    <a:pt x="585787" y="1359694"/>
                  </a:lnTo>
                  <a:lnTo>
                    <a:pt x="571500" y="1416844"/>
                  </a:lnTo>
                  <a:lnTo>
                    <a:pt x="554831" y="1457325"/>
                  </a:lnTo>
                  <a:lnTo>
                    <a:pt x="545306" y="1478756"/>
                  </a:lnTo>
                  <a:lnTo>
                    <a:pt x="528637" y="1504950"/>
                  </a:lnTo>
                  <a:lnTo>
                    <a:pt x="514350" y="1516856"/>
                  </a:lnTo>
                  <a:lnTo>
                    <a:pt x="502443" y="1521619"/>
                  </a:lnTo>
                  <a:lnTo>
                    <a:pt x="492918" y="1521619"/>
                  </a:lnTo>
                  <a:lnTo>
                    <a:pt x="481012" y="1519238"/>
                  </a:lnTo>
                  <a:lnTo>
                    <a:pt x="457200" y="1504950"/>
                  </a:lnTo>
                  <a:lnTo>
                    <a:pt x="440531" y="1490663"/>
                  </a:lnTo>
                  <a:lnTo>
                    <a:pt x="423862" y="1471613"/>
                  </a:lnTo>
                  <a:lnTo>
                    <a:pt x="402431" y="1438275"/>
                  </a:lnTo>
                  <a:lnTo>
                    <a:pt x="390525" y="1414463"/>
                  </a:lnTo>
                  <a:lnTo>
                    <a:pt x="376237" y="1378744"/>
                  </a:lnTo>
                  <a:lnTo>
                    <a:pt x="361950" y="1338263"/>
                  </a:lnTo>
                  <a:lnTo>
                    <a:pt x="352425" y="1290638"/>
                  </a:lnTo>
                  <a:lnTo>
                    <a:pt x="345281" y="1238250"/>
                  </a:lnTo>
                  <a:lnTo>
                    <a:pt x="340518" y="1126331"/>
                  </a:lnTo>
                  <a:lnTo>
                    <a:pt x="335756" y="1023938"/>
                  </a:lnTo>
                  <a:lnTo>
                    <a:pt x="328612" y="885825"/>
                  </a:lnTo>
                  <a:cubicBezTo>
                    <a:pt x="327818" y="840581"/>
                    <a:pt x="327025" y="795338"/>
                    <a:pt x="326231" y="750094"/>
                  </a:cubicBezTo>
                  <a:lnTo>
                    <a:pt x="319087" y="561975"/>
                  </a:lnTo>
                  <a:lnTo>
                    <a:pt x="319087" y="547688"/>
                  </a:lnTo>
                  <a:lnTo>
                    <a:pt x="314325" y="507206"/>
                  </a:lnTo>
                  <a:lnTo>
                    <a:pt x="300037" y="442913"/>
                  </a:lnTo>
                  <a:lnTo>
                    <a:pt x="283368" y="383381"/>
                  </a:lnTo>
                  <a:lnTo>
                    <a:pt x="261937" y="326231"/>
                  </a:lnTo>
                  <a:lnTo>
                    <a:pt x="242887" y="283369"/>
                  </a:lnTo>
                  <a:lnTo>
                    <a:pt x="219075" y="242888"/>
                  </a:lnTo>
                  <a:lnTo>
                    <a:pt x="200025" y="216694"/>
                  </a:lnTo>
                  <a:lnTo>
                    <a:pt x="180975" y="190500"/>
                  </a:lnTo>
                  <a:lnTo>
                    <a:pt x="150018" y="157163"/>
                  </a:lnTo>
                  <a:lnTo>
                    <a:pt x="121443" y="130969"/>
                  </a:lnTo>
                  <a:lnTo>
                    <a:pt x="104775" y="116681"/>
                  </a:lnTo>
                  <a:lnTo>
                    <a:pt x="80962" y="97631"/>
                  </a:lnTo>
                  <a:lnTo>
                    <a:pt x="61912" y="83344"/>
                  </a:lnTo>
                  <a:lnTo>
                    <a:pt x="38100" y="69056"/>
                  </a:lnTo>
                  <a:lnTo>
                    <a:pt x="11906" y="54769"/>
                  </a:lnTo>
                  <a:lnTo>
                    <a:pt x="2381" y="45244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66675" y="7144"/>
                  </a:lnTo>
                  <a:lnTo>
                    <a:pt x="171450" y="28575"/>
                  </a:lnTo>
                  <a:lnTo>
                    <a:pt x="278606" y="54769"/>
                  </a:lnTo>
                  <a:lnTo>
                    <a:pt x="369093" y="80963"/>
                  </a:lnTo>
                  <a:lnTo>
                    <a:pt x="464343" y="114300"/>
                  </a:lnTo>
                  <a:lnTo>
                    <a:pt x="514350" y="135731"/>
                  </a:lnTo>
                  <a:lnTo>
                    <a:pt x="538162" y="316706"/>
                  </a:lnTo>
                  <a:lnTo>
                    <a:pt x="550068" y="461963"/>
                  </a:lnTo>
                  <a:lnTo>
                    <a:pt x="566737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204C0845-FA71-4705-9EEF-2F22FA2DBDE4}"/>
                </a:ext>
              </a:extLst>
            </p:cNvPr>
            <p:cNvSpPr/>
            <p:nvPr/>
          </p:nvSpPr>
          <p:spPr>
            <a:xfrm>
              <a:off x="3484563" y="2139950"/>
              <a:ext cx="3051175" cy="1270000"/>
            </a:xfrm>
            <a:custGeom>
              <a:avLst/>
              <a:gdLst>
                <a:gd name="connsiteX0" fmla="*/ 2304789 w 3051340"/>
                <a:gd name="connsiteY0" fmla="*/ 95198 h 1270140"/>
                <a:gd name="connsiteX1" fmla="*/ 2109383 w 3051340"/>
                <a:gd name="connsiteY1" fmla="*/ 130271 h 1270140"/>
                <a:gd name="connsiteX2" fmla="*/ 1969091 w 3051340"/>
                <a:gd name="connsiteY2" fmla="*/ 150313 h 1270140"/>
                <a:gd name="connsiteX3" fmla="*/ 1836315 w 3051340"/>
                <a:gd name="connsiteY3" fmla="*/ 167849 h 1270140"/>
                <a:gd name="connsiteX4" fmla="*/ 1736107 w 3051340"/>
                <a:gd name="connsiteY4" fmla="*/ 180375 h 1270140"/>
                <a:gd name="connsiteX5" fmla="*/ 1625878 w 3051340"/>
                <a:gd name="connsiteY5" fmla="*/ 192901 h 1270140"/>
                <a:gd name="connsiteX6" fmla="*/ 1545712 w 3051340"/>
                <a:gd name="connsiteY6" fmla="*/ 200417 h 1270140"/>
                <a:gd name="connsiteX7" fmla="*/ 1307717 w 3051340"/>
                <a:gd name="connsiteY7" fmla="*/ 240500 h 1270140"/>
                <a:gd name="connsiteX8" fmla="*/ 1142374 w 3051340"/>
                <a:gd name="connsiteY8" fmla="*/ 258037 h 1270140"/>
                <a:gd name="connsiteX9" fmla="*/ 876822 w 3051340"/>
                <a:gd name="connsiteY9" fmla="*/ 283089 h 1270140"/>
                <a:gd name="connsiteX10" fmla="*/ 666384 w 3051340"/>
                <a:gd name="connsiteY10" fmla="*/ 305636 h 1270140"/>
                <a:gd name="connsiteX11" fmla="*/ 496031 w 3051340"/>
                <a:gd name="connsiteY11" fmla="*/ 320667 h 1270140"/>
                <a:gd name="connsiteX12" fmla="*/ 255531 w 3051340"/>
                <a:gd name="connsiteY12" fmla="*/ 340708 h 1270140"/>
                <a:gd name="connsiteX13" fmla="*/ 122755 w 3051340"/>
                <a:gd name="connsiteY13" fmla="*/ 350729 h 1270140"/>
                <a:gd name="connsiteX14" fmla="*/ 80166 w 3051340"/>
                <a:gd name="connsiteY14" fmla="*/ 353234 h 1270140"/>
                <a:gd name="connsiteX15" fmla="*/ 57620 w 3051340"/>
                <a:gd name="connsiteY15" fmla="*/ 345719 h 1270140"/>
                <a:gd name="connsiteX16" fmla="*/ 0 w 3051340"/>
                <a:gd name="connsiteY16" fmla="*/ 323172 h 1270140"/>
                <a:gd name="connsiteX17" fmla="*/ 32567 w 3051340"/>
                <a:gd name="connsiteY17" fmla="*/ 563672 h 1270140"/>
                <a:gd name="connsiteX18" fmla="*/ 215447 w 3051340"/>
                <a:gd name="connsiteY18" fmla="*/ 541125 h 1270140"/>
                <a:gd name="connsiteX19" fmla="*/ 385801 w 3051340"/>
                <a:gd name="connsiteY19" fmla="*/ 521083 h 1270140"/>
                <a:gd name="connsiteX20" fmla="*/ 618786 w 3051340"/>
                <a:gd name="connsiteY20" fmla="*/ 493526 h 1270140"/>
                <a:gd name="connsiteX21" fmla="*/ 859285 w 3051340"/>
                <a:gd name="connsiteY21" fmla="*/ 465969 h 1270140"/>
                <a:gd name="connsiteX22" fmla="*/ 1119827 w 3051340"/>
                <a:gd name="connsiteY22" fmla="*/ 438411 h 1270140"/>
                <a:gd name="connsiteX23" fmla="*/ 1305212 w 3051340"/>
                <a:gd name="connsiteY23" fmla="*/ 415865 h 1270140"/>
                <a:gd name="connsiteX24" fmla="*/ 1648425 w 3051340"/>
                <a:gd name="connsiteY24" fmla="*/ 390813 h 1270140"/>
                <a:gd name="connsiteX25" fmla="*/ 1921492 w 3051340"/>
                <a:gd name="connsiteY25" fmla="*/ 360750 h 1270140"/>
                <a:gd name="connsiteX26" fmla="*/ 2254685 w 3051340"/>
                <a:gd name="connsiteY26" fmla="*/ 320667 h 1270140"/>
                <a:gd name="connsiteX27" fmla="*/ 2510216 w 3051340"/>
                <a:gd name="connsiteY27" fmla="*/ 288099 h 1270140"/>
                <a:gd name="connsiteX28" fmla="*/ 2540278 w 3051340"/>
                <a:gd name="connsiteY28" fmla="*/ 290604 h 1270140"/>
                <a:gd name="connsiteX29" fmla="*/ 2557815 w 3051340"/>
                <a:gd name="connsiteY29" fmla="*/ 300625 h 1270140"/>
                <a:gd name="connsiteX30" fmla="*/ 2575351 w 3051340"/>
                <a:gd name="connsiteY30" fmla="*/ 318162 h 1270140"/>
                <a:gd name="connsiteX31" fmla="*/ 2587877 w 3051340"/>
                <a:gd name="connsiteY31" fmla="*/ 338203 h 1270140"/>
                <a:gd name="connsiteX32" fmla="*/ 2597898 w 3051340"/>
                <a:gd name="connsiteY32" fmla="*/ 373276 h 1270140"/>
                <a:gd name="connsiteX33" fmla="*/ 2600403 w 3051340"/>
                <a:gd name="connsiteY33" fmla="*/ 415865 h 1270140"/>
                <a:gd name="connsiteX34" fmla="*/ 2590382 w 3051340"/>
                <a:gd name="connsiteY34" fmla="*/ 475990 h 1270140"/>
                <a:gd name="connsiteX35" fmla="*/ 2542783 w 3051340"/>
                <a:gd name="connsiteY35" fmla="*/ 766593 h 1270140"/>
                <a:gd name="connsiteX36" fmla="*/ 2482658 w 3051340"/>
                <a:gd name="connsiteY36" fmla="*/ 1119827 h 1270140"/>
                <a:gd name="connsiteX37" fmla="*/ 2470132 w 3051340"/>
                <a:gd name="connsiteY37" fmla="*/ 1247593 h 1270140"/>
                <a:gd name="connsiteX38" fmla="*/ 2642992 w 3051340"/>
                <a:gd name="connsiteY38" fmla="*/ 1270140 h 1270140"/>
                <a:gd name="connsiteX39" fmla="*/ 2693096 w 3051340"/>
                <a:gd name="connsiteY39" fmla="*/ 1162416 h 1270140"/>
                <a:gd name="connsiteX40" fmla="*/ 2743200 w 3051340"/>
                <a:gd name="connsiteY40" fmla="*/ 1032145 h 1270140"/>
                <a:gd name="connsiteX41" fmla="*/ 2798314 w 3051340"/>
                <a:gd name="connsiteY41" fmla="*/ 879328 h 1270140"/>
                <a:gd name="connsiteX42" fmla="*/ 2848418 w 3051340"/>
                <a:gd name="connsiteY42" fmla="*/ 744047 h 1270140"/>
                <a:gd name="connsiteX43" fmla="*/ 2901028 w 3051340"/>
                <a:gd name="connsiteY43" fmla="*/ 596239 h 1270140"/>
                <a:gd name="connsiteX44" fmla="*/ 2928585 w 3051340"/>
                <a:gd name="connsiteY44" fmla="*/ 523588 h 1270140"/>
                <a:gd name="connsiteX45" fmla="*/ 2946121 w 3051340"/>
                <a:gd name="connsiteY45" fmla="*/ 478495 h 1270140"/>
                <a:gd name="connsiteX46" fmla="*/ 2976184 w 3051340"/>
                <a:gd name="connsiteY46" fmla="*/ 415865 h 1270140"/>
                <a:gd name="connsiteX47" fmla="*/ 2998731 w 3051340"/>
                <a:gd name="connsiteY47" fmla="*/ 380792 h 1270140"/>
                <a:gd name="connsiteX48" fmla="*/ 3013762 w 3051340"/>
                <a:gd name="connsiteY48" fmla="*/ 368266 h 1270140"/>
                <a:gd name="connsiteX49" fmla="*/ 3033804 w 3051340"/>
                <a:gd name="connsiteY49" fmla="*/ 353234 h 1270140"/>
                <a:gd name="connsiteX50" fmla="*/ 3046330 w 3051340"/>
                <a:gd name="connsiteY50" fmla="*/ 333193 h 1270140"/>
                <a:gd name="connsiteX51" fmla="*/ 3051340 w 3051340"/>
                <a:gd name="connsiteY51" fmla="*/ 318162 h 1270140"/>
                <a:gd name="connsiteX52" fmla="*/ 3051340 w 3051340"/>
                <a:gd name="connsiteY52" fmla="*/ 303130 h 1270140"/>
                <a:gd name="connsiteX53" fmla="*/ 3048835 w 3051340"/>
                <a:gd name="connsiteY53" fmla="*/ 290604 h 1270140"/>
                <a:gd name="connsiteX54" fmla="*/ 3043824 w 3051340"/>
                <a:gd name="connsiteY54" fmla="*/ 275573 h 1270140"/>
                <a:gd name="connsiteX55" fmla="*/ 3028793 w 3051340"/>
                <a:gd name="connsiteY55" fmla="*/ 255531 h 1270140"/>
                <a:gd name="connsiteX56" fmla="*/ 2996226 w 3051340"/>
                <a:gd name="connsiteY56" fmla="*/ 230479 h 1270140"/>
                <a:gd name="connsiteX57" fmla="*/ 2961153 w 3051340"/>
                <a:gd name="connsiteY57" fmla="*/ 202922 h 1270140"/>
                <a:gd name="connsiteX58" fmla="*/ 2903533 w 3051340"/>
                <a:gd name="connsiteY58" fmla="*/ 160334 h 1270140"/>
                <a:gd name="connsiteX59" fmla="*/ 2825872 w 3051340"/>
                <a:gd name="connsiteY59" fmla="*/ 110230 h 1270140"/>
                <a:gd name="connsiteX60" fmla="*/ 2743200 w 3051340"/>
                <a:gd name="connsiteY60" fmla="*/ 57620 h 1270140"/>
                <a:gd name="connsiteX61" fmla="*/ 2665538 w 3051340"/>
                <a:gd name="connsiteY61" fmla="*/ 10021 h 1270140"/>
                <a:gd name="connsiteX62" fmla="*/ 2650507 w 3051340"/>
                <a:gd name="connsiteY62" fmla="*/ 2506 h 1270140"/>
                <a:gd name="connsiteX63" fmla="*/ 2642992 w 3051340"/>
                <a:gd name="connsiteY63" fmla="*/ 0 h 1270140"/>
                <a:gd name="connsiteX64" fmla="*/ 2627960 w 3051340"/>
                <a:gd name="connsiteY64" fmla="*/ 2506 h 1270140"/>
                <a:gd name="connsiteX65" fmla="*/ 2535268 w 3051340"/>
                <a:gd name="connsiteY65" fmla="*/ 37579 h 1270140"/>
                <a:gd name="connsiteX66" fmla="*/ 2457606 w 3051340"/>
                <a:gd name="connsiteY66" fmla="*/ 65136 h 1270140"/>
                <a:gd name="connsiteX67" fmla="*/ 2304789 w 3051340"/>
                <a:gd name="connsiteY67" fmla="*/ 95198 h 12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51340" h="1270140">
                  <a:moveTo>
                    <a:pt x="2304789" y="95198"/>
                  </a:moveTo>
                  <a:lnTo>
                    <a:pt x="2109383" y="130271"/>
                  </a:lnTo>
                  <a:lnTo>
                    <a:pt x="1969091" y="150313"/>
                  </a:lnTo>
                  <a:lnTo>
                    <a:pt x="1836315" y="167849"/>
                  </a:lnTo>
                  <a:lnTo>
                    <a:pt x="1736107" y="180375"/>
                  </a:lnTo>
                  <a:lnTo>
                    <a:pt x="1625878" y="192901"/>
                  </a:lnTo>
                  <a:lnTo>
                    <a:pt x="1545712" y="200417"/>
                  </a:lnTo>
                  <a:lnTo>
                    <a:pt x="1307717" y="240500"/>
                  </a:lnTo>
                  <a:lnTo>
                    <a:pt x="1142374" y="258037"/>
                  </a:lnTo>
                  <a:lnTo>
                    <a:pt x="876822" y="283089"/>
                  </a:lnTo>
                  <a:lnTo>
                    <a:pt x="666384" y="305636"/>
                  </a:lnTo>
                  <a:lnTo>
                    <a:pt x="496031" y="320667"/>
                  </a:lnTo>
                  <a:lnTo>
                    <a:pt x="255531" y="340708"/>
                  </a:lnTo>
                  <a:lnTo>
                    <a:pt x="122755" y="350729"/>
                  </a:lnTo>
                  <a:lnTo>
                    <a:pt x="80166" y="353234"/>
                  </a:lnTo>
                  <a:lnTo>
                    <a:pt x="57620" y="345719"/>
                  </a:lnTo>
                  <a:lnTo>
                    <a:pt x="0" y="323172"/>
                  </a:lnTo>
                  <a:lnTo>
                    <a:pt x="32567" y="563672"/>
                  </a:lnTo>
                  <a:lnTo>
                    <a:pt x="215447" y="541125"/>
                  </a:lnTo>
                  <a:lnTo>
                    <a:pt x="385801" y="521083"/>
                  </a:lnTo>
                  <a:lnTo>
                    <a:pt x="618786" y="493526"/>
                  </a:lnTo>
                  <a:lnTo>
                    <a:pt x="859285" y="465969"/>
                  </a:lnTo>
                  <a:lnTo>
                    <a:pt x="1119827" y="438411"/>
                  </a:lnTo>
                  <a:lnTo>
                    <a:pt x="1305212" y="415865"/>
                  </a:lnTo>
                  <a:lnTo>
                    <a:pt x="1648425" y="390813"/>
                  </a:lnTo>
                  <a:lnTo>
                    <a:pt x="1921492" y="360750"/>
                  </a:lnTo>
                  <a:lnTo>
                    <a:pt x="2254685" y="320667"/>
                  </a:lnTo>
                  <a:lnTo>
                    <a:pt x="2510216" y="288099"/>
                  </a:lnTo>
                  <a:lnTo>
                    <a:pt x="2540278" y="290604"/>
                  </a:lnTo>
                  <a:lnTo>
                    <a:pt x="2557815" y="300625"/>
                  </a:lnTo>
                  <a:lnTo>
                    <a:pt x="2575351" y="318162"/>
                  </a:lnTo>
                  <a:lnTo>
                    <a:pt x="2587877" y="338203"/>
                  </a:lnTo>
                  <a:lnTo>
                    <a:pt x="2597898" y="373276"/>
                  </a:lnTo>
                  <a:lnTo>
                    <a:pt x="2600403" y="415865"/>
                  </a:lnTo>
                  <a:lnTo>
                    <a:pt x="2590382" y="475990"/>
                  </a:lnTo>
                  <a:lnTo>
                    <a:pt x="2542783" y="766593"/>
                  </a:lnTo>
                  <a:lnTo>
                    <a:pt x="2482658" y="1119827"/>
                  </a:lnTo>
                  <a:lnTo>
                    <a:pt x="2470132" y="1247593"/>
                  </a:lnTo>
                  <a:lnTo>
                    <a:pt x="2642992" y="1270140"/>
                  </a:lnTo>
                  <a:lnTo>
                    <a:pt x="2693096" y="1162416"/>
                  </a:lnTo>
                  <a:lnTo>
                    <a:pt x="2743200" y="1032145"/>
                  </a:lnTo>
                  <a:lnTo>
                    <a:pt x="2798314" y="879328"/>
                  </a:lnTo>
                  <a:lnTo>
                    <a:pt x="2848418" y="744047"/>
                  </a:lnTo>
                  <a:lnTo>
                    <a:pt x="2901028" y="596239"/>
                  </a:lnTo>
                  <a:lnTo>
                    <a:pt x="2928585" y="523588"/>
                  </a:lnTo>
                  <a:lnTo>
                    <a:pt x="2946121" y="478495"/>
                  </a:lnTo>
                  <a:lnTo>
                    <a:pt x="2976184" y="415865"/>
                  </a:lnTo>
                  <a:lnTo>
                    <a:pt x="2998731" y="380792"/>
                  </a:lnTo>
                  <a:lnTo>
                    <a:pt x="3013762" y="368266"/>
                  </a:lnTo>
                  <a:lnTo>
                    <a:pt x="3033804" y="353234"/>
                  </a:lnTo>
                  <a:lnTo>
                    <a:pt x="3046330" y="333193"/>
                  </a:lnTo>
                  <a:lnTo>
                    <a:pt x="3051340" y="318162"/>
                  </a:lnTo>
                  <a:lnTo>
                    <a:pt x="3051340" y="303130"/>
                  </a:lnTo>
                  <a:lnTo>
                    <a:pt x="3048835" y="290604"/>
                  </a:lnTo>
                  <a:lnTo>
                    <a:pt x="3043824" y="275573"/>
                  </a:lnTo>
                  <a:lnTo>
                    <a:pt x="3028793" y="255531"/>
                  </a:lnTo>
                  <a:lnTo>
                    <a:pt x="2996226" y="230479"/>
                  </a:lnTo>
                  <a:lnTo>
                    <a:pt x="2961153" y="202922"/>
                  </a:lnTo>
                  <a:lnTo>
                    <a:pt x="2903533" y="160334"/>
                  </a:lnTo>
                  <a:lnTo>
                    <a:pt x="2825872" y="110230"/>
                  </a:lnTo>
                  <a:lnTo>
                    <a:pt x="2743200" y="57620"/>
                  </a:lnTo>
                  <a:lnTo>
                    <a:pt x="2665538" y="10021"/>
                  </a:lnTo>
                  <a:lnTo>
                    <a:pt x="2650507" y="2506"/>
                  </a:lnTo>
                  <a:lnTo>
                    <a:pt x="2642992" y="0"/>
                  </a:lnTo>
                  <a:lnTo>
                    <a:pt x="2627960" y="2506"/>
                  </a:lnTo>
                  <a:lnTo>
                    <a:pt x="2535268" y="37579"/>
                  </a:lnTo>
                  <a:lnTo>
                    <a:pt x="2457606" y="65136"/>
                  </a:lnTo>
                  <a:lnTo>
                    <a:pt x="2304789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48E22589-8673-402B-BF2A-DF4775BB8D36}"/>
                </a:ext>
              </a:extLst>
            </p:cNvPr>
            <p:cNvSpPr/>
            <p:nvPr/>
          </p:nvSpPr>
          <p:spPr>
            <a:xfrm>
              <a:off x="3567113" y="3227388"/>
              <a:ext cx="2651125" cy="498475"/>
            </a:xfrm>
            <a:custGeom>
              <a:avLst/>
              <a:gdLst>
                <a:gd name="connsiteX0" fmla="*/ 2174518 w 2650507"/>
                <a:gd name="connsiteY0" fmla="*/ 25052 h 498536"/>
                <a:gd name="connsiteX1" fmla="*/ 1831305 w 2650507"/>
                <a:gd name="connsiteY1" fmla="*/ 57619 h 498536"/>
                <a:gd name="connsiteX2" fmla="*/ 1595815 w 2650507"/>
                <a:gd name="connsiteY2" fmla="*/ 80166 h 498536"/>
                <a:gd name="connsiteX3" fmla="*/ 1442998 w 2650507"/>
                <a:gd name="connsiteY3" fmla="*/ 95197 h 498536"/>
                <a:gd name="connsiteX4" fmla="*/ 1205003 w 2650507"/>
                <a:gd name="connsiteY4" fmla="*/ 135281 h 498536"/>
                <a:gd name="connsiteX5" fmla="*/ 1014608 w 2650507"/>
                <a:gd name="connsiteY5" fmla="*/ 162838 h 498536"/>
                <a:gd name="connsiteX6" fmla="*/ 766592 w 2650507"/>
                <a:gd name="connsiteY6" fmla="*/ 195406 h 498536"/>
                <a:gd name="connsiteX7" fmla="*/ 543629 w 2650507"/>
                <a:gd name="connsiteY7" fmla="*/ 225468 h 498536"/>
                <a:gd name="connsiteX8" fmla="*/ 333192 w 2650507"/>
                <a:gd name="connsiteY8" fmla="*/ 250520 h 498536"/>
                <a:gd name="connsiteX9" fmla="*/ 27557 w 2650507"/>
                <a:gd name="connsiteY9" fmla="*/ 275572 h 498536"/>
                <a:gd name="connsiteX10" fmla="*/ 10020 w 2650507"/>
                <a:gd name="connsiteY10" fmla="*/ 275572 h 498536"/>
                <a:gd name="connsiteX11" fmla="*/ 0 w 2650507"/>
                <a:gd name="connsiteY11" fmla="*/ 498536 h 498536"/>
                <a:gd name="connsiteX12" fmla="*/ 290603 w 2650507"/>
                <a:gd name="connsiteY12" fmla="*/ 468473 h 498536"/>
                <a:gd name="connsiteX13" fmla="*/ 693942 w 2650507"/>
                <a:gd name="connsiteY13" fmla="*/ 420874 h 498536"/>
                <a:gd name="connsiteX14" fmla="*/ 1069722 w 2650507"/>
                <a:gd name="connsiteY14" fmla="*/ 370770 h 498536"/>
                <a:gd name="connsiteX15" fmla="*/ 1179951 w 2650507"/>
                <a:gd name="connsiteY15" fmla="*/ 355739 h 498536"/>
                <a:gd name="connsiteX16" fmla="*/ 1420451 w 2650507"/>
                <a:gd name="connsiteY16" fmla="*/ 318161 h 498536"/>
                <a:gd name="connsiteX17" fmla="*/ 1693519 w 2650507"/>
                <a:gd name="connsiteY17" fmla="*/ 298119 h 498536"/>
                <a:gd name="connsiteX18" fmla="*/ 1994143 w 2650507"/>
                <a:gd name="connsiteY18" fmla="*/ 280583 h 498536"/>
                <a:gd name="connsiteX19" fmla="*/ 2379945 w 2650507"/>
                <a:gd name="connsiteY19" fmla="*/ 258036 h 498536"/>
                <a:gd name="connsiteX20" fmla="*/ 2582866 w 2650507"/>
                <a:gd name="connsiteY20" fmla="*/ 245510 h 498536"/>
                <a:gd name="connsiteX21" fmla="*/ 2620445 w 2650507"/>
                <a:gd name="connsiteY21" fmla="*/ 235489 h 498536"/>
                <a:gd name="connsiteX22" fmla="*/ 2640486 w 2650507"/>
                <a:gd name="connsiteY22" fmla="*/ 222963 h 498536"/>
                <a:gd name="connsiteX23" fmla="*/ 2648002 w 2650507"/>
                <a:gd name="connsiteY23" fmla="*/ 210437 h 498536"/>
                <a:gd name="connsiteX24" fmla="*/ 2650507 w 2650507"/>
                <a:gd name="connsiteY24" fmla="*/ 192900 h 498536"/>
                <a:gd name="connsiteX25" fmla="*/ 2648002 w 2650507"/>
                <a:gd name="connsiteY25" fmla="*/ 177869 h 498536"/>
                <a:gd name="connsiteX26" fmla="*/ 2642991 w 2650507"/>
                <a:gd name="connsiteY26" fmla="*/ 152817 h 498536"/>
                <a:gd name="connsiteX27" fmla="*/ 2630465 w 2650507"/>
                <a:gd name="connsiteY27" fmla="*/ 125260 h 498536"/>
                <a:gd name="connsiteX28" fmla="*/ 2600403 w 2650507"/>
                <a:gd name="connsiteY28" fmla="*/ 85177 h 498536"/>
                <a:gd name="connsiteX29" fmla="*/ 2420028 w 2650507"/>
                <a:gd name="connsiteY29" fmla="*/ 0 h 498536"/>
                <a:gd name="connsiteX30" fmla="*/ 2174518 w 2650507"/>
                <a:gd name="connsiteY30" fmla="*/ 250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507" h="498536">
                  <a:moveTo>
                    <a:pt x="2174518" y="25052"/>
                  </a:moveTo>
                  <a:lnTo>
                    <a:pt x="1831305" y="57619"/>
                  </a:lnTo>
                  <a:lnTo>
                    <a:pt x="1595815" y="80166"/>
                  </a:lnTo>
                  <a:lnTo>
                    <a:pt x="1442998" y="95197"/>
                  </a:lnTo>
                  <a:lnTo>
                    <a:pt x="1205003" y="135281"/>
                  </a:lnTo>
                  <a:lnTo>
                    <a:pt x="1014608" y="162838"/>
                  </a:lnTo>
                  <a:lnTo>
                    <a:pt x="766592" y="195406"/>
                  </a:lnTo>
                  <a:lnTo>
                    <a:pt x="543629" y="225468"/>
                  </a:lnTo>
                  <a:lnTo>
                    <a:pt x="333192" y="250520"/>
                  </a:lnTo>
                  <a:lnTo>
                    <a:pt x="27557" y="275572"/>
                  </a:lnTo>
                  <a:lnTo>
                    <a:pt x="10020" y="275572"/>
                  </a:lnTo>
                  <a:lnTo>
                    <a:pt x="0" y="498536"/>
                  </a:lnTo>
                  <a:lnTo>
                    <a:pt x="290603" y="468473"/>
                  </a:lnTo>
                  <a:lnTo>
                    <a:pt x="693942" y="420874"/>
                  </a:lnTo>
                  <a:lnTo>
                    <a:pt x="1069722" y="370770"/>
                  </a:lnTo>
                  <a:lnTo>
                    <a:pt x="1179951" y="355739"/>
                  </a:lnTo>
                  <a:lnTo>
                    <a:pt x="1420451" y="318161"/>
                  </a:lnTo>
                  <a:lnTo>
                    <a:pt x="1693519" y="298119"/>
                  </a:lnTo>
                  <a:lnTo>
                    <a:pt x="1994143" y="280583"/>
                  </a:lnTo>
                  <a:lnTo>
                    <a:pt x="2379945" y="258036"/>
                  </a:lnTo>
                  <a:lnTo>
                    <a:pt x="2582866" y="245510"/>
                  </a:lnTo>
                  <a:lnTo>
                    <a:pt x="2620445" y="235489"/>
                  </a:lnTo>
                  <a:lnTo>
                    <a:pt x="2640486" y="222963"/>
                  </a:lnTo>
                  <a:lnTo>
                    <a:pt x="2648002" y="210437"/>
                  </a:lnTo>
                  <a:lnTo>
                    <a:pt x="2650507" y="192900"/>
                  </a:lnTo>
                  <a:lnTo>
                    <a:pt x="2648002" y="177869"/>
                  </a:lnTo>
                  <a:lnTo>
                    <a:pt x="2642991" y="152817"/>
                  </a:lnTo>
                  <a:lnTo>
                    <a:pt x="2630465" y="125260"/>
                  </a:lnTo>
                  <a:lnTo>
                    <a:pt x="2600403" y="85177"/>
                  </a:lnTo>
                  <a:lnTo>
                    <a:pt x="2420028" y="0"/>
                  </a:lnTo>
                  <a:lnTo>
                    <a:pt x="2174518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3BFB9514-246A-49F1-AFA2-0F8C744B0FB3}"/>
                </a:ext>
              </a:extLst>
            </p:cNvPr>
            <p:cNvSpPr/>
            <p:nvPr/>
          </p:nvSpPr>
          <p:spPr>
            <a:xfrm>
              <a:off x="4516438" y="1385888"/>
              <a:ext cx="611187" cy="2882900"/>
            </a:xfrm>
            <a:custGeom>
              <a:avLst/>
              <a:gdLst>
                <a:gd name="connsiteX0" fmla="*/ 241402 w 610819"/>
                <a:gd name="connsiteY0" fmla="*/ 1448410 h 2882189"/>
                <a:gd name="connsiteX1" fmla="*/ 248717 w 610819"/>
                <a:gd name="connsiteY1" fmla="*/ 1272845 h 2882189"/>
                <a:gd name="connsiteX2" fmla="*/ 252374 w 610819"/>
                <a:gd name="connsiteY2" fmla="*/ 1163117 h 2882189"/>
                <a:gd name="connsiteX3" fmla="*/ 252374 w 610819"/>
                <a:gd name="connsiteY3" fmla="*/ 998525 h 2882189"/>
                <a:gd name="connsiteX4" fmla="*/ 245059 w 610819"/>
                <a:gd name="connsiteY4" fmla="*/ 870509 h 2882189"/>
                <a:gd name="connsiteX5" fmla="*/ 241402 w 610819"/>
                <a:gd name="connsiteY5" fmla="*/ 720548 h 2882189"/>
                <a:gd name="connsiteX6" fmla="*/ 234086 w 610819"/>
                <a:gd name="connsiteY6" fmla="*/ 541325 h 2882189"/>
                <a:gd name="connsiteX7" fmla="*/ 230429 w 610819"/>
                <a:gd name="connsiteY7" fmla="*/ 460858 h 2882189"/>
                <a:gd name="connsiteX8" fmla="*/ 219456 w 610819"/>
                <a:gd name="connsiteY8" fmla="*/ 420624 h 2882189"/>
                <a:gd name="connsiteX9" fmla="*/ 190195 w 610819"/>
                <a:gd name="connsiteY9" fmla="*/ 332842 h 2882189"/>
                <a:gd name="connsiteX10" fmla="*/ 171907 w 610819"/>
                <a:gd name="connsiteY10" fmla="*/ 274320 h 2882189"/>
                <a:gd name="connsiteX11" fmla="*/ 153619 w 610819"/>
                <a:gd name="connsiteY11" fmla="*/ 234087 h 2882189"/>
                <a:gd name="connsiteX12" fmla="*/ 124358 w 610819"/>
                <a:gd name="connsiteY12" fmla="*/ 182880 h 2882189"/>
                <a:gd name="connsiteX13" fmla="*/ 98755 w 610819"/>
                <a:gd name="connsiteY13" fmla="*/ 146304 h 2882189"/>
                <a:gd name="connsiteX14" fmla="*/ 76810 w 610819"/>
                <a:gd name="connsiteY14" fmla="*/ 120701 h 2882189"/>
                <a:gd name="connsiteX15" fmla="*/ 54864 w 610819"/>
                <a:gd name="connsiteY15" fmla="*/ 102413 h 2882189"/>
                <a:gd name="connsiteX16" fmla="*/ 36576 w 610819"/>
                <a:gd name="connsiteY16" fmla="*/ 91440 h 2882189"/>
                <a:gd name="connsiteX17" fmla="*/ 21946 w 610819"/>
                <a:gd name="connsiteY17" fmla="*/ 80468 h 2882189"/>
                <a:gd name="connsiteX18" fmla="*/ 7315 w 610819"/>
                <a:gd name="connsiteY18" fmla="*/ 69495 h 2882189"/>
                <a:gd name="connsiteX19" fmla="*/ 0 w 610819"/>
                <a:gd name="connsiteY19" fmla="*/ 54864 h 2882189"/>
                <a:gd name="connsiteX20" fmla="*/ 0 w 610819"/>
                <a:gd name="connsiteY20" fmla="*/ 36576 h 2882189"/>
                <a:gd name="connsiteX21" fmla="*/ 10973 w 610819"/>
                <a:gd name="connsiteY21" fmla="*/ 21946 h 2882189"/>
                <a:gd name="connsiteX22" fmla="*/ 32918 w 610819"/>
                <a:gd name="connsiteY22" fmla="*/ 10973 h 2882189"/>
                <a:gd name="connsiteX23" fmla="*/ 69494 w 610819"/>
                <a:gd name="connsiteY23" fmla="*/ 0 h 2882189"/>
                <a:gd name="connsiteX24" fmla="*/ 120701 w 610819"/>
                <a:gd name="connsiteY24" fmla="*/ 0 h 2882189"/>
                <a:gd name="connsiteX25" fmla="*/ 179222 w 610819"/>
                <a:gd name="connsiteY25" fmla="*/ 7316 h 2882189"/>
                <a:gd name="connsiteX26" fmla="*/ 208483 w 610819"/>
                <a:gd name="connsiteY26" fmla="*/ 18288 h 2882189"/>
                <a:gd name="connsiteX27" fmla="*/ 281635 w 610819"/>
                <a:gd name="connsiteY27" fmla="*/ 51207 h 2882189"/>
                <a:gd name="connsiteX28" fmla="*/ 362102 w 610819"/>
                <a:gd name="connsiteY28" fmla="*/ 95098 h 2882189"/>
                <a:gd name="connsiteX29" fmla="*/ 416966 w 610819"/>
                <a:gd name="connsiteY29" fmla="*/ 135332 h 2882189"/>
                <a:gd name="connsiteX30" fmla="*/ 460858 w 610819"/>
                <a:gd name="connsiteY30" fmla="*/ 171908 h 2882189"/>
                <a:gd name="connsiteX31" fmla="*/ 534010 w 610819"/>
                <a:gd name="connsiteY31" fmla="*/ 248717 h 2882189"/>
                <a:gd name="connsiteX32" fmla="*/ 566928 w 610819"/>
                <a:gd name="connsiteY32" fmla="*/ 288951 h 2882189"/>
                <a:gd name="connsiteX33" fmla="*/ 596189 w 610819"/>
                <a:gd name="connsiteY33" fmla="*/ 332842 h 2882189"/>
                <a:gd name="connsiteX34" fmla="*/ 607162 w 610819"/>
                <a:gd name="connsiteY34" fmla="*/ 358445 h 2882189"/>
                <a:gd name="connsiteX35" fmla="*/ 610819 w 610819"/>
                <a:gd name="connsiteY35" fmla="*/ 376733 h 2882189"/>
                <a:gd name="connsiteX36" fmla="*/ 610819 w 610819"/>
                <a:gd name="connsiteY36" fmla="*/ 398679 h 2882189"/>
                <a:gd name="connsiteX37" fmla="*/ 607162 w 610819"/>
                <a:gd name="connsiteY37" fmla="*/ 427940 h 2882189"/>
                <a:gd name="connsiteX38" fmla="*/ 592531 w 610819"/>
                <a:gd name="connsiteY38" fmla="*/ 464516 h 2882189"/>
                <a:gd name="connsiteX39" fmla="*/ 577901 w 610819"/>
                <a:gd name="connsiteY39" fmla="*/ 497434 h 2882189"/>
                <a:gd name="connsiteX40" fmla="*/ 563270 w 610819"/>
                <a:gd name="connsiteY40" fmla="*/ 537668 h 2882189"/>
                <a:gd name="connsiteX41" fmla="*/ 548640 w 610819"/>
                <a:gd name="connsiteY41" fmla="*/ 599847 h 2882189"/>
                <a:gd name="connsiteX42" fmla="*/ 541325 w 610819"/>
                <a:gd name="connsiteY42" fmla="*/ 702260 h 2882189"/>
                <a:gd name="connsiteX43" fmla="*/ 541325 w 610819"/>
                <a:gd name="connsiteY43" fmla="*/ 961949 h 2882189"/>
                <a:gd name="connsiteX44" fmla="*/ 537667 w 610819"/>
                <a:gd name="connsiteY44" fmla="*/ 1265530 h 2882189"/>
                <a:gd name="connsiteX45" fmla="*/ 534010 w 610819"/>
                <a:gd name="connsiteY45" fmla="*/ 1492301 h 2882189"/>
                <a:gd name="connsiteX46" fmla="*/ 523037 w 610819"/>
                <a:gd name="connsiteY46" fmla="*/ 1799540 h 2882189"/>
                <a:gd name="connsiteX47" fmla="*/ 515722 w 610819"/>
                <a:gd name="connsiteY47" fmla="*/ 1964132 h 2882189"/>
                <a:gd name="connsiteX48" fmla="*/ 497434 w 610819"/>
                <a:gd name="connsiteY48" fmla="*/ 2139696 h 2882189"/>
                <a:gd name="connsiteX49" fmla="*/ 471830 w 610819"/>
                <a:gd name="connsiteY49" fmla="*/ 2454250 h 2882189"/>
                <a:gd name="connsiteX50" fmla="*/ 453542 w 610819"/>
                <a:gd name="connsiteY50" fmla="*/ 2662733 h 2882189"/>
                <a:gd name="connsiteX51" fmla="*/ 438912 w 610819"/>
                <a:gd name="connsiteY51" fmla="*/ 2710282 h 2882189"/>
                <a:gd name="connsiteX52" fmla="*/ 409651 w 610819"/>
                <a:gd name="connsiteY52" fmla="*/ 2798064 h 2882189"/>
                <a:gd name="connsiteX53" fmla="*/ 391363 w 610819"/>
                <a:gd name="connsiteY53" fmla="*/ 2841956 h 2882189"/>
                <a:gd name="connsiteX54" fmla="*/ 376733 w 610819"/>
                <a:gd name="connsiteY54" fmla="*/ 2867559 h 2882189"/>
                <a:gd name="connsiteX55" fmla="*/ 362102 w 610819"/>
                <a:gd name="connsiteY55" fmla="*/ 2882189 h 2882189"/>
                <a:gd name="connsiteX56" fmla="*/ 351130 w 610819"/>
                <a:gd name="connsiteY56" fmla="*/ 2882189 h 2882189"/>
                <a:gd name="connsiteX57" fmla="*/ 329184 w 610819"/>
                <a:gd name="connsiteY57" fmla="*/ 2871216 h 2882189"/>
                <a:gd name="connsiteX58" fmla="*/ 299923 w 610819"/>
                <a:gd name="connsiteY58" fmla="*/ 2841956 h 2882189"/>
                <a:gd name="connsiteX59" fmla="*/ 274320 w 610819"/>
                <a:gd name="connsiteY59" fmla="*/ 2805380 h 2882189"/>
                <a:gd name="connsiteX60" fmla="*/ 259690 w 610819"/>
                <a:gd name="connsiteY60" fmla="*/ 2768804 h 2882189"/>
                <a:gd name="connsiteX61" fmla="*/ 241402 w 610819"/>
                <a:gd name="connsiteY61" fmla="*/ 2699309 h 2882189"/>
                <a:gd name="connsiteX62" fmla="*/ 226771 w 610819"/>
                <a:gd name="connsiteY62" fmla="*/ 2633472 h 2882189"/>
                <a:gd name="connsiteX63" fmla="*/ 215798 w 610819"/>
                <a:gd name="connsiteY63" fmla="*/ 2556663 h 2882189"/>
                <a:gd name="connsiteX64" fmla="*/ 204826 w 610819"/>
                <a:gd name="connsiteY64" fmla="*/ 2457908 h 2882189"/>
                <a:gd name="connsiteX65" fmla="*/ 204826 w 610819"/>
                <a:gd name="connsiteY65" fmla="*/ 2318919 h 2882189"/>
                <a:gd name="connsiteX66" fmla="*/ 204826 w 610819"/>
                <a:gd name="connsiteY66" fmla="*/ 2183588 h 2882189"/>
                <a:gd name="connsiteX67" fmla="*/ 230429 w 610819"/>
                <a:gd name="connsiteY67" fmla="*/ 1986077 h 2882189"/>
                <a:gd name="connsiteX68" fmla="*/ 241402 w 610819"/>
                <a:gd name="connsiteY68" fmla="*/ 1448410 h 288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10819" h="2882189">
                  <a:moveTo>
                    <a:pt x="241402" y="1448410"/>
                  </a:moveTo>
                  <a:lnTo>
                    <a:pt x="248717" y="1272845"/>
                  </a:lnTo>
                  <a:lnTo>
                    <a:pt x="252374" y="1163117"/>
                  </a:lnTo>
                  <a:lnTo>
                    <a:pt x="252374" y="998525"/>
                  </a:lnTo>
                  <a:lnTo>
                    <a:pt x="245059" y="870509"/>
                  </a:lnTo>
                  <a:lnTo>
                    <a:pt x="241402" y="720548"/>
                  </a:lnTo>
                  <a:lnTo>
                    <a:pt x="234086" y="541325"/>
                  </a:lnTo>
                  <a:lnTo>
                    <a:pt x="230429" y="460858"/>
                  </a:lnTo>
                  <a:lnTo>
                    <a:pt x="219456" y="420624"/>
                  </a:lnTo>
                  <a:lnTo>
                    <a:pt x="190195" y="332842"/>
                  </a:lnTo>
                  <a:lnTo>
                    <a:pt x="171907" y="274320"/>
                  </a:lnTo>
                  <a:lnTo>
                    <a:pt x="153619" y="234087"/>
                  </a:lnTo>
                  <a:lnTo>
                    <a:pt x="124358" y="182880"/>
                  </a:lnTo>
                  <a:lnTo>
                    <a:pt x="98755" y="146304"/>
                  </a:lnTo>
                  <a:lnTo>
                    <a:pt x="76810" y="120701"/>
                  </a:lnTo>
                  <a:lnTo>
                    <a:pt x="54864" y="102413"/>
                  </a:lnTo>
                  <a:lnTo>
                    <a:pt x="36576" y="91440"/>
                  </a:lnTo>
                  <a:lnTo>
                    <a:pt x="21946" y="80468"/>
                  </a:lnTo>
                  <a:lnTo>
                    <a:pt x="7315" y="69495"/>
                  </a:lnTo>
                  <a:lnTo>
                    <a:pt x="0" y="54864"/>
                  </a:lnTo>
                  <a:lnTo>
                    <a:pt x="0" y="36576"/>
                  </a:lnTo>
                  <a:lnTo>
                    <a:pt x="10973" y="21946"/>
                  </a:lnTo>
                  <a:lnTo>
                    <a:pt x="32918" y="10973"/>
                  </a:lnTo>
                  <a:lnTo>
                    <a:pt x="69494" y="0"/>
                  </a:lnTo>
                  <a:lnTo>
                    <a:pt x="120701" y="0"/>
                  </a:lnTo>
                  <a:lnTo>
                    <a:pt x="179222" y="7316"/>
                  </a:lnTo>
                  <a:lnTo>
                    <a:pt x="208483" y="18288"/>
                  </a:lnTo>
                  <a:lnTo>
                    <a:pt x="281635" y="51207"/>
                  </a:lnTo>
                  <a:lnTo>
                    <a:pt x="362102" y="95098"/>
                  </a:lnTo>
                  <a:lnTo>
                    <a:pt x="416966" y="135332"/>
                  </a:lnTo>
                  <a:lnTo>
                    <a:pt x="460858" y="171908"/>
                  </a:lnTo>
                  <a:lnTo>
                    <a:pt x="534010" y="248717"/>
                  </a:lnTo>
                  <a:lnTo>
                    <a:pt x="566928" y="288951"/>
                  </a:lnTo>
                  <a:lnTo>
                    <a:pt x="596189" y="332842"/>
                  </a:lnTo>
                  <a:lnTo>
                    <a:pt x="607162" y="358445"/>
                  </a:lnTo>
                  <a:lnTo>
                    <a:pt x="610819" y="376733"/>
                  </a:lnTo>
                  <a:lnTo>
                    <a:pt x="610819" y="398679"/>
                  </a:lnTo>
                  <a:lnTo>
                    <a:pt x="607162" y="427940"/>
                  </a:lnTo>
                  <a:lnTo>
                    <a:pt x="592531" y="464516"/>
                  </a:lnTo>
                  <a:lnTo>
                    <a:pt x="577901" y="497434"/>
                  </a:lnTo>
                  <a:lnTo>
                    <a:pt x="563270" y="537668"/>
                  </a:lnTo>
                  <a:lnTo>
                    <a:pt x="548640" y="599847"/>
                  </a:lnTo>
                  <a:lnTo>
                    <a:pt x="541325" y="702260"/>
                  </a:lnTo>
                  <a:lnTo>
                    <a:pt x="541325" y="961949"/>
                  </a:lnTo>
                  <a:cubicBezTo>
                    <a:pt x="540106" y="1063143"/>
                    <a:pt x="538886" y="1164336"/>
                    <a:pt x="537667" y="1265530"/>
                  </a:cubicBezTo>
                  <a:lnTo>
                    <a:pt x="534010" y="1492301"/>
                  </a:lnTo>
                  <a:lnTo>
                    <a:pt x="523037" y="1799540"/>
                  </a:lnTo>
                  <a:lnTo>
                    <a:pt x="515722" y="1964132"/>
                  </a:lnTo>
                  <a:lnTo>
                    <a:pt x="497434" y="2139696"/>
                  </a:lnTo>
                  <a:lnTo>
                    <a:pt x="471830" y="2454250"/>
                  </a:lnTo>
                  <a:lnTo>
                    <a:pt x="453542" y="2662733"/>
                  </a:lnTo>
                  <a:lnTo>
                    <a:pt x="438912" y="2710282"/>
                  </a:lnTo>
                  <a:lnTo>
                    <a:pt x="409651" y="2798064"/>
                  </a:lnTo>
                  <a:lnTo>
                    <a:pt x="391363" y="2841956"/>
                  </a:lnTo>
                  <a:lnTo>
                    <a:pt x="376733" y="2867559"/>
                  </a:lnTo>
                  <a:lnTo>
                    <a:pt x="362102" y="2882189"/>
                  </a:lnTo>
                  <a:lnTo>
                    <a:pt x="351130" y="2882189"/>
                  </a:lnTo>
                  <a:lnTo>
                    <a:pt x="329184" y="2871216"/>
                  </a:lnTo>
                  <a:lnTo>
                    <a:pt x="299923" y="2841956"/>
                  </a:lnTo>
                  <a:lnTo>
                    <a:pt x="274320" y="2805380"/>
                  </a:lnTo>
                  <a:lnTo>
                    <a:pt x="259690" y="2768804"/>
                  </a:lnTo>
                  <a:lnTo>
                    <a:pt x="241402" y="2699309"/>
                  </a:lnTo>
                  <a:lnTo>
                    <a:pt x="226771" y="2633472"/>
                  </a:lnTo>
                  <a:lnTo>
                    <a:pt x="215798" y="2556663"/>
                  </a:lnTo>
                  <a:lnTo>
                    <a:pt x="204826" y="2457908"/>
                  </a:lnTo>
                  <a:lnTo>
                    <a:pt x="204826" y="2318919"/>
                  </a:lnTo>
                  <a:lnTo>
                    <a:pt x="204826" y="2183588"/>
                  </a:lnTo>
                  <a:lnTo>
                    <a:pt x="230429" y="1986077"/>
                  </a:lnTo>
                  <a:lnTo>
                    <a:pt x="241402" y="1448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3D686C62-2550-4DCC-9A41-D437932EFBAC}"/>
                </a:ext>
              </a:extLst>
            </p:cNvPr>
            <p:cNvSpPr/>
            <p:nvPr/>
          </p:nvSpPr>
          <p:spPr>
            <a:xfrm>
              <a:off x="2617788" y="4457700"/>
              <a:ext cx="609600" cy="1430338"/>
            </a:xfrm>
            <a:custGeom>
              <a:avLst/>
              <a:gdLst>
                <a:gd name="connsiteX0" fmla="*/ 604837 w 609600"/>
                <a:gd name="connsiteY0" fmla="*/ 295275 h 1431131"/>
                <a:gd name="connsiteX1" fmla="*/ 609600 w 609600"/>
                <a:gd name="connsiteY1" fmla="*/ 216694 h 1431131"/>
                <a:gd name="connsiteX2" fmla="*/ 609600 w 609600"/>
                <a:gd name="connsiteY2" fmla="*/ 159544 h 1431131"/>
                <a:gd name="connsiteX3" fmla="*/ 609600 w 609600"/>
                <a:gd name="connsiteY3" fmla="*/ 64294 h 1431131"/>
                <a:gd name="connsiteX4" fmla="*/ 609600 w 609600"/>
                <a:gd name="connsiteY4" fmla="*/ 33338 h 1431131"/>
                <a:gd name="connsiteX5" fmla="*/ 609600 w 609600"/>
                <a:gd name="connsiteY5" fmla="*/ 19050 h 1431131"/>
                <a:gd name="connsiteX6" fmla="*/ 604837 w 609600"/>
                <a:gd name="connsiteY6" fmla="*/ 7144 h 1431131"/>
                <a:gd name="connsiteX7" fmla="*/ 597694 w 609600"/>
                <a:gd name="connsiteY7" fmla="*/ 2381 h 1431131"/>
                <a:gd name="connsiteX8" fmla="*/ 578644 w 609600"/>
                <a:gd name="connsiteY8" fmla="*/ 0 h 1431131"/>
                <a:gd name="connsiteX9" fmla="*/ 566737 w 609600"/>
                <a:gd name="connsiteY9" fmla="*/ 2381 h 1431131"/>
                <a:gd name="connsiteX10" fmla="*/ 552450 w 609600"/>
                <a:gd name="connsiteY10" fmla="*/ 9525 h 1431131"/>
                <a:gd name="connsiteX11" fmla="*/ 542925 w 609600"/>
                <a:gd name="connsiteY11" fmla="*/ 21431 h 1431131"/>
                <a:gd name="connsiteX12" fmla="*/ 535781 w 609600"/>
                <a:gd name="connsiteY12" fmla="*/ 59531 h 1431131"/>
                <a:gd name="connsiteX13" fmla="*/ 509587 w 609600"/>
                <a:gd name="connsiteY13" fmla="*/ 166688 h 1431131"/>
                <a:gd name="connsiteX14" fmla="*/ 476250 w 609600"/>
                <a:gd name="connsiteY14" fmla="*/ 292894 h 1431131"/>
                <a:gd name="connsiteX15" fmla="*/ 440531 w 609600"/>
                <a:gd name="connsiteY15" fmla="*/ 402431 h 1431131"/>
                <a:gd name="connsiteX16" fmla="*/ 404812 w 609600"/>
                <a:gd name="connsiteY16" fmla="*/ 497681 h 1431131"/>
                <a:gd name="connsiteX17" fmla="*/ 366712 w 609600"/>
                <a:gd name="connsiteY17" fmla="*/ 578644 h 1431131"/>
                <a:gd name="connsiteX18" fmla="*/ 326231 w 609600"/>
                <a:gd name="connsiteY18" fmla="*/ 650081 h 1431131"/>
                <a:gd name="connsiteX19" fmla="*/ 273844 w 609600"/>
                <a:gd name="connsiteY19" fmla="*/ 728663 h 1431131"/>
                <a:gd name="connsiteX20" fmla="*/ 228600 w 609600"/>
                <a:gd name="connsiteY20" fmla="*/ 783431 h 1431131"/>
                <a:gd name="connsiteX21" fmla="*/ 176212 w 609600"/>
                <a:gd name="connsiteY21" fmla="*/ 840581 h 1431131"/>
                <a:gd name="connsiteX22" fmla="*/ 102394 w 609600"/>
                <a:gd name="connsiteY22" fmla="*/ 909638 h 1431131"/>
                <a:gd name="connsiteX23" fmla="*/ 33337 w 609600"/>
                <a:gd name="connsiteY23" fmla="*/ 962025 h 1431131"/>
                <a:gd name="connsiteX24" fmla="*/ 7144 w 609600"/>
                <a:gd name="connsiteY24" fmla="*/ 978694 h 1431131"/>
                <a:gd name="connsiteX25" fmla="*/ 2381 w 609600"/>
                <a:gd name="connsiteY25" fmla="*/ 1059656 h 1431131"/>
                <a:gd name="connsiteX26" fmla="*/ 0 w 609600"/>
                <a:gd name="connsiteY26" fmla="*/ 1157288 h 1431131"/>
                <a:gd name="connsiteX27" fmla="*/ 4762 w 609600"/>
                <a:gd name="connsiteY27" fmla="*/ 1223963 h 1431131"/>
                <a:gd name="connsiteX28" fmla="*/ 16669 w 609600"/>
                <a:gd name="connsiteY28" fmla="*/ 1297781 h 1431131"/>
                <a:gd name="connsiteX29" fmla="*/ 35719 w 609600"/>
                <a:gd name="connsiteY29" fmla="*/ 1352550 h 1431131"/>
                <a:gd name="connsiteX30" fmla="*/ 61912 w 609600"/>
                <a:gd name="connsiteY30" fmla="*/ 1400175 h 1431131"/>
                <a:gd name="connsiteX31" fmla="*/ 76200 w 609600"/>
                <a:gd name="connsiteY31" fmla="*/ 1416844 h 1431131"/>
                <a:gd name="connsiteX32" fmla="*/ 92869 w 609600"/>
                <a:gd name="connsiteY32" fmla="*/ 1428750 h 1431131"/>
                <a:gd name="connsiteX33" fmla="*/ 104775 w 609600"/>
                <a:gd name="connsiteY33" fmla="*/ 1431131 h 1431131"/>
                <a:gd name="connsiteX34" fmla="*/ 116681 w 609600"/>
                <a:gd name="connsiteY34" fmla="*/ 1431131 h 1431131"/>
                <a:gd name="connsiteX35" fmla="*/ 133350 w 609600"/>
                <a:gd name="connsiteY35" fmla="*/ 1428750 h 1431131"/>
                <a:gd name="connsiteX36" fmla="*/ 157162 w 609600"/>
                <a:gd name="connsiteY36" fmla="*/ 1421606 h 1431131"/>
                <a:gd name="connsiteX37" fmla="*/ 185737 w 609600"/>
                <a:gd name="connsiteY37" fmla="*/ 1404938 h 1431131"/>
                <a:gd name="connsiteX38" fmla="*/ 219075 w 609600"/>
                <a:gd name="connsiteY38" fmla="*/ 1364456 h 1431131"/>
                <a:gd name="connsiteX39" fmla="*/ 259556 w 609600"/>
                <a:gd name="connsiteY39" fmla="*/ 1312069 h 1431131"/>
                <a:gd name="connsiteX40" fmla="*/ 297656 w 609600"/>
                <a:gd name="connsiteY40" fmla="*/ 1257300 h 1431131"/>
                <a:gd name="connsiteX41" fmla="*/ 345281 w 609600"/>
                <a:gd name="connsiteY41" fmla="*/ 1178719 h 1431131"/>
                <a:gd name="connsiteX42" fmla="*/ 390525 w 609600"/>
                <a:gd name="connsiteY42" fmla="*/ 1095375 h 1431131"/>
                <a:gd name="connsiteX43" fmla="*/ 423862 w 609600"/>
                <a:gd name="connsiteY43" fmla="*/ 1026319 h 1431131"/>
                <a:gd name="connsiteX44" fmla="*/ 459581 w 609600"/>
                <a:gd name="connsiteY44" fmla="*/ 942975 h 1431131"/>
                <a:gd name="connsiteX45" fmla="*/ 485775 w 609600"/>
                <a:gd name="connsiteY45" fmla="*/ 876300 h 1431131"/>
                <a:gd name="connsiteX46" fmla="*/ 502444 w 609600"/>
                <a:gd name="connsiteY46" fmla="*/ 828675 h 1431131"/>
                <a:gd name="connsiteX47" fmla="*/ 526256 w 609600"/>
                <a:gd name="connsiteY47" fmla="*/ 754856 h 1431131"/>
                <a:gd name="connsiteX48" fmla="*/ 550069 w 609600"/>
                <a:gd name="connsiteY48" fmla="*/ 664369 h 1431131"/>
                <a:gd name="connsiteX49" fmla="*/ 571500 w 609600"/>
                <a:gd name="connsiteY49" fmla="*/ 569119 h 1431131"/>
                <a:gd name="connsiteX50" fmla="*/ 581025 w 609600"/>
                <a:gd name="connsiteY50" fmla="*/ 509588 h 1431131"/>
                <a:gd name="connsiteX51" fmla="*/ 592931 w 609600"/>
                <a:gd name="connsiteY51" fmla="*/ 426244 h 1431131"/>
                <a:gd name="connsiteX52" fmla="*/ 604837 w 609600"/>
                <a:gd name="connsiteY52" fmla="*/ 29527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1431131">
                  <a:moveTo>
                    <a:pt x="604837" y="295275"/>
                  </a:moveTo>
                  <a:lnTo>
                    <a:pt x="609600" y="216694"/>
                  </a:lnTo>
                  <a:lnTo>
                    <a:pt x="609600" y="159544"/>
                  </a:lnTo>
                  <a:lnTo>
                    <a:pt x="609600" y="64294"/>
                  </a:lnTo>
                  <a:lnTo>
                    <a:pt x="609600" y="33338"/>
                  </a:lnTo>
                  <a:lnTo>
                    <a:pt x="609600" y="19050"/>
                  </a:lnTo>
                  <a:lnTo>
                    <a:pt x="604837" y="7144"/>
                  </a:lnTo>
                  <a:lnTo>
                    <a:pt x="597694" y="2381"/>
                  </a:lnTo>
                  <a:lnTo>
                    <a:pt x="578644" y="0"/>
                  </a:lnTo>
                  <a:lnTo>
                    <a:pt x="566737" y="2381"/>
                  </a:lnTo>
                  <a:lnTo>
                    <a:pt x="552450" y="9525"/>
                  </a:lnTo>
                  <a:lnTo>
                    <a:pt x="542925" y="21431"/>
                  </a:lnTo>
                  <a:lnTo>
                    <a:pt x="535781" y="59531"/>
                  </a:lnTo>
                  <a:lnTo>
                    <a:pt x="509587" y="166688"/>
                  </a:lnTo>
                  <a:lnTo>
                    <a:pt x="476250" y="292894"/>
                  </a:lnTo>
                  <a:lnTo>
                    <a:pt x="440531" y="402431"/>
                  </a:lnTo>
                  <a:lnTo>
                    <a:pt x="404812" y="497681"/>
                  </a:lnTo>
                  <a:lnTo>
                    <a:pt x="366712" y="578644"/>
                  </a:lnTo>
                  <a:lnTo>
                    <a:pt x="326231" y="650081"/>
                  </a:lnTo>
                  <a:lnTo>
                    <a:pt x="273844" y="728663"/>
                  </a:lnTo>
                  <a:lnTo>
                    <a:pt x="228600" y="783431"/>
                  </a:lnTo>
                  <a:lnTo>
                    <a:pt x="176212" y="840581"/>
                  </a:lnTo>
                  <a:lnTo>
                    <a:pt x="102394" y="909638"/>
                  </a:lnTo>
                  <a:lnTo>
                    <a:pt x="33337" y="962025"/>
                  </a:lnTo>
                  <a:lnTo>
                    <a:pt x="7144" y="978694"/>
                  </a:lnTo>
                  <a:lnTo>
                    <a:pt x="2381" y="1059656"/>
                  </a:lnTo>
                  <a:cubicBezTo>
                    <a:pt x="1587" y="1092200"/>
                    <a:pt x="794" y="1124744"/>
                    <a:pt x="0" y="1157288"/>
                  </a:cubicBezTo>
                  <a:lnTo>
                    <a:pt x="4762" y="1223963"/>
                  </a:lnTo>
                  <a:lnTo>
                    <a:pt x="16669" y="1297781"/>
                  </a:lnTo>
                  <a:lnTo>
                    <a:pt x="35719" y="1352550"/>
                  </a:lnTo>
                  <a:lnTo>
                    <a:pt x="61912" y="1400175"/>
                  </a:lnTo>
                  <a:lnTo>
                    <a:pt x="76200" y="1416844"/>
                  </a:lnTo>
                  <a:lnTo>
                    <a:pt x="92869" y="1428750"/>
                  </a:lnTo>
                  <a:lnTo>
                    <a:pt x="104775" y="1431131"/>
                  </a:lnTo>
                  <a:lnTo>
                    <a:pt x="116681" y="1431131"/>
                  </a:lnTo>
                  <a:lnTo>
                    <a:pt x="133350" y="1428750"/>
                  </a:lnTo>
                  <a:lnTo>
                    <a:pt x="157162" y="1421606"/>
                  </a:lnTo>
                  <a:lnTo>
                    <a:pt x="185737" y="1404938"/>
                  </a:lnTo>
                  <a:lnTo>
                    <a:pt x="219075" y="1364456"/>
                  </a:lnTo>
                  <a:lnTo>
                    <a:pt x="259556" y="1312069"/>
                  </a:lnTo>
                  <a:lnTo>
                    <a:pt x="297656" y="1257300"/>
                  </a:lnTo>
                  <a:lnTo>
                    <a:pt x="345281" y="1178719"/>
                  </a:lnTo>
                  <a:lnTo>
                    <a:pt x="390525" y="1095375"/>
                  </a:lnTo>
                  <a:lnTo>
                    <a:pt x="423862" y="1026319"/>
                  </a:lnTo>
                  <a:lnTo>
                    <a:pt x="459581" y="942975"/>
                  </a:lnTo>
                  <a:lnTo>
                    <a:pt x="485775" y="876300"/>
                  </a:lnTo>
                  <a:lnTo>
                    <a:pt x="502444" y="828675"/>
                  </a:lnTo>
                  <a:lnTo>
                    <a:pt x="526256" y="754856"/>
                  </a:lnTo>
                  <a:lnTo>
                    <a:pt x="550069" y="664369"/>
                  </a:lnTo>
                  <a:lnTo>
                    <a:pt x="571500" y="569119"/>
                  </a:lnTo>
                  <a:lnTo>
                    <a:pt x="581025" y="509588"/>
                  </a:lnTo>
                  <a:lnTo>
                    <a:pt x="592931" y="426244"/>
                  </a:lnTo>
                  <a:lnTo>
                    <a:pt x="6048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4E664D8B-6908-42FE-9367-68FB20CC8580}"/>
                </a:ext>
              </a:extLst>
            </p:cNvPr>
            <p:cNvSpPr/>
            <p:nvPr/>
          </p:nvSpPr>
          <p:spPr>
            <a:xfrm>
              <a:off x="3683000" y="4664075"/>
              <a:ext cx="3394075" cy="1290638"/>
            </a:xfrm>
            <a:custGeom>
              <a:avLst/>
              <a:gdLst>
                <a:gd name="connsiteX0" fmla="*/ 1825995 w 3393939"/>
                <a:gd name="connsiteY0" fmla="*/ 1004157 h 1290258"/>
                <a:gd name="connsiteX1" fmla="*/ 1955021 w 3393939"/>
                <a:gd name="connsiteY1" fmla="*/ 1009767 h 1290258"/>
                <a:gd name="connsiteX2" fmla="*/ 2098071 w 3393939"/>
                <a:gd name="connsiteY2" fmla="*/ 1015377 h 1290258"/>
                <a:gd name="connsiteX3" fmla="*/ 2249536 w 3393939"/>
                <a:gd name="connsiteY3" fmla="*/ 1018182 h 1290258"/>
                <a:gd name="connsiteX4" fmla="*/ 2429050 w 3393939"/>
                <a:gd name="connsiteY4" fmla="*/ 1018182 h 1290258"/>
                <a:gd name="connsiteX5" fmla="*/ 2586125 w 3393939"/>
                <a:gd name="connsiteY5" fmla="*/ 1012572 h 1290258"/>
                <a:gd name="connsiteX6" fmla="*/ 2656248 w 3393939"/>
                <a:gd name="connsiteY6" fmla="*/ 1006962 h 1290258"/>
                <a:gd name="connsiteX7" fmla="*/ 2706736 w 3393939"/>
                <a:gd name="connsiteY7" fmla="*/ 998547 h 1290258"/>
                <a:gd name="connsiteX8" fmla="*/ 3332231 w 3393939"/>
                <a:gd name="connsiteY8" fmla="*/ 1040621 h 1290258"/>
                <a:gd name="connsiteX9" fmla="*/ 3349060 w 3393939"/>
                <a:gd name="connsiteY9" fmla="*/ 1046231 h 1290258"/>
                <a:gd name="connsiteX10" fmla="*/ 3374304 w 3393939"/>
                <a:gd name="connsiteY10" fmla="*/ 1071475 h 1290258"/>
                <a:gd name="connsiteX11" fmla="*/ 3385524 w 3393939"/>
                <a:gd name="connsiteY11" fmla="*/ 1085499 h 1290258"/>
                <a:gd name="connsiteX12" fmla="*/ 3393939 w 3393939"/>
                <a:gd name="connsiteY12" fmla="*/ 1107939 h 1290258"/>
                <a:gd name="connsiteX13" fmla="*/ 3393939 w 3393939"/>
                <a:gd name="connsiteY13" fmla="*/ 1130378 h 1290258"/>
                <a:gd name="connsiteX14" fmla="*/ 3388329 w 3393939"/>
                <a:gd name="connsiteY14" fmla="*/ 1150012 h 1290258"/>
                <a:gd name="connsiteX15" fmla="*/ 3371500 w 3393939"/>
                <a:gd name="connsiteY15" fmla="*/ 1172451 h 1290258"/>
                <a:gd name="connsiteX16" fmla="*/ 3343450 w 3393939"/>
                <a:gd name="connsiteY16" fmla="*/ 1192086 h 1290258"/>
                <a:gd name="connsiteX17" fmla="*/ 3290157 w 3393939"/>
                <a:gd name="connsiteY17" fmla="*/ 1214525 h 1290258"/>
                <a:gd name="connsiteX18" fmla="*/ 3253693 w 3393939"/>
                <a:gd name="connsiteY18" fmla="*/ 1225745 h 1290258"/>
                <a:gd name="connsiteX19" fmla="*/ 3186376 w 3393939"/>
                <a:gd name="connsiteY19" fmla="*/ 1236964 h 1290258"/>
                <a:gd name="connsiteX20" fmla="*/ 3079789 w 3393939"/>
                <a:gd name="connsiteY20" fmla="*/ 1250989 h 1290258"/>
                <a:gd name="connsiteX21" fmla="*/ 2931129 w 3393939"/>
                <a:gd name="connsiteY21" fmla="*/ 1265013 h 1290258"/>
                <a:gd name="connsiteX22" fmla="*/ 2818933 w 3393939"/>
                <a:gd name="connsiteY22" fmla="*/ 1276233 h 1290258"/>
                <a:gd name="connsiteX23" fmla="*/ 2602955 w 3393939"/>
                <a:gd name="connsiteY23" fmla="*/ 1284648 h 1290258"/>
                <a:gd name="connsiteX24" fmla="*/ 2426246 w 3393939"/>
                <a:gd name="connsiteY24" fmla="*/ 1290258 h 1290258"/>
                <a:gd name="connsiteX25" fmla="*/ 2260756 w 3393939"/>
                <a:gd name="connsiteY25" fmla="*/ 1287453 h 1290258"/>
                <a:gd name="connsiteX26" fmla="*/ 2120511 w 3393939"/>
                <a:gd name="connsiteY26" fmla="*/ 1284648 h 1290258"/>
                <a:gd name="connsiteX27" fmla="*/ 1969046 w 3393939"/>
                <a:gd name="connsiteY27" fmla="*/ 1276233 h 1290258"/>
                <a:gd name="connsiteX28" fmla="*/ 1781117 w 3393939"/>
                <a:gd name="connsiteY28" fmla="*/ 1259404 h 1290258"/>
                <a:gd name="connsiteX29" fmla="*/ 1626847 w 3393939"/>
                <a:gd name="connsiteY29" fmla="*/ 1239769 h 1290258"/>
                <a:gd name="connsiteX30" fmla="*/ 1495016 w 3393939"/>
                <a:gd name="connsiteY30" fmla="*/ 1220135 h 1290258"/>
                <a:gd name="connsiteX31" fmla="*/ 1357576 w 3393939"/>
                <a:gd name="connsiteY31" fmla="*/ 1192086 h 1290258"/>
                <a:gd name="connsiteX32" fmla="*/ 1194891 w 3393939"/>
                <a:gd name="connsiteY32" fmla="*/ 1150012 h 1290258"/>
                <a:gd name="connsiteX33" fmla="*/ 1082695 w 3393939"/>
                <a:gd name="connsiteY33" fmla="*/ 1113548 h 1290258"/>
                <a:gd name="connsiteX34" fmla="*/ 992938 w 3393939"/>
                <a:gd name="connsiteY34" fmla="*/ 1079890 h 1290258"/>
                <a:gd name="connsiteX35" fmla="*/ 891961 w 3393939"/>
                <a:gd name="connsiteY35" fmla="*/ 1035011 h 1290258"/>
                <a:gd name="connsiteX36" fmla="*/ 816228 w 3393939"/>
                <a:gd name="connsiteY36" fmla="*/ 998547 h 1290258"/>
                <a:gd name="connsiteX37" fmla="*/ 757325 w 3393939"/>
                <a:gd name="connsiteY37" fmla="*/ 962083 h 1290258"/>
                <a:gd name="connsiteX38" fmla="*/ 698422 w 3393939"/>
                <a:gd name="connsiteY38" fmla="*/ 925620 h 1290258"/>
                <a:gd name="connsiteX39" fmla="*/ 625495 w 3393939"/>
                <a:gd name="connsiteY39" fmla="*/ 875131 h 1290258"/>
                <a:gd name="connsiteX40" fmla="*/ 575006 w 3393939"/>
                <a:gd name="connsiteY40" fmla="*/ 835863 h 1290258"/>
                <a:gd name="connsiteX41" fmla="*/ 513298 w 3393939"/>
                <a:gd name="connsiteY41" fmla="*/ 782569 h 1290258"/>
                <a:gd name="connsiteX42" fmla="*/ 465615 w 3393939"/>
                <a:gd name="connsiteY42" fmla="*/ 737691 h 1290258"/>
                <a:gd name="connsiteX43" fmla="*/ 423541 w 3393939"/>
                <a:gd name="connsiteY43" fmla="*/ 695617 h 1290258"/>
                <a:gd name="connsiteX44" fmla="*/ 378663 w 3393939"/>
                <a:gd name="connsiteY44" fmla="*/ 645129 h 1290258"/>
                <a:gd name="connsiteX45" fmla="*/ 328174 w 3393939"/>
                <a:gd name="connsiteY45" fmla="*/ 589031 h 1290258"/>
                <a:gd name="connsiteX46" fmla="*/ 277686 w 3393939"/>
                <a:gd name="connsiteY46" fmla="*/ 524518 h 1290258"/>
                <a:gd name="connsiteX47" fmla="*/ 218783 w 3393939"/>
                <a:gd name="connsiteY47" fmla="*/ 440371 h 1290258"/>
                <a:gd name="connsiteX48" fmla="*/ 176709 w 3393939"/>
                <a:gd name="connsiteY48" fmla="*/ 375858 h 1290258"/>
                <a:gd name="connsiteX49" fmla="*/ 134636 w 3393939"/>
                <a:gd name="connsiteY49" fmla="*/ 302930 h 1290258"/>
                <a:gd name="connsiteX50" fmla="*/ 75733 w 3393939"/>
                <a:gd name="connsiteY50" fmla="*/ 193539 h 1290258"/>
                <a:gd name="connsiteX51" fmla="*/ 8415 w 3393939"/>
                <a:gd name="connsiteY51" fmla="*/ 47683 h 1290258"/>
                <a:gd name="connsiteX52" fmla="*/ 0 w 3393939"/>
                <a:gd name="connsiteY52" fmla="*/ 25244 h 1290258"/>
                <a:gd name="connsiteX53" fmla="*/ 0 w 3393939"/>
                <a:gd name="connsiteY53" fmla="*/ 8415 h 1290258"/>
                <a:gd name="connsiteX54" fmla="*/ 8415 w 3393939"/>
                <a:gd name="connsiteY54" fmla="*/ 0 h 1290258"/>
                <a:gd name="connsiteX55" fmla="*/ 33659 w 3393939"/>
                <a:gd name="connsiteY55" fmla="*/ 0 h 1290258"/>
                <a:gd name="connsiteX56" fmla="*/ 50489 w 3393939"/>
                <a:gd name="connsiteY56" fmla="*/ 8415 h 1290258"/>
                <a:gd name="connsiteX57" fmla="*/ 92562 w 3393939"/>
                <a:gd name="connsiteY57" fmla="*/ 58903 h 1290258"/>
                <a:gd name="connsiteX58" fmla="*/ 151465 w 3393939"/>
                <a:gd name="connsiteY58" fmla="*/ 140245 h 1290258"/>
                <a:gd name="connsiteX59" fmla="*/ 232808 w 3393939"/>
                <a:gd name="connsiteY59" fmla="*/ 244027 h 1290258"/>
                <a:gd name="connsiteX60" fmla="*/ 294516 w 3393939"/>
                <a:gd name="connsiteY60" fmla="*/ 316955 h 1290258"/>
                <a:gd name="connsiteX61" fmla="*/ 356223 w 3393939"/>
                <a:gd name="connsiteY61" fmla="*/ 387077 h 1290258"/>
                <a:gd name="connsiteX62" fmla="*/ 423541 w 3393939"/>
                <a:gd name="connsiteY62" fmla="*/ 457200 h 1290258"/>
                <a:gd name="connsiteX63" fmla="*/ 485249 w 3393939"/>
                <a:gd name="connsiteY63" fmla="*/ 516103 h 1290258"/>
                <a:gd name="connsiteX64" fmla="*/ 552567 w 3393939"/>
                <a:gd name="connsiteY64" fmla="*/ 575006 h 1290258"/>
                <a:gd name="connsiteX65" fmla="*/ 633909 w 3393939"/>
                <a:gd name="connsiteY65" fmla="*/ 642324 h 1290258"/>
                <a:gd name="connsiteX66" fmla="*/ 712447 w 3393939"/>
                <a:gd name="connsiteY66" fmla="*/ 695617 h 1290258"/>
                <a:gd name="connsiteX67" fmla="*/ 776960 w 3393939"/>
                <a:gd name="connsiteY67" fmla="*/ 737691 h 1290258"/>
                <a:gd name="connsiteX68" fmla="*/ 863912 w 3393939"/>
                <a:gd name="connsiteY68" fmla="*/ 785374 h 1290258"/>
                <a:gd name="connsiteX69" fmla="*/ 956474 w 3393939"/>
                <a:gd name="connsiteY69" fmla="*/ 827448 h 1290258"/>
                <a:gd name="connsiteX70" fmla="*/ 1046231 w 3393939"/>
                <a:gd name="connsiteY70" fmla="*/ 861107 h 1290258"/>
                <a:gd name="connsiteX71" fmla="*/ 1158427 w 3393939"/>
                <a:gd name="connsiteY71" fmla="*/ 897571 h 1290258"/>
                <a:gd name="connsiteX72" fmla="*/ 1270623 w 3393939"/>
                <a:gd name="connsiteY72" fmla="*/ 922815 h 1290258"/>
                <a:gd name="connsiteX73" fmla="*/ 1391235 w 3393939"/>
                <a:gd name="connsiteY73" fmla="*/ 948059 h 1290258"/>
                <a:gd name="connsiteX74" fmla="*/ 1495016 w 3393939"/>
                <a:gd name="connsiteY74" fmla="*/ 967693 h 1290258"/>
                <a:gd name="connsiteX75" fmla="*/ 1657701 w 3393939"/>
                <a:gd name="connsiteY75" fmla="*/ 987328 h 1290258"/>
                <a:gd name="connsiteX76" fmla="*/ 1825995 w 3393939"/>
                <a:gd name="connsiteY76" fmla="*/ 1004157 h 129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393939" h="1290258">
                  <a:moveTo>
                    <a:pt x="1825995" y="1004157"/>
                  </a:moveTo>
                  <a:lnTo>
                    <a:pt x="1955021" y="1009767"/>
                  </a:lnTo>
                  <a:lnTo>
                    <a:pt x="2098071" y="1015377"/>
                  </a:lnTo>
                  <a:lnTo>
                    <a:pt x="2249536" y="1018182"/>
                  </a:lnTo>
                  <a:lnTo>
                    <a:pt x="2429050" y="1018182"/>
                  </a:lnTo>
                  <a:lnTo>
                    <a:pt x="2586125" y="1012572"/>
                  </a:lnTo>
                  <a:lnTo>
                    <a:pt x="2656248" y="1006962"/>
                  </a:lnTo>
                  <a:lnTo>
                    <a:pt x="2706736" y="998547"/>
                  </a:lnTo>
                  <a:lnTo>
                    <a:pt x="3332231" y="1040621"/>
                  </a:lnTo>
                  <a:lnTo>
                    <a:pt x="3349060" y="1046231"/>
                  </a:lnTo>
                  <a:lnTo>
                    <a:pt x="3374304" y="1071475"/>
                  </a:lnTo>
                  <a:lnTo>
                    <a:pt x="3385524" y="1085499"/>
                  </a:lnTo>
                  <a:lnTo>
                    <a:pt x="3393939" y="1107939"/>
                  </a:lnTo>
                  <a:lnTo>
                    <a:pt x="3393939" y="1130378"/>
                  </a:lnTo>
                  <a:lnTo>
                    <a:pt x="3388329" y="1150012"/>
                  </a:lnTo>
                  <a:lnTo>
                    <a:pt x="3371500" y="1172451"/>
                  </a:lnTo>
                  <a:lnTo>
                    <a:pt x="3343450" y="1192086"/>
                  </a:lnTo>
                  <a:lnTo>
                    <a:pt x="3290157" y="1214525"/>
                  </a:lnTo>
                  <a:lnTo>
                    <a:pt x="3253693" y="1225745"/>
                  </a:lnTo>
                  <a:lnTo>
                    <a:pt x="3186376" y="1236964"/>
                  </a:lnTo>
                  <a:lnTo>
                    <a:pt x="3079789" y="1250989"/>
                  </a:lnTo>
                  <a:lnTo>
                    <a:pt x="2931129" y="1265013"/>
                  </a:lnTo>
                  <a:lnTo>
                    <a:pt x="2818933" y="1276233"/>
                  </a:lnTo>
                  <a:lnTo>
                    <a:pt x="2602955" y="1284648"/>
                  </a:lnTo>
                  <a:lnTo>
                    <a:pt x="2426246" y="1290258"/>
                  </a:lnTo>
                  <a:lnTo>
                    <a:pt x="2260756" y="1287453"/>
                  </a:lnTo>
                  <a:lnTo>
                    <a:pt x="2120511" y="1284648"/>
                  </a:lnTo>
                  <a:lnTo>
                    <a:pt x="1969046" y="1276233"/>
                  </a:lnTo>
                  <a:lnTo>
                    <a:pt x="1781117" y="1259404"/>
                  </a:lnTo>
                  <a:lnTo>
                    <a:pt x="1626847" y="1239769"/>
                  </a:lnTo>
                  <a:lnTo>
                    <a:pt x="1495016" y="1220135"/>
                  </a:lnTo>
                  <a:lnTo>
                    <a:pt x="1357576" y="1192086"/>
                  </a:lnTo>
                  <a:lnTo>
                    <a:pt x="1194891" y="1150012"/>
                  </a:lnTo>
                  <a:lnTo>
                    <a:pt x="1082695" y="1113548"/>
                  </a:lnTo>
                  <a:lnTo>
                    <a:pt x="992938" y="1079890"/>
                  </a:lnTo>
                  <a:lnTo>
                    <a:pt x="891961" y="1035011"/>
                  </a:lnTo>
                  <a:lnTo>
                    <a:pt x="816228" y="998547"/>
                  </a:lnTo>
                  <a:lnTo>
                    <a:pt x="757325" y="962083"/>
                  </a:lnTo>
                  <a:lnTo>
                    <a:pt x="698422" y="925620"/>
                  </a:lnTo>
                  <a:lnTo>
                    <a:pt x="625495" y="875131"/>
                  </a:lnTo>
                  <a:lnTo>
                    <a:pt x="575006" y="835863"/>
                  </a:lnTo>
                  <a:lnTo>
                    <a:pt x="513298" y="782569"/>
                  </a:lnTo>
                  <a:lnTo>
                    <a:pt x="465615" y="737691"/>
                  </a:lnTo>
                  <a:lnTo>
                    <a:pt x="423541" y="695617"/>
                  </a:lnTo>
                  <a:lnTo>
                    <a:pt x="378663" y="645129"/>
                  </a:lnTo>
                  <a:lnTo>
                    <a:pt x="328174" y="589031"/>
                  </a:lnTo>
                  <a:lnTo>
                    <a:pt x="277686" y="524518"/>
                  </a:lnTo>
                  <a:lnTo>
                    <a:pt x="218783" y="440371"/>
                  </a:lnTo>
                  <a:lnTo>
                    <a:pt x="176709" y="375858"/>
                  </a:lnTo>
                  <a:lnTo>
                    <a:pt x="134636" y="302930"/>
                  </a:lnTo>
                  <a:lnTo>
                    <a:pt x="75733" y="193539"/>
                  </a:lnTo>
                  <a:lnTo>
                    <a:pt x="8415" y="47683"/>
                  </a:lnTo>
                  <a:lnTo>
                    <a:pt x="0" y="25244"/>
                  </a:lnTo>
                  <a:lnTo>
                    <a:pt x="0" y="8415"/>
                  </a:lnTo>
                  <a:lnTo>
                    <a:pt x="8415" y="0"/>
                  </a:lnTo>
                  <a:lnTo>
                    <a:pt x="33659" y="0"/>
                  </a:lnTo>
                  <a:lnTo>
                    <a:pt x="50489" y="8415"/>
                  </a:lnTo>
                  <a:lnTo>
                    <a:pt x="92562" y="58903"/>
                  </a:lnTo>
                  <a:lnTo>
                    <a:pt x="151465" y="140245"/>
                  </a:lnTo>
                  <a:lnTo>
                    <a:pt x="232808" y="244027"/>
                  </a:lnTo>
                  <a:lnTo>
                    <a:pt x="294516" y="316955"/>
                  </a:lnTo>
                  <a:lnTo>
                    <a:pt x="356223" y="387077"/>
                  </a:lnTo>
                  <a:lnTo>
                    <a:pt x="423541" y="457200"/>
                  </a:lnTo>
                  <a:lnTo>
                    <a:pt x="485249" y="516103"/>
                  </a:lnTo>
                  <a:lnTo>
                    <a:pt x="552567" y="575006"/>
                  </a:lnTo>
                  <a:lnTo>
                    <a:pt x="633909" y="642324"/>
                  </a:lnTo>
                  <a:lnTo>
                    <a:pt x="712447" y="695617"/>
                  </a:lnTo>
                  <a:lnTo>
                    <a:pt x="776960" y="737691"/>
                  </a:lnTo>
                  <a:lnTo>
                    <a:pt x="863912" y="785374"/>
                  </a:lnTo>
                  <a:lnTo>
                    <a:pt x="956474" y="827448"/>
                  </a:lnTo>
                  <a:lnTo>
                    <a:pt x="1046231" y="861107"/>
                  </a:lnTo>
                  <a:lnTo>
                    <a:pt x="1158427" y="897571"/>
                  </a:lnTo>
                  <a:lnTo>
                    <a:pt x="1270623" y="922815"/>
                  </a:lnTo>
                  <a:lnTo>
                    <a:pt x="1391235" y="948059"/>
                  </a:lnTo>
                  <a:lnTo>
                    <a:pt x="1495016" y="967693"/>
                  </a:lnTo>
                  <a:lnTo>
                    <a:pt x="1657701" y="987328"/>
                  </a:lnTo>
                  <a:lnTo>
                    <a:pt x="1825995" y="1004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E7B60F5A-AA7F-4A5F-A0A9-D0E7600DA2D5}"/>
                </a:ext>
              </a:extLst>
            </p:cNvPr>
            <p:cNvSpPr/>
            <p:nvPr/>
          </p:nvSpPr>
          <p:spPr>
            <a:xfrm>
              <a:off x="6234113" y="5057775"/>
              <a:ext cx="838200" cy="744538"/>
            </a:xfrm>
            <a:custGeom>
              <a:avLst/>
              <a:gdLst>
                <a:gd name="connsiteX0" fmla="*/ 200025 w 838200"/>
                <a:gd name="connsiteY0" fmla="*/ 190500 h 745331"/>
                <a:gd name="connsiteX1" fmla="*/ 283368 w 838200"/>
                <a:gd name="connsiteY1" fmla="*/ 276225 h 745331"/>
                <a:gd name="connsiteX2" fmla="*/ 350043 w 838200"/>
                <a:gd name="connsiteY2" fmla="*/ 342900 h 745331"/>
                <a:gd name="connsiteX3" fmla="*/ 442912 w 838200"/>
                <a:gd name="connsiteY3" fmla="*/ 423863 h 745331"/>
                <a:gd name="connsiteX4" fmla="*/ 511968 w 838200"/>
                <a:gd name="connsiteY4" fmla="*/ 481013 h 745331"/>
                <a:gd name="connsiteX5" fmla="*/ 550068 w 838200"/>
                <a:gd name="connsiteY5" fmla="*/ 516731 h 745331"/>
                <a:gd name="connsiteX6" fmla="*/ 597693 w 838200"/>
                <a:gd name="connsiteY6" fmla="*/ 552450 h 745331"/>
                <a:gd name="connsiteX7" fmla="*/ 669131 w 838200"/>
                <a:gd name="connsiteY7" fmla="*/ 595313 h 745331"/>
                <a:gd name="connsiteX8" fmla="*/ 733425 w 838200"/>
                <a:gd name="connsiteY8" fmla="*/ 628650 h 745331"/>
                <a:gd name="connsiteX9" fmla="*/ 795337 w 838200"/>
                <a:gd name="connsiteY9" fmla="*/ 652463 h 745331"/>
                <a:gd name="connsiteX10" fmla="*/ 816768 w 838200"/>
                <a:gd name="connsiteY10" fmla="*/ 673894 h 745331"/>
                <a:gd name="connsiteX11" fmla="*/ 838200 w 838200"/>
                <a:gd name="connsiteY11" fmla="*/ 711994 h 745331"/>
                <a:gd name="connsiteX12" fmla="*/ 838200 w 838200"/>
                <a:gd name="connsiteY12" fmla="*/ 745331 h 745331"/>
                <a:gd name="connsiteX13" fmla="*/ 78581 w 838200"/>
                <a:gd name="connsiteY13" fmla="*/ 619125 h 745331"/>
                <a:gd name="connsiteX14" fmla="*/ 133350 w 838200"/>
                <a:gd name="connsiteY14" fmla="*/ 611981 h 745331"/>
                <a:gd name="connsiteX15" fmla="*/ 171450 w 838200"/>
                <a:gd name="connsiteY15" fmla="*/ 600075 h 745331"/>
                <a:gd name="connsiteX16" fmla="*/ 197643 w 838200"/>
                <a:gd name="connsiteY16" fmla="*/ 588169 h 745331"/>
                <a:gd name="connsiteX17" fmla="*/ 216693 w 838200"/>
                <a:gd name="connsiteY17" fmla="*/ 576263 h 745331"/>
                <a:gd name="connsiteX18" fmla="*/ 223837 w 838200"/>
                <a:gd name="connsiteY18" fmla="*/ 569119 h 745331"/>
                <a:gd name="connsiteX19" fmla="*/ 228600 w 838200"/>
                <a:gd name="connsiteY19" fmla="*/ 559594 h 745331"/>
                <a:gd name="connsiteX20" fmla="*/ 233362 w 838200"/>
                <a:gd name="connsiteY20" fmla="*/ 550069 h 745331"/>
                <a:gd name="connsiteX21" fmla="*/ 233362 w 838200"/>
                <a:gd name="connsiteY21" fmla="*/ 535781 h 745331"/>
                <a:gd name="connsiteX22" fmla="*/ 223837 w 838200"/>
                <a:gd name="connsiteY22" fmla="*/ 504825 h 745331"/>
                <a:gd name="connsiteX23" fmla="*/ 176212 w 838200"/>
                <a:gd name="connsiteY23" fmla="*/ 404813 h 745331"/>
                <a:gd name="connsiteX24" fmla="*/ 116681 w 838200"/>
                <a:gd name="connsiteY24" fmla="*/ 285750 h 745331"/>
                <a:gd name="connsiteX25" fmla="*/ 35718 w 838200"/>
                <a:gd name="connsiteY25" fmla="*/ 111919 h 745331"/>
                <a:gd name="connsiteX26" fmla="*/ 4762 w 838200"/>
                <a:gd name="connsiteY26" fmla="*/ 38100 h 745331"/>
                <a:gd name="connsiteX27" fmla="*/ 0 w 838200"/>
                <a:gd name="connsiteY27" fmla="*/ 19050 h 745331"/>
                <a:gd name="connsiteX28" fmla="*/ 2381 w 838200"/>
                <a:gd name="connsiteY28" fmla="*/ 9525 h 745331"/>
                <a:gd name="connsiteX29" fmla="*/ 7143 w 838200"/>
                <a:gd name="connsiteY29" fmla="*/ 0 h 745331"/>
                <a:gd name="connsiteX30" fmla="*/ 16668 w 838200"/>
                <a:gd name="connsiteY30" fmla="*/ 0 h 745331"/>
                <a:gd name="connsiteX31" fmla="*/ 33337 w 838200"/>
                <a:gd name="connsiteY31" fmla="*/ 4763 h 745331"/>
                <a:gd name="connsiteX32" fmla="*/ 66675 w 838200"/>
                <a:gd name="connsiteY32" fmla="*/ 38100 h 745331"/>
                <a:gd name="connsiteX33" fmla="*/ 200025 w 838200"/>
                <a:gd name="connsiteY33" fmla="*/ 19050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38200" h="745331">
                  <a:moveTo>
                    <a:pt x="200025" y="190500"/>
                  </a:moveTo>
                  <a:lnTo>
                    <a:pt x="283368" y="276225"/>
                  </a:lnTo>
                  <a:lnTo>
                    <a:pt x="350043" y="342900"/>
                  </a:lnTo>
                  <a:lnTo>
                    <a:pt x="442912" y="423863"/>
                  </a:lnTo>
                  <a:lnTo>
                    <a:pt x="511968" y="481013"/>
                  </a:lnTo>
                  <a:lnTo>
                    <a:pt x="550068" y="516731"/>
                  </a:lnTo>
                  <a:lnTo>
                    <a:pt x="597693" y="552450"/>
                  </a:lnTo>
                  <a:lnTo>
                    <a:pt x="669131" y="595313"/>
                  </a:lnTo>
                  <a:lnTo>
                    <a:pt x="733425" y="628650"/>
                  </a:lnTo>
                  <a:lnTo>
                    <a:pt x="795337" y="652463"/>
                  </a:lnTo>
                  <a:lnTo>
                    <a:pt x="816768" y="673894"/>
                  </a:lnTo>
                  <a:lnTo>
                    <a:pt x="838200" y="711994"/>
                  </a:lnTo>
                  <a:lnTo>
                    <a:pt x="838200" y="745331"/>
                  </a:lnTo>
                  <a:lnTo>
                    <a:pt x="78581" y="619125"/>
                  </a:lnTo>
                  <a:lnTo>
                    <a:pt x="133350" y="611981"/>
                  </a:lnTo>
                  <a:lnTo>
                    <a:pt x="171450" y="600075"/>
                  </a:lnTo>
                  <a:lnTo>
                    <a:pt x="197643" y="588169"/>
                  </a:lnTo>
                  <a:lnTo>
                    <a:pt x="216693" y="576263"/>
                  </a:lnTo>
                  <a:lnTo>
                    <a:pt x="223837" y="569119"/>
                  </a:lnTo>
                  <a:lnTo>
                    <a:pt x="228600" y="559594"/>
                  </a:lnTo>
                  <a:lnTo>
                    <a:pt x="233362" y="550069"/>
                  </a:lnTo>
                  <a:lnTo>
                    <a:pt x="233362" y="535781"/>
                  </a:lnTo>
                  <a:lnTo>
                    <a:pt x="223837" y="504825"/>
                  </a:lnTo>
                  <a:lnTo>
                    <a:pt x="176212" y="404813"/>
                  </a:lnTo>
                  <a:lnTo>
                    <a:pt x="116681" y="285750"/>
                  </a:lnTo>
                  <a:lnTo>
                    <a:pt x="35718" y="111919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4763"/>
                  </a:lnTo>
                  <a:lnTo>
                    <a:pt x="66675" y="38100"/>
                  </a:lnTo>
                  <a:lnTo>
                    <a:pt x="200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D30AE08D-EBB2-4288-BAD4-DB010E013A6D}"/>
                </a:ext>
              </a:extLst>
            </p:cNvPr>
            <p:cNvSpPr/>
            <p:nvPr/>
          </p:nvSpPr>
          <p:spPr>
            <a:xfrm>
              <a:off x="4462463" y="4217988"/>
              <a:ext cx="504825" cy="768350"/>
            </a:xfrm>
            <a:custGeom>
              <a:avLst/>
              <a:gdLst>
                <a:gd name="connsiteX0" fmla="*/ 142875 w 504825"/>
                <a:gd name="connsiteY0" fmla="*/ 121444 h 769144"/>
                <a:gd name="connsiteX1" fmla="*/ 204787 w 504825"/>
                <a:gd name="connsiteY1" fmla="*/ 197644 h 769144"/>
                <a:gd name="connsiteX2" fmla="*/ 235743 w 504825"/>
                <a:gd name="connsiteY2" fmla="*/ 235744 h 769144"/>
                <a:gd name="connsiteX3" fmla="*/ 497681 w 504825"/>
                <a:gd name="connsiteY3" fmla="*/ 661987 h 769144"/>
                <a:gd name="connsiteX4" fmla="*/ 502443 w 504825"/>
                <a:gd name="connsiteY4" fmla="*/ 681037 h 769144"/>
                <a:gd name="connsiteX5" fmla="*/ 504825 w 504825"/>
                <a:gd name="connsiteY5" fmla="*/ 709612 h 769144"/>
                <a:gd name="connsiteX6" fmla="*/ 504825 w 504825"/>
                <a:gd name="connsiteY6" fmla="*/ 728662 h 769144"/>
                <a:gd name="connsiteX7" fmla="*/ 502443 w 504825"/>
                <a:gd name="connsiteY7" fmla="*/ 740569 h 769144"/>
                <a:gd name="connsiteX8" fmla="*/ 492918 w 504825"/>
                <a:gd name="connsiteY8" fmla="*/ 757237 h 769144"/>
                <a:gd name="connsiteX9" fmla="*/ 473868 w 504825"/>
                <a:gd name="connsiteY9" fmla="*/ 766762 h 769144"/>
                <a:gd name="connsiteX10" fmla="*/ 459581 w 504825"/>
                <a:gd name="connsiteY10" fmla="*/ 769144 h 769144"/>
                <a:gd name="connsiteX11" fmla="*/ 438150 w 504825"/>
                <a:gd name="connsiteY11" fmla="*/ 766762 h 769144"/>
                <a:gd name="connsiteX12" fmla="*/ 411956 w 504825"/>
                <a:gd name="connsiteY12" fmla="*/ 762000 h 769144"/>
                <a:gd name="connsiteX13" fmla="*/ 378618 w 504825"/>
                <a:gd name="connsiteY13" fmla="*/ 747712 h 769144"/>
                <a:gd name="connsiteX14" fmla="*/ 359568 w 504825"/>
                <a:gd name="connsiteY14" fmla="*/ 738187 h 769144"/>
                <a:gd name="connsiteX15" fmla="*/ 347662 w 504825"/>
                <a:gd name="connsiteY15" fmla="*/ 728662 h 769144"/>
                <a:gd name="connsiteX16" fmla="*/ 328612 w 504825"/>
                <a:gd name="connsiteY16" fmla="*/ 709612 h 769144"/>
                <a:gd name="connsiteX17" fmla="*/ 307181 w 504825"/>
                <a:gd name="connsiteY17" fmla="*/ 685800 h 769144"/>
                <a:gd name="connsiteX18" fmla="*/ 283368 w 504825"/>
                <a:gd name="connsiteY18" fmla="*/ 654844 h 769144"/>
                <a:gd name="connsiteX19" fmla="*/ 259556 w 504825"/>
                <a:gd name="connsiteY19" fmla="*/ 623887 h 769144"/>
                <a:gd name="connsiteX20" fmla="*/ 233362 w 504825"/>
                <a:gd name="connsiteY20" fmla="*/ 588169 h 769144"/>
                <a:gd name="connsiteX21" fmla="*/ 214312 w 504825"/>
                <a:gd name="connsiteY21" fmla="*/ 554831 h 769144"/>
                <a:gd name="connsiteX22" fmla="*/ 185737 w 504825"/>
                <a:gd name="connsiteY22" fmla="*/ 504825 h 769144"/>
                <a:gd name="connsiteX23" fmla="*/ 152400 w 504825"/>
                <a:gd name="connsiteY23" fmla="*/ 438150 h 769144"/>
                <a:gd name="connsiteX24" fmla="*/ 130968 w 504825"/>
                <a:gd name="connsiteY24" fmla="*/ 388144 h 769144"/>
                <a:gd name="connsiteX25" fmla="*/ 109537 w 504825"/>
                <a:gd name="connsiteY25" fmla="*/ 340519 h 769144"/>
                <a:gd name="connsiteX26" fmla="*/ 88106 w 504825"/>
                <a:gd name="connsiteY26" fmla="*/ 288131 h 769144"/>
                <a:gd name="connsiteX27" fmla="*/ 45243 w 504825"/>
                <a:gd name="connsiteY27" fmla="*/ 166687 h 769144"/>
                <a:gd name="connsiteX28" fmla="*/ 14287 w 504825"/>
                <a:gd name="connsiteY28" fmla="*/ 59531 h 769144"/>
                <a:gd name="connsiteX29" fmla="*/ 2381 w 504825"/>
                <a:gd name="connsiteY29" fmla="*/ 30956 h 769144"/>
                <a:gd name="connsiteX30" fmla="*/ 0 w 504825"/>
                <a:gd name="connsiteY30" fmla="*/ 16669 h 769144"/>
                <a:gd name="connsiteX31" fmla="*/ 2381 w 504825"/>
                <a:gd name="connsiteY31" fmla="*/ 9525 h 769144"/>
                <a:gd name="connsiteX32" fmla="*/ 9525 w 504825"/>
                <a:gd name="connsiteY32" fmla="*/ 0 h 769144"/>
                <a:gd name="connsiteX33" fmla="*/ 21431 w 504825"/>
                <a:gd name="connsiteY33" fmla="*/ 0 h 769144"/>
                <a:gd name="connsiteX34" fmla="*/ 45243 w 504825"/>
                <a:gd name="connsiteY34" fmla="*/ 7144 h 769144"/>
                <a:gd name="connsiteX35" fmla="*/ 64293 w 504825"/>
                <a:gd name="connsiteY35" fmla="*/ 21431 h 769144"/>
                <a:gd name="connsiteX36" fmla="*/ 95250 w 504825"/>
                <a:gd name="connsiteY36" fmla="*/ 59531 h 769144"/>
                <a:gd name="connsiteX37" fmla="*/ 142875 w 504825"/>
                <a:gd name="connsiteY37" fmla="*/ 121444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769144">
                  <a:moveTo>
                    <a:pt x="142875" y="121444"/>
                  </a:moveTo>
                  <a:lnTo>
                    <a:pt x="204787" y="197644"/>
                  </a:lnTo>
                  <a:lnTo>
                    <a:pt x="235743" y="235744"/>
                  </a:lnTo>
                  <a:lnTo>
                    <a:pt x="497681" y="661987"/>
                  </a:lnTo>
                  <a:lnTo>
                    <a:pt x="502443" y="681037"/>
                  </a:lnTo>
                  <a:lnTo>
                    <a:pt x="504825" y="709612"/>
                  </a:lnTo>
                  <a:lnTo>
                    <a:pt x="504825" y="728662"/>
                  </a:lnTo>
                  <a:lnTo>
                    <a:pt x="502443" y="740569"/>
                  </a:lnTo>
                  <a:lnTo>
                    <a:pt x="492918" y="757237"/>
                  </a:lnTo>
                  <a:lnTo>
                    <a:pt x="473868" y="766762"/>
                  </a:lnTo>
                  <a:lnTo>
                    <a:pt x="459581" y="769144"/>
                  </a:lnTo>
                  <a:lnTo>
                    <a:pt x="438150" y="766762"/>
                  </a:lnTo>
                  <a:lnTo>
                    <a:pt x="411956" y="762000"/>
                  </a:lnTo>
                  <a:lnTo>
                    <a:pt x="378618" y="747712"/>
                  </a:lnTo>
                  <a:lnTo>
                    <a:pt x="359568" y="738187"/>
                  </a:lnTo>
                  <a:lnTo>
                    <a:pt x="347662" y="728662"/>
                  </a:lnTo>
                  <a:lnTo>
                    <a:pt x="328612" y="709612"/>
                  </a:lnTo>
                  <a:lnTo>
                    <a:pt x="307181" y="685800"/>
                  </a:lnTo>
                  <a:lnTo>
                    <a:pt x="283368" y="654844"/>
                  </a:lnTo>
                  <a:lnTo>
                    <a:pt x="259556" y="623887"/>
                  </a:lnTo>
                  <a:lnTo>
                    <a:pt x="233362" y="588169"/>
                  </a:lnTo>
                  <a:lnTo>
                    <a:pt x="214312" y="554831"/>
                  </a:lnTo>
                  <a:lnTo>
                    <a:pt x="185737" y="504825"/>
                  </a:lnTo>
                  <a:lnTo>
                    <a:pt x="152400" y="438150"/>
                  </a:lnTo>
                  <a:lnTo>
                    <a:pt x="130968" y="388144"/>
                  </a:lnTo>
                  <a:lnTo>
                    <a:pt x="109537" y="340519"/>
                  </a:lnTo>
                  <a:lnTo>
                    <a:pt x="88106" y="288131"/>
                  </a:lnTo>
                  <a:lnTo>
                    <a:pt x="45243" y="166687"/>
                  </a:lnTo>
                  <a:lnTo>
                    <a:pt x="14287" y="59531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64293" y="21431"/>
                  </a:lnTo>
                  <a:lnTo>
                    <a:pt x="95250" y="59531"/>
                  </a:lnTo>
                  <a:lnTo>
                    <a:pt x="14287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BCD57BCF-D4B6-44C6-B8A0-25FF30158F45}"/>
                </a:ext>
              </a:extLst>
            </p:cNvPr>
            <p:cNvSpPr/>
            <p:nvPr/>
          </p:nvSpPr>
          <p:spPr>
            <a:xfrm>
              <a:off x="4624388" y="4370388"/>
              <a:ext cx="414337" cy="582612"/>
            </a:xfrm>
            <a:custGeom>
              <a:avLst/>
              <a:gdLst>
                <a:gd name="connsiteX0" fmla="*/ 295275 w 414337"/>
                <a:gd name="connsiteY0" fmla="*/ 130969 h 583406"/>
                <a:gd name="connsiteX1" fmla="*/ 223837 w 414337"/>
                <a:gd name="connsiteY1" fmla="*/ 128587 h 583406"/>
                <a:gd name="connsiteX2" fmla="*/ 202406 w 414337"/>
                <a:gd name="connsiteY2" fmla="*/ 126206 h 583406"/>
                <a:gd name="connsiteX3" fmla="*/ 161925 w 414337"/>
                <a:gd name="connsiteY3" fmla="*/ 119062 h 583406"/>
                <a:gd name="connsiteX4" fmla="*/ 126206 w 414337"/>
                <a:gd name="connsiteY4" fmla="*/ 109537 h 583406"/>
                <a:gd name="connsiteX5" fmla="*/ 95250 w 414337"/>
                <a:gd name="connsiteY5" fmla="*/ 97631 h 583406"/>
                <a:gd name="connsiteX6" fmla="*/ 76200 w 414337"/>
                <a:gd name="connsiteY6" fmla="*/ 85725 h 583406"/>
                <a:gd name="connsiteX7" fmla="*/ 50006 w 414337"/>
                <a:gd name="connsiteY7" fmla="*/ 61912 h 583406"/>
                <a:gd name="connsiteX8" fmla="*/ 0 w 414337"/>
                <a:gd name="connsiteY8" fmla="*/ 0 h 583406"/>
                <a:gd name="connsiteX9" fmla="*/ 338137 w 414337"/>
                <a:gd name="connsiteY9" fmla="*/ 583406 h 583406"/>
                <a:gd name="connsiteX10" fmla="*/ 340518 w 414337"/>
                <a:gd name="connsiteY10" fmla="*/ 550069 h 583406"/>
                <a:gd name="connsiteX11" fmla="*/ 335756 w 414337"/>
                <a:gd name="connsiteY11" fmla="*/ 500062 h 583406"/>
                <a:gd name="connsiteX12" fmla="*/ 328612 w 414337"/>
                <a:gd name="connsiteY12" fmla="*/ 461962 h 583406"/>
                <a:gd name="connsiteX13" fmla="*/ 321468 w 414337"/>
                <a:gd name="connsiteY13" fmla="*/ 421481 h 583406"/>
                <a:gd name="connsiteX14" fmla="*/ 316706 w 414337"/>
                <a:gd name="connsiteY14" fmla="*/ 388144 h 583406"/>
                <a:gd name="connsiteX15" fmla="*/ 316706 w 414337"/>
                <a:gd name="connsiteY15" fmla="*/ 359569 h 583406"/>
                <a:gd name="connsiteX16" fmla="*/ 319087 w 414337"/>
                <a:gd name="connsiteY16" fmla="*/ 333375 h 583406"/>
                <a:gd name="connsiteX17" fmla="*/ 323850 w 414337"/>
                <a:gd name="connsiteY17" fmla="*/ 309562 h 583406"/>
                <a:gd name="connsiteX18" fmla="*/ 330993 w 414337"/>
                <a:gd name="connsiteY18" fmla="*/ 285750 h 583406"/>
                <a:gd name="connsiteX19" fmla="*/ 342900 w 414337"/>
                <a:gd name="connsiteY19" fmla="*/ 259556 h 583406"/>
                <a:gd name="connsiteX20" fmla="*/ 354806 w 414337"/>
                <a:gd name="connsiteY20" fmla="*/ 235744 h 583406"/>
                <a:gd name="connsiteX21" fmla="*/ 366712 w 414337"/>
                <a:gd name="connsiteY21" fmla="*/ 219075 h 583406"/>
                <a:gd name="connsiteX22" fmla="*/ 388143 w 414337"/>
                <a:gd name="connsiteY22" fmla="*/ 197644 h 583406"/>
                <a:gd name="connsiteX23" fmla="*/ 404812 w 414337"/>
                <a:gd name="connsiteY23" fmla="*/ 185737 h 583406"/>
                <a:gd name="connsiteX24" fmla="*/ 411956 w 414337"/>
                <a:gd name="connsiteY24" fmla="*/ 180975 h 583406"/>
                <a:gd name="connsiteX25" fmla="*/ 414337 w 414337"/>
                <a:gd name="connsiteY25" fmla="*/ 173831 h 583406"/>
                <a:gd name="connsiteX26" fmla="*/ 407193 w 414337"/>
                <a:gd name="connsiteY26" fmla="*/ 159544 h 583406"/>
                <a:gd name="connsiteX27" fmla="*/ 390525 w 414337"/>
                <a:gd name="connsiteY27" fmla="*/ 145256 h 583406"/>
                <a:gd name="connsiteX28" fmla="*/ 373856 w 414337"/>
                <a:gd name="connsiteY28" fmla="*/ 138112 h 583406"/>
                <a:gd name="connsiteX29" fmla="*/ 295275 w 414337"/>
                <a:gd name="connsiteY29" fmla="*/ 1309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583406">
                  <a:moveTo>
                    <a:pt x="295275" y="130969"/>
                  </a:moveTo>
                  <a:lnTo>
                    <a:pt x="223837" y="128587"/>
                  </a:lnTo>
                  <a:lnTo>
                    <a:pt x="202406" y="126206"/>
                  </a:lnTo>
                  <a:lnTo>
                    <a:pt x="161925" y="119062"/>
                  </a:lnTo>
                  <a:lnTo>
                    <a:pt x="126206" y="109537"/>
                  </a:lnTo>
                  <a:lnTo>
                    <a:pt x="95250" y="97631"/>
                  </a:lnTo>
                  <a:lnTo>
                    <a:pt x="76200" y="85725"/>
                  </a:lnTo>
                  <a:lnTo>
                    <a:pt x="50006" y="61912"/>
                  </a:lnTo>
                  <a:lnTo>
                    <a:pt x="0" y="0"/>
                  </a:lnTo>
                  <a:lnTo>
                    <a:pt x="338137" y="583406"/>
                  </a:lnTo>
                  <a:lnTo>
                    <a:pt x="340518" y="550069"/>
                  </a:lnTo>
                  <a:lnTo>
                    <a:pt x="335756" y="500062"/>
                  </a:lnTo>
                  <a:lnTo>
                    <a:pt x="328612" y="461962"/>
                  </a:lnTo>
                  <a:lnTo>
                    <a:pt x="321468" y="421481"/>
                  </a:lnTo>
                  <a:lnTo>
                    <a:pt x="316706" y="388144"/>
                  </a:lnTo>
                  <a:lnTo>
                    <a:pt x="316706" y="359569"/>
                  </a:lnTo>
                  <a:lnTo>
                    <a:pt x="319087" y="333375"/>
                  </a:lnTo>
                  <a:lnTo>
                    <a:pt x="323850" y="309562"/>
                  </a:lnTo>
                  <a:lnTo>
                    <a:pt x="330993" y="285750"/>
                  </a:lnTo>
                  <a:lnTo>
                    <a:pt x="342900" y="259556"/>
                  </a:lnTo>
                  <a:lnTo>
                    <a:pt x="354806" y="235744"/>
                  </a:lnTo>
                  <a:lnTo>
                    <a:pt x="366712" y="219075"/>
                  </a:lnTo>
                  <a:lnTo>
                    <a:pt x="388143" y="197644"/>
                  </a:lnTo>
                  <a:lnTo>
                    <a:pt x="404812" y="185737"/>
                  </a:lnTo>
                  <a:lnTo>
                    <a:pt x="411956" y="180975"/>
                  </a:lnTo>
                  <a:lnTo>
                    <a:pt x="414337" y="173831"/>
                  </a:lnTo>
                  <a:lnTo>
                    <a:pt x="407193" y="159544"/>
                  </a:lnTo>
                  <a:lnTo>
                    <a:pt x="390525" y="145256"/>
                  </a:lnTo>
                  <a:lnTo>
                    <a:pt x="373856" y="138112"/>
                  </a:lnTo>
                  <a:lnTo>
                    <a:pt x="295275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049835EC-BE0C-43FC-8A18-3668166B7103}"/>
                </a:ext>
              </a:extLst>
            </p:cNvPr>
            <p:cNvSpPr/>
            <p:nvPr/>
          </p:nvSpPr>
          <p:spPr>
            <a:xfrm>
              <a:off x="6024563" y="4062413"/>
              <a:ext cx="862012" cy="909637"/>
            </a:xfrm>
            <a:custGeom>
              <a:avLst/>
              <a:gdLst>
                <a:gd name="connsiteX0" fmla="*/ 523875 w 862012"/>
                <a:gd name="connsiteY0" fmla="*/ 211931 h 909637"/>
                <a:gd name="connsiteX1" fmla="*/ 459581 w 862012"/>
                <a:gd name="connsiteY1" fmla="*/ 176212 h 909637"/>
                <a:gd name="connsiteX2" fmla="*/ 392906 w 862012"/>
                <a:gd name="connsiteY2" fmla="*/ 142875 h 909637"/>
                <a:gd name="connsiteX3" fmla="*/ 276225 w 862012"/>
                <a:gd name="connsiteY3" fmla="*/ 92868 h 909637"/>
                <a:gd name="connsiteX4" fmla="*/ 157162 w 862012"/>
                <a:gd name="connsiteY4" fmla="*/ 47625 h 909637"/>
                <a:gd name="connsiteX5" fmla="*/ 71437 w 862012"/>
                <a:gd name="connsiteY5" fmla="*/ 19050 h 909637"/>
                <a:gd name="connsiteX6" fmla="*/ 45243 w 862012"/>
                <a:gd name="connsiteY6" fmla="*/ 9525 h 909637"/>
                <a:gd name="connsiteX7" fmla="*/ 26193 w 862012"/>
                <a:gd name="connsiteY7" fmla="*/ 0 h 909637"/>
                <a:gd name="connsiteX8" fmla="*/ 14287 w 862012"/>
                <a:gd name="connsiteY8" fmla="*/ 0 h 909637"/>
                <a:gd name="connsiteX9" fmla="*/ 4762 w 862012"/>
                <a:gd name="connsiteY9" fmla="*/ 4762 h 909637"/>
                <a:gd name="connsiteX10" fmla="*/ 0 w 862012"/>
                <a:gd name="connsiteY10" fmla="*/ 14287 h 909637"/>
                <a:gd name="connsiteX11" fmla="*/ 7143 w 862012"/>
                <a:gd name="connsiteY11" fmla="*/ 42862 h 909637"/>
                <a:gd name="connsiteX12" fmla="*/ 21431 w 862012"/>
                <a:gd name="connsiteY12" fmla="*/ 64293 h 909637"/>
                <a:gd name="connsiteX13" fmla="*/ 66675 w 862012"/>
                <a:gd name="connsiteY13" fmla="*/ 97631 h 909637"/>
                <a:gd name="connsiteX14" fmla="*/ 152400 w 862012"/>
                <a:gd name="connsiteY14" fmla="*/ 164306 h 909637"/>
                <a:gd name="connsiteX15" fmla="*/ 216693 w 862012"/>
                <a:gd name="connsiteY15" fmla="*/ 221456 h 909637"/>
                <a:gd name="connsiteX16" fmla="*/ 273843 w 862012"/>
                <a:gd name="connsiteY16" fmla="*/ 278606 h 909637"/>
                <a:gd name="connsiteX17" fmla="*/ 316706 w 862012"/>
                <a:gd name="connsiteY17" fmla="*/ 323850 h 909637"/>
                <a:gd name="connsiteX18" fmla="*/ 357187 w 862012"/>
                <a:gd name="connsiteY18" fmla="*/ 366712 h 909637"/>
                <a:gd name="connsiteX19" fmla="*/ 392906 w 862012"/>
                <a:gd name="connsiteY19" fmla="*/ 409575 h 909637"/>
                <a:gd name="connsiteX20" fmla="*/ 428625 w 862012"/>
                <a:gd name="connsiteY20" fmla="*/ 457200 h 909637"/>
                <a:gd name="connsiteX21" fmla="*/ 476250 w 862012"/>
                <a:gd name="connsiteY21" fmla="*/ 523875 h 909637"/>
                <a:gd name="connsiteX22" fmla="*/ 519112 w 862012"/>
                <a:gd name="connsiteY22" fmla="*/ 588168 h 909637"/>
                <a:gd name="connsiteX23" fmla="*/ 552450 w 862012"/>
                <a:gd name="connsiteY23" fmla="*/ 645318 h 909637"/>
                <a:gd name="connsiteX24" fmla="*/ 590550 w 862012"/>
                <a:gd name="connsiteY24" fmla="*/ 719137 h 909637"/>
                <a:gd name="connsiteX25" fmla="*/ 621506 w 862012"/>
                <a:gd name="connsiteY25" fmla="*/ 778668 h 909637"/>
                <a:gd name="connsiteX26" fmla="*/ 652462 w 862012"/>
                <a:gd name="connsiteY26" fmla="*/ 823912 h 909637"/>
                <a:gd name="connsiteX27" fmla="*/ 678656 w 862012"/>
                <a:gd name="connsiteY27" fmla="*/ 854868 h 909637"/>
                <a:gd name="connsiteX28" fmla="*/ 702468 w 862012"/>
                <a:gd name="connsiteY28" fmla="*/ 878681 h 909637"/>
                <a:gd name="connsiteX29" fmla="*/ 714375 w 862012"/>
                <a:gd name="connsiteY29" fmla="*/ 890587 h 909637"/>
                <a:gd name="connsiteX30" fmla="*/ 738187 w 862012"/>
                <a:gd name="connsiteY30" fmla="*/ 904875 h 909637"/>
                <a:gd name="connsiteX31" fmla="*/ 754856 w 862012"/>
                <a:gd name="connsiteY31" fmla="*/ 909637 h 909637"/>
                <a:gd name="connsiteX32" fmla="*/ 766762 w 862012"/>
                <a:gd name="connsiteY32" fmla="*/ 909637 h 909637"/>
                <a:gd name="connsiteX33" fmla="*/ 785812 w 862012"/>
                <a:gd name="connsiteY33" fmla="*/ 904875 h 909637"/>
                <a:gd name="connsiteX34" fmla="*/ 807243 w 862012"/>
                <a:gd name="connsiteY34" fmla="*/ 892968 h 909637"/>
                <a:gd name="connsiteX35" fmla="*/ 821531 w 862012"/>
                <a:gd name="connsiteY35" fmla="*/ 873918 h 909637"/>
                <a:gd name="connsiteX36" fmla="*/ 835818 w 862012"/>
                <a:gd name="connsiteY36" fmla="*/ 847725 h 909637"/>
                <a:gd name="connsiteX37" fmla="*/ 845343 w 862012"/>
                <a:gd name="connsiteY37" fmla="*/ 819150 h 909637"/>
                <a:gd name="connsiteX38" fmla="*/ 852487 w 862012"/>
                <a:gd name="connsiteY38" fmla="*/ 785812 h 909637"/>
                <a:gd name="connsiteX39" fmla="*/ 857250 w 862012"/>
                <a:gd name="connsiteY39" fmla="*/ 750093 h 909637"/>
                <a:gd name="connsiteX40" fmla="*/ 862012 w 862012"/>
                <a:gd name="connsiteY40" fmla="*/ 695325 h 909637"/>
                <a:gd name="connsiteX41" fmla="*/ 862012 w 862012"/>
                <a:gd name="connsiteY41" fmla="*/ 638175 h 909637"/>
                <a:gd name="connsiteX42" fmla="*/ 854868 w 862012"/>
                <a:gd name="connsiteY42" fmla="*/ 592931 h 909637"/>
                <a:gd name="connsiteX43" fmla="*/ 835818 w 862012"/>
                <a:gd name="connsiteY43" fmla="*/ 542925 h 909637"/>
                <a:gd name="connsiteX44" fmla="*/ 807243 w 862012"/>
                <a:gd name="connsiteY44" fmla="*/ 485775 h 909637"/>
                <a:gd name="connsiteX45" fmla="*/ 776287 w 862012"/>
                <a:gd name="connsiteY45" fmla="*/ 438150 h 909637"/>
                <a:gd name="connsiteX46" fmla="*/ 735806 w 862012"/>
                <a:gd name="connsiteY46" fmla="*/ 383381 h 909637"/>
                <a:gd name="connsiteX47" fmla="*/ 700087 w 862012"/>
                <a:gd name="connsiteY47" fmla="*/ 340518 h 909637"/>
                <a:gd name="connsiteX48" fmla="*/ 652462 w 862012"/>
                <a:gd name="connsiteY48" fmla="*/ 297656 h 909637"/>
                <a:gd name="connsiteX49" fmla="*/ 588168 w 862012"/>
                <a:gd name="connsiteY49" fmla="*/ 250031 h 909637"/>
                <a:gd name="connsiteX50" fmla="*/ 523875 w 862012"/>
                <a:gd name="connsiteY50" fmla="*/ 211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2012" h="909637">
                  <a:moveTo>
                    <a:pt x="523875" y="211931"/>
                  </a:moveTo>
                  <a:lnTo>
                    <a:pt x="459581" y="176212"/>
                  </a:lnTo>
                  <a:lnTo>
                    <a:pt x="392906" y="142875"/>
                  </a:lnTo>
                  <a:lnTo>
                    <a:pt x="276225" y="92868"/>
                  </a:lnTo>
                  <a:lnTo>
                    <a:pt x="157162" y="47625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0"/>
                  </a:lnTo>
                  <a:lnTo>
                    <a:pt x="14287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7143" y="42862"/>
                  </a:lnTo>
                  <a:lnTo>
                    <a:pt x="21431" y="64293"/>
                  </a:lnTo>
                  <a:lnTo>
                    <a:pt x="66675" y="97631"/>
                  </a:lnTo>
                  <a:lnTo>
                    <a:pt x="152400" y="164306"/>
                  </a:lnTo>
                  <a:lnTo>
                    <a:pt x="216693" y="221456"/>
                  </a:lnTo>
                  <a:lnTo>
                    <a:pt x="273843" y="278606"/>
                  </a:lnTo>
                  <a:lnTo>
                    <a:pt x="316706" y="323850"/>
                  </a:lnTo>
                  <a:lnTo>
                    <a:pt x="357187" y="366712"/>
                  </a:lnTo>
                  <a:lnTo>
                    <a:pt x="392906" y="409575"/>
                  </a:lnTo>
                  <a:lnTo>
                    <a:pt x="428625" y="457200"/>
                  </a:lnTo>
                  <a:lnTo>
                    <a:pt x="476250" y="523875"/>
                  </a:lnTo>
                  <a:lnTo>
                    <a:pt x="519112" y="588168"/>
                  </a:lnTo>
                  <a:lnTo>
                    <a:pt x="552450" y="645318"/>
                  </a:lnTo>
                  <a:lnTo>
                    <a:pt x="590550" y="719137"/>
                  </a:lnTo>
                  <a:lnTo>
                    <a:pt x="621506" y="778668"/>
                  </a:lnTo>
                  <a:lnTo>
                    <a:pt x="652462" y="823912"/>
                  </a:lnTo>
                  <a:lnTo>
                    <a:pt x="678656" y="854868"/>
                  </a:lnTo>
                  <a:lnTo>
                    <a:pt x="702468" y="878681"/>
                  </a:lnTo>
                  <a:lnTo>
                    <a:pt x="714375" y="890587"/>
                  </a:lnTo>
                  <a:lnTo>
                    <a:pt x="738187" y="904875"/>
                  </a:lnTo>
                  <a:lnTo>
                    <a:pt x="754856" y="909637"/>
                  </a:lnTo>
                  <a:lnTo>
                    <a:pt x="766762" y="909637"/>
                  </a:lnTo>
                  <a:lnTo>
                    <a:pt x="785812" y="904875"/>
                  </a:lnTo>
                  <a:lnTo>
                    <a:pt x="807243" y="892968"/>
                  </a:lnTo>
                  <a:lnTo>
                    <a:pt x="821531" y="873918"/>
                  </a:lnTo>
                  <a:lnTo>
                    <a:pt x="835818" y="847725"/>
                  </a:lnTo>
                  <a:lnTo>
                    <a:pt x="845343" y="819150"/>
                  </a:lnTo>
                  <a:lnTo>
                    <a:pt x="852487" y="785812"/>
                  </a:lnTo>
                  <a:lnTo>
                    <a:pt x="857250" y="750093"/>
                  </a:lnTo>
                  <a:lnTo>
                    <a:pt x="862012" y="695325"/>
                  </a:lnTo>
                  <a:lnTo>
                    <a:pt x="862012" y="638175"/>
                  </a:lnTo>
                  <a:lnTo>
                    <a:pt x="854868" y="592931"/>
                  </a:lnTo>
                  <a:lnTo>
                    <a:pt x="835818" y="542925"/>
                  </a:lnTo>
                  <a:lnTo>
                    <a:pt x="807243" y="485775"/>
                  </a:lnTo>
                  <a:lnTo>
                    <a:pt x="776287" y="438150"/>
                  </a:lnTo>
                  <a:lnTo>
                    <a:pt x="735806" y="383381"/>
                  </a:lnTo>
                  <a:lnTo>
                    <a:pt x="700087" y="340518"/>
                  </a:lnTo>
                  <a:lnTo>
                    <a:pt x="652462" y="297656"/>
                  </a:lnTo>
                  <a:lnTo>
                    <a:pt x="588168" y="250031"/>
                  </a:lnTo>
                  <a:lnTo>
                    <a:pt x="52387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4D263AA-B38D-4017-B17D-06C3E52393B8}"/>
              </a:ext>
            </a:extLst>
          </p:cNvPr>
          <p:cNvSpPr/>
          <p:nvPr/>
        </p:nvSpPr>
        <p:spPr>
          <a:xfrm>
            <a:off x="2946400" y="1887538"/>
            <a:ext cx="1042988" cy="454025"/>
          </a:xfrm>
          <a:custGeom>
            <a:avLst/>
            <a:gdLst>
              <a:gd name="connsiteX0" fmla="*/ 581025 w 1042988"/>
              <a:gd name="connsiteY0" fmla="*/ 357188 h 452438"/>
              <a:gd name="connsiteX1" fmla="*/ 511969 w 1042988"/>
              <a:gd name="connsiteY1" fmla="*/ 333375 h 452438"/>
              <a:gd name="connsiteX2" fmla="*/ 464344 w 1042988"/>
              <a:gd name="connsiteY2" fmla="*/ 316707 h 452438"/>
              <a:gd name="connsiteX3" fmla="*/ 397669 w 1042988"/>
              <a:gd name="connsiteY3" fmla="*/ 288132 h 452438"/>
              <a:gd name="connsiteX4" fmla="*/ 330994 w 1042988"/>
              <a:gd name="connsiteY4" fmla="*/ 254794 h 452438"/>
              <a:gd name="connsiteX5" fmla="*/ 273844 w 1042988"/>
              <a:gd name="connsiteY5" fmla="*/ 221457 h 452438"/>
              <a:gd name="connsiteX6" fmla="*/ 214313 w 1042988"/>
              <a:gd name="connsiteY6" fmla="*/ 185738 h 452438"/>
              <a:gd name="connsiteX7" fmla="*/ 140494 w 1042988"/>
              <a:gd name="connsiteY7" fmla="*/ 138113 h 452438"/>
              <a:gd name="connsiteX8" fmla="*/ 69057 w 1042988"/>
              <a:gd name="connsiteY8" fmla="*/ 88107 h 452438"/>
              <a:gd name="connsiteX9" fmla="*/ 33338 w 1042988"/>
              <a:gd name="connsiteY9" fmla="*/ 61913 h 452438"/>
              <a:gd name="connsiteX10" fmla="*/ 11907 w 1042988"/>
              <a:gd name="connsiteY10" fmla="*/ 45244 h 452438"/>
              <a:gd name="connsiteX11" fmla="*/ 0 w 1042988"/>
              <a:gd name="connsiteY11" fmla="*/ 28575 h 452438"/>
              <a:gd name="connsiteX12" fmla="*/ 0 w 1042988"/>
              <a:gd name="connsiteY12" fmla="*/ 19050 h 452438"/>
              <a:gd name="connsiteX13" fmla="*/ 0 w 1042988"/>
              <a:gd name="connsiteY13" fmla="*/ 9525 h 452438"/>
              <a:gd name="connsiteX14" fmla="*/ 4763 w 1042988"/>
              <a:gd name="connsiteY14" fmla="*/ 4763 h 452438"/>
              <a:gd name="connsiteX15" fmla="*/ 16669 w 1042988"/>
              <a:gd name="connsiteY15" fmla="*/ 0 h 452438"/>
              <a:gd name="connsiteX16" fmla="*/ 33338 w 1042988"/>
              <a:gd name="connsiteY16" fmla="*/ 0 h 452438"/>
              <a:gd name="connsiteX17" fmla="*/ 83344 w 1042988"/>
              <a:gd name="connsiteY17" fmla="*/ 7144 h 452438"/>
              <a:gd name="connsiteX18" fmla="*/ 195263 w 1042988"/>
              <a:gd name="connsiteY18" fmla="*/ 30957 h 452438"/>
              <a:gd name="connsiteX19" fmla="*/ 309563 w 1042988"/>
              <a:gd name="connsiteY19" fmla="*/ 54769 h 452438"/>
              <a:gd name="connsiteX20" fmla="*/ 416719 w 1042988"/>
              <a:gd name="connsiteY20" fmla="*/ 73819 h 452438"/>
              <a:gd name="connsiteX21" fmla="*/ 540544 w 1042988"/>
              <a:gd name="connsiteY21" fmla="*/ 95250 h 452438"/>
              <a:gd name="connsiteX22" fmla="*/ 647700 w 1042988"/>
              <a:gd name="connsiteY22" fmla="*/ 109538 h 452438"/>
              <a:gd name="connsiteX23" fmla="*/ 735807 w 1042988"/>
              <a:gd name="connsiteY23" fmla="*/ 123825 h 452438"/>
              <a:gd name="connsiteX24" fmla="*/ 802482 w 1042988"/>
              <a:gd name="connsiteY24" fmla="*/ 138113 h 452438"/>
              <a:gd name="connsiteX25" fmla="*/ 873919 w 1042988"/>
              <a:gd name="connsiteY25" fmla="*/ 157163 h 452438"/>
              <a:gd name="connsiteX26" fmla="*/ 914400 w 1042988"/>
              <a:gd name="connsiteY26" fmla="*/ 171450 h 452438"/>
              <a:gd name="connsiteX27" fmla="*/ 950119 w 1042988"/>
              <a:gd name="connsiteY27" fmla="*/ 188119 h 452438"/>
              <a:gd name="connsiteX28" fmla="*/ 981075 w 1042988"/>
              <a:gd name="connsiteY28" fmla="*/ 207169 h 452438"/>
              <a:gd name="connsiteX29" fmla="*/ 1002507 w 1042988"/>
              <a:gd name="connsiteY29" fmla="*/ 223838 h 452438"/>
              <a:gd name="connsiteX30" fmla="*/ 1016794 w 1042988"/>
              <a:gd name="connsiteY30" fmla="*/ 238125 h 452438"/>
              <a:gd name="connsiteX31" fmla="*/ 1031082 w 1042988"/>
              <a:gd name="connsiteY31" fmla="*/ 259557 h 452438"/>
              <a:gd name="connsiteX32" fmla="*/ 1040607 w 1042988"/>
              <a:gd name="connsiteY32" fmla="*/ 285750 h 452438"/>
              <a:gd name="connsiteX33" fmla="*/ 1042988 w 1042988"/>
              <a:gd name="connsiteY33" fmla="*/ 314325 h 452438"/>
              <a:gd name="connsiteX34" fmla="*/ 1033463 w 1042988"/>
              <a:gd name="connsiteY34" fmla="*/ 357188 h 452438"/>
              <a:gd name="connsiteX35" fmla="*/ 1009650 w 1042988"/>
              <a:gd name="connsiteY35" fmla="*/ 397669 h 452438"/>
              <a:gd name="connsiteX36" fmla="*/ 985838 w 1042988"/>
              <a:gd name="connsiteY36" fmla="*/ 421482 h 452438"/>
              <a:gd name="connsiteX37" fmla="*/ 954882 w 1042988"/>
              <a:gd name="connsiteY37" fmla="*/ 440532 h 452438"/>
              <a:gd name="connsiteX38" fmla="*/ 923925 w 1042988"/>
              <a:gd name="connsiteY38" fmla="*/ 450057 h 452438"/>
              <a:gd name="connsiteX39" fmla="*/ 890588 w 1042988"/>
              <a:gd name="connsiteY39" fmla="*/ 452438 h 452438"/>
              <a:gd name="connsiteX40" fmla="*/ 859632 w 1042988"/>
              <a:gd name="connsiteY40" fmla="*/ 452438 h 452438"/>
              <a:gd name="connsiteX41" fmla="*/ 809625 w 1042988"/>
              <a:gd name="connsiteY41" fmla="*/ 440532 h 452438"/>
              <a:gd name="connsiteX42" fmla="*/ 688182 w 1042988"/>
              <a:gd name="connsiteY42" fmla="*/ 397669 h 452438"/>
              <a:gd name="connsiteX43" fmla="*/ 581025 w 1042988"/>
              <a:gd name="connsiteY43" fmla="*/ 3571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42988" h="452438">
                <a:moveTo>
                  <a:pt x="581025" y="357188"/>
                </a:moveTo>
                <a:lnTo>
                  <a:pt x="511969" y="333375"/>
                </a:lnTo>
                <a:lnTo>
                  <a:pt x="464344" y="316707"/>
                </a:lnTo>
                <a:lnTo>
                  <a:pt x="397669" y="288132"/>
                </a:lnTo>
                <a:lnTo>
                  <a:pt x="330994" y="254794"/>
                </a:lnTo>
                <a:lnTo>
                  <a:pt x="273844" y="221457"/>
                </a:lnTo>
                <a:lnTo>
                  <a:pt x="214313" y="185738"/>
                </a:lnTo>
                <a:lnTo>
                  <a:pt x="140494" y="138113"/>
                </a:lnTo>
                <a:lnTo>
                  <a:pt x="69057" y="88107"/>
                </a:lnTo>
                <a:lnTo>
                  <a:pt x="33338" y="61913"/>
                </a:lnTo>
                <a:lnTo>
                  <a:pt x="11907" y="45244"/>
                </a:lnTo>
                <a:lnTo>
                  <a:pt x="0" y="28575"/>
                </a:lnTo>
                <a:lnTo>
                  <a:pt x="0" y="19050"/>
                </a:lnTo>
                <a:lnTo>
                  <a:pt x="0" y="9525"/>
                </a:lnTo>
                <a:lnTo>
                  <a:pt x="4763" y="4763"/>
                </a:lnTo>
                <a:lnTo>
                  <a:pt x="16669" y="0"/>
                </a:lnTo>
                <a:lnTo>
                  <a:pt x="33338" y="0"/>
                </a:lnTo>
                <a:lnTo>
                  <a:pt x="83344" y="7144"/>
                </a:lnTo>
                <a:lnTo>
                  <a:pt x="195263" y="30957"/>
                </a:lnTo>
                <a:lnTo>
                  <a:pt x="309563" y="54769"/>
                </a:lnTo>
                <a:lnTo>
                  <a:pt x="416719" y="73819"/>
                </a:lnTo>
                <a:lnTo>
                  <a:pt x="540544" y="95250"/>
                </a:lnTo>
                <a:lnTo>
                  <a:pt x="647700" y="109538"/>
                </a:lnTo>
                <a:lnTo>
                  <a:pt x="735807" y="123825"/>
                </a:lnTo>
                <a:lnTo>
                  <a:pt x="802482" y="138113"/>
                </a:lnTo>
                <a:lnTo>
                  <a:pt x="873919" y="157163"/>
                </a:lnTo>
                <a:lnTo>
                  <a:pt x="914400" y="171450"/>
                </a:lnTo>
                <a:lnTo>
                  <a:pt x="950119" y="188119"/>
                </a:lnTo>
                <a:lnTo>
                  <a:pt x="981075" y="207169"/>
                </a:lnTo>
                <a:lnTo>
                  <a:pt x="1002507" y="223838"/>
                </a:lnTo>
                <a:lnTo>
                  <a:pt x="1016794" y="238125"/>
                </a:lnTo>
                <a:lnTo>
                  <a:pt x="1031082" y="259557"/>
                </a:lnTo>
                <a:lnTo>
                  <a:pt x="1040607" y="285750"/>
                </a:lnTo>
                <a:lnTo>
                  <a:pt x="1042988" y="314325"/>
                </a:lnTo>
                <a:lnTo>
                  <a:pt x="1033463" y="357188"/>
                </a:lnTo>
                <a:lnTo>
                  <a:pt x="1009650" y="397669"/>
                </a:lnTo>
                <a:lnTo>
                  <a:pt x="985838" y="421482"/>
                </a:lnTo>
                <a:lnTo>
                  <a:pt x="954882" y="440532"/>
                </a:lnTo>
                <a:lnTo>
                  <a:pt x="923925" y="450057"/>
                </a:lnTo>
                <a:lnTo>
                  <a:pt x="890588" y="452438"/>
                </a:lnTo>
                <a:lnTo>
                  <a:pt x="859632" y="452438"/>
                </a:lnTo>
                <a:lnTo>
                  <a:pt x="809625" y="440532"/>
                </a:lnTo>
                <a:lnTo>
                  <a:pt x="688182" y="397669"/>
                </a:lnTo>
                <a:lnTo>
                  <a:pt x="581025" y="3571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B42C0598-29EF-4FB7-824E-7B09178EE2B1}"/>
              </a:ext>
            </a:extLst>
          </p:cNvPr>
          <p:cNvSpPr/>
          <p:nvPr/>
        </p:nvSpPr>
        <p:spPr>
          <a:xfrm>
            <a:off x="2438400" y="2624138"/>
            <a:ext cx="1860550" cy="538162"/>
          </a:xfrm>
          <a:custGeom>
            <a:avLst/>
            <a:gdLst>
              <a:gd name="connsiteX0" fmla="*/ 1276350 w 1859756"/>
              <a:gd name="connsiteY0" fmla="*/ 61912 h 538162"/>
              <a:gd name="connsiteX1" fmla="*/ 1126331 w 1859756"/>
              <a:gd name="connsiteY1" fmla="*/ 95250 h 538162"/>
              <a:gd name="connsiteX2" fmla="*/ 990600 w 1859756"/>
              <a:gd name="connsiteY2" fmla="*/ 126206 h 538162"/>
              <a:gd name="connsiteX3" fmla="*/ 831056 w 1859756"/>
              <a:gd name="connsiteY3" fmla="*/ 161925 h 538162"/>
              <a:gd name="connsiteX4" fmla="*/ 631031 w 1859756"/>
              <a:gd name="connsiteY4" fmla="*/ 207168 h 538162"/>
              <a:gd name="connsiteX5" fmla="*/ 495300 w 1859756"/>
              <a:gd name="connsiteY5" fmla="*/ 235743 h 538162"/>
              <a:gd name="connsiteX6" fmla="*/ 426244 w 1859756"/>
              <a:gd name="connsiteY6" fmla="*/ 254793 h 538162"/>
              <a:gd name="connsiteX7" fmla="*/ 390525 w 1859756"/>
              <a:gd name="connsiteY7" fmla="*/ 259556 h 538162"/>
              <a:gd name="connsiteX8" fmla="*/ 352425 w 1859756"/>
              <a:gd name="connsiteY8" fmla="*/ 259556 h 538162"/>
              <a:gd name="connsiteX9" fmla="*/ 309563 w 1859756"/>
              <a:gd name="connsiteY9" fmla="*/ 254793 h 538162"/>
              <a:gd name="connsiteX10" fmla="*/ 264319 w 1859756"/>
              <a:gd name="connsiteY10" fmla="*/ 245268 h 538162"/>
              <a:gd name="connsiteX11" fmla="*/ 219075 w 1859756"/>
              <a:gd name="connsiteY11" fmla="*/ 228600 h 538162"/>
              <a:gd name="connsiteX12" fmla="*/ 178594 w 1859756"/>
              <a:gd name="connsiteY12" fmla="*/ 204787 h 538162"/>
              <a:gd name="connsiteX13" fmla="*/ 145256 w 1859756"/>
              <a:gd name="connsiteY13" fmla="*/ 180975 h 538162"/>
              <a:gd name="connsiteX14" fmla="*/ 109538 w 1859756"/>
              <a:gd name="connsiteY14" fmla="*/ 150018 h 538162"/>
              <a:gd name="connsiteX15" fmla="*/ 66675 w 1859756"/>
              <a:gd name="connsiteY15" fmla="*/ 109537 h 538162"/>
              <a:gd name="connsiteX16" fmla="*/ 38100 w 1859756"/>
              <a:gd name="connsiteY16" fmla="*/ 85725 h 538162"/>
              <a:gd name="connsiteX17" fmla="*/ 19050 w 1859756"/>
              <a:gd name="connsiteY17" fmla="*/ 80962 h 538162"/>
              <a:gd name="connsiteX18" fmla="*/ 9525 w 1859756"/>
              <a:gd name="connsiteY18" fmla="*/ 80962 h 538162"/>
              <a:gd name="connsiteX19" fmla="*/ 0 w 1859756"/>
              <a:gd name="connsiteY19" fmla="*/ 85725 h 538162"/>
              <a:gd name="connsiteX20" fmla="*/ 0 w 1859756"/>
              <a:gd name="connsiteY20" fmla="*/ 107156 h 538162"/>
              <a:gd name="connsiteX21" fmla="*/ 9525 w 1859756"/>
              <a:gd name="connsiteY21" fmla="*/ 150018 h 538162"/>
              <a:gd name="connsiteX22" fmla="*/ 28575 w 1859756"/>
              <a:gd name="connsiteY22" fmla="*/ 202406 h 538162"/>
              <a:gd name="connsiteX23" fmla="*/ 52388 w 1859756"/>
              <a:gd name="connsiteY23" fmla="*/ 247650 h 538162"/>
              <a:gd name="connsiteX24" fmla="*/ 83344 w 1859756"/>
              <a:gd name="connsiteY24" fmla="*/ 295275 h 538162"/>
              <a:gd name="connsiteX25" fmla="*/ 109538 w 1859756"/>
              <a:gd name="connsiteY25" fmla="*/ 328612 h 538162"/>
              <a:gd name="connsiteX26" fmla="*/ 133350 w 1859756"/>
              <a:gd name="connsiteY26" fmla="*/ 357187 h 538162"/>
              <a:gd name="connsiteX27" fmla="*/ 176213 w 1859756"/>
              <a:gd name="connsiteY27" fmla="*/ 392906 h 538162"/>
              <a:gd name="connsiteX28" fmla="*/ 226219 w 1859756"/>
              <a:gd name="connsiteY28" fmla="*/ 433387 h 538162"/>
              <a:gd name="connsiteX29" fmla="*/ 292894 w 1859756"/>
              <a:gd name="connsiteY29" fmla="*/ 481012 h 538162"/>
              <a:gd name="connsiteX30" fmla="*/ 338138 w 1859756"/>
              <a:gd name="connsiteY30" fmla="*/ 511968 h 538162"/>
              <a:gd name="connsiteX31" fmla="*/ 369094 w 1859756"/>
              <a:gd name="connsiteY31" fmla="*/ 533400 h 538162"/>
              <a:gd name="connsiteX32" fmla="*/ 378619 w 1859756"/>
              <a:gd name="connsiteY32" fmla="*/ 538162 h 538162"/>
              <a:gd name="connsiteX33" fmla="*/ 409575 w 1859756"/>
              <a:gd name="connsiteY33" fmla="*/ 538162 h 538162"/>
              <a:gd name="connsiteX34" fmla="*/ 433388 w 1859756"/>
              <a:gd name="connsiteY34" fmla="*/ 526256 h 538162"/>
              <a:gd name="connsiteX35" fmla="*/ 476250 w 1859756"/>
              <a:gd name="connsiteY35" fmla="*/ 500062 h 538162"/>
              <a:gd name="connsiteX36" fmla="*/ 516731 w 1859756"/>
              <a:gd name="connsiteY36" fmla="*/ 478631 h 538162"/>
              <a:gd name="connsiteX37" fmla="*/ 581025 w 1859756"/>
              <a:gd name="connsiteY37" fmla="*/ 450056 h 538162"/>
              <a:gd name="connsiteX38" fmla="*/ 664369 w 1859756"/>
              <a:gd name="connsiteY38" fmla="*/ 421481 h 538162"/>
              <a:gd name="connsiteX39" fmla="*/ 771525 w 1859756"/>
              <a:gd name="connsiteY39" fmla="*/ 390525 h 538162"/>
              <a:gd name="connsiteX40" fmla="*/ 883444 w 1859756"/>
              <a:gd name="connsiteY40" fmla="*/ 359568 h 538162"/>
              <a:gd name="connsiteX41" fmla="*/ 978694 w 1859756"/>
              <a:gd name="connsiteY41" fmla="*/ 338137 h 538162"/>
              <a:gd name="connsiteX42" fmla="*/ 1126331 w 1859756"/>
              <a:gd name="connsiteY42" fmla="*/ 309562 h 538162"/>
              <a:gd name="connsiteX43" fmla="*/ 1254919 w 1859756"/>
              <a:gd name="connsiteY43" fmla="*/ 285750 h 538162"/>
              <a:gd name="connsiteX44" fmla="*/ 1357313 w 1859756"/>
              <a:gd name="connsiteY44" fmla="*/ 271462 h 538162"/>
              <a:gd name="connsiteX45" fmla="*/ 1412081 w 1859756"/>
              <a:gd name="connsiteY45" fmla="*/ 271462 h 538162"/>
              <a:gd name="connsiteX46" fmla="*/ 1481138 w 1859756"/>
              <a:gd name="connsiteY46" fmla="*/ 271462 h 538162"/>
              <a:gd name="connsiteX47" fmla="*/ 1602581 w 1859756"/>
              <a:gd name="connsiteY47" fmla="*/ 269081 h 538162"/>
              <a:gd name="connsiteX48" fmla="*/ 1678781 w 1859756"/>
              <a:gd name="connsiteY48" fmla="*/ 264318 h 538162"/>
              <a:gd name="connsiteX49" fmla="*/ 1757363 w 1859756"/>
              <a:gd name="connsiteY49" fmla="*/ 254793 h 538162"/>
              <a:gd name="connsiteX50" fmla="*/ 1797844 w 1859756"/>
              <a:gd name="connsiteY50" fmla="*/ 245268 h 538162"/>
              <a:gd name="connsiteX51" fmla="*/ 1828800 w 1859756"/>
              <a:gd name="connsiteY51" fmla="*/ 228600 h 538162"/>
              <a:gd name="connsiteX52" fmla="*/ 1850231 w 1859756"/>
              <a:gd name="connsiteY52" fmla="*/ 209550 h 538162"/>
              <a:gd name="connsiteX53" fmla="*/ 1857375 w 1859756"/>
              <a:gd name="connsiteY53" fmla="*/ 195262 h 538162"/>
              <a:gd name="connsiteX54" fmla="*/ 1859756 w 1859756"/>
              <a:gd name="connsiteY54" fmla="*/ 183356 h 538162"/>
              <a:gd name="connsiteX55" fmla="*/ 1859756 w 1859756"/>
              <a:gd name="connsiteY55" fmla="*/ 169068 h 538162"/>
              <a:gd name="connsiteX56" fmla="*/ 1854994 w 1859756"/>
              <a:gd name="connsiteY56" fmla="*/ 152400 h 538162"/>
              <a:gd name="connsiteX57" fmla="*/ 1838325 w 1859756"/>
              <a:gd name="connsiteY57" fmla="*/ 126206 h 538162"/>
              <a:gd name="connsiteX58" fmla="*/ 1814513 w 1859756"/>
              <a:gd name="connsiteY58" fmla="*/ 100012 h 538162"/>
              <a:gd name="connsiteX59" fmla="*/ 1788319 w 1859756"/>
              <a:gd name="connsiteY59" fmla="*/ 78581 h 538162"/>
              <a:gd name="connsiteX60" fmla="*/ 1752600 w 1859756"/>
              <a:gd name="connsiteY60" fmla="*/ 57150 h 538162"/>
              <a:gd name="connsiteX61" fmla="*/ 1704975 w 1859756"/>
              <a:gd name="connsiteY61" fmla="*/ 38100 h 538162"/>
              <a:gd name="connsiteX62" fmla="*/ 1650206 w 1859756"/>
              <a:gd name="connsiteY62" fmla="*/ 19050 h 538162"/>
              <a:gd name="connsiteX63" fmla="*/ 1578769 w 1859756"/>
              <a:gd name="connsiteY63" fmla="*/ 7143 h 538162"/>
              <a:gd name="connsiteX64" fmla="*/ 1502569 w 1859756"/>
              <a:gd name="connsiteY64" fmla="*/ 0 h 538162"/>
              <a:gd name="connsiteX65" fmla="*/ 1462088 w 1859756"/>
              <a:gd name="connsiteY65" fmla="*/ 0 h 538162"/>
              <a:gd name="connsiteX66" fmla="*/ 1428750 w 1859756"/>
              <a:gd name="connsiteY66" fmla="*/ 11906 h 538162"/>
              <a:gd name="connsiteX67" fmla="*/ 1340644 w 1859756"/>
              <a:gd name="connsiteY67" fmla="*/ 50006 h 538162"/>
              <a:gd name="connsiteX68" fmla="*/ 1276350 w 1859756"/>
              <a:gd name="connsiteY68" fmla="*/ 61912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859756" h="538162">
                <a:moveTo>
                  <a:pt x="1276350" y="61912"/>
                </a:moveTo>
                <a:lnTo>
                  <a:pt x="1126331" y="95250"/>
                </a:lnTo>
                <a:lnTo>
                  <a:pt x="990600" y="126206"/>
                </a:lnTo>
                <a:lnTo>
                  <a:pt x="831056" y="161925"/>
                </a:lnTo>
                <a:lnTo>
                  <a:pt x="631031" y="207168"/>
                </a:lnTo>
                <a:lnTo>
                  <a:pt x="495300" y="235743"/>
                </a:lnTo>
                <a:lnTo>
                  <a:pt x="426244" y="254793"/>
                </a:lnTo>
                <a:lnTo>
                  <a:pt x="390525" y="259556"/>
                </a:lnTo>
                <a:lnTo>
                  <a:pt x="352425" y="259556"/>
                </a:lnTo>
                <a:lnTo>
                  <a:pt x="309563" y="254793"/>
                </a:lnTo>
                <a:lnTo>
                  <a:pt x="264319" y="245268"/>
                </a:lnTo>
                <a:lnTo>
                  <a:pt x="219075" y="228600"/>
                </a:lnTo>
                <a:lnTo>
                  <a:pt x="178594" y="204787"/>
                </a:lnTo>
                <a:lnTo>
                  <a:pt x="145256" y="180975"/>
                </a:lnTo>
                <a:lnTo>
                  <a:pt x="109538" y="150018"/>
                </a:lnTo>
                <a:lnTo>
                  <a:pt x="66675" y="109537"/>
                </a:lnTo>
                <a:lnTo>
                  <a:pt x="38100" y="85725"/>
                </a:lnTo>
                <a:lnTo>
                  <a:pt x="19050" y="80962"/>
                </a:lnTo>
                <a:lnTo>
                  <a:pt x="9525" y="80962"/>
                </a:lnTo>
                <a:lnTo>
                  <a:pt x="0" y="85725"/>
                </a:lnTo>
                <a:lnTo>
                  <a:pt x="0" y="107156"/>
                </a:lnTo>
                <a:lnTo>
                  <a:pt x="9525" y="150018"/>
                </a:lnTo>
                <a:lnTo>
                  <a:pt x="28575" y="202406"/>
                </a:lnTo>
                <a:lnTo>
                  <a:pt x="52388" y="247650"/>
                </a:lnTo>
                <a:lnTo>
                  <a:pt x="83344" y="295275"/>
                </a:lnTo>
                <a:lnTo>
                  <a:pt x="109538" y="328612"/>
                </a:lnTo>
                <a:lnTo>
                  <a:pt x="133350" y="357187"/>
                </a:lnTo>
                <a:lnTo>
                  <a:pt x="176213" y="392906"/>
                </a:lnTo>
                <a:lnTo>
                  <a:pt x="226219" y="433387"/>
                </a:lnTo>
                <a:lnTo>
                  <a:pt x="292894" y="481012"/>
                </a:lnTo>
                <a:lnTo>
                  <a:pt x="338138" y="511968"/>
                </a:lnTo>
                <a:lnTo>
                  <a:pt x="369094" y="533400"/>
                </a:lnTo>
                <a:lnTo>
                  <a:pt x="378619" y="538162"/>
                </a:lnTo>
                <a:lnTo>
                  <a:pt x="409575" y="538162"/>
                </a:lnTo>
                <a:lnTo>
                  <a:pt x="433388" y="526256"/>
                </a:lnTo>
                <a:lnTo>
                  <a:pt x="476250" y="500062"/>
                </a:lnTo>
                <a:lnTo>
                  <a:pt x="516731" y="478631"/>
                </a:lnTo>
                <a:lnTo>
                  <a:pt x="581025" y="450056"/>
                </a:lnTo>
                <a:lnTo>
                  <a:pt x="664369" y="421481"/>
                </a:lnTo>
                <a:lnTo>
                  <a:pt x="771525" y="390525"/>
                </a:lnTo>
                <a:lnTo>
                  <a:pt x="883444" y="359568"/>
                </a:lnTo>
                <a:lnTo>
                  <a:pt x="978694" y="338137"/>
                </a:lnTo>
                <a:lnTo>
                  <a:pt x="1126331" y="309562"/>
                </a:lnTo>
                <a:lnTo>
                  <a:pt x="1254919" y="285750"/>
                </a:lnTo>
                <a:lnTo>
                  <a:pt x="1357313" y="271462"/>
                </a:lnTo>
                <a:lnTo>
                  <a:pt x="1412081" y="271462"/>
                </a:lnTo>
                <a:lnTo>
                  <a:pt x="1481138" y="271462"/>
                </a:lnTo>
                <a:lnTo>
                  <a:pt x="1602581" y="269081"/>
                </a:lnTo>
                <a:lnTo>
                  <a:pt x="1678781" y="264318"/>
                </a:lnTo>
                <a:lnTo>
                  <a:pt x="1757363" y="254793"/>
                </a:lnTo>
                <a:lnTo>
                  <a:pt x="1797844" y="245268"/>
                </a:lnTo>
                <a:lnTo>
                  <a:pt x="1828800" y="228600"/>
                </a:lnTo>
                <a:lnTo>
                  <a:pt x="1850231" y="209550"/>
                </a:lnTo>
                <a:lnTo>
                  <a:pt x="1857375" y="195262"/>
                </a:lnTo>
                <a:lnTo>
                  <a:pt x="1859756" y="183356"/>
                </a:lnTo>
                <a:lnTo>
                  <a:pt x="1859756" y="169068"/>
                </a:lnTo>
                <a:lnTo>
                  <a:pt x="1854994" y="152400"/>
                </a:lnTo>
                <a:lnTo>
                  <a:pt x="1838325" y="126206"/>
                </a:lnTo>
                <a:lnTo>
                  <a:pt x="1814513" y="100012"/>
                </a:lnTo>
                <a:lnTo>
                  <a:pt x="1788319" y="78581"/>
                </a:lnTo>
                <a:lnTo>
                  <a:pt x="1752600" y="57150"/>
                </a:lnTo>
                <a:lnTo>
                  <a:pt x="1704975" y="38100"/>
                </a:lnTo>
                <a:lnTo>
                  <a:pt x="1650206" y="19050"/>
                </a:lnTo>
                <a:lnTo>
                  <a:pt x="1578769" y="7143"/>
                </a:lnTo>
                <a:lnTo>
                  <a:pt x="1502569" y="0"/>
                </a:lnTo>
                <a:lnTo>
                  <a:pt x="1462088" y="0"/>
                </a:lnTo>
                <a:lnTo>
                  <a:pt x="1428750" y="11906"/>
                </a:lnTo>
                <a:lnTo>
                  <a:pt x="1340644" y="50006"/>
                </a:lnTo>
                <a:lnTo>
                  <a:pt x="1276350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5597F6FC-FD9B-4581-9919-6009DE329613}"/>
              </a:ext>
            </a:extLst>
          </p:cNvPr>
          <p:cNvSpPr/>
          <p:nvPr/>
        </p:nvSpPr>
        <p:spPr>
          <a:xfrm>
            <a:off x="2817813" y="3333750"/>
            <a:ext cx="1109662" cy="319088"/>
          </a:xfrm>
          <a:custGeom>
            <a:avLst/>
            <a:gdLst>
              <a:gd name="connsiteX0" fmla="*/ 878681 w 1109662"/>
              <a:gd name="connsiteY0" fmla="*/ 216694 h 319088"/>
              <a:gd name="connsiteX1" fmla="*/ 738187 w 1109662"/>
              <a:gd name="connsiteY1" fmla="*/ 245269 h 319088"/>
              <a:gd name="connsiteX2" fmla="*/ 583406 w 1109662"/>
              <a:gd name="connsiteY2" fmla="*/ 273844 h 319088"/>
              <a:gd name="connsiteX3" fmla="*/ 450056 w 1109662"/>
              <a:gd name="connsiteY3" fmla="*/ 297656 h 319088"/>
              <a:gd name="connsiteX4" fmla="*/ 323850 w 1109662"/>
              <a:gd name="connsiteY4" fmla="*/ 319088 h 319088"/>
              <a:gd name="connsiteX5" fmla="*/ 304800 w 1109662"/>
              <a:gd name="connsiteY5" fmla="*/ 319088 h 319088"/>
              <a:gd name="connsiteX6" fmla="*/ 257175 w 1109662"/>
              <a:gd name="connsiteY6" fmla="*/ 307181 h 319088"/>
              <a:gd name="connsiteX7" fmla="*/ 180975 w 1109662"/>
              <a:gd name="connsiteY7" fmla="*/ 278606 h 319088"/>
              <a:gd name="connsiteX8" fmla="*/ 121444 w 1109662"/>
              <a:gd name="connsiteY8" fmla="*/ 252413 h 319088"/>
              <a:gd name="connsiteX9" fmla="*/ 66675 w 1109662"/>
              <a:gd name="connsiteY9" fmla="*/ 226219 h 319088"/>
              <a:gd name="connsiteX10" fmla="*/ 35719 w 1109662"/>
              <a:gd name="connsiteY10" fmla="*/ 209550 h 319088"/>
              <a:gd name="connsiteX11" fmla="*/ 16669 w 1109662"/>
              <a:gd name="connsiteY11" fmla="*/ 192881 h 319088"/>
              <a:gd name="connsiteX12" fmla="*/ 4762 w 1109662"/>
              <a:gd name="connsiteY12" fmla="*/ 176213 h 319088"/>
              <a:gd name="connsiteX13" fmla="*/ 0 w 1109662"/>
              <a:gd name="connsiteY13" fmla="*/ 164306 h 319088"/>
              <a:gd name="connsiteX14" fmla="*/ 2381 w 1109662"/>
              <a:gd name="connsiteY14" fmla="*/ 152400 h 319088"/>
              <a:gd name="connsiteX15" fmla="*/ 16669 w 1109662"/>
              <a:gd name="connsiteY15" fmla="*/ 145256 h 319088"/>
              <a:gd name="connsiteX16" fmla="*/ 30956 w 1109662"/>
              <a:gd name="connsiteY16" fmla="*/ 140494 h 319088"/>
              <a:gd name="connsiteX17" fmla="*/ 104775 w 1109662"/>
              <a:gd name="connsiteY17" fmla="*/ 138113 h 319088"/>
              <a:gd name="connsiteX18" fmla="*/ 164306 w 1109662"/>
              <a:gd name="connsiteY18" fmla="*/ 138113 h 319088"/>
              <a:gd name="connsiteX19" fmla="*/ 219075 w 1109662"/>
              <a:gd name="connsiteY19" fmla="*/ 133350 h 319088"/>
              <a:gd name="connsiteX20" fmla="*/ 295275 w 1109662"/>
              <a:gd name="connsiteY20" fmla="*/ 126206 h 319088"/>
              <a:gd name="connsiteX21" fmla="*/ 364331 w 1109662"/>
              <a:gd name="connsiteY21" fmla="*/ 114300 h 319088"/>
              <a:gd name="connsiteX22" fmla="*/ 452437 w 1109662"/>
              <a:gd name="connsiteY22" fmla="*/ 97631 h 319088"/>
              <a:gd name="connsiteX23" fmla="*/ 540544 w 1109662"/>
              <a:gd name="connsiteY23" fmla="*/ 76200 h 319088"/>
              <a:gd name="connsiteX24" fmla="*/ 628650 w 1109662"/>
              <a:gd name="connsiteY24" fmla="*/ 52388 h 319088"/>
              <a:gd name="connsiteX25" fmla="*/ 657225 w 1109662"/>
              <a:gd name="connsiteY25" fmla="*/ 35719 h 319088"/>
              <a:gd name="connsiteX26" fmla="*/ 683419 w 1109662"/>
              <a:gd name="connsiteY26" fmla="*/ 21431 h 319088"/>
              <a:gd name="connsiteX27" fmla="*/ 726281 w 1109662"/>
              <a:gd name="connsiteY27" fmla="*/ 7144 h 319088"/>
              <a:gd name="connsiteX28" fmla="*/ 769144 w 1109662"/>
              <a:gd name="connsiteY28" fmla="*/ 0 h 319088"/>
              <a:gd name="connsiteX29" fmla="*/ 809625 w 1109662"/>
              <a:gd name="connsiteY29" fmla="*/ 0 h 319088"/>
              <a:gd name="connsiteX30" fmla="*/ 857250 w 1109662"/>
              <a:gd name="connsiteY30" fmla="*/ 4763 h 319088"/>
              <a:gd name="connsiteX31" fmla="*/ 904875 w 1109662"/>
              <a:gd name="connsiteY31" fmla="*/ 16669 h 319088"/>
              <a:gd name="connsiteX32" fmla="*/ 1007269 w 1109662"/>
              <a:gd name="connsiteY32" fmla="*/ 59531 h 319088"/>
              <a:gd name="connsiteX33" fmla="*/ 1064419 w 1109662"/>
              <a:gd name="connsiteY33" fmla="*/ 85725 h 319088"/>
              <a:gd name="connsiteX34" fmla="*/ 1090612 w 1109662"/>
              <a:gd name="connsiteY34" fmla="*/ 102394 h 319088"/>
              <a:gd name="connsiteX35" fmla="*/ 1107281 w 1109662"/>
              <a:gd name="connsiteY35" fmla="*/ 121444 h 319088"/>
              <a:gd name="connsiteX36" fmla="*/ 1109662 w 1109662"/>
              <a:gd name="connsiteY36" fmla="*/ 128588 h 319088"/>
              <a:gd name="connsiteX37" fmla="*/ 1109662 w 1109662"/>
              <a:gd name="connsiteY37" fmla="*/ 142875 h 319088"/>
              <a:gd name="connsiteX38" fmla="*/ 1100137 w 1109662"/>
              <a:gd name="connsiteY38" fmla="*/ 159544 h 319088"/>
              <a:gd name="connsiteX39" fmla="*/ 1071562 w 1109662"/>
              <a:gd name="connsiteY39" fmla="*/ 180975 h 319088"/>
              <a:gd name="connsiteX40" fmla="*/ 1040606 w 1109662"/>
              <a:gd name="connsiteY40" fmla="*/ 188119 h 319088"/>
              <a:gd name="connsiteX41" fmla="*/ 878681 w 1109662"/>
              <a:gd name="connsiteY41" fmla="*/ 2166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09662" h="319088">
                <a:moveTo>
                  <a:pt x="878681" y="216694"/>
                </a:moveTo>
                <a:lnTo>
                  <a:pt x="738187" y="245269"/>
                </a:lnTo>
                <a:lnTo>
                  <a:pt x="583406" y="273844"/>
                </a:lnTo>
                <a:lnTo>
                  <a:pt x="450056" y="297656"/>
                </a:lnTo>
                <a:lnTo>
                  <a:pt x="323850" y="319088"/>
                </a:lnTo>
                <a:lnTo>
                  <a:pt x="304800" y="319088"/>
                </a:lnTo>
                <a:lnTo>
                  <a:pt x="257175" y="307181"/>
                </a:lnTo>
                <a:lnTo>
                  <a:pt x="180975" y="278606"/>
                </a:lnTo>
                <a:lnTo>
                  <a:pt x="121444" y="252413"/>
                </a:lnTo>
                <a:lnTo>
                  <a:pt x="66675" y="226219"/>
                </a:lnTo>
                <a:lnTo>
                  <a:pt x="35719" y="209550"/>
                </a:lnTo>
                <a:lnTo>
                  <a:pt x="16669" y="192881"/>
                </a:lnTo>
                <a:lnTo>
                  <a:pt x="4762" y="176213"/>
                </a:lnTo>
                <a:lnTo>
                  <a:pt x="0" y="164306"/>
                </a:lnTo>
                <a:lnTo>
                  <a:pt x="2381" y="152400"/>
                </a:lnTo>
                <a:lnTo>
                  <a:pt x="16669" y="145256"/>
                </a:lnTo>
                <a:lnTo>
                  <a:pt x="30956" y="140494"/>
                </a:lnTo>
                <a:lnTo>
                  <a:pt x="104775" y="138113"/>
                </a:lnTo>
                <a:lnTo>
                  <a:pt x="164306" y="138113"/>
                </a:lnTo>
                <a:lnTo>
                  <a:pt x="219075" y="133350"/>
                </a:lnTo>
                <a:lnTo>
                  <a:pt x="295275" y="126206"/>
                </a:lnTo>
                <a:lnTo>
                  <a:pt x="364331" y="114300"/>
                </a:lnTo>
                <a:lnTo>
                  <a:pt x="452437" y="97631"/>
                </a:lnTo>
                <a:lnTo>
                  <a:pt x="540544" y="76200"/>
                </a:lnTo>
                <a:lnTo>
                  <a:pt x="628650" y="52388"/>
                </a:lnTo>
                <a:lnTo>
                  <a:pt x="657225" y="35719"/>
                </a:lnTo>
                <a:lnTo>
                  <a:pt x="683419" y="21431"/>
                </a:lnTo>
                <a:lnTo>
                  <a:pt x="726281" y="7144"/>
                </a:lnTo>
                <a:lnTo>
                  <a:pt x="769144" y="0"/>
                </a:lnTo>
                <a:lnTo>
                  <a:pt x="809625" y="0"/>
                </a:lnTo>
                <a:lnTo>
                  <a:pt x="857250" y="4763"/>
                </a:lnTo>
                <a:lnTo>
                  <a:pt x="904875" y="16669"/>
                </a:lnTo>
                <a:lnTo>
                  <a:pt x="1007269" y="59531"/>
                </a:lnTo>
                <a:lnTo>
                  <a:pt x="1064419" y="85725"/>
                </a:lnTo>
                <a:lnTo>
                  <a:pt x="1090612" y="102394"/>
                </a:lnTo>
                <a:lnTo>
                  <a:pt x="1107281" y="121444"/>
                </a:lnTo>
                <a:lnTo>
                  <a:pt x="1109662" y="128588"/>
                </a:lnTo>
                <a:lnTo>
                  <a:pt x="1109662" y="142875"/>
                </a:lnTo>
                <a:lnTo>
                  <a:pt x="1100137" y="159544"/>
                </a:lnTo>
                <a:lnTo>
                  <a:pt x="1071562" y="180975"/>
                </a:lnTo>
                <a:lnTo>
                  <a:pt x="1040606" y="188119"/>
                </a:lnTo>
                <a:lnTo>
                  <a:pt x="878681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7B6940F8-0058-4EAA-8910-6F5B5F0CBA28}"/>
              </a:ext>
            </a:extLst>
          </p:cNvPr>
          <p:cNvSpPr/>
          <p:nvPr/>
        </p:nvSpPr>
        <p:spPr>
          <a:xfrm>
            <a:off x="2822575" y="3938588"/>
            <a:ext cx="1239838" cy="361950"/>
          </a:xfrm>
          <a:custGeom>
            <a:avLst/>
            <a:gdLst>
              <a:gd name="connsiteX0" fmla="*/ 1004888 w 1240632"/>
              <a:gd name="connsiteY0" fmla="*/ 221456 h 361950"/>
              <a:gd name="connsiteX1" fmla="*/ 873919 w 1240632"/>
              <a:gd name="connsiteY1" fmla="*/ 250031 h 361950"/>
              <a:gd name="connsiteX2" fmla="*/ 714375 w 1240632"/>
              <a:gd name="connsiteY2" fmla="*/ 283368 h 361950"/>
              <a:gd name="connsiteX3" fmla="*/ 533400 w 1240632"/>
              <a:gd name="connsiteY3" fmla="*/ 321468 h 361950"/>
              <a:gd name="connsiteX4" fmla="*/ 316707 w 1240632"/>
              <a:gd name="connsiteY4" fmla="*/ 361950 h 361950"/>
              <a:gd name="connsiteX5" fmla="*/ 292894 w 1240632"/>
              <a:gd name="connsiteY5" fmla="*/ 359568 h 361950"/>
              <a:gd name="connsiteX6" fmla="*/ 221457 w 1240632"/>
              <a:gd name="connsiteY6" fmla="*/ 338137 h 361950"/>
              <a:gd name="connsiteX7" fmla="*/ 150019 w 1240632"/>
              <a:gd name="connsiteY7" fmla="*/ 309562 h 361950"/>
              <a:gd name="connsiteX8" fmla="*/ 76200 w 1240632"/>
              <a:gd name="connsiteY8" fmla="*/ 276225 h 361950"/>
              <a:gd name="connsiteX9" fmla="*/ 30957 w 1240632"/>
              <a:gd name="connsiteY9" fmla="*/ 254793 h 361950"/>
              <a:gd name="connsiteX10" fmla="*/ 16669 w 1240632"/>
              <a:gd name="connsiteY10" fmla="*/ 242887 h 361950"/>
              <a:gd name="connsiteX11" fmla="*/ 2382 w 1240632"/>
              <a:gd name="connsiteY11" fmla="*/ 226218 h 361950"/>
              <a:gd name="connsiteX12" fmla="*/ 0 w 1240632"/>
              <a:gd name="connsiteY12" fmla="*/ 207168 h 361950"/>
              <a:gd name="connsiteX13" fmla="*/ 4763 w 1240632"/>
              <a:gd name="connsiteY13" fmla="*/ 192881 h 361950"/>
              <a:gd name="connsiteX14" fmla="*/ 11907 w 1240632"/>
              <a:gd name="connsiteY14" fmla="*/ 188118 h 361950"/>
              <a:gd name="connsiteX15" fmla="*/ 47625 w 1240632"/>
              <a:gd name="connsiteY15" fmla="*/ 183356 h 361950"/>
              <a:gd name="connsiteX16" fmla="*/ 142875 w 1240632"/>
              <a:gd name="connsiteY16" fmla="*/ 183356 h 361950"/>
              <a:gd name="connsiteX17" fmla="*/ 242888 w 1240632"/>
              <a:gd name="connsiteY17" fmla="*/ 176212 h 361950"/>
              <a:gd name="connsiteX18" fmla="*/ 326232 w 1240632"/>
              <a:gd name="connsiteY18" fmla="*/ 169068 h 361950"/>
              <a:gd name="connsiteX19" fmla="*/ 419100 w 1240632"/>
              <a:gd name="connsiteY19" fmla="*/ 152400 h 361950"/>
              <a:gd name="connsiteX20" fmla="*/ 597694 w 1240632"/>
              <a:gd name="connsiteY20" fmla="*/ 102393 h 361950"/>
              <a:gd name="connsiteX21" fmla="*/ 766763 w 1240632"/>
              <a:gd name="connsiteY21" fmla="*/ 45243 h 361950"/>
              <a:gd name="connsiteX22" fmla="*/ 816769 w 1240632"/>
              <a:gd name="connsiteY22" fmla="*/ 23812 h 361950"/>
              <a:gd name="connsiteX23" fmla="*/ 859632 w 1240632"/>
              <a:gd name="connsiteY23" fmla="*/ 9525 h 361950"/>
              <a:gd name="connsiteX24" fmla="*/ 902494 w 1240632"/>
              <a:gd name="connsiteY24" fmla="*/ 0 h 361950"/>
              <a:gd name="connsiteX25" fmla="*/ 945357 w 1240632"/>
              <a:gd name="connsiteY25" fmla="*/ 0 h 361950"/>
              <a:gd name="connsiteX26" fmla="*/ 988219 w 1240632"/>
              <a:gd name="connsiteY26" fmla="*/ 4762 h 361950"/>
              <a:gd name="connsiteX27" fmla="*/ 1071563 w 1240632"/>
              <a:gd name="connsiteY27" fmla="*/ 28575 h 361950"/>
              <a:gd name="connsiteX28" fmla="*/ 1193007 w 1240632"/>
              <a:gd name="connsiteY28" fmla="*/ 83343 h 361950"/>
              <a:gd name="connsiteX29" fmla="*/ 1228725 w 1240632"/>
              <a:gd name="connsiteY29" fmla="*/ 102393 h 361950"/>
              <a:gd name="connsiteX30" fmla="*/ 1238250 w 1240632"/>
              <a:gd name="connsiteY30" fmla="*/ 114300 h 361950"/>
              <a:gd name="connsiteX31" fmla="*/ 1240632 w 1240632"/>
              <a:gd name="connsiteY31" fmla="*/ 130968 h 361950"/>
              <a:gd name="connsiteX32" fmla="*/ 1233488 w 1240632"/>
              <a:gd name="connsiteY32" fmla="*/ 150018 h 361950"/>
              <a:gd name="connsiteX33" fmla="*/ 1207294 w 1240632"/>
              <a:gd name="connsiteY33" fmla="*/ 173831 h 361950"/>
              <a:gd name="connsiteX34" fmla="*/ 1169194 w 1240632"/>
              <a:gd name="connsiteY34" fmla="*/ 188118 h 361950"/>
              <a:gd name="connsiteX35" fmla="*/ 1004888 w 1240632"/>
              <a:gd name="connsiteY35" fmla="*/ 221456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40632" h="361950">
                <a:moveTo>
                  <a:pt x="1004888" y="221456"/>
                </a:moveTo>
                <a:lnTo>
                  <a:pt x="873919" y="250031"/>
                </a:lnTo>
                <a:lnTo>
                  <a:pt x="714375" y="283368"/>
                </a:lnTo>
                <a:lnTo>
                  <a:pt x="533400" y="321468"/>
                </a:lnTo>
                <a:lnTo>
                  <a:pt x="316707" y="361950"/>
                </a:lnTo>
                <a:cubicBezTo>
                  <a:pt x="294486" y="359480"/>
                  <a:pt x="302463" y="359568"/>
                  <a:pt x="292894" y="359568"/>
                </a:cubicBezTo>
                <a:lnTo>
                  <a:pt x="221457" y="338137"/>
                </a:lnTo>
                <a:lnTo>
                  <a:pt x="150019" y="309562"/>
                </a:lnTo>
                <a:lnTo>
                  <a:pt x="76200" y="276225"/>
                </a:lnTo>
                <a:lnTo>
                  <a:pt x="30957" y="254793"/>
                </a:lnTo>
                <a:lnTo>
                  <a:pt x="16669" y="242887"/>
                </a:lnTo>
                <a:lnTo>
                  <a:pt x="2382" y="226218"/>
                </a:lnTo>
                <a:lnTo>
                  <a:pt x="0" y="207168"/>
                </a:lnTo>
                <a:lnTo>
                  <a:pt x="4763" y="192881"/>
                </a:lnTo>
                <a:lnTo>
                  <a:pt x="11907" y="188118"/>
                </a:lnTo>
                <a:lnTo>
                  <a:pt x="47625" y="183356"/>
                </a:lnTo>
                <a:lnTo>
                  <a:pt x="142875" y="183356"/>
                </a:lnTo>
                <a:lnTo>
                  <a:pt x="242888" y="176212"/>
                </a:lnTo>
                <a:lnTo>
                  <a:pt x="326232" y="169068"/>
                </a:lnTo>
                <a:lnTo>
                  <a:pt x="419100" y="152400"/>
                </a:lnTo>
                <a:lnTo>
                  <a:pt x="597694" y="102393"/>
                </a:lnTo>
                <a:lnTo>
                  <a:pt x="766763" y="45243"/>
                </a:lnTo>
                <a:lnTo>
                  <a:pt x="816769" y="23812"/>
                </a:lnTo>
                <a:lnTo>
                  <a:pt x="859632" y="9525"/>
                </a:lnTo>
                <a:lnTo>
                  <a:pt x="902494" y="0"/>
                </a:lnTo>
                <a:lnTo>
                  <a:pt x="945357" y="0"/>
                </a:lnTo>
                <a:lnTo>
                  <a:pt x="988219" y="4762"/>
                </a:lnTo>
                <a:lnTo>
                  <a:pt x="1071563" y="28575"/>
                </a:lnTo>
                <a:lnTo>
                  <a:pt x="1193007" y="83343"/>
                </a:lnTo>
                <a:lnTo>
                  <a:pt x="1228725" y="102393"/>
                </a:lnTo>
                <a:lnTo>
                  <a:pt x="1238250" y="114300"/>
                </a:lnTo>
                <a:lnTo>
                  <a:pt x="1240632" y="130968"/>
                </a:lnTo>
                <a:lnTo>
                  <a:pt x="1233488" y="150018"/>
                </a:lnTo>
                <a:lnTo>
                  <a:pt x="1207294" y="173831"/>
                </a:lnTo>
                <a:lnTo>
                  <a:pt x="1169194" y="188118"/>
                </a:lnTo>
                <a:lnTo>
                  <a:pt x="1004888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A983709B-2E2A-4807-B963-A9187128B98C}"/>
              </a:ext>
            </a:extLst>
          </p:cNvPr>
          <p:cNvSpPr/>
          <p:nvPr/>
        </p:nvSpPr>
        <p:spPr>
          <a:xfrm>
            <a:off x="2655888" y="4741863"/>
            <a:ext cx="568325" cy="1079500"/>
          </a:xfrm>
          <a:custGeom>
            <a:avLst/>
            <a:gdLst>
              <a:gd name="connsiteX0" fmla="*/ 476250 w 569119"/>
              <a:gd name="connsiteY0" fmla="*/ 535781 h 1081087"/>
              <a:gd name="connsiteX1" fmla="*/ 442912 w 569119"/>
              <a:gd name="connsiteY1" fmla="*/ 376237 h 1081087"/>
              <a:gd name="connsiteX2" fmla="*/ 411956 w 569119"/>
              <a:gd name="connsiteY2" fmla="*/ 226219 h 1081087"/>
              <a:gd name="connsiteX3" fmla="*/ 347662 w 569119"/>
              <a:gd name="connsiteY3" fmla="*/ 100012 h 1081087"/>
              <a:gd name="connsiteX4" fmla="*/ 319087 w 569119"/>
              <a:gd name="connsiteY4" fmla="*/ 80962 h 1081087"/>
              <a:gd name="connsiteX5" fmla="*/ 283369 w 569119"/>
              <a:gd name="connsiteY5" fmla="*/ 64294 h 1081087"/>
              <a:gd name="connsiteX6" fmla="*/ 228600 w 569119"/>
              <a:gd name="connsiteY6" fmla="*/ 40481 h 1081087"/>
              <a:gd name="connsiteX7" fmla="*/ 150019 w 569119"/>
              <a:gd name="connsiteY7" fmla="*/ 16669 h 1081087"/>
              <a:gd name="connsiteX8" fmla="*/ 100012 w 569119"/>
              <a:gd name="connsiteY8" fmla="*/ 7144 h 1081087"/>
              <a:gd name="connsiteX9" fmla="*/ 73819 w 569119"/>
              <a:gd name="connsiteY9" fmla="*/ 4762 h 1081087"/>
              <a:gd name="connsiteX10" fmla="*/ 50006 w 569119"/>
              <a:gd name="connsiteY10" fmla="*/ 0 h 1081087"/>
              <a:gd name="connsiteX11" fmla="*/ 19050 w 569119"/>
              <a:gd name="connsiteY11" fmla="*/ 0 h 1081087"/>
              <a:gd name="connsiteX12" fmla="*/ 4762 w 569119"/>
              <a:gd name="connsiteY12" fmla="*/ 4762 h 1081087"/>
              <a:gd name="connsiteX13" fmla="*/ 0 w 569119"/>
              <a:gd name="connsiteY13" fmla="*/ 11906 h 1081087"/>
              <a:gd name="connsiteX14" fmla="*/ 0 w 569119"/>
              <a:gd name="connsiteY14" fmla="*/ 21431 h 1081087"/>
              <a:gd name="connsiteX15" fmla="*/ 4762 w 569119"/>
              <a:gd name="connsiteY15" fmla="*/ 38100 h 1081087"/>
              <a:gd name="connsiteX16" fmla="*/ 33337 w 569119"/>
              <a:gd name="connsiteY16" fmla="*/ 66675 h 1081087"/>
              <a:gd name="connsiteX17" fmla="*/ 66675 w 569119"/>
              <a:gd name="connsiteY17" fmla="*/ 95250 h 1081087"/>
              <a:gd name="connsiteX18" fmla="*/ 107156 w 569119"/>
              <a:gd name="connsiteY18" fmla="*/ 145256 h 1081087"/>
              <a:gd name="connsiteX19" fmla="*/ 138112 w 569119"/>
              <a:gd name="connsiteY19" fmla="*/ 195262 h 1081087"/>
              <a:gd name="connsiteX20" fmla="*/ 161925 w 569119"/>
              <a:gd name="connsiteY20" fmla="*/ 247650 h 1081087"/>
              <a:gd name="connsiteX21" fmla="*/ 197644 w 569119"/>
              <a:gd name="connsiteY21" fmla="*/ 371475 h 1081087"/>
              <a:gd name="connsiteX22" fmla="*/ 250031 w 569119"/>
              <a:gd name="connsiteY22" fmla="*/ 559594 h 1081087"/>
              <a:gd name="connsiteX23" fmla="*/ 307181 w 569119"/>
              <a:gd name="connsiteY23" fmla="*/ 759619 h 1081087"/>
              <a:gd name="connsiteX24" fmla="*/ 323850 w 569119"/>
              <a:gd name="connsiteY24" fmla="*/ 816769 h 1081087"/>
              <a:gd name="connsiteX25" fmla="*/ 326231 w 569119"/>
              <a:gd name="connsiteY25" fmla="*/ 842962 h 1081087"/>
              <a:gd name="connsiteX26" fmla="*/ 328612 w 569119"/>
              <a:gd name="connsiteY26" fmla="*/ 878681 h 1081087"/>
              <a:gd name="connsiteX27" fmla="*/ 335756 w 569119"/>
              <a:gd name="connsiteY27" fmla="*/ 923925 h 1081087"/>
              <a:gd name="connsiteX28" fmla="*/ 345281 w 569119"/>
              <a:gd name="connsiteY28" fmla="*/ 959644 h 1081087"/>
              <a:gd name="connsiteX29" fmla="*/ 369094 w 569119"/>
              <a:gd name="connsiteY29" fmla="*/ 1004887 h 1081087"/>
              <a:gd name="connsiteX30" fmla="*/ 400050 w 569119"/>
              <a:gd name="connsiteY30" fmla="*/ 1042987 h 1081087"/>
              <a:gd name="connsiteX31" fmla="*/ 431006 w 569119"/>
              <a:gd name="connsiteY31" fmla="*/ 1064419 h 1081087"/>
              <a:gd name="connsiteX32" fmla="*/ 464344 w 569119"/>
              <a:gd name="connsiteY32" fmla="*/ 1076325 h 1081087"/>
              <a:gd name="connsiteX33" fmla="*/ 502444 w 569119"/>
              <a:gd name="connsiteY33" fmla="*/ 1081087 h 1081087"/>
              <a:gd name="connsiteX34" fmla="*/ 516731 w 569119"/>
              <a:gd name="connsiteY34" fmla="*/ 1078706 h 1081087"/>
              <a:gd name="connsiteX35" fmla="*/ 528637 w 569119"/>
              <a:gd name="connsiteY35" fmla="*/ 1071562 h 1081087"/>
              <a:gd name="connsiteX36" fmla="*/ 540544 w 569119"/>
              <a:gd name="connsiteY36" fmla="*/ 1057275 h 1081087"/>
              <a:gd name="connsiteX37" fmla="*/ 557212 w 569119"/>
              <a:gd name="connsiteY37" fmla="*/ 1004887 h 1081087"/>
              <a:gd name="connsiteX38" fmla="*/ 569119 w 569119"/>
              <a:gd name="connsiteY38" fmla="*/ 940594 h 1081087"/>
              <a:gd name="connsiteX39" fmla="*/ 528637 w 569119"/>
              <a:gd name="connsiteY39" fmla="*/ 792956 h 1081087"/>
              <a:gd name="connsiteX40" fmla="*/ 476250 w 569119"/>
              <a:gd name="connsiteY40" fmla="*/ 535781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9119" h="1081087">
                <a:moveTo>
                  <a:pt x="476250" y="535781"/>
                </a:moveTo>
                <a:lnTo>
                  <a:pt x="442912" y="376237"/>
                </a:lnTo>
                <a:lnTo>
                  <a:pt x="411956" y="226219"/>
                </a:lnTo>
                <a:lnTo>
                  <a:pt x="347662" y="100012"/>
                </a:lnTo>
                <a:lnTo>
                  <a:pt x="319087" y="80962"/>
                </a:lnTo>
                <a:lnTo>
                  <a:pt x="283369" y="64294"/>
                </a:lnTo>
                <a:lnTo>
                  <a:pt x="228600" y="40481"/>
                </a:lnTo>
                <a:lnTo>
                  <a:pt x="150019" y="16669"/>
                </a:lnTo>
                <a:lnTo>
                  <a:pt x="100012" y="7144"/>
                </a:lnTo>
                <a:lnTo>
                  <a:pt x="73819" y="4762"/>
                </a:lnTo>
                <a:lnTo>
                  <a:pt x="50006" y="0"/>
                </a:lnTo>
                <a:lnTo>
                  <a:pt x="19050" y="0"/>
                </a:lnTo>
                <a:lnTo>
                  <a:pt x="4762" y="4762"/>
                </a:lnTo>
                <a:lnTo>
                  <a:pt x="0" y="11906"/>
                </a:lnTo>
                <a:lnTo>
                  <a:pt x="0" y="21431"/>
                </a:lnTo>
                <a:lnTo>
                  <a:pt x="4762" y="38100"/>
                </a:lnTo>
                <a:lnTo>
                  <a:pt x="33337" y="66675"/>
                </a:lnTo>
                <a:lnTo>
                  <a:pt x="66675" y="95250"/>
                </a:lnTo>
                <a:lnTo>
                  <a:pt x="107156" y="145256"/>
                </a:lnTo>
                <a:lnTo>
                  <a:pt x="138112" y="195262"/>
                </a:lnTo>
                <a:lnTo>
                  <a:pt x="161925" y="247650"/>
                </a:lnTo>
                <a:lnTo>
                  <a:pt x="197644" y="371475"/>
                </a:lnTo>
                <a:lnTo>
                  <a:pt x="250031" y="559594"/>
                </a:lnTo>
                <a:lnTo>
                  <a:pt x="307181" y="759619"/>
                </a:lnTo>
                <a:lnTo>
                  <a:pt x="323850" y="816769"/>
                </a:lnTo>
                <a:lnTo>
                  <a:pt x="326231" y="842962"/>
                </a:lnTo>
                <a:lnTo>
                  <a:pt x="328612" y="878681"/>
                </a:lnTo>
                <a:lnTo>
                  <a:pt x="335756" y="923925"/>
                </a:lnTo>
                <a:lnTo>
                  <a:pt x="345281" y="959644"/>
                </a:lnTo>
                <a:lnTo>
                  <a:pt x="369094" y="1004887"/>
                </a:lnTo>
                <a:lnTo>
                  <a:pt x="400050" y="1042987"/>
                </a:lnTo>
                <a:lnTo>
                  <a:pt x="431006" y="1064419"/>
                </a:lnTo>
                <a:lnTo>
                  <a:pt x="464344" y="1076325"/>
                </a:lnTo>
                <a:lnTo>
                  <a:pt x="502444" y="1081087"/>
                </a:lnTo>
                <a:lnTo>
                  <a:pt x="516731" y="1078706"/>
                </a:lnTo>
                <a:lnTo>
                  <a:pt x="528637" y="1071562"/>
                </a:lnTo>
                <a:lnTo>
                  <a:pt x="540544" y="1057275"/>
                </a:lnTo>
                <a:lnTo>
                  <a:pt x="557212" y="1004887"/>
                </a:lnTo>
                <a:lnTo>
                  <a:pt x="569119" y="940594"/>
                </a:lnTo>
                <a:lnTo>
                  <a:pt x="528637" y="792956"/>
                </a:lnTo>
                <a:lnTo>
                  <a:pt x="476250" y="5357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F4CC0F1D-CC05-4FD1-8B09-E08E282BDCCA}"/>
              </a:ext>
            </a:extLst>
          </p:cNvPr>
          <p:cNvSpPr/>
          <p:nvPr/>
        </p:nvSpPr>
        <p:spPr>
          <a:xfrm>
            <a:off x="2947988" y="4611688"/>
            <a:ext cx="1312862" cy="1044575"/>
          </a:xfrm>
          <a:custGeom>
            <a:avLst/>
            <a:gdLst>
              <a:gd name="connsiteX0" fmla="*/ 819150 w 1312068"/>
              <a:gd name="connsiteY0" fmla="*/ 216694 h 1042988"/>
              <a:gd name="connsiteX1" fmla="*/ 654843 w 1312068"/>
              <a:gd name="connsiteY1" fmla="*/ 257175 h 1042988"/>
              <a:gd name="connsiteX2" fmla="*/ 492918 w 1312068"/>
              <a:gd name="connsiteY2" fmla="*/ 295275 h 1042988"/>
              <a:gd name="connsiteX3" fmla="*/ 335756 w 1312068"/>
              <a:gd name="connsiteY3" fmla="*/ 330994 h 1042988"/>
              <a:gd name="connsiteX4" fmla="*/ 169068 w 1312068"/>
              <a:gd name="connsiteY4" fmla="*/ 369094 h 1042988"/>
              <a:gd name="connsiteX5" fmla="*/ 47625 w 1312068"/>
              <a:gd name="connsiteY5" fmla="*/ 397669 h 1042988"/>
              <a:gd name="connsiteX6" fmla="*/ 0 w 1312068"/>
              <a:gd name="connsiteY6" fmla="*/ 228600 h 1042988"/>
              <a:gd name="connsiteX7" fmla="*/ 119062 w 1312068"/>
              <a:gd name="connsiteY7" fmla="*/ 221457 h 1042988"/>
              <a:gd name="connsiteX8" fmla="*/ 228600 w 1312068"/>
              <a:gd name="connsiteY8" fmla="*/ 202407 h 1042988"/>
              <a:gd name="connsiteX9" fmla="*/ 328612 w 1312068"/>
              <a:gd name="connsiteY9" fmla="*/ 180975 h 1042988"/>
              <a:gd name="connsiteX10" fmla="*/ 495300 w 1312068"/>
              <a:gd name="connsiteY10" fmla="*/ 140494 h 1042988"/>
              <a:gd name="connsiteX11" fmla="*/ 697706 w 1312068"/>
              <a:gd name="connsiteY11" fmla="*/ 85725 h 1042988"/>
              <a:gd name="connsiteX12" fmla="*/ 831056 w 1312068"/>
              <a:gd name="connsiteY12" fmla="*/ 47625 h 1042988"/>
              <a:gd name="connsiteX13" fmla="*/ 883443 w 1312068"/>
              <a:gd name="connsiteY13" fmla="*/ 26194 h 1042988"/>
              <a:gd name="connsiteX14" fmla="*/ 940593 w 1312068"/>
              <a:gd name="connsiteY14" fmla="*/ 9525 h 1042988"/>
              <a:gd name="connsiteX15" fmla="*/ 971550 w 1312068"/>
              <a:gd name="connsiteY15" fmla="*/ 2382 h 1042988"/>
              <a:gd name="connsiteX16" fmla="*/ 1014412 w 1312068"/>
              <a:gd name="connsiteY16" fmla="*/ 0 h 1042988"/>
              <a:gd name="connsiteX17" fmla="*/ 1040606 w 1312068"/>
              <a:gd name="connsiteY17" fmla="*/ 9525 h 1042988"/>
              <a:gd name="connsiteX18" fmla="*/ 1100137 w 1312068"/>
              <a:gd name="connsiteY18" fmla="*/ 35719 h 1042988"/>
              <a:gd name="connsiteX19" fmla="*/ 1190625 w 1312068"/>
              <a:gd name="connsiteY19" fmla="*/ 85725 h 1042988"/>
              <a:gd name="connsiteX20" fmla="*/ 1245393 w 1312068"/>
              <a:gd name="connsiteY20" fmla="*/ 121444 h 1042988"/>
              <a:gd name="connsiteX21" fmla="*/ 1293018 w 1312068"/>
              <a:gd name="connsiteY21" fmla="*/ 159544 h 1042988"/>
              <a:gd name="connsiteX22" fmla="*/ 1309687 w 1312068"/>
              <a:gd name="connsiteY22" fmla="*/ 178594 h 1042988"/>
              <a:gd name="connsiteX23" fmla="*/ 1312068 w 1312068"/>
              <a:gd name="connsiteY23" fmla="*/ 192882 h 1042988"/>
              <a:gd name="connsiteX24" fmla="*/ 1309687 w 1312068"/>
              <a:gd name="connsiteY24" fmla="*/ 216694 h 1042988"/>
              <a:gd name="connsiteX25" fmla="*/ 1297781 w 1312068"/>
              <a:gd name="connsiteY25" fmla="*/ 245269 h 1042988"/>
              <a:gd name="connsiteX26" fmla="*/ 1273968 w 1312068"/>
              <a:gd name="connsiteY26" fmla="*/ 271463 h 1042988"/>
              <a:gd name="connsiteX27" fmla="*/ 1245393 w 1312068"/>
              <a:gd name="connsiteY27" fmla="*/ 304800 h 1042988"/>
              <a:gd name="connsiteX28" fmla="*/ 1235868 w 1312068"/>
              <a:gd name="connsiteY28" fmla="*/ 321469 h 1042988"/>
              <a:gd name="connsiteX29" fmla="*/ 1202531 w 1312068"/>
              <a:gd name="connsiteY29" fmla="*/ 473869 h 1042988"/>
              <a:gd name="connsiteX30" fmla="*/ 1152525 w 1312068"/>
              <a:gd name="connsiteY30" fmla="*/ 700088 h 1042988"/>
              <a:gd name="connsiteX31" fmla="*/ 1128712 w 1312068"/>
              <a:gd name="connsiteY31" fmla="*/ 809625 h 1042988"/>
              <a:gd name="connsiteX32" fmla="*/ 1112043 w 1312068"/>
              <a:gd name="connsiteY32" fmla="*/ 876300 h 1042988"/>
              <a:gd name="connsiteX33" fmla="*/ 1095375 w 1312068"/>
              <a:gd name="connsiteY33" fmla="*/ 950119 h 1042988"/>
              <a:gd name="connsiteX34" fmla="*/ 1078706 w 1312068"/>
              <a:gd name="connsiteY34" fmla="*/ 988219 h 1042988"/>
              <a:gd name="connsiteX35" fmla="*/ 1057275 w 1312068"/>
              <a:gd name="connsiteY35" fmla="*/ 1019175 h 1042988"/>
              <a:gd name="connsiteX36" fmla="*/ 1035843 w 1312068"/>
              <a:gd name="connsiteY36" fmla="*/ 1035844 h 1042988"/>
              <a:gd name="connsiteX37" fmla="*/ 1016793 w 1312068"/>
              <a:gd name="connsiteY37" fmla="*/ 1042988 h 1042988"/>
              <a:gd name="connsiteX38" fmla="*/ 1000125 w 1312068"/>
              <a:gd name="connsiteY38" fmla="*/ 1042988 h 1042988"/>
              <a:gd name="connsiteX39" fmla="*/ 971550 w 1312068"/>
              <a:gd name="connsiteY39" fmla="*/ 1028700 h 1042988"/>
              <a:gd name="connsiteX40" fmla="*/ 940593 w 1312068"/>
              <a:gd name="connsiteY40" fmla="*/ 1009650 h 1042988"/>
              <a:gd name="connsiteX41" fmla="*/ 904875 w 1312068"/>
              <a:gd name="connsiteY41" fmla="*/ 797719 h 1042988"/>
              <a:gd name="connsiteX42" fmla="*/ 912018 w 1312068"/>
              <a:gd name="connsiteY42" fmla="*/ 692944 h 1042988"/>
              <a:gd name="connsiteX43" fmla="*/ 926306 w 1312068"/>
              <a:gd name="connsiteY43" fmla="*/ 511969 h 1042988"/>
              <a:gd name="connsiteX44" fmla="*/ 938212 w 1312068"/>
              <a:gd name="connsiteY44" fmla="*/ 364332 h 1042988"/>
              <a:gd name="connsiteX45" fmla="*/ 947737 w 1312068"/>
              <a:gd name="connsiteY45" fmla="*/ 264319 h 1042988"/>
              <a:gd name="connsiteX46" fmla="*/ 947737 w 1312068"/>
              <a:gd name="connsiteY46" fmla="*/ 254794 h 1042988"/>
              <a:gd name="connsiteX47" fmla="*/ 947737 w 1312068"/>
              <a:gd name="connsiteY47" fmla="*/ 245269 h 1042988"/>
              <a:gd name="connsiteX48" fmla="*/ 938212 w 1312068"/>
              <a:gd name="connsiteY48" fmla="*/ 235744 h 1042988"/>
              <a:gd name="connsiteX49" fmla="*/ 914400 w 1312068"/>
              <a:gd name="connsiteY49" fmla="*/ 214313 h 1042988"/>
              <a:gd name="connsiteX50" fmla="*/ 885825 w 1312068"/>
              <a:gd name="connsiteY50" fmla="*/ 202407 h 1042988"/>
              <a:gd name="connsiteX51" fmla="*/ 819150 w 1312068"/>
              <a:gd name="connsiteY51" fmla="*/ 216694 h 104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12068" h="1042988">
                <a:moveTo>
                  <a:pt x="819150" y="216694"/>
                </a:moveTo>
                <a:lnTo>
                  <a:pt x="654843" y="257175"/>
                </a:lnTo>
                <a:lnTo>
                  <a:pt x="492918" y="295275"/>
                </a:lnTo>
                <a:lnTo>
                  <a:pt x="335756" y="330994"/>
                </a:lnTo>
                <a:lnTo>
                  <a:pt x="169068" y="369094"/>
                </a:lnTo>
                <a:lnTo>
                  <a:pt x="47625" y="397669"/>
                </a:lnTo>
                <a:lnTo>
                  <a:pt x="0" y="228600"/>
                </a:lnTo>
                <a:lnTo>
                  <a:pt x="119062" y="221457"/>
                </a:lnTo>
                <a:lnTo>
                  <a:pt x="228600" y="202407"/>
                </a:lnTo>
                <a:lnTo>
                  <a:pt x="328612" y="180975"/>
                </a:lnTo>
                <a:lnTo>
                  <a:pt x="495300" y="140494"/>
                </a:lnTo>
                <a:lnTo>
                  <a:pt x="697706" y="85725"/>
                </a:lnTo>
                <a:lnTo>
                  <a:pt x="831056" y="47625"/>
                </a:lnTo>
                <a:lnTo>
                  <a:pt x="883443" y="26194"/>
                </a:lnTo>
                <a:lnTo>
                  <a:pt x="940593" y="9525"/>
                </a:lnTo>
                <a:lnTo>
                  <a:pt x="971550" y="2382"/>
                </a:lnTo>
                <a:lnTo>
                  <a:pt x="1014412" y="0"/>
                </a:lnTo>
                <a:lnTo>
                  <a:pt x="1040606" y="9525"/>
                </a:lnTo>
                <a:lnTo>
                  <a:pt x="1100137" y="35719"/>
                </a:lnTo>
                <a:lnTo>
                  <a:pt x="1190625" y="85725"/>
                </a:lnTo>
                <a:lnTo>
                  <a:pt x="1245393" y="121444"/>
                </a:lnTo>
                <a:lnTo>
                  <a:pt x="1293018" y="159544"/>
                </a:lnTo>
                <a:lnTo>
                  <a:pt x="1309687" y="178594"/>
                </a:lnTo>
                <a:lnTo>
                  <a:pt x="1312068" y="192882"/>
                </a:lnTo>
                <a:lnTo>
                  <a:pt x="1309687" y="216694"/>
                </a:lnTo>
                <a:lnTo>
                  <a:pt x="1297781" y="245269"/>
                </a:lnTo>
                <a:lnTo>
                  <a:pt x="1273968" y="271463"/>
                </a:lnTo>
                <a:lnTo>
                  <a:pt x="1245393" y="304800"/>
                </a:lnTo>
                <a:lnTo>
                  <a:pt x="1235868" y="321469"/>
                </a:lnTo>
                <a:lnTo>
                  <a:pt x="1202531" y="473869"/>
                </a:lnTo>
                <a:lnTo>
                  <a:pt x="1152525" y="700088"/>
                </a:lnTo>
                <a:lnTo>
                  <a:pt x="1128712" y="809625"/>
                </a:lnTo>
                <a:lnTo>
                  <a:pt x="1112043" y="876300"/>
                </a:lnTo>
                <a:lnTo>
                  <a:pt x="1095375" y="950119"/>
                </a:lnTo>
                <a:lnTo>
                  <a:pt x="1078706" y="988219"/>
                </a:lnTo>
                <a:lnTo>
                  <a:pt x="1057275" y="1019175"/>
                </a:lnTo>
                <a:lnTo>
                  <a:pt x="1035843" y="1035844"/>
                </a:lnTo>
                <a:lnTo>
                  <a:pt x="1016793" y="1042988"/>
                </a:lnTo>
                <a:lnTo>
                  <a:pt x="1000125" y="1042988"/>
                </a:lnTo>
                <a:lnTo>
                  <a:pt x="971550" y="1028700"/>
                </a:lnTo>
                <a:lnTo>
                  <a:pt x="940593" y="1009650"/>
                </a:lnTo>
                <a:lnTo>
                  <a:pt x="904875" y="797719"/>
                </a:lnTo>
                <a:lnTo>
                  <a:pt x="912018" y="692944"/>
                </a:lnTo>
                <a:lnTo>
                  <a:pt x="926306" y="511969"/>
                </a:lnTo>
                <a:lnTo>
                  <a:pt x="938212" y="364332"/>
                </a:lnTo>
                <a:lnTo>
                  <a:pt x="947737" y="264319"/>
                </a:lnTo>
                <a:lnTo>
                  <a:pt x="947737" y="254794"/>
                </a:lnTo>
                <a:lnTo>
                  <a:pt x="947737" y="245269"/>
                </a:lnTo>
                <a:lnTo>
                  <a:pt x="938212" y="235744"/>
                </a:lnTo>
                <a:lnTo>
                  <a:pt x="914400" y="214313"/>
                </a:lnTo>
                <a:lnTo>
                  <a:pt x="885825" y="202407"/>
                </a:lnTo>
                <a:lnTo>
                  <a:pt x="819150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DC9B218-25F8-4B80-B46E-10F96ED5166F}"/>
              </a:ext>
            </a:extLst>
          </p:cNvPr>
          <p:cNvSpPr/>
          <p:nvPr/>
        </p:nvSpPr>
        <p:spPr>
          <a:xfrm>
            <a:off x="3108325" y="5381625"/>
            <a:ext cx="852488" cy="322263"/>
          </a:xfrm>
          <a:custGeom>
            <a:avLst/>
            <a:gdLst>
              <a:gd name="connsiteX0" fmla="*/ 642938 w 852488"/>
              <a:gd name="connsiteY0" fmla="*/ 28575 h 321469"/>
              <a:gd name="connsiteX1" fmla="*/ 450057 w 852488"/>
              <a:gd name="connsiteY1" fmla="*/ 64294 h 321469"/>
              <a:gd name="connsiteX2" fmla="*/ 276225 w 852488"/>
              <a:gd name="connsiteY2" fmla="*/ 102394 h 321469"/>
              <a:gd name="connsiteX3" fmla="*/ 0 w 852488"/>
              <a:gd name="connsiteY3" fmla="*/ 164306 h 321469"/>
              <a:gd name="connsiteX4" fmla="*/ 42863 w 852488"/>
              <a:gd name="connsiteY4" fmla="*/ 321469 h 321469"/>
              <a:gd name="connsiteX5" fmla="*/ 176213 w 852488"/>
              <a:gd name="connsiteY5" fmla="*/ 288131 h 321469"/>
              <a:gd name="connsiteX6" fmla="*/ 300038 w 852488"/>
              <a:gd name="connsiteY6" fmla="*/ 261938 h 321469"/>
              <a:gd name="connsiteX7" fmla="*/ 402432 w 852488"/>
              <a:gd name="connsiteY7" fmla="*/ 240506 h 321469"/>
              <a:gd name="connsiteX8" fmla="*/ 504825 w 852488"/>
              <a:gd name="connsiteY8" fmla="*/ 223838 h 321469"/>
              <a:gd name="connsiteX9" fmla="*/ 588169 w 852488"/>
              <a:gd name="connsiteY9" fmla="*/ 214313 h 321469"/>
              <a:gd name="connsiteX10" fmla="*/ 631032 w 852488"/>
              <a:gd name="connsiteY10" fmla="*/ 211931 h 321469"/>
              <a:gd name="connsiteX11" fmla="*/ 673894 w 852488"/>
              <a:gd name="connsiteY11" fmla="*/ 214313 h 321469"/>
              <a:gd name="connsiteX12" fmla="*/ 728663 w 852488"/>
              <a:gd name="connsiteY12" fmla="*/ 221456 h 321469"/>
              <a:gd name="connsiteX13" fmla="*/ 764382 w 852488"/>
              <a:gd name="connsiteY13" fmla="*/ 233363 h 321469"/>
              <a:gd name="connsiteX14" fmla="*/ 781050 w 852488"/>
              <a:gd name="connsiteY14" fmla="*/ 240506 h 321469"/>
              <a:gd name="connsiteX15" fmla="*/ 816769 w 852488"/>
              <a:gd name="connsiteY15" fmla="*/ 259556 h 321469"/>
              <a:gd name="connsiteX16" fmla="*/ 852488 w 852488"/>
              <a:gd name="connsiteY16" fmla="*/ 271463 h 321469"/>
              <a:gd name="connsiteX17" fmla="*/ 809625 w 852488"/>
              <a:gd name="connsiteY17" fmla="*/ 0 h 321469"/>
              <a:gd name="connsiteX18" fmla="*/ 642938 w 852488"/>
              <a:gd name="connsiteY18" fmla="*/ 28575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52488" h="321469">
                <a:moveTo>
                  <a:pt x="642938" y="28575"/>
                </a:moveTo>
                <a:lnTo>
                  <a:pt x="450057" y="64294"/>
                </a:lnTo>
                <a:lnTo>
                  <a:pt x="276225" y="102394"/>
                </a:lnTo>
                <a:lnTo>
                  <a:pt x="0" y="164306"/>
                </a:lnTo>
                <a:lnTo>
                  <a:pt x="42863" y="321469"/>
                </a:lnTo>
                <a:lnTo>
                  <a:pt x="176213" y="288131"/>
                </a:lnTo>
                <a:lnTo>
                  <a:pt x="300038" y="261938"/>
                </a:lnTo>
                <a:lnTo>
                  <a:pt x="402432" y="240506"/>
                </a:lnTo>
                <a:lnTo>
                  <a:pt x="504825" y="223838"/>
                </a:lnTo>
                <a:lnTo>
                  <a:pt x="588169" y="214313"/>
                </a:lnTo>
                <a:lnTo>
                  <a:pt x="631032" y="211931"/>
                </a:lnTo>
                <a:lnTo>
                  <a:pt x="673894" y="214313"/>
                </a:lnTo>
                <a:lnTo>
                  <a:pt x="728663" y="221456"/>
                </a:lnTo>
                <a:lnTo>
                  <a:pt x="764382" y="233363"/>
                </a:lnTo>
                <a:lnTo>
                  <a:pt x="781050" y="240506"/>
                </a:lnTo>
                <a:lnTo>
                  <a:pt x="816769" y="259556"/>
                </a:lnTo>
                <a:lnTo>
                  <a:pt x="852488" y="271463"/>
                </a:lnTo>
                <a:lnTo>
                  <a:pt x="809625" y="0"/>
                </a:lnTo>
                <a:lnTo>
                  <a:pt x="642938" y="28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1F3AE85-A105-459B-8353-CEDCAF3C6A71}"/>
              </a:ext>
            </a:extLst>
          </p:cNvPr>
          <p:cNvSpPr/>
          <p:nvPr/>
        </p:nvSpPr>
        <p:spPr>
          <a:xfrm rot="16200000">
            <a:off x="3184525" y="4027488"/>
            <a:ext cx="2655887" cy="515938"/>
          </a:xfrm>
          <a:custGeom>
            <a:avLst/>
            <a:gdLst>
              <a:gd name="connsiteX0" fmla="*/ 1871663 w 2655094"/>
              <a:gd name="connsiteY0" fmla="*/ 283369 h 516731"/>
              <a:gd name="connsiteX1" fmla="*/ 1735932 w 2655094"/>
              <a:gd name="connsiteY1" fmla="*/ 288131 h 516731"/>
              <a:gd name="connsiteX2" fmla="*/ 1688307 w 2655094"/>
              <a:gd name="connsiteY2" fmla="*/ 290512 h 516731"/>
              <a:gd name="connsiteX3" fmla="*/ 1624013 w 2655094"/>
              <a:gd name="connsiteY3" fmla="*/ 290512 h 516731"/>
              <a:gd name="connsiteX4" fmla="*/ 1543050 w 2655094"/>
              <a:gd name="connsiteY4" fmla="*/ 288131 h 516731"/>
              <a:gd name="connsiteX5" fmla="*/ 1433513 w 2655094"/>
              <a:gd name="connsiteY5" fmla="*/ 285750 h 516731"/>
              <a:gd name="connsiteX6" fmla="*/ 1316832 w 2655094"/>
              <a:gd name="connsiteY6" fmla="*/ 278606 h 516731"/>
              <a:gd name="connsiteX7" fmla="*/ 1193007 w 2655094"/>
              <a:gd name="connsiteY7" fmla="*/ 269081 h 516731"/>
              <a:gd name="connsiteX8" fmla="*/ 1066800 w 2655094"/>
              <a:gd name="connsiteY8" fmla="*/ 257175 h 516731"/>
              <a:gd name="connsiteX9" fmla="*/ 971550 w 2655094"/>
              <a:gd name="connsiteY9" fmla="*/ 245269 h 516731"/>
              <a:gd name="connsiteX10" fmla="*/ 852488 w 2655094"/>
              <a:gd name="connsiteY10" fmla="*/ 226219 h 516731"/>
              <a:gd name="connsiteX11" fmla="*/ 735807 w 2655094"/>
              <a:gd name="connsiteY11" fmla="*/ 200025 h 516731"/>
              <a:gd name="connsiteX12" fmla="*/ 614363 w 2655094"/>
              <a:gd name="connsiteY12" fmla="*/ 169069 h 516731"/>
              <a:gd name="connsiteX13" fmla="*/ 466725 w 2655094"/>
              <a:gd name="connsiteY13" fmla="*/ 128587 h 516731"/>
              <a:gd name="connsiteX14" fmla="*/ 319088 w 2655094"/>
              <a:gd name="connsiteY14" fmla="*/ 88106 h 516731"/>
              <a:gd name="connsiteX15" fmla="*/ 207169 w 2655094"/>
              <a:gd name="connsiteY15" fmla="*/ 50006 h 516731"/>
              <a:gd name="connsiteX16" fmla="*/ 102394 w 2655094"/>
              <a:gd name="connsiteY16" fmla="*/ 14287 h 516731"/>
              <a:gd name="connsiteX17" fmla="*/ 69057 w 2655094"/>
              <a:gd name="connsiteY17" fmla="*/ 2381 h 516731"/>
              <a:gd name="connsiteX18" fmla="*/ 45244 w 2655094"/>
              <a:gd name="connsiteY18" fmla="*/ 0 h 516731"/>
              <a:gd name="connsiteX19" fmla="*/ 21432 w 2655094"/>
              <a:gd name="connsiteY19" fmla="*/ 4762 h 516731"/>
              <a:gd name="connsiteX20" fmla="*/ 9525 w 2655094"/>
              <a:gd name="connsiteY20" fmla="*/ 11906 h 516731"/>
              <a:gd name="connsiteX21" fmla="*/ 4763 w 2655094"/>
              <a:gd name="connsiteY21" fmla="*/ 16669 h 516731"/>
              <a:gd name="connsiteX22" fmla="*/ 0 w 2655094"/>
              <a:gd name="connsiteY22" fmla="*/ 26194 h 516731"/>
              <a:gd name="connsiteX23" fmla="*/ 7144 w 2655094"/>
              <a:gd name="connsiteY23" fmla="*/ 52387 h 516731"/>
              <a:gd name="connsiteX24" fmla="*/ 16669 w 2655094"/>
              <a:gd name="connsiteY24" fmla="*/ 66675 h 516731"/>
              <a:gd name="connsiteX25" fmla="*/ 59532 w 2655094"/>
              <a:gd name="connsiteY25" fmla="*/ 85725 h 516731"/>
              <a:gd name="connsiteX26" fmla="*/ 183357 w 2655094"/>
              <a:gd name="connsiteY26" fmla="*/ 135731 h 516731"/>
              <a:gd name="connsiteX27" fmla="*/ 345282 w 2655094"/>
              <a:gd name="connsiteY27" fmla="*/ 202406 h 516731"/>
              <a:gd name="connsiteX28" fmla="*/ 492919 w 2655094"/>
              <a:gd name="connsiteY28" fmla="*/ 257175 h 516731"/>
              <a:gd name="connsiteX29" fmla="*/ 652463 w 2655094"/>
              <a:gd name="connsiteY29" fmla="*/ 314325 h 516731"/>
              <a:gd name="connsiteX30" fmla="*/ 759619 w 2655094"/>
              <a:gd name="connsiteY30" fmla="*/ 350044 h 516731"/>
              <a:gd name="connsiteX31" fmla="*/ 876300 w 2655094"/>
              <a:gd name="connsiteY31" fmla="*/ 383381 h 516731"/>
              <a:gd name="connsiteX32" fmla="*/ 1057275 w 2655094"/>
              <a:gd name="connsiteY32" fmla="*/ 426244 h 516731"/>
              <a:gd name="connsiteX33" fmla="*/ 1214438 w 2655094"/>
              <a:gd name="connsiteY33" fmla="*/ 461962 h 516731"/>
              <a:gd name="connsiteX34" fmla="*/ 1400175 w 2655094"/>
              <a:gd name="connsiteY34" fmla="*/ 495300 h 516731"/>
              <a:gd name="connsiteX35" fmla="*/ 1557338 w 2655094"/>
              <a:gd name="connsiteY35" fmla="*/ 516731 h 516731"/>
              <a:gd name="connsiteX36" fmla="*/ 1750219 w 2655094"/>
              <a:gd name="connsiteY36" fmla="*/ 514350 h 516731"/>
              <a:gd name="connsiteX37" fmla="*/ 2016919 w 2655094"/>
              <a:gd name="connsiteY37" fmla="*/ 514350 h 516731"/>
              <a:gd name="connsiteX38" fmla="*/ 2174082 w 2655094"/>
              <a:gd name="connsiteY38" fmla="*/ 514350 h 516731"/>
              <a:gd name="connsiteX39" fmla="*/ 2266950 w 2655094"/>
              <a:gd name="connsiteY39" fmla="*/ 514350 h 516731"/>
              <a:gd name="connsiteX40" fmla="*/ 2276475 w 2655094"/>
              <a:gd name="connsiteY40" fmla="*/ 511969 h 516731"/>
              <a:gd name="connsiteX41" fmla="*/ 2359819 w 2655094"/>
              <a:gd name="connsiteY41" fmla="*/ 466725 h 516731"/>
              <a:gd name="connsiteX42" fmla="*/ 2455069 w 2655094"/>
              <a:gd name="connsiteY42" fmla="*/ 407194 h 516731"/>
              <a:gd name="connsiteX43" fmla="*/ 2581275 w 2655094"/>
              <a:gd name="connsiteY43" fmla="*/ 285750 h 516731"/>
              <a:gd name="connsiteX44" fmla="*/ 2588419 w 2655094"/>
              <a:gd name="connsiteY44" fmla="*/ 254794 h 516731"/>
              <a:gd name="connsiteX45" fmla="*/ 2600325 w 2655094"/>
              <a:gd name="connsiteY45" fmla="*/ 214312 h 516731"/>
              <a:gd name="connsiteX46" fmla="*/ 2614613 w 2655094"/>
              <a:gd name="connsiteY46" fmla="*/ 173831 h 516731"/>
              <a:gd name="connsiteX47" fmla="*/ 2631282 w 2655094"/>
              <a:gd name="connsiteY47" fmla="*/ 130969 h 516731"/>
              <a:gd name="connsiteX48" fmla="*/ 2643188 w 2655094"/>
              <a:gd name="connsiteY48" fmla="*/ 104775 h 516731"/>
              <a:gd name="connsiteX49" fmla="*/ 2650332 w 2655094"/>
              <a:gd name="connsiteY49" fmla="*/ 88106 h 516731"/>
              <a:gd name="connsiteX50" fmla="*/ 2652713 w 2655094"/>
              <a:gd name="connsiteY50" fmla="*/ 80962 h 516731"/>
              <a:gd name="connsiteX51" fmla="*/ 2655094 w 2655094"/>
              <a:gd name="connsiteY51" fmla="*/ 66675 h 516731"/>
              <a:gd name="connsiteX52" fmla="*/ 2655094 w 2655094"/>
              <a:gd name="connsiteY52" fmla="*/ 52387 h 516731"/>
              <a:gd name="connsiteX53" fmla="*/ 2655094 w 2655094"/>
              <a:gd name="connsiteY53" fmla="*/ 45244 h 516731"/>
              <a:gd name="connsiteX54" fmla="*/ 2650332 w 2655094"/>
              <a:gd name="connsiteY54" fmla="*/ 33337 h 516731"/>
              <a:gd name="connsiteX55" fmla="*/ 2645569 w 2655094"/>
              <a:gd name="connsiteY55" fmla="*/ 26194 h 516731"/>
              <a:gd name="connsiteX56" fmla="*/ 2636044 w 2655094"/>
              <a:gd name="connsiteY56" fmla="*/ 21431 h 516731"/>
              <a:gd name="connsiteX57" fmla="*/ 2619375 w 2655094"/>
              <a:gd name="connsiteY57" fmla="*/ 19050 h 516731"/>
              <a:gd name="connsiteX58" fmla="*/ 2600325 w 2655094"/>
              <a:gd name="connsiteY58" fmla="*/ 19050 h 516731"/>
              <a:gd name="connsiteX59" fmla="*/ 2583657 w 2655094"/>
              <a:gd name="connsiteY59" fmla="*/ 23812 h 516731"/>
              <a:gd name="connsiteX60" fmla="*/ 2566988 w 2655094"/>
              <a:gd name="connsiteY60" fmla="*/ 45244 h 516731"/>
              <a:gd name="connsiteX61" fmla="*/ 2540794 w 2655094"/>
              <a:gd name="connsiteY61" fmla="*/ 80962 h 516731"/>
              <a:gd name="connsiteX62" fmla="*/ 2509838 w 2655094"/>
              <a:gd name="connsiteY62" fmla="*/ 116681 h 516731"/>
              <a:gd name="connsiteX63" fmla="*/ 2466975 w 2655094"/>
              <a:gd name="connsiteY63" fmla="*/ 159544 h 516731"/>
              <a:gd name="connsiteX64" fmla="*/ 2424113 w 2655094"/>
              <a:gd name="connsiteY64" fmla="*/ 195262 h 516731"/>
              <a:gd name="connsiteX65" fmla="*/ 2388394 w 2655094"/>
              <a:gd name="connsiteY65" fmla="*/ 219075 h 516731"/>
              <a:gd name="connsiteX66" fmla="*/ 2364582 w 2655094"/>
              <a:gd name="connsiteY66" fmla="*/ 230981 h 516731"/>
              <a:gd name="connsiteX67" fmla="*/ 2319338 w 2655094"/>
              <a:gd name="connsiteY67" fmla="*/ 242887 h 516731"/>
              <a:gd name="connsiteX68" fmla="*/ 2240757 w 2655094"/>
              <a:gd name="connsiteY68" fmla="*/ 254794 h 516731"/>
              <a:gd name="connsiteX69" fmla="*/ 2162175 w 2655094"/>
              <a:gd name="connsiteY69" fmla="*/ 261937 h 516731"/>
              <a:gd name="connsiteX70" fmla="*/ 2074069 w 2655094"/>
              <a:gd name="connsiteY70" fmla="*/ 269081 h 516731"/>
              <a:gd name="connsiteX71" fmla="*/ 1871663 w 2655094"/>
              <a:gd name="connsiteY71" fmla="*/ 283369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655094" h="516731">
                <a:moveTo>
                  <a:pt x="1871663" y="283369"/>
                </a:moveTo>
                <a:lnTo>
                  <a:pt x="1735932" y="288131"/>
                </a:lnTo>
                <a:lnTo>
                  <a:pt x="1688307" y="290512"/>
                </a:lnTo>
                <a:lnTo>
                  <a:pt x="1624013" y="290512"/>
                </a:lnTo>
                <a:lnTo>
                  <a:pt x="1543050" y="288131"/>
                </a:lnTo>
                <a:lnTo>
                  <a:pt x="1433513" y="285750"/>
                </a:lnTo>
                <a:lnTo>
                  <a:pt x="1316832" y="278606"/>
                </a:lnTo>
                <a:lnTo>
                  <a:pt x="1193007" y="269081"/>
                </a:lnTo>
                <a:lnTo>
                  <a:pt x="1066800" y="257175"/>
                </a:lnTo>
                <a:lnTo>
                  <a:pt x="971550" y="245269"/>
                </a:lnTo>
                <a:lnTo>
                  <a:pt x="852488" y="226219"/>
                </a:lnTo>
                <a:lnTo>
                  <a:pt x="735807" y="200025"/>
                </a:lnTo>
                <a:lnTo>
                  <a:pt x="614363" y="169069"/>
                </a:lnTo>
                <a:lnTo>
                  <a:pt x="466725" y="128587"/>
                </a:lnTo>
                <a:lnTo>
                  <a:pt x="319088" y="88106"/>
                </a:lnTo>
                <a:lnTo>
                  <a:pt x="207169" y="50006"/>
                </a:lnTo>
                <a:lnTo>
                  <a:pt x="102394" y="14287"/>
                </a:lnTo>
                <a:lnTo>
                  <a:pt x="69057" y="2381"/>
                </a:lnTo>
                <a:lnTo>
                  <a:pt x="45244" y="0"/>
                </a:lnTo>
                <a:lnTo>
                  <a:pt x="21432" y="4762"/>
                </a:lnTo>
                <a:lnTo>
                  <a:pt x="9525" y="11906"/>
                </a:lnTo>
                <a:lnTo>
                  <a:pt x="4763" y="16669"/>
                </a:lnTo>
                <a:lnTo>
                  <a:pt x="0" y="26194"/>
                </a:lnTo>
                <a:lnTo>
                  <a:pt x="7144" y="52387"/>
                </a:lnTo>
                <a:lnTo>
                  <a:pt x="16669" y="66675"/>
                </a:lnTo>
                <a:lnTo>
                  <a:pt x="59532" y="85725"/>
                </a:lnTo>
                <a:lnTo>
                  <a:pt x="183357" y="135731"/>
                </a:lnTo>
                <a:lnTo>
                  <a:pt x="345282" y="202406"/>
                </a:lnTo>
                <a:lnTo>
                  <a:pt x="492919" y="257175"/>
                </a:lnTo>
                <a:lnTo>
                  <a:pt x="652463" y="314325"/>
                </a:lnTo>
                <a:lnTo>
                  <a:pt x="759619" y="350044"/>
                </a:lnTo>
                <a:lnTo>
                  <a:pt x="876300" y="383381"/>
                </a:lnTo>
                <a:lnTo>
                  <a:pt x="1057275" y="426244"/>
                </a:lnTo>
                <a:lnTo>
                  <a:pt x="1214438" y="461962"/>
                </a:lnTo>
                <a:lnTo>
                  <a:pt x="1400175" y="495300"/>
                </a:lnTo>
                <a:lnTo>
                  <a:pt x="1557338" y="516731"/>
                </a:lnTo>
                <a:lnTo>
                  <a:pt x="1750219" y="514350"/>
                </a:lnTo>
                <a:lnTo>
                  <a:pt x="2016919" y="514350"/>
                </a:lnTo>
                <a:lnTo>
                  <a:pt x="2174082" y="514350"/>
                </a:lnTo>
                <a:lnTo>
                  <a:pt x="2266950" y="514350"/>
                </a:lnTo>
                <a:lnTo>
                  <a:pt x="2276475" y="511969"/>
                </a:lnTo>
                <a:lnTo>
                  <a:pt x="2359819" y="466725"/>
                </a:lnTo>
                <a:lnTo>
                  <a:pt x="2455069" y="407194"/>
                </a:lnTo>
                <a:lnTo>
                  <a:pt x="2581275" y="285750"/>
                </a:lnTo>
                <a:lnTo>
                  <a:pt x="2588419" y="254794"/>
                </a:lnTo>
                <a:lnTo>
                  <a:pt x="2600325" y="214312"/>
                </a:lnTo>
                <a:lnTo>
                  <a:pt x="2614613" y="173831"/>
                </a:lnTo>
                <a:lnTo>
                  <a:pt x="2631282" y="130969"/>
                </a:lnTo>
                <a:lnTo>
                  <a:pt x="2643188" y="104775"/>
                </a:lnTo>
                <a:lnTo>
                  <a:pt x="2650332" y="88106"/>
                </a:lnTo>
                <a:lnTo>
                  <a:pt x="2652713" y="80962"/>
                </a:lnTo>
                <a:lnTo>
                  <a:pt x="2655094" y="66675"/>
                </a:lnTo>
                <a:lnTo>
                  <a:pt x="2655094" y="52387"/>
                </a:lnTo>
                <a:lnTo>
                  <a:pt x="2655094" y="45244"/>
                </a:lnTo>
                <a:lnTo>
                  <a:pt x="2650332" y="33337"/>
                </a:lnTo>
                <a:lnTo>
                  <a:pt x="2645569" y="26194"/>
                </a:lnTo>
                <a:lnTo>
                  <a:pt x="2636044" y="21431"/>
                </a:lnTo>
                <a:lnTo>
                  <a:pt x="2619375" y="19050"/>
                </a:lnTo>
                <a:lnTo>
                  <a:pt x="2600325" y="19050"/>
                </a:lnTo>
                <a:lnTo>
                  <a:pt x="2583657" y="23812"/>
                </a:lnTo>
                <a:lnTo>
                  <a:pt x="2566988" y="45244"/>
                </a:lnTo>
                <a:lnTo>
                  <a:pt x="2540794" y="80962"/>
                </a:lnTo>
                <a:lnTo>
                  <a:pt x="2509838" y="116681"/>
                </a:lnTo>
                <a:lnTo>
                  <a:pt x="2466975" y="159544"/>
                </a:lnTo>
                <a:lnTo>
                  <a:pt x="2424113" y="195262"/>
                </a:lnTo>
                <a:lnTo>
                  <a:pt x="2388394" y="219075"/>
                </a:lnTo>
                <a:lnTo>
                  <a:pt x="2364582" y="230981"/>
                </a:lnTo>
                <a:lnTo>
                  <a:pt x="2319338" y="242887"/>
                </a:lnTo>
                <a:lnTo>
                  <a:pt x="2240757" y="254794"/>
                </a:lnTo>
                <a:lnTo>
                  <a:pt x="2162175" y="261937"/>
                </a:lnTo>
                <a:lnTo>
                  <a:pt x="2074069" y="269081"/>
                </a:lnTo>
                <a:lnTo>
                  <a:pt x="1871663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3FA18EA0-849B-4E73-8E95-A140400E7C0B}"/>
              </a:ext>
            </a:extLst>
          </p:cNvPr>
          <p:cNvSpPr/>
          <p:nvPr/>
        </p:nvSpPr>
        <p:spPr>
          <a:xfrm>
            <a:off x="4440238" y="2535238"/>
            <a:ext cx="2489200" cy="654050"/>
          </a:xfrm>
          <a:custGeom>
            <a:avLst/>
            <a:gdLst>
              <a:gd name="connsiteX0" fmla="*/ 1924050 w 2488407"/>
              <a:gd name="connsiteY0" fmla="*/ 59532 h 652463"/>
              <a:gd name="connsiteX1" fmla="*/ 1793082 w 2488407"/>
              <a:gd name="connsiteY1" fmla="*/ 100013 h 652463"/>
              <a:gd name="connsiteX2" fmla="*/ 1664494 w 2488407"/>
              <a:gd name="connsiteY2" fmla="*/ 135732 h 652463"/>
              <a:gd name="connsiteX3" fmla="*/ 1504950 w 2488407"/>
              <a:gd name="connsiteY3" fmla="*/ 173832 h 652463"/>
              <a:gd name="connsiteX4" fmla="*/ 1343025 w 2488407"/>
              <a:gd name="connsiteY4" fmla="*/ 211932 h 652463"/>
              <a:gd name="connsiteX5" fmla="*/ 1273969 w 2488407"/>
              <a:gd name="connsiteY5" fmla="*/ 228600 h 652463"/>
              <a:gd name="connsiteX6" fmla="*/ 1045369 w 2488407"/>
              <a:gd name="connsiteY6" fmla="*/ 285750 h 652463"/>
              <a:gd name="connsiteX7" fmla="*/ 857250 w 2488407"/>
              <a:gd name="connsiteY7" fmla="*/ 333375 h 652463"/>
              <a:gd name="connsiteX8" fmla="*/ 666750 w 2488407"/>
              <a:gd name="connsiteY8" fmla="*/ 383382 h 652463"/>
              <a:gd name="connsiteX9" fmla="*/ 516732 w 2488407"/>
              <a:gd name="connsiteY9" fmla="*/ 421482 h 652463"/>
              <a:gd name="connsiteX10" fmla="*/ 411957 w 2488407"/>
              <a:gd name="connsiteY10" fmla="*/ 447675 h 652463"/>
              <a:gd name="connsiteX11" fmla="*/ 333375 w 2488407"/>
              <a:gd name="connsiteY11" fmla="*/ 461963 h 652463"/>
              <a:gd name="connsiteX12" fmla="*/ 235744 w 2488407"/>
              <a:gd name="connsiteY12" fmla="*/ 483394 h 652463"/>
              <a:gd name="connsiteX13" fmla="*/ 197644 w 2488407"/>
              <a:gd name="connsiteY13" fmla="*/ 490538 h 652463"/>
              <a:gd name="connsiteX14" fmla="*/ 159544 w 2488407"/>
              <a:gd name="connsiteY14" fmla="*/ 495300 h 652463"/>
              <a:gd name="connsiteX15" fmla="*/ 133350 w 2488407"/>
              <a:gd name="connsiteY15" fmla="*/ 495300 h 652463"/>
              <a:gd name="connsiteX16" fmla="*/ 104775 w 2488407"/>
              <a:gd name="connsiteY16" fmla="*/ 495300 h 652463"/>
              <a:gd name="connsiteX17" fmla="*/ 83344 w 2488407"/>
              <a:gd name="connsiteY17" fmla="*/ 492919 h 652463"/>
              <a:gd name="connsiteX18" fmla="*/ 35719 w 2488407"/>
              <a:gd name="connsiteY18" fmla="*/ 481013 h 652463"/>
              <a:gd name="connsiteX19" fmla="*/ 0 w 2488407"/>
              <a:gd name="connsiteY19" fmla="*/ 471488 h 652463"/>
              <a:gd name="connsiteX20" fmla="*/ 169069 w 2488407"/>
              <a:gd name="connsiteY20" fmla="*/ 652463 h 652463"/>
              <a:gd name="connsiteX21" fmla="*/ 314325 w 2488407"/>
              <a:gd name="connsiteY21" fmla="*/ 647700 h 652463"/>
              <a:gd name="connsiteX22" fmla="*/ 333375 w 2488407"/>
              <a:gd name="connsiteY22" fmla="*/ 647700 h 652463"/>
              <a:gd name="connsiteX23" fmla="*/ 428625 w 2488407"/>
              <a:gd name="connsiteY23" fmla="*/ 623888 h 652463"/>
              <a:gd name="connsiteX24" fmla="*/ 647700 w 2488407"/>
              <a:gd name="connsiteY24" fmla="*/ 566738 h 652463"/>
              <a:gd name="connsiteX25" fmla="*/ 919163 w 2488407"/>
              <a:gd name="connsiteY25" fmla="*/ 500063 h 652463"/>
              <a:gd name="connsiteX26" fmla="*/ 1147763 w 2488407"/>
              <a:gd name="connsiteY26" fmla="*/ 442913 h 652463"/>
              <a:gd name="connsiteX27" fmla="*/ 1302544 w 2488407"/>
              <a:gd name="connsiteY27" fmla="*/ 385763 h 652463"/>
              <a:gd name="connsiteX28" fmla="*/ 1478757 w 2488407"/>
              <a:gd name="connsiteY28" fmla="*/ 347663 h 652463"/>
              <a:gd name="connsiteX29" fmla="*/ 1647825 w 2488407"/>
              <a:gd name="connsiteY29" fmla="*/ 316707 h 652463"/>
              <a:gd name="connsiteX30" fmla="*/ 1888332 w 2488407"/>
              <a:gd name="connsiteY30" fmla="*/ 278607 h 652463"/>
              <a:gd name="connsiteX31" fmla="*/ 2121694 w 2488407"/>
              <a:gd name="connsiteY31" fmla="*/ 240507 h 652463"/>
              <a:gd name="connsiteX32" fmla="*/ 2240757 w 2488407"/>
              <a:gd name="connsiteY32" fmla="*/ 223838 h 652463"/>
              <a:gd name="connsiteX33" fmla="*/ 2314575 w 2488407"/>
              <a:gd name="connsiteY33" fmla="*/ 214313 h 652463"/>
              <a:gd name="connsiteX34" fmla="*/ 2366963 w 2488407"/>
              <a:gd name="connsiteY34" fmla="*/ 204788 h 652463"/>
              <a:gd name="connsiteX35" fmla="*/ 2414588 w 2488407"/>
              <a:gd name="connsiteY35" fmla="*/ 192882 h 652463"/>
              <a:gd name="connsiteX36" fmla="*/ 2445544 w 2488407"/>
              <a:gd name="connsiteY36" fmla="*/ 180975 h 652463"/>
              <a:gd name="connsiteX37" fmla="*/ 2471738 w 2488407"/>
              <a:gd name="connsiteY37" fmla="*/ 164307 h 652463"/>
              <a:gd name="connsiteX38" fmla="*/ 2483644 w 2488407"/>
              <a:gd name="connsiteY38" fmla="*/ 150019 h 652463"/>
              <a:gd name="connsiteX39" fmla="*/ 2488407 w 2488407"/>
              <a:gd name="connsiteY39" fmla="*/ 140494 h 652463"/>
              <a:gd name="connsiteX40" fmla="*/ 2488407 w 2488407"/>
              <a:gd name="connsiteY40" fmla="*/ 130969 h 652463"/>
              <a:gd name="connsiteX41" fmla="*/ 2481263 w 2488407"/>
              <a:gd name="connsiteY41" fmla="*/ 116682 h 652463"/>
              <a:gd name="connsiteX42" fmla="*/ 2462213 w 2488407"/>
              <a:gd name="connsiteY42" fmla="*/ 100013 h 652463"/>
              <a:gd name="connsiteX43" fmla="*/ 2433638 w 2488407"/>
              <a:gd name="connsiteY43" fmla="*/ 78582 h 652463"/>
              <a:gd name="connsiteX44" fmla="*/ 2393157 w 2488407"/>
              <a:gd name="connsiteY44" fmla="*/ 57150 h 652463"/>
              <a:gd name="connsiteX45" fmla="*/ 2331244 w 2488407"/>
              <a:gd name="connsiteY45" fmla="*/ 35719 h 652463"/>
              <a:gd name="connsiteX46" fmla="*/ 2281238 w 2488407"/>
              <a:gd name="connsiteY46" fmla="*/ 21432 h 652463"/>
              <a:gd name="connsiteX47" fmla="*/ 2221707 w 2488407"/>
              <a:gd name="connsiteY47" fmla="*/ 11907 h 652463"/>
              <a:gd name="connsiteX48" fmla="*/ 2159794 w 2488407"/>
              <a:gd name="connsiteY48" fmla="*/ 4763 h 652463"/>
              <a:gd name="connsiteX49" fmla="*/ 2081213 w 2488407"/>
              <a:gd name="connsiteY49" fmla="*/ 0 h 652463"/>
              <a:gd name="connsiteX50" fmla="*/ 2050257 w 2488407"/>
              <a:gd name="connsiteY50" fmla="*/ 0 h 652463"/>
              <a:gd name="connsiteX51" fmla="*/ 2038350 w 2488407"/>
              <a:gd name="connsiteY51" fmla="*/ 7144 h 652463"/>
              <a:gd name="connsiteX52" fmla="*/ 1971675 w 2488407"/>
              <a:gd name="connsiteY52" fmla="*/ 40482 h 652463"/>
              <a:gd name="connsiteX53" fmla="*/ 1924050 w 2488407"/>
              <a:gd name="connsiteY53" fmla="*/ 59532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88407" h="652463">
                <a:moveTo>
                  <a:pt x="1924050" y="59532"/>
                </a:moveTo>
                <a:lnTo>
                  <a:pt x="1793082" y="100013"/>
                </a:lnTo>
                <a:lnTo>
                  <a:pt x="1664494" y="135732"/>
                </a:lnTo>
                <a:lnTo>
                  <a:pt x="1504950" y="173832"/>
                </a:lnTo>
                <a:lnTo>
                  <a:pt x="1343025" y="211932"/>
                </a:lnTo>
                <a:lnTo>
                  <a:pt x="1273969" y="228600"/>
                </a:lnTo>
                <a:lnTo>
                  <a:pt x="1045369" y="285750"/>
                </a:lnTo>
                <a:lnTo>
                  <a:pt x="857250" y="333375"/>
                </a:lnTo>
                <a:lnTo>
                  <a:pt x="666750" y="383382"/>
                </a:lnTo>
                <a:lnTo>
                  <a:pt x="516732" y="421482"/>
                </a:lnTo>
                <a:lnTo>
                  <a:pt x="411957" y="447675"/>
                </a:lnTo>
                <a:lnTo>
                  <a:pt x="333375" y="461963"/>
                </a:lnTo>
                <a:lnTo>
                  <a:pt x="235744" y="483394"/>
                </a:lnTo>
                <a:lnTo>
                  <a:pt x="197644" y="490538"/>
                </a:lnTo>
                <a:lnTo>
                  <a:pt x="159544" y="495300"/>
                </a:lnTo>
                <a:lnTo>
                  <a:pt x="133350" y="495300"/>
                </a:lnTo>
                <a:lnTo>
                  <a:pt x="104775" y="495300"/>
                </a:lnTo>
                <a:lnTo>
                  <a:pt x="83344" y="492919"/>
                </a:lnTo>
                <a:lnTo>
                  <a:pt x="35719" y="481013"/>
                </a:lnTo>
                <a:lnTo>
                  <a:pt x="0" y="471488"/>
                </a:lnTo>
                <a:lnTo>
                  <a:pt x="169069" y="652463"/>
                </a:lnTo>
                <a:lnTo>
                  <a:pt x="314325" y="647700"/>
                </a:lnTo>
                <a:lnTo>
                  <a:pt x="333375" y="647700"/>
                </a:lnTo>
                <a:lnTo>
                  <a:pt x="428625" y="623888"/>
                </a:lnTo>
                <a:lnTo>
                  <a:pt x="647700" y="566738"/>
                </a:lnTo>
                <a:lnTo>
                  <a:pt x="919163" y="500063"/>
                </a:lnTo>
                <a:lnTo>
                  <a:pt x="1147763" y="442913"/>
                </a:lnTo>
                <a:lnTo>
                  <a:pt x="1302544" y="385763"/>
                </a:lnTo>
                <a:lnTo>
                  <a:pt x="1478757" y="347663"/>
                </a:lnTo>
                <a:lnTo>
                  <a:pt x="1647825" y="316707"/>
                </a:lnTo>
                <a:lnTo>
                  <a:pt x="1888332" y="278607"/>
                </a:lnTo>
                <a:lnTo>
                  <a:pt x="2121694" y="240507"/>
                </a:lnTo>
                <a:lnTo>
                  <a:pt x="2240757" y="223838"/>
                </a:lnTo>
                <a:lnTo>
                  <a:pt x="2314575" y="214313"/>
                </a:lnTo>
                <a:lnTo>
                  <a:pt x="2366963" y="204788"/>
                </a:lnTo>
                <a:lnTo>
                  <a:pt x="2414588" y="192882"/>
                </a:lnTo>
                <a:lnTo>
                  <a:pt x="2445544" y="180975"/>
                </a:lnTo>
                <a:lnTo>
                  <a:pt x="2471738" y="164307"/>
                </a:lnTo>
                <a:lnTo>
                  <a:pt x="2483644" y="150019"/>
                </a:lnTo>
                <a:lnTo>
                  <a:pt x="2488407" y="140494"/>
                </a:lnTo>
                <a:lnTo>
                  <a:pt x="2488407" y="130969"/>
                </a:lnTo>
                <a:lnTo>
                  <a:pt x="2481263" y="116682"/>
                </a:lnTo>
                <a:lnTo>
                  <a:pt x="2462213" y="100013"/>
                </a:lnTo>
                <a:lnTo>
                  <a:pt x="2433638" y="78582"/>
                </a:lnTo>
                <a:lnTo>
                  <a:pt x="2393157" y="57150"/>
                </a:lnTo>
                <a:lnTo>
                  <a:pt x="2331244" y="35719"/>
                </a:lnTo>
                <a:lnTo>
                  <a:pt x="2281238" y="21432"/>
                </a:lnTo>
                <a:lnTo>
                  <a:pt x="2221707" y="11907"/>
                </a:lnTo>
                <a:lnTo>
                  <a:pt x="2159794" y="4763"/>
                </a:lnTo>
                <a:lnTo>
                  <a:pt x="2081213" y="0"/>
                </a:lnTo>
                <a:lnTo>
                  <a:pt x="2050257" y="0"/>
                </a:lnTo>
                <a:lnTo>
                  <a:pt x="2038350" y="7144"/>
                </a:lnTo>
                <a:lnTo>
                  <a:pt x="1971675" y="40482"/>
                </a:lnTo>
                <a:lnTo>
                  <a:pt x="1924050" y="59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E69410BD-A9EA-4866-86FB-58B242CE2767}"/>
              </a:ext>
            </a:extLst>
          </p:cNvPr>
          <p:cNvSpPr/>
          <p:nvPr/>
        </p:nvSpPr>
        <p:spPr>
          <a:xfrm>
            <a:off x="4705350" y="3697288"/>
            <a:ext cx="919163" cy="396875"/>
          </a:xfrm>
          <a:custGeom>
            <a:avLst/>
            <a:gdLst>
              <a:gd name="connsiteX0" fmla="*/ 516731 w 919163"/>
              <a:gd name="connsiteY0" fmla="*/ 235744 h 395288"/>
              <a:gd name="connsiteX1" fmla="*/ 428625 w 919163"/>
              <a:gd name="connsiteY1" fmla="*/ 266700 h 395288"/>
              <a:gd name="connsiteX2" fmla="*/ 314325 w 919163"/>
              <a:gd name="connsiteY2" fmla="*/ 304800 h 395288"/>
              <a:gd name="connsiteX3" fmla="*/ 211931 w 919163"/>
              <a:gd name="connsiteY3" fmla="*/ 335757 h 395288"/>
              <a:gd name="connsiteX4" fmla="*/ 114300 w 919163"/>
              <a:gd name="connsiteY4" fmla="*/ 364332 h 395288"/>
              <a:gd name="connsiteX5" fmla="*/ 0 w 919163"/>
              <a:gd name="connsiteY5" fmla="*/ 395288 h 395288"/>
              <a:gd name="connsiteX6" fmla="*/ 2381 w 919163"/>
              <a:gd name="connsiteY6" fmla="*/ 235744 h 395288"/>
              <a:gd name="connsiteX7" fmla="*/ 176213 w 919163"/>
              <a:gd name="connsiteY7" fmla="*/ 192882 h 395288"/>
              <a:gd name="connsiteX8" fmla="*/ 288131 w 919163"/>
              <a:gd name="connsiteY8" fmla="*/ 157163 h 395288"/>
              <a:gd name="connsiteX9" fmla="*/ 359569 w 919163"/>
              <a:gd name="connsiteY9" fmla="*/ 130969 h 395288"/>
              <a:gd name="connsiteX10" fmla="*/ 409575 w 919163"/>
              <a:gd name="connsiteY10" fmla="*/ 102394 h 395288"/>
              <a:gd name="connsiteX11" fmla="*/ 483394 w 919163"/>
              <a:gd name="connsiteY11" fmla="*/ 57150 h 395288"/>
              <a:gd name="connsiteX12" fmla="*/ 585788 w 919163"/>
              <a:gd name="connsiteY12" fmla="*/ 2382 h 395288"/>
              <a:gd name="connsiteX13" fmla="*/ 597694 w 919163"/>
              <a:gd name="connsiteY13" fmla="*/ 0 h 395288"/>
              <a:gd name="connsiteX14" fmla="*/ 614363 w 919163"/>
              <a:gd name="connsiteY14" fmla="*/ 2382 h 395288"/>
              <a:gd name="connsiteX15" fmla="*/ 671513 w 919163"/>
              <a:gd name="connsiteY15" fmla="*/ 26194 h 395288"/>
              <a:gd name="connsiteX16" fmla="*/ 769144 w 919163"/>
              <a:gd name="connsiteY16" fmla="*/ 73819 h 395288"/>
              <a:gd name="connsiteX17" fmla="*/ 819150 w 919163"/>
              <a:gd name="connsiteY17" fmla="*/ 102394 h 395288"/>
              <a:gd name="connsiteX18" fmla="*/ 907256 w 919163"/>
              <a:gd name="connsiteY18" fmla="*/ 150019 h 395288"/>
              <a:gd name="connsiteX19" fmla="*/ 916781 w 919163"/>
              <a:gd name="connsiteY19" fmla="*/ 157163 h 395288"/>
              <a:gd name="connsiteX20" fmla="*/ 919163 w 919163"/>
              <a:gd name="connsiteY20" fmla="*/ 169069 h 395288"/>
              <a:gd name="connsiteX21" fmla="*/ 916781 w 919163"/>
              <a:gd name="connsiteY21" fmla="*/ 190500 h 395288"/>
              <a:gd name="connsiteX22" fmla="*/ 912019 w 919163"/>
              <a:gd name="connsiteY22" fmla="*/ 226219 h 395288"/>
              <a:gd name="connsiteX23" fmla="*/ 895350 w 919163"/>
              <a:gd name="connsiteY23" fmla="*/ 276225 h 395288"/>
              <a:gd name="connsiteX24" fmla="*/ 609600 w 919163"/>
              <a:gd name="connsiteY24" fmla="*/ 221457 h 395288"/>
              <a:gd name="connsiteX25" fmla="*/ 583406 w 919163"/>
              <a:gd name="connsiteY25" fmla="*/ 221457 h 395288"/>
              <a:gd name="connsiteX26" fmla="*/ 516731 w 919163"/>
              <a:gd name="connsiteY26" fmla="*/ 235744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19163" h="395288">
                <a:moveTo>
                  <a:pt x="516731" y="235744"/>
                </a:moveTo>
                <a:lnTo>
                  <a:pt x="428625" y="266700"/>
                </a:lnTo>
                <a:lnTo>
                  <a:pt x="314325" y="304800"/>
                </a:lnTo>
                <a:lnTo>
                  <a:pt x="211931" y="335757"/>
                </a:lnTo>
                <a:lnTo>
                  <a:pt x="114300" y="364332"/>
                </a:lnTo>
                <a:lnTo>
                  <a:pt x="0" y="395288"/>
                </a:lnTo>
                <a:cubicBezTo>
                  <a:pt x="794" y="342107"/>
                  <a:pt x="1587" y="288925"/>
                  <a:pt x="2381" y="235744"/>
                </a:cubicBezTo>
                <a:lnTo>
                  <a:pt x="176213" y="192882"/>
                </a:lnTo>
                <a:lnTo>
                  <a:pt x="288131" y="157163"/>
                </a:lnTo>
                <a:lnTo>
                  <a:pt x="359569" y="130969"/>
                </a:lnTo>
                <a:lnTo>
                  <a:pt x="409575" y="102394"/>
                </a:lnTo>
                <a:lnTo>
                  <a:pt x="483394" y="57150"/>
                </a:lnTo>
                <a:lnTo>
                  <a:pt x="585788" y="2382"/>
                </a:lnTo>
                <a:lnTo>
                  <a:pt x="597694" y="0"/>
                </a:lnTo>
                <a:lnTo>
                  <a:pt x="614363" y="2382"/>
                </a:lnTo>
                <a:lnTo>
                  <a:pt x="671513" y="26194"/>
                </a:lnTo>
                <a:lnTo>
                  <a:pt x="769144" y="73819"/>
                </a:lnTo>
                <a:lnTo>
                  <a:pt x="819150" y="102394"/>
                </a:lnTo>
                <a:lnTo>
                  <a:pt x="907256" y="150019"/>
                </a:lnTo>
                <a:lnTo>
                  <a:pt x="916781" y="157163"/>
                </a:lnTo>
                <a:lnTo>
                  <a:pt x="919163" y="169069"/>
                </a:lnTo>
                <a:lnTo>
                  <a:pt x="916781" y="190500"/>
                </a:lnTo>
                <a:lnTo>
                  <a:pt x="912019" y="226219"/>
                </a:lnTo>
                <a:lnTo>
                  <a:pt x="895350" y="276225"/>
                </a:lnTo>
                <a:lnTo>
                  <a:pt x="609600" y="221457"/>
                </a:lnTo>
                <a:lnTo>
                  <a:pt x="583406" y="221457"/>
                </a:lnTo>
                <a:lnTo>
                  <a:pt x="516731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65BDD8D9-28C0-47CB-B18E-179DDAC41308}"/>
              </a:ext>
            </a:extLst>
          </p:cNvPr>
          <p:cNvSpPr/>
          <p:nvPr/>
        </p:nvSpPr>
        <p:spPr>
          <a:xfrm>
            <a:off x="4995863" y="3871913"/>
            <a:ext cx="619125" cy="1704975"/>
          </a:xfrm>
          <a:custGeom>
            <a:avLst/>
            <a:gdLst>
              <a:gd name="connsiteX0" fmla="*/ 280987 w 619125"/>
              <a:gd name="connsiteY0" fmla="*/ 602456 h 1704975"/>
              <a:gd name="connsiteX1" fmla="*/ 300037 w 619125"/>
              <a:gd name="connsiteY1" fmla="*/ 500062 h 1704975"/>
              <a:gd name="connsiteX2" fmla="*/ 311943 w 619125"/>
              <a:gd name="connsiteY2" fmla="*/ 431006 h 1704975"/>
              <a:gd name="connsiteX3" fmla="*/ 323850 w 619125"/>
              <a:gd name="connsiteY3" fmla="*/ 364331 h 1704975"/>
              <a:gd name="connsiteX4" fmla="*/ 333375 w 619125"/>
              <a:gd name="connsiteY4" fmla="*/ 288131 h 1704975"/>
              <a:gd name="connsiteX5" fmla="*/ 342900 w 619125"/>
              <a:gd name="connsiteY5" fmla="*/ 204787 h 1704975"/>
              <a:gd name="connsiteX6" fmla="*/ 350043 w 619125"/>
              <a:gd name="connsiteY6" fmla="*/ 138112 h 1704975"/>
              <a:gd name="connsiteX7" fmla="*/ 350043 w 619125"/>
              <a:gd name="connsiteY7" fmla="*/ 114300 h 1704975"/>
              <a:gd name="connsiteX8" fmla="*/ 350043 w 619125"/>
              <a:gd name="connsiteY8" fmla="*/ 95250 h 1704975"/>
              <a:gd name="connsiteX9" fmla="*/ 347662 w 619125"/>
              <a:gd name="connsiteY9" fmla="*/ 80962 h 1704975"/>
              <a:gd name="connsiteX10" fmla="*/ 342900 w 619125"/>
              <a:gd name="connsiteY10" fmla="*/ 66675 h 1704975"/>
              <a:gd name="connsiteX11" fmla="*/ 328612 w 619125"/>
              <a:gd name="connsiteY11" fmla="*/ 52387 h 1704975"/>
              <a:gd name="connsiteX12" fmla="*/ 314325 w 619125"/>
              <a:gd name="connsiteY12" fmla="*/ 45243 h 1704975"/>
              <a:gd name="connsiteX13" fmla="*/ 266700 w 619125"/>
              <a:gd name="connsiteY13" fmla="*/ 0 h 1704975"/>
              <a:gd name="connsiteX14" fmla="*/ 619125 w 619125"/>
              <a:gd name="connsiteY14" fmla="*/ 40481 h 1704975"/>
              <a:gd name="connsiteX15" fmla="*/ 614362 w 619125"/>
              <a:gd name="connsiteY15" fmla="*/ 69056 h 1704975"/>
              <a:gd name="connsiteX16" fmla="*/ 604837 w 619125"/>
              <a:gd name="connsiteY16" fmla="*/ 102393 h 1704975"/>
              <a:gd name="connsiteX17" fmla="*/ 595312 w 619125"/>
              <a:gd name="connsiteY17" fmla="*/ 133350 h 1704975"/>
              <a:gd name="connsiteX18" fmla="*/ 581025 w 619125"/>
              <a:gd name="connsiteY18" fmla="*/ 228600 h 1704975"/>
              <a:gd name="connsiteX19" fmla="*/ 554831 w 619125"/>
              <a:gd name="connsiteY19" fmla="*/ 378618 h 1704975"/>
              <a:gd name="connsiteX20" fmla="*/ 523875 w 619125"/>
              <a:gd name="connsiteY20" fmla="*/ 540543 h 1704975"/>
              <a:gd name="connsiteX21" fmla="*/ 488156 w 619125"/>
              <a:gd name="connsiteY21" fmla="*/ 690562 h 1704975"/>
              <a:gd name="connsiteX22" fmla="*/ 457200 w 619125"/>
              <a:gd name="connsiteY22" fmla="*/ 814387 h 1704975"/>
              <a:gd name="connsiteX23" fmla="*/ 416718 w 619125"/>
              <a:gd name="connsiteY23" fmla="*/ 962025 h 1704975"/>
              <a:gd name="connsiteX24" fmla="*/ 395287 w 619125"/>
              <a:gd name="connsiteY24" fmla="*/ 1038225 h 1704975"/>
              <a:gd name="connsiteX25" fmla="*/ 357187 w 619125"/>
              <a:gd name="connsiteY25" fmla="*/ 1152525 h 1704975"/>
              <a:gd name="connsiteX26" fmla="*/ 323850 w 619125"/>
              <a:gd name="connsiteY26" fmla="*/ 1240631 h 1704975"/>
              <a:gd name="connsiteX27" fmla="*/ 278606 w 619125"/>
              <a:gd name="connsiteY27" fmla="*/ 1352550 h 1704975"/>
              <a:gd name="connsiteX28" fmla="*/ 240506 w 619125"/>
              <a:gd name="connsiteY28" fmla="*/ 1440656 h 1704975"/>
              <a:gd name="connsiteX29" fmla="*/ 197643 w 619125"/>
              <a:gd name="connsiteY29" fmla="*/ 1524000 h 1704975"/>
              <a:gd name="connsiteX30" fmla="*/ 142875 w 619125"/>
              <a:gd name="connsiteY30" fmla="*/ 1621631 h 1704975"/>
              <a:gd name="connsiteX31" fmla="*/ 119062 w 619125"/>
              <a:gd name="connsiteY31" fmla="*/ 1664493 h 1704975"/>
              <a:gd name="connsiteX32" fmla="*/ 102393 w 619125"/>
              <a:gd name="connsiteY32" fmla="*/ 1685925 h 1704975"/>
              <a:gd name="connsiteX33" fmla="*/ 80962 w 619125"/>
              <a:gd name="connsiteY33" fmla="*/ 1700212 h 1704975"/>
              <a:gd name="connsiteX34" fmla="*/ 59531 w 619125"/>
              <a:gd name="connsiteY34" fmla="*/ 1704975 h 1704975"/>
              <a:gd name="connsiteX35" fmla="*/ 50006 w 619125"/>
              <a:gd name="connsiteY35" fmla="*/ 1704975 h 1704975"/>
              <a:gd name="connsiteX36" fmla="*/ 30956 w 619125"/>
              <a:gd name="connsiteY36" fmla="*/ 1697831 h 1704975"/>
              <a:gd name="connsiteX37" fmla="*/ 11906 w 619125"/>
              <a:gd name="connsiteY37" fmla="*/ 1678781 h 1704975"/>
              <a:gd name="connsiteX38" fmla="*/ 0 w 619125"/>
              <a:gd name="connsiteY38" fmla="*/ 1662112 h 1704975"/>
              <a:gd name="connsiteX39" fmla="*/ 107156 w 619125"/>
              <a:gd name="connsiteY39" fmla="*/ 1216818 h 1704975"/>
              <a:gd name="connsiteX40" fmla="*/ 130968 w 619125"/>
              <a:gd name="connsiteY40" fmla="*/ 1147762 h 1704975"/>
              <a:gd name="connsiteX41" fmla="*/ 157162 w 619125"/>
              <a:gd name="connsiteY41" fmla="*/ 1064418 h 1704975"/>
              <a:gd name="connsiteX42" fmla="*/ 188118 w 619125"/>
              <a:gd name="connsiteY42" fmla="*/ 973931 h 1704975"/>
              <a:gd name="connsiteX43" fmla="*/ 226218 w 619125"/>
              <a:gd name="connsiteY43" fmla="*/ 842962 h 1704975"/>
              <a:gd name="connsiteX44" fmla="*/ 261937 w 619125"/>
              <a:gd name="connsiteY44" fmla="*/ 690562 h 1704975"/>
              <a:gd name="connsiteX45" fmla="*/ 280987 w 619125"/>
              <a:gd name="connsiteY45" fmla="*/ 602456 h 170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9125" h="1704975">
                <a:moveTo>
                  <a:pt x="280987" y="602456"/>
                </a:moveTo>
                <a:lnTo>
                  <a:pt x="300037" y="500062"/>
                </a:lnTo>
                <a:lnTo>
                  <a:pt x="311943" y="431006"/>
                </a:lnTo>
                <a:lnTo>
                  <a:pt x="323850" y="364331"/>
                </a:lnTo>
                <a:lnTo>
                  <a:pt x="333375" y="288131"/>
                </a:lnTo>
                <a:lnTo>
                  <a:pt x="342900" y="204787"/>
                </a:lnTo>
                <a:lnTo>
                  <a:pt x="350043" y="138112"/>
                </a:lnTo>
                <a:lnTo>
                  <a:pt x="350043" y="114300"/>
                </a:lnTo>
                <a:lnTo>
                  <a:pt x="350043" y="95250"/>
                </a:lnTo>
                <a:lnTo>
                  <a:pt x="347662" y="80962"/>
                </a:lnTo>
                <a:lnTo>
                  <a:pt x="342900" y="66675"/>
                </a:lnTo>
                <a:lnTo>
                  <a:pt x="328612" y="52387"/>
                </a:lnTo>
                <a:lnTo>
                  <a:pt x="314325" y="45243"/>
                </a:lnTo>
                <a:lnTo>
                  <a:pt x="266700" y="0"/>
                </a:lnTo>
                <a:lnTo>
                  <a:pt x="619125" y="40481"/>
                </a:lnTo>
                <a:lnTo>
                  <a:pt x="614362" y="69056"/>
                </a:lnTo>
                <a:lnTo>
                  <a:pt x="604837" y="102393"/>
                </a:lnTo>
                <a:lnTo>
                  <a:pt x="595312" y="133350"/>
                </a:lnTo>
                <a:lnTo>
                  <a:pt x="581025" y="228600"/>
                </a:lnTo>
                <a:lnTo>
                  <a:pt x="554831" y="378618"/>
                </a:lnTo>
                <a:lnTo>
                  <a:pt x="523875" y="540543"/>
                </a:lnTo>
                <a:lnTo>
                  <a:pt x="488156" y="690562"/>
                </a:lnTo>
                <a:lnTo>
                  <a:pt x="457200" y="814387"/>
                </a:lnTo>
                <a:lnTo>
                  <a:pt x="416718" y="962025"/>
                </a:lnTo>
                <a:lnTo>
                  <a:pt x="395287" y="1038225"/>
                </a:lnTo>
                <a:lnTo>
                  <a:pt x="357187" y="1152525"/>
                </a:lnTo>
                <a:lnTo>
                  <a:pt x="323850" y="1240631"/>
                </a:lnTo>
                <a:lnTo>
                  <a:pt x="278606" y="1352550"/>
                </a:lnTo>
                <a:lnTo>
                  <a:pt x="240506" y="1440656"/>
                </a:lnTo>
                <a:lnTo>
                  <a:pt x="197643" y="1524000"/>
                </a:lnTo>
                <a:lnTo>
                  <a:pt x="142875" y="1621631"/>
                </a:lnTo>
                <a:lnTo>
                  <a:pt x="119062" y="1664493"/>
                </a:lnTo>
                <a:lnTo>
                  <a:pt x="102393" y="1685925"/>
                </a:lnTo>
                <a:lnTo>
                  <a:pt x="80962" y="1700212"/>
                </a:lnTo>
                <a:lnTo>
                  <a:pt x="59531" y="1704975"/>
                </a:lnTo>
                <a:lnTo>
                  <a:pt x="50006" y="1704975"/>
                </a:lnTo>
                <a:lnTo>
                  <a:pt x="30956" y="1697831"/>
                </a:lnTo>
                <a:lnTo>
                  <a:pt x="11906" y="1678781"/>
                </a:lnTo>
                <a:lnTo>
                  <a:pt x="0" y="1662112"/>
                </a:lnTo>
                <a:lnTo>
                  <a:pt x="107156" y="1216818"/>
                </a:lnTo>
                <a:lnTo>
                  <a:pt x="130968" y="1147762"/>
                </a:lnTo>
                <a:lnTo>
                  <a:pt x="157162" y="1064418"/>
                </a:lnTo>
                <a:lnTo>
                  <a:pt x="188118" y="973931"/>
                </a:lnTo>
                <a:lnTo>
                  <a:pt x="226218" y="842962"/>
                </a:lnTo>
                <a:lnTo>
                  <a:pt x="261937" y="690562"/>
                </a:lnTo>
                <a:lnTo>
                  <a:pt x="280987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B48A5A71-272A-482A-9C38-859FAC8BCDE8}"/>
              </a:ext>
            </a:extLst>
          </p:cNvPr>
          <p:cNvSpPr/>
          <p:nvPr/>
        </p:nvSpPr>
        <p:spPr>
          <a:xfrm>
            <a:off x="4672013" y="4957763"/>
            <a:ext cx="481012" cy="614362"/>
          </a:xfrm>
          <a:custGeom>
            <a:avLst/>
            <a:gdLst>
              <a:gd name="connsiteX0" fmla="*/ 128587 w 481012"/>
              <a:gd name="connsiteY0" fmla="*/ 164306 h 614362"/>
              <a:gd name="connsiteX1" fmla="*/ 259556 w 481012"/>
              <a:gd name="connsiteY1" fmla="*/ 190500 h 614362"/>
              <a:gd name="connsiteX2" fmla="*/ 288131 w 481012"/>
              <a:gd name="connsiteY2" fmla="*/ 192881 h 614362"/>
              <a:gd name="connsiteX3" fmla="*/ 319087 w 481012"/>
              <a:gd name="connsiteY3" fmla="*/ 190500 h 614362"/>
              <a:gd name="connsiteX4" fmla="*/ 347662 w 481012"/>
              <a:gd name="connsiteY4" fmla="*/ 180975 h 614362"/>
              <a:gd name="connsiteX5" fmla="*/ 383381 w 481012"/>
              <a:gd name="connsiteY5" fmla="*/ 164306 h 614362"/>
              <a:gd name="connsiteX6" fmla="*/ 416718 w 481012"/>
              <a:gd name="connsiteY6" fmla="*/ 140493 h 614362"/>
              <a:gd name="connsiteX7" fmla="*/ 431006 w 481012"/>
              <a:gd name="connsiteY7" fmla="*/ 126206 h 614362"/>
              <a:gd name="connsiteX8" fmla="*/ 457200 w 481012"/>
              <a:gd name="connsiteY8" fmla="*/ 66675 h 614362"/>
              <a:gd name="connsiteX9" fmla="*/ 481012 w 481012"/>
              <a:gd name="connsiteY9" fmla="*/ 0 h 614362"/>
              <a:gd name="connsiteX10" fmla="*/ 369093 w 481012"/>
              <a:gd name="connsiteY10" fmla="*/ 614362 h 614362"/>
              <a:gd name="connsiteX11" fmla="*/ 340518 w 481012"/>
              <a:gd name="connsiteY11" fmla="*/ 597693 h 614362"/>
              <a:gd name="connsiteX12" fmla="*/ 319087 w 481012"/>
              <a:gd name="connsiteY12" fmla="*/ 573881 h 614362"/>
              <a:gd name="connsiteX13" fmla="*/ 314325 w 481012"/>
              <a:gd name="connsiteY13" fmla="*/ 559593 h 614362"/>
              <a:gd name="connsiteX14" fmla="*/ 307181 w 481012"/>
              <a:gd name="connsiteY14" fmla="*/ 519112 h 614362"/>
              <a:gd name="connsiteX15" fmla="*/ 292893 w 481012"/>
              <a:gd name="connsiteY15" fmla="*/ 483393 h 614362"/>
              <a:gd name="connsiteX16" fmla="*/ 276225 w 481012"/>
              <a:gd name="connsiteY16" fmla="*/ 445293 h 614362"/>
              <a:gd name="connsiteX17" fmla="*/ 247650 w 481012"/>
              <a:gd name="connsiteY17" fmla="*/ 397668 h 614362"/>
              <a:gd name="connsiteX18" fmla="*/ 219075 w 481012"/>
              <a:gd name="connsiteY18" fmla="*/ 364331 h 614362"/>
              <a:gd name="connsiteX19" fmla="*/ 183356 w 481012"/>
              <a:gd name="connsiteY19" fmla="*/ 326231 h 614362"/>
              <a:gd name="connsiteX20" fmla="*/ 159543 w 481012"/>
              <a:gd name="connsiteY20" fmla="*/ 304800 h 614362"/>
              <a:gd name="connsiteX21" fmla="*/ 123825 w 481012"/>
              <a:gd name="connsiteY21" fmla="*/ 273843 h 614362"/>
              <a:gd name="connsiteX22" fmla="*/ 85725 w 481012"/>
              <a:gd name="connsiteY22" fmla="*/ 247650 h 614362"/>
              <a:gd name="connsiteX23" fmla="*/ 38100 w 481012"/>
              <a:gd name="connsiteY23" fmla="*/ 221456 h 614362"/>
              <a:gd name="connsiteX24" fmla="*/ 21431 w 481012"/>
              <a:gd name="connsiteY24" fmla="*/ 207168 h 614362"/>
              <a:gd name="connsiteX25" fmla="*/ 7143 w 481012"/>
              <a:gd name="connsiteY25" fmla="*/ 190500 h 614362"/>
              <a:gd name="connsiteX26" fmla="*/ 0 w 481012"/>
              <a:gd name="connsiteY26" fmla="*/ 171450 h 614362"/>
              <a:gd name="connsiteX27" fmla="*/ 0 w 481012"/>
              <a:gd name="connsiteY27" fmla="*/ 164306 h 614362"/>
              <a:gd name="connsiteX28" fmla="*/ 4762 w 481012"/>
              <a:gd name="connsiteY28" fmla="*/ 154781 h 614362"/>
              <a:gd name="connsiteX29" fmla="*/ 19050 w 481012"/>
              <a:gd name="connsiteY29" fmla="*/ 147637 h 614362"/>
              <a:gd name="connsiteX30" fmla="*/ 45243 w 481012"/>
              <a:gd name="connsiteY30" fmla="*/ 147637 h 614362"/>
              <a:gd name="connsiteX31" fmla="*/ 128587 w 481012"/>
              <a:gd name="connsiteY31" fmla="*/ 164306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1012" h="614362">
                <a:moveTo>
                  <a:pt x="128587" y="164306"/>
                </a:moveTo>
                <a:lnTo>
                  <a:pt x="259556" y="190500"/>
                </a:lnTo>
                <a:lnTo>
                  <a:pt x="288131" y="192881"/>
                </a:lnTo>
                <a:lnTo>
                  <a:pt x="319087" y="190500"/>
                </a:lnTo>
                <a:lnTo>
                  <a:pt x="347662" y="180975"/>
                </a:lnTo>
                <a:lnTo>
                  <a:pt x="383381" y="164306"/>
                </a:lnTo>
                <a:lnTo>
                  <a:pt x="416718" y="140493"/>
                </a:lnTo>
                <a:lnTo>
                  <a:pt x="431006" y="126206"/>
                </a:lnTo>
                <a:lnTo>
                  <a:pt x="457200" y="66675"/>
                </a:lnTo>
                <a:lnTo>
                  <a:pt x="481012" y="0"/>
                </a:lnTo>
                <a:lnTo>
                  <a:pt x="369093" y="614362"/>
                </a:lnTo>
                <a:lnTo>
                  <a:pt x="340518" y="597693"/>
                </a:lnTo>
                <a:lnTo>
                  <a:pt x="319087" y="573881"/>
                </a:lnTo>
                <a:lnTo>
                  <a:pt x="314325" y="559593"/>
                </a:lnTo>
                <a:lnTo>
                  <a:pt x="307181" y="519112"/>
                </a:lnTo>
                <a:lnTo>
                  <a:pt x="292893" y="483393"/>
                </a:lnTo>
                <a:lnTo>
                  <a:pt x="276225" y="445293"/>
                </a:lnTo>
                <a:lnTo>
                  <a:pt x="247650" y="397668"/>
                </a:lnTo>
                <a:lnTo>
                  <a:pt x="219075" y="364331"/>
                </a:lnTo>
                <a:lnTo>
                  <a:pt x="183356" y="326231"/>
                </a:lnTo>
                <a:lnTo>
                  <a:pt x="159543" y="304800"/>
                </a:lnTo>
                <a:lnTo>
                  <a:pt x="123825" y="273843"/>
                </a:lnTo>
                <a:lnTo>
                  <a:pt x="85725" y="247650"/>
                </a:lnTo>
                <a:lnTo>
                  <a:pt x="38100" y="221456"/>
                </a:lnTo>
                <a:lnTo>
                  <a:pt x="21431" y="207168"/>
                </a:lnTo>
                <a:lnTo>
                  <a:pt x="7143" y="190500"/>
                </a:lnTo>
                <a:lnTo>
                  <a:pt x="0" y="171450"/>
                </a:lnTo>
                <a:lnTo>
                  <a:pt x="0" y="164306"/>
                </a:lnTo>
                <a:lnTo>
                  <a:pt x="4762" y="154781"/>
                </a:lnTo>
                <a:lnTo>
                  <a:pt x="19050" y="147637"/>
                </a:lnTo>
                <a:lnTo>
                  <a:pt x="45243" y="147637"/>
                </a:lnTo>
                <a:lnTo>
                  <a:pt x="128587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36A96902-014C-471A-96EA-BDCA5BC9853F}"/>
              </a:ext>
            </a:extLst>
          </p:cNvPr>
          <p:cNvSpPr/>
          <p:nvPr/>
        </p:nvSpPr>
        <p:spPr>
          <a:xfrm rot="16200000">
            <a:off x="3990181" y="2547144"/>
            <a:ext cx="4429125" cy="2306638"/>
          </a:xfrm>
          <a:custGeom>
            <a:avLst/>
            <a:gdLst>
              <a:gd name="connsiteX0" fmla="*/ 2822400 w 4428000"/>
              <a:gd name="connsiteY0" fmla="*/ 543600 h 2307600"/>
              <a:gd name="connsiteX1" fmla="*/ 2570400 w 4428000"/>
              <a:gd name="connsiteY1" fmla="*/ 604800 h 2307600"/>
              <a:gd name="connsiteX2" fmla="*/ 2390400 w 4428000"/>
              <a:gd name="connsiteY2" fmla="*/ 651600 h 2307600"/>
              <a:gd name="connsiteX3" fmla="*/ 2271600 w 4428000"/>
              <a:gd name="connsiteY3" fmla="*/ 684000 h 2307600"/>
              <a:gd name="connsiteX4" fmla="*/ 2142000 w 4428000"/>
              <a:gd name="connsiteY4" fmla="*/ 723600 h 2307600"/>
              <a:gd name="connsiteX5" fmla="*/ 2052000 w 4428000"/>
              <a:gd name="connsiteY5" fmla="*/ 752400 h 2307600"/>
              <a:gd name="connsiteX6" fmla="*/ 1944000 w 4428000"/>
              <a:gd name="connsiteY6" fmla="*/ 795600 h 2307600"/>
              <a:gd name="connsiteX7" fmla="*/ 1832400 w 4428000"/>
              <a:gd name="connsiteY7" fmla="*/ 838800 h 2307600"/>
              <a:gd name="connsiteX8" fmla="*/ 1677600 w 4428000"/>
              <a:gd name="connsiteY8" fmla="*/ 900000 h 2307600"/>
              <a:gd name="connsiteX9" fmla="*/ 1537200 w 4428000"/>
              <a:gd name="connsiteY9" fmla="*/ 957600 h 2307600"/>
              <a:gd name="connsiteX10" fmla="*/ 1400400 w 4428000"/>
              <a:gd name="connsiteY10" fmla="*/ 1015200 h 2307600"/>
              <a:gd name="connsiteX11" fmla="*/ 1274400 w 4428000"/>
              <a:gd name="connsiteY11" fmla="*/ 1072800 h 2307600"/>
              <a:gd name="connsiteX12" fmla="*/ 1051200 w 4428000"/>
              <a:gd name="connsiteY12" fmla="*/ 1195200 h 2307600"/>
              <a:gd name="connsiteX13" fmla="*/ 900000 w 4428000"/>
              <a:gd name="connsiteY13" fmla="*/ 1285200 h 2307600"/>
              <a:gd name="connsiteX14" fmla="*/ 781200 w 4428000"/>
              <a:gd name="connsiteY14" fmla="*/ 1364400 h 2307600"/>
              <a:gd name="connsiteX15" fmla="*/ 648000 w 4428000"/>
              <a:gd name="connsiteY15" fmla="*/ 1458000 h 2307600"/>
              <a:gd name="connsiteX16" fmla="*/ 500400 w 4428000"/>
              <a:gd name="connsiteY16" fmla="*/ 1569600 h 2307600"/>
              <a:gd name="connsiteX17" fmla="*/ 388800 w 4428000"/>
              <a:gd name="connsiteY17" fmla="*/ 1663200 h 2307600"/>
              <a:gd name="connsiteX18" fmla="*/ 352800 w 4428000"/>
              <a:gd name="connsiteY18" fmla="*/ 1695600 h 2307600"/>
              <a:gd name="connsiteX19" fmla="*/ 302400 w 4428000"/>
              <a:gd name="connsiteY19" fmla="*/ 1746000 h 2307600"/>
              <a:gd name="connsiteX20" fmla="*/ 230400 w 4428000"/>
              <a:gd name="connsiteY20" fmla="*/ 1825200 h 2307600"/>
              <a:gd name="connsiteX21" fmla="*/ 144000 w 4428000"/>
              <a:gd name="connsiteY21" fmla="*/ 1933200 h 2307600"/>
              <a:gd name="connsiteX22" fmla="*/ 61200 w 4428000"/>
              <a:gd name="connsiteY22" fmla="*/ 2037600 h 2307600"/>
              <a:gd name="connsiteX23" fmla="*/ 7200 w 4428000"/>
              <a:gd name="connsiteY23" fmla="*/ 2124000 h 2307600"/>
              <a:gd name="connsiteX24" fmla="*/ 0 w 4428000"/>
              <a:gd name="connsiteY24" fmla="*/ 2145600 h 2307600"/>
              <a:gd name="connsiteX25" fmla="*/ 0 w 4428000"/>
              <a:gd name="connsiteY25" fmla="*/ 2188800 h 2307600"/>
              <a:gd name="connsiteX26" fmla="*/ 3600 w 4428000"/>
              <a:gd name="connsiteY26" fmla="*/ 2224800 h 2307600"/>
              <a:gd name="connsiteX27" fmla="*/ 14400 w 4428000"/>
              <a:gd name="connsiteY27" fmla="*/ 2260800 h 2307600"/>
              <a:gd name="connsiteX28" fmla="*/ 32400 w 4428000"/>
              <a:gd name="connsiteY28" fmla="*/ 2289600 h 2307600"/>
              <a:gd name="connsiteX29" fmla="*/ 54000 w 4428000"/>
              <a:gd name="connsiteY29" fmla="*/ 2300400 h 2307600"/>
              <a:gd name="connsiteX30" fmla="*/ 75600 w 4428000"/>
              <a:gd name="connsiteY30" fmla="*/ 2307600 h 2307600"/>
              <a:gd name="connsiteX31" fmla="*/ 118800 w 4428000"/>
              <a:gd name="connsiteY31" fmla="*/ 2304000 h 2307600"/>
              <a:gd name="connsiteX32" fmla="*/ 180000 w 4428000"/>
              <a:gd name="connsiteY32" fmla="*/ 2286000 h 2307600"/>
              <a:gd name="connsiteX33" fmla="*/ 568800 w 4428000"/>
              <a:gd name="connsiteY33" fmla="*/ 1893600 h 2307600"/>
              <a:gd name="connsiteX34" fmla="*/ 666000 w 4428000"/>
              <a:gd name="connsiteY34" fmla="*/ 1792800 h 2307600"/>
              <a:gd name="connsiteX35" fmla="*/ 741600 w 4428000"/>
              <a:gd name="connsiteY35" fmla="*/ 1720800 h 2307600"/>
              <a:gd name="connsiteX36" fmla="*/ 792000 w 4428000"/>
              <a:gd name="connsiteY36" fmla="*/ 1674000 h 2307600"/>
              <a:gd name="connsiteX37" fmla="*/ 856800 w 4428000"/>
              <a:gd name="connsiteY37" fmla="*/ 1616400 h 2307600"/>
              <a:gd name="connsiteX38" fmla="*/ 932400 w 4428000"/>
              <a:gd name="connsiteY38" fmla="*/ 1555200 h 2307600"/>
              <a:gd name="connsiteX39" fmla="*/ 1015200 w 4428000"/>
              <a:gd name="connsiteY39" fmla="*/ 1494000 h 2307600"/>
              <a:gd name="connsiteX40" fmla="*/ 1087200 w 4428000"/>
              <a:gd name="connsiteY40" fmla="*/ 1440000 h 2307600"/>
              <a:gd name="connsiteX41" fmla="*/ 1170000 w 4428000"/>
              <a:gd name="connsiteY41" fmla="*/ 1382400 h 2307600"/>
              <a:gd name="connsiteX42" fmla="*/ 1227600 w 4428000"/>
              <a:gd name="connsiteY42" fmla="*/ 1342800 h 2307600"/>
              <a:gd name="connsiteX43" fmla="*/ 1317600 w 4428000"/>
              <a:gd name="connsiteY43" fmla="*/ 1281600 h 2307600"/>
              <a:gd name="connsiteX44" fmla="*/ 1551600 w 4428000"/>
              <a:gd name="connsiteY44" fmla="*/ 1162800 h 2307600"/>
              <a:gd name="connsiteX45" fmla="*/ 1688400 w 4428000"/>
              <a:gd name="connsiteY45" fmla="*/ 1105200 h 2307600"/>
              <a:gd name="connsiteX46" fmla="*/ 1803600 w 4428000"/>
              <a:gd name="connsiteY46" fmla="*/ 1058400 h 2307600"/>
              <a:gd name="connsiteX47" fmla="*/ 1915200 w 4428000"/>
              <a:gd name="connsiteY47" fmla="*/ 1015200 h 2307600"/>
              <a:gd name="connsiteX48" fmla="*/ 2048400 w 4428000"/>
              <a:gd name="connsiteY48" fmla="*/ 968400 h 2307600"/>
              <a:gd name="connsiteX49" fmla="*/ 2163600 w 4428000"/>
              <a:gd name="connsiteY49" fmla="*/ 932400 h 2307600"/>
              <a:gd name="connsiteX50" fmla="*/ 2278800 w 4428000"/>
              <a:gd name="connsiteY50" fmla="*/ 896400 h 2307600"/>
              <a:gd name="connsiteX51" fmla="*/ 2401200 w 4428000"/>
              <a:gd name="connsiteY51" fmla="*/ 860400 h 2307600"/>
              <a:gd name="connsiteX52" fmla="*/ 2541600 w 4428000"/>
              <a:gd name="connsiteY52" fmla="*/ 824400 h 2307600"/>
              <a:gd name="connsiteX53" fmla="*/ 2685600 w 4428000"/>
              <a:gd name="connsiteY53" fmla="*/ 788400 h 2307600"/>
              <a:gd name="connsiteX54" fmla="*/ 2858400 w 4428000"/>
              <a:gd name="connsiteY54" fmla="*/ 752400 h 2307600"/>
              <a:gd name="connsiteX55" fmla="*/ 3024000 w 4428000"/>
              <a:gd name="connsiteY55" fmla="*/ 712800 h 2307600"/>
              <a:gd name="connsiteX56" fmla="*/ 3160800 w 4428000"/>
              <a:gd name="connsiteY56" fmla="*/ 676800 h 2307600"/>
              <a:gd name="connsiteX57" fmla="*/ 3308400 w 4428000"/>
              <a:gd name="connsiteY57" fmla="*/ 655200 h 2307600"/>
              <a:gd name="connsiteX58" fmla="*/ 3510000 w 4428000"/>
              <a:gd name="connsiteY58" fmla="*/ 633600 h 2307600"/>
              <a:gd name="connsiteX59" fmla="*/ 3646800 w 4428000"/>
              <a:gd name="connsiteY59" fmla="*/ 619200 h 2307600"/>
              <a:gd name="connsiteX60" fmla="*/ 3776400 w 4428000"/>
              <a:gd name="connsiteY60" fmla="*/ 612000 h 2307600"/>
              <a:gd name="connsiteX61" fmla="*/ 3862800 w 4428000"/>
              <a:gd name="connsiteY61" fmla="*/ 608400 h 2307600"/>
              <a:gd name="connsiteX62" fmla="*/ 3909600 w 4428000"/>
              <a:gd name="connsiteY62" fmla="*/ 612000 h 2307600"/>
              <a:gd name="connsiteX63" fmla="*/ 3960000 w 4428000"/>
              <a:gd name="connsiteY63" fmla="*/ 615600 h 2307600"/>
              <a:gd name="connsiteX64" fmla="*/ 4010400 w 4428000"/>
              <a:gd name="connsiteY64" fmla="*/ 630000 h 2307600"/>
              <a:gd name="connsiteX65" fmla="*/ 4046400 w 4428000"/>
              <a:gd name="connsiteY65" fmla="*/ 637200 h 2307600"/>
              <a:gd name="connsiteX66" fmla="*/ 4096800 w 4428000"/>
              <a:gd name="connsiteY66" fmla="*/ 630000 h 2307600"/>
              <a:gd name="connsiteX67" fmla="*/ 4132800 w 4428000"/>
              <a:gd name="connsiteY67" fmla="*/ 615600 h 2307600"/>
              <a:gd name="connsiteX68" fmla="*/ 4161600 w 4428000"/>
              <a:gd name="connsiteY68" fmla="*/ 594000 h 2307600"/>
              <a:gd name="connsiteX69" fmla="*/ 4186800 w 4428000"/>
              <a:gd name="connsiteY69" fmla="*/ 561600 h 2307600"/>
              <a:gd name="connsiteX70" fmla="*/ 4230000 w 4428000"/>
              <a:gd name="connsiteY70" fmla="*/ 514800 h 2307600"/>
              <a:gd name="connsiteX71" fmla="*/ 4273200 w 4428000"/>
              <a:gd name="connsiteY71" fmla="*/ 460800 h 2307600"/>
              <a:gd name="connsiteX72" fmla="*/ 4327200 w 4428000"/>
              <a:gd name="connsiteY72" fmla="*/ 378000 h 2307600"/>
              <a:gd name="connsiteX73" fmla="*/ 4370400 w 4428000"/>
              <a:gd name="connsiteY73" fmla="*/ 298800 h 2307600"/>
              <a:gd name="connsiteX74" fmla="*/ 4395600 w 4428000"/>
              <a:gd name="connsiteY74" fmla="*/ 237600 h 2307600"/>
              <a:gd name="connsiteX75" fmla="*/ 4417200 w 4428000"/>
              <a:gd name="connsiteY75" fmla="*/ 165600 h 2307600"/>
              <a:gd name="connsiteX76" fmla="*/ 4424400 w 4428000"/>
              <a:gd name="connsiteY76" fmla="*/ 122400 h 2307600"/>
              <a:gd name="connsiteX77" fmla="*/ 4428000 w 4428000"/>
              <a:gd name="connsiteY77" fmla="*/ 61200 h 2307600"/>
              <a:gd name="connsiteX78" fmla="*/ 4428000 w 4428000"/>
              <a:gd name="connsiteY78" fmla="*/ 18000 h 2307600"/>
              <a:gd name="connsiteX79" fmla="*/ 4424400 w 4428000"/>
              <a:gd name="connsiteY79" fmla="*/ 7200 h 2307600"/>
              <a:gd name="connsiteX80" fmla="*/ 4417200 w 4428000"/>
              <a:gd name="connsiteY80" fmla="*/ 0 h 2307600"/>
              <a:gd name="connsiteX81" fmla="*/ 4402800 w 4428000"/>
              <a:gd name="connsiteY81" fmla="*/ 0 h 2307600"/>
              <a:gd name="connsiteX82" fmla="*/ 4384800 w 4428000"/>
              <a:gd name="connsiteY82" fmla="*/ 10800 h 2307600"/>
              <a:gd name="connsiteX83" fmla="*/ 4363200 w 4428000"/>
              <a:gd name="connsiteY83" fmla="*/ 32400 h 2307600"/>
              <a:gd name="connsiteX84" fmla="*/ 4345200 w 4428000"/>
              <a:gd name="connsiteY84" fmla="*/ 57600 h 2307600"/>
              <a:gd name="connsiteX85" fmla="*/ 4316400 w 4428000"/>
              <a:gd name="connsiteY85" fmla="*/ 97200 h 2307600"/>
              <a:gd name="connsiteX86" fmla="*/ 4284000 w 4428000"/>
              <a:gd name="connsiteY86" fmla="*/ 136800 h 2307600"/>
              <a:gd name="connsiteX87" fmla="*/ 4230000 w 4428000"/>
              <a:gd name="connsiteY87" fmla="*/ 190800 h 2307600"/>
              <a:gd name="connsiteX88" fmla="*/ 4176000 w 4428000"/>
              <a:gd name="connsiteY88" fmla="*/ 230400 h 2307600"/>
              <a:gd name="connsiteX89" fmla="*/ 4107600 w 4428000"/>
              <a:gd name="connsiteY89" fmla="*/ 273600 h 2307600"/>
              <a:gd name="connsiteX90" fmla="*/ 4050000 w 4428000"/>
              <a:gd name="connsiteY90" fmla="*/ 298800 h 2307600"/>
              <a:gd name="connsiteX91" fmla="*/ 3978000 w 4428000"/>
              <a:gd name="connsiteY91" fmla="*/ 320400 h 2307600"/>
              <a:gd name="connsiteX92" fmla="*/ 3852000 w 4428000"/>
              <a:gd name="connsiteY92" fmla="*/ 345600 h 2307600"/>
              <a:gd name="connsiteX93" fmla="*/ 3664800 w 4428000"/>
              <a:gd name="connsiteY93" fmla="*/ 385200 h 2307600"/>
              <a:gd name="connsiteX94" fmla="*/ 3441600 w 4428000"/>
              <a:gd name="connsiteY94" fmla="*/ 428400 h 2307600"/>
              <a:gd name="connsiteX95" fmla="*/ 3186000 w 4428000"/>
              <a:gd name="connsiteY95" fmla="*/ 482400 h 2307600"/>
              <a:gd name="connsiteX96" fmla="*/ 3088800 w 4428000"/>
              <a:gd name="connsiteY96" fmla="*/ 500400 h 2307600"/>
              <a:gd name="connsiteX97" fmla="*/ 2959200 w 4428000"/>
              <a:gd name="connsiteY97" fmla="*/ 514800 h 2307600"/>
              <a:gd name="connsiteX98" fmla="*/ 2822400 w 4428000"/>
              <a:gd name="connsiteY98" fmla="*/ 543600 h 230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4428000" h="2307600">
                <a:moveTo>
                  <a:pt x="2822400" y="543600"/>
                </a:moveTo>
                <a:lnTo>
                  <a:pt x="2570400" y="604800"/>
                </a:lnTo>
                <a:lnTo>
                  <a:pt x="2390400" y="651600"/>
                </a:lnTo>
                <a:lnTo>
                  <a:pt x="2271600" y="684000"/>
                </a:lnTo>
                <a:lnTo>
                  <a:pt x="2142000" y="723600"/>
                </a:lnTo>
                <a:lnTo>
                  <a:pt x="2052000" y="752400"/>
                </a:lnTo>
                <a:lnTo>
                  <a:pt x="1944000" y="795600"/>
                </a:lnTo>
                <a:lnTo>
                  <a:pt x="1832400" y="838800"/>
                </a:lnTo>
                <a:lnTo>
                  <a:pt x="1677600" y="900000"/>
                </a:lnTo>
                <a:lnTo>
                  <a:pt x="1537200" y="957600"/>
                </a:lnTo>
                <a:lnTo>
                  <a:pt x="1400400" y="1015200"/>
                </a:lnTo>
                <a:lnTo>
                  <a:pt x="1274400" y="1072800"/>
                </a:lnTo>
                <a:lnTo>
                  <a:pt x="1051200" y="1195200"/>
                </a:lnTo>
                <a:lnTo>
                  <a:pt x="900000" y="1285200"/>
                </a:lnTo>
                <a:lnTo>
                  <a:pt x="781200" y="1364400"/>
                </a:lnTo>
                <a:lnTo>
                  <a:pt x="648000" y="1458000"/>
                </a:lnTo>
                <a:lnTo>
                  <a:pt x="500400" y="1569600"/>
                </a:lnTo>
                <a:lnTo>
                  <a:pt x="388800" y="1663200"/>
                </a:lnTo>
                <a:lnTo>
                  <a:pt x="352800" y="1695600"/>
                </a:lnTo>
                <a:lnTo>
                  <a:pt x="302400" y="1746000"/>
                </a:lnTo>
                <a:lnTo>
                  <a:pt x="230400" y="1825200"/>
                </a:lnTo>
                <a:lnTo>
                  <a:pt x="144000" y="1933200"/>
                </a:lnTo>
                <a:lnTo>
                  <a:pt x="61200" y="2037600"/>
                </a:lnTo>
                <a:lnTo>
                  <a:pt x="7200" y="2124000"/>
                </a:lnTo>
                <a:lnTo>
                  <a:pt x="0" y="2145600"/>
                </a:lnTo>
                <a:lnTo>
                  <a:pt x="0" y="2188800"/>
                </a:lnTo>
                <a:lnTo>
                  <a:pt x="3600" y="2224800"/>
                </a:lnTo>
                <a:lnTo>
                  <a:pt x="14400" y="2260800"/>
                </a:lnTo>
                <a:lnTo>
                  <a:pt x="32400" y="2289600"/>
                </a:lnTo>
                <a:lnTo>
                  <a:pt x="54000" y="2300400"/>
                </a:lnTo>
                <a:lnTo>
                  <a:pt x="75600" y="2307600"/>
                </a:lnTo>
                <a:lnTo>
                  <a:pt x="118800" y="2304000"/>
                </a:lnTo>
                <a:lnTo>
                  <a:pt x="180000" y="2286000"/>
                </a:lnTo>
                <a:lnTo>
                  <a:pt x="568800" y="1893600"/>
                </a:lnTo>
                <a:lnTo>
                  <a:pt x="666000" y="1792800"/>
                </a:lnTo>
                <a:lnTo>
                  <a:pt x="741600" y="1720800"/>
                </a:lnTo>
                <a:lnTo>
                  <a:pt x="792000" y="1674000"/>
                </a:lnTo>
                <a:lnTo>
                  <a:pt x="856800" y="1616400"/>
                </a:lnTo>
                <a:lnTo>
                  <a:pt x="932400" y="1555200"/>
                </a:lnTo>
                <a:lnTo>
                  <a:pt x="1015200" y="1494000"/>
                </a:lnTo>
                <a:lnTo>
                  <a:pt x="1087200" y="1440000"/>
                </a:lnTo>
                <a:lnTo>
                  <a:pt x="1170000" y="1382400"/>
                </a:lnTo>
                <a:lnTo>
                  <a:pt x="1227600" y="1342800"/>
                </a:lnTo>
                <a:lnTo>
                  <a:pt x="1317600" y="1281600"/>
                </a:lnTo>
                <a:lnTo>
                  <a:pt x="1551600" y="1162800"/>
                </a:lnTo>
                <a:lnTo>
                  <a:pt x="1688400" y="1105200"/>
                </a:lnTo>
                <a:lnTo>
                  <a:pt x="1803600" y="1058400"/>
                </a:lnTo>
                <a:lnTo>
                  <a:pt x="1915200" y="1015200"/>
                </a:lnTo>
                <a:lnTo>
                  <a:pt x="2048400" y="968400"/>
                </a:lnTo>
                <a:lnTo>
                  <a:pt x="2163600" y="932400"/>
                </a:lnTo>
                <a:lnTo>
                  <a:pt x="2278800" y="896400"/>
                </a:lnTo>
                <a:lnTo>
                  <a:pt x="2401200" y="860400"/>
                </a:lnTo>
                <a:lnTo>
                  <a:pt x="2541600" y="824400"/>
                </a:lnTo>
                <a:lnTo>
                  <a:pt x="2685600" y="788400"/>
                </a:lnTo>
                <a:lnTo>
                  <a:pt x="2858400" y="752400"/>
                </a:lnTo>
                <a:lnTo>
                  <a:pt x="3024000" y="712800"/>
                </a:lnTo>
                <a:lnTo>
                  <a:pt x="3160800" y="676800"/>
                </a:lnTo>
                <a:lnTo>
                  <a:pt x="3308400" y="655200"/>
                </a:lnTo>
                <a:lnTo>
                  <a:pt x="3510000" y="633600"/>
                </a:lnTo>
                <a:lnTo>
                  <a:pt x="3646800" y="619200"/>
                </a:lnTo>
                <a:lnTo>
                  <a:pt x="3776400" y="612000"/>
                </a:lnTo>
                <a:lnTo>
                  <a:pt x="3862800" y="608400"/>
                </a:lnTo>
                <a:lnTo>
                  <a:pt x="3909600" y="612000"/>
                </a:lnTo>
                <a:lnTo>
                  <a:pt x="3960000" y="615600"/>
                </a:lnTo>
                <a:lnTo>
                  <a:pt x="4010400" y="630000"/>
                </a:lnTo>
                <a:lnTo>
                  <a:pt x="4046400" y="637200"/>
                </a:lnTo>
                <a:lnTo>
                  <a:pt x="4096800" y="630000"/>
                </a:lnTo>
                <a:lnTo>
                  <a:pt x="4132800" y="615600"/>
                </a:lnTo>
                <a:lnTo>
                  <a:pt x="4161600" y="594000"/>
                </a:lnTo>
                <a:lnTo>
                  <a:pt x="4186800" y="561600"/>
                </a:lnTo>
                <a:lnTo>
                  <a:pt x="4230000" y="514800"/>
                </a:lnTo>
                <a:lnTo>
                  <a:pt x="4273200" y="460800"/>
                </a:lnTo>
                <a:lnTo>
                  <a:pt x="4327200" y="378000"/>
                </a:lnTo>
                <a:lnTo>
                  <a:pt x="4370400" y="298800"/>
                </a:lnTo>
                <a:lnTo>
                  <a:pt x="4395600" y="237600"/>
                </a:lnTo>
                <a:lnTo>
                  <a:pt x="4417200" y="165600"/>
                </a:lnTo>
                <a:lnTo>
                  <a:pt x="4424400" y="122400"/>
                </a:lnTo>
                <a:lnTo>
                  <a:pt x="4428000" y="61200"/>
                </a:lnTo>
                <a:lnTo>
                  <a:pt x="4428000" y="18000"/>
                </a:lnTo>
                <a:lnTo>
                  <a:pt x="4424400" y="7200"/>
                </a:lnTo>
                <a:lnTo>
                  <a:pt x="4417200" y="0"/>
                </a:lnTo>
                <a:lnTo>
                  <a:pt x="4402800" y="0"/>
                </a:lnTo>
                <a:lnTo>
                  <a:pt x="4384800" y="10800"/>
                </a:lnTo>
                <a:lnTo>
                  <a:pt x="4363200" y="32400"/>
                </a:lnTo>
                <a:lnTo>
                  <a:pt x="4345200" y="57600"/>
                </a:lnTo>
                <a:lnTo>
                  <a:pt x="4316400" y="97200"/>
                </a:lnTo>
                <a:lnTo>
                  <a:pt x="4284000" y="136800"/>
                </a:lnTo>
                <a:lnTo>
                  <a:pt x="4230000" y="190800"/>
                </a:lnTo>
                <a:lnTo>
                  <a:pt x="4176000" y="230400"/>
                </a:lnTo>
                <a:lnTo>
                  <a:pt x="4107600" y="273600"/>
                </a:lnTo>
                <a:lnTo>
                  <a:pt x="4050000" y="298800"/>
                </a:lnTo>
                <a:lnTo>
                  <a:pt x="3978000" y="320400"/>
                </a:lnTo>
                <a:lnTo>
                  <a:pt x="3852000" y="345600"/>
                </a:lnTo>
                <a:lnTo>
                  <a:pt x="3664800" y="385200"/>
                </a:lnTo>
                <a:lnTo>
                  <a:pt x="3441600" y="428400"/>
                </a:lnTo>
                <a:lnTo>
                  <a:pt x="3186000" y="482400"/>
                </a:lnTo>
                <a:lnTo>
                  <a:pt x="3088800" y="500400"/>
                </a:lnTo>
                <a:lnTo>
                  <a:pt x="2959200" y="514800"/>
                </a:lnTo>
                <a:lnTo>
                  <a:pt x="2822400" y="543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9FC1BEEA-E9BF-4C41-AD29-6C32A8C0D8FE}"/>
              </a:ext>
            </a:extLst>
          </p:cNvPr>
          <p:cNvSpPr/>
          <p:nvPr/>
        </p:nvSpPr>
        <p:spPr>
          <a:xfrm>
            <a:off x="6884988" y="4562475"/>
            <a:ext cx="469900" cy="1300163"/>
          </a:xfrm>
          <a:custGeom>
            <a:avLst/>
            <a:gdLst>
              <a:gd name="connsiteX0" fmla="*/ 447675 w 471487"/>
              <a:gd name="connsiteY0" fmla="*/ 278606 h 1300163"/>
              <a:gd name="connsiteX1" fmla="*/ 414337 w 471487"/>
              <a:gd name="connsiteY1" fmla="*/ 581025 h 1300163"/>
              <a:gd name="connsiteX2" fmla="*/ 407194 w 471487"/>
              <a:gd name="connsiteY2" fmla="*/ 635794 h 1300163"/>
              <a:gd name="connsiteX3" fmla="*/ 390525 w 471487"/>
              <a:gd name="connsiteY3" fmla="*/ 776288 h 1300163"/>
              <a:gd name="connsiteX4" fmla="*/ 385762 w 471487"/>
              <a:gd name="connsiteY4" fmla="*/ 823913 h 1300163"/>
              <a:gd name="connsiteX5" fmla="*/ 383381 w 471487"/>
              <a:gd name="connsiteY5" fmla="*/ 919163 h 1300163"/>
              <a:gd name="connsiteX6" fmla="*/ 385762 w 471487"/>
              <a:gd name="connsiteY6" fmla="*/ 964406 h 1300163"/>
              <a:gd name="connsiteX7" fmla="*/ 407194 w 471487"/>
              <a:gd name="connsiteY7" fmla="*/ 1028700 h 1300163"/>
              <a:gd name="connsiteX8" fmla="*/ 423862 w 471487"/>
              <a:gd name="connsiteY8" fmla="*/ 1073944 h 1300163"/>
              <a:gd name="connsiteX9" fmla="*/ 435769 w 471487"/>
              <a:gd name="connsiteY9" fmla="*/ 1114425 h 1300163"/>
              <a:gd name="connsiteX10" fmla="*/ 454819 w 471487"/>
              <a:gd name="connsiteY10" fmla="*/ 1176338 h 1300163"/>
              <a:gd name="connsiteX11" fmla="*/ 464344 w 471487"/>
              <a:gd name="connsiteY11" fmla="*/ 1214438 h 1300163"/>
              <a:gd name="connsiteX12" fmla="*/ 466725 w 471487"/>
              <a:gd name="connsiteY12" fmla="*/ 1254919 h 1300163"/>
              <a:gd name="connsiteX13" fmla="*/ 459581 w 471487"/>
              <a:gd name="connsiteY13" fmla="*/ 1300163 h 1300163"/>
              <a:gd name="connsiteX14" fmla="*/ 0 w 471487"/>
              <a:gd name="connsiteY14" fmla="*/ 731044 h 1300163"/>
              <a:gd name="connsiteX15" fmla="*/ 47625 w 471487"/>
              <a:gd name="connsiteY15" fmla="*/ 769144 h 1300163"/>
              <a:gd name="connsiteX16" fmla="*/ 64294 w 471487"/>
              <a:gd name="connsiteY16" fmla="*/ 781050 h 1300163"/>
              <a:gd name="connsiteX17" fmla="*/ 83344 w 471487"/>
              <a:gd name="connsiteY17" fmla="*/ 781050 h 1300163"/>
              <a:gd name="connsiteX18" fmla="*/ 107156 w 471487"/>
              <a:gd name="connsiteY18" fmla="*/ 778669 h 1300163"/>
              <a:gd name="connsiteX19" fmla="*/ 138112 w 471487"/>
              <a:gd name="connsiteY19" fmla="*/ 766763 h 1300163"/>
              <a:gd name="connsiteX20" fmla="*/ 166687 w 471487"/>
              <a:gd name="connsiteY20" fmla="*/ 742950 h 1300163"/>
              <a:gd name="connsiteX21" fmla="*/ 190500 w 471487"/>
              <a:gd name="connsiteY21" fmla="*/ 704850 h 1300163"/>
              <a:gd name="connsiteX22" fmla="*/ 209550 w 471487"/>
              <a:gd name="connsiteY22" fmla="*/ 659606 h 1300163"/>
              <a:gd name="connsiteX23" fmla="*/ 240506 w 471487"/>
              <a:gd name="connsiteY23" fmla="*/ 557213 h 1300163"/>
              <a:gd name="connsiteX24" fmla="*/ 321469 w 471487"/>
              <a:gd name="connsiteY24" fmla="*/ 302419 h 1300163"/>
              <a:gd name="connsiteX25" fmla="*/ 404812 w 471487"/>
              <a:gd name="connsiteY25" fmla="*/ 35719 h 1300163"/>
              <a:gd name="connsiteX26" fmla="*/ 409575 w 471487"/>
              <a:gd name="connsiteY26" fmla="*/ 23813 h 1300163"/>
              <a:gd name="connsiteX27" fmla="*/ 423862 w 471487"/>
              <a:gd name="connsiteY27" fmla="*/ 9525 h 1300163"/>
              <a:gd name="connsiteX28" fmla="*/ 433387 w 471487"/>
              <a:gd name="connsiteY28" fmla="*/ 2381 h 1300163"/>
              <a:gd name="connsiteX29" fmla="*/ 445294 w 471487"/>
              <a:gd name="connsiteY29" fmla="*/ 0 h 1300163"/>
              <a:gd name="connsiteX30" fmla="*/ 452437 w 471487"/>
              <a:gd name="connsiteY30" fmla="*/ 0 h 1300163"/>
              <a:gd name="connsiteX31" fmla="*/ 461962 w 471487"/>
              <a:gd name="connsiteY31" fmla="*/ 4763 h 1300163"/>
              <a:gd name="connsiteX32" fmla="*/ 466725 w 471487"/>
              <a:gd name="connsiteY32" fmla="*/ 14288 h 1300163"/>
              <a:gd name="connsiteX33" fmla="*/ 471487 w 471487"/>
              <a:gd name="connsiteY33" fmla="*/ 28575 h 1300163"/>
              <a:gd name="connsiteX34" fmla="*/ 471487 w 471487"/>
              <a:gd name="connsiteY34" fmla="*/ 71438 h 1300163"/>
              <a:gd name="connsiteX35" fmla="*/ 447675 w 471487"/>
              <a:gd name="connsiteY35" fmla="*/ 278606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1487" h="1300163">
                <a:moveTo>
                  <a:pt x="447675" y="278606"/>
                </a:moveTo>
                <a:lnTo>
                  <a:pt x="414337" y="581025"/>
                </a:lnTo>
                <a:lnTo>
                  <a:pt x="407194" y="635794"/>
                </a:lnTo>
                <a:lnTo>
                  <a:pt x="390525" y="776288"/>
                </a:lnTo>
                <a:lnTo>
                  <a:pt x="385762" y="823913"/>
                </a:lnTo>
                <a:cubicBezTo>
                  <a:pt x="384968" y="855663"/>
                  <a:pt x="384175" y="887413"/>
                  <a:pt x="383381" y="919163"/>
                </a:cubicBezTo>
                <a:lnTo>
                  <a:pt x="385762" y="964406"/>
                </a:lnTo>
                <a:lnTo>
                  <a:pt x="407194" y="1028700"/>
                </a:lnTo>
                <a:lnTo>
                  <a:pt x="423862" y="1073944"/>
                </a:lnTo>
                <a:lnTo>
                  <a:pt x="435769" y="1114425"/>
                </a:lnTo>
                <a:lnTo>
                  <a:pt x="454819" y="1176338"/>
                </a:lnTo>
                <a:lnTo>
                  <a:pt x="464344" y="1214438"/>
                </a:lnTo>
                <a:lnTo>
                  <a:pt x="466725" y="1254919"/>
                </a:lnTo>
                <a:lnTo>
                  <a:pt x="459581" y="1300163"/>
                </a:lnTo>
                <a:lnTo>
                  <a:pt x="0" y="731044"/>
                </a:lnTo>
                <a:lnTo>
                  <a:pt x="47625" y="769144"/>
                </a:lnTo>
                <a:lnTo>
                  <a:pt x="64294" y="781050"/>
                </a:lnTo>
                <a:lnTo>
                  <a:pt x="83344" y="781050"/>
                </a:lnTo>
                <a:lnTo>
                  <a:pt x="107156" y="778669"/>
                </a:lnTo>
                <a:lnTo>
                  <a:pt x="138112" y="766763"/>
                </a:lnTo>
                <a:lnTo>
                  <a:pt x="166687" y="742950"/>
                </a:lnTo>
                <a:lnTo>
                  <a:pt x="190500" y="704850"/>
                </a:lnTo>
                <a:lnTo>
                  <a:pt x="209550" y="659606"/>
                </a:lnTo>
                <a:lnTo>
                  <a:pt x="240506" y="557213"/>
                </a:lnTo>
                <a:lnTo>
                  <a:pt x="321469" y="302419"/>
                </a:lnTo>
                <a:lnTo>
                  <a:pt x="404812" y="35719"/>
                </a:lnTo>
                <a:lnTo>
                  <a:pt x="409575" y="23813"/>
                </a:lnTo>
                <a:lnTo>
                  <a:pt x="423862" y="9525"/>
                </a:lnTo>
                <a:lnTo>
                  <a:pt x="433387" y="2381"/>
                </a:lnTo>
                <a:lnTo>
                  <a:pt x="445294" y="0"/>
                </a:lnTo>
                <a:lnTo>
                  <a:pt x="452437" y="0"/>
                </a:lnTo>
                <a:lnTo>
                  <a:pt x="461962" y="4763"/>
                </a:lnTo>
                <a:lnTo>
                  <a:pt x="466725" y="14288"/>
                </a:lnTo>
                <a:lnTo>
                  <a:pt x="471487" y="28575"/>
                </a:lnTo>
                <a:lnTo>
                  <a:pt x="471487" y="71438"/>
                </a:lnTo>
                <a:lnTo>
                  <a:pt x="447675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4BFEAAE-E40B-46B2-81B8-AAB3E6291F95}"/>
              </a:ext>
            </a:extLst>
          </p:cNvPr>
          <p:cNvSpPr/>
          <p:nvPr/>
        </p:nvSpPr>
        <p:spPr>
          <a:xfrm rot="16200000">
            <a:off x="4887912" y="3676651"/>
            <a:ext cx="2492375" cy="1422400"/>
          </a:xfrm>
          <a:custGeom>
            <a:avLst/>
            <a:gdLst>
              <a:gd name="connsiteX0" fmla="*/ 1666875 w 2493169"/>
              <a:gd name="connsiteY0" fmla="*/ 950118 h 1421606"/>
              <a:gd name="connsiteX1" fmla="*/ 1552575 w 2493169"/>
              <a:gd name="connsiteY1" fmla="*/ 909637 h 1421606"/>
              <a:gd name="connsiteX2" fmla="*/ 1454944 w 2493169"/>
              <a:gd name="connsiteY2" fmla="*/ 873918 h 1421606"/>
              <a:gd name="connsiteX3" fmla="*/ 1340644 w 2493169"/>
              <a:gd name="connsiteY3" fmla="*/ 826293 h 1421606"/>
              <a:gd name="connsiteX4" fmla="*/ 1254919 w 2493169"/>
              <a:gd name="connsiteY4" fmla="*/ 788193 h 1421606"/>
              <a:gd name="connsiteX5" fmla="*/ 1031081 w 2493169"/>
              <a:gd name="connsiteY5" fmla="*/ 692943 h 1421606"/>
              <a:gd name="connsiteX6" fmla="*/ 957263 w 2493169"/>
              <a:gd name="connsiteY6" fmla="*/ 645318 h 1421606"/>
              <a:gd name="connsiteX7" fmla="*/ 864394 w 2493169"/>
              <a:gd name="connsiteY7" fmla="*/ 590550 h 1421606"/>
              <a:gd name="connsiteX8" fmla="*/ 781050 w 2493169"/>
              <a:gd name="connsiteY8" fmla="*/ 538162 h 1421606"/>
              <a:gd name="connsiteX9" fmla="*/ 709613 w 2493169"/>
              <a:gd name="connsiteY9" fmla="*/ 492918 h 1421606"/>
              <a:gd name="connsiteX10" fmla="*/ 609600 w 2493169"/>
              <a:gd name="connsiteY10" fmla="*/ 426243 h 1421606"/>
              <a:gd name="connsiteX11" fmla="*/ 507206 w 2493169"/>
              <a:gd name="connsiteY11" fmla="*/ 357187 h 1421606"/>
              <a:gd name="connsiteX12" fmla="*/ 428625 w 2493169"/>
              <a:gd name="connsiteY12" fmla="*/ 304800 h 1421606"/>
              <a:gd name="connsiteX13" fmla="*/ 333375 w 2493169"/>
              <a:gd name="connsiteY13" fmla="*/ 240506 h 1421606"/>
              <a:gd name="connsiteX14" fmla="*/ 209550 w 2493169"/>
              <a:gd name="connsiteY14" fmla="*/ 142875 h 1421606"/>
              <a:gd name="connsiteX15" fmla="*/ 147638 w 2493169"/>
              <a:gd name="connsiteY15" fmla="*/ 90487 h 1421606"/>
              <a:gd name="connsiteX16" fmla="*/ 88106 w 2493169"/>
              <a:gd name="connsiteY16" fmla="*/ 40481 h 1421606"/>
              <a:gd name="connsiteX17" fmla="*/ 59531 w 2493169"/>
              <a:gd name="connsiteY17" fmla="*/ 16668 h 1421606"/>
              <a:gd name="connsiteX18" fmla="*/ 45244 w 2493169"/>
              <a:gd name="connsiteY18" fmla="*/ 7143 h 1421606"/>
              <a:gd name="connsiteX19" fmla="*/ 26194 w 2493169"/>
              <a:gd name="connsiteY19" fmla="*/ 0 h 1421606"/>
              <a:gd name="connsiteX20" fmla="*/ 14288 w 2493169"/>
              <a:gd name="connsiteY20" fmla="*/ 0 h 1421606"/>
              <a:gd name="connsiteX21" fmla="*/ 4763 w 2493169"/>
              <a:gd name="connsiteY21" fmla="*/ 2381 h 1421606"/>
              <a:gd name="connsiteX22" fmla="*/ 0 w 2493169"/>
              <a:gd name="connsiteY22" fmla="*/ 14287 h 1421606"/>
              <a:gd name="connsiteX23" fmla="*/ 4763 w 2493169"/>
              <a:gd name="connsiteY23" fmla="*/ 35718 h 1421606"/>
              <a:gd name="connsiteX24" fmla="*/ 19050 w 2493169"/>
              <a:gd name="connsiteY24" fmla="*/ 64293 h 1421606"/>
              <a:gd name="connsiteX25" fmla="*/ 57150 w 2493169"/>
              <a:gd name="connsiteY25" fmla="*/ 109537 h 1421606"/>
              <a:gd name="connsiteX26" fmla="*/ 138113 w 2493169"/>
              <a:gd name="connsiteY26" fmla="*/ 200025 h 1421606"/>
              <a:gd name="connsiteX27" fmla="*/ 271463 w 2493169"/>
              <a:gd name="connsiteY27" fmla="*/ 333375 h 1421606"/>
              <a:gd name="connsiteX28" fmla="*/ 381000 w 2493169"/>
              <a:gd name="connsiteY28" fmla="*/ 435768 h 1421606"/>
              <a:gd name="connsiteX29" fmla="*/ 473869 w 2493169"/>
              <a:gd name="connsiteY29" fmla="*/ 516731 h 1421606"/>
              <a:gd name="connsiteX30" fmla="*/ 583406 w 2493169"/>
              <a:gd name="connsiteY30" fmla="*/ 609600 h 1421606"/>
              <a:gd name="connsiteX31" fmla="*/ 702469 w 2493169"/>
              <a:gd name="connsiteY31" fmla="*/ 702468 h 1421606"/>
              <a:gd name="connsiteX32" fmla="*/ 804863 w 2493169"/>
              <a:gd name="connsiteY32" fmla="*/ 781050 h 1421606"/>
              <a:gd name="connsiteX33" fmla="*/ 854869 w 2493169"/>
              <a:gd name="connsiteY33" fmla="*/ 816768 h 1421606"/>
              <a:gd name="connsiteX34" fmla="*/ 1147763 w 2493169"/>
              <a:gd name="connsiteY34" fmla="*/ 962025 h 1421606"/>
              <a:gd name="connsiteX35" fmla="*/ 1312069 w 2493169"/>
              <a:gd name="connsiteY35" fmla="*/ 1038225 h 1421606"/>
              <a:gd name="connsiteX36" fmla="*/ 1464469 w 2493169"/>
              <a:gd name="connsiteY36" fmla="*/ 1102518 h 1421606"/>
              <a:gd name="connsiteX37" fmla="*/ 1614488 w 2493169"/>
              <a:gd name="connsiteY37" fmla="*/ 1162050 h 1421606"/>
              <a:gd name="connsiteX38" fmla="*/ 1797844 w 2493169"/>
              <a:gd name="connsiteY38" fmla="*/ 1228725 h 1421606"/>
              <a:gd name="connsiteX39" fmla="*/ 1966913 w 2493169"/>
              <a:gd name="connsiteY39" fmla="*/ 1285875 h 1421606"/>
              <a:gd name="connsiteX40" fmla="*/ 2045494 w 2493169"/>
              <a:gd name="connsiteY40" fmla="*/ 1309687 h 1421606"/>
              <a:gd name="connsiteX41" fmla="*/ 2062163 w 2493169"/>
              <a:gd name="connsiteY41" fmla="*/ 1338262 h 1421606"/>
              <a:gd name="connsiteX42" fmla="*/ 2088356 w 2493169"/>
              <a:gd name="connsiteY42" fmla="*/ 1373981 h 1421606"/>
              <a:gd name="connsiteX43" fmla="*/ 2121694 w 2493169"/>
              <a:gd name="connsiteY43" fmla="*/ 1404937 h 1421606"/>
              <a:gd name="connsiteX44" fmla="*/ 2147888 w 2493169"/>
              <a:gd name="connsiteY44" fmla="*/ 1416843 h 1421606"/>
              <a:gd name="connsiteX45" fmla="*/ 2164556 w 2493169"/>
              <a:gd name="connsiteY45" fmla="*/ 1421606 h 1421606"/>
              <a:gd name="connsiteX46" fmla="*/ 2188369 w 2493169"/>
              <a:gd name="connsiteY46" fmla="*/ 1412081 h 1421606"/>
              <a:gd name="connsiteX47" fmla="*/ 2228850 w 2493169"/>
              <a:gd name="connsiteY47" fmla="*/ 1381125 h 1421606"/>
              <a:gd name="connsiteX48" fmla="*/ 2283619 w 2493169"/>
              <a:gd name="connsiteY48" fmla="*/ 1333500 h 1421606"/>
              <a:gd name="connsiteX49" fmla="*/ 2336006 w 2493169"/>
              <a:gd name="connsiteY49" fmla="*/ 1283493 h 1421606"/>
              <a:gd name="connsiteX50" fmla="*/ 2388394 w 2493169"/>
              <a:gd name="connsiteY50" fmla="*/ 1221581 h 1421606"/>
              <a:gd name="connsiteX51" fmla="*/ 2421731 w 2493169"/>
              <a:gd name="connsiteY51" fmla="*/ 1173956 h 1421606"/>
              <a:gd name="connsiteX52" fmla="*/ 2438400 w 2493169"/>
              <a:gd name="connsiteY52" fmla="*/ 1143000 h 1421606"/>
              <a:gd name="connsiteX53" fmla="*/ 2459831 w 2493169"/>
              <a:gd name="connsiteY53" fmla="*/ 1097756 h 1421606"/>
              <a:gd name="connsiteX54" fmla="*/ 2474119 w 2493169"/>
              <a:gd name="connsiteY54" fmla="*/ 1054893 h 1421606"/>
              <a:gd name="connsiteX55" fmla="*/ 2483644 w 2493169"/>
              <a:gd name="connsiteY55" fmla="*/ 1016793 h 1421606"/>
              <a:gd name="connsiteX56" fmla="*/ 2488406 w 2493169"/>
              <a:gd name="connsiteY56" fmla="*/ 990600 h 1421606"/>
              <a:gd name="connsiteX57" fmla="*/ 2493169 w 2493169"/>
              <a:gd name="connsiteY57" fmla="*/ 957262 h 1421606"/>
              <a:gd name="connsiteX58" fmla="*/ 2493169 w 2493169"/>
              <a:gd name="connsiteY58" fmla="*/ 921543 h 1421606"/>
              <a:gd name="connsiteX59" fmla="*/ 2493169 w 2493169"/>
              <a:gd name="connsiteY59" fmla="*/ 907256 h 1421606"/>
              <a:gd name="connsiteX60" fmla="*/ 2490788 w 2493169"/>
              <a:gd name="connsiteY60" fmla="*/ 895350 h 1421606"/>
              <a:gd name="connsiteX61" fmla="*/ 2483644 w 2493169"/>
              <a:gd name="connsiteY61" fmla="*/ 883443 h 1421606"/>
              <a:gd name="connsiteX62" fmla="*/ 2462213 w 2493169"/>
              <a:gd name="connsiteY62" fmla="*/ 881062 h 1421606"/>
              <a:gd name="connsiteX63" fmla="*/ 2443163 w 2493169"/>
              <a:gd name="connsiteY63" fmla="*/ 892968 h 1421606"/>
              <a:gd name="connsiteX64" fmla="*/ 2416969 w 2493169"/>
              <a:gd name="connsiteY64" fmla="*/ 919162 h 1421606"/>
              <a:gd name="connsiteX65" fmla="*/ 2388394 w 2493169"/>
              <a:gd name="connsiteY65" fmla="*/ 954881 h 1421606"/>
              <a:gd name="connsiteX66" fmla="*/ 2357438 w 2493169"/>
              <a:gd name="connsiteY66" fmla="*/ 992981 h 1421606"/>
              <a:gd name="connsiteX67" fmla="*/ 2331244 w 2493169"/>
              <a:gd name="connsiteY67" fmla="*/ 1016793 h 1421606"/>
              <a:gd name="connsiteX68" fmla="*/ 2297906 w 2493169"/>
              <a:gd name="connsiteY68" fmla="*/ 1040606 h 1421606"/>
              <a:gd name="connsiteX69" fmla="*/ 2274094 w 2493169"/>
              <a:gd name="connsiteY69" fmla="*/ 1054893 h 1421606"/>
              <a:gd name="connsiteX70" fmla="*/ 2247900 w 2493169"/>
              <a:gd name="connsiteY70" fmla="*/ 1064418 h 1421606"/>
              <a:gd name="connsiteX71" fmla="*/ 2212181 w 2493169"/>
              <a:gd name="connsiteY71" fmla="*/ 1066800 h 1421606"/>
              <a:gd name="connsiteX72" fmla="*/ 2157413 w 2493169"/>
              <a:gd name="connsiteY72" fmla="*/ 1064418 h 1421606"/>
              <a:gd name="connsiteX73" fmla="*/ 2052638 w 2493169"/>
              <a:gd name="connsiteY73" fmla="*/ 1047750 h 1421606"/>
              <a:gd name="connsiteX74" fmla="*/ 1919288 w 2493169"/>
              <a:gd name="connsiteY74" fmla="*/ 1021556 h 1421606"/>
              <a:gd name="connsiteX75" fmla="*/ 1666875 w 2493169"/>
              <a:gd name="connsiteY75" fmla="*/ 950118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493169" h="1421606">
                <a:moveTo>
                  <a:pt x="1666875" y="950118"/>
                </a:moveTo>
                <a:lnTo>
                  <a:pt x="1552575" y="909637"/>
                </a:lnTo>
                <a:lnTo>
                  <a:pt x="1454944" y="873918"/>
                </a:lnTo>
                <a:lnTo>
                  <a:pt x="1340644" y="826293"/>
                </a:lnTo>
                <a:lnTo>
                  <a:pt x="1254919" y="788193"/>
                </a:lnTo>
                <a:lnTo>
                  <a:pt x="1031081" y="692943"/>
                </a:lnTo>
                <a:lnTo>
                  <a:pt x="957263" y="645318"/>
                </a:lnTo>
                <a:lnTo>
                  <a:pt x="864394" y="590550"/>
                </a:lnTo>
                <a:lnTo>
                  <a:pt x="781050" y="538162"/>
                </a:lnTo>
                <a:lnTo>
                  <a:pt x="709613" y="492918"/>
                </a:lnTo>
                <a:lnTo>
                  <a:pt x="609600" y="426243"/>
                </a:lnTo>
                <a:lnTo>
                  <a:pt x="507206" y="357187"/>
                </a:lnTo>
                <a:lnTo>
                  <a:pt x="428625" y="304800"/>
                </a:lnTo>
                <a:lnTo>
                  <a:pt x="333375" y="240506"/>
                </a:lnTo>
                <a:lnTo>
                  <a:pt x="209550" y="142875"/>
                </a:lnTo>
                <a:lnTo>
                  <a:pt x="147638" y="90487"/>
                </a:lnTo>
                <a:lnTo>
                  <a:pt x="88106" y="40481"/>
                </a:lnTo>
                <a:lnTo>
                  <a:pt x="59531" y="16668"/>
                </a:lnTo>
                <a:lnTo>
                  <a:pt x="45244" y="7143"/>
                </a:lnTo>
                <a:lnTo>
                  <a:pt x="26194" y="0"/>
                </a:lnTo>
                <a:lnTo>
                  <a:pt x="14288" y="0"/>
                </a:lnTo>
                <a:lnTo>
                  <a:pt x="4763" y="2381"/>
                </a:lnTo>
                <a:lnTo>
                  <a:pt x="0" y="14287"/>
                </a:lnTo>
                <a:lnTo>
                  <a:pt x="4763" y="35718"/>
                </a:lnTo>
                <a:lnTo>
                  <a:pt x="19050" y="64293"/>
                </a:lnTo>
                <a:lnTo>
                  <a:pt x="57150" y="109537"/>
                </a:lnTo>
                <a:lnTo>
                  <a:pt x="138113" y="200025"/>
                </a:lnTo>
                <a:lnTo>
                  <a:pt x="271463" y="333375"/>
                </a:lnTo>
                <a:lnTo>
                  <a:pt x="381000" y="435768"/>
                </a:lnTo>
                <a:lnTo>
                  <a:pt x="473869" y="516731"/>
                </a:lnTo>
                <a:lnTo>
                  <a:pt x="583406" y="609600"/>
                </a:lnTo>
                <a:lnTo>
                  <a:pt x="702469" y="702468"/>
                </a:lnTo>
                <a:lnTo>
                  <a:pt x="804863" y="781050"/>
                </a:lnTo>
                <a:lnTo>
                  <a:pt x="854869" y="816768"/>
                </a:lnTo>
                <a:lnTo>
                  <a:pt x="1147763" y="962025"/>
                </a:lnTo>
                <a:lnTo>
                  <a:pt x="1312069" y="1038225"/>
                </a:lnTo>
                <a:lnTo>
                  <a:pt x="1464469" y="1102518"/>
                </a:lnTo>
                <a:lnTo>
                  <a:pt x="1614488" y="1162050"/>
                </a:lnTo>
                <a:lnTo>
                  <a:pt x="1797844" y="1228725"/>
                </a:lnTo>
                <a:lnTo>
                  <a:pt x="1966913" y="1285875"/>
                </a:lnTo>
                <a:lnTo>
                  <a:pt x="2045494" y="1309687"/>
                </a:lnTo>
                <a:lnTo>
                  <a:pt x="2062163" y="1338262"/>
                </a:lnTo>
                <a:lnTo>
                  <a:pt x="2088356" y="1373981"/>
                </a:lnTo>
                <a:lnTo>
                  <a:pt x="2121694" y="1404937"/>
                </a:lnTo>
                <a:lnTo>
                  <a:pt x="2147888" y="1416843"/>
                </a:lnTo>
                <a:lnTo>
                  <a:pt x="2164556" y="1421606"/>
                </a:lnTo>
                <a:lnTo>
                  <a:pt x="2188369" y="1412081"/>
                </a:lnTo>
                <a:lnTo>
                  <a:pt x="2228850" y="1381125"/>
                </a:lnTo>
                <a:lnTo>
                  <a:pt x="2283619" y="1333500"/>
                </a:lnTo>
                <a:lnTo>
                  <a:pt x="2336006" y="1283493"/>
                </a:lnTo>
                <a:lnTo>
                  <a:pt x="2388394" y="1221581"/>
                </a:lnTo>
                <a:lnTo>
                  <a:pt x="2421731" y="1173956"/>
                </a:lnTo>
                <a:lnTo>
                  <a:pt x="2438400" y="1143000"/>
                </a:lnTo>
                <a:lnTo>
                  <a:pt x="2459831" y="1097756"/>
                </a:lnTo>
                <a:lnTo>
                  <a:pt x="2474119" y="1054893"/>
                </a:lnTo>
                <a:lnTo>
                  <a:pt x="2483644" y="1016793"/>
                </a:lnTo>
                <a:lnTo>
                  <a:pt x="2488406" y="990600"/>
                </a:lnTo>
                <a:lnTo>
                  <a:pt x="2493169" y="957262"/>
                </a:lnTo>
                <a:lnTo>
                  <a:pt x="2493169" y="921543"/>
                </a:lnTo>
                <a:lnTo>
                  <a:pt x="2493169" y="907256"/>
                </a:lnTo>
                <a:lnTo>
                  <a:pt x="2490788" y="895350"/>
                </a:lnTo>
                <a:lnTo>
                  <a:pt x="2483644" y="883443"/>
                </a:lnTo>
                <a:lnTo>
                  <a:pt x="2462213" y="881062"/>
                </a:lnTo>
                <a:lnTo>
                  <a:pt x="2443163" y="892968"/>
                </a:lnTo>
                <a:lnTo>
                  <a:pt x="2416969" y="919162"/>
                </a:lnTo>
                <a:lnTo>
                  <a:pt x="2388394" y="954881"/>
                </a:lnTo>
                <a:lnTo>
                  <a:pt x="2357438" y="992981"/>
                </a:lnTo>
                <a:lnTo>
                  <a:pt x="2331244" y="1016793"/>
                </a:lnTo>
                <a:lnTo>
                  <a:pt x="2297906" y="1040606"/>
                </a:lnTo>
                <a:lnTo>
                  <a:pt x="2274094" y="1054893"/>
                </a:lnTo>
                <a:lnTo>
                  <a:pt x="2247900" y="1064418"/>
                </a:lnTo>
                <a:lnTo>
                  <a:pt x="2212181" y="1066800"/>
                </a:lnTo>
                <a:lnTo>
                  <a:pt x="2157413" y="1064418"/>
                </a:lnTo>
                <a:lnTo>
                  <a:pt x="2052638" y="1047750"/>
                </a:lnTo>
                <a:lnTo>
                  <a:pt x="1919288" y="1021556"/>
                </a:lnTo>
                <a:lnTo>
                  <a:pt x="1666875" y="950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1A7E5174-5692-4436-9013-FA0168A06C65}"/>
              </a:ext>
            </a:extLst>
          </p:cNvPr>
          <p:cNvSpPr/>
          <p:nvPr/>
        </p:nvSpPr>
        <p:spPr>
          <a:xfrm>
            <a:off x="6002338" y="1681163"/>
            <a:ext cx="777875" cy="633412"/>
          </a:xfrm>
          <a:custGeom>
            <a:avLst/>
            <a:gdLst>
              <a:gd name="connsiteX0" fmla="*/ 481013 w 776288"/>
              <a:gd name="connsiteY0" fmla="*/ 452437 h 633412"/>
              <a:gd name="connsiteX1" fmla="*/ 390525 w 776288"/>
              <a:gd name="connsiteY1" fmla="*/ 364331 h 633412"/>
              <a:gd name="connsiteX2" fmla="*/ 316707 w 776288"/>
              <a:gd name="connsiteY2" fmla="*/ 295275 h 633412"/>
              <a:gd name="connsiteX3" fmla="*/ 216694 w 776288"/>
              <a:gd name="connsiteY3" fmla="*/ 202406 h 633412"/>
              <a:gd name="connsiteX4" fmla="*/ 159544 w 776288"/>
              <a:gd name="connsiteY4" fmla="*/ 154781 h 633412"/>
              <a:gd name="connsiteX5" fmla="*/ 119063 w 776288"/>
              <a:gd name="connsiteY5" fmla="*/ 121443 h 633412"/>
              <a:gd name="connsiteX6" fmla="*/ 90488 w 776288"/>
              <a:gd name="connsiteY6" fmla="*/ 97631 h 633412"/>
              <a:gd name="connsiteX7" fmla="*/ 45244 w 776288"/>
              <a:gd name="connsiteY7" fmla="*/ 66675 h 633412"/>
              <a:gd name="connsiteX8" fmla="*/ 16669 w 776288"/>
              <a:gd name="connsiteY8" fmla="*/ 50006 h 633412"/>
              <a:gd name="connsiteX9" fmla="*/ 4763 w 776288"/>
              <a:gd name="connsiteY9" fmla="*/ 40481 h 633412"/>
              <a:gd name="connsiteX10" fmla="*/ 0 w 776288"/>
              <a:gd name="connsiteY10" fmla="*/ 21431 h 633412"/>
              <a:gd name="connsiteX11" fmla="*/ 9525 w 776288"/>
              <a:gd name="connsiteY11" fmla="*/ 4762 h 633412"/>
              <a:gd name="connsiteX12" fmla="*/ 26194 w 776288"/>
              <a:gd name="connsiteY12" fmla="*/ 0 h 633412"/>
              <a:gd name="connsiteX13" fmla="*/ 64294 w 776288"/>
              <a:gd name="connsiteY13" fmla="*/ 2381 h 633412"/>
              <a:gd name="connsiteX14" fmla="*/ 150019 w 776288"/>
              <a:gd name="connsiteY14" fmla="*/ 28575 h 633412"/>
              <a:gd name="connsiteX15" fmla="*/ 400050 w 776288"/>
              <a:gd name="connsiteY15" fmla="*/ 102393 h 633412"/>
              <a:gd name="connsiteX16" fmla="*/ 600075 w 776288"/>
              <a:gd name="connsiteY16" fmla="*/ 157162 h 633412"/>
              <a:gd name="connsiteX17" fmla="*/ 619125 w 776288"/>
              <a:gd name="connsiteY17" fmla="*/ 164306 h 633412"/>
              <a:gd name="connsiteX18" fmla="*/ 633413 w 776288"/>
              <a:gd name="connsiteY18" fmla="*/ 178593 h 633412"/>
              <a:gd name="connsiteX19" fmla="*/ 654844 w 776288"/>
              <a:gd name="connsiteY19" fmla="*/ 207168 h 633412"/>
              <a:gd name="connsiteX20" fmla="*/ 678657 w 776288"/>
              <a:gd name="connsiteY20" fmla="*/ 238125 h 633412"/>
              <a:gd name="connsiteX21" fmla="*/ 704850 w 776288"/>
              <a:gd name="connsiteY21" fmla="*/ 280987 h 633412"/>
              <a:gd name="connsiteX22" fmla="*/ 735807 w 776288"/>
              <a:gd name="connsiteY22" fmla="*/ 345281 h 633412"/>
              <a:gd name="connsiteX23" fmla="*/ 754857 w 776288"/>
              <a:gd name="connsiteY23" fmla="*/ 395287 h 633412"/>
              <a:gd name="connsiteX24" fmla="*/ 769144 w 776288"/>
              <a:gd name="connsiteY24" fmla="*/ 450056 h 633412"/>
              <a:gd name="connsiteX25" fmla="*/ 776288 w 776288"/>
              <a:gd name="connsiteY25" fmla="*/ 481012 h 633412"/>
              <a:gd name="connsiteX26" fmla="*/ 776288 w 776288"/>
              <a:gd name="connsiteY26" fmla="*/ 531018 h 633412"/>
              <a:gd name="connsiteX27" fmla="*/ 771525 w 776288"/>
              <a:gd name="connsiteY27" fmla="*/ 569118 h 633412"/>
              <a:gd name="connsiteX28" fmla="*/ 759619 w 776288"/>
              <a:gd name="connsiteY28" fmla="*/ 604837 h 633412"/>
              <a:gd name="connsiteX29" fmla="*/ 745332 w 776288"/>
              <a:gd name="connsiteY29" fmla="*/ 623887 h 633412"/>
              <a:gd name="connsiteX30" fmla="*/ 728663 w 776288"/>
              <a:gd name="connsiteY30" fmla="*/ 633412 h 633412"/>
              <a:gd name="connsiteX31" fmla="*/ 711994 w 776288"/>
              <a:gd name="connsiteY31" fmla="*/ 633412 h 633412"/>
              <a:gd name="connsiteX32" fmla="*/ 666750 w 776288"/>
              <a:gd name="connsiteY32" fmla="*/ 616743 h 633412"/>
              <a:gd name="connsiteX33" fmla="*/ 619125 w 776288"/>
              <a:gd name="connsiteY33" fmla="*/ 588168 h 633412"/>
              <a:gd name="connsiteX34" fmla="*/ 571500 w 776288"/>
              <a:gd name="connsiteY34" fmla="*/ 538162 h 633412"/>
              <a:gd name="connsiteX35" fmla="*/ 481013 w 776288"/>
              <a:gd name="connsiteY35" fmla="*/ 452437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76288" h="633412">
                <a:moveTo>
                  <a:pt x="481013" y="452437"/>
                </a:moveTo>
                <a:lnTo>
                  <a:pt x="390525" y="364331"/>
                </a:lnTo>
                <a:lnTo>
                  <a:pt x="316707" y="295275"/>
                </a:lnTo>
                <a:lnTo>
                  <a:pt x="216694" y="202406"/>
                </a:lnTo>
                <a:lnTo>
                  <a:pt x="159544" y="154781"/>
                </a:lnTo>
                <a:lnTo>
                  <a:pt x="119063" y="121443"/>
                </a:lnTo>
                <a:lnTo>
                  <a:pt x="90488" y="97631"/>
                </a:lnTo>
                <a:lnTo>
                  <a:pt x="45244" y="66675"/>
                </a:lnTo>
                <a:lnTo>
                  <a:pt x="16669" y="50006"/>
                </a:lnTo>
                <a:lnTo>
                  <a:pt x="4763" y="40481"/>
                </a:lnTo>
                <a:lnTo>
                  <a:pt x="0" y="21431"/>
                </a:lnTo>
                <a:lnTo>
                  <a:pt x="9525" y="4762"/>
                </a:lnTo>
                <a:lnTo>
                  <a:pt x="26194" y="0"/>
                </a:lnTo>
                <a:lnTo>
                  <a:pt x="64294" y="2381"/>
                </a:lnTo>
                <a:lnTo>
                  <a:pt x="150019" y="28575"/>
                </a:lnTo>
                <a:lnTo>
                  <a:pt x="400050" y="102393"/>
                </a:lnTo>
                <a:lnTo>
                  <a:pt x="600075" y="157162"/>
                </a:lnTo>
                <a:lnTo>
                  <a:pt x="619125" y="164306"/>
                </a:lnTo>
                <a:lnTo>
                  <a:pt x="633413" y="178593"/>
                </a:lnTo>
                <a:lnTo>
                  <a:pt x="654844" y="207168"/>
                </a:lnTo>
                <a:lnTo>
                  <a:pt x="678657" y="238125"/>
                </a:lnTo>
                <a:lnTo>
                  <a:pt x="704850" y="280987"/>
                </a:lnTo>
                <a:lnTo>
                  <a:pt x="735807" y="345281"/>
                </a:lnTo>
                <a:lnTo>
                  <a:pt x="754857" y="395287"/>
                </a:lnTo>
                <a:lnTo>
                  <a:pt x="769144" y="450056"/>
                </a:lnTo>
                <a:lnTo>
                  <a:pt x="776288" y="481012"/>
                </a:lnTo>
                <a:lnTo>
                  <a:pt x="776288" y="531018"/>
                </a:lnTo>
                <a:lnTo>
                  <a:pt x="771525" y="569118"/>
                </a:lnTo>
                <a:lnTo>
                  <a:pt x="759619" y="604837"/>
                </a:lnTo>
                <a:lnTo>
                  <a:pt x="745332" y="623887"/>
                </a:lnTo>
                <a:lnTo>
                  <a:pt x="728663" y="633412"/>
                </a:lnTo>
                <a:lnTo>
                  <a:pt x="711994" y="633412"/>
                </a:lnTo>
                <a:lnTo>
                  <a:pt x="666750" y="616743"/>
                </a:lnTo>
                <a:lnTo>
                  <a:pt x="619125" y="588168"/>
                </a:lnTo>
                <a:lnTo>
                  <a:pt x="571500" y="538162"/>
                </a:lnTo>
                <a:lnTo>
                  <a:pt x="481013" y="452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5C5D1CC-D596-405D-ADC2-4ABC23DCDADE}"/>
              </a:ext>
            </a:extLst>
          </p:cNvPr>
          <p:cNvGrpSpPr>
            <a:grpSpLocks/>
          </p:cNvGrpSpPr>
          <p:nvPr/>
        </p:nvGrpSpPr>
        <p:grpSpPr bwMode="auto">
          <a:xfrm>
            <a:off x="2435225" y="1501775"/>
            <a:ext cx="4919663" cy="4429125"/>
            <a:chOff x="2590800" y="1638300"/>
            <a:chExt cx="4919663" cy="4429125"/>
          </a:xfrm>
        </p:grpSpPr>
        <p:sp>
          <p:nvSpPr>
            <p:cNvPr id="34" name="フリーフォーム 90">
              <a:extLst>
                <a:ext uri="{FF2B5EF4-FFF2-40B4-BE49-F238E27FC236}">
                  <a16:creationId xmlns:a16="http://schemas.microsoft.com/office/drawing/2014/main" id="{2C0D9AE7-B62D-44F8-A3A4-B298B9C21824}"/>
                </a:ext>
              </a:extLst>
            </p:cNvPr>
            <p:cNvSpPr/>
            <p:nvPr/>
          </p:nvSpPr>
          <p:spPr>
            <a:xfrm>
              <a:off x="3098800" y="2039938"/>
              <a:ext cx="1042988" cy="454025"/>
            </a:xfrm>
            <a:custGeom>
              <a:avLst/>
              <a:gdLst>
                <a:gd name="connsiteX0" fmla="*/ 581025 w 1042988"/>
                <a:gd name="connsiteY0" fmla="*/ 357188 h 452438"/>
                <a:gd name="connsiteX1" fmla="*/ 511969 w 1042988"/>
                <a:gd name="connsiteY1" fmla="*/ 333375 h 452438"/>
                <a:gd name="connsiteX2" fmla="*/ 464344 w 1042988"/>
                <a:gd name="connsiteY2" fmla="*/ 316707 h 452438"/>
                <a:gd name="connsiteX3" fmla="*/ 397669 w 1042988"/>
                <a:gd name="connsiteY3" fmla="*/ 288132 h 452438"/>
                <a:gd name="connsiteX4" fmla="*/ 330994 w 1042988"/>
                <a:gd name="connsiteY4" fmla="*/ 254794 h 452438"/>
                <a:gd name="connsiteX5" fmla="*/ 273844 w 1042988"/>
                <a:gd name="connsiteY5" fmla="*/ 221457 h 452438"/>
                <a:gd name="connsiteX6" fmla="*/ 214313 w 1042988"/>
                <a:gd name="connsiteY6" fmla="*/ 185738 h 452438"/>
                <a:gd name="connsiteX7" fmla="*/ 140494 w 1042988"/>
                <a:gd name="connsiteY7" fmla="*/ 138113 h 452438"/>
                <a:gd name="connsiteX8" fmla="*/ 69057 w 1042988"/>
                <a:gd name="connsiteY8" fmla="*/ 88107 h 452438"/>
                <a:gd name="connsiteX9" fmla="*/ 33338 w 1042988"/>
                <a:gd name="connsiteY9" fmla="*/ 61913 h 452438"/>
                <a:gd name="connsiteX10" fmla="*/ 11907 w 1042988"/>
                <a:gd name="connsiteY10" fmla="*/ 45244 h 452438"/>
                <a:gd name="connsiteX11" fmla="*/ 0 w 1042988"/>
                <a:gd name="connsiteY11" fmla="*/ 28575 h 452438"/>
                <a:gd name="connsiteX12" fmla="*/ 0 w 1042988"/>
                <a:gd name="connsiteY12" fmla="*/ 19050 h 452438"/>
                <a:gd name="connsiteX13" fmla="*/ 0 w 1042988"/>
                <a:gd name="connsiteY13" fmla="*/ 9525 h 452438"/>
                <a:gd name="connsiteX14" fmla="*/ 4763 w 1042988"/>
                <a:gd name="connsiteY14" fmla="*/ 4763 h 452438"/>
                <a:gd name="connsiteX15" fmla="*/ 16669 w 1042988"/>
                <a:gd name="connsiteY15" fmla="*/ 0 h 452438"/>
                <a:gd name="connsiteX16" fmla="*/ 33338 w 1042988"/>
                <a:gd name="connsiteY16" fmla="*/ 0 h 452438"/>
                <a:gd name="connsiteX17" fmla="*/ 83344 w 1042988"/>
                <a:gd name="connsiteY17" fmla="*/ 7144 h 452438"/>
                <a:gd name="connsiteX18" fmla="*/ 195263 w 1042988"/>
                <a:gd name="connsiteY18" fmla="*/ 30957 h 452438"/>
                <a:gd name="connsiteX19" fmla="*/ 309563 w 1042988"/>
                <a:gd name="connsiteY19" fmla="*/ 54769 h 452438"/>
                <a:gd name="connsiteX20" fmla="*/ 416719 w 1042988"/>
                <a:gd name="connsiteY20" fmla="*/ 73819 h 452438"/>
                <a:gd name="connsiteX21" fmla="*/ 540544 w 1042988"/>
                <a:gd name="connsiteY21" fmla="*/ 95250 h 452438"/>
                <a:gd name="connsiteX22" fmla="*/ 647700 w 1042988"/>
                <a:gd name="connsiteY22" fmla="*/ 109538 h 452438"/>
                <a:gd name="connsiteX23" fmla="*/ 735807 w 1042988"/>
                <a:gd name="connsiteY23" fmla="*/ 123825 h 452438"/>
                <a:gd name="connsiteX24" fmla="*/ 802482 w 1042988"/>
                <a:gd name="connsiteY24" fmla="*/ 138113 h 452438"/>
                <a:gd name="connsiteX25" fmla="*/ 873919 w 1042988"/>
                <a:gd name="connsiteY25" fmla="*/ 157163 h 452438"/>
                <a:gd name="connsiteX26" fmla="*/ 914400 w 1042988"/>
                <a:gd name="connsiteY26" fmla="*/ 171450 h 452438"/>
                <a:gd name="connsiteX27" fmla="*/ 950119 w 1042988"/>
                <a:gd name="connsiteY27" fmla="*/ 188119 h 452438"/>
                <a:gd name="connsiteX28" fmla="*/ 981075 w 1042988"/>
                <a:gd name="connsiteY28" fmla="*/ 207169 h 452438"/>
                <a:gd name="connsiteX29" fmla="*/ 1002507 w 1042988"/>
                <a:gd name="connsiteY29" fmla="*/ 223838 h 452438"/>
                <a:gd name="connsiteX30" fmla="*/ 1016794 w 1042988"/>
                <a:gd name="connsiteY30" fmla="*/ 238125 h 452438"/>
                <a:gd name="connsiteX31" fmla="*/ 1031082 w 1042988"/>
                <a:gd name="connsiteY31" fmla="*/ 259557 h 452438"/>
                <a:gd name="connsiteX32" fmla="*/ 1040607 w 1042988"/>
                <a:gd name="connsiteY32" fmla="*/ 285750 h 452438"/>
                <a:gd name="connsiteX33" fmla="*/ 1042988 w 1042988"/>
                <a:gd name="connsiteY33" fmla="*/ 314325 h 452438"/>
                <a:gd name="connsiteX34" fmla="*/ 1033463 w 1042988"/>
                <a:gd name="connsiteY34" fmla="*/ 357188 h 452438"/>
                <a:gd name="connsiteX35" fmla="*/ 1009650 w 1042988"/>
                <a:gd name="connsiteY35" fmla="*/ 397669 h 452438"/>
                <a:gd name="connsiteX36" fmla="*/ 985838 w 1042988"/>
                <a:gd name="connsiteY36" fmla="*/ 421482 h 452438"/>
                <a:gd name="connsiteX37" fmla="*/ 954882 w 1042988"/>
                <a:gd name="connsiteY37" fmla="*/ 440532 h 452438"/>
                <a:gd name="connsiteX38" fmla="*/ 923925 w 1042988"/>
                <a:gd name="connsiteY38" fmla="*/ 450057 h 452438"/>
                <a:gd name="connsiteX39" fmla="*/ 890588 w 1042988"/>
                <a:gd name="connsiteY39" fmla="*/ 452438 h 452438"/>
                <a:gd name="connsiteX40" fmla="*/ 859632 w 1042988"/>
                <a:gd name="connsiteY40" fmla="*/ 452438 h 452438"/>
                <a:gd name="connsiteX41" fmla="*/ 809625 w 1042988"/>
                <a:gd name="connsiteY41" fmla="*/ 440532 h 452438"/>
                <a:gd name="connsiteX42" fmla="*/ 688182 w 1042988"/>
                <a:gd name="connsiteY42" fmla="*/ 397669 h 452438"/>
                <a:gd name="connsiteX43" fmla="*/ 581025 w 1042988"/>
                <a:gd name="connsiteY43" fmla="*/ 3571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2988" h="452438">
                  <a:moveTo>
                    <a:pt x="581025" y="357188"/>
                  </a:moveTo>
                  <a:lnTo>
                    <a:pt x="511969" y="333375"/>
                  </a:lnTo>
                  <a:lnTo>
                    <a:pt x="464344" y="316707"/>
                  </a:lnTo>
                  <a:lnTo>
                    <a:pt x="397669" y="288132"/>
                  </a:lnTo>
                  <a:lnTo>
                    <a:pt x="330994" y="254794"/>
                  </a:lnTo>
                  <a:lnTo>
                    <a:pt x="273844" y="221457"/>
                  </a:lnTo>
                  <a:lnTo>
                    <a:pt x="214313" y="185738"/>
                  </a:lnTo>
                  <a:lnTo>
                    <a:pt x="140494" y="138113"/>
                  </a:lnTo>
                  <a:lnTo>
                    <a:pt x="69057" y="88107"/>
                  </a:lnTo>
                  <a:lnTo>
                    <a:pt x="33338" y="61913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83344" y="7144"/>
                  </a:lnTo>
                  <a:lnTo>
                    <a:pt x="195263" y="30957"/>
                  </a:lnTo>
                  <a:lnTo>
                    <a:pt x="309563" y="54769"/>
                  </a:lnTo>
                  <a:lnTo>
                    <a:pt x="416719" y="73819"/>
                  </a:lnTo>
                  <a:lnTo>
                    <a:pt x="540544" y="95250"/>
                  </a:lnTo>
                  <a:lnTo>
                    <a:pt x="647700" y="109538"/>
                  </a:lnTo>
                  <a:lnTo>
                    <a:pt x="735807" y="123825"/>
                  </a:lnTo>
                  <a:lnTo>
                    <a:pt x="802482" y="138113"/>
                  </a:lnTo>
                  <a:lnTo>
                    <a:pt x="873919" y="157163"/>
                  </a:lnTo>
                  <a:lnTo>
                    <a:pt x="914400" y="171450"/>
                  </a:lnTo>
                  <a:lnTo>
                    <a:pt x="950119" y="188119"/>
                  </a:lnTo>
                  <a:lnTo>
                    <a:pt x="981075" y="207169"/>
                  </a:lnTo>
                  <a:lnTo>
                    <a:pt x="1002507" y="223838"/>
                  </a:lnTo>
                  <a:lnTo>
                    <a:pt x="1016794" y="238125"/>
                  </a:lnTo>
                  <a:lnTo>
                    <a:pt x="1031082" y="259557"/>
                  </a:lnTo>
                  <a:lnTo>
                    <a:pt x="1040607" y="285750"/>
                  </a:lnTo>
                  <a:lnTo>
                    <a:pt x="1042988" y="314325"/>
                  </a:lnTo>
                  <a:lnTo>
                    <a:pt x="1033463" y="357188"/>
                  </a:lnTo>
                  <a:lnTo>
                    <a:pt x="1009650" y="397669"/>
                  </a:lnTo>
                  <a:lnTo>
                    <a:pt x="985838" y="421482"/>
                  </a:lnTo>
                  <a:lnTo>
                    <a:pt x="954882" y="440532"/>
                  </a:lnTo>
                  <a:lnTo>
                    <a:pt x="923925" y="450057"/>
                  </a:lnTo>
                  <a:lnTo>
                    <a:pt x="890588" y="452438"/>
                  </a:lnTo>
                  <a:lnTo>
                    <a:pt x="859632" y="452438"/>
                  </a:lnTo>
                  <a:lnTo>
                    <a:pt x="809625" y="440532"/>
                  </a:lnTo>
                  <a:lnTo>
                    <a:pt x="688182" y="397669"/>
                  </a:lnTo>
                  <a:lnTo>
                    <a:pt x="581025" y="3571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1">
              <a:extLst>
                <a:ext uri="{FF2B5EF4-FFF2-40B4-BE49-F238E27FC236}">
                  <a16:creationId xmlns:a16="http://schemas.microsoft.com/office/drawing/2014/main" id="{04D1378B-CB44-4C12-8889-0F53C687B689}"/>
                </a:ext>
              </a:extLst>
            </p:cNvPr>
            <p:cNvSpPr/>
            <p:nvPr/>
          </p:nvSpPr>
          <p:spPr>
            <a:xfrm>
              <a:off x="2590800" y="2776538"/>
              <a:ext cx="1860550" cy="538162"/>
            </a:xfrm>
            <a:custGeom>
              <a:avLst/>
              <a:gdLst>
                <a:gd name="connsiteX0" fmla="*/ 1276350 w 1859756"/>
                <a:gd name="connsiteY0" fmla="*/ 61912 h 538162"/>
                <a:gd name="connsiteX1" fmla="*/ 1126331 w 1859756"/>
                <a:gd name="connsiteY1" fmla="*/ 95250 h 538162"/>
                <a:gd name="connsiteX2" fmla="*/ 990600 w 1859756"/>
                <a:gd name="connsiteY2" fmla="*/ 126206 h 538162"/>
                <a:gd name="connsiteX3" fmla="*/ 831056 w 1859756"/>
                <a:gd name="connsiteY3" fmla="*/ 161925 h 538162"/>
                <a:gd name="connsiteX4" fmla="*/ 631031 w 1859756"/>
                <a:gd name="connsiteY4" fmla="*/ 207168 h 538162"/>
                <a:gd name="connsiteX5" fmla="*/ 495300 w 1859756"/>
                <a:gd name="connsiteY5" fmla="*/ 235743 h 538162"/>
                <a:gd name="connsiteX6" fmla="*/ 426244 w 1859756"/>
                <a:gd name="connsiteY6" fmla="*/ 254793 h 538162"/>
                <a:gd name="connsiteX7" fmla="*/ 390525 w 1859756"/>
                <a:gd name="connsiteY7" fmla="*/ 259556 h 538162"/>
                <a:gd name="connsiteX8" fmla="*/ 352425 w 1859756"/>
                <a:gd name="connsiteY8" fmla="*/ 259556 h 538162"/>
                <a:gd name="connsiteX9" fmla="*/ 309563 w 1859756"/>
                <a:gd name="connsiteY9" fmla="*/ 254793 h 538162"/>
                <a:gd name="connsiteX10" fmla="*/ 264319 w 1859756"/>
                <a:gd name="connsiteY10" fmla="*/ 245268 h 538162"/>
                <a:gd name="connsiteX11" fmla="*/ 219075 w 1859756"/>
                <a:gd name="connsiteY11" fmla="*/ 228600 h 538162"/>
                <a:gd name="connsiteX12" fmla="*/ 178594 w 1859756"/>
                <a:gd name="connsiteY12" fmla="*/ 204787 h 538162"/>
                <a:gd name="connsiteX13" fmla="*/ 145256 w 1859756"/>
                <a:gd name="connsiteY13" fmla="*/ 180975 h 538162"/>
                <a:gd name="connsiteX14" fmla="*/ 109538 w 1859756"/>
                <a:gd name="connsiteY14" fmla="*/ 150018 h 538162"/>
                <a:gd name="connsiteX15" fmla="*/ 66675 w 1859756"/>
                <a:gd name="connsiteY15" fmla="*/ 109537 h 538162"/>
                <a:gd name="connsiteX16" fmla="*/ 38100 w 1859756"/>
                <a:gd name="connsiteY16" fmla="*/ 85725 h 538162"/>
                <a:gd name="connsiteX17" fmla="*/ 19050 w 1859756"/>
                <a:gd name="connsiteY17" fmla="*/ 80962 h 538162"/>
                <a:gd name="connsiteX18" fmla="*/ 9525 w 1859756"/>
                <a:gd name="connsiteY18" fmla="*/ 80962 h 538162"/>
                <a:gd name="connsiteX19" fmla="*/ 0 w 1859756"/>
                <a:gd name="connsiteY19" fmla="*/ 85725 h 538162"/>
                <a:gd name="connsiteX20" fmla="*/ 0 w 1859756"/>
                <a:gd name="connsiteY20" fmla="*/ 107156 h 538162"/>
                <a:gd name="connsiteX21" fmla="*/ 9525 w 1859756"/>
                <a:gd name="connsiteY21" fmla="*/ 150018 h 538162"/>
                <a:gd name="connsiteX22" fmla="*/ 28575 w 1859756"/>
                <a:gd name="connsiteY22" fmla="*/ 202406 h 538162"/>
                <a:gd name="connsiteX23" fmla="*/ 52388 w 1859756"/>
                <a:gd name="connsiteY23" fmla="*/ 247650 h 538162"/>
                <a:gd name="connsiteX24" fmla="*/ 83344 w 1859756"/>
                <a:gd name="connsiteY24" fmla="*/ 295275 h 538162"/>
                <a:gd name="connsiteX25" fmla="*/ 109538 w 1859756"/>
                <a:gd name="connsiteY25" fmla="*/ 328612 h 538162"/>
                <a:gd name="connsiteX26" fmla="*/ 133350 w 1859756"/>
                <a:gd name="connsiteY26" fmla="*/ 357187 h 538162"/>
                <a:gd name="connsiteX27" fmla="*/ 176213 w 1859756"/>
                <a:gd name="connsiteY27" fmla="*/ 392906 h 538162"/>
                <a:gd name="connsiteX28" fmla="*/ 226219 w 1859756"/>
                <a:gd name="connsiteY28" fmla="*/ 433387 h 538162"/>
                <a:gd name="connsiteX29" fmla="*/ 292894 w 1859756"/>
                <a:gd name="connsiteY29" fmla="*/ 481012 h 538162"/>
                <a:gd name="connsiteX30" fmla="*/ 338138 w 1859756"/>
                <a:gd name="connsiteY30" fmla="*/ 511968 h 538162"/>
                <a:gd name="connsiteX31" fmla="*/ 369094 w 1859756"/>
                <a:gd name="connsiteY31" fmla="*/ 533400 h 538162"/>
                <a:gd name="connsiteX32" fmla="*/ 378619 w 1859756"/>
                <a:gd name="connsiteY32" fmla="*/ 538162 h 538162"/>
                <a:gd name="connsiteX33" fmla="*/ 409575 w 1859756"/>
                <a:gd name="connsiteY33" fmla="*/ 538162 h 538162"/>
                <a:gd name="connsiteX34" fmla="*/ 433388 w 1859756"/>
                <a:gd name="connsiteY34" fmla="*/ 526256 h 538162"/>
                <a:gd name="connsiteX35" fmla="*/ 476250 w 1859756"/>
                <a:gd name="connsiteY35" fmla="*/ 500062 h 538162"/>
                <a:gd name="connsiteX36" fmla="*/ 516731 w 1859756"/>
                <a:gd name="connsiteY36" fmla="*/ 478631 h 538162"/>
                <a:gd name="connsiteX37" fmla="*/ 581025 w 1859756"/>
                <a:gd name="connsiteY37" fmla="*/ 450056 h 538162"/>
                <a:gd name="connsiteX38" fmla="*/ 664369 w 1859756"/>
                <a:gd name="connsiteY38" fmla="*/ 421481 h 538162"/>
                <a:gd name="connsiteX39" fmla="*/ 771525 w 1859756"/>
                <a:gd name="connsiteY39" fmla="*/ 390525 h 538162"/>
                <a:gd name="connsiteX40" fmla="*/ 883444 w 1859756"/>
                <a:gd name="connsiteY40" fmla="*/ 359568 h 538162"/>
                <a:gd name="connsiteX41" fmla="*/ 978694 w 1859756"/>
                <a:gd name="connsiteY41" fmla="*/ 338137 h 538162"/>
                <a:gd name="connsiteX42" fmla="*/ 1126331 w 1859756"/>
                <a:gd name="connsiteY42" fmla="*/ 309562 h 538162"/>
                <a:gd name="connsiteX43" fmla="*/ 1254919 w 1859756"/>
                <a:gd name="connsiteY43" fmla="*/ 285750 h 538162"/>
                <a:gd name="connsiteX44" fmla="*/ 1357313 w 1859756"/>
                <a:gd name="connsiteY44" fmla="*/ 271462 h 538162"/>
                <a:gd name="connsiteX45" fmla="*/ 1412081 w 1859756"/>
                <a:gd name="connsiteY45" fmla="*/ 271462 h 538162"/>
                <a:gd name="connsiteX46" fmla="*/ 1481138 w 1859756"/>
                <a:gd name="connsiteY46" fmla="*/ 271462 h 538162"/>
                <a:gd name="connsiteX47" fmla="*/ 1602581 w 1859756"/>
                <a:gd name="connsiteY47" fmla="*/ 269081 h 538162"/>
                <a:gd name="connsiteX48" fmla="*/ 1678781 w 1859756"/>
                <a:gd name="connsiteY48" fmla="*/ 264318 h 538162"/>
                <a:gd name="connsiteX49" fmla="*/ 1757363 w 1859756"/>
                <a:gd name="connsiteY49" fmla="*/ 254793 h 538162"/>
                <a:gd name="connsiteX50" fmla="*/ 1797844 w 1859756"/>
                <a:gd name="connsiteY50" fmla="*/ 245268 h 538162"/>
                <a:gd name="connsiteX51" fmla="*/ 1828800 w 1859756"/>
                <a:gd name="connsiteY51" fmla="*/ 228600 h 538162"/>
                <a:gd name="connsiteX52" fmla="*/ 1850231 w 1859756"/>
                <a:gd name="connsiteY52" fmla="*/ 209550 h 538162"/>
                <a:gd name="connsiteX53" fmla="*/ 1857375 w 1859756"/>
                <a:gd name="connsiteY53" fmla="*/ 195262 h 538162"/>
                <a:gd name="connsiteX54" fmla="*/ 1859756 w 1859756"/>
                <a:gd name="connsiteY54" fmla="*/ 183356 h 538162"/>
                <a:gd name="connsiteX55" fmla="*/ 1859756 w 1859756"/>
                <a:gd name="connsiteY55" fmla="*/ 169068 h 538162"/>
                <a:gd name="connsiteX56" fmla="*/ 1854994 w 1859756"/>
                <a:gd name="connsiteY56" fmla="*/ 152400 h 538162"/>
                <a:gd name="connsiteX57" fmla="*/ 1838325 w 1859756"/>
                <a:gd name="connsiteY57" fmla="*/ 126206 h 538162"/>
                <a:gd name="connsiteX58" fmla="*/ 1814513 w 1859756"/>
                <a:gd name="connsiteY58" fmla="*/ 100012 h 538162"/>
                <a:gd name="connsiteX59" fmla="*/ 1788319 w 1859756"/>
                <a:gd name="connsiteY59" fmla="*/ 78581 h 538162"/>
                <a:gd name="connsiteX60" fmla="*/ 1752600 w 1859756"/>
                <a:gd name="connsiteY60" fmla="*/ 57150 h 538162"/>
                <a:gd name="connsiteX61" fmla="*/ 1704975 w 1859756"/>
                <a:gd name="connsiteY61" fmla="*/ 38100 h 538162"/>
                <a:gd name="connsiteX62" fmla="*/ 1650206 w 1859756"/>
                <a:gd name="connsiteY62" fmla="*/ 19050 h 538162"/>
                <a:gd name="connsiteX63" fmla="*/ 1578769 w 1859756"/>
                <a:gd name="connsiteY63" fmla="*/ 7143 h 538162"/>
                <a:gd name="connsiteX64" fmla="*/ 1502569 w 1859756"/>
                <a:gd name="connsiteY64" fmla="*/ 0 h 538162"/>
                <a:gd name="connsiteX65" fmla="*/ 1462088 w 1859756"/>
                <a:gd name="connsiteY65" fmla="*/ 0 h 538162"/>
                <a:gd name="connsiteX66" fmla="*/ 1428750 w 1859756"/>
                <a:gd name="connsiteY66" fmla="*/ 11906 h 538162"/>
                <a:gd name="connsiteX67" fmla="*/ 1340644 w 1859756"/>
                <a:gd name="connsiteY67" fmla="*/ 50006 h 538162"/>
                <a:gd name="connsiteX68" fmla="*/ 1276350 w 1859756"/>
                <a:gd name="connsiteY68" fmla="*/ 6191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59756" h="538162">
                  <a:moveTo>
                    <a:pt x="1276350" y="61912"/>
                  </a:moveTo>
                  <a:lnTo>
                    <a:pt x="1126331" y="95250"/>
                  </a:lnTo>
                  <a:lnTo>
                    <a:pt x="990600" y="126206"/>
                  </a:lnTo>
                  <a:lnTo>
                    <a:pt x="831056" y="161925"/>
                  </a:lnTo>
                  <a:lnTo>
                    <a:pt x="631031" y="207168"/>
                  </a:lnTo>
                  <a:lnTo>
                    <a:pt x="495300" y="235743"/>
                  </a:lnTo>
                  <a:lnTo>
                    <a:pt x="426244" y="254793"/>
                  </a:lnTo>
                  <a:lnTo>
                    <a:pt x="390525" y="259556"/>
                  </a:lnTo>
                  <a:lnTo>
                    <a:pt x="352425" y="259556"/>
                  </a:lnTo>
                  <a:lnTo>
                    <a:pt x="309563" y="254793"/>
                  </a:lnTo>
                  <a:lnTo>
                    <a:pt x="264319" y="245268"/>
                  </a:lnTo>
                  <a:lnTo>
                    <a:pt x="219075" y="228600"/>
                  </a:lnTo>
                  <a:lnTo>
                    <a:pt x="178594" y="204787"/>
                  </a:lnTo>
                  <a:lnTo>
                    <a:pt x="145256" y="180975"/>
                  </a:lnTo>
                  <a:lnTo>
                    <a:pt x="109538" y="150018"/>
                  </a:lnTo>
                  <a:lnTo>
                    <a:pt x="66675" y="109537"/>
                  </a:lnTo>
                  <a:lnTo>
                    <a:pt x="38100" y="85725"/>
                  </a:lnTo>
                  <a:lnTo>
                    <a:pt x="19050" y="80962"/>
                  </a:lnTo>
                  <a:lnTo>
                    <a:pt x="9525" y="80962"/>
                  </a:lnTo>
                  <a:lnTo>
                    <a:pt x="0" y="85725"/>
                  </a:lnTo>
                  <a:lnTo>
                    <a:pt x="0" y="107156"/>
                  </a:lnTo>
                  <a:lnTo>
                    <a:pt x="9525" y="150018"/>
                  </a:lnTo>
                  <a:lnTo>
                    <a:pt x="28575" y="202406"/>
                  </a:lnTo>
                  <a:lnTo>
                    <a:pt x="52388" y="247650"/>
                  </a:lnTo>
                  <a:lnTo>
                    <a:pt x="83344" y="295275"/>
                  </a:lnTo>
                  <a:lnTo>
                    <a:pt x="109538" y="328612"/>
                  </a:lnTo>
                  <a:lnTo>
                    <a:pt x="133350" y="357187"/>
                  </a:lnTo>
                  <a:lnTo>
                    <a:pt x="176213" y="392906"/>
                  </a:lnTo>
                  <a:lnTo>
                    <a:pt x="226219" y="433387"/>
                  </a:lnTo>
                  <a:lnTo>
                    <a:pt x="292894" y="481012"/>
                  </a:lnTo>
                  <a:lnTo>
                    <a:pt x="338138" y="511968"/>
                  </a:lnTo>
                  <a:lnTo>
                    <a:pt x="369094" y="533400"/>
                  </a:lnTo>
                  <a:lnTo>
                    <a:pt x="378619" y="538162"/>
                  </a:lnTo>
                  <a:lnTo>
                    <a:pt x="409575" y="538162"/>
                  </a:lnTo>
                  <a:lnTo>
                    <a:pt x="433388" y="526256"/>
                  </a:lnTo>
                  <a:lnTo>
                    <a:pt x="476250" y="500062"/>
                  </a:lnTo>
                  <a:lnTo>
                    <a:pt x="516731" y="478631"/>
                  </a:lnTo>
                  <a:lnTo>
                    <a:pt x="581025" y="450056"/>
                  </a:lnTo>
                  <a:lnTo>
                    <a:pt x="664369" y="421481"/>
                  </a:lnTo>
                  <a:lnTo>
                    <a:pt x="771525" y="390525"/>
                  </a:lnTo>
                  <a:lnTo>
                    <a:pt x="883444" y="359568"/>
                  </a:lnTo>
                  <a:lnTo>
                    <a:pt x="978694" y="338137"/>
                  </a:lnTo>
                  <a:lnTo>
                    <a:pt x="1126331" y="309562"/>
                  </a:lnTo>
                  <a:lnTo>
                    <a:pt x="1254919" y="285750"/>
                  </a:lnTo>
                  <a:lnTo>
                    <a:pt x="1357313" y="271462"/>
                  </a:lnTo>
                  <a:lnTo>
                    <a:pt x="1412081" y="271462"/>
                  </a:lnTo>
                  <a:lnTo>
                    <a:pt x="1481138" y="271462"/>
                  </a:lnTo>
                  <a:lnTo>
                    <a:pt x="1602581" y="269081"/>
                  </a:lnTo>
                  <a:lnTo>
                    <a:pt x="1678781" y="264318"/>
                  </a:lnTo>
                  <a:lnTo>
                    <a:pt x="1757363" y="254793"/>
                  </a:lnTo>
                  <a:lnTo>
                    <a:pt x="1797844" y="245268"/>
                  </a:lnTo>
                  <a:lnTo>
                    <a:pt x="1828800" y="228600"/>
                  </a:lnTo>
                  <a:lnTo>
                    <a:pt x="1850231" y="209550"/>
                  </a:lnTo>
                  <a:lnTo>
                    <a:pt x="1857375" y="195262"/>
                  </a:lnTo>
                  <a:lnTo>
                    <a:pt x="1859756" y="183356"/>
                  </a:lnTo>
                  <a:lnTo>
                    <a:pt x="1859756" y="169068"/>
                  </a:lnTo>
                  <a:lnTo>
                    <a:pt x="1854994" y="152400"/>
                  </a:lnTo>
                  <a:lnTo>
                    <a:pt x="1838325" y="126206"/>
                  </a:lnTo>
                  <a:lnTo>
                    <a:pt x="1814513" y="100012"/>
                  </a:lnTo>
                  <a:lnTo>
                    <a:pt x="1788319" y="78581"/>
                  </a:lnTo>
                  <a:lnTo>
                    <a:pt x="1752600" y="57150"/>
                  </a:lnTo>
                  <a:lnTo>
                    <a:pt x="1704975" y="38100"/>
                  </a:lnTo>
                  <a:lnTo>
                    <a:pt x="1650206" y="19050"/>
                  </a:lnTo>
                  <a:lnTo>
                    <a:pt x="1578769" y="7143"/>
                  </a:lnTo>
                  <a:lnTo>
                    <a:pt x="1502569" y="0"/>
                  </a:lnTo>
                  <a:lnTo>
                    <a:pt x="1462088" y="0"/>
                  </a:lnTo>
                  <a:lnTo>
                    <a:pt x="1428750" y="11906"/>
                  </a:lnTo>
                  <a:lnTo>
                    <a:pt x="1340644" y="50006"/>
                  </a:lnTo>
                  <a:lnTo>
                    <a:pt x="1276350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2">
              <a:extLst>
                <a:ext uri="{FF2B5EF4-FFF2-40B4-BE49-F238E27FC236}">
                  <a16:creationId xmlns:a16="http://schemas.microsoft.com/office/drawing/2014/main" id="{336CDBA9-C0CE-4FC3-B7EA-75BC949C30CE}"/>
                </a:ext>
              </a:extLst>
            </p:cNvPr>
            <p:cNvSpPr/>
            <p:nvPr/>
          </p:nvSpPr>
          <p:spPr>
            <a:xfrm>
              <a:off x="2970213" y="3486150"/>
              <a:ext cx="1109662" cy="319088"/>
            </a:xfrm>
            <a:custGeom>
              <a:avLst/>
              <a:gdLst>
                <a:gd name="connsiteX0" fmla="*/ 878681 w 1109662"/>
                <a:gd name="connsiteY0" fmla="*/ 216694 h 319088"/>
                <a:gd name="connsiteX1" fmla="*/ 738187 w 1109662"/>
                <a:gd name="connsiteY1" fmla="*/ 245269 h 319088"/>
                <a:gd name="connsiteX2" fmla="*/ 583406 w 1109662"/>
                <a:gd name="connsiteY2" fmla="*/ 273844 h 319088"/>
                <a:gd name="connsiteX3" fmla="*/ 450056 w 1109662"/>
                <a:gd name="connsiteY3" fmla="*/ 297656 h 319088"/>
                <a:gd name="connsiteX4" fmla="*/ 323850 w 1109662"/>
                <a:gd name="connsiteY4" fmla="*/ 319088 h 319088"/>
                <a:gd name="connsiteX5" fmla="*/ 304800 w 1109662"/>
                <a:gd name="connsiteY5" fmla="*/ 319088 h 319088"/>
                <a:gd name="connsiteX6" fmla="*/ 257175 w 1109662"/>
                <a:gd name="connsiteY6" fmla="*/ 307181 h 319088"/>
                <a:gd name="connsiteX7" fmla="*/ 180975 w 1109662"/>
                <a:gd name="connsiteY7" fmla="*/ 278606 h 319088"/>
                <a:gd name="connsiteX8" fmla="*/ 121444 w 1109662"/>
                <a:gd name="connsiteY8" fmla="*/ 252413 h 319088"/>
                <a:gd name="connsiteX9" fmla="*/ 66675 w 1109662"/>
                <a:gd name="connsiteY9" fmla="*/ 226219 h 319088"/>
                <a:gd name="connsiteX10" fmla="*/ 35719 w 1109662"/>
                <a:gd name="connsiteY10" fmla="*/ 209550 h 319088"/>
                <a:gd name="connsiteX11" fmla="*/ 16669 w 1109662"/>
                <a:gd name="connsiteY11" fmla="*/ 192881 h 319088"/>
                <a:gd name="connsiteX12" fmla="*/ 4762 w 1109662"/>
                <a:gd name="connsiteY12" fmla="*/ 176213 h 319088"/>
                <a:gd name="connsiteX13" fmla="*/ 0 w 1109662"/>
                <a:gd name="connsiteY13" fmla="*/ 164306 h 319088"/>
                <a:gd name="connsiteX14" fmla="*/ 2381 w 1109662"/>
                <a:gd name="connsiteY14" fmla="*/ 152400 h 319088"/>
                <a:gd name="connsiteX15" fmla="*/ 16669 w 1109662"/>
                <a:gd name="connsiteY15" fmla="*/ 145256 h 319088"/>
                <a:gd name="connsiteX16" fmla="*/ 30956 w 1109662"/>
                <a:gd name="connsiteY16" fmla="*/ 140494 h 319088"/>
                <a:gd name="connsiteX17" fmla="*/ 104775 w 1109662"/>
                <a:gd name="connsiteY17" fmla="*/ 138113 h 319088"/>
                <a:gd name="connsiteX18" fmla="*/ 164306 w 1109662"/>
                <a:gd name="connsiteY18" fmla="*/ 138113 h 319088"/>
                <a:gd name="connsiteX19" fmla="*/ 219075 w 1109662"/>
                <a:gd name="connsiteY19" fmla="*/ 133350 h 319088"/>
                <a:gd name="connsiteX20" fmla="*/ 295275 w 1109662"/>
                <a:gd name="connsiteY20" fmla="*/ 126206 h 319088"/>
                <a:gd name="connsiteX21" fmla="*/ 364331 w 1109662"/>
                <a:gd name="connsiteY21" fmla="*/ 114300 h 319088"/>
                <a:gd name="connsiteX22" fmla="*/ 452437 w 1109662"/>
                <a:gd name="connsiteY22" fmla="*/ 97631 h 319088"/>
                <a:gd name="connsiteX23" fmla="*/ 540544 w 1109662"/>
                <a:gd name="connsiteY23" fmla="*/ 76200 h 319088"/>
                <a:gd name="connsiteX24" fmla="*/ 628650 w 1109662"/>
                <a:gd name="connsiteY24" fmla="*/ 52388 h 319088"/>
                <a:gd name="connsiteX25" fmla="*/ 657225 w 1109662"/>
                <a:gd name="connsiteY25" fmla="*/ 35719 h 319088"/>
                <a:gd name="connsiteX26" fmla="*/ 683419 w 1109662"/>
                <a:gd name="connsiteY26" fmla="*/ 21431 h 319088"/>
                <a:gd name="connsiteX27" fmla="*/ 726281 w 1109662"/>
                <a:gd name="connsiteY27" fmla="*/ 7144 h 319088"/>
                <a:gd name="connsiteX28" fmla="*/ 769144 w 1109662"/>
                <a:gd name="connsiteY28" fmla="*/ 0 h 319088"/>
                <a:gd name="connsiteX29" fmla="*/ 809625 w 1109662"/>
                <a:gd name="connsiteY29" fmla="*/ 0 h 319088"/>
                <a:gd name="connsiteX30" fmla="*/ 857250 w 1109662"/>
                <a:gd name="connsiteY30" fmla="*/ 4763 h 319088"/>
                <a:gd name="connsiteX31" fmla="*/ 904875 w 1109662"/>
                <a:gd name="connsiteY31" fmla="*/ 16669 h 319088"/>
                <a:gd name="connsiteX32" fmla="*/ 1007269 w 1109662"/>
                <a:gd name="connsiteY32" fmla="*/ 59531 h 319088"/>
                <a:gd name="connsiteX33" fmla="*/ 1064419 w 1109662"/>
                <a:gd name="connsiteY33" fmla="*/ 85725 h 319088"/>
                <a:gd name="connsiteX34" fmla="*/ 1090612 w 1109662"/>
                <a:gd name="connsiteY34" fmla="*/ 102394 h 319088"/>
                <a:gd name="connsiteX35" fmla="*/ 1107281 w 1109662"/>
                <a:gd name="connsiteY35" fmla="*/ 121444 h 319088"/>
                <a:gd name="connsiteX36" fmla="*/ 1109662 w 1109662"/>
                <a:gd name="connsiteY36" fmla="*/ 128588 h 319088"/>
                <a:gd name="connsiteX37" fmla="*/ 1109662 w 1109662"/>
                <a:gd name="connsiteY37" fmla="*/ 142875 h 319088"/>
                <a:gd name="connsiteX38" fmla="*/ 1100137 w 1109662"/>
                <a:gd name="connsiteY38" fmla="*/ 159544 h 319088"/>
                <a:gd name="connsiteX39" fmla="*/ 1071562 w 1109662"/>
                <a:gd name="connsiteY39" fmla="*/ 180975 h 319088"/>
                <a:gd name="connsiteX40" fmla="*/ 1040606 w 1109662"/>
                <a:gd name="connsiteY40" fmla="*/ 188119 h 319088"/>
                <a:gd name="connsiteX41" fmla="*/ 878681 w 1109662"/>
                <a:gd name="connsiteY41" fmla="*/ 2166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09662" h="319088">
                  <a:moveTo>
                    <a:pt x="878681" y="216694"/>
                  </a:moveTo>
                  <a:lnTo>
                    <a:pt x="738187" y="245269"/>
                  </a:lnTo>
                  <a:lnTo>
                    <a:pt x="583406" y="273844"/>
                  </a:lnTo>
                  <a:lnTo>
                    <a:pt x="450056" y="297656"/>
                  </a:lnTo>
                  <a:lnTo>
                    <a:pt x="323850" y="319088"/>
                  </a:lnTo>
                  <a:lnTo>
                    <a:pt x="304800" y="319088"/>
                  </a:lnTo>
                  <a:lnTo>
                    <a:pt x="257175" y="307181"/>
                  </a:lnTo>
                  <a:lnTo>
                    <a:pt x="180975" y="278606"/>
                  </a:lnTo>
                  <a:lnTo>
                    <a:pt x="121444" y="252413"/>
                  </a:lnTo>
                  <a:lnTo>
                    <a:pt x="66675" y="226219"/>
                  </a:lnTo>
                  <a:lnTo>
                    <a:pt x="35719" y="209550"/>
                  </a:lnTo>
                  <a:lnTo>
                    <a:pt x="16669" y="192881"/>
                  </a:lnTo>
                  <a:lnTo>
                    <a:pt x="4762" y="176213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16669" y="145256"/>
                  </a:lnTo>
                  <a:lnTo>
                    <a:pt x="30956" y="140494"/>
                  </a:lnTo>
                  <a:lnTo>
                    <a:pt x="104775" y="138113"/>
                  </a:lnTo>
                  <a:lnTo>
                    <a:pt x="164306" y="138113"/>
                  </a:lnTo>
                  <a:lnTo>
                    <a:pt x="219075" y="133350"/>
                  </a:lnTo>
                  <a:lnTo>
                    <a:pt x="295275" y="126206"/>
                  </a:lnTo>
                  <a:lnTo>
                    <a:pt x="364331" y="114300"/>
                  </a:lnTo>
                  <a:lnTo>
                    <a:pt x="452437" y="97631"/>
                  </a:lnTo>
                  <a:lnTo>
                    <a:pt x="540544" y="76200"/>
                  </a:lnTo>
                  <a:lnTo>
                    <a:pt x="628650" y="52388"/>
                  </a:lnTo>
                  <a:lnTo>
                    <a:pt x="657225" y="35719"/>
                  </a:lnTo>
                  <a:lnTo>
                    <a:pt x="683419" y="21431"/>
                  </a:lnTo>
                  <a:lnTo>
                    <a:pt x="726281" y="7144"/>
                  </a:lnTo>
                  <a:lnTo>
                    <a:pt x="769144" y="0"/>
                  </a:lnTo>
                  <a:lnTo>
                    <a:pt x="809625" y="0"/>
                  </a:lnTo>
                  <a:lnTo>
                    <a:pt x="857250" y="4763"/>
                  </a:lnTo>
                  <a:lnTo>
                    <a:pt x="904875" y="16669"/>
                  </a:lnTo>
                  <a:lnTo>
                    <a:pt x="1007269" y="59531"/>
                  </a:lnTo>
                  <a:lnTo>
                    <a:pt x="1064419" y="85725"/>
                  </a:lnTo>
                  <a:lnTo>
                    <a:pt x="1090612" y="102394"/>
                  </a:lnTo>
                  <a:lnTo>
                    <a:pt x="1107281" y="121444"/>
                  </a:lnTo>
                  <a:lnTo>
                    <a:pt x="1109662" y="128588"/>
                  </a:lnTo>
                  <a:lnTo>
                    <a:pt x="1109662" y="142875"/>
                  </a:lnTo>
                  <a:lnTo>
                    <a:pt x="1100137" y="159544"/>
                  </a:lnTo>
                  <a:lnTo>
                    <a:pt x="1071562" y="180975"/>
                  </a:lnTo>
                  <a:lnTo>
                    <a:pt x="1040606" y="188119"/>
                  </a:lnTo>
                  <a:lnTo>
                    <a:pt x="878681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3">
              <a:extLst>
                <a:ext uri="{FF2B5EF4-FFF2-40B4-BE49-F238E27FC236}">
                  <a16:creationId xmlns:a16="http://schemas.microsoft.com/office/drawing/2014/main" id="{B3C4191A-F224-4200-9C02-10CD58D2AAD7}"/>
                </a:ext>
              </a:extLst>
            </p:cNvPr>
            <p:cNvSpPr/>
            <p:nvPr/>
          </p:nvSpPr>
          <p:spPr>
            <a:xfrm>
              <a:off x="2974975" y="4090988"/>
              <a:ext cx="1239838" cy="361950"/>
            </a:xfrm>
            <a:custGeom>
              <a:avLst/>
              <a:gdLst>
                <a:gd name="connsiteX0" fmla="*/ 1004888 w 1240632"/>
                <a:gd name="connsiteY0" fmla="*/ 221456 h 361950"/>
                <a:gd name="connsiteX1" fmla="*/ 873919 w 1240632"/>
                <a:gd name="connsiteY1" fmla="*/ 250031 h 361950"/>
                <a:gd name="connsiteX2" fmla="*/ 714375 w 1240632"/>
                <a:gd name="connsiteY2" fmla="*/ 283368 h 361950"/>
                <a:gd name="connsiteX3" fmla="*/ 533400 w 1240632"/>
                <a:gd name="connsiteY3" fmla="*/ 321468 h 361950"/>
                <a:gd name="connsiteX4" fmla="*/ 316707 w 1240632"/>
                <a:gd name="connsiteY4" fmla="*/ 361950 h 361950"/>
                <a:gd name="connsiteX5" fmla="*/ 292894 w 1240632"/>
                <a:gd name="connsiteY5" fmla="*/ 359568 h 361950"/>
                <a:gd name="connsiteX6" fmla="*/ 221457 w 1240632"/>
                <a:gd name="connsiteY6" fmla="*/ 338137 h 361950"/>
                <a:gd name="connsiteX7" fmla="*/ 150019 w 1240632"/>
                <a:gd name="connsiteY7" fmla="*/ 309562 h 361950"/>
                <a:gd name="connsiteX8" fmla="*/ 76200 w 1240632"/>
                <a:gd name="connsiteY8" fmla="*/ 276225 h 361950"/>
                <a:gd name="connsiteX9" fmla="*/ 30957 w 1240632"/>
                <a:gd name="connsiteY9" fmla="*/ 254793 h 361950"/>
                <a:gd name="connsiteX10" fmla="*/ 16669 w 1240632"/>
                <a:gd name="connsiteY10" fmla="*/ 242887 h 361950"/>
                <a:gd name="connsiteX11" fmla="*/ 2382 w 1240632"/>
                <a:gd name="connsiteY11" fmla="*/ 226218 h 361950"/>
                <a:gd name="connsiteX12" fmla="*/ 0 w 1240632"/>
                <a:gd name="connsiteY12" fmla="*/ 207168 h 361950"/>
                <a:gd name="connsiteX13" fmla="*/ 4763 w 1240632"/>
                <a:gd name="connsiteY13" fmla="*/ 192881 h 361950"/>
                <a:gd name="connsiteX14" fmla="*/ 11907 w 1240632"/>
                <a:gd name="connsiteY14" fmla="*/ 188118 h 361950"/>
                <a:gd name="connsiteX15" fmla="*/ 47625 w 1240632"/>
                <a:gd name="connsiteY15" fmla="*/ 183356 h 361950"/>
                <a:gd name="connsiteX16" fmla="*/ 142875 w 1240632"/>
                <a:gd name="connsiteY16" fmla="*/ 183356 h 361950"/>
                <a:gd name="connsiteX17" fmla="*/ 242888 w 1240632"/>
                <a:gd name="connsiteY17" fmla="*/ 176212 h 361950"/>
                <a:gd name="connsiteX18" fmla="*/ 326232 w 1240632"/>
                <a:gd name="connsiteY18" fmla="*/ 169068 h 361950"/>
                <a:gd name="connsiteX19" fmla="*/ 419100 w 1240632"/>
                <a:gd name="connsiteY19" fmla="*/ 152400 h 361950"/>
                <a:gd name="connsiteX20" fmla="*/ 597694 w 1240632"/>
                <a:gd name="connsiteY20" fmla="*/ 102393 h 361950"/>
                <a:gd name="connsiteX21" fmla="*/ 766763 w 1240632"/>
                <a:gd name="connsiteY21" fmla="*/ 45243 h 361950"/>
                <a:gd name="connsiteX22" fmla="*/ 816769 w 1240632"/>
                <a:gd name="connsiteY22" fmla="*/ 23812 h 361950"/>
                <a:gd name="connsiteX23" fmla="*/ 859632 w 1240632"/>
                <a:gd name="connsiteY23" fmla="*/ 9525 h 361950"/>
                <a:gd name="connsiteX24" fmla="*/ 902494 w 1240632"/>
                <a:gd name="connsiteY24" fmla="*/ 0 h 361950"/>
                <a:gd name="connsiteX25" fmla="*/ 945357 w 1240632"/>
                <a:gd name="connsiteY25" fmla="*/ 0 h 361950"/>
                <a:gd name="connsiteX26" fmla="*/ 988219 w 1240632"/>
                <a:gd name="connsiteY26" fmla="*/ 4762 h 361950"/>
                <a:gd name="connsiteX27" fmla="*/ 1071563 w 1240632"/>
                <a:gd name="connsiteY27" fmla="*/ 28575 h 361950"/>
                <a:gd name="connsiteX28" fmla="*/ 1193007 w 1240632"/>
                <a:gd name="connsiteY28" fmla="*/ 83343 h 361950"/>
                <a:gd name="connsiteX29" fmla="*/ 1228725 w 1240632"/>
                <a:gd name="connsiteY29" fmla="*/ 102393 h 361950"/>
                <a:gd name="connsiteX30" fmla="*/ 1238250 w 1240632"/>
                <a:gd name="connsiteY30" fmla="*/ 114300 h 361950"/>
                <a:gd name="connsiteX31" fmla="*/ 1240632 w 1240632"/>
                <a:gd name="connsiteY31" fmla="*/ 130968 h 361950"/>
                <a:gd name="connsiteX32" fmla="*/ 1233488 w 1240632"/>
                <a:gd name="connsiteY32" fmla="*/ 150018 h 361950"/>
                <a:gd name="connsiteX33" fmla="*/ 1207294 w 1240632"/>
                <a:gd name="connsiteY33" fmla="*/ 173831 h 361950"/>
                <a:gd name="connsiteX34" fmla="*/ 1169194 w 1240632"/>
                <a:gd name="connsiteY34" fmla="*/ 188118 h 361950"/>
                <a:gd name="connsiteX35" fmla="*/ 1004888 w 1240632"/>
                <a:gd name="connsiteY35" fmla="*/ 2214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0632" h="361950">
                  <a:moveTo>
                    <a:pt x="1004888" y="221456"/>
                  </a:moveTo>
                  <a:lnTo>
                    <a:pt x="873919" y="250031"/>
                  </a:lnTo>
                  <a:lnTo>
                    <a:pt x="714375" y="283368"/>
                  </a:lnTo>
                  <a:lnTo>
                    <a:pt x="533400" y="321468"/>
                  </a:lnTo>
                  <a:lnTo>
                    <a:pt x="316707" y="361950"/>
                  </a:lnTo>
                  <a:cubicBezTo>
                    <a:pt x="294486" y="359480"/>
                    <a:pt x="302463" y="359568"/>
                    <a:pt x="292894" y="359568"/>
                  </a:cubicBezTo>
                  <a:lnTo>
                    <a:pt x="221457" y="338137"/>
                  </a:lnTo>
                  <a:lnTo>
                    <a:pt x="150019" y="309562"/>
                  </a:lnTo>
                  <a:lnTo>
                    <a:pt x="76200" y="276225"/>
                  </a:lnTo>
                  <a:lnTo>
                    <a:pt x="30957" y="254793"/>
                  </a:lnTo>
                  <a:lnTo>
                    <a:pt x="16669" y="242887"/>
                  </a:lnTo>
                  <a:lnTo>
                    <a:pt x="2382" y="226218"/>
                  </a:lnTo>
                  <a:lnTo>
                    <a:pt x="0" y="207168"/>
                  </a:lnTo>
                  <a:lnTo>
                    <a:pt x="4763" y="192881"/>
                  </a:lnTo>
                  <a:lnTo>
                    <a:pt x="11907" y="188118"/>
                  </a:lnTo>
                  <a:lnTo>
                    <a:pt x="47625" y="183356"/>
                  </a:lnTo>
                  <a:lnTo>
                    <a:pt x="142875" y="183356"/>
                  </a:lnTo>
                  <a:lnTo>
                    <a:pt x="242888" y="176212"/>
                  </a:lnTo>
                  <a:lnTo>
                    <a:pt x="326232" y="169068"/>
                  </a:lnTo>
                  <a:lnTo>
                    <a:pt x="419100" y="152400"/>
                  </a:lnTo>
                  <a:lnTo>
                    <a:pt x="597694" y="102393"/>
                  </a:lnTo>
                  <a:lnTo>
                    <a:pt x="766763" y="45243"/>
                  </a:lnTo>
                  <a:lnTo>
                    <a:pt x="816769" y="23812"/>
                  </a:lnTo>
                  <a:lnTo>
                    <a:pt x="859632" y="9525"/>
                  </a:lnTo>
                  <a:lnTo>
                    <a:pt x="902494" y="0"/>
                  </a:lnTo>
                  <a:lnTo>
                    <a:pt x="945357" y="0"/>
                  </a:lnTo>
                  <a:lnTo>
                    <a:pt x="988219" y="4762"/>
                  </a:lnTo>
                  <a:lnTo>
                    <a:pt x="1071563" y="28575"/>
                  </a:lnTo>
                  <a:lnTo>
                    <a:pt x="1193007" y="83343"/>
                  </a:lnTo>
                  <a:lnTo>
                    <a:pt x="1228725" y="102393"/>
                  </a:lnTo>
                  <a:lnTo>
                    <a:pt x="1238250" y="114300"/>
                  </a:lnTo>
                  <a:lnTo>
                    <a:pt x="1240632" y="130968"/>
                  </a:lnTo>
                  <a:lnTo>
                    <a:pt x="1233488" y="150018"/>
                  </a:lnTo>
                  <a:lnTo>
                    <a:pt x="1207294" y="173831"/>
                  </a:lnTo>
                  <a:lnTo>
                    <a:pt x="1169194" y="188118"/>
                  </a:lnTo>
                  <a:lnTo>
                    <a:pt x="1004888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4">
              <a:extLst>
                <a:ext uri="{FF2B5EF4-FFF2-40B4-BE49-F238E27FC236}">
                  <a16:creationId xmlns:a16="http://schemas.microsoft.com/office/drawing/2014/main" id="{6E98EAC6-C2C4-473E-A89E-95F14C66B658}"/>
                </a:ext>
              </a:extLst>
            </p:cNvPr>
            <p:cNvSpPr/>
            <p:nvPr/>
          </p:nvSpPr>
          <p:spPr>
            <a:xfrm>
              <a:off x="2808288" y="4894263"/>
              <a:ext cx="568325" cy="1079500"/>
            </a:xfrm>
            <a:custGeom>
              <a:avLst/>
              <a:gdLst>
                <a:gd name="connsiteX0" fmla="*/ 476250 w 569119"/>
                <a:gd name="connsiteY0" fmla="*/ 535781 h 1081087"/>
                <a:gd name="connsiteX1" fmla="*/ 442912 w 569119"/>
                <a:gd name="connsiteY1" fmla="*/ 376237 h 1081087"/>
                <a:gd name="connsiteX2" fmla="*/ 411956 w 569119"/>
                <a:gd name="connsiteY2" fmla="*/ 226219 h 1081087"/>
                <a:gd name="connsiteX3" fmla="*/ 347662 w 569119"/>
                <a:gd name="connsiteY3" fmla="*/ 100012 h 1081087"/>
                <a:gd name="connsiteX4" fmla="*/ 319087 w 569119"/>
                <a:gd name="connsiteY4" fmla="*/ 80962 h 1081087"/>
                <a:gd name="connsiteX5" fmla="*/ 283369 w 569119"/>
                <a:gd name="connsiteY5" fmla="*/ 64294 h 1081087"/>
                <a:gd name="connsiteX6" fmla="*/ 228600 w 569119"/>
                <a:gd name="connsiteY6" fmla="*/ 40481 h 1081087"/>
                <a:gd name="connsiteX7" fmla="*/ 150019 w 569119"/>
                <a:gd name="connsiteY7" fmla="*/ 16669 h 1081087"/>
                <a:gd name="connsiteX8" fmla="*/ 100012 w 569119"/>
                <a:gd name="connsiteY8" fmla="*/ 7144 h 1081087"/>
                <a:gd name="connsiteX9" fmla="*/ 73819 w 569119"/>
                <a:gd name="connsiteY9" fmla="*/ 4762 h 1081087"/>
                <a:gd name="connsiteX10" fmla="*/ 50006 w 569119"/>
                <a:gd name="connsiteY10" fmla="*/ 0 h 1081087"/>
                <a:gd name="connsiteX11" fmla="*/ 19050 w 569119"/>
                <a:gd name="connsiteY11" fmla="*/ 0 h 1081087"/>
                <a:gd name="connsiteX12" fmla="*/ 4762 w 569119"/>
                <a:gd name="connsiteY12" fmla="*/ 4762 h 1081087"/>
                <a:gd name="connsiteX13" fmla="*/ 0 w 569119"/>
                <a:gd name="connsiteY13" fmla="*/ 11906 h 1081087"/>
                <a:gd name="connsiteX14" fmla="*/ 0 w 569119"/>
                <a:gd name="connsiteY14" fmla="*/ 21431 h 1081087"/>
                <a:gd name="connsiteX15" fmla="*/ 4762 w 569119"/>
                <a:gd name="connsiteY15" fmla="*/ 38100 h 1081087"/>
                <a:gd name="connsiteX16" fmla="*/ 33337 w 569119"/>
                <a:gd name="connsiteY16" fmla="*/ 66675 h 1081087"/>
                <a:gd name="connsiteX17" fmla="*/ 66675 w 569119"/>
                <a:gd name="connsiteY17" fmla="*/ 95250 h 1081087"/>
                <a:gd name="connsiteX18" fmla="*/ 107156 w 569119"/>
                <a:gd name="connsiteY18" fmla="*/ 145256 h 1081087"/>
                <a:gd name="connsiteX19" fmla="*/ 138112 w 569119"/>
                <a:gd name="connsiteY19" fmla="*/ 195262 h 1081087"/>
                <a:gd name="connsiteX20" fmla="*/ 161925 w 569119"/>
                <a:gd name="connsiteY20" fmla="*/ 247650 h 1081087"/>
                <a:gd name="connsiteX21" fmla="*/ 197644 w 569119"/>
                <a:gd name="connsiteY21" fmla="*/ 371475 h 1081087"/>
                <a:gd name="connsiteX22" fmla="*/ 250031 w 569119"/>
                <a:gd name="connsiteY22" fmla="*/ 559594 h 1081087"/>
                <a:gd name="connsiteX23" fmla="*/ 307181 w 569119"/>
                <a:gd name="connsiteY23" fmla="*/ 759619 h 1081087"/>
                <a:gd name="connsiteX24" fmla="*/ 323850 w 569119"/>
                <a:gd name="connsiteY24" fmla="*/ 816769 h 1081087"/>
                <a:gd name="connsiteX25" fmla="*/ 326231 w 569119"/>
                <a:gd name="connsiteY25" fmla="*/ 842962 h 1081087"/>
                <a:gd name="connsiteX26" fmla="*/ 328612 w 569119"/>
                <a:gd name="connsiteY26" fmla="*/ 878681 h 1081087"/>
                <a:gd name="connsiteX27" fmla="*/ 335756 w 569119"/>
                <a:gd name="connsiteY27" fmla="*/ 923925 h 1081087"/>
                <a:gd name="connsiteX28" fmla="*/ 345281 w 569119"/>
                <a:gd name="connsiteY28" fmla="*/ 959644 h 1081087"/>
                <a:gd name="connsiteX29" fmla="*/ 369094 w 569119"/>
                <a:gd name="connsiteY29" fmla="*/ 1004887 h 1081087"/>
                <a:gd name="connsiteX30" fmla="*/ 400050 w 569119"/>
                <a:gd name="connsiteY30" fmla="*/ 1042987 h 1081087"/>
                <a:gd name="connsiteX31" fmla="*/ 431006 w 569119"/>
                <a:gd name="connsiteY31" fmla="*/ 1064419 h 1081087"/>
                <a:gd name="connsiteX32" fmla="*/ 464344 w 569119"/>
                <a:gd name="connsiteY32" fmla="*/ 1076325 h 1081087"/>
                <a:gd name="connsiteX33" fmla="*/ 502444 w 569119"/>
                <a:gd name="connsiteY33" fmla="*/ 1081087 h 1081087"/>
                <a:gd name="connsiteX34" fmla="*/ 516731 w 569119"/>
                <a:gd name="connsiteY34" fmla="*/ 1078706 h 1081087"/>
                <a:gd name="connsiteX35" fmla="*/ 528637 w 569119"/>
                <a:gd name="connsiteY35" fmla="*/ 1071562 h 1081087"/>
                <a:gd name="connsiteX36" fmla="*/ 540544 w 569119"/>
                <a:gd name="connsiteY36" fmla="*/ 1057275 h 1081087"/>
                <a:gd name="connsiteX37" fmla="*/ 557212 w 569119"/>
                <a:gd name="connsiteY37" fmla="*/ 1004887 h 1081087"/>
                <a:gd name="connsiteX38" fmla="*/ 569119 w 569119"/>
                <a:gd name="connsiteY38" fmla="*/ 940594 h 1081087"/>
                <a:gd name="connsiteX39" fmla="*/ 528637 w 569119"/>
                <a:gd name="connsiteY39" fmla="*/ 792956 h 1081087"/>
                <a:gd name="connsiteX40" fmla="*/ 476250 w 569119"/>
                <a:gd name="connsiteY40" fmla="*/ 535781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9119" h="1081087">
                  <a:moveTo>
                    <a:pt x="476250" y="535781"/>
                  </a:moveTo>
                  <a:lnTo>
                    <a:pt x="442912" y="376237"/>
                  </a:lnTo>
                  <a:lnTo>
                    <a:pt x="411956" y="226219"/>
                  </a:lnTo>
                  <a:lnTo>
                    <a:pt x="347662" y="100012"/>
                  </a:lnTo>
                  <a:lnTo>
                    <a:pt x="319087" y="80962"/>
                  </a:lnTo>
                  <a:lnTo>
                    <a:pt x="283369" y="64294"/>
                  </a:lnTo>
                  <a:lnTo>
                    <a:pt x="228600" y="40481"/>
                  </a:lnTo>
                  <a:lnTo>
                    <a:pt x="150019" y="16669"/>
                  </a:lnTo>
                  <a:lnTo>
                    <a:pt x="100012" y="7144"/>
                  </a:lnTo>
                  <a:lnTo>
                    <a:pt x="73819" y="4762"/>
                  </a:lnTo>
                  <a:lnTo>
                    <a:pt x="50006" y="0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38100"/>
                  </a:lnTo>
                  <a:lnTo>
                    <a:pt x="33337" y="66675"/>
                  </a:lnTo>
                  <a:lnTo>
                    <a:pt x="66675" y="95250"/>
                  </a:lnTo>
                  <a:lnTo>
                    <a:pt x="107156" y="145256"/>
                  </a:lnTo>
                  <a:lnTo>
                    <a:pt x="138112" y="195262"/>
                  </a:lnTo>
                  <a:lnTo>
                    <a:pt x="161925" y="247650"/>
                  </a:lnTo>
                  <a:lnTo>
                    <a:pt x="197644" y="371475"/>
                  </a:lnTo>
                  <a:lnTo>
                    <a:pt x="250031" y="559594"/>
                  </a:lnTo>
                  <a:lnTo>
                    <a:pt x="307181" y="759619"/>
                  </a:lnTo>
                  <a:lnTo>
                    <a:pt x="323850" y="816769"/>
                  </a:lnTo>
                  <a:lnTo>
                    <a:pt x="326231" y="842962"/>
                  </a:lnTo>
                  <a:lnTo>
                    <a:pt x="328612" y="878681"/>
                  </a:lnTo>
                  <a:lnTo>
                    <a:pt x="335756" y="923925"/>
                  </a:lnTo>
                  <a:lnTo>
                    <a:pt x="345281" y="959644"/>
                  </a:lnTo>
                  <a:lnTo>
                    <a:pt x="369094" y="1004887"/>
                  </a:lnTo>
                  <a:lnTo>
                    <a:pt x="400050" y="1042987"/>
                  </a:lnTo>
                  <a:lnTo>
                    <a:pt x="431006" y="1064419"/>
                  </a:lnTo>
                  <a:lnTo>
                    <a:pt x="464344" y="1076325"/>
                  </a:lnTo>
                  <a:lnTo>
                    <a:pt x="502444" y="1081087"/>
                  </a:lnTo>
                  <a:lnTo>
                    <a:pt x="516731" y="1078706"/>
                  </a:lnTo>
                  <a:lnTo>
                    <a:pt x="528637" y="1071562"/>
                  </a:lnTo>
                  <a:lnTo>
                    <a:pt x="540544" y="1057275"/>
                  </a:lnTo>
                  <a:lnTo>
                    <a:pt x="557212" y="1004887"/>
                  </a:lnTo>
                  <a:lnTo>
                    <a:pt x="569119" y="940594"/>
                  </a:lnTo>
                  <a:lnTo>
                    <a:pt x="528637" y="792956"/>
                  </a:lnTo>
                  <a:lnTo>
                    <a:pt x="476250" y="5357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5">
              <a:extLst>
                <a:ext uri="{FF2B5EF4-FFF2-40B4-BE49-F238E27FC236}">
                  <a16:creationId xmlns:a16="http://schemas.microsoft.com/office/drawing/2014/main" id="{866F483B-6E97-41BB-A4D5-19263C0A4CE4}"/>
                </a:ext>
              </a:extLst>
            </p:cNvPr>
            <p:cNvSpPr/>
            <p:nvPr/>
          </p:nvSpPr>
          <p:spPr>
            <a:xfrm>
              <a:off x="3100388" y="4764088"/>
              <a:ext cx="1312862" cy="1044575"/>
            </a:xfrm>
            <a:custGeom>
              <a:avLst/>
              <a:gdLst>
                <a:gd name="connsiteX0" fmla="*/ 819150 w 1312068"/>
                <a:gd name="connsiteY0" fmla="*/ 216694 h 1042988"/>
                <a:gd name="connsiteX1" fmla="*/ 654843 w 1312068"/>
                <a:gd name="connsiteY1" fmla="*/ 257175 h 1042988"/>
                <a:gd name="connsiteX2" fmla="*/ 492918 w 1312068"/>
                <a:gd name="connsiteY2" fmla="*/ 295275 h 1042988"/>
                <a:gd name="connsiteX3" fmla="*/ 335756 w 1312068"/>
                <a:gd name="connsiteY3" fmla="*/ 330994 h 1042988"/>
                <a:gd name="connsiteX4" fmla="*/ 169068 w 1312068"/>
                <a:gd name="connsiteY4" fmla="*/ 369094 h 1042988"/>
                <a:gd name="connsiteX5" fmla="*/ 47625 w 1312068"/>
                <a:gd name="connsiteY5" fmla="*/ 397669 h 1042988"/>
                <a:gd name="connsiteX6" fmla="*/ 0 w 1312068"/>
                <a:gd name="connsiteY6" fmla="*/ 228600 h 1042988"/>
                <a:gd name="connsiteX7" fmla="*/ 119062 w 1312068"/>
                <a:gd name="connsiteY7" fmla="*/ 221457 h 1042988"/>
                <a:gd name="connsiteX8" fmla="*/ 228600 w 1312068"/>
                <a:gd name="connsiteY8" fmla="*/ 202407 h 1042988"/>
                <a:gd name="connsiteX9" fmla="*/ 328612 w 1312068"/>
                <a:gd name="connsiteY9" fmla="*/ 180975 h 1042988"/>
                <a:gd name="connsiteX10" fmla="*/ 495300 w 1312068"/>
                <a:gd name="connsiteY10" fmla="*/ 140494 h 1042988"/>
                <a:gd name="connsiteX11" fmla="*/ 697706 w 1312068"/>
                <a:gd name="connsiteY11" fmla="*/ 85725 h 1042988"/>
                <a:gd name="connsiteX12" fmla="*/ 831056 w 1312068"/>
                <a:gd name="connsiteY12" fmla="*/ 47625 h 1042988"/>
                <a:gd name="connsiteX13" fmla="*/ 883443 w 1312068"/>
                <a:gd name="connsiteY13" fmla="*/ 26194 h 1042988"/>
                <a:gd name="connsiteX14" fmla="*/ 940593 w 1312068"/>
                <a:gd name="connsiteY14" fmla="*/ 9525 h 1042988"/>
                <a:gd name="connsiteX15" fmla="*/ 971550 w 1312068"/>
                <a:gd name="connsiteY15" fmla="*/ 2382 h 1042988"/>
                <a:gd name="connsiteX16" fmla="*/ 1014412 w 1312068"/>
                <a:gd name="connsiteY16" fmla="*/ 0 h 1042988"/>
                <a:gd name="connsiteX17" fmla="*/ 1040606 w 1312068"/>
                <a:gd name="connsiteY17" fmla="*/ 9525 h 1042988"/>
                <a:gd name="connsiteX18" fmla="*/ 1100137 w 1312068"/>
                <a:gd name="connsiteY18" fmla="*/ 35719 h 1042988"/>
                <a:gd name="connsiteX19" fmla="*/ 1190625 w 1312068"/>
                <a:gd name="connsiteY19" fmla="*/ 85725 h 1042988"/>
                <a:gd name="connsiteX20" fmla="*/ 1245393 w 1312068"/>
                <a:gd name="connsiteY20" fmla="*/ 121444 h 1042988"/>
                <a:gd name="connsiteX21" fmla="*/ 1293018 w 1312068"/>
                <a:gd name="connsiteY21" fmla="*/ 159544 h 1042988"/>
                <a:gd name="connsiteX22" fmla="*/ 1309687 w 1312068"/>
                <a:gd name="connsiteY22" fmla="*/ 178594 h 1042988"/>
                <a:gd name="connsiteX23" fmla="*/ 1312068 w 1312068"/>
                <a:gd name="connsiteY23" fmla="*/ 192882 h 1042988"/>
                <a:gd name="connsiteX24" fmla="*/ 1309687 w 1312068"/>
                <a:gd name="connsiteY24" fmla="*/ 216694 h 1042988"/>
                <a:gd name="connsiteX25" fmla="*/ 1297781 w 1312068"/>
                <a:gd name="connsiteY25" fmla="*/ 245269 h 1042988"/>
                <a:gd name="connsiteX26" fmla="*/ 1273968 w 1312068"/>
                <a:gd name="connsiteY26" fmla="*/ 271463 h 1042988"/>
                <a:gd name="connsiteX27" fmla="*/ 1245393 w 1312068"/>
                <a:gd name="connsiteY27" fmla="*/ 304800 h 1042988"/>
                <a:gd name="connsiteX28" fmla="*/ 1235868 w 1312068"/>
                <a:gd name="connsiteY28" fmla="*/ 321469 h 1042988"/>
                <a:gd name="connsiteX29" fmla="*/ 1202531 w 1312068"/>
                <a:gd name="connsiteY29" fmla="*/ 473869 h 1042988"/>
                <a:gd name="connsiteX30" fmla="*/ 1152525 w 1312068"/>
                <a:gd name="connsiteY30" fmla="*/ 700088 h 1042988"/>
                <a:gd name="connsiteX31" fmla="*/ 1128712 w 1312068"/>
                <a:gd name="connsiteY31" fmla="*/ 809625 h 1042988"/>
                <a:gd name="connsiteX32" fmla="*/ 1112043 w 1312068"/>
                <a:gd name="connsiteY32" fmla="*/ 876300 h 1042988"/>
                <a:gd name="connsiteX33" fmla="*/ 1095375 w 1312068"/>
                <a:gd name="connsiteY33" fmla="*/ 950119 h 1042988"/>
                <a:gd name="connsiteX34" fmla="*/ 1078706 w 1312068"/>
                <a:gd name="connsiteY34" fmla="*/ 988219 h 1042988"/>
                <a:gd name="connsiteX35" fmla="*/ 1057275 w 1312068"/>
                <a:gd name="connsiteY35" fmla="*/ 1019175 h 1042988"/>
                <a:gd name="connsiteX36" fmla="*/ 1035843 w 1312068"/>
                <a:gd name="connsiteY36" fmla="*/ 1035844 h 1042988"/>
                <a:gd name="connsiteX37" fmla="*/ 1016793 w 1312068"/>
                <a:gd name="connsiteY37" fmla="*/ 1042988 h 1042988"/>
                <a:gd name="connsiteX38" fmla="*/ 1000125 w 1312068"/>
                <a:gd name="connsiteY38" fmla="*/ 1042988 h 1042988"/>
                <a:gd name="connsiteX39" fmla="*/ 971550 w 1312068"/>
                <a:gd name="connsiteY39" fmla="*/ 1028700 h 1042988"/>
                <a:gd name="connsiteX40" fmla="*/ 940593 w 1312068"/>
                <a:gd name="connsiteY40" fmla="*/ 1009650 h 1042988"/>
                <a:gd name="connsiteX41" fmla="*/ 904875 w 1312068"/>
                <a:gd name="connsiteY41" fmla="*/ 797719 h 1042988"/>
                <a:gd name="connsiteX42" fmla="*/ 912018 w 1312068"/>
                <a:gd name="connsiteY42" fmla="*/ 692944 h 1042988"/>
                <a:gd name="connsiteX43" fmla="*/ 926306 w 1312068"/>
                <a:gd name="connsiteY43" fmla="*/ 511969 h 1042988"/>
                <a:gd name="connsiteX44" fmla="*/ 938212 w 1312068"/>
                <a:gd name="connsiteY44" fmla="*/ 364332 h 1042988"/>
                <a:gd name="connsiteX45" fmla="*/ 947737 w 1312068"/>
                <a:gd name="connsiteY45" fmla="*/ 264319 h 1042988"/>
                <a:gd name="connsiteX46" fmla="*/ 947737 w 1312068"/>
                <a:gd name="connsiteY46" fmla="*/ 254794 h 1042988"/>
                <a:gd name="connsiteX47" fmla="*/ 947737 w 1312068"/>
                <a:gd name="connsiteY47" fmla="*/ 245269 h 1042988"/>
                <a:gd name="connsiteX48" fmla="*/ 938212 w 1312068"/>
                <a:gd name="connsiteY48" fmla="*/ 235744 h 1042988"/>
                <a:gd name="connsiteX49" fmla="*/ 914400 w 1312068"/>
                <a:gd name="connsiteY49" fmla="*/ 214313 h 1042988"/>
                <a:gd name="connsiteX50" fmla="*/ 885825 w 1312068"/>
                <a:gd name="connsiteY50" fmla="*/ 202407 h 1042988"/>
                <a:gd name="connsiteX51" fmla="*/ 819150 w 1312068"/>
                <a:gd name="connsiteY51" fmla="*/ 216694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068" h="1042988">
                  <a:moveTo>
                    <a:pt x="819150" y="216694"/>
                  </a:moveTo>
                  <a:lnTo>
                    <a:pt x="654843" y="257175"/>
                  </a:lnTo>
                  <a:lnTo>
                    <a:pt x="492918" y="295275"/>
                  </a:lnTo>
                  <a:lnTo>
                    <a:pt x="335756" y="330994"/>
                  </a:lnTo>
                  <a:lnTo>
                    <a:pt x="169068" y="369094"/>
                  </a:lnTo>
                  <a:lnTo>
                    <a:pt x="47625" y="397669"/>
                  </a:lnTo>
                  <a:lnTo>
                    <a:pt x="0" y="228600"/>
                  </a:lnTo>
                  <a:lnTo>
                    <a:pt x="119062" y="221457"/>
                  </a:lnTo>
                  <a:lnTo>
                    <a:pt x="228600" y="202407"/>
                  </a:lnTo>
                  <a:lnTo>
                    <a:pt x="328612" y="180975"/>
                  </a:lnTo>
                  <a:lnTo>
                    <a:pt x="495300" y="140494"/>
                  </a:lnTo>
                  <a:lnTo>
                    <a:pt x="697706" y="85725"/>
                  </a:lnTo>
                  <a:lnTo>
                    <a:pt x="831056" y="47625"/>
                  </a:lnTo>
                  <a:lnTo>
                    <a:pt x="883443" y="26194"/>
                  </a:lnTo>
                  <a:lnTo>
                    <a:pt x="940593" y="9525"/>
                  </a:lnTo>
                  <a:lnTo>
                    <a:pt x="971550" y="2382"/>
                  </a:lnTo>
                  <a:lnTo>
                    <a:pt x="1014412" y="0"/>
                  </a:lnTo>
                  <a:lnTo>
                    <a:pt x="1040606" y="9525"/>
                  </a:lnTo>
                  <a:lnTo>
                    <a:pt x="1100137" y="35719"/>
                  </a:lnTo>
                  <a:lnTo>
                    <a:pt x="1190625" y="85725"/>
                  </a:lnTo>
                  <a:lnTo>
                    <a:pt x="1245393" y="121444"/>
                  </a:lnTo>
                  <a:lnTo>
                    <a:pt x="1293018" y="159544"/>
                  </a:lnTo>
                  <a:lnTo>
                    <a:pt x="1309687" y="178594"/>
                  </a:lnTo>
                  <a:lnTo>
                    <a:pt x="1312068" y="192882"/>
                  </a:lnTo>
                  <a:lnTo>
                    <a:pt x="1309687" y="216694"/>
                  </a:lnTo>
                  <a:lnTo>
                    <a:pt x="1297781" y="245269"/>
                  </a:lnTo>
                  <a:lnTo>
                    <a:pt x="1273968" y="271463"/>
                  </a:lnTo>
                  <a:lnTo>
                    <a:pt x="1245393" y="304800"/>
                  </a:lnTo>
                  <a:lnTo>
                    <a:pt x="1235868" y="321469"/>
                  </a:lnTo>
                  <a:lnTo>
                    <a:pt x="1202531" y="473869"/>
                  </a:lnTo>
                  <a:lnTo>
                    <a:pt x="1152525" y="700088"/>
                  </a:lnTo>
                  <a:lnTo>
                    <a:pt x="1128712" y="809625"/>
                  </a:lnTo>
                  <a:lnTo>
                    <a:pt x="1112043" y="876300"/>
                  </a:lnTo>
                  <a:lnTo>
                    <a:pt x="1095375" y="950119"/>
                  </a:lnTo>
                  <a:lnTo>
                    <a:pt x="1078706" y="988219"/>
                  </a:lnTo>
                  <a:lnTo>
                    <a:pt x="1057275" y="1019175"/>
                  </a:lnTo>
                  <a:lnTo>
                    <a:pt x="1035843" y="1035844"/>
                  </a:lnTo>
                  <a:lnTo>
                    <a:pt x="1016793" y="1042988"/>
                  </a:lnTo>
                  <a:lnTo>
                    <a:pt x="1000125" y="1042988"/>
                  </a:lnTo>
                  <a:lnTo>
                    <a:pt x="971550" y="1028700"/>
                  </a:lnTo>
                  <a:lnTo>
                    <a:pt x="940593" y="1009650"/>
                  </a:lnTo>
                  <a:lnTo>
                    <a:pt x="904875" y="797719"/>
                  </a:lnTo>
                  <a:lnTo>
                    <a:pt x="912018" y="692944"/>
                  </a:lnTo>
                  <a:lnTo>
                    <a:pt x="926306" y="511969"/>
                  </a:lnTo>
                  <a:lnTo>
                    <a:pt x="938212" y="364332"/>
                  </a:lnTo>
                  <a:lnTo>
                    <a:pt x="947737" y="264319"/>
                  </a:lnTo>
                  <a:lnTo>
                    <a:pt x="947737" y="254794"/>
                  </a:lnTo>
                  <a:lnTo>
                    <a:pt x="947737" y="245269"/>
                  </a:lnTo>
                  <a:lnTo>
                    <a:pt x="938212" y="235744"/>
                  </a:lnTo>
                  <a:lnTo>
                    <a:pt x="914400" y="214313"/>
                  </a:lnTo>
                  <a:lnTo>
                    <a:pt x="885825" y="202407"/>
                  </a:lnTo>
                  <a:lnTo>
                    <a:pt x="819150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6">
              <a:extLst>
                <a:ext uri="{FF2B5EF4-FFF2-40B4-BE49-F238E27FC236}">
                  <a16:creationId xmlns:a16="http://schemas.microsoft.com/office/drawing/2014/main" id="{31C1B075-BB00-4C5F-AA4E-B2044FECCEB7}"/>
                </a:ext>
              </a:extLst>
            </p:cNvPr>
            <p:cNvSpPr/>
            <p:nvPr/>
          </p:nvSpPr>
          <p:spPr>
            <a:xfrm>
              <a:off x="3260725" y="5534025"/>
              <a:ext cx="852488" cy="322263"/>
            </a:xfrm>
            <a:custGeom>
              <a:avLst/>
              <a:gdLst>
                <a:gd name="connsiteX0" fmla="*/ 642938 w 852488"/>
                <a:gd name="connsiteY0" fmla="*/ 28575 h 321469"/>
                <a:gd name="connsiteX1" fmla="*/ 450057 w 852488"/>
                <a:gd name="connsiteY1" fmla="*/ 64294 h 321469"/>
                <a:gd name="connsiteX2" fmla="*/ 276225 w 852488"/>
                <a:gd name="connsiteY2" fmla="*/ 102394 h 321469"/>
                <a:gd name="connsiteX3" fmla="*/ 0 w 852488"/>
                <a:gd name="connsiteY3" fmla="*/ 164306 h 321469"/>
                <a:gd name="connsiteX4" fmla="*/ 42863 w 852488"/>
                <a:gd name="connsiteY4" fmla="*/ 321469 h 321469"/>
                <a:gd name="connsiteX5" fmla="*/ 176213 w 852488"/>
                <a:gd name="connsiteY5" fmla="*/ 288131 h 321469"/>
                <a:gd name="connsiteX6" fmla="*/ 300038 w 852488"/>
                <a:gd name="connsiteY6" fmla="*/ 261938 h 321469"/>
                <a:gd name="connsiteX7" fmla="*/ 402432 w 852488"/>
                <a:gd name="connsiteY7" fmla="*/ 240506 h 321469"/>
                <a:gd name="connsiteX8" fmla="*/ 504825 w 852488"/>
                <a:gd name="connsiteY8" fmla="*/ 223838 h 321469"/>
                <a:gd name="connsiteX9" fmla="*/ 588169 w 852488"/>
                <a:gd name="connsiteY9" fmla="*/ 214313 h 321469"/>
                <a:gd name="connsiteX10" fmla="*/ 631032 w 852488"/>
                <a:gd name="connsiteY10" fmla="*/ 211931 h 321469"/>
                <a:gd name="connsiteX11" fmla="*/ 673894 w 852488"/>
                <a:gd name="connsiteY11" fmla="*/ 214313 h 321469"/>
                <a:gd name="connsiteX12" fmla="*/ 728663 w 852488"/>
                <a:gd name="connsiteY12" fmla="*/ 221456 h 321469"/>
                <a:gd name="connsiteX13" fmla="*/ 764382 w 852488"/>
                <a:gd name="connsiteY13" fmla="*/ 233363 h 321469"/>
                <a:gd name="connsiteX14" fmla="*/ 781050 w 852488"/>
                <a:gd name="connsiteY14" fmla="*/ 240506 h 321469"/>
                <a:gd name="connsiteX15" fmla="*/ 816769 w 852488"/>
                <a:gd name="connsiteY15" fmla="*/ 259556 h 321469"/>
                <a:gd name="connsiteX16" fmla="*/ 852488 w 852488"/>
                <a:gd name="connsiteY16" fmla="*/ 271463 h 321469"/>
                <a:gd name="connsiteX17" fmla="*/ 809625 w 852488"/>
                <a:gd name="connsiteY17" fmla="*/ 0 h 321469"/>
                <a:gd name="connsiteX18" fmla="*/ 642938 w 852488"/>
                <a:gd name="connsiteY18" fmla="*/ 28575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2488" h="321469">
                  <a:moveTo>
                    <a:pt x="642938" y="28575"/>
                  </a:moveTo>
                  <a:lnTo>
                    <a:pt x="450057" y="64294"/>
                  </a:lnTo>
                  <a:lnTo>
                    <a:pt x="276225" y="102394"/>
                  </a:lnTo>
                  <a:lnTo>
                    <a:pt x="0" y="164306"/>
                  </a:lnTo>
                  <a:lnTo>
                    <a:pt x="42863" y="321469"/>
                  </a:lnTo>
                  <a:lnTo>
                    <a:pt x="176213" y="288131"/>
                  </a:lnTo>
                  <a:lnTo>
                    <a:pt x="300038" y="261938"/>
                  </a:lnTo>
                  <a:lnTo>
                    <a:pt x="402432" y="240506"/>
                  </a:lnTo>
                  <a:lnTo>
                    <a:pt x="504825" y="223838"/>
                  </a:lnTo>
                  <a:lnTo>
                    <a:pt x="588169" y="214313"/>
                  </a:lnTo>
                  <a:lnTo>
                    <a:pt x="631032" y="211931"/>
                  </a:lnTo>
                  <a:lnTo>
                    <a:pt x="673894" y="214313"/>
                  </a:lnTo>
                  <a:lnTo>
                    <a:pt x="728663" y="221456"/>
                  </a:lnTo>
                  <a:lnTo>
                    <a:pt x="764382" y="233363"/>
                  </a:lnTo>
                  <a:lnTo>
                    <a:pt x="781050" y="240506"/>
                  </a:lnTo>
                  <a:lnTo>
                    <a:pt x="816769" y="259556"/>
                  </a:lnTo>
                  <a:lnTo>
                    <a:pt x="852488" y="271463"/>
                  </a:lnTo>
                  <a:lnTo>
                    <a:pt x="809625" y="0"/>
                  </a:lnTo>
                  <a:lnTo>
                    <a:pt x="642938" y="28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8">
              <a:extLst>
                <a:ext uri="{FF2B5EF4-FFF2-40B4-BE49-F238E27FC236}">
                  <a16:creationId xmlns:a16="http://schemas.microsoft.com/office/drawing/2014/main" id="{31AAED6F-405A-487C-9DD8-29EE93EFACEB}"/>
                </a:ext>
              </a:extLst>
            </p:cNvPr>
            <p:cNvSpPr/>
            <p:nvPr/>
          </p:nvSpPr>
          <p:spPr>
            <a:xfrm rot="16200000">
              <a:off x="3336925" y="4179888"/>
              <a:ext cx="2655887" cy="515938"/>
            </a:xfrm>
            <a:custGeom>
              <a:avLst/>
              <a:gdLst>
                <a:gd name="connsiteX0" fmla="*/ 1871663 w 2655094"/>
                <a:gd name="connsiteY0" fmla="*/ 283369 h 516731"/>
                <a:gd name="connsiteX1" fmla="*/ 1735932 w 2655094"/>
                <a:gd name="connsiteY1" fmla="*/ 288131 h 516731"/>
                <a:gd name="connsiteX2" fmla="*/ 1688307 w 2655094"/>
                <a:gd name="connsiteY2" fmla="*/ 290512 h 516731"/>
                <a:gd name="connsiteX3" fmla="*/ 1624013 w 2655094"/>
                <a:gd name="connsiteY3" fmla="*/ 290512 h 516731"/>
                <a:gd name="connsiteX4" fmla="*/ 1543050 w 2655094"/>
                <a:gd name="connsiteY4" fmla="*/ 288131 h 516731"/>
                <a:gd name="connsiteX5" fmla="*/ 1433513 w 2655094"/>
                <a:gd name="connsiteY5" fmla="*/ 285750 h 516731"/>
                <a:gd name="connsiteX6" fmla="*/ 1316832 w 2655094"/>
                <a:gd name="connsiteY6" fmla="*/ 278606 h 516731"/>
                <a:gd name="connsiteX7" fmla="*/ 1193007 w 2655094"/>
                <a:gd name="connsiteY7" fmla="*/ 269081 h 516731"/>
                <a:gd name="connsiteX8" fmla="*/ 1066800 w 2655094"/>
                <a:gd name="connsiteY8" fmla="*/ 257175 h 516731"/>
                <a:gd name="connsiteX9" fmla="*/ 971550 w 2655094"/>
                <a:gd name="connsiteY9" fmla="*/ 245269 h 516731"/>
                <a:gd name="connsiteX10" fmla="*/ 852488 w 2655094"/>
                <a:gd name="connsiteY10" fmla="*/ 226219 h 516731"/>
                <a:gd name="connsiteX11" fmla="*/ 735807 w 2655094"/>
                <a:gd name="connsiteY11" fmla="*/ 200025 h 516731"/>
                <a:gd name="connsiteX12" fmla="*/ 614363 w 2655094"/>
                <a:gd name="connsiteY12" fmla="*/ 169069 h 516731"/>
                <a:gd name="connsiteX13" fmla="*/ 466725 w 2655094"/>
                <a:gd name="connsiteY13" fmla="*/ 128587 h 516731"/>
                <a:gd name="connsiteX14" fmla="*/ 319088 w 2655094"/>
                <a:gd name="connsiteY14" fmla="*/ 88106 h 516731"/>
                <a:gd name="connsiteX15" fmla="*/ 207169 w 2655094"/>
                <a:gd name="connsiteY15" fmla="*/ 50006 h 516731"/>
                <a:gd name="connsiteX16" fmla="*/ 102394 w 2655094"/>
                <a:gd name="connsiteY16" fmla="*/ 14287 h 516731"/>
                <a:gd name="connsiteX17" fmla="*/ 69057 w 2655094"/>
                <a:gd name="connsiteY17" fmla="*/ 2381 h 516731"/>
                <a:gd name="connsiteX18" fmla="*/ 45244 w 2655094"/>
                <a:gd name="connsiteY18" fmla="*/ 0 h 516731"/>
                <a:gd name="connsiteX19" fmla="*/ 21432 w 2655094"/>
                <a:gd name="connsiteY19" fmla="*/ 4762 h 516731"/>
                <a:gd name="connsiteX20" fmla="*/ 9525 w 2655094"/>
                <a:gd name="connsiteY20" fmla="*/ 11906 h 516731"/>
                <a:gd name="connsiteX21" fmla="*/ 4763 w 2655094"/>
                <a:gd name="connsiteY21" fmla="*/ 16669 h 516731"/>
                <a:gd name="connsiteX22" fmla="*/ 0 w 2655094"/>
                <a:gd name="connsiteY22" fmla="*/ 26194 h 516731"/>
                <a:gd name="connsiteX23" fmla="*/ 7144 w 2655094"/>
                <a:gd name="connsiteY23" fmla="*/ 52387 h 516731"/>
                <a:gd name="connsiteX24" fmla="*/ 16669 w 2655094"/>
                <a:gd name="connsiteY24" fmla="*/ 66675 h 516731"/>
                <a:gd name="connsiteX25" fmla="*/ 59532 w 2655094"/>
                <a:gd name="connsiteY25" fmla="*/ 85725 h 516731"/>
                <a:gd name="connsiteX26" fmla="*/ 183357 w 2655094"/>
                <a:gd name="connsiteY26" fmla="*/ 135731 h 516731"/>
                <a:gd name="connsiteX27" fmla="*/ 345282 w 2655094"/>
                <a:gd name="connsiteY27" fmla="*/ 202406 h 516731"/>
                <a:gd name="connsiteX28" fmla="*/ 492919 w 2655094"/>
                <a:gd name="connsiteY28" fmla="*/ 257175 h 516731"/>
                <a:gd name="connsiteX29" fmla="*/ 652463 w 2655094"/>
                <a:gd name="connsiteY29" fmla="*/ 314325 h 516731"/>
                <a:gd name="connsiteX30" fmla="*/ 759619 w 2655094"/>
                <a:gd name="connsiteY30" fmla="*/ 350044 h 516731"/>
                <a:gd name="connsiteX31" fmla="*/ 876300 w 2655094"/>
                <a:gd name="connsiteY31" fmla="*/ 383381 h 516731"/>
                <a:gd name="connsiteX32" fmla="*/ 1057275 w 2655094"/>
                <a:gd name="connsiteY32" fmla="*/ 426244 h 516731"/>
                <a:gd name="connsiteX33" fmla="*/ 1214438 w 2655094"/>
                <a:gd name="connsiteY33" fmla="*/ 461962 h 516731"/>
                <a:gd name="connsiteX34" fmla="*/ 1400175 w 2655094"/>
                <a:gd name="connsiteY34" fmla="*/ 495300 h 516731"/>
                <a:gd name="connsiteX35" fmla="*/ 1557338 w 2655094"/>
                <a:gd name="connsiteY35" fmla="*/ 516731 h 516731"/>
                <a:gd name="connsiteX36" fmla="*/ 1750219 w 2655094"/>
                <a:gd name="connsiteY36" fmla="*/ 514350 h 516731"/>
                <a:gd name="connsiteX37" fmla="*/ 2016919 w 2655094"/>
                <a:gd name="connsiteY37" fmla="*/ 514350 h 516731"/>
                <a:gd name="connsiteX38" fmla="*/ 2174082 w 2655094"/>
                <a:gd name="connsiteY38" fmla="*/ 514350 h 516731"/>
                <a:gd name="connsiteX39" fmla="*/ 2266950 w 2655094"/>
                <a:gd name="connsiteY39" fmla="*/ 514350 h 516731"/>
                <a:gd name="connsiteX40" fmla="*/ 2276475 w 2655094"/>
                <a:gd name="connsiteY40" fmla="*/ 511969 h 516731"/>
                <a:gd name="connsiteX41" fmla="*/ 2359819 w 2655094"/>
                <a:gd name="connsiteY41" fmla="*/ 466725 h 516731"/>
                <a:gd name="connsiteX42" fmla="*/ 2455069 w 2655094"/>
                <a:gd name="connsiteY42" fmla="*/ 407194 h 516731"/>
                <a:gd name="connsiteX43" fmla="*/ 2581275 w 2655094"/>
                <a:gd name="connsiteY43" fmla="*/ 285750 h 516731"/>
                <a:gd name="connsiteX44" fmla="*/ 2588419 w 2655094"/>
                <a:gd name="connsiteY44" fmla="*/ 254794 h 516731"/>
                <a:gd name="connsiteX45" fmla="*/ 2600325 w 2655094"/>
                <a:gd name="connsiteY45" fmla="*/ 214312 h 516731"/>
                <a:gd name="connsiteX46" fmla="*/ 2614613 w 2655094"/>
                <a:gd name="connsiteY46" fmla="*/ 173831 h 516731"/>
                <a:gd name="connsiteX47" fmla="*/ 2631282 w 2655094"/>
                <a:gd name="connsiteY47" fmla="*/ 130969 h 516731"/>
                <a:gd name="connsiteX48" fmla="*/ 2643188 w 2655094"/>
                <a:gd name="connsiteY48" fmla="*/ 104775 h 516731"/>
                <a:gd name="connsiteX49" fmla="*/ 2650332 w 2655094"/>
                <a:gd name="connsiteY49" fmla="*/ 88106 h 516731"/>
                <a:gd name="connsiteX50" fmla="*/ 2652713 w 2655094"/>
                <a:gd name="connsiteY50" fmla="*/ 80962 h 516731"/>
                <a:gd name="connsiteX51" fmla="*/ 2655094 w 2655094"/>
                <a:gd name="connsiteY51" fmla="*/ 66675 h 516731"/>
                <a:gd name="connsiteX52" fmla="*/ 2655094 w 2655094"/>
                <a:gd name="connsiteY52" fmla="*/ 52387 h 516731"/>
                <a:gd name="connsiteX53" fmla="*/ 2655094 w 2655094"/>
                <a:gd name="connsiteY53" fmla="*/ 45244 h 516731"/>
                <a:gd name="connsiteX54" fmla="*/ 2650332 w 2655094"/>
                <a:gd name="connsiteY54" fmla="*/ 33337 h 516731"/>
                <a:gd name="connsiteX55" fmla="*/ 2645569 w 2655094"/>
                <a:gd name="connsiteY55" fmla="*/ 26194 h 516731"/>
                <a:gd name="connsiteX56" fmla="*/ 2636044 w 2655094"/>
                <a:gd name="connsiteY56" fmla="*/ 21431 h 516731"/>
                <a:gd name="connsiteX57" fmla="*/ 2619375 w 2655094"/>
                <a:gd name="connsiteY57" fmla="*/ 19050 h 516731"/>
                <a:gd name="connsiteX58" fmla="*/ 2600325 w 2655094"/>
                <a:gd name="connsiteY58" fmla="*/ 19050 h 516731"/>
                <a:gd name="connsiteX59" fmla="*/ 2583657 w 2655094"/>
                <a:gd name="connsiteY59" fmla="*/ 23812 h 516731"/>
                <a:gd name="connsiteX60" fmla="*/ 2566988 w 2655094"/>
                <a:gd name="connsiteY60" fmla="*/ 45244 h 516731"/>
                <a:gd name="connsiteX61" fmla="*/ 2540794 w 2655094"/>
                <a:gd name="connsiteY61" fmla="*/ 80962 h 516731"/>
                <a:gd name="connsiteX62" fmla="*/ 2509838 w 2655094"/>
                <a:gd name="connsiteY62" fmla="*/ 116681 h 516731"/>
                <a:gd name="connsiteX63" fmla="*/ 2466975 w 2655094"/>
                <a:gd name="connsiteY63" fmla="*/ 159544 h 516731"/>
                <a:gd name="connsiteX64" fmla="*/ 2424113 w 2655094"/>
                <a:gd name="connsiteY64" fmla="*/ 195262 h 516731"/>
                <a:gd name="connsiteX65" fmla="*/ 2388394 w 2655094"/>
                <a:gd name="connsiteY65" fmla="*/ 219075 h 516731"/>
                <a:gd name="connsiteX66" fmla="*/ 2364582 w 2655094"/>
                <a:gd name="connsiteY66" fmla="*/ 230981 h 516731"/>
                <a:gd name="connsiteX67" fmla="*/ 2319338 w 2655094"/>
                <a:gd name="connsiteY67" fmla="*/ 242887 h 516731"/>
                <a:gd name="connsiteX68" fmla="*/ 2240757 w 2655094"/>
                <a:gd name="connsiteY68" fmla="*/ 254794 h 516731"/>
                <a:gd name="connsiteX69" fmla="*/ 2162175 w 2655094"/>
                <a:gd name="connsiteY69" fmla="*/ 261937 h 516731"/>
                <a:gd name="connsiteX70" fmla="*/ 2074069 w 2655094"/>
                <a:gd name="connsiteY70" fmla="*/ 269081 h 516731"/>
                <a:gd name="connsiteX71" fmla="*/ 1871663 w 2655094"/>
                <a:gd name="connsiteY71" fmla="*/ 28336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55094" h="516731">
                  <a:moveTo>
                    <a:pt x="1871663" y="283369"/>
                  </a:moveTo>
                  <a:lnTo>
                    <a:pt x="1735932" y="288131"/>
                  </a:lnTo>
                  <a:lnTo>
                    <a:pt x="1688307" y="290512"/>
                  </a:lnTo>
                  <a:lnTo>
                    <a:pt x="1624013" y="290512"/>
                  </a:lnTo>
                  <a:lnTo>
                    <a:pt x="1543050" y="288131"/>
                  </a:lnTo>
                  <a:lnTo>
                    <a:pt x="1433513" y="285750"/>
                  </a:lnTo>
                  <a:lnTo>
                    <a:pt x="1316832" y="278606"/>
                  </a:lnTo>
                  <a:lnTo>
                    <a:pt x="1193007" y="269081"/>
                  </a:lnTo>
                  <a:lnTo>
                    <a:pt x="1066800" y="257175"/>
                  </a:lnTo>
                  <a:lnTo>
                    <a:pt x="971550" y="245269"/>
                  </a:lnTo>
                  <a:lnTo>
                    <a:pt x="852488" y="226219"/>
                  </a:lnTo>
                  <a:lnTo>
                    <a:pt x="735807" y="200025"/>
                  </a:lnTo>
                  <a:lnTo>
                    <a:pt x="614363" y="169069"/>
                  </a:lnTo>
                  <a:lnTo>
                    <a:pt x="466725" y="128587"/>
                  </a:lnTo>
                  <a:lnTo>
                    <a:pt x="319088" y="88106"/>
                  </a:lnTo>
                  <a:lnTo>
                    <a:pt x="207169" y="50006"/>
                  </a:lnTo>
                  <a:lnTo>
                    <a:pt x="102394" y="14287"/>
                  </a:lnTo>
                  <a:lnTo>
                    <a:pt x="69057" y="2381"/>
                  </a:lnTo>
                  <a:lnTo>
                    <a:pt x="45244" y="0"/>
                  </a:lnTo>
                  <a:lnTo>
                    <a:pt x="21432" y="4762"/>
                  </a:lnTo>
                  <a:lnTo>
                    <a:pt x="9525" y="11906"/>
                  </a:lnTo>
                  <a:lnTo>
                    <a:pt x="4763" y="16669"/>
                  </a:lnTo>
                  <a:lnTo>
                    <a:pt x="0" y="26194"/>
                  </a:lnTo>
                  <a:lnTo>
                    <a:pt x="7144" y="52387"/>
                  </a:lnTo>
                  <a:lnTo>
                    <a:pt x="16669" y="66675"/>
                  </a:lnTo>
                  <a:lnTo>
                    <a:pt x="59532" y="85725"/>
                  </a:lnTo>
                  <a:lnTo>
                    <a:pt x="183357" y="135731"/>
                  </a:lnTo>
                  <a:lnTo>
                    <a:pt x="345282" y="202406"/>
                  </a:lnTo>
                  <a:lnTo>
                    <a:pt x="492919" y="257175"/>
                  </a:lnTo>
                  <a:lnTo>
                    <a:pt x="652463" y="314325"/>
                  </a:lnTo>
                  <a:lnTo>
                    <a:pt x="759619" y="350044"/>
                  </a:lnTo>
                  <a:lnTo>
                    <a:pt x="876300" y="383381"/>
                  </a:lnTo>
                  <a:lnTo>
                    <a:pt x="1057275" y="426244"/>
                  </a:lnTo>
                  <a:lnTo>
                    <a:pt x="1214438" y="461962"/>
                  </a:lnTo>
                  <a:lnTo>
                    <a:pt x="1400175" y="495300"/>
                  </a:lnTo>
                  <a:lnTo>
                    <a:pt x="1557338" y="516731"/>
                  </a:lnTo>
                  <a:lnTo>
                    <a:pt x="1750219" y="514350"/>
                  </a:lnTo>
                  <a:lnTo>
                    <a:pt x="2016919" y="514350"/>
                  </a:lnTo>
                  <a:lnTo>
                    <a:pt x="2174082" y="514350"/>
                  </a:lnTo>
                  <a:lnTo>
                    <a:pt x="2266950" y="514350"/>
                  </a:lnTo>
                  <a:lnTo>
                    <a:pt x="2276475" y="511969"/>
                  </a:lnTo>
                  <a:lnTo>
                    <a:pt x="2359819" y="466725"/>
                  </a:lnTo>
                  <a:lnTo>
                    <a:pt x="2455069" y="407194"/>
                  </a:lnTo>
                  <a:lnTo>
                    <a:pt x="2581275" y="285750"/>
                  </a:lnTo>
                  <a:lnTo>
                    <a:pt x="2588419" y="254794"/>
                  </a:lnTo>
                  <a:lnTo>
                    <a:pt x="2600325" y="214312"/>
                  </a:lnTo>
                  <a:lnTo>
                    <a:pt x="2614613" y="173831"/>
                  </a:lnTo>
                  <a:lnTo>
                    <a:pt x="2631282" y="130969"/>
                  </a:lnTo>
                  <a:lnTo>
                    <a:pt x="2643188" y="104775"/>
                  </a:lnTo>
                  <a:lnTo>
                    <a:pt x="2650332" y="88106"/>
                  </a:lnTo>
                  <a:lnTo>
                    <a:pt x="2652713" y="80962"/>
                  </a:lnTo>
                  <a:lnTo>
                    <a:pt x="2655094" y="66675"/>
                  </a:lnTo>
                  <a:lnTo>
                    <a:pt x="2655094" y="52387"/>
                  </a:lnTo>
                  <a:lnTo>
                    <a:pt x="2655094" y="45244"/>
                  </a:lnTo>
                  <a:lnTo>
                    <a:pt x="2650332" y="33337"/>
                  </a:lnTo>
                  <a:lnTo>
                    <a:pt x="2645569" y="26194"/>
                  </a:lnTo>
                  <a:lnTo>
                    <a:pt x="2636044" y="21431"/>
                  </a:lnTo>
                  <a:lnTo>
                    <a:pt x="2619375" y="19050"/>
                  </a:lnTo>
                  <a:lnTo>
                    <a:pt x="2600325" y="19050"/>
                  </a:lnTo>
                  <a:lnTo>
                    <a:pt x="2583657" y="23812"/>
                  </a:lnTo>
                  <a:lnTo>
                    <a:pt x="2566988" y="45244"/>
                  </a:lnTo>
                  <a:lnTo>
                    <a:pt x="2540794" y="80962"/>
                  </a:lnTo>
                  <a:lnTo>
                    <a:pt x="2509838" y="116681"/>
                  </a:lnTo>
                  <a:lnTo>
                    <a:pt x="2466975" y="159544"/>
                  </a:lnTo>
                  <a:lnTo>
                    <a:pt x="2424113" y="195262"/>
                  </a:lnTo>
                  <a:lnTo>
                    <a:pt x="2388394" y="219075"/>
                  </a:lnTo>
                  <a:lnTo>
                    <a:pt x="2364582" y="230981"/>
                  </a:lnTo>
                  <a:lnTo>
                    <a:pt x="2319338" y="242887"/>
                  </a:lnTo>
                  <a:lnTo>
                    <a:pt x="2240757" y="254794"/>
                  </a:lnTo>
                  <a:lnTo>
                    <a:pt x="2162175" y="261937"/>
                  </a:lnTo>
                  <a:lnTo>
                    <a:pt x="2074069" y="269081"/>
                  </a:lnTo>
                  <a:lnTo>
                    <a:pt x="1871663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5">
              <a:extLst>
                <a:ext uri="{FF2B5EF4-FFF2-40B4-BE49-F238E27FC236}">
                  <a16:creationId xmlns:a16="http://schemas.microsoft.com/office/drawing/2014/main" id="{C6224A54-0353-4553-BDB7-0BB201FA8EA4}"/>
                </a:ext>
              </a:extLst>
            </p:cNvPr>
            <p:cNvSpPr/>
            <p:nvPr/>
          </p:nvSpPr>
          <p:spPr>
            <a:xfrm>
              <a:off x="4592638" y="2687638"/>
              <a:ext cx="2489200" cy="654050"/>
            </a:xfrm>
            <a:custGeom>
              <a:avLst/>
              <a:gdLst>
                <a:gd name="connsiteX0" fmla="*/ 1924050 w 2488407"/>
                <a:gd name="connsiteY0" fmla="*/ 59532 h 652463"/>
                <a:gd name="connsiteX1" fmla="*/ 1793082 w 2488407"/>
                <a:gd name="connsiteY1" fmla="*/ 100013 h 652463"/>
                <a:gd name="connsiteX2" fmla="*/ 1664494 w 2488407"/>
                <a:gd name="connsiteY2" fmla="*/ 135732 h 652463"/>
                <a:gd name="connsiteX3" fmla="*/ 1504950 w 2488407"/>
                <a:gd name="connsiteY3" fmla="*/ 173832 h 652463"/>
                <a:gd name="connsiteX4" fmla="*/ 1343025 w 2488407"/>
                <a:gd name="connsiteY4" fmla="*/ 211932 h 652463"/>
                <a:gd name="connsiteX5" fmla="*/ 1273969 w 2488407"/>
                <a:gd name="connsiteY5" fmla="*/ 228600 h 652463"/>
                <a:gd name="connsiteX6" fmla="*/ 1045369 w 2488407"/>
                <a:gd name="connsiteY6" fmla="*/ 285750 h 652463"/>
                <a:gd name="connsiteX7" fmla="*/ 857250 w 2488407"/>
                <a:gd name="connsiteY7" fmla="*/ 333375 h 652463"/>
                <a:gd name="connsiteX8" fmla="*/ 666750 w 2488407"/>
                <a:gd name="connsiteY8" fmla="*/ 383382 h 652463"/>
                <a:gd name="connsiteX9" fmla="*/ 516732 w 2488407"/>
                <a:gd name="connsiteY9" fmla="*/ 421482 h 652463"/>
                <a:gd name="connsiteX10" fmla="*/ 411957 w 2488407"/>
                <a:gd name="connsiteY10" fmla="*/ 447675 h 652463"/>
                <a:gd name="connsiteX11" fmla="*/ 333375 w 2488407"/>
                <a:gd name="connsiteY11" fmla="*/ 461963 h 652463"/>
                <a:gd name="connsiteX12" fmla="*/ 235744 w 2488407"/>
                <a:gd name="connsiteY12" fmla="*/ 483394 h 652463"/>
                <a:gd name="connsiteX13" fmla="*/ 197644 w 2488407"/>
                <a:gd name="connsiteY13" fmla="*/ 490538 h 652463"/>
                <a:gd name="connsiteX14" fmla="*/ 159544 w 2488407"/>
                <a:gd name="connsiteY14" fmla="*/ 495300 h 652463"/>
                <a:gd name="connsiteX15" fmla="*/ 133350 w 2488407"/>
                <a:gd name="connsiteY15" fmla="*/ 495300 h 652463"/>
                <a:gd name="connsiteX16" fmla="*/ 104775 w 2488407"/>
                <a:gd name="connsiteY16" fmla="*/ 495300 h 652463"/>
                <a:gd name="connsiteX17" fmla="*/ 83344 w 2488407"/>
                <a:gd name="connsiteY17" fmla="*/ 492919 h 652463"/>
                <a:gd name="connsiteX18" fmla="*/ 35719 w 2488407"/>
                <a:gd name="connsiteY18" fmla="*/ 481013 h 652463"/>
                <a:gd name="connsiteX19" fmla="*/ 0 w 2488407"/>
                <a:gd name="connsiteY19" fmla="*/ 471488 h 652463"/>
                <a:gd name="connsiteX20" fmla="*/ 169069 w 2488407"/>
                <a:gd name="connsiteY20" fmla="*/ 652463 h 652463"/>
                <a:gd name="connsiteX21" fmla="*/ 314325 w 2488407"/>
                <a:gd name="connsiteY21" fmla="*/ 647700 h 652463"/>
                <a:gd name="connsiteX22" fmla="*/ 333375 w 2488407"/>
                <a:gd name="connsiteY22" fmla="*/ 647700 h 652463"/>
                <a:gd name="connsiteX23" fmla="*/ 428625 w 2488407"/>
                <a:gd name="connsiteY23" fmla="*/ 623888 h 652463"/>
                <a:gd name="connsiteX24" fmla="*/ 647700 w 2488407"/>
                <a:gd name="connsiteY24" fmla="*/ 566738 h 652463"/>
                <a:gd name="connsiteX25" fmla="*/ 919163 w 2488407"/>
                <a:gd name="connsiteY25" fmla="*/ 500063 h 652463"/>
                <a:gd name="connsiteX26" fmla="*/ 1147763 w 2488407"/>
                <a:gd name="connsiteY26" fmla="*/ 442913 h 652463"/>
                <a:gd name="connsiteX27" fmla="*/ 1302544 w 2488407"/>
                <a:gd name="connsiteY27" fmla="*/ 385763 h 652463"/>
                <a:gd name="connsiteX28" fmla="*/ 1478757 w 2488407"/>
                <a:gd name="connsiteY28" fmla="*/ 347663 h 652463"/>
                <a:gd name="connsiteX29" fmla="*/ 1647825 w 2488407"/>
                <a:gd name="connsiteY29" fmla="*/ 316707 h 652463"/>
                <a:gd name="connsiteX30" fmla="*/ 1888332 w 2488407"/>
                <a:gd name="connsiteY30" fmla="*/ 278607 h 652463"/>
                <a:gd name="connsiteX31" fmla="*/ 2121694 w 2488407"/>
                <a:gd name="connsiteY31" fmla="*/ 240507 h 652463"/>
                <a:gd name="connsiteX32" fmla="*/ 2240757 w 2488407"/>
                <a:gd name="connsiteY32" fmla="*/ 223838 h 652463"/>
                <a:gd name="connsiteX33" fmla="*/ 2314575 w 2488407"/>
                <a:gd name="connsiteY33" fmla="*/ 214313 h 652463"/>
                <a:gd name="connsiteX34" fmla="*/ 2366963 w 2488407"/>
                <a:gd name="connsiteY34" fmla="*/ 204788 h 652463"/>
                <a:gd name="connsiteX35" fmla="*/ 2414588 w 2488407"/>
                <a:gd name="connsiteY35" fmla="*/ 192882 h 652463"/>
                <a:gd name="connsiteX36" fmla="*/ 2445544 w 2488407"/>
                <a:gd name="connsiteY36" fmla="*/ 180975 h 652463"/>
                <a:gd name="connsiteX37" fmla="*/ 2471738 w 2488407"/>
                <a:gd name="connsiteY37" fmla="*/ 164307 h 652463"/>
                <a:gd name="connsiteX38" fmla="*/ 2483644 w 2488407"/>
                <a:gd name="connsiteY38" fmla="*/ 150019 h 652463"/>
                <a:gd name="connsiteX39" fmla="*/ 2488407 w 2488407"/>
                <a:gd name="connsiteY39" fmla="*/ 140494 h 652463"/>
                <a:gd name="connsiteX40" fmla="*/ 2488407 w 2488407"/>
                <a:gd name="connsiteY40" fmla="*/ 130969 h 652463"/>
                <a:gd name="connsiteX41" fmla="*/ 2481263 w 2488407"/>
                <a:gd name="connsiteY41" fmla="*/ 116682 h 652463"/>
                <a:gd name="connsiteX42" fmla="*/ 2462213 w 2488407"/>
                <a:gd name="connsiteY42" fmla="*/ 100013 h 652463"/>
                <a:gd name="connsiteX43" fmla="*/ 2433638 w 2488407"/>
                <a:gd name="connsiteY43" fmla="*/ 78582 h 652463"/>
                <a:gd name="connsiteX44" fmla="*/ 2393157 w 2488407"/>
                <a:gd name="connsiteY44" fmla="*/ 57150 h 652463"/>
                <a:gd name="connsiteX45" fmla="*/ 2331244 w 2488407"/>
                <a:gd name="connsiteY45" fmla="*/ 35719 h 652463"/>
                <a:gd name="connsiteX46" fmla="*/ 2281238 w 2488407"/>
                <a:gd name="connsiteY46" fmla="*/ 21432 h 652463"/>
                <a:gd name="connsiteX47" fmla="*/ 2221707 w 2488407"/>
                <a:gd name="connsiteY47" fmla="*/ 11907 h 652463"/>
                <a:gd name="connsiteX48" fmla="*/ 2159794 w 2488407"/>
                <a:gd name="connsiteY48" fmla="*/ 4763 h 652463"/>
                <a:gd name="connsiteX49" fmla="*/ 2081213 w 2488407"/>
                <a:gd name="connsiteY49" fmla="*/ 0 h 652463"/>
                <a:gd name="connsiteX50" fmla="*/ 2050257 w 2488407"/>
                <a:gd name="connsiteY50" fmla="*/ 0 h 652463"/>
                <a:gd name="connsiteX51" fmla="*/ 2038350 w 2488407"/>
                <a:gd name="connsiteY51" fmla="*/ 7144 h 652463"/>
                <a:gd name="connsiteX52" fmla="*/ 1971675 w 2488407"/>
                <a:gd name="connsiteY52" fmla="*/ 40482 h 652463"/>
                <a:gd name="connsiteX53" fmla="*/ 1924050 w 2488407"/>
                <a:gd name="connsiteY53" fmla="*/ 595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88407" h="652463">
                  <a:moveTo>
                    <a:pt x="1924050" y="59532"/>
                  </a:moveTo>
                  <a:lnTo>
                    <a:pt x="1793082" y="100013"/>
                  </a:lnTo>
                  <a:lnTo>
                    <a:pt x="1664494" y="135732"/>
                  </a:lnTo>
                  <a:lnTo>
                    <a:pt x="1504950" y="173832"/>
                  </a:lnTo>
                  <a:lnTo>
                    <a:pt x="1343025" y="211932"/>
                  </a:lnTo>
                  <a:lnTo>
                    <a:pt x="1273969" y="228600"/>
                  </a:lnTo>
                  <a:lnTo>
                    <a:pt x="1045369" y="285750"/>
                  </a:lnTo>
                  <a:lnTo>
                    <a:pt x="857250" y="333375"/>
                  </a:lnTo>
                  <a:lnTo>
                    <a:pt x="666750" y="383382"/>
                  </a:lnTo>
                  <a:lnTo>
                    <a:pt x="516732" y="421482"/>
                  </a:lnTo>
                  <a:lnTo>
                    <a:pt x="411957" y="447675"/>
                  </a:lnTo>
                  <a:lnTo>
                    <a:pt x="333375" y="461963"/>
                  </a:lnTo>
                  <a:lnTo>
                    <a:pt x="235744" y="483394"/>
                  </a:lnTo>
                  <a:lnTo>
                    <a:pt x="197644" y="490538"/>
                  </a:lnTo>
                  <a:lnTo>
                    <a:pt x="159544" y="495300"/>
                  </a:lnTo>
                  <a:lnTo>
                    <a:pt x="133350" y="495300"/>
                  </a:lnTo>
                  <a:lnTo>
                    <a:pt x="104775" y="495300"/>
                  </a:lnTo>
                  <a:lnTo>
                    <a:pt x="83344" y="492919"/>
                  </a:lnTo>
                  <a:lnTo>
                    <a:pt x="35719" y="481013"/>
                  </a:lnTo>
                  <a:lnTo>
                    <a:pt x="0" y="471488"/>
                  </a:lnTo>
                  <a:lnTo>
                    <a:pt x="169069" y="652463"/>
                  </a:lnTo>
                  <a:lnTo>
                    <a:pt x="314325" y="647700"/>
                  </a:lnTo>
                  <a:lnTo>
                    <a:pt x="333375" y="647700"/>
                  </a:lnTo>
                  <a:lnTo>
                    <a:pt x="428625" y="623888"/>
                  </a:lnTo>
                  <a:lnTo>
                    <a:pt x="647700" y="566738"/>
                  </a:lnTo>
                  <a:lnTo>
                    <a:pt x="919163" y="500063"/>
                  </a:lnTo>
                  <a:lnTo>
                    <a:pt x="1147763" y="442913"/>
                  </a:lnTo>
                  <a:lnTo>
                    <a:pt x="1302544" y="385763"/>
                  </a:lnTo>
                  <a:lnTo>
                    <a:pt x="1478757" y="347663"/>
                  </a:lnTo>
                  <a:lnTo>
                    <a:pt x="1647825" y="316707"/>
                  </a:lnTo>
                  <a:lnTo>
                    <a:pt x="1888332" y="278607"/>
                  </a:lnTo>
                  <a:lnTo>
                    <a:pt x="2121694" y="240507"/>
                  </a:lnTo>
                  <a:lnTo>
                    <a:pt x="2240757" y="223838"/>
                  </a:lnTo>
                  <a:lnTo>
                    <a:pt x="2314575" y="214313"/>
                  </a:lnTo>
                  <a:lnTo>
                    <a:pt x="2366963" y="204788"/>
                  </a:lnTo>
                  <a:lnTo>
                    <a:pt x="2414588" y="192882"/>
                  </a:lnTo>
                  <a:lnTo>
                    <a:pt x="2445544" y="180975"/>
                  </a:lnTo>
                  <a:lnTo>
                    <a:pt x="2471738" y="164307"/>
                  </a:lnTo>
                  <a:lnTo>
                    <a:pt x="2483644" y="150019"/>
                  </a:lnTo>
                  <a:lnTo>
                    <a:pt x="2488407" y="140494"/>
                  </a:lnTo>
                  <a:lnTo>
                    <a:pt x="2488407" y="130969"/>
                  </a:lnTo>
                  <a:lnTo>
                    <a:pt x="2481263" y="116682"/>
                  </a:lnTo>
                  <a:lnTo>
                    <a:pt x="2462213" y="100013"/>
                  </a:lnTo>
                  <a:lnTo>
                    <a:pt x="2433638" y="78582"/>
                  </a:lnTo>
                  <a:lnTo>
                    <a:pt x="2393157" y="57150"/>
                  </a:lnTo>
                  <a:lnTo>
                    <a:pt x="2331244" y="35719"/>
                  </a:lnTo>
                  <a:lnTo>
                    <a:pt x="2281238" y="21432"/>
                  </a:lnTo>
                  <a:lnTo>
                    <a:pt x="2221707" y="11907"/>
                  </a:lnTo>
                  <a:lnTo>
                    <a:pt x="2159794" y="4763"/>
                  </a:lnTo>
                  <a:lnTo>
                    <a:pt x="2081213" y="0"/>
                  </a:lnTo>
                  <a:lnTo>
                    <a:pt x="2050257" y="0"/>
                  </a:lnTo>
                  <a:lnTo>
                    <a:pt x="2038350" y="7144"/>
                  </a:lnTo>
                  <a:lnTo>
                    <a:pt x="1971675" y="40482"/>
                  </a:lnTo>
                  <a:lnTo>
                    <a:pt x="1924050" y="59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2">
              <a:extLst>
                <a:ext uri="{FF2B5EF4-FFF2-40B4-BE49-F238E27FC236}">
                  <a16:creationId xmlns:a16="http://schemas.microsoft.com/office/drawing/2014/main" id="{0B5296B2-B269-44DA-993B-C19BA82E52D2}"/>
                </a:ext>
              </a:extLst>
            </p:cNvPr>
            <p:cNvSpPr/>
            <p:nvPr/>
          </p:nvSpPr>
          <p:spPr>
            <a:xfrm>
              <a:off x="4857750" y="3849688"/>
              <a:ext cx="919163" cy="396875"/>
            </a:xfrm>
            <a:custGeom>
              <a:avLst/>
              <a:gdLst>
                <a:gd name="connsiteX0" fmla="*/ 516731 w 919163"/>
                <a:gd name="connsiteY0" fmla="*/ 235744 h 395288"/>
                <a:gd name="connsiteX1" fmla="*/ 428625 w 919163"/>
                <a:gd name="connsiteY1" fmla="*/ 266700 h 395288"/>
                <a:gd name="connsiteX2" fmla="*/ 314325 w 919163"/>
                <a:gd name="connsiteY2" fmla="*/ 304800 h 395288"/>
                <a:gd name="connsiteX3" fmla="*/ 211931 w 919163"/>
                <a:gd name="connsiteY3" fmla="*/ 335757 h 395288"/>
                <a:gd name="connsiteX4" fmla="*/ 114300 w 919163"/>
                <a:gd name="connsiteY4" fmla="*/ 364332 h 395288"/>
                <a:gd name="connsiteX5" fmla="*/ 0 w 919163"/>
                <a:gd name="connsiteY5" fmla="*/ 395288 h 395288"/>
                <a:gd name="connsiteX6" fmla="*/ 2381 w 919163"/>
                <a:gd name="connsiteY6" fmla="*/ 235744 h 395288"/>
                <a:gd name="connsiteX7" fmla="*/ 176213 w 919163"/>
                <a:gd name="connsiteY7" fmla="*/ 192882 h 395288"/>
                <a:gd name="connsiteX8" fmla="*/ 288131 w 919163"/>
                <a:gd name="connsiteY8" fmla="*/ 157163 h 395288"/>
                <a:gd name="connsiteX9" fmla="*/ 359569 w 919163"/>
                <a:gd name="connsiteY9" fmla="*/ 130969 h 395288"/>
                <a:gd name="connsiteX10" fmla="*/ 409575 w 919163"/>
                <a:gd name="connsiteY10" fmla="*/ 102394 h 395288"/>
                <a:gd name="connsiteX11" fmla="*/ 483394 w 919163"/>
                <a:gd name="connsiteY11" fmla="*/ 57150 h 395288"/>
                <a:gd name="connsiteX12" fmla="*/ 585788 w 919163"/>
                <a:gd name="connsiteY12" fmla="*/ 2382 h 395288"/>
                <a:gd name="connsiteX13" fmla="*/ 597694 w 919163"/>
                <a:gd name="connsiteY13" fmla="*/ 0 h 395288"/>
                <a:gd name="connsiteX14" fmla="*/ 614363 w 919163"/>
                <a:gd name="connsiteY14" fmla="*/ 2382 h 395288"/>
                <a:gd name="connsiteX15" fmla="*/ 671513 w 919163"/>
                <a:gd name="connsiteY15" fmla="*/ 26194 h 395288"/>
                <a:gd name="connsiteX16" fmla="*/ 769144 w 919163"/>
                <a:gd name="connsiteY16" fmla="*/ 73819 h 395288"/>
                <a:gd name="connsiteX17" fmla="*/ 819150 w 919163"/>
                <a:gd name="connsiteY17" fmla="*/ 102394 h 395288"/>
                <a:gd name="connsiteX18" fmla="*/ 907256 w 919163"/>
                <a:gd name="connsiteY18" fmla="*/ 150019 h 395288"/>
                <a:gd name="connsiteX19" fmla="*/ 916781 w 919163"/>
                <a:gd name="connsiteY19" fmla="*/ 157163 h 395288"/>
                <a:gd name="connsiteX20" fmla="*/ 919163 w 919163"/>
                <a:gd name="connsiteY20" fmla="*/ 169069 h 395288"/>
                <a:gd name="connsiteX21" fmla="*/ 916781 w 919163"/>
                <a:gd name="connsiteY21" fmla="*/ 190500 h 395288"/>
                <a:gd name="connsiteX22" fmla="*/ 912019 w 919163"/>
                <a:gd name="connsiteY22" fmla="*/ 226219 h 395288"/>
                <a:gd name="connsiteX23" fmla="*/ 895350 w 919163"/>
                <a:gd name="connsiteY23" fmla="*/ 276225 h 395288"/>
                <a:gd name="connsiteX24" fmla="*/ 609600 w 919163"/>
                <a:gd name="connsiteY24" fmla="*/ 221457 h 395288"/>
                <a:gd name="connsiteX25" fmla="*/ 583406 w 919163"/>
                <a:gd name="connsiteY25" fmla="*/ 221457 h 395288"/>
                <a:gd name="connsiteX26" fmla="*/ 516731 w 919163"/>
                <a:gd name="connsiteY26" fmla="*/ 23574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9163" h="395288">
                  <a:moveTo>
                    <a:pt x="516731" y="235744"/>
                  </a:moveTo>
                  <a:lnTo>
                    <a:pt x="428625" y="266700"/>
                  </a:lnTo>
                  <a:lnTo>
                    <a:pt x="314325" y="304800"/>
                  </a:lnTo>
                  <a:lnTo>
                    <a:pt x="211931" y="335757"/>
                  </a:lnTo>
                  <a:lnTo>
                    <a:pt x="114300" y="364332"/>
                  </a:lnTo>
                  <a:lnTo>
                    <a:pt x="0" y="395288"/>
                  </a:lnTo>
                  <a:cubicBezTo>
                    <a:pt x="794" y="342107"/>
                    <a:pt x="1587" y="288925"/>
                    <a:pt x="2381" y="235744"/>
                  </a:cubicBezTo>
                  <a:lnTo>
                    <a:pt x="176213" y="192882"/>
                  </a:lnTo>
                  <a:lnTo>
                    <a:pt x="288131" y="157163"/>
                  </a:lnTo>
                  <a:lnTo>
                    <a:pt x="359569" y="130969"/>
                  </a:lnTo>
                  <a:lnTo>
                    <a:pt x="409575" y="102394"/>
                  </a:lnTo>
                  <a:lnTo>
                    <a:pt x="483394" y="57150"/>
                  </a:lnTo>
                  <a:lnTo>
                    <a:pt x="585788" y="2382"/>
                  </a:lnTo>
                  <a:lnTo>
                    <a:pt x="597694" y="0"/>
                  </a:lnTo>
                  <a:lnTo>
                    <a:pt x="614363" y="2382"/>
                  </a:lnTo>
                  <a:lnTo>
                    <a:pt x="671513" y="26194"/>
                  </a:lnTo>
                  <a:lnTo>
                    <a:pt x="769144" y="73819"/>
                  </a:lnTo>
                  <a:lnTo>
                    <a:pt x="819150" y="102394"/>
                  </a:lnTo>
                  <a:lnTo>
                    <a:pt x="907256" y="150019"/>
                  </a:lnTo>
                  <a:lnTo>
                    <a:pt x="916781" y="157163"/>
                  </a:lnTo>
                  <a:lnTo>
                    <a:pt x="919163" y="169069"/>
                  </a:lnTo>
                  <a:lnTo>
                    <a:pt x="916781" y="190500"/>
                  </a:lnTo>
                  <a:lnTo>
                    <a:pt x="912019" y="226219"/>
                  </a:lnTo>
                  <a:lnTo>
                    <a:pt x="895350" y="276225"/>
                  </a:lnTo>
                  <a:lnTo>
                    <a:pt x="609600" y="221457"/>
                  </a:lnTo>
                  <a:lnTo>
                    <a:pt x="583406" y="221457"/>
                  </a:lnTo>
                  <a:lnTo>
                    <a:pt x="516731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3">
              <a:extLst>
                <a:ext uri="{FF2B5EF4-FFF2-40B4-BE49-F238E27FC236}">
                  <a16:creationId xmlns:a16="http://schemas.microsoft.com/office/drawing/2014/main" id="{222E038F-BECB-499E-B818-BD07CD4D04D2}"/>
                </a:ext>
              </a:extLst>
            </p:cNvPr>
            <p:cNvSpPr/>
            <p:nvPr/>
          </p:nvSpPr>
          <p:spPr>
            <a:xfrm>
              <a:off x="5148263" y="4024313"/>
              <a:ext cx="619125" cy="1704975"/>
            </a:xfrm>
            <a:custGeom>
              <a:avLst/>
              <a:gdLst>
                <a:gd name="connsiteX0" fmla="*/ 280987 w 619125"/>
                <a:gd name="connsiteY0" fmla="*/ 602456 h 1704975"/>
                <a:gd name="connsiteX1" fmla="*/ 300037 w 619125"/>
                <a:gd name="connsiteY1" fmla="*/ 500062 h 1704975"/>
                <a:gd name="connsiteX2" fmla="*/ 311943 w 619125"/>
                <a:gd name="connsiteY2" fmla="*/ 431006 h 1704975"/>
                <a:gd name="connsiteX3" fmla="*/ 323850 w 619125"/>
                <a:gd name="connsiteY3" fmla="*/ 364331 h 1704975"/>
                <a:gd name="connsiteX4" fmla="*/ 333375 w 619125"/>
                <a:gd name="connsiteY4" fmla="*/ 288131 h 1704975"/>
                <a:gd name="connsiteX5" fmla="*/ 342900 w 619125"/>
                <a:gd name="connsiteY5" fmla="*/ 204787 h 1704975"/>
                <a:gd name="connsiteX6" fmla="*/ 350043 w 619125"/>
                <a:gd name="connsiteY6" fmla="*/ 138112 h 1704975"/>
                <a:gd name="connsiteX7" fmla="*/ 350043 w 619125"/>
                <a:gd name="connsiteY7" fmla="*/ 114300 h 1704975"/>
                <a:gd name="connsiteX8" fmla="*/ 350043 w 619125"/>
                <a:gd name="connsiteY8" fmla="*/ 95250 h 1704975"/>
                <a:gd name="connsiteX9" fmla="*/ 347662 w 619125"/>
                <a:gd name="connsiteY9" fmla="*/ 80962 h 1704975"/>
                <a:gd name="connsiteX10" fmla="*/ 342900 w 619125"/>
                <a:gd name="connsiteY10" fmla="*/ 66675 h 1704975"/>
                <a:gd name="connsiteX11" fmla="*/ 328612 w 619125"/>
                <a:gd name="connsiteY11" fmla="*/ 52387 h 1704975"/>
                <a:gd name="connsiteX12" fmla="*/ 314325 w 619125"/>
                <a:gd name="connsiteY12" fmla="*/ 45243 h 1704975"/>
                <a:gd name="connsiteX13" fmla="*/ 266700 w 619125"/>
                <a:gd name="connsiteY13" fmla="*/ 0 h 1704975"/>
                <a:gd name="connsiteX14" fmla="*/ 619125 w 619125"/>
                <a:gd name="connsiteY14" fmla="*/ 40481 h 1704975"/>
                <a:gd name="connsiteX15" fmla="*/ 614362 w 619125"/>
                <a:gd name="connsiteY15" fmla="*/ 69056 h 1704975"/>
                <a:gd name="connsiteX16" fmla="*/ 604837 w 619125"/>
                <a:gd name="connsiteY16" fmla="*/ 102393 h 1704975"/>
                <a:gd name="connsiteX17" fmla="*/ 595312 w 619125"/>
                <a:gd name="connsiteY17" fmla="*/ 133350 h 1704975"/>
                <a:gd name="connsiteX18" fmla="*/ 581025 w 619125"/>
                <a:gd name="connsiteY18" fmla="*/ 228600 h 1704975"/>
                <a:gd name="connsiteX19" fmla="*/ 554831 w 619125"/>
                <a:gd name="connsiteY19" fmla="*/ 378618 h 1704975"/>
                <a:gd name="connsiteX20" fmla="*/ 523875 w 619125"/>
                <a:gd name="connsiteY20" fmla="*/ 540543 h 1704975"/>
                <a:gd name="connsiteX21" fmla="*/ 488156 w 619125"/>
                <a:gd name="connsiteY21" fmla="*/ 690562 h 1704975"/>
                <a:gd name="connsiteX22" fmla="*/ 457200 w 619125"/>
                <a:gd name="connsiteY22" fmla="*/ 814387 h 1704975"/>
                <a:gd name="connsiteX23" fmla="*/ 416718 w 619125"/>
                <a:gd name="connsiteY23" fmla="*/ 962025 h 1704975"/>
                <a:gd name="connsiteX24" fmla="*/ 395287 w 619125"/>
                <a:gd name="connsiteY24" fmla="*/ 1038225 h 1704975"/>
                <a:gd name="connsiteX25" fmla="*/ 357187 w 619125"/>
                <a:gd name="connsiteY25" fmla="*/ 1152525 h 1704975"/>
                <a:gd name="connsiteX26" fmla="*/ 323850 w 619125"/>
                <a:gd name="connsiteY26" fmla="*/ 1240631 h 1704975"/>
                <a:gd name="connsiteX27" fmla="*/ 278606 w 619125"/>
                <a:gd name="connsiteY27" fmla="*/ 1352550 h 1704975"/>
                <a:gd name="connsiteX28" fmla="*/ 240506 w 619125"/>
                <a:gd name="connsiteY28" fmla="*/ 1440656 h 1704975"/>
                <a:gd name="connsiteX29" fmla="*/ 197643 w 619125"/>
                <a:gd name="connsiteY29" fmla="*/ 1524000 h 1704975"/>
                <a:gd name="connsiteX30" fmla="*/ 142875 w 619125"/>
                <a:gd name="connsiteY30" fmla="*/ 1621631 h 1704975"/>
                <a:gd name="connsiteX31" fmla="*/ 119062 w 619125"/>
                <a:gd name="connsiteY31" fmla="*/ 1664493 h 1704975"/>
                <a:gd name="connsiteX32" fmla="*/ 102393 w 619125"/>
                <a:gd name="connsiteY32" fmla="*/ 1685925 h 1704975"/>
                <a:gd name="connsiteX33" fmla="*/ 80962 w 619125"/>
                <a:gd name="connsiteY33" fmla="*/ 1700212 h 1704975"/>
                <a:gd name="connsiteX34" fmla="*/ 59531 w 619125"/>
                <a:gd name="connsiteY34" fmla="*/ 1704975 h 1704975"/>
                <a:gd name="connsiteX35" fmla="*/ 50006 w 619125"/>
                <a:gd name="connsiteY35" fmla="*/ 1704975 h 1704975"/>
                <a:gd name="connsiteX36" fmla="*/ 30956 w 619125"/>
                <a:gd name="connsiteY36" fmla="*/ 1697831 h 1704975"/>
                <a:gd name="connsiteX37" fmla="*/ 11906 w 619125"/>
                <a:gd name="connsiteY37" fmla="*/ 1678781 h 1704975"/>
                <a:gd name="connsiteX38" fmla="*/ 0 w 619125"/>
                <a:gd name="connsiteY38" fmla="*/ 1662112 h 1704975"/>
                <a:gd name="connsiteX39" fmla="*/ 107156 w 619125"/>
                <a:gd name="connsiteY39" fmla="*/ 1216818 h 1704975"/>
                <a:gd name="connsiteX40" fmla="*/ 130968 w 619125"/>
                <a:gd name="connsiteY40" fmla="*/ 1147762 h 1704975"/>
                <a:gd name="connsiteX41" fmla="*/ 157162 w 619125"/>
                <a:gd name="connsiteY41" fmla="*/ 1064418 h 1704975"/>
                <a:gd name="connsiteX42" fmla="*/ 188118 w 619125"/>
                <a:gd name="connsiteY42" fmla="*/ 973931 h 1704975"/>
                <a:gd name="connsiteX43" fmla="*/ 226218 w 619125"/>
                <a:gd name="connsiteY43" fmla="*/ 842962 h 1704975"/>
                <a:gd name="connsiteX44" fmla="*/ 261937 w 619125"/>
                <a:gd name="connsiteY44" fmla="*/ 690562 h 1704975"/>
                <a:gd name="connsiteX45" fmla="*/ 280987 w 619125"/>
                <a:gd name="connsiteY45" fmla="*/ 602456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9125" h="1704975">
                  <a:moveTo>
                    <a:pt x="280987" y="602456"/>
                  </a:moveTo>
                  <a:lnTo>
                    <a:pt x="300037" y="500062"/>
                  </a:lnTo>
                  <a:lnTo>
                    <a:pt x="311943" y="431006"/>
                  </a:lnTo>
                  <a:lnTo>
                    <a:pt x="323850" y="364331"/>
                  </a:lnTo>
                  <a:lnTo>
                    <a:pt x="333375" y="288131"/>
                  </a:lnTo>
                  <a:lnTo>
                    <a:pt x="342900" y="204787"/>
                  </a:lnTo>
                  <a:lnTo>
                    <a:pt x="350043" y="138112"/>
                  </a:lnTo>
                  <a:lnTo>
                    <a:pt x="350043" y="114300"/>
                  </a:lnTo>
                  <a:lnTo>
                    <a:pt x="350043" y="95250"/>
                  </a:lnTo>
                  <a:lnTo>
                    <a:pt x="347662" y="80962"/>
                  </a:lnTo>
                  <a:lnTo>
                    <a:pt x="342900" y="66675"/>
                  </a:lnTo>
                  <a:lnTo>
                    <a:pt x="328612" y="52387"/>
                  </a:lnTo>
                  <a:lnTo>
                    <a:pt x="314325" y="45243"/>
                  </a:lnTo>
                  <a:lnTo>
                    <a:pt x="266700" y="0"/>
                  </a:lnTo>
                  <a:lnTo>
                    <a:pt x="619125" y="40481"/>
                  </a:lnTo>
                  <a:lnTo>
                    <a:pt x="614362" y="69056"/>
                  </a:lnTo>
                  <a:lnTo>
                    <a:pt x="604837" y="102393"/>
                  </a:lnTo>
                  <a:lnTo>
                    <a:pt x="595312" y="133350"/>
                  </a:lnTo>
                  <a:lnTo>
                    <a:pt x="581025" y="228600"/>
                  </a:lnTo>
                  <a:lnTo>
                    <a:pt x="554831" y="378618"/>
                  </a:lnTo>
                  <a:lnTo>
                    <a:pt x="523875" y="540543"/>
                  </a:lnTo>
                  <a:lnTo>
                    <a:pt x="488156" y="690562"/>
                  </a:lnTo>
                  <a:lnTo>
                    <a:pt x="457200" y="814387"/>
                  </a:lnTo>
                  <a:lnTo>
                    <a:pt x="416718" y="962025"/>
                  </a:lnTo>
                  <a:lnTo>
                    <a:pt x="395287" y="1038225"/>
                  </a:lnTo>
                  <a:lnTo>
                    <a:pt x="357187" y="1152525"/>
                  </a:lnTo>
                  <a:lnTo>
                    <a:pt x="323850" y="1240631"/>
                  </a:lnTo>
                  <a:lnTo>
                    <a:pt x="278606" y="1352550"/>
                  </a:lnTo>
                  <a:lnTo>
                    <a:pt x="240506" y="1440656"/>
                  </a:lnTo>
                  <a:lnTo>
                    <a:pt x="197643" y="1524000"/>
                  </a:lnTo>
                  <a:lnTo>
                    <a:pt x="142875" y="1621631"/>
                  </a:lnTo>
                  <a:lnTo>
                    <a:pt x="119062" y="1664493"/>
                  </a:lnTo>
                  <a:lnTo>
                    <a:pt x="102393" y="1685925"/>
                  </a:lnTo>
                  <a:lnTo>
                    <a:pt x="80962" y="1700212"/>
                  </a:lnTo>
                  <a:lnTo>
                    <a:pt x="59531" y="1704975"/>
                  </a:lnTo>
                  <a:lnTo>
                    <a:pt x="50006" y="1704975"/>
                  </a:lnTo>
                  <a:lnTo>
                    <a:pt x="30956" y="1697831"/>
                  </a:lnTo>
                  <a:lnTo>
                    <a:pt x="11906" y="1678781"/>
                  </a:lnTo>
                  <a:lnTo>
                    <a:pt x="0" y="1662112"/>
                  </a:lnTo>
                  <a:lnTo>
                    <a:pt x="107156" y="1216818"/>
                  </a:lnTo>
                  <a:lnTo>
                    <a:pt x="130968" y="1147762"/>
                  </a:lnTo>
                  <a:lnTo>
                    <a:pt x="157162" y="1064418"/>
                  </a:lnTo>
                  <a:lnTo>
                    <a:pt x="188118" y="973931"/>
                  </a:lnTo>
                  <a:lnTo>
                    <a:pt x="226218" y="842962"/>
                  </a:lnTo>
                  <a:lnTo>
                    <a:pt x="261937" y="690562"/>
                  </a:lnTo>
                  <a:lnTo>
                    <a:pt x="280987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4">
              <a:extLst>
                <a:ext uri="{FF2B5EF4-FFF2-40B4-BE49-F238E27FC236}">
                  <a16:creationId xmlns:a16="http://schemas.microsoft.com/office/drawing/2014/main" id="{BFA2346B-F95D-4989-B702-4902B40659D9}"/>
                </a:ext>
              </a:extLst>
            </p:cNvPr>
            <p:cNvSpPr/>
            <p:nvPr/>
          </p:nvSpPr>
          <p:spPr>
            <a:xfrm>
              <a:off x="4824413" y="5110163"/>
              <a:ext cx="481012" cy="614362"/>
            </a:xfrm>
            <a:custGeom>
              <a:avLst/>
              <a:gdLst>
                <a:gd name="connsiteX0" fmla="*/ 128587 w 481012"/>
                <a:gd name="connsiteY0" fmla="*/ 164306 h 614362"/>
                <a:gd name="connsiteX1" fmla="*/ 259556 w 481012"/>
                <a:gd name="connsiteY1" fmla="*/ 190500 h 614362"/>
                <a:gd name="connsiteX2" fmla="*/ 288131 w 481012"/>
                <a:gd name="connsiteY2" fmla="*/ 192881 h 614362"/>
                <a:gd name="connsiteX3" fmla="*/ 319087 w 481012"/>
                <a:gd name="connsiteY3" fmla="*/ 190500 h 614362"/>
                <a:gd name="connsiteX4" fmla="*/ 347662 w 481012"/>
                <a:gd name="connsiteY4" fmla="*/ 180975 h 614362"/>
                <a:gd name="connsiteX5" fmla="*/ 383381 w 481012"/>
                <a:gd name="connsiteY5" fmla="*/ 164306 h 614362"/>
                <a:gd name="connsiteX6" fmla="*/ 416718 w 481012"/>
                <a:gd name="connsiteY6" fmla="*/ 140493 h 614362"/>
                <a:gd name="connsiteX7" fmla="*/ 431006 w 481012"/>
                <a:gd name="connsiteY7" fmla="*/ 126206 h 614362"/>
                <a:gd name="connsiteX8" fmla="*/ 457200 w 481012"/>
                <a:gd name="connsiteY8" fmla="*/ 66675 h 614362"/>
                <a:gd name="connsiteX9" fmla="*/ 481012 w 481012"/>
                <a:gd name="connsiteY9" fmla="*/ 0 h 614362"/>
                <a:gd name="connsiteX10" fmla="*/ 369093 w 481012"/>
                <a:gd name="connsiteY10" fmla="*/ 614362 h 614362"/>
                <a:gd name="connsiteX11" fmla="*/ 340518 w 481012"/>
                <a:gd name="connsiteY11" fmla="*/ 597693 h 614362"/>
                <a:gd name="connsiteX12" fmla="*/ 319087 w 481012"/>
                <a:gd name="connsiteY12" fmla="*/ 573881 h 614362"/>
                <a:gd name="connsiteX13" fmla="*/ 314325 w 481012"/>
                <a:gd name="connsiteY13" fmla="*/ 559593 h 614362"/>
                <a:gd name="connsiteX14" fmla="*/ 307181 w 481012"/>
                <a:gd name="connsiteY14" fmla="*/ 519112 h 614362"/>
                <a:gd name="connsiteX15" fmla="*/ 292893 w 481012"/>
                <a:gd name="connsiteY15" fmla="*/ 483393 h 614362"/>
                <a:gd name="connsiteX16" fmla="*/ 276225 w 481012"/>
                <a:gd name="connsiteY16" fmla="*/ 445293 h 614362"/>
                <a:gd name="connsiteX17" fmla="*/ 247650 w 481012"/>
                <a:gd name="connsiteY17" fmla="*/ 397668 h 614362"/>
                <a:gd name="connsiteX18" fmla="*/ 219075 w 481012"/>
                <a:gd name="connsiteY18" fmla="*/ 364331 h 614362"/>
                <a:gd name="connsiteX19" fmla="*/ 183356 w 481012"/>
                <a:gd name="connsiteY19" fmla="*/ 326231 h 614362"/>
                <a:gd name="connsiteX20" fmla="*/ 159543 w 481012"/>
                <a:gd name="connsiteY20" fmla="*/ 304800 h 614362"/>
                <a:gd name="connsiteX21" fmla="*/ 123825 w 481012"/>
                <a:gd name="connsiteY21" fmla="*/ 273843 h 614362"/>
                <a:gd name="connsiteX22" fmla="*/ 85725 w 481012"/>
                <a:gd name="connsiteY22" fmla="*/ 247650 h 614362"/>
                <a:gd name="connsiteX23" fmla="*/ 38100 w 481012"/>
                <a:gd name="connsiteY23" fmla="*/ 221456 h 614362"/>
                <a:gd name="connsiteX24" fmla="*/ 21431 w 481012"/>
                <a:gd name="connsiteY24" fmla="*/ 207168 h 614362"/>
                <a:gd name="connsiteX25" fmla="*/ 7143 w 481012"/>
                <a:gd name="connsiteY25" fmla="*/ 190500 h 614362"/>
                <a:gd name="connsiteX26" fmla="*/ 0 w 481012"/>
                <a:gd name="connsiteY26" fmla="*/ 171450 h 614362"/>
                <a:gd name="connsiteX27" fmla="*/ 0 w 481012"/>
                <a:gd name="connsiteY27" fmla="*/ 164306 h 614362"/>
                <a:gd name="connsiteX28" fmla="*/ 4762 w 481012"/>
                <a:gd name="connsiteY28" fmla="*/ 154781 h 614362"/>
                <a:gd name="connsiteX29" fmla="*/ 19050 w 481012"/>
                <a:gd name="connsiteY29" fmla="*/ 147637 h 614362"/>
                <a:gd name="connsiteX30" fmla="*/ 45243 w 481012"/>
                <a:gd name="connsiteY30" fmla="*/ 147637 h 614362"/>
                <a:gd name="connsiteX31" fmla="*/ 128587 w 481012"/>
                <a:gd name="connsiteY31" fmla="*/ 16430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614362">
                  <a:moveTo>
                    <a:pt x="128587" y="164306"/>
                  </a:moveTo>
                  <a:lnTo>
                    <a:pt x="259556" y="190500"/>
                  </a:lnTo>
                  <a:lnTo>
                    <a:pt x="288131" y="192881"/>
                  </a:lnTo>
                  <a:lnTo>
                    <a:pt x="319087" y="190500"/>
                  </a:lnTo>
                  <a:lnTo>
                    <a:pt x="347662" y="180975"/>
                  </a:lnTo>
                  <a:lnTo>
                    <a:pt x="383381" y="164306"/>
                  </a:lnTo>
                  <a:lnTo>
                    <a:pt x="416718" y="140493"/>
                  </a:lnTo>
                  <a:lnTo>
                    <a:pt x="431006" y="126206"/>
                  </a:lnTo>
                  <a:lnTo>
                    <a:pt x="457200" y="66675"/>
                  </a:lnTo>
                  <a:lnTo>
                    <a:pt x="481012" y="0"/>
                  </a:lnTo>
                  <a:lnTo>
                    <a:pt x="369093" y="614362"/>
                  </a:lnTo>
                  <a:lnTo>
                    <a:pt x="340518" y="597693"/>
                  </a:lnTo>
                  <a:lnTo>
                    <a:pt x="319087" y="573881"/>
                  </a:lnTo>
                  <a:lnTo>
                    <a:pt x="314325" y="559593"/>
                  </a:lnTo>
                  <a:lnTo>
                    <a:pt x="307181" y="519112"/>
                  </a:lnTo>
                  <a:lnTo>
                    <a:pt x="292893" y="483393"/>
                  </a:lnTo>
                  <a:lnTo>
                    <a:pt x="276225" y="445293"/>
                  </a:lnTo>
                  <a:lnTo>
                    <a:pt x="247650" y="397668"/>
                  </a:lnTo>
                  <a:lnTo>
                    <a:pt x="219075" y="364331"/>
                  </a:lnTo>
                  <a:lnTo>
                    <a:pt x="183356" y="326231"/>
                  </a:lnTo>
                  <a:lnTo>
                    <a:pt x="159543" y="304800"/>
                  </a:lnTo>
                  <a:lnTo>
                    <a:pt x="123825" y="273843"/>
                  </a:lnTo>
                  <a:lnTo>
                    <a:pt x="85725" y="247650"/>
                  </a:lnTo>
                  <a:lnTo>
                    <a:pt x="38100" y="221456"/>
                  </a:lnTo>
                  <a:lnTo>
                    <a:pt x="21431" y="207168"/>
                  </a:lnTo>
                  <a:lnTo>
                    <a:pt x="7143" y="190500"/>
                  </a:lnTo>
                  <a:lnTo>
                    <a:pt x="0" y="171450"/>
                  </a:lnTo>
                  <a:lnTo>
                    <a:pt x="0" y="164306"/>
                  </a:lnTo>
                  <a:lnTo>
                    <a:pt x="4762" y="154781"/>
                  </a:lnTo>
                  <a:lnTo>
                    <a:pt x="19050" y="147637"/>
                  </a:lnTo>
                  <a:lnTo>
                    <a:pt x="45243" y="147637"/>
                  </a:lnTo>
                  <a:lnTo>
                    <a:pt x="128587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9">
              <a:extLst>
                <a:ext uri="{FF2B5EF4-FFF2-40B4-BE49-F238E27FC236}">
                  <a16:creationId xmlns:a16="http://schemas.microsoft.com/office/drawing/2014/main" id="{70D57BAE-E4C2-44C6-B875-E32FBA0AC4B3}"/>
                </a:ext>
              </a:extLst>
            </p:cNvPr>
            <p:cNvSpPr/>
            <p:nvPr/>
          </p:nvSpPr>
          <p:spPr>
            <a:xfrm rot="16200000">
              <a:off x="4142581" y="2699544"/>
              <a:ext cx="4429125" cy="2306638"/>
            </a:xfrm>
            <a:custGeom>
              <a:avLst/>
              <a:gdLst>
                <a:gd name="connsiteX0" fmla="*/ 2822400 w 4428000"/>
                <a:gd name="connsiteY0" fmla="*/ 543600 h 2307600"/>
                <a:gd name="connsiteX1" fmla="*/ 2570400 w 4428000"/>
                <a:gd name="connsiteY1" fmla="*/ 604800 h 2307600"/>
                <a:gd name="connsiteX2" fmla="*/ 2390400 w 4428000"/>
                <a:gd name="connsiteY2" fmla="*/ 651600 h 2307600"/>
                <a:gd name="connsiteX3" fmla="*/ 2271600 w 4428000"/>
                <a:gd name="connsiteY3" fmla="*/ 684000 h 2307600"/>
                <a:gd name="connsiteX4" fmla="*/ 2142000 w 4428000"/>
                <a:gd name="connsiteY4" fmla="*/ 723600 h 2307600"/>
                <a:gd name="connsiteX5" fmla="*/ 2052000 w 4428000"/>
                <a:gd name="connsiteY5" fmla="*/ 752400 h 2307600"/>
                <a:gd name="connsiteX6" fmla="*/ 1944000 w 4428000"/>
                <a:gd name="connsiteY6" fmla="*/ 795600 h 2307600"/>
                <a:gd name="connsiteX7" fmla="*/ 1832400 w 4428000"/>
                <a:gd name="connsiteY7" fmla="*/ 838800 h 2307600"/>
                <a:gd name="connsiteX8" fmla="*/ 1677600 w 4428000"/>
                <a:gd name="connsiteY8" fmla="*/ 900000 h 2307600"/>
                <a:gd name="connsiteX9" fmla="*/ 1537200 w 4428000"/>
                <a:gd name="connsiteY9" fmla="*/ 957600 h 2307600"/>
                <a:gd name="connsiteX10" fmla="*/ 1400400 w 4428000"/>
                <a:gd name="connsiteY10" fmla="*/ 1015200 h 2307600"/>
                <a:gd name="connsiteX11" fmla="*/ 1274400 w 4428000"/>
                <a:gd name="connsiteY11" fmla="*/ 1072800 h 2307600"/>
                <a:gd name="connsiteX12" fmla="*/ 1051200 w 4428000"/>
                <a:gd name="connsiteY12" fmla="*/ 1195200 h 2307600"/>
                <a:gd name="connsiteX13" fmla="*/ 900000 w 4428000"/>
                <a:gd name="connsiteY13" fmla="*/ 1285200 h 2307600"/>
                <a:gd name="connsiteX14" fmla="*/ 781200 w 4428000"/>
                <a:gd name="connsiteY14" fmla="*/ 1364400 h 2307600"/>
                <a:gd name="connsiteX15" fmla="*/ 648000 w 4428000"/>
                <a:gd name="connsiteY15" fmla="*/ 1458000 h 2307600"/>
                <a:gd name="connsiteX16" fmla="*/ 500400 w 4428000"/>
                <a:gd name="connsiteY16" fmla="*/ 1569600 h 2307600"/>
                <a:gd name="connsiteX17" fmla="*/ 388800 w 4428000"/>
                <a:gd name="connsiteY17" fmla="*/ 1663200 h 2307600"/>
                <a:gd name="connsiteX18" fmla="*/ 352800 w 4428000"/>
                <a:gd name="connsiteY18" fmla="*/ 1695600 h 2307600"/>
                <a:gd name="connsiteX19" fmla="*/ 302400 w 4428000"/>
                <a:gd name="connsiteY19" fmla="*/ 1746000 h 2307600"/>
                <a:gd name="connsiteX20" fmla="*/ 230400 w 4428000"/>
                <a:gd name="connsiteY20" fmla="*/ 1825200 h 2307600"/>
                <a:gd name="connsiteX21" fmla="*/ 144000 w 4428000"/>
                <a:gd name="connsiteY21" fmla="*/ 1933200 h 2307600"/>
                <a:gd name="connsiteX22" fmla="*/ 61200 w 4428000"/>
                <a:gd name="connsiteY22" fmla="*/ 2037600 h 2307600"/>
                <a:gd name="connsiteX23" fmla="*/ 7200 w 4428000"/>
                <a:gd name="connsiteY23" fmla="*/ 2124000 h 2307600"/>
                <a:gd name="connsiteX24" fmla="*/ 0 w 4428000"/>
                <a:gd name="connsiteY24" fmla="*/ 2145600 h 2307600"/>
                <a:gd name="connsiteX25" fmla="*/ 0 w 4428000"/>
                <a:gd name="connsiteY25" fmla="*/ 2188800 h 2307600"/>
                <a:gd name="connsiteX26" fmla="*/ 3600 w 4428000"/>
                <a:gd name="connsiteY26" fmla="*/ 2224800 h 2307600"/>
                <a:gd name="connsiteX27" fmla="*/ 14400 w 4428000"/>
                <a:gd name="connsiteY27" fmla="*/ 2260800 h 2307600"/>
                <a:gd name="connsiteX28" fmla="*/ 32400 w 4428000"/>
                <a:gd name="connsiteY28" fmla="*/ 2289600 h 2307600"/>
                <a:gd name="connsiteX29" fmla="*/ 54000 w 4428000"/>
                <a:gd name="connsiteY29" fmla="*/ 2300400 h 2307600"/>
                <a:gd name="connsiteX30" fmla="*/ 75600 w 4428000"/>
                <a:gd name="connsiteY30" fmla="*/ 2307600 h 2307600"/>
                <a:gd name="connsiteX31" fmla="*/ 118800 w 4428000"/>
                <a:gd name="connsiteY31" fmla="*/ 2304000 h 2307600"/>
                <a:gd name="connsiteX32" fmla="*/ 180000 w 4428000"/>
                <a:gd name="connsiteY32" fmla="*/ 2286000 h 2307600"/>
                <a:gd name="connsiteX33" fmla="*/ 568800 w 4428000"/>
                <a:gd name="connsiteY33" fmla="*/ 1893600 h 2307600"/>
                <a:gd name="connsiteX34" fmla="*/ 666000 w 4428000"/>
                <a:gd name="connsiteY34" fmla="*/ 1792800 h 2307600"/>
                <a:gd name="connsiteX35" fmla="*/ 741600 w 4428000"/>
                <a:gd name="connsiteY35" fmla="*/ 1720800 h 2307600"/>
                <a:gd name="connsiteX36" fmla="*/ 792000 w 4428000"/>
                <a:gd name="connsiteY36" fmla="*/ 1674000 h 2307600"/>
                <a:gd name="connsiteX37" fmla="*/ 856800 w 4428000"/>
                <a:gd name="connsiteY37" fmla="*/ 1616400 h 2307600"/>
                <a:gd name="connsiteX38" fmla="*/ 932400 w 4428000"/>
                <a:gd name="connsiteY38" fmla="*/ 1555200 h 2307600"/>
                <a:gd name="connsiteX39" fmla="*/ 1015200 w 4428000"/>
                <a:gd name="connsiteY39" fmla="*/ 1494000 h 2307600"/>
                <a:gd name="connsiteX40" fmla="*/ 1087200 w 4428000"/>
                <a:gd name="connsiteY40" fmla="*/ 1440000 h 2307600"/>
                <a:gd name="connsiteX41" fmla="*/ 1170000 w 4428000"/>
                <a:gd name="connsiteY41" fmla="*/ 1382400 h 2307600"/>
                <a:gd name="connsiteX42" fmla="*/ 1227600 w 4428000"/>
                <a:gd name="connsiteY42" fmla="*/ 1342800 h 2307600"/>
                <a:gd name="connsiteX43" fmla="*/ 1317600 w 4428000"/>
                <a:gd name="connsiteY43" fmla="*/ 1281600 h 2307600"/>
                <a:gd name="connsiteX44" fmla="*/ 1551600 w 4428000"/>
                <a:gd name="connsiteY44" fmla="*/ 1162800 h 2307600"/>
                <a:gd name="connsiteX45" fmla="*/ 1688400 w 4428000"/>
                <a:gd name="connsiteY45" fmla="*/ 1105200 h 2307600"/>
                <a:gd name="connsiteX46" fmla="*/ 1803600 w 4428000"/>
                <a:gd name="connsiteY46" fmla="*/ 1058400 h 2307600"/>
                <a:gd name="connsiteX47" fmla="*/ 1915200 w 4428000"/>
                <a:gd name="connsiteY47" fmla="*/ 1015200 h 2307600"/>
                <a:gd name="connsiteX48" fmla="*/ 2048400 w 4428000"/>
                <a:gd name="connsiteY48" fmla="*/ 968400 h 2307600"/>
                <a:gd name="connsiteX49" fmla="*/ 2163600 w 4428000"/>
                <a:gd name="connsiteY49" fmla="*/ 932400 h 2307600"/>
                <a:gd name="connsiteX50" fmla="*/ 2278800 w 4428000"/>
                <a:gd name="connsiteY50" fmla="*/ 896400 h 2307600"/>
                <a:gd name="connsiteX51" fmla="*/ 2401200 w 4428000"/>
                <a:gd name="connsiteY51" fmla="*/ 860400 h 2307600"/>
                <a:gd name="connsiteX52" fmla="*/ 2541600 w 4428000"/>
                <a:gd name="connsiteY52" fmla="*/ 824400 h 2307600"/>
                <a:gd name="connsiteX53" fmla="*/ 2685600 w 4428000"/>
                <a:gd name="connsiteY53" fmla="*/ 788400 h 2307600"/>
                <a:gd name="connsiteX54" fmla="*/ 2858400 w 4428000"/>
                <a:gd name="connsiteY54" fmla="*/ 752400 h 2307600"/>
                <a:gd name="connsiteX55" fmla="*/ 3024000 w 4428000"/>
                <a:gd name="connsiteY55" fmla="*/ 712800 h 2307600"/>
                <a:gd name="connsiteX56" fmla="*/ 3160800 w 4428000"/>
                <a:gd name="connsiteY56" fmla="*/ 676800 h 2307600"/>
                <a:gd name="connsiteX57" fmla="*/ 3308400 w 4428000"/>
                <a:gd name="connsiteY57" fmla="*/ 655200 h 2307600"/>
                <a:gd name="connsiteX58" fmla="*/ 3510000 w 4428000"/>
                <a:gd name="connsiteY58" fmla="*/ 633600 h 2307600"/>
                <a:gd name="connsiteX59" fmla="*/ 3646800 w 4428000"/>
                <a:gd name="connsiteY59" fmla="*/ 619200 h 2307600"/>
                <a:gd name="connsiteX60" fmla="*/ 3776400 w 4428000"/>
                <a:gd name="connsiteY60" fmla="*/ 612000 h 2307600"/>
                <a:gd name="connsiteX61" fmla="*/ 3862800 w 4428000"/>
                <a:gd name="connsiteY61" fmla="*/ 608400 h 2307600"/>
                <a:gd name="connsiteX62" fmla="*/ 3909600 w 4428000"/>
                <a:gd name="connsiteY62" fmla="*/ 612000 h 2307600"/>
                <a:gd name="connsiteX63" fmla="*/ 3960000 w 4428000"/>
                <a:gd name="connsiteY63" fmla="*/ 615600 h 2307600"/>
                <a:gd name="connsiteX64" fmla="*/ 4010400 w 4428000"/>
                <a:gd name="connsiteY64" fmla="*/ 630000 h 2307600"/>
                <a:gd name="connsiteX65" fmla="*/ 4046400 w 4428000"/>
                <a:gd name="connsiteY65" fmla="*/ 637200 h 2307600"/>
                <a:gd name="connsiteX66" fmla="*/ 4096800 w 4428000"/>
                <a:gd name="connsiteY66" fmla="*/ 630000 h 2307600"/>
                <a:gd name="connsiteX67" fmla="*/ 4132800 w 4428000"/>
                <a:gd name="connsiteY67" fmla="*/ 615600 h 2307600"/>
                <a:gd name="connsiteX68" fmla="*/ 4161600 w 4428000"/>
                <a:gd name="connsiteY68" fmla="*/ 594000 h 2307600"/>
                <a:gd name="connsiteX69" fmla="*/ 4186800 w 4428000"/>
                <a:gd name="connsiteY69" fmla="*/ 561600 h 2307600"/>
                <a:gd name="connsiteX70" fmla="*/ 4230000 w 4428000"/>
                <a:gd name="connsiteY70" fmla="*/ 514800 h 2307600"/>
                <a:gd name="connsiteX71" fmla="*/ 4273200 w 4428000"/>
                <a:gd name="connsiteY71" fmla="*/ 460800 h 2307600"/>
                <a:gd name="connsiteX72" fmla="*/ 4327200 w 4428000"/>
                <a:gd name="connsiteY72" fmla="*/ 378000 h 2307600"/>
                <a:gd name="connsiteX73" fmla="*/ 4370400 w 4428000"/>
                <a:gd name="connsiteY73" fmla="*/ 298800 h 2307600"/>
                <a:gd name="connsiteX74" fmla="*/ 4395600 w 4428000"/>
                <a:gd name="connsiteY74" fmla="*/ 237600 h 2307600"/>
                <a:gd name="connsiteX75" fmla="*/ 4417200 w 4428000"/>
                <a:gd name="connsiteY75" fmla="*/ 165600 h 2307600"/>
                <a:gd name="connsiteX76" fmla="*/ 4424400 w 4428000"/>
                <a:gd name="connsiteY76" fmla="*/ 122400 h 2307600"/>
                <a:gd name="connsiteX77" fmla="*/ 4428000 w 4428000"/>
                <a:gd name="connsiteY77" fmla="*/ 61200 h 2307600"/>
                <a:gd name="connsiteX78" fmla="*/ 4428000 w 4428000"/>
                <a:gd name="connsiteY78" fmla="*/ 18000 h 2307600"/>
                <a:gd name="connsiteX79" fmla="*/ 4424400 w 4428000"/>
                <a:gd name="connsiteY79" fmla="*/ 7200 h 2307600"/>
                <a:gd name="connsiteX80" fmla="*/ 4417200 w 4428000"/>
                <a:gd name="connsiteY80" fmla="*/ 0 h 2307600"/>
                <a:gd name="connsiteX81" fmla="*/ 4402800 w 4428000"/>
                <a:gd name="connsiteY81" fmla="*/ 0 h 2307600"/>
                <a:gd name="connsiteX82" fmla="*/ 4384800 w 4428000"/>
                <a:gd name="connsiteY82" fmla="*/ 10800 h 2307600"/>
                <a:gd name="connsiteX83" fmla="*/ 4363200 w 4428000"/>
                <a:gd name="connsiteY83" fmla="*/ 32400 h 2307600"/>
                <a:gd name="connsiteX84" fmla="*/ 4345200 w 4428000"/>
                <a:gd name="connsiteY84" fmla="*/ 57600 h 2307600"/>
                <a:gd name="connsiteX85" fmla="*/ 4316400 w 4428000"/>
                <a:gd name="connsiteY85" fmla="*/ 97200 h 2307600"/>
                <a:gd name="connsiteX86" fmla="*/ 4284000 w 4428000"/>
                <a:gd name="connsiteY86" fmla="*/ 136800 h 2307600"/>
                <a:gd name="connsiteX87" fmla="*/ 4230000 w 4428000"/>
                <a:gd name="connsiteY87" fmla="*/ 190800 h 2307600"/>
                <a:gd name="connsiteX88" fmla="*/ 4176000 w 4428000"/>
                <a:gd name="connsiteY88" fmla="*/ 230400 h 2307600"/>
                <a:gd name="connsiteX89" fmla="*/ 4107600 w 4428000"/>
                <a:gd name="connsiteY89" fmla="*/ 273600 h 2307600"/>
                <a:gd name="connsiteX90" fmla="*/ 4050000 w 4428000"/>
                <a:gd name="connsiteY90" fmla="*/ 298800 h 2307600"/>
                <a:gd name="connsiteX91" fmla="*/ 3978000 w 4428000"/>
                <a:gd name="connsiteY91" fmla="*/ 320400 h 2307600"/>
                <a:gd name="connsiteX92" fmla="*/ 3852000 w 4428000"/>
                <a:gd name="connsiteY92" fmla="*/ 345600 h 2307600"/>
                <a:gd name="connsiteX93" fmla="*/ 3664800 w 4428000"/>
                <a:gd name="connsiteY93" fmla="*/ 385200 h 2307600"/>
                <a:gd name="connsiteX94" fmla="*/ 3441600 w 4428000"/>
                <a:gd name="connsiteY94" fmla="*/ 428400 h 2307600"/>
                <a:gd name="connsiteX95" fmla="*/ 3186000 w 4428000"/>
                <a:gd name="connsiteY95" fmla="*/ 482400 h 2307600"/>
                <a:gd name="connsiteX96" fmla="*/ 3088800 w 4428000"/>
                <a:gd name="connsiteY96" fmla="*/ 500400 h 2307600"/>
                <a:gd name="connsiteX97" fmla="*/ 2959200 w 4428000"/>
                <a:gd name="connsiteY97" fmla="*/ 514800 h 2307600"/>
                <a:gd name="connsiteX98" fmla="*/ 2822400 w 4428000"/>
                <a:gd name="connsiteY98" fmla="*/ 543600 h 230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428000" h="2307600">
                  <a:moveTo>
                    <a:pt x="2822400" y="543600"/>
                  </a:moveTo>
                  <a:lnTo>
                    <a:pt x="2570400" y="604800"/>
                  </a:lnTo>
                  <a:lnTo>
                    <a:pt x="2390400" y="651600"/>
                  </a:lnTo>
                  <a:lnTo>
                    <a:pt x="2271600" y="684000"/>
                  </a:lnTo>
                  <a:lnTo>
                    <a:pt x="2142000" y="723600"/>
                  </a:lnTo>
                  <a:lnTo>
                    <a:pt x="2052000" y="752400"/>
                  </a:lnTo>
                  <a:lnTo>
                    <a:pt x="1944000" y="795600"/>
                  </a:lnTo>
                  <a:lnTo>
                    <a:pt x="1832400" y="838800"/>
                  </a:lnTo>
                  <a:lnTo>
                    <a:pt x="1677600" y="900000"/>
                  </a:lnTo>
                  <a:lnTo>
                    <a:pt x="1537200" y="957600"/>
                  </a:lnTo>
                  <a:lnTo>
                    <a:pt x="1400400" y="1015200"/>
                  </a:lnTo>
                  <a:lnTo>
                    <a:pt x="1274400" y="1072800"/>
                  </a:lnTo>
                  <a:lnTo>
                    <a:pt x="1051200" y="1195200"/>
                  </a:lnTo>
                  <a:lnTo>
                    <a:pt x="900000" y="1285200"/>
                  </a:lnTo>
                  <a:lnTo>
                    <a:pt x="781200" y="1364400"/>
                  </a:lnTo>
                  <a:lnTo>
                    <a:pt x="648000" y="1458000"/>
                  </a:lnTo>
                  <a:lnTo>
                    <a:pt x="500400" y="1569600"/>
                  </a:lnTo>
                  <a:lnTo>
                    <a:pt x="388800" y="1663200"/>
                  </a:lnTo>
                  <a:lnTo>
                    <a:pt x="352800" y="1695600"/>
                  </a:lnTo>
                  <a:lnTo>
                    <a:pt x="302400" y="1746000"/>
                  </a:lnTo>
                  <a:lnTo>
                    <a:pt x="230400" y="1825200"/>
                  </a:lnTo>
                  <a:lnTo>
                    <a:pt x="144000" y="1933200"/>
                  </a:lnTo>
                  <a:lnTo>
                    <a:pt x="61200" y="2037600"/>
                  </a:lnTo>
                  <a:lnTo>
                    <a:pt x="7200" y="2124000"/>
                  </a:lnTo>
                  <a:lnTo>
                    <a:pt x="0" y="2145600"/>
                  </a:lnTo>
                  <a:lnTo>
                    <a:pt x="0" y="2188800"/>
                  </a:lnTo>
                  <a:lnTo>
                    <a:pt x="3600" y="2224800"/>
                  </a:lnTo>
                  <a:lnTo>
                    <a:pt x="14400" y="2260800"/>
                  </a:lnTo>
                  <a:lnTo>
                    <a:pt x="32400" y="2289600"/>
                  </a:lnTo>
                  <a:lnTo>
                    <a:pt x="54000" y="2300400"/>
                  </a:lnTo>
                  <a:lnTo>
                    <a:pt x="75600" y="2307600"/>
                  </a:lnTo>
                  <a:lnTo>
                    <a:pt x="118800" y="2304000"/>
                  </a:lnTo>
                  <a:lnTo>
                    <a:pt x="180000" y="2286000"/>
                  </a:lnTo>
                  <a:lnTo>
                    <a:pt x="568800" y="1893600"/>
                  </a:lnTo>
                  <a:lnTo>
                    <a:pt x="666000" y="1792800"/>
                  </a:lnTo>
                  <a:lnTo>
                    <a:pt x="741600" y="1720800"/>
                  </a:lnTo>
                  <a:lnTo>
                    <a:pt x="792000" y="1674000"/>
                  </a:lnTo>
                  <a:lnTo>
                    <a:pt x="856800" y="1616400"/>
                  </a:lnTo>
                  <a:lnTo>
                    <a:pt x="932400" y="1555200"/>
                  </a:lnTo>
                  <a:lnTo>
                    <a:pt x="1015200" y="1494000"/>
                  </a:lnTo>
                  <a:lnTo>
                    <a:pt x="1087200" y="1440000"/>
                  </a:lnTo>
                  <a:lnTo>
                    <a:pt x="1170000" y="1382400"/>
                  </a:lnTo>
                  <a:lnTo>
                    <a:pt x="1227600" y="1342800"/>
                  </a:lnTo>
                  <a:lnTo>
                    <a:pt x="1317600" y="1281600"/>
                  </a:lnTo>
                  <a:lnTo>
                    <a:pt x="1551600" y="1162800"/>
                  </a:lnTo>
                  <a:lnTo>
                    <a:pt x="1688400" y="1105200"/>
                  </a:lnTo>
                  <a:lnTo>
                    <a:pt x="1803600" y="1058400"/>
                  </a:lnTo>
                  <a:lnTo>
                    <a:pt x="1915200" y="1015200"/>
                  </a:lnTo>
                  <a:lnTo>
                    <a:pt x="2048400" y="968400"/>
                  </a:lnTo>
                  <a:lnTo>
                    <a:pt x="2163600" y="932400"/>
                  </a:lnTo>
                  <a:lnTo>
                    <a:pt x="2278800" y="896400"/>
                  </a:lnTo>
                  <a:lnTo>
                    <a:pt x="2401200" y="860400"/>
                  </a:lnTo>
                  <a:lnTo>
                    <a:pt x="2541600" y="824400"/>
                  </a:lnTo>
                  <a:lnTo>
                    <a:pt x="2685600" y="788400"/>
                  </a:lnTo>
                  <a:lnTo>
                    <a:pt x="2858400" y="752400"/>
                  </a:lnTo>
                  <a:lnTo>
                    <a:pt x="3024000" y="712800"/>
                  </a:lnTo>
                  <a:lnTo>
                    <a:pt x="3160800" y="676800"/>
                  </a:lnTo>
                  <a:lnTo>
                    <a:pt x="3308400" y="655200"/>
                  </a:lnTo>
                  <a:lnTo>
                    <a:pt x="3510000" y="633600"/>
                  </a:lnTo>
                  <a:lnTo>
                    <a:pt x="3646800" y="619200"/>
                  </a:lnTo>
                  <a:lnTo>
                    <a:pt x="3776400" y="612000"/>
                  </a:lnTo>
                  <a:lnTo>
                    <a:pt x="3862800" y="608400"/>
                  </a:lnTo>
                  <a:lnTo>
                    <a:pt x="3909600" y="612000"/>
                  </a:lnTo>
                  <a:lnTo>
                    <a:pt x="3960000" y="615600"/>
                  </a:lnTo>
                  <a:lnTo>
                    <a:pt x="4010400" y="630000"/>
                  </a:lnTo>
                  <a:lnTo>
                    <a:pt x="4046400" y="637200"/>
                  </a:lnTo>
                  <a:lnTo>
                    <a:pt x="4096800" y="630000"/>
                  </a:lnTo>
                  <a:lnTo>
                    <a:pt x="4132800" y="615600"/>
                  </a:lnTo>
                  <a:lnTo>
                    <a:pt x="4161600" y="594000"/>
                  </a:lnTo>
                  <a:lnTo>
                    <a:pt x="4186800" y="561600"/>
                  </a:lnTo>
                  <a:lnTo>
                    <a:pt x="4230000" y="514800"/>
                  </a:lnTo>
                  <a:lnTo>
                    <a:pt x="4273200" y="460800"/>
                  </a:lnTo>
                  <a:lnTo>
                    <a:pt x="4327200" y="378000"/>
                  </a:lnTo>
                  <a:lnTo>
                    <a:pt x="4370400" y="298800"/>
                  </a:lnTo>
                  <a:lnTo>
                    <a:pt x="4395600" y="237600"/>
                  </a:lnTo>
                  <a:lnTo>
                    <a:pt x="4417200" y="165600"/>
                  </a:lnTo>
                  <a:lnTo>
                    <a:pt x="4424400" y="122400"/>
                  </a:lnTo>
                  <a:lnTo>
                    <a:pt x="4428000" y="61200"/>
                  </a:lnTo>
                  <a:lnTo>
                    <a:pt x="4428000" y="18000"/>
                  </a:lnTo>
                  <a:lnTo>
                    <a:pt x="4424400" y="7200"/>
                  </a:lnTo>
                  <a:lnTo>
                    <a:pt x="4417200" y="0"/>
                  </a:lnTo>
                  <a:lnTo>
                    <a:pt x="4402800" y="0"/>
                  </a:lnTo>
                  <a:lnTo>
                    <a:pt x="4384800" y="10800"/>
                  </a:lnTo>
                  <a:lnTo>
                    <a:pt x="4363200" y="32400"/>
                  </a:lnTo>
                  <a:lnTo>
                    <a:pt x="4345200" y="57600"/>
                  </a:lnTo>
                  <a:lnTo>
                    <a:pt x="4316400" y="97200"/>
                  </a:lnTo>
                  <a:lnTo>
                    <a:pt x="4284000" y="136800"/>
                  </a:lnTo>
                  <a:lnTo>
                    <a:pt x="4230000" y="190800"/>
                  </a:lnTo>
                  <a:lnTo>
                    <a:pt x="4176000" y="230400"/>
                  </a:lnTo>
                  <a:lnTo>
                    <a:pt x="4107600" y="273600"/>
                  </a:lnTo>
                  <a:lnTo>
                    <a:pt x="4050000" y="298800"/>
                  </a:lnTo>
                  <a:lnTo>
                    <a:pt x="3978000" y="320400"/>
                  </a:lnTo>
                  <a:lnTo>
                    <a:pt x="3852000" y="345600"/>
                  </a:lnTo>
                  <a:lnTo>
                    <a:pt x="3664800" y="385200"/>
                  </a:lnTo>
                  <a:lnTo>
                    <a:pt x="3441600" y="428400"/>
                  </a:lnTo>
                  <a:lnTo>
                    <a:pt x="3186000" y="482400"/>
                  </a:lnTo>
                  <a:lnTo>
                    <a:pt x="3088800" y="500400"/>
                  </a:lnTo>
                  <a:lnTo>
                    <a:pt x="2959200" y="514800"/>
                  </a:lnTo>
                  <a:lnTo>
                    <a:pt x="2822400" y="543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7">
              <a:extLst>
                <a:ext uri="{FF2B5EF4-FFF2-40B4-BE49-F238E27FC236}">
                  <a16:creationId xmlns:a16="http://schemas.microsoft.com/office/drawing/2014/main" id="{93AC0B1B-E325-4848-8F91-779FE7107289}"/>
                </a:ext>
              </a:extLst>
            </p:cNvPr>
            <p:cNvSpPr/>
            <p:nvPr/>
          </p:nvSpPr>
          <p:spPr>
            <a:xfrm>
              <a:off x="7037388" y="4714875"/>
              <a:ext cx="469900" cy="1300163"/>
            </a:xfrm>
            <a:custGeom>
              <a:avLst/>
              <a:gdLst>
                <a:gd name="connsiteX0" fmla="*/ 447675 w 471487"/>
                <a:gd name="connsiteY0" fmla="*/ 278606 h 1300163"/>
                <a:gd name="connsiteX1" fmla="*/ 414337 w 471487"/>
                <a:gd name="connsiteY1" fmla="*/ 581025 h 1300163"/>
                <a:gd name="connsiteX2" fmla="*/ 407194 w 471487"/>
                <a:gd name="connsiteY2" fmla="*/ 635794 h 1300163"/>
                <a:gd name="connsiteX3" fmla="*/ 390525 w 471487"/>
                <a:gd name="connsiteY3" fmla="*/ 776288 h 1300163"/>
                <a:gd name="connsiteX4" fmla="*/ 385762 w 471487"/>
                <a:gd name="connsiteY4" fmla="*/ 823913 h 1300163"/>
                <a:gd name="connsiteX5" fmla="*/ 383381 w 471487"/>
                <a:gd name="connsiteY5" fmla="*/ 919163 h 1300163"/>
                <a:gd name="connsiteX6" fmla="*/ 385762 w 471487"/>
                <a:gd name="connsiteY6" fmla="*/ 964406 h 1300163"/>
                <a:gd name="connsiteX7" fmla="*/ 407194 w 471487"/>
                <a:gd name="connsiteY7" fmla="*/ 1028700 h 1300163"/>
                <a:gd name="connsiteX8" fmla="*/ 423862 w 471487"/>
                <a:gd name="connsiteY8" fmla="*/ 1073944 h 1300163"/>
                <a:gd name="connsiteX9" fmla="*/ 435769 w 471487"/>
                <a:gd name="connsiteY9" fmla="*/ 1114425 h 1300163"/>
                <a:gd name="connsiteX10" fmla="*/ 454819 w 471487"/>
                <a:gd name="connsiteY10" fmla="*/ 1176338 h 1300163"/>
                <a:gd name="connsiteX11" fmla="*/ 464344 w 471487"/>
                <a:gd name="connsiteY11" fmla="*/ 1214438 h 1300163"/>
                <a:gd name="connsiteX12" fmla="*/ 466725 w 471487"/>
                <a:gd name="connsiteY12" fmla="*/ 1254919 h 1300163"/>
                <a:gd name="connsiteX13" fmla="*/ 459581 w 471487"/>
                <a:gd name="connsiteY13" fmla="*/ 1300163 h 1300163"/>
                <a:gd name="connsiteX14" fmla="*/ 0 w 471487"/>
                <a:gd name="connsiteY14" fmla="*/ 731044 h 1300163"/>
                <a:gd name="connsiteX15" fmla="*/ 47625 w 471487"/>
                <a:gd name="connsiteY15" fmla="*/ 769144 h 1300163"/>
                <a:gd name="connsiteX16" fmla="*/ 64294 w 471487"/>
                <a:gd name="connsiteY16" fmla="*/ 781050 h 1300163"/>
                <a:gd name="connsiteX17" fmla="*/ 83344 w 471487"/>
                <a:gd name="connsiteY17" fmla="*/ 781050 h 1300163"/>
                <a:gd name="connsiteX18" fmla="*/ 107156 w 471487"/>
                <a:gd name="connsiteY18" fmla="*/ 778669 h 1300163"/>
                <a:gd name="connsiteX19" fmla="*/ 138112 w 471487"/>
                <a:gd name="connsiteY19" fmla="*/ 766763 h 1300163"/>
                <a:gd name="connsiteX20" fmla="*/ 166687 w 471487"/>
                <a:gd name="connsiteY20" fmla="*/ 742950 h 1300163"/>
                <a:gd name="connsiteX21" fmla="*/ 190500 w 471487"/>
                <a:gd name="connsiteY21" fmla="*/ 704850 h 1300163"/>
                <a:gd name="connsiteX22" fmla="*/ 209550 w 471487"/>
                <a:gd name="connsiteY22" fmla="*/ 659606 h 1300163"/>
                <a:gd name="connsiteX23" fmla="*/ 240506 w 471487"/>
                <a:gd name="connsiteY23" fmla="*/ 557213 h 1300163"/>
                <a:gd name="connsiteX24" fmla="*/ 321469 w 471487"/>
                <a:gd name="connsiteY24" fmla="*/ 302419 h 1300163"/>
                <a:gd name="connsiteX25" fmla="*/ 404812 w 471487"/>
                <a:gd name="connsiteY25" fmla="*/ 35719 h 1300163"/>
                <a:gd name="connsiteX26" fmla="*/ 409575 w 471487"/>
                <a:gd name="connsiteY26" fmla="*/ 23813 h 1300163"/>
                <a:gd name="connsiteX27" fmla="*/ 423862 w 471487"/>
                <a:gd name="connsiteY27" fmla="*/ 9525 h 1300163"/>
                <a:gd name="connsiteX28" fmla="*/ 433387 w 471487"/>
                <a:gd name="connsiteY28" fmla="*/ 2381 h 1300163"/>
                <a:gd name="connsiteX29" fmla="*/ 445294 w 471487"/>
                <a:gd name="connsiteY29" fmla="*/ 0 h 1300163"/>
                <a:gd name="connsiteX30" fmla="*/ 452437 w 471487"/>
                <a:gd name="connsiteY30" fmla="*/ 0 h 1300163"/>
                <a:gd name="connsiteX31" fmla="*/ 461962 w 471487"/>
                <a:gd name="connsiteY31" fmla="*/ 4763 h 1300163"/>
                <a:gd name="connsiteX32" fmla="*/ 466725 w 471487"/>
                <a:gd name="connsiteY32" fmla="*/ 14288 h 1300163"/>
                <a:gd name="connsiteX33" fmla="*/ 471487 w 471487"/>
                <a:gd name="connsiteY33" fmla="*/ 28575 h 1300163"/>
                <a:gd name="connsiteX34" fmla="*/ 471487 w 471487"/>
                <a:gd name="connsiteY34" fmla="*/ 71438 h 1300163"/>
                <a:gd name="connsiteX35" fmla="*/ 447675 w 471487"/>
                <a:gd name="connsiteY35" fmla="*/ 278606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300163">
                  <a:moveTo>
                    <a:pt x="447675" y="278606"/>
                  </a:moveTo>
                  <a:lnTo>
                    <a:pt x="414337" y="581025"/>
                  </a:lnTo>
                  <a:lnTo>
                    <a:pt x="407194" y="635794"/>
                  </a:lnTo>
                  <a:lnTo>
                    <a:pt x="390525" y="776288"/>
                  </a:lnTo>
                  <a:lnTo>
                    <a:pt x="385762" y="823913"/>
                  </a:lnTo>
                  <a:cubicBezTo>
                    <a:pt x="384968" y="855663"/>
                    <a:pt x="384175" y="887413"/>
                    <a:pt x="383381" y="919163"/>
                  </a:cubicBezTo>
                  <a:lnTo>
                    <a:pt x="385762" y="964406"/>
                  </a:lnTo>
                  <a:lnTo>
                    <a:pt x="407194" y="1028700"/>
                  </a:lnTo>
                  <a:lnTo>
                    <a:pt x="423862" y="1073944"/>
                  </a:lnTo>
                  <a:lnTo>
                    <a:pt x="435769" y="1114425"/>
                  </a:lnTo>
                  <a:lnTo>
                    <a:pt x="454819" y="1176338"/>
                  </a:lnTo>
                  <a:lnTo>
                    <a:pt x="464344" y="1214438"/>
                  </a:lnTo>
                  <a:lnTo>
                    <a:pt x="466725" y="1254919"/>
                  </a:lnTo>
                  <a:lnTo>
                    <a:pt x="459581" y="1300163"/>
                  </a:lnTo>
                  <a:lnTo>
                    <a:pt x="0" y="731044"/>
                  </a:lnTo>
                  <a:lnTo>
                    <a:pt x="47625" y="769144"/>
                  </a:lnTo>
                  <a:lnTo>
                    <a:pt x="64294" y="781050"/>
                  </a:lnTo>
                  <a:lnTo>
                    <a:pt x="83344" y="781050"/>
                  </a:lnTo>
                  <a:lnTo>
                    <a:pt x="107156" y="778669"/>
                  </a:lnTo>
                  <a:lnTo>
                    <a:pt x="138112" y="766763"/>
                  </a:lnTo>
                  <a:lnTo>
                    <a:pt x="166687" y="742950"/>
                  </a:lnTo>
                  <a:lnTo>
                    <a:pt x="190500" y="704850"/>
                  </a:lnTo>
                  <a:lnTo>
                    <a:pt x="209550" y="659606"/>
                  </a:lnTo>
                  <a:lnTo>
                    <a:pt x="240506" y="557213"/>
                  </a:lnTo>
                  <a:lnTo>
                    <a:pt x="321469" y="302419"/>
                  </a:lnTo>
                  <a:lnTo>
                    <a:pt x="404812" y="35719"/>
                  </a:lnTo>
                  <a:lnTo>
                    <a:pt x="409575" y="23813"/>
                  </a:lnTo>
                  <a:lnTo>
                    <a:pt x="423862" y="9525"/>
                  </a:lnTo>
                  <a:lnTo>
                    <a:pt x="433387" y="2381"/>
                  </a:lnTo>
                  <a:lnTo>
                    <a:pt x="445294" y="0"/>
                  </a:lnTo>
                  <a:lnTo>
                    <a:pt x="452437" y="0"/>
                  </a:lnTo>
                  <a:lnTo>
                    <a:pt x="461962" y="4763"/>
                  </a:lnTo>
                  <a:lnTo>
                    <a:pt x="466725" y="14288"/>
                  </a:lnTo>
                  <a:lnTo>
                    <a:pt x="471487" y="28575"/>
                  </a:lnTo>
                  <a:lnTo>
                    <a:pt x="471487" y="71438"/>
                  </a:lnTo>
                  <a:lnTo>
                    <a:pt x="447675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0">
              <a:extLst>
                <a:ext uri="{FF2B5EF4-FFF2-40B4-BE49-F238E27FC236}">
                  <a16:creationId xmlns:a16="http://schemas.microsoft.com/office/drawing/2014/main" id="{709EB8DE-9C4E-464E-9325-F433AEC39A08}"/>
                </a:ext>
              </a:extLst>
            </p:cNvPr>
            <p:cNvSpPr/>
            <p:nvPr/>
          </p:nvSpPr>
          <p:spPr>
            <a:xfrm rot="16200000">
              <a:off x="5040312" y="3829051"/>
              <a:ext cx="2492375" cy="1422400"/>
            </a:xfrm>
            <a:custGeom>
              <a:avLst/>
              <a:gdLst>
                <a:gd name="connsiteX0" fmla="*/ 1666875 w 2493169"/>
                <a:gd name="connsiteY0" fmla="*/ 950118 h 1421606"/>
                <a:gd name="connsiteX1" fmla="*/ 1552575 w 2493169"/>
                <a:gd name="connsiteY1" fmla="*/ 909637 h 1421606"/>
                <a:gd name="connsiteX2" fmla="*/ 1454944 w 2493169"/>
                <a:gd name="connsiteY2" fmla="*/ 873918 h 1421606"/>
                <a:gd name="connsiteX3" fmla="*/ 1340644 w 2493169"/>
                <a:gd name="connsiteY3" fmla="*/ 826293 h 1421606"/>
                <a:gd name="connsiteX4" fmla="*/ 1254919 w 2493169"/>
                <a:gd name="connsiteY4" fmla="*/ 788193 h 1421606"/>
                <a:gd name="connsiteX5" fmla="*/ 1031081 w 2493169"/>
                <a:gd name="connsiteY5" fmla="*/ 692943 h 1421606"/>
                <a:gd name="connsiteX6" fmla="*/ 957263 w 2493169"/>
                <a:gd name="connsiteY6" fmla="*/ 645318 h 1421606"/>
                <a:gd name="connsiteX7" fmla="*/ 864394 w 2493169"/>
                <a:gd name="connsiteY7" fmla="*/ 590550 h 1421606"/>
                <a:gd name="connsiteX8" fmla="*/ 781050 w 2493169"/>
                <a:gd name="connsiteY8" fmla="*/ 538162 h 1421606"/>
                <a:gd name="connsiteX9" fmla="*/ 709613 w 2493169"/>
                <a:gd name="connsiteY9" fmla="*/ 492918 h 1421606"/>
                <a:gd name="connsiteX10" fmla="*/ 609600 w 2493169"/>
                <a:gd name="connsiteY10" fmla="*/ 426243 h 1421606"/>
                <a:gd name="connsiteX11" fmla="*/ 507206 w 2493169"/>
                <a:gd name="connsiteY11" fmla="*/ 357187 h 1421606"/>
                <a:gd name="connsiteX12" fmla="*/ 428625 w 2493169"/>
                <a:gd name="connsiteY12" fmla="*/ 304800 h 1421606"/>
                <a:gd name="connsiteX13" fmla="*/ 333375 w 2493169"/>
                <a:gd name="connsiteY13" fmla="*/ 240506 h 1421606"/>
                <a:gd name="connsiteX14" fmla="*/ 209550 w 2493169"/>
                <a:gd name="connsiteY14" fmla="*/ 142875 h 1421606"/>
                <a:gd name="connsiteX15" fmla="*/ 147638 w 2493169"/>
                <a:gd name="connsiteY15" fmla="*/ 90487 h 1421606"/>
                <a:gd name="connsiteX16" fmla="*/ 88106 w 2493169"/>
                <a:gd name="connsiteY16" fmla="*/ 40481 h 1421606"/>
                <a:gd name="connsiteX17" fmla="*/ 59531 w 2493169"/>
                <a:gd name="connsiteY17" fmla="*/ 16668 h 1421606"/>
                <a:gd name="connsiteX18" fmla="*/ 45244 w 2493169"/>
                <a:gd name="connsiteY18" fmla="*/ 7143 h 1421606"/>
                <a:gd name="connsiteX19" fmla="*/ 26194 w 2493169"/>
                <a:gd name="connsiteY19" fmla="*/ 0 h 1421606"/>
                <a:gd name="connsiteX20" fmla="*/ 14288 w 2493169"/>
                <a:gd name="connsiteY20" fmla="*/ 0 h 1421606"/>
                <a:gd name="connsiteX21" fmla="*/ 4763 w 2493169"/>
                <a:gd name="connsiteY21" fmla="*/ 2381 h 1421606"/>
                <a:gd name="connsiteX22" fmla="*/ 0 w 2493169"/>
                <a:gd name="connsiteY22" fmla="*/ 14287 h 1421606"/>
                <a:gd name="connsiteX23" fmla="*/ 4763 w 2493169"/>
                <a:gd name="connsiteY23" fmla="*/ 35718 h 1421606"/>
                <a:gd name="connsiteX24" fmla="*/ 19050 w 2493169"/>
                <a:gd name="connsiteY24" fmla="*/ 64293 h 1421606"/>
                <a:gd name="connsiteX25" fmla="*/ 57150 w 2493169"/>
                <a:gd name="connsiteY25" fmla="*/ 109537 h 1421606"/>
                <a:gd name="connsiteX26" fmla="*/ 138113 w 2493169"/>
                <a:gd name="connsiteY26" fmla="*/ 200025 h 1421606"/>
                <a:gd name="connsiteX27" fmla="*/ 271463 w 2493169"/>
                <a:gd name="connsiteY27" fmla="*/ 333375 h 1421606"/>
                <a:gd name="connsiteX28" fmla="*/ 381000 w 2493169"/>
                <a:gd name="connsiteY28" fmla="*/ 435768 h 1421606"/>
                <a:gd name="connsiteX29" fmla="*/ 473869 w 2493169"/>
                <a:gd name="connsiteY29" fmla="*/ 516731 h 1421606"/>
                <a:gd name="connsiteX30" fmla="*/ 583406 w 2493169"/>
                <a:gd name="connsiteY30" fmla="*/ 609600 h 1421606"/>
                <a:gd name="connsiteX31" fmla="*/ 702469 w 2493169"/>
                <a:gd name="connsiteY31" fmla="*/ 702468 h 1421606"/>
                <a:gd name="connsiteX32" fmla="*/ 804863 w 2493169"/>
                <a:gd name="connsiteY32" fmla="*/ 781050 h 1421606"/>
                <a:gd name="connsiteX33" fmla="*/ 854869 w 2493169"/>
                <a:gd name="connsiteY33" fmla="*/ 816768 h 1421606"/>
                <a:gd name="connsiteX34" fmla="*/ 1147763 w 2493169"/>
                <a:gd name="connsiteY34" fmla="*/ 962025 h 1421606"/>
                <a:gd name="connsiteX35" fmla="*/ 1312069 w 2493169"/>
                <a:gd name="connsiteY35" fmla="*/ 1038225 h 1421606"/>
                <a:gd name="connsiteX36" fmla="*/ 1464469 w 2493169"/>
                <a:gd name="connsiteY36" fmla="*/ 1102518 h 1421606"/>
                <a:gd name="connsiteX37" fmla="*/ 1614488 w 2493169"/>
                <a:gd name="connsiteY37" fmla="*/ 1162050 h 1421606"/>
                <a:gd name="connsiteX38" fmla="*/ 1797844 w 2493169"/>
                <a:gd name="connsiteY38" fmla="*/ 1228725 h 1421606"/>
                <a:gd name="connsiteX39" fmla="*/ 1966913 w 2493169"/>
                <a:gd name="connsiteY39" fmla="*/ 1285875 h 1421606"/>
                <a:gd name="connsiteX40" fmla="*/ 2045494 w 2493169"/>
                <a:gd name="connsiteY40" fmla="*/ 1309687 h 1421606"/>
                <a:gd name="connsiteX41" fmla="*/ 2062163 w 2493169"/>
                <a:gd name="connsiteY41" fmla="*/ 1338262 h 1421606"/>
                <a:gd name="connsiteX42" fmla="*/ 2088356 w 2493169"/>
                <a:gd name="connsiteY42" fmla="*/ 1373981 h 1421606"/>
                <a:gd name="connsiteX43" fmla="*/ 2121694 w 2493169"/>
                <a:gd name="connsiteY43" fmla="*/ 1404937 h 1421606"/>
                <a:gd name="connsiteX44" fmla="*/ 2147888 w 2493169"/>
                <a:gd name="connsiteY44" fmla="*/ 1416843 h 1421606"/>
                <a:gd name="connsiteX45" fmla="*/ 2164556 w 2493169"/>
                <a:gd name="connsiteY45" fmla="*/ 1421606 h 1421606"/>
                <a:gd name="connsiteX46" fmla="*/ 2188369 w 2493169"/>
                <a:gd name="connsiteY46" fmla="*/ 1412081 h 1421606"/>
                <a:gd name="connsiteX47" fmla="*/ 2228850 w 2493169"/>
                <a:gd name="connsiteY47" fmla="*/ 1381125 h 1421606"/>
                <a:gd name="connsiteX48" fmla="*/ 2283619 w 2493169"/>
                <a:gd name="connsiteY48" fmla="*/ 1333500 h 1421606"/>
                <a:gd name="connsiteX49" fmla="*/ 2336006 w 2493169"/>
                <a:gd name="connsiteY49" fmla="*/ 1283493 h 1421606"/>
                <a:gd name="connsiteX50" fmla="*/ 2388394 w 2493169"/>
                <a:gd name="connsiteY50" fmla="*/ 1221581 h 1421606"/>
                <a:gd name="connsiteX51" fmla="*/ 2421731 w 2493169"/>
                <a:gd name="connsiteY51" fmla="*/ 1173956 h 1421606"/>
                <a:gd name="connsiteX52" fmla="*/ 2438400 w 2493169"/>
                <a:gd name="connsiteY52" fmla="*/ 1143000 h 1421606"/>
                <a:gd name="connsiteX53" fmla="*/ 2459831 w 2493169"/>
                <a:gd name="connsiteY53" fmla="*/ 1097756 h 1421606"/>
                <a:gd name="connsiteX54" fmla="*/ 2474119 w 2493169"/>
                <a:gd name="connsiteY54" fmla="*/ 1054893 h 1421606"/>
                <a:gd name="connsiteX55" fmla="*/ 2483644 w 2493169"/>
                <a:gd name="connsiteY55" fmla="*/ 1016793 h 1421606"/>
                <a:gd name="connsiteX56" fmla="*/ 2488406 w 2493169"/>
                <a:gd name="connsiteY56" fmla="*/ 990600 h 1421606"/>
                <a:gd name="connsiteX57" fmla="*/ 2493169 w 2493169"/>
                <a:gd name="connsiteY57" fmla="*/ 957262 h 1421606"/>
                <a:gd name="connsiteX58" fmla="*/ 2493169 w 2493169"/>
                <a:gd name="connsiteY58" fmla="*/ 921543 h 1421606"/>
                <a:gd name="connsiteX59" fmla="*/ 2493169 w 2493169"/>
                <a:gd name="connsiteY59" fmla="*/ 907256 h 1421606"/>
                <a:gd name="connsiteX60" fmla="*/ 2490788 w 2493169"/>
                <a:gd name="connsiteY60" fmla="*/ 895350 h 1421606"/>
                <a:gd name="connsiteX61" fmla="*/ 2483644 w 2493169"/>
                <a:gd name="connsiteY61" fmla="*/ 883443 h 1421606"/>
                <a:gd name="connsiteX62" fmla="*/ 2462213 w 2493169"/>
                <a:gd name="connsiteY62" fmla="*/ 881062 h 1421606"/>
                <a:gd name="connsiteX63" fmla="*/ 2443163 w 2493169"/>
                <a:gd name="connsiteY63" fmla="*/ 892968 h 1421606"/>
                <a:gd name="connsiteX64" fmla="*/ 2416969 w 2493169"/>
                <a:gd name="connsiteY64" fmla="*/ 919162 h 1421606"/>
                <a:gd name="connsiteX65" fmla="*/ 2388394 w 2493169"/>
                <a:gd name="connsiteY65" fmla="*/ 954881 h 1421606"/>
                <a:gd name="connsiteX66" fmla="*/ 2357438 w 2493169"/>
                <a:gd name="connsiteY66" fmla="*/ 992981 h 1421606"/>
                <a:gd name="connsiteX67" fmla="*/ 2331244 w 2493169"/>
                <a:gd name="connsiteY67" fmla="*/ 1016793 h 1421606"/>
                <a:gd name="connsiteX68" fmla="*/ 2297906 w 2493169"/>
                <a:gd name="connsiteY68" fmla="*/ 1040606 h 1421606"/>
                <a:gd name="connsiteX69" fmla="*/ 2274094 w 2493169"/>
                <a:gd name="connsiteY69" fmla="*/ 1054893 h 1421606"/>
                <a:gd name="connsiteX70" fmla="*/ 2247900 w 2493169"/>
                <a:gd name="connsiteY70" fmla="*/ 1064418 h 1421606"/>
                <a:gd name="connsiteX71" fmla="*/ 2212181 w 2493169"/>
                <a:gd name="connsiteY71" fmla="*/ 1066800 h 1421606"/>
                <a:gd name="connsiteX72" fmla="*/ 2157413 w 2493169"/>
                <a:gd name="connsiteY72" fmla="*/ 1064418 h 1421606"/>
                <a:gd name="connsiteX73" fmla="*/ 2052638 w 2493169"/>
                <a:gd name="connsiteY73" fmla="*/ 1047750 h 1421606"/>
                <a:gd name="connsiteX74" fmla="*/ 1919288 w 2493169"/>
                <a:gd name="connsiteY74" fmla="*/ 1021556 h 1421606"/>
                <a:gd name="connsiteX75" fmla="*/ 1666875 w 2493169"/>
                <a:gd name="connsiteY75" fmla="*/ 950118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93169" h="1421606">
                  <a:moveTo>
                    <a:pt x="1666875" y="950118"/>
                  </a:moveTo>
                  <a:lnTo>
                    <a:pt x="1552575" y="909637"/>
                  </a:lnTo>
                  <a:lnTo>
                    <a:pt x="1454944" y="873918"/>
                  </a:lnTo>
                  <a:lnTo>
                    <a:pt x="1340644" y="826293"/>
                  </a:lnTo>
                  <a:lnTo>
                    <a:pt x="1254919" y="788193"/>
                  </a:lnTo>
                  <a:lnTo>
                    <a:pt x="1031081" y="692943"/>
                  </a:lnTo>
                  <a:lnTo>
                    <a:pt x="957263" y="645318"/>
                  </a:lnTo>
                  <a:lnTo>
                    <a:pt x="864394" y="590550"/>
                  </a:lnTo>
                  <a:lnTo>
                    <a:pt x="781050" y="538162"/>
                  </a:lnTo>
                  <a:lnTo>
                    <a:pt x="709613" y="492918"/>
                  </a:lnTo>
                  <a:lnTo>
                    <a:pt x="609600" y="426243"/>
                  </a:lnTo>
                  <a:lnTo>
                    <a:pt x="507206" y="357187"/>
                  </a:lnTo>
                  <a:lnTo>
                    <a:pt x="428625" y="304800"/>
                  </a:lnTo>
                  <a:lnTo>
                    <a:pt x="333375" y="240506"/>
                  </a:lnTo>
                  <a:lnTo>
                    <a:pt x="209550" y="142875"/>
                  </a:lnTo>
                  <a:lnTo>
                    <a:pt x="147638" y="90487"/>
                  </a:lnTo>
                  <a:lnTo>
                    <a:pt x="88106" y="40481"/>
                  </a:lnTo>
                  <a:lnTo>
                    <a:pt x="59531" y="16668"/>
                  </a:lnTo>
                  <a:lnTo>
                    <a:pt x="45244" y="7143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5718"/>
                  </a:lnTo>
                  <a:lnTo>
                    <a:pt x="19050" y="64293"/>
                  </a:lnTo>
                  <a:lnTo>
                    <a:pt x="57150" y="109537"/>
                  </a:lnTo>
                  <a:lnTo>
                    <a:pt x="138113" y="200025"/>
                  </a:lnTo>
                  <a:lnTo>
                    <a:pt x="271463" y="333375"/>
                  </a:lnTo>
                  <a:lnTo>
                    <a:pt x="381000" y="435768"/>
                  </a:lnTo>
                  <a:lnTo>
                    <a:pt x="473869" y="516731"/>
                  </a:lnTo>
                  <a:lnTo>
                    <a:pt x="583406" y="609600"/>
                  </a:lnTo>
                  <a:lnTo>
                    <a:pt x="702469" y="702468"/>
                  </a:lnTo>
                  <a:lnTo>
                    <a:pt x="804863" y="781050"/>
                  </a:lnTo>
                  <a:lnTo>
                    <a:pt x="854869" y="816768"/>
                  </a:lnTo>
                  <a:lnTo>
                    <a:pt x="1147763" y="962025"/>
                  </a:lnTo>
                  <a:lnTo>
                    <a:pt x="1312069" y="1038225"/>
                  </a:lnTo>
                  <a:lnTo>
                    <a:pt x="1464469" y="1102518"/>
                  </a:lnTo>
                  <a:lnTo>
                    <a:pt x="1614488" y="1162050"/>
                  </a:lnTo>
                  <a:lnTo>
                    <a:pt x="1797844" y="1228725"/>
                  </a:lnTo>
                  <a:lnTo>
                    <a:pt x="1966913" y="1285875"/>
                  </a:lnTo>
                  <a:lnTo>
                    <a:pt x="2045494" y="1309687"/>
                  </a:lnTo>
                  <a:lnTo>
                    <a:pt x="2062163" y="1338262"/>
                  </a:lnTo>
                  <a:lnTo>
                    <a:pt x="2088356" y="1373981"/>
                  </a:lnTo>
                  <a:lnTo>
                    <a:pt x="2121694" y="1404937"/>
                  </a:lnTo>
                  <a:lnTo>
                    <a:pt x="2147888" y="1416843"/>
                  </a:lnTo>
                  <a:lnTo>
                    <a:pt x="2164556" y="1421606"/>
                  </a:lnTo>
                  <a:lnTo>
                    <a:pt x="2188369" y="1412081"/>
                  </a:lnTo>
                  <a:lnTo>
                    <a:pt x="2228850" y="1381125"/>
                  </a:lnTo>
                  <a:lnTo>
                    <a:pt x="2283619" y="1333500"/>
                  </a:lnTo>
                  <a:lnTo>
                    <a:pt x="2336006" y="1283493"/>
                  </a:lnTo>
                  <a:lnTo>
                    <a:pt x="2388394" y="1221581"/>
                  </a:lnTo>
                  <a:lnTo>
                    <a:pt x="2421731" y="1173956"/>
                  </a:lnTo>
                  <a:lnTo>
                    <a:pt x="2438400" y="1143000"/>
                  </a:lnTo>
                  <a:lnTo>
                    <a:pt x="2459831" y="1097756"/>
                  </a:lnTo>
                  <a:lnTo>
                    <a:pt x="2474119" y="1054893"/>
                  </a:lnTo>
                  <a:lnTo>
                    <a:pt x="2483644" y="1016793"/>
                  </a:lnTo>
                  <a:lnTo>
                    <a:pt x="2488406" y="990600"/>
                  </a:lnTo>
                  <a:lnTo>
                    <a:pt x="2493169" y="957262"/>
                  </a:lnTo>
                  <a:lnTo>
                    <a:pt x="2493169" y="921543"/>
                  </a:lnTo>
                  <a:lnTo>
                    <a:pt x="2493169" y="907256"/>
                  </a:lnTo>
                  <a:lnTo>
                    <a:pt x="2490788" y="895350"/>
                  </a:lnTo>
                  <a:lnTo>
                    <a:pt x="2483644" y="883443"/>
                  </a:lnTo>
                  <a:lnTo>
                    <a:pt x="2462213" y="881062"/>
                  </a:lnTo>
                  <a:lnTo>
                    <a:pt x="2443163" y="892968"/>
                  </a:lnTo>
                  <a:lnTo>
                    <a:pt x="2416969" y="919162"/>
                  </a:lnTo>
                  <a:lnTo>
                    <a:pt x="2388394" y="954881"/>
                  </a:lnTo>
                  <a:lnTo>
                    <a:pt x="2357438" y="992981"/>
                  </a:lnTo>
                  <a:lnTo>
                    <a:pt x="2331244" y="1016793"/>
                  </a:lnTo>
                  <a:lnTo>
                    <a:pt x="2297906" y="1040606"/>
                  </a:lnTo>
                  <a:lnTo>
                    <a:pt x="2274094" y="1054893"/>
                  </a:lnTo>
                  <a:lnTo>
                    <a:pt x="2247900" y="1064418"/>
                  </a:lnTo>
                  <a:lnTo>
                    <a:pt x="2212181" y="1066800"/>
                  </a:lnTo>
                  <a:lnTo>
                    <a:pt x="2157413" y="1064418"/>
                  </a:lnTo>
                  <a:lnTo>
                    <a:pt x="2052638" y="1047750"/>
                  </a:lnTo>
                  <a:lnTo>
                    <a:pt x="1919288" y="1021556"/>
                  </a:lnTo>
                  <a:lnTo>
                    <a:pt x="1666875" y="950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6">
              <a:extLst>
                <a:ext uri="{FF2B5EF4-FFF2-40B4-BE49-F238E27FC236}">
                  <a16:creationId xmlns:a16="http://schemas.microsoft.com/office/drawing/2014/main" id="{71A521AE-B62A-45D2-B637-511B980A5739}"/>
                </a:ext>
              </a:extLst>
            </p:cNvPr>
            <p:cNvSpPr/>
            <p:nvPr/>
          </p:nvSpPr>
          <p:spPr>
            <a:xfrm>
              <a:off x="6154738" y="1833563"/>
              <a:ext cx="777875" cy="633412"/>
            </a:xfrm>
            <a:custGeom>
              <a:avLst/>
              <a:gdLst>
                <a:gd name="connsiteX0" fmla="*/ 481013 w 776288"/>
                <a:gd name="connsiteY0" fmla="*/ 452437 h 633412"/>
                <a:gd name="connsiteX1" fmla="*/ 390525 w 776288"/>
                <a:gd name="connsiteY1" fmla="*/ 364331 h 633412"/>
                <a:gd name="connsiteX2" fmla="*/ 316707 w 776288"/>
                <a:gd name="connsiteY2" fmla="*/ 295275 h 633412"/>
                <a:gd name="connsiteX3" fmla="*/ 216694 w 776288"/>
                <a:gd name="connsiteY3" fmla="*/ 202406 h 633412"/>
                <a:gd name="connsiteX4" fmla="*/ 159544 w 776288"/>
                <a:gd name="connsiteY4" fmla="*/ 154781 h 633412"/>
                <a:gd name="connsiteX5" fmla="*/ 119063 w 776288"/>
                <a:gd name="connsiteY5" fmla="*/ 121443 h 633412"/>
                <a:gd name="connsiteX6" fmla="*/ 90488 w 776288"/>
                <a:gd name="connsiteY6" fmla="*/ 97631 h 633412"/>
                <a:gd name="connsiteX7" fmla="*/ 45244 w 776288"/>
                <a:gd name="connsiteY7" fmla="*/ 66675 h 633412"/>
                <a:gd name="connsiteX8" fmla="*/ 16669 w 776288"/>
                <a:gd name="connsiteY8" fmla="*/ 50006 h 633412"/>
                <a:gd name="connsiteX9" fmla="*/ 4763 w 776288"/>
                <a:gd name="connsiteY9" fmla="*/ 40481 h 633412"/>
                <a:gd name="connsiteX10" fmla="*/ 0 w 776288"/>
                <a:gd name="connsiteY10" fmla="*/ 21431 h 633412"/>
                <a:gd name="connsiteX11" fmla="*/ 9525 w 776288"/>
                <a:gd name="connsiteY11" fmla="*/ 4762 h 633412"/>
                <a:gd name="connsiteX12" fmla="*/ 26194 w 776288"/>
                <a:gd name="connsiteY12" fmla="*/ 0 h 633412"/>
                <a:gd name="connsiteX13" fmla="*/ 64294 w 776288"/>
                <a:gd name="connsiteY13" fmla="*/ 2381 h 633412"/>
                <a:gd name="connsiteX14" fmla="*/ 150019 w 776288"/>
                <a:gd name="connsiteY14" fmla="*/ 28575 h 633412"/>
                <a:gd name="connsiteX15" fmla="*/ 400050 w 776288"/>
                <a:gd name="connsiteY15" fmla="*/ 102393 h 633412"/>
                <a:gd name="connsiteX16" fmla="*/ 600075 w 776288"/>
                <a:gd name="connsiteY16" fmla="*/ 157162 h 633412"/>
                <a:gd name="connsiteX17" fmla="*/ 619125 w 776288"/>
                <a:gd name="connsiteY17" fmla="*/ 164306 h 633412"/>
                <a:gd name="connsiteX18" fmla="*/ 633413 w 776288"/>
                <a:gd name="connsiteY18" fmla="*/ 178593 h 633412"/>
                <a:gd name="connsiteX19" fmla="*/ 654844 w 776288"/>
                <a:gd name="connsiteY19" fmla="*/ 207168 h 633412"/>
                <a:gd name="connsiteX20" fmla="*/ 678657 w 776288"/>
                <a:gd name="connsiteY20" fmla="*/ 238125 h 633412"/>
                <a:gd name="connsiteX21" fmla="*/ 704850 w 776288"/>
                <a:gd name="connsiteY21" fmla="*/ 280987 h 633412"/>
                <a:gd name="connsiteX22" fmla="*/ 735807 w 776288"/>
                <a:gd name="connsiteY22" fmla="*/ 345281 h 633412"/>
                <a:gd name="connsiteX23" fmla="*/ 754857 w 776288"/>
                <a:gd name="connsiteY23" fmla="*/ 395287 h 633412"/>
                <a:gd name="connsiteX24" fmla="*/ 769144 w 776288"/>
                <a:gd name="connsiteY24" fmla="*/ 450056 h 633412"/>
                <a:gd name="connsiteX25" fmla="*/ 776288 w 776288"/>
                <a:gd name="connsiteY25" fmla="*/ 481012 h 633412"/>
                <a:gd name="connsiteX26" fmla="*/ 776288 w 776288"/>
                <a:gd name="connsiteY26" fmla="*/ 531018 h 633412"/>
                <a:gd name="connsiteX27" fmla="*/ 771525 w 776288"/>
                <a:gd name="connsiteY27" fmla="*/ 569118 h 633412"/>
                <a:gd name="connsiteX28" fmla="*/ 759619 w 776288"/>
                <a:gd name="connsiteY28" fmla="*/ 604837 h 633412"/>
                <a:gd name="connsiteX29" fmla="*/ 745332 w 776288"/>
                <a:gd name="connsiteY29" fmla="*/ 623887 h 633412"/>
                <a:gd name="connsiteX30" fmla="*/ 728663 w 776288"/>
                <a:gd name="connsiteY30" fmla="*/ 633412 h 633412"/>
                <a:gd name="connsiteX31" fmla="*/ 711994 w 776288"/>
                <a:gd name="connsiteY31" fmla="*/ 633412 h 633412"/>
                <a:gd name="connsiteX32" fmla="*/ 666750 w 776288"/>
                <a:gd name="connsiteY32" fmla="*/ 616743 h 633412"/>
                <a:gd name="connsiteX33" fmla="*/ 619125 w 776288"/>
                <a:gd name="connsiteY33" fmla="*/ 588168 h 633412"/>
                <a:gd name="connsiteX34" fmla="*/ 571500 w 776288"/>
                <a:gd name="connsiteY34" fmla="*/ 538162 h 633412"/>
                <a:gd name="connsiteX35" fmla="*/ 481013 w 776288"/>
                <a:gd name="connsiteY35" fmla="*/ 452437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6288" h="633412">
                  <a:moveTo>
                    <a:pt x="481013" y="452437"/>
                  </a:moveTo>
                  <a:lnTo>
                    <a:pt x="390525" y="364331"/>
                  </a:lnTo>
                  <a:lnTo>
                    <a:pt x="316707" y="295275"/>
                  </a:lnTo>
                  <a:lnTo>
                    <a:pt x="216694" y="202406"/>
                  </a:lnTo>
                  <a:lnTo>
                    <a:pt x="159544" y="154781"/>
                  </a:lnTo>
                  <a:lnTo>
                    <a:pt x="119063" y="121443"/>
                  </a:lnTo>
                  <a:lnTo>
                    <a:pt x="90488" y="97631"/>
                  </a:lnTo>
                  <a:lnTo>
                    <a:pt x="45244" y="66675"/>
                  </a:lnTo>
                  <a:lnTo>
                    <a:pt x="16669" y="50006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64294" y="2381"/>
                  </a:lnTo>
                  <a:lnTo>
                    <a:pt x="150019" y="28575"/>
                  </a:lnTo>
                  <a:lnTo>
                    <a:pt x="400050" y="102393"/>
                  </a:lnTo>
                  <a:lnTo>
                    <a:pt x="600075" y="157162"/>
                  </a:lnTo>
                  <a:lnTo>
                    <a:pt x="619125" y="164306"/>
                  </a:lnTo>
                  <a:lnTo>
                    <a:pt x="633413" y="178593"/>
                  </a:lnTo>
                  <a:lnTo>
                    <a:pt x="654844" y="207168"/>
                  </a:lnTo>
                  <a:lnTo>
                    <a:pt x="678657" y="238125"/>
                  </a:lnTo>
                  <a:lnTo>
                    <a:pt x="704850" y="280987"/>
                  </a:lnTo>
                  <a:lnTo>
                    <a:pt x="735807" y="345281"/>
                  </a:lnTo>
                  <a:lnTo>
                    <a:pt x="754857" y="395287"/>
                  </a:lnTo>
                  <a:lnTo>
                    <a:pt x="769144" y="450056"/>
                  </a:lnTo>
                  <a:lnTo>
                    <a:pt x="776288" y="481012"/>
                  </a:lnTo>
                  <a:lnTo>
                    <a:pt x="776288" y="531018"/>
                  </a:lnTo>
                  <a:lnTo>
                    <a:pt x="771525" y="569118"/>
                  </a:lnTo>
                  <a:lnTo>
                    <a:pt x="759619" y="604837"/>
                  </a:lnTo>
                  <a:lnTo>
                    <a:pt x="745332" y="623887"/>
                  </a:lnTo>
                  <a:lnTo>
                    <a:pt x="728663" y="633412"/>
                  </a:lnTo>
                  <a:lnTo>
                    <a:pt x="711994" y="633412"/>
                  </a:lnTo>
                  <a:lnTo>
                    <a:pt x="666750" y="616743"/>
                  </a:lnTo>
                  <a:lnTo>
                    <a:pt x="619125" y="588168"/>
                  </a:lnTo>
                  <a:lnTo>
                    <a:pt x="571500" y="538162"/>
                  </a:lnTo>
                  <a:lnTo>
                    <a:pt x="481013" y="452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19F3B09D-61F9-468C-BC2B-DB59159DBA0F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485900"/>
            <a:ext cx="4919663" cy="4429125"/>
            <a:chOff x="2438400" y="1485900"/>
            <a:chExt cx="4919663" cy="4429125"/>
          </a:xfrm>
        </p:grpSpPr>
        <p:sp>
          <p:nvSpPr>
            <p:cNvPr id="52" name="フリーフォーム 90">
              <a:extLst>
                <a:ext uri="{FF2B5EF4-FFF2-40B4-BE49-F238E27FC236}">
                  <a16:creationId xmlns:a16="http://schemas.microsoft.com/office/drawing/2014/main" id="{DAB8E5FF-7A5B-4793-92CE-ADC148528844}"/>
                </a:ext>
              </a:extLst>
            </p:cNvPr>
            <p:cNvSpPr/>
            <p:nvPr/>
          </p:nvSpPr>
          <p:spPr>
            <a:xfrm>
              <a:off x="2946400" y="1887538"/>
              <a:ext cx="1042988" cy="454025"/>
            </a:xfrm>
            <a:custGeom>
              <a:avLst/>
              <a:gdLst>
                <a:gd name="connsiteX0" fmla="*/ 581025 w 1042988"/>
                <a:gd name="connsiteY0" fmla="*/ 357188 h 452438"/>
                <a:gd name="connsiteX1" fmla="*/ 511969 w 1042988"/>
                <a:gd name="connsiteY1" fmla="*/ 333375 h 452438"/>
                <a:gd name="connsiteX2" fmla="*/ 464344 w 1042988"/>
                <a:gd name="connsiteY2" fmla="*/ 316707 h 452438"/>
                <a:gd name="connsiteX3" fmla="*/ 397669 w 1042988"/>
                <a:gd name="connsiteY3" fmla="*/ 288132 h 452438"/>
                <a:gd name="connsiteX4" fmla="*/ 330994 w 1042988"/>
                <a:gd name="connsiteY4" fmla="*/ 254794 h 452438"/>
                <a:gd name="connsiteX5" fmla="*/ 273844 w 1042988"/>
                <a:gd name="connsiteY5" fmla="*/ 221457 h 452438"/>
                <a:gd name="connsiteX6" fmla="*/ 214313 w 1042988"/>
                <a:gd name="connsiteY6" fmla="*/ 185738 h 452438"/>
                <a:gd name="connsiteX7" fmla="*/ 140494 w 1042988"/>
                <a:gd name="connsiteY7" fmla="*/ 138113 h 452438"/>
                <a:gd name="connsiteX8" fmla="*/ 69057 w 1042988"/>
                <a:gd name="connsiteY8" fmla="*/ 88107 h 452438"/>
                <a:gd name="connsiteX9" fmla="*/ 33338 w 1042988"/>
                <a:gd name="connsiteY9" fmla="*/ 61913 h 452438"/>
                <a:gd name="connsiteX10" fmla="*/ 11907 w 1042988"/>
                <a:gd name="connsiteY10" fmla="*/ 45244 h 452438"/>
                <a:gd name="connsiteX11" fmla="*/ 0 w 1042988"/>
                <a:gd name="connsiteY11" fmla="*/ 28575 h 452438"/>
                <a:gd name="connsiteX12" fmla="*/ 0 w 1042988"/>
                <a:gd name="connsiteY12" fmla="*/ 19050 h 452438"/>
                <a:gd name="connsiteX13" fmla="*/ 0 w 1042988"/>
                <a:gd name="connsiteY13" fmla="*/ 9525 h 452438"/>
                <a:gd name="connsiteX14" fmla="*/ 4763 w 1042988"/>
                <a:gd name="connsiteY14" fmla="*/ 4763 h 452438"/>
                <a:gd name="connsiteX15" fmla="*/ 16669 w 1042988"/>
                <a:gd name="connsiteY15" fmla="*/ 0 h 452438"/>
                <a:gd name="connsiteX16" fmla="*/ 33338 w 1042988"/>
                <a:gd name="connsiteY16" fmla="*/ 0 h 452438"/>
                <a:gd name="connsiteX17" fmla="*/ 83344 w 1042988"/>
                <a:gd name="connsiteY17" fmla="*/ 7144 h 452438"/>
                <a:gd name="connsiteX18" fmla="*/ 195263 w 1042988"/>
                <a:gd name="connsiteY18" fmla="*/ 30957 h 452438"/>
                <a:gd name="connsiteX19" fmla="*/ 309563 w 1042988"/>
                <a:gd name="connsiteY19" fmla="*/ 54769 h 452438"/>
                <a:gd name="connsiteX20" fmla="*/ 416719 w 1042988"/>
                <a:gd name="connsiteY20" fmla="*/ 73819 h 452438"/>
                <a:gd name="connsiteX21" fmla="*/ 540544 w 1042988"/>
                <a:gd name="connsiteY21" fmla="*/ 95250 h 452438"/>
                <a:gd name="connsiteX22" fmla="*/ 647700 w 1042988"/>
                <a:gd name="connsiteY22" fmla="*/ 109538 h 452438"/>
                <a:gd name="connsiteX23" fmla="*/ 735807 w 1042988"/>
                <a:gd name="connsiteY23" fmla="*/ 123825 h 452438"/>
                <a:gd name="connsiteX24" fmla="*/ 802482 w 1042988"/>
                <a:gd name="connsiteY24" fmla="*/ 138113 h 452438"/>
                <a:gd name="connsiteX25" fmla="*/ 873919 w 1042988"/>
                <a:gd name="connsiteY25" fmla="*/ 157163 h 452438"/>
                <a:gd name="connsiteX26" fmla="*/ 914400 w 1042988"/>
                <a:gd name="connsiteY26" fmla="*/ 171450 h 452438"/>
                <a:gd name="connsiteX27" fmla="*/ 950119 w 1042988"/>
                <a:gd name="connsiteY27" fmla="*/ 188119 h 452438"/>
                <a:gd name="connsiteX28" fmla="*/ 981075 w 1042988"/>
                <a:gd name="connsiteY28" fmla="*/ 207169 h 452438"/>
                <a:gd name="connsiteX29" fmla="*/ 1002507 w 1042988"/>
                <a:gd name="connsiteY29" fmla="*/ 223838 h 452438"/>
                <a:gd name="connsiteX30" fmla="*/ 1016794 w 1042988"/>
                <a:gd name="connsiteY30" fmla="*/ 238125 h 452438"/>
                <a:gd name="connsiteX31" fmla="*/ 1031082 w 1042988"/>
                <a:gd name="connsiteY31" fmla="*/ 259557 h 452438"/>
                <a:gd name="connsiteX32" fmla="*/ 1040607 w 1042988"/>
                <a:gd name="connsiteY32" fmla="*/ 285750 h 452438"/>
                <a:gd name="connsiteX33" fmla="*/ 1042988 w 1042988"/>
                <a:gd name="connsiteY33" fmla="*/ 314325 h 452438"/>
                <a:gd name="connsiteX34" fmla="*/ 1033463 w 1042988"/>
                <a:gd name="connsiteY34" fmla="*/ 357188 h 452438"/>
                <a:gd name="connsiteX35" fmla="*/ 1009650 w 1042988"/>
                <a:gd name="connsiteY35" fmla="*/ 397669 h 452438"/>
                <a:gd name="connsiteX36" fmla="*/ 985838 w 1042988"/>
                <a:gd name="connsiteY36" fmla="*/ 421482 h 452438"/>
                <a:gd name="connsiteX37" fmla="*/ 954882 w 1042988"/>
                <a:gd name="connsiteY37" fmla="*/ 440532 h 452438"/>
                <a:gd name="connsiteX38" fmla="*/ 923925 w 1042988"/>
                <a:gd name="connsiteY38" fmla="*/ 450057 h 452438"/>
                <a:gd name="connsiteX39" fmla="*/ 890588 w 1042988"/>
                <a:gd name="connsiteY39" fmla="*/ 452438 h 452438"/>
                <a:gd name="connsiteX40" fmla="*/ 859632 w 1042988"/>
                <a:gd name="connsiteY40" fmla="*/ 452438 h 452438"/>
                <a:gd name="connsiteX41" fmla="*/ 809625 w 1042988"/>
                <a:gd name="connsiteY41" fmla="*/ 440532 h 452438"/>
                <a:gd name="connsiteX42" fmla="*/ 688182 w 1042988"/>
                <a:gd name="connsiteY42" fmla="*/ 397669 h 452438"/>
                <a:gd name="connsiteX43" fmla="*/ 581025 w 1042988"/>
                <a:gd name="connsiteY43" fmla="*/ 3571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2988" h="452438">
                  <a:moveTo>
                    <a:pt x="581025" y="357188"/>
                  </a:moveTo>
                  <a:lnTo>
                    <a:pt x="511969" y="333375"/>
                  </a:lnTo>
                  <a:lnTo>
                    <a:pt x="464344" y="316707"/>
                  </a:lnTo>
                  <a:lnTo>
                    <a:pt x="397669" y="288132"/>
                  </a:lnTo>
                  <a:lnTo>
                    <a:pt x="330994" y="254794"/>
                  </a:lnTo>
                  <a:lnTo>
                    <a:pt x="273844" y="221457"/>
                  </a:lnTo>
                  <a:lnTo>
                    <a:pt x="214313" y="185738"/>
                  </a:lnTo>
                  <a:lnTo>
                    <a:pt x="140494" y="138113"/>
                  </a:lnTo>
                  <a:lnTo>
                    <a:pt x="69057" y="88107"/>
                  </a:lnTo>
                  <a:lnTo>
                    <a:pt x="33338" y="61913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83344" y="7144"/>
                  </a:lnTo>
                  <a:lnTo>
                    <a:pt x="195263" y="30957"/>
                  </a:lnTo>
                  <a:lnTo>
                    <a:pt x="309563" y="54769"/>
                  </a:lnTo>
                  <a:lnTo>
                    <a:pt x="416719" y="73819"/>
                  </a:lnTo>
                  <a:lnTo>
                    <a:pt x="540544" y="95250"/>
                  </a:lnTo>
                  <a:lnTo>
                    <a:pt x="647700" y="109538"/>
                  </a:lnTo>
                  <a:lnTo>
                    <a:pt x="735807" y="123825"/>
                  </a:lnTo>
                  <a:lnTo>
                    <a:pt x="802482" y="138113"/>
                  </a:lnTo>
                  <a:lnTo>
                    <a:pt x="873919" y="157163"/>
                  </a:lnTo>
                  <a:lnTo>
                    <a:pt x="914400" y="171450"/>
                  </a:lnTo>
                  <a:lnTo>
                    <a:pt x="950119" y="188119"/>
                  </a:lnTo>
                  <a:lnTo>
                    <a:pt x="981075" y="207169"/>
                  </a:lnTo>
                  <a:lnTo>
                    <a:pt x="1002507" y="223838"/>
                  </a:lnTo>
                  <a:lnTo>
                    <a:pt x="1016794" y="238125"/>
                  </a:lnTo>
                  <a:lnTo>
                    <a:pt x="1031082" y="259557"/>
                  </a:lnTo>
                  <a:lnTo>
                    <a:pt x="1040607" y="285750"/>
                  </a:lnTo>
                  <a:lnTo>
                    <a:pt x="1042988" y="314325"/>
                  </a:lnTo>
                  <a:lnTo>
                    <a:pt x="1033463" y="357188"/>
                  </a:lnTo>
                  <a:lnTo>
                    <a:pt x="1009650" y="397669"/>
                  </a:lnTo>
                  <a:lnTo>
                    <a:pt x="985838" y="421482"/>
                  </a:lnTo>
                  <a:lnTo>
                    <a:pt x="954882" y="440532"/>
                  </a:lnTo>
                  <a:lnTo>
                    <a:pt x="923925" y="450057"/>
                  </a:lnTo>
                  <a:lnTo>
                    <a:pt x="890588" y="452438"/>
                  </a:lnTo>
                  <a:lnTo>
                    <a:pt x="859632" y="452438"/>
                  </a:lnTo>
                  <a:lnTo>
                    <a:pt x="809625" y="440532"/>
                  </a:lnTo>
                  <a:lnTo>
                    <a:pt x="688182" y="397669"/>
                  </a:lnTo>
                  <a:lnTo>
                    <a:pt x="581025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1">
              <a:extLst>
                <a:ext uri="{FF2B5EF4-FFF2-40B4-BE49-F238E27FC236}">
                  <a16:creationId xmlns:a16="http://schemas.microsoft.com/office/drawing/2014/main" id="{0FABF634-E83B-4978-A24C-03201D903072}"/>
                </a:ext>
              </a:extLst>
            </p:cNvPr>
            <p:cNvSpPr/>
            <p:nvPr/>
          </p:nvSpPr>
          <p:spPr>
            <a:xfrm>
              <a:off x="2438400" y="2624138"/>
              <a:ext cx="1860550" cy="538162"/>
            </a:xfrm>
            <a:custGeom>
              <a:avLst/>
              <a:gdLst>
                <a:gd name="connsiteX0" fmla="*/ 1276350 w 1859756"/>
                <a:gd name="connsiteY0" fmla="*/ 61912 h 538162"/>
                <a:gd name="connsiteX1" fmla="*/ 1126331 w 1859756"/>
                <a:gd name="connsiteY1" fmla="*/ 95250 h 538162"/>
                <a:gd name="connsiteX2" fmla="*/ 990600 w 1859756"/>
                <a:gd name="connsiteY2" fmla="*/ 126206 h 538162"/>
                <a:gd name="connsiteX3" fmla="*/ 831056 w 1859756"/>
                <a:gd name="connsiteY3" fmla="*/ 161925 h 538162"/>
                <a:gd name="connsiteX4" fmla="*/ 631031 w 1859756"/>
                <a:gd name="connsiteY4" fmla="*/ 207168 h 538162"/>
                <a:gd name="connsiteX5" fmla="*/ 495300 w 1859756"/>
                <a:gd name="connsiteY5" fmla="*/ 235743 h 538162"/>
                <a:gd name="connsiteX6" fmla="*/ 426244 w 1859756"/>
                <a:gd name="connsiteY6" fmla="*/ 254793 h 538162"/>
                <a:gd name="connsiteX7" fmla="*/ 390525 w 1859756"/>
                <a:gd name="connsiteY7" fmla="*/ 259556 h 538162"/>
                <a:gd name="connsiteX8" fmla="*/ 352425 w 1859756"/>
                <a:gd name="connsiteY8" fmla="*/ 259556 h 538162"/>
                <a:gd name="connsiteX9" fmla="*/ 309563 w 1859756"/>
                <a:gd name="connsiteY9" fmla="*/ 254793 h 538162"/>
                <a:gd name="connsiteX10" fmla="*/ 264319 w 1859756"/>
                <a:gd name="connsiteY10" fmla="*/ 245268 h 538162"/>
                <a:gd name="connsiteX11" fmla="*/ 219075 w 1859756"/>
                <a:gd name="connsiteY11" fmla="*/ 228600 h 538162"/>
                <a:gd name="connsiteX12" fmla="*/ 178594 w 1859756"/>
                <a:gd name="connsiteY12" fmla="*/ 204787 h 538162"/>
                <a:gd name="connsiteX13" fmla="*/ 145256 w 1859756"/>
                <a:gd name="connsiteY13" fmla="*/ 180975 h 538162"/>
                <a:gd name="connsiteX14" fmla="*/ 109538 w 1859756"/>
                <a:gd name="connsiteY14" fmla="*/ 150018 h 538162"/>
                <a:gd name="connsiteX15" fmla="*/ 66675 w 1859756"/>
                <a:gd name="connsiteY15" fmla="*/ 109537 h 538162"/>
                <a:gd name="connsiteX16" fmla="*/ 38100 w 1859756"/>
                <a:gd name="connsiteY16" fmla="*/ 85725 h 538162"/>
                <a:gd name="connsiteX17" fmla="*/ 19050 w 1859756"/>
                <a:gd name="connsiteY17" fmla="*/ 80962 h 538162"/>
                <a:gd name="connsiteX18" fmla="*/ 9525 w 1859756"/>
                <a:gd name="connsiteY18" fmla="*/ 80962 h 538162"/>
                <a:gd name="connsiteX19" fmla="*/ 0 w 1859756"/>
                <a:gd name="connsiteY19" fmla="*/ 85725 h 538162"/>
                <a:gd name="connsiteX20" fmla="*/ 0 w 1859756"/>
                <a:gd name="connsiteY20" fmla="*/ 107156 h 538162"/>
                <a:gd name="connsiteX21" fmla="*/ 9525 w 1859756"/>
                <a:gd name="connsiteY21" fmla="*/ 150018 h 538162"/>
                <a:gd name="connsiteX22" fmla="*/ 28575 w 1859756"/>
                <a:gd name="connsiteY22" fmla="*/ 202406 h 538162"/>
                <a:gd name="connsiteX23" fmla="*/ 52388 w 1859756"/>
                <a:gd name="connsiteY23" fmla="*/ 247650 h 538162"/>
                <a:gd name="connsiteX24" fmla="*/ 83344 w 1859756"/>
                <a:gd name="connsiteY24" fmla="*/ 295275 h 538162"/>
                <a:gd name="connsiteX25" fmla="*/ 109538 w 1859756"/>
                <a:gd name="connsiteY25" fmla="*/ 328612 h 538162"/>
                <a:gd name="connsiteX26" fmla="*/ 133350 w 1859756"/>
                <a:gd name="connsiteY26" fmla="*/ 357187 h 538162"/>
                <a:gd name="connsiteX27" fmla="*/ 176213 w 1859756"/>
                <a:gd name="connsiteY27" fmla="*/ 392906 h 538162"/>
                <a:gd name="connsiteX28" fmla="*/ 226219 w 1859756"/>
                <a:gd name="connsiteY28" fmla="*/ 433387 h 538162"/>
                <a:gd name="connsiteX29" fmla="*/ 292894 w 1859756"/>
                <a:gd name="connsiteY29" fmla="*/ 481012 h 538162"/>
                <a:gd name="connsiteX30" fmla="*/ 338138 w 1859756"/>
                <a:gd name="connsiteY30" fmla="*/ 511968 h 538162"/>
                <a:gd name="connsiteX31" fmla="*/ 369094 w 1859756"/>
                <a:gd name="connsiteY31" fmla="*/ 533400 h 538162"/>
                <a:gd name="connsiteX32" fmla="*/ 378619 w 1859756"/>
                <a:gd name="connsiteY32" fmla="*/ 538162 h 538162"/>
                <a:gd name="connsiteX33" fmla="*/ 409575 w 1859756"/>
                <a:gd name="connsiteY33" fmla="*/ 538162 h 538162"/>
                <a:gd name="connsiteX34" fmla="*/ 433388 w 1859756"/>
                <a:gd name="connsiteY34" fmla="*/ 526256 h 538162"/>
                <a:gd name="connsiteX35" fmla="*/ 476250 w 1859756"/>
                <a:gd name="connsiteY35" fmla="*/ 500062 h 538162"/>
                <a:gd name="connsiteX36" fmla="*/ 516731 w 1859756"/>
                <a:gd name="connsiteY36" fmla="*/ 478631 h 538162"/>
                <a:gd name="connsiteX37" fmla="*/ 581025 w 1859756"/>
                <a:gd name="connsiteY37" fmla="*/ 450056 h 538162"/>
                <a:gd name="connsiteX38" fmla="*/ 664369 w 1859756"/>
                <a:gd name="connsiteY38" fmla="*/ 421481 h 538162"/>
                <a:gd name="connsiteX39" fmla="*/ 771525 w 1859756"/>
                <a:gd name="connsiteY39" fmla="*/ 390525 h 538162"/>
                <a:gd name="connsiteX40" fmla="*/ 883444 w 1859756"/>
                <a:gd name="connsiteY40" fmla="*/ 359568 h 538162"/>
                <a:gd name="connsiteX41" fmla="*/ 978694 w 1859756"/>
                <a:gd name="connsiteY41" fmla="*/ 338137 h 538162"/>
                <a:gd name="connsiteX42" fmla="*/ 1126331 w 1859756"/>
                <a:gd name="connsiteY42" fmla="*/ 309562 h 538162"/>
                <a:gd name="connsiteX43" fmla="*/ 1254919 w 1859756"/>
                <a:gd name="connsiteY43" fmla="*/ 285750 h 538162"/>
                <a:gd name="connsiteX44" fmla="*/ 1357313 w 1859756"/>
                <a:gd name="connsiteY44" fmla="*/ 271462 h 538162"/>
                <a:gd name="connsiteX45" fmla="*/ 1412081 w 1859756"/>
                <a:gd name="connsiteY45" fmla="*/ 271462 h 538162"/>
                <a:gd name="connsiteX46" fmla="*/ 1481138 w 1859756"/>
                <a:gd name="connsiteY46" fmla="*/ 271462 h 538162"/>
                <a:gd name="connsiteX47" fmla="*/ 1602581 w 1859756"/>
                <a:gd name="connsiteY47" fmla="*/ 269081 h 538162"/>
                <a:gd name="connsiteX48" fmla="*/ 1678781 w 1859756"/>
                <a:gd name="connsiteY48" fmla="*/ 264318 h 538162"/>
                <a:gd name="connsiteX49" fmla="*/ 1757363 w 1859756"/>
                <a:gd name="connsiteY49" fmla="*/ 254793 h 538162"/>
                <a:gd name="connsiteX50" fmla="*/ 1797844 w 1859756"/>
                <a:gd name="connsiteY50" fmla="*/ 245268 h 538162"/>
                <a:gd name="connsiteX51" fmla="*/ 1828800 w 1859756"/>
                <a:gd name="connsiteY51" fmla="*/ 228600 h 538162"/>
                <a:gd name="connsiteX52" fmla="*/ 1850231 w 1859756"/>
                <a:gd name="connsiteY52" fmla="*/ 209550 h 538162"/>
                <a:gd name="connsiteX53" fmla="*/ 1857375 w 1859756"/>
                <a:gd name="connsiteY53" fmla="*/ 195262 h 538162"/>
                <a:gd name="connsiteX54" fmla="*/ 1859756 w 1859756"/>
                <a:gd name="connsiteY54" fmla="*/ 183356 h 538162"/>
                <a:gd name="connsiteX55" fmla="*/ 1859756 w 1859756"/>
                <a:gd name="connsiteY55" fmla="*/ 169068 h 538162"/>
                <a:gd name="connsiteX56" fmla="*/ 1854994 w 1859756"/>
                <a:gd name="connsiteY56" fmla="*/ 152400 h 538162"/>
                <a:gd name="connsiteX57" fmla="*/ 1838325 w 1859756"/>
                <a:gd name="connsiteY57" fmla="*/ 126206 h 538162"/>
                <a:gd name="connsiteX58" fmla="*/ 1814513 w 1859756"/>
                <a:gd name="connsiteY58" fmla="*/ 100012 h 538162"/>
                <a:gd name="connsiteX59" fmla="*/ 1788319 w 1859756"/>
                <a:gd name="connsiteY59" fmla="*/ 78581 h 538162"/>
                <a:gd name="connsiteX60" fmla="*/ 1752600 w 1859756"/>
                <a:gd name="connsiteY60" fmla="*/ 57150 h 538162"/>
                <a:gd name="connsiteX61" fmla="*/ 1704975 w 1859756"/>
                <a:gd name="connsiteY61" fmla="*/ 38100 h 538162"/>
                <a:gd name="connsiteX62" fmla="*/ 1650206 w 1859756"/>
                <a:gd name="connsiteY62" fmla="*/ 19050 h 538162"/>
                <a:gd name="connsiteX63" fmla="*/ 1578769 w 1859756"/>
                <a:gd name="connsiteY63" fmla="*/ 7143 h 538162"/>
                <a:gd name="connsiteX64" fmla="*/ 1502569 w 1859756"/>
                <a:gd name="connsiteY64" fmla="*/ 0 h 538162"/>
                <a:gd name="connsiteX65" fmla="*/ 1462088 w 1859756"/>
                <a:gd name="connsiteY65" fmla="*/ 0 h 538162"/>
                <a:gd name="connsiteX66" fmla="*/ 1428750 w 1859756"/>
                <a:gd name="connsiteY66" fmla="*/ 11906 h 538162"/>
                <a:gd name="connsiteX67" fmla="*/ 1340644 w 1859756"/>
                <a:gd name="connsiteY67" fmla="*/ 50006 h 538162"/>
                <a:gd name="connsiteX68" fmla="*/ 1276350 w 1859756"/>
                <a:gd name="connsiteY68" fmla="*/ 6191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59756" h="538162">
                  <a:moveTo>
                    <a:pt x="1276350" y="61912"/>
                  </a:moveTo>
                  <a:lnTo>
                    <a:pt x="1126331" y="95250"/>
                  </a:lnTo>
                  <a:lnTo>
                    <a:pt x="990600" y="126206"/>
                  </a:lnTo>
                  <a:lnTo>
                    <a:pt x="831056" y="161925"/>
                  </a:lnTo>
                  <a:lnTo>
                    <a:pt x="631031" y="207168"/>
                  </a:lnTo>
                  <a:lnTo>
                    <a:pt x="495300" y="235743"/>
                  </a:lnTo>
                  <a:lnTo>
                    <a:pt x="426244" y="254793"/>
                  </a:lnTo>
                  <a:lnTo>
                    <a:pt x="390525" y="259556"/>
                  </a:lnTo>
                  <a:lnTo>
                    <a:pt x="352425" y="259556"/>
                  </a:lnTo>
                  <a:lnTo>
                    <a:pt x="309563" y="254793"/>
                  </a:lnTo>
                  <a:lnTo>
                    <a:pt x="264319" y="245268"/>
                  </a:lnTo>
                  <a:lnTo>
                    <a:pt x="219075" y="228600"/>
                  </a:lnTo>
                  <a:lnTo>
                    <a:pt x="178594" y="204787"/>
                  </a:lnTo>
                  <a:lnTo>
                    <a:pt x="145256" y="180975"/>
                  </a:lnTo>
                  <a:lnTo>
                    <a:pt x="109538" y="150018"/>
                  </a:lnTo>
                  <a:lnTo>
                    <a:pt x="66675" y="109537"/>
                  </a:lnTo>
                  <a:lnTo>
                    <a:pt x="38100" y="85725"/>
                  </a:lnTo>
                  <a:lnTo>
                    <a:pt x="19050" y="80962"/>
                  </a:lnTo>
                  <a:lnTo>
                    <a:pt x="9525" y="80962"/>
                  </a:lnTo>
                  <a:lnTo>
                    <a:pt x="0" y="85725"/>
                  </a:lnTo>
                  <a:lnTo>
                    <a:pt x="0" y="107156"/>
                  </a:lnTo>
                  <a:lnTo>
                    <a:pt x="9525" y="150018"/>
                  </a:lnTo>
                  <a:lnTo>
                    <a:pt x="28575" y="202406"/>
                  </a:lnTo>
                  <a:lnTo>
                    <a:pt x="52388" y="247650"/>
                  </a:lnTo>
                  <a:lnTo>
                    <a:pt x="83344" y="295275"/>
                  </a:lnTo>
                  <a:lnTo>
                    <a:pt x="109538" y="328612"/>
                  </a:lnTo>
                  <a:lnTo>
                    <a:pt x="133350" y="357187"/>
                  </a:lnTo>
                  <a:lnTo>
                    <a:pt x="176213" y="392906"/>
                  </a:lnTo>
                  <a:lnTo>
                    <a:pt x="226219" y="433387"/>
                  </a:lnTo>
                  <a:lnTo>
                    <a:pt x="292894" y="481012"/>
                  </a:lnTo>
                  <a:lnTo>
                    <a:pt x="338138" y="511968"/>
                  </a:lnTo>
                  <a:lnTo>
                    <a:pt x="369094" y="533400"/>
                  </a:lnTo>
                  <a:lnTo>
                    <a:pt x="378619" y="538162"/>
                  </a:lnTo>
                  <a:lnTo>
                    <a:pt x="409575" y="538162"/>
                  </a:lnTo>
                  <a:lnTo>
                    <a:pt x="433388" y="526256"/>
                  </a:lnTo>
                  <a:lnTo>
                    <a:pt x="476250" y="500062"/>
                  </a:lnTo>
                  <a:lnTo>
                    <a:pt x="516731" y="478631"/>
                  </a:lnTo>
                  <a:lnTo>
                    <a:pt x="581025" y="450056"/>
                  </a:lnTo>
                  <a:lnTo>
                    <a:pt x="664369" y="421481"/>
                  </a:lnTo>
                  <a:lnTo>
                    <a:pt x="771525" y="390525"/>
                  </a:lnTo>
                  <a:lnTo>
                    <a:pt x="883444" y="359568"/>
                  </a:lnTo>
                  <a:lnTo>
                    <a:pt x="978694" y="338137"/>
                  </a:lnTo>
                  <a:lnTo>
                    <a:pt x="1126331" y="309562"/>
                  </a:lnTo>
                  <a:lnTo>
                    <a:pt x="1254919" y="285750"/>
                  </a:lnTo>
                  <a:lnTo>
                    <a:pt x="1357313" y="271462"/>
                  </a:lnTo>
                  <a:lnTo>
                    <a:pt x="1412081" y="271462"/>
                  </a:lnTo>
                  <a:lnTo>
                    <a:pt x="1481138" y="271462"/>
                  </a:lnTo>
                  <a:lnTo>
                    <a:pt x="1602581" y="269081"/>
                  </a:lnTo>
                  <a:lnTo>
                    <a:pt x="1678781" y="264318"/>
                  </a:lnTo>
                  <a:lnTo>
                    <a:pt x="1757363" y="254793"/>
                  </a:lnTo>
                  <a:lnTo>
                    <a:pt x="1797844" y="245268"/>
                  </a:lnTo>
                  <a:lnTo>
                    <a:pt x="1828800" y="228600"/>
                  </a:lnTo>
                  <a:lnTo>
                    <a:pt x="1850231" y="209550"/>
                  </a:lnTo>
                  <a:lnTo>
                    <a:pt x="1857375" y="195262"/>
                  </a:lnTo>
                  <a:lnTo>
                    <a:pt x="1859756" y="183356"/>
                  </a:lnTo>
                  <a:lnTo>
                    <a:pt x="1859756" y="169068"/>
                  </a:lnTo>
                  <a:lnTo>
                    <a:pt x="1854994" y="152400"/>
                  </a:lnTo>
                  <a:lnTo>
                    <a:pt x="1838325" y="126206"/>
                  </a:lnTo>
                  <a:lnTo>
                    <a:pt x="1814513" y="100012"/>
                  </a:lnTo>
                  <a:lnTo>
                    <a:pt x="1788319" y="78581"/>
                  </a:lnTo>
                  <a:lnTo>
                    <a:pt x="1752600" y="57150"/>
                  </a:lnTo>
                  <a:lnTo>
                    <a:pt x="1704975" y="38100"/>
                  </a:lnTo>
                  <a:lnTo>
                    <a:pt x="1650206" y="19050"/>
                  </a:lnTo>
                  <a:lnTo>
                    <a:pt x="1578769" y="7143"/>
                  </a:lnTo>
                  <a:lnTo>
                    <a:pt x="1502569" y="0"/>
                  </a:lnTo>
                  <a:lnTo>
                    <a:pt x="1462088" y="0"/>
                  </a:lnTo>
                  <a:lnTo>
                    <a:pt x="1428750" y="11906"/>
                  </a:lnTo>
                  <a:lnTo>
                    <a:pt x="1340644" y="50006"/>
                  </a:lnTo>
                  <a:lnTo>
                    <a:pt x="12763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92">
              <a:extLst>
                <a:ext uri="{FF2B5EF4-FFF2-40B4-BE49-F238E27FC236}">
                  <a16:creationId xmlns:a16="http://schemas.microsoft.com/office/drawing/2014/main" id="{BC74C517-D4D8-44D8-9F4C-9C523B10625B}"/>
                </a:ext>
              </a:extLst>
            </p:cNvPr>
            <p:cNvSpPr/>
            <p:nvPr/>
          </p:nvSpPr>
          <p:spPr>
            <a:xfrm>
              <a:off x="2817813" y="3333750"/>
              <a:ext cx="1109662" cy="319088"/>
            </a:xfrm>
            <a:custGeom>
              <a:avLst/>
              <a:gdLst>
                <a:gd name="connsiteX0" fmla="*/ 878681 w 1109662"/>
                <a:gd name="connsiteY0" fmla="*/ 216694 h 319088"/>
                <a:gd name="connsiteX1" fmla="*/ 738187 w 1109662"/>
                <a:gd name="connsiteY1" fmla="*/ 245269 h 319088"/>
                <a:gd name="connsiteX2" fmla="*/ 583406 w 1109662"/>
                <a:gd name="connsiteY2" fmla="*/ 273844 h 319088"/>
                <a:gd name="connsiteX3" fmla="*/ 450056 w 1109662"/>
                <a:gd name="connsiteY3" fmla="*/ 297656 h 319088"/>
                <a:gd name="connsiteX4" fmla="*/ 323850 w 1109662"/>
                <a:gd name="connsiteY4" fmla="*/ 319088 h 319088"/>
                <a:gd name="connsiteX5" fmla="*/ 304800 w 1109662"/>
                <a:gd name="connsiteY5" fmla="*/ 319088 h 319088"/>
                <a:gd name="connsiteX6" fmla="*/ 257175 w 1109662"/>
                <a:gd name="connsiteY6" fmla="*/ 307181 h 319088"/>
                <a:gd name="connsiteX7" fmla="*/ 180975 w 1109662"/>
                <a:gd name="connsiteY7" fmla="*/ 278606 h 319088"/>
                <a:gd name="connsiteX8" fmla="*/ 121444 w 1109662"/>
                <a:gd name="connsiteY8" fmla="*/ 252413 h 319088"/>
                <a:gd name="connsiteX9" fmla="*/ 66675 w 1109662"/>
                <a:gd name="connsiteY9" fmla="*/ 226219 h 319088"/>
                <a:gd name="connsiteX10" fmla="*/ 35719 w 1109662"/>
                <a:gd name="connsiteY10" fmla="*/ 209550 h 319088"/>
                <a:gd name="connsiteX11" fmla="*/ 16669 w 1109662"/>
                <a:gd name="connsiteY11" fmla="*/ 192881 h 319088"/>
                <a:gd name="connsiteX12" fmla="*/ 4762 w 1109662"/>
                <a:gd name="connsiteY12" fmla="*/ 176213 h 319088"/>
                <a:gd name="connsiteX13" fmla="*/ 0 w 1109662"/>
                <a:gd name="connsiteY13" fmla="*/ 164306 h 319088"/>
                <a:gd name="connsiteX14" fmla="*/ 2381 w 1109662"/>
                <a:gd name="connsiteY14" fmla="*/ 152400 h 319088"/>
                <a:gd name="connsiteX15" fmla="*/ 16669 w 1109662"/>
                <a:gd name="connsiteY15" fmla="*/ 145256 h 319088"/>
                <a:gd name="connsiteX16" fmla="*/ 30956 w 1109662"/>
                <a:gd name="connsiteY16" fmla="*/ 140494 h 319088"/>
                <a:gd name="connsiteX17" fmla="*/ 104775 w 1109662"/>
                <a:gd name="connsiteY17" fmla="*/ 138113 h 319088"/>
                <a:gd name="connsiteX18" fmla="*/ 164306 w 1109662"/>
                <a:gd name="connsiteY18" fmla="*/ 138113 h 319088"/>
                <a:gd name="connsiteX19" fmla="*/ 219075 w 1109662"/>
                <a:gd name="connsiteY19" fmla="*/ 133350 h 319088"/>
                <a:gd name="connsiteX20" fmla="*/ 295275 w 1109662"/>
                <a:gd name="connsiteY20" fmla="*/ 126206 h 319088"/>
                <a:gd name="connsiteX21" fmla="*/ 364331 w 1109662"/>
                <a:gd name="connsiteY21" fmla="*/ 114300 h 319088"/>
                <a:gd name="connsiteX22" fmla="*/ 452437 w 1109662"/>
                <a:gd name="connsiteY22" fmla="*/ 97631 h 319088"/>
                <a:gd name="connsiteX23" fmla="*/ 540544 w 1109662"/>
                <a:gd name="connsiteY23" fmla="*/ 76200 h 319088"/>
                <a:gd name="connsiteX24" fmla="*/ 628650 w 1109662"/>
                <a:gd name="connsiteY24" fmla="*/ 52388 h 319088"/>
                <a:gd name="connsiteX25" fmla="*/ 657225 w 1109662"/>
                <a:gd name="connsiteY25" fmla="*/ 35719 h 319088"/>
                <a:gd name="connsiteX26" fmla="*/ 683419 w 1109662"/>
                <a:gd name="connsiteY26" fmla="*/ 21431 h 319088"/>
                <a:gd name="connsiteX27" fmla="*/ 726281 w 1109662"/>
                <a:gd name="connsiteY27" fmla="*/ 7144 h 319088"/>
                <a:gd name="connsiteX28" fmla="*/ 769144 w 1109662"/>
                <a:gd name="connsiteY28" fmla="*/ 0 h 319088"/>
                <a:gd name="connsiteX29" fmla="*/ 809625 w 1109662"/>
                <a:gd name="connsiteY29" fmla="*/ 0 h 319088"/>
                <a:gd name="connsiteX30" fmla="*/ 857250 w 1109662"/>
                <a:gd name="connsiteY30" fmla="*/ 4763 h 319088"/>
                <a:gd name="connsiteX31" fmla="*/ 904875 w 1109662"/>
                <a:gd name="connsiteY31" fmla="*/ 16669 h 319088"/>
                <a:gd name="connsiteX32" fmla="*/ 1007269 w 1109662"/>
                <a:gd name="connsiteY32" fmla="*/ 59531 h 319088"/>
                <a:gd name="connsiteX33" fmla="*/ 1064419 w 1109662"/>
                <a:gd name="connsiteY33" fmla="*/ 85725 h 319088"/>
                <a:gd name="connsiteX34" fmla="*/ 1090612 w 1109662"/>
                <a:gd name="connsiteY34" fmla="*/ 102394 h 319088"/>
                <a:gd name="connsiteX35" fmla="*/ 1107281 w 1109662"/>
                <a:gd name="connsiteY35" fmla="*/ 121444 h 319088"/>
                <a:gd name="connsiteX36" fmla="*/ 1109662 w 1109662"/>
                <a:gd name="connsiteY36" fmla="*/ 128588 h 319088"/>
                <a:gd name="connsiteX37" fmla="*/ 1109662 w 1109662"/>
                <a:gd name="connsiteY37" fmla="*/ 142875 h 319088"/>
                <a:gd name="connsiteX38" fmla="*/ 1100137 w 1109662"/>
                <a:gd name="connsiteY38" fmla="*/ 159544 h 319088"/>
                <a:gd name="connsiteX39" fmla="*/ 1071562 w 1109662"/>
                <a:gd name="connsiteY39" fmla="*/ 180975 h 319088"/>
                <a:gd name="connsiteX40" fmla="*/ 1040606 w 1109662"/>
                <a:gd name="connsiteY40" fmla="*/ 188119 h 319088"/>
                <a:gd name="connsiteX41" fmla="*/ 878681 w 1109662"/>
                <a:gd name="connsiteY41" fmla="*/ 2166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09662" h="319088">
                  <a:moveTo>
                    <a:pt x="878681" y="216694"/>
                  </a:moveTo>
                  <a:lnTo>
                    <a:pt x="738187" y="245269"/>
                  </a:lnTo>
                  <a:lnTo>
                    <a:pt x="583406" y="273844"/>
                  </a:lnTo>
                  <a:lnTo>
                    <a:pt x="450056" y="297656"/>
                  </a:lnTo>
                  <a:lnTo>
                    <a:pt x="323850" y="319088"/>
                  </a:lnTo>
                  <a:lnTo>
                    <a:pt x="304800" y="319088"/>
                  </a:lnTo>
                  <a:lnTo>
                    <a:pt x="257175" y="307181"/>
                  </a:lnTo>
                  <a:lnTo>
                    <a:pt x="180975" y="278606"/>
                  </a:lnTo>
                  <a:lnTo>
                    <a:pt x="121444" y="252413"/>
                  </a:lnTo>
                  <a:lnTo>
                    <a:pt x="66675" y="226219"/>
                  </a:lnTo>
                  <a:lnTo>
                    <a:pt x="35719" y="209550"/>
                  </a:lnTo>
                  <a:lnTo>
                    <a:pt x="16669" y="192881"/>
                  </a:lnTo>
                  <a:lnTo>
                    <a:pt x="4762" y="176213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16669" y="145256"/>
                  </a:lnTo>
                  <a:lnTo>
                    <a:pt x="30956" y="140494"/>
                  </a:lnTo>
                  <a:lnTo>
                    <a:pt x="104775" y="138113"/>
                  </a:lnTo>
                  <a:lnTo>
                    <a:pt x="164306" y="138113"/>
                  </a:lnTo>
                  <a:lnTo>
                    <a:pt x="219075" y="133350"/>
                  </a:lnTo>
                  <a:lnTo>
                    <a:pt x="295275" y="126206"/>
                  </a:lnTo>
                  <a:lnTo>
                    <a:pt x="364331" y="114300"/>
                  </a:lnTo>
                  <a:lnTo>
                    <a:pt x="452437" y="97631"/>
                  </a:lnTo>
                  <a:lnTo>
                    <a:pt x="540544" y="76200"/>
                  </a:lnTo>
                  <a:lnTo>
                    <a:pt x="628650" y="52388"/>
                  </a:lnTo>
                  <a:lnTo>
                    <a:pt x="657225" y="35719"/>
                  </a:lnTo>
                  <a:lnTo>
                    <a:pt x="683419" y="21431"/>
                  </a:lnTo>
                  <a:lnTo>
                    <a:pt x="726281" y="7144"/>
                  </a:lnTo>
                  <a:lnTo>
                    <a:pt x="769144" y="0"/>
                  </a:lnTo>
                  <a:lnTo>
                    <a:pt x="809625" y="0"/>
                  </a:lnTo>
                  <a:lnTo>
                    <a:pt x="857250" y="4763"/>
                  </a:lnTo>
                  <a:lnTo>
                    <a:pt x="904875" y="16669"/>
                  </a:lnTo>
                  <a:lnTo>
                    <a:pt x="1007269" y="59531"/>
                  </a:lnTo>
                  <a:lnTo>
                    <a:pt x="1064419" y="85725"/>
                  </a:lnTo>
                  <a:lnTo>
                    <a:pt x="1090612" y="102394"/>
                  </a:lnTo>
                  <a:lnTo>
                    <a:pt x="1107281" y="121444"/>
                  </a:lnTo>
                  <a:lnTo>
                    <a:pt x="1109662" y="128588"/>
                  </a:lnTo>
                  <a:lnTo>
                    <a:pt x="1109662" y="142875"/>
                  </a:lnTo>
                  <a:lnTo>
                    <a:pt x="1100137" y="159544"/>
                  </a:lnTo>
                  <a:lnTo>
                    <a:pt x="1071562" y="180975"/>
                  </a:lnTo>
                  <a:lnTo>
                    <a:pt x="1040606" y="188119"/>
                  </a:lnTo>
                  <a:lnTo>
                    <a:pt x="8786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93">
              <a:extLst>
                <a:ext uri="{FF2B5EF4-FFF2-40B4-BE49-F238E27FC236}">
                  <a16:creationId xmlns:a16="http://schemas.microsoft.com/office/drawing/2014/main" id="{8928B09D-08DD-4215-979D-5D62C4311EAE}"/>
                </a:ext>
              </a:extLst>
            </p:cNvPr>
            <p:cNvSpPr/>
            <p:nvPr/>
          </p:nvSpPr>
          <p:spPr>
            <a:xfrm>
              <a:off x="2822575" y="3938588"/>
              <a:ext cx="1239838" cy="361950"/>
            </a:xfrm>
            <a:custGeom>
              <a:avLst/>
              <a:gdLst>
                <a:gd name="connsiteX0" fmla="*/ 1004888 w 1240632"/>
                <a:gd name="connsiteY0" fmla="*/ 221456 h 361950"/>
                <a:gd name="connsiteX1" fmla="*/ 873919 w 1240632"/>
                <a:gd name="connsiteY1" fmla="*/ 250031 h 361950"/>
                <a:gd name="connsiteX2" fmla="*/ 714375 w 1240632"/>
                <a:gd name="connsiteY2" fmla="*/ 283368 h 361950"/>
                <a:gd name="connsiteX3" fmla="*/ 533400 w 1240632"/>
                <a:gd name="connsiteY3" fmla="*/ 321468 h 361950"/>
                <a:gd name="connsiteX4" fmla="*/ 316707 w 1240632"/>
                <a:gd name="connsiteY4" fmla="*/ 361950 h 361950"/>
                <a:gd name="connsiteX5" fmla="*/ 292894 w 1240632"/>
                <a:gd name="connsiteY5" fmla="*/ 359568 h 361950"/>
                <a:gd name="connsiteX6" fmla="*/ 221457 w 1240632"/>
                <a:gd name="connsiteY6" fmla="*/ 338137 h 361950"/>
                <a:gd name="connsiteX7" fmla="*/ 150019 w 1240632"/>
                <a:gd name="connsiteY7" fmla="*/ 309562 h 361950"/>
                <a:gd name="connsiteX8" fmla="*/ 76200 w 1240632"/>
                <a:gd name="connsiteY8" fmla="*/ 276225 h 361950"/>
                <a:gd name="connsiteX9" fmla="*/ 30957 w 1240632"/>
                <a:gd name="connsiteY9" fmla="*/ 254793 h 361950"/>
                <a:gd name="connsiteX10" fmla="*/ 16669 w 1240632"/>
                <a:gd name="connsiteY10" fmla="*/ 242887 h 361950"/>
                <a:gd name="connsiteX11" fmla="*/ 2382 w 1240632"/>
                <a:gd name="connsiteY11" fmla="*/ 226218 h 361950"/>
                <a:gd name="connsiteX12" fmla="*/ 0 w 1240632"/>
                <a:gd name="connsiteY12" fmla="*/ 207168 h 361950"/>
                <a:gd name="connsiteX13" fmla="*/ 4763 w 1240632"/>
                <a:gd name="connsiteY13" fmla="*/ 192881 h 361950"/>
                <a:gd name="connsiteX14" fmla="*/ 11907 w 1240632"/>
                <a:gd name="connsiteY14" fmla="*/ 188118 h 361950"/>
                <a:gd name="connsiteX15" fmla="*/ 47625 w 1240632"/>
                <a:gd name="connsiteY15" fmla="*/ 183356 h 361950"/>
                <a:gd name="connsiteX16" fmla="*/ 142875 w 1240632"/>
                <a:gd name="connsiteY16" fmla="*/ 183356 h 361950"/>
                <a:gd name="connsiteX17" fmla="*/ 242888 w 1240632"/>
                <a:gd name="connsiteY17" fmla="*/ 176212 h 361950"/>
                <a:gd name="connsiteX18" fmla="*/ 326232 w 1240632"/>
                <a:gd name="connsiteY18" fmla="*/ 169068 h 361950"/>
                <a:gd name="connsiteX19" fmla="*/ 419100 w 1240632"/>
                <a:gd name="connsiteY19" fmla="*/ 152400 h 361950"/>
                <a:gd name="connsiteX20" fmla="*/ 597694 w 1240632"/>
                <a:gd name="connsiteY20" fmla="*/ 102393 h 361950"/>
                <a:gd name="connsiteX21" fmla="*/ 766763 w 1240632"/>
                <a:gd name="connsiteY21" fmla="*/ 45243 h 361950"/>
                <a:gd name="connsiteX22" fmla="*/ 816769 w 1240632"/>
                <a:gd name="connsiteY22" fmla="*/ 23812 h 361950"/>
                <a:gd name="connsiteX23" fmla="*/ 859632 w 1240632"/>
                <a:gd name="connsiteY23" fmla="*/ 9525 h 361950"/>
                <a:gd name="connsiteX24" fmla="*/ 902494 w 1240632"/>
                <a:gd name="connsiteY24" fmla="*/ 0 h 361950"/>
                <a:gd name="connsiteX25" fmla="*/ 945357 w 1240632"/>
                <a:gd name="connsiteY25" fmla="*/ 0 h 361950"/>
                <a:gd name="connsiteX26" fmla="*/ 988219 w 1240632"/>
                <a:gd name="connsiteY26" fmla="*/ 4762 h 361950"/>
                <a:gd name="connsiteX27" fmla="*/ 1071563 w 1240632"/>
                <a:gd name="connsiteY27" fmla="*/ 28575 h 361950"/>
                <a:gd name="connsiteX28" fmla="*/ 1193007 w 1240632"/>
                <a:gd name="connsiteY28" fmla="*/ 83343 h 361950"/>
                <a:gd name="connsiteX29" fmla="*/ 1228725 w 1240632"/>
                <a:gd name="connsiteY29" fmla="*/ 102393 h 361950"/>
                <a:gd name="connsiteX30" fmla="*/ 1238250 w 1240632"/>
                <a:gd name="connsiteY30" fmla="*/ 114300 h 361950"/>
                <a:gd name="connsiteX31" fmla="*/ 1240632 w 1240632"/>
                <a:gd name="connsiteY31" fmla="*/ 130968 h 361950"/>
                <a:gd name="connsiteX32" fmla="*/ 1233488 w 1240632"/>
                <a:gd name="connsiteY32" fmla="*/ 150018 h 361950"/>
                <a:gd name="connsiteX33" fmla="*/ 1207294 w 1240632"/>
                <a:gd name="connsiteY33" fmla="*/ 173831 h 361950"/>
                <a:gd name="connsiteX34" fmla="*/ 1169194 w 1240632"/>
                <a:gd name="connsiteY34" fmla="*/ 188118 h 361950"/>
                <a:gd name="connsiteX35" fmla="*/ 1004888 w 1240632"/>
                <a:gd name="connsiteY35" fmla="*/ 2214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0632" h="361950">
                  <a:moveTo>
                    <a:pt x="1004888" y="221456"/>
                  </a:moveTo>
                  <a:lnTo>
                    <a:pt x="873919" y="250031"/>
                  </a:lnTo>
                  <a:lnTo>
                    <a:pt x="714375" y="283368"/>
                  </a:lnTo>
                  <a:lnTo>
                    <a:pt x="533400" y="321468"/>
                  </a:lnTo>
                  <a:lnTo>
                    <a:pt x="316707" y="361950"/>
                  </a:lnTo>
                  <a:cubicBezTo>
                    <a:pt x="294486" y="359480"/>
                    <a:pt x="302463" y="359568"/>
                    <a:pt x="292894" y="359568"/>
                  </a:cubicBezTo>
                  <a:lnTo>
                    <a:pt x="221457" y="338137"/>
                  </a:lnTo>
                  <a:lnTo>
                    <a:pt x="150019" y="309562"/>
                  </a:lnTo>
                  <a:lnTo>
                    <a:pt x="76200" y="276225"/>
                  </a:lnTo>
                  <a:lnTo>
                    <a:pt x="30957" y="254793"/>
                  </a:lnTo>
                  <a:lnTo>
                    <a:pt x="16669" y="242887"/>
                  </a:lnTo>
                  <a:lnTo>
                    <a:pt x="2382" y="226218"/>
                  </a:lnTo>
                  <a:lnTo>
                    <a:pt x="0" y="207168"/>
                  </a:lnTo>
                  <a:lnTo>
                    <a:pt x="4763" y="192881"/>
                  </a:lnTo>
                  <a:lnTo>
                    <a:pt x="11907" y="188118"/>
                  </a:lnTo>
                  <a:lnTo>
                    <a:pt x="47625" y="183356"/>
                  </a:lnTo>
                  <a:lnTo>
                    <a:pt x="142875" y="183356"/>
                  </a:lnTo>
                  <a:lnTo>
                    <a:pt x="242888" y="176212"/>
                  </a:lnTo>
                  <a:lnTo>
                    <a:pt x="326232" y="169068"/>
                  </a:lnTo>
                  <a:lnTo>
                    <a:pt x="419100" y="152400"/>
                  </a:lnTo>
                  <a:lnTo>
                    <a:pt x="597694" y="102393"/>
                  </a:lnTo>
                  <a:lnTo>
                    <a:pt x="766763" y="45243"/>
                  </a:lnTo>
                  <a:lnTo>
                    <a:pt x="816769" y="23812"/>
                  </a:lnTo>
                  <a:lnTo>
                    <a:pt x="859632" y="9525"/>
                  </a:lnTo>
                  <a:lnTo>
                    <a:pt x="902494" y="0"/>
                  </a:lnTo>
                  <a:lnTo>
                    <a:pt x="945357" y="0"/>
                  </a:lnTo>
                  <a:lnTo>
                    <a:pt x="988219" y="4762"/>
                  </a:lnTo>
                  <a:lnTo>
                    <a:pt x="1071563" y="28575"/>
                  </a:lnTo>
                  <a:lnTo>
                    <a:pt x="1193007" y="83343"/>
                  </a:lnTo>
                  <a:lnTo>
                    <a:pt x="1228725" y="102393"/>
                  </a:lnTo>
                  <a:lnTo>
                    <a:pt x="1238250" y="114300"/>
                  </a:lnTo>
                  <a:lnTo>
                    <a:pt x="1240632" y="130968"/>
                  </a:lnTo>
                  <a:lnTo>
                    <a:pt x="1233488" y="150018"/>
                  </a:lnTo>
                  <a:lnTo>
                    <a:pt x="1207294" y="173831"/>
                  </a:lnTo>
                  <a:lnTo>
                    <a:pt x="1169194" y="188118"/>
                  </a:lnTo>
                  <a:lnTo>
                    <a:pt x="1004888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4">
              <a:extLst>
                <a:ext uri="{FF2B5EF4-FFF2-40B4-BE49-F238E27FC236}">
                  <a16:creationId xmlns:a16="http://schemas.microsoft.com/office/drawing/2014/main" id="{CE93EDCD-12ED-4BAD-A27D-56AE94317378}"/>
                </a:ext>
              </a:extLst>
            </p:cNvPr>
            <p:cNvSpPr/>
            <p:nvPr/>
          </p:nvSpPr>
          <p:spPr>
            <a:xfrm>
              <a:off x="2655888" y="4741863"/>
              <a:ext cx="568325" cy="1079500"/>
            </a:xfrm>
            <a:custGeom>
              <a:avLst/>
              <a:gdLst>
                <a:gd name="connsiteX0" fmla="*/ 476250 w 569119"/>
                <a:gd name="connsiteY0" fmla="*/ 535781 h 1081087"/>
                <a:gd name="connsiteX1" fmla="*/ 442912 w 569119"/>
                <a:gd name="connsiteY1" fmla="*/ 376237 h 1081087"/>
                <a:gd name="connsiteX2" fmla="*/ 411956 w 569119"/>
                <a:gd name="connsiteY2" fmla="*/ 226219 h 1081087"/>
                <a:gd name="connsiteX3" fmla="*/ 347662 w 569119"/>
                <a:gd name="connsiteY3" fmla="*/ 100012 h 1081087"/>
                <a:gd name="connsiteX4" fmla="*/ 319087 w 569119"/>
                <a:gd name="connsiteY4" fmla="*/ 80962 h 1081087"/>
                <a:gd name="connsiteX5" fmla="*/ 283369 w 569119"/>
                <a:gd name="connsiteY5" fmla="*/ 64294 h 1081087"/>
                <a:gd name="connsiteX6" fmla="*/ 228600 w 569119"/>
                <a:gd name="connsiteY6" fmla="*/ 40481 h 1081087"/>
                <a:gd name="connsiteX7" fmla="*/ 150019 w 569119"/>
                <a:gd name="connsiteY7" fmla="*/ 16669 h 1081087"/>
                <a:gd name="connsiteX8" fmla="*/ 100012 w 569119"/>
                <a:gd name="connsiteY8" fmla="*/ 7144 h 1081087"/>
                <a:gd name="connsiteX9" fmla="*/ 73819 w 569119"/>
                <a:gd name="connsiteY9" fmla="*/ 4762 h 1081087"/>
                <a:gd name="connsiteX10" fmla="*/ 50006 w 569119"/>
                <a:gd name="connsiteY10" fmla="*/ 0 h 1081087"/>
                <a:gd name="connsiteX11" fmla="*/ 19050 w 569119"/>
                <a:gd name="connsiteY11" fmla="*/ 0 h 1081087"/>
                <a:gd name="connsiteX12" fmla="*/ 4762 w 569119"/>
                <a:gd name="connsiteY12" fmla="*/ 4762 h 1081087"/>
                <a:gd name="connsiteX13" fmla="*/ 0 w 569119"/>
                <a:gd name="connsiteY13" fmla="*/ 11906 h 1081087"/>
                <a:gd name="connsiteX14" fmla="*/ 0 w 569119"/>
                <a:gd name="connsiteY14" fmla="*/ 21431 h 1081087"/>
                <a:gd name="connsiteX15" fmla="*/ 4762 w 569119"/>
                <a:gd name="connsiteY15" fmla="*/ 38100 h 1081087"/>
                <a:gd name="connsiteX16" fmla="*/ 33337 w 569119"/>
                <a:gd name="connsiteY16" fmla="*/ 66675 h 1081087"/>
                <a:gd name="connsiteX17" fmla="*/ 66675 w 569119"/>
                <a:gd name="connsiteY17" fmla="*/ 95250 h 1081087"/>
                <a:gd name="connsiteX18" fmla="*/ 107156 w 569119"/>
                <a:gd name="connsiteY18" fmla="*/ 145256 h 1081087"/>
                <a:gd name="connsiteX19" fmla="*/ 138112 w 569119"/>
                <a:gd name="connsiteY19" fmla="*/ 195262 h 1081087"/>
                <a:gd name="connsiteX20" fmla="*/ 161925 w 569119"/>
                <a:gd name="connsiteY20" fmla="*/ 247650 h 1081087"/>
                <a:gd name="connsiteX21" fmla="*/ 197644 w 569119"/>
                <a:gd name="connsiteY21" fmla="*/ 371475 h 1081087"/>
                <a:gd name="connsiteX22" fmla="*/ 250031 w 569119"/>
                <a:gd name="connsiteY22" fmla="*/ 559594 h 1081087"/>
                <a:gd name="connsiteX23" fmla="*/ 307181 w 569119"/>
                <a:gd name="connsiteY23" fmla="*/ 759619 h 1081087"/>
                <a:gd name="connsiteX24" fmla="*/ 323850 w 569119"/>
                <a:gd name="connsiteY24" fmla="*/ 816769 h 1081087"/>
                <a:gd name="connsiteX25" fmla="*/ 326231 w 569119"/>
                <a:gd name="connsiteY25" fmla="*/ 842962 h 1081087"/>
                <a:gd name="connsiteX26" fmla="*/ 328612 w 569119"/>
                <a:gd name="connsiteY26" fmla="*/ 878681 h 1081087"/>
                <a:gd name="connsiteX27" fmla="*/ 335756 w 569119"/>
                <a:gd name="connsiteY27" fmla="*/ 923925 h 1081087"/>
                <a:gd name="connsiteX28" fmla="*/ 345281 w 569119"/>
                <a:gd name="connsiteY28" fmla="*/ 959644 h 1081087"/>
                <a:gd name="connsiteX29" fmla="*/ 369094 w 569119"/>
                <a:gd name="connsiteY29" fmla="*/ 1004887 h 1081087"/>
                <a:gd name="connsiteX30" fmla="*/ 400050 w 569119"/>
                <a:gd name="connsiteY30" fmla="*/ 1042987 h 1081087"/>
                <a:gd name="connsiteX31" fmla="*/ 431006 w 569119"/>
                <a:gd name="connsiteY31" fmla="*/ 1064419 h 1081087"/>
                <a:gd name="connsiteX32" fmla="*/ 464344 w 569119"/>
                <a:gd name="connsiteY32" fmla="*/ 1076325 h 1081087"/>
                <a:gd name="connsiteX33" fmla="*/ 502444 w 569119"/>
                <a:gd name="connsiteY33" fmla="*/ 1081087 h 1081087"/>
                <a:gd name="connsiteX34" fmla="*/ 516731 w 569119"/>
                <a:gd name="connsiteY34" fmla="*/ 1078706 h 1081087"/>
                <a:gd name="connsiteX35" fmla="*/ 528637 w 569119"/>
                <a:gd name="connsiteY35" fmla="*/ 1071562 h 1081087"/>
                <a:gd name="connsiteX36" fmla="*/ 540544 w 569119"/>
                <a:gd name="connsiteY36" fmla="*/ 1057275 h 1081087"/>
                <a:gd name="connsiteX37" fmla="*/ 557212 w 569119"/>
                <a:gd name="connsiteY37" fmla="*/ 1004887 h 1081087"/>
                <a:gd name="connsiteX38" fmla="*/ 569119 w 569119"/>
                <a:gd name="connsiteY38" fmla="*/ 940594 h 1081087"/>
                <a:gd name="connsiteX39" fmla="*/ 528637 w 569119"/>
                <a:gd name="connsiteY39" fmla="*/ 792956 h 1081087"/>
                <a:gd name="connsiteX40" fmla="*/ 476250 w 569119"/>
                <a:gd name="connsiteY40" fmla="*/ 535781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9119" h="1081087">
                  <a:moveTo>
                    <a:pt x="476250" y="535781"/>
                  </a:moveTo>
                  <a:lnTo>
                    <a:pt x="442912" y="376237"/>
                  </a:lnTo>
                  <a:lnTo>
                    <a:pt x="411956" y="226219"/>
                  </a:lnTo>
                  <a:lnTo>
                    <a:pt x="347662" y="100012"/>
                  </a:lnTo>
                  <a:lnTo>
                    <a:pt x="319087" y="80962"/>
                  </a:lnTo>
                  <a:lnTo>
                    <a:pt x="283369" y="64294"/>
                  </a:lnTo>
                  <a:lnTo>
                    <a:pt x="228600" y="40481"/>
                  </a:lnTo>
                  <a:lnTo>
                    <a:pt x="150019" y="16669"/>
                  </a:lnTo>
                  <a:lnTo>
                    <a:pt x="100012" y="7144"/>
                  </a:lnTo>
                  <a:lnTo>
                    <a:pt x="73819" y="4762"/>
                  </a:lnTo>
                  <a:lnTo>
                    <a:pt x="50006" y="0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38100"/>
                  </a:lnTo>
                  <a:lnTo>
                    <a:pt x="33337" y="66675"/>
                  </a:lnTo>
                  <a:lnTo>
                    <a:pt x="66675" y="95250"/>
                  </a:lnTo>
                  <a:lnTo>
                    <a:pt x="107156" y="145256"/>
                  </a:lnTo>
                  <a:lnTo>
                    <a:pt x="138112" y="195262"/>
                  </a:lnTo>
                  <a:lnTo>
                    <a:pt x="161925" y="247650"/>
                  </a:lnTo>
                  <a:lnTo>
                    <a:pt x="197644" y="371475"/>
                  </a:lnTo>
                  <a:lnTo>
                    <a:pt x="250031" y="559594"/>
                  </a:lnTo>
                  <a:lnTo>
                    <a:pt x="307181" y="759619"/>
                  </a:lnTo>
                  <a:lnTo>
                    <a:pt x="323850" y="816769"/>
                  </a:lnTo>
                  <a:lnTo>
                    <a:pt x="326231" y="842962"/>
                  </a:lnTo>
                  <a:lnTo>
                    <a:pt x="328612" y="878681"/>
                  </a:lnTo>
                  <a:lnTo>
                    <a:pt x="335756" y="923925"/>
                  </a:lnTo>
                  <a:lnTo>
                    <a:pt x="345281" y="959644"/>
                  </a:lnTo>
                  <a:lnTo>
                    <a:pt x="369094" y="1004887"/>
                  </a:lnTo>
                  <a:lnTo>
                    <a:pt x="400050" y="1042987"/>
                  </a:lnTo>
                  <a:lnTo>
                    <a:pt x="431006" y="1064419"/>
                  </a:lnTo>
                  <a:lnTo>
                    <a:pt x="464344" y="1076325"/>
                  </a:lnTo>
                  <a:lnTo>
                    <a:pt x="502444" y="1081087"/>
                  </a:lnTo>
                  <a:lnTo>
                    <a:pt x="516731" y="1078706"/>
                  </a:lnTo>
                  <a:lnTo>
                    <a:pt x="528637" y="1071562"/>
                  </a:lnTo>
                  <a:lnTo>
                    <a:pt x="540544" y="1057275"/>
                  </a:lnTo>
                  <a:lnTo>
                    <a:pt x="557212" y="1004887"/>
                  </a:lnTo>
                  <a:lnTo>
                    <a:pt x="569119" y="940594"/>
                  </a:lnTo>
                  <a:lnTo>
                    <a:pt x="528637" y="792956"/>
                  </a:lnTo>
                  <a:lnTo>
                    <a:pt x="476250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5">
              <a:extLst>
                <a:ext uri="{FF2B5EF4-FFF2-40B4-BE49-F238E27FC236}">
                  <a16:creationId xmlns:a16="http://schemas.microsoft.com/office/drawing/2014/main" id="{B7A119F0-02B7-410B-89DA-819026E40956}"/>
                </a:ext>
              </a:extLst>
            </p:cNvPr>
            <p:cNvSpPr/>
            <p:nvPr/>
          </p:nvSpPr>
          <p:spPr>
            <a:xfrm>
              <a:off x="2947988" y="4611688"/>
              <a:ext cx="1312862" cy="1044575"/>
            </a:xfrm>
            <a:custGeom>
              <a:avLst/>
              <a:gdLst>
                <a:gd name="connsiteX0" fmla="*/ 819150 w 1312068"/>
                <a:gd name="connsiteY0" fmla="*/ 216694 h 1042988"/>
                <a:gd name="connsiteX1" fmla="*/ 654843 w 1312068"/>
                <a:gd name="connsiteY1" fmla="*/ 257175 h 1042988"/>
                <a:gd name="connsiteX2" fmla="*/ 492918 w 1312068"/>
                <a:gd name="connsiteY2" fmla="*/ 295275 h 1042988"/>
                <a:gd name="connsiteX3" fmla="*/ 335756 w 1312068"/>
                <a:gd name="connsiteY3" fmla="*/ 330994 h 1042988"/>
                <a:gd name="connsiteX4" fmla="*/ 169068 w 1312068"/>
                <a:gd name="connsiteY4" fmla="*/ 369094 h 1042988"/>
                <a:gd name="connsiteX5" fmla="*/ 47625 w 1312068"/>
                <a:gd name="connsiteY5" fmla="*/ 397669 h 1042988"/>
                <a:gd name="connsiteX6" fmla="*/ 0 w 1312068"/>
                <a:gd name="connsiteY6" fmla="*/ 228600 h 1042988"/>
                <a:gd name="connsiteX7" fmla="*/ 119062 w 1312068"/>
                <a:gd name="connsiteY7" fmla="*/ 221457 h 1042988"/>
                <a:gd name="connsiteX8" fmla="*/ 228600 w 1312068"/>
                <a:gd name="connsiteY8" fmla="*/ 202407 h 1042988"/>
                <a:gd name="connsiteX9" fmla="*/ 328612 w 1312068"/>
                <a:gd name="connsiteY9" fmla="*/ 180975 h 1042988"/>
                <a:gd name="connsiteX10" fmla="*/ 495300 w 1312068"/>
                <a:gd name="connsiteY10" fmla="*/ 140494 h 1042988"/>
                <a:gd name="connsiteX11" fmla="*/ 697706 w 1312068"/>
                <a:gd name="connsiteY11" fmla="*/ 85725 h 1042988"/>
                <a:gd name="connsiteX12" fmla="*/ 831056 w 1312068"/>
                <a:gd name="connsiteY12" fmla="*/ 47625 h 1042988"/>
                <a:gd name="connsiteX13" fmla="*/ 883443 w 1312068"/>
                <a:gd name="connsiteY13" fmla="*/ 26194 h 1042988"/>
                <a:gd name="connsiteX14" fmla="*/ 940593 w 1312068"/>
                <a:gd name="connsiteY14" fmla="*/ 9525 h 1042988"/>
                <a:gd name="connsiteX15" fmla="*/ 971550 w 1312068"/>
                <a:gd name="connsiteY15" fmla="*/ 2382 h 1042988"/>
                <a:gd name="connsiteX16" fmla="*/ 1014412 w 1312068"/>
                <a:gd name="connsiteY16" fmla="*/ 0 h 1042988"/>
                <a:gd name="connsiteX17" fmla="*/ 1040606 w 1312068"/>
                <a:gd name="connsiteY17" fmla="*/ 9525 h 1042988"/>
                <a:gd name="connsiteX18" fmla="*/ 1100137 w 1312068"/>
                <a:gd name="connsiteY18" fmla="*/ 35719 h 1042988"/>
                <a:gd name="connsiteX19" fmla="*/ 1190625 w 1312068"/>
                <a:gd name="connsiteY19" fmla="*/ 85725 h 1042988"/>
                <a:gd name="connsiteX20" fmla="*/ 1245393 w 1312068"/>
                <a:gd name="connsiteY20" fmla="*/ 121444 h 1042988"/>
                <a:gd name="connsiteX21" fmla="*/ 1293018 w 1312068"/>
                <a:gd name="connsiteY21" fmla="*/ 159544 h 1042988"/>
                <a:gd name="connsiteX22" fmla="*/ 1309687 w 1312068"/>
                <a:gd name="connsiteY22" fmla="*/ 178594 h 1042988"/>
                <a:gd name="connsiteX23" fmla="*/ 1312068 w 1312068"/>
                <a:gd name="connsiteY23" fmla="*/ 192882 h 1042988"/>
                <a:gd name="connsiteX24" fmla="*/ 1309687 w 1312068"/>
                <a:gd name="connsiteY24" fmla="*/ 216694 h 1042988"/>
                <a:gd name="connsiteX25" fmla="*/ 1297781 w 1312068"/>
                <a:gd name="connsiteY25" fmla="*/ 245269 h 1042988"/>
                <a:gd name="connsiteX26" fmla="*/ 1273968 w 1312068"/>
                <a:gd name="connsiteY26" fmla="*/ 271463 h 1042988"/>
                <a:gd name="connsiteX27" fmla="*/ 1245393 w 1312068"/>
                <a:gd name="connsiteY27" fmla="*/ 304800 h 1042988"/>
                <a:gd name="connsiteX28" fmla="*/ 1235868 w 1312068"/>
                <a:gd name="connsiteY28" fmla="*/ 321469 h 1042988"/>
                <a:gd name="connsiteX29" fmla="*/ 1202531 w 1312068"/>
                <a:gd name="connsiteY29" fmla="*/ 473869 h 1042988"/>
                <a:gd name="connsiteX30" fmla="*/ 1152525 w 1312068"/>
                <a:gd name="connsiteY30" fmla="*/ 700088 h 1042988"/>
                <a:gd name="connsiteX31" fmla="*/ 1128712 w 1312068"/>
                <a:gd name="connsiteY31" fmla="*/ 809625 h 1042988"/>
                <a:gd name="connsiteX32" fmla="*/ 1112043 w 1312068"/>
                <a:gd name="connsiteY32" fmla="*/ 876300 h 1042988"/>
                <a:gd name="connsiteX33" fmla="*/ 1095375 w 1312068"/>
                <a:gd name="connsiteY33" fmla="*/ 950119 h 1042988"/>
                <a:gd name="connsiteX34" fmla="*/ 1078706 w 1312068"/>
                <a:gd name="connsiteY34" fmla="*/ 988219 h 1042988"/>
                <a:gd name="connsiteX35" fmla="*/ 1057275 w 1312068"/>
                <a:gd name="connsiteY35" fmla="*/ 1019175 h 1042988"/>
                <a:gd name="connsiteX36" fmla="*/ 1035843 w 1312068"/>
                <a:gd name="connsiteY36" fmla="*/ 1035844 h 1042988"/>
                <a:gd name="connsiteX37" fmla="*/ 1016793 w 1312068"/>
                <a:gd name="connsiteY37" fmla="*/ 1042988 h 1042988"/>
                <a:gd name="connsiteX38" fmla="*/ 1000125 w 1312068"/>
                <a:gd name="connsiteY38" fmla="*/ 1042988 h 1042988"/>
                <a:gd name="connsiteX39" fmla="*/ 971550 w 1312068"/>
                <a:gd name="connsiteY39" fmla="*/ 1028700 h 1042988"/>
                <a:gd name="connsiteX40" fmla="*/ 940593 w 1312068"/>
                <a:gd name="connsiteY40" fmla="*/ 1009650 h 1042988"/>
                <a:gd name="connsiteX41" fmla="*/ 904875 w 1312068"/>
                <a:gd name="connsiteY41" fmla="*/ 797719 h 1042988"/>
                <a:gd name="connsiteX42" fmla="*/ 912018 w 1312068"/>
                <a:gd name="connsiteY42" fmla="*/ 692944 h 1042988"/>
                <a:gd name="connsiteX43" fmla="*/ 926306 w 1312068"/>
                <a:gd name="connsiteY43" fmla="*/ 511969 h 1042988"/>
                <a:gd name="connsiteX44" fmla="*/ 938212 w 1312068"/>
                <a:gd name="connsiteY44" fmla="*/ 364332 h 1042988"/>
                <a:gd name="connsiteX45" fmla="*/ 947737 w 1312068"/>
                <a:gd name="connsiteY45" fmla="*/ 264319 h 1042988"/>
                <a:gd name="connsiteX46" fmla="*/ 947737 w 1312068"/>
                <a:gd name="connsiteY46" fmla="*/ 254794 h 1042988"/>
                <a:gd name="connsiteX47" fmla="*/ 947737 w 1312068"/>
                <a:gd name="connsiteY47" fmla="*/ 245269 h 1042988"/>
                <a:gd name="connsiteX48" fmla="*/ 938212 w 1312068"/>
                <a:gd name="connsiteY48" fmla="*/ 235744 h 1042988"/>
                <a:gd name="connsiteX49" fmla="*/ 914400 w 1312068"/>
                <a:gd name="connsiteY49" fmla="*/ 214313 h 1042988"/>
                <a:gd name="connsiteX50" fmla="*/ 885825 w 1312068"/>
                <a:gd name="connsiteY50" fmla="*/ 202407 h 1042988"/>
                <a:gd name="connsiteX51" fmla="*/ 819150 w 1312068"/>
                <a:gd name="connsiteY51" fmla="*/ 216694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068" h="1042988">
                  <a:moveTo>
                    <a:pt x="819150" y="216694"/>
                  </a:moveTo>
                  <a:lnTo>
                    <a:pt x="654843" y="257175"/>
                  </a:lnTo>
                  <a:lnTo>
                    <a:pt x="492918" y="295275"/>
                  </a:lnTo>
                  <a:lnTo>
                    <a:pt x="335756" y="330994"/>
                  </a:lnTo>
                  <a:lnTo>
                    <a:pt x="169068" y="369094"/>
                  </a:lnTo>
                  <a:lnTo>
                    <a:pt x="47625" y="397669"/>
                  </a:lnTo>
                  <a:lnTo>
                    <a:pt x="0" y="228600"/>
                  </a:lnTo>
                  <a:lnTo>
                    <a:pt x="119062" y="221457"/>
                  </a:lnTo>
                  <a:lnTo>
                    <a:pt x="228600" y="202407"/>
                  </a:lnTo>
                  <a:lnTo>
                    <a:pt x="328612" y="180975"/>
                  </a:lnTo>
                  <a:lnTo>
                    <a:pt x="495300" y="140494"/>
                  </a:lnTo>
                  <a:lnTo>
                    <a:pt x="697706" y="85725"/>
                  </a:lnTo>
                  <a:lnTo>
                    <a:pt x="831056" y="47625"/>
                  </a:lnTo>
                  <a:lnTo>
                    <a:pt x="883443" y="26194"/>
                  </a:lnTo>
                  <a:lnTo>
                    <a:pt x="940593" y="9525"/>
                  </a:lnTo>
                  <a:lnTo>
                    <a:pt x="971550" y="2382"/>
                  </a:lnTo>
                  <a:lnTo>
                    <a:pt x="1014412" y="0"/>
                  </a:lnTo>
                  <a:lnTo>
                    <a:pt x="1040606" y="9525"/>
                  </a:lnTo>
                  <a:lnTo>
                    <a:pt x="1100137" y="35719"/>
                  </a:lnTo>
                  <a:lnTo>
                    <a:pt x="1190625" y="85725"/>
                  </a:lnTo>
                  <a:lnTo>
                    <a:pt x="1245393" y="121444"/>
                  </a:lnTo>
                  <a:lnTo>
                    <a:pt x="1293018" y="159544"/>
                  </a:lnTo>
                  <a:lnTo>
                    <a:pt x="1309687" y="178594"/>
                  </a:lnTo>
                  <a:lnTo>
                    <a:pt x="1312068" y="192882"/>
                  </a:lnTo>
                  <a:lnTo>
                    <a:pt x="1309687" y="216694"/>
                  </a:lnTo>
                  <a:lnTo>
                    <a:pt x="1297781" y="245269"/>
                  </a:lnTo>
                  <a:lnTo>
                    <a:pt x="1273968" y="271463"/>
                  </a:lnTo>
                  <a:lnTo>
                    <a:pt x="1245393" y="304800"/>
                  </a:lnTo>
                  <a:lnTo>
                    <a:pt x="1235868" y="321469"/>
                  </a:lnTo>
                  <a:lnTo>
                    <a:pt x="1202531" y="473869"/>
                  </a:lnTo>
                  <a:lnTo>
                    <a:pt x="1152525" y="700088"/>
                  </a:lnTo>
                  <a:lnTo>
                    <a:pt x="1128712" y="809625"/>
                  </a:lnTo>
                  <a:lnTo>
                    <a:pt x="1112043" y="876300"/>
                  </a:lnTo>
                  <a:lnTo>
                    <a:pt x="1095375" y="950119"/>
                  </a:lnTo>
                  <a:lnTo>
                    <a:pt x="1078706" y="988219"/>
                  </a:lnTo>
                  <a:lnTo>
                    <a:pt x="1057275" y="1019175"/>
                  </a:lnTo>
                  <a:lnTo>
                    <a:pt x="1035843" y="1035844"/>
                  </a:lnTo>
                  <a:lnTo>
                    <a:pt x="1016793" y="1042988"/>
                  </a:lnTo>
                  <a:lnTo>
                    <a:pt x="1000125" y="1042988"/>
                  </a:lnTo>
                  <a:lnTo>
                    <a:pt x="971550" y="1028700"/>
                  </a:lnTo>
                  <a:lnTo>
                    <a:pt x="940593" y="1009650"/>
                  </a:lnTo>
                  <a:lnTo>
                    <a:pt x="904875" y="797719"/>
                  </a:lnTo>
                  <a:lnTo>
                    <a:pt x="912018" y="692944"/>
                  </a:lnTo>
                  <a:lnTo>
                    <a:pt x="926306" y="511969"/>
                  </a:lnTo>
                  <a:lnTo>
                    <a:pt x="938212" y="364332"/>
                  </a:lnTo>
                  <a:lnTo>
                    <a:pt x="947737" y="264319"/>
                  </a:lnTo>
                  <a:lnTo>
                    <a:pt x="947737" y="254794"/>
                  </a:lnTo>
                  <a:lnTo>
                    <a:pt x="947737" y="245269"/>
                  </a:lnTo>
                  <a:lnTo>
                    <a:pt x="938212" y="235744"/>
                  </a:lnTo>
                  <a:lnTo>
                    <a:pt x="914400" y="214313"/>
                  </a:lnTo>
                  <a:lnTo>
                    <a:pt x="885825" y="202407"/>
                  </a:lnTo>
                  <a:lnTo>
                    <a:pt x="8191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6">
              <a:extLst>
                <a:ext uri="{FF2B5EF4-FFF2-40B4-BE49-F238E27FC236}">
                  <a16:creationId xmlns:a16="http://schemas.microsoft.com/office/drawing/2014/main" id="{76D4EE64-AEAA-41F6-A0E5-0514B272F7F3}"/>
                </a:ext>
              </a:extLst>
            </p:cNvPr>
            <p:cNvSpPr/>
            <p:nvPr/>
          </p:nvSpPr>
          <p:spPr>
            <a:xfrm>
              <a:off x="3108325" y="5381625"/>
              <a:ext cx="852488" cy="322263"/>
            </a:xfrm>
            <a:custGeom>
              <a:avLst/>
              <a:gdLst>
                <a:gd name="connsiteX0" fmla="*/ 642938 w 852488"/>
                <a:gd name="connsiteY0" fmla="*/ 28575 h 321469"/>
                <a:gd name="connsiteX1" fmla="*/ 450057 w 852488"/>
                <a:gd name="connsiteY1" fmla="*/ 64294 h 321469"/>
                <a:gd name="connsiteX2" fmla="*/ 276225 w 852488"/>
                <a:gd name="connsiteY2" fmla="*/ 102394 h 321469"/>
                <a:gd name="connsiteX3" fmla="*/ 0 w 852488"/>
                <a:gd name="connsiteY3" fmla="*/ 164306 h 321469"/>
                <a:gd name="connsiteX4" fmla="*/ 42863 w 852488"/>
                <a:gd name="connsiteY4" fmla="*/ 321469 h 321469"/>
                <a:gd name="connsiteX5" fmla="*/ 176213 w 852488"/>
                <a:gd name="connsiteY5" fmla="*/ 288131 h 321469"/>
                <a:gd name="connsiteX6" fmla="*/ 300038 w 852488"/>
                <a:gd name="connsiteY6" fmla="*/ 261938 h 321469"/>
                <a:gd name="connsiteX7" fmla="*/ 402432 w 852488"/>
                <a:gd name="connsiteY7" fmla="*/ 240506 h 321469"/>
                <a:gd name="connsiteX8" fmla="*/ 504825 w 852488"/>
                <a:gd name="connsiteY8" fmla="*/ 223838 h 321469"/>
                <a:gd name="connsiteX9" fmla="*/ 588169 w 852488"/>
                <a:gd name="connsiteY9" fmla="*/ 214313 h 321469"/>
                <a:gd name="connsiteX10" fmla="*/ 631032 w 852488"/>
                <a:gd name="connsiteY10" fmla="*/ 211931 h 321469"/>
                <a:gd name="connsiteX11" fmla="*/ 673894 w 852488"/>
                <a:gd name="connsiteY11" fmla="*/ 214313 h 321469"/>
                <a:gd name="connsiteX12" fmla="*/ 728663 w 852488"/>
                <a:gd name="connsiteY12" fmla="*/ 221456 h 321469"/>
                <a:gd name="connsiteX13" fmla="*/ 764382 w 852488"/>
                <a:gd name="connsiteY13" fmla="*/ 233363 h 321469"/>
                <a:gd name="connsiteX14" fmla="*/ 781050 w 852488"/>
                <a:gd name="connsiteY14" fmla="*/ 240506 h 321469"/>
                <a:gd name="connsiteX15" fmla="*/ 816769 w 852488"/>
                <a:gd name="connsiteY15" fmla="*/ 259556 h 321469"/>
                <a:gd name="connsiteX16" fmla="*/ 852488 w 852488"/>
                <a:gd name="connsiteY16" fmla="*/ 271463 h 321469"/>
                <a:gd name="connsiteX17" fmla="*/ 809625 w 852488"/>
                <a:gd name="connsiteY17" fmla="*/ 0 h 321469"/>
                <a:gd name="connsiteX18" fmla="*/ 642938 w 852488"/>
                <a:gd name="connsiteY18" fmla="*/ 28575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2488" h="321469">
                  <a:moveTo>
                    <a:pt x="642938" y="28575"/>
                  </a:moveTo>
                  <a:lnTo>
                    <a:pt x="450057" y="64294"/>
                  </a:lnTo>
                  <a:lnTo>
                    <a:pt x="276225" y="102394"/>
                  </a:lnTo>
                  <a:lnTo>
                    <a:pt x="0" y="164306"/>
                  </a:lnTo>
                  <a:lnTo>
                    <a:pt x="42863" y="321469"/>
                  </a:lnTo>
                  <a:lnTo>
                    <a:pt x="176213" y="288131"/>
                  </a:lnTo>
                  <a:lnTo>
                    <a:pt x="300038" y="261938"/>
                  </a:lnTo>
                  <a:lnTo>
                    <a:pt x="402432" y="240506"/>
                  </a:lnTo>
                  <a:lnTo>
                    <a:pt x="504825" y="223838"/>
                  </a:lnTo>
                  <a:lnTo>
                    <a:pt x="588169" y="214313"/>
                  </a:lnTo>
                  <a:lnTo>
                    <a:pt x="631032" y="211931"/>
                  </a:lnTo>
                  <a:lnTo>
                    <a:pt x="673894" y="214313"/>
                  </a:lnTo>
                  <a:lnTo>
                    <a:pt x="728663" y="221456"/>
                  </a:lnTo>
                  <a:lnTo>
                    <a:pt x="764382" y="233363"/>
                  </a:lnTo>
                  <a:lnTo>
                    <a:pt x="781050" y="240506"/>
                  </a:lnTo>
                  <a:lnTo>
                    <a:pt x="816769" y="259556"/>
                  </a:lnTo>
                  <a:lnTo>
                    <a:pt x="852488" y="271463"/>
                  </a:lnTo>
                  <a:lnTo>
                    <a:pt x="809625" y="0"/>
                  </a:lnTo>
                  <a:lnTo>
                    <a:pt x="642938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8">
              <a:extLst>
                <a:ext uri="{FF2B5EF4-FFF2-40B4-BE49-F238E27FC236}">
                  <a16:creationId xmlns:a16="http://schemas.microsoft.com/office/drawing/2014/main" id="{3FA98FDA-5295-4A94-A1F8-580A32973184}"/>
                </a:ext>
              </a:extLst>
            </p:cNvPr>
            <p:cNvSpPr/>
            <p:nvPr/>
          </p:nvSpPr>
          <p:spPr>
            <a:xfrm rot="16200000">
              <a:off x="3184525" y="4027488"/>
              <a:ext cx="2655887" cy="515938"/>
            </a:xfrm>
            <a:custGeom>
              <a:avLst/>
              <a:gdLst>
                <a:gd name="connsiteX0" fmla="*/ 1871663 w 2655094"/>
                <a:gd name="connsiteY0" fmla="*/ 283369 h 516731"/>
                <a:gd name="connsiteX1" fmla="*/ 1735932 w 2655094"/>
                <a:gd name="connsiteY1" fmla="*/ 288131 h 516731"/>
                <a:gd name="connsiteX2" fmla="*/ 1688307 w 2655094"/>
                <a:gd name="connsiteY2" fmla="*/ 290512 h 516731"/>
                <a:gd name="connsiteX3" fmla="*/ 1624013 w 2655094"/>
                <a:gd name="connsiteY3" fmla="*/ 290512 h 516731"/>
                <a:gd name="connsiteX4" fmla="*/ 1543050 w 2655094"/>
                <a:gd name="connsiteY4" fmla="*/ 288131 h 516731"/>
                <a:gd name="connsiteX5" fmla="*/ 1433513 w 2655094"/>
                <a:gd name="connsiteY5" fmla="*/ 285750 h 516731"/>
                <a:gd name="connsiteX6" fmla="*/ 1316832 w 2655094"/>
                <a:gd name="connsiteY6" fmla="*/ 278606 h 516731"/>
                <a:gd name="connsiteX7" fmla="*/ 1193007 w 2655094"/>
                <a:gd name="connsiteY7" fmla="*/ 269081 h 516731"/>
                <a:gd name="connsiteX8" fmla="*/ 1066800 w 2655094"/>
                <a:gd name="connsiteY8" fmla="*/ 257175 h 516731"/>
                <a:gd name="connsiteX9" fmla="*/ 971550 w 2655094"/>
                <a:gd name="connsiteY9" fmla="*/ 245269 h 516731"/>
                <a:gd name="connsiteX10" fmla="*/ 852488 w 2655094"/>
                <a:gd name="connsiteY10" fmla="*/ 226219 h 516731"/>
                <a:gd name="connsiteX11" fmla="*/ 735807 w 2655094"/>
                <a:gd name="connsiteY11" fmla="*/ 200025 h 516731"/>
                <a:gd name="connsiteX12" fmla="*/ 614363 w 2655094"/>
                <a:gd name="connsiteY12" fmla="*/ 169069 h 516731"/>
                <a:gd name="connsiteX13" fmla="*/ 466725 w 2655094"/>
                <a:gd name="connsiteY13" fmla="*/ 128587 h 516731"/>
                <a:gd name="connsiteX14" fmla="*/ 319088 w 2655094"/>
                <a:gd name="connsiteY14" fmla="*/ 88106 h 516731"/>
                <a:gd name="connsiteX15" fmla="*/ 207169 w 2655094"/>
                <a:gd name="connsiteY15" fmla="*/ 50006 h 516731"/>
                <a:gd name="connsiteX16" fmla="*/ 102394 w 2655094"/>
                <a:gd name="connsiteY16" fmla="*/ 14287 h 516731"/>
                <a:gd name="connsiteX17" fmla="*/ 69057 w 2655094"/>
                <a:gd name="connsiteY17" fmla="*/ 2381 h 516731"/>
                <a:gd name="connsiteX18" fmla="*/ 45244 w 2655094"/>
                <a:gd name="connsiteY18" fmla="*/ 0 h 516731"/>
                <a:gd name="connsiteX19" fmla="*/ 21432 w 2655094"/>
                <a:gd name="connsiteY19" fmla="*/ 4762 h 516731"/>
                <a:gd name="connsiteX20" fmla="*/ 9525 w 2655094"/>
                <a:gd name="connsiteY20" fmla="*/ 11906 h 516731"/>
                <a:gd name="connsiteX21" fmla="*/ 4763 w 2655094"/>
                <a:gd name="connsiteY21" fmla="*/ 16669 h 516731"/>
                <a:gd name="connsiteX22" fmla="*/ 0 w 2655094"/>
                <a:gd name="connsiteY22" fmla="*/ 26194 h 516731"/>
                <a:gd name="connsiteX23" fmla="*/ 7144 w 2655094"/>
                <a:gd name="connsiteY23" fmla="*/ 52387 h 516731"/>
                <a:gd name="connsiteX24" fmla="*/ 16669 w 2655094"/>
                <a:gd name="connsiteY24" fmla="*/ 66675 h 516731"/>
                <a:gd name="connsiteX25" fmla="*/ 59532 w 2655094"/>
                <a:gd name="connsiteY25" fmla="*/ 85725 h 516731"/>
                <a:gd name="connsiteX26" fmla="*/ 183357 w 2655094"/>
                <a:gd name="connsiteY26" fmla="*/ 135731 h 516731"/>
                <a:gd name="connsiteX27" fmla="*/ 345282 w 2655094"/>
                <a:gd name="connsiteY27" fmla="*/ 202406 h 516731"/>
                <a:gd name="connsiteX28" fmla="*/ 492919 w 2655094"/>
                <a:gd name="connsiteY28" fmla="*/ 257175 h 516731"/>
                <a:gd name="connsiteX29" fmla="*/ 652463 w 2655094"/>
                <a:gd name="connsiteY29" fmla="*/ 314325 h 516731"/>
                <a:gd name="connsiteX30" fmla="*/ 759619 w 2655094"/>
                <a:gd name="connsiteY30" fmla="*/ 350044 h 516731"/>
                <a:gd name="connsiteX31" fmla="*/ 876300 w 2655094"/>
                <a:gd name="connsiteY31" fmla="*/ 383381 h 516731"/>
                <a:gd name="connsiteX32" fmla="*/ 1057275 w 2655094"/>
                <a:gd name="connsiteY32" fmla="*/ 426244 h 516731"/>
                <a:gd name="connsiteX33" fmla="*/ 1214438 w 2655094"/>
                <a:gd name="connsiteY33" fmla="*/ 461962 h 516731"/>
                <a:gd name="connsiteX34" fmla="*/ 1400175 w 2655094"/>
                <a:gd name="connsiteY34" fmla="*/ 495300 h 516731"/>
                <a:gd name="connsiteX35" fmla="*/ 1557338 w 2655094"/>
                <a:gd name="connsiteY35" fmla="*/ 516731 h 516731"/>
                <a:gd name="connsiteX36" fmla="*/ 1750219 w 2655094"/>
                <a:gd name="connsiteY36" fmla="*/ 514350 h 516731"/>
                <a:gd name="connsiteX37" fmla="*/ 2016919 w 2655094"/>
                <a:gd name="connsiteY37" fmla="*/ 514350 h 516731"/>
                <a:gd name="connsiteX38" fmla="*/ 2174082 w 2655094"/>
                <a:gd name="connsiteY38" fmla="*/ 514350 h 516731"/>
                <a:gd name="connsiteX39" fmla="*/ 2266950 w 2655094"/>
                <a:gd name="connsiteY39" fmla="*/ 514350 h 516731"/>
                <a:gd name="connsiteX40" fmla="*/ 2276475 w 2655094"/>
                <a:gd name="connsiteY40" fmla="*/ 511969 h 516731"/>
                <a:gd name="connsiteX41" fmla="*/ 2359819 w 2655094"/>
                <a:gd name="connsiteY41" fmla="*/ 466725 h 516731"/>
                <a:gd name="connsiteX42" fmla="*/ 2455069 w 2655094"/>
                <a:gd name="connsiteY42" fmla="*/ 407194 h 516731"/>
                <a:gd name="connsiteX43" fmla="*/ 2581275 w 2655094"/>
                <a:gd name="connsiteY43" fmla="*/ 285750 h 516731"/>
                <a:gd name="connsiteX44" fmla="*/ 2588419 w 2655094"/>
                <a:gd name="connsiteY44" fmla="*/ 254794 h 516731"/>
                <a:gd name="connsiteX45" fmla="*/ 2600325 w 2655094"/>
                <a:gd name="connsiteY45" fmla="*/ 214312 h 516731"/>
                <a:gd name="connsiteX46" fmla="*/ 2614613 w 2655094"/>
                <a:gd name="connsiteY46" fmla="*/ 173831 h 516731"/>
                <a:gd name="connsiteX47" fmla="*/ 2631282 w 2655094"/>
                <a:gd name="connsiteY47" fmla="*/ 130969 h 516731"/>
                <a:gd name="connsiteX48" fmla="*/ 2643188 w 2655094"/>
                <a:gd name="connsiteY48" fmla="*/ 104775 h 516731"/>
                <a:gd name="connsiteX49" fmla="*/ 2650332 w 2655094"/>
                <a:gd name="connsiteY49" fmla="*/ 88106 h 516731"/>
                <a:gd name="connsiteX50" fmla="*/ 2652713 w 2655094"/>
                <a:gd name="connsiteY50" fmla="*/ 80962 h 516731"/>
                <a:gd name="connsiteX51" fmla="*/ 2655094 w 2655094"/>
                <a:gd name="connsiteY51" fmla="*/ 66675 h 516731"/>
                <a:gd name="connsiteX52" fmla="*/ 2655094 w 2655094"/>
                <a:gd name="connsiteY52" fmla="*/ 52387 h 516731"/>
                <a:gd name="connsiteX53" fmla="*/ 2655094 w 2655094"/>
                <a:gd name="connsiteY53" fmla="*/ 45244 h 516731"/>
                <a:gd name="connsiteX54" fmla="*/ 2650332 w 2655094"/>
                <a:gd name="connsiteY54" fmla="*/ 33337 h 516731"/>
                <a:gd name="connsiteX55" fmla="*/ 2645569 w 2655094"/>
                <a:gd name="connsiteY55" fmla="*/ 26194 h 516731"/>
                <a:gd name="connsiteX56" fmla="*/ 2636044 w 2655094"/>
                <a:gd name="connsiteY56" fmla="*/ 21431 h 516731"/>
                <a:gd name="connsiteX57" fmla="*/ 2619375 w 2655094"/>
                <a:gd name="connsiteY57" fmla="*/ 19050 h 516731"/>
                <a:gd name="connsiteX58" fmla="*/ 2600325 w 2655094"/>
                <a:gd name="connsiteY58" fmla="*/ 19050 h 516731"/>
                <a:gd name="connsiteX59" fmla="*/ 2583657 w 2655094"/>
                <a:gd name="connsiteY59" fmla="*/ 23812 h 516731"/>
                <a:gd name="connsiteX60" fmla="*/ 2566988 w 2655094"/>
                <a:gd name="connsiteY60" fmla="*/ 45244 h 516731"/>
                <a:gd name="connsiteX61" fmla="*/ 2540794 w 2655094"/>
                <a:gd name="connsiteY61" fmla="*/ 80962 h 516731"/>
                <a:gd name="connsiteX62" fmla="*/ 2509838 w 2655094"/>
                <a:gd name="connsiteY62" fmla="*/ 116681 h 516731"/>
                <a:gd name="connsiteX63" fmla="*/ 2466975 w 2655094"/>
                <a:gd name="connsiteY63" fmla="*/ 159544 h 516731"/>
                <a:gd name="connsiteX64" fmla="*/ 2424113 w 2655094"/>
                <a:gd name="connsiteY64" fmla="*/ 195262 h 516731"/>
                <a:gd name="connsiteX65" fmla="*/ 2388394 w 2655094"/>
                <a:gd name="connsiteY65" fmla="*/ 219075 h 516731"/>
                <a:gd name="connsiteX66" fmla="*/ 2364582 w 2655094"/>
                <a:gd name="connsiteY66" fmla="*/ 230981 h 516731"/>
                <a:gd name="connsiteX67" fmla="*/ 2319338 w 2655094"/>
                <a:gd name="connsiteY67" fmla="*/ 242887 h 516731"/>
                <a:gd name="connsiteX68" fmla="*/ 2240757 w 2655094"/>
                <a:gd name="connsiteY68" fmla="*/ 254794 h 516731"/>
                <a:gd name="connsiteX69" fmla="*/ 2162175 w 2655094"/>
                <a:gd name="connsiteY69" fmla="*/ 261937 h 516731"/>
                <a:gd name="connsiteX70" fmla="*/ 2074069 w 2655094"/>
                <a:gd name="connsiteY70" fmla="*/ 269081 h 516731"/>
                <a:gd name="connsiteX71" fmla="*/ 1871663 w 2655094"/>
                <a:gd name="connsiteY71" fmla="*/ 28336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55094" h="516731">
                  <a:moveTo>
                    <a:pt x="1871663" y="283369"/>
                  </a:moveTo>
                  <a:lnTo>
                    <a:pt x="1735932" y="288131"/>
                  </a:lnTo>
                  <a:lnTo>
                    <a:pt x="1688307" y="290512"/>
                  </a:lnTo>
                  <a:lnTo>
                    <a:pt x="1624013" y="290512"/>
                  </a:lnTo>
                  <a:lnTo>
                    <a:pt x="1543050" y="288131"/>
                  </a:lnTo>
                  <a:lnTo>
                    <a:pt x="1433513" y="285750"/>
                  </a:lnTo>
                  <a:lnTo>
                    <a:pt x="1316832" y="278606"/>
                  </a:lnTo>
                  <a:lnTo>
                    <a:pt x="1193007" y="269081"/>
                  </a:lnTo>
                  <a:lnTo>
                    <a:pt x="1066800" y="257175"/>
                  </a:lnTo>
                  <a:lnTo>
                    <a:pt x="971550" y="245269"/>
                  </a:lnTo>
                  <a:lnTo>
                    <a:pt x="852488" y="226219"/>
                  </a:lnTo>
                  <a:lnTo>
                    <a:pt x="735807" y="200025"/>
                  </a:lnTo>
                  <a:lnTo>
                    <a:pt x="614363" y="169069"/>
                  </a:lnTo>
                  <a:lnTo>
                    <a:pt x="466725" y="128587"/>
                  </a:lnTo>
                  <a:lnTo>
                    <a:pt x="319088" y="88106"/>
                  </a:lnTo>
                  <a:lnTo>
                    <a:pt x="207169" y="50006"/>
                  </a:lnTo>
                  <a:lnTo>
                    <a:pt x="102394" y="14287"/>
                  </a:lnTo>
                  <a:lnTo>
                    <a:pt x="69057" y="2381"/>
                  </a:lnTo>
                  <a:lnTo>
                    <a:pt x="45244" y="0"/>
                  </a:lnTo>
                  <a:lnTo>
                    <a:pt x="21432" y="4762"/>
                  </a:lnTo>
                  <a:lnTo>
                    <a:pt x="9525" y="11906"/>
                  </a:lnTo>
                  <a:lnTo>
                    <a:pt x="4763" y="16669"/>
                  </a:lnTo>
                  <a:lnTo>
                    <a:pt x="0" y="26194"/>
                  </a:lnTo>
                  <a:lnTo>
                    <a:pt x="7144" y="52387"/>
                  </a:lnTo>
                  <a:lnTo>
                    <a:pt x="16669" y="66675"/>
                  </a:lnTo>
                  <a:lnTo>
                    <a:pt x="59532" y="85725"/>
                  </a:lnTo>
                  <a:lnTo>
                    <a:pt x="183357" y="135731"/>
                  </a:lnTo>
                  <a:lnTo>
                    <a:pt x="345282" y="202406"/>
                  </a:lnTo>
                  <a:lnTo>
                    <a:pt x="492919" y="257175"/>
                  </a:lnTo>
                  <a:lnTo>
                    <a:pt x="652463" y="314325"/>
                  </a:lnTo>
                  <a:lnTo>
                    <a:pt x="759619" y="350044"/>
                  </a:lnTo>
                  <a:lnTo>
                    <a:pt x="876300" y="383381"/>
                  </a:lnTo>
                  <a:lnTo>
                    <a:pt x="1057275" y="426244"/>
                  </a:lnTo>
                  <a:lnTo>
                    <a:pt x="1214438" y="461962"/>
                  </a:lnTo>
                  <a:lnTo>
                    <a:pt x="1400175" y="495300"/>
                  </a:lnTo>
                  <a:lnTo>
                    <a:pt x="1557338" y="516731"/>
                  </a:lnTo>
                  <a:lnTo>
                    <a:pt x="1750219" y="514350"/>
                  </a:lnTo>
                  <a:lnTo>
                    <a:pt x="2016919" y="514350"/>
                  </a:lnTo>
                  <a:lnTo>
                    <a:pt x="2174082" y="514350"/>
                  </a:lnTo>
                  <a:lnTo>
                    <a:pt x="2266950" y="514350"/>
                  </a:lnTo>
                  <a:lnTo>
                    <a:pt x="2276475" y="511969"/>
                  </a:lnTo>
                  <a:lnTo>
                    <a:pt x="2359819" y="466725"/>
                  </a:lnTo>
                  <a:lnTo>
                    <a:pt x="2455069" y="407194"/>
                  </a:lnTo>
                  <a:lnTo>
                    <a:pt x="2581275" y="285750"/>
                  </a:lnTo>
                  <a:lnTo>
                    <a:pt x="2588419" y="254794"/>
                  </a:lnTo>
                  <a:lnTo>
                    <a:pt x="2600325" y="214312"/>
                  </a:lnTo>
                  <a:lnTo>
                    <a:pt x="2614613" y="173831"/>
                  </a:lnTo>
                  <a:lnTo>
                    <a:pt x="2631282" y="130969"/>
                  </a:lnTo>
                  <a:lnTo>
                    <a:pt x="2643188" y="104775"/>
                  </a:lnTo>
                  <a:lnTo>
                    <a:pt x="2650332" y="88106"/>
                  </a:lnTo>
                  <a:lnTo>
                    <a:pt x="2652713" y="80962"/>
                  </a:lnTo>
                  <a:lnTo>
                    <a:pt x="2655094" y="66675"/>
                  </a:lnTo>
                  <a:lnTo>
                    <a:pt x="2655094" y="52387"/>
                  </a:lnTo>
                  <a:lnTo>
                    <a:pt x="2655094" y="45244"/>
                  </a:lnTo>
                  <a:lnTo>
                    <a:pt x="2650332" y="33337"/>
                  </a:lnTo>
                  <a:lnTo>
                    <a:pt x="2645569" y="26194"/>
                  </a:lnTo>
                  <a:lnTo>
                    <a:pt x="2636044" y="21431"/>
                  </a:lnTo>
                  <a:lnTo>
                    <a:pt x="2619375" y="19050"/>
                  </a:lnTo>
                  <a:lnTo>
                    <a:pt x="2600325" y="19050"/>
                  </a:lnTo>
                  <a:lnTo>
                    <a:pt x="2583657" y="23812"/>
                  </a:lnTo>
                  <a:lnTo>
                    <a:pt x="2566988" y="45244"/>
                  </a:lnTo>
                  <a:lnTo>
                    <a:pt x="2540794" y="80962"/>
                  </a:lnTo>
                  <a:lnTo>
                    <a:pt x="2509838" y="116681"/>
                  </a:lnTo>
                  <a:lnTo>
                    <a:pt x="2466975" y="159544"/>
                  </a:lnTo>
                  <a:lnTo>
                    <a:pt x="2424113" y="195262"/>
                  </a:lnTo>
                  <a:lnTo>
                    <a:pt x="2388394" y="219075"/>
                  </a:lnTo>
                  <a:lnTo>
                    <a:pt x="2364582" y="230981"/>
                  </a:lnTo>
                  <a:lnTo>
                    <a:pt x="2319338" y="242887"/>
                  </a:lnTo>
                  <a:lnTo>
                    <a:pt x="2240757" y="254794"/>
                  </a:lnTo>
                  <a:lnTo>
                    <a:pt x="2162175" y="261937"/>
                  </a:lnTo>
                  <a:lnTo>
                    <a:pt x="2074069" y="269081"/>
                  </a:lnTo>
                  <a:lnTo>
                    <a:pt x="187166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5">
              <a:extLst>
                <a:ext uri="{FF2B5EF4-FFF2-40B4-BE49-F238E27FC236}">
                  <a16:creationId xmlns:a16="http://schemas.microsoft.com/office/drawing/2014/main" id="{93C49056-BDC6-4868-8D60-9D987B38620A}"/>
                </a:ext>
              </a:extLst>
            </p:cNvPr>
            <p:cNvSpPr/>
            <p:nvPr/>
          </p:nvSpPr>
          <p:spPr>
            <a:xfrm>
              <a:off x="4440238" y="2535238"/>
              <a:ext cx="2489200" cy="654050"/>
            </a:xfrm>
            <a:custGeom>
              <a:avLst/>
              <a:gdLst>
                <a:gd name="connsiteX0" fmla="*/ 1924050 w 2488407"/>
                <a:gd name="connsiteY0" fmla="*/ 59532 h 652463"/>
                <a:gd name="connsiteX1" fmla="*/ 1793082 w 2488407"/>
                <a:gd name="connsiteY1" fmla="*/ 100013 h 652463"/>
                <a:gd name="connsiteX2" fmla="*/ 1664494 w 2488407"/>
                <a:gd name="connsiteY2" fmla="*/ 135732 h 652463"/>
                <a:gd name="connsiteX3" fmla="*/ 1504950 w 2488407"/>
                <a:gd name="connsiteY3" fmla="*/ 173832 h 652463"/>
                <a:gd name="connsiteX4" fmla="*/ 1343025 w 2488407"/>
                <a:gd name="connsiteY4" fmla="*/ 211932 h 652463"/>
                <a:gd name="connsiteX5" fmla="*/ 1273969 w 2488407"/>
                <a:gd name="connsiteY5" fmla="*/ 228600 h 652463"/>
                <a:gd name="connsiteX6" fmla="*/ 1045369 w 2488407"/>
                <a:gd name="connsiteY6" fmla="*/ 285750 h 652463"/>
                <a:gd name="connsiteX7" fmla="*/ 857250 w 2488407"/>
                <a:gd name="connsiteY7" fmla="*/ 333375 h 652463"/>
                <a:gd name="connsiteX8" fmla="*/ 666750 w 2488407"/>
                <a:gd name="connsiteY8" fmla="*/ 383382 h 652463"/>
                <a:gd name="connsiteX9" fmla="*/ 516732 w 2488407"/>
                <a:gd name="connsiteY9" fmla="*/ 421482 h 652463"/>
                <a:gd name="connsiteX10" fmla="*/ 411957 w 2488407"/>
                <a:gd name="connsiteY10" fmla="*/ 447675 h 652463"/>
                <a:gd name="connsiteX11" fmla="*/ 333375 w 2488407"/>
                <a:gd name="connsiteY11" fmla="*/ 461963 h 652463"/>
                <a:gd name="connsiteX12" fmla="*/ 235744 w 2488407"/>
                <a:gd name="connsiteY12" fmla="*/ 483394 h 652463"/>
                <a:gd name="connsiteX13" fmla="*/ 197644 w 2488407"/>
                <a:gd name="connsiteY13" fmla="*/ 490538 h 652463"/>
                <a:gd name="connsiteX14" fmla="*/ 159544 w 2488407"/>
                <a:gd name="connsiteY14" fmla="*/ 495300 h 652463"/>
                <a:gd name="connsiteX15" fmla="*/ 133350 w 2488407"/>
                <a:gd name="connsiteY15" fmla="*/ 495300 h 652463"/>
                <a:gd name="connsiteX16" fmla="*/ 104775 w 2488407"/>
                <a:gd name="connsiteY16" fmla="*/ 495300 h 652463"/>
                <a:gd name="connsiteX17" fmla="*/ 83344 w 2488407"/>
                <a:gd name="connsiteY17" fmla="*/ 492919 h 652463"/>
                <a:gd name="connsiteX18" fmla="*/ 35719 w 2488407"/>
                <a:gd name="connsiteY18" fmla="*/ 481013 h 652463"/>
                <a:gd name="connsiteX19" fmla="*/ 0 w 2488407"/>
                <a:gd name="connsiteY19" fmla="*/ 471488 h 652463"/>
                <a:gd name="connsiteX20" fmla="*/ 169069 w 2488407"/>
                <a:gd name="connsiteY20" fmla="*/ 652463 h 652463"/>
                <a:gd name="connsiteX21" fmla="*/ 314325 w 2488407"/>
                <a:gd name="connsiteY21" fmla="*/ 647700 h 652463"/>
                <a:gd name="connsiteX22" fmla="*/ 333375 w 2488407"/>
                <a:gd name="connsiteY22" fmla="*/ 647700 h 652463"/>
                <a:gd name="connsiteX23" fmla="*/ 428625 w 2488407"/>
                <a:gd name="connsiteY23" fmla="*/ 623888 h 652463"/>
                <a:gd name="connsiteX24" fmla="*/ 647700 w 2488407"/>
                <a:gd name="connsiteY24" fmla="*/ 566738 h 652463"/>
                <a:gd name="connsiteX25" fmla="*/ 919163 w 2488407"/>
                <a:gd name="connsiteY25" fmla="*/ 500063 h 652463"/>
                <a:gd name="connsiteX26" fmla="*/ 1147763 w 2488407"/>
                <a:gd name="connsiteY26" fmla="*/ 442913 h 652463"/>
                <a:gd name="connsiteX27" fmla="*/ 1302544 w 2488407"/>
                <a:gd name="connsiteY27" fmla="*/ 385763 h 652463"/>
                <a:gd name="connsiteX28" fmla="*/ 1478757 w 2488407"/>
                <a:gd name="connsiteY28" fmla="*/ 347663 h 652463"/>
                <a:gd name="connsiteX29" fmla="*/ 1647825 w 2488407"/>
                <a:gd name="connsiteY29" fmla="*/ 316707 h 652463"/>
                <a:gd name="connsiteX30" fmla="*/ 1888332 w 2488407"/>
                <a:gd name="connsiteY30" fmla="*/ 278607 h 652463"/>
                <a:gd name="connsiteX31" fmla="*/ 2121694 w 2488407"/>
                <a:gd name="connsiteY31" fmla="*/ 240507 h 652463"/>
                <a:gd name="connsiteX32" fmla="*/ 2240757 w 2488407"/>
                <a:gd name="connsiteY32" fmla="*/ 223838 h 652463"/>
                <a:gd name="connsiteX33" fmla="*/ 2314575 w 2488407"/>
                <a:gd name="connsiteY33" fmla="*/ 214313 h 652463"/>
                <a:gd name="connsiteX34" fmla="*/ 2366963 w 2488407"/>
                <a:gd name="connsiteY34" fmla="*/ 204788 h 652463"/>
                <a:gd name="connsiteX35" fmla="*/ 2414588 w 2488407"/>
                <a:gd name="connsiteY35" fmla="*/ 192882 h 652463"/>
                <a:gd name="connsiteX36" fmla="*/ 2445544 w 2488407"/>
                <a:gd name="connsiteY36" fmla="*/ 180975 h 652463"/>
                <a:gd name="connsiteX37" fmla="*/ 2471738 w 2488407"/>
                <a:gd name="connsiteY37" fmla="*/ 164307 h 652463"/>
                <a:gd name="connsiteX38" fmla="*/ 2483644 w 2488407"/>
                <a:gd name="connsiteY38" fmla="*/ 150019 h 652463"/>
                <a:gd name="connsiteX39" fmla="*/ 2488407 w 2488407"/>
                <a:gd name="connsiteY39" fmla="*/ 140494 h 652463"/>
                <a:gd name="connsiteX40" fmla="*/ 2488407 w 2488407"/>
                <a:gd name="connsiteY40" fmla="*/ 130969 h 652463"/>
                <a:gd name="connsiteX41" fmla="*/ 2481263 w 2488407"/>
                <a:gd name="connsiteY41" fmla="*/ 116682 h 652463"/>
                <a:gd name="connsiteX42" fmla="*/ 2462213 w 2488407"/>
                <a:gd name="connsiteY42" fmla="*/ 100013 h 652463"/>
                <a:gd name="connsiteX43" fmla="*/ 2433638 w 2488407"/>
                <a:gd name="connsiteY43" fmla="*/ 78582 h 652463"/>
                <a:gd name="connsiteX44" fmla="*/ 2393157 w 2488407"/>
                <a:gd name="connsiteY44" fmla="*/ 57150 h 652463"/>
                <a:gd name="connsiteX45" fmla="*/ 2331244 w 2488407"/>
                <a:gd name="connsiteY45" fmla="*/ 35719 h 652463"/>
                <a:gd name="connsiteX46" fmla="*/ 2281238 w 2488407"/>
                <a:gd name="connsiteY46" fmla="*/ 21432 h 652463"/>
                <a:gd name="connsiteX47" fmla="*/ 2221707 w 2488407"/>
                <a:gd name="connsiteY47" fmla="*/ 11907 h 652463"/>
                <a:gd name="connsiteX48" fmla="*/ 2159794 w 2488407"/>
                <a:gd name="connsiteY48" fmla="*/ 4763 h 652463"/>
                <a:gd name="connsiteX49" fmla="*/ 2081213 w 2488407"/>
                <a:gd name="connsiteY49" fmla="*/ 0 h 652463"/>
                <a:gd name="connsiteX50" fmla="*/ 2050257 w 2488407"/>
                <a:gd name="connsiteY50" fmla="*/ 0 h 652463"/>
                <a:gd name="connsiteX51" fmla="*/ 2038350 w 2488407"/>
                <a:gd name="connsiteY51" fmla="*/ 7144 h 652463"/>
                <a:gd name="connsiteX52" fmla="*/ 1971675 w 2488407"/>
                <a:gd name="connsiteY52" fmla="*/ 40482 h 652463"/>
                <a:gd name="connsiteX53" fmla="*/ 1924050 w 2488407"/>
                <a:gd name="connsiteY53" fmla="*/ 595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88407" h="652463">
                  <a:moveTo>
                    <a:pt x="1924050" y="59532"/>
                  </a:moveTo>
                  <a:lnTo>
                    <a:pt x="1793082" y="100013"/>
                  </a:lnTo>
                  <a:lnTo>
                    <a:pt x="1664494" y="135732"/>
                  </a:lnTo>
                  <a:lnTo>
                    <a:pt x="1504950" y="173832"/>
                  </a:lnTo>
                  <a:lnTo>
                    <a:pt x="1343025" y="211932"/>
                  </a:lnTo>
                  <a:lnTo>
                    <a:pt x="1273969" y="228600"/>
                  </a:lnTo>
                  <a:lnTo>
                    <a:pt x="1045369" y="285750"/>
                  </a:lnTo>
                  <a:lnTo>
                    <a:pt x="857250" y="333375"/>
                  </a:lnTo>
                  <a:lnTo>
                    <a:pt x="666750" y="383382"/>
                  </a:lnTo>
                  <a:lnTo>
                    <a:pt x="516732" y="421482"/>
                  </a:lnTo>
                  <a:lnTo>
                    <a:pt x="411957" y="447675"/>
                  </a:lnTo>
                  <a:lnTo>
                    <a:pt x="333375" y="461963"/>
                  </a:lnTo>
                  <a:lnTo>
                    <a:pt x="235744" y="483394"/>
                  </a:lnTo>
                  <a:lnTo>
                    <a:pt x="197644" y="490538"/>
                  </a:lnTo>
                  <a:lnTo>
                    <a:pt x="159544" y="495300"/>
                  </a:lnTo>
                  <a:lnTo>
                    <a:pt x="133350" y="495300"/>
                  </a:lnTo>
                  <a:lnTo>
                    <a:pt x="104775" y="495300"/>
                  </a:lnTo>
                  <a:lnTo>
                    <a:pt x="83344" y="492919"/>
                  </a:lnTo>
                  <a:lnTo>
                    <a:pt x="35719" y="481013"/>
                  </a:lnTo>
                  <a:lnTo>
                    <a:pt x="0" y="471488"/>
                  </a:lnTo>
                  <a:lnTo>
                    <a:pt x="169069" y="652463"/>
                  </a:lnTo>
                  <a:lnTo>
                    <a:pt x="314325" y="647700"/>
                  </a:lnTo>
                  <a:lnTo>
                    <a:pt x="333375" y="647700"/>
                  </a:lnTo>
                  <a:lnTo>
                    <a:pt x="428625" y="623888"/>
                  </a:lnTo>
                  <a:lnTo>
                    <a:pt x="647700" y="566738"/>
                  </a:lnTo>
                  <a:lnTo>
                    <a:pt x="919163" y="500063"/>
                  </a:lnTo>
                  <a:lnTo>
                    <a:pt x="1147763" y="442913"/>
                  </a:lnTo>
                  <a:lnTo>
                    <a:pt x="1302544" y="385763"/>
                  </a:lnTo>
                  <a:lnTo>
                    <a:pt x="1478757" y="347663"/>
                  </a:lnTo>
                  <a:lnTo>
                    <a:pt x="1647825" y="316707"/>
                  </a:lnTo>
                  <a:lnTo>
                    <a:pt x="1888332" y="278607"/>
                  </a:lnTo>
                  <a:lnTo>
                    <a:pt x="2121694" y="240507"/>
                  </a:lnTo>
                  <a:lnTo>
                    <a:pt x="2240757" y="223838"/>
                  </a:lnTo>
                  <a:lnTo>
                    <a:pt x="2314575" y="214313"/>
                  </a:lnTo>
                  <a:lnTo>
                    <a:pt x="2366963" y="204788"/>
                  </a:lnTo>
                  <a:lnTo>
                    <a:pt x="2414588" y="192882"/>
                  </a:lnTo>
                  <a:lnTo>
                    <a:pt x="2445544" y="180975"/>
                  </a:lnTo>
                  <a:lnTo>
                    <a:pt x="2471738" y="164307"/>
                  </a:lnTo>
                  <a:lnTo>
                    <a:pt x="2483644" y="150019"/>
                  </a:lnTo>
                  <a:lnTo>
                    <a:pt x="2488407" y="140494"/>
                  </a:lnTo>
                  <a:lnTo>
                    <a:pt x="2488407" y="130969"/>
                  </a:lnTo>
                  <a:lnTo>
                    <a:pt x="2481263" y="116682"/>
                  </a:lnTo>
                  <a:lnTo>
                    <a:pt x="2462213" y="100013"/>
                  </a:lnTo>
                  <a:lnTo>
                    <a:pt x="2433638" y="78582"/>
                  </a:lnTo>
                  <a:lnTo>
                    <a:pt x="2393157" y="57150"/>
                  </a:lnTo>
                  <a:lnTo>
                    <a:pt x="2331244" y="35719"/>
                  </a:lnTo>
                  <a:lnTo>
                    <a:pt x="2281238" y="21432"/>
                  </a:lnTo>
                  <a:lnTo>
                    <a:pt x="2221707" y="11907"/>
                  </a:lnTo>
                  <a:lnTo>
                    <a:pt x="2159794" y="4763"/>
                  </a:lnTo>
                  <a:lnTo>
                    <a:pt x="2081213" y="0"/>
                  </a:lnTo>
                  <a:lnTo>
                    <a:pt x="2050257" y="0"/>
                  </a:lnTo>
                  <a:lnTo>
                    <a:pt x="2038350" y="7144"/>
                  </a:lnTo>
                  <a:lnTo>
                    <a:pt x="1971675" y="40482"/>
                  </a:lnTo>
                  <a:lnTo>
                    <a:pt x="19240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2">
              <a:extLst>
                <a:ext uri="{FF2B5EF4-FFF2-40B4-BE49-F238E27FC236}">
                  <a16:creationId xmlns:a16="http://schemas.microsoft.com/office/drawing/2014/main" id="{9B92C893-EA86-459B-938D-46C2B935E706}"/>
                </a:ext>
              </a:extLst>
            </p:cNvPr>
            <p:cNvSpPr/>
            <p:nvPr/>
          </p:nvSpPr>
          <p:spPr>
            <a:xfrm>
              <a:off x="4705350" y="3697288"/>
              <a:ext cx="919163" cy="396875"/>
            </a:xfrm>
            <a:custGeom>
              <a:avLst/>
              <a:gdLst>
                <a:gd name="connsiteX0" fmla="*/ 516731 w 919163"/>
                <a:gd name="connsiteY0" fmla="*/ 235744 h 395288"/>
                <a:gd name="connsiteX1" fmla="*/ 428625 w 919163"/>
                <a:gd name="connsiteY1" fmla="*/ 266700 h 395288"/>
                <a:gd name="connsiteX2" fmla="*/ 314325 w 919163"/>
                <a:gd name="connsiteY2" fmla="*/ 304800 h 395288"/>
                <a:gd name="connsiteX3" fmla="*/ 211931 w 919163"/>
                <a:gd name="connsiteY3" fmla="*/ 335757 h 395288"/>
                <a:gd name="connsiteX4" fmla="*/ 114300 w 919163"/>
                <a:gd name="connsiteY4" fmla="*/ 364332 h 395288"/>
                <a:gd name="connsiteX5" fmla="*/ 0 w 919163"/>
                <a:gd name="connsiteY5" fmla="*/ 395288 h 395288"/>
                <a:gd name="connsiteX6" fmla="*/ 2381 w 919163"/>
                <a:gd name="connsiteY6" fmla="*/ 235744 h 395288"/>
                <a:gd name="connsiteX7" fmla="*/ 176213 w 919163"/>
                <a:gd name="connsiteY7" fmla="*/ 192882 h 395288"/>
                <a:gd name="connsiteX8" fmla="*/ 288131 w 919163"/>
                <a:gd name="connsiteY8" fmla="*/ 157163 h 395288"/>
                <a:gd name="connsiteX9" fmla="*/ 359569 w 919163"/>
                <a:gd name="connsiteY9" fmla="*/ 130969 h 395288"/>
                <a:gd name="connsiteX10" fmla="*/ 409575 w 919163"/>
                <a:gd name="connsiteY10" fmla="*/ 102394 h 395288"/>
                <a:gd name="connsiteX11" fmla="*/ 483394 w 919163"/>
                <a:gd name="connsiteY11" fmla="*/ 57150 h 395288"/>
                <a:gd name="connsiteX12" fmla="*/ 585788 w 919163"/>
                <a:gd name="connsiteY12" fmla="*/ 2382 h 395288"/>
                <a:gd name="connsiteX13" fmla="*/ 597694 w 919163"/>
                <a:gd name="connsiteY13" fmla="*/ 0 h 395288"/>
                <a:gd name="connsiteX14" fmla="*/ 614363 w 919163"/>
                <a:gd name="connsiteY14" fmla="*/ 2382 h 395288"/>
                <a:gd name="connsiteX15" fmla="*/ 671513 w 919163"/>
                <a:gd name="connsiteY15" fmla="*/ 26194 h 395288"/>
                <a:gd name="connsiteX16" fmla="*/ 769144 w 919163"/>
                <a:gd name="connsiteY16" fmla="*/ 73819 h 395288"/>
                <a:gd name="connsiteX17" fmla="*/ 819150 w 919163"/>
                <a:gd name="connsiteY17" fmla="*/ 102394 h 395288"/>
                <a:gd name="connsiteX18" fmla="*/ 907256 w 919163"/>
                <a:gd name="connsiteY18" fmla="*/ 150019 h 395288"/>
                <a:gd name="connsiteX19" fmla="*/ 916781 w 919163"/>
                <a:gd name="connsiteY19" fmla="*/ 157163 h 395288"/>
                <a:gd name="connsiteX20" fmla="*/ 919163 w 919163"/>
                <a:gd name="connsiteY20" fmla="*/ 169069 h 395288"/>
                <a:gd name="connsiteX21" fmla="*/ 916781 w 919163"/>
                <a:gd name="connsiteY21" fmla="*/ 190500 h 395288"/>
                <a:gd name="connsiteX22" fmla="*/ 912019 w 919163"/>
                <a:gd name="connsiteY22" fmla="*/ 226219 h 395288"/>
                <a:gd name="connsiteX23" fmla="*/ 895350 w 919163"/>
                <a:gd name="connsiteY23" fmla="*/ 276225 h 395288"/>
                <a:gd name="connsiteX24" fmla="*/ 609600 w 919163"/>
                <a:gd name="connsiteY24" fmla="*/ 221457 h 395288"/>
                <a:gd name="connsiteX25" fmla="*/ 583406 w 919163"/>
                <a:gd name="connsiteY25" fmla="*/ 221457 h 395288"/>
                <a:gd name="connsiteX26" fmla="*/ 516731 w 919163"/>
                <a:gd name="connsiteY26" fmla="*/ 23574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9163" h="395288">
                  <a:moveTo>
                    <a:pt x="516731" y="235744"/>
                  </a:moveTo>
                  <a:lnTo>
                    <a:pt x="428625" y="266700"/>
                  </a:lnTo>
                  <a:lnTo>
                    <a:pt x="314325" y="304800"/>
                  </a:lnTo>
                  <a:lnTo>
                    <a:pt x="211931" y="335757"/>
                  </a:lnTo>
                  <a:lnTo>
                    <a:pt x="114300" y="364332"/>
                  </a:lnTo>
                  <a:lnTo>
                    <a:pt x="0" y="395288"/>
                  </a:lnTo>
                  <a:cubicBezTo>
                    <a:pt x="794" y="342107"/>
                    <a:pt x="1587" y="288925"/>
                    <a:pt x="2381" y="235744"/>
                  </a:cubicBezTo>
                  <a:lnTo>
                    <a:pt x="176213" y="192882"/>
                  </a:lnTo>
                  <a:lnTo>
                    <a:pt x="288131" y="157163"/>
                  </a:lnTo>
                  <a:lnTo>
                    <a:pt x="359569" y="130969"/>
                  </a:lnTo>
                  <a:lnTo>
                    <a:pt x="409575" y="102394"/>
                  </a:lnTo>
                  <a:lnTo>
                    <a:pt x="483394" y="57150"/>
                  </a:lnTo>
                  <a:lnTo>
                    <a:pt x="585788" y="2382"/>
                  </a:lnTo>
                  <a:lnTo>
                    <a:pt x="597694" y="0"/>
                  </a:lnTo>
                  <a:lnTo>
                    <a:pt x="614363" y="2382"/>
                  </a:lnTo>
                  <a:lnTo>
                    <a:pt x="671513" y="26194"/>
                  </a:lnTo>
                  <a:lnTo>
                    <a:pt x="769144" y="73819"/>
                  </a:lnTo>
                  <a:lnTo>
                    <a:pt x="819150" y="102394"/>
                  </a:lnTo>
                  <a:lnTo>
                    <a:pt x="907256" y="150019"/>
                  </a:lnTo>
                  <a:lnTo>
                    <a:pt x="916781" y="157163"/>
                  </a:lnTo>
                  <a:lnTo>
                    <a:pt x="919163" y="169069"/>
                  </a:lnTo>
                  <a:lnTo>
                    <a:pt x="916781" y="190500"/>
                  </a:lnTo>
                  <a:lnTo>
                    <a:pt x="912019" y="226219"/>
                  </a:lnTo>
                  <a:lnTo>
                    <a:pt x="895350" y="276225"/>
                  </a:lnTo>
                  <a:lnTo>
                    <a:pt x="609600" y="221457"/>
                  </a:lnTo>
                  <a:lnTo>
                    <a:pt x="583406" y="221457"/>
                  </a:lnTo>
                  <a:lnTo>
                    <a:pt x="51673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03">
              <a:extLst>
                <a:ext uri="{FF2B5EF4-FFF2-40B4-BE49-F238E27FC236}">
                  <a16:creationId xmlns:a16="http://schemas.microsoft.com/office/drawing/2014/main" id="{AB5A7CB8-7FB9-4F60-A8E0-F4457AAE1E8A}"/>
                </a:ext>
              </a:extLst>
            </p:cNvPr>
            <p:cNvSpPr/>
            <p:nvPr/>
          </p:nvSpPr>
          <p:spPr>
            <a:xfrm>
              <a:off x="4995863" y="3871913"/>
              <a:ext cx="619125" cy="1704975"/>
            </a:xfrm>
            <a:custGeom>
              <a:avLst/>
              <a:gdLst>
                <a:gd name="connsiteX0" fmla="*/ 280987 w 619125"/>
                <a:gd name="connsiteY0" fmla="*/ 602456 h 1704975"/>
                <a:gd name="connsiteX1" fmla="*/ 300037 w 619125"/>
                <a:gd name="connsiteY1" fmla="*/ 500062 h 1704975"/>
                <a:gd name="connsiteX2" fmla="*/ 311943 w 619125"/>
                <a:gd name="connsiteY2" fmla="*/ 431006 h 1704975"/>
                <a:gd name="connsiteX3" fmla="*/ 323850 w 619125"/>
                <a:gd name="connsiteY3" fmla="*/ 364331 h 1704975"/>
                <a:gd name="connsiteX4" fmla="*/ 333375 w 619125"/>
                <a:gd name="connsiteY4" fmla="*/ 288131 h 1704975"/>
                <a:gd name="connsiteX5" fmla="*/ 342900 w 619125"/>
                <a:gd name="connsiteY5" fmla="*/ 204787 h 1704975"/>
                <a:gd name="connsiteX6" fmla="*/ 350043 w 619125"/>
                <a:gd name="connsiteY6" fmla="*/ 138112 h 1704975"/>
                <a:gd name="connsiteX7" fmla="*/ 350043 w 619125"/>
                <a:gd name="connsiteY7" fmla="*/ 114300 h 1704975"/>
                <a:gd name="connsiteX8" fmla="*/ 350043 w 619125"/>
                <a:gd name="connsiteY8" fmla="*/ 95250 h 1704975"/>
                <a:gd name="connsiteX9" fmla="*/ 347662 w 619125"/>
                <a:gd name="connsiteY9" fmla="*/ 80962 h 1704975"/>
                <a:gd name="connsiteX10" fmla="*/ 342900 w 619125"/>
                <a:gd name="connsiteY10" fmla="*/ 66675 h 1704975"/>
                <a:gd name="connsiteX11" fmla="*/ 328612 w 619125"/>
                <a:gd name="connsiteY11" fmla="*/ 52387 h 1704975"/>
                <a:gd name="connsiteX12" fmla="*/ 314325 w 619125"/>
                <a:gd name="connsiteY12" fmla="*/ 45243 h 1704975"/>
                <a:gd name="connsiteX13" fmla="*/ 266700 w 619125"/>
                <a:gd name="connsiteY13" fmla="*/ 0 h 1704975"/>
                <a:gd name="connsiteX14" fmla="*/ 619125 w 619125"/>
                <a:gd name="connsiteY14" fmla="*/ 40481 h 1704975"/>
                <a:gd name="connsiteX15" fmla="*/ 614362 w 619125"/>
                <a:gd name="connsiteY15" fmla="*/ 69056 h 1704975"/>
                <a:gd name="connsiteX16" fmla="*/ 604837 w 619125"/>
                <a:gd name="connsiteY16" fmla="*/ 102393 h 1704975"/>
                <a:gd name="connsiteX17" fmla="*/ 595312 w 619125"/>
                <a:gd name="connsiteY17" fmla="*/ 133350 h 1704975"/>
                <a:gd name="connsiteX18" fmla="*/ 581025 w 619125"/>
                <a:gd name="connsiteY18" fmla="*/ 228600 h 1704975"/>
                <a:gd name="connsiteX19" fmla="*/ 554831 w 619125"/>
                <a:gd name="connsiteY19" fmla="*/ 378618 h 1704975"/>
                <a:gd name="connsiteX20" fmla="*/ 523875 w 619125"/>
                <a:gd name="connsiteY20" fmla="*/ 540543 h 1704975"/>
                <a:gd name="connsiteX21" fmla="*/ 488156 w 619125"/>
                <a:gd name="connsiteY21" fmla="*/ 690562 h 1704975"/>
                <a:gd name="connsiteX22" fmla="*/ 457200 w 619125"/>
                <a:gd name="connsiteY22" fmla="*/ 814387 h 1704975"/>
                <a:gd name="connsiteX23" fmla="*/ 416718 w 619125"/>
                <a:gd name="connsiteY23" fmla="*/ 962025 h 1704975"/>
                <a:gd name="connsiteX24" fmla="*/ 395287 w 619125"/>
                <a:gd name="connsiteY24" fmla="*/ 1038225 h 1704975"/>
                <a:gd name="connsiteX25" fmla="*/ 357187 w 619125"/>
                <a:gd name="connsiteY25" fmla="*/ 1152525 h 1704975"/>
                <a:gd name="connsiteX26" fmla="*/ 323850 w 619125"/>
                <a:gd name="connsiteY26" fmla="*/ 1240631 h 1704975"/>
                <a:gd name="connsiteX27" fmla="*/ 278606 w 619125"/>
                <a:gd name="connsiteY27" fmla="*/ 1352550 h 1704975"/>
                <a:gd name="connsiteX28" fmla="*/ 240506 w 619125"/>
                <a:gd name="connsiteY28" fmla="*/ 1440656 h 1704975"/>
                <a:gd name="connsiteX29" fmla="*/ 197643 w 619125"/>
                <a:gd name="connsiteY29" fmla="*/ 1524000 h 1704975"/>
                <a:gd name="connsiteX30" fmla="*/ 142875 w 619125"/>
                <a:gd name="connsiteY30" fmla="*/ 1621631 h 1704975"/>
                <a:gd name="connsiteX31" fmla="*/ 119062 w 619125"/>
                <a:gd name="connsiteY31" fmla="*/ 1664493 h 1704975"/>
                <a:gd name="connsiteX32" fmla="*/ 102393 w 619125"/>
                <a:gd name="connsiteY32" fmla="*/ 1685925 h 1704975"/>
                <a:gd name="connsiteX33" fmla="*/ 80962 w 619125"/>
                <a:gd name="connsiteY33" fmla="*/ 1700212 h 1704975"/>
                <a:gd name="connsiteX34" fmla="*/ 59531 w 619125"/>
                <a:gd name="connsiteY34" fmla="*/ 1704975 h 1704975"/>
                <a:gd name="connsiteX35" fmla="*/ 50006 w 619125"/>
                <a:gd name="connsiteY35" fmla="*/ 1704975 h 1704975"/>
                <a:gd name="connsiteX36" fmla="*/ 30956 w 619125"/>
                <a:gd name="connsiteY36" fmla="*/ 1697831 h 1704975"/>
                <a:gd name="connsiteX37" fmla="*/ 11906 w 619125"/>
                <a:gd name="connsiteY37" fmla="*/ 1678781 h 1704975"/>
                <a:gd name="connsiteX38" fmla="*/ 0 w 619125"/>
                <a:gd name="connsiteY38" fmla="*/ 1662112 h 1704975"/>
                <a:gd name="connsiteX39" fmla="*/ 107156 w 619125"/>
                <a:gd name="connsiteY39" fmla="*/ 1216818 h 1704975"/>
                <a:gd name="connsiteX40" fmla="*/ 130968 w 619125"/>
                <a:gd name="connsiteY40" fmla="*/ 1147762 h 1704975"/>
                <a:gd name="connsiteX41" fmla="*/ 157162 w 619125"/>
                <a:gd name="connsiteY41" fmla="*/ 1064418 h 1704975"/>
                <a:gd name="connsiteX42" fmla="*/ 188118 w 619125"/>
                <a:gd name="connsiteY42" fmla="*/ 973931 h 1704975"/>
                <a:gd name="connsiteX43" fmla="*/ 226218 w 619125"/>
                <a:gd name="connsiteY43" fmla="*/ 842962 h 1704975"/>
                <a:gd name="connsiteX44" fmla="*/ 261937 w 619125"/>
                <a:gd name="connsiteY44" fmla="*/ 690562 h 1704975"/>
                <a:gd name="connsiteX45" fmla="*/ 280987 w 619125"/>
                <a:gd name="connsiteY45" fmla="*/ 602456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9125" h="1704975">
                  <a:moveTo>
                    <a:pt x="280987" y="602456"/>
                  </a:moveTo>
                  <a:lnTo>
                    <a:pt x="300037" y="500062"/>
                  </a:lnTo>
                  <a:lnTo>
                    <a:pt x="311943" y="431006"/>
                  </a:lnTo>
                  <a:lnTo>
                    <a:pt x="323850" y="364331"/>
                  </a:lnTo>
                  <a:lnTo>
                    <a:pt x="333375" y="288131"/>
                  </a:lnTo>
                  <a:lnTo>
                    <a:pt x="342900" y="204787"/>
                  </a:lnTo>
                  <a:lnTo>
                    <a:pt x="350043" y="138112"/>
                  </a:lnTo>
                  <a:lnTo>
                    <a:pt x="350043" y="114300"/>
                  </a:lnTo>
                  <a:lnTo>
                    <a:pt x="350043" y="95250"/>
                  </a:lnTo>
                  <a:lnTo>
                    <a:pt x="347662" y="80962"/>
                  </a:lnTo>
                  <a:lnTo>
                    <a:pt x="342900" y="66675"/>
                  </a:lnTo>
                  <a:lnTo>
                    <a:pt x="328612" y="52387"/>
                  </a:lnTo>
                  <a:lnTo>
                    <a:pt x="314325" y="45243"/>
                  </a:lnTo>
                  <a:lnTo>
                    <a:pt x="266700" y="0"/>
                  </a:lnTo>
                  <a:lnTo>
                    <a:pt x="619125" y="40481"/>
                  </a:lnTo>
                  <a:lnTo>
                    <a:pt x="614362" y="69056"/>
                  </a:lnTo>
                  <a:lnTo>
                    <a:pt x="604837" y="102393"/>
                  </a:lnTo>
                  <a:lnTo>
                    <a:pt x="595312" y="133350"/>
                  </a:lnTo>
                  <a:lnTo>
                    <a:pt x="581025" y="228600"/>
                  </a:lnTo>
                  <a:lnTo>
                    <a:pt x="554831" y="378618"/>
                  </a:lnTo>
                  <a:lnTo>
                    <a:pt x="523875" y="540543"/>
                  </a:lnTo>
                  <a:lnTo>
                    <a:pt x="488156" y="690562"/>
                  </a:lnTo>
                  <a:lnTo>
                    <a:pt x="457200" y="814387"/>
                  </a:lnTo>
                  <a:lnTo>
                    <a:pt x="416718" y="962025"/>
                  </a:lnTo>
                  <a:lnTo>
                    <a:pt x="395287" y="1038225"/>
                  </a:lnTo>
                  <a:lnTo>
                    <a:pt x="357187" y="1152525"/>
                  </a:lnTo>
                  <a:lnTo>
                    <a:pt x="323850" y="1240631"/>
                  </a:lnTo>
                  <a:lnTo>
                    <a:pt x="278606" y="1352550"/>
                  </a:lnTo>
                  <a:lnTo>
                    <a:pt x="240506" y="1440656"/>
                  </a:lnTo>
                  <a:lnTo>
                    <a:pt x="197643" y="1524000"/>
                  </a:lnTo>
                  <a:lnTo>
                    <a:pt x="142875" y="1621631"/>
                  </a:lnTo>
                  <a:lnTo>
                    <a:pt x="119062" y="1664493"/>
                  </a:lnTo>
                  <a:lnTo>
                    <a:pt x="102393" y="1685925"/>
                  </a:lnTo>
                  <a:lnTo>
                    <a:pt x="80962" y="1700212"/>
                  </a:lnTo>
                  <a:lnTo>
                    <a:pt x="59531" y="1704975"/>
                  </a:lnTo>
                  <a:lnTo>
                    <a:pt x="50006" y="1704975"/>
                  </a:lnTo>
                  <a:lnTo>
                    <a:pt x="30956" y="1697831"/>
                  </a:lnTo>
                  <a:lnTo>
                    <a:pt x="11906" y="1678781"/>
                  </a:lnTo>
                  <a:lnTo>
                    <a:pt x="0" y="1662112"/>
                  </a:lnTo>
                  <a:lnTo>
                    <a:pt x="107156" y="1216818"/>
                  </a:lnTo>
                  <a:lnTo>
                    <a:pt x="130968" y="1147762"/>
                  </a:lnTo>
                  <a:lnTo>
                    <a:pt x="157162" y="1064418"/>
                  </a:lnTo>
                  <a:lnTo>
                    <a:pt x="188118" y="973931"/>
                  </a:lnTo>
                  <a:lnTo>
                    <a:pt x="226218" y="842962"/>
                  </a:lnTo>
                  <a:lnTo>
                    <a:pt x="261937" y="690562"/>
                  </a:lnTo>
                  <a:lnTo>
                    <a:pt x="280987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04">
              <a:extLst>
                <a:ext uri="{FF2B5EF4-FFF2-40B4-BE49-F238E27FC236}">
                  <a16:creationId xmlns:a16="http://schemas.microsoft.com/office/drawing/2014/main" id="{CBDBCBAD-DE9C-4574-8950-9096E432294B}"/>
                </a:ext>
              </a:extLst>
            </p:cNvPr>
            <p:cNvSpPr/>
            <p:nvPr/>
          </p:nvSpPr>
          <p:spPr>
            <a:xfrm>
              <a:off x="4672013" y="4957763"/>
              <a:ext cx="481012" cy="614362"/>
            </a:xfrm>
            <a:custGeom>
              <a:avLst/>
              <a:gdLst>
                <a:gd name="connsiteX0" fmla="*/ 128587 w 481012"/>
                <a:gd name="connsiteY0" fmla="*/ 164306 h 614362"/>
                <a:gd name="connsiteX1" fmla="*/ 259556 w 481012"/>
                <a:gd name="connsiteY1" fmla="*/ 190500 h 614362"/>
                <a:gd name="connsiteX2" fmla="*/ 288131 w 481012"/>
                <a:gd name="connsiteY2" fmla="*/ 192881 h 614362"/>
                <a:gd name="connsiteX3" fmla="*/ 319087 w 481012"/>
                <a:gd name="connsiteY3" fmla="*/ 190500 h 614362"/>
                <a:gd name="connsiteX4" fmla="*/ 347662 w 481012"/>
                <a:gd name="connsiteY4" fmla="*/ 180975 h 614362"/>
                <a:gd name="connsiteX5" fmla="*/ 383381 w 481012"/>
                <a:gd name="connsiteY5" fmla="*/ 164306 h 614362"/>
                <a:gd name="connsiteX6" fmla="*/ 416718 w 481012"/>
                <a:gd name="connsiteY6" fmla="*/ 140493 h 614362"/>
                <a:gd name="connsiteX7" fmla="*/ 431006 w 481012"/>
                <a:gd name="connsiteY7" fmla="*/ 126206 h 614362"/>
                <a:gd name="connsiteX8" fmla="*/ 457200 w 481012"/>
                <a:gd name="connsiteY8" fmla="*/ 66675 h 614362"/>
                <a:gd name="connsiteX9" fmla="*/ 481012 w 481012"/>
                <a:gd name="connsiteY9" fmla="*/ 0 h 614362"/>
                <a:gd name="connsiteX10" fmla="*/ 369093 w 481012"/>
                <a:gd name="connsiteY10" fmla="*/ 614362 h 614362"/>
                <a:gd name="connsiteX11" fmla="*/ 340518 w 481012"/>
                <a:gd name="connsiteY11" fmla="*/ 597693 h 614362"/>
                <a:gd name="connsiteX12" fmla="*/ 319087 w 481012"/>
                <a:gd name="connsiteY12" fmla="*/ 573881 h 614362"/>
                <a:gd name="connsiteX13" fmla="*/ 314325 w 481012"/>
                <a:gd name="connsiteY13" fmla="*/ 559593 h 614362"/>
                <a:gd name="connsiteX14" fmla="*/ 307181 w 481012"/>
                <a:gd name="connsiteY14" fmla="*/ 519112 h 614362"/>
                <a:gd name="connsiteX15" fmla="*/ 292893 w 481012"/>
                <a:gd name="connsiteY15" fmla="*/ 483393 h 614362"/>
                <a:gd name="connsiteX16" fmla="*/ 276225 w 481012"/>
                <a:gd name="connsiteY16" fmla="*/ 445293 h 614362"/>
                <a:gd name="connsiteX17" fmla="*/ 247650 w 481012"/>
                <a:gd name="connsiteY17" fmla="*/ 397668 h 614362"/>
                <a:gd name="connsiteX18" fmla="*/ 219075 w 481012"/>
                <a:gd name="connsiteY18" fmla="*/ 364331 h 614362"/>
                <a:gd name="connsiteX19" fmla="*/ 183356 w 481012"/>
                <a:gd name="connsiteY19" fmla="*/ 326231 h 614362"/>
                <a:gd name="connsiteX20" fmla="*/ 159543 w 481012"/>
                <a:gd name="connsiteY20" fmla="*/ 304800 h 614362"/>
                <a:gd name="connsiteX21" fmla="*/ 123825 w 481012"/>
                <a:gd name="connsiteY21" fmla="*/ 273843 h 614362"/>
                <a:gd name="connsiteX22" fmla="*/ 85725 w 481012"/>
                <a:gd name="connsiteY22" fmla="*/ 247650 h 614362"/>
                <a:gd name="connsiteX23" fmla="*/ 38100 w 481012"/>
                <a:gd name="connsiteY23" fmla="*/ 221456 h 614362"/>
                <a:gd name="connsiteX24" fmla="*/ 21431 w 481012"/>
                <a:gd name="connsiteY24" fmla="*/ 207168 h 614362"/>
                <a:gd name="connsiteX25" fmla="*/ 7143 w 481012"/>
                <a:gd name="connsiteY25" fmla="*/ 190500 h 614362"/>
                <a:gd name="connsiteX26" fmla="*/ 0 w 481012"/>
                <a:gd name="connsiteY26" fmla="*/ 171450 h 614362"/>
                <a:gd name="connsiteX27" fmla="*/ 0 w 481012"/>
                <a:gd name="connsiteY27" fmla="*/ 164306 h 614362"/>
                <a:gd name="connsiteX28" fmla="*/ 4762 w 481012"/>
                <a:gd name="connsiteY28" fmla="*/ 154781 h 614362"/>
                <a:gd name="connsiteX29" fmla="*/ 19050 w 481012"/>
                <a:gd name="connsiteY29" fmla="*/ 147637 h 614362"/>
                <a:gd name="connsiteX30" fmla="*/ 45243 w 481012"/>
                <a:gd name="connsiteY30" fmla="*/ 147637 h 614362"/>
                <a:gd name="connsiteX31" fmla="*/ 128587 w 481012"/>
                <a:gd name="connsiteY31" fmla="*/ 16430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614362">
                  <a:moveTo>
                    <a:pt x="128587" y="164306"/>
                  </a:moveTo>
                  <a:lnTo>
                    <a:pt x="259556" y="190500"/>
                  </a:lnTo>
                  <a:lnTo>
                    <a:pt x="288131" y="192881"/>
                  </a:lnTo>
                  <a:lnTo>
                    <a:pt x="319087" y="190500"/>
                  </a:lnTo>
                  <a:lnTo>
                    <a:pt x="347662" y="180975"/>
                  </a:lnTo>
                  <a:lnTo>
                    <a:pt x="383381" y="164306"/>
                  </a:lnTo>
                  <a:lnTo>
                    <a:pt x="416718" y="140493"/>
                  </a:lnTo>
                  <a:lnTo>
                    <a:pt x="431006" y="126206"/>
                  </a:lnTo>
                  <a:lnTo>
                    <a:pt x="457200" y="66675"/>
                  </a:lnTo>
                  <a:lnTo>
                    <a:pt x="481012" y="0"/>
                  </a:lnTo>
                  <a:lnTo>
                    <a:pt x="369093" y="614362"/>
                  </a:lnTo>
                  <a:lnTo>
                    <a:pt x="340518" y="597693"/>
                  </a:lnTo>
                  <a:lnTo>
                    <a:pt x="319087" y="573881"/>
                  </a:lnTo>
                  <a:lnTo>
                    <a:pt x="314325" y="559593"/>
                  </a:lnTo>
                  <a:lnTo>
                    <a:pt x="307181" y="519112"/>
                  </a:lnTo>
                  <a:lnTo>
                    <a:pt x="292893" y="483393"/>
                  </a:lnTo>
                  <a:lnTo>
                    <a:pt x="276225" y="445293"/>
                  </a:lnTo>
                  <a:lnTo>
                    <a:pt x="247650" y="397668"/>
                  </a:lnTo>
                  <a:lnTo>
                    <a:pt x="219075" y="364331"/>
                  </a:lnTo>
                  <a:lnTo>
                    <a:pt x="183356" y="326231"/>
                  </a:lnTo>
                  <a:lnTo>
                    <a:pt x="159543" y="304800"/>
                  </a:lnTo>
                  <a:lnTo>
                    <a:pt x="123825" y="273843"/>
                  </a:lnTo>
                  <a:lnTo>
                    <a:pt x="85725" y="247650"/>
                  </a:lnTo>
                  <a:lnTo>
                    <a:pt x="38100" y="221456"/>
                  </a:lnTo>
                  <a:lnTo>
                    <a:pt x="21431" y="207168"/>
                  </a:lnTo>
                  <a:lnTo>
                    <a:pt x="7143" y="190500"/>
                  </a:lnTo>
                  <a:lnTo>
                    <a:pt x="0" y="171450"/>
                  </a:lnTo>
                  <a:lnTo>
                    <a:pt x="0" y="164306"/>
                  </a:lnTo>
                  <a:lnTo>
                    <a:pt x="4762" y="154781"/>
                  </a:lnTo>
                  <a:lnTo>
                    <a:pt x="19050" y="147637"/>
                  </a:lnTo>
                  <a:lnTo>
                    <a:pt x="45243" y="147637"/>
                  </a:lnTo>
                  <a:lnTo>
                    <a:pt x="12858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99">
              <a:extLst>
                <a:ext uri="{FF2B5EF4-FFF2-40B4-BE49-F238E27FC236}">
                  <a16:creationId xmlns:a16="http://schemas.microsoft.com/office/drawing/2014/main" id="{4F0126BA-5105-4137-9D1D-2C8B52D8E9DD}"/>
                </a:ext>
              </a:extLst>
            </p:cNvPr>
            <p:cNvSpPr/>
            <p:nvPr/>
          </p:nvSpPr>
          <p:spPr>
            <a:xfrm rot="16200000">
              <a:off x="3990181" y="2547144"/>
              <a:ext cx="4429125" cy="2306638"/>
            </a:xfrm>
            <a:custGeom>
              <a:avLst/>
              <a:gdLst>
                <a:gd name="connsiteX0" fmla="*/ 2822400 w 4428000"/>
                <a:gd name="connsiteY0" fmla="*/ 543600 h 2307600"/>
                <a:gd name="connsiteX1" fmla="*/ 2570400 w 4428000"/>
                <a:gd name="connsiteY1" fmla="*/ 604800 h 2307600"/>
                <a:gd name="connsiteX2" fmla="*/ 2390400 w 4428000"/>
                <a:gd name="connsiteY2" fmla="*/ 651600 h 2307600"/>
                <a:gd name="connsiteX3" fmla="*/ 2271600 w 4428000"/>
                <a:gd name="connsiteY3" fmla="*/ 684000 h 2307600"/>
                <a:gd name="connsiteX4" fmla="*/ 2142000 w 4428000"/>
                <a:gd name="connsiteY4" fmla="*/ 723600 h 2307600"/>
                <a:gd name="connsiteX5" fmla="*/ 2052000 w 4428000"/>
                <a:gd name="connsiteY5" fmla="*/ 752400 h 2307600"/>
                <a:gd name="connsiteX6" fmla="*/ 1944000 w 4428000"/>
                <a:gd name="connsiteY6" fmla="*/ 795600 h 2307600"/>
                <a:gd name="connsiteX7" fmla="*/ 1832400 w 4428000"/>
                <a:gd name="connsiteY7" fmla="*/ 838800 h 2307600"/>
                <a:gd name="connsiteX8" fmla="*/ 1677600 w 4428000"/>
                <a:gd name="connsiteY8" fmla="*/ 900000 h 2307600"/>
                <a:gd name="connsiteX9" fmla="*/ 1537200 w 4428000"/>
                <a:gd name="connsiteY9" fmla="*/ 957600 h 2307600"/>
                <a:gd name="connsiteX10" fmla="*/ 1400400 w 4428000"/>
                <a:gd name="connsiteY10" fmla="*/ 1015200 h 2307600"/>
                <a:gd name="connsiteX11" fmla="*/ 1274400 w 4428000"/>
                <a:gd name="connsiteY11" fmla="*/ 1072800 h 2307600"/>
                <a:gd name="connsiteX12" fmla="*/ 1051200 w 4428000"/>
                <a:gd name="connsiteY12" fmla="*/ 1195200 h 2307600"/>
                <a:gd name="connsiteX13" fmla="*/ 900000 w 4428000"/>
                <a:gd name="connsiteY13" fmla="*/ 1285200 h 2307600"/>
                <a:gd name="connsiteX14" fmla="*/ 781200 w 4428000"/>
                <a:gd name="connsiteY14" fmla="*/ 1364400 h 2307600"/>
                <a:gd name="connsiteX15" fmla="*/ 648000 w 4428000"/>
                <a:gd name="connsiteY15" fmla="*/ 1458000 h 2307600"/>
                <a:gd name="connsiteX16" fmla="*/ 500400 w 4428000"/>
                <a:gd name="connsiteY16" fmla="*/ 1569600 h 2307600"/>
                <a:gd name="connsiteX17" fmla="*/ 388800 w 4428000"/>
                <a:gd name="connsiteY17" fmla="*/ 1663200 h 2307600"/>
                <a:gd name="connsiteX18" fmla="*/ 352800 w 4428000"/>
                <a:gd name="connsiteY18" fmla="*/ 1695600 h 2307600"/>
                <a:gd name="connsiteX19" fmla="*/ 302400 w 4428000"/>
                <a:gd name="connsiteY19" fmla="*/ 1746000 h 2307600"/>
                <a:gd name="connsiteX20" fmla="*/ 230400 w 4428000"/>
                <a:gd name="connsiteY20" fmla="*/ 1825200 h 2307600"/>
                <a:gd name="connsiteX21" fmla="*/ 144000 w 4428000"/>
                <a:gd name="connsiteY21" fmla="*/ 1933200 h 2307600"/>
                <a:gd name="connsiteX22" fmla="*/ 61200 w 4428000"/>
                <a:gd name="connsiteY22" fmla="*/ 2037600 h 2307600"/>
                <a:gd name="connsiteX23" fmla="*/ 7200 w 4428000"/>
                <a:gd name="connsiteY23" fmla="*/ 2124000 h 2307600"/>
                <a:gd name="connsiteX24" fmla="*/ 0 w 4428000"/>
                <a:gd name="connsiteY24" fmla="*/ 2145600 h 2307600"/>
                <a:gd name="connsiteX25" fmla="*/ 0 w 4428000"/>
                <a:gd name="connsiteY25" fmla="*/ 2188800 h 2307600"/>
                <a:gd name="connsiteX26" fmla="*/ 3600 w 4428000"/>
                <a:gd name="connsiteY26" fmla="*/ 2224800 h 2307600"/>
                <a:gd name="connsiteX27" fmla="*/ 14400 w 4428000"/>
                <a:gd name="connsiteY27" fmla="*/ 2260800 h 2307600"/>
                <a:gd name="connsiteX28" fmla="*/ 32400 w 4428000"/>
                <a:gd name="connsiteY28" fmla="*/ 2289600 h 2307600"/>
                <a:gd name="connsiteX29" fmla="*/ 54000 w 4428000"/>
                <a:gd name="connsiteY29" fmla="*/ 2300400 h 2307600"/>
                <a:gd name="connsiteX30" fmla="*/ 75600 w 4428000"/>
                <a:gd name="connsiteY30" fmla="*/ 2307600 h 2307600"/>
                <a:gd name="connsiteX31" fmla="*/ 118800 w 4428000"/>
                <a:gd name="connsiteY31" fmla="*/ 2304000 h 2307600"/>
                <a:gd name="connsiteX32" fmla="*/ 180000 w 4428000"/>
                <a:gd name="connsiteY32" fmla="*/ 2286000 h 2307600"/>
                <a:gd name="connsiteX33" fmla="*/ 568800 w 4428000"/>
                <a:gd name="connsiteY33" fmla="*/ 1893600 h 2307600"/>
                <a:gd name="connsiteX34" fmla="*/ 666000 w 4428000"/>
                <a:gd name="connsiteY34" fmla="*/ 1792800 h 2307600"/>
                <a:gd name="connsiteX35" fmla="*/ 741600 w 4428000"/>
                <a:gd name="connsiteY35" fmla="*/ 1720800 h 2307600"/>
                <a:gd name="connsiteX36" fmla="*/ 792000 w 4428000"/>
                <a:gd name="connsiteY36" fmla="*/ 1674000 h 2307600"/>
                <a:gd name="connsiteX37" fmla="*/ 856800 w 4428000"/>
                <a:gd name="connsiteY37" fmla="*/ 1616400 h 2307600"/>
                <a:gd name="connsiteX38" fmla="*/ 932400 w 4428000"/>
                <a:gd name="connsiteY38" fmla="*/ 1555200 h 2307600"/>
                <a:gd name="connsiteX39" fmla="*/ 1015200 w 4428000"/>
                <a:gd name="connsiteY39" fmla="*/ 1494000 h 2307600"/>
                <a:gd name="connsiteX40" fmla="*/ 1087200 w 4428000"/>
                <a:gd name="connsiteY40" fmla="*/ 1440000 h 2307600"/>
                <a:gd name="connsiteX41" fmla="*/ 1170000 w 4428000"/>
                <a:gd name="connsiteY41" fmla="*/ 1382400 h 2307600"/>
                <a:gd name="connsiteX42" fmla="*/ 1227600 w 4428000"/>
                <a:gd name="connsiteY42" fmla="*/ 1342800 h 2307600"/>
                <a:gd name="connsiteX43" fmla="*/ 1317600 w 4428000"/>
                <a:gd name="connsiteY43" fmla="*/ 1281600 h 2307600"/>
                <a:gd name="connsiteX44" fmla="*/ 1551600 w 4428000"/>
                <a:gd name="connsiteY44" fmla="*/ 1162800 h 2307600"/>
                <a:gd name="connsiteX45" fmla="*/ 1688400 w 4428000"/>
                <a:gd name="connsiteY45" fmla="*/ 1105200 h 2307600"/>
                <a:gd name="connsiteX46" fmla="*/ 1803600 w 4428000"/>
                <a:gd name="connsiteY46" fmla="*/ 1058400 h 2307600"/>
                <a:gd name="connsiteX47" fmla="*/ 1915200 w 4428000"/>
                <a:gd name="connsiteY47" fmla="*/ 1015200 h 2307600"/>
                <a:gd name="connsiteX48" fmla="*/ 2048400 w 4428000"/>
                <a:gd name="connsiteY48" fmla="*/ 968400 h 2307600"/>
                <a:gd name="connsiteX49" fmla="*/ 2163600 w 4428000"/>
                <a:gd name="connsiteY49" fmla="*/ 932400 h 2307600"/>
                <a:gd name="connsiteX50" fmla="*/ 2278800 w 4428000"/>
                <a:gd name="connsiteY50" fmla="*/ 896400 h 2307600"/>
                <a:gd name="connsiteX51" fmla="*/ 2401200 w 4428000"/>
                <a:gd name="connsiteY51" fmla="*/ 860400 h 2307600"/>
                <a:gd name="connsiteX52" fmla="*/ 2541600 w 4428000"/>
                <a:gd name="connsiteY52" fmla="*/ 824400 h 2307600"/>
                <a:gd name="connsiteX53" fmla="*/ 2685600 w 4428000"/>
                <a:gd name="connsiteY53" fmla="*/ 788400 h 2307600"/>
                <a:gd name="connsiteX54" fmla="*/ 2858400 w 4428000"/>
                <a:gd name="connsiteY54" fmla="*/ 752400 h 2307600"/>
                <a:gd name="connsiteX55" fmla="*/ 3024000 w 4428000"/>
                <a:gd name="connsiteY55" fmla="*/ 712800 h 2307600"/>
                <a:gd name="connsiteX56" fmla="*/ 3160800 w 4428000"/>
                <a:gd name="connsiteY56" fmla="*/ 676800 h 2307600"/>
                <a:gd name="connsiteX57" fmla="*/ 3308400 w 4428000"/>
                <a:gd name="connsiteY57" fmla="*/ 655200 h 2307600"/>
                <a:gd name="connsiteX58" fmla="*/ 3510000 w 4428000"/>
                <a:gd name="connsiteY58" fmla="*/ 633600 h 2307600"/>
                <a:gd name="connsiteX59" fmla="*/ 3646800 w 4428000"/>
                <a:gd name="connsiteY59" fmla="*/ 619200 h 2307600"/>
                <a:gd name="connsiteX60" fmla="*/ 3776400 w 4428000"/>
                <a:gd name="connsiteY60" fmla="*/ 612000 h 2307600"/>
                <a:gd name="connsiteX61" fmla="*/ 3862800 w 4428000"/>
                <a:gd name="connsiteY61" fmla="*/ 608400 h 2307600"/>
                <a:gd name="connsiteX62" fmla="*/ 3909600 w 4428000"/>
                <a:gd name="connsiteY62" fmla="*/ 612000 h 2307600"/>
                <a:gd name="connsiteX63" fmla="*/ 3960000 w 4428000"/>
                <a:gd name="connsiteY63" fmla="*/ 615600 h 2307600"/>
                <a:gd name="connsiteX64" fmla="*/ 4010400 w 4428000"/>
                <a:gd name="connsiteY64" fmla="*/ 630000 h 2307600"/>
                <a:gd name="connsiteX65" fmla="*/ 4046400 w 4428000"/>
                <a:gd name="connsiteY65" fmla="*/ 637200 h 2307600"/>
                <a:gd name="connsiteX66" fmla="*/ 4096800 w 4428000"/>
                <a:gd name="connsiteY66" fmla="*/ 630000 h 2307600"/>
                <a:gd name="connsiteX67" fmla="*/ 4132800 w 4428000"/>
                <a:gd name="connsiteY67" fmla="*/ 615600 h 2307600"/>
                <a:gd name="connsiteX68" fmla="*/ 4161600 w 4428000"/>
                <a:gd name="connsiteY68" fmla="*/ 594000 h 2307600"/>
                <a:gd name="connsiteX69" fmla="*/ 4186800 w 4428000"/>
                <a:gd name="connsiteY69" fmla="*/ 561600 h 2307600"/>
                <a:gd name="connsiteX70" fmla="*/ 4230000 w 4428000"/>
                <a:gd name="connsiteY70" fmla="*/ 514800 h 2307600"/>
                <a:gd name="connsiteX71" fmla="*/ 4273200 w 4428000"/>
                <a:gd name="connsiteY71" fmla="*/ 460800 h 2307600"/>
                <a:gd name="connsiteX72" fmla="*/ 4327200 w 4428000"/>
                <a:gd name="connsiteY72" fmla="*/ 378000 h 2307600"/>
                <a:gd name="connsiteX73" fmla="*/ 4370400 w 4428000"/>
                <a:gd name="connsiteY73" fmla="*/ 298800 h 2307600"/>
                <a:gd name="connsiteX74" fmla="*/ 4395600 w 4428000"/>
                <a:gd name="connsiteY74" fmla="*/ 237600 h 2307600"/>
                <a:gd name="connsiteX75" fmla="*/ 4417200 w 4428000"/>
                <a:gd name="connsiteY75" fmla="*/ 165600 h 2307600"/>
                <a:gd name="connsiteX76" fmla="*/ 4424400 w 4428000"/>
                <a:gd name="connsiteY76" fmla="*/ 122400 h 2307600"/>
                <a:gd name="connsiteX77" fmla="*/ 4428000 w 4428000"/>
                <a:gd name="connsiteY77" fmla="*/ 61200 h 2307600"/>
                <a:gd name="connsiteX78" fmla="*/ 4428000 w 4428000"/>
                <a:gd name="connsiteY78" fmla="*/ 18000 h 2307600"/>
                <a:gd name="connsiteX79" fmla="*/ 4424400 w 4428000"/>
                <a:gd name="connsiteY79" fmla="*/ 7200 h 2307600"/>
                <a:gd name="connsiteX80" fmla="*/ 4417200 w 4428000"/>
                <a:gd name="connsiteY80" fmla="*/ 0 h 2307600"/>
                <a:gd name="connsiteX81" fmla="*/ 4402800 w 4428000"/>
                <a:gd name="connsiteY81" fmla="*/ 0 h 2307600"/>
                <a:gd name="connsiteX82" fmla="*/ 4384800 w 4428000"/>
                <a:gd name="connsiteY82" fmla="*/ 10800 h 2307600"/>
                <a:gd name="connsiteX83" fmla="*/ 4363200 w 4428000"/>
                <a:gd name="connsiteY83" fmla="*/ 32400 h 2307600"/>
                <a:gd name="connsiteX84" fmla="*/ 4345200 w 4428000"/>
                <a:gd name="connsiteY84" fmla="*/ 57600 h 2307600"/>
                <a:gd name="connsiteX85" fmla="*/ 4316400 w 4428000"/>
                <a:gd name="connsiteY85" fmla="*/ 97200 h 2307600"/>
                <a:gd name="connsiteX86" fmla="*/ 4284000 w 4428000"/>
                <a:gd name="connsiteY86" fmla="*/ 136800 h 2307600"/>
                <a:gd name="connsiteX87" fmla="*/ 4230000 w 4428000"/>
                <a:gd name="connsiteY87" fmla="*/ 190800 h 2307600"/>
                <a:gd name="connsiteX88" fmla="*/ 4176000 w 4428000"/>
                <a:gd name="connsiteY88" fmla="*/ 230400 h 2307600"/>
                <a:gd name="connsiteX89" fmla="*/ 4107600 w 4428000"/>
                <a:gd name="connsiteY89" fmla="*/ 273600 h 2307600"/>
                <a:gd name="connsiteX90" fmla="*/ 4050000 w 4428000"/>
                <a:gd name="connsiteY90" fmla="*/ 298800 h 2307600"/>
                <a:gd name="connsiteX91" fmla="*/ 3978000 w 4428000"/>
                <a:gd name="connsiteY91" fmla="*/ 320400 h 2307600"/>
                <a:gd name="connsiteX92" fmla="*/ 3852000 w 4428000"/>
                <a:gd name="connsiteY92" fmla="*/ 345600 h 2307600"/>
                <a:gd name="connsiteX93" fmla="*/ 3664800 w 4428000"/>
                <a:gd name="connsiteY93" fmla="*/ 385200 h 2307600"/>
                <a:gd name="connsiteX94" fmla="*/ 3441600 w 4428000"/>
                <a:gd name="connsiteY94" fmla="*/ 428400 h 2307600"/>
                <a:gd name="connsiteX95" fmla="*/ 3186000 w 4428000"/>
                <a:gd name="connsiteY95" fmla="*/ 482400 h 2307600"/>
                <a:gd name="connsiteX96" fmla="*/ 3088800 w 4428000"/>
                <a:gd name="connsiteY96" fmla="*/ 500400 h 2307600"/>
                <a:gd name="connsiteX97" fmla="*/ 2959200 w 4428000"/>
                <a:gd name="connsiteY97" fmla="*/ 514800 h 2307600"/>
                <a:gd name="connsiteX98" fmla="*/ 2822400 w 4428000"/>
                <a:gd name="connsiteY98" fmla="*/ 543600 h 230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428000" h="2307600">
                  <a:moveTo>
                    <a:pt x="2822400" y="543600"/>
                  </a:moveTo>
                  <a:lnTo>
                    <a:pt x="2570400" y="604800"/>
                  </a:lnTo>
                  <a:lnTo>
                    <a:pt x="2390400" y="651600"/>
                  </a:lnTo>
                  <a:lnTo>
                    <a:pt x="2271600" y="684000"/>
                  </a:lnTo>
                  <a:lnTo>
                    <a:pt x="2142000" y="723600"/>
                  </a:lnTo>
                  <a:lnTo>
                    <a:pt x="2052000" y="752400"/>
                  </a:lnTo>
                  <a:lnTo>
                    <a:pt x="1944000" y="795600"/>
                  </a:lnTo>
                  <a:lnTo>
                    <a:pt x="1832400" y="838800"/>
                  </a:lnTo>
                  <a:lnTo>
                    <a:pt x="1677600" y="900000"/>
                  </a:lnTo>
                  <a:lnTo>
                    <a:pt x="1537200" y="957600"/>
                  </a:lnTo>
                  <a:lnTo>
                    <a:pt x="1400400" y="1015200"/>
                  </a:lnTo>
                  <a:lnTo>
                    <a:pt x="1274400" y="1072800"/>
                  </a:lnTo>
                  <a:lnTo>
                    <a:pt x="1051200" y="1195200"/>
                  </a:lnTo>
                  <a:lnTo>
                    <a:pt x="900000" y="1285200"/>
                  </a:lnTo>
                  <a:lnTo>
                    <a:pt x="781200" y="1364400"/>
                  </a:lnTo>
                  <a:lnTo>
                    <a:pt x="648000" y="1458000"/>
                  </a:lnTo>
                  <a:lnTo>
                    <a:pt x="500400" y="1569600"/>
                  </a:lnTo>
                  <a:lnTo>
                    <a:pt x="388800" y="1663200"/>
                  </a:lnTo>
                  <a:lnTo>
                    <a:pt x="352800" y="1695600"/>
                  </a:lnTo>
                  <a:lnTo>
                    <a:pt x="302400" y="1746000"/>
                  </a:lnTo>
                  <a:lnTo>
                    <a:pt x="230400" y="1825200"/>
                  </a:lnTo>
                  <a:lnTo>
                    <a:pt x="144000" y="1933200"/>
                  </a:lnTo>
                  <a:lnTo>
                    <a:pt x="61200" y="2037600"/>
                  </a:lnTo>
                  <a:lnTo>
                    <a:pt x="7200" y="2124000"/>
                  </a:lnTo>
                  <a:lnTo>
                    <a:pt x="0" y="2145600"/>
                  </a:lnTo>
                  <a:lnTo>
                    <a:pt x="0" y="2188800"/>
                  </a:lnTo>
                  <a:lnTo>
                    <a:pt x="3600" y="2224800"/>
                  </a:lnTo>
                  <a:lnTo>
                    <a:pt x="14400" y="2260800"/>
                  </a:lnTo>
                  <a:lnTo>
                    <a:pt x="32400" y="2289600"/>
                  </a:lnTo>
                  <a:lnTo>
                    <a:pt x="54000" y="2300400"/>
                  </a:lnTo>
                  <a:lnTo>
                    <a:pt x="75600" y="2307600"/>
                  </a:lnTo>
                  <a:lnTo>
                    <a:pt x="118800" y="2304000"/>
                  </a:lnTo>
                  <a:lnTo>
                    <a:pt x="180000" y="2286000"/>
                  </a:lnTo>
                  <a:lnTo>
                    <a:pt x="568800" y="1893600"/>
                  </a:lnTo>
                  <a:lnTo>
                    <a:pt x="666000" y="1792800"/>
                  </a:lnTo>
                  <a:lnTo>
                    <a:pt x="741600" y="1720800"/>
                  </a:lnTo>
                  <a:lnTo>
                    <a:pt x="792000" y="1674000"/>
                  </a:lnTo>
                  <a:lnTo>
                    <a:pt x="856800" y="1616400"/>
                  </a:lnTo>
                  <a:lnTo>
                    <a:pt x="932400" y="1555200"/>
                  </a:lnTo>
                  <a:lnTo>
                    <a:pt x="1015200" y="1494000"/>
                  </a:lnTo>
                  <a:lnTo>
                    <a:pt x="1087200" y="1440000"/>
                  </a:lnTo>
                  <a:lnTo>
                    <a:pt x="1170000" y="1382400"/>
                  </a:lnTo>
                  <a:lnTo>
                    <a:pt x="1227600" y="1342800"/>
                  </a:lnTo>
                  <a:lnTo>
                    <a:pt x="1317600" y="1281600"/>
                  </a:lnTo>
                  <a:lnTo>
                    <a:pt x="1551600" y="1162800"/>
                  </a:lnTo>
                  <a:lnTo>
                    <a:pt x="1688400" y="1105200"/>
                  </a:lnTo>
                  <a:lnTo>
                    <a:pt x="1803600" y="1058400"/>
                  </a:lnTo>
                  <a:lnTo>
                    <a:pt x="1915200" y="1015200"/>
                  </a:lnTo>
                  <a:lnTo>
                    <a:pt x="2048400" y="968400"/>
                  </a:lnTo>
                  <a:lnTo>
                    <a:pt x="2163600" y="932400"/>
                  </a:lnTo>
                  <a:lnTo>
                    <a:pt x="2278800" y="896400"/>
                  </a:lnTo>
                  <a:lnTo>
                    <a:pt x="2401200" y="860400"/>
                  </a:lnTo>
                  <a:lnTo>
                    <a:pt x="2541600" y="824400"/>
                  </a:lnTo>
                  <a:lnTo>
                    <a:pt x="2685600" y="788400"/>
                  </a:lnTo>
                  <a:lnTo>
                    <a:pt x="2858400" y="752400"/>
                  </a:lnTo>
                  <a:lnTo>
                    <a:pt x="3024000" y="712800"/>
                  </a:lnTo>
                  <a:lnTo>
                    <a:pt x="3160800" y="676800"/>
                  </a:lnTo>
                  <a:lnTo>
                    <a:pt x="3308400" y="655200"/>
                  </a:lnTo>
                  <a:lnTo>
                    <a:pt x="3510000" y="633600"/>
                  </a:lnTo>
                  <a:lnTo>
                    <a:pt x="3646800" y="619200"/>
                  </a:lnTo>
                  <a:lnTo>
                    <a:pt x="3776400" y="612000"/>
                  </a:lnTo>
                  <a:lnTo>
                    <a:pt x="3862800" y="608400"/>
                  </a:lnTo>
                  <a:lnTo>
                    <a:pt x="3909600" y="612000"/>
                  </a:lnTo>
                  <a:lnTo>
                    <a:pt x="3960000" y="615600"/>
                  </a:lnTo>
                  <a:lnTo>
                    <a:pt x="4010400" y="630000"/>
                  </a:lnTo>
                  <a:lnTo>
                    <a:pt x="4046400" y="637200"/>
                  </a:lnTo>
                  <a:lnTo>
                    <a:pt x="4096800" y="630000"/>
                  </a:lnTo>
                  <a:lnTo>
                    <a:pt x="4132800" y="615600"/>
                  </a:lnTo>
                  <a:lnTo>
                    <a:pt x="4161600" y="594000"/>
                  </a:lnTo>
                  <a:lnTo>
                    <a:pt x="4186800" y="561600"/>
                  </a:lnTo>
                  <a:lnTo>
                    <a:pt x="4230000" y="514800"/>
                  </a:lnTo>
                  <a:lnTo>
                    <a:pt x="4273200" y="460800"/>
                  </a:lnTo>
                  <a:lnTo>
                    <a:pt x="4327200" y="378000"/>
                  </a:lnTo>
                  <a:lnTo>
                    <a:pt x="4370400" y="298800"/>
                  </a:lnTo>
                  <a:lnTo>
                    <a:pt x="4395600" y="237600"/>
                  </a:lnTo>
                  <a:lnTo>
                    <a:pt x="4417200" y="165600"/>
                  </a:lnTo>
                  <a:lnTo>
                    <a:pt x="4424400" y="122400"/>
                  </a:lnTo>
                  <a:lnTo>
                    <a:pt x="4428000" y="61200"/>
                  </a:lnTo>
                  <a:lnTo>
                    <a:pt x="4428000" y="18000"/>
                  </a:lnTo>
                  <a:lnTo>
                    <a:pt x="4424400" y="7200"/>
                  </a:lnTo>
                  <a:lnTo>
                    <a:pt x="4417200" y="0"/>
                  </a:lnTo>
                  <a:lnTo>
                    <a:pt x="4402800" y="0"/>
                  </a:lnTo>
                  <a:lnTo>
                    <a:pt x="4384800" y="10800"/>
                  </a:lnTo>
                  <a:lnTo>
                    <a:pt x="4363200" y="32400"/>
                  </a:lnTo>
                  <a:lnTo>
                    <a:pt x="4345200" y="57600"/>
                  </a:lnTo>
                  <a:lnTo>
                    <a:pt x="4316400" y="97200"/>
                  </a:lnTo>
                  <a:lnTo>
                    <a:pt x="4284000" y="136800"/>
                  </a:lnTo>
                  <a:lnTo>
                    <a:pt x="4230000" y="190800"/>
                  </a:lnTo>
                  <a:lnTo>
                    <a:pt x="4176000" y="230400"/>
                  </a:lnTo>
                  <a:lnTo>
                    <a:pt x="4107600" y="273600"/>
                  </a:lnTo>
                  <a:lnTo>
                    <a:pt x="4050000" y="298800"/>
                  </a:lnTo>
                  <a:lnTo>
                    <a:pt x="3978000" y="320400"/>
                  </a:lnTo>
                  <a:lnTo>
                    <a:pt x="3852000" y="345600"/>
                  </a:lnTo>
                  <a:lnTo>
                    <a:pt x="3664800" y="385200"/>
                  </a:lnTo>
                  <a:lnTo>
                    <a:pt x="3441600" y="428400"/>
                  </a:lnTo>
                  <a:lnTo>
                    <a:pt x="3186000" y="482400"/>
                  </a:lnTo>
                  <a:lnTo>
                    <a:pt x="3088800" y="500400"/>
                  </a:lnTo>
                  <a:lnTo>
                    <a:pt x="2959200" y="514800"/>
                  </a:lnTo>
                  <a:lnTo>
                    <a:pt x="2822400" y="543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07">
              <a:extLst>
                <a:ext uri="{FF2B5EF4-FFF2-40B4-BE49-F238E27FC236}">
                  <a16:creationId xmlns:a16="http://schemas.microsoft.com/office/drawing/2014/main" id="{5DCDE39C-B2CC-4C55-89DE-7EFD2DA6B207}"/>
                </a:ext>
              </a:extLst>
            </p:cNvPr>
            <p:cNvSpPr/>
            <p:nvPr/>
          </p:nvSpPr>
          <p:spPr>
            <a:xfrm>
              <a:off x="6884988" y="4562475"/>
              <a:ext cx="469900" cy="1300163"/>
            </a:xfrm>
            <a:custGeom>
              <a:avLst/>
              <a:gdLst>
                <a:gd name="connsiteX0" fmla="*/ 447675 w 471487"/>
                <a:gd name="connsiteY0" fmla="*/ 278606 h 1300163"/>
                <a:gd name="connsiteX1" fmla="*/ 414337 w 471487"/>
                <a:gd name="connsiteY1" fmla="*/ 581025 h 1300163"/>
                <a:gd name="connsiteX2" fmla="*/ 407194 w 471487"/>
                <a:gd name="connsiteY2" fmla="*/ 635794 h 1300163"/>
                <a:gd name="connsiteX3" fmla="*/ 390525 w 471487"/>
                <a:gd name="connsiteY3" fmla="*/ 776288 h 1300163"/>
                <a:gd name="connsiteX4" fmla="*/ 385762 w 471487"/>
                <a:gd name="connsiteY4" fmla="*/ 823913 h 1300163"/>
                <a:gd name="connsiteX5" fmla="*/ 383381 w 471487"/>
                <a:gd name="connsiteY5" fmla="*/ 919163 h 1300163"/>
                <a:gd name="connsiteX6" fmla="*/ 385762 w 471487"/>
                <a:gd name="connsiteY6" fmla="*/ 964406 h 1300163"/>
                <a:gd name="connsiteX7" fmla="*/ 407194 w 471487"/>
                <a:gd name="connsiteY7" fmla="*/ 1028700 h 1300163"/>
                <a:gd name="connsiteX8" fmla="*/ 423862 w 471487"/>
                <a:gd name="connsiteY8" fmla="*/ 1073944 h 1300163"/>
                <a:gd name="connsiteX9" fmla="*/ 435769 w 471487"/>
                <a:gd name="connsiteY9" fmla="*/ 1114425 h 1300163"/>
                <a:gd name="connsiteX10" fmla="*/ 454819 w 471487"/>
                <a:gd name="connsiteY10" fmla="*/ 1176338 h 1300163"/>
                <a:gd name="connsiteX11" fmla="*/ 464344 w 471487"/>
                <a:gd name="connsiteY11" fmla="*/ 1214438 h 1300163"/>
                <a:gd name="connsiteX12" fmla="*/ 466725 w 471487"/>
                <a:gd name="connsiteY12" fmla="*/ 1254919 h 1300163"/>
                <a:gd name="connsiteX13" fmla="*/ 459581 w 471487"/>
                <a:gd name="connsiteY13" fmla="*/ 1300163 h 1300163"/>
                <a:gd name="connsiteX14" fmla="*/ 0 w 471487"/>
                <a:gd name="connsiteY14" fmla="*/ 731044 h 1300163"/>
                <a:gd name="connsiteX15" fmla="*/ 47625 w 471487"/>
                <a:gd name="connsiteY15" fmla="*/ 769144 h 1300163"/>
                <a:gd name="connsiteX16" fmla="*/ 64294 w 471487"/>
                <a:gd name="connsiteY16" fmla="*/ 781050 h 1300163"/>
                <a:gd name="connsiteX17" fmla="*/ 83344 w 471487"/>
                <a:gd name="connsiteY17" fmla="*/ 781050 h 1300163"/>
                <a:gd name="connsiteX18" fmla="*/ 107156 w 471487"/>
                <a:gd name="connsiteY18" fmla="*/ 778669 h 1300163"/>
                <a:gd name="connsiteX19" fmla="*/ 138112 w 471487"/>
                <a:gd name="connsiteY19" fmla="*/ 766763 h 1300163"/>
                <a:gd name="connsiteX20" fmla="*/ 166687 w 471487"/>
                <a:gd name="connsiteY20" fmla="*/ 742950 h 1300163"/>
                <a:gd name="connsiteX21" fmla="*/ 190500 w 471487"/>
                <a:gd name="connsiteY21" fmla="*/ 704850 h 1300163"/>
                <a:gd name="connsiteX22" fmla="*/ 209550 w 471487"/>
                <a:gd name="connsiteY22" fmla="*/ 659606 h 1300163"/>
                <a:gd name="connsiteX23" fmla="*/ 240506 w 471487"/>
                <a:gd name="connsiteY23" fmla="*/ 557213 h 1300163"/>
                <a:gd name="connsiteX24" fmla="*/ 321469 w 471487"/>
                <a:gd name="connsiteY24" fmla="*/ 302419 h 1300163"/>
                <a:gd name="connsiteX25" fmla="*/ 404812 w 471487"/>
                <a:gd name="connsiteY25" fmla="*/ 35719 h 1300163"/>
                <a:gd name="connsiteX26" fmla="*/ 409575 w 471487"/>
                <a:gd name="connsiteY26" fmla="*/ 23813 h 1300163"/>
                <a:gd name="connsiteX27" fmla="*/ 423862 w 471487"/>
                <a:gd name="connsiteY27" fmla="*/ 9525 h 1300163"/>
                <a:gd name="connsiteX28" fmla="*/ 433387 w 471487"/>
                <a:gd name="connsiteY28" fmla="*/ 2381 h 1300163"/>
                <a:gd name="connsiteX29" fmla="*/ 445294 w 471487"/>
                <a:gd name="connsiteY29" fmla="*/ 0 h 1300163"/>
                <a:gd name="connsiteX30" fmla="*/ 452437 w 471487"/>
                <a:gd name="connsiteY30" fmla="*/ 0 h 1300163"/>
                <a:gd name="connsiteX31" fmla="*/ 461962 w 471487"/>
                <a:gd name="connsiteY31" fmla="*/ 4763 h 1300163"/>
                <a:gd name="connsiteX32" fmla="*/ 466725 w 471487"/>
                <a:gd name="connsiteY32" fmla="*/ 14288 h 1300163"/>
                <a:gd name="connsiteX33" fmla="*/ 471487 w 471487"/>
                <a:gd name="connsiteY33" fmla="*/ 28575 h 1300163"/>
                <a:gd name="connsiteX34" fmla="*/ 471487 w 471487"/>
                <a:gd name="connsiteY34" fmla="*/ 71438 h 1300163"/>
                <a:gd name="connsiteX35" fmla="*/ 447675 w 471487"/>
                <a:gd name="connsiteY35" fmla="*/ 278606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300163">
                  <a:moveTo>
                    <a:pt x="447675" y="278606"/>
                  </a:moveTo>
                  <a:lnTo>
                    <a:pt x="414337" y="581025"/>
                  </a:lnTo>
                  <a:lnTo>
                    <a:pt x="407194" y="635794"/>
                  </a:lnTo>
                  <a:lnTo>
                    <a:pt x="390525" y="776288"/>
                  </a:lnTo>
                  <a:lnTo>
                    <a:pt x="385762" y="823913"/>
                  </a:lnTo>
                  <a:cubicBezTo>
                    <a:pt x="384968" y="855663"/>
                    <a:pt x="384175" y="887413"/>
                    <a:pt x="383381" y="919163"/>
                  </a:cubicBezTo>
                  <a:lnTo>
                    <a:pt x="385762" y="964406"/>
                  </a:lnTo>
                  <a:lnTo>
                    <a:pt x="407194" y="1028700"/>
                  </a:lnTo>
                  <a:lnTo>
                    <a:pt x="423862" y="1073944"/>
                  </a:lnTo>
                  <a:lnTo>
                    <a:pt x="435769" y="1114425"/>
                  </a:lnTo>
                  <a:lnTo>
                    <a:pt x="454819" y="1176338"/>
                  </a:lnTo>
                  <a:lnTo>
                    <a:pt x="464344" y="1214438"/>
                  </a:lnTo>
                  <a:lnTo>
                    <a:pt x="466725" y="1254919"/>
                  </a:lnTo>
                  <a:lnTo>
                    <a:pt x="459581" y="1300163"/>
                  </a:lnTo>
                  <a:lnTo>
                    <a:pt x="0" y="731044"/>
                  </a:lnTo>
                  <a:lnTo>
                    <a:pt x="47625" y="769144"/>
                  </a:lnTo>
                  <a:lnTo>
                    <a:pt x="64294" y="781050"/>
                  </a:lnTo>
                  <a:lnTo>
                    <a:pt x="83344" y="781050"/>
                  </a:lnTo>
                  <a:lnTo>
                    <a:pt x="107156" y="778669"/>
                  </a:lnTo>
                  <a:lnTo>
                    <a:pt x="138112" y="766763"/>
                  </a:lnTo>
                  <a:lnTo>
                    <a:pt x="166687" y="742950"/>
                  </a:lnTo>
                  <a:lnTo>
                    <a:pt x="190500" y="704850"/>
                  </a:lnTo>
                  <a:lnTo>
                    <a:pt x="209550" y="659606"/>
                  </a:lnTo>
                  <a:lnTo>
                    <a:pt x="240506" y="557213"/>
                  </a:lnTo>
                  <a:lnTo>
                    <a:pt x="321469" y="302419"/>
                  </a:lnTo>
                  <a:lnTo>
                    <a:pt x="404812" y="35719"/>
                  </a:lnTo>
                  <a:lnTo>
                    <a:pt x="409575" y="23813"/>
                  </a:lnTo>
                  <a:lnTo>
                    <a:pt x="423862" y="9525"/>
                  </a:lnTo>
                  <a:lnTo>
                    <a:pt x="433387" y="2381"/>
                  </a:lnTo>
                  <a:lnTo>
                    <a:pt x="445294" y="0"/>
                  </a:lnTo>
                  <a:lnTo>
                    <a:pt x="452437" y="0"/>
                  </a:lnTo>
                  <a:lnTo>
                    <a:pt x="461962" y="4763"/>
                  </a:lnTo>
                  <a:lnTo>
                    <a:pt x="466725" y="14288"/>
                  </a:lnTo>
                  <a:lnTo>
                    <a:pt x="471487" y="28575"/>
                  </a:lnTo>
                  <a:lnTo>
                    <a:pt x="471487" y="71438"/>
                  </a:lnTo>
                  <a:lnTo>
                    <a:pt x="447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00">
              <a:extLst>
                <a:ext uri="{FF2B5EF4-FFF2-40B4-BE49-F238E27FC236}">
                  <a16:creationId xmlns:a16="http://schemas.microsoft.com/office/drawing/2014/main" id="{16775777-290E-4248-834A-E0BD729F70D2}"/>
                </a:ext>
              </a:extLst>
            </p:cNvPr>
            <p:cNvSpPr/>
            <p:nvPr/>
          </p:nvSpPr>
          <p:spPr>
            <a:xfrm rot="16200000">
              <a:off x="4887912" y="3676651"/>
              <a:ext cx="2492375" cy="1422400"/>
            </a:xfrm>
            <a:custGeom>
              <a:avLst/>
              <a:gdLst>
                <a:gd name="connsiteX0" fmla="*/ 1666875 w 2493169"/>
                <a:gd name="connsiteY0" fmla="*/ 950118 h 1421606"/>
                <a:gd name="connsiteX1" fmla="*/ 1552575 w 2493169"/>
                <a:gd name="connsiteY1" fmla="*/ 909637 h 1421606"/>
                <a:gd name="connsiteX2" fmla="*/ 1454944 w 2493169"/>
                <a:gd name="connsiteY2" fmla="*/ 873918 h 1421606"/>
                <a:gd name="connsiteX3" fmla="*/ 1340644 w 2493169"/>
                <a:gd name="connsiteY3" fmla="*/ 826293 h 1421606"/>
                <a:gd name="connsiteX4" fmla="*/ 1254919 w 2493169"/>
                <a:gd name="connsiteY4" fmla="*/ 788193 h 1421606"/>
                <a:gd name="connsiteX5" fmla="*/ 1031081 w 2493169"/>
                <a:gd name="connsiteY5" fmla="*/ 692943 h 1421606"/>
                <a:gd name="connsiteX6" fmla="*/ 957263 w 2493169"/>
                <a:gd name="connsiteY6" fmla="*/ 645318 h 1421606"/>
                <a:gd name="connsiteX7" fmla="*/ 864394 w 2493169"/>
                <a:gd name="connsiteY7" fmla="*/ 590550 h 1421606"/>
                <a:gd name="connsiteX8" fmla="*/ 781050 w 2493169"/>
                <a:gd name="connsiteY8" fmla="*/ 538162 h 1421606"/>
                <a:gd name="connsiteX9" fmla="*/ 709613 w 2493169"/>
                <a:gd name="connsiteY9" fmla="*/ 492918 h 1421606"/>
                <a:gd name="connsiteX10" fmla="*/ 609600 w 2493169"/>
                <a:gd name="connsiteY10" fmla="*/ 426243 h 1421606"/>
                <a:gd name="connsiteX11" fmla="*/ 507206 w 2493169"/>
                <a:gd name="connsiteY11" fmla="*/ 357187 h 1421606"/>
                <a:gd name="connsiteX12" fmla="*/ 428625 w 2493169"/>
                <a:gd name="connsiteY12" fmla="*/ 304800 h 1421606"/>
                <a:gd name="connsiteX13" fmla="*/ 333375 w 2493169"/>
                <a:gd name="connsiteY13" fmla="*/ 240506 h 1421606"/>
                <a:gd name="connsiteX14" fmla="*/ 209550 w 2493169"/>
                <a:gd name="connsiteY14" fmla="*/ 142875 h 1421606"/>
                <a:gd name="connsiteX15" fmla="*/ 147638 w 2493169"/>
                <a:gd name="connsiteY15" fmla="*/ 90487 h 1421606"/>
                <a:gd name="connsiteX16" fmla="*/ 88106 w 2493169"/>
                <a:gd name="connsiteY16" fmla="*/ 40481 h 1421606"/>
                <a:gd name="connsiteX17" fmla="*/ 59531 w 2493169"/>
                <a:gd name="connsiteY17" fmla="*/ 16668 h 1421606"/>
                <a:gd name="connsiteX18" fmla="*/ 45244 w 2493169"/>
                <a:gd name="connsiteY18" fmla="*/ 7143 h 1421606"/>
                <a:gd name="connsiteX19" fmla="*/ 26194 w 2493169"/>
                <a:gd name="connsiteY19" fmla="*/ 0 h 1421606"/>
                <a:gd name="connsiteX20" fmla="*/ 14288 w 2493169"/>
                <a:gd name="connsiteY20" fmla="*/ 0 h 1421606"/>
                <a:gd name="connsiteX21" fmla="*/ 4763 w 2493169"/>
                <a:gd name="connsiteY21" fmla="*/ 2381 h 1421606"/>
                <a:gd name="connsiteX22" fmla="*/ 0 w 2493169"/>
                <a:gd name="connsiteY22" fmla="*/ 14287 h 1421606"/>
                <a:gd name="connsiteX23" fmla="*/ 4763 w 2493169"/>
                <a:gd name="connsiteY23" fmla="*/ 35718 h 1421606"/>
                <a:gd name="connsiteX24" fmla="*/ 19050 w 2493169"/>
                <a:gd name="connsiteY24" fmla="*/ 64293 h 1421606"/>
                <a:gd name="connsiteX25" fmla="*/ 57150 w 2493169"/>
                <a:gd name="connsiteY25" fmla="*/ 109537 h 1421606"/>
                <a:gd name="connsiteX26" fmla="*/ 138113 w 2493169"/>
                <a:gd name="connsiteY26" fmla="*/ 200025 h 1421606"/>
                <a:gd name="connsiteX27" fmla="*/ 271463 w 2493169"/>
                <a:gd name="connsiteY27" fmla="*/ 333375 h 1421606"/>
                <a:gd name="connsiteX28" fmla="*/ 381000 w 2493169"/>
                <a:gd name="connsiteY28" fmla="*/ 435768 h 1421606"/>
                <a:gd name="connsiteX29" fmla="*/ 473869 w 2493169"/>
                <a:gd name="connsiteY29" fmla="*/ 516731 h 1421606"/>
                <a:gd name="connsiteX30" fmla="*/ 583406 w 2493169"/>
                <a:gd name="connsiteY30" fmla="*/ 609600 h 1421606"/>
                <a:gd name="connsiteX31" fmla="*/ 702469 w 2493169"/>
                <a:gd name="connsiteY31" fmla="*/ 702468 h 1421606"/>
                <a:gd name="connsiteX32" fmla="*/ 804863 w 2493169"/>
                <a:gd name="connsiteY32" fmla="*/ 781050 h 1421606"/>
                <a:gd name="connsiteX33" fmla="*/ 854869 w 2493169"/>
                <a:gd name="connsiteY33" fmla="*/ 816768 h 1421606"/>
                <a:gd name="connsiteX34" fmla="*/ 1147763 w 2493169"/>
                <a:gd name="connsiteY34" fmla="*/ 962025 h 1421606"/>
                <a:gd name="connsiteX35" fmla="*/ 1312069 w 2493169"/>
                <a:gd name="connsiteY35" fmla="*/ 1038225 h 1421606"/>
                <a:gd name="connsiteX36" fmla="*/ 1464469 w 2493169"/>
                <a:gd name="connsiteY36" fmla="*/ 1102518 h 1421606"/>
                <a:gd name="connsiteX37" fmla="*/ 1614488 w 2493169"/>
                <a:gd name="connsiteY37" fmla="*/ 1162050 h 1421606"/>
                <a:gd name="connsiteX38" fmla="*/ 1797844 w 2493169"/>
                <a:gd name="connsiteY38" fmla="*/ 1228725 h 1421606"/>
                <a:gd name="connsiteX39" fmla="*/ 1966913 w 2493169"/>
                <a:gd name="connsiteY39" fmla="*/ 1285875 h 1421606"/>
                <a:gd name="connsiteX40" fmla="*/ 2045494 w 2493169"/>
                <a:gd name="connsiteY40" fmla="*/ 1309687 h 1421606"/>
                <a:gd name="connsiteX41" fmla="*/ 2062163 w 2493169"/>
                <a:gd name="connsiteY41" fmla="*/ 1338262 h 1421606"/>
                <a:gd name="connsiteX42" fmla="*/ 2088356 w 2493169"/>
                <a:gd name="connsiteY42" fmla="*/ 1373981 h 1421606"/>
                <a:gd name="connsiteX43" fmla="*/ 2121694 w 2493169"/>
                <a:gd name="connsiteY43" fmla="*/ 1404937 h 1421606"/>
                <a:gd name="connsiteX44" fmla="*/ 2147888 w 2493169"/>
                <a:gd name="connsiteY44" fmla="*/ 1416843 h 1421606"/>
                <a:gd name="connsiteX45" fmla="*/ 2164556 w 2493169"/>
                <a:gd name="connsiteY45" fmla="*/ 1421606 h 1421606"/>
                <a:gd name="connsiteX46" fmla="*/ 2188369 w 2493169"/>
                <a:gd name="connsiteY46" fmla="*/ 1412081 h 1421606"/>
                <a:gd name="connsiteX47" fmla="*/ 2228850 w 2493169"/>
                <a:gd name="connsiteY47" fmla="*/ 1381125 h 1421606"/>
                <a:gd name="connsiteX48" fmla="*/ 2283619 w 2493169"/>
                <a:gd name="connsiteY48" fmla="*/ 1333500 h 1421606"/>
                <a:gd name="connsiteX49" fmla="*/ 2336006 w 2493169"/>
                <a:gd name="connsiteY49" fmla="*/ 1283493 h 1421606"/>
                <a:gd name="connsiteX50" fmla="*/ 2388394 w 2493169"/>
                <a:gd name="connsiteY50" fmla="*/ 1221581 h 1421606"/>
                <a:gd name="connsiteX51" fmla="*/ 2421731 w 2493169"/>
                <a:gd name="connsiteY51" fmla="*/ 1173956 h 1421606"/>
                <a:gd name="connsiteX52" fmla="*/ 2438400 w 2493169"/>
                <a:gd name="connsiteY52" fmla="*/ 1143000 h 1421606"/>
                <a:gd name="connsiteX53" fmla="*/ 2459831 w 2493169"/>
                <a:gd name="connsiteY53" fmla="*/ 1097756 h 1421606"/>
                <a:gd name="connsiteX54" fmla="*/ 2474119 w 2493169"/>
                <a:gd name="connsiteY54" fmla="*/ 1054893 h 1421606"/>
                <a:gd name="connsiteX55" fmla="*/ 2483644 w 2493169"/>
                <a:gd name="connsiteY55" fmla="*/ 1016793 h 1421606"/>
                <a:gd name="connsiteX56" fmla="*/ 2488406 w 2493169"/>
                <a:gd name="connsiteY56" fmla="*/ 990600 h 1421606"/>
                <a:gd name="connsiteX57" fmla="*/ 2493169 w 2493169"/>
                <a:gd name="connsiteY57" fmla="*/ 957262 h 1421606"/>
                <a:gd name="connsiteX58" fmla="*/ 2493169 w 2493169"/>
                <a:gd name="connsiteY58" fmla="*/ 921543 h 1421606"/>
                <a:gd name="connsiteX59" fmla="*/ 2493169 w 2493169"/>
                <a:gd name="connsiteY59" fmla="*/ 907256 h 1421606"/>
                <a:gd name="connsiteX60" fmla="*/ 2490788 w 2493169"/>
                <a:gd name="connsiteY60" fmla="*/ 895350 h 1421606"/>
                <a:gd name="connsiteX61" fmla="*/ 2483644 w 2493169"/>
                <a:gd name="connsiteY61" fmla="*/ 883443 h 1421606"/>
                <a:gd name="connsiteX62" fmla="*/ 2462213 w 2493169"/>
                <a:gd name="connsiteY62" fmla="*/ 881062 h 1421606"/>
                <a:gd name="connsiteX63" fmla="*/ 2443163 w 2493169"/>
                <a:gd name="connsiteY63" fmla="*/ 892968 h 1421606"/>
                <a:gd name="connsiteX64" fmla="*/ 2416969 w 2493169"/>
                <a:gd name="connsiteY64" fmla="*/ 919162 h 1421606"/>
                <a:gd name="connsiteX65" fmla="*/ 2388394 w 2493169"/>
                <a:gd name="connsiteY65" fmla="*/ 954881 h 1421606"/>
                <a:gd name="connsiteX66" fmla="*/ 2357438 w 2493169"/>
                <a:gd name="connsiteY66" fmla="*/ 992981 h 1421606"/>
                <a:gd name="connsiteX67" fmla="*/ 2331244 w 2493169"/>
                <a:gd name="connsiteY67" fmla="*/ 1016793 h 1421606"/>
                <a:gd name="connsiteX68" fmla="*/ 2297906 w 2493169"/>
                <a:gd name="connsiteY68" fmla="*/ 1040606 h 1421606"/>
                <a:gd name="connsiteX69" fmla="*/ 2274094 w 2493169"/>
                <a:gd name="connsiteY69" fmla="*/ 1054893 h 1421606"/>
                <a:gd name="connsiteX70" fmla="*/ 2247900 w 2493169"/>
                <a:gd name="connsiteY70" fmla="*/ 1064418 h 1421606"/>
                <a:gd name="connsiteX71" fmla="*/ 2212181 w 2493169"/>
                <a:gd name="connsiteY71" fmla="*/ 1066800 h 1421606"/>
                <a:gd name="connsiteX72" fmla="*/ 2157413 w 2493169"/>
                <a:gd name="connsiteY72" fmla="*/ 1064418 h 1421606"/>
                <a:gd name="connsiteX73" fmla="*/ 2052638 w 2493169"/>
                <a:gd name="connsiteY73" fmla="*/ 1047750 h 1421606"/>
                <a:gd name="connsiteX74" fmla="*/ 1919288 w 2493169"/>
                <a:gd name="connsiteY74" fmla="*/ 1021556 h 1421606"/>
                <a:gd name="connsiteX75" fmla="*/ 1666875 w 2493169"/>
                <a:gd name="connsiteY75" fmla="*/ 950118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93169" h="1421606">
                  <a:moveTo>
                    <a:pt x="1666875" y="950118"/>
                  </a:moveTo>
                  <a:lnTo>
                    <a:pt x="1552575" y="909637"/>
                  </a:lnTo>
                  <a:lnTo>
                    <a:pt x="1454944" y="873918"/>
                  </a:lnTo>
                  <a:lnTo>
                    <a:pt x="1340644" y="826293"/>
                  </a:lnTo>
                  <a:lnTo>
                    <a:pt x="1254919" y="788193"/>
                  </a:lnTo>
                  <a:lnTo>
                    <a:pt x="1031081" y="692943"/>
                  </a:lnTo>
                  <a:lnTo>
                    <a:pt x="957263" y="645318"/>
                  </a:lnTo>
                  <a:lnTo>
                    <a:pt x="864394" y="590550"/>
                  </a:lnTo>
                  <a:lnTo>
                    <a:pt x="781050" y="538162"/>
                  </a:lnTo>
                  <a:lnTo>
                    <a:pt x="709613" y="492918"/>
                  </a:lnTo>
                  <a:lnTo>
                    <a:pt x="609600" y="426243"/>
                  </a:lnTo>
                  <a:lnTo>
                    <a:pt x="507206" y="357187"/>
                  </a:lnTo>
                  <a:lnTo>
                    <a:pt x="428625" y="304800"/>
                  </a:lnTo>
                  <a:lnTo>
                    <a:pt x="333375" y="240506"/>
                  </a:lnTo>
                  <a:lnTo>
                    <a:pt x="209550" y="142875"/>
                  </a:lnTo>
                  <a:lnTo>
                    <a:pt x="147638" y="90487"/>
                  </a:lnTo>
                  <a:lnTo>
                    <a:pt x="88106" y="40481"/>
                  </a:lnTo>
                  <a:lnTo>
                    <a:pt x="59531" y="16668"/>
                  </a:lnTo>
                  <a:lnTo>
                    <a:pt x="45244" y="7143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5718"/>
                  </a:lnTo>
                  <a:lnTo>
                    <a:pt x="19050" y="64293"/>
                  </a:lnTo>
                  <a:lnTo>
                    <a:pt x="57150" y="109537"/>
                  </a:lnTo>
                  <a:lnTo>
                    <a:pt x="138113" y="200025"/>
                  </a:lnTo>
                  <a:lnTo>
                    <a:pt x="271463" y="333375"/>
                  </a:lnTo>
                  <a:lnTo>
                    <a:pt x="381000" y="435768"/>
                  </a:lnTo>
                  <a:lnTo>
                    <a:pt x="473869" y="516731"/>
                  </a:lnTo>
                  <a:lnTo>
                    <a:pt x="583406" y="609600"/>
                  </a:lnTo>
                  <a:lnTo>
                    <a:pt x="702469" y="702468"/>
                  </a:lnTo>
                  <a:lnTo>
                    <a:pt x="804863" y="781050"/>
                  </a:lnTo>
                  <a:lnTo>
                    <a:pt x="854869" y="816768"/>
                  </a:lnTo>
                  <a:lnTo>
                    <a:pt x="1147763" y="962025"/>
                  </a:lnTo>
                  <a:lnTo>
                    <a:pt x="1312069" y="1038225"/>
                  </a:lnTo>
                  <a:lnTo>
                    <a:pt x="1464469" y="1102518"/>
                  </a:lnTo>
                  <a:lnTo>
                    <a:pt x="1614488" y="1162050"/>
                  </a:lnTo>
                  <a:lnTo>
                    <a:pt x="1797844" y="1228725"/>
                  </a:lnTo>
                  <a:lnTo>
                    <a:pt x="1966913" y="1285875"/>
                  </a:lnTo>
                  <a:lnTo>
                    <a:pt x="2045494" y="1309687"/>
                  </a:lnTo>
                  <a:lnTo>
                    <a:pt x="2062163" y="1338262"/>
                  </a:lnTo>
                  <a:lnTo>
                    <a:pt x="2088356" y="1373981"/>
                  </a:lnTo>
                  <a:lnTo>
                    <a:pt x="2121694" y="1404937"/>
                  </a:lnTo>
                  <a:lnTo>
                    <a:pt x="2147888" y="1416843"/>
                  </a:lnTo>
                  <a:lnTo>
                    <a:pt x="2164556" y="1421606"/>
                  </a:lnTo>
                  <a:lnTo>
                    <a:pt x="2188369" y="1412081"/>
                  </a:lnTo>
                  <a:lnTo>
                    <a:pt x="2228850" y="1381125"/>
                  </a:lnTo>
                  <a:lnTo>
                    <a:pt x="2283619" y="1333500"/>
                  </a:lnTo>
                  <a:lnTo>
                    <a:pt x="2336006" y="1283493"/>
                  </a:lnTo>
                  <a:lnTo>
                    <a:pt x="2388394" y="1221581"/>
                  </a:lnTo>
                  <a:lnTo>
                    <a:pt x="2421731" y="1173956"/>
                  </a:lnTo>
                  <a:lnTo>
                    <a:pt x="2438400" y="1143000"/>
                  </a:lnTo>
                  <a:lnTo>
                    <a:pt x="2459831" y="1097756"/>
                  </a:lnTo>
                  <a:lnTo>
                    <a:pt x="2474119" y="1054893"/>
                  </a:lnTo>
                  <a:lnTo>
                    <a:pt x="2483644" y="1016793"/>
                  </a:lnTo>
                  <a:lnTo>
                    <a:pt x="2488406" y="990600"/>
                  </a:lnTo>
                  <a:lnTo>
                    <a:pt x="2493169" y="957262"/>
                  </a:lnTo>
                  <a:lnTo>
                    <a:pt x="2493169" y="921543"/>
                  </a:lnTo>
                  <a:lnTo>
                    <a:pt x="2493169" y="907256"/>
                  </a:lnTo>
                  <a:lnTo>
                    <a:pt x="2490788" y="895350"/>
                  </a:lnTo>
                  <a:lnTo>
                    <a:pt x="2483644" y="883443"/>
                  </a:lnTo>
                  <a:lnTo>
                    <a:pt x="2462213" y="881062"/>
                  </a:lnTo>
                  <a:lnTo>
                    <a:pt x="2443163" y="892968"/>
                  </a:lnTo>
                  <a:lnTo>
                    <a:pt x="2416969" y="919162"/>
                  </a:lnTo>
                  <a:lnTo>
                    <a:pt x="2388394" y="954881"/>
                  </a:lnTo>
                  <a:lnTo>
                    <a:pt x="2357438" y="992981"/>
                  </a:lnTo>
                  <a:lnTo>
                    <a:pt x="2331244" y="1016793"/>
                  </a:lnTo>
                  <a:lnTo>
                    <a:pt x="2297906" y="1040606"/>
                  </a:lnTo>
                  <a:lnTo>
                    <a:pt x="2274094" y="1054893"/>
                  </a:lnTo>
                  <a:lnTo>
                    <a:pt x="2247900" y="1064418"/>
                  </a:lnTo>
                  <a:lnTo>
                    <a:pt x="2212181" y="1066800"/>
                  </a:lnTo>
                  <a:lnTo>
                    <a:pt x="2157413" y="1064418"/>
                  </a:lnTo>
                  <a:lnTo>
                    <a:pt x="2052638" y="1047750"/>
                  </a:lnTo>
                  <a:lnTo>
                    <a:pt x="1919288" y="1021556"/>
                  </a:lnTo>
                  <a:lnTo>
                    <a:pt x="1666875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06">
              <a:extLst>
                <a:ext uri="{FF2B5EF4-FFF2-40B4-BE49-F238E27FC236}">
                  <a16:creationId xmlns:a16="http://schemas.microsoft.com/office/drawing/2014/main" id="{C5B627A7-FD2F-4791-B594-69A7DED1DF4F}"/>
                </a:ext>
              </a:extLst>
            </p:cNvPr>
            <p:cNvSpPr/>
            <p:nvPr/>
          </p:nvSpPr>
          <p:spPr>
            <a:xfrm>
              <a:off x="6002338" y="1681163"/>
              <a:ext cx="777875" cy="633412"/>
            </a:xfrm>
            <a:custGeom>
              <a:avLst/>
              <a:gdLst>
                <a:gd name="connsiteX0" fmla="*/ 481013 w 776288"/>
                <a:gd name="connsiteY0" fmla="*/ 452437 h 633412"/>
                <a:gd name="connsiteX1" fmla="*/ 390525 w 776288"/>
                <a:gd name="connsiteY1" fmla="*/ 364331 h 633412"/>
                <a:gd name="connsiteX2" fmla="*/ 316707 w 776288"/>
                <a:gd name="connsiteY2" fmla="*/ 295275 h 633412"/>
                <a:gd name="connsiteX3" fmla="*/ 216694 w 776288"/>
                <a:gd name="connsiteY3" fmla="*/ 202406 h 633412"/>
                <a:gd name="connsiteX4" fmla="*/ 159544 w 776288"/>
                <a:gd name="connsiteY4" fmla="*/ 154781 h 633412"/>
                <a:gd name="connsiteX5" fmla="*/ 119063 w 776288"/>
                <a:gd name="connsiteY5" fmla="*/ 121443 h 633412"/>
                <a:gd name="connsiteX6" fmla="*/ 90488 w 776288"/>
                <a:gd name="connsiteY6" fmla="*/ 97631 h 633412"/>
                <a:gd name="connsiteX7" fmla="*/ 45244 w 776288"/>
                <a:gd name="connsiteY7" fmla="*/ 66675 h 633412"/>
                <a:gd name="connsiteX8" fmla="*/ 16669 w 776288"/>
                <a:gd name="connsiteY8" fmla="*/ 50006 h 633412"/>
                <a:gd name="connsiteX9" fmla="*/ 4763 w 776288"/>
                <a:gd name="connsiteY9" fmla="*/ 40481 h 633412"/>
                <a:gd name="connsiteX10" fmla="*/ 0 w 776288"/>
                <a:gd name="connsiteY10" fmla="*/ 21431 h 633412"/>
                <a:gd name="connsiteX11" fmla="*/ 9525 w 776288"/>
                <a:gd name="connsiteY11" fmla="*/ 4762 h 633412"/>
                <a:gd name="connsiteX12" fmla="*/ 26194 w 776288"/>
                <a:gd name="connsiteY12" fmla="*/ 0 h 633412"/>
                <a:gd name="connsiteX13" fmla="*/ 64294 w 776288"/>
                <a:gd name="connsiteY13" fmla="*/ 2381 h 633412"/>
                <a:gd name="connsiteX14" fmla="*/ 150019 w 776288"/>
                <a:gd name="connsiteY14" fmla="*/ 28575 h 633412"/>
                <a:gd name="connsiteX15" fmla="*/ 400050 w 776288"/>
                <a:gd name="connsiteY15" fmla="*/ 102393 h 633412"/>
                <a:gd name="connsiteX16" fmla="*/ 600075 w 776288"/>
                <a:gd name="connsiteY16" fmla="*/ 157162 h 633412"/>
                <a:gd name="connsiteX17" fmla="*/ 619125 w 776288"/>
                <a:gd name="connsiteY17" fmla="*/ 164306 h 633412"/>
                <a:gd name="connsiteX18" fmla="*/ 633413 w 776288"/>
                <a:gd name="connsiteY18" fmla="*/ 178593 h 633412"/>
                <a:gd name="connsiteX19" fmla="*/ 654844 w 776288"/>
                <a:gd name="connsiteY19" fmla="*/ 207168 h 633412"/>
                <a:gd name="connsiteX20" fmla="*/ 678657 w 776288"/>
                <a:gd name="connsiteY20" fmla="*/ 238125 h 633412"/>
                <a:gd name="connsiteX21" fmla="*/ 704850 w 776288"/>
                <a:gd name="connsiteY21" fmla="*/ 280987 h 633412"/>
                <a:gd name="connsiteX22" fmla="*/ 735807 w 776288"/>
                <a:gd name="connsiteY22" fmla="*/ 345281 h 633412"/>
                <a:gd name="connsiteX23" fmla="*/ 754857 w 776288"/>
                <a:gd name="connsiteY23" fmla="*/ 395287 h 633412"/>
                <a:gd name="connsiteX24" fmla="*/ 769144 w 776288"/>
                <a:gd name="connsiteY24" fmla="*/ 450056 h 633412"/>
                <a:gd name="connsiteX25" fmla="*/ 776288 w 776288"/>
                <a:gd name="connsiteY25" fmla="*/ 481012 h 633412"/>
                <a:gd name="connsiteX26" fmla="*/ 776288 w 776288"/>
                <a:gd name="connsiteY26" fmla="*/ 531018 h 633412"/>
                <a:gd name="connsiteX27" fmla="*/ 771525 w 776288"/>
                <a:gd name="connsiteY27" fmla="*/ 569118 h 633412"/>
                <a:gd name="connsiteX28" fmla="*/ 759619 w 776288"/>
                <a:gd name="connsiteY28" fmla="*/ 604837 h 633412"/>
                <a:gd name="connsiteX29" fmla="*/ 745332 w 776288"/>
                <a:gd name="connsiteY29" fmla="*/ 623887 h 633412"/>
                <a:gd name="connsiteX30" fmla="*/ 728663 w 776288"/>
                <a:gd name="connsiteY30" fmla="*/ 633412 h 633412"/>
                <a:gd name="connsiteX31" fmla="*/ 711994 w 776288"/>
                <a:gd name="connsiteY31" fmla="*/ 633412 h 633412"/>
                <a:gd name="connsiteX32" fmla="*/ 666750 w 776288"/>
                <a:gd name="connsiteY32" fmla="*/ 616743 h 633412"/>
                <a:gd name="connsiteX33" fmla="*/ 619125 w 776288"/>
                <a:gd name="connsiteY33" fmla="*/ 588168 h 633412"/>
                <a:gd name="connsiteX34" fmla="*/ 571500 w 776288"/>
                <a:gd name="connsiteY34" fmla="*/ 538162 h 633412"/>
                <a:gd name="connsiteX35" fmla="*/ 481013 w 776288"/>
                <a:gd name="connsiteY35" fmla="*/ 452437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6288" h="633412">
                  <a:moveTo>
                    <a:pt x="481013" y="452437"/>
                  </a:moveTo>
                  <a:lnTo>
                    <a:pt x="390525" y="364331"/>
                  </a:lnTo>
                  <a:lnTo>
                    <a:pt x="316707" y="295275"/>
                  </a:lnTo>
                  <a:lnTo>
                    <a:pt x="216694" y="202406"/>
                  </a:lnTo>
                  <a:lnTo>
                    <a:pt x="159544" y="154781"/>
                  </a:lnTo>
                  <a:lnTo>
                    <a:pt x="119063" y="121443"/>
                  </a:lnTo>
                  <a:lnTo>
                    <a:pt x="90488" y="97631"/>
                  </a:lnTo>
                  <a:lnTo>
                    <a:pt x="45244" y="66675"/>
                  </a:lnTo>
                  <a:lnTo>
                    <a:pt x="16669" y="50006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64294" y="2381"/>
                  </a:lnTo>
                  <a:lnTo>
                    <a:pt x="150019" y="28575"/>
                  </a:lnTo>
                  <a:lnTo>
                    <a:pt x="400050" y="102393"/>
                  </a:lnTo>
                  <a:lnTo>
                    <a:pt x="600075" y="157162"/>
                  </a:lnTo>
                  <a:lnTo>
                    <a:pt x="619125" y="164306"/>
                  </a:lnTo>
                  <a:lnTo>
                    <a:pt x="633413" y="178593"/>
                  </a:lnTo>
                  <a:lnTo>
                    <a:pt x="654844" y="207168"/>
                  </a:lnTo>
                  <a:lnTo>
                    <a:pt x="678657" y="238125"/>
                  </a:lnTo>
                  <a:lnTo>
                    <a:pt x="704850" y="280987"/>
                  </a:lnTo>
                  <a:lnTo>
                    <a:pt x="735807" y="345281"/>
                  </a:lnTo>
                  <a:lnTo>
                    <a:pt x="754857" y="395287"/>
                  </a:lnTo>
                  <a:lnTo>
                    <a:pt x="769144" y="450056"/>
                  </a:lnTo>
                  <a:lnTo>
                    <a:pt x="776288" y="481012"/>
                  </a:lnTo>
                  <a:lnTo>
                    <a:pt x="776288" y="531018"/>
                  </a:lnTo>
                  <a:lnTo>
                    <a:pt x="771525" y="569118"/>
                  </a:lnTo>
                  <a:lnTo>
                    <a:pt x="759619" y="604837"/>
                  </a:lnTo>
                  <a:lnTo>
                    <a:pt x="745332" y="623887"/>
                  </a:lnTo>
                  <a:lnTo>
                    <a:pt x="728663" y="633412"/>
                  </a:lnTo>
                  <a:lnTo>
                    <a:pt x="711994" y="633412"/>
                  </a:lnTo>
                  <a:lnTo>
                    <a:pt x="666750" y="616743"/>
                  </a:lnTo>
                  <a:lnTo>
                    <a:pt x="619125" y="588168"/>
                  </a:lnTo>
                  <a:lnTo>
                    <a:pt x="571500" y="538162"/>
                  </a:lnTo>
                  <a:lnTo>
                    <a:pt x="48101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434" name="グループ化 1">
            <a:extLst>
              <a:ext uri="{FF2B5EF4-FFF2-40B4-BE49-F238E27FC236}">
                <a16:creationId xmlns:a16="http://schemas.microsoft.com/office/drawing/2014/main" id="{72972E3C-5BB0-4919-B2BB-8D84C8B9CD8C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485900"/>
            <a:ext cx="4919663" cy="4429125"/>
            <a:chOff x="2438400" y="1485900"/>
            <a:chExt cx="4919663" cy="4429125"/>
          </a:xfrm>
        </p:grpSpPr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DCA0CDAE-F51A-4736-A25B-5759FF62D13C}"/>
                </a:ext>
              </a:extLst>
            </p:cNvPr>
            <p:cNvSpPr/>
            <p:nvPr/>
          </p:nvSpPr>
          <p:spPr>
            <a:xfrm>
              <a:off x="2946400" y="1887538"/>
              <a:ext cx="1042988" cy="454025"/>
            </a:xfrm>
            <a:custGeom>
              <a:avLst/>
              <a:gdLst>
                <a:gd name="connsiteX0" fmla="*/ 581025 w 1042988"/>
                <a:gd name="connsiteY0" fmla="*/ 357188 h 452438"/>
                <a:gd name="connsiteX1" fmla="*/ 511969 w 1042988"/>
                <a:gd name="connsiteY1" fmla="*/ 333375 h 452438"/>
                <a:gd name="connsiteX2" fmla="*/ 464344 w 1042988"/>
                <a:gd name="connsiteY2" fmla="*/ 316707 h 452438"/>
                <a:gd name="connsiteX3" fmla="*/ 397669 w 1042988"/>
                <a:gd name="connsiteY3" fmla="*/ 288132 h 452438"/>
                <a:gd name="connsiteX4" fmla="*/ 330994 w 1042988"/>
                <a:gd name="connsiteY4" fmla="*/ 254794 h 452438"/>
                <a:gd name="connsiteX5" fmla="*/ 273844 w 1042988"/>
                <a:gd name="connsiteY5" fmla="*/ 221457 h 452438"/>
                <a:gd name="connsiteX6" fmla="*/ 214313 w 1042988"/>
                <a:gd name="connsiteY6" fmla="*/ 185738 h 452438"/>
                <a:gd name="connsiteX7" fmla="*/ 140494 w 1042988"/>
                <a:gd name="connsiteY7" fmla="*/ 138113 h 452438"/>
                <a:gd name="connsiteX8" fmla="*/ 69057 w 1042988"/>
                <a:gd name="connsiteY8" fmla="*/ 88107 h 452438"/>
                <a:gd name="connsiteX9" fmla="*/ 33338 w 1042988"/>
                <a:gd name="connsiteY9" fmla="*/ 61913 h 452438"/>
                <a:gd name="connsiteX10" fmla="*/ 11907 w 1042988"/>
                <a:gd name="connsiteY10" fmla="*/ 45244 h 452438"/>
                <a:gd name="connsiteX11" fmla="*/ 0 w 1042988"/>
                <a:gd name="connsiteY11" fmla="*/ 28575 h 452438"/>
                <a:gd name="connsiteX12" fmla="*/ 0 w 1042988"/>
                <a:gd name="connsiteY12" fmla="*/ 19050 h 452438"/>
                <a:gd name="connsiteX13" fmla="*/ 0 w 1042988"/>
                <a:gd name="connsiteY13" fmla="*/ 9525 h 452438"/>
                <a:gd name="connsiteX14" fmla="*/ 4763 w 1042988"/>
                <a:gd name="connsiteY14" fmla="*/ 4763 h 452438"/>
                <a:gd name="connsiteX15" fmla="*/ 16669 w 1042988"/>
                <a:gd name="connsiteY15" fmla="*/ 0 h 452438"/>
                <a:gd name="connsiteX16" fmla="*/ 33338 w 1042988"/>
                <a:gd name="connsiteY16" fmla="*/ 0 h 452438"/>
                <a:gd name="connsiteX17" fmla="*/ 83344 w 1042988"/>
                <a:gd name="connsiteY17" fmla="*/ 7144 h 452438"/>
                <a:gd name="connsiteX18" fmla="*/ 195263 w 1042988"/>
                <a:gd name="connsiteY18" fmla="*/ 30957 h 452438"/>
                <a:gd name="connsiteX19" fmla="*/ 309563 w 1042988"/>
                <a:gd name="connsiteY19" fmla="*/ 54769 h 452438"/>
                <a:gd name="connsiteX20" fmla="*/ 416719 w 1042988"/>
                <a:gd name="connsiteY20" fmla="*/ 73819 h 452438"/>
                <a:gd name="connsiteX21" fmla="*/ 540544 w 1042988"/>
                <a:gd name="connsiteY21" fmla="*/ 95250 h 452438"/>
                <a:gd name="connsiteX22" fmla="*/ 647700 w 1042988"/>
                <a:gd name="connsiteY22" fmla="*/ 109538 h 452438"/>
                <a:gd name="connsiteX23" fmla="*/ 735807 w 1042988"/>
                <a:gd name="connsiteY23" fmla="*/ 123825 h 452438"/>
                <a:gd name="connsiteX24" fmla="*/ 802482 w 1042988"/>
                <a:gd name="connsiteY24" fmla="*/ 138113 h 452438"/>
                <a:gd name="connsiteX25" fmla="*/ 873919 w 1042988"/>
                <a:gd name="connsiteY25" fmla="*/ 157163 h 452438"/>
                <a:gd name="connsiteX26" fmla="*/ 914400 w 1042988"/>
                <a:gd name="connsiteY26" fmla="*/ 171450 h 452438"/>
                <a:gd name="connsiteX27" fmla="*/ 950119 w 1042988"/>
                <a:gd name="connsiteY27" fmla="*/ 188119 h 452438"/>
                <a:gd name="connsiteX28" fmla="*/ 981075 w 1042988"/>
                <a:gd name="connsiteY28" fmla="*/ 207169 h 452438"/>
                <a:gd name="connsiteX29" fmla="*/ 1002507 w 1042988"/>
                <a:gd name="connsiteY29" fmla="*/ 223838 h 452438"/>
                <a:gd name="connsiteX30" fmla="*/ 1016794 w 1042988"/>
                <a:gd name="connsiteY30" fmla="*/ 238125 h 452438"/>
                <a:gd name="connsiteX31" fmla="*/ 1031082 w 1042988"/>
                <a:gd name="connsiteY31" fmla="*/ 259557 h 452438"/>
                <a:gd name="connsiteX32" fmla="*/ 1040607 w 1042988"/>
                <a:gd name="connsiteY32" fmla="*/ 285750 h 452438"/>
                <a:gd name="connsiteX33" fmla="*/ 1042988 w 1042988"/>
                <a:gd name="connsiteY33" fmla="*/ 314325 h 452438"/>
                <a:gd name="connsiteX34" fmla="*/ 1033463 w 1042988"/>
                <a:gd name="connsiteY34" fmla="*/ 357188 h 452438"/>
                <a:gd name="connsiteX35" fmla="*/ 1009650 w 1042988"/>
                <a:gd name="connsiteY35" fmla="*/ 397669 h 452438"/>
                <a:gd name="connsiteX36" fmla="*/ 985838 w 1042988"/>
                <a:gd name="connsiteY36" fmla="*/ 421482 h 452438"/>
                <a:gd name="connsiteX37" fmla="*/ 954882 w 1042988"/>
                <a:gd name="connsiteY37" fmla="*/ 440532 h 452438"/>
                <a:gd name="connsiteX38" fmla="*/ 923925 w 1042988"/>
                <a:gd name="connsiteY38" fmla="*/ 450057 h 452438"/>
                <a:gd name="connsiteX39" fmla="*/ 890588 w 1042988"/>
                <a:gd name="connsiteY39" fmla="*/ 452438 h 452438"/>
                <a:gd name="connsiteX40" fmla="*/ 859632 w 1042988"/>
                <a:gd name="connsiteY40" fmla="*/ 452438 h 452438"/>
                <a:gd name="connsiteX41" fmla="*/ 809625 w 1042988"/>
                <a:gd name="connsiteY41" fmla="*/ 440532 h 452438"/>
                <a:gd name="connsiteX42" fmla="*/ 688182 w 1042988"/>
                <a:gd name="connsiteY42" fmla="*/ 397669 h 452438"/>
                <a:gd name="connsiteX43" fmla="*/ 581025 w 1042988"/>
                <a:gd name="connsiteY43" fmla="*/ 3571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2988" h="452438">
                  <a:moveTo>
                    <a:pt x="581025" y="357188"/>
                  </a:moveTo>
                  <a:lnTo>
                    <a:pt x="511969" y="333375"/>
                  </a:lnTo>
                  <a:lnTo>
                    <a:pt x="464344" y="316707"/>
                  </a:lnTo>
                  <a:lnTo>
                    <a:pt x="397669" y="288132"/>
                  </a:lnTo>
                  <a:lnTo>
                    <a:pt x="330994" y="254794"/>
                  </a:lnTo>
                  <a:lnTo>
                    <a:pt x="273844" y="221457"/>
                  </a:lnTo>
                  <a:lnTo>
                    <a:pt x="214313" y="185738"/>
                  </a:lnTo>
                  <a:lnTo>
                    <a:pt x="140494" y="138113"/>
                  </a:lnTo>
                  <a:lnTo>
                    <a:pt x="69057" y="88107"/>
                  </a:lnTo>
                  <a:lnTo>
                    <a:pt x="33338" y="61913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83344" y="7144"/>
                  </a:lnTo>
                  <a:lnTo>
                    <a:pt x="195263" y="30957"/>
                  </a:lnTo>
                  <a:lnTo>
                    <a:pt x="309563" y="54769"/>
                  </a:lnTo>
                  <a:lnTo>
                    <a:pt x="416719" y="73819"/>
                  </a:lnTo>
                  <a:lnTo>
                    <a:pt x="540544" y="95250"/>
                  </a:lnTo>
                  <a:lnTo>
                    <a:pt x="647700" y="109538"/>
                  </a:lnTo>
                  <a:lnTo>
                    <a:pt x="735807" y="123825"/>
                  </a:lnTo>
                  <a:lnTo>
                    <a:pt x="802482" y="138113"/>
                  </a:lnTo>
                  <a:lnTo>
                    <a:pt x="873919" y="157163"/>
                  </a:lnTo>
                  <a:lnTo>
                    <a:pt x="914400" y="171450"/>
                  </a:lnTo>
                  <a:lnTo>
                    <a:pt x="950119" y="188119"/>
                  </a:lnTo>
                  <a:lnTo>
                    <a:pt x="981075" y="207169"/>
                  </a:lnTo>
                  <a:lnTo>
                    <a:pt x="1002507" y="223838"/>
                  </a:lnTo>
                  <a:lnTo>
                    <a:pt x="1016794" y="238125"/>
                  </a:lnTo>
                  <a:lnTo>
                    <a:pt x="1031082" y="259557"/>
                  </a:lnTo>
                  <a:lnTo>
                    <a:pt x="1040607" y="285750"/>
                  </a:lnTo>
                  <a:lnTo>
                    <a:pt x="1042988" y="314325"/>
                  </a:lnTo>
                  <a:lnTo>
                    <a:pt x="1033463" y="357188"/>
                  </a:lnTo>
                  <a:lnTo>
                    <a:pt x="1009650" y="397669"/>
                  </a:lnTo>
                  <a:lnTo>
                    <a:pt x="985838" y="421482"/>
                  </a:lnTo>
                  <a:lnTo>
                    <a:pt x="954882" y="440532"/>
                  </a:lnTo>
                  <a:lnTo>
                    <a:pt x="923925" y="450057"/>
                  </a:lnTo>
                  <a:lnTo>
                    <a:pt x="890588" y="452438"/>
                  </a:lnTo>
                  <a:lnTo>
                    <a:pt x="859632" y="452438"/>
                  </a:lnTo>
                  <a:lnTo>
                    <a:pt x="809625" y="440532"/>
                  </a:lnTo>
                  <a:lnTo>
                    <a:pt x="688182" y="397669"/>
                  </a:lnTo>
                  <a:lnTo>
                    <a:pt x="581025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82393549-1207-4814-B214-166EDCA710B8}"/>
                </a:ext>
              </a:extLst>
            </p:cNvPr>
            <p:cNvSpPr/>
            <p:nvPr/>
          </p:nvSpPr>
          <p:spPr>
            <a:xfrm>
              <a:off x="2438400" y="2624138"/>
              <a:ext cx="1860550" cy="538162"/>
            </a:xfrm>
            <a:custGeom>
              <a:avLst/>
              <a:gdLst>
                <a:gd name="connsiteX0" fmla="*/ 1276350 w 1859756"/>
                <a:gd name="connsiteY0" fmla="*/ 61912 h 538162"/>
                <a:gd name="connsiteX1" fmla="*/ 1126331 w 1859756"/>
                <a:gd name="connsiteY1" fmla="*/ 95250 h 538162"/>
                <a:gd name="connsiteX2" fmla="*/ 990600 w 1859756"/>
                <a:gd name="connsiteY2" fmla="*/ 126206 h 538162"/>
                <a:gd name="connsiteX3" fmla="*/ 831056 w 1859756"/>
                <a:gd name="connsiteY3" fmla="*/ 161925 h 538162"/>
                <a:gd name="connsiteX4" fmla="*/ 631031 w 1859756"/>
                <a:gd name="connsiteY4" fmla="*/ 207168 h 538162"/>
                <a:gd name="connsiteX5" fmla="*/ 495300 w 1859756"/>
                <a:gd name="connsiteY5" fmla="*/ 235743 h 538162"/>
                <a:gd name="connsiteX6" fmla="*/ 426244 w 1859756"/>
                <a:gd name="connsiteY6" fmla="*/ 254793 h 538162"/>
                <a:gd name="connsiteX7" fmla="*/ 390525 w 1859756"/>
                <a:gd name="connsiteY7" fmla="*/ 259556 h 538162"/>
                <a:gd name="connsiteX8" fmla="*/ 352425 w 1859756"/>
                <a:gd name="connsiteY8" fmla="*/ 259556 h 538162"/>
                <a:gd name="connsiteX9" fmla="*/ 309563 w 1859756"/>
                <a:gd name="connsiteY9" fmla="*/ 254793 h 538162"/>
                <a:gd name="connsiteX10" fmla="*/ 264319 w 1859756"/>
                <a:gd name="connsiteY10" fmla="*/ 245268 h 538162"/>
                <a:gd name="connsiteX11" fmla="*/ 219075 w 1859756"/>
                <a:gd name="connsiteY11" fmla="*/ 228600 h 538162"/>
                <a:gd name="connsiteX12" fmla="*/ 178594 w 1859756"/>
                <a:gd name="connsiteY12" fmla="*/ 204787 h 538162"/>
                <a:gd name="connsiteX13" fmla="*/ 145256 w 1859756"/>
                <a:gd name="connsiteY13" fmla="*/ 180975 h 538162"/>
                <a:gd name="connsiteX14" fmla="*/ 109538 w 1859756"/>
                <a:gd name="connsiteY14" fmla="*/ 150018 h 538162"/>
                <a:gd name="connsiteX15" fmla="*/ 66675 w 1859756"/>
                <a:gd name="connsiteY15" fmla="*/ 109537 h 538162"/>
                <a:gd name="connsiteX16" fmla="*/ 38100 w 1859756"/>
                <a:gd name="connsiteY16" fmla="*/ 85725 h 538162"/>
                <a:gd name="connsiteX17" fmla="*/ 19050 w 1859756"/>
                <a:gd name="connsiteY17" fmla="*/ 80962 h 538162"/>
                <a:gd name="connsiteX18" fmla="*/ 9525 w 1859756"/>
                <a:gd name="connsiteY18" fmla="*/ 80962 h 538162"/>
                <a:gd name="connsiteX19" fmla="*/ 0 w 1859756"/>
                <a:gd name="connsiteY19" fmla="*/ 85725 h 538162"/>
                <a:gd name="connsiteX20" fmla="*/ 0 w 1859756"/>
                <a:gd name="connsiteY20" fmla="*/ 107156 h 538162"/>
                <a:gd name="connsiteX21" fmla="*/ 9525 w 1859756"/>
                <a:gd name="connsiteY21" fmla="*/ 150018 h 538162"/>
                <a:gd name="connsiteX22" fmla="*/ 28575 w 1859756"/>
                <a:gd name="connsiteY22" fmla="*/ 202406 h 538162"/>
                <a:gd name="connsiteX23" fmla="*/ 52388 w 1859756"/>
                <a:gd name="connsiteY23" fmla="*/ 247650 h 538162"/>
                <a:gd name="connsiteX24" fmla="*/ 83344 w 1859756"/>
                <a:gd name="connsiteY24" fmla="*/ 295275 h 538162"/>
                <a:gd name="connsiteX25" fmla="*/ 109538 w 1859756"/>
                <a:gd name="connsiteY25" fmla="*/ 328612 h 538162"/>
                <a:gd name="connsiteX26" fmla="*/ 133350 w 1859756"/>
                <a:gd name="connsiteY26" fmla="*/ 357187 h 538162"/>
                <a:gd name="connsiteX27" fmla="*/ 176213 w 1859756"/>
                <a:gd name="connsiteY27" fmla="*/ 392906 h 538162"/>
                <a:gd name="connsiteX28" fmla="*/ 226219 w 1859756"/>
                <a:gd name="connsiteY28" fmla="*/ 433387 h 538162"/>
                <a:gd name="connsiteX29" fmla="*/ 292894 w 1859756"/>
                <a:gd name="connsiteY29" fmla="*/ 481012 h 538162"/>
                <a:gd name="connsiteX30" fmla="*/ 338138 w 1859756"/>
                <a:gd name="connsiteY30" fmla="*/ 511968 h 538162"/>
                <a:gd name="connsiteX31" fmla="*/ 369094 w 1859756"/>
                <a:gd name="connsiteY31" fmla="*/ 533400 h 538162"/>
                <a:gd name="connsiteX32" fmla="*/ 378619 w 1859756"/>
                <a:gd name="connsiteY32" fmla="*/ 538162 h 538162"/>
                <a:gd name="connsiteX33" fmla="*/ 409575 w 1859756"/>
                <a:gd name="connsiteY33" fmla="*/ 538162 h 538162"/>
                <a:gd name="connsiteX34" fmla="*/ 433388 w 1859756"/>
                <a:gd name="connsiteY34" fmla="*/ 526256 h 538162"/>
                <a:gd name="connsiteX35" fmla="*/ 476250 w 1859756"/>
                <a:gd name="connsiteY35" fmla="*/ 500062 h 538162"/>
                <a:gd name="connsiteX36" fmla="*/ 516731 w 1859756"/>
                <a:gd name="connsiteY36" fmla="*/ 478631 h 538162"/>
                <a:gd name="connsiteX37" fmla="*/ 581025 w 1859756"/>
                <a:gd name="connsiteY37" fmla="*/ 450056 h 538162"/>
                <a:gd name="connsiteX38" fmla="*/ 664369 w 1859756"/>
                <a:gd name="connsiteY38" fmla="*/ 421481 h 538162"/>
                <a:gd name="connsiteX39" fmla="*/ 771525 w 1859756"/>
                <a:gd name="connsiteY39" fmla="*/ 390525 h 538162"/>
                <a:gd name="connsiteX40" fmla="*/ 883444 w 1859756"/>
                <a:gd name="connsiteY40" fmla="*/ 359568 h 538162"/>
                <a:gd name="connsiteX41" fmla="*/ 978694 w 1859756"/>
                <a:gd name="connsiteY41" fmla="*/ 338137 h 538162"/>
                <a:gd name="connsiteX42" fmla="*/ 1126331 w 1859756"/>
                <a:gd name="connsiteY42" fmla="*/ 309562 h 538162"/>
                <a:gd name="connsiteX43" fmla="*/ 1254919 w 1859756"/>
                <a:gd name="connsiteY43" fmla="*/ 285750 h 538162"/>
                <a:gd name="connsiteX44" fmla="*/ 1357313 w 1859756"/>
                <a:gd name="connsiteY44" fmla="*/ 271462 h 538162"/>
                <a:gd name="connsiteX45" fmla="*/ 1412081 w 1859756"/>
                <a:gd name="connsiteY45" fmla="*/ 271462 h 538162"/>
                <a:gd name="connsiteX46" fmla="*/ 1481138 w 1859756"/>
                <a:gd name="connsiteY46" fmla="*/ 271462 h 538162"/>
                <a:gd name="connsiteX47" fmla="*/ 1602581 w 1859756"/>
                <a:gd name="connsiteY47" fmla="*/ 269081 h 538162"/>
                <a:gd name="connsiteX48" fmla="*/ 1678781 w 1859756"/>
                <a:gd name="connsiteY48" fmla="*/ 264318 h 538162"/>
                <a:gd name="connsiteX49" fmla="*/ 1757363 w 1859756"/>
                <a:gd name="connsiteY49" fmla="*/ 254793 h 538162"/>
                <a:gd name="connsiteX50" fmla="*/ 1797844 w 1859756"/>
                <a:gd name="connsiteY50" fmla="*/ 245268 h 538162"/>
                <a:gd name="connsiteX51" fmla="*/ 1828800 w 1859756"/>
                <a:gd name="connsiteY51" fmla="*/ 228600 h 538162"/>
                <a:gd name="connsiteX52" fmla="*/ 1850231 w 1859756"/>
                <a:gd name="connsiteY52" fmla="*/ 209550 h 538162"/>
                <a:gd name="connsiteX53" fmla="*/ 1857375 w 1859756"/>
                <a:gd name="connsiteY53" fmla="*/ 195262 h 538162"/>
                <a:gd name="connsiteX54" fmla="*/ 1859756 w 1859756"/>
                <a:gd name="connsiteY54" fmla="*/ 183356 h 538162"/>
                <a:gd name="connsiteX55" fmla="*/ 1859756 w 1859756"/>
                <a:gd name="connsiteY55" fmla="*/ 169068 h 538162"/>
                <a:gd name="connsiteX56" fmla="*/ 1854994 w 1859756"/>
                <a:gd name="connsiteY56" fmla="*/ 152400 h 538162"/>
                <a:gd name="connsiteX57" fmla="*/ 1838325 w 1859756"/>
                <a:gd name="connsiteY57" fmla="*/ 126206 h 538162"/>
                <a:gd name="connsiteX58" fmla="*/ 1814513 w 1859756"/>
                <a:gd name="connsiteY58" fmla="*/ 100012 h 538162"/>
                <a:gd name="connsiteX59" fmla="*/ 1788319 w 1859756"/>
                <a:gd name="connsiteY59" fmla="*/ 78581 h 538162"/>
                <a:gd name="connsiteX60" fmla="*/ 1752600 w 1859756"/>
                <a:gd name="connsiteY60" fmla="*/ 57150 h 538162"/>
                <a:gd name="connsiteX61" fmla="*/ 1704975 w 1859756"/>
                <a:gd name="connsiteY61" fmla="*/ 38100 h 538162"/>
                <a:gd name="connsiteX62" fmla="*/ 1650206 w 1859756"/>
                <a:gd name="connsiteY62" fmla="*/ 19050 h 538162"/>
                <a:gd name="connsiteX63" fmla="*/ 1578769 w 1859756"/>
                <a:gd name="connsiteY63" fmla="*/ 7143 h 538162"/>
                <a:gd name="connsiteX64" fmla="*/ 1502569 w 1859756"/>
                <a:gd name="connsiteY64" fmla="*/ 0 h 538162"/>
                <a:gd name="connsiteX65" fmla="*/ 1462088 w 1859756"/>
                <a:gd name="connsiteY65" fmla="*/ 0 h 538162"/>
                <a:gd name="connsiteX66" fmla="*/ 1428750 w 1859756"/>
                <a:gd name="connsiteY66" fmla="*/ 11906 h 538162"/>
                <a:gd name="connsiteX67" fmla="*/ 1340644 w 1859756"/>
                <a:gd name="connsiteY67" fmla="*/ 50006 h 538162"/>
                <a:gd name="connsiteX68" fmla="*/ 1276350 w 1859756"/>
                <a:gd name="connsiteY68" fmla="*/ 6191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59756" h="538162">
                  <a:moveTo>
                    <a:pt x="1276350" y="61912"/>
                  </a:moveTo>
                  <a:lnTo>
                    <a:pt x="1126331" y="95250"/>
                  </a:lnTo>
                  <a:lnTo>
                    <a:pt x="990600" y="126206"/>
                  </a:lnTo>
                  <a:lnTo>
                    <a:pt x="831056" y="161925"/>
                  </a:lnTo>
                  <a:lnTo>
                    <a:pt x="631031" y="207168"/>
                  </a:lnTo>
                  <a:lnTo>
                    <a:pt x="495300" y="235743"/>
                  </a:lnTo>
                  <a:lnTo>
                    <a:pt x="426244" y="254793"/>
                  </a:lnTo>
                  <a:lnTo>
                    <a:pt x="390525" y="259556"/>
                  </a:lnTo>
                  <a:lnTo>
                    <a:pt x="352425" y="259556"/>
                  </a:lnTo>
                  <a:lnTo>
                    <a:pt x="309563" y="254793"/>
                  </a:lnTo>
                  <a:lnTo>
                    <a:pt x="264319" y="245268"/>
                  </a:lnTo>
                  <a:lnTo>
                    <a:pt x="219075" y="228600"/>
                  </a:lnTo>
                  <a:lnTo>
                    <a:pt x="178594" y="204787"/>
                  </a:lnTo>
                  <a:lnTo>
                    <a:pt x="145256" y="180975"/>
                  </a:lnTo>
                  <a:lnTo>
                    <a:pt x="109538" y="150018"/>
                  </a:lnTo>
                  <a:lnTo>
                    <a:pt x="66675" y="109537"/>
                  </a:lnTo>
                  <a:lnTo>
                    <a:pt x="38100" y="85725"/>
                  </a:lnTo>
                  <a:lnTo>
                    <a:pt x="19050" y="80962"/>
                  </a:lnTo>
                  <a:lnTo>
                    <a:pt x="9525" y="80962"/>
                  </a:lnTo>
                  <a:lnTo>
                    <a:pt x="0" y="85725"/>
                  </a:lnTo>
                  <a:lnTo>
                    <a:pt x="0" y="107156"/>
                  </a:lnTo>
                  <a:lnTo>
                    <a:pt x="9525" y="150018"/>
                  </a:lnTo>
                  <a:lnTo>
                    <a:pt x="28575" y="202406"/>
                  </a:lnTo>
                  <a:lnTo>
                    <a:pt x="52388" y="247650"/>
                  </a:lnTo>
                  <a:lnTo>
                    <a:pt x="83344" y="295275"/>
                  </a:lnTo>
                  <a:lnTo>
                    <a:pt x="109538" y="328612"/>
                  </a:lnTo>
                  <a:lnTo>
                    <a:pt x="133350" y="357187"/>
                  </a:lnTo>
                  <a:lnTo>
                    <a:pt x="176213" y="392906"/>
                  </a:lnTo>
                  <a:lnTo>
                    <a:pt x="226219" y="433387"/>
                  </a:lnTo>
                  <a:lnTo>
                    <a:pt x="292894" y="481012"/>
                  </a:lnTo>
                  <a:lnTo>
                    <a:pt x="338138" y="511968"/>
                  </a:lnTo>
                  <a:lnTo>
                    <a:pt x="369094" y="533400"/>
                  </a:lnTo>
                  <a:lnTo>
                    <a:pt x="378619" y="538162"/>
                  </a:lnTo>
                  <a:lnTo>
                    <a:pt x="409575" y="538162"/>
                  </a:lnTo>
                  <a:lnTo>
                    <a:pt x="433388" y="526256"/>
                  </a:lnTo>
                  <a:lnTo>
                    <a:pt x="476250" y="500062"/>
                  </a:lnTo>
                  <a:lnTo>
                    <a:pt x="516731" y="478631"/>
                  </a:lnTo>
                  <a:lnTo>
                    <a:pt x="581025" y="450056"/>
                  </a:lnTo>
                  <a:lnTo>
                    <a:pt x="664369" y="421481"/>
                  </a:lnTo>
                  <a:lnTo>
                    <a:pt x="771525" y="390525"/>
                  </a:lnTo>
                  <a:lnTo>
                    <a:pt x="883444" y="359568"/>
                  </a:lnTo>
                  <a:lnTo>
                    <a:pt x="978694" y="338137"/>
                  </a:lnTo>
                  <a:lnTo>
                    <a:pt x="1126331" y="309562"/>
                  </a:lnTo>
                  <a:lnTo>
                    <a:pt x="1254919" y="285750"/>
                  </a:lnTo>
                  <a:lnTo>
                    <a:pt x="1357313" y="271462"/>
                  </a:lnTo>
                  <a:lnTo>
                    <a:pt x="1412081" y="271462"/>
                  </a:lnTo>
                  <a:lnTo>
                    <a:pt x="1481138" y="271462"/>
                  </a:lnTo>
                  <a:lnTo>
                    <a:pt x="1602581" y="269081"/>
                  </a:lnTo>
                  <a:lnTo>
                    <a:pt x="1678781" y="264318"/>
                  </a:lnTo>
                  <a:lnTo>
                    <a:pt x="1757363" y="254793"/>
                  </a:lnTo>
                  <a:lnTo>
                    <a:pt x="1797844" y="245268"/>
                  </a:lnTo>
                  <a:lnTo>
                    <a:pt x="1828800" y="228600"/>
                  </a:lnTo>
                  <a:lnTo>
                    <a:pt x="1850231" y="209550"/>
                  </a:lnTo>
                  <a:lnTo>
                    <a:pt x="1857375" y="195262"/>
                  </a:lnTo>
                  <a:lnTo>
                    <a:pt x="1859756" y="183356"/>
                  </a:lnTo>
                  <a:lnTo>
                    <a:pt x="1859756" y="169068"/>
                  </a:lnTo>
                  <a:lnTo>
                    <a:pt x="1854994" y="152400"/>
                  </a:lnTo>
                  <a:lnTo>
                    <a:pt x="1838325" y="126206"/>
                  </a:lnTo>
                  <a:lnTo>
                    <a:pt x="1814513" y="100012"/>
                  </a:lnTo>
                  <a:lnTo>
                    <a:pt x="1788319" y="78581"/>
                  </a:lnTo>
                  <a:lnTo>
                    <a:pt x="1752600" y="57150"/>
                  </a:lnTo>
                  <a:lnTo>
                    <a:pt x="1704975" y="38100"/>
                  </a:lnTo>
                  <a:lnTo>
                    <a:pt x="1650206" y="19050"/>
                  </a:lnTo>
                  <a:lnTo>
                    <a:pt x="1578769" y="7143"/>
                  </a:lnTo>
                  <a:lnTo>
                    <a:pt x="1502569" y="0"/>
                  </a:lnTo>
                  <a:lnTo>
                    <a:pt x="1462088" y="0"/>
                  </a:lnTo>
                  <a:lnTo>
                    <a:pt x="1428750" y="11906"/>
                  </a:lnTo>
                  <a:lnTo>
                    <a:pt x="1340644" y="50006"/>
                  </a:lnTo>
                  <a:lnTo>
                    <a:pt x="12763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39BF472E-5EC1-40E1-B27C-542244D4692C}"/>
                </a:ext>
              </a:extLst>
            </p:cNvPr>
            <p:cNvSpPr/>
            <p:nvPr/>
          </p:nvSpPr>
          <p:spPr>
            <a:xfrm>
              <a:off x="2817813" y="3333750"/>
              <a:ext cx="1109662" cy="319088"/>
            </a:xfrm>
            <a:custGeom>
              <a:avLst/>
              <a:gdLst>
                <a:gd name="connsiteX0" fmla="*/ 878681 w 1109662"/>
                <a:gd name="connsiteY0" fmla="*/ 216694 h 319088"/>
                <a:gd name="connsiteX1" fmla="*/ 738187 w 1109662"/>
                <a:gd name="connsiteY1" fmla="*/ 245269 h 319088"/>
                <a:gd name="connsiteX2" fmla="*/ 583406 w 1109662"/>
                <a:gd name="connsiteY2" fmla="*/ 273844 h 319088"/>
                <a:gd name="connsiteX3" fmla="*/ 450056 w 1109662"/>
                <a:gd name="connsiteY3" fmla="*/ 297656 h 319088"/>
                <a:gd name="connsiteX4" fmla="*/ 323850 w 1109662"/>
                <a:gd name="connsiteY4" fmla="*/ 319088 h 319088"/>
                <a:gd name="connsiteX5" fmla="*/ 304800 w 1109662"/>
                <a:gd name="connsiteY5" fmla="*/ 319088 h 319088"/>
                <a:gd name="connsiteX6" fmla="*/ 257175 w 1109662"/>
                <a:gd name="connsiteY6" fmla="*/ 307181 h 319088"/>
                <a:gd name="connsiteX7" fmla="*/ 180975 w 1109662"/>
                <a:gd name="connsiteY7" fmla="*/ 278606 h 319088"/>
                <a:gd name="connsiteX8" fmla="*/ 121444 w 1109662"/>
                <a:gd name="connsiteY8" fmla="*/ 252413 h 319088"/>
                <a:gd name="connsiteX9" fmla="*/ 66675 w 1109662"/>
                <a:gd name="connsiteY9" fmla="*/ 226219 h 319088"/>
                <a:gd name="connsiteX10" fmla="*/ 35719 w 1109662"/>
                <a:gd name="connsiteY10" fmla="*/ 209550 h 319088"/>
                <a:gd name="connsiteX11" fmla="*/ 16669 w 1109662"/>
                <a:gd name="connsiteY11" fmla="*/ 192881 h 319088"/>
                <a:gd name="connsiteX12" fmla="*/ 4762 w 1109662"/>
                <a:gd name="connsiteY12" fmla="*/ 176213 h 319088"/>
                <a:gd name="connsiteX13" fmla="*/ 0 w 1109662"/>
                <a:gd name="connsiteY13" fmla="*/ 164306 h 319088"/>
                <a:gd name="connsiteX14" fmla="*/ 2381 w 1109662"/>
                <a:gd name="connsiteY14" fmla="*/ 152400 h 319088"/>
                <a:gd name="connsiteX15" fmla="*/ 16669 w 1109662"/>
                <a:gd name="connsiteY15" fmla="*/ 145256 h 319088"/>
                <a:gd name="connsiteX16" fmla="*/ 30956 w 1109662"/>
                <a:gd name="connsiteY16" fmla="*/ 140494 h 319088"/>
                <a:gd name="connsiteX17" fmla="*/ 104775 w 1109662"/>
                <a:gd name="connsiteY17" fmla="*/ 138113 h 319088"/>
                <a:gd name="connsiteX18" fmla="*/ 164306 w 1109662"/>
                <a:gd name="connsiteY18" fmla="*/ 138113 h 319088"/>
                <a:gd name="connsiteX19" fmla="*/ 219075 w 1109662"/>
                <a:gd name="connsiteY19" fmla="*/ 133350 h 319088"/>
                <a:gd name="connsiteX20" fmla="*/ 295275 w 1109662"/>
                <a:gd name="connsiteY20" fmla="*/ 126206 h 319088"/>
                <a:gd name="connsiteX21" fmla="*/ 364331 w 1109662"/>
                <a:gd name="connsiteY21" fmla="*/ 114300 h 319088"/>
                <a:gd name="connsiteX22" fmla="*/ 452437 w 1109662"/>
                <a:gd name="connsiteY22" fmla="*/ 97631 h 319088"/>
                <a:gd name="connsiteX23" fmla="*/ 540544 w 1109662"/>
                <a:gd name="connsiteY23" fmla="*/ 76200 h 319088"/>
                <a:gd name="connsiteX24" fmla="*/ 628650 w 1109662"/>
                <a:gd name="connsiteY24" fmla="*/ 52388 h 319088"/>
                <a:gd name="connsiteX25" fmla="*/ 657225 w 1109662"/>
                <a:gd name="connsiteY25" fmla="*/ 35719 h 319088"/>
                <a:gd name="connsiteX26" fmla="*/ 683419 w 1109662"/>
                <a:gd name="connsiteY26" fmla="*/ 21431 h 319088"/>
                <a:gd name="connsiteX27" fmla="*/ 726281 w 1109662"/>
                <a:gd name="connsiteY27" fmla="*/ 7144 h 319088"/>
                <a:gd name="connsiteX28" fmla="*/ 769144 w 1109662"/>
                <a:gd name="connsiteY28" fmla="*/ 0 h 319088"/>
                <a:gd name="connsiteX29" fmla="*/ 809625 w 1109662"/>
                <a:gd name="connsiteY29" fmla="*/ 0 h 319088"/>
                <a:gd name="connsiteX30" fmla="*/ 857250 w 1109662"/>
                <a:gd name="connsiteY30" fmla="*/ 4763 h 319088"/>
                <a:gd name="connsiteX31" fmla="*/ 904875 w 1109662"/>
                <a:gd name="connsiteY31" fmla="*/ 16669 h 319088"/>
                <a:gd name="connsiteX32" fmla="*/ 1007269 w 1109662"/>
                <a:gd name="connsiteY32" fmla="*/ 59531 h 319088"/>
                <a:gd name="connsiteX33" fmla="*/ 1064419 w 1109662"/>
                <a:gd name="connsiteY33" fmla="*/ 85725 h 319088"/>
                <a:gd name="connsiteX34" fmla="*/ 1090612 w 1109662"/>
                <a:gd name="connsiteY34" fmla="*/ 102394 h 319088"/>
                <a:gd name="connsiteX35" fmla="*/ 1107281 w 1109662"/>
                <a:gd name="connsiteY35" fmla="*/ 121444 h 319088"/>
                <a:gd name="connsiteX36" fmla="*/ 1109662 w 1109662"/>
                <a:gd name="connsiteY36" fmla="*/ 128588 h 319088"/>
                <a:gd name="connsiteX37" fmla="*/ 1109662 w 1109662"/>
                <a:gd name="connsiteY37" fmla="*/ 142875 h 319088"/>
                <a:gd name="connsiteX38" fmla="*/ 1100137 w 1109662"/>
                <a:gd name="connsiteY38" fmla="*/ 159544 h 319088"/>
                <a:gd name="connsiteX39" fmla="*/ 1071562 w 1109662"/>
                <a:gd name="connsiteY39" fmla="*/ 180975 h 319088"/>
                <a:gd name="connsiteX40" fmla="*/ 1040606 w 1109662"/>
                <a:gd name="connsiteY40" fmla="*/ 188119 h 319088"/>
                <a:gd name="connsiteX41" fmla="*/ 878681 w 1109662"/>
                <a:gd name="connsiteY41" fmla="*/ 2166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09662" h="319088">
                  <a:moveTo>
                    <a:pt x="878681" y="216694"/>
                  </a:moveTo>
                  <a:lnTo>
                    <a:pt x="738187" y="245269"/>
                  </a:lnTo>
                  <a:lnTo>
                    <a:pt x="583406" y="273844"/>
                  </a:lnTo>
                  <a:lnTo>
                    <a:pt x="450056" y="297656"/>
                  </a:lnTo>
                  <a:lnTo>
                    <a:pt x="323850" y="319088"/>
                  </a:lnTo>
                  <a:lnTo>
                    <a:pt x="304800" y="319088"/>
                  </a:lnTo>
                  <a:lnTo>
                    <a:pt x="257175" y="307181"/>
                  </a:lnTo>
                  <a:lnTo>
                    <a:pt x="180975" y="278606"/>
                  </a:lnTo>
                  <a:lnTo>
                    <a:pt x="121444" y="252413"/>
                  </a:lnTo>
                  <a:lnTo>
                    <a:pt x="66675" y="226219"/>
                  </a:lnTo>
                  <a:lnTo>
                    <a:pt x="35719" y="209550"/>
                  </a:lnTo>
                  <a:lnTo>
                    <a:pt x="16669" y="192881"/>
                  </a:lnTo>
                  <a:lnTo>
                    <a:pt x="4762" y="176213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16669" y="145256"/>
                  </a:lnTo>
                  <a:lnTo>
                    <a:pt x="30956" y="140494"/>
                  </a:lnTo>
                  <a:lnTo>
                    <a:pt x="104775" y="138113"/>
                  </a:lnTo>
                  <a:lnTo>
                    <a:pt x="164306" y="138113"/>
                  </a:lnTo>
                  <a:lnTo>
                    <a:pt x="219075" y="133350"/>
                  </a:lnTo>
                  <a:lnTo>
                    <a:pt x="295275" y="126206"/>
                  </a:lnTo>
                  <a:lnTo>
                    <a:pt x="364331" y="114300"/>
                  </a:lnTo>
                  <a:lnTo>
                    <a:pt x="452437" y="97631"/>
                  </a:lnTo>
                  <a:lnTo>
                    <a:pt x="540544" y="76200"/>
                  </a:lnTo>
                  <a:lnTo>
                    <a:pt x="628650" y="52388"/>
                  </a:lnTo>
                  <a:lnTo>
                    <a:pt x="657225" y="35719"/>
                  </a:lnTo>
                  <a:lnTo>
                    <a:pt x="683419" y="21431"/>
                  </a:lnTo>
                  <a:lnTo>
                    <a:pt x="726281" y="7144"/>
                  </a:lnTo>
                  <a:lnTo>
                    <a:pt x="769144" y="0"/>
                  </a:lnTo>
                  <a:lnTo>
                    <a:pt x="809625" y="0"/>
                  </a:lnTo>
                  <a:lnTo>
                    <a:pt x="857250" y="4763"/>
                  </a:lnTo>
                  <a:lnTo>
                    <a:pt x="904875" y="16669"/>
                  </a:lnTo>
                  <a:lnTo>
                    <a:pt x="1007269" y="59531"/>
                  </a:lnTo>
                  <a:lnTo>
                    <a:pt x="1064419" y="85725"/>
                  </a:lnTo>
                  <a:lnTo>
                    <a:pt x="1090612" y="102394"/>
                  </a:lnTo>
                  <a:lnTo>
                    <a:pt x="1107281" y="121444"/>
                  </a:lnTo>
                  <a:lnTo>
                    <a:pt x="1109662" y="128588"/>
                  </a:lnTo>
                  <a:lnTo>
                    <a:pt x="1109662" y="142875"/>
                  </a:lnTo>
                  <a:lnTo>
                    <a:pt x="1100137" y="159544"/>
                  </a:lnTo>
                  <a:lnTo>
                    <a:pt x="1071562" y="180975"/>
                  </a:lnTo>
                  <a:lnTo>
                    <a:pt x="1040606" y="188119"/>
                  </a:lnTo>
                  <a:lnTo>
                    <a:pt x="8786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8B47CD9-F32B-4ADA-A7F3-2AE789ABEEB4}"/>
                </a:ext>
              </a:extLst>
            </p:cNvPr>
            <p:cNvSpPr/>
            <p:nvPr/>
          </p:nvSpPr>
          <p:spPr>
            <a:xfrm>
              <a:off x="2822575" y="3938588"/>
              <a:ext cx="1239838" cy="361950"/>
            </a:xfrm>
            <a:custGeom>
              <a:avLst/>
              <a:gdLst>
                <a:gd name="connsiteX0" fmla="*/ 1004888 w 1240632"/>
                <a:gd name="connsiteY0" fmla="*/ 221456 h 361950"/>
                <a:gd name="connsiteX1" fmla="*/ 873919 w 1240632"/>
                <a:gd name="connsiteY1" fmla="*/ 250031 h 361950"/>
                <a:gd name="connsiteX2" fmla="*/ 714375 w 1240632"/>
                <a:gd name="connsiteY2" fmla="*/ 283368 h 361950"/>
                <a:gd name="connsiteX3" fmla="*/ 533400 w 1240632"/>
                <a:gd name="connsiteY3" fmla="*/ 321468 h 361950"/>
                <a:gd name="connsiteX4" fmla="*/ 316707 w 1240632"/>
                <a:gd name="connsiteY4" fmla="*/ 361950 h 361950"/>
                <a:gd name="connsiteX5" fmla="*/ 292894 w 1240632"/>
                <a:gd name="connsiteY5" fmla="*/ 359568 h 361950"/>
                <a:gd name="connsiteX6" fmla="*/ 221457 w 1240632"/>
                <a:gd name="connsiteY6" fmla="*/ 338137 h 361950"/>
                <a:gd name="connsiteX7" fmla="*/ 150019 w 1240632"/>
                <a:gd name="connsiteY7" fmla="*/ 309562 h 361950"/>
                <a:gd name="connsiteX8" fmla="*/ 76200 w 1240632"/>
                <a:gd name="connsiteY8" fmla="*/ 276225 h 361950"/>
                <a:gd name="connsiteX9" fmla="*/ 30957 w 1240632"/>
                <a:gd name="connsiteY9" fmla="*/ 254793 h 361950"/>
                <a:gd name="connsiteX10" fmla="*/ 16669 w 1240632"/>
                <a:gd name="connsiteY10" fmla="*/ 242887 h 361950"/>
                <a:gd name="connsiteX11" fmla="*/ 2382 w 1240632"/>
                <a:gd name="connsiteY11" fmla="*/ 226218 h 361950"/>
                <a:gd name="connsiteX12" fmla="*/ 0 w 1240632"/>
                <a:gd name="connsiteY12" fmla="*/ 207168 h 361950"/>
                <a:gd name="connsiteX13" fmla="*/ 4763 w 1240632"/>
                <a:gd name="connsiteY13" fmla="*/ 192881 h 361950"/>
                <a:gd name="connsiteX14" fmla="*/ 11907 w 1240632"/>
                <a:gd name="connsiteY14" fmla="*/ 188118 h 361950"/>
                <a:gd name="connsiteX15" fmla="*/ 47625 w 1240632"/>
                <a:gd name="connsiteY15" fmla="*/ 183356 h 361950"/>
                <a:gd name="connsiteX16" fmla="*/ 142875 w 1240632"/>
                <a:gd name="connsiteY16" fmla="*/ 183356 h 361950"/>
                <a:gd name="connsiteX17" fmla="*/ 242888 w 1240632"/>
                <a:gd name="connsiteY17" fmla="*/ 176212 h 361950"/>
                <a:gd name="connsiteX18" fmla="*/ 326232 w 1240632"/>
                <a:gd name="connsiteY18" fmla="*/ 169068 h 361950"/>
                <a:gd name="connsiteX19" fmla="*/ 419100 w 1240632"/>
                <a:gd name="connsiteY19" fmla="*/ 152400 h 361950"/>
                <a:gd name="connsiteX20" fmla="*/ 597694 w 1240632"/>
                <a:gd name="connsiteY20" fmla="*/ 102393 h 361950"/>
                <a:gd name="connsiteX21" fmla="*/ 766763 w 1240632"/>
                <a:gd name="connsiteY21" fmla="*/ 45243 h 361950"/>
                <a:gd name="connsiteX22" fmla="*/ 816769 w 1240632"/>
                <a:gd name="connsiteY22" fmla="*/ 23812 h 361950"/>
                <a:gd name="connsiteX23" fmla="*/ 859632 w 1240632"/>
                <a:gd name="connsiteY23" fmla="*/ 9525 h 361950"/>
                <a:gd name="connsiteX24" fmla="*/ 902494 w 1240632"/>
                <a:gd name="connsiteY24" fmla="*/ 0 h 361950"/>
                <a:gd name="connsiteX25" fmla="*/ 945357 w 1240632"/>
                <a:gd name="connsiteY25" fmla="*/ 0 h 361950"/>
                <a:gd name="connsiteX26" fmla="*/ 988219 w 1240632"/>
                <a:gd name="connsiteY26" fmla="*/ 4762 h 361950"/>
                <a:gd name="connsiteX27" fmla="*/ 1071563 w 1240632"/>
                <a:gd name="connsiteY27" fmla="*/ 28575 h 361950"/>
                <a:gd name="connsiteX28" fmla="*/ 1193007 w 1240632"/>
                <a:gd name="connsiteY28" fmla="*/ 83343 h 361950"/>
                <a:gd name="connsiteX29" fmla="*/ 1228725 w 1240632"/>
                <a:gd name="connsiteY29" fmla="*/ 102393 h 361950"/>
                <a:gd name="connsiteX30" fmla="*/ 1238250 w 1240632"/>
                <a:gd name="connsiteY30" fmla="*/ 114300 h 361950"/>
                <a:gd name="connsiteX31" fmla="*/ 1240632 w 1240632"/>
                <a:gd name="connsiteY31" fmla="*/ 130968 h 361950"/>
                <a:gd name="connsiteX32" fmla="*/ 1233488 w 1240632"/>
                <a:gd name="connsiteY32" fmla="*/ 150018 h 361950"/>
                <a:gd name="connsiteX33" fmla="*/ 1207294 w 1240632"/>
                <a:gd name="connsiteY33" fmla="*/ 173831 h 361950"/>
                <a:gd name="connsiteX34" fmla="*/ 1169194 w 1240632"/>
                <a:gd name="connsiteY34" fmla="*/ 188118 h 361950"/>
                <a:gd name="connsiteX35" fmla="*/ 1004888 w 1240632"/>
                <a:gd name="connsiteY35" fmla="*/ 2214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0632" h="361950">
                  <a:moveTo>
                    <a:pt x="1004888" y="221456"/>
                  </a:moveTo>
                  <a:lnTo>
                    <a:pt x="873919" y="250031"/>
                  </a:lnTo>
                  <a:lnTo>
                    <a:pt x="714375" y="283368"/>
                  </a:lnTo>
                  <a:lnTo>
                    <a:pt x="533400" y="321468"/>
                  </a:lnTo>
                  <a:lnTo>
                    <a:pt x="316707" y="361950"/>
                  </a:lnTo>
                  <a:cubicBezTo>
                    <a:pt x="294486" y="359480"/>
                    <a:pt x="302463" y="359568"/>
                    <a:pt x="292894" y="359568"/>
                  </a:cubicBezTo>
                  <a:lnTo>
                    <a:pt x="221457" y="338137"/>
                  </a:lnTo>
                  <a:lnTo>
                    <a:pt x="150019" y="309562"/>
                  </a:lnTo>
                  <a:lnTo>
                    <a:pt x="76200" y="276225"/>
                  </a:lnTo>
                  <a:lnTo>
                    <a:pt x="30957" y="254793"/>
                  </a:lnTo>
                  <a:lnTo>
                    <a:pt x="16669" y="242887"/>
                  </a:lnTo>
                  <a:lnTo>
                    <a:pt x="2382" y="226218"/>
                  </a:lnTo>
                  <a:lnTo>
                    <a:pt x="0" y="207168"/>
                  </a:lnTo>
                  <a:lnTo>
                    <a:pt x="4763" y="192881"/>
                  </a:lnTo>
                  <a:lnTo>
                    <a:pt x="11907" y="188118"/>
                  </a:lnTo>
                  <a:lnTo>
                    <a:pt x="47625" y="183356"/>
                  </a:lnTo>
                  <a:lnTo>
                    <a:pt x="142875" y="183356"/>
                  </a:lnTo>
                  <a:lnTo>
                    <a:pt x="242888" y="176212"/>
                  </a:lnTo>
                  <a:lnTo>
                    <a:pt x="326232" y="169068"/>
                  </a:lnTo>
                  <a:lnTo>
                    <a:pt x="419100" y="152400"/>
                  </a:lnTo>
                  <a:lnTo>
                    <a:pt x="597694" y="102393"/>
                  </a:lnTo>
                  <a:lnTo>
                    <a:pt x="766763" y="45243"/>
                  </a:lnTo>
                  <a:lnTo>
                    <a:pt x="816769" y="23812"/>
                  </a:lnTo>
                  <a:lnTo>
                    <a:pt x="859632" y="9525"/>
                  </a:lnTo>
                  <a:lnTo>
                    <a:pt x="902494" y="0"/>
                  </a:lnTo>
                  <a:lnTo>
                    <a:pt x="945357" y="0"/>
                  </a:lnTo>
                  <a:lnTo>
                    <a:pt x="988219" y="4762"/>
                  </a:lnTo>
                  <a:lnTo>
                    <a:pt x="1071563" y="28575"/>
                  </a:lnTo>
                  <a:lnTo>
                    <a:pt x="1193007" y="83343"/>
                  </a:lnTo>
                  <a:lnTo>
                    <a:pt x="1228725" y="102393"/>
                  </a:lnTo>
                  <a:lnTo>
                    <a:pt x="1238250" y="114300"/>
                  </a:lnTo>
                  <a:lnTo>
                    <a:pt x="1240632" y="130968"/>
                  </a:lnTo>
                  <a:lnTo>
                    <a:pt x="1233488" y="150018"/>
                  </a:lnTo>
                  <a:lnTo>
                    <a:pt x="1207294" y="173831"/>
                  </a:lnTo>
                  <a:lnTo>
                    <a:pt x="1169194" y="188118"/>
                  </a:lnTo>
                  <a:lnTo>
                    <a:pt x="1004888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395DDDA1-90C3-4140-AC80-1ECE1E1AAC60}"/>
                </a:ext>
              </a:extLst>
            </p:cNvPr>
            <p:cNvSpPr/>
            <p:nvPr/>
          </p:nvSpPr>
          <p:spPr>
            <a:xfrm>
              <a:off x="2655888" y="4741863"/>
              <a:ext cx="568325" cy="1079500"/>
            </a:xfrm>
            <a:custGeom>
              <a:avLst/>
              <a:gdLst>
                <a:gd name="connsiteX0" fmla="*/ 476250 w 569119"/>
                <a:gd name="connsiteY0" fmla="*/ 535781 h 1081087"/>
                <a:gd name="connsiteX1" fmla="*/ 442912 w 569119"/>
                <a:gd name="connsiteY1" fmla="*/ 376237 h 1081087"/>
                <a:gd name="connsiteX2" fmla="*/ 411956 w 569119"/>
                <a:gd name="connsiteY2" fmla="*/ 226219 h 1081087"/>
                <a:gd name="connsiteX3" fmla="*/ 347662 w 569119"/>
                <a:gd name="connsiteY3" fmla="*/ 100012 h 1081087"/>
                <a:gd name="connsiteX4" fmla="*/ 319087 w 569119"/>
                <a:gd name="connsiteY4" fmla="*/ 80962 h 1081087"/>
                <a:gd name="connsiteX5" fmla="*/ 283369 w 569119"/>
                <a:gd name="connsiteY5" fmla="*/ 64294 h 1081087"/>
                <a:gd name="connsiteX6" fmla="*/ 228600 w 569119"/>
                <a:gd name="connsiteY6" fmla="*/ 40481 h 1081087"/>
                <a:gd name="connsiteX7" fmla="*/ 150019 w 569119"/>
                <a:gd name="connsiteY7" fmla="*/ 16669 h 1081087"/>
                <a:gd name="connsiteX8" fmla="*/ 100012 w 569119"/>
                <a:gd name="connsiteY8" fmla="*/ 7144 h 1081087"/>
                <a:gd name="connsiteX9" fmla="*/ 73819 w 569119"/>
                <a:gd name="connsiteY9" fmla="*/ 4762 h 1081087"/>
                <a:gd name="connsiteX10" fmla="*/ 50006 w 569119"/>
                <a:gd name="connsiteY10" fmla="*/ 0 h 1081087"/>
                <a:gd name="connsiteX11" fmla="*/ 19050 w 569119"/>
                <a:gd name="connsiteY11" fmla="*/ 0 h 1081087"/>
                <a:gd name="connsiteX12" fmla="*/ 4762 w 569119"/>
                <a:gd name="connsiteY12" fmla="*/ 4762 h 1081087"/>
                <a:gd name="connsiteX13" fmla="*/ 0 w 569119"/>
                <a:gd name="connsiteY13" fmla="*/ 11906 h 1081087"/>
                <a:gd name="connsiteX14" fmla="*/ 0 w 569119"/>
                <a:gd name="connsiteY14" fmla="*/ 21431 h 1081087"/>
                <a:gd name="connsiteX15" fmla="*/ 4762 w 569119"/>
                <a:gd name="connsiteY15" fmla="*/ 38100 h 1081087"/>
                <a:gd name="connsiteX16" fmla="*/ 33337 w 569119"/>
                <a:gd name="connsiteY16" fmla="*/ 66675 h 1081087"/>
                <a:gd name="connsiteX17" fmla="*/ 66675 w 569119"/>
                <a:gd name="connsiteY17" fmla="*/ 95250 h 1081087"/>
                <a:gd name="connsiteX18" fmla="*/ 107156 w 569119"/>
                <a:gd name="connsiteY18" fmla="*/ 145256 h 1081087"/>
                <a:gd name="connsiteX19" fmla="*/ 138112 w 569119"/>
                <a:gd name="connsiteY19" fmla="*/ 195262 h 1081087"/>
                <a:gd name="connsiteX20" fmla="*/ 161925 w 569119"/>
                <a:gd name="connsiteY20" fmla="*/ 247650 h 1081087"/>
                <a:gd name="connsiteX21" fmla="*/ 197644 w 569119"/>
                <a:gd name="connsiteY21" fmla="*/ 371475 h 1081087"/>
                <a:gd name="connsiteX22" fmla="*/ 250031 w 569119"/>
                <a:gd name="connsiteY22" fmla="*/ 559594 h 1081087"/>
                <a:gd name="connsiteX23" fmla="*/ 307181 w 569119"/>
                <a:gd name="connsiteY23" fmla="*/ 759619 h 1081087"/>
                <a:gd name="connsiteX24" fmla="*/ 323850 w 569119"/>
                <a:gd name="connsiteY24" fmla="*/ 816769 h 1081087"/>
                <a:gd name="connsiteX25" fmla="*/ 326231 w 569119"/>
                <a:gd name="connsiteY25" fmla="*/ 842962 h 1081087"/>
                <a:gd name="connsiteX26" fmla="*/ 328612 w 569119"/>
                <a:gd name="connsiteY26" fmla="*/ 878681 h 1081087"/>
                <a:gd name="connsiteX27" fmla="*/ 335756 w 569119"/>
                <a:gd name="connsiteY27" fmla="*/ 923925 h 1081087"/>
                <a:gd name="connsiteX28" fmla="*/ 345281 w 569119"/>
                <a:gd name="connsiteY28" fmla="*/ 959644 h 1081087"/>
                <a:gd name="connsiteX29" fmla="*/ 369094 w 569119"/>
                <a:gd name="connsiteY29" fmla="*/ 1004887 h 1081087"/>
                <a:gd name="connsiteX30" fmla="*/ 400050 w 569119"/>
                <a:gd name="connsiteY30" fmla="*/ 1042987 h 1081087"/>
                <a:gd name="connsiteX31" fmla="*/ 431006 w 569119"/>
                <a:gd name="connsiteY31" fmla="*/ 1064419 h 1081087"/>
                <a:gd name="connsiteX32" fmla="*/ 464344 w 569119"/>
                <a:gd name="connsiteY32" fmla="*/ 1076325 h 1081087"/>
                <a:gd name="connsiteX33" fmla="*/ 502444 w 569119"/>
                <a:gd name="connsiteY33" fmla="*/ 1081087 h 1081087"/>
                <a:gd name="connsiteX34" fmla="*/ 516731 w 569119"/>
                <a:gd name="connsiteY34" fmla="*/ 1078706 h 1081087"/>
                <a:gd name="connsiteX35" fmla="*/ 528637 w 569119"/>
                <a:gd name="connsiteY35" fmla="*/ 1071562 h 1081087"/>
                <a:gd name="connsiteX36" fmla="*/ 540544 w 569119"/>
                <a:gd name="connsiteY36" fmla="*/ 1057275 h 1081087"/>
                <a:gd name="connsiteX37" fmla="*/ 557212 w 569119"/>
                <a:gd name="connsiteY37" fmla="*/ 1004887 h 1081087"/>
                <a:gd name="connsiteX38" fmla="*/ 569119 w 569119"/>
                <a:gd name="connsiteY38" fmla="*/ 940594 h 1081087"/>
                <a:gd name="connsiteX39" fmla="*/ 528637 w 569119"/>
                <a:gd name="connsiteY39" fmla="*/ 792956 h 1081087"/>
                <a:gd name="connsiteX40" fmla="*/ 476250 w 569119"/>
                <a:gd name="connsiteY40" fmla="*/ 535781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9119" h="1081087">
                  <a:moveTo>
                    <a:pt x="476250" y="535781"/>
                  </a:moveTo>
                  <a:lnTo>
                    <a:pt x="442912" y="376237"/>
                  </a:lnTo>
                  <a:lnTo>
                    <a:pt x="411956" y="226219"/>
                  </a:lnTo>
                  <a:lnTo>
                    <a:pt x="347662" y="100012"/>
                  </a:lnTo>
                  <a:lnTo>
                    <a:pt x="319087" y="80962"/>
                  </a:lnTo>
                  <a:lnTo>
                    <a:pt x="283369" y="64294"/>
                  </a:lnTo>
                  <a:lnTo>
                    <a:pt x="228600" y="40481"/>
                  </a:lnTo>
                  <a:lnTo>
                    <a:pt x="150019" y="16669"/>
                  </a:lnTo>
                  <a:lnTo>
                    <a:pt x="100012" y="7144"/>
                  </a:lnTo>
                  <a:lnTo>
                    <a:pt x="73819" y="4762"/>
                  </a:lnTo>
                  <a:lnTo>
                    <a:pt x="50006" y="0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38100"/>
                  </a:lnTo>
                  <a:lnTo>
                    <a:pt x="33337" y="66675"/>
                  </a:lnTo>
                  <a:lnTo>
                    <a:pt x="66675" y="95250"/>
                  </a:lnTo>
                  <a:lnTo>
                    <a:pt x="107156" y="145256"/>
                  </a:lnTo>
                  <a:lnTo>
                    <a:pt x="138112" y="195262"/>
                  </a:lnTo>
                  <a:lnTo>
                    <a:pt x="161925" y="247650"/>
                  </a:lnTo>
                  <a:lnTo>
                    <a:pt x="197644" y="371475"/>
                  </a:lnTo>
                  <a:lnTo>
                    <a:pt x="250031" y="559594"/>
                  </a:lnTo>
                  <a:lnTo>
                    <a:pt x="307181" y="759619"/>
                  </a:lnTo>
                  <a:lnTo>
                    <a:pt x="323850" y="816769"/>
                  </a:lnTo>
                  <a:lnTo>
                    <a:pt x="326231" y="842962"/>
                  </a:lnTo>
                  <a:lnTo>
                    <a:pt x="328612" y="878681"/>
                  </a:lnTo>
                  <a:lnTo>
                    <a:pt x="335756" y="923925"/>
                  </a:lnTo>
                  <a:lnTo>
                    <a:pt x="345281" y="959644"/>
                  </a:lnTo>
                  <a:lnTo>
                    <a:pt x="369094" y="1004887"/>
                  </a:lnTo>
                  <a:lnTo>
                    <a:pt x="400050" y="1042987"/>
                  </a:lnTo>
                  <a:lnTo>
                    <a:pt x="431006" y="1064419"/>
                  </a:lnTo>
                  <a:lnTo>
                    <a:pt x="464344" y="1076325"/>
                  </a:lnTo>
                  <a:lnTo>
                    <a:pt x="502444" y="1081087"/>
                  </a:lnTo>
                  <a:lnTo>
                    <a:pt x="516731" y="1078706"/>
                  </a:lnTo>
                  <a:lnTo>
                    <a:pt x="528637" y="1071562"/>
                  </a:lnTo>
                  <a:lnTo>
                    <a:pt x="540544" y="1057275"/>
                  </a:lnTo>
                  <a:lnTo>
                    <a:pt x="557212" y="1004887"/>
                  </a:lnTo>
                  <a:lnTo>
                    <a:pt x="569119" y="940594"/>
                  </a:lnTo>
                  <a:lnTo>
                    <a:pt x="528637" y="792956"/>
                  </a:lnTo>
                  <a:lnTo>
                    <a:pt x="476250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40AA4EDB-937D-44B0-AAF0-8C229038559C}"/>
                </a:ext>
              </a:extLst>
            </p:cNvPr>
            <p:cNvSpPr/>
            <p:nvPr/>
          </p:nvSpPr>
          <p:spPr>
            <a:xfrm>
              <a:off x="2947988" y="4611688"/>
              <a:ext cx="1312862" cy="1044575"/>
            </a:xfrm>
            <a:custGeom>
              <a:avLst/>
              <a:gdLst>
                <a:gd name="connsiteX0" fmla="*/ 819150 w 1312068"/>
                <a:gd name="connsiteY0" fmla="*/ 216694 h 1042988"/>
                <a:gd name="connsiteX1" fmla="*/ 654843 w 1312068"/>
                <a:gd name="connsiteY1" fmla="*/ 257175 h 1042988"/>
                <a:gd name="connsiteX2" fmla="*/ 492918 w 1312068"/>
                <a:gd name="connsiteY2" fmla="*/ 295275 h 1042988"/>
                <a:gd name="connsiteX3" fmla="*/ 335756 w 1312068"/>
                <a:gd name="connsiteY3" fmla="*/ 330994 h 1042988"/>
                <a:gd name="connsiteX4" fmla="*/ 169068 w 1312068"/>
                <a:gd name="connsiteY4" fmla="*/ 369094 h 1042988"/>
                <a:gd name="connsiteX5" fmla="*/ 47625 w 1312068"/>
                <a:gd name="connsiteY5" fmla="*/ 397669 h 1042988"/>
                <a:gd name="connsiteX6" fmla="*/ 0 w 1312068"/>
                <a:gd name="connsiteY6" fmla="*/ 228600 h 1042988"/>
                <a:gd name="connsiteX7" fmla="*/ 119062 w 1312068"/>
                <a:gd name="connsiteY7" fmla="*/ 221457 h 1042988"/>
                <a:gd name="connsiteX8" fmla="*/ 228600 w 1312068"/>
                <a:gd name="connsiteY8" fmla="*/ 202407 h 1042988"/>
                <a:gd name="connsiteX9" fmla="*/ 328612 w 1312068"/>
                <a:gd name="connsiteY9" fmla="*/ 180975 h 1042988"/>
                <a:gd name="connsiteX10" fmla="*/ 495300 w 1312068"/>
                <a:gd name="connsiteY10" fmla="*/ 140494 h 1042988"/>
                <a:gd name="connsiteX11" fmla="*/ 697706 w 1312068"/>
                <a:gd name="connsiteY11" fmla="*/ 85725 h 1042988"/>
                <a:gd name="connsiteX12" fmla="*/ 831056 w 1312068"/>
                <a:gd name="connsiteY12" fmla="*/ 47625 h 1042988"/>
                <a:gd name="connsiteX13" fmla="*/ 883443 w 1312068"/>
                <a:gd name="connsiteY13" fmla="*/ 26194 h 1042988"/>
                <a:gd name="connsiteX14" fmla="*/ 940593 w 1312068"/>
                <a:gd name="connsiteY14" fmla="*/ 9525 h 1042988"/>
                <a:gd name="connsiteX15" fmla="*/ 971550 w 1312068"/>
                <a:gd name="connsiteY15" fmla="*/ 2382 h 1042988"/>
                <a:gd name="connsiteX16" fmla="*/ 1014412 w 1312068"/>
                <a:gd name="connsiteY16" fmla="*/ 0 h 1042988"/>
                <a:gd name="connsiteX17" fmla="*/ 1040606 w 1312068"/>
                <a:gd name="connsiteY17" fmla="*/ 9525 h 1042988"/>
                <a:gd name="connsiteX18" fmla="*/ 1100137 w 1312068"/>
                <a:gd name="connsiteY18" fmla="*/ 35719 h 1042988"/>
                <a:gd name="connsiteX19" fmla="*/ 1190625 w 1312068"/>
                <a:gd name="connsiteY19" fmla="*/ 85725 h 1042988"/>
                <a:gd name="connsiteX20" fmla="*/ 1245393 w 1312068"/>
                <a:gd name="connsiteY20" fmla="*/ 121444 h 1042988"/>
                <a:gd name="connsiteX21" fmla="*/ 1293018 w 1312068"/>
                <a:gd name="connsiteY21" fmla="*/ 159544 h 1042988"/>
                <a:gd name="connsiteX22" fmla="*/ 1309687 w 1312068"/>
                <a:gd name="connsiteY22" fmla="*/ 178594 h 1042988"/>
                <a:gd name="connsiteX23" fmla="*/ 1312068 w 1312068"/>
                <a:gd name="connsiteY23" fmla="*/ 192882 h 1042988"/>
                <a:gd name="connsiteX24" fmla="*/ 1309687 w 1312068"/>
                <a:gd name="connsiteY24" fmla="*/ 216694 h 1042988"/>
                <a:gd name="connsiteX25" fmla="*/ 1297781 w 1312068"/>
                <a:gd name="connsiteY25" fmla="*/ 245269 h 1042988"/>
                <a:gd name="connsiteX26" fmla="*/ 1273968 w 1312068"/>
                <a:gd name="connsiteY26" fmla="*/ 271463 h 1042988"/>
                <a:gd name="connsiteX27" fmla="*/ 1245393 w 1312068"/>
                <a:gd name="connsiteY27" fmla="*/ 304800 h 1042988"/>
                <a:gd name="connsiteX28" fmla="*/ 1235868 w 1312068"/>
                <a:gd name="connsiteY28" fmla="*/ 321469 h 1042988"/>
                <a:gd name="connsiteX29" fmla="*/ 1202531 w 1312068"/>
                <a:gd name="connsiteY29" fmla="*/ 473869 h 1042988"/>
                <a:gd name="connsiteX30" fmla="*/ 1152525 w 1312068"/>
                <a:gd name="connsiteY30" fmla="*/ 700088 h 1042988"/>
                <a:gd name="connsiteX31" fmla="*/ 1128712 w 1312068"/>
                <a:gd name="connsiteY31" fmla="*/ 809625 h 1042988"/>
                <a:gd name="connsiteX32" fmla="*/ 1112043 w 1312068"/>
                <a:gd name="connsiteY32" fmla="*/ 876300 h 1042988"/>
                <a:gd name="connsiteX33" fmla="*/ 1095375 w 1312068"/>
                <a:gd name="connsiteY33" fmla="*/ 950119 h 1042988"/>
                <a:gd name="connsiteX34" fmla="*/ 1078706 w 1312068"/>
                <a:gd name="connsiteY34" fmla="*/ 988219 h 1042988"/>
                <a:gd name="connsiteX35" fmla="*/ 1057275 w 1312068"/>
                <a:gd name="connsiteY35" fmla="*/ 1019175 h 1042988"/>
                <a:gd name="connsiteX36" fmla="*/ 1035843 w 1312068"/>
                <a:gd name="connsiteY36" fmla="*/ 1035844 h 1042988"/>
                <a:gd name="connsiteX37" fmla="*/ 1016793 w 1312068"/>
                <a:gd name="connsiteY37" fmla="*/ 1042988 h 1042988"/>
                <a:gd name="connsiteX38" fmla="*/ 1000125 w 1312068"/>
                <a:gd name="connsiteY38" fmla="*/ 1042988 h 1042988"/>
                <a:gd name="connsiteX39" fmla="*/ 971550 w 1312068"/>
                <a:gd name="connsiteY39" fmla="*/ 1028700 h 1042988"/>
                <a:gd name="connsiteX40" fmla="*/ 940593 w 1312068"/>
                <a:gd name="connsiteY40" fmla="*/ 1009650 h 1042988"/>
                <a:gd name="connsiteX41" fmla="*/ 904875 w 1312068"/>
                <a:gd name="connsiteY41" fmla="*/ 797719 h 1042988"/>
                <a:gd name="connsiteX42" fmla="*/ 912018 w 1312068"/>
                <a:gd name="connsiteY42" fmla="*/ 692944 h 1042988"/>
                <a:gd name="connsiteX43" fmla="*/ 926306 w 1312068"/>
                <a:gd name="connsiteY43" fmla="*/ 511969 h 1042988"/>
                <a:gd name="connsiteX44" fmla="*/ 938212 w 1312068"/>
                <a:gd name="connsiteY44" fmla="*/ 364332 h 1042988"/>
                <a:gd name="connsiteX45" fmla="*/ 947737 w 1312068"/>
                <a:gd name="connsiteY45" fmla="*/ 264319 h 1042988"/>
                <a:gd name="connsiteX46" fmla="*/ 947737 w 1312068"/>
                <a:gd name="connsiteY46" fmla="*/ 254794 h 1042988"/>
                <a:gd name="connsiteX47" fmla="*/ 947737 w 1312068"/>
                <a:gd name="connsiteY47" fmla="*/ 245269 h 1042988"/>
                <a:gd name="connsiteX48" fmla="*/ 938212 w 1312068"/>
                <a:gd name="connsiteY48" fmla="*/ 235744 h 1042988"/>
                <a:gd name="connsiteX49" fmla="*/ 914400 w 1312068"/>
                <a:gd name="connsiteY49" fmla="*/ 214313 h 1042988"/>
                <a:gd name="connsiteX50" fmla="*/ 885825 w 1312068"/>
                <a:gd name="connsiteY50" fmla="*/ 202407 h 1042988"/>
                <a:gd name="connsiteX51" fmla="*/ 819150 w 1312068"/>
                <a:gd name="connsiteY51" fmla="*/ 216694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068" h="1042988">
                  <a:moveTo>
                    <a:pt x="819150" y="216694"/>
                  </a:moveTo>
                  <a:lnTo>
                    <a:pt x="654843" y="257175"/>
                  </a:lnTo>
                  <a:lnTo>
                    <a:pt x="492918" y="295275"/>
                  </a:lnTo>
                  <a:lnTo>
                    <a:pt x="335756" y="330994"/>
                  </a:lnTo>
                  <a:lnTo>
                    <a:pt x="169068" y="369094"/>
                  </a:lnTo>
                  <a:lnTo>
                    <a:pt x="47625" y="397669"/>
                  </a:lnTo>
                  <a:lnTo>
                    <a:pt x="0" y="228600"/>
                  </a:lnTo>
                  <a:lnTo>
                    <a:pt x="119062" y="221457"/>
                  </a:lnTo>
                  <a:lnTo>
                    <a:pt x="228600" y="202407"/>
                  </a:lnTo>
                  <a:lnTo>
                    <a:pt x="328612" y="180975"/>
                  </a:lnTo>
                  <a:lnTo>
                    <a:pt x="495300" y="140494"/>
                  </a:lnTo>
                  <a:lnTo>
                    <a:pt x="697706" y="85725"/>
                  </a:lnTo>
                  <a:lnTo>
                    <a:pt x="831056" y="47625"/>
                  </a:lnTo>
                  <a:lnTo>
                    <a:pt x="883443" y="26194"/>
                  </a:lnTo>
                  <a:lnTo>
                    <a:pt x="940593" y="9525"/>
                  </a:lnTo>
                  <a:lnTo>
                    <a:pt x="971550" y="2382"/>
                  </a:lnTo>
                  <a:lnTo>
                    <a:pt x="1014412" y="0"/>
                  </a:lnTo>
                  <a:lnTo>
                    <a:pt x="1040606" y="9525"/>
                  </a:lnTo>
                  <a:lnTo>
                    <a:pt x="1100137" y="35719"/>
                  </a:lnTo>
                  <a:lnTo>
                    <a:pt x="1190625" y="85725"/>
                  </a:lnTo>
                  <a:lnTo>
                    <a:pt x="1245393" y="121444"/>
                  </a:lnTo>
                  <a:lnTo>
                    <a:pt x="1293018" y="159544"/>
                  </a:lnTo>
                  <a:lnTo>
                    <a:pt x="1309687" y="178594"/>
                  </a:lnTo>
                  <a:lnTo>
                    <a:pt x="1312068" y="192882"/>
                  </a:lnTo>
                  <a:lnTo>
                    <a:pt x="1309687" y="216694"/>
                  </a:lnTo>
                  <a:lnTo>
                    <a:pt x="1297781" y="245269"/>
                  </a:lnTo>
                  <a:lnTo>
                    <a:pt x="1273968" y="271463"/>
                  </a:lnTo>
                  <a:lnTo>
                    <a:pt x="1245393" y="304800"/>
                  </a:lnTo>
                  <a:lnTo>
                    <a:pt x="1235868" y="321469"/>
                  </a:lnTo>
                  <a:lnTo>
                    <a:pt x="1202531" y="473869"/>
                  </a:lnTo>
                  <a:lnTo>
                    <a:pt x="1152525" y="700088"/>
                  </a:lnTo>
                  <a:lnTo>
                    <a:pt x="1128712" y="809625"/>
                  </a:lnTo>
                  <a:lnTo>
                    <a:pt x="1112043" y="876300"/>
                  </a:lnTo>
                  <a:lnTo>
                    <a:pt x="1095375" y="950119"/>
                  </a:lnTo>
                  <a:lnTo>
                    <a:pt x="1078706" y="988219"/>
                  </a:lnTo>
                  <a:lnTo>
                    <a:pt x="1057275" y="1019175"/>
                  </a:lnTo>
                  <a:lnTo>
                    <a:pt x="1035843" y="1035844"/>
                  </a:lnTo>
                  <a:lnTo>
                    <a:pt x="1016793" y="1042988"/>
                  </a:lnTo>
                  <a:lnTo>
                    <a:pt x="1000125" y="1042988"/>
                  </a:lnTo>
                  <a:lnTo>
                    <a:pt x="971550" y="1028700"/>
                  </a:lnTo>
                  <a:lnTo>
                    <a:pt x="940593" y="1009650"/>
                  </a:lnTo>
                  <a:lnTo>
                    <a:pt x="904875" y="797719"/>
                  </a:lnTo>
                  <a:lnTo>
                    <a:pt x="912018" y="692944"/>
                  </a:lnTo>
                  <a:lnTo>
                    <a:pt x="926306" y="511969"/>
                  </a:lnTo>
                  <a:lnTo>
                    <a:pt x="938212" y="364332"/>
                  </a:lnTo>
                  <a:lnTo>
                    <a:pt x="947737" y="264319"/>
                  </a:lnTo>
                  <a:lnTo>
                    <a:pt x="947737" y="254794"/>
                  </a:lnTo>
                  <a:lnTo>
                    <a:pt x="947737" y="245269"/>
                  </a:lnTo>
                  <a:lnTo>
                    <a:pt x="938212" y="235744"/>
                  </a:lnTo>
                  <a:lnTo>
                    <a:pt x="914400" y="214313"/>
                  </a:lnTo>
                  <a:lnTo>
                    <a:pt x="885825" y="202407"/>
                  </a:lnTo>
                  <a:lnTo>
                    <a:pt x="8191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22FF8497-58FC-4DC0-9F6C-C1EF14A6BFF9}"/>
                </a:ext>
              </a:extLst>
            </p:cNvPr>
            <p:cNvSpPr/>
            <p:nvPr/>
          </p:nvSpPr>
          <p:spPr>
            <a:xfrm>
              <a:off x="3108325" y="5381625"/>
              <a:ext cx="852488" cy="322263"/>
            </a:xfrm>
            <a:custGeom>
              <a:avLst/>
              <a:gdLst>
                <a:gd name="connsiteX0" fmla="*/ 642938 w 852488"/>
                <a:gd name="connsiteY0" fmla="*/ 28575 h 321469"/>
                <a:gd name="connsiteX1" fmla="*/ 450057 w 852488"/>
                <a:gd name="connsiteY1" fmla="*/ 64294 h 321469"/>
                <a:gd name="connsiteX2" fmla="*/ 276225 w 852488"/>
                <a:gd name="connsiteY2" fmla="*/ 102394 h 321469"/>
                <a:gd name="connsiteX3" fmla="*/ 0 w 852488"/>
                <a:gd name="connsiteY3" fmla="*/ 164306 h 321469"/>
                <a:gd name="connsiteX4" fmla="*/ 42863 w 852488"/>
                <a:gd name="connsiteY4" fmla="*/ 321469 h 321469"/>
                <a:gd name="connsiteX5" fmla="*/ 176213 w 852488"/>
                <a:gd name="connsiteY5" fmla="*/ 288131 h 321469"/>
                <a:gd name="connsiteX6" fmla="*/ 300038 w 852488"/>
                <a:gd name="connsiteY6" fmla="*/ 261938 h 321469"/>
                <a:gd name="connsiteX7" fmla="*/ 402432 w 852488"/>
                <a:gd name="connsiteY7" fmla="*/ 240506 h 321469"/>
                <a:gd name="connsiteX8" fmla="*/ 504825 w 852488"/>
                <a:gd name="connsiteY8" fmla="*/ 223838 h 321469"/>
                <a:gd name="connsiteX9" fmla="*/ 588169 w 852488"/>
                <a:gd name="connsiteY9" fmla="*/ 214313 h 321469"/>
                <a:gd name="connsiteX10" fmla="*/ 631032 w 852488"/>
                <a:gd name="connsiteY10" fmla="*/ 211931 h 321469"/>
                <a:gd name="connsiteX11" fmla="*/ 673894 w 852488"/>
                <a:gd name="connsiteY11" fmla="*/ 214313 h 321469"/>
                <a:gd name="connsiteX12" fmla="*/ 728663 w 852488"/>
                <a:gd name="connsiteY12" fmla="*/ 221456 h 321469"/>
                <a:gd name="connsiteX13" fmla="*/ 764382 w 852488"/>
                <a:gd name="connsiteY13" fmla="*/ 233363 h 321469"/>
                <a:gd name="connsiteX14" fmla="*/ 781050 w 852488"/>
                <a:gd name="connsiteY14" fmla="*/ 240506 h 321469"/>
                <a:gd name="connsiteX15" fmla="*/ 816769 w 852488"/>
                <a:gd name="connsiteY15" fmla="*/ 259556 h 321469"/>
                <a:gd name="connsiteX16" fmla="*/ 852488 w 852488"/>
                <a:gd name="connsiteY16" fmla="*/ 271463 h 321469"/>
                <a:gd name="connsiteX17" fmla="*/ 809625 w 852488"/>
                <a:gd name="connsiteY17" fmla="*/ 0 h 321469"/>
                <a:gd name="connsiteX18" fmla="*/ 642938 w 852488"/>
                <a:gd name="connsiteY18" fmla="*/ 28575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2488" h="321469">
                  <a:moveTo>
                    <a:pt x="642938" y="28575"/>
                  </a:moveTo>
                  <a:lnTo>
                    <a:pt x="450057" y="64294"/>
                  </a:lnTo>
                  <a:lnTo>
                    <a:pt x="276225" y="102394"/>
                  </a:lnTo>
                  <a:lnTo>
                    <a:pt x="0" y="164306"/>
                  </a:lnTo>
                  <a:lnTo>
                    <a:pt x="42863" y="321469"/>
                  </a:lnTo>
                  <a:lnTo>
                    <a:pt x="176213" y="288131"/>
                  </a:lnTo>
                  <a:lnTo>
                    <a:pt x="300038" y="261938"/>
                  </a:lnTo>
                  <a:lnTo>
                    <a:pt x="402432" y="240506"/>
                  </a:lnTo>
                  <a:lnTo>
                    <a:pt x="504825" y="223838"/>
                  </a:lnTo>
                  <a:lnTo>
                    <a:pt x="588169" y="214313"/>
                  </a:lnTo>
                  <a:lnTo>
                    <a:pt x="631032" y="211931"/>
                  </a:lnTo>
                  <a:lnTo>
                    <a:pt x="673894" y="214313"/>
                  </a:lnTo>
                  <a:lnTo>
                    <a:pt x="728663" y="221456"/>
                  </a:lnTo>
                  <a:lnTo>
                    <a:pt x="764382" y="233363"/>
                  </a:lnTo>
                  <a:lnTo>
                    <a:pt x="781050" y="240506"/>
                  </a:lnTo>
                  <a:lnTo>
                    <a:pt x="816769" y="259556"/>
                  </a:lnTo>
                  <a:lnTo>
                    <a:pt x="852488" y="271463"/>
                  </a:lnTo>
                  <a:lnTo>
                    <a:pt x="809625" y="0"/>
                  </a:lnTo>
                  <a:lnTo>
                    <a:pt x="642938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386A9CD9-99C1-42CF-B28E-022244B772C7}"/>
                </a:ext>
              </a:extLst>
            </p:cNvPr>
            <p:cNvSpPr/>
            <p:nvPr/>
          </p:nvSpPr>
          <p:spPr>
            <a:xfrm rot="16200000">
              <a:off x="3184525" y="4027488"/>
              <a:ext cx="2655887" cy="515938"/>
            </a:xfrm>
            <a:custGeom>
              <a:avLst/>
              <a:gdLst>
                <a:gd name="connsiteX0" fmla="*/ 1871663 w 2655094"/>
                <a:gd name="connsiteY0" fmla="*/ 283369 h 516731"/>
                <a:gd name="connsiteX1" fmla="*/ 1735932 w 2655094"/>
                <a:gd name="connsiteY1" fmla="*/ 288131 h 516731"/>
                <a:gd name="connsiteX2" fmla="*/ 1688307 w 2655094"/>
                <a:gd name="connsiteY2" fmla="*/ 290512 h 516731"/>
                <a:gd name="connsiteX3" fmla="*/ 1624013 w 2655094"/>
                <a:gd name="connsiteY3" fmla="*/ 290512 h 516731"/>
                <a:gd name="connsiteX4" fmla="*/ 1543050 w 2655094"/>
                <a:gd name="connsiteY4" fmla="*/ 288131 h 516731"/>
                <a:gd name="connsiteX5" fmla="*/ 1433513 w 2655094"/>
                <a:gd name="connsiteY5" fmla="*/ 285750 h 516731"/>
                <a:gd name="connsiteX6" fmla="*/ 1316832 w 2655094"/>
                <a:gd name="connsiteY6" fmla="*/ 278606 h 516731"/>
                <a:gd name="connsiteX7" fmla="*/ 1193007 w 2655094"/>
                <a:gd name="connsiteY7" fmla="*/ 269081 h 516731"/>
                <a:gd name="connsiteX8" fmla="*/ 1066800 w 2655094"/>
                <a:gd name="connsiteY8" fmla="*/ 257175 h 516731"/>
                <a:gd name="connsiteX9" fmla="*/ 971550 w 2655094"/>
                <a:gd name="connsiteY9" fmla="*/ 245269 h 516731"/>
                <a:gd name="connsiteX10" fmla="*/ 852488 w 2655094"/>
                <a:gd name="connsiteY10" fmla="*/ 226219 h 516731"/>
                <a:gd name="connsiteX11" fmla="*/ 735807 w 2655094"/>
                <a:gd name="connsiteY11" fmla="*/ 200025 h 516731"/>
                <a:gd name="connsiteX12" fmla="*/ 614363 w 2655094"/>
                <a:gd name="connsiteY12" fmla="*/ 169069 h 516731"/>
                <a:gd name="connsiteX13" fmla="*/ 466725 w 2655094"/>
                <a:gd name="connsiteY13" fmla="*/ 128587 h 516731"/>
                <a:gd name="connsiteX14" fmla="*/ 319088 w 2655094"/>
                <a:gd name="connsiteY14" fmla="*/ 88106 h 516731"/>
                <a:gd name="connsiteX15" fmla="*/ 207169 w 2655094"/>
                <a:gd name="connsiteY15" fmla="*/ 50006 h 516731"/>
                <a:gd name="connsiteX16" fmla="*/ 102394 w 2655094"/>
                <a:gd name="connsiteY16" fmla="*/ 14287 h 516731"/>
                <a:gd name="connsiteX17" fmla="*/ 69057 w 2655094"/>
                <a:gd name="connsiteY17" fmla="*/ 2381 h 516731"/>
                <a:gd name="connsiteX18" fmla="*/ 45244 w 2655094"/>
                <a:gd name="connsiteY18" fmla="*/ 0 h 516731"/>
                <a:gd name="connsiteX19" fmla="*/ 21432 w 2655094"/>
                <a:gd name="connsiteY19" fmla="*/ 4762 h 516731"/>
                <a:gd name="connsiteX20" fmla="*/ 9525 w 2655094"/>
                <a:gd name="connsiteY20" fmla="*/ 11906 h 516731"/>
                <a:gd name="connsiteX21" fmla="*/ 4763 w 2655094"/>
                <a:gd name="connsiteY21" fmla="*/ 16669 h 516731"/>
                <a:gd name="connsiteX22" fmla="*/ 0 w 2655094"/>
                <a:gd name="connsiteY22" fmla="*/ 26194 h 516731"/>
                <a:gd name="connsiteX23" fmla="*/ 7144 w 2655094"/>
                <a:gd name="connsiteY23" fmla="*/ 52387 h 516731"/>
                <a:gd name="connsiteX24" fmla="*/ 16669 w 2655094"/>
                <a:gd name="connsiteY24" fmla="*/ 66675 h 516731"/>
                <a:gd name="connsiteX25" fmla="*/ 59532 w 2655094"/>
                <a:gd name="connsiteY25" fmla="*/ 85725 h 516731"/>
                <a:gd name="connsiteX26" fmla="*/ 183357 w 2655094"/>
                <a:gd name="connsiteY26" fmla="*/ 135731 h 516731"/>
                <a:gd name="connsiteX27" fmla="*/ 345282 w 2655094"/>
                <a:gd name="connsiteY27" fmla="*/ 202406 h 516731"/>
                <a:gd name="connsiteX28" fmla="*/ 492919 w 2655094"/>
                <a:gd name="connsiteY28" fmla="*/ 257175 h 516731"/>
                <a:gd name="connsiteX29" fmla="*/ 652463 w 2655094"/>
                <a:gd name="connsiteY29" fmla="*/ 314325 h 516731"/>
                <a:gd name="connsiteX30" fmla="*/ 759619 w 2655094"/>
                <a:gd name="connsiteY30" fmla="*/ 350044 h 516731"/>
                <a:gd name="connsiteX31" fmla="*/ 876300 w 2655094"/>
                <a:gd name="connsiteY31" fmla="*/ 383381 h 516731"/>
                <a:gd name="connsiteX32" fmla="*/ 1057275 w 2655094"/>
                <a:gd name="connsiteY32" fmla="*/ 426244 h 516731"/>
                <a:gd name="connsiteX33" fmla="*/ 1214438 w 2655094"/>
                <a:gd name="connsiteY33" fmla="*/ 461962 h 516731"/>
                <a:gd name="connsiteX34" fmla="*/ 1400175 w 2655094"/>
                <a:gd name="connsiteY34" fmla="*/ 495300 h 516731"/>
                <a:gd name="connsiteX35" fmla="*/ 1557338 w 2655094"/>
                <a:gd name="connsiteY35" fmla="*/ 516731 h 516731"/>
                <a:gd name="connsiteX36" fmla="*/ 1750219 w 2655094"/>
                <a:gd name="connsiteY36" fmla="*/ 514350 h 516731"/>
                <a:gd name="connsiteX37" fmla="*/ 2016919 w 2655094"/>
                <a:gd name="connsiteY37" fmla="*/ 514350 h 516731"/>
                <a:gd name="connsiteX38" fmla="*/ 2174082 w 2655094"/>
                <a:gd name="connsiteY38" fmla="*/ 514350 h 516731"/>
                <a:gd name="connsiteX39" fmla="*/ 2266950 w 2655094"/>
                <a:gd name="connsiteY39" fmla="*/ 514350 h 516731"/>
                <a:gd name="connsiteX40" fmla="*/ 2276475 w 2655094"/>
                <a:gd name="connsiteY40" fmla="*/ 511969 h 516731"/>
                <a:gd name="connsiteX41" fmla="*/ 2359819 w 2655094"/>
                <a:gd name="connsiteY41" fmla="*/ 466725 h 516731"/>
                <a:gd name="connsiteX42" fmla="*/ 2455069 w 2655094"/>
                <a:gd name="connsiteY42" fmla="*/ 407194 h 516731"/>
                <a:gd name="connsiteX43" fmla="*/ 2581275 w 2655094"/>
                <a:gd name="connsiteY43" fmla="*/ 285750 h 516731"/>
                <a:gd name="connsiteX44" fmla="*/ 2588419 w 2655094"/>
                <a:gd name="connsiteY44" fmla="*/ 254794 h 516731"/>
                <a:gd name="connsiteX45" fmla="*/ 2600325 w 2655094"/>
                <a:gd name="connsiteY45" fmla="*/ 214312 h 516731"/>
                <a:gd name="connsiteX46" fmla="*/ 2614613 w 2655094"/>
                <a:gd name="connsiteY46" fmla="*/ 173831 h 516731"/>
                <a:gd name="connsiteX47" fmla="*/ 2631282 w 2655094"/>
                <a:gd name="connsiteY47" fmla="*/ 130969 h 516731"/>
                <a:gd name="connsiteX48" fmla="*/ 2643188 w 2655094"/>
                <a:gd name="connsiteY48" fmla="*/ 104775 h 516731"/>
                <a:gd name="connsiteX49" fmla="*/ 2650332 w 2655094"/>
                <a:gd name="connsiteY49" fmla="*/ 88106 h 516731"/>
                <a:gd name="connsiteX50" fmla="*/ 2652713 w 2655094"/>
                <a:gd name="connsiteY50" fmla="*/ 80962 h 516731"/>
                <a:gd name="connsiteX51" fmla="*/ 2655094 w 2655094"/>
                <a:gd name="connsiteY51" fmla="*/ 66675 h 516731"/>
                <a:gd name="connsiteX52" fmla="*/ 2655094 w 2655094"/>
                <a:gd name="connsiteY52" fmla="*/ 52387 h 516731"/>
                <a:gd name="connsiteX53" fmla="*/ 2655094 w 2655094"/>
                <a:gd name="connsiteY53" fmla="*/ 45244 h 516731"/>
                <a:gd name="connsiteX54" fmla="*/ 2650332 w 2655094"/>
                <a:gd name="connsiteY54" fmla="*/ 33337 h 516731"/>
                <a:gd name="connsiteX55" fmla="*/ 2645569 w 2655094"/>
                <a:gd name="connsiteY55" fmla="*/ 26194 h 516731"/>
                <a:gd name="connsiteX56" fmla="*/ 2636044 w 2655094"/>
                <a:gd name="connsiteY56" fmla="*/ 21431 h 516731"/>
                <a:gd name="connsiteX57" fmla="*/ 2619375 w 2655094"/>
                <a:gd name="connsiteY57" fmla="*/ 19050 h 516731"/>
                <a:gd name="connsiteX58" fmla="*/ 2600325 w 2655094"/>
                <a:gd name="connsiteY58" fmla="*/ 19050 h 516731"/>
                <a:gd name="connsiteX59" fmla="*/ 2583657 w 2655094"/>
                <a:gd name="connsiteY59" fmla="*/ 23812 h 516731"/>
                <a:gd name="connsiteX60" fmla="*/ 2566988 w 2655094"/>
                <a:gd name="connsiteY60" fmla="*/ 45244 h 516731"/>
                <a:gd name="connsiteX61" fmla="*/ 2540794 w 2655094"/>
                <a:gd name="connsiteY61" fmla="*/ 80962 h 516731"/>
                <a:gd name="connsiteX62" fmla="*/ 2509838 w 2655094"/>
                <a:gd name="connsiteY62" fmla="*/ 116681 h 516731"/>
                <a:gd name="connsiteX63" fmla="*/ 2466975 w 2655094"/>
                <a:gd name="connsiteY63" fmla="*/ 159544 h 516731"/>
                <a:gd name="connsiteX64" fmla="*/ 2424113 w 2655094"/>
                <a:gd name="connsiteY64" fmla="*/ 195262 h 516731"/>
                <a:gd name="connsiteX65" fmla="*/ 2388394 w 2655094"/>
                <a:gd name="connsiteY65" fmla="*/ 219075 h 516731"/>
                <a:gd name="connsiteX66" fmla="*/ 2364582 w 2655094"/>
                <a:gd name="connsiteY66" fmla="*/ 230981 h 516731"/>
                <a:gd name="connsiteX67" fmla="*/ 2319338 w 2655094"/>
                <a:gd name="connsiteY67" fmla="*/ 242887 h 516731"/>
                <a:gd name="connsiteX68" fmla="*/ 2240757 w 2655094"/>
                <a:gd name="connsiteY68" fmla="*/ 254794 h 516731"/>
                <a:gd name="connsiteX69" fmla="*/ 2162175 w 2655094"/>
                <a:gd name="connsiteY69" fmla="*/ 261937 h 516731"/>
                <a:gd name="connsiteX70" fmla="*/ 2074069 w 2655094"/>
                <a:gd name="connsiteY70" fmla="*/ 269081 h 516731"/>
                <a:gd name="connsiteX71" fmla="*/ 1871663 w 2655094"/>
                <a:gd name="connsiteY71" fmla="*/ 28336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55094" h="516731">
                  <a:moveTo>
                    <a:pt x="1871663" y="283369"/>
                  </a:moveTo>
                  <a:lnTo>
                    <a:pt x="1735932" y="288131"/>
                  </a:lnTo>
                  <a:lnTo>
                    <a:pt x="1688307" y="290512"/>
                  </a:lnTo>
                  <a:lnTo>
                    <a:pt x="1624013" y="290512"/>
                  </a:lnTo>
                  <a:lnTo>
                    <a:pt x="1543050" y="288131"/>
                  </a:lnTo>
                  <a:lnTo>
                    <a:pt x="1433513" y="285750"/>
                  </a:lnTo>
                  <a:lnTo>
                    <a:pt x="1316832" y="278606"/>
                  </a:lnTo>
                  <a:lnTo>
                    <a:pt x="1193007" y="269081"/>
                  </a:lnTo>
                  <a:lnTo>
                    <a:pt x="1066800" y="257175"/>
                  </a:lnTo>
                  <a:lnTo>
                    <a:pt x="971550" y="245269"/>
                  </a:lnTo>
                  <a:lnTo>
                    <a:pt x="852488" y="226219"/>
                  </a:lnTo>
                  <a:lnTo>
                    <a:pt x="735807" y="200025"/>
                  </a:lnTo>
                  <a:lnTo>
                    <a:pt x="614363" y="169069"/>
                  </a:lnTo>
                  <a:lnTo>
                    <a:pt x="466725" y="128587"/>
                  </a:lnTo>
                  <a:lnTo>
                    <a:pt x="319088" y="88106"/>
                  </a:lnTo>
                  <a:lnTo>
                    <a:pt x="207169" y="50006"/>
                  </a:lnTo>
                  <a:lnTo>
                    <a:pt x="102394" y="14287"/>
                  </a:lnTo>
                  <a:lnTo>
                    <a:pt x="69057" y="2381"/>
                  </a:lnTo>
                  <a:lnTo>
                    <a:pt x="45244" y="0"/>
                  </a:lnTo>
                  <a:lnTo>
                    <a:pt x="21432" y="4762"/>
                  </a:lnTo>
                  <a:lnTo>
                    <a:pt x="9525" y="11906"/>
                  </a:lnTo>
                  <a:lnTo>
                    <a:pt x="4763" y="16669"/>
                  </a:lnTo>
                  <a:lnTo>
                    <a:pt x="0" y="26194"/>
                  </a:lnTo>
                  <a:lnTo>
                    <a:pt x="7144" y="52387"/>
                  </a:lnTo>
                  <a:lnTo>
                    <a:pt x="16669" y="66675"/>
                  </a:lnTo>
                  <a:lnTo>
                    <a:pt x="59532" y="85725"/>
                  </a:lnTo>
                  <a:lnTo>
                    <a:pt x="183357" y="135731"/>
                  </a:lnTo>
                  <a:lnTo>
                    <a:pt x="345282" y="202406"/>
                  </a:lnTo>
                  <a:lnTo>
                    <a:pt x="492919" y="257175"/>
                  </a:lnTo>
                  <a:lnTo>
                    <a:pt x="652463" y="314325"/>
                  </a:lnTo>
                  <a:lnTo>
                    <a:pt x="759619" y="350044"/>
                  </a:lnTo>
                  <a:lnTo>
                    <a:pt x="876300" y="383381"/>
                  </a:lnTo>
                  <a:lnTo>
                    <a:pt x="1057275" y="426244"/>
                  </a:lnTo>
                  <a:lnTo>
                    <a:pt x="1214438" y="461962"/>
                  </a:lnTo>
                  <a:lnTo>
                    <a:pt x="1400175" y="495300"/>
                  </a:lnTo>
                  <a:lnTo>
                    <a:pt x="1557338" y="516731"/>
                  </a:lnTo>
                  <a:lnTo>
                    <a:pt x="1750219" y="514350"/>
                  </a:lnTo>
                  <a:lnTo>
                    <a:pt x="2016919" y="514350"/>
                  </a:lnTo>
                  <a:lnTo>
                    <a:pt x="2174082" y="514350"/>
                  </a:lnTo>
                  <a:lnTo>
                    <a:pt x="2266950" y="514350"/>
                  </a:lnTo>
                  <a:lnTo>
                    <a:pt x="2276475" y="511969"/>
                  </a:lnTo>
                  <a:lnTo>
                    <a:pt x="2359819" y="466725"/>
                  </a:lnTo>
                  <a:lnTo>
                    <a:pt x="2455069" y="407194"/>
                  </a:lnTo>
                  <a:lnTo>
                    <a:pt x="2581275" y="285750"/>
                  </a:lnTo>
                  <a:lnTo>
                    <a:pt x="2588419" y="254794"/>
                  </a:lnTo>
                  <a:lnTo>
                    <a:pt x="2600325" y="214312"/>
                  </a:lnTo>
                  <a:lnTo>
                    <a:pt x="2614613" y="173831"/>
                  </a:lnTo>
                  <a:lnTo>
                    <a:pt x="2631282" y="130969"/>
                  </a:lnTo>
                  <a:lnTo>
                    <a:pt x="2643188" y="104775"/>
                  </a:lnTo>
                  <a:lnTo>
                    <a:pt x="2650332" y="88106"/>
                  </a:lnTo>
                  <a:lnTo>
                    <a:pt x="2652713" y="80962"/>
                  </a:lnTo>
                  <a:lnTo>
                    <a:pt x="2655094" y="66675"/>
                  </a:lnTo>
                  <a:lnTo>
                    <a:pt x="2655094" y="52387"/>
                  </a:lnTo>
                  <a:lnTo>
                    <a:pt x="2655094" y="45244"/>
                  </a:lnTo>
                  <a:lnTo>
                    <a:pt x="2650332" y="33337"/>
                  </a:lnTo>
                  <a:lnTo>
                    <a:pt x="2645569" y="26194"/>
                  </a:lnTo>
                  <a:lnTo>
                    <a:pt x="2636044" y="21431"/>
                  </a:lnTo>
                  <a:lnTo>
                    <a:pt x="2619375" y="19050"/>
                  </a:lnTo>
                  <a:lnTo>
                    <a:pt x="2600325" y="19050"/>
                  </a:lnTo>
                  <a:lnTo>
                    <a:pt x="2583657" y="23812"/>
                  </a:lnTo>
                  <a:lnTo>
                    <a:pt x="2566988" y="45244"/>
                  </a:lnTo>
                  <a:lnTo>
                    <a:pt x="2540794" y="80962"/>
                  </a:lnTo>
                  <a:lnTo>
                    <a:pt x="2509838" y="116681"/>
                  </a:lnTo>
                  <a:lnTo>
                    <a:pt x="2466975" y="159544"/>
                  </a:lnTo>
                  <a:lnTo>
                    <a:pt x="2424113" y="195262"/>
                  </a:lnTo>
                  <a:lnTo>
                    <a:pt x="2388394" y="219075"/>
                  </a:lnTo>
                  <a:lnTo>
                    <a:pt x="2364582" y="230981"/>
                  </a:lnTo>
                  <a:lnTo>
                    <a:pt x="2319338" y="242887"/>
                  </a:lnTo>
                  <a:lnTo>
                    <a:pt x="2240757" y="254794"/>
                  </a:lnTo>
                  <a:lnTo>
                    <a:pt x="2162175" y="261937"/>
                  </a:lnTo>
                  <a:lnTo>
                    <a:pt x="2074069" y="269081"/>
                  </a:lnTo>
                  <a:lnTo>
                    <a:pt x="187166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C8E7C605-B795-4E22-A810-A909E17EAAD5}"/>
                </a:ext>
              </a:extLst>
            </p:cNvPr>
            <p:cNvSpPr/>
            <p:nvPr/>
          </p:nvSpPr>
          <p:spPr>
            <a:xfrm>
              <a:off x="4440238" y="2535238"/>
              <a:ext cx="2489200" cy="654050"/>
            </a:xfrm>
            <a:custGeom>
              <a:avLst/>
              <a:gdLst>
                <a:gd name="connsiteX0" fmla="*/ 1924050 w 2488407"/>
                <a:gd name="connsiteY0" fmla="*/ 59532 h 652463"/>
                <a:gd name="connsiteX1" fmla="*/ 1793082 w 2488407"/>
                <a:gd name="connsiteY1" fmla="*/ 100013 h 652463"/>
                <a:gd name="connsiteX2" fmla="*/ 1664494 w 2488407"/>
                <a:gd name="connsiteY2" fmla="*/ 135732 h 652463"/>
                <a:gd name="connsiteX3" fmla="*/ 1504950 w 2488407"/>
                <a:gd name="connsiteY3" fmla="*/ 173832 h 652463"/>
                <a:gd name="connsiteX4" fmla="*/ 1343025 w 2488407"/>
                <a:gd name="connsiteY4" fmla="*/ 211932 h 652463"/>
                <a:gd name="connsiteX5" fmla="*/ 1273969 w 2488407"/>
                <a:gd name="connsiteY5" fmla="*/ 228600 h 652463"/>
                <a:gd name="connsiteX6" fmla="*/ 1045369 w 2488407"/>
                <a:gd name="connsiteY6" fmla="*/ 285750 h 652463"/>
                <a:gd name="connsiteX7" fmla="*/ 857250 w 2488407"/>
                <a:gd name="connsiteY7" fmla="*/ 333375 h 652463"/>
                <a:gd name="connsiteX8" fmla="*/ 666750 w 2488407"/>
                <a:gd name="connsiteY8" fmla="*/ 383382 h 652463"/>
                <a:gd name="connsiteX9" fmla="*/ 516732 w 2488407"/>
                <a:gd name="connsiteY9" fmla="*/ 421482 h 652463"/>
                <a:gd name="connsiteX10" fmla="*/ 411957 w 2488407"/>
                <a:gd name="connsiteY10" fmla="*/ 447675 h 652463"/>
                <a:gd name="connsiteX11" fmla="*/ 333375 w 2488407"/>
                <a:gd name="connsiteY11" fmla="*/ 461963 h 652463"/>
                <a:gd name="connsiteX12" fmla="*/ 235744 w 2488407"/>
                <a:gd name="connsiteY12" fmla="*/ 483394 h 652463"/>
                <a:gd name="connsiteX13" fmla="*/ 197644 w 2488407"/>
                <a:gd name="connsiteY13" fmla="*/ 490538 h 652463"/>
                <a:gd name="connsiteX14" fmla="*/ 159544 w 2488407"/>
                <a:gd name="connsiteY14" fmla="*/ 495300 h 652463"/>
                <a:gd name="connsiteX15" fmla="*/ 133350 w 2488407"/>
                <a:gd name="connsiteY15" fmla="*/ 495300 h 652463"/>
                <a:gd name="connsiteX16" fmla="*/ 104775 w 2488407"/>
                <a:gd name="connsiteY16" fmla="*/ 495300 h 652463"/>
                <a:gd name="connsiteX17" fmla="*/ 83344 w 2488407"/>
                <a:gd name="connsiteY17" fmla="*/ 492919 h 652463"/>
                <a:gd name="connsiteX18" fmla="*/ 35719 w 2488407"/>
                <a:gd name="connsiteY18" fmla="*/ 481013 h 652463"/>
                <a:gd name="connsiteX19" fmla="*/ 0 w 2488407"/>
                <a:gd name="connsiteY19" fmla="*/ 471488 h 652463"/>
                <a:gd name="connsiteX20" fmla="*/ 169069 w 2488407"/>
                <a:gd name="connsiteY20" fmla="*/ 652463 h 652463"/>
                <a:gd name="connsiteX21" fmla="*/ 314325 w 2488407"/>
                <a:gd name="connsiteY21" fmla="*/ 647700 h 652463"/>
                <a:gd name="connsiteX22" fmla="*/ 333375 w 2488407"/>
                <a:gd name="connsiteY22" fmla="*/ 647700 h 652463"/>
                <a:gd name="connsiteX23" fmla="*/ 428625 w 2488407"/>
                <a:gd name="connsiteY23" fmla="*/ 623888 h 652463"/>
                <a:gd name="connsiteX24" fmla="*/ 647700 w 2488407"/>
                <a:gd name="connsiteY24" fmla="*/ 566738 h 652463"/>
                <a:gd name="connsiteX25" fmla="*/ 919163 w 2488407"/>
                <a:gd name="connsiteY25" fmla="*/ 500063 h 652463"/>
                <a:gd name="connsiteX26" fmla="*/ 1147763 w 2488407"/>
                <a:gd name="connsiteY26" fmla="*/ 442913 h 652463"/>
                <a:gd name="connsiteX27" fmla="*/ 1302544 w 2488407"/>
                <a:gd name="connsiteY27" fmla="*/ 385763 h 652463"/>
                <a:gd name="connsiteX28" fmla="*/ 1478757 w 2488407"/>
                <a:gd name="connsiteY28" fmla="*/ 347663 h 652463"/>
                <a:gd name="connsiteX29" fmla="*/ 1647825 w 2488407"/>
                <a:gd name="connsiteY29" fmla="*/ 316707 h 652463"/>
                <a:gd name="connsiteX30" fmla="*/ 1888332 w 2488407"/>
                <a:gd name="connsiteY30" fmla="*/ 278607 h 652463"/>
                <a:gd name="connsiteX31" fmla="*/ 2121694 w 2488407"/>
                <a:gd name="connsiteY31" fmla="*/ 240507 h 652463"/>
                <a:gd name="connsiteX32" fmla="*/ 2240757 w 2488407"/>
                <a:gd name="connsiteY32" fmla="*/ 223838 h 652463"/>
                <a:gd name="connsiteX33" fmla="*/ 2314575 w 2488407"/>
                <a:gd name="connsiteY33" fmla="*/ 214313 h 652463"/>
                <a:gd name="connsiteX34" fmla="*/ 2366963 w 2488407"/>
                <a:gd name="connsiteY34" fmla="*/ 204788 h 652463"/>
                <a:gd name="connsiteX35" fmla="*/ 2414588 w 2488407"/>
                <a:gd name="connsiteY35" fmla="*/ 192882 h 652463"/>
                <a:gd name="connsiteX36" fmla="*/ 2445544 w 2488407"/>
                <a:gd name="connsiteY36" fmla="*/ 180975 h 652463"/>
                <a:gd name="connsiteX37" fmla="*/ 2471738 w 2488407"/>
                <a:gd name="connsiteY37" fmla="*/ 164307 h 652463"/>
                <a:gd name="connsiteX38" fmla="*/ 2483644 w 2488407"/>
                <a:gd name="connsiteY38" fmla="*/ 150019 h 652463"/>
                <a:gd name="connsiteX39" fmla="*/ 2488407 w 2488407"/>
                <a:gd name="connsiteY39" fmla="*/ 140494 h 652463"/>
                <a:gd name="connsiteX40" fmla="*/ 2488407 w 2488407"/>
                <a:gd name="connsiteY40" fmla="*/ 130969 h 652463"/>
                <a:gd name="connsiteX41" fmla="*/ 2481263 w 2488407"/>
                <a:gd name="connsiteY41" fmla="*/ 116682 h 652463"/>
                <a:gd name="connsiteX42" fmla="*/ 2462213 w 2488407"/>
                <a:gd name="connsiteY42" fmla="*/ 100013 h 652463"/>
                <a:gd name="connsiteX43" fmla="*/ 2433638 w 2488407"/>
                <a:gd name="connsiteY43" fmla="*/ 78582 h 652463"/>
                <a:gd name="connsiteX44" fmla="*/ 2393157 w 2488407"/>
                <a:gd name="connsiteY44" fmla="*/ 57150 h 652463"/>
                <a:gd name="connsiteX45" fmla="*/ 2331244 w 2488407"/>
                <a:gd name="connsiteY45" fmla="*/ 35719 h 652463"/>
                <a:gd name="connsiteX46" fmla="*/ 2281238 w 2488407"/>
                <a:gd name="connsiteY46" fmla="*/ 21432 h 652463"/>
                <a:gd name="connsiteX47" fmla="*/ 2221707 w 2488407"/>
                <a:gd name="connsiteY47" fmla="*/ 11907 h 652463"/>
                <a:gd name="connsiteX48" fmla="*/ 2159794 w 2488407"/>
                <a:gd name="connsiteY48" fmla="*/ 4763 h 652463"/>
                <a:gd name="connsiteX49" fmla="*/ 2081213 w 2488407"/>
                <a:gd name="connsiteY49" fmla="*/ 0 h 652463"/>
                <a:gd name="connsiteX50" fmla="*/ 2050257 w 2488407"/>
                <a:gd name="connsiteY50" fmla="*/ 0 h 652463"/>
                <a:gd name="connsiteX51" fmla="*/ 2038350 w 2488407"/>
                <a:gd name="connsiteY51" fmla="*/ 7144 h 652463"/>
                <a:gd name="connsiteX52" fmla="*/ 1971675 w 2488407"/>
                <a:gd name="connsiteY52" fmla="*/ 40482 h 652463"/>
                <a:gd name="connsiteX53" fmla="*/ 1924050 w 2488407"/>
                <a:gd name="connsiteY53" fmla="*/ 595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88407" h="652463">
                  <a:moveTo>
                    <a:pt x="1924050" y="59532"/>
                  </a:moveTo>
                  <a:lnTo>
                    <a:pt x="1793082" y="100013"/>
                  </a:lnTo>
                  <a:lnTo>
                    <a:pt x="1664494" y="135732"/>
                  </a:lnTo>
                  <a:lnTo>
                    <a:pt x="1504950" y="173832"/>
                  </a:lnTo>
                  <a:lnTo>
                    <a:pt x="1343025" y="211932"/>
                  </a:lnTo>
                  <a:lnTo>
                    <a:pt x="1273969" y="228600"/>
                  </a:lnTo>
                  <a:lnTo>
                    <a:pt x="1045369" y="285750"/>
                  </a:lnTo>
                  <a:lnTo>
                    <a:pt x="857250" y="333375"/>
                  </a:lnTo>
                  <a:lnTo>
                    <a:pt x="666750" y="383382"/>
                  </a:lnTo>
                  <a:lnTo>
                    <a:pt x="516732" y="421482"/>
                  </a:lnTo>
                  <a:lnTo>
                    <a:pt x="411957" y="447675"/>
                  </a:lnTo>
                  <a:lnTo>
                    <a:pt x="333375" y="461963"/>
                  </a:lnTo>
                  <a:lnTo>
                    <a:pt x="235744" y="483394"/>
                  </a:lnTo>
                  <a:lnTo>
                    <a:pt x="197644" y="490538"/>
                  </a:lnTo>
                  <a:lnTo>
                    <a:pt x="159544" y="495300"/>
                  </a:lnTo>
                  <a:lnTo>
                    <a:pt x="133350" y="495300"/>
                  </a:lnTo>
                  <a:lnTo>
                    <a:pt x="104775" y="495300"/>
                  </a:lnTo>
                  <a:lnTo>
                    <a:pt x="83344" y="492919"/>
                  </a:lnTo>
                  <a:lnTo>
                    <a:pt x="35719" y="481013"/>
                  </a:lnTo>
                  <a:lnTo>
                    <a:pt x="0" y="471488"/>
                  </a:lnTo>
                  <a:lnTo>
                    <a:pt x="169069" y="652463"/>
                  </a:lnTo>
                  <a:lnTo>
                    <a:pt x="314325" y="647700"/>
                  </a:lnTo>
                  <a:lnTo>
                    <a:pt x="333375" y="647700"/>
                  </a:lnTo>
                  <a:lnTo>
                    <a:pt x="428625" y="623888"/>
                  </a:lnTo>
                  <a:lnTo>
                    <a:pt x="647700" y="566738"/>
                  </a:lnTo>
                  <a:lnTo>
                    <a:pt x="919163" y="500063"/>
                  </a:lnTo>
                  <a:lnTo>
                    <a:pt x="1147763" y="442913"/>
                  </a:lnTo>
                  <a:lnTo>
                    <a:pt x="1302544" y="385763"/>
                  </a:lnTo>
                  <a:lnTo>
                    <a:pt x="1478757" y="347663"/>
                  </a:lnTo>
                  <a:lnTo>
                    <a:pt x="1647825" y="316707"/>
                  </a:lnTo>
                  <a:lnTo>
                    <a:pt x="1888332" y="278607"/>
                  </a:lnTo>
                  <a:lnTo>
                    <a:pt x="2121694" y="240507"/>
                  </a:lnTo>
                  <a:lnTo>
                    <a:pt x="2240757" y="223838"/>
                  </a:lnTo>
                  <a:lnTo>
                    <a:pt x="2314575" y="214313"/>
                  </a:lnTo>
                  <a:lnTo>
                    <a:pt x="2366963" y="204788"/>
                  </a:lnTo>
                  <a:lnTo>
                    <a:pt x="2414588" y="192882"/>
                  </a:lnTo>
                  <a:lnTo>
                    <a:pt x="2445544" y="180975"/>
                  </a:lnTo>
                  <a:lnTo>
                    <a:pt x="2471738" y="164307"/>
                  </a:lnTo>
                  <a:lnTo>
                    <a:pt x="2483644" y="150019"/>
                  </a:lnTo>
                  <a:lnTo>
                    <a:pt x="2488407" y="140494"/>
                  </a:lnTo>
                  <a:lnTo>
                    <a:pt x="2488407" y="130969"/>
                  </a:lnTo>
                  <a:lnTo>
                    <a:pt x="2481263" y="116682"/>
                  </a:lnTo>
                  <a:lnTo>
                    <a:pt x="2462213" y="100013"/>
                  </a:lnTo>
                  <a:lnTo>
                    <a:pt x="2433638" y="78582"/>
                  </a:lnTo>
                  <a:lnTo>
                    <a:pt x="2393157" y="57150"/>
                  </a:lnTo>
                  <a:lnTo>
                    <a:pt x="2331244" y="35719"/>
                  </a:lnTo>
                  <a:lnTo>
                    <a:pt x="2281238" y="21432"/>
                  </a:lnTo>
                  <a:lnTo>
                    <a:pt x="2221707" y="11907"/>
                  </a:lnTo>
                  <a:lnTo>
                    <a:pt x="2159794" y="4763"/>
                  </a:lnTo>
                  <a:lnTo>
                    <a:pt x="2081213" y="0"/>
                  </a:lnTo>
                  <a:lnTo>
                    <a:pt x="2050257" y="0"/>
                  </a:lnTo>
                  <a:lnTo>
                    <a:pt x="2038350" y="7144"/>
                  </a:lnTo>
                  <a:lnTo>
                    <a:pt x="1971675" y="40482"/>
                  </a:lnTo>
                  <a:lnTo>
                    <a:pt x="19240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EC334C1C-0FB5-45CF-8F7C-FE1FA9E14E78}"/>
                </a:ext>
              </a:extLst>
            </p:cNvPr>
            <p:cNvSpPr/>
            <p:nvPr/>
          </p:nvSpPr>
          <p:spPr>
            <a:xfrm>
              <a:off x="4705350" y="3697288"/>
              <a:ext cx="919163" cy="396875"/>
            </a:xfrm>
            <a:custGeom>
              <a:avLst/>
              <a:gdLst>
                <a:gd name="connsiteX0" fmla="*/ 516731 w 919163"/>
                <a:gd name="connsiteY0" fmla="*/ 235744 h 395288"/>
                <a:gd name="connsiteX1" fmla="*/ 428625 w 919163"/>
                <a:gd name="connsiteY1" fmla="*/ 266700 h 395288"/>
                <a:gd name="connsiteX2" fmla="*/ 314325 w 919163"/>
                <a:gd name="connsiteY2" fmla="*/ 304800 h 395288"/>
                <a:gd name="connsiteX3" fmla="*/ 211931 w 919163"/>
                <a:gd name="connsiteY3" fmla="*/ 335757 h 395288"/>
                <a:gd name="connsiteX4" fmla="*/ 114300 w 919163"/>
                <a:gd name="connsiteY4" fmla="*/ 364332 h 395288"/>
                <a:gd name="connsiteX5" fmla="*/ 0 w 919163"/>
                <a:gd name="connsiteY5" fmla="*/ 395288 h 395288"/>
                <a:gd name="connsiteX6" fmla="*/ 2381 w 919163"/>
                <a:gd name="connsiteY6" fmla="*/ 235744 h 395288"/>
                <a:gd name="connsiteX7" fmla="*/ 176213 w 919163"/>
                <a:gd name="connsiteY7" fmla="*/ 192882 h 395288"/>
                <a:gd name="connsiteX8" fmla="*/ 288131 w 919163"/>
                <a:gd name="connsiteY8" fmla="*/ 157163 h 395288"/>
                <a:gd name="connsiteX9" fmla="*/ 359569 w 919163"/>
                <a:gd name="connsiteY9" fmla="*/ 130969 h 395288"/>
                <a:gd name="connsiteX10" fmla="*/ 409575 w 919163"/>
                <a:gd name="connsiteY10" fmla="*/ 102394 h 395288"/>
                <a:gd name="connsiteX11" fmla="*/ 483394 w 919163"/>
                <a:gd name="connsiteY11" fmla="*/ 57150 h 395288"/>
                <a:gd name="connsiteX12" fmla="*/ 585788 w 919163"/>
                <a:gd name="connsiteY12" fmla="*/ 2382 h 395288"/>
                <a:gd name="connsiteX13" fmla="*/ 597694 w 919163"/>
                <a:gd name="connsiteY13" fmla="*/ 0 h 395288"/>
                <a:gd name="connsiteX14" fmla="*/ 614363 w 919163"/>
                <a:gd name="connsiteY14" fmla="*/ 2382 h 395288"/>
                <a:gd name="connsiteX15" fmla="*/ 671513 w 919163"/>
                <a:gd name="connsiteY15" fmla="*/ 26194 h 395288"/>
                <a:gd name="connsiteX16" fmla="*/ 769144 w 919163"/>
                <a:gd name="connsiteY16" fmla="*/ 73819 h 395288"/>
                <a:gd name="connsiteX17" fmla="*/ 819150 w 919163"/>
                <a:gd name="connsiteY17" fmla="*/ 102394 h 395288"/>
                <a:gd name="connsiteX18" fmla="*/ 907256 w 919163"/>
                <a:gd name="connsiteY18" fmla="*/ 150019 h 395288"/>
                <a:gd name="connsiteX19" fmla="*/ 916781 w 919163"/>
                <a:gd name="connsiteY19" fmla="*/ 157163 h 395288"/>
                <a:gd name="connsiteX20" fmla="*/ 919163 w 919163"/>
                <a:gd name="connsiteY20" fmla="*/ 169069 h 395288"/>
                <a:gd name="connsiteX21" fmla="*/ 916781 w 919163"/>
                <a:gd name="connsiteY21" fmla="*/ 190500 h 395288"/>
                <a:gd name="connsiteX22" fmla="*/ 912019 w 919163"/>
                <a:gd name="connsiteY22" fmla="*/ 226219 h 395288"/>
                <a:gd name="connsiteX23" fmla="*/ 895350 w 919163"/>
                <a:gd name="connsiteY23" fmla="*/ 276225 h 395288"/>
                <a:gd name="connsiteX24" fmla="*/ 609600 w 919163"/>
                <a:gd name="connsiteY24" fmla="*/ 221457 h 395288"/>
                <a:gd name="connsiteX25" fmla="*/ 583406 w 919163"/>
                <a:gd name="connsiteY25" fmla="*/ 221457 h 395288"/>
                <a:gd name="connsiteX26" fmla="*/ 516731 w 919163"/>
                <a:gd name="connsiteY26" fmla="*/ 23574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9163" h="395288">
                  <a:moveTo>
                    <a:pt x="516731" y="235744"/>
                  </a:moveTo>
                  <a:lnTo>
                    <a:pt x="428625" y="266700"/>
                  </a:lnTo>
                  <a:lnTo>
                    <a:pt x="314325" y="304800"/>
                  </a:lnTo>
                  <a:lnTo>
                    <a:pt x="211931" y="335757"/>
                  </a:lnTo>
                  <a:lnTo>
                    <a:pt x="114300" y="364332"/>
                  </a:lnTo>
                  <a:lnTo>
                    <a:pt x="0" y="395288"/>
                  </a:lnTo>
                  <a:cubicBezTo>
                    <a:pt x="794" y="342107"/>
                    <a:pt x="1587" y="288925"/>
                    <a:pt x="2381" y="235744"/>
                  </a:cubicBezTo>
                  <a:lnTo>
                    <a:pt x="176213" y="192882"/>
                  </a:lnTo>
                  <a:lnTo>
                    <a:pt x="288131" y="157163"/>
                  </a:lnTo>
                  <a:lnTo>
                    <a:pt x="359569" y="130969"/>
                  </a:lnTo>
                  <a:lnTo>
                    <a:pt x="409575" y="102394"/>
                  </a:lnTo>
                  <a:lnTo>
                    <a:pt x="483394" y="57150"/>
                  </a:lnTo>
                  <a:lnTo>
                    <a:pt x="585788" y="2382"/>
                  </a:lnTo>
                  <a:lnTo>
                    <a:pt x="597694" y="0"/>
                  </a:lnTo>
                  <a:lnTo>
                    <a:pt x="614363" y="2382"/>
                  </a:lnTo>
                  <a:lnTo>
                    <a:pt x="671513" y="26194"/>
                  </a:lnTo>
                  <a:lnTo>
                    <a:pt x="769144" y="73819"/>
                  </a:lnTo>
                  <a:lnTo>
                    <a:pt x="819150" y="102394"/>
                  </a:lnTo>
                  <a:lnTo>
                    <a:pt x="907256" y="150019"/>
                  </a:lnTo>
                  <a:lnTo>
                    <a:pt x="916781" y="157163"/>
                  </a:lnTo>
                  <a:lnTo>
                    <a:pt x="919163" y="169069"/>
                  </a:lnTo>
                  <a:lnTo>
                    <a:pt x="916781" y="190500"/>
                  </a:lnTo>
                  <a:lnTo>
                    <a:pt x="912019" y="226219"/>
                  </a:lnTo>
                  <a:lnTo>
                    <a:pt x="895350" y="276225"/>
                  </a:lnTo>
                  <a:lnTo>
                    <a:pt x="609600" y="221457"/>
                  </a:lnTo>
                  <a:lnTo>
                    <a:pt x="583406" y="221457"/>
                  </a:lnTo>
                  <a:lnTo>
                    <a:pt x="51673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BF83B66C-B701-47C5-8A0E-5E18390B302E}"/>
                </a:ext>
              </a:extLst>
            </p:cNvPr>
            <p:cNvSpPr/>
            <p:nvPr/>
          </p:nvSpPr>
          <p:spPr>
            <a:xfrm>
              <a:off x="4995863" y="3871913"/>
              <a:ext cx="619125" cy="1704975"/>
            </a:xfrm>
            <a:custGeom>
              <a:avLst/>
              <a:gdLst>
                <a:gd name="connsiteX0" fmla="*/ 280987 w 619125"/>
                <a:gd name="connsiteY0" fmla="*/ 602456 h 1704975"/>
                <a:gd name="connsiteX1" fmla="*/ 300037 w 619125"/>
                <a:gd name="connsiteY1" fmla="*/ 500062 h 1704975"/>
                <a:gd name="connsiteX2" fmla="*/ 311943 w 619125"/>
                <a:gd name="connsiteY2" fmla="*/ 431006 h 1704975"/>
                <a:gd name="connsiteX3" fmla="*/ 323850 w 619125"/>
                <a:gd name="connsiteY3" fmla="*/ 364331 h 1704975"/>
                <a:gd name="connsiteX4" fmla="*/ 333375 w 619125"/>
                <a:gd name="connsiteY4" fmla="*/ 288131 h 1704975"/>
                <a:gd name="connsiteX5" fmla="*/ 342900 w 619125"/>
                <a:gd name="connsiteY5" fmla="*/ 204787 h 1704975"/>
                <a:gd name="connsiteX6" fmla="*/ 350043 w 619125"/>
                <a:gd name="connsiteY6" fmla="*/ 138112 h 1704975"/>
                <a:gd name="connsiteX7" fmla="*/ 350043 w 619125"/>
                <a:gd name="connsiteY7" fmla="*/ 114300 h 1704975"/>
                <a:gd name="connsiteX8" fmla="*/ 350043 w 619125"/>
                <a:gd name="connsiteY8" fmla="*/ 95250 h 1704975"/>
                <a:gd name="connsiteX9" fmla="*/ 347662 w 619125"/>
                <a:gd name="connsiteY9" fmla="*/ 80962 h 1704975"/>
                <a:gd name="connsiteX10" fmla="*/ 342900 w 619125"/>
                <a:gd name="connsiteY10" fmla="*/ 66675 h 1704975"/>
                <a:gd name="connsiteX11" fmla="*/ 328612 w 619125"/>
                <a:gd name="connsiteY11" fmla="*/ 52387 h 1704975"/>
                <a:gd name="connsiteX12" fmla="*/ 314325 w 619125"/>
                <a:gd name="connsiteY12" fmla="*/ 45243 h 1704975"/>
                <a:gd name="connsiteX13" fmla="*/ 266700 w 619125"/>
                <a:gd name="connsiteY13" fmla="*/ 0 h 1704975"/>
                <a:gd name="connsiteX14" fmla="*/ 619125 w 619125"/>
                <a:gd name="connsiteY14" fmla="*/ 40481 h 1704975"/>
                <a:gd name="connsiteX15" fmla="*/ 614362 w 619125"/>
                <a:gd name="connsiteY15" fmla="*/ 69056 h 1704975"/>
                <a:gd name="connsiteX16" fmla="*/ 604837 w 619125"/>
                <a:gd name="connsiteY16" fmla="*/ 102393 h 1704975"/>
                <a:gd name="connsiteX17" fmla="*/ 595312 w 619125"/>
                <a:gd name="connsiteY17" fmla="*/ 133350 h 1704975"/>
                <a:gd name="connsiteX18" fmla="*/ 581025 w 619125"/>
                <a:gd name="connsiteY18" fmla="*/ 228600 h 1704975"/>
                <a:gd name="connsiteX19" fmla="*/ 554831 w 619125"/>
                <a:gd name="connsiteY19" fmla="*/ 378618 h 1704975"/>
                <a:gd name="connsiteX20" fmla="*/ 523875 w 619125"/>
                <a:gd name="connsiteY20" fmla="*/ 540543 h 1704975"/>
                <a:gd name="connsiteX21" fmla="*/ 488156 w 619125"/>
                <a:gd name="connsiteY21" fmla="*/ 690562 h 1704975"/>
                <a:gd name="connsiteX22" fmla="*/ 457200 w 619125"/>
                <a:gd name="connsiteY22" fmla="*/ 814387 h 1704975"/>
                <a:gd name="connsiteX23" fmla="*/ 416718 w 619125"/>
                <a:gd name="connsiteY23" fmla="*/ 962025 h 1704975"/>
                <a:gd name="connsiteX24" fmla="*/ 395287 w 619125"/>
                <a:gd name="connsiteY24" fmla="*/ 1038225 h 1704975"/>
                <a:gd name="connsiteX25" fmla="*/ 357187 w 619125"/>
                <a:gd name="connsiteY25" fmla="*/ 1152525 h 1704975"/>
                <a:gd name="connsiteX26" fmla="*/ 323850 w 619125"/>
                <a:gd name="connsiteY26" fmla="*/ 1240631 h 1704975"/>
                <a:gd name="connsiteX27" fmla="*/ 278606 w 619125"/>
                <a:gd name="connsiteY27" fmla="*/ 1352550 h 1704975"/>
                <a:gd name="connsiteX28" fmla="*/ 240506 w 619125"/>
                <a:gd name="connsiteY28" fmla="*/ 1440656 h 1704975"/>
                <a:gd name="connsiteX29" fmla="*/ 197643 w 619125"/>
                <a:gd name="connsiteY29" fmla="*/ 1524000 h 1704975"/>
                <a:gd name="connsiteX30" fmla="*/ 142875 w 619125"/>
                <a:gd name="connsiteY30" fmla="*/ 1621631 h 1704975"/>
                <a:gd name="connsiteX31" fmla="*/ 119062 w 619125"/>
                <a:gd name="connsiteY31" fmla="*/ 1664493 h 1704975"/>
                <a:gd name="connsiteX32" fmla="*/ 102393 w 619125"/>
                <a:gd name="connsiteY32" fmla="*/ 1685925 h 1704975"/>
                <a:gd name="connsiteX33" fmla="*/ 80962 w 619125"/>
                <a:gd name="connsiteY33" fmla="*/ 1700212 h 1704975"/>
                <a:gd name="connsiteX34" fmla="*/ 59531 w 619125"/>
                <a:gd name="connsiteY34" fmla="*/ 1704975 h 1704975"/>
                <a:gd name="connsiteX35" fmla="*/ 50006 w 619125"/>
                <a:gd name="connsiteY35" fmla="*/ 1704975 h 1704975"/>
                <a:gd name="connsiteX36" fmla="*/ 30956 w 619125"/>
                <a:gd name="connsiteY36" fmla="*/ 1697831 h 1704975"/>
                <a:gd name="connsiteX37" fmla="*/ 11906 w 619125"/>
                <a:gd name="connsiteY37" fmla="*/ 1678781 h 1704975"/>
                <a:gd name="connsiteX38" fmla="*/ 0 w 619125"/>
                <a:gd name="connsiteY38" fmla="*/ 1662112 h 1704975"/>
                <a:gd name="connsiteX39" fmla="*/ 107156 w 619125"/>
                <a:gd name="connsiteY39" fmla="*/ 1216818 h 1704975"/>
                <a:gd name="connsiteX40" fmla="*/ 130968 w 619125"/>
                <a:gd name="connsiteY40" fmla="*/ 1147762 h 1704975"/>
                <a:gd name="connsiteX41" fmla="*/ 157162 w 619125"/>
                <a:gd name="connsiteY41" fmla="*/ 1064418 h 1704975"/>
                <a:gd name="connsiteX42" fmla="*/ 188118 w 619125"/>
                <a:gd name="connsiteY42" fmla="*/ 973931 h 1704975"/>
                <a:gd name="connsiteX43" fmla="*/ 226218 w 619125"/>
                <a:gd name="connsiteY43" fmla="*/ 842962 h 1704975"/>
                <a:gd name="connsiteX44" fmla="*/ 261937 w 619125"/>
                <a:gd name="connsiteY44" fmla="*/ 690562 h 1704975"/>
                <a:gd name="connsiteX45" fmla="*/ 280987 w 619125"/>
                <a:gd name="connsiteY45" fmla="*/ 602456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9125" h="1704975">
                  <a:moveTo>
                    <a:pt x="280987" y="602456"/>
                  </a:moveTo>
                  <a:lnTo>
                    <a:pt x="300037" y="500062"/>
                  </a:lnTo>
                  <a:lnTo>
                    <a:pt x="311943" y="431006"/>
                  </a:lnTo>
                  <a:lnTo>
                    <a:pt x="323850" y="364331"/>
                  </a:lnTo>
                  <a:lnTo>
                    <a:pt x="333375" y="288131"/>
                  </a:lnTo>
                  <a:lnTo>
                    <a:pt x="342900" y="204787"/>
                  </a:lnTo>
                  <a:lnTo>
                    <a:pt x="350043" y="138112"/>
                  </a:lnTo>
                  <a:lnTo>
                    <a:pt x="350043" y="114300"/>
                  </a:lnTo>
                  <a:lnTo>
                    <a:pt x="350043" y="95250"/>
                  </a:lnTo>
                  <a:lnTo>
                    <a:pt x="347662" y="80962"/>
                  </a:lnTo>
                  <a:lnTo>
                    <a:pt x="342900" y="66675"/>
                  </a:lnTo>
                  <a:lnTo>
                    <a:pt x="328612" y="52387"/>
                  </a:lnTo>
                  <a:lnTo>
                    <a:pt x="314325" y="45243"/>
                  </a:lnTo>
                  <a:lnTo>
                    <a:pt x="266700" y="0"/>
                  </a:lnTo>
                  <a:lnTo>
                    <a:pt x="619125" y="40481"/>
                  </a:lnTo>
                  <a:lnTo>
                    <a:pt x="614362" y="69056"/>
                  </a:lnTo>
                  <a:lnTo>
                    <a:pt x="604837" y="102393"/>
                  </a:lnTo>
                  <a:lnTo>
                    <a:pt x="595312" y="133350"/>
                  </a:lnTo>
                  <a:lnTo>
                    <a:pt x="581025" y="228600"/>
                  </a:lnTo>
                  <a:lnTo>
                    <a:pt x="554831" y="378618"/>
                  </a:lnTo>
                  <a:lnTo>
                    <a:pt x="523875" y="540543"/>
                  </a:lnTo>
                  <a:lnTo>
                    <a:pt x="488156" y="690562"/>
                  </a:lnTo>
                  <a:lnTo>
                    <a:pt x="457200" y="814387"/>
                  </a:lnTo>
                  <a:lnTo>
                    <a:pt x="416718" y="962025"/>
                  </a:lnTo>
                  <a:lnTo>
                    <a:pt x="395287" y="1038225"/>
                  </a:lnTo>
                  <a:lnTo>
                    <a:pt x="357187" y="1152525"/>
                  </a:lnTo>
                  <a:lnTo>
                    <a:pt x="323850" y="1240631"/>
                  </a:lnTo>
                  <a:lnTo>
                    <a:pt x="278606" y="1352550"/>
                  </a:lnTo>
                  <a:lnTo>
                    <a:pt x="240506" y="1440656"/>
                  </a:lnTo>
                  <a:lnTo>
                    <a:pt x="197643" y="1524000"/>
                  </a:lnTo>
                  <a:lnTo>
                    <a:pt x="142875" y="1621631"/>
                  </a:lnTo>
                  <a:lnTo>
                    <a:pt x="119062" y="1664493"/>
                  </a:lnTo>
                  <a:lnTo>
                    <a:pt x="102393" y="1685925"/>
                  </a:lnTo>
                  <a:lnTo>
                    <a:pt x="80962" y="1700212"/>
                  </a:lnTo>
                  <a:lnTo>
                    <a:pt x="59531" y="1704975"/>
                  </a:lnTo>
                  <a:lnTo>
                    <a:pt x="50006" y="1704975"/>
                  </a:lnTo>
                  <a:lnTo>
                    <a:pt x="30956" y="1697831"/>
                  </a:lnTo>
                  <a:lnTo>
                    <a:pt x="11906" y="1678781"/>
                  </a:lnTo>
                  <a:lnTo>
                    <a:pt x="0" y="1662112"/>
                  </a:lnTo>
                  <a:lnTo>
                    <a:pt x="107156" y="1216818"/>
                  </a:lnTo>
                  <a:lnTo>
                    <a:pt x="130968" y="1147762"/>
                  </a:lnTo>
                  <a:lnTo>
                    <a:pt x="157162" y="1064418"/>
                  </a:lnTo>
                  <a:lnTo>
                    <a:pt x="188118" y="973931"/>
                  </a:lnTo>
                  <a:lnTo>
                    <a:pt x="226218" y="842962"/>
                  </a:lnTo>
                  <a:lnTo>
                    <a:pt x="261937" y="690562"/>
                  </a:lnTo>
                  <a:lnTo>
                    <a:pt x="280987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3BE1E22C-337D-4200-B575-472C5FE9C66E}"/>
                </a:ext>
              </a:extLst>
            </p:cNvPr>
            <p:cNvSpPr/>
            <p:nvPr/>
          </p:nvSpPr>
          <p:spPr>
            <a:xfrm>
              <a:off x="4672013" y="4957763"/>
              <a:ext cx="481012" cy="614362"/>
            </a:xfrm>
            <a:custGeom>
              <a:avLst/>
              <a:gdLst>
                <a:gd name="connsiteX0" fmla="*/ 128587 w 481012"/>
                <a:gd name="connsiteY0" fmla="*/ 164306 h 614362"/>
                <a:gd name="connsiteX1" fmla="*/ 259556 w 481012"/>
                <a:gd name="connsiteY1" fmla="*/ 190500 h 614362"/>
                <a:gd name="connsiteX2" fmla="*/ 288131 w 481012"/>
                <a:gd name="connsiteY2" fmla="*/ 192881 h 614362"/>
                <a:gd name="connsiteX3" fmla="*/ 319087 w 481012"/>
                <a:gd name="connsiteY3" fmla="*/ 190500 h 614362"/>
                <a:gd name="connsiteX4" fmla="*/ 347662 w 481012"/>
                <a:gd name="connsiteY4" fmla="*/ 180975 h 614362"/>
                <a:gd name="connsiteX5" fmla="*/ 383381 w 481012"/>
                <a:gd name="connsiteY5" fmla="*/ 164306 h 614362"/>
                <a:gd name="connsiteX6" fmla="*/ 416718 w 481012"/>
                <a:gd name="connsiteY6" fmla="*/ 140493 h 614362"/>
                <a:gd name="connsiteX7" fmla="*/ 431006 w 481012"/>
                <a:gd name="connsiteY7" fmla="*/ 126206 h 614362"/>
                <a:gd name="connsiteX8" fmla="*/ 457200 w 481012"/>
                <a:gd name="connsiteY8" fmla="*/ 66675 h 614362"/>
                <a:gd name="connsiteX9" fmla="*/ 481012 w 481012"/>
                <a:gd name="connsiteY9" fmla="*/ 0 h 614362"/>
                <a:gd name="connsiteX10" fmla="*/ 369093 w 481012"/>
                <a:gd name="connsiteY10" fmla="*/ 614362 h 614362"/>
                <a:gd name="connsiteX11" fmla="*/ 340518 w 481012"/>
                <a:gd name="connsiteY11" fmla="*/ 597693 h 614362"/>
                <a:gd name="connsiteX12" fmla="*/ 319087 w 481012"/>
                <a:gd name="connsiteY12" fmla="*/ 573881 h 614362"/>
                <a:gd name="connsiteX13" fmla="*/ 314325 w 481012"/>
                <a:gd name="connsiteY13" fmla="*/ 559593 h 614362"/>
                <a:gd name="connsiteX14" fmla="*/ 307181 w 481012"/>
                <a:gd name="connsiteY14" fmla="*/ 519112 h 614362"/>
                <a:gd name="connsiteX15" fmla="*/ 292893 w 481012"/>
                <a:gd name="connsiteY15" fmla="*/ 483393 h 614362"/>
                <a:gd name="connsiteX16" fmla="*/ 276225 w 481012"/>
                <a:gd name="connsiteY16" fmla="*/ 445293 h 614362"/>
                <a:gd name="connsiteX17" fmla="*/ 247650 w 481012"/>
                <a:gd name="connsiteY17" fmla="*/ 397668 h 614362"/>
                <a:gd name="connsiteX18" fmla="*/ 219075 w 481012"/>
                <a:gd name="connsiteY18" fmla="*/ 364331 h 614362"/>
                <a:gd name="connsiteX19" fmla="*/ 183356 w 481012"/>
                <a:gd name="connsiteY19" fmla="*/ 326231 h 614362"/>
                <a:gd name="connsiteX20" fmla="*/ 159543 w 481012"/>
                <a:gd name="connsiteY20" fmla="*/ 304800 h 614362"/>
                <a:gd name="connsiteX21" fmla="*/ 123825 w 481012"/>
                <a:gd name="connsiteY21" fmla="*/ 273843 h 614362"/>
                <a:gd name="connsiteX22" fmla="*/ 85725 w 481012"/>
                <a:gd name="connsiteY22" fmla="*/ 247650 h 614362"/>
                <a:gd name="connsiteX23" fmla="*/ 38100 w 481012"/>
                <a:gd name="connsiteY23" fmla="*/ 221456 h 614362"/>
                <a:gd name="connsiteX24" fmla="*/ 21431 w 481012"/>
                <a:gd name="connsiteY24" fmla="*/ 207168 h 614362"/>
                <a:gd name="connsiteX25" fmla="*/ 7143 w 481012"/>
                <a:gd name="connsiteY25" fmla="*/ 190500 h 614362"/>
                <a:gd name="connsiteX26" fmla="*/ 0 w 481012"/>
                <a:gd name="connsiteY26" fmla="*/ 171450 h 614362"/>
                <a:gd name="connsiteX27" fmla="*/ 0 w 481012"/>
                <a:gd name="connsiteY27" fmla="*/ 164306 h 614362"/>
                <a:gd name="connsiteX28" fmla="*/ 4762 w 481012"/>
                <a:gd name="connsiteY28" fmla="*/ 154781 h 614362"/>
                <a:gd name="connsiteX29" fmla="*/ 19050 w 481012"/>
                <a:gd name="connsiteY29" fmla="*/ 147637 h 614362"/>
                <a:gd name="connsiteX30" fmla="*/ 45243 w 481012"/>
                <a:gd name="connsiteY30" fmla="*/ 147637 h 614362"/>
                <a:gd name="connsiteX31" fmla="*/ 128587 w 481012"/>
                <a:gd name="connsiteY31" fmla="*/ 16430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614362">
                  <a:moveTo>
                    <a:pt x="128587" y="164306"/>
                  </a:moveTo>
                  <a:lnTo>
                    <a:pt x="259556" y="190500"/>
                  </a:lnTo>
                  <a:lnTo>
                    <a:pt x="288131" y="192881"/>
                  </a:lnTo>
                  <a:lnTo>
                    <a:pt x="319087" y="190500"/>
                  </a:lnTo>
                  <a:lnTo>
                    <a:pt x="347662" y="180975"/>
                  </a:lnTo>
                  <a:lnTo>
                    <a:pt x="383381" y="164306"/>
                  </a:lnTo>
                  <a:lnTo>
                    <a:pt x="416718" y="140493"/>
                  </a:lnTo>
                  <a:lnTo>
                    <a:pt x="431006" y="126206"/>
                  </a:lnTo>
                  <a:lnTo>
                    <a:pt x="457200" y="66675"/>
                  </a:lnTo>
                  <a:lnTo>
                    <a:pt x="481012" y="0"/>
                  </a:lnTo>
                  <a:lnTo>
                    <a:pt x="369093" y="614362"/>
                  </a:lnTo>
                  <a:lnTo>
                    <a:pt x="340518" y="597693"/>
                  </a:lnTo>
                  <a:lnTo>
                    <a:pt x="319087" y="573881"/>
                  </a:lnTo>
                  <a:lnTo>
                    <a:pt x="314325" y="559593"/>
                  </a:lnTo>
                  <a:lnTo>
                    <a:pt x="307181" y="519112"/>
                  </a:lnTo>
                  <a:lnTo>
                    <a:pt x="292893" y="483393"/>
                  </a:lnTo>
                  <a:lnTo>
                    <a:pt x="276225" y="445293"/>
                  </a:lnTo>
                  <a:lnTo>
                    <a:pt x="247650" y="397668"/>
                  </a:lnTo>
                  <a:lnTo>
                    <a:pt x="219075" y="364331"/>
                  </a:lnTo>
                  <a:lnTo>
                    <a:pt x="183356" y="326231"/>
                  </a:lnTo>
                  <a:lnTo>
                    <a:pt x="159543" y="304800"/>
                  </a:lnTo>
                  <a:lnTo>
                    <a:pt x="123825" y="273843"/>
                  </a:lnTo>
                  <a:lnTo>
                    <a:pt x="85725" y="247650"/>
                  </a:lnTo>
                  <a:lnTo>
                    <a:pt x="38100" y="221456"/>
                  </a:lnTo>
                  <a:lnTo>
                    <a:pt x="21431" y="207168"/>
                  </a:lnTo>
                  <a:lnTo>
                    <a:pt x="7143" y="190500"/>
                  </a:lnTo>
                  <a:lnTo>
                    <a:pt x="0" y="171450"/>
                  </a:lnTo>
                  <a:lnTo>
                    <a:pt x="0" y="164306"/>
                  </a:lnTo>
                  <a:lnTo>
                    <a:pt x="4762" y="154781"/>
                  </a:lnTo>
                  <a:lnTo>
                    <a:pt x="19050" y="147637"/>
                  </a:lnTo>
                  <a:lnTo>
                    <a:pt x="45243" y="147637"/>
                  </a:lnTo>
                  <a:lnTo>
                    <a:pt x="12858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9FAE83BA-8B80-47A2-9F2D-F28BB57D019D}"/>
                </a:ext>
              </a:extLst>
            </p:cNvPr>
            <p:cNvSpPr/>
            <p:nvPr/>
          </p:nvSpPr>
          <p:spPr>
            <a:xfrm rot="16200000">
              <a:off x="3990181" y="2547144"/>
              <a:ext cx="4429125" cy="2306638"/>
            </a:xfrm>
            <a:custGeom>
              <a:avLst/>
              <a:gdLst>
                <a:gd name="connsiteX0" fmla="*/ 2822400 w 4428000"/>
                <a:gd name="connsiteY0" fmla="*/ 543600 h 2307600"/>
                <a:gd name="connsiteX1" fmla="*/ 2570400 w 4428000"/>
                <a:gd name="connsiteY1" fmla="*/ 604800 h 2307600"/>
                <a:gd name="connsiteX2" fmla="*/ 2390400 w 4428000"/>
                <a:gd name="connsiteY2" fmla="*/ 651600 h 2307600"/>
                <a:gd name="connsiteX3" fmla="*/ 2271600 w 4428000"/>
                <a:gd name="connsiteY3" fmla="*/ 684000 h 2307600"/>
                <a:gd name="connsiteX4" fmla="*/ 2142000 w 4428000"/>
                <a:gd name="connsiteY4" fmla="*/ 723600 h 2307600"/>
                <a:gd name="connsiteX5" fmla="*/ 2052000 w 4428000"/>
                <a:gd name="connsiteY5" fmla="*/ 752400 h 2307600"/>
                <a:gd name="connsiteX6" fmla="*/ 1944000 w 4428000"/>
                <a:gd name="connsiteY6" fmla="*/ 795600 h 2307600"/>
                <a:gd name="connsiteX7" fmla="*/ 1832400 w 4428000"/>
                <a:gd name="connsiteY7" fmla="*/ 838800 h 2307600"/>
                <a:gd name="connsiteX8" fmla="*/ 1677600 w 4428000"/>
                <a:gd name="connsiteY8" fmla="*/ 900000 h 2307600"/>
                <a:gd name="connsiteX9" fmla="*/ 1537200 w 4428000"/>
                <a:gd name="connsiteY9" fmla="*/ 957600 h 2307600"/>
                <a:gd name="connsiteX10" fmla="*/ 1400400 w 4428000"/>
                <a:gd name="connsiteY10" fmla="*/ 1015200 h 2307600"/>
                <a:gd name="connsiteX11" fmla="*/ 1274400 w 4428000"/>
                <a:gd name="connsiteY11" fmla="*/ 1072800 h 2307600"/>
                <a:gd name="connsiteX12" fmla="*/ 1051200 w 4428000"/>
                <a:gd name="connsiteY12" fmla="*/ 1195200 h 2307600"/>
                <a:gd name="connsiteX13" fmla="*/ 900000 w 4428000"/>
                <a:gd name="connsiteY13" fmla="*/ 1285200 h 2307600"/>
                <a:gd name="connsiteX14" fmla="*/ 781200 w 4428000"/>
                <a:gd name="connsiteY14" fmla="*/ 1364400 h 2307600"/>
                <a:gd name="connsiteX15" fmla="*/ 648000 w 4428000"/>
                <a:gd name="connsiteY15" fmla="*/ 1458000 h 2307600"/>
                <a:gd name="connsiteX16" fmla="*/ 500400 w 4428000"/>
                <a:gd name="connsiteY16" fmla="*/ 1569600 h 2307600"/>
                <a:gd name="connsiteX17" fmla="*/ 388800 w 4428000"/>
                <a:gd name="connsiteY17" fmla="*/ 1663200 h 2307600"/>
                <a:gd name="connsiteX18" fmla="*/ 352800 w 4428000"/>
                <a:gd name="connsiteY18" fmla="*/ 1695600 h 2307600"/>
                <a:gd name="connsiteX19" fmla="*/ 302400 w 4428000"/>
                <a:gd name="connsiteY19" fmla="*/ 1746000 h 2307600"/>
                <a:gd name="connsiteX20" fmla="*/ 230400 w 4428000"/>
                <a:gd name="connsiteY20" fmla="*/ 1825200 h 2307600"/>
                <a:gd name="connsiteX21" fmla="*/ 144000 w 4428000"/>
                <a:gd name="connsiteY21" fmla="*/ 1933200 h 2307600"/>
                <a:gd name="connsiteX22" fmla="*/ 61200 w 4428000"/>
                <a:gd name="connsiteY22" fmla="*/ 2037600 h 2307600"/>
                <a:gd name="connsiteX23" fmla="*/ 7200 w 4428000"/>
                <a:gd name="connsiteY23" fmla="*/ 2124000 h 2307600"/>
                <a:gd name="connsiteX24" fmla="*/ 0 w 4428000"/>
                <a:gd name="connsiteY24" fmla="*/ 2145600 h 2307600"/>
                <a:gd name="connsiteX25" fmla="*/ 0 w 4428000"/>
                <a:gd name="connsiteY25" fmla="*/ 2188800 h 2307600"/>
                <a:gd name="connsiteX26" fmla="*/ 3600 w 4428000"/>
                <a:gd name="connsiteY26" fmla="*/ 2224800 h 2307600"/>
                <a:gd name="connsiteX27" fmla="*/ 14400 w 4428000"/>
                <a:gd name="connsiteY27" fmla="*/ 2260800 h 2307600"/>
                <a:gd name="connsiteX28" fmla="*/ 32400 w 4428000"/>
                <a:gd name="connsiteY28" fmla="*/ 2289600 h 2307600"/>
                <a:gd name="connsiteX29" fmla="*/ 54000 w 4428000"/>
                <a:gd name="connsiteY29" fmla="*/ 2300400 h 2307600"/>
                <a:gd name="connsiteX30" fmla="*/ 75600 w 4428000"/>
                <a:gd name="connsiteY30" fmla="*/ 2307600 h 2307600"/>
                <a:gd name="connsiteX31" fmla="*/ 118800 w 4428000"/>
                <a:gd name="connsiteY31" fmla="*/ 2304000 h 2307600"/>
                <a:gd name="connsiteX32" fmla="*/ 180000 w 4428000"/>
                <a:gd name="connsiteY32" fmla="*/ 2286000 h 2307600"/>
                <a:gd name="connsiteX33" fmla="*/ 568800 w 4428000"/>
                <a:gd name="connsiteY33" fmla="*/ 1893600 h 2307600"/>
                <a:gd name="connsiteX34" fmla="*/ 666000 w 4428000"/>
                <a:gd name="connsiteY34" fmla="*/ 1792800 h 2307600"/>
                <a:gd name="connsiteX35" fmla="*/ 741600 w 4428000"/>
                <a:gd name="connsiteY35" fmla="*/ 1720800 h 2307600"/>
                <a:gd name="connsiteX36" fmla="*/ 792000 w 4428000"/>
                <a:gd name="connsiteY36" fmla="*/ 1674000 h 2307600"/>
                <a:gd name="connsiteX37" fmla="*/ 856800 w 4428000"/>
                <a:gd name="connsiteY37" fmla="*/ 1616400 h 2307600"/>
                <a:gd name="connsiteX38" fmla="*/ 932400 w 4428000"/>
                <a:gd name="connsiteY38" fmla="*/ 1555200 h 2307600"/>
                <a:gd name="connsiteX39" fmla="*/ 1015200 w 4428000"/>
                <a:gd name="connsiteY39" fmla="*/ 1494000 h 2307600"/>
                <a:gd name="connsiteX40" fmla="*/ 1087200 w 4428000"/>
                <a:gd name="connsiteY40" fmla="*/ 1440000 h 2307600"/>
                <a:gd name="connsiteX41" fmla="*/ 1170000 w 4428000"/>
                <a:gd name="connsiteY41" fmla="*/ 1382400 h 2307600"/>
                <a:gd name="connsiteX42" fmla="*/ 1227600 w 4428000"/>
                <a:gd name="connsiteY42" fmla="*/ 1342800 h 2307600"/>
                <a:gd name="connsiteX43" fmla="*/ 1317600 w 4428000"/>
                <a:gd name="connsiteY43" fmla="*/ 1281600 h 2307600"/>
                <a:gd name="connsiteX44" fmla="*/ 1551600 w 4428000"/>
                <a:gd name="connsiteY44" fmla="*/ 1162800 h 2307600"/>
                <a:gd name="connsiteX45" fmla="*/ 1688400 w 4428000"/>
                <a:gd name="connsiteY45" fmla="*/ 1105200 h 2307600"/>
                <a:gd name="connsiteX46" fmla="*/ 1803600 w 4428000"/>
                <a:gd name="connsiteY46" fmla="*/ 1058400 h 2307600"/>
                <a:gd name="connsiteX47" fmla="*/ 1915200 w 4428000"/>
                <a:gd name="connsiteY47" fmla="*/ 1015200 h 2307600"/>
                <a:gd name="connsiteX48" fmla="*/ 2048400 w 4428000"/>
                <a:gd name="connsiteY48" fmla="*/ 968400 h 2307600"/>
                <a:gd name="connsiteX49" fmla="*/ 2163600 w 4428000"/>
                <a:gd name="connsiteY49" fmla="*/ 932400 h 2307600"/>
                <a:gd name="connsiteX50" fmla="*/ 2278800 w 4428000"/>
                <a:gd name="connsiteY50" fmla="*/ 896400 h 2307600"/>
                <a:gd name="connsiteX51" fmla="*/ 2401200 w 4428000"/>
                <a:gd name="connsiteY51" fmla="*/ 860400 h 2307600"/>
                <a:gd name="connsiteX52" fmla="*/ 2541600 w 4428000"/>
                <a:gd name="connsiteY52" fmla="*/ 824400 h 2307600"/>
                <a:gd name="connsiteX53" fmla="*/ 2685600 w 4428000"/>
                <a:gd name="connsiteY53" fmla="*/ 788400 h 2307600"/>
                <a:gd name="connsiteX54" fmla="*/ 2858400 w 4428000"/>
                <a:gd name="connsiteY54" fmla="*/ 752400 h 2307600"/>
                <a:gd name="connsiteX55" fmla="*/ 3024000 w 4428000"/>
                <a:gd name="connsiteY55" fmla="*/ 712800 h 2307600"/>
                <a:gd name="connsiteX56" fmla="*/ 3160800 w 4428000"/>
                <a:gd name="connsiteY56" fmla="*/ 676800 h 2307600"/>
                <a:gd name="connsiteX57" fmla="*/ 3308400 w 4428000"/>
                <a:gd name="connsiteY57" fmla="*/ 655200 h 2307600"/>
                <a:gd name="connsiteX58" fmla="*/ 3510000 w 4428000"/>
                <a:gd name="connsiteY58" fmla="*/ 633600 h 2307600"/>
                <a:gd name="connsiteX59" fmla="*/ 3646800 w 4428000"/>
                <a:gd name="connsiteY59" fmla="*/ 619200 h 2307600"/>
                <a:gd name="connsiteX60" fmla="*/ 3776400 w 4428000"/>
                <a:gd name="connsiteY60" fmla="*/ 612000 h 2307600"/>
                <a:gd name="connsiteX61" fmla="*/ 3862800 w 4428000"/>
                <a:gd name="connsiteY61" fmla="*/ 608400 h 2307600"/>
                <a:gd name="connsiteX62" fmla="*/ 3909600 w 4428000"/>
                <a:gd name="connsiteY62" fmla="*/ 612000 h 2307600"/>
                <a:gd name="connsiteX63" fmla="*/ 3960000 w 4428000"/>
                <a:gd name="connsiteY63" fmla="*/ 615600 h 2307600"/>
                <a:gd name="connsiteX64" fmla="*/ 4010400 w 4428000"/>
                <a:gd name="connsiteY64" fmla="*/ 630000 h 2307600"/>
                <a:gd name="connsiteX65" fmla="*/ 4046400 w 4428000"/>
                <a:gd name="connsiteY65" fmla="*/ 637200 h 2307600"/>
                <a:gd name="connsiteX66" fmla="*/ 4096800 w 4428000"/>
                <a:gd name="connsiteY66" fmla="*/ 630000 h 2307600"/>
                <a:gd name="connsiteX67" fmla="*/ 4132800 w 4428000"/>
                <a:gd name="connsiteY67" fmla="*/ 615600 h 2307600"/>
                <a:gd name="connsiteX68" fmla="*/ 4161600 w 4428000"/>
                <a:gd name="connsiteY68" fmla="*/ 594000 h 2307600"/>
                <a:gd name="connsiteX69" fmla="*/ 4186800 w 4428000"/>
                <a:gd name="connsiteY69" fmla="*/ 561600 h 2307600"/>
                <a:gd name="connsiteX70" fmla="*/ 4230000 w 4428000"/>
                <a:gd name="connsiteY70" fmla="*/ 514800 h 2307600"/>
                <a:gd name="connsiteX71" fmla="*/ 4273200 w 4428000"/>
                <a:gd name="connsiteY71" fmla="*/ 460800 h 2307600"/>
                <a:gd name="connsiteX72" fmla="*/ 4327200 w 4428000"/>
                <a:gd name="connsiteY72" fmla="*/ 378000 h 2307600"/>
                <a:gd name="connsiteX73" fmla="*/ 4370400 w 4428000"/>
                <a:gd name="connsiteY73" fmla="*/ 298800 h 2307600"/>
                <a:gd name="connsiteX74" fmla="*/ 4395600 w 4428000"/>
                <a:gd name="connsiteY74" fmla="*/ 237600 h 2307600"/>
                <a:gd name="connsiteX75" fmla="*/ 4417200 w 4428000"/>
                <a:gd name="connsiteY75" fmla="*/ 165600 h 2307600"/>
                <a:gd name="connsiteX76" fmla="*/ 4424400 w 4428000"/>
                <a:gd name="connsiteY76" fmla="*/ 122400 h 2307600"/>
                <a:gd name="connsiteX77" fmla="*/ 4428000 w 4428000"/>
                <a:gd name="connsiteY77" fmla="*/ 61200 h 2307600"/>
                <a:gd name="connsiteX78" fmla="*/ 4428000 w 4428000"/>
                <a:gd name="connsiteY78" fmla="*/ 18000 h 2307600"/>
                <a:gd name="connsiteX79" fmla="*/ 4424400 w 4428000"/>
                <a:gd name="connsiteY79" fmla="*/ 7200 h 2307600"/>
                <a:gd name="connsiteX80" fmla="*/ 4417200 w 4428000"/>
                <a:gd name="connsiteY80" fmla="*/ 0 h 2307600"/>
                <a:gd name="connsiteX81" fmla="*/ 4402800 w 4428000"/>
                <a:gd name="connsiteY81" fmla="*/ 0 h 2307600"/>
                <a:gd name="connsiteX82" fmla="*/ 4384800 w 4428000"/>
                <a:gd name="connsiteY82" fmla="*/ 10800 h 2307600"/>
                <a:gd name="connsiteX83" fmla="*/ 4363200 w 4428000"/>
                <a:gd name="connsiteY83" fmla="*/ 32400 h 2307600"/>
                <a:gd name="connsiteX84" fmla="*/ 4345200 w 4428000"/>
                <a:gd name="connsiteY84" fmla="*/ 57600 h 2307600"/>
                <a:gd name="connsiteX85" fmla="*/ 4316400 w 4428000"/>
                <a:gd name="connsiteY85" fmla="*/ 97200 h 2307600"/>
                <a:gd name="connsiteX86" fmla="*/ 4284000 w 4428000"/>
                <a:gd name="connsiteY86" fmla="*/ 136800 h 2307600"/>
                <a:gd name="connsiteX87" fmla="*/ 4230000 w 4428000"/>
                <a:gd name="connsiteY87" fmla="*/ 190800 h 2307600"/>
                <a:gd name="connsiteX88" fmla="*/ 4176000 w 4428000"/>
                <a:gd name="connsiteY88" fmla="*/ 230400 h 2307600"/>
                <a:gd name="connsiteX89" fmla="*/ 4107600 w 4428000"/>
                <a:gd name="connsiteY89" fmla="*/ 273600 h 2307600"/>
                <a:gd name="connsiteX90" fmla="*/ 4050000 w 4428000"/>
                <a:gd name="connsiteY90" fmla="*/ 298800 h 2307600"/>
                <a:gd name="connsiteX91" fmla="*/ 3978000 w 4428000"/>
                <a:gd name="connsiteY91" fmla="*/ 320400 h 2307600"/>
                <a:gd name="connsiteX92" fmla="*/ 3852000 w 4428000"/>
                <a:gd name="connsiteY92" fmla="*/ 345600 h 2307600"/>
                <a:gd name="connsiteX93" fmla="*/ 3664800 w 4428000"/>
                <a:gd name="connsiteY93" fmla="*/ 385200 h 2307600"/>
                <a:gd name="connsiteX94" fmla="*/ 3441600 w 4428000"/>
                <a:gd name="connsiteY94" fmla="*/ 428400 h 2307600"/>
                <a:gd name="connsiteX95" fmla="*/ 3186000 w 4428000"/>
                <a:gd name="connsiteY95" fmla="*/ 482400 h 2307600"/>
                <a:gd name="connsiteX96" fmla="*/ 3088800 w 4428000"/>
                <a:gd name="connsiteY96" fmla="*/ 500400 h 2307600"/>
                <a:gd name="connsiteX97" fmla="*/ 2959200 w 4428000"/>
                <a:gd name="connsiteY97" fmla="*/ 514800 h 2307600"/>
                <a:gd name="connsiteX98" fmla="*/ 2822400 w 4428000"/>
                <a:gd name="connsiteY98" fmla="*/ 543600 h 230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428000" h="2307600">
                  <a:moveTo>
                    <a:pt x="2822400" y="543600"/>
                  </a:moveTo>
                  <a:lnTo>
                    <a:pt x="2570400" y="604800"/>
                  </a:lnTo>
                  <a:lnTo>
                    <a:pt x="2390400" y="651600"/>
                  </a:lnTo>
                  <a:lnTo>
                    <a:pt x="2271600" y="684000"/>
                  </a:lnTo>
                  <a:lnTo>
                    <a:pt x="2142000" y="723600"/>
                  </a:lnTo>
                  <a:lnTo>
                    <a:pt x="2052000" y="752400"/>
                  </a:lnTo>
                  <a:lnTo>
                    <a:pt x="1944000" y="795600"/>
                  </a:lnTo>
                  <a:lnTo>
                    <a:pt x="1832400" y="838800"/>
                  </a:lnTo>
                  <a:lnTo>
                    <a:pt x="1677600" y="900000"/>
                  </a:lnTo>
                  <a:lnTo>
                    <a:pt x="1537200" y="957600"/>
                  </a:lnTo>
                  <a:lnTo>
                    <a:pt x="1400400" y="1015200"/>
                  </a:lnTo>
                  <a:lnTo>
                    <a:pt x="1274400" y="1072800"/>
                  </a:lnTo>
                  <a:lnTo>
                    <a:pt x="1051200" y="1195200"/>
                  </a:lnTo>
                  <a:lnTo>
                    <a:pt x="900000" y="1285200"/>
                  </a:lnTo>
                  <a:lnTo>
                    <a:pt x="781200" y="1364400"/>
                  </a:lnTo>
                  <a:lnTo>
                    <a:pt x="648000" y="1458000"/>
                  </a:lnTo>
                  <a:lnTo>
                    <a:pt x="500400" y="1569600"/>
                  </a:lnTo>
                  <a:lnTo>
                    <a:pt x="388800" y="1663200"/>
                  </a:lnTo>
                  <a:lnTo>
                    <a:pt x="352800" y="1695600"/>
                  </a:lnTo>
                  <a:lnTo>
                    <a:pt x="302400" y="1746000"/>
                  </a:lnTo>
                  <a:lnTo>
                    <a:pt x="230400" y="1825200"/>
                  </a:lnTo>
                  <a:lnTo>
                    <a:pt x="144000" y="1933200"/>
                  </a:lnTo>
                  <a:lnTo>
                    <a:pt x="61200" y="2037600"/>
                  </a:lnTo>
                  <a:lnTo>
                    <a:pt x="7200" y="2124000"/>
                  </a:lnTo>
                  <a:lnTo>
                    <a:pt x="0" y="2145600"/>
                  </a:lnTo>
                  <a:lnTo>
                    <a:pt x="0" y="2188800"/>
                  </a:lnTo>
                  <a:lnTo>
                    <a:pt x="3600" y="2224800"/>
                  </a:lnTo>
                  <a:lnTo>
                    <a:pt x="14400" y="2260800"/>
                  </a:lnTo>
                  <a:lnTo>
                    <a:pt x="32400" y="2289600"/>
                  </a:lnTo>
                  <a:lnTo>
                    <a:pt x="54000" y="2300400"/>
                  </a:lnTo>
                  <a:lnTo>
                    <a:pt x="75600" y="2307600"/>
                  </a:lnTo>
                  <a:lnTo>
                    <a:pt x="118800" y="2304000"/>
                  </a:lnTo>
                  <a:lnTo>
                    <a:pt x="180000" y="2286000"/>
                  </a:lnTo>
                  <a:lnTo>
                    <a:pt x="568800" y="1893600"/>
                  </a:lnTo>
                  <a:lnTo>
                    <a:pt x="666000" y="1792800"/>
                  </a:lnTo>
                  <a:lnTo>
                    <a:pt x="741600" y="1720800"/>
                  </a:lnTo>
                  <a:lnTo>
                    <a:pt x="792000" y="1674000"/>
                  </a:lnTo>
                  <a:lnTo>
                    <a:pt x="856800" y="1616400"/>
                  </a:lnTo>
                  <a:lnTo>
                    <a:pt x="932400" y="1555200"/>
                  </a:lnTo>
                  <a:lnTo>
                    <a:pt x="1015200" y="1494000"/>
                  </a:lnTo>
                  <a:lnTo>
                    <a:pt x="1087200" y="1440000"/>
                  </a:lnTo>
                  <a:lnTo>
                    <a:pt x="1170000" y="1382400"/>
                  </a:lnTo>
                  <a:lnTo>
                    <a:pt x="1227600" y="1342800"/>
                  </a:lnTo>
                  <a:lnTo>
                    <a:pt x="1317600" y="1281600"/>
                  </a:lnTo>
                  <a:lnTo>
                    <a:pt x="1551600" y="1162800"/>
                  </a:lnTo>
                  <a:lnTo>
                    <a:pt x="1688400" y="1105200"/>
                  </a:lnTo>
                  <a:lnTo>
                    <a:pt x="1803600" y="1058400"/>
                  </a:lnTo>
                  <a:lnTo>
                    <a:pt x="1915200" y="1015200"/>
                  </a:lnTo>
                  <a:lnTo>
                    <a:pt x="2048400" y="968400"/>
                  </a:lnTo>
                  <a:lnTo>
                    <a:pt x="2163600" y="932400"/>
                  </a:lnTo>
                  <a:lnTo>
                    <a:pt x="2278800" y="896400"/>
                  </a:lnTo>
                  <a:lnTo>
                    <a:pt x="2401200" y="860400"/>
                  </a:lnTo>
                  <a:lnTo>
                    <a:pt x="2541600" y="824400"/>
                  </a:lnTo>
                  <a:lnTo>
                    <a:pt x="2685600" y="788400"/>
                  </a:lnTo>
                  <a:lnTo>
                    <a:pt x="2858400" y="752400"/>
                  </a:lnTo>
                  <a:lnTo>
                    <a:pt x="3024000" y="712800"/>
                  </a:lnTo>
                  <a:lnTo>
                    <a:pt x="3160800" y="676800"/>
                  </a:lnTo>
                  <a:lnTo>
                    <a:pt x="3308400" y="655200"/>
                  </a:lnTo>
                  <a:lnTo>
                    <a:pt x="3510000" y="633600"/>
                  </a:lnTo>
                  <a:lnTo>
                    <a:pt x="3646800" y="619200"/>
                  </a:lnTo>
                  <a:lnTo>
                    <a:pt x="3776400" y="612000"/>
                  </a:lnTo>
                  <a:lnTo>
                    <a:pt x="3862800" y="608400"/>
                  </a:lnTo>
                  <a:lnTo>
                    <a:pt x="3909600" y="612000"/>
                  </a:lnTo>
                  <a:lnTo>
                    <a:pt x="3960000" y="615600"/>
                  </a:lnTo>
                  <a:lnTo>
                    <a:pt x="4010400" y="630000"/>
                  </a:lnTo>
                  <a:lnTo>
                    <a:pt x="4046400" y="637200"/>
                  </a:lnTo>
                  <a:lnTo>
                    <a:pt x="4096800" y="630000"/>
                  </a:lnTo>
                  <a:lnTo>
                    <a:pt x="4132800" y="615600"/>
                  </a:lnTo>
                  <a:lnTo>
                    <a:pt x="4161600" y="594000"/>
                  </a:lnTo>
                  <a:lnTo>
                    <a:pt x="4186800" y="561600"/>
                  </a:lnTo>
                  <a:lnTo>
                    <a:pt x="4230000" y="514800"/>
                  </a:lnTo>
                  <a:lnTo>
                    <a:pt x="4273200" y="460800"/>
                  </a:lnTo>
                  <a:lnTo>
                    <a:pt x="4327200" y="378000"/>
                  </a:lnTo>
                  <a:lnTo>
                    <a:pt x="4370400" y="298800"/>
                  </a:lnTo>
                  <a:lnTo>
                    <a:pt x="4395600" y="237600"/>
                  </a:lnTo>
                  <a:lnTo>
                    <a:pt x="4417200" y="165600"/>
                  </a:lnTo>
                  <a:lnTo>
                    <a:pt x="4424400" y="122400"/>
                  </a:lnTo>
                  <a:lnTo>
                    <a:pt x="4428000" y="61200"/>
                  </a:lnTo>
                  <a:lnTo>
                    <a:pt x="4428000" y="18000"/>
                  </a:lnTo>
                  <a:lnTo>
                    <a:pt x="4424400" y="7200"/>
                  </a:lnTo>
                  <a:lnTo>
                    <a:pt x="4417200" y="0"/>
                  </a:lnTo>
                  <a:lnTo>
                    <a:pt x="4402800" y="0"/>
                  </a:lnTo>
                  <a:lnTo>
                    <a:pt x="4384800" y="10800"/>
                  </a:lnTo>
                  <a:lnTo>
                    <a:pt x="4363200" y="32400"/>
                  </a:lnTo>
                  <a:lnTo>
                    <a:pt x="4345200" y="57600"/>
                  </a:lnTo>
                  <a:lnTo>
                    <a:pt x="4316400" y="97200"/>
                  </a:lnTo>
                  <a:lnTo>
                    <a:pt x="4284000" y="136800"/>
                  </a:lnTo>
                  <a:lnTo>
                    <a:pt x="4230000" y="190800"/>
                  </a:lnTo>
                  <a:lnTo>
                    <a:pt x="4176000" y="230400"/>
                  </a:lnTo>
                  <a:lnTo>
                    <a:pt x="4107600" y="273600"/>
                  </a:lnTo>
                  <a:lnTo>
                    <a:pt x="4050000" y="298800"/>
                  </a:lnTo>
                  <a:lnTo>
                    <a:pt x="3978000" y="320400"/>
                  </a:lnTo>
                  <a:lnTo>
                    <a:pt x="3852000" y="345600"/>
                  </a:lnTo>
                  <a:lnTo>
                    <a:pt x="3664800" y="385200"/>
                  </a:lnTo>
                  <a:lnTo>
                    <a:pt x="3441600" y="428400"/>
                  </a:lnTo>
                  <a:lnTo>
                    <a:pt x="3186000" y="482400"/>
                  </a:lnTo>
                  <a:lnTo>
                    <a:pt x="3088800" y="500400"/>
                  </a:lnTo>
                  <a:lnTo>
                    <a:pt x="2959200" y="514800"/>
                  </a:lnTo>
                  <a:lnTo>
                    <a:pt x="2822400" y="543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B3FED5FC-04BF-4532-8119-EBB89F42B1C5}"/>
                </a:ext>
              </a:extLst>
            </p:cNvPr>
            <p:cNvSpPr/>
            <p:nvPr/>
          </p:nvSpPr>
          <p:spPr>
            <a:xfrm>
              <a:off x="6884988" y="4562475"/>
              <a:ext cx="469900" cy="1300163"/>
            </a:xfrm>
            <a:custGeom>
              <a:avLst/>
              <a:gdLst>
                <a:gd name="connsiteX0" fmla="*/ 447675 w 471487"/>
                <a:gd name="connsiteY0" fmla="*/ 278606 h 1300163"/>
                <a:gd name="connsiteX1" fmla="*/ 414337 w 471487"/>
                <a:gd name="connsiteY1" fmla="*/ 581025 h 1300163"/>
                <a:gd name="connsiteX2" fmla="*/ 407194 w 471487"/>
                <a:gd name="connsiteY2" fmla="*/ 635794 h 1300163"/>
                <a:gd name="connsiteX3" fmla="*/ 390525 w 471487"/>
                <a:gd name="connsiteY3" fmla="*/ 776288 h 1300163"/>
                <a:gd name="connsiteX4" fmla="*/ 385762 w 471487"/>
                <a:gd name="connsiteY4" fmla="*/ 823913 h 1300163"/>
                <a:gd name="connsiteX5" fmla="*/ 383381 w 471487"/>
                <a:gd name="connsiteY5" fmla="*/ 919163 h 1300163"/>
                <a:gd name="connsiteX6" fmla="*/ 385762 w 471487"/>
                <a:gd name="connsiteY6" fmla="*/ 964406 h 1300163"/>
                <a:gd name="connsiteX7" fmla="*/ 407194 w 471487"/>
                <a:gd name="connsiteY7" fmla="*/ 1028700 h 1300163"/>
                <a:gd name="connsiteX8" fmla="*/ 423862 w 471487"/>
                <a:gd name="connsiteY8" fmla="*/ 1073944 h 1300163"/>
                <a:gd name="connsiteX9" fmla="*/ 435769 w 471487"/>
                <a:gd name="connsiteY9" fmla="*/ 1114425 h 1300163"/>
                <a:gd name="connsiteX10" fmla="*/ 454819 w 471487"/>
                <a:gd name="connsiteY10" fmla="*/ 1176338 h 1300163"/>
                <a:gd name="connsiteX11" fmla="*/ 464344 w 471487"/>
                <a:gd name="connsiteY11" fmla="*/ 1214438 h 1300163"/>
                <a:gd name="connsiteX12" fmla="*/ 466725 w 471487"/>
                <a:gd name="connsiteY12" fmla="*/ 1254919 h 1300163"/>
                <a:gd name="connsiteX13" fmla="*/ 459581 w 471487"/>
                <a:gd name="connsiteY13" fmla="*/ 1300163 h 1300163"/>
                <a:gd name="connsiteX14" fmla="*/ 0 w 471487"/>
                <a:gd name="connsiteY14" fmla="*/ 731044 h 1300163"/>
                <a:gd name="connsiteX15" fmla="*/ 47625 w 471487"/>
                <a:gd name="connsiteY15" fmla="*/ 769144 h 1300163"/>
                <a:gd name="connsiteX16" fmla="*/ 64294 w 471487"/>
                <a:gd name="connsiteY16" fmla="*/ 781050 h 1300163"/>
                <a:gd name="connsiteX17" fmla="*/ 83344 w 471487"/>
                <a:gd name="connsiteY17" fmla="*/ 781050 h 1300163"/>
                <a:gd name="connsiteX18" fmla="*/ 107156 w 471487"/>
                <a:gd name="connsiteY18" fmla="*/ 778669 h 1300163"/>
                <a:gd name="connsiteX19" fmla="*/ 138112 w 471487"/>
                <a:gd name="connsiteY19" fmla="*/ 766763 h 1300163"/>
                <a:gd name="connsiteX20" fmla="*/ 166687 w 471487"/>
                <a:gd name="connsiteY20" fmla="*/ 742950 h 1300163"/>
                <a:gd name="connsiteX21" fmla="*/ 190500 w 471487"/>
                <a:gd name="connsiteY21" fmla="*/ 704850 h 1300163"/>
                <a:gd name="connsiteX22" fmla="*/ 209550 w 471487"/>
                <a:gd name="connsiteY22" fmla="*/ 659606 h 1300163"/>
                <a:gd name="connsiteX23" fmla="*/ 240506 w 471487"/>
                <a:gd name="connsiteY23" fmla="*/ 557213 h 1300163"/>
                <a:gd name="connsiteX24" fmla="*/ 321469 w 471487"/>
                <a:gd name="connsiteY24" fmla="*/ 302419 h 1300163"/>
                <a:gd name="connsiteX25" fmla="*/ 404812 w 471487"/>
                <a:gd name="connsiteY25" fmla="*/ 35719 h 1300163"/>
                <a:gd name="connsiteX26" fmla="*/ 409575 w 471487"/>
                <a:gd name="connsiteY26" fmla="*/ 23813 h 1300163"/>
                <a:gd name="connsiteX27" fmla="*/ 423862 w 471487"/>
                <a:gd name="connsiteY27" fmla="*/ 9525 h 1300163"/>
                <a:gd name="connsiteX28" fmla="*/ 433387 w 471487"/>
                <a:gd name="connsiteY28" fmla="*/ 2381 h 1300163"/>
                <a:gd name="connsiteX29" fmla="*/ 445294 w 471487"/>
                <a:gd name="connsiteY29" fmla="*/ 0 h 1300163"/>
                <a:gd name="connsiteX30" fmla="*/ 452437 w 471487"/>
                <a:gd name="connsiteY30" fmla="*/ 0 h 1300163"/>
                <a:gd name="connsiteX31" fmla="*/ 461962 w 471487"/>
                <a:gd name="connsiteY31" fmla="*/ 4763 h 1300163"/>
                <a:gd name="connsiteX32" fmla="*/ 466725 w 471487"/>
                <a:gd name="connsiteY32" fmla="*/ 14288 h 1300163"/>
                <a:gd name="connsiteX33" fmla="*/ 471487 w 471487"/>
                <a:gd name="connsiteY33" fmla="*/ 28575 h 1300163"/>
                <a:gd name="connsiteX34" fmla="*/ 471487 w 471487"/>
                <a:gd name="connsiteY34" fmla="*/ 71438 h 1300163"/>
                <a:gd name="connsiteX35" fmla="*/ 447675 w 471487"/>
                <a:gd name="connsiteY35" fmla="*/ 278606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300163">
                  <a:moveTo>
                    <a:pt x="447675" y="278606"/>
                  </a:moveTo>
                  <a:lnTo>
                    <a:pt x="414337" y="581025"/>
                  </a:lnTo>
                  <a:lnTo>
                    <a:pt x="407194" y="635794"/>
                  </a:lnTo>
                  <a:lnTo>
                    <a:pt x="390525" y="776288"/>
                  </a:lnTo>
                  <a:lnTo>
                    <a:pt x="385762" y="823913"/>
                  </a:lnTo>
                  <a:cubicBezTo>
                    <a:pt x="384968" y="855663"/>
                    <a:pt x="384175" y="887413"/>
                    <a:pt x="383381" y="919163"/>
                  </a:cubicBezTo>
                  <a:lnTo>
                    <a:pt x="385762" y="964406"/>
                  </a:lnTo>
                  <a:lnTo>
                    <a:pt x="407194" y="1028700"/>
                  </a:lnTo>
                  <a:lnTo>
                    <a:pt x="423862" y="1073944"/>
                  </a:lnTo>
                  <a:lnTo>
                    <a:pt x="435769" y="1114425"/>
                  </a:lnTo>
                  <a:lnTo>
                    <a:pt x="454819" y="1176338"/>
                  </a:lnTo>
                  <a:lnTo>
                    <a:pt x="464344" y="1214438"/>
                  </a:lnTo>
                  <a:lnTo>
                    <a:pt x="466725" y="1254919"/>
                  </a:lnTo>
                  <a:lnTo>
                    <a:pt x="459581" y="1300163"/>
                  </a:lnTo>
                  <a:lnTo>
                    <a:pt x="0" y="731044"/>
                  </a:lnTo>
                  <a:lnTo>
                    <a:pt x="47625" y="769144"/>
                  </a:lnTo>
                  <a:lnTo>
                    <a:pt x="64294" y="781050"/>
                  </a:lnTo>
                  <a:lnTo>
                    <a:pt x="83344" y="781050"/>
                  </a:lnTo>
                  <a:lnTo>
                    <a:pt x="107156" y="778669"/>
                  </a:lnTo>
                  <a:lnTo>
                    <a:pt x="138112" y="766763"/>
                  </a:lnTo>
                  <a:lnTo>
                    <a:pt x="166687" y="742950"/>
                  </a:lnTo>
                  <a:lnTo>
                    <a:pt x="190500" y="704850"/>
                  </a:lnTo>
                  <a:lnTo>
                    <a:pt x="209550" y="659606"/>
                  </a:lnTo>
                  <a:lnTo>
                    <a:pt x="240506" y="557213"/>
                  </a:lnTo>
                  <a:lnTo>
                    <a:pt x="321469" y="302419"/>
                  </a:lnTo>
                  <a:lnTo>
                    <a:pt x="404812" y="35719"/>
                  </a:lnTo>
                  <a:lnTo>
                    <a:pt x="409575" y="23813"/>
                  </a:lnTo>
                  <a:lnTo>
                    <a:pt x="423862" y="9525"/>
                  </a:lnTo>
                  <a:lnTo>
                    <a:pt x="433387" y="2381"/>
                  </a:lnTo>
                  <a:lnTo>
                    <a:pt x="445294" y="0"/>
                  </a:lnTo>
                  <a:lnTo>
                    <a:pt x="452437" y="0"/>
                  </a:lnTo>
                  <a:lnTo>
                    <a:pt x="461962" y="4763"/>
                  </a:lnTo>
                  <a:lnTo>
                    <a:pt x="466725" y="14288"/>
                  </a:lnTo>
                  <a:lnTo>
                    <a:pt x="471487" y="28575"/>
                  </a:lnTo>
                  <a:lnTo>
                    <a:pt x="471487" y="71438"/>
                  </a:lnTo>
                  <a:lnTo>
                    <a:pt x="447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A8FFCC6-40CE-4AB1-ABD4-0C4B95970F36}"/>
                </a:ext>
              </a:extLst>
            </p:cNvPr>
            <p:cNvSpPr/>
            <p:nvPr/>
          </p:nvSpPr>
          <p:spPr>
            <a:xfrm rot="16200000">
              <a:off x="4887912" y="3676651"/>
              <a:ext cx="2492375" cy="1422400"/>
            </a:xfrm>
            <a:custGeom>
              <a:avLst/>
              <a:gdLst>
                <a:gd name="connsiteX0" fmla="*/ 1666875 w 2493169"/>
                <a:gd name="connsiteY0" fmla="*/ 950118 h 1421606"/>
                <a:gd name="connsiteX1" fmla="*/ 1552575 w 2493169"/>
                <a:gd name="connsiteY1" fmla="*/ 909637 h 1421606"/>
                <a:gd name="connsiteX2" fmla="*/ 1454944 w 2493169"/>
                <a:gd name="connsiteY2" fmla="*/ 873918 h 1421606"/>
                <a:gd name="connsiteX3" fmla="*/ 1340644 w 2493169"/>
                <a:gd name="connsiteY3" fmla="*/ 826293 h 1421606"/>
                <a:gd name="connsiteX4" fmla="*/ 1254919 w 2493169"/>
                <a:gd name="connsiteY4" fmla="*/ 788193 h 1421606"/>
                <a:gd name="connsiteX5" fmla="*/ 1031081 w 2493169"/>
                <a:gd name="connsiteY5" fmla="*/ 692943 h 1421606"/>
                <a:gd name="connsiteX6" fmla="*/ 957263 w 2493169"/>
                <a:gd name="connsiteY6" fmla="*/ 645318 h 1421606"/>
                <a:gd name="connsiteX7" fmla="*/ 864394 w 2493169"/>
                <a:gd name="connsiteY7" fmla="*/ 590550 h 1421606"/>
                <a:gd name="connsiteX8" fmla="*/ 781050 w 2493169"/>
                <a:gd name="connsiteY8" fmla="*/ 538162 h 1421606"/>
                <a:gd name="connsiteX9" fmla="*/ 709613 w 2493169"/>
                <a:gd name="connsiteY9" fmla="*/ 492918 h 1421606"/>
                <a:gd name="connsiteX10" fmla="*/ 609600 w 2493169"/>
                <a:gd name="connsiteY10" fmla="*/ 426243 h 1421606"/>
                <a:gd name="connsiteX11" fmla="*/ 507206 w 2493169"/>
                <a:gd name="connsiteY11" fmla="*/ 357187 h 1421606"/>
                <a:gd name="connsiteX12" fmla="*/ 428625 w 2493169"/>
                <a:gd name="connsiteY12" fmla="*/ 304800 h 1421606"/>
                <a:gd name="connsiteX13" fmla="*/ 333375 w 2493169"/>
                <a:gd name="connsiteY13" fmla="*/ 240506 h 1421606"/>
                <a:gd name="connsiteX14" fmla="*/ 209550 w 2493169"/>
                <a:gd name="connsiteY14" fmla="*/ 142875 h 1421606"/>
                <a:gd name="connsiteX15" fmla="*/ 147638 w 2493169"/>
                <a:gd name="connsiteY15" fmla="*/ 90487 h 1421606"/>
                <a:gd name="connsiteX16" fmla="*/ 88106 w 2493169"/>
                <a:gd name="connsiteY16" fmla="*/ 40481 h 1421606"/>
                <a:gd name="connsiteX17" fmla="*/ 59531 w 2493169"/>
                <a:gd name="connsiteY17" fmla="*/ 16668 h 1421606"/>
                <a:gd name="connsiteX18" fmla="*/ 45244 w 2493169"/>
                <a:gd name="connsiteY18" fmla="*/ 7143 h 1421606"/>
                <a:gd name="connsiteX19" fmla="*/ 26194 w 2493169"/>
                <a:gd name="connsiteY19" fmla="*/ 0 h 1421606"/>
                <a:gd name="connsiteX20" fmla="*/ 14288 w 2493169"/>
                <a:gd name="connsiteY20" fmla="*/ 0 h 1421606"/>
                <a:gd name="connsiteX21" fmla="*/ 4763 w 2493169"/>
                <a:gd name="connsiteY21" fmla="*/ 2381 h 1421606"/>
                <a:gd name="connsiteX22" fmla="*/ 0 w 2493169"/>
                <a:gd name="connsiteY22" fmla="*/ 14287 h 1421606"/>
                <a:gd name="connsiteX23" fmla="*/ 4763 w 2493169"/>
                <a:gd name="connsiteY23" fmla="*/ 35718 h 1421606"/>
                <a:gd name="connsiteX24" fmla="*/ 19050 w 2493169"/>
                <a:gd name="connsiteY24" fmla="*/ 64293 h 1421606"/>
                <a:gd name="connsiteX25" fmla="*/ 57150 w 2493169"/>
                <a:gd name="connsiteY25" fmla="*/ 109537 h 1421606"/>
                <a:gd name="connsiteX26" fmla="*/ 138113 w 2493169"/>
                <a:gd name="connsiteY26" fmla="*/ 200025 h 1421606"/>
                <a:gd name="connsiteX27" fmla="*/ 271463 w 2493169"/>
                <a:gd name="connsiteY27" fmla="*/ 333375 h 1421606"/>
                <a:gd name="connsiteX28" fmla="*/ 381000 w 2493169"/>
                <a:gd name="connsiteY28" fmla="*/ 435768 h 1421606"/>
                <a:gd name="connsiteX29" fmla="*/ 473869 w 2493169"/>
                <a:gd name="connsiteY29" fmla="*/ 516731 h 1421606"/>
                <a:gd name="connsiteX30" fmla="*/ 583406 w 2493169"/>
                <a:gd name="connsiteY30" fmla="*/ 609600 h 1421606"/>
                <a:gd name="connsiteX31" fmla="*/ 702469 w 2493169"/>
                <a:gd name="connsiteY31" fmla="*/ 702468 h 1421606"/>
                <a:gd name="connsiteX32" fmla="*/ 804863 w 2493169"/>
                <a:gd name="connsiteY32" fmla="*/ 781050 h 1421606"/>
                <a:gd name="connsiteX33" fmla="*/ 854869 w 2493169"/>
                <a:gd name="connsiteY33" fmla="*/ 816768 h 1421606"/>
                <a:gd name="connsiteX34" fmla="*/ 1147763 w 2493169"/>
                <a:gd name="connsiteY34" fmla="*/ 962025 h 1421606"/>
                <a:gd name="connsiteX35" fmla="*/ 1312069 w 2493169"/>
                <a:gd name="connsiteY35" fmla="*/ 1038225 h 1421606"/>
                <a:gd name="connsiteX36" fmla="*/ 1464469 w 2493169"/>
                <a:gd name="connsiteY36" fmla="*/ 1102518 h 1421606"/>
                <a:gd name="connsiteX37" fmla="*/ 1614488 w 2493169"/>
                <a:gd name="connsiteY37" fmla="*/ 1162050 h 1421606"/>
                <a:gd name="connsiteX38" fmla="*/ 1797844 w 2493169"/>
                <a:gd name="connsiteY38" fmla="*/ 1228725 h 1421606"/>
                <a:gd name="connsiteX39" fmla="*/ 1966913 w 2493169"/>
                <a:gd name="connsiteY39" fmla="*/ 1285875 h 1421606"/>
                <a:gd name="connsiteX40" fmla="*/ 2045494 w 2493169"/>
                <a:gd name="connsiteY40" fmla="*/ 1309687 h 1421606"/>
                <a:gd name="connsiteX41" fmla="*/ 2062163 w 2493169"/>
                <a:gd name="connsiteY41" fmla="*/ 1338262 h 1421606"/>
                <a:gd name="connsiteX42" fmla="*/ 2088356 w 2493169"/>
                <a:gd name="connsiteY42" fmla="*/ 1373981 h 1421606"/>
                <a:gd name="connsiteX43" fmla="*/ 2121694 w 2493169"/>
                <a:gd name="connsiteY43" fmla="*/ 1404937 h 1421606"/>
                <a:gd name="connsiteX44" fmla="*/ 2147888 w 2493169"/>
                <a:gd name="connsiteY44" fmla="*/ 1416843 h 1421606"/>
                <a:gd name="connsiteX45" fmla="*/ 2164556 w 2493169"/>
                <a:gd name="connsiteY45" fmla="*/ 1421606 h 1421606"/>
                <a:gd name="connsiteX46" fmla="*/ 2188369 w 2493169"/>
                <a:gd name="connsiteY46" fmla="*/ 1412081 h 1421606"/>
                <a:gd name="connsiteX47" fmla="*/ 2228850 w 2493169"/>
                <a:gd name="connsiteY47" fmla="*/ 1381125 h 1421606"/>
                <a:gd name="connsiteX48" fmla="*/ 2283619 w 2493169"/>
                <a:gd name="connsiteY48" fmla="*/ 1333500 h 1421606"/>
                <a:gd name="connsiteX49" fmla="*/ 2336006 w 2493169"/>
                <a:gd name="connsiteY49" fmla="*/ 1283493 h 1421606"/>
                <a:gd name="connsiteX50" fmla="*/ 2388394 w 2493169"/>
                <a:gd name="connsiteY50" fmla="*/ 1221581 h 1421606"/>
                <a:gd name="connsiteX51" fmla="*/ 2421731 w 2493169"/>
                <a:gd name="connsiteY51" fmla="*/ 1173956 h 1421606"/>
                <a:gd name="connsiteX52" fmla="*/ 2438400 w 2493169"/>
                <a:gd name="connsiteY52" fmla="*/ 1143000 h 1421606"/>
                <a:gd name="connsiteX53" fmla="*/ 2459831 w 2493169"/>
                <a:gd name="connsiteY53" fmla="*/ 1097756 h 1421606"/>
                <a:gd name="connsiteX54" fmla="*/ 2474119 w 2493169"/>
                <a:gd name="connsiteY54" fmla="*/ 1054893 h 1421606"/>
                <a:gd name="connsiteX55" fmla="*/ 2483644 w 2493169"/>
                <a:gd name="connsiteY55" fmla="*/ 1016793 h 1421606"/>
                <a:gd name="connsiteX56" fmla="*/ 2488406 w 2493169"/>
                <a:gd name="connsiteY56" fmla="*/ 990600 h 1421606"/>
                <a:gd name="connsiteX57" fmla="*/ 2493169 w 2493169"/>
                <a:gd name="connsiteY57" fmla="*/ 957262 h 1421606"/>
                <a:gd name="connsiteX58" fmla="*/ 2493169 w 2493169"/>
                <a:gd name="connsiteY58" fmla="*/ 921543 h 1421606"/>
                <a:gd name="connsiteX59" fmla="*/ 2493169 w 2493169"/>
                <a:gd name="connsiteY59" fmla="*/ 907256 h 1421606"/>
                <a:gd name="connsiteX60" fmla="*/ 2490788 w 2493169"/>
                <a:gd name="connsiteY60" fmla="*/ 895350 h 1421606"/>
                <a:gd name="connsiteX61" fmla="*/ 2483644 w 2493169"/>
                <a:gd name="connsiteY61" fmla="*/ 883443 h 1421606"/>
                <a:gd name="connsiteX62" fmla="*/ 2462213 w 2493169"/>
                <a:gd name="connsiteY62" fmla="*/ 881062 h 1421606"/>
                <a:gd name="connsiteX63" fmla="*/ 2443163 w 2493169"/>
                <a:gd name="connsiteY63" fmla="*/ 892968 h 1421606"/>
                <a:gd name="connsiteX64" fmla="*/ 2416969 w 2493169"/>
                <a:gd name="connsiteY64" fmla="*/ 919162 h 1421606"/>
                <a:gd name="connsiteX65" fmla="*/ 2388394 w 2493169"/>
                <a:gd name="connsiteY65" fmla="*/ 954881 h 1421606"/>
                <a:gd name="connsiteX66" fmla="*/ 2357438 w 2493169"/>
                <a:gd name="connsiteY66" fmla="*/ 992981 h 1421606"/>
                <a:gd name="connsiteX67" fmla="*/ 2331244 w 2493169"/>
                <a:gd name="connsiteY67" fmla="*/ 1016793 h 1421606"/>
                <a:gd name="connsiteX68" fmla="*/ 2297906 w 2493169"/>
                <a:gd name="connsiteY68" fmla="*/ 1040606 h 1421606"/>
                <a:gd name="connsiteX69" fmla="*/ 2274094 w 2493169"/>
                <a:gd name="connsiteY69" fmla="*/ 1054893 h 1421606"/>
                <a:gd name="connsiteX70" fmla="*/ 2247900 w 2493169"/>
                <a:gd name="connsiteY70" fmla="*/ 1064418 h 1421606"/>
                <a:gd name="connsiteX71" fmla="*/ 2212181 w 2493169"/>
                <a:gd name="connsiteY71" fmla="*/ 1066800 h 1421606"/>
                <a:gd name="connsiteX72" fmla="*/ 2157413 w 2493169"/>
                <a:gd name="connsiteY72" fmla="*/ 1064418 h 1421606"/>
                <a:gd name="connsiteX73" fmla="*/ 2052638 w 2493169"/>
                <a:gd name="connsiteY73" fmla="*/ 1047750 h 1421606"/>
                <a:gd name="connsiteX74" fmla="*/ 1919288 w 2493169"/>
                <a:gd name="connsiteY74" fmla="*/ 1021556 h 1421606"/>
                <a:gd name="connsiteX75" fmla="*/ 1666875 w 2493169"/>
                <a:gd name="connsiteY75" fmla="*/ 950118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93169" h="1421606">
                  <a:moveTo>
                    <a:pt x="1666875" y="950118"/>
                  </a:moveTo>
                  <a:lnTo>
                    <a:pt x="1552575" y="909637"/>
                  </a:lnTo>
                  <a:lnTo>
                    <a:pt x="1454944" y="873918"/>
                  </a:lnTo>
                  <a:lnTo>
                    <a:pt x="1340644" y="826293"/>
                  </a:lnTo>
                  <a:lnTo>
                    <a:pt x="1254919" y="788193"/>
                  </a:lnTo>
                  <a:lnTo>
                    <a:pt x="1031081" y="692943"/>
                  </a:lnTo>
                  <a:lnTo>
                    <a:pt x="957263" y="645318"/>
                  </a:lnTo>
                  <a:lnTo>
                    <a:pt x="864394" y="590550"/>
                  </a:lnTo>
                  <a:lnTo>
                    <a:pt x="781050" y="538162"/>
                  </a:lnTo>
                  <a:lnTo>
                    <a:pt x="709613" y="492918"/>
                  </a:lnTo>
                  <a:lnTo>
                    <a:pt x="609600" y="426243"/>
                  </a:lnTo>
                  <a:lnTo>
                    <a:pt x="507206" y="357187"/>
                  </a:lnTo>
                  <a:lnTo>
                    <a:pt x="428625" y="304800"/>
                  </a:lnTo>
                  <a:lnTo>
                    <a:pt x="333375" y="240506"/>
                  </a:lnTo>
                  <a:lnTo>
                    <a:pt x="209550" y="142875"/>
                  </a:lnTo>
                  <a:lnTo>
                    <a:pt x="147638" y="90487"/>
                  </a:lnTo>
                  <a:lnTo>
                    <a:pt x="88106" y="40481"/>
                  </a:lnTo>
                  <a:lnTo>
                    <a:pt x="59531" y="16668"/>
                  </a:lnTo>
                  <a:lnTo>
                    <a:pt x="45244" y="7143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5718"/>
                  </a:lnTo>
                  <a:lnTo>
                    <a:pt x="19050" y="64293"/>
                  </a:lnTo>
                  <a:lnTo>
                    <a:pt x="57150" y="109537"/>
                  </a:lnTo>
                  <a:lnTo>
                    <a:pt x="138113" y="200025"/>
                  </a:lnTo>
                  <a:lnTo>
                    <a:pt x="271463" y="333375"/>
                  </a:lnTo>
                  <a:lnTo>
                    <a:pt x="381000" y="435768"/>
                  </a:lnTo>
                  <a:lnTo>
                    <a:pt x="473869" y="516731"/>
                  </a:lnTo>
                  <a:lnTo>
                    <a:pt x="583406" y="609600"/>
                  </a:lnTo>
                  <a:lnTo>
                    <a:pt x="702469" y="702468"/>
                  </a:lnTo>
                  <a:lnTo>
                    <a:pt x="804863" y="781050"/>
                  </a:lnTo>
                  <a:lnTo>
                    <a:pt x="854869" y="816768"/>
                  </a:lnTo>
                  <a:lnTo>
                    <a:pt x="1147763" y="962025"/>
                  </a:lnTo>
                  <a:lnTo>
                    <a:pt x="1312069" y="1038225"/>
                  </a:lnTo>
                  <a:lnTo>
                    <a:pt x="1464469" y="1102518"/>
                  </a:lnTo>
                  <a:lnTo>
                    <a:pt x="1614488" y="1162050"/>
                  </a:lnTo>
                  <a:lnTo>
                    <a:pt x="1797844" y="1228725"/>
                  </a:lnTo>
                  <a:lnTo>
                    <a:pt x="1966913" y="1285875"/>
                  </a:lnTo>
                  <a:lnTo>
                    <a:pt x="2045494" y="1309687"/>
                  </a:lnTo>
                  <a:lnTo>
                    <a:pt x="2062163" y="1338262"/>
                  </a:lnTo>
                  <a:lnTo>
                    <a:pt x="2088356" y="1373981"/>
                  </a:lnTo>
                  <a:lnTo>
                    <a:pt x="2121694" y="1404937"/>
                  </a:lnTo>
                  <a:lnTo>
                    <a:pt x="2147888" y="1416843"/>
                  </a:lnTo>
                  <a:lnTo>
                    <a:pt x="2164556" y="1421606"/>
                  </a:lnTo>
                  <a:lnTo>
                    <a:pt x="2188369" y="1412081"/>
                  </a:lnTo>
                  <a:lnTo>
                    <a:pt x="2228850" y="1381125"/>
                  </a:lnTo>
                  <a:lnTo>
                    <a:pt x="2283619" y="1333500"/>
                  </a:lnTo>
                  <a:lnTo>
                    <a:pt x="2336006" y="1283493"/>
                  </a:lnTo>
                  <a:lnTo>
                    <a:pt x="2388394" y="1221581"/>
                  </a:lnTo>
                  <a:lnTo>
                    <a:pt x="2421731" y="1173956"/>
                  </a:lnTo>
                  <a:lnTo>
                    <a:pt x="2438400" y="1143000"/>
                  </a:lnTo>
                  <a:lnTo>
                    <a:pt x="2459831" y="1097756"/>
                  </a:lnTo>
                  <a:lnTo>
                    <a:pt x="2474119" y="1054893"/>
                  </a:lnTo>
                  <a:lnTo>
                    <a:pt x="2483644" y="1016793"/>
                  </a:lnTo>
                  <a:lnTo>
                    <a:pt x="2488406" y="990600"/>
                  </a:lnTo>
                  <a:lnTo>
                    <a:pt x="2493169" y="957262"/>
                  </a:lnTo>
                  <a:lnTo>
                    <a:pt x="2493169" y="921543"/>
                  </a:lnTo>
                  <a:lnTo>
                    <a:pt x="2493169" y="907256"/>
                  </a:lnTo>
                  <a:lnTo>
                    <a:pt x="2490788" y="895350"/>
                  </a:lnTo>
                  <a:lnTo>
                    <a:pt x="2483644" y="883443"/>
                  </a:lnTo>
                  <a:lnTo>
                    <a:pt x="2462213" y="881062"/>
                  </a:lnTo>
                  <a:lnTo>
                    <a:pt x="2443163" y="892968"/>
                  </a:lnTo>
                  <a:lnTo>
                    <a:pt x="2416969" y="919162"/>
                  </a:lnTo>
                  <a:lnTo>
                    <a:pt x="2388394" y="954881"/>
                  </a:lnTo>
                  <a:lnTo>
                    <a:pt x="2357438" y="992981"/>
                  </a:lnTo>
                  <a:lnTo>
                    <a:pt x="2331244" y="1016793"/>
                  </a:lnTo>
                  <a:lnTo>
                    <a:pt x="2297906" y="1040606"/>
                  </a:lnTo>
                  <a:lnTo>
                    <a:pt x="2274094" y="1054893"/>
                  </a:lnTo>
                  <a:lnTo>
                    <a:pt x="2247900" y="1064418"/>
                  </a:lnTo>
                  <a:lnTo>
                    <a:pt x="2212181" y="1066800"/>
                  </a:lnTo>
                  <a:lnTo>
                    <a:pt x="2157413" y="1064418"/>
                  </a:lnTo>
                  <a:lnTo>
                    <a:pt x="2052638" y="1047750"/>
                  </a:lnTo>
                  <a:lnTo>
                    <a:pt x="1919288" y="1021556"/>
                  </a:lnTo>
                  <a:lnTo>
                    <a:pt x="1666875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C1E266D7-A45F-4A3C-A0A7-37D7910127EB}"/>
                </a:ext>
              </a:extLst>
            </p:cNvPr>
            <p:cNvSpPr/>
            <p:nvPr/>
          </p:nvSpPr>
          <p:spPr>
            <a:xfrm>
              <a:off x="6002338" y="1681163"/>
              <a:ext cx="777875" cy="633412"/>
            </a:xfrm>
            <a:custGeom>
              <a:avLst/>
              <a:gdLst>
                <a:gd name="connsiteX0" fmla="*/ 481013 w 776288"/>
                <a:gd name="connsiteY0" fmla="*/ 452437 h 633412"/>
                <a:gd name="connsiteX1" fmla="*/ 390525 w 776288"/>
                <a:gd name="connsiteY1" fmla="*/ 364331 h 633412"/>
                <a:gd name="connsiteX2" fmla="*/ 316707 w 776288"/>
                <a:gd name="connsiteY2" fmla="*/ 295275 h 633412"/>
                <a:gd name="connsiteX3" fmla="*/ 216694 w 776288"/>
                <a:gd name="connsiteY3" fmla="*/ 202406 h 633412"/>
                <a:gd name="connsiteX4" fmla="*/ 159544 w 776288"/>
                <a:gd name="connsiteY4" fmla="*/ 154781 h 633412"/>
                <a:gd name="connsiteX5" fmla="*/ 119063 w 776288"/>
                <a:gd name="connsiteY5" fmla="*/ 121443 h 633412"/>
                <a:gd name="connsiteX6" fmla="*/ 90488 w 776288"/>
                <a:gd name="connsiteY6" fmla="*/ 97631 h 633412"/>
                <a:gd name="connsiteX7" fmla="*/ 45244 w 776288"/>
                <a:gd name="connsiteY7" fmla="*/ 66675 h 633412"/>
                <a:gd name="connsiteX8" fmla="*/ 16669 w 776288"/>
                <a:gd name="connsiteY8" fmla="*/ 50006 h 633412"/>
                <a:gd name="connsiteX9" fmla="*/ 4763 w 776288"/>
                <a:gd name="connsiteY9" fmla="*/ 40481 h 633412"/>
                <a:gd name="connsiteX10" fmla="*/ 0 w 776288"/>
                <a:gd name="connsiteY10" fmla="*/ 21431 h 633412"/>
                <a:gd name="connsiteX11" fmla="*/ 9525 w 776288"/>
                <a:gd name="connsiteY11" fmla="*/ 4762 h 633412"/>
                <a:gd name="connsiteX12" fmla="*/ 26194 w 776288"/>
                <a:gd name="connsiteY12" fmla="*/ 0 h 633412"/>
                <a:gd name="connsiteX13" fmla="*/ 64294 w 776288"/>
                <a:gd name="connsiteY13" fmla="*/ 2381 h 633412"/>
                <a:gd name="connsiteX14" fmla="*/ 150019 w 776288"/>
                <a:gd name="connsiteY14" fmla="*/ 28575 h 633412"/>
                <a:gd name="connsiteX15" fmla="*/ 400050 w 776288"/>
                <a:gd name="connsiteY15" fmla="*/ 102393 h 633412"/>
                <a:gd name="connsiteX16" fmla="*/ 600075 w 776288"/>
                <a:gd name="connsiteY16" fmla="*/ 157162 h 633412"/>
                <a:gd name="connsiteX17" fmla="*/ 619125 w 776288"/>
                <a:gd name="connsiteY17" fmla="*/ 164306 h 633412"/>
                <a:gd name="connsiteX18" fmla="*/ 633413 w 776288"/>
                <a:gd name="connsiteY18" fmla="*/ 178593 h 633412"/>
                <a:gd name="connsiteX19" fmla="*/ 654844 w 776288"/>
                <a:gd name="connsiteY19" fmla="*/ 207168 h 633412"/>
                <a:gd name="connsiteX20" fmla="*/ 678657 w 776288"/>
                <a:gd name="connsiteY20" fmla="*/ 238125 h 633412"/>
                <a:gd name="connsiteX21" fmla="*/ 704850 w 776288"/>
                <a:gd name="connsiteY21" fmla="*/ 280987 h 633412"/>
                <a:gd name="connsiteX22" fmla="*/ 735807 w 776288"/>
                <a:gd name="connsiteY22" fmla="*/ 345281 h 633412"/>
                <a:gd name="connsiteX23" fmla="*/ 754857 w 776288"/>
                <a:gd name="connsiteY23" fmla="*/ 395287 h 633412"/>
                <a:gd name="connsiteX24" fmla="*/ 769144 w 776288"/>
                <a:gd name="connsiteY24" fmla="*/ 450056 h 633412"/>
                <a:gd name="connsiteX25" fmla="*/ 776288 w 776288"/>
                <a:gd name="connsiteY25" fmla="*/ 481012 h 633412"/>
                <a:gd name="connsiteX26" fmla="*/ 776288 w 776288"/>
                <a:gd name="connsiteY26" fmla="*/ 531018 h 633412"/>
                <a:gd name="connsiteX27" fmla="*/ 771525 w 776288"/>
                <a:gd name="connsiteY27" fmla="*/ 569118 h 633412"/>
                <a:gd name="connsiteX28" fmla="*/ 759619 w 776288"/>
                <a:gd name="connsiteY28" fmla="*/ 604837 h 633412"/>
                <a:gd name="connsiteX29" fmla="*/ 745332 w 776288"/>
                <a:gd name="connsiteY29" fmla="*/ 623887 h 633412"/>
                <a:gd name="connsiteX30" fmla="*/ 728663 w 776288"/>
                <a:gd name="connsiteY30" fmla="*/ 633412 h 633412"/>
                <a:gd name="connsiteX31" fmla="*/ 711994 w 776288"/>
                <a:gd name="connsiteY31" fmla="*/ 633412 h 633412"/>
                <a:gd name="connsiteX32" fmla="*/ 666750 w 776288"/>
                <a:gd name="connsiteY32" fmla="*/ 616743 h 633412"/>
                <a:gd name="connsiteX33" fmla="*/ 619125 w 776288"/>
                <a:gd name="connsiteY33" fmla="*/ 588168 h 633412"/>
                <a:gd name="connsiteX34" fmla="*/ 571500 w 776288"/>
                <a:gd name="connsiteY34" fmla="*/ 538162 h 633412"/>
                <a:gd name="connsiteX35" fmla="*/ 481013 w 776288"/>
                <a:gd name="connsiteY35" fmla="*/ 452437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6288" h="633412">
                  <a:moveTo>
                    <a:pt x="481013" y="452437"/>
                  </a:moveTo>
                  <a:lnTo>
                    <a:pt x="390525" y="364331"/>
                  </a:lnTo>
                  <a:lnTo>
                    <a:pt x="316707" y="295275"/>
                  </a:lnTo>
                  <a:lnTo>
                    <a:pt x="216694" y="202406"/>
                  </a:lnTo>
                  <a:lnTo>
                    <a:pt x="159544" y="154781"/>
                  </a:lnTo>
                  <a:lnTo>
                    <a:pt x="119063" y="121443"/>
                  </a:lnTo>
                  <a:lnTo>
                    <a:pt x="90488" y="97631"/>
                  </a:lnTo>
                  <a:lnTo>
                    <a:pt x="45244" y="66675"/>
                  </a:lnTo>
                  <a:lnTo>
                    <a:pt x="16669" y="50006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64294" y="2381"/>
                  </a:lnTo>
                  <a:lnTo>
                    <a:pt x="150019" y="28575"/>
                  </a:lnTo>
                  <a:lnTo>
                    <a:pt x="400050" y="102393"/>
                  </a:lnTo>
                  <a:lnTo>
                    <a:pt x="600075" y="157162"/>
                  </a:lnTo>
                  <a:lnTo>
                    <a:pt x="619125" y="164306"/>
                  </a:lnTo>
                  <a:lnTo>
                    <a:pt x="633413" y="178593"/>
                  </a:lnTo>
                  <a:lnTo>
                    <a:pt x="654844" y="207168"/>
                  </a:lnTo>
                  <a:lnTo>
                    <a:pt x="678657" y="238125"/>
                  </a:lnTo>
                  <a:lnTo>
                    <a:pt x="704850" y="280987"/>
                  </a:lnTo>
                  <a:lnTo>
                    <a:pt x="735807" y="345281"/>
                  </a:lnTo>
                  <a:lnTo>
                    <a:pt x="754857" y="395287"/>
                  </a:lnTo>
                  <a:lnTo>
                    <a:pt x="769144" y="450056"/>
                  </a:lnTo>
                  <a:lnTo>
                    <a:pt x="776288" y="481012"/>
                  </a:lnTo>
                  <a:lnTo>
                    <a:pt x="776288" y="531018"/>
                  </a:lnTo>
                  <a:lnTo>
                    <a:pt x="771525" y="569118"/>
                  </a:lnTo>
                  <a:lnTo>
                    <a:pt x="759619" y="604837"/>
                  </a:lnTo>
                  <a:lnTo>
                    <a:pt x="745332" y="623887"/>
                  </a:lnTo>
                  <a:lnTo>
                    <a:pt x="728663" y="633412"/>
                  </a:lnTo>
                  <a:lnTo>
                    <a:pt x="711994" y="633412"/>
                  </a:lnTo>
                  <a:lnTo>
                    <a:pt x="666750" y="616743"/>
                  </a:lnTo>
                  <a:lnTo>
                    <a:pt x="619125" y="588168"/>
                  </a:lnTo>
                  <a:lnTo>
                    <a:pt x="571500" y="538162"/>
                  </a:lnTo>
                  <a:lnTo>
                    <a:pt x="48101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6B397E9-3A88-4B0D-A008-28CC9FAD5B8C}"/>
              </a:ext>
            </a:extLst>
          </p:cNvPr>
          <p:cNvSpPr/>
          <p:nvPr/>
        </p:nvSpPr>
        <p:spPr>
          <a:xfrm>
            <a:off x="3621088" y="1487488"/>
            <a:ext cx="498475" cy="955675"/>
          </a:xfrm>
          <a:custGeom>
            <a:avLst/>
            <a:gdLst>
              <a:gd name="connsiteX0" fmla="*/ 183357 w 497682"/>
              <a:gd name="connsiteY0" fmla="*/ 538163 h 954882"/>
              <a:gd name="connsiteX1" fmla="*/ 183357 w 497682"/>
              <a:gd name="connsiteY1" fmla="*/ 378619 h 954882"/>
              <a:gd name="connsiteX2" fmla="*/ 188119 w 497682"/>
              <a:gd name="connsiteY2" fmla="*/ 350044 h 954882"/>
              <a:gd name="connsiteX3" fmla="*/ 190500 w 497682"/>
              <a:gd name="connsiteY3" fmla="*/ 319088 h 954882"/>
              <a:gd name="connsiteX4" fmla="*/ 188119 w 497682"/>
              <a:gd name="connsiteY4" fmla="*/ 285750 h 954882"/>
              <a:gd name="connsiteX5" fmla="*/ 183357 w 497682"/>
              <a:gd name="connsiteY5" fmla="*/ 254794 h 954882"/>
              <a:gd name="connsiteX6" fmla="*/ 173832 w 497682"/>
              <a:gd name="connsiteY6" fmla="*/ 223838 h 954882"/>
              <a:gd name="connsiteX7" fmla="*/ 161925 w 497682"/>
              <a:gd name="connsiteY7" fmla="*/ 200025 h 954882"/>
              <a:gd name="connsiteX8" fmla="*/ 142875 w 497682"/>
              <a:gd name="connsiteY8" fmla="*/ 178594 h 954882"/>
              <a:gd name="connsiteX9" fmla="*/ 119063 w 497682"/>
              <a:gd name="connsiteY9" fmla="*/ 154782 h 954882"/>
              <a:gd name="connsiteX10" fmla="*/ 83344 w 497682"/>
              <a:gd name="connsiteY10" fmla="*/ 121444 h 954882"/>
              <a:gd name="connsiteX11" fmla="*/ 19050 w 497682"/>
              <a:gd name="connsiteY11" fmla="*/ 57150 h 954882"/>
              <a:gd name="connsiteX12" fmla="*/ 4763 w 497682"/>
              <a:gd name="connsiteY12" fmla="*/ 38100 h 954882"/>
              <a:gd name="connsiteX13" fmla="*/ 0 w 497682"/>
              <a:gd name="connsiteY13" fmla="*/ 16669 h 954882"/>
              <a:gd name="connsiteX14" fmla="*/ 4763 w 497682"/>
              <a:gd name="connsiteY14" fmla="*/ 7144 h 954882"/>
              <a:gd name="connsiteX15" fmla="*/ 23813 w 497682"/>
              <a:gd name="connsiteY15" fmla="*/ 0 h 954882"/>
              <a:gd name="connsiteX16" fmla="*/ 42863 w 497682"/>
              <a:gd name="connsiteY16" fmla="*/ 0 h 954882"/>
              <a:gd name="connsiteX17" fmla="*/ 85725 w 497682"/>
              <a:gd name="connsiteY17" fmla="*/ 11907 h 954882"/>
              <a:gd name="connsiteX18" fmla="*/ 223838 w 497682"/>
              <a:gd name="connsiteY18" fmla="*/ 66675 h 954882"/>
              <a:gd name="connsiteX19" fmla="*/ 369094 w 497682"/>
              <a:gd name="connsiteY19" fmla="*/ 135732 h 954882"/>
              <a:gd name="connsiteX20" fmla="*/ 435769 w 497682"/>
              <a:gd name="connsiteY20" fmla="*/ 169069 h 954882"/>
              <a:gd name="connsiteX21" fmla="*/ 464344 w 497682"/>
              <a:gd name="connsiteY21" fmla="*/ 190500 h 954882"/>
              <a:gd name="connsiteX22" fmla="*/ 478632 w 497682"/>
              <a:gd name="connsiteY22" fmla="*/ 207169 h 954882"/>
              <a:gd name="connsiteX23" fmla="*/ 492919 w 497682"/>
              <a:gd name="connsiteY23" fmla="*/ 235744 h 954882"/>
              <a:gd name="connsiteX24" fmla="*/ 497682 w 497682"/>
              <a:gd name="connsiteY24" fmla="*/ 257175 h 954882"/>
              <a:gd name="connsiteX25" fmla="*/ 495300 w 497682"/>
              <a:gd name="connsiteY25" fmla="*/ 288132 h 954882"/>
              <a:gd name="connsiteX26" fmla="*/ 485775 w 497682"/>
              <a:gd name="connsiteY26" fmla="*/ 316707 h 954882"/>
              <a:gd name="connsiteX27" fmla="*/ 466725 w 497682"/>
              <a:gd name="connsiteY27" fmla="*/ 342900 h 954882"/>
              <a:gd name="connsiteX28" fmla="*/ 450057 w 497682"/>
              <a:gd name="connsiteY28" fmla="*/ 364332 h 954882"/>
              <a:gd name="connsiteX29" fmla="*/ 431007 w 497682"/>
              <a:gd name="connsiteY29" fmla="*/ 392907 h 954882"/>
              <a:gd name="connsiteX30" fmla="*/ 414338 w 497682"/>
              <a:gd name="connsiteY30" fmla="*/ 438150 h 954882"/>
              <a:gd name="connsiteX31" fmla="*/ 402432 w 497682"/>
              <a:gd name="connsiteY31" fmla="*/ 507207 h 954882"/>
              <a:gd name="connsiteX32" fmla="*/ 392907 w 497682"/>
              <a:gd name="connsiteY32" fmla="*/ 602457 h 954882"/>
              <a:gd name="connsiteX33" fmla="*/ 385763 w 497682"/>
              <a:gd name="connsiteY33" fmla="*/ 747713 h 954882"/>
              <a:gd name="connsiteX34" fmla="*/ 383382 w 497682"/>
              <a:gd name="connsiteY34" fmla="*/ 928688 h 954882"/>
              <a:gd name="connsiteX35" fmla="*/ 180975 w 497682"/>
              <a:gd name="connsiteY35" fmla="*/ 954882 h 954882"/>
              <a:gd name="connsiteX36" fmla="*/ 185738 w 497682"/>
              <a:gd name="connsiteY36" fmla="*/ 795338 h 954882"/>
              <a:gd name="connsiteX37" fmla="*/ 183357 w 497682"/>
              <a:gd name="connsiteY37" fmla="*/ 538163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7682" h="954882">
                <a:moveTo>
                  <a:pt x="183357" y="538163"/>
                </a:moveTo>
                <a:lnTo>
                  <a:pt x="183357" y="378619"/>
                </a:lnTo>
                <a:lnTo>
                  <a:pt x="188119" y="350044"/>
                </a:lnTo>
                <a:lnTo>
                  <a:pt x="190500" y="319088"/>
                </a:lnTo>
                <a:lnTo>
                  <a:pt x="188119" y="285750"/>
                </a:lnTo>
                <a:lnTo>
                  <a:pt x="183357" y="254794"/>
                </a:lnTo>
                <a:lnTo>
                  <a:pt x="173832" y="223838"/>
                </a:lnTo>
                <a:lnTo>
                  <a:pt x="161925" y="200025"/>
                </a:lnTo>
                <a:lnTo>
                  <a:pt x="142875" y="178594"/>
                </a:lnTo>
                <a:lnTo>
                  <a:pt x="119063" y="154782"/>
                </a:lnTo>
                <a:lnTo>
                  <a:pt x="83344" y="121444"/>
                </a:lnTo>
                <a:lnTo>
                  <a:pt x="19050" y="57150"/>
                </a:lnTo>
                <a:lnTo>
                  <a:pt x="4763" y="38100"/>
                </a:lnTo>
                <a:lnTo>
                  <a:pt x="0" y="16669"/>
                </a:lnTo>
                <a:lnTo>
                  <a:pt x="4763" y="7144"/>
                </a:lnTo>
                <a:lnTo>
                  <a:pt x="23813" y="0"/>
                </a:lnTo>
                <a:lnTo>
                  <a:pt x="42863" y="0"/>
                </a:lnTo>
                <a:lnTo>
                  <a:pt x="85725" y="11907"/>
                </a:lnTo>
                <a:lnTo>
                  <a:pt x="223838" y="66675"/>
                </a:lnTo>
                <a:lnTo>
                  <a:pt x="369094" y="135732"/>
                </a:lnTo>
                <a:lnTo>
                  <a:pt x="435769" y="169069"/>
                </a:lnTo>
                <a:lnTo>
                  <a:pt x="464344" y="190500"/>
                </a:lnTo>
                <a:lnTo>
                  <a:pt x="478632" y="207169"/>
                </a:lnTo>
                <a:lnTo>
                  <a:pt x="492919" y="235744"/>
                </a:lnTo>
                <a:lnTo>
                  <a:pt x="497682" y="257175"/>
                </a:lnTo>
                <a:lnTo>
                  <a:pt x="495300" y="288132"/>
                </a:lnTo>
                <a:lnTo>
                  <a:pt x="485775" y="316707"/>
                </a:lnTo>
                <a:lnTo>
                  <a:pt x="466725" y="342900"/>
                </a:lnTo>
                <a:lnTo>
                  <a:pt x="450057" y="364332"/>
                </a:lnTo>
                <a:lnTo>
                  <a:pt x="431007" y="392907"/>
                </a:lnTo>
                <a:lnTo>
                  <a:pt x="414338" y="438150"/>
                </a:lnTo>
                <a:lnTo>
                  <a:pt x="402432" y="507207"/>
                </a:lnTo>
                <a:lnTo>
                  <a:pt x="392907" y="602457"/>
                </a:lnTo>
                <a:lnTo>
                  <a:pt x="385763" y="747713"/>
                </a:lnTo>
                <a:cubicBezTo>
                  <a:pt x="384969" y="808038"/>
                  <a:pt x="384176" y="868363"/>
                  <a:pt x="383382" y="928688"/>
                </a:cubicBezTo>
                <a:lnTo>
                  <a:pt x="180975" y="954882"/>
                </a:lnTo>
                <a:lnTo>
                  <a:pt x="185738" y="795338"/>
                </a:lnTo>
                <a:cubicBezTo>
                  <a:pt x="184944" y="709613"/>
                  <a:pt x="184151" y="623888"/>
                  <a:pt x="183357" y="538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981F3D2-9DDB-4DBE-B81A-5D4AA3E6DEDB}"/>
              </a:ext>
            </a:extLst>
          </p:cNvPr>
          <p:cNvSpPr/>
          <p:nvPr/>
        </p:nvSpPr>
        <p:spPr>
          <a:xfrm>
            <a:off x="2822575" y="3228975"/>
            <a:ext cx="317500" cy="2501900"/>
          </a:xfrm>
          <a:custGeom>
            <a:avLst/>
            <a:gdLst>
              <a:gd name="connsiteX0" fmla="*/ 298450 w 317500"/>
              <a:gd name="connsiteY0" fmla="*/ 873125 h 2501900"/>
              <a:gd name="connsiteX1" fmla="*/ 317500 w 317500"/>
              <a:gd name="connsiteY1" fmla="*/ 203200 h 2501900"/>
              <a:gd name="connsiteX2" fmla="*/ 250825 w 317500"/>
              <a:gd name="connsiteY2" fmla="*/ 85725 h 2501900"/>
              <a:gd name="connsiteX3" fmla="*/ 206375 w 317500"/>
              <a:gd name="connsiteY3" fmla="*/ 76200 h 2501900"/>
              <a:gd name="connsiteX4" fmla="*/ 152400 w 317500"/>
              <a:gd name="connsiteY4" fmla="*/ 53975 h 2501900"/>
              <a:gd name="connsiteX5" fmla="*/ 69850 w 317500"/>
              <a:gd name="connsiteY5" fmla="*/ 12700 h 2501900"/>
              <a:gd name="connsiteX6" fmla="*/ 41275 w 317500"/>
              <a:gd name="connsiteY6" fmla="*/ 0 h 2501900"/>
              <a:gd name="connsiteX7" fmla="*/ 28575 w 317500"/>
              <a:gd name="connsiteY7" fmla="*/ 0 h 2501900"/>
              <a:gd name="connsiteX8" fmla="*/ 12700 w 317500"/>
              <a:gd name="connsiteY8" fmla="*/ 3175 h 2501900"/>
              <a:gd name="connsiteX9" fmla="*/ 3175 w 317500"/>
              <a:gd name="connsiteY9" fmla="*/ 12700 h 2501900"/>
              <a:gd name="connsiteX10" fmla="*/ 9525 w 317500"/>
              <a:gd name="connsiteY10" fmla="*/ 34925 h 2501900"/>
              <a:gd name="connsiteX11" fmla="*/ 47625 w 317500"/>
              <a:gd name="connsiteY11" fmla="*/ 104775 h 2501900"/>
              <a:gd name="connsiteX12" fmla="*/ 79375 w 317500"/>
              <a:gd name="connsiteY12" fmla="*/ 161925 h 2501900"/>
              <a:gd name="connsiteX13" fmla="*/ 107950 w 317500"/>
              <a:gd name="connsiteY13" fmla="*/ 212725 h 2501900"/>
              <a:gd name="connsiteX14" fmla="*/ 114300 w 317500"/>
              <a:gd name="connsiteY14" fmla="*/ 244475 h 2501900"/>
              <a:gd name="connsiteX15" fmla="*/ 117475 w 317500"/>
              <a:gd name="connsiteY15" fmla="*/ 390525 h 2501900"/>
              <a:gd name="connsiteX16" fmla="*/ 111125 w 317500"/>
              <a:gd name="connsiteY16" fmla="*/ 736600 h 2501900"/>
              <a:gd name="connsiteX17" fmla="*/ 107950 w 317500"/>
              <a:gd name="connsiteY17" fmla="*/ 879475 h 2501900"/>
              <a:gd name="connsiteX18" fmla="*/ 95250 w 317500"/>
              <a:gd name="connsiteY18" fmla="*/ 1104900 h 2501900"/>
              <a:gd name="connsiteX19" fmla="*/ 73025 w 317500"/>
              <a:gd name="connsiteY19" fmla="*/ 1412875 h 2501900"/>
              <a:gd name="connsiteX20" fmla="*/ 53975 w 317500"/>
              <a:gd name="connsiteY20" fmla="*/ 1628775 h 2501900"/>
              <a:gd name="connsiteX21" fmla="*/ 31750 w 317500"/>
              <a:gd name="connsiteY21" fmla="*/ 1838325 h 2501900"/>
              <a:gd name="connsiteX22" fmla="*/ 12700 w 317500"/>
              <a:gd name="connsiteY22" fmla="*/ 2016125 h 2501900"/>
              <a:gd name="connsiteX23" fmla="*/ 0 w 317500"/>
              <a:gd name="connsiteY23" fmla="*/ 2101850 h 2501900"/>
              <a:gd name="connsiteX24" fmla="*/ 3175 w 317500"/>
              <a:gd name="connsiteY24" fmla="*/ 2197100 h 2501900"/>
              <a:gd name="connsiteX25" fmla="*/ 19050 w 317500"/>
              <a:gd name="connsiteY25" fmla="*/ 2324100 h 2501900"/>
              <a:gd name="connsiteX26" fmla="*/ 38100 w 317500"/>
              <a:gd name="connsiteY26" fmla="*/ 2403475 h 2501900"/>
              <a:gd name="connsiteX27" fmla="*/ 57150 w 317500"/>
              <a:gd name="connsiteY27" fmla="*/ 2447925 h 2501900"/>
              <a:gd name="connsiteX28" fmla="*/ 82550 w 317500"/>
              <a:gd name="connsiteY28" fmla="*/ 2486025 h 2501900"/>
              <a:gd name="connsiteX29" fmla="*/ 111125 w 317500"/>
              <a:gd name="connsiteY29" fmla="*/ 2501900 h 2501900"/>
              <a:gd name="connsiteX30" fmla="*/ 146050 w 317500"/>
              <a:gd name="connsiteY30" fmla="*/ 2495550 h 2501900"/>
              <a:gd name="connsiteX31" fmla="*/ 180975 w 317500"/>
              <a:gd name="connsiteY31" fmla="*/ 2470150 h 2501900"/>
              <a:gd name="connsiteX32" fmla="*/ 200025 w 317500"/>
              <a:gd name="connsiteY32" fmla="*/ 2438400 h 2501900"/>
              <a:gd name="connsiteX33" fmla="*/ 215900 w 317500"/>
              <a:gd name="connsiteY33" fmla="*/ 2403475 h 2501900"/>
              <a:gd name="connsiteX34" fmla="*/ 250825 w 317500"/>
              <a:gd name="connsiteY34" fmla="*/ 2292350 h 2501900"/>
              <a:gd name="connsiteX35" fmla="*/ 269875 w 317500"/>
              <a:gd name="connsiteY35" fmla="*/ 2193925 h 2501900"/>
              <a:gd name="connsiteX36" fmla="*/ 273050 w 317500"/>
              <a:gd name="connsiteY36" fmla="*/ 2111375 h 2501900"/>
              <a:gd name="connsiteX37" fmla="*/ 279400 w 317500"/>
              <a:gd name="connsiteY37" fmla="*/ 1847850 h 2501900"/>
              <a:gd name="connsiteX38" fmla="*/ 285750 w 317500"/>
              <a:gd name="connsiteY38" fmla="*/ 1460500 h 2501900"/>
              <a:gd name="connsiteX39" fmla="*/ 298450 w 317500"/>
              <a:gd name="connsiteY39" fmla="*/ 873125 h 25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7500" h="2501900">
                <a:moveTo>
                  <a:pt x="298450" y="873125"/>
                </a:moveTo>
                <a:lnTo>
                  <a:pt x="317500" y="203200"/>
                </a:lnTo>
                <a:lnTo>
                  <a:pt x="250825" y="85725"/>
                </a:lnTo>
                <a:lnTo>
                  <a:pt x="206375" y="76200"/>
                </a:lnTo>
                <a:lnTo>
                  <a:pt x="152400" y="53975"/>
                </a:lnTo>
                <a:lnTo>
                  <a:pt x="69850" y="12700"/>
                </a:lnTo>
                <a:lnTo>
                  <a:pt x="41275" y="0"/>
                </a:lnTo>
                <a:lnTo>
                  <a:pt x="28575" y="0"/>
                </a:lnTo>
                <a:lnTo>
                  <a:pt x="12700" y="3175"/>
                </a:lnTo>
                <a:lnTo>
                  <a:pt x="3175" y="12700"/>
                </a:lnTo>
                <a:lnTo>
                  <a:pt x="9525" y="34925"/>
                </a:lnTo>
                <a:lnTo>
                  <a:pt x="47625" y="104775"/>
                </a:lnTo>
                <a:lnTo>
                  <a:pt x="79375" y="161925"/>
                </a:lnTo>
                <a:lnTo>
                  <a:pt x="107950" y="212725"/>
                </a:lnTo>
                <a:lnTo>
                  <a:pt x="114300" y="244475"/>
                </a:lnTo>
                <a:cubicBezTo>
                  <a:pt x="115358" y="293158"/>
                  <a:pt x="116417" y="341842"/>
                  <a:pt x="117475" y="390525"/>
                </a:cubicBezTo>
                <a:lnTo>
                  <a:pt x="111125" y="736600"/>
                </a:lnTo>
                <a:cubicBezTo>
                  <a:pt x="110067" y="784225"/>
                  <a:pt x="109008" y="831850"/>
                  <a:pt x="107950" y="879475"/>
                </a:cubicBezTo>
                <a:lnTo>
                  <a:pt x="95250" y="1104900"/>
                </a:lnTo>
                <a:lnTo>
                  <a:pt x="73025" y="1412875"/>
                </a:lnTo>
                <a:lnTo>
                  <a:pt x="53975" y="1628775"/>
                </a:lnTo>
                <a:lnTo>
                  <a:pt x="31750" y="1838325"/>
                </a:lnTo>
                <a:lnTo>
                  <a:pt x="12700" y="2016125"/>
                </a:lnTo>
                <a:lnTo>
                  <a:pt x="0" y="2101850"/>
                </a:lnTo>
                <a:lnTo>
                  <a:pt x="3175" y="2197100"/>
                </a:lnTo>
                <a:lnTo>
                  <a:pt x="19050" y="2324100"/>
                </a:lnTo>
                <a:lnTo>
                  <a:pt x="38100" y="2403475"/>
                </a:lnTo>
                <a:lnTo>
                  <a:pt x="57150" y="2447925"/>
                </a:lnTo>
                <a:lnTo>
                  <a:pt x="82550" y="2486025"/>
                </a:lnTo>
                <a:lnTo>
                  <a:pt x="111125" y="2501900"/>
                </a:lnTo>
                <a:lnTo>
                  <a:pt x="146050" y="2495550"/>
                </a:lnTo>
                <a:lnTo>
                  <a:pt x="180975" y="2470150"/>
                </a:lnTo>
                <a:lnTo>
                  <a:pt x="200025" y="2438400"/>
                </a:lnTo>
                <a:lnTo>
                  <a:pt x="215900" y="2403475"/>
                </a:lnTo>
                <a:lnTo>
                  <a:pt x="250825" y="2292350"/>
                </a:lnTo>
                <a:lnTo>
                  <a:pt x="269875" y="2193925"/>
                </a:lnTo>
                <a:lnTo>
                  <a:pt x="273050" y="2111375"/>
                </a:lnTo>
                <a:lnTo>
                  <a:pt x="279400" y="1847850"/>
                </a:lnTo>
                <a:lnTo>
                  <a:pt x="285750" y="1460500"/>
                </a:lnTo>
                <a:lnTo>
                  <a:pt x="298450" y="873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7464181B-B20A-4611-BB4C-A8F913B2D166}"/>
              </a:ext>
            </a:extLst>
          </p:cNvPr>
          <p:cNvSpPr/>
          <p:nvPr/>
        </p:nvSpPr>
        <p:spPr>
          <a:xfrm>
            <a:off x="3290888" y="4338638"/>
            <a:ext cx="292100" cy="787400"/>
          </a:xfrm>
          <a:custGeom>
            <a:avLst/>
            <a:gdLst>
              <a:gd name="connsiteX0" fmla="*/ 271462 w 292893"/>
              <a:gd name="connsiteY0" fmla="*/ 259556 h 788193"/>
              <a:gd name="connsiteX1" fmla="*/ 273843 w 292893"/>
              <a:gd name="connsiteY1" fmla="*/ 159543 h 788193"/>
              <a:gd name="connsiteX2" fmla="*/ 219075 w 292893"/>
              <a:gd name="connsiteY2" fmla="*/ 76200 h 788193"/>
              <a:gd name="connsiteX3" fmla="*/ 180975 w 292893"/>
              <a:gd name="connsiteY3" fmla="*/ 66675 h 788193"/>
              <a:gd name="connsiteX4" fmla="*/ 140493 w 292893"/>
              <a:gd name="connsiteY4" fmla="*/ 50006 h 788193"/>
              <a:gd name="connsiteX5" fmla="*/ 95250 w 292893"/>
              <a:gd name="connsiteY5" fmla="*/ 28575 h 788193"/>
              <a:gd name="connsiteX6" fmla="*/ 59531 w 292893"/>
              <a:gd name="connsiteY6" fmla="*/ 11906 h 788193"/>
              <a:gd name="connsiteX7" fmla="*/ 21431 w 292893"/>
              <a:gd name="connsiteY7" fmla="*/ 0 h 788193"/>
              <a:gd name="connsiteX8" fmla="*/ 2381 w 292893"/>
              <a:gd name="connsiteY8" fmla="*/ 2381 h 788193"/>
              <a:gd name="connsiteX9" fmla="*/ 0 w 292893"/>
              <a:gd name="connsiteY9" fmla="*/ 19050 h 788193"/>
              <a:gd name="connsiteX10" fmla="*/ 21431 w 292893"/>
              <a:gd name="connsiteY10" fmla="*/ 59531 h 788193"/>
              <a:gd name="connsiteX11" fmla="*/ 80962 w 292893"/>
              <a:gd name="connsiteY11" fmla="*/ 145256 h 788193"/>
              <a:gd name="connsiteX12" fmla="*/ 95250 w 292893"/>
              <a:gd name="connsiteY12" fmla="*/ 176212 h 788193"/>
              <a:gd name="connsiteX13" fmla="*/ 107156 w 292893"/>
              <a:gd name="connsiteY13" fmla="*/ 321468 h 788193"/>
              <a:gd name="connsiteX14" fmla="*/ 123825 w 292893"/>
              <a:gd name="connsiteY14" fmla="*/ 542925 h 788193"/>
              <a:gd name="connsiteX15" fmla="*/ 135731 w 292893"/>
              <a:gd name="connsiteY15" fmla="*/ 671512 h 788193"/>
              <a:gd name="connsiteX16" fmla="*/ 159543 w 292893"/>
              <a:gd name="connsiteY16" fmla="*/ 726281 h 788193"/>
              <a:gd name="connsiteX17" fmla="*/ 183356 w 292893"/>
              <a:gd name="connsiteY17" fmla="*/ 762000 h 788193"/>
              <a:gd name="connsiteX18" fmla="*/ 200025 w 292893"/>
              <a:gd name="connsiteY18" fmla="*/ 778668 h 788193"/>
              <a:gd name="connsiteX19" fmla="*/ 214312 w 292893"/>
              <a:gd name="connsiteY19" fmla="*/ 785812 h 788193"/>
              <a:gd name="connsiteX20" fmla="*/ 235743 w 292893"/>
              <a:gd name="connsiteY20" fmla="*/ 788193 h 788193"/>
              <a:gd name="connsiteX21" fmla="*/ 254793 w 292893"/>
              <a:gd name="connsiteY21" fmla="*/ 783431 h 788193"/>
              <a:gd name="connsiteX22" fmla="*/ 271462 w 292893"/>
              <a:gd name="connsiteY22" fmla="*/ 769143 h 788193"/>
              <a:gd name="connsiteX23" fmla="*/ 280987 w 292893"/>
              <a:gd name="connsiteY23" fmla="*/ 752475 h 788193"/>
              <a:gd name="connsiteX24" fmla="*/ 288131 w 292893"/>
              <a:gd name="connsiteY24" fmla="*/ 731043 h 788193"/>
              <a:gd name="connsiteX25" fmla="*/ 292893 w 292893"/>
              <a:gd name="connsiteY25" fmla="*/ 704850 h 788193"/>
              <a:gd name="connsiteX26" fmla="*/ 292893 w 292893"/>
              <a:gd name="connsiteY26" fmla="*/ 664368 h 788193"/>
              <a:gd name="connsiteX27" fmla="*/ 273843 w 292893"/>
              <a:gd name="connsiteY27" fmla="*/ 564356 h 788193"/>
              <a:gd name="connsiteX28" fmla="*/ 269081 w 292893"/>
              <a:gd name="connsiteY28" fmla="*/ 523875 h 788193"/>
              <a:gd name="connsiteX29" fmla="*/ 271462 w 292893"/>
              <a:gd name="connsiteY29" fmla="*/ 259556 h 788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2893" h="788193">
                <a:moveTo>
                  <a:pt x="271462" y="259556"/>
                </a:moveTo>
                <a:cubicBezTo>
                  <a:pt x="272256" y="226218"/>
                  <a:pt x="273049" y="192881"/>
                  <a:pt x="273843" y="159543"/>
                </a:cubicBezTo>
                <a:lnTo>
                  <a:pt x="219075" y="76200"/>
                </a:lnTo>
                <a:lnTo>
                  <a:pt x="180975" y="66675"/>
                </a:lnTo>
                <a:lnTo>
                  <a:pt x="140493" y="50006"/>
                </a:lnTo>
                <a:lnTo>
                  <a:pt x="95250" y="28575"/>
                </a:lnTo>
                <a:lnTo>
                  <a:pt x="59531" y="11906"/>
                </a:lnTo>
                <a:lnTo>
                  <a:pt x="21431" y="0"/>
                </a:lnTo>
                <a:lnTo>
                  <a:pt x="2381" y="2381"/>
                </a:lnTo>
                <a:lnTo>
                  <a:pt x="0" y="19050"/>
                </a:lnTo>
                <a:lnTo>
                  <a:pt x="21431" y="59531"/>
                </a:lnTo>
                <a:lnTo>
                  <a:pt x="80962" y="145256"/>
                </a:lnTo>
                <a:lnTo>
                  <a:pt x="95250" y="176212"/>
                </a:lnTo>
                <a:lnTo>
                  <a:pt x="107156" y="321468"/>
                </a:lnTo>
                <a:lnTo>
                  <a:pt x="123825" y="542925"/>
                </a:lnTo>
                <a:lnTo>
                  <a:pt x="135731" y="671512"/>
                </a:lnTo>
                <a:lnTo>
                  <a:pt x="159543" y="726281"/>
                </a:lnTo>
                <a:lnTo>
                  <a:pt x="183356" y="762000"/>
                </a:lnTo>
                <a:lnTo>
                  <a:pt x="200025" y="778668"/>
                </a:lnTo>
                <a:lnTo>
                  <a:pt x="214312" y="785812"/>
                </a:lnTo>
                <a:lnTo>
                  <a:pt x="235743" y="788193"/>
                </a:lnTo>
                <a:lnTo>
                  <a:pt x="254793" y="783431"/>
                </a:lnTo>
                <a:lnTo>
                  <a:pt x="271462" y="769143"/>
                </a:lnTo>
                <a:lnTo>
                  <a:pt x="280987" y="752475"/>
                </a:lnTo>
                <a:lnTo>
                  <a:pt x="288131" y="731043"/>
                </a:lnTo>
                <a:lnTo>
                  <a:pt x="292893" y="704850"/>
                </a:lnTo>
                <a:lnTo>
                  <a:pt x="292893" y="664368"/>
                </a:lnTo>
                <a:lnTo>
                  <a:pt x="273843" y="564356"/>
                </a:lnTo>
                <a:lnTo>
                  <a:pt x="269081" y="523875"/>
                </a:lnTo>
                <a:cubicBezTo>
                  <a:pt x="269875" y="442912"/>
                  <a:pt x="270668" y="361950"/>
                  <a:pt x="271462" y="25955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BA1E0F2B-80D4-48C4-80C6-1570BE55D188}"/>
              </a:ext>
            </a:extLst>
          </p:cNvPr>
          <p:cNvSpPr/>
          <p:nvPr/>
        </p:nvSpPr>
        <p:spPr>
          <a:xfrm>
            <a:off x="5151438" y="1743075"/>
            <a:ext cx="877887" cy="1733550"/>
          </a:xfrm>
          <a:custGeom>
            <a:avLst/>
            <a:gdLst>
              <a:gd name="connsiteX0" fmla="*/ 473869 w 878681"/>
              <a:gd name="connsiteY0" fmla="*/ 678656 h 1733550"/>
              <a:gd name="connsiteX1" fmla="*/ 500062 w 878681"/>
              <a:gd name="connsiteY1" fmla="*/ 604838 h 1733550"/>
              <a:gd name="connsiteX2" fmla="*/ 514350 w 878681"/>
              <a:gd name="connsiteY2" fmla="*/ 554831 h 1733550"/>
              <a:gd name="connsiteX3" fmla="*/ 528637 w 878681"/>
              <a:gd name="connsiteY3" fmla="*/ 500063 h 1733550"/>
              <a:gd name="connsiteX4" fmla="*/ 542925 w 878681"/>
              <a:gd name="connsiteY4" fmla="*/ 440531 h 1733550"/>
              <a:gd name="connsiteX5" fmla="*/ 552450 w 878681"/>
              <a:gd name="connsiteY5" fmla="*/ 395288 h 1733550"/>
              <a:gd name="connsiteX6" fmla="*/ 559594 w 878681"/>
              <a:gd name="connsiteY6" fmla="*/ 345281 h 1733550"/>
              <a:gd name="connsiteX7" fmla="*/ 564356 w 878681"/>
              <a:gd name="connsiteY7" fmla="*/ 297656 h 1733550"/>
              <a:gd name="connsiteX8" fmla="*/ 561975 w 878681"/>
              <a:gd name="connsiteY8" fmla="*/ 250031 h 1733550"/>
              <a:gd name="connsiteX9" fmla="*/ 554831 w 878681"/>
              <a:gd name="connsiteY9" fmla="*/ 209550 h 1733550"/>
              <a:gd name="connsiteX10" fmla="*/ 542925 w 878681"/>
              <a:gd name="connsiteY10" fmla="*/ 176213 h 1733550"/>
              <a:gd name="connsiteX11" fmla="*/ 523875 w 878681"/>
              <a:gd name="connsiteY11" fmla="*/ 138113 h 1733550"/>
              <a:gd name="connsiteX12" fmla="*/ 504825 w 878681"/>
              <a:gd name="connsiteY12" fmla="*/ 111919 h 1733550"/>
              <a:gd name="connsiteX13" fmla="*/ 483394 w 878681"/>
              <a:gd name="connsiteY13" fmla="*/ 92869 h 1733550"/>
              <a:gd name="connsiteX14" fmla="*/ 469106 w 878681"/>
              <a:gd name="connsiteY14" fmla="*/ 83344 h 1733550"/>
              <a:gd name="connsiteX15" fmla="*/ 452437 w 878681"/>
              <a:gd name="connsiteY15" fmla="*/ 64294 h 1733550"/>
              <a:gd name="connsiteX16" fmla="*/ 442912 w 878681"/>
              <a:gd name="connsiteY16" fmla="*/ 50006 h 1733550"/>
              <a:gd name="connsiteX17" fmla="*/ 435769 w 878681"/>
              <a:gd name="connsiteY17" fmla="*/ 26194 h 1733550"/>
              <a:gd name="connsiteX18" fmla="*/ 438150 w 878681"/>
              <a:gd name="connsiteY18" fmla="*/ 11906 h 1733550"/>
              <a:gd name="connsiteX19" fmla="*/ 445294 w 878681"/>
              <a:gd name="connsiteY19" fmla="*/ 2381 h 1733550"/>
              <a:gd name="connsiteX20" fmla="*/ 466725 w 878681"/>
              <a:gd name="connsiteY20" fmla="*/ 0 h 1733550"/>
              <a:gd name="connsiteX21" fmla="*/ 516731 w 878681"/>
              <a:gd name="connsiteY21" fmla="*/ 7144 h 1733550"/>
              <a:gd name="connsiteX22" fmla="*/ 561975 w 878681"/>
              <a:gd name="connsiteY22" fmla="*/ 21431 h 1733550"/>
              <a:gd name="connsiteX23" fmla="*/ 616744 w 878681"/>
              <a:gd name="connsiteY23" fmla="*/ 42863 h 1733550"/>
              <a:gd name="connsiteX24" fmla="*/ 657225 w 878681"/>
              <a:gd name="connsiteY24" fmla="*/ 66675 h 1733550"/>
              <a:gd name="connsiteX25" fmla="*/ 697706 w 878681"/>
              <a:gd name="connsiteY25" fmla="*/ 97631 h 1733550"/>
              <a:gd name="connsiteX26" fmla="*/ 750094 w 878681"/>
              <a:gd name="connsiteY26" fmla="*/ 147638 h 1733550"/>
              <a:gd name="connsiteX27" fmla="*/ 797719 w 878681"/>
              <a:gd name="connsiteY27" fmla="*/ 204788 h 1733550"/>
              <a:gd name="connsiteX28" fmla="*/ 862012 w 878681"/>
              <a:gd name="connsiteY28" fmla="*/ 290513 h 1733550"/>
              <a:gd name="connsiteX29" fmla="*/ 876300 w 878681"/>
              <a:gd name="connsiteY29" fmla="*/ 321469 h 1733550"/>
              <a:gd name="connsiteX30" fmla="*/ 878681 w 878681"/>
              <a:gd name="connsiteY30" fmla="*/ 342900 h 1733550"/>
              <a:gd name="connsiteX31" fmla="*/ 873919 w 878681"/>
              <a:gd name="connsiteY31" fmla="*/ 376238 h 1733550"/>
              <a:gd name="connsiteX32" fmla="*/ 859631 w 878681"/>
              <a:gd name="connsiteY32" fmla="*/ 402431 h 1733550"/>
              <a:gd name="connsiteX33" fmla="*/ 833437 w 878681"/>
              <a:gd name="connsiteY33" fmla="*/ 431006 h 1733550"/>
              <a:gd name="connsiteX34" fmla="*/ 807244 w 878681"/>
              <a:gd name="connsiteY34" fmla="*/ 452438 h 1733550"/>
              <a:gd name="connsiteX35" fmla="*/ 795337 w 878681"/>
              <a:gd name="connsiteY35" fmla="*/ 469106 h 1733550"/>
              <a:gd name="connsiteX36" fmla="*/ 738187 w 878681"/>
              <a:gd name="connsiteY36" fmla="*/ 614363 h 1733550"/>
              <a:gd name="connsiteX37" fmla="*/ 681037 w 878681"/>
              <a:gd name="connsiteY37" fmla="*/ 747713 h 1733550"/>
              <a:gd name="connsiteX38" fmla="*/ 614362 w 878681"/>
              <a:gd name="connsiteY38" fmla="*/ 892969 h 1733550"/>
              <a:gd name="connsiteX39" fmla="*/ 542925 w 878681"/>
              <a:gd name="connsiteY39" fmla="*/ 1031081 h 1733550"/>
              <a:gd name="connsiteX40" fmla="*/ 457200 w 878681"/>
              <a:gd name="connsiteY40" fmla="*/ 1181100 h 1733550"/>
              <a:gd name="connsiteX41" fmla="*/ 404812 w 878681"/>
              <a:gd name="connsiteY41" fmla="*/ 1266825 h 1733550"/>
              <a:gd name="connsiteX42" fmla="*/ 330994 w 878681"/>
              <a:gd name="connsiteY42" fmla="*/ 1381125 h 1733550"/>
              <a:gd name="connsiteX43" fmla="*/ 192881 w 878681"/>
              <a:gd name="connsiteY43" fmla="*/ 1552575 h 1733550"/>
              <a:gd name="connsiteX44" fmla="*/ 69056 w 878681"/>
              <a:gd name="connsiteY44" fmla="*/ 1700213 h 1733550"/>
              <a:gd name="connsiteX45" fmla="*/ 38100 w 878681"/>
              <a:gd name="connsiteY45" fmla="*/ 1731169 h 1733550"/>
              <a:gd name="connsiteX46" fmla="*/ 28575 w 878681"/>
              <a:gd name="connsiteY46" fmla="*/ 1733550 h 1733550"/>
              <a:gd name="connsiteX47" fmla="*/ 19050 w 878681"/>
              <a:gd name="connsiteY47" fmla="*/ 1731169 h 1733550"/>
              <a:gd name="connsiteX48" fmla="*/ 2381 w 878681"/>
              <a:gd name="connsiteY48" fmla="*/ 1724025 h 1733550"/>
              <a:gd name="connsiteX49" fmla="*/ 0 w 878681"/>
              <a:gd name="connsiteY49" fmla="*/ 1712119 h 1733550"/>
              <a:gd name="connsiteX50" fmla="*/ 11906 w 878681"/>
              <a:gd name="connsiteY50" fmla="*/ 1678781 h 1733550"/>
              <a:gd name="connsiteX51" fmla="*/ 78581 w 878681"/>
              <a:gd name="connsiteY51" fmla="*/ 1550194 h 1733550"/>
              <a:gd name="connsiteX52" fmla="*/ 178594 w 878681"/>
              <a:gd name="connsiteY52" fmla="*/ 1350169 h 1733550"/>
              <a:gd name="connsiteX53" fmla="*/ 250031 w 878681"/>
              <a:gd name="connsiteY53" fmla="*/ 1202531 h 1733550"/>
              <a:gd name="connsiteX54" fmla="*/ 311944 w 878681"/>
              <a:gd name="connsiteY54" fmla="*/ 1073944 h 1733550"/>
              <a:gd name="connsiteX55" fmla="*/ 366712 w 878681"/>
              <a:gd name="connsiteY55" fmla="*/ 952500 h 1733550"/>
              <a:gd name="connsiteX56" fmla="*/ 402431 w 878681"/>
              <a:gd name="connsiteY56" fmla="*/ 869156 h 1733550"/>
              <a:gd name="connsiteX57" fmla="*/ 431006 w 878681"/>
              <a:gd name="connsiteY57" fmla="*/ 804863 h 1733550"/>
              <a:gd name="connsiteX58" fmla="*/ 473869 w 878681"/>
              <a:gd name="connsiteY58" fmla="*/ 678656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878681" h="1733550">
                <a:moveTo>
                  <a:pt x="473869" y="678656"/>
                </a:moveTo>
                <a:lnTo>
                  <a:pt x="500062" y="604838"/>
                </a:lnTo>
                <a:lnTo>
                  <a:pt x="514350" y="554831"/>
                </a:lnTo>
                <a:lnTo>
                  <a:pt x="528637" y="500063"/>
                </a:lnTo>
                <a:lnTo>
                  <a:pt x="542925" y="440531"/>
                </a:lnTo>
                <a:lnTo>
                  <a:pt x="552450" y="395288"/>
                </a:lnTo>
                <a:lnTo>
                  <a:pt x="559594" y="345281"/>
                </a:lnTo>
                <a:lnTo>
                  <a:pt x="564356" y="297656"/>
                </a:lnTo>
                <a:lnTo>
                  <a:pt x="561975" y="250031"/>
                </a:lnTo>
                <a:lnTo>
                  <a:pt x="554831" y="209550"/>
                </a:lnTo>
                <a:lnTo>
                  <a:pt x="542925" y="176213"/>
                </a:lnTo>
                <a:lnTo>
                  <a:pt x="523875" y="138113"/>
                </a:lnTo>
                <a:lnTo>
                  <a:pt x="504825" y="111919"/>
                </a:lnTo>
                <a:lnTo>
                  <a:pt x="483394" y="92869"/>
                </a:lnTo>
                <a:lnTo>
                  <a:pt x="469106" y="83344"/>
                </a:lnTo>
                <a:lnTo>
                  <a:pt x="452437" y="64294"/>
                </a:lnTo>
                <a:lnTo>
                  <a:pt x="442912" y="50006"/>
                </a:lnTo>
                <a:lnTo>
                  <a:pt x="435769" y="26194"/>
                </a:lnTo>
                <a:lnTo>
                  <a:pt x="438150" y="11906"/>
                </a:lnTo>
                <a:lnTo>
                  <a:pt x="445294" y="2381"/>
                </a:lnTo>
                <a:lnTo>
                  <a:pt x="466725" y="0"/>
                </a:lnTo>
                <a:lnTo>
                  <a:pt x="516731" y="7144"/>
                </a:lnTo>
                <a:lnTo>
                  <a:pt x="561975" y="21431"/>
                </a:lnTo>
                <a:lnTo>
                  <a:pt x="616744" y="42863"/>
                </a:lnTo>
                <a:lnTo>
                  <a:pt x="657225" y="66675"/>
                </a:lnTo>
                <a:lnTo>
                  <a:pt x="697706" y="97631"/>
                </a:lnTo>
                <a:lnTo>
                  <a:pt x="750094" y="147638"/>
                </a:lnTo>
                <a:lnTo>
                  <a:pt x="797719" y="204788"/>
                </a:lnTo>
                <a:lnTo>
                  <a:pt x="862012" y="290513"/>
                </a:lnTo>
                <a:lnTo>
                  <a:pt x="876300" y="321469"/>
                </a:lnTo>
                <a:lnTo>
                  <a:pt x="878681" y="342900"/>
                </a:lnTo>
                <a:lnTo>
                  <a:pt x="873919" y="376238"/>
                </a:lnTo>
                <a:lnTo>
                  <a:pt x="859631" y="402431"/>
                </a:lnTo>
                <a:lnTo>
                  <a:pt x="833437" y="431006"/>
                </a:lnTo>
                <a:lnTo>
                  <a:pt x="807244" y="452438"/>
                </a:lnTo>
                <a:lnTo>
                  <a:pt x="795337" y="469106"/>
                </a:lnTo>
                <a:lnTo>
                  <a:pt x="738187" y="614363"/>
                </a:lnTo>
                <a:lnTo>
                  <a:pt x="681037" y="747713"/>
                </a:lnTo>
                <a:lnTo>
                  <a:pt x="614362" y="892969"/>
                </a:lnTo>
                <a:lnTo>
                  <a:pt x="542925" y="1031081"/>
                </a:lnTo>
                <a:lnTo>
                  <a:pt x="457200" y="1181100"/>
                </a:lnTo>
                <a:lnTo>
                  <a:pt x="404812" y="1266825"/>
                </a:lnTo>
                <a:lnTo>
                  <a:pt x="330994" y="1381125"/>
                </a:lnTo>
                <a:lnTo>
                  <a:pt x="192881" y="1552575"/>
                </a:lnTo>
                <a:lnTo>
                  <a:pt x="69056" y="1700213"/>
                </a:lnTo>
                <a:lnTo>
                  <a:pt x="38100" y="1731169"/>
                </a:lnTo>
                <a:lnTo>
                  <a:pt x="28575" y="1733550"/>
                </a:lnTo>
                <a:lnTo>
                  <a:pt x="19050" y="1731169"/>
                </a:lnTo>
                <a:lnTo>
                  <a:pt x="2381" y="1724025"/>
                </a:lnTo>
                <a:lnTo>
                  <a:pt x="0" y="1712119"/>
                </a:lnTo>
                <a:lnTo>
                  <a:pt x="11906" y="1678781"/>
                </a:lnTo>
                <a:lnTo>
                  <a:pt x="78581" y="1550194"/>
                </a:lnTo>
                <a:lnTo>
                  <a:pt x="178594" y="1350169"/>
                </a:lnTo>
                <a:lnTo>
                  <a:pt x="250031" y="1202531"/>
                </a:lnTo>
                <a:lnTo>
                  <a:pt x="311944" y="1073944"/>
                </a:lnTo>
                <a:lnTo>
                  <a:pt x="366712" y="952500"/>
                </a:lnTo>
                <a:lnTo>
                  <a:pt x="402431" y="869156"/>
                </a:lnTo>
                <a:lnTo>
                  <a:pt x="431006" y="804863"/>
                </a:lnTo>
                <a:lnTo>
                  <a:pt x="473869" y="678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5B941C0-1362-4E6D-8E2D-2372FA93D87E}"/>
              </a:ext>
            </a:extLst>
          </p:cNvPr>
          <p:cNvSpPr/>
          <p:nvPr/>
        </p:nvSpPr>
        <p:spPr>
          <a:xfrm>
            <a:off x="2906713" y="2138363"/>
            <a:ext cx="1962150" cy="422275"/>
          </a:xfrm>
          <a:custGeom>
            <a:avLst/>
            <a:gdLst>
              <a:gd name="connsiteX0" fmla="*/ 642938 w 1962150"/>
              <a:gd name="connsiteY0" fmla="*/ 238125 h 421481"/>
              <a:gd name="connsiteX1" fmla="*/ 702469 w 1962150"/>
              <a:gd name="connsiteY1" fmla="*/ 235743 h 421481"/>
              <a:gd name="connsiteX2" fmla="*/ 773907 w 1962150"/>
              <a:gd name="connsiteY2" fmla="*/ 226218 h 421481"/>
              <a:gd name="connsiteX3" fmla="*/ 842963 w 1962150"/>
              <a:gd name="connsiteY3" fmla="*/ 211931 h 421481"/>
              <a:gd name="connsiteX4" fmla="*/ 916782 w 1962150"/>
              <a:gd name="connsiteY4" fmla="*/ 195262 h 421481"/>
              <a:gd name="connsiteX5" fmla="*/ 1145382 w 1962150"/>
              <a:gd name="connsiteY5" fmla="*/ 169068 h 421481"/>
              <a:gd name="connsiteX6" fmla="*/ 1221582 w 1962150"/>
              <a:gd name="connsiteY6" fmla="*/ 154781 h 421481"/>
              <a:gd name="connsiteX7" fmla="*/ 1290638 w 1962150"/>
              <a:gd name="connsiteY7" fmla="*/ 138112 h 421481"/>
              <a:gd name="connsiteX8" fmla="*/ 1369219 w 1962150"/>
              <a:gd name="connsiteY8" fmla="*/ 116681 h 421481"/>
              <a:gd name="connsiteX9" fmla="*/ 1404938 w 1962150"/>
              <a:gd name="connsiteY9" fmla="*/ 102393 h 421481"/>
              <a:gd name="connsiteX10" fmla="*/ 1469232 w 1962150"/>
              <a:gd name="connsiteY10" fmla="*/ 66675 h 421481"/>
              <a:gd name="connsiteX11" fmla="*/ 1516857 w 1962150"/>
              <a:gd name="connsiteY11" fmla="*/ 35718 h 421481"/>
              <a:gd name="connsiteX12" fmla="*/ 1557338 w 1962150"/>
              <a:gd name="connsiteY12" fmla="*/ 2381 h 421481"/>
              <a:gd name="connsiteX13" fmla="*/ 1566863 w 1962150"/>
              <a:gd name="connsiteY13" fmla="*/ 0 h 421481"/>
              <a:gd name="connsiteX14" fmla="*/ 1612107 w 1962150"/>
              <a:gd name="connsiteY14" fmla="*/ 2381 h 421481"/>
              <a:gd name="connsiteX15" fmla="*/ 1674019 w 1962150"/>
              <a:gd name="connsiteY15" fmla="*/ 9525 h 421481"/>
              <a:gd name="connsiteX16" fmla="*/ 1728788 w 1962150"/>
              <a:gd name="connsiteY16" fmla="*/ 14287 h 421481"/>
              <a:gd name="connsiteX17" fmla="*/ 1788319 w 1962150"/>
              <a:gd name="connsiteY17" fmla="*/ 19050 h 421481"/>
              <a:gd name="connsiteX18" fmla="*/ 1854994 w 1962150"/>
              <a:gd name="connsiteY18" fmla="*/ 16668 h 421481"/>
              <a:gd name="connsiteX19" fmla="*/ 1869282 w 1962150"/>
              <a:gd name="connsiteY19" fmla="*/ 16668 h 421481"/>
              <a:gd name="connsiteX20" fmla="*/ 1893094 w 1962150"/>
              <a:gd name="connsiteY20" fmla="*/ 21431 h 421481"/>
              <a:gd name="connsiteX21" fmla="*/ 1919288 w 1962150"/>
              <a:gd name="connsiteY21" fmla="*/ 35718 h 421481"/>
              <a:gd name="connsiteX22" fmla="*/ 1945482 w 1962150"/>
              <a:gd name="connsiteY22" fmla="*/ 57150 h 421481"/>
              <a:gd name="connsiteX23" fmla="*/ 1957388 w 1962150"/>
              <a:gd name="connsiteY23" fmla="*/ 76200 h 421481"/>
              <a:gd name="connsiteX24" fmla="*/ 1962150 w 1962150"/>
              <a:gd name="connsiteY24" fmla="*/ 90487 h 421481"/>
              <a:gd name="connsiteX25" fmla="*/ 1962150 w 1962150"/>
              <a:gd name="connsiteY25" fmla="*/ 104775 h 421481"/>
              <a:gd name="connsiteX26" fmla="*/ 1955007 w 1962150"/>
              <a:gd name="connsiteY26" fmla="*/ 126206 h 421481"/>
              <a:gd name="connsiteX27" fmla="*/ 1938338 w 1962150"/>
              <a:gd name="connsiteY27" fmla="*/ 145256 h 421481"/>
              <a:gd name="connsiteX28" fmla="*/ 1909763 w 1962150"/>
              <a:gd name="connsiteY28" fmla="*/ 164306 h 421481"/>
              <a:gd name="connsiteX29" fmla="*/ 1854994 w 1962150"/>
              <a:gd name="connsiteY29" fmla="*/ 188118 h 421481"/>
              <a:gd name="connsiteX30" fmla="*/ 1788319 w 1962150"/>
              <a:gd name="connsiteY30" fmla="*/ 209550 h 421481"/>
              <a:gd name="connsiteX31" fmla="*/ 1697832 w 1962150"/>
              <a:gd name="connsiteY31" fmla="*/ 235743 h 421481"/>
              <a:gd name="connsiteX32" fmla="*/ 1602582 w 1962150"/>
              <a:gd name="connsiteY32" fmla="*/ 254793 h 421481"/>
              <a:gd name="connsiteX33" fmla="*/ 1528763 w 1962150"/>
              <a:gd name="connsiteY33" fmla="*/ 266700 h 421481"/>
              <a:gd name="connsiteX34" fmla="*/ 1388269 w 1962150"/>
              <a:gd name="connsiteY34" fmla="*/ 309562 h 421481"/>
              <a:gd name="connsiteX35" fmla="*/ 1285875 w 1962150"/>
              <a:gd name="connsiteY35" fmla="*/ 328612 h 421481"/>
              <a:gd name="connsiteX36" fmla="*/ 1150144 w 1962150"/>
              <a:gd name="connsiteY36" fmla="*/ 350043 h 421481"/>
              <a:gd name="connsiteX37" fmla="*/ 997744 w 1962150"/>
              <a:gd name="connsiteY37" fmla="*/ 373856 h 421481"/>
              <a:gd name="connsiteX38" fmla="*/ 771525 w 1962150"/>
              <a:gd name="connsiteY38" fmla="*/ 400050 h 421481"/>
              <a:gd name="connsiteX39" fmla="*/ 645319 w 1962150"/>
              <a:gd name="connsiteY39" fmla="*/ 414337 h 421481"/>
              <a:gd name="connsiteX40" fmla="*/ 559594 w 1962150"/>
              <a:gd name="connsiteY40" fmla="*/ 421481 h 421481"/>
              <a:gd name="connsiteX41" fmla="*/ 409575 w 1962150"/>
              <a:gd name="connsiteY41" fmla="*/ 421481 h 421481"/>
              <a:gd name="connsiteX42" fmla="*/ 333375 w 1962150"/>
              <a:gd name="connsiteY42" fmla="*/ 411956 h 421481"/>
              <a:gd name="connsiteX43" fmla="*/ 276225 w 1962150"/>
              <a:gd name="connsiteY43" fmla="*/ 400050 h 421481"/>
              <a:gd name="connsiteX44" fmla="*/ 216694 w 1962150"/>
              <a:gd name="connsiteY44" fmla="*/ 381000 h 421481"/>
              <a:gd name="connsiteX45" fmla="*/ 171450 w 1962150"/>
              <a:gd name="connsiteY45" fmla="*/ 359568 h 421481"/>
              <a:gd name="connsiteX46" fmla="*/ 130969 w 1962150"/>
              <a:gd name="connsiteY46" fmla="*/ 338137 h 421481"/>
              <a:gd name="connsiteX47" fmla="*/ 90488 w 1962150"/>
              <a:gd name="connsiteY47" fmla="*/ 307181 h 421481"/>
              <a:gd name="connsiteX48" fmla="*/ 57150 w 1962150"/>
              <a:gd name="connsiteY48" fmla="*/ 278606 h 421481"/>
              <a:gd name="connsiteX49" fmla="*/ 23813 w 1962150"/>
              <a:gd name="connsiteY49" fmla="*/ 245268 h 421481"/>
              <a:gd name="connsiteX50" fmla="*/ 9525 w 1962150"/>
              <a:gd name="connsiteY50" fmla="*/ 226218 h 421481"/>
              <a:gd name="connsiteX51" fmla="*/ 2382 w 1962150"/>
              <a:gd name="connsiteY51" fmla="*/ 211931 h 421481"/>
              <a:gd name="connsiteX52" fmla="*/ 0 w 1962150"/>
              <a:gd name="connsiteY52" fmla="*/ 185737 h 421481"/>
              <a:gd name="connsiteX53" fmla="*/ 7144 w 1962150"/>
              <a:gd name="connsiteY53" fmla="*/ 169068 h 421481"/>
              <a:gd name="connsiteX54" fmla="*/ 28575 w 1962150"/>
              <a:gd name="connsiteY54" fmla="*/ 169068 h 421481"/>
              <a:gd name="connsiteX55" fmla="*/ 50007 w 1962150"/>
              <a:gd name="connsiteY55" fmla="*/ 176212 h 421481"/>
              <a:gd name="connsiteX56" fmla="*/ 76200 w 1962150"/>
              <a:gd name="connsiteY56" fmla="*/ 195262 h 421481"/>
              <a:gd name="connsiteX57" fmla="*/ 95250 w 1962150"/>
              <a:gd name="connsiteY57" fmla="*/ 209550 h 421481"/>
              <a:gd name="connsiteX58" fmla="*/ 123825 w 1962150"/>
              <a:gd name="connsiteY58" fmla="*/ 223837 h 421481"/>
              <a:gd name="connsiteX59" fmla="*/ 157163 w 1962150"/>
              <a:gd name="connsiteY59" fmla="*/ 235743 h 421481"/>
              <a:gd name="connsiteX60" fmla="*/ 209550 w 1962150"/>
              <a:gd name="connsiteY60" fmla="*/ 242887 h 421481"/>
              <a:gd name="connsiteX61" fmla="*/ 321469 w 1962150"/>
              <a:gd name="connsiteY61" fmla="*/ 242887 h 421481"/>
              <a:gd name="connsiteX62" fmla="*/ 438150 w 1962150"/>
              <a:gd name="connsiteY62" fmla="*/ 242887 h 421481"/>
              <a:gd name="connsiteX63" fmla="*/ 561975 w 1962150"/>
              <a:gd name="connsiteY63" fmla="*/ 242887 h 421481"/>
              <a:gd name="connsiteX64" fmla="*/ 642938 w 1962150"/>
              <a:gd name="connsiteY64" fmla="*/ 238125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962150" h="421481">
                <a:moveTo>
                  <a:pt x="642938" y="238125"/>
                </a:moveTo>
                <a:lnTo>
                  <a:pt x="702469" y="235743"/>
                </a:lnTo>
                <a:lnTo>
                  <a:pt x="773907" y="226218"/>
                </a:lnTo>
                <a:lnTo>
                  <a:pt x="842963" y="211931"/>
                </a:lnTo>
                <a:lnTo>
                  <a:pt x="916782" y="195262"/>
                </a:lnTo>
                <a:lnTo>
                  <a:pt x="1145382" y="169068"/>
                </a:lnTo>
                <a:lnTo>
                  <a:pt x="1221582" y="154781"/>
                </a:lnTo>
                <a:lnTo>
                  <a:pt x="1290638" y="138112"/>
                </a:lnTo>
                <a:lnTo>
                  <a:pt x="1369219" y="116681"/>
                </a:lnTo>
                <a:lnTo>
                  <a:pt x="1404938" y="102393"/>
                </a:lnTo>
                <a:lnTo>
                  <a:pt x="1469232" y="66675"/>
                </a:lnTo>
                <a:lnTo>
                  <a:pt x="1516857" y="35718"/>
                </a:lnTo>
                <a:lnTo>
                  <a:pt x="1557338" y="2381"/>
                </a:lnTo>
                <a:lnTo>
                  <a:pt x="1566863" y="0"/>
                </a:lnTo>
                <a:lnTo>
                  <a:pt x="1612107" y="2381"/>
                </a:lnTo>
                <a:lnTo>
                  <a:pt x="1674019" y="9525"/>
                </a:lnTo>
                <a:lnTo>
                  <a:pt x="1728788" y="14287"/>
                </a:lnTo>
                <a:lnTo>
                  <a:pt x="1788319" y="19050"/>
                </a:lnTo>
                <a:lnTo>
                  <a:pt x="1854994" y="16668"/>
                </a:lnTo>
                <a:lnTo>
                  <a:pt x="1869282" y="16668"/>
                </a:lnTo>
                <a:lnTo>
                  <a:pt x="1893094" y="21431"/>
                </a:lnTo>
                <a:lnTo>
                  <a:pt x="1919288" y="35718"/>
                </a:lnTo>
                <a:lnTo>
                  <a:pt x="1945482" y="57150"/>
                </a:lnTo>
                <a:lnTo>
                  <a:pt x="1957388" y="76200"/>
                </a:lnTo>
                <a:lnTo>
                  <a:pt x="1962150" y="90487"/>
                </a:lnTo>
                <a:lnTo>
                  <a:pt x="1962150" y="104775"/>
                </a:lnTo>
                <a:lnTo>
                  <a:pt x="1955007" y="126206"/>
                </a:lnTo>
                <a:lnTo>
                  <a:pt x="1938338" y="145256"/>
                </a:lnTo>
                <a:lnTo>
                  <a:pt x="1909763" y="164306"/>
                </a:lnTo>
                <a:lnTo>
                  <a:pt x="1854994" y="188118"/>
                </a:lnTo>
                <a:lnTo>
                  <a:pt x="1788319" y="209550"/>
                </a:lnTo>
                <a:lnTo>
                  <a:pt x="1697832" y="235743"/>
                </a:lnTo>
                <a:lnTo>
                  <a:pt x="1602582" y="254793"/>
                </a:lnTo>
                <a:lnTo>
                  <a:pt x="1528763" y="266700"/>
                </a:lnTo>
                <a:lnTo>
                  <a:pt x="1388269" y="309562"/>
                </a:lnTo>
                <a:lnTo>
                  <a:pt x="1285875" y="328612"/>
                </a:lnTo>
                <a:lnTo>
                  <a:pt x="1150144" y="350043"/>
                </a:lnTo>
                <a:lnTo>
                  <a:pt x="997744" y="373856"/>
                </a:lnTo>
                <a:lnTo>
                  <a:pt x="771525" y="400050"/>
                </a:lnTo>
                <a:lnTo>
                  <a:pt x="645319" y="414337"/>
                </a:lnTo>
                <a:lnTo>
                  <a:pt x="559594" y="421481"/>
                </a:lnTo>
                <a:lnTo>
                  <a:pt x="409575" y="421481"/>
                </a:lnTo>
                <a:lnTo>
                  <a:pt x="333375" y="411956"/>
                </a:lnTo>
                <a:lnTo>
                  <a:pt x="276225" y="400050"/>
                </a:lnTo>
                <a:lnTo>
                  <a:pt x="216694" y="381000"/>
                </a:lnTo>
                <a:lnTo>
                  <a:pt x="171450" y="359568"/>
                </a:lnTo>
                <a:lnTo>
                  <a:pt x="130969" y="338137"/>
                </a:lnTo>
                <a:lnTo>
                  <a:pt x="90488" y="307181"/>
                </a:lnTo>
                <a:lnTo>
                  <a:pt x="57150" y="278606"/>
                </a:lnTo>
                <a:lnTo>
                  <a:pt x="23813" y="245268"/>
                </a:lnTo>
                <a:lnTo>
                  <a:pt x="9525" y="226218"/>
                </a:lnTo>
                <a:lnTo>
                  <a:pt x="2382" y="211931"/>
                </a:lnTo>
                <a:lnTo>
                  <a:pt x="0" y="185737"/>
                </a:lnTo>
                <a:lnTo>
                  <a:pt x="7144" y="169068"/>
                </a:lnTo>
                <a:lnTo>
                  <a:pt x="28575" y="169068"/>
                </a:lnTo>
                <a:lnTo>
                  <a:pt x="50007" y="176212"/>
                </a:lnTo>
                <a:lnTo>
                  <a:pt x="76200" y="195262"/>
                </a:lnTo>
                <a:lnTo>
                  <a:pt x="95250" y="209550"/>
                </a:lnTo>
                <a:lnTo>
                  <a:pt x="123825" y="223837"/>
                </a:lnTo>
                <a:lnTo>
                  <a:pt x="157163" y="235743"/>
                </a:lnTo>
                <a:lnTo>
                  <a:pt x="209550" y="242887"/>
                </a:lnTo>
                <a:lnTo>
                  <a:pt x="321469" y="242887"/>
                </a:lnTo>
                <a:lnTo>
                  <a:pt x="438150" y="242887"/>
                </a:lnTo>
                <a:lnTo>
                  <a:pt x="561975" y="242887"/>
                </a:lnTo>
                <a:lnTo>
                  <a:pt x="642938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D40205B-BD41-41F0-BC73-35FC3D59CE74}"/>
              </a:ext>
            </a:extLst>
          </p:cNvPr>
          <p:cNvSpPr/>
          <p:nvPr/>
        </p:nvSpPr>
        <p:spPr>
          <a:xfrm>
            <a:off x="3313113" y="2497138"/>
            <a:ext cx="315912" cy="817562"/>
          </a:xfrm>
          <a:custGeom>
            <a:avLst/>
            <a:gdLst>
              <a:gd name="connsiteX0" fmla="*/ 126206 w 316706"/>
              <a:gd name="connsiteY0" fmla="*/ 378619 h 816769"/>
              <a:gd name="connsiteX1" fmla="*/ 104775 w 316706"/>
              <a:gd name="connsiteY1" fmla="*/ 271463 h 816769"/>
              <a:gd name="connsiteX2" fmla="*/ 90487 w 316706"/>
              <a:gd name="connsiteY2" fmla="*/ 219075 h 816769"/>
              <a:gd name="connsiteX3" fmla="*/ 69056 w 316706"/>
              <a:gd name="connsiteY3" fmla="*/ 157163 h 816769"/>
              <a:gd name="connsiteX4" fmla="*/ 50006 w 316706"/>
              <a:gd name="connsiteY4" fmla="*/ 104775 h 816769"/>
              <a:gd name="connsiteX5" fmla="*/ 0 w 316706"/>
              <a:gd name="connsiteY5" fmla="*/ 9525 h 816769"/>
              <a:gd name="connsiteX6" fmla="*/ 157162 w 316706"/>
              <a:gd name="connsiteY6" fmla="*/ 0 h 816769"/>
              <a:gd name="connsiteX7" fmla="*/ 207169 w 316706"/>
              <a:gd name="connsiteY7" fmla="*/ 102394 h 816769"/>
              <a:gd name="connsiteX8" fmla="*/ 238125 w 316706"/>
              <a:gd name="connsiteY8" fmla="*/ 164307 h 816769"/>
              <a:gd name="connsiteX9" fmla="*/ 259556 w 316706"/>
              <a:gd name="connsiteY9" fmla="*/ 214313 h 816769"/>
              <a:gd name="connsiteX10" fmla="*/ 276225 w 316706"/>
              <a:gd name="connsiteY10" fmla="*/ 257175 h 816769"/>
              <a:gd name="connsiteX11" fmla="*/ 290512 w 316706"/>
              <a:gd name="connsiteY11" fmla="*/ 309563 h 816769"/>
              <a:gd name="connsiteX12" fmla="*/ 297656 w 316706"/>
              <a:gd name="connsiteY12" fmla="*/ 347663 h 816769"/>
              <a:gd name="connsiteX13" fmla="*/ 304800 w 316706"/>
              <a:gd name="connsiteY13" fmla="*/ 395288 h 816769"/>
              <a:gd name="connsiteX14" fmla="*/ 309562 w 316706"/>
              <a:gd name="connsiteY14" fmla="*/ 478632 h 816769"/>
              <a:gd name="connsiteX15" fmla="*/ 314325 w 316706"/>
              <a:gd name="connsiteY15" fmla="*/ 597694 h 816769"/>
              <a:gd name="connsiteX16" fmla="*/ 316706 w 316706"/>
              <a:gd name="connsiteY16" fmla="*/ 800100 h 816769"/>
              <a:gd name="connsiteX17" fmla="*/ 190500 w 316706"/>
              <a:gd name="connsiteY17" fmla="*/ 816769 h 816769"/>
              <a:gd name="connsiteX18" fmla="*/ 171450 w 316706"/>
              <a:gd name="connsiteY18" fmla="*/ 666750 h 816769"/>
              <a:gd name="connsiteX19" fmla="*/ 126206 w 316706"/>
              <a:gd name="connsiteY19" fmla="*/ 378619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6706" h="816769">
                <a:moveTo>
                  <a:pt x="126206" y="378619"/>
                </a:moveTo>
                <a:lnTo>
                  <a:pt x="104775" y="271463"/>
                </a:lnTo>
                <a:lnTo>
                  <a:pt x="90487" y="219075"/>
                </a:lnTo>
                <a:lnTo>
                  <a:pt x="69056" y="157163"/>
                </a:lnTo>
                <a:lnTo>
                  <a:pt x="50006" y="104775"/>
                </a:lnTo>
                <a:lnTo>
                  <a:pt x="0" y="9525"/>
                </a:lnTo>
                <a:lnTo>
                  <a:pt x="157162" y="0"/>
                </a:lnTo>
                <a:lnTo>
                  <a:pt x="207169" y="102394"/>
                </a:lnTo>
                <a:lnTo>
                  <a:pt x="238125" y="164307"/>
                </a:lnTo>
                <a:lnTo>
                  <a:pt x="259556" y="214313"/>
                </a:lnTo>
                <a:lnTo>
                  <a:pt x="276225" y="257175"/>
                </a:lnTo>
                <a:lnTo>
                  <a:pt x="290512" y="309563"/>
                </a:lnTo>
                <a:lnTo>
                  <a:pt x="297656" y="347663"/>
                </a:lnTo>
                <a:lnTo>
                  <a:pt x="304800" y="395288"/>
                </a:lnTo>
                <a:lnTo>
                  <a:pt x="309562" y="478632"/>
                </a:lnTo>
                <a:lnTo>
                  <a:pt x="314325" y="597694"/>
                </a:lnTo>
                <a:cubicBezTo>
                  <a:pt x="315119" y="665163"/>
                  <a:pt x="315912" y="732631"/>
                  <a:pt x="316706" y="800100"/>
                </a:cubicBezTo>
                <a:lnTo>
                  <a:pt x="190500" y="816769"/>
                </a:lnTo>
                <a:lnTo>
                  <a:pt x="171450" y="666750"/>
                </a:lnTo>
                <a:lnTo>
                  <a:pt x="126206" y="378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6F4C44D-C4C3-4DCE-B00D-9EDFF7ED89AA}"/>
              </a:ext>
            </a:extLst>
          </p:cNvPr>
          <p:cNvSpPr/>
          <p:nvPr/>
        </p:nvSpPr>
        <p:spPr>
          <a:xfrm>
            <a:off x="4173538" y="2362200"/>
            <a:ext cx="419100" cy="871538"/>
          </a:xfrm>
          <a:custGeom>
            <a:avLst/>
            <a:gdLst>
              <a:gd name="connsiteX0" fmla="*/ 83344 w 419100"/>
              <a:gd name="connsiteY0" fmla="*/ 535781 h 871538"/>
              <a:gd name="connsiteX1" fmla="*/ 128588 w 419100"/>
              <a:gd name="connsiteY1" fmla="*/ 354806 h 871538"/>
              <a:gd name="connsiteX2" fmla="*/ 145257 w 419100"/>
              <a:gd name="connsiteY2" fmla="*/ 292894 h 871538"/>
              <a:gd name="connsiteX3" fmla="*/ 145257 w 419100"/>
              <a:gd name="connsiteY3" fmla="*/ 261938 h 871538"/>
              <a:gd name="connsiteX4" fmla="*/ 145257 w 419100"/>
              <a:gd name="connsiteY4" fmla="*/ 204788 h 871538"/>
              <a:gd name="connsiteX5" fmla="*/ 135732 w 419100"/>
              <a:gd name="connsiteY5" fmla="*/ 135731 h 871538"/>
              <a:gd name="connsiteX6" fmla="*/ 116682 w 419100"/>
              <a:gd name="connsiteY6" fmla="*/ 50006 h 871538"/>
              <a:gd name="connsiteX7" fmla="*/ 116682 w 419100"/>
              <a:gd name="connsiteY7" fmla="*/ 30956 h 871538"/>
              <a:gd name="connsiteX8" fmla="*/ 259557 w 419100"/>
              <a:gd name="connsiteY8" fmla="*/ 0 h 871538"/>
              <a:gd name="connsiteX9" fmla="*/ 314325 w 419100"/>
              <a:gd name="connsiteY9" fmla="*/ 73819 h 871538"/>
              <a:gd name="connsiteX10" fmla="*/ 376238 w 419100"/>
              <a:gd name="connsiteY10" fmla="*/ 154781 h 871538"/>
              <a:gd name="connsiteX11" fmla="*/ 404813 w 419100"/>
              <a:gd name="connsiteY11" fmla="*/ 197644 h 871538"/>
              <a:gd name="connsiteX12" fmla="*/ 419100 w 419100"/>
              <a:gd name="connsiteY12" fmla="*/ 226219 h 871538"/>
              <a:gd name="connsiteX13" fmla="*/ 419100 w 419100"/>
              <a:gd name="connsiteY13" fmla="*/ 235744 h 871538"/>
              <a:gd name="connsiteX14" fmla="*/ 411957 w 419100"/>
              <a:gd name="connsiteY14" fmla="*/ 266700 h 871538"/>
              <a:gd name="connsiteX15" fmla="*/ 385763 w 419100"/>
              <a:gd name="connsiteY15" fmla="*/ 307181 h 871538"/>
              <a:gd name="connsiteX16" fmla="*/ 354807 w 419100"/>
              <a:gd name="connsiteY16" fmla="*/ 345281 h 871538"/>
              <a:gd name="connsiteX17" fmla="*/ 328613 w 419100"/>
              <a:gd name="connsiteY17" fmla="*/ 373856 h 871538"/>
              <a:gd name="connsiteX18" fmla="*/ 302419 w 419100"/>
              <a:gd name="connsiteY18" fmla="*/ 426244 h 871538"/>
              <a:gd name="connsiteX19" fmla="*/ 230982 w 419100"/>
              <a:gd name="connsiteY19" fmla="*/ 590550 h 871538"/>
              <a:gd name="connsiteX20" fmla="*/ 114300 w 419100"/>
              <a:gd name="connsiteY20" fmla="*/ 852488 h 871538"/>
              <a:gd name="connsiteX21" fmla="*/ 0 w 419100"/>
              <a:gd name="connsiteY21" fmla="*/ 871538 h 871538"/>
              <a:gd name="connsiteX22" fmla="*/ 21432 w 419100"/>
              <a:gd name="connsiteY22" fmla="*/ 764381 h 871538"/>
              <a:gd name="connsiteX23" fmla="*/ 83344 w 419100"/>
              <a:gd name="connsiteY23" fmla="*/ 535781 h 87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9100" h="871538">
                <a:moveTo>
                  <a:pt x="83344" y="535781"/>
                </a:moveTo>
                <a:lnTo>
                  <a:pt x="128588" y="354806"/>
                </a:lnTo>
                <a:lnTo>
                  <a:pt x="145257" y="292894"/>
                </a:lnTo>
                <a:lnTo>
                  <a:pt x="145257" y="261938"/>
                </a:lnTo>
                <a:lnTo>
                  <a:pt x="145257" y="204788"/>
                </a:lnTo>
                <a:lnTo>
                  <a:pt x="135732" y="135731"/>
                </a:lnTo>
                <a:lnTo>
                  <a:pt x="116682" y="50006"/>
                </a:lnTo>
                <a:lnTo>
                  <a:pt x="116682" y="30956"/>
                </a:lnTo>
                <a:lnTo>
                  <a:pt x="259557" y="0"/>
                </a:lnTo>
                <a:lnTo>
                  <a:pt x="314325" y="73819"/>
                </a:lnTo>
                <a:lnTo>
                  <a:pt x="376238" y="154781"/>
                </a:lnTo>
                <a:lnTo>
                  <a:pt x="404813" y="197644"/>
                </a:lnTo>
                <a:lnTo>
                  <a:pt x="419100" y="226219"/>
                </a:lnTo>
                <a:lnTo>
                  <a:pt x="419100" y="235744"/>
                </a:lnTo>
                <a:lnTo>
                  <a:pt x="411957" y="266700"/>
                </a:lnTo>
                <a:lnTo>
                  <a:pt x="385763" y="307181"/>
                </a:lnTo>
                <a:lnTo>
                  <a:pt x="354807" y="345281"/>
                </a:lnTo>
                <a:lnTo>
                  <a:pt x="328613" y="373856"/>
                </a:lnTo>
                <a:lnTo>
                  <a:pt x="302419" y="426244"/>
                </a:lnTo>
                <a:lnTo>
                  <a:pt x="230982" y="590550"/>
                </a:lnTo>
                <a:lnTo>
                  <a:pt x="114300" y="852488"/>
                </a:lnTo>
                <a:lnTo>
                  <a:pt x="0" y="871538"/>
                </a:lnTo>
                <a:lnTo>
                  <a:pt x="21432" y="764381"/>
                </a:lnTo>
                <a:lnTo>
                  <a:pt x="83344" y="535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C294B13-E868-4BD2-A745-1ABA9D4FA95F}"/>
              </a:ext>
            </a:extLst>
          </p:cNvPr>
          <p:cNvSpPr/>
          <p:nvPr/>
        </p:nvSpPr>
        <p:spPr>
          <a:xfrm>
            <a:off x="3036888" y="3074988"/>
            <a:ext cx="1970087" cy="2722562"/>
          </a:xfrm>
          <a:custGeom>
            <a:avLst/>
            <a:gdLst>
              <a:gd name="connsiteX0" fmla="*/ 483678 w 1970020"/>
              <a:gd name="connsiteY0" fmla="*/ 324806 h 2722017"/>
              <a:gd name="connsiteX1" fmla="*/ 303623 w 1970020"/>
              <a:gd name="connsiteY1" fmla="*/ 345989 h 2722017"/>
              <a:gd name="connsiteX2" fmla="*/ 49427 w 1970020"/>
              <a:gd name="connsiteY2" fmla="*/ 381294 h 2722017"/>
              <a:gd name="connsiteX3" fmla="*/ 0 w 1970020"/>
              <a:gd name="connsiteY3" fmla="*/ 236544 h 2722017"/>
              <a:gd name="connsiteX4" fmla="*/ 67079 w 1970020"/>
              <a:gd name="connsiteY4" fmla="*/ 243605 h 2722017"/>
              <a:gd name="connsiteX5" fmla="*/ 123567 w 1970020"/>
              <a:gd name="connsiteY5" fmla="*/ 240074 h 2722017"/>
              <a:gd name="connsiteX6" fmla="*/ 201238 w 1970020"/>
              <a:gd name="connsiteY6" fmla="*/ 229483 h 2722017"/>
              <a:gd name="connsiteX7" fmla="*/ 342458 w 1970020"/>
              <a:gd name="connsiteY7" fmla="*/ 201239 h 2722017"/>
              <a:gd name="connsiteX8" fmla="*/ 466026 w 1970020"/>
              <a:gd name="connsiteY8" fmla="*/ 172995 h 2722017"/>
              <a:gd name="connsiteX9" fmla="*/ 589593 w 1970020"/>
              <a:gd name="connsiteY9" fmla="*/ 151812 h 2722017"/>
              <a:gd name="connsiteX10" fmla="*/ 684917 w 1970020"/>
              <a:gd name="connsiteY10" fmla="*/ 151812 h 2722017"/>
              <a:gd name="connsiteX11" fmla="*/ 762588 w 1970020"/>
              <a:gd name="connsiteY11" fmla="*/ 144751 h 2722017"/>
              <a:gd name="connsiteX12" fmla="*/ 928522 w 1970020"/>
              <a:gd name="connsiteY12" fmla="*/ 120037 h 2722017"/>
              <a:gd name="connsiteX13" fmla="*/ 1165065 w 1970020"/>
              <a:gd name="connsiteY13" fmla="*/ 81202 h 2722017"/>
              <a:gd name="connsiteX14" fmla="*/ 1348651 w 1970020"/>
              <a:gd name="connsiteY14" fmla="*/ 56488 h 2722017"/>
              <a:gd name="connsiteX15" fmla="*/ 1461627 w 1970020"/>
              <a:gd name="connsiteY15" fmla="*/ 42366 h 2722017"/>
              <a:gd name="connsiteX16" fmla="*/ 1581665 w 1970020"/>
              <a:gd name="connsiteY16" fmla="*/ 21183 h 2722017"/>
              <a:gd name="connsiteX17" fmla="*/ 1676988 w 1970020"/>
              <a:gd name="connsiteY17" fmla="*/ 0 h 2722017"/>
              <a:gd name="connsiteX18" fmla="*/ 1691110 w 1970020"/>
              <a:gd name="connsiteY18" fmla="*/ 0 h 2722017"/>
              <a:gd name="connsiteX19" fmla="*/ 1729946 w 1970020"/>
              <a:gd name="connsiteY19" fmla="*/ 24714 h 2722017"/>
              <a:gd name="connsiteX20" fmla="*/ 1828800 w 1970020"/>
              <a:gd name="connsiteY20" fmla="*/ 102385 h 2722017"/>
              <a:gd name="connsiteX21" fmla="*/ 1902940 w 1970020"/>
              <a:gd name="connsiteY21" fmla="*/ 162403 h 2722017"/>
              <a:gd name="connsiteX22" fmla="*/ 1931184 w 1970020"/>
              <a:gd name="connsiteY22" fmla="*/ 194178 h 2722017"/>
              <a:gd name="connsiteX23" fmla="*/ 1955898 w 1970020"/>
              <a:gd name="connsiteY23" fmla="*/ 225952 h 2722017"/>
              <a:gd name="connsiteX24" fmla="*/ 1966489 w 1970020"/>
              <a:gd name="connsiteY24" fmla="*/ 257727 h 2722017"/>
              <a:gd name="connsiteX25" fmla="*/ 1970020 w 1970020"/>
              <a:gd name="connsiteY25" fmla="*/ 289501 h 2722017"/>
              <a:gd name="connsiteX26" fmla="*/ 1962959 w 1970020"/>
              <a:gd name="connsiteY26" fmla="*/ 314215 h 2722017"/>
              <a:gd name="connsiteX27" fmla="*/ 1938245 w 1970020"/>
              <a:gd name="connsiteY27" fmla="*/ 349520 h 2722017"/>
              <a:gd name="connsiteX28" fmla="*/ 1927654 w 1970020"/>
              <a:gd name="connsiteY28" fmla="*/ 367172 h 2722017"/>
              <a:gd name="connsiteX29" fmla="*/ 1913532 w 1970020"/>
              <a:gd name="connsiteY29" fmla="*/ 466026 h 2722017"/>
              <a:gd name="connsiteX30" fmla="*/ 1899410 w 1970020"/>
              <a:gd name="connsiteY30" fmla="*/ 554289 h 2722017"/>
              <a:gd name="connsiteX31" fmla="*/ 1892349 w 1970020"/>
              <a:gd name="connsiteY31" fmla="*/ 674326 h 2722017"/>
              <a:gd name="connsiteX32" fmla="*/ 1885288 w 1970020"/>
              <a:gd name="connsiteY32" fmla="*/ 928522 h 2722017"/>
              <a:gd name="connsiteX33" fmla="*/ 1881757 w 1970020"/>
              <a:gd name="connsiteY33" fmla="*/ 1087395 h 2722017"/>
              <a:gd name="connsiteX34" fmla="*/ 1881757 w 1970020"/>
              <a:gd name="connsiteY34" fmla="*/ 1288633 h 2722017"/>
              <a:gd name="connsiteX35" fmla="*/ 1881757 w 1970020"/>
              <a:gd name="connsiteY35" fmla="*/ 1525177 h 2722017"/>
              <a:gd name="connsiteX36" fmla="*/ 1885288 w 1970020"/>
              <a:gd name="connsiteY36" fmla="*/ 1684050 h 2722017"/>
              <a:gd name="connsiteX37" fmla="*/ 1892349 w 1970020"/>
              <a:gd name="connsiteY37" fmla="*/ 1878227 h 2722017"/>
              <a:gd name="connsiteX38" fmla="*/ 1902940 w 1970020"/>
              <a:gd name="connsiteY38" fmla="*/ 2132423 h 2722017"/>
              <a:gd name="connsiteX39" fmla="*/ 1910001 w 1970020"/>
              <a:gd name="connsiteY39" fmla="*/ 2259521 h 2722017"/>
              <a:gd name="connsiteX40" fmla="*/ 1902940 w 1970020"/>
              <a:gd name="connsiteY40" fmla="*/ 2301887 h 2722017"/>
              <a:gd name="connsiteX41" fmla="*/ 1874696 w 1970020"/>
              <a:gd name="connsiteY41" fmla="*/ 2376028 h 2722017"/>
              <a:gd name="connsiteX42" fmla="*/ 1835861 w 1970020"/>
              <a:gd name="connsiteY42" fmla="*/ 2467821 h 2722017"/>
              <a:gd name="connsiteX43" fmla="*/ 1782903 w 1970020"/>
              <a:gd name="connsiteY43" fmla="*/ 2556084 h 2722017"/>
              <a:gd name="connsiteX44" fmla="*/ 1740537 w 1970020"/>
              <a:gd name="connsiteY44" fmla="*/ 2616102 h 2722017"/>
              <a:gd name="connsiteX45" fmla="*/ 1712293 w 1970020"/>
              <a:gd name="connsiteY45" fmla="*/ 2651407 h 2722017"/>
              <a:gd name="connsiteX46" fmla="*/ 1666397 w 1970020"/>
              <a:gd name="connsiteY46" fmla="*/ 2690243 h 2722017"/>
              <a:gd name="connsiteX47" fmla="*/ 1631092 w 1970020"/>
              <a:gd name="connsiteY47" fmla="*/ 2711426 h 2722017"/>
              <a:gd name="connsiteX48" fmla="*/ 1595787 w 1970020"/>
              <a:gd name="connsiteY48" fmla="*/ 2722017 h 2722017"/>
              <a:gd name="connsiteX49" fmla="*/ 1585195 w 1970020"/>
              <a:gd name="connsiteY49" fmla="*/ 2722017 h 2722017"/>
              <a:gd name="connsiteX50" fmla="*/ 1560482 w 1970020"/>
              <a:gd name="connsiteY50" fmla="*/ 2714956 h 2722017"/>
              <a:gd name="connsiteX51" fmla="*/ 1546360 w 1970020"/>
              <a:gd name="connsiteY51" fmla="*/ 2697304 h 2722017"/>
              <a:gd name="connsiteX52" fmla="*/ 1532237 w 1970020"/>
              <a:gd name="connsiteY52" fmla="*/ 2654938 h 2722017"/>
              <a:gd name="connsiteX53" fmla="*/ 1525176 w 1970020"/>
              <a:gd name="connsiteY53" fmla="*/ 2626694 h 2722017"/>
              <a:gd name="connsiteX54" fmla="*/ 1613439 w 1970020"/>
              <a:gd name="connsiteY54" fmla="*/ 2277174 h 2722017"/>
              <a:gd name="connsiteX55" fmla="*/ 1624031 w 1970020"/>
              <a:gd name="connsiteY55" fmla="*/ 2259521 h 2722017"/>
              <a:gd name="connsiteX56" fmla="*/ 1638153 w 1970020"/>
              <a:gd name="connsiteY56" fmla="*/ 2227747 h 2722017"/>
              <a:gd name="connsiteX57" fmla="*/ 1645214 w 1970020"/>
              <a:gd name="connsiteY57" fmla="*/ 2153606 h 2722017"/>
              <a:gd name="connsiteX58" fmla="*/ 1645214 w 1970020"/>
              <a:gd name="connsiteY58" fmla="*/ 1902941 h 2722017"/>
              <a:gd name="connsiteX59" fmla="*/ 1652275 w 1970020"/>
              <a:gd name="connsiteY59" fmla="*/ 1758190 h 2722017"/>
              <a:gd name="connsiteX60" fmla="*/ 1662866 w 1970020"/>
              <a:gd name="connsiteY60" fmla="*/ 1652275 h 2722017"/>
              <a:gd name="connsiteX61" fmla="*/ 1666397 w 1970020"/>
              <a:gd name="connsiteY61" fmla="*/ 1433384 h 2722017"/>
              <a:gd name="connsiteX62" fmla="*/ 1662866 w 1970020"/>
              <a:gd name="connsiteY62" fmla="*/ 981480 h 2722017"/>
              <a:gd name="connsiteX63" fmla="*/ 1666397 w 1970020"/>
              <a:gd name="connsiteY63" fmla="*/ 667265 h 2722017"/>
              <a:gd name="connsiteX64" fmla="*/ 1662866 w 1970020"/>
              <a:gd name="connsiteY64" fmla="*/ 240074 h 2722017"/>
              <a:gd name="connsiteX65" fmla="*/ 1645214 w 1970020"/>
              <a:gd name="connsiteY65" fmla="*/ 211830 h 2722017"/>
              <a:gd name="connsiteX66" fmla="*/ 1613439 w 1970020"/>
              <a:gd name="connsiteY66" fmla="*/ 187117 h 2722017"/>
              <a:gd name="connsiteX67" fmla="*/ 1585195 w 1970020"/>
              <a:gd name="connsiteY67" fmla="*/ 176525 h 2722017"/>
              <a:gd name="connsiteX68" fmla="*/ 1553421 w 1970020"/>
              <a:gd name="connsiteY68" fmla="*/ 176525 h 2722017"/>
              <a:gd name="connsiteX69" fmla="*/ 1405139 w 1970020"/>
              <a:gd name="connsiteY69" fmla="*/ 197708 h 2722017"/>
              <a:gd name="connsiteX70" fmla="*/ 1006193 w 1970020"/>
              <a:gd name="connsiteY70" fmla="*/ 254196 h 2722017"/>
              <a:gd name="connsiteX71" fmla="*/ 755527 w 1970020"/>
              <a:gd name="connsiteY71" fmla="*/ 289501 h 2722017"/>
              <a:gd name="connsiteX72" fmla="*/ 617837 w 1970020"/>
              <a:gd name="connsiteY72" fmla="*/ 310684 h 2722017"/>
              <a:gd name="connsiteX73" fmla="*/ 483678 w 1970020"/>
              <a:gd name="connsiteY73" fmla="*/ 324806 h 2722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970020" h="2722017">
                <a:moveTo>
                  <a:pt x="483678" y="324806"/>
                </a:moveTo>
                <a:lnTo>
                  <a:pt x="303623" y="345989"/>
                </a:lnTo>
                <a:lnTo>
                  <a:pt x="49427" y="381294"/>
                </a:lnTo>
                <a:lnTo>
                  <a:pt x="0" y="236544"/>
                </a:lnTo>
                <a:lnTo>
                  <a:pt x="67079" y="243605"/>
                </a:lnTo>
                <a:lnTo>
                  <a:pt x="123567" y="240074"/>
                </a:lnTo>
                <a:lnTo>
                  <a:pt x="201238" y="229483"/>
                </a:lnTo>
                <a:lnTo>
                  <a:pt x="342458" y="201239"/>
                </a:lnTo>
                <a:lnTo>
                  <a:pt x="466026" y="172995"/>
                </a:lnTo>
                <a:lnTo>
                  <a:pt x="589593" y="151812"/>
                </a:lnTo>
                <a:lnTo>
                  <a:pt x="684917" y="151812"/>
                </a:lnTo>
                <a:lnTo>
                  <a:pt x="762588" y="144751"/>
                </a:lnTo>
                <a:lnTo>
                  <a:pt x="928522" y="120037"/>
                </a:lnTo>
                <a:lnTo>
                  <a:pt x="1165065" y="81202"/>
                </a:lnTo>
                <a:lnTo>
                  <a:pt x="1348651" y="56488"/>
                </a:lnTo>
                <a:lnTo>
                  <a:pt x="1461627" y="42366"/>
                </a:lnTo>
                <a:lnTo>
                  <a:pt x="1581665" y="21183"/>
                </a:lnTo>
                <a:lnTo>
                  <a:pt x="1676988" y="0"/>
                </a:lnTo>
                <a:lnTo>
                  <a:pt x="1691110" y="0"/>
                </a:lnTo>
                <a:lnTo>
                  <a:pt x="1729946" y="24714"/>
                </a:lnTo>
                <a:lnTo>
                  <a:pt x="1828800" y="102385"/>
                </a:lnTo>
                <a:lnTo>
                  <a:pt x="1902940" y="162403"/>
                </a:lnTo>
                <a:lnTo>
                  <a:pt x="1931184" y="194178"/>
                </a:lnTo>
                <a:lnTo>
                  <a:pt x="1955898" y="225952"/>
                </a:lnTo>
                <a:lnTo>
                  <a:pt x="1966489" y="257727"/>
                </a:lnTo>
                <a:lnTo>
                  <a:pt x="1970020" y="289501"/>
                </a:lnTo>
                <a:lnTo>
                  <a:pt x="1962959" y="314215"/>
                </a:lnTo>
                <a:lnTo>
                  <a:pt x="1938245" y="349520"/>
                </a:lnTo>
                <a:lnTo>
                  <a:pt x="1927654" y="367172"/>
                </a:lnTo>
                <a:lnTo>
                  <a:pt x="1913532" y="466026"/>
                </a:lnTo>
                <a:lnTo>
                  <a:pt x="1899410" y="554289"/>
                </a:lnTo>
                <a:lnTo>
                  <a:pt x="1892349" y="674326"/>
                </a:lnTo>
                <a:lnTo>
                  <a:pt x="1885288" y="928522"/>
                </a:lnTo>
                <a:lnTo>
                  <a:pt x="1881757" y="1087395"/>
                </a:lnTo>
                <a:lnTo>
                  <a:pt x="1881757" y="1288633"/>
                </a:lnTo>
                <a:lnTo>
                  <a:pt x="1881757" y="1525177"/>
                </a:lnTo>
                <a:lnTo>
                  <a:pt x="1885288" y="1684050"/>
                </a:lnTo>
                <a:lnTo>
                  <a:pt x="1892349" y="1878227"/>
                </a:lnTo>
                <a:lnTo>
                  <a:pt x="1902940" y="2132423"/>
                </a:lnTo>
                <a:lnTo>
                  <a:pt x="1910001" y="2259521"/>
                </a:lnTo>
                <a:lnTo>
                  <a:pt x="1902940" y="2301887"/>
                </a:lnTo>
                <a:lnTo>
                  <a:pt x="1874696" y="2376028"/>
                </a:lnTo>
                <a:lnTo>
                  <a:pt x="1835861" y="2467821"/>
                </a:lnTo>
                <a:lnTo>
                  <a:pt x="1782903" y="2556084"/>
                </a:lnTo>
                <a:lnTo>
                  <a:pt x="1740537" y="2616102"/>
                </a:lnTo>
                <a:lnTo>
                  <a:pt x="1712293" y="2651407"/>
                </a:lnTo>
                <a:lnTo>
                  <a:pt x="1666397" y="2690243"/>
                </a:lnTo>
                <a:lnTo>
                  <a:pt x="1631092" y="2711426"/>
                </a:lnTo>
                <a:lnTo>
                  <a:pt x="1595787" y="2722017"/>
                </a:lnTo>
                <a:lnTo>
                  <a:pt x="1585195" y="2722017"/>
                </a:lnTo>
                <a:lnTo>
                  <a:pt x="1560482" y="2714956"/>
                </a:lnTo>
                <a:lnTo>
                  <a:pt x="1546360" y="2697304"/>
                </a:lnTo>
                <a:lnTo>
                  <a:pt x="1532237" y="2654938"/>
                </a:lnTo>
                <a:lnTo>
                  <a:pt x="1525176" y="2626694"/>
                </a:lnTo>
                <a:lnTo>
                  <a:pt x="1613439" y="2277174"/>
                </a:lnTo>
                <a:lnTo>
                  <a:pt x="1624031" y="2259521"/>
                </a:lnTo>
                <a:lnTo>
                  <a:pt x="1638153" y="2227747"/>
                </a:lnTo>
                <a:lnTo>
                  <a:pt x="1645214" y="2153606"/>
                </a:lnTo>
                <a:lnTo>
                  <a:pt x="1645214" y="1902941"/>
                </a:lnTo>
                <a:lnTo>
                  <a:pt x="1652275" y="1758190"/>
                </a:lnTo>
                <a:lnTo>
                  <a:pt x="1662866" y="1652275"/>
                </a:lnTo>
                <a:lnTo>
                  <a:pt x="1666397" y="1433384"/>
                </a:lnTo>
                <a:lnTo>
                  <a:pt x="1662866" y="981480"/>
                </a:lnTo>
                <a:lnTo>
                  <a:pt x="1666397" y="667265"/>
                </a:lnTo>
                <a:lnTo>
                  <a:pt x="1662866" y="240074"/>
                </a:lnTo>
                <a:lnTo>
                  <a:pt x="1645214" y="211830"/>
                </a:lnTo>
                <a:lnTo>
                  <a:pt x="1613439" y="187117"/>
                </a:lnTo>
                <a:lnTo>
                  <a:pt x="1585195" y="176525"/>
                </a:lnTo>
                <a:lnTo>
                  <a:pt x="1553421" y="176525"/>
                </a:lnTo>
                <a:lnTo>
                  <a:pt x="1405139" y="197708"/>
                </a:lnTo>
                <a:lnTo>
                  <a:pt x="1006193" y="254196"/>
                </a:lnTo>
                <a:lnTo>
                  <a:pt x="755527" y="289501"/>
                </a:lnTo>
                <a:lnTo>
                  <a:pt x="617837" y="310684"/>
                </a:lnTo>
                <a:lnTo>
                  <a:pt x="483678" y="324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25D050B-E88F-453A-887F-87516FA745D4}"/>
              </a:ext>
            </a:extLst>
          </p:cNvPr>
          <p:cNvSpPr/>
          <p:nvPr/>
        </p:nvSpPr>
        <p:spPr>
          <a:xfrm>
            <a:off x="4144963" y="5256213"/>
            <a:ext cx="531812" cy="517525"/>
          </a:xfrm>
          <a:custGeom>
            <a:avLst/>
            <a:gdLst>
              <a:gd name="connsiteX0" fmla="*/ 173832 w 531019"/>
              <a:gd name="connsiteY0" fmla="*/ 180975 h 519112"/>
              <a:gd name="connsiteX1" fmla="*/ 259557 w 531019"/>
              <a:gd name="connsiteY1" fmla="*/ 261937 h 519112"/>
              <a:gd name="connsiteX2" fmla="*/ 311944 w 531019"/>
              <a:gd name="connsiteY2" fmla="*/ 314325 h 519112"/>
              <a:gd name="connsiteX3" fmla="*/ 369094 w 531019"/>
              <a:gd name="connsiteY3" fmla="*/ 381000 h 519112"/>
              <a:gd name="connsiteX4" fmla="*/ 395288 w 531019"/>
              <a:gd name="connsiteY4" fmla="*/ 416719 h 519112"/>
              <a:gd name="connsiteX5" fmla="*/ 411957 w 531019"/>
              <a:gd name="connsiteY5" fmla="*/ 442912 h 519112"/>
              <a:gd name="connsiteX6" fmla="*/ 428625 w 531019"/>
              <a:gd name="connsiteY6" fmla="*/ 481012 h 519112"/>
              <a:gd name="connsiteX7" fmla="*/ 442913 w 531019"/>
              <a:gd name="connsiteY7" fmla="*/ 519112 h 519112"/>
              <a:gd name="connsiteX8" fmla="*/ 531019 w 531019"/>
              <a:gd name="connsiteY8" fmla="*/ 47625 h 519112"/>
              <a:gd name="connsiteX9" fmla="*/ 516732 w 531019"/>
              <a:gd name="connsiteY9" fmla="*/ 76200 h 519112"/>
              <a:gd name="connsiteX10" fmla="*/ 495300 w 531019"/>
              <a:gd name="connsiteY10" fmla="*/ 111919 h 519112"/>
              <a:gd name="connsiteX11" fmla="*/ 478632 w 531019"/>
              <a:gd name="connsiteY11" fmla="*/ 126206 h 519112"/>
              <a:gd name="connsiteX12" fmla="*/ 450057 w 531019"/>
              <a:gd name="connsiteY12" fmla="*/ 135731 h 519112"/>
              <a:gd name="connsiteX13" fmla="*/ 419100 w 531019"/>
              <a:gd name="connsiteY13" fmla="*/ 140494 h 519112"/>
              <a:gd name="connsiteX14" fmla="*/ 385763 w 531019"/>
              <a:gd name="connsiteY14" fmla="*/ 140494 h 519112"/>
              <a:gd name="connsiteX15" fmla="*/ 342900 w 531019"/>
              <a:gd name="connsiteY15" fmla="*/ 130969 h 519112"/>
              <a:gd name="connsiteX16" fmla="*/ 278607 w 531019"/>
              <a:gd name="connsiteY16" fmla="*/ 111919 h 519112"/>
              <a:gd name="connsiteX17" fmla="*/ 171450 w 531019"/>
              <a:gd name="connsiteY17" fmla="*/ 66675 h 519112"/>
              <a:gd name="connsiteX18" fmla="*/ 78582 w 531019"/>
              <a:gd name="connsiteY18" fmla="*/ 23812 h 519112"/>
              <a:gd name="connsiteX19" fmla="*/ 40482 w 531019"/>
              <a:gd name="connsiteY19" fmla="*/ 4762 h 519112"/>
              <a:gd name="connsiteX20" fmla="*/ 19050 w 531019"/>
              <a:gd name="connsiteY20" fmla="*/ 0 h 519112"/>
              <a:gd name="connsiteX21" fmla="*/ 4763 w 531019"/>
              <a:gd name="connsiteY21" fmla="*/ 4762 h 519112"/>
              <a:gd name="connsiteX22" fmla="*/ 0 w 531019"/>
              <a:gd name="connsiteY22" fmla="*/ 16669 h 519112"/>
              <a:gd name="connsiteX23" fmla="*/ 4763 w 531019"/>
              <a:gd name="connsiteY23" fmla="*/ 30956 h 519112"/>
              <a:gd name="connsiteX24" fmla="*/ 38100 w 531019"/>
              <a:gd name="connsiteY24" fmla="*/ 61912 h 519112"/>
              <a:gd name="connsiteX25" fmla="*/ 104775 w 531019"/>
              <a:gd name="connsiteY25" fmla="*/ 119062 h 519112"/>
              <a:gd name="connsiteX26" fmla="*/ 173832 w 531019"/>
              <a:gd name="connsiteY26" fmla="*/ 180975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31019" h="519112">
                <a:moveTo>
                  <a:pt x="173832" y="180975"/>
                </a:moveTo>
                <a:lnTo>
                  <a:pt x="259557" y="261937"/>
                </a:lnTo>
                <a:lnTo>
                  <a:pt x="311944" y="314325"/>
                </a:lnTo>
                <a:lnTo>
                  <a:pt x="369094" y="381000"/>
                </a:lnTo>
                <a:lnTo>
                  <a:pt x="395288" y="416719"/>
                </a:lnTo>
                <a:lnTo>
                  <a:pt x="411957" y="442912"/>
                </a:lnTo>
                <a:lnTo>
                  <a:pt x="428625" y="481012"/>
                </a:lnTo>
                <a:lnTo>
                  <a:pt x="442913" y="519112"/>
                </a:lnTo>
                <a:lnTo>
                  <a:pt x="531019" y="47625"/>
                </a:lnTo>
                <a:lnTo>
                  <a:pt x="516732" y="76200"/>
                </a:lnTo>
                <a:lnTo>
                  <a:pt x="495300" y="111919"/>
                </a:lnTo>
                <a:lnTo>
                  <a:pt x="478632" y="126206"/>
                </a:lnTo>
                <a:lnTo>
                  <a:pt x="450057" y="135731"/>
                </a:lnTo>
                <a:lnTo>
                  <a:pt x="419100" y="140494"/>
                </a:lnTo>
                <a:lnTo>
                  <a:pt x="385763" y="140494"/>
                </a:lnTo>
                <a:lnTo>
                  <a:pt x="342900" y="130969"/>
                </a:lnTo>
                <a:lnTo>
                  <a:pt x="278607" y="111919"/>
                </a:lnTo>
                <a:lnTo>
                  <a:pt x="171450" y="66675"/>
                </a:lnTo>
                <a:lnTo>
                  <a:pt x="78582" y="23812"/>
                </a:lnTo>
                <a:lnTo>
                  <a:pt x="40482" y="4762"/>
                </a:lnTo>
                <a:lnTo>
                  <a:pt x="19050" y="0"/>
                </a:lnTo>
                <a:lnTo>
                  <a:pt x="4763" y="4762"/>
                </a:lnTo>
                <a:lnTo>
                  <a:pt x="0" y="16669"/>
                </a:lnTo>
                <a:lnTo>
                  <a:pt x="4763" y="30956"/>
                </a:lnTo>
                <a:lnTo>
                  <a:pt x="38100" y="61912"/>
                </a:lnTo>
                <a:lnTo>
                  <a:pt x="104775" y="119062"/>
                </a:lnTo>
                <a:lnTo>
                  <a:pt x="173832" y="180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940A108-8209-448F-921C-2E2F148494B3}"/>
              </a:ext>
            </a:extLst>
          </p:cNvPr>
          <p:cNvSpPr/>
          <p:nvPr/>
        </p:nvSpPr>
        <p:spPr>
          <a:xfrm>
            <a:off x="3297238" y="3652838"/>
            <a:ext cx="1200150" cy="330200"/>
          </a:xfrm>
          <a:custGeom>
            <a:avLst/>
            <a:gdLst>
              <a:gd name="connsiteX0" fmla="*/ 326232 w 1200150"/>
              <a:gd name="connsiteY0" fmla="*/ 159543 h 330993"/>
              <a:gd name="connsiteX1" fmla="*/ 485775 w 1200150"/>
              <a:gd name="connsiteY1" fmla="*/ 135731 h 330993"/>
              <a:gd name="connsiteX2" fmla="*/ 709613 w 1200150"/>
              <a:gd name="connsiteY2" fmla="*/ 85725 h 330993"/>
              <a:gd name="connsiteX3" fmla="*/ 792957 w 1200150"/>
              <a:gd name="connsiteY3" fmla="*/ 59531 h 330993"/>
              <a:gd name="connsiteX4" fmla="*/ 835819 w 1200150"/>
              <a:gd name="connsiteY4" fmla="*/ 40481 h 330993"/>
              <a:gd name="connsiteX5" fmla="*/ 916782 w 1200150"/>
              <a:gd name="connsiteY5" fmla="*/ 16668 h 330993"/>
              <a:gd name="connsiteX6" fmla="*/ 985838 w 1200150"/>
              <a:gd name="connsiteY6" fmla="*/ 0 h 330993"/>
              <a:gd name="connsiteX7" fmla="*/ 1035844 w 1200150"/>
              <a:gd name="connsiteY7" fmla="*/ 4762 h 330993"/>
              <a:gd name="connsiteX8" fmla="*/ 1085850 w 1200150"/>
              <a:gd name="connsiteY8" fmla="*/ 16668 h 330993"/>
              <a:gd name="connsiteX9" fmla="*/ 1126332 w 1200150"/>
              <a:gd name="connsiteY9" fmla="*/ 33337 h 330993"/>
              <a:gd name="connsiteX10" fmla="*/ 1159669 w 1200150"/>
              <a:gd name="connsiteY10" fmla="*/ 52387 h 330993"/>
              <a:gd name="connsiteX11" fmla="*/ 1181100 w 1200150"/>
              <a:gd name="connsiteY11" fmla="*/ 66675 h 330993"/>
              <a:gd name="connsiteX12" fmla="*/ 1193007 w 1200150"/>
              <a:gd name="connsiteY12" fmla="*/ 80962 h 330993"/>
              <a:gd name="connsiteX13" fmla="*/ 1200150 w 1200150"/>
              <a:gd name="connsiteY13" fmla="*/ 102393 h 330993"/>
              <a:gd name="connsiteX14" fmla="*/ 1195388 w 1200150"/>
              <a:gd name="connsiteY14" fmla="*/ 114300 h 330993"/>
              <a:gd name="connsiteX15" fmla="*/ 1185863 w 1200150"/>
              <a:gd name="connsiteY15" fmla="*/ 133350 h 330993"/>
              <a:gd name="connsiteX16" fmla="*/ 1159669 w 1200150"/>
              <a:gd name="connsiteY16" fmla="*/ 154781 h 330993"/>
              <a:gd name="connsiteX17" fmla="*/ 1109663 w 1200150"/>
              <a:gd name="connsiteY17" fmla="*/ 173831 h 330993"/>
              <a:gd name="connsiteX18" fmla="*/ 1066800 w 1200150"/>
              <a:gd name="connsiteY18" fmla="*/ 185737 h 330993"/>
              <a:gd name="connsiteX19" fmla="*/ 938213 w 1200150"/>
              <a:gd name="connsiteY19" fmla="*/ 204787 h 330993"/>
              <a:gd name="connsiteX20" fmla="*/ 740569 w 1200150"/>
              <a:gd name="connsiteY20" fmla="*/ 235743 h 330993"/>
              <a:gd name="connsiteX21" fmla="*/ 633413 w 1200150"/>
              <a:gd name="connsiteY21" fmla="*/ 250031 h 330993"/>
              <a:gd name="connsiteX22" fmla="*/ 469107 w 1200150"/>
              <a:gd name="connsiteY22" fmla="*/ 271462 h 330993"/>
              <a:gd name="connsiteX23" fmla="*/ 352425 w 1200150"/>
              <a:gd name="connsiteY23" fmla="*/ 292893 h 330993"/>
              <a:gd name="connsiteX24" fmla="*/ 252413 w 1200150"/>
              <a:gd name="connsiteY24" fmla="*/ 316706 h 330993"/>
              <a:gd name="connsiteX25" fmla="*/ 216694 w 1200150"/>
              <a:gd name="connsiteY25" fmla="*/ 326231 h 330993"/>
              <a:gd name="connsiteX26" fmla="*/ 190500 w 1200150"/>
              <a:gd name="connsiteY26" fmla="*/ 330993 h 330993"/>
              <a:gd name="connsiteX27" fmla="*/ 161925 w 1200150"/>
              <a:gd name="connsiteY27" fmla="*/ 330993 h 330993"/>
              <a:gd name="connsiteX28" fmla="*/ 130969 w 1200150"/>
              <a:gd name="connsiteY28" fmla="*/ 323850 h 330993"/>
              <a:gd name="connsiteX29" fmla="*/ 109538 w 1200150"/>
              <a:gd name="connsiteY29" fmla="*/ 311943 h 330993"/>
              <a:gd name="connsiteX30" fmla="*/ 80963 w 1200150"/>
              <a:gd name="connsiteY30" fmla="*/ 288131 h 330993"/>
              <a:gd name="connsiteX31" fmla="*/ 50007 w 1200150"/>
              <a:gd name="connsiteY31" fmla="*/ 266700 h 330993"/>
              <a:gd name="connsiteX32" fmla="*/ 23813 w 1200150"/>
              <a:gd name="connsiteY32" fmla="*/ 240506 h 330993"/>
              <a:gd name="connsiteX33" fmla="*/ 4763 w 1200150"/>
              <a:gd name="connsiteY33" fmla="*/ 207168 h 330993"/>
              <a:gd name="connsiteX34" fmla="*/ 0 w 1200150"/>
              <a:gd name="connsiteY34" fmla="*/ 188118 h 330993"/>
              <a:gd name="connsiteX35" fmla="*/ 0 w 1200150"/>
              <a:gd name="connsiteY35" fmla="*/ 169068 h 330993"/>
              <a:gd name="connsiteX36" fmla="*/ 9525 w 1200150"/>
              <a:gd name="connsiteY36" fmla="*/ 159543 h 330993"/>
              <a:gd name="connsiteX37" fmla="*/ 40482 w 1200150"/>
              <a:gd name="connsiteY37" fmla="*/ 166687 h 330993"/>
              <a:gd name="connsiteX38" fmla="*/ 73819 w 1200150"/>
              <a:gd name="connsiteY38" fmla="*/ 173831 h 330993"/>
              <a:gd name="connsiteX39" fmla="*/ 130969 w 1200150"/>
              <a:gd name="connsiteY39" fmla="*/ 180975 h 330993"/>
              <a:gd name="connsiteX40" fmla="*/ 190500 w 1200150"/>
              <a:gd name="connsiteY40" fmla="*/ 180975 h 330993"/>
              <a:gd name="connsiteX41" fmla="*/ 326232 w 1200150"/>
              <a:gd name="connsiteY41" fmla="*/ 15954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00150" h="330993">
                <a:moveTo>
                  <a:pt x="326232" y="159543"/>
                </a:moveTo>
                <a:lnTo>
                  <a:pt x="485775" y="135731"/>
                </a:lnTo>
                <a:lnTo>
                  <a:pt x="709613" y="85725"/>
                </a:lnTo>
                <a:lnTo>
                  <a:pt x="792957" y="59531"/>
                </a:lnTo>
                <a:lnTo>
                  <a:pt x="835819" y="40481"/>
                </a:lnTo>
                <a:lnTo>
                  <a:pt x="916782" y="16668"/>
                </a:lnTo>
                <a:lnTo>
                  <a:pt x="985838" y="0"/>
                </a:lnTo>
                <a:lnTo>
                  <a:pt x="1035844" y="4762"/>
                </a:lnTo>
                <a:lnTo>
                  <a:pt x="1085850" y="16668"/>
                </a:lnTo>
                <a:lnTo>
                  <a:pt x="1126332" y="33337"/>
                </a:lnTo>
                <a:lnTo>
                  <a:pt x="1159669" y="52387"/>
                </a:lnTo>
                <a:lnTo>
                  <a:pt x="1181100" y="66675"/>
                </a:lnTo>
                <a:lnTo>
                  <a:pt x="1193007" y="80962"/>
                </a:lnTo>
                <a:lnTo>
                  <a:pt x="1200150" y="102393"/>
                </a:lnTo>
                <a:lnTo>
                  <a:pt x="1195388" y="114300"/>
                </a:lnTo>
                <a:lnTo>
                  <a:pt x="1185863" y="133350"/>
                </a:lnTo>
                <a:lnTo>
                  <a:pt x="1159669" y="154781"/>
                </a:lnTo>
                <a:lnTo>
                  <a:pt x="1109663" y="173831"/>
                </a:lnTo>
                <a:lnTo>
                  <a:pt x="1066800" y="185737"/>
                </a:lnTo>
                <a:lnTo>
                  <a:pt x="938213" y="204787"/>
                </a:lnTo>
                <a:lnTo>
                  <a:pt x="740569" y="235743"/>
                </a:lnTo>
                <a:lnTo>
                  <a:pt x="633413" y="250031"/>
                </a:lnTo>
                <a:lnTo>
                  <a:pt x="469107" y="271462"/>
                </a:lnTo>
                <a:lnTo>
                  <a:pt x="352425" y="292893"/>
                </a:lnTo>
                <a:lnTo>
                  <a:pt x="252413" y="316706"/>
                </a:lnTo>
                <a:lnTo>
                  <a:pt x="216694" y="326231"/>
                </a:lnTo>
                <a:lnTo>
                  <a:pt x="190500" y="330993"/>
                </a:lnTo>
                <a:lnTo>
                  <a:pt x="161925" y="330993"/>
                </a:lnTo>
                <a:lnTo>
                  <a:pt x="130969" y="323850"/>
                </a:lnTo>
                <a:lnTo>
                  <a:pt x="109538" y="311943"/>
                </a:lnTo>
                <a:lnTo>
                  <a:pt x="80963" y="288131"/>
                </a:lnTo>
                <a:lnTo>
                  <a:pt x="50007" y="266700"/>
                </a:lnTo>
                <a:lnTo>
                  <a:pt x="23813" y="240506"/>
                </a:lnTo>
                <a:lnTo>
                  <a:pt x="4763" y="207168"/>
                </a:lnTo>
                <a:lnTo>
                  <a:pt x="0" y="188118"/>
                </a:lnTo>
                <a:lnTo>
                  <a:pt x="0" y="169068"/>
                </a:lnTo>
                <a:lnTo>
                  <a:pt x="9525" y="159543"/>
                </a:lnTo>
                <a:lnTo>
                  <a:pt x="40482" y="166687"/>
                </a:lnTo>
                <a:lnTo>
                  <a:pt x="73819" y="173831"/>
                </a:lnTo>
                <a:lnTo>
                  <a:pt x="130969" y="180975"/>
                </a:lnTo>
                <a:lnTo>
                  <a:pt x="190500" y="180975"/>
                </a:lnTo>
                <a:lnTo>
                  <a:pt x="326232" y="1595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D62EF95-1981-41A7-9426-F42180630B68}"/>
              </a:ext>
            </a:extLst>
          </p:cNvPr>
          <p:cNvSpPr/>
          <p:nvPr/>
        </p:nvSpPr>
        <p:spPr>
          <a:xfrm>
            <a:off x="3643313" y="3309938"/>
            <a:ext cx="342900" cy="1123950"/>
          </a:xfrm>
          <a:custGeom>
            <a:avLst/>
            <a:gdLst>
              <a:gd name="connsiteX0" fmla="*/ 307181 w 342900"/>
              <a:gd name="connsiteY0" fmla="*/ 707231 h 1123950"/>
              <a:gd name="connsiteX1" fmla="*/ 321468 w 342900"/>
              <a:gd name="connsiteY1" fmla="*/ 573881 h 1123950"/>
              <a:gd name="connsiteX2" fmla="*/ 342900 w 342900"/>
              <a:gd name="connsiteY2" fmla="*/ 445293 h 1123950"/>
              <a:gd name="connsiteX3" fmla="*/ 338137 w 342900"/>
              <a:gd name="connsiteY3" fmla="*/ 352425 h 1123950"/>
              <a:gd name="connsiteX4" fmla="*/ 330993 w 342900"/>
              <a:gd name="connsiteY4" fmla="*/ 290512 h 1123950"/>
              <a:gd name="connsiteX5" fmla="*/ 319087 w 342900"/>
              <a:gd name="connsiteY5" fmla="*/ 238125 h 1123950"/>
              <a:gd name="connsiteX6" fmla="*/ 304800 w 342900"/>
              <a:gd name="connsiteY6" fmla="*/ 197643 h 1123950"/>
              <a:gd name="connsiteX7" fmla="*/ 288131 w 342900"/>
              <a:gd name="connsiteY7" fmla="*/ 173831 h 1123950"/>
              <a:gd name="connsiteX8" fmla="*/ 259556 w 342900"/>
              <a:gd name="connsiteY8" fmla="*/ 147637 h 1123950"/>
              <a:gd name="connsiteX9" fmla="*/ 214312 w 342900"/>
              <a:gd name="connsiteY9" fmla="*/ 104775 h 1123950"/>
              <a:gd name="connsiteX10" fmla="*/ 169068 w 342900"/>
              <a:gd name="connsiteY10" fmla="*/ 57150 h 1123950"/>
              <a:gd name="connsiteX11" fmla="*/ 102393 w 342900"/>
              <a:gd name="connsiteY11" fmla="*/ 0 h 1123950"/>
              <a:gd name="connsiteX12" fmla="*/ 0 w 342900"/>
              <a:gd name="connsiteY12" fmla="*/ 33337 h 1123950"/>
              <a:gd name="connsiteX13" fmla="*/ 45243 w 342900"/>
              <a:gd name="connsiteY13" fmla="*/ 92868 h 1123950"/>
              <a:gd name="connsiteX14" fmla="*/ 85725 w 342900"/>
              <a:gd name="connsiteY14" fmla="*/ 154781 h 1123950"/>
              <a:gd name="connsiteX15" fmla="*/ 107156 w 342900"/>
              <a:gd name="connsiteY15" fmla="*/ 200025 h 1123950"/>
              <a:gd name="connsiteX16" fmla="*/ 126206 w 342900"/>
              <a:gd name="connsiteY16" fmla="*/ 250031 h 1123950"/>
              <a:gd name="connsiteX17" fmla="*/ 135731 w 342900"/>
              <a:gd name="connsiteY17" fmla="*/ 314325 h 1123950"/>
              <a:gd name="connsiteX18" fmla="*/ 142875 w 342900"/>
              <a:gd name="connsiteY18" fmla="*/ 421481 h 1123950"/>
              <a:gd name="connsiteX19" fmla="*/ 142875 w 342900"/>
              <a:gd name="connsiteY19" fmla="*/ 511968 h 1123950"/>
              <a:gd name="connsiteX20" fmla="*/ 140493 w 342900"/>
              <a:gd name="connsiteY20" fmla="*/ 716756 h 1123950"/>
              <a:gd name="connsiteX21" fmla="*/ 142875 w 342900"/>
              <a:gd name="connsiteY21" fmla="*/ 847725 h 1123950"/>
              <a:gd name="connsiteX22" fmla="*/ 130968 w 342900"/>
              <a:gd name="connsiteY22" fmla="*/ 897731 h 1123950"/>
              <a:gd name="connsiteX23" fmla="*/ 123825 w 342900"/>
              <a:gd name="connsiteY23" fmla="*/ 952500 h 1123950"/>
              <a:gd name="connsiteX24" fmla="*/ 119062 w 342900"/>
              <a:gd name="connsiteY24" fmla="*/ 1016793 h 1123950"/>
              <a:gd name="connsiteX25" fmla="*/ 119062 w 342900"/>
              <a:gd name="connsiteY25" fmla="*/ 1076325 h 1123950"/>
              <a:gd name="connsiteX26" fmla="*/ 119062 w 342900"/>
              <a:gd name="connsiteY26" fmla="*/ 1123950 h 1123950"/>
              <a:gd name="connsiteX27" fmla="*/ 269081 w 342900"/>
              <a:gd name="connsiteY27" fmla="*/ 1100137 h 1123950"/>
              <a:gd name="connsiteX28" fmla="*/ 278606 w 342900"/>
              <a:gd name="connsiteY28" fmla="*/ 995362 h 1123950"/>
              <a:gd name="connsiteX29" fmla="*/ 307181 w 342900"/>
              <a:gd name="connsiteY29" fmla="*/ 707231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2900" h="1123950">
                <a:moveTo>
                  <a:pt x="307181" y="707231"/>
                </a:moveTo>
                <a:lnTo>
                  <a:pt x="321468" y="573881"/>
                </a:lnTo>
                <a:lnTo>
                  <a:pt x="342900" y="445293"/>
                </a:lnTo>
                <a:lnTo>
                  <a:pt x="338137" y="352425"/>
                </a:lnTo>
                <a:lnTo>
                  <a:pt x="330993" y="290512"/>
                </a:lnTo>
                <a:lnTo>
                  <a:pt x="319087" y="238125"/>
                </a:lnTo>
                <a:lnTo>
                  <a:pt x="304800" y="197643"/>
                </a:lnTo>
                <a:lnTo>
                  <a:pt x="288131" y="173831"/>
                </a:lnTo>
                <a:lnTo>
                  <a:pt x="259556" y="147637"/>
                </a:lnTo>
                <a:lnTo>
                  <a:pt x="214312" y="104775"/>
                </a:lnTo>
                <a:lnTo>
                  <a:pt x="169068" y="57150"/>
                </a:lnTo>
                <a:lnTo>
                  <a:pt x="102393" y="0"/>
                </a:lnTo>
                <a:lnTo>
                  <a:pt x="0" y="33337"/>
                </a:lnTo>
                <a:lnTo>
                  <a:pt x="45243" y="92868"/>
                </a:lnTo>
                <a:lnTo>
                  <a:pt x="85725" y="154781"/>
                </a:lnTo>
                <a:lnTo>
                  <a:pt x="107156" y="200025"/>
                </a:lnTo>
                <a:lnTo>
                  <a:pt x="126206" y="250031"/>
                </a:lnTo>
                <a:lnTo>
                  <a:pt x="135731" y="314325"/>
                </a:lnTo>
                <a:lnTo>
                  <a:pt x="142875" y="421481"/>
                </a:lnTo>
                <a:lnTo>
                  <a:pt x="142875" y="511968"/>
                </a:lnTo>
                <a:lnTo>
                  <a:pt x="140493" y="716756"/>
                </a:lnTo>
                <a:lnTo>
                  <a:pt x="142875" y="847725"/>
                </a:lnTo>
                <a:lnTo>
                  <a:pt x="130968" y="897731"/>
                </a:lnTo>
                <a:lnTo>
                  <a:pt x="123825" y="952500"/>
                </a:lnTo>
                <a:lnTo>
                  <a:pt x="119062" y="1016793"/>
                </a:lnTo>
                <a:lnTo>
                  <a:pt x="119062" y="1076325"/>
                </a:lnTo>
                <a:lnTo>
                  <a:pt x="119062" y="1123950"/>
                </a:lnTo>
                <a:lnTo>
                  <a:pt x="269081" y="1100137"/>
                </a:lnTo>
                <a:lnTo>
                  <a:pt x="278606" y="995362"/>
                </a:lnTo>
                <a:lnTo>
                  <a:pt x="307181" y="7072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849592B-FD2E-486B-820B-57ED1FE5ABA4}"/>
              </a:ext>
            </a:extLst>
          </p:cNvPr>
          <p:cNvSpPr/>
          <p:nvPr/>
        </p:nvSpPr>
        <p:spPr>
          <a:xfrm>
            <a:off x="3468688" y="4278313"/>
            <a:ext cx="968375" cy="717550"/>
          </a:xfrm>
          <a:custGeom>
            <a:avLst/>
            <a:gdLst>
              <a:gd name="connsiteX0" fmla="*/ 428625 w 966788"/>
              <a:gd name="connsiteY0" fmla="*/ 195263 h 716757"/>
              <a:gd name="connsiteX1" fmla="*/ 342900 w 966788"/>
              <a:gd name="connsiteY1" fmla="*/ 211932 h 716757"/>
              <a:gd name="connsiteX2" fmla="*/ 261938 w 966788"/>
              <a:gd name="connsiteY2" fmla="*/ 223838 h 716757"/>
              <a:gd name="connsiteX3" fmla="*/ 164307 w 966788"/>
              <a:gd name="connsiteY3" fmla="*/ 235744 h 716757"/>
              <a:gd name="connsiteX4" fmla="*/ 45244 w 966788"/>
              <a:gd name="connsiteY4" fmla="*/ 245269 h 716757"/>
              <a:gd name="connsiteX5" fmla="*/ 0 w 966788"/>
              <a:gd name="connsiteY5" fmla="*/ 128588 h 716757"/>
              <a:gd name="connsiteX6" fmla="*/ 38100 w 966788"/>
              <a:gd name="connsiteY6" fmla="*/ 133350 h 716757"/>
              <a:gd name="connsiteX7" fmla="*/ 71438 w 966788"/>
              <a:gd name="connsiteY7" fmla="*/ 130969 h 716757"/>
              <a:gd name="connsiteX8" fmla="*/ 140494 w 966788"/>
              <a:gd name="connsiteY8" fmla="*/ 119063 h 716757"/>
              <a:gd name="connsiteX9" fmla="*/ 223838 w 966788"/>
              <a:gd name="connsiteY9" fmla="*/ 104775 h 716757"/>
              <a:gd name="connsiteX10" fmla="*/ 314325 w 966788"/>
              <a:gd name="connsiteY10" fmla="*/ 85725 h 716757"/>
              <a:gd name="connsiteX11" fmla="*/ 490538 w 966788"/>
              <a:gd name="connsiteY11" fmla="*/ 59532 h 716757"/>
              <a:gd name="connsiteX12" fmla="*/ 564357 w 966788"/>
              <a:gd name="connsiteY12" fmla="*/ 42863 h 716757"/>
              <a:gd name="connsiteX13" fmla="*/ 619125 w 966788"/>
              <a:gd name="connsiteY13" fmla="*/ 26194 h 716757"/>
              <a:gd name="connsiteX14" fmla="*/ 659607 w 966788"/>
              <a:gd name="connsiteY14" fmla="*/ 11907 h 716757"/>
              <a:gd name="connsiteX15" fmla="*/ 690563 w 966788"/>
              <a:gd name="connsiteY15" fmla="*/ 0 h 716757"/>
              <a:gd name="connsiteX16" fmla="*/ 716757 w 966788"/>
              <a:gd name="connsiteY16" fmla="*/ 0 h 716757"/>
              <a:gd name="connsiteX17" fmla="*/ 757238 w 966788"/>
              <a:gd name="connsiteY17" fmla="*/ 11907 h 716757"/>
              <a:gd name="connsiteX18" fmla="*/ 809625 w 966788"/>
              <a:gd name="connsiteY18" fmla="*/ 35719 h 716757"/>
              <a:gd name="connsiteX19" fmla="*/ 854869 w 966788"/>
              <a:gd name="connsiteY19" fmla="*/ 61913 h 716757"/>
              <a:gd name="connsiteX20" fmla="*/ 921544 w 966788"/>
              <a:gd name="connsiteY20" fmla="*/ 104775 h 716757"/>
              <a:gd name="connsiteX21" fmla="*/ 945357 w 966788"/>
              <a:gd name="connsiteY21" fmla="*/ 123825 h 716757"/>
              <a:gd name="connsiteX22" fmla="*/ 957263 w 966788"/>
              <a:gd name="connsiteY22" fmla="*/ 135732 h 716757"/>
              <a:gd name="connsiteX23" fmla="*/ 966788 w 966788"/>
              <a:gd name="connsiteY23" fmla="*/ 154782 h 716757"/>
              <a:gd name="connsiteX24" fmla="*/ 966788 w 966788"/>
              <a:gd name="connsiteY24" fmla="*/ 169069 h 716757"/>
              <a:gd name="connsiteX25" fmla="*/ 959644 w 966788"/>
              <a:gd name="connsiteY25" fmla="*/ 192882 h 716757"/>
              <a:gd name="connsiteX26" fmla="*/ 945357 w 966788"/>
              <a:gd name="connsiteY26" fmla="*/ 214313 h 716757"/>
              <a:gd name="connsiteX27" fmla="*/ 904875 w 966788"/>
              <a:gd name="connsiteY27" fmla="*/ 290513 h 716757"/>
              <a:gd name="connsiteX28" fmla="*/ 873919 w 966788"/>
              <a:gd name="connsiteY28" fmla="*/ 354807 h 716757"/>
              <a:gd name="connsiteX29" fmla="*/ 854869 w 966788"/>
              <a:gd name="connsiteY29" fmla="*/ 450057 h 716757"/>
              <a:gd name="connsiteX30" fmla="*/ 826294 w 966788"/>
              <a:gd name="connsiteY30" fmla="*/ 585788 h 716757"/>
              <a:gd name="connsiteX31" fmla="*/ 809625 w 966788"/>
              <a:gd name="connsiteY31" fmla="*/ 631032 h 716757"/>
              <a:gd name="connsiteX32" fmla="*/ 788194 w 966788"/>
              <a:gd name="connsiteY32" fmla="*/ 671513 h 716757"/>
              <a:gd name="connsiteX33" fmla="*/ 762000 w 966788"/>
              <a:gd name="connsiteY33" fmla="*/ 700088 h 716757"/>
              <a:gd name="connsiteX34" fmla="*/ 738188 w 966788"/>
              <a:gd name="connsiteY34" fmla="*/ 714375 h 716757"/>
              <a:gd name="connsiteX35" fmla="*/ 721519 w 966788"/>
              <a:gd name="connsiteY35" fmla="*/ 716757 h 716757"/>
              <a:gd name="connsiteX36" fmla="*/ 690563 w 966788"/>
              <a:gd name="connsiteY36" fmla="*/ 709613 h 716757"/>
              <a:gd name="connsiteX37" fmla="*/ 671513 w 966788"/>
              <a:gd name="connsiteY37" fmla="*/ 690563 h 716757"/>
              <a:gd name="connsiteX38" fmla="*/ 654844 w 966788"/>
              <a:gd name="connsiteY38" fmla="*/ 657225 h 716757"/>
              <a:gd name="connsiteX39" fmla="*/ 647700 w 966788"/>
              <a:gd name="connsiteY39" fmla="*/ 623888 h 716757"/>
              <a:gd name="connsiteX40" fmla="*/ 652463 w 966788"/>
              <a:gd name="connsiteY40" fmla="*/ 497682 h 716757"/>
              <a:gd name="connsiteX41" fmla="*/ 669132 w 966788"/>
              <a:gd name="connsiteY41" fmla="*/ 352425 h 716757"/>
              <a:gd name="connsiteX42" fmla="*/ 683419 w 966788"/>
              <a:gd name="connsiteY42" fmla="*/ 250032 h 716757"/>
              <a:gd name="connsiteX43" fmla="*/ 692944 w 966788"/>
              <a:gd name="connsiteY43" fmla="*/ 197644 h 716757"/>
              <a:gd name="connsiteX44" fmla="*/ 688182 w 966788"/>
              <a:gd name="connsiteY44" fmla="*/ 173832 h 716757"/>
              <a:gd name="connsiteX45" fmla="*/ 671513 w 966788"/>
              <a:gd name="connsiteY45" fmla="*/ 161925 h 716757"/>
              <a:gd name="connsiteX46" fmla="*/ 642938 w 966788"/>
              <a:gd name="connsiteY46" fmla="*/ 154782 h 716757"/>
              <a:gd name="connsiteX47" fmla="*/ 600075 w 966788"/>
              <a:gd name="connsiteY47" fmla="*/ 161925 h 716757"/>
              <a:gd name="connsiteX48" fmla="*/ 428625 w 966788"/>
              <a:gd name="connsiteY48" fmla="*/ 195263 h 7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66788" h="716757">
                <a:moveTo>
                  <a:pt x="428625" y="195263"/>
                </a:moveTo>
                <a:lnTo>
                  <a:pt x="342900" y="211932"/>
                </a:lnTo>
                <a:lnTo>
                  <a:pt x="261938" y="223838"/>
                </a:lnTo>
                <a:lnTo>
                  <a:pt x="164307" y="235744"/>
                </a:lnTo>
                <a:lnTo>
                  <a:pt x="45244" y="245269"/>
                </a:lnTo>
                <a:lnTo>
                  <a:pt x="0" y="128588"/>
                </a:lnTo>
                <a:lnTo>
                  <a:pt x="38100" y="133350"/>
                </a:lnTo>
                <a:lnTo>
                  <a:pt x="71438" y="130969"/>
                </a:lnTo>
                <a:lnTo>
                  <a:pt x="140494" y="119063"/>
                </a:lnTo>
                <a:lnTo>
                  <a:pt x="223838" y="104775"/>
                </a:lnTo>
                <a:lnTo>
                  <a:pt x="314325" y="85725"/>
                </a:lnTo>
                <a:lnTo>
                  <a:pt x="490538" y="59532"/>
                </a:lnTo>
                <a:lnTo>
                  <a:pt x="564357" y="42863"/>
                </a:lnTo>
                <a:lnTo>
                  <a:pt x="619125" y="26194"/>
                </a:lnTo>
                <a:lnTo>
                  <a:pt x="659607" y="11907"/>
                </a:lnTo>
                <a:lnTo>
                  <a:pt x="690563" y="0"/>
                </a:lnTo>
                <a:lnTo>
                  <a:pt x="716757" y="0"/>
                </a:lnTo>
                <a:lnTo>
                  <a:pt x="757238" y="11907"/>
                </a:lnTo>
                <a:lnTo>
                  <a:pt x="809625" y="35719"/>
                </a:lnTo>
                <a:lnTo>
                  <a:pt x="854869" y="61913"/>
                </a:lnTo>
                <a:lnTo>
                  <a:pt x="921544" y="104775"/>
                </a:lnTo>
                <a:lnTo>
                  <a:pt x="945357" y="123825"/>
                </a:lnTo>
                <a:lnTo>
                  <a:pt x="957263" y="135732"/>
                </a:lnTo>
                <a:lnTo>
                  <a:pt x="966788" y="154782"/>
                </a:lnTo>
                <a:lnTo>
                  <a:pt x="966788" y="169069"/>
                </a:lnTo>
                <a:lnTo>
                  <a:pt x="959644" y="192882"/>
                </a:lnTo>
                <a:lnTo>
                  <a:pt x="945357" y="214313"/>
                </a:lnTo>
                <a:lnTo>
                  <a:pt x="904875" y="290513"/>
                </a:lnTo>
                <a:lnTo>
                  <a:pt x="873919" y="354807"/>
                </a:lnTo>
                <a:lnTo>
                  <a:pt x="854869" y="450057"/>
                </a:lnTo>
                <a:lnTo>
                  <a:pt x="826294" y="585788"/>
                </a:lnTo>
                <a:lnTo>
                  <a:pt x="809625" y="631032"/>
                </a:lnTo>
                <a:lnTo>
                  <a:pt x="788194" y="671513"/>
                </a:lnTo>
                <a:lnTo>
                  <a:pt x="762000" y="700088"/>
                </a:lnTo>
                <a:lnTo>
                  <a:pt x="738188" y="714375"/>
                </a:lnTo>
                <a:lnTo>
                  <a:pt x="721519" y="716757"/>
                </a:lnTo>
                <a:lnTo>
                  <a:pt x="690563" y="709613"/>
                </a:lnTo>
                <a:lnTo>
                  <a:pt x="671513" y="690563"/>
                </a:lnTo>
                <a:lnTo>
                  <a:pt x="654844" y="657225"/>
                </a:lnTo>
                <a:lnTo>
                  <a:pt x="647700" y="623888"/>
                </a:lnTo>
                <a:lnTo>
                  <a:pt x="652463" y="497682"/>
                </a:lnTo>
                <a:lnTo>
                  <a:pt x="669132" y="352425"/>
                </a:lnTo>
                <a:lnTo>
                  <a:pt x="683419" y="250032"/>
                </a:lnTo>
                <a:lnTo>
                  <a:pt x="692944" y="197644"/>
                </a:lnTo>
                <a:lnTo>
                  <a:pt x="688182" y="173832"/>
                </a:lnTo>
                <a:lnTo>
                  <a:pt x="671513" y="161925"/>
                </a:lnTo>
                <a:lnTo>
                  <a:pt x="642938" y="154782"/>
                </a:lnTo>
                <a:lnTo>
                  <a:pt x="600075" y="161925"/>
                </a:lnTo>
                <a:lnTo>
                  <a:pt x="428625" y="195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BAE6F32-2D8F-4A85-82B3-183B8DC030DF}"/>
              </a:ext>
            </a:extLst>
          </p:cNvPr>
          <p:cNvSpPr/>
          <p:nvPr/>
        </p:nvSpPr>
        <p:spPr>
          <a:xfrm>
            <a:off x="3519488" y="4781550"/>
            <a:ext cx="642937" cy="249238"/>
          </a:xfrm>
          <a:custGeom>
            <a:avLst/>
            <a:gdLst>
              <a:gd name="connsiteX0" fmla="*/ 338137 w 642937"/>
              <a:gd name="connsiteY0" fmla="*/ 64294 h 250031"/>
              <a:gd name="connsiteX1" fmla="*/ 419100 w 642937"/>
              <a:gd name="connsiteY1" fmla="*/ 50006 h 250031"/>
              <a:gd name="connsiteX2" fmla="*/ 502443 w 642937"/>
              <a:gd name="connsiteY2" fmla="*/ 33338 h 250031"/>
              <a:gd name="connsiteX3" fmla="*/ 642937 w 642937"/>
              <a:gd name="connsiteY3" fmla="*/ 0 h 250031"/>
              <a:gd name="connsiteX4" fmla="*/ 642937 w 642937"/>
              <a:gd name="connsiteY4" fmla="*/ 145256 h 250031"/>
              <a:gd name="connsiteX5" fmla="*/ 557212 w 642937"/>
              <a:gd name="connsiteY5" fmla="*/ 140494 h 250031"/>
              <a:gd name="connsiteX6" fmla="*/ 492918 w 642937"/>
              <a:gd name="connsiteY6" fmla="*/ 145256 h 250031"/>
              <a:gd name="connsiteX7" fmla="*/ 411956 w 642937"/>
              <a:gd name="connsiteY7" fmla="*/ 157163 h 250031"/>
              <a:gd name="connsiteX8" fmla="*/ 304800 w 642937"/>
              <a:gd name="connsiteY8" fmla="*/ 178594 h 250031"/>
              <a:gd name="connsiteX9" fmla="*/ 178593 w 642937"/>
              <a:gd name="connsiteY9" fmla="*/ 207169 h 250031"/>
              <a:gd name="connsiteX10" fmla="*/ 0 w 642937"/>
              <a:gd name="connsiteY10" fmla="*/ 250031 h 250031"/>
              <a:gd name="connsiteX11" fmla="*/ 0 w 642937"/>
              <a:gd name="connsiteY11" fmla="*/ 102394 h 250031"/>
              <a:gd name="connsiteX12" fmla="*/ 178593 w 642937"/>
              <a:gd name="connsiteY12" fmla="*/ 85725 h 250031"/>
              <a:gd name="connsiteX13" fmla="*/ 338137 w 642937"/>
              <a:gd name="connsiteY13" fmla="*/ 64294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42937" h="250031">
                <a:moveTo>
                  <a:pt x="338137" y="64294"/>
                </a:moveTo>
                <a:lnTo>
                  <a:pt x="419100" y="50006"/>
                </a:lnTo>
                <a:lnTo>
                  <a:pt x="502443" y="33338"/>
                </a:lnTo>
                <a:lnTo>
                  <a:pt x="642937" y="0"/>
                </a:lnTo>
                <a:lnTo>
                  <a:pt x="642937" y="145256"/>
                </a:lnTo>
                <a:lnTo>
                  <a:pt x="557212" y="140494"/>
                </a:lnTo>
                <a:lnTo>
                  <a:pt x="492918" y="145256"/>
                </a:lnTo>
                <a:lnTo>
                  <a:pt x="411956" y="157163"/>
                </a:lnTo>
                <a:lnTo>
                  <a:pt x="304800" y="178594"/>
                </a:lnTo>
                <a:lnTo>
                  <a:pt x="178593" y="207169"/>
                </a:lnTo>
                <a:lnTo>
                  <a:pt x="0" y="250031"/>
                </a:lnTo>
                <a:lnTo>
                  <a:pt x="0" y="102394"/>
                </a:lnTo>
                <a:lnTo>
                  <a:pt x="178593" y="85725"/>
                </a:lnTo>
                <a:lnTo>
                  <a:pt x="338137" y="642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98D954A7-6C10-4C12-96FE-76AFB5073B70}"/>
              </a:ext>
            </a:extLst>
          </p:cNvPr>
          <p:cNvSpPr/>
          <p:nvPr/>
        </p:nvSpPr>
        <p:spPr>
          <a:xfrm>
            <a:off x="5456238" y="2782888"/>
            <a:ext cx="1754187" cy="403225"/>
          </a:xfrm>
          <a:custGeom>
            <a:avLst/>
            <a:gdLst>
              <a:gd name="connsiteX0" fmla="*/ 588169 w 1754981"/>
              <a:gd name="connsiteY0" fmla="*/ 219075 h 402432"/>
              <a:gd name="connsiteX1" fmla="*/ 731044 w 1754981"/>
              <a:gd name="connsiteY1" fmla="*/ 195263 h 402432"/>
              <a:gd name="connsiteX2" fmla="*/ 838200 w 1754981"/>
              <a:gd name="connsiteY2" fmla="*/ 176213 h 402432"/>
              <a:gd name="connsiteX3" fmla="*/ 952500 w 1754981"/>
              <a:gd name="connsiteY3" fmla="*/ 142875 h 402432"/>
              <a:gd name="connsiteX4" fmla="*/ 1114425 w 1754981"/>
              <a:gd name="connsiteY4" fmla="*/ 92869 h 402432"/>
              <a:gd name="connsiteX5" fmla="*/ 1331119 w 1754981"/>
              <a:gd name="connsiteY5" fmla="*/ 19050 h 402432"/>
              <a:gd name="connsiteX6" fmla="*/ 1376362 w 1754981"/>
              <a:gd name="connsiteY6" fmla="*/ 2382 h 402432"/>
              <a:gd name="connsiteX7" fmla="*/ 1404937 w 1754981"/>
              <a:gd name="connsiteY7" fmla="*/ 0 h 402432"/>
              <a:gd name="connsiteX8" fmla="*/ 1452562 w 1754981"/>
              <a:gd name="connsiteY8" fmla="*/ 4763 h 402432"/>
              <a:gd name="connsiteX9" fmla="*/ 1547812 w 1754981"/>
              <a:gd name="connsiteY9" fmla="*/ 26194 h 402432"/>
              <a:gd name="connsiteX10" fmla="*/ 1657350 w 1754981"/>
              <a:gd name="connsiteY10" fmla="*/ 57150 h 402432"/>
              <a:gd name="connsiteX11" fmla="*/ 1695450 w 1754981"/>
              <a:gd name="connsiteY11" fmla="*/ 71438 h 402432"/>
              <a:gd name="connsiteX12" fmla="*/ 1724025 w 1754981"/>
              <a:gd name="connsiteY12" fmla="*/ 85725 h 402432"/>
              <a:gd name="connsiteX13" fmla="*/ 1745456 w 1754981"/>
              <a:gd name="connsiteY13" fmla="*/ 104775 h 402432"/>
              <a:gd name="connsiteX14" fmla="*/ 1752600 w 1754981"/>
              <a:gd name="connsiteY14" fmla="*/ 119063 h 402432"/>
              <a:gd name="connsiteX15" fmla="*/ 1754981 w 1754981"/>
              <a:gd name="connsiteY15" fmla="*/ 130969 h 402432"/>
              <a:gd name="connsiteX16" fmla="*/ 1750219 w 1754981"/>
              <a:gd name="connsiteY16" fmla="*/ 150019 h 402432"/>
              <a:gd name="connsiteX17" fmla="*/ 1731169 w 1754981"/>
              <a:gd name="connsiteY17" fmla="*/ 171450 h 402432"/>
              <a:gd name="connsiteX18" fmla="*/ 1683544 w 1754981"/>
              <a:gd name="connsiteY18" fmla="*/ 197644 h 402432"/>
              <a:gd name="connsiteX19" fmla="*/ 1612106 w 1754981"/>
              <a:gd name="connsiteY19" fmla="*/ 214313 h 402432"/>
              <a:gd name="connsiteX20" fmla="*/ 1483519 w 1754981"/>
              <a:gd name="connsiteY20" fmla="*/ 240507 h 402432"/>
              <a:gd name="connsiteX21" fmla="*/ 1314450 w 1754981"/>
              <a:gd name="connsiteY21" fmla="*/ 276225 h 402432"/>
              <a:gd name="connsiteX22" fmla="*/ 1054894 w 1754981"/>
              <a:gd name="connsiteY22" fmla="*/ 323850 h 402432"/>
              <a:gd name="connsiteX23" fmla="*/ 814387 w 1754981"/>
              <a:gd name="connsiteY23" fmla="*/ 359569 h 402432"/>
              <a:gd name="connsiteX24" fmla="*/ 735806 w 1754981"/>
              <a:gd name="connsiteY24" fmla="*/ 366713 h 402432"/>
              <a:gd name="connsiteX25" fmla="*/ 550069 w 1754981"/>
              <a:gd name="connsiteY25" fmla="*/ 388144 h 402432"/>
              <a:gd name="connsiteX26" fmla="*/ 350044 w 1754981"/>
              <a:gd name="connsiteY26" fmla="*/ 402432 h 402432"/>
              <a:gd name="connsiteX27" fmla="*/ 295275 w 1754981"/>
              <a:gd name="connsiteY27" fmla="*/ 400050 h 402432"/>
              <a:gd name="connsiteX28" fmla="*/ 228600 w 1754981"/>
              <a:gd name="connsiteY28" fmla="*/ 383382 h 402432"/>
              <a:gd name="connsiteX29" fmla="*/ 152400 w 1754981"/>
              <a:gd name="connsiteY29" fmla="*/ 354807 h 402432"/>
              <a:gd name="connsiteX30" fmla="*/ 71437 w 1754981"/>
              <a:gd name="connsiteY30" fmla="*/ 321469 h 402432"/>
              <a:gd name="connsiteX31" fmla="*/ 0 w 1754981"/>
              <a:gd name="connsiteY31" fmla="*/ 290513 h 402432"/>
              <a:gd name="connsiteX32" fmla="*/ 78581 w 1754981"/>
              <a:gd name="connsiteY32" fmla="*/ 180975 h 402432"/>
              <a:gd name="connsiteX33" fmla="*/ 150019 w 1754981"/>
              <a:gd name="connsiteY33" fmla="*/ 221457 h 402432"/>
              <a:gd name="connsiteX34" fmla="*/ 190500 w 1754981"/>
              <a:gd name="connsiteY34" fmla="*/ 233363 h 402432"/>
              <a:gd name="connsiteX35" fmla="*/ 264319 w 1754981"/>
              <a:gd name="connsiteY35" fmla="*/ 242888 h 402432"/>
              <a:gd name="connsiteX36" fmla="*/ 361950 w 1754981"/>
              <a:gd name="connsiteY36" fmla="*/ 245269 h 402432"/>
              <a:gd name="connsiteX37" fmla="*/ 466725 w 1754981"/>
              <a:gd name="connsiteY37" fmla="*/ 235744 h 402432"/>
              <a:gd name="connsiteX38" fmla="*/ 588169 w 1754981"/>
              <a:gd name="connsiteY38" fmla="*/ 219075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54981" h="402432">
                <a:moveTo>
                  <a:pt x="588169" y="219075"/>
                </a:moveTo>
                <a:lnTo>
                  <a:pt x="731044" y="195263"/>
                </a:lnTo>
                <a:lnTo>
                  <a:pt x="838200" y="176213"/>
                </a:lnTo>
                <a:lnTo>
                  <a:pt x="952500" y="142875"/>
                </a:lnTo>
                <a:lnTo>
                  <a:pt x="1114425" y="92869"/>
                </a:lnTo>
                <a:lnTo>
                  <a:pt x="1331119" y="19050"/>
                </a:lnTo>
                <a:lnTo>
                  <a:pt x="1376362" y="2382"/>
                </a:lnTo>
                <a:lnTo>
                  <a:pt x="1404937" y="0"/>
                </a:lnTo>
                <a:lnTo>
                  <a:pt x="1452562" y="4763"/>
                </a:lnTo>
                <a:lnTo>
                  <a:pt x="1547812" y="26194"/>
                </a:lnTo>
                <a:lnTo>
                  <a:pt x="1657350" y="57150"/>
                </a:lnTo>
                <a:lnTo>
                  <a:pt x="1695450" y="71438"/>
                </a:lnTo>
                <a:lnTo>
                  <a:pt x="1724025" y="85725"/>
                </a:lnTo>
                <a:lnTo>
                  <a:pt x="1745456" y="104775"/>
                </a:lnTo>
                <a:lnTo>
                  <a:pt x="1752600" y="119063"/>
                </a:lnTo>
                <a:lnTo>
                  <a:pt x="1754981" y="130969"/>
                </a:lnTo>
                <a:lnTo>
                  <a:pt x="1750219" y="150019"/>
                </a:lnTo>
                <a:lnTo>
                  <a:pt x="1731169" y="171450"/>
                </a:lnTo>
                <a:lnTo>
                  <a:pt x="1683544" y="197644"/>
                </a:lnTo>
                <a:lnTo>
                  <a:pt x="1612106" y="214313"/>
                </a:lnTo>
                <a:lnTo>
                  <a:pt x="1483519" y="240507"/>
                </a:lnTo>
                <a:lnTo>
                  <a:pt x="1314450" y="276225"/>
                </a:lnTo>
                <a:lnTo>
                  <a:pt x="1054894" y="323850"/>
                </a:lnTo>
                <a:lnTo>
                  <a:pt x="814387" y="359569"/>
                </a:lnTo>
                <a:lnTo>
                  <a:pt x="735806" y="366713"/>
                </a:lnTo>
                <a:lnTo>
                  <a:pt x="550069" y="388144"/>
                </a:lnTo>
                <a:lnTo>
                  <a:pt x="350044" y="402432"/>
                </a:lnTo>
                <a:lnTo>
                  <a:pt x="295275" y="400050"/>
                </a:lnTo>
                <a:lnTo>
                  <a:pt x="228600" y="383382"/>
                </a:lnTo>
                <a:lnTo>
                  <a:pt x="152400" y="354807"/>
                </a:lnTo>
                <a:lnTo>
                  <a:pt x="71437" y="321469"/>
                </a:lnTo>
                <a:lnTo>
                  <a:pt x="0" y="290513"/>
                </a:lnTo>
                <a:lnTo>
                  <a:pt x="78581" y="180975"/>
                </a:lnTo>
                <a:lnTo>
                  <a:pt x="150019" y="221457"/>
                </a:lnTo>
                <a:lnTo>
                  <a:pt x="190500" y="233363"/>
                </a:lnTo>
                <a:lnTo>
                  <a:pt x="264319" y="242888"/>
                </a:lnTo>
                <a:lnTo>
                  <a:pt x="361950" y="245269"/>
                </a:lnTo>
                <a:lnTo>
                  <a:pt x="466725" y="235744"/>
                </a:lnTo>
                <a:lnTo>
                  <a:pt x="588169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C0404143-8174-48F6-A0A4-099A59635E64}"/>
              </a:ext>
            </a:extLst>
          </p:cNvPr>
          <p:cNvSpPr/>
          <p:nvPr/>
        </p:nvSpPr>
        <p:spPr>
          <a:xfrm>
            <a:off x="5067300" y="3124200"/>
            <a:ext cx="1616075" cy="2482850"/>
          </a:xfrm>
          <a:custGeom>
            <a:avLst/>
            <a:gdLst>
              <a:gd name="connsiteX0" fmla="*/ 1069975 w 1616075"/>
              <a:gd name="connsiteY0" fmla="*/ 1025525 h 2482850"/>
              <a:gd name="connsiteX1" fmla="*/ 1012825 w 1616075"/>
              <a:gd name="connsiteY1" fmla="*/ 1152525 h 2482850"/>
              <a:gd name="connsiteX2" fmla="*/ 984250 w 1616075"/>
              <a:gd name="connsiteY2" fmla="*/ 1212850 h 2482850"/>
              <a:gd name="connsiteX3" fmla="*/ 885825 w 1616075"/>
              <a:gd name="connsiteY3" fmla="*/ 1390650 h 2482850"/>
              <a:gd name="connsiteX4" fmla="*/ 819150 w 1616075"/>
              <a:gd name="connsiteY4" fmla="*/ 1498600 h 2482850"/>
              <a:gd name="connsiteX5" fmla="*/ 739775 w 1616075"/>
              <a:gd name="connsiteY5" fmla="*/ 1619250 h 2482850"/>
              <a:gd name="connsiteX6" fmla="*/ 635000 w 1616075"/>
              <a:gd name="connsiteY6" fmla="*/ 1762125 h 2482850"/>
              <a:gd name="connsiteX7" fmla="*/ 530225 w 1616075"/>
              <a:gd name="connsiteY7" fmla="*/ 1895475 h 2482850"/>
              <a:gd name="connsiteX8" fmla="*/ 371475 w 1616075"/>
              <a:gd name="connsiteY8" fmla="*/ 2076450 h 2482850"/>
              <a:gd name="connsiteX9" fmla="*/ 250825 w 1616075"/>
              <a:gd name="connsiteY9" fmla="*/ 2200275 h 2482850"/>
              <a:gd name="connsiteX10" fmla="*/ 120650 w 1616075"/>
              <a:gd name="connsiteY10" fmla="*/ 2327275 h 2482850"/>
              <a:gd name="connsiteX11" fmla="*/ 31750 w 1616075"/>
              <a:gd name="connsiteY11" fmla="*/ 2406650 h 2482850"/>
              <a:gd name="connsiteX12" fmla="*/ 9525 w 1616075"/>
              <a:gd name="connsiteY12" fmla="*/ 2428875 h 2482850"/>
              <a:gd name="connsiteX13" fmla="*/ 0 w 1616075"/>
              <a:gd name="connsiteY13" fmla="*/ 2451100 h 2482850"/>
              <a:gd name="connsiteX14" fmla="*/ 0 w 1616075"/>
              <a:gd name="connsiteY14" fmla="*/ 2460625 h 2482850"/>
              <a:gd name="connsiteX15" fmla="*/ 3175 w 1616075"/>
              <a:gd name="connsiteY15" fmla="*/ 2479675 h 2482850"/>
              <a:gd name="connsiteX16" fmla="*/ 15875 w 1616075"/>
              <a:gd name="connsiteY16" fmla="*/ 2482850 h 2482850"/>
              <a:gd name="connsiteX17" fmla="*/ 31750 w 1616075"/>
              <a:gd name="connsiteY17" fmla="*/ 2479675 h 2482850"/>
              <a:gd name="connsiteX18" fmla="*/ 66675 w 1616075"/>
              <a:gd name="connsiteY18" fmla="*/ 2466975 h 2482850"/>
              <a:gd name="connsiteX19" fmla="*/ 136525 w 1616075"/>
              <a:gd name="connsiteY19" fmla="*/ 2413000 h 2482850"/>
              <a:gd name="connsiteX20" fmla="*/ 263525 w 1616075"/>
              <a:gd name="connsiteY20" fmla="*/ 2317750 h 2482850"/>
              <a:gd name="connsiteX21" fmla="*/ 441325 w 1616075"/>
              <a:gd name="connsiteY21" fmla="*/ 2171700 h 2482850"/>
              <a:gd name="connsiteX22" fmla="*/ 561975 w 1616075"/>
              <a:gd name="connsiteY22" fmla="*/ 2063750 h 2482850"/>
              <a:gd name="connsiteX23" fmla="*/ 644525 w 1616075"/>
              <a:gd name="connsiteY23" fmla="*/ 1987550 h 2482850"/>
              <a:gd name="connsiteX24" fmla="*/ 758825 w 1616075"/>
              <a:gd name="connsiteY24" fmla="*/ 1866900 h 2482850"/>
              <a:gd name="connsiteX25" fmla="*/ 882650 w 1616075"/>
              <a:gd name="connsiteY25" fmla="*/ 1730375 h 2482850"/>
              <a:gd name="connsiteX26" fmla="*/ 981075 w 1616075"/>
              <a:gd name="connsiteY26" fmla="*/ 1606550 h 2482850"/>
              <a:gd name="connsiteX27" fmla="*/ 1041400 w 1616075"/>
              <a:gd name="connsiteY27" fmla="*/ 1527175 h 2482850"/>
              <a:gd name="connsiteX28" fmla="*/ 1158875 w 1616075"/>
              <a:gd name="connsiteY28" fmla="*/ 1295400 h 2482850"/>
              <a:gd name="connsiteX29" fmla="*/ 1222375 w 1616075"/>
              <a:gd name="connsiteY29" fmla="*/ 1174750 h 2482850"/>
              <a:gd name="connsiteX30" fmla="*/ 1298575 w 1616075"/>
              <a:gd name="connsiteY30" fmla="*/ 1016000 h 2482850"/>
              <a:gd name="connsiteX31" fmla="*/ 1377950 w 1616075"/>
              <a:gd name="connsiteY31" fmla="*/ 844550 h 2482850"/>
              <a:gd name="connsiteX32" fmla="*/ 1447800 w 1616075"/>
              <a:gd name="connsiteY32" fmla="*/ 692150 h 2482850"/>
              <a:gd name="connsiteX33" fmla="*/ 1514475 w 1616075"/>
              <a:gd name="connsiteY33" fmla="*/ 549275 h 2482850"/>
              <a:gd name="connsiteX34" fmla="*/ 1549400 w 1616075"/>
              <a:gd name="connsiteY34" fmla="*/ 466725 h 2482850"/>
              <a:gd name="connsiteX35" fmla="*/ 1571625 w 1616075"/>
              <a:gd name="connsiteY35" fmla="*/ 428625 h 2482850"/>
              <a:gd name="connsiteX36" fmla="*/ 1593850 w 1616075"/>
              <a:gd name="connsiteY36" fmla="*/ 384175 h 2482850"/>
              <a:gd name="connsiteX37" fmla="*/ 1612900 w 1616075"/>
              <a:gd name="connsiteY37" fmla="*/ 330200 h 2482850"/>
              <a:gd name="connsiteX38" fmla="*/ 1616075 w 1616075"/>
              <a:gd name="connsiteY38" fmla="*/ 307975 h 2482850"/>
              <a:gd name="connsiteX39" fmla="*/ 1603375 w 1616075"/>
              <a:gd name="connsiteY39" fmla="*/ 282575 h 2482850"/>
              <a:gd name="connsiteX40" fmla="*/ 1562100 w 1616075"/>
              <a:gd name="connsiteY40" fmla="*/ 231775 h 2482850"/>
              <a:gd name="connsiteX41" fmla="*/ 1504950 w 1616075"/>
              <a:gd name="connsiteY41" fmla="*/ 171450 h 2482850"/>
              <a:gd name="connsiteX42" fmla="*/ 1450975 w 1616075"/>
              <a:gd name="connsiteY42" fmla="*/ 130175 h 2482850"/>
              <a:gd name="connsiteX43" fmla="*/ 1387475 w 1616075"/>
              <a:gd name="connsiteY43" fmla="*/ 88900 h 2482850"/>
              <a:gd name="connsiteX44" fmla="*/ 1320800 w 1616075"/>
              <a:gd name="connsiteY44" fmla="*/ 50800 h 2482850"/>
              <a:gd name="connsiteX45" fmla="*/ 1241425 w 1616075"/>
              <a:gd name="connsiteY45" fmla="*/ 9525 h 2482850"/>
              <a:gd name="connsiteX46" fmla="*/ 1206500 w 1616075"/>
              <a:gd name="connsiteY46" fmla="*/ 0 h 2482850"/>
              <a:gd name="connsiteX47" fmla="*/ 1187450 w 1616075"/>
              <a:gd name="connsiteY47" fmla="*/ 34925 h 2482850"/>
              <a:gd name="connsiteX48" fmla="*/ 1177925 w 1616075"/>
              <a:gd name="connsiteY48" fmla="*/ 60325 h 2482850"/>
              <a:gd name="connsiteX49" fmla="*/ 1177925 w 1616075"/>
              <a:gd name="connsiteY49" fmla="*/ 79375 h 2482850"/>
              <a:gd name="connsiteX50" fmla="*/ 1200150 w 1616075"/>
              <a:gd name="connsiteY50" fmla="*/ 92075 h 2482850"/>
              <a:gd name="connsiteX51" fmla="*/ 1235075 w 1616075"/>
              <a:gd name="connsiteY51" fmla="*/ 111125 h 2482850"/>
              <a:gd name="connsiteX52" fmla="*/ 1263650 w 1616075"/>
              <a:gd name="connsiteY52" fmla="*/ 133350 h 2482850"/>
              <a:gd name="connsiteX53" fmla="*/ 1285875 w 1616075"/>
              <a:gd name="connsiteY53" fmla="*/ 165100 h 2482850"/>
              <a:gd name="connsiteX54" fmla="*/ 1298575 w 1616075"/>
              <a:gd name="connsiteY54" fmla="*/ 196850 h 2482850"/>
              <a:gd name="connsiteX55" fmla="*/ 1304925 w 1616075"/>
              <a:gd name="connsiteY55" fmla="*/ 231775 h 2482850"/>
              <a:gd name="connsiteX56" fmla="*/ 1304925 w 1616075"/>
              <a:gd name="connsiteY56" fmla="*/ 301625 h 2482850"/>
              <a:gd name="connsiteX57" fmla="*/ 1298575 w 1616075"/>
              <a:gd name="connsiteY57" fmla="*/ 400050 h 2482850"/>
              <a:gd name="connsiteX58" fmla="*/ 1292225 w 1616075"/>
              <a:gd name="connsiteY58" fmla="*/ 466725 h 2482850"/>
              <a:gd name="connsiteX59" fmla="*/ 1270000 w 1616075"/>
              <a:gd name="connsiteY59" fmla="*/ 561975 h 2482850"/>
              <a:gd name="connsiteX60" fmla="*/ 1216025 w 1616075"/>
              <a:gd name="connsiteY60" fmla="*/ 698500 h 2482850"/>
              <a:gd name="connsiteX61" fmla="*/ 1149350 w 1616075"/>
              <a:gd name="connsiteY61" fmla="*/ 850900 h 2482850"/>
              <a:gd name="connsiteX62" fmla="*/ 1069975 w 1616075"/>
              <a:gd name="connsiteY62" fmla="*/ 1025525 h 248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616075" h="2482850">
                <a:moveTo>
                  <a:pt x="1069975" y="1025525"/>
                </a:moveTo>
                <a:lnTo>
                  <a:pt x="1012825" y="1152525"/>
                </a:lnTo>
                <a:lnTo>
                  <a:pt x="984250" y="1212850"/>
                </a:lnTo>
                <a:lnTo>
                  <a:pt x="885825" y="1390650"/>
                </a:lnTo>
                <a:lnTo>
                  <a:pt x="819150" y="1498600"/>
                </a:lnTo>
                <a:lnTo>
                  <a:pt x="739775" y="1619250"/>
                </a:lnTo>
                <a:lnTo>
                  <a:pt x="635000" y="1762125"/>
                </a:lnTo>
                <a:lnTo>
                  <a:pt x="530225" y="1895475"/>
                </a:lnTo>
                <a:lnTo>
                  <a:pt x="371475" y="2076450"/>
                </a:lnTo>
                <a:lnTo>
                  <a:pt x="250825" y="2200275"/>
                </a:lnTo>
                <a:lnTo>
                  <a:pt x="120650" y="2327275"/>
                </a:lnTo>
                <a:lnTo>
                  <a:pt x="31750" y="2406650"/>
                </a:lnTo>
                <a:lnTo>
                  <a:pt x="9525" y="2428875"/>
                </a:lnTo>
                <a:lnTo>
                  <a:pt x="0" y="2451100"/>
                </a:lnTo>
                <a:lnTo>
                  <a:pt x="0" y="2460625"/>
                </a:lnTo>
                <a:lnTo>
                  <a:pt x="3175" y="2479675"/>
                </a:lnTo>
                <a:lnTo>
                  <a:pt x="15875" y="2482850"/>
                </a:lnTo>
                <a:lnTo>
                  <a:pt x="31750" y="2479675"/>
                </a:lnTo>
                <a:lnTo>
                  <a:pt x="66675" y="2466975"/>
                </a:lnTo>
                <a:lnTo>
                  <a:pt x="136525" y="2413000"/>
                </a:lnTo>
                <a:lnTo>
                  <a:pt x="263525" y="2317750"/>
                </a:lnTo>
                <a:lnTo>
                  <a:pt x="441325" y="2171700"/>
                </a:lnTo>
                <a:lnTo>
                  <a:pt x="561975" y="2063750"/>
                </a:lnTo>
                <a:lnTo>
                  <a:pt x="644525" y="1987550"/>
                </a:lnTo>
                <a:lnTo>
                  <a:pt x="758825" y="1866900"/>
                </a:lnTo>
                <a:lnTo>
                  <a:pt x="882650" y="1730375"/>
                </a:lnTo>
                <a:lnTo>
                  <a:pt x="981075" y="1606550"/>
                </a:lnTo>
                <a:lnTo>
                  <a:pt x="1041400" y="1527175"/>
                </a:lnTo>
                <a:lnTo>
                  <a:pt x="1158875" y="1295400"/>
                </a:lnTo>
                <a:lnTo>
                  <a:pt x="1222375" y="1174750"/>
                </a:lnTo>
                <a:lnTo>
                  <a:pt x="1298575" y="1016000"/>
                </a:lnTo>
                <a:lnTo>
                  <a:pt x="1377950" y="844550"/>
                </a:lnTo>
                <a:lnTo>
                  <a:pt x="1447800" y="692150"/>
                </a:lnTo>
                <a:lnTo>
                  <a:pt x="1514475" y="549275"/>
                </a:lnTo>
                <a:lnTo>
                  <a:pt x="1549400" y="466725"/>
                </a:lnTo>
                <a:lnTo>
                  <a:pt x="1571625" y="428625"/>
                </a:lnTo>
                <a:lnTo>
                  <a:pt x="1593850" y="384175"/>
                </a:lnTo>
                <a:lnTo>
                  <a:pt x="1612900" y="330200"/>
                </a:lnTo>
                <a:lnTo>
                  <a:pt x="1616075" y="307975"/>
                </a:lnTo>
                <a:lnTo>
                  <a:pt x="1603375" y="282575"/>
                </a:lnTo>
                <a:lnTo>
                  <a:pt x="1562100" y="231775"/>
                </a:lnTo>
                <a:lnTo>
                  <a:pt x="1504950" y="171450"/>
                </a:lnTo>
                <a:lnTo>
                  <a:pt x="1450975" y="130175"/>
                </a:lnTo>
                <a:lnTo>
                  <a:pt x="1387475" y="88900"/>
                </a:lnTo>
                <a:lnTo>
                  <a:pt x="1320800" y="50800"/>
                </a:lnTo>
                <a:lnTo>
                  <a:pt x="1241425" y="9525"/>
                </a:lnTo>
                <a:lnTo>
                  <a:pt x="1206500" y="0"/>
                </a:lnTo>
                <a:lnTo>
                  <a:pt x="1187450" y="34925"/>
                </a:lnTo>
                <a:lnTo>
                  <a:pt x="1177925" y="60325"/>
                </a:lnTo>
                <a:lnTo>
                  <a:pt x="1177925" y="79375"/>
                </a:lnTo>
                <a:lnTo>
                  <a:pt x="1200150" y="92075"/>
                </a:lnTo>
                <a:lnTo>
                  <a:pt x="1235075" y="111125"/>
                </a:lnTo>
                <a:lnTo>
                  <a:pt x="1263650" y="133350"/>
                </a:lnTo>
                <a:lnTo>
                  <a:pt x="1285875" y="165100"/>
                </a:lnTo>
                <a:lnTo>
                  <a:pt x="1298575" y="196850"/>
                </a:lnTo>
                <a:lnTo>
                  <a:pt x="1304925" y="231775"/>
                </a:lnTo>
                <a:lnTo>
                  <a:pt x="1304925" y="301625"/>
                </a:lnTo>
                <a:lnTo>
                  <a:pt x="1298575" y="400050"/>
                </a:lnTo>
                <a:lnTo>
                  <a:pt x="1292225" y="466725"/>
                </a:lnTo>
                <a:lnTo>
                  <a:pt x="1270000" y="561975"/>
                </a:lnTo>
                <a:lnTo>
                  <a:pt x="1216025" y="698500"/>
                </a:lnTo>
                <a:lnTo>
                  <a:pt x="1149350" y="850900"/>
                </a:lnTo>
                <a:lnTo>
                  <a:pt x="1069975" y="1025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34D43D5A-D84B-47EB-9571-C11CAA4F4BB7}"/>
              </a:ext>
            </a:extLst>
          </p:cNvPr>
          <p:cNvSpPr/>
          <p:nvPr/>
        </p:nvSpPr>
        <p:spPr>
          <a:xfrm>
            <a:off x="5273675" y="3649663"/>
            <a:ext cx="2338388" cy="2038350"/>
          </a:xfrm>
          <a:custGeom>
            <a:avLst/>
            <a:gdLst>
              <a:gd name="connsiteX0" fmla="*/ 917121 w 2337707"/>
              <a:gd name="connsiteY0" fmla="*/ 1186543 h 2038350"/>
              <a:gd name="connsiteX1" fmla="*/ 797378 w 2337707"/>
              <a:gd name="connsiteY1" fmla="*/ 1012371 h 2038350"/>
              <a:gd name="connsiteX2" fmla="*/ 710292 w 2337707"/>
              <a:gd name="connsiteY2" fmla="*/ 846364 h 2038350"/>
              <a:gd name="connsiteX3" fmla="*/ 615042 w 2337707"/>
              <a:gd name="connsiteY3" fmla="*/ 713014 h 2038350"/>
              <a:gd name="connsiteX4" fmla="*/ 489857 w 2337707"/>
              <a:gd name="connsiteY4" fmla="*/ 541564 h 2038350"/>
              <a:gd name="connsiteX5" fmla="*/ 383721 w 2337707"/>
              <a:gd name="connsiteY5" fmla="*/ 397328 h 2038350"/>
              <a:gd name="connsiteX6" fmla="*/ 296635 w 2337707"/>
              <a:gd name="connsiteY6" fmla="*/ 285750 h 2038350"/>
              <a:gd name="connsiteX7" fmla="*/ 258535 w 2337707"/>
              <a:gd name="connsiteY7" fmla="*/ 239485 h 2038350"/>
              <a:gd name="connsiteX8" fmla="*/ 220435 w 2337707"/>
              <a:gd name="connsiteY8" fmla="*/ 195943 h 2038350"/>
              <a:gd name="connsiteX9" fmla="*/ 204107 w 2337707"/>
              <a:gd name="connsiteY9" fmla="*/ 179614 h 2038350"/>
              <a:gd name="connsiteX10" fmla="*/ 182335 w 2337707"/>
              <a:gd name="connsiteY10" fmla="*/ 157843 h 2038350"/>
              <a:gd name="connsiteX11" fmla="*/ 152400 w 2337707"/>
              <a:gd name="connsiteY11" fmla="*/ 133350 h 2038350"/>
              <a:gd name="connsiteX12" fmla="*/ 122464 w 2337707"/>
              <a:gd name="connsiteY12" fmla="*/ 114300 h 2038350"/>
              <a:gd name="connsiteX13" fmla="*/ 81642 w 2337707"/>
              <a:gd name="connsiteY13" fmla="*/ 92528 h 2038350"/>
              <a:gd name="connsiteX14" fmla="*/ 46264 w 2337707"/>
              <a:gd name="connsiteY14" fmla="*/ 81643 h 2038350"/>
              <a:gd name="connsiteX15" fmla="*/ 10885 w 2337707"/>
              <a:gd name="connsiteY15" fmla="*/ 76200 h 2038350"/>
              <a:gd name="connsiteX16" fmla="*/ 5442 w 2337707"/>
              <a:gd name="connsiteY16" fmla="*/ 65314 h 2038350"/>
              <a:gd name="connsiteX17" fmla="*/ 0 w 2337707"/>
              <a:gd name="connsiteY17" fmla="*/ 48985 h 2038350"/>
              <a:gd name="connsiteX18" fmla="*/ 5442 w 2337707"/>
              <a:gd name="connsiteY18" fmla="*/ 27214 h 2038350"/>
              <a:gd name="connsiteX19" fmla="*/ 24492 w 2337707"/>
              <a:gd name="connsiteY19" fmla="*/ 10885 h 2038350"/>
              <a:gd name="connsiteX20" fmla="*/ 54428 w 2337707"/>
              <a:gd name="connsiteY20" fmla="*/ 5443 h 2038350"/>
              <a:gd name="connsiteX21" fmla="*/ 95250 w 2337707"/>
              <a:gd name="connsiteY21" fmla="*/ 0 h 2038350"/>
              <a:gd name="connsiteX22" fmla="*/ 125185 w 2337707"/>
              <a:gd name="connsiteY22" fmla="*/ 2721 h 2038350"/>
              <a:gd name="connsiteX23" fmla="*/ 160564 w 2337707"/>
              <a:gd name="connsiteY23" fmla="*/ 13607 h 2038350"/>
              <a:gd name="connsiteX24" fmla="*/ 190500 w 2337707"/>
              <a:gd name="connsiteY24" fmla="*/ 27214 h 2038350"/>
              <a:gd name="connsiteX25" fmla="*/ 217714 w 2337707"/>
              <a:gd name="connsiteY25" fmla="*/ 46264 h 2038350"/>
              <a:gd name="connsiteX26" fmla="*/ 263978 w 2337707"/>
              <a:gd name="connsiteY26" fmla="*/ 84364 h 2038350"/>
              <a:gd name="connsiteX27" fmla="*/ 291192 w 2337707"/>
              <a:gd name="connsiteY27" fmla="*/ 108857 h 2038350"/>
              <a:gd name="connsiteX28" fmla="*/ 359228 w 2337707"/>
              <a:gd name="connsiteY28" fmla="*/ 185057 h 2038350"/>
              <a:gd name="connsiteX29" fmla="*/ 484414 w 2337707"/>
              <a:gd name="connsiteY29" fmla="*/ 329293 h 2038350"/>
              <a:gd name="connsiteX30" fmla="*/ 617764 w 2337707"/>
              <a:gd name="connsiteY30" fmla="*/ 478971 h 2038350"/>
              <a:gd name="connsiteX31" fmla="*/ 783771 w 2337707"/>
              <a:gd name="connsiteY31" fmla="*/ 666750 h 2038350"/>
              <a:gd name="connsiteX32" fmla="*/ 968828 w 2337707"/>
              <a:gd name="connsiteY32" fmla="*/ 879021 h 2038350"/>
              <a:gd name="connsiteX33" fmla="*/ 1113064 w 2337707"/>
              <a:gd name="connsiteY33" fmla="*/ 1036864 h 2038350"/>
              <a:gd name="connsiteX34" fmla="*/ 1232807 w 2337707"/>
              <a:gd name="connsiteY34" fmla="*/ 1164771 h 2038350"/>
              <a:gd name="connsiteX35" fmla="*/ 1368878 w 2337707"/>
              <a:gd name="connsiteY35" fmla="*/ 1306285 h 2038350"/>
              <a:gd name="connsiteX36" fmla="*/ 1551214 w 2337707"/>
              <a:gd name="connsiteY36" fmla="*/ 1488621 h 2038350"/>
              <a:gd name="connsiteX37" fmla="*/ 1698171 w 2337707"/>
              <a:gd name="connsiteY37" fmla="*/ 1624693 h 2038350"/>
              <a:gd name="connsiteX38" fmla="*/ 1760764 w 2337707"/>
              <a:gd name="connsiteY38" fmla="*/ 1673678 h 2038350"/>
              <a:gd name="connsiteX39" fmla="*/ 1853292 w 2337707"/>
              <a:gd name="connsiteY39" fmla="*/ 1738993 h 2038350"/>
              <a:gd name="connsiteX40" fmla="*/ 2041071 w 2337707"/>
              <a:gd name="connsiteY40" fmla="*/ 1847850 h 2038350"/>
              <a:gd name="connsiteX41" fmla="*/ 2215242 w 2337707"/>
              <a:gd name="connsiteY41" fmla="*/ 1937657 h 2038350"/>
              <a:gd name="connsiteX42" fmla="*/ 2302328 w 2337707"/>
              <a:gd name="connsiteY42" fmla="*/ 1981200 h 2038350"/>
              <a:gd name="connsiteX43" fmla="*/ 2329542 w 2337707"/>
              <a:gd name="connsiteY43" fmla="*/ 2000250 h 2038350"/>
              <a:gd name="connsiteX44" fmla="*/ 2337707 w 2337707"/>
              <a:gd name="connsiteY44" fmla="*/ 2011135 h 2038350"/>
              <a:gd name="connsiteX45" fmla="*/ 2326821 w 2337707"/>
              <a:gd name="connsiteY45" fmla="*/ 2027464 h 2038350"/>
              <a:gd name="connsiteX46" fmla="*/ 2296885 w 2337707"/>
              <a:gd name="connsiteY46" fmla="*/ 2035628 h 2038350"/>
              <a:gd name="connsiteX47" fmla="*/ 2177142 w 2337707"/>
              <a:gd name="connsiteY47" fmla="*/ 2038350 h 2038350"/>
              <a:gd name="connsiteX48" fmla="*/ 1981200 w 2337707"/>
              <a:gd name="connsiteY48" fmla="*/ 2038350 h 2038350"/>
              <a:gd name="connsiteX49" fmla="*/ 1698171 w 2337707"/>
              <a:gd name="connsiteY49" fmla="*/ 2038350 h 2038350"/>
              <a:gd name="connsiteX50" fmla="*/ 1600200 w 2337707"/>
              <a:gd name="connsiteY50" fmla="*/ 2035628 h 2038350"/>
              <a:gd name="connsiteX51" fmla="*/ 1575707 w 2337707"/>
              <a:gd name="connsiteY51" fmla="*/ 2030185 h 2038350"/>
              <a:gd name="connsiteX52" fmla="*/ 1540328 w 2337707"/>
              <a:gd name="connsiteY52" fmla="*/ 2019300 h 2038350"/>
              <a:gd name="connsiteX53" fmla="*/ 1513114 w 2337707"/>
              <a:gd name="connsiteY53" fmla="*/ 2002971 h 2038350"/>
              <a:gd name="connsiteX54" fmla="*/ 1488621 w 2337707"/>
              <a:gd name="connsiteY54" fmla="*/ 1975757 h 2038350"/>
              <a:gd name="connsiteX55" fmla="*/ 1415142 w 2337707"/>
              <a:gd name="connsiteY55" fmla="*/ 1875064 h 2038350"/>
              <a:gd name="connsiteX56" fmla="*/ 1314450 w 2337707"/>
              <a:gd name="connsiteY56" fmla="*/ 1736271 h 2038350"/>
              <a:gd name="connsiteX57" fmla="*/ 1211035 w 2337707"/>
              <a:gd name="connsiteY57" fmla="*/ 1594757 h 2038350"/>
              <a:gd name="connsiteX58" fmla="*/ 1107621 w 2337707"/>
              <a:gd name="connsiteY58" fmla="*/ 1453243 h 2038350"/>
              <a:gd name="connsiteX59" fmla="*/ 917121 w 2337707"/>
              <a:gd name="connsiteY59" fmla="*/ 1186543 h 203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37707" h="2038350">
                <a:moveTo>
                  <a:pt x="917121" y="1186543"/>
                </a:moveTo>
                <a:lnTo>
                  <a:pt x="797378" y="1012371"/>
                </a:lnTo>
                <a:lnTo>
                  <a:pt x="710292" y="846364"/>
                </a:lnTo>
                <a:lnTo>
                  <a:pt x="615042" y="713014"/>
                </a:lnTo>
                <a:lnTo>
                  <a:pt x="489857" y="541564"/>
                </a:lnTo>
                <a:lnTo>
                  <a:pt x="383721" y="397328"/>
                </a:lnTo>
                <a:lnTo>
                  <a:pt x="296635" y="285750"/>
                </a:lnTo>
                <a:lnTo>
                  <a:pt x="258535" y="239485"/>
                </a:lnTo>
                <a:lnTo>
                  <a:pt x="220435" y="195943"/>
                </a:lnTo>
                <a:lnTo>
                  <a:pt x="204107" y="179614"/>
                </a:lnTo>
                <a:lnTo>
                  <a:pt x="182335" y="157843"/>
                </a:lnTo>
                <a:lnTo>
                  <a:pt x="152400" y="133350"/>
                </a:lnTo>
                <a:lnTo>
                  <a:pt x="122464" y="114300"/>
                </a:lnTo>
                <a:lnTo>
                  <a:pt x="81642" y="92528"/>
                </a:lnTo>
                <a:lnTo>
                  <a:pt x="46264" y="81643"/>
                </a:lnTo>
                <a:lnTo>
                  <a:pt x="10885" y="76200"/>
                </a:lnTo>
                <a:lnTo>
                  <a:pt x="5442" y="65314"/>
                </a:lnTo>
                <a:lnTo>
                  <a:pt x="0" y="48985"/>
                </a:lnTo>
                <a:lnTo>
                  <a:pt x="5442" y="27214"/>
                </a:lnTo>
                <a:lnTo>
                  <a:pt x="24492" y="10885"/>
                </a:lnTo>
                <a:lnTo>
                  <a:pt x="54428" y="5443"/>
                </a:lnTo>
                <a:lnTo>
                  <a:pt x="95250" y="0"/>
                </a:lnTo>
                <a:lnTo>
                  <a:pt x="125185" y="2721"/>
                </a:lnTo>
                <a:lnTo>
                  <a:pt x="160564" y="13607"/>
                </a:lnTo>
                <a:lnTo>
                  <a:pt x="190500" y="27214"/>
                </a:lnTo>
                <a:lnTo>
                  <a:pt x="217714" y="46264"/>
                </a:lnTo>
                <a:lnTo>
                  <a:pt x="263978" y="84364"/>
                </a:lnTo>
                <a:lnTo>
                  <a:pt x="291192" y="108857"/>
                </a:lnTo>
                <a:lnTo>
                  <a:pt x="359228" y="185057"/>
                </a:lnTo>
                <a:lnTo>
                  <a:pt x="484414" y="329293"/>
                </a:lnTo>
                <a:lnTo>
                  <a:pt x="617764" y="478971"/>
                </a:lnTo>
                <a:lnTo>
                  <a:pt x="783771" y="666750"/>
                </a:lnTo>
                <a:lnTo>
                  <a:pt x="968828" y="879021"/>
                </a:lnTo>
                <a:lnTo>
                  <a:pt x="1113064" y="1036864"/>
                </a:lnTo>
                <a:lnTo>
                  <a:pt x="1232807" y="1164771"/>
                </a:lnTo>
                <a:lnTo>
                  <a:pt x="1368878" y="1306285"/>
                </a:lnTo>
                <a:lnTo>
                  <a:pt x="1551214" y="1488621"/>
                </a:lnTo>
                <a:lnTo>
                  <a:pt x="1698171" y="1624693"/>
                </a:lnTo>
                <a:lnTo>
                  <a:pt x="1760764" y="1673678"/>
                </a:lnTo>
                <a:lnTo>
                  <a:pt x="1853292" y="1738993"/>
                </a:lnTo>
                <a:lnTo>
                  <a:pt x="2041071" y="1847850"/>
                </a:lnTo>
                <a:lnTo>
                  <a:pt x="2215242" y="1937657"/>
                </a:lnTo>
                <a:lnTo>
                  <a:pt x="2302328" y="1981200"/>
                </a:lnTo>
                <a:lnTo>
                  <a:pt x="2329542" y="2000250"/>
                </a:lnTo>
                <a:lnTo>
                  <a:pt x="2337707" y="2011135"/>
                </a:lnTo>
                <a:lnTo>
                  <a:pt x="2326821" y="2027464"/>
                </a:lnTo>
                <a:lnTo>
                  <a:pt x="2296885" y="2035628"/>
                </a:lnTo>
                <a:lnTo>
                  <a:pt x="2177142" y="2038350"/>
                </a:lnTo>
                <a:lnTo>
                  <a:pt x="1981200" y="2038350"/>
                </a:lnTo>
                <a:lnTo>
                  <a:pt x="1698171" y="2038350"/>
                </a:lnTo>
                <a:lnTo>
                  <a:pt x="1600200" y="2035628"/>
                </a:lnTo>
                <a:lnTo>
                  <a:pt x="1575707" y="2030185"/>
                </a:lnTo>
                <a:lnTo>
                  <a:pt x="1540328" y="2019300"/>
                </a:lnTo>
                <a:lnTo>
                  <a:pt x="1513114" y="2002971"/>
                </a:lnTo>
                <a:lnTo>
                  <a:pt x="1488621" y="1975757"/>
                </a:lnTo>
                <a:lnTo>
                  <a:pt x="1415142" y="1875064"/>
                </a:lnTo>
                <a:lnTo>
                  <a:pt x="1314450" y="1736271"/>
                </a:lnTo>
                <a:lnTo>
                  <a:pt x="1211035" y="1594757"/>
                </a:lnTo>
                <a:lnTo>
                  <a:pt x="1107621" y="1453243"/>
                </a:lnTo>
                <a:lnTo>
                  <a:pt x="917121" y="11865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1F8F483-4093-4EB3-9A18-6A722CD03D79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477963"/>
            <a:ext cx="4789488" cy="4310062"/>
            <a:chOff x="2974975" y="1639888"/>
            <a:chExt cx="4789488" cy="4310062"/>
          </a:xfrm>
        </p:grpSpPr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A7570602-12CC-4176-9465-19C9DA71F55B}"/>
                </a:ext>
              </a:extLst>
            </p:cNvPr>
            <p:cNvSpPr/>
            <p:nvPr/>
          </p:nvSpPr>
          <p:spPr>
            <a:xfrm>
              <a:off x="3773488" y="1639888"/>
              <a:ext cx="498475" cy="955675"/>
            </a:xfrm>
            <a:custGeom>
              <a:avLst/>
              <a:gdLst>
                <a:gd name="connsiteX0" fmla="*/ 183357 w 497682"/>
                <a:gd name="connsiteY0" fmla="*/ 538163 h 954882"/>
                <a:gd name="connsiteX1" fmla="*/ 183357 w 497682"/>
                <a:gd name="connsiteY1" fmla="*/ 378619 h 954882"/>
                <a:gd name="connsiteX2" fmla="*/ 188119 w 497682"/>
                <a:gd name="connsiteY2" fmla="*/ 350044 h 954882"/>
                <a:gd name="connsiteX3" fmla="*/ 190500 w 497682"/>
                <a:gd name="connsiteY3" fmla="*/ 319088 h 954882"/>
                <a:gd name="connsiteX4" fmla="*/ 188119 w 497682"/>
                <a:gd name="connsiteY4" fmla="*/ 285750 h 954882"/>
                <a:gd name="connsiteX5" fmla="*/ 183357 w 497682"/>
                <a:gd name="connsiteY5" fmla="*/ 254794 h 954882"/>
                <a:gd name="connsiteX6" fmla="*/ 173832 w 497682"/>
                <a:gd name="connsiteY6" fmla="*/ 223838 h 954882"/>
                <a:gd name="connsiteX7" fmla="*/ 161925 w 497682"/>
                <a:gd name="connsiteY7" fmla="*/ 200025 h 954882"/>
                <a:gd name="connsiteX8" fmla="*/ 142875 w 497682"/>
                <a:gd name="connsiteY8" fmla="*/ 178594 h 954882"/>
                <a:gd name="connsiteX9" fmla="*/ 119063 w 497682"/>
                <a:gd name="connsiteY9" fmla="*/ 154782 h 954882"/>
                <a:gd name="connsiteX10" fmla="*/ 83344 w 497682"/>
                <a:gd name="connsiteY10" fmla="*/ 121444 h 954882"/>
                <a:gd name="connsiteX11" fmla="*/ 19050 w 497682"/>
                <a:gd name="connsiteY11" fmla="*/ 57150 h 954882"/>
                <a:gd name="connsiteX12" fmla="*/ 4763 w 497682"/>
                <a:gd name="connsiteY12" fmla="*/ 38100 h 954882"/>
                <a:gd name="connsiteX13" fmla="*/ 0 w 497682"/>
                <a:gd name="connsiteY13" fmla="*/ 16669 h 954882"/>
                <a:gd name="connsiteX14" fmla="*/ 4763 w 497682"/>
                <a:gd name="connsiteY14" fmla="*/ 7144 h 954882"/>
                <a:gd name="connsiteX15" fmla="*/ 23813 w 497682"/>
                <a:gd name="connsiteY15" fmla="*/ 0 h 954882"/>
                <a:gd name="connsiteX16" fmla="*/ 42863 w 497682"/>
                <a:gd name="connsiteY16" fmla="*/ 0 h 954882"/>
                <a:gd name="connsiteX17" fmla="*/ 85725 w 497682"/>
                <a:gd name="connsiteY17" fmla="*/ 11907 h 954882"/>
                <a:gd name="connsiteX18" fmla="*/ 223838 w 497682"/>
                <a:gd name="connsiteY18" fmla="*/ 66675 h 954882"/>
                <a:gd name="connsiteX19" fmla="*/ 369094 w 497682"/>
                <a:gd name="connsiteY19" fmla="*/ 135732 h 954882"/>
                <a:gd name="connsiteX20" fmla="*/ 435769 w 497682"/>
                <a:gd name="connsiteY20" fmla="*/ 169069 h 954882"/>
                <a:gd name="connsiteX21" fmla="*/ 464344 w 497682"/>
                <a:gd name="connsiteY21" fmla="*/ 190500 h 954882"/>
                <a:gd name="connsiteX22" fmla="*/ 478632 w 497682"/>
                <a:gd name="connsiteY22" fmla="*/ 207169 h 954882"/>
                <a:gd name="connsiteX23" fmla="*/ 492919 w 497682"/>
                <a:gd name="connsiteY23" fmla="*/ 235744 h 954882"/>
                <a:gd name="connsiteX24" fmla="*/ 497682 w 497682"/>
                <a:gd name="connsiteY24" fmla="*/ 257175 h 954882"/>
                <a:gd name="connsiteX25" fmla="*/ 495300 w 497682"/>
                <a:gd name="connsiteY25" fmla="*/ 288132 h 954882"/>
                <a:gd name="connsiteX26" fmla="*/ 485775 w 497682"/>
                <a:gd name="connsiteY26" fmla="*/ 316707 h 954882"/>
                <a:gd name="connsiteX27" fmla="*/ 466725 w 497682"/>
                <a:gd name="connsiteY27" fmla="*/ 342900 h 954882"/>
                <a:gd name="connsiteX28" fmla="*/ 450057 w 497682"/>
                <a:gd name="connsiteY28" fmla="*/ 364332 h 954882"/>
                <a:gd name="connsiteX29" fmla="*/ 431007 w 497682"/>
                <a:gd name="connsiteY29" fmla="*/ 392907 h 954882"/>
                <a:gd name="connsiteX30" fmla="*/ 414338 w 497682"/>
                <a:gd name="connsiteY30" fmla="*/ 438150 h 954882"/>
                <a:gd name="connsiteX31" fmla="*/ 402432 w 497682"/>
                <a:gd name="connsiteY31" fmla="*/ 507207 h 954882"/>
                <a:gd name="connsiteX32" fmla="*/ 392907 w 497682"/>
                <a:gd name="connsiteY32" fmla="*/ 602457 h 954882"/>
                <a:gd name="connsiteX33" fmla="*/ 385763 w 497682"/>
                <a:gd name="connsiteY33" fmla="*/ 747713 h 954882"/>
                <a:gd name="connsiteX34" fmla="*/ 383382 w 497682"/>
                <a:gd name="connsiteY34" fmla="*/ 928688 h 954882"/>
                <a:gd name="connsiteX35" fmla="*/ 180975 w 497682"/>
                <a:gd name="connsiteY35" fmla="*/ 954882 h 954882"/>
                <a:gd name="connsiteX36" fmla="*/ 185738 w 497682"/>
                <a:gd name="connsiteY36" fmla="*/ 795338 h 954882"/>
                <a:gd name="connsiteX37" fmla="*/ 183357 w 497682"/>
                <a:gd name="connsiteY37" fmla="*/ 538163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7682" h="954882">
                  <a:moveTo>
                    <a:pt x="183357" y="538163"/>
                  </a:moveTo>
                  <a:lnTo>
                    <a:pt x="183357" y="378619"/>
                  </a:lnTo>
                  <a:lnTo>
                    <a:pt x="188119" y="350044"/>
                  </a:lnTo>
                  <a:lnTo>
                    <a:pt x="190500" y="319088"/>
                  </a:lnTo>
                  <a:lnTo>
                    <a:pt x="188119" y="285750"/>
                  </a:lnTo>
                  <a:lnTo>
                    <a:pt x="183357" y="254794"/>
                  </a:lnTo>
                  <a:lnTo>
                    <a:pt x="173832" y="223838"/>
                  </a:lnTo>
                  <a:lnTo>
                    <a:pt x="161925" y="200025"/>
                  </a:lnTo>
                  <a:lnTo>
                    <a:pt x="142875" y="178594"/>
                  </a:lnTo>
                  <a:lnTo>
                    <a:pt x="119063" y="154782"/>
                  </a:lnTo>
                  <a:lnTo>
                    <a:pt x="83344" y="121444"/>
                  </a:lnTo>
                  <a:lnTo>
                    <a:pt x="19050" y="57150"/>
                  </a:lnTo>
                  <a:lnTo>
                    <a:pt x="4763" y="38100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85725" y="11907"/>
                  </a:lnTo>
                  <a:lnTo>
                    <a:pt x="223838" y="66675"/>
                  </a:lnTo>
                  <a:lnTo>
                    <a:pt x="369094" y="135732"/>
                  </a:lnTo>
                  <a:lnTo>
                    <a:pt x="435769" y="169069"/>
                  </a:lnTo>
                  <a:lnTo>
                    <a:pt x="464344" y="190500"/>
                  </a:lnTo>
                  <a:lnTo>
                    <a:pt x="478632" y="207169"/>
                  </a:lnTo>
                  <a:lnTo>
                    <a:pt x="492919" y="235744"/>
                  </a:lnTo>
                  <a:lnTo>
                    <a:pt x="497682" y="257175"/>
                  </a:lnTo>
                  <a:lnTo>
                    <a:pt x="495300" y="288132"/>
                  </a:lnTo>
                  <a:lnTo>
                    <a:pt x="485775" y="316707"/>
                  </a:lnTo>
                  <a:lnTo>
                    <a:pt x="466725" y="342900"/>
                  </a:lnTo>
                  <a:lnTo>
                    <a:pt x="450057" y="364332"/>
                  </a:lnTo>
                  <a:lnTo>
                    <a:pt x="431007" y="392907"/>
                  </a:lnTo>
                  <a:lnTo>
                    <a:pt x="414338" y="438150"/>
                  </a:lnTo>
                  <a:lnTo>
                    <a:pt x="402432" y="507207"/>
                  </a:lnTo>
                  <a:lnTo>
                    <a:pt x="392907" y="602457"/>
                  </a:lnTo>
                  <a:lnTo>
                    <a:pt x="385763" y="747713"/>
                  </a:lnTo>
                  <a:cubicBezTo>
                    <a:pt x="384969" y="808038"/>
                    <a:pt x="384176" y="868363"/>
                    <a:pt x="383382" y="928688"/>
                  </a:cubicBezTo>
                  <a:lnTo>
                    <a:pt x="180975" y="954882"/>
                  </a:lnTo>
                  <a:lnTo>
                    <a:pt x="185738" y="795338"/>
                  </a:lnTo>
                  <a:cubicBezTo>
                    <a:pt x="184944" y="709613"/>
                    <a:pt x="184151" y="623888"/>
                    <a:pt x="183357" y="53816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05533C37-05F1-446F-A9A4-21C63CC08A25}"/>
                </a:ext>
              </a:extLst>
            </p:cNvPr>
            <p:cNvSpPr/>
            <p:nvPr/>
          </p:nvSpPr>
          <p:spPr>
            <a:xfrm>
              <a:off x="2974975" y="3381375"/>
              <a:ext cx="317500" cy="2501900"/>
            </a:xfrm>
            <a:custGeom>
              <a:avLst/>
              <a:gdLst>
                <a:gd name="connsiteX0" fmla="*/ 298450 w 317500"/>
                <a:gd name="connsiteY0" fmla="*/ 873125 h 2501900"/>
                <a:gd name="connsiteX1" fmla="*/ 317500 w 317500"/>
                <a:gd name="connsiteY1" fmla="*/ 203200 h 2501900"/>
                <a:gd name="connsiteX2" fmla="*/ 250825 w 317500"/>
                <a:gd name="connsiteY2" fmla="*/ 85725 h 2501900"/>
                <a:gd name="connsiteX3" fmla="*/ 206375 w 317500"/>
                <a:gd name="connsiteY3" fmla="*/ 76200 h 2501900"/>
                <a:gd name="connsiteX4" fmla="*/ 152400 w 317500"/>
                <a:gd name="connsiteY4" fmla="*/ 53975 h 2501900"/>
                <a:gd name="connsiteX5" fmla="*/ 69850 w 317500"/>
                <a:gd name="connsiteY5" fmla="*/ 12700 h 2501900"/>
                <a:gd name="connsiteX6" fmla="*/ 41275 w 317500"/>
                <a:gd name="connsiteY6" fmla="*/ 0 h 2501900"/>
                <a:gd name="connsiteX7" fmla="*/ 28575 w 317500"/>
                <a:gd name="connsiteY7" fmla="*/ 0 h 2501900"/>
                <a:gd name="connsiteX8" fmla="*/ 12700 w 317500"/>
                <a:gd name="connsiteY8" fmla="*/ 3175 h 2501900"/>
                <a:gd name="connsiteX9" fmla="*/ 3175 w 317500"/>
                <a:gd name="connsiteY9" fmla="*/ 12700 h 2501900"/>
                <a:gd name="connsiteX10" fmla="*/ 9525 w 317500"/>
                <a:gd name="connsiteY10" fmla="*/ 34925 h 2501900"/>
                <a:gd name="connsiteX11" fmla="*/ 47625 w 317500"/>
                <a:gd name="connsiteY11" fmla="*/ 104775 h 2501900"/>
                <a:gd name="connsiteX12" fmla="*/ 79375 w 317500"/>
                <a:gd name="connsiteY12" fmla="*/ 161925 h 2501900"/>
                <a:gd name="connsiteX13" fmla="*/ 107950 w 317500"/>
                <a:gd name="connsiteY13" fmla="*/ 212725 h 2501900"/>
                <a:gd name="connsiteX14" fmla="*/ 114300 w 317500"/>
                <a:gd name="connsiteY14" fmla="*/ 244475 h 2501900"/>
                <a:gd name="connsiteX15" fmla="*/ 117475 w 317500"/>
                <a:gd name="connsiteY15" fmla="*/ 390525 h 2501900"/>
                <a:gd name="connsiteX16" fmla="*/ 111125 w 317500"/>
                <a:gd name="connsiteY16" fmla="*/ 736600 h 2501900"/>
                <a:gd name="connsiteX17" fmla="*/ 107950 w 317500"/>
                <a:gd name="connsiteY17" fmla="*/ 879475 h 2501900"/>
                <a:gd name="connsiteX18" fmla="*/ 95250 w 317500"/>
                <a:gd name="connsiteY18" fmla="*/ 1104900 h 2501900"/>
                <a:gd name="connsiteX19" fmla="*/ 73025 w 317500"/>
                <a:gd name="connsiteY19" fmla="*/ 1412875 h 2501900"/>
                <a:gd name="connsiteX20" fmla="*/ 53975 w 317500"/>
                <a:gd name="connsiteY20" fmla="*/ 1628775 h 2501900"/>
                <a:gd name="connsiteX21" fmla="*/ 31750 w 317500"/>
                <a:gd name="connsiteY21" fmla="*/ 1838325 h 2501900"/>
                <a:gd name="connsiteX22" fmla="*/ 12700 w 317500"/>
                <a:gd name="connsiteY22" fmla="*/ 2016125 h 2501900"/>
                <a:gd name="connsiteX23" fmla="*/ 0 w 317500"/>
                <a:gd name="connsiteY23" fmla="*/ 2101850 h 2501900"/>
                <a:gd name="connsiteX24" fmla="*/ 3175 w 317500"/>
                <a:gd name="connsiteY24" fmla="*/ 2197100 h 2501900"/>
                <a:gd name="connsiteX25" fmla="*/ 19050 w 317500"/>
                <a:gd name="connsiteY25" fmla="*/ 2324100 h 2501900"/>
                <a:gd name="connsiteX26" fmla="*/ 38100 w 317500"/>
                <a:gd name="connsiteY26" fmla="*/ 2403475 h 2501900"/>
                <a:gd name="connsiteX27" fmla="*/ 57150 w 317500"/>
                <a:gd name="connsiteY27" fmla="*/ 2447925 h 2501900"/>
                <a:gd name="connsiteX28" fmla="*/ 82550 w 317500"/>
                <a:gd name="connsiteY28" fmla="*/ 2486025 h 2501900"/>
                <a:gd name="connsiteX29" fmla="*/ 111125 w 317500"/>
                <a:gd name="connsiteY29" fmla="*/ 2501900 h 2501900"/>
                <a:gd name="connsiteX30" fmla="*/ 146050 w 317500"/>
                <a:gd name="connsiteY30" fmla="*/ 2495550 h 2501900"/>
                <a:gd name="connsiteX31" fmla="*/ 180975 w 317500"/>
                <a:gd name="connsiteY31" fmla="*/ 2470150 h 2501900"/>
                <a:gd name="connsiteX32" fmla="*/ 200025 w 317500"/>
                <a:gd name="connsiteY32" fmla="*/ 2438400 h 2501900"/>
                <a:gd name="connsiteX33" fmla="*/ 215900 w 317500"/>
                <a:gd name="connsiteY33" fmla="*/ 2403475 h 2501900"/>
                <a:gd name="connsiteX34" fmla="*/ 250825 w 317500"/>
                <a:gd name="connsiteY34" fmla="*/ 2292350 h 2501900"/>
                <a:gd name="connsiteX35" fmla="*/ 269875 w 317500"/>
                <a:gd name="connsiteY35" fmla="*/ 2193925 h 2501900"/>
                <a:gd name="connsiteX36" fmla="*/ 273050 w 317500"/>
                <a:gd name="connsiteY36" fmla="*/ 2111375 h 2501900"/>
                <a:gd name="connsiteX37" fmla="*/ 279400 w 317500"/>
                <a:gd name="connsiteY37" fmla="*/ 1847850 h 2501900"/>
                <a:gd name="connsiteX38" fmla="*/ 285750 w 317500"/>
                <a:gd name="connsiteY38" fmla="*/ 1460500 h 2501900"/>
                <a:gd name="connsiteX39" fmla="*/ 298450 w 317500"/>
                <a:gd name="connsiteY39" fmla="*/ 873125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7500" h="2501900">
                  <a:moveTo>
                    <a:pt x="298450" y="873125"/>
                  </a:moveTo>
                  <a:lnTo>
                    <a:pt x="317500" y="203200"/>
                  </a:lnTo>
                  <a:lnTo>
                    <a:pt x="250825" y="85725"/>
                  </a:lnTo>
                  <a:lnTo>
                    <a:pt x="206375" y="76200"/>
                  </a:lnTo>
                  <a:lnTo>
                    <a:pt x="152400" y="53975"/>
                  </a:lnTo>
                  <a:lnTo>
                    <a:pt x="69850" y="12700"/>
                  </a:lnTo>
                  <a:lnTo>
                    <a:pt x="41275" y="0"/>
                  </a:lnTo>
                  <a:lnTo>
                    <a:pt x="28575" y="0"/>
                  </a:lnTo>
                  <a:lnTo>
                    <a:pt x="12700" y="3175"/>
                  </a:lnTo>
                  <a:lnTo>
                    <a:pt x="3175" y="12700"/>
                  </a:lnTo>
                  <a:lnTo>
                    <a:pt x="9525" y="34925"/>
                  </a:lnTo>
                  <a:lnTo>
                    <a:pt x="47625" y="104775"/>
                  </a:lnTo>
                  <a:lnTo>
                    <a:pt x="79375" y="161925"/>
                  </a:lnTo>
                  <a:lnTo>
                    <a:pt x="107950" y="212725"/>
                  </a:lnTo>
                  <a:lnTo>
                    <a:pt x="114300" y="244475"/>
                  </a:lnTo>
                  <a:cubicBezTo>
                    <a:pt x="115358" y="293158"/>
                    <a:pt x="116417" y="341842"/>
                    <a:pt x="117475" y="390525"/>
                  </a:cubicBezTo>
                  <a:lnTo>
                    <a:pt x="111125" y="736600"/>
                  </a:lnTo>
                  <a:cubicBezTo>
                    <a:pt x="110067" y="784225"/>
                    <a:pt x="109008" y="831850"/>
                    <a:pt x="107950" y="879475"/>
                  </a:cubicBezTo>
                  <a:lnTo>
                    <a:pt x="95250" y="1104900"/>
                  </a:lnTo>
                  <a:lnTo>
                    <a:pt x="73025" y="1412875"/>
                  </a:lnTo>
                  <a:lnTo>
                    <a:pt x="53975" y="1628775"/>
                  </a:lnTo>
                  <a:lnTo>
                    <a:pt x="31750" y="1838325"/>
                  </a:lnTo>
                  <a:lnTo>
                    <a:pt x="12700" y="2016125"/>
                  </a:lnTo>
                  <a:lnTo>
                    <a:pt x="0" y="2101850"/>
                  </a:lnTo>
                  <a:lnTo>
                    <a:pt x="3175" y="2197100"/>
                  </a:lnTo>
                  <a:lnTo>
                    <a:pt x="19050" y="2324100"/>
                  </a:lnTo>
                  <a:lnTo>
                    <a:pt x="38100" y="2403475"/>
                  </a:lnTo>
                  <a:lnTo>
                    <a:pt x="57150" y="2447925"/>
                  </a:lnTo>
                  <a:lnTo>
                    <a:pt x="82550" y="2486025"/>
                  </a:lnTo>
                  <a:lnTo>
                    <a:pt x="111125" y="2501900"/>
                  </a:lnTo>
                  <a:lnTo>
                    <a:pt x="146050" y="2495550"/>
                  </a:lnTo>
                  <a:lnTo>
                    <a:pt x="180975" y="2470150"/>
                  </a:lnTo>
                  <a:lnTo>
                    <a:pt x="200025" y="2438400"/>
                  </a:lnTo>
                  <a:lnTo>
                    <a:pt x="215900" y="2403475"/>
                  </a:lnTo>
                  <a:lnTo>
                    <a:pt x="250825" y="2292350"/>
                  </a:lnTo>
                  <a:lnTo>
                    <a:pt x="269875" y="2193925"/>
                  </a:lnTo>
                  <a:lnTo>
                    <a:pt x="273050" y="2111375"/>
                  </a:lnTo>
                  <a:lnTo>
                    <a:pt x="279400" y="1847850"/>
                  </a:lnTo>
                  <a:lnTo>
                    <a:pt x="285750" y="1460500"/>
                  </a:lnTo>
                  <a:lnTo>
                    <a:pt x="298450" y="873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416D6DC1-88A0-4611-912D-D037D266F867}"/>
                </a:ext>
              </a:extLst>
            </p:cNvPr>
            <p:cNvSpPr/>
            <p:nvPr/>
          </p:nvSpPr>
          <p:spPr>
            <a:xfrm>
              <a:off x="3443288" y="4491038"/>
              <a:ext cx="292100" cy="787400"/>
            </a:xfrm>
            <a:custGeom>
              <a:avLst/>
              <a:gdLst>
                <a:gd name="connsiteX0" fmla="*/ 271462 w 292893"/>
                <a:gd name="connsiteY0" fmla="*/ 259556 h 788193"/>
                <a:gd name="connsiteX1" fmla="*/ 273843 w 292893"/>
                <a:gd name="connsiteY1" fmla="*/ 159543 h 788193"/>
                <a:gd name="connsiteX2" fmla="*/ 219075 w 292893"/>
                <a:gd name="connsiteY2" fmla="*/ 76200 h 788193"/>
                <a:gd name="connsiteX3" fmla="*/ 180975 w 292893"/>
                <a:gd name="connsiteY3" fmla="*/ 66675 h 788193"/>
                <a:gd name="connsiteX4" fmla="*/ 140493 w 292893"/>
                <a:gd name="connsiteY4" fmla="*/ 50006 h 788193"/>
                <a:gd name="connsiteX5" fmla="*/ 95250 w 292893"/>
                <a:gd name="connsiteY5" fmla="*/ 28575 h 788193"/>
                <a:gd name="connsiteX6" fmla="*/ 59531 w 292893"/>
                <a:gd name="connsiteY6" fmla="*/ 11906 h 788193"/>
                <a:gd name="connsiteX7" fmla="*/ 21431 w 292893"/>
                <a:gd name="connsiteY7" fmla="*/ 0 h 788193"/>
                <a:gd name="connsiteX8" fmla="*/ 2381 w 292893"/>
                <a:gd name="connsiteY8" fmla="*/ 2381 h 788193"/>
                <a:gd name="connsiteX9" fmla="*/ 0 w 292893"/>
                <a:gd name="connsiteY9" fmla="*/ 19050 h 788193"/>
                <a:gd name="connsiteX10" fmla="*/ 21431 w 292893"/>
                <a:gd name="connsiteY10" fmla="*/ 59531 h 788193"/>
                <a:gd name="connsiteX11" fmla="*/ 80962 w 292893"/>
                <a:gd name="connsiteY11" fmla="*/ 145256 h 788193"/>
                <a:gd name="connsiteX12" fmla="*/ 95250 w 292893"/>
                <a:gd name="connsiteY12" fmla="*/ 176212 h 788193"/>
                <a:gd name="connsiteX13" fmla="*/ 107156 w 292893"/>
                <a:gd name="connsiteY13" fmla="*/ 321468 h 788193"/>
                <a:gd name="connsiteX14" fmla="*/ 123825 w 292893"/>
                <a:gd name="connsiteY14" fmla="*/ 542925 h 788193"/>
                <a:gd name="connsiteX15" fmla="*/ 135731 w 292893"/>
                <a:gd name="connsiteY15" fmla="*/ 671512 h 788193"/>
                <a:gd name="connsiteX16" fmla="*/ 159543 w 292893"/>
                <a:gd name="connsiteY16" fmla="*/ 726281 h 788193"/>
                <a:gd name="connsiteX17" fmla="*/ 183356 w 292893"/>
                <a:gd name="connsiteY17" fmla="*/ 762000 h 788193"/>
                <a:gd name="connsiteX18" fmla="*/ 200025 w 292893"/>
                <a:gd name="connsiteY18" fmla="*/ 778668 h 788193"/>
                <a:gd name="connsiteX19" fmla="*/ 214312 w 292893"/>
                <a:gd name="connsiteY19" fmla="*/ 785812 h 788193"/>
                <a:gd name="connsiteX20" fmla="*/ 235743 w 292893"/>
                <a:gd name="connsiteY20" fmla="*/ 788193 h 788193"/>
                <a:gd name="connsiteX21" fmla="*/ 254793 w 292893"/>
                <a:gd name="connsiteY21" fmla="*/ 783431 h 788193"/>
                <a:gd name="connsiteX22" fmla="*/ 271462 w 292893"/>
                <a:gd name="connsiteY22" fmla="*/ 769143 h 788193"/>
                <a:gd name="connsiteX23" fmla="*/ 280987 w 292893"/>
                <a:gd name="connsiteY23" fmla="*/ 752475 h 788193"/>
                <a:gd name="connsiteX24" fmla="*/ 288131 w 292893"/>
                <a:gd name="connsiteY24" fmla="*/ 731043 h 788193"/>
                <a:gd name="connsiteX25" fmla="*/ 292893 w 292893"/>
                <a:gd name="connsiteY25" fmla="*/ 704850 h 788193"/>
                <a:gd name="connsiteX26" fmla="*/ 292893 w 292893"/>
                <a:gd name="connsiteY26" fmla="*/ 664368 h 788193"/>
                <a:gd name="connsiteX27" fmla="*/ 273843 w 292893"/>
                <a:gd name="connsiteY27" fmla="*/ 564356 h 788193"/>
                <a:gd name="connsiteX28" fmla="*/ 269081 w 292893"/>
                <a:gd name="connsiteY28" fmla="*/ 523875 h 788193"/>
                <a:gd name="connsiteX29" fmla="*/ 271462 w 292893"/>
                <a:gd name="connsiteY29" fmla="*/ 259556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3" h="788193">
                  <a:moveTo>
                    <a:pt x="271462" y="259556"/>
                  </a:moveTo>
                  <a:cubicBezTo>
                    <a:pt x="272256" y="226218"/>
                    <a:pt x="273049" y="192881"/>
                    <a:pt x="273843" y="159543"/>
                  </a:cubicBezTo>
                  <a:lnTo>
                    <a:pt x="219075" y="76200"/>
                  </a:lnTo>
                  <a:lnTo>
                    <a:pt x="180975" y="66675"/>
                  </a:lnTo>
                  <a:lnTo>
                    <a:pt x="140493" y="50006"/>
                  </a:lnTo>
                  <a:lnTo>
                    <a:pt x="95250" y="28575"/>
                  </a:lnTo>
                  <a:lnTo>
                    <a:pt x="59531" y="11906"/>
                  </a:lnTo>
                  <a:lnTo>
                    <a:pt x="21431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21431" y="59531"/>
                  </a:lnTo>
                  <a:lnTo>
                    <a:pt x="80962" y="145256"/>
                  </a:lnTo>
                  <a:lnTo>
                    <a:pt x="95250" y="176212"/>
                  </a:lnTo>
                  <a:lnTo>
                    <a:pt x="107156" y="321468"/>
                  </a:lnTo>
                  <a:lnTo>
                    <a:pt x="123825" y="542925"/>
                  </a:lnTo>
                  <a:lnTo>
                    <a:pt x="135731" y="671512"/>
                  </a:lnTo>
                  <a:lnTo>
                    <a:pt x="159543" y="726281"/>
                  </a:lnTo>
                  <a:lnTo>
                    <a:pt x="183356" y="762000"/>
                  </a:lnTo>
                  <a:lnTo>
                    <a:pt x="200025" y="778668"/>
                  </a:lnTo>
                  <a:lnTo>
                    <a:pt x="214312" y="785812"/>
                  </a:lnTo>
                  <a:lnTo>
                    <a:pt x="235743" y="788193"/>
                  </a:lnTo>
                  <a:lnTo>
                    <a:pt x="254793" y="783431"/>
                  </a:lnTo>
                  <a:lnTo>
                    <a:pt x="271462" y="769143"/>
                  </a:lnTo>
                  <a:lnTo>
                    <a:pt x="280987" y="752475"/>
                  </a:lnTo>
                  <a:lnTo>
                    <a:pt x="288131" y="731043"/>
                  </a:lnTo>
                  <a:lnTo>
                    <a:pt x="292893" y="704850"/>
                  </a:lnTo>
                  <a:lnTo>
                    <a:pt x="292893" y="664368"/>
                  </a:lnTo>
                  <a:lnTo>
                    <a:pt x="273843" y="564356"/>
                  </a:lnTo>
                  <a:lnTo>
                    <a:pt x="269081" y="523875"/>
                  </a:lnTo>
                  <a:cubicBezTo>
                    <a:pt x="269875" y="442912"/>
                    <a:pt x="270668" y="361950"/>
                    <a:pt x="271462" y="25955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1">
              <a:extLst>
                <a:ext uri="{FF2B5EF4-FFF2-40B4-BE49-F238E27FC236}">
                  <a16:creationId xmlns:a16="http://schemas.microsoft.com/office/drawing/2014/main" id="{7CE47A4E-D990-4479-8232-7E3C495AF727}"/>
                </a:ext>
              </a:extLst>
            </p:cNvPr>
            <p:cNvSpPr/>
            <p:nvPr/>
          </p:nvSpPr>
          <p:spPr>
            <a:xfrm>
              <a:off x="5303838" y="1895475"/>
              <a:ext cx="877887" cy="1733550"/>
            </a:xfrm>
            <a:custGeom>
              <a:avLst/>
              <a:gdLst>
                <a:gd name="connsiteX0" fmla="*/ 473869 w 878681"/>
                <a:gd name="connsiteY0" fmla="*/ 678656 h 1733550"/>
                <a:gd name="connsiteX1" fmla="*/ 500062 w 878681"/>
                <a:gd name="connsiteY1" fmla="*/ 604838 h 1733550"/>
                <a:gd name="connsiteX2" fmla="*/ 514350 w 878681"/>
                <a:gd name="connsiteY2" fmla="*/ 554831 h 1733550"/>
                <a:gd name="connsiteX3" fmla="*/ 528637 w 878681"/>
                <a:gd name="connsiteY3" fmla="*/ 500063 h 1733550"/>
                <a:gd name="connsiteX4" fmla="*/ 542925 w 878681"/>
                <a:gd name="connsiteY4" fmla="*/ 440531 h 1733550"/>
                <a:gd name="connsiteX5" fmla="*/ 552450 w 878681"/>
                <a:gd name="connsiteY5" fmla="*/ 395288 h 1733550"/>
                <a:gd name="connsiteX6" fmla="*/ 559594 w 878681"/>
                <a:gd name="connsiteY6" fmla="*/ 345281 h 1733550"/>
                <a:gd name="connsiteX7" fmla="*/ 564356 w 878681"/>
                <a:gd name="connsiteY7" fmla="*/ 297656 h 1733550"/>
                <a:gd name="connsiteX8" fmla="*/ 561975 w 878681"/>
                <a:gd name="connsiteY8" fmla="*/ 250031 h 1733550"/>
                <a:gd name="connsiteX9" fmla="*/ 554831 w 878681"/>
                <a:gd name="connsiteY9" fmla="*/ 209550 h 1733550"/>
                <a:gd name="connsiteX10" fmla="*/ 542925 w 878681"/>
                <a:gd name="connsiteY10" fmla="*/ 176213 h 1733550"/>
                <a:gd name="connsiteX11" fmla="*/ 523875 w 878681"/>
                <a:gd name="connsiteY11" fmla="*/ 138113 h 1733550"/>
                <a:gd name="connsiteX12" fmla="*/ 504825 w 878681"/>
                <a:gd name="connsiteY12" fmla="*/ 111919 h 1733550"/>
                <a:gd name="connsiteX13" fmla="*/ 483394 w 878681"/>
                <a:gd name="connsiteY13" fmla="*/ 92869 h 1733550"/>
                <a:gd name="connsiteX14" fmla="*/ 469106 w 878681"/>
                <a:gd name="connsiteY14" fmla="*/ 83344 h 1733550"/>
                <a:gd name="connsiteX15" fmla="*/ 452437 w 878681"/>
                <a:gd name="connsiteY15" fmla="*/ 64294 h 1733550"/>
                <a:gd name="connsiteX16" fmla="*/ 442912 w 878681"/>
                <a:gd name="connsiteY16" fmla="*/ 50006 h 1733550"/>
                <a:gd name="connsiteX17" fmla="*/ 435769 w 878681"/>
                <a:gd name="connsiteY17" fmla="*/ 26194 h 1733550"/>
                <a:gd name="connsiteX18" fmla="*/ 438150 w 878681"/>
                <a:gd name="connsiteY18" fmla="*/ 11906 h 1733550"/>
                <a:gd name="connsiteX19" fmla="*/ 445294 w 878681"/>
                <a:gd name="connsiteY19" fmla="*/ 2381 h 1733550"/>
                <a:gd name="connsiteX20" fmla="*/ 466725 w 878681"/>
                <a:gd name="connsiteY20" fmla="*/ 0 h 1733550"/>
                <a:gd name="connsiteX21" fmla="*/ 516731 w 878681"/>
                <a:gd name="connsiteY21" fmla="*/ 7144 h 1733550"/>
                <a:gd name="connsiteX22" fmla="*/ 561975 w 878681"/>
                <a:gd name="connsiteY22" fmla="*/ 21431 h 1733550"/>
                <a:gd name="connsiteX23" fmla="*/ 616744 w 878681"/>
                <a:gd name="connsiteY23" fmla="*/ 42863 h 1733550"/>
                <a:gd name="connsiteX24" fmla="*/ 657225 w 878681"/>
                <a:gd name="connsiteY24" fmla="*/ 66675 h 1733550"/>
                <a:gd name="connsiteX25" fmla="*/ 697706 w 878681"/>
                <a:gd name="connsiteY25" fmla="*/ 97631 h 1733550"/>
                <a:gd name="connsiteX26" fmla="*/ 750094 w 878681"/>
                <a:gd name="connsiteY26" fmla="*/ 147638 h 1733550"/>
                <a:gd name="connsiteX27" fmla="*/ 797719 w 878681"/>
                <a:gd name="connsiteY27" fmla="*/ 204788 h 1733550"/>
                <a:gd name="connsiteX28" fmla="*/ 862012 w 878681"/>
                <a:gd name="connsiteY28" fmla="*/ 290513 h 1733550"/>
                <a:gd name="connsiteX29" fmla="*/ 876300 w 878681"/>
                <a:gd name="connsiteY29" fmla="*/ 321469 h 1733550"/>
                <a:gd name="connsiteX30" fmla="*/ 878681 w 878681"/>
                <a:gd name="connsiteY30" fmla="*/ 342900 h 1733550"/>
                <a:gd name="connsiteX31" fmla="*/ 873919 w 878681"/>
                <a:gd name="connsiteY31" fmla="*/ 376238 h 1733550"/>
                <a:gd name="connsiteX32" fmla="*/ 859631 w 878681"/>
                <a:gd name="connsiteY32" fmla="*/ 402431 h 1733550"/>
                <a:gd name="connsiteX33" fmla="*/ 833437 w 878681"/>
                <a:gd name="connsiteY33" fmla="*/ 431006 h 1733550"/>
                <a:gd name="connsiteX34" fmla="*/ 807244 w 878681"/>
                <a:gd name="connsiteY34" fmla="*/ 452438 h 1733550"/>
                <a:gd name="connsiteX35" fmla="*/ 795337 w 878681"/>
                <a:gd name="connsiteY35" fmla="*/ 469106 h 1733550"/>
                <a:gd name="connsiteX36" fmla="*/ 738187 w 878681"/>
                <a:gd name="connsiteY36" fmla="*/ 614363 h 1733550"/>
                <a:gd name="connsiteX37" fmla="*/ 681037 w 878681"/>
                <a:gd name="connsiteY37" fmla="*/ 747713 h 1733550"/>
                <a:gd name="connsiteX38" fmla="*/ 614362 w 878681"/>
                <a:gd name="connsiteY38" fmla="*/ 892969 h 1733550"/>
                <a:gd name="connsiteX39" fmla="*/ 542925 w 878681"/>
                <a:gd name="connsiteY39" fmla="*/ 1031081 h 1733550"/>
                <a:gd name="connsiteX40" fmla="*/ 457200 w 878681"/>
                <a:gd name="connsiteY40" fmla="*/ 1181100 h 1733550"/>
                <a:gd name="connsiteX41" fmla="*/ 404812 w 878681"/>
                <a:gd name="connsiteY41" fmla="*/ 1266825 h 1733550"/>
                <a:gd name="connsiteX42" fmla="*/ 330994 w 878681"/>
                <a:gd name="connsiteY42" fmla="*/ 1381125 h 1733550"/>
                <a:gd name="connsiteX43" fmla="*/ 192881 w 878681"/>
                <a:gd name="connsiteY43" fmla="*/ 1552575 h 1733550"/>
                <a:gd name="connsiteX44" fmla="*/ 69056 w 878681"/>
                <a:gd name="connsiteY44" fmla="*/ 1700213 h 1733550"/>
                <a:gd name="connsiteX45" fmla="*/ 38100 w 878681"/>
                <a:gd name="connsiteY45" fmla="*/ 1731169 h 1733550"/>
                <a:gd name="connsiteX46" fmla="*/ 28575 w 878681"/>
                <a:gd name="connsiteY46" fmla="*/ 1733550 h 1733550"/>
                <a:gd name="connsiteX47" fmla="*/ 19050 w 878681"/>
                <a:gd name="connsiteY47" fmla="*/ 1731169 h 1733550"/>
                <a:gd name="connsiteX48" fmla="*/ 2381 w 878681"/>
                <a:gd name="connsiteY48" fmla="*/ 1724025 h 1733550"/>
                <a:gd name="connsiteX49" fmla="*/ 0 w 878681"/>
                <a:gd name="connsiteY49" fmla="*/ 1712119 h 1733550"/>
                <a:gd name="connsiteX50" fmla="*/ 11906 w 878681"/>
                <a:gd name="connsiteY50" fmla="*/ 1678781 h 1733550"/>
                <a:gd name="connsiteX51" fmla="*/ 78581 w 878681"/>
                <a:gd name="connsiteY51" fmla="*/ 1550194 h 1733550"/>
                <a:gd name="connsiteX52" fmla="*/ 178594 w 878681"/>
                <a:gd name="connsiteY52" fmla="*/ 1350169 h 1733550"/>
                <a:gd name="connsiteX53" fmla="*/ 250031 w 878681"/>
                <a:gd name="connsiteY53" fmla="*/ 1202531 h 1733550"/>
                <a:gd name="connsiteX54" fmla="*/ 311944 w 878681"/>
                <a:gd name="connsiteY54" fmla="*/ 1073944 h 1733550"/>
                <a:gd name="connsiteX55" fmla="*/ 366712 w 878681"/>
                <a:gd name="connsiteY55" fmla="*/ 952500 h 1733550"/>
                <a:gd name="connsiteX56" fmla="*/ 402431 w 878681"/>
                <a:gd name="connsiteY56" fmla="*/ 869156 h 1733550"/>
                <a:gd name="connsiteX57" fmla="*/ 431006 w 878681"/>
                <a:gd name="connsiteY57" fmla="*/ 804863 h 1733550"/>
                <a:gd name="connsiteX58" fmla="*/ 473869 w 878681"/>
                <a:gd name="connsiteY58" fmla="*/ 67865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8681" h="1733550">
                  <a:moveTo>
                    <a:pt x="473869" y="678656"/>
                  </a:moveTo>
                  <a:lnTo>
                    <a:pt x="500062" y="604838"/>
                  </a:lnTo>
                  <a:lnTo>
                    <a:pt x="514350" y="554831"/>
                  </a:lnTo>
                  <a:lnTo>
                    <a:pt x="528637" y="500063"/>
                  </a:lnTo>
                  <a:lnTo>
                    <a:pt x="542925" y="440531"/>
                  </a:lnTo>
                  <a:lnTo>
                    <a:pt x="552450" y="395288"/>
                  </a:lnTo>
                  <a:lnTo>
                    <a:pt x="559594" y="345281"/>
                  </a:lnTo>
                  <a:lnTo>
                    <a:pt x="564356" y="297656"/>
                  </a:lnTo>
                  <a:lnTo>
                    <a:pt x="561975" y="250031"/>
                  </a:lnTo>
                  <a:lnTo>
                    <a:pt x="554831" y="209550"/>
                  </a:lnTo>
                  <a:lnTo>
                    <a:pt x="542925" y="176213"/>
                  </a:lnTo>
                  <a:lnTo>
                    <a:pt x="523875" y="138113"/>
                  </a:lnTo>
                  <a:lnTo>
                    <a:pt x="504825" y="111919"/>
                  </a:lnTo>
                  <a:lnTo>
                    <a:pt x="483394" y="92869"/>
                  </a:lnTo>
                  <a:lnTo>
                    <a:pt x="469106" y="83344"/>
                  </a:lnTo>
                  <a:lnTo>
                    <a:pt x="452437" y="64294"/>
                  </a:lnTo>
                  <a:lnTo>
                    <a:pt x="442912" y="50006"/>
                  </a:lnTo>
                  <a:lnTo>
                    <a:pt x="435769" y="26194"/>
                  </a:lnTo>
                  <a:lnTo>
                    <a:pt x="438150" y="11906"/>
                  </a:lnTo>
                  <a:lnTo>
                    <a:pt x="445294" y="2381"/>
                  </a:lnTo>
                  <a:lnTo>
                    <a:pt x="466725" y="0"/>
                  </a:lnTo>
                  <a:lnTo>
                    <a:pt x="516731" y="7144"/>
                  </a:lnTo>
                  <a:lnTo>
                    <a:pt x="561975" y="21431"/>
                  </a:lnTo>
                  <a:lnTo>
                    <a:pt x="616744" y="42863"/>
                  </a:lnTo>
                  <a:lnTo>
                    <a:pt x="657225" y="66675"/>
                  </a:lnTo>
                  <a:lnTo>
                    <a:pt x="697706" y="97631"/>
                  </a:lnTo>
                  <a:lnTo>
                    <a:pt x="750094" y="147638"/>
                  </a:lnTo>
                  <a:lnTo>
                    <a:pt x="797719" y="204788"/>
                  </a:lnTo>
                  <a:lnTo>
                    <a:pt x="862012" y="290513"/>
                  </a:lnTo>
                  <a:lnTo>
                    <a:pt x="876300" y="321469"/>
                  </a:lnTo>
                  <a:lnTo>
                    <a:pt x="878681" y="342900"/>
                  </a:lnTo>
                  <a:lnTo>
                    <a:pt x="873919" y="376238"/>
                  </a:lnTo>
                  <a:lnTo>
                    <a:pt x="859631" y="402431"/>
                  </a:lnTo>
                  <a:lnTo>
                    <a:pt x="833437" y="431006"/>
                  </a:lnTo>
                  <a:lnTo>
                    <a:pt x="807244" y="452438"/>
                  </a:lnTo>
                  <a:lnTo>
                    <a:pt x="795337" y="469106"/>
                  </a:lnTo>
                  <a:lnTo>
                    <a:pt x="738187" y="614363"/>
                  </a:lnTo>
                  <a:lnTo>
                    <a:pt x="681037" y="747713"/>
                  </a:lnTo>
                  <a:lnTo>
                    <a:pt x="614362" y="892969"/>
                  </a:lnTo>
                  <a:lnTo>
                    <a:pt x="542925" y="1031081"/>
                  </a:lnTo>
                  <a:lnTo>
                    <a:pt x="457200" y="1181100"/>
                  </a:lnTo>
                  <a:lnTo>
                    <a:pt x="404812" y="1266825"/>
                  </a:lnTo>
                  <a:lnTo>
                    <a:pt x="330994" y="1381125"/>
                  </a:lnTo>
                  <a:lnTo>
                    <a:pt x="192881" y="1552575"/>
                  </a:lnTo>
                  <a:lnTo>
                    <a:pt x="69056" y="1700213"/>
                  </a:lnTo>
                  <a:lnTo>
                    <a:pt x="38100" y="1731169"/>
                  </a:lnTo>
                  <a:lnTo>
                    <a:pt x="28575" y="1733550"/>
                  </a:lnTo>
                  <a:lnTo>
                    <a:pt x="19050" y="1731169"/>
                  </a:lnTo>
                  <a:lnTo>
                    <a:pt x="2381" y="1724025"/>
                  </a:lnTo>
                  <a:lnTo>
                    <a:pt x="0" y="1712119"/>
                  </a:lnTo>
                  <a:lnTo>
                    <a:pt x="11906" y="1678781"/>
                  </a:lnTo>
                  <a:lnTo>
                    <a:pt x="78581" y="1550194"/>
                  </a:lnTo>
                  <a:lnTo>
                    <a:pt x="178594" y="1350169"/>
                  </a:lnTo>
                  <a:lnTo>
                    <a:pt x="250031" y="1202531"/>
                  </a:lnTo>
                  <a:lnTo>
                    <a:pt x="311944" y="1073944"/>
                  </a:lnTo>
                  <a:lnTo>
                    <a:pt x="366712" y="952500"/>
                  </a:lnTo>
                  <a:lnTo>
                    <a:pt x="402431" y="869156"/>
                  </a:lnTo>
                  <a:lnTo>
                    <a:pt x="431006" y="804863"/>
                  </a:lnTo>
                  <a:lnTo>
                    <a:pt x="473869" y="678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EFD98A23-1F5F-4ABD-8A21-5F6C958C8F62}"/>
                </a:ext>
              </a:extLst>
            </p:cNvPr>
            <p:cNvSpPr/>
            <p:nvPr/>
          </p:nvSpPr>
          <p:spPr>
            <a:xfrm>
              <a:off x="3059113" y="2290763"/>
              <a:ext cx="1962150" cy="422275"/>
            </a:xfrm>
            <a:custGeom>
              <a:avLst/>
              <a:gdLst>
                <a:gd name="connsiteX0" fmla="*/ 642938 w 1962150"/>
                <a:gd name="connsiteY0" fmla="*/ 238125 h 421481"/>
                <a:gd name="connsiteX1" fmla="*/ 702469 w 1962150"/>
                <a:gd name="connsiteY1" fmla="*/ 235743 h 421481"/>
                <a:gd name="connsiteX2" fmla="*/ 773907 w 1962150"/>
                <a:gd name="connsiteY2" fmla="*/ 226218 h 421481"/>
                <a:gd name="connsiteX3" fmla="*/ 842963 w 1962150"/>
                <a:gd name="connsiteY3" fmla="*/ 211931 h 421481"/>
                <a:gd name="connsiteX4" fmla="*/ 916782 w 1962150"/>
                <a:gd name="connsiteY4" fmla="*/ 195262 h 421481"/>
                <a:gd name="connsiteX5" fmla="*/ 1145382 w 1962150"/>
                <a:gd name="connsiteY5" fmla="*/ 169068 h 421481"/>
                <a:gd name="connsiteX6" fmla="*/ 1221582 w 1962150"/>
                <a:gd name="connsiteY6" fmla="*/ 154781 h 421481"/>
                <a:gd name="connsiteX7" fmla="*/ 1290638 w 1962150"/>
                <a:gd name="connsiteY7" fmla="*/ 138112 h 421481"/>
                <a:gd name="connsiteX8" fmla="*/ 1369219 w 1962150"/>
                <a:gd name="connsiteY8" fmla="*/ 116681 h 421481"/>
                <a:gd name="connsiteX9" fmla="*/ 1404938 w 1962150"/>
                <a:gd name="connsiteY9" fmla="*/ 102393 h 421481"/>
                <a:gd name="connsiteX10" fmla="*/ 1469232 w 1962150"/>
                <a:gd name="connsiteY10" fmla="*/ 66675 h 421481"/>
                <a:gd name="connsiteX11" fmla="*/ 1516857 w 1962150"/>
                <a:gd name="connsiteY11" fmla="*/ 35718 h 421481"/>
                <a:gd name="connsiteX12" fmla="*/ 1557338 w 1962150"/>
                <a:gd name="connsiteY12" fmla="*/ 2381 h 421481"/>
                <a:gd name="connsiteX13" fmla="*/ 1566863 w 1962150"/>
                <a:gd name="connsiteY13" fmla="*/ 0 h 421481"/>
                <a:gd name="connsiteX14" fmla="*/ 1612107 w 1962150"/>
                <a:gd name="connsiteY14" fmla="*/ 2381 h 421481"/>
                <a:gd name="connsiteX15" fmla="*/ 1674019 w 1962150"/>
                <a:gd name="connsiteY15" fmla="*/ 9525 h 421481"/>
                <a:gd name="connsiteX16" fmla="*/ 1728788 w 1962150"/>
                <a:gd name="connsiteY16" fmla="*/ 14287 h 421481"/>
                <a:gd name="connsiteX17" fmla="*/ 1788319 w 1962150"/>
                <a:gd name="connsiteY17" fmla="*/ 19050 h 421481"/>
                <a:gd name="connsiteX18" fmla="*/ 1854994 w 1962150"/>
                <a:gd name="connsiteY18" fmla="*/ 16668 h 421481"/>
                <a:gd name="connsiteX19" fmla="*/ 1869282 w 1962150"/>
                <a:gd name="connsiteY19" fmla="*/ 16668 h 421481"/>
                <a:gd name="connsiteX20" fmla="*/ 1893094 w 1962150"/>
                <a:gd name="connsiteY20" fmla="*/ 21431 h 421481"/>
                <a:gd name="connsiteX21" fmla="*/ 1919288 w 1962150"/>
                <a:gd name="connsiteY21" fmla="*/ 35718 h 421481"/>
                <a:gd name="connsiteX22" fmla="*/ 1945482 w 1962150"/>
                <a:gd name="connsiteY22" fmla="*/ 57150 h 421481"/>
                <a:gd name="connsiteX23" fmla="*/ 1957388 w 1962150"/>
                <a:gd name="connsiteY23" fmla="*/ 76200 h 421481"/>
                <a:gd name="connsiteX24" fmla="*/ 1962150 w 1962150"/>
                <a:gd name="connsiteY24" fmla="*/ 90487 h 421481"/>
                <a:gd name="connsiteX25" fmla="*/ 1962150 w 1962150"/>
                <a:gd name="connsiteY25" fmla="*/ 104775 h 421481"/>
                <a:gd name="connsiteX26" fmla="*/ 1955007 w 1962150"/>
                <a:gd name="connsiteY26" fmla="*/ 126206 h 421481"/>
                <a:gd name="connsiteX27" fmla="*/ 1938338 w 1962150"/>
                <a:gd name="connsiteY27" fmla="*/ 145256 h 421481"/>
                <a:gd name="connsiteX28" fmla="*/ 1909763 w 1962150"/>
                <a:gd name="connsiteY28" fmla="*/ 164306 h 421481"/>
                <a:gd name="connsiteX29" fmla="*/ 1854994 w 1962150"/>
                <a:gd name="connsiteY29" fmla="*/ 188118 h 421481"/>
                <a:gd name="connsiteX30" fmla="*/ 1788319 w 1962150"/>
                <a:gd name="connsiteY30" fmla="*/ 209550 h 421481"/>
                <a:gd name="connsiteX31" fmla="*/ 1697832 w 1962150"/>
                <a:gd name="connsiteY31" fmla="*/ 235743 h 421481"/>
                <a:gd name="connsiteX32" fmla="*/ 1602582 w 1962150"/>
                <a:gd name="connsiteY32" fmla="*/ 254793 h 421481"/>
                <a:gd name="connsiteX33" fmla="*/ 1528763 w 1962150"/>
                <a:gd name="connsiteY33" fmla="*/ 266700 h 421481"/>
                <a:gd name="connsiteX34" fmla="*/ 1388269 w 1962150"/>
                <a:gd name="connsiteY34" fmla="*/ 309562 h 421481"/>
                <a:gd name="connsiteX35" fmla="*/ 1285875 w 1962150"/>
                <a:gd name="connsiteY35" fmla="*/ 328612 h 421481"/>
                <a:gd name="connsiteX36" fmla="*/ 1150144 w 1962150"/>
                <a:gd name="connsiteY36" fmla="*/ 350043 h 421481"/>
                <a:gd name="connsiteX37" fmla="*/ 997744 w 1962150"/>
                <a:gd name="connsiteY37" fmla="*/ 373856 h 421481"/>
                <a:gd name="connsiteX38" fmla="*/ 771525 w 1962150"/>
                <a:gd name="connsiteY38" fmla="*/ 400050 h 421481"/>
                <a:gd name="connsiteX39" fmla="*/ 645319 w 1962150"/>
                <a:gd name="connsiteY39" fmla="*/ 414337 h 421481"/>
                <a:gd name="connsiteX40" fmla="*/ 559594 w 1962150"/>
                <a:gd name="connsiteY40" fmla="*/ 421481 h 421481"/>
                <a:gd name="connsiteX41" fmla="*/ 409575 w 1962150"/>
                <a:gd name="connsiteY41" fmla="*/ 421481 h 421481"/>
                <a:gd name="connsiteX42" fmla="*/ 333375 w 1962150"/>
                <a:gd name="connsiteY42" fmla="*/ 411956 h 421481"/>
                <a:gd name="connsiteX43" fmla="*/ 276225 w 1962150"/>
                <a:gd name="connsiteY43" fmla="*/ 400050 h 421481"/>
                <a:gd name="connsiteX44" fmla="*/ 216694 w 1962150"/>
                <a:gd name="connsiteY44" fmla="*/ 381000 h 421481"/>
                <a:gd name="connsiteX45" fmla="*/ 171450 w 1962150"/>
                <a:gd name="connsiteY45" fmla="*/ 359568 h 421481"/>
                <a:gd name="connsiteX46" fmla="*/ 130969 w 1962150"/>
                <a:gd name="connsiteY46" fmla="*/ 338137 h 421481"/>
                <a:gd name="connsiteX47" fmla="*/ 90488 w 1962150"/>
                <a:gd name="connsiteY47" fmla="*/ 307181 h 421481"/>
                <a:gd name="connsiteX48" fmla="*/ 57150 w 1962150"/>
                <a:gd name="connsiteY48" fmla="*/ 278606 h 421481"/>
                <a:gd name="connsiteX49" fmla="*/ 23813 w 1962150"/>
                <a:gd name="connsiteY49" fmla="*/ 245268 h 421481"/>
                <a:gd name="connsiteX50" fmla="*/ 9525 w 1962150"/>
                <a:gd name="connsiteY50" fmla="*/ 226218 h 421481"/>
                <a:gd name="connsiteX51" fmla="*/ 2382 w 1962150"/>
                <a:gd name="connsiteY51" fmla="*/ 211931 h 421481"/>
                <a:gd name="connsiteX52" fmla="*/ 0 w 1962150"/>
                <a:gd name="connsiteY52" fmla="*/ 185737 h 421481"/>
                <a:gd name="connsiteX53" fmla="*/ 7144 w 1962150"/>
                <a:gd name="connsiteY53" fmla="*/ 169068 h 421481"/>
                <a:gd name="connsiteX54" fmla="*/ 28575 w 1962150"/>
                <a:gd name="connsiteY54" fmla="*/ 169068 h 421481"/>
                <a:gd name="connsiteX55" fmla="*/ 50007 w 1962150"/>
                <a:gd name="connsiteY55" fmla="*/ 176212 h 421481"/>
                <a:gd name="connsiteX56" fmla="*/ 76200 w 1962150"/>
                <a:gd name="connsiteY56" fmla="*/ 195262 h 421481"/>
                <a:gd name="connsiteX57" fmla="*/ 95250 w 1962150"/>
                <a:gd name="connsiteY57" fmla="*/ 209550 h 421481"/>
                <a:gd name="connsiteX58" fmla="*/ 123825 w 1962150"/>
                <a:gd name="connsiteY58" fmla="*/ 223837 h 421481"/>
                <a:gd name="connsiteX59" fmla="*/ 157163 w 1962150"/>
                <a:gd name="connsiteY59" fmla="*/ 235743 h 421481"/>
                <a:gd name="connsiteX60" fmla="*/ 209550 w 1962150"/>
                <a:gd name="connsiteY60" fmla="*/ 242887 h 421481"/>
                <a:gd name="connsiteX61" fmla="*/ 321469 w 1962150"/>
                <a:gd name="connsiteY61" fmla="*/ 242887 h 421481"/>
                <a:gd name="connsiteX62" fmla="*/ 438150 w 1962150"/>
                <a:gd name="connsiteY62" fmla="*/ 242887 h 421481"/>
                <a:gd name="connsiteX63" fmla="*/ 561975 w 1962150"/>
                <a:gd name="connsiteY63" fmla="*/ 242887 h 421481"/>
                <a:gd name="connsiteX64" fmla="*/ 642938 w 1962150"/>
                <a:gd name="connsiteY64" fmla="*/ 2381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62150" h="421481">
                  <a:moveTo>
                    <a:pt x="642938" y="238125"/>
                  </a:moveTo>
                  <a:lnTo>
                    <a:pt x="702469" y="235743"/>
                  </a:lnTo>
                  <a:lnTo>
                    <a:pt x="773907" y="226218"/>
                  </a:lnTo>
                  <a:lnTo>
                    <a:pt x="842963" y="211931"/>
                  </a:lnTo>
                  <a:lnTo>
                    <a:pt x="916782" y="195262"/>
                  </a:lnTo>
                  <a:lnTo>
                    <a:pt x="1145382" y="169068"/>
                  </a:lnTo>
                  <a:lnTo>
                    <a:pt x="1221582" y="154781"/>
                  </a:lnTo>
                  <a:lnTo>
                    <a:pt x="1290638" y="138112"/>
                  </a:lnTo>
                  <a:lnTo>
                    <a:pt x="1369219" y="116681"/>
                  </a:lnTo>
                  <a:lnTo>
                    <a:pt x="1404938" y="102393"/>
                  </a:lnTo>
                  <a:lnTo>
                    <a:pt x="1469232" y="66675"/>
                  </a:lnTo>
                  <a:lnTo>
                    <a:pt x="1516857" y="35718"/>
                  </a:lnTo>
                  <a:lnTo>
                    <a:pt x="1557338" y="2381"/>
                  </a:lnTo>
                  <a:lnTo>
                    <a:pt x="1566863" y="0"/>
                  </a:lnTo>
                  <a:lnTo>
                    <a:pt x="1612107" y="2381"/>
                  </a:lnTo>
                  <a:lnTo>
                    <a:pt x="1674019" y="9525"/>
                  </a:lnTo>
                  <a:lnTo>
                    <a:pt x="1728788" y="14287"/>
                  </a:lnTo>
                  <a:lnTo>
                    <a:pt x="1788319" y="19050"/>
                  </a:lnTo>
                  <a:lnTo>
                    <a:pt x="1854994" y="16668"/>
                  </a:lnTo>
                  <a:lnTo>
                    <a:pt x="1869282" y="16668"/>
                  </a:lnTo>
                  <a:lnTo>
                    <a:pt x="1893094" y="21431"/>
                  </a:lnTo>
                  <a:lnTo>
                    <a:pt x="1919288" y="35718"/>
                  </a:lnTo>
                  <a:lnTo>
                    <a:pt x="1945482" y="57150"/>
                  </a:lnTo>
                  <a:lnTo>
                    <a:pt x="1957388" y="76200"/>
                  </a:lnTo>
                  <a:lnTo>
                    <a:pt x="1962150" y="90487"/>
                  </a:lnTo>
                  <a:lnTo>
                    <a:pt x="1962150" y="104775"/>
                  </a:lnTo>
                  <a:lnTo>
                    <a:pt x="1955007" y="126206"/>
                  </a:lnTo>
                  <a:lnTo>
                    <a:pt x="1938338" y="145256"/>
                  </a:lnTo>
                  <a:lnTo>
                    <a:pt x="1909763" y="164306"/>
                  </a:lnTo>
                  <a:lnTo>
                    <a:pt x="1854994" y="188118"/>
                  </a:lnTo>
                  <a:lnTo>
                    <a:pt x="1788319" y="209550"/>
                  </a:lnTo>
                  <a:lnTo>
                    <a:pt x="1697832" y="235743"/>
                  </a:lnTo>
                  <a:lnTo>
                    <a:pt x="1602582" y="254793"/>
                  </a:lnTo>
                  <a:lnTo>
                    <a:pt x="1528763" y="266700"/>
                  </a:lnTo>
                  <a:lnTo>
                    <a:pt x="1388269" y="309562"/>
                  </a:lnTo>
                  <a:lnTo>
                    <a:pt x="1285875" y="328612"/>
                  </a:lnTo>
                  <a:lnTo>
                    <a:pt x="1150144" y="350043"/>
                  </a:lnTo>
                  <a:lnTo>
                    <a:pt x="997744" y="373856"/>
                  </a:lnTo>
                  <a:lnTo>
                    <a:pt x="771525" y="400050"/>
                  </a:lnTo>
                  <a:lnTo>
                    <a:pt x="645319" y="414337"/>
                  </a:lnTo>
                  <a:lnTo>
                    <a:pt x="559594" y="421481"/>
                  </a:lnTo>
                  <a:lnTo>
                    <a:pt x="409575" y="421481"/>
                  </a:lnTo>
                  <a:lnTo>
                    <a:pt x="333375" y="411956"/>
                  </a:lnTo>
                  <a:lnTo>
                    <a:pt x="276225" y="400050"/>
                  </a:lnTo>
                  <a:lnTo>
                    <a:pt x="216694" y="381000"/>
                  </a:lnTo>
                  <a:lnTo>
                    <a:pt x="171450" y="359568"/>
                  </a:lnTo>
                  <a:lnTo>
                    <a:pt x="130969" y="338137"/>
                  </a:lnTo>
                  <a:lnTo>
                    <a:pt x="90488" y="307181"/>
                  </a:lnTo>
                  <a:lnTo>
                    <a:pt x="57150" y="278606"/>
                  </a:lnTo>
                  <a:lnTo>
                    <a:pt x="23813" y="245268"/>
                  </a:lnTo>
                  <a:lnTo>
                    <a:pt x="9525" y="226218"/>
                  </a:lnTo>
                  <a:lnTo>
                    <a:pt x="2382" y="211931"/>
                  </a:lnTo>
                  <a:lnTo>
                    <a:pt x="0" y="185737"/>
                  </a:lnTo>
                  <a:lnTo>
                    <a:pt x="7144" y="169068"/>
                  </a:lnTo>
                  <a:lnTo>
                    <a:pt x="28575" y="169068"/>
                  </a:lnTo>
                  <a:lnTo>
                    <a:pt x="50007" y="176212"/>
                  </a:lnTo>
                  <a:lnTo>
                    <a:pt x="76200" y="195262"/>
                  </a:lnTo>
                  <a:lnTo>
                    <a:pt x="95250" y="209550"/>
                  </a:lnTo>
                  <a:lnTo>
                    <a:pt x="123825" y="223837"/>
                  </a:lnTo>
                  <a:lnTo>
                    <a:pt x="157163" y="235743"/>
                  </a:lnTo>
                  <a:lnTo>
                    <a:pt x="209550" y="242887"/>
                  </a:lnTo>
                  <a:lnTo>
                    <a:pt x="321469" y="242887"/>
                  </a:lnTo>
                  <a:lnTo>
                    <a:pt x="438150" y="242887"/>
                  </a:lnTo>
                  <a:lnTo>
                    <a:pt x="561975" y="242887"/>
                  </a:lnTo>
                  <a:lnTo>
                    <a:pt x="642938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C2308AFF-8F4B-4AFF-9ECE-60E5D2A8F51C}"/>
                </a:ext>
              </a:extLst>
            </p:cNvPr>
            <p:cNvSpPr/>
            <p:nvPr/>
          </p:nvSpPr>
          <p:spPr>
            <a:xfrm>
              <a:off x="3465513" y="2649538"/>
              <a:ext cx="315912" cy="817562"/>
            </a:xfrm>
            <a:custGeom>
              <a:avLst/>
              <a:gdLst>
                <a:gd name="connsiteX0" fmla="*/ 126206 w 316706"/>
                <a:gd name="connsiteY0" fmla="*/ 378619 h 816769"/>
                <a:gd name="connsiteX1" fmla="*/ 104775 w 316706"/>
                <a:gd name="connsiteY1" fmla="*/ 271463 h 816769"/>
                <a:gd name="connsiteX2" fmla="*/ 90487 w 316706"/>
                <a:gd name="connsiteY2" fmla="*/ 219075 h 816769"/>
                <a:gd name="connsiteX3" fmla="*/ 69056 w 316706"/>
                <a:gd name="connsiteY3" fmla="*/ 157163 h 816769"/>
                <a:gd name="connsiteX4" fmla="*/ 50006 w 316706"/>
                <a:gd name="connsiteY4" fmla="*/ 104775 h 816769"/>
                <a:gd name="connsiteX5" fmla="*/ 0 w 316706"/>
                <a:gd name="connsiteY5" fmla="*/ 9525 h 816769"/>
                <a:gd name="connsiteX6" fmla="*/ 157162 w 316706"/>
                <a:gd name="connsiteY6" fmla="*/ 0 h 816769"/>
                <a:gd name="connsiteX7" fmla="*/ 207169 w 316706"/>
                <a:gd name="connsiteY7" fmla="*/ 102394 h 816769"/>
                <a:gd name="connsiteX8" fmla="*/ 238125 w 316706"/>
                <a:gd name="connsiteY8" fmla="*/ 164307 h 816769"/>
                <a:gd name="connsiteX9" fmla="*/ 259556 w 316706"/>
                <a:gd name="connsiteY9" fmla="*/ 214313 h 816769"/>
                <a:gd name="connsiteX10" fmla="*/ 276225 w 316706"/>
                <a:gd name="connsiteY10" fmla="*/ 257175 h 816769"/>
                <a:gd name="connsiteX11" fmla="*/ 290512 w 316706"/>
                <a:gd name="connsiteY11" fmla="*/ 309563 h 816769"/>
                <a:gd name="connsiteX12" fmla="*/ 297656 w 316706"/>
                <a:gd name="connsiteY12" fmla="*/ 347663 h 816769"/>
                <a:gd name="connsiteX13" fmla="*/ 304800 w 316706"/>
                <a:gd name="connsiteY13" fmla="*/ 395288 h 816769"/>
                <a:gd name="connsiteX14" fmla="*/ 309562 w 316706"/>
                <a:gd name="connsiteY14" fmla="*/ 478632 h 816769"/>
                <a:gd name="connsiteX15" fmla="*/ 314325 w 316706"/>
                <a:gd name="connsiteY15" fmla="*/ 597694 h 816769"/>
                <a:gd name="connsiteX16" fmla="*/ 316706 w 316706"/>
                <a:gd name="connsiteY16" fmla="*/ 800100 h 816769"/>
                <a:gd name="connsiteX17" fmla="*/ 190500 w 316706"/>
                <a:gd name="connsiteY17" fmla="*/ 816769 h 816769"/>
                <a:gd name="connsiteX18" fmla="*/ 171450 w 316706"/>
                <a:gd name="connsiteY18" fmla="*/ 666750 h 816769"/>
                <a:gd name="connsiteX19" fmla="*/ 126206 w 316706"/>
                <a:gd name="connsiteY19" fmla="*/ 3786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6706" h="816769">
                  <a:moveTo>
                    <a:pt x="126206" y="378619"/>
                  </a:moveTo>
                  <a:lnTo>
                    <a:pt x="104775" y="271463"/>
                  </a:lnTo>
                  <a:lnTo>
                    <a:pt x="90487" y="219075"/>
                  </a:lnTo>
                  <a:lnTo>
                    <a:pt x="69056" y="157163"/>
                  </a:lnTo>
                  <a:lnTo>
                    <a:pt x="50006" y="104775"/>
                  </a:lnTo>
                  <a:lnTo>
                    <a:pt x="0" y="9525"/>
                  </a:lnTo>
                  <a:lnTo>
                    <a:pt x="157162" y="0"/>
                  </a:lnTo>
                  <a:lnTo>
                    <a:pt x="207169" y="102394"/>
                  </a:lnTo>
                  <a:lnTo>
                    <a:pt x="238125" y="164307"/>
                  </a:lnTo>
                  <a:lnTo>
                    <a:pt x="259556" y="214313"/>
                  </a:lnTo>
                  <a:lnTo>
                    <a:pt x="276225" y="257175"/>
                  </a:lnTo>
                  <a:lnTo>
                    <a:pt x="290512" y="309563"/>
                  </a:lnTo>
                  <a:lnTo>
                    <a:pt x="297656" y="347663"/>
                  </a:lnTo>
                  <a:lnTo>
                    <a:pt x="304800" y="395288"/>
                  </a:lnTo>
                  <a:lnTo>
                    <a:pt x="309562" y="478632"/>
                  </a:lnTo>
                  <a:lnTo>
                    <a:pt x="314325" y="597694"/>
                  </a:lnTo>
                  <a:cubicBezTo>
                    <a:pt x="315119" y="665163"/>
                    <a:pt x="315912" y="732631"/>
                    <a:pt x="316706" y="800100"/>
                  </a:cubicBezTo>
                  <a:lnTo>
                    <a:pt x="190500" y="816769"/>
                  </a:lnTo>
                  <a:lnTo>
                    <a:pt x="171450" y="666750"/>
                  </a:lnTo>
                  <a:lnTo>
                    <a:pt x="126206" y="378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A10FDBBB-7934-4628-9331-A1588801955E}"/>
                </a:ext>
              </a:extLst>
            </p:cNvPr>
            <p:cNvSpPr/>
            <p:nvPr/>
          </p:nvSpPr>
          <p:spPr>
            <a:xfrm>
              <a:off x="4325938" y="2514600"/>
              <a:ext cx="419100" cy="871538"/>
            </a:xfrm>
            <a:custGeom>
              <a:avLst/>
              <a:gdLst>
                <a:gd name="connsiteX0" fmla="*/ 83344 w 419100"/>
                <a:gd name="connsiteY0" fmla="*/ 535781 h 871538"/>
                <a:gd name="connsiteX1" fmla="*/ 128588 w 419100"/>
                <a:gd name="connsiteY1" fmla="*/ 354806 h 871538"/>
                <a:gd name="connsiteX2" fmla="*/ 145257 w 419100"/>
                <a:gd name="connsiteY2" fmla="*/ 292894 h 871538"/>
                <a:gd name="connsiteX3" fmla="*/ 145257 w 419100"/>
                <a:gd name="connsiteY3" fmla="*/ 261938 h 871538"/>
                <a:gd name="connsiteX4" fmla="*/ 145257 w 419100"/>
                <a:gd name="connsiteY4" fmla="*/ 204788 h 871538"/>
                <a:gd name="connsiteX5" fmla="*/ 135732 w 419100"/>
                <a:gd name="connsiteY5" fmla="*/ 135731 h 871538"/>
                <a:gd name="connsiteX6" fmla="*/ 116682 w 419100"/>
                <a:gd name="connsiteY6" fmla="*/ 50006 h 871538"/>
                <a:gd name="connsiteX7" fmla="*/ 116682 w 419100"/>
                <a:gd name="connsiteY7" fmla="*/ 30956 h 871538"/>
                <a:gd name="connsiteX8" fmla="*/ 259557 w 419100"/>
                <a:gd name="connsiteY8" fmla="*/ 0 h 871538"/>
                <a:gd name="connsiteX9" fmla="*/ 314325 w 419100"/>
                <a:gd name="connsiteY9" fmla="*/ 73819 h 871538"/>
                <a:gd name="connsiteX10" fmla="*/ 376238 w 419100"/>
                <a:gd name="connsiteY10" fmla="*/ 154781 h 871538"/>
                <a:gd name="connsiteX11" fmla="*/ 404813 w 419100"/>
                <a:gd name="connsiteY11" fmla="*/ 197644 h 871538"/>
                <a:gd name="connsiteX12" fmla="*/ 419100 w 419100"/>
                <a:gd name="connsiteY12" fmla="*/ 226219 h 871538"/>
                <a:gd name="connsiteX13" fmla="*/ 419100 w 419100"/>
                <a:gd name="connsiteY13" fmla="*/ 235744 h 871538"/>
                <a:gd name="connsiteX14" fmla="*/ 411957 w 419100"/>
                <a:gd name="connsiteY14" fmla="*/ 266700 h 871538"/>
                <a:gd name="connsiteX15" fmla="*/ 385763 w 419100"/>
                <a:gd name="connsiteY15" fmla="*/ 307181 h 871538"/>
                <a:gd name="connsiteX16" fmla="*/ 354807 w 419100"/>
                <a:gd name="connsiteY16" fmla="*/ 345281 h 871538"/>
                <a:gd name="connsiteX17" fmla="*/ 328613 w 419100"/>
                <a:gd name="connsiteY17" fmla="*/ 373856 h 871538"/>
                <a:gd name="connsiteX18" fmla="*/ 302419 w 419100"/>
                <a:gd name="connsiteY18" fmla="*/ 426244 h 871538"/>
                <a:gd name="connsiteX19" fmla="*/ 230982 w 419100"/>
                <a:gd name="connsiteY19" fmla="*/ 590550 h 871538"/>
                <a:gd name="connsiteX20" fmla="*/ 114300 w 419100"/>
                <a:gd name="connsiteY20" fmla="*/ 852488 h 871538"/>
                <a:gd name="connsiteX21" fmla="*/ 0 w 419100"/>
                <a:gd name="connsiteY21" fmla="*/ 871538 h 871538"/>
                <a:gd name="connsiteX22" fmla="*/ 21432 w 419100"/>
                <a:gd name="connsiteY22" fmla="*/ 764381 h 871538"/>
                <a:gd name="connsiteX23" fmla="*/ 83344 w 419100"/>
                <a:gd name="connsiteY23" fmla="*/ 53578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871538">
                  <a:moveTo>
                    <a:pt x="83344" y="535781"/>
                  </a:moveTo>
                  <a:lnTo>
                    <a:pt x="128588" y="354806"/>
                  </a:lnTo>
                  <a:lnTo>
                    <a:pt x="145257" y="292894"/>
                  </a:lnTo>
                  <a:lnTo>
                    <a:pt x="145257" y="261938"/>
                  </a:lnTo>
                  <a:lnTo>
                    <a:pt x="145257" y="204788"/>
                  </a:lnTo>
                  <a:lnTo>
                    <a:pt x="135732" y="135731"/>
                  </a:lnTo>
                  <a:lnTo>
                    <a:pt x="116682" y="50006"/>
                  </a:lnTo>
                  <a:lnTo>
                    <a:pt x="116682" y="30956"/>
                  </a:lnTo>
                  <a:lnTo>
                    <a:pt x="259557" y="0"/>
                  </a:lnTo>
                  <a:lnTo>
                    <a:pt x="314325" y="73819"/>
                  </a:lnTo>
                  <a:lnTo>
                    <a:pt x="376238" y="154781"/>
                  </a:lnTo>
                  <a:lnTo>
                    <a:pt x="404813" y="197644"/>
                  </a:lnTo>
                  <a:lnTo>
                    <a:pt x="419100" y="226219"/>
                  </a:lnTo>
                  <a:lnTo>
                    <a:pt x="419100" y="235744"/>
                  </a:lnTo>
                  <a:lnTo>
                    <a:pt x="411957" y="266700"/>
                  </a:lnTo>
                  <a:lnTo>
                    <a:pt x="385763" y="307181"/>
                  </a:lnTo>
                  <a:lnTo>
                    <a:pt x="354807" y="345281"/>
                  </a:lnTo>
                  <a:lnTo>
                    <a:pt x="328613" y="373856"/>
                  </a:lnTo>
                  <a:lnTo>
                    <a:pt x="302419" y="426244"/>
                  </a:lnTo>
                  <a:lnTo>
                    <a:pt x="230982" y="590550"/>
                  </a:lnTo>
                  <a:lnTo>
                    <a:pt x="114300" y="852488"/>
                  </a:lnTo>
                  <a:lnTo>
                    <a:pt x="0" y="871538"/>
                  </a:lnTo>
                  <a:lnTo>
                    <a:pt x="21432" y="764381"/>
                  </a:lnTo>
                  <a:lnTo>
                    <a:pt x="83344" y="535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25927FE4-41CF-48E4-B28E-58D55FB197D3}"/>
                </a:ext>
              </a:extLst>
            </p:cNvPr>
            <p:cNvSpPr/>
            <p:nvPr/>
          </p:nvSpPr>
          <p:spPr>
            <a:xfrm>
              <a:off x="3189288" y="3227388"/>
              <a:ext cx="1970087" cy="2722562"/>
            </a:xfrm>
            <a:custGeom>
              <a:avLst/>
              <a:gdLst>
                <a:gd name="connsiteX0" fmla="*/ 483678 w 1970020"/>
                <a:gd name="connsiteY0" fmla="*/ 324806 h 2722017"/>
                <a:gd name="connsiteX1" fmla="*/ 303623 w 1970020"/>
                <a:gd name="connsiteY1" fmla="*/ 345989 h 2722017"/>
                <a:gd name="connsiteX2" fmla="*/ 49427 w 1970020"/>
                <a:gd name="connsiteY2" fmla="*/ 381294 h 2722017"/>
                <a:gd name="connsiteX3" fmla="*/ 0 w 1970020"/>
                <a:gd name="connsiteY3" fmla="*/ 236544 h 2722017"/>
                <a:gd name="connsiteX4" fmla="*/ 67079 w 1970020"/>
                <a:gd name="connsiteY4" fmla="*/ 243605 h 2722017"/>
                <a:gd name="connsiteX5" fmla="*/ 123567 w 1970020"/>
                <a:gd name="connsiteY5" fmla="*/ 240074 h 2722017"/>
                <a:gd name="connsiteX6" fmla="*/ 201238 w 1970020"/>
                <a:gd name="connsiteY6" fmla="*/ 229483 h 2722017"/>
                <a:gd name="connsiteX7" fmla="*/ 342458 w 1970020"/>
                <a:gd name="connsiteY7" fmla="*/ 201239 h 2722017"/>
                <a:gd name="connsiteX8" fmla="*/ 466026 w 1970020"/>
                <a:gd name="connsiteY8" fmla="*/ 172995 h 2722017"/>
                <a:gd name="connsiteX9" fmla="*/ 589593 w 1970020"/>
                <a:gd name="connsiteY9" fmla="*/ 151812 h 2722017"/>
                <a:gd name="connsiteX10" fmla="*/ 684917 w 1970020"/>
                <a:gd name="connsiteY10" fmla="*/ 151812 h 2722017"/>
                <a:gd name="connsiteX11" fmla="*/ 762588 w 1970020"/>
                <a:gd name="connsiteY11" fmla="*/ 144751 h 2722017"/>
                <a:gd name="connsiteX12" fmla="*/ 928522 w 1970020"/>
                <a:gd name="connsiteY12" fmla="*/ 120037 h 2722017"/>
                <a:gd name="connsiteX13" fmla="*/ 1165065 w 1970020"/>
                <a:gd name="connsiteY13" fmla="*/ 81202 h 2722017"/>
                <a:gd name="connsiteX14" fmla="*/ 1348651 w 1970020"/>
                <a:gd name="connsiteY14" fmla="*/ 56488 h 2722017"/>
                <a:gd name="connsiteX15" fmla="*/ 1461627 w 1970020"/>
                <a:gd name="connsiteY15" fmla="*/ 42366 h 2722017"/>
                <a:gd name="connsiteX16" fmla="*/ 1581665 w 1970020"/>
                <a:gd name="connsiteY16" fmla="*/ 21183 h 2722017"/>
                <a:gd name="connsiteX17" fmla="*/ 1676988 w 1970020"/>
                <a:gd name="connsiteY17" fmla="*/ 0 h 2722017"/>
                <a:gd name="connsiteX18" fmla="*/ 1691110 w 1970020"/>
                <a:gd name="connsiteY18" fmla="*/ 0 h 2722017"/>
                <a:gd name="connsiteX19" fmla="*/ 1729946 w 1970020"/>
                <a:gd name="connsiteY19" fmla="*/ 24714 h 2722017"/>
                <a:gd name="connsiteX20" fmla="*/ 1828800 w 1970020"/>
                <a:gd name="connsiteY20" fmla="*/ 102385 h 2722017"/>
                <a:gd name="connsiteX21" fmla="*/ 1902940 w 1970020"/>
                <a:gd name="connsiteY21" fmla="*/ 162403 h 2722017"/>
                <a:gd name="connsiteX22" fmla="*/ 1931184 w 1970020"/>
                <a:gd name="connsiteY22" fmla="*/ 194178 h 2722017"/>
                <a:gd name="connsiteX23" fmla="*/ 1955898 w 1970020"/>
                <a:gd name="connsiteY23" fmla="*/ 225952 h 2722017"/>
                <a:gd name="connsiteX24" fmla="*/ 1966489 w 1970020"/>
                <a:gd name="connsiteY24" fmla="*/ 257727 h 2722017"/>
                <a:gd name="connsiteX25" fmla="*/ 1970020 w 1970020"/>
                <a:gd name="connsiteY25" fmla="*/ 289501 h 2722017"/>
                <a:gd name="connsiteX26" fmla="*/ 1962959 w 1970020"/>
                <a:gd name="connsiteY26" fmla="*/ 314215 h 2722017"/>
                <a:gd name="connsiteX27" fmla="*/ 1938245 w 1970020"/>
                <a:gd name="connsiteY27" fmla="*/ 349520 h 2722017"/>
                <a:gd name="connsiteX28" fmla="*/ 1927654 w 1970020"/>
                <a:gd name="connsiteY28" fmla="*/ 367172 h 2722017"/>
                <a:gd name="connsiteX29" fmla="*/ 1913532 w 1970020"/>
                <a:gd name="connsiteY29" fmla="*/ 466026 h 2722017"/>
                <a:gd name="connsiteX30" fmla="*/ 1899410 w 1970020"/>
                <a:gd name="connsiteY30" fmla="*/ 554289 h 2722017"/>
                <a:gd name="connsiteX31" fmla="*/ 1892349 w 1970020"/>
                <a:gd name="connsiteY31" fmla="*/ 674326 h 2722017"/>
                <a:gd name="connsiteX32" fmla="*/ 1885288 w 1970020"/>
                <a:gd name="connsiteY32" fmla="*/ 928522 h 2722017"/>
                <a:gd name="connsiteX33" fmla="*/ 1881757 w 1970020"/>
                <a:gd name="connsiteY33" fmla="*/ 1087395 h 2722017"/>
                <a:gd name="connsiteX34" fmla="*/ 1881757 w 1970020"/>
                <a:gd name="connsiteY34" fmla="*/ 1288633 h 2722017"/>
                <a:gd name="connsiteX35" fmla="*/ 1881757 w 1970020"/>
                <a:gd name="connsiteY35" fmla="*/ 1525177 h 2722017"/>
                <a:gd name="connsiteX36" fmla="*/ 1885288 w 1970020"/>
                <a:gd name="connsiteY36" fmla="*/ 1684050 h 2722017"/>
                <a:gd name="connsiteX37" fmla="*/ 1892349 w 1970020"/>
                <a:gd name="connsiteY37" fmla="*/ 1878227 h 2722017"/>
                <a:gd name="connsiteX38" fmla="*/ 1902940 w 1970020"/>
                <a:gd name="connsiteY38" fmla="*/ 2132423 h 2722017"/>
                <a:gd name="connsiteX39" fmla="*/ 1910001 w 1970020"/>
                <a:gd name="connsiteY39" fmla="*/ 2259521 h 2722017"/>
                <a:gd name="connsiteX40" fmla="*/ 1902940 w 1970020"/>
                <a:gd name="connsiteY40" fmla="*/ 2301887 h 2722017"/>
                <a:gd name="connsiteX41" fmla="*/ 1874696 w 1970020"/>
                <a:gd name="connsiteY41" fmla="*/ 2376028 h 2722017"/>
                <a:gd name="connsiteX42" fmla="*/ 1835861 w 1970020"/>
                <a:gd name="connsiteY42" fmla="*/ 2467821 h 2722017"/>
                <a:gd name="connsiteX43" fmla="*/ 1782903 w 1970020"/>
                <a:gd name="connsiteY43" fmla="*/ 2556084 h 2722017"/>
                <a:gd name="connsiteX44" fmla="*/ 1740537 w 1970020"/>
                <a:gd name="connsiteY44" fmla="*/ 2616102 h 2722017"/>
                <a:gd name="connsiteX45" fmla="*/ 1712293 w 1970020"/>
                <a:gd name="connsiteY45" fmla="*/ 2651407 h 2722017"/>
                <a:gd name="connsiteX46" fmla="*/ 1666397 w 1970020"/>
                <a:gd name="connsiteY46" fmla="*/ 2690243 h 2722017"/>
                <a:gd name="connsiteX47" fmla="*/ 1631092 w 1970020"/>
                <a:gd name="connsiteY47" fmla="*/ 2711426 h 2722017"/>
                <a:gd name="connsiteX48" fmla="*/ 1595787 w 1970020"/>
                <a:gd name="connsiteY48" fmla="*/ 2722017 h 2722017"/>
                <a:gd name="connsiteX49" fmla="*/ 1585195 w 1970020"/>
                <a:gd name="connsiteY49" fmla="*/ 2722017 h 2722017"/>
                <a:gd name="connsiteX50" fmla="*/ 1560482 w 1970020"/>
                <a:gd name="connsiteY50" fmla="*/ 2714956 h 2722017"/>
                <a:gd name="connsiteX51" fmla="*/ 1546360 w 1970020"/>
                <a:gd name="connsiteY51" fmla="*/ 2697304 h 2722017"/>
                <a:gd name="connsiteX52" fmla="*/ 1532237 w 1970020"/>
                <a:gd name="connsiteY52" fmla="*/ 2654938 h 2722017"/>
                <a:gd name="connsiteX53" fmla="*/ 1525176 w 1970020"/>
                <a:gd name="connsiteY53" fmla="*/ 2626694 h 2722017"/>
                <a:gd name="connsiteX54" fmla="*/ 1613439 w 1970020"/>
                <a:gd name="connsiteY54" fmla="*/ 2277174 h 2722017"/>
                <a:gd name="connsiteX55" fmla="*/ 1624031 w 1970020"/>
                <a:gd name="connsiteY55" fmla="*/ 2259521 h 2722017"/>
                <a:gd name="connsiteX56" fmla="*/ 1638153 w 1970020"/>
                <a:gd name="connsiteY56" fmla="*/ 2227747 h 2722017"/>
                <a:gd name="connsiteX57" fmla="*/ 1645214 w 1970020"/>
                <a:gd name="connsiteY57" fmla="*/ 2153606 h 2722017"/>
                <a:gd name="connsiteX58" fmla="*/ 1645214 w 1970020"/>
                <a:gd name="connsiteY58" fmla="*/ 1902941 h 2722017"/>
                <a:gd name="connsiteX59" fmla="*/ 1652275 w 1970020"/>
                <a:gd name="connsiteY59" fmla="*/ 1758190 h 2722017"/>
                <a:gd name="connsiteX60" fmla="*/ 1662866 w 1970020"/>
                <a:gd name="connsiteY60" fmla="*/ 1652275 h 2722017"/>
                <a:gd name="connsiteX61" fmla="*/ 1666397 w 1970020"/>
                <a:gd name="connsiteY61" fmla="*/ 1433384 h 2722017"/>
                <a:gd name="connsiteX62" fmla="*/ 1662866 w 1970020"/>
                <a:gd name="connsiteY62" fmla="*/ 981480 h 2722017"/>
                <a:gd name="connsiteX63" fmla="*/ 1666397 w 1970020"/>
                <a:gd name="connsiteY63" fmla="*/ 667265 h 2722017"/>
                <a:gd name="connsiteX64" fmla="*/ 1662866 w 1970020"/>
                <a:gd name="connsiteY64" fmla="*/ 240074 h 2722017"/>
                <a:gd name="connsiteX65" fmla="*/ 1645214 w 1970020"/>
                <a:gd name="connsiteY65" fmla="*/ 211830 h 2722017"/>
                <a:gd name="connsiteX66" fmla="*/ 1613439 w 1970020"/>
                <a:gd name="connsiteY66" fmla="*/ 187117 h 2722017"/>
                <a:gd name="connsiteX67" fmla="*/ 1585195 w 1970020"/>
                <a:gd name="connsiteY67" fmla="*/ 176525 h 2722017"/>
                <a:gd name="connsiteX68" fmla="*/ 1553421 w 1970020"/>
                <a:gd name="connsiteY68" fmla="*/ 176525 h 2722017"/>
                <a:gd name="connsiteX69" fmla="*/ 1405139 w 1970020"/>
                <a:gd name="connsiteY69" fmla="*/ 197708 h 2722017"/>
                <a:gd name="connsiteX70" fmla="*/ 1006193 w 1970020"/>
                <a:gd name="connsiteY70" fmla="*/ 254196 h 2722017"/>
                <a:gd name="connsiteX71" fmla="*/ 755527 w 1970020"/>
                <a:gd name="connsiteY71" fmla="*/ 289501 h 2722017"/>
                <a:gd name="connsiteX72" fmla="*/ 617837 w 1970020"/>
                <a:gd name="connsiteY72" fmla="*/ 310684 h 2722017"/>
                <a:gd name="connsiteX73" fmla="*/ 483678 w 1970020"/>
                <a:gd name="connsiteY73" fmla="*/ 324806 h 272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70020" h="2722017">
                  <a:moveTo>
                    <a:pt x="483678" y="324806"/>
                  </a:moveTo>
                  <a:lnTo>
                    <a:pt x="303623" y="345989"/>
                  </a:lnTo>
                  <a:lnTo>
                    <a:pt x="49427" y="381294"/>
                  </a:lnTo>
                  <a:lnTo>
                    <a:pt x="0" y="236544"/>
                  </a:lnTo>
                  <a:lnTo>
                    <a:pt x="67079" y="243605"/>
                  </a:lnTo>
                  <a:lnTo>
                    <a:pt x="123567" y="240074"/>
                  </a:lnTo>
                  <a:lnTo>
                    <a:pt x="201238" y="229483"/>
                  </a:lnTo>
                  <a:lnTo>
                    <a:pt x="342458" y="201239"/>
                  </a:lnTo>
                  <a:lnTo>
                    <a:pt x="466026" y="172995"/>
                  </a:lnTo>
                  <a:lnTo>
                    <a:pt x="589593" y="151812"/>
                  </a:lnTo>
                  <a:lnTo>
                    <a:pt x="684917" y="151812"/>
                  </a:lnTo>
                  <a:lnTo>
                    <a:pt x="762588" y="144751"/>
                  </a:lnTo>
                  <a:lnTo>
                    <a:pt x="928522" y="120037"/>
                  </a:lnTo>
                  <a:lnTo>
                    <a:pt x="1165065" y="81202"/>
                  </a:lnTo>
                  <a:lnTo>
                    <a:pt x="1348651" y="56488"/>
                  </a:lnTo>
                  <a:lnTo>
                    <a:pt x="1461627" y="42366"/>
                  </a:lnTo>
                  <a:lnTo>
                    <a:pt x="1581665" y="21183"/>
                  </a:lnTo>
                  <a:lnTo>
                    <a:pt x="1676988" y="0"/>
                  </a:lnTo>
                  <a:lnTo>
                    <a:pt x="1691110" y="0"/>
                  </a:lnTo>
                  <a:lnTo>
                    <a:pt x="1729946" y="24714"/>
                  </a:lnTo>
                  <a:lnTo>
                    <a:pt x="1828800" y="102385"/>
                  </a:lnTo>
                  <a:lnTo>
                    <a:pt x="1902940" y="162403"/>
                  </a:lnTo>
                  <a:lnTo>
                    <a:pt x="1931184" y="194178"/>
                  </a:lnTo>
                  <a:lnTo>
                    <a:pt x="1955898" y="225952"/>
                  </a:lnTo>
                  <a:lnTo>
                    <a:pt x="1966489" y="257727"/>
                  </a:lnTo>
                  <a:lnTo>
                    <a:pt x="1970020" y="289501"/>
                  </a:lnTo>
                  <a:lnTo>
                    <a:pt x="1962959" y="314215"/>
                  </a:lnTo>
                  <a:lnTo>
                    <a:pt x="1938245" y="349520"/>
                  </a:lnTo>
                  <a:lnTo>
                    <a:pt x="1927654" y="367172"/>
                  </a:lnTo>
                  <a:lnTo>
                    <a:pt x="1913532" y="466026"/>
                  </a:lnTo>
                  <a:lnTo>
                    <a:pt x="1899410" y="554289"/>
                  </a:lnTo>
                  <a:lnTo>
                    <a:pt x="1892349" y="674326"/>
                  </a:lnTo>
                  <a:lnTo>
                    <a:pt x="1885288" y="928522"/>
                  </a:lnTo>
                  <a:lnTo>
                    <a:pt x="1881757" y="1087395"/>
                  </a:lnTo>
                  <a:lnTo>
                    <a:pt x="1881757" y="1288633"/>
                  </a:lnTo>
                  <a:lnTo>
                    <a:pt x="1881757" y="1525177"/>
                  </a:lnTo>
                  <a:lnTo>
                    <a:pt x="1885288" y="1684050"/>
                  </a:lnTo>
                  <a:lnTo>
                    <a:pt x="1892349" y="1878227"/>
                  </a:lnTo>
                  <a:lnTo>
                    <a:pt x="1902940" y="2132423"/>
                  </a:lnTo>
                  <a:lnTo>
                    <a:pt x="1910001" y="2259521"/>
                  </a:lnTo>
                  <a:lnTo>
                    <a:pt x="1902940" y="2301887"/>
                  </a:lnTo>
                  <a:lnTo>
                    <a:pt x="1874696" y="2376028"/>
                  </a:lnTo>
                  <a:lnTo>
                    <a:pt x="1835861" y="2467821"/>
                  </a:lnTo>
                  <a:lnTo>
                    <a:pt x="1782903" y="2556084"/>
                  </a:lnTo>
                  <a:lnTo>
                    <a:pt x="1740537" y="2616102"/>
                  </a:lnTo>
                  <a:lnTo>
                    <a:pt x="1712293" y="2651407"/>
                  </a:lnTo>
                  <a:lnTo>
                    <a:pt x="1666397" y="2690243"/>
                  </a:lnTo>
                  <a:lnTo>
                    <a:pt x="1631092" y="2711426"/>
                  </a:lnTo>
                  <a:lnTo>
                    <a:pt x="1595787" y="2722017"/>
                  </a:lnTo>
                  <a:lnTo>
                    <a:pt x="1585195" y="2722017"/>
                  </a:lnTo>
                  <a:lnTo>
                    <a:pt x="1560482" y="2714956"/>
                  </a:lnTo>
                  <a:lnTo>
                    <a:pt x="1546360" y="2697304"/>
                  </a:lnTo>
                  <a:lnTo>
                    <a:pt x="1532237" y="2654938"/>
                  </a:lnTo>
                  <a:lnTo>
                    <a:pt x="1525176" y="2626694"/>
                  </a:lnTo>
                  <a:lnTo>
                    <a:pt x="1613439" y="2277174"/>
                  </a:lnTo>
                  <a:lnTo>
                    <a:pt x="1624031" y="2259521"/>
                  </a:lnTo>
                  <a:lnTo>
                    <a:pt x="1638153" y="2227747"/>
                  </a:lnTo>
                  <a:lnTo>
                    <a:pt x="1645214" y="2153606"/>
                  </a:lnTo>
                  <a:lnTo>
                    <a:pt x="1645214" y="1902941"/>
                  </a:lnTo>
                  <a:lnTo>
                    <a:pt x="1652275" y="1758190"/>
                  </a:lnTo>
                  <a:lnTo>
                    <a:pt x="1662866" y="1652275"/>
                  </a:lnTo>
                  <a:lnTo>
                    <a:pt x="1666397" y="1433384"/>
                  </a:lnTo>
                  <a:lnTo>
                    <a:pt x="1662866" y="981480"/>
                  </a:lnTo>
                  <a:lnTo>
                    <a:pt x="1666397" y="667265"/>
                  </a:lnTo>
                  <a:lnTo>
                    <a:pt x="1662866" y="240074"/>
                  </a:lnTo>
                  <a:lnTo>
                    <a:pt x="1645214" y="211830"/>
                  </a:lnTo>
                  <a:lnTo>
                    <a:pt x="1613439" y="187117"/>
                  </a:lnTo>
                  <a:lnTo>
                    <a:pt x="1585195" y="176525"/>
                  </a:lnTo>
                  <a:lnTo>
                    <a:pt x="1553421" y="176525"/>
                  </a:lnTo>
                  <a:lnTo>
                    <a:pt x="1405139" y="197708"/>
                  </a:lnTo>
                  <a:lnTo>
                    <a:pt x="1006193" y="254196"/>
                  </a:lnTo>
                  <a:lnTo>
                    <a:pt x="755527" y="289501"/>
                  </a:lnTo>
                  <a:lnTo>
                    <a:pt x="617837" y="310684"/>
                  </a:lnTo>
                  <a:lnTo>
                    <a:pt x="483678" y="324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8C08919C-6417-41F3-ADAB-F973102C7705}"/>
                </a:ext>
              </a:extLst>
            </p:cNvPr>
            <p:cNvSpPr/>
            <p:nvPr/>
          </p:nvSpPr>
          <p:spPr>
            <a:xfrm>
              <a:off x="4297363" y="5408613"/>
              <a:ext cx="531812" cy="517525"/>
            </a:xfrm>
            <a:custGeom>
              <a:avLst/>
              <a:gdLst>
                <a:gd name="connsiteX0" fmla="*/ 173832 w 531019"/>
                <a:gd name="connsiteY0" fmla="*/ 180975 h 519112"/>
                <a:gd name="connsiteX1" fmla="*/ 259557 w 531019"/>
                <a:gd name="connsiteY1" fmla="*/ 261937 h 519112"/>
                <a:gd name="connsiteX2" fmla="*/ 311944 w 531019"/>
                <a:gd name="connsiteY2" fmla="*/ 314325 h 519112"/>
                <a:gd name="connsiteX3" fmla="*/ 369094 w 531019"/>
                <a:gd name="connsiteY3" fmla="*/ 381000 h 519112"/>
                <a:gd name="connsiteX4" fmla="*/ 395288 w 531019"/>
                <a:gd name="connsiteY4" fmla="*/ 416719 h 519112"/>
                <a:gd name="connsiteX5" fmla="*/ 411957 w 531019"/>
                <a:gd name="connsiteY5" fmla="*/ 442912 h 519112"/>
                <a:gd name="connsiteX6" fmla="*/ 428625 w 531019"/>
                <a:gd name="connsiteY6" fmla="*/ 481012 h 519112"/>
                <a:gd name="connsiteX7" fmla="*/ 442913 w 531019"/>
                <a:gd name="connsiteY7" fmla="*/ 519112 h 519112"/>
                <a:gd name="connsiteX8" fmla="*/ 531019 w 531019"/>
                <a:gd name="connsiteY8" fmla="*/ 47625 h 519112"/>
                <a:gd name="connsiteX9" fmla="*/ 516732 w 531019"/>
                <a:gd name="connsiteY9" fmla="*/ 76200 h 519112"/>
                <a:gd name="connsiteX10" fmla="*/ 495300 w 531019"/>
                <a:gd name="connsiteY10" fmla="*/ 111919 h 519112"/>
                <a:gd name="connsiteX11" fmla="*/ 478632 w 531019"/>
                <a:gd name="connsiteY11" fmla="*/ 126206 h 519112"/>
                <a:gd name="connsiteX12" fmla="*/ 450057 w 531019"/>
                <a:gd name="connsiteY12" fmla="*/ 135731 h 519112"/>
                <a:gd name="connsiteX13" fmla="*/ 419100 w 531019"/>
                <a:gd name="connsiteY13" fmla="*/ 140494 h 519112"/>
                <a:gd name="connsiteX14" fmla="*/ 385763 w 531019"/>
                <a:gd name="connsiteY14" fmla="*/ 140494 h 519112"/>
                <a:gd name="connsiteX15" fmla="*/ 342900 w 531019"/>
                <a:gd name="connsiteY15" fmla="*/ 130969 h 519112"/>
                <a:gd name="connsiteX16" fmla="*/ 278607 w 531019"/>
                <a:gd name="connsiteY16" fmla="*/ 111919 h 519112"/>
                <a:gd name="connsiteX17" fmla="*/ 171450 w 531019"/>
                <a:gd name="connsiteY17" fmla="*/ 66675 h 519112"/>
                <a:gd name="connsiteX18" fmla="*/ 78582 w 531019"/>
                <a:gd name="connsiteY18" fmla="*/ 23812 h 519112"/>
                <a:gd name="connsiteX19" fmla="*/ 40482 w 531019"/>
                <a:gd name="connsiteY19" fmla="*/ 4762 h 519112"/>
                <a:gd name="connsiteX20" fmla="*/ 19050 w 531019"/>
                <a:gd name="connsiteY20" fmla="*/ 0 h 519112"/>
                <a:gd name="connsiteX21" fmla="*/ 4763 w 531019"/>
                <a:gd name="connsiteY21" fmla="*/ 4762 h 519112"/>
                <a:gd name="connsiteX22" fmla="*/ 0 w 531019"/>
                <a:gd name="connsiteY22" fmla="*/ 16669 h 519112"/>
                <a:gd name="connsiteX23" fmla="*/ 4763 w 531019"/>
                <a:gd name="connsiteY23" fmla="*/ 30956 h 519112"/>
                <a:gd name="connsiteX24" fmla="*/ 38100 w 531019"/>
                <a:gd name="connsiteY24" fmla="*/ 61912 h 519112"/>
                <a:gd name="connsiteX25" fmla="*/ 104775 w 531019"/>
                <a:gd name="connsiteY25" fmla="*/ 119062 h 519112"/>
                <a:gd name="connsiteX26" fmla="*/ 173832 w 531019"/>
                <a:gd name="connsiteY26" fmla="*/ 18097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1019" h="519112">
                  <a:moveTo>
                    <a:pt x="173832" y="180975"/>
                  </a:moveTo>
                  <a:lnTo>
                    <a:pt x="259557" y="261937"/>
                  </a:lnTo>
                  <a:lnTo>
                    <a:pt x="311944" y="314325"/>
                  </a:lnTo>
                  <a:lnTo>
                    <a:pt x="369094" y="381000"/>
                  </a:lnTo>
                  <a:lnTo>
                    <a:pt x="395288" y="416719"/>
                  </a:lnTo>
                  <a:lnTo>
                    <a:pt x="411957" y="442912"/>
                  </a:lnTo>
                  <a:lnTo>
                    <a:pt x="428625" y="481012"/>
                  </a:lnTo>
                  <a:lnTo>
                    <a:pt x="442913" y="519112"/>
                  </a:lnTo>
                  <a:lnTo>
                    <a:pt x="531019" y="47625"/>
                  </a:lnTo>
                  <a:lnTo>
                    <a:pt x="516732" y="76200"/>
                  </a:lnTo>
                  <a:lnTo>
                    <a:pt x="495300" y="111919"/>
                  </a:lnTo>
                  <a:lnTo>
                    <a:pt x="478632" y="126206"/>
                  </a:lnTo>
                  <a:lnTo>
                    <a:pt x="450057" y="135731"/>
                  </a:lnTo>
                  <a:lnTo>
                    <a:pt x="419100" y="140494"/>
                  </a:lnTo>
                  <a:lnTo>
                    <a:pt x="385763" y="140494"/>
                  </a:lnTo>
                  <a:lnTo>
                    <a:pt x="342900" y="130969"/>
                  </a:lnTo>
                  <a:lnTo>
                    <a:pt x="278607" y="111919"/>
                  </a:lnTo>
                  <a:lnTo>
                    <a:pt x="171450" y="66675"/>
                  </a:lnTo>
                  <a:lnTo>
                    <a:pt x="78582" y="23812"/>
                  </a:lnTo>
                  <a:lnTo>
                    <a:pt x="40482" y="4762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6669"/>
                  </a:lnTo>
                  <a:lnTo>
                    <a:pt x="4763" y="30956"/>
                  </a:lnTo>
                  <a:lnTo>
                    <a:pt x="38100" y="61912"/>
                  </a:lnTo>
                  <a:lnTo>
                    <a:pt x="104775" y="119062"/>
                  </a:lnTo>
                  <a:lnTo>
                    <a:pt x="173832" y="180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CE1749A0-7773-413C-A6D6-68080CA9DAC1}"/>
                </a:ext>
              </a:extLst>
            </p:cNvPr>
            <p:cNvSpPr/>
            <p:nvPr/>
          </p:nvSpPr>
          <p:spPr>
            <a:xfrm>
              <a:off x="3449638" y="3805238"/>
              <a:ext cx="1200150" cy="330200"/>
            </a:xfrm>
            <a:custGeom>
              <a:avLst/>
              <a:gdLst>
                <a:gd name="connsiteX0" fmla="*/ 326232 w 1200150"/>
                <a:gd name="connsiteY0" fmla="*/ 159543 h 330993"/>
                <a:gd name="connsiteX1" fmla="*/ 485775 w 1200150"/>
                <a:gd name="connsiteY1" fmla="*/ 135731 h 330993"/>
                <a:gd name="connsiteX2" fmla="*/ 709613 w 1200150"/>
                <a:gd name="connsiteY2" fmla="*/ 85725 h 330993"/>
                <a:gd name="connsiteX3" fmla="*/ 792957 w 1200150"/>
                <a:gd name="connsiteY3" fmla="*/ 59531 h 330993"/>
                <a:gd name="connsiteX4" fmla="*/ 835819 w 1200150"/>
                <a:gd name="connsiteY4" fmla="*/ 40481 h 330993"/>
                <a:gd name="connsiteX5" fmla="*/ 916782 w 1200150"/>
                <a:gd name="connsiteY5" fmla="*/ 16668 h 330993"/>
                <a:gd name="connsiteX6" fmla="*/ 985838 w 1200150"/>
                <a:gd name="connsiteY6" fmla="*/ 0 h 330993"/>
                <a:gd name="connsiteX7" fmla="*/ 1035844 w 1200150"/>
                <a:gd name="connsiteY7" fmla="*/ 4762 h 330993"/>
                <a:gd name="connsiteX8" fmla="*/ 1085850 w 1200150"/>
                <a:gd name="connsiteY8" fmla="*/ 16668 h 330993"/>
                <a:gd name="connsiteX9" fmla="*/ 1126332 w 1200150"/>
                <a:gd name="connsiteY9" fmla="*/ 33337 h 330993"/>
                <a:gd name="connsiteX10" fmla="*/ 1159669 w 1200150"/>
                <a:gd name="connsiteY10" fmla="*/ 52387 h 330993"/>
                <a:gd name="connsiteX11" fmla="*/ 1181100 w 1200150"/>
                <a:gd name="connsiteY11" fmla="*/ 66675 h 330993"/>
                <a:gd name="connsiteX12" fmla="*/ 1193007 w 1200150"/>
                <a:gd name="connsiteY12" fmla="*/ 80962 h 330993"/>
                <a:gd name="connsiteX13" fmla="*/ 1200150 w 1200150"/>
                <a:gd name="connsiteY13" fmla="*/ 102393 h 330993"/>
                <a:gd name="connsiteX14" fmla="*/ 1195388 w 1200150"/>
                <a:gd name="connsiteY14" fmla="*/ 114300 h 330993"/>
                <a:gd name="connsiteX15" fmla="*/ 1185863 w 1200150"/>
                <a:gd name="connsiteY15" fmla="*/ 133350 h 330993"/>
                <a:gd name="connsiteX16" fmla="*/ 1159669 w 1200150"/>
                <a:gd name="connsiteY16" fmla="*/ 154781 h 330993"/>
                <a:gd name="connsiteX17" fmla="*/ 1109663 w 1200150"/>
                <a:gd name="connsiteY17" fmla="*/ 173831 h 330993"/>
                <a:gd name="connsiteX18" fmla="*/ 1066800 w 1200150"/>
                <a:gd name="connsiteY18" fmla="*/ 185737 h 330993"/>
                <a:gd name="connsiteX19" fmla="*/ 938213 w 1200150"/>
                <a:gd name="connsiteY19" fmla="*/ 204787 h 330993"/>
                <a:gd name="connsiteX20" fmla="*/ 740569 w 1200150"/>
                <a:gd name="connsiteY20" fmla="*/ 235743 h 330993"/>
                <a:gd name="connsiteX21" fmla="*/ 633413 w 1200150"/>
                <a:gd name="connsiteY21" fmla="*/ 250031 h 330993"/>
                <a:gd name="connsiteX22" fmla="*/ 469107 w 1200150"/>
                <a:gd name="connsiteY22" fmla="*/ 271462 h 330993"/>
                <a:gd name="connsiteX23" fmla="*/ 352425 w 1200150"/>
                <a:gd name="connsiteY23" fmla="*/ 292893 h 330993"/>
                <a:gd name="connsiteX24" fmla="*/ 252413 w 1200150"/>
                <a:gd name="connsiteY24" fmla="*/ 316706 h 330993"/>
                <a:gd name="connsiteX25" fmla="*/ 216694 w 1200150"/>
                <a:gd name="connsiteY25" fmla="*/ 326231 h 330993"/>
                <a:gd name="connsiteX26" fmla="*/ 190500 w 1200150"/>
                <a:gd name="connsiteY26" fmla="*/ 330993 h 330993"/>
                <a:gd name="connsiteX27" fmla="*/ 161925 w 1200150"/>
                <a:gd name="connsiteY27" fmla="*/ 330993 h 330993"/>
                <a:gd name="connsiteX28" fmla="*/ 130969 w 1200150"/>
                <a:gd name="connsiteY28" fmla="*/ 323850 h 330993"/>
                <a:gd name="connsiteX29" fmla="*/ 109538 w 1200150"/>
                <a:gd name="connsiteY29" fmla="*/ 311943 h 330993"/>
                <a:gd name="connsiteX30" fmla="*/ 80963 w 1200150"/>
                <a:gd name="connsiteY30" fmla="*/ 288131 h 330993"/>
                <a:gd name="connsiteX31" fmla="*/ 50007 w 1200150"/>
                <a:gd name="connsiteY31" fmla="*/ 266700 h 330993"/>
                <a:gd name="connsiteX32" fmla="*/ 23813 w 1200150"/>
                <a:gd name="connsiteY32" fmla="*/ 240506 h 330993"/>
                <a:gd name="connsiteX33" fmla="*/ 4763 w 1200150"/>
                <a:gd name="connsiteY33" fmla="*/ 207168 h 330993"/>
                <a:gd name="connsiteX34" fmla="*/ 0 w 1200150"/>
                <a:gd name="connsiteY34" fmla="*/ 188118 h 330993"/>
                <a:gd name="connsiteX35" fmla="*/ 0 w 1200150"/>
                <a:gd name="connsiteY35" fmla="*/ 169068 h 330993"/>
                <a:gd name="connsiteX36" fmla="*/ 9525 w 1200150"/>
                <a:gd name="connsiteY36" fmla="*/ 159543 h 330993"/>
                <a:gd name="connsiteX37" fmla="*/ 40482 w 1200150"/>
                <a:gd name="connsiteY37" fmla="*/ 166687 h 330993"/>
                <a:gd name="connsiteX38" fmla="*/ 73819 w 1200150"/>
                <a:gd name="connsiteY38" fmla="*/ 173831 h 330993"/>
                <a:gd name="connsiteX39" fmla="*/ 130969 w 1200150"/>
                <a:gd name="connsiteY39" fmla="*/ 180975 h 330993"/>
                <a:gd name="connsiteX40" fmla="*/ 190500 w 1200150"/>
                <a:gd name="connsiteY40" fmla="*/ 180975 h 330993"/>
                <a:gd name="connsiteX41" fmla="*/ 326232 w 1200150"/>
                <a:gd name="connsiteY41" fmla="*/ 15954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0150" h="330993">
                  <a:moveTo>
                    <a:pt x="326232" y="159543"/>
                  </a:moveTo>
                  <a:lnTo>
                    <a:pt x="485775" y="135731"/>
                  </a:lnTo>
                  <a:lnTo>
                    <a:pt x="709613" y="85725"/>
                  </a:lnTo>
                  <a:lnTo>
                    <a:pt x="792957" y="59531"/>
                  </a:lnTo>
                  <a:lnTo>
                    <a:pt x="835819" y="40481"/>
                  </a:lnTo>
                  <a:lnTo>
                    <a:pt x="916782" y="16668"/>
                  </a:lnTo>
                  <a:lnTo>
                    <a:pt x="985838" y="0"/>
                  </a:lnTo>
                  <a:lnTo>
                    <a:pt x="1035844" y="4762"/>
                  </a:lnTo>
                  <a:lnTo>
                    <a:pt x="1085850" y="16668"/>
                  </a:lnTo>
                  <a:lnTo>
                    <a:pt x="1126332" y="33337"/>
                  </a:lnTo>
                  <a:lnTo>
                    <a:pt x="1159669" y="52387"/>
                  </a:lnTo>
                  <a:lnTo>
                    <a:pt x="1181100" y="66675"/>
                  </a:lnTo>
                  <a:lnTo>
                    <a:pt x="1193007" y="80962"/>
                  </a:lnTo>
                  <a:lnTo>
                    <a:pt x="1200150" y="102393"/>
                  </a:lnTo>
                  <a:lnTo>
                    <a:pt x="1195388" y="114300"/>
                  </a:lnTo>
                  <a:lnTo>
                    <a:pt x="1185863" y="133350"/>
                  </a:lnTo>
                  <a:lnTo>
                    <a:pt x="1159669" y="154781"/>
                  </a:lnTo>
                  <a:lnTo>
                    <a:pt x="1109663" y="173831"/>
                  </a:lnTo>
                  <a:lnTo>
                    <a:pt x="1066800" y="185737"/>
                  </a:lnTo>
                  <a:lnTo>
                    <a:pt x="938213" y="204787"/>
                  </a:lnTo>
                  <a:lnTo>
                    <a:pt x="740569" y="235743"/>
                  </a:lnTo>
                  <a:lnTo>
                    <a:pt x="633413" y="250031"/>
                  </a:lnTo>
                  <a:lnTo>
                    <a:pt x="469107" y="271462"/>
                  </a:lnTo>
                  <a:lnTo>
                    <a:pt x="352425" y="292893"/>
                  </a:lnTo>
                  <a:lnTo>
                    <a:pt x="252413" y="316706"/>
                  </a:lnTo>
                  <a:lnTo>
                    <a:pt x="216694" y="326231"/>
                  </a:lnTo>
                  <a:lnTo>
                    <a:pt x="190500" y="330993"/>
                  </a:lnTo>
                  <a:lnTo>
                    <a:pt x="161925" y="330993"/>
                  </a:lnTo>
                  <a:lnTo>
                    <a:pt x="130969" y="323850"/>
                  </a:lnTo>
                  <a:lnTo>
                    <a:pt x="109538" y="311943"/>
                  </a:lnTo>
                  <a:lnTo>
                    <a:pt x="80963" y="288131"/>
                  </a:lnTo>
                  <a:lnTo>
                    <a:pt x="50007" y="266700"/>
                  </a:lnTo>
                  <a:lnTo>
                    <a:pt x="23813" y="240506"/>
                  </a:lnTo>
                  <a:lnTo>
                    <a:pt x="4763" y="207168"/>
                  </a:lnTo>
                  <a:lnTo>
                    <a:pt x="0" y="188118"/>
                  </a:lnTo>
                  <a:lnTo>
                    <a:pt x="0" y="169068"/>
                  </a:lnTo>
                  <a:lnTo>
                    <a:pt x="9525" y="159543"/>
                  </a:lnTo>
                  <a:lnTo>
                    <a:pt x="40482" y="166687"/>
                  </a:lnTo>
                  <a:lnTo>
                    <a:pt x="73819" y="173831"/>
                  </a:lnTo>
                  <a:lnTo>
                    <a:pt x="130969" y="180975"/>
                  </a:lnTo>
                  <a:lnTo>
                    <a:pt x="190500" y="180975"/>
                  </a:lnTo>
                  <a:lnTo>
                    <a:pt x="326232" y="1595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FA0F0167-68D6-46B3-B5D4-0C8CE9941CF5}"/>
                </a:ext>
              </a:extLst>
            </p:cNvPr>
            <p:cNvSpPr/>
            <p:nvPr/>
          </p:nvSpPr>
          <p:spPr>
            <a:xfrm>
              <a:off x="3795713" y="3462338"/>
              <a:ext cx="342900" cy="1123950"/>
            </a:xfrm>
            <a:custGeom>
              <a:avLst/>
              <a:gdLst>
                <a:gd name="connsiteX0" fmla="*/ 307181 w 342900"/>
                <a:gd name="connsiteY0" fmla="*/ 707231 h 1123950"/>
                <a:gd name="connsiteX1" fmla="*/ 321468 w 342900"/>
                <a:gd name="connsiteY1" fmla="*/ 573881 h 1123950"/>
                <a:gd name="connsiteX2" fmla="*/ 342900 w 342900"/>
                <a:gd name="connsiteY2" fmla="*/ 445293 h 1123950"/>
                <a:gd name="connsiteX3" fmla="*/ 338137 w 342900"/>
                <a:gd name="connsiteY3" fmla="*/ 352425 h 1123950"/>
                <a:gd name="connsiteX4" fmla="*/ 330993 w 342900"/>
                <a:gd name="connsiteY4" fmla="*/ 290512 h 1123950"/>
                <a:gd name="connsiteX5" fmla="*/ 319087 w 342900"/>
                <a:gd name="connsiteY5" fmla="*/ 238125 h 1123950"/>
                <a:gd name="connsiteX6" fmla="*/ 304800 w 342900"/>
                <a:gd name="connsiteY6" fmla="*/ 197643 h 1123950"/>
                <a:gd name="connsiteX7" fmla="*/ 288131 w 342900"/>
                <a:gd name="connsiteY7" fmla="*/ 173831 h 1123950"/>
                <a:gd name="connsiteX8" fmla="*/ 259556 w 342900"/>
                <a:gd name="connsiteY8" fmla="*/ 147637 h 1123950"/>
                <a:gd name="connsiteX9" fmla="*/ 214312 w 342900"/>
                <a:gd name="connsiteY9" fmla="*/ 104775 h 1123950"/>
                <a:gd name="connsiteX10" fmla="*/ 169068 w 342900"/>
                <a:gd name="connsiteY10" fmla="*/ 57150 h 1123950"/>
                <a:gd name="connsiteX11" fmla="*/ 102393 w 342900"/>
                <a:gd name="connsiteY11" fmla="*/ 0 h 1123950"/>
                <a:gd name="connsiteX12" fmla="*/ 0 w 342900"/>
                <a:gd name="connsiteY12" fmla="*/ 33337 h 1123950"/>
                <a:gd name="connsiteX13" fmla="*/ 45243 w 342900"/>
                <a:gd name="connsiteY13" fmla="*/ 92868 h 1123950"/>
                <a:gd name="connsiteX14" fmla="*/ 85725 w 342900"/>
                <a:gd name="connsiteY14" fmla="*/ 154781 h 1123950"/>
                <a:gd name="connsiteX15" fmla="*/ 107156 w 342900"/>
                <a:gd name="connsiteY15" fmla="*/ 200025 h 1123950"/>
                <a:gd name="connsiteX16" fmla="*/ 126206 w 342900"/>
                <a:gd name="connsiteY16" fmla="*/ 250031 h 1123950"/>
                <a:gd name="connsiteX17" fmla="*/ 135731 w 342900"/>
                <a:gd name="connsiteY17" fmla="*/ 314325 h 1123950"/>
                <a:gd name="connsiteX18" fmla="*/ 142875 w 342900"/>
                <a:gd name="connsiteY18" fmla="*/ 421481 h 1123950"/>
                <a:gd name="connsiteX19" fmla="*/ 142875 w 342900"/>
                <a:gd name="connsiteY19" fmla="*/ 511968 h 1123950"/>
                <a:gd name="connsiteX20" fmla="*/ 140493 w 342900"/>
                <a:gd name="connsiteY20" fmla="*/ 716756 h 1123950"/>
                <a:gd name="connsiteX21" fmla="*/ 142875 w 342900"/>
                <a:gd name="connsiteY21" fmla="*/ 847725 h 1123950"/>
                <a:gd name="connsiteX22" fmla="*/ 130968 w 342900"/>
                <a:gd name="connsiteY22" fmla="*/ 897731 h 1123950"/>
                <a:gd name="connsiteX23" fmla="*/ 123825 w 342900"/>
                <a:gd name="connsiteY23" fmla="*/ 952500 h 1123950"/>
                <a:gd name="connsiteX24" fmla="*/ 119062 w 342900"/>
                <a:gd name="connsiteY24" fmla="*/ 1016793 h 1123950"/>
                <a:gd name="connsiteX25" fmla="*/ 119062 w 342900"/>
                <a:gd name="connsiteY25" fmla="*/ 1076325 h 1123950"/>
                <a:gd name="connsiteX26" fmla="*/ 119062 w 342900"/>
                <a:gd name="connsiteY26" fmla="*/ 1123950 h 1123950"/>
                <a:gd name="connsiteX27" fmla="*/ 269081 w 342900"/>
                <a:gd name="connsiteY27" fmla="*/ 1100137 h 1123950"/>
                <a:gd name="connsiteX28" fmla="*/ 278606 w 342900"/>
                <a:gd name="connsiteY28" fmla="*/ 995362 h 1123950"/>
                <a:gd name="connsiteX29" fmla="*/ 307181 w 342900"/>
                <a:gd name="connsiteY29" fmla="*/ 70723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2900" h="1123950">
                  <a:moveTo>
                    <a:pt x="307181" y="707231"/>
                  </a:moveTo>
                  <a:lnTo>
                    <a:pt x="321468" y="573881"/>
                  </a:lnTo>
                  <a:lnTo>
                    <a:pt x="342900" y="445293"/>
                  </a:lnTo>
                  <a:lnTo>
                    <a:pt x="338137" y="352425"/>
                  </a:lnTo>
                  <a:lnTo>
                    <a:pt x="330993" y="290512"/>
                  </a:lnTo>
                  <a:lnTo>
                    <a:pt x="319087" y="238125"/>
                  </a:lnTo>
                  <a:lnTo>
                    <a:pt x="304800" y="197643"/>
                  </a:lnTo>
                  <a:lnTo>
                    <a:pt x="288131" y="173831"/>
                  </a:lnTo>
                  <a:lnTo>
                    <a:pt x="259556" y="147637"/>
                  </a:lnTo>
                  <a:lnTo>
                    <a:pt x="214312" y="104775"/>
                  </a:lnTo>
                  <a:lnTo>
                    <a:pt x="169068" y="57150"/>
                  </a:lnTo>
                  <a:lnTo>
                    <a:pt x="102393" y="0"/>
                  </a:lnTo>
                  <a:lnTo>
                    <a:pt x="0" y="33337"/>
                  </a:lnTo>
                  <a:lnTo>
                    <a:pt x="45243" y="92868"/>
                  </a:lnTo>
                  <a:lnTo>
                    <a:pt x="85725" y="154781"/>
                  </a:lnTo>
                  <a:lnTo>
                    <a:pt x="107156" y="200025"/>
                  </a:lnTo>
                  <a:lnTo>
                    <a:pt x="126206" y="250031"/>
                  </a:lnTo>
                  <a:lnTo>
                    <a:pt x="135731" y="314325"/>
                  </a:lnTo>
                  <a:lnTo>
                    <a:pt x="142875" y="421481"/>
                  </a:lnTo>
                  <a:lnTo>
                    <a:pt x="142875" y="511968"/>
                  </a:lnTo>
                  <a:lnTo>
                    <a:pt x="140493" y="716756"/>
                  </a:lnTo>
                  <a:lnTo>
                    <a:pt x="142875" y="847725"/>
                  </a:lnTo>
                  <a:lnTo>
                    <a:pt x="130968" y="897731"/>
                  </a:lnTo>
                  <a:lnTo>
                    <a:pt x="123825" y="952500"/>
                  </a:lnTo>
                  <a:lnTo>
                    <a:pt x="119062" y="1016793"/>
                  </a:lnTo>
                  <a:lnTo>
                    <a:pt x="119062" y="1076325"/>
                  </a:lnTo>
                  <a:lnTo>
                    <a:pt x="119062" y="1123950"/>
                  </a:lnTo>
                  <a:lnTo>
                    <a:pt x="269081" y="1100137"/>
                  </a:lnTo>
                  <a:lnTo>
                    <a:pt x="278606" y="995362"/>
                  </a:lnTo>
                  <a:lnTo>
                    <a:pt x="307181" y="7072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62C8CE8D-D72A-488A-B82E-1CBBFC58E50F}"/>
                </a:ext>
              </a:extLst>
            </p:cNvPr>
            <p:cNvSpPr/>
            <p:nvPr/>
          </p:nvSpPr>
          <p:spPr>
            <a:xfrm>
              <a:off x="3621088" y="4430713"/>
              <a:ext cx="968375" cy="717550"/>
            </a:xfrm>
            <a:custGeom>
              <a:avLst/>
              <a:gdLst>
                <a:gd name="connsiteX0" fmla="*/ 428625 w 966788"/>
                <a:gd name="connsiteY0" fmla="*/ 195263 h 716757"/>
                <a:gd name="connsiteX1" fmla="*/ 342900 w 966788"/>
                <a:gd name="connsiteY1" fmla="*/ 211932 h 716757"/>
                <a:gd name="connsiteX2" fmla="*/ 261938 w 966788"/>
                <a:gd name="connsiteY2" fmla="*/ 223838 h 716757"/>
                <a:gd name="connsiteX3" fmla="*/ 164307 w 966788"/>
                <a:gd name="connsiteY3" fmla="*/ 235744 h 716757"/>
                <a:gd name="connsiteX4" fmla="*/ 45244 w 966788"/>
                <a:gd name="connsiteY4" fmla="*/ 245269 h 716757"/>
                <a:gd name="connsiteX5" fmla="*/ 0 w 966788"/>
                <a:gd name="connsiteY5" fmla="*/ 128588 h 716757"/>
                <a:gd name="connsiteX6" fmla="*/ 38100 w 966788"/>
                <a:gd name="connsiteY6" fmla="*/ 133350 h 716757"/>
                <a:gd name="connsiteX7" fmla="*/ 71438 w 966788"/>
                <a:gd name="connsiteY7" fmla="*/ 130969 h 716757"/>
                <a:gd name="connsiteX8" fmla="*/ 140494 w 966788"/>
                <a:gd name="connsiteY8" fmla="*/ 119063 h 716757"/>
                <a:gd name="connsiteX9" fmla="*/ 223838 w 966788"/>
                <a:gd name="connsiteY9" fmla="*/ 104775 h 716757"/>
                <a:gd name="connsiteX10" fmla="*/ 314325 w 966788"/>
                <a:gd name="connsiteY10" fmla="*/ 85725 h 716757"/>
                <a:gd name="connsiteX11" fmla="*/ 490538 w 966788"/>
                <a:gd name="connsiteY11" fmla="*/ 59532 h 716757"/>
                <a:gd name="connsiteX12" fmla="*/ 564357 w 966788"/>
                <a:gd name="connsiteY12" fmla="*/ 42863 h 716757"/>
                <a:gd name="connsiteX13" fmla="*/ 619125 w 966788"/>
                <a:gd name="connsiteY13" fmla="*/ 26194 h 716757"/>
                <a:gd name="connsiteX14" fmla="*/ 659607 w 966788"/>
                <a:gd name="connsiteY14" fmla="*/ 11907 h 716757"/>
                <a:gd name="connsiteX15" fmla="*/ 690563 w 966788"/>
                <a:gd name="connsiteY15" fmla="*/ 0 h 716757"/>
                <a:gd name="connsiteX16" fmla="*/ 716757 w 966788"/>
                <a:gd name="connsiteY16" fmla="*/ 0 h 716757"/>
                <a:gd name="connsiteX17" fmla="*/ 757238 w 966788"/>
                <a:gd name="connsiteY17" fmla="*/ 11907 h 716757"/>
                <a:gd name="connsiteX18" fmla="*/ 809625 w 966788"/>
                <a:gd name="connsiteY18" fmla="*/ 35719 h 716757"/>
                <a:gd name="connsiteX19" fmla="*/ 854869 w 966788"/>
                <a:gd name="connsiteY19" fmla="*/ 61913 h 716757"/>
                <a:gd name="connsiteX20" fmla="*/ 921544 w 966788"/>
                <a:gd name="connsiteY20" fmla="*/ 104775 h 716757"/>
                <a:gd name="connsiteX21" fmla="*/ 945357 w 966788"/>
                <a:gd name="connsiteY21" fmla="*/ 123825 h 716757"/>
                <a:gd name="connsiteX22" fmla="*/ 957263 w 966788"/>
                <a:gd name="connsiteY22" fmla="*/ 135732 h 716757"/>
                <a:gd name="connsiteX23" fmla="*/ 966788 w 966788"/>
                <a:gd name="connsiteY23" fmla="*/ 154782 h 716757"/>
                <a:gd name="connsiteX24" fmla="*/ 966788 w 966788"/>
                <a:gd name="connsiteY24" fmla="*/ 169069 h 716757"/>
                <a:gd name="connsiteX25" fmla="*/ 959644 w 966788"/>
                <a:gd name="connsiteY25" fmla="*/ 192882 h 716757"/>
                <a:gd name="connsiteX26" fmla="*/ 945357 w 966788"/>
                <a:gd name="connsiteY26" fmla="*/ 214313 h 716757"/>
                <a:gd name="connsiteX27" fmla="*/ 904875 w 966788"/>
                <a:gd name="connsiteY27" fmla="*/ 290513 h 716757"/>
                <a:gd name="connsiteX28" fmla="*/ 873919 w 966788"/>
                <a:gd name="connsiteY28" fmla="*/ 354807 h 716757"/>
                <a:gd name="connsiteX29" fmla="*/ 854869 w 966788"/>
                <a:gd name="connsiteY29" fmla="*/ 450057 h 716757"/>
                <a:gd name="connsiteX30" fmla="*/ 826294 w 966788"/>
                <a:gd name="connsiteY30" fmla="*/ 585788 h 716757"/>
                <a:gd name="connsiteX31" fmla="*/ 809625 w 966788"/>
                <a:gd name="connsiteY31" fmla="*/ 631032 h 716757"/>
                <a:gd name="connsiteX32" fmla="*/ 788194 w 966788"/>
                <a:gd name="connsiteY32" fmla="*/ 671513 h 716757"/>
                <a:gd name="connsiteX33" fmla="*/ 762000 w 966788"/>
                <a:gd name="connsiteY33" fmla="*/ 700088 h 716757"/>
                <a:gd name="connsiteX34" fmla="*/ 738188 w 966788"/>
                <a:gd name="connsiteY34" fmla="*/ 714375 h 716757"/>
                <a:gd name="connsiteX35" fmla="*/ 721519 w 966788"/>
                <a:gd name="connsiteY35" fmla="*/ 716757 h 716757"/>
                <a:gd name="connsiteX36" fmla="*/ 690563 w 966788"/>
                <a:gd name="connsiteY36" fmla="*/ 709613 h 716757"/>
                <a:gd name="connsiteX37" fmla="*/ 671513 w 966788"/>
                <a:gd name="connsiteY37" fmla="*/ 690563 h 716757"/>
                <a:gd name="connsiteX38" fmla="*/ 654844 w 966788"/>
                <a:gd name="connsiteY38" fmla="*/ 657225 h 716757"/>
                <a:gd name="connsiteX39" fmla="*/ 647700 w 966788"/>
                <a:gd name="connsiteY39" fmla="*/ 623888 h 716757"/>
                <a:gd name="connsiteX40" fmla="*/ 652463 w 966788"/>
                <a:gd name="connsiteY40" fmla="*/ 497682 h 716757"/>
                <a:gd name="connsiteX41" fmla="*/ 669132 w 966788"/>
                <a:gd name="connsiteY41" fmla="*/ 352425 h 716757"/>
                <a:gd name="connsiteX42" fmla="*/ 683419 w 966788"/>
                <a:gd name="connsiteY42" fmla="*/ 250032 h 716757"/>
                <a:gd name="connsiteX43" fmla="*/ 692944 w 966788"/>
                <a:gd name="connsiteY43" fmla="*/ 197644 h 716757"/>
                <a:gd name="connsiteX44" fmla="*/ 688182 w 966788"/>
                <a:gd name="connsiteY44" fmla="*/ 173832 h 716757"/>
                <a:gd name="connsiteX45" fmla="*/ 671513 w 966788"/>
                <a:gd name="connsiteY45" fmla="*/ 161925 h 716757"/>
                <a:gd name="connsiteX46" fmla="*/ 642938 w 966788"/>
                <a:gd name="connsiteY46" fmla="*/ 154782 h 716757"/>
                <a:gd name="connsiteX47" fmla="*/ 600075 w 966788"/>
                <a:gd name="connsiteY47" fmla="*/ 161925 h 716757"/>
                <a:gd name="connsiteX48" fmla="*/ 428625 w 966788"/>
                <a:gd name="connsiteY48" fmla="*/ 1952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8" h="716757">
                  <a:moveTo>
                    <a:pt x="428625" y="195263"/>
                  </a:moveTo>
                  <a:lnTo>
                    <a:pt x="342900" y="211932"/>
                  </a:lnTo>
                  <a:lnTo>
                    <a:pt x="261938" y="223838"/>
                  </a:lnTo>
                  <a:lnTo>
                    <a:pt x="164307" y="235744"/>
                  </a:lnTo>
                  <a:lnTo>
                    <a:pt x="45244" y="245269"/>
                  </a:lnTo>
                  <a:lnTo>
                    <a:pt x="0" y="128588"/>
                  </a:lnTo>
                  <a:lnTo>
                    <a:pt x="38100" y="133350"/>
                  </a:lnTo>
                  <a:lnTo>
                    <a:pt x="71438" y="130969"/>
                  </a:lnTo>
                  <a:lnTo>
                    <a:pt x="140494" y="119063"/>
                  </a:lnTo>
                  <a:lnTo>
                    <a:pt x="223838" y="104775"/>
                  </a:lnTo>
                  <a:lnTo>
                    <a:pt x="314325" y="85725"/>
                  </a:lnTo>
                  <a:lnTo>
                    <a:pt x="490538" y="59532"/>
                  </a:lnTo>
                  <a:lnTo>
                    <a:pt x="564357" y="42863"/>
                  </a:lnTo>
                  <a:lnTo>
                    <a:pt x="619125" y="26194"/>
                  </a:lnTo>
                  <a:lnTo>
                    <a:pt x="659607" y="11907"/>
                  </a:lnTo>
                  <a:lnTo>
                    <a:pt x="690563" y="0"/>
                  </a:lnTo>
                  <a:lnTo>
                    <a:pt x="716757" y="0"/>
                  </a:lnTo>
                  <a:lnTo>
                    <a:pt x="757238" y="11907"/>
                  </a:lnTo>
                  <a:lnTo>
                    <a:pt x="809625" y="35719"/>
                  </a:lnTo>
                  <a:lnTo>
                    <a:pt x="854869" y="61913"/>
                  </a:lnTo>
                  <a:lnTo>
                    <a:pt x="921544" y="104775"/>
                  </a:lnTo>
                  <a:lnTo>
                    <a:pt x="945357" y="123825"/>
                  </a:lnTo>
                  <a:lnTo>
                    <a:pt x="957263" y="135732"/>
                  </a:lnTo>
                  <a:lnTo>
                    <a:pt x="966788" y="154782"/>
                  </a:lnTo>
                  <a:lnTo>
                    <a:pt x="966788" y="169069"/>
                  </a:lnTo>
                  <a:lnTo>
                    <a:pt x="959644" y="192882"/>
                  </a:lnTo>
                  <a:lnTo>
                    <a:pt x="945357" y="214313"/>
                  </a:lnTo>
                  <a:lnTo>
                    <a:pt x="904875" y="290513"/>
                  </a:lnTo>
                  <a:lnTo>
                    <a:pt x="873919" y="354807"/>
                  </a:lnTo>
                  <a:lnTo>
                    <a:pt x="854869" y="450057"/>
                  </a:lnTo>
                  <a:lnTo>
                    <a:pt x="826294" y="585788"/>
                  </a:lnTo>
                  <a:lnTo>
                    <a:pt x="809625" y="631032"/>
                  </a:lnTo>
                  <a:lnTo>
                    <a:pt x="788194" y="671513"/>
                  </a:lnTo>
                  <a:lnTo>
                    <a:pt x="762000" y="700088"/>
                  </a:lnTo>
                  <a:lnTo>
                    <a:pt x="738188" y="714375"/>
                  </a:lnTo>
                  <a:lnTo>
                    <a:pt x="721519" y="716757"/>
                  </a:lnTo>
                  <a:lnTo>
                    <a:pt x="690563" y="709613"/>
                  </a:lnTo>
                  <a:lnTo>
                    <a:pt x="671513" y="690563"/>
                  </a:lnTo>
                  <a:lnTo>
                    <a:pt x="654844" y="657225"/>
                  </a:lnTo>
                  <a:lnTo>
                    <a:pt x="647700" y="623888"/>
                  </a:lnTo>
                  <a:lnTo>
                    <a:pt x="652463" y="497682"/>
                  </a:lnTo>
                  <a:lnTo>
                    <a:pt x="669132" y="352425"/>
                  </a:lnTo>
                  <a:lnTo>
                    <a:pt x="683419" y="250032"/>
                  </a:lnTo>
                  <a:lnTo>
                    <a:pt x="692944" y="197644"/>
                  </a:lnTo>
                  <a:lnTo>
                    <a:pt x="688182" y="173832"/>
                  </a:lnTo>
                  <a:lnTo>
                    <a:pt x="671513" y="161925"/>
                  </a:lnTo>
                  <a:lnTo>
                    <a:pt x="642938" y="154782"/>
                  </a:lnTo>
                  <a:lnTo>
                    <a:pt x="600075" y="161925"/>
                  </a:lnTo>
                  <a:lnTo>
                    <a:pt x="428625" y="195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69A1A85F-7763-48C6-8775-7E780EFCBF46}"/>
                </a:ext>
              </a:extLst>
            </p:cNvPr>
            <p:cNvSpPr/>
            <p:nvPr/>
          </p:nvSpPr>
          <p:spPr>
            <a:xfrm>
              <a:off x="3671888" y="4933950"/>
              <a:ext cx="642937" cy="249238"/>
            </a:xfrm>
            <a:custGeom>
              <a:avLst/>
              <a:gdLst>
                <a:gd name="connsiteX0" fmla="*/ 338137 w 642937"/>
                <a:gd name="connsiteY0" fmla="*/ 64294 h 250031"/>
                <a:gd name="connsiteX1" fmla="*/ 419100 w 642937"/>
                <a:gd name="connsiteY1" fmla="*/ 50006 h 250031"/>
                <a:gd name="connsiteX2" fmla="*/ 502443 w 642937"/>
                <a:gd name="connsiteY2" fmla="*/ 33338 h 250031"/>
                <a:gd name="connsiteX3" fmla="*/ 642937 w 642937"/>
                <a:gd name="connsiteY3" fmla="*/ 0 h 250031"/>
                <a:gd name="connsiteX4" fmla="*/ 642937 w 642937"/>
                <a:gd name="connsiteY4" fmla="*/ 145256 h 250031"/>
                <a:gd name="connsiteX5" fmla="*/ 557212 w 642937"/>
                <a:gd name="connsiteY5" fmla="*/ 140494 h 250031"/>
                <a:gd name="connsiteX6" fmla="*/ 492918 w 642937"/>
                <a:gd name="connsiteY6" fmla="*/ 145256 h 250031"/>
                <a:gd name="connsiteX7" fmla="*/ 411956 w 642937"/>
                <a:gd name="connsiteY7" fmla="*/ 157163 h 250031"/>
                <a:gd name="connsiteX8" fmla="*/ 304800 w 642937"/>
                <a:gd name="connsiteY8" fmla="*/ 178594 h 250031"/>
                <a:gd name="connsiteX9" fmla="*/ 178593 w 642937"/>
                <a:gd name="connsiteY9" fmla="*/ 207169 h 250031"/>
                <a:gd name="connsiteX10" fmla="*/ 0 w 642937"/>
                <a:gd name="connsiteY10" fmla="*/ 250031 h 250031"/>
                <a:gd name="connsiteX11" fmla="*/ 0 w 642937"/>
                <a:gd name="connsiteY11" fmla="*/ 102394 h 250031"/>
                <a:gd name="connsiteX12" fmla="*/ 178593 w 642937"/>
                <a:gd name="connsiteY12" fmla="*/ 85725 h 250031"/>
                <a:gd name="connsiteX13" fmla="*/ 338137 w 642937"/>
                <a:gd name="connsiteY13" fmla="*/ 64294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7" h="250031">
                  <a:moveTo>
                    <a:pt x="338137" y="64294"/>
                  </a:moveTo>
                  <a:lnTo>
                    <a:pt x="419100" y="50006"/>
                  </a:lnTo>
                  <a:lnTo>
                    <a:pt x="502443" y="33338"/>
                  </a:lnTo>
                  <a:lnTo>
                    <a:pt x="642937" y="0"/>
                  </a:lnTo>
                  <a:lnTo>
                    <a:pt x="642937" y="145256"/>
                  </a:lnTo>
                  <a:lnTo>
                    <a:pt x="557212" y="140494"/>
                  </a:lnTo>
                  <a:lnTo>
                    <a:pt x="492918" y="145256"/>
                  </a:lnTo>
                  <a:lnTo>
                    <a:pt x="411956" y="157163"/>
                  </a:lnTo>
                  <a:lnTo>
                    <a:pt x="304800" y="178594"/>
                  </a:lnTo>
                  <a:lnTo>
                    <a:pt x="178593" y="207169"/>
                  </a:lnTo>
                  <a:lnTo>
                    <a:pt x="0" y="250031"/>
                  </a:lnTo>
                  <a:lnTo>
                    <a:pt x="0" y="102394"/>
                  </a:lnTo>
                  <a:lnTo>
                    <a:pt x="178593" y="85725"/>
                  </a:lnTo>
                  <a:lnTo>
                    <a:pt x="338137" y="642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F558B8B3-E8B6-47C0-A2E5-701BDB356149}"/>
                </a:ext>
              </a:extLst>
            </p:cNvPr>
            <p:cNvSpPr/>
            <p:nvPr/>
          </p:nvSpPr>
          <p:spPr>
            <a:xfrm>
              <a:off x="5608638" y="2935288"/>
              <a:ext cx="1754187" cy="403225"/>
            </a:xfrm>
            <a:custGeom>
              <a:avLst/>
              <a:gdLst>
                <a:gd name="connsiteX0" fmla="*/ 588169 w 1754981"/>
                <a:gd name="connsiteY0" fmla="*/ 219075 h 402432"/>
                <a:gd name="connsiteX1" fmla="*/ 731044 w 1754981"/>
                <a:gd name="connsiteY1" fmla="*/ 195263 h 402432"/>
                <a:gd name="connsiteX2" fmla="*/ 838200 w 1754981"/>
                <a:gd name="connsiteY2" fmla="*/ 176213 h 402432"/>
                <a:gd name="connsiteX3" fmla="*/ 952500 w 1754981"/>
                <a:gd name="connsiteY3" fmla="*/ 142875 h 402432"/>
                <a:gd name="connsiteX4" fmla="*/ 1114425 w 1754981"/>
                <a:gd name="connsiteY4" fmla="*/ 92869 h 402432"/>
                <a:gd name="connsiteX5" fmla="*/ 1331119 w 1754981"/>
                <a:gd name="connsiteY5" fmla="*/ 19050 h 402432"/>
                <a:gd name="connsiteX6" fmla="*/ 1376362 w 1754981"/>
                <a:gd name="connsiteY6" fmla="*/ 2382 h 402432"/>
                <a:gd name="connsiteX7" fmla="*/ 1404937 w 1754981"/>
                <a:gd name="connsiteY7" fmla="*/ 0 h 402432"/>
                <a:gd name="connsiteX8" fmla="*/ 1452562 w 1754981"/>
                <a:gd name="connsiteY8" fmla="*/ 4763 h 402432"/>
                <a:gd name="connsiteX9" fmla="*/ 1547812 w 1754981"/>
                <a:gd name="connsiteY9" fmla="*/ 26194 h 402432"/>
                <a:gd name="connsiteX10" fmla="*/ 1657350 w 1754981"/>
                <a:gd name="connsiteY10" fmla="*/ 57150 h 402432"/>
                <a:gd name="connsiteX11" fmla="*/ 1695450 w 1754981"/>
                <a:gd name="connsiteY11" fmla="*/ 71438 h 402432"/>
                <a:gd name="connsiteX12" fmla="*/ 1724025 w 1754981"/>
                <a:gd name="connsiteY12" fmla="*/ 85725 h 402432"/>
                <a:gd name="connsiteX13" fmla="*/ 1745456 w 1754981"/>
                <a:gd name="connsiteY13" fmla="*/ 104775 h 402432"/>
                <a:gd name="connsiteX14" fmla="*/ 1752600 w 1754981"/>
                <a:gd name="connsiteY14" fmla="*/ 119063 h 402432"/>
                <a:gd name="connsiteX15" fmla="*/ 1754981 w 1754981"/>
                <a:gd name="connsiteY15" fmla="*/ 130969 h 402432"/>
                <a:gd name="connsiteX16" fmla="*/ 1750219 w 1754981"/>
                <a:gd name="connsiteY16" fmla="*/ 150019 h 402432"/>
                <a:gd name="connsiteX17" fmla="*/ 1731169 w 1754981"/>
                <a:gd name="connsiteY17" fmla="*/ 171450 h 402432"/>
                <a:gd name="connsiteX18" fmla="*/ 1683544 w 1754981"/>
                <a:gd name="connsiteY18" fmla="*/ 197644 h 402432"/>
                <a:gd name="connsiteX19" fmla="*/ 1612106 w 1754981"/>
                <a:gd name="connsiteY19" fmla="*/ 214313 h 402432"/>
                <a:gd name="connsiteX20" fmla="*/ 1483519 w 1754981"/>
                <a:gd name="connsiteY20" fmla="*/ 240507 h 402432"/>
                <a:gd name="connsiteX21" fmla="*/ 1314450 w 1754981"/>
                <a:gd name="connsiteY21" fmla="*/ 276225 h 402432"/>
                <a:gd name="connsiteX22" fmla="*/ 1054894 w 1754981"/>
                <a:gd name="connsiteY22" fmla="*/ 323850 h 402432"/>
                <a:gd name="connsiteX23" fmla="*/ 814387 w 1754981"/>
                <a:gd name="connsiteY23" fmla="*/ 359569 h 402432"/>
                <a:gd name="connsiteX24" fmla="*/ 735806 w 1754981"/>
                <a:gd name="connsiteY24" fmla="*/ 366713 h 402432"/>
                <a:gd name="connsiteX25" fmla="*/ 550069 w 1754981"/>
                <a:gd name="connsiteY25" fmla="*/ 388144 h 402432"/>
                <a:gd name="connsiteX26" fmla="*/ 350044 w 1754981"/>
                <a:gd name="connsiteY26" fmla="*/ 402432 h 402432"/>
                <a:gd name="connsiteX27" fmla="*/ 295275 w 1754981"/>
                <a:gd name="connsiteY27" fmla="*/ 400050 h 402432"/>
                <a:gd name="connsiteX28" fmla="*/ 228600 w 1754981"/>
                <a:gd name="connsiteY28" fmla="*/ 383382 h 402432"/>
                <a:gd name="connsiteX29" fmla="*/ 152400 w 1754981"/>
                <a:gd name="connsiteY29" fmla="*/ 354807 h 402432"/>
                <a:gd name="connsiteX30" fmla="*/ 71437 w 1754981"/>
                <a:gd name="connsiteY30" fmla="*/ 321469 h 402432"/>
                <a:gd name="connsiteX31" fmla="*/ 0 w 1754981"/>
                <a:gd name="connsiteY31" fmla="*/ 290513 h 402432"/>
                <a:gd name="connsiteX32" fmla="*/ 78581 w 1754981"/>
                <a:gd name="connsiteY32" fmla="*/ 180975 h 402432"/>
                <a:gd name="connsiteX33" fmla="*/ 150019 w 1754981"/>
                <a:gd name="connsiteY33" fmla="*/ 221457 h 402432"/>
                <a:gd name="connsiteX34" fmla="*/ 190500 w 1754981"/>
                <a:gd name="connsiteY34" fmla="*/ 233363 h 402432"/>
                <a:gd name="connsiteX35" fmla="*/ 264319 w 1754981"/>
                <a:gd name="connsiteY35" fmla="*/ 242888 h 402432"/>
                <a:gd name="connsiteX36" fmla="*/ 361950 w 1754981"/>
                <a:gd name="connsiteY36" fmla="*/ 245269 h 402432"/>
                <a:gd name="connsiteX37" fmla="*/ 466725 w 1754981"/>
                <a:gd name="connsiteY37" fmla="*/ 235744 h 402432"/>
                <a:gd name="connsiteX38" fmla="*/ 588169 w 1754981"/>
                <a:gd name="connsiteY38" fmla="*/ 219075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4981" h="402432">
                  <a:moveTo>
                    <a:pt x="588169" y="219075"/>
                  </a:moveTo>
                  <a:lnTo>
                    <a:pt x="731044" y="195263"/>
                  </a:lnTo>
                  <a:lnTo>
                    <a:pt x="838200" y="176213"/>
                  </a:lnTo>
                  <a:lnTo>
                    <a:pt x="952500" y="142875"/>
                  </a:lnTo>
                  <a:lnTo>
                    <a:pt x="1114425" y="92869"/>
                  </a:lnTo>
                  <a:lnTo>
                    <a:pt x="1331119" y="19050"/>
                  </a:lnTo>
                  <a:lnTo>
                    <a:pt x="1376362" y="2382"/>
                  </a:lnTo>
                  <a:lnTo>
                    <a:pt x="1404937" y="0"/>
                  </a:lnTo>
                  <a:lnTo>
                    <a:pt x="1452562" y="4763"/>
                  </a:lnTo>
                  <a:lnTo>
                    <a:pt x="1547812" y="26194"/>
                  </a:lnTo>
                  <a:lnTo>
                    <a:pt x="1657350" y="57150"/>
                  </a:lnTo>
                  <a:lnTo>
                    <a:pt x="1695450" y="71438"/>
                  </a:lnTo>
                  <a:lnTo>
                    <a:pt x="1724025" y="85725"/>
                  </a:lnTo>
                  <a:lnTo>
                    <a:pt x="1745456" y="104775"/>
                  </a:lnTo>
                  <a:lnTo>
                    <a:pt x="1752600" y="119063"/>
                  </a:lnTo>
                  <a:lnTo>
                    <a:pt x="1754981" y="130969"/>
                  </a:lnTo>
                  <a:lnTo>
                    <a:pt x="1750219" y="150019"/>
                  </a:lnTo>
                  <a:lnTo>
                    <a:pt x="1731169" y="171450"/>
                  </a:lnTo>
                  <a:lnTo>
                    <a:pt x="1683544" y="197644"/>
                  </a:lnTo>
                  <a:lnTo>
                    <a:pt x="1612106" y="214313"/>
                  </a:lnTo>
                  <a:lnTo>
                    <a:pt x="1483519" y="240507"/>
                  </a:lnTo>
                  <a:lnTo>
                    <a:pt x="1314450" y="276225"/>
                  </a:lnTo>
                  <a:lnTo>
                    <a:pt x="1054894" y="323850"/>
                  </a:lnTo>
                  <a:lnTo>
                    <a:pt x="814387" y="359569"/>
                  </a:lnTo>
                  <a:lnTo>
                    <a:pt x="735806" y="366713"/>
                  </a:lnTo>
                  <a:lnTo>
                    <a:pt x="550069" y="388144"/>
                  </a:lnTo>
                  <a:lnTo>
                    <a:pt x="350044" y="402432"/>
                  </a:lnTo>
                  <a:lnTo>
                    <a:pt x="295275" y="400050"/>
                  </a:lnTo>
                  <a:lnTo>
                    <a:pt x="228600" y="383382"/>
                  </a:lnTo>
                  <a:lnTo>
                    <a:pt x="152400" y="354807"/>
                  </a:lnTo>
                  <a:lnTo>
                    <a:pt x="71437" y="321469"/>
                  </a:lnTo>
                  <a:lnTo>
                    <a:pt x="0" y="290513"/>
                  </a:lnTo>
                  <a:lnTo>
                    <a:pt x="78581" y="180975"/>
                  </a:lnTo>
                  <a:lnTo>
                    <a:pt x="150019" y="221457"/>
                  </a:lnTo>
                  <a:lnTo>
                    <a:pt x="190500" y="233363"/>
                  </a:lnTo>
                  <a:lnTo>
                    <a:pt x="264319" y="242888"/>
                  </a:lnTo>
                  <a:lnTo>
                    <a:pt x="361950" y="245269"/>
                  </a:lnTo>
                  <a:lnTo>
                    <a:pt x="466725" y="235744"/>
                  </a:lnTo>
                  <a:lnTo>
                    <a:pt x="588169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5041B963-6004-4CE0-8889-9A20668359B3}"/>
                </a:ext>
              </a:extLst>
            </p:cNvPr>
            <p:cNvSpPr/>
            <p:nvPr/>
          </p:nvSpPr>
          <p:spPr>
            <a:xfrm>
              <a:off x="5219700" y="3276600"/>
              <a:ext cx="1616075" cy="2482850"/>
            </a:xfrm>
            <a:custGeom>
              <a:avLst/>
              <a:gdLst>
                <a:gd name="connsiteX0" fmla="*/ 1069975 w 1616075"/>
                <a:gd name="connsiteY0" fmla="*/ 1025525 h 2482850"/>
                <a:gd name="connsiteX1" fmla="*/ 1012825 w 1616075"/>
                <a:gd name="connsiteY1" fmla="*/ 1152525 h 2482850"/>
                <a:gd name="connsiteX2" fmla="*/ 984250 w 1616075"/>
                <a:gd name="connsiteY2" fmla="*/ 1212850 h 2482850"/>
                <a:gd name="connsiteX3" fmla="*/ 885825 w 1616075"/>
                <a:gd name="connsiteY3" fmla="*/ 1390650 h 2482850"/>
                <a:gd name="connsiteX4" fmla="*/ 819150 w 1616075"/>
                <a:gd name="connsiteY4" fmla="*/ 1498600 h 2482850"/>
                <a:gd name="connsiteX5" fmla="*/ 739775 w 1616075"/>
                <a:gd name="connsiteY5" fmla="*/ 1619250 h 2482850"/>
                <a:gd name="connsiteX6" fmla="*/ 635000 w 1616075"/>
                <a:gd name="connsiteY6" fmla="*/ 1762125 h 2482850"/>
                <a:gd name="connsiteX7" fmla="*/ 530225 w 1616075"/>
                <a:gd name="connsiteY7" fmla="*/ 1895475 h 2482850"/>
                <a:gd name="connsiteX8" fmla="*/ 371475 w 1616075"/>
                <a:gd name="connsiteY8" fmla="*/ 2076450 h 2482850"/>
                <a:gd name="connsiteX9" fmla="*/ 250825 w 1616075"/>
                <a:gd name="connsiteY9" fmla="*/ 2200275 h 2482850"/>
                <a:gd name="connsiteX10" fmla="*/ 120650 w 1616075"/>
                <a:gd name="connsiteY10" fmla="*/ 2327275 h 2482850"/>
                <a:gd name="connsiteX11" fmla="*/ 31750 w 1616075"/>
                <a:gd name="connsiteY11" fmla="*/ 2406650 h 2482850"/>
                <a:gd name="connsiteX12" fmla="*/ 9525 w 1616075"/>
                <a:gd name="connsiteY12" fmla="*/ 2428875 h 2482850"/>
                <a:gd name="connsiteX13" fmla="*/ 0 w 1616075"/>
                <a:gd name="connsiteY13" fmla="*/ 2451100 h 2482850"/>
                <a:gd name="connsiteX14" fmla="*/ 0 w 1616075"/>
                <a:gd name="connsiteY14" fmla="*/ 2460625 h 2482850"/>
                <a:gd name="connsiteX15" fmla="*/ 3175 w 1616075"/>
                <a:gd name="connsiteY15" fmla="*/ 2479675 h 2482850"/>
                <a:gd name="connsiteX16" fmla="*/ 15875 w 1616075"/>
                <a:gd name="connsiteY16" fmla="*/ 2482850 h 2482850"/>
                <a:gd name="connsiteX17" fmla="*/ 31750 w 1616075"/>
                <a:gd name="connsiteY17" fmla="*/ 2479675 h 2482850"/>
                <a:gd name="connsiteX18" fmla="*/ 66675 w 1616075"/>
                <a:gd name="connsiteY18" fmla="*/ 2466975 h 2482850"/>
                <a:gd name="connsiteX19" fmla="*/ 136525 w 1616075"/>
                <a:gd name="connsiteY19" fmla="*/ 2413000 h 2482850"/>
                <a:gd name="connsiteX20" fmla="*/ 263525 w 1616075"/>
                <a:gd name="connsiteY20" fmla="*/ 2317750 h 2482850"/>
                <a:gd name="connsiteX21" fmla="*/ 441325 w 1616075"/>
                <a:gd name="connsiteY21" fmla="*/ 2171700 h 2482850"/>
                <a:gd name="connsiteX22" fmla="*/ 561975 w 1616075"/>
                <a:gd name="connsiteY22" fmla="*/ 2063750 h 2482850"/>
                <a:gd name="connsiteX23" fmla="*/ 644525 w 1616075"/>
                <a:gd name="connsiteY23" fmla="*/ 1987550 h 2482850"/>
                <a:gd name="connsiteX24" fmla="*/ 758825 w 1616075"/>
                <a:gd name="connsiteY24" fmla="*/ 1866900 h 2482850"/>
                <a:gd name="connsiteX25" fmla="*/ 882650 w 1616075"/>
                <a:gd name="connsiteY25" fmla="*/ 1730375 h 2482850"/>
                <a:gd name="connsiteX26" fmla="*/ 981075 w 1616075"/>
                <a:gd name="connsiteY26" fmla="*/ 1606550 h 2482850"/>
                <a:gd name="connsiteX27" fmla="*/ 1041400 w 1616075"/>
                <a:gd name="connsiteY27" fmla="*/ 1527175 h 2482850"/>
                <a:gd name="connsiteX28" fmla="*/ 1158875 w 1616075"/>
                <a:gd name="connsiteY28" fmla="*/ 1295400 h 2482850"/>
                <a:gd name="connsiteX29" fmla="*/ 1222375 w 1616075"/>
                <a:gd name="connsiteY29" fmla="*/ 1174750 h 2482850"/>
                <a:gd name="connsiteX30" fmla="*/ 1298575 w 1616075"/>
                <a:gd name="connsiteY30" fmla="*/ 1016000 h 2482850"/>
                <a:gd name="connsiteX31" fmla="*/ 1377950 w 1616075"/>
                <a:gd name="connsiteY31" fmla="*/ 844550 h 2482850"/>
                <a:gd name="connsiteX32" fmla="*/ 1447800 w 1616075"/>
                <a:gd name="connsiteY32" fmla="*/ 692150 h 2482850"/>
                <a:gd name="connsiteX33" fmla="*/ 1514475 w 1616075"/>
                <a:gd name="connsiteY33" fmla="*/ 549275 h 2482850"/>
                <a:gd name="connsiteX34" fmla="*/ 1549400 w 1616075"/>
                <a:gd name="connsiteY34" fmla="*/ 466725 h 2482850"/>
                <a:gd name="connsiteX35" fmla="*/ 1571625 w 1616075"/>
                <a:gd name="connsiteY35" fmla="*/ 428625 h 2482850"/>
                <a:gd name="connsiteX36" fmla="*/ 1593850 w 1616075"/>
                <a:gd name="connsiteY36" fmla="*/ 384175 h 2482850"/>
                <a:gd name="connsiteX37" fmla="*/ 1612900 w 1616075"/>
                <a:gd name="connsiteY37" fmla="*/ 330200 h 2482850"/>
                <a:gd name="connsiteX38" fmla="*/ 1616075 w 1616075"/>
                <a:gd name="connsiteY38" fmla="*/ 307975 h 2482850"/>
                <a:gd name="connsiteX39" fmla="*/ 1603375 w 1616075"/>
                <a:gd name="connsiteY39" fmla="*/ 282575 h 2482850"/>
                <a:gd name="connsiteX40" fmla="*/ 1562100 w 1616075"/>
                <a:gd name="connsiteY40" fmla="*/ 231775 h 2482850"/>
                <a:gd name="connsiteX41" fmla="*/ 1504950 w 1616075"/>
                <a:gd name="connsiteY41" fmla="*/ 171450 h 2482850"/>
                <a:gd name="connsiteX42" fmla="*/ 1450975 w 1616075"/>
                <a:gd name="connsiteY42" fmla="*/ 130175 h 2482850"/>
                <a:gd name="connsiteX43" fmla="*/ 1387475 w 1616075"/>
                <a:gd name="connsiteY43" fmla="*/ 88900 h 2482850"/>
                <a:gd name="connsiteX44" fmla="*/ 1320800 w 1616075"/>
                <a:gd name="connsiteY44" fmla="*/ 50800 h 2482850"/>
                <a:gd name="connsiteX45" fmla="*/ 1241425 w 1616075"/>
                <a:gd name="connsiteY45" fmla="*/ 9525 h 2482850"/>
                <a:gd name="connsiteX46" fmla="*/ 1206500 w 1616075"/>
                <a:gd name="connsiteY46" fmla="*/ 0 h 2482850"/>
                <a:gd name="connsiteX47" fmla="*/ 1187450 w 1616075"/>
                <a:gd name="connsiteY47" fmla="*/ 34925 h 2482850"/>
                <a:gd name="connsiteX48" fmla="*/ 1177925 w 1616075"/>
                <a:gd name="connsiteY48" fmla="*/ 60325 h 2482850"/>
                <a:gd name="connsiteX49" fmla="*/ 1177925 w 1616075"/>
                <a:gd name="connsiteY49" fmla="*/ 79375 h 2482850"/>
                <a:gd name="connsiteX50" fmla="*/ 1200150 w 1616075"/>
                <a:gd name="connsiteY50" fmla="*/ 92075 h 2482850"/>
                <a:gd name="connsiteX51" fmla="*/ 1235075 w 1616075"/>
                <a:gd name="connsiteY51" fmla="*/ 111125 h 2482850"/>
                <a:gd name="connsiteX52" fmla="*/ 1263650 w 1616075"/>
                <a:gd name="connsiteY52" fmla="*/ 133350 h 2482850"/>
                <a:gd name="connsiteX53" fmla="*/ 1285875 w 1616075"/>
                <a:gd name="connsiteY53" fmla="*/ 165100 h 2482850"/>
                <a:gd name="connsiteX54" fmla="*/ 1298575 w 1616075"/>
                <a:gd name="connsiteY54" fmla="*/ 196850 h 2482850"/>
                <a:gd name="connsiteX55" fmla="*/ 1304925 w 1616075"/>
                <a:gd name="connsiteY55" fmla="*/ 231775 h 2482850"/>
                <a:gd name="connsiteX56" fmla="*/ 1304925 w 1616075"/>
                <a:gd name="connsiteY56" fmla="*/ 301625 h 2482850"/>
                <a:gd name="connsiteX57" fmla="*/ 1298575 w 1616075"/>
                <a:gd name="connsiteY57" fmla="*/ 400050 h 2482850"/>
                <a:gd name="connsiteX58" fmla="*/ 1292225 w 1616075"/>
                <a:gd name="connsiteY58" fmla="*/ 466725 h 2482850"/>
                <a:gd name="connsiteX59" fmla="*/ 1270000 w 1616075"/>
                <a:gd name="connsiteY59" fmla="*/ 561975 h 2482850"/>
                <a:gd name="connsiteX60" fmla="*/ 1216025 w 1616075"/>
                <a:gd name="connsiteY60" fmla="*/ 698500 h 2482850"/>
                <a:gd name="connsiteX61" fmla="*/ 1149350 w 1616075"/>
                <a:gd name="connsiteY61" fmla="*/ 850900 h 2482850"/>
                <a:gd name="connsiteX62" fmla="*/ 1069975 w 1616075"/>
                <a:gd name="connsiteY62" fmla="*/ 1025525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16075" h="2482850">
                  <a:moveTo>
                    <a:pt x="1069975" y="1025525"/>
                  </a:moveTo>
                  <a:lnTo>
                    <a:pt x="1012825" y="1152525"/>
                  </a:lnTo>
                  <a:lnTo>
                    <a:pt x="984250" y="1212850"/>
                  </a:lnTo>
                  <a:lnTo>
                    <a:pt x="885825" y="1390650"/>
                  </a:lnTo>
                  <a:lnTo>
                    <a:pt x="819150" y="1498600"/>
                  </a:lnTo>
                  <a:lnTo>
                    <a:pt x="739775" y="1619250"/>
                  </a:lnTo>
                  <a:lnTo>
                    <a:pt x="635000" y="1762125"/>
                  </a:lnTo>
                  <a:lnTo>
                    <a:pt x="530225" y="1895475"/>
                  </a:lnTo>
                  <a:lnTo>
                    <a:pt x="371475" y="2076450"/>
                  </a:lnTo>
                  <a:lnTo>
                    <a:pt x="250825" y="2200275"/>
                  </a:lnTo>
                  <a:lnTo>
                    <a:pt x="120650" y="2327275"/>
                  </a:lnTo>
                  <a:lnTo>
                    <a:pt x="31750" y="2406650"/>
                  </a:lnTo>
                  <a:lnTo>
                    <a:pt x="9525" y="2428875"/>
                  </a:lnTo>
                  <a:lnTo>
                    <a:pt x="0" y="2451100"/>
                  </a:lnTo>
                  <a:lnTo>
                    <a:pt x="0" y="2460625"/>
                  </a:lnTo>
                  <a:lnTo>
                    <a:pt x="3175" y="2479675"/>
                  </a:lnTo>
                  <a:lnTo>
                    <a:pt x="15875" y="2482850"/>
                  </a:lnTo>
                  <a:lnTo>
                    <a:pt x="31750" y="2479675"/>
                  </a:lnTo>
                  <a:lnTo>
                    <a:pt x="66675" y="2466975"/>
                  </a:lnTo>
                  <a:lnTo>
                    <a:pt x="136525" y="2413000"/>
                  </a:lnTo>
                  <a:lnTo>
                    <a:pt x="263525" y="2317750"/>
                  </a:lnTo>
                  <a:lnTo>
                    <a:pt x="441325" y="2171700"/>
                  </a:lnTo>
                  <a:lnTo>
                    <a:pt x="561975" y="2063750"/>
                  </a:lnTo>
                  <a:lnTo>
                    <a:pt x="644525" y="1987550"/>
                  </a:lnTo>
                  <a:lnTo>
                    <a:pt x="758825" y="1866900"/>
                  </a:lnTo>
                  <a:lnTo>
                    <a:pt x="882650" y="1730375"/>
                  </a:lnTo>
                  <a:lnTo>
                    <a:pt x="981075" y="1606550"/>
                  </a:lnTo>
                  <a:lnTo>
                    <a:pt x="1041400" y="1527175"/>
                  </a:lnTo>
                  <a:lnTo>
                    <a:pt x="1158875" y="1295400"/>
                  </a:lnTo>
                  <a:lnTo>
                    <a:pt x="1222375" y="1174750"/>
                  </a:lnTo>
                  <a:lnTo>
                    <a:pt x="1298575" y="1016000"/>
                  </a:lnTo>
                  <a:lnTo>
                    <a:pt x="1377950" y="844550"/>
                  </a:lnTo>
                  <a:lnTo>
                    <a:pt x="1447800" y="692150"/>
                  </a:lnTo>
                  <a:lnTo>
                    <a:pt x="1514475" y="549275"/>
                  </a:lnTo>
                  <a:lnTo>
                    <a:pt x="1549400" y="466725"/>
                  </a:lnTo>
                  <a:lnTo>
                    <a:pt x="1571625" y="428625"/>
                  </a:lnTo>
                  <a:lnTo>
                    <a:pt x="1593850" y="384175"/>
                  </a:lnTo>
                  <a:lnTo>
                    <a:pt x="1612900" y="330200"/>
                  </a:lnTo>
                  <a:lnTo>
                    <a:pt x="1616075" y="307975"/>
                  </a:lnTo>
                  <a:lnTo>
                    <a:pt x="1603375" y="282575"/>
                  </a:lnTo>
                  <a:lnTo>
                    <a:pt x="1562100" y="231775"/>
                  </a:lnTo>
                  <a:lnTo>
                    <a:pt x="1504950" y="171450"/>
                  </a:lnTo>
                  <a:lnTo>
                    <a:pt x="1450975" y="130175"/>
                  </a:lnTo>
                  <a:lnTo>
                    <a:pt x="1387475" y="88900"/>
                  </a:lnTo>
                  <a:lnTo>
                    <a:pt x="1320800" y="50800"/>
                  </a:lnTo>
                  <a:lnTo>
                    <a:pt x="1241425" y="9525"/>
                  </a:lnTo>
                  <a:lnTo>
                    <a:pt x="1206500" y="0"/>
                  </a:lnTo>
                  <a:lnTo>
                    <a:pt x="1187450" y="34925"/>
                  </a:lnTo>
                  <a:lnTo>
                    <a:pt x="1177925" y="60325"/>
                  </a:lnTo>
                  <a:lnTo>
                    <a:pt x="1177925" y="79375"/>
                  </a:lnTo>
                  <a:lnTo>
                    <a:pt x="1200150" y="92075"/>
                  </a:lnTo>
                  <a:lnTo>
                    <a:pt x="1235075" y="111125"/>
                  </a:lnTo>
                  <a:lnTo>
                    <a:pt x="1263650" y="133350"/>
                  </a:lnTo>
                  <a:lnTo>
                    <a:pt x="1285875" y="165100"/>
                  </a:lnTo>
                  <a:lnTo>
                    <a:pt x="1298575" y="196850"/>
                  </a:lnTo>
                  <a:lnTo>
                    <a:pt x="1304925" y="231775"/>
                  </a:lnTo>
                  <a:lnTo>
                    <a:pt x="1304925" y="301625"/>
                  </a:lnTo>
                  <a:lnTo>
                    <a:pt x="1298575" y="400050"/>
                  </a:lnTo>
                  <a:lnTo>
                    <a:pt x="1292225" y="466725"/>
                  </a:lnTo>
                  <a:lnTo>
                    <a:pt x="1270000" y="561975"/>
                  </a:lnTo>
                  <a:lnTo>
                    <a:pt x="1216025" y="698500"/>
                  </a:lnTo>
                  <a:lnTo>
                    <a:pt x="1149350" y="850900"/>
                  </a:lnTo>
                  <a:lnTo>
                    <a:pt x="1069975" y="1025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3">
              <a:extLst>
                <a:ext uri="{FF2B5EF4-FFF2-40B4-BE49-F238E27FC236}">
                  <a16:creationId xmlns:a16="http://schemas.microsoft.com/office/drawing/2014/main" id="{B0A071F2-D36F-4562-8A88-2D54C5DF77A6}"/>
                </a:ext>
              </a:extLst>
            </p:cNvPr>
            <p:cNvSpPr/>
            <p:nvPr/>
          </p:nvSpPr>
          <p:spPr>
            <a:xfrm>
              <a:off x="5426075" y="3802063"/>
              <a:ext cx="2338388" cy="2038350"/>
            </a:xfrm>
            <a:custGeom>
              <a:avLst/>
              <a:gdLst>
                <a:gd name="connsiteX0" fmla="*/ 917121 w 2337707"/>
                <a:gd name="connsiteY0" fmla="*/ 1186543 h 2038350"/>
                <a:gd name="connsiteX1" fmla="*/ 797378 w 2337707"/>
                <a:gd name="connsiteY1" fmla="*/ 1012371 h 2038350"/>
                <a:gd name="connsiteX2" fmla="*/ 710292 w 2337707"/>
                <a:gd name="connsiteY2" fmla="*/ 846364 h 2038350"/>
                <a:gd name="connsiteX3" fmla="*/ 615042 w 2337707"/>
                <a:gd name="connsiteY3" fmla="*/ 713014 h 2038350"/>
                <a:gd name="connsiteX4" fmla="*/ 489857 w 2337707"/>
                <a:gd name="connsiteY4" fmla="*/ 541564 h 2038350"/>
                <a:gd name="connsiteX5" fmla="*/ 383721 w 2337707"/>
                <a:gd name="connsiteY5" fmla="*/ 397328 h 2038350"/>
                <a:gd name="connsiteX6" fmla="*/ 296635 w 2337707"/>
                <a:gd name="connsiteY6" fmla="*/ 285750 h 2038350"/>
                <a:gd name="connsiteX7" fmla="*/ 258535 w 2337707"/>
                <a:gd name="connsiteY7" fmla="*/ 239485 h 2038350"/>
                <a:gd name="connsiteX8" fmla="*/ 220435 w 2337707"/>
                <a:gd name="connsiteY8" fmla="*/ 195943 h 2038350"/>
                <a:gd name="connsiteX9" fmla="*/ 204107 w 2337707"/>
                <a:gd name="connsiteY9" fmla="*/ 179614 h 2038350"/>
                <a:gd name="connsiteX10" fmla="*/ 182335 w 2337707"/>
                <a:gd name="connsiteY10" fmla="*/ 157843 h 2038350"/>
                <a:gd name="connsiteX11" fmla="*/ 152400 w 2337707"/>
                <a:gd name="connsiteY11" fmla="*/ 133350 h 2038350"/>
                <a:gd name="connsiteX12" fmla="*/ 122464 w 2337707"/>
                <a:gd name="connsiteY12" fmla="*/ 114300 h 2038350"/>
                <a:gd name="connsiteX13" fmla="*/ 81642 w 2337707"/>
                <a:gd name="connsiteY13" fmla="*/ 92528 h 2038350"/>
                <a:gd name="connsiteX14" fmla="*/ 46264 w 2337707"/>
                <a:gd name="connsiteY14" fmla="*/ 81643 h 2038350"/>
                <a:gd name="connsiteX15" fmla="*/ 10885 w 2337707"/>
                <a:gd name="connsiteY15" fmla="*/ 76200 h 2038350"/>
                <a:gd name="connsiteX16" fmla="*/ 5442 w 2337707"/>
                <a:gd name="connsiteY16" fmla="*/ 65314 h 2038350"/>
                <a:gd name="connsiteX17" fmla="*/ 0 w 2337707"/>
                <a:gd name="connsiteY17" fmla="*/ 48985 h 2038350"/>
                <a:gd name="connsiteX18" fmla="*/ 5442 w 2337707"/>
                <a:gd name="connsiteY18" fmla="*/ 27214 h 2038350"/>
                <a:gd name="connsiteX19" fmla="*/ 24492 w 2337707"/>
                <a:gd name="connsiteY19" fmla="*/ 10885 h 2038350"/>
                <a:gd name="connsiteX20" fmla="*/ 54428 w 2337707"/>
                <a:gd name="connsiteY20" fmla="*/ 5443 h 2038350"/>
                <a:gd name="connsiteX21" fmla="*/ 95250 w 2337707"/>
                <a:gd name="connsiteY21" fmla="*/ 0 h 2038350"/>
                <a:gd name="connsiteX22" fmla="*/ 125185 w 2337707"/>
                <a:gd name="connsiteY22" fmla="*/ 2721 h 2038350"/>
                <a:gd name="connsiteX23" fmla="*/ 160564 w 2337707"/>
                <a:gd name="connsiteY23" fmla="*/ 13607 h 2038350"/>
                <a:gd name="connsiteX24" fmla="*/ 190500 w 2337707"/>
                <a:gd name="connsiteY24" fmla="*/ 27214 h 2038350"/>
                <a:gd name="connsiteX25" fmla="*/ 217714 w 2337707"/>
                <a:gd name="connsiteY25" fmla="*/ 46264 h 2038350"/>
                <a:gd name="connsiteX26" fmla="*/ 263978 w 2337707"/>
                <a:gd name="connsiteY26" fmla="*/ 84364 h 2038350"/>
                <a:gd name="connsiteX27" fmla="*/ 291192 w 2337707"/>
                <a:gd name="connsiteY27" fmla="*/ 108857 h 2038350"/>
                <a:gd name="connsiteX28" fmla="*/ 359228 w 2337707"/>
                <a:gd name="connsiteY28" fmla="*/ 185057 h 2038350"/>
                <a:gd name="connsiteX29" fmla="*/ 484414 w 2337707"/>
                <a:gd name="connsiteY29" fmla="*/ 329293 h 2038350"/>
                <a:gd name="connsiteX30" fmla="*/ 617764 w 2337707"/>
                <a:gd name="connsiteY30" fmla="*/ 478971 h 2038350"/>
                <a:gd name="connsiteX31" fmla="*/ 783771 w 2337707"/>
                <a:gd name="connsiteY31" fmla="*/ 666750 h 2038350"/>
                <a:gd name="connsiteX32" fmla="*/ 968828 w 2337707"/>
                <a:gd name="connsiteY32" fmla="*/ 879021 h 2038350"/>
                <a:gd name="connsiteX33" fmla="*/ 1113064 w 2337707"/>
                <a:gd name="connsiteY33" fmla="*/ 1036864 h 2038350"/>
                <a:gd name="connsiteX34" fmla="*/ 1232807 w 2337707"/>
                <a:gd name="connsiteY34" fmla="*/ 1164771 h 2038350"/>
                <a:gd name="connsiteX35" fmla="*/ 1368878 w 2337707"/>
                <a:gd name="connsiteY35" fmla="*/ 1306285 h 2038350"/>
                <a:gd name="connsiteX36" fmla="*/ 1551214 w 2337707"/>
                <a:gd name="connsiteY36" fmla="*/ 1488621 h 2038350"/>
                <a:gd name="connsiteX37" fmla="*/ 1698171 w 2337707"/>
                <a:gd name="connsiteY37" fmla="*/ 1624693 h 2038350"/>
                <a:gd name="connsiteX38" fmla="*/ 1760764 w 2337707"/>
                <a:gd name="connsiteY38" fmla="*/ 1673678 h 2038350"/>
                <a:gd name="connsiteX39" fmla="*/ 1853292 w 2337707"/>
                <a:gd name="connsiteY39" fmla="*/ 1738993 h 2038350"/>
                <a:gd name="connsiteX40" fmla="*/ 2041071 w 2337707"/>
                <a:gd name="connsiteY40" fmla="*/ 1847850 h 2038350"/>
                <a:gd name="connsiteX41" fmla="*/ 2215242 w 2337707"/>
                <a:gd name="connsiteY41" fmla="*/ 1937657 h 2038350"/>
                <a:gd name="connsiteX42" fmla="*/ 2302328 w 2337707"/>
                <a:gd name="connsiteY42" fmla="*/ 1981200 h 2038350"/>
                <a:gd name="connsiteX43" fmla="*/ 2329542 w 2337707"/>
                <a:gd name="connsiteY43" fmla="*/ 2000250 h 2038350"/>
                <a:gd name="connsiteX44" fmla="*/ 2337707 w 2337707"/>
                <a:gd name="connsiteY44" fmla="*/ 2011135 h 2038350"/>
                <a:gd name="connsiteX45" fmla="*/ 2326821 w 2337707"/>
                <a:gd name="connsiteY45" fmla="*/ 2027464 h 2038350"/>
                <a:gd name="connsiteX46" fmla="*/ 2296885 w 2337707"/>
                <a:gd name="connsiteY46" fmla="*/ 2035628 h 2038350"/>
                <a:gd name="connsiteX47" fmla="*/ 2177142 w 2337707"/>
                <a:gd name="connsiteY47" fmla="*/ 2038350 h 2038350"/>
                <a:gd name="connsiteX48" fmla="*/ 1981200 w 2337707"/>
                <a:gd name="connsiteY48" fmla="*/ 2038350 h 2038350"/>
                <a:gd name="connsiteX49" fmla="*/ 1698171 w 2337707"/>
                <a:gd name="connsiteY49" fmla="*/ 2038350 h 2038350"/>
                <a:gd name="connsiteX50" fmla="*/ 1600200 w 2337707"/>
                <a:gd name="connsiteY50" fmla="*/ 2035628 h 2038350"/>
                <a:gd name="connsiteX51" fmla="*/ 1575707 w 2337707"/>
                <a:gd name="connsiteY51" fmla="*/ 2030185 h 2038350"/>
                <a:gd name="connsiteX52" fmla="*/ 1540328 w 2337707"/>
                <a:gd name="connsiteY52" fmla="*/ 2019300 h 2038350"/>
                <a:gd name="connsiteX53" fmla="*/ 1513114 w 2337707"/>
                <a:gd name="connsiteY53" fmla="*/ 2002971 h 2038350"/>
                <a:gd name="connsiteX54" fmla="*/ 1488621 w 2337707"/>
                <a:gd name="connsiteY54" fmla="*/ 1975757 h 2038350"/>
                <a:gd name="connsiteX55" fmla="*/ 1415142 w 2337707"/>
                <a:gd name="connsiteY55" fmla="*/ 1875064 h 2038350"/>
                <a:gd name="connsiteX56" fmla="*/ 1314450 w 2337707"/>
                <a:gd name="connsiteY56" fmla="*/ 1736271 h 2038350"/>
                <a:gd name="connsiteX57" fmla="*/ 1211035 w 2337707"/>
                <a:gd name="connsiteY57" fmla="*/ 1594757 h 2038350"/>
                <a:gd name="connsiteX58" fmla="*/ 1107621 w 2337707"/>
                <a:gd name="connsiteY58" fmla="*/ 1453243 h 2038350"/>
                <a:gd name="connsiteX59" fmla="*/ 917121 w 2337707"/>
                <a:gd name="connsiteY59" fmla="*/ 1186543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7707" h="2038350">
                  <a:moveTo>
                    <a:pt x="917121" y="1186543"/>
                  </a:moveTo>
                  <a:lnTo>
                    <a:pt x="797378" y="1012371"/>
                  </a:lnTo>
                  <a:lnTo>
                    <a:pt x="710292" y="846364"/>
                  </a:lnTo>
                  <a:lnTo>
                    <a:pt x="615042" y="713014"/>
                  </a:lnTo>
                  <a:lnTo>
                    <a:pt x="489857" y="541564"/>
                  </a:lnTo>
                  <a:lnTo>
                    <a:pt x="383721" y="397328"/>
                  </a:lnTo>
                  <a:lnTo>
                    <a:pt x="296635" y="285750"/>
                  </a:lnTo>
                  <a:lnTo>
                    <a:pt x="258535" y="239485"/>
                  </a:lnTo>
                  <a:lnTo>
                    <a:pt x="220435" y="195943"/>
                  </a:lnTo>
                  <a:lnTo>
                    <a:pt x="204107" y="179614"/>
                  </a:lnTo>
                  <a:lnTo>
                    <a:pt x="182335" y="157843"/>
                  </a:lnTo>
                  <a:lnTo>
                    <a:pt x="152400" y="133350"/>
                  </a:lnTo>
                  <a:lnTo>
                    <a:pt x="122464" y="114300"/>
                  </a:lnTo>
                  <a:lnTo>
                    <a:pt x="81642" y="92528"/>
                  </a:lnTo>
                  <a:lnTo>
                    <a:pt x="46264" y="81643"/>
                  </a:lnTo>
                  <a:lnTo>
                    <a:pt x="10885" y="76200"/>
                  </a:lnTo>
                  <a:lnTo>
                    <a:pt x="5442" y="65314"/>
                  </a:lnTo>
                  <a:lnTo>
                    <a:pt x="0" y="48985"/>
                  </a:lnTo>
                  <a:lnTo>
                    <a:pt x="5442" y="27214"/>
                  </a:lnTo>
                  <a:lnTo>
                    <a:pt x="24492" y="10885"/>
                  </a:lnTo>
                  <a:lnTo>
                    <a:pt x="54428" y="5443"/>
                  </a:lnTo>
                  <a:lnTo>
                    <a:pt x="95250" y="0"/>
                  </a:lnTo>
                  <a:lnTo>
                    <a:pt x="125185" y="2721"/>
                  </a:lnTo>
                  <a:lnTo>
                    <a:pt x="160564" y="13607"/>
                  </a:lnTo>
                  <a:lnTo>
                    <a:pt x="190500" y="27214"/>
                  </a:lnTo>
                  <a:lnTo>
                    <a:pt x="217714" y="46264"/>
                  </a:lnTo>
                  <a:lnTo>
                    <a:pt x="263978" y="84364"/>
                  </a:lnTo>
                  <a:lnTo>
                    <a:pt x="291192" y="108857"/>
                  </a:lnTo>
                  <a:lnTo>
                    <a:pt x="359228" y="185057"/>
                  </a:lnTo>
                  <a:lnTo>
                    <a:pt x="484414" y="329293"/>
                  </a:lnTo>
                  <a:lnTo>
                    <a:pt x="617764" y="478971"/>
                  </a:lnTo>
                  <a:lnTo>
                    <a:pt x="783771" y="666750"/>
                  </a:lnTo>
                  <a:lnTo>
                    <a:pt x="968828" y="879021"/>
                  </a:lnTo>
                  <a:lnTo>
                    <a:pt x="1113064" y="1036864"/>
                  </a:lnTo>
                  <a:lnTo>
                    <a:pt x="1232807" y="1164771"/>
                  </a:lnTo>
                  <a:lnTo>
                    <a:pt x="1368878" y="1306285"/>
                  </a:lnTo>
                  <a:lnTo>
                    <a:pt x="1551214" y="1488621"/>
                  </a:lnTo>
                  <a:lnTo>
                    <a:pt x="1698171" y="1624693"/>
                  </a:lnTo>
                  <a:lnTo>
                    <a:pt x="1760764" y="1673678"/>
                  </a:lnTo>
                  <a:lnTo>
                    <a:pt x="1853292" y="1738993"/>
                  </a:lnTo>
                  <a:lnTo>
                    <a:pt x="2041071" y="1847850"/>
                  </a:lnTo>
                  <a:lnTo>
                    <a:pt x="2215242" y="1937657"/>
                  </a:lnTo>
                  <a:lnTo>
                    <a:pt x="2302328" y="1981200"/>
                  </a:lnTo>
                  <a:lnTo>
                    <a:pt x="2329542" y="2000250"/>
                  </a:lnTo>
                  <a:lnTo>
                    <a:pt x="2337707" y="2011135"/>
                  </a:lnTo>
                  <a:lnTo>
                    <a:pt x="2326821" y="2027464"/>
                  </a:lnTo>
                  <a:lnTo>
                    <a:pt x="2296885" y="2035628"/>
                  </a:lnTo>
                  <a:lnTo>
                    <a:pt x="2177142" y="2038350"/>
                  </a:lnTo>
                  <a:lnTo>
                    <a:pt x="1981200" y="2038350"/>
                  </a:lnTo>
                  <a:lnTo>
                    <a:pt x="1698171" y="2038350"/>
                  </a:lnTo>
                  <a:lnTo>
                    <a:pt x="1600200" y="2035628"/>
                  </a:lnTo>
                  <a:lnTo>
                    <a:pt x="1575707" y="2030185"/>
                  </a:lnTo>
                  <a:lnTo>
                    <a:pt x="1540328" y="2019300"/>
                  </a:lnTo>
                  <a:lnTo>
                    <a:pt x="1513114" y="2002971"/>
                  </a:lnTo>
                  <a:lnTo>
                    <a:pt x="1488621" y="1975757"/>
                  </a:lnTo>
                  <a:lnTo>
                    <a:pt x="1415142" y="1875064"/>
                  </a:lnTo>
                  <a:lnTo>
                    <a:pt x="1314450" y="1736271"/>
                  </a:lnTo>
                  <a:lnTo>
                    <a:pt x="1211035" y="1594757"/>
                  </a:lnTo>
                  <a:lnTo>
                    <a:pt x="1107621" y="1453243"/>
                  </a:lnTo>
                  <a:lnTo>
                    <a:pt x="917121" y="11865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EE449A5C-9C37-4C2E-AA93-FF35CF0904FF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487488"/>
            <a:ext cx="4789488" cy="4310062"/>
            <a:chOff x="2822575" y="1487488"/>
            <a:chExt cx="4789488" cy="4310062"/>
          </a:xfrm>
        </p:grpSpPr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47E7FE41-CE8C-4914-9428-DD091797CF88}"/>
                </a:ext>
              </a:extLst>
            </p:cNvPr>
            <p:cNvSpPr/>
            <p:nvPr/>
          </p:nvSpPr>
          <p:spPr>
            <a:xfrm>
              <a:off x="3621088" y="1487488"/>
              <a:ext cx="498475" cy="955675"/>
            </a:xfrm>
            <a:custGeom>
              <a:avLst/>
              <a:gdLst>
                <a:gd name="connsiteX0" fmla="*/ 183357 w 497682"/>
                <a:gd name="connsiteY0" fmla="*/ 538163 h 954882"/>
                <a:gd name="connsiteX1" fmla="*/ 183357 w 497682"/>
                <a:gd name="connsiteY1" fmla="*/ 378619 h 954882"/>
                <a:gd name="connsiteX2" fmla="*/ 188119 w 497682"/>
                <a:gd name="connsiteY2" fmla="*/ 350044 h 954882"/>
                <a:gd name="connsiteX3" fmla="*/ 190500 w 497682"/>
                <a:gd name="connsiteY3" fmla="*/ 319088 h 954882"/>
                <a:gd name="connsiteX4" fmla="*/ 188119 w 497682"/>
                <a:gd name="connsiteY4" fmla="*/ 285750 h 954882"/>
                <a:gd name="connsiteX5" fmla="*/ 183357 w 497682"/>
                <a:gd name="connsiteY5" fmla="*/ 254794 h 954882"/>
                <a:gd name="connsiteX6" fmla="*/ 173832 w 497682"/>
                <a:gd name="connsiteY6" fmla="*/ 223838 h 954882"/>
                <a:gd name="connsiteX7" fmla="*/ 161925 w 497682"/>
                <a:gd name="connsiteY7" fmla="*/ 200025 h 954882"/>
                <a:gd name="connsiteX8" fmla="*/ 142875 w 497682"/>
                <a:gd name="connsiteY8" fmla="*/ 178594 h 954882"/>
                <a:gd name="connsiteX9" fmla="*/ 119063 w 497682"/>
                <a:gd name="connsiteY9" fmla="*/ 154782 h 954882"/>
                <a:gd name="connsiteX10" fmla="*/ 83344 w 497682"/>
                <a:gd name="connsiteY10" fmla="*/ 121444 h 954882"/>
                <a:gd name="connsiteX11" fmla="*/ 19050 w 497682"/>
                <a:gd name="connsiteY11" fmla="*/ 57150 h 954882"/>
                <a:gd name="connsiteX12" fmla="*/ 4763 w 497682"/>
                <a:gd name="connsiteY12" fmla="*/ 38100 h 954882"/>
                <a:gd name="connsiteX13" fmla="*/ 0 w 497682"/>
                <a:gd name="connsiteY13" fmla="*/ 16669 h 954882"/>
                <a:gd name="connsiteX14" fmla="*/ 4763 w 497682"/>
                <a:gd name="connsiteY14" fmla="*/ 7144 h 954882"/>
                <a:gd name="connsiteX15" fmla="*/ 23813 w 497682"/>
                <a:gd name="connsiteY15" fmla="*/ 0 h 954882"/>
                <a:gd name="connsiteX16" fmla="*/ 42863 w 497682"/>
                <a:gd name="connsiteY16" fmla="*/ 0 h 954882"/>
                <a:gd name="connsiteX17" fmla="*/ 85725 w 497682"/>
                <a:gd name="connsiteY17" fmla="*/ 11907 h 954882"/>
                <a:gd name="connsiteX18" fmla="*/ 223838 w 497682"/>
                <a:gd name="connsiteY18" fmla="*/ 66675 h 954882"/>
                <a:gd name="connsiteX19" fmla="*/ 369094 w 497682"/>
                <a:gd name="connsiteY19" fmla="*/ 135732 h 954882"/>
                <a:gd name="connsiteX20" fmla="*/ 435769 w 497682"/>
                <a:gd name="connsiteY20" fmla="*/ 169069 h 954882"/>
                <a:gd name="connsiteX21" fmla="*/ 464344 w 497682"/>
                <a:gd name="connsiteY21" fmla="*/ 190500 h 954882"/>
                <a:gd name="connsiteX22" fmla="*/ 478632 w 497682"/>
                <a:gd name="connsiteY22" fmla="*/ 207169 h 954882"/>
                <a:gd name="connsiteX23" fmla="*/ 492919 w 497682"/>
                <a:gd name="connsiteY23" fmla="*/ 235744 h 954882"/>
                <a:gd name="connsiteX24" fmla="*/ 497682 w 497682"/>
                <a:gd name="connsiteY24" fmla="*/ 257175 h 954882"/>
                <a:gd name="connsiteX25" fmla="*/ 495300 w 497682"/>
                <a:gd name="connsiteY25" fmla="*/ 288132 h 954882"/>
                <a:gd name="connsiteX26" fmla="*/ 485775 w 497682"/>
                <a:gd name="connsiteY26" fmla="*/ 316707 h 954882"/>
                <a:gd name="connsiteX27" fmla="*/ 466725 w 497682"/>
                <a:gd name="connsiteY27" fmla="*/ 342900 h 954882"/>
                <a:gd name="connsiteX28" fmla="*/ 450057 w 497682"/>
                <a:gd name="connsiteY28" fmla="*/ 364332 h 954882"/>
                <a:gd name="connsiteX29" fmla="*/ 431007 w 497682"/>
                <a:gd name="connsiteY29" fmla="*/ 392907 h 954882"/>
                <a:gd name="connsiteX30" fmla="*/ 414338 w 497682"/>
                <a:gd name="connsiteY30" fmla="*/ 438150 h 954882"/>
                <a:gd name="connsiteX31" fmla="*/ 402432 w 497682"/>
                <a:gd name="connsiteY31" fmla="*/ 507207 h 954882"/>
                <a:gd name="connsiteX32" fmla="*/ 392907 w 497682"/>
                <a:gd name="connsiteY32" fmla="*/ 602457 h 954882"/>
                <a:gd name="connsiteX33" fmla="*/ 385763 w 497682"/>
                <a:gd name="connsiteY33" fmla="*/ 747713 h 954882"/>
                <a:gd name="connsiteX34" fmla="*/ 383382 w 497682"/>
                <a:gd name="connsiteY34" fmla="*/ 928688 h 954882"/>
                <a:gd name="connsiteX35" fmla="*/ 180975 w 497682"/>
                <a:gd name="connsiteY35" fmla="*/ 954882 h 954882"/>
                <a:gd name="connsiteX36" fmla="*/ 185738 w 497682"/>
                <a:gd name="connsiteY36" fmla="*/ 795338 h 954882"/>
                <a:gd name="connsiteX37" fmla="*/ 183357 w 497682"/>
                <a:gd name="connsiteY37" fmla="*/ 538163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7682" h="954882">
                  <a:moveTo>
                    <a:pt x="183357" y="538163"/>
                  </a:moveTo>
                  <a:lnTo>
                    <a:pt x="183357" y="378619"/>
                  </a:lnTo>
                  <a:lnTo>
                    <a:pt x="188119" y="350044"/>
                  </a:lnTo>
                  <a:lnTo>
                    <a:pt x="190500" y="319088"/>
                  </a:lnTo>
                  <a:lnTo>
                    <a:pt x="188119" y="285750"/>
                  </a:lnTo>
                  <a:lnTo>
                    <a:pt x="183357" y="254794"/>
                  </a:lnTo>
                  <a:lnTo>
                    <a:pt x="173832" y="223838"/>
                  </a:lnTo>
                  <a:lnTo>
                    <a:pt x="161925" y="200025"/>
                  </a:lnTo>
                  <a:lnTo>
                    <a:pt x="142875" y="178594"/>
                  </a:lnTo>
                  <a:lnTo>
                    <a:pt x="119063" y="154782"/>
                  </a:lnTo>
                  <a:lnTo>
                    <a:pt x="83344" y="121444"/>
                  </a:lnTo>
                  <a:lnTo>
                    <a:pt x="19050" y="57150"/>
                  </a:lnTo>
                  <a:lnTo>
                    <a:pt x="4763" y="38100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85725" y="11907"/>
                  </a:lnTo>
                  <a:lnTo>
                    <a:pt x="223838" y="66675"/>
                  </a:lnTo>
                  <a:lnTo>
                    <a:pt x="369094" y="135732"/>
                  </a:lnTo>
                  <a:lnTo>
                    <a:pt x="435769" y="169069"/>
                  </a:lnTo>
                  <a:lnTo>
                    <a:pt x="464344" y="190500"/>
                  </a:lnTo>
                  <a:lnTo>
                    <a:pt x="478632" y="207169"/>
                  </a:lnTo>
                  <a:lnTo>
                    <a:pt x="492919" y="235744"/>
                  </a:lnTo>
                  <a:lnTo>
                    <a:pt x="497682" y="257175"/>
                  </a:lnTo>
                  <a:lnTo>
                    <a:pt x="495300" y="288132"/>
                  </a:lnTo>
                  <a:lnTo>
                    <a:pt x="485775" y="316707"/>
                  </a:lnTo>
                  <a:lnTo>
                    <a:pt x="466725" y="342900"/>
                  </a:lnTo>
                  <a:lnTo>
                    <a:pt x="450057" y="364332"/>
                  </a:lnTo>
                  <a:lnTo>
                    <a:pt x="431007" y="392907"/>
                  </a:lnTo>
                  <a:lnTo>
                    <a:pt x="414338" y="438150"/>
                  </a:lnTo>
                  <a:lnTo>
                    <a:pt x="402432" y="507207"/>
                  </a:lnTo>
                  <a:lnTo>
                    <a:pt x="392907" y="602457"/>
                  </a:lnTo>
                  <a:lnTo>
                    <a:pt x="385763" y="747713"/>
                  </a:lnTo>
                  <a:cubicBezTo>
                    <a:pt x="384969" y="808038"/>
                    <a:pt x="384176" y="868363"/>
                    <a:pt x="383382" y="928688"/>
                  </a:cubicBezTo>
                  <a:lnTo>
                    <a:pt x="180975" y="954882"/>
                  </a:lnTo>
                  <a:lnTo>
                    <a:pt x="185738" y="795338"/>
                  </a:lnTo>
                  <a:cubicBezTo>
                    <a:pt x="184944" y="709613"/>
                    <a:pt x="184151" y="623888"/>
                    <a:pt x="183357" y="538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35562B02-60FC-475C-B114-A1413AC03348}"/>
                </a:ext>
              </a:extLst>
            </p:cNvPr>
            <p:cNvSpPr/>
            <p:nvPr/>
          </p:nvSpPr>
          <p:spPr>
            <a:xfrm>
              <a:off x="2822575" y="3228975"/>
              <a:ext cx="317500" cy="2501900"/>
            </a:xfrm>
            <a:custGeom>
              <a:avLst/>
              <a:gdLst>
                <a:gd name="connsiteX0" fmla="*/ 298450 w 317500"/>
                <a:gd name="connsiteY0" fmla="*/ 873125 h 2501900"/>
                <a:gd name="connsiteX1" fmla="*/ 317500 w 317500"/>
                <a:gd name="connsiteY1" fmla="*/ 203200 h 2501900"/>
                <a:gd name="connsiteX2" fmla="*/ 250825 w 317500"/>
                <a:gd name="connsiteY2" fmla="*/ 85725 h 2501900"/>
                <a:gd name="connsiteX3" fmla="*/ 206375 w 317500"/>
                <a:gd name="connsiteY3" fmla="*/ 76200 h 2501900"/>
                <a:gd name="connsiteX4" fmla="*/ 152400 w 317500"/>
                <a:gd name="connsiteY4" fmla="*/ 53975 h 2501900"/>
                <a:gd name="connsiteX5" fmla="*/ 69850 w 317500"/>
                <a:gd name="connsiteY5" fmla="*/ 12700 h 2501900"/>
                <a:gd name="connsiteX6" fmla="*/ 41275 w 317500"/>
                <a:gd name="connsiteY6" fmla="*/ 0 h 2501900"/>
                <a:gd name="connsiteX7" fmla="*/ 28575 w 317500"/>
                <a:gd name="connsiteY7" fmla="*/ 0 h 2501900"/>
                <a:gd name="connsiteX8" fmla="*/ 12700 w 317500"/>
                <a:gd name="connsiteY8" fmla="*/ 3175 h 2501900"/>
                <a:gd name="connsiteX9" fmla="*/ 3175 w 317500"/>
                <a:gd name="connsiteY9" fmla="*/ 12700 h 2501900"/>
                <a:gd name="connsiteX10" fmla="*/ 9525 w 317500"/>
                <a:gd name="connsiteY10" fmla="*/ 34925 h 2501900"/>
                <a:gd name="connsiteX11" fmla="*/ 47625 w 317500"/>
                <a:gd name="connsiteY11" fmla="*/ 104775 h 2501900"/>
                <a:gd name="connsiteX12" fmla="*/ 79375 w 317500"/>
                <a:gd name="connsiteY12" fmla="*/ 161925 h 2501900"/>
                <a:gd name="connsiteX13" fmla="*/ 107950 w 317500"/>
                <a:gd name="connsiteY13" fmla="*/ 212725 h 2501900"/>
                <a:gd name="connsiteX14" fmla="*/ 114300 w 317500"/>
                <a:gd name="connsiteY14" fmla="*/ 244475 h 2501900"/>
                <a:gd name="connsiteX15" fmla="*/ 117475 w 317500"/>
                <a:gd name="connsiteY15" fmla="*/ 390525 h 2501900"/>
                <a:gd name="connsiteX16" fmla="*/ 111125 w 317500"/>
                <a:gd name="connsiteY16" fmla="*/ 736600 h 2501900"/>
                <a:gd name="connsiteX17" fmla="*/ 107950 w 317500"/>
                <a:gd name="connsiteY17" fmla="*/ 879475 h 2501900"/>
                <a:gd name="connsiteX18" fmla="*/ 95250 w 317500"/>
                <a:gd name="connsiteY18" fmla="*/ 1104900 h 2501900"/>
                <a:gd name="connsiteX19" fmla="*/ 73025 w 317500"/>
                <a:gd name="connsiteY19" fmla="*/ 1412875 h 2501900"/>
                <a:gd name="connsiteX20" fmla="*/ 53975 w 317500"/>
                <a:gd name="connsiteY20" fmla="*/ 1628775 h 2501900"/>
                <a:gd name="connsiteX21" fmla="*/ 31750 w 317500"/>
                <a:gd name="connsiteY21" fmla="*/ 1838325 h 2501900"/>
                <a:gd name="connsiteX22" fmla="*/ 12700 w 317500"/>
                <a:gd name="connsiteY22" fmla="*/ 2016125 h 2501900"/>
                <a:gd name="connsiteX23" fmla="*/ 0 w 317500"/>
                <a:gd name="connsiteY23" fmla="*/ 2101850 h 2501900"/>
                <a:gd name="connsiteX24" fmla="*/ 3175 w 317500"/>
                <a:gd name="connsiteY24" fmla="*/ 2197100 h 2501900"/>
                <a:gd name="connsiteX25" fmla="*/ 19050 w 317500"/>
                <a:gd name="connsiteY25" fmla="*/ 2324100 h 2501900"/>
                <a:gd name="connsiteX26" fmla="*/ 38100 w 317500"/>
                <a:gd name="connsiteY26" fmla="*/ 2403475 h 2501900"/>
                <a:gd name="connsiteX27" fmla="*/ 57150 w 317500"/>
                <a:gd name="connsiteY27" fmla="*/ 2447925 h 2501900"/>
                <a:gd name="connsiteX28" fmla="*/ 82550 w 317500"/>
                <a:gd name="connsiteY28" fmla="*/ 2486025 h 2501900"/>
                <a:gd name="connsiteX29" fmla="*/ 111125 w 317500"/>
                <a:gd name="connsiteY29" fmla="*/ 2501900 h 2501900"/>
                <a:gd name="connsiteX30" fmla="*/ 146050 w 317500"/>
                <a:gd name="connsiteY30" fmla="*/ 2495550 h 2501900"/>
                <a:gd name="connsiteX31" fmla="*/ 180975 w 317500"/>
                <a:gd name="connsiteY31" fmla="*/ 2470150 h 2501900"/>
                <a:gd name="connsiteX32" fmla="*/ 200025 w 317500"/>
                <a:gd name="connsiteY32" fmla="*/ 2438400 h 2501900"/>
                <a:gd name="connsiteX33" fmla="*/ 215900 w 317500"/>
                <a:gd name="connsiteY33" fmla="*/ 2403475 h 2501900"/>
                <a:gd name="connsiteX34" fmla="*/ 250825 w 317500"/>
                <a:gd name="connsiteY34" fmla="*/ 2292350 h 2501900"/>
                <a:gd name="connsiteX35" fmla="*/ 269875 w 317500"/>
                <a:gd name="connsiteY35" fmla="*/ 2193925 h 2501900"/>
                <a:gd name="connsiteX36" fmla="*/ 273050 w 317500"/>
                <a:gd name="connsiteY36" fmla="*/ 2111375 h 2501900"/>
                <a:gd name="connsiteX37" fmla="*/ 279400 w 317500"/>
                <a:gd name="connsiteY37" fmla="*/ 1847850 h 2501900"/>
                <a:gd name="connsiteX38" fmla="*/ 285750 w 317500"/>
                <a:gd name="connsiteY38" fmla="*/ 1460500 h 2501900"/>
                <a:gd name="connsiteX39" fmla="*/ 298450 w 317500"/>
                <a:gd name="connsiteY39" fmla="*/ 873125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7500" h="2501900">
                  <a:moveTo>
                    <a:pt x="298450" y="873125"/>
                  </a:moveTo>
                  <a:lnTo>
                    <a:pt x="317500" y="203200"/>
                  </a:lnTo>
                  <a:lnTo>
                    <a:pt x="250825" y="85725"/>
                  </a:lnTo>
                  <a:lnTo>
                    <a:pt x="206375" y="76200"/>
                  </a:lnTo>
                  <a:lnTo>
                    <a:pt x="152400" y="53975"/>
                  </a:lnTo>
                  <a:lnTo>
                    <a:pt x="69850" y="12700"/>
                  </a:lnTo>
                  <a:lnTo>
                    <a:pt x="41275" y="0"/>
                  </a:lnTo>
                  <a:lnTo>
                    <a:pt x="28575" y="0"/>
                  </a:lnTo>
                  <a:lnTo>
                    <a:pt x="12700" y="3175"/>
                  </a:lnTo>
                  <a:lnTo>
                    <a:pt x="3175" y="12700"/>
                  </a:lnTo>
                  <a:lnTo>
                    <a:pt x="9525" y="34925"/>
                  </a:lnTo>
                  <a:lnTo>
                    <a:pt x="47625" y="104775"/>
                  </a:lnTo>
                  <a:lnTo>
                    <a:pt x="79375" y="161925"/>
                  </a:lnTo>
                  <a:lnTo>
                    <a:pt x="107950" y="212725"/>
                  </a:lnTo>
                  <a:lnTo>
                    <a:pt x="114300" y="244475"/>
                  </a:lnTo>
                  <a:cubicBezTo>
                    <a:pt x="115358" y="293158"/>
                    <a:pt x="116417" y="341842"/>
                    <a:pt x="117475" y="390525"/>
                  </a:cubicBezTo>
                  <a:lnTo>
                    <a:pt x="111125" y="736600"/>
                  </a:lnTo>
                  <a:cubicBezTo>
                    <a:pt x="110067" y="784225"/>
                    <a:pt x="109008" y="831850"/>
                    <a:pt x="107950" y="879475"/>
                  </a:cubicBezTo>
                  <a:lnTo>
                    <a:pt x="95250" y="1104900"/>
                  </a:lnTo>
                  <a:lnTo>
                    <a:pt x="73025" y="1412875"/>
                  </a:lnTo>
                  <a:lnTo>
                    <a:pt x="53975" y="1628775"/>
                  </a:lnTo>
                  <a:lnTo>
                    <a:pt x="31750" y="1838325"/>
                  </a:lnTo>
                  <a:lnTo>
                    <a:pt x="12700" y="2016125"/>
                  </a:lnTo>
                  <a:lnTo>
                    <a:pt x="0" y="2101850"/>
                  </a:lnTo>
                  <a:lnTo>
                    <a:pt x="3175" y="2197100"/>
                  </a:lnTo>
                  <a:lnTo>
                    <a:pt x="19050" y="2324100"/>
                  </a:lnTo>
                  <a:lnTo>
                    <a:pt x="38100" y="2403475"/>
                  </a:lnTo>
                  <a:lnTo>
                    <a:pt x="57150" y="2447925"/>
                  </a:lnTo>
                  <a:lnTo>
                    <a:pt x="82550" y="2486025"/>
                  </a:lnTo>
                  <a:lnTo>
                    <a:pt x="111125" y="2501900"/>
                  </a:lnTo>
                  <a:lnTo>
                    <a:pt x="146050" y="2495550"/>
                  </a:lnTo>
                  <a:lnTo>
                    <a:pt x="180975" y="2470150"/>
                  </a:lnTo>
                  <a:lnTo>
                    <a:pt x="200025" y="2438400"/>
                  </a:lnTo>
                  <a:lnTo>
                    <a:pt x="215900" y="2403475"/>
                  </a:lnTo>
                  <a:lnTo>
                    <a:pt x="250825" y="2292350"/>
                  </a:lnTo>
                  <a:lnTo>
                    <a:pt x="269875" y="2193925"/>
                  </a:lnTo>
                  <a:lnTo>
                    <a:pt x="273050" y="2111375"/>
                  </a:lnTo>
                  <a:lnTo>
                    <a:pt x="279400" y="1847850"/>
                  </a:lnTo>
                  <a:lnTo>
                    <a:pt x="285750" y="1460500"/>
                  </a:lnTo>
                  <a:lnTo>
                    <a:pt x="298450" y="873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8">
              <a:extLst>
                <a:ext uri="{FF2B5EF4-FFF2-40B4-BE49-F238E27FC236}">
                  <a16:creationId xmlns:a16="http://schemas.microsoft.com/office/drawing/2014/main" id="{B74B4E20-B632-4FEA-AFAD-E26B063F0889}"/>
                </a:ext>
              </a:extLst>
            </p:cNvPr>
            <p:cNvSpPr/>
            <p:nvPr/>
          </p:nvSpPr>
          <p:spPr>
            <a:xfrm>
              <a:off x="3290888" y="4338638"/>
              <a:ext cx="292100" cy="787400"/>
            </a:xfrm>
            <a:custGeom>
              <a:avLst/>
              <a:gdLst>
                <a:gd name="connsiteX0" fmla="*/ 271462 w 292893"/>
                <a:gd name="connsiteY0" fmla="*/ 259556 h 788193"/>
                <a:gd name="connsiteX1" fmla="*/ 273843 w 292893"/>
                <a:gd name="connsiteY1" fmla="*/ 159543 h 788193"/>
                <a:gd name="connsiteX2" fmla="*/ 219075 w 292893"/>
                <a:gd name="connsiteY2" fmla="*/ 76200 h 788193"/>
                <a:gd name="connsiteX3" fmla="*/ 180975 w 292893"/>
                <a:gd name="connsiteY3" fmla="*/ 66675 h 788193"/>
                <a:gd name="connsiteX4" fmla="*/ 140493 w 292893"/>
                <a:gd name="connsiteY4" fmla="*/ 50006 h 788193"/>
                <a:gd name="connsiteX5" fmla="*/ 95250 w 292893"/>
                <a:gd name="connsiteY5" fmla="*/ 28575 h 788193"/>
                <a:gd name="connsiteX6" fmla="*/ 59531 w 292893"/>
                <a:gd name="connsiteY6" fmla="*/ 11906 h 788193"/>
                <a:gd name="connsiteX7" fmla="*/ 21431 w 292893"/>
                <a:gd name="connsiteY7" fmla="*/ 0 h 788193"/>
                <a:gd name="connsiteX8" fmla="*/ 2381 w 292893"/>
                <a:gd name="connsiteY8" fmla="*/ 2381 h 788193"/>
                <a:gd name="connsiteX9" fmla="*/ 0 w 292893"/>
                <a:gd name="connsiteY9" fmla="*/ 19050 h 788193"/>
                <a:gd name="connsiteX10" fmla="*/ 21431 w 292893"/>
                <a:gd name="connsiteY10" fmla="*/ 59531 h 788193"/>
                <a:gd name="connsiteX11" fmla="*/ 80962 w 292893"/>
                <a:gd name="connsiteY11" fmla="*/ 145256 h 788193"/>
                <a:gd name="connsiteX12" fmla="*/ 95250 w 292893"/>
                <a:gd name="connsiteY12" fmla="*/ 176212 h 788193"/>
                <a:gd name="connsiteX13" fmla="*/ 107156 w 292893"/>
                <a:gd name="connsiteY13" fmla="*/ 321468 h 788193"/>
                <a:gd name="connsiteX14" fmla="*/ 123825 w 292893"/>
                <a:gd name="connsiteY14" fmla="*/ 542925 h 788193"/>
                <a:gd name="connsiteX15" fmla="*/ 135731 w 292893"/>
                <a:gd name="connsiteY15" fmla="*/ 671512 h 788193"/>
                <a:gd name="connsiteX16" fmla="*/ 159543 w 292893"/>
                <a:gd name="connsiteY16" fmla="*/ 726281 h 788193"/>
                <a:gd name="connsiteX17" fmla="*/ 183356 w 292893"/>
                <a:gd name="connsiteY17" fmla="*/ 762000 h 788193"/>
                <a:gd name="connsiteX18" fmla="*/ 200025 w 292893"/>
                <a:gd name="connsiteY18" fmla="*/ 778668 h 788193"/>
                <a:gd name="connsiteX19" fmla="*/ 214312 w 292893"/>
                <a:gd name="connsiteY19" fmla="*/ 785812 h 788193"/>
                <a:gd name="connsiteX20" fmla="*/ 235743 w 292893"/>
                <a:gd name="connsiteY20" fmla="*/ 788193 h 788193"/>
                <a:gd name="connsiteX21" fmla="*/ 254793 w 292893"/>
                <a:gd name="connsiteY21" fmla="*/ 783431 h 788193"/>
                <a:gd name="connsiteX22" fmla="*/ 271462 w 292893"/>
                <a:gd name="connsiteY22" fmla="*/ 769143 h 788193"/>
                <a:gd name="connsiteX23" fmla="*/ 280987 w 292893"/>
                <a:gd name="connsiteY23" fmla="*/ 752475 h 788193"/>
                <a:gd name="connsiteX24" fmla="*/ 288131 w 292893"/>
                <a:gd name="connsiteY24" fmla="*/ 731043 h 788193"/>
                <a:gd name="connsiteX25" fmla="*/ 292893 w 292893"/>
                <a:gd name="connsiteY25" fmla="*/ 704850 h 788193"/>
                <a:gd name="connsiteX26" fmla="*/ 292893 w 292893"/>
                <a:gd name="connsiteY26" fmla="*/ 664368 h 788193"/>
                <a:gd name="connsiteX27" fmla="*/ 273843 w 292893"/>
                <a:gd name="connsiteY27" fmla="*/ 564356 h 788193"/>
                <a:gd name="connsiteX28" fmla="*/ 269081 w 292893"/>
                <a:gd name="connsiteY28" fmla="*/ 523875 h 788193"/>
                <a:gd name="connsiteX29" fmla="*/ 271462 w 292893"/>
                <a:gd name="connsiteY29" fmla="*/ 259556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3" h="788193">
                  <a:moveTo>
                    <a:pt x="271462" y="259556"/>
                  </a:moveTo>
                  <a:cubicBezTo>
                    <a:pt x="272256" y="226218"/>
                    <a:pt x="273049" y="192881"/>
                    <a:pt x="273843" y="159543"/>
                  </a:cubicBezTo>
                  <a:lnTo>
                    <a:pt x="219075" y="76200"/>
                  </a:lnTo>
                  <a:lnTo>
                    <a:pt x="180975" y="66675"/>
                  </a:lnTo>
                  <a:lnTo>
                    <a:pt x="140493" y="50006"/>
                  </a:lnTo>
                  <a:lnTo>
                    <a:pt x="95250" y="28575"/>
                  </a:lnTo>
                  <a:lnTo>
                    <a:pt x="59531" y="11906"/>
                  </a:lnTo>
                  <a:lnTo>
                    <a:pt x="21431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21431" y="59531"/>
                  </a:lnTo>
                  <a:lnTo>
                    <a:pt x="80962" y="145256"/>
                  </a:lnTo>
                  <a:lnTo>
                    <a:pt x="95250" y="176212"/>
                  </a:lnTo>
                  <a:lnTo>
                    <a:pt x="107156" y="321468"/>
                  </a:lnTo>
                  <a:lnTo>
                    <a:pt x="123825" y="542925"/>
                  </a:lnTo>
                  <a:lnTo>
                    <a:pt x="135731" y="671512"/>
                  </a:lnTo>
                  <a:lnTo>
                    <a:pt x="159543" y="726281"/>
                  </a:lnTo>
                  <a:lnTo>
                    <a:pt x="183356" y="762000"/>
                  </a:lnTo>
                  <a:lnTo>
                    <a:pt x="200025" y="778668"/>
                  </a:lnTo>
                  <a:lnTo>
                    <a:pt x="214312" y="785812"/>
                  </a:lnTo>
                  <a:lnTo>
                    <a:pt x="235743" y="788193"/>
                  </a:lnTo>
                  <a:lnTo>
                    <a:pt x="254793" y="783431"/>
                  </a:lnTo>
                  <a:lnTo>
                    <a:pt x="271462" y="769143"/>
                  </a:lnTo>
                  <a:lnTo>
                    <a:pt x="280987" y="752475"/>
                  </a:lnTo>
                  <a:lnTo>
                    <a:pt x="288131" y="731043"/>
                  </a:lnTo>
                  <a:lnTo>
                    <a:pt x="292893" y="704850"/>
                  </a:lnTo>
                  <a:lnTo>
                    <a:pt x="292893" y="664368"/>
                  </a:lnTo>
                  <a:lnTo>
                    <a:pt x="273843" y="564356"/>
                  </a:lnTo>
                  <a:lnTo>
                    <a:pt x="269081" y="523875"/>
                  </a:lnTo>
                  <a:cubicBezTo>
                    <a:pt x="269875" y="442912"/>
                    <a:pt x="270668" y="361950"/>
                    <a:pt x="271462" y="259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D6E6BBE4-CFDA-4821-A7E2-4DA9AC5877D3}"/>
                </a:ext>
              </a:extLst>
            </p:cNvPr>
            <p:cNvSpPr/>
            <p:nvPr/>
          </p:nvSpPr>
          <p:spPr>
            <a:xfrm>
              <a:off x="5151438" y="1743075"/>
              <a:ext cx="877887" cy="1733550"/>
            </a:xfrm>
            <a:custGeom>
              <a:avLst/>
              <a:gdLst>
                <a:gd name="connsiteX0" fmla="*/ 473869 w 878681"/>
                <a:gd name="connsiteY0" fmla="*/ 678656 h 1733550"/>
                <a:gd name="connsiteX1" fmla="*/ 500062 w 878681"/>
                <a:gd name="connsiteY1" fmla="*/ 604838 h 1733550"/>
                <a:gd name="connsiteX2" fmla="*/ 514350 w 878681"/>
                <a:gd name="connsiteY2" fmla="*/ 554831 h 1733550"/>
                <a:gd name="connsiteX3" fmla="*/ 528637 w 878681"/>
                <a:gd name="connsiteY3" fmla="*/ 500063 h 1733550"/>
                <a:gd name="connsiteX4" fmla="*/ 542925 w 878681"/>
                <a:gd name="connsiteY4" fmla="*/ 440531 h 1733550"/>
                <a:gd name="connsiteX5" fmla="*/ 552450 w 878681"/>
                <a:gd name="connsiteY5" fmla="*/ 395288 h 1733550"/>
                <a:gd name="connsiteX6" fmla="*/ 559594 w 878681"/>
                <a:gd name="connsiteY6" fmla="*/ 345281 h 1733550"/>
                <a:gd name="connsiteX7" fmla="*/ 564356 w 878681"/>
                <a:gd name="connsiteY7" fmla="*/ 297656 h 1733550"/>
                <a:gd name="connsiteX8" fmla="*/ 561975 w 878681"/>
                <a:gd name="connsiteY8" fmla="*/ 250031 h 1733550"/>
                <a:gd name="connsiteX9" fmla="*/ 554831 w 878681"/>
                <a:gd name="connsiteY9" fmla="*/ 209550 h 1733550"/>
                <a:gd name="connsiteX10" fmla="*/ 542925 w 878681"/>
                <a:gd name="connsiteY10" fmla="*/ 176213 h 1733550"/>
                <a:gd name="connsiteX11" fmla="*/ 523875 w 878681"/>
                <a:gd name="connsiteY11" fmla="*/ 138113 h 1733550"/>
                <a:gd name="connsiteX12" fmla="*/ 504825 w 878681"/>
                <a:gd name="connsiteY12" fmla="*/ 111919 h 1733550"/>
                <a:gd name="connsiteX13" fmla="*/ 483394 w 878681"/>
                <a:gd name="connsiteY13" fmla="*/ 92869 h 1733550"/>
                <a:gd name="connsiteX14" fmla="*/ 469106 w 878681"/>
                <a:gd name="connsiteY14" fmla="*/ 83344 h 1733550"/>
                <a:gd name="connsiteX15" fmla="*/ 452437 w 878681"/>
                <a:gd name="connsiteY15" fmla="*/ 64294 h 1733550"/>
                <a:gd name="connsiteX16" fmla="*/ 442912 w 878681"/>
                <a:gd name="connsiteY16" fmla="*/ 50006 h 1733550"/>
                <a:gd name="connsiteX17" fmla="*/ 435769 w 878681"/>
                <a:gd name="connsiteY17" fmla="*/ 26194 h 1733550"/>
                <a:gd name="connsiteX18" fmla="*/ 438150 w 878681"/>
                <a:gd name="connsiteY18" fmla="*/ 11906 h 1733550"/>
                <a:gd name="connsiteX19" fmla="*/ 445294 w 878681"/>
                <a:gd name="connsiteY19" fmla="*/ 2381 h 1733550"/>
                <a:gd name="connsiteX20" fmla="*/ 466725 w 878681"/>
                <a:gd name="connsiteY20" fmla="*/ 0 h 1733550"/>
                <a:gd name="connsiteX21" fmla="*/ 516731 w 878681"/>
                <a:gd name="connsiteY21" fmla="*/ 7144 h 1733550"/>
                <a:gd name="connsiteX22" fmla="*/ 561975 w 878681"/>
                <a:gd name="connsiteY22" fmla="*/ 21431 h 1733550"/>
                <a:gd name="connsiteX23" fmla="*/ 616744 w 878681"/>
                <a:gd name="connsiteY23" fmla="*/ 42863 h 1733550"/>
                <a:gd name="connsiteX24" fmla="*/ 657225 w 878681"/>
                <a:gd name="connsiteY24" fmla="*/ 66675 h 1733550"/>
                <a:gd name="connsiteX25" fmla="*/ 697706 w 878681"/>
                <a:gd name="connsiteY25" fmla="*/ 97631 h 1733550"/>
                <a:gd name="connsiteX26" fmla="*/ 750094 w 878681"/>
                <a:gd name="connsiteY26" fmla="*/ 147638 h 1733550"/>
                <a:gd name="connsiteX27" fmla="*/ 797719 w 878681"/>
                <a:gd name="connsiteY27" fmla="*/ 204788 h 1733550"/>
                <a:gd name="connsiteX28" fmla="*/ 862012 w 878681"/>
                <a:gd name="connsiteY28" fmla="*/ 290513 h 1733550"/>
                <a:gd name="connsiteX29" fmla="*/ 876300 w 878681"/>
                <a:gd name="connsiteY29" fmla="*/ 321469 h 1733550"/>
                <a:gd name="connsiteX30" fmla="*/ 878681 w 878681"/>
                <a:gd name="connsiteY30" fmla="*/ 342900 h 1733550"/>
                <a:gd name="connsiteX31" fmla="*/ 873919 w 878681"/>
                <a:gd name="connsiteY31" fmla="*/ 376238 h 1733550"/>
                <a:gd name="connsiteX32" fmla="*/ 859631 w 878681"/>
                <a:gd name="connsiteY32" fmla="*/ 402431 h 1733550"/>
                <a:gd name="connsiteX33" fmla="*/ 833437 w 878681"/>
                <a:gd name="connsiteY33" fmla="*/ 431006 h 1733550"/>
                <a:gd name="connsiteX34" fmla="*/ 807244 w 878681"/>
                <a:gd name="connsiteY34" fmla="*/ 452438 h 1733550"/>
                <a:gd name="connsiteX35" fmla="*/ 795337 w 878681"/>
                <a:gd name="connsiteY35" fmla="*/ 469106 h 1733550"/>
                <a:gd name="connsiteX36" fmla="*/ 738187 w 878681"/>
                <a:gd name="connsiteY36" fmla="*/ 614363 h 1733550"/>
                <a:gd name="connsiteX37" fmla="*/ 681037 w 878681"/>
                <a:gd name="connsiteY37" fmla="*/ 747713 h 1733550"/>
                <a:gd name="connsiteX38" fmla="*/ 614362 w 878681"/>
                <a:gd name="connsiteY38" fmla="*/ 892969 h 1733550"/>
                <a:gd name="connsiteX39" fmla="*/ 542925 w 878681"/>
                <a:gd name="connsiteY39" fmla="*/ 1031081 h 1733550"/>
                <a:gd name="connsiteX40" fmla="*/ 457200 w 878681"/>
                <a:gd name="connsiteY40" fmla="*/ 1181100 h 1733550"/>
                <a:gd name="connsiteX41" fmla="*/ 404812 w 878681"/>
                <a:gd name="connsiteY41" fmla="*/ 1266825 h 1733550"/>
                <a:gd name="connsiteX42" fmla="*/ 330994 w 878681"/>
                <a:gd name="connsiteY42" fmla="*/ 1381125 h 1733550"/>
                <a:gd name="connsiteX43" fmla="*/ 192881 w 878681"/>
                <a:gd name="connsiteY43" fmla="*/ 1552575 h 1733550"/>
                <a:gd name="connsiteX44" fmla="*/ 69056 w 878681"/>
                <a:gd name="connsiteY44" fmla="*/ 1700213 h 1733550"/>
                <a:gd name="connsiteX45" fmla="*/ 38100 w 878681"/>
                <a:gd name="connsiteY45" fmla="*/ 1731169 h 1733550"/>
                <a:gd name="connsiteX46" fmla="*/ 28575 w 878681"/>
                <a:gd name="connsiteY46" fmla="*/ 1733550 h 1733550"/>
                <a:gd name="connsiteX47" fmla="*/ 19050 w 878681"/>
                <a:gd name="connsiteY47" fmla="*/ 1731169 h 1733550"/>
                <a:gd name="connsiteX48" fmla="*/ 2381 w 878681"/>
                <a:gd name="connsiteY48" fmla="*/ 1724025 h 1733550"/>
                <a:gd name="connsiteX49" fmla="*/ 0 w 878681"/>
                <a:gd name="connsiteY49" fmla="*/ 1712119 h 1733550"/>
                <a:gd name="connsiteX50" fmla="*/ 11906 w 878681"/>
                <a:gd name="connsiteY50" fmla="*/ 1678781 h 1733550"/>
                <a:gd name="connsiteX51" fmla="*/ 78581 w 878681"/>
                <a:gd name="connsiteY51" fmla="*/ 1550194 h 1733550"/>
                <a:gd name="connsiteX52" fmla="*/ 178594 w 878681"/>
                <a:gd name="connsiteY52" fmla="*/ 1350169 h 1733550"/>
                <a:gd name="connsiteX53" fmla="*/ 250031 w 878681"/>
                <a:gd name="connsiteY53" fmla="*/ 1202531 h 1733550"/>
                <a:gd name="connsiteX54" fmla="*/ 311944 w 878681"/>
                <a:gd name="connsiteY54" fmla="*/ 1073944 h 1733550"/>
                <a:gd name="connsiteX55" fmla="*/ 366712 w 878681"/>
                <a:gd name="connsiteY55" fmla="*/ 952500 h 1733550"/>
                <a:gd name="connsiteX56" fmla="*/ 402431 w 878681"/>
                <a:gd name="connsiteY56" fmla="*/ 869156 h 1733550"/>
                <a:gd name="connsiteX57" fmla="*/ 431006 w 878681"/>
                <a:gd name="connsiteY57" fmla="*/ 804863 h 1733550"/>
                <a:gd name="connsiteX58" fmla="*/ 473869 w 878681"/>
                <a:gd name="connsiteY58" fmla="*/ 67865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8681" h="1733550">
                  <a:moveTo>
                    <a:pt x="473869" y="678656"/>
                  </a:moveTo>
                  <a:lnTo>
                    <a:pt x="500062" y="604838"/>
                  </a:lnTo>
                  <a:lnTo>
                    <a:pt x="514350" y="554831"/>
                  </a:lnTo>
                  <a:lnTo>
                    <a:pt x="528637" y="500063"/>
                  </a:lnTo>
                  <a:lnTo>
                    <a:pt x="542925" y="440531"/>
                  </a:lnTo>
                  <a:lnTo>
                    <a:pt x="552450" y="395288"/>
                  </a:lnTo>
                  <a:lnTo>
                    <a:pt x="559594" y="345281"/>
                  </a:lnTo>
                  <a:lnTo>
                    <a:pt x="564356" y="297656"/>
                  </a:lnTo>
                  <a:lnTo>
                    <a:pt x="561975" y="250031"/>
                  </a:lnTo>
                  <a:lnTo>
                    <a:pt x="554831" y="209550"/>
                  </a:lnTo>
                  <a:lnTo>
                    <a:pt x="542925" y="176213"/>
                  </a:lnTo>
                  <a:lnTo>
                    <a:pt x="523875" y="138113"/>
                  </a:lnTo>
                  <a:lnTo>
                    <a:pt x="504825" y="111919"/>
                  </a:lnTo>
                  <a:lnTo>
                    <a:pt x="483394" y="92869"/>
                  </a:lnTo>
                  <a:lnTo>
                    <a:pt x="469106" y="83344"/>
                  </a:lnTo>
                  <a:lnTo>
                    <a:pt x="452437" y="64294"/>
                  </a:lnTo>
                  <a:lnTo>
                    <a:pt x="442912" y="50006"/>
                  </a:lnTo>
                  <a:lnTo>
                    <a:pt x="435769" y="26194"/>
                  </a:lnTo>
                  <a:lnTo>
                    <a:pt x="438150" y="11906"/>
                  </a:lnTo>
                  <a:lnTo>
                    <a:pt x="445294" y="2381"/>
                  </a:lnTo>
                  <a:lnTo>
                    <a:pt x="466725" y="0"/>
                  </a:lnTo>
                  <a:lnTo>
                    <a:pt x="516731" y="7144"/>
                  </a:lnTo>
                  <a:lnTo>
                    <a:pt x="561975" y="21431"/>
                  </a:lnTo>
                  <a:lnTo>
                    <a:pt x="616744" y="42863"/>
                  </a:lnTo>
                  <a:lnTo>
                    <a:pt x="657225" y="66675"/>
                  </a:lnTo>
                  <a:lnTo>
                    <a:pt x="697706" y="97631"/>
                  </a:lnTo>
                  <a:lnTo>
                    <a:pt x="750094" y="147638"/>
                  </a:lnTo>
                  <a:lnTo>
                    <a:pt x="797719" y="204788"/>
                  </a:lnTo>
                  <a:lnTo>
                    <a:pt x="862012" y="290513"/>
                  </a:lnTo>
                  <a:lnTo>
                    <a:pt x="876300" y="321469"/>
                  </a:lnTo>
                  <a:lnTo>
                    <a:pt x="878681" y="342900"/>
                  </a:lnTo>
                  <a:lnTo>
                    <a:pt x="873919" y="376238"/>
                  </a:lnTo>
                  <a:lnTo>
                    <a:pt x="859631" y="402431"/>
                  </a:lnTo>
                  <a:lnTo>
                    <a:pt x="833437" y="431006"/>
                  </a:lnTo>
                  <a:lnTo>
                    <a:pt x="807244" y="452438"/>
                  </a:lnTo>
                  <a:lnTo>
                    <a:pt x="795337" y="469106"/>
                  </a:lnTo>
                  <a:lnTo>
                    <a:pt x="738187" y="614363"/>
                  </a:lnTo>
                  <a:lnTo>
                    <a:pt x="681037" y="747713"/>
                  </a:lnTo>
                  <a:lnTo>
                    <a:pt x="614362" y="892969"/>
                  </a:lnTo>
                  <a:lnTo>
                    <a:pt x="542925" y="1031081"/>
                  </a:lnTo>
                  <a:lnTo>
                    <a:pt x="457200" y="1181100"/>
                  </a:lnTo>
                  <a:lnTo>
                    <a:pt x="404812" y="1266825"/>
                  </a:lnTo>
                  <a:lnTo>
                    <a:pt x="330994" y="1381125"/>
                  </a:lnTo>
                  <a:lnTo>
                    <a:pt x="192881" y="1552575"/>
                  </a:lnTo>
                  <a:lnTo>
                    <a:pt x="69056" y="1700213"/>
                  </a:lnTo>
                  <a:lnTo>
                    <a:pt x="38100" y="1731169"/>
                  </a:lnTo>
                  <a:lnTo>
                    <a:pt x="28575" y="1733550"/>
                  </a:lnTo>
                  <a:lnTo>
                    <a:pt x="19050" y="1731169"/>
                  </a:lnTo>
                  <a:lnTo>
                    <a:pt x="2381" y="1724025"/>
                  </a:lnTo>
                  <a:lnTo>
                    <a:pt x="0" y="1712119"/>
                  </a:lnTo>
                  <a:lnTo>
                    <a:pt x="11906" y="1678781"/>
                  </a:lnTo>
                  <a:lnTo>
                    <a:pt x="78581" y="1550194"/>
                  </a:lnTo>
                  <a:lnTo>
                    <a:pt x="178594" y="1350169"/>
                  </a:lnTo>
                  <a:lnTo>
                    <a:pt x="250031" y="1202531"/>
                  </a:lnTo>
                  <a:lnTo>
                    <a:pt x="311944" y="1073944"/>
                  </a:lnTo>
                  <a:lnTo>
                    <a:pt x="366712" y="952500"/>
                  </a:lnTo>
                  <a:lnTo>
                    <a:pt x="402431" y="869156"/>
                  </a:lnTo>
                  <a:lnTo>
                    <a:pt x="431006" y="804863"/>
                  </a:lnTo>
                  <a:lnTo>
                    <a:pt x="473869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15E52BC5-1133-4764-BFB6-8C2C638F7CC1}"/>
                </a:ext>
              </a:extLst>
            </p:cNvPr>
            <p:cNvSpPr/>
            <p:nvPr/>
          </p:nvSpPr>
          <p:spPr>
            <a:xfrm>
              <a:off x="2906713" y="2138363"/>
              <a:ext cx="1962150" cy="422275"/>
            </a:xfrm>
            <a:custGeom>
              <a:avLst/>
              <a:gdLst>
                <a:gd name="connsiteX0" fmla="*/ 642938 w 1962150"/>
                <a:gd name="connsiteY0" fmla="*/ 238125 h 421481"/>
                <a:gd name="connsiteX1" fmla="*/ 702469 w 1962150"/>
                <a:gd name="connsiteY1" fmla="*/ 235743 h 421481"/>
                <a:gd name="connsiteX2" fmla="*/ 773907 w 1962150"/>
                <a:gd name="connsiteY2" fmla="*/ 226218 h 421481"/>
                <a:gd name="connsiteX3" fmla="*/ 842963 w 1962150"/>
                <a:gd name="connsiteY3" fmla="*/ 211931 h 421481"/>
                <a:gd name="connsiteX4" fmla="*/ 916782 w 1962150"/>
                <a:gd name="connsiteY4" fmla="*/ 195262 h 421481"/>
                <a:gd name="connsiteX5" fmla="*/ 1145382 w 1962150"/>
                <a:gd name="connsiteY5" fmla="*/ 169068 h 421481"/>
                <a:gd name="connsiteX6" fmla="*/ 1221582 w 1962150"/>
                <a:gd name="connsiteY6" fmla="*/ 154781 h 421481"/>
                <a:gd name="connsiteX7" fmla="*/ 1290638 w 1962150"/>
                <a:gd name="connsiteY7" fmla="*/ 138112 h 421481"/>
                <a:gd name="connsiteX8" fmla="*/ 1369219 w 1962150"/>
                <a:gd name="connsiteY8" fmla="*/ 116681 h 421481"/>
                <a:gd name="connsiteX9" fmla="*/ 1404938 w 1962150"/>
                <a:gd name="connsiteY9" fmla="*/ 102393 h 421481"/>
                <a:gd name="connsiteX10" fmla="*/ 1469232 w 1962150"/>
                <a:gd name="connsiteY10" fmla="*/ 66675 h 421481"/>
                <a:gd name="connsiteX11" fmla="*/ 1516857 w 1962150"/>
                <a:gd name="connsiteY11" fmla="*/ 35718 h 421481"/>
                <a:gd name="connsiteX12" fmla="*/ 1557338 w 1962150"/>
                <a:gd name="connsiteY12" fmla="*/ 2381 h 421481"/>
                <a:gd name="connsiteX13" fmla="*/ 1566863 w 1962150"/>
                <a:gd name="connsiteY13" fmla="*/ 0 h 421481"/>
                <a:gd name="connsiteX14" fmla="*/ 1612107 w 1962150"/>
                <a:gd name="connsiteY14" fmla="*/ 2381 h 421481"/>
                <a:gd name="connsiteX15" fmla="*/ 1674019 w 1962150"/>
                <a:gd name="connsiteY15" fmla="*/ 9525 h 421481"/>
                <a:gd name="connsiteX16" fmla="*/ 1728788 w 1962150"/>
                <a:gd name="connsiteY16" fmla="*/ 14287 h 421481"/>
                <a:gd name="connsiteX17" fmla="*/ 1788319 w 1962150"/>
                <a:gd name="connsiteY17" fmla="*/ 19050 h 421481"/>
                <a:gd name="connsiteX18" fmla="*/ 1854994 w 1962150"/>
                <a:gd name="connsiteY18" fmla="*/ 16668 h 421481"/>
                <a:gd name="connsiteX19" fmla="*/ 1869282 w 1962150"/>
                <a:gd name="connsiteY19" fmla="*/ 16668 h 421481"/>
                <a:gd name="connsiteX20" fmla="*/ 1893094 w 1962150"/>
                <a:gd name="connsiteY20" fmla="*/ 21431 h 421481"/>
                <a:gd name="connsiteX21" fmla="*/ 1919288 w 1962150"/>
                <a:gd name="connsiteY21" fmla="*/ 35718 h 421481"/>
                <a:gd name="connsiteX22" fmla="*/ 1945482 w 1962150"/>
                <a:gd name="connsiteY22" fmla="*/ 57150 h 421481"/>
                <a:gd name="connsiteX23" fmla="*/ 1957388 w 1962150"/>
                <a:gd name="connsiteY23" fmla="*/ 76200 h 421481"/>
                <a:gd name="connsiteX24" fmla="*/ 1962150 w 1962150"/>
                <a:gd name="connsiteY24" fmla="*/ 90487 h 421481"/>
                <a:gd name="connsiteX25" fmla="*/ 1962150 w 1962150"/>
                <a:gd name="connsiteY25" fmla="*/ 104775 h 421481"/>
                <a:gd name="connsiteX26" fmla="*/ 1955007 w 1962150"/>
                <a:gd name="connsiteY26" fmla="*/ 126206 h 421481"/>
                <a:gd name="connsiteX27" fmla="*/ 1938338 w 1962150"/>
                <a:gd name="connsiteY27" fmla="*/ 145256 h 421481"/>
                <a:gd name="connsiteX28" fmla="*/ 1909763 w 1962150"/>
                <a:gd name="connsiteY28" fmla="*/ 164306 h 421481"/>
                <a:gd name="connsiteX29" fmla="*/ 1854994 w 1962150"/>
                <a:gd name="connsiteY29" fmla="*/ 188118 h 421481"/>
                <a:gd name="connsiteX30" fmla="*/ 1788319 w 1962150"/>
                <a:gd name="connsiteY30" fmla="*/ 209550 h 421481"/>
                <a:gd name="connsiteX31" fmla="*/ 1697832 w 1962150"/>
                <a:gd name="connsiteY31" fmla="*/ 235743 h 421481"/>
                <a:gd name="connsiteX32" fmla="*/ 1602582 w 1962150"/>
                <a:gd name="connsiteY32" fmla="*/ 254793 h 421481"/>
                <a:gd name="connsiteX33" fmla="*/ 1528763 w 1962150"/>
                <a:gd name="connsiteY33" fmla="*/ 266700 h 421481"/>
                <a:gd name="connsiteX34" fmla="*/ 1388269 w 1962150"/>
                <a:gd name="connsiteY34" fmla="*/ 309562 h 421481"/>
                <a:gd name="connsiteX35" fmla="*/ 1285875 w 1962150"/>
                <a:gd name="connsiteY35" fmla="*/ 328612 h 421481"/>
                <a:gd name="connsiteX36" fmla="*/ 1150144 w 1962150"/>
                <a:gd name="connsiteY36" fmla="*/ 350043 h 421481"/>
                <a:gd name="connsiteX37" fmla="*/ 997744 w 1962150"/>
                <a:gd name="connsiteY37" fmla="*/ 373856 h 421481"/>
                <a:gd name="connsiteX38" fmla="*/ 771525 w 1962150"/>
                <a:gd name="connsiteY38" fmla="*/ 400050 h 421481"/>
                <a:gd name="connsiteX39" fmla="*/ 645319 w 1962150"/>
                <a:gd name="connsiteY39" fmla="*/ 414337 h 421481"/>
                <a:gd name="connsiteX40" fmla="*/ 559594 w 1962150"/>
                <a:gd name="connsiteY40" fmla="*/ 421481 h 421481"/>
                <a:gd name="connsiteX41" fmla="*/ 409575 w 1962150"/>
                <a:gd name="connsiteY41" fmla="*/ 421481 h 421481"/>
                <a:gd name="connsiteX42" fmla="*/ 333375 w 1962150"/>
                <a:gd name="connsiteY42" fmla="*/ 411956 h 421481"/>
                <a:gd name="connsiteX43" fmla="*/ 276225 w 1962150"/>
                <a:gd name="connsiteY43" fmla="*/ 400050 h 421481"/>
                <a:gd name="connsiteX44" fmla="*/ 216694 w 1962150"/>
                <a:gd name="connsiteY44" fmla="*/ 381000 h 421481"/>
                <a:gd name="connsiteX45" fmla="*/ 171450 w 1962150"/>
                <a:gd name="connsiteY45" fmla="*/ 359568 h 421481"/>
                <a:gd name="connsiteX46" fmla="*/ 130969 w 1962150"/>
                <a:gd name="connsiteY46" fmla="*/ 338137 h 421481"/>
                <a:gd name="connsiteX47" fmla="*/ 90488 w 1962150"/>
                <a:gd name="connsiteY47" fmla="*/ 307181 h 421481"/>
                <a:gd name="connsiteX48" fmla="*/ 57150 w 1962150"/>
                <a:gd name="connsiteY48" fmla="*/ 278606 h 421481"/>
                <a:gd name="connsiteX49" fmla="*/ 23813 w 1962150"/>
                <a:gd name="connsiteY49" fmla="*/ 245268 h 421481"/>
                <a:gd name="connsiteX50" fmla="*/ 9525 w 1962150"/>
                <a:gd name="connsiteY50" fmla="*/ 226218 h 421481"/>
                <a:gd name="connsiteX51" fmla="*/ 2382 w 1962150"/>
                <a:gd name="connsiteY51" fmla="*/ 211931 h 421481"/>
                <a:gd name="connsiteX52" fmla="*/ 0 w 1962150"/>
                <a:gd name="connsiteY52" fmla="*/ 185737 h 421481"/>
                <a:gd name="connsiteX53" fmla="*/ 7144 w 1962150"/>
                <a:gd name="connsiteY53" fmla="*/ 169068 h 421481"/>
                <a:gd name="connsiteX54" fmla="*/ 28575 w 1962150"/>
                <a:gd name="connsiteY54" fmla="*/ 169068 h 421481"/>
                <a:gd name="connsiteX55" fmla="*/ 50007 w 1962150"/>
                <a:gd name="connsiteY55" fmla="*/ 176212 h 421481"/>
                <a:gd name="connsiteX56" fmla="*/ 76200 w 1962150"/>
                <a:gd name="connsiteY56" fmla="*/ 195262 h 421481"/>
                <a:gd name="connsiteX57" fmla="*/ 95250 w 1962150"/>
                <a:gd name="connsiteY57" fmla="*/ 209550 h 421481"/>
                <a:gd name="connsiteX58" fmla="*/ 123825 w 1962150"/>
                <a:gd name="connsiteY58" fmla="*/ 223837 h 421481"/>
                <a:gd name="connsiteX59" fmla="*/ 157163 w 1962150"/>
                <a:gd name="connsiteY59" fmla="*/ 235743 h 421481"/>
                <a:gd name="connsiteX60" fmla="*/ 209550 w 1962150"/>
                <a:gd name="connsiteY60" fmla="*/ 242887 h 421481"/>
                <a:gd name="connsiteX61" fmla="*/ 321469 w 1962150"/>
                <a:gd name="connsiteY61" fmla="*/ 242887 h 421481"/>
                <a:gd name="connsiteX62" fmla="*/ 438150 w 1962150"/>
                <a:gd name="connsiteY62" fmla="*/ 242887 h 421481"/>
                <a:gd name="connsiteX63" fmla="*/ 561975 w 1962150"/>
                <a:gd name="connsiteY63" fmla="*/ 242887 h 421481"/>
                <a:gd name="connsiteX64" fmla="*/ 642938 w 1962150"/>
                <a:gd name="connsiteY64" fmla="*/ 2381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62150" h="421481">
                  <a:moveTo>
                    <a:pt x="642938" y="238125"/>
                  </a:moveTo>
                  <a:lnTo>
                    <a:pt x="702469" y="235743"/>
                  </a:lnTo>
                  <a:lnTo>
                    <a:pt x="773907" y="226218"/>
                  </a:lnTo>
                  <a:lnTo>
                    <a:pt x="842963" y="211931"/>
                  </a:lnTo>
                  <a:lnTo>
                    <a:pt x="916782" y="195262"/>
                  </a:lnTo>
                  <a:lnTo>
                    <a:pt x="1145382" y="169068"/>
                  </a:lnTo>
                  <a:lnTo>
                    <a:pt x="1221582" y="154781"/>
                  </a:lnTo>
                  <a:lnTo>
                    <a:pt x="1290638" y="138112"/>
                  </a:lnTo>
                  <a:lnTo>
                    <a:pt x="1369219" y="116681"/>
                  </a:lnTo>
                  <a:lnTo>
                    <a:pt x="1404938" y="102393"/>
                  </a:lnTo>
                  <a:lnTo>
                    <a:pt x="1469232" y="66675"/>
                  </a:lnTo>
                  <a:lnTo>
                    <a:pt x="1516857" y="35718"/>
                  </a:lnTo>
                  <a:lnTo>
                    <a:pt x="1557338" y="2381"/>
                  </a:lnTo>
                  <a:lnTo>
                    <a:pt x="1566863" y="0"/>
                  </a:lnTo>
                  <a:lnTo>
                    <a:pt x="1612107" y="2381"/>
                  </a:lnTo>
                  <a:lnTo>
                    <a:pt x="1674019" y="9525"/>
                  </a:lnTo>
                  <a:lnTo>
                    <a:pt x="1728788" y="14287"/>
                  </a:lnTo>
                  <a:lnTo>
                    <a:pt x="1788319" y="19050"/>
                  </a:lnTo>
                  <a:lnTo>
                    <a:pt x="1854994" y="16668"/>
                  </a:lnTo>
                  <a:lnTo>
                    <a:pt x="1869282" y="16668"/>
                  </a:lnTo>
                  <a:lnTo>
                    <a:pt x="1893094" y="21431"/>
                  </a:lnTo>
                  <a:lnTo>
                    <a:pt x="1919288" y="35718"/>
                  </a:lnTo>
                  <a:lnTo>
                    <a:pt x="1945482" y="57150"/>
                  </a:lnTo>
                  <a:lnTo>
                    <a:pt x="1957388" y="76200"/>
                  </a:lnTo>
                  <a:lnTo>
                    <a:pt x="1962150" y="90487"/>
                  </a:lnTo>
                  <a:lnTo>
                    <a:pt x="1962150" y="104775"/>
                  </a:lnTo>
                  <a:lnTo>
                    <a:pt x="1955007" y="126206"/>
                  </a:lnTo>
                  <a:lnTo>
                    <a:pt x="1938338" y="145256"/>
                  </a:lnTo>
                  <a:lnTo>
                    <a:pt x="1909763" y="164306"/>
                  </a:lnTo>
                  <a:lnTo>
                    <a:pt x="1854994" y="188118"/>
                  </a:lnTo>
                  <a:lnTo>
                    <a:pt x="1788319" y="209550"/>
                  </a:lnTo>
                  <a:lnTo>
                    <a:pt x="1697832" y="235743"/>
                  </a:lnTo>
                  <a:lnTo>
                    <a:pt x="1602582" y="254793"/>
                  </a:lnTo>
                  <a:lnTo>
                    <a:pt x="1528763" y="266700"/>
                  </a:lnTo>
                  <a:lnTo>
                    <a:pt x="1388269" y="309562"/>
                  </a:lnTo>
                  <a:lnTo>
                    <a:pt x="1285875" y="328612"/>
                  </a:lnTo>
                  <a:lnTo>
                    <a:pt x="1150144" y="350043"/>
                  </a:lnTo>
                  <a:lnTo>
                    <a:pt x="997744" y="373856"/>
                  </a:lnTo>
                  <a:lnTo>
                    <a:pt x="771525" y="400050"/>
                  </a:lnTo>
                  <a:lnTo>
                    <a:pt x="645319" y="414337"/>
                  </a:lnTo>
                  <a:lnTo>
                    <a:pt x="559594" y="421481"/>
                  </a:lnTo>
                  <a:lnTo>
                    <a:pt x="409575" y="421481"/>
                  </a:lnTo>
                  <a:lnTo>
                    <a:pt x="333375" y="411956"/>
                  </a:lnTo>
                  <a:lnTo>
                    <a:pt x="276225" y="400050"/>
                  </a:lnTo>
                  <a:lnTo>
                    <a:pt x="216694" y="381000"/>
                  </a:lnTo>
                  <a:lnTo>
                    <a:pt x="171450" y="359568"/>
                  </a:lnTo>
                  <a:lnTo>
                    <a:pt x="130969" y="338137"/>
                  </a:lnTo>
                  <a:lnTo>
                    <a:pt x="90488" y="307181"/>
                  </a:lnTo>
                  <a:lnTo>
                    <a:pt x="57150" y="278606"/>
                  </a:lnTo>
                  <a:lnTo>
                    <a:pt x="23813" y="245268"/>
                  </a:lnTo>
                  <a:lnTo>
                    <a:pt x="9525" y="226218"/>
                  </a:lnTo>
                  <a:lnTo>
                    <a:pt x="2382" y="211931"/>
                  </a:lnTo>
                  <a:lnTo>
                    <a:pt x="0" y="185737"/>
                  </a:lnTo>
                  <a:lnTo>
                    <a:pt x="7144" y="169068"/>
                  </a:lnTo>
                  <a:lnTo>
                    <a:pt x="28575" y="169068"/>
                  </a:lnTo>
                  <a:lnTo>
                    <a:pt x="50007" y="176212"/>
                  </a:lnTo>
                  <a:lnTo>
                    <a:pt x="76200" y="195262"/>
                  </a:lnTo>
                  <a:lnTo>
                    <a:pt x="95250" y="209550"/>
                  </a:lnTo>
                  <a:lnTo>
                    <a:pt x="123825" y="223837"/>
                  </a:lnTo>
                  <a:lnTo>
                    <a:pt x="157163" y="235743"/>
                  </a:lnTo>
                  <a:lnTo>
                    <a:pt x="209550" y="242887"/>
                  </a:lnTo>
                  <a:lnTo>
                    <a:pt x="321469" y="242887"/>
                  </a:lnTo>
                  <a:lnTo>
                    <a:pt x="438150" y="242887"/>
                  </a:lnTo>
                  <a:lnTo>
                    <a:pt x="561975" y="242887"/>
                  </a:lnTo>
                  <a:lnTo>
                    <a:pt x="64293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85FA3DDF-E1AD-416A-9AE0-86E991110286}"/>
                </a:ext>
              </a:extLst>
            </p:cNvPr>
            <p:cNvSpPr/>
            <p:nvPr/>
          </p:nvSpPr>
          <p:spPr>
            <a:xfrm>
              <a:off x="3313113" y="2497138"/>
              <a:ext cx="315912" cy="817562"/>
            </a:xfrm>
            <a:custGeom>
              <a:avLst/>
              <a:gdLst>
                <a:gd name="connsiteX0" fmla="*/ 126206 w 316706"/>
                <a:gd name="connsiteY0" fmla="*/ 378619 h 816769"/>
                <a:gd name="connsiteX1" fmla="*/ 104775 w 316706"/>
                <a:gd name="connsiteY1" fmla="*/ 271463 h 816769"/>
                <a:gd name="connsiteX2" fmla="*/ 90487 w 316706"/>
                <a:gd name="connsiteY2" fmla="*/ 219075 h 816769"/>
                <a:gd name="connsiteX3" fmla="*/ 69056 w 316706"/>
                <a:gd name="connsiteY3" fmla="*/ 157163 h 816769"/>
                <a:gd name="connsiteX4" fmla="*/ 50006 w 316706"/>
                <a:gd name="connsiteY4" fmla="*/ 104775 h 816769"/>
                <a:gd name="connsiteX5" fmla="*/ 0 w 316706"/>
                <a:gd name="connsiteY5" fmla="*/ 9525 h 816769"/>
                <a:gd name="connsiteX6" fmla="*/ 157162 w 316706"/>
                <a:gd name="connsiteY6" fmla="*/ 0 h 816769"/>
                <a:gd name="connsiteX7" fmla="*/ 207169 w 316706"/>
                <a:gd name="connsiteY7" fmla="*/ 102394 h 816769"/>
                <a:gd name="connsiteX8" fmla="*/ 238125 w 316706"/>
                <a:gd name="connsiteY8" fmla="*/ 164307 h 816769"/>
                <a:gd name="connsiteX9" fmla="*/ 259556 w 316706"/>
                <a:gd name="connsiteY9" fmla="*/ 214313 h 816769"/>
                <a:gd name="connsiteX10" fmla="*/ 276225 w 316706"/>
                <a:gd name="connsiteY10" fmla="*/ 257175 h 816769"/>
                <a:gd name="connsiteX11" fmla="*/ 290512 w 316706"/>
                <a:gd name="connsiteY11" fmla="*/ 309563 h 816769"/>
                <a:gd name="connsiteX12" fmla="*/ 297656 w 316706"/>
                <a:gd name="connsiteY12" fmla="*/ 347663 h 816769"/>
                <a:gd name="connsiteX13" fmla="*/ 304800 w 316706"/>
                <a:gd name="connsiteY13" fmla="*/ 395288 h 816769"/>
                <a:gd name="connsiteX14" fmla="*/ 309562 w 316706"/>
                <a:gd name="connsiteY14" fmla="*/ 478632 h 816769"/>
                <a:gd name="connsiteX15" fmla="*/ 314325 w 316706"/>
                <a:gd name="connsiteY15" fmla="*/ 597694 h 816769"/>
                <a:gd name="connsiteX16" fmla="*/ 316706 w 316706"/>
                <a:gd name="connsiteY16" fmla="*/ 800100 h 816769"/>
                <a:gd name="connsiteX17" fmla="*/ 190500 w 316706"/>
                <a:gd name="connsiteY17" fmla="*/ 816769 h 816769"/>
                <a:gd name="connsiteX18" fmla="*/ 171450 w 316706"/>
                <a:gd name="connsiteY18" fmla="*/ 666750 h 816769"/>
                <a:gd name="connsiteX19" fmla="*/ 126206 w 316706"/>
                <a:gd name="connsiteY19" fmla="*/ 3786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6706" h="816769">
                  <a:moveTo>
                    <a:pt x="126206" y="378619"/>
                  </a:moveTo>
                  <a:lnTo>
                    <a:pt x="104775" y="271463"/>
                  </a:lnTo>
                  <a:lnTo>
                    <a:pt x="90487" y="219075"/>
                  </a:lnTo>
                  <a:lnTo>
                    <a:pt x="69056" y="157163"/>
                  </a:lnTo>
                  <a:lnTo>
                    <a:pt x="50006" y="104775"/>
                  </a:lnTo>
                  <a:lnTo>
                    <a:pt x="0" y="9525"/>
                  </a:lnTo>
                  <a:lnTo>
                    <a:pt x="157162" y="0"/>
                  </a:lnTo>
                  <a:lnTo>
                    <a:pt x="207169" y="102394"/>
                  </a:lnTo>
                  <a:lnTo>
                    <a:pt x="238125" y="164307"/>
                  </a:lnTo>
                  <a:lnTo>
                    <a:pt x="259556" y="214313"/>
                  </a:lnTo>
                  <a:lnTo>
                    <a:pt x="276225" y="257175"/>
                  </a:lnTo>
                  <a:lnTo>
                    <a:pt x="290512" y="309563"/>
                  </a:lnTo>
                  <a:lnTo>
                    <a:pt x="297656" y="347663"/>
                  </a:lnTo>
                  <a:lnTo>
                    <a:pt x="304800" y="395288"/>
                  </a:lnTo>
                  <a:lnTo>
                    <a:pt x="309562" y="478632"/>
                  </a:lnTo>
                  <a:lnTo>
                    <a:pt x="314325" y="597694"/>
                  </a:lnTo>
                  <a:cubicBezTo>
                    <a:pt x="315119" y="665163"/>
                    <a:pt x="315912" y="732631"/>
                    <a:pt x="316706" y="800100"/>
                  </a:cubicBezTo>
                  <a:lnTo>
                    <a:pt x="190500" y="816769"/>
                  </a:lnTo>
                  <a:lnTo>
                    <a:pt x="171450" y="666750"/>
                  </a:lnTo>
                  <a:lnTo>
                    <a:pt x="1262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1AA160D2-1D1C-4D3B-80AB-5102B87F8D99}"/>
                </a:ext>
              </a:extLst>
            </p:cNvPr>
            <p:cNvSpPr/>
            <p:nvPr/>
          </p:nvSpPr>
          <p:spPr>
            <a:xfrm>
              <a:off x="4173538" y="2362200"/>
              <a:ext cx="419100" cy="871538"/>
            </a:xfrm>
            <a:custGeom>
              <a:avLst/>
              <a:gdLst>
                <a:gd name="connsiteX0" fmla="*/ 83344 w 419100"/>
                <a:gd name="connsiteY0" fmla="*/ 535781 h 871538"/>
                <a:gd name="connsiteX1" fmla="*/ 128588 w 419100"/>
                <a:gd name="connsiteY1" fmla="*/ 354806 h 871538"/>
                <a:gd name="connsiteX2" fmla="*/ 145257 w 419100"/>
                <a:gd name="connsiteY2" fmla="*/ 292894 h 871538"/>
                <a:gd name="connsiteX3" fmla="*/ 145257 w 419100"/>
                <a:gd name="connsiteY3" fmla="*/ 261938 h 871538"/>
                <a:gd name="connsiteX4" fmla="*/ 145257 w 419100"/>
                <a:gd name="connsiteY4" fmla="*/ 204788 h 871538"/>
                <a:gd name="connsiteX5" fmla="*/ 135732 w 419100"/>
                <a:gd name="connsiteY5" fmla="*/ 135731 h 871538"/>
                <a:gd name="connsiteX6" fmla="*/ 116682 w 419100"/>
                <a:gd name="connsiteY6" fmla="*/ 50006 h 871538"/>
                <a:gd name="connsiteX7" fmla="*/ 116682 w 419100"/>
                <a:gd name="connsiteY7" fmla="*/ 30956 h 871538"/>
                <a:gd name="connsiteX8" fmla="*/ 259557 w 419100"/>
                <a:gd name="connsiteY8" fmla="*/ 0 h 871538"/>
                <a:gd name="connsiteX9" fmla="*/ 314325 w 419100"/>
                <a:gd name="connsiteY9" fmla="*/ 73819 h 871538"/>
                <a:gd name="connsiteX10" fmla="*/ 376238 w 419100"/>
                <a:gd name="connsiteY10" fmla="*/ 154781 h 871538"/>
                <a:gd name="connsiteX11" fmla="*/ 404813 w 419100"/>
                <a:gd name="connsiteY11" fmla="*/ 197644 h 871538"/>
                <a:gd name="connsiteX12" fmla="*/ 419100 w 419100"/>
                <a:gd name="connsiteY12" fmla="*/ 226219 h 871538"/>
                <a:gd name="connsiteX13" fmla="*/ 419100 w 419100"/>
                <a:gd name="connsiteY13" fmla="*/ 235744 h 871538"/>
                <a:gd name="connsiteX14" fmla="*/ 411957 w 419100"/>
                <a:gd name="connsiteY14" fmla="*/ 266700 h 871538"/>
                <a:gd name="connsiteX15" fmla="*/ 385763 w 419100"/>
                <a:gd name="connsiteY15" fmla="*/ 307181 h 871538"/>
                <a:gd name="connsiteX16" fmla="*/ 354807 w 419100"/>
                <a:gd name="connsiteY16" fmla="*/ 345281 h 871538"/>
                <a:gd name="connsiteX17" fmla="*/ 328613 w 419100"/>
                <a:gd name="connsiteY17" fmla="*/ 373856 h 871538"/>
                <a:gd name="connsiteX18" fmla="*/ 302419 w 419100"/>
                <a:gd name="connsiteY18" fmla="*/ 426244 h 871538"/>
                <a:gd name="connsiteX19" fmla="*/ 230982 w 419100"/>
                <a:gd name="connsiteY19" fmla="*/ 590550 h 871538"/>
                <a:gd name="connsiteX20" fmla="*/ 114300 w 419100"/>
                <a:gd name="connsiteY20" fmla="*/ 852488 h 871538"/>
                <a:gd name="connsiteX21" fmla="*/ 0 w 419100"/>
                <a:gd name="connsiteY21" fmla="*/ 871538 h 871538"/>
                <a:gd name="connsiteX22" fmla="*/ 21432 w 419100"/>
                <a:gd name="connsiteY22" fmla="*/ 764381 h 871538"/>
                <a:gd name="connsiteX23" fmla="*/ 83344 w 419100"/>
                <a:gd name="connsiteY23" fmla="*/ 53578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871538">
                  <a:moveTo>
                    <a:pt x="83344" y="535781"/>
                  </a:moveTo>
                  <a:lnTo>
                    <a:pt x="128588" y="354806"/>
                  </a:lnTo>
                  <a:lnTo>
                    <a:pt x="145257" y="292894"/>
                  </a:lnTo>
                  <a:lnTo>
                    <a:pt x="145257" y="261938"/>
                  </a:lnTo>
                  <a:lnTo>
                    <a:pt x="145257" y="204788"/>
                  </a:lnTo>
                  <a:lnTo>
                    <a:pt x="135732" y="135731"/>
                  </a:lnTo>
                  <a:lnTo>
                    <a:pt x="116682" y="50006"/>
                  </a:lnTo>
                  <a:lnTo>
                    <a:pt x="116682" y="30956"/>
                  </a:lnTo>
                  <a:lnTo>
                    <a:pt x="259557" y="0"/>
                  </a:lnTo>
                  <a:lnTo>
                    <a:pt x="314325" y="73819"/>
                  </a:lnTo>
                  <a:lnTo>
                    <a:pt x="376238" y="154781"/>
                  </a:lnTo>
                  <a:lnTo>
                    <a:pt x="404813" y="197644"/>
                  </a:lnTo>
                  <a:lnTo>
                    <a:pt x="419100" y="226219"/>
                  </a:lnTo>
                  <a:lnTo>
                    <a:pt x="419100" y="235744"/>
                  </a:lnTo>
                  <a:lnTo>
                    <a:pt x="411957" y="266700"/>
                  </a:lnTo>
                  <a:lnTo>
                    <a:pt x="385763" y="307181"/>
                  </a:lnTo>
                  <a:lnTo>
                    <a:pt x="354807" y="345281"/>
                  </a:lnTo>
                  <a:lnTo>
                    <a:pt x="328613" y="373856"/>
                  </a:lnTo>
                  <a:lnTo>
                    <a:pt x="302419" y="426244"/>
                  </a:lnTo>
                  <a:lnTo>
                    <a:pt x="230982" y="590550"/>
                  </a:lnTo>
                  <a:lnTo>
                    <a:pt x="114300" y="852488"/>
                  </a:lnTo>
                  <a:lnTo>
                    <a:pt x="0" y="871538"/>
                  </a:lnTo>
                  <a:lnTo>
                    <a:pt x="21432" y="764381"/>
                  </a:lnTo>
                  <a:lnTo>
                    <a:pt x="833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4">
              <a:extLst>
                <a:ext uri="{FF2B5EF4-FFF2-40B4-BE49-F238E27FC236}">
                  <a16:creationId xmlns:a16="http://schemas.microsoft.com/office/drawing/2014/main" id="{546E6147-3E1C-4C03-86C8-0195BF77DA2F}"/>
                </a:ext>
              </a:extLst>
            </p:cNvPr>
            <p:cNvSpPr/>
            <p:nvPr/>
          </p:nvSpPr>
          <p:spPr>
            <a:xfrm>
              <a:off x="3036888" y="3074988"/>
              <a:ext cx="1970087" cy="2722562"/>
            </a:xfrm>
            <a:custGeom>
              <a:avLst/>
              <a:gdLst>
                <a:gd name="connsiteX0" fmla="*/ 483678 w 1970020"/>
                <a:gd name="connsiteY0" fmla="*/ 324806 h 2722017"/>
                <a:gd name="connsiteX1" fmla="*/ 303623 w 1970020"/>
                <a:gd name="connsiteY1" fmla="*/ 345989 h 2722017"/>
                <a:gd name="connsiteX2" fmla="*/ 49427 w 1970020"/>
                <a:gd name="connsiteY2" fmla="*/ 381294 h 2722017"/>
                <a:gd name="connsiteX3" fmla="*/ 0 w 1970020"/>
                <a:gd name="connsiteY3" fmla="*/ 236544 h 2722017"/>
                <a:gd name="connsiteX4" fmla="*/ 67079 w 1970020"/>
                <a:gd name="connsiteY4" fmla="*/ 243605 h 2722017"/>
                <a:gd name="connsiteX5" fmla="*/ 123567 w 1970020"/>
                <a:gd name="connsiteY5" fmla="*/ 240074 h 2722017"/>
                <a:gd name="connsiteX6" fmla="*/ 201238 w 1970020"/>
                <a:gd name="connsiteY6" fmla="*/ 229483 h 2722017"/>
                <a:gd name="connsiteX7" fmla="*/ 342458 w 1970020"/>
                <a:gd name="connsiteY7" fmla="*/ 201239 h 2722017"/>
                <a:gd name="connsiteX8" fmla="*/ 466026 w 1970020"/>
                <a:gd name="connsiteY8" fmla="*/ 172995 h 2722017"/>
                <a:gd name="connsiteX9" fmla="*/ 589593 w 1970020"/>
                <a:gd name="connsiteY9" fmla="*/ 151812 h 2722017"/>
                <a:gd name="connsiteX10" fmla="*/ 684917 w 1970020"/>
                <a:gd name="connsiteY10" fmla="*/ 151812 h 2722017"/>
                <a:gd name="connsiteX11" fmla="*/ 762588 w 1970020"/>
                <a:gd name="connsiteY11" fmla="*/ 144751 h 2722017"/>
                <a:gd name="connsiteX12" fmla="*/ 928522 w 1970020"/>
                <a:gd name="connsiteY12" fmla="*/ 120037 h 2722017"/>
                <a:gd name="connsiteX13" fmla="*/ 1165065 w 1970020"/>
                <a:gd name="connsiteY13" fmla="*/ 81202 h 2722017"/>
                <a:gd name="connsiteX14" fmla="*/ 1348651 w 1970020"/>
                <a:gd name="connsiteY14" fmla="*/ 56488 h 2722017"/>
                <a:gd name="connsiteX15" fmla="*/ 1461627 w 1970020"/>
                <a:gd name="connsiteY15" fmla="*/ 42366 h 2722017"/>
                <a:gd name="connsiteX16" fmla="*/ 1581665 w 1970020"/>
                <a:gd name="connsiteY16" fmla="*/ 21183 h 2722017"/>
                <a:gd name="connsiteX17" fmla="*/ 1676988 w 1970020"/>
                <a:gd name="connsiteY17" fmla="*/ 0 h 2722017"/>
                <a:gd name="connsiteX18" fmla="*/ 1691110 w 1970020"/>
                <a:gd name="connsiteY18" fmla="*/ 0 h 2722017"/>
                <a:gd name="connsiteX19" fmla="*/ 1729946 w 1970020"/>
                <a:gd name="connsiteY19" fmla="*/ 24714 h 2722017"/>
                <a:gd name="connsiteX20" fmla="*/ 1828800 w 1970020"/>
                <a:gd name="connsiteY20" fmla="*/ 102385 h 2722017"/>
                <a:gd name="connsiteX21" fmla="*/ 1902940 w 1970020"/>
                <a:gd name="connsiteY21" fmla="*/ 162403 h 2722017"/>
                <a:gd name="connsiteX22" fmla="*/ 1931184 w 1970020"/>
                <a:gd name="connsiteY22" fmla="*/ 194178 h 2722017"/>
                <a:gd name="connsiteX23" fmla="*/ 1955898 w 1970020"/>
                <a:gd name="connsiteY23" fmla="*/ 225952 h 2722017"/>
                <a:gd name="connsiteX24" fmla="*/ 1966489 w 1970020"/>
                <a:gd name="connsiteY24" fmla="*/ 257727 h 2722017"/>
                <a:gd name="connsiteX25" fmla="*/ 1970020 w 1970020"/>
                <a:gd name="connsiteY25" fmla="*/ 289501 h 2722017"/>
                <a:gd name="connsiteX26" fmla="*/ 1962959 w 1970020"/>
                <a:gd name="connsiteY26" fmla="*/ 314215 h 2722017"/>
                <a:gd name="connsiteX27" fmla="*/ 1938245 w 1970020"/>
                <a:gd name="connsiteY27" fmla="*/ 349520 h 2722017"/>
                <a:gd name="connsiteX28" fmla="*/ 1927654 w 1970020"/>
                <a:gd name="connsiteY28" fmla="*/ 367172 h 2722017"/>
                <a:gd name="connsiteX29" fmla="*/ 1913532 w 1970020"/>
                <a:gd name="connsiteY29" fmla="*/ 466026 h 2722017"/>
                <a:gd name="connsiteX30" fmla="*/ 1899410 w 1970020"/>
                <a:gd name="connsiteY30" fmla="*/ 554289 h 2722017"/>
                <a:gd name="connsiteX31" fmla="*/ 1892349 w 1970020"/>
                <a:gd name="connsiteY31" fmla="*/ 674326 h 2722017"/>
                <a:gd name="connsiteX32" fmla="*/ 1885288 w 1970020"/>
                <a:gd name="connsiteY32" fmla="*/ 928522 h 2722017"/>
                <a:gd name="connsiteX33" fmla="*/ 1881757 w 1970020"/>
                <a:gd name="connsiteY33" fmla="*/ 1087395 h 2722017"/>
                <a:gd name="connsiteX34" fmla="*/ 1881757 w 1970020"/>
                <a:gd name="connsiteY34" fmla="*/ 1288633 h 2722017"/>
                <a:gd name="connsiteX35" fmla="*/ 1881757 w 1970020"/>
                <a:gd name="connsiteY35" fmla="*/ 1525177 h 2722017"/>
                <a:gd name="connsiteX36" fmla="*/ 1885288 w 1970020"/>
                <a:gd name="connsiteY36" fmla="*/ 1684050 h 2722017"/>
                <a:gd name="connsiteX37" fmla="*/ 1892349 w 1970020"/>
                <a:gd name="connsiteY37" fmla="*/ 1878227 h 2722017"/>
                <a:gd name="connsiteX38" fmla="*/ 1902940 w 1970020"/>
                <a:gd name="connsiteY38" fmla="*/ 2132423 h 2722017"/>
                <a:gd name="connsiteX39" fmla="*/ 1910001 w 1970020"/>
                <a:gd name="connsiteY39" fmla="*/ 2259521 h 2722017"/>
                <a:gd name="connsiteX40" fmla="*/ 1902940 w 1970020"/>
                <a:gd name="connsiteY40" fmla="*/ 2301887 h 2722017"/>
                <a:gd name="connsiteX41" fmla="*/ 1874696 w 1970020"/>
                <a:gd name="connsiteY41" fmla="*/ 2376028 h 2722017"/>
                <a:gd name="connsiteX42" fmla="*/ 1835861 w 1970020"/>
                <a:gd name="connsiteY42" fmla="*/ 2467821 h 2722017"/>
                <a:gd name="connsiteX43" fmla="*/ 1782903 w 1970020"/>
                <a:gd name="connsiteY43" fmla="*/ 2556084 h 2722017"/>
                <a:gd name="connsiteX44" fmla="*/ 1740537 w 1970020"/>
                <a:gd name="connsiteY44" fmla="*/ 2616102 h 2722017"/>
                <a:gd name="connsiteX45" fmla="*/ 1712293 w 1970020"/>
                <a:gd name="connsiteY45" fmla="*/ 2651407 h 2722017"/>
                <a:gd name="connsiteX46" fmla="*/ 1666397 w 1970020"/>
                <a:gd name="connsiteY46" fmla="*/ 2690243 h 2722017"/>
                <a:gd name="connsiteX47" fmla="*/ 1631092 w 1970020"/>
                <a:gd name="connsiteY47" fmla="*/ 2711426 h 2722017"/>
                <a:gd name="connsiteX48" fmla="*/ 1595787 w 1970020"/>
                <a:gd name="connsiteY48" fmla="*/ 2722017 h 2722017"/>
                <a:gd name="connsiteX49" fmla="*/ 1585195 w 1970020"/>
                <a:gd name="connsiteY49" fmla="*/ 2722017 h 2722017"/>
                <a:gd name="connsiteX50" fmla="*/ 1560482 w 1970020"/>
                <a:gd name="connsiteY50" fmla="*/ 2714956 h 2722017"/>
                <a:gd name="connsiteX51" fmla="*/ 1546360 w 1970020"/>
                <a:gd name="connsiteY51" fmla="*/ 2697304 h 2722017"/>
                <a:gd name="connsiteX52" fmla="*/ 1532237 w 1970020"/>
                <a:gd name="connsiteY52" fmla="*/ 2654938 h 2722017"/>
                <a:gd name="connsiteX53" fmla="*/ 1525176 w 1970020"/>
                <a:gd name="connsiteY53" fmla="*/ 2626694 h 2722017"/>
                <a:gd name="connsiteX54" fmla="*/ 1613439 w 1970020"/>
                <a:gd name="connsiteY54" fmla="*/ 2277174 h 2722017"/>
                <a:gd name="connsiteX55" fmla="*/ 1624031 w 1970020"/>
                <a:gd name="connsiteY55" fmla="*/ 2259521 h 2722017"/>
                <a:gd name="connsiteX56" fmla="*/ 1638153 w 1970020"/>
                <a:gd name="connsiteY56" fmla="*/ 2227747 h 2722017"/>
                <a:gd name="connsiteX57" fmla="*/ 1645214 w 1970020"/>
                <a:gd name="connsiteY57" fmla="*/ 2153606 h 2722017"/>
                <a:gd name="connsiteX58" fmla="*/ 1645214 w 1970020"/>
                <a:gd name="connsiteY58" fmla="*/ 1902941 h 2722017"/>
                <a:gd name="connsiteX59" fmla="*/ 1652275 w 1970020"/>
                <a:gd name="connsiteY59" fmla="*/ 1758190 h 2722017"/>
                <a:gd name="connsiteX60" fmla="*/ 1662866 w 1970020"/>
                <a:gd name="connsiteY60" fmla="*/ 1652275 h 2722017"/>
                <a:gd name="connsiteX61" fmla="*/ 1666397 w 1970020"/>
                <a:gd name="connsiteY61" fmla="*/ 1433384 h 2722017"/>
                <a:gd name="connsiteX62" fmla="*/ 1662866 w 1970020"/>
                <a:gd name="connsiteY62" fmla="*/ 981480 h 2722017"/>
                <a:gd name="connsiteX63" fmla="*/ 1666397 w 1970020"/>
                <a:gd name="connsiteY63" fmla="*/ 667265 h 2722017"/>
                <a:gd name="connsiteX64" fmla="*/ 1662866 w 1970020"/>
                <a:gd name="connsiteY64" fmla="*/ 240074 h 2722017"/>
                <a:gd name="connsiteX65" fmla="*/ 1645214 w 1970020"/>
                <a:gd name="connsiteY65" fmla="*/ 211830 h 2722017"/>
                <a:gd name="connsiteX66" fmla="*/ 1613439 w 1970020"/>
                <a:gd name="connsiteY66" fmla="*/ 187117 h 2722017"/>
                <a:gd name="connsiteX67" fmla="*/ 1585195 w 1970020"/>
                <a:gd name="connsiteY67" fmla="*/ 176525 h 2722017"/>
                <a:gd name="connsiteX68" fmla="*/ 1553421 w 1970020"/>
                <a:gd name="connsiteY68" fmla="*/ 176525 h 2722017"/>
                <a:gd name="connsiteX69" fmla="*/ 1405139 w 1970020"/>
                <a:gd name="connsiteY69" fmla="*/ 197708 h 2722017"/>
                <a:gd name="connsiteX70" fmla="*/ 1006193 w 1970020"/>
                <a:gd name="connsiteY70" fmla="*/ 254196 h 2722017"/>
                <a:gd name="connsiteX71" fmla="*/ 755527 w 1970020"/>
                <a:gd name="connsiteY71" fmla="*/ 289501 h 2722017"/>
                <a:gd name="connsiteX72" fmla="*/ 617837 w 1970020"/>
                <a:gd name="connsiteY72" fmla="*/ 310684 h 2722017"/>
                <a:gd name="connsiteX73" fmla="*/ 483678 w 1970020"/>
                <a:gd name="connsiteY73" fmla="*/ 324806 h 272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70020" h="2722017">
                  <a:moveTo>
                    <a:pt x="483678" y="324806"/>
                  </a:moveTo>
                  <a:lnTo>
                    <a:pt x="303623" y="345989"/>
                  </a:lnTo>
                  <a:lnTo>
                    <a:pt x="49427" y="381294"/>
                  </a:lnTo>
                  <a:lnTo>
                    <a:pt x="0" y="236544"/>
                  </a:lnTo>
                  <a:lnTo>
                    <a:pt x="67079" y="243605"/>
                  </a:lnTo>
                  <a:lnTo>
                    <a:pt x="123567" y="240074"/>
                  </a:lnTo>
                  <a:lnTo>
                    <a:pt x="201238" y="229483"/>
                  </a:lnTo>
                  <a:lnTo>
                    <a:pt x="342458" y="201239"/>
                  </a:lnTo>
                  <a:lnTo>
                    <a:pt x="466026" y="172995"/>
                  </a:lnTo>
                  <a:lnTo>
                    <a:pt x="589593" y="151812"/>
                  </a:lnTo>
                  <a:lnTo>
                    <a:pt x="684917" y="151812"/>
                  </a:lnTo>
                  <a:lnTo>
                    <a:pt x="762588" y="144751"/>
                  </a:lnTo>
                  <a:lnTo>
                    <a:pt x="928522" y="120037"/>
                  </a:lnTo>
                  <a:lnTo>
                    <a:pt x="1165065" y="81202"/>
                  </a:lnTo>
                  <a:lnTo>
                    <a:pt x="1348651" y="56488"/>
                  </a:lnTo>
                  <a:lnTo>
                    <a:pt x="1461627" y="42366"/>
                  </a:lnTo>
                  <a:lnTo>
                    <a:pt x="1581665" y="21183"/>
                  </a:lnTo>
                  <a:lnTo>
                    <a:pt x="1676988" y="0"/>
                  </a:lnTo>
                  <a:lnTo>
                    <a:pt x="1691110" y="0"/>
                  </a:lnTo>
                  <a:lnTo>
                    <a:pt x="1729946" y="24714"/>
                  </a:lnTo>
                  <a:lnTo>
                    <a:pt x="1828800" y="102385"/>
                  </a:lnTo>
                  <a:lnTo>
                    <a:pt x="1902940" y="162403"/>
                  </a:lnTo>
                  <a:lnTo>
                    <a:pt x="1931184" y="194178"/>
                  </a:lnTo>
                  <a:lnTo>
                    <a:pt x="1955898" y="225952"/>
                  </a:lnTo>
                  <a:lnTo>
                    <a:pt x="1966489" y="257727"/>
                  </a:lnTo>
                  <a:lnTo>
                    <a:pt x="1970020" y="289501"/>
                  </a:lnTo>
                  <a:lnTo>
                    <a:pt x="1962959" y="314215"/>
                  </a:lnTo>
                  <a:lnTo>
                    <a:pt x="1938245" y="349520"/>
                  </a:lnTo>
                  <a:lnTo>
                    <a:pt x="1927654" y="367172"/>
                  </a:lnTo>
                  <a:lnTo>
                    <a:pt x="1913532" y="466026"/>
                  </a:lnTo>
                  <a:lnTo>
                    <a:pt x="1899410" y="554289"/>
                  </a:lnTo>
                  <a:lnTo>
                    <a:pt x="1892349" y="674326"/>
                  </a:lnTo>
                  <a:lnTo>
                    <a:pt x="1885288" y="928522"/>
                  </a:lnTo>
                  <a:lnTo>
                    <a:pt x="1881757" y="1087395"/>
                  </a:lnTo>
                  <a:lnTo>
                    <a:pt x="1881757" y="1288633"/>
                  </a:lnTo>
                  <a:lnTo>
                    <a:pt x="1881757" y="1525177"/>
                  </a:lnTo>
                  <a:lnTo>
                    <a:pt x="1885288" y="1684050"/>
                  </a:lnTo>
                  <a:lnTo>
                    <a:pt x="1892349" y="1878227"/>
                  </a:lnTo>
                  <a:lnTo>
                    <a:pt x="1902940" y="2132423"/>
                  </a:lnTo>
                  <a:lnTo>
                    <a:pt x="1910001" y="2259521"/>
                  </a:lnTo>
                  <a:lnTo>
                    <a:pt x="1902940" y="2301887"/>
                  </a:lnTo>
                  <a:lnTo>
                    <a:pt x="1874696" y="2376028"/>
                  </a:lnTo>
                  <a:lnTo>
                    <a:pt x="1835861" y="2467821"/>
                  </a:lnTo>
                  <a:lnTo>
                    <a:pt x="1782903" y="2556084"/>
                  </a:lnTo>
                  <a:lnTo>
                    <a:pt x="1740537" y="2616102"/>
                  </a:lnTo>
                  <a:lnTo>
                    <a:pt x="1712293" y="2651407"/>
                  </a:lnTo>
                  <a:lnTo>
                    <a:pt x="1666397" y="2690243"/>
                  </a:lnTo>
                  <a:lnTo>
                    <a:pt x="1631092" y="2711426"/>
                  </a:lnTo>
                  <a:lnTo>
                    <a:pt x="1595787" y="2722017"/>
                  </a:lnTo>
                  <a:lnTo>
                    <a:pt x="1585195" y="2722017"/>
                  </a:lnTo>
                  <a:lnTo>
                    <a:pt x="1560482" y="2714956"/>
                  </a:lnTo>
                  <a:lnTo>
                    <a:pt x="1546360" y="2697304"/>
                  </a:lnTo>
                  <a:lnTo>
                    <a:pt x="1532237" y="2654938"/>
                  </a:lnTo>
                  <a:lnTo>
                    <a:pt x="1525176" y="2626694"/>
                  </a:lnTo>
                  <a:lnTo>
                    <a:pt x="1613439" y="2277174"/>
                  </a:lnTo>
                  <a:lnTo>
                    <a:pt x="1624031" y="2259521"/>
                  </a:lnTo>
                  <a:lnTo>
                    <a:pt x="1638153" y="2227747"/>
                  </a:lnTo>
                  <a:lnTo>
                    <a:pt x="1645214" y="2153606"/>
                  </a:lnTo>
                  <a:lnTo>
                    <a:pt x="1645214" y="1902941"/>
                  </a:lnTo>
                  <a:lnTo>
                    <a:pt x="1652275" y="1758190"/>
                  </a:lnTo>
                  <a:lnTo>
                    <a:pt x="1662866" y="1652275"/>
                  </a:lnTo>
                  <a:lnTo>
                    <a:pt x="1666397" y="1433384"/>
                  </a:lnTo>
                  <a:lnTo>
                    <a:pt x="1662866" y="981480"/>
                  </a:lnTo>
                  <a:lnTo>
                    <a:pt x="1666397" y="667265"/>
                  </a:lnTo>
                  <a:lnTo>
                    <a:pt x="1662866" y="240074"/>
                  </a:lnTo>
                  <a:lnTo>
                    <a:pt x="1645214" y="211830"/>
                  </a:lnTo>
                  <a:lnTo>
                    <a:pt x="1613439" y="187117"/>
                  </a:lnTo>
                  <a:lnTo>
                    <a:pt x="1585195" y="176525"/>
                  </a:lnTo>
                  <a:lnTo>
                    <a:pt x="1553421" y="176525"/>
                  </a:lnTo>
                  <a:lnTo>
                    <a:pt x="1405139" y="197708"/>
                  </a:lnTo>
                  <a:lnTo>
                    <a:pt x="1006193" y="254196"/>
                  </a:lnTo>
                  <a:lnTo>
                    <a:pt x="755527" y="289501"/>
                  </a:lnTo>
                  <a:lnTo>
                    <a:pt x="617837" y="310684"/>
                  </a:lnTo>
                  <a:lnTo>
                    <a:pt x="483678" y="32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5">
              <a:extLst>
                <a:ext uri="{FF2B5EF4-FFF2-40B4-BE49-F238E27FC236}">
                  <a16:creationId xmlns:a16="http://schemas.microsoft.com/office/drawing/2014/main" id="{E81FE376-260A-491B-97D6-8BD4A6F3D54D}"/>
                </a:ext>
              </a:extLst>
            </p:cNvPr>
            <p:cNvSpPr/>
            <p:nvPr/>
          </p:nvSpPr>
          <p:spPr>
            <a:xfrm>
              <a:off x="4144963" y="5256213"/>
              <a:ext cx="531812" cy="517525"/>
            </a:xfrm>
            <a:custGeom>
              <a:avLst/>
              <a:gdLst>
                <a:gd name="connsiteX0" fmla="*/ 173832 w 531019"/>
                <a:gd name="connsiteY0" fmla="*/ 180975 h 519112"/>
                <a:gd name="connsiteX1" fmla="*/ 259557 w 531019"/>
                <a:gd name="connsiteY1" fmla="*/ 261937 h 519112"/>
                <a:gd name="connsiteX2" fmla="*/ 311944 w 531019"/>
                <a:gd name="connsiteY2" fmla="*/ 314325 h 519112"/>
                <a:gd name="connsiteX3" fmla="*/ 369094 w 531019"/>
                <a:gd name="connsiteY3" fmla="*/ 381000 h 519112"/>
                <a:gd name="connsiteX4" fmla="*/ 395288 w 531019"/>
                <a:gd name="connsiteY4" fmla="*/ 416719 h 519112"/>
                <a:gd name="connsiteX5" fmla="*/ 411957 w 531019"/>
                <a:gd name="connsiteY5" fmla="*/ 442912 h 519112"/>
                <a:gd name="connsiteX6" fmla="*/ 428625 w 531019"/>
                <a:gd name="connsiteY6" fmla="*/ 481012 h 519112"/>
                <a:gd name="connsiteX7" fmla="*/ 442913 w 531019"/>
                <a:gd name="connsiteY7" fmla="*/ 519112 h 519112"/>
                <a:gd name="connsiteX8" fmla="*/ 531019 w 531019"/>
                <a:gd name="connsiteY8" fmla="*/ 47625 h 519112"/>
                <a:gd name="connsiteX9" fmla="*/ 516732 w 531019"/>
                <a:gd name="connsiteY9" fmla="*/ 76200 h 519112"/>
                <a:gd name="connsiteX10" fmla="*/ 495300 w 531019"/>
                <a:gd name="connsiteY10" fmla="*/ 111919 h 519112"/>
                <a:gd name="connsiteX11" fmla="*/ 478632 w 531019"/>
                <a:gd name="connsiteY11" fmla="*/ 126206 h 519112"/>
                <a:gd name="connsiteX12" fmla="*/ 450057 w 531019"/>
                <a:gd name="connsiteY12" fmla="*/ 135731 h 519112"/>
                <a:gd name="connsiteX13" fmla="*/ 419100 w 531019"/>
                <a:gd name="connsiteY13" fmla="*/ 140494 h 519112"/>
                <a:gd name="connsiteX14" fmla="*/ 385763 w 531019"/>
                <a:gd name="connsiteY14" fmla="*/ 140494 h 519112"/>
                <a:gd name="connsiteX15" fmla="*/ 342900 w 531019"/>
                <a:gd name="connsiteY15" fmla="*/ 130969 h 519112"/>
                <a:gd name="connsiteX16" fmla="*/ 278607 w 531019"/>
                <a:gd name="connsiteY16" fmla="*/ 111919 h 519112"/>
                <a:gd name="connsiteX17" fmla="*/ 171450 w 531019"/>
                <a:gd name="connsiteY17" fmla="*/ 66675 h 519112"/>
                <a:gd name="connsiteX18" fmla="*/ 78582 w 531019"/>
                <a:gd name="connsiteY18" fmla="*/ 23812 h 519112"/>
                <a:gd name="connsiteX19" fmla="*/ 40482 w 531019"/>
                <a:gd name="connsiteY19" fmla="*/ 4762 h 519112"/>
                <a:gd name="connsiteX20" fmla="*/ 19050 w 531019"/>
                <a:gd name="connsiteY20" fmla="*/ 0 h 519112"/>
                <a:gd name="connsiteX21" fmla="*/ 4763 w 531019"/>
                <a:gd name="connsiteY21" fmla="*/ 4762 h 519112"/>
                <a:gd name="connsiteX22" fmla="*/ 0 w 531019"/>
                <a:gd name="connsiteY22" fmla="*/ 16669 h 519112"/>
                <a:gd name="connsiteX23" fmla="*/ 4763 w 531019"/>
                <a:gd name="connsiteY23" fmla="*/ 30956 h 519112"/>
                <a:gd name="connsiteX24" fmla="*/ 38100 w 531019"/>
                <a:gd name="connsiteY24" fmla="*/ 61912 h 519112"/>
                <a:gd name="connsiteX25" fmla="*/ 104775 w 531019"/>
                <a:gd name="connsiteY25" fmla="*/ 119062 h 519112"/>
                <a:gd name="connsiteX26" fmla="*/ 173832 w 531019"/>
                <a:gd name="connsiteY26" fmla="*/ 18097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1019" h="519112">
                  <a:moveTo>
                    <a:pt x="173832" y="180975"/>
                  </a:moveTo>
                  <a:lnTo>
                    <a:pt x="259557" y="261937"/>
                  </a:lnTo>
                  <a:lnTo>
                    <a:pt x="311944" y="314325"/>
                  </a:lnTo>
                  <a:lnTo>
                    <a:pt x="369094" y="381000"/>
                  </a:lnTo>
                  <a:lnTo>
                    <a:pt x="395288" y="416719"/>
                  </a:lnTo>
                  <a:lnTo>
                    <a:pt x="411957" y="442912"/>
                  </a:lnTo>
                  <a:lnTo>
                    <a:pt x="428625" y="481012"/>
                  </a:lnTo>
                  <a:lnTo>
                    <a:pt x="442913" y="519112"/>
                  </a:lnTo>
                  <a:lnTo>
                    <a:pt x="531019" y="47625"/>
                  </a:lnTo>
                  <a:lnTo>
                    <a:pt x="516732" y="76200"/>
                  </a:lnTo>
                  <a:lnTo>
                    <a:pt x="495300" y="111919"/>
                  </a:lnTo>
                  <a:lnTo>
                    <a:pt x="478632" y="126206"/>
                  </a:lnTo>
                  <a:lnTo>
                    <a:pt x="450057" y="135731"/>
                  </a:lnTo>
                  <a:lnTo>
                    <a:pt x="419100" y="140494"/>
                  </a:lnTo>
                  <a:lnTo>
                    <a:pt x="385763" y="140494"/>
                  </a:lnTo>
                  <a:lnTo>
                    <a:pt x="342900" y="130969"/>
                  </a:lnTo>
                  <a:lnTo>
                    <a:pt x="278607" y="111919"/>
                  </a:lnTo>
                  <a:lnTo>
                    <a:pt x="171450" y="66675"/>
                  </a:lnTo>
                  <a:lnTo>
                    <a:pt x="78582" y="23812"/>
                  </a:lnTo>
                  <a:lnTo>
                    <a:pt x="40482" y="4762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6669"/>
                  </a:lnTo>
                  <a:lnTo>
                    <a:pt x="4763" y="30956"/>
                  </a:lnTo>
                  <a:lnTo>
                    <a:pt x="38100" y="61912"/>
                  </a:lnTo>
                  <a:lnTo>
                    <a:pt x="104775" y="119062"/>
                  </a:lnTo>
                  <a:lnTo>
                    <a:pt x="173832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6">
              <a:extLst>
                <a:ext uri="{FF2B5EF4-FFF2-40B4-BE49-F238E27FC236}">
                  <a16:creationId xmlns:a16="http://schemas.microsoft.com/office/drawing/2014/main" id="{595043A1-EB41-4D2D-A4BE-0C9866063DDE}"/>
                </a:ext>
              </a:extLst>
            </p:cNvPr>
            <p:cNvSpPr/>
            <p:nvPr/>
          </p:nvSpPr>
          <p:spPr>
            <a:xfrm>
              <a:off x="3297238" y="3652838"/>
              <a:ext cx="1200150" cy="330200"/>
            </a:xfrm>
            <a:custGeom>
              <a:avLst/>
              <a:gdLst>
                <a:gd name="connsiteX0" fmla="*/ 326232 w 1200150"/>
                <a:gd name="connsiteY0" fmla="*/ 159543 h 330993"/>
                <a:gd name="connsiteX1" fmla="*/ 485775 w 1200150"/>
                <a:gd name="connsiteY1" fmla="*/ 135731 h 330993"/>
                <a:gd name="connsiteX2" fmla="*/ 709613 w 1200150"/>
                <a:gd name="connsiteY2" fmla="*/ 85725 h 330993"/>
                <a:gd name="connsiteX3" fmla="*/ 792957 w 1200150"/>
                <a:gd name="connsiteY3" fmla="*/ 59531 h 330993"/>
                <a:gd name="connsiteX4" fmla="*/ 835819 w 1200150"/>
                <a:gd name="connsiteY4" fmla="*/ 40481 h 330993"/>
                <a:gd name="connsiteX5" fmla="*/ 916782 w 1200150"/>
                <a:gd name="connsiteY5" fmla="*/ 16668 h 330993"/>
                <a:gd name="connsiteX6" fmla="*/ 985838 w 1200150"/>
                <a:gd name="connsiteY6" fmla="*/ 0 h 330993"/>
                <a:gd name="connsiteX7" fmla="*/ 1035844 w 1200150"/>
                <a:gd name="connsiteY7" fmla="*/ 4762 h 330993"/>
                <a:gd name="connsiteX8" fmla="*/ 1085850 w 1200150"/>
                <a:gd name="connsiteY8" fmla="*/ 16668 h 330993"/>
                <a:gd name="connsiteX9" fmla="*/ 1126332 w 1200150"/>
                <a:gd name="connsiteY9" fmla="*/ 33337 h 330993"/>
                <a:gd name="connsiteX10" fmla="*/ 1159669 w 1200150"/>
                <a:gd name="connsiteY10" fmla="*/ 52387 h 330993"/>
                <a:gd name="connsiteX11" fmla="*/ 1181100 w 1200150"/>
                <a:gd name="connsiteY11" fmla="*/ 66675 h 330993"/>
                <a:gd name="connsiteX12" fmla="*/ 1193007 w 1200150"/>
                <a:gd name="connsiteY12" fmla="*/ 80962 h 330993"/>
                <a:gd name="connsiteX13" fmla="*/ 1200150 w 1200150"/>
                <a:gd name="connsiteY13" fmla="*/ 102393 h 330993"/>
                <a:gd name="connsiteX14" fmla="*/ 1195388 w 1200150"/>
                <a:gd name="connsiteY14" fmla="*/ 114300 h 330993"/>
                <a:gd name="connsiteX15" fmla="*/ 1185863 w 1200150"/>
                <a:gd name="connsiteY15" fmla="*/ 133350 h 330993"/>
                <a:gd name="connsiteX16" fmla="*/ 1159669 w 1200150"/>
                <a:gd name="connsiteY16" fmla="*/ 154781 h 330993"/>
                <a:gd name="connsiteX17" fmla="*/ 1109663 w 1200150"/>
                <a:gd name="connsiteY17" fmla="*/ 173831 h 330993"/>
                <a:gd name="connsiteX18" fmla="*/ 1066800 w 1200150"/>
                <a:gd name="connsiteY18" fmla="*/ 185737 h 330993"/>
                <a:gd name="connsiteX19" fmla="*/ 938213 w 1200150"/>
                <a:gd name="connsiteY19" fmla="*/ 204787 h 330993"/>
                <a:gd name="connsiteX20" fmla="*/ 740569 w 1200150"/>
                <a:gd name="connsiteY20" fmla="*/ 235743 h 330993"/>
                <a:gd name="connsiteX21" fmla="*/ 633413 w 1200150"/>
                <a:gd name="connsiteY21" fmla="*/ 250031 h 330993"/>
                <a:gd name="connsiteX22" fmla="*/ 469107 w 1200150"/>
                <a:gd name="connsiteY22" fmla="*/ 271462 h 330993"/>
                <a:gd name="connsiteX23" fmla="*/ 352425 w 1200150"/>
                <a:gd name="connsiteY23" fmla="*/ 292893 h 330993"/>
                <a:gd name="connsiteX24" fmla="*/ 252413 w 1200150"/>
                <a:gd name="connsiteY24" fmla="*/ 316706 h 330993"/>
                <a:gd name="connsiteX25" fmla="*/ 216694 w 1200150"/>
                <a:gd name="connsiteY25" fmla="*/ 326231 h 330993"/>
                <a:gd name="connsiteX26" fmla="*/ 190500 w 1200150"/>
                <a:gd name="connsiteY26" fmla="*/ 330993 h 330993"/>
                <a:gd name="connsiteX27" fmla="*/ 161925 w 1200150"/>
                <a:gd name="connsiteY27" fmla="*/ 330993 h 330993"/>
                <a:gd name="connsiteX28" fmla="*/ 130969 w 1200150"/>
                <a:gd name="connsiteY28" fmla="*/ 323850 h 330993"/>
                <a:gd name="connsiteX29" fmla="*/ 109538 w 1200150"/>
                <a:gd name="connsiteY29" fmla="*/ 311943 h 330993"/>
                <a:gd name="connsiteX30" fmla="*/ 80963 w 1200150"/>
                <a:gd name="connsiteY30" fmla="*/ 288131 h 330993"/>
                <a:gd name="connsiteX31" fmla="*/ 50007 w 1200150"/>
                <a:gd name="connsiteY31" fmla="*/ 266700 h 330993"/>
                <a:gd name="connsiteX32" fmla="*/ 23813 w 1200150"/>
                <a:gd name="connsiteY32" fmla="*/ 240506 h 330993"/>
                <a:gd name="connsiteX33" fmla="*/ 4763 w 1200150"/>
                <a:gd name="connsiteY33" fmla="*/ 207168 h 330993"/>
                <a:gd name="connsiteX34" fmla="*/ 0 w 1200150"/>
                <a:gd name="connsiteY34" fmla="*/ 188118 h 330993"/>
                <a:gd name="connsiteX35" fmla="*/ 0 w 1200150"/>
                <a:gd name="connsiteY35" fmla="*/ 169068 h 330993"/>
                <a:gd name="connsiteX36" fmla="*/ 9525 w 1200150"/>
                <a:gd name="connsiteY36" fmla="*/ 159543 h 330993"/>
                <a:gd name="connsiteX37" fmla="*/ 40482 w 1200150"/>
                <a:gd name="connsiteY37" fmla="*/ 166687 h 330993"/>
                <a:gd name="connsiteX38" fmla="*/ 73819 w 1200150"/>
                <a:gd name="connsiteY38" fmla="*/ 173831 h 330993"/>
                <a:gd name="connsiteX39" fmla="*/ 130969 w 1200150"/>
                <a:gd name="connsiteY39" fmla="*/ 180975 h 330993"/>
                <a:gd name="connsiteX40" fmla="*/ 190500 w 1200150"/>
                <a:gd name="connsiteY40" fmla="*/ 180975 h 330993"/>
                <a:gd name="connsiteX41" fmla="*/ 326232 w 1200150"/>
                <a:gd name="connsiteY41" fmla="*/ 15954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0150" h="330993">
                  <a:moveTo>
                    <a:pt x="326232" y="159543"/>
                  </a:moveTo>
                  <a:lnTo>
                    <a:pt x="485775" y="135731"/>
                  </a:lnTo>
                  <a:lnTo>
                    <a:pt x="709613" y="85725"/>
                  </a:lnTo>
                  <a:lnTo>
                    <a:pt x="792957" y="59531"/>
                  </a:lnTo>
                  <a:lnTo>
                    <a:pt x="835819" y="40481"/>
                  </a:lnTo>
                  <a:lnTo>
                    <a:pt x="916782" y="16668"/>
                  </a:lnTo>
                  <a:lnTo>
                    <a:pt x="985838" y="0"/>
                  </a:lnTo>
                  <a:lnTo>
                    <a:pt x="1035844" y="4762"/>
                  </a:lnTo>
                  <a:lnTo>
                    <a:pt x="1085850" y="16668"/>
                  </a:lnTo>
                  <a:lnTo>
                    <a:pt x="1126332" y="33337"/>
                  </a:lnTo>
                  <a:lnTo>
                    <a:pt x="1159669" y="52387"/>
                  </a:lnTo>
                  <a:lnTo>
                    <a:pt x="1181100" y="66675"/>
                  </a:lnTo>
                  <a:lnTo>
                    <a:pt x="1193007" y="80962"/>
                  </a:lnTo>
                  <a:lnTo>
                    <a:pt x="1200150" y="102393"/>
                  </a:lnTo>
                  <a:lnTo>
                    <a:pt x="1195388" y="114300"/>
                  </a:lnTo>
                  <a:lnTo>
                    <a:pt x="1185863" y="133350"/>
                  </a:lnTo>
                  <a:lnTo>
                    <a:pt x="1159669" y="154781"/>
                  </a:lnTo>
                  <a:lnTo>
                    <a:pt x="1109663" y="173831"/>
                  </a:lnTo>
                  <a:lnTo>
                    <a:pt x="1066800" y="185737"/>
                  </a:lnTo>
                  <a:lnTo>
                    <a:pt x="938213" y="204787"/>
                  </a:lnTo>
                  <a:lnTo>
                    <a:pt x="740569" y="235743"/>
                  </a:lnTo>
                  <a:lnTo>
                    <a:pt x="633413" y="250031"/>
                  </a:lnTo>
                  <a:lnTo>
                    <a:pt x="469107" y="271462"/>
                  </a:lnTo>
                  <a:lnTo>
                    <a:pt x="352425" y="292893"/>
                  </a:lnTo>
                  <a:lnTo>
                    <a:pt x="252413" y="316706"/>
                  </a:lnTo>
                  <a:lnTo>
                    <a:pt x="216694" y="326231"/>
                  </a:lnTo>
                  <a:lnTo>
                    <a:pt x="190500" y="330993"/>
                  </a:lnTo>
                  <a:lnTo>
                    <a:pt x="161925" y="330993"/>
                  </a:lnTo>
                  <a:lnTo>
                    <a:pt x="130969" y="323850"/>
                  </a:lnTo>
                  <a:lnTo>
                    <a:pt x="109538" y="311943"/>
                  </a:lnTo>
                  <a:lnTo>
                    <a:pt x="80963" y="288131"/>
                  </a:lnTo>
                  <a:lnTo>
                    <a:pt x="50007" y="266700"/>
                  </a:lnTo>
                  <a:lnTo>
                    <a:pt x="23813" y="240506"/>
                  </a:lnTo>
                  <a:lnTo>
                    <a:pt x="4763" y="207168"/>
                  </a:lnTo>
                  <a:lnTo>
                    <a:pt x="0" y="188118"/>
                  </a:lnTo>
                  <a:lnTo>
                    <a:pt x="0" y="169068"/>
                  </a:lnTo>
                  <a:lnTo>
                    <a:pt x="9525" y="159543"/>
                  </a:lnTo>
                  <a:lnTo>
                    <a:pt x="40482" y="166687"/>
                  </a:lnTo>
                  <a:lnTo>
                    <a:pt x="73819" y="173831"/>
                  </a:lnTo>
                  <a:lnTo>
                    <a:pt x="130969" y="180975"/>
                  </a:lnTo>
                  <a:lnTo>
                    <a:pt x="190500" y="180975"/>
                  </a:lnTo>
                  <a:lnTo>
                    <a:pt x="326232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2CF00C1F-430A-4380-8E0A-D21DA0598FB4}"/>
                </a:ext>
              </a:extLst>
            </p:cNvPr>
            <p:cNvSpPr/>
            <p:nvPr/>
          </p:nvSpPr>
          <p:spPr>
            <a:xfrm>
              <a:off x="3643313" y="3309938"/>
              <a:ext cx="342900" cy="1123950"/>
            </a:xfrm>
            <a:custGeom>
              <a:avLst/>
              <a:gdLst>
                <a:gd name="connsiteX0" fmla="*/ 307181 w 342900"/>
                <a:gd name="connsiteY0" fmla="*/ 707231 h 1123950"/>
                <a:gd name="connsiteX1" fmla="*/ 321468 w 342900"/>
                <a:gd name="connsiteY1" fmla="*/ 573881 h 1123950"/>
                <a:gd name="connsiteX2" fmla="*/ 342900 w 342900"/>
                <a:gd name="connsiteY2" fmla="*/ 445293 h 1123950"/>
                <a:gd name="connsiteX3" fmla="*/ 338137 w 342900"/>
                <a:gd name="connsiteY3" fmla="*/ 352425 h 1123950"/>
                <a:gd name="connsiteX4" fmla="*/ 330993 w 342900"/>
                <a:gd name="connsiteY4" fmla="*/ 290512 h 1123950"/>
                <a:gd name="connsiteX5" fmla="*/ 319087 w 342900"/>
                <a:gd name="connsiteY5" fmla="*/ 238125 h 1123950"/>
                <a:gd name="connsiteX6" fmla="*/ 304800 w 342900"/>
                <a:gd name="connsiteY6" fmla="*/ 197643 h 1123950"/>
                <a:gd name="connsiteX7" fmla="*/ 288131 w 342900"/>
                <a:gd name="connsiteY7" fmla="*/ 173831 h 1123950"/>
                <a:gd name="connsiteX8" fmla="*/ 259556 w 342900"/>
                <a:gd name="connsiteY8" fmla="*/ 147637 h 1123950"/>
                <a:gd name="connsiteX9" fmla="*/ 214312 w 342900"/>
                <a:gd name="connsiteY9" fmla="*/ 104775 h 1123950"/>
                <a:gd name="connsiteX10" fmla="*/ 169068 w 342900"/>
                <a:gd name="connsiteY10" fmla="*/ 57150 h 1123950"/>
                <a:gd name="connsiteX11" fmla="*/ 102393 w 342900"/>
                <a:gd name="connsiteY11" fmla="*/ 0 h 1123950"/>
                <a:gd name="connsiteX12" fmla="*/ 0 w 342900"/>
                <a:gd name="connsiteY12" fmla="*/ 33337 h 1123950"/>
                <a:gd name="connsiteX13" fmla="*/ 45243 w 342900"/>
                <a:gd name="connsiteY13" fmla="*/ 92868 h 1123950"/>
                <a:gd name="connsiteX14" fmla="*/ 85725 w 342900"/>
                <a:gd name="connsiteY14" fmla="*/ 154781 h 1123950"/>
                <a:gd name="connsiteX15" fmla="*/ 107156 w 342900"/>
                <a:gd name="connsiteY15" fmla="*/ 200025 h 1123950"/>
                <a:gd name="connsiteX16" fmla="*/ 126206 w 342900"/>
                <a:gd name="connsiteY16" fmla="*/ 250031 h 1123950"/>
                <a:gd name="connsiteX17" fmla="*/ 135731 w 342900"/>
                <a:gd name="connsiteY17" fmla="*/ 314325 h 1123950"/>
                <a:gd name="connsiteX18" fmla="*/ 142875 w 342900"/>
                <a:gd name="connsiteY18" fmla="*/ 421481 h 1123950"/>
                <a:gd name="connsiteX19" fmla="*/ 142875 w 342900"/>
                <a:gd name="connsiteY19" fmla="*/ 511968 h 1123950"/>
                <a:gd name="connsiteX20" fmla="*/ 140493 w 342900"/>
                <a:gd name="connsiteY20" fmla="*/ 716756 h 1123950"/>
                <a:gd name="connsiteX21" fmla="*/ 142875 w 342900"/>
                <a:gd name="connsiteY21" fmla="*/ 847725 h 1123950"/>
                <a:gd name="connsiteX22" fmla="*/ 130968 w 342900"/>
                <a:gd name="connsiteY22" fmla="*/ 897731 h 1123950"/>
                <a:gd name="connsiteX23" fmla="*/ 123825 w 342900"/>
                <a:gd name="connsiteY23" fmla="*/ 952500 h 1123950"/>
                <a:gd name="connsiteX24" fmla="*/ 119062 w 342900"/>
                <a:gd name="connsiteY24" fmla="*/ 1016793 h 1123950"/>
                <a:gd name="connsiteX25" fmla="*/ 119062 w 342900"/>
                <a:gd name="connsiteY25" fmla="*/ 1076325 h 1123950"/>
                <a:gd name="connsiteX26" fmla="*/ 119062 w 342900"/>
                <a:gd name="connsiteY26" fmla="*/ 1123950 h 1123950"/>
                <a:gd name="connsiteX27" fmla="*/ 269081 w 342900"/>
                <a:gd name="connsiteY27" fmla="*/ 1100137 h 1123950"/>
                <a:gd name="connsiteX28" fmla="*/ 278606 w 342900"/>
                <a:gd name="connsiteY28" fmla="*/ 995362 h 1123950"/>
                <a:gd name="connsiteX29" fmla="*/ 307181 w 342900"/>
                <a:gd name="connsiteY29" fmla="*/ 70723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2900" h="1123950">
                  <a:moveTo>
                    <a:pt x="307181" y="707231"/>
                  </a:moveTo>
                  <a:lnTo>
                    <a:pt x="321468" y="573881"/>
                  </a:lnTo>
                  <a:lnTo>
                    <a:pt x="342900" y="445293"/>
                  </a:lnTo>
                  <a:lnTo>
                    <a:pt x="338137" y="352425"/>
                  </a:lnTo>
                  <a:lnTo>
                    <a:pt x="330993" y="290512"/>
                  </a:lnTo>
                  <a:lnTo>
                    <a:pt x="319087" y="238125"/>
                  </a:lnTo>
                  <a:lnTo>
                    <a:pt x="304800" y="197643"/>
                  </a:lnTo>
                  <a:lnTo>
                    <a:pt x="288131" y="173831"/>
                  </a:lnTo>
                  <a:lnTo>
                    <a:pt x="259556" y="147637"/>
                  </a:lnTo>
                  <a:lnTo>
                    <a:pt x="214312" y="104775"/>
                  </a:lnTo>
                  <a:lnTo>
                    <a:pt x="169068" y="57150"/>
                  </a:lnTo>
                  <a:lnTo>
                    <a:pt x="102393" y="0"/>
                  </a:lnTo>
                  <a:lnTo>
                    <a:pt x="0" y="33337"/>
                  </a:lnTo>
                  <a:lnTo>
                    <a:pt x="45243" y="92868"/>
                  </a:lnTo>
                  <a:lnTo>
                    <a:pt x="85725" y="154781"/>
                  </a:lnTo>
                  <a:lnTo>
                    <a:pt x="107156" y="200025"/>
                  </a:lnTo>
                  <a:lnTo>
                    <a:pt x="126206" y="250031"/>
                  </a:lnTo>
                  <a:lnTo>
                    <a:pt x="135731" y="314325"/>
                  </a:lnTo>
                  <a:lnTo>
                    <a:pt x="142875" y="421481"/>
                  </a:lnTo>
                  <a:lnTo>
                    <a:pt x="142875" y="511968"/>
                  </a:lnTo>
                  <a:lnTo>
                    <a:pt x="140493" y="716756"/>
                  </a:lnTo>
                  <a:lnTo>
                    <a:pt x="142875" y="847725"/>
                  </a:lnTo>
                  <a:lnTo>
                    <a:pt x="130968" y="897731"/>
                  </a:lnTo>
                  <a:lnTo>
                    <a:pt x="123825" y="952500"/>
                  </a:lnTo>
                  <a:lnTo>
                    <a:pt x="119062" y="1016793"/>
                  </a:lnTo>
                  <a:lnTo>
                    <a:pt x="119062" y="1076325"/>
                  </a:lnTo>
                  <a:lnTo>
                    <a:pt x="119062" y="1123950"/>
                  </a:lnTo>
                  <a:lnTo>
                    <a:pt x="269081" y="1100137"/>
                  </a:lnTo>
                  <a:lnTo>
                    <a:pt x="278606" y="995362"/>
                  </a:lnTo>
                  <a:lnTo>
                    <a:pt x="307181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685891FF-2718-46C8-9A04-932BF860321A}"/>
                </a:ext>
              </a:extLst>
            </p:cNvPr>
            <p:cNvSpPr/>
            <p:nvPr/>
          </p:nvSpPr>
          <p:spPr>
            <a:xfrm>
              <a:off x="3468688" y="4278313"/>
              <a:ext cx="968375" cy="717550"/>
            </a:xfrm>
            <a:custGeom>
              <a:avLst/>
              <a:gdLst>
                <a:gd name="connsiteX0" fmla="*/ 428625 w 966788"/>
                <a:gd name="connsiteY0" fmla="*/ 195263 h 716757"/>
                <a:gd name="connsiteX1" fmla="*/ 342900 w 966788"/>
                <a:gd name="connsiteY1" fmla="*/ 211932 h 716757"/>
                <a:gd name="connsiteX2" fmla="*/ 261938 w 966788"/>
                <a:gd name="connsiteY2" fmla="*/ 223838 h 716757"/>
                <a:gd name="connsiteX3" fmla="*/ 164307 w 966788"/>
                <a:gd name="connsiteY3" fmla="*/ 235744 h 716757"/>
                <a:gd name="connsiteX4" fmla="*/ 45244 w 966788"/>
                <a:gd name="connsiteY4" fmla="*/ 245269 h 716757"/>
                <a:gd name="connsiteX5" fmla="*/ 0 w 966788"/>
                <a:gd name="connsiteY5" fmla="*/ 128588 h 716757"/>
                <a:gd name="connsiteX6" fmla="*/ 38100 w 966788"/>
                <a:gd name="connsiteY6" fmla="*/ 133350 h 716757"/>
                <a:gd name="connsiteX7" fmla="*/ 71438 w 966788"/>
                <a:gd name="connsiteY7" fmla="*/ 130969 h 716757"/>
                <a:gd name="connsiteX8" fmla="*/ 140494 w 966788"/>
                <a:gd name="connsiteY8" fmla="*/ 119063 h 716757"/>
                <a:gd name="connsiteX9" fmla="*/ 223838 w 966788"/>
                <a:gd name="connsiteY9" fmla="*/ 104775 h 716757"/>
                <a:gd name="connsiteX10" fmla="*/ 314325 w 966788"/>
                <a:gd name="connsiteY10" fmla="*/ 85725 h 716757"/>
                <a:gd name="connsiteX11" fmla="*/ 490538 w 966788"/>
                <a:gd name="connsiteY11" fmla="*/ 59532 h 716757"/>
                <a:gd name="connsiteX12" fmla="*/ 564357 w 966788"/>
                <a:gd name="connsiteY12" fmla="*/ 42863 h 716757"/>
                <a:gd name="connsiteX13" fmla="*/ 619125 w 966788"/>
                <a:gd name="connsiteY13" fmla="*/ 26194 h 716757"/>
                <a:gd name="connsiteX14" fmla="*/ 659607 w 966788"/>
                <a:gd name="connsiteY14" fmla="*/ 11907 h 716757"/>
                <a:gd name="connsiteX15" fmla="*/ 690563 w 966788"/>
                <a:gd name="connsiteY15" fmla="*/ 0 h 716757"/>
                <a:gd name="connsiteX16" fmla="*/ 716757 w 966788"/>
                <a:gd name="connsiteY16" fmla="*/ 0 h 716757"/>
                <a:gd name="connsiteX17" fmla="*/ 757238 w 966788"/>
                <a:gd name="connsiteY17" fmla="*/ 11907 h 716757"/>
                <a:gd name="connsiteX18" fmla="*/ 809625 w 966788"/>
                <a:gd name="connsiteY18" fmla="*/ 35719 h 716757"/>
                <a:gd name="connsiteX19" fmla="*/ 854869 w 966788"/>
                <a:gd name="connsiteY19" fmla="*/ 61913 h 716757"/>
                <a:gd name="connsiteX20" fmla="*/ 921544 w 966788"/>
                <a:gd name="connsiteY20" fmla="*/ 104775 h 716757"/>
                <a:gd name="connsiteX21" fmla="*/ 945357 w 966788"/>
                <a:gd name="connsiteY21" fmla="*/ 123825 h 716757"/>
                <a:gd name="connsiteX22" fmla="*/ 957263 w 966788"/>
                <a:gd name="connsiteY22" fmla="*/ 135732 h 716757"/>
                <a:gd name="connsiteX23" fmla="*/ 966788 w 966788"/>
                <a:gd name="connsiteY23" fmla="*/ 154782 h 716757"/>
                <a:gd name="connsiteX24" fmla="*/ 966788 w 966788"/>
                <a:gd name="connsiteY24" fmla="*/ 169069 h 716757"/>
                <a:gd name="connsiteX25" fmla="*/ 959644 w 966788"/>
                <a:gd name="connsiteY25" fmla="*/ 192882 h 716757"/>
                <a:gd name="connsiteX26" fmla="*/ 945357 w 966788"/>
                <a:gd name="connsiteY26" fmla="*/ 214313 h 716757"/>
                <a:gd name="connsiteX27" fmla="*/ 904875 w 966788"/>
                <a:gd name="connsiteY27" fmla="*/ 290513 h 716757"/>
                <a:gd name="connsiteX28" fmla="*/ 873919 w 966788"/>
                <a:gd name="connsiteY28" fmla="*/ 354807 h 716757"/>
                <a:gd name="connsiteX29" fmla="*/ 854869 w 966788"/>
                <a:gd name="connsiteY29" fmla="*/ 450057 h 716757"/>
                <a:gd name="connsiteX30" fmla="*/ 826294 w 966788"/>
                <a:gd name="connsiteY30" fmla="*/ 585788 h 716757"/>
                <a:gd name="connsiteX31" fmla="*/ 809625 w 966788"/>
                <a:gd name="connsiteY31" fmla="*/ 631032 h 716757"/>
                <a:gd name="connsiteX32" fmla="*/ 788194 w 966788"/>
                <a:gd name="connsiteY32" fmla="*/ 671513 h 716757"/>
                <a:gd name="connsiteX33" fmla="*/ 762000 w 966788"/>
                <a:gd name="connsiteY33" fmla="*/ 700088 h 716757"/>
                <a:gd name="connsiteX34" fmla="*/ 738188 w 966788"/>
                <a:gd name="connsiteY34" fmla="*/ 714375 h 716757"/>
                <a:gd name="connsiteX35" fmla="*/ 721519 w 966788"/>
                <a:gd name="connsiteY35" fmla="*/ 716757 h 716757"/>
                <a:gd name="connsiteX36" fmla="*/ 690563 w 966788"/>
                <a:gd name="connsiteY36" fmla="*/ 709613 h 716757"/>
                <a:gd name="connsiteX37" fmla="*/ 671513 w 966788"/>
                <a:gd name="connsiteY37" fmla="*/ 690563 h 716757"/>
                <a:gd name="connsiteX38" fmla="*/ 654844 w 966788"/>
                <a:gd name="connsiteY38" fmla="*/ 657225 h 716757"/>
                <a:gd name="connsiteX39" fmla="*/ 647700 w 966788"/>
                <a:gd name="connsiteY39" fmla="*/ 623888 h 716757"/>
                <a:gd name="connsiteX40" fmla="*/ 652463 w 966788"/>
                <a:gd name="connsiteY40" fmla="*/ 497682 h 716757"/>
                <a:gd name="connsiteX41" fmla="*/ 669132 w 966788"/>
                <a:gd name="connsiteY41" fmla="*/ 352425 h 716757"/>
                <a:gd name="connsiteX42" fmla="*/ 683419 w 966788"/>
                <a:gd name="connsiteY42" fmla="*/ 250032 h 716757"/>
                <a:gd name="connsiteX43" fmla="*/ 692944 w 966788"/>
                <a:gd name="connsiteY43" fmla="*/ 197644 h 716757"/>
                <a:gd name="connsiteX44" fmla="*/ 688182 w 966788"/>
                <a:gd name="connsiteY44" fmla="*/ 173832 h 716757"/>
                <a:gd name="connsiteX45" fmla="*/ 671513 w 966788"/>
                <a:gd name="connsiteY45" fmla="*/ 161925 h 716757"/>
                <a:gd name="connsiteX46" fmla="*/ 642938 w 966788"/>
                <a:gd name="connsiteY46" fmla="*/ 154782 h 716757"/>
                <a:gd name="connsiteX47" fmla="*/ 600075 w 966788"/>
                <a:gd name="connsiteY47" fmla="*/ 161925 h 716757"/>
                <a:gd name="connsiteX48" fmla="*/ 428625 w 966788"/>
                <a:gd name="connsiteY48" fmla="*/ 1952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8" h="716757">
                  <a:moveTo>
                    <a:pt x="428625" y="195263"/>
                  </a:moveTo>
                  <a:lnTo>
                    <a:pt x="342900" y="211932"/>
                  </a:lnTo>
                  <a:lnTo>
                    <a:pt x="261938" y="223838"/>
                  </a:lnTo>
                  <a:lnTo>
                    <a:pt x="164307" y="235744"/>
                  </a:lnTo>
                  <a:lnTo>
                    <a:pt x="45244" y="245269"/>
                  </a:lnTo>
                  <a:lnTo>
                    <a:pt x="0" y="128588"/>
                  </a:lnTo>
                  <a:lnTo>
                    <a:pt x="38100" y="133350"/>
                  </a:lnTo>
                  <a:lnTo>
                    <a:pt x="71438" y="130969"/>
                  </a:lnTo>
                  <a:lnTo>
                    <a:pt x="140494" y="119063"/>
                  </a:lnTo>
                  <a:lnTo>
                    <a:pt x="223838" y="104775"/>
                  </a:lnTo>
                  <a:lnTo>
                    <a:pt x="314325" y="85725"/>
                  </a:lnTo>
                  <a:lnTo>
                    <a:pt x="490538" y="59532"/>
                  </a:lnTo>
                  <a:lnTo>
                    <a:pt x="564357" y="42863"/>
                  </a:lnTo>
                  <a:lnTo>
                    <a:pt x="619125" y="26194"/>
                  </a:lnTo>
                  <a:lnTo>
                    <a:pt x="659607" y="11907"/>
                  </a:lnTo>
                  <a:lnTo>
                    <a:pt x="690563" y="0"/>
                  </a:lnTo>
                  <a:lnTo>
                    <a:pt x="716757" y="0"/>
                  </a:lnTo>
                  <a:lnTo>
                    <a:pt x="757238" y="11907"/>
                  </a:lnTo>
                  <a:lnTo>
                    <a:pt x="809625" y="35719"/>
                  </a:lnTo>
                  <a:lnTo>
                    <a:pt x="854869" y="61913"/>
                  </a:lnTo>
                  <a:lnTo>
                    <a:pt x="921544" y="104775"/>
                  </a:lnTo>
                  <a:lnTo>
                    <a:pt x="945357" y="123825"/>
                  </a:lnTo>
                  <a:lnTo>
                    <a:pt x="957263" y="135732"/>
                  </a:lnTo>
                  <a:lnTo>
                    <a:pt x="966788" y="154782"/>
                  </a:lnTo>
                  <a:lnTo>
                    <a:pt x="966788" y="169069"/>
                  </a:lnTo>
                  <a:lnTo>
                    <a:pt x="959644" y="192882"/>
                  </a:lnTo>
                  <a:lnTo>
                    <a:pt x="945357" y="214313"/>
                  </a:lnTo>
                  <a:lnTo>
                    <a:pt x="904875" y="290513"/>
                  </a:lnTo>
                  <a:lnTo>
                    <a:pt x="873919" y="354807"/>
                  </a:lnTo>
                  <a:lnTo>
                    <a:pt x="854869" y="450057"/>
                  </a:lnTo>
                  <a:lnTo>
                    <a:pt x="826294" y="585788"/>
                  </a:lnTo>
                  <a:lnTo>
                    <a:pt x="809625" y="631032"/>
                  </a:lnTo>
                  <a:lnTo>
                    <a:pt x="788194" y="671513"/>
                  </a:lnTo>
                  <a:lnTo>
                    <a:pt x="762000" y="700088"/>
                  </a:lnTo>
                  <a:lnTo>
                    <a:pt x="738188" y="714375"/>
                  </a:lnTo>
                  <a:lnTo>
                    <a:pt x="721519" y="716757"/>
                  </a:lnTo>
                  <a:lnTo>
                    <a:pt x="690563" y="709613"/>
                  </a:lnTo>
                  <a:lnTo>
                    <a:pt x="671513" y="690563"/>
                  </a:lnTo>
                  <a:lnTo>
                    <a:pt x="654844" y="657225"/>
                  </a:lnTo>
                  <a:lnTo>
                    <a:pt x="647700" y="623888"/>
                  </a:lnTo>
                  <a:lnTo>
                    <a:pt x="652463" y="497682"/>
                  </a:lnTo>
                  <a:lnTo>
                    <a:pt x="669132" y="352425"/>
                  </a:lnTo>
                  <a:lnTo>
                    <a:pt x="683419" y="250032"/>
                  </a:lnTo>
                  <a:lnTo>
                    <a:pt x="692944" y="197644"/>
                  </a:lnTo>
                  <a:lnTo>
                    <a:pt x="688182" y="173832"/>
                  </a:lnTo>
                  <a:lnTo>
                    <a:pt x="671513" y="161925"/>
                  </a:lnTo>
                  <a:lnTo>
                    <a:pt x="642938" y="154782"/>
                  </a:lnTo>
                  <a:lnTo>
                    <a:pt x="600075" y="161925"/>
                  </a:lnTo>
                  <a:lnTo>
                    <a:pt x="428625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DFB1A913-FE82-43DB-A929-BFB53D7A1231}"/>
                </a:ext>
              </a:extLst>
            </p:cNvPr>
            <p:cNvSpPr/>
            <p:nvPr/>
          </p:nvSpPr>
          <p:spPr>
            <a:xfrm>
              <a:off x="3519488" y="4781550"/>
              <a:ext cx="642937" cy="249238"/>
            </a:xfrm>
            <a:custGeom>
              <a:avLst/>
              <a:gdLst>
                <a:gd name="connsiteX0" fmla="*/ 338137 w 642937"/>
                <a:gd name="connsiteY0" fmla="*/ 64294 h 250031"/>
                <a:gd name="connsiteX1" fmla="*/ 419100 w 642937"/>
                <a:gd name="connsiteY1" fmla="*/ 50006 h 250031"/>
                <a:gd name="connsiteX2" fmla="*/ 502443 w 642937"/>
                <a:gd name="connsiteY2" fmla="*/ 33338 h 250031"/>
                <a:gd name="connsiteX3" fmla="*/ 642937 w 642937"/>
                <a:gd name="connsiteY3" fmla="*/ 0 h 250031"/>
                <a:gd name="connsiteX4" fmla="*/ 642937 w 642937"/>
                <a:gd name="connsiteY4" fmla="*/ 145256 h 250031"/>
                <a:gd name="connsiteX5" fmla="*/ 557212 w 642937"/>
                <a:gd name="connsiteY5" fmla="*/ 140494 h 250031"/>
                <a:gd name="connsiteX6" fmla="*/ 492918 w 642937"/>
                <a:gd name="connsiteY6" fmla="*/ 145256 h 250031"/>
                <a:gd name="connsiteX7" fmla="*/ 411956 w 642937"/>
                <a:gd name="connsiteY7" fmla="*/ 157163 h 250031"/>
                <a:gd name="connsiteX8" fmla="*/ 304800 w 642937"/>
                <a:gd name="connsiteY8" fmla="*/ 178594 h 250031"/>
                <a:gd name="connsiteX9" fmla="*/ 178593 w 642937"/>
                <a:gd name="connsiteY9" fmla="*/ 207169 h 250031"/>
                <a:gd name="connsiteX10" fmla="*/ 0 w 642937"/>
                <a:gd name="connsiteY10" fmla="*/ 250031 h 250031"/>
                <a:gd name="connsiteX11" fmla="*/ 0 w 642937"/>
                <a:gd name="connsiteY11" fmla="*/ 102394 h 250031"/>
                <a:gd name="connsiteX12" fmla="*/ 178593 w 642937"/>
                <a:gd name="connsiteY12" fmla="*/ 85725 h 250031"/>
                <a:gd name="connsiteX13" fmla="*/ 338137 w 642937"/>
                <a:gd name="connsiteY13" fmla="*/ 64294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7" h="250031">
                  <a:moveTo>
                    <a:pt x="338137" y="64294"/>
                  </a:moveTo>
                  <a:lnTo>
                    <a:pt x="419100" y="50006"/>
                  </a:lnTo>
                  <a:lnTo>
                    <a:pt x="502443" y="33338"/>
                  </a:lnTo>
                  <a:lnTo>
                    <a:pt x="642937" y="0"/>
                  </a:lnTo>
                  <a:lnTo>
                    <a:pt x="642937" y="145256"/>
                  </a:lnTo>
                  <a:lnTo>
                    <a:pt x="557212" y="140494"/>
                  </a:lnTo>
                  <a:lnTo>
                    <a:pt x="492918" y="145256"/>
                  </a:lnTo>
                  <a:lnTo>
                    <a:pt x="411956" y="157163"/>
                  </a:lnTo>
                  <a:lnTo>
                    <a:pt x="304800" y="178594"/>
                  </a:lnTo>
                  <a:lnTo>
                    <a:pt x="178593" y="207169"/>
                  </a:lnTo>
                  <a:lnTo>
                    <a:pt x="0" y="250031"/>
                  </a:lnTo>
                  <a:lnTo>
                    <a:pt x="0" y="102394"/>
                  </a:lnTo>
                  <a:lnTo>
                    <a:pt x="178593" y="85725"/>
                  </a:lnTo>
                  <a:lnTo>
                    <a:pt x="3381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2">
              <a:extLst>
                <a:ext uri="{FF2B5EF4-FFF2-40B4-BE49-F238E27FC236}">
                  <a16:creationId xmlns:a16="http://schemas.microsoft.com/office/drawing/2014/main" id="{001E887D-8928-48F7-8558-1A0F80C1368A}"/>
                </a:ext>
              </a:extLst>
            </p:cNvPr>
            <p:cNvSpPr/>
            <p:nvPr/>
          </p:nvSpPr>
          <p:spPr>
            <a:xfrm>
              <a:off x="5456238" y="2782888"/>
              <a:ext cx="1754187" cy="403225"/>
            </a:xfrm>
            <a:custGeom>
              <a:avLst/>
              <a:gdLst>
                <a:gd name="connsiteX0" fmla="*/ 588169 w 1754981"/>
                <a:gd name="connsiteY0" fmla="*/ 219075 h 402432"/>
                <a:gd name="connsiteX1" fmla="*/ 731044 w 1754981"/>
                <a:gd name="connsiteY1" fmla="*/ 195263 h 402432"/>
                <a:gd name="connsiteX2" fmla="*/ 838200 w 1754981"/>
                <a:gd name="connsiteY2" fmla="*/ 176213 h 402432"/>
                <a:gd name="connsiteX3" fmla="*/ 952500 w 1754981"/>
                <a:gd name="connsiteY3" fmla="*/ 142875 h 402432"/>
                <a:gd name="connsiteX4" fmla="*/ 1114425 w 1754981"/>
                <a:gd name="connsiteY4" fmla="*/ 92869 h 402432"/>
                <a:gd name="connsiteX5" fmla="*/ 1331119 w 1754981"/>
                <a:gd name="connsiteY5" fmla="*/ 19050 h 402432"/>
                <a:gd name="connsiteX6" fmla="*/ 1376362 w 1754981"/>
                <a:gd name="connsiteY6" fmla="*/ 2382 h 402432"/>
                <a:gd name="connsiteX7" fmla="*/ 1404937 w 1754981"/>
                <a:gd name="connsiteY7" fmla="*/ 0 h 402432"/>
                <a:gd name="connsiteX8" fmla="*/ 1452562 w 1754981"/>
                <a:gd name="connsiteY8" fmla="*/ 4763 h 402432"/>
                <a:gd name="connsiteX9" fmla="*/ 1547812 w 1754981"/>
                <a:gd name="connsiteY9" fmla="*/ 26194 h 402432"/>
                <a:gd name="connsiteX10" fmla="*/ 1657350 w 1754981"/>
                <a:gd name="connsiteY10" fmla="*/ 57150 h 402432"/>
                <a:gd name="connsiteX11" fmla="*/ 1695450 w 1754981"/>
                <a:gd name="connsiteY11" fmla="*/ 71438 h 402432"/>
                <a:gd name="connsiteX12" fmla="*/ 1724025 w 1754981"/>
                <a:gd name="connsiteY12" fmla="*/ 85725 h 402432"/>
                <a:gd name="connsiteX13" fmla="*/ 1745456 w 1754981"/>
                <a:gd name="connsiteY13" fmla="*/ 104775 h 402432"/>
                <a:gd name="connsiteX14" fmla="*/ 1752600 w 1754981"/>
                <a:gd name="connsiteY14" fmla="*/ 119063 h 402432"/>
                <a:gd name="connsiteX15" fmla="*/ 1754981 w 1754981"/>
                <a:gd name="connsiteY15" fmla="*/ 130969 h 402432"/>
                <a:gd name="connsiteX16" fmla="*/ 1750219 w 1754981"/>
                <a:gd name="connsiteY16" fmla="*/ 150019 h 402432"/>
                <a:gd name="connsiteX17" fmla="*/ 1731169 w 1754981"/>
                <a:gd name="connsiteY17" fmla="*/ 171450 h 402432"/>
                <a:gd name="connsiteX18" fmla="*/ 1683544 w 1754981"/>
                <a:gd name="connsiteY18" fmla="*/ 197644 h 402432"/>
                <a:gd name="connsiteX19" fmla="*/ 1612106 w 1754981"/>
                <a:gd name="connsiteY19" fmla="*/ 214313 h 402432"/>
                <a:gd name="connsiteX20" fmla="*/ 1483519 w 1754981"/>
                <a:gd name="connsiteY20" fmla="*/ 240507 h 402432"/>
                <a:gd name="connsiteX21" fmla="*/ 1314450 w 1754981"/>
                <a:gd name="connsiteY21" fmla="*/ 276225 h 402432"/>
                <a:gd name="connsiteX22" fmla="*/ 1054894 w 1754981"/>
                <a:gd name="connsiteY22" fmla="*/ 323850 h 402432"/>
                <a:gd name="connsiteX23" fmla="*/ 814387 w 1754981"/>
                <a:gd name="connsiteY23" fmla="*/ 359569 h 402432"/>
                <a:gd name="connsiteX24" fmla="*/ 735806 w 1754981"/>
                <a:gd name="connsiteY24" fmla="*/ 366713 h 402432"/>
                <a:gd name="connsiteX25" fmla="*/ 550069 w 1754981"/>
                <a:gd name="connsiteY25" fmla="*/ 388144 h 402432"/>
                <a:gd name="connsiteX26" fmla="*/ 350044 w 1754981"/>
                <a:gd name="connsiteY26" fmla="*/ 402432 h 402432"/>
                <a:gd name="connsiteX27" fmla="*/ 295275 w 1754981"/>
                <a:gd name="connsiteY27" fmla="*/ 400050 h 402432"/>
                <a:gd name="connsiteX28" fmla="*/ 228600 w 1754981"/>
                <a:gd name="connsiteY28" fmla="*/ 383382 h 402432"/>
                <a:gd name="connsiteX29" fmla="*/ 152400 w 1754981"/>
                <a:gd name="connsiteY29" fmla="*/ 354807 h 402432"/>
                <a:gd name="connsiteX30" fmla="*/ 71437 w 1754981"/>
                <a:gd name="connsiteY30" fmla="*/ 321469 h 402432"/>
                <a:gd name="connsiteX31" fmla="*/ 0 w 1754981"/>
                <a:gd name="connsiteY31" fmla="*/ 290513 h 402432"/>
                <a:gd name="connsiteX32" fmla="*/ 78581 w 1754981"/>
                <a:gd name="connsiteY32" fmla="*/ 180975 h 402432"/>
                <a:gd name="connsiteX33" fmla="*/ 150019 w 1754981"/>
                <a:gd name="connsiteY33" fmla="*/ 221457 h 402432"/>
                <a:gd name="connsiteX34" fmla="*/ 190500 w 1754981"/>
                <a:gd name="connsiteY34" fmla="*/ 233363 h 402432"/>
                <a:gd name="connsiteX35" fmla="*/ 264319 w 1754981"/>
                <a:gd name="connsiteY35" fmla="*/ 242888 h 402432"/>
                <a:gd name="connsiteX36" fmla="*/ 361950 w 1754981"/>
                <a:gd name="connsiteY36" fmla="*/ 245269 h 402432"/>
                <a:gd name="connsiteX37" fmla="*/ 466725 w 1754981"/>
                <a:gd name="connsiteY37" fmla="*/ 235744 h 402432"/>
                <a:gd name="connsiteX38" fmla="*/ 588169 w 1754981"/>
                <a:gd name="connsiteY38" fmla="*/ 219075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4981" h="402432">
                  <a:moveTo>
                    <a:pt x="588169" y="219075"/>
                  </a:moveTo>
                  <a:lnTo>
                    <a:pt x="731044" y="195263"/>
                  </a:lnTo>
                  <a:lnTo>
                    <a:pt x="838200" y="176213"/>
                  </a:lnTo>
                  <a:lnTo>
                    <a:pt x="952500" y="142875"/>
                  </a:lnTo>
                  <a:lnTo>
                    <a:pt x="1114425" y="92869"/>
                  </a:lnTo>
                  <a:lnTo>
                    <a:pt x="1331119" y="19050"/>
                  </a:lnTo>
                  <a:lnTo>
                    <a:pt x="1376362" y="2382"/>
                  </a:lnTo>
                  <a:lnTo>
                    <a:pt x="1404937" y="0"/>
                  </a:lnTo>
                  <a:lnTo>
                    <a:pt x="1452562" y="4763"/>
                  </a:lnTo>
                  <a:lnTo>
                    <a:pt x="1547812" y="26194"/>
                  </a:lnTo>
                  <a:lnTo>
                    <a:pt x="1657350" y="57150"/>
                  </a:lnTo>
                  <a:lnTo>
                    <a:pt x="1695450" y="71438"/>
                  </a:lnTo>
                  <a:lnTo>
                    <a:pt x="1724025" y="85725"/>
                  </a:lnTo>
                  <a:lnTo>
                    <a:pt x="1745456" y="104775"/>
                  </a:lnTo>
                  <a:lnTo>
                    <a:pt x="1752600" y="119063"/>
                  </a:lnTo>
                  <a:lnTo>
                    <a:pt x="1754981" y="130969"/>
                  </a:lnTo>
                  <a:lnTo>
                    <a:pt x="1750219" y="150019"/>
                  </a:lnTo>
                  <a:lnTo>
                    <a:pt x="1731169" y="171450"/>
                  </a:lnTo>
                  <a:lnTo>
                    <a:pt x="1683544" y="197644"/>
                  </a:lnTo>
                  <a:lnTo>
                    <a:pt x="1612106" y="214313"/>
                  </a:lnTo>
                  <a:lnTo>
                    <a:pt x="1483519" y="240507"/>
                  </a:lnTo>
                  <a:lnTo>
                    <a:pt x="1314450" y="276225"/>
                  </a:lnTo>
                  <a:lnTo>
                    <a:pt x="1054894" y="323850"/>
                  </a:lnTo>
                  <a:lnTo>
                    <a:pt x="814387" y="359569"/>
                  </a:lnTo>
                  <a:lnTo>
                    <a:pt x="735806" y="366713"/>
                  </a:lnTo>
                  <a:lnTo>
                    <a:pt x="550069" y="388144"/>
                  </a:lnTo>
                  <a:lnTo>
                    <a:pt x="350044" y="402432"/>
                  </a:lnTo>
                  <a:lnTo>
                    <a:pt x="295275" y="400050"/>
                  </a:lnTo>
                  <a:lnTo>
                    <a:pt x="228600" y="383382"/>
                  </a:lnTo>
                  <a:lnTo>
                    <a:pt x="152400" y="354807"/>
                  </a:lnTo>
                  <a:lnTo>
                    <a:pt x="71437" y="321469"/>
                  </a:lnTo>
                  <a:lnTo>
                    <a:pt x="0" y="290513"/>
                  </a:lnTo>
                  <a:lnTo>
                    <a:pt x="78581" y="180975"/>
                  </a:lnTo>
                  <a:lnTo>
                    <a:pt x="150019" y="221457"/>
                  </a:lnTo>
                  <a:lnTo>
                    <a:pt x="190500" y="233363"/>
                  </a:lnTo>
                  <a:lnTo>
                    <a:pt x="264319" y="242888"/>
                  </a:lnTo>
                  <a:lnTo>
                    <a:pt x="361950" y="245269"/>
                  </a:lnTo>
                  <a:lnTo>
                    <a:pt x="466725" y="235744"/>
                  </a:lnTo>
                  <a:lnTo>
                    <a:pt x="58816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4">
              <a:extLst>
                <a:ext uri="{FF2B5EF4-FFF2-40B4-BE49-F238E27FC236}">
                  <a16:creationId xmlns:a16="http://schemas.microsoft.com/office/drawing/2014/main" id="{8A382865-990D-4A60-9759-6E4F52D853C8}"/>
                </a:ext>
              </a:extLst>
            </p:cNvPr>
            <p:cNvSpPr/>
            <p:nvPr/>
          </p:nvSpPr>
          <p:spPr>
            <a:xfrm>
              <a:off x="5067300" y="3124200"/>
              <a:ext cx="1616075" cy="2482850"/>
            </a:xfrm>
            <a:custGeom>
              <a:avLst/>
              <a:gdLst>
                <a:gd name="connsiteX0" fmla="*/ 1069975 w 1616075"/>
                <a:gd name="connsiteY0" fmla="*/ 1025525 h 2482850"/>
                <a:gd name="connsiteX1" fmla="*/ 1012825 w 1616075"/>
                <a:gd name="connsiteY1" fmla="*/ 1152525 h 2482850"/>
                <a:gd name="connsiteX2" fmla="*/ 984250 w 1616075"/>
                <a:gd name="connsiteY2" fmla="*/ 1212850 h 2482850"/>
                <a:gd name="connsiteX3" fmla="*/ 885825 w 1616075"/>
                <a:gd name="connsiteY3" fmla="*/ 1390650 h 2482850"/>
                <a:gd name="connsiteX4" fmla="*/ 819150 w 1616075"/>
                <a:gd name="connsiteY4" fmla="*/ 1498600 h 2482850"/>
                <a:gd name="connsiteX5" fmla="*/ 739775 w 1616075"/>
                <a:gd name="connsiteY5" fmla="*/ 1619250 h 2482850"/>
                <a:gd name="connsiteX6" fmla="*/ 635000 w 1616075"/>
                <a:gd name="connsiteY6" fmla="*/ 1762125 h 2482850"/>
                <a:gd name="connsiteX7" fmla="*/ 530225 w 1616075"/>
                <a:gd name="connsiteY7" fmla="*/ 1895475 h 2482850"/>
                <a:gd name="connsiteX8" fmla="*/ 371475 w 1616075"/>
                <a:gd name="connsiteY8" fmla="*/ 2076450 h 2482850"/>
                <a:gd name="connsiteX9" fmla="*/ 250825 w 1616075"/>
                <a:gd name="connsiteY9" fmla="*/ 2200275 h 2482850"/>
                <a:gd name="connsiteX10" fmla="*/ 120650 w 1616075"/>
                <a:gd name="connsiteY10" fmla="*/ 2327275 h 2482850"/>
                <a:gd name="connsiteX11" fmla="*/ 31750 w 1616075"/>
                <a:gd name="connsiteY11" fmla="*/ 2406650 h 2482850"/>
                <a:gd name="connsiteX12" fmla="*/ 9525 w 1616075"/>
                <a:gd name="connsiteY12" fmla="*/ 2428875 h 2482850"/>
                <a:gd name="connsiteX13" fmla="*/ 0 w 1616075"/>
                <a:gd name="connsiteY13" fmla="*/ 2451100 h 2482850"/>
                <a:gd name="connsiteX14" fmla="*/ 0 w 1616075"/>
                <a:gd name="connsiteY14" fmla="*/ 2460625 h 2482850"/>
                <a:gd name="connsiteX15" fmla="*/ 3175 w 1616075"/>
                <a:gd name="connsiteY15" fmla="*/ 2479675 h 2482850"/>
                <a:gd name="connsiteX16" fmla="*/ 15875 w 1616075"/>
                <a:gd name="connsiteY16" fmla="*/ 2482850 h 2482850"/>
                <a:gd name="connsiteX17" fmla="*/ 31750 w 1616075"/>
                <a:gd name="connsiteY17" fmla="*/ 2479675 h 2482850"/>
                <a:gd name="connsiteX18" fmla="*/ 66675 w 1616075"/>
                <a:gd name="connsiteY18" fmla="*/ 2466975 h 2482850"/>
                <a:gd name="connsiteX19" fmla="*/ 136525 w 1616075"/>
                <a:gd name="connsiteY19" fmla="*/ 2413000 h 2482850"/>
                <a:gd name="connsiteX20" fmla="*/ 263525 w 1616075"/>
                <a:gd name="connsiteY20" fmla="*/ 2317750 h 2482850"/>
                <a:gd name="connsiteX21" fmla="*/ 441325 w 1616075"/>
                <a:gd name="connsiteY21" fmla="*/ 2171700 h 2482850"/>
                <a:gd name="connsiteX22" fmla="*/ 561975 w 1616075"/>
                <a:gd name="connsiteY22" fmla="*/ 2063750 h 2482850"/>
                <a:gd name="connsiteX23" fmla="*/ 644525 w 1616075"/>
                <a:gd name="connsiteY23" fmla="*/ 1987550 h 2482850"/>
                <a:gd name="connsiteX24" fmla="*/ 758825 w 1616075"/>
                <a:gd name="connsiteY24" fmla="*/ 1866900 h 2482850"/>
                <a:gd name="connsiteX25" fmla="*/ 882650 w 1616075"/>
                <a:gd name="connsiteY25" fmla="*/ 1730375 h 2482850"/>
                <a:gd name="connsiteX26" fmla="*/ 981075 w 1616075"/>
                <a:gd name="connsiteY26" fmla="*/ 1606550 h 2482850"/>
                <a:gd name="connsiteX27" fmla="*/ 1041400 w 1616075"/>
                <a:gd name="connsiteY27" fmla="*/ 1527175 h 2482850"/>
                <a:gd name="connsiteX28" fmla="*/ 1158875 w 1616075"/>
                <a:gd name="connsiteY28" fmla="*/ 1295400 h 2482850"/>
                <a:gd name="connsiteX29" fmla="*/ 1222375 w 1616075"/>
                <a:gd name="connsiteY29" fmla="*/ 1174750 h 2482850"/>
                <a:gd name="connsiteX30" fmla="*/ 1298575 w 1616075"/>
                <a:gd name="connsiteY30" fmla="*/ 1016000 h 2482850"/>
                <a:gd name="connsiteX31" fmla="*/ 1377950 w 1616075"/>
                <a:gd name="connsiteY31" fmla="*/ 844550 h 2482850"/>
                <a:gd name="connsiteX32" fmla="*/ 1447800 w 1616075"/>
                <a:gd name="connsiteY32" fmla="*/ 692150 h 2482850"/>
                <a:gd name="connsiteX33" fmla="*/ 1514475 w 1616075"/>
                <a:gd name="connsiteY33" fmla="*/ 549275 h 2482850"/>
                <a:gd name="connsiteX34" fmla="*/ 1549400 w 1616075"/>
                <a:gd name="connsiteY34" fmla="*/ 466725 h 2482850"/>
                <a:gd name="connsiteX35" fmla="*/ 1571625 w 1616075"/>
                <a:gd name="connsiteY35" fmla="*/ 428625 h 2482850"/>
                <a:gd name="connsiteX36" fmla="*/ 1593850 w 1616075"/>
                <a:gd name="connsiteY36" fmla="*/ 384175 h 2482850"/>
                <a:gd name="connsiteX37" fmla="*/ 1612900 w 1616075"/>
                <a:gd name="connsiteY37" fmla="*/ 330200 h 2482850"/>
                <a:gd name="connsiteX38" fmla="*/ 1616075 w 1616075"/>
                <a:gd name="connsiteY38" fmla="*/ 307975 h 2482850"/>
                <a:gd name="connsiteX39" fmla="*/ 1603375 w 1616075"/>
                <a:gd name="connsiteY39" fmla="*/ 282575 h 2482850"/>
                <a:gd name="connsiteX40" fmla="*/ 1562100 w 1616075"/>
                <a:gd name="connsiteY40" fmla="*/ 231775 h 2482850"/>
                <a:gd name="connsiteX41" fmla="*/ 1504950 w 1616075"/>
                <a:gd name="connsiteY41" fmla="*/ 171450 h 2482850"/>
                <a:gd name="connsiteX42" fmla="*/ 1450975 w 1616075"/>
                <a:gd name="connsiteY42" fmla="*/ 130175 h 2482850"/>
                <a:gd name="connsiteX43" fmla="*/ 1387475 w 1616075"/>
                <a:gd name="connsiteY43" fmla="*/ 88900 h 2482850"/>
                <a:gd name="connsiteX44" fmla="*/ 1320800 w 1616075"/>
                <a:gd name="connsiteY44" fmla="*/ 50800 h 2482850"/>
                <a:gd name="connsiteX45" fmla="*/ 1241425 w 1616075"/>
                <a:gd name="connsiteY45" fmla="*/ 9525 h 2482850"/>
                <a:gd name="connsiteX46" fmla="*/ 1206500 w 1616075"/>
                <a:gd name="connsiteY46" fmla="*/ 0 h 2482850"/>
                <a:gd name="connsiteX47" fmla="*/ 1187450 w 1616075"/>
                <a:gd name="connsiteY47" fmla="*/ 34925 h 2482850"/>
                <a:gd name="connsiteX48" fmla="*/ 1177925 w 1616075"/>
                <a:gd name="connsiteY48" fmla="*/ 60325 h 2482850"/>
                <a:gd name="connsiteX49" fmla="*/ 1177925 w 1616075"/>
                <a:gd name="connsiteY49" fmla="*/ 79375 h 2482850"/>
                <a:gd name="connsiteX50" fmla="*/ 1200150 w 1616075"/>
                <a:gd name="connsiteY50" fmla="*/ 92075 h 2482850"/>
                <a:gd name="connsiteX51" fmla="*/ 1235075 w 1616075"/>
                <a:gd name="connsiteY51" fmla="*/ 111125 h 2482850"/>
                <a:gd name="connsiteX52" fmla="*/ 1263650 w 1616075"/>
                <a:gd name="connsiteY52" fmla="*/ 133350 h 2482850"/>
                <a:gd name="connsiteX53" fmla="*/ 1285875 w 1616075"/>
                <a:gd name="connsiteY53" fmla="*/ 165100 h 2482850"/>
                <a:gd name="connsiteX54" fmla="*/ 1298575 w 1616075"/>
                <a:gd name="connsiteY54" fmla="*/ 196850 h 2482850"/>
                <a:gd name="connsiteX55" fmla="*/ 1304925 w 1616075"/>
                <a:gd name="connsiteY55" fmla="*/ 231775 h 2482850"/>
                <a:gd name="connsiteX56" fmla="*/ 1304925 w 1616075"/>
                <a:gd name="connsiteY56" fmla="*/ 301625 h 2482850"/>
                <a:gd name="connsiteX57" fmla="*/ 1298575 w 1616075"/>
                <a:gd name="connsiteY57" fmla="*/ 400050 h 2482850"/>
                <a:gd name="connsiteX58" fmla="*/ 1292225 w 1616075"/>
                <a:gd name="connsiteY58" fmla="*/ 466725 h 2482850"/>
                <a:gd name="connsiteX59" fmla="*/ 1270000 w 1616075"/>
                <a:gd name="connsiteY59" fmla="*/ 561975 h 2482850"/>
                <a:gd name="connsiteX60" fmla="*/ 1216025 w 1616075"/>
                <a:gd name="connsiteY60" fmla="*/ 698500 h 2482850"/>
                <a:gd name="connsiteX61" fmla="*/ 1149350 w 1616075"/>
                <a:gd name="connsiteY61" fmla="*/ 850900 h 2482850"/>
                <a:gd name="connsiteX62" fmla="*/ 1069975 w 1616075"/>
                <a:gd name="connsiteY62" fmla="*/ 1025525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16075" h="2482850">
                  <a:moveTo>
                    <a:pt x="1069975" y="1025525"/>
                  </a:moveTo>
                  <a:lnTo>
                    <a:pt x="1012825" y="1152525"/>
                  </a:lnTo>
                  <a:lnTo>
                    <a:pt x="984250" y="1212850"/>
                  </a:lnTo>
                  <a:lnTo>
                    <a:pt x="885825" y="1390650"/>
                  </a:lnTo>
                  <a:lnTo>
                    <a:pt x="819150" y="1498600"/>
                  </a:lnTo>
                  <a:lnTo>
                    <a:pt x="739775" y="1619250"/>
                  </a:lnTo>
                  <a:lnTo>
                    <a:pt x="635000" y="1762125"/>
                  </a:lnTo>
                  <a:lnTo>
                    <a:pt x="530225" y="1895475"/>
                  </a:lnTo>
                  <a:lnTo>
                    <a:pt x="371475" y="2076450"/>
                  </a:lnTo>
                  <a:lnTo>
                    <a:pt x="250825" y="2200275"/>
                  </a:lnTo>
                  <a:lnTo>
                    <a:pt x="120650" y="2327275"/>
                  </a:lnTo>
                  <a:lnTo>
                    <a:pt x="31750" y="2406650"/>
                  </a:lnTo>
                  <a:lnTo>
                    <a:pt x="9525" y="2428875"/>
                  </a:lnTo>
                  <a:lnTo>
                    <a:pt x="0" y="2451100"/>
                  </a:lnTo>
                  <a:lnTo>
                    <a:pt x="0" y="2460625"/>
                  </a:lnTo>
                  <a:lnTo>
                    <a:pt x="3175" y="2479675"/>
                  </a:lnTo>
                  <a:lnTo>
                    <a:pt x="15875" y="2482850"/>
                  </a:lnTo>
                  <a:lnTo>
                    <a:pt x="31750" y="2479675"/>
                  </a:lnTo>
                  <a:lnTo>
                    <a:pt x="66675" y="2466975"/>
                  </a:lnTo>
                  <a:lnTo>
                    <a:pt x="136525" y="2413000"/>
                  </a:lnTo>
                  <a:lnTo>
                    <a:pt x="263525" y="2317750"/>
                  </a:lnTo>
                  <a:lnTo>
                    <a:pt x="441325" y="2171700"/>
                  </a:lnTo>
                  <a:lnTo>
                    <a:pt x="561975" y="2063750"/>
                  </a:lnTo>
                  <a:lnTo>
                    <a:pt x="644525" y="1987550"/>
                  </a:lnTo>
                  <a:lnTo>
                    <a:pt x="758825" y="1866900"/>
                  </a:lnTo>
                  <a:lnTo>
                    <a:pt x="882650" y="1730375"/>
                  </a:lnTo>
                  <a:lnTo>
                    <a:pt x="981075" y="1606550"/>
                  </a:lnTo>
                  <a:lnTo>
                    <a:pt x="1041400" y="1527175"/>
                  </a:lnTo>
                  <a:lnTo>
                    <a:pt x="1158875" y="1295400"/>
                  </a:lnTo>
                  <a:lnTo>
                    <a:pt x="1222375" y="1174750"/>
                  </a:lnTo>
                  <a:lnTo>
                    <a:pt x="1298575" y="1016000"/>
                  </a:lnTo>
                  <a:lnTo>
                    <a:pt x="1377950" y="844550"/>
                  </a:lnTo>
                  <a:lnTo>
                    <a:pt x="1447800" y="692150"/>
                  </a:lnTo>
                  <a:lnTo>
                    <a:pt x="1514475" y="549275"/>
                  </a:lnTo>
                  <a:lnTo>
                    <a:pt x="1549400" y="466725"/>
                  </a:lnTo>
                  <a:lnTo>
                    <a:pt x="1571625" y="428625"/>
                  </a:lnTo>
                  <a:lnTo>
                    <a:pt x="1593850" y="384175"/>
                  </a:lnTo>
                  <a:lnTo>
                    <a:pt x="1612900" y="330200"/>
                  </a:lnTo>
                  <a:lnTo>
                    <a:pt x="1616075" y="307975"/>
                  </a:lnTo>
                  <a:lnTo>
                    <a:pt x="1603375" y="282575"/>
                  </a:lnTo>
                  <a:lnTo>
                    <a:pt x="1562100" y="231775"/>
                  </a:lnTo>
                  <a:lnTo>
                    <a:pt x="1504950" y="171450"/>
                  </a:lnTo>
                  <a:lnTo>
                    <a:pt x="1450975" y="130175"/>
                  </a:lnTo>
                  <a:lnTo>
                    <a:pt x="1387475" y="88900"/>
                  </a:lnTo>
                  <a:lnTo>
                    <a:pt x="1320800" y="50800"/>
                  </a:lnTo>
                  <a:lnTo>
                    <a:pt x="1241425" y="9525"/>
                  </a:lnTo>
                  <a:lnTo>
                    <a:pt x="1206500" y="0"/>
                  </a:lnTo>
                  <a:lnTo>
                    <a:pt x="1187450" y="34925"/>
                  </a:lnTo>
                  <a:lnTo>
                    <a:pt x="1177925" y="60325"/>
                  </a:lnTo>
                  <a:lnTo>
                    <a:pt x="1177925" y="79375"/>
                  </a:lnTo>
                  <a:lnTo>
                    <a:pt x="1200150" y="92075"/>
                  </a:lnTo>
                  <a:lnTo>
                    <a:pt x="1235075" y="111125"/>
                  </a:lnTo>
                  <a:lnTo>
                    <a:pt x="1263650" y="133350"/>
                  </a:lnTo>
                  <a:lnTo>
                    <a:pt x="1285875" y="165100"/>
                  </a:lnTo>
                  <a:lnTo>
                    <a:pt x="1298575" y="196850"/>
                  </a:lnTo>
                  <a:lnTo>
                    <a:pt x="1304925" y="231775"/>
                  </a:lnTo>
                  <a:lnTo>
                    <a:pt x="1304925" y="301625"/>
                  </a:lnTo>
                  <a:lnTo>
                    <a:pt x="1298575" y="400050"/>
                  </a:lnTo>
                  <a:lnTo>
                    <a:pt x="1292225" y="466725"/>
                  </a:lnTo>
                  <a:lnTo>
                    <a:pt x="1270000" y="561975"/>
                  </a:lnTo>
                  <a:lnTo>
                    <a:pt x="1216025" y="698500"/>
                  </a:lnTo>
                  <a:lnTo>
                    <a:pt x="1149350" y="850900"/>
                  </a:lnTo>
                  <a:lnTo>
                    <a:pt x="10699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3">
              <a:extLst>
                <a:ext uri="{FF2B5EF4-FFF2-40B4-BE49-F238E27FC236}">
                  <a16:creationId xmlns:a16="http://schemas.microsoft.com/office/drawing/2014/main" id="{7B8F8014-734E-4436-AAF2-A792843CB7DA}"/>
                </a:ext>
              </a:extLst>
            </p:cNvPr>
            <p:cNvSpPr/>
            <p:nvPr/>
          </p:nvSpPr>
          <p:spPr>
            <a:xfrm>
              <a:off x="5273675" y="3649663"/>
              <a:ext cx="2338388" cy="2038350"/>
            </a:xfrm>
            <a:custGeom>
              <a:avLst/>
              <a:gdLst>
                <a:gd name="connsiteX0" fmla="*/ 917121 w 2337707"/>
                <a:gd name="connsiteY0" fmla="*/ 1186543 h 2038350"/>
                <a:gd name="connsiteX1" fmla="*/ 797378 w 2337707"/>
                <a:gd name="connsiteY1" fmla="*/ 1012371 h 2038350"/>
                <a:gd name="connsiteX2" fmla="*/ 710292 w 2337707"/>
                <a:gd name="connsiteY2" fmla="*/ 846364 h 2038350"/>
                <a:gd name="connsiteX3" fmla="*/ 615042 w 2337707"/>
                <a:gd name="connsiteY3" fmla="*/ 713014 h 2038350"/>
                <a:gd name="connsiteX4" fmla="*/ 489857 w 2337707"/>
                <a:gd name="connsiteY4" fmla="*/ 541564 h 2038350"/>
                <a:gd name="connsiteX5" fmla="*/ 383721 w 2337707"/>
                <a:gd name="connsiteY5" fmla="*/ 397328 h 2038350"/>
                <a:gd name="connsiteX6" fmla="*/ 296635 w 2337707"/>
                <a:gd name="connsiteY6" fmla="*/ 285750 h 2038350"/>
                <a:gd name="connsiteX7" fmla="*/ 258535 w 2337707"/>
                <a:gd name="connsiteY7" fmla="*/ 239485 h 2038350"/>
                <a:gd name="connsiteX8" fmla="*/ 220435 w 2337707"/>
                <a:gd name="connsiteY8" fmla="*/ 195943 h 2038350"/>
                <a:gd name="connsiteX9" fmla="*/ 204107 w 2337707"/>
                <a:gd name="connsiteY9" fmla="*/ 179614 h 2038350"/>
                <a:gd name="connsiteX10" fmla="*/ 182335 w 2337707"/>
                <a:gd name="connsiteY10" fmla="*/ 157843 h 2038350"/>
                <a:gd name="connsiteX11" fmla="*/ 152400 w 2337707"/>
                <a:gd name="connsiteY11" fmla="*/ 133350 h 2038350"/>
                <a:gd name="connsiteX12" fmla="*/ 122464 w 2337707"/>
                <a:gd name="connsiteY12" fmla="*/ 114300 h 2038350"/>
                <a:gd name="connsiteX13" fmla="*/ 81642 w 2337707"/>
                <a:gd name="connsiteY13" fmla="*/ 92528 h 2038350"/>
                <a:gd name="connsiteX14" fmla="*/ 46264 w 2337707"/>
                <a:gd name="connsiteY14" fmla="*/ 81643 h 2038350"/>
                <a:gd name="connsiteX15" fmla="*/ 10885 w 2337707"/>
                <a:gd name="connsiteY15" fmla="*/ 76200 h 2038350"/>
                <a:gd name="connsiteX16" fmla="*/ 5442 w 2337707"/>
                <a:gd name="connsiteY16" fmla="*/ 65314 h 2038350"/>
                <a:gd name="connsiteX17" fmla="*/ 0 w 2337707"/>
                <a:gd name="connsiteY17" fmla="*/ 48985 h 2038350"/>
                <a:gd name="connsiteX18" fmla="*/ 5442 w 2337707"/>
                <a:gd name="connsiteY18" fmla="*/ 27214 h 2038350"/>
                <a:gd name="connsiteX19" fmla="*/ 24492 w 2337707"/>
                <a:gd name="connsiteY19" fmla="*/ 10885 h 2038350"/>
                <a:gd name="connsiteX20" fmla="*/ 54428 w 2337707"/>
                <a:gd name="connsiteY20" fmla="*/ 5443 h 2038350"/>
                <a:gd name="connsiteX21" fmla="*/ 95250 w 2337707"/>
                <a:gd name="connsiteY21" fmla="*/ 0 h 2038350"/>
                <a:gd name="connsiteX22" fmla="*/ 125185 w 2337707"/>
                <a:gd name="connsiteY22" fmla="*/ 2721 h 2038350"/>
                <a:gd name="connsiteX23" fmla="*/ 160564 w 2337707"/>
                <a:gd name="connsiteY23" fmla="*/ 13607 h 2038350"/>
                <a:gd name="connsiteX24" fmla="*/ 190500 w 2337707"/>
                <a:gd name="connsiteY24" fmla="*/ 27214 h 2038350"/>
                <a:gd name="connsiteX25" fmla="*/ 217714 w 2337707"/>
                <a:gd name="connsiteY25" fmla="*/ 46264 h 2038350"/>
                <a:gd name="connsiteX26" fmla="*/ 263978 w 2337707"/>
                <a:gd name="connsiteY26" fmla="*/ 84364 h 2038350"/>
                <a:gd name="connsiteX27" fmla="*/ 291192 w 2337707"/>
                <a:gd name="connsiteY27" fmla="*/ 108857 h 2038350"/>
                <a:gd name="connsiteX28" fmla="*/ 359228 w 2337707"/>
                <a:gd name="connsiteY28" fmla="*/ 185057 h 2038350"/>
                <a:gd name="connsiteX29" fmla="*/ 484414 w 2337707"/>
                <a:gd name="connsiteY29" fmla="*/ 329293 h 2038350"/>
                <a:gd name="connsiteX30" fmla="*/ 617764 w 2337707"/>
                <a:gd name="connsiteY30" fmla="*/ 478971 h 2038350"/>
                <a:gd name="connsiteX31" fmla="*/ 783771 w 2337707"/>
                <a:gd name="connsiteY31" fmla="*/ 666750 h 2038350"/>
                <a:gd name="connsiteX32" fmla="*/ 968828 w 2337707"/>
                <a:gd name="connsiteY32" fmla="*/ 879021 h 2038350"/>
                <a:gd name="connsiteX33" fmla="*/ 1113064 w 2337707"/>
                <a:gd name="connsiteY33" fmla="*/ 1036864 h 2038350"/>
                <a:gd name="connsiteX34" fmla="*/ 1232807 w 2337707"/>
                <a:gd name="connsiteY34" fmla="*/ 1164771 h 2038350"/>
                <a:gd name="connsiteX35" fmla="*/ 1368878 w 2337707"/>
                <a:gd name="connsiteY35" fmla="*/ 1306285 h 2038350"/>
                <a:gd name="connsiteX36" fmla="*/ 1551214 w 2337707"/>
                <a:gd name="connsiteY36" fmla="*/ 1488621 h 2038350"/>
                <a:gd name="connsiteX37" fmla="*/ 1698171 w 2337707"/>
                <a:gd name="connsiteY37" fmla="*/ 1624693 h 2038350"/>
                <a:gd name="connsiteX38" fmla="*/ 1760764 w 2337707"/>
                <a:gd name="connsiteY38" fmla="*/ 1673678 h 2038350"/>
                <a:gd name="connsiteX39" fmla="*/ 1853292 w 2337707"/>
                <a:gd name="connsiteY39" fmla="*/ 1738993 h 2038350"/>
                <a:gd name="connsiteX40" fmla="*/ 2041071 w 2337707"/>
                <a:gd name="connsiteY40" fmla="*/ 1847850 h 2038350"/>
                <a:gd name="connsiteX41" fmla="*/ 2215242 w 2337707"/>
                <a:gd name="connsiteY41" fmla="*/ 1937657 h 2038350"/>
                <a:gd name="connsiteX42" fmla="*/ 2302328 w 2337707"/>
                <a:gd name="connsiteY42" fmla="*/ 1981200 h 2038350"/>
                <a:gd name="connsiteX43" fmla="*/ 2329542 w 2337707"/>
                <a:gd name="connsiteY43" fmla="*/ 2000250 h 2038350"/>
                <a:gd name="connsiteX44" fmla="*/ 2337707 w 2337707"/>
                <a:gd name="connsiteY44" fmla="*/ 2011135 h 2038350"/>
                <a:gd name="connsiteX45" fmla="*/ 2326821 w 2337707"/>
                <a:gd name="connsiteY45" fmla="*/ 2027464 h 2038350"/>
                <a:gd name="connsiteX46" fmla="*/ 2296885 w 2337707"/>
                <a:gd name="connsiteY46" fmla="*/ 2035628 h 2038350"/>
                <a:gd name="connsiteX47" fmla="*/ 2177142 w 2337707"/>
                <a:gd name="connsiteY47" fmla="*/ 2038350 h 2038350"/>
                <a:gd name="connsiteX48" fmla="*/ 1981200 w 2337707"/>
                <a:gd name="connsiteY48" fmla="*/ 2038350 h 2038350"/>
                <a:gd name="connsiteX49" fmla="*/ 1698171 w 2337707"/>
                <a:gd name="connsiteY49" fmla="*/ 2038350 h 2038350"/>
                <a:gd name="connsiteX50" fmla="*/ 1600200 w 2337707"/>
                <a:gd name="connsiteY50" fmla="*/ 2035628 h 2038350"/>
                <a:gd name="connsiteX51" fmla="*/ 1575707 w 2337707"/>
                <a:gd name="connsiteY51" fmla="*/ 2030185 h 2038350"/>
                <a:gd name="connsiteX52" fmla="*/ 1540328 w 2337707"/>
                <a:gd name="connsiteY52" fmla="*/ 2019300 h 2038350"/>
                <a:gd name="connsiteX53" fmla="*/ 1513114 w 2337707"/>
                <a:gd name="connsiteY53" fmla="*/ 2002971 h 2038350"/>
                <a:gd name="connsiteX54" fmla="*/ 1488621 w 2337707"/>
                <a:gd name="connsiteY54" fmla="*/ 1975757 h 2038350"/>
                <a:gd name="connsiteX55" fmla="*/ 1415142 w 2337707"/>
                <a:gd name="connsiteY55" fmla="*/ 1875064 h 2038350"/>
                <a:gd name="connsiteX56" fmla="*/ 1314450 w 2337707"/>
                <a:gd name="connsiteY56" fmla="*/ 1736271 h 2038350"/>
                <a:gd name="connsiteX57" fmla="*/ 1211035 w 2337707"/>
                <a:gd name="connsiteY57" fmla="*/ 1594757 h 2038350"/>
                <a:gd name="connsiteX58" fmla="*/ 1107621 w 2337707"/>
                <a:gd name="connsiteY58" fmla="*/ 1453243 h 2038350"/>
                <a:gd name="connsiteX59" fmla="*/ 917121 w 2337707"/>
                <a:gd name="connsiteY59" fmla="*/ 1186543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7707" h="2038350">
                  <a:moveTo>
                    <a:pt x="917121" y="1186543"/>
                  </a:moveTo>
                  <a:lnTo>
                    <a:pt x="797378" y="1012371"/>
                  </a:lnTo>
                  <a:lnTo>
                    <a:pt x="710292" y="846364"/>
                  </a:lnTo>
                  <a:lnTo>
                    <a:pt x="615042" y="713014"/>
                  </a:lnTo>
                  <a:lnTo>
                    <a:pt x="489857" y="541564"/>
                  </a:lnTo>
                  <a:lnTo>
                    <a:pt x="383721" y="397328"/>
                  </a:lnTo>
                  <a:lnTo>
                    <a:pt x="296635" y="285750"/>
                  </a:lnTo>
                  <a:lnTo>
                    <a:pt x="258535" y="239485"/>
                  </a:lnTo>
                  <a:lnTo>
                    <a:pt x="220435" y="195943"/>
                  </a:lnTo>
                  <a:lnTo>
                    <a:pt x="204107" y="179614"/>
                  </a:lnTo>
                  <a:lnTo>
                    <a:pt x="182335" y="157843"/>
                  </a:lnTo>
                  <a:lnTo>
                    <a:pt x="152400" y="133350"/>
                  </a:lnTo>
                  <a:lnTo>
                    <a:pt x="122464" y="114300"/>
                  </a:lnTo>
                  <a:lnTo>
                    <a:pt x="81642" y="92528"/>
                  </a:lnTo>
                  <a:lnTo>
                    <a:pt x="46264" y="81643"/>
                  </a:lnTo>
                  <a:lnTo>
                    <a:pt x="10885" y="76200"/>
                  </a:lnTo>
                  <a:lnTo>
                    <a:pt x="5442" y="65314"/>
                  </a:lnTo>
                  <a:lnTo>
                    <a:pt x="0" y="48985"/>
                  </a:lnTo>
                  <a:lnTo>
                    <a:pt x="5442" y="27214"/>
                  </a:lnTo>
                  <a:lnTo>
                    <a:pt x="24492" y="10885"/>
                  </a:lnTo>
                  <a:lnTo>
                    <a:pt x="54428" y="5443"/>
                  </a:lnTo>
                  <a:lnTo>
                    <a:pt x="95250" y="0"/>
                  </a:lnTo>
                  <a:lnTo>
                    <a:pt x="125185" y="2721"/>
                  </a:lnTo>
                  <a:lnTo>
                    <a:pt x="160564" y="13607"/>
                  </a:lnTo>
                  <a:lnTo>
                    <a:pt x="190500" y="27214"/>
                  </a:lnTo>
                  <a:lnTo>
                    <a:pt x="217714" y="46264"/>
                  </a:lnTo>
                  <a:lnTo>
                    <a:pt x="263978" y="84364"/>
                  </a:lnTo>
                  <a:lnTo>
                    <a:pt x="291192" y="108857"/>
                  </a:lnTo>
                  <a:lnTo>
                    <a:pt x="359228" y="185057"/>
                  </a:lnTo>
                  <a:lnTo>
                    <a:pt x="484414" y="329293"/>
                  </a:lnTo>
                  <a:lnTo>
                    <a:pt x="617764" y="478971"/>
                  </a:lnTo>
                  <a:lnTo>
                    <a:pt x="783771" y="666750"/>
                  </a:lnTo>
                  <a:lnTo>
                    <a:pt x="968828" y="879021"/>
                  </a:lnTo>
                  <a:lnTo>
                    <a:pt x="1113064" y="1036864"/>
                  </a:lnTo>
                  <a:lnTo>
                    <a:pt x="1232807" y="1164771"/>
                  </a:lnTo>
                  <a:lnTo>
                    <a:pt x="1368878" y="1306285"/>
                  </a:lnTo>
                  <a:lnTo>
                    <a:pt x="1551214" y="1488621"/>
                  </a:lnTo>
                  <a:lnTo>
                    <a:pt x="1698171" y="1624693"/>
                  </a:lnTo>
                  <a:lnTo>
                    <a:pt x="1760764" y="1673678"/>
                  </a:lnTo>
                  <a:lnTo>
                    <a:pt x="1853292" y="1738993"/>
                  </a:lnTo>
                  <a:lnTo>
                    <a:pt x="2041071" y="1847850"/>
                  </a:lnTo>
                  <a:lnTo>
                    <a:pt x="2215242" y="1937657"/>
                  </a:lnTo>
                  <a:lnTo>
                    <a:pt x="2302328" y="1981200"/>
                  </a:lnTo>
                  <a:lnTo>
                    <a:pt x="2329542" y="2000250"/>
                  </a:lnTo>
                  <a:lnTo>
                    <a:pt x="2337707" y="2011135"/>
                  </a:lnTo>
                  <a:lnTo>
                    <a:pt x="2326821" y="2027464"/>
                  </a:lnTo>
                  <a:lnTo>
                    <a:pt x="2296885" y="2035628"/>
                  </a:lnTo>
                  <a:lnTo>
                    <a:pt x="2177142" y="2038350"/>
                  </a:lnTo>
                  <a:lnTo>
                    <a:pt x="1981200" y="2038350"/>
                  </a:lnTo>
                  <a:lnTo>
                    <a:pt x="1698171" y="2038350"/>
                  </a:lnTo>
                  <a:lnTo>
                    <a:pt x="1600200" y="2035628"/>
                  </a:lnTo>
                  <a:lnTo>
                    <a:pt x="1575707" y="2030185"/>
                  </a:lnTo>
                  <a:lnTo>
                    <a:pt x="1540328" y="2019300"/>
                  </a:lnTo>
                  <a:lnTo>
                    <a:pt x="1513114" y="2002971"/>
                  </a:lnTo>
                  <a:lnTo>
                    <a:pt x="1488621" y="1975757"/>
                  </a:lnTo>
                  <a:lnTo>
                    <a:pt x="1415142" y="1875064"/>
                  </a:lnTo>
                  <a:lnTo>
                    <a:pt x="1314450" y="1736271"/>
                  </a:lnTo>
                  <a:lnTo>
                    <a:pt x="1211035" y="1594757"/>
                  </a:lnTo>
                  <a:lnTo>
                    <a:pt x="1107621" y="1453243"/>
                  </a:lnTo>
                  <a:lnTo>
                    <a:pt x="917121" y="1186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30" name="グループ化 2">
            <a:extLst>
              <a:ext uri="{FF2B5EF4-FFF2-40B4-BE49-F238E27FC236}">
                <a16:creationId xmlns:a16="http://schemas.microsoft.com/office/drawing/2014/main" id="{B0027DD9-3F4E-417B-9281-8F32B1737EDB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487488"/>
            <a:ext cx="4789488" cy="4310062"/>
            <a:chOff x="2822575" y="1487488"/>
            <a:chExt cx="4789488" cy="4310062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4F63B3E-6CD0-44CE-BA47-5E1C69EA9E33}"/>
                </a:ext>
              </a:extLst>
            </p:cNvPr>
            <p:cNvSpPr/>
            <p:nvPr/>
          </p:nvSpPr>
          <p:spPr>
            <a:xfrm>
              <a:off x="3621088" y="1487488"/>
              <a:ext cx="498475" cy="955675"/>
            </a:xfrm>
            <a:custGeom>
              <a:avLst/>
              <a:gdLst>
                <a:gd name="connsiteX0" fmla="*/ 183357 w 497682"/>
                <a:gd name="connsiteY0" fmla="*/ 538163 h 954882"/>
                <a:gd name="connsiteX1" fmla="*/ 183357 w 497682"/>
                <a:gd name="connsiteY1" fmla="*/ 378619 h 954882"/>
                <a:gd name="connsiteX2" fmla="*/ 188119 w 497682"/>
                <a:gd name="connsiteY2" fmla="*/ 350044 h 954882"/>
                <a:gd name="connsiteX3" fmla="*/ 190500 w 497682"/>
                <a:gd name="connsiteY3" fmla="*/ 319088 h 954882"/>
                <a:gd name="connsiteX4" fmla="*/ 188119 w 497682"/>
                <a:gd name="connsiteY4" fmla="*/ 285750 h 954882"/>
                <a:gd name="connsiteX5" fmla="*/ 183357 w 497682"/>
                <a:gd name="connsiteY5" fmla="*/ 254794 h 954882"/>
                <a:gd name="connsiteX6" fmla="*/ 173832 w 497682"/>
                <a:gd name="connsiteY6" fmla="*/ 223838 h 954882"/>
                <a:gd name="connsiteX7" fmla="*/ 161925 w 497682"/>
                <a:gd name="connsiteY7" fmla="*/ 200025 h 954882"/>
                <a:gd name="connsiteX8" fmla="*/ 142875 w 497682"/>
                <a:gd name="connsiteY8" fmla="*/ 178594 h 954882"/>
                <a:gd name="connsiteX9" fmla="*/ 119063 w 497682"/>
                <a:gd name="connsiteY9" fmla="*/ 154782 h 954882"/>
                <a:gd name="connsiteX10" fmla="*/ 83344 w 497682"/>
                <a:gd name="connsiteY10" fmla="*/ 121444 h 954882"/>
                <a:gd name="connsiteX11" fmla="*/ 19050 w 497682"/>
                <a:gd name="connsiteY11" fmla="*/ 57150 h 954882"/>
                <a:gd name="connsiteX12" fmla="*/ 4763 w 497682"/>
                <a:gd name="connsiteY12" fmla="*/ 38100 h 954882"/>
                <a:gd name="connsiteX13" fmla="*/ 0 w 497682"/>
                <a:gd name="connsiteY13" fmla="*/ 16669 h 954882"/>
                <a:gd name="connsiteX14" fmla="*/ 4763 w 497682"/>
                <a:gd name="connsiteY14" fmla="*/ 7144 h 954882"/>
                <a:gd name="connsiteX15" fmla="*/ 23813 w 497682"/>
                <a:gd name="connsiteY15" fmla="*/ 0 h 954882"/>
                <a:gd name="connsiteX16" fmla="*/ 42863 w 497682"/>
                <a:gd name="connsiteY16" fmla="*/ 0 h 954882"/>
                <a:gd name="connsiteX17" fmla="*/ 85725 w 497682"/>
                <a:gd name="connsiteY17" fmla="*/ 11907 h 954882"/>
                <a:gd name="connsiteX18" fmla="*/ 223838 w 497682"/>
                <a:gd name="connsiteY18" fmla="*/ 66675 h 954882"/>
                <a:gd name="connsiteX19" fmla="*/ 369094 w 497682"/>
                <a:gd name="connsiteY19" fmla="*/ 135732 h 954882"/>
                <a:gd name="connsiteX20" fmla="*/ 435769 w 497682"/>
                <a:gd name="connsiteY20" fmla="*/ 169069 h 954882"/>
                <a:gd name="connsiteX21" fmla="*/ 464344 w 497682"/>
                <a:gd name="connsiteY21" fmla="*/ 190500 h 954882"/>
                <a:gd name="connsiteX22" fmla="*/ 478632 w 497682"/>
                <a:gd name="connsiteY22" fmla="*/ 207169 h 954882"/>
                <a:gd name="connsiteX23" fmla="*/ 492919 w 497682"/>
                <a:gd name="connsiteY23" fmla="*/ 235744 h 954882"/>
                <a:gd name="connsiteX24" fmla="*/ 497682 w 497682"/>
                <a:gd name="connsiteY24" fmla="*/ 257175 h 954882"/>
                <a:gd name="connsiteX25" fmla="*/ 495300 w 497682"/>
                <a:gd name="connsiteY25" fmla="*/ 288132 h 954882"/>
                <a:gd name="connsiteX26" fmla="*/ 485775 w 497682"/>
                <a:gd name="connsiteY26" fmla="*/ 316707 h 954882"/>
                <a:gd name="connsiteX27" fmla="*/ 466725 w 497682"/>
                <a:gd name="connsiteY27" fmla="*/ 342900 h 954882"/>
                <a:gd name="connsiteX28" fmla="*/ 450057 w 497682"/>
                <a:gd name="connsiteY28" fmla="*/ 364332 h 954882"/>
                <a:gd name="connsiteX29" fmla="*/ 431007 w 497682"/>
                <a:gd name="connsiteY29" fmla="*/ 392907 h 954882"/>
                <a:gd name="connsiteX30" fmla="*/ 414338 w 497682"/>
                <a:gd name="connsiteY30" fmla="*/ 438150 h 954882"/>
                <a:gd name="connsiteX31" fmla="*/ 402432 w 497682"/>
                <a:gd name="connsiteY31" fmla="*/ 507207 h 954882"/>
                <a:gd name="connsiteX32" fmla="*/ 392907 w 497682"/>
                <a:gd name="connsiteY32" fmla="*/ 602457 h 954882"/>
                <a:gd name="connsiteX33" fmla="*/ 385763 w 497682"/>
                <a:gd name="connsiteY33" fmla="*/ 747713 h 954882"/>
                <a:gd name="connsiteX34" fmla="*/ 383382 w 497682"/>
                <a:gd name="connsiteY34" fmla="*/ 928688 h 954882"/>
                <a:gd name="connsiteX35" fmla="*/ 180975 w 497682"/>
                <a:gd name="connsiteY35" fmla="*/ 954882 h 954882"/>
                <a:gd name="connsiteX36" fmla="*/ 185738 w 497682"/>
                <a:gd name="connsiteY36" fmla="*/ 795338 h 954882"/>
                <a:gd name="connsiteX37" fmla="*/ 183357 w 497682"/>
                <a:gd name="connsiteY37" fmla="*/ 538163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7682" h="954882">
                  <a:moveTo>
                    <a:pt x="183357" y="538163"/>
                  </a:moveTo>
                  <a:lnTo>
                    <a:pt x="183357" y="378619"/>
                  </a:lnTo>
                  <a:lnTo>
                    <a:pt x="188119" y="350044"/>
                  </a:lnTo>
                  <a:lnTo>
                    <a:pt x="190500" y="319088"/>
                  </a:lnTo>
                  <a:lnTo>
                    <a:pt x="188119" y="285750"/>
                  </a:lnTo>
                  <a:lnTo>
                    <a:pt x="183357" y="254794"/>
                  </a:lnTo>
                  <a:lnTo>
                    <a:pt x="173832" y="223838"/>
                  </a:lnTo>
                  <a:lnTo>
                    <a:pt x="161925" y="200025"/>
                  </a:lnTo>
                  <a:lnTo>
                    <a:pt x="142875" y="178594"/>
                  </a:lnTo>
                  <a:lnTo>
                    <a:pt x="119063" y="154782"/>
                  </a:lnTo>
                  <a:lnTo>
                    <a:pt x="83344" y="121444"/>
                  </a:lnTo>
                  <a:lnTo>
                    <a:pt x="19050" y="57150"/>
                  </a:lnTo>
                  <a:lnTo>
                    <a:pt x="4763" y="38100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85725" y="11907"/>
                  </a:lnTo>
                  <a:lnTo>
                    <a:pt x="223838" y="66675"/>
                  </a:lnTo>
                  <a:lnTo>
                    <a:pt x="369094" y="135732"/>
                  </a:lnTo>
                  <a:lnTo>
                    <a:pt x="435769" y="169069"/>
                  </a:lnTo>
                  <a:lnTo>
                    <a:pt x="464344" y="190500"/>
                  </a:lnTo>
                  <a:lnTo>
                    <a:pt x="478632" y="207169"/>
                  </a:lnTo>
                  <a:lnTo>
                    <a:pt x="492919" y="235744"/>
                  </a:lnTo>
                  <a:lnTo>
                    <a:pt x="497682" y="257175"/>
                  </a:lnTo>
                  <a:lnTo>
                    <a:pt x="495300" y="288132"/>
                  </a:lnTo>
                  <a:lnTo>
                    <a:pt x="485775" y="316707"/>
                  </a:lnTo>
                  <a:lnTo>
                    <a:pt x="466725" y="342900"/>
                  </a:lnTo>
                  <a:lnTo>
                    <a:pt x="450057" y="364332"/>
                  </a:lnTo>
                  <a:lnTo>
                    <a:pt x="431007" y="392907"/>
                  </a:lnTo>
                  <a:lnTo>
                    <a:pt x="414338" y="438150"/>
                  </a:lnTo>
                  <a:lnTo>
                    <a:pt x="402432" y="507207"/>
                  </a:lnTo>
                  <a:lnTo>
                    <a:pt x="392907" y="602457"/>
                  </a:lnTo>
                  <a:lnTo>
                    <a:pt x="385763" y="747713"/>
                  </a:lnTo>
                  <a:cubicBezTo>
                    <a:pt x="384969" y="808038"/>
                    <a:pt x="384176" y="868363"/>
                    <a:pt x="383382" y="928688"/>
                  </a:cubicBezTo>
                  <a:lnTo>
                    <a:pt x="180975" y="954882"/>
                  </a:lnTo>
                  <a:lnTo>
                    <a:pt x="185738" y="795338"/>
                  </a:lnTo>
                  <a:cubicBezTo>
                    <a:pt x="184944" y="709613"/>
                    <a:pt x="184151" y="623888"/>
                    <a:pt x="183357" y="538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3E275C2-6287-4B08-954B-221E5E4A922F}"/>
                </a:ext>
              </a:extLst>
            </p:cNvPr>
            <p:cNvSpPr/>
            <p:nvPr/>
          </p:nvSpPr>
          <p:spPr>
            <a:xfrm>
              <a:off x="2822575" y="3228975"/>
              <a:ext cx="317500" cy="2501900"/>
            </a:xfrm>
            <a:custGeom>
              <a:avLst/>
              <a:gdLst>
                <a:gd name="connsiteX0" fmla="*/ 298450 w 317500"/>
                <a:gd name="connsiteY0" fmla="*/ 873125 h 2501900"/>
                <a:gd name="connsiteX1" fmla="*/ 317500 w 317500"/>
                <a:gd name="connsiteY1" fmla="*/ 203200 h 2501900"/>
                <a:gd name="connsiteX2" fmla="*/ 250825 w 317500"/>
                <a:gd name="connsiteY2" fmla="*/ 85725 h 2501900"/>
                <a:gd name="connsiteX3" fmla="*/ 206375 w 317500"/>
                <a:gd name="connsiteY3" fmla="*/ 76200 h 2501900"/>
                <a:gd name="connsiteX4" fmla="*/ 152400 w 317500"/>
                <a:gd name="connsiteY4" fmla="*/ 53975 h 2501900"/>
                <a:gd name="connsiteX5" fmla="*/ 69850 w 317500"/>
                <a:gd name="connsiteY5" fmla="*/ 12700 h 2501900"/>
                <a:gd name="connsiteX6" fmla="*/ 41275 w 317500"/>
                <a:gd name="connsiteY6" fmla="*/ 0 h 2501900"/>
                <a:gd name="connsiteX7" fmla="*/ 28575 w 317500"/>
                <a:gd name="connsiteY7" fmla="*/ 0 h 2501900"/>
                <a:gd name="connsiteX8" fmla="*/ 12700 w 317500"/>
                <a:gd name="connsiteY8" fmla="*/ 3175 h 2501900"/>
                <a:gd name="connsiteX9" fmla="*/ 3175 w 317500"/>
                <a:gd name="connsiteY9" fmla="*/ 12700 h 2501900"/>
                <a:gd name="connsiteX10" fmla="*/ 9525 w 317500"/>
                <a:gd name="connsiteY10" fmla="*/ 34925 h 2501900"/>
                <a:gd name="connsiteX11" fmla="*/ 47625 w 317500"/>
                <a:gd name="connsiteY11" fmla="*/ 104775 h 2501900"/>
                <a:gd name="connsiteX12" fmla="*/ 79375 w 317500"/>
                <a:gd name="connsiteY12" fmla="*/ 161925 h 2501900"/>
                <a:gd name="connsiteX13" fmla="*/ 107950 w 317500"/>
                <a:gd name="connsiteY13" fmla="*/ 212725 h 2501900"/>
                <a:gd name="connsiteX14" fmla="*/ 114300 w 317500"/>
                <a:gd name="connsiteY14" fmla="*/ 244475 h 2501900"/>
                <a:gd name="connsiteX15" fmla="*/ 117475 w 317500"/>
                <a:gd name="connsiteY15" fmla="*/ 390525 h 2501900"/>
                <a:gd name="connsiteX16" fmla="*/ 111125 w 317500"/>
                <a:gd name="connsiteY16" fmla="*/ 736600 h 2501900"/>
                <a:gd name="connsiteX17" fmla="*/ 107950 w 317500"/>
                <a:gd name="connsiteY17" fmla="*/ 879475 h 2501900"/>
                <a:gd name="connsiteX18" fmla="*/ 95250 w 317500"/>
                <a:gd name="connsiteY18" fmla="*/ 1104900 h 2501900"/>
                <a:gd name="connsiteX19" fmla="*/ 73025 w 317500"/>
                <a:gd name="connsiteY19" fmla="*/ 1412875 h 2501900"/>
                <a:gd name="connsiteX20" fmla="*/ 53975 w 317500"/>
                <a:gd name="connsiteY20" fmla="*/ 1628775 h 2501900"/>
                <a:gd name="connsiteX21" fmla="*/ 31750 w 317500"/>
                <a:gd name="connsiteY21" fmla="*/ 1838325 h 2501900"/>
                <a:gd name="connsiteX22" fmla="*/ 12700 w 317500"/>
                <a:gd name="connsiteY22" fmla="*/ 2016125 h 2501900"/>
                <a:gd name="connsiteX23" fmla="*/ 0 w 317500"/>
                <a:gd name="connsiteY23" fmla="*/ 2101850 h 2501900"/>
                <a:gd name="connsiteX24" fmla="*/ 3175 w 317500"/>
                <a:gd name="connsiteY24" fmla="*/ 2197100 h 2501900"/>
                <a:gd name="connsiteX25" fmla="*/ 19050 w 317500"/>
                <a:gd name="connsiteY25" fmla="*/ 2324100 h 2501900"/>
                <a:gd name="connsiteX26" fmla="*/ 38100 w 317500"/>
                <a:gd name="connsiteY26" fmla="*/ 2403475 h 2501900"/>
                <a:gd name="connsiteX27" fmla="*/ 57150 w 317500"/>
                <a:gd name="connsiteY27" fmla="*/ 2447925 h 2501900"/>
                <a:gd name="connsiteX28" fmla="*/ 82550 w 317500"/>
                <a:gd name="connsiteY28" fmla="*/ 2486025 h 2501900"/>
                <a:gd name="connsiteX29" fmla="*/ 111125 w 317500"/>
                <a:gd name="connsiteY29" fmla="*/ 2501900 h 2501900"/>
                <a:gd name="connsiteX30" fmla="*/ 146050 w 317500"/>
                <a:gd name="connsiteY30" fmla="*/ 2495550 h 2501900"/>
                <a:gd name="connsiteX31" fmla="*/ 180975 w 317500"/>
                <a:gd name="connsiteY31" fmla="*/ 2470150 h 2501900"/>
                <a:gd name="connsiteX32" fmla="*/ 200025 w 317500"/>
                <a:gd name="connsiteY32" fmla="*/ 2438400 h 2501900"/>
                <a:gd name="connsiteX33" fmla="*/ 215900 w 317500"/>
                <a:gd name="connsiteY33" fmla="*/ 2403475 h 2501900"/>
                <a:gd name="connsiteX34" fmla="*/ 250825 w 317500"/>
                <a:gd name="connsiteY34" fmla="*/ 2292350 h 2501900"/>
                <a:gd name="connsiteX35" fmla="*/ 269875 w 317500"/>
                <a:gd name="connsiteY35" fmla="*/ 2193925 h 2501900"/>
                <a:gd name="connsiteX36" fmla="*/ 273050 w 317500"/>
                <a:gd name="connsiteY36" fmla="*/ 2111375 h 2501900"/>
                <a:gd name="connsiteX37" fmla="*/ 279400 w 317500"/>
                <a:gd name="connsiteY37" fmla="*/ 1847850 h 2501900"/>
                <a:gd name="connsiteX38" fmla="*/ 285750 w 317500"/>
                <a:gd name="connsiteY38" fmla="*/ 1460500 h 2501900"/>
                <a:gd name="connsiteX39" fmla="*/ 298450 w 317500"/>
                <a:gd name="connsiteY39" fmla="*/ 873125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7500" h="2501900">
                  <a:moveTo>
                    <a:pt x="298450" y="873125"/>
                  </a:moveTo>
                  <a:lnTo>
                    <a:pt x="317500" y="203200"/>
                  </a:lnTo>
                  <a:lnTo>
                    <a:pt x="250825" y="85725"/>
                  </a:lnTo>
                  <a:lnTo>
                    <a:pt x="206375" y="76200"/>
                  </a:lnTo>
                  <a:lnTo>
                    <a:pt x="152400" y="53975"/>
                  </a:lnTo>
                  <a:lnTo>
                    <a:pt x="69850" y="12700"/>
                  </a:lnTo>
                  <a:lnTo>
                    <a:pt x="41275" y="0"/>
                  </a:lnTo>
                  <a:lnTo>
                    <a:pt x="28575" y="0"/>
                  </a:lnTo>
                  <a:lnTo>
                    <a:pt x="12700" y="3175"/>
                  </a:lnTo>
                  <a:lnTo>
                    <a:pt x="3175" y="12700"/>
                  </a:lnTo>
                  <a:lnTo>
                    <a:pt x="9525" y="34925"/>
                  </a:lnTo>
                  <a:lnTo>
                    <a:pt x="47625" y="104775"/>
                  </a:lnTo>
                  <a:lnTo>
                    <a:pt x="79375" y="161925"/>
                  </a:lnTo>
                  <a:lnTo>
                    <a:pt x="107950" y="212725"/>
                  </a:lnTo>
                  <a:lnTo>
                    <a:pt x="114300" y="244475"/>
                  </a:lnTo>
                  <a:cubicBezTo>
                    <a:pt x="115358" y="293158"/>
                    <a:pt x="116417" y="341842"/>
                    <a:pt x="117475" y="390525"/>
                  </a:cubicBezTo>
                  <a:lnTo>
                    <a:pt x="111125" y="736600"/>
                  </a:lnTo>
                  <a:cubicBezTo>
                    <a:pt x="110067" y="784225"/>
                    <a:pt x="109008" y="831850"/>
                    <a:pt x="107950" y="879475"/>
                  </a:cubicBezTo>
                  <a:lnTo>
                    <a:pt x="95250" y="1104900"/>
                  </a:lnTo>
                  <a:lnTo>
                    <a:pt x="73025" y="1412875"/>
                  </a:lnTo>
                  <a:lnTo>
                    <a:pt x="53975" y="1628775"/>
                  </a:lnTo>
                  <a:lnTo>
                    <a:pt x="31750" y="1838325"/>
                  </a:lnTo>
                  <a:lnTo>
                    <a:pt x="12700" y="2016125"/>
                  </a:lnTo>
                  <a:lnTo>
                    <a:pt x="0" y="2101850"/>
                  </a:lnTo>
                  <a:lnTo>
                    <a:pt x="3175" y="2197100"/>
                  </a:lnTo>
                  <a:lnTo>
                    <a:pt x="19050" y="2324100"/>
                  </a:lnTo>
                  <a:lnTo>
                    <a:pt x="38100" y="2403475"/>
                  </a:lnTo>
                  <a:lnTo>
                    <a:pt x="57150" y="2447925"/>
                  </a:lnTo>
                  <a:lnTo>
                    <a:pt x="82550" y="2486025"/>
                  </a:lnTo>
                  <a:lnTo>
                    <a:pt x="111125" y="2501900"/>
                  </a:lnTo>
                  <a:lnTo>
                    <a:pt x="146050" y="2495550"/>
                  </a:lnTo>
                  <a:lnTo>
                    <a:pt x="180975" y="2470150"/>
                  </a:lnTo>
                  <a:lnTo>
                    <a:pt x="200025" y="2438400"/>
                  </a:lnTo>
                  <a:lnTo>
                    <a:pt x="215900" y="2403475"/>
                  </a:lnTo>
                  <a:lnTo>
                    <a:pt x="250825" y="2292350"/>
                  </a:lnTo>
                  <a:lnTo>
                    <a:pt x="269875" y="2193925"/>
                  </a:lnTo>
                  <a:lnTo>
                    <a:pt x="273050" y="2111375"/>
                  </a:lnTo>
                  <a:lnTo>
                    <a:pt x="279400" y="1847850"/>
                  </a:lnTo>
                  <a:lnTo>
                    <a:pt x="285750" y="1460500"/>
                  </a:lnTo>
                  <a:lnTo>
                    <a:pt x="298450" y="873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2D145B6A-C58A-4066-9FC4-D02105DAF54D}"/>
                </a:ext>
              </a:extLst>
            </p:cNvPr>
            <p:cNvSpPr/>
            <p:nvPr/>
          </p:nvSpPr>
          <p:spPr>
            <a:xfrm>
              <a:off x="3290888" y="4338638"/>
              <a:ext cx="292100" cy="787400"/>
            </a:xfrm>
            <a:custGeom>
              <a:avLst/>
              <a:gdLst>
                <a:gd name="connsiteX0" fmla="*/ 271462 w 292893"/>
                <a:gd name="connsiteY0" fmla="*/ 259556 h 788193"/>
                <a:gd name="connsiteX1" fmla="*/ 273843 w 292893"/>
                <a:gd name="connsiteY1" fmla="*/ 159543 h 788193"/>
                <a:gd name="connsiteX2" fmla="*/ 219075 w 292893"/>
                <a:gd name="connsiteY2" fmla="*/ 76200 h 788193"/>
                <a:gd name="connsiteX3" fmla="*/ 180975 w 292893"/>
                <a:gd name="connsiteY3" fmla="*/ 66675 h 788193"/>
                <a:gd name="connsiteX4" fmla="*/ 140493 w 292893"/>
                <a:gd name="connsiteY4" fmla="*/ 50006 h 788193"/>
                <a:gd name="connsiteX5" fmla="*/ 95250 w 292893"/>
                <a:gd name="connsiteY5" fmla="*/ 28575 h 788193"/>
                <a:gd name="connsiteX6" fmla="*/ 59531 w 292893"/>
                <a:gd name="connsiteY6" fmla="*/ 11906 h 788193"/>
                <a:gd name="connsiteX7" fmla="*/ 21431 w 292893"/>
                <a:gd name="connsiteY7" fmla="*/ 0 h 788193"/>
                <a:gd name="connsiteX8" fmla="*/ 2381 w 292893"/>
                <a:gd name="connsiteY8" fmla="*/ 2381 h 788193"/>
                <a:gd name="connsiteX9" fmla="*/ 0 w 292893"/>
                <a:gd name="connsiteY9" fmla="*/ 19050 h 788193"/>
                <a:gd name="connsiteX10" fmla="*/ 21431 w 292893"/>
                <a:gd name="connsiteY10" fmla="*/ 59531 h 788193"/>
                <a:gd name="connsiteX11" fmla="*/ 80962 w 292893"/>
                <a:gd name="connsiteY11" fmla="*/ 145256 h 788193"/>
                <a:gd name="connsiteX12" fmla="*/ 95250 w 292893"/>
                <a:gd name="connsiteY12" fmla="*/ 176212 h 788193"/>
                <a:gd name="connsiteX13" fmla="*/ 107156 w 292893"/>
                <a:gd name="connsiteY13" fmla="*/ 321468 h 788193"/>
                <a:gd name="connsiteX14" fmla="*/ 123825 w 292893"/>
                <a:gd name="connsiteY14" fmla="*/ 542925 h 788193"/>
                <a:gd name="connsiteX15" fmla="*/ 135731 w 292893"/>
                <a:gd name="connsiteY15" fmla="*/ 671512 h 788193"/>
                <a:gd name="connsiteX16" fmla="*/ 159543 w 292893"/>
                <a:gd name="connsiteY16" fmla="*/ 726281 h 788193"/>
                <a:gd name="connsiteX17" fmla="*/ 183356 w 292893"/>
                <a:gd name="connsiteY17" fmla="*/ 762000 h 788193"/>
                <a:gd name="connsiteX18" fmla="*/ 200025 w 292893"/>
                <a:gd name="connsiteY18" fmla="*/ 778668 h 788193"/>
                <a:gd name="connsiteX19" fmla="*/ 214312 w 292893"/>
                <a:gd name="connsiteY19" fmla="*/ 785812 h 788193"/>
                <a:gd name="connsiteX20" fmla="*/ 235743 w 292893"/>
                <a:gd name="connsiteY20" fmla="*/ 788193 h 788193"/>
                <a:gd name="connsiteX21" fmla="*/ 254793 w 292893"/>
                <a:gd name="connsiteY21" fmla="*/ 783431 h 788193"/>
                <a:gd name="connsiteX22" fmla="*/ 271462 w 292893"/>
                <a:gd name="connsiteY22" fmla="*/ 769143 h 788193"/>
                <a:gd name="connsiteX23" fmla="*/ 280987 w 292893"/>
                <a:gd name="connsiteY23" fmla="*/ 752475 h 788193"/>
                <a:gd name="connsiteX24" fmla="*/ 288131 w 292893"/>
                <a:gd name="connsiteY24" fmla="*/ 731043 h 788193"/>
                <a:gd name="connsiteX25" fmla="*/ 292893 w 292893"/>
                <a:gd name="connsiteY25" fmla="*/ 704850 h 788193"/>
                <a:gd name="connsiteX26" fmla="*/ 292893 w 292893"/>
                <a:gd name="connsiteY26" fmla="*/ 664368 h 788193"/>
                <a:gd name="connsiteX27" fmla="*/ 273843 w 292893"/>
                <a:gd name="connsiteY27" fmla="*/ 564356 h 788193"/>
                <a:gd name="connsiteX28" fmla="*/ 269081 w 292893"/>
                <a:gd name="connsiteY28" fmla="*/ 523875 h 788193"/>
                <a:gd name="connsiteX29" fmla="*/ 271462 w 292893"/>
                <a:gd name="connsiteY29" fmla="*/ 259556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3" h="788193">
                  <a:moveTo>
                    <a:pt x="271462" y="259556"/>
                  </a:moveTo>
                  <a:cubicBezTo>
                    <a:pt x="272256" y="226218"/>
                    <a:pt x="273049" y="192881"/>
                    <a:pt x="273843" y="159543"/>
                  </a:cubicBezTo>
                  <a:lnTo>
                    <a:pt x="219075" y="76200"/>
                  </a:lnTo>
                  <a:lnTo>
                    <a:pt x="180975" y="66675"/>
                  </a:lnTo>
                  <a:lnTo>
                    <a:pt x="140493" y="50006"/>
                  </a:lnTo>
                  <a:lnTo>
                    <a:pt x="95250" y="28575"/>
                  </a:lnTo>
                  <a:lnTo>
                    <a:pt x="59531" y="11906"/>
                  </a:lnTo>
                  <a:lnTo>
                    <a:pt x="21431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21431" y="59531"/>
                  </a:lnTo>
                  <a:lnTo>
                    <a:pt x="80962" y="145256"/>
                  </a:lnTo>
                  <a:lnTo>
                    <a:pt x="95250" y="176212"/>
                  </a:lnTo>
                  <a:lnTo>
                    <a:pt x="107156" y="321468"/>
                  </a:lnTo>
                  <a:lnTo>
                    <a:pt x="123825" y="542925"/>
                  </a:lnTo>
                  <a:lnTo>
                    <a:pt x="135731" y="671512"/>
                  </a:lnTo>
                  <a:lnTo>
                    <a:pt x="159543" y="726281"/>
                  </a:lnTo>
                  <a:lnTo>
                    <a:pt x="183356" y="762000"/>
                  </a:lnTo>
                  <a:lnTo>
                    <a:pt x="200025" y="778668"/>
                  </a:lnTo>
                  <a:lnTo>
                    <a:pt x="214312" y="785812"/>
                  </a:lnTo>
                  <a:lnTo>
                    <a:pt x="235743" y="788193"/>
                  </a:lnTo>
                  <a:lnTo>
                    <a:pt x="254793" y="783431"/>
                  </a:lnTo>
                  <a:lnTo>
                    <a:pt x="271462" y="769143"/>
                  </a:lnTo>
                  <a:lnTo>
                    <a:pt x="280987" y="752475"/>
                  </a:lnTo>
                  <a:lnTo>
                    <a:pt x="288131" y="731043"/>
                  </a:lnTo>
                  <a:lnTo>
                    <a:pt x="292893" y="704850"/>
                  </a:lnTo>
                  <a:lnTo>
                    <a:pt x="292893" y="664368"/>
                  </a:lnTo>
                  <a:lnTo>
                    <a:pt x="273843" y="564356"/>
                  </a:lnTo>
                  <a:lnTo>
                    <a:pt x="269081" y="523875"/>
                  </a:lnTo>
                  <a:cubicBezTo>
                    <a:pt x="269875" y="442912"/>
                    <a:pt x="270668" y="361950"/>
                    <a:pt x="271462" y="259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C6377BDE-89C3-4239-9215-7905841B1CE3}"/>
                </a:ext>
              </a:extLst>
            </p:cNvPr>
            <p:cNvSpPr/>
            <p:nvPr/>
          </p:nvSpPr>
          <p:spPr>
            <a:xfrm>
              <a:off x="5151438" y="1743075"/>
              <a:ext cx="877887" cy="1733550"/>
            </a:xfrm>
            <a:custGeom>
              <a:avLst/>
              <a:gdLst>
                <a:gd name="connsiteX0" fmla="*/ 473869 w 878681"/>
                <a:gd name="connsiteY0" fmla="*/ 678656 h 1733550"/>
                <a:gd name="connsiteX1" fmla="*/ 500062 w 878681"/>
                <a:gd name="connsiteY1" fmla="*/ 604838 h 1733550"/>
                <a:gd name="connsiteX2" fmla="*/ 514350 w 878681"/>
                <a:gd name="connsiteY2" fmla="*/ 554831 h 1733550"/>
                <a:gd name="connsiteX3" fmla="*/ 528637 w 878681"/>
                <a:gd name="connsiteY3" fmla="*/ 500063 h 1733550"/>
                <a:gd name="connsiteX4" fmla="*/ 542925 w 878681"/>
                <a:gd name="connsiteY4" fmla="*/ 440531 h 1733550"/>
                <a:gd name="connsiteX5" fmla="*/ 552450 w 878681"/>
                <a:gd name="connsiteY5" fmla="*/ 395288 h 1733550"/>
                <a:gd name="connsiteX6" fmla="*/ 559594 w 878681"/>
                <a:gd name="connsiteY6" fmla="*/ 345281 h 1733550"/>
                <a:gd name="connsiteX7" fmla="*/ 564356 w 878681"/>
                <a:gd name="connsiteY7" fmla="*/ 297656 h 1733550"/>
                <a:gd name="connsiteX8" fmla="*/ 561975 w 878681"/>
                <a:gd name="connsiteY8" fmla="*/ 250031 h 1733550"/>
                <a:gd name="connsiteX9" fmla="*/ 554831 w 878681"/>
                <a:gd name="connsiteY9" fmla="*/ 209550 h 1733550"/>
                <a:gd name="connsiteX10" fmla="*/ 542925 w 878681"/>
                <a:gd name="connsiteY10" fmla="*/ 176213 h 1733550"/>
                <a:gd name="connsiteX11" fmla="*/ 523875 w 878681"/>
                <a:gd name="connsiteY11" fmla="*/ 138113 h 1733550"/>
                <a:gd name="connsiteX12" fmla="*/ 504825 w 878681"/>
                <a:gd name="connsiteY12" fmla="*/ 111919 h 1733550"/>
                <a:gd name="connsiteX13" fmla="*/ 483394 w 878681"/>
                <a:gd name="connsiteY13" fmla="*/ 92869 h 1733550"/>
                <a:gd name="connsiteX14" fmla="*/ 469106 w 878681"/>
                <a:gd name="connsiteY14" fmla="*/ 83344 h 1733550"/>
                <a:gd name="connsiteX15" fmla="*/ 452437 w 878681"/>
                <a:gd name="connsiteY15" fmla="*/ 64294 h 1733550"/>
                <a:gd name="connsiteX16" fmla="*/ 442912 w 878681"/>
                <a:gd name="connsiteY16" fmla="*/ 50006 h 1733550"/>
                <a:gd name="connsiteX17" fmla="*/ 435769 w 878681"/>
                <a:gd name="connsiteY17" fmla="*/ 26194 h 1733550"/>
                <a:gd name="connsiteX18" fmla="*/ 438150 w 878681"/>
                <a:gd name="connsiteY18" fmla="*/ 11906 h 1733550"/>
                <a:gd name="connsiteX19" fmla="*/ 445294 w 878681"/>
                <a:gd name="connsiteY19" fmla="*/ 2381 h 1733550"/>
                <a:gd name="connsiteX20" fmla="*/ 466725 w 878681"/>
                <a:gd name="connsiteY20" fmla="*/ 0 h 1733550"/>
                <a:gd name="connsiteX21" fmla="*/ 516731 w 878681"/>
                <a:gd name="connsiteY21" fmla="*/ 7144 h 1733550"/>
                <a:gd name="connsiteX22" fmla="*/ 561975 w 878681"/>
                <a:gd name="connsiteY22" fmla="*/ 21431 h 1733550"/>
                <a:gd name="connsiteX23" fmla="*/ 616744 w 878681"/>
                <a:gd name="connsiteY23" fmla="*/ 42863 h 1733550"/>
                <a:gd name="connsiteX24" fmla="*/ 657225 w 878681"/>
                <a:gd name="connsiteY24" fmla="*/ 66675 h 1733550"/>
                <a:gd name="connsiteX25" fmla="*/ 697706 w 878681"/>
                <a:gd name="connsiteY25" fmla="*/ 97631 h 1733550"/>
                <a:gd name="connsiteX26" fmla="*/ 750094 w 878681"/>
                <a:gd name="connsiteY26" fmla="*/ 147638 h 1733550"/>
                <a:gd name="connsiteX27" fmla="*/ 797719 w 878681"/>
                <a:gd name="connsiteY27" fmla="*/ 204788 h 1733550"/>
                <a:gd name="connsiteX28" fmla="*/ 862012 w 878681"/>
                <a:gd name="connsiteY28" fmla="*/ 290513 h 1733550"/>
                <a:gd name="connsiteX29" fmla="*/ 876300 w 878681"/>
                <a:gd name="connsiteY29" fmla="*/ 321469 h 1733550"/>
                <a:gd name="connsiteX30" fmla="*/ 878681 w 878681"/>
                <a:gd name="connsiteY30" fmla="*/ 342900 h 1733550"/>
                <a:gd name="connsiteX31" fmla="*/ 873919 w 878681"/>
                <a:gd name="connsiteY31" fmla="*/ 376238 h 1733550"/>
                <a:gd name="connsiteX32" fmla="*/ 859631 w 878681"/>
                <a:gd name="connsiteY32" fmla="*/ 402431 h 1733550"/>
                <a:gd name="connsiteX33" fmla="*/ 833437 w 878681"/>
                <a:gd name="connsiteY33" fmla="*/ 431006 h 1733550"/>
                <a:gd name="connsiteX34" fmla="*/ 807244 w 878681"/>
                <a:gd name="connsiteY34" fmla="*/ 452438 h 1733550"/>
                <a:gd name="connsiteX35" fmla="*/ 795337 w 878681"/>
                <a:gd name="connsiteY35" fmla="*/ 469106 h 1733550"/>
                <a:gd name="connsiteX36" fmla="*/ 738187 w 878681"/>
                <a:gd name="connsiteY36" fmla="*/ 614363 h 1733550"/>
                <a:gd name="connsiteX37" fmla="*/ 681037 w 878681"/>
                <a:gd name="connsiteY37" fmla="*/ 747713 h 1733550"/>
                <a:gd name="connsiteX38" fmla="*/ 614362 w 878681"/>
                <a:gd name="connsiteY38" fmla="*/ 892969 h 1733550"/>
                <a:gd name="connsiteX39" fmla="*/ 542925 w 878681"/>
                <a:gd name="connsiteY39" fmla="*/ 1031081 h 1733550"/>
                <a:gd name="connsiteX40" fmla="*/ 457200 w 878681"/>
                <a:gd name="connsiteY40" fmla="*/ 1181100 h 1733550"/>
                <a:gd name="connsiteX41" fmla="*/ 404812 w 878681"/>
                <a:gd name="connsiteY41" fmla="*/ 1266825 h 1733550"/>
                <a:gd name="connsiteX42" fmla="*/ 330994 w 878681"/>
                <a:gd name="connsiteY42" fmla="*/ 1381125 h 1733550"/>
                <a:gd name="connsiteX43" fmla="*/ 192881 w 878681"/>
                <a:gd name="connsiteY43" fmla="*/ 1552575 h 1733550"/>
                <a:gd name="connsiteX44" fmla="*/ 69056 w 878681"/>
                <a:gd name="connsiteY44" fmla="*/ 1700213 h 1733550"/>
                <a:gd name="connsiteX45" fmla="*/ 38100 w 878681"/>
                <a:gd name="connsiteY45" fmla="*/ 1731169 h 1733550"/>
                <a:gd name="connsiteX46" fmla="*/ 28575 w 878681"/>
                <a:gd name="connsiteY46" fmla="*/ 1733550 h 1733550"/>
                <a:gd name="connsiteX47" fmla="*/ 19050 w 878681"/>
                <a:gd name="connsiteY47" fmla="*/ 1731169 h 1733550"/>
                <a:gd name="connsiteX48" fmla="*/ 2381 w 878681"/>
                <a:gd name="connsiteY48" fmla="*/ 1724025 h 1733550"/>
                <a:gd name="connsiteX49" fmla="*/ 0 w 878681"/>
                <a:gd name="connsiteY49" fmla="*/ 1712119 h 1733550"/>
                <a:gd name="connsiteX50" fmla="*/ 11906 w 878681"/>
                <a:gd name="connsiteY50" fmla="*/ 1678781 h 1733550"/>
                <a:gd name="connsiteX51" fmla="*/ 78581 w 878681"/>
                <a:gd name="connsiteY51" fmla="*/ 1550194 h 1733550"/>
                <a:gd name="connsiteX52" fmla="*/ 178594 w 878681"/>
                <a:gd name="connsiteY52" fmla="*/ 1350169 h 1733550"/>
                <a:gd name="connsiteX53" fmla="*/ 250031 w 878681"/>
                <a:gd name="connsiteY53" fmla="*/ 1202531 h 1733550"/>
                <a:gd name="connsiteX54" fmla="*/ 311944 w 878681"/>
                <a:gd name="connsiteY54" fmla="*/ 1073944 h 1733550"/>
                <a:gd name="connsiteX55" fmla="*/ 366712 w 878681"/>
                <a:gd name="connsiteY55" fmla="*/ 952500 h 1733550"/>
                <a:gd name="connsiteX56" fmla="*/ 402431 w 878681"/>
                <a:gd name="connsiteY56" fmla="*/ 869156 h 1733550"/>
                <a:gd name="connsiteX57" fmla="*/ 431006 w 878681"/>
                <a:gd name="connsiteY57" fmla="*/ 804863 h 1733550"/>
                <a:gd name="connsiteX58" fmla="*/ 473869 w 878681"/>
                <a:gd name="connsiteY58" fmla="*/ 67865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8681" h="1733550">
                  <a:moveTo>
                    <a:pt x="473869" y="678656"/>
                  </a:moveTo>
                  <a:lnTo>
                    <a:pt x="500062" y="604838"/>
                  </a:lnTo>
                  <a:lnTo>
                    <a:pt x="514350" y="554831"/>
                  </a:lnTo>
                  <a:lnTo>
                    <a:pt x="528637" y="500063"/>
                  </a:lnTo>
                  <a:lnTo>
                    <a:pt x="542925" y="440531"/>
                  </a:lnTo>
                  <a:lnTo>
                    <a:pt x="552450" y="395288"/>
                  </a:lnTo>
                  <a:lnTo>
                    <a:pt x="559594" y="345281"/>
                  </a:lnTo>
                  <a:lnTo>
                    <a:pt x="564356" y="297656"/>
                  </a:lnTo>
                  <a:lnTo>
                    <a:pt x="561975" y="250031"/>
                  </a:lnTo>
                  <a:lnTo>
                    <a:pt x="554831" y="209550"/>
                  </a:lnTo>
                  <a:lnTo>
                    <a:pt x="542925" y="176213"/>
                  </a:lnTo>
                  <a:lnTo>
                    <a:pt x="523875" y="138113"/>
                  </a:lnTo>
                  <a:lnTo>
                    <a:pt x="504825" y="111919"/>
                  </a:lnTo>
                  <a:lnTo>
                    <a:pt x="483394" y="92869"/>
                  </a:lnTo>
                  <a:lnTo>
                    <a:pt x="469106" y="83344"/>
                  </a:lnTo>
                  <a:lnTo>
                    <a:pt x="452437" y="64294"/>
                  </a:lnTo>
                  <a:lnTo>
                    <a:pt x="442912" y="50006"/>
                  </a:lnTo>
                  <a:lnTo>
                    <a:pt x="435769" y="26194"/>
                  </a:lnTo>
                  <a:lnTo>
                    <a:pt x="438150" y="11906"/>
                  </a:lnTo>
                  <a:lnTo>
                    <a:pt x="445294" y="2381"/>
                  </a:lnTo>
                  <a:lnTo>
                    <a:pt x="466725" y="0"/>
                  </a:lnTo>
                  <a:lnTo>
                    <a:pt x="516731" y="7144"/>
                  </a:lnTo>
                  <a:lnTo>
                    <a:pt x="561975" y="21431"/>
                  </a:lnTo>
                  <a:lnTo>
                    <a:pt x="616744" y="42863"/>
                  </a:lnTo>
                  <a:lnTo>
                    <a:pt x="657225" y="66675"/>
                  </a:lnTo>
                  <a:lnTo>
                    <a:pt x="697706" y="97631"/>
                  </a:lnTo>
                  <a:lnTo>
                    <a:pt x="750094" y="147638"/>
                  </a:lnTo>
                  <a:lnTo>
                    <a:pt x="797719" y="204788"/>
                  </a:lnTo>
                  <a:lnTo>
                    <a:pt x="862012" y="290513"/>
                  </a:lnTo>
                  <a:lnTo>
                    <a:pt x="876300" y="321469"/>
                  </a:lnTo>
                  <a:lnTo>
                    <a:pt x="878681" y="342900"/>
                  </a:lnTo>
                  <a:lnTo>
                    <a:pt x="873919" y="376238"/>
                  </a:lnTo>
                  <a:lnTo>
                    <a:pt x="859631" y="402431"/>
                  </a:lnTo>
                  <a:lnTo>
                    <a:pt x="833437" y="431006"/>
                  </a:lnTo>
                  <a:lnTo>
                    <a:pt x="807244" y="452438"/>
                  </a:lnTo>
                  <a:lnTo>
                    <a:pt x="795337" y="469106"/>
                  </a:lnTo>
                  <a:lnTo>
                    <a:pt x="738187" y="614363"/>
                  </a:lnTo>
                  <a:lnTo>
                    <a:pt x="681037" y="747713"/>
                  </a:lnTo>
                  <a:lnTo>
                    <a:pt x="614362" y="892969"/>
                  </a:lnTo>
                  <a:lnTo>
                    <a:pt x="542925" y="1031081"/>
                  </a:lnTo>
                  <a:lnTo>
                    <a:pt x="457200" y="1181100"/>
                  </a:lnTo>
                  <a:lnTo>
                    <a:pt x="404812" y="1266825"/>
                  </a:lnTo>
                  <a:lnTo>
                    <a:pt x="330994" y="1381125"/>
                  </a:lnTo>
                  <a:lnTo>
                    <a:pt x="192881" y="1552575"/>
                  </a:lnTo>
                  <a:lnTo>
                    <a:pt x="69056" y="1700213"/>
                  </a:lnTo>
                  <a:lnTo>
                    <a:pt x="38100" y="1731169"/>
                  </a:lnTo>
                  <a:lnTo>
                    <a:pt x="28575" y="1733550"/>
                  </a:lnTo>
                  <a:lnTo>
                    <a:pt x="19050" y="1731169"/>
                  </a:lnTo>
                  <a:lnTo>
                    <a:pt x="2381" y="1724025"/>
                  </a:lnTo>
                  <a:lnTo>
                    <a:pt x="0" y="1712119"/>
                  </a:lnTo>
                  <a:lnTo>
                    <a:pt x="11906" y="1678781"/>
                  </a:lnTo>
                  <a:lnTo>
                    <a:pt x="78581" y="1550194"/>
                  </a:lnTo>
                  <a:lnTo>
                    <a:pt x="178594" y="1350169"/>
                  </a:lnTo>
                  <a:lnTo>
                    <a:pt x="250031" y="1202531"/>
                  </a:lnTo>
                  <a:lnTo>
                    <a:pt x="311944" y="1073944"/>
                  </a:lnTo>
                  <a:lnTo>
                    <a:pt x="366712" y="952500"/>
                  </a:lnTo>
                  <a:lnTo>
                    <a:pt x="402431" y="869156"/>
                  </a:lnTo>
                  <a:lnTo>
                    <a:pt x="431006" y="804863"/>
                  </a:lnTo>
                  <a:lnTo>
                    <a:pt x="473869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DEBD860-E482-48F4-B616-3DA8164BBB2C}"/>
                </a:ext>
              </a:extLst>
            </p:cNvPr>
            <p:cNvSpPr/>
            <p:nvPr/>
          </p:nvSpPr>
          <p:spPr>
            <a:xfrm>
              <a:off x="2906713" y="2138363"/>
              <a:ext cx="1962150" cy="422275"/>
            </a:xfrm>
            <a:custGeom>
              <a:avLst/>
              <a:gdLst>
                <a:gd name="connsiteX0" fmla="*/ 642938 w 1962150"/>
                <a:gd name="connsiteY0" fmla="*/ 238125 h 421481"/>
                <a:gd name="connsiteX1" fmla="*/ 702469 w 1962150"/>
                <a:gd name="connsiteY1" fmla="*/ 235743 h 421481"/>
                <a:gd name="connsiteX2" fmla="*/ 773907 w 1962150"/>
                <a:gd name="connsiteY2" fmla="*/ 226218 h 421481"/>
                <a:gd name="connsiteX3" fmla="*/ 842963 w 1962150"/>
                <a:gd name="connsiteY3" fmla="*/ 211931 h 421481"/>
                <a:gd name="connsiteX4" fmla="*/ 916782 w 1962150"/>
                <a:gd name="connsiteY4" fmla="*/ 195262 h 421481"/>
                <a:gd name="connsiteX5" fmla="*/ 1145382 w 1962150"/>
                <a:gd name="connsiteY5" fmla="*/ 169068 h 421481"/>
                <a:gd name="connsiteX6" fmla="*/ 1221582 w 1962150"/>
                <a:gd name="connsiteY6" fmla="*/ 154781 h 421481"/>
                <a:gd name="connsiteX7" fmla="*/ 1290638 w 1962150"/>
                <a:gd name="connsiteY7" fmla="*/ 138112 h 421481"/>
                <a:gd name="connsiteX8" fmla="*/ 1369219 w 1962150"/>
                <a:gd name="connsiteY8" fmla="*/ 116681 h 421481"/>
                <a:gd name="connsiteX9" fmla="*/ 1404938 w 1962150"/>
                <a:gd name="connsiteY9" fmla="*/ 102393 h 421481"/>
                <a:gd name="connsiteX10" fmla="*/ 1469232 w 1962150"/>
                <a:gd name="connsiteY10" fmla="*/ 66675 h 421481"/>
                <a:gd name="connsiteX11" fmla="*/ 1516857 w 1962150"/>
                <a:gd name="connsiteY11" fmla="*/ 35718 h 421481"/>
                <a:gd name="connsiteX12" fmla="*/ 1557338 w 1962150"/>
                <a:gd name="connsiteY12" fmla="*/ 2381 h 421481"/>
                <a:gd name="connsiteX13" fmla="*/ 1566863 w 1962150"/>
                <a:gd name="connsiteY13" fmla="*/ 0 h 421481"/>
                <a:gd name="connsiteX14" fmla="*/ 1612107 w 1962150"/>
                <a:gd name="connsiteY14" fmla="*/ 2381 h 421481"/>
                <a:gd name="connsiteX15" fmla="*/ 1674019 w 1962150"/>
                <a:gd name="connsiteY15" fmla="*/ 9525 h 421481"/>
                <a:gd name="connsiteX16" fmla="*/ 1728788 w 1962150"/>
                <a:gd name="connsiteY16" fmla="*/ 14287 h 421481"/>
                <a:gd name="connsiteX17" fmla="*/ 1788319 w 1962150"/>
                <a:gd name="connsiteY17" fmla="*/ 19050 h 421481"/>
                <a:gd name="connsiteX18" fmla="*/ 1854994 w 1962150"/>
                <a:gd name="connsiteY18" fmla="*/ 16668 h 421481"/>
                <a:gd name="connsiteX19" fmla="*/ 1869282 w 1962150"/>
                <a:gd name="connsiteY19" fmla="*/ 16668 h 421481"/>
                <a:gd name="connsiteX20" fmla="*/ 1893094 w 1962150"/>
                <a:gd name="connsiteY20" fmla="*/ 21431 h 421481"/>
                <a:gd name="connsiteX21" fmla="*/ 1919288 w 1962150"/>
                <a:gd name="connsiteY21" fmla="*/ 35718 h 421481"/>
                <a:gd name="connsiteX22" fmla="*/ 1945482 w 1962150"/>
                <a:gd name="connsiteY22" fmla="*/ 57150 h 421481"/>
                <a:gd name="connsiteX23" fmla="*/ 1957388 w 1962150"/>
                <a:gd name="connsiteY23" fmla="*/ 76200 h 421481"/>
                <a:gd name="connsiteX24" fmla="*/ 1962150 w 1962150"/>
                <a:gd name="connsiteY24" fmla="*/ 90487 h 421481"/>
                <a:gd name="connsiteX25" fmla="*/ 1962150 w 1962150"/>
                <a:gd name="connsiteY25" fmla="*/ 104775 h 421481"/>
                <a:gd name="connsiteX26" fmla="*/ 1955007 w 1962150"/>
                <a:gd name="connsiteY26" fmla="*/ 126206 h 421481"/>
                <a:gd name="connsiteX27" fmla="*/ 1938338 w 1962150"/>
                <a:gd name="connsiteY27" fmla="*/ 145256 h 421481"/>
                <a:gd name="connsiteX28" fmla="*/ 1909763 w 1962150"/>
                <a:gd name="connsiteY28" fmla="*/ 164306 h 421481"/>
                <a:gd name="connsiteX29" fmla="*/ 1854994 w 1962150"/>
                <a:gd name="connsiteY29" fmla="*/ 188118 h 421481"/>
                <a:gd name="connsiteX30" fmla="*/ 1788319 w 1962150"/>
                <a:gd name="connsiteY30" fmla="*/ 209550 h 421481"/>
                <a:gd name="connsiteX31" fmla="*/ 1697832 w 1962150"/>
                <a:gd name="connsiteY31" fmla="*/ 235743 h 421481"/>
                <a:gd name="connsiteX32" fmla="*/ 1602582 w 1962150"/>
                <a:gd name="connsiteY32" fmla="*/ 254793 h 421481"/>
                <a:gd name="connsiteX33" fmla="*/ 1528763 w 1962150"/>
                <a:gd name="connsiteY33" fmla="*/ 266700 h 421481"/>
                <a:gd name="connsiteX34" fmla="*/ 1388269 w 1962150"/>
                <a:gd name="connsiteY34" fmla="*/ 309562 h 421481"/>
                <a:gd name="connsiteX35" fmla="*/ 1285875 w 1962150"/>
                <a:gd name="connsiteY35" fmla="*/ 328612 h 421481"/>
                <a:gd name="connsiteX36" fmla="*/ 1150144 w 1962150"/>
                <a:gd name="connsiteY36" fmla="*/ 350043 h 421481"/>
                <a:gd name="connsiteX37" fmla="*/ 997744 w 1962150"/>
                <a:gd name="connsiteY37" fmla="*/ 373856 h 421481"/>
                <a:gd name="connsiteX38" fmla="*/ 771525 w 1962150"/>
                <a:gd name="connsiteY38" fmla="*/ 400050 h 421481"/>
                <a:gd name="connsiteX39" fmla="*/ 645319 w 1962150"/>
                <a:gd name="connsiteY39" fmla="*/ 414337 h 421481"/>
                <a:gd name="connsiteX40" fmla="*/ 559594 w 1962150"/>
                <a:gd name="connsiteY40" fmla="*/ 421481 h 421481"/>
                <a:gd name="connsiteX41" fmla="*/ 409575 w 1962150"/>
                <a:gd name="connsiteY41" fmla="*/ 421481 h 421481"/>
                <a:gd name="connsiteX42" fmla="*/ 333375 w 1962150"/>
                <a:gd name="connsiteY42" fmla="*/ 411956 h 421481"/>
                <a:gd name="connsiteX43" fmla="*/ 276225 w 1962150"/>
                <a:gd name="connsiteY43" fmla="*/ 400050 h 421481"/>
                <a:gd name="connsiteX44" fmla="*/ 216694 w 1962150"/>
                <a:gd name="connsiteY44" fmla="*/ 381000 h 421481"/>
                <a:gd name="connsiteX45" fmla="*/ 171450 w 1962150"/>
                <a:gd name="connsiteY45" fmla="*/ 359568 h 421481"/>
                <a:gd name="connsiteX46" fmla="*/ 130969 w 1962150"/>
                <a:gd name="connsiteY46" fmla="*/ 338137 h 421481"/>
                <a:gd name="connsiteX47" fmla="*/ 90488 w 1962150"/>
                <a:gd name="connsiteY47" fmla="*/ 307181 h 421481"/>
                <a:gd name="connsiteX48" fmla="*/ 57150 w 1962150"/>
                <a:gd name="connsiteY48" fmla="*/ 278606 h 421481"/>
                <a:gd name="connsiteX49" fmla="*/ 23813 w 1962150"/>
                <a:gd name="connsiteY49" fmla="*/ 245268 h 421481"/>
                <a:gd name="connsiteX50" fmla="*/ 9525 w 1962150"/>
                <a:gd name="connsiteY50" fmla="*/ 226218 h 421481"/>
                <a:gd name="connsiteX51" fmla="*/ 2382 w 1962150"/>
                <a:gd name="connsiteY51" fmla="*/ 211931 h 421481"/>
                <a:gd name="connsiteX52" fmla="*/ 0 w 1962150"/>
                <a:gd name="connsiteY52" fmla="*/ 185737 h 421481"/>
                <a:gd name="connsiteX53" fmla="*/ 7144 w 1962150"/>
                <a:gd name="connsiteY53" fmla="*/ 169068 h 421481"/>
                <a:gd name="connsiteX54" fmla="*/ 28575 w 1962150"/>
                <a:gd name="connsiteY54" fmla="*/ 169068 h 421481"/>
                <a:gd name="connsiteX55" fmla="*/ 50007 w 1962150"/>
                <a:gd name="connsiteY55" fmla="*/ 176212 h 421481"/>
                <a:gd name="connsiteX56" fmla="*/ 76200 w 1962150"/>
                <a:gd name="connsiteY56" fmla="*/ 195262 h 421481"/>
                <a:gd name="connsiteX57" fmla="*/ 95250 w 1962150"/>
                <a:gd name="connsiteY57" fmla="*/ 209550 h 421481"/>
                <a:gd name="connsiteX58" fmla="*/ 123825 w 1962150"/>
                <a:gd name="connsiteY58" fmla="*/ 223837 h 421481"/>
                <a:gd name="connsiteX59" fmla="*/ 157163 w 1962150"/>
                <a:gd name="connsiteY59" fmla="*/ 235743 h 421481"/>
                <a:gd name="connsiteX60" fmla="*/ 209550 w 1962150"/>
                <a:gd name="connsiteY60" fmla="*/ 242887 h 421481"/>
                <a:gd name="connsiteX61" fmla="*/ 321469 w 1962150"/>
                <a:gd name="connsiteY61" fmla="*/ 242887 h 421481"/>
                <a:gd name="connsiteX62" fmla="*/ 438150 w 1962150"/>
                <a:gd name="connsiteY62" fmla="*/ 242887 h 421481"/>
                <a:gd name="connsiteX63" fmla="*/ 561975 w 1962150"/>
                <a:gd name="connsiteY63" fmla="*/ 242887 h 421481"/>
                <a:gd name="connsiteX64" fmla="*/ 642938 w 1962150"/>
                <a:gd name="connsiteY64" fmla="*/ 2381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62150" h="421481">
                  <a:moveTo>
                    <a:pt x="642938" y="238125"/>
                  </a:moveTo>
                  <a:lnTo>
                    <a:pt x="702469" y="235743"/>
                  </a:lnTo>
                  <a:lnTo>
                    <a:pt x="773907" y="226218"/>
                  </a:lnTo>
                  <a:lnTo>
                    <a:pt x="842963" y="211931"/>
                  </a:lnTo>
                  <a:lnTo>
                    <a:pt x="916782" y="195262"/>
                  </a:lnTo>
                  <a:lnTo>
                    <a:pt x="1145382" y="169068"/>
                  </a:lnTo>
                  <a:lnTo>
                    <a:pt x="1221582" y="154781"/>
                  </a:lnTo>
                  <a:lnTo>
                    <a:pt x="1290638" y="138112"/>
                  </a:lnTo>
                  <a:lnTo>
                    <a:pt x="1369219" y="116681"/>
                  </a:lnTo>
                  <a:lnTo>
                    <a:pt x="1404938" y="102393"/>
                  </a:lnTo>
                  <a:lnTo>
                    <a:pt x="1469232" y="66675"/>
                  </a:lnTo>
                  <a:lnTo>
                    <a:pt x="1516857" y="35718"/>
                  </a:lnTo>
                  <a:lnTo>
                    <a:pt x="1557338" y="2381"/>
                  </a:lnTo>
                  <a:lnTo>
                    <a:pt x="1566863" y="0"/>
                  </a:lnTo>
                  <a:lnTo>
                    <a:pt x="1612107" y="2381"/>
                  </a:lnTo>
                  <a:lnTo>
                    <a:pt x="1674019" y="9525"/>
                  </a:lnTo>
                  <a:lnTo>
                    <a:pt x="1728788" y="14287"/>
                  </a:lnTo>
                  <a:lnTo>
                    <a:pt x="1788319" y="19050"/>
                  </a:lnTo>
                  <a:lnTo>
                    <a:pt x="1854994" y="16668"/>
                  </a:lnTo>
                  <a:lnTo>
                    <a:pt x="1869282" y="16668"/>
                  </a:lnTo>
                  <a:lnTo>
                    <a:pt x="1893094" y="21431"/>
                  </a:lnTo>
                  <a:lnTo>
                    <a:pt x="1919288" y="35718"/>
                  </a:lnTo>
                  <a:lnTo>
                    <a:pt x="1945482" y="57150"/>
                  </a:lnTo>
                  <a:lnTo>
                    <a:pt x="1957388" y="76200"/>
                  </a:lnTo>
                  <a:lnTo>
                    <a:pt x="1962150" y="90487"/>
                  </a:lnTo>
                  <a:lnTo>
                    <a:pt x="1962150" y="104775"/>
                  </a:lnTo>
                  <a:lnTo>
                    <a:pt x="1955007" y="126206"/>
                  </a:lnTo>
                  <a:lnTo>
                    <a:pt x="1938338" y="145256"/>
                  </a:lnTo>
                  <a:lnTo>
                    <a:pt x="1909763" y="164306"/>
                  </a:lnTo>
                  <a:lnTo>
                    <a:pt x="1854994" y="188118"/>
                  </a:lnTo>
                  <a:lnTo>
                    <a:pt x="1788319" y="209550"/>
                  </a:lnTo>
                  <a:lnTo>
                    <a:pt x="1697832" y="235743"/>
                  </a:lnTo>
                  <a:lnTo>
                    <a:pt x="1602582" y="254793"/>
                  </a:lnTo>
                  <a:lnTo>
                    <a:pt x="1528763" y="266700"/>
                  </a:lnTo>
                  <a:lnTo>
                    <a:pt x="1388269" y="309562"/>
                  </a:lnTo>
                  <a:lnTo>
                    <a:pt x="1285875" y="328612"/>
                  </a:lnTo>
                  <a:lnTo>
                    <a:pt x="1150144" y="350043"/>
                  </a:lnTo>
                  <a:lnTo>
                    <a:pt x="997744" y="373856"/>
                  </a:lnTo>
                  <a:lnTo>
                    <a:pt x="771525" y="400050"/>
                  </a:lnTo>
                  <a:lnTo>
                    <a:pt x="645319" y="414337"/>
                  </a:lnTo>
                  <a:lnTo>
                    <a:pt x="559594" y="421481"/>
                  </a:lnTo>
                  <a:lnTo>
                    <a:pt x="409575" y="421481"/>
                  </a:lnTo>
                  <a:lnTo>
                    <a:pt x="333375" y="411956"/>
                  </a:lnTo>
                  <a:lnTo>
                    <a:pt x="276225" y="400050"/>
                  </a:lnTo>
                  <a:lnTo>
                    <a:pt x="216694" y="381000"/>
                  </a:lnTo>
                  <a:lnTo>
                    <a:pt x="171450" y="359568"/>
                  </a:lnTo>
                  <a:lnTo>
                    <a:pt x="130969" y="338137"/>
                  </a:lnTo>
                  <a:lnTo>
                    <a:pt x="90488" y="307181"/>
                  </a:lnTo>
                  <a:lnTo>
                    <a:pt x="57150" y="278606"/>
                  </a:lnTo>
                  <a:lnTo>
                    <a:pt x="23813" y="245268"/>
                  </a:lnTo>
                  <a:lnTo>
                    <a:pt x="9525" y="226218"/>
                  </a:lnTo>
                  <a:lnTo>
                    <a:pt x="2382" y="211931"/>
                  </a:lnTo>
                  <a:lnTo>
                    <a:pt x="0" y="185737"/>
                  </a:lnTo>
                  <a:lnTo>
                    <a:pt x="7144" y="169068"/>
                  </a:lnTo>
                  <a:lnTo>
                    <a:pt x="28575" y="169068"/>
                  </a:lnTo>
                  <a:lnTo>
                    <a:pt x="50007" y="176212"/>
                  </a:lnTo>
                  <a:lnTo>
                    <a:pt x="76200" y="195262"/>
                  </a:lnTo>
                  <a:lnTo>
                    <a:pt x="95250" y="209550"/>
                  </a:lnTo>
                  <a:lnTo>
                    <a:pt x="123825" y="223837"/>
                  </a:lnTo>
                  <a:lnTo>
                    <a:pt x="157163" y="235743"/>
                  </a:lnTo>
                  <a:lnTo>
                    <a:pt x="209550" y="242887"/>
                  </a:lnTo>
                  <a:lnTo>
                    <a:pt x="321469" y="242887"/>
                  </a:lnTo>
                  <a:lnTo>
                    <a:pt x="438150" y="242887"/>
                  </a:lnTo>
                  <a:lnTo>
                    <a:pt x="561975" y="242887"/>
                  </a:lnTo>
                  <a:lnTo>
                    <a:pt x="64293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535E513-5A30-4089-8FEE-6FC2D5A26796}"/>
                </a:ext>
              </a:extLst>
            </p:cNvPr>
            <p:cNvSpPr/>
            <p:nvPr/>
          </p:nvSpPr>
          <p:spPr>
            <a:xfrm>
              <a:off x="3313113" y="2497138"/>
              <a:ext cx="315912" cy="817562"/>
            </a:xfrm>
            <a:custGeom>
              <a:avLst/>
              <a:gdLst>
                <a:gd name="connsiteX0" fmla="*/ 126206 w 316706"/>
                <a:gd name="connsiteY0" fmla="*/ 378619 h 816769"/>
                <a:gd name="connsiteX1" fmla="*/ 104775 w 316706"/>
                <a:gd name="connsiteY1" fmla="*/ 271463 h 816769"/>
                <a:gd name="connsiteX2" fmla="*/ 90487 w 316706"/>
                <a:gd name="connsiteY2" fmla="*/ 219075 h 816769"/>
                <a:gd name="connsiteX3" fmla="*/ 69056 w 316706"/>
                <a:gd name="connsiteY3" fmla="*/ 157163 h 816769"/>
                <a:gd name="connsiteX4" fmla="*/ 50006 w 316706"/>
                <a:gd name="connsiteY4" fmla="*/ 104775 h 816769"/>
                <a:gd name="connsiteX5" fmla="*/ 0 w 316706"/>
                <a:gd name="connsiteY5" fmla="*/ 9525 h 816769"/>
                <a:gd name="connsiteX6" fmla="*/ 157162 w 316706"/>
                <a:gd name="connsiteY6" fmla="*/ 0 h 816769"/>
                <a:gd name="connsiteX7" fmla="*/ 207169 w 316706"/>
                <a:gd name="connsiteY7" fmla="*/ 102394 h 816769"/>
                <a:gd name="connsiteX8" fmla="*/ 238125 w 316706"/>
                <a:gd name="connsiteY8" fmla="*/ 164307 h 816769"/>
                <a:gd name="connsiteX9" fmla="*/ 259556 w 316706"/>
                <a:gd name="connsiteY9" fmla="*/ 214313 h 816769"/>
                <a:gd name="connsiteX10" fmla="*/ 276225 w 316706"/>
                <a:gd name="connsiteY10" fmla="*/ 257175 h 816769"/>
                <a:gd name="connsiteX11" fmla="*/ 290512 w 316706"/>
                <a:gd name="connsiteY11" fmla="*/ 309563 h 816769"/>
                <a:gd name="connsiteX12" fmla="*/ 297656 w 316706"/>
                <a:gd name="connsiteY12" fmla="*/ 347663 h 816769"/>
                <a:gd name="connsiteX13" fmla="*/ 304800 w 316706"/>
                <a:gd name="connsiteY13" fmla="*/ 395288 h 816769"/>
                <a:gd name="connsiteX14" fmla="*/ 309562 w 316706"/>
                <a:gd name="connsiteY14" fmla="*/ 478632 h 816769"/>
                <a:gd name="connsiteX15" fmla="*/ 314325 w 316706"/>
                <a:gd name="connsiteY15" fmla="*/ 597694 h 816769"/>
                <a:gd name="connsiteX16" fmla="*/ 316706 w 316706"/>
                <a:gd name="connsiteY16" fmla="*/ 800100 h 816769"/>
                <a:gd name="connsiteX17" fmla="*/ 190500 w 316706"/>
                <a:gd name="connsiteY17" fmla="*/ 816769 h 816769"/>
                <a:gd name="connsiteX18" fmla="*/ 171450 w 316706"/>
                <a:gd name="connsiteY18" fmla="*/ 666750 h 816769"/>
                <a:gd name="connsiteX19" fmla="*/ 126206 w 316706"/>
                <a:gd name="connsiteY19" fmla="*/ 3786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6706" h="816769">
                  <a:moveTo>
                    <a:pt x="126206" y="378619"/>
                  </a:moveTo>
                  <a:lnTo>
                    <a:pt x="104775" y="271463"/>
                  </a:lnTo>
                  <a:lnTo>
                    <a:pt x="90487" y="219075"/>
                  </a:lnTo>
                  <a:lnTo>
                    <a:pt x="69056" y="157163"/>
                  </a:lnTo>
                  <a:lnTo>
                    <a:pt x="50006" y="104775"/>
                  </a:lnTo>
                  <a:lnTo>
                    <a:pt x="0" y="9525"/>
                  </a:lnTo>
                  <a:lnTo>
                    <a:pt x="157162" y="0"/>
                  </a:lnTo>
                  <a:lnTo>
                    <a:pt x="207169" y="102394"/>
                  </a:lnTo>
                  <a:lnTo>
                    <a:pt x="238125" y="164307"/>
                  </a:lnTo>
                  <a:lnTo>
                    <a:pt x="259556" y="214313"/>
                  </a:lnTo>
                  <a:lnTo>
                    <a:pt x="276225" y="257175"/>
                  </a:lnTo>
                  <a:lnTo>
                    <a:pt x="290512" y="309563"/>
                  </a:lnTo>
                  <a:lnTo>
                    <a:pt x="297656" y="347663"/>
                  </a:lnTo>
                  <a:lnTo>
                    <a:pt x="304800" y="395288"/>
                  </a:lnTo>
                  <a:lnTo>
                    <a:pt x="309562" y="478632"/>
                  </a:lnTo>
                  <a:lnTo>
                    <a:pt x="314325" y="597694"/>
                  </a:lnTo>
                  <a:cubicBezTo>
                    <a:pt x="315119" y="665163"/>
                    <a:pt x="315912" y="732631"/>
                    <a:pt x="316706" y="800100"/>
                  </a:cubicBezTo>
                  <a:lnTo>
                    <a:pt x="190500" y="816769"/>
                  </a:lnTo>
                  <a:lnTo>
                    <a:pt x="171450" y="666750"/>
                  </a:lnTo>
                  <a:lnTo>
                    <a:pt x="1262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E0E929A-2F23-4983-B502-B778CE1A07A3}"/>
                </a:ext>
              </a:extLst>
            </p:cNvPr>
            <p:cNvSpPr/>
            <p:nvPr/>
          </p:nvSpPr>
          <p:spPr>
            <a:xfrm>
              <a:off x="4173538" y="2362200"/>
              <a:ext cx="419100" cy="871538"/>
            </a:xfrm>
            <a:custGeom>
              <a:avLst/>
              <a:gdLst>
                <a:gd name="connsiteX0" fmla="*/ 83344 w 419100"/>
                <a:gd name="connsiteY0" fmla="*/ 535781 h 871538"/>
                <a:gd name="connsiteX1" fmla="*/ 128588 w 419100"/>
                <a:gd name="connsiteY1" fmla="*/ 354806 h 871538"/>
                <a:gd name="connsiteX2" fmla="*/ 145257 w 419100"/>
                <a:gd name="connsiteY2" fmla="*/ 292894 h 871538"/>
                <a:gd name="connsiteX3" fmla="*/ 145257 w 419100"/>
                <a:gd name="connsiteY3" fmla="*/ 261938 h 871538"/>
                <a:gd name="connsiteX4" fmla="*/ 145257 w 419100"/>
                <a:gd name="connsiteY4" fmla="*/ 204788 h 871538"/>
                <a:gd name="connsiteX5" fmla="*/ 135732 w 419100"/>
                <a:gd name="connsiteY5" fmla="*/ 135731 h 871538"/>
                <a:gd name="connsiteX6" fmla="*/ 116682 w 419100"/>
                <a:gd name="connsiteY6" fmla="*/ 50006 h 871538"/>
                <a:gd name="connsiteX7" fmla="*/ 116682 w 419100"/>
                <a:gd name="connsiteY7" fmla="*/ 30956 h 871538"/>
                <a:gd name="connsiteX8" fmla="*/ 259557 w 419100"/>
                <a:gd name="connsiteY8" fmla="*/ 0 h 871538"/>
                <a:gd name="connsiteX9" fmla="*/ 314325 w 419100"/>
                <a:gd name="connsiteY9" fmla="*/ 73819 h 871538"/>
                <a:gd name="connsiteX10" fmla="*/ 376238 w 419100"/>
                <a:gd name="connsiteY10" fmla="*/ 154781 h 871538"/>
                <a:gd name="connsiteX11" fmla="*/ 404813 w 419100"/>
                <a:gd name="connsiteY11" fmla="*/ 197644 h 871538"/>
                <a:gd name="connsiteX12" fmla="*/ 419100 w 419100"/>
                <a:gd name="connsiteY12" fmla="*/ 226219 h 871538"/>
                <a:gd name="connsiteX13" fmla="*/ 419100 w 419100"/>
                <a:gd name="connsiteY13" fmla="*/ 235744 h 871538"/>
                <a:gd name="connsiteX14" fmla="*/ 411957 w 419100"/>
                <a:gd name="connsiteY14" fmla="*/ 266700 h 871538"/>
                <a:gd name="connsiteX15" fmla="*/ 385763 w 419100"/>
                <a:gd name="connsiteY15" fmla="*/ 307181 h 871538"/>
                <a:gd name="connsiteX16" fmla="*/ 354807 w 419100"/>
                <a:gd name="connsiteY16" fmla="*/ 345281 h 871538"/>
                <a:gd name="connsiteX17" fmla="*/ 328613 w 419100"/>
                <a:gd name="connsiteY17" fmla="*/ 373856 h 871538"/>
                <a:gd name="connsiteX18" fmla="*/ 302419 w 419100"/>
                <a:gd name="connsiteY18" fmla="*/ 426244 h 871538"/>
                <a:gd name="connsiteX19" fmla="*/ 230982 w 419100"/>
                <a:gd name="connsiteY19" fmla="*/ 590550 h 871538"/>
                <a:gd name="connsiteX20" fmla="*/ 114300 w 419100"/>
                <a:gd name="connsiteY20" fmla="*/ 852488 h 871538"/>
                <a:gd name="connsiteX21" fmla="*/ 0 w 419100"/>
                <a:gd name="connsiteY21" fmla="*/ 871538 h 871538"/>
                <a:gd name="connsiteX22" fmla="*/ 21432 w 419100"/>
                <a:gd name="connsiteY22" fmla="*/ 764381 h 871538"/>
                <a:gd name="connsiteX23" fmla="*/ 83344 w 419100"/>
                <a:gd name="connsiteY23" fmla="*/ 53578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871538">
                  <a:moveTo>
                    <a:pt x="83344" y="535781"/>
                  </a:moveTo>
                  <a:lnTo>
                    <a:pt x="128588" y="354806"/>
                  </a:lnTo>
                  <a:lnTo>
                    <a:pt x="145257" y="292894"/>
                  </a:lnTo>
                  <a:lnTo>
                    <a:pt x="145257" y="261938"/>
                  </a:lnTo>
                  <a:lnTo>
                    <a:pt x="145257" y="204788"/>
                  </a:lnTo>
                  <a:lnTo>
                    <a:pt x="135732" y="135731"/>
                  </a:lnTo>
                  <a:lnTo>
                    <a:pt x="116682" y="50006"/>
                  </a:lnTo>
                  <a:lnTo>
                    <a:pt x="116682" y="30956"/>
                  </a:lnTo>
                  <a:lnTo>
                    <a:pt x="259557" y="0"/>
                  </a:lnTo>
                  <a:lnTo>
                    <a:pt x="314325" y="73819"/>
                  </a:lnTo>
                  <a:lnTo>
                    <a:pt x="376238" y="154781"/>
                  </a:lnTo>
                  <a:lnTo>
                    <a:pt x="404813" y="197644"/>
                  </a:lnTo>
                  <a:lnTo>
                    <a:pt x="419100" y="226219"/>
                  </a:lnTo>
                  <a:lnTo>
                    <a:pt x="419100" y="235744"/>
                  </a:lnTo>
                  <a:lnTo>
                    <a:pt x="411957" y="266700"/>
                  </a:lnTo>
                  <a:lnTo>
                    <a:pt x="385763" y="307181"/>
                  </a:lnTo>
                  <a:lnTo>
                    <a:pt x="354807" y="345281"/>
                  </a:lnTo>
                  <a:lnTo>
                    <a:pt x="328613" y="373856"/>
                  </a:lnTo>
                  <a:lnTo>
                    <a:pt x="302419" y="426244"/>
                  </a:lnTo>
                  <a:lnTo>
                    <a:pt x="230982" y="590550"/>
                  </a:lnTo>
                  <a:lnTo>
                    <a:pt x="114300" y="852488"/>
                  </a:lnTo>
                  <a:lnTo>
                    <a:pt x="0" y="871538"/>
                  </a:lnTo>
                  <a:lnTo>
                    <a:pt x="21432" y="764381"/>
                  </a:lnTo>
                  <a:lnTo>
                    <a:pt x="833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9A3DA71-9354-42EC-A922-61629A9F66FA}"/>
                </a:ext>
              </a:extLst>
            </p:cNvPr>
            <p:cNvSpPr/>
            <p:nvPr/>
          </p:nvSpPr>
          <p:spPr>
            <a:xfrm>
              <a:off x="3036888" y="3074988"/>
              <a:ext cx="1970087" cy="2722562"/>
            </a:xfrm>
            <a:custGeom>
              <a:avLst/>
              <a:gdLst>
                <a:gd name="connsiteX0" fmla="*/ 483678 w 1970020"/>
                <a:gd name="connsiteY0" fmla="*/ 324806 h 2722017"/>
                <a:gd name="connsiteX1" fmla="*/ 303623 w 1970020"/>
                <a:gd name="connsiteY1" fmla="*/ 345989 h 2722017"/>
                <a:gd name="connsiteX2" fmla="*/ 49427 w 1970020"/>
                <a:gd name="connsiteY2" fmla="*/ 381294 h 2722017"/>
                <a:gd name="connsiteX3" fmla="*/ 0 w 1970020"/>
                <a:gd name="connsiteY3" fmla="*/ 236544 h 2722017"/>
                <a:gd name="connsiteX4" fmla="*/ 67079 w 1970020"/>
                <a:gd name="connsiteY4" fmla="*/ 243605 h 2722017"/>
                <a:gd name="connsiteX5" fmla="*/ 123567 w 1970020"/>
                <a:gd name="connsiteY5" fmla="*/ 240074 h 2722017"/>
                <a:gd name="connsiteX6" fmla="*/ 201238 w 1970020"/>
                <a:gd name="connsiteY6" fmla="*/ 229483 h 2722017"/>
                <a:gd name="connsiteX7" fmla="*/ 342458 w 1970020"/>
                <a:gd name="connsiteY7" fmla="*/ 201239 h 2722017"/>
                <a:gd name="connsiteX8" fmla="*/ 466026 w 1970020"/>
                <a:gd name="connsiteY8" fmla="*/ 172995 h 2722017"/>
                <a:gd name="connsiteX9" fmla="*/ 589593 w 1970020"/>
                <a:gd name="connsiteY9" fmla="*/ 151812 h 2722017"/>
                <a:gd name="connsiteX10" fmla="*/ 684917 w 1970020"/>
                <a:gd name="connsiteY10" fmla="*/ 151812 h 2722017"/>
                <a:gd name="connsiteX11" fmla="*/ 762588 w 1970020"/>
                <a:gd name="connsiteY11" fmla="*/ 144751 h 2722017"/>
                <a:gd name="connsiteX12" fmla="*/ 928522 w 1970020"/>
                <a:gd name="connsiteY12" fmla="*/ 120037 h 2722017"/>
                <a:gd name="connsiteX13" fmla="*/ 1165065 w 1970020"/>
                <a:gd name="connsiteY13" fmla="*/ 81202 h 2722017"/>
                <a:gd name="connsiteX14" fmla="*/ 1348651 w 1970020"/>
                <a:gd name="connsiteY14" fmla="*/ 56488 h 2722017"/>
                <a:gd name="connsiteX15" fmla="*/ 1461627 w 1970020"/>
                <a:gd name="connsiteY15" fmla="*/ 42366 h 2722017"/>
                <a:gd name="connsiteX16" fmla="*/ 1581665 w 1970020"/>
                <a:gd name="connsiteY16" fmla="*/ 21183 h 2722017"/>
                <a:gd name="connsiteX17" fmla="*/ 1676988 w 1970020"/>
                <a:gd name="connsiteY17" fmla="*/ 0 h 2722017"/>
                <a:gd name="connsiteX18" fmla="*/ 1691110 w 1970020"/>
                <a:gd name="connsiteY18" fmla="*/ 0 h 2722017"/>
                <a:gd name="connsiteX19" fmla="*/ 1729946 w 1970020"/>
                <a:gd name="connsiteY19" fmla="*/ 24714 h 2722017"/>
                <a:gd name="connsiteX20" fmla="*/ 1828800 w 1970020"/>
                <a:gd name="connsiteY20" fmla="*/ 102385 h 2722017"/>
                <a:gd name="connsiteX21" fmla="*/ 1902940 w 1970020"/>
                <a:gd name="connsiteY21" fmla="*/ 162403 h 2722017"/>
                <a:gd name="connsiteX22" fmla="*/ 1931184 w 1970020"/>
                <a:gd name="connsiteY22" fmla="*/ 194178 h 2722017"/>
                <a:gd name="connsiteX23" fmla="*/ 1955898 w 1970020"/>
                <a:gd name="connsiteY23" fmla="*/ 225952 h 2722017"/>
                <a:gd name="connsiteX24" fmla="*/ 1966489 w 1970020"/>
                <a:gd name="connsiteY24" fmla="*/ 257727 h 2722017"/>
                <a:gd name="connsiteX25" fmla="*/ 1970020 w 1970020"/>
                <a:gd name="connsiteY25" fmla="*/ 289501 h 2722017"/>
                <a:gd name="connsiteX26" fmla="*/ 1962959 w 1970020"/>
                <a:gd name="connsiteY26" fmla="*/ 314215 h 2722017"/>
                <a:gd name="connsiteX27" fmla="*/ 1938245 w 1970020"/>
                <a:gd name="connsiteY27" fmla="*/ 349520 h 2722017"/>
                <a:gd name="connsiteX28" fmla="*/ 1927654 w 1970020"/>
                <a:gd name="connsiteY28" fmla="*/ 367172 h 2722017"/>
                <a:gd name="connsiteX29" fmla="*/ 1913532 w 1970020"/>
                <a:gd name="connsiteY29" fmla="*/ 466026 h 2722017"/>
                <a:gd name="connsiteX30" fmla="*/ 1899410 w 1970020"/>
                <a:gd name="connsiteY30" fmla="*/ 554289 h 2722017"/>
                <a:gd name="connsiteX31" fmla="*/ 1892349 w 1970020"/>
                <a:gd name="connsiteY31" fmla="*/ 674326 h 2722017"/>
                <a:gd name="connsiteX32" fmla="*/ 1885288 w 1970020"/>
                <a:gd name="connsiteY32" fmla="*/ 928522 h 2722017"/>
                <a:gd name="connsiteX33" fmla="*/ 1881757 w 1970020"/>
                <a:gd name="connsiteY33" fmla="*/ 1087395 h 2722017"/>
                <a:gd name="connsiteX34" fmla="*/ 1881757 w 1970020"/>
                <a:gd name="connsiteY34" fmla="*/ 1288633 h 2722017"/>
                <a:gd name="connsiteX35" fmla="*/ 1881757 w 1970020"/>
                <a:gd name="connsiteY35" fmla="*/ 1525177 h 2722017"/>
                <a:gd name="connsiteX36" fmla="*/ 1885288 w 1970020"/>
                <a:gd name="connsiteY36" fmla="*/ 1684050 h 2722017"/>
                <a:gd name="connsiteX37" fmla="*/ 1892349 w 1970020"/>
                <a:gd name="connsiteY37" fmla="*/ 1878227 h 2722017"/>
                <a:gd name="connsiteX38" fmla="*/ 1902940 w 1970020"/>
                <a:gd name="connsiteY38" fmla="*/ 2132423 h 2722017"/>
                <a:gd name="connsiteX39" fmla="*/ 1910001 w 1970020"/>
                <a:gd name="connsiteY39" fmla="*/ 2259521 h 2722017"/>
                <a:gd name="connsiteX40" fmla="*/ 1902940 w 1970020"/>
                <a:gd name="connsiteY40" fmla="*/ 2301887 h 2722017"/>
                <a:gd name="connsiteX41" fmla="*/ 1874696 w 1970020"/>
                <a:gd name="connsiteY41" fmla="*/ 2376028 h 2722017"/>
                <a:gd name="connsiteX42" fmla="*/ 1835861 w 1970020"/>
                <a:gd name="connsiteY42" fmla="*/ 2467821 h 2722017"/>
                <a:gd name="connsiteX43" fmla="*/ 1782903 w 1970020"/>
                <a:gd name="connsiteY43" fmla="*/ 2556084 h 2722017"/>
                <a:gd name="connsiteX44" fmla="*/ 1740537 w 1970020"/>
                <a:gd name="connsiteY44" fmla="*/ 2616102 h 2722017"/>
                <a:gd name="connsiteX45" fmla="*/ 1712293 w 1970020"/>
                <a:gd name="connsiteY45" fmla="*/ 2651407 h 2722017"/>
                <a:gd name="connsiteX46" fmla="*/ 1666397 w 1970020"/>
                <a:gd name="connsiteY46" fmla="*/ 2690243 h 2722017"/>
                <a:gd name="connsiteX47" fmla="*/ 1631092 w 1970020"/>
                <a:gd name="connsiteY47" fmla="*/ 2711426 h 2722017"/>
                <a:gd name="connsiteX48" fmla="*/ 1595787 w 1970020"/>
                <a:gd name="connsiteY48" fmla="*/ 2722017 h 2722017"/>
                <a:gd name="connsiteX49" fmla="*/ 1585195 w 1970020"/>
                <a:gd name="connsiteY49" fmla="*/ 2722017 h 2722017"/>
                <a:gd name="connsiteX50" fmla="*/ 1560482 w 1970020"/>
                <a:gd name="connsiteY50" fmla="*/ 2714956 h 2722017"/>
                <a:gd name="connsiteX51" fmla="*/ 1546360 w 1970020"/>
                <a:gd name="connsiteY51" fmla="*/ 2697304 h 2722017"/>
                <a:gd name="connsiteX52" fmla="*/ 1532237 w 1970020"/>
                <a:gd name="connsiteY52" fmla="*/ 2654938 h 2722017"/>
                <a:gd name="connsiteX53" fmla="*/ 1525176 w 1970020"/>
                <a:gd name="connsiteY53" fmla="*/ 2626694 h 2722017"/>
                <a:gd name="connsiteX54" fmla="*/ 1613439 w 1970020"/>
                <a:gd name="connsiteY54" fmla="*/ 2277174 h 2722017"/>
                <a:gd name="connsiteX55" fmla="*/ 1624031 w 1970020"/>
                <a:gd name="connsiteY55" fmla="*/ 2259521 h 2722017"/>
                <a:gd name="connsiteX56" fmla="*/ 1638153 w 1970020"/>
                <a:gd name="connsiteY56" fmla="*/ 2227747 h 2722017"/>
                <a:gd name="connsiteX57" fmla="*/ 1645214 w 1970020"/>
                <a:gd name="connsiteY57" fmla="*/ 2153606 h 2722017"/>
                <a:gd name="connsiteX58" fmla="*/ 1645214 w 1970020"/>
                <a:gd name="connsiteY58" fmla="*/ 1902941 h 2722017"/>
                <a:gd name="connsiteX59" fmla="*/ 1652275 w 1970020"/>
                <a:gd name="connsiteY59" fmla="*/ 1758190 h 2722017"/>
                <a:gd name="connsiteX60" fmla="*/ 1662866 w 1970020"/>
                <a:gd name="connsiteY60" fmla="*/ 1652275 h 2722017"/>
                <a:gd name="connsiteX61" fmla="*/ 1666397 w 1970020"/>
                <a:gd name="connsiteY61" fmla="*/ 1433384 h 2722017"/>
                <a:gd name="connsiteX62" fmla="*/ 1662866 w 1970020"/>
                <a:gd name="connsiteY62" fmla="*/ 981480 h 2722017"/>
                <a:gd name="connsiteX63" fmla="*/ 1666397 w 1970020"/>
                <a:gd name="connsiteY63" fmla="*/ 667265 h 2722017"/>
                <a:gd name="connsiteX64" fmla="*/ 1662866 w 1970020"/>
                <a:gd name="connsiteY64" fmla="*/ 240074 h 2722017"/>
                <a:gd name="connsiteX65" fmla="*/ 1645214 w 1970020"/>
                <a:gd name="connsiteY65" fmla="*/ 211830 h 2722017"/>
                <a:gd name="connsiteX66" fmla="*/ 1613439 w 1970020"/>
                <a:gd name="connsiteY66" fmla="*/ 187117 h 2722017"/>
                <a:gd name="connsiteX67" fmla="*/ 1585195 w 1970020"/>
                <a:gd name="connsiteY67" fmla="*/ 176525 h 2722017"/>
                <a:gd name="connsiteX68" fmla="*/ 1553421 w 1970020"/>
                <a:gd name="connsiteY68" fmla="*/ 176525 h 2722017"/>
                <a:gd name="connsiteX69" fmla="*/ 1405139 w 1970020"/>
                <a:gd name="connsiteY69" fmla="*/ 197708 h 2722017"/>
                <a:gd name="connsiteX70" fmla="*/ 1006193 w 1970020"/>
                <a:gd name="connsiteY70" fmla="*/ 254196 h 2722017"/>
                <a:gd name="connsiteX71" fmla="*/ 755527 w 1970020"/>
                <a:gd name="connsiteY71" fmla="*/ 289501 h 2722017"/>
                <a:gd name="connsiteX72" fmla="*/ 617837 w 1970020"/>
                <a:gd name="connsiteY72" fmla="*/ 310684 h 2722017"/>
                <a:gd name="connsiteX73" fmla="*/ 483678 w 1970020"/>
                <a:gd name="connsiteY73" fmla="*/ 324806 h 272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70020" h="2722017">
                  <a:moveTo>
                    <a:pt x="483678" y="324806"/>
                  </a:moveTo>
                  <a:lnTo>
                    <a:pt x="303623" y="345989"/>
                  </a:lnTo>
                  <a:lnTo>
                    <a:pt x="49427" y="381294"/>
                  </a:lnTo>
                  <a:lnTo>
                    <a:pt x="0" y="236544"/>
                  </a:lnTo>
                  <a:lnTo>
                    <a:pt x="67079" y="243605"/>
                  </a:lnTo>
                  <a:lnTo>
                    <a:pt x="123567" y="240074"/>
                  </a:lnTo>
                  <a:lnTo>
                    <a:pt x="201238" y="229483"/>
                  </a:lnTo>
                  <a:lnTo>
                    <a:pt x="342458" y="201239"/>
                  </a:lnTo>
                  <a:lnTo>
                    <a:pt x="466026" y="172995"/>
                  </a:lnTo>
                  <a:lnTo>
                    <a:pt x="589593" y="151812"/>
                  </a:lnTo>
                  <a:lnTo>
                    <a:pt x="684917" y="151812"/>
                  </a:lnTo>
                  <a:lnTo>
                    <a:pt x="762588" y="144751"/>
                  </a:lnTo>
                  <a:lnTo>
                    <a:pt x="928522" y="120037"/>
                  </a:lnTo>
                  <a:lnTo>
                    <a:pt x="1165065" y="81202"/>
                  </a:lnTo>
                  <a:lnTo>
                    <a:pt x="1348651" y="56488"/>
                  </a:lnTo>
                  <a:lnTo>
                    <a:pt x="1461627" y="42366"/>
                  </a:lnTo>
                  <a:lnTo>
                    <a:pt x="1581665" y="21183"/>
                  </a:lnTo>
                  <a:lnTo>
                    <a:pt x="1676988" y="0"/>
                  </a:lnTo>
                  <a:lnTo>
                    <a:pt x="1691110" y="0"/>
                  </a:lnTo>
                  <a:lnTo>
                    <a:pt x="1729946" y="24714"/>
                  </a:lnTo>
                  <a:lnTo>
                    <a:pt x="1828800" y="102385"/>
                  </a:lnTo>
                  <a:lnTo>
                    <a:pt x="1902940" y="162403"/>
                  </a:lnTo>
                  <a:lnTo>
                    <a:pt x="1931184" y="194178"/>
                  </a:lnTo>
                  <a:lnTo>
                    <a:pt x="1955898" y="225952"/>
                  </a:lnTo>
                  <a:lnTo>
                    <a:pt x="1966489" y="257727"/>
                  </a:lnTo>
                  <a:lnTo>
                    <a:pt x="1970020" y="289501"/>
                  </a:lnTo>
                  <a:lnTo>
                    <a:pt x="1962959" y="314215"/>
                  </a:lnTo>
                  <a:lnTo>
                    <a:pt x="1938245" y="349520"/>
                  </a:lnTo>
                  <a:lnTo>
                    <a:pt x="1927654" y="367172"/>
                  </a:lnTo>
                  <a:lnTo>
                    <a:pt x="1913532" y="466026"/>
                  </a:lnTo>
                  <a:lnTo>
                    <a:pt x="1899410" y="554289"/>
                  </a:lnTo>
                  <a:lnTo>
                    <a:pt x="1892349" y="674326"/>
                  </a:lnTo>
                  <a:lnTo>
                    <a:pt x="1885288" y="928522"/>
                  </a:lnTo>
                  <a:lnTo>
                    <a:pt x="1881757" y="1087395"/>
                  </a:lnTo>
                  <a:lnTo>
                    <a:pt x="1881757" y="1288633"/>
                  </a:lnTo>
                  <a:lnTo>
                    <a:pt x="1881757" y="1525177"/>
                  </a:lnTo>
                  <a:lnTo>
                    <a:pt x="1885288" y="1684050"/>
                  </a:lnTo>
                  <a:lnTo>
                    <a:pt x="1892349" y="1878227"/>
                  </a:lnTo>
                  <a:lnTo>
                    <a:pt x="1902940" y="2132423"/>
                  </a:lnTo>
                  <a:lnTo>
                    <a:pt x="1910001" y="2259521"/>
                  </a:lnTo>
                  <a:lnTo>
                    <a:pt x="1902940" y="2301887"/>
                  </a:lnTo>
                  <a:lnTo>
                    <a:pt x="1874696" y="2376028"/>
                  </a:lnTo>
                  <a:lnTo>
                    <a:pt x="1835861" y="2467821"/>
                  </a:lnTo>
                  <a:lnTo>
                    <a:pt x="1782903" y="2556084"/>
                  </a:lnTo>
                  <a:lnTo>
                    <a:pt x="1740537" y="2616102"/>
                  </a:lnTo>
                  <a:lnTo>
                    <a:pt x="1712293" y="2651407"/>
                  </a:lnTo>
                  <a:lnTo>
                    <a:pt x="1666397" y="2690243"/>
                  </a:lnTo>
                  <a:lnTo>
                    <a:pt x="1631092" y="2711426"/>
                  </a:lnTo>
                  <a:lnTo>
                    <a:pt x="1595787" y="2722017"/>
                  </a:lnTo>
                  <a:lnTo>
                    <a:pt x="1585195" y="2722017"/>
                  </a:lnTo>
                  <a:lnTo>
                    <a:pt x="1560482" y="2714956"/>
                  </a:lnTo>
                  <a:lnTo>
                    <a:pt x="1546360" y="2697304"/>
                  </a:lnTo>
                  <a:lnTo>
                    <a:pt x="1532237" y="2654938"/>
                  </a:lnTo>
                  <a:lnTo>
                    <a:pt x="1525176" y="2626694"/>
                  </a:lnTo>
                  <a:lnTo>
                    <a:pt x="1613439" y="2277174"/>
                  </a:lnTo>
                  <a:lnTo>
                    <a:pt x="1624031" y="2259521"/>
                  </a:lnTo>
                  <a:lnTo>
                    <a:pt x="1638153" y="2227747"/>
                  </a:lnTo>
                  <a:lnTo>
                    <a:pt x="1645214" y="2153606"/>
                  </a:lnTo>
                  <a:lnTo>
                    <a:pt x="1645214" y="1902941"/>
                  </a:lnTo>
                  <a:lnTo>
                    <a:pt x="1652275" y="1758190"/>
                  </a:lnTo>
                  <a:lnTo>
                    <a:pt x="1662866" y="1652275"/>
                  </a:lnTo>
                  <a:lnTo>
                    <a:pt x="1666397" y="1433384"/>
                  </a:lnTo>
                  <a:lnTo>
                    <a:pt x="1662866" y="981480"/>
                  </a:lnTo>
                  <a:lnTo>
                    <a:pt x="1666397" y="667265"/>
                  </a:lnTo>
                  <a:lnTo>
                    <a:pt x="1662866" y="240074"/>
                  </a:lnTo>
                  <a:lnTo>
                    <a:pt x="1645214" y="211830"/>
                  </a:lnTo>
                  <a:lnTo>
                    <a:pt x="1613439" y="187117"/>
                  </a:lnTo>
                  <a:lnTo>
                    <a:pt x="1585195" y="176525"/>
                  </a:lnTo>
                  <a:lnTo>
                    <a:pt x="1553421" y="176525"/>
                  </a:lnTo>
                  <a:lnTo>
                    <a:pt x="1405139" y="197708"/>
                  </a:lnTo>
                  <a:lnTo>
                    <a:pt x="1006193" y="254196"/>
                  </a:lnTo>
                  <a:lnTo>
                    <a:pt x="755527" y="289501"/>
                  </a:lnTo>
                  <a:lnTo>
                    <a:pt x="617837" y="310684"/>
                  </a:lnTo>
                  <a:lnTo>
                    <a:pt x="483678" y="32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4FC1D870-ED34-445E-8329-B65E486C47DF}"/>
                </a:ext>
              </a:extLst>
            </p:cNvPr>
            <p:cNvSpPr/>
            <p:nvPr/>
          </p:nvSpPr>
          <p:spPr>
            <a:xfrm>
              <a:off x="4144963" y="5256213"/>
              <a:ext cx="531812" cy="517525"/>
            </a:xfrm>
            <a:custGeom>
              <a:avLst/>
              <a:gdLst>
                <a:gd name="connsiteX0" fmla="*/ 173832 w 531019"/>
                <a:gd name="connsiteY0" fmla="*/ 180975 h 519112"/>
                <a:gd name="connsiteX1" fmla="*/ 259557 w 531019"/>
                <a:gd name="connsiteY1" fmla="*/ 261937 h 519112"/>
                <a:gd name="connsiteX2" fmla="*/ 311944 w 531019"/>
                <a:gd name="connsiteY2" fmla="*/ 314325 h 519112"/>
                <a:gd name="connsiteX3" fmla="*/ 369094 w 531019"/>
                <a:gd name="connsiteY3" fmla="*/ 381000 h 519112"/>
                <a:gd name="connsiteX4" fmla="*/ 395288 w 531019"/>
                <a:gd name="connsiteY4" fmla="*/ 416719 h 519112"/>
                <a:gd name="connsiteX5" fmla="*/ 411957 w 531019"/>
                <a:gd name="connsiteY5" fmla="*/ 442912 h 519112"/>
                <a:gd name="connsiteX6" fmla="*/ 428625 w 531019"/>
                <a:gd name="connsiteY6" fmla="*/ 481012 h 519112"/>
                <a:gd name="connsiteX7" fmla="*/ 442913 w 531019"/>
                <a:gd name="connsiteY7" fmla="*/ 519112 h 519112"/>
                <a:gd name="connsiteX8" fmla="*/ 531019 w 531019"/>
                <a:gd name="connsiteY8" fmla="*/ 47625 h 519112"/>
                <a:gd name="connsiteX9" fmla="*/ 516732 w 531019"/>
                <a:gd name="connsiteY9" fmla="*/ 76200 h 519112"/>
                <a:gd name="connsiteX10" fmla="*/ 495300 w 531019"/>
                <a:gd name="connsiteY10" fmla="*/ 111919 h 519112"/>
                <a:gd name="connsiteX11" fmla="*/ 478632 w 531019"/>
                <a:gd name="connsiteY11" fmla="*/ 126206 h 519112"/>
                <a:gd name="connsiteX12" fmla="*/ 450057 w 531019"/>
                <a:gd name="connsiteY12" fmla="*/ 135731 h 519112"/>
                <a:gd name="connsiteX13" fmla="*/ 419100 w 531019"/>
                <a:gd name="connsiteY13" fmla="*/ 140494 h 519112"/>
                <a:gd name="connsiteX14" fmla="*/ 385763 w 531019"/>
                <a:gd name="connsiteY14" fmla="*/ 140494 h 519112"/>
                <a:gd name="connsiteX15" fmla="*/ 342900 w 531019"/>
                <a:gd name="connsiteY15" fmla="*/ 130969 h 519112"/>
                <a:gd name="connsiteX16" fmla="*/ 278607 w 531019"/>
                <a:gd name="connsiteY16" fmla="*/ 111919 h 519112"/>
                <a:gd name="connsiteX17" fmla="*/ 171450 w 531019"/>
                <a:gd name="connsiteY17" fmla="*/ 66675 h 519112"/>
                <a:gd name="connsiteX18" fmla="*/ 78582 w 531019"/>
                <a:gd name="connsiteY18" fmla="*/ 23812 h 519112"/>
                <a:gd name="connsiteX19" fmla="*/ 40482 w 531019"/>
                <a:gd name="connsiteY19" fmla="*/ 4762 h 519112"/>
                <a:gd name="connsiteX20" fmla="*/ 19050 w 531019"/>
                <a:gd name="connsiteY20" fmla="*/ 0 h 519112"/>
                <a:gd name="connsiteX21" fmla="*/ 4763 w 531019"/>
                <a:gd name="connsiteY21" fmla="*/ 4762 h 519112"/>
                <a:gd name="connsiteX22" fmla="*/ 0 w 531019"/>
                <a:gd name="connsiteY22" fmla="*/ 16669 h 519112"/>
                <a:gd name="connsiteX23" fmla="*/ 4763 w 531019"/>
                <a:gd name="connsiteY23" fmla="*/ 30956 h 519112"/>
                <a:gd name="connsiteX24" fmla="*/ 38100 w 531019"/>
                <a:gd name="connsiteY24" fmla="*/ 61912 h 519112"/>
                <a:gd name="connsiteX25" fmla="*/ 104775 w 531019"/>
                <a:gd name="connsiteY25" fmla="*/ 119062 h 519112"/>
                <a:gd name="connsiteX26" fmla="*/ 173832 w 531019"/>
                <a:gd name="connsiteY26" fmla="*/ 18097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1019" h="519112">
                  <a:moveTo>
                    <a:pt x="173832" y="180975"/>
                  </a:moveTo>
                  <a:lnTo>
                    <a:pt x="259557" y="261937"/>
                  </a:lnTo>
                  <a:lnTo>
                    <a:pt x="311944" y="314325"/>
                  </a:lnTo>
                  <a:lnTo>
                    <a:pt x="369094" y="381000"/>
                  </a:lnTo>
                  <a:lnTo>
                    <a:pt x="395288" y="416719"/>
                  </a:lnTo>
                  <a:lnTo>
                    <a:pt x="411957" y="442912"/>
                  </a:lnTo>
                  <a:lnTo>
                    <a:pt x="428625" y="481012"/>
                  </a:lnTo>
                  <a:lnTo>
                    <a:pt x="442913" y="519112"/>
                  </a:lnTo>
                  <a:lnTo>
                    <a:pt x="531019" y="47625"/>
                  </a:lnTo>
                  <a:lnTo>
                    <a:pt x="516732" y="76200"/>
                  </a:lnTo>
                  <a:lnTo>
                    <a:pt x="495300" y="111919"/>
                  </a:lnTo>
                  <a:lnTo>
                    <a:pt x="478632" y="126206"/>
                  </a:lnTo>
                  <a:lnTo>
                    <a:pt x="450057" y="135731"/>
                  </a:lnTo>
                  <a:lnTo>
                    <a:pt x="419100" y="140494"/>
                  </a:lnTo>
                  <a:lnTo>
                    <a:pt x="385763" y="140494"/>
                  </a:lnTo>
                  <a:lnTo>
                    <a:pt x="342900" y="130969"/>
                  </a:lnTo>
                  <a:lnTo>
                    <a:pt x="278607" y="111919"/>
                  </a:lnTo>
                  <a:lnTo>
                    <a:pt x="171450" y="66675"/>
                  </a:lnTo>
                  <a:lnTo>
                    <a:pt x="78582" y="23812"/>
                  </a:lnTo>
                  <a:lnTo>
                    <a:pt x="40482" y="4762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6669"/>
                  </a:lnTo>
                  <a:lnTo>
                    <a:pt x="4763" y="30956"/>
                  </a:lnTo>
                  <a:lnTo>
                    <a:pt x="38100" y="61912"/>
                  </a:lnTo>
                  <a:lnTo>
                    <a:pt x="104775" y="119062"/>
                  </a:lnTo>
                  <a:lnTo>
                    <a:pt x="173832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DB8A49C2-FC54-41E0-9612-5D632C980D21}"/>
                </a:ext>
              </a:extLst>
            </p:cNvPr>
            <p:cNvSpPr/>
            <p:nvPr/>
          </p:nvSpPr>
          <p:spPr>
            <a:xfrm>
              <a:off x="3297238" y="3652838"/>
              <a:ext cx="1200150" cy="330200"/>
            </a:xfrm>
            <a:custGeom>
              <a:avLst/>
              <a:gdLst>
                <a:gd name="connsiteX0" fmla="*/ 326232 w 1200150"/>
                <a:gd name="connsiteY0" fmla="*/ 159543 h 330993"/>
                <a:gd name="connsiteX1" fmla="*/ 485775 w 1200150"/>
                <a:gd name="connsiteY1" fmla="*/ 135731 h 330993"/>
                <a:gd name="connsiteX2" fmla="*/ 709613 w 1200150"/>
                <a:gd name="connsiteY2" fmla="*/ 85725 h 330993"/>
                <a:gd name="connsiteX3" fmla="*/ 792957 w 1200150"/>
                <a:gd name="connsiteY3" fmla="*/ 59531 h 330993"/>
                <a:gd name="connsiteX4" fmla="*/ 835819 w 1200150"/>
                <a:gd name="connsiteY4" fmla="*/ 40481 h 330993"/>
                <a:gd name="connsiteX5" fmla="*/ 916782 w 1200150"/>
                <a:gd name="connsiteY5" fmla="*/ 16668 h 330993"/>
                <a:gd name="connsiteX6" fmla="*/ 985838 w 1200150"/>
                <a:gd name="connsiteY6" fmla="*/ 0 h 330993"/>
                <a:gd name="connsiteX7" fmla="*/ 1035844 w 1200150"/>
                <a:gd name="connsiteY7" fmla="*/ 4762 h 330993"/>
                <a:gd name="connsiteX8" fmla="*/ 1085850 w 1200150"/>
                <a:gd name="connsiteY8" fmla="*/ 16668 h 330993"/>
                <a:gd name="connsiteX9" fmla="*/ 1126332 w 1200150"/>
                <a:gd name="connsiteY9" fmla="*/ 33337 h 330993"/>
                <a:gd name="connsiteX10" fmla="*/ 1159669 w 1200150"/>
                <a:gd name="connsiteY10" fmla="*/ 52387 h 330993"/>
                <a:gd name="connsiteX11" fmla="*/ 1181100 w 1200150"/>
                <a:gd name="connsiteY11" fmla="*/ 66675 h 330993"/>
                <a:gd name="connsiteX12" fmla="*/ 1193007 w 1200150"/>
                <a:gd name="connsiteY12" fmla="*/ 80962 h 330993"/>
                <a:gd name="connsiteX13" fmla="*/ 1200150 w 1200150"/>
                <a:gd name="connsiteY13" fmla="*/ 102393 h 330993"/>
                <a:gd name="connsiteX14" fmla="*/ 1195388 w 1200150"/>
                <a:gd name="connsiteY14" fmla="*/ 114300 h 330993"/>
                <a:gd name="connsiteX15" fmla="*/ 1185863 w 1200150"/>
                <a:gd name="connsiteY15" fmla="*/ 133350 h 330993"/>
                <a:gd name="connsiteX16" fmla="*/ 1159669 w 1200150"/>
                <a:gd name="connsiteY16" fmla="*/ 154781 h 330993"/>
                <a:gd name="connsiteX17" fmla="*/ 1109663 w 1200150"/>
                <a:gd name="connsiteY17" fmla="*/ 173831 h 330993"/>
                <a:gd name="connsiteX18" fmla="*/ 1066800 w 1200150"/>
                <a:gd name="connsiteY18" fmla="*/ 185737 h 330993"/>
                <a:gd name="connsiteX19" fmla="*/ 938213 w 1200150"/>
                <a:gd name="connsiteY19" fmla="*/ 204787 h 330993"/>
                <a:gd name="connsiteX20" fmla="*/ 740569 w 1200150"/>
                <a:gd name="connsiteY20" fmla="*/ 235743 h 330993"/>
                <a:gd name="connsiteX21" fmla="*/ 633413 w 1200150"/>
                <a:gd name="connsiteY21" fmla="*/ 250031 h 330993"/>
                <a:gd name="connsiteX22" fmla="*/ 469107 w 1200150"/>
                <a:gd name="connsiteY22" fmla="*/ 271462 h 330993"/>
                <a:gd name="connsiteX23" fmla="*/ 352425 w 1200150"/>
                <a:gd name="connsiteY23" fmla="*/ 292893 h 330993"/>
                <a:gd name="connsiteX24" fmla="*/ 252413 w 1200150"/>
                <a:gd name="connsiteY24" fmla="*/ 316706 h 330993"/>
                <a:gd name="connsiteX25" fmla="*/ 216694 w 1200150"/>
                <a:gd name="connsiteY25" fmla="*/ 326231 h 330993"/>
                <a:gd name="connsiteX26" fmla="*/ 190500 w 1200150"/>
                <a:gd name="connsiteY26" fmla="*/ 330993 h 330993"/>
                <a:gd name="connsiteX27" fmla="*/ 161925 w 1200150"/>
                <a:gd name="connsiteY27" fmla="*/ 330993 h 330993"/>
                <a:gd name="connsiteX28" fmla="*/ 130969 w 1200150"/>
                <a:gd name="connsiteY28" fmla="*/ 323850 h 330993"/>
                <a:gd name="connsiteX29" fmla="*/ 109538 w 1200150"/>
                <a:gd name="connsiteY29" fmla="*/ 311943 h 330993"/>
                <a:gd name="connsiteX30" fmla="*/ 80963 w 1200150"/>
                <a:gd name="connsiteY30" fmla="*/ 288131 h 330993"/>
                <a:gd name="connsiteX31" fmla="*/ 50007 w 1200150"/>
                <a:gd name="connsiteY31" fmla="*/ 266700 h 330993"/>
                <a:gd name="connsiteX32" fmla="*/ 23813 w 1200150"/>
                <a:gd name="connsiteY32" fmla="*/ 240506 h 330993"/>
                <a:gd name="connsiteX33" fmla="*/ 4763 w 1200150"/>
                <a:gd name="connsiteY33" fmla="*/ 207168 h 330993"/>
                <a:gd name="connsiteX34" fmla="*/ 0 w 1200150"/>
                <a:gd name="connsiteY34" fmla="*/ 188118 h 330993"/>
                <a:gd name="connsiteX35" fmla="*/ 0 w 1200150"/>
                <a:gd name="connsiteY35" fmla="*/ 169068 h 330993"/>
                <a:gd name="connsiteX36" fmla="*/ 9525 w 1200150"/>
                <a:gd name="connsiteY36" fmla="*/ 159543 h 330993"/>
                <a:gd name="connsiteX37" fmla="*/ 40482 w 1200150"/>
                <a:gd name="connsiteY37" fmla="*/ 166687 h 330993"/>
                <a:gd name="connsiteX38" fmla="*/ 73819 w 1200150"/>
                <a:gd name="connsiteY38" fmla="*/ 173831 h 330993"/>
                <a:gd name="connsiteX39" fmla="*/ 130969 w 1200150"/>
                <a:gd name="connsiteY39" fmla="*/ 180975 h 330993"/>
                <a:gd name="connsiteX40" fmla="*/ 190500 w 1200150"/>
                <a:gd name="connsiteY40" fmla="*/ 180975 h 330993"/>
                <a:gd name="connsiteX41" fmla="*/ 326232 w 1200150"/>
                <a:gd name="connsiteY41" fmla="*/ 15954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0150" h="330993">
                  <a:moveTo>
                    <a:pt x="326232" y="159543"/>
                  </a:moveTo>
                  <a:lnTo>
                    <a:pt x="485775" y="135731"/>
                  </a:lnTo>
                  <a:lnTo>
                    <a:pt x="709613" y="85725"/>
                  </a:lnTo>
                  <a:lnTo>
                    <a:pt x="792957" y="59531"/>
                  </a:lnTo>
                  <a:lnTo>
                    <a:pt x="835819" y="40481"/>
                  </a:lnTo>
                  <a:lnTo>
                    <a:pt x="916782" y="16668"/>
                  </a:lnTo>
                  <a:lnTo>
                    <a:pt x="985838" y="0"/>
                  </a:lnTo>
                  <a:lnTo>
                    <a:pt x="1035844" y="4762"/>
                  </a:lnTo>
                  <a:lnTo>
                    <a:pt x="1085850" y="16668"/>
                  </a:lnTo>
                  <a:lnTo>
                    <a:pt x="1126332" y="33337"/>
                  </a:lnTo>
                  <a:lnTo>
                    <a:pt x="1159669" y="52387"/>
                  </a:lnTo>
                  <a:lnTo>
                    <a:pt x="1181100" y="66675"/>
                  </a:lnTo>
                  <a:lnTo>
                    <a:pt x="1193007" y="80962"/>
                  </a:lnTo>
                  <a:lnTo>
                    <a:pt x="1200150" y="102393"/>
                  </a:lnTo>
                  <a:lnTo>
                    <a:pt x="1195388" y="114300"/>
                  </a:lnTo>
                  <a:lnTo>
                    <a:pt x="1185863" y="133350"/>
                  </a:lnTo>
                  <a:lnTo>
                    <a:pt x="1159669" y="154781"/>
                  </a:lnTo>
                  <a:lnTo>
                    <a:pt x="1109663" y="173831"/>
                  </a:lnTo>
                  <a:lnTo>
                    <a:pt x="1066800" y="185737"/>
                  </a:lnTo>
                  <a:lnTo>
                    <a:pt x="938213" y="204787"/>
                  </a:lnTo>
                  <a:lnTo>
                    <a:pt x="740569" y="235743"/>
                  </a:lnTo>
                  <a:lnTo>
                    <a:pt x="633413" y="250031"/>
                  </a:lnTo>
                  <a:lnTo>
                    <a:pt x="469107" y="271462"/>
                  </a:lnTo>
                  <a:lnTo>
                    <a:pt x="352425" y="292893"/>
                  </a:lnTo>
                  <a:lnTo>
                    <a:pt x="252413" y="316706"/>
                  </a:lnTo>
                  <a:lnTo>
                    <a:pt x="216694" y="326231"/>
                  </a:lnTo>
                  <a:lnTo>
                    <a:pt x="190500" y="330993"/>
                  </a:lnTo>
                  <a:lnTo>
                    <a:pt x="161925" y="330993"/>
                  </a:lnTo>
                  <a:lnTo>
                    <a:pt x="130969" y="323850"/>
                  </a:lnTo>
                  <a:lnTo>
                    <a:pt x="109538" y="311943"/>
                  </a:lnTo>
                  <a:lnTo>
                    <a:pt x="80963" y="288131"/>
                  </a:lnTo>
                  <a:lnTo>
                    <a:pt x="50007" y="266700"/>
                  </a:lnTo>
                  <a:lnTo>
                    <a:pt x="23813" y="240506"/>
                  </a:lnTo>
                  <a:lnTo>
                    <a:pt x="4763" y="207168"/>
                  </a:lnTo>
                  <a:lnTo>
                    <a:pt x="0" y="188118"/>
                  </a:lnTo>
                  <a:lnTo>
                    <a:pt x="0" y="169068"/>
                  </a:lnTo>
                  <a:lnTo>
                    <a:pt x="9525" y="159543"/>
                  </a:lnTo>
                  <a:lnTo>
                    <a:pt x="40482" y="166687"/>
                  </a:lnTo>
                  <a:lnTo>
                    <a:pt x="73819" y="173831"/>
                  </a:lnTo>
                  <a:lnTo>
                    <a:pt x="130969" y="180975"/>
                  </a:lnTo>
                  <a:lnTo>
                    <a:pt x="190500" y="180975"/>
                  </a:lnTo>
                  <a:lnTo>
                    <a:pt x="326232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F2447A7-622F-48D7-A54B-F634A1639E88}"/>
                </a:ext>
              </a:extLst>
            </p:cNvPr>
            <p:cNvSpPr/>
            <p:nvPr/>
          </p:nvSpPr>
          <p:spPr>
            <a:xfrm>
              <a:off x="3643313" y="3309938"/>
              <a:ext cx="342900" cy="1123950"/>
            </a:xfrm>
            <a:custGeom>
              <a:avLst/>
              <a:gdLst>
                <a:gd name="connsiteX0" fmla="*/ 307181 w 342900"/>
                <a:gd name="connsiteY0" fmla="*/ 707231 h 1123950"/>
                <a:gd name="connsiteX1" fmla="*/ 321468 w 342900"/>
                <a:gd name="connsiteY1" fmla="*/ 573881 h 1123950"/>
                <a:gd name="connsiteX2" fmla="*/ 342900 w 342900"/>
                <a:gd name="connsiteY2" fmla="*/ 445293 h 1123950"/>
                <a:gd name="connsiteX3" fmla="*/ 338137 w 342900"/>
                <a:gd name="connsiteY3" fmla="*/ 352425 h 1123950"/>
                <a:gd name="connsiteX4" fmla="*/ 330993 w 342900"/>
                <a:gd name="connsiteY4" fmla="*/ 290512 h 1123950"/>
                <a:gd name="connsiteX5" fmla="*/ 319087 w 342900"/>
                <a:gd name="connsiteY5" fmla="*/ 238125 h 1123950"/>
                <a:gd name="connsiteX6" fmla="*/ 304800 w 342900"/>
                <a:gd name="connsiteY6" fmla="*/ 197643 h 1123950"/>
                <a:gd name="connsiteX7" fmla="*/ 288131 w 342900"/>
                <a:gd name="connsiteY7" fmla="*/ 173831 h 1123950"/>
                <a:gd name="connsiteX8" fmla="*/ 259556 w 342900"/>
                <a:gd name="connsiteY8" fmla="*/ 147637 h 1123950"/>
                <a:gd name="connsiteX9" fmla="*/ 214312 w 342900"/>
                <a:gd name="connsiteY9" fmla="*/ 104775 h 1123950"/>
                <a:gd name="connsiteX10" fmla="*/ 169068 w 342900"/>
                <a:gd name="connsiteY10" fmla="*/ 57150 h 1123950"/>
                <a:gd name="connsiteX11" fmla="*/ 102393 w 342900"/>
                <a:gd name="connsiteY11" fmla="*/ 0 h 1123950"/>
                <a:gd name="connsiteX12" fmla="*/ 0 w 342900"/>
                <a:gd name="connsiteY12" fmla="*/ 33337 h 1123950"/>
                <a:gd name="connsiteX13" fmla="*/ 45243 w 342900"/>
                <a:gd name="connsiteY13" fmla="*/ 92868 h 1123950"/>
                <a:gd name="connsiteX14" fmla="*/ 85725 w 342900"/>
                <a:gd name="connsiteY14" fmla="*/ 154781 h 1123950"/>
                <a:gd name="connsiteX15" fmla="*/ 107156 w 342900"/>
                <a:gd name="connsiteY15" fmla="*/ 200025 h 1123950"/>
                <a:gd name="connsiteX16" fmla="*/ 126206 w 342900"/>
                <a:gd name="connsiteY16" fmla="*/ 250031 h 1123950"/>
                <a:gd name="connsiteX17" fmla="*/ 135731 w 342900"/>
                <a:gd name="connsiteY17" fmla="*/ 314325 h 1123950"/>
                <a:gd name="connsiteX18" fmla="*/ 142875 w 342900"/>
                <a:gd name="connsiteY18" fmla="*/ 421481 h 1123950"/>
                <a:gd name="connsiteX19" fmla="*/ 142875 w 342900"/>
                <a:gd name="connsiteY19" fmla="*/ 511968 h 1123950"/>
                <a:gd name="connsiteX20" fmla="*/ 140493 w 342900"/>
                <a:gd name="connsiteY20" fmla="*/ 716756 h 1123950"/>
                <a:gd name="connsiteX21" fmla="*/ 142875 w 342900"/>
                <a:gd name="connsiteY21" fmla="*/ 847725 h 1123950"/>
                <a:gd name="connsiteX22" fmla="*/ 130968 w 342900"/>
                <a:gd name="connsiteY22" fmla="*/ 897731 h 1123950"/>
                <a:gd name="connsiteX23" fmla="*/ 123825 w 342900"/>
                <a:gd name="connsiteY23" fmla="*/ 952500 h 1123950"/>
                <a:gd name="connsiteX24" fmla="*/ 119062 w 342900"/>
                <a:gd name="connsiteY24" fmla="*/ 1016793 h 1123950"/>
                <a:gd name="connsiteX25" fmla="*/ 119062 w 342900"/>
                <a:gd name="connsiteY25" fmla="*/ 1076325 h 1123950"/>
                <a:gd name="connsiteX26" fmla="*/ 119062 w 342900"/>
                <a:gd name="connsiteY26" fmla="*/ 1123950 h 1123950"/>
                <a:gd name="connsiteX27" fmla="*/ 269081 w 342900"/>
                <a:gd name="connsiteY27" fmla="*/ 1100137 h 1123950"/>
                <a:gd name="connsiteX28" fmla="*/ 278606 w 342900"/>
                <a:gd name="connsiteY28" fmla="*/ 995362 h 1123950"/>
                <a:gd name="connsiteX29" fmla="*/ 307181 w 342900"/>
                <a:gd name="connsiteY29" fmla="*/ 70723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2900" h="1123950">
                  <a:moveTo>
                    <a:pt x="307181" y="707231"/>
                  </a:moveTo>
                  <a:lnTo>
                    <a:pt x="321468" y="573881"/>
                  </a:lnTo>
                  <a:lnTo>
                    <a:pt x="342900" y="445293"/>
                  </a:lnTo>
                  <a:lnTo>
                    <a:pt x="338137" y="352425"/>
                  </a:lnTo>
                  <a:lnTo>
                    <a:pt x="330993" y="290512"/>
                  </a:lnTo>
                  <a:lnTo>
                    <a:pt x="319087" y="238125"/>
                  </a:lnTo>
                  <a:lnTo>
                    <a:pt x="304800" y="197643"/>
                  </a:lnTo>
                  <a:lnTo>
                    <a:pt x="288131" y="173831"/>
                  </a:lnTo>
                  <a:lnTo>
                    <a:pt x="259556" y="147637"/>
                  </a:lnTo>
                  <a:lnTo>
                    <a:pt x="214312" y="104775"/>
                  </a:lnTo>
                  <a:lnTo>
                    <a:pt x="169068" y="57150"/>
                  </a:lnTo>
                  <a:lnTo>
                    <a:pt x="102393" y="0"/>
                  </a:lnTo>
                  <a:lnTo>
                    <a:pt x="0" y="33337"/>
                  </a:lnTo>
                  <a:lnTo>
                    <a:pt x="45243" y="92868"/>
                  </a:lnTo>
                  <a:lnTo>
                    <a:pt x="85725" y="154781"/>
                  </a:lnTo>
                  <a:lnTo>
                    <a:pt x="107156" y="200025"/>
                  </a:lnTo>
                  <a:lnTo>
                    <a:pt x="126206" y="250031"/>
                  </a:lnTo>
                  <a:lnTo>
                    <a:pt x="135731" y="314325"/>
                  </a:lnTo>
                  <a:lnTo>
                    <a:pt x="142875" y="421481"/>
                  </a:lnTo>
                  <a:lnTo>
                    <a:pt x="142875" y="511968"/>
                  </a:lnTo>
                  <a:lnTo>
                    <a:pt x="140493" y="716756"/>
                  </a:lnTo>
                  <a:lnTo>
                    <a:pt x="142875" y="847725"/>
                  </a:lnTo>
                  <a:lnTo>
                    <a:pt x="130968" y="897731"/>
                  </a:lnTo>
                  <a:lnTo>
                    <a:pt x="123825" y="952500"/>
                  </a:lnTo>
                  <a:lnTo>
                    <a:pt x="119062" y="1016793"/>
                  </a:lnTo>
                  <a:lnTo>
                    <a:pt x="119062" y="1076325"/>
                  </a:lnTo>
                  <a:lnTo>
                    <a:pt x="119062" y="1123950"/>
                  </a:lnTo>
                  <a:lnTo>
                    <a:pt x="269081" y="1100137"/>
                  </a:lnTo>
                  <a:lnTo>
                    <a:pt x="278606" y="995362"/>
                  </a:lnTo>
                  <a:lnTo>
                    <a:pt x="307181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A6F49237-808F-42F7-87C0-63D54AB7E226}"/>
                </a:ext>
              </a:extLst>
            </p:cNvPr>
            <p:cNvSpPr/>
            <p:nvPr/>
          </p:nvSpPr>
          <p:spPr>
            <a:xfrm>
              <a:off x="3468688" y="4278313"/>
              <a:ext cx="968375" cy="717550"/>
            </a:xfrm>
            <a:custGeom>
              <a:avLst/>
              <a:gdLst>
                <a:gd name="connsiteX0" fmla="*/ 428625 w 966788"/>
                <a:gd name="connsiteY0" fmla="*/ 195263 h 716757"/>
                <a:gd name="connsiteX1" fmla="*/ 342900 w 966788"/>
                <a:gd name="connsiteY1" fmla="*/ 211932 h 716757"/>
                <a:gd name="connsiteX2" fmla="*/ 261938 w 966788"/>
                <a:gd name="connsiteY2" fmla="*/ 223838 h 716757"/>
                <a:gd name="connsiteX3" fmla="*/ 164307 w 966788"/>
                <a:gd name="connsiteY3" fmla="*/ 235744 h 716757"/>
                <a:gd name="connsiteX4" fmla="*/ 45244 w 966788"/>
                <a:gd name="connsiteY4" fmla="*/ 245269 h 716757"/>
                <a:gd name="connsiteX5" fmla="*/ 0 w 966788"/>
                <a:gd name="connsiteY5" fmla="*/ 128588 h 716757"/>
                <a:gd name="connsiteX6" fmla="*/ 38100 w 966788"/>
                <a:gd name="connsiteY6" fmla="*/ 133350 h 716757"/>
                <a:gd name="connsiteX7" fmla="*/ 71438 w 966788"/>
                <a:gd name="connsiteY7" fmla="*/ 130969 h 716757"/>
                <a:gd name="connsiteX8" fmla="*/ 140494 w 966788"/>
                <a:gd name="connsiteY8" fmla="*/ 119063 h 716757"/>
                <a:gd name="connsiteX9" fmla="*/ 223838 w 966788"/>
                <a:gd name="connsiteY9" fmla="*/ 104775 h 716757"/>
                <a:gd name="connsiteX10" fmla="*/ 314325 w 966788"/>
                <a:gd name="connsiteY10" fmla="*/ 85725 h 716757"/>
                <a:gd name="connsiteX11" fmla="*/ 490538 w 966788"/>
                <a:gd name="connsiteY11" fmla="*/ 59532 h 716757"/>
                <a:gd name="connsiteX12" fmla="*/ 564357 w 966788"/>
                <a:gd name="connsiteY12" fmla="*/ 42863 h 716757"/>
                <a:gd name="connsiteX13" fmla="*/ 619125 w 966788"/>
                <a:gd name="connsiteY13" fmla="*/ 26194 h 716757"/>
                <a:gd name="connsiteX14" fmla="*/ 659607 w 966788"/>
                <a:gd name="connsiteY14" fmla="*/ 11907 h 716757"/>
                <a:gd name="connsiteX15" fmla="*/ 690563 w 966788"/>
                <a:gd name="connsiteY15" fmla="*/ 0 h 716757"/>
                <a:gd name="connsiteX16" fmla="*/ 716757 w 966788"/>
                <a:gd name="connsiteY16" fmla="*/ 0 h 716757"/>
                <a:gd name="connsiteX17" fmla="*/ 757238 w 966788"/>
                <a:gd name="connsiteY17" fmla="*/ 11907 h 716757"/>
                <a:gd name="connsiteX18" fmla="*/ 809625 w 966788"/>
                <a:gd name="connsiteY18" fmla="*/ 35719 h 716757"/>
                <a:gd name="connsiteX19" fmla="*/ 854869 w 966788"/>
                <a:gd name="connsiteY19" fmla="*/ 61913 h 716757"/>
                <a:gd name="connsiteX20" fmla="*/ 921544 w 966788"/>
                <a:gd name="connsiteY20" fmla="*/ 104775 h 716757"/>
                <a:gd name="connsiteX21" fmla="*/ 945357 w 966788"/>
                <a:gd name="connsiteY21" fmla="*/ 123825 h 716757"/>
                <a:gd name="connsiteX22" fmla="*/ 957263 w 966788"/>
                <a:gd name="connsiteY22" fmla="*/ 135732 h 716757"/>
                <a:gd name="connsiteX23" fmla="*/ 966788 w 966788"/>
                <a:gd name="connsiteY23" fmla="*/ 154782 h 716757"/>
                <a:gd name="connsiteX24" fmla="*/ 966788 w 966788"/>
                <a:gd name="connsiteY24" fmla="*/ 169069 h 716757"/>
                <a:gd name="connsiteX25" fmla="*/ 959644 w 966788"/>
                <a:gd name="connsiteY25" fmla="*/ 192882 h 716757"/>
                <a:gd name="connsiteX26" fmla="*/ 945357 w 966788"/>
                <a:gd name="connsiteY26" fmla="*/ 214313 h 716757"/>
                <a:gd name="connsiteX27" fmla="*/ 904875 w 966788"/>
                <a:gd name="connsiteY27" fmla="*/ 290513 h 716757"/>
                <a:gd name="connsiteX28" fmla="*/ 873919 w 966788"/>
                <a:gd name="connsiteY28" fmla="*/ 354807 h 716757"/>
                <a:gd name="connsiteX29" fmla="*/ 854869 w 966788"/>
                <a:gd name="connsiteY29" fmla="*/ 450057 h 716757"/>
                <a:gd name="connsiteX30" fmla="*/ 826294 w 966788"/>
                <a:gd name="connsiteY30" fmla="*/ 585788 h 716757"/>
                <a:gd name="connsiteX31" fmla="*/ 809625 w 966788"/>
                <a:gd name="connsiteY31" fmla="*/ 631032 h 716757"/>
                <a:gd name="connsiteX32" fmla="*/ 788194 w 966788"/>
                <a:gd name="connsiteY32" fmla="*/ 671513 h 716757"/>
                <a:gd name="connsiteX33" fmla="*/ 762000 w 966788"/>
                <a:gd name="connsiteY33" fmla="*/ 700088 h 716757"/>
                <a:gd name="connsiteX34" fmla="*/ 738188 w 966788"/>
                <a:gd name="connsiteY34" fmla="*/ 714375 h 716757"/>
                <a:gd name="connsiteX35" fmla="*/ 721519 w 966788"/>
                <a:gd name="connsiteY35" fmla="*/ 716757 h 716757"/>
                <a:gd name="connsiteX36" fmla="*/ 690563 w 966788"/>
                <a:gd name="connsiteY36" fmla="*/ 709613 h 716757"/>
                <a:gd name="connsiteX37" fmla="*/ 671513 w 966788"/>
                <a:gd name="connsiteY37" fmla="*/ 690563 h 716757"/>
                <a:gd name="connsiteX38" fmla="*/ 654844 w 966788"/>
                <a:gd name="connsiteY38" fmla="*/ 657225 h 716757"/>
                <a:gd name="connsiteX39" fmla="*/ 647700 w 966788"/>
                <a:gd name="connsiteY39" fmla="*/ 623888 h 716757"/>
                <a:gd name="connsiteX40" fmla="*/ 652463 w 966788"/>
                <a:gd name="connsiteY40" fmla="*/ 497682 h 716757"/>
                <a:gd name="connsiteX41" fmla="*/ 669132 w 966788"/>
                <a:gd name="connsiteY41" fmla="*/ 352425 h 716757"/>
                <a:gd name="connsiteX42" fmla="*/ 683419 w 966788"/>
                <a:gd name="connsiteY42" fmla="*/ 250032 h 716757"/>
                <a:gd name="connsiteX43" fmla="*/ 692944 w 966788"/>
                <a:gd name="connsiteY43" fmla="*/ 197644 h 716757"/>
                <a:gd name="connsiteX44" fmla="*/ 688182 w 966788"/>
                <a:gd name="connsiteY44" fmla="*/ 173832 h 716757"/>
                <a:gd name="connsiteX45" fmla="*/ 671513 w 966788"/>
                <a:gd name="connsiteY45" fmla="*/ 161925 h 716757"/>
                <a:gd name="connsiteX46" fmla="*/ 642938 w 966788"/>
                <a:gd name="connsiteY46" fmla="*/ 154782 h 716757"/>
                <a:gd name="connsiteX47" fmla="*/ 600075 w 966788"/>
                <a:gd name="connsiteY47" fmla="*/ 161925 h 716757"/>
                <a:gd name="connsiteX48" fmla="*/ 428625 w 966788"/>
                <a:gd name="connsiteY48" fmla="*/ 1952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8" h="716757">
                  <a:moveTo>
                    <a:pt x="428625" y="195263"/>
                  </a:moveTo>
                  <a:lnTo>
                    <a:pt x="342900" y="211932"/>
                  </a:lnTo>
                  <a:lnTo>
                    <a:pt x="261938" y="223838"/>
                  </a:lnTo>
                  <a:lnTo>
                    <a:pt x="164307" y="235744"/>
                  </a:lnTo>
                  <a:lnTo>
                    <a:pt x="45244" y="245269"/>
                  </a:lnTo>
                  <a:lnTo>
                    <a:pt x="0" y="128588"/>
                  </a:lnTo>
                  <a:lnTo>
                    <a:pt x="38100" y="133350"/>
                  </a:lnTo>
                  <a:lnTo>
                    <a:pt x="71438" y="130969"/>
                  </a:lnTo>
                  <a:lnTo>
                    <a:pt x="140494" y="119063"/>
                  </a:lnTo>
                  <a:lnTo>
                    <a:pt x="223838" y="104775"/>
                  </a:lnTo>
                  <a:lnTo>
                    <a:pt x="314325" y="85725"/>
                  </a:lnTo>
                  <a:lnTo>
                    <a:pt x="490538" y="59532"/>
                  </a:lnTo>
                  <a:lnTo>
                    <a:pt x="564357" y="42863"/>
                  </a:lnTo>
                  <a:lnTo>
                    <a:pt x="619125" y="26194"/>
                  </a:lnTo>
                  <a:lnTo>
                    <a:pt x="659607" y="11907"/>
                  </a:lnTo>
                  <a:lnTo>
                    <a:pt x="690563" y="0"/>
                  </a:lnTo>
                  <a:lnTo>
                    <a:pt x="716757" y="0"/>
                  </a:lnTo>
                  <a:lnTo>
                    <a:pt x="757238" y="11907"/>
                  </a:lnTo>
                  <a:lnTo>
                    <a:pt x="809625" y="35719"/>
                  </a:lnTo>
                  <a:lnTo>
                    <a:pt x="854869" y="61913"/>
                  </a:lnTo>
                  <a:lnTo>
                    <a:pt x="921544" y="104775"/>
                  </a:lnTo>
                  <a:lnTo>
                    <a:pt x="945357" y="123825"/>
                  </a:lnTo>
                  <a:lnTo>
                    <a:pt x="957263" y="135732"/>
                  </a:lnTo>
                  <a:lnTo>
                    <a:pt x="966788" y="154782"/>
                  </a:lnTo>
                  <a:lnTo>
                    <a:pt x="966788" y="169069"/>
                  </a:lnTo>
                  <a:lnTo>
                    <a:pt x="959644" y="192882"/>
                  </a:lnTo>
                  <a:lnTo>
                    <a:pt x="945357" y="214313"/>
                  </a:lnTo>
                  <a:lnTo>
                    <a:pt x="904875" y="290513"/>
                  </a:lnTo>
                  <a:lnTo>
                    <a:pt x="873919" y="354807"/>
                  </a:lnTo>
                  <a:lnTo>
                    <a:pt x="854869" y="450057"/>
                  </a:lnTo>
                  <a:lnTo>
                    <a:pt x="826294" y="585788"/>
                  </a:lnTo>
                  <a:lnTo>
                    <a:pt x="809625" y="631032"/>
                  </a:lnTo>
                  <a:lnTo>
                    <a:pt x="788194" y="671513"/>
                  </a:lnTo>
                  <a:lnTo>
                    <a:pt x="762000" y="700088"/>
                  </a:lnTo>
                  <a:lnTo>
                    <a:pt x="738188" y="714375"/>
                  </a:lnTo>
                  <a:lnTo>
                    <a:pt x="721519" y="716757"/>
                  </a:lnTo>
                  <a:lnTo>
                    <a:pt x="690563" y="709613"/>
                  </a:lnTo>
                  <a:lnTo>
                    <a:pt x="671513" y="690563"/>
                  </a:lnTo>
                  <a:lnTo>
                    <a:pt x="654844" y="657225"/>
                  </a:lnTo>
                  <a:lnTo>
                    <a:pt x="647700" y="623888"/>
                  </a:lnTo>
                  <a:lnTo>
                    <a:pt x="652463" y="497682"/>
                  </a:lnTo>
                  <a:lnTo>
                    <a:pt x="669132" y="352425"/>
                  </a:lnTo>
                  <a:lnTo>
                    <a:pt x="683419" y="250032"/>
                  </a:lnTo>
                  <a:lnTo>
                    <a:pt x="692944" y="197644"/>
                  </a:lnTo>
                  <a:lnTo>
                    <a:pt x="688182" y="173832"/>
                  </a:lnTo>
                  <a:lnTo>
                    <a:pt x="671513" y="161925"/>
                  </a:lnTo>
                  <a:lnTo>
                    <a:pt x="642938" y="154782"/>
                  </a:lnTo>
                  <a:lnTo>
                    <a:pt x="600075" y="161925"/>
                  </a:lnTo>
                  <a:lnTo>
                    <a:pt x="428625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0CD08EBE-BAA2-47ED-8ACD-702E93F7F2B3}"/>
                </a:ext>
              </a:extLst>
            </p:cNvPr>
            <p:cNvSpPr/>
            <p:nvPr/>
          </p:nvSpPr>
          <p:spPr>
            <a:xfrm>
              <a:off x="3519488" y="4781550"/>
              <a:ext cx="642937" cy="249238"/>
            </a:xfrm>
            <a:custGeom>
              <a:avLst/>
              <a:gdLst>
                <a:gd name="connsiteX0" fmla="*/ 338137 w 642937"/>
                <a:gd name="connsiteY0" fmla="*/ 64294 h 250031"/>
                <a:gd name="connsiteX1" fmla="*/ 419100 w 642937"/>
                <a:gd name="connsiteY1" fmla="*/ 50006 h 250031"/>
                <a:gd name="connsiteX2" fmla="*/ 502443 w 642937"/>
                <a:gd name="connsiteY2" fmla="*/ 33338 h 250031"/>
                <a:gd name="connsiteX3" fmla="*/ 642937 w 642937"/>
                <a:gd name="connsiteY3" fmla="*/ 0 h 250031"/>
                <a:gd name="connsiteX4" fmla="*/ 642937 w 642937"/>
                <a:gd name="connsiteY4" fmla="*/ 145256 h 250031"/>
                <a:gd name="connsiteX5" fmla="*/ 557212 w 642937"/>
                <a:gd name="connsiteY5" fmla="*/ 140494 h 250031"/>
                <a:gd name="connsiteX6" fmla="*/ 492918 w 642937"/>
                <a:gd name="connsiteY6" fmla="*/ 145256 h 250031"/>
                <a:gd name="connsiteX7" fmla="*/ 411956 w 642937"/>
                <a:gd name="connsiteY7" fmla="*/ 157163 h 250031"/>
                <a:gd name="connsiteX8" fmla="*/ 304800 w 642937"/>
                <a:gd name="connsiteY8" fmla="*/ 178594 h 250031"/>
                <a:gd name="connsiteX9" fmla="*/ 178593 w 642937"/>
                <a:gd name="connsiteY9" fmla="*/ 207169 h 250031"/>
                <a:gd name="connsiteX10" fmla="*/ 0 w 642937"/>
                <a:gd name="connsiteY10" fmla="*/ 250031 h 250031"/>
                <a:gd name="connsiteX11" fmla="*/ 0 w 642937"/>
                <a:gd name="connsiteY11" fmla="*/ 102394 h 250031"/>
                <a:gd name="connsiteX12" fmla="*/ 178593 w 642937"/>
                <a:gd name="connsiteY12" fmla="*/ 85725 h 250031"/>
                <a:gd name="connsiteX13" fmla="*/ 338137 w 642937"/>
                <a:gd name="connsiteY13" fmla="*/ 64294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7" h="250031">
                  <a:moveTo>
                    <a:pt x="338137" y="64294"/>
                  </a:moveTo>
                  <a:lnTo>
                    <a:pt x="419100" y="50006"/>
                  </a:lnTo>
                  <a:lnTo>
                    <a:pt x="502443" y="33338"/>
                  </a:lnTo>
                  <a:lnTo>
                    <a:pt x="642937" y="0"/>
                  </a:lnTo>
                  <a:lnTo>
                    <a:pt x="642937" y="145256"/>
                  </a:lnTo>
                  <a:lnTo>
                    <a:pt x="557212" y="140494"/>
                  </a:lnTo>
                  <a:lnTo>
                    <a:pt x="492918" y="145256"/>
                  </a:lnTo>
                  <a:lnTo>
                    <a:pt x="411956" y="157163"/>
                  </a:lnTo>
                  <a:lnTo>
                    <a:pt x="304800" y="178594"/>
                  </a:lnTo>
                  <a:lnTo>
                    <a:pt x="178593" y="207169"/>
                  </a:lnTo>
                  <a:lnTo>
                    <a:pt x="0" y="250031"/>
                  </a:lnTo>
                  <a:lnTo>
                    <a:pt x="0" y="102394"/>
                  </a:lnTo>
                  <a:lnTo>
                    <a:pt x="178593" y="85725"/>
                  </a:lnTo>
                  <a:lnTo>
                    <a:pt x="3381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F72BFBA3-2D1B-4630-AF71-B3CAA6B63F4A}"/>
                </a:ext>
              </a:extLst>
            </p:cNvPr>
            <p:cNvSpPr/>
            <p:nvPr/>
          </p:nvSpPr>
          <p:spPr>
            <a:xfrm>
              <a:off x="5456238" y="2782888"/>
              <a:ext cx="1754187" cy="403225"/>
            </a:xfrm>
            <a:custGeom>
              <a:avLst/>
              <a:gdLst>
                <a:gd name="connsiteX0" fmla="*/ 588169 w 1754981"/>
                <a:gd name="connsiteY0" fmla="*/ 219075 h 402432"/>
                <a:gd name="connsiteX1" fmla="*/ 731044 w 1754981"/>
                <a:gd name="connsiteY1" fmla="*/ 195263 h 402432"/>
                <a:gd name="connsiteX2" fmla="*/ 838200 w 1754981"/>
                <a:gd name="connsiteY2" fmla="*/ 176213 h 402432"/>
                <a:gd name="connsiteX3" fmla="*/ 952500 w 1754981"/>
                <a:gd name="connsiteY3" fmla="*/ 142875 h 402432"/>
                <a:gd name="connsiteX4" fmla="*/ 1114425 w 1754981"/>
                <a:gd name="connsiteY4" fmla="*/ 92869 h 402432"/>
                <a:gd name="connsiteX5" fmla="*/ 1331119 w 1754981"/>
                <a:gd name="connsiteY5" fmla="*/ 19050 h 402432"/>
                <a:gd name="connsiteX6" fmla="*/ 1376362 w 1754981"/>
                <a:gd name="connsiteY6" fmla="*/ 2382 h 402432"/>
                <a:gd name="connsiteX7" fmla="*/ 1404937 w 1754981"/>
                <a:gd name="connsiteY7" fmla="*/ 0 h 402432"/>
                <a:gd name="connsiteX8" fmla="*/ 1452562 w 1754981"/>
                <a:gd name="connsiteY8" fmla="*/ 4763 h 402432"/>
                <a:gd name="connsiteX9" fmla="*/ 1547812 w 1754981"/>
                <a:gd name="connsiteY9" fmla="*/ 26194 h 402432"/>
                <a:gd name="connsiteX10" fmla="*/ 1657350 w 1754981"/>
                <a:gd name="connsiteY10" fmla="*/ 57150 h 402432"/>
                <a:gd name="connsiteX11" fmla="*/ 1695450 w 1754981"/>
                <a:gd name="connsiteY11" fmla="*/ 71438 h 402432"/>
                <a:gd name="connsiteX12" fmla="*/ 1724025 w 1754981"/>
                <a:gd name="connsiteY12" fmla="*/ 85725 h 402432"/>
                <a:gd name="connsiteX13" fmla="*/ 1745456 w 1754981"/>
                <a:gd name="connsiteY13" fmla="*/ 104775 h 402432"/>
                <a:gd name="connsiteX14" fmla="*/ 1752600 w 1754981"/>
                <a:gd name="connsiteY14" fmla="*/ 119063 h 402432"/>
                <a:gd name="connsiteX15" fmla="*/ 1754981 w 1754981"/>
                <a:gd name="connsiteY15" fmla="*/ 130969 h 402432"/>
                <a:gd name="connsiteX16" fmla="*/ 1750219 w 1754981"/>
                <a:gd name="connsiteY16" fmla="*/ 150019 h 402432"/>
                <a:gd name="connsiteX17" fmla="*/ 1731169 w 1754981"/>
                <a:gd name="connsiteY17" fmla="*/ 171450 h 402432"/>
                <a:gd name="connsiteX18" fmla="*/ 1683544 w 1754981"/>
                <a:gd name="connsiteY18" fmla="*/ 197644 h 402432"/>
                <a:gd name="connsiteX19" fmla="*/ 1612106 w 1754981"/>
                <a:gd name="connsiteY19" fmla="*/ 214313 h 402432"/>
                <a:gd name="connsiteX20" fmla="*/ 1483519 w 1754981"/>
                <a:gd name="connsiteY20" fmla="*/ 240507 h 402432"/>
                <a:gd name="connsiteX21" fmla="*/ 1314450 w 1754981"/>
                <a:gd name="connsiteY21" fmla="*/ 276225 h 402432"/>
                <a:gd name="connsiteX22" fmla="*/ 1054894 w 1754981"/>
                <a:gd name="connsiteY22" fmla="*/ 323850 h 402432"/>
                <a:gd name="connsiteX23" fmla="*/ 814387 w 1754981"/>
                <a:gd name="connsiteY23" fmla="*/ 359569 h 402432"/>
                <a:gd name="connsiteX24" fmla="*/ 735806 w 1754981"/>
                <a:gd name="connsiteY24" fmla="*/ 366713 h 402432"/>
                <a:gd name="connsiteX25" fmla="*/ 550069 w 1754981"/>
                <a:gd name="connsiteY25" fmla="*/ 388144 h 402432"/>
                <a:gd name="connsiteX26" fmla="*/ 350044 w 1754981"/>
                <a:gd name="connsiteY26" fmla="*/ 402432 h 402432"/>
                <a:gd name="connsiteX27" fmla="*/ 295275 w 1754981"/>
                <a:gd name="connsiteY27" fmla="*/ 400050 h 402432"/>
                <a:gd name="connsiteX28" fmla="*/ 228600 w 1754981"/>
                <a:gd name="connsiteY28" fmla="*/ 383382 h 402432"/>
                <a:gd name="connsiteX29" fmla="*/ 152400 w 1754981"/>
                <a:gd name="connsiteY29" fmla="*/ 354807 h 402432"/>
                <a:gd name="connsiteX30" fmla="*/ 71437 w 1754981"/>
                <a:gd name="connsiteY30" fmla="*/ 321469 h 402432"/>
                <a:gd name="connsiteX31" fmla="*/ 0 w 1754981"/>
                <a:gd name="connsiteY31" fmla="*/ 290513 h 402432"/>
                <a:gd name="connsiteX32" fmla="*/ 78581 w 1754981"/>
                <a:gd name="connsiteY32" fmla="*/ 180975 h 402432"/>
                <a:gd name="connsiteX33" fmla="*/ 150019 w 1754981"/>
                <a:gd name="connsiteY33" fmla="*/ 221457 h 402432"/>
                <a:gd name="connsiteX34" fmla="*/ 190500 w 1754981"/>
                <a:gd name="connsiteY34" fmla="*/ 233363 h 402432"/>
                <a:gd name="connsiteX35" fmla="*/ 264319 w 1754981"/>
                <a:gd name="connsiteY35" fmla="*/ 242888 h 402432"/>
                <a:gd name="connsiteX36" fmla="*/ 361950 w 1754981"/>
                <a:gd name="connsiteY36" fmla="*/ 245269 h 402432"/>
                <a:gd name="connsiteX37" fmla="*/ 466725 w 1754981"/>
                <a:gd name="connsiteY37" fmla="*/ 235744 h 402432"/>
                <a:gd name="connsiteX38" fmla="*/ 588169 w 1754981"/>
                <a:gd name="connsiteY38" fmla="*/ 219075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4981" h="402432">
                  <a:moveTo>
                    <a:pt x="588169" y="219075"/>
                  </a:moveTo>
                  <a:lnTo>
                    <a:pt x="731044" y="195263"/>
                  </a:lnTo>
                  <a:lnTo>
                    <a:pt x="838200" y="176213"/>
                  </a:lnTo>
                  <a:lnTo>
                    <a:pt x="952500" y="142875"/>
                  </a:lnTo>
                  <a:lnTo>
                    <a:pt x="1114425" y="92869"/>
                  </a:lnTo>
                  <a:lnTo>
                    <a:pt x="1331119" y="19050"/>
                  </a:lnTo>
                  <a:lnTo>
                    <a:pt x="1376362" y="2382"/>
                  </a:lnTo>
                  <a:lnTo>
                    <a:pt x="1404937" y="0"/>
                  </a:lnTo>
                  <a:lnTo>
                    <a:pt x="1452562" y="4763"/>
                  </a:lnTo>
                  <a:lnTo>
                    <a:pt x="1547812" y="26194"/>
                  </a:lnTo>
                  <a:lnTo>
                    <a:pt x="1657350" y="57150"/>
                  </a:lnTo>
                  <a:lnTo>
                    <a:pt x="1695450" y="71438"/>
                  </a:lnTo>
                  <a:lnTo>
                    <a:pt x="1724025" y="85725"/>
                  </a:lnTo>
                  <a:lnTo>
                    <a:pt x="1745456" y="104775"/>
                  </a:lnTo>
                  <a:lnTo>
                    <a:pt x="1752600" y="119063"/>
                  </a:lnTo>
                  <a:lnTo>
                    <a:pt x="1754981" y="130969"/>
                  </a:lnTo>
                  <a:lnTo>
                    <a:pt x="1750219" y="150019"/>
                  </a:lnTo>
                  <a:lnTo>
                    <a:pt x="1731169" y="171450"/>
                  </a:lnTo>
                  <a:lnTo>
                    <a:pt x="1683544" y="197644"/>
                  </a:lnTo>
                  <a:lnTo>
                    <a:pt x="1612106" y="214313"/>
                  </a:lnTo>
                  <a:lnTo>
                    <a:pt x="1483519" y="240507"/>
                  </a:lnTo>
                  <a:lnTo>
                    <a:pt x="1314450" y="276225"/>
                  </a:lnTo>
                  <a:lnTo>
                    <a:pt x="1054894" y="323850"/>
                  </a:lnTo>
                  <a:lnTo>
                    <a:pt x="814387" y="359569"/>
                  </a:lnTo>
                  <a:lnTo>
                    <a:pt x="735806" y="366713"/>
                  </a:lnTo>
                  <a:lnTo>
                    <a:pt x="550069" y="388144"/>
                  </a:lnTo>
                  <a:lnTo>
                    <a:pt x="350044" y="402432"/>
                  </a:lnTo>
                  <a:lnTo>
                    <a:pt x="295275" y="400050"/>
                  </a:lnTo>
                  <a:lnTo>
                    <a:pt x="228600" y="383382"/>
                  </a:lnTo>
                  <a:lnTo>
                    <a:pt x="152400" y="354807"/>
                  </a:lnTo>
                  <a:lnTo>
                    <a:pt x="71437" y="321469"/>
                  </a:lnTo>
                  <a:lnTo>
                    <a:pt x="0" y="290513"/>
                  </a:lnTo>
                  <a:lnTo>
                    <a:pt x="78581" y="180975"/>
                  </a:lnTo>
                  <a:lnTo>
                    <a:pt x="150019" y="221457"/>
                  </a:lnTo>
                  <a:lnTo>
                    <a:pt x="190500" y="233363"/>
                  </a:lnTo>
                  <a:lnTo>
                    <a:pt x="264319" y="242888"/>
                  </a:lnTo>
                  <a:lnTo>
                    <a:pt x="361950" y="245269"/>
                  </a:lnTo>
                  <a:lnTo>
                    <a:pt x="466725" y="235744"/>
                  </a:lnTo>
                  <a:lnTo>
                    <a:pt x="58816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E55B03B-9C4A-4640-B384-C52C96E40EF5}"/>
                </a:ext>
              </a:extLst>
            </p:cNvPr>
            <p:cNvSpPr/>
            <p:nvPr/>
          </p:nvSpPr>
          <p:spPr>
            <a:xfrm>
              <a:off x="5067300" y="3124200"/>
              <a:ext cx="1616075" cy="2482850"/>
            </a:xfrm>
            <a:custGeom>
              <a:avLst/>
              <a:gdLst>
                <a:gd name="connsiteX0" fmla="*/ 1069975 w 1616075"/>
                <a:gd name="connsiteY0" fmla="*/ 1025525 h 2482850"/>
                <a:gd name="connsiteX1" fmla="*/ 1012825 w 1616075"/>
                <a:gd name="connsiteY1" fmla="*/ 1152525 h 2482850"/>
                <a:gd name="connsiteX2" fmla="*/ 984250 w 1616075"/>
                <a:gd name="connsiteY2" fmla="*/ 1212850 h 2482850"/>
                <a:gd name="connsiteX3" fmla="*/ 885825 w 1616075"/>
                <a:gd name="connsiteY3" fmla="*/ 1390650 h 2482850"/>
                <a:gd name="connsiteX4" fmla="*/ 819150 w 1616075"/>
                <a:gd name="connsiteY4" fmla="*/ 1498600 h 2482850"/>
                <a:gd name="connsiteX5" fmla="*/ 739775 w 1616075"/>
                <a:gd name="connsiteY5" fmla="*/ 1619250 h 2482850"/>
                <a:gd name="connsiteX6" fmla="*/ 635000 w 1616075"/>
                <a:gd name="connsiteY6" fmla="*/ 1762125 h 2482850"/>
                <a:gd name="connsiteX7" fmla="*/ 530225 w 1616075"/>
                <a:gd name="connsiteY7" fmla="*/ 1895475 h 2482850"/>
                <a:gd name="connsiteX8" fmla="*/ 371475 w 1616075"/>
                <a:gd name="connsiteY8" fmla="*/ 2076450 h 2482850"/>
                <a:gd name="connsiteX9" fmla="*/ 250825 w 1616075"/>
                <a:gd name="connsiteY9" fmla="*/ 2200275 h 2482850"/>
                <a:gd name="connsiteX10" fmla="*/ 120650 w 1616075"/>
                <a:gd name="connsiteY10" fmla="*/ 2327275 h 2482850"/>
                <a:gd name="connsiteX11" fmla="*/ 31750 w 1616075"/>
                <a:gd name="connsiteY11" fmla="*/ 2406650 h 2482850"/>
                <a:gd name="connsiteX12" fmla="*/ 9525 w 1616075"/>
                <a:gd name="connsiteY12" fmla="*/ 2428875 h 2482850"/>
                <a:gd name="connsiteX13" fmla="*/ 0 w 1616075"/>
                <a:gd name="connsiteY13" fmla="*/ 2451100 h 2482850"/>
                <a:gd name="connsiteX14" fmla="*/ 0 w 1616075"/>
                <a:gd name="connsiteY14" fmla="*/ 2460625 h 2482850"/>
                <a:gd name="connsiteX15" fmla="*/ 3175 w 1616075"/>
                <a:gd name="connsiteY15" fmla="*/ 2479675 h 2482850"/>
                <a:gd name="connsiteX16" fmla="*/ 15875 w 1616075"/>
                <a:gd name="connsiteY16" fmla="*/ 2482850 h 2482850"/>
                <a:gd name="connsiteX17" fmla="*/ 31750 w 1616075"/>
                <a:gd name="connsiteY17" fmla="*/ 2479675 h 2482850"/>
                <a:gd name="connsiteX18" fmla="*/ 66675 w 1616075"/>
                <a:gd name="connsiteY18" fmla="*/ 2466975 h 2482850"/>
                <a:gd name="connsiteX19" fmla="*/ 136525 w 1616075"/>
                <a:gd name="connsiteY19" fmla="*/ 2413000 h 2482850"/>
                <a:gd name="connsiteX20" fmla="*/ 263525 w 1616075"/>
                <a:gd name="connsiteY20" fmla="*/ 2317750 h 2482850"/>
                <a:gd name="connsiteX21" fmla="*/ 441325 w 1616075"/>
                <a:gd name="connsiteY21" fmla="*/ 2171700 h 2482850"/>
                <a:gd name="connsiteX22" fmla="*/ 561975 w 1616075"/>
                <a:gd name="connsiteY22" fmla="*/ 2063750 h 2482850"/>
                <a:gd name="connsiteX23" fmla="*/ 644525 w 1616075"/>
                <a:gd name="connsiteY23" fmla="*/ 1987550 h 2482850"/>
                <a:gd name="connsiteX24" fmla="*/ 758825 w 1616075"/>
                <a:gd name="connsiteY24" fmla="*/ 1866900 h 2482850"/>
                <a:gd name="connsiteX25" fmla="*/ 882650 w 1616075"/>
                <a:gd name="connsiteY25" fmla="*/ 1730375 h 2482850"/>
                <a:gd name="connsiteX26" fmla="*/ 981075 w 1616075"/>
                <a:gd name="connsiteY26" fmla="*/ 1606550 h 2482850"/>
                <a:gd name="connsiteX27" fmla="*/ 1041400 w 1616075"/>
                <a:gd name="connsiteY27" fmla="*/ 1527175 h 2482850"/>
                <a:gd name="connsiteX28" fmla="*/ 1158875 w 1616075"/>
                <a:gd name="connsiteY28" fmla="*/ 1295400 h 2482850"/>
                <a:gd name="connsiteX29" fmla="*/ 1222375 w 1616075"/>
                <a:gd name="connsiteY29" fmla="*/ 1174750 h 2482850"/>
                <a:gd name="connsiteX30" fmla="*/ 1298575 w 1616075"/>
                <a:gd name="connsiteY30" fmla="*/ 1016000 h 2482850"/>
                <a:gd name="connsiteX31" fmla="*/ 1377950 w 1616075"/>
                <a:gd name="connsiteY31" fmla="*/ 844550 h 2482850"/>
                <a:gd name="connsiteX32" fmla="*/ 1447800 w 1616075"/>
                <a:gd name="connsiteY32" fmla="*/ 692150 h 2482850"/>
                <a:gd name="connsiteX33" fmla="*/ 1514475 w 1616075"/>
                <a:gd name="connsiteY33" fmla="*/ 549275 h 2482850"/>
                <a:gd name="connsiteX34" fmla="*/ 1549400 w 1616075"/>
                <a:gd name="connsiteY34" fmla="*/ 466725 h 2482850"/>
                <a:gd name="connsiteX35" fmla="*/ 1571625 w 1616075"/>
                <a:gd name="connsiteY35" fmla="*/ 428625 h 2482850"/>
                <a:gd name="connsiteX36" fmla="*/ 1593850 w 1616075"/>
                <a:gd name="connsiteY36" fmla="*/ 384175 h 2482850"/>
                <a:gd name="connsiteX37" fmla="*/ 1612900 w 1616075"/>
                <a:gd name="connsiteY37" fmla="*/ 330200 h 2482850"/>
                <a:gd name="connsiteX38" fmla="*/ 1616075 w 1616075"/>
                <a:gd name="connsiteY38" fmla="*/ 307975 h 2482850"/>
                <a:gd name="connsiteX39" fmla="*/ 1603375 w 1616075"/>
                <a:gd name="connsiteY39" fmla="*/ 282575 h 2482850"/>
                <a:gd name="connsiteX40" fmla="*/ 1562100 w 1616075"/>
                <a:gd name="connsiteY40" fmla="*/ 231775 h 2482850"/>
                <a:gd name="connsiteX41" fmla="*/ 1504950 w 1616075"/>
                <a:gd name="connsiteY41" fmla="*/ 171450 h 2482850"/>
                <a:gd name="connsiteX42" fmla="*/ 1450975 w 1616075"/>
                <a:gd name="connsiteY42" fmla="*/ 130175 h 2482850"/>
                <a:gd name="connsiteX43" fmla="*/ 1387475 w 1616075"/>
                <a:gd name="connsiteY43" fmla="*/ 88900 h 2482850"/>
                <a:gd name="connsiteX44" fmla="*/ 1320800 w 1616075"/>
                <a:gd name="connsiteY44" fmla="*/ 50800 h 2482850"/>
                <a:gd name="connsiteX45" fmla="*/ 1241425 w 1616075"/>
                <a:gd name="connsiteY45" fmla="*/ 9525 h 2482850"/>
                <a:gd name="connsiteX46" fmla="*/ 1206500 w 1616075"/>
                <a:gd name="connsiteY46" fmla="*/ 0 h 2482850"/>
                <a:gd name="connsiteX47" fmla="*/ 1187450 w 1616075"/>
                <a:gd name="connsiteY47" fmla="*/ 34925 h 2482850"/>
                <a:gd name="connsiteX48" fmla="*/ 1177925 w 1616075"/>
                <a:gd name="connsiteY48" fmla="*/ 60325 h 2482850"/>
                <a:gd name="connsiteX49" fmla="*/ 1177925 w 1616075"/>
                <a:gd name="connsiteY49" fmla="*/ 79375 h 2482850"/>
                <a:gd name="connsiteX50" fmla="*/ 1200150 w 1616075"/>
                <a:gd name="connsiteY50" fmla="*/ 92075 h 2482850"/>
                <a:gd name="connsiteX51" fmla="*/ 1235075 w 1616075"/>
                <a:gd name="connsiteY51" fmla="*/ 111125 h 2482850"/>
                <a:gd name="connsiteX52" fmla="*/ 1263650 w 1616075"/>
                <a:gd name="connsiteY52" fmla="*/ 133350 h 2482850"/>
                <a:gd name="connsiteX53" fmla="*/ 1285875 w 1616075"/>
                <a:gd name="connsiteY53" fmla="*/ 165100 h 2482850"/>
                <a:gd name="connsiteX54" fmla="*/ 1298575 w 1616075"/>
                <a:gd name="connsiteY54" fmla="*/ 196850 h 2482850"/>
                <a:gd name="connsiteX55" fmla="*/ 1304925 w 1616075"/>
                <a:gd name="connsiteY55" fmla="*/ 231775 h 2482850"/>
                <a:gd name="connsiteX56" fmla="*/ 1304925 w 1616075"/>
                <a:gd name="connsiteY56" fmla="*/ 301625 h 2482850"/>
                <a:gd name="connsiteX57" fmla="*/ 1298575 w 1616075"/>
                <a:gd name="connsiteY57" fmla="*/ 400050 h 2482850"/>
                <a:gd name="connsiteX58" fmla="*/ 1292225 w 1616075"/>
                <a:gd name="connsiteY58" fmla="*/ 466725 h 2482850"/>
                <a:gd name="connsiteX59" fmla="*/ 1270000 w 1616075"/>
                <a:gd name="connsiteY59" fmla="*/ 561975 h 2482850"/>
                <a:gd name="connsiteX60" fmla="*/ 1216025 w 1616075"/>
                <a:gd name="connsiteY60" fmla="*/ 698500 h 2482850"/>
                <a:gd name="connsiteX61" fmla="*/ 1149350 w 1616075"/>
                <a:gd name="connsiteY61" fmla="*/ 850900 h 2482850"/>
                <a:gd name="connsiteX62" fmla="*/ 1069975 w 1616075"/>
                <a:gd name="connsiteY62" fmla="*/ 1025525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16075" h="2482850">
                  <a:moveTo>
                    <a:pt x="1069975" y="1025525"/>
                  </a:moveTo>
                  <a:lnTo>
                    <a:pt x="1012825" y="1152525"/>
                  </a:lnTo>
                  <a:lnTo>
                    <a:pt x="984250" y="1212850"/>
                  </a:lnTo>
                  <a:lnTo>
                    <a:pt x="885825" y="1390650"/>
                  </a:lnTo>
                  <a:lnTo>
                    <a:pt x="819150" y="1498600"/>
                  </a:lnTo>
                  <a:lnTo>
                    <a:pt x="739775" y="1619250"/>
                  </a:lnTo>
                  <a:lnTo>
                    <a:pt x="635000" y="1762125"/>
                  </a:lnTo>
                  <a:lnTo>
                    <a:pt x="530225" y="1895475"/>
                  </a:lnTo>
                  <a:lnTo>
                    <a:pt x="371475" y="2076450"/>
                  </a:lnTo>
                  <a:lnTo>
                    <a:pt x="250825" y="2200275"/>
                  </a:lnTo>
                  <a:lnTo>
                    <a:pt x="120650" y="2327275"/>
                  </a:lnTo>
                  <a:lnTo>
                    <a:pt x="31750" y="2406650"/>
                  </a:lnTo>
                  <a:lnTo>
                    <a:pt x="9525" y="2428875"/>
                  </a:lnTo>
                  <a:lnTo>
                    <a:pt x="0" y="2451100"/>
                  </a:lnTo>
                  <a:lnTo>
                    <a:pt x="0" y="2460625"/>
                  </a:lnTo>
                  <a:lnTo>
                    <a:pt x="3175" y="2479675"/>
                  </a:lnTo>
                  <a:lnTo>
                    <a:pt x="15875" y="2482850"/>
                  </a:lnTo>
                  <a:lnTo>
                    <a:pt x="31750" y="2479675"/>
                  </a:lnTo>
                  <a:lnTo>
                    <a:pt x="66675" y="2466975"/>
                  </a:lnTo>
                  <a:lnTo>
                    <a:pt x="136525" y="2413000"/>
                  </a:lnTo>
                  <a:lnTo>
                    <a:pt x="263525" y="2317750"/>
                  </a:lnTo>
                  <a:lnTo>
                    <a:pt x="441325" y="2171700"/>
                  </a:lnTo>
                  <a:lnTo>
                    <a:pt x="561975" y="2063750"/>
                  </a:lnTo>
                  <a:lnTo>
                    <a:pt x="644525" y="1987550"/>
                  </a:lnTo>
                  <a:lnTo>
                    <a:pt x="758825" y="1866900"/>
                  </a:lnTo>
                  <a:lnTo>
                    <a:pt x="882650" y="1730375"/>
                  </a:lnTo>
                  <a:lnTo>
                    <a:pt x="981075" y="1606550"/>
                  </a:lnTo>
                  <a:lnTo>
                    <a:pt x="1041400" y="1527175"/>
                  </a:lnTo>
                  <a:lnTo>
                    <a:pt x="1158875" y="1295400"/>
                  </a:lnTo>
                  <a:lnTo>
                    <a:pt x="1222375" y="1174750"/>
                  </a:lnTo>
                  <a:lnTo>
                    <a:pt x="1298575" y="1016000"/>
                  </a:lnTo>
                  <a:lnTo>
                    <a:pt x="1377950" y="844550"/>
                  </a:lnTo>
                  <a:lnTo>
                    <a:pt x="1447800" y="692150"/>
                  </a:lnTo>
                  <a:lnTo>
                    <a:pt x="1514475" y="549275"/>
                  </a:lnTo>
                  <a:lnTo>
                    <a:pt x="1549400" y="466725"/>
                  </a:lnTo>
                  <a:lnTo>
                    <a:pt x="1571625" y="428625"/>
                  </a:lnTo>
                  <a:lnTo>
                    <a:pt x="1593850" y="384175"/>
                  </a:lnTo>
                  <a:lnTo>
                    <a:pt x="1612900" y="330200"/>
                  </a:lnTo>
                  <a:lnTo>
                    <a:pt x="1616075" y="307975"/>
                  </a:lnTo>
                  <a:lnTo>
                    <a:pt x="1603375" y="282575"/>
                  </a:lnTo>
                  <a:lnTo>
                    <a:pt x="1562100" y="231775"/>
                  </a:lnTo>
                  <a:lnTo>
                    <a:pt x="1504950" y="171450"/>
                  </a:lnTo>
                  <a:lnTo>
                    <a:pt x="1450975" y="130175"/>
                  </a:lnTo>
                  <a:lnTo>
                    <a:pt x="1387475" y="88900"/>
                  </a:lnTo>
                  <a:lnTo>
                    <a:pt x="1320800" y="50800"/>
                  </a:lnTo>
                  <a:lnTo>
                    <a:pt x="1241425" y="9525"/>
                  </a:lnTo>
                  <a:lnTo>
                    <a:pt x="1206500" y="0"/>
                  </a:lnTo>
                  <a:lnTo>
                    <a:pt x="1187450" y="34925"/>
                  </a:lnTo>
                  <a:lnTo>
                    <a:pt x="1177925" y="60325"/>
                  </a:lnTo>
                  <a:lnTo>
                    <a:pt x="1177925" y="79375"/>
                  </a:lnTo>
                  <a:lnTo>
                    <a:pt x="1200150" y="92075"/>
                  </a:lnTo>
                  <a:lnTo>
                    <a:pt x="1235075" y="111125"/>
                  </a:lnTo>
                  <a:lnTo>
                    <a:pt x="1263650" y="133350"/>
                  </a:lnTo>
                  <a:lnTo>
                    <a:pt x="1285875" y="165100"/>
                  </a:lnTo>
                  <a:lnTo>
                    <a:pt x="1298575" y="196850"/>
                  </a:lnTo>
                  <a:lnTo>
                    <a:pt x="1304925" y="231775"/>
                  </a:lnTo>
                  <a:lnTo>
                    <a:pt x="1304925" y="301625"/>
                  </a:lnTo>
                  <a:lnTo>
                    <a:pt x="1298575" y="400050"/>
                  </a:lnTo>
                  <a:lnTo>
                    <a:pt x="1292225" y="466725"/>
                  </a:lnTo>
                  <a:lnTo>
                    <a:pt x="1270000" y="561975"/>
                  </a:lnTo>
                  <a:lnTo>
                    <a:pt x="1216025" y="698500"/>
                  </a:lnTo>
                  <a:lnTo>
                    <a:pt x="1149350" y="850900"/>
                  </a:lnTo>
                  <a:lnTo>
                    <a:pt x="10699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E3769690-02C5-43C2-B664-A1B9C8CA927C}"/>
                </a:ext>
              </a:extLst>
            </p:cNvPr>
            <p:cNvSpPr/>
            <p:nvPr/>
          </p:nvSpPr>
          <p:spPr>
            <a:xfrm>
              <a:off x="5273675" y="3649663"/>
              <a:ext cx="2338388" cy="2038350"/>
            </a:xfrm>
            <a:custGeom>
              <a:avLst/>
              <a:gdLst>
                <a:gd name="connsiteX0" fmla="*/ 917121 w 2337707"/>
                <a:gd name="connsiteY0" fmla="*/ 1186543 h 2038350"/>
                <a:gd name="connsiteX1" fmla="*/ 797378 w 2337707"/>
                <a:gd name="connsiteY1" fmla="*/ 1012371 h 2038350"/>
                <a:gd name="connsiteX2" fmla="*/ 710292 w 2337707"/>
                <a:gd name="connsiteY2" fmla="*/ 846364 h 2038350"/>
                <a:gd name="connsiteX3" fmla="*/ 615042 w 2337707"/>
                <a:gd name="connsiteY3" fmla="*/ 713014 h 2038350"/>
                <a:gd name="connsiteX4" fmla="*/ 489857 w 2337707"/>
                <a:gd name="connsiteY4" fmla="*/ 541564 h 2038350"/>
                <a:gd name="connsiteX5" fmla="*/ 383721 w 2337707"/>
                <a:gd name="connsiteY5" fmla="*/ 397328 h 2038350"/>
                <a:gd name="connsiteX6" fmla="*/ 296635 w 2337707"/>
                <a:gd name="connsiteY6" fmla="*/ 285750 h 2038350"/>
                <a:gd name="connsiteX7" fmla="*/ 258535 w 2337707"/>
                <a:gd name="connsiteY7" fmla="*/ 239485 h 2038350"/>
                <a:gd name="connsiteX8" fmla="*/ 220435 w 2337707"/>
                <a:gd name="connsiteY8" fmla="*/ 195943 h 2038350"/>
                <a:gd name="connsiteX9" fmla="*/ 204107 w 2337707"/>
                <a:gd name="connsiteY9" fmla="*/ 179614 h 2038350"/>
                <a:gd name="connsiteX10" fmla="*/ 182335 w 2337707"/>
                <a:gd name="connsiteY10" fmla="*/ 157843 h 2038350"/>
                <a:gd name="connsiteX11" fmla="*/ 152400 w 2337707"/>
                <a:gd name="connsiteY11" fmla="*/ 133350 h 2038350"/>
                <a:gd name="connsiteX12" fmla="*/ 122464 w 2337707"/>
                <a:gd name="connsiteY12" fmla="*/ 114300 h 2038350"/>
                <a:gd name="connsiteX13" fmla="*/ 81642 w 2337707"/>
                <a:gd name="connsiteY13" fmla="*/ 92528 h 2038350"/>
                <a:gd name="connsiteX14" fmla="*/ 46264 w 2337707"/>
                <a:gd name="connsiteY14" fmla="*/ 81643 h 2038350"/>
                <a:gd name="connsiteX15" fmla="*/ 10885 w 2337707"/>
                <a:gd name="connsiteY15" fmla="*/ 76200 h 2038350"/>
                <a:gd name="connsiteX16" fmla="*/ 5442 w 2337707"/>
                <a:gd name="connsiteY16" fmla="*/ 65314 h 2038350"/>
                <a:gd name="connsiteX17" fmla="*/ 0 w 2337707"/>
                <a:gd name="connsiteY17" fmla="*/ 48985 h 2038350"/>
                <a:gd name="connsiteX18" fmla="*/ 5442 w 2337707"/>
                <a:gd name="connsiteY18" fmla="*/ 27214 h 2038350"/>
                <a:gd name="connsiteX19" fmla="*/ 24492 w 2337707"/>
                <a:gd name="connsiteY19" fmla="*/ 10885 h 2038350"/>
                <a:gd name="connsiteX20" fmla="*/ 54428 w 2337707"/>
                <a:gd name="connsiteY20" fmla="*/ 5443 h 2038350"/>
                <a:gd name="connsiteX21" fmla="*/ 95250 w 2337707"/>
                <a:gd name="connsiteY21" fmla="*/ 0 h 2038350"/>
                <a:gd name="connsiteX22" fmla="*/ 125185 w 2337707"/>
                <a:gd name="connsiteY22" fmla="*/ 2721 h 2038350"/>
                <a:gd name="connsiteX23" fmla="*/ 160564 w 2337707"/>
                <a:gd name="connsiteY23" fmla="*/ 13607 h 2038350"/>
                <a:gd name="connsiteX24" fmla="*/ 190500 w 2337707"/>
                <a:gd name="connsiteY24" fmla="*/ 27214 h 2038350"/>
                <a:gd name="connsiteX25" fmla="*/ 217714 w 2337707"/>
                <a:gd name="connsiteY25" fmla="*/ 46264 h 2038350"/>
                <a:gd name="connsiteX26" fmla="*/ 263978 w 2337707"/>
                <a:gd name="connsiteY26" fmla="*/ 84364 h 2038350"/>
                <a:gd name="connsiteX27" fmla="*/ 291192 w 2337707"/>
                <a:gd name="connsiteY27" fmla="*/ 108857 h 2038350"/>
                <a:gd name="connsiteX28" fmla="*/ 359228 w 2337707"/>
                <a:gd name="connsiteY28" fmla="*/ 185057 h 2038350"/>
                <a:gd name="connsiteX29" fmla="*/ 484414 w 2337707"/>
                <a:gd name="connsiteY29" fmla="*/ 329293 h 2038350"/>
                <a:gd name="connsiteX30" fmla="*/ 617764 w 2337707"/>
                <a:gd name="connsiteY30" fmla="*/ 478971 h 2038350"/>
                <a:gd name="connsiteX31" fmla="*/ 783771 w 2337707"/>
                <a:gd name="connsiteY31" fmla="*/ 666750 h 2038350"/>
                <a:gd name="connsiteX32" fmla="*/ 968828 w 2337707"/>
                <a:gd name="connsiteY32" fmla="*/ 879021 h 2038350"/>
                <a:gd name="connsiteX33" fmla="*/ 1113064 w 2337707"/>
                <a:gd name="connsiteY33" fmla="*/ 1036864 h 2038350"/>
                <a:gd name="connsiteX34" fmla="*/ 1232807 w 2337707"/>
                <a:gd name="connsiteY34" fmla="*/ 1164771 h 2038350"/>
                <a:gd name="connsiteX35" fmla="*/ 1368878 w 2337707"/>
                <a:gd name="connsiteY35" fmla="*/ 1306285 h 2038350"/>
                <a:gd name="connsiteX36" fmla="*/ 1551214 w 2337707"/>
                <a:gd name="connsiteY36" fmla="*/ 1488621 h 2038350"/>
                <a:gd name="connsiteX37" fmla="*/ 1698171 w 2337707"/>
                <a:gd name="connsiteY37" fmla="*/ 1624693 h 2038350"/>
                <a:gd name="connsiteX38" fmla="*/ 1760764 w 2337707"/>
                <a:gd name="connsiteY38" fmla="*/ 1673678 h 2038350"/>
                <a:gd name="connsiteX39" fmla="*/ 1853292 w 2337707"/>
                <a:gd name="connsiteY39" fmla="*/ 1738993 h 2038350"/>
                <a:gd name="connsiteX40" fmla="*/ 2041071 w 2337707"/>
                <a:gd name="connsiteY40" fmla="*/ 1847850 h 2038350"/>
                <a:gd name="connsiteX41" fmla="*/ 2215242 w 2337707"/>
                <a:gd name="connsiteY41" fmla="*/ 1937657 h 2038350"/>
                <a:gd name="connsiteX42" fmla="*/ 2302328 w 2337707"/>
                <a:gd name="connsiteY42" fmla="*/ 1981200 h 2038350"/>
                <a:gd name="connsiteX43" fmla="*/ 2329542 w 2337707"/>
                <a:gd name="connsiteY43" fmla="*/ 2000250 h 2038350"/>
                <a:gd name="connsiteX44" fmla="*/ 2337707 w 2337707"/>
                <a:gd name="connsiteY44" fmla="*/ 2011135 h 2038350"/>
                <a:gd name="connsiteX45" fmla="*/ 2326821 w 2337707"/>
                <a:gd name="connsiteY45" fmla="*/ 2027464 h 2038350"/>
                <a:gd name="connsiteX46" fmla="*/ 2296885 w 2337707"/>
                <a:gd name="connsiteY46" fmla="*/ 2035628 h 2038350"/>
                <a:gd name="connsiteX47" fmla="*/ 2177142 w 2337707"/>
                <a:gd name="connsiteY47" fmla="*/ 2038350 h 2038350"/>
                <a:gd name="connsiteX48" fmla="*/ 1981200 w 2337707"/>
                <a:gd name="connsiteY48" fmla="*/ 2038350 h 2038350"/>
                <a:gd name="connsiteX49" fmla="*/ 1698171 w 2337707"/>
                <a:gd name="connsiteY49" fmla="*/ 2038350 h 2038350"/>
                <a:gd name="connsiteX50" fmla="*/ 1600200 w 2337707"/>
                <a:gd name="connsiteY50" fmla="*/ 2035628 h 2038350"/>
                <a:gd name="connsiteX51" fmla="*/ 1575707 w 2337707"/>
                <a:gd name="connsiteY51" fmla="*/ 2030185 h 2038350"/>
                <a:gd name="connsiteX52" fmla="*/ 1540328 w 2337707"/>
                <a:gd name="connsiteY52" fmla="*/ 2019300 h 2038350"/>
                <a:gd name="connsiteX53" fmla="*/ 1513114 w 2337707"/>
                <a:gd name="connsiteY53" fmla="*/ 2002971 h 2038350"/>
                <a:gd name="connsiteX54" fmla="*/ 1488621 w 2337707"/>
                <a:gd name="connsiteY54" fmla="*/ 1975757 h 2038350"/>
                <a:gd name="connsiteX55" fmla="*/ 1415142 w 2337707"/>
                <a:gd name="connsiteY55" fmla="*/ 1875064 h 2038350"/>
                <a:gd name="connsiteX56" fmla="*/ 1314450 w 2337707"/>
                <a:gd name="connsiteY56" fmla="*/ 1736271 h 2038350"/>
                <a:gd name="connsiteX57" fmla="*/ 1211035 w 2337707"/>
                <a:gd name="connsiteY57" fmla="*/ 1594757 h 2038350"/>
                <a:gd name="connsiteX58" fmla="*/ 1107621 w 2337707"/>
                <a:gd name="connsiteY58" fmla="*/ 1453243 h 2038350"/>
                <a:gd name="connsiteX59" fmla="*/ 917121 w 2337707"/>
                <a:gd name="connsiteY59" fmla="*/ 1186543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7707" h="2038350">
                  <a:moveTo>
                    <a:pt x="917121" y="1186543"/>
                  </a:moveTo>
                  <a:lnTo>
                    <a:pt x="797378" y="1012371"/>
                  </a:lnTo>
                  <a:lnTo>
                    <a:pt x="710292" y="846364"/>
                  </a:lnTo>
                  <a:lnTo>
                    <a:pt x="615042" y="713014"/>
                  </a:lnTo>
                  <a:lnTo>
                    <a:pt x="489857" y="541564"/>
                  </a:lnTo>
                  <a:lnTo>
                    <a:pt x="383721" y="397328"/>
                  </a:lnTo>
                  <a:lnTo>
                    <a:pt x="296635" y="285750"/>
                  </a:lnTo>
                  <a:lnTo>
                    <a:pt x="258535" y="239485"/>
                  </a:lnTo>
                  <a:lnTo>
                    <a:pt x="220435" y="195943"/>
                  </a:lnTo>
                  <a:lnTo>
                    <a:pt x="204107" y="179614"/>
                  </a:lnTo>
                  <a:lnTo>
                    <a:pt x="182335" y="157843"/>
                  </a:lnTo>
                  <a:lnTo>
                    <a:pt x="152400" y="133350"/>
                  </a:lnTo>
                  <a:lnTo>
                    <a:pt x="122464" y="114300"/>
                  </a:lnTo>
                  <a:lnTo>
                    <a:pt x="81642" y="92528"/>
                  </a:lnTo>
                  <a:lnTo>
                    <a:pt x="46264" y="81643"/>
                  </a:lnTo>
                  <a:lnTo>
                    <a:pt x="10885" y="76200"/>
                  </a:lnTo>
                  <a:lnTo>
                    <a:pt x="5442" y="65314"/>
                  </a:lnTo>
                  <a:lnTo>
                    <a:pt x="0" y="48985"/>
                  </a:lnTo>
                  <a:lnTo>
                    <a:pt x="5442" y="27214"/>
                  </a:lnTo>
                  <a:lnTo>
                    <a:pt x="24492" y="10885"/>
                  </a:lnTo>
                  <a:lnTo>
                    <a:pt x="54428" y="5443"/>
                  </a:lnTo>
                  <a:lnTo>
                    <a:pt x="95250" y="0"/>
                  </a:lnTo>
                  <a:lnTo>
                    <a:pt x="125185" y="2721"/>
                  </a:lnTo>
                  <a:lnTo>
                    <a:pt x="160564" y="13607"/>
                  </a:lnTo>
                  <a:lnTo>
                    <a:pt x="190500" y="27214"/>
                  </a:lnTo>
                  <a:lnTo>
                    <a:pt x="217714" y="46264"/>
                  </a:lnTo>
                  <a:lnTo>
                    <a:pt x="263978" y="84364"/>
                  </a:lnTo>
                  <a:lnTo>
                    <a:pt x="291192" y="108857"/>
                  </a:lnTo>
                  <a:lnTo>
                    <a:pt x="359228" y="185057"/>
                  </a:lnTo>
                  <a:lnTo>
                    <a:pt x="484414" y="329293"/>
                  </a:lnTo>
                  <a:lnTo>
                    <a:pt x="617764" y="478971"/>
                  </a:lnTo>
                  <a:lnTo>
                    <a:pt x="783771" y="666750"/>
                  </a:lnTo>
                  <a:lnTo>
                    <a:pt x="968828" y="879021"/>
                  </a:lnTo>
                  <a:lnTo>
                    <a:pt x="1113064" y="1036864"/>
                  </a:lnTo>
                  <a:lnTo>
                    <a:pt x="1232807" y="1164771"/>
                  </a:lnTo>
                  <a:lnTo>
                    <a:pt x="1368878" y="1306285"/>
                  </a:lnTo>
                  <a:lnTo>
                    <a:pt x="1551214" y="1488621"/>
                  </a:lnTo>
                  <a:lnTo>
                    <a:pt x="1698171" y="1624693"/>
                  </a:lnTo>
                  <a:lnTo>
                    <a:pt x="1760764" y="1673678"/>
                  </a:lnTo>
                  <a:lnTo>
                    <a:pt x="1853292" y="1738993"/>
                  </a:lnTo>
                  <a:lnTo>
                    <a:pt x="2041071" y="1847850"/>
                  </a:lnTo>
                  <a:lnTo>
                    <a:pt x="2215242" y="1937657"/>
                  </a:lnTo>
                  <a:lnTo>
                    <a:pt x="2302328" y="1981200"/>
                  </a:lnTo>
                  <a:lnTo>
                    <a:pt x="2329542" y="2000250"/>
                  </a:lnTo>
                  <a:lnTo>
                    <a:pt x="2337707" y="2011135"/>
                  </a:lnTo>
                  <a:lnTo>
                    <a:pt x="2326821" y="2027464"/>
                  </a:lnTo>
                  <a:lnTo>
                    <a:pt x="2296885" y="2035628"/>
                  </a:lnTo>
                  <a:lnTo>
                    <a:pt x="2177142" y="2038350"/>
                  </a:lnTo>
                  <a:lnTo>
                    <a:pt x="1981200" y="2038350"/>
                  </a:lnTo>
                  <a:lnTo>
                    <a:pt x="1698171" y="2038350"/>
                  </a:lnTo>
                  <a:lnTo>
                    <a:pt x="1600200" y="2035628"/>
                  </a:lnTo>
                  <a:lnTo>
                    <a:pt x="1575707" y="2030185"/>
                  </a:lnTo>
                  <a:lnTo>
                    <a:pt x="1540328" y="2019300"/>
                  </a:lnTo>
                  <a:lnTo>
                    <a:pt x="1513114" y="2002971"/>
                  </a:lnTo>
                  <a:lnTo>
                    <a:pt x="1488621" y="1975757"/>
                  </a:lnTo>
                  <a:lnTo>
                    <a:pt x="1415142" y="1875064"/>
                  </a:lnTo>
                  <a:lnTo>
                    <a:pt x="1314450" y="1736271"/>
                  </a:lnTo>
                  <a:lnTo>
                    <a:pt x="1211035" y="1594757"/>
                  </a:lnTo>
                  <a:lnTo>
                    <a:pt x="1107621" y="1453243"/>
                  </a:lnTo>
                  <a:lnTo>
                    <a:pt x="917121" y="1186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B1E6072-A86B-437E-AD2A-B6B9265C07E8}"/>
              </a:ext>
            </a:extLst>
          </p:cNvPr>
          <p:cNvSpPr/>
          <p:nvPr/>
        </p:nvSpPr>
        <p:spPr>
          <a:xfrm>
            <a:off x="3232150" y="2490788"/>
            <a:ext cx="3038475" cy="579437"/>
          </a:xfrm>
          <a:custGeom>
            <a:avLst/>
            <a:gdLst>
              <a:gd name="connsiteX0" fmla="*/ 2070847 w 3039035"/>
              <a:gd name="connsiteY0" fmla="*/ 107577 h 579446"/>
              <a:gd name="connsiteX1" fmla="*/ 1968160 w 3039035"/>
              <a:gd name="connsiteY1" fmla="*/ 117356 h 579446"/>
              <a:gd name="connsiteX2" fmla="*/ 1821465 w 3039035"/>
              <a:gd name="connsiteY2" fmla="*/ 132026 h 579446"/>
              <a:gd name="connsiteX3" fmla="*/ 1706554 w 3039035"/>
              <a:gd name="connsiteY3" fmla="*/ 144251 h 579446"/>
              <a:gd name="connsiteX4" fmla="*/ 1528075 w 3039035"/>
              <a:gd name="connsiteY4" fmla="*/ 161365 h 579446"/>
              <a:gd name="connsiteX5" fmla="*/ 1256689 w 3039035"/>
              <a:gd name="connsiteY5" fmla="*/ 200484 h 579446"/>
              <a:gd name="connsiteX6" fmla="*/ 1188231 w 3039035"/>
              <a:gd name="connsiteY6" fmla="*/ 217598 h 579446"/>
              <a:gd name="connsiteX7" fmla="*/ 1083099 w 3039035"/>
              <a:gd name="connsiteY7" fmla="*/ 244492 h 579446"/>
              <a:gd name="connsiteX8" fmla="*/ 987748 w 3039035"/>
              <a:gd name="connsiteY8" fmla="*/ 266497 h 579446"/>
              <a:gd name="connsiteX9" fmla="*/ 865502 w 3039035"/>
              <a:gd name="connsiteY9" fmla="*/ 290946 h 579446"/>
              <a:gd name="connsiteX10" fmla="*/ 770150 w 3039035"/>
              <a:gd name="connsiteY10" fmla="*/ 308060 h 579446"/>
              <a:gd name="connsiteX11" fmla="*/ 662573 w 3039035"/>
              <a:gd name="connsiteY11" fmla="*/ 327620 h 579446"/>
              <a:gd name="connsiteX12" fmla="*/ 581891 w 3039035"/>
              <a:gd name="connsiteY12" fmla="*/ 339844 h 579446"/>
              <a:gd name="connsiteX13" fmla="*/ 493874 w 3039035"/>
              <a:gd name="connsiteY13" fmla="*/ 354514 h 579446"/>
              <a:gd name="connsiteX14" fmla="*/ 440086 w 3039035"/>
              <a:gd name="connsiteY14" fmla="*/ 359403 h 579446"/>
              <a:gd name="connsiteX15" fmla="*/ 388742 w 3039035"/>
              <a:gd name="connsiteY15" fmla="*/ 361848 h 579446"/>
              <a:gd name="connsiteX16" fmla="*/ 334954 w 3039035"/>
              <a:gd name="connsiteY16" fmla="*/ 361848 h 579446"/>
              <a:gd name="connsiteX17" fmla="*/ 303170 w 3039035"/>
              <a:gd name="connsiteY17" fmla="*/ 361848 h 579446"/>
              <a:gd name="connsiteX18" fmla="*/ 264051 w 3039035"/>
              <a:gd name="connsiteY18" fmla="*/ 356959 h 579446"/>
              <a:gd name="connsiteX19" fmla="*/ 229822 w 3039035"/>
              <a:gd name="connsiteY19" fmla="*/ 352069 h 579446"/>
              <a:gd name="connsiteX20" fmla="*/ 190704 w 3039035"/>
              <a:gd name="connsiteY20" fmla="*/ 344734 h 579446"/>
              <a:gd name="connsiteX21" fmla="*/ 156475 w 3039035"/>
              <a:gd name="connsiteY21" fmla="*/ 334954 h 579446"/>
              <a:gd name="connsiteX22" fmla="*/ 114911 w 3039035"/>
              <a:gd name="connsiteY22" fmla="*/ 317840 h 579446"/>
              <a:gd name="connsiteX23" fmla="*/ 80682 w 3039035"/>
              <a:gd name="connsiteY23" fmla="*/ 300725 h 579446"/>
              <a:gd name="connsiteX24" fmla="*/ 61123 w 3039035"/>
              <a:gd name="connsiteY24" fmla="*/ 290946 h 579446"/>
              <a:gd name="connsiteX25" fmla="*/ 39119 w 3039035"/>
              <a:gd name="connsiteY25" fmla="*/ 278721 h 579446"/>
              <a:gd name="connsiteX26" fmla="*/ 24449 w 3039035"/>
              <a:gd name="connsiteY26" fmla="*/ 276276 h 579446"/>
              <a:gd name="connsiteX27" fmla="*/ 9780 w 3039035"/>
              <a:gd name="connsiteY27" fmla="*/ 276276 h 579446"/>
              <a:gd name="connsiteX28" fmla="*/ 2445 w 3039035"/>
              <a:gd name="connsiteY28" fmla="*/ 281166 h 579446"/>
              <a:gd name="connsiteX29" fmla="*/ 0 w 3039035"/>
              <a:gd name="connsiteY29" fmla="*/ 288501 h 579446"/>
              <a:gd name="connsiteX30" fmla="*/ 4890 w 3039035"/>
              <a:gd name="connsiteY30" fmla="*/ 308060 h 579446"/>
              <a:gd name="connsiteX31" fmla="*/ 19559 w 3039035"/>
              <a:gd name="connsiteY31" fmla="*/ 334954 h 579446"/>
              <a:gd name="connsiteX32" fmla="*/ 58678 w 3039035"/>
              <a:gd name="connsiteY32" fmla="*/ 369183 h 579446"/>
              <a:gd name="connsiteX33" fmla="*/ 124691 w 3039035"/>
              <a:gd name="connsiteY33" fmla="*/ 418082 h 579446"/>
              <a:gd name="connsiteX34" fmla="*/ 190704 w 3039035"/>
              <a:gd name="connsiteY34" fmla="*/ 459645 h 579446"/>
              <a:gd name="connsiteX35" fmla="*/ 249382 w 3039035"/>
              <a:gd name="connsiteY35" fmla="*/ 493874 h 579446"/>
              <a:gd name="connsiteX36" fmla="*/ 295835 w 3039035"/>
              <a:gd name="connsiteY36" fmla="*/ 515878 h 579446"/>
              <a:gd name="connsiteX37" fmla="*/ 342289 w 3039035"/>
              <a:gd name="connsiteY37" fmla="*/ 535438 h 579446"/>
              <a:gd name="connsiteX38" fmla="*/ 388742 w 3039035"/>
              <a:gd name="connsiteY38" fmla="*/ 552552 h 579446"/>
              <a:gd name="connsiteX39" fmla="*/ 449865 w 3039035"/>
              <a:gd name="connsiteY39" fmla="*/ 569667 h 579446"/>
              <a:gd name="connsiteX40" fmla="*/ 520768 w 3039035"/>
              <a:gd name="connsiteY40" fmla="*/ 579446 h 579446"/>
              <a:gd name="connsiteX41" fmla="*/ 528103 w 3039035"/>
              <a:gd name="connsiteY41" fmla="*/ 579446 h 579446"/>
              <a:gd name="connsiteX42" fmla="*/ 574556 w 3039035"/>
              <a:gd name="connsiteY42" fmla="*/ 569667 h 579446"/>
              <a:gd name="connsiteX43" fmla="*/ 704137 w 3039035"/>
              <a:gd name="connsiteY43" fmla="*/ 530548 h 579446"/>
              <a:gd name="connsiteX44" fmla="*/ 875281 w 3039035"/>
              <a:gd name="connsiteY44" fmla="*/ 484094 h 579446"/>
              <a:gd name="connsiteX45" fmla="*/ 1012197 w 3039035"/>
              <a:gd name="connsiteY45" fmla="*/ 447421 h 579446"/>
              <a:gd name="connsiteX46" fmla="*/ 1136888 w 3039035"/>
              <a:gd name="connsiteY46" fmla="*/ 418082 h 579446"/>
              <a:gd name="connsiteX47" fmla="*/ 1437613 w 3039035"/>
              <a:gd name="connsiteY47" fmla="*/ 359403 h 579446"/>
              <a:gd name="connsiteX48" fmla="*/ 1623427 w 3039035"/>
              <a:gd name="connsiteY48" fmla="*/ 337399 h 579446"/>
              <a:gd name="connsiteX49" fmla="*/ 1870364 w 3039035"/>
              <a:gd name="connsiteY49" fmla="*/ 308060 h 579446"/>
              <a:gd name="connsiteX50" fmla="*/ 1982830 w 3039035"/>
              <a:gd name="connsiteY50" fmla="*/ 290946 h 579446"/>
              <a:gd name="connsiteX51" fmla="*/ 2158864 w 3039035"/>
              <a:gd name="connsiteY51" fmla="*/ 283611 h 579446"/>
              <a:gd name="connsiteX52" fmla="*/ 2381352 w 3039035"/>
              <a:gd name="connsiteY52" fmla="*/ 276276 h 579446"/>
              <a:gd name="connsiteX53" fmla="*/ 2620954 w 3039035"/>
              <a:gd name="connsiteY53" fmla="*/ 271386 h 579446"/>
              <a:gd name="connsiteX54" fmla="*/ 2877671 w 3039035"/>
              <a:gd name="connsiteY54" fmla="*/ 268941 h 579446"/>
              <a:gd name="connsiteX55" fmla="*/ 2977912 w 3039035"/>
              <a:gd name="connsiteY55" fmla="*/ 268941 h 579446"/>
              <a:gd name="connsiteX56" fmla="*/ 2995027 w 3039035"/>
              <a:gd name="connsiteY56" fmla="*/ 264052 h 579446"/>
              <a:gd name="connsiteX57" fmla="*/ 3019476 w 3039035"/>
              <a:gd name="connsiteY57" fmla="*/ 249382 h 579446"/>
              <a:gd name="connsiteX58" fmla="*/ 3031700 w 3039035"/>
              <a:gd name="connsiteY58" fmla="*/ 237157 h 579446"/>
              <a:gd name="connsiteX59" fmla="*/ 3036590 w 3039035"/>
              <a:gd name="connsiteY59" fmla="*/ 222488 h 579446"/>
              <a:gd name="connsiteX60" fmla="*/ 3039035 w 3039035"/>
              <a:gd name="connsiteY60" fmla="*/ 212708 h 579446"/>
              <a:gd name="connsiteX61" fmla="*/ 3039035 w 3039035"/>
              <a:gd name="connsiteY61" fmla="*/ 198039 h 579446"/>
              <a:gd name="connsiteX62" fmla="*/ 3034145 w 3039035"/>
              <a:gd name="connsiteY62" fmla="*/ 183369 h 579446"/>
              <a:gd name="connsiteX63" fmla="*/ 3019476 w 3039035"/>
              <a:gd name="connsiteY63" fmla="*/ 163810 h 579446"/>
              <a:gd name="connsiteX64" fmla="*/ 2987692 w 3039035"/>
              <a:gd name="connsiteY64" fmla="*/ 136916 h 579446"/>
              <a:gd name="connsiteX65" fmla="*/ 2941238 w 3039035"/>
              <a:gd name="connsiteY65" fmla="*/ 107577 h 579446"/>
              <a:gd name="connsiteX66" fmla="*/ 2892340 w 3039035"/>
              <a:gd name="connsiteY66" fmla="*/ 83128 h 579446"/>
              <a:gd name="connsiteX67" fmla="*/ 2828772 w 3039035"/>
              <a:gd name="connsiteY67" fmla="*/ 53788 h 579446"/>
              <a:gd name="connsiteX68" fmla="*/ 2748090 w 3039035"/>
              <a:gd name="connsiteY68" fmla="*/ 26894 h 579446"/>
              <a:gd name="connsiteX69" fmla="*/ 2657628 w 3039035"/>
              <a:gd name="connsiteY69" fmla="*/ 0 h 579446"/>
              <a:gd name="connsiteX70" fmla="*/ 2625844 w 3039035"/>
              <a:gd name="connsiteY70" fmla="*/ 9780 h 579446"/>
              <a:gd name="connsiteX71" fmla="*/ 2554941 w 3039035"/>
              <a:gd name="connsiteY71" fmla="*/ 39119 h 579446"/>
              <a:gd name="connsiteX72" fmla="*/ 2525602 w 3039035"/>
              <a:gd name="connsiteY72" fmla="*/ 48899 h 579446"/>
              <a:gd name="connsiteX73" fmla="*/ 2396021 w 3039035"/>
              <a:gd name="connsiteY73" fmla="*/ 66013 h 579446"/>
              <a:gd name="connsiteX74" fmla="*/ 2180868 w 3039035"/>
              <a:gd name="connsiteY74" fmla="*/ 92907 h 579446"/>
              <a:gd name="connsiteX75" fmla="*/ 2070847 w 3039035"/>
              <a:gd name="connsiteY75" fmla="*/ 107577 h 579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039035" h="579446">
                <a:moveTo>
                  <a:pt x="2070847" y="107577"/>
                </a:moveTo>
                <a:lnTo>
                  <a:pt x="1968160" y="117356"/>
                </a:lnTo>
                <a:lnTo>
                  <a:pt x="1821465" y="132026"/>
                </a:lnTo>
                <a:lnTo>
                  <a:pt x="1706554" y="144251"/>
                </a:lnTo>
                <a:lnTo>
                  <a:pt x="1528075" y="161365"/>
                </a:lnTo>
                <a:lnTo>
                  <a:pt x="1256689" y="200484"/>
                </a:lnTo>
                <a:lnTo>
                  <a:pt x="1188231" y="217598"/>
                </a:lnTo>
                <a:lnTo>
                  <a:pt x="1083099" y="244492"/>
                </a:lnTo>
                <a:lnTo>
                  <a:pt x="987748" y="266497"/>
                </a:lnTo>
                <a:lnTo>
                  <a:pt x="865502" y="290946"/>
                </a:lnTo>
                <a:lnTo>
                  <a:pt x="770150" y="308060"/>
                </a:lnTo>
                <a:lnTo>
                  <a:pt x="662573" y="327620"/>
                </a:lnTo>
                <a:lnTo>
                  <a:pt x="581891" y="339844"/>
                </a:lnTo>
                <a:lnTo>
                  <a:pt x="493874" y="354514"/>
                </a:lnTo>
                <a:lnTo>
                  <a:pt x="440086" y="359403"/>
                </a:lnTo>
                <a:lnTo>
                  <a:pt x="388742" y="361848"/>
                </a:lnTo>
                <a:lnTo>
                  <a:pt x="334954" y="361848"/>
                </a:lnTo>
                <a:lnTo>
                  <a:pt x="303170" y="361848"/>
                </a:lnTo>
                <a:lnTo>
                  <a:pt x="264051" y="356959"/>
                </a:lnTo>
                <a:lnTo>
                  <a:pt x="229822" y="352069"/>
                </a:lnTo>
                <a:lnTo>
                  <a:pt x="190704" y="344734"/>
                </a:lnTo>
                <a:lnTo>
                  <a:pt x="156475" y="334954"/>
                </a:lnTo>
                <a:lnTo>
                  <a:pt x="114911" y="317840"/>
                </a:lnTo>
                <a:lnTo>
                  <a:pt x="80682" y="300725"/>
                </a:lnTo>
                <a:lnTo>
                  <a:pt x="61123" y="290946"/>
                </a:lnTo>
                <a:lnTo>
                  <a:pt x="39119" y="278721"/>
                </a:lnTo>
                <a:lnTo>
                  <a:pt x="24449" y="276276"/>
                </a:lnTo>
                <a:lnTo>
                  <a:pt x="9780" y="276276"/>
                </a:lnTo>
                <a:lnTo>
                  <a:pt x="2445" y="281166"/>
                </a:lnTo>
                <a:lnTo>
                  <a:pt x="0" y="288501"/>
                </a:lnTo>
                <a:lnTo>
                  <a:pt x="4890" y="308060"/>
                </a:lnTo>
                <a:lnTo>
                  <a:pt x="19559" y="334954"/>
                </a:lnTo>
                <a:lnTo>
                  <a:pt x="58678" y="369183"/>
                </a:lnTo>
                <a:lnTo>
                  <a:pt x="124691" y="418082"/>
                </a:lnTo>
                <a:lnTo>
                  <a:pt x="190704" y="459645"/>
                </a:lnTo>
                <a:lnTo>
                  <a:pt x="249382" y="493874"/>
                </a:lnTo>
                <a:lnTo>
                  <a:pt x="295835" y="515878"/>
                </a:lnTo>
                <a:lnTo>
                  <a:pt x="342289" y="535438"/>
                </a:lnTo>
                <a:lnTo>
                  <a:pt x="388742" y="552552"/>
                </a:lnTo>
                <a:lnTo>
                  <a:pt x="449865" y="569667"/>
                </a:lnTo>
                <a:lnTo>
                  <a:pt x="520768" y="579446"/>
                </a:lnTo>
                <a:lnTo>
                  <a:pt x="528103" y="579446"/>
                </a:lnTo>
                <a:lnTo>
                  <a:pt x="574556" y="569667"/>
                </a:lnTo>
                <a:lnTo>
                  <a:pt x="704137" y="530548"/>
                </a:lnTo>
                <a:lnTo>
                  <a:pt x="875281" y="484094"/>
                </a:lnTo>
                <a:lnTo>
                  <a:pt x="1012197" y="447421"/>
                </a:lnTo>
                <a:lnTo>
                  <a:pt x="1136888" y="418082"/>
                </a:lnTo>
                <a:lnTo>
                  <a:pt x="1437613" y="359403"/>
                </a:lnTo>
                <a:lnTo>
                  <a:pt x="1623427" y="337399"/>
                </a:lnTo>
                <a:lnTo>
                  <a:pt x="1870364" y="308060"/>
                </a:lnTo>
                <a:lnTo>
                  <a:pt x="1982830" y="290946"/>
                </a:lnTo>
                <a:lnTo>
                  <a:pt x="2158864" y="283611"/>
                </a:lnTo>
                <a:lnTo>
                  <a:pt x="2381352" y="276276"/>
                </a:lnTo>
                <a:lnTo>
                  <a:pt x="2620954" y="271386"/>
                </a:lnTo>
                <a:lnTo>
                  <a:pt x="2877671" y="268941"/>
                </a:lnTo>
                <a:lnTo>
                  <a:pt x="2977912" y="268941"/>
                </a:lnTo>
                <a:lnTo>
                  <a:pt x="2995027" y="264052"/>
                </a:lnTo>
                <a:lnTo>
                  <a:pt x="3019476" y="249382"/>
                </a:lnTo>
                <a:lnTo>
                  <a:pt x="3031700" y="237157"/>
                </a:lnTo>
                <a:lnTo>
                  <a:pt x="3036590" y="222488"/>
                </a:lnTo>
                <a:lnTo>
                  <a:pt x="3039035" y="212708"/>
                </a:lnTo>
                <a:lnTo>
                  <a:pt x="3039035" y="198039"/>
                </a:lnTo>
                <a:lnTo>
                  <a:pt x="3034145" y="183369"/>
                </a:lnTo>
                <a:lnTo>
                  <a:pt x="3019476" y="163810"/>
                </a:lnTo>
                <a:lnTo>
                  <a:pt x="2987692" y="136916"/>
                </a:lnTo>
                <a:lnTo>
                  <a:pt x="2941238" y="107577"/>
                </a:lnTo>
                <a:lnTo>
                  <a:pt x="2892340" y="83128"/>
                </a:lnTo>
                <a:lnTo>
                  <a:pt x="2828772" y="53788"/>
                </a:lnTo>
                <a:lnTo>
                  <a:pt x="2748090" y="26894"/>
                </a:lnTo>
                <a:lnTo>
                  <a:pt x="2657628" y="0"/>
                </a:lnTo>
                <a:lnTo>
                  <a:pt x="2625844" y="9780"/>
                </a:lnTo>
                <a:lnTo>
                  <a:pt x="2554941" y="39119"/>
                </a:lnTo>
                <a:lnTo>
                  <a:pt x="2525602" y="48899"/>
                </a:lnTo>
                <a:lnTo>
                  <a:pt x="2396021" y="66013"/>
                </a:lnTo>
                <a:lnTo>
                  <a:pt x="2180868" y="92907"/>
                </a:lnTo>
                <a:lnTo>
                  <a:pt x="2070847" y="10757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7923133-3B4A-480E-898D-1D7D07064DC6}"/>
              </a:ext>
            </a:extLst>
          </p:cNvPr>
          <p:cNvSpPr/>
          <p:nvPr/>
        </p:nvSpPr>
        <p:spPr>
          <a:xfrm>
            <a:off x="2951163" y="1644650"/>
            <a:ext cx="3538537" cy="642938"/>
          </a:xfrm>
          <a:custGeom>
            <a:avLst/>
            <a:gdLst>
              <a:gd name="connsiteX0" fmla="*/ 2287442 w 3539334"/>
              <a:gd name="connsiteY0" fmla="*/ 149996 h 643253"/>
              <a:gd name="connsiteX1" fmla="*/ 2045141 w 3539334"/>
              <a:gd name="connsiteY1" fmla="*/ 181726 h 643253"/>
              <a:gd name="connsiteX2" fmla="*/ 1808608 w 3539334"/>
              <a:gd name="connsiteY2" fmla="*/ 213456 h 643253"/>
              <a:gd name="connsiteX3" fmla="*/ 1494193 w 3539334"/>
              <a:gd name="connsiteY3" fmla="*/ 253840 h 643253"/>
              <a:gd name="connsiteX4" fmla="*/ 1214392 w 3539334"/>
              <a:gd name="connsiteY4" fmla="*/ 291339 h 643253"/>
              <a:gd name="connsiteX5" fmla="*/ 974975 w 3539334"/>
              <a:gd name="connsiteY5" fmla="*/ 323069 h 643253"/>
              <a:gd name="connsiteX6" fmla="*/ 698059 w 3539334"/>
              <a:gd name="connsiteY6" fmla="*/ 360568 h 643253"/>
              <a:gd name="connsiteX7" fmla="*/ 625946 w 3539334"/>
              <a:gd name="connsiteY7" fmla="*/ 369222 h 643253"/>
              <a:gd name="connsiteX8" fmla="*/ 553832 w 3539334"/>
              <a:gd name="connsiteY8" fmla="*/ 374991 h 643253"/>
              <a:gd name="connsiteX9" fmla="*/ 507680 w 3539334"/>
              <a:gd name="connsiteY9" fmla="*/ 377875 h 643253"/>
              <a:gd name="connsiteX10" fmla="*/ 470181 w 3539334"/>
              <a:gd name="connsiteY10" fmla="*/ 377875 h 643253"/>
              <a:gd name="connsiteX11" fmla="*/ 438451 w 3539334"/>
              <a:gd name="connsiteY11" fmla="*/ 377875 h 643253"/>
              <a:gd name="connsiteX12" fmla="*/ 395182 w 3539334"/>
              <a:gd name="connsiteY12" fmla="*/ 372106 h 643253"/>
              <a:gd name="connsiteX13" fmla="*/ 346145 w 3539334"/>
              <a:gd name="connsiteY13" fmla="*/ 363453 h 643253"/>
              <a:gd name="connsiteX14" fmla="*/ 282685 w 3539334"/>
              <a:gd name="connsiteY14" fmla="*/ 346145 h 643253"/>
              <a:gd name="connsiteX15" fmla="*/ 224994 w 3539334"/>
              <a:gd name="connsiteY15" fmla="*/ 325954 h 643253"/>
              <a:gd name="connsiteX16" fmla="*/ 144227 w 3539334"/>
              <a:gd name="connsiteY16" fmla="*/ 288455 h 643253"/>
              <a:gd name="connsiteX17" fmla="*/ 83652 w 3539334"/>
              <a:gd name="connsiteY17" fmla="*/ 256725 h 643253"/>
              <a:gd name="connsiteX18" fmla="*/ 46153 w 3539334"/>
              <a:gd name="connsiteY18" fmla="*/ 233648 h 643253"/>
              <a:gd name="connsiteX19" fmla="*/ 31730 w 3539334"/>
              <a:gd name="connsiteY19" fmla="*/ 227879 h 643253"/>
              <a:gd name="connsiteX20" fmla="*/ 14423 w 3539334"/>
              <a:gd name="connsiteY20" fmla="*/ 224995 h 643253"/>
              <a:gd name="connsiteX21" fmla="*/ 2885 w 3539334"/>
              <a:gd name="connsiteY21" fmla="*/ 227879 h 643253"/>
              <a:gd name="connsiteX22" fmla="*/ 0 w 3539334"/>
              <a:gd name="connsiteY22" fmla="*/ 236533 h 643253"/>
              <a:gd name="connsiteX23" fmla="*/ 8654 w 3539334"/>
              <a:gd name="connsiteY23" fmla="*/ 262494 h 643253"/>
              <a:gd name="connsiteX24" fmla="*/ 34615 w 3539334"/>
              <a:gd name="connsiteY24" fmla="*/ 302877 h 643253"/>
              <a:gd name="connsiteX25" fmla="*/ 86536 w 3539334"/>
              <a:gd name="connsiteY25" fmla="*/ 366337 h 643253"/>
              <a:gd name="connsiteX26" fmla="*/ 129804 w 3539334"/>
              <a:gd name="connsiteY26" fmla="*/ 409605 h 643253"/>
              <a:gd name="connsiteX27" fmla="*/ 175957 w 3539334"/>
              <a:gd name="connsiteY27" fmla="*/ 452873 h 643253"/>
              <a:gd name="connsiteX28" fmla="*/ 216341 w 3539334"/>
              <a:gd name="connsiteY28" fmla="*/ 487488 h 643253"/>
              <a:gd name="connsiteX29" fmla="*/ 271147 w 3539334"/>
              <a:gd name="connsiteY29" fmla="*/ 527872 h 643253"/>
              <a:gd name="connsiteX30" fmla="*/ 334607 w 3539334"/>
              <a:gd name="connsiteY30" fmla="*/ 565371 h 643253"/>
              <a:gd name="connsiteX31" fmla="*/ 406721 w 3539334"/>
              <a:gd name="connsiteY31" fmla="*/ 599985 h 643253"/>
              <a:gd name="connsiteX32" fmla="*/ 478834 w 3539334"/>
              <a:gd name="connsiteY32" fmla="*/ 625946 h 643253"/>
              <a:gd name="connsiteX33" fmla="*/ 527871 w 3539334"/>
              <a:gd name="connsiteY33" fmla="*/ 643253 h 643253"/>
              <a:gd name="connsiteX34" fmla="*/ 539410 w 3539334"/>
              <a:gd name="connsiteY34" fmla="*/ 643253 h 643253"/>
              <a:gd name="connsiteX35" fmla="*/ 591331 w 3539334"/>
              <a:gd name="connsiteY35" fmla="*/ 628831 h 643253"/>
              <a:gd name="connsiteX36" fmla="*/ 683637 w 3539334"/>
              <a:gd name="connsiteY36" fmla="*/ 594216 h 643253"/>
              <a:gd name="connsiteX37" fmla="*/ 738443 w 3539334"/>
              <a:gd name="connsiteY37" fmla="*/ 576909 h 643253"/>
              <a:gd name="connsiteX38" fmla="*/ 845171 w 3539334"/>
              <a:gd name="connsiteY38" fmla="*/ 550948 h 643253"/>
              <a:gd name="connsiteX39" fmla="*/ 1009590 w 3539334"/>
              <a:gd name="connsiteY39" fmla="*/ 513449 h 643253"/>
              <a:gd name="connsiteX40" fmla="*/ 1150933 w 3539334"/>
              <a:gd name="connsiteY40" fmla="*/ 487488 h 643253"/>
              <a:gd name="connsiteX41" fmla="*/ 1263430 w 3539334"/>
              <a:gd name="connsiteY41" fmla="*/ 470181 h 643253"/>
              <a:gd name="connsiteX42" fmla="*/ 1370158 w 3539334"/>
              <a:gd name="connsiteY42" fmla="*/ 455758 h 643253"/>
              <a:gd name="connsiteX43" fmla="*/ 1514385 w 3539334"/>
              <a:gd name="connsiteY43" fmla="*/ 441335 h 643253"/>
              <a:gd name="connsiteX44" fmla="*/ 1748033 w 3539334"/>
              <a:gd name="connsiteY44" fmla="*/ 409605 h 643253"/>
              <a:gd name="connsiteX45" fmla="*/ 1973027 w 3539334"/>
              <a:gd name="connsiteY45" fmla="*/ 374991 h 643253"/>
              <a:gd name="connsiteX46" fmla="*/ 2134562 w 3539334"/>
              <a:gd name="connsiteY46" fmla="*/ 354799 h 643253"/>
              <a:gd name="connsiteX47" fmla="*/ 2304750 w 3539334"/>
              <a:gd name="connsiteY47" fmla="*/ 337492 h 643253"/>
              <a:gd name="connsiteX48" fmla="*/ 2350902 w 3539334"/>
              <a:gd name="connsiteY48" fmla="*/ 334607 h 643253"/>
              <a:gd name="connsiteX49" fmla="*/ 2428785 w 3539334"/>
              <a:gd name="connsiteY49" fmla="*/ 323069 h 643253"/>
              <a:gd name="connsiteX50" fmla="*/ 2509552 w 3539334"/>
              <a:gd name="connsiteY50" fmla="*/ 314415 h 643253"/>
              <a:gd name="connsiteX51" fmla="*/ 2624934 w 3539334"/>
              <a:gd name="connsiteY51" fmla="*/ 302877 h 643253"/>
              <a:gd name="connsiteX52" fmla="*/ 2780699 w 3539334"/>
              <a:gd name="connsiteY52" fmla="*/ 294224 h 643253"/>
              <a:gd name="connsiteX53" fmla="*/ 2950887 w 3539334"/>
              <a:gd name="connsiteY53" fmla="*/ 291339 h 643253"/>
              <a:gd name="connsiteX54" fmla="*/ 3178766 w 3539334"/>
              <a:gd name="connsiteY54" fmla="*/ 299993 h 643253"/>
              <a:gd name="connsiteX55" fmla="*/ 3360492 w 3539334"/>
              <a:gd name="connsiteY55" fmla="*/ 308646 h 643253"/>
              <a:gd name="connsiteX56" fmla="*/ 3423952 w 3539334"/>
              <a:gd name="connsiteY56" fmla="*/ 311531 h 643253"/>
              <a:gd name="connsiteX57" fmla="*/ 3472989 w 3539334"/>
              <a:gd name="connsiteY57" fmla="*/ 302877 h 643253"/>
              <a:gd name="connsiteX58" fmla="*/ 3501835 w 3539334"/>
              <a:gd name="connsiteY58" fmla="*/ 288455 h 643253"/>
              <a:gd name="connsiteX59" fmla="*/ 3513373 w 3539334"/>
              <a:gd name="connsiteY59" fmla="*/ 279801 h 643253"/>
              <a:gd name="connsiteX60" fmla="*/ 3530680 w 3539334"/>
              <a:gd name="connsiteY60" fmla="*/ 256725 h 643253"/>
              <a:gd name="connsiteX61" fmla="*/ 3536449 w 3539334"/>
              <a:gd name="connsiteY61" fmla="*/ 239417 h 643253"/>
              <a:gd name="connsiteX62" fmla="*/ 3539334 w 3539334"/>
              <a:gd name="connsiteY62" fmla="*/ 216341 h 643253"/>
              <a:gd name="connsiteX63" fmla="*/ 3536449 w 3539334"/>
              <a:gd name="connsiteY63" fmla="*/ 196149 h 643253"/>
              <a:gd name="connsiteX64" fmla="*/ 3530680 w 3539334"/>
              <a:gd name="connsiteY64" fmla="*/ 181726 h 643253"/>
              <a:gd name="connsiteX65" fmla="*/ 3519142 w 3539334"/>
              <a:gd name="connsiteY65" fmla="*/ 167304 h 643253"/>
              <a:gd name="connsiteX66" fmla="*/ 3490297 w 3539334"/>
              <a:gd name="connsiteY66" fmla="*/ 152881 h 643253"/>
              <a:gd name="connsiteX67" fmla="*/ 3438375 w 3539334"/>
              <a:gd name="connsiteY67" fmla="*/ 121151 h 643253"/>
              <a:gd name="connsiteX68" fmla="*/ 3369146 w 3539334"/>
              <a:gd name="connsiteY68" fmla="*/ 89421 h 643253"/>
              <a:gd name="connsiteX69" fmla="*/ 3282610 w 3539334"/>
              <a:gd name="connsiteY69" fmla="*/ 57691 h 643253"/>
              <a:gd name="connsiteX70" fmla="*/ 3175881 w 3539334"/>
              <a:gd name="connsiteY70" fmla="*/ 28846 h 643253"/>
              <a:gd name="connsiteX71" fmla="*/ 3051846 w 3539334"/>
              <a:gd name="connsiteY71" fmla="*/ 5769 h 643253"/>
              <a:gd name="connsiteX72" fmla="*/ 3011463 w 3539334"/>
              <a:gd name="connsiteY72" fmla="*/ 0 h 643253"/>
              <a:gd name="connsiteX73" fmla="*/ 2999924 w 3539334"/>
              <a:gd name="connsiteY73" fmla="*/ 0 h 643253"/>
              <a:gd name="connsiteX74" fmla="*/ 2959541 w 3539334"/>
              <a:gd name="connsiteY74" fmla="*/ 17308 h 643253"/>
              <a:gd name="connsiteX75" fmla="*/ 2878774 w 3539334"/>
              <a:gd name="connsiteY75" fmla="*/ 49037 h 643253"/>
              <a:gd name="connsiteX76" fmla="*/ 2763392 w 3539334"/>
              <a:gd name="connsiteY76" fmla="*/ 86537 h 643253"/>
              <a:gd name="connsiteX77" fmla="*/ 2711470 w 3539334"/>
              <a:gd name="connsiteY77" fmla="*/ 92306 h 643253"/>
              <a:gd name="connsiteX78" fmla="*/ 2498014 w 3539334"/>
              <a:gd name="connsiteY78" fmla="*/ 121151 h 643253"/>
              <a:gd name="connsiteX79" fmla="*/ 2287442 w 3539334"/>
              <a:gd name="connsiteY79" fmla="*/ 149996 h 64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539334" h="643253">
                <a:moveTo>
                  <a:pt x="2287442" y="149996"/>
                </a:moveTo>
                <a:lnTo>
                  <a:pt x="2045141" y="181726"/>
                </a:lnTo>
                <a:lnTo>
                  <a:pt x="1808608" y="213456"/>
                </a:lnTo>
                <a:lnTo>
                  <a:pt x="1494193" y="253840"/>
                </a:lnTo>
                <a:lnTo>
                  <a:pt x="1214392" y="291339"/>
                </a:lnTo>
                <a:lnTo>
                  <a:pt x="974975" y="323069"/>
                </a:lnTo>
                <a:lnTo>
                  <a:pt x="698059" y="360568"/>
                </a:lnTo>
                <a:lnTo>
                  <a:pt x="625946" y="369222"/>
                </a:lnTo>
                <a:lnTo>
                  <a:pt x="553832" y="374991"/>
                </a:lnTo>
                <a:lnTo>
                  <a:pt x="507680" y="377875"/>
                </a:lnTo>
                <a:lnTo>
                  <a:pt x="470181" y="377875"/>
                </a:lnTo>
                <a:lnTo>
                  <a:pt x="438451" y="377875"/>
                </a:lnTo>
                <a:lnTo>
                  <a:pt x="395182" y="372106"/>
                </a:lnTo>
                <a:lnTo>
                  <a:pt x="346145" y="363453"/>
                </a:lnTo>
                <a:lnTo>
                  <a:pt x="282685" y="346145"/>
                </a:lnTo>
                <a:lnTo>
                  <a:pt x="224994" y="325954"/>
                </a:lnTo>
                <a:lnTo>
                  <a:pt x="144227" y="288455"/>
                </a:lnTo>
                <a:lnTo>
                  <a:pt x="83652" y="256725"/>
                </a:lnTo>
                <a:lnTo>
                  <a:pt x="46153" y="233648"/>
                </a:lnTo>
                <a:lnTo>
                  <a:pt x="31730" y="227879"/>
                </a:lnTo>
                <a:lnTo>
                  <a:pt x="14423" y="224995"/>
                </a:lnTo>
                <a:lnTo>
                  <a:pt x="2885" y="227879"/>
                </a:lnTo>
                <a:lnTo>
                  <a:pt x="0" y="236533"/>
                </a:lnTo>
                <a:lnTo>
                  <a:pt x="8654" y="262494"/>
                </a:lnTo>
                <a:lnTo>
                  <a:pt x="34615" y="302877"/>
                </a:lnTo>
                <a:lnTo>
                  <a:pt x="86536" y="366337"/>
                </a:lnTo>
                <a:lnTo>
                  <a:pt x="129804" y="409605"/>
                </a:lnTo>
                <a:lnTo>
                  <a:pt x="175957" y="452873"/>
                </a:lnTo>
                <a:lnTo>
                  <a:pt x="216341" y="487488"/>
                </a:lnTo>
                <a:lnTo>
                  <a:pt x="271147" y="527872"/>
                </a:lnTo>
                <a:lnTo>
                  <a:pt x="334607" y="565371"/>
                </a:lnTo>
                <a:lnTo>
                  <a:pt x="406721" y="599985"/>
                </a:lnTo>
                <a:lnTo>
                  <a:pt x="478834" y="625946"/>
                </a:lnTo>
                <a:lnTo>
                  <a:pt x="527871" y="643253"/>
                </a:lnTo>
                <a:lnTo>
                  <a:pt x="539410" y="643253"/>
                </a:lnTo>
                <a:lnTo>
                  <a:pt x="591331" y="628831"/>
                </a:lnTo>
                <a:lnTo>
                  <a:pt x="683637" y="594216"/>
                </a:lnTo>
                <a:lnTo>
                  <a:pt x="738443" y="576909"/>
                </a:lnTo>
                <a:lnTo>
                  <a:pt x="845171" y="550948"/>
                </a:lnTo>
                <a:lnTo>
                  <a:pt x="1009590" y="513449"/>
                </a:lnTo>
                <a:lnTo>
                  <a:pt x="1150933" y="487488"/>
                </a:lnTo>
                <a:lnTo>
                  <a:pt x="1263430" y="470181"/>
                </a:lnTo>
                <a:lnTo>
                  <a:pt x="1370158" y="455758"/>
                </a:lnTo>
                <a:lnTo>
                  <a:pt x="1514385" y="441335"/>
                </a:lnTo>
                <a:lnTo>
                  <a:pt x="1748033" y="409605"/>
                </a:lnTo>
                <a:lnTo>
                  <a:pt x="1973027" y="374991"/>
                </a:lnTo>
                <a:lnTo>
                  <a:pt x="2134562" y="354799"/>
                </a:lnTo>
                <a:lnTo>
                  <a:pt x="2304750" y="337492"/>
                </a:lnTo>
                <a:lnTo>
                  <a:pt x="2350902" y="334607"/>
                </a:lnTo>
                <a:lnTo>
                  <a:pt x="2428785" y="323069"/>
                </a:lnTo>
                <a:lnTo>
                  <a:pt x="2509552" y="314415"/>
                </a:lnTo>
                <a:lnTo>
                  <a:pt x="2624934" y="302877"/>
                </a:lnTo>
                <a:lnTo>
                  <a:pt x="2780699" y="294224"/>
                </a:lnTo>
                <a:lnTo>
                  <a:pt x="2950887" y="291339"/>
                </a:lnTo>
                <a:lnTo>
                  <a:pt x="3178766" y="299993"/>
                </a:lnTo>
                <a:lnTo>
                  <a:pt x="3360492" y="308646"/>
                </a:lnTo>
                <a:lnTo>
                  <a:pt x="3423952" y="311531"/>
                </a:lnTo>
                <a:lnTo>
                  <a:pt x="3472989" y="302877"/>
                </a:lnTo>
                <a:lnTo>
                  <a:pt x="3501835" y="288455"/>
                </a:lnTo>
                <a:lnTo>
                  <a:pt x="3513373" y="279801"/>
                </a:lnTo>
                <a:lnTo>
                  <a:pt x="3530680" y="256725"/>
                </a:lnTo>
                <a:lnTo>
                  <a:pt x="3536449" y="239417"/>
                </a:lnTo>
                <a:lnTo>
                  <a:pt x="3539334" y="216341"/>
                </a:lnTo>
                <a:lnTo>
                  <a:pt x="3536449" y="196149"/>
                </a:lnTo>
                <a:lnTo>
                  <a:pt x="3530680" y="181726"/>
                </a:lnTo>
                <a:lnTo>
                  <a:pt x="3519142" y="167304"/>
                </a:lnTo>
                <a:lnTo>
                  <a:pt x="3490297" y="152881"/>
                </a:lnTo>
                <a:lnTo>
                  <a:pt x="3438375" y="121151"/>
                </a:lnTo>
                <a:lnTo>
                  <a:pt x="3369146" y="89421"/>
                </a:lnTo>
                <a:lnTo>
                  <a:pt x="3282610" y="57691"/>
                </a:lnTo>
                <a:lnTo>
                  <a:pt x="3175881" y="28846"/>
                </a:lnTo>
                <a:lnTo>
                  <a:pt x="3051846" y="5769"/>
                </a:lnTo>
                <a:lnTo>
                  <a:pt x="3011463" y="0"/>
                </a:lnTo>
                <a:lnTo>
                  <a:pt x="2999924" y="0"/>
                </a:lnTo>
                <a:lnTo>
                  <a:pt x="2959541" y="17308"/>
                </a:lnTo>
                <a:lnTo>
                  <a:pt x="2878774" y="49037"/>
                </a:lnTo>
                <a:lnTo>
                  <a:pt x="2763392" y="86537"/>
                </a:lnTo>
                <a:lnTo>
                  <a:pt x="2711470" y="92306"/>
                </a:lnTo>
                <a:lnTo>
                  <a:pt x="2498014" y="121151"/>
                </a:lnTo>
                <a:lnTo>
                  <a:pt x="2287442" y="1499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A57A67EE-0410-4521-A7D6-2A833F4C9B02}"/>
              </a:ext>
            </a:extLst>
          </p:cNvPr>
          <p:cNvSpPr/>
          <p:nvPr/>
        </p:nvSpPr>
        <p:spPr>
          <a:xfrm>
            <a:off x="2711450" y="2016125"/>
            <a:ext cx="2273300" cy="2495550"/>
          </a:xfrm>
          <a:custGeom>
            <a:avLst/>
            <a:gdLst>
              <a:gd name="connsiteX0" fmla="*/ 1530350 w 2273300"/>
              <a:gd name="connsiteY0" fmla="*/ 1047750 h 2495550"/>
              <a:gd name="connsiteX1" fmla="*/ 1431925 w 2273300"/>
              <a:gd name="connsiteY1" fmla="*/ 1177925 h 2495550"/>
              <a:gd name="connsiteX2" fmla="*/ 1336675 w 2273300"/>
              <a:gd name="connsiteY2" fmla="*/ 1298575 h 2495550"/>
              <a:gd name="connsiteX3" fmla="*/ 1209675 w 2273300"/>
              <a:gd name="connsiteY3" fmla="*/ 1444625 h 2495550"/>
              <a:gd name="connsiteX4" fmla="*/ 1082675 w 2273300"/>
              <a:gd name="connsiteY4" fmla="*/ 1581150 h 2495550"/>
              <a:gd name="connsiteX5" fmla="*/ 955675 w 2273300"/>
              <a:gd name="connsiteY5" fmla="*/ 1711325 h 2495550"/>
              <a:gd name="connsiteX6" fmla="*/ 838200 w 2273300"/>
              <a:gd name="connsiteY6" fmla="*/ 1822450 h 2495550"/>
              <a:gd name="connsiteX7" fmla="*/ 704850 w 2273300"/>
              <a:gd name="connsiteY7" fmla="*/ 1936750 h 2495550"/>
              <a:gd name="connsiteX8" fmla="*/ 565150 w 2273300"/>
              <a:gd name="connsiteY8" fmla="*/ 2047875 h 2495550"/>
              <a:gd name="connsiteX9" fmla="*/ 419100 w 2273300"/>
              <a:gd name="connsiteY9" fmla="*/ 2159000 h 2495550"/>
              <a:gd name="connsiteX10" fmla="*/ 276225 w 2273300"/>
              <a:gd name="connsiteY10" fmla="*/ 2260600 h 2495550"/>
              <a:gd name="connsiteX11" fmla="*/ 117475 w 2273300"/>
              <a:gd name="connsiteY11" fmla="*/ 2359025 h 2495550"/>
              <a:gd name="connsiteX12" fmla="*/ 31750 w 2273300"/>
              <a:gd name="connsiteY12" fmla="*/ 2409825 h 2495550"/>
              <a:gd name="connsiteX13" fmla="*/ 12700 w 2273300"/>
              <a:gd name="connsiteY13" fmla="*/ 2432050 h 2495550"/>
              <a:gd name="connsiteX14" fmla="*/ 3175 w 2273300"/>
              <a:gd name="connsiteY14" fmla="*/ 2454275 h 2495550"/>
              <a:gd name="connsiteX15" fmla="*/ 0 w 2273300"/>
              <a:gd name="connsiteY15" fmla="*/ 2479675 h 2495550"/>
              <a:gd name="connsiteX16" fmla="*/ 6350 w 2273300"/>
              <a:gd name="connsiteY16" fmla="*/ 2492375 h 2495550"/>
              <a:gd name="connsiteX17" fmla="*/ 15875 w 2273300"/>
              <a:gd name="connsiteY17" fmla="*/ 2495550 h 2495550"/>
              <a:gd name="connsiteX18" fmla="*/ 57150 w 2273300"/>
              <a:gd name="connsiteY18" fmla="*/ 2489200 h 2495550"/>
              <a:gd name="connsiteX19" fmla="*/ 155575 w 2273300"/>
              <a:gd name="connsiteY19" fmla="*/ 2441575 h 2495550"/>
              <a:gd name="connsiteX20" fmla="*/ 342900 w 2273300"/>
              <a:gd name="connsiteY20" fmla="*/ 2343150 h 2495550"/>
              <a:gd name="connsiteX21" fmla="*/ 488950 w 2273300"/>
              <a:gd name="connsiteY21" fmla="*/ 2257425 h 2495550"/>
              <a:gd name="connsiteX22" fmla="*/ 688975 w 2273300"/>
              <a:gd name="connsiteY22" fmla="*/ 2124075 h 2495550"/>
              <a:gd name="connsiteX23" fmla="*/ 901700 w 2273300"/>
              <a:gd name="connsiteY23" fmla="*/ 1974850 h 2495550"/>
              <a:gd name="connsiteX24" fmla="*/ 955675 w 2273300"/>
              <a:gd name="connsiteY24" fmla="*/ 1949450 h 2495550"/>
              <a:gd name="connsiteX25" fmla="*/ 1108075 w 2273300"/>
              <a:gd name="connsiteY25" fmla="*/ 1822450 h 2495550"/>
              <a:gd name="connsiteX26" fmla="*/ 1225550 w 2273300"/>
              <a:gd name="connsiteY26" fmla="*/ 1717675 h 2495550"/>
              <a:gd name="connsiteX27" fmla="*/ 1298575 w 2273300"/>
              <a:gd name="connsiteY27" fmla="*/ 1647825 h 2495550"/>
              <a:gd name="connsiteX28" fmla="*/ 1400175 w 2273300"/>
              <a:gd name="connsiteY28" fmla="*/ 1552575 h 2495550"/>
              <a:gd name="connsiteX29" fmla="*/ 1492250 w 2273300"/>
              <a:gd name="connsiteY29" fmla="*/ 1460500 h 2495550"/>
              <a:gd name="connsiteX30" fmla="*/ 1584325 w 2273300"/>
              <a:gd name="connsiteY30" fmla="*/ 1368425 h 2495550"/>
              <a:gd name="connsiteX31" fmla="*/ 1666875 w 2273300"/>
              <a:gd name="connsiteY31" fmla="*/ 1273175 h 2495550"/>
              <a:gd name="connsiteX32" fmla="*/ 1765300 w 2273300"/>
              <a:gd name="connsiteY32" fmla="*/ 1146175 h 2495550"/>
              <a:gd name="connsiteX33" fmla="*/ 1873250 w 2273300"/>
              <a:gd name="connsiteY33" fmla="*/ 984250 h 2495550"/>
              <a:gd name="connsiteX34" fmla="*/ 1984375 w 2273300"/>
              <a:gd name="connsiteY34" fmla="*/ 803275 h 2495550"/>
              <a:gd name="connsiteX35" fmla="*/ 2073275 w 2273300"/>
              <a:gd name="connsiteY35" fmla="*/ 641350 h 2495550"/>
              <a:gd name="connsiteX36" fmla="*/ 2114550 w 2273300"/>
              <a:gd name="connsiteY36" fmla="*/ 536575 h 2495550"/>
              <a:gd name="connsiteX37" fmla="*/ 2155825 w 2273300"/>
              <a:gd name="connsiteY37" fmla="*/ 434975 h 2495550"/>
              <a:gd name="connsiteX38" fmla="*/ 2178050 w 2273300"/>
              <a:gd name="connsiteY38" fmla="*/ 390525 h 2495550"/>
              <a:gd name="connsiteX39" fmla="*/ 2197100 w 2273300"/>
              <a:gd name="connsiteY39" fmla="*/ 365125 h 2495550"/>
              <a:gd name="connsiteX40" fmla="*/ 2228850 w 2273300"/>
              <a:gd name="connsiteY40" fmla="*/ 339725 h 2495550"/>
              <a:gd name="connsiteX41" fmla="*/ 2254250 w 2273300"/>
              <a:gd name="connsiteY41" fmla="*/ 320675 h 2495550"/>
              <a:gd name="connsiteX42" fmla="*/ 2266950 w 2273300"/>
              <a:gd name="connsiteY42" fmla="*/ 298450 h 2495550"/>
              <a:gd name="connsiteX43" fmla="*/ 2273300 w 2273300"/>
              <a:gd name="connsiteY43" fmla="*/ 269875 h 2495550"/>
              <a:gd name="connsiteX44" fmla="*/ 2266950 w 2273300"/>
              <a:gd name="connsiteY44" fmla="*/ 238125 h 2495550"/>
              <a:gd name="connsiteX45" fmla="*/ 2254250 w 2273300"/>
              <a:gd name="connsiteY45" fmla="*/ 222250 h 2495550"/>
              <a:gd name="connsiteX46" fmla="*/ 2228850 w 2273300"/>
              <a:gd name="connsiteY46" fmla="*/ 203200 h 2495550"/>
              <a:gd name="connsiteX47" fmla="*/ 2146300 w 2273300"/>
              <a:gd name="connsiteY47" fmla="*/ 155575 h 2495550"/>
              <a:gd name="connsiteX48" fmla="*/ 2066925 w 2273300"/>
              <a:gd name="connsiteY48" fmla="*/ 111125 h 2495550"/>
              <a:gd name="connsiteX49" fmla="*/ 2006600 w 2273300"/>
              <a:gd name="connsiteY49" fmla="*/ 82550 h 2495550"/>
              <a:gd name="connsiteX50" fmla="*/ 1851025 w 2273300"/>
              <a:gd name="connsiteY50" fmla="*/ 0 h 2495550"/>
              <a:gd name="connsiteX51" fmla="*/ 1651000 w 2273300"/>
              <a:gd name="connsiteY51" fmla="*/ 38100 h 2495550"/>
              <a:gd name="connsiteX52" fmla="*/ 1752600 w 2273300"/>
              <a:gd name="connsiteY52" fmla="*/ 82550 h 2495550"/>
              <a:gd name="connsiteX53" fmla="*/ 1781175 w 2273300"/>
              <a:gd name="connsiteY53" fmla="*/ 95250 h 2495550"/>
              <a:gd name="connsiteX54" fmla="*/ 1819275 w 2273300"/>
              <a:gd name="connsiteY54" fmla="*/ 120650 h 2495550"/>
              <a:gd name="connsiteX55" fmla="*/ 1851025 w 2273300"/>
              <a:gd name="connsiteY55" fmla="*/ 152400 h 2495550"/>
              <a:gd name="connsiteX56" fmla="*/ 1882775 w 2273300"/>
              <a:gd name="connsiteY56" fmla="*/ 187325 h 2495550"/>
              <a:gd name="connsiteX57" fmla="*/ 1905000 w 2273300"/>
              <a:gd name="connsiteY57" fmla="*/ 225425 h 2495550"/>
              <a:gd name="connsiteX58" fmla="*/ 1914525 w 2273300"/>
              <a:gd name="connsiteY58" fmla="*/ 269875 h 2495550"/>
              <a:gd name="connsiteX59" fmla="*/ 1914525 w 2273300"/>
              <a:gd name="connsiteY59" fmla="*/ 307975 h 2495550"/>
              <a:gd name="connsiteX60" fmla="*/ 1895475 w 2273300"/>
              <a:gd name="connsiteY60" fmla="*/ 374650 h 2495550"/>
              <a:gd name="connsiteX61" fmla="*/ 1851025 w 2273300"/>
              <a:gd name="connsiteY61" fmla="*/ 501650 h 2495550"/>
              <a:gd name="connsiteX62" fmla="*/ 1790700 w 2273300"/>
              <a:gd name="connsiteY62" fmla="*/ 628650 h 2495550"/>
              <a:gd name="connsiteX63" fmla="*/ 1749425 w 2273300"/>
              <a:gd name="connsiteY63" fmla="*/ 708025 h 2495550"/>
              <a:gd name="connsiteX64" fmla="*/ 1530350 w 2273300"/>
              <a:gd name="connsiteY64" fmla="*/ 10477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73300" h="2495550">
                <a:moveTo>
                  <a:pt x="1530350" y="1047750"/>
                </a:moveTo>
                <a:lnTo>
                  <a:pt x="1431925" y="1177925"/>
                </a:lnTo>
                <a:lnTo>
                  <a:pt x="1336675" y="1298575"/>
                </a:lnTo>
                <a:lnTo>
                  <a:pt x="1209675" y="1444625"/>
                </a:lnTo>
                <a:lnTo>
                  <a:pt x="1082675" y="1581150"/>
                </a:lnTo>
                <a:lnTo>
                  <a:pt x="955675" y="1711325"/>
                </a:lnTo>
                <a:lnTo>
                  <a:pt x="838200" y="1822450"/>
                </a:lnTo>
                <a:lnTo>
                  <a:pt x="704850" y="1936750"/>
                </a:lnTo>
                <a:lnTo>
                  <a:pt x="565150" y="2047875"/>
                </a:lnTo>
                <a:lnTo>
                  <a:pt x="419100" y="2159000"/>
                </a:lnTo>
                <a:lnTo>
                  <a:pt x="276225" y="2260600"/>
                </a:lnTo>
                <a:lnTo>
                  <a:pt x="117475" y="2359025"/>
                </a:lnTo>
                <a:lnTo>
                  <a:pt x="31750" y="2409825"/>
                </a:lnTo>
                <a:lnTo>
                  <a:pt x="12700" y="2432050"/>
                </a:lnTo>
                <a:lnTo>
                  <a:pt x="3175" y="2454275"/>
                </a:lnTo>
                <a:lnTo>
                  <a:pt x="0" y="2479675"/>
                </a:lnTo>
                <a:lnTo>
                  <a:pt x="6350" y="2492375"/>
                </a:lnTo>
                <a:lnTo>
                  <a:pt x="15875" y="2495550"/>
                </a:lnTo>
                <a:lnTo>
                  <a:pt x="57150" y="2489200"/>
                </a:lnTo>
                <a:lnTo>
                  <a:pt x="155575" y="2441575"/>
                </a:lnTo>
                <a:lnTo>
                  <a:pt x="342900" y="2343150"/>
                </a:lnTo>
                <a:lnTo>
                  <a:pt x="488950" y="2257425"/>
                </a:lnTo>
                <a:lnTo>
                  <a:pt x="688975" y="2124075"/>
                </a:lnTo>
                <a:lnTo>
                  <a:pt x="901700" y="1974850"/>
                </a:lnTo>
                <a:lnTo>
                  <a:pt x="955675" y="1949450"/>
                </a:lnTo>
                <a:lnTo>
                  <a:pt x="1108075" y="1822450"/>
                </a:lnTo>
                <a:lnTo>
                  <a:pt x="1225550" y="1717675"/>
                </a:lnTo>
                <a:lnTo>
                  <a:pt x="1298575" y="1647825"/>
                </a:lnTo>
                <a:lnTo>
                  <a:pt x="1400175" y="1552575"/>
                </a:lnTo>
                <a:lnTo>
                  <a:pt x="1492250" y="1460500"/>
                </a:lnTo>
                <a:lnTo>
                  <a:pt x="1584325" y="1368425"/>
                </a:lnTo>
                <a:lnTo>
                  <a:pt x="1666875" y="1273175"/>
                </a:lnTo>
                <a:lnTo>
                  <a:pt x="1765300" y="1146175"/>
                </a:lnTo>
                <a:lnTo>
                  <a:pt x="1873250" y="984250"/>
                </a:lnTo>
                <a:lnTo>
                  <a:pt x="1984375" y="803275"/>
                </a:lnTo>
                <a:lnTo>
                  <a:pt x="2073275" y="641350"/>
                </a:lnTo>
                <a:lnTo>
                  <a:pt x="2114550" y="536575"/>
                </a:lnTo>
                <a:lnTo>
                  <a:pt x="2155825" y="434975"/>
                </a:lnTo>
                <a:lnTo>
                  <a:pt x="2178050" y="390525"/>
                </a:lnTo>
                <a:lnTo>
                  <a:pt x="2197100" y="365125"/>
                </a:lnTo>
                <a:lnTo>
                  <a:pt x="2228850" y="339725"/>
                </a:lnTo>
                <a:lnTo>
                  <a:pt x="2254250" y="320675"/>
                </a:lnTo>
                <a:lnTo>
                  <a:pt x="2266950" y="298450"/>
                </a:lnTo>
                <a:lnTo>
                  <a:pt x="2273300" y="269875"/>
                </a:lnTo>
                <a:lnTo>
                  <a:pt x="2266950" y="238125"/>
                </a:lnTo>
                <a:lnTo>
                  <a:pt x="2254250" y="222250"/>
                </a:lnTo>
                <a:lnTo>
                  <a:pt x="2228850" y="203200"/>
                </a:lnTo>
                <a:lnTo>
                  <a:pt x="2146300" y="155575"/>
                </a:lnTo>
                <a:lnTo>
                  <a:pt x="2066925" y="111125"/>
                </a:lnTo>
                <a:lnTo>
                  <a:pt x="2006600" y="82550"/>
                </a:lnTo>
                <a:lnTo>
                  <a:pt x="1851025" y="0"/>
                </a:lnTo>
                <a:lnTo>
                  <a:pt x="1651000" y="38100"/>
                </a:lnTo>
                <a:lnTo>
                  <a:pt x="1752600" y="82550"/>
                </a:lnTo>
                <a:lnTo>
                  <a:pt x="1781175" y="95250"/>
                </a:lnTo>
                <a:lnTo>
                  <a:pt x="1819275" y="120650"/>
                </a:lnTo>
                <a:lnTo>
                  <a:pt x="1851025" y="152400"/>
                </a:lnTo>
                <a:lnTo>
                  <a:pt x="1882775" y="187325"/>
                </a:lnTo>
                <a:lnTo>
                  <a:pt x="1905000" y="225425"/>
                </a:lnTo>
                <a:lnTo>
                  <a:pt x="1914525" y="269875"/>
                </a:lnTo>
                <a:lnTo>
                  <a:pt x="1914525" y="307975"/>
                </a:lnTo>
                <a:lnTo>
                  <a:pt x="1895475" y="374650"/>
                </a:lnTo>
                <a:lnTo>
                  <a:pt x="1851025" y="501650"/>
                </a:lnTo>
                <a:lnTo>
                  <a:pt x="1790700" y="628650"/>
                </a:lnTo>
                <a:lnTo>
                  <a:pt x="1749425" y="708025"/>
                </a:lnTo>
                <a:lnTo>
                  <a:pt x="1530350" y="1047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8398F54-7131-48AA-9BB9-91C3155D81F0}"/>
              </a:ext>
            </a:extLst>
          </p:cNvPr>
          <p:cNvSpPr/>
          <p:nvPr/>
        </p:nvSpPr>
        <p:spPr>
          <a:xfrm>
            <a:off x="5021263" y="2732088"/>
            <a:ext cx="2378075" cy="1501775"/>
          </a:xfrm>
          <a:custGeom>
            <a:avLst/>
            <a:gdLst>
              <a:gd name="connsiteX0" fmla="*/ 845344 w 2376488"/>
              <a:gd name="connsiteY0" fmla="*/ 916781 h 1502569"/>
              <a:gd name="connsiteX1" fmla="*/ 750094 w 2376488"/>
              <a:gd name="connsiteY1" fmla="*/ 821531 h 1502569"/>
              <a:gd name="connsiteX2" fmla="*/ 626269 w 2376488"/>
              <a:gd name="connsiteY2" fmla="*/ 690562 h 1502569"/>
              <a:gd name="connsiteX3" fmla="*/ 523875 w 2376488"/>
              <a:gd name="connsiteY3" fmla="*/ 581025 h 1502569"/>
              <a:gd name="connsiteX4" fmla="*/ 378619 w 2376488"/>
              <a:gd name="connsiteY4" fmla="*/ 423862 h 1502569"/>
              <a:gd name="connsiteX5" fmla="*/ 252413 w 2376488"/>
              <a:gd name="connsiteY5" fmla="*/ 288131 h 1502569"/>
              <a:gd name="connsiteX6" fmla="*/ 116682 w 2376488"/>
              <a:gd name="connsiteY6" fmla="*/ 138112 h 1502569"/>
              <a:gd name="connsiteX7" fmla="*/ 0 w 2376488"/>
              <a:gd name="connsiteY7" fmla="*/ 9525 h 1502569"/>
              <a:gd name="connsiteX8" fmla="*/ 171450 w 2376488"/>
              <a:gd name="connsiteY8" fmla="*/ 0 h 1502569"/>
              <a:gd name="connsiteX9" fmla="*/ 304800 w 2376488"/>
              <a:gd name="connsiteY9" fmla="*/ 140494 h 1502569"/>
              <a:gd name="connsiteX10" fmla="*/ 442913 w 2376488"/>
              <a:gd name="connsiteY10" fmla="*/ 271462 h 1502569"/>
              <a:gd name="connsiteX11" fmla="*/ 604838 w 2376488"/>
              <a:gd name="connsiteY11" fmla="*/ 421481 h 1502569"/>
              <a:gd name="connsiteX12" fmla="*/ 752475 w 2376488"/>
              <a:gd name="connsiteY12" fmla="*/ 550069 h 1502569"/>
              <a:gd name="connsiteX13" fmla="*/ 933450 w 2376488"/>
              <a:gd name="connsiteY13" fmla="*/ 697706 h 1502569"/>
              <a:gd name="connsiteX14" fmla="*/ 1057275 w 2376488"/>
              <a:gd name="connsiteY14" fmla="*/ 792956 h 1502569"/>
              <a:gd name="connsiteX15" fmla="*/ 1231107 w 2376488"/>
              <a:gd name="connsiteY15" fmla="*/ 916781 h 1502569"/>
              <a:gd name="connsiteX16" fmla="*/ 1402557 w 2376488"/>
              <a:gd name="connsiteY16" fmla="*/ 1028700 h 1502569"/>
              <a:gd name="connsiteX17" fmla="*/ 1595438 w 2376488"/>
              <a:gd name="connsiteY17" fmla="*/ 1135856 h 1502569"/>
              <a:gd name="connsiteX18" fmla="*/ 1809750 w 2376488"/>
              <a:gd name="connsiteY18" fmla="*/ 1235869 h 1502569"/>
              <a:gd name="connsiteX19" fmla="*/ 1978819 w 2376488"/>
              <a:gd name="connsiteY19" fmla="*/ 1302544 h 1502569"/>
              <a:gd name="connsiteX20" fmla="*/ 2171700 w 2376488"/>
              <a:gd name="connsiteY20" fmla="*/ 1369219 h 1502569"/>
              <a:gd name="connsiteX21" fmla="*/ 2336007 w 2376488"/>
              <a:gd name="connsiteY21" fmla="*/ 1421606 h 1502569"/>
              <a:gd name="connsiteX22" fmla="*/ 2359819 w 2376488"/>
              <a:gd name="connsiteY22" fmla="*/ 1431131 h 1502569"/>
              <a:gd name="connsiteX23" fmla="*/ 2369344 w 2376488"/>
              <a:gd name="connsiteY23" fmla="*/ 1438275 h 1502569"/>
              <a:gd name="connsiteX24" fmla="*/ 2374107 w 2376488"/>
              <a:gd name="connsiteY24" fmla="*/ 1447800 h 1502569"/>
              <a:gd name="connsiteX25" fmla="*/ 2376488 w 2376488"/>
              <a:gd name="connsiteY25" fmla="*/ 1459706 h 1502569"/>
              <a:gd name="connsiteX26" fmla="*/ 2371725 w 2376488"/>
              <a:gd name="connsiteY26" fmla="*/ 1469231 h 1502569"/>
              <a:gd name="connsiteX27" fmla="*/ 2355057 w 2376488"/>
              <a:gd name="connsiteY27" fmla="*/ 1483519 h 1502569"/>
              <a:gd name="connsiteX28" fmla="*/ 2324100 w 2376488"/>
              <a:gd name="connsiteY28" fmla="*/ 1497806 h 1502569"/>
              <a:gd name="connsiteX29" fmla="*/ 2300288 w 2376488"/>
              <a:gd name="connsiteY29" fmla="*/ 1502569 h 1502569"/>
              <a:gd name="connsiteX30" fmla="*/ 2162175 w 2376488"/>
              <a:gd name="connsiteY30" fmla="*/ 1500187 h 1502569"/>
              <a:gd name="connsiteX31" fmla="*/ 1978819 w 2376488"/>
              <a:gd name="connsiteY31" fmla="*/ 1502569 h 1502569"/>
              <a:gd name="connsiteX32" fmla="*/ 1704975 w 2376488"/>
              <a:gd name="connsiteY32" fmla="*/ 1500187 h 1502569"/>
              <a:gd name="connsiteX33" fmla="*/ 1519238 w 2376488"/>
              <a:gd name="connsiteY33" fmla="*/ 1502569 h 1502569"/>
              <a:gd name="connsiteX34" fmla="*/ 1473994 w 2376488"/>
              <a:gd name="connsiteY34" fmla="*/ 1497806 h 1502569"/>
              <a:gd name="connsiteX35" fmla="*/ 1438275 w 2376488"/>
              <a:gd name="connsiteY35" fmla="*/ 1488281 h 1502569"/>
              <a:gd name="connsiteX36" fmla="*/ 1412082 w 2376488"/>
              <a:gd name="connsiteY36" fmla="*/ 1473994 h 1502569"/>
              <a:gd name="connsiteX37" fmla="*/ 1381125 w 2376488"/>
              <a:gd name="connsiteY37" fmla="*/ 1454944 h 1502569"/>
              <a:gd name="connsiteX38" fmla="*/ 1335882 w 2376488"/>
              <a:gd name="connsiteY38" fmla="*/ 1419225 h 1502569"/>
              <a:gd name="connsiteX39" fmla="*/ 1240632 w 2376488"/>
              <a:gd name="connsiteY39" fmla="*/ 1326356 h 1502569"/>
              <a:gd name="connsiteX40" fmla="*/ 1145382 w 2376488"/>
              <a:gd name="connsiteY40" fmla="*/ 1226344 h 1502569"/>
              <a:gd name="connsiteX41" fmla="*/ 1033463 w 2376488"/>
              <a:gd name="connsiteY41" fmla="*/ 1116806 h 1502569"/>
              <a:gd name="connsiteX42" fmla="*/ 845344 w 2376488"/>
              <a:gd name="connsiteY42" fmla="*/ 916781 h 150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76488" h="1502569">
                <a:moveTo>
                  <a:pt x="845344" y="916781"/>
                </a:moveTo>
                <a:lnTo>
                  <a:pt x="750094" y="821531"/>
                </a:lnTo>
                <a:lnTo>
                  <a:pt x="626269" y="690562"/>
                </a:lnTo>
                <a:lnTo>
                  <a:pt x="523875" y="581025"/>
                </a:lnTo>
                <a:lnTo>
                  <a:pt x="378619" y="423862"/>
                </a:lnTo>
                <a:lnTo>
                  <a:pt x="252413" y="288131"/>
                </a:lnTo>
                <a:lnTo>
                  <a:pt x="116682" y="138112"/>
                </a:lnTo>
                <a:lnTo>
                  <a:pt x="0" y="9525"/>
                </a:lnTo>
                <a:lnTo>
                  <a:pt x="171450" y="0"/>
                </a:lnTo>
                <a:lnTo>
                  <a:pt x="304800" y="140494"/>
                </a:lnTo>
                <a:lnTo>
                  <a:pt x="442913" y="271462"/>
                </a:lnTo>
                <a:lnTo>
                  <a:pt x="604838" y="421481"/>
                </a:lnTo>
                <a:lnTo>
                  <a:pt x="752475" y="550069"/>
                </a:lnTo>
                <a:lnTo>
                  <a:pt x="933450" y="697706"/>
                </a:lnTo>
                <a:lnTo>
                  <a:pt x="1057275" y="792956"/>
                </a:lnTo>
                <a:lnTo>
                  <a:pt x="1231107" y="916781"/>
                </a:lnTo>
                <a:lnTo>
                  <a:pt x="1402557" y="1028700"/>
                </a:lnTo>
                <a:lnTo>
                  <a:pt x="1595438" y="1135856"/>
                </a:lnTo>
                <a:lnTo>
                  <a:pt x="1809750" y="1235869"/>
                </a:lnTo>
                <a:lnTo>
                  <a:pt x="1978819" y="1302544"/>
                </a:lnTo>
                <a:lnTo>
                  <a:pt x="2171700" y="1369219"/>
                </a:lnTo>
                <a:lnTo>
                  <a:pt x="2336007" y="1421606"/>
                </a:lnTo>
                <a:lnTo>
                  <a:pt x="2359819" y="1431131"/>
                </a:lnTo>
                <a:lnTo>
                  <a:pt x="2369344" y="1438275"/>
                </a:lnTo>
                <a:lnTo>
                  <a:pt x="2374107" y="1447800"/>
                </a:lnTo>
                <a:lnTo>
                  <a:pt x="2376488" y="1459706"/>
                </a:lnTo>
                <a:lnTo>
                  <a:pt x="2371725" y="1469231"/>
                </a:lnTo>
                <a:lnTo>
                  <a:pt x="2355057" y="1483519"/>
                </a:lnTo>
                <a:lnTo>
                  <a:pt x="2324100" y="1497806"/>
                </a:lnTo>
                <a:lnTo>
                  <a:pt x="2300288" y="1502569"/>
                </a:lnTo>
                <a:lnTo>
                  <a:pt x="2162175" y="1500187"/>
                </a:lnTo>
                <a:lnTo>
                  <a:pt x="1978819" y="1502569"/>
                </a:lnTo>
                <a:lnTo>
                  <a:pt x="1704975" y="1500187"/>
                </a:lnTo>
                <a:lnTo>
                  <a:pt x="1519238" y="1502569"/>
                </a:lnTo>
                <a:lnTo>
                  <a:pt x="1473994" y="1497806"/>
                </a:lnTo>
                <a:lnTo>
                  <a:pt x="1438275" y="1488281"/>
                </a:lnTo>
                <a:lnTo>
                  <a:pt x="1412082" y="1473994"/>
                </a:lnTo>
                <a:lnTo>
                  <a:pt x="1381125" y="1454944"/>
                </a:lnTo>
                <a:lnTo>
                  <a:pt x="1335882" y="1419225"/>
                </a:lnTo>
                <a:lnTo>
                  <a:pt x="1240632" y="1326356"/>
                </a:lnTo>
                <a:lnTo>
                  <a:pt x="1145382" y="1226344"/>
                </a:lnTo>
                <a:lnTo>
                  <a:pt x="1033463" y="1116806"/>
                </a:lnTo>
                <a:lnTo>
                  <a:pt x="845344" y="9167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27A83E9-4E97-42AB-84D4-1D901DA52904}"/>
              </a:ext>
            </a:extLst>
          </p:cNvPr>
          <p:cNvSpPr/>
          <p:nvPr/>
        </p:nvSpPr>
        <p:spPr>
          <a:xfrm>
            <a:off x="3554413" y="3943350"/>
            <a:ext cx="541337" cy="1122363"/>
          </a:xfrm>
          <a:custGeom>
            <a:avLst/>
            <a:gdLst>
              <a:gd name="connsiteX0" fmla="*/ 466725 w 540544"/>
              <a:gd name="connsiteY0" fmla="*/ 500063 h 1121569"/>
              <a:gd name="connsiteX1" fmla="*/ 423863 w 540544"/>
              <a:gd name="connsiteY1" fmla="*/ 280988 h 1121569"/>
              <a:gd name="connsiteX2" fmla="*/ 364332 w 540544"/>
              <a:gd name="connsiteY2" fmla="*/ 159544 h 1121569"/>
              <a:gd name="connsiteX3" fmla="*/ 326232 w 540544"/>
              <a:gd name="connsiteY3" fmla="*/ 116681 h 1121569"/>
              <a:gd name="connsiteX4" fmla="*/ 276225 w 540544"/>
              <a:gd name="connsiteY4" fmla="*/ 73819 h 1121569"/>
              <a:gd name="connsiteX5" fmla="*/ 252413 w 540544"/>
              <a:gd name="connsiteY5" fmla="*/ 59531 h 1121569"/>
              <a:gd name="connsiteX6" fmla="*/ 223838 w 540544"/>
              <a:gd name="connsiteY6" fmla="*/ 45244 h 1121569"/>
              <a:gd name="connsiteX7" fmla="*/ 200025 w 540544"/>
              <a:gd name="connsiteY7" fmla="*/ 35719 h 1121569"/>
              <a:gd name="connsiteX8" fmla="*/ 152400 w 540544"/>
              <a:gd name="connsiteY8" fmla="*/ 21431 h 1121569"/>
              <a:gd name="connsiteX9" fmla="*/ 47625 w 540544"/>
              <a:gd name="connsiteY9" fmla="*/ 0 h 1121569"/>
              <a:gd name="connsiteX10" fmla="*/ 0 w 540544"/>
              <a:gd name="connsiteY10" fmla="*/ 35719 h 1121569"/>
              <a:gd name="connsiteX11" fmla="*/ 57150 w 540544"/>
              <a:gd name="connsiteY11" fmla="*/ 88106 h 1121569"/>
              <a:gd name="connsiteX12" fmla="*/ 102394 w 540544"/>
              <a:gd name="connsiteY12" fmla="*/ 142875 h 1121569"/>
              <a:gd name="connsiteX13" fmla="*/ 135732 w 540544"/>
              <a:gd name="connsiteY13" fmla="*/ 197644 h 1121569"/>
              <a:gd name="connsiteX14" fmla="*/ 178594 w 540544"/>
              <a:gd name="connsiteY14" fmla="*/ 290513 h 1121569"/>
              <a:gd name="connsiteX15" fmla="*/ 202407 w 540544"/>
              <a:gd name="connsiteY15" fmla="*/ 359569 h 1121569"/>
              <a:gd name="connsiteX16" fmla="*/ 223838 w 540544"/>
              <a:gd name="connsiteY16" fmla="*/ 438150 h 1121569"/>
              <a:gd name="connsiteX17" fmla="*/ 240507 w 540544"/>
              <a:gd name="connsiteY17" fmla="*/ 516731 h 1121569"/>
              <a:gd name="connsiteX18" fmla="*/ 264319 w 540544"/>
              <a:gd name="connsiteY18" fmla="*/ 647700 h 1121569"/>
              <a:gd name="connsiteX19" fmla="*/ 273844 w 540544"/>
              <a:gd name="connsiteY19" fmla="*/ 709613 h 1121569"/>
              <a:gd name="connsiteX20" fmla="*/ 276225 w 540544"/>
              <a:gd name="connsiteY20" fmla="*/ 773906 h 1121569"/>
              <a:gd name="connsiteX21" fmla="*/ 280988 w 540544"/>
              <a:gd name="connsiteY21" fmla="*/ 814388 h 1121569"/>
              <a:gd name="connsiteX22" fmla="*/ 292894 w 540544"/>
              <a:gd name="connsiteY22" fmla="*/ 873919 h 1121569"/>
              <a:gd name="connsiteX23" fmla="*/ 309563 w 540544"/>
              <a:gd name="connsiteY23" fmla="*/ 923925 h 1121569"/>
              <a:gd name="connsiteX24" fmla="*/ 342900 w 540544"/>
              <a:gd name="connsiteY24" fmla="*/ 995363 h 1121569"/>
              <a:gd name="connsiteX25" fmla="*/ 366713 w 540544"/>
              <a:gd name="connsiteY25" fmla="*/ 1038225 h 1121569"/>
              <a:gd name="connsiteX26" fmla="*/ 392907 w 540544"/>
              <a:gd name="connsiteY26" fmla="*/ 1076325 h 1121569"/>
              <a:gd name="connsiteX27" fmla="*/ 416719 w 540544"/>
              <a:gd name="connsiteY27" fmla="*/ 1102519 h 1121569"/>
              <a:gd name="connsiteX28" fmla="*/ 440532 w 540544"/>
              <a:gd name="connsiteY28" fmla="*/ 1116806 h 1121569"/>
              <a:gd name="connsiteX29" fmla="*/ 461963 w 540544"/>
              <a:gd name="connsiteY29" fmla="*/ 1121569 h 1121569"/>
              <a:gd name="connsiteX30" fmla="*/ 481013 w 540544"/>
              <a:gd name="connsiteY30" fmla="*/ 1119188 h 1121569"/>
              <a:gd name="connsiteX31" fmla="*/ 509588 w 540544"/>
              <a:gd name="connsiteY31" fmla="*/ 1104900 h 1121569"/>
              <a:gd name="connsiteX32" fmla="*/ 533400 w 540544"/>
              <a:gd name="connsiteY32" fmla="*/ 1083469 h 1121569"/>
              <a:gd name="connsiteX33" fmla="*/ 540544 w 540544"/>
              <a:gd name="connsiteY33" fmla="*/ 1064419 h 1121569"/>
              <a:gd name="connsiteX34" fmla="*/ 540544 w 540544"/>
              <a:gd name="connsiteY34" fmla="*/ 912019 h 1121569"/>
              <a:gd name="connsiteX35" fmla="*/ 511969 w 540544"/>
              <a:gd name="connsiteY35" fmla="*/ 731044 h 1121569"/>
              <a:gd name="connsiteX36" fmla="*/ 466725 w 540544"/>
              <a:gd name="connsiteY36" fmla="*/ 500063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40544" h="1121569">
                <a:moveTo>
                  <a:pt x="466725" y="500063"/>
                </a:moveTo>
                <a:lnTo>
                  <a:pt x="423863" y="280988"/>
                </a:lnTo>
                <a:lnTo>
                  <a:pt x="364332" y="159544"/>
                </a:lnTo>
                <a:lnTo>
                  <a:pt x="326232" y="116681"/>
                </a:lnTo>
                <a:lnTo>
                  <a:pt x="276225" y="73819"/>
                </a:lnTo>
                <a:lnTo>
                  <a:pt x="252413" y="59531"/>
                </a:lnTo>
                <a:lnTo>
                  <a:pt x="223838" y="45244"/>
                </a:lnTo>
                <a:lnTo>
                  <a:pt x="200025" y="35719"/>
                </a:lnTo>
                <a:lnTo>
                  <a:pt x="152400" y="21431"/>
                </a:lnTo>
                <a:lnTo>
                  <a:pt x="47625" y="0"/>
                </a:lnTo>
                <a:lnTo>
                  <a:pt x="0" y="35719"/>
                </a:lnTo>
                <a:lnTo>
                  <a:pt x="57150" y="88106"/>
                </a:lnTo>
                <a:lnTo>
                  <a:pt x="102394" y="142875"/>
                </a:lnTo>
                <a:lnTo>
                  <a:pt x="135732" y="197644"/>
                </a:lnTo>
                <a:lnTo>
                  <a:pt x="178594" y="290513"/>
                </a:lnTo>
                <a:lnTo>
                  <a:pt x="202407" y="359569"/>
                </a:lnTo>
                <a:lnTo>
                  <a:pt x="223838" y="438150"/>
                </a:lnTo>
                <a:lnTo>
                  <a:pt x="240507" y="516731"/>
                </a:lnTo>
                <a:lnTo>
                  <a:pt x="264319" y="647700"/>
                </a:lnTo>
                <a:lnTo>
                  <a:pt x="273844" y="709613"/>
                </a:lnTo>
                <a:cubicBezTo>
                  <a:pt x="274638" y="731044"/>
                  <a:pt x="275431" y="752475"/>
                  <a:pt x="276225" y="773906"/>
                </a:cubicBezTo>
                <a:lnTo>
                  <a:pt x="280988" y="814388"/>
                </a:lnTo>
                <a:lnTo>
                  <a:pt x="292894" y="873919"/>
                </a:lnTo>
                <a:lnTo>
                  <a:pt x="309563" y="923925"/>
                </a:lnTo>
                <a:lnTo>
                  <a:pt x="342900" y="995363"/>
                </a:lnTo>
                <a:lnTo>
                  <a:pt x="366713" y="1038225"/>
                </a:lnTo>
                <a:lnTo>
                  <a:pt x="392907" y="1076325"/>
                </a:lnTo>
                <a:lnTo>
                  <a:pt x="416719" y="1102519"/>
                </a:lnTo>
                <a:lnTo>
                  <a:pt x="440532" y="1116806"/>
                </a:lnTo>
                <a:lnTo>
                  <a:pt x="461963" y="1121569"/>
                </a:lnTo>
                <a:lnTo>
                  <a:pt x="481013" y="1119188"/>
                </a:lnTo>
                <a:lnTo>
                  <a:pt x="509588" y="1104900"/>
                </a:lnTo>
                <a:lnTo>
                  <a:pt x="533400" y="1083469"/>
                </a:lnTo>
                <a:lnTo>
                  <a:pt x="540544" y="1064419"/>
                </a:lnTo>
                <a:lnTo>
                  <a:pt x="540544" y="912019"/>
                </a:lnTo>
                <a:lnTo>
                  <a:pt x="511969" y="731044"/>
                </a:lnTo>
                <a:lnTo>
                  <a:pt x="466725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2A7A3EF1-2E06-4053-9E97-4210531D7835}"/>
              </a:ext>
            </a:extLst>
          </p:cNvPr>
          <p:cNvSpPr/>
          <p:nvPr/>
        </p:nvSpPr>
        <p:spPr>
          <a:xfrm>
            <a:off x="3836988" y="3852863"/>
            <a:ext cx="2266950" cy="949325"/>
          </a:xfrm>
          <a:custGeom>
            <a:avLst/>
            <a:gdLst>
              <a:gd name="connsiteX0" fmla="*/ 723900 w 2266950"/>
              <a:gd name="connsiteY0" fmla="*/ 178593 h 950118"/>
              <a:gd name="connsiteX1" fmla="*/ 392906 w 2266950"/>
              <a:gd name="connsiteY1" fmla="*/ 214312 h 950118"/>
              <a:gd name="connsiteX2" fmla="*/ 33337 w 2266950"/>
              <a:gd name="connsiteY2" fmla="*/ 252412 h 950118"/>
              <a:gd name="connsiteX3" fmla="*/ 0 w 2266950"/>
              <a:gd name="connsiteY3" fmla="*/ 259556 h 950118"/>
              <a:gd name="connsiteX4" fmla="*/ 50006 w 2266950"/>
              <a:gd name="connsiteY4" fmla="*/ 407193 h 950118"/>
              <a:gd name="connsiteX5" fmla="*/ 302419 w 2266950"/>
              <a:gd name="connsiteY5" fmla="*/ 392906 h 950118"/>
              <a:gd name="connsiteX6" fmla="*/ 650081 w 2266950"/>
              <a:gd name="connsiteY6" fmla="*/ 371475 h 950118"/>
              <a:gd name="connsiteX7" fmla="*/ 907256 w 2266950"/>
              <a:gd name="connsiteY7" fmla="*/ 357187 h 950118"/>
              <a:gd name="connsiteX8" fmla="*/ 1109662 w 2266950"/>
              <a:gd name="connsiteY8" fmla="*/ 316706 h 950118"/>
              <a:gd name="connsiteX9" fmla="*/ 1373981 w 2266950"/>
              <a:gd name="connsiteY9" fmla="*/ 283368 h 950118"/>
              <a:gd name="connsiteX10" fmla="*/ 1666875 w 2266950"/>
              <a:gd name="connsiteY10" fmla="*/ 247650 h 950118"/>
              <a:gd name="connsiteX11" fmla="*/ 1833562 w 2266950"/>
              <a:gd name="connsiteY11" fmla="*/ 226218 h 950118"/>
              <a:gd name="connsiteX12" fmla="*/ 1866900 w 2266950"/>
              <a:gd name="connsiteY12" fmla="*/ 223837 h 950118"/>
              <a:gd name="connsiteX13" fmla="*/ 1897856 w 2266950"/>
              <a:gd name="connsiteY13" fmla="*/ 230981 h 950118"/>
              <a:gd name="connsiteX14" fmla="*/ 1916906 w 2266950"/>
              <a:gd name="connsiteY14" fmla="*/ 240506 h 950118"/>
              <a:gd name="connsiteX15" fmla="*/ 1931194 w 2266950"/>
              <a:gd name="connsiteY15" fmla="*/ 257175 h 950118"/>
              <a:gd name="connsiteX16" fmla="*/ 1935956 w 2266950"/>
              <a:gd name="connsiteY16" fmla="*/ 276225 h 950118"/>
              <a:gd name="connsiteX17" fmla="*/ 1935956 w 2266950"/>
              <a:gd name="connsiteY17" fmla="*/ 307181 h 950118"/>
              <a:gd name="connsiteX18" fmla="*/ 1914525 w 2266950"/>
              <a:gd name="connsiteY18" fmla="*/ 416718 h 950118"/>
              <a:gd name="connsiteX19" fmla="*/ 1878806 w 2266950"/>
              <a:gd name="connsiteY19" fmla="*/ 538162 h 950118"/>
              <a:gd name="connsiteX20" fmla="*/ 1859756 w 2266950"/>
              <a:gd name="connsiteY20" fmla="*/ 595312 h 950118"/>
              <a:gd name="connsiteX21" fmla="*/ 1809750 w 2266950"/>
              <a:gd name="connsiteY21" fmla="*/ 728662 h 950118"/>
              <a:gd name="connsiteX22" fmla="*/ 1762125 w 2266950"/>
              <a:gd name="connsiteY22" fmla="*/ 876300 h 950118"/>
              <a:gd name="connsiteX23" fmla="*/ 1788319 w 2266950"/>
              <a:gd name="connsiteY23" fmla="*/ 916781 h 950118"/>
              <a:gd name="connsiteX24" fmla="*/ 1812131 w 2266950"/>
              <a:gd name="connsiteY24" fmla="*/ 935831 h 950118"/>
              <a:gd name="connsiteX25" fmla="*/ 1840706 w 2266950"/>
              <a:gd name="connsiteY25" fmla="*/ 947737 h 950118"/>
              <a:gd name="connsiteX26" fmla="*/ 1859756 w 2266950"/>
              <a:gd name="connsiteY26" fmla="*/ 950118 h 950118"/>
              <a:gd name="connsiteX27" fmla="*/ 1890712 w 2266950"/>
              <a:gd name="connsiteY27" fmla="*/ 947737 h 950118"/>
              <a:gd name="connsiteX28" fmla="*/ 1919287 w 2266950"/>
              <a:gd name="connsiteY28" fmla="*/ 938212 h 950118"/>
              <a:gd name="connsiteX29" fmla="*/ 1945481 w 2266950"/>
              <a:gd name="connsiteY29" fmla="*/ 919162 h 950118"/>
              <a:gd name="connsiteX30" fmla="*/ 1969294 w 2266950"/>
              <a:gd name="connsiteY30" fmla="*/ 892968 h 950118"/>
              <a:gd name="connsiteX31" fmla="*/ 1995487 w 2266950"/>
              <a:gd name="connsiteY31" fmla="*/ 852487 h 950118"/>
              <a:gd name="connsiteX32" fmla="*/ 2009775 w 2266950"/>
              <a:gd name="connsiteY32" fmla="*/ 821531 h 950118"/>
              <a:gd name="connsiteX33" fmla="*/ 2026444 w 2266950"/>
              <a:gd name="connsiteY33" fmla="*/ 778668 h 950118"/>
              <a:gd name="connsiteX34" fmla="*/ 2043112 w 2266950"/>
              <a:gd name="connsiteY34" fmla="*/ 723900 h 950118"/>
              <a:gd name="connsiteX35" fmla="*/ 2057400 w 2266950"/>
              <a:gd name="connsiteY35" fmla="*/ 669131 h 950118"/>
              <a:gd name="connsiteX36" fmla="*/ 2083594 w 2266950"/>
              <a:gd name="connsiteY36" fmla="*/ 595312 h 950118"/>
              <a:gd name="connsiteX37" fmla="*/ 2128837 w 2266950"/>
              <a:gd name="connsiteY37" fmla="*/ 483393 h 950118"/>
              <a:gd name="connsiteX38" fmla="*/ 2164556 w 2266950"/>
              <a:gd name="connsiteY38" fmla="*/ 414337 h 950118"/>
              <a:gd name="connsiteX39" fmla="*/ 2190750 w 2266950"/>
              <a:gd name="connsiteY39" fmla="*/ 381000 h 950118"/>
              <a:gd name="connsiteX40" fmla="*/ 2221706 w 2266950"/>
              <a:gd name="connsiteY40" fmla="*/ 350043 h 950118"/>
              <a:gd name="connsiteX41" fmla="*/ 2235994 w 2266950"/>
              <a:gd name="connsiteY41" fmla="*/ 342900 h 950118"/>
              <a:gd name="connsiteX42" fmla="*/ 2250281 w 2266950"/>
              <a:gd name="connsiteY42" fmla="*/ 335756 h 950118"/>
              <a:gd name="connsiteX43" fmla="*/ 2259806 w 2266950"/>
              <a:gd name="connsiteY43" fmla="*/ 321468 h 950118"/>
              <a:gd name="connsiteX44" fmla="*/ 2266950 w 2266950"/>
              <a:gd name="connsiteY44" fmla="*/ 295275 h 950118"/>
              <a:gd name="connsiteX45" fmla="*/ 2266950 w 2266950"/>
              <a:gd name="connsiteY45" fmla="*/ 264318 h 950118"/>
              <a:gd name="connsiteX46" fmla="*/ 2257425 w 2266950"/>
              <a:gd name="connsiteY46" fmla="*/ 235743 h 950118"/>
              <a:gd name="connsiteX47" fmla="*/ 2228850 w 2266950"/>
              <a:gd name="connsiteY47" fmla="*/ 200025 h 950118"/>
              <a:gd name="connsiteX48" fmla="*/ 2169319 w 2266950"/>
              <a:gd name="connsiteY48" fmla="*/ 154781 h 950118"/>
              <a:gd name="connsiteX49" fmla="*/ 2093119 w 2266950"/>
              <a:gd name="connsiteY49" fmla="*/ 102393 h 950118"/>
              <a:gd name="connsiteX50" fmla="*/ 2019300 w 2266950"/>
              <a:gd name="connsiteY50" fmla="*/ 54768 h 950118"/>
              <a:gd name="connsiteX51" fmla="*/ 1964531 w 2266950"/>
              <a:gd name="connsiteY51" fmla="*/ 26193 h 950118"/>
              <a:gd name="connsiteX52" fmla="*/ 1909762 w 2266950"/>
              <a:gd name="connsiteY52" fmla="*/ 7143 h 950118"/>
              <a:gd name="connsiteX53" fmla="*/ 1874044 w 2266950"/>
              <a:gd name="connsiteY53" fmla="*/ 0 h 950118"/>
              <a:gd name="connsiteX54" fmla="*/ 1857375 w 2266950"/>
              <a:gd name="connsiteY54" fmla="*/ 4762 h 950118"/>
              <a:gd name="connsiteX55" fmla="*/ 1795462 w 2266950"/>
              <a:gd name="connsiteY55" fmla="*/ 35718 h 950118"/>
              <a:gd name="connsiteX56" fmla="*/ 1750219 w 2266950"/>
              <a:gd name="connsiteY56" fmla="*/ 47625 h 950118"/>
              <a:gd name="connsiteX57" fmla="*/ 1588294 w 2266950"/>
              <a:gd name="connsiteY57" fmla="*/ 76200 h 950118"/>
              <a:gd name="connsiteX58" fmla="*/ 1373981 w 2266950"/>
              <a:gd name="connsiteY58" fmla="*/ 104775 h 950118"/>
              <a:gd name="connsiteX59" fmla="*/ 1095375 w 2266950"/>
              <a:gd name="connsiteY59" fmla="*/ 138112 h 950118"/>
              <a:gd name="connsiteX60" fmla="*/ 723900 w 2266950"/>
              <a:gd name="connsiteY60" fmla="*/ 178593 h 95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66950" h="950118">
                <a:moveTo>
                  <a:pt x="723900" y="178593"/>
                </a:moveTo>
                <a:lnTo>
                  <a:pt x="392906" y="214312"/>
                </a:lnTo>
                <a:lnTo>
                  <a:pt x="33337" y="252412"/>
                </a:lnTo>
                <a:lnTo>
                  <a:pt x="0" y="259556"/>
                </a:lnTo>
                <a:lnTo>
                  <a:pt x="50006" y="407193"/>
                </a:lnTo>
                <a:lnTo>
                  <a:pt x="302419" y="392906"/>
                </a:lnTo>
                <a:lnTo>
                  <a:pt x="650081" y="371475"/>
                </a:lnTo>
                <a:lnTo>
                  <a:pt x="907256" y="357187"/>
                </a:lnTo>
                <a:lnTo>
                  <a:pt x="1109662" y="316706"/>
                </a:lnTo>
                <a:lnTo>
                  <a:pt x="1373981" y="283368"/>
                </a:lnTo>
                <a:lnTo>
                  <a:pt x="1666875" y="247650"/>
                </a:lnTo>
                <a:lnTo>
                  <a:pt x="1833562" y="226218"/>
                </a:lnTo>
                <a:lnTo>
                  <a:pt x="1866900" y="223837"/>
                </a:lnTo>
                <a:lnTo>
                  <a:pt x="1897856" y="230981"/>
                </a:lnTo>
                <a:lnTo>
                  <a:pt x="1916906" y="240506"/>
                </a:lnTo>
                <a:lnTo>
                  <a:pt x="1931194" y="257175"/>
                </a:lnTo>
                <a:lnTo>
                  <a:pt x="1935956" y="276225"/>
                </a:lnTo>
                <a:lnTo>
                  <a:pt x="1935956" y="307181"/>
                </a:lnTo>
                <a:lnTo>
                  <a:pt x="1914525" y="416718"/>
                </a:lnTo>
                <a:lnTo>
                  <a:pt x="1878806" y="538162"/>
                </a:lnTo>
                <a:lnTo>
                  <a:pt x="1859756" y="595312"/>
                </a:lnTo>
                <a:lnTo>
                  <a:pt x="1809750" y="728662"/>
                </a:lnTo>
                <a:lnTo>
                  <a:pt x="1762125" y="876300"/>
                </a:lnTo>
                <a:lnTo>
                  <a:pt x="1788319" y="916781"/>
                </a:lnTo>
                <a:lnTo>
                  <a:pt x="1812131" y="935831"/>
                </a:lnTo>
                <a:lnTo>
                  <a:pt x="1840706" y="947737"/>
                </a:lnTo>
                <a:lnTo>
                  <a:pt x="1859756" y="950118"/>
                </a:lnTo>
                <a:lnTo>
                  <a:pt x="1890712" y="947737"/>
                </a:lnTo>
                <a:lnTo>
                  <a:pt x="1919287" y="938212"/>
                </a:lnTo>
                <a:lnTo>
                  <a:pt x="1945481" y="919162"/>
                </a:lnTo>
                <a:lnTo>
                  <a:pt x="1969294" y="892968"/>
                </a:lnTo>
                <a:lnTo>
                  <a:pt x="1995487" y="852487"/>
                </a:lnTo>
                <a:lnTo>
                  <a:pt x="2009775" y="821531"/>
                </a:lnTo>
                <a:lnTo>
                  <a:pt x="2026444" y="778668"/>
                </a:lnTo>
                <a:lnTo>
                  <a:pt x="2043112" y="723900"/>
                </a:lnTo>
                <a:lnTo>
                  <a:pt x="2057400" y="669131"/>
                </a:lnTo>
                <a:lnTo>
                  <a:pt x="2083594" y="595312"/>
                </a:lnTo>
                <a:lnTo>
                  <a:pt x="2128837" y="483393"/>
                </a:lnTo>
                <a:lnTo>
                  <a:pt x="2164556" y="414337"/>
                </a:lnTo>
                <a:lnTo>
                  <a:pt x="2190750" y="381000"/>
                </a:lnTo>
                <a:lnTo>
                  <a:pt x="2221706" y="350043"/>
                </a:lnTo>
                <a:lnTo>
                  <a:pt x="2235994" y="342900"/>
                </a:lnTo>
                <a:lnTo>
                  <a:pt x="2250281" y="335756"/>
                </a:lnTo>
                <a:lnTo>
                  <a:pt x="2259806" y="321468"/>
                </a:lnTo>
                <a:lnTo>
                  <a:pt x="2266950" y="295275"/>
                </a:lnTo>
                <a:lnTo>
                  <a:pt x="2266950" y="264318"/>
                </a:lnTo>
                <a:lnTo>
                  <a:pt x="2257425" y="235743"/>
                </a:lnTo>
                <a:lnTo>
                  <a:pt x="2228850" y="200025"/>
                </a:lnTo>
                <a:lnTo>
                  <a:pt x="2169319" y="154781"/>
                </a:lnTo>
                <a:lnTo>
                  <a:pt x="2093119" y="102393"/>
                </a:lnTo>
                <a:lnTo>
                  <a:pt x="2019300" y="54768"/>
                </a:lnTo>
                <a:lnTo>
                  <a:pt x="1964531" y="26193"/>
                </a:lnTo>
                <a:lnTo>
                  <a:pt x="1909762" y="7143"/>
                </a:lnTo>
                <a:lnTo>
                  <a:pt x="1874044" y="0"/>
                </a:lnTo>
                <a:lnTo>
                  <a:pt x="1857375" y="4762"/>
                </a:lnTo>
                <a:lnTo>
                  <a:pt x="1795462" y="35718"/>
                </a:lnTo>
                <a:lnTo>
                  <a:pt x="1750219" y="47625"/>
                </a:lnTo>
                <a:lnTo>
                  <a:pt x="1588294" y="76200"/>
                </a:lnTo>
                <a:lnTo>
                  <a:pt x="1373981" y="104775"/>
                </a:lnTo>
                <a:lnTo>
                  <a:pt x="1095375" y="138112"/>
                </a:lnTo>
                <a:lnTo>
                  <a:pt x="723900" y="1785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C33CDBC-543C-4479-B507-A7787B4FF14C}"/>
              </a:ext>
            </a:extLst>
          </p:cNvPr>
          <p:cNvSpPr/>
          <p:nvPr/>
        </p:nvSpPr>
        <p:spPr>
          <a:xfrm>
            <a:off x="4000500" y="4543425"/>
            <a:ext cx="1719263" cy="341313"/>
          </a:xfrm>
          <a:custGeom>
            <a:avLst/>
            <a:gdLst>
              <a:gd name="connsiteX0" fmla="*/ 626269 w 1719263"/>
              <a:gd name="connsiteY0" fmla="*/ 121444 h 340519"/>
              <a:gd name="connsiteX1" fmla="*/ 402431 w 1719263"/>
              <a:gd name="connsiteY1" fmla="*/ 135731 h 340519"/>
              <a:gd name="connsiteX2" fmla="*/ 150019 w 1719263"/>
              <a:gd name="connsiteY2" fmla="*/ 152400 h 340519"/>
              <a:gd name="connsiteX3" fmla="*/ 0 w 1719263"/>
              <a:gd name="connsiteY3" fmla="*/ 164306 h 340519"/>
              <a:gd name="connsiteX4" fmla="*/ 23813 w 1719263"/>
              <a:gd name="connsiteY4" fmla="*/ 340519 h 340519"/>
              <a:gd name="connsiteX5" fmla="*/ 235744 w 1719263"/>
              <a:gd name="connsiteY5" fmla="*/ 326231 h 340519"/>
              <a:gd name="connsiteX6" fmla="*/ 428625 w 1719263"/>
              <a:gd name="connsiteY6" fmla="*/ 307181 h 340519"/>
              <a:gd name="connsiteX7" fmla="*/ 635794 w 1719263"/>
              <a:gd name="connsiteY7" fmla="*/ 280988 h 340519"/>
              <a:gd name="connsiteX8" fmla="*/ 747713 w 1719263"/>
              <a:gd name="connsiteY8" fmla="*/ 269081 h 340519"/>
              <a:gd name="connsiteX9" fmla="*/ 959644 w 1719263"/>
              <a:gd name="connsiteY9" fmla="*/ 245269 h 340519"/>
              <a:gd name="connsiteX10" fmla="*/ 1135856 w 1719263"/>
              <a:gd name="connsiteY10" fmla="*/ 233363 h 340519"/>
              <a:gd name="connsiteX11" fmla="*/ 1323975 w 1719263"/>
              <a:gd name="connsiteY11" fmla="*/ 214313 h 340519"/>
              <a:gd name="connsiteX12" fmla="*/ 1526381 w 1719263"/>
              <a:gd name="connsiteY12" fmla="*/ 190500 h 340519"/>
              <a:gd name="connsiteX13" fmla="*/ 1681163 w 1719263"/>
              <a:gd name="connsiteY13" fmla="*/ 178594 h 340519"/>
              <a:gd name="connsiteX14" fmla="*/ 1719263 w 1719263"/>
              <a:gd name="connsiteY14" fmla="*/ 0 h 340519"/>
              <a:gd name="connsiteX15" fmla="*/ 1547813 w 1719263"/>
              <a:gd name="connsiteY15" fmla="*/ 14288 h 340519"/>
              <a:gd name="connsiteX16" fmla="*/ 1309688 w 1719263"/>
              <a:gd name="connsiteY16" fmla="*/ 35719 h 340519"/>
              <a:gd name="connsiteX17" fmla="*/ 1092994 w 1719263"/>
              <a:gd name="connsiteY17" fmla="*/ 57150 h 340519"/>
              <a:gd name="connsiteX18" fmla="*/ 940594 w 1719263"/>
              <a:gd name="connsiteY18" fmla="*/ 73819 h 340519"/>
              <a:gd name="connsiteX19" fmla="*/ 745331 w 1719263"/>
              <a:gd name="connsiteY19" fmla="*/ 111919 h 340519"/>
              <a:gd name="connsiteX20" fmla="*/ 626269 w 1719263"/>
              <a:gd name="connsiteY20" fmla="*/ 12144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19263" h="340519">
                <a:moveTo>
                  <a:pt x="626269" y="121444"/>
                </a:moveTo>
                <a:lnTo>
                  <a:pt x="402431" y="135731"/>
                </a:lnTo>
                <a:lnTo>
                  <a:pt x="150019" y="152400"/>
                </a:lnTo>
                <a:lnTo>
                  <a:pt x="0" y="164306"/>
                </a:lnTo>
                <a:lnTo>
                  <a:pt x="23813" y="340519"/>
                </a:lnTo>
                <a:lnTo>
                  <a:pt x="235744" y="326231"/>
                </a:lnTo>
                <a:lnTo>
                  <a:pt x="428625" y="307181"/>
                </a:lnTo>
                <a:lnTo>
                  <a:pt x="635794" y="280988"/>
                </a:lnTo>
                <a:lnTo>
                  <a:pt x="747713" y="269081"/>
                </a:lnTo>
                <a:lnTo>
                  <a:pt x="959644" y="245269"/>
                </a:lnTo>
                <a:lnTo>
                  <a:pt x="1135856" y="233363"/>
                </a:lnTo>
                <a:lnTo>
                  <a:pt x="1323975" y="214313"/>
                </a:lnTo>
                <a:lnTo>
                  <a:pt x="1526381" y="190500"/>
                </a:lnTo>
                <a:lnTo>
                  <a:pt x="1681163" y="178594"/>
                </a:lnTo>
                <a:lnTo>
                  <a:pt x="1719263" y="0"/>
                </a:lnTo>
                <a:lnTo>
                  <a:pt x="1547813" y="14288"/>
                </a:lnTo>
                <a:lnTo>
                  <a:pt x="1309688" y="35719"/>
                </a:lnTo>
                <a:lnTo>
                  <a:pt x="1092994" y="57150"/>
                </a:lnTo>
                <a:lnTo>
                  <a:pt x="940594" y="73819"/>
                </a:lnTo>
                <a:lnTo>
                  <a:pt x="745331" y="111919"/>
                </a:lnTo>
                <a:lnTo>
                  <a:pt x="626269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8CF71558-6177-46C7-B832-69986980C41D}"/>
              </a:ext>
            </a:extLst>
          </p:cNvPr>
          <p:cNvSpPr/>
          <p:nvPr/>
        </p:nvSpPr>
        <p:spPr>
          <a:xfrm>
            <a:off x="4518025" y="3294063"/>
            <a:ext cx="523875" cy="2222500"/>
          </a:xfrm>
          <a:custGeom>
            <a:avLst/>
            <a:gdLst>
              <a:gd name="connsiteX0" fmla="*/ 202538 w 524216"/>
              <a:gd name="connsiteY0" fmla="*/ 1245013 h 2221962"/>
              <a:gd name="connsiteX1" fmla="*/ 202538 w 524216"/>
              <a:gd name="connsiteY1" fmla="*/ 899507 h 2221962"/>
              <a:gd name="connsiteX2" fmla="*/ 205517 w 524216"/>
              <a:gd name="connsiteY2" fmla="*/ 613571 h 2221962"/>
              <a:gd name="connsiteX3" fmla="*/ 202538 w 524216"/>
              <a:gd name="connsiteY3" fmla="*/ 449754 h 2221962"/>
              <a:gd name="connsiteX4" fmla="*/ 202538 w 524216"/>
              <a:gd name="connsiteY4" fmla="*/ 402098 h 2221962"/>
              <a:gd name="connsiteX5" fmla="*/ 199560 w 524216"/>
              <a:gd name="connsiteY5" fmla="*/ 369334 h 2221962"/>
              <a:gd name="connsiteX6" fmla="*/ 193603 w 524216"/>
              <a:gd name="connsiteY6" fmla="*/ 330613 h 2221962"/>
              <a:gd name="connsiteX7" fmla="*/ 181689 w 524216"/>
              <a:gd name="connsiteY7" fmla="*/ 294871 h 2221962"/>
              <a:gd name="connsiteX8" fmla="*/ 169775 w 524216"/>
              <a:gd name="connsiteY8" fmla="*/ 262108 h 2221962"/>
              <a:gd name="connsiteX9" fmla="*/ 148925 w 524216"/>
              <a:gd name="connsiteY9" fmla="*/ 229344 h 2221962"/>
              <a:gd name="connsiteX10" fmla="*/ 128076 w 524216"/>
              <a:gd name="connsiteY10" fmla="*/ 202538 h 2221962"/>
              <a:gd name="connsiteX11" fmla="*/ 86377 w 524216"/>
              <a:gd name="connsiteY11" fmla="*/ 157860 h 2221962"/>
              <a:gd name="connsiteX12" fmla="*/ 47656 w 524216"/>
              <a:gd name="connsiteY12" fmla="*/ 116161 h 2221962"/>
              <a:gd name="connsiteX13" fmla="*/ 8935 w 524216"/>
              <a:gd name="connsiteY13" fmla="*/ 77441 h 2221962"/>
              <a:gd name="connsiteX14" fmla="*/ 0 w 524216"/>
              <a:gd name="connsiteY14" fmla="*/ 59570 h 2221962"/>
              <a:gd name="connsiteX15" fmla="*/ 0 w 524216"/>
              <a:gd name="connsiteY15" fmla="*/ 38720 h 2221962"/>
              <a:gd name="connsiteX16" fmla="*/ 5957 w 524216"/>
              <a:gd name="connsiteY16" fmla="*/ 11914 h 2221962"/>
              <a:gd name="connsiteX17" fmla="*/ 17871 w 524216"/>
              <a:gd name="connsiteY17" fmla="*/ 5957 h 2221962"/>
              <a:gd name="connsiteX18" fmla="*/ 38720 w 524216"/>
              <a:gd name="connsiteY18" fmla="*/ 0 h 2221962"/>
              <a:gd name="connsiteX19" fmla="*/ 77441 w 524216"/>
              <a:gd name="connsiteY19" fmla="*/ 8935 h 2221962"/>
              <a:gd name="connsiteX20" fmla="*/ 229345 w 524216"/>
              <a:gd name="connsiteY20" fmla="*/ 74462 h 2221962"/>
              <a:gd name="connsiteX21" fmla="*/ 321678 w 524216"/>
              <a:gd name="connsiteY21" fmla="*/ 122118 h 2221962"/>
              <a:gd name="connsiteX22" fmla="*/ 414012 w 524216"/>
              <a:gd name="connsiteY22" fmla="*/ 175731 h 2221962"/>
              <a:gd name="connsiteX23" fmla="*/ 479539 w 524216"/>
              <a:gd name="connsiteY23" fmla="*/ 223387 h 2221962"/>
              <a:gd name="connsiteX24" fmla="*/ 500388 w 524216"/>
              <a:gd name="connsiteY24" fmla="*/ 238280 h 2221962"/>
              <a:gd name="connsiteX25" fmla="*/ 515281 w 524216"/>
              <a:gd name="connsiteY25" fmla="*/ 253172 h 2221962"/>
              <a:gd name="connsiteX26" fmla="*/ 521238 w 524216"/>
              <a:gd name="connsiteY26" fmla="*/ 268065 h 2221962"/>
              <a:gd name="connsiteX27" fmla="*/ 524216 w 524216"/>
              <a:gd name="connsiteY27" fmla="*/ 285936 h 2221962"/>
              <a:gd name="connsiteX28" fmla="*/ 512302 w 524216"/>
              <a:gd name="connsiteY28" fmla="*/ 309764 h 2221962"/>
              <a:gd name="connsiteX29" fmla="*/ 497410 w 524216"/>
              <a:gd name="connsiteY29" fmla="*/ 333592 h 2221962"/>
              <a:gd name="connsiteX30" fmla="*/ 476560 w 524216"/>
              <a:gd name="connsiteY30" fmla="*/ 357420 h 2221962"/>
              <a:gd name="connsiteX31" fmla="*/ 461668 w 524216"/>
              <a:gd name="connsiteY31" fmla="*/ 402098 h 2221962"/>
              <a:gd name="connsiteX32" fmla="*/ 452732 w 524216"/>
              <a:gd name="connsiteY32" fmla="*/ 455711 h 2221962"/>
              <a:gd name="connsiteX33" fmla="*/ 449754 w 524216"/>
              <a:gd name="connsiteY33" fmla="*/ 542087 h 2221962"/>
              <a:gd name="connsiteX34" fmla="*/ 449754 w 524216"/>
              <a:gd name="connsiteY34" fmla="*/ 732711 h 2221962"/>
              <a:gd name="connsiteX35" fmla="*/ 449754 w 524216"/>
              <a:gd name="connsiteY35" fmla="*/ 1352240 h 2221962"/>
              <a:gd name="connsiteX36" fmla="*/ 425926 w 524216"/>
              <a:gd name="connsiteY36" fmla="*/ 1483294 h 2221962"/>
              <a:gd name="connsiteX37" fmla="*/ 428904 w 524216"/>
              <a:gd name="connsiteY37" fmla="*/ 2171327 h 2221962"/>
              <a:gd name="connsiteX38" fmla="*/ 202538 w 524216"/>
              <a:gd name="connsiteY38" fmla="*/ 2221962 h 2221962"/>
              <a:gd name="connsiteX39" fmla="*/ 202538 w 524216"/>
              <a:gd name="connsiteY39" fmla="*/ 2001553 h 2221962"/>
              <a:gd name="connsiteX40" fmla="*/ 202538 w 524216"/>
              <a:gd name="connsiteY40" fmla="*/ 1721574 h 2221962"/>
              <a:gd name="connsiteX41" fmla="*/ 202538 w 524216"/>
              <a:gd name="connsiteY41" fmla="*/ 1245013 h 222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24216" h="2221962">
                <a:moveTo>
                  <a:pt x="202538" y="1245013"/>
                </a:moveTo>
                <a:lnTo>
                  <a:pt x="202538" y="899507"/>
                </a:lnTo>
                <a:lnTo>
                  <a:pt x="205517" y="613571"/>
                </a:lnTo>
                <a:lnTo>
                  <a:pt x="202538" y="449754"/>
                </a:lnTo>
                <a:lnTo>
                  <a:pt x="202538" y="402098"/>
                </a:lnTo>
                <a:lnTo>
                  <a:pt x="199560" y="369334"/>
                </a:lnTo>
                <a:lnTo>
                  <a:pt x="193603" y="330613"/>
                </a:lnTo>
                <a:lnTo>
                  <a:pt x="181689" y="294871"/>
                </a:lnTo>
                <a:lnTo>
                  <a:pt x="169775" y="262108"/>
                </a:lnTo>
                <a:lnTo>
                  <a:pt x="148925" y="229344"/>
                </a:lnTo>
                <a:lnTo>
                  <a:pt x="128076" y="202538"/>
                </a:lnTo>
                <a:lnTo>
                  <a:pt x="86377" y="157860"/>
                </a:lnTo>
                <a:lnTo>
                  <a:pt x="47656" y="116161"/>
                </a:lnTo>
                <a:lnTo>
                  <a:pt x="8935" y="77441"/>
                </a:lnTo>
                <a:lnTo>
                  <a:pt x="0" y="59570"/>
                </a:lnTo>
                <a:lnTo>
                  <a:pt x="0" y="38720"/>
                </a:lnTo>
                <a:lnTo>
                  <a:pt x="5957" y="11914"/>
                </a:lnTo>
                <a:lnTo>
                  <a:pt x="17871" y="5957"/>
                </a:lnTo>
                <a:lnTo>
                  <a:pt x="38720" y="0"/>
                </a:lnTo>
                <a:lnTo>
                  <a:pt x="77441" y="8935"/>
                </a:lnTo>
                <a:lnTo>
                  <a:pt x="229345" y="74462"/>
                </a:lnTo>
                <a:lnTo>
                  <a:pt x="321678" y="122118"/>
                </a:lnTo>
                <a:lnTo>
                  <a:pt x="414012" y="175731"/>
                </a:lnTo>
                <a:lnTo>
                  <a:pt x="479539" y="223387"/>
                </a:lnTo>
                <a:lnTo>
                  <a:pt x="500388" y="238280"/>
                </a:lnTo>
                <a:lnTo>
                  <a:pt x="515281" y="253172"/>
                </a:lnTo>
                <a:lnTo>
                  <a:pt x="521238" y="268065"/>
                </a:lnTo>
                <a:lnTo>
                  <a:pt x="524216" y="285936"/>
                </a:lnTo>
                <a:lnTo>
                  <a:pt x="512302" y="309764"/>
                </a:lnTo>
                <a:lnTo>
                  <a:pt x="497410" y="333592"/>
                </a:lnTo>
                <a:lnTo>
                  <a:pt x="476560" y="357420"/>
                </a:lnTo>
                <a:lnTo>
                  <a:pt x="461668" y="402098"/>
                </a:lnTo>
                <a:lnTo>
                  <a:pt x="452732" y="455711"/>
                </a:lnTo>
                <a:lnTo>
                  <a:pt x="449754" y="542087"/>
                </a:lnTo>
                <a:lnTo>
                  <a:pt x="449754" y="732711"/>
                </a:lnTo>
                <a:lnTo>
                  <a:pt x="449754" y="1352240"/>
                </a:lnTo>
                <a:lnTo>
                  <a:pt x="425926" y="1483294"/>
                </a:lnTo>
                <a:cubicBezTo>
                  <a:pt x="426919" y="1712638"/>
                  <a:pt x="427911" y="1941983"/>
                  <a:pt x="428904" y="2171327"/>
                </a:cubicBezTo>
                <a:lnTo>
                  <a:pt x="202538" y="2221962"/>
                </a:lnTo>
                <a:lnTo>
                  <a:pt x="202538" y="2001553"/>
                </a:lnTo>
                <a:lnTo>
                  <a:pt x="202538" y="1721574"/>
                </a:lnTo>
                <a:lnTo>
                  <a:pt x="202538" y="1245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F50CABA-6DA5-4210-A6B1-79E5F2CE1F65}"/>
              </a:ext>
            </a:extLst>
          </p:cNvPr>
          <p:cNvSpPr/>
          <p:nvPr/>
        </p:nvSpPr>
        <p:spPr>
          <a:xfrm>
            <a:off x="3243263" y="5176838"/>
            <a:ext cx="2746375" cy="690562"/>
          </a:xfrm>
          <a:custGeom>
            <a:avLst/>
            <a:gdLst>
              <a:gd name="connsiteX0" fmla="*/ 2395537 w 2745581"/>
              <a:gd name="connsiteY0" fmla="*/ 52387 h 690562"/>
              <a:gd name="connsiteX1" fmla="*/ 2255043 w 2745581"/>
              <a:gd name="connsiteY1" fmla="*/ 80962 h 690562"/>
              <a:gd name="connsiteX2" fmla="*/ 2095500 w 2745581"/>
              <a:gd name="connsiteY2" fmla="*/ 109537 h 690562"/>
              <a:gd name="connsiteX3" fmla="*/ 1962150 w 2745581"/>
              <a:gd name="connsiteY3" fmla="*/ 130968 h 690562"/>
              <a:gd name="connsiteX4" fmla="*/ 1864518 w 2745581"/>
              <a:gd name="connsiteY4" fmla="*/ 147637 h 690562"/>
              <a:gd name="connsiteX5" fmla="*/ 1735931 w 2745581"/>
              <a:gd name="connsiteY5" fmla="*/ 166687 h 690562"/>
              <a:gd name="connsiteX6" fmla="*/ 1669256 w 2745581"/>
              <a:gd name="connsiteY6" fmla="*/ 173831 h 690562"/>
              <a:gd name="connsiteX7" fmla="*/ 1395412 w 2745581"/>
              <a:gd name="connsiteY7" fmla="*/ 238125 h 690562"/>
              <a:gd name="connsiteX8" fmla="*/ 1273968 w 2745581"/>
              <a:gd name="connsiteY8" fmla="*/ 264318 h 690562"/>
              <a:gd name="connsiteX9" fmla="*/ 1164431 w 2745581"/>
              <a:gd name="connsiteY9" fmla="*/ 283368 h 690562"/>
              <a:gd name="connsiteX10" fmla="*/ 1057275 w 2745581"/>
              <a:gd name="connsiteY10" fmla="*/ 300037 h 690562"/>
              <a:gd name="connsiteX11" fmla="*/ 926306 w 2745581"/>
              <a:gd name="connsiteY11" fmla="*/ 321468 h 690562"/>
              <a:gd name="connsiteX12" fmla="*/ 790575 w 2745581"/>
              <a:gd name="connsiteY12" fmla="*/ 338137 h 690562"/>
              <a:gd name="connsiteX13" fmla="*/ 607218 w 2745581"/>
              <a:gd name="connsiteY13" fmla="*/ 354806 h 690562"/>
              <a:gd name="connsiteX14" fmla="*/ 447675 w 2745581"/>
              <a:gd name="connsiteY14" fmla="*/ 369093 h 690562"/>
              <a:gd name="connsiteX15" fmla="*/ 385762 w 2745581"/>
              <a:gd name="connsiteY15" fmla="*/ 373856 h 690562"/>
              <a:gd name="connsiteX16" fmla="*/ 326231 w 2745581"/>
              <a:gd name="connsiteY16" fmla="*/ 371475 h 690562"/>
              <a:gd name="connsiteX17" fmla="*/ 271462 w 2745581"/>
              <a:gd name="connsiteY17" fmla="*/ 361950 h 690562"/>
              <a:gd name="connsiteX18" fmla="*/ 202406 w 2745581"/>
              <a:gd name="connsiteY18" fmla="*/ 340518 h 690562"/>
              <a:gd name="connsiteX19" fmla="*/ 123825 w 2745581"/>
              <a:gd name="connsiteY19" fmla="*/ 300037 h 690562"/>
              <a:gd name="connsiteX20" fmla="*/ 97631 w 2745581"/>
              <a:gd name="connsiteY20" fmla="*/ 280987 h 690562"/>
              <a:gd name="connsiteX21" fmla="*/ 57150 w 2745581"/>
              <a:gd name="connsiteY21" fmla="*/ 242887 h 690562"/>
              <a:gd name="connsiteX22" fmla="*/ 33337 w 2745581"/>
              <a:gd name="connsiteY22" fmla="*/ 228600 h 690562"/>
              <a:gd name="connsiteX23" fmla="*/ 16668 w 2745581"/>
              <a:gd name="connsiteY23" fmla="*/ 228600 h 690562"/>
              <a:gd name="connsiteX24" fmla="*/ 4762 w 2745581"/>
              <a:gd name="connsiteY24" fmla="*/ 235743 h 690562"/>
              <a:gd name="connsiteX25" fmla="*/ 0 w 2745581"/>
              <a:gd name="connsiteY25" fmla="*/ 264318 h 690562"/>
              <a:gd name="connsiteX26" fmla="*/ 4762 w 2745581"/>
              <a:gd name="connsiteY26" fmla="*/ 302418 h 690562"/>
              <a:gd name="connsiteX27" fmla="*/ 64293 w 2745581"/>
              <a:gd name="connsiteY27" fmla="*/ 381000 h 690562"/>
              <a:gd name="connsiteX28" fmla="*/ 114300 w 2745581"/>
              <a:gd name="connsiteY28" fmla="*/ 433387 h 690562"/>
              <a:gd name="connsiteX29" fmla="*/ 164306 w 2745581"/>
              <a:gd name="connsiteY29" fmla="*/ 483393 h 690562"/>
              <a:gd name="connsiteX30" fmla="*/ 226218 w 2745581"/>
              <a:gd name="connsiteY30" fmla="*/ 535781 h 690562"/>
              <a:gd name="connsiteX31" fmla="*/ 283368 w 2745581"/>
              <a:gd name="connsiteY31" fmla="*/ 581025 h 690562"/>
              <a:gd name="connsiteX32" fmla="*/ 328612 w 2745581"/>
              <a:gd name="connsiteY32" fmla="*/ 609600 h 690562"/>
              <a:gd name="connsiteX33" fmla="*/ 404812 w 2745581"/>
              <a:gd name="connsiteY33" fmla="*/ 654843 h 690562"/>
              <a:gd name="connsiteX34" fmla="*/ 457200 w 2745581"/>
              <a:gd name="connsiteY34" fmla="*/ 678656 h 690562"/>
              <a:gd name="connsiteX35" fmla="*/ 481012 w 2745581"/>
              <a:gd name="connsiteY35" fmla="*/ 688181 h 690562"/>
              <a:gd name="connsiteX36" fmla="*/ 490537 w 2745581"/>
              <a:gd name="connsiteY36" fmla="*/ 690562 h 690562"/>
              <a:gd name="connsiteX37" fmla="*/ 514350 w 2745581"/>
              <a:gd name="connsiteY37" fmla="*/ 690562 h 690562"/>
              <a:gd name="connsiteX38" fmla="*/ 550068 w 2745581"/>
              <a:gd name="connsiteY38" fmla="*/ 678656 h 690562"/>
              <a:gd name="connsiteX39" fmla="*/ 597693 w 2745581"/>
              <a:gd name="connsiteY39" fmla="*/ 647700 h 690562"/>
              <a:gd name="connsiteX40" fmla="*/ 659606 w 2745581"/>
              <a:gd name="connsiteY40" fmla="*/ 623887 h 690562"/>
              <a:gd name="connsiteX41" fmla="*/ 783431 w 2745581"/>
              <a:gd name="connsiteY41" fmla="*/ 581025 h 690562"/>
              <a:gd name="connsiteX42" fmla="*/ 992981 w 2745581"/>
              <a:gd name="connsiteY42" fmla="*/ 528637 h 690562"/>
              <a:gd name="connsiteX43" fmla="*/ 1159668 w 2745581"/>
              <a:gd name="connsiteY43" fmla="*/ 492918 h 690562"/>
              <a:gd name="connsiteX44" fmla="*/ 1323975 w 2745581"/>
              <a:gd name="connsiteY44" fmla="*/ 457200 h 690562"/>
              <a:gd name="connsiteX45" fmla="*/ 1545431 w 2745581"/>
              <a:gd name="connsiteY45" fmla="*/ 407193 h 690562"/>
              <a:gd name="connsiteX46" fmla="*/ 1812131 w 2745581"/>
              <a:gd name="connsiteY46" fmla="*/ 347662 h 690562"/>
              <a:gd name="connsiteX47" fmla="*/ 2062162 w 2745581"/>
              <a:gd name="connsiteY47" fmla="*/ 283368 h 690562"/>
              <a:gd name="connsiteX48" fmla="*/ 2290762 w 2745581"/>
              <a:gd name="connsiteY48" fmla="*/ 223837 h 690562"/>
              <a:gd name="connsiteX49" fmla="*/ 2478881 w 2745581"/>
              <a:gd name="connsiteY49" fmla="*/ 173831 h 690562"/>
              <a:gd name="connsiteX50" fmla="*/ 2628900 w 2745581"/>
              <a:gd name="connsiteY50" fmla="*/ 130968 h 690562"/>
              <a:gd name="connsiteX51" fmla="*/ 2745581 w 2745581"/>
              <a:gd name="connsiteY51" fmla="*/ 104775 h 690562"/>
              <a:gd name="connsiteX52" fmla="*/ 2655093 w 2745581"/>
              <a:gd name="connsiteY52" fmla="*/ 0 h 690562"/>
              <a:gd name="connsiteX53" fmla="*/ 2545556 w 2745581"/>
              <a:gd name="connsiteY53" fmla="*/ 19050 h 690562"/>
              <a:gd name="connsiteX54" fmla="*/ 2395537 w 2745581"/>
              <a:gd name="connsiteY54" fmla="*/ 52387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45581" h="690562">
                <a:moveTo>
                  <a:pt x="2395537" y="52387"/>
                </a:moveTo>
                <a:lnTo>
                  <a:pt x="2255043" y="80962"/>
                </a:lnTo>
                <a:lnTo>
                  <a:pt x="2095500" y="109537"/>
                </a:lnTo>
                <a:lnTo>
                  <a:pt x="1962150" y="130968"/>
                </a:lnTo>
                <a:lnTo>
                  <a:pt x="1864518" y="147637"/>
                </a:lnTo>
                <a:lnTo>
                  <a:pt x="1735931" y="166687"/>
                </a:lnTo>
                <a:lnTo>
                  <a:pt x="1669256" y="173831"/>
                </a:lnTo>
                <a:lnTo>
                  <a:pt x="1395412" y="238125"/>
                </a:lnTo>
                <a:lnTo>
                  <a:pt x="1273968" y="264318"/>
                </a:lnTo>
                <a:lnTo>
                  <a:pt x="1164431" y="283368"/>
                </a:lnTo>
                <a:lnTo>
                  <a:pt x="1057275" y="300037"/>
                </a:lnTo>
                <a:lnTo>
                  <a:pt x="926306" y="321468"/>
                </a:lnTo>
                <a:lnTo>
                  <a:pt x="790575" y="338137"/>
                </a:lnTo>
                <a:lnTo>
                  <a:pt x="607218" y="354806"/>
                </a:lnTo>
                <a:lnTo>
                  <a:pt x="447675" y="369093"/>
                </a:lnTo>
                <a:lnTo>
                  <a:pt x="385762" y="373856"/>
                </a:lnTo>
                <a:lnTo>
                  <a:pt x="326231" y="371475"/>
                </a:lnTo>
                <a:lnTo>
                  <a:pt x="271462" y="361950"/>
                </a:lnTo>
                <a:lnTo>
                  <a:pt x="202406" y="340518"/>
                </a:lnTo>
                <a:lnTo>
                  <a:pt x="123825" y="300037"/>
                </a:lnTo>
                <a:lnTo>
                  <a:pt x="97631" y="280987"/>
                </a:lnTo>
                <a:lnTo>
                  <a:pt x="57150" y="242887"/>
                </a:lnTo>
                <a:lnTo>
                  <a:pt x="33337" y="228600"/>
                </a:lnTo>
                <a:lnTo>
                  <a:pt x="16668" y="228600"/>
                </a:lnTo>
                <a:lnTo>
                  <a:pt x="4762" y="235743"/>
                </a:lnTo>
                <a:lnTo>
                  <a:pt x="0" y="264318"/>
                </a:lnTo>
                <a:lnTo>
                  <a:pt x="4762" y="302418"/>
                </a:lnTo>
                <a:lnTo>
                  <a:pt x="64293" y="381000"/>
                </a:lnTo>
                <a:lnTo>
                  <a:pt x="114300" y="433387"/>
                </a:lnTo>
                <a:lnTo>
                  <a:pt x="164306" y="483393"/>
                </a:lnTo>
                <a:lnTo>
                  <a:pt x="226218" y="535781"/>
                </a:lnTo>
                <a:lnTo>
                  <a:pt x="283368" y="581025"/>
                </a:lnTo>
                <a:lnTo>
                  <a:pt x="328612" y="609600"/>
                </a:lnTo>
                <a:lnTo>
                  <a:pt x="404812" y="654843"/>
                </a:lnTo>
                <a:lnTo>
                  <a:pt x="457200" y="678656"/>
                </a:lnTo>
                <a:lnTo>
                  <a:pt x="481012" y="688181"/>
                </a:lnTo>
                <a:lnTo>
                  <a:pt x="490537" y="690562"/>
                </a:lnTo>
                <a:lnTo>
                  <a:pt x="514350" y="690562"/>
                </a:lnTo>
                <a:lnTo>
                  <a:pt x="550068" y="678656"/>
                </a:lnTo>
                <a:lnTo>
                  <a:pt x="597693" y="647700"/>
                </a:lnTo>
                <a:lnTo>
                  <a:pt x="659606" y="623887"/>
                </a:lnTo>
                <a:lnTo>
                  <a:pt x="783431" y="581025"/>
                </a:lnTo>
                <a:lnTo>
                  <a:pt x="992981" y="528637"/>
                </a:lnTo>
                <a:lnTo>
                  <a:pt x="1159668" y="492918"/>
                </a:lnTo>
                <a:lnTo>
                  <a:pt x="1323975" y="457200"/>
                </a:lnTo>
                <a:lnTo>
                  <a:pt x="1545431" y="407193"/>
                </a:lnTo>
                <a:lnTo>
                  <a:pt x="1812131" y="347662"/>
                </a:lnTo>
                <a:lnTo>
                  <a:pt x="2062162" y="283368"/>
                </a:lnTo>
                <a:lnTo>
                  <a:pt x="2290762" y="223837"/>
                </a:lnTo>
                <a:lnTo>
                  <a:pt x="2478881" y="173831"/>
                </a:lnTo>
                <a:lnTo>
                  <a:pt x="2628900" y="130968"/>
                </a:lnTo>
                <a:lnTo>
                  <a:pt x="2745581" y="104775"/>
                </a:lnTo>
                <a:lnTo>
                  <a:pt x="2655093" y="0"/>
                </a:lnTo>
                <a:lnTo>
                  <a:pt x="2545556" y="19050"/>
                </a:lnTo>
                <a:lnTo>
                  <a:pt x="2395537" y="52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0A2D305E-8ED4-4DDD-8884-AEB33669BF11}"/>
              </a:ext>
            </a:extLst>
          </p:cNvPr>
          <p:cNvSpPr/>
          <p:nvPr/>
        </p:nvSpPr>
        <p:spPr>
          <a:xfrm>
            <a:off x="5557838" y="4913313"/>
            <a:ext cx="882650" cy="911225"/>
          </a:xfrm>
          <a:custGeom>
            <a:avLst/>
            <a:gdLst>
              <a:gd name="connsiteX0" fmla="*/ 466725 w 883443"/>
              <a:gd name="connsiteY0" fmla="*/ 538162 h 912019"/>
              <a:gd name="connsiteX1" fmla="*/ 426243 w 883443"/>
              <a:gd name="connsiteY1" fmla="*/ 490537 h 912019"/>
              <a:gd name="connsiteX2" fmla="*/ 390525 w 883443"/>
              <a:gd name="connsiteY2" fmla="*/ 452437 h 912019"/>
              <a:gd name="connsiteX3" fmla="*/ 321468 w 883443"/>
              <a:gd name="connsiteY3" fmla="*/ 383381 h 912019"/>
              <a:gd name="connsiteX4" fmla="*/ 200025 w 883443"/>
              <a:gd name="connsiteY4" fmla="*/ 245269 h 912019"/>
              <a:gd name="connsiteX5" fmla="*/ 130968 w 883443"/>
              <a:gd name="connsiteY5" fmla="*/ 173831 h 912019"/>
              <a:gd name="connsiteX6" fmla="*/ 61912 w 883443"/>
              <a:gd name="connsiteY6" fmla="*/ 107156 h 912019"/>
              <a:gd name="connsiteX7" fmla="*/ 23812 w 883443"/>
              <a:gd name="connsiteY7" fmla="*/ 69056 h 912019"/>
              <a:gd name="connsiteX8" fmla="*/ 9525 w 883443"/>
              <a:gd name="connsiteY8" fmla="*/ 47625 h 912019"/>
              <a:gd name="connsiteX9" fmla="*/ 0 w 883443"/>
              <a:gd name="connsiteY9" fmla="*/ 19050 h 912019"/>
              <a:gd name="connsiteX10" fmla="*/ 4762 w 883443"/>
              <a:gd name="connsiteY10" fmla="*/ 2381 h 912019"/>
              <a:gd name="connsiteX11" fmla="*/ 16668 w 883443"/>
              <a:gd name="connsiteY11" fmla="*/ 0 h 912019"/>
              <a:gd name="connsiteX12" fmla="*/ 57150 w 883443"/>
              <a:gd name="connsiteY12" fmla="*/ 14287 h 912019"/>
              <a:gd name="connsiteX13" fmla="*/ 211931 w 883443"/>
              <a:gd name="connsiteY13" fmla="*/ 100012 h 912019"/>
              <a:gd name="connsiteX14" fmla="*/ 416718 w 883443"/>
              <a:gd name="connsiteY14" fmla="*/ 219075 h 912019"/>
              <a:gd name="connsiteX15" fmla="*/ 697706 w 883443"/>
              <a:gd name="connsiteY15" fmla="*/ 383381 h 912019"/>
              <a:gd name="connsiteX16" fmla="*/ 733425 w 883443"/>
              <a:gd name="connsiteY16" fmla="*/ 402431 h 912019"/>
              <a:gd name="connsiteX17" fmla="*/ 752475 w 883443"/>
              <a:gd name="connsiteY17" fmla="*/ 419100 h 912019"/>
              <a:gd name="connsiteX18" fmla="*/ 781050 w 883443"/>
              <a:gd name="connsiteY18" fmla="*/ 464344 h 912019"/>
              <a:gd name="connsiteX19" fmla="*/ 819150 w 883443"/>
              <a:gd name="connsiteY19" fmla="*/ 542925 h 912019"/>
              <a:gd name="connsiteX20" fmla="*/ 845343 w 883443"/>
              <a:gd name="connsiteY20" fmla="*/ 616744 h 912019"/>
              <a:gd name="connsiteX21" fmla="*/ 864393 w 883443"/>
              <a:gd name="connsiteY21" fmla="*/ 685800 h 912019"/>
              <a:gd name="connsiteX22" fmla="*/ 878681 w 883443"/>
              <a:gd name="connsiteY22" fmla="*/ 776287 h 912019"/>
              <a:gd name="connsiteX23" fmla="*/ 883443 w 883443"/>
              <a:gd name="connsiteY23" fmla="*/ 847725 h 912019"/>
              <a:gd name="connsiteX24" fmla="*/ 876300 w 883443"/>
              <a:gd name="connsiteY24" fmla="*/ 871537 h 912019"/>
              <a:gd name="connsiteX25" fmla="*/ 852487 w 883443"/>
              <a:gd name="connsiteY25" fmla="*/ 897731 h 912019"/>
              <a:gd name="connsiteX26" fmla="*/ 823912 w 883443"/>
              <a:gd name="connsiteY26" fmla="*/ 912019 h 912019"/>
              <a:gd name="connsiteX27" fmla="*/ 797718 w 883443"/>
              <a:gd name="connsiteY27" fmla="*/ 912019 h 912019"/>
              <a:gd name="connsiteX28" fmla="*/ 757237 w 883443"/>
              <a:gd name="connsiteY28" fmla="*/ 895350 h 912019"/>
              <a:gd name="connsiteX29" fmla="*/ 702468 w 883443"/>
              <a:gd name="connsiteY29" fmla="*/ 854869 h 912019"/>
              <a:gd name="connsiteX30" fmla="*/ 681037 w 883443"/>
              <a:gd name="connsiteY30" fmla="*/ 835819 h 912019"/>
              <a:gd name="connsiteX31" fmla="*/ 647700 w 883443"/>
              <a:gd name="connsiteY31" fmla="*/ 783431 h 912019"/>
              <a:gd name="connsiteX32" fmla="*/ 614362 w 883443"/>
              <a:gd name="connsiteY32" fmla="*/ 733425 h 912019"/>
              <a:gd name="connsiteX33" fmla="*/ 573881 w 883443"/>
              <a:gd name="connsiteY33" fmla="*/ 671512 h 912019"/>
              <a:gd name="connsiteX34" fmla="*/ 523875 w 883443"/>
              <a:gd name="connsiteY34" fmla="*/ 607219 h 912019"/>
              <a:gd name="connsiteX35" fmla="*/ 466725 w 883443"/>
              <a:gd name="connsiteY35" fmla="*/ 538162 h 9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83443" h="912019">
                <a:moveTo>
                  <a:pt x="466725" y="538162"/>
                </a:moveTo>
                <a:lnTo>
                  <a:pt x="426243" y="490537"/>
                </a:lnTo>
                <a:lnTo>
                  <a:pt x="390525" y="452437"/>
                </a:lnTo>
                <a:lnTo>
                  <a:pt x="321468" y="383381"/>
                </a:lnTo>
                <a:lnTo>
                  <a:pt x="200025" y="245269"/>
                </a:lnTo>
                <a:lnTo>
                  <a:pt x="130968" y="173831"/>
                </a:lnTo>
                <a:lnTo>
                  <a:pt x="61912" y="107156"/>
                </a:lnTo>
                <a:lnTo>
                  <a:pt x="23812" y="69056"/>
                </a:lnTo>
                <a:lnTo>
                  <a:pt x="9525" y="47625"/>
                </a:lnTo>
                <a:lnTo>
                  <a:pt x="0" y="19050"/>
                </a:lnTo>
                <a:lnTo>
                  <a:pt x="4762" y="2381"/>
                </a:lnTo>
                <a:lnTo>
                  <a:pt x="16668" y="0"/>
                </a:lnTo>
                <a:lnTo>
                  <a:pt x="57150" y="14287"/>
                </a:lnTo>
                <a:lnTo>
                  <a:pt x="211931" y="100012"/>
                </a:lnTo>
                <a:lnTo>
                  <a:pt x="416718" y="219075"/>
                </a:lnTo>
                <a:lnTo>
                  <a:pt x="697706" y="383381"/>
                </a:lnTo>
                <a:lnTo>
                  <a:pt x="733425" y="402431"/>
                </a:lnTo>
                <a:lnTo>
                  <a:pt x="752475" y="419100"/>
                </a:lnTo>
                <a:lnTo>
                  <a:pt x="781050" y="464344"/>
                </a:lnTo>
                <a:lnTo>
                  <a:pt x="819150" y="542925"/>
                </a:lnTo>
                <a:lnTo>
                  <a:pt x="845343" y="616744"/>
                </a:lnTo>
                <a:lnTo>
                  <a:pt x="864393" y="685800"/>
                </a:lnTo>
                <a:lnTo>
                  <a:pt x="878681" y="776287"/>
                </a:lnTo>
                <a:lnTo>
                  <a:pt x="883443" y="847725"/>
                </a:lnTo>
                <a:lnTo>
                  <a:pt x="876300" y="871537"/>
                </a:lnTo>
                <a:lnTo>
                  <a:pt x="852487" y="897731"/>
                </a:lnTo>
                <a:lnTo>
                  <a:pt x="823912" y="912019"/>
                </a:lnTo>
                <a:lnTo>
                  <a:pt x="797718" y="912019"/>
                </a:lnTo>
                <a:lnTo>
                  <a:pt x="757237" y="895350"/>
                </a:lnTo>
                <a:lnTo>
                  <a:pt x="702468" y="854869"/>
                </a:lnTo>
                <a:lnTo>
                  <a:pt x="681037" y="835819"/>
                </a:lnTo>
                <a:lnTo>
                  <a:pt x="647700" y="783431"/>
                </a:lnTo>
                <a:lnTo>
                  <a:pt x="614362" y="733425"/>
                </a:lnTo>
                <a:lnTo>
                  <a:pt x="573881" y="671512"/>
                </a:lnTo>
                <a:lnTo>
                  <a:pt x="523875" y="607219"/>
                </a:lnTo>
                <a:lnTo>
                  <a:pt x="466725" y="5381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8588" name="テキスト ボックス 1">
            <a:extLst>
              <a:ext uri="{FF2B5EF4-FFF2-40B4-BE49-F238E27FC236}">
                <a16:creationId xmlns:a16="http://schemas.microsoft.com/office/drawing/2014/main" id="{4921B044-8755-47FA-A398-418E098CD8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1263" y="6483350"/>
            <a:ext cx="185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F90BB16-7C90-4627-A321-2AE290A16785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651000"/>
            <a:ext cx="5035550" cy="5207000"/>
            <a:chOff x="2863850" y="1797050"/>
            <a:chExt cx="5035550" cy="5207000"/>
          </a:xfrm>
        </p:grpSpPr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524C6C78-EFCF-4850-AFB3-5387D45CEC59}"/>
                </a:ext>
              </a:extLst>
            </p:cNvPr>
            <p:cNvSpPr/>
            <p:nvPr/>
          </p:nvSpPr>
          <p:spPr>
            <a:xfrm>
              <a:off x="3384550" y="2643188"/>
              <a:ext cx="3038475" cy="579437"/>
            </a:xfrm>
            <a:custGeom>
              <a:avLst/>
              <a:gdLst>
                <a:gd name="connsiteX0" fmla="*/ 2070847 w 3039035"/>
                <a:gd name="connsiteY0" fmla="*/ 107577 h 579446"/>
                <a:gd name="connsiteX1" fmla="*/ 1968160 w 3039035"/>
                <a:gd name="connsiteY1" fmla="*/ 117356 h 579446"/>
                <a:gd name="connsiteX2" fmla="*/ 1821465 w 3039035"/>
                <a:gd name="connsiteY2" fmla="*/ 132026 h 579446"/>
                <a:gd name="connsiteX3" fmla="*/ 1706554 w 3039035"/>
                <a:gd name="connsiteY3" fmla="*/ 144251 h 579446"/>
                <a:gd name="connsiteX4" fmla="*/ 1528075 w 3039035"/>
                <a:gd name="connsiteY4" fmla="*/ 161365 h 579446"/>
                <a:gd name="connsiteX5" fmla="*/ 1256689 w 3039035"/>
                <a:gd name="connsiteY5" fmla="*/ 200484 h 579446"/>
                <a:gd name="connsiteX6" fmla="*/ 1188231 w 3039035"/>
                <a:gd name="connsiteY6" fmla="*/ 217598 h 579446"/>
                <a:gd name="connsiteX7" fmla="*/ 1083099 w 3039035"/>
                <a:gd name="connsiteY7" fmla="*/ 244492 h 579446"/>
                <a:gd name="connsiteX8" fmla="*/ 987748 w 3039035"/>
                <a:gd name="connsiteY8" fmla="*/ 266497 h 579446"/>
                <a:gd name="connsiteX9" fmla="*/ 865502 w 3039035"/>
                <a:gd name="connsiteY9" fmla="*/ 290946 h 579446"/>
                <a:gd name="connsiteX10" fmla="*/ 770150 w 3039035"/>
                <a:gd name="connsiteY10" fmla="*/ 308060 h 579446"/>
                <a:gd name="connsiteX11" fmla="*/ 662573 w 3039035"/>
                <a:gd name="connsiteY11" fmla="*/ 327620 h 579446"/>
                <a:gd name="connsiteX12" fmla="*/ 581891 w 3039035"/>
                <a:gd name="connsiteY12" fmla="*/ 339844 h 579446"/>
                <a:gd name="connsiteX13" fmla="*/ 493874 w 3039035"/>
                <a:gd name="connsiteY13" fmla="*/ 354514 h 579446"/>
                <a:gd name="connsiteX14" fmla="*/ 440086 w 3039035"/>
                <a:gd name="connsiteY14" fmla="*/ 359403 h 579446"/>
                <a:gd name="connsiteX15" fmla="*/ 388742 w 3039035"/>
                <a:gd name="connsiteY15" fmla="*/ 361848 h 579446"/>
                <a:gd name="connsiteX16" fmla="*/ 334954 w 3039035"/>
                <a:gd name="connsiteY16" fmla="*/ 361848 h 579446"/>
                <a:gd name="connsiteX17" fmla="*/ 303170 w 3039035"/>
                <a:gd name="connsiteY17" fmla="*/ 361848 h 579446"/>
                <a:gd name="connsiteX18" fmla="*/ 264051 w 3039035"/>
                <a:gd name="connsiteY18" fmla="*/ 356959 h 579446"/>
                <a:gd name="connsiteX19" fmla="*/ 229822 w 3039035"/>
                <a:gd name="connsiteY19" fmla="*/ 352069 h 579446"/>
                <a:gd name="connsiteX20" fmla="*/ 190704 w 3039035"/>
                <a:gd name="connsiteY20" fmla="*/ 344734 h 579446"/>
                <a:gd name="connsiteX21" fmla="*/ 156475 w 3039035"/>
                <a:gd name="connsiteY21" fmla="*/ 334954 h 579446"/>
                <a:gd name="connsiteX22" fmla="*/ 114911 w 3039035"/>
                <a:gd name="connsiteY22" fmla="*/ 317840 h 579446"/>
                <a:gd name="connsiteX23" fmla="*/ 80682 w 3039035"/>
                <a:gd name="connsiteY23" fmla="*/ 300725 h 579446"/>
                <a:gd name="connsiteX24" fmla="*/ 61123 w 3039035"/>
                <a:gd name="connsiteY24" fmla="*/ 290946 h 579446"/>
                <a:gd name="connsiteX25" fmla="*/ 39119 w 3039035"/>
                <a:gd name="connsiteY25" fmla="*/ 278721 h 579446"/>
                <a:gd name="connsiteX26" fmla="*/ 24449 w 3039035"/>
                <a:gd name="connsiteY26" fmla="*/ 276276 h 579446"/>
                <a:gd name="connsiteX27" fmla="*/ 9780 w 3039035"/>
                <a:gd name="connsiteY27" fmla="*/ 276276 h 579446"/>
                <a:gd name="connsiteX28" fmla="*/ 2445 w 3039035"/>
                <a:gd name="connsiteY28" fmla="*/ 281166 h 579446"/>
                <a:gd name="connsiteX29" fmla="*/ 0 w 3039035"/>
                <a:gd name="connsiteY29" fmla="*/ 288501 h 579446"/>
                <a:gd name="connsiteX30" fmla="*/ 4890 w 3039035"/>
                <a:gd name="connsiteY30" fmla="*/ 308060 h 579446"/>
                <a:gd name="connsiteX31" fmla="*/ 19559 w 3039035"/>
                <a:gd name="connsiteY31" fmla="*/ 334954 h 579446"/>
                <a:gd name="connsiteX32" fmla="*/ 58678 w 3039035"/>
                <a:gd name="connsiteY32" fmla="*/ 369183 h 579446"/>
                <a:gd name="connsiteX33" fmla="*/ 124691 w 3039035"/>
                <a:gd name="connsiteY33" fmla="*/ 418082 h 579446"/>
                <a:gd name="connsiteX34" fmla="*/ 190704 w 3039035"/>
                <a:gd name="connsiteY34" fmla="*/ 459645 h 579446"/>
                <a:gd name="connsiteX35" fmla="*/ 249382 w 3039035"/>
                <a:gd name="connsiteY35" fmla="*/ 493874 h 579446"/>
                <a:gd name="connsiteX36" fmla="*/ 295835 w 3039035"/>
                <a:gd name="connsiteY36" fmla="*/ 515878 h 579446"/>
                <a:gd name="connsiteX37" fmla="*/ 342289 w 3039035"/>
                <a:gd name="connsiteY37" fmla="*/ 535438 h 579446"/>
                <a:gd name="connsiteX38" fmla="*/ 388742 w 3039035"/>
                <a:gd name="connsiteY38" fmla="*/ 552552 h 579446"/>
                <a:gd name="connsiteX39" fmla="*/ 449865 w 3039035"/>
                <a:gd name="connsiteY39" fmla="*/ 569667 h 579446"/>
                <a:gd name="connsiteX40" fmla="*/ 520768 w 3039035"/>
                <a:gd name="connsiteY40" fmla="*/ 579446 h 579446"/>
                <a:gd name="connsiteX41" fmla="*/ 528103 w 3039035"/>
                <a:gd name="connsiteY41" fmla="*/ 579446 h 579446"/>
                <a:gd name="connsiteX42" fmla="*/ 574556 w 3039035"/>
                <a:gd name="connsiteY42" fmla="*/ 569667 h 579446"/>
                <a:gd name="connsiteX43" fmla="*/ 704137 w 3039035"/>
                <a:gd name="connsiteY43" fmla="*/ 530548 h 579446"/>
                <a:gd name="connsiteX44" fmla="*/ 875281 w 3039035"/>
                <a:gd name="connsiteY44" fmla="*/ 484094 h 579446"/>
                <a:gd name="connsiteX45" fmla="*/ 1012197 w 3039035"/>
                <a:gd name="connsiteY45" fmla="*/ 447421 h 579446"/>
                <a:gd name="connsiteX46" fmla="*/ 1136888 w 3039035"/>
                <a:gd name="connsiteY46" fmla="*/ 418082 h 579446"/>
                <a:gd name="connsiteX47" fmla="*/ 1437613 w 3039035"/>
                <a:gd name="connsiteY47" fmla="*/ 359403 h 579446"/>
                <a:gd name="connsiteX48" fmla="*/ 1623427 w 3039035"/>
                <a:gd name="connsiteY48" fmla="*/ 337399 h 579446"/>
                <a:gd name="connsiteX49" fmla="*/ 1870364 w 3039035"/>
                <a:gd name="connsiteY49" fmla="*/ 308060 h 579446"/>
                <a:gd name="connsiteX50" fmla="*/ 1982830 w 3039035"/>
                <a:gd name="connsiteY50" fmla="*/ 290946 h 579446"/>
                <a:gd name="connsiteX51" fmla="*/ 2158864 w 3039035"/>
                <a:gd name="connsiteY51" fmla="*/ 283611 h 579446"/>
                <a:gd name="connsiteX52" fmla="*/ 2381352 w 3039035"/>
                <a:gd name="connsiteY52" fmla="*/ 276276 h 579446"/>
                <a:gd name="connsiteX53" fmla="*/ 2620954 w 3039035"/>
                <a:gd name="connsiteY53" fmla="*/ 271386 h 579446"/>
                <a:gd name="connsiteX54" fmla="*/ 2877671 w 3039035"/>
                <a:gd name="connsiteY54" fmla="*/ 268941 h 579446"/>
                <a:gd name="connsiteX55" fmla="*/ 2977912 w 3039035"/>
                <a:gd name="connsiteY55" fmla="*/ 268941 h 579446"/>
                <a:gd name="connsiteX56" fmla="*/ 2995027 w 3039035"/>
                <a:gd name="connsiteY56" fmla="*/ 264052 h 579446"/>
                <a:gd name="connsiteX57" fmla="*/ 3019476 w 3039035"/>
                <a:gd name="connsiteY57" fmla="*/ 249382 h 579446"/>
                <a:gd name="connsiteX58" fmla="*/ 3031700 w 3039035"/>
                <a:gd name="connsiteY58" fmla="*/ 237157 h 579446"/>
                <a:gd name="connsiteX59" fmla="*/ 3036590 w 3039035"/>
                <a:gd name="connsiteY59" fmla="*/ 222488 h 579446"/>
                <a:gd name="connsiteX60" fmla="*/ 3039035 w 3039035"/>
                <a:gd name="connsiteY60" fmla="*/ 212708 h 579446"/>
                <a:gd name="connsiteX61" fmla="*/ 3039035 w 3039035"/>
                <a:gd name="connsiteY61" fmla="*/ 198039 h 579446"/>
                <a:gd name="connsiteX62" fmla="*/ 3034145 w 3039035"/>
                <a:gd name="connsiteY62" fmla="*/ 183369 h 579446"/>
                <a:gd name="connsiteX63" fmla="*/ 3019476 w 3039035"/>
                <a:gd name="connsiteY63" fmla="*/ 163810 h 579446"/>
                <a:gd name="connsiteX64" fmla="*/ 2987692 w 3039035"/>
                <a:gd name="connsiteY64" fmla="*/ 136916 h 579446"/>
                <a:gd name="connsiteX65" fmla="*/ 2941238 w 3039035"/>
                <a:gd name="connsiteY65" fmla="*/ 107577 h 579446"/>
                <a:gd name="connsiteX66" fmla="*/ 2892340 w 3039035"/>
                <a:gd name="connsiteY66" fmla="*/ 83128 h 579446"/>
                <a:gd name="connsiteX67" fmla="*/ 2828772 w 3039035"/>
                <a:gd name="connsiteY67" fmla="*/ 53788 h 579446"/>
                <a:gd name="connsiteX68" fmla="*/ 2748090 w 3039035"/>
                <a:gd name="connsiteY68" fmla="*/ 26894 h 579446"/>
                <a:gd name="connsiteX69" fmla="*/ 2657628 w 3039035"/>
                <a:gd name="connsiteY69" fmla="*/ 0 h 579446"/>
                <a:gd name="connsiteX70" fmla="*/ 2625844 w 3039035"/>
                <a:gd name="connsiteY70" fmla="*/ 9780 h 579446"/>
                <a:gd name="connsiteX71" fmla="*/ 2554941 w 3039035"/>
                <a:gd name="connsiteY71" fmla="*/ 39119 h 579446"/>
                <a:gd name="connsiteX72" fmla="*/ 2525602 w 3039035"/>
                <a:gd name="connsiteY72" fmla="*/ 48899 h 579446"/>
                <a:gd name="connsiteX73" fmla="*/ 2396021 w 3039035"/>
                <a:gd name="connsiteY73" fmla="*/ 66013 h 579446"/>
                <a:gd name="connsiteX74" fmla="*/ 2180868 w 3039035"/>
                <a:gd name="connsiteY74" fmla="*/ 92907 h 579446"/>
                <a:gd name="connsiteX75" fmla="*/ 2070847 w 3039035"/>
                <a:gd name="connsiteY75" fmla="*/ 107577 h 5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039035" h="579446">
                  <a:moveTo>
                    <a:pt x="2070847" y="107577"/>
                  </a:moveTo>
                  <a:lnTo>
                    <a:pt x="1968160" y="117356"/>
                  </a:lnTo>
                  <a:lnTo>
                    <a:pt x="1821465" y="132026"/>
                  </a:lnTo>
                  <a:lnTo>
                    <a:pt x="1706554" y="144251"/>
                  </a:lnTo>
                  <a:lnTo>
                    <a:pt x="1528075" y="161365"/>
                  </a:lnTo>
                  <a:lnTo>
                    <a:pt x="1256689" y="200484"/>
                  </a:lnTo>
                  <a:lnTo>
                    <a:pt x="1188231" y="217598"/>
                  </a:lnTo>
                  <a:lnTo>
                    <a:pt x="1083099" y="244492"/>
                  </a:lnTo>
                  <a:lnTo>
                    <a:pt x="987748" y="266497"/>
                  </a:lnTo>
                  <a:lnTo>
                    <a:pt x="865502" y="290946"/>
                  </a:lnTo>
                  <a:lnTo>
                    <a:pt x="770150" y="308060"/>
                  </a:lnTo>
                  <a:lnTo>
                    <a:pt x="662573" y="327620"/>
                  </a:lnTo>
                  <a:lnTo>
                    <a:pt x="581891" y="339844"/>
                  </a:lnTo>
                  <a:lnTo>
                    <a:pt x="493874" y="354514"/>
                  </a:lnTo>
                  <a:lnTo>
                    <a:pt x="440086" y="359403"/>
                  </a:lnTo>
                  <a:lnTo>
                    <a:pt x="388742" y="361848"/>
                  </a:lnTo>
                  <a:lnTo>
                    <a:pt x="334954" y="361848"/>
                  </a:lnTo>
                  <a:lnTo>
                    <a:pt x="303170" y="361848"/>
                  </a:lnTo>
                  <a:lnTo>
                    <a:pt x="264051" y="356959"/>
                  </a:lnTo>
                  <a:lnTo>
                    <a:pt x="229822" y="352069"/>
                  </a:lnTo>
                  <a:lnTo>
                    <a:pt x="190704" y="344734"/>
                  </a:lnTo>
                  <a:lnTo>
                    <a:pt x="156475" y="334954"/>
                  </a:lnTo>
                  <a:lnTo>
                    <a:pt x="114911" y="317840"/>
                  </a:lnTo>
                  <a:lnTo>
                    <a:pt x="80682" y="300725"/>
                  </a:lnTo>
                  <a:lnTo>
                    <a:pt x="61123" y="290946"/>
                  </a:lnTo>
                  <a:lnTo>
                    <a:pt x="39119" y="278721"/>
                  </a:lnTo>
                  <a:lnTo>
                    <a:pt x="24449" y="276276"/>
                  </a:lnTo>
                  <a:lnTo>
                    <a:pt x="9780" y="276276"/>
                  </a:lnTo>
                  <a:lnTo>
                    <a:pt x="2445" y="281166"/>
                  </a:lnTo>
                  <a:lnTo>
                    <a:pt x="0" y="288501"/>
                  </a:lnTo>
                  <a:lnTo>
                    <a:pt x="4890" y="308060"/>
                  </a:lnTo>
                  <a:lnTo>
                    <a:pt x="19559" y="334954"/>
                  </a:lnTo>
                  <a:lnTo>
                    <a:pt x="58678" y="369183"/>
                  </a:lnTo>
                  <a:lnTo>
                    <a:pt x="124691" y="418082"/>
                  </a:lnTo>
                  <a:lnTo>
                    <a:pt x="190704" y="459645"/>
                  </a:lnTo>
                  <a:lnTo>
                    <a:pt x="249382" y="493874"/>
                  </a:lnTo>
                  <a:lnTo>
                    <a:pt x="295835" y="515878"/>
                  </a:lnTo>
                  <a:lnTo>
                    <a:pt x="342289" y="535438"/>
                  </a:lnTo>
                  <a:lnTo>
                    <a:pt x="388742" y="552552"/>
                  </a:lnTo>
                  <a:lnTo>
                    <a:pt x="449865" y="569667"/>
                  </a:lnTo>
                  <a:lnTo>
                    <a:pt x="520768" y="579446"/>
                  </a:lnTo>
                  <a:lnTo>
                    <a:pt x="528103" y="579446"/>
                  </a:lnTo>
                  <a:lnTo>
                    <a:pt x="574556" y="569667"/>
                  </a:lnTo>
                  <a:lnTo>
                    <a:pt x="704137" y="530548"/>
                  </a:lnTo>
                  <a:lnTo>
                    <a:pt x="875281" y="484094"/>
                  </a:lnTo>
                  <a:lnTo>
                    <a:pt x="1012197" y="447421"/>
                  </a:lnTo>
                  <a:lnTo>
                    <a:pt x="1136888" y="418082"/>
                  </a:lnTo>
                  <a:lnTo>
                    <a:pt x="1437613" y="359403"/>
                  </a:lnTo>
                  <a:lnTo>
                    <a:pt x="1623427" y="337399"/>
                  </a:lnTo>
                  <a:lnTo>
                    <a:pt x="1870364" y="308060"/>
                  </a:lnTo>
                  <a:lnTo>
                    <a:pt x="1982830" y="290946"/>
                  </a:lnTo>
                  <a:lnTo>
                    <a:pt x="2158864" y="283611"/>
                  </a:lnTo>
                  <a:lnTo>
                    <a:pt x="2381352" y="276276"/>
                  </a:lnTo>
                  <a:lnTo>
                    <a:pt x="2620954" y="271386"/>
                  </a:lnTo>
                  <a:lnTo>
                    <a:pt x="2877671" y="268941"/>
                  </a:lnTo>
                  <a:lnTo>
                    <a:pt x="2977912" y="268941"/>
                  </a:lnTo>
                  <a:lnTo>
                    <a:pt x="2995027" y="264052"/>
                  </a:lnTo>
                  <a:lnTo>
                    <a:pt x="3019476" y="249382"/>
                  </a:lnTo>
                  <a:lnTo>
                    <a:pt x="3031700" y="237157"/>
                  </a:lnTo>
                  <a:lnTo>
                    <a:pt x="3036590" y="222488"/>
                  </a:lnTo>
                  <a:lnTo>
                    <a:pt x="3039035" y="212708"/>
                  </a:lnTo>
                  <a:lnTo>
                    <a:pt x="3039035" y="198039"/>
                  </a:lnTo>
                  <a:lnTo>
                    <a:pt x="3034145" y="183369"/>
                  </a:lnTo>
                  <a:lnTo>
                    <a:pt x="3019476" y="163810"/>
                  </a:lnTo>
                  <a:lnTo>
                    <a:pt x="2987692" y="136916"/>
                  </a:lnTo>
                  <a:lnTo>
                    <a:pt x="2941238" y="107577"/>
                  </a:lnTo>
                  <a:lnTo>
                    <a:pt x="2892340" y="83128"/>
                  </a:lnTo>
                  <a:lnTo>
                    <a:pt x="2828772" y="53788"/>
                  </a:lnTo>
                  <a:lnTo>
                    <a:pt x="2748090" y="26894"/>
                  </a:lnTo>
                  <a:lnTo>
                    <a:pt x="2657628" y="0"/>
                  </a:lnTo>
                  <a:lnTo>
                    <a:pt x="2625844" y="9780"/>
                  </a:lnTo>
                  <a:lnTo>
                    <a:pt x="2554941" y="39119"/>
                  </a:lnTo>
                  <a:lnTo>
                    <a:pt x="2525602" y="48899"/>
                  </a:lnTo>
                  <a:lnTo>
                    <a:pt x="2396021" y="66013"/>
                  </a:lnTo>
                  <a:lnTo>
                    <a:pt x="2180868" y="92907"/>
                  </a:lnTo>
                  <a:lnTo>
                    <a:pt x="2070847" y="10757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8">
              <a:extLst>
                <a:ext uri="{FF2B5EF4-FFF2-40B4-BE49-F238E27FC236}">
                  <a16:creationId xmlns:a16="http://schemas.microsoft.com/office/drawing/2014/main" id="{B8D83FF2-F9D9-4F5D-9425-64EF56992FB9}"/>
                </a:ext>
              </a:extLst>
            </p:cNvPr>
            <p:cNvSpPr/>
            <p:nvPr/>
          </p:nvSpPr>
          <p:spPr>
            <a:xfrm>
              <a:off x="3103563" y="1797050"/>
              <a:ext cx="3538537" cy="642938"/>
            </a:xfrm>
            <a:custGeom>
              <a:avLst/>
              <a:gdLst>
                <a:gd name="connsiteX0" fmla="*/ 2287442 w 3539334"/>
                <a:gd name="connsiteY0" fmla="*/ 149996 h 643253"/>
                <a:gd name="connsiteX1" fmla="*/ 2045141 w 3539334"/>
                <a:gd name="connsiteY1" fmla="*/ 181726 h 643253"/>
                <a:gd name="connsiteX2" fmla="*/ 1808608 w 3539334"/>
                <a:gd name="connsiteY2" fmla="*/ 213456 h 643253"/>
                <a:gd name="connsiteX3" fmla="*/ 1494193 w 3539334"/>
                <a:gd name="connsiteY3" fmla="*/ 253840 h 643253"/>
                <a:gd name="connsiteX4" fmla="*/ 1214392 w 3539334"/>
                <a:gd name="connsiteY4" fmla="*/ 291339 h 643253"/>
                <a:gd name="connsiteX5" fmla="*/ 974975 w 3539334"/>
                <a:gd name="connsiteY5" fmla="*/ 323069 h 643253"/>
                <a:gd name="connsiteX6" fmla="*/ 698059 w 3539334"/>
                <a:gd name="connsiteY6" fmla="*/ 360568 h 643253"/>
                <a:gd name="connsiteX7" fmla="*/ 625946 w 3539334"/>
                <a:gd name="connsiteY7" fmla="*/ 369222 h 643253"/>
                <a:gd name="connsiteX8" fmla="*/ 553832 w 3539334"/>
                <a:gd name="connsiteY8" fmla="*/ 374991 h 643253"/>
                <a:gd name="connsiteX9" fmla="*/ 507680 w 3539334"/>
                <a:gd name="connsiteY9" fmla="*/ 377875 h 643253"/>
                <a:gd name="connsiteX10" fmla="*/ 470181 w 3539334"/>
                <a:gd name="connsiteY10" fmla="*/ 377875 h 643253"/>
                <a:gd name="connsiteX11" fmla="*/ 438451 w 3539334"/>
                <a:gd name="connsiteY11" fmla="*/ 377875 h 643253"/>
                <a:gd name="connsiteX12" fmla="*/ 395182 w 3539334"/>
                <a:gd name="connsiteY12" fmla="*/ 372106 h 643253"/>
                <a:gd name="connsiteX13" fmla="*/ 346145 w 3539334"/>
                <a:gd name="connsiteY13" fmla="*/ 363453 h 643253"/>
                <a:gd name="connsiteX14" fmla="*/ 282685 w 3539334"/>
                <a:gd name="connsiteY14" fmla="*/ 346145 h 643253"/>
                <a:gd name="connsiteX15" fmla="*/ 224994 w 3539334"/>
                <a:gd name="connsiteY15" fmla="*/ 325954 h 643253"/>
                <a:gd name="connsiteX16" fmla="*/ 144227 w 3539334"/>
                <a:gd name="connsiteY16" fmla="*/ 288455 h 643253"/>
                <a:gd name="connsiteX17" fmla="*/ 83652 w 3539334"/>
                <a:gd name="connsiteY17" fmla="*/ 256725 h 643253"/>
                <a:gd name="connsiteX18" fmla="*/ 46153 w 3539334"/>
                <a:gd name="connsiteY18" fmla="*/ 233648 h 643253"/>
                <a:gd name="connsiteX19" fmla="*/ 31730 w 3539334"/>
                <a:gd name="connsiteY19" fmla="*/ 227879 h 643253"/>
                <a:gd name="connsiteX20" fmla="*/ 14423 w 3539334"/>
                <a:gd name="connsiteY20" fmla="*/ 224995 h 643253"/>
                <a:gd name="connsiteX21" fmla="*/ 2885 w 3539334"/>
                <a:gd name="connsiteY21" fmla="*/ 227879 h 643253"/>
                <a:gd name="connsiteX22" fmla="*/ 0 w 3539334"/>
                <a:gd name="connsiteY22" fmla="*/ 236533 h 643253"/>
                <a:gd name="connsiteX23" fmla="*/ 8654 w 3539334"/>
                <a:gd name="connsiteY23" fmla="*/ 262494 h 643253"/>
                <a:gd name="connsiteX24" fmla="*/ 34615 w 3539334"/>
                <a:gd name="connsiteY24" fmla="*/ 302877 h 643253"/>
                <a:gd name="connsiteX25" fmla="*/ 86536 w 3539334"/>
                <a:gd name="connsiteY25" fmla="*/ 366337 h 643253"/>
                <a:gd name="connsiteX26" fmla="*/ 129804 w 3539334"/>
                <a:gd name="connsiteY26" fmla="*/ 409605 h 643253"/>
                <a:gd name="connsiteX27" fmla="*/ 175957 w 3539334"/>
                <a:gd name="connsiteY27" fmla="*/ 452873 h 643253"/>
                <a:gd name="connsiteX28" fmla="*/ 216341 w 3539334"/>
                <a:gd name="connsiteY28" fmla="*/ 487488 h 643253"/>
                <a:gd name="connsiteX29" fmla="*/ 271147 w 3539334"/>
                <a:gd name="connsiteY29" fmla="*/ 527872 h 643253"/>
                <a:gd name="connsiteX30" fmla="*/ 334607 w 3539334"/>
                <a:gd name="connsiteY30" fmla="*/ 565371 h 643253"/>
                <a:gd name="connsiteX31" fmla="*/ 406721 w 3539334"/>
                <a:gd name="connsiteY31" fmla="*/ 599985 h 643253"/>
                <a:gd name="connsiteX32" fmla="*/ 478834 w 3539334"/>
                <a:gd name="connsiteY32" fmla="*/ 625946 h 643253"/>
                <a:gd name="connsiteX33" fmla="*/ 527871 w 3539334"/>
                <a:gd name="connsiteY33" fmla="*/ 643253 h 643253"/>
                <a:gd name="connsiteX34" fmla="*/ 539410 w 3539334"/>
                <a:gd name="connsiteY34" fmla="*/ 643253 h 643253"/>
                <a:gd name="connsiteX35" fmla="*/ 591331 w 3539334"/>
                <a:gd name="connsiteY35" fmla="*/ 628831 h 643253"/>
                <a:gd name="connsiteX36" fmla="*/ 683637 w 3539334"/>
                <a:gd name="connsiteY36" fmla="*/ 594216 h 643253"/>
                <a:gd name="connsiteX37" fmla="*/ 738443 w 3539334"/>
                <a:gd name="connsiteY37" fmla="*/ 576909 h 643253"/>
                <a:gd name="connsiteX38" fmla="*/ 845171 w 3539334"/>
                <a:gd name="connsiteY38" fmla="*/ 550948 h 643253"/>
                <a:gd name="connsiteX39" fmla="*/ 1009590 w 3539334"/>
                <a:gd name="connsiteY39" fmla="*/ 513449 h 643253"/>
                <a:gd name="connsiteX40" fmla="*/ 1150933 w 3539334"/>
                <a:gd name="connsiteY40" fmla="*/ 487488 h 643253"/>
                <a:gd name="connsiteX41" fmla="*/ 1263430 w 3539334"/>
                <a:gd name="connsiteY41" fmla="*/ 470181 h 643253"/>
                <a:gd name="connsiteX42" fmla="*/ 1370158 w 3539334"/>
                <a:gd name="connsiteY42" fmla="*/ 455758 h 643253"/>
                <a:gd name="connsiteX43" fmla="*/ 1514385 w 3539334"/>
                <a:gd name="connsiteY43" fmla="*/ 441335 h 643253"/>
                <a:gd name="connsiteX44" fmla="*/ 1748033 w 3539334"/>
                <a:gd name="connsiteY44" fmla="*/ 409605 h 643253"/>
                <a:gd name="connsiteX45" fmla="*/ 1973027 w 3539334"/>
                <a:gd name="connsiteY45" fmla="*/ 374991 h 643253"/>
                <a:gd name="connsiteX46" fmla="*/ 2134562 w 3539334"/>
                <a:gd name="connsiteY46" fmla="*/ 354799 h 643253"/>
                <a:gd name="connsiteX47" fmla="*/ 2304750 w 3539334"/>
                <a:gd name="connsiteY47" fmla="*/ 337492 h 643253"/>
                <a:gd name="connsiteX48" fmla="*/ 2350902 w 3539334"/>
                <a:gd name="connsiteY48" fmla="*/ 334607 h 643253"/>
                <a:gd name="connsiteX49" fmla="*/ 2428785 w 3539334"/>
                <a:gd name="connsiteY49" fmla="*/ 323069 h 643253"/>
                <a:gd name="connsiteX50" fmla="*/ 2509552 w 3539334"/>
                <a:gd name="connsiteY50" fmla="*/ 314415 h 643253"/>
                <a:gd name="connsiteX51" fmla="*/ 2624934 w 3539334"/>
                <a:gd name="connsiteY51" fmla="*/ 302877 h 643253"/>
                <a:gd name="connsiteX52" fmla="*/ 2780699 w 3539334"/>
                <a:gd name="connsiteY52" fmla="*/ 294224 h 643253"/>
                <a:gd name="connsiteX53" fmla="*/ 2950887 w 3539334"/>
                <a:gd name="connsiteY53" fmla="*/ 291339 h 643253"/>
                <a:gd name="connsiteX54" fmla="*/ 3178766 w 3539334"/>
                <a:gd name="connsiteY54" fmla="*/ 299993 h 643253"/>
                <a:gd name="connsiteX55" fmla="*/ 3360492 w 3539334"/>
                <a:gd name="connsiteY55" fmla="*/ 308646 h 643253"/>
                <a:gd name="connsiteX56" fmla="*/ 3423952 w 3539334"/>
                <a:gd name="connsiteY56" fmla="*/ 311531 h 643253"/>
                <a:gd name="connsiteX57" fmla="*/ 3472989 w 3539334"/>
                <a:gd name="connsiteY57" fmla="*/ 302877 h 643253"/>
                <a:gd name="connsiteX58" fmla="*/ 3501835 w 3539334"/>
                <a:gd name="connsiteY58" fmla="*/ 288455 h 643253"/>
                <a:gd name="connsiteX59" fmla="*/ 3513373 w 3539334"/>
                <a:gd name="connsiteY59" fmla="*/ 279801 h 643253"/>
                <a:gd name="connsiteX60" fmla="*/ 3530680 w 3539334"/>
                <a:gd name="connsiteY60" fmla="*/ 256725 h 643253"/>
                <a:gd name="connsiteX61" fmla="*/ 3536449 w 3539334"/>
                <a:gd name="connsiteY61" fmla="*/ 239417 h 643253"/>
                <a:gd name="connsiteX62" fmla="*/ 3539334 w 3539334"/>
                <a:gd name="connsiteY62" fmla="*/ 216341 h 643253"/>
                <a:gd name="connsiteX63" fmla="*/ 3536449 w 3539334"/>
                <a:gd name="connsiteY63" fmla="*/ 196149 h 643253"/>
                <a:gd name="connsiteX64" fmla="*/ 3530680 w 3539334"/>
                <a:gd name="connsiteY64" fmla="*/ 181726 h 643253"/>
                <a:gd name="connsiteX65" fmla="*/ 3519142 w 3539334"/>
                <a:gd name="connsiteY65" fmla="*/ 167304 h 643253"/>
                <a:gd name="connsiteX66" fmla="*/ 3490297 w 3539334"/>
                <a:gd name="connsiteY66" fmla="*/ 152881 h 643253"/>
                <a:gd name="connsiteX67" fmla="*/ 3438375 w 3539334"/>
                <a:gd name="connsiteY67" fmla="*/ 121151 h 643253"/>
                <a:gd name="connsiteX68" fmla="*/ 3369146 w 3539334"/>
                <a:gd name="connsiteY68" fmla="*/ 89421 h 643253"/>
                <a:gd name="connsiteX69" fmla="*/ 3282610 w 3539334"/>
                <a:gd name="connsiteY69" fmla="*/ 57691 h 643253"/>
                <a:gd name="connsiteX70" fmla="*/ 3175881 w 3539334"/>
                <a:gd name="connsiteY70" fmla="*/ 28846 h 643253"/>
                <a:gd name="connsiteX71" fmla="*/ 3051846 w 3539334"/>
                <a:gd name="connsiteY71" fmla="*/ 5769 h 643253"/>
                <a:gd name="connsiteX72" fmla="*/ 3011463 w 3539334"/>
                <a:gd name="connsiteY72" fmla="*/ 0 h 643253"/>
                <a:gd name="connsiteX73" fmla="*/ 2999924 w 3539334"/>
                <a:gd name="connsiteY73" fmla="*/ 0 h 643253"/>
                <a:gd name="connsiteX74" fmla="*/ 2959541 w 3539334"/>
                <a:gd name="connsiteY74" fmla="*/ 17308 h 643253"/>
                <a:gd name="connsiteX75" fmla="*/ 2878774 w 3539334"/>
                <a:gd name="connsiteY75" fmla="*/ 49037 h 643253"/>
                <a:gd name="connsiteX76" fmla="*/ 2763392 w 3539334"/>
                <a:gd name="connsiteY76" fmla="*/ 86537 h 643253"/>
                <a:gd name="connsiteX77" fmla="*/ 2711470 w 3539334"/>
                <a:gd name="connsiteY77" fmla="*/ 92306 h 643253"/>
                <a:gd name="connsiteX78" fmla="*/ 2498014 w 3539334"/>
                <a:gd name="connsiteY78" fmla="*/ 121151 h 643253"/>
                <a:gd name="connsiteX79" fmla="*/ 2287442 w 3539334"/>
                <a:gd name="connsiteY79" fmla="*/ 149996 h 6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39334" h="643253">
                  <a:moveTo>
                    <a:pt x="2287442" y="149996"/>
                  </a:moveTo>
                  <a:lnTo>
                    <a:pt x="2045141" y="181726"/>
                  </a:lnTo>
                  <a:lnTo>
                    <a:pt x="1808608" y="213456"/>
                  </a:lnTo>
                  <a:lnTo>
                    <a:pt x="1494193" y="253840"/>
                  </a:lnTo>
                  <a:lnTo>
                    <a:pt x="1214392" y="291339"/>
                  </a:lnTo>
                  <a:lnTo>
                    <a:pt x="974975" y="323069"/>
                  </a:lnTo>
                  <a:lnTo>
                    <a:pt x="698059" y="360568"/>
                  </a:lnTo>
                  <a:lnTo>
                    <a:pt x="625946" y="369222"/>
                  </a:lnTo>
                  <a:lnTo>
                    <a:pt x="553832" y="374991"/>
                  </a:lnTo>
                  <a:lnTo>
                    <a:pt x="507680" y="377875"/>
                  </a:lnTo>
                  <a:lnTo>
                    <a:pt x="470181" y="377875"/>
                  </a:lnTo>
                  <a:lnTo>
                    <a:pt x="438451" y="377875"/>
                  </a:lnTo>
                  <a:lnTo>
                    <a:pt x="395182" y="372106"/>
                  </a:lnTo>
                  <a:lnTo>
                    <a:pt x="346145" y="363453"/>
                  </a:lnTo>
                  <a:lnTo>
                    <a:pt x="282685" y="346145"/>
                  </a:lnTo>
                  <a:lnTo>
                    <a:pt x="224994" y="325954"/>
                  </a:lnTo>
                  <a:lnTo>
                    <a:pt x="144227" y="288455"/>
                  </a:lnTo>
                  <a:lnTo>
                    <a:pt x="83652" y="256725"/>
                  </a:lnTo>
                  <a:lnTo>
                    <a:pt x="46153" y="233648"/>
                  </a:lnTo>
                  <a:lnTo>
                    <a:pt x="31730" y="227879"/>
                  </a:lnTo>
                  <a:lnTo>
                    <a:pt x="14423" y="224995"/>
                  </a:lnTo>
                  <a:lnTo>
                    <a:pt x="2885" y="227879"/>
                  </a:lnTo>
                  <a:lnTo>
                    <a:pt x="0" y="236533"/>
                  </a:lnTo>
                  <a:lnTo>
                    <a:pt x="8654" y="262494"/>
                  </a:lnTo>
                  <a:lnTo>
                    <a:pt x="34615" y="302877"/>
                  </a:lnTo>
                  <a:lnTo>
                    <a:pt x="86536" y="366337"/>
                  </a:lnTo>
                  <a:lnTo>
                    <a:pt x="129804" y="409605"/>
                  </a:lnTo>
                  <a:lnTo>
                    <a:pt x="175957" y="452873"/>
                  </a:lnTo>
                  <a:lnTo>
                    <a:pt x="216341" y="487488"/>
                  </a:lnTo>
                  <a:lnTo>
                    <a:pt x="271147" y="527872"/>
                  </a:lnTo>
                  <a:lnTo>
                    <a:pt x="334607" y="565371"/>
                  </a:lnTo>
                  <a:lnTo>
                    <a:pt x="406721" y="599985"/>
                  </a:lnTo>
                  <a:lnTo>
                    <a:pt x="478834" y="625946"/>
                  </a:lnTo>
                  <a:lnTo>
                    <a:pt x="527871" y="643253"/>
                  </a:lnTo>
                  <a:lnTo>
                    <a:pt x="539410" y="643253"/>
                  </a:lnTo>
                  <a:lnTo>
                    <a:pt x="591331" y="628831"/>
                  </a:lnTo>
                  <a:lnTo>
                    <a:pt x="683637" y="594216"/>
                  </a:lnTo>
                  <a:lnTo>
                    <a:pt x="738443" y="576909"/>
                  </a:lnTo>
                  <a:lnTo>
                    <a:pt x="845171" y="550948"/>
                  </a:lnTo>
                  <a:lnTo>
                    <a:pt x="1009590" y="513449"/>
                  </a:lnTo>
                  <a:lnTo>
                    <a:pt x="1150933" y="487488"/>
                  </a:lnTo>
                  <a:lnTo>
                    <a:pt x="1263430" y="470181"/>
                  </a:lnTo>
                  <a:lnTo>
                    <a:pt x="1370158" y="455758"/>
                  </a:lnTo>
                  <a:lnTo>
                    <a:pt x="1514385" y="441335"/>
                  </a:lnTo>
                  <a:lnTo>
                    <a:pt x="1748033" y="409605"/>
                  </a:lnTo>
                  <a:lnTo>
                    <a:pt x="1973027" y="374991"/>
                  </a:lnTo>
                  <a:lnTo>
                    <a:pt x="2134562" y="354799"/>
                  </a:lnTo>
                  <a:lnTo>
                    <a:pt x="2304750" y="337492"/>
                  </a:lnTo>
                  <a:lnTo>
                    <a:pt x="2350902" y="334607"/>
                  </a:lnTo>
                  <a:lnTo>
                    <a:pt x="2428785" y="323069"/>
                  </a:lnTo>
                  <a:lnTo>
                    <a:pt x="2509552" y="314415"/>
                  </a:lnTo>
                  <a:lnTo>
                    <a:pt x="2624934" y="302877"/>
                  </a:lnTo>
                  <a:lnTo>
                    <a:pt x="2780699" y="294224"/>
                  </a:lnTo>
                  <a:lnTo>
                    <a:pt x="2950887" y="291339"/>
                  </a:lnTo>
                  <a:lnTo>
                    <a:pt x="3178766" y="299993"/>
                  </a:lnTo>
                  <a:lnTo>
                    <a:pt x="3360492" y="308646"/>
                  </a:lnTo>
                  <a:lnTo>
                    <a:pt x="3423952" y="311531"/>
                  </a:lnTo>
                  <a:lnTo>
                    <a:pt x="3472989" y="302877"/>
                  </a:lnTo>
                  <a:lnTo>
                    <a:pt x="3501835" y="288455"/>
                  </a:lnTo>
                  <a:lnTo>
                    <a:pt x="3513373" y="279801"/>
                  </a:lnTo>
                  <a:lnTo>
                    <a:pt x="3530680" y="256725"/>
                  </a:lnTo>
                  <a:lnTo>
                    <a:pt x="3536449" y="239417"/>
                  </a:lnTo>
                  <a:lnTo>
                    <a:pt x="3539334" y="216341"/>
                  </a:lnTo>
                  <a:lnTo>
                    <a:pt x="3536449" y="196149"/>
                  </a:lnTo>
                  <a:lnTo>
                    <a:pt x="3530680" y="181726"/>
                  </a:lnTo>
                  <a:lnTo>
                    <a:pt x="3519142" y="167304"/>
                  </a:lnTo>
                  <a:lnTo>
                    <a:pt x="3490297" y="152881"/>
                  </a:lnTo>
                  <a:lnTo>
                    <a:pt x="3438375" y="121151"/>
                  </a:lnTo>
                  <a:lnTo>
                    <a:pt x="3369146" y="89421"/>
                  </a:lnTo>
                  <a:lnTo>
                    <a:pt x="3282610" y="57691"/>
                  </a:lnTo>
                  <a:lnTo>
                    <a:pt x="3175881" y="28846"/>
                  </a:lnTo>
                  <a:lnTo>
                    <a:pt x="3051846" y="5769"/>
                  </a:lnTo>
                  <a:lnTo>
                    <a:pt x="3011463" y="0"/>
                  </a:lnTo>
                  <a:lnTo>
                    <a:pt x="2999924" y="0"/>
                  </a:lnTo>
                  <a:lnTo>
                    <a:pt x="2959541" y="17308"/>
                  </a:lnTo>
                  <a:lnTo>
                    <a:pt x="2878774" y="49037"/>
                  </a:lnTo>
                  <a:lnTo>
                    <a:pt x="2763392" y="86537"/>
                  </a:lnTo>
                  <a:lnTo>
                    <a:pt x="2711470" y="92306"/>
                  </a:lnTo>
                  <a:lnTo>
                    <a:pt x="2498014" y="121151"/>
                  </a:lnTo>
                  <a:lnTo>
                    <a:pt x="2287442" y="1499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1EBF70B1-5C1A-4809-918C-8DDC00FCB604}"/>
                </a:ext>
              </a:extLst>
            </p:cNvPr>
            <p:cNvSpPr/>
            <p:nvPr/>
          </p:nvSpPr>
          <p:spPr>
            <a:xfrm>
              <a:off x="2863850" y="2168525"/>
              <a:ext cx="2273300" cy="2495550"/>
            </a:xfrm>
            <a:custGeom>
              <a:avLst/>
              <a:gdLst>
                <a:gd name="connsiteX0" fmla="*/ 1530350 w 2273300"/>
                <a:gd name="connsiteY0" fmla="*/ 1047750 h 2495550"/>
                <a:gd name="connsiteX1" fmla="*/ 1431925 w 2273300"/>
                <a:gd name="connsiteY1" fmla="*/ 1177925 h 2495550"/>
                <a:gd name="connsiteX2" fmla="*/ 1336675 w 2273300"/>
                <a:gd name="connsiteY2" fmla="*/ 1298575 h 2495550"/>
                <a:gd name="connsiteX3" fmla="*/ 1209675 w 2273300"/>
                <a:gd name="connsiteY3" fmla="*/ 1444625 h 2495550"/>
                <a:gd name="connsiteX4" fmla="*/ 1082675 w 2273300"/>
                <a:gd name="connsiteY4" fmla="*/ 1581150 h 2495550"/>
                <a:gd name="connsiteX5" fmla="*/ 955675 w 2273300"/>
                <a:gd name="connsiteY5" fmla="*/ 1711325 h 2495550"/>
                <a:gd name="connsiteX6" fmla="*/ 838200 w 2273300"/>
                <a:gd name="connsiteY6" fmla="*/ 1822450 h 2495550"/>
                <a:gd name="connsiteX7" fmla="*/ 704850 w 2273300"/>
                <a:gd name="connsiteY7" fmla="*/ 1936750 h 2495550"/>
                <a:gd name="connsiteX8" fmla="*/ 565150 w 2273300"/>
                <a:gd name="connsiteY8" fmla="*/ 2047875 h 2495550"/>
                <a:gd name="connsiteX9" fmla="*/ 419100 w 2273300"/>
                <a:gd name="connsiteY9" fmla="*/ 2159000 h 2495550"/>
                <a:gd name="connsiteX10" fmla="*/ 276225 w 2273300"/>
                <a:gd name="connsiteY10" fmla="*/ 2260600 h 2495550"/>
                <a:gd name="connsiteX11" fmla="*/ 117475 w 2273300"/>
                <a:gd name="connsiteY11" fmla="*/ 2359025 h 2495550"/>
                <a:gd name="connsiteX12" fmla="*/ 31750 w 2273300"/>
                <a:gd name="connsiteY12" fmla="*/ 2409825 h 2495550"/>
                <a:gd name="connsiteX13" fmla="*/ 12700 w 2273300"/>
                <a:gd name="connsiteY13" fmla="*/ 2432050 h 2495550"/>
                <a:gd name="connsiteX14" fmla="*/ 3175 w 2273300"/>
                <a:gd name="connsiteY14" fmla="*/ 2454275 h 2495550"/>
                <a:gd name="connsiteX15" fmla="*/ 0 w 2273300"/>
                <a:gd name="connsiteY15" fmla="*/ 2479675 h 2495550"/>
                <a:gd name="connsiteX16" fmla="*/ 6350 w 2273300"/>
                <a:gd name="connsiteY16" fmla="*/ 2492375 h 2495550"/>
                <a:gd name="connsiteX17" fmla="*/ 15875 w 2273300"/>
                <a:gd name="connsiteY17" fmla="*/ 2495550 h 2495550"/>
                <a:gd name="connsiteX18" fmla="*/ 57150 w 2273300"/>
                <a:gd name="connsiteY18" fmla="*/ 2489200 h 2495550"/>
                <a:gd name="connsiteX19" fmla="*/ 155575 w 2273300"/>
                <a:gd name="connsiteY19" fmla="*/ 2441575 h 2495550"/>
                <a:gd name="connsiteX20" fmla="*/ 342900 w 2273300"/>
                <a:gd name="connsiteY20" fmla="*/ 2343150 h 2495550"/>
                <a:gd name="connsiteX21" fmla="*/ 488950 w 2273300"/>
                <a:gd name="connsiteY21" fmla="*/ 2257425 h 2495550"/>
                <a:gd name="connsiteX22" fmla="*/ 688975 w 2273300"/>
                <a:gd name="connsiteY22" fmla="*/ 2124075 h 2495550"/>
                <a:gd name="connsiteX23" fmla="*/ 901700 w 2273300"/>
                <a:gd name="connsiteY23" fmla="*/ 1974850 h 2495550"/>
                <a:gd name="connsiteX24" fmla="*/ 955675 w 2273300"/>
                <a:gd name="connsiteY24" fmla="*/ 1949450 h 2495550"/>
                <a:gd name="connsiteX25" fmla="*/ 1108075 w 2273300"/>
                <a:gd name="connsiteY25" fmla="*/ 1822450 h 2495550"/>
                <a:gd name="connsiteX26" fmla="*/ 1225550 w 2273300"/>
                <a:gd name="connsiteY26" fmla="*/ 1717675 h 2495550"/>
                <a:gd name="connsiteX27" fmla="*/ 1298575 w 2273300"/>
                <a:gd name="connsiteY27" fmla="*/ 1647825 h 2495550"/>
                <a:gd name="connsiteX28" fmla="*/ 1400175 w 2273300"/>
                <a:gd name="connsiteY28" fmla="*/ 1552575 h 2495550"/>
                <a:gd name="connsiteX29" fmla="*/ 1492250 w 2273300"/>
                <a:gd name="connsiteY29" fmla="*/ 1460500 h 2495550"/>
                <a:gd name="connsiteX30" fmla="*/ 1584325 w 2273300"/>
                <a:gd name="connsiteY30" fmla="*/ 1368425 h 2495550"/>
                <a:gd name="connsiteX31" fmla="*/ 1666875 w 2273300"/>
                <a:gd name="connsiteY31" fmla="*/ 1273175 h 2495550"/>
                <a:gd name="connsiteX32" fmla="*/ 1765300 w 2273300"/>
                <a:gd name="connsiteY32" fmla="*/ 1146175 h 2495550"/>
                <a:gd name="connsiteX33" fmla="*/ 1873250 w 2273300"/>
                <a:gd name="connsiteY33" fmla="*/ 984250 h 2495550"/>
                <a:gd name="connsiteX34" fmla="*/ 1984375 w 2273300"/>
                <a:gd name="connsiteY34" fmla="*/ 803275 h 2495550"/>
                <a:gd name="connsiteX35" fmla="*/ 2073275 w 2273300"/>
                <a:gd name="connsiteY35" fmla="*/ 641350 h 2495550"/>
                <a:gd name="connsiteX36" fmla="*/ 2114550 w 2273300"/>
                <a:gd name="connsiteY36" fmla="*/ 536575 h 2495550"/>
                <a:gd name="connsiteX37" fmla="*/ 2155825 w 2273300"/>
                <a:gd name="connsiteY37" fmla="*/ 434975 h 2495550"/>
                <a:gd name="connsiteX38" fmla="*/ 2178050 w 2273300"/>
                <a:gd name="connsiteY38" fmla="*/ 390525 h 2495550"/>
                <a:gd name="connsiteX39" fmla="*/ 2197100 w 2273300"/>
                <a:gd name="connsiteY39" fmla="*/ 365125 h 2495550"/>
                <a:gd name="connsiteX40" fmla="*/ 2228850 w 2273300"/>
                <a:gd name="connsiteY40" fmla="*/ 339725 h 2495550"/>
                <a:gd name="connsiteX41" fmla="*/ 2254250 w 2273300"/>
                <a:gd name="connsiteY41" fmla="*/ 320675 h 2495550"/>
                <a:gd name="connsiteX42" fmla="*/ 2266950 w 2273300"/>
                <a:gd name="connsiteY42" fmla="*/ 298450 h 2495550"/>
                <a:gd name="connsiteX43" fmla="*/ 2273300 w 2273300"/>
                <a:gd name="connsiteY43" fmla="*/ 269875 h 2495550"/>
                <a:gd name="connsiteX44" fmla="*/ 2266950 w 2273300"/>
                <a:gd name="connsiteY44" fmla="*/ 238125 h 2495550"/>
                <a:gd name="connsiteX45" fmla="*/ 2254250 w 2273300"/>
                <a:gd name="connsiteY45" fmla="*/ 222250 h 2495550"/>
                <a:gd name="connsiteX46" fmla="*/ 2228850 w 2273300"/>
                <a:gd name="connsiteY46" fmla="*/ 203200 h 2495550"/>
                <a:gd name="connsiteX47" fmla="*/ 2146300 w 2273300"/>
                <a:gd name="connsiteY47" fmla="*/ 155575 h 2495550"/>
                <a:gd name="connsiteX48" fmla="*/ 2066925 w 2273300"/>
                <a:gd name="connsiteY48" fmla="*/ 111125 h 2495550"/>
                <a:gd name="connsiteX49" fmla="*/ 2006600 w 2273300"/>
                <a:gd name="connsiteY49" fmla="*/ 82550 h 2495550"/>
                <a:gd name="connsiteX50" fmla="*/ 1851025 w 2273300"/>
                <a:gd name="connsiteY50" fmla="*/ 0 h 2495550"/>
                <a:gd name="connsiteX51" fmla="*/ 1651000 w 2273300"/>
                <a:gd name="connsiteY51" fmla="*/ 38100 h 2495550"/>
                <a:gd name="connsiteX52" fmla="*/ 1752600 w 2273300"/>
                <a:gd name="connsiteY52" fmla="*/ 82550 h 2495550"/>
                <a:gd name="connsiteX53" fmla="*/ 1781175 w 2273300"/>
                <a:gd name="connsiteY53" fmla="*/ 95250 h 2495550"/>
                <a:gd name="connsiteX54" fmla="*/ 1819275 w 2273300"/>
                <a:gd name="connsiteY54" fmla="*/ 120650 h 2495550"/>
                <a:gd name="connsiteX55" fmla="*/ 1851025 w 2273300"/>
                <a:gd name="connsiteY55" fmla="*/ 152400 h 2495550"/>
                <a:gd name="connsiteX56" fmla="*/ 1882775 w 2273300"/>
                <a:gd name="connsiteY56" fmla="*/ 187325 h 2495550"/>
                <a:gd name="connsiteX57" fmla="*/ 1905000 w 2273300"/>
                <a:gd name="connsiteY57" fmla="*/ 225425 h 2495550"/>
                <a:gd name="connsiteX58" fmla="*/ 1914525 w 2273300"/>
                <a:gd name="connsiteY58" fmla="*/ 269875 h 2495550"/>
                <a:gd name="connsiteX59" fmla="*/ 1914525 w 2273300"/>
                <a:gd name="connsiteY59" fmla="*/ 307975 h 2495550"/>
                <a:gd name="connsiteX60" fmla="*/ 1895475 w 2273300"/>
                <a:gd name="connsiteY60" fmla="*/ 374650 h 2495550"/>
                <a:gd name="connsiteX61" fmla="*/ 1851025 w 2273300"/>
                <a:gd name="connsiteY61" fmla="*/ 501650 h 2495550"/>
                <a:gd name="connsiteX62" fmla="*/ 1790700 w 2273300"/>
                <a:gd name="connsiteY62" fmla="*/ 628650 h 2495550"/>
                <a:gd name="connsiteX63" fmla="*/ 1749425 w 2273300"/>
                <a:gd name="connsiteY63" fmla="*/ 708025 h 2495550"/>
                <a:gd name="connsiteX64" fmla="*/ 1530350 w 2273300"/>
                <a:gd name="connsiteY64" fmla="*/ 1047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3300" h="2495550">
                  <a:moveTo>
                    <a:pt x="1530350" y="1047750"/>
                  </a:moveTo>
                  <a:lnTo>
                    <a:pt x="1431925" y="1177925"/>
                  </a:lnTo>
                  <a:lnTo>
                    <a:pt x="1336675" y="1298575"/>
                  </a:lnTo>
                  <a:lnTo>
                    <a:pt x="1209675" y="1444625"/>
                  </a:lnTo>
                  <a:lnTo>
                    <a:pt x="1082675" y="1581150"/>
                  </a:lnTo>
                  <a:lnTo>
                    <a:pt x="955675" y="1711325"/>
                  </a:lnTo>
                  <a:lnTo>
                    <a:pt x="838200" y="1822450"/>
                  </a:lnTo>
                  <a:lnTo>
                    <a:pt x="704850" y="1936750"/>
                  </a:lnTo>
                  <a:lnTo>
                    <a:pt x="565150" y="2047875"/>
                  </a:lnTo>
                  <a:lnTo>
                    <a:pt x="419100" y="2159000"/>
                  </a:lnTo>
                  <a:lnTo>
                    <a:pt x="276225" y="2260600"/>
                  </a:lnTo>
                  <a:lnTo>
                    <a:pt x="117475" y="2359025"/>
                  </a:lnTo>
                  <a:lnTo>
                    <a:pt x="31750" y="2409825"/>
                  </a:lnTo>
                  <a:lnTo>
                    <a:pt x="12700" y="2432050"/>
                  </a:lnTo>
                  <a:lnTo>
                    <a:pt x="3175" y="2454275"/>
                  </a:lnTo>
                  <a:lnTo>
                    <a:pt x="0" y="2479675"/>
                  </a:lnTo>
                  <a:lnTo>
                    <a:pt x="6350" y="2492375"/>
                  </a:lnTo>
                  <a:lnTo>
                    <a:pt x="15875" y="2495550"/>
                  </a:lnTo>
                  <a:lnTo>
                    <a:pt x="57150" y="2489200"/>
                  </a:lnTo>
                  <a:lnTo>
                    <a:pt x="155575" y="2441575"/>
                  </a:lnTo>
                  <a:lnTo>
                    <a:pt x="342900" y="2343150"/>
                  </a:lnTo>
                  <a:lnTo>
                    <a:pt x="488950" y="2257425"/>
                  </a:lnTo>
                  <a:lnTo>
                    <a:pt x="688975" y="2124075"/>
                  </a:lnTo>
                  <a:lnTo>
                    <a:pt x="901700" y="1974850"/>
                  </a:lnTo>
                  <a:lnTo>
                    <a:pt x="955675" y="1949450"/>
                  </a:lnTo>
                  <a:lnTo>
                    <a:pt x="1108075" y="1822450"/>
                  </a:lnTo>
                  <a:lnTo>
                    <a:pt x="1225550" y="1717675"/>
                  </a:lnTo>
                  <a:lnTo>
                    <a:pt x="1298575" y="1647825"/>
                  </a:lnTo>
                  <a:lnTo>
                    <a:pt x="1400175" y="1552575"/>
                  </a:lnTo>
                  <a:lnTo>
                    <a:pt x="1492250" y="1460500"/>
                  </a:lnTo>
                  <a:lnTo>
                    <a:pt x="1584325" y="1368425"/>
                  </a:lnTo>
                  <a:lnTo>
                    <a:pt x="1666875" y="1273175"/>
                  </a:lnTo>
                  <a:lnTo>
                    <a:pt x="1765300" y="1146175"/>
                  </a:lnTo>
                  <a:lnTo>
                    <a:pt x="1873250" y="984250"/>
                  </a:lnTo>
                  <a:lnTo>
                    <a:pt x="1984375" y="803275"/>
                  </a:lnTo>
                  <a:lnTo>
                    <a:pt x="2073275" y="641350"/>
                  </a:lnTo>
                  <a:lnTo>
                    <a:pt x="2114550" y="536575"/>
                  </a:lnTo>
                  <a:lnTo>
                    <a:pt x="2155825" y="434975"/>
                  </a:lnTo>
                  <a:lnTo>
                    <a:pt x="2178050" y="390525"/>
                  </a:lnTo>
                  <a:lnTo>
                    <a:pt x="2197100" y="365125"/>
                  </a:lnTo>
                  <a:lnTo>
                    <a:pt x="2228850" y="339725"/>
                  </a:lnTo>
                  <a:lnTo>
                    <a:pt x="2254250" y="320675"/>
                  </a:lnTo>
                  <a:lnTo>
                    <a:pt x="2266950" y="298450"/>
                  </a:lnTo>
                  <a:lnTo>
                    <a:pt x="2273300" y="269875"/>
                  </a:lnTo>
                  <a:lnTo>
                    <a:pt x="2266950" y="238125"/>
                  </a:lnTo>
                  <a:lnTo>
                    <a:pt x="2254250" y="222250"/>
                  </a:lnTo>
                  <a:lnTo>
                    <a:pt x="2228850" y="203200"/>
                  </a:lnTo>
                  <a:lnTo>
                    <a:pt x="2146300" y="155575"/>
                  </a:lnTo>
                  <a:lnTo>
                    <a:pt x="2066925" y="111125"/>
                  </a:lnTo>
                  <a:lnTo>
                    <a:pt x="2006600" y="82550"/>
                  </a:lnTo>
                  <a:lnTo>
                    <a:pt x="1851025" y="0"/>
                  </a:lnTo>
                  <a:lnTo>
                    <a:pt x="1651000" y="38100"/>
                  </a:lnTo>
                  <a:lnTo>
                    <a:pt x="1752600" y="82550"/>
                  </a:lnTo>
                  <a:lnTo>
                    <a:pt x="1781175" y="95250"/>
                  </a:lnTo>
                  <a:lnTo>
                    <a:pt x="1819275" y="120650"/>
                  </a:lnTo>
                  <a:lnTo>
                    <a:pt x="1851025" y="152400"/>
                  </a:lnTo>
                  <a:lnTo>
                    <a:pt x="1882775" y="187325"/>
                  </a:lnTo>
                  <a:lnTo>
                    <a:pt x="1905000" y="225425"/>
                  </a:lnTo>
                  <a:lnTo>
                    <a:pt x="1914525" y="269875"/>
                  </a:lnTo>
                  <a:lnTo>
                    <a:pt x="1914525" y="307975"/>
                  </a:lnTo>
                  <a:lnTo>
                    <a:pt x="1895475" y="374650"/>
                  </a:lnTo>
                  <a:lnTo>
                    <a:pt x="1851025" y="501650"/>
                  </a:lnTo>
                  <a:lnTo>
                    <a:pt x="1790700" y="628650"/>
                  </a:lnTo>
                  <a:lnTo>
                    <a:pt x="1749425" y="708025"/>
                  </a:lnTo>
                  <a:lnTo>
                    <a:pt x="1530350" y="1047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0">
              <a:extLst>
                <a:ext uri="{FF2B5EF4-FFF2-40B4-BE49-F238E27FC236}">
                  <a16:creationId xmlns:a16="http://schemas.microsoft.com/office/drawing/2014/main" id="{21292E8A-B614-4D4C-B997-AF58583C254B}"/>
                </a:ext>
              </a:extLst>
            </p:cNvPr>
            <p:cNvSpPr/>
            <p:nvPr/>
          </p:nvSpPr>
          <p:spPr>
            <a:xfrm>
              <a:off x="5173663" y="2884488"/>
              <a:ext cx="2378075" cy="1501775"/>
            </a:xfrm>
            <a:custGeom>
              <a:avLst/>
              <a:gdLst>
                <a:gd name="connsiteX0" fmla="*/ 845344 w 2376488"/>
                <a:gd name="connsiteY0" fmla="*/ 916781 h 1502569"/>
                <a:gd name="connsiteX1" fmla="*/ 750094 w 2376488"/>
                <a:gd name="connsiteY1" fmla="*/ 821531 h 1502569"/>
                <a:gd name="connsiteX2" fmla="*/ 626269 w 2376488"/>
                <a:gd name="connsiteY2" fmla="*/ 690562 h 1502569"/>
                <a:gd name="connsiteX3" fmla="*/ 523875 w 2376488"/>
                <a:gd name="connsiteY3" fmla="*/ 581025 h 1502569"/>
                <a:gd name="connsiteX4" fmla="*/ 378619 w 2376488"/>
                <a:gd name="connsiteY4" fmla="*/ 423862 h 1502569"/>
                <a:gd name="connsiteX5" fmla="*/ 252413 w 2376488"/>
                <a:gd name="connsiteY5" fmla="*/ 288131 h 1502569"/>
                <a:gd name="connsiteX6" fmla="*/ 116682 w 2376488"/>
                <a:gd name="connsiteY6" fmla="*/ 138112 h 1502569"/>
                <a:gd name="connsiteX7" fmla="*/ 0 w 2376488"/>
                <a:gd name="connsiteY7" fmla="*/ 9525 h 1502569"/>
                <a:gd name="connsiteX8" fmla="*/ 171450 w 2376488"/>
                <a:gd name="connsiteY8" fmla="*/ 0 h 1502569"/>
                <a:gd name="connsiteX9" fmla="*/ 304800 w 2376488"/>
                <a:gd name="connsiteY9" fmla="*/ 140494 h 1502569"/>
                <a:gd name="connsiteX10" fmla="*/ 442913 w 2376488"/>
                <a:gd name="connsiteY10" fmla="*/ 271462 h 1502569"/>
                <a:gd name="connsiteX11" fmla="*/ 604838 w 2376488"/>
                <a:gd name="connsiteY11" fmla="*/ 421481 h 1502569"/>
                <a:gd name="connsiteX12" fmla="*/ 752475 w 2376488"/>
                <a:gd name="connsiteY12" fmla="*/ 550069 h 1502569"/>
                <a:gd name="connsiteX13" fmla="*/ 933450 w 2376488"/>
                <a:gd name="connsiteY13" fmla="*/ 697706 h 1502569"/>
                <a:gd name="connsiteX14" fmla="*/ 1057275 w 2376488"/>
                <a:gd name="connsiteY14" fmla="*/ 792956 h 1502569"/>
                <a:gd name="connsiteX15" fmla="*/ 1231107 w 2376488"/>
                <a:gd name="connsiteY15" fmla="*/ 916781 h 1502569"/>
                <a:gd name="connsiteX16" fmla="*/ 1402557 w 2376488"/>
                <a:gd name="connsiteY16" fmla="*/ 1028700 h 1502569"/>
                <a:gd name="connsiteX17" fmla="*/ 1595438 w 2376488"/>
                <a:gd name="connsiteY17" fmla="*/ 1135856 h 1502569"/>
                <a:gd name="connsiteX18" fmla="*/ 1809750 w 2376488"/>
                <a:gd name="connsiteY18" fmla="*/ 1235869 h 1502569"/>
                <a:gd name="connsiteX19" fmla="*/ 1978819 w 2376488"/>
                <a:gd name="connsiteY19" fmla="*/ 1302544 h 1502569"/>
                <a:gd name="connsiteX20" fmla="*/ 2171700 w 2376488"/>
                <a:gd name="connsiteY20" fmla="*/ 1369219 h 1502569"/>
                <a:gd name="connsiteX21" fmla="*/ 2336007 w 2376488"/>
                <a:gd name="connsiteY21" fmla="*/ 1421606 h 1502569"/>
                <a:gd name="connsiteX22" fmla="*/ 2359819 w 2376488"/>
                <a:gd name="connsiteY22" fmla="*/ 1431131 h 1502569"/>
                <a:gd name="connsiteX23" fmla="*/ 2369344 w 2376488"/>
                <a:gd name="connsiteY23" fmla="*/ 1438275 h 1502569"/>
                <a:gd name="connsiteX24" fmla="*/ 2374107 w 2376488"/>
                <a:gd name="connsiteY24" fmla="*/ 1447800 h 1502569"/>
                <a:gd name="connsiteX25" fmla="*/ 2376488 w 2376488"/>
                <a:gd name="connsiteY25" fmla="*/ 1459706 h 1502569"/>
                <a:gd name="connsiteX26" fmla="*/ 2371725 w 2376488"/>
                <a:gd name="connsiteY26" fmla="*/ 1469231 h 1502569"/>
                <a:gd name="connsiteX27" fmla="*/ 2355057 w 2376488"/>
                <a:gd name="connsiteY27" fmla="*/ 1483519 h 1502569"/>
                <a:gd name="connsiteX28" fmla="*/ 2324100 w 2376488"/>
                <a:gd name="connsiteY28" fmla="*/ 1497806 h 1502569"/>
                <a:gd name="connsiteX29" fmla="*/ 2300288 w 2376488"/>
                <a:gd name="connsiteY29" fmla="*/ 1502569 h 1502569"/>
                <a:gd name="connsiteX30" fmla="*/ 2162175 w 2376488"/>
                <a:gd name="connsiteY30" fmla="*/ 1500187 h 1502569"/>
                <a:gd name="connsiteX31" fmla="*/ 1978819 w 2376488"/>
                <a:gd name="connsiteY31" fmla="*/ 1502569 h 1502569"/>
                <a:gd name="connsiteX32" fmla="*/ 1704975 w 2376488"/>
                <a:gd name="connsiteY32" fmla="*/ 1500187 h 1502569"/>
                <a:gd name="connsiteX33" fmla="*/ 1519238 w 2376488"/>
                <a:gd name="connsiteY33" fmla="*/ 1502569 h 1502569"/>
                <a:gd name="connsiteX34" fmla="*/ 1473994 w 2376488"/>
                <a:gd name="connsiteY34" fmla="*/ 1497806 h 1502569"/>
                <a:gd name="connsiteX35" fmla="*/ 1438275 w 2376488"/>
                <a:gd name="connsiteY35" fmla="*/ 1488281 h 1502569"/>
                <a:gd name="connsiteX36" fmla="*/ 1412082 w 2376488"/>
                <a:gd name="connsiteY36" fmla="*/ 1473994 h 1502569"/>
                <a:gd name="connsiteX37" fmla="*/ 1381125 w 2376488"/>
                <a:gd name="connsiteY37" fmla="*/ 1454944 h 1502569"/>
                <a:gd name="connsiteX38" fmla="*/ 1335882 w 2376488"/>
                <a:gd name="connsiteY38" fmla="*/ 1419225 h 1502569"/>
                <a:gd name="connsiteX39" fmla="*/ 1240632 w 2376488"/>
                <a:gd name="connsiteY39" fmla="*/ 1326356 h 1502569"/>
                <a:gd name="connsiteX40" fmla="*/ 1145382 w 2376488"/>
                <a:gd name="connsiteY40" fmla="*/ 1226344 h 1502569"/>
                <a:gd name="connsiteX41" fmla="*/ 1033463 w 2376488"/>
                <a:gd name="connsiteY41" fmla="*/ 1116806 h 1502569"/>
                <a:gd name="connsiteX42" fmla="*/ 845344 w 2376488"/>
                <a:gd name="connsiteY42" fmla="*/ 916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76488" h="1502569">
                  <a:moveTo>
                    <a:pt x="845344" y="916781"/>
                  </a:moveTo>
                  <a:lnTo>
                    <a:pt x="750094" y="821531"/>
                  </a:lnTo>
                  <a:lnTo>
                    <a:pt x="626269" y="690562"/>
                  </a:lnTo>
                  <a:lnTo>
                    <a:pt x="523875" y="581025"/>
                  </a:lnTo>
                  <a:lnTo>
                    <a:pt x="378619" y="423862"/>
                  </a:lnTo>
                  <a:lnTo>
                    <a:pt x="252413" y="288131"/>
                  </a:lnTo>
                  <a:lnTo>
                    <a:pt x="116682" y="138112"/>
                  </a:lnTo>
                  <a:lnTo>
                    <a:pt x="0" y="9525"/>
                  </a:lnTo>
                  <a:lnTo>
                    <a:pt x="171450" y="0"/>
                  </a:lnTo>
                  <a:lnTo>
                    <a:pt x="304800" y="140494"/>
                  </a:lnTo>
                  <a:lnTo>
                    <a:pt x="442913" y="271462"/>
                  </a:lnTo>
                  <a:lnTo>
                    <a:pt x="604838" y="421481"/>
                  </a:lnTo>
                  <a:lnTo>
                    <a:pt x="752475" y="550069"/>
                  </a:lnTo>
                  <a:lnTo>
                    <a:pt x="933450" y="697706"/>
                  </a:lnTo>
                  <a:lnTo>
                    <a:pt x="1057275" y="792956"/>
                  </a:lnTo>
                  <a:lnTo>
                    <a:pt x="1231107" y="916781"/>
                  </a:lnTo>
                  <a:lnTo>
                    <a:pt x="1402557" y="1028700"/>
                  </a:lnTo>
                  <a:lnTo>
                    <a:pt x="1595438" y="1135856"/>
                  </a:lnTo>
                  <a:lnTo>
                    <a:pt x="1809750" y="1235869"/>
                  </a:lnTo>
                  <a:lnTo>
                    <a:pt x="1978819" y="1302544"/>
                  </a:lnTo>
                  <a:lnTo>
                    <a:pt x="2171700" y="1369219"/>
                  </a:lnTo>
                  <a:lnTo>
                    <a:pt x="2336007" y="1421606"/>
                  </a:lnTo>
                  <a:lnTo>
                    <a:pt x="2359819" y="1431131"/>
                  </a:lnTo>
                  <a:lnTo>
                    <a:pt x="2369344" y="1438275"/>
                  </a:lnTo>
                  <a:lnTo>
                    <a:pt x="2374107" y="1447800"/>
                  </a:lnTo>
                  <a:lnTo>
                    <a:pt x="2376488" y="1459706"/>
                  </a:lnTo>
                  <a:lnTo>
                    <a:pt x="2371725" y="1469231"/>
                  </a:lnTo>
                  <a:lnTo>
                    <a:pt x="2355057" y="1483519"/>
                  </a:lnTo>
                  <a:lnTo>
                    <a:pt x="2324100" y="1497806"/>
                  </a:lnTo>
                  <a:lnTo>
                    <a:pt x="2300288" y="1502569"/>
                  </a:lnTo>
                  <a:lnTo>
                    <a:pt x="2162175" y="1500187"/>
                  </a:lnTo>
                  <a:lnTo>
                    <a:pt x="1978819" y="1502569"/>
                  </a:lnTo>
                  <a:lnTo>
                    <a:pt x="1704975" y="1500187"/>
                  </a:lnTo>
                  <a:lnTo>
                    <a:pt x="1519238" y="1502569"/>
                  </a:lnTo>
                  <a:lnTo>
                    <a:pt x="1473994" y="1497806"/>
                  </a:lnTo>
                  <a:lnTo>
                    <a:pt x="1438275" y="1488281"/>
                  </a:lnTo>
                  <a:lnTo>
                    <a:pt x="1412082" y="1473994"/>
                  </a:lnTo>
                  <a:lnTo>
                    <a:pt x="1381125" y="1454944"/>
                  </a:lnTo>
                  <a:lnTo>
                    <a:pt x="1335882" y="1419225"/>
                  </a:lnTo>
                  <a:lnTo>
                    <a:pt x="1240632" y="1326356"/>
                  </a:lnTo>
                  <a:lnTo>
                    <a:pt x="1145382" y="1226344"/>
                  </a:lnTo>
                  <a:lnTo>
                    <a:pt x="1033463" y="1116806"/>
                  </a:lnTo>
                  <a:lnTo>
                    <a:pt x="845344" y="9167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87C098D5-99AB-436F-9125-9131E49F44B8}"/>
                </a:ext>
              </a:extLst>
            </p:cNvPr>
            <p:cNvSpPr/>
            <p:nvPr/>
          </p:nvSpPr>
          <p:spPr>
            <a:xfrm>
              <a:off x="3706813" y="4095750"/>
              <a:ext cx="541337" cy="1122363"/>
            </a:xfrm>
            <a:custGeom>
              <a:avLst/>
              <a:gdLst>
                <a:gd name="connsiteX0" fmla="*/ 466725 w 540544"/>
                <a:gd name="connsiteY0" fmla="*/ 500063 h 1121569"/>
                <a:gd name="connsiteX1" fmla="*/ 423863 w 540544"/>
                <a:gd name="connsiteY1" fmla="*/ 280988 h 1121569"/>
                <a:gd name="connsiteX2" fmla="*/ 364332 w 540544"/>
                <a:gd name="connsiteY2" fmla="*/ 159544 h 1121569"/>
                <a:gd name="connsiteX3" fmla="*/ 326232 w 540544"/>
                <a:gd name="connsiteY3" fmla="*/ 116681 h 1121569"/>
                <a:gd name="connsiteX4" fmla="*/ 276225 w 540544"/>
                <a:gd name="connsiteY4" fmla="*/ 73819 h 1121569"/>
                <a:gd name="connsiteX5" fmla="*/ 252413 w 540544"/>
                <a:gd name="connsiteY5" fmla="*/ 59531 h 1121569"/>
                <a:gd name="connsiteX6" fmla="*/ 223838 w 540544"/>
                <a:gd name="connsiteY6" fmla="*/ 45244 h 1121569"/>
                <a:gd name="connsiteX7" fmla="*/ 200025 w 540544"/>
                <a:gd name="connsiteY7" fmla="*/ 35719 h 1121569"/>
                <a:gd name="connsiteX8" fmla="*/ 152400 w 540544"/>
                <a:gd name="connsiteY8" fmla="*/ 21431 h 1121569"/>
                <a:gd name="connsiteX9" fmla="*/ 47625 w 540544"/>
                <a:gd name="connsiteY9" fmla="*/ 0 h 1121569"/>
                <a:gd name="connsiteX10" fmla="*/ 0 w 540544"/>
                <a:gd name="connsiteY10" fmla="*/ 35719 h 1121569"/>
                <a:gd name="connsiteX11" fmla="*/ 57150 w 540544"/>
                <a:gd name="connsiteY11" fmla="*/ 88106 h 1121569"/>
                <a:gd name="connsiteX12" fmla="*/ 102394 w 540544"/>
                <a:gd name="connsiteY12" fmla="*/ 142875 h 1121569"/>
                <a:gd name="connsiteX13" fmla="*/ 135732 w 540544"/>
                <a:gd name="connsiteY13" fmla="*/ 197644 h 1121569"/>
                <a:gd name="connsiteX14" fmla="*/ 178594 w 540544"/>
                <a:gd name="connsiteY14" fmla="*/ 290513 h 1121569"/>
                <a:gd name="connsiteX15" fmla="*/ 202407 w 540544"/>
                <a:gd name="connsiteY15" fmla="*/ 359569 h 1121569"/>
                <a:gd name="connsiteX16" fmla="*/ 223838 w 540544"/>
                <a:gd name="connsiteY16" fmla="*/ 438150 h 1121569"/>
                <a:gd name="connsiteX17" fmla="*/ 240507 w 540544"/>
                <a:gd name="connsiteY17" fmla="*/ 516731 h 1121569"/>
                <a:gd name="connsiteX18" fmla="*/ 264319 w 540544"/>
                <a:gd name="connsiteY18" fmla="*/ 647700 h 1121569"/>
                <a:gd name="connsiteX19" fmla="*/ 273844 w 540544"/>
                <a:gd name="connsiteY19" fmla="*/ 709613 h 1121569"/>
                <a:gd name="connsiteX20" fmla="*/ 276225 w 540544"/>
                <a:gd name="connsiteY20" fmla="*/ 773906 h 1121569"/>
                <a:gd name="connsiteX21" fmla="*/ 280988 w 540544"/>
                <a:gd name="connsiteY21" fmla="*/ 814388 h 1121569"/>
                <a:gd name="connsiteX22" fmla="*/ 292894 w 540544"/>
                <a:gd name="connsiteY22" fmla="*/ 873919 h 1121569"/>
                <a:gd name="connsiteX23" fmla="*/ 309563 w 540544"/>
                <a:gd name="connsiteY23" fmla="*/ 923925 h 1121569"/>
                <a:gd name="connsiteX24" fmla="*/ 342900 w 540544"/>
                <a:gd name="connsiteY24" fmla="*/ 995363 h 1121569"/>
                <a:gd name="connsiteX25" fmla="*/ 366713 w 540544"/>
                <a:gd name="connsiteY25" fmla="*/ 1038225 h 1121569"/>
                <a:gd name="connsiteX26" fmla="*/ 392907 w 540544"/>
                <a:gd name="connsiteY26" fmla="*/ 1076325 h 1121569"/>
                <a:gd name="connsiteX27" fmla="*/ 416719 w 540544"/>
                <a:gd name="connsiteY27" fmla="*/ 1102519 h 1121569"/>
                <a:gd name="connsiteX28" fmla="*/ 440532 w 540544"/>
                <a:gd name="connsiteY28" fmla="*/ 1116806 h 1121569"/>
                <a:gd name="connsiteX29" fmla="*/ 461963 w 540544"/>
                <a:gd name="connsiteY29" fmla="*/ 1121569 h 1121569"/>
                <a:gd name="connsiteX30" fmla="*/ 481013 w 540544"/>
                <a:gd name="connsiteY30" fmla="*/ 1119188 h 1121569"/>
                <a:gd name="connsiteX31" fmla="*/ 509588 w 540544"/>
                <a:gd name="connsiteY31" fmla="*/ 1104900 h 1121569"/>
                <a:gd name="connsiteX32" fmla="*/ 533400 w 540544"/>
                <a:gd name="connsiteY32" fmla="*/ 1083469 h 1121569"/>
                <a:gd name="connsiteX33" fmla="*/ 540544 w 540544"/>
                <a:gd name="connsiteY33" fmla="*/ 1064419 h 1121569"/>
                <a:gd name="connsiteX34" fmla="*/ 540544 w 540544"/>
                <a:gd name="connsiteY34" fmla="*/ 912019 h 1121569"/>
                <a:gd name="connsiteX35" fmla="*/ 511969 w 540544"/>
                <a:gd name="connsiteY35" fmla="*/ 731044 h 1121569"/>
                <a:gd name="connsiteX36" fmla="*/ 466725 w 540544"/>
                <a:gd name="connsiteY36" fmla="*/ 500063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0544" h="1121569">
                  <a:moveTo>
                    <a:pt x="466725" y="500063"/>
                  </a:moveTo>
                  <a:lnTo>
                    <a:pt x="423863" y="280988"/>
                  </a:lnTo>
                  <a:lnTo>
                    <a:pt x="364332" y="159544"/>
                  </a:lnTo>
                  <a:lnTo>
                    <a:pt x="326232" y="116681"/>
                  </a:lnTo>
                  <a:lnTo>
                    <a:pt x="276225" y="73819"/>
                  </a:lnTo>
                  <a:lnTo>
                    <a:pt x="252413" y="59531"/>
                  </a:lnTo>
                  <a:lnTo>
                    <a:pt x="223838" y="45244"/>
                  </a:lnTo>
                  <a:lnTo>
                    <a:pt x="200025" y="35719"/>
                  </a:lnTo>
                  <a:lnTo>
                    <a:pt x="152400" y="21431"/>
                  </a:lnTo>
                  <a:lnTo>
                    <a:pt x="47625" y="0"/>
                  </a:lnTo>
                  <a:lnTo>
                    <a:pt x="0" y="35719"/>
                  </a:lnTo>
                  <a:lnTo>
                    <a:pt x="57150" y="88106"/>
                  </a:lnTo>
                  <a:lnTo>
                    <a:pt x="102394" y="142875"/>
                  </a:lnTo>
                  <a:lnTo>
                    <a:pt x="135732" y="197644"/>
                  </a:lnTo>
                  <a:lnTo>
                    <a:pt x="178594" y="290513"/>
                  </a:lnTo>
                  <a:lnTo>
                    <a:pt x="202407" y="359569"/>
                  </a:lnTo>
                  <a:lnTo>
                    <a:pt x="223838" y="438150"/>
                  </a:lnTo>
                  <a:lnTo>
                    <a:pt x="240507" y="516731"/>
                  </a:lnTo>
                  <a:lnTo>
                    <a:pt x="264319" y="647700"/>
                  </a:lnTo>
                  <a:lnTo>
                    <a:pt x="273844" y="709613"/>
                  </a:lnTo>
                  <a:cubicBezTo>
                    <a:pt x="274638" y="731044"/>
                    <a:pt x="275431" y="752475"/>
                    <a:pt x="276225" y="773906"/>
                  </a:cubicBezTo>
                  <a:lnTo>
                    <a:pt x="280988" y="814388"/>
                  </a:lnTo>
                  <a:lnTo>
                    <a:pt x="292894" y="873919"/>
                  </a:lnTo>
                  <a:lnTo>
                    <a:pt x="309563" y="923925"/>
                  </a:lnTo>
                  <a:lnTo>
                    <a:pt x="342900" y="995363"/>
                  </a:lnTo>
                  <a:lnTo>
                    <a:pt x="366713" y="1038225"/>
                  </a:lnTo>
                  <a:lnTo>
                    <a:pt x="392907" y="1076325"/>
                  </a:lnTo>
                  <a:lnTo>
                    <a:pt x="416719" y="1102519"/>
                  </a:lnTo>
                  <a:lnTo>
                    <a:pt x="440532" y="1116806"/>
                  </a:lnTo>
                  <a:lnTo>
                    <a:pt x="461963" y="1121569"/>
                  </a:lnTo>
                  <a:lnTo>
                    <a:pt x="481013" y="1119188"/>
                  </a:lnTo>
                  <a:lnTo>
                    <a:pt x="509588" y="1104900"/>
                  </a:lnTo>
                  <a:lnTo>
                    <a:pt x="533400" y="1083469"/>
                  </a:lnTo>
                  <a:lnTo>
                    <a:pt x="540544" y="1064419"/>
                  </a:lnTo>
                  <a:lnTo>
                    <a:pt x="540544" y="912019"/>
                  </a:lnTo>
                  <a:lnTo>
                    <a:pt x="511969" y="731044"/>
                  </a:lnTo>
                  <a:lnTo>
                    <a:pt x="466725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D2B8B260-C6AF-4BF2-B9EB-54B0F7289B6A}"/>
                </a:ext>
              </a:extLst>
            </p:cNvPr>
            <p:cNvSpPr/>
            <p:nvPr/>
          </p:nvSpPr>
          <p:spPr>
            <a:xfrm>
              <a:off x="3989388" y="4005263"/>
              <a:ext cx="2266950" cy="949325"/>
            </a:xfrm>
            <a:custGeom>
              <a:avLst/>
              <a:gdLst>
                <a:gd name="connsiteX0" fmla="*/ 723900 w 2266950"/>
                <a:gd name="connsiteY0" fmla="*/ 178593 h 950118"/>
                <a:gd name="connsiteX1" fmla="*/ 392906 w 2266950"/>
                <a:gd name="connsiteY1" fmla="*/ 214312 h 950118"/>
                <a:gd name="connsiteX2" fmla="*/ 33337 w 2266950"/>
                <a:gd name="connsiteY2" fmla="*/ 252412 h 950118"/>
                <a:gd name="connsiteX3" fmla="*/ 0 w 2266950"/>
                <a:gd name="connsiteY3" fmla="*/ 259556 h 950118"/>
                <a:gd name="connsiteX4" fmla="*/ 50006 w 2266950"/>
                <a:gd name="connsiteY4" fmla="*/ 407193 h 950118"/>
                <a:gd name="connsiteX5" fmla="*/ 302419 w 2266950"/>
                <a:gd name="connsiteY5" fmla="*/ 392906 h 950118"/>
                <a:gd name="connsiteX6" fmla="*/ 650081 w 2266950"/>
                <a:gd name="connsiteY6" fmla="*/ 371475 h 950118"/>
                <a:gd name="connsiteX7" fmla="*/ 907256 w 2266950"/>
                <a:gd name="connsiteY7" fmla="*/ 357187 h 950118"/>
                <a:gd name="connsiteX8" fmla="*/ 1109662 w 2266950"/>
                <a:gd name="connsiteY8" fmla="*/ 316706 h 950118"/>
                <a:gd name="connsiteX9" fmla="*/ 1373981 w 2266950"/>
                <a:gd name="connsiteY9" fmla="*/ 283368 h 950118"/>
                <a:gd name="connsiteX10" fmla="*/ 1666875 w 2266950"/>
                <a:gd name="connsiteY10" fmla="*/ 247650 h 950118"/>
                <a:gd name="connsiteX11" fmla="*/ 1833562 w 2266950"/>
                <a:gd name="connsiteY11" fmla="*/ 226218 h 950118"/>
                <a:gd name="connsiteX12" fmla="*/ 1866900 w 2266950"/>
                <a:gd name="connsiteY12" fmla="*/ 223837 h 950118"/>
                <a:gd name="connsiteX13" fmla="*/ 1897856 w 2266950"/>
                <a:gd name="connsiteY13" fmla="*/ 230981 h 950118"/>
                <a:gd name="connsiteX14" fmla="*/ 1916906 w 2266950"/>
                <a:gd name="connsiteY14" fmla="*/ 240506 h 950118"/>
                <a:gd name="connsiteX15" fmla="*/ 1931194 w 2266950"/>
                <a:gd name="connsiteY15" fmla="*/ 257175 h 950118"/>
                <a:gd name="connsiteX16" fmla="*/ 1935956 w 2266950"/>
                <a:gd name="connsiteY16" fmla="*/ 276225 h 950118"/>
                <a:gd name="connsiteX17" fmla="*/ 1935956 w 2266950"/>
                <a:gd name="connsiteY17" fmla="*/ 307181 h 950118"/>
                <a:gd name="connsiteX18" fmla="*/ 1914525 w 2266950"/>
                <a:gd name="connsiteY18" fmla="*/ 416718 h 950118"/>
                <a:gd name="connsiteX19" fmla="*/ 1878806 w 2266950"/>
                <a:gd name="connsiteY19" fmla="*/ 538162 h 950118"/>
                <a:gd name="connsiteX20" fmla="*/ 1859756 w 2266950"/>
                <a:gd name="connsiteY20" fmla="*/ 595312 h 950118"/>
                <a:gd name="connsiteX21" fmla="*/ 1809750 w 2266950"/>
                <a:gd name="connsiteY21" fmla="*/ 728662 h 950118"/>
                <a:gd name="connsiteX22" fmla="*/ 1762125 w 2266950"/>
                <a:gd name="connsiteY22" fmla="*/ 876300 h 950118"/>
                <a:gd name="connsiteX23" fmla="*/ 1788319 w 2266950"/>
                <a:gd name="connsiteY23" fmla="*/ 916781 h 950118"/>
                <a:gd name="connsiteX24" fmla="*/ 1812131 w 2266950"/>
                <a:gd name="connsiteY24" fmla="*/ 935831 h 950118"/>
                <a:gd name="connsiteX25" fmla="*/ 1840706 w 2266950"/>
                <a:gd name="connsiteY25" fmla="*/ 947737 h 950118"/>
                <a:gd name="connsiteX26" fmla="*/ 1859756 w 2266950"/>
                <a:gd name="connsiteY26" fmla="*/ 950118 h 950118"/>
                <a:gd name="connsiteX27" fmla="*/ 1890712 w 2266950"/>
                <a:gd name="connsiteY27" fmla="*/ 947737 h 950118"/>
                <a:gd name="connsiteX28" fmla="*/ 1919287 w 2266950"/>
                <a:gd name="connsiteY28" fmla="*/ 938212 h 950118"/>
                <a:gd name="connsiteX29" fmla="*/ 1945481 w 2266950"/>
                <a:gd name="connsiteY29" fmla="*/ 919162 h 950118"/>
                <a:gd name="connsiteX30" fmla="*/ 1969294 w 2266950"/>
                <a:gd name="connsiteY30" fmla="*/ 892968 h 950118"/>
                <a:gd name="connsiteX31" fmla="*/ 1995487 w 2266950"/>
                <a:gd name="connsiteY31" fmla="*/ 852487 h 950118"/>
                <a:gd name="connsiteX32" fmla="*/ 2009775 w 2266950"/>
                <a:gd name="connsiteY32" fmla="*/ 821531 h 950118"/>
                <a:gd name="connsiteX33" fmla="*/ 2026444 w 2266950"/>
                <a:gd name="connsiteY33" fmla="*/ 778668 h 950118"/>
                <a:gd name="connsiteX34" fmla="*/ 2043112 w 2266950"/>
                <a:gd name="connsiteY34" fmla="*/ 723900 h 950118"/>
                <a:gd name="connsiteX35" fmla="*/ 2057400 w 2266950"/>
                <a:gd name="connsiteY35" fmla="*/ 669131 h 950118"/>
                <a:gd name="connsiteX36" fmla="*/ 2083594 w 2266950"/>
                <a:gd name="connsiteY36" fmla="*/ 595312 h 950118"/>
                <a:gd name="connsiteX37" fmla="*/ 2128837 w 2266950"/>
                <a:gd name="connsiteY37" fmla="*/ 483393 h 950118"/>
                <a:gd name="connsiteX38" fmla="*/ 2164556 w 2266950"/>
                <a:gd name="connsiteY38" fmla="*/ 414337 h 950118"/>
                <a:gd name="connsiteX39" fmla="*/ 2190750 w 2266950"/>
                <a:gd name="connsiteY39" fmla="*/ 381000 h 950118"/>
                <a:gd name="connsiteX40" fmla="*/ 2221706 w 2266950"/>
                <a:gd name="connsiteY40" fmla="*/ 350043 h 950118"/>
                <a:gd name="connsiteX41" fmla="*/ 2235994 w 2266950"/>
                <a:gd name="connsiteY41" fmla="*/ 342900 h 950118"/>
                <a:gd name="connsiteX42" fmla="*/ 2250281 w 2266950"/>
                <a:gd name="connsiteY42" fmla="*/ 335756 h 950118"/>
                <a:gd name="connsiteX43" fmla="*/ 2259806 w 2266950"/>
                <a:gd name="connsiteY43" fmla="*/ 321468 h 950118"/>
                <a:gd name="connsiteX44" fmla="*/ 2266950 w 2266950"/>
                <a:gd name="connsiteY44" fmla="*/ 295275 h 950118"/>
                <a:gd name="connsiteX45" fmla="*/ 2266950 w 2266950"/>
                <a:gd name="connsiteY45" fmla="*/ 264318 h 950118"/>
                <a:gd name="connsiteX46" fmla="*/ 2257425 w 2266950"/>
                <a:gd name="connsiteY46" fmla="*/ 235743 h 950118"/>
                <a:gd name="connsiteX47" fmla="*/ 2228850 w 2266950"/>
                <a:gd name="connsiteY47" fmla="*/ 200025 h 950118"/>
                <a:gd name="connsiteX48" fmla="*/ 2169319 w 2266950"/>
                <a:gd name="connsiteY48" fmla="*/ 154781 h 950118"/>
                <a:gd name="connsiteX49" fmla="*/ 2093119 w 2266950"/>
                <a:gd name="connsiteY49" fmla="*/ 102393 h 950118"/>
                <a:gd name="connsiteX50" fmla="*/ 2019300 w 2266950"/>
                <a:gd name="connsiteY50" fmla="*/ 54768 h 950118"/>
                <a:gd name="connsiteX51" fmla="*/ 1964531 w 2266950"/>
                <a:gd name="connsiteY51" fmla="*/ 26193 h 950118"/>
                <a:gd name="connsiteX52" fmla="*/ 1909762 w 2266950"/>
                <a:gd name="connsiteY52" fmla="*/ 7143 h 950118"/>
                <a:gd name="connsiteX53" fmla="*/ 1874044 w 2266950"/>
                <a:gd name="connsiteY53" fmla="*/ 0 h 950118"/>
                <a:gd name="connsiteX54" fmla="*/ 1857375 w 2266950"/>
                <a:gd name="connsiteY54" fmla="*/ 4762 h 950118"/>
                <a:gd name="connsiteX55" fmla="*/ 1795462 w 2266950"/>
                <a:gd name="connsiteY55" fmla="*/ 35718 h 950118"/>
                <a:gd name="connsiteX56" fmla="*/ 1750219 w 2266950"/>
                <a:gd name="connsiteY56" fmla="*/ 47625 h 950118"/>
                <a:gd name="connsiteX57" fmla="*/ 1588294 w 2266950"/>
                <a:gd name="connsiteY57" fmla="*/ 76200 h 950118"/>
                <a:gd name="connsiteX58" fmla="*/ 1373981 w 2266950"/>
                <a:gd name="connsiteY58" fmla="*/ 104775 h 950118"/>
                <a:gd name="connsiteX59" fmla="*/ 1095375 w 2266950"/>
                <a:gd name="connsiteY59" fmla="*/ 138112 h 950118"/>
                <a:gd name="connsiteX60" fmla="*/ 723900 w 2266950"/>
                <a:gd name="connsiteY60" fmla="*/ 178593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66950" h="950118">
                  <a:moveTo>
                    <a:pt x="723900" y="178593"/>
                  </a:moveTo>
                  <a:lnTo>
                    <a:pt x="392906" y="214312"/>
                  </a:lnTo>
                  <a:lnTo>
                    <a:pt x="33337" y="252412"/>
                  </a:lnTo>
                  <a:lnTo>
                    <a:pt x="0" y="259556"/>
                  </a:lnTo>
                  <a:lnTo>
                    <a:pt x="50006" y="407193"/>
                  </a:lnTo>
                  <a:lnTo>
                    <a:pt x="302419" y="392906"/>
                  </a:lnTo>
                  <a:lnTo>
                    <a:pt x="650081" y="371475"/>
                  </a:lnTo>
                  <a:lnTo>
                    <a:pt x="907256" y="357187"/>
                  </a:lnTo>
                  <a:lnTo>
                    <a:pt x="1109662" y="316706"/>
                  </a:lnTo>
                  <a:lnTo>
                    <a:pt x="1373981" y="283368"/>
                  </a:lnTo>
                  <a:lnTo>
                    <a:pt x="1666875" y="247650"/>
                  </a:lnTo>
                  <a:lnTo>
                    <a:pt x="1833562" y="226218"/>
                  </a:lnTo>
                  <a:lnTo>
                    <a:pt x="1866900" y="223837"/>
                  </a:lnTo>
                  <a:lnTo>
                    <a:pt x="1897856" y="230981"/>
                  </a:lnTo>
                  <a:lnTo>
                    <a:pt x="1916906" y="240506"/>
                  </a:lnTo>
                  <a:lnTo>
                    <a:pt x="1931194" y="257175"/>
                  </a:lnTo>
                  <a:lnTo>
                    <a:pt x="1935956" y="276225"/>
                  </a:lnTo>
                  <a:lnTo>
                    <a:pt x="1935956" y="307181"/>
                  </a:lnTo>
                  <a:lnTo>
                    <a:pt x="1914525" y="416718"/>
                  </a:lnTo>
                  <a:lnTo>
                    <a:pt x="1878806" y="538162"/>
                  </a:lnTo>
                  <a:lnTo>
                    <a:pt x="1859756" y="595312"/>
                  </a:lnTo>
                  <a:lnTo>
                    <a:pt x="1809750" y="728662"/>
                  </a:lnTo>
                  <a:lnTo>
                    <a:pt x="1762125" y="876300"/>
                  </a:lnTo>
                  <a:lnTo>
                    <a:pt x="1788319" y="916781"/>
                  </a:lnTo>
                  <a:lnTo>
                    <a:pt x="1812131" y="935831"/>
                  </a:lnTo>
                  <a:lnTo>
                    <a:pt x="1840706" y="947737"/>
                  </a:lnTo>
                  <a:lnTo>
                    <a:pt x="1859756" y="950118"/>
                  </a:lnTo>
                  <a:lnTo>
                    <a:pt x="1890712" y="947737"/>
                  </a:lnTo>
                  <a:lnTo>
                    <a:pt x="1919287" y="938212"/>
                  </a:lnTo>
                  <a:lnTo>
                    <a:pt x="1945481" y="919162"/>
                  </a:lnTo>
                  <a:lnTo>
                    <a:pt x="1969294" y="892968"/>
                  </a:lnTo>
                  <a:lnTo>
                    <a:pt x="1995487" y="852487"/>
                  </a:lnTo>
                  <a:lnTo>
                    <a:pt x="2009775" y="821531"/>
                  </a:lnTo>
                  <a:lnTo>
                    <a:pt x="2026444" y="778668"/>
                  </a:lnTo>
                  <a:lnTo>
                    <a:pt x="2043112" y="723900"/>
                  </a:lnTo>
                  <a:lnTo>
                    <a:pt x="2057400" y="669131"/>
                  </a:lnTo>
                  <a:lnTo>
                    <a:pt x="2083594" y="595312"/>
                  </a:lnTo>
                  <a:lnTo>
                    <a:pt x="2128837" y="483393"/>
                  </a:lnTo>
                  <a:lnTo>
                    <a:pt x="2164556" y="414337"/>
                  </a:lnTo>
                  <a:lnTo>
                    <a:pt x="2190750" y="381000"/>
                  </a:lnTo>
                  <a:lnTo>
                    <a:pt x="2221706" y="350043"/>
                  </a:lnTo>
                  <a:lnTo>
                    <a:pt x="2235994" y="342900"/>
                  </a:lnTo>
                  <a:lnTo>
                    <a:pt x="2250281" y="335756"/>
                  </a:lnTo>
                  <a:lnTo>
                    <a:pt x="2259806" y="321468"/>
                  </a:lnTo>
                  <a:lnTo>
                    <a:pt x="2266950" y="295275"/>
                  </a:lnTo>
                  <a:lnTo>
                    <a:pt x="2266950" y="264318"/>
                  </a:lnTo>
                  <a:lnTo>
                    <a:pt x="2257425" y="235743"/>
                  </a:lnTo>
                  <a:lnTo>
                    <a:pt x="2228850" y="200025"/>
                  </a:lnTo>
                  <a:lnTo>
                    <a:pt x="2169319" y="154781"/>
                  </a:lnTo>
                  <a:lnTo>
                    <a:pt x="2093119" y="102393"/>
                  </a:lnTo>
                  <a:lnTo>
                    <a:pt x="2019300" y="54768"/>
                  </a:lnTo>
                  <a:lnTo>
                    <a:pt x="1964531" y="26193"/>
                  </a:lnTo>
                  <a:lnTo>
                    <a:pt x="1909762" y="7143"/>
                  </a:lnTo>
                  <a:lnTo>
                    <a:pt x="1874044" y="0"/>
                  </a:lnTo>
                  <a:lnTo>
                    <a:pt x="1857375" y="4762"/>
                  </a:lnTo>
                  <a:lnTo>
                    <a:pt x="1795462" y="35718"/>
                  </a:lnTo>
                  <a:lnTo>
                    <a:pt x="1750219" y="47625"/>
                  </a:lnTo>
                  <a:lnTo>
                    <a:pt x="1588294" y="76200"/>
                  </a:lnTo>
                  <a:lnTo>
                    <a:pt x="1373981" y="104775"/>
                  </a:lnTo>
                  <a:lnTo>
                    <a:pt x="1095375" y="138112"/>
                  </a:lnTo>
                  <a:lnTo>
                    <a:pt x="723900" y="1785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4">
              <a:extLst>
                <a:ext uri="{FF2B5EF4-FFF2-40B4-BE49-F238E27FC236}">
                  <a16:creationId xmlns:a16="http://schemas.microsoft.com/office/drawing/2014/main" id="{ED7DE71A-B81F-458D-A293-659852498924}"/>
                </a:ext>
              </a:extLst>
            </p:cNvPr>
            <p:cNvSpPr/>
            <p:nvPr/>
          </p:nvSpPr>
          <p:spPr>
            <a:xfrm>
              <a:off x="4152900" y="4695825"/>
              <a:ext cx="1719263" cy="341313"/>
            </a:xfrm>
            <a:custGeom>
              <a:avLst/>
              <a:gdLst>
                <a:gd name="connsiteX0" fmla="*/ 626269 w 1719263"/>
                <a:gd name="connsiteY0" fmla="*/ 121444 h 340519"/>
                <a:gd name="connsiteX1" fmla="*/ 402431 w 1719263"/>
                <a:gd name="connsiteY1" fmla="*/ 135731 h 340519"/>
                <a:gd name="connsiteX2" fmla="*/ 150019 w 1719263"/>
                <a:gd name="connsiteY2" fmla="*/ 152400 h 340519"/>
                <a:gd name="connsiteX3" fmla="*/ 0 w 1719263"/>
                <a:gd name="connsiteY3" fmla="*/ 164306 h 340519"/>
                <a:gd name="connsiteX4" fmla="*/ 23813 w 1719263"/>
                <a:gd name="connsiteY4" fmla="*/ 340519 h 340519"/>
                <a:gd name="connsiteX5" fmla="*/ 235744 w 1719263"/>
                <a:gd name="connsiteY5" fmla="*/ 326231 h 340519"/>
                <a:gd name="connsiteX6" fmla="*/ 428625 w 1719263"/>
                <a:gd name="connsiteY6" fmla="*/ 307181 h 340519"/>
                <a:gd name="connsiteX7" fmla="*/ 635794 w 1719263"/>
                <a:gd name="connsiteY7" fmla="*/ 280988 h 340519"/>
                <a:gd name="connsiteX8" fmla="*/ 747713 w 1719263"/>
                <a:gd name="connsiteY8" fmla="*/ 269081 h 340519"/>
                <a:gd name="connsiteX9" fmla="*/ 959644 w 1719263"/>
                <a:gd name="connsiteY9" fmla="*/ 245269 h 340519"/>
                <a:gd name="connsiteX10" fmla="*/ 1135856 w 1719263"/>
                <a:gd name="connsiteY10" fmla="*/ 233363 h 340519"/>
                <a:gd name="connsiteX11" fmla="*/ 1323975 w 1719263"/>
                <a:gd name="connsiteY11" fmla="*/ 214313 h 340519"/>
                <a:gd name="connsiteX12" fmla="*/ 1526381 w 1719263"/>
                <a:gd name="connsiteY12" fmla="*/ 190500 h 340519"/>
                <a:gd name="connsiteX13" fmla="*/ 1681163 w 1719263"/>
                <a:gd name="connsiteY13" fmla="*/ 178594 h 340519"/>
                <a:gd name="connsiteX14" fmla="*/ 1719263 w 1719263"/>
                <a:gd name="connsiteY14" fmla="*/ 0 h 340519"/>
                <a:gd name="connsiteX15" fmla="*/ 1547813 w 1719263"/>
                <a:gd name="connsiteY15" fmla="*/ 14288 h 340519"/>
                <a:gd name="connsiteX16" fmla="*/ 1309688 w 1719263"/>
                <a:gd name="connsiteY16" fmla="*/ 35719 h 340519"/>
                <a:gd name="connsiteX17" fmla="*/ 1092994 w 1719263"/>
                <a:gd name="connsiteY17" fmla="*/ 57150 h 340519"/>
                <a:gd name="connsiteX18" fmla="*/ 940594 w 1719263"/>
                <a:gd name="connsiteY18" fmla="*/ 73819 h 340519"/>
                <a:gd name="connsiteX19" fmla="*/ 745331 w 1719263"/>
                <a:gd name="connsiteY19" fmla="*/ 111919 h 340519"/>
                <a:gd name="connsiteX20" fmla="*/ 626269 w 1719263"/>
                <a:gd name="connsiteY20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9263" h="340519">
                  <a:moveTo>
                    <a:pt x="626269" y="121444"/>
                  </a:moveTo>
                  <a:lnTo>
                    <a:pt x="402431" y="135731"/>
                  </a:lnTo>
                  <a:lnTo>
                    <a:pt x="150019" y="152400"/>
                  </a:lnTo>
                  <a:lnTo>
                    <a:pt x="0" y="164306"/>
                  </a:lnTo>
                  <a:lnTo>
                    <a:pt x="23813" y="340519"/>
                  </a:lnTo>
                  <a:lnTo>
                    <a:pt x="235744" y="326231"/>
                  </a:lnTo>
                  <a:lnTo>
                    <a:pt x="428625" y="307181"/>
                  </a:lnTo>
                  <a:lnTo>
                    <a:pt x="635794" y="280988"/>
                  </a:lnTo>
                  <a:lnTo>
                    <a:pt x="747713" y="269081"/>
                  </a:lnTo>
                  <a:lnTo>
                    <a:pt x="959644" y="245269"/>
                  </a:lnTo>
                  <a:lnTo>
                    <a:pt x="1135856" y="233363"/>
                  </a:lnTo>
                  <a:lnTo>
                    <a:pt x="1323975" y="214313"/>
                  </a:lnTo>
                  <a:lnTo>
                    <a:pt x="1526381" y="190500"/>
                  </a:lnTo>
                  <a:lnTo>
                    <a:pt x="1681163" y="178594"/>
                  </a:lnTo>
                  <a:lnTo>
                    <a:pt x="1719263" y="0"/>
                  </a:lnTo>
                  <a:lnTo>
                    <a:pt x="1547813" y="14288"/>
                  </a:lnTo>
                  <a:lnTo>
                    <a:pt x="1309688" y="35719"/>
                  </a:lnTo>
                  <a:lnTo>
                    <a:pt x="1092994" y="57150"/>
                  </a:lnTo>
                  <a:lnTo>
                    <a:pt x="940594" y="73819"/>
                  </a:lnTo>
                  <a:lnTo>
                    <a:pt x="745331" y="111919"/>
                  </a:lnTo>
                  <a:lnTo>
                    <a:pt x="626269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5D87F8F2-6C65-4C8E-802E-C99D6118D472}"/>
                </a:ext>
              </a:extLst>
            </p:cNvPr>
            <p:cNvSpPr/>
            <p:nvPr/>
          </p:nvSpPr>
          <p:spPr>
            <a:xfrm>
              <a:off x="4670425" y="3446463"/>
              <a:ext cx="523875" cy="2222500"/>
            </a:xfrm>
            <a:custGeom>
              <a:avLst/>
              <a:gdLst>
                <a:gd name="connsiteX0" fmla="*/ 202538 w 524216"/>
                <a:gd name="connsiteY0" fmla="*/ 1245013 h 2221962"/>
                <a:gd name="connsiteX1" fmla="*/ 202538 w 524216"/>
                <a:gd name="connsiteY1" fmla="*/ 899507 h 2221962"/>
                <a:gd name="connsiteX2" fmla="*/ 205517 w 524216"/>
                <a:gd name="connsiteY2" fmla="*/ 613571 h 2221962"/>
                <a:gd name="connsiteX3" fmla="*/ 202538 w 524216"/>
                <a:gd name="connsiteY3" fmla="*/ 449754 h 2221962"/>
                <a:gd name="connsiteX4" fmla="*/ 202538 w 524216"/>
                <a:gd name="connsiteY4" fmla="*/ 402098 h 2221962"/>
                <a:gd name="connsiteX5" fmla="*/ 199560 w 524216"/>
                <a:gd name="connsiteY5" fmla="*/ 369334 h 2221962"/>
                <a:gd name="connsiteX6" fmla="*/ 193603 w 524216"/>
                <a:gd name="connsiteY6" fmla="*/ 330613 h 2221962"/>
                <a:gd name="connsiteX7" fmla="*/ 181689 w 524216"/>
                <a:gd name="connsiteY7" fmla="*/ 294871 h 2221962"/>
                <a:gd name="connsiteX8" fmla="*/ 169775 w 524216"/>
                <a:gd name="connsiteY8" fmla="*/ 262108 h 2221962"/>
                <a:gd name="connsiteX9" fmla="*/ 148925 w 524216"/>
                <a:gd name="connsiteY9" fmla="*/ 229344 h 2221962"/>
                <a:gd name="connsiteX10" fmla="*/ 128076 w 524216"/>
                <a:gd name="connsiteY10" fmla="*/ 202538 h 2221962"/>
                <a:gd name="connsiteX11" fmla="*/ 86377 w 524216"/>
                <a:gd name="connsiteY11" fmla="*/ 157860 h 2221962"/>
                <a:gd name="connsiteX12" fmla="*/ 47656 w 524216"/>
                <a:gd name="connsiteY12" fmla="*/ 116161 h 2221962"/>
                <a:gd name="connsiteX13" fmla="*/ 8935 w 524216"/>
                <a:gd name="connsiteY13" fmla="*/ 77441 h 2221962"/>
                <a:gd name="connsiteX14" fmla="*/ 0 w 524216"/>
                <a:gd name="connsiteY14" fmla="*/ 59570 h 2221962"/>
                <a:gd name="connsiteX15" fmla="*/ 0 w 524216"/>
                <a:gd name="connsiteY15" fmla="*/ 38720 h 2221962"/>
                <a:gd name="connsiteX16" fmla="*/ 5957 w 524216"/>
                <a:gd name="connsiteY16" fmla="*/ 11914 h 2221962"/>
                <a:gd name="connsiteX17" fmla="*/ 17871 w 524216"/>
                <a:gd name="connsiteY17" fmla="*/ 5957 h 2221962"/>
                <a:gd name="connsiteX18" fmla="*/ 38720 w 524216"/>
                <a:gd name="connsiteY18" fmla="*/ 0 h 2221962"/>
                <a:gd name="connsiteX19" fmla="*/ 77441 w 524216"/>
                <a:gd name="connsiteY19" fmla="*/ 8935 h 2221962"/>
                <a:gd name="connsiteX20" fmla="*/ 229345 w 524216"/>
                <a:gd name="connsiteY20" fmla="*/ 74462 h 2221962"/>
                <a:gd name="connsiteX21" fmla="*/ 321678 w 524216"/>
                <a:gd name="connsiteY21" fmla="*/ 122118 h 2221962"/>
                <a:gd name="connsiteX22" fmla="*/ 414012 w 524216"/>
                <a:gd name="connsiteY22" fmla="*/ 175731 h 2221962"/>
                <a:gd name="connsiteX23" fmla="*/ 479539 w 524216"/>
                <a:gd name="connsiteY23" fmla="*/ 223387 h 2221962"/>
                <a:gd name="connsiteX24" fmla="*/ 500388 w 524216"/>
                <a:gd name="connsiteY24" fmla="*/ 238280 h 2221962"/>
                <a:gd name="connsiteX25" fmla="*/ 515281 w 524216"/>
                <a:gd name="connsiteY25" fmla="*/ 253172 h 2221962"/>
                <a:gd name="connsiteX26" fmla="*/ 521238 w 524216"/>
                <a:gd name="connsiteY26" fmla="*/ 268065 h 2221962"/>
                <a:gd name="connsiteX27" fmla="*/ 524216 w 524216"/>
                <a:gd name="connsiteY27" fmla="*/ 285936 h 2221962"/>
                <a:gd name="connsiteX28" fmla="*/ 512302 w 524216"/>
                <a:gd name="connsiteY28" fmla="*/ 309764 h 2221962"/>
                <a:gd name="connsiteX29" fmla="*/ 497410 w 524216"/>
                <a:gd name="connsiteY29" fmla="*/ 333592 h 2221962"/>
                <a:gd name="connsiteX30" fmla="*/ 476560 w 524216"/>
                <a:gd name="connsiteY30" fmla="*/ 357420 h 2221962"/>
                <a:gd name="connsiteX31" fmla="*/ 461668 w 524216"/>
                <a:gd name="connsiteY31" fmla="*/ 402098 h 2221962"/>
                <a:gd name="connsiteX32" fmla="*/ 452732 w 524216"/>
                <a:gd name="connsiteY32" fmla="*/ 455711 h 2221962"/>
                <a:gd name="connsiteX33" fmla="*/ 449754 w 524216"/>
                <a:gd name="connsiteY33" fmla="*/ 542087 h 2221962"/>
                <a:gd name="connsiteX34" fmla="*/ 449754 w 524216"/>
                <a:gd name="connsiteY34" fmla="*/ 732711 h 2221962"/>
                <a:gd name="connsiteX35" fmla="*/ 449754 w 524216"/>
                <a:gd name="connsiteY35" fmla="*/ 1352240 h 2221962"/>
                <a:gd name="connsiteX36" fmla="*/ 425926 w 524216"/>
                <a:gd name="connsiteY36" fmla="*/ 1483294 h 2221962"/>
                <a:gd name="connsiteX37" fmla="*/ 428904 w 524216"/>
                <a:gd name="connsiteY37" fmla="*/ 2171327 h 2221962"/>
                <a:gd name="connsiteX38" fmla="*/ 202538 w 524216"/>
                <a:gd name="connsiteY38" fmla="*/ 2221962 h 2221962"/>
                <a:gd name="connsiteX39" fmla="*/ 202538 w 524216"/>
                <a:gd name="connsiteY39" fmla="*/ 2001553 h 2221962"/>
                <a:gd name="connsiteX40" fmla="*/ 202538 w 524216"/>
                <a:gd name="connsiteY40" fmla="*/ 1721574 h 2221962"/>
                <a:gd name="connsiteX41" fmla="*/ 202538 w 524216"/>
                <a:gd name="connsiteY41" fmla="*/ 1245013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216" h="2221962">
                  <a:moveTo>
                    <a:pt x="202538" y="1245013"/>
                  </a:moveTo>
                  <a:lnTo>
                    <a:pt x="202538" y="899507"/>
                  </a:lnTo>
                  <a:lnTo>
                    <a:pt x="205517" y="613571"/>
                  </a:lnTo>
                  <a:lnTo>
                    <a:pt x="202538" y="449754"/>
                  </a:lnTo>
                  <a:lnTo>
                    <a:pt x="202538" y="402098"/>
                  </a:lnTo>
                  <a:lnTo>
                    <a:pt x="199560" y="369334"/>
                  </a:lnTo>
                  <a:lnTo>
                    <a:pt x="193603" y="330613"/>
                  </a:lnTo>
                  <a:lnTo>
                    <a:pt x="181689" y="294871"/>
                  </a:lnTo>
                  <a:lnTo>
                    <a:pt x="169775" y="262108"/>
                  </a:lnTo>
                  <a:lnTo>
                    <a:pt x="148925" y="229344"/>
                  </a:lnTo>
                  <a:lnTo>
                    <a:pt x="128076" y="202538"/>
                  </a:lnTo>
                  <a:lnTo>
                    <a:pt x="86377" y="157860"/>
                  </a:lnTo>
                  <a:lnTo>
                    <a:pt x="47656" y="116161"/>
                  </a:lnTo>
                  <a:lnTo>
                    <a:pt x="8935" y="77441"/>
                  </a:lnTo>
                  <a:lnTo>
                    <a:pt x="0" y="59570"/>
                  </a:lnTo>
                  <a:lnTo>
                    <a:pt x="0" y="38720"/>
                  </a:lnTo>
                  <a:lnTo>
                    <a:pt x="5957" y="11914"/>
                  </a:lnTo>
                  <a:lnTo>
                    <a:pt x="17871" y="5957"/>
                  </a:lnTo>
                  <a:lnTo>
                    <a:pt x="38720" y="0"/>
                  </a:lnTo>
                  <a:lnTo>
                    <a:pt x="77441" y="8935"/>
                  </a:lnTo>
                  <a:lnTo>
                    <a:pt x="229345" y="74462"/>
                  </a:lnTo>
                  <a:lnTo>
                    <a:pt x="321678" y="122118"/>
                  </a:lnTo>
                  <a:lnTo>
                    <a:pt x="414012" y="175731"/>
                  </a:lnTo>
                  <a:lnTo>
                    <a:pt x="479539" y="223387"/>
                  </a:lnTo>
                  <a:lnTo>
                    <a:pt x="500388" y="238280"/>
                  </a:lnTo>
                  <a:lnTo>
                    <a:pt x="515281" y="253172"/>
                  </a:lnTo>
                  <a:lnTo>
                    <a:pt x="521238" y="268065"/>
                  </a:lnTo>
                  <a:lnTo>
                    <a:pt x="524216" y="285936"/>
                  </a:lnTo>
                  <a:lnTo>
                    <a:pt x="512302" y="309764"/>
                  </a:lnTo>
                  <a:lnTo>
                    <a:pt x="497410" y="333592"/>
                  </a:lnTo>
                  <a:lnTo>
                    <a:pt x="476560" y="357420"/>
                  </a:lnTo>
                  <a:lnTo>
                    <a:pt x="461668" y="402098"/>
                  </a:lnTo>
                  <a:lnTo>
                    <a:pt x="452732" y="455711"/>
                  </a:lnTo>
                  <a:lnTo>
                    <a:pt x="449754" y="542087"/>
                  </a:lnTo>
                  <a:lnTo>
                    <a:pt x="449754" y="732711"/>
                  </a:lnTo>
                  <a:lnTo>
                    <a:pt x="449754" y="1352240"/>
                  </a:lnTo>
                  <a:lnTo>
                    <a:pt x="425926" y="1483294"/>
                  </a:lnTo>
                  <a:cubicBezTo>
                    <a:pt x="426919" y="1712638"/>
                    <a:pt x="427911" y="1941983"/>
                    <a:pt x="428904" y="2171327"/>
                  </a:cubicBezTo>
                  <a:lnTo>
                    <a:pt x="202538" y="2221962"/>
                  </a:lnTo>
                  <a:lnTo>
                    <a:pt x="202538" y="2001553"/>
                  </a:lnTo>
                  <a:lnTo>
                    <a:pt x="202538" y="1721574"/>
                  </a:lnTo>
                  <a:lnTo>
                    <a:pt x="202538" y="1245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6">
              <a:extLst>
                <a:ext uri="{FF2B5EF4-FFF2-40B4-BE49-F238E27FC236}">
                  <a16:creationId xmlns:a16="http://schemas.microsoft.com/office/drawing/2014/main" id="{510A0121-E48A-442D-BABC-1AF5B4FD0FAB}"/>
                </a:ext>
              </a:extLst>
            </p:cNvPr>
            <p:cNvSpPr/>
            <p:nvPr/>
          </p:nvSpPr>
          <p:spPr>
            <a:xfrm>
              <a:off x="3395663" y="5329238"/>
              <a:ext cx="2746375" cy="690562"/>
            </a:xfrm>
            <a:custGeom>
              <a:avLst/>
              <a:gdLst>
                <a:gd name="connsiteX0" fmla="*/ 2395537 w 2745581"/>
                <a:gd name="connsiteY0" fmla="*/ 52387 h 690562"/>
                <a:gd name="connsiteX1" fmla="*/ 2255043 w 2745581"/>
                <a:gd name="connsiteY1" fmla="*/ 80962 h 690562"/>
                <a:gd name="connsiteX2" fmla="*/ 2095500 w 2745581"/>
                <a:gd name="connsiteY2" fmla="*/ 109537 h 690562"/>
                <a:gd name="connsiteX3" fmla="*/ 1962150 w 2745581"/>
                <a:gd name="connsiteY3" fmla="*/ 130968 h 690562"/>
                <a:gd name="connsiteX4" fmla="*/ 1864518 w 2745581"/>
                <a:gd name="connsiteY4" fmla="*/ 147637 h 690562"/>
                <a:gd name="connsiteX5" fmla="*/ 1735931 w 2745581"/>
                <a:gd name="connsiteY5" fmla="*/ 166687 h 690562"/>
                <a:gd name="connsiteX6" fmla="*/ 1669256 w 2745581"/>
                <a:gd name="connsiteY6" fmla="*/ 173831 h 690562"/>
                <a:gd name="connsiteX7" fmla="*/ 1395412 w 2745581"/>
                <a:gd name="connsiteY7" fmla="*/ 238125 h 690562"/>
                <a:gd name="connsiteX8" fmla="*/ 1273968 w 2745581"/>
                <a:gd name="connsiteY8" fmla="*/ 264318 h 690562"/>
                <a:gd name="connsiteX9" fmla="*/ 1164431 w 2745581"/>
                <a:gd name="connsiteY9" fmla="*/ 283368 h 690562"/>
                <a:gd name="connsiteX10" fmla="*/ 1057275 w 2745581"/>
                <a:gd name="connsiteY10" fmla="*/ 300037 h 690562"/>
                <a:gd name="connsiteX11" fmla="*/ 926306 w 2745581"/>
                <a:gd name="connsiteY11" fmla="*/ 321468 h 690562"/>
                <a:gd name="connsiteX12" fmla="*/ 790575 w 2745581"/>
                <a:gd name="connsiteY12" fmla="*/ 338137 h 690562"/>
                <a:gd name="connsiteX13" fmla="*/ 607218 w 2745581"/>
                <a:gd name="connsiteY13" fmla="*/ 354806 h 690562"/>
                <a:gd name="connsiteX14" fmla="*/ 447675 w 2745581"/>
                <a:gd name="connsiteY14" fmla="*/ 369093 h 690562"/>
                <a:gd name="connsiteX15" fmla="*/ 385762 w 2745581"/>
                <a:gd name="connsiteY15" fmla="*/ 373856 h 690562"/>
                <a:gd name="connsiteX16" fmla="*/ 326231 w 2745581"/>
                <a:gd name="connsiteY16" fmla="*/ 371475 h 690562"/>
                <a:gd name="connsiteX17" fmla="*/ 271462 w 2745581"/>
                <a:gd name="connsiteY17" fmla="*/ 361950 h 690562"/>
                <a:gd name="connsiteX18" fmla="*/ 202406 w 2745581"/>
                <a:gd name="connsiteY18" fmla="*/ 340518 h 690562"/>
                <a:gd name="connsiteX19" fmla="*/ 123825 w 2745581"/>
                <a:gd name="connsiteY19" fmla="*/ 300037 h 690562"/>
                <a:gd name="connsiteX20" fmla="*/ 97631 w 2745581"/>
                <a:gd name="connsiteY20" fmla="*/ 280987 h 690562"/>
                <a:gd name="connsiteX21" fmla="*/ 57150 w 2745581"/>
                <a:gd name="connsiteY21" fmla="*/ 242887 h 690562"/>
                <a:gd name="connsiteX22" fmla="*/ 33337 w 2745581"/>
                <a:gd name="connsiteY22" fmla="*/ 228600 h 690562"/>
                <a:gd name="connsiteX23" fmla="*/ 16668 w 2745581"/>
                <a:gd name="connsiteY23" fmla="*/ 228600 h 690562"/>
                <a:gd name="connsiteX24" fmla="*/ 4762 w 2745581"/>
                <a:gd name="connsiteY24" fmla="*/ 235743 h 690562"/>
                <a:gd name="connsiteX25" fmla="*/ 0 w 2745581"/>
                <a:gd name="connsiteY25" fmla="*/ 264318 h 690562"/>
                <a:gd name="connsiteX26" fmla="*/ 4762 w 2745581"/>
                <a:gd name="connsiteY26" fmla="*/ 302418 h 690562"/>
                <a:gd name="connsiteX27" fmla="*/ 64293 w 2745581"/>
                <a:gd name="connsiteY27" fmla="*/ 381000 h 690562"/>
                <a:gd name="connsiteX28" fmla="*/ 114300 w 2745581"/>
                <a:gd name="connsiteY28" fmla="*/ 433387 h 690562"/>
                <a:gd name="connsiteX29" fmla="*/ 164306 w 2745581"/>
                <a:gd name="connsiteY29" fmla="*/ 483393 h 690562"/>
                <a:gd name="connsiteX30" fmla="*/ 226218 w 2745581"/>
                <a:gd name="connsiteY30" fmla="*/ 535781 h 690562"/>
                <a:gd name="connsiteX31" fmla="*/ 283368 w 2745581"/>
                <a:gd name="connsiteY31" fmla="*/ 581025 h 690562"/>
                <a:gd name="connsiteX32" fmla="*/ 328612 w 2745581"/>
                <a:gd name="connsiteY32" fmla="*/ 609600 h 690562"/>
                <a:gd name="connsiteX33" fmla="*/ 404812 w 2745581"/>
                <a:gd name="connsiteY33" fmla="*/ 654843 h 690562"/>
                <a:gd name="connsiteX34" fmla="*/ 457200 w 2745581"/>
                <a:gd name="connsiteY34" fmla="*/ 678656 h 690562"/>
                <a:gd name="connsiteX35" fmla="*/ 481012 w 2745581"/>
                <a:gd name="connsiteY35" fmla="*/ 688181 h 690562"/>
                <a:gd name="connsiteX36" fmla="*/ 490537 w 2745581"/>
                <a:gd name="connsiteY36" fmla="*/ 690562 h 690562"/>
                <a:gd name="connsiteX37" fmla="*/ 514350 w 2745581"/>
                <a:gd name="connsiteY37" fmla="*/ 690562 h 690562"/>
                <a:gd name="connsiteX38" fmla="*/ 550068 w 2745581"/>
                <a:gd name="connsiteY38" fmla="*/ 678656 h 690562"/>
                <a:gd name="connsiteX39" fmla="*/ 597693 w 2745581"/>
                <a:gd name="connsiteY39" fmla="*/ 647700 h 690562"/>
                <a:gd name="connsiteX40" fmla="*/ 659606 w 2745581"/>
                <a:gd name="connsiteY40" fmla="*/ 623887 h 690562"/>
                <a:gd name="connsiteX41" fmla="*/ 783431 w 2745581"/>
                <a:gd name="connsiteY41" fmla="*/ 581025 h 690562"/>
                <a:gd name="connsiteX42" fmla="*/ 992981 w 2745581"/>
                <a:gd name="connsiteY42" fmla="*/ 528637 h 690562"/>
                <a:gd name="connsiteX43" fmla="*/ 1159668 w 2745581"/>
                <a:gd name="connsiteY43" fmla="*/ 492918 h 690562"/>
                <a:gd name="connsiteX44" fmla="*/ 1323975 w 2745581"/>
                <a:gd name="connsiteY44" fmla="*/ 457200 h 690562"/>
                <a:gd name="connsiteX45" fmla="*/ 1545431 w 2745581"/>
                <a:gd name="connsiteY45" fmla="*/ 407193 h 690562"/>
                <a:gd name="connsiteX46" fmla="*/ 1812131 w 2745581"/>
                <a:gd name="connsiteY46" fmla="*/ 347662 h 690562"/>
                <a:gd name="connsiteX47" fmla="*/ 2062162 w 2745581"/>
                <a:gd name="connsiteY47" fmla="*/ 283368 h 690562"/>
                <a:gd name="connsiteX48" fmla="*/ 2290762 w 2745581"/>
                <a:gd name="connsiteY48" fmla="*/ 223837 h 690562"/>
                <a:gd name="connsiteX49" fmla="*/ 2478881 w 2745581"/>
                <a:gd name="connsiteY49" fmla="*/ 173831 h 690562"/>
                <a:gd name="connsiteX50" fmla="*/ 2628900 w 2745581"/>
                <a:gd name="connsiteY50" fmla="*/ 130968 h 690562"/>
                <a:gd name="connsiteX51" fmla="*/ 2745581 w 2745581"/>
                <a:gd name="connsiteY51" fmla="*/ 104775 h 690562"/>
                <a:gd name="connsiteX52" fmla="*/ 2655093 w 2745581"/>
                <a:gd name="connsiteY52" fmla="*/ 0 h 690562"/>
                <a:gd name="connsiteX53" fmla="*/ 2545556 w 2745581"/>
                <a:gd name="connsiteY53" fmla="*/ 19050 h 690562"/>
                <a:gd name="connsiteX54" fmla="*/ 2395537 w 2745581"/>
                <a:gd name="connsiteY54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5581" h="690562">
                  <a:moveTo>
                    <a:pt x="2395537" y="52387"/>
                  </a:moveTo>
                  <a:lnTo>
                    <a:pt x="2255043" y="80962"/>
                  </a:lnTo>
                  <a:lnTo>
                    <a:pt x="2095500" y="109537"/>
                  </a:lnTo>
                  <a:lnTo>
                    <a:pt x="1962150" y="130968"/>
                  </a:lnTo>
                  <a:lnTo>
                    <a:pt x="1864518" y="147637"/>
                  </a:lnTo>
                  <a:lnTo>
                    <a:pt x="1735931" y="166687"/>
                  </a:lnTo>
                  <a:lnTo>
                    <a:pt x="1669256" y="173831"/>
                  </a:lnTo>
                  <a:lnTo>
                    <a:pt x="1395412" y="238125"/>
                  </a:lnTo>
                  <a:lnTo>
                    <a:pt x="1273968" y="264318"/>
                  </a:lnTo>
                  <a:lnTo>
                    <a:pt x="1164431" y="283368"/>
                  </a:lnTo>
                  <a:lnTo>
                    <a:pt x="1057275" y="300037"/>
                  </a:lnTo>
                  <a:lnTo>
                    <a:pt x="926306" y="321468"/>
                  </a:lnTo>
                  <a:lnTo>
                    <a:pt x="790575" y="338137"/>
                  </a:lnTo>
                  <a:lnTo>
                    <a:pt x="607218" y="354806"/>
                  </a:lnTo>
                  <a:lnTo>
                    <a:pt x="447675" y="369093"/>
                  </a:lnTo>
                  <a:lnTo>
                    <a:pt x="385762" y="373856"/>
                  </a:lnTo>
                  <a:lnTo>
                    <a:pt x="326231" y="371475"/>
                  </a:lnTo>
                  <a:lnTo>
                    <a:pt x="271462" y="361950"/>
                  </a:lnTo>
                  <a:lnTo>
                    <a:pt x="202406" y="340518"/>
                  </a:lnTo>
                  <a:lnTo>
                    <a:pt x="123825" y="300037"/>
                  </a:lnTo>
                  <a:lnTo>
                    <a:pt x="97631" y="280987"/>
                  </a:lnTo>
                  <a:lnTo>
                    <a:pt x="57150" y="242887"/>
                  </a:lnTo>
                  <a:lnTo>
                    <a:pt x="33337" y="228600"/>
                  </a:lnTo>
                  <a:lnTo>
                    <a:pt x="16668" y="228600"/>
                  </a:lnTo>
                  <a:lnTo>
                    <a:pt x="4762" y="235743"/>
                  </a:lnTo>
                  <a:lnTo>
                    <a:pt x="0" y="264318"/>
                  </a:lnTo>
                  <a:lnTo>
                    <a:pt x="4762" y="302418"/>
                  </a:lnTo>
                  <a:lnTo>
                    <a:pt x="64293" y="381000"/>
                  </a:lnTo>
                  <a:lnTo>
                    <a:pt x="114300" y="433387"/>
                  </a:lnTo>
                  <a:lnTo>
                    <a:pt x="164306" y="483393"/>
                  </a:lnTo>
                  <a:lnTo>
                    <a:pt x="226218" y="535781"/>
                  </a:lnTo>
                  <a:lnTo>
                    <a:pt x="283368" y="581025"/>
                  </a:lnTo>
                  <a:lnTo>
                    <a:pt x="328612" y="609600"/>
                  </a:lnTo>
                  <a:lnTo>
                    <a:pt x="404812" y="654843"/>
                  </a:lnTo>
                  <a:lnTo>
                    <a:pt x="457200" y="678656"/>
                  </a:lnTo>
                  <a:lnTo>
                    <a:pt x="481012" y="688181"/>
                  </a:lnTo>
                  <a:lnTo>
                    <a:pt x="490537" y="690562"/>
                  </a:lnTo>
                  <a:lnTo>
                    <a:pt x="514350" y="690562"/>
                  </a:lnTo>
                  <a:lnTo>
                    <a:pt x="550068" y="678656"/>
                  </a:lnTo>
                  <a:lnTo>
                    <a:pt x="597693" y="647700"/>
                  </a:lnTo>
                  <a:lnTo>
                    <a:pt x="659606" y="623887"/>
                  </a:lnTo>
                  <a:lnTo>
                    <a:pt x="783431" y="581025"/>
                  </a:lnTo>
                  <a:lnTo>
                    <a:pt x="992981" y="528637"/>
                  </a:lnTo>
                  <a:lnTo>
                    <a:pt x="1159668" y="492918"/>
                  </a:lnTo>
                  <a:lnTo>
                    <a:pt x="1323975" y="457200"/>
                  </a:lnTo>
                  <a:lnTo>
                    <a:pt x="1545431" y="407193"/>
                  </a:lnTo>
                  <a:lnTo>
                    <a:pt x="1812131" y="347662"/>
                  </a:lnTo>
                  <a:lnTo>
                    <a:pt x="2062162" y="283368"/>
                  </a:lnTo>
                  <a:lnTo>
                    <a:pt x="2290762" y="223837"/>
                  </a:lnTo>
                  <a:lnTo>
                    <a:pt x="2478881" y="173831"/>
                  </a:lnTo>
                  <a:lnTo>
                    <a:pt x="2628900" y="130968"/>
                  </a:lnTo>
                  <a:lnTo>
                    <a:pt x="2745581" y="104775"/>
                  </a:lnTo>
                  <a:lnTo>
                    <a:pt x="2655093" y="0"/>
                  </a:lnTo>
                  <a:lnTo>
                    <a:pt x="2545556" y="19050"/>
                  </a:lnTo>
                  <a:lnTo>
                    <a:pt x="2395537" y="52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7">
              <a:extLst>
                <a:ext uri="{FF2B5EF4-FFF2-40B4-BE49-F238E27FC236}">
                  <a16:creationId xmlns:a16="http://schemas.microsoft.com/office/drawing/2014/main" id="{3EB7E36E-0B98-4DAF-B3F7-6EC4392260BA}"/>
                </a:ext>
              </a:extLst>
            </p:cNvPr>
            <p:cNvSpPr/>
            <p:nvPr/>
          </p:nvSpPr>
          <p:spPr>
            <a:xfrm>
              <a:off x="5710238" y="5065713"/>
              <a:ext cx="882650" cy="911225"/>
            </a:xfrm>
            <a:custGeom>
              <a:avLst/>
              <a:gdLst>
                <a:gd name="connsiteX0" fmla="*/ 466725 w 883443"/>
                <a:gd name="connsiteY0" fmla="*/ 538162 h 912019"/>
                <a:gd name="connsiteX1" fmla="*/ 426243 w 883443"/>
                <a:gd name="connsiteY1" fmla="*/ 490537 h 912019"/>
                <a:gd name="connsiteX2" fmla="*/ 390525 w 883443"/>
                <a:gd name="connsiteY2" fmla="*/ 452437 h 912019"/>
                <a:gd name="connsiteX3" fmla="*/ 321468 w 883443"/>
                <a:gd name="connsiteY3" fmla="*/ 383381 h 912019"/>
                <a:gd name="connsiteX4" fmla="*/ 200025 w 883443"/>
                <a:gd name="connsiteY4" fmla="*/ 245269 h 912019"/>
                <a:gd name="connsiteX5" fmla="*/ 130968 w 883443"/>
                <a:gd name="connsiteY5" fmla="*/ 173831 h 912019"/>
                <a:gd name="connsiteX6" fmla="*/ 61912 w 883443"/>
                <a:gd name="connsiteY6" fmla="*/ 107156 h 912019"/>
                <a:gd name="connsiteX7" fmla="*/ 23812 w 883443"/>
                <a:gd name="connsiteY7" fmla="*/ 69056 h 912019"/>
                <a:gd name="connsiteX8" fmla="*/ 9525 w 883443"/>
                <a:gd name="connsiteY8" fmla="*/ 47625 h 912019"/>
                <a:gd name="connsiteX9" fmla="*/ 0 w 883443"/>
                <a:gd name="connsiteY9" fmla="*/ 19050 h 912019"/>
                <a:gd name="connsiteX10" fmla="*/ 4762 w 883443"/>
                <a:gd name="connsiteY10" fmla="*/ 2381 h 912019"/>
                <a:gd name="connsiteX11" fmla="*/ 16668 w 883443"/>
                <a:gd name="connsiteY11" fmla="*/ 0 h 912019"/>
                <a:gd name="connsiteX12" fmla="*/ 57150 w 883443"/>
                <a:gd name="connsiteY12" fmla="*/ 14287 h 912019"/>
                <a:gd name="connsiteX13" fmla="*/ 211931 w 883443"/>
                <a:gd name="connsiteY13" fmla="*/ 100012 h 912019"/>
                <a:gd name="connsiteX14" fmla="*/ 416718 w 883443"/>
                <a:gd name="connsiteY14" fmla="*/ 219075 h 912019"/>
                <a:gd name="connsiteX15" fmla="*/ 697706 w 883443"/>
                <a:gd name="connsiteY15" fmla="*/ 383381 h 912019"/>
                <a:gd name="connsiteX16" fmla="*/ 733425 w 883443"/>
                <a:gd name="connsiteY16" fmla="*/ 402431 h 912019"/>
                <a:gd name="connsiteX17" fmla="*/ 752475 w 883443"/>
                <a:gd name="connsiteY17" fmla="*/ 419100 h 912019"/>
                <a:gd name="connsiteX18" fmla="*/ 781050 w 883443"/>
                <a:gd name="connsiteY18" fmla="*/ 464344 h 912019"/>
                <a:gd name="connsiteX19" fmla="*/ 819150 w 883443"/>
                <a:gd name="connsiteY19" fmla="*/ 542925 h 912019"/>
                <a:gd name="connsiteX20" fmla="*/ 845343 w 883443"/>
                <a:gd name="connsiteY20" fmla="*/ 616744 h 912019"/>
                <a:gd name="connsiteX21" fmla="*/ 864393 w 883443"/>
                <a:gd name="connsiteY21" fmla="*/ 685800 h 912019"/>
                <a:gd name="connsiteX22" fmla="*/ 878681 w 883443"/>
                <a:gd name="connsiteY22" fmla="*/ 776287 h 912019"/>
                <a:gd name="connsiteX23" fmla="*/ 883443 w 883443"/>
                <a:gd name="connsiteY23" fmla="*/ 847725 h 912019"/>
                <a:gd name="connsiteX24" fmla="*/ 876300 w 883443"/>
                <a:gd name="connsiteY24" fmla="*/ 871537 h 912019"/>
                <a:gd name="connsiteX25" fmla="*/ 852487 w 883443"/>
                <a:gd name="connsiteY25" fmla="*/ 897731 h 912019"/>
                <a:gd name="connsiteX26" fmla="*/ 823912 w 883443"/>
                <a:gd name="connsiteY26" fmla="*/ 912019 h 912019"/>
                <a:gd name="connsiteX27" fmla="*/ 797718 w 883443"/>
                <a:gd name="connsiteY27" fmla="*/ 912019 h 912019"/>
                <a:gd name="connsiteX28" fmla="*/ 757237 w 883443"/>
                <a:gd name="connsiteY28" fmla="*/ 895350 h 912019"/>
                <a:gd name="connsiteX29" fmla="*/ 702468 w 883443"/>
                <a:gd name="connsiteY29" fmla="*/ 854869 h 912019"/>
                <a:gd name="connsiteX30" fmla="*/ 681037 w 883443"/>
                <a:gd name="connsiteY30" fmla="*/ 835819 h 912019"/>
                <a:gd name="connsiteX31" fmla="*/ 647700 w 883443"/>
                <a:gd name="connsiteY31" fmla="*/ 783431 h 912019"/>
                <a:gd name="connsiteX32" fmla="*/ 614362 w 883443"/>
                <a:gd name="connsiteY32" fmla="*/ 733425 h 912019"/>
                <a:gd name="connsiteX33" fmla="*/ 573881 w 883443"/>
                <a:gd name="connsiteY33" fmla="*/ 671512 h 912019"/>
                <a:gd name="connsiteX34" fmla="*/ 523875 w 883443"/>
                <a:gd name="connsiteY34" fmla="*/ 607219 h 912019"/>
                <a:gd name="connsiteX35" fmla="*/ 466725 w 883443"/>
                <a:gd name="connsiteY35" fmla="*/ 538162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3443" h="912019">
                  <a:moveTo>
                    <a:pt x="466725" y="538162"/>
                  </a:moveTo>
                  <a:lnTo>
                    <a:pt x="426243" y="490537"/>
                  </a:lnTo>
                  <a:lnTo>
                    <a:pt x="390525" y="452437"/>
                  </a:lnTo>
                  <a:lnTo>
                    <a:pt x="321468" y="383381"/>
                  </a:lnTo>
                  <a:lnTo>
                    <a:pt x="200025" y="245269"/>
                  </a:lnTo>
                  <a:lnTo>
                    <a:pt x="130968" y="173831"/>
                  </a:lnTo>
                  <a:lnTo>
                    <a:pt x="61912" y="107156"/>
                  </a:lnTo>
                  <a:lnTo>
                    <a:pt x="23812" y="69056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16668" y="0"/>
                  </a:lnTo>
                  <a:lnTo>
                    <a:pt x="57150" y="14287"/>
                  </a:lnTo>
                  <a:lnTo>
                    <a:pt x="211931" y="100012"/>
                  </a:lnTo>
                  <a:lnTo>
                    <a:pt x="416718" y="219075"/>
                  </a:lnTo>
                  <a:lnTo>
                    <a:pt x="697706" y="383381"/>
                  </a:lnTo>
                  <a:lnTo>
                    <a:pt x="733425" y="402431"/>
                  </a:lnTo>
                  <a:lnTo>
                    <a:pt x="752475" y="419100"/>
                  </a:lnTo>
                  <a:lnTo>
                    <a:pt x="781050" y="464344"/>
                  </a:lnTo>
                  <a:lnTo>
                    <a:pt x="819150" y="542925"/>
                  </a:lnTo>
                  <a:lnTo>
                    <a:pt x="845343" y="616744"/>
                  </a:lnTo>
                  <a:lnTo>
                    <a:pt x="864393" y="685800"/>
                  </a:lnTo>
                  <a:lnTo>
                    <a:pt x="878681" y="776287"/>
                  </a:lnTo>
                  <a:lnTo>
                    <a:pt x="883443" y="847725"/>
                  </a:lnTo>
                  <a:lnTo>
                    <a:pt x="876300" y="871537"/>
                  </a:lnTo>
                  <a:lnTo>
                    <a:pt x="852487" y="897731"/>
                  </a:lnTo>
                  <a:lnTo>
                    <a:pt x="823912" y="912019"/>
                  </a:lnTo>
                  <a:lnTo>
                    <a:pt x="797718" y="912019"/>
                  </a:lnTo>
                  <a:lnTo>
                    <a:pt x="757237" y="895350"/>
                  </a:lnTo>
                  <a:lnTo>
                    <a:pt x="702468" y="854869"/>
                  </a:lnTo>
                  <a:lnTo>
                    <a:pt x="681037" y="835819"/>
                  </a:lnTo>
                  <a:lnTo>
                    <a:pt x="647700" y="783431"/>
                  </a:lnTo>
                  <a:lnTo>
                    <a:pt x="614362" y="733425"/>
                  </a:lnTo>
                  <a:lnTo>
                    <a:pt x="573881" y="671512"/>
                  </a:lnTo>
                  <a:lnTo>
                    <a:pt x="523875" y="607219"/>
                  </a:lnTo>
                  <a:lnTo>
                    <a:pt x="466725" y="5381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8611" name="テキスト ボックス 1">
              <a:extLst>
                <a:ext uri="{FF2B5EF4-FFF2-40B4-BE49-F238E27FC236}">
                  <a16:creationId xmlns:a16="http://schemas.microsoft.com/office/drawing/2014/main" id="{E40C3B79-6FA9-4E14-BC95-9C93F00472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3663" y="6635750"/>
              <a:ext cx="185737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32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C62CC4F-7E54-4401-8925-459276385474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644650"/>
            <a:ext cx="4687888" cy="4222750"/>
            <a:chOff x="2711450" y="1644650"/>
            <a:chExt cx="4687888" cy="4222750"/>
          </a:xfrm>
        </p:grpSpPr>
        <p:sp>
          <p:nvSpPr>
            <p:cNvPr id="26" name="フリーフォーム 27">
              <a:extLst>
                <a:ext uri="{FF2B5EF4-FFF2-40B4-BE49-F238E27FC236}">
                  <a16:creationId xmlns:a16="http://schemas.microsoft.com/office/drawing/2014/main" id="{02980BED-2CA0-4460-B96B-1A8188BAF850}"/>
                </a:ext>
              </a:extLst>
            </p:cNvPr>
            <p:cNvSpPr/>
            <p:nvPr/>
          </p:nvSpPr>
          <p:spPr>
            <a:xfrm>
              <a:off x="3232150" y="2490788"/>
              <a:ext cx="3038475" cy="579437"/>
            </a:xfrm>
            <a:custGeom>
              <a:avLst/>
              <a:gdLst>
                <a:gd name="connsiteX0" fmla="*/ 2070847 w 3039035"/>
                <a:gd name="connsiteY0" fmla="*/ 107577 h 579446"/>
                <a:gd name="connsiteX1" fmla="*/ 1968160 w 3039035"/>
                <a:gd name="connsiteY1" fmla="*/ 117356 h 579446"/>
                <a:gd name="connsiteX2" fmla="*/ 1821465 w 3039035"/>
                <a:gd name="connsiteY2" fmla="*/ 132026 h 579446"/>
                <a:gd name="connsiteX3" fmla="*/ 1706554 w 3039035"/>
                <a:gd name="connsiteY3" fmla="*/ 144251 h 579446"/>
                <a:gd name="connsiteX4" fmla="*/ 1528075 w 3039035"/>
                <a:gd name="connsiteY4" fmla="*/ 161365 h 579446"/>
                <a:gd name="connsiteX5" fmla="*/ 1256689 w 3039035"/>
                <a:gd name="connsiteY5" fmla="*/ 200484 h 579446"/>
                <a:gd name="connsiteX6" fmla="*/ 1188231 w 3039035"/>
                <a:gd name="connsiteY6" fmla="*/ 217598 h 579446"/>
                <a:gd name="connsiteX7" fmla="*/ 1083099 w 3039035"/>
                <a:gd name="connsiteY7" fmla="*/ 244492 h 579446"/>
                <a:gd name="connsiteX8" fmla="*/ 987748 w 3039035"/>
                <a:gd name="connsiteY8" fmla="*/ 266497 h 579446"/>
                <a:gd name="connsiteX9" fmla="*/ 865502 w 3039035"/>
                <a:gd name="connsiteY9" fmla="*/ 290946 h 579446"/>
                <a:gd name="connsiteX10" fmla="*/ 770150 w 3039035"/>
                <a:gd name="connsiteY10" fmla="*/ 308060 h 579446"/>
                <a:gd name="connsiteX11" fmla="*/ 662573 w 3039035"/>
                <a:gd name="connsiteY11" fmla="*/ 327620 h 579446"/>
                <a:gd name="connsiteX12" fmla="*/ 581891 w 3039035"/>
                <a:gd name="connsiteY12" fmla="*/ 339844 h 579446"/>
                <a:gd name="connsiteX13" fmla="*/ 493874 w 3039035"/>
                <a:gd name="connsiteY13" fmla="*/ 354514 h 579446"/>
                <a:gd name="connsiteX14" fmla="*/ 440086 w 3039035"/>
                <a:gd name="connsiteY14" fmla="*/ 359403 h 579446"/>
                <a:gd name="connsiteX15" fmla="*/ 388742 w 3039035"/>
                <a:gd name="connsiteY15" fmla="*/ 361848 h 579446"/>
                <a:gd name="connsiteX16" fmla="*/ 334954 w 3039035"/>
                <a:gd name="connsiteY16" fmla="*/ 361848 h 579446"/>
                <a:gd name="connsiteX17" fmla="*/ 303170 w 3039035"/>
                <a:gd name="connsiteY17" fmla="*/ 361848 h 579446"/>
                <a:gd name="connsiteX18" fmla="*/ 264051 w 3039035"/>
                <a:gd name="connsiteY18" fmla="*/ 356959 h 579446"/>
                <a:gd name="connsiteX19" fmla="*/ 229822 w 3039035"/>
                <a:gd name="connsiteY19" fmla="*/ 352069 h 579446"/>
                <a:gd name="connsiteX20" fmla="*/ 190704 w 3039035"/>
                <a:gd name="connsiteY20" fmla="*/ 344734 h 579446"/>
                <a:gd name="connsiteX21" fmla="*/ 156475 w 3039035"/>
                <a:gd name="connsiteY21" fmla="*/ 334954 h 579446"/>
                <a:gd name="connsiteX22" fmla="*/ 114911 w 3039035"/>
                <a:gd name="connsiteY22" fmla="*/ 317840 h 579446"/>
                <a:gd name="connsiteX23" fmla="*/ 80682 w 3039035"/>
                <a:gd name="connsiteY23" fmla="*/ 300725 h 579446"/>
                <a:gd name="connsiteX24" fmla="*/ 61123 w 3039035"/>
                <a:gd name="connsiteY24" fmla="*/ 290946 h 579446"/>
                <a:gd name="connsiteX25" fmla="*/ 39119 w 3039035"/>
                <a:gd name="connsiteY25" fmla="*/ 278721 h 579446"/>
                <a:gd name="connsiteX26" fmla="*/ 24449 w 3039035"/>
                <a:gd name="connsiteY26" fmla="*/ 276276 h 579446"/>
                <a:gd name="connsiteX27" fmla="*/ 9780 w 3039035"/>
                <a:gd name="connsiteY27" fmla="*/ 276276 h 579446"/>
                <a:gd name="connsiteX28" fmla="*/ 2445 w 3039035"/>
                <a:gd name="connsiteY28" fmla="*/ 281166 h 579446"/>
                <a:gd name="connsiteX29" fmla="*/ 0 w 3039035"/>
                <a:gd name="connsiteY29" fmla="*/ 288501 h 579446"/>
                <a:gd name="connsiteX30" fmla="*/ 4890 w 3039035"/>
                <a:gd name="connsiteY30" fmla="*/ 308060 h 579446"/>
                <a:gd name="connsiteX31" fmla="*/ 19559 w 3039035"/>
                <a:gd name="connsiteY31" fmla="*/ 334954 h 579446"/>
                <a:gd name="connsiteX32" fmla="*/ 58678 w 3039035"/>
                <a:gd name="connsiteY32" fmla="*/ 369183 h 579446"/>
                <a:gd name="connsiteX33" fmla="*/ 124691 w 3039035"/>
                <a:gd name="connsiteY33" fmla="*/ 418082 h 579446"/>
                <a:gd name="connsiteX34" fmla="*/ 190704 w 3039035"/>
                <a:gd name="connsiteY34" fmla="*/ 459645 h 579446"/>
                <a:gd name="connsiteX35" fmla="*/ 249382 w 3039035"/>
                <a:gd name="connsiteY35" fmla="*/ 493874 h 579446"/>
                <a:gd name="connsiteX36" fmla="*/ 295835 w 3039035"/>
                <a:gd name="connsiteY36" fmla="*/ 515878 h 579446"/>
                <a:gd name="connsiteX37" fmla="*/ 342289 w 3039035"/>
                <a:gd name="connsiteY37" fmla="*/ 535438 h 579446"/>
                <a:gd name="connsiteX38" fmla="*/ 388742 w 3039035"/>
                <a:gd name="connsiteY38" fmla="*/ 552552 h 579446"/>
                <a:gd name="connsiteX39" fmla="*/ 449865 w 3039035"/>
                <a:gd name="connsiteY39" fmla="*/ 569667 h 579446"/>
                <a:gd name="connsiteX40" fmla="*/ 520768 w 3039035"/>
                <a:gd name="connsiteY40" fmla="*/ 579446 h 579446"/>
                <a:gd name="connsiteX41" fmla="*/ 528103 w 3039035"/>
                <a:gd name="connsiteY41" fmla="*/ 579446 h 579446"/>
                <a:gd name="connsiteX42" fmla="*/ 574556 w 3039035"/>
                <a:gd name="connsiteY42" fmla="*/ 569667 h 579446"/>
                <a:gd name="connsiteX43" fmla="*/ 704137 w 3039035"/>
                <a:gd name="connsiteY43" fmla="*/ 530548 h 579446"/>
                <a:gd name="connsiteX44" fmla="*/ 875281 w 3039035"/>
                <a:gd name="connsiteY44" fmla="*/ 484094 h 579446"/>
                <a:gd name="connsiteX45" fmla="*/ 1012197 w 3039035"/>
                <a:gd name="connsiteY45" fmla="*/ 447421 h 579446"/>
                <a:gd name="connsiteX46" fmla="*/ 1136888 w 3039035"/>
                <a:gd name="connsiteY46" fmla="*/ 418082 h 579446"/>
                <a:gd name="connsiteX47" fmla="*/ 1437613 w 3039035"/>
                <a:gd name="connsiteY47" fmla="*/ 359403 h 579446"/>
                <a:gd name="connsiteX48" fmla="*/ 1623427 w 3039035"/>
                <a:gd name="connsiteY48" fmla="*/ 337399 h 579446"/>
                <a:gd name="connsiteX49" fmla="*/ 1870364 w 3039035"/>
                <a:gd name="connsiteY49" fmla="*/ 308060 h 579446"/>
                <a:gd name="connsiteX50" fmla="*/ 1982830 w 3039035"/>
                <a:gd name="connsiteY50" fmla="*/ 290946 h 579446"/>
                <a:gd name="connsiteX51" fmla="*/ 2158864 w 3039035"/>
                <a:gd name="connsiteY51" fmla="*/ 283611 h 579446"/>
                <a:gd name="connsiteX52" fmla="*/ 2381352 w 3039035"/>
                <a:gd name="connsiteY52" fmla="*/ 276276 h 579446"/>
                <a:gd name="connsiteX53" fmla="*/ 2620954 w 3039035"/>
                <a:gd name="connsiteY53" fmla="*/ 271386 h 579446"/>
                <a:gd name="connsiteX54" fmla="*/ 2877671 w 3039035"/>
                <a:gd name="connsiteY54" fmla="*/ 268941 h 579446"/>
                <a:gd name="connsiteX55" fmla="*/ 2977912 w 3039035"/>
                <a:gd name="connsiteY55" fmla="*/ 268941 h 579446"/>
                <a:gd name="connsiteX56" fmla="*/ 2995027 w 3039035"/>
                <a:gd name="connsiteY56" fmla="*/ 264052 h 579446"/>
                <a:gd name="connsiteX57" fmla="*/ 3019476 w 3039035"/>
                <a:gd name="connsiteY57" fmla="*/ 249382 h 579446"/>
                <a:gd name="connsiteX58" fmla="*/ 3031700 w 3039035"/>
                <a:gd name="connsiteY58" fmla="*/ 237157 h 579446"/>
                <a:gd name="connsiteX59" fmla="*/ 3036590 w 3039035"/>
                <a:gd name="connsiteY59" fmla="*/ 222488 h 579446"/>
                <a:gd name="connsiteX60" fmla="*/ 3039035 w 3039035"/>
                <a:gd name="connsiteY60" fmla="*/ 212708 h 579446"/>
                <a:gd name="connsiteX61" fmla="*/ 3039035 w 3039035"/>
                <a:gd name="connsiteY61" fmla="*/ 198039 h 579446"/>
                <a:gd name="connsiteX62" fmla="*/ 3034145 w 3039035"/>
                <a:gd name="connsiteY62" fmla="*/ 183369 h 579446"/>
                <a:gd name="connsiteX63" fmla="*/ 3019476 w 3039035"/>
                <a:gd name="connsiteY63" fmla="*/ 163810 h 579446"/>
                <a:gd name="connsiteX64" fmla="*/ 2987692 w 3039035"/>
                <a:gd name="connsiteY64" fmla="*/ 136916 h 579446"/>
                <a:gd name="connsiteX65" fmla="*/ 2941238 w 3039035"/>
                <a:gd name="connsiteY65" fmla="*/ 107577 h 579446"/>
                <a:gd name="connsiteX66" fmla="*/ 2892340 w 3039035"/>
                <a:gd name="connsiteY66" fmla="*/ 83128 h 579446"/>
                <a:gd name="connsiteX67" fmla="*/ 2828772 w 3039035"/>
                <a:gd name="connsiteY67" fmla="*/ 53788 h 579446"/>
                <a:gd name="connsiteX68" fmla="*/ 2748090 w 3039035"/>
                <a:gd name="connsiteY68" fmla="*/ 26894 h 579446"/>
                <a:gd name="connsiteX69" fmla="*/ 2657628 w 3039035"/>
                <a:gd name="connsiteY69" fmla="*/ 0 h 579446"/>
                <a:gd name="connsiteX70" fmla="*/ 2625844 w 3039035"/>
                <a:gd name="connsiteY70" fmla="*/ 9780 h 579446"/>
                <a:gd name="connsiteX71" fmla="*/ 2554941 w 3039035"/>
                <a:gd name="connsiteY71" fmla="*/ 39119 h 579446"/>
                <a:gd name="connsiteX72" fmla="*/ 2525602 w 3039035"/>
                <a:gd name="connsiteY72" fmla="*/ 48899 h 579446"/>
                <a:gd name="connsiteX73" fmla="*/ 2396021 w 3039035"/>
                <a:gd name="connsiteY73" fmla="*/ 66013 h 579446"/>
                <a:gd name="connsiteX74" fmla="*/ 2180868 w 3039035"/>
                <a:gd name="connsiteY74" fmla="*/ 92907 h 579446"/>
                <a:gd name="connsiteX75" fmla="*/ 2070847 w 3039035"/>
                <a:gd name="connsiteY75" fmla="*/ 107577 h 5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039035" h="579446">
                  <a:moveTo>
                    <a:pt x="2070847" y="107577"/>
                  </a:moveTo>
                  <a:lnTo>
                    <a:pt x="1968160" y="117356"/>
                  </a:lnTo>
                  <a:lnTo>
                    <a:pt x="1821465" y="132026"/>
                  </a:lnTo>
                  <a:lnTo>
                    <a:pt x="1706554" y="144251"/>
                  </a:lnTo>
                  <a:lnTo>
                    <a:pt x="1528075" y="161365"/>
                  </a:lnTo>
                  <a:lnTo>
                    <a:pt x="1256689" y="200484"/>
                  </a:lnTo>
                  <a:lnTo>
                    <a:pt x="1188231" y="217598"/>
                  </a:lnTo>
                  <a:lnTo>
                    <a:pt x="1083099" y="244492"/>
                  </a:lnTo>
                  <a:lnTo>
                    <a:pt x="987748" y="266497"/>
                  </a:lnTo>
                  <a:lnTo>
                    <a:pt x="865502" y="290946"/>
                  </a:lnTo>
                  <a:lnTo>
                    <a:pt x="770150" y="308060"/>
                  </a:lnTo>
                  <a:lnTo>
                    <a:pt x="662573" y="327620"/>
                  </a:lnTo>
                  <a:lnTo>
                    <a:pt x="581891" y="339844"/>
                  </a:lnTo>
                  <a:lnTo>
                    <a:pt x="493874" y="354514"/>
                  </a:lnTo>
                  <a:lnTo>
                    <a:pt x="440086" y="359403"/>
                  </a:lnTo>
                  <a:lnTo>
                    <a:pt x="388742" y="361848"/>
                  </a:lnTo>
                  <a:lnTo>
                    <a:pt x="334954" y="361848"/>
                  </a:lnTo>
                  <a:lnTo>
                    <a:pt x="303170" y="361848"/>
                  </a:lnTo>
                  <a:lnTo>
                    <a:pt x="264051" y="356959"/>
                  </a:lnTo>
                  <a:lnTo>
                    <a:pt x="229822" y="352069"/>
                  </a:lnTo>
                  <a:lnTo>
                    <a:pt x="190704" y="344734"/>
                  </a:lnTo>
                  <a:lnTo>
                    <a:pt x="156475" y="334954"/>
                  </a:lnTo>
                  <a:lnTo>
                    <a:pt x="114911" y="317840"/>
                  </a:lnTo>
                  <a:lnTo>
                    <a:pt x="80682" y="300725"/>
                  </a:lnTo>
                  <a:lnTo>
                    <a:pt x="61123" y="290946"/>
                  </a:lnTo>
                  <a:lnTo>
                    <a:pt x="39119" y="278721"/>
                  </a:lnTo>
                  <a:lnTo>
                    <a:pt x="24449" y="276276"/>
                  </a:lnTo>
                  <a:lnTo>
                    <a:pt x="9780" y="276276"/>
                  </a:lnTo>
                  <a:lnTo>
                    <a:pt x="2445" y="281166"/>
                  </a:lnTo>
                  <a:lnTo>
                    <a:pt x="0" y="288501"/>
                  </a:lnTo>
                  <a:lnTo>
                    <a:pt x="4890" y="308060"/>
                  </a:lnTo>
                  <a:lnTo>
                    <a:pt x="19559" y="334954"/>
                  </a:lnTo>
                  <a:lnTo>
                    <a:pt x="58678" y="369183"/>
                  </a:lnTo>
                  <a:lnTo>
                    <a:pt x="124691" y="418082"/>
                  </a:lnTo>
                  <a:lnTo>
                    <a:pt x="190704" y="459645"/>
                  </a:lnTo>
                  <a:lnTo>
                    <a:pt x="249382" y="493874"/>
                  </a:lnTo>
                  <a:lnTo>
                    <a:pt x="295835" y="515878"/>
                  </a:lnTo>
                  <a:lnTo>
                    <a:pt x="342289" y="535438"/>
                  </a:lnTo>
                  <a:lnTo>
                    <a:pt x="388742" y="552552"/>
                  </a:lnTo>
                  <a:lnTo>
                    <a:pt x="449865" y="569667"/>
                  </a:lnTo>
                  <a:lnTo>
                    <a:pt x="520768" y="579446"/>
                  </a:lnTo>
                  <a:lnTo>
                    <a:pt x="528103" y="579446"/>
                  </a:lnTo>
                  <a:lnTo>
                    <a:pt x="574556" y="569667"/>
                  </a:lnTo>
                  <a:lnTo>
                    <a:pt x="704137" y="530548"/>
                  </a:lnTo>
                  <a:lnTo>
                    <a:pt x="875281" y="484094"/>
                  </a:lnTo>
                  <a:lnTo>
                    <a:pt x="1012197" y="447421"/>
                  </a:lnTo>
                  <a:lnTo>
                    <a:pt x="1136888" y="418082"/>
                  </a:lnTo>
                  <a:lnTo>
                    <a:pt x="1437613" y="359403"/>
                  </a:lnTo>
                  <a:lnTo>
                    <a:pt x="1623427" y="337399"/>
                  </a:lnTo>
                  <a:lnTo>
                    <a:pt x="1870364" y="308060"/>
                  </a:lnTo>
                  <a:lnTo>
                    <a:pt x="1982830" y="290946"/>
                  </a:lnTo>
                  <a:lnTo>
                    <a:pt x="2158864" y="283611"/>
                  </a:lnTo>
                  <a:lnTo>
                    <a:pt x="2381352" y="276276"/>
                  </a:lnTo>
                  <a:lnTo>
                    <a:pt x="2620954" y="271386"/>
                  </a:lnTo>
                  <a:lnTo>
                    <a:pt x="2877671" y="268941"/>
                  </a:lnTo>
                  <a:lnTo>
                    <a:pt x="2977912" y="268941"/>
                  </a:lnTo>
                  <a:lnTo>
                    <a:pt x="2995027" y="264052"/>
                  </a:lnTo>
                  <a:lnTo>
                    <a:pt x="3019476" y="249382"/>
                  </a:lnTo>
                  <a:lnTo>
                    <a:pt x="3031700" y="237157"/>
                  </a:lnTo>
                  <a:lnTo>
                    <a:pt x="3036590" y="222488"/>
                  </a:lnTo>
                  <a:lnTo>
                    <a:pt x="3039035" y="212708"/>
                  </a:lnTo>
                  <a:lnTo>
                    <a:pt x="3039035" y="198039"/>
                  </a:lnTo>
                  <a:lnTo>
                    <a:pt x="3034145" y="183369"/>
                  </a:lnTo>
                  <a:lnTo>
                    <a:pt x="3019476" y="163810"/>
                  </a:lnTo>
                  <a:lnTo>
                    <a:pt x="2987692" y="136916"/>
                  </a:lnTo>
                  <a:lnTo>
                    <a:pt x="2941238" y="107577"/>
                  </a:lnTo>
                  <a:lnTo>
                    <a:pt x="2892340" y="83128"/>
                  </a:lnTo>
                  <a:lnTo>
                    <a:pt x="2828772" y="53788"/>
                  </a:lnTo>
                  <a:lnTo>
                    <a:pt x="2748090" y="26894"/>
                  </a:lnTo>
                  <a:lnTo>
                    <a:pt x="2657628" y="0"/>
                  </a:lnTo>
                  <a:lnTo>
                    <a:pt x="2625844" y="9780"/>
                  </a:lnTo>
                  <a:lnTo>
                    <a:pt x="2554941" y="39119"/>
                  </a:lnTo>
                  <a:lnTo>
                    <a:pt x="2525602" y="48899"/>
                  </a:lnTo>
                  <a:lnTo>
                    <a:pt x="2396021" y="66013"/>
                  </a:lnTo>
                  <a:lnTo>
                    <a:pt x="2180868" y="92907"/>
                  </a:lnTo>
                  <a:lnTo>
                    <a:pt x="2070847" y="1075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8">
              <a:extLst>
                <a:ext uri="{FF2B5EF4-FFF2-40B4-BE49-F238E27FC236}">
                  <a16:creationId xmlns:a16="http://schemas.microsoft.com/office/drawing/2014/main" id="{607BB547-C3A6-4C2C-A416-735844336F08}"/>
                </a:ext>
              </a:extLst>
            </p:cNvPr>
            <p:cNvSpPr/>
            <p:nvPr/>
          </p:nvSpPr>
          <p:spPr>
            <a:xfrm>
              <a:off x="2951163" y="1644650"/>
              <a:ext cx="3538537" cy="642938"/>
            </a:xfrm>
            <a:custGeom>
              <a:avLst/>
              <a:gdLst>
                <a:gd name="connsiteX0" fmla="*/ 2287442 w 3539334"/>
                <a:gd name="connsiteY0" fmla="*/ 149996 h 643253"/>
                <a:gd name="connsiteX1" fmla="*/ 2045141 w 3539334"/>
                <a:gd name="connsiteY1" fmla="*/ 181726 h 643253"/>
                <a:gd name="connsiteX2" fmla="*/ 1808608 w 3539334"/>
                <a:gd name="connsiteY2" fmla="*/ 213456 h 643253"/>
                <a:gd name="connsiteX3" fmla="*/ 1494193 w 3539334"/>
                <a:gd name="connsiteY3" fmla="*/ 253840 h 643253"/>
                <a:gd name="connsiteX4" fmla="*/ 1214392 w 3539334"/>
                <a:gd name="connsiteY4" fmla="*/ 291339 h 643253"/>
                <a:gd name="connsiteX5" fmla="*/ 974975 w 3539334"/>
                <a:gd name="connsiteY5" fmla="*/ 323069 h 643253"/>
                <a:gd name="connsiteX6" fmla="*/ 698059 w 3539334"/>
                <a:gd name="connsiteY6" fmla="*/ 360568 h 643253"/>
                <a:gd name="connsiteX7" fmla="*/ 625946 w 3539334"/>
                <a:gd name="connsiteY7" fmla="*/ 369222 h 643253"/>
                <a:gd name="connsiteX8" fmla="*/ 553832 w 3539334"/>
                <a:gd name="connsiteY8" fmla="*/ 374991 h 643253"/>
                <a:gd name="connsiteX9" fmla="*/ 507680 w 3539334"/>
                <a:gd name="connsiteY9" fmla="*/ 377875 h 643253"/>
                <a:gd name="connsiteX10" fmla="*/ 470181 w 3539334"/>
                <a:gd name="connsiteY10" fmla="*/ 377875 h 643253"/>
                <a:gd name="connsiteX11" fmla="*/ 438451 w 3539334"/>
                <a:gd name="connsiteY11" fmla="*/ 377875 h 643253"/>
                <a:gd name="connsiteX12" fmla="*/ 395182 w 3539334"/>
                <a:gd name="connsiteY12" fmla="*/ 372106 h 643253"/>
                <a:gd name="connsiteX13" fmla="*/ 346145 w 3539334"/>
                <a:gd name="connsiteY13" fmla="*/ 363453 h 643253"/>
                <a:gd name="connsiteX14" fmla="*/ 282685 w 3539334"/>
                <a:gd name="connsiteY14" fmla="*/ 346145 h 643253"/>
                <a:gd name="connsiteX15" fmla="*/ 224994 w 3539334"/>
                <a:gd name="connsiteY15" fmla="*/ 325954 h 643253"/>
                <a:gd name="connsiteX16" fmla="*/ 144227 w 3539334"/>
                <a:gd name="connsiteY16" fmla="*/ 288455 h 643253"/>
                <a:gd name="connsiteX17" fmla="*/ 83652 w 3539334"/>
                <a:gd name="connsiteY17" fmla="*/ 256725 h 643253"/>
                <a:gd name="connsiteX18" fmla="*/ 46153 w 3539334"/>
                <a:gd name="connsiteY18" fmla="*/ 233648 h 643253"/>
                <a:gd name="connsiteX19" fmla="*/ 31730 w 3539334"/>
                <a:gd name="connsiteY19" fmla="*/ 227879 h 643253"/>
                <a:gd name="connsiteX20" fmla="*/ 14423 w 3539334"/>
                <a:gd name="connsiteY20" fmla="*/ 224995 h 643253"/>
                <a:gd name="connsiteX21" fmla="*/ 2885 w 3539334"/>
                <a:gd name="connsiteY21" fmla="*/ 227879 h 643253"/>
                <a:gd name="connsiteX22" fmla="*/ 0 w 3539334"/>
                <a:gd name="connsiteY22" fmla="*/ 236533 h 643253"/>
                <a:gd name="connsiteX23" fmla="*/ 8654 w 3539334"/>
                <a:gd name="connsiteY23" fmla="*/ 262494 h 643253"/>
                <a:gd name="connsiteX24" fmla="*/ 34615 w 3539334"/>
                <a:gd name="connsiteY24" fmla="*/ 302877 h 643253"/>
                <a:gd name="connsiteX25" fmla="*/ 86536 w 3539334"/>
                <a:gd name="connsiteY25" fmla="*/ 366337 h 643253"/>
                <a:gd name="connsiteX26" fmla="*/ 129804 w 3539334"/>
                <a:gd name="connsiteY26" fmla="*/ 409605 h 643253"/>
                <a:gd name="connsiteX27" fmla="*/ 175957 w 3539334"/>
                <a:gd name="connsiteY27" fmla="*/ 452873 h 643253"/>
                <a:gd name="connsiteX28" fmla="*/ 216341 w 3539334"/>
                <a:gd name="connsiteY28" fmla="*/ 487488 h 643253"/>
                <a:gd name="connsiteX29" fmla="*/ 271147 w 3539334"/>
                <a:gd name="connsiteY29" fmla="*/ 527872 h 643253"/>
                <a:gd name="connsiteX30" fmla="*/ 334607 w 3539334"/>
                <a:gd name="connsiteY30" fmla="*/ 565371 h 643253"/>
                <a:gd name="connsiteX31" fmla="*/ 406721 w 3539334"/>
                <a:gd name="connsiteY31" fmla="*/ 599985 h 643253"/>
                <a:gd name="connsiteX32" fmla="*/ 478834 w 3539334"/>
                <a:gd name="connsiteY32" fmla="*/ 625946 h 643253"/>
                <a:gd name="connsiteX33" fmla="*/ 527871 w 3539334"/>
                <a:gd name="connsiteY33" fmla="*/ 643253 h 643253"/>
                <a:gd name="connsiteX34" fmla="*/ 539410 w 3539334"/>
                <a:gd name="connsiteY34" fmla="*/ 643253 h 643253"/>
                <a:gd name="connsiteX35" fmla="*/ 591331 w 3539334"/>
                <a:gd name="connsiteY35" fmla="*/ 628831 h 643253"/>
                <a:gd name="connsiteX36" fmla="*/ 683637 w 3539334"/>
                <a:gd name="connsiteY36" fmla="*/ 594216 h 643253"/>
                <a:gd name="connsiteX37" fmla="*/ 738443 w 3539334"/>
                <a:gd name="connsiteY37" fmla="*/ 576909 h 643253"/>
                <a:gd name="connsiteX38" fmla="*/ 845171 w 3539334"/>
                <a:gd name="connsiteY38" fmla="*/ 550948 h 643253"/>
                <a:gd name="connsiteX39" fmla="*/ 1009590 w 3539334"/>
                <a:gd name="connsiteY39" fmla="*/ 513449 h 643253"/>
                <a:gd name="connsiteX40" fmla="*/ 1150933 w 3539334"/>
                <a:gd name="connsiteY40" fmla="*/ 487488 h 643253"/>
                <a:gd name="connsiteX41" fmla="*/ 1263430 w 3539334"/>
                <a:gd name="connsiteY41" fmla="*/ 470181 h 643253"/>
                <a:gd name="connsiteX42" fmla="*/ 1370158 w 3539334"/>
                <a:gd name="connsiteY42" fmla="*/ 455758 h 643253"/>
                <a:gd name="connsiteX43" fmla="*/ 1514385 w 3539334"/>
                <a:gd name="connsiteY43" fmla="*/ 441335 h 643253"/>
                <a:gd name="connsiteX44" fmla="*/ 1748033 w 3539334"/>
                <a:gd name="connsiteY44" fmla="*/ 409605 h 643253"/>
                <a:gd name="connsiteX45" fmla="*/ 1973027 w 3539334"/>
                <a:gd name="connsiteY45" fmla="*/ 374991 h 643253"/>
                <a:gd name="connsiteX46" fmla="*/ 2134562 w 3539334"/>
                <a:gd name="connsiteY46" fmla="*/ 354799 h 643253"/>
                <a:gd name="connsiteX47" fmla="*/ 2304750 w 3539334"/>
                <a:gd name="connsiteY47" fmla="*/ 337492 h 643253"/>
                <a:gd name="connsiteX48" fmla="*/ 2350902 w 3539334"/>
                <a:gd name="connsiteY48" fmla="*/ 334607 h 643253"/>
                <a:gd name="connsiteX49" fmla="*/ 2428785 w 3539334"/>
                <a:gd name="connsiteY49" fmla="*/ 323069 h 643253"/>
                <a:gd name="connsiteX50" fmla="*/ 2509552 w 3539334"/>
                <a:gd name="connsiteY50" fmla="*/ 314415 h 643253"/>
                <a:gd name="connsiteX51" fmla="*/ 2624934 w 3539334"/>
                <a:gd name="connsiteY51" fmla="*/ 302877 h 643253"/>
                <a:gd name="connsiteX52" fmla="*/ 2780699 w 3539334"/>
                <a:gd name="connsiteY52" fmla="*/ 294224 h 643253"/>
                <a:gd name="connsiteX53" fmla="*/ 2950887 w 3539334"/>
                <a:gd name="connsiteY53" fmla="*/ 291339 h 643253"/>
                <a:gd name="connsiteX54" fmla="*/ 3178766 w 3539334"/>
                <a:gd name="connsiteY54" fmla="*/ 299993 h 643253"/>
                <a:gd name="connsiteX55" fmla="*/ 3360492 w 3539334"/>
                <a:gd name="connsiteY55" fmla="*/ 308646 h 643253"/>
                <a:gd name="connsiteX56" fmla="*/ 3423952 w 3539334"/>
                <a:gd name="connsiteY56" fmla="*/ 311531 h 643253"/>
                <a:gd name="connsiteX57" fmla="*/ 3472989 w 3539334"/>
                <a:gd name="connsiteY57" fmla="*/ 302877 h 643253"/>
                <a:gd name="connsiteX58" fmla="*/ 3501835 w 3539334"/>
                <a:gd name="connsiteY58" fmla="*/ 288455 h 643253"/>
                <a:gd name="connsiteX59" fmla="*/ 3513373 w 3539334"/>
                <a:gd name="connsiteY59" fmla="*/ 279801 h 643253"/>
                <a:gd name="connsiteX60" fmla="*/ 3530680 w 3539334"/>
                <a:gd name="connsiteY60" fmla="*/ 256725 h 643253"/>
                <a:gd name="connsiteX61" fmla="*/ 3536449 w 3539334"/>
                <a:gd name="connsiteY61" fmla="*/ 239417 h 643253"/>
                <a:gd name="connsiteX62" fmla="*/ 3539334 w 3539334"/>
                <a:gd name="connsiteY62" fmla="*/ 216341 h 643253"/>
                <a:gd name="connsiteX63" fmla="*/ 3536449 w 3539334"/>
                <a:gd name="connsiteY63" fmla="*/ 196149 h 643253"/>
                <a:gd name="connsiteX64" fmla="*/ 3530680 w 3539334"/>
                <a:gd name="connsiteY64" fmla="*/ 181726 h 643253"/>
                <a:gd name="connsiteX65" fmla="*/ 3519142 w 3539334"/>
                <a:gd name="connsiteY65" fmla="*/ 167304 h 643253"/>
                <a:gd name="connsiteX66" fmla="*/ 3490297 w 3539334"/>
                <a:gd name="connsiteY66" fmla="*/ 152881 h 643253"/>
                <a:gd name="connsiteX67" fmla="*/ 3438375 w 3539334"/>
                <a:gd name="connsiteY67" fmla="*/ 121151 h 643253"/>
                <a:gd name="connsiteX68" fmla="*/ 3369146 w 3539334"/>
                <a:gd name="connsiteY68" fmla="*/ 89421 h 643253"/>
                <a:gd name="connsiteX69" fmla="*/ 3282610 w 3539334"/>
                <a:gd name="connsiteY69" fmla="*/ 57691 h 643253"/>
                <a:gd name="connsiteX70" fmla="*/ 3175881 w 3539334"/>
                <a:gd name="connsiteY70" fmla="*/ 28846 h 643253"/>
                <a:gd name="connsiteX71" fmla="*/ 3051846 w 3539334"/>
                <a:gd name="connsiteY71" fmla="*/ 5769 h 643253"/>
                <a:gd name="connsiteX72" fmla="*/ 3011463 w 3539334"/>
                <a:gd name="connsiteY72" fmla="*/ 0 h 643253"/>
                <a:gd name="connsiteX73" fmla="*/ 2999924 w 3539334"/>
                <a:gd name="connsiteY73" fmla="*/ 0 h 643253"/>
                <a:gd name="connsiteX74" fmla="*/ 2959541 w 3539334"/>
                <a:gd name="connsiteY74" fmla="*/ 17308 h 643253"/>
                <a:gd name="connsiteX75" fmla="*/ 2878774 w 3539334"/>
                <a:gd name="connsiteY75" fmla="*/ 49037 h 643253"/>
                <a:gd name="connsiteX76" fmla="*/ 2763392 w 3539334"/>
                <a:gd name="connsiteY76" fmla="*/ 86537 h 643253"/>
                <a:gd name="connsiteX77" fmla="*/ 2711470 w 3539334"/>
                <a:gd name="connsiteY77" fmla="*/ 92306 h 643253"/>
                <a:gd name="connsiteX78" fmla="*/ 2498014 w 3539334"/>
                <a:gd name="connsiteY78" fmla="*/ 121151 h 643253"/>
                <a:gd name="connsiteX79" fmla="*/ 2287442 w 3539334"/>
                <a:gd name="connsiteY79" fmla="*/ 149996 h 6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39334" h="643253">
                  <a:moveTo>
                    <a:pt x="2287442" y="149996"/>
                  </a:moveTo>
                  <a:lnTo>
                    <a:pt x="2045141" y="181726"/>
                  </a:lnTo>
                  <a:lnTo>
                    <a:pt x="1808608" y="213456"/>
                  </a:lnTo>
                  <a:lnTo>
                    <a:pt x="1494193" y="253840"/>
                  </a:lnTo>
                  <a:lnTo>
                    <a:pt x="1214392" y="291339"/>
                  </a:lnTo>
                  <a:lnTo>
                    <a:pt x="974975" y="323069"/>
                  </a:lnTo>
                  <a:lnTo>
                    <a:pt x="698059" y="360568"/>
                  </a:lnTo>
                  <a:lnTo>
                    <a:pt x="625946" y="369222"/>
                  </a:lnTo>
                  <a:lnTo>
                    <a:pt x="553832" y="374991"/>
                  </a:lnTo>
                  <a:lnTo>
                    <a:pt x="507680" y="377875"/>
                  </a:lnTo>
                  <a:lnTo>
                    <a:pt x="470181" y="377875"/>
                  </a:lnTo>
                  <a:lnTo>
                    <a:pt x="438451" y="377875"/>
                  </a:lnTo>
                  <a:lnTo>
                    <a:pt x="395182" y="372106"/>
                  </a:lnTo>
                  <a:lnTo>
                    <a:pt x="346145" y="363453"/>
                  </a:lnTo>
                  <a:lnTo>
                    <a:pt x="282685" y="346145"/>
                  </a:lnTo>
                  <a:lnTo>
                    <a:pt x="224994" y="325954"/>
                  </a:lnTo>
                  <a:lnTo>
                    <a:pt x="144227" y="288455"/>
                  </a:lnTo>
                  <a:lnTo>
                    <a:pt x="83652" y="256725"/>
                  </a:lnTo>
                  <a:lnTo>
                    <a:pt x="46153" y="233648"/>
                  </a:lnTo>
                  <a:lnTo>
                    <a:pt x="31730" y="227879"/>
                  </a:lnTo>
                  <a:lnTo>
                    <a:pt x="14423" y="224995"/>
                  </a:lnTo>
                  <a:lnTo>
                    <a:pt x="2885" y="227879"/>
                  </a:lnTo>
                  <a:lnTo>
                    <a:pt x="0" y="236533"/>
                  </a:lnTo>
                  <a:lnTo>
                    <a:pt x="8654" y="262494"/>
                  </a:lnTo>
                  <a:lnTo>
                    <a:pt x="34615" y="302877"/>
                  </a:lnTo>
                  <a:lnTo>
                    <a:pt x="86536" y="366337"/>
                  </a:lnTo>
                  <a:lnTo>
                    <a:pt x="129804" y="409605"/>
                  </a:lnTo>
                  <a:lnTo>
                    <a:pt x="175957" y="452873"/>
                  </a:lnTo>
                  <a:lnTo>
                    <a:pt x="216341" y="487488"/>
                  </a:lnTo>
                  <a:lnTo>
                    <a:pt x="271147" y="527872"/>
                  </a:lnTo>
                  <a:lnTo>
                    <a:pt x="334607" y="565371"/>
                  </a:lnTo>
                  <a:lnTo>
                    <a:pt x="406721" y="599985"/>
                  </a:lnTo>
                  <a:lnTo>
                    <a:pt x="478834" y="625946"/>
                  </a:lnTo>
                  <a:lnTo>
                    <a:pt x="527871" y="643253"/>
                  </a:lnTo>
                  <a:lnTo>
                    <a:pt x="539410" y="643253"/>
                  </a:lnTo>
                  <a:lnTo>
                    <a:pt x="591331" y="628831"/>
                  </a:lnTo>
                  <a:lnTo>
                    <a:pt x="683637" y="594216"/>
                  </a:lnTo>
                  <a:lnTo>
                    <a:pt x="738443" y="576909"/>
                  </a:lnTo>
                  <a:lnTo>
                    <a:pt x="845171" y="550948"/>
                  </a:lnTo>
                  <a:lnTo>
                    <a:pt x="1009590" y="513449"/>
                  </a:lnTo>
                  <a:lnTo>
                    <a:pt x="1150933" y="487488"/>
                  </a:lnTo>
                  <a:lnTo>
                    <a:pt x="1263430" y="470181"/>
                  </a:lnTo>
                  <a:lnTo>
                    <a:pt x="1370158" y="455758"/>
                  </a:lnTo>
                  <a:lnTo>
                    <a:pt x="1514385" y="441335"/>
                  </a:lnTo>
                  <a:lnTo>
                    <a:pt x="1748033" y="409605"/>
                  </a:lnTo>
                  <a:lnTo>
                    <a:pt x="1973027" y="374991"/>
                  </a:lnTo>
                  <a:lnTo>
                    <a:pt x="2134562" y="354799"/>
                  </a:lnTo>
                  <a:lnTo>
                    <a:pt x="2304750" y="337492"/>
                  </a:lnTo>
                  <a:lnTo>
                    <a:pt x="2350902" y="334607"/>
                  </a:lnTo>
                  <a:lnTo>
                    <a:pt x="2428785" y="323069"/>
                  </a:lnTo>
                  <a:lnTo>
                    <a:pt x="2509552" y="314415"/>
                  </a:lnTo>
                  <a:lnTo>
                    <a:pt x="2624934" y="302877"/>
                  </a:lnTo>
                  <a:lnTo>
                    <a:pt x="2780699" y="294224"/>
                  </a:lnTo>
                  <a:lnTo>
                    <a:pt x="2950887" y="291339"/>
                  </a:lnTo>
                  <a:lnTo>
                    <a:pt x="3178766" y="299993"/>
                  </a:lnTo>
                  <a:lnTo>
                    <a:pt x="3360492" y="308646"/>
                  </a:lnTo>
                  <a:lnTo>
                    <a:pt x="3423952" y="311531"/>
                  </a:lnTo>
                  <a:lnTo>
                    <a:pt x="3472989" y="302877"/>
                  </a:lnTo>
                  <a:lnTo>
                    <a:pt x="3501835" y="288455"/>
                  </a:lnTo>
                  <a:lnTo>
                    <a:pt x="3513373" y="279801"/>
                  </a:lnTo>
                  <a:lnTo>
                    <a:pt x="3530680" y="256725"/>
                  </a:lnTo>
                  <a:lnTo>
                    <a:pt x="3536449" y="239417"/>
                  </a:lnTo>
                  <a:lnTo>
                    <a:pt x="3539334" y="216341"/>
                  </a:lnTo>
                  <a:lnTo>
                    <a:pt x="3536449" y="196149"/>
                  </a:lnTo>
                  <a:lnTo>
                    <a:pt x="3530680" y="181726"/>
                  </a:lnTo>
                  <a:lnTo>
                    <a:pt x="3519142" y="167304"/>
                  </a:lnTo>
                  <a:lnTo>
                    <a:pt x="3490297" y="152881"/>
                  </a:lnTo>
                  <a:lnTo>
                    <a:pt x="3438375" y="121151"/>
                  </a:lnTo>
                  <a:lnTo>
                    <a:pt x="3369146" y="89421"/>
                  </a:lnTo>
                  <a:lnTo>
                    <a:pt x="3282610" y="57691"/>
                  </a:lnTo>
                  <a:lnTo>
                    <a:pt x="3175881" y="28846"/>
                  </a:lnTo>
                  <a:lnTo>
                    <a:pt x="3051846" y="5769"/>
                  </a:lnTo>
                  <a:lnTo>
                    <a:pt x="3011463" y="0"/>
                  </a:lnTo>
                  <a:lnTo>
                    <a:pt x="2999924" y="0"/>
                  </a:lnTo>
                  <a:lnTo>
                    <a:pt x="2959541" y="17308"/>
                  </a:lnTo>
                  <a:lnTo>
                    <a:pt x="2878774" y="49037"/>
                  </a:lnTo>
                  <a:lnTo>
                    <a:pt x="2763392" y="86537"/>
                  </a:lnTo>
                  <a:lnTo>
                    <a:pt x="2711470" y="92306"/>
                  </a:lnTo>
                  <a:lnTo>
                    <a:pt x="2498014" y="121151"/>
                  </a:lnTo>
                  <a:lnTo>
                    <a:pt x="2287442" y="1499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9">
              <a:extLst>
                <a:ext uri="{FF2B5EF4-FFF2-40B4-BE49-F238E27FC236}">
                  <a16:creationId xmlns:a16="http://schemas.microsoft.com/office/drawing/2014/main" id="{783D6537-ADB9-4746-9C73-A83B2A3BE152}"/>
                </a:ext>
              </a:extLst>
            </p:cNvPr>
            <p:cNvSpPr/>
            <p:nvPr/>
          </p:nvSpPr>
          <p:spPr>
            <a:xfrm>
              <a:off x="2711450" y="2016125"/>
              <a:ext cx="2273300" cy="2495550"/>
            </a:xfrm>
            <a:custGeom>
              <a:avLst/>
              <a:gdLst>
                <a:gd name="connsiteX0" fmla="*/ 1530350 w 2273300"/>
                <a:gd name="connsiteY0" fmla="*/ 1047750 h 2495550"/>
                <a:gd name="connsiteX1" fmla="*/ 1431925 w 2273300"/>
                <a:gd name="connsiteY1" fmla="*/ 1177925 h 2495550"/>
                <a:gd name="connsiteX2" fmla="*/ 1336675 w 2273300"/>
                <a:gd name="connsiteY2" fmla="*/ 1298575 h 2495550"/>
                <a:gd name="connsiteX3" fmla="*/ 1209675 w 2273300"/>
                <a:gd name="connsiteY3" fmla="*/ 1444625 h 2495550"/>
                <a:gd name="connsiteX4" fmla="*/ 1082675 w 2273300"/>
                <a:gd name="connsiteY4" fmla="*/ 1581150 h 2495550"/>
                <a:gd name="connsiteX5" fmla="*/ 955675 w 2273300"/>
                <a:gd name="connsiteY5" fmla="*/ 1711325 h 2495550"/>
                <a:gd name="connsiteX6" fmla="*/ 838200 w 2273300"/>
                <a:gd name="connsiteY6" fmla="*/ 1822450 h 2495550"/>
                <a:gd name="connsiteX7" fmla="*/ 704850 w 2273300"/>
                <a:gd name="connsiteY7" fmla="*/ 1936750 h 2495550"/>
                <a:gd name="connsiteX8" fmla="*/ 565150 w 2273300"/>
                <a:gd name="connsiteY8" fmla="*/ 2047875 h 2495550"/>
                <a:gd name="connsiteX9" fmla="*/ 419100 w 2273300"/>
                <a:gd name="connsiteY9" fmla="*/ 2159000 h 2495550"/>
                <a:gd name="connsiteX10" fmla="*/ 276225 w 2273300"/>
                <a:gd name="connsiteY10" fmla="*/ 2260600 h 2495550"/>
                <a:gd name="connsiteX11" fmla="*/ 117475 w 2273300"/>
                <a:gd name="connsiteY11" fmla="*/ 2359025 h 2495550"/>
                <a:gd name="connsiteX12" fmla="*/ 31750 w 2273300"/>
                <a:gd name="connsiteY12" fmla="*/ 2409825 h 2495550"/>
                <a:gd name="connsiteX13" fmla="*/ 12700 w 2273300"/>
                <a:gd name="connsiteY13" fmla="*/ 2432050 h 2495550"/>
                <a:gd name="connsiteX14" fmla="*/ 3175 w 2273300"/>
                <a:gd name="connsiteY14" fmla="*/ 2454275 h 2495550"/>
                <a:gd name="connsiteX15" fmla="*/ 0 w 2273300"/>
                <a:gd name="connsiteY15" fmla="*/ 2479675 h 2495550"/>
                <a:gd name="connsiteX16" fmla="*/ 6350 w 2273300"/>
                <a:gd name="connsiteY16" fmla="*/ 2492375 h 2495550"/>
                <a:gd name="connsiteX17" fmla="*/ 15875 w 2273300"/>
                <a:gd name="connsiteY17" fmla="*/ 2495550 h 2495550"/>
                <a:gd name="connsiteX18" fmla="*/ 57150 w 2273300"/>
                <a:gd name="connsiteY18" fmla="*/ 2489200 h 2495550"/>
                <a:gd name="connsiteX19" fmla="*/ 155575 w 2273300"/>
                <a:gd name="connsiteY19" fmla="*/ 2441575 h 2495550"/>
                <a:gd name="connsiteX20" fmla="*/ 342900 w 2273300"/>
                <a:gd name="connsiteY20" fmla="*/ 2343150 h 2495550"/>
                <a:gd name="connsiteX21" fmla="*/ 488950 w 2273300"/>
                <a:gd name="connsiteY21" fmla="*/ 2257425 h 2495550"/>
                <a:gd name="connsiteX22" fmla="*/ 688975 w 2273300"/>
                <a:gd name="connsiteY22" fmla="*/ 2124075 h 2495550"/>
                <a:gd name="connsiteX23" fmla="*/ 901700 w 2273300"/>
                <a:gd name="connsiteY23" fmla="*/ 1974850 h 2495550"/>
                <a:gd name="connsiteX24" fmla="*/ 955675 w 2273300"/>
                <a:gd name="connsiteY24" fmla="*/ 1949450 h 2495550"/>
                <a:gd name="connsiteX25" fmla="*/ 1108075 w 2273300"/>
                <a:gd name="connsiteY25" fmla="*/ 1822450 h 2495550"/>
                <a:gd name="connsiteX26" fmla="*/ 1225550 w 2273300"/>
                <a:gd name="connsiteY26" fmla="*/ 1717675 h 2495550"/>
                <a:gd name="connsiteX27" fmla="*/ 1298575 w 2273300"/>
                <a:gd name="connsiteY27" fmla="*/ 1647825 h 2495550"/>
                <a:gd name="connsiteX28" fmla="*/ 1400175 w 2273300"/>
                <a:gd name="connsiteY28" fmla="*/ 1552575 h 2495550"/>
                <a:gd name="connsiteX29" fmla="*/ 1492250 w 2273300"/>
                <a:gd name="connsiteY29" fmla="*/ 1460500 h 2495550"/>
                <a:gd name="connsiteX30" fmla="*/ 1584325 w 2273300"/>
                <a:gd name="connsiteY30" fmla="*/ 1368425 h 2495550"/>
                <a:gd name="connsiteX31" fmla="*/ 1666875 w 2273300"/>
                <a:gd name="connsiteY31" fmla="*/ 1273175 h 2495550"/>
                <a:gd name="connsiteX32" fmla="*/ 1765300 w 2273300"/>
                <a:gd name="connsiteY32" fmla="*/ 1146175 h 2495550"/>
                <a:gd name="connsiteX33" fmla="*/ 1873250 w 2273300"/>
                <a:gd name="connsiteY33" fmla="*/ 984250 h 2495550"/>
                <a:gd name="connsiteX34" fmla="*/ 1984375 w 2273300"/>
                <a:gd name="connsiteY34" fmla="*/ 803275 h 2495550"/>
                <a:gd name="connsiteX35" fmla="*/ 2073275 w 2273300"/>
                <a:gd name="connsiteY35" fmla="*/ 641350 h 2495550"/>
                <a:gd name="connsiteX36" fmla="*/ 2114550 w 2273300"/>
                <a:gd name="connsiteY36" fmla="*/ 536575 h 2495550"/>
                <a:gd name="connsiteX37" fmla="*/ 2155825 w 2273300"/>
                <a:gd name="connsiteY37" fmla="*/ 434975 h 2495550"/>
                <a:gd name="connsiteX38" fmla="*/ 2178050 w 2273300"/>
                <a:gd name="connsiteY38" fmla="*/ 390525 h 2495550"/>
                <a:gd name="connsiteX39" fmla="*/ 2197100 w 2273300"/>
                <a:gd name="connsiteY39" fmla="*/ 365125 h 2495550"/>
                <a:gd name="connsiteX40" fmla="*/ 2228850 w 2273300"/>
                <a:gd name="connsiteY40" fmla="*/ 339725 h 2495550"/>
                <a:gd name="connsiteX41" fmla="*/ 2254250 w 2273300"/>
                <a:gd name="connsiteY41" fmla="*/ 320675 h 2495550"/>
                <a:gd name="connsiteX42" fmla="*/ 2266950 w 2273300"/>
                <a:gd name="connsiteY42" fmla="*/ 298450 h 2495550"/>
                <a:gd name="connsiteX43" fmla="*/ 2273300 w 2273300"/>
                <a:gd name="connsiteY43" fmla="*/ 269875 h 2495550"/>
                <a:gd name="connsiteX44" fmla="*/ 2266950 w 2273300"/>
                <a:gd name="connsiteY44" fmla="*/ 238125 h 2495550"/>
                <a:gd name="connsiteX45" fmla="*/ 2254250 w 2273300"/>
                <a:gd name="connsiteY45" fmla="*/ 222250 h 2495550"/>
                <a:gd name="connsiteX46" fmla="*/ 2228850 w 2273300"/>
                <a:gd name="connsiteY46" fmla="*/ 203200 h 2495550"/>
                <a:gd name="connsiteX47" fmla="*/ 2146300 w 2273300"/>
                <a:gd name="connsiteY47" fmla="*/ 155575 h 2495550"/>
                <a:gd name="connsiteX48" fmla="*/ 2066925 w 2273300"/>
                <a:gd name="connsiteY48" fmla="*/ 111125 h 2495550"/>
                <a:gd name="connsiteX49" fmla="*/ 2006600 w 2273300"/>
                <a:gd name="connsiteY49" fmla="*/ 82550 h 2495550"/>
                <a:gd name="connsiteX50" fmla="*/ 1851025 w 2273300"/>
                <a:gd name="connsiteY50" fmla="*/ 0 h 2495550"/>
                <a:gd name="connsiteX51" fmla="*/ 1651000 w 2273300"/>
                <a:gd name="connsiteY51" fmla="*/ 38100 h 2495550"/>
                <a:gd name="connsiteX52" fmla="*/ 1752600 w 2273300"/>
                <a:gd name="connsiteY52" fmla="*/ 82550 h 2495550"/>
                <a:gd name="connsiteX53" fmla="*/ 1781175 w 2273300"/>
                <a:gd name="connsiteY53" fmla="*/ 95250 h 2495550"/>
                <a:gd name="connsiteX54" fmla="*/ 1819275 w 2273300"/>
                <a:gd name="connsiteY54" fmla="*/ 120650 h 2495550"/>
                <a:gd name="connsiteX55" fmla="*/ 1851025 w 2273300"/>
                <a:gd name="connsiteY55" fmla="*/ 152400 h 2495550"/>
                <a:gd name="connsiteX56" fmla="*/ 1882775 w 2273300"/>
                <a:gd name="connsiteY56" fmla="*/ 187325 h 2495550"/>
                <a:gd name="connsiteX57" fmla="*/ 1905000 w 2273300"/>
                <a:gd name="connsiteY57" fmla="*/ 225425 h 2495550"/>
                <a:gd name="connsiteX58" fmla="*/ 1914525 w 2273300"/>
                <a:gd name="connsiteY58" fmla="*/ 269875 h 2495550"/>
                <a:gd name="connsiteX59" fmla="*/ 1914525 w 2273300"/>
                <a:gd name="connsiteY59" fmla="*/ 307975 h 2495550"/>
                <a:gd name="connsiteX60" fmla="*/ 1895475 w 2273300"/>
                <a:gd name="connsiteY60" fmla="*/ 374650 h 2495550"/>
                <a:gd name="connsiteX61" fmla="*/ 1851025 w 2273300"/>
                <a:gd name="connsiteY61" fmla="*/ 501650 h 2495550"/>
                <a:gd name="connsiteX62" fmla="*/ 1790700 w 2273300"/>
                <a:gd name="connsiteY62" fmla="*/ 628650 h 2495550"/>
                <a:gd name="connsiteX63" fmla="*/ 1749425 w 2273300"/>
                <a:gd name="connsiteY63" fmla="*/ 708025 h 2495550"/>
                <a:gd name="connsiteX64" fmla="*/ 1530350 w 2273300"/>
                <a:gd name="connsiteY64" fmla="*/ 1047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3300" h="2495550">
                  <a:moveTo>
                    <a:pt x="1530350" y="1047750"/>
                  </a:moveTo>
                  <a:lnTo>
                    <a:pt x="1431925" y="1177925"/>
                  </a:lnTo>
                  <a:lnTo>
                    <a:pt x="1336675" y="1298575"/>
                  </a:lnTo>
                  <a:lnTo>
                    <a:pt x="1209675" y="1444625"/>
                  </a:lnTo>
                  <a:lnTo>
                    <a:pt x="1082675" y="1581150"/>
                  </a:lnTo>
                  <a:lnTo>
                    <a:pt x="955675" y="1711325"/>
                  </a:lnTo>
                  <a:lnTo>
                    <a:pt x="838200" y="1822450"/>
                  </a:lnTo>
                  <a:lnTo>
                    <a:pt x="704850" y="1936750"/>
                  </a:lnTo>
                  <a:lnTo>
                    <a:pt x="565150" y="2047875"/>
                  </a:lnTo>
                  <a:lnTo>
                    <a:pt x="419100" y="2159000"/>
                  </a:lnTo>
                  <a:lnTo>
                    <a:pt x="276225" y="2260600"/>
                  </a:lnTo>
                  <a:lnTo>
                    <a:pt x="117475" y="2359025"/>
                  </a:lnTo>
                  <a:lnTo>
                    <a:pt x="31750" y="2409825"/>
                  </a:lnTo>
                  <a:lnTo>
                    <a:pt x="12700" y="2432050"/>
                  </a:lnTo>
                  <a:lnTo>
                    <a:pt x="3175" y="2454275"/>
                  </a:lnTo>
                  <a:lnTo>
                    <a:pt x="0" y="2479675"/>
                  </a:lnTo>
                  <a:lnTo>
                    <a:pt x="6350" y="2492375"/>
                  </a:lnTo>
                  <a:lnTo>
                    <a:pt x="15875" y="2495550"/>
                  </a:lnTo>
                  <a:lnTo>
                    <a:pt x="57150" y="2489200"/>
                  </a:lnTo>
                  <a:lnTo>
                    <a:pt x="155575" y="2441575"/>
                  </a:lnTo>
                  <a:lnTo>
                    <a:pt x="342900" y="2343150"/>
                  </a:lnTo>
                  <a:lnTo>
                    <a:pt x="488950" y="2257425"/>
                  </a:lnTo>
                  <a:lnTo>
                    <a:pt x="688975" y="2124075"/>
                  </a:lnTo>
                  <a:lnTo>
                    <a:pt x="901700" y="1974850"/>
                  </a:lnTo>
                  <a:lnTo>
                    <a:pt x="955675" y="1949450"/>
                  </a:lnTo>
                  <a:lnTo>
                    <a:pt x="1108075" y="1822450"/>
                  </a:lnTo>
                  <a:lnTo>
                    <a:pt x="1225550" y="1717675"/>
                  </a:lnTo>
                  <a:lnTo>
                    <a:pt x="1298575" y="1647825"/>
                  </a:lnTo>
                  <a:lnTo>
                    <a:pt x="1400175" y="1552575"/>
                  </a:lnTo>
                  <a:lnTo>
                    <a:pt x="1492250" y="1460500"/>
                  </a:lnTo>
                  <a:lnTo>
                    <a:pt x="1584325" y="1368425"/>
                  </a:lnTo>
                  <a:lnTo>
                    <a:pt x="1666875" y="1273175"/>
                  </a:lnTo>
                  <a:lnTo>
                    <a:pt x="1765300" y="1146175"/>
                  </a:lnTo>
                  <a:lnTo>
                    <a:pt x="1873250" y="984250"/>
                  </a:lnTo>
                  <a:lnTo>
                    <a:pt x="1984375" y="803275"/>
                  </a:lnTo>
                  <a:lnTo>
                    <a:pt x="2073275" y="641350"/>
                  </a:lnTo>
                  <a:lnTo>
                    <a:pt x="2114550" y="536575"/>
                  </a:lnTo>
                  <a:lnTo>
                    <a:pt x="2155825" y="434975"/>
                  </a:lnTo>
                  <a:lnTo>
                    <a:pt x="2178050" y="390525"/>
                  </a:lnTo>
                  <a:lnTo>
                    <a:pt x="2197100" y="365125"/>
                  </a:lnTo>
                  <a:lnTo>
                    <a:pt x="2228850" y="339725"/>
                  </a:lnTo>
                  <a:lnTo>
                    <a:pt x="2254250" y="320675"/>
                  </a:lnTo>
                  <a:lnTo>
                    <a:pt x="2266950" y="298450"/>
                  </a:lnTo>
                  <a:lnTo>
                    <a:pt x="2273300" y="269875"/>
                  </a:lnTo>
                  <a:lnTo>
                    <a:pt x="2266950" y="238125"/>
                  </a:lnTo>
                  <a:lnTo>
                    <a:pt x="2254250" y="222250"/>
                  </a:lnTo>
                  <a:lnTo>
                    <a:pt x="2228850" y="203200"/>
                  </a:lnTo>
                  <a:lnTo>
                    <a:pt x="2146300" y="155575"/>
                  </a:lnTo>
                  <a:lnTo>
                    <a:pt x="2066925" y="111125"/>
                  </a:lnTo>
                  <a:lnTo>
                    <a:pt x="2006600" y="82550"/>
                  </a:lnTo>
                  <a:lnTo>
                    <a:pt x="1851025" y="0"/>
                  </a:lnTo>
                  <a:lnTo>
                    <a:pt x="1651000" y="38100"/>
                  </a:lnTo>
                  <a:lnTo>
                    <a:pt x="1752600" y="82550"/>
                  </a:lnTo>
                  <a:lnTo>
                    <a:pt x="1781175" y="95250"/>
                  </a:lnTo>
                  <a:lnTo>
                    <a:pt x="1819275" y="120650"/>
                  </a:lnTo>
                  <a:lnTo>
                    <a:pt x="1851025" y="152400"/>
                  </a:lnTo>
                  <a:lnTo>
                    <a:pt x="1882775" y="187325"/>
                  </a:lnTo>
                  <a:lnTo>
                    <a:pt x="1905000" y="225425"/>
                  </a:lnTo>
                  <a:lnTo>
                    <a:pt x="1914525" y="269875"/>
                  </a:lnTo>
                  <a:lnTo>
                    <a:pt x="1914525" y="307975"/>
                  </a:lnTo>
                  <a:lnTo>
                    <a:pt x="1895475" y="374650"/>
                  </a:lnTo>
                  <a:lnTo>
                    <a:pt x="1851025" y="501650"/>
                  </a:lnTo>
                  <a:lnTo>
                    <a:pt x="1790700" y="628650"/>
                  </a:lnTo>
                  <a:lnTo>
                    <a:pt x="1749425" y="708025"/>
                  </a:lnTo>
                  <a:lnTo>
                    <a:pt x="1530350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0">
              <a:extLst>
                <a:ext uri="{FF2B5EF4-FFF2-40B4-BE49-F238E27FC236}">
                  <a16:creationId xmlns:a16="http://schemas.microsoft.com/office/drawing/2014/main" id="{1D0A3362-6A30-49AB-AB43-E516EBC413BE}"/>
                </a:ext>
              </a:extLst>
            </p:cNvPr>
            <p:cNvSpPr/>
            <p:nvPr/>
          </p:nvSpPr>
          <p:spPr>
            <a:xfrm>
              <a:off x="5021263" y="2732088"/>
              <a:ext cx="2378075" cy="1501775"/>
            </a:xfrm>
            <a:custGeom>
              <a:avLst/>
              <a:gdLst>
                <a:gd name="connsiteX0" fmla="*/ 845344 w 2376488"/>
                <a:gd name="connsiteY0" fmla="*/ 916781 h 1502569"/>
                <a:gd name="connsiteX1" fmla="*/ 750094 w 2376488"/>
                <a:gd name="connsiteY1" fmla="*/ 821531 h 1502569"/>
                <a:gd name="connsiteX2" fmla="*/ 626269 w 2376488"/>
                <a:gd name="connsiteY2" fmla="*/ 690562 h 1502569"/>
                <a:gd name="connsiteX3" fmla="*/ 523875 w 2376488"/>
                <a:gd name="connsiteY3" fmla="*/ 581025 h 1502569"/>
                <a:gd name="connsiteX4" fmla="*/ 378619 w 2376488"/>
                <a:gd name="connsiteY4" fmla="*/ 423862 h 1502569"/>
                <a:gd name="connsiteX5" fmla="*/ 252413 w 2376488"/>
                <a:gd name="connsiteY5" fmla="*/ 288131 h 1502569"/>
                <a:gd name="connsiteX6" fmla="*/ 116682 w 2376488"/>
                <a:gd name="connsiteY6" fmla="*/ 138112 h 1502569"/>
                <a:gd name="connsiteX7" fmla="*/ 0 w 2376488"/>
                <a:gd name="connsiteY7" fmla="*/ 9525 h 1502569"/>
                <a:gd name="connsiteX8" fmla="*/ 171450 w 2376488"/>
                <a:gd name="connsiteY8" fmla="*/ 0 h 1502569"/>
                <a:gd name="connsiteX9" fmla="*/ 304800 w 2376488"/>
                <a:gd name="connsiteY9" fmla="*/ 140494 h 1502569"/>
                <a:gd name="connsiteX10" fmla="*/ 442913 w 2376488"/>
                <a:gd name="connsiteY10" fmla="*/ 271462 h 1502569"/>
                <a:gd name="connsiteX11" fmla="*/ 604838 w 2376488"/>
                <a:gd name="connsiteY11" fmla="*/ 421481 h 1502569"/>
                <a:gd name="connsiteX12" fmla="*/ 752475 w 2376488"/>
                <a:gd name="connsiteY12" fmla="*/ 550069 h 1502569"/>
                <a:gd name="connsiteX13" fmla="*/ 933450 w 2376488"/>
                <a:gd name="connsiteY13" fmla="*/ 697706 h 1502569"/>
                <a:gd name="connsiteX14" fmla="*/ 1057275 w 2376488"/>
                <a:gd name="connsiteY14" fmla="*/ 792956 h 1502569"/>
                <a:gd name="connsiteX15" fmla="*/ 1231107 w 2376488"/>
                <a:gd name="connsiteY15" fmla="*/ 916781 h 1502569"/>
                <a:gd name="connsiteX16" fmla="*/ 1402557 w 2376488"/>
                <a:gd name="connsiteY16" fmla="*/ 1028700 h 1502569"/>
                <a:gd name="connsiteX17" fmla="*/ 1595438 w 2376488"/>
                <a:gd name="connsiteY17" fmla="*/ 1135856 h 1502569"/>
                <a:gd name="connsiteX18" fmla="*/ 1809750 w 2376488"/>
                <a:gd name="connsiteY18" fmla="*/ 1235869 h 1502569"/>
                <a:gd name="connsiteX19" fmla="*/ 1978819 w 2376488"/>
                <a:gd name="connsiteY19" fmla="*/ 1302544 h 1502569"/>
                <a:gd name="connsiteX20" fmla="*/ 2171700 w 2376488"/>
                <a:gd name="connsiteY20" fmla="*/ 1369219 h 1502569"/>
                <a:gd name="connsiteX21" fmla="*/ 2336007 w 2376488"/>
                <a:gd name="connsiteY21" fmla="*/ 1421606 h 1502569"/>
                <a:gd name="connsiteX22" fmla="*/ 2359819 w 2376488"/>
                <a:gd name="connsiteY22" fmla="*/ 1431131 h 1502569"/>
                <a:gd name="connsiteX23" fmla="*/ 2369344 w 2376488"/>
                <a:gd name="connsiteY23" fmla="*/ 1438275 h 1502569"/>
                <a:gd name="connsiteX24" fmla="*/ 2374107 w 2376488"/>
                <a:gd name="connsiteY24" fmla="*/ 1447800 h 1502569"/>
                <a:gd name="connsiteX25" fmla="*/ 2376488 w 2376488"/>
                <a:gd name="connsiteY25" fmla="*/ 1459706 h 1502569"/>
                <a:gd name="connsiteX26" fmla="*/ 2371725 w 2376488"/>
                <a:gd name="connsiteY26" fmla="*/ 1469231 h 1502569"/>
                <a:gd name="connsiteX27" fmla="*/ 2355057 w 2376488"/>
                <a:gd name="connsiteY27" fmla="*/ 1483519 h 1502569"/>
                <a:gd name="connsiteX28" fmla="*/ 2324100 w 2376488"/>
                <a:gd name="connsiteY28" fmla="*/ 1497806 h 1502569"/>
                <a:gd name="connsiteX29" fmla="*/ 2300288 w 2376488"/>
                <a:gd name="connsiteY29" fmla="*/ 1502569 h 1502569"/>
                <a:gd name="connsiteX30" fmla="*/ 2162175 w 2376488"/>
                <a:gd name="connsiteY30" fmla="*/ 1500187 h 1502569"/>
                <a:gd name="connsiteX31" fmla="*/ 1978819 w 2376488"/>
                <a:gd name="connsiteY31" fmla="*/ 1502569 h 1502569"/>
                <a:gd name="connsiteX32" fmla="*/ 1704975 w 2376488"/>
                <a:gd name="connsiteY32" fmla="*/ 1500187 h 1502569"/>
                <a:gd name="connsiteX33" fmla="*/ 1519238 w 2376488"/>
                <a:gd name="connsiteY33" fmla="*/ 1502569 h 1502569"/>
                <a:gd name="connsiteX34" fmla="*/ 1473994 w 2376488"/>
                <a:gd name="connsiteY34" fmla="*/ 1497806 h 1502569"/>
                <a:gd name="connsiteX35" fmla="*/ 1438275 w 2376488"/>
                <a:gd name="connsiteY35" fmla="*/ 1488281 h 1502569"/>
                <a:gd name="connsiteX36" fmla="*/ 1412082 w 2376488"/>
                <a:gd name="connsiteY36" fmla="*/ 1473994 h 1502569"/>
                <a:gd name="connsiteX37" fmla="*/ 1381125 w 2376488"/>
                <a:gd name="connsiteY37" fmla="*/ 1454944 h 1502569"/>
                <a:gd name="connsiteX38" fmla="*/ 1335882 w 2376488"/>
                <a:gd name="connsiteY38" fmla="*/ 1419225 h 1502569"/>
                <a:gd name="connsiteX39" fmla="*/ 1240632 w 2376488"/>
                <a:gd name="connsiteY39" fmla="*/ 1326356 h 1502569"/>
                <a:gd name="connsiteX40" fmla="*/ 1145382 w 2376488"/>
                <a:gd name="connsiteY40" fmla="*/ 1226344 h 1502569"/>
                <a:gd name="connsiteX41" fmla="*/ 1033463 w 2376488"/>
                <a:gd name="connsiteY41" fmla="*/ 1116806 h 1502569"/>
                <a:gd name="connsiteX42" fmla="*/ 845344 w 2376488"/>
                <a:gd name="connsiteY42" fmla="*/ 916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76488" h="1502569">
                  <a:moveTo>
                    <a:pt x="845344" y="916781"/>
                  </a:moveTo>
                  <a:lnTo>
                    <a:pt x="750094" y="821531"/>
                  </a:lnTo>
                  <a:lnTo>
                    <a:pt x="626269" y="690562"/>
                  </a:lnTo>
                  <a:lnTo>
                    <a:pt x="523875" y="581025"/>
                  </a:lnTo>
                  <a:lnTo>
                    <a:pt x="378619" y="423862"/>
                  </a:lnTo>
                  <a:lnTo>
                    <a:pt x="252413" y="288131"/>
                  </a:lnTo>
                  <a:lnTo>
                    <a:pt x="116682" y="138112"/>
                  </a:lnTo>
                  <a:lnTo>
                    <a:pt x="0" y="9525"/>
                  </a:lnTo>
                  <a:lnTo>
                    <a:pt x="171450" y="0"/>
                  </a:lnTo>
                  <a:lnTo>
                    <a:pt x="304800" y="140494"/>
                  </a:lnTo>
                  <a:lnTo>
                    <a:pt x="442913" y="271462"/>
                  </a:lnTo>
                  <a:lnTo>
                    <a:pt x="604838" y="421481"/>
                  </a:lnTo>
                  <a:lnTo>
                    <a:pt x="752475" y="550069"/>
                  </a:lnTo>
                  <a:lnTo>
                    <a:pt x="933450" y="697706"/>
                  </a:lnTo>
                  <a:lnTo>
                    <a:pt x="1057275" y="792956"/>
                  </a:lnTo>
                  <a:lnTo>
                    <a:pt x="1231107" y="916781"/>
                  </a:lnTo>
                  <a:lnTo>
                    <a:pt x="1402557" y="1028700"/>
                  </a:lnTo>
                  <a:lnTo>
                    <a:pt x="1595438" y="1135856"/>
                  </a:lnTo>
                  <a:lnTo>
                    <a:pt x="1809750" y="1235869"/>
                  </a:lnTo>
                  <a:lnTo>
                    <a:pt x="1978819" y="1302544"/>
                  </a:lnTo>
                  <a:lnTo>
                    <a:pt x="2171700" y="1369219"/>
                  </a:lnTo>
                  <a:lnTo>
                    <a:pt x="2336007" y="1421606"/>
                  </a:lnTo>
                  <a:lnTo>
                    <a:pt x="2359819" y="1431131"/>
                  </a:lnTo>
                  <a:lnTo>
                    <a:pt x="2369344" y="1438275"/>
                  </a:lnTo>
                  <a:lnTo>
                    <a:pt x="2374107" y="1447800"/>
                  </a:lnTo>
                  <a:lnTo>
                    <a:pt x="2376488" y="1459706"/>
                  </a:lnTo>
                  <a:lnTo>
                    <a:pt x="2371725" y="1469231"/>
                  </a:lnTo>
                  <a:lnTo>
                    <a:pt x="2355057" y="1483519"/>
                  </a:lnTo>
                  <a:lnTo>
                    <a:pt x="2324100" y="1497806"/>
                  </a:lnTo>
                  <a:lnTo>
                    <a:pt x="2300288" y="1502569"/>
                  </a:lnTo>
                  <a:lnTo>
                    <a:pt x="2162175" y="1500187"/>
                  </a:lnTo>
                  <a:lnTo>
                    <a:pt x="1978819" y="1502569"/>
                  </a:lnTo>
                  <a:lnTo>
                    <a:pt x="1704975" y="1500187"/>
                  </a:lnTo>
                  <a:lnTo>
                    <a:pt x="1519238" y="1502569"/>
                  </a:lnTo>
                  <a:lnTo>
                    <a:pt x="1473994" y="1497806"/>
                  </a:lnTo>
                  <a:lnTo>
                    <a:pt x="1438275" y="1488281"/>
                  </a:lnTo>
                  <a:lnTo>
                    <a:pt x="1412082" y="1473994"/>
                  </a:lnTo>
                  <a:lnTo>
                    <a:pt x="1381125" y="1454944"/>
                  </a:lnTo>
                  <a:lnTo>
                    <a:pt x="1335882" y="1419225"/>
                  </a:lnTo>
                  <a:lnTo>
                    <a:pt x="1240632" y="1326356"/>
                  </a:lnTo>
                  <a:lnTo>
                    <a:pt x="1145382" y="1226344"/>
                  </a:lnTo>
                  <a:lnTo>
                    <a:pt x="1033463" y="1116806"/>
                  </a:lnTo>
                  <a:lnTo>
                    <a:pt x="845344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1">
              <a:extLst>
                <a:ext uri="{FF2B5EF4-FFF2-40B4-BE49-F238E27FC236}">
                  <a16:creationId xmlns:a16="http://schemas.microsoft.com/office/drawing/2014/main" id="{D3493931-6CA7-4FFA-88B3-F843093840E1}"/>
                </a:ext>
              </a:extLst>
            </p:cNvPr>
            <p:cNvSpPr/>
            <p:nvPr/>
          </p:nvSpPr>
          <p:spPr>
            <a:xfrm>
              <a:off x="3554413" y="3943350"/>
              <a:ext cx="541337" cy="1122363"/>
            </a:xfrm>
            <a:custGeom>
              <a:avLst/>
              <a:gdLst>
                <a:gd name="connsiteX0" fmla="*/ 466725 w 540544"/>
                <a:gd name="connsiteY0" fmla="*/ 500063 h 1121569"/>
                <a:gd name="connsiteX1" fmla="*/ 423863 w 540544"/>
                <a:gd name="connsiteY1" fmla="*/ 280988 h 1121569"/>
                <a:gd name="connsiteX2" fmla="*/ 364332 w 540544"/>
                <a:gd name="connsiteY2" fmla="*/ 159544 h 1121569"/>
                <a:gd name="connsiteX3" fmla="*/ 326232 w 540544"/>
                <a:gd name="connsiteY3" fmla="*/ 116681 h 1121569"/>
                <a:gd name="connsiteX4" fmla="*/ 276225 w 540544"/>
                <a:gd name="connsiteY4" fmla="*/ 73819 h 1121569"/>
                <a:gd name="connsiteX5" fmla="*/ 252413 w 540544"/>
                <a:gd name="connsiteY5" fmla="*/ 59531 h 1121569"/>
                <a:gd name="connsiteX6" fmla="*/ 223838 w 540544"/>
                <a:gd name="connsiteY6" fmla="*/ 45244 h 1121569"/>
                <a:gd name="connsiteX7" fmla="*/ 200025 w 540544"/>
                <a:gd name="connsiteY7" fmla="*/ 35719 h 1121569"/>
                <a:gd name="connsiteX8" fmla="*/ 152400 w 540544"/>
                <a:gd name="connsiteY8" fmla="*/ 21431 h 1121569"/>
                <a:gd name="connsiteX9" fmla="*/ 47625 w 540544"/>
                <a:gd name="connsiteY9" fmla="*/ 0 h 1121569"/>
                <a:gd name="connsiteX10" fmla="*/ 0 w 540544"/>
                <a:gd name="connsiteY10" fmla="*/ 35719 h 1121569"/>
                <a:gd name="connsiteX11" fmla="*/ 57150 w 540544"/>
                <a:gd name="connsiteY11" fmla="*/ 88106 h 1121569"/>
                <a:gd name="connsiteX12" fmla="*/ 102394 w 540544"/>
                <a:gd name="connsiteY12" fmla="*/ 142875 h 1121569"/>
                <a:gd name="connsiteX13" fmla="*/ 135732 w 540544"/>
                <a:gd name="connsiteY13" fmla="*/ 197644 h 1121569"/>
                <a:gd name="connsiteX14" fmla="*/ 178594 w 540544"/>
                <a:gd name="connsiteY14" fmla="*/ 290513 h 1121569"/>
                <a:gd name="connsiteX15" fmla="*/ 202407 w 540544"/>
                <a:gd name="connsiteY15" fmla="*/ 359569 h 1121569"/>
                <a:gd name="connsiteX16" fmla="*/ 223838 w 540544"/>
                <a:gd name="connsiteY16" fmla="*/ 438150 h 1121569"/>
                <a:gd name="connsiteX17" fmla="*/ 240507 w 540544"/>
                <a:gd name="connsiteY17" fmla="*/ 516731 h 1121569"/>
                <a:gd name="connsiteX18" fmla="*/ 264319 w 540544"/>
                <a:gd name="connsiteY18" fmla="*/ 647700 h 1121569"/>
                <a:gd name="connsiteX19" fmla="*/ 273844 w 540544"/>
                <a:gd name="connsiteY19" fmla="*/ 709613 h 1121569"/>
                <a:gd name="connsiteX20" fmla="*/ 276225 w 540544"/>
                <a:gd name="connsiteY20" fmla="*/ 773906 h 1121569"/>
                <a:gd name="connsiteX21" fmla="*/ 280988 w 540544"/>
                <a:gd name="connsiteY21" fmla="*/ 814388 h 1121569"/>
                <a:gd name="connsiteX22" fmla="*/ 292894 w 540544"/>
                <a:gd name="connsiteY22" fmla="*/ 873919 h 1121569"/>
                <a:gd name="connsiteX23" fmla="*/ 309563 w 540544"/>
                <a:gd name="connsiteY23" fmla="*/ 923925 h 1121569"/>
                <a:gd name="connsiteX24" fmla="*/ 342900 w 540544"/>
                <a:gd name="connsiteY24" fmla="*/ 995363 h 1121569"/>
                <a:gd name="connsiteX25" fmla="*/ 366713 w 540544"/>
                <a:gd name="connsiteY25" fmla="*/ 1038225 h 1121569"/>
                <a:gd name="connsiteX26" fmla="*/ 392907 w 540544"/>
                <a:gd name="connsiteY26" fmla="*/ 1076325 h 1121569"/>
                <a:gd name="connsiteX27" fmla="*/ 416719 w 540544"/>
                <a:gd name="connsiteY27" fmla="*/ 1102519 h 1121569"/>
                <a:gd name="connsiteX28" fmla="*/ 440532 w 540544"/>
                <a:gd name="connsiteY28" fmla="*/ 1116806 h 1121569"/>
                <a:gd name="connsiteX29" fmla="*/ 461963 w 540544"/>
                <a:gd name="connsiteY29" fmla="*/ 1121569 h 1121569"/>
                <a:gd name="connsiteX30" fmla="*/ 481013 w 540544"/>
                <a:gd name="connsiteY30" fmla="*/ 1119188 h 1121569"/>
                <a:gd name="connsiteX31" fmla="*/ 509588 w 540544"/>
                <a:gd name="connsiteY31" fmla="*/ 1104900 h 1121569"/>
                <a:gd name="connsiteX32" fmla="*/ 533400 w 540544"/>
                <a:gd name="connsiteY32" fmla="*/ 1083469 h 1121569"/>
                <a:gd name="connsiteX33" fmla="*/ 540544 w 540544"/>
                <a:gd name="connsiteY33" fmla="*/ 1064419 h 1121569"/>
                <a:gd name="connsiteX34" fmla="*/ 540544 w 540544"/>
                <a:gd name="connsiteY34" fmla="*/ 912019 h 1121569"/>
                <a:gd name="connsiteX35" fmla="*/ 511969 w 540544"/>
                <a:gd name="connsiteY35" fmla="*/ 731044 h 1121569"/>
                <a:gd name="connsiteX36" fmla="*/ 466725 w 540544"/>
                <a:gd name="connsiteY36" fmla="*/ 500063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0544" h="1121569">
                  <a:moveTo>
                    <a:pt x="466725" y="500063"/>
                  </a:moveTo>
                  <a:lnTo>
                    <a:pt x="423863" y="280988"/>
                  </a:lnTo>
                  <a:lnTo>
                    <a:pt x="364332" y="159544"/>
                  </a:lnTo>
                  <a:lnTo>
                    <a:pt x="326232" y="116681"/>
                  </a:lnTo>
                  <a:lnTo>
                    <a:pt x="276225" y="73819"/>
                  </a:lnTo>
                  <a:lnTo>
                    <a:pt x="252413" y="59531"/>
                  </a:lnTo>
                  <a:lnTo>
                    <a:pt x="223838" y="45244"/>
                  </a:lnTo>
                  <a:lnTo>
                    <a:pt x="200025" y="35719"/>
                  </a:lnTo>
                  <a:lnTo>
                    <a:pt x="152400" y="21431"/>
                  </a:lnTo>
                  <a:lnTo>
                    <a:pt x="47625" y="0"/>
                  </a:lnTo>
                  <a:lnTo>
                    <a:pt x="0" y="35719"/>
                  </a:lnTo>
                  <a:lnTo>
                    <a:pt x="57150" y="88106"/>
                  </a:lnTo>
                  <a:lnTo>
                    <a:pt x="102394" y="142875"/>
                  </a:lnTo>
                  <a:lnTo>
                    <a:pt x="135732" y="197644"/>
                  </a:lnTo>
                  <a:lnTo>
                    <a:pt x="178594" y="290513"/>
                  </a:lnTo>
                  <a:lnTo>
                    <a:pt x="202407" y="359569"/>
                  </a:lnTo>
                  <a:lnTo>
                    <a:pt x="223838" y="438150"/>
                  </a:lnTo>
                  <a:lnTo>
                    <a:pt x="240507" y="516731"/>
                  </a:lnTo>
                  <a:lnTo>
                    <a:pt x="264319" y="647700"/>
                  </a:lnTo>
                  <a:lnTo>
                    <a:pt x="273844" y="709613"/>
                  </a:lnTo>
                  <a:cubicBezTo>
                    <a:pt x="274638" y="731044"/>
                    <a:pt x="275431" y="752475"/>
                    <a:pt x="276225" y="773906"/>
                  </a:cubicBezTo>
                  <a:lnTo>
                    <a:pt x="280988" y="814388"/>
                  </a:lnTo>
                  <a:lnTo>
                    <a:pt x="292894" y="873919"/>
                  </a:lnTo>
                  <a:lnTo>
                    <a:pt x="309563" y="923925"/>
                  </a:lnTo>
                  <a:lnTo>
                    <a:pt x="342900" y="995363"/>
                  </a:lnTo>
                  <a:lnTo>
                    <a:pt x="366713" y="1038225"/>
                  </a:lnTo>
                  <a:lnTo>
                    <a:pt x="392907" y="1076325"/>
                  </a:lnTo>
                  <a:lnTo>
                    <a:pt x="416719" y="1102519"/>
                  </a:lnTo>
                  <a:lnTo>
                    <a:pt x="440532" y="1116806"/>
                  </a:lnTo>
                  <a:lnTo>
                    <a:pt x="461963" y="1121569"/>
                  </a:lnTo>
                  <a:lnTo>
                    <a:pt x="481013" y="1119188"/>
                  </a:lnTo>
                  <a:lnTo>
                    <a:pt x="509588" y="1104900"/>
                  </a:lnTo>
                  <a:lnTo>
                    <a:pt x="533400" y="1083469"/>
                  </a:lnTo>
                  <a:lnTo>
                    <a:pt x="540544" y="1064419"/>
                  </a:lnTo>
                  <a:lnTo>
                    <a:pt x="540544" y="912019"/>
                  </a:lnTo>
                  <a:lnTo>
                    <a:pt x="511969" y="731044"/>
                  </a:lnTo>
                  <a:lnTo>
                    <a:pt x="46672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32">
              <a:extLst>
                <a:ext uri="{FF2B5EF4-FFF2-40B4-BE49-F238E27FC236}">
                  <a16:creationId xmlns:a16="http://schemas.microsoft.com/office/drawing/2014/main" id="{C41BD175-8CCE-415C-A36A-6E9AC6AD7614}"/>
                </a:ext>
              </a:extLst>
            </p:cNvPr>
            <p:cNvSpPr/>
            <p:nvPr/>
          </p:nvSpPr>
          <p:spPr>
            <a:xfrm>
              <a:off x="3836988" y="3852863"/>
              <a:ext cx="2266950" cy="949325"/>
            </a:xfrm>
            <a:custGeom>
              <a:avLst/>
              <a:gdLst>
                <a:gd name="connsiteX0" fmla="*/ 723900 w 2266950"/>
                <a:gd name="connsiteY0" fmla="*/ 178593 h 950118"/>
                <a:gd name="connsiteX1" fmla="*/ 392906 w 2266950"/>
                <a:gd name="connsiteY1" fmla="*/ 214312 h 950118"/>
                <a:gd name="connsiteX2" fmla="*/ 33337 w 2266950"/>
                <a:gd name="connsiteY2" fmla="*/ 252412 h 950118"/>
                <a:gd name="connsiteX3" fmla="*/ 0 w 2266950"/>
                <a:gd name="connsiteY3" fmla="*/ 259556 h 950118"/>
                <a:gd name="connsiteX4" fmla="*/ 50006 w 2266950"/>
                <a:gd name="connsiteY4" fmla="*/ 407193 h 950118"/>
                <a:gd name="connsiteX5" fmla="*/ 302419 w 2266950"/>
                <a:gd name="connsiteY5" fmla="*/ 392906 h 950118"/>
                <a:gd name="connsiteX6" fmla="*/ 650081 w 2266950"/>
                <a:gd name="connsiteY6" fmla="*/ 371475 h 950118"/>
                <a:gd name="connsiteX7" fmla="*/ 907256 w 2266950"/>
                <a:gd name="connsiteY7" fmla="*/ 357187 h 950118"/>
                <a:gd name="connsiteX8" fmla="*/ 1109662 w 2266950"/>
                <a:gd name="connsiteY8" fmla="*/ 316706 h 950118"/>
                <a:gd name="connsiteX9" fmla="*/ 1373981 w 2266950"/>
                <a:gd name="connsiteY9" fmla="*/ 283368 h 950118"/>
                <a:gd name="connsiteX10" fmla="*/ 1666875 w 2266950"/>
                <a:gd name="connsiteY10" fmla="*/ 247650 h 950118"/>
                <a:gd name="connsiteX11" fmla="*/ 1833562 w 2266950"/>
                <a:gd name="connsiteY11" fmla="*/ 226218 h 950118"/>
                <a:gd name="connsiteX12" fmla="*/ 1866900 w 2266950"/>
                <a:gd name="connsiteY12" fmla="*/ 223837 h 950118"/>
                <a:gd name="connsiteX13" fmla="*/ 1897856 w 2266950"/>
                <a:gd name="connsiteY13" fmla="*/ 230981 h 950118"/>
                <a:gd name="connsiteX14" fmla="*/ 1916906 w 2266950"/>
                <a:gd name="connsiteY14" fmla="*/ 240506 h 950118"/>
                <a:gd name="connsiteX15" fmla="*/ 1931194 w 2266950"/>
                <a:gd name="connsiteY15" fmla="*/ 257175 h 950118"/>
                <a:gd name="connsiteX16" fmla="*/ 1935956 w 2266950"/>
                <a:gd name="connsiteY16" fmla="*/ 276225 h 950118"/>
                <a:gd name="connsiteX17" fmla="*/ 1935956 w 2266950"/>
                <a:gd name="connsiteY17" fmla="*/ 307181 h 950118"/>
                <a:gd name="connsiteX18" fmla="*/ 1914525 w 2266950"/>
                <a:gd name="connsiteY18" fmla="*/ 416718 h 950118"/>
                <a:gd name="connsiteX19" fmla="*/ 1878806 w 2266950"/>
                <a:gd name="connsiteY19" fmla="*/ 538162 h 950118"/>
                <a:gd name="connsiteX20" fmla="*/ 1859756 w 2266950"/>
                <a:gd name="connsiteY20" fmla="*/ 595312 h 950118"/>
                <a:gd name="connsiteX21" fmla="*/ 1809750 w 2266950"/>
                <a:gd name="connsiteY21" fmla="*/ 728662 h 950118"/>
                <a:gd name="connsiteX22" fmla="*/ 1762125 w 2266950"/>
                <a:gd name="connsiteY22" fmla="*/ 876300 h 950118"/>
                <a:gd name="connsiteX23" fmla="*/ 1788319 w 2266950"/>
                <a:gd name="connsiteY23" fmla="*/ 916781 h 950118"/>
                <a:gd name="connsiteX24" fmla="*/ 1812131 w 2266950"/>
                <a:gd name="connsiteY24" fmla="*/ 935831 h 950118"/>
                <a:gd name="connsiteX25" fmla="*/ 1840706 w 2266950"/>
                <a:gd name="connsiteY25" fmla="*/ 947737 h 950118"/>
                <a:gd name="connsiteX26" fmla="*/ 1859756 w 2266950"/>
                <a:gd name="connsiteY26" fmla="*/ 950118 h 950118"/>
                <a:gd name="connsiteX27" fmla="*/ 1890712 w 2266950"/>
                <a:gd name="connsiteY27" fmla="*/ 947737 h 950118"/>
                <a:gd name="connsiteX28" fmla="*/ 1919287 w 2266950"/>
                <a:gd name="connsiteY28" fmla="*/ 938212 h 950118"/>
                <a:gd name="connsiteX29" fmla="*/ 1945481 w 2266950"/>
                <a:gd name="connsiteY29" fmla="*/ 919162 h 950118"/>
                <a:gd name="connsiteX30" fmla="*/ 1969294 w 2266950"/>
                <a:gd name="connsiteY30" fmla="*/ 892968 h 950118"/>
                <a:gd name="connsiteX31" fmla="*/ 1995487 w 2266950"/>
                <a:gd name="connsiteY31" fmla="*/ 852487 h 950118"/>
                <a:gd name="connsiteX32" fmla="*/ 2009775 w 2266950"/>
                <a:gd name="connsiteY32" fmla="*/ 821531 h 950118"/>
                <a:gd name="connsiteX33" fmla="*/ 2026444 w 2266950"/>
                <a:gd name="connsiteY33" fmla="*/ 778668 h 950118"/>
                <a:gd name="connsiteX34" fmla="*/ 2043112 w 2266950"/>
                <a:gd name="connsiteY34" fmla="*/ 723900 h 950118"/>
                <a:gd name="connsiteX35" fmla="*/ 2057400 w 2266950"/>
                <a:gd name="connsiteY35" fmla="*/ 669131 h 950118"/>
                <a:gd name="connsiteX36" fmla="*/ 2083594 w 2266950"/>
                <a:gd name="connsiteY36" fmla="*/ 595312 h 950118"/>
                <a:gd name="connsiteX37" fmla="*/ 2128837 w 2266950"/>
                <a:gd name="connsiteY37" fmla="*/ 483393 h 950118"/>
                <a:gd name="connsiteX38" fmla="*/ 2164556 w 2266950"/>
                <a:gd name="connsiteY38" fmla="*/ 414337 h 950118"/>
                <a:gd name="connsiteX39" fmla="*/ 2190750 w 2266950"/>
                <a:gd name="connsiteY39" fmla="*/ 381000 h 950118"/>
                <a:gd name="connsiteX40" fmla="*/ 2221706 w 2266950"/>
                <a:gd name="connsiteY40" fmla="*/ 350043 h 950118"/>
                <a:gd name="connsiteX41" fmla="*/ 2235994 w 2266950"/>
                <a:gd name="connsiteY41" fmla="*/ 342900 h 950118"/>
                <a:gd name="connsiteX42" fmla="*/ 2250281 w 2266950"/>
                <a:gd name="connsiteY42" fmla="*/ 335756 h 950118"/>
                <a:gd name="connsiteX43" fmla="*/ 2259806 w 2266950"/>
                <a:gd name="connsiteY43" fmla="*/ 321468 h 950118"/>
                <a:gd name="connsiteX44" fmla="*/ 2266950 w 2266950"/>
                <a:gd name="connsiteY44" fmla="*/ 295275 h 950118"/>
                <a:gd name="connsiteX45" fmla="*/ 2266950 w 2266950"/>
                <a:gd name="connsiteY45" fmla="*/ 264318 h 950118"/>
                <a:gd name="connsiteX46" fmla="*/ 2257425 w 2266950"/>
                <a:gd name="connsiteY46" fmla="*/ 235743 h 950118"/>
                <a:gd name="connsiteX47" fmla="*/ 2228850 w 2266950"/>
                <a:gd name="connsiteY47" fmla="*/ 200025 h 950118"/>
                <a:gd name="connsiteX48" fmla="*/ 2169319 w 2266950"/>
                <a:gd name="connsiteY48" fmla="*/ 154781 h 950118"/>
                <a:gd name="connsiteX49" fmla="*/ 2093119 w 2266950"/>
                <a:gd name="connsiteY49" fmla="*/ 102393 h 950118"/>
                <a:gd name="connsiteX50" fmla="*/ 2019300 w 2266950"/>
                <a:gd name="connsiteY50" fmla="*/ 54768 h 950118"/>
                <a:gd name="connsiteX51" fmla="*/ 1964531 w 2266950"/>
                <a:gd name="connsiteY51" fmla="*/ 26193 h 950118"/>
                <a:gd name="connsiteX52" fmla="*/ 1909762 w 2266950"/>
                <a:gd name="connsiteY52" fmla="*/ 7143 h 950118"/>
                <a:gd name="connsiteX53" fmla="*/ 1874044 w 2266950"/>
                <a:gd name="connsiteY53" fmla="*/ 0 h 950118"/>
                <a:gd name="connsiteX54" fmla="*/ 1857375 w 2266950"/>
                <a:gd name="connsiteY54" fmla="*/ 4762 h 950118"/>
                <a:gd name="connsiteX55" fmla="*/ 1795462 w 2266950"/>
                <a:gd name="connsiteY55" fmla="*/ 35718 h 950118"/>
                <a:gd name="connsiteX56" fmla="*/ 1750219 w 2266950"/>
                <a:gd name="connsiteY56" fmla="*/ 47625 h 950118"/>
                <a:gd name="connsiteX57" fmla="*/ 1588294 w 2266950"/>
                <a:gd name="connsiteY57" fmla="*/ 76200 h 950118"/>
                <a:gd name="connsiteX58" fmla="*/ 1373981 w 2266950"/>
                <a:gd name="connsiteY58" fmla="*/ 104775 h 950118"/>
                <a:gd name="connsiteX59" fmla="*/ 1095375 w 2266950"/>
                <a:gd name="connsiteY59" fmla="*/ 138112 h 950118"/>
                <a:gd name="connsiteX60" fmla="*/ 723900 w 2266950"/>
                <a:gd name="connsiteY60" fmla="*/ 178593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66950" h="950118">
                  <a:moveTo>
                    <a:pt x="723900" y="178593"/>
                  </a:moveTo>
                  <a:lnTo>
                    <a:pt x="392906" y="214312"/>
                  </a:lnTo>
                  <a:lnTo>
                    <a:pt x="33337" y="252412"/>
                  </a:lnTo>
                  <a:lnTo>
                    <a:pt x="0" y="259556"/>
                  </a:lnTo>
                  <a:lnTo>
                    <a:pt x="50006" y="407193"/>
                  </a:lnTo>
                  <a:lnTo>
                    <a:pt x="302419" y="392906"/>
                  </a:lnTo>
                  <a:lnTo>
                    <a:pt x="650081" y="371475"/>
                  </a:lnTo>
                  <a:lnTo>
                    <a:pt x="907256" y="357187"/>
                  </a:lnTo>
                  <a:lnTo>
                    <a:pt x="1109662" y="316706"/>
                  </a:lnTo>
                  <a:lnTo>
                    <a:pt x="1373981" y="283368"/>
                  </a:lnTo>
                  <a:lnTo>
                    <a:pt x="1666875" y="247650"/>
                  </a:lnTo>
                  <a:lnTo>
                    <a:pt x="1833562" y="226218"/>
                  </a:lnTo>
                  <a:lnTo>
                    <a:pt x="1866900" y="223837"/>
                  </a:lnTo>
                  <a:lnTo>
                    <a:pt x="1897856" y="230981"/>
                  </a:lnTo>
                  <a:lnTo>
                    <a:pt x="1916906" y="240506"/>
                  </a:lnTo>
                  <a:lnTo>
                    <a:pt x="1931194" y="257175"/>
                  </a:lnTo>
                  <a:lnTo>
                    <a:pt x="1935956" y="276225"/>
                  </a:lnTo>
                  <a:lnTo>
                    <a:pt x="1935956" y="307181"/>
                  </a:lnTo>
                  <a:lnTo>
                    <a:pt x="1914525" y="416718"/>
                  </a:lnTo>
                  <a:lnTo>
                    <a:pt x="1878806" y="538162"/>
                  </a:lnTo>
                  <a:lnTo>
                    <a:pt x="1859756" y="595312"/>
                  </a:lnTo>
                  <a:lnTo>
                    <a:pt x="1809750" y="728662"/>
                  </a:lnTo>
                  <a:lnTo>
                    <a:pt x="1762125" y="876300"/>
                  </a:lnTo>
                  <a:lnTo>
                    <a:pt x="1788319" y="916781"/>
                  </a:lnTo>
                  <a:lnTo>
                    <a:pt x="1812131" y="935831"/>
                  </a:lnTo>
                  <a:lnTo>
                    <a:pt x="1840706" y="947737"/>
                  </a:lnTo>
                  <a:lnTo>
                    <a:pt x="1859756" y="950118"/>
                  </a:lnTo>
                  <a:lnTo>
                    <a:pt x="1890712" y="947737"/>
                  </a:lnTo>
                  <a:lnTo>
                    <a:pt x="1919287" y="938212"/>
                  </a:lnTo>
                  <a:lnTo>
                    <a:pt x="1945481" y="919162"/>
                  </a:lnTo>
                  <a:lnTo>
                    <a:pt x="1969294" y="892968"/>
                  </a:lnTo>
                  <a:lnTo>
                    <a:pt x="1995487" y="852487"/>
                  </a:lnTo>
                  <a:lnTo>
                    <a:pt x="2009775" y="821531"/>
                  </a:lnTo>
                  <a:lnTo>
                    <a:pt x="2026444" y="778668"/>
                  </a:lnTo>
                  <a:lnTo>
                    <a:pt x="2043112" y="723900"/>
                  </a:lnTo>
                  <a:lnTo>
                    <a:pt x="2057400" y="669131"/>
                  </a:lnTo>
                  <a:lnTo>
                    <a:pt x="2083594" y="595312"/>
                  </a:lnTo>
                  <a:lnTo>
                    <a:pt x="2128837" y="483393"/>
                  </a:lnTo>
                  <a:lnTo>
                    <a:pt x="2164556" y="414337"/>
                  </a:lnTo>
                  <a:lnTo>
                    <a:pt x="2190750" y="381000"/>
                  </a:lnTo>
                  <a:lnTo>
                    <a:pt x="2221706" y="350043"/>
                  </a:lnTo>
                  <a:lnTo>
                    <a:pt x="2235994" y="342900"/>
                  </a:lnTo>
                  <a:lnTo>
                    <a:pt x="2250281" y="335756"/>
                  </a:lnTo>
                  <a:lnTo>
                    <a:pt x="2259806" y="321468"/>
                  </a:lnTo>
                  <a:lnTo>
                    <a:pt x="2266950" y="295275"/>
                  </a:lnTo>
                  <a:lnTo>
                    <a:pt x="2266950" y="264318"/>
                  </a:lnTo>
                  <a:lnTo>
                    <a:pt x="2257425" y="235743"/>
                  </a:lnTo>
                  <a:lnTo>
                    <a:pt x="2228850" y="200025"/>
                  </a:lnTo>
                  <a:lnTo>
                    <a:pt x="2169319" y="154781"/>
                  </a:lnTo>
                  <a:lnTo>
                    <a:pt x="2093119" y="102393"/>
                  </a:lnTo>
                  <a:lnTo>
                    <a:pt x="2019300" y="54768"/>
                  </a:lnTo>
                  <a:lnTo>
                    <a:pt x="1964531" y="26193"/>
                  </a:lnTo>
                  <a:lnTo>
                    <a:pt x="1909762" y="7143"/>
                  </a:lnTo>
                  <a:lnTo>
                    <a:pt x="1874044" y="0"/>
                  </a:lnTo>
                  <a:lnTo>
                    <a:pt x="1857375" y="4762"/>
                  </a:lnTo>
                  <a:lnTo>
                    <a:pt x="1795462" y="35718"/>
                  </a:lnTo>
                  <a:lnTo>
                    <a:pt x="1750219" y="47625"/>
                  </a:lnTo>
                  <a:lnTo>
                    <a:pt x="1588294" y="76200"/>
                  </a:lnTo>
                  <a:lnTo>
                    <a:pt x="1373981" y="104775"/>
                  </a:lnTo>
                  <a:lnTo>
                    <a:pt x="1095375" y="138112"/>
                  </a:lnTo>
                  <a:lnTo>
                    <a:pt x="723900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4">
              <a:extLst>
                <a:ext uri="{FF2B5EF4-FFF2-40B4-BE49-F238E27FC236}">
                  <a16:creationId xmlns:a16="http://schemas.microsoft.com/office/drawing/2014/main" id="{78F591A0-E86C-43D8-A4E1-62D6DE39A64A}"/>
                </a:ext>
              </a:extLst>
            </p:cNvPr>
            <p:cNvSpPr/>
            <p:nvPr/>
          </p:nvSpPr>
          <p:spPr>
            <a:xfrm>
              <a:off x="4000500" y="4543425"/>
              <a:ext cx="1719263" cy="341313"/>
            </a:xfrm>
            <a:custGeom>
              <a:avLst/>
              <a:gdLst>
                <a:gd name="connsiteX0" fmla="*/ 626269 w 1719263"/>
                <a:gd name="connsiteY0" fmla="*/ 121444 h 340519"/>
                <a:gd name="connsiteX1" fmla="*/ 402431 w 1719263"/>
                <a:gd name="connsiteY1" fmla="*/ 135731 h 340519"/>
                <a:gd name="connsiteX2" fmla="*/ 150019 w 1719263"/>
                <a:gd name="connsiteY2" fmla="*/ 152400 h 340519"/>
                <a:gd name="connsiteX3" fmla="*/ 0 w 1719263"/>
                <a:gd name="connsiteY3" fmla="*/ 164306 h 340519"/>
                <a:gd name="connsiteX4" fmla="*/ 23813 w 1719263"/>
                <a:gd name="connsiteY4" fmla="*/ 340519 h 340519"/>
                <a:gd name="connsiteX5" fmla="*/ 235744 w 1719263"/>
                <a:gd name="connsiteY5" fmla="*/ 326231 h 340519"/>
                <a:gd name="connsiteX6" fmla="*/ 428625 w 1719263"/>
                <a:gd name="connsiteY6" fmla="*/ 307181 h 340519"/>
                <a:gd name="connsiteX7" fmla="*/ 635794 w 1719263"/>
                <a:gd name="connsiteY7" fmla="*/ 280988 h 340519"/>
                <a:gd name="connsiteX8" fmla="*/ 747713 w 1719263"/>
                <a:gd name="connsiteY8" fmla="*/ 269081 h 340519"/>
                <a:gd name="connsiteX9" fmla="*/ 959644 w 1719263"/>
                <a:gd name="connsiteY9" fmla="*/ 245269 h 340519"/>
                <a:gd name="connsiteX10" fmla="*/ 1135856 w 1719263"/>
                <a:gd name="connsiteY10" fmla="*/ 233363 h 340519"/>
                <a:gd name="connsiteX11" fmla="*/ 1323975 w 1719263"/>
                <a:gd name="connsiteY11" fmla="*/ 214313 h 340519"/>
                <a:gd name="connsiteX12" fmla="*/ 1526381 w 1719263"/>
                <a:gd name="connsiteY12" fmla="*/ 190500 h 340519"/>
                <a:gd name="connsiteX13" fmla="*/ 1681163 w 1719263"/>
                <a:gd name="connsiteY13" fmla="*/ 178594 h 340519"/>
                <a:gd name="connsiteX14" fmla="*/ 1719263 w 1719263"/>
                <a:gd name="connsiteY14" fmla="*/ 0 h 340519"/>
                <a:gd name="connsiteX15" fmla="*/ 1547813 w 1719263"/>
                <a:gd name="connsiteY15" fmla="*/ 14288 h 340519"/>
                <a:gd name="connsiteX16" fmla="*/ 1309688 w 1719263"/>
                <a:gd name="connsiteY16" fmla="*/ 35719 h 340519"/>
                <a:gd name="connsiteX17" fmla="*/ 1092994 w 1719263"/>
                <a:gd name="connsiteY17" fmla="*/ 57150 h 340519"/>
                <a:gd name="connsiteX18" fmla="*/ 940594 w 1719263"/>
                <a:gd name="connsiteY18" fmla="*/ 73819 h 340519"/>
                <a:gd name="connsiteX19" fmla="*/ 745331 w 1719263"/>
                <a:gd name="connsiteY19" fmla="*/ 111919 h 340519"/>
                <a:gd name="connsiteX20" fmla="*/ 626269 w 1719263"/>
                <a:gd name="connsiteY20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9263" h="340519">
                  <a:moveTo>
                    <a:pt x="626269" y="121444"/>
                  </a:moveTo>
                  <a:lnTo>
                    <a:pt x="402431" y="135731"/>
                  </a:lnTo>
                  <a:lnTo>
                    <a:pt x="150019" y="152400"/>
                  </a:lnTo>
                  <a:lnTo>
                    <a:pt x="0" y="164306"/>
                  </a:lnTo>
                  <a:lnTo>
                    <a:pt x="23813" y="340519"/>
                  </a:lnTo>
                  <a:lnTo>
                    <a:pt x="235744" y="326231"/>
                  </a:lnTo>
                  <a:lnTo>
                    <a:pt x="428625" y="307181"/>
                  </a:lnTo>
                  <a:lnTo>
                    <a:pt x="635794" y="280988"/>
                  </a:lnTo>
                  <a:lnTo>
                    <a:pt x="747713" y="269081"/>
                  </a:lnTo>
                  <a:lnTo>
                    <a:pt x="959644" y="245269"/>
                  </a:lnTo>
                  <a:lnTo>
                    <a:pt x="1135856" y="233363"/>
                  </a:lnTo>
                  <a:lnTo>
                    <a:pt x="1323975" y="214313"/>
                  </a:lnTo>
                  <a:lnTo>
                    <a:pt x="1526381" y="190500"/>
                  </a:lnTo>
                  <a:lnTo>
                    <a:pt x="1681163" y="178594"/>
                  </a:lnTo>
                  <a:lnTo>
                    <a:pt x="1719263" y="0"/>
                  </a:lnTo>
                  <a:lnTo>
                    <a:pt x="1547813" y="14288"/>
                  </a:lnTo>
                  <a:lnTo>
                    <a:pt x="1309688" y="35719"/>
                  </a:lnTo>
                  <a:lnTo>
                    <a:pt x="1092994" y="57150"/>
                  </a:lnTo>
                  <a:lnTo>
                    <a:pt x="940594" y="73819"/>
                  </a:lnTo>
                  <a:lnTo>
                    <a:pt x="745331" y="111919"/>
                  </a:lnTo>
                  <a:lnTo>
                    <a:pt x="62626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5">
              <a:extLst>
                <a:ext uri="{FF2B5EF4-FFF2-40B4-BE49-F238E27FC236}">
                  <a16:creationId xmlns:a16="http://schemas.microsoft.com/office/drawing/2014/main" id="{E0BBAA4A-792F-4D8D-A019-1FFF9F5C8E8C}"/>
                </a:ext>
              </a:extLst>
            </p:cNvPr>
            <p:cNvSpPr/>
            <p:nvPr/>
          </p:nvSpPr>
          <p:spPr>
            <a:xfrm>
              <a:off x="4518025" y="3294063"/>
              <a:ext cx="523875" cy="2222500"/>
            </a:xfrm>
            <a:custGeom>
              <a:avLst/>
              <a:gdLst>
                <a:gd name="connsiteX0" fmla="*/ 202538 w 524216"/>
                <a:gd name="connsiteY0" fmla="*/ 1245013 h 2221962"/>
                <a:gd name="connsiteX1" fmla="*/ 202538 w 524216"/>
                <a:gd name="connsiteY1" fmla="*/ 899507 h 2221962"/>
                <a:gd name="connsiteX2" fmla="*/ 205517 w 524216"/>
                <a:gd name="connsiteY2" fmla="*/ 613571 h 2221962"/>
                <a:gd name="connsiteX3" fmla="*/ 202538 w 524216"/>
                <a:gd name="connsiteY3" fmla="*/ 449754 h 2221962"/>
                <a:gd name="connsiteX4" fmla="*/ 202538 w 524216"/>
                <a:gd name="connsiteY4" fmla="*/ 402098 h 2221962"/>
                <a:gd name="connsiteX5" fmla="*/ 199560 w 524216"/>
                <a:gd name="connsiteY5" fmla="*/ 369334 h 2221962"/>
                <a:gd name="connsiteX6" fmla="*/ 193603 w 524216"/>
                <a:gd name="connsiteY6" fmla="*/ 330613 h 2221962"/>
                <a:gd name="connsiteX7" fmla="*/ 181689 w 524216"/>
                <a:gd name="connsiteY7" fmla="*/ 294871 h 2221962"/>
                <a:gd name="connsiteX8" fmla="*/ 169775 w 524216"/>
                <a:gd name="connsiteY8" fmla="*/ 262108 h 2221962"/>
                <a:gd name="connsiteX9" fmla="*/ 148925 w 524216"/>
                <a:gd name="connsiteY9" fmla="*/ 229344 h 2221962"/>
                <a:gd name="connsiteX10" fmla="*/ 128076 w 524216"/>
                <a:gd name="connsiteY10" fmla="*/ 202538 h 2221962"/>
                <a:gd name="connsiteX11" fmla="*/ 86377 w 524216"/>
                <a:gd name="connsiteY11" fmla="*/ 157860 h 2221962"/>
                <a:gd name="connsiteX12" fmla="*/ 47656 w 524216"/>
                <a:gd name="connsiteY12" fmla="*/ 116161 h 2221962"/>
                <a:gd name="connsiteX13" fmla="*/ 8935 w 524216"/>
                <a:gd name="connsiteY13" fmla="*/ 77441 h 2221962"/>
                <a:gd name="connsiteX14" fmla="*/ 0 w 524216"/>
                <a:gd name="connsiteY14" fmla="*/ 59570 h 2221962"/>
                <a:gd name="connsiteX15" fmla="*/ 0 w 524216"/>
                <a:gd name="connsiteY15" fmla="*/ 38720 h 2221962"/>
                <a:gd name="connsiteX16" fmla="*/ 5957 w 524216"/>
                <a:gd name="connsiteY16" fmla="*/ 11914 h 2221962"/>
                <a:gd name="connsiteX17" fmla="*/ 17871 w 524216"/>
                <a:gd name="connsiteY17" fmla="*/ 5957 h 2221962"/>
                <a:gd name="connsiteX18" fmla="*/ 38720 w 524216"/>
                <a:gd name="connsiteY18" fmla="*/ 0 h 2221962"/>
                <a:gd name="connsiteX19" fmla="*/ 77441 w 524216"/>
                <a:gd name="connsiteY19" fmla="*/ 8935 h 2221962"/>
                <a:gd name="connsiteX20" fmla="*/ 229345 w 524216"/>
                <a:gd name="connsiteY20" fmla="*/ 74462 h 2221962"/>
                <a:gd name="connsiteX21" fmla="*/ 321678 w 524216"/>
                <a:gd name="connsiteY21" fmla="*/ 122118 h 2221962"/>
                <a:gd name="connsiteX22" fmla="*/ 414012 w 524216"/>
                <a:gd name="connsiteY22" fmla="*/ 175731 h 2221962"/>
                <a:gd name="connsiteX23" fmla="*/ 479539 w 524216"/>
                <a:gd name="connsiteY23" fmla="*/ 223387 h 2221962"/>
                <a:gd name="connsiteX24" fmla="*/ 500388 w 524216"/>
                <a:gd name="connsiteY24" fmla="*/ 238280 h 2221962"/>
                <a:gd name="connsiteX25" fmla="*/ 515281 w 524216"/>
                <a:gd name="connsiteY25" fmla="*/ 253172 h 2221962"/>
                <a:gd name="connsiteX26" fmla="*/ 521238 w 524216"/>
                <a:gd name="connsiteY26" fmla="*/ 268065 h 2221962"/>
                <a:gd name="connsiteX27" fmla="*/ 524216 w 524216"/>
                <a:gd name="connsiteY27" fmla="*/ 285936 h 2221962"/>
                <a:gd name="connsiteX28" fmla="*/ 512302 w 524216"/>
                <a:gd name="connsiteY28" fmla="*/ 309764 h 2221962"/>
                <a:gd name="connsiteX29" fmla="*/ 497410 w 524216"/>
                <a:gd name="connsiteY29" fmla="*/ 333592 h 2221962"/>
                <a:gd name="connsiteX30" fmla="*/ 476560 w 524216"/>
                <a:gd name="connsiteY30" fmla="*/ 357420 h 2221962"/>
                <a:gd name="connsiteX31" fmla="*/ 461668 w 524216"/>
                <a:gd name="connsiteY31" fmla="*/ 402098 h 2221962"/>
                <a:gd name="connsiteX32" fmla="*/ 452732 w 524216"/>
                <a:gd name="connsiteY32" fmla="*/ 455711 h 2221962"/>
                <a:gd name="connsiteX33" fmla="*/ 449754 w 524216"/>
                <a:gd name="connsiteY33" fmla="*/ 542087 h 2221962"/>
                <a:gd name="connsiteX34" fmla="*/ 449754 w 524216"/>
                <a:gd name="connsiteY34" fmla="*/ 732711 h 2221962"/>
                <a:gd name="connsiteX35" fmla="*/ 449754 w 524216"/>
                <a:gd name="connsiteY35" fmla="*/ 1352240 h 2221962"/>
                <a:gd name="connsiteX36" fmla="*/ 425926 w 524216"/>
                <a:gd name="connsiteY36" fmla="*/ 1483294 h 2221962"/>
                <a:gd name="connsiteX37" fmla="*/ 428904 w 524216"/>
                <a:gd name="connsiteY37" fmla="*/ 2171327 h 2221962"/>
                <a:gd name="connsiteX38" fmla="*/ 202538 w 524216"/>
                <a:gd name="connsiteY38" fmla="*/ 2221962 h 2221962"/>
                <a:gd name="connsiteX39" fmla="*/ 202538 w 524216"/>
                <a:gd name="connsiteY39" fmla="*/ 2001553 h 2221962"/>
                <a:gd name="connsiteX40" fmla="*/ 202538 w 524216"/>
                <a:gd name="connsiteY40" fmla="*/ 1721574 h 2221962"/>
                <a:gd name="connsiteX41" fmla="*/ 202538 w 524216"/>
                <a:gd name="connsiteY41" fmla="*/ 1245013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216" h="2221962">
                  <a:moveTo>
                    <a:pt x="202538" y="1245013"/>
                  </a:moveTo>
                  <a:lnTo>
                    <a:pt x="202538" y="899507"/>
                  </a:lnTo>
                  <a:lnTo>
                    <a:pt x="205517" y="613571"/>
                  </a:lnTo>
                  <a:lnTo>
                    <a:pt x="202538" y="449754"/>
                  </a:lnTo>
                  <a:lnTo>
                    <a:pt x="202538" y="402098"/>
                  </a:lnTo>
                  <a:lnTo>
                    <a:pt x="199560" y="369334"/>
                  </a:lnTo>
                  <a:lnTo>
                    <a:pt x="193603" y="330613"/>
                  </a:lnTo>
                  <a:lnTo>
                    <a:pt x="181689" y="294871"/>
                  </a:lnTo>
                  <a:lnTo>
                    <a:pt x="169775" y="262108"/>
                  </a:lnTo>
                  <a:lnTo>
                    <a:pt x="148925" y="229344"/>
                  </a:lnTo>
                  <a:lnTo>
                    <a:pt x="128076" y="202538"/>
                  </a:lnTo>
                  <a:lnTo>
                    <a:pt x="86377" y="157860"/>
                  </a:lnTo>
                  <a:lnTo>
                    <a:pt x="47656" y="116161"/>
                  </a:lnTo>
                  <a:lnTo>
                    <a:pt x="8935" y="77441"/>
                  </a:lnTo>
                  <a:lnTo>
                    <a:pt x="0" y="59570"/>
                  </a:lnTo>
                  <a:lnTo>
                    <a:pt x="0" y="38720"/>
                  </a:lnTo>
                  <a:lnTo>
                    <a:pt x="5957" y="11914"/>
                  </a:lnTo>
                  <a:lnTo>
                    <a:pt x="17871" y="5957"/>
                  </a:lnTo>
                  <a:lnTo>
                    <a:pt x="38720" y="0"/>
                  </a:lnTo>
                  <a:lnTo>
                    <a:pt x="77441" y="8935"/>
                  </a:lnTo>
                  <a:lnTo>
                    <a:pt x="229345" y="74462"/>
                  </a:lnTo>
                  <a:lnTo>
                    <a:pt x="321678" y="122118"/>
                  </a:lnTo>
                  <a:lnTo>
                    <a:pt x="414012" y="175731"/>
                  </a:lnTo>
                  <a:lnTo>
                    <a:pt x="479539" y="223387"/>
                  </a:lnTo>
                  <a:lnTo>
                    <a:pt x="500388" y="238280"/>
                  </a:lnTo>
                  <a:lnTo>
                    <a:pt x="515281" y="253172"/>
                  </a:lnTo>
                  <a:lnTo>
                    <a:pt x="521238" y="268065"/>
                  </a:lnTo>
                  <a:lnTo>
                    <a:pt x="524216" y="285936"/>
                  </a:lnTo>
                  <a:lnTo>
                    <a:pt x="512302" y="309764"/>
                  </a:lnTo>
                  <a:lnTo>
                    <a:pt x="497410" y="333592"/>
                  </a:lnTo>
                  <a:lnTo>
                    <a:pt x="476560" y="357420"/>
                  </a:lnTo>
                  <a:lnTo>
                    <a:pt x="461668" y="402098"/>
                  </a:lnTo>
                  <a:lnTo>
                    <a:pt x="452732" y="455711"/>
                  </a:lnTo>
                  <a:lnTo>
                    <a:pt x="449754" y="542087"/>
                  </a:lnTo>
                  <a:lnTo>
                    <a:pt x="449754" y="732711"/>
                  </a:lnTo>
                  <a:lnTo>
                    <a:pt x="449754" y="1352240"/>
                  </a:lnTo>
                  <a:lnTo>
                    <a:pt x="425926" y="1483294"/>
                  </a:lnTo>
                  <a:cubicBezTo>
                    <a:pt x="426919" y="1712638"/>
                    <a:pt x="427911" y="1941983"/>
                    <a:pt x="428904" y="2171327"/>
                  </a:cubicBezTo>
                  <a:lnTo>
                    <a:pt x="202538" y="2221962"/>
                  </a:lnTo>
                  <a:lnTo>
                    <a:pt x="202538" y="2001553"/>
                  </a:lnTo>
                  <a:lnTo>
                    <a:pt x="202538" y="1721574"/>
                  </a:lnTo>
                  <a:lnTo>
                    <a:pt x="202538" y="1245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6">
              <a:extLst>
                <a:ext uri="{FF2B5EF4-FFF2-40B4-BE49-F238E27FC236}">
                  <a16:creationId xmlns:a16="http://schemas.microsoft.com/office/drawing/2014/main" id="{0DF015F3-FD01-4308-99E7-DE3084D57A3F}"/>
                </a:ext>
              </a:extLst>
            </p:cNvPr>
            <p:cNvSpPr/>
            <p:nvPr/>
          </p:nvSpPr>
          <p:spPr>
            <a:xfrm>
              <a:off x="3243263" y="5176838"/>
              <a:ext cx="2746375" cy="690562"/>
            </a:xfrm>
            <a:custGeom>
              <a:avLst/>
              <a:gdLst>
                <a:gd name="connsiteX0" fmla="*/ 2395537 w 2745581"/>
                <a:gd name="connsiteY0" fmla="*/ 52387 h 690562"/>
                <a:gd name="connsiteX1" fmla="*/ 2255043 w 2745581"/>
                <a:gd name="connsiteY1" fmla="*/ 80962 h 690562"/>
                <a:gd name="connsiteX2" fmla="*/ 2095500 w 2745581"/>
                <a:gd name="connsiteY2" fmla="*/ 109537 h 690562"/>
                <a:gd name="connsiteX3" fmla="*/ 1962150 w 2745581"/>
                <a:gd name="connsiteY3" fmla="*/ 130968 h 690562"/>
                <a:gd name="connsiteX4" fmla="*/ 1864518 w 2745581"/>
                <a:gd name="connsiteY4" fmla="*/ 147637 h 690562"/>
                <a:gd name="connsiteX5" fmla="*/ 1735931 w 2745581"/>
                <a:gd name="connsiteY5" fmla="*/ 166687 h 690562"/>
                <a:gd name="connsiteX6" fmla="*/ 1669256 w 2745581"/>
                <a:gd name="connsiteY6" fmla="*/ 173831 h 690562"/>
                <a:gd name="connsiteX7" fmla="*/ 1395412 w 2745581"/>
                <a:gd name="connsiteY7" fmla="*/ 238125 h 690562"/>
                <a:gd name="connsiteX8" fmla="*/ 1273968 w 2745581"/>
                <a:gd name="connsiteY8" fmla="*/ 264318 h 690562"/>
                <a:gd name="connsiteX9" fmla="*/ 1164431 w 2745581"/>
                <a:gd name="connsiteY9" fmla="*/ 283368 h 690562"/>
                <a:gd name="connsiteX10" fmla="*/ 1057275 w 2745581"/>
                <a:gd name="connsiteY10" fmla="*/ 300037 h 690562"/>
                <a:gd name="connsiteX11" fmla="*/ 926306 w 2745581"/>
                <a:gd name="connsiteY11" fmla="*/ 321468 h 690562"/>
                <a:gd name="connsiteX12" fmla="*/ 790575 w 2745581"/>
                <a:gd name="connsiteY12" fmla="*/ 338137 h 690562"/>
                <a:gd name="connsiteX13" fmla="*/ 607218 w 2745581"/>
                <a:gd name="connsiteY13" fmla="*/ 354806 h 690562"/>
                <a:gd name="connsiteX14" fmla="*/ 447675 w 2745581"/>
                <a:gd name="connsiteY14" fmla="*/ 369093 h 690562"/>
                <a:gd name="connsiteX15" fmla="*/ 385762 w 2745581"/>
                <a:gd name="connsiteY15" fmla="*/ 373856 h 690562"/>
                <a:gd name="connsiteX16" fmla="*/ 326231 w 2745581"/>
                <a:gd name="connsiteY16" fmla="*/ 371475 h 690562"/>
                <a:gd name="connsiteX17" fmla="*/ 271462 w 2745581"/>
                <a:gd name="connsiteY17" fmla="*/ 361950 h 690562"/>
                <a:gd name="connsiteX18" fmla="*/ 202406 w 2745581"/>
                <a:gd name="connsiteY18" fmla="*/ 340518 h 690562"/>
                <a:gd name="connsiteX19" fmla="*/ 123825 w 2745581"/>
                <a:gd name="connsiteY19" fmla="*/ 300037 h 690562"/>
                <a:gd name="connsiteX20" fmla="*/ 97631 w 2745581"/>
                <a:gd name="connsiteY20" fmla="*/ 280987 h 690562"/>
                <a:gd name="connsiteX21" fmla="*/ 57150 w 2745581"/>
                <a:gd name="connsiteY21" fmla="*/ 242887 h 690562"/>
                <a:gd name="connsiteX22" fmla="*/ 33337 w 2745581"/>
                <a:gd name="connsiteY22" fmla="*/ 228600 h 690562"/>
                <a:gd name="connsiteX23" fmla="*/ 16668 w 2745581"/>
                <a:gd name="connsiteY23" fmla="*/ 228600 h 690562"/>
                <a:gd name="connsiteX24" fmla="*/ 4762 w 2745581"/>
                <a:gd name="connsiteY24" fmla="*/ 235743 h 690562"/>
                <a:gd name="connsiteX25" fmla="*/ 0 w 2745581"/>
                <a:gd name="connsiteY25" fmla="*/ 264318 h 690562"/>
                <a:gd name="connsiteX26" fmla="*/ 4762 w 2745581"/>
                <a:gd name="connsiteY26" fmla="*/ 302418 h 690562"/>
                <a:gd name="connsiteX27" fmla="*/ 64293 w 2745581"/>
                <a:gd name="connsiteY27" fmla="*/ 381000 h 690562"/>
                <a:gd name="connsiteX28" fmla="*/ 114300 w 2745581"/>
                <a:gd name="connsiteY28" fmla="*/ 433387 h 690562"/>
                <a:gd name="connsiteX29" fmla="*/ 164306 w 2745581"/>
                <a:gd name="connsiteY29" fmla="*/ 483393 h 690562"/>
                <a:gd name="connsiteX30" fmla="*/ 226218 w 2745581"/>
                <a:gd name="connsiteY30" fmla="*/ 535781 h 690562"/>
                <a:gd name="connsiteX31" fmla="*/ 283368 w 2745581"/>
                <a:gd name="connsiteY31" fmla="*/ 581025 h 690562"/>
                <a:gd name="connsiteX32" fmla="*/ 328612 w 2745581"/>
                <a:gd name="connsiteY32" fmla="*/ 609600 h 690562"/>
                <a:gd name="connsiteX33" fmla="*/ 404812 w 2745581"/>
                <a:gd name="connsiteY33" fmla="*/ 654843 h 690562"/>
                <a:gd name="connsiteX34" fmla="*/ 457200 w 2745581"/>
                <a:gd name="connsiteY34" fmla="*/ 678656 h 690562"/>
                <a:gd name="connsiteX35" fmla="*/ 481012 w 2745581"/>
                <a:gd name="connsiteY35" fmla="*/ 688181 h 690562"/>
                <a:gd name="connsiteX36" fmla="*/ 490537 w 2745581"/>
                <a:gd name="connsiteY36" fmla="*/ 690562 h 690562"/>
                <a:gd name="connsiteX37" fmla="*/ 514350 w 2745581"/>
                <a:gd name="connsiteY37" fmla="*/ 690562 h 690562"/>
                <a:gd name="connsiteX38" fmla="*/ 550068 w 2745581"/>
                <a:gd name="connsiteY38" fmla="*/ 678656 h 690562"/>
                <a:gd name="connsiteX39" fmla="*/ 597693 w 2745581"/>
                <a:gd name="connsiteY39" fmla="*/ 647700 h 690562"/>
                <a:gd name="connsiteX40" fmla="*/ 659606 w 2745581"/>
                <a:gd name="connsiteY40" fmla="*/ 623887 h 690562"/>
                <a:gd name="connsiteX41" fmla="*/ 783431 w 2745581"/>
                <a:gd name="connsiteY41" fmla="*/ 581025 h 690562"/>
                <a:gd name="connsiteX42" fmla="*/ 992981 w 2745581"/>
                <a:gd name="connsiteY42" fmla="*/ 528637 h 690562"/>
                <a:gd name="connsiteX43" fmla="*/ 1159668 w 2745581"/>
                <a:gd name="connsiteY43" fmla="*/ 492918 h 690562"/>
                <a:gd name="connsiteX44" fmla="*/ 1323975 w 2745581"/>
                <a:gd name="connsiteY44" fmla="*/ 457200 h 690562"/>
                <a:gd name="connsiteX45" fmla="*/ 1545431 w 2745581"/>
                <a:gd name="connsiteY45" fmla="*/ 407193 h 690562"/>
                <a:gd name="connsiteX46" fmla="*/ 1812131 w 2745581"/>
                <a:gd name="connsiteY46" fmla="*/ 347662 h 690562"/>
                <a:gd name="connsiteX47" fmla="*/ 2062162 w 2745581"/>
                <a:gd name="connsiteY47" fmla="*/ 283368 h 690562"/>
                <a:gd name="connsiteX48" fmla="*/ 2290762 w 2745581"/>
                <a:gd name="connsiteY48" fmla="*/ 223837 h 690562"/>
                <a:gd name="connsiteX49" fmla="*/ 2478881 w 2745581"/>
                <a:gd name="connsiteY49" fmla="*/ 173831 h 690562"/>
                <a:gd name="connsiteX50" fmla="*/ 2628900 w 2745581"/>
                <a:gd name="connsiteY50" fmla="*/ 130968 h 690562"/>
                <a:gd name="connsiteX51" fmla="*/ 2745581 w 2745581"/>
                <a:gd name="connsiteY51" fmla="*/ 104775 h 690562"/>
                <a:gd name="connsiteX52" fmla="*/ 2655093 w 2745581"/>
                <a:gd name="connsiteY52" fmla="*/ 0 h 690562"/>
                <a:gd name="connsiteX53" fmla="*/ 2545556 w 2745581"/>
                <a:gd name="connsiteY53" fmla="*/ 19050 h 690562"/>
                <a:gd name="connsiteX54" fmla="*/ 2395537 w 2745581"/>
                <a:gd name="connsiteY54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5581" h="690562">
                  <a:moveTo>
                    <a:pt x="2395537" y="52387"/>
                  </a:moveTo>
                  <a:lnTo>
                    <a:pt x="2255043" y="80962"/>
                  </a:lnTo>
                  <a:lnTo>
                    <a:pt x="2095500" y="109537"/>
                  </a:lnTo>
                  <a:lnTo>
                    <a:pt x="1962150" y="130968"/>
                  </a:lnTo>
                  <a:lnTo>
                    <a:pt x="1864518" y="147637"/>
                  </a:lnTo>
                  <a:lnTo>
                    <a:pt x="1735931" y="166687"/>
                  </a:lnTo>
                  <a:lnTo>
                    <a:pt x="1669256" y="173831"/>
                  </a:lnTo>
                  <a:lnTo>
                    <a:pt x="1395412" y="238125"/>
                  </a:lnTo>
                  <a:lnTo>
                    <a:pt x="1273968" y="264318"/>
                  </a:lnTo>
                  <a:lnTo>
                    <a:pt x="1164431" y="283368"/>
                  </a:lnTo>
                  <a:lnTo>
                    <a:pt x="1057275" y="300037"/>
                  </a:lnTo>
                  <a:lnTo>
                    <a:pt x="926306" y="321468"/>
                  </a:lnTo>
                  <a:lnTo>
                    <a:pt x="790575" y="338137"/>
                  </a:lnTo>
                  <a:lnTo>
                    <a:pt x="607218" y="354806"/>
                  </a:lnTo>
                  <a:lnTo>
                    <a:pt x="447675" y="369093"/>
                  </a:lnTo>
                  <a:lnTo>
                    <a:pt x="385762" y="373856"/>
                  </a:lnTo>
                  <a:lnTo>
                    <a:pt x="326231" y="371475"/>
                  </a:lnTo>
                  <a:lnTo>
                    <a:pt x="271462" y="361950"/>
                  </a:lnTo>
                  <a:lnTo>
                    <a:pt x="202406" y="340518"/>
                  </a:lnTo>
                  <a:lnTo>
                    <a:pt x="123825" y="300037"/>
                  </a:lnTo>
                  <a:lnTo>
                    <a:pt x="97631" y="280987"/>
                  </a:lnTo>
                  <a:lnTo>
                    <a:pt x="57150" y="242887"/>
                  </a:lnTo>
                  <a:lnTo>
                    <a:pt x="33337" y="228600"/>
                  </a:lnTo>
                  <a:lnTo>
                    <a:pt x="16668" y="228600"/>
                  </a:lnTo>
                  <a:lnTo>
                    <a:pt x="4762" y="235743"/>
                  </a:lnTo>
                  <a:lnTo>
                    <a:pt x="0" y="264318"/>
                  </a:lnTo>
                  <a:lnTo>
                    <a:pt x="4762" y="302418"/>
                  </a:lnTo>
                  <a:lnTo>
                    <a:pt x="64293" y="381000"/>
                  </a:lnTo>
                  <a:lnTo>
                    <a:pt x="114300" y="433387"/>
                  </a:lnTo>
                  <a:lnTo>
                    <a:pt x="164306" y="483393"/>
                  </a:lnTo>
                  <a:lnTo>
                    <a:pt x="226218" y="535781"/>
                  </a:lnTo>
                  <a:lnTo>
                    <a:pt x="283368" y="581025"/>
                  </a:lnTo>
                  <a:lnTo>
                    <a:pt x="328612" y="609600"/>
                  </a:lnTo>
                  <a:lnTo>
                    <a:pt x="404812" y="654843"/>
                  </a:lnTo>
                  <a:lnTo>
                    <a:pt x="457200" y="678656"/>
                  </a:lnTo>
                  <a:lnTo>
                    <a:pt x="481012" y="688181"/>
                  </a:lnTo>
                  <a:lnTo>
                    <a:pt x="490537" y="690562"/>
                  </a:lnTo>
                  <a:lnTo>
                    <a:pt x="514350" y="690562"/>
                  </a:lnTo>
                  <a:lnTo>
                    <a:pt x="550068" y="678656"/>
                  </a:lnTo>
                  <a:lnTo>
                    <a:pt x="597693" y="647700"/>
                  </a:lnTo>
                  <a:lnTo>
                    <a:pt x="659606" y="623887"/>
                  </a:lnTo>
                  <a:lnTo>
                    <a:pt x="783431" y="581025"/>
                  </a:lnTo>
                  <a:lnTo>
                    <a:pt x="992981" y="528637"/>
                  </a:lnTo>
                  <a:lnTo>
                    <a:pt x="1159668" y="492918"/>
                  </a:lnTo>
                  <a:lnTo>
                    <a:pt x="1323975" y="457200"/>
                  </a:lnTo>
                  <a:lnTo>
                    <a:pt x="1545431" y="407193"/>
                  </a:lnTo>
                  <a:lnTo>
                    <a:pt x="1812131" y="347662"/>
                  </a:lnTo>
                  <a:lnTo>
                    <a:pt x="2062162" y="283368"/>
                  </a:lnTo>
                  <a:lnTo>
                    <a:pt x="2290762" y="223837"/>
                  </a:lnTo>
                  <a:lnTo>
                    <a:pt x="2478881" y="173831"/>
                  </a:lnTo>
                  <a:lnTo>
                    <a:pt x="2628900" y="130968"/>
                  </a:lnTo>
                  <a:lnTo>
                    <a:pt x="2745581" y="104775"/>
                  </a:lnTo>
                  <a:lnTo>
                    <a:pt x="2655093" y="0"/>
                  </a:lnTo>
                  <a:lnTo>
                    <a:pt x="2545556" y="19050"/>
                  </a:lnTo>
                  <a:lnTo>
                    <a:pt x="2395537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7">
              <a:extLst>
                <a:ext uri="{FF2B5EF4-FFF2-40B4-BE49-F238E27FC236}">
                  <a16:creationId xmlns:a16="http://schemas.microsoft.com/office/drawing/2014/main" id="{EA3445F2-9609-45B8-B7C9-F58DD63240C2}"/>
                </a:ext>
              </a:extLst>
            </p:cNvPr>
            <p:cNvSpPr/>
            <p:nvPr/>
          </p:nvSpPr>
          <p:spPr>
            <a:xfrm>
              <a:off x="5557838" y="4913313"/>
              <a:ext cx="882650" cy="911225"/>
            </a:xfrm>
            <a:custGeom>
              <a:avLst/>
              <a:gdLst>
                <a:gd name="connsiteX0" fmla="*/ 466725 w 883443"/>
                <a:gd name="connsiteY0" fmla="*/ 538162 h 912019"/>
                <a:gd name="connsiteX1" fmla="*/ 426243 w 883443"/>
                <a:gd name="connsiteY1" fmla="*/ 490537 h 912019"/>
                <a:gd name="connsiteX2" fmla="*/ 390525 w 883443"/>
                <a:gd name="connsiteY2" fmla="*/ 452437 h 912019"/>
                <a:gd name="connsiteX3" fmla="*/ 321468 w 883443"/>
                <a:gd name="connsiteY3" fmla="*/ 383381 h 912019"/>
                <a:gd name="connsiteX4" fmla="*/ 200025 w 883443"/>
                <a:gd name="connsiteY4" fmla="*/ 245269 h 912019"/>
                <a:gd name="connsiteX5" fmla="*/ 130968 w 883443"/>
                <a:gd name="connsiteY5" fmla="*/ 173831 h 912019"/>
                <a:gd name="connsiteX6" fmla="*/ 61912 w 883443"/>
                <a:gd name="connsiteY6" fmla="*/ 107156 h 912019"/>
                <a:gd name="connsiteX7" fmla="*/ 23812 w 883443"/>
                <a:gd name="connsiteY7" fmla="*/ 69056 h 912019"/>
                <a:gd name="connsiteX8" fmla="*/ 9525 w 883443"/>
                <a:gd name="connsiteY8" fmla="*/ 47625 h 912019"/>
                <a:gd name="connsiteX9" fmla="*/ 0 w 883443"/>
                <a:gd name="connsiteY9" fmla="*/ 19050 h 912019"/>
                <a:gd name="connsiteX10" fmla="*/ 4762 w 883443"/>
                <a:gd name="connsiteY10" fmla="*/ 2381 h 912019"/>
                <a:gd name="connsiteX11" fmla="*/ 16668 w 883443"/>
                <a:gd name="connsiteY11" fmla="*/ 0 h 912019"/>
                <a:gd name="connsiteX12" fmla="*/ 57150 w 883443"/>
                <a:gd name="connsiteY12" fmla="*/ 14287 h 912019"/>
                <a:gd name="connsiteX13" fmla="*/ 211931 w 883443"/>
                <a:gd name="connsiteY13" fmla="*/ 100012 h 912019"/>
                <a:gd name="connsiteX14" fmla="*/ 416718 w 883443"/>
                <a:gd name="connsiteY14" fmla="*/ 219075 h 912019"/>
                <a:gd name="connsiteX15" fmla="*/ 697706 w 883443"/>
                <a:gd name="connsiteY15" fmla="*/ 383381 h 912019"/>
                <a:gd name="connsiteX16" fmla="*/ 733425 w 883443"/>
                <a:gd name="connsiteY16" fmla="*/ 402431 h 912019"/>
                <a:gd name="connsiteX17" fmla="*/ 752475 w 883443"/>
                <a:gd name="connsiteY17" fmla="*/ 419100 h 912019"/>
                <a:gd name="connsiteX18" fmla="*/ 781050 w 883443"/>
                <a:gd name="connsiteY18" fmla="*/ 464344 h 912019"/>
                <a:gd name="connsiteX19" fmla="*/ 819150 w 883443"/>
                <a:gd name="connsiteY19" fmla="*/ 542925 h 912019"/>
                <a:gd name="connsiteX20" fmla="*/ 845343 w 883443"/>
                <a:gd name="connsiteY20" fmla="*/ 616744 h 912019"/>
                <a:gd name="connsiteX21" fmla="*/ 864393 w 883443"/>
                <a:gd name="connsiteY21" fmla="*/ 685800 h 912019"/>
                <a:gd name="connsiteX22" fmla="*/ 878681 w 883443"/>
                <a:gd name="connsiteY22" fmla="*/ 776287 h 912019"/>
                <a:gd name="connsiteX23" fmla="*/ 883443 w 883443"/>
                <a:gd name="connsiteY23" fmla="*/ 847725 h 912019"/>
                <a:gd name="connsiteX24" fmla="*/ 876300 w 883443"/>
                <a:gd name="connsiteY24" fmla="*/ 871537 h 912019"/>
                <a:gd name="connsiteX25" fmla="*/ 852487 w 883443"/>
                <a:gd name="connsiteY25" fmla="*/ 897731 h 912019"/>
                <a:gd name="connsiteX26" fmla="*/ 823912 w 883443"/>
                <a:gd name="connsiteY26" fmla="*/ 912019 h 912019"/>
                <a:gd name="connsiteX27" fmla="*/ 797718 w 883443"/>
                <a:gd name="connsiteY27" fmla="*/ 912019 h 912019"/>
                <a:gd name="connsiteX28" fmla="*/ 757237 w 883443"/>
                <a:gd name="connsiteY28" fmla="*/ 895350 h 912019"/>
                <a:gd name="connsiteX29" fmla="*/ 702468 w 883443"/>
                <a:gd name="connsiteY29" fmla="*/ 854869 h 912019"/>
                <a:gd name="connsiteX30" fmla="*/ 681037 w 883443"/>
                <a:gd name="connsiteY30" fmla="*/ 835819 h 912019"/>
                <a:gd name="connsiteX31" fmla="*/ 647700 w 883443"/>
                <a:gd name="connsiteY31" fmla="*/ 783431 h 912019"/>
                <a:gd name="connsiteX32" fmla="*/ 614362 w 883443"/>
                <a:gd name="connsiteY32" fmla="*/ 733425 h 912019"/>
                <a:gd name="connsiteX33" fmla="*/ 573881 w 883443"/>
                <a:gd name="connsiteY33" fmla="*/ 671512 h 912019"/>
                <a:gd name="connsiteX34" fmla="*/ 523875 w 883443"/>
                <a:gd name="connsiteY34" fmla="*/ 607219 h 912019"/>
                <a:gd name="connsiteX35" fmla="*/ 466725 w 883443"/>
                <a:gd name="connsiteY35" fmla="*/ 538162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3443" h="912019">
                  <a:moveTo>
                    <a:pt x="466725" y="538162"/>
                  </a:moveTo>
                  <a:lnTo>
                    <a:pt x="426243" y="490537"/>
                  </a:lnTo>
                  <a:lnTo>
                    <a:pt x="390525" y="452437"/>
                  </a:lnTo>
                  <a:lnTo>
                    <a:pt x="321468" y="383381"/>
                  </a:lnTo>
                  <a:lnTo>
                    <a:pt x="200025" y="245269"/>
                  </a:lnTo>
                  <a:lnTo>
                    <a:pt x="130968" y="173831"/>
                  </a:lnTo>
                  <a:lnTo>
                    <a:pt x="61912" y="107156"/>
                  </a:lnTo>
                  <a:lnTo>
                    <a:pt x="23812" y="69056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16668" y="0"/>
                  </a:lnTo>
                  <a:lnTo>
                    <a:pt x="57150" y="14287"/>
                  </a:lnTo>
                  <a:lnTo>
                    <a:pt x="211931" y="100012"/>
                  </a:lnTo>
                  <a:lnTo>
                    <a:pt x="416718" y="219075"/>
                  </a:lnTo>
                  <a:lnTo>
                    <a:pt x="697706" y="383381"/>
                  </a:lnTo>
                  <a:lnTo>
                    <a:pt x="733425" y="402431"/>
                  </a:lnTo>
                  <a:lnTo>
                    <a:pt x="752475" y="419100"/>
                  </a:lnTo>
                  <a:lnTo>
                    <a:pt x="781050" y="464344"/>
                  </a:lnTo>
                  <a:lnTo>
                    <a:pt x="819150" y="542925"/>
                  </a:lnTo>
                  <a:lnTo>
                    <a:pt x="845343" y="616744"/>
                  </a:lnTo>
                  <a:lnTo>
                    <a:pt x="864393" y="685800"/>
                  </a:lnTo>
                  <a:lnTo>
                    <a:pt x="878681" y="776287"/>
                  </a:lnTo>
                  <a:lnTo>
                    <a:pt x="883443" y="847725"/>
                  </a:lnTo>
                  <a:lnTo>
                    <a:pt x="876300" y="871537"/>
                  </a:lnTo>
                  <a:lnTo>
                    <a:pt x="852487" y="897731"/>
                  </a:lnTo>
                  <a:lnTo>
                    <a:pt x="823912" y="912019"/>
                  </a:lnTo>
                  <a:lnTo>
                    <a:pt x="797718" y="912019"/>
                  </a:lnTo>
                  <a:lnTo>
                    <a:pt x="757237" y="895350"/>
                  </a:lnTo>
                  <a:lnTo>
                    <a:pt x="702468" y="854869"/>
                  </a:lnTo>
                  <a:lnTo>
                    <a:pt x="681037" y="835819"/>
                  </a:lnTo>
                  <a:lnTo>
                    <a:pt x="647700" y="783431"/>
                  </a:lnTo>
                  <a:lnTo>
                    <a:pt x="614362" y="733425"/>
                  </a:lnTo>
                  <a:lnTo>
                    <a:pt x="573881" y="671512"/>
                  </a:lnTo>
                  <a:lnTo>
                    <a:pt x="523875" y="607219"/>
                  </a:lnTo>
                  <a:lnTo>
                    <a:pt x="466725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626" name="グループ化 1">
            <a:extLst>
              <a:ext uri="{FF2B5EF4-FFF2-40B4-BE49-F238E27FC236}">
                <a16:creationId xmlns:a16="http://schemas.microsoft.com/office/drawing/2014/main" id="{14C010BF-EFCA-4588-BEEC-66843F7A3359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644650"/>
            <a:ext cx="4687888" cy="4222750"/>
            <a:chOff x="2711450" y="1644650"/>
            <a:chExt cx="4687888" cy="4222750"/>
          </a:xfrm>
        </p:grpSpPr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59057EC-0A31-4D7F-9D3D-2B5AB4FC136D}"/>
                </a:ext>
              </a:extLst>
            </p:cNvPr>
            <p:cNvSpPr/>
            <p:nvPr/>
          </p:nvSpPr>
          <p:spPr>
            <a:xfrm>
              <a:off x="3232150" y="2490788"/>
              <a:ext cx="3038475" cy="579437"/>
            </a:xfrm>
            <a:custGeom>
              <a:avLst/>
              <a:gdLst>
                <a:gd name="connsiteX0" fmla="*/ 2070847 w 3039035"/>
                <a:gd name="connsiteY0" fmla="*/ 107577 h 579446"/>
                <a:gd name="connsiteX1" fmla="*/ 1968160 w 3039035"/>
                <a:gd name="connsiteY1" fmla="*/ 117356 h 579446"/>
                <a:gd name="connsiteX2" fmla="*/ 1821465 w 3039035"/>
                <a:gd name="connsiteY2" fmla="*/ 132026 h 579446"/>
                <a:gd name="connsiteX3" fmla="*/ 1706554 w 3039035"/>
                <a:gd name="connsiteY3" fmla="*/ 144251 h 579446"/>
                <a:gd name="connsiteX4" fmla="*/ 1528075 w 3039035"/>
                <a:gd name="connsiteY4" fmla="*/ 161365 h 579446"/>
                <a:gd name="connsiteX5" fmla="*/ 1256689 w 3039035"/>
                <a:gd name="connsiteY5" fmla="*/ 200484 h 579446"/>
                <a:gd name="connsiteX6" fmla="*/ 1188231 w 3039035"/>
                <a:gd name="connsiteY6" fmla="*/ 217598 h 579446"/>
                <a:gd name="connsiteX7" fmla="*/ 1083099 w 3039035"/>
                <a:gd name="connsiteY7" fmla="*/ 244492 h 579446"/>
                <a:gd name="connsiteX8" fmla="*/ 987748 w 3039035"/>
                <a:gd name="connsiteY8" fmla="*/ 266497 h 579446"/>
                <a:gd name="connsiteX9" fmla="*/ 865502 w 3039035"/>
                <a:gd name="connsiteY9" fmla="*/ 290946 h 579446"/>
                <a:gd name="connsiteX10" fmla="*/ 770150 w 3039035"/>
                <a:gd name="connsiteY10" fmla="*/ 308060 h 579446"/>
                <a:gd name="connsiteX11" fmla="*/ 662573 w 3039035"/>
                <a:gd name="connsiteY11" fmla="*/ 327620 h 579446"/>
                <a:gd name="connsiteX12" fmla="*/ 581891 w 3039035"/>
                <a:gd name="connsiteY12" fmla="*/ 339844 h 579446"/>
                <a:gd name="connsiteX13" fmla="*/ 493874 w 3039035"/>
                <a:gd name="connsiteY13" fmla="*/ 354514 h 579446"/>
                <a:gd name="connsiteX14" fmla="*/ 440086 w 3039035"/>
                <a:gd name="connsiteY14" fmla="*/ 359403 h 579446"/>
                <a:gd name="connsiteX15" fmla="*/ 388742 w 3039035"/>
                <a:gd name="connsiteY15" fmla="*/ 361848 h 579446"/>
                <a:gd name="connsiteX16" fmla="*/ 334954 w 3039035"/>
                <a:gd name="connsiteY16" fmla="*/ 361848 h 579446"/>
                <a:gd name="connsiteX17" fmla="*/ 303170 w 3039035"/>
                <a:gd name="connsiteY17" fmla="*/ 361848 h 579446"/>
                <a:gd name="connsiteX18" fmla="*/ 264051 w 3039035"/>
                <a:gd name="connsiteY18" fmla="*/ 356959 h 579446"/>
                <a:gd name="connsiteX19" fmla="*/ 229822 w 3039035"/>
                <a:gd name="connsiteY19" fmla="*/ 352069 h 579446"/>
                <a:gd name="connsiteX20" fmla="*/ 190704 w 3039035"/>
                <a:gd name="connsiteY20" fmla="*/ 344734 h 579446"/>
                <a:gd name="connsiteX21" fmla="*/ 156475 w 3039035"/>
                <a:gd name="connsiteY21" fmla="*/ 334954 h 579446"/>
                <a:gd name="connsiteX22" fmla="*/ 114911 w 3039035"/>
                <a:gd name="connsiteY22" fmla="*/ 317840 h 579446"/>
                <a:gd name="connsiteX23" fmla="*/ 80682 w 3039035"/>
                <a:gd name="connsiteY23" fmla="*/ 300725 h 579446"/>
                <a:gd name="connsiteX24" fmla="*/ 61123 w 3039035"/>
                <a:gd name="connsiteY24" fmla="*/ 290946 h 579446"/>
                <a:gd name="connsiteX25" fmla="*/ 39119 w 3039035"/>
                <a:gd name="connsiteY25" fmla="*/ 278721 h 579446"/>
                <a:gd name="connsiteX26" fmla="*/ 24449 w 3039035"/>
                <a:gd name="connsiteY26" fmla="*/ 276276 h 579446"/>
                <a:gd name="connsiteX27" fmla="*/ 9780 w 3039035"/>
                <a:gd name="connsiteY27" fmla="*/ 276276 h 579446"/>
                <a:gd name="connsiteX28" fmla="*/ 2445 w 3039035"/>
                <a:gd name="connsiteY28" fmla="*/ 281166 h 579446"/>
                <a:gd name="connsiteX29" fmla="*/ 0 w 3039035"/>
                <a:gd name="connsiteY29" fmla="*/ 288501 h 579446"/>
                <a:gd name="connsiteX30" fmla="*/ 4890 w 3039035"/>
                <a:gd name="connsiteY30" fmla="*/ 308060 h 579446"/>
                <a:gd name="connsiteX31" fmla="*/ 19559 w 3039035"/>
                <a:gd name="connsiteY31" fmla="*/ 334954 h 579446"/>
                <a:gd name="connsiteX32" fmla="*/ 58678 w 3039035"/>
                <a:gd name="connsiteY32" fmla="*/ 369183 h 579446"/>
                <a:gd name="connsiteX33" fmla="*/ 124691 w 3039035"/>
                <a:gd name="connsiteY33" fmla="*/ 418082 h 579446"/>
                <a:gd name="connsiteX34" fmla="*/ 190704 w 3039035"/>
                <a:gd name="connsiteY34" fmla="*/ 459645 h 579446"/>
                <a:gd name="connsiteX35" fmla="*/ 249382 w 3039035"/>
                <a:gd name="connsiteY35" fmla="*/ 493874 h 579446"/>
                <a:gd name="connsiteX36" fmla="*/ 295835 w 3039035"/>
                <a:gd name="connsiteY36" fmla="*/ 515878 h 579446"/>
                <a:gd name="connsiteX37" fmla="*/ 342289 w 3039035"/>
                <a:gd name="connsiteY37" fmla="*/ 535438 h 579446"/>
                <a:gd name="connsiteX38" fmla="*/ 388742 w 3039035"/>
                <a:gd name="connsiteY38" fmla="*/ 552552 h 579446"/>
                <a:gd name="connsiteX39" fmla="*/ 449865 w 3039035"/>
                <a:gd name="connsiteY39" fmla="*/ 569667 h 579446"/>
                <a:gd name="connsiteX40" fmla="*/ 520768 w 3039035"/>
                <a:gd name="connsiteY40" fmla="*/ 579446 h 579446"/>
                <a:gd name="connsiteX41" fmla="*/ 528103 w 3039035"/>
                <a:gd name="connsiteY41" fmla="*/ 579446 h 579446"/>
                <a:gd name="connsiteX42" fmla="*/ 574556 w 3039035"/>
                <a:gd name="connsiteY42" fmla="*/ 569667 h 579446"/>
                <a:gd name="connsiteX43" fmla="*/ 704137 w 3039035"/>
                <a:gd name="connsiteY43" fmla="*/ 530548 h 579446"/>
                <a:gd name="connsiteX44" fmla="*/ 875281 w 3039035"/>
                <a:gd name="connsiteY44" fmla="*/ 484094 h 579446"/>
                <a:gd name="connsiteX45" fmla="*/ 1012197 w 3039035"/>
                <a:gd name="connsiteY45" fmla="*/ 447421 h 579446"/>
                <a:gd name="connsiteX46" fmla="*/ 1136888 w 3039035"/>
                <a:gd name="connsiteY46" fmla="*/ 418082 h 579446"/>
                <a:gd name="connsiteX47" fmla="*/ 1437613 w 3039035"/>
                <a:gd name="connsiteY47" fmla="*/ 359403 h 579446"/>
                <a:gd name="connsiteX48" fmla="*/ 1623427 w 3039035"/>
                <a:gd name="connsiteY48" fmla="*/ 337399 h 579446"/>
                <a:gd name="connsiteX49" fmla="*/ 1870364 w 3039035"/>
                <a:gd name="connsiteY49" fmla="*/ 308060 h 579446"/>
                <a:gd name="connsiteX50" fmla="*/ 1982830 w 3039035"/>
                <a:gd name="connsiteY50" fmla="*/ 290946 h 579446"/>
                <a:gd name="connsiteX51" fmla="*/ 2158864 w 3039035"/>
                <a:gd name="connsiteY51" fmla="*/ 283611 h 579446"/>
                <a:gd name="connsiteX52" fmla="*/ 2381352 w 3039035"/>
                <a:gd name="connsiteY52" fmla="*/ 276276 h 579446"/>
                <a:gd name="connsiteX53" fmla="*/ 2620954 w 3039035"/>
                <a:gd name="connsiteY53" fmla="*/ 271386 h 579446"/>
                <a:gd name="connsiteX54" fmla="*/ 2877671 w 3039035"/>
                <a:gd name="connsiteY54" fmla="*/ 268941 h 579446"/>
                <a:gd name="connsiteX55" fmla="*/ 2977912 w 3039035"/>
                <a:gd name="connsiteY55" fmla="*/ 268941 h 579446"/>
                <a:gd name="connsiteX56" fmla="*/ 2995027 w 3039035"/>
                <a:gd name="connsiteY56" fmla="*/ 264052 h 579446"/>
                <a:gd name="connsiteX57" fmla="*/ 3019476 w 3039035"/>
                <a:gd name="connsiteY57" fmla="*/ 249382 h 579446"/>
                <a:gd name="connsiteX58" fmla="*/ 3031700 w 3039035"/>
                <a:gd name="connsiteY58" fmla="*/ 237157 h 579446"/>
                <a:gd name="connsiteX59" fmla="*/ 3036590 w 3039035"/>
                <a:gd name="connsiteY59" fmla="*/ 222488 h 579446"/>
                <a:gd name="connsiteX60" fmla="*/ 3039035 w 3039035"/>
                <a:gd name="connsiteY60" fmla="*/ 212708 h 579446"/>
                <a:gd name="connsiteX61" fmla="*/ 3039035 w 3039035"/>
                <a:gd name="connsiteY61" fmla="*/ 198039 h 579446"/>
                <a:gd name="connsiteX62" fmla="*/ 3034145 w 3039035"/>
                <a:gd name="connsiteY62" fmla="*/ 183369 h 579446"/>
                <a:gd name="connsiteX63" fmla="*/ 3019476 w 3039035"/>
                <a:gd name="connsiteY63" fmla="*/ 163810 h 579446"/>
                <a:gd name="connsiteX64" fmla="*/ 2987692 w 3039035"/>
                <a:gd name="connsiteY64" fmla="*/ 136916 h 579446"/>
                <a:gd name="connsiteX65" fmla="*/ 2941238 w 3039035"/>
                <a:gd name="connsiteY65" fmla="*/ 107577 h 579446"/>
                <a:gd name="connsiteX66" fmla="*/ 2892340 w 3039035"/>
                <a:gd name="connsiteY66" fmla="*/ 83128 h 579446"/>
                <a:gd name="connsiteX67" fmla="*/ 2828772 w 3039035"/>
                <a:gd name="connsiteY67" fmla="*/ 53788 h 579446"/>
                <a:gd name="connsiteX68" fmla="*/ 2748090 w 3039035"/>
                <a:gd name="connsiteY68" fmla="*/ 26894 h 579446"/>
                <a:gd name="connsiteX69" fmla="*/ 2657628 w 3039035"/>
                <a:gd name="connsiteY69" fmla="*/ 0 h 579446"/>
                <a:gd name="connsiteX70" fmla="*/ 2625844 w 3039035"/>
                <a:gd name="connsiteY70" fmla="*/ 9780 h 579446"/>
                <a:gd name="connsiteX71" fmla="*/ 2554941 w 3039035"/>
                <a:gd name="connsiteY71" fmla="*/ 39119 h 579446"/>
                <a:gd name="connsiteX72" fmla="*/ 2525602 w 3039035"/>
                <a:gd name="connsiteY72" fmla="*/ 48899 h 579446"/>
                <a:gd name="connsiteX73" fmla="*/ 2396021 w 3039035"/>
                <a:gd name="connsiteY73" fmla="*/ 66013 h 579446"/>
                <a:gd name="connsiteX74" fmla="*/ 2180868 w 3039035"/>
                <a:gd name="connsiteY74" fmla="*/ 92907 h 579446"/>
                <a:gd name="connsiteX75" fmla="*/ 2070847 w 3039035"/>
                <a:gd name="connsiteY75" fmla="*/ 107577 h 5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039035" h="579446">
                  <a:moveTo>
                    <a:pt x="2070847" y="107577"/>
                  </a:moveTo>
                  <a:lnTo>
                    <a:pt x="1968160" y="117356"/>
                  </a:lnTo>
                  <a:lnTo>
                    <a:pt x="1821465" y="132026"/>
                  </a:lnTo>
                  <a:lnTo>
                    <a:pt x="1706554" y="144251"/>
                  </a:lnTo>
                  <a:lnTo>
                    <a:pt x="1528075" y="161365"/>
                  </a:lnTo>
                  <a:lnTo>
                    <a:pt x="1256689" y="200484"/>
                  </a:lnTo>
                  <a:lnTo>
                    <a:pt x="1188231" y="217598"/>
                  </a:lnTo>
                  <a:lnTo>
                    <a:pt x="1083099" y="244492"/>
                  </a:lnTo>
                  <a:lnTo>
                    <a:pt x="987748" y="266497"/>
                  </a:lnTo>
                  <a:lnTo>
                    <a:pt x="865502" y="290946"/>
                  </a:lnTo>
                  <a:lnTo>
                    <a:pt x="770150" y="308060"/>
                  </a:lnTo>
                  <a:lnTo>
                    <a:pt x="662573" y="327620"/>
                  </a:lnTo>
                  <a:lnTo>
                    <a:pt x="581891" y="339844"/>
                  </a:lnTo>
                  <a:lnTo>
                    <a:pt x="493874" y="354514"/>
                  </a:lnTo>
                  <a:lnTo>
                    <a:pt x="440086" y="359403"/>
                  </a:lnTo>
                  <a:lnTo>
                    <a:pt x="388742" y="361848"/>
                  </a:lnTo>
                  <a:lnTo>
                    <a:pt x="334954" y="361848"/>
                  </a:lnTo>
                  <a:lnTo>
                    <a:pt x="303170" y="361848"/>
                  </a:lnTo>
                  <a:lnTo>
                    <a:pt x="264051" y="356959"/>
                  </a:lnTo>
                  <a:lnTo>
                    <a:pt x="229822" y="352069"/>
                  </a:lnTo>
                  <a:lnTo>
                    <a:pt x="190704" y="344734"/>
                  </a:lnTo>
                  <a:lnTo>
                    <a:pt x="156475" y="334954"/>
                  </a:lnTo>
                  <a:lnTo>
                    <a:pt x="114911" y="317840"/>
                  </a:lnTo>
                  <a:lnTo>
                    <a:pt x="80682" y="300725"/>
                  </a:lnTo>
                  <a:lnTo>
                    <a:pt x="61123" y="290946"/>
                  </a:lnTo>
                  <a:lnTo>
                    <a:pt x="39119" y="278721"/>
                  </a:lnTo>
                  <a:lnTo>
                    <a:pt x="24449" y="276276"/>
                  </a:lnTo>
                  <a:lnTo>
                    <a:pt x="9780" y="276276"/>
                  </a:lnTo>
                  <a:lnTo>
                    <a:pt x="2445" y="281166"/>
                  </a:lnTo>
                  <a:lnTo>
                    <a:pt x="0" y="288501"/>
                  </a:lnTo>
                  <a:lnTo>
                    <a:pt x="4890" y="308060"/>
                  </a:lnTo>
                  <a:lnTo>
                    <a:pt x="19559" y="334954"/>
                  </a:lnTo>
                  <a:lnTo>
                    <a:pt x="58678" y="369183"/>
                  </a:lnTo>
                  <a:lnTo>
                    <a:pt x="124691" y="418082"/>
                  </a:lnTo>
                  <a:lnTo>
                    <a:pt x="190704" y="459645"/>
                  </a:lnTo>
                  <a:lnTo>
                    <a:pt x="249382" y="493874"/>
                  </a:lnTo>
                  <a:lnTo>
                    <a:pt x="295835" y="515878"/>
                  </a:lnTo>
                  <a:lnTo>
                    <a:pt x="342289" y="535438"/>
                  </a:lnTo>
                  <a:lnTo>
                    <a:pt x="388742" y="552552"/>
                  </a:lnTo>
                  <a:lnTo>
                    <a:pt x="449865" y="569667"/>
                  </a:lnTo>
                  <a:lnTo>
                    <a:pt x="520768" y="579446"/>
                  </a:lnTo>
                  <a:lnTo>
                    <a:pt x="528103" y="579446"/>
                  </a:lnTo>
                  <a:lnTo>
                    <a:pt x="574556" y="569667"/>
                  </a:lnTo>
                  <a:lnTo>
                    <a:pt x="704137" y="530548"/>
                  </a:lnTo>
                  <a:lnTo>
                    <a:pt x="875281" y="484094"/>
                  </a:lnTo>
                  <a:lnTo>
                    <a:pt x="1012197" y="447421"/>
                  </a:lnTo>
                  <a:lnTo>
                    <a:pt x="1136888" y="418082"/>
                  </a:lnTo>
                  <a:lnTo>
                    <a:pt x="1437613" y="359403"/>
                  </a:lnTo>
                  <a:lnTo>
                    <a:pt x="1623427" y="337399"/>
                  </a:lnTo>
                  <a:lnTo>
                    <a:pt x="1870364" y="308060"/>
                  </a:lnTo>
                  <a:lnTo>
                    <a:pt x="1982830" y="290946"/>
                  </a:lnTo>
                  <a:lnTo>
                    <a:pt x="2158864" y="283611"/>
                  </a:lnTo>
                  <a:lnTo>
                    <a:pt x="2381352" y="276276"/>
                  </a:lnTo>
                  <a:lnTo>
                    <a:pt x="2620954" y="271386"/>
                  </a:lnTo>
                  <a:lnTo>
                    <a:pt x="2877671" y="268941"/>
                  </a:lnTo>
                  <a:lnTo>
                    <a:pt x="2977912" y="268941"/>
                  </a:lnTo>
                  <a:lnTo>
                    <a:pt x="2995027" y="264052"/>
                  </a:lnTo>
                  <a:lnTo>
                    <a:pt x="3019476" y="249382"/>
                  </a:lnTo>
                  <a:lnTo>
                    <a:pt x="3031700" y="237157"/>
                  </a:lnTo>
                  <a:lnTo>
                    <a:pt x="3036590" y="222488"/>
                  </a:lnTo>
                  <a:lnTo>
                    <a:pt x="3039035" y="212708"/>
                  </a:lnTo>
                  <a:lnTo>
                    <a:pt x="3039035" y="198039"/>
                  </a:lnTo>
                  <a:lnTo>
                    <a:pt x="3034145" y="183369"/>
                  </a:lnTo>
                  <a:lnTo>
                    <a:pt x="3019476" y="163810"/>
                  </a:lnTo>
                  <a:lnTo>
                    <a:pt x="2987692" y="136916"/>
                  </a:lnTo>
                  <a:lnTo>
                    <a:pt x="2941238" y="107577"/>
                  </a:lnTo>
                  <a:lnTo>
                    <a:pt x="2892340" y="83128"/>
                  </a:lnTo>
                  <a:lnTo>
                    <a:pt x="2828772" y="53788"/>
                  </a:lnTo>
                  <a:lnTo>
                    <a:pt x="2748090" y="26894"/>
                  </a:lnTo>
                  <a:lnTo>
                    <a:pt x="2657628" y="0"/>
                  </a:lnTo>
                  <a:lnTo>
                    <a:pt x="2625844" y="9780"/>
                  </a:lnTo>
                  <a:lnTo>
                    <a:pt x="2554941" y="39119"/>
                  </a:lnTo>
                  <a:lnTo>
                    <a:pt x="2525602" y="48899"/>
                  </a:lnTo>
                  <a:lnTo>
                    <a:pt x="2396021" y="66013"/>
                  </a:lnTo>
                  <a:lnTo>
                    <a:pt x="2180868" y="92907"/>
                  </a:lnTo>
                  <a:lnTo>
                    <a:pt x="2070847" y="1075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434AF4F-D00C-44B7-A85E-78792459AE67}"/>
                </a:ext>
              </a:extLst>
            </p:cNvPr>
            <p:cNvSpPr/>
            <p:nvPr/>
          </p:nvSpPr>
          <p:spPr>
            <a:xfrm>
              <a:off x="2951163" y="1644650"/>
              <a:ext cx="3538537" cy="642938"/>
            </a:xfrm>
            <a:custGeom>
              <a:avLst/>
              <a:gdLst>
                <a:gd name="connsiteX0" fmla="*/ 2287442 w 3539334"/>
                <a:gd name="connsiteY0" fmla="*/ 149996 h 643253"/>
                <a:gd name="connsiteX1" fmla="*/ 2045141 w 3539334"/>
                <a:gd name="connsiteY1" fmla="*/ 181726 h 643253"/>
                <a:gd name="connsiteX2" fmla="*/ 1808608 w 3539334"/>
                <a:gd name="connsiteY2" fmla="*/ 213456 h 643253"/>
                <a:gd name="connsiteX3" fmla="*/ 1494193 w 3539334"/>
                <a:gd name="connsiteY3" fmla="*/ 253840 h 643253"/>
                <a:gd name="connsiteX4" fmla="*/ 1214392 w 3539334"/>
                <a:gd name="connsiteY4" fmla="*/ 291339 h 643253"/>
                <a:gd name="connsiteX5" fmla="*/ 974975 w 3539334"/>
                <a:gd name="connsiteY5" fmla="*/ 323069 h 643253"/>
                <a:gd name="connsiteX6" fmla="*/ 698059 w 3539334"/>
                <a:gd name="connsiteY6" fmla="*/ 360568 h 643253"/>
                <a:gd name="connsiteX7" fmla="*/ 625946 w 3539334"/>
                <a:gd name="connsiteY7" fmla="*/ 369222 h 643253"/>
                <a:gd name="connsiteX8" fmla="*/ 553832 w 3539334"/>
                <a:gd name="connsiteY8" fmla="*/ 374991 h 643253"/>
                <a:gd name="connsiteX9" fmla="*/ 507680 w 3539334"/>
                <a:gd name="connsiteY9" fmla="*/ 377875 h 643253"/>
                <a:gd name="connsiteX10" fmla="*/ 470181 w 3539334"/>
                <a:gd name="connsiteY10" fmla="*/ 377875 h 643253"/>
                <a:gd name="connsiteX11" fmla="*/ 438451 w 3539334"/>
                <a:gd name="connsiteY11" fmla="*/ 377875 h 643253"/>
                <a:gd name="connsiteX12" fmla="*/ 395182 w 3539334"/>
                <a:gd name="connsiteY12" fmla="*/ 372106 h 643253"/>
                <a:gd name="connsiteX13" fmla="*/ 346145 w 3539334"/>
                <a:gd name="connsiteY13" fmla="*/ 363453 h 643253"/>
                <a:gd name="connsiteX14" fmla="*/ 282685 w 3539334"/>
                <a:gd name="connsiteY14" fmla="*/ 346145 h 643253"/>
                <a:gd name="connsiteX15" fmla="*/ 224994 w 3539334"/>
                <a:gd name="connsiteY15" fmla="*/ 325954 h 643253"/>
                <a:gd name="connsiteX16" fmla="*/ 144227 w 3539334"/>
                <a:gd name="connsiteY16" fmla="*/ 288455 h 643253"/>
                <a:gd name="connsiteX17" fmla="*/ 83652 w 3539334"/>
                <a:gd name="connsiteY17" fmla="*/ 256725 h 643253"/>
                <a:gd name="connsiteX18" fmla="*/ 46153 w 3539334"/>
                <a:gd name="connsiteY18" fmla="*/ 233648 h 643253"/>
                <a:gd name="connsiteX19" fmla="*/ 31730 w 3539334"/>
                <a:gd name="connsiteY19" fmla="*/ 227879 h 643253"/>
                <a:gd name="connsiteX20" fmla="*/ 14423 w 3539334"/>
                <a:gd name="connsiteY20" fmla="*/ 224995 h 643253"/>
                <a:gd name="connsiteX21" fmla="*/ 2885 w 3539334"/>
                <a:gd name="connsiteY21" fmla="*/ 227879 h 643253"/>
                <a:gd name="connsiteX22" fmla="*/ 0 w 3539334"/>
                <a:gd name="connsiteY22" fmla="*/ 236533 h 643253"/>
                <a:gd name="connsiteX23" fmla="*/ 8654 w 3539334"/>
                <a:gd name="connsiteY23" fmla="*/ 262494 h 643253"/>
                <a:gd name="connsiteX24" fmla="*/ 34615 w 3539334"/>
                <a:gd name="connsiteY24" fmla="*/ 302877 h 643253"/>
                <a:gd name="connsiteX25" fmla="*/ 86536 w 3539334"/>
                <a:gd name="connsiteY25" fmla="*/ 366337 h 643253"/>
                <a:gd name="connsiteX26" fmla="*/ 129804 w 3539334"/>
                <a:gd name="connsiteY26" fmla="*/ 409605 h 643253"/>
                <a:gd name="connsiteX27" fmla="*/ 175957 w 3539334"/>
                <a:gd name="connsiteY27" fmla="*/ 452873 h 643253"/>
                <a:gd name="connsiteX28" fmla="*/ 216341 w 3539334"/>
                <a:gd name="connsiteY28" fmla="*/ 487488 h 643253"/>
                <a:gd name="connsiteX29" fmla="*/ 271147 w 3539334"/>
                <a:gd name="connsiteY29" fmla="*/ 527872 h 643253"/>
                <a:gd name="connsiteX30" fmla="*/ 334607 w 3539334"/>
                <a:gd name="connsiteY30" fmla="*/ 565371 h 643253"/>
                <a:gd name="connsiteX31" fmla="*/ 406721 w 3539334"/>
                <a:gd name="connsiteY31" fmla="*/ 599985 h 643253"/>
                <a:gd name="connsiteX32" fmla="*/ 478834 w 3539334"/>
                <a:gd name="connsiteY32" fmla="*/ 625946 h 643253"/>
                <a:gd name="connsiteX33" fmla="*/ 527871 w 3539334"/>
                <a:gd name="connsiteY33" fmla="*/ 643253 h 643253"/>
                <a:gd name="connsiteX34" fmla="*/ 539410 w 3539334"/>
                <a:gd name="connsiteY34" fmla="*/ 643253 h 643253"/>
                <a:gd name="connsiteX35" fmla="*/ 591331 w 3539334"/>
                <a:gd name="connsiteY35" fmla="*/ 628831 h 643253"/>
                <a:gd name="connsiteX36" fmla="*/ 683637 w 3539334"/>
                <a:gd name="connsiteY36" fmla="*/ 594216 h 643253"/>
                <a:gd name="connsiteX37" fmla="*/ 738443 w 3539334"/>
                <a:gd name="connsiteY37" fmla="*/ 576909 h 643253"/>
                <a:gd name="connsiteX38" fmla="*/ 845171 w 3539334"/>
                <a:gd name="connsiteY38" fmla="*/ 550948 h 643253"/>
                <a:gd name="connsiteX39" fmla="*/ 1009590 w 3539334"/>
                <a:gd name="connsiteY39" fmla="*/ 513449 h 643253"/>
                <a:gd name="connsiteX40" fmla="*/ 1150933 w 3539334"/>
                <a:gd name="connsiteY40" fmla="*/ 487488 h 643253"/>
                <a:gd name="connsiteX41" fmla="*/ 1263430 w 3539334"/>
                <a:gd name="connsiteY41" fmla="*/ 470181 h 643253"/>
                <a:gd name="connsiteX42" fmla="*/ 1370158 w 3539334"/>
                <a:gd name="connsiteY42" fmla="*/ 455758 h 643253"/>
                <a:gd name="connsiteX43" fmla="*/ 1514385 w 3539334"/>
                <a:gd name="connsiteY43" fmla="*/ 441335 h 643253"/>
                <a:gd name="connsiteX44" fmla="*/ 1748033 w 3539334"/>
                <a:gd name="connsiteY44" fmla="*/ 409605 h 643253"/>
                <a:gd name="connsiteX45" fmla="*/ 1973027 w 3539334"/>
                <a:gd name="connsiteY45" fmla="*/ 374991 h 643253"/>
                <a:gd name="connsiteX46" fmla="*/ 2134562 w 3539334"/>
                <a:gd name="connsiteY46" fmla="*/ 354799 h 643253"/>
                <a:gd name="connsiteX47" fmla="*/ 2304750 w 3539334"/>
                <a:gd name="connsiteY47" fmla="*/ 337492 h 643253"/>
                <a:gd name="connsiteX48" fmla="*/ 2350902 w 3539334"/>
                <a:gd name="connsiteY48" fmla="*/ 334607 h 643253"/>
                <a:gd name="connsiteX49" fmla="*/ 2428785 w 3539334"/>
                <a:gd name="connsiteY49" fmla="*/ 323069 h 643253"/>
                <a:gd name="connsiteX50" fmla="*/ 2509552 w 3539334"/>
                <a:gd name="connsiteY50" fmla="*/ 314415 h 643253"/>
                <a:gd name="connsiteX51" fmla="*/ 2624934 w 3539334"/>
                <a:gd name="connsiteY51" fmla="*/ 302877 h 643253"/>
                <a:gd name="connsiteX52" fmla="*/ 2780699 w 3539334"/>
                <a:gd name="connsiteY52" fmla="*/ 294224 h 643253"/>
                <a:gd name="connsiteX53" fmla="*/ 2950887 w 3539334"/>
                <a:gd name="connsiteY53" fmla="*/ 291339 h 643253"/>
                <a:gd name="connsiteX54" fmla="*/ 3178766 w 3539334"/>
                <a:gd name="connsiteY54" fmla="*/ 299993 h 643253"/>
                <a:gd name="connsiteX55" fmla="*/ 3360492 w 3539334"/>
                <a:gd name="connsiteY55" fmla="*/ 308646 h 643253"/>
                <a:gd name="connsiteX56" fmla="*/ 3423952 w 3539334"/>
                <a:gd name="connsiteY56" fmla="*/ 311531 h 643253"/>
                <a:gd name="connsiteX57" fmla="*/ 3472989 w 3539334"/>
                <a:gd name="connsiteY57" fmla="*/ 302877 h 643253"/>
                <a:gd name="connsiteX58" fmla="*/ 3501835 w 3539334"/>
                <a:gd name="connsiteY58" fmla="*/ 288455 h 643253"/>
                <a:gd name="connsiteX59" fmla="*/ 3513373 w 3539334"/>
                <a:gd name="connsiteY59" fmla="*/ 279801 h 643253"/>
                <a:gd name="connsiteX60" fmla="*/ 3530680 w 3539334"/>
                <a:gd name="connsiteY60" fmla="*/ 256725 h 643253"/>
                <a:gd name="connsiteX61" fmla="*/ 3536449 w 3539334"/>
                <a:gd name="connsiteY61" fmla="*/ 239417 h 643253"/>
                <a:gd name="connsiteX62" fmla="*/ 3539334 w 3539334"/>
                <a:gd name="connsiteY62" fmla="*/ 216341 h 643253"/>
                <a:gd name="connsiteX63" fmla="*/ 3536449 w 3539334"/>
                <a:gd name="connsiteY63" fmla="*/ 196149 h 643253"/>
                <a:gd name="connsiteX64" fmla="*/ 3530680 w 3539334"/>
                <a:gd name="connsiteY64" fmla="*/ 181726 h 643253"/>
                <a:gd name="connsiteX65" fmla="*/ 3519142 w 3539334"/>
                <a:gd name="connsiteY65" fmla="*/ 167304 h 643253"/>
                <a:gd name="connsiteX66" fmla="*/ 3490297 w 3539334"/>
                <a:gd name="connsiteY66" fmla="*/ 152881 h 643253"/>
                <a:gd name="connsiteX67" fmla="*/ 3438375 w 3539334"/>
                <a:gd name="connsiteY67" fmla="*/ 121151 h 643253"/>
                <a:gd name="connsiteX68" fmla="*/ 3369146 w 3539334"/>
                <a:gd name="connsiteY68" fmla="*/ 89421 h 643253"/>
                <a:gd name="connsiteX69" fmla="*/ 3282610 w 3539334"/>
                <a:gd name="connsiteY69" fmla="*/ 57691 h 643253"/>
                <a:gd name="connsiteX70" fmla="*/ 3175881 w 3539334"/>
                <a:gd name="connsiteY70" fmla="*/ 28846 h 643253"/>
                <a:gd name="connsiteX71" fmla="*/ 3051846 w 3539334"/>
                <a:gd name="connsiteY71" fmla="*/ 5769 h 643253"/>
                <a:gd name="connsiteX72" fmla="*/ 3011463 w 3539334"/>
                <a:gd name="connsiteY72" fmla="*/ 0 h 643253"/>
                <a:gd name="connsiteX73" fmla="*/ 2999924 w 3539334"/>
                <a:gd name="connsiteY73" fmla="*/ 0 h 643253"/>
                <a:gd name="connsiteX74" fmla="*/ 2959541 w 3539334"/>
                <a:gd name="connsiteY74" fmla="*/ 17308 h 643253"/>
                <a:gd name="connsiteX75" fmla="*/ 2878774 w 3539334"/>
                <a:gd name="connsiteY75" fmla="*/ 49037 h 643253"/>
                <a:gd name="connsiteX76" fmla="*/ 2763392 w 3539334"/>
                <a:gd name="connsiteY76" fmla="*/ 86537 h 643253"/>
                <a:gd name="connsiteX77" fmla="*/ 2711470 w 3539334"/>
                <a:gd name="connsiteY77" fmla="*/ 92306 h 643253"/>
                <a:gd name="connsiteX78" fmla="*/ 2498014 w 3539334"/>
                <a:gd name="connsiteY78" fmla="*/ 121151 h 643253"/>
                <a:gd name="connsiteX79" fmla="*/ 2287442 w 3539334"/>
                <a:gd name="connsiteY79" fmla="*/ 149996 h 6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39334" h="643253">
                  <a:moveTo>
                    <a:pt x="2287442" y="149996"/>
                  </a:moveTo>
                  <a:lnTo>
                    <a:pt x="2045141" y="181726"/>
                  </a:lnTo>
                  <a:lnTo>
                    <a:pt x="1808608" y="213456"/>
                  </a:lnTo>
                  <a:lnTo>
                    <a:pt x="1494193" y="253840"/>
                  </a:lnTo>
                  <a:lnTo>
                    <a:pt x="1214392" y="291339"/>
                  </a:lnTo>
                  <a:lnTo>
                    <a:pt x="974975" y="323069"/>
                  </a:lnTo>
                  <a:lnTo>
                    <a:pt x="698059" y="360568"/>
                  </a:lnTo>
                  <a:lnTo>
                    <a:pt x="625946" y="369222"/>
                  </a:lnTo>
                  <a:lnTo>
                    <a:pt x="553832" y="374991"/>
                  </a:lnTo>
                  <a:lnTo>
                    <a:pt x="507680" y="377875"/>
                  </a:lnTo>
                  <a:lnTo>
                    <a:pt x="470181" y="377875"/>
                  </a:lnTo>
                  <a:lnTo>
                    <a:pt x="438451" y="377875"/>
                  </a:lnTo>
                  <a:lnTo>
                    <a:pt x="395182" y="372106"/>
                  </a:lnTo>
                  <a:lnTo>
                    <a:pt x="346145" y="363453"/>
                  </a:lnTo>
                  <a:lnTo>
                    <a:pt x="282685" y="346145"/>
                  </a:lnTo>
                  <a:lnTo>
                    <a:pt x="224994" y="325954"/>
                  </a:lnTo>
                  <a:lnTo>
                    <a:pt x="144227" y="288455"/>
                  </a:lnTo>
                  <a:lnTo>
                    <a:pt x="83652" y="256725"/>
                  </a:lnTo>
                  <a:lnTo>
                    <a:pt x="46153" y="233648"/>
                  </a:lnTo>
                  <a:lnTo>
                    <a:pt x="31730" y="227879"/>
                  </a:lnTo>
                  <a:lnTo>
                    <a:pt x="14423" y="224995"/>
                  </a:lnTo>
                  <a:lnTo>
                    <a:pt x="2885" y="227879"/>
                  </a:lnTo>
                  <a:lnTo>
                    <a:pt x="0" y="236533"/>
                  </a:lnTo>
                  <a:lnTo>
                    <a:pt x="8654" y="262494"/>
                  </a:lnTo>
                  <a:lnTo>
                    <a:pt x="34615" y="302877"/>
                  </a:lnTo>
                  <a:lnTo>
                    <a:pt x="86536" y="366337"/>
                  </a:lnTo>
                  <a:lnTo>
                    <a:pt x="129804" y="409605"/>
                  </a:lnTo>
                  <a:lnTo>
                    <a:pt x="175957" y="452873"/>
                  </a:lnTo>
                  <a:lnTo>
                    <a:pt x="216341" y="487488"/>
                  </a:lnTo>
                  <a:lnTo>
                    <a:pt x="271147" y="527872"/>
                  </a:lnTo>
                  <a:lnTo>
                    <a:pt x="334607" y="565371"/>
                  </a:lnTo>
                  <a:lnTo>
                    <a:pt x="406721" y="599985"/>
                  </a:lnTo>
                  <a:lnTo>
                    <a:pt x="478834" y="625946"/>
                  </a:lnTo>
                  <a:lnTo>
                    <a:pt x="527871" y="643253"/>
                  </a:lnTo>
                  <a:lnTo>
                    <a:pt x="539410" y="643253"/>
                  </a:lnTo>
                  <a:lnTo>
                    <a:pt x="591331" y="628831"/>
                  </a:lnTo>
                  <a:lnTo>
                    <a:pt x="683637" y="594216"/>
                  </a:lnTo>
                  <a:lnTo>
                    <a:pt x="738443" y="576909"/>
                  </a:lnTo>
                  <a:lnTo>
                    <a:pt x="845171" y="550948"/>
                  </a:lnTo>
                  <a:lnTo>
                    <a:pt x="1009590" y="513449"/>
                  </a:lnTo>
                  <a:lnTo>
                    <a:pt x="1150933" y="487488"/>
                  </a:lnTo>
                  <a:lnTo>
                    <a:pt x="1263430" y="470181"/>
                  </a:lnTo>
                  <a:lnTo>
                    <a:pt x="1370158" y="455758"/>
                  </a:lnTo>
                  <a:lnTo>
                    <a:pt x="1514385" y="441335"/>
                  </a:lnTo>
                  <a:lnTo>
                    <a:pt x="1748033" y="409605"/>
                  </a:lnTo>
                  <a:lnTo>
                    <a:pt x="1973027" y="374991"/>
                  </a:lnTo>
                  <a:lnTo>
                    <a:pt x="2134562" y="354799"/>
                  </a:lnTo>
                  <a:lnTo>
                    <a:pt x="2304750" y="337492"/>
                  </a:lnTo>
                  <a:lnTo>
                    <a:pt x="2350902" y="334607"/>
                  </a:lnTo>
                  <a:lnTo>
                    <a:pt x="2428785" y="323069"/>
                  </a:lnTo>
                  <a:lnTo>
                    <a:pt x="2509552" y="314415"/>
                  </a:lnTo>
                  <a:lnTo>
                    <a:pt x="2624934" y="302877"/>
                  </a:lnTo>
                  <a:lnTo>
                    <a:pt x="2780699" y="294224"/>
                  </a:lnTo>
                  <a:lnTo>
                    <a:pt x="2950887" y="291339"/>
                  </a:lnTo>
                  <a:lnTo>
                    <a:pt x="3178766" y="299993"/>
                  </a:lnTo>
                  <a:lnTo>
                    <a:pt x="3360492" y="308646"/>
                  </a:lnTo>
                  <a:lnTo>
                    <a:pt x="3423952" y="311531"/>
                  </a:lnTo>
                  <a:lnTo>
                    <a:pt x="3472989" y="302877"/>
                  </a:lnTo>
                  <a:lnTo>
                    <a:pt x="3501835" y="288455"/>
                  </a:lnTo>
                  <a:lnTo>
                    <a:pt x="3513373" y="279801"/>
                  </a:lnTo>
                  <a:lnTo>
                    <a:pt x="3530680" y="256725"/>
                  </a:lnTo>
                  <a:lnTo>
                    <a:pt x="3536449" y="239417"/>
                  </a:lnTo>
                  <a:lnTo>
                    <a:pt x="3539334" y="216341"/>
                  </a:lnTo>
                  <a:lnTo>
                    <a:pt x="3536449" y="196149"/>
                  </a:lnTo>
                  <a:lnTo>
                    <a:pt x="3530680" y="181726"/>
                  </a:lnTo>
                  <a:lnTo>
                    <a:pt x="3519142" y="167304"/>
                  </a:lnTo>
                  <a:lnTo>
                    <a:pt x="3490297" y="152881"/>
                  </a:lnTo>
                  <a:lnTo>
                    <a:pt x="3438375" y="121151"/>
                  </a:lnTo>
                  <a:lnTo>
                    <a:pt x="3369146" y="89421"/>
                  </a:lnTo>
                  <a:lnTo>
                    <a:pt x="3282610" y="57691"/>
                  </a:lnTo>
                  <a:lnTo>
                    <a:pt x="3175881" y="28846"/>
                  </a:lnTo>
                  <a:lnTo>
                    <a:pt x="3051846" y="5769"/>
                  </a:lnTo>
                  <a:lnTo>
                    <a:pt x="3011463" y="0"/>
                  </a:lnTo>
                  <a:lnTo>
                    <a:pt x="2999924" y="0"/>
                  </a:lnTo>
                  <a:lnTo>
                    <a:pt x="2959541" y="17308"/>
                  </a:lnTo>
                  <a:lnTo>
                    <a:pt x="2878774" y="49037"/>
                  </a:lnTo>
                  <a:lnTo>
                    <a:pt x="2763392" y="86537"/>
                  </a:lnTo>
                  <a:lnTo>
                    <a:pt x="2711470" y="92306"/>
                  </a:lnTo>
                  <a:lnTo>
                    <a:pt x="2498014" y="121151"/>
                  </a:lnTo>
                  <a:lnTo>
                    <a:pt x="2287442" y="1499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3513085-16F4-494D-AF6B-DC4DB0E6FC7E}"/>
                </a:ext>
              </a:extLst>
            </p:cNvPr>
            <p:cNvSpPr/>
            <p:nvPr/>
          </p:nvSpPr>
          <p:spPr>
            <a:xfrm>
              <a:off x="2711450" y="2016125"/>
              <a:ext cx="2273300" cy="2495550"/>
            </a:xfrm>
            <a:custGeom>
              <a:avLst/>
              <a:gdLst>
                <a:gd name="connsiteX0" fmla="*/ 1530350 w 2273300"/>
                <a:gd name="connsiteY0" fmla="*/ 1047750 h 2495550"/>
                <a:gd name="connsiteX1" fmla="*/ 1431925 w 2273300"/>
                <a:gd name="connsiteY1" fmla="*/ 1177925 h 2495550"/>
                <a:gd name="connsiteX2" fmla="*/ 1336675 w 2273300"/>
                <a:gd name="connsiteY2" fmla="*/ 1298575 h 2495550"/>
                <a:gd name="connsiteX3" fmla="*/ 1209675 w 2273300"/>
                <a:gd name="connsiteY3" fmla="*/ 1444625 h 2495550"/>
                <a:gd name="connsiteX4" fmla="*/ 1082675 w 2273300"/>
                <a:gd name="connsiteY4" fmla="*/ 1581150 h 2495550"/>
                <a:gd name="connsiteX5" fmla="*/ 955675 w 2273300"/>
                <a:gd name="connsiteY5" fmla="*/ 1711325 h 2495550"/>
                <a:gd name="connsiteX6" fmla="*/ 838200 w 2273300"/>
                <a:gd name="connsiteY6" fmla="*/ 1822450 h 2495550"/>
                <a:gd name="connsiteX7" fmla="*/ 704850 w 2273300"/>
                <a:gd name="connsiteY7" fmla="*/ 1936750 h 2495550"/>
                <a:gd name="connsiteX8" fmla="*/ 565150 w 2273300"/>
                <a:gd name="connsiteY8" fmla="*/ 2047875 h 2495550"/>
                <a:gd name="connsiteX9" fmla="*/ 419100 w 2273300"/>
                <a:gd name="connsiteY9" fmla="*/ 2159000 h 2495550"/>
                <a:gd name="connsiteX10" fmla="*/ 276225 w 2273300"/>
                <a:gd name="connsiteY10" fmla="*/ 2260600 h 2495550"/>
                <a:gd name="connsiteX11" fmla="*/ 117475 w 2273300"/>
                <a:gd name="connsiteY11" fmla="*/ 2359025 h 2495550"/>
                <a:gd name="connsiteX12" fmla="*/ 31750 w 2273300"/>
                <a:gd name="connsiteY12" fmla="*/ 2409825 h 2495550"/>
                <a:gd name="connsiteX13" fmla="*/ 12700 w 2273300"/>
                <a:gd name="connsiteY13" fmla="*/ 2432050 h 2495550"/>
                <a:gd name="connsiteX14" fmla="*/ 3175 w 2273300"/>
                <a:gd name="connsiteY14" fmla="*/ 2454275 h 2495550"/>
                <a:gd name="connsiteX15" fmla="*/ 0 w 2273300"/>
                <a:gd name="connsiteY15" fmla="*/ 2479675 h 2495550"/>
                <a:gd name="connsiteX16" fmla="*/ 6350 w 2273300"/>
                <a:gd name="connsiteY16" fmla="*/ 2492375 h 2495550"/>
                <a:gd name="connsiteX17" fmla="*/ 15875 w 2273300"/>
                <a:gd name="connsiteY17" fmla="*/ 2495550 h 2495550"/>
                <a:gd name="connsiteX18" fmla="*/ 57150 w 2273300"/>
                <a:gd name="connsiteY18" fmla="*/ 2489200 h 2495550"/>
                <a:gd name="connsiteX19" fmla="*/ 155575 w 2273300"/>
                <a:gd name="connsiteY19" fmla="*/ 2441575 h 2495550"/>
                <a:gd name="connsiteX20" fmla="*/ 342900 w 2273300"/>
                <a:gd name="connsiteY20" fmla="*/ 2343150 h 2495550"/>
                <a:gd name="connsiteX21" fmla="*/ 488950 w 2273300"/>
                <a:gd name="connsiteY21" fmla="*/ 2257425 h 2495550"/>
                <a:gd name="connsiteX22" fmla="*/ 688975 w 2273300"/>
                <a:gd name="connsiteY22" fmla="*/ 2124075 h 2495550"/>
                <a:gd name="connsiteX23" fmla="*/ 901700 w 2273300"/>
                <a:gd name="connsiteY23" fmla="*/ 1974850 h 2495550"/>
                <a:gd name="connsiteX24" fmla="*/ 955675 w 2273300"/>
                <a:gd name="connsiteY24" fmla="*/ 1949450 h 2495550"/>
                <a:gd name="connsiteX25" fmla="*/ 1108075 w 2273300"/>
                <a:gd name="connsiteY25" fmla="*/ 1822450 h 2495550"/>
                <a:gd name="connsiteX26" fmla="*/ 1225550 w 2273300"/>
                <a:gd name="connsiteY26" fmla="*/ 1717675 h 2495550"/>
                <a:gd name="connsiteX27" fmla="*/ 1298575 w 2273300"/>
                <a:gd name="connsiteY27" fmla="*/ 1647825 h 2495550"/>
                <a:gd name="connsiteX28" fmla="*/ 1400175 w 2273300"/>
                <a:gd name="connsiteY28" fmla="*/ 1552575 h 2495550"/>
                <a:gd name="connsiteX29" fmla="*/ 1492250 w 2273300"/>
                <a:gd name="connsiteY29" fmla="*/ 1460500 h 2495550"/>
                <a:gd name="connsiteX30" fmla="*/ 1584325 w 2273300"/>
                <a:gd name="connsiteY30" fmla="*/ 1368425 h 2495550"/>
                <a:gd name="connsiteX31" fmla="*/ 1666875 w 2273300"/>
                <a:gd name="connsiteY31" fmla="*/ 1273175 h 2495550"/>
                <a:gd name="connsiteX32" fmla="*/ 1765300 w 2273300"/>
                <a:gd name="connsiteY32" fmla="*/ 1146175 h 2495550"/>
                <a:gd name="connsiteX33" fmla="*/ 1873250 w 2273300"/>
                <a:gd name="connsiteY33" fmla="*/ 984250 h 2495550"/>
                <a:gd name="connsiteX34" fmla="*/ 1984375 w 2273300"/>
                <a:gd name="connsiteY34" fmla="*/ 803275 h 2495550"/>
                <a:gd name="connsiteX35" fmla="*/ 2073275 w 2273300"/>
                <a:gd name="connsiteY35" fmla="*/ 641350 h 2495550"/>
                <a:gd name="connsiteX36" fmla="*/ 2114550 w 2273300"/>
                <a:gd name="connsiteY36" fmla="*/ 536575 h 2495550"/>
                <a:gd name="connsiteX37" fmla="*/ 2155825 w 2273300"/>
                <a:gd name="connsiteY37" fmla="*/ 434975 h 2495550"/>
                <a:gd name="connsiteX38" fmla="*/ 2178050 w 2273300"/>
                <a:gd name="connsiteY38" fmla="*/ 390525 h 2495550"/>
                <a:gd name="connsiteX39" fmla="*/ 2197100 w 2273300"/>
                <a:gd name="connsiteY39" fmla="*/ 365125 h 2495550"/>
                <a:gd name="connsiteX40" fmla="*/ 2228850 w 2273300"/>
                <a:gd name="connsiteY40" fmla="*/ 339725 h 2495550"/>
                <a:gd name="connsiteX41" fmla="*/ 2254250 w 2273300"/>
                <a:gd name="connsiteY41" fmla="*/ 320675 h 2495550"/>
                <a:gd name="connsiteX42" fmla="*/ 2266950 w 2273300"/>
                <a:gd name="connsiteY42" fmla="*/ 298450 h 2495550"/>
                <a:gd name="connsiteX43" fmla="*/ 2273300 w 2273300"/>
                <a:gd name="connsiteY43" fmla="*/ 269875 h 2495550"/>
                <a:gd name="connsiteX44" fmla="*/ 2266950 w 2273300"/>
                <a:gd name="connsiteY44" fmla="*/ 238125 h 2495550"/>
                <a:gd name="connsiteX45" fmla="*/ 2254250 w 2273300"/>
                <a:gd name="connsiteY45" fmla="*/ 222250 h 2495550"/>
                <a:gd name="connsiteX46" fmla="*/ 2228850 w 2273300"/>
                <a:gd name="connsiteY46" fmla="*/ 203200 h 2495550"/>
                <a:gd name="connsiteX47" fmla="*/ 2146300 w 2273300"/>
                <a:gd name="connsiteY47" fmla="*/ 155575 h 2495550"/>
                <a:gd name="connsiteX48" fmla="*/ 2066925 w 2273300"/>
                <a:gd name="connsiteY48" fmla="*/ 111125 h 2495550"/>
                <a:gd name="connsiteX49" fmla="*/ 2006600 w 2273300"/>
                <a:gd name="connsiteY49" fmla="*/ 82550 h 2495550"/>
                <a:gd name="connsiteX50" fmla="*/ 1851025 w 2273300"/>
                <a:gd name="connsiteY50" fmla="*/ 0 h 2495550"/>
                <a:gd name="connsiteX51" fmla="*/ 1651000 w 2273300"/>
                <a:gd name="connsiteY51" fmla="*/ 38100 h 2495550"/>
                <a:gd name="connsiteX52" fmla="*/ 1752600 w 2273300"/>
                <a:gd name="connsiteY52" fmla="*/ 82550 h 2495550"/>
                <a:gd name="connsiteX53" fmla="*/ 1781175 w 2273300"/>
                <a:gd name="connsiteY53" fmla="*/ 95250 h 2495550"/>
                <a:gd name="connsiteX54" fmla="*/ 1819275 w 2273300"/>
                <a:gd name="connsiteY54" fmla="*/ 120650 h 2495550"/>
                <a:gd name="connsiteX55" fmla="*/ 1851025 w 2273300"/>
                <a:gd name="connsiteY55" fmla="*/ 152400 h 2495550"/>
                <a:gd name="connsiteX56" fmla="*/ 1882775 w 2273300"/>
                <a:gd name="connsiteY56" fmla="*/ 187325 h 2495550"/>
                <a:gd name="connsiteX57" fmla="*/ 1905000 w 2273300"/>
                <a:gd name="connsiteY57" fmla="*/ 225425 h 2495550"/>
                <a:gd name="connsiteX58" fmla="*/ 1914525 w 2273300"/>
                <a:gd name="connsiteY58" fmla="*/ 269875 h 2495550"/>
                <a:gd name="connsiteX59" fmla="*/ 1914525 w 2273300"/>
                <a:gd name="connsiteY59" fmla="*/ 307975 h 2495550"/>
                <a:gd name="connsiteX60" fmla="*/ 1895475 w 2273300"/>
                <a:gd name="connsiteY60" fmla="*/ 374650 h 2495550"/>
                <a:gd name="connsiteX61" fmla="*/ 1851025 w 2273300"/>
                <a:gd name="connsiteY61" fmla="*/ 501650 h 2495550"/>
                <a:gd name="connsiteX62" fmla="*/ 1790700 w 2273300"/>
                <a:gd name="connsiteY62" fmla="*/ 628650 h 2495550"/>
                <a:gd name="connsiteX63" fmla="*/ 1749425 w 2273300"/>
                <a:gd name="connsiteY63" fmla="*/ 708025 h 2495550"/>
                <a:gd name="connsiteX64" fmla="*/ 1530350 w 2273300"/>
                <a:gd name="connsiteY64" fmla="*/ 1047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3300" h="2495550">
                  <a:moveTo>
                    <a:pt x="1530350" y="1047750"/>
                  </a:moveTo>
                  <a:lnTo>
                    <a:pt x="1431925" y="1177925"/>
                  </a:lnTo>
                  <a:lnTo>
                    <a:pt x="1336675" y="1298575"/>
                  </a:lnTo>
                  <a:lnTo>
                    <a:pt x="1209675" y="1444625"/>
                  </a:lnTo>
                  <a:lnTo>
                    <a:pt x="1082675" y="1581150"/>
                  </a:lnTo>
                  <a:lnTo>
                    <a:pt x="955675" y="1711325"/>
                  </a:lnTo>
                  <a:lnTo>
                    <a:pt x="838200" y="1822450"/>
                  </a:lnTo>
                  <a:lnTo>
                    <a:pt x="704850" y="1936750"/>
                  </a:lnTo>
                  <a:lnTo>
                    <a:pt x="565150" y="2047875"/>
                  </a:lnTo>
                  <a:lnTo>
                    <a:pt x="419100" y="2159000"/>
                  </a:lnTo>
                  <a:lnTo>
                    <a:pt x="276225" y="2260600"/>
                  </a:lnTo>
                  <a:lnTo>
                    <a:pt x="117475" y="2359025"/>
                  </a:lnTo>
                  <a:lnTo>
                    <a:pt x="31750" y="2409825"/>
                  </a:lnTo>
                  <a:lnTo>
                    <a:pt x="12700" y="2432050"/>
                  </a:lnTo>
                  <a:lnTo>
                    <a:pt x="3175" y="2454275"/>
                  </a:lnTo>
                  <a:lnTo>
                    <a:pt x="0" y="2479675"/>
                  </a:lnTo>
                  <a:lnTo>
                    <a:pt x="6350" y="2492375"/>
                  </a:lnTo>
                  <a:lnTo>
                    <a:pt x="15875" y="2495550"/>
                  </a:lnTo>
                  <a:lnTo>
                    <a:pt x="57150" y="2489200"/>
                  </a:lnTo>
                  <a:lnTo>
                    <a:pt x="155575" y="2441575"/>
                  </a:lnTo>
                  <a:lnTo>
                    <a:pt x="342900" y="2343150"/>
                  </a:lnTo>
                  <a:lnTo>
                    <a:pt x="488950" y="2257425"/>
                  </a:lnTo>
                  <a:lnTo>
                    <a:pt x="688975" y="2124075"/>
                  </a:lnTo>
                  <a:lnTo>
                    <a:pt x="901700" y="1974850"/>
                  </a:lnTo>
                  <a:lnTo>
                    <a:pt x="955675" y="1949450"/>
                  </a:lnTo>
                  <a:lnTo>
                    <a:pt x="1108075" y="1822450"/>
                  </a:lnTo>
                  <a:lnTo>
                    <a:pt x="1225550" y="1717675"/>
                  </a:lnTo>
                  <a:lnTo>
                    <a:pt x="1298575" y="1647825"/>
                  </a:lnTo>
                  <a:lnTo>
                    <a:pt x="1400175" y="1552575"/>
                  </a:lnTo>
                  <a:lnTo>
                    <a:pt x="1492250" y="1460500"/>
                  </a:lnTo>
                  <a:lnTo>
                    <a:pt x="1584325" y="1368425"/>
                  </a:lnTo>
                  <a:lnTo>
                    <a:pt x="1666875" y="1273175"/>
                  </a:lnTo>
                  <a:lnTo>
                    <a:pt x="1765300" y="1146175"/>
                  </a:lnTo>
                  <a:lnTo>
                    <a:pt x="1873250" y="984250"/>
                  </a:lnTo>
                  <a:lnTo>
                    <a:pt x="1984375" y="803275"/>
                  </a:lnTo>
                  <a:lnTo>
                    <a:pt x="2073275" y="641350"/>
                  </a:lnTo>
                  <a:lnTo>
                    <a:pt x="2114550" y="536575"/>
                  </a:lnTo>
                  <a:lnTo>
                    <a:pt x="2155825" y="434975"/>
                  </a:lnTo>
                  <a:lnTo>
                    <a:pt x="2178050" y="390525"/>
                  </a:lnTo>
                  <a:lnTo>
                    <a:pt x="2197100" y="365125"/>
                  </a:lnTo>
                  <a:lnTo>
                    <a:pt x="2228850" y="339725"/>
                  </a:lnTo>
                  <a:lnTo>
                    <a:pt x="2254250" y="320675"/>
                  </a:lnTo>
                  <a:lnTo>
                    <a:pt x="2266950" y="298450"/>
                  </a:lnTo>
                  <a:lnTo>
                    <a:pt x="2273300" y="269875"/>
                  </a:lnTo>
                  <a:lnTo>
                    <a:pt x="2266950" y="238125"/>
                  </a:lnTo>
                  <a:lnTo>
                    <a:pt x="2254250" y="222250"/>
                  </a:lnTo>
                  <a:lnTo>
                    <a:pt x="2228850" y="203200"/>
                  </a:lnTo>
                  <a:lnTo>
                    <a:pt x="2146300" y="155575"/>
                  </a:lnTo>
                  <a:lnTo>
                    <a:pt x="2066925" y="111125"/>
                  </a:lnTo>
                  <a:lnTo>
                    <a:pt x="2006600" y="82550"/>
                  </a:lnTo>
                  <a:lnTo>
                    <a:pt x="1851025" y="0"/>
                  </a:lnTo>
                  <a:lnTo>
                    <a:pt x="1651000" y="38100"/>
                  </a:lnTo>
                  <a:lnTo>
                    <a:pt x="1752600" y="82550"/>
                  </a:lnTo>
                  <a:lnTo>
                    <a:pt x="1781175" y="95250"/>
                  </a:lnTo>
                  <a:lnTo>
                    <a:pt x="1819275" y="120650"/>
                  </a:lnTo>
                  <a:lnTo>
                    <a:pt x="1851025" y="152400"/>
                  </a:lnTo>
                  <a:lnTo>
                    <a:pt x="1882775" y="187325"/>
                  </a:lnTo>
                  <a:lnTo>
                    <a:pt x="1905000" y="225425"/>
                  </a:lnTo>
                  <a:lnTo>
                    <a:pt x="1914525" y="269875"/>
                  </a:lnTo>
                  <a:lnTo>
                    <a:pt x="1914525" y="307975"/>
                  </a:lnTo>
                  <a:lnTo>
                    <a:pt x="1895475" y="374650"/>
                  </a:lnTo>
                  <a:lnTo>
                    <a:pt x="1851025" y="501650"/>
                  </a:lnTo>
                  <a:lnTo>
                    <a:pt x="1790700" y="628650"/>
                  </a:lnTo>
                  <a:lnTo>
                    <a:pt x="1749425" y="708025"/>
                  </a:lnTo>
                  <a:lnTo>
                    <a:pt x="1530350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BD9146D-AFF6-49BB-B91D-B17BAC900E16}"/>
                </a:ext>
              </a:extLst>
            </p:cNvPr>
            <p:cNvSpPr/>
            <p:nvPr/>
          </p:nvSpPr>
          <p:spPr>
            <a:xfrm>
              <a:off x="5021263" y="2732088"/>
              <a:ext cx="2378075" cy="1501775"/>
            </a:xfrm>
            <a:custGeom>
              <a:avLst/>
              <a:gdLst>
                <a:gd name="connsiteX0" fmla="*/ 845344 w 2376488"/>
                <a:gd name="connsiteY0" fmla="*/ 916781 h 1502569"/>
                <a:gd name="connsiteX1" fmla="*/ 750094 w 2376488"/>
                <a:gd name="connsiteY1" fmla="*/ 821531 h 1502569"/>
                <a:gd name="connsiteX2" fmla="*/ 626269 w 2376488"/>
                <a:gd name="connsiteY2" fmla="*/ 690562 h 1502569"/>
                <a:gd name="connsiteX3" fmla="*/ 523875 w 2376488"/>
                <a:gd name="connsiteY3" fmla="*/ 581025 h 1502569"/>
                <a:gd name="connsiteX4" fmla="*/ 378619 w 2376488"/>
                <a:gd name="connsiteY4" fmla="*/ 423862 h 1502569"/>
                <a:gd name="connsiteX5" fmla="*/ 252413 w 2376488"/>
                <a:gd name="connsiteY5" fmla="*/ 288131 h 1502569"/>
                <a:gd name="connsiteX6" fmla="*/ 116682 w 2376488"/>
                <a:gd name="connsiteY6" fmla="*/ 138112 h 1502569"/>
                <a:gd name="connsiteX7" fmla="*/ 0 w 2376488"/>
                <a:gd name="connsiteY7" fmla="*/ 9525 h 1502569"/>
                <a:gd name="connsiteX8" fmla="*/ 171450 w 2376488"/>
                <a:gd name="connsiteY8" fmla="*/ 0 h 1502569"/>
                <a:gd name="connsiteX9" fmla="*/ 304800 w 2376488"/>
                <a:gd name="connsiteY9" fmla="*/ 140494 h 1502569"/>
                <a:gd name="connsiteX10" fmla="*/ 442913 w 2376488"/>
                <a:gd name="connsiteY10" fmla="*/ 271462 h 1502569"/>
                <a:gd name="connsiteX11" fmla="*/ 604838 w 2376488"/>
                <a:gd name="connsiteY11" fmla="*/ 421481 h 1502569"/>
                <a:gd name="connsiteX12" fmla="*/ 752475 w 2376488"/>
                <a:gd name="connsiteY12" fmla="*/ 550069 h 1502569"/>
                <a:gd name="connsiteX13" fmla="*/ 933450 w 2376488"/>
                <a:gd name="connsiteY13" fmla="*/ 697706 h 1502569"/>
                <a:gd name="connsiteX14" fmla="*/ 1057275 w 2376488"/>
                <a:gd name="connsiteY14" fmla="*/ 792956 h 1502569"/>
                <a:gd name="connsiteX15" fmla="*/ 1231107 w 2376488"/>
                <a:gd name="connsiteY15" fmla="*/ 916781 h 1502569"/>
                <a:gd name="connsiteX16" fmla="*/ 1402557 w 2376488"/>
                <a:gd name="connsiteY16" fmla="*/ 1028700 h 1502569"/>
                <a:gd name="connsiteX17" fmla="*/ 1595438 w 2376488"/>
                <a:gd name="connsiteY17" fmla="*/ 1135856 h 1502569"/>
                <a:gd name="connsiteX18" fmla="*/ 1809750 w 2376488"/>
                <a:gd name="connsiteY18" fmla="*/ 1235869 h 1502569"/>
                <a:gd name="connsiteX19" fmla="*/ 1978819 w 2376488"/>
                <a:gd name="connsiteY19" fmla="*/ 1302544 h 1502569"/>
                <a:gd name="connsiteX20" fmla="*/ 2171700 w 2376488"/>
                <a:gd name="connsiteY20" fmla="*/ 1369219 h 1502569"/>
                <a:gd name="connsiteX21" fmla="*/ 2336007 w 2376488"/>
                <a:gd name="connsiteY21" fmla="*/ 1421606 h 1502569"/>
                <a:gd name="connsiteX22" fmla="*/ 2359819 w 2376488"/>
                <a:gd name="connsiteY22" fmla="*/ 1431131 h 1502569"/>
                <a:gd name="connsiteX23" fmla="*/ 2369344 w 2376488"/>
                <a:gd name="connsiteY23" fmla="*/ 1438275 h 1502569"/>
                <a:gd name="connsiteX24" fmla="*/ 2374107 w 2376488"/>
                <a:gd name="connsiteY24" fmla="*/ 1447800 h 1502569"/>
                <a:gd name="connsiteX25" fmla="*/ 2376488 w 2376488"/>
                <a:gd name="connsiteY25" fmla="*/ 1459706 h 1502569"/>
                <a:gd name="connsiteX26" fmla="*/ 2371725 w 2376488"/>
                <a:gd name="connsiteY26" fmla="*/ 1469231 h 1502569"/>
                <a:gd name="connsiteX27" fmla="*/ 2355057 w 2376488"/>
                <a:gd name="connsiteY27" fmla="*/ 1483519 h 1502569"/>
                <a:gd name="connsiteX28" fmla="*/ 2324100 w 2376488"/>
                <a:gd name="connsiteY28" fmla="*/ 1497806 h 1502569"/>
                <a:gd name="connsiteX29" fmla="*/ 2300288 w 2376488"/>
                <a:gd name="connsiteY29" fmla="*/ 1502569 h 1502569"/>
                <a:gd name="connsiteX30" fmla="*/ 2162175 w 2376488"/>
                <a:gd name="connsiteY30" fmla="*/ 1500187 h 1502569"/>
                <a:gd name="connsiteX31" fmla="*/ 1978819 w 2376488"/>
                <a:gd name="connsiteY31" fmla="*/ 1502569 h 1502569"/>
                <a:gd name="connsiteX32" fmla="*/ 1704975 w 2376488"/>
                <a:gd name="connsiteY32" fmla="*/ 1500187 h 1502569"/>
                <a:gd name="connsiteX33" fmla="*/ 1519238 w 2376488"/>
                <a:gd name="connsiteY33" fmla="*/ 1502569 h 1502569"/>
                <a:gd name="connsiteX34" fmla="*/ 1473994 w 2376488"/>
                <a:gd name="connsiteY34" fmla="*/ 1497806 h 1502569"/>
                <a:gd name="connsiteX35" fmla="*/ 1438275 w 2376488"/>
                <a:gd name="connsiteY35" fmla="*/ 1488281 h 1502569"/>
                <a:gd name="connsiteX36" fmla="*/ 1412082 w 2376488"/>
                <a:gd name="connsiteY36" fmla="*/ 1473994 h 1502569"/>
                <a:gd name="connsiteX37" fmla="*/ 1381125 w 2376488"/>
                <a:gd name="connsiteY37" fmla="*/ 1454944 h 1502569"/>
                <a:gd name="connsiteX38" fmla="*/ 1335882 w 2376488"/>
                <a:gd name="connsiteY38" fmla="*/ 1419225 h 1502569"/>
                <a:gd name="connsiteX39" fmla="*/ 1240632 w 2376488"/>
                <a:gd name="connsiteY39" fmla="*/ 1326356 h 1502569"/>
                <a:gd name="connsiteX40" fmla="*/ 1145382 w 2376488"/>
                <a:gd name="connsiteY40" fmla="*/ 1226344 h 1502569"/>
                <a:gd name="connsiteX41" fmla="*/ 1033463 w 2376488"/>
                <a:gd name="connsiteY41" fmla="*/ 1116806 h 1502569"/>
                <a:gd name="connsiteX42" fmla="*/ 845344 w 2376488"/>
                <a:gd name="connsiteY42" fmla="*/ 916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76488" h="1502569">
                  <a:moveTo>
                    <a:pt x="845344" y="916781"/>
                  </a:moveTo>
                  <a:lnTo>
                    <a:pt x="750094" y="821531"/>
                  </a:lnTo>
                  <a:lnTo>
                    <a:pt x="626269" y="690562"/>
                  </a:lnTo>
                  <a:lnTo>
                    <a:pt x="523875" y="581025"/>
                  </a:lnTo>
                  <a:lnTo>
                    <a:pt x="378619" y="423862"/>
                  </a:lnTo>
                  <a:lnTo>
                    <a:pt x="252413" y="288131"/>
                  </a:lnTo>
                  <a:lnTo>
                    <a:pt x="116682" y="138112"/>
                  </a:lnTo>
                  <a:lnTo>
                    <a:pt x="0" y="9525"/>
                  </a:lnTo>
                  <a:lnTo>
                    <a:pt x="171450" y="0"/>
                  </a:lnTo>
                  <a:lnTo>
                    <a:pt x="304800" y="140494"/>
                  </a:lnTo>
                  <a:lnTo>
                    <a:pt x="442913" y="271462"/>
                  </a:lnTo>
                  <a:lnTo>
                    <a:pt x="604838" y="421481"/>
                  </a:lnTo>
                  <a:lnTo>
                    <a:pt x="752475" y="550069"/>
                  </a:lnTo>
                  <a:lnTo>
                    <a:pt x="933450" y="697706"/>
                  </a:lnTo>
                  <a:lnTo>
                    <a:pt x="1057275" y="792956"/>
                  </a:lnTo>
                  <a:lnTo>
                    <a:pt x="1231107" y="916781"/>
                  </a:lnTo>
                  <a:lnTo>
                    <a:pt x="1402557" y="1028700"/>
                  </a:lnTo>
                  <a:lnTo>
                    <a:pt x="1595438" y="1135856"/>
                  </a:lnTo>
                  <a:lnTo>
                    <a:pt x="1809750" y="1235869"/>
                  </a:lnTo>
                  <a:lnTo>
                    <a:pt x="1978819" y="1302544"/>
                  </a:lnTo>
                  <a:lnTo>
                    <a:pt x="2171700" y="1369219"/>
                  </a:lnTo>
                  <a:lnTo>
                    <a:pt x="2336007" y="1421606"/>
                  </a:lnTo>
                  <a:lnTo>
                    <a:pt x="2359819" y="1431131"/>
                  </a:lnTo>
                  <a:lnTo>
                    <a:pt x="2369344" y="1438275"/>
                  </a:lnTo>
                  <a:lnTo>
                    <a:pt x="2374107" y="1447800"/>
                  </a:lnTo>
                  <a:lnTo>
                    <a:pt x="2376488" y="1459706"/>
                  </a:lnTo>
                  <a:lnTo>
                    <a:pt x="2371725" y="1469231"/>
                  </a:lnTo>
                  <a:lnTo>
                    <a:pt x="2355057" y="1483519"/>
                  </a:lnTo>
                  <a:lnTo>
                    <a:pt x="2324100" y="1497806"/>
                  </a:lnTo>
                  <a:lnTo>
                    <a:pt x="2300288" y="1502569"/>
                  </a:lnTo>
                  <a:lnTo>
                    <a:pt x="2162175" y="1500187"/>
                  </a:lnTo>
                  <a:lnTo>
                    <a:pt x="1978819" y="1502569"/>
                  </a:lnTo>
                  <a:lnTo>
                    <a:pt x="1704975" y="1500187"/>
                  </a:lnTo>
                  <a:lnTo>
                    <a:pt x="1519238" y="1502569"/>
                  </a:lnTo>
                  <a:lnTo>
                    <a:pt x="1473994" y="1497806"/>
                  </a:lnTo>
                  <a:lnTo>
                    <a:pt x="1438275" y="1488281"/>
                  </a:lnTo>
                  <a:lnTo>
                    <a:pt x="1412082" y="1473994"/>
                  </a:lnTo>
                  <a:lnTo>
                    <a:pt x="1381125" y="1454944"/>
                  </a:lnTo>
                  <a:lnTo>
                    <a:pt x="1335882" y="1419225"/>
                  </a:lnTo>
                  <a:lnTo>
                    <a:pt x="1240632" y="1326356"/>
                  </a:lnTo>
                  <a:lnTo>
                    <a:pt x="1145382" y="1226344"/>
                  </a:lnTo>
                  <a:lnTo>
                    <a:pt x="1033463" y="1116806"/>
                  </a:lnTo>
                  <a:lnTo>
                    <a:pt x="845344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9F87CE9-1FB7-4674-8378-223899CDFB23}"/>
                </a:ext>
              </a:extLst>
            </p:cNvPr>
            <p:cNvSpPr/>
            <p:nvPr/>
          </p:nvSpPr>
          <p:spPr>
            <a:xfrm>
              <a:off x="3554413" y="3943350"/>
              <a:ext cx="541337" cy="1122363"/>
            </a:xfrm>
            <a:custGeom>
              <a:avLst/>
              <a:gdLst>
                <a:gd name="connsiteX0" fmla="*/ 466725 w 540544"/>
                <a:gd name="connsiteY0" fmla="*/ 500063 h 1121569"/>
                <a:gd name="connsiteX1" fmla="*/ 423863 w 540544"/>
                <a:gd name="connsiteY1" fmla="*/ 280988 h 1121569"/>
                <a:gd name="connsiteX2" fmla="*/ 364332 w 540544"/>
                <a:gd name="connsiteY2" fmla="*/ 159544 h 1121569"/>
                <a:gd name="connsiteX3" fmla="*/ 326232 w 540544"/>
                <a:gd name="connsiteY3" fmla="*/ 116681 h 1121569"/>
                <a:gd name="connsiteX4" fmla="*/ 276225 w 540544"/>
                <a:gd name="connsiteY4" fmla="*/ 73819 h 1121569"/>
                <a:gd name="connsiteX5" fmla="*/ 252413 w 540544"/>
                <a:gd name="connsiteY5" fmla="*/ 59531 h 1121569"/>
                <a:gd name="connsiteX6" fmla="*/ 223838 w 540544"/>
                <a:gd name="connsiteY6" fmla="*/ 45244 h 1121569"/>
                <a:gd name="connsiteX7" fmla="*/ 200025 w 540544"/>
                <a:gd name="connsiteY7" fmla="*/ 35719 h 1121569"/>
                <a:gd name="connsiteX8" fmla="*/ 152400 w 540544"/>
                <a:gd name="connsiteY8" fmla="*/ 21431 h 1121569"/>
                <a:gd name="connsiteX9" fmla="*/ 47625 w 540544"/>
                <a:gd name="connsiteY9" fmla="*/ 0 h 1121569"/>
                <a:gd name="connsiteX10" fmla="*/ 0 w 540544"/>
                <a:gd name="connsiteY10" fmla="*/ 35719 h 1121569"/>
                <a:gd name="connsiteX11" fmla="*/ 57150 w 540544"/>
                <a:gd name="connsiteY11" fmla="*/ 88106 h 1121569"/>
                <a:gd name="connsiteX12" fmla="*/ 102394 w 540544"/>
                <a:gd name="connsiteY12" fmla="*/ 142875 h 1121569"/>
                <a:gd name="connsiteX13" fmla="*/ 135732 w 540544"/>
                <a:gd name="connsiteY13" fmla="*/ 197644 h 1121569"/>
                <a:gd name="connsiteX14" fmla="*/ 178594 w 540544"/>
                <a:gd name="connsiteY14" fmla="*/ 290513 h 1121569"/>
                <a:gd name="connsiteX15" fmla="*/ 202407 w 540544"/>
                <a:gd name="connsiteY15" fmla="*/ 359569 h 1121569"/>
                <a:gd name="connsiteX16" fmla="*/ 223838 w 540544"/>
                <a:gd name="connsiteY16" fmla="*/ 438150 h 1121569"/>
                <a:gd name="connsiteX17" fmla="*/ 240507 w 540544"/>
                <a:gd name="connsiteY17" fmla="*/ 516731 h 1121569"/>
                <a:gd name="connsiteX18" fmla="*/ 264319 w 540544"/>
                <a:gd name="connsiteY18" fmla="*/ 647700 h 1121569"/>
                <a:gd name="connsiteX19" fmla="*/ 273844 w 540544"/>
                <a:gd name="connsiteY19" fmla="*/ 709613 h 1121569"/>
                <a:gd name="connsiteX20" fmla="*/ 276225 w 540544"/>
                <a:gd name="connsiteY20" fmla="*/ 773906 h 1121569"/>
                <a:gd name="connsiteX21" fmla="*/ 280988 w 540544"/>
                <a:gd name="connsiteY21" fmla="*/ 814388 h 1121569"/>
                <a:gd name="connsiteX22" fmla="*/ 292894 w 540544"/>
                <a:gd name="connsiteY22" fmla="*/ 873919 h 1121569"/>
                <a:gd name="connsiteX23" fmla="*/ 309563 w 540544"/>
                <a:gd name="connsiteY23" fmla="*/ 923925 h 1121569"/>
                <a:gd name="connsiteX24" fmla="*/ 342900 w 540544"/>
                <a:gd name="connsiteY24" fmla="*/ 995363 h 1121569"/>
                <a:gd name="connsiteX25" fmla="*/ 366713 w 540544"/>
                <a:gd name="connsiteY25" fmla="*/ 1038225 h 1121569"/>
                <a:gd name="connsiteX26" fmla="*/ 392907 w 540544"/>
                <a:gd name="connsiteY26" fmla="*/ 1076325 h 1121569"/>
                <a:gd name="connsiteX27" fmla="*/ 416719 w 540544"/>
                <a:gd name="connsiteY27" fmla="*/ 1102519 h 1121569"/>
                <a:gd name="connsiteX28" fmla="*/ 440532 w 540544"/>
                <a:gd name="connsiteY28" fmla="*/ 1116806 h 1121569"/>
                <a:gd name="connsiteX29" fmla="*/ 461963 w 540544"/>
                <a:gd name="connsiteY29" fmla="*/ 1121569 h 1121569"/>
                <a:gd name="connsiteX30" fmla="*/ 481013 w 540544"/>
                <a:gd name="connsiteY30" fmla="*/ 1119188 h 1121569"/>
                <a:gd name="connsiteX31" fmla="*/ 509588 w 540544"/>
                <a:gd name="connsiteY31" fmla="*/ 1104900 h 1121569"/>
                <a:gd name="connsiteX32" fmla="*/ 533400 w 540544"/>
                <a:gd name="connsiteY32" fmla="*/ 1083469 h 1121569"/>
                <a:gd name="connsiteX33" fmla="*/ 540544 w 540544"/>
                <a:gd name="connsiteY33" fmla="*/ 1064419 h 1121569"/>
                <a:gd name="connsiteX34" fmla="*/ 540544 w 540544"/>
                <a:gd name="connsiteY34" fmla="*/ 912019 h 1121569"/>
                <a:gd name="connsiteX35" fmla="*/ 511969 w 540544"/>
                <a:gd name="connsiteY35" fmla="*/ 731044 h 1121569"/>
                <a:gd name="connsiteX36" fmla="*/ 466725 w 540544"/>
                <a:gd name="connsiteY36" fmla="*/ 500063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0544" h="1121569">
                  <a:moveTo>
                    <a:pt x="466725" y="500063"/>
                  </a:moveTo>
                  <a:lnTo>
                    <a:pt x="423863" y="280988"/>
                  </a:lnTo>
                  <a:lnTo>
                    <a:pt x="364332" y="159544"/>
                  </a:lnTo>
                  <a:lnTo>
                    <a:pt x="326232" y="116681"/>
                  </a:lnTo>
                  <a:lnTo>
                    <a:pt x="276225" y="73819"/>
                  </a:lnTo>
                  <a:lnTo>
                    <a:pt x="252413" y="59531"/>
                  </a:lnTo>
                  <a:lnTo>
                    <a:pt x="223838" y="45244"/>
                  </a:lnTo>
                  <a:lnTo>
                    <a:pt x="200025" y="35719"/>
                  </a:lnTo>
                  <a:lnTo>
                    <a:pt x="152400" y="21431"/>
                  </a:lnTo>
                  <a:lnTo>
                    <a:pt x="47625" y="0"/>
                  </a:lnTo>
                  <a:lnTo>
                    <a:pt x="0" y="35719"/>
                  </a:lnTo>
                  <a:lnTo>
                    <a:pt x="57150" y="88106"/>
                  </a:lnTo>
                  <a:lnTo>
                    <a:pt x="102394" y="142875"/>
                  </a:lnTo>
                  <a:lnTo>
                    <a:pt x="135732" y="197644"/>
                  </a:lnTo>
                  <a:lnTo>
                    <a:pt x="178594" y="290513"/>
                  </a:lnTo>
                  <a:lnTo>
                    <a:pt x="202407" y="359569"/>
                  </a:lnTo>
                  <a:lnTo>
                    <a:pt x="223838" y="438150"/>
                  </a:lnTo>
                  <a:lnTo>
                    <a:pt x="240507" y="516731"/>
                  </a:lnTo>
                  <a:lnTo>
                    <a:pt x="264319" y="647700"/>
                  </a:lnTo>
                  <a:lnTo>
                    <a:pt x="273844" y="709613"/>
                  </a:lnTo>
                  <a:cubicBezTo>
                    <a:pt x="274638" y="731044"/>
                    <a:pt x="275431" y="752475"/>
                    <a:pt x="276225" y="773906"/>
                  </a:cubicBezTo>
                  <a:lnTo>
                    <a:pt x="280988" y="814388"/>
                  </a:lnTo>
                  <a:lnTo>
                    <a:pt x="292894" y="873919"/>
                  </a:lnTo>
                  <a:lnTo>
                    <a:pt x="309563" y="923925"/>
                  </a:lnTo>
                  <a:lnTo>
                    <a:pt x="342900" y="995363"/>
                  </a:lnTo>
                  <a:lnTo>
                    <a:pt x="366713" y="1038225"/>
                  </a:lnTo>
                  <a:lnTo>
                    <a:pt x="392907" y="1076325"/>
                  </a:lnTo>
                  <a:lnTo>
                    <a:pt x="416719" y="1102519"/>
                  </a:lnTo>
                  <a:lnTo>
                    <a:pt x="440532" y="1116806"/>
                  </a:lnTo>
                  <a:lnTo>
                    <a:pt x="461963" y="1121569"/>
                  </a:lnTo>
                  <a:lnTo>
                    <a:pt x="481013" y="1119188"/>
                  </a:lnTo>
                  <a:lnTo>
                    <a:pt x="509588" y="1104900"/>
                  </a:lnTo>
                  <a:lnTo>
                    <a:pt x="533400" y="1083469"/>
                  </a:lnTo>
                  <a:lnTo>
                    <a:pt x="540544" y="1064419"/>
                  </a:lnTo>
                  <a:lnTo>
                    <a:pt x="540544" y="912019"/>
                  </a:lnTo>
                  <a:lnTo>
                    <a:pt x="511969" y="731044"/>
                  </a:lnTo>
                  <a:lnTo>
                    <a:pt x="46672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F2C694F8-EF31-477E-87C9-01F26C25A55A}"/>
                </a:ext>
              </a:extLst>
            </p:cNvPr>
            <p:cNvSpPr/>
            <p:nvPr/>
          </p:nvSpPr>
          <p:spPr>
            <a:xfrm>
              <a:off x="3836988" y="3852863"/>
              <a:ext cx="2266950" cy="949325"/>
            </a:xfrm>
            <a:custGeom>
              <a:avLst/>
              <a:gdLst>
                <a:gd name="connsiteX0" fmla="*/ 723900 w 2266950"/>
                <a:gd name="connsiteY0" fmla="*/ 178593 h 950118"/>
                <a:gd name="connsiteX1" fmla="*/ 392906 w 2266950"/>
                <a:gd name="connsiteY1" fmla="*/ 214312 h 950118"/>
                <a:gd name="connsiteX2" fmla="*/ 33337 w 2266950"/>
                <a:gd name="connsiteY2" fmla="*/ 252412 h 950118"/>
                <a:gd name="connsiteX3" fmla="*/ 0 w 2266950"/>
                <a:gd name="connsiteY3" fmla="*/ 259556 h 950118"/>
                <a:gd name="connsiteX4" fmla="*/ 50006 w 2266950"/>
                <a:gd name="connsiteY4" fmla="*/ 407193 h 950118"/>
                <a:gd name="connsiteX5" fmla="*/ 302419 w 2266950"/>
                <a:gd name="connsiteY5" fmla="*/ 392906 h 950118"/>
                <a:gd name="connsiteX6" fmla="*/ 650081 w 2266950"/>
                <a:gd name="connsiteY6" fmla="*/ 371475 h 950118"/>
                <a:gd name="connsiteX7" fmla="*/ 907256 w 2266950"/>
                <a:gd name="connsiteY7" fmla="*/ 357187 h 950118"/>
                <a:gd name="connsiteX8" fmla="*/ 1109662 w 2266950"/>
                <a:gd name="connsiteY8" fmla="*/ 316706 h 950118"/>
                <a:gd name="connsiteX9" fmla="*/ 1373981 w 2266950"/>
                <a:gd name="connsiteY9" fmla="*/ 283368 h 950118"/>
                <a:gd name="connsiteX10" fmla="*/ 1666875 w 2266950"/>
                <a:gd name="connsiteY10" fmla="*/ 247650 h 950118"/>
                <a:gd name="connsiteX11" fmla="*/ 1833562 w 2266950"/>
                <a:gd name="connsiteY11" fmla="*/ 226218 h 950118"/>
                <a:gd name="connsiteX12" fmla="*/ 1866900 w 2266950"/>
                <a:gd name="connsiteY12" fmla="*/ 223837 h 950118"/>
                <a:gd name="connsiteX13" fmla="*/ 1897856 w 2266950"/>
                <a:gd name="connsiteY13" fmla="*/ 230981 h 950118"/>
                <a:gd name="connsiteX14" fmla="*/ 1916906 w 2266950"/>
                <a:gd name="connsiteY14" fmla="*/ 240506 h 950118"/>
                <a:gd name="connsiteX15" fmla="*/ 1931194 w 2266950"/>
                <a:gd name="connsiteY15" fmla="*/ 257175 h 950118"/>
                <a:gd name="connsiteX16" fmla="*/ 1935956 w 2266950"/>
                <a:gd name="connsiteY16" fmla="*/ 276225 h 950118"/>
                <a:gd name="connsiteX17" fmla="*/ 1935956 w 2266950"/>
                <a:gd name="connsiteY17" fmla="*/ 307181 h 950118"/>
                <a:gd name="connsiteX18" fmla="*/ 1914525 w 2266950"/>
                <a:gd name="connsiteY18" fmla="*/ 416718 h 950118"/>
                <a:gd name="connsiteX19" fmla="*/ 1878806 w 2266950"/>
                <a:gd name="connsiteY19" fmla="*/ 538162 h 950118"/>
                <a:gd name="connsiteX20" fmla="*/ 1859756 w 2266950"/>
                <a:gd name="connsiteY20" fmla="*/ 595312 h 950118"/>
                <a:gd name="connsiteX21" fmla="*/ 1809750 w 2266950"/>
                <a:gd name="connsiteY21" fmla="*/ 728662 h 950118"/>
                <a:gd name="connsiteX22" fmla="*/ 1762125 w 2266950"/>
                <a:gd name="connsiteY22" fmla="*/ 876300 h 950118"/>
                <a:gd name="connsiteX23" fmla="*/ 1788319 w 2266950"/>
                <a:gd name="connsiteY23" fmla="*/ 916781 h 950118"/>
                <a:gd name="connsiteX24" fmla="*/ 1812131 w 2266950"/>
                <a:gd name="connsiteY24" fmla="*/ 935831 h 950118"/>
                <a:gd name="connsiteX25" fmla="*/ 1840706 w 2266950"/>
                <a:gd name="connsiteY25" fmla="*/ 947737 h 950118"/>
                <a:gd name="connsiteX26" fmla="*/ 1859756 w 2266950"/>
                <a:gd name="connsiteY26" fmla="*/ 950118 h 950118"/>
                <a:gd name="connsiteX27" fmla="*/ 1890712 w 2266950"/>
                <a:gd name="connsiteY27" fmla="*/ 947737 h 950118"/>
                <a:gd name="connsiteX28" fmla="*/ 1919287 w 2266950"/>
                <a:gd name="connsiteY28" fmla="*/ 938212 h 950118"/>
                <a:gd name="connsiteX29" fmla="*/ 1945481 w 2266950"/>
                <a:gd name="connsiteY29" fmla="*/ 919162 h 950118"/>
                <a:gd name="connsiteX30" fmla="*/ 1969294 w 2266950"/>
                <a:gd name="connsiteY30" fmla="*/ 892968 h 950118"/>
                <a:gd name="connsiteX31" fmla="*/ 1995487 w 2266950"/>
                <a:gd name="connsiteY31" fmla="*/ 852487 h 950118"/>
                <a:gd name="connsiteX32" fmla="*/ 2009775 w 2266950"/>
                <a:gd name="connsiteY32" fmla="*/ 821531 h 950118"/>
                <a:gd name="connsiteX33" fmla="*/ 2026444 w 2266950"/>
                <a:gd name="connsiteY33" fmla="*/ 778668 h 950118"/>
                <a:gd name="connsiteX34" fmla="*/ 2043112 w 2266950"/>
                <a:gd name="connsiteY34" fmla="*/ 723900 h 950118"/>
                <a:gd name="connsiteX35" fmla="*/ 2057400 w 2266950"/>
                <a:gd name="connsiteY35" fmla="*/ 669131 h 950118"/>
                <a:gd name="connsiteX36" fmla="*/ 2083594 w 2266950"/>
                <a:gd name="connsiteY36" fmla="*/ 595312 h 950118"/>
                <a:gd name="connsiteX37" fmla="*/ 2128837 w 2266950"/>
                <a:gd name="connsiteY37" fmla="*/ 483393 h 950118"/>
                <a:gd name="connsiteX38" fmla="*/ 2164556 w 2266950"/>
                <a:gd name="connsiteY38" fmla="*/ 414337 h 950118"/>
                <a:gd name="connsiteX39" fmla="*/ 2190750 w 2266950"/>
                <a:gd name="connsiteY39" fmla="*/ 381000 h 950118"/>
                <a:gd name="connsiteX40" fmla="*/ 2221706 w 2266950"/>
                <a:gd name="connsiteY40" fmla="*/ 350043 h 950118"/>
                <a:gd name="connsiteX41" fmla="*/ 2235994 w 2266950"/>
                <a:gd name="connsiteY41" fmla="*/ 342900 h 950118"/>
                <a:gd name="connsiteX42" fmla="*/ 2250281 w 2266950"/>
                <a:gd name="connsiteY42" fmla="*/ 335756 h 950118"/>
                <a:gd name="connsiteX43" fmla="*/ 2259806 w 2266950"/>
                <a:gd name="connsiteY43" fmla="*/ 321468 h 950118"/>
                <a:gd name="connsiteX44" fmla="*/ 2266950 w 2266950"/>
                <a:gd name="connsiteY44" fmla="*/ 295275 h 950118"/>
                <a:gd name="connsiteX45" fmla="*/ 2266950 w 2266950"/>
                <a:gd name="connsiteY45" fmla="*/ 264318 h 950118"/>
                <a:gd name="connsiteX46" fmla="*/ 2257425 w 2266950"/>
                <a:gd name="connsiteY46" fmla="*/ 235743 h 950118"/>
                <a:gd name="connsiteX47" fmla="*/ 2228850 w 2266950"/>
                <a:gd name="connsiteY47" fmla="*/ 200025 h 950118"/>
                <a:gd name="connsiteX48" fmla="*/ 2169319 w 2266950"/>
                <a:gd name="connsiteY48" fmla="*/ 154781 h 950118"/>
                <a:gd name="connsiteX49" fmla="*/ 2093119 w 2266950"/>
                <a:gd name="connsiteY49" fmla="*/ 102393 h 950118"/>
                <a:gd name="connsiteX50" fmla="*/ 2019300 w 2266950"/>
                <a:gd name="connsiteY50" fmla="*/ 54768 h 950118"/>
                <a:gd name="connsiteX51" fmla="*/ 1964531 w 2266950"/>
                <a:gd name="connsiteY51" fmla="*/ 26193 h 950118"/>
                <a:gd name="connsiteX52" fmla="*/ 1909762 w 2266950"/>
                <a:gd name="connsiteY52" fmla="*/ 7143 h 950118"/>
                <a:gd name="connsiteX53" fmla="*/ 1874044 w 2266950"/>
                <a:gd name="connsiteY53" fmla="*/ 0 h 950118"/>
                <a:gd name="connsiteX54" fmla="*/ 1857375 w 2266950"/>
                <a:gd name="connsiteY54" fmla="*/ 4762 h 950118"/>
                <a:gd name="connsiteX55" fmla="*/ 1795462 w 2266950"/>
                <a:gd name="connsiteY55" fmla="*/ 35718 h 950118"/>
                <a:gd name="connsiteX56" fmla="*/ 1750219 w 2266950"/>
                <a:gd name="connsiteY56" fmla="*/ 47625 h 950118"/>
                <a:gd name="connsiteX57" fmla="*/ 1588294 w 2266950"/>
                <a:gd name="connsiteY57" fmla="*/ 76200 h 950118"/>
                <a:gd name="connsiteX58" fmla="*/ 1373981 w 2266950"/>
                <a:gd name="connsiteY58" fmla="*/ 104775 h 950118"/>
                <a:gd name="connsiteX59" fmla="*/ 1095375 w 2266950"/>
                <a:gd name="connsiteY59" fmla="*/ 138112 h 950118"/>
                <a:gd name="connsiteX60" fmla="*/ 723900 w 2266950"/>
                <a:gd name="connsiteY60" fmla="*/ 178593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66950" h="950118">
                  <a:moveTo>
                    <a:pt x="723900" y="178593"/>
                  </a:moveTo>
                  <a:lnTo>
                    <a:pt x="392906" y="214312"/>
                  </a:lnTo>
                  <a:lnTo>
                    <a:pt x="33337" y="252412"/>
                  </a:lnTo>
                  <a:lnTo>
                    <a:pt x="0" y="259556"/>
                  </a:lnTo>
                  <a:lnTo>
                    <a:pt x="50006" y="407193"/>
                  </a:lnTo>
                  <a:lnTo>
                    <a:pt x="302419" y="392906"/>
                  </a:lnTo>
                  <a:lnTo>
                    <a:pt x="650081" y="371475"/>
                  </a:lnTo>
                  <a:lnTo>
                    <a:pt x="907256" y="357187"/>
                  </a:lnTo>
                  <a:lnTo>
                    <a:pt x="1109662" y="316706"/>
                  </a:lnTo>
                  <a:lnTo>
                    <a:pt x="1373981" y="283368"/>
                  </a:lnTo>
                  <a:lnTo>
                    <a:pt x="1666875" y="247650"/>
                  </a:lnTo>
                  <a:lnTo>
                    <a:pt x="1833562" y="226218"/>
                  </a:lnTo>
                  <a:lnTo>
                    <a:pt x="1866900" y="223837"/>
                  </a:lnTo>
                  <a:lnTo>
                    <a:pt x="1897856" y="230981"/>
                  </a:lnTo>
                  <a:lnTo>
                    <a:pt x="1916906" y="240506"/>
                  </a:lnTo>
                  <a:lnTo>
                    <a:pt x="1931194" y="257175"/>
                  </a:lnTo>
                  <a:lnTo>
                    <a:pt x="1935956" y="276225"/>
                  </a:lnTo>
                  <a:lnTo>
                    <a:pt x="1935956" y="307181"/>
                  </a:lnTo>
                  <a:lnTo>
                    <a:pt x="1914525" y="416718"/>
                  </a:lnTo>
                  <a:lnTo>
                    <a:pt x="1878806" y="538162"/>
                  </a:lnTo>
                  <a:lnTo>
                    <a:pt x="1859756" y="595312"/>
                  </a:lnTo>
                  <a:lnTo>
                    <a:pt x="1809750" y="728662"/>
                  </a:lnTo>
                  <a:lnTo>
                    <a:pt x="1762125" y="876300"/>
                  </a:lnTo>
                  <a:lnTo>
                    <a:pt x="1788319" y="916781"/>
                  </a:lnTo>
                  <a:lnTo>
                    <a:pt x="1812131" y="935831"/>
                  </a:lnTo>
                  <a:lnTo>
                    <a:pt x="1840706" y="947737"/>
                  </a:lnTo>
                  <a:lnTo>
                    <a:pt x="1859756" y="950118"/>
                  </a:lnTo>
                  <a:lnTo>
                    <a:pt x="1890712" y="947737"/>
                  </a:lnTo>
                  <a:lnTo>
                    <a:pt x="1919287" y="938212"/>
                  </a:lnTo>
                  <a:lnTo>
                    <a:pt x="1945481" y="919162"/>
                  </a:lnTo>
                  <a:lnTo>
                    <a:pt x="1969294" y="892968"/>
                  </a:lnTo>
                  <a:lnTo>
                    <a:pt x="1995487" y="852487"/>
                  </a:lnTo>
                  <a:lnTo>
                    <a:pt x="2009775" y="821531"/>
                  </a:lnTo>
                  <a:lnTo>
                    <a:pt x="2026444" y="778668"/>
                  </a:lnTo>
                  <a:lnTo>
                    <a:pt x="2043112" y="723900"/>
                  </a:lnTo>
                  <a:lnTo>
                    <a:pt x="2057400" y="669131"/>
                  </a:lnTo>
                  <a:lnTo>
                    <a:pt x="2083594" y="595312"/>
                  </a:lnTo>
                  <a:lnTo>
                    <a:pt x="2128837" y="483393"/>
                  </a:lnTo>
                  <a:lnTo>
                    <a:pt x="2164556" y="414337"/>
                  </a:lnTo>
                  <a:lnTo>
                    <a:pt x="2190750" y="381000"/>
                  </a:lnTo>
                  <a:lnTo>
                    <a:pt x="2221706" y="350043"/>
                  </a:lnTo>
                  <a:lnTo>
                    <a:pt x="2235994" y="342900"/>
                  </a:lnTo>
                  <a:lnTo>
                    <a:pt x="2250281" y="335756"/>
                  </a:lnTo>
                  <a:lnTo>
                    <a:pt x="2259806" y="321468"/>
                  </a:lnTo>
                  <a:lnTo>
                    <a:pt x="2266950" y="295275"/>
                  </a:lnTo>
                  <a:lnTo>
                    <a:pt x="2266950" y="264318"/>
                  </a:lnTo>
                  <a:lnTo>
                    <a:pt x="2257425" y="235743"/>
                  </a:lnTo>
                  <a:lnTo>
                    <a:pt x="2228850" y="200025"/>
                  </a:lnTo>
                  <a:lnTo>
                    <a:pt x="2169319" y="154781"/>
                  </a:lnTo>
                  <a:lnTo>
                    <a:pt x="2093119" y="102393"/>
                  </a:lnTo>
                  <a:lnTo>
                    <a:pt x="2019300" y="54768"/>
                  </a:lnTo>
                  <a:lnTo>
                    <a:pt x="1964531" y="26193"/>
                  </a:lnTo>
                  <a:lnTo>
                    <a:pt x="1909762" y="7143"/>
                  </a:lnTo>
                  <a:lnTo>
                    <a:pt x="1874044" y="0"/>
                  </a:lnTo>
                  <a:lnTo>
                    <a:pt x="1857375" y="4762"/>
                  </a:lnTo>
                  <a:lnTo>
                    <a:pt x="1795462" y="35718"/>
                  </a:lnTo>
                  <a:lnTo>
                    <a:pt x="1750219" y="47625"/>
                  </a:lnTo>
                  <a:lnTo>
                    <a:pt x="1588294" y="76200"/>
                  </a:lnTo>
                  <a:lnTo>
                    <a:pt x="1373981" y="104775"/>
                  </a:lnTo>
                  <a:lnTo>
                    <a:pt x="1095375" y="138112"/>
                  </a:lnTo>
                  <a:lnTo>
                    <a:pt x="723900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A46394F8-6AF8-4F25-A715-01669604B625}"/>
                </a:ext>
              </a:extLst>
            </p:cNvPr>
            <p:cNvSpPr/>
            <p:nvPr/>
          </p:nvSpPr>
          <p:spPr>
            <a:xfrm>
              <a:off x="4000500" y="4543425"/>
              <a:ext cx="1719263" cy="341313"/>
            </a:xfrm>
            <a:custGeom>
              <a:avLst/>
              <a:gdLst>
                <a:gd name="connsiteX0" fmla="*/ 626269 w 1719263"/>
                <a:gd name="connsiteY0" fmla="*/ 121444 h 340519"/>
                <a:gd name="connsiteX1" fmla="*/ 402431 w 1719263"/>
                <a:gd name="connsiteY1" fmla="*/ 135731 h 340519"/>
                <a:gd name="connsiteX2" fmla="*/ 150019 w 1719263"/>
                <a:gd name="connsiteY2" fmla="*/ 152400 h 340519"/>
                <a:gd name="connsiteX3" fmla="*/ 0 w 1719263"/>
                <a:gd name="connsiteY3" fmla="*/ 164306 h 340519"/>
                <a:gd name="connsiteX4" fmla="*/ 23813 w 1719263"/>
                <a:gd name="connsiteY4" fmla="*/ 340519 h 340519"/>
                <a:gd name="connsiteX5" fmla="*/ 235744 w 1719263"/>
                <a:gd name="connsiteY5" fmla="*/ 326231 h 340519"/>
                <a:gd name="connsiteX6" fmla="*/ 428625 w 1719263"/>
                <a:gd name="connsiteY6" fmla="*/ 307181 h 340519"/>
                <a:gd name="connsiteX7" fmla="*/ 635794 w 1719263"/>
                <a:gd name="connsiteY7" fmla="*/ 280988 h 340519"/>
                <a:gd name="connsiteX8" fmla="*/ 747713 w 1719263"/>
                <a:gd name="connsiteY8" fmla="*/ 269081 h 340519"/>
                <a:gd name="connsiteX9" fmla="*/ 959644 w 1719263"/>
                <a:gd name="connsiteY9" fmla="*/ 245269 h 340519"/>
                <a:gd name="connsiteX10" fmla="*/ 1135856 w 1719263"/>
                <a:gd name="connsiteY10" fmla="*/ 233363 h 340519"/>
                <a:gd name="connsiteX11" fmla="*/ 1323975 w 1719263"/>
                <a:gd name="connsiteY11" fmla="*/ 214313 h 340519"/>
                <a:gd name="connsiteX12" fmla="*/ 1526381 w 1719263"/>
                <a:gd name="connsiteY12" fmla="*/ 190500 h 340519"/>
                <a:gd name="connsiteX13" fmla="*/ 1681163 w 1719263"/>
                <a:gd name="connsiteY13" fmla="*/ 178594 h 340519"/>
                <a:gd name="connsiteX14" fmla="*/ 1719263 w 1719263"/>
                <a:gd name="connsiteY14" fmla="*/ 0 h 340519"/>
                <a:gd name="connsiteX15" fmla="*/ 1547813 w 1719263"/>
                <a:gd name="connsiteY15" fmla="*/ 14288 h 340519"/>
                <a:gd name="connsiteX16" fmla="*/ 1309688 w 1719263"/>
                <a:gd name="connsiteY16" fmla="*/ 35719 h 340519"/>
                <a:gd name="connsiteX17" fmla="*/ 1092994 w 1719263"/>
                <a:gd name="connsiteY17" fmla="*/ 57150 h 340519"/>
                <a:gd name="connsiteX18" fmla="*/ 940594 w 1719263"/>
                <a:gd name="connsiteY18" fmla="*/ 73819 h 340519"/>
                <a:gd name="connsiteX19" fmla="*/ 745331 w 1719263"/>
                <a:gd name="connsiteY19" fmla="*/ 111919 h 340519"/>
                <a:gd name="connsiteX20" fmla="*/ 626269 w 1719263"/>
                <a:gd name="connsiteY20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9263" h="340519">
                  <a:moveTo>
                    <a:pt x="626269" y="121444"/>
                  </a:moveTo>
                  <a:lnTo>
                    <a:pt x="402431" y="135731"/>
                  </a:lnTo>
                  <a:lnTo>
                    <a:pt x="150019" y="152400"/>
                  </a:lnTo>
                  <a:lnTo>
                    <a:pt x="0" y="164306"/>
                  </a:lnTo>
                  <a:lnTo>
                    <a:pt x="23813" y="340519"/>
                  </a:lnTo>
                  <a:lnTo>
                    <a:pt x="235744" y="326231"/>
                  </a:lnTo>
                  <a:lnTo>
                    <a:pt x="428625" y="307181"/>
                  </a:lnTo>
                  <a:lnTo>
                    <a:pt x="635794" y="280988"/>
                  </a:lnTo>
                  <a:lnTo>
                    <a:pt x="747713" y="269081"/>
                  </a:lnTo>
                  <a:lnTo>
                    <a:pt x="959644" y="245269"/>
                  </a:lnTo>
                  <a:lnTo>
                    <a:pt x="1135856" y="233363"/>
                  </a:lnTo>
                  <a:lnTo>
                    <a:pt x="1323975" y="214313"/>
                  </a:lnTo>
                  <a:lnTo>
                    <a:pt x="1526381" y="190500"/>
                  </a:lnTo>
                  <a:lnTo>
                    <a:pt x="1681163" y="178594"/>
                  </a:lnTo>
                  <a:lnTo>
                    <a:pt x="1719263" y="0"/>
                  </a:lnTo>
                  <a:lnTo>
                    <a:pt x="1547813" y="14288"/>
                  </a:lnTo>
                  <a:lnTo>
                    <a:pt x="1309688" y="35719"/>
                  </a:lnTo>
                  <a:lnTo>
                    <a:pt x="1092994" y="57150"/>
                  </a:lnTo>
                  <a:lnTo>
                    <a:pt x="940594" y="73819"/>
                  </a:lnTo>
                  <a:lnTo>
                    <a:pt x="745331" y="111919"/>
                  </a:lnTo>
                  <a:lnTo>
                    <a:pt x="62626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15F68C3B-C875-4B7B-828C-CD75FE6BD624}"/>
                </a:ext>
              </a:extLst>
            </p:cNvPr>
            <p:cNvSpPr/>
            <p:nvPr/>
          </p:nvSpPr>
          <p:spPr>
            <a:xfrm>
              <a:off x="4518025" y="3294063"/>
              <a:ext cx="523875" cy="2222500"/>
            </a:xfrm>
            <a:custGeom>
              <a:avLst/>
              <a:gdLst>
                <a:gd name="connsiteX0" fmla="*/ 202538 w 524216"/>
                <a:gd name="connsiteY0" fmla="*/ 1245013 h 2221962"/>
                <a:gd name="connsiteX1" fmla="*/ 202538 w 524216"/>
                <a:gd name="connsiteY1" fmla="*/ 899507 h 2221962"/>
                <a:gd name="connsiteX2" fmla="*/ 205517 w 524216"/>
                <a:gd name="connsiteY2" fmla="*/ 613571 h 2221962"/>
                <a:gd name="connsiteX3" fmla="*/ 202538 w 524216"/>
                <a:gd name="connsiteY3" fmla="*/ 449754 h 2221962"/>
                <a:gd name="connsiteX4" fmla="*/ 202538 w 524216"/>
                <a:gd name="connsiteY4" fmla="*/ 402098 h 2221962"/>
                <a:gd name="connsiteX5" fmla="*/ 199560 w 524216"/>
                <a:gd name="connsiteY5" fmla="*/ 369334 h 2221962"/>
                <a:gd name="connsiteX6" fmla="*/ 193603 w 524216"/>
                <a:gd name="connsiteY6" fmla="*/ 330613 h 2221962"/>
                <a:gd name="connsiteX7" fmla="*/ 181689 w 524216"/>
                <a:gd name="connsiteY7" fmla="*/ 294871 h 2221962"/>
                <a:gd name="connsiteX8" fmla="*/ 169775 w 524216"/>
                <a:gd name="connsiteY8" fmla="*/ 262108 h 2221962"/>
                <a:gd name="connsiteX9" fmla="*/ 148925 w 524216"/>
                <a:gd name="connsiteY9" fmla="*/ 229344 h 2221962"/>
                <a:gd name="connsiteX10" fmla="*/ 128076 w 524216"/>
                <a:gd name="connsiteY10" fmla="*/ 202538 h 2221962"/>
                <a:gd name="connsiteX11" fmla="*/ 86377 w 524216"/>
                <a:gd name="connsiteY11" fmla="*/ 157860 h 2221962"/>
                <a:gd name="connsiteX12" fmla="*/ 47656 w 524216"/>
                <a:gd name="connsiteY12" fmla="*/ 116161 h 2221962"/>
                <a:gd name="connsiteX13" fmla="*/ 8935 w 524216"/>
                <a:gd name="connsiteY13" fmla="*/ 77441 h 2221962"/>
                <a:gd name="connsiteX14" fmla="*/ 0 w 524216"/>
                <a:gd name="connsiteY14" fmla="*/ 59570 h 2221962"/>
                <a:gd name="connsiteX15" fmla="*/ 0 w 524216"/>
                <a:gd name="connsiteY15" fmla="*/ 38720 h 2221962"/>
                <a:gd name="connsiteX16" fmla="*/ 5957 w 524216"/>
                <a:gd name="connsiteY16" fmla="*/ 11914 h 2221962"/>
                <a:gd name="connsiteX17" fmla="*/ 17871 w 524216"/>
                <a:gd name="connsiteY17" fmla="*/ 5957 h 2221962"/>
                <a:gd name="connsiteX18" fmla="*/ 38720 w 524216"/>
                <a:gd name="connsiteY18" fmla="*/ 0 h 2221962"/>
                <a:gd name="connsiteX19" fmla="*/ 77441 w 524216"/>
                <a:gd name="connsiteY19" fmla="*/ 8935 h 2221962"/>
                <a:gd name="connsiteX20" fmla="*/ 229345 w 524216"/>
                <a:gd name="connsiteY20" fmla="*/ 74462 h 2221962"/>
                <a:gd name="connsiteX21" fmla="*/ 321678 w 524216"/>
                <a:gd name="connsiteY21" fmla="*/ 122118 h 2221962"/>
                <a:gd name="connsiteX22" fmla="*/ 414012 w 524216"/>
                <a:gd name="connsiteY22" fmla="*/ 175731 h 2221962"/>
                <a:gd name="connsiteX23" fmla="*/ 479539 w 524216"/>
                <a:gd name="connsiteY23" fmla="*/ 223387 h 2221962"/>
                <a:gd name="connsiteX24" fmla="*/ 500388 w 524216"/>
                <a:gd name="connsiteY24" fmla="*/ 238280 h 2221962"/>
                <a:gd name="connsiteX25" fmla="*/ 515281 w 524216"/>
                <a:gd name="connsiteY25" fmla="*/ 253172 h 2221962"/>
                <a:gd name="connsiteX26" fmla="*/ 521238 w 524216"/>
                <a:gd name="connsiteY26" fmla="*/ 268065 h 2221962"/>
                <a:gd name="connsiteX27" fmla="*/ 524216 w 524216"/>
                <a:gd name="connsiteY27" fmla="*/ 285936 h 2221962"/>
                <a:gd name="connsiteX28" fmla="*/ 512302 w 524216"/>
                <a:gd name="connsiteY28" fmla="*/ 309764 h 2221962"/>
                <a:gd name="connsiteX29" fmla="*/ 497410 w 524216"/>
                <a:gd name="connsiteY29" fmla="*/ 333592 h 2221962"/>
                <a:gd name="connsiteX30" fmla="*/ 476560 w 524216"/>
                <a:gd name="connsiteY30" fmla="*/ 357420 h 2221962"/>
                <a:gd name="connsiteX31" fmla="*/ 461668 w 524216"/>
                <a:gd name="connsiteY31" fmla="*/ 402098 h 2221962"/>
                <a:gd name="connsiteX32" fmla="*/ 452732 w 524216"/>
                <a:gd name="connsiteY32" fmla="*/ 455711 h 2221962"/>
                <a:gd name="connsiteX33" fmla="*/ 449754 w 524216"/>
                <a:gd name="connsiteY33" fmla="*/ 542087 h 2221962"/>
                <a:gd name="connsiteX34" fmla="*/ 449754 w 524216"/>
                <a:gd name="connsiteY34" fmla="*/ 732711 h 2221962"/>
                <a:gd name="connsiteX35" fmla="*/ 449754 w 524216"/>
                <a:gd name="connsiteY35" fmla="*/ 1352240 h 2221962"/>
                <a:gd name="connsiteX36" fmla="*/ 425926 w 524216"/>
                <a:gd name="connsiteY36" fmla="*/ 1483294 h 2221962"/>
                <a:gd name="connsiteX37" fmla="*/ 428904 w 524216"/>
                <a:gd name="connsiteY37" fmla="*/ 2171327 h 2221962"/>
                <a:gd name="connsiteX38" fmla="*/ 202538 w 524216"/>
                <a:gd name="connsiteY38" fmla="*/ 2221962 h 2221962"/>
                <a:gd name="connsiteX39" fmla="*/ 202538 w 524216"/>
                <a:gd name="connsiteY39" fmla="*/ 2001553 h 2221962"/>
                <a:gd name="connsiteX40" fmla="*/ 202538 w 524216"/>
                <a:gd name="connsiteY40" fmla="*/ 1721574 h 2221962"/>
                <a:gd name="connsiteX41" fmla="*/ 202538 w 524216"/>
                <a:gd name="connsiteY41" fmla="*/ 1245013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216" h="2221962">
                  <a:moveTo>
                    <a:pt x="202538" y="1245013"/>
                  </a:moveTo>
                  <a:lnTo>
                    <a:pt x="202538" y="899507"/>
                  </a:lnTo>
                  <a:lnTo>
                    <a:pt x="205517" y="613571"/>
                  </a:lnTo>
                  <a:lnTo>
                    <a:pt x="202538" y="449754"/>
                  </a:lnTo>
                  <a:lnTo>
                    <a:pt x="202538" y="402098"/>
                  </a:lnTo>
                  <a:lnTo>
                    <a:pt x="199560" y="369334"/>
                  </a:lnTo>
                  <a:lnTo>
                    <a:pt x="193603" y="330613"/>
                  </a:lnTo>
                  <a:lnTo>
                    <a:pt x="181689" y="294871"/>
                  </a:lnTo>
                  <a:lnTo>
                    <a:pt x="169775" y="262108"/>
                  </a:lnTo>
                  <a:lnTo>
                    <a:pt x="148925" y="229344"/>
                  </a:lnTo>
                  <a:lnTo>
                    <a:pt x="128076" y="202538"/>
                  </a:lnTo>
                  <a:lnTo>
                    <a:pt x="86377" y="157860"/>
                  </a:lnTo>
                  <a:lnTo>
                    <a:pt x="47656" y="116161"/>
                  </a:lnTo>
                  <a:lnTo>
                    <a:pt x="8935" y="77441"/>
                  </a:lnTo>
                  <a:lnTo>
                    <a:pt x="0" y="59570"/>
                  </a:lnTo>
                  <a:lnTo>
                    <a:pt x="0" y="38720"/>
                  </a:lnTo>
                  <a:lnTo>
                    <a:pt x="5957" y="11914"/>
                  </a:lnTo>
                  <a:lnTo>
                    <a:pt x="17871" y="5957"/>
                  </a:lnTo>
                  <a:lnTo>
                    <a:pt x="38720" y="0"/>
                  </a:lnTo>
                  <a:lnTo>
                    <a:pt x="77441" y="8935"/>
                  </a:lnTo>
                  <a:lnTo>
                    <a:pt x="229345" y="74462"/>
                  </a:lnTo>
                  <a:lnTo>
                    <a:pt x="321678" y="122118"/>
                  </a:lnTo>
                  <a:lnTo>
                    <a:pt x="414012" y="175731"/>
                  </a:lnTo>
                  <a:lnTo>
                    <a:pt x="479539" y="223387"/>
                  </a:lnTo>
                  <a:lnTo>
                    <a:pt x="500388" y="238280"/>
                  </a:lnTo>
                  <a:lnTo>
                    <a:pt x="515281" y="253172"/>
                  </a:lnTo>
                  <a:lnTo>
                    <a:pt x="521238" y="268065"/>
                  </a:lnTo>
                  <a:lnTo>
                    <a:pt x="524216" y="285936"/>
                  </a:lnTo>
                  <a:lnTo>
                    <a:pt x="512302" y="309764"/>
                  </a:lnTo>
                  <a:lnTo>
                    <a:pt x="497410" y="333592"/>
                  </a:lnTo>
                  <a:lnTo>
                    <a:pt x="476560" y="357420"/>
                  </a:lnTo>
                  <a:lnTo>
                    <a:pt x="461668" y="402098"/>
                  </a:lnTo>
                  <a:lnTo>
                    <a:pt x="452732" y="455711"/>
                  </a:lnTo>
                  <a:lnTo>
                    <a:pt x="449754" y="542087"/>
                  </a:lnTo>
                  <a:lnTo>
                    <a:pt x="449754" y="732711"/>
                  </a:lnTo>
                  <a:lnTo>
                    <a:pt x="449754" y="1352240"/>
                  </a:lnTo>
                  <a:lnTo>
                    <a:pt x="425926" y="1483294"/>
                  </a:lnTo>
                  <a:cubicBezTo>
                    <a:pt x="426919" y="1712638"/>
                    <a:pt x="427911" y="1941983"/>
                    <a:pt x="428904" y="2171327"/>
                  </a:cubicBezTo>
                  <a:lnTo>
                    <a:pt x="202538" y="2221962"/>
                  </a:lnTo>
                  <a:lnTo>
                    <a:pt x="202538" y="2001553"/>
                  </a:lnTo>
                  <a:lnTo>
                    <a:pt x="202538" y="1721574"/>
                  </a:lnTo>
                  <a:lnTo>
                    <a:pt x="202538" y="1245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FB97ECA0-8D1C-4CED-86DA-BBFBA56622EB}"/>
                </a:ext>
              </a:extLst>
            </p:cNvPr>
            <p:cNvSpPr/>
            <p:nvPr/>
          </p:nvSpPr>
          <p:spPr>
            <a:xfrm>
              <a:off x="3243263" y="5176838"/>
              <a:ext cx="2746375" cy="690562"/>
            </a:xfrm>
            <a:custGeom>
              <a:avLst/>
              <a:gdLst>
                <a:gd name="connsiteX0" fmla="*/ 2395537 w 2745581"/>
                <a:gd name="connsiteY0" fmla="*/ 52387 h 690562"/>
                <a:gd name="connsiteX1" fmla="*/ 2255043 w 2745581"/>
                <a:gd name="connsiteY1" fmla="*/ 80962 h 690562"/>
                <a:gd name="connsiteX2" fmla="*/ 2095500 w 2745581"/>
                <a:gd name="connsiteY2" fmla="*/ 109537 h 690562"/>
                <a:gd name="connsiteX3" fmla="*/ 1962150 w 2745581"/>
                <a:gd name="connsiteY3" fmla="*/ 130968 h 690562"/>
                <a:gd name="connsiteX4" fmla="*/ 1864518 w 2745581"/>
                <a:gd name="connsiteY4" fmla="*/ 147637 h 690562"/>
                <a:gd name="connsiteX5" fmla="*/ 1735931 w 2745581"/>
                <a:gd name="connsiteY5" fmla="*/ 166687 h 690562"/>
                <a:gd name="connsiteX6" fmla="*/ 1669256 w 2745581"/>
                <a:gd name="connsiteY6" fmla="*/ 173831 h 690562"/>
                <a:gd name="connsiteX7" fmla="*/ 1395412 w 2745581"/>
                <a:gd name="connsiteY7" fmla="*/ 238125 h 690562"/>
                <a:gd name="connsiteX8" fmla="*/ 1273968 w 2745581"/>
                <a:gd name="connsiteY8" fmla="*/ 264318 h 690562"/>
                <a:gd name="connsiteX9" fmla="*/ 1164431 w 2745581"/>
                <a:gd name="connsiteY9" fmla="*/ 283368 h 690562"/>
                <a:gd name="connsiteX10" fmla="*/ 1057275 w 2745581"/>
                <a:gd name="connsiteY10" fmla="*/ 300037 h 690562"/>
                <a:gd name="connsiteX11" fmla="*/ 926306 w 2745581"/>
                <a:gd name="connsiteY11" fmla="*/ 321468 h 690562"/>
                <a:gd name="connsiteX12" fmla="*/ 790575 w 2745581"/>
                <a:gd name="connsiteY12" fmla="*/ 338137 h 690562"/>
                <a:gd name="connsiteX13" fmla="*/ 607218 w 2745581"/>
                <a:gd name="connsiteY13" fmla="*/ 354806 h 690562"/>
                <a:gd name="connsiteX14" fmla="*/ 447675 w 2745581"/>
                <a:gd name="connsiteY14" fmla="*/ 369093 h 690562"/>
                <a:gd name="connsiteX15" fmla="*/ 385762 w 2745581"/>
                <a:gd name="connsiteY15" fmla="*/ 373856 h 690562"/>
                <a:gd name="connsiteX16" fmla="*/ 326231 w 2745581"/>
                <a:gd name="connsiteY16" fmla="*/ 371475 h 690562"/>
                <a:gd name="connsiteX17" fmla="*/ 271462 w 2745581"/>
                <a:gd name="connsiteY17" fmla="*/ 361950 h 690562"/>
                <a:gd name="connsiteX18" fmla="*/ 202406 w 2745581"/>
                <a:gd name="connsiteY18" fmla="*/ 340518 h 690562"/>
                <a:gd name="connsiteX19" fmla="*/ 123825 w 2745581"/>
                <a:gd name="connsiteY19" fmla="*/ 300037 h 690562"/>
                <a:gd name="connsiteX20" fmla="*/ 97631 w 2745581"/>
                <a:gd name="connsiteY20" fmla="*/ 280987 h 690562"/>
                <a:gd name="connsiteX21" fmla="*/ 57150 w 2745581"/>
                <a:gd name="connsiteY21" fmla="*/ 242887 h 690562"/>
                <a:gd name="connsiteX22" fmla="*/ 33337 w 2745581"/>
                <a:gd name="connsiteY22" fmla="*/ 228600 h 690562"/>
                <a:gd name="connsiteX23" fmla="*/ 16668 w 2745581"/>
                <a:gd name="connsiteY23" fmla="*/ 228600 h 690562"/>
                <a:gd name="connsiteX24" fmla="*/ 4762 w 2745581"/>
                <a:gd name="connsiteY24" fmla="*/ 235743 h 690562"/>
                <a:gd name="connsiteX25" fmla="*/ 0 w 2745581"/>
                <a:gd name="connsiteY25" fmla="*/ 264318 h 690562"/>
                <a:gd name="connsiteX26" fmla="*/ 4762 w 2745581"/>
                <a:gd name="connsiteY26" fmla="*/ 302418 h 690562"/>
                <a:gd name="connsiteX27" fmla="*/ 64293 w 2745581"/>
                <a:gd name="connsiteY27" fmla="*/ 381000 h 690562"/>
                <a:gd name="connsiteX28" fmla="*/ 114300 w 2745581"/>
                <a:gd name="connsiteY28" fmla="*/ 433387 h 690562"/>
                <a:gd name="connsiteX29" fmla="*/ 164306 w 2745581"/>
                <a:gd name="connsiteY29" fmla="*/ 483393 h 690562"/>
                <a:gd name="connsiteX30" fmla="*/ 226218 w 2745581"/>
                <a:gd name="connsiteY30" fmla="*/ 535781 h 690562"/>
                <a:gd name="connsiteX31" fmla="*/ 283368 w 2745581"/>
                <a:gd name="connsiteY31" fmla="*/ 581025 h 690562"/>
                <a:gd name="connsiteX32" fmla="*/ 328612 w 2745581"/>
                <a:gd name="connsiteY32" fmla="*/ 609600 h 690562"/>
                <a:gd name="connsiteX33" fmla="*/ 404812 w 2745581"/>
                <a:gd name="connsiteY33" fmla="*/ 654843 h 690562"/>
                <a:gd name="connsiteX34" fmla="*/ 457200 w 2745581"/>
                <a:gd name="connsiteY34" fmla="*/ 678656 h 690562"/>
                <a:gd name="connsiteX35" fmla="*/ 481012 w 2745581"/>
                <a:gd name="connsiteY35" fmla="*/ 688181 h 690562"/>
                <a:gd name="connsiteX36" fmla="*/ 490537 w 2745581"/>
                <a:gd name="connsiteY36" fmla="*/ 690562 h 690562"/>
                <a:gd name="connsiteX37" fmla="*/ 514350 w 2745581"/>
                <a:gd name="connsiteY37" fmla="*/ 690562 h 690562"/>
                <a:gd name="connsiteX38" fmla="*/ 550068 w 2745581"/>
                <a:gd name="connsiteY38" fmla="*/ 678656 h 690562"/>
                <a:gd name="connsiteX39" fmla="*/ 597693 w 2745581"/>
                <a:gd name="connsiteY39" fmla="*/ 647700 h 690562"/>
                <a:gd name="connsiteX40" fmla="*/ 659606 w 2745581"/>
                <a:gd name="connsiteY40" fmla="*/ 623887 h 690562"/>
                <a:gd name="connsiteX41" fmla="*/ 783431 w 2745581"/>
                <a:gd name="connsiteY41" fmla="*/ 581025 h 690562"/>
                <a:gd name="connsiteX42" fmla="*/ 992981 w 2745581"/>
                <a:gd name="connsiteY42" fmla="*/ 528637 h 690562"/>
                <a:gd name="connsiteX43" fmla="*/ 1159668 w 2745581"/>
                <a:gd name="connsiteY43" fmla="*/ 492918 h 690562"/>
                <a:gd name="connsiteX44" fmla="*/ 1323975 w 2745581"/>
                <a:gd name="connsiteY44" fmla="*/ 457200 h 690562"/>
                <a:gd name="connsiteX45" fmla="*/ 1545431 w 2745581"/>
                <a:gd name="connsiteY45" fmla="*/ 407193 h 690562"/>
                <a:gd name="connsiteX46" fmla="*/ 1812131 w 2745581"/>
                <a:gd name="connsiteY46" fmla="*/ 347662 h 690562"/>
                <a:gd name="connsiteX47" fmla="*/ 2062162 w 2745581"/>
                <a:gd name="connsiteY47" fmla="*/ 283368 h 690562"/>
                <a:gd name="connsiteX48" fmla="*/ 2290762 w 2745581"/>
                <a:gd name="connsiteY48" fmla="*/ 223837 h 690562"/>
                <a:gd name="connsiteX49" fmla="*/ 2478881 w 2745581"/>
                <a:gd name="connsiteY49" fmla="*/ 173831 h 690562"/>
                <a:gd name="connsiteX50" fmla="*/ 2628900 w 2745581"/>
                <a:gd name="connsiteY50" fmla="*/ 130968 h 690562"/>
                <a:gd name="connsiteX51" fmla="*/ 2745581 w 2745581"/>
                <a:gd name="connsiteY51" fmla="*/ 104775 h 690562"/>
                <a:gd name="connsiteX52" fmla="*/ 2655093 w 2745581"/>
                <a:gd name="connsiteY52" fmla="*/ 0 h 690562"/>
                <a:gd name="connsiteX53" fmla="*/ 2545556 w 2745581"/>
                <a:gd name="connsiteY53" fmla="*/ 19050 h 690562"/>
                <a:gd name="connsiteX54" fmla="*/ 2395537 w 2745581"/>
                <a:gd name="connsiteY54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5581" h="690562">
                  <a:moveTo>
                    <a:pt x="2395537" y="52387"/>
                  </a:moveTo>
                  <a:lnTo>
                    <a:pt x="2255043" y="80962"/>
                  </a:lnTo>
                  <a:lnTo>
                    <a:pt x="2095500" y="109537"/>
                  </a:lnTo>
                  <a:lnTo>
                    <a:pt x="1962150" y="130968"/>
                  </a:lnTo>
                  <a:lnTo>
                    <a:pt x="1864518" y="147637"/>
                  </a:lnTo>
                  <a:lnTo>
                    <a:pt x="1735931" y="166687"/>
                  </a:lnTo>
                  <a:lnTo>
                    <a:pt x="1669256" y="173831"/>
                  </a:lnTo>
                  <a:lnTo>
                    <a:pt x="1395412" y="238125"/>
                  </a:lnTo>
                  <a:lnTo>
                    <a:pt x="1273968" y="264318"/>
                  </a:lnTo>
                  <a:lnTo>
                    <a:pt x="1164431" y="283368"/>
                  </a:lnTo>
                  <a:lnTo>
                    <a:pt x="1057275" y="300037"/>
                  </a:lnTo>
                  <a:lnTo>
                    <a:pt x="926306" y="321468"/>
                  </a:lnTo>
                  <a:lnTo>
                    <a:pt x="790575" y="338137"/>
                  </a:lnTo>
                  <a:lnTo>
                    <a:pt x="607218" y="354806"/>
                  </a:lnTo>
                  <a:lnTo>
                    <a:pt x="447675" y="369093"/>
                  </a:lnTo>
                  <a:lnTo>
                    <a:pt x="385762" y="373856"/>
                  </a:lnTo>
                  <a:lnTo>
                    <a:pt x="326231" y="371475"/>
                  </a:lnTo>
                  <a:lnTo>
                    <a:pt x="271462" y="361950"/>
                  </a:lnTo>
                  <a:lnTo>
                    <a:pt x="202406" y="340518"/>
                  </a:lnTo>
                  <a:lnTo>
                    <a:pt x="123825" y="300037"/>
                  </a:lnTo>
                  <a:lnTo>
                    <a:pt x="97631" y="280987"/>
                  </a:lnTo>
                  <a:lnTo>
                    <a:pt x="57150" y="242887"/>
                  </a:lnTo>
                  <a:lnTo>
                    <a:pt x="33337" y="228600"/>
                  </a:lnTo>
                  <a:lnTo>
                    <a:pt x="16668" y="228600"/>
                  </a:lnTo>
                  <a:lnTo>
                    <a:pt x="4762" y="235743"/>
                  </a:lnTo>
                  <a:lnTo>
                    <a:pt x="0" y="264318"/>
                  </a:lnTo>
                  <a:lnTo>
                    <a:pt x="4762" y="302418"/>
                  </a:lnTo>
                  <a:lnTo>
                    <a:pt x="64293" y="381000"/>
                  </a:lnTo>
                  <a:lnTo>
                    <a:pt x="114300" y="433387"/>
                  </a:lnTo>
                  <a:lnTo>
                    <a:pt x="164306" y="483393"/>
                  </a:lnTo>
                  <a:lnTo>
                    <a:pt x="226218" y="535781"/>
                  </a:lnTo>
                  <a:lnTo>
                    <a:pt x="283368" y="581025"/>
                  </a:lnTo>
                  <a:lnTo>
                    <a:pt x="328612" y="609600"/>
                  </a:lnTo>
                  <a:lnTo>
                    <a:pt x="404812" y="654843"/>
                  </a:lnTo>
                  <a:lnTo>
                    <a:pt x="457200" y="678656"/>
                  </a:lnTo>
                  <a:lnTo>
                    <a:pt x="481012" y="688181"/>
                  </a:lnTo>
                  <a:lnTo>
                    <a:pt x="490537" y="690562"/>
                  </a:lnTo>
                  <a:lnTo>
                    <a:pt x="514350" y="690562"/>
                  </a:lnTo>
                  <a:lnTo>
                    <a:pt x="550068" y="678656"/>
                  </a:lnTo>
                  <a:lnTo>
                    <a:pt x="597693" y="647700"/>
                  </a:lnTo>
                  <a:lnTo>
                    <a:pt x="659606" y="623887"/>
                  </a:lnTo>
                  <a:lnTo>
                    <a:pt x="783431" y="581025"/>
                  </a:lnTo>
                  <a:lnTo>
                    <a:pt x="992981" y="528637"/>
                  </a:lnTo>
                  <a:lnTo>
                    <a:pt x="1159668" y="492918"/>
                  </a:lnTo>
                  <a:lnTo>
                    <a:pt x="1323975" y="457200"/>
                  </a:lnTo>
                  <a:lnTo>
                    <a:pt x="1545431" y="407193"/>
                  </a:lnTo>
                  <a:lnTo>
                    <a:pt x="1812131" y="347662"/>
                  </a:lnTo>
                  <a:lnTo>
                    <a:pt x="2062162" y="283368"/>
                  </a:lnTo>
                  <a:lnTo>
                    <a:pt x="2290762" y="223837"/>
                  </a:lnTo>
                  <a:lnTo>
                    <a:pt x="2478881" y="173831"/>
                  </a:lnTo>
                  <a:lnTo>
                    <a:pt x="2628900" y="130968"/>
                  </a:lnTo>
                  <a:lnTo>
                    <a:pt x="2745581" y="104775"/>
                  </a:lnTo>
                  <a:lnTo>
                    <a:pt x="2655093" y="0"/>
                  </a:lnTo>
                  <a:lnTo>
                    <a:pt x="2545556" y="19050"/>
                  </a:lnTo>
                  <a:lnTo>
                    <a:pt x="2395537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D89194B9-2691-441F-9664-00A0216F3D2A}"/>
                </a:ext>
              </a:extLst>
            </p:cNvPr>
            <p:cNvSpPr/>
            <p:nvPr/>
          </p:nvSpPr>
          <p:spPr>
            <a:xfrm>
              <a:off x="5557838" y="4913313"/>
              <a:ext cx="882650" cy="911225"/>
            </a:xfrm>
            <a:custGeom>
              <a:avLst/>
              <a:gdLst>
                <a:gd name="connsiteX0" fmla="*/ 466725 w 883443"/>
                <a:gd name="connsiteY0" fmla="*/ 538162 h 912019"/>
                <a:gd name="connsiteX1" fmla="*/ 426243 w 883443"/>
                <a:gd name="connsiteY1" fmla="*/ 490537 h 912019"/>
                <a:gd name="connsiteX2" fmla="*/ 390525 w 883443"/>
                <a:gd name="connsiteY2" fmla="*/ 452437 h 912019"/>
                <a:gd name="connsiteX3" fmla="*/ 321468 w 883443"/>
                <a:gd name="connsiteY3" fmla="*/ 383381 h 912019"/>
                <a:gd name="connsiteX4" fmla="*/ 200025 w 883443"/>
                <a:gd name="connsiteY4" fmla="*/ 245269 h 912019"/>
                <a:gd name="connsiteX5" fmla="*/ 130968 w 883443"/>
                <a:gd name="connsiteY5" fmla="*/ 173831 h 912019"/>
                <a:gd name="connsiteX6" fmla="*/ 61912 w 883443"/>
                <a:gd name="connsiteY6" fmla="*/ 107156 h 912019"/>
                <a:gd name="connsiteX7" fmla="*/ 23812 w 883443"/>
                <a:gd name="connsiteY7" fmla="*/ 69056 h 912019"/>
                <a:gd name="connsiteX8" fmla="*/ 9525 w 883443"/>
                <a:gd name="connsiteY8" fmla="*/ 47625 h 912019"/>
                <a:gd name="connsiteX9" fmla="*/ 0 w 883443"/>
                <a:gd name="connsiteY9" fmla="*/ 19050 h 912019"/>
                <a:gd name="connsiteX10" fmla="*/ 4762 w 883443"/>
                <a:gd name="connsiteY10" fmla="*/ 2381 h 912019"/>
                <a:gd name="connsiteX11" fmla="*/ 16668 w 883443"/>
                <a:gd name="connsiteY11" fmla="*/ 0 h 912019"/>
                <a:gd name="connsiteX12" fmla="*/ 57150 w 883443"/>
                <a:gd name="connsiteY12" fmla="*/ 14287 h 912019"/>
                <a:gd name="connsiteX13" fmla="*/ 211931 w 883443"/>
                <a:gd name="connsiteY13" fmla="*/ 100012 h 912019"/>
                <a:gd name="connsiteX14" fmla="*/ 416718 w 883443"/>
                <a:gd name="connsiteY14" fmla="*/ 219075 h 912019"/>
                <a:gd name="connsiteX15" fmla="*/ 697706 w 883443"/>
                <a:gd name="connsiteY15" fmla="*/ 383381 h 912019"/>
                <a:gd name="connsiteX16" fmla="*/ 733425 w 883443"/>
                <a:gd name="connsiteY16" fmla="*/ 402431 h 912019"/>
                <a:gd name="connsiteX17" fmla="*/ 752475 w 883443"/>
                <a:gd name="connsiteY17" fmla="*/ 419100 h 912019"/>
                <a:gd name="connsiteX18" fmla="*/ 781050 w 883443"/>
                <a:gd name="connsiteY18" fmla="*/ 464344 h 912019"/>
                <a:gd name="connsiteX19" fmla="*/ 819150 w 883443"/>
                <a:gd name="connsiteY19" fmla="*/ 542925 h 912019"/>
                <a:gd name="connsiteX20" fmla="*/ 845343 w 883443"/>
                <a:gd name="connsiteY20" fmla="*/ 616744 h 912019"/>
                <a:gd name="connsiteX21" fmla="*/ 864393 w 883443"/>
                <a:gd name="connsiteY21" fmla="*/ 685800 h 912019"/>
                <a:gd name="connsiteX22" fmla="*/ 878681 w 883443"/>
                <a:gd name="connsiteY22" fmla="*/ 776287 h 912019"/>
                <a:gd name="connsiteX23" fmla="*/ 883443 w 883443"/>
                <a:gd name="connsiteY23" fmla="*/ 847725 h 912019"/>
                <a:gd name="connsiteX24" fmla="*/ 876300 w 883443"/>
                <a:gd name="connsiteY24" fmla="*/ 871537 h 912019"/>
                <a:gd name="connsiteX25" fmla="*/ 852487 w 883443"/>
                <a:gd name="connsiteY25" fmla="*/ 897731 h 912019"/>
                <a:gd name="connsiteX26" fmla="*/ 823912 w 883443"/>
                <a:gd name="connsiteY26" fmla="*/ 912019 h 912019"/>
                <a:gd name="connsiteX27" fmla="*/ 797718 w 883443"/>
                <a:gd name="connsiteY27" fmla="*/ 912019 h 912019"/>
                <a:gd name="connsiteX28" fmla="*/ 757237 w 883443"/>
                <a:gd name="connsiteY28" fmla="*/ 895350 h 912019"/>
                <a:gd name="connsiteX29" fmla="*/ 702468 w 883443"/>
                <a:gd name="connsiteY29" fmla="*/ 854869 h 912019"/>
                <a:gd name="connsiteX30" fmla="*/ 681037 w 883443"/>
                <a:gd name="connsiteY30" fmla="*/ 835819 h 912019"/>
                <a:gd name="connsiteX31" fmla="*/ 647700 w 883443"/>
                <a:gd name="connsiteY31" fmla="*/ 783431 h 912019"/>
                <a:gd name="connsiteX32" fmla="*/ 614362 w 883443"/>
                <a:gd name="connsiteY32" fmla="*/ 733425 h 912019"/>
                <a:gd name="connsiteX33" fmla="*/ 573881 w 883443"/>
                <a:gd name="connsiteY33" fmla="*/ 671512 h 912019"/>
                <a:gd name="connsiteX34" fmla="*/ 523875 w 883443"/>
                <a:gd name="connsiteY34" fmla="*/ 607219 h 912019"/>
                <a:gd name="connsiteX35" fmla="*/ 466725 w 883443"/>
                <a:gd name="connsiteY35" fmla="*/ 538162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3443" h="912019">
                  <a:moveTo>
                    <a:pt x="466725" y="538162"/>
                  </a:moveTo>
                  <a:lnTo>
                    <a:pt x="426243" y="490537"/>
                  </a:lnTo>
                  <a:lnTo>
                    <a:pt x="390525" y="452437"/>
                  </a:lnTo>
                  <a:lnTo>
                    <a:pt x="321468" y="383381"/>
                  </a:lnTo>
                  <a:lnTo>
                    <a:pt x="200025" y="245269"/>
                  </a:lnTo>
                  <a:lnTo>
                    <a:pt x="130968" y="173831"/>
                  </a:lnTo>
                  <a:lnTo>
                    <a:pt x="61912" y="107156"/>
                  </a:lnTo>
                  <a:lnTo>
                    <a:pt x="23812" y="69056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16668" y="0"/>
                  </a:lnTo>
                  <a:lnTo>
                    <a:pt x="57150" y="14287"/>
                  </a:lnTo>
                  <a:lnTo>
                    <a:pt x="211931" y="100012"/>
                  </a:lnTo>
                  <a:lnTo>
                    <a:pt x="416718" y="219075"/>
                  </a:lnTo>
                  <a:lnTo>
                    <a:pt x="697706" y="383381"/>
                  </a:lnTo>
                  <a:lnTo>
                    <a:pt x="733425" y="402431"/>
                  </a:lnTo>
                  <a:lnTo>
                    <a:pt x="752475" y="419100"/>
                  </a:lnTo>
                  <a:lnTo>
                    <a:pt x="781050" y="464344"/>
                  </a:lnTo>
                  <a:lnTo>
                    <a:pt x="819150" y="542925"/>
                  </a:lnTo>
                  <a:lnTo>
                    <a:pt x="845343" y="616744"/>
                  </a:lnTo>
                  <a:lnTo>
                    <a:pt x="864393" y="685800"/>
                  </a:lnTo>
                  <a:lnTo>
                    <a:pt x="878681" y="776287"/>
                  </a:lnTo>
                  <a:lnTo>
                    <a:pt x="883443" y="847725"/>
                  </a:lnTo>
                  <a:lnTo>
                    <a:pt x="876300" y="871537"/>
                  </a:lnTo>
                  <a:lnTo>
                    <a:pt x="852487" y="897731"/>
                  </a:lnTo>
                  <a:lnTo>
                    <a:pt x="823912" y="912019"/>
                  </a:lnTo>
                  <a:lnTo>
                    <a:pt x="797718" y="912019"/>
                  </a:lnTo>
                  <a:lnTo>
                    <a:pt x="757237" y="895350"/>
                  </a:lnTo>
                  <a:lnTo>
                    <a:pt x="702468" y="854869"/>
                  </a:lnTo>
                  <a:lnTo>
                    <a:pt x="681037" y="835819"/>
                  </a:lnTo>
                  <a:lnTo>
                    <a:pt x="647700" y="783431"/>
                  </a:lnTo>
                  <a:lnTo>
                    <a:pt x="614362" y="733425"/>
                  </a:lnTo>
                  <a:lnTo>
                    <a:pt x="573881" y="671512"/>
                  </a:lnTo>
                  <a:lnTo>
                    <a:pt x="523875" y="607219"/>
                  </a:lnTo>
                  <a:lnTo>
                    <a:pt x="466725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978" name="グループ化 1">
            <a:extLst>
              <a:ext uri="{FF2B5EF4-FFF2-40B4-BE49-F238E27FC236}">
                <a16:creationId xmlns:a16="http://schemas.microsoft.com/office/drawing/2014/main" id="{7E40DC3E-ACE1-42BD-938D-0BE1D3161EB3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538288"/>
            <a:ext cx="4699000" cy="4314825"/>
            <a:chOff x="2708275" y="1538288"/>
            <a:chExt cx="4699000" cy="4314825"/>
          </a:xfrm>
        </p:grpSpPr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E47608FF-3C0B-4753-A59A-E8C3EB64FCA4}"/>
                </a:ext>
              </a:extLst>
            </p:cNvPr>
            <p:cNvSpPr/>
            <p:nvPr/>
          </p:nvSpPr>
          <p:spPr>
            <a:xfrm>
              <a:off x="3036888" y="1697038"/>
              <a:ext cx="852487" cy="636587"/>
            </a:xfrm>
            <a:custGeom>
              <a:avLst/>
              <a:gdLst>
                <a:gd name="connsiteX0" fmla="*/ 276225 w 852487"/>
                <a:gd name="connsiteY0" fmla="*/ 338138 h 635794"/>
                <a:gd name="connsiteX1" fmla="*/ 207169 w 852487"/>
                <a:gd name="connsiteY1" fmla="*/ 271463 h 635794"/>
                <a:gd name="connsiteX2" fmla="*/ 130969 w 852487"/>
                <a:gd name="connsiteY2" fmla="*/ 190500 h 635794"/>
                <a:gd name="connsiteX3" fmla="*/ 54769 w 852487"/>
                <a:gd name="connsiteY3" fmla="*/ 109538 h 635794"/>
                <a:gd name="connsiteX4" fmla="*/ 14287 w 852487"/>
                <a:gd name="connsiteY4" fmla="*/ 66675 h 635794"/>
                <a:gd name="connsiteX5" fmla="*/ 4762 w 852487"/>
                <a:gd name="connsiteY5" fmla="*/ 45244 h 635794"/>
                <a:gd name="connsiteX6" fmla="*/ 0 w 852487"/>
                <a:gd name="connsiteY6" fmla="*/ 28575 h 635794"/>
                <a:gd name="connsiteX7" fmla="*/ 0 w 852487"/>
                <a:gd name="connsiteY7" fmla="*/ 16669 h 635794"/>
                <a:gd name="connsiteX8" fmla="*/ 2381 w 852487"/>
                <a:gd name="connsiteY8" fmla="*/ 4763 h 635794"/>
                <a:gd name="connsiteX9" fmla="*/ 14287 w 852487"/>
                <a:gd name="connsiteY9" fmla="*/ 0 h 635794"/>
                <a:gd name="connsiteX10" fmla="*/ 33337 w 852487"/>
                <a:gd name="connsiteY10" fmla="*/ 2382 h 635794"/>
                <a:gd name="connsiteX11" fmla="*/ 95250 w 852487"/>
                <a:gd name="connsiteY11" fmla="*/ 30957 h 635794"/>
                <a:gd name="connsiteX12" fmla="*/ 200025 w 852487"/>
                <a:gd name="connsiteY12" fmla="*/ 80963 h 635794"/>
                <a:gd name="connsiteX13" fmla="*/ 276225 w 852487"/>
                <a:gd name="connsiteY13" fmla="*/ 114300 h 635794"/>
                <a:gd name="connsiteX14" fmla="*/ 388144 w 852487"/>
                <a:gd name="connsiteY14" fmla="*/ 154782 h 635794"/>
                <a:gd name="connsiteX15" fmla="*/ 485775 w 852487"/>
                <a:gd name="connsiteY15" fmla="*/ 180975 h 635794"/>
                <a:gd name="connsiteX16" fmla="*/ 602456 w 852487"/>
                <a:gd name="connsiteY16" fmla="*/ 207169 h 635794"/>
                <a:gd name="connsiteX17" fmla="*/ 640556 w 852487"/>
                <a:gd name="connsiteY17" fmla="*/ 216694 h 635794"/>
                <a:gd name="connsiteX18" fmla="*/ 654844 w 852487"/>
                <a:gd name="connsiteY18" fmla="*/ 228600 h 635794"/>
                <a:gd name="connsiteX19" fmla="*/ 700087 w 852487"/>
                <a:gd name="connsiteY19" fmla="*/ 278607 h 635794"/>
                <a:gd name="connsiteX20" fmla="*/ 762000 w 852487"/>
                <a:gd name="connsiteY20" fmla="*/ 357188 h 635794"/>
                <a:gd name="connsiteX21" fmla="*/ 792956 w 852487"/>
                <a:gd name="connsiteY21" fmla="*/ 404813 h 635794"/>
                <a:gd name="connsiteX22" fmla="*/ 816769 w 852487"/>
                <a:gd name="connsiteY22" fmla="*/ 450057 h 635794"/>
                <a:gd name="connsiteX23" fmla="*/ 840581 w 852487"/>
                <a:gd name="connsiteY23" fmla="*/ 504825 h 635794"/>
                <a:gd name="connsiteX24" fmla="*/ 850106 w 852487"/>
                <a:gd name="connsiteY24" fmla="*/ 531019 h 635794"/>
                <a:gd name="connsiteX25" fmla="*/ 852487 w 852487"/>
                <a:gd name="connsiteY25" fmla="*/ 550069 h 635794"/>
                <a:gd name="connsiteX26" fmla="*/ 842962 w 852487"/>
                <a:gd name="connsiteY26" fmla="*/ 576263 h 635794"/>
                <a:gd name="connsiteX27" fmla="*/ 819150 w 852487"/>
                <a:gd name="connsiteY27" fmla="*/ 604838 h 635794"/>
                <a:gd name="connsiteX28" fmla="*/ 778669 w 852487"/>
                <a:gd name="connsiteY28" fmla="*/ 633413 h 635794"/>
                <a:gd name="connsiteX29" fmla="*/ 764381 w 852487"/>
                <a:gd name="connsiteY29" fmla="*/ 635794 h 635794"/>
                <a:gd name="connsiteX30" fmla="*/ 697706 w 852487"/>
                <a:gd name="connsiteY30" fmla="*/ 623888 h 635794"/>
                <a:gd name="connsiteX31" fmla="*/ 592931 w 852487"/>
                <a:gd name="connsiteY31" fmla="*/ 583407 h 635794"/>
                <a:gd name="connsiteX32" fmla="*/ 531019 w 852487"/>
                <a:gd name="connsiteY32" fmla="*/ 545307 h 635794"/>
                <a:gd name="connsiteX33" fmla="*/ 469106 w 852487"/>
                <a:gd name="connsiteY33" fmla="*/ 502444 h 635794"/>
                <a:gd name="connsiteX34" fmla="*/ 373856 w 852487"/>
                <a:gd name="connsiteY34" fmla="*/ 428625 h 635794"/>
                <a:gd name="connsiteX35" fmla="*/ 276225 w 852487"/>
                <a:gd name="connsiteY35" fmla="*/ 338138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2487" h="635794">
                  <a:moveTo>
                    <a:pt x="276225" y="338138"/>
                  </a:moveTo>
                  <a:lnTo>
                    <a:pt x="207169" y="271463"/>
                  </a:lnTo>
                  <a:lnTo>
                    <a:pt x="130969" y="190500"/>
                  </a:lnTo>
                  <a:lnTo>
                    <a:pt x="54769" y="109538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3337" y="2382"/>
                  </a:lnTo>
                  <a:lnTo>
                    <a:pt x="95250" y="30957"/>
                  </a:lnTo>
                  <a:lnTo>
                    <a:pt x="200025" y="80963"/>
                  </a:lnTo>
                  <a:lnTo>
                    <a:pt x="276225" y="114300"/>
                  </a:lnTo>
                  <a:lnTo>
                    <a:pt x="388144" y="154782"/>
                  </a:lnTo>
                  <a:lnTo>
                    <a:pt x="485775" y="180975"/>
                  </a:lnTo>
                  <a:lnTo>
                    <a:pt x="602456" y="207169"/>
                  </a:lnTo>
                  <a:lnTo>
                    <a:pt x="640556" y="216694"/>
                  </a:lnTo>
                  <a:lnTo>
                    <a:pt x="654844" y="228600"/>
                  </a:lnTo>
                  <a:lnTo>
                    <a:pt x="700087" y="278607"/>
                  </a:lnTo>
                  <a:lnTo>
                    <a:pt x="762000" y="357188"/>
                  </a:lnTo>
                  <a:lnTo>
                    <a:pt x="792956" y="404813"/>
                  </a:lnTo>
                  <a:lnTo>
                    <a:pt x="816769" y="450057"/>
                  </a:lnTo>
                  <a:lnTo>
                    <a:pt x="840581" y="504825"/>
                  </a:lnTo>
                  <a:lnTo>
                    <a:pt x="850106" y="531019"/>
                  </a:lnTo>
                  <a:lnTo>
                    <a:pt x="852487" y="550069"/>
                  </a:lnTo>
                  <a:lnTo>
                    <a:pt x="842962" y="576263"/>
                  </a:lnTo>
                  <a:lnTo>
                    <a:pt x="819150" y="604838"/>
                  </a:lnTo>
                  <a:lnTo>
                    <a:pt x="778669" y="633413"/>
                  </a:lnTo>
                  <a:lnTo>
                    <a:pt x="764381" y="635794"/>
                  </a:lnTo>
                  <a:lnTo>
                    <a:pt x="697706" y="623888"/>
                  </a:lnTo>
                  <a:lnTo>
                    <a:pt x="592931" y="583407"/>
                  </a:lnTo>
                  <a:lnTo>
                    <a:pt x="531019" y="545307"/>
                  </a:lnTo>
                  <a:lnTo>
                    <a:pt x="469106" y="502444"/>
                  </a:lnTo>
                  <a:lnTo>
                    <a:pt x="373856" y="428625"/>
                  </a:lnTo>
                  <a:lnTo>
                    <a:pt x="276225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F2642836-F091-4F11-87CE-23F9E1D2E0A4}"/>
                </a:ext>
              </a:extLst>
            </p:cNvPr>
            <p:cNvSpPr/>
            <p:nvPr/>
          </p:nvSpPr>
          <p:spPr>
            <a:xfrm>
              <a:off x="2809875" y="2878138"/>
              <a:ext cx="765175" cy="596900"/>
            </a:xfrm>
            <a:custGeom>
              <a:avLst/>
              <a:gdLst>
                <a:gd name="connsiteX0" fmla="*/ 147638 w 764381"/>
                <a:gd name="connsiteY0" fmla="*/ 261938 h 595313"/>
                <a:gd name="connsiteX1" fmla="*/ 109538 w 764381"/>
                <a:gd name="connsiteY1" fmla="*/ 209550 h 595313"/>
                <a:gd name="connsiteX2" fmla="*/ 73819 w 764381"/>
                <a:gd name="connsiteY2" fmla="*/ 159544 h 595313"/>
                <a:gd name="connsiteX3" fmla="*/ 30956 w 764381"/>
                <a:gd name="connsiteY3" fmla="*/ 88107 h 595313"/>
                <a:gd name="connsiteX4" fmla="*/ 2381 w 764381"/>
                <a:gd name="connsiteY4" fmla="*/ 35719 h 595313"/>
                <a:gd name="connsiteX5" fmla="*/ 0 w 764381"/>
                <a:gd name="connsiteY5" fmla="*/ 16669 h 595313"/>
                <a:gd name="connsiteX6" fmla="*/ 2381 w 764381"/>
                <a:gd name="connsiteY6" fmla="*/ 7144 h 595313"/>
                <a:gd name="connsiteX7" fmla="*/ 9525 w 764381"/>
                <a:gd name="connsiteY7" fmla="*/ 0 h 595313"/>
                <a:gd name="connsiteX8" fmla="*/ 23813 w 764381"/>
                <a:gd name="connsiteY8" fmla="*/ 0 h 595313"/>
                <a:gd name="connsiteX9" fmla="*/ 45244 w 764381"/>
                <a:gd name="connsiteY9" fmla="*/ 7144 h 595313"/>
                <a:gd name="connsiteX10" fmla="*/ 73819 w 764381"/>
                <a:gd name="connsiteY10" fmla="*/ 26194 h 595313"/>
                <a:gd name="connsiteX11" fmla="*/ 111919 w 764381"/>
                <a:gd name="connsiteY11" fmla="*/ 57150 h 595313"/>
                <a:gd name="connsiteX12" fmla="*/ 161925 w 764381"/>
                <a:gd name="connsiteY12" fmla="*/ 85725 h 595313"/>
                <a:gd name="connsiteX13" fmla="*/ 214313 w 764381"/>
                <a:gd name="connsiteY13" fmla="*/ 114300 h 595313"/>
                <a:gd name="connsiteX14" fmla="*/ 276225 w 764381"/>
                <a:gd name="connsiteY14" fmla="*/ 138113 h 595313"/>
                <a:gd name="connsiteX15" fmla="*/ 335756 w 764381"/>
                <a:gd name="connsiteY15" fmla="*/ 159544 h 595313"/>
                <a:gd name="connsiteX16" fmla="*/ 411956 w 764381"/>
                <a:gd name="connsiteY16" fmla="*/ 176213 h 595313"/>
                <a:gd name="connsiteX17" fmla="*/ 466725 w 764381"/>
                <a:gd name="connsiteY17" fmla="*/ 185738 h 595313"/>
                <a:gd name="connsiteX18" fmla="*/ 528638 w 764381"/>
                <a:gd name="connsiteY18" fmla="*/ 192882 h 595313"/>
                <a:gd name="connsiteX19" fmla="*/ 554831 w 764381"/>
                <a:gd name="connsiteY19" fmla="*/ 197644 h 595313"/>
                <a:gd name="connsiteX20" fmla="*/ 569119 w 764381"/>
                <a:gd name="connsiteY20" fmla="*/ 204788 h 595313"/>
                <a:gd name="connsiteX21" fmla="*/ 600075 w 764381"/>
                <a:gd name="connsiteY21" fmla="*/ 228600 h 595313"/>
                <a:gd name="connsiteX22" fmla="*/ 635794 w 764381"/>
                <a:gd name="connsiteY22" fmla="*/ 261938 h 595313"/>
                <a:gd name="connsiteX23" fmla="*/ 671513 w 764381"/>
                <a:gd name="connsiteY23" fmla="*/ 295275 h 595313"/>
                <a:gd name="connsiteX24" fmla="*/ 700088 w 764381"/>
                <a:gd name="connsiteY24" fmla="*/ 323850 h 595313"/>
                <a:gd name="connsiteX25" fmla="*/ 726281 w 764381"/>
                <a:gd name="connsiteY25" fmla="*/ 361950 h 595313"/>
                <a:gd name="connsiteX26" fmla="*/ 738188 w 764381"/>
                <a:gd name="connsiteY26" fmla="*/ 383382 h 595313"/>
                <a:gd name="connsiteX27" fmla="*/ 750094 w 764381"/>
                <a:gd name="connsiteY27" fmla="*/ 409575 h 595313"/>
                <a:gd name="connsiteX28" fmla="*/ 762000 w 764381"/>
                <a:gd name="connsiteY28" fmla="*/ 445294 h 595313"/>
                <a:gd name="connsiteX29" fmla="*/ 764381 w 764381"/>
                <a:gd name="connsiteY29" fmla="*/ 469107 h 595313"/>
                <a:gd name="connsiteX30" fmla="*/ 764381 w 764381"/>
                <a:gd name="connsiteY30" fmla="*/ 497682 h 595313"/>
                <a:gd name="connsiteX31" fmla="*/ 757238 w 764381"/>
                <a:gd name="connsiteY31" fmla="*/ 531019 h 595313"/>
                <a:gd name="connsiteX32" fmla="*/ 738188 w 764381"/>
                <a:gd name="connsiteY32" fmla="*/ 557213 h 595313"/>
                <a:gd name="connsiteX33" fmla="*/ 716756 w 764381"/>
                <a:gd name="connsiteY33" fmla="*/ 581025 h 595313"/>
                <a:gd name="connsiteX34" fmla="*/ 688181 w 764381"/>
                <a:gd name="connsiteY34" fmla="*/ 595313 h 595313"/>
                <a:gd name="connsiteX35" fmla="*/ 652463 w 764381"/>
                <a:gd name="connsiteY35" fmla="*/ 595313 h 595313"/>
                <a:gd name="connsiteX36" fmla="*/ 578644 w 764381"/>
                <a:gd name="connsiteY36" fmla="*/ 578644 h 595313"/>
                <a:gd name="connsiteX37" fmla="*/ 511969 w 764381"/>
                <a:gd name="connsiteY37" fmla="*/ 559594 h 595313"/>
                <a:gd name="connsiteX38" fmla="*/ 435769 w 764381"/>
                <a:gd name="connsiteY38" fmla="*/ 523875 h 595313"/>
                <a:gd name="connsiteX39" fmla="*/ 378619 w 764381"/>
                <a:gd name="connsiteY39" fmla="*/ 488157 h 595313"/>
                <a:gd name="connsiteX40" fmla="*/ 311944 w 764381"/>
                <a:gd name="connsiteY40" fmla="*/ 438150 h 595313"/>
                <a:gd name="connsiteX41" fmla="*/ 266700 w 764381"/>
                <a:gd name="connsiteY41" fmla="*/ 400050 h 595313"/>
                <a:gd name="connsiteX42" fmla="*/ 192881 w 764381"/>
                <a:gd name="connsiteY42" fmla="*/ 321469 h 595313"/>
                <a:gd name="connsiteX43" fmla="*/ 147638 w 764381"/>
                <a:gd name="connsiteY43" fmla="*/ 26193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64381" h="595313">
                  <a:moveTo>
                    <a:pt x="147638" y="261938"/>
                  </a:moveTo>
                  <a:lnTo>
                    <a:pt x="109538" y="209550"/>
                  </a:lnTo>
                  <a:lnTo>
                    <a:pt x="73819" y="159544"/>
                  </a:lnTo>
                  <a:lnTo>
                    <a:pt x="30956" y="88107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5244" y="7144"/>
                  </a:lnTo>
                  <a:lnTo>
                    <a:pt x="73819" y="26194"/>
                  </a:lnTo>
                  <a:lnTo>
                    <a:pt x="111919" y="57150"/>
                  </a:lnTo>
                  <a:lnTo>
                    <a:pt x="161925" y="85725"/>
                  </a:lnTo>
                  <a:lnTo>
                    <a:pt x="214313" y="114300"/>
                  </a:lnTo>
                  <a:lnTo>
                    <a:pt x="276225" y="138113"/>
                  </a:lnTo>
                  <a:lnTo>
                    <a:pt x="335756" y="159544"/>
                  </a:lnTo>
                  <a:lnTo>
                    <a:pt x="411956" y="176213"/>
                  </a:lnTo>
                  <a:lnTo>
                    <a:pt x="466725" y="185738"/>
                  </a:lnTo>
                  <a:lnTo>
                    <a:pt x="528638" y="192882"/>
                  </a:lnTo>
                  <a:lnTo>
                    <a:pt x="554831" y="197644"/>
                  </a:lnTo>
                  <a:lnTo>
                    <a:pt x="569119" y="204788"/>
                  </a:lnTo>
                  <a:lnTo>
                    <a:pt x="600075" y="228600"/>
                  </a:lnTo>
                  <a:lnTo>
                    <a:pt x="635794" y="261938"/>
                  </a:lnTo>
                  <a:lnTo>
                    <a:pt x="671513" y="295275"/>
                  </a:lnTo>
                  <a:lnTo>
                    <a:pt x="700088" y="323850"/>
                  </a:lnTo>
                  <a:lnTo>
                    <a:pt x="726281" y="361950"/>
                  </a:lnTo>
                  <a:lnTo>
                    <a:pt x="738188" y="383382"/>
                  </a:lnTo>
                  <a:lnTo>
                    <a:pt x="750094" y="409575"/>
                  </a:lnTo>
                  <a:lnTo>
                    <a:pt x="762000" y="445294"/>
                  </a:lnTo>
                  <a:lnTo>
                    <a:pt x="764381" y="469107"/>
                  </a:lnTo>
                  <a:lnTo>
                    <a:pt x="764381" y="497682"/>
                  </a:lnTo>
                  <a:lnTo>
                    <a:pt x="757238" y="531019"/>
                  </a:lnTo>
                  <a:lnTo>
                    <a:pt x="738188" y="557213"/>
                  </a:lnTo>
                  <a:lnTo>
                    <a:pt x="716756" y="581025"/>
                  </a:lnTo>
                  <a:lnTo>
                    <a:pt x="688181" y="595313"/>
                  </a:lnTo>
                  <a:lnTo>
                    <a:pt x="652463" y="595313"/>
                  </a:lnTo>
                  <a:lnTo>
                    <a:pt x="578644" y="578644"/>
                  </a:lnTo>
                  <a:lnTo>
                    <a:pt x="511969" y="559594"/>
                  </a:lnTo>
                  <a:lnTo>
                    <a:pt x="435769" y="523875"/>
                  </a:lnTo>
                  <a:lnTo>
                    <a:pt x="378619" y="488157"/>
                  </a:lnTo>
                  <a:lnTo>
                    <a:pt x="311944" y="438150"/>
                  </a:lnTo>
                  <a:lnTo>
                    <a:pt x="266700" y="400050"/>
                  </a:lnTo>
                  <a:lnTo>
                    <a:pt x="192881" y="321469"/>
                  </a:lnTo>
                  <a:lnTo>
                    <a:pt x="14763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30E0FA15-5282-4D5B-9AEB-7EC034061920}"/>
                </a:ext>
              </a:extLst>
            </p:cNvPr>
            <p:cNvSpPr/>
            <p:nvPr/>
          </p:nvSpPr>
          <p:spPr>
            <a:xfrm>
              <a:off x="2708275" y="5110163"/>
              <a:ext cx="492125" cy="661987"/>
            </a:xfrm>
            <a:custGeom>
              <a:avLst/>
              <a:gdLst>
                <a:gd name="connsiteX0" fmla="*/ 119063 w 492919"/>
                <a:gd name="connsiteY0" fmla="*/ 345281 h 661987"/>
                <a:gd name="connsiteX1" fmla="*/ 80963 w 492919"/>
                <a:gd name="connsiteY1" fmla="*/ 266700 h 661987"/>
                <a:gd name="connsiteX2" fmla="*/ 54769 w 492919"/>
                <a:gd name="connsiteY2" fmla="*/ 202406 h 661987"/>
                <a:gd name="connsiteX3" fmla="*/ 23813 w 492919"/>
                <a:gd name="connsiteY3" fmla="*/ 119062 h 661987"/>
                <a:gd name="connsiteX4" fmla="*/ 4763 w 492919"/>
                <a:gd name="connsiteY4" fmla="*/ 54768 h 661987"/>
                <a:gd name="connsiteX5" fmla="*/ 0 w 492919"/>
                <a:gd name="connsiteY5" fmla="*/ 21431 h 661987"/>
                <a:gd name="connsiteX6" fmla="*/ 4763 w 492919"/>
                <a:gd name="connsiteY6" fmla="*/ 4762 h 661987"/>
                <a:gd name="connsiteX7" fmla="*/ 19050 w 492919"/>
                <a:gd name="connsiteY7" fmla="*/ 0 h 661987"/>
                <a:gd name="connsiteX8" fmla="*/ 42863 w 492919"/>
                <a:gd name="connsiteY8" fmla="*/ 7143 h 661987"/>
                <a:gd name="connsiteX9" fmla="*/ 78582 w 492919"/>
                <a:gd name="connsiteY9" fmla="*/ 35718 h 661987"/>
                <a:gd name="connsiteX10" fmla="*/ 147638 w 492919"/>
                <a:gd name="connsiteY10" fmla="*/ 83343 h 661987"/>
                <a:gd name="connsiteX11" fmla="*/ 192882 w 492919"/>
                <a:gd name="connsiteY11" fmla="*/ 104775 h 661987"/>
                <a:gd name="connsiteX12" fmla="*/ 235744 w 492919"/>
                <a:gd name="connsiteY12" fmla="*/ 116681 h 661987"/>
                <a:gd name="connsiteX13" fmla="*/ 492919 w 492919"/>
                <a:gd name="connsiteY13" fmla="*/ 283368 h 661987"/>
                <a:gd name="connsiteX14" fmla="*/ 476250 w 492919"/>
                <a:gd name="connsiteY14" fmla="*/ 376237 h 661987"/>
                <a:gd name="connsiteX15" fmla="*/ 454819 w 492919"/>
                <a:gd name="connsiteY15" fmla="*/ 495300 h 661987"/>
                <a:gd name="connsiteX16" fmla="*/ 435769 w 492919"/>
                <a:gd name="connsiteY16" fmla="*/ 597693 h 661987"/>
                <a:gd name="connsiteX17" fmla="*/ 426244 w 492919"/>
                <a:gd name="connsiteY17" fmla="*/ 631031 h 661987"/>
                <a:gd name="connsiteX18" fmla="*/ 416719 w 492919"/>
                <a:gd name="connsiteY18" fmla="*/ 647700 h 661987"/>
                <a:gd name="connsiteX19" fmla="*/ 400050 w 492919"/>
                <a:gd name="connsiteY19" fmla="*/ 659606 h 661987"/>
                <a:gd name="connsiteX20" fmla="*/ 381000 w 492919"/>
                <a:gd name="connsiteY20" fmla="*/ 661987 h 661987"/>
                <a:gd name="connsiteX21" fmla="*/ 350044 w 492919"/>
                <a:gd name="connsiteY21" fmla="*/ 650081 h 661987"/>
                <a:gd name="connsiteX22" fmla="*/ 285750 w 492919"/>
                <a:gd name="connsiteY22" fmla="*/ 595312 h 661987"/>
                <a:gd name="connsiteX23" fmla="*/ 233363 w 492919"/>
                <a:gd name="connsiteY23" fmla="*/ 533400 h 661987"/>
                <a:gd name="connsiteX24" fmla="*/ 171450 w 492919"/>
                <a:gd name="connsiteY24" fmla="*/ 447675 h 661987"/>
                <a:gd name="connsiteX25" fmla="*/ 119063 w 492919"/>
                <a:gd name="connsiteY25" fmla="*/ 345281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2919" h="661987">
                  <a:moveTo>
                    <a:pt x="119063" y="345281"/>
                  </a:moveTo>
                  <a:lnTo>
                    <a:pt x="80963" y="266700"/>
                  </a:lnTo>
                  <a:lnTo>
                    <a:pt x="54769" y="202406"/>
                  </a:lnTo>
                  <a:lnTo>
                    <a:pt x="23813" y="119062"/>
                  </a:lnTo>
                  <a:lnTo>
                    <a:pt x="4763" y="5476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78582" y="35718"/>
                  </a:lnTo>
                  <a:lnTo>
                    <a:pt x="147638" y="83343"/>
                  </a:lnTo>
                  <a:lnTo>
                    <a:pt x="192882" y="104775"/>
                  </a:lnTo>
                  <a:lnTo>
                    <a:pt x="235744" y="116681"/>
                  </a:lnTo>
                  <a:lnTo>
                    <a:pt x="492919" y="283368"/>
                  </a:lnTo>
                  <a:lnTo>
                    <a:pt x="476250" y="376237"/>
                  </a:lnTo>
                  <a:lnTo>
                    <a:pt x="454819" y="495300"/>
                  </a:lnTo>
                  <a:lnTo>
                    <a:pt x="435769" y="597693"/>
                  </a:lnTo>
                  <a:lnTo>
                    <a:pt x="426244" y="631031"/>
                  </a:lnTo>
                  <a:lnTo>
                    <a:pt x="416719" y="647700"/>
                  </a:lnTo>
                  <a:lnTo>
                    <a:pt x="400050" y="659606"/>
                  </a:lnTo>
                  <a:lnTo>
                    <a:pt x="381000" y="661987"/>
                  </a:lnTo>
                  <a:lnTo>
                    <a:pt x="350044" y="650081"/>
                  </a:lnTo>
                  <a:lnTo>
                    <a:pt x="285750" y="595312"/>
                  </a:lnTo>
                  <a:lnTo>
                    <a:pt x="233363" y="533400"/>
                  </a:lnTo>
                  <a:lnTo>
                    <a:pt x="171450" y="447675"/>
                  </a:lnTo>
                  <a:lnTo>
                    <a:pt x="119063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25A6CCF3-C8B8-4196-9EA7-7B955811ADDC}"/>
                </a:ext>
              </a:extLst>
            </p:cNvPr>
            <p:cNvSpPr/>
            <p:nvPr/>
          </p:nvSpPr>
          <p:spPr>
            <a:xfrm>
              <a:off x="2884488" y="3779838"/>
              <a:ext cx="1057275" cy="1744662"/>
            </a:xfrm>
            <a:custGeom>
              <a:avLst/>
              <a:gdLst>
                <a:gd name="connsiteX0" fmla="*/ 657225 w 1057275"/>
                <a:gd name="connsiteY0" fmla="*/ 602456 h 1745456"/>
                <a:gd name="connsiteX1" fmla="*/ 457200 w 1057275"/>
                <a:gd name="connsiteY1" fmla="*/ 926306 h 1745456"/>
                <a:gd name="connsiteX2" fmla="*/ 259556 w 1057275"/>
                <a:gd name="connsiteY2" fmla="*/ 1221581 h 1745456"/>
                <a:gd name="connsiteX3" fmla="*/ 130969 w 1057275"/>
                <a:gd name="connsiteY3" fmla="*/ 1393031 h 1745456"/>
                <a:gd name="connsiteX4" fmla="*/ 95250 w 1057275"/>
                <a:gd name="connsiteY4" fmla="*/ 1438275 h 1745456"/>
                <a:gd name="connsiteX5" fmla="*/ 85725 w 1057275"/>
                <a:gd name="connsiteY5" fmla="*/ 1443037 h 1745456"/>
                <a:gd name="connsiteX6" fmla="*/ 66675 w 1057275"/>
                <a:gd name="connsiteY6" fmla="*/ 1445419 h 1745456"/>
                <a:gd name="connsiteX7" fmla="*/ 42862 w 1057275"/>
                <a:gd name="connsiteY7" fmla="*/ 1443037 h 1745456"/>
                <a:gd name="connsiteX8" fmla="*/ 0 w 1057275"/>
                <a:gd name="connsiteY8" fmla="*/ 1431131 h 1745456"/>
                <a:gd name="connsiteX9" fmla="*/ 290512 w 1057275"/>
                <a:gd name="connsiteY9" fmla="*/ 1745456 h 1745456"/>
                <a:gd name="connsiteX10" fmla="*/ 319087 w 1057275"/>
                <a:gd name="connsiteY10" fmla="*/ 1614487 h 1745456"/>
                <a:gd name="connsiteX11" fmla="*/ 357187 w 1057275"/>
                <a:gd name="connsiteY11" fmla="*/ 1528762 h 1745456"/>
                <a:gd name="connsiteX12" fmla="*/ 492919 w 1057275"/>
                <a:gd name="connsiteY12" fmla="*/ 1240631 h 1745456"/>
                <a:gd name="connsiteX13" fmla="*/ 645319 w 1057275"/>
                <a:gd name="connsiteY13" fmla="*/ 945356 h 1745456"/>
                <a:gd name="connsiteX14" fmla="*/ 700087 w 1057275"/>
                <a:gd name="connsiteY14" fmla="*/ 845344 h 1745456"/>
                <a:gd name="connsiteX15" fmla="*/ 788194 w 1057275"/>
                <a:gd name="connsiteY15" fmla="*/ 666750 h 1745456"/>
                <a:gd name="connsiteX16" fmla="*/ 928687 w 1057275"/>
                <a:gd name="connsiteY16" fmla="*/ 354806 h 1745456"/>
                <a:gd name="connsiteX17" fmla="*/ 1038225 w 1057275"/>
                <a:gd name="connsiteY17" fmla="*/ 95250 h 1745456"/>
                <a:gd name="connsiteX18" fmla="*/ 1052512 w 1057275"/>
                <a:gd name="connsiteY18" fmla="*/ 57150 h 1745456"/>
                <a:gd name="connsiteX19" fmla="*/ 1057275 w 1057275"/>
                <a:gd name="connsiteY19" fmla="*/ 38100 h 1745456"/>
                <a:gd name="connsiteX20" fmla="*/ 1057275 w 1057275"/>
                <a:gd name="connsiteY20" fmla="*/ 26194 h 1745456"/>
                <a:gd name="connsiteX21" fmla="*/ 1054894 w 1057275"/>
                <a:gd name="connsiteY21" fmla="*/ 14287 h 1745456"/>
                <a:gd name="connsiteX22" fmla="*/ 1050131 w 1057275"/>
                <a:gd name="connsiteY22" fmla="*/ 7144 h 1745456"/>
                <a:gd name="connsiteX23" fmla="*/ 1042987 w 1057275"/>
                <a:gd name="connsiteY23" fmla="*/ 0 h 1745456"/>
                <a:gd name="connsiteX24" fmla="*/ 1028700 w 1057275"/>
                <a:gd name="connsiteY24" fmla="*/ 2381 h 1745456"/>
                <a:gd name="connsiteX25" fmla="*/ 1009650 w 1057275"/>
                <a:gd name="connsiteY25" fmla="*/ 11906 h 1745456"/>
                <a:gd name="connsiteX26" fmla="*/ 992981 w 1057275"/>
                <a:gd name="connsiteY26" fmla="*/ 28575 h 1745456"/>
                <a:gd name="connsiteX27" fmla="*/ 957262 w 1057275"/>
                <a:gd name="connsiteY27" fmla="*/ 85725 h 1745456"/>
                <a:gd name="connsiteX28" fmla="*/ 869156 w 1057275"/>
                <a:gd name="connsiteY28" fmla="*/ 238125 h 1745456"/>
                <a:gd name="connsiteX29" fmla="*/ 709612 w 1057275"/>
                <a:gd name="connsiteY29" fmla="*/ 511969 h 1745456"/>
                <a:gd name="connsiteX30" fmla="*/ 657225 w 1057275"/>
                <a:gd name="connsiteY30" fmla="*/ 602456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7275" h="1745456">
                  <a:moveTo>
                    <a:pt x="657225" y="602456"/>
                  </a:moveTo>
                  <a:lnTo>
                    <a:pt x="457200" y="926306"/>
                  </a:lnTo>
                  <a:lnTo>
                    <a:pt x="259556" y="1221581"/>
                  </a:lnTo>
                  <a:lnTo>
                    <a:pt x="130969" y="1393031"/>
                  </a:lnTo>
                  <a:lnTo>
                    <a:pt x="95250" y="1438275"/>
                  </a:lnTo>
                  <a:lnTo>
                    <a:pt x="85725" y="1443037"/>
                  </a:lnTo>
                  <a:lnTo>
                    <a:pt x="66675" y="1445419"/>
                  </a:lnTo>
                  <a:lnTo>
                    <a:pt x="42862" y="1443037"/>
                  </a:lnTo>
                  <a:lnTo>
                    <a:pt x="0" y="1431131"/>
                  </a:lnTo>
                  <a:lnTo>
                    <a:pt x="290512" y="1745456"/>
                  </a:lnTo>
                  <a:lnTo>
                    <a:pt x="319087" y="1614487"/>
                  </a:lnTo>
                  <a:lnTo>
                    <a:pt x="357187" y="1528762"/>
                  </a:lnTo>
                  <a:lnTo>
                    <a:pt x="492919" y="1240631"/>
                  </a:lnTo>
                  <a:lnTo>
                    <a:pt x="645319" y="945356"/>
                  </a:lnTo>
                  <a:lnTo>
                    <a:pt x="700087" y="845344"/>
                  </a:lnTo>
                  <a:lnTo>
                    <a:pt x="788194" y="666750"/>
                  </a:lnTo>
                  <a:lnTo>
                    <a:pt x="928687" y="354806"/>
                  </a:lnTo>
                  <a:lnTo>
                    <a:pt x="1038225" y="95250"/>
                  </a:lnTo>
                  <a:lnTo>
                    <a:pt x="1052512" y="57150"/>
                  </a:lnTo>
                  <a:lnTo>
                    <a:pt x="1057275" y="38100"/>
                  </a:lnTo>
                  <a:lnTo>
                    <a:pt x="1057275" y="26194"/>
                  </a:lnTo>
                  <a:lnTo>
                    <a:pt x="1054894" y="14287"/>
                  </a:lnTo>
                  <a:lnTo>
                    <a:pt x="1050131" y="7144"/>
                  </a:lnTo>
                  <a:lnTo>
                    <a:pt x="1042987" y="0"/>
                  </a:lnTo>
                  <a:lnTo>
                    <a:pt x="1028700" y="2381"/>
                  </a:lnTo>
                  <a:lnTo>
                    <a:pt x="1009650" y="11906"/>
                  </a:lnTo>
                  <a:lnTo>
                    <a:pt x="992981" y="28575"/>
                  </a:lnTo>
                  <a:lnTo>
                    <a:pt x="957262" y="85725"/>
                  </a:lnTo>
                  <a:lnTo>
                    <a:pt x="869156" y="238125"/>
                  </a:lnTo>
                  <a:lnTo>
                    <a:pt x="709612" y="511969"/>
                  </a:lnTo>
                  <a:lnTo>
                    <a:pt x="65722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BFD54B0A-586E-4FAE-B69A-71EAF4735A7E}"/>
                </a:ext>
              </a:extLst>
            </p:cNvPr>
            <p:cNvSpPr/>
            <p:nvPr/>
          </p:nvSpPr>
          <p:spPr>
            <a:xfrm>
              <a:off x="4251325" y="1538288"/>
              <a:ext cx="1704975" cy="1263650"/>
            </a:xfrm>
            <a:custGeom>
              <a:avLst/>
              <a:gdLst>
                <a:gd name="connsiteX0" fmla="*/ 838200 w 1704975"/>
                <a:gd name="connsiteY0" fmla="*/ 602456 h 1264443"/>
                <a:gd name="connsiteX1" fmla="*/ 652463 w 1704975"/>
                <a:gd name="connsiteY1" fmla="*/ 740568 h 1264443"/>
                <a:gd name="connsiteX2" fmla="*/ 476250 w 1704975"/>
                <a:gd name="connsiteY2" fmla="*/ 866775 h 1264443"/>
                <a:gd name="connsiteX3" fmla="*/ 261938 w 1704975"/>
                <a:gd name="connsiteY3" fmla="*/ 1004887 h 1264443"/>
                <a:gd name="connsiteX4" fmla="*/ 152400 w 1704975"/>
                <a:gd name="connsiteY4" fmla="*/ 1064418 h 1264443"/>
                <a:gd name="connsiteX5" fmla="*/ 40482 w 1704975"/>
                <a:gd name="connsiteY5" fmla="*/ 1119187 h 1264443"/>
                <a:gd name="connsiteX6" fmla="*/ 7144 w 1704975"/>
                <a:gd name="connsiteY6" fmla="*/ 1131093 h 1264443"/>
                <a:gd name="connsiteX7" fmla="*/ 0 w 1704975"/>
                <a:gd name="connsiteY7" fmla="*/ 1143000 h 1264443"/>
                <a:gd name="connsiteX8" fmla="*/ 0 w 1704975"/>
                <a:gd name="connsiteY8" fmla="*/ 1166812 h 1264443"/>
                <a:gd name="connsiteX9" fmla="*/ 11907 w 1704975"/>
                <a:gd name="connsiteY9" fmla="*/ 1195387 h 1264443"/>
                <a:gd name="connsiteX10" fmla="*/ 35719 w 1704975"/>
                <a:gd name="connsiteY10" fmla="*/ 1223962 h 1264443"/>
                <a:gd name="connsiteX11" fmla="*/ 64294 w 1704975"/>
                <a:gd name="connsiteY11" fmla="*/ 1247775 h 1264443"/>
                <a:gd name="connsiteX12" fmla="*/ 90488 w 1704975"/>
                <a:gd name="connsiteY12" fmla="*/ 1264443 h 1264443"/>
                <a:gd name="connsiteX13" fmla="*/ 185738 w 1704975"/>
                <a:gd name="connsiteY13" fmla="*/ 1178718 h 1264443"/>
                <a:gd name="connsiteX14" fmla="*/ 416719 w 1704975"/>
                <a:gd name="connsiteY14" fmla="*/ 1059656 h 1264443"/>
                <a:gd name="connsiteX15" fmla="*/ 652463 w 1704975"/>
                <a:gd name="connsiteY15" fmla="*/ 933450 h 1264443"/>
                <a:gd name="connsiteX16" fmla="*/ 909638 w 1704975"/>
                <a:gd name="connsiteY16" fmla="*/ 788193 h 1264443"/>
                <a:gd name="connsiteX17" fmla="*/ 1021557 w 1704975"/>
                <a:gd name="connsiteY17" fmla="*/ 723900 h 1264443"/>
                <a:gd name="connsiteX18" fmla="*/ 1188244 w 1704975"/>
                <a:gd name="connsiteY18" fmla="*/ 628650 h 1264443"/>
                <a:gd name="connsiteX19" fmla="*/ 1335882 w 1704975"/>
                <a:gd name="connsiteY19" fmla="*/ 545306 h 1264443"/>
                <a:gd name="connsiteX20" fmla="*/ 1426369 w 1704975"/>
                <a:gd name="connsiteY20" fmla="*/ 500062 h 1264443"/>
                <a:gd name="connsiteX21" fmla="*/ 1507332 w 1704975"/>
                <a:gd name="connsiteY21" fmla="*/ 459581 h 1264443"/>
                <a:gd name="connsiteX22" fmla="*/ 1626394 w 1704975"/>
                <a:gd name="connsiteY22" fmla="*/ 407193 h 1264443"/>
                <a:gd name="connsiteX23" fmla="*/ 1659732 w 1704975"/>
                <a:gd name="connsiteY23" fmla="*/ 390525 h 1264443"/>
                <a:gd name="connsiteX24" fmla="*/ 1693069 w 1704975"/>
                <a:gd name="connsiteY24" fmla="*/ 369093 h 1264443"/>
                <a:gd name="connsiteX25" fmla="*/ 1702594 w 1704975"/>
                <a:gd name="connsiteY25" fmla="*/ 352425 h 1264443"/>
                <a:gd name="connsiteX26" fmla="*/ 1704975 w 1704975"/>
                <a:gd name="connsiteY26" fmla="*/ 333375 h 1264443"/>
                <a:gd name="connsiteX27" fmla="*/ 1702594 w 1704975"/>
                <a:gd name="connsiteY27" fmla="*/ 311943 h 1264443"/>
                <a:gd name="connsiteX28" fmla="*/ 1690688 w 1704975"/>
                <a:gd name="connsiteY28" fmla="*/ 288131 h 1264443"/>
                <a:gd name="connsiteX29" fmla="*/ 1659732 w 1704975"/>
                <a:gd name="connsiteY29" fmla="*/ 257175 h 1264443"/>
                <a:gd name="connsiteX30" fmla="*/ 1624013 w 1704975"/>
                <a:gd name="connsiteY30" fmla="*/ 235743 h 1264443"/>
                <a:gd name="connsiteX31" fmla="*/ 1493044 w 1704975"/>
                <a:gd name="connsiteY31" fmla="*/ 173831 h 1264443"/>
                <a:gd name="connsiteX32" fmla="*/ 1376363 w 1704975"/>
                <a:gd name="connsiteY32" fmla="*/ 114300 h 1264443"/>
                <a:gd name="connsiteX33" fmla="*/ 1266825 w 1704975"/>
                <a:gd name="connsiteY33" fmla="*/ 50006 h 1264443"/>
                <a:gd name="connsiteX34" fmla="*/ 1207294 w 1704975"/>
                <a:gd name="connsiteY34" fmla="*/ 14287 h 1264443"/>
                <a:gd name="connsiteX35" fmla="*/ 1193007 w 1704975"/>
                <a:gd name="connsiteY35" fmla="*/ 4762 h 1264443"/>
                <a:gd name="connsiteX36" fmla="*/ 1176338 w 1704975"/>
                <a:gd name="connsiteY36" fmla="*/ 2381 h 1264443"/>
                <a:gd name="connsiteX37" fmla="*/ 1164432 w 1704975"/>
                <a:gd name="connsiteY37" fmla="*/ 0 h 1264443"/>
                <a:gd name="connsiteX38" fmla="*/ 1152525 w 1704975"/>
                <a:gd name="connsiteY38" fmla="*/ 4762 h 1264443"/>
                <a:gd name="connsiteX39" fmla="*/ 1150144 w 1704975"/>
                <a:gd name="connsiteY39" fmla="*/ 16668 h 1264443"/>
                <a:gd name="connsiteX40" fmla="*/ 1159669 w 1704975"/>
                <a:gd name="connsiteY40" fmla="*/ 50006 h 1264443"/>
                <a:gd name="connsiteX41" fmla="*/ 1183482 w 1704975"/>
                <a:gd name="connsiteY41" fmla="*/ 78581 h 1264443"/>
                <a:gd name="connsiteX42" fmla="*/ 1228725 w 1704975"/>
                <a:gd name="connsiteY42" fmla="*/ 123825 h 1264443"/>
                <a:gd name="connsiteX43" fmla="*/ 1250157 w 1704975"/>
                <a:gd name="connsiteY43" fmla="*/ 145256 h 1264443"/>
                <a:gd name="connsiteX44" fmla="*/ 1257300 w 1704975"/>
                <a:gd name="connsiteY44" fmla="*/ 154781 h 1264443"/>
                <a:gd name="connsiteX45" fmla="*/ 1259682 w 1704975"/>
                <a:gd name="connsiteY45" fmla="*/ 164306 h 1264443"/>
                <a:gd name="connsiteX46" fmla="*/ 1262063 w 1704975"/>
                <a:gd name="connsiteY46" fmla="*/ 183356 h 1264443"/>
                <a:gd name="connsiteX47" fmla="*/ 1257300 w 1704975"/>
                <a:gd name="connsiteY47" fmla="*/ 204787 h 1264443"/>
                <a:gd name="connsiteX48" fmla="*/ 1243013 w 1704975"/>
                <a:gd name="connsiteY48" fmla="*/ 240506 h 1264443"/>
                <a:gd name="connsiteX49" fmla="*/ 1214438 w 1704975"/>
                <a:gd name="connsiteY49" fmla="*/ 283368 h 1264443"/>
                <a:gd name="connsiteX50" fmla="*/ 1164432 w 1704975"/>
                <a:gd name="connsiteY50" fmla="*/ 340518 h 1264443"/>
                <a:gd name="connsiteX51" fmla="*/ 1073944 w 1704975"/>
                <a:gd name="connsiteY51" fmla="*/ 416718 h 1264443"/>
                <a:gd name="connsiteX52" fmla="*/ 883444 w 1704975"/>
                <a:gd name="connsiteY52" fmla="*/ 569118 h 1264443"/>
                <a:gd name="connsiteX53" fmla="*/ 838200 w 1704975"/>
                <a:gd name="connsiteY53" fmla="*/ 602456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4975" h="1264443">
                  <a:moveTo>
                    <a:pt x="838200" y="602456"/>
                  </a:moveTo>
                  <a:lnTo>
                    <a:pt x="652463" y="740568"/>
                  </a:lnTo>
                  <a:lnTo>
                    <a:pt x="476250" y="866775"/>
                  </a:lnTo>
                  <a:lnTo>
                    <a:pt x="261938" y="1004887"/>
                  </a:lnTo>
                  <a:lnTo>
                    <a:pt x="152400" y="1064418"/>
                  </a:lnTo>
                  <a:lnTo>
                    <a:pt x="40482" y="1119187"/>
                  </a:lnTo>
                  <a:lnTo>
                    <a:pt x="7144" y="1131093"/>
                  </a:lnTo>
                  <a:lnTo>
                    <a:pt x="0" y="1143000"/>
                  </a:lnTo>
                  <a:lnTo>
                    <a:pt x="0" y="1166812"/>
                  </a:lnTo>
                  <a:lnTo>
                    <a:pt x="11907" y="1195387"/>
                  </a:lnTo>
                  <a:lnTo>
                    <a:pt x="35719" y="1223962"/>
                  </a:lnTo>
                  <a:lnTo>
                    <a:pt x="64294" y="1247775"/>
                  </a:lnTo>
                  <a:lnTo>
                    <a:pt x="90488" y="1264443"/>
                  </a:lnTo>
                  <a:lnTo>
                    <a:pt x="185738" y="1178718"/>
                  </a:lnTo>
                  <a:lnTo>
                    <a:pt x="416719" y="1059656"/>
                  </a:lnTo>
                  <a:lnTo>
                    <a:pt x="652463" y="933450"/>
                  </a:lnTo>
                  <a:lnTo>
                    <a:pt x="909638" y="788193"/>
                  </a:lnTo>
                  <a:lnTo>
                    <a:pt x="1021557" y="723900"/>
                  </a:lnTo>
                  <a:lnTo>
                    <a:pt x="1188244" y="628650"/>
                  </a:lnTo>
                  <a:lnTo>
                    <a:pt x="1335882" y="545306"/>
                  </a:lnTo>
                  <a:lnTo>
                    <a:pt x="1426369" y="500062"/>
                  </a:lnTo>
                  <a:lnTo>
                    <a:pt x="1507332" y="459581"/>
                  </a:lnTo>
                  <a:lnTo>
                    <a:pt x="1626394" y="407193"/>
                  </a:lnTo>
                  <a:lnTo>
                    <a:pt x="1659732" y="390525"/>
                  </a:lnTo>
                  <a:lnTo>
                    <a:pt x="1693069" y="369093"/>
                  </a:lnTo>
                  <a:lnTo>
                    <a:pt x="1702594" y="352425"/>
                  </a:lnTo>
                  <a:lnTo>
                    <a:pt x="1704975" y="333375"/>
                  </a:lnTo>
                  <a:lnTo>
                    <a:pt x="1702594" y="311943"/>
                  </a:lnTo>
                  <a:lnTo>
                    <a:pt x="1690688" y="288131"/>
                  </a:lnTo>
                  <a:lnTo>
                    <a:pt x="1659732" y="257175"/>
                  </a:lnTo>
                  <a:lnTo>
                    <a:pt x="1624013" y="235743"/>
                  </a:lnTo>
                  <a:lnTo>
                    <a:pt x="1493044" y="173831"/>
                  </a:lnTo>
                  <a:lnTo>
                    <a:pt x="1376363" y="114300"/>
                  </a:lnTo>
                  <a:lnTo>
                    <a:pt x="1266825" y="50006"/>
                  </a:lnTo>
                  <a:lnTo>
                    <a:pt x="1207294" y="14287"/>
                  </a:lnTo>
                  <a:lnTo>
                    <a:pt x="1193007" y="4762"/>
                  </a:lnTo>
                  <a:lnTo>
                    <a:pt x="1176338" y="2381"/>
                  </a:lnTo>
                  <a:lnTo>
                    <a:pt x="1164432" y="0"/>
                  </a:lnTo>
                  <a:lnTo>
                    <a:pt x="1152525" y="4762"/>
                  </a:lnTo>
                  <a:lnTo>
                    <a:pt x="1150144" y="16668"/>
                  </a:lnTo>
                  <a:lnTo>
                    <a:pt x="1159669" y="50006"/>
                  </a:lnTo>
                  <a:lnTo>
                    <a:pt x="1183482" y="78581"/>
                  </a:lnTo>
                  <a:lnTo>
                    <a:pt x="1228725" y="123825"/>
                  </a:lnTo>
                  <a:lnTo>
                    <a:pt x="1250157" y="145256"/>
                  </a:lnTo>
                  <a:lnTo>
                    <a:pt x="1257300" y="154781"/>
                  </a:lnTo>
                  <a:lnTo>
                    <a:pt x="1259682" y="164306"/>
                  </a:lnTo>
                  <a:lnTo>
                    <a:pt x="1262063" y="183356"/>
                  </a:lnTo>
                  <a:lnTo>
                    <a:pt x="1257300" y="204787"/>
                  </a:lnTo>
                  <a:lnTo>
                    <a:pt x="1243013" y="240506"/>
                  </a:lnTo>
                  <a:lnTo>
                    <a:pt x="1214438" y="283368"/>
                  </a:lnTo>
                  <a:lnTo>
                    <a:pt x="1164432" y="340518"/>
                  </a:lnTo>
                  <a:lnTo>
                    <a:pt x="1073944" y="416718"/>
                  </a:lnTo>
                  <a:lnTo>
                    <a:pt x="883444" y="569118"/>
                  </a:lnTo>
                  <a:lnTo>
                    <a:pt x="83820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9B86C787-48F8-4F1B-94F3-944B058E1B5D}"/>
                </a:ext>
              </a:extLst>
            </p:cNvPr>
            <p:cNvSpPr/>
            <p:nvPr/>
          </p:nvSpPr>
          <p:spPr>
            <a:xfrm rot="16200000">
              <a:off x="2774157" y="3809206"/>
              <a:ext cx="3170238" cy="917575"/>
            </a:xfrm>
            <a:custGeom>
              <a:avLst/>
              <a:gdLst>
                <a:gd name="connsiteX0" fmla="*/ 2065564 w 3170464"/>
                <a:gd name="connsiteY0" fmla="*/ 634092 h 917121"/>
                <a:gd name="connsiteX1" fmla="*/ 2324100 w 3170464"/>
                <a:gd name="connsiteY1" fmla="*/ 642257 h 917121"/>
                <a:gd name="connsiteX2" fmla="*/ 2522764 w 3170464"/>
                <a:gd name="connsiteY2" fmla="*/ 642257 h 917121"/>
                <a:gd name="connsiteX3" fmla="*/ 2702379 w 3170464"/>
                <a:gd name="connsiteY3" fmla="*/ 642257 h 917121"/>
                <a:gd name="connsiteX4" fmla="*/ 2764971 w 3170464"/>
                <a:gd name="connsiteY4" fmla="*/ 636814 h 917121"/>
                <a:gd name="connsiteX5" fmla="*/ 2827564 w 3170464"/>
                <a:gd name="connsiteY5" fmla="*/ 623207 h 917121"/>
                <a:gd name="connsiteX6" fmla="*/ 2890157 w 3170464"/>
                <a:gd name="connsiteY6" fmla="*/ 598714 h 917121"/>
                <a:gd name="connsiteX7" fmla="*/ 2966357 w 3170464"/>
                <a:gd name="connsiteY7" fmla="*/ 555171 h 917121"/>
                <a:gd name="connsiteX8" fmla="*/ 3004457 w 3170464"/>
                <a:gd name="connsiteY8" fmla="*/ 527957 h 917121"/>
                <a:gd name="connsiteX9" fmla="*/ 3026229 w 3170464"/>
                <a:gd name="connsiteY9" fmla="*/ 506185 h 917121"/>
                <a:gd name="connsiteX10" fmla="*/ 3037114 w 3170464"/>
                <a:gd name="connsiteY10" fmla="*/ 484414 h 917121"/>
                <a:gd name="connsiteX11" fmla="*/ 3045279 w 3170464"/>
                <a:gd name="connsiteY11" fmla="*/ 457200 h 917121"/>
                <a:gd name="connsiteX12" fmla="*/ 3053443 w 3170464"/>
                <a:gd name="connsiteY12" fmla="*/ 438150 h 917121"/>
                <a:gd name="connsiteX13" fmla="*/ 3067050 w 3170464"/>
                <a:gd name="connsiteY13" fmla="*/ 410935 h 917121"/>
                <a:gd name="connsiteX14" fmla="*/ 3105150 w 3170464"/>
                <a:gd name="connsiteY14" fmla="*/ 378278 h 917121"/>
                <a:gd name="connsiteX15" fmla="*/ 3170464 w 3170464"/>
                <a:gd name="connsiteY15" fmla="*/ 527957 h 917121"/>
                <a:gd name="connsiteX16" fmla="*/ 3124200 w 3170464"/>
                <a:gd name="connsiteY16" fmla="*/ 544285 h 917121"/>
                <a:gd name="connsiteX17" fmla="*/ 3099707 w 3170464"/>
                <a:gd name="connsiteY17" fmla="*/ 563335 h 917121"/>
                <a:gd name="connsiteX18" fmla="*/ 3075214 w 3170464"/>
                <a:gd name="connsiteY18" fmla="*/ 590550 h 917121"/>
                <a:gd name="connsiteX19" fmla="*/ 3056164 w 3170464"/>
                <a:gd name="connsiteY19" fmla="*/ 628650 h 917121"/>
                <a:gd name="connsiteX20" fmla="*/ 3023507 w 3170464"/>
                <a:gd name="connsiteY20" fmla="*/ 715735 h 917121"/>
                <a:gd name="connsiteX21" fmla="*/ 2999014 w 3170464"/>
                <a:gd name="connsiteY21" fmla="*/ 816428 h 917121"/>
                <a:gd name="connsiteX22" fmla="*/ 2982686 w 3170464"/>
                <a:gd name="connsiteY22" fmla="*/ 851807 h 917121"/>
                <a:gd name="connsiteX23" fmla="*/ 2958193 w 3170464"/>
                <a:gd name="connsiteY23" fmla="*/ 879021 h 917121"/>
                <a:gd name="connsiteX24" fmla="*/ 2933700 w 3170464"/>
                <a:gd name="connsiteY24" fmla="*/ 895350 h 917121"/>
                <a:gd name="connsiteX25" fmla="*/ 2887436 w 3170464"/>
                <a:gd name="connsiteY25" fmla="*/ 908957 h 917121"/>
                <a:gd name="connsiteX26" fmla="*/ 2775857 w 3170464"/>
                <a:gd name="connsiteY26" fmla="*/ 917121 h 917121"/>
                <a:gd name="connsiteX27" fmla="*/ 2533650 w 3170464"/>
                <a:gd name="connsiteY27" fmla="*/ 900792 h 917121"/>
                <a:gd name="connsiteX28" fmla="*/ 2106386 w 3170464"/>
                <a:gd name="connsiteY28" fmla="*/ 870857 h 917121"/>
                <a:gd name="connsiteX29" fmla="*/ 1872343 w 3170464"/>
                <a:gd name="connsiteY29" fmla="*/ 849085 h 917121"/>
                <a:gd name="connsiteX30" fmla="*/ 1624693 w 3170464"/>
                <a:gd name="connsiteY30" fmla="*/ 816428 h 917121"/>
                <a:gd name="connsiteX31" fmla="*/ 1409700 w 3170464"/>
                <a:gd name="connsiteY31" fmla="*/ 781050 h 917121"/>
                <a:gd name="connsiteX32" fmla="*/ 1118507 w 3170464"/>
                <a:gd name="connsiteY32" fmla="*/ 713014 h 917121"/>
                <a:gd name="connsiteX33" fmla="*/ 963386 w 3170464"/>
                <a:gd name="connsiteY33" fmla="*/ 664028 h 917121"/>
                <a:gd name="connsiteX34" fmla="*/ 791936 w 3170464"/>
                <a:gd name="connsiteY34" fmla="*/ 593271 h 917121"/>
                <a:gd name="connsiteX35" fmla="*/ 669471 w 3170464"/>
                <a:gd name="connsiteY35" fmla="*/ 530678 h 917121"/>
                <a:gd name="connsiteX36" fmla="*/ 492579 w 3170464"/>
                <a:gd name="connsiteY36" fmla="*/ 429985 h 917121"/>
                <a:gd name="connsiteX37" fmla="*/ 329293 w 3170464"/>
                <a:gd name="connsiteY37" fmla="*/ 321128 h 917121"/>
                <a:gd name="connsiteX38" fmla="*/ 182336 w 3170464"/>
                <a:gd name="connsiteY38" fmla="*/ 206828 h 917121"/>
                <a:gd name="connsiteX39" fmla="*/ 46264 w 3170464"/>
                <a:gd name="connsiteY39" fmla="*/ 97971 h 917121"/>
                <a:gd name="connsiteX40" fmla="*/ 16329 w 3170464"/>
                <a:gd name="connsiteY40" fmla="*/ 70757 h 917121"/>
                <a:gd name="connsiteX41" fmla="*/ 5443 w 3170464"/>
                <a:gd name="connsiteY41" fmla="*/ 51707 h 917121"/>
                <a:gd name="connsiteX42" fmla="*/ 0 w 3170464"/>
                <a:gd name="connsiteY42" fmla="*/ 24492 h 917121"/>
                <a:gd name="connsiteX43" fmla="*/ 2721 w 3170464"/>
                <a:gd name="connsiteY43" fmla="*/ 2721 h 917121"/>
                <a:gd name="connsiteX44" fmla="*/ 10886 w 3170464"/>
                <a:gd name="connsiteY44" fmla="*/ 0 h 917121"/>
                <a:gd name="connsiteX45" fmla="*/ 40821 w 3170464"/>
                <a:gd name="connsiteY45" fmla="*/ 8164 h 917121"/>
                <a:gd name="connsiteX46" fmla="*/ 97971 w 3170464"/>
                <a:gd name="connsiteY46" fmla="*/ 48985 h 917121"/>
                <a:gd name="connsiteX47" fmla="*/ 236764 w 3170464"/>
                <a:gd name="connsiteY47" fmla="*/ 146957 h 917121"/>
                <a:gd name="connsiteX48" fmla="*/ 397329 w 3170464"/>
                <a:gd name="connsiteY48" fmla="*/ 239485 h 917121"/>
                <a:gd name="connsiteX49" fmla="*/ 530679 w 3170464"/>
                <a:gd name="connsiteY49" fmla="*/ 307521 h 917121"/>
                <a:gd name="connsiteX50" fmla="*/ 666750 w 3170464"/>
                <a:gd name="connsiteY50" fmla="*/ 370114 h 917121"/>
                <a:gd name="connsiteX51" fmla="*/ 922564 w 3170464"/>
                <a:gd name="connsiteY51" fmla="*/ 459921 h 917121"/>
                <a:gd name="connsiteX52" fmla="*/ 1140279 w 3170464"/>
                <a:gd name="connsiteY52" fmla="*/ 522514 h 917121"/>
                <a:gd name="connsiteX53" fmla="*/ 1366157 w 3170464"/>
                <a:gd name="connsiteY53" fmla="*/ 571500 h 917121"/>
                <a:gd name="connsiteX54" fmla="*/ 1608364 w 3170464"/>
                <a:gd name="connsiteY54" fmla="*/ 604157 h 917121"/>
                <a:gd name="connsiteX55" fmla="*/ 1891393 w 3170464"/>
                <a:gd name="connsiteY55" fmla="*/ 625928 h 917121"/>
                <a:gd name="connsiteX56" fmla="*/ 2065564 w 3170464"/>
                <a:gd name="connsiteY56" fmla="*/ 634092 h 9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70464" h="917121">
                  <a:moveTo>
                    <a:pt x="2065564" y="634092"/>
                  </a:moveTo>
                  <a:lnTo>
                    <a:pt x="2324100" y="642257"/>
                  </a:lnTo>
                  <a:lnTo>
                    <a:pt x="2522764" y="642257"/>
                  </a:lnTo>
                  <a:lnTo>
                    <a:pt x="2702379" y="642257"/>
                  </a:lnTo>
                  <a:lnTo>
                    <a:pt x="2764971" y="636814"/>
                  </a:lnTo>
                  <a:lnTo>
                    <a:pt x="2827564" y="623207"/>
                  </a:lnTo>
                  <a:lnTo>
                    <a:pt x="2890157" y="598714"/>
                  </a:lnTo>
                  <a:lnTo>
                    <a:pt x="2966357" y="555171"/>
                  </a:lnTo>
                  <a:lnTo>
                    <a:pt x="3004457" y="527957"/>
                  </a:lnTo>
                  <a:lnTo>
                    <a:pt x="3026229" y="506185"/>
                  </a:lnTo>
                  <a:lnTo>
                    <a:pt x="3037114" y="484414"/>
                  </a:lnTo>
                  <a:lnTo>
                    <a:pt x="3045279" y="457200"/>
                  </a:lnTo>
                  <a:lnTo>
                    <a:pt x="3053443" y="438150"/>
                  </a:lnTo>
                  <a:lnTo>
                    <a:pt x="3067050" y="410935"/>
                  </a:lnTo>
                  <a:lnTo>
                    <a:pt x="3105150" y="378278"/>
                  </a:lnTo>
                  <a:lnTo>
                    <a:pt x="3170464" y="527957"/>
                  </a:lnTo>
                  <a:lnTo>
                    <a:pt x="3124200" y="544285"/>
                  </a:lnTo>
                  <a:lnTo>
                    <a:pt x="3099707" y="563335"/>
                  </a:lnTo>
                  <a:lnTo>
                    <a:pt x="3075214" y="590550"/>
                  </a:lnTo>
                  <a:lnTo>
                    <a:pt x="3056164" y="628650"/>
                  </a:lnTo>
                  <a:lnTo>
                    <a:pt x="3023507" y="715735"/>
                  </a:lnTo>
                  <a:lnTo>
                    <a:pt x="2999014" y="816428"/>
                  </a:lnTo>
                  <a:lnTo>
                    <a:pt x="2982686" y="851807"/>
                  </a:lnTo>
                  <a:lnTo>
                    <a:pt x="2958193" y="879021"/>
                  </a:lnTo>
                  <a:lnTo>
                    <a:pt x="2933700" y="895350"/>
                  </a:lnTo>
                  <a:lnTo>
                    <a:pt x="2887436" y="908957"/>
                  </a:lnTo>
                  <a:lnTo>
                    <a:pt x="2775857" y="917121"/>
                  </a:lnTo>
                  <a:lnTo>
                    <a:pt x="2533650" y="900792"/>
                  </a:lnTo>
                  <a:lnTo>
                    <a:pt x="2106386" y="870857"/>
                  </a:lnTo>
                  <a:lnTo>
                    <a:pt x="1872343" y="849085"/>
                  </a:lnTo>
                  <a:lnTo>
                    <a:pt x="1624693" y="816428"/>
                  </a:lnTo>
                  <a:lnTo>
                    <a:pt x="1409700" y="781050"/>
                  </a:lnTo>
                  <a:lnTo>
                    <a:pt x="1118507" y="713014"/>
                  </a:lnTo>
                  <a:lnTo>
                    <a:pt x="963386" y="664028"/>
                  </a:lnTo>
                  <a:lnTo>
                    <a:pt x="791936" y="593271"/>
                  </a:lnTo>
                  <a:lnTo>
                    <a:pt x="669471" y="530678"/>
                  </a:lnTo>
                  <a:lnTo>
                    <a:pt x="492579" y="429985"/>
                  </a:lnTo>
                  <a:lnTo>
                    <a:pt x="329293" y="321128"/>
                  </a:lnTo>
                  <a:lnTo>
                    <a:pt x="182336" y="206828"/>
                  </a:lnTo>
                  <a:lnTo>
                    <a:pt x="46264" y="97971"/>
                  </a:lnTo>
                  <a:lnTo>
                    <a:pt x="16329" y="70757"/>
                  </a:lnTo>
                  <a:lnTo>
                    <a:pt x="5443" y="51707"/>
                  </a:lnTo>
                  <a:lnTo>
                    <a:pt x="0" y="24492"/>
                  </a:lnTo>
                  <a:lnTo>
                    <a:pt x="2721" y="2721"/>
                  </a:lnTo>
                  <a:lnTo>
                    <a:pt x="10886" y="0"/>
                  </a:lnTo>
                  <a:lnTo>
                    <a:pt x="40821" y="8164"/>
                  </a:lnTo>
                  <a:lnTo>
                    <a:pt x="97971" y="48985"/>
                  </a:lnTo>
                  <a:lnTo>
                    <a:pt x="236764" y="146957"/>
                  </a:lnTo>
                  <a:lnTo>
                    <a:pt x="397329" y="239485"/>
                  </a:lnTo>
                  <a:lnTo>
                    <a:pt x="530679" y="307521"/>
                  </a:lnTo>
                  <a:lnTo>
                    <a:pt x="666750" y="370114"/>
                  </a:lnTo>
                  <a:lnTo>
                    <a:pt x="922564" y="459921"/>
                  </a:lnTo>
                  <a:lnTo>
                    <a:pt x="1140279" y="522514"/>
                  </a:lnTo>
                  <a:lnTo>
                    <a:pt x="1366157" y="571500"/>
                  </a:lnTo>
                  <a:lnTo>
                    <a:pt x="1608364" y="604157"/>
                  </a:lnTo>
                  <a:lnTo>
                    <a:pt x="1891393" y="625928"/>
                  </a:lnTo>
                  <a:lnTo>
                    <a:pt x="2065564" y="634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1772759C-CE5A-454D-8AF2-4DD83C261C9D}"/>
                </a:ext>
              </a:extLst>
            </p:cNvPr>
            <p:cNvSpPr/>
            <p:nvPr/>
          </p:nvSpPr>
          <p:spPr>
            <a:xfrm>
              <a:off x="5241925" y="2181225"/>
              <a:ext cx="1185863" cy="890588"/>
            </a:xfrm>
            <a:custGeom>
              <a:avLst/>
              <a:gdLst>
                <a:gd name="connsiteX0" fmla="*/ 688182 w 1185863"/>
                <a:gd name="connsiteY0" fmla="*/ 276225 h 890588"/>
                <a:gd name="connsiteX1" fmla="*/ 478632 w 1185863"/>
                <a:gd name="connsiteY1" fmla="*/ 454819 h 890588"/>
                <a:gd name="connsiteX2" fmla="*/ 216694 w 1185863"/>
                <a:gd name="connsiteY2" fmla="*/ 661988 h 890588"/>
                <a:gd name="connsiteX3" fmla="*/ 42863 w 1185863"/>
                <a:gd name="connsiteY3" fmla="*/ 797719 h 890588"/>
                <a:gd name="connsiteX4" fmla="*/ 0 w 1185863"/>
                <a:gd name="connsiteY4" fmla="*/ 828675 h 890588"/>
                <a:gd name="connsiteX5" fmla="*/ 38100 w 1185863"/>
                <a:gd name="connsiteY5" fmla="*/ 890588 h 890588"/>
                <a:gd name="connsiteX6" fmla="*/ 133350 w 1185863"/>
                <a:gd name="connsiteY6" fmla="*/ 857250 h 890588"/>
                <a:gd name="connsiteX7" fmla="*/ 333375 w 1185863"/>
                <a:gd name="connsiteY7" fmla="*/ 757238 h 890588"/>
                <a:gd name="connsiteX8" fmla="*/ 581025 w 1185863"/>
                <a:gd name="connsiteY8" fmla="*/ 621506 h 890588"/>
                <a:gd name="connsiteX9" fmla="*/ 785813 w 1185863"/>
                <a:gd name="connsiteY9" fmla="*/ 500063 h 890588"/>
                <a:gd name="connsiteX10" fmla="*/ 957263 w 1185863"/>
                <a:gd name="connsiteY10" fmla="*/ 390525 h 890588"/>
                <a:gd name="connsiteX11" fmla="*/ 1028700 w 1185863"/>
                <a:gd name="connsiteY11" fmla="*/ 342900 h 890588"/>
                <a:gd name="connsiteX12" fmla="*/ 1045369 w 1185863"/>
                <a:gd name="connsiteY12" fmla="*/ 333375 h 890588"/>
                <a:gd name="connsiteX13" fmla="*/ 1088232 w 1185863"/>
                <a:gd name="connsiteY13" fmla="*/ 323850 h 890588"/>
                <a:gd name="connsiteX14" fmla="*/ 1143000 w 1185863"/>
                <a:gd name="connsiteY14" fmla="*/ 307181 h 890588"/>
                <a:gd name="connsiteX15" fmla="*/ 1171575 w 1185863"/>
                <a:gd name="connsiteY15" fmla="*/ 292894 h 890588"/>
                <a:gd name="connsiteX16" fmla="*/ 1181100 w 1185863"/>
                <a:gd name="connsiteY16" fmla="*/ 285750 h 890588"/>
                <a:gd name="connsiteX17" fmla="*/ 1185863 w 1185863"/>
                <a:gd name="connsiteY17" fmla="*/ 276225 h 890588"/>
                <a:gd name="connsiteX18" fmla="*/ 1185863 w 1185863"/>
                <a:gd name="connsiteY18" fmla="*/ 261938 h 890588"/>
                <a:gd name="connsiteX19" fmla="*/ 1173957 w 1185863"/>
                <a:gd name="connsiteY19" fmla="*/ 233363 h 890588"/>
                <a:gd name="connsiteX20" fmla="*/ 1145382 w 1185863"/>
                <a:gd name="connsiteY20" fmla="*/ 197644 h 890588"/>
                <a:gd name="connsiteX21" fmla="*/ 1097757 w 1185863"/>
                <a:gd name="connsiteY21" fmla="*/ 147638 h 890588"/>
                <a:gd name="connsiteX22" fmla="*/ 1045369 w 1185863"/>
                <a:gd name="connsiteY22" fmla="*/ 100013 h 890588"/>
                <a:gd name="connsiteX23" fmla="*/ 985838 w 1185863"/>
                <a:gd name="connsiteY23" fmla="*/ 52388 h 890588"/>
                <a:gd name="connsiteX24" fmla="*/ 935832 w 1185863"/>
                <a:gd name="connsiteY24" fmla="*/ 26194 h 890588"/>
                <a:gd name="connsiteX25" fmla="*/ 895350 w 1185863"/>
                <a:gd name="connsiteY25" fmla="*/ 11906 h 890588"/>
                <a:gd name="connsiteX26" fmla="*/ 845344 w 1185863"/>
                <a:gd name="connsiteY26" fmla="*/ 2381 h 890588"/>
                <a:gd name="connsiteX27" fmla="*/ 797719 w 1185863"/>
                <a:gd name="connsiteY27" fmla="*/ 0 h 890588"/>
                <a:gd name="connsiteX28" fmla="*/ 771525 w 1185863"/>
                <a:gd name="connsiteY28" fmla="*/ 4763 h 890588"/>
                <a:gd name="connsiteX29" fmla="*/ 757238 w 1185863"/>
                <a:gd name="connsiteY29" fmla="*/ 9525 h 890588"/>
                <a:gd name="connsiteX30" fmla="*/ 754857 w 1185863"/>
                <a:gd name="connsiteY30" fmla="*/ 21431 h 890588"/>
                <a:gd name="connsiteX31" fmla="*/ 764382 w 1185863"/>
                <a:gd name="connsiteY31" fmla="*/ 33338 h 890588"/>
                <a:gd name="connsiteX32" fmla="*/ 778669 w 1185863"/>
                <a:gd name="connsiteY32" fmla="*/ 42863 h 890588"/>
                <a:gd name="connsiteX33" fmla="*/ 800100 w 1185863"/>
                <a:gd name="connsiteY33" fmla="*/ 59531 h 890588"/>
                <a:gd name="connsiteX34" fmla="*/ 807244 w 1185863"/>
                <a:gd name="connsiteY34" fmla="*/ 69056 h 890588"/>
                <a:gd name="connsiteX35" fmla="*/ 819150 w 1185863"/>
                <a:gd name="connsiteY35" fmla="*/ 83344 h 890588"/>
                <a:gd name="connsiteX36" fmla="*/ 823913 w 1185863"/>
                <a:gd name="connsiteY36" fmla="*/ 104775 h 890588"/>
                <a:gd name="connsiteX37" fmla="*/ 826294 w 1185863"/>
                <a:gd name="connsiteY37" fmla="*/ 126206 h 890588"/>
                <a:gd name="connsiteX38" fmla="*/ 816769 w 1185863"/>
                <a:gd name="connsiteY38" fmla="*/ 154781 h 890588"/>
                <a:gd name="connsiteX39" fmla="*/ 790575 w 1185863"/>
                <a:gd name="connsiteY39" fmla="*/ 185738 h 890588"/>
                <a:gd name="connsiteX40" fmla="*/ 688182 w 1185863"/>
                <a:gd name="connsiteY40" fmla="*/ 276225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5863" h="890588">
                  <a:moveTo>
                    <a:pt x="688182" y="276225"/>
                  </a:moveTo>
                  <a:lnTo>
                    <a:pt x="478632" y="454819"/>
                  </a:lnTo>
                  <a:lnTo>
                    <a:pt x="216694" y="661988"/>
                  </a:lnTo>
                  <a:lnTo>
                    <a:pt x="42863" y="797719"/>
                  </a:lnTo>
                  <a:lnTo>
                    <a:pt x="0" y="828675"/>
                  </a:lnTo>
                  <a:lnTo>
                    <a:pt x="38100" y="890588"/>
                  </a:lnTo>
                  <a:lnTo>
                    <a:pt x="133350" y="857250"/>
                  </a:lnTo>
                  <a:lnTo>
                    <a:pt x="333375" y="757238"/>
                  </a:lnTo>
                  <a:lnTo>
                    <a:pt x="581025" y="621506"/>
                  </a:lnTo>
                  <a:lnTo>
                    <a:pt x="785813" y="500063"/>
                  </a:lnTo>
                  <a:lnTo>
                    <a:pt x="957263" y="390525"/>
                  </a:lnTo>
                  <a:lnTo>
                    <a:pt x="1028700" y="342900"/>
                  </a:lnTo>
                  <a:lnTo>
                    <a:pt x="1045369" y="333375"/>
                  </a:lnTo>
                  <a:lnTo>
                    <a:pt x="1088232" y="323850"/>
                  </a:lnTo>
                  <a:lnTo>
                    <a:pt x="1143000" y="307181"/>
                  </a:lnTo>
                  <a:lnTo>
                    <a:pt x="1171575" y="292894"/>
                  </a:lnTo>
                  <a:lnTo>
                    <a:pt x="1181100" y="285750"/>
                  </a:lnTo>
                  <a:lnTo>
                    <a:pt x="1185863" y="276225"/>
                  </a:lnTo>
                  <a:lnTo>
                    <a:pt x="1185863" y="261938"/>
                  </a:lnTo>
                  <a:lnTo>
                    <a:pt x="1173957" y="233363"/>
                  </a:lnTo>
                  <a:lnTo>
                    <a:pt x="1145382" y="197644"/>
                  </a:lnTo>
                  <a:lnTo>
                    <a:pt x="1097757" y="147638"/>
                  </a:lnTo>
                  <a:lnTo>
                    <a:pt x="1045369" y="100013"/>
                  </a:lnTo>
                  <a:lnTo>
                    <a:pt x="985838" y="52388"/>
                  </a:lnTo>
                  <a:lnTo>
                    <a:pt x="935832" y="26194"/>
                  </a:lnTo>
                  <a:lnTo>
                    <a:pt x="895350" y="11906"/>
                  </a:lnTo>
                  <a:lnTo>
                    <a:pt x="845344" y="2381"/>
                  </a:lnTo>
                  <a:lnTo>
                    <a:pt x="797719" y="0"/>
                  </a:lnTo>
                  <a:lnTo>
                    <a:pt x="771525" y="4763"/>
                  </a:lnTo>
                  <a:lnTo>
                    <a:pt x="757238" y="9525"/>
                  </a:lnTo>
                  <a:lnTo>
                    <a:pt x="754857" y="21431"/>
                  </a:lnTo>
                  <a:lnTo>
                    <a:pt x="764382" y="33338"/>
                  </a:lnTo>
                  <a:lnTo>
                    <a:pt x="778669" y="42863"/>
                  </a:lnTo>
                  <a:lnTo>
                    <a:pt x="800100" y="59531"/>
                  </a:lnTo>
                  <a:lnTo>
                    <a:pt x="807244" y="69056"/>
                  </a:lnTo>
                  <a:lnTo>
                    <a:pt x="819150" y="83344"/>
                  </a:lnTo>
                  <a:lnTo>
                    <a:pt x="823913" y="104775"/>
                  </a:lnTo>
                  <a:lnTo>
                    <a:pt x="826294" y="126206"/>
                  </a:lnTo>
                  <a:lnTo>
                    <a:pt x="816769" y="154781"/>
                  </a:lnTo>
                  <a:lnTo>
                    <a:pt x="790575" y="185738"/>
                  </a:lnTo>
                  <a:lnTo>
                    <a:pt x="6881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9371337C-F1F1-4167-8AD5-376485781071}"/>
                </a:ext>
              </a:extLst>
            </p:cNvPr>
            <p:cNvSpPr/>
            <p:nvPr/>
          </p:nvSpPr>
          <p:spPr>
            <a:xfrm rot="16200000">
              <a:off x="3970338" y="4160837"/>
              <a:ext cx="2851150" cy="454025"/>
            </a:xfrm>
            <a:custGeom>
              <a:avLst/>
              <a:gdLst>
                <a:gd name="connsiteX0" fmla="*/ 1466850 w 2850357"/>
                <a:gd name="connsiteY0" fmla="*/ 223837 h 454819"/>
                <a:gd name="connsiteX1" fmla="*/ 2016919 w 2850357"/>
                <a:gd name="connsiteY1" fmla="*/ 223837 h 454819"/>
                <a:gd name="connsiteX2" fmla="*/ 2228850 w 2850357"/>
                <a:gd name="connsiteY2" fmla="*/ 223837 h 454819"/>
                <a:gd name="connsiteX3" fmla="*/ 2309813 w 2850357"/>
                <a:gd name="connsiteY3" fmla="*/ 221456 h 454819"/>
                <a:gd name="connsiteX4" fmla="*/ 2374107 w 2850357"/>
                <a:gd name="connsiteY4" fmla="*/ 214312 h 454819"/>
                <a:gd name="connsiteX5" fmla="*/ 2476500 w 2850357"/>
                <a:gd name="connsiteY5" fmla="*/ 195262 h 454819"/>
                <a:gd name="connsiteX6" fmla="*/ 2543175 w 2850357"/>
                <a:gd name="connsiteY6" fmla="*/ 176212 h 454819"/>
                <a:gd name="connsiteX7" fmla="*/ 2581275 w 2850357"/>
                <a:gd name="connsiteY7" fmla="*/ 159544 h 454819"/>
                <a:gd name="connsiteX8" fmla="*/ 2636044 w 2850357"/>
                <a:gd name="connsiteY8" fmla="*/ 116681 h 454819"/>
                <a:gd name="connsiteX9" fmla="*/ 2695575 w 2850357"/>
                <a:gd name="connsiteY9" fmla="*/ 71437 h 454819"/>
                <a:gd name="connsiteX10" fmla="*/ 2757488 w 2850357"/>
                <a:gd name="connsiteY10" fmla="*/ 30956 h 454819"/>
                <a:gd name="connsiteX11" fmla="*/ 2802732 w 2850357"/>
                <a:gd name="connsiteY11" fmla="*/ 2381 h 454819"/>
                <a:gd name="connsiteX12" fmla="*/ 2817019 w 2850357"/>
                <a:gd name="connsiteY12" fmla="*/ 0 h 454819"/>
                <a:gd name="connsiteX13" fmla="*/ 2828925 w 2850357"/>
                <a:gd name="connsiteY13" fmla="*/ 0 h 454819"/>
                <a:gd name="connsiteX14" fmla="*/ 2836069 w 2850357"/>
                <a:gd name="connsiteY14" fmla="*/ 7144 h 454819"/>
                <a:gd name="connsiteX15" fmla="*/ 2843213 w 2850357"/>
                <a:gd name="connsiteY15" fmla="*/ 30956 h 454819"/>
                <a:gd name="connsiteX16" fmla="*/ 2847975 w 2850357"/>
                <a:gd name="connsiteY16" fmla="*/ 66675 h 454819"/>
                <a:gd name="connsiteX17" fmla="*/ 2850357 w 2850357"/>
                <a:gd name="connsiteY17" fmla="*/ 116681 h 454819"/>
                <a:gd name="connsiteX18" fmla="*/ 2845594 w 2850357"/>
                <a:gd name="connsiteY18" fmla="*/ 147637 h 454819"/>
                <a:gd name="connsiteX19" fmla="*/ 2776538 w 2850357"/>
                <a:gd name="connsiteY19" fmla="*/ 154781 h 454819"/>
                <a:gd name="connsiteX20" fmla="*/ 2733675 w 2850357"/>
                <a:gd name="connsiteY20" fmla="*/ 223837 h 454819"/>
                <a:gd name="connsiteX21" fmla="*/ 2669382 w 2850357"/>
                <a:gd name="connsiteY21" fmla="*/ 333375 h 454819"/>
                <a:gd name="connsiteX22" fmla="*/ 2614613 w 2850357"/>
                <a:gd name="connsiteY22" fmla="*/ 426244 h 454819"/>
                <a:gd name="connsiteX23" fmla="*/ 2593182 w 2850357"/>
                <a:gd name="connsiteY23" fmla="*/ 445294 h 454819"/>
                <a:gd name="connsiteX24" fmla="*/ 2576513 w 2850357"/>
                <a:gd name="connsiteY24" fmla="*/ 452437 h 454819"/>
                <a:gd name="connsiteX25" fmla="*/ 2547938 w 2850357"/>
                <a:gd name="connsiteY25" fmla="*/ 454819 h 454819"/>
                <a:gd name="connsiteX26" fmla="*/ 2509838 w 2850357"/>
                <a:gd name="connsiteY26" fmla="*/ 445294 h 454819"/>
                <a:gd name="connsiteX27" fmla="*/ 2478882 w 2850357"/>
                <a:gd name="connsiteY27" fmla="*/ 428625 h 454819"/>
                <a:gd name="connsiteX28" fmla="*/ 2386013 w 2850357"/>
                <a:gd name="connsiteY28" fmla="*/ 423862 h 454819"/>
                <a:gd name="connsiteX29" fmla="*/ 2059782 w 2850357"/>
                <a:gd name="connsiteY29" fmla="*/ 419100 h 454819"/>
                <a:gd name="connsiteX30" fmla="*/ 1714500 w 2850357"/>
                <a:gd name="connsiteY30" fmla="*/ 411956 h 454819"/>
                <a:gd name="connsiteX31" fmla="*/ 1466850 w 2850357"/>
                <a:gd name="connsiteY31" fmla="*/ 409575 h 454819"/>
                <a:gd name="connsiteX32" fmla="*/ 1247775 w 2850357"/>
                <a:gd name="connsiteY32" fmla="*/ 407194 h 454819"/>
                <a:gd name="connsiteX33" fmla="*/ 1012032 w 2850357"/>
                <a:gd name="connsiteY33" fmla="*/ 404812 h 454819"/>
                <a:gd name="connsiteX34" fmla="*/ 773907 w 2850357"/>
                <a:gd name="connsiteY34" fmla="*/ 402431 h 454819"/>
                <a:gd name="connsiteX35" fmla="*/ 542925 w 2850357"/>
                <a:gd name="connsiteY35" fmla="*/ 402431 h 454819"/>
                <a:gd name="connsiteX36" fmla="*/ 347663 w 2850357"/>
                <a:gd name="connsiteY36" fmla="*/ 402431 h 454819"/>
                <a:gd name="connsiteX37" fmla="*/ 259557 w 2850357"/>
                <a:gd name="connsiteY37" fmla="*/ 397669 h 454819"/>
                <a:gd name="connsiteX38" fmla="*/ 166688 w 2850357"/>
                <a:gd name="connsiteY38" fmla="*/ 381000 h 454819"/>
                <a:gd name="connsiteX39" fmla="*/ 83344 w 2850357"/>
                <a:gd name="connsiteY39" fmla="*/ 357187 h 454819"/>
                <a:gd name="connsiteX40" fmla="*/ 40482 w 2850357"/>
                <a:gd name="connsiteY40" fmla="*/ 335756 h 454819"/>
                <a:gd name="connsiteX41" fmla="*/ 16669 w 2850357"/>
                <a:gd name="connsiteY41" fmla="*/ 314325 h 454819"/>
                <a:gd name="connsiteX42" fmla="*/ 7144 w 2850357"/>
                <a:gd name="connsiteY42" fmla="*/ 297656 h 454819"/>
                <a:gd name="connsiteX43" fmla="*/ 0 w 2850357"/>
                <a:gd name="connsiteY43" fmla="*/ 276225 h 454819"/>
                <a:gd name="connsiteX44" fmla="*/ 4763 w 2850357"/>
                <a:gd name="connsiteY44" fmla="*/ 254794 h 454819"/>
                <a:gd name="connsiteX45" fmla="*/ 16669 w 2850357"/>
                <a:gd name="connsiteY45" fmla="*/ 230981 h 454819"/>
                <a:gd name="connsiteX46" fmla="*/ 35719 w 2850357"/>
                <a:gd name="connsiteY46" fmla="*/ 216694 h 454819"/>
                <a:gd name="connsiteX47" fmla="*/ 64294 w 2850357"/>
                <a:gd name="connsiteY47" fmla="*/ 200025 h 454819"/>
                <a:gd name="connsiteX48" fmla="*/ 130969 w 2850357"/>
                <a:gd name="connsiteY48" fmla="*/ 180975 h 454819"/>
                <a:gd name="connsiteX49" fmla="*/ 252413 w 2850357"/>
                <a:gd name="connsiteY49" fmla="*/ 159544 h 454819"/>
                <a:gd name="connsiteX50" fmla="*/ 342900 w 2850357"/>
                <a:gd name="connsiteY50" fmla="*/ 152400 h 454819"/>
                <a:gd name="connsiteX51" fmla="*/ 435769 w 2850357"/>
                <a:gd name="connsiteY51" fmla="*/ 154781 h 454819"/>
                <a:gd name="connsiteX52" fmla="*/ 478632 w 2850357"/>
                <a:gd name="connsiteY52" fmla="*/ 159544 h 454819"/>
                <a:gd name="connsiteX53" fmla="*/ 564357 w 2850357"/>
                <a:gd name="connsiteY53" fmla="*/ 183356 h 454819"/>
                <a:gd name="connsiteX54" fmla="*/ 714375 w 2850357"/>
                <a:gd name="connsiteY54" fmla="*/ 211931 h 454819"/>
                <a:gd name="connsiteX55" fmla="*/ 881063 w 2850357"/>
                <a:gd name="connsiteY55" fmla="*/ 226219 h 454819"/>
                <a:gd name="connsiteX56" fmla="*/ 1066800 w 2850357"/>
                <a:gd name="connsiteY56" fmla="*/ 223837 h 454819"/>
                <a:gd name="connsiteX57" fmla="*/ 1466850 w 2850357"/>
                <a:gd name="connsiteY57" fmla="*/ 2238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50357" h="454819">
                  <a:moveTo>
                    <a:pt x="1466850" y="223837"/>
                  </a:moveTo>
                  <a:lnTo>
                    <a:pt x="2016919" y="223837"/>
                  </a:lnTo>
                  <a:lnTo>
                    <a:pt x="2228850" y="223837"/>
                  </a:lnTo>
                  <a:lnTo>
                    <a:pt x="2309813" y="221456"/>
                  </a:lnTo>
                  <a:lnTo>
                    <a:pt x="2374107" y="214312"/>
                  </a:lnTo>
                  <a:lnTo>
                    <a:pt x="2476500" y="195262"/>
                  </a:lnTo>
                  <a:lnTo>
                    <a:pt x="2543175" y="176212"/>
                  </a:lnTo>
                  <a:lnTo>
                    <a:pt x="2581275" y="159544"/>
                  </a:lnTo>
                  <a:lnTo>
                    <a:pt x="2636044" y="116681"/>
                  </a:lnTo>
                  <a:lnTo>
                    <a:pt x="2695575" y="71437"/>
                  </a:lnTo>
                  <a:lnTo>
                    <a:pt x="2757488" y="30956"/>
                  </a:lnTo>
                  <a:lnTo>
                    <a:pt x="2802732" y="2381"/>
                  </a:lnTo>
                  <a:lnTo>
                    <a:pt x="2817019" y="0"/>
                  </a:lnTo>
                  <a:lnTo>
                    <a:pt x="2828925" y="0"/>
                  </a:lnTo>
                  <a:lnTo>
                    <a:pt x="2836069" y="7144"/>
                  </a:lnTo>
                  <a:lnTo>
                    <a:pt x="2843213" y="30956"/>
                  </a:lnTo>
                  <a:lnTo>
                    <a:pt x="2847975" y="66675"/>
                  </a:lnTo>
                  <a:lnTo>
                    <a:pt x="2850357" y="116681"/>
                  </a:lnTo>
                  <a:lnTo>
                    <a:pt x="2845594" y="147637"/>
                  </a:lnTo>
                  <a:lnTo>
                    <a:pt x="2776538" y="154781"/>
                  </a:lnTo>
                  <a:lnTo>
                    <a:pt x="2733675" y="223837"/>
                  </a:lnTo>
                  <a:lnTo>
                    <a:pt x="2669382" y="333375"/>
                  </a:lnTo>
                  <a:lnTo>
                    <a:pt x="2614613" y="426244"/>
                  </a:lnTo>
                  <a:lnTo>
                    <a:pt x="2593182" y="445294"/>
                  </a:lnTo>
                  <a:lnTo>
                    <a:pt x="2576513" y="452437"/>
                  </a:lnTo>
                  <a:lnTo>
                    <a:pt x="2547938" y="454819"/>
                  </a:lnTo>
                  <a:lnTo>
                    <a:pt x="2509838" y="445294"/>
                  </a:lnTo>
                  <a:lnTo>
                    <a:pt x="2478882" y="428625"/>
                  </a:lnTo>
                  <a:lnTo>
                    <a:pt x="2386013" y="423862"/>
                  </a:lnTo>
                  <a:lnTo>
                    <a:pt x="2059782" y="419100"/>
                  </a:lnTo>
                  <a:lnTo>
                    <a:pt x="1714500" y="411956"/>
                  </a:lnTo>
                  <a:lnTo>
                    <a:pt x="1466850" y="409575"/>
                  </a:lnTo>
                  <a:lnTo>
                    <a:pt x="1247775" y="407194"/>
                  </a:lnTo>
                  <a:lnTo>
                    <a:pt x="1012032" y="404812"/>
                  </a:lnTo>
                  <a:lnTo>
                    <a:pt x="773907" y="402431"/>
                  </a:lnTo>
                  <a:lnTo>
                    <a:pt x="542925" y="402431"/>
                  </a:lnTo>
                  <a:lnTo>
                    <a:pt x="347663" y="402431"/>
                  </a:lnTo>
                  <a:lnTo>
                    <a:pt x="259557" y="397669"/>
                  </a:lnTo>
                  <a:lnTo>
                    <a:pt x="166688" y="381000"/>
                  </a:lnTo>
                  <a:lnTo>
                    <a:pt x="83344" y="357187"/>
                  </a:lnTo>
                  <a:lnTo>
                    <a:pt x="40482" y="335756"/>
                  </a:lnTo>
                  <a:lnTo>
                    <a:pt x="16669" y="314325"/>
                  </a:lnTo>
                  <a:lnTo>
                    <a:pt x="7144" y="297656"/>
                  </a:lnTo>
                  <a:lnTo>
                    <a:pt x="0" y="276225"/>
                  </a:lnTo>
                  <a:lnTo>
                    <a:pt x="4763" y="254794"/>
                  </a:lnTo>
                  <a:lnTo>
                    <a:pt x="16669" y="230981"/>
                  </a:lnTo>
                  <a:lnTo>
                    <a:pt x="35719" y="216694"/>
                  </a:lnTo>
                  <a:lnTo>
                    <a:pt x="64294" y="200025"/>
                  </a:lnTo>
                  <a:lnTo>
                    <a:pt x="130969" y="180975"/>
                  </a:lnTo>
                  <a:lnTo>
                    <a:pt x="252413" y="159544"/>
                  </a:lnTo>
                  <a:lnTo>
                    <a:pt x="342900" y="152400"/>
                  </a:lnTo>
                  <a:lnTo>
                    <a:pt x="435769" y="154781"/>
                  </a:lnTo>
                  <a:lnTo>
                    <a:pt x="478632" y="159544"/>
                  </a:lnTo>
                  <a:lnTo>
                    <a:pt x="564357" y="183356"/>
                  </a:lnTo>
                  <a:lnTo>
                    <a:pt x="714375" y="211931"/>
                  </a:lnTo>
                  <a:lnTo>
                    <a:pt x="881063" y="226219"/>
                  </a:lnTo>
                  <a:lnTo>
                    <a:pt x="1066800" y="223837"/>
                  </a:lnTo>
                  <a:lnTo>
                    <a:pt x="1466850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20D21C5E-C373-4A3F-8488-1586A1AEBA32}"/>
                </a:ext>
              </a:extLst>
            </p:cNvPr>
            <p:cNvSpPr/>
            <p:nvPr/>
          </p:nvSpPr>
          <p:spPr>
            <a:xfrm>
              <a:off x="5915025" y="2795588"/>
              <a:ext cx="955675" cy="881062"/>
            </a:xfrm>
            <a:custGeom>
              <a:avLst/>
              <a:gdLst>
                <a:gd name="connsiteX0" fmla="*/ 485775 w 954881"/>
                <a:gd name="connsiteY0" fmla="*/ 447675 h 881062"/>
                <a:gd name="connsiteX1" fmla="*/ 407194 w 954881"/>
                <a:gd name="connsiteY1" fmla="*/ 531018 h 881062"/>
                <a:gd name="connsiteX2" fmla="*/ 335756 w 954881"/>
                <a:gd name="connsiteY2" fmla="*/ 592931 h 881062"/>
                <a:gd name="connsiteX3" fmla="*/ 261938 w 954881"/>
                <a:gd name="connsiteY3" fmla="*/ 650081 h 881062"/>
                <a:gd name="connsiteX4" fmla="*/ 157163 w 954881"/>
                <a:gd name="connsiteY4" fmla="*/ 728662 h 881062"/>
                <a:gd name="connsiteX5" fmla="*/ 0 w 954881"/>
                <a:gd name="connsiteY5" fmla="*/ 823912 h 881062"/>
                <a:gd name="connsiteX6" fmla="*/ 19050 w 954881"/>
                <a:gd name="connsiteY6" fmla="*/ 881062 h 881062"/>
                <a:gd name="connsiteX7" fmla="*/ 169069 w 954881"/>
                <a:gd name="connsiteY7" fmla="*/ 819150 h 881062"/>
                <a:gd name="connsiteX8" fmla="*/ 440531 w 954881"/>
                <a:gd name="connsiteY8" fmla="*/ 690562 h 881062"/>
                <a:gd name="connsiteX9" fmla="*/ 681038 w 954881"/>
                <a:gd name="connsiteY9" fmla="*/ 564356 h 881062"/>
                <a:gd name="connsiteX10" fmla="*/ 854869 w 954881"/>
                <a:gd name="connsiteY10" fmla="*/ 459581 h 881062"/>
                <a:gd name="connsiteX11" fmla="*/ 892969 w 954881"/>
                <a:gd name="connsiteY11" fmla="*/ 450056 h 881062"/>
                <a:gd name="connsiteX12" fmla="*/ 935831 w 954881"/>
                <a:gd name="connsiteY12" fmla="*/ 428625 h 881062"/>
                <a:gd name="connsiteX13" fmla="*/ 950119 w 954881"/>
                <a:gd name="connsiteY13" fmla="*/ 409575 h 881062"/>
                <a:gd name="connsiteX14" fmla="*/ 954881 w 954881"/>
                <a:gd name="connsiteY14" fmla="*/ 392906 h 881062"/>
                <a:gd name="connsiteX15" fmla="*/ 952500 w 954881"/>
                <a:gd name="connsiteY15" fmla="*/ 366712 h 881062"/>
                <a:gd name="connsiteX16" fmla="*/ 926306 w 954881"/>
                <a:gd name="connsiteY16" fmla="*/ 314325 h 881062"/>
                <a:gd name="connsiteX17" fmla="*/ 892969 w 954881"/>
                <a:gd name="connsiteY17" fmla="*/ 264318 h 881062"/>
                <a:gd name="connsiteX18" fmla="*/ 850106 w 954881"/>
                <a:gd name="connsiteY18" fmla="*/ 211931 h 881062"/>
                <a:gd name="connsiteX19" fmla="*/ 797719 w 954881"/>
                <a:gd name="connsiteY19" fmla="*/ 157162 h 881062"/>
                <a:gd name="connsiteX20" fmla="*/ 740569 w 954881"/>
                <a:gd name="connsiteY20" fmla="*/ 97631 h 881062"/>
                <a:gd name="connsiteX21" fmla="*/ 681038 w 954881"/>
                <a:gd name="connsiteY21" fmla="*/ 45243 h 881062"/>
                <a:gd name="connsiteX22" fmla="*/ 633413 w 954881"/>
                <a:gd name="connsiteY22" fmla="*/ 9525 h 881062"/>
                <a:gd name="connsiteX23" fmla="*/ 611981 w 954881"/>
                <a:gd name="connsiteY23" fmla="*/ 2381 h 881062"/>
                <a:gd name="connsiteX24" fmla="*/ 592931 w 954881"/>
                <a:gd name="connsiteY24" fmla="*/ 0 h 881062"/>
                <a:gd name="connsiteX25" fmla="*/ 585788 w 954881"/>
                <a:gd name="connsiteY25" fmla="*/ 9525 h 881062"/>
                <a:gd name="connsiteX26" fmla="*/ 585788 w 954881"/>
                <a:gd name="connsiteY26" fmla="*/ 23812 h 881062"/>
                <a:gd name="connsiteX27" fmla="*/ 597694 w 954881"/>
                <a:gd name="connsiteY27" fmla="*/ 61912 h 881062"/>
                <a:gd name="connsiteX28" fmla="*/ 609600 w 954881"/>
                <a:gd name="connsiteY28" fmla="*/ 97631 h 881062"/>
                <a:gd name="connsiteX29" fmla="*/ 616744 w 954881"/>
                <a:gd name="connsiteY29" fmla="*/ 126206 h 881062"/>
                <a:gd name="connsiteX30" fmla="*/ 621506 w 954881"/>
                <a:gd name="connsiteY30" fmla="*/ 157162 h 881062"/>
                <a:gd name="connsiteX31" fmla="*/ 623888 w 954881"/>
                <a:gd name="connsiteY31" fmla="*/ 190500 h 881062"/>
                <a:gd name="connsiteX32" fmla="*/ 623888 w 954881"/>
                <a:gd name="connsiteY32" fmla="*/ 219075 h 881062"/>
                <a:gd name="connsiteX33" fmla="*/ 619125 w 954881"/>
                <a:gd name="connsiteY33" fmla="*/ 250031 h 881062"/>
                <a:gd name="connsiteX34" fmla="*/ 609600 w 954881"/>
                <a:gd name="connsiteY34" fmla="*/ 288131 h 881062"/>
                <a:gd name="connsiteX35" fmla="*/ 588169 w 954881"/>
                <a:gd name="connsiteY35" fmla="*/ 326231 h 881062"/>
                <a:gd name="connsiteX36" fmla="*/ 547688 w 954881"/>
                <a:gd name="connsiteY36" fmla="*/ 376237 h 881062"/>
                <a:gd name="connsiteX37" fmla="*/ 485775 w 954881"/>
                <a:gd name="connsiteY37" fmla="*/ 447675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4881" h="881062">
                  <a:moveTo>
                    <a:pt x="485775" y="447675"/>
                  </a:moveTo>
                  <a:lnTo>
                    <a:pt x="407194" y="531018"/>
                  </a:lnTo>
                  <a:lnTo>
                    <a:pt x="335756" y="592931"/>
                  </a:lnTo>
                  <a:lnTo>
                    <a:pt x="261938" y="650081"/>
                  </a:lnTo>
                  <a:lnTo>
                    <a:pt x="157163" y="728662"/>
                  </a:lnTo>
                  <a:lnTo>
                    <a:pt x="0" y="823912"/>
                  </a:lnTo>
                  <a:lnTo>
                    <a:pt x="19050" y="881062"/>
                  </a:lnTo>
                  <a:lnTo>
                    <a:pt x="169069" y="819150"/>
                  </a:lnTo>
                  <a:lnTo>
                    <a:pt x="440531" y="690562"/>
                  </a:lnTo>
                  <a:lnTo>
                    <a:pt x="681038" y="564356"/>
                  </a:lnTo>
                  <a:lnTo>
                    <a:pt x="854869" y="459581"/>
                  </a:lnTo>
                  <a:lnTo>
                    <a:pt x="892969" y="450056"/>
                  </a:lnTo>
                  <a:lnTo>
                    <a:pt x="935831" y="428625"/>
                  </a:lnTo>
                  <a:lnTo>
                    <a:pt x="950119" y="409575"/>
                  </a:lnTo>
                  <a:lnTo>
                    <a:pt x="954881" y="392906"/>
                  </a:lnTo>
                  <a:lnTo>
                    <a:pt x="952500" y="366712"/>
                  </a:lnTo>
                  <a:lnTo>
                    <a:pt x="926306" y="314325"/>
                  </a:lnTo>
                  <a:lnTo>
                    <a:pt x="892969" y="264318"/>
                  </a:lnTo>
                  <a:lnTo>
                    <a:pt x="850106" y="211931"/>
                  </a:lnTo>
                  <a:lnTo>
                    <a:pt x="797719" y="157162"/>
                  </a:lnTo>
                  <a:lnTo>
                    <a:pt x="740569" y="97631"/>
                  </a:lnTo>
                  <a:lnTo>
                    <a:pt x="681038" y="45243"/>
                  </a:lnTo>
                  <a:lnTo>
                    <a:pt x="633413" y="9525"/>
                  </a:lnTo>
                  <a:lnTo>
                    <a:pt x="611981" y="2381"/>
                  </a:lnTo>
                  <a:lnTo>
                    <a:pt x="592931" y="0"/>
                  </a:lnTo>
                  <a:lnTo>
                    <a:pt x="585788" y="9525"/>
                  </a:lnTo>
                  <a:lnTo>
                    <a:pt x="585788" y="23812"/>
                  </a:lnTo>
                  <a:lnTo>
                    <a:pt x="597694" y="61912"/>
                  </a:lnTo>
                  <a:lnTo>
                    <a:pt x="609600" y="97631"/>
                  </a:lnTo>
                  <a:lnTo>
                    <a:pt x="616744" y="126206"/>
                  </a:lnTo>
                  <a:lnTo>
                    <a:pt x="621506" y="157162"/>
                  </a:lnTo>
                  <a:lnTo>
                    <a:pt x="623888" y="190500"/>
                  </a:lnTo>
                  <a:lnTo>
                    <a:pt x="623888" y="219075"/>
                  </a:lnTo>
                  <a:lnTo>
                    <a:pt x="619125" y="250031"/>
                  </a:lnTo>
                  <a:lnTo>
                    <a:pt x="609600" y="288131"/>
                  </a:lnTo>
                  <a:lnTo>
                    <a:pt x="588169" y="326231"/>
                  </a:lnTo>
                  <a:lnTo>
                    <a:pt x="547688" y="376237"/>
                  </a:lnTo>
                  <a:lnTo>
                    <a:pt x="485775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482100D0-7B86-46AF-A031-39F7EF6AD2FF}"/>
                </a:ext>
              </a:extLst>
            </p:cNvPr>
            <p:cNvSpPr/>
            <p:nvPr/>
          </p:nvSpPr>
          <p:spPr>
            <a:xfrm rot="16200000">
              <a:off x="5373687" y="3562351"/>
              <a:ext cx="2373313" cy="1693862"/>
            </a:xfrm>
            <a:custGeom>
              <a:avLst/>
              <a:gdLst>
                <a:gd name="connsiteX0" fmla="*/ 1626394 w 2374106"/>
                <a:gd name="connsiteY0" fmla="*/ 271463 h 1693069"/>
                <a:gd name="connsiteX1" fmla="*/ 1428750 w 2374106"/>
                <a:gd name="connsiteY1" fmla="*/ 340519 h 1693069"/>
                <a:gd name="connsiteX2" fmla="*/ 1269206 w 2374106"/>
                <a:gd name="connsiteY2" fmla="*/ 395288 h 1693069"/>
                <a:gd name="connsiteX3" fmla="*/ 1154906 w 2374106"/>
                <a:gd name="connsiteY3" fmla="*/ 435769 h 1693069"/>
                <a:gd name="connsiteX4" fmla="*/ 1062038 w 2374106"/>
                <a:gd name="connsiteY4" fmla="*/ 471488 h 1693069"/>
                <a:gd name="connsiteX5" fmla="*/ 947738 w 2374106"/>
                <a:gd name="connsiteY5" fmla="*/ 523875 h 1693069"/>
                <a:gd name="connsiteX6" fmla="*/ 807244 w 2374106"/>
                <a:gd name="connsiteY6" fmla="*/ 595313 h 1693069"/>
                <a:gd name="connsiteX7" fmla="*/ 704850 w 2374106"/>
                <a:gd name="connsiteY7" fmla="*/ 647700 h 1693069"/>
                <a:gd name="connsiteX8" fmla="*/ 557213 w 2374106"/>
                <a:gd name="connsiteY8" fmla="*/ 733425 h 1693069"/>
                <a:gd name="connsiteX9" fmla="*/ 426244 w 2374106"/>
                <a:gd name="connsiteY9" fmla="*/ 816769 h 1693069"/>
                <a:gd name="connsiteX10" fmla="*/ 321469 w 2374106"/>
                <a:gd name="connsiteY10" fmla="*/ 883444 h 1693069"/>
                <a:gd name="connsiteX11" fmla="*/ 235744 w 2374106"/>
                <a:gd name="connsiteY11" fmla="*/ 945356 h 1693069"/>
                <a:gd name="connsiteX12" fmla="*/ 176213 w 2374106"/>
                <a:gd name="connsiteY12" fmla="*/ 997744 h 1693069"/>
                <a:gd name="connsiteX13" fmla="*/ 142875 w 2374106"/>
                <a:gd name="connsiteY13" fmla="*/ 1028700 h 1693069"/>
                <a:gd name="connsiteX14" fmla="*/ 126206 w 2374106"/>
                <a:gd name="connsiteY14" fmla="*/ 1054894 h 1693069"/>
                <a:gd name="connsiteX15" fmla="*/ 95250 w 2374106"/>
                <a:gd name="connsiteY15" fmla="*/ 1140619 h 1693069"/>
                <a:gd name="connsiteX16" fmla="*/ 69056 w 2374106"/>
                <a:gd name="connsiteY16" fmla="*/ 1233488 h 1693069"/>
                <a:gd name="connsiteX17" fmla="*/ 45244 w 2374106"/>
                <a:gd name="connsiteY17" fmla="*/ 1350169 h 1693069"/>
                <a:gd name="connsiteX18" fmla="*/ 21431 w 2374106"/>
                <a:gd name="connsiteY18" fmla="*/ 1473994 h 1693069"/>
                <a:gd name="connsiteX19" fmla="*/ 2381 w 2374106"/>
                <a:gd name="connsiteY19" fmla="*/ 1609725 h 1693069"/>
                <a:gd name="connsiteX20" fmla="*/ 0 w 2374106"/>
                <a:gd name="connsiteY20" fmla="*/ 1654969 h 1693069"/>
                <a:gd name="connsiteX21" fmla="*/ 2381 w 2374106"/>
                <a:gd name="connsiteY21" fmla="*/ 1678781 h 1693069"/>
                <a:gd name="connsiteX22" fmla="*/ 9525 w 2374106"/>
                <a:gd name="connsiteY22" fmla="*/ 1688306 h 1693069"/>
                <a:gd name="connsiteX23" fmla="*/ 14288 w 2374106"/>
                <a:gd name="connsiteY23" fmla="*/ 1693069 h 1693069"/>
                <a:gd name="connsiteX24" fmla="*/ 30956 w 2374106"/>
                <a:gd name="connsiteY24" fmla="*/ 1693069 h 1693069"/>
                <a:gd name="connsiteX25" fmla="*/ 52388 w 2374106"/>
                <a:gd name="connsiteY25" fmla="*/ 1678781 h 1693069"/>
                <a:gd name="connsiteX26" fmla="*/ 92869 w 2374106"/>
                <a:gd name="connsiteY26" fmla="*/ 1631156 h 1693069"/>
                <a:gd name="connsiteX27" fmla="*/ 157163 w 2374106"/>
                <a:gd name="connsiteY27" fmla="*/ 1543050 h 1693069"/>
                <a:gd name="connsiteX28" fmla="*/ 200025 w 2374106"/>
                <a:gd name="connsiteY28" fmla="*/ 1483519 h 1693069"/>
                <a:gd name="connsiteX29" fmla="*/ 271463 w 2374106"/>
                <a:gd name="connsiteY29" fmla="*/ 1397794 h 1693069"/>
                <a:gd name="connsiteX30" fmla="*/ 354806 w 2374106"/>
                <a:gd name="connsiteY30" fmla="*/ 1304925 h 1693069"/>
                <a:gd name="connsiteX31" fmla="*/ 433388 w 2374106"/>
                <a:gd name="connsiteY31" fmla="*/ 1219200 h 1693069"/>
                <a:gd name="connsiteX32" fmla="*/ 521494 w 2374106"/>
                <a:gd name="connsiteY32" fmla="*/ 1131094 h 1693069"/>
                <a:gd name="connsiteX33" fmla="*/ 619125 w 2374106"/>
                <a:gd name="connsiteY33" fmla="*/ 1045369 h 1693069"/>
                <a:gd name="connsiteX34" fmla="*/ 707231 w 2374106"/>
                <a:gd name="connsiteY34" fmla="*/ 971550 h 1693069"/>
                <a:gd name="connsiteX35" fmla="*/ 766763 w 2374106"/>
                <a:gd name="connsiteY35" fmla="*/ 926306 h 1693069"/>
                <a:gd name="connsiteX36" fmla="*/ 845344 w 2374106"/>
                <a:gd name="connsiteY36" fmla="*/ 869156 h 1693069"/>
                <a:gd name="connsiteX37" fmla="*/ 985838 w 2374106"/>
                <a:gd name="connsiteY37" fmla="*/ 778669 h 1693069"/>
                <a:gd name="connsiteX38" fmla="*/ 1150144 w 2374106"/>
                <a:gd name="connsiteY38" fmla="*/ 681038 h 1693069"/>
                <a:gd name="connsiteX39" fmla="*/ 1300163 w 2374106"/>
                <a:gd name="connsiteY39" fmla="*/ 600075 h 1693069"/>
                <a:gd name="connsiteX40" fmla="*/ 1462088 w 2374106"/>
                <a:gd name="connsiteY40" fmla="*/ 514350 h 1693069"/>
                <a:gd name="connsiteX41" fmla="*/ 1647825 w 2374106"/>
                <a:gd name="connsiteY41" fmla="*/ 419100 h 1693069"/>
                <a:gd name="connsiteX42" fmla="*/ 1807369 w 2374106"/>
                <a:gd name="connsiteY42" fmla="*/ 345281 h 1693069"/>
                <a:gd name="connsiteX43" fmla="*/ 1952625 w 2374106"/>
                <a:gd name="connsiteY43" fmla="*/ 278606 h 1693069"/>
                <a:gd name="connsiteX44" fmla="*/ 2076450 w 2374106"/>
                <a:gd name="connsiteY44" fmla="*/ 230981 h 1693069"/>
                <a:gd name="connsiteX45" fmla="*/ 2233613 w 2374106"/>
                <a:gd name="connsiteY45" fmla="*/ 159544 h 1693069"/>
                <a:gd name="connsiteX46" fmla="*/ 2305050 w 2374106"/>
                <a:gd name="connsiteY46" fmla="*/ 133350 h 1693069"/>
                <a:gd name="connsiteX47" fmla="*/ 2328863 w 2374106"/>
                <a:gd name="connsiteY47" fmla="*/ 119063 h 1693069"/>
                <a:gd name="connsiteX48" fmla="*/ 2345531 w 2374106"/>
                <a:gd name="connsiteY48" fmla="*/ 97631 h 1693069"/>
                <a:gd name="connsiteX49" fmla="*/ 2362200 w 2374106"/>
                <a:gd name="connsiteY49" fmla="*/ 69056 h 1693069"/>
                <a:gd name="connsiteX50" fmla="*/ 2371725 w 2374106"/>
                <a:gd name="connsiteY50" fmla="*/ 47625 h 1693069"/>
                <a:gd name="connsiteX51" fmla="*/ 2374106 w 2374106"/>
                <a:gd name="connsiteY51" fmla="*/ 28575 h 1693069"/>
                <a:gd name="connsiteX52" fmla="*/ 2374106 w 2374106"/>
                <a:gd name="connsiteY52" fmla="*/ 11906 h 1693069"/>
                <a:gd name="connsiteX53" fmla="*/ 2366963 w 2374106"/>
                <a:gd name="connsiteY53" fmla="*/ 2381 h 1693069"/>
                <a:gd name="connsiteX54" fmla="*/ 2359819 w 2374106"/>
                <a:gd name="connsiteY54" fmla="*/ 0 h 1693069"/>
                <a:gd name="connsiteX55" fmla="*/ 2333625 w 2374106"/>
                <a:gd name="connsiteY55" fmla="*/ 7144 h 1693069"/>
                <a:gd name="connsiteX56" fmla="*/ 2283619 w 2374106"/>
                <a:gd name="connsiteY56" fmla="*/ 42863 h 1693069"/>
                <a:gd name="connsiteX57" fmla="*/ 2233613 w 2374106"/>
                <a:gd name="connsiteY57" fmla="*/ 66675 h 1693069"/>
                <a:gd name="connsiteX58" fmla="*/ 2095500 w 2374106"/>
                <a:gd name="connsiteY58" fmla="*/ 114300 h 1693069"/>
                <a:gd name="connsiteX59" fmla="*/ 1626394 w 2374106"/>
                <a:gd name="connsiteY59" fmla="*/ 271463 h 16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74106" h="1693069">
                  <a:moveTo>
                    <a:pt x="1626394" y="271463"/>
                  </a:moveTo>
                  <a:lnTo>
                    <a:pt x="1428750" y="340519"/>
                  </a:lnTo>
                  <a:lnTo>
                    <a:pt x="1269206" y="395288"/>
                  </a:lnTo>
                  <a:lnTo>
                    <a:pt x="1154906" y="435769"/>
                  </a:lnTo>
                  <a:lnTo>
                    <a:pt x="1062038" y="471488"/>
                  </a:lnTo>
                  <a:lnTo>
                    <a:pt x="947738" y="523875"/>
                  </a:lnTo>
                  <a:lnTo>
                    <a:pt x="807244" y="595313"/>
                  </a:lnTo>
                  <a:lnTo>
                    <a:pt x="704850" y="647700"/>
                  </a:lnTo>
                  <a:lnTo>
                    <a:pt x="557213" y="733425"/>
                  </a:lnTo>
                  <a:lnTo>
                    <a:pt x="426244" y="816769"/>
                  </a:lnTo>
                  <a:lnTo>
                    <a:pt x="321469" y="883444"/>
                  </a:lnTo>
                  <a:lnTo>
                    <a:pt x="235744" y="945356"/>
                  </a:lnTo>
                  <a:lnTo>
                    <a:pt x="176213" y="997744"/>
                  </a:lnTo>
                  <a:lnTo>
                    <a:pt x="142875" y="1028700"/>
                  </a:lnTo>
                  <a:lnTo>
                    <a:pt x="126206" y="1054894"/>
                  </a:lnTo>
                  <a:lnTo>
                    <a:pt x="95250" y="1140619"/>
                  </a:lnTo>
                  <a:lnTo>
                    <a:pt x="69056" y="1233488"/>
                  </a:lnTo>
                  <a:lnTo>
                    <a:pt x="45244" y="1350169"/>
                  </a:lnTo>
                  <a:lnTo>
                    <a:pt x="21431" y="1473994"/>
                  </a:lnTo>
                  <a:lnTo>
                    <a:pt x="2381" y="1609725"/>
                  </a:lnTo>
                  <a:lnTo>
                    <a:pt x="0" y="1654969"/>
                  </a:lnTo>
                  <a:lnTo>
                    <a:pt x="2381" y="1678781"/>
                  </a:lnTo>
                  <a:lnTo>
                    <a:pt x="9525" y="1688306"/>
                  </a:lnTo>
                  <a:lnTo>
                    <a:pt x="14288" y="1693069"/>
                  </a:lnTo>
                  <a:lnTo>
                    <a:pt x="30956" y="1693069"/>
                  </a:lnTo>
                  <a:lnTo>
                    <a:pt x="52388" y="1678781"/>
                  </a:lnTo>
                  <a:lnTo>
                    <a:pt x="92869" y="1631156"/>
                  </a:lnTo>
                  <a:lnTo>
                    <a:pt x="157163" y="1543050"/>
                  </a:lnTo>
                  <a:lnTo>
                    <a:pt x="200025" y="1483519"/>
                  </a:lnTo>
                  <a:lnTo>
                    <a:pt x="271463" y="1397794"/>
                  </a:lnTo>
                  <a:lnTo>
                    <a:pt x="354806" y="1304925"/>
                  </a:lnTo>
                  <a:lnTo>
                    <a:pt x="433388" y="1219200"/>
                  </a:lnTo>
                  <a:lnTo>
                    <a:pt x="521494" y="1131094"/>
                  </a:lnTo>
                  <a:lnTo>
                    <a:pt x="619125" y="1045369"/>
                  </a:lnTo>
                  <a:lnTo>
                    <a:pt x="707231" y="971550"/>
                  </a:lnTo>
                  <a:lnTo>
                    <a:pt x="766763" y="926306"/>
                  </a:lnTo>
                  <a:lnTo>
                    <a:pt x="845344" y="869156"/>
                  </a:lnTo>
                  <a:lnTo>
                    <a:pt x="985838" y="778669"/>
                  </a:lnTo>
                  <a:lnTo>
                    <a:pt x="1150144" y="681038"/>
                  </a:lnTo>
                  <a:lnTo>
                    <a:pt x="1300163" y="600075"/>
                  </a:lnTo>
                  <a:lnTo>
                    <a:pt x="1462088" y="514350"/>
                  </a:lnTo>
                  <a:lnTo>
                    <a:pt x="1647825" y="419100"/>
                  </a:lnTo>
                  <a:lnTo>
                    <a:pt x="1807369" y="345281"/>
                  </a:lnTo>
                  <a:lnTo>
                    <a:pt x="1952625" y="278606"/>
                  </a:lnTo>
                  <a:lnTo>
                    <a:pt x="2076450" y="230981"/>
                  </a:lnTo>
                  <a:lnTo>
                    <a:pt x="2233613" y="159544"/>
                  </a:lnTo>
                  <a:lnTo>
                    <a:pt x="2305050" y="133350"/>
                  </a:lnTo>
                  <a:lnTo>
                    <a:pt x="2328863" y="119063"/>
                  </a:lnTo>
                  <a:lnTo>
                    <a:pt x="2345531" y="97631"/>
                  </a:lnTo>
                  <a:lnTo>
                    <a:pt x="2362200" y="69056"/>
                  </a:lnTo>
                  <a:lnTo>
                    <a:pt x="2371725" y="47625"/>
                  </a:lnTo>
                  <a:lnTo>
                    <a:pt x="2374106" y="28575"/>
                  </a:lnTo>
                  <a:lnTo>
                    <a:pt x="2374106" y="11906"/>
                  </a:lnTo>
                  <a:lnTo>
                    <a:pt x="2366963" y="2381"/>
                  </a:lnTo>
                  <a:lnTo>
                    <a:pt x="2359819" y="0"/>
                  </a:lnTo>
                  <a:lnTo>
                    <a:pt x="2333625" y="7144"/>
                  </a:lnTo>
                  <a:lnTo>
                    <a:pt x="2283619" y="42863"/>
                  </a:lnTo>
                  <a:lnTo>
                    <a:pt x="2233613" y="66675"/>
                  </a:lnTo>
                  <a:lnTo>
                    <a:pt x="2095500" y="114300"/>
                  </a:lnTo>
                  <a:lnTo>
                    <a:pt x="1626394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C45A041-0F7F-4F9B-B389-EF825DA84E6B}"/>
              </a:ext>
            </a:extLst>
          </p:cNvPr>
          <p:cNvSpPr/>
          <p:nvPr/>
        </p:nvSpPr>
        <p:spPr>
          <a:xfrm rot="5400000">
            <a:off x="1859756" y="2099469"/>
            <a:ext cx="2703513" cy="1597025"/>
          </a:xfrm>
          <a:custGeom>
            <a:avLst/>
            <a:gdLst>
              <a:gd name="connsiteX0" fmla="*/ 1319213 w 2702719"/>
              <a:gd name="connsiteY0" fmla="*/ 757237 h 1597818"/>
              <a:gd name="connsiteX1" fmla="*/ 1181100 w 2702719"/>
              <a:gd name="connsiteY1" fmla="*/ 690562 h 1597818"/>
              <a:gd name="connsiteX2" fmla="*/ 1071563 w 2702719"/>
              <a:gd name="connsiteY2" fmla="*/ 638175 h 1597818"/>
              <a:gd name="connsiteX3" fmla="*/ 1007269 w 2702719"/>
              <a:gd name="connsiteY3" fmla="*/ 609600 h 1597818"/>
              <a:gd name="connsiteX4" fmla="*/ 935832 w 2702719"/>
              <a:gd name="connsiteY4" fmla="*/ 578643 h 1597818"/>
              <a:gd name="connsiteX5" fmla="*/ 890588 w 2702719"/>
              <a:gd name="connsiteY5" fmla="*/ 557212 h 1597818"/>
              <a:gd name="connsiteX6" fmla="*/ 835819 w 2702719"/>
              <a:gd name="connsiteY6" fmla="*/ 533400 h 1597818"/>
              <a:gd name="connsiteX7" fmla="*/ 764382 w 2702719"/>
              <a:gd name="connsiteY7" fmla="*/ 504825 h 1597818"/>
              <a:gd name="connsiteX8" fmla="*/ 709613 w 2702719"/>
              <a:gd name="connsiteY8" fmla="*/ 483393 h 1597818"/>
              <a:gd name="connsiteX9" fmla="*/ 666750 w 2702719"/>
              <a:gd name="connsiteY9" fmla="*/ 466725 h 1597818"/>
              <a:gd name="connsiteX10" fmla="*/ 619125 w 2702719"/>
              <a:gd name="connsiteY10" fmla="*/ 450056 h 1597818"/>
              <a:gd name="connsiteX11" fmla="*/ 559594 w 2702719"/>
              <a:gd name="connsiteY11" fmla="*/ 431006 h 1597818"/>
              <a:gd name="connsiteX12" fmla="*/ 514350 w 2702719"/>
              <a:gd name="connsiteY12" fmla="*/ 419100 h 1597818"/>
              <a:gd name="connsiteX13" fmla="*/ 457200 w 2702719"/>
              <a:gd name="connsiteY13" fmla="*/ 402431 h 1597818"/>
              <a:gd name="connsiteX14" fmla="*/ 407194 w 2702719"/>
              <a:gd name="connsiteY14" fmla="*/ 390525 h 1597818"/>
              <a:gd name="connsiteX15" fmla="*/ 352425 w 2702719"/>
              <a:gd name="connsiteY15" fmla="*/ 383381 h 1597818"/>
              <a:gd name="connsiteX16" fmla="*/ 295275 w 2702719"/>
              <a:gd name="connsiteY16" fmla="*/ 378618 h 1597818"/>
              <a:gd name="connsiteX17" fmla="*/ 240507 w 2702719"/>
              <a:gd name="connsiteY17" fmla="*/ 378618 h 1597818"/>
              <a:gd name="connsiteX18" fmla="*/ 211932 w 2702719"/>
              <a:gd name="connsiteY18" fmla="*/ 378618 h 1597818"/>
              <a:gd name="connsiteX19" fmla="*/ 195263 w 2702719"/>
              <a:gd name="connsiteY19" fmla="*/ 381000 h 1597818"/>
              <a:gd name="connsiteX20" fmla="*/ 166688 w 2702719"/>
              <a:gd name="connsiteY20" fmla="*/ 390525 h 1597818"/>
              <a:gd name="connsiteX21" fmla="*/ 138113 w 2702719"/>
              <a:gd name="connsiteY21" fmla="*/ 407193 h 1597818"/>
              <a:gd name="connsiteX22" fmla="*/ 111919 w 2702719"/>
              <a:gd name="connsiteY22" fmla="*/ 426243 h 1597818"/>
              <a:gd name="connsiteX23" fmla="*/ 88107 w 2702719"/>
              <a:gd name="connsiteY23" fmla="*/ 450056 h 1597818"/>
              <a:gd name="connsiteX24" fmla="*/ 71438 w 2702719"/>
              <a:gd name="connsiteY24" fmla="*/ 471487 h 1597818"/>
              <a:gd name="connsiteX25" fmla="*/ 57150 w 2702719"/>
              <a:gd name="connsiteY25" fmla="*/ 488156 h 1597818"/>
              <a:gd name="connsiteX26" fmla="*/ 40482 w 2702719"/>
              <a:gd name="connsiteY26" fmla="*/ 497681 h 1597818"/>
              <a:gd name="connsiteX27" fmla="*/ 21432 w 2702719"/>
              <a:gd name="connsiteY27" fmla="*/ 502443 h 1597818"/>
              <a:gd name="connsiteX28" fmla="*/ 11907 w 2702719"/>
              <a:gd name="connsiteY28" fmla="*/ 504825 h 1597818"/>
              <a:gd name="connsiteX29" fmla="*/ 2382 w 2702719"/>
              <a:gd name="connsiteY29" fmla="*/ 497681 h 1597818"/>
              <a:gd name="connsiteX30" fmla="*/ 0 w 2702719"/>
              <a:gd name="connsiteY30" fmla="*/ 485775 h 1597818"/>
              <a:gd name="connsiteX31" fmla="*/ 0 w 2702719"/>
              <a:gd name="connsiteY31" fmla="*/ 461962 h 1597818"/>
              <a:gd name="connsiteX32" fmla="*/ 4763 w 2702719"/>
              <a:gd name="connsiteY32" fmla="*/ 426243 h 1597818"/>
              <a:gd name="connsiteX33" fmla="*/ 14288 w 2702719"/>
              <a:gd name="connsiteY33" fmla="*/ 381000 h 1597818"/>
              <a:gd name="connsiteX34" fmla="*/ 33338 w 2702719"/>
              <a:gd name="connsiteY34" fmla="*/ 328612 h 1597818"/>
              <a:gd name="connsiteX35" fmla="*/ 69057 w 2702719"/>
              <a:gd name="connsiteY35" fmla="*/ 273843 h 1597818"/>
              <a:gd name="connsiteX36" fmla="*/ 107157 w 2702719"/>
              <a:gd name="connsiteY36" fmla="*/ 230981 h 1597818"/>
              <a:gd name="connsiteX37" fmla="*/ 164307 w 2702719"/>
              <a:gd name="connsiteY37" fmla="*/ 176212 h 1597818"/>
              <a:gd name="connsiteX38" fmla="*/ 226219 w 2702719"/>
              <a:gd name="connsiteY38" fmla="*/ 121443 h 1597818"/>
              <a:gd name="connsiteX39" fmla="*/ 302419 w 2702719"/>
              <a:gd name="connsiteY39" fmla="*/ 59531 h 1597818"/>
              <a:gd name="connsiteX40" fmla="*/ 350044 w 2702719"/>
              <a:gd name="connsiteY40" fmla="*/ 26193 h 1597818"/>
              <a:gd name="connsiteX41" fmla="*/ 397669 w 2702719"/>
              <a:gd name="connsiteY41" fmla="*/ 2381 h 1597818"/>
              <a:gd name="connsiteX42" fmla="*/ 421482 w 2702719"/>
              <a:gd name="connsiteY42" fmla="*/ 0 h 1597818"/>
              <a:gd name="connsiteX43" fmla="*/ 452438 w 2702719"/>
              <a:gd name="connsiteY43" fmla="*/ 7143 h 1597818"/>
              <a:gd name="connsiteX44" fmla="*/ 478632 w 2702719"/>
              <a:gd name="connsiteY44" fmla="*/ 16668 h 1597818"/>
              <a:gd name="connsiteX45" fmla="*/ 497682 w 2702719"/>
              <a:gd name="connsiteY45" fmla="*/ 33337 h 1597818"/>
              <a:gd name="connsiteX46" fmla="*/ 509588 w 2702719"/>
              <a:gd name="connsiteY46" fmla="*/ 54768 h 1597818"/>
              <a:gd name="connsiteX47" fmla="*/ 519113 w 2702719"/>
              <a:gd name="connsiteY47" fmla="*/ 83343 h 1597818"/>
              <a:gd name="connsiteX48" fmla="*/ 521494 w 2702719"/>
              <a:gd name="connsiteY48" fmla="*/ 90487 h 1597818"/>
              <a:gd name="connsiteX49" fmla="*/ 631032 w 2702719"/>
              <a:gd name="connsiteY49" fmla="*/ 140493 h 1597818"/>
              <a:gd name="connsiteX50" fmla="*/ 757238 w 2702719"/>
              <a:gd name="connsiteY50" fmla="*/ 197643 h 1597818"/>
              <a:gd name="connsiteX51" fmla="*/ 931069 w 2702719"/>
              <a:gd name="connsiteY51" fmla="*/ 283368 h 1597818"/>
              <a:gd name="connsiteX52" fmla="*/ 1071563 w 2702719"/>
              <a:gd name="connsiteY52" fmla="*/ 350043 h 1597818"/>
              <a:gd name="connsiteX53" fmla="*/ 1178719 w 2702719"/>
              <a:gd name="connsiteY53" fmla="*/ 404812 h 1597818"/>
              <a:gd name="connsiteX54" fmla="*/ 1312069 w 2702719"/>
              <a:gd name="connsiteY54" fmla="*/ 473868 h 1597818"/>
              <a:gd name="connsiteX55" fmla="*/ 1440657 w 2702719"/>
              <a:gd name="connsiteY55" fmla="*/ 545306 h 1597818"/>
              <a:gd name="connsiteX56" fmla="*/ 1535907 w 2702719"/>
              <a:gd name="connsiteY56" fmla="*/ 600075 h 1597818"/>
              <a:gd name="connsiteX57" fmla="*/ 1638300 w 2702719"/>
              <a:gd name="connsiteY57" fmla="*/ 661987 h 1597818"/>
              <a:gd name="connsiteX58" fmla="*/ 1745457 w 2702719"/>
              <a:gd name="connsiteY58" fmla="*/ 731043 h 1597818"/>
              <a:gd name="connsiteX59" fmla="*/ 1871663 w 2702719"/>
              <a:gd name="connsiteY59" fmla="*/ 823912 h 1597818"/>
              <a:gd name="connsiteX60" fmla="*/ 1985963 w 2702719"/>
              <a:gd name="connsiteY60" fmla="*/ 912018 h 1597818"/>
              <a:gd name="connsiteX61" fmla="*/ 2124075 w 2702719"/>
              <a:gd name="connsiteY61" fmla="*/ 1019175 h 1597818"/>
              <a:gd name="connsiteX62" fmla="*/ 2274094 w 2702719"/>
              <a:gd name="connsiteY62" fmla="*/ 1140618 h 1597818"/>
              <a:gd name="connsiteX63" fmla="*/ 2331244 w 2702719"/>
              <a:gd name="connsiteY63" fmla="*/ 1185862 h 1597818"/>
              <a:gd name="connsiteX64" fmla="*/ 2426494 w 2702719"/>
              <a:gd name="connsiteY64" fmla="*/ 1271587 h 1597818"/>
              <a:gd name="connsiteX65" fmla="*/ 2547938 w 2702719"/>
              <a:gd name="connsiteY65" fmla="*/ 1385887 h 1597818"/>
              <a:gd name="connsiteX66" fmla="*/ 2659857 w 2702719"/>
              <a:gd name="connsiteY66" fmla="*/ 1488281 h 1597818"/>
              <a:gd name="connsiteX67" fmla="*/ 2690813 w 2702719"/>
              <a:gd name="connsiteY67" fmla="*/ 1521618 h 1597818"/>
              <a:gd name="connsiteX68" fmla="*/ 2697957 w 2702719"/>
              <a:gd name="connsiteY68" fmla="*/ 1538287 h 1597818"/>
              <a:gd name="connsiteX69" fmla="*/ 2702719 w 2702719"/>
              <a:gd name="connsiteY69" fmla="*/ 1559718 h 1597818"/>
              <a:gd name="connsiteX70" fmla="*/ 2702719 w 2702719"/>
              <a:gd name="connsiteY70" fmla="*/ 1578768 h 1597818"/>
              <a:gd name="connsiteX71" fmla="*/ 2697957 w 2702719"/>
              <a:gd name="connsiteY71" fmla="*/ 1590675 h 1597818"/>
              <a:gd name="connsiteX72" fmla="*/ 2688432 w 2702719"/>
              <a:gd name="connsiteY72" fmla="*/ 1595437 h 1597818"/>
              <a:gd name="connsiteX73" fmla="*/ 2678907 w 2702719"/>
              <a:gd name="connsiteY73" fmla="*/ 1597818 h 1597818"/>
              <a:gd name="connsiteX74" fmla="*/ 2655094 w 2702719"/>
              <a:gd name="connsiteY74" fmla="*/ 1593056 h 1597818"/>
              <a:gd name="connsiteX75" fmla="*/ 2612232 w 2702719"/>
              <a:gd name="connsiteY75" fmla="*/ 1564481 h 1597818"/>
              <a:gd name="connsiteX76" fmla="*/ 2555082 w 2702719"/>
              <a:gd name="connsiteY76" fmla="*/ 1519237 h 1597818"/>
              <a:gd name="connsiteX77" fmla="*/ 2486025 w 2702719"/>
              <a:gd name="connsiteY77" fmla="*/ 1466850 h 1597818"/>
              <a:gd name="connsiteX78" fmla="*/ 2397919 w 2702719"/>
              <a:gd name="connsiteY78" fmla="*/ 1400175 h 1597818"/>
              <a:gd name="connsiteX79" fmla="*/ 2333625 w 2702719"/>
              <a:gd name="connsiteY79" fmla="*/ 1354931 h 1597818"/>
              <a:gd name="connsiteX80" fmla="*/ 2266950 w 2702719"/>
              <a:gd name="connsiteY80" fmla="*/ 1307306 h 1597818"/>
              <a:gd name="connsiteX81" fmla="*/ 2178844 w 2702719"/>
              <a:gd name="connsiteY81" fmla="*/ 1250156 h 1597818"/>
              <a:gd name="connsiteX82" fmla="*/ 2071688 w 2702719"/>
              <a:gd name="connsiteY82" fmla="*/ 1181100 h 1597818"/>
              <a:gd name="connsiteX83" fmla="*/ 1990725 w 2702719"/>
              <a:gd name="connsiteY83" fmla="*/ 1131093 h 1597818"/>
              <a:gd name="connsiteX84" fmla="*/ 1885950 w 2702719"/>
              <a:gd name="connsiteY84" fmla="*/ 1066800 h 1597818"/>
              <a:gd name="connsiteX85" fmla="*/ 1747838 w 2702719"/>
              <a:gd name="connsiteY85" fmla="*/ 988218 h 1597818"/>
              <a:gd name="connsiteX86" fmla="*/ 1635919 w 2702719"/>
              <a:gd name="connsiteY86" fmla="*/ 926306 h 1597818"/>
              <a:gd name="connsiteX87" fmla="*/ 1526382 w 2702719"/>
              <a:gd name="connsiteY87" fmla="*/ 866775 h 1597818"/>
              <a:gd name="connsiteX88" fmla="*/ 1440657 w 2702719"/>
              <a:gd name="connsiteY88" fmla="*/ 821531 h 1597818"/>
              <a:gd name="connsiteX89" fmla="*/ 1319213 w 2702719"/>
              <a:gd name="connsiteY89" fmla="*/ 757237 h 1597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702719" h="1597818">
                <a:moveTo>
                  <a:pt x="1319213" y="757237"/>
                </a:moveTo>
                <a:lnTo>
                  <a:pt x="1181100" y="690562"/>
                </a:lnTo>
                <a:lnTo>
                  <a:pt x="1071563" y="638175"/>
                </a:lnTo>
                <a:lnTo>
                  <a:pt x="1007269" y="609600"/>
                </a:lnTo>
                <a:lnTo>
                  <a:pt x="935832" y="578643"/>
                </a:lnTo>
                <a:lnTo>
                  <a:pt x="890588" y="557212"/>
                </a:lnTo>
                <a:lnTo>
                  <a:pt x="835819" y="533400"/>
                </a:lnTo>
                <a:lnTo>
                  <a:pt x="764382" y="504825"/>
                </a:lnTo>
                <a:lnTo>
                  <a:pt x="709613" y="483393"/>
                </a:lnTo>
                <a:lnTo>
                  <a:pt x="666750" y="466725"/>
                </a:lnTo>
                <a:lnTo>
                  <a:pt x="619125" y="450056"/>
                </a:lnTo>
                <a:lnTo>
                  <a:pt x="559594" y="431006"/>
                </a:lnTo>
                <a:lnTo>
                  <a:pt x="514350" y="419100"/>
                </a:lnTo>
                <a:lnTo>
                  <a:pt x="457200" y="402431"/>
                </a:lnTo>
                <a:lnTo>
                  <a:pt x="407194" y="390525"/>
                </a:lnTo>
                <a:lnTo>
                  <a:pt x="352425" y="383381"/>
                </a:lnTo>
                <a:lnTo>
                  <a:pt x="295275" y="378618"/>
                </a:lnTo>
                <a:lnTo>
                  <a:pt x="240507" y="378618"/>
                </a:lnTo>
                <a:lnTo>
                  <a:pt x="211932" y="378618"/>
                </a:lnTo>
                <a:lnTo>
                  <a:pt x="195263" y="381000"/>
                </a:lnTo>
                <a:lnTo>
                  <a:pt x="166688" y="390525"/>
                </a:lnTo>
                <a:lnTo>
                  <a:pt x="138113" y="407193"/>
                </a:lnTo>
                <a:lnTo>
                  <a:pt x="111919" y="426243"/>
                </a:lnTo>
                <a:lnTo>
                  <a:pt x="88107" y="450056"/>
                </a:lnTo>
                <a:lnTo>
                  <a:pt x="71438" y="471487"/>
                </a:lnTo>
                <a:lnTo>
                  <a:pt x="57150" y="488156"/>
                </a:lnTo>
                <a:lnTo>
                  <a:pt x="40482" y="497681"/>
                </a:lnTo>
                <a:lnTo>
                  <a:pt x="21432" y="502443"/>
                </a:lnTo>
                <a:lnTo>
                  <a:pt x="11907" y="504825"/>
                </a:lnTo>
                <a:lnTo>
                  <a:pt x="2382" y="497681"/>
                </a:lnTo>
                <a:lnTo>
                  <a:pt x="0" y="485775"/>
                </a:lnTo>
                <a:lnTo>
                  <a:pt x="0" y="461962"/>
                </a:lnTo>
                <a:lnTo>
                  <a:pt x="4763" y="426243"/>
                </a:lnTo>
                <a:lnTo>
                  <a:pt x="14288" y="381000"/>
                </a:lnTo>
                <a:lnTo>
                  <a:pt x="33338" y="328612"/>
                </a:lnTo>
                <a:lnTo>
                  <a:pt x="69057" y="273843"/>
                </a:lnTo>
                <a:lnTo>
                  <a:pt x="107157" y="230981"/>
                </a:lnTo>
                <a:lnTo>
                  <a:pt x="164307" y="176212"/>
                </a:lnTo>
                <a:lnTo>
                  <a:pt x="226219" y="121443"/>
                </a:lnTo>
                <a:lnTo>
                  <a:pt x="302419" y="59531"/>
                </a:lnTo>
                <a:lnTo>
                  <a:pt x="350044" y="26193"/>
                </a:lnTo>
                <a:lnTo>
                  <a:pt x="397669" y="2381"/>
                </a:lnTo>
                <a:lnTo>
                  <a:pt x="421482" y="0"/>
                </a:lnTo>
                <a:lnTo>
                  <a:pt x="452438" y="7143"/>
                </a:lnTo>
                <a:lnTo>
                  <a:pt x="478632" y="16668"/>
                </a:lnTo>
                <a:lnTo>
                  <a:pt x="497682" y="33337"/>
                </a:lnTo>
                <a:lnTo>
                  <a:pt x="509588" y="54768"/>
                </a:lnTo>
                <a:lnTo>
                  <a:pt x="519113" y="83343"/>
                </a:lnTo>
                <a:lnTo>
                  <a:pt x="521494" y="90487"/>
                </a:lnTo>
                <a:lnTo>
                  <a:pt x="631032" y="140493"/>
                </a:lnTo>
                <a:lnTo>
                  <a:pt x="757238" y="197643"/>
                </a:lnTo>
                <a:lnTo>
                  <a:pt x="931069" y="283368"/>
                </a:lnTo>
                <a:lnTo>
                  <a:pt x="1071563" y="350043"/>
                </a:lnTo>
                <a:lnTo>
                  <a:pt x="1178719" y="404812"/>
                </a:lnTo>
                <a:lnTo>
                  <a:pt x="1312069" y="473868"/>
                </a:lnTo>
                <a:lnTo>
                  <a:pt x="1440657" y="545306"/>
                </a:lnTo>
                <a:lnTo>
                  <a:pt x="1535907" y="600075"/>
                </a:lnTo>
                <a:lnTo>
                  <a:pt x="1638300" y="661987"/>
                </a:lnTo>
                <a:lnTo>
                  <a:pt x="1745457" y="731043"/>
                </a:lnTo>
                <a:lnTo>
                  <a:pt x="1871663" y="823912"/>
                </a:lnTo>
                <a:lnTo>
                  <a:pt x="1985963" y="912018"/>
                </a:lnTo>
                <a:lnTo>
                  <a:pt x="2124075" y="1019175"/>
                </a:lnTo>
                <a:lnTo>
                  <a:pt x="2274094" y="1140618"/>
                </a:lnTo>
                <a:lnTo>
                  <a:pt x="2331244" y="1185862"/>
                </a:lnTo>
                <a:lnTo>
                  <a:pt x="2426494" y="1271587"/>
                </a:lnTo>
                <a:lnTo>
                  <a:pt x="2547938" y="1385887"/>
                </a:lnTo>
                <a:lnTo>
                  <a:pt x="2659857" y="1488281"/>
                </a:lnTo>
                <a:lnTo>
                  <a:pt x="2690813" y="1521618"/>
                </a:lnTo>
                <a:lnTo>
                  <a:pt x="2697957" y="1538287"/>
                </a:lnTo>
                <a:lnTo>
                  <a:pt x="2702719" y="1559718"/>
                </a:lnTo>
                <a:lnTo>
                  <a:pt x="2702719" y="1578768"/>
                </a:lnTo>
                <a:lnTo>
                  <a:pt x="2697957" y="1590675"/>
                </a:lnTo>
                <a:lnTo>
                  <a:pt x="2688432" y="1595437"/>
                </a:lnTo>
                <a:lnTo>
                  <a:pt x="2678907" y="1597818"/>
                </a:lnTo>
                <a:lnTo>
                  <a:pt x="2655094" y="1593056"/>
                </a:lnTo>
                <a:lnTo>
                  <a:pt x="2612232" y="1564481"/>
                </a:lnTo>
                <a:lnTo>
                  <a:pt x="2555082" y="1519237"/>
                </a:lnTo>
                <a:lnTo>
                  <a:pt x="2486025" y="1466850"/>
                </a:lnTo>
                <a:lnTo>
                  <a:pt x="2397919" y="1400175"/>
                </a:lnTo>
                <a:lnTo>
                  <a:pt x="2333625" y="1354931"/>
                </a:lnTo>
                <a:lnTo>
                  <a:pt x="2266950" y="1307306"/>
                </a:lnTo>
                <a:lnTo>
                  <a:pt x="2178844" y="1250156"/>
                </a:lnTo>
                <a:lnTo>
                  <a:pt x="2071688" y="1181100"/>
                </a:lnTo>
                <a:lnTo>
                  <a:pt x="1990725" y="1131093"/>
                </a:lnTo>
                <a:lnTo>
                  <a:pt x="1885950" y="1066800"/>
                </a:lnTo>
                <a:lnTo>
                  <a:pt x="1747838" y="988218"/>
                </a:lnTo>
                <a:lnTo>
                  <a:pt x="1635919" y="926306"/>
                </a:lnTo>
                <a:lnTo>
                  <a:pt x="1526382" y="866775"/>
                </a:lnTo>
                <a:lnTo>
                  <a:pt x="1440657" y="821531"/>
                </a:lnTo>
                <a:lnTo>
                  <a:pt x="1319213" y="757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72913F9-4669-44FA-B1BE-35532CED1542}"/>
              </a:ext>
            </a:extLst>
          </p:cNvPr>
          <p:cNvSpPr/>
          <p:nvPr/>
        </p:nvSpPr>
        <p:spPr>
          <a:xfrm rot="5400000">
            <a:off x="2089944" y="4288632"/>
            <a:ext cx="2743200" cy="411162"/>
          </a:xfrm>
          <a:custGeom>
            <a:avLst/>
            <a:gdLst>
              <a:gd name="connsiteX0" fmla="*/ 1914525 w 2743200"/>
              <a:gd name="connsiteY0" fmla="*/ 340518 h 411956"/>
              <a:gd name="connsiteX1" fmla="*/ 1678781 w 2743200"/>
              <a:gd name="connsiteY1" fmla="*/ 328612 h 411956"/>
              <a:gd name="connsiteX2" fmla="*/ 1416844 w 2743200"/>
              <a:gd name="connsiteY2" fmla="*/ 314325 h 411956"/>
              <a:gd name="connsiteX3" fmla="*/ 1169194 w 2743200"/>
              <a:gd name="connsiteY3" fmla="*/ 302418 h 411956"/>
              <a:gd name="connsiteX4" fmla="*/ 888206 w 2743200"/>
              <a:gd name="connsiteY4" fmla="*/ 285750 h 411956"/>
              <a:gd name="connsiteX5" fmla="*/ 692944 w 2743200"/>
              <a:gd name="connsiteY5" fmla="*/ 276225 h 411956"/>
              <a:gd name="connsiteX6" fmla="*/ 442912 w 2743200"/>
              <a:gd name="connsiteY6" fmla="*/ 261937 h 411956"/>
              <a:gd name="connsiteX7" fmla="*/ 392906 w 2743200"/>
              <a:gd name="connsiteY7" fmla="*/ 261937 h 411956"/>
              <a:gd name="connsiteX8" fmla="*/ 352425 w 2743200"/>
              <a:gd name="connsiteY8" fmla="*/ 266700 h 411956"/>
              <a:gd name="connsiteX9" fmla="*/ 314325 w 2743200"/>
              <a:gd name="connsiteY9" fmla="*/ 273843 h 411956"/>
              <a:gd name="connsiteX10" fmla="*/ 273844 w 2743200"/>
              <a:gd name="connsiteY10" fmla="*/ 288131 h 411956"/>
              <a:gd name="connsiteX11" fmla="*/ 238125 w 2743200"/>
              <a:gd name="connsiteY11" fmla="*/ 304800 h 411956"/>
              <a:gd name="connsiteX12" fmla="*/ 200025 w 2743200"/>
              <a:gd name="connsiteY12" fmla="*/ 328612 h 411956"/>
              <a:gd name="connsiteX13" fmla="*/ 169069 w 2743200"/>
              <a:gd name="connsiteY13" fmla="*/ 354806 h 411956"/>
              <a:gd name="connsiteX14" fmla="*/ 111919 w 2743200"/>
              <a:gd name="connsiteY14" fmla="*/ 411956 h 411956"/>
              <a:gd name="connsiteX15" fmla="*/ 0 w 2743200"/>
              <a:gd name="connsiteY15" fmla="*/ 352425 h 411956"/>
              <a:gd name="connsiteX16" fmla="*/ 92869 w 2743200"/>
              <a:gd name="connsiteY16" fmla="*/ 228600 h 411956"/>
              <a:gd name="connsiteX17" fmla="*/ 140494 w 2743200"/>
              <a:gd name="connsiteY17" fmla="*/ 169068 h 411956"/>
              <a:gd name="connsiteX18" fmla="*/ 188119 w 2743200"/>
              <a:gd name="connsiteY18" fmla="*/ 111918 h 411956"/>
              <a:gd name="connsiteX19" fmla="*/ 230981 w 2743200"/>
              <a:gd name="connsiteY19" fmla="*/ 64293 h 411956"/>
              <a:gd name="connsiteX20" fmla="*/ 250031 w 2743200"/>
              <a:gd name="connsiteY20" fmla="*/ 38100 h 411956"/>
              <a:gd name="connsiteX21" fmla="*/ 269081 w 2743200"/>
              <a:gd name="connsiteY21" fmla="*/ 19050 h 411956"/>
              <a:gd name="connsiteX22" fmla="*/ 288131 w 2743200"/>
              <a:gd name="connsiteY22" fmla="*/ 4762 h 411956"/>
              <a:gd name="connsiteX23" fmla="*/ 302419 w 2743200"/>
              <a:gd name="connsiteY23" fmla="*/ 0 h 411956"/>
              <a:gd name="connsiteX24" fmla="*/ 316706 w 2743200"/>
              <a:gd name="connsiteY24" fmla="*/ 0 h 411956"/>
              <a:gd name="connsiteX25" fmla="*/ 330994 w 2743200"/>
              <a:gd name="connsiteY25" fmla="*/ 2381 h 411956"/>
              <a:gd name="connsiteX26" fmla="*/ 345281 w 2743200"/>
              <a:gd name="connsiteY26" fmla="*/ 11906 h 411956"/>
              <a:gd name="connsiteX27" fmla="*/ 369094 w 2743200"/>
              <a:gd name="connsiteY27" fmla="*/ 28575 h 411956"/>
              <a:gd name="connsiteX28" fmla="*/ 421481 w 2743200"/>
              <a:gd name="connsiteY28" fmla="*/ 45243 h 411956"/>
              <a:gd name="connsiteX29" fmla="*/ 481012 w 2743200"/>
              <a:gd name="connsiteY29" fmla="*/ 59531 h 411956"/>
              <a:gd name="connsiteX30" fmla="*/ 616744 w 2743200"/>
              <a:gd name="connsiteY30" fmla="*/ 59531 h 411956"/>
              <a:gd name="connsiteX31" fmla="*/ 933450 w 2743200"/>
              <a:gd name="connsiteY31" fmla="*/ 64293 h 411956"/>
              <a:gd name="connsiteX32" fmla="*/ 1402556 w 2743200"/>
              <a:gd name="connsiteY32" fmla="*/ 69056 h 411956"/>
              <a:gd name="connsiteX33" fmla="*/ 1835944 w 2743200"/>
              <a:gd name="connsiteY33" fmla="*/ 73818 h 411956"/>
              <a:gd name="connsiteX34" fmla="*/ 2150269 w 2743200"/>
              <a:gd name="connsiteY34" fmla="*/ 78581 h 411956"/>
              <a:gd name="connsiteX35" fmla="*/ 2426494 w 2743200"/>
              <a:gd name="connsiteY35" fmla="*/ 80962 h 411956"/>
              <a:gd name="connsiteX36" fmla="*/ 2516981 w 2743200"/>
              <a:gd name="connsiteY36" fmla="*/ 95250 h 411956"/>
              <a:gd name="connsiteX37" fmla="*/ 2593181 w 2743200"/>
              <a:gd name="connsiteY37" fmla="*/ 111918 h 411956"/>
              <a:gd name="connsiteX38" fmla="*/ 2657475 w 2743200"/>
              <a:gd name="connsiteY38" fmla="*/ 133350 h 411956"/>
              <a:gd name="connsiteX39" fmla="*/ 2683669 w 2743200"/>
              <a:gd name="connsiteY39" fmla="*/ 145256 h 411956"/>
              <a:gd name="connsiteX40" fmla="*/ 2712244 w 2743200"/>
              <a:gd name="connsiteY40" fmla="*/ 164306 h 411956"/>
              <a:gd name="connsiteX41" fmla="*/ 2731294 w 2743200"/>
              <a:gd name="connsiteY41" fmla="*/ 183356 h 411956"/>
              <a:gd name="connsiteX42" fmla="*/ 2740819 w 2743200"/>
              <a:gd name="connsiteY42" fmla="*/ 204787 h 411956"/>
              <a:gd name="connsiteX43" fmla="*/ 2743200 w 2743200"/>
              <a:gd name="connsiteY43" fmla="*/ 230981 h 411956"/>
              <a:gd name="connsiteX44" fmla="*/ 2738437 w 2743200"/>
              <a:gd name="connsiteY44" fmla="*/ 261937 h 411956"/>
              <a:gd name="connsiteX45" fmla="*/ 2724150 w 2743200"/>
              <a:gd name="connsiteY45" fmla="*/ 290512 h 411956"/>
              <a:gd name="connsiteX46" fmla="*/ 2700337 w 2743200"/>
              <a:gd name="connsiteY46" fmla="*/ 311943 h 411956"/>
              <a:gd name="connsiteX47" fmla="*/ 2662237 w 2743200"/>
              <a:gd name="connsiteY47" fmla="*/ 333375 h 411956"/>
              <a:gd name="connsiteX48" fmla="*/ 2609850 w 2743200"/>
              <a:gd name="connsiteY48" fmla="*/ 354806 h 411956"/>
              <a:gd name="connsiteX49" fmla="*/ 2557462 w 2743200"/>
              <a:gd name="connsiteY49" fmla="*/ 369093 h 411956"/>
              <a:gd name="connsiteX50" fmla="*/ 2488406 w 2743200"/>
              <a:gd name="connsiteY50" fmla="*/ 381000 h 411956"/>
              <a:gd name="connsiteX51" fmla="*/ 2416969 w 2743200"/>
              <a:gd name="connsiteY51" fmla="*/ 388143 h 411956"/>
              <a:gd name="connsiteX52" fmla="*/ 2297906 w 2743200"/>
              <a:gd name="connsiteY52" fmla="*/ 395287 h 411956"/>
              <a:gd name="connsiteX53" fmla="*/ 2274094 w 2743200"/>
              <a:gd name="connsiteY53" fmla="*/ 392906 h 411956"/>
              <a:gd name="connsiteX54" fmla="*/ 2240756 w 2743200"/>
              <a:gd name="connsiteY54" fmla="*/ 388143 h 411956"/>
              <a:gd name="connsiteX55" fmla="*/ 2197894 w 2743200"/>
              <a:gd name="connsiteY55" fmla="*/ 376237 h 411956"/>
              <a:gd name="connsiteX56" fmla="*/ 2157412 w 2743200"/>
              <a:gd name="connsiteY56" fmla="*/ 361950 h 411956"/>
              <a:gd name="connsiteX57" fmla="*/ 2131219 w 2743200"/>
              <a:gd name="connsiteY57" fmla="*/ 352425 h 411956"/>
              <a:gd name="connsiteX58" fmla="*/ 2059781 w 2743200"/>
              <a:gd name="connsiteY58" fmla="*/ 347662 h 411956"/>
              <a:gd name="connsiteX59" fmla="*/ 1914525 w 2743200"/>
              <a:gd name="connsiteY59" fmla="*/ 340518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743200" h="411956">
                <a:moveTo>
                  <a:pt x="1914525" y="340518"/>
                </a:moveTo>
                <a:lnTo>
                  <a:pt x="1678781" y="328612"/>
                </a:lnTo>
                <a:lnTo>
                  <a:pt x="1416844" y="314325"/>
                </a:lnTo>
                <a:lnTo>
                  <a:pt x="1169194" y="302418"/>
                </a:lnTo>
                <a:lnTo>
                  <a:pt x="888206" y="285750"/>
                </a:lnTo>
                <a:lnTo>
                  <a:pt x="692944" y="276225"/>
                </a:lnTo>
                <a:lnTo>
                  <a:pt x="442912" y="261937"/>
                </a:lnTo>
                <a:lnTo>
                  <a:pt x="392906" y="261937"/>
                </a:lnTo>
                <a:lnTo>
                  <a:pt x="352425" y="266700"/>
                </a:lnTo>
                <a:lnTo>
                  <a:pt x="314325" y="273843"/>
                </a:lnTo>
                <a:lnTo>
                  <a:pt x="273844" y="288131"/>
                </a:lnTo>
                <a:lnTo>
                  <a:pt x="238125" y="304800"/>
                </a:lnTo>
                <a:lnTo>
                  <a:pt x="200025" y="328612"/>
                </a:lnTo>
                <a:lnTo>
                  <a:pt x="169069" y="354806"/>
                </a:lnTo>
                <a:lnTo>
                  <a:pt x="111919" y="411956"/>
                </a:lnTo>
                <a:lnTo>
                  <a:pt x="0" y="352425"/>
                </a:lnTo>
                <a:lnTo>
                  <a:pt x="92869" y="228600"/>
                </a:lnTo>
                <a:lnTo>
                  <a:pt x="140494" y="169068"/>
                </a:lnTo>
                <a:lnTo>
                  <a:pt x="188119" y="111918"/>
                </a:lnTo>
                <a:lnTo>
                  <a:pt x="230981" y="64293"/>
                </a:lnTo>
                <a:lnTo>
                  <a:pt x="250031" y="38100"/>
                </a:lnTo>
                <a:lnTo>
                  <a:pt x="269081" y="19050"/>
                </a:lnTo>
                <a:lnTo>
                  <a:pt x="288131" y="4762"/>
                </a:lnTo>
                <a:lnTo>
                  <a:pt x="302419" y="0"/>
                </a:lnTo>
                <a:lnTo>
                  <a:pt x="316706" y="0"/>
                </a:lnTo>
                <a:lnTo>
                  <a:pt x="330994" y="2381"/>
                </a:lnTo>
                <a:lnTo>
                  <a:pt x="345281" y="11906"/>
                </a:lnTo>
                <a:lnTo>
                  <a:pt x="369094" y="28575"/>
                </a:lnTo>
                <a:lnTo>
                  <a:pt x="421481" y="45243"/>
                </a:lnTo>
                <a:lnTo>
                  <a:pt x="481012" y="59531"/>
                </a:lnTo>
                <a:lnTo>
                  <a:pt x="616744" y="59531"/>
                </a:lnTo>
                <a:lnTo>
                  <a:pt x="933450" y="64293"/>
                </a:lnTo>
                <a:lnTo>
                  <a:pt x="1402556" y="69056"/>
                </a:lnTo>
                <a:lnTo>
                  <a:pt x="1835944" y="73818"/>
                </a:lnTo>
                <a:lnTo>
                  <a:pt x="2150269" y="78581"/>
                </a:lnTo>
                <a:lnTo>
                  <a:pt x="2426494" y="80962"/>
                </a:lnTo>
                <a:lnTo>
                  <a:pt x="2516981" y="95250"/>
                </a:lnTo>
                <a:lnTo>
                  <a:pt x="2593181" y="111918"/>
                </a:lnTo>
                <a:lnTo>
                  <a:pt x="2657475" y="133350"/>
                </a:lnTo>
                <a:lnTo>
                  <a:pt x="2683669" y="145256"/>
                </a:lnTo>
                <a:lnTo>
                  <a:pt x="2712244" y="164306"/>
                </a:lnTo>
                <a:lnTo>
                  <a:pt x="2731294" y="183356"/>
                </a:lnTo>
                <a:lnTo>
                  <a:pt x="2740819" y="204787"/>
                </a:lnTo>
                <a:lnTo>
                  <a:pt x="2743200" y="230981"/>
                </a:lnTo>
                <a:lnTo>
                  <a:pt x="2738437" y="261937"/>
                </a:lnTo>
                <a:lnTo>
                  <a:pt x="2724150" y="290512"/>
                </a:lnTo>
                <a:lnTo>
                  <a:pt x="2700337" y="311943"/>
                </a:lnTo>
                <a:lnTo>
                  <a:pt x="2662237" y="333375"/>
                </a:lnTo>
                <a:lnTo>
                  <a:pt x="2609850" y="354806"/>
                </a:lnTo>
                <a:lnTo>
                  <a:pt x="2557462" y="369093"/>
                </a:lnTo>
                <a:lnTo>
                  <a:pt x="2488406" y="381000"/>
                </a:lnTo>
                <a:lnTo>
                  <a:pt x="2416969" y="388143"/>
                </a:lnTo>
                <a:lnTo>
                  <a:pt x="2297906" y="395287"/>
                </a:lnTo>
                <a:lnTo>
                  <a:pt x="2274094" y="392906"/>
                </a:lnTo>
                <a:lnTo>
                  <a:pt x="2240756" y="388143"/>
                </a:lnTo>
                <a:lnTo>
                  <a:pt x="2197894" y="376237"/>
                </a:lnTo>
                <a:lnTo>
                  <a:pt x="2157412" y="361950"/>
                </a:lnTo>
                <a:lnTo>
                  <a:pt x="2131219" y="352425"/>
                </a:lnTo>
                <a:lnTo>
                  <a:pt x="2059781" y="347662"/>
                </a:lnTo>
                <a:lnTo>
                  <a:pt x="1914525" y="3405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FB20AAE-6CA9-4427-B995-C3F6E750D81B}"/>
              </a:ext>
            </a:extLst>
          </p:cNvPr>
          <p:cNvSpPr/>
          <p:nvPr/>
        </p:nvSpPr>
        <p:spPr>
          <a:xfrm>
            <a:off x="4402138" y="2468563"/>
            <a:ext cx="2265362" cy="514350"/>
          </a:xfrm>
          <a:custGeom>
            <a:avLst/>
            <a:gdLst>
              <a:gd name="connsiteX0" fmla="*/ 1600200 w 2264569"/>
              <a:gd name="connsiteY0" fmla="*/ 97632 h 514350"/>
              <a:gd name="connsiteX1" fmla="*/ 1369219 w 2264569"/>
              <a:gd name="connsiteY1" fmla="*/ 128588 h 514350"/>
              <a:gd name="connsiteX2" fmla="*/ 1116807 w 2264569"/>
              <a:gd name="connsiteY2" fmla="*/ 161925 h 514350"/>
              <a:gd name="connsiteX3" fmla="*/ 866775 w 2264569"/>
              <a:gd name="connsiteY3" fmla="*/ 197644 h 514350"/>
              <a:gd name="connsiteX4" fmla="*/ 595313 w 2264569"/>
              <a:gd name="connsiteY4" fmla="*/ 235744 h 514350"/>
              <a:gd name="connsiteX5" fmla="*/ 507207 w 2264569"/>
              <a:gd name="connsiteY5" fmla="*/ 247650 h 514350"/>
              <a:gd name="connsiteX6" fmla="*/ 481013 w 2264569"/>
              <a:gd name="connsiteY6" fmla="*/ 247650 h 514350"/>
              <a:gd name="connsiteX7" fmla="*/ 461963 w 2264569"/>
              <a:gd name="connsiteY7" fmla="*/ 247650 h 514350"/>
              <a:gd name="connsiteX8" fmla="*/ 426244 w 2264569"/>
              <a:gd name="connsiteY8" fmla="*/ 242888 h 514350"/>
              <a:gd name="connsiteX9" fmla="*/ 376238 w 2264569"/>
              <a:gd name="connsiteY9" fmla="*/ 233363 h 514350"/>
              <a:gd name="connsiteX10" fmla="*/ 321469 w 2264569"/>
              <a:gd name="connsiteY10" fmla="*/ 216694 h 514350"/>
              <a:gd name="connsiteX11" fmla="*/ 271463 w 2264569"/>
              <a:gd name="connsiteY11" fmla="*/ 197644 h 514350"/>
              <a:gd name="connsiteX12" fmla="*/ 197644 w 2264569"/>
              <a:gd name="connsiteY12" fmla="*/ 166688 h 514350"/>
              <a:gd name="connsiteX13" fmla="*/ 116682 w 2264569"/>
              <a:gd name="connsiteY13" fmla="*/ 126207 h 514350"/>
              <a:gd name="connsiteX14" fmla="*/ 52388 w 2264569"/>
              <a:gd name="connsiteY14" fmla="*/ 90488 h 514350"/>
              <a:gd name="connsiteX15" fmla="*/ 38100 w 2264569"/>
              <a:gd name="connsiteY15" fmla="*/ 85725 h 514350"/>
              <a:gd name="connsiteX16" fmla="*/ 26194 w 2264569"/>
              <a:gd name="connsiteY16" fmla="*/ 85725 h 514350"/>
              <a:gd name="connsiteX17" fmla="*/ 14288 w 2264569"/>
              <a:gd name="connsiteY17" fmla="*/ 85725 h 514350"/>
              <a:gd name="connsiteX18" fmla="*/ 4763 w 2264569"/>
              <a:gd name="connsiteY18" fmla="*/ 90488 h 514350"/>
              <a:gd name="connsiteX19" fmla="*/ 0 w 2264569"/>
              <a:gd name="connsiteY19" fmla="*/ 104775 h 514350"/>
              <a:gd name="connsiteX20" fmla="*/ 2382 w 2264569"/>
              <a:gd name="connsiteY20" fmla="*/ 138113 h 514350"/>
              <a:gd name="connsiteX21" fmla="*/ 11907 w 2264569"/>
              <a:gd name="connsiteY21" fmla="*/ 157163 h 514350"/>
              <a:gd name="connsiteX22" fmla="*/ 35719 w 2264569"/>
              <a:gd name="connsiteY22" fmla="*/ 185738 h 514350"/>
              <a:gd name="connsiteX23" fmla="*/ 123825 w 2264569"/>
              <a:gd name="connsiteY23" fmla="*/ 273844 h 514350"/>
              <a:gd name="connsiteX24" fmla="*/ 207169 w 2264569"/>
              <a:gd name="connsiteY24" fmla="*/ 347663 h 514350"/>
              <a:gd name="connsiteX25" fmla="*/ 266700 w 2264569"/>
              <a:gd name="connsiteY25" fmla="*/ 395288 h 514350"/>
              <a:gd name="connsiteX26" fmla="*/ 333375 w 2264569"/>
              <a:gd name="connsiteY26" fmla="*/ 440532 h 514350"/>
              <a:gd name="connsiteX27" fmla="*/ 371475 w 2264569"/>
              <a:gd name="connsiteY27" fmla="*/ 461963 h 514350"/>
              <a:gd name="connsiteX28" fmla="*/ 411957 w 2264569"/>
              <a:gd name="connsiteY28" fmla="*/ 481013 h 514350"/>
              <a:gd name="connsiteX29" fmla="*/ 457200 w 2264569"/>
              <a:gd name="connsiteY29" fmla="*/ 500063 h 514350"/>
              <a:gd name="connsiteX30" fmla="*/ 500063 w 2264569"/>
              <a:gd name="connsiteY30" fmla="*/ 511969 h 514350"/>
              <a:gd name="connsiteX31" fmla="*/ 519113 w 2264569"/>
              <a:gd name="connsiteY31" fmla="*/ 514350 h 514350"/>
              <a:gd name="connsiteX32" fmla="*/ 581025 w 2264569"/>
              <a:gd name="connsiteY32" fmla="*/ 497682 h 514350"/>
              <a:gd name="connsiteX33" fmla="*/ 785813 w 2264569"/>
              <a:gd name="connsiteY33" fmla="*/ 454819 h 514350"/>
              <a:gd name="connsiteX34" fmla="*/ 1012032 w 2264569"/>
              <a:gd name="connsiteY34" fmla="*/ 409575 h 514350"/>
              <a:gd name="connsiteX35" fmla="*/ 1269207 w 2264569"/>
              <a:gd name="connsiteY35" fmla="*/ 369094 h 514350"/>
              <a:gd name="connsiteX36" fmla="*/ 1526382 w 2264569"/>
              <a:gd name="connsiteY36" fmla="*/ 338138 h 514350"/>
              <a:gd name="connsiteX37" fmla="*/ 1678782 w 2264569"/>
              <a:gd name="connsiteY37" fmla="*/ 323850 h 514350"/>
              <a:gd name="connsiteX38" fmla="*/ 1866900 w 2264569"/>
              <a:gd name="connsiteY38" fmla="*/ 307182 h 514350"/>
              <a:gd name="connsiteX39" fmla="*/ 2062163 w 2264569"/>
              <a:gd name="connsiteY39" fmla="*/ 295275 h 514350"/>
              <a:gd name="connsiteX40" fmla="*/ 2143125 w 2264569"/>
              <a:gd name="connsiteY40" fmla="*/ 290513 h 514350"/>
              <a:gd name="connsiteX41" fmla="*/ 2169319 w 2264569"/>
              <a:gd name="connsiteY41" fmla="*/ 285750 h 514350"/>
              <a:gd name="connsiteX42" fmla="*/ 2200275 w 2264569"/>
              <a:gd name="connsiteY42" fmla="*/ 276225 h 514350"/>
              <a:gd name="connsiteX43" fmla="*/ 2224088 w 2264569"/>
              <a:gd name="connsiteY43" fmla="*/ 259557 h 514350"/>
              <a:gd name="connsiteX44" fmla="*/ 2243138 w 2264569"/>
              <a:gd name="connsiteY44" fmla="*/ 238125 h 514350"/>
              <a:gd name="connsiteX45" fmla="*/ 2250282 w 2264569"/>
              <a:gd name="connsiteY45" fmla="*/ 219075 h 514350"/>
              <a:gd name="connsiteX46" fmla="*/ 2259807 w 2264569"/>
              <a:gd name="connsiteY46" fmla="*/ 192882 h 514350"/>
              <a:gd name="connsiteX47" fmla="*/ 2264569 w 2264569"/>
              <a:gd name="connsiteY47" fmla="*/ 169069 h 514350"/>
              <a:gd name="connsiteX48" fmla="*/ 2264569 w 2264569"/>
              <a:gd name="connsiteY48" fmla="*/ 161925 h 514350"/>
              <a:gd name="connsiteX49" fmla="*/ 2259807 w 2264569"/>
              <a:gd name="connsiteY49" fmla="*/ 152400 h 514350"/>
              <a:gd name="connsiteX50" fmla="*/ 2233613 w 2264569"/>
              <a:gd name="connsiteY50" fmla="*/ 138113 h 514350"/>
              <a:gd name="connsiteX51" fmla="*/ 2174082 w 2264569"/>
              <a:gd name="connsiteY51" fmla="*/ 107157 h 514350"/>
              <a:gd name="connsiteX52" fmla="*/ 2133600 w 2264569"/>
              <a:gd name="connsiteY52" fmla="*/ 92869 h 514350"/>
              <a:gd name="connsiteX53" fmla="*/ 2100263 w 2264569"/>
              <a:gd name="connsiteY53" fmla="*/ 73819 h 514350"/>
              <a:gd name="connsiteX54" fmla="*/ 2055019 w 2264569"/>
              <a:gd name="connsiteY54" fmla="*/ 52388 h 514350"/>
              <a:gd name="connsiteX55" fmla="*/ 2007394 w 2264569"/>
              <a:gd name="connsiteY55" fmla="*/ 33338 h 514350"/>
              <a:gd name="connsiteX56" fmla="*/ 1952625 w 2264569"/>
              <a:gd name="connsiteY56" fmla="*/ 16669 h 514350"/>
              <a:gd name="connsiteX57" fmla="*/ 1914525 w 2264569"/>
              <a:gd name="connsiteY57" fmla="*/ 4763 h 514350"/>
              <a:gd name="connsiteX58" fmla="*/ 1878807 w 2264569"/>
              <a:gd name="connsiteY58" fmla="*/ 0 h 514350"/>
              <a:gd name="connsiteX59" fmla="*/ 1854994 w 2264569"/>
              <a:gd name="connsiteY59" fmla="*/ 4763 h 514350"/>
              <a:gd name="connsiteX60" fmla="*/ 1809750 w 2264569"/>
              <a:gd name="connsiteY60" fmla="*/ 21432 h 514350"/>
              <a:gd name="connsiteX61" fmla="*/ 1759744 w 2264569"/>
              <a:gd name="connsiteY61" fmla="*/ 40482 h 514350"/>
              <a:gd name="connsiteX62" fmla="*/ 1719263 w 2264569"/>
              <a:gd name="connsiteY62" fmla="*/ 61913 h 514350"/>
              <a:gd name="connsiteX63" fmla="*/ 1666875 w 2264569"/>
              <a:gd name="connsiteY63" fmla="*/ 88107 h 514350"/>
              <a:gd name="connsiteX64" fmla="*/ 1600200 w 2264569"/>
              <a:gd name="connsiteY64" fmla="*/ 97632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64569" h="514350">
                <a:moveTo>
                  <a:pt x="1600200" y="97632"/>
                </a:moveTo>
                <a:lnTo>
                  <a:pt x="1369219" y="128588"/>
                </a:lnTo>
                <a:lnTo>
                  <a:pt x="1116807" y="161925"/>
                </a:lnTo>
                <a:lnTo>
                  <a:pt x="866775" y="197644"/>
                </a:lnTo>
                <a:lnTo>
                  <a:pt x="595313" y="235744"/>
                </a:lnTo>
                <a:lnTo>
                  <a:pt x="507207" y="247650"/>
                </a:lnTo>
                <a:lnTo>
                  <a:pt x="481013" y="247650"/>
                </a:lnTo>
                <a:lnTo>
                  <a:pt x="461963" y="247650"/>
                </a:lnTo>
                <a:lnTo>
                  <a:pt x="426244" y="242888"/>
                </a:lnTo>
                <a:lnTo>
                  <a:pt x="376238" y="233363"/>
                </a:lnTo>
                <a:lnTo>
                  <a:pt x="321469" y="216694"/>
                </a:lnTo>
                <a:lnTo>
                  <a:pt x="271463" y="197644"/>
                </a:lnTo>
                <a:lnTo>
                  <a:pt x="197644" y="166688"/>
                </a:lnTo>
                <a:lnTo>
                  <a:pt x="116682" y="126207"/>
                </a:lnTo>
                <a:lnTo>
                  <a:pt x="52388" y="90488"/>
                </a:lnTo>
                <a:lnTo>
                  <a:pt x="38100" y="85725"/>
                </a:lnTo>
                <a:lnTo>
                  <a:pt x="26194" y="85725"/>
                </a:lnTo>
                <a:lnTo>
                  <a:pt x="14288" y="85725"/>
                </a:lnTo>
                <a:lnTo>
                  <a:pt x="4763" y="90488"/>
                </a:lnTo>
                <a:lnTo>
                  <a:pt x="0" y="104775"/>
                </a:lnTo>
                <a:lnTo>
                  <a:pt x="2382" y="138113"/>
                </a:lnTo>
                <a:lnTo>
                  <a:pt x="11907" y="157163"/>
                </a:lnTo>
                <a:lnTo>
                  <a:pt x="35719" y="185738"/>
                </a:lnTo>
                <a:lnTo>
                  <a:pt x="123825" y="273844"/>
                </a:lnTo>
                <a:lnTo>
                  <a:pt x="207169" y="347663"/>
                </a:lnTo>
                <a:lnTo>
                  <a:pt x="266700" y="395288"/>
                </a:lnTo>
                <a:lnTo>
                  <a:pt x="333375" y="440532"/>
                </a:lnTo>
                <a:lnTo>
                  <a:pt x="371475" y="461963"/>
                </a:lnTo>
                <a:lnTo>
                  <a:pt x="411957" y="481013"/>
                </a:lnTo>
                <a:lnTo>
                  <a:pt x="457200" y="500063"/>
                </a:lnTo>
                <a:lnTo>
                  <a:pt x="500063" y="511969"/>
                </a:lnTo>
                <a:lnTo>
                  <a:pt x="519113" y="514350"/>
                </a:lnTo>
                <a:lnTo>
                  <a:pt x="581025" y="497682"/>
                </a:lnTo>
                <a:lnTo>
                  <a:pt x="785813" y="454819"/>
                </a:lnTo>
                <a:lnTo>
                  <a:pt x="1012032" y="409575"/>
                </a:lnTo>
                <a:lnTo>
                  <a:pt x="1269207" y="369094"/>
                </a:lnTo>
                <a:lnTo>
                  <a:pt x="1526382" y="338138"/>
                </a:lnTo>
                <a:lnTo>
                  <a:pt x="1678782" y="323850"/>
                </a:lnTo>
                <a:lnTo>
                  <a:pt x="1866900" y="307182"/>
                </a:lnTo>
                <a:lnTo>
                  <a:pt x="2062163" y="295275"/>
                </a:lnTo>
                <a:lnTo>
                  <a:pt x="2143125" y="290513"/>
                </a:lnTo>
                <a:lnTo>
                  <a:pt x="2169319" y="285750"/>
                </a:lnTo>
                <a:lnTo>
                  <a:pt x="2200275" y="276225"/>
                </a:lnTo>
                <a:lnTo>
                  <a:pt x="2224088" y="259557"/>
                </a:lnTo>
                <a:lnTo>
                  <a:pt x="2243138" y="238125"/>
                </a:lnTo>
                <a:lnTo>
                  <a:pt x="2250282" y="219075"/>
                </a:lnTo>
                <a:lnTo>
                  <a:pt x="2259807" y="192882"/>
                </a:lnTo>
                <a:lnTo>
                  <a:pt x="2264569" y="169069"/>
                </a:lnTo>
                <a:lnTo>
                  <a:pt x="2264569" y="161925"/>
                </a:lnTo>
                <a:lnTo>
                  <a:pt x="2259807" y="152400"/>
                </a:lnTo>
                <a:lnTo>
                  <a:pt x="2233613" y="138113"/>
                </a:lnTo>
                <a:lnTo>
                  <a:pt x="2174082" y="107157"/>
                </a:lnTo>
                <a:lnTo>
                  <a:pt x="2133600" y="92869"/>
                </a:lnTo>
                <a:lnTo>
                  <a:pt x="2100263" y="73819"/>
                </a:lnTo>
                <a:lnTo>
                  <a:pt x="2055019" y="52388"/>
                </a:lnTo>
                <a:lnTo>
                  <a:pt x="2007394" y="33338"/>
                </a:lnTo>
                <a:lnTo>
                  <a:pt x="1952625" y="16669"/>
                </a:lnTo>
                <a:lnTo>
                  <a:pt x="1914525" y="4763"/>
                </a:lnTo>
                <a:lnTo>
                  <a:pt x="1878807" y="0"/>
                </a:lnTo>
                <a:lnTo>
                  <a:pt x="1854994" y="4763"/>
                </a:lnTo>
                <a:lnTo>
                  <a:pt x="1809750" y="21432"/>
                </a:lnTo>
                <a:lnTo>
                  <a:pt x="1759744" y="40482"/>
                </a:lnTo>
                <a:lnTo>
                  <a:pt x="1719263" y="61913"/>
                </a:lnTo>
                <a:lnTo>
                  <a:pt x="1666875" y="88107"/>
                </a:lnTo>
                <a:lnTo>
                  <a:pt x="1600200" y="976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1C47F44-7786-433D-94C9-583CC68BDEDC}"/>
              </a:ext>
            </a:extLst>
          </p:cNvPr>
          <p:cNvSpPr/>
          <p:nvPr/>
        </p:nvSpPr>
        <p:spPr>
          <a:xfrm>
            <a:off x="3779838" y="4521200"/>
            <a:ext cx="3597275" cy="584200"/>
          </a:xfrm>
          <a:custGeom>
            <a:avLst/>
            <a:gdLst>
              <a:gd name="connsiteX0" fmla="*/ 2430457 w 3598030"/>
              <a:gd name="connsiteY0" fmla="*/ 318700 h 583787"/>
              <a:gd name="connsiteX1" fmla="*/ 2275575 w 3598030"/>
              <a:gd name="connsiteY1" fmla="*/ 315722 h 583787"/>
              <a:gd name="connsiteX2" fmla="*/ 2201112 w 3598030"/>
              <a:gd name="connsiteY2" fmla="*/ 315722 h 583787"/>
              <a:gd name="connsiteX3" fmla="*/ 2135585 w 3598030"/>
              <a:gd name="connsiteY3" fmla="*/ 315722 h 583787"/>
              <a:gd name="connsiteX4" fmla="*/ 2040273 w 3598030"/>
              <a:gd name="connsiteY4" fmla="*/ 318700 h 583787"/>
              <a:gd name="connsiteX5" fmla="*/ 1912198 w 3598030"/>
              <a:gd name="connsiteY5" fmla="*/ 324657 h 583787"/>
              <a:gd name="connsiteX6" fmla="*/ 1790079 w 3598030"/>
              <a:gd name="connsiteY6" fmla="*/ 333593 h 583787"/>
              <a:gd name="connsiteX7" fmla="*/ 1650089 w 3598030"/>
              <a:gd name="connsiteY7" fmla="*/ 345507 h 583787"/>
              <a:gd name="connsiteX8" fmla="*/ 1504143 w 3598030"/>
              <a:gd name="connsiteY8" fmla="*/ 363378 h 583787"/>
              <a:gd name="connsiteX9" fmla="*/ 1364153 w 3598030"/>
              <a:gd name="connsiteY9" fmla="*/ 381249 h 583787"/>
              <a:gd name="connsiteX10" fmla="*/ 1215228 w 3598030"/>
              <a:gd name="connsiteY10" fmla="*/ 405077 h 583787"/>
              <a:gd name="connsiteX11" fmla="*/ 1075239 w 3598030"/>
              <a:gd name="connsiteY11" fmla="*/ 428905 h 583787"/>
              <a:gd name="connsiteX12" fmla="*/ 911421 w 3598030"/>
              <a:gd name="connsiteY12" fmla="*/ 458690 h 583787"/>
              <a:gd name="connsiteX13" fmla="*/ 726754 w 3598030"/>
              <a:gd name="connsiteY13" fmla="*/ 497410 h 583787"/>
              <a:gd name="connsiteX14" fmla="*/ 622506 w 3598030"/>
              <a:gd name="connsiteY14" fmla="*/ 527195 h 583787"/>
              <a:gd name="connsiteX15" fmla="*/ 500388 w 3598030"/>
              <a:gd name="connsiteY15" fmla="*/ 559959 h 583787"/>
              <a:gd name="connsiteX16" fmla="*/ 431882 w 3598030"/>
              <a:gd name="connsiteY16" fmla="*/ 583787 h 583787"/>
              <a:gd name="connsiteX17" fmla="*/ 399119 w 3598030"/>
              <a:gd name="connsiteY17" fmla="*/ 583787 h 583787"/>
              <a:gd name="connsiteX18" fmla="*/ 348484 w 3598030"/>
              <a:gd name="connsiteY18" fmla="*/ 568894 h 583787"/>
              <a:gd name="connsiteX19" fmla="*/ 312742 w 3598030"/>
              <a:gd name="connsiteY19" fmla="*/ 551023 h 583787"/>
              <a:gd name="connsiteX20" fmla="*/ 271043 w 3598030"/>
              <a:gd name="connsiteY20" fmla="*/ 521238 h 583787"/>
              <a:gd name="connsiteX21" fmla="*/ 190624 w 3598030"/>
              <a:gd name="connsiteY21" fmla="*/ 446776 h 583787"/>
              <a:gd name="connsiteX22" fmla="*/ 98290 w 3598030"/>
              <a:gd name="connsiteY22" fmla="*/ 351464 h 583787"/>
              <a:gd name="connsiteX23" fmla="*/ 44677 w 3598030"/>
              <a:gd name="connsiteY23" fmla="*/ 294872 h 583787"/>
              <a:gd name="connsiteX24" fmla="*/ 17871 w 3598030"/>
              <a:gd name="connsiteY24" fmla="*/ 265087 h 583787"/>
              <a:gd name="connsiteX25" fmla="*/ 2978 w 3598030"/>
              <a:gd name="connsiteY25" fmla="*/ 241259 h 583787"/>
              <a:gd name="connsiteX26" fmla="*/ 0 w 3598030"/>
              <a:gd name="connsiteY26" fmla="*/ 223388 h 583787"/>
              <a:gd name="connsiteX27" fmla="*/ 2978 w 3598030"/>
              <a:gd name="connsiteY27" fmla="*/ 205517 h 583787"/>
              <a:gd name="connsiteX28" fmla="*/ 11914 w 3598030"/>
              <a:gd name="connsiteY28" fmla="*/ 199560 h 583787"/>
              <a:gd name="connsiteX29" fmla="*/ 35742 w 3598030"/>
              <a:gd name="connsiteY29" fmla="*/ 199560 h 583787"/>
              <a:gd name="connsiteX30" fmla="*/ 98290 w 3598030"/>
              <a:gd name="connsiteY30" fmla="*/ 217431 h 583787"/>
              <a:gd name="connsiteX31" fmla="*/ 205516 w 3598030"/>
              <a:gd name="connsiteY31" fmla="*/ 253173 h 583787"/>
              <a:gd name="connsiteX32" fmla="*/ 300828 w 3598030"/>
              <a:gd name="connsiteY32" fmla="*/ 277001 h 583787"/>
              <a:gd name="connsiteX33" fmla="*/ 393162 w 3598030"/>
              <a:gd name="connsiteY33" fmla="*/ 288915 h 583787"/>
              <a:gd name="connsiteX34" fmla="*/ 440818 w 3598030"/>
              <a:gd name="connsiteY34" fmla="*/ 291894 h 583787"/>
              <a:gd name="connsiteX35" fmla="*/ 539108 w 3598030"/>
              <a:gd name="connsiteY35" fmla="*/ 279980 h 583787"/>
              <a:gd name="connsiteX36" fmla="*/ 816109 w 3598030"/>
              <a:gd name="connsiteY36" fmla="*/ 244238 h 583787"/>
              <a:gd name="connsiteX37" fmla="*/ 1170551 w 3598030"/>
              <a:gd name="connsiteY37" fmla="*/ 199560 h 583787"/>
              <a:gd name="connsiteX38" fmla="*/ 1510100 w 3598030"/>
              <a:gd name="connsiteY38" fmla="*/ 160840 h 583787"/>
              <a:gd name="connsiteX39" fmla="*/ 1804972 w 3598030"/>
              <a:gd name="connsiteY39" fmla="*/ 131055 h 583787"/>
              <a:gd name="connsiteX40" fmla="*/ 2090908 w 3598030"/>
              <a:gd name="connsiteY40" fmla="*/ 104248 h 583787"/>
              <a:gd name="connsiteX41" fmla="*/ 2317274 w 3598030"/>
              <a:gd name="connsiteY41" fmla="*/ 86377 h 583787"/>
              <a:gd name="connsiteX42" fmla="*/ 2487048 w 3598030"/>
              <a:gd name="connsiteY42" fmla="*/ 77442 h 583787"/>
              <a:gd name="connsiteX43" fmla="*/ 2594274 w 3598030"/>
              <a:gd name="connsiteY43" fmla="*/ 71485 h 583787"/>
              <a:gd name="connsiteX44" fmla="*/ 2743200 w 3598030"/>
              <a:gd name="connsiteY44" fmla="*/ 71485 h 583787"/>
              <a:gd name="connsiteX45" fmla="*/ 2817662 w 3598030"/>
              <a:gd name="connsiteY45" fmla="*/ 47656 h 583787"/>
              <a:gd name="connsiteX46" fmla="*/ 2939781 w 3598030"/>
              <a:gd name="connsiteY46" fmla="*/ 11914 h 583787"/>
              <a:gd name="connsiteX47" fmla="*/ 2981480 w 3598030"/>
              <a:gd name="connsiteY47" fmla="*/ 0 h 583787"/>
              <a:gd name="connsiteX48" fmla="*/ 3044028 w 3598030"/>
              <a:gd name="connsiteY48" fmla="*/ 8936 h 583787"/>
              <a:gd name="connsiteX49" fmla="*/ 3136362 w 3598030"/>
              <a:gd name="connsiteY49" fmla="*/ 29785 h 583787"/>
              <a:gd name="connsiteX50" fmla="*/ 3207846 w 3598030"/>
              <a:gd name="connsiteY50" fmla="*/ 53614 h 583787"/>
              <a:gd name="connsiteX51" fmla="*/ 3312093 w 3598030"/>
              <a:gd name="connsiteY51" fmla="*/ 95313 h 583787"/>
              <a:gd name="connsiteX52" fmla="*/ 3386556 w 3598030"/>
              <a:gd name="connsiteY52" fmla="*/ 134033 h 583787"/>
              <a:gd name="connsiteX53" fmla="*/ 3446126 w 3598030"/>
              <a:gd name="connsiteY53" fmla="*/ 163818 h 583787"/>
              <a:gd name="connsiteX54" fmla="*/ 3502717 w 3598030"/>
              <a:gd name="connsiteY54" fmla="*/ 196582 h 583787"/>
              <a:gd name="connsiteX55" fmla="*/ 3526545 w 3598030"/>
              <a:gd name="connsiteY55" fmla="*/ 217431 h 583787"/>
              <a:gd name="connsiteX56" fmla="*/ 3553352 w 3598030"/>
              <a:gd name="connsiteY56" fmla="*/ 244238 h 583787"/>
              <a:gd name="connsiteX57" fmla="*/ 3577180 w 3598030"/>
              <a:gd name="connsiteY57" fmla="*/ 277001 h 583787"/>
              <a:gd name="connsiteX58" fmla="*/ 3589094 w 3598030"/>
              <a:gd name="connsiteY58" fmla="*/ 300829 h 583787"/>
              <a:gd name="connsiteX59" fmla="*/ 3598030 w 3598030"/>
              <a:gd name="connsiteY59" fmla="*/ 327636 h 583787"/>
              <a:gd name="connsiteX60" fmla="*/ 3598030 w 3598030"/>
              <a:gd name="connsiteY60" fmla="*/ 342528 h 583787"/>
              <a:gd name="connsiteX61" fmla="*/ 3586116 w 3598030"/>
              <a:gd name="connsiteY61" fmla="*/ 372313 h 583787"/>
              <a:gd name="connsiteX62" fmla="*/ 3565266 w 3598030"/>
              <a:gd name="connsiteY62" fmla="*/ 390184 h 583787"/>
              <a:gd name="connsiteX63" fmla="*/ 3511653 w 3598030"/>
              <a:gd name="connsiteY63" fmla="*/ 402098 h 583787"/>
              <a:gd name="connsiteX64" fmla="*/ 3461018 w 3598030"/>
              <a:gd name="connsiteY64" fmla="*/ 405077 h 583787"/>
              <a:gd name="connsiteX65" fmla="*/ 3401448 w 3598030"/>
              <a:gd name="connsiteY65" fmla="*/ 399120 h 583787"/>
              <a:gd name="connsiteX66" fmla="*/ 3216781 w 3598030"/>
              <a:gd name="connsiteY66" fmla="*/ 378270 h 583787"/>
              <a:gd name="connsiteX67" fmla="*/ 2948716 w 3598030"/>
              <a:gd name="connsiteY67" fmla="*/ 351464 h 583787"/>
              <a:gd name="connsiteX68" fmla="*/ 2665759 w 3598030"/>
              <a:gd name="connsiteY68" fmla="*/ 330614 h 583787"/>
              <a:gd name="connsiteX69" fmla="*/ 2430457 w 3598030"/>
              <a:gd name="connsiteY69" fmla="*/ 318700 h 58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598030" h="583787">
                <a:moveTo>
                  <a:pt x="2430457" y="318700"/>
                </a:moveTo>
                <a:lnTo>
                  <a:pt x="2275575" y="315722"/>
                </a:lnTo>
                <a:lnTo>
                  <a:pt x="2201112" y="315722"/>
                </a:lnTo>
                <a:lnTo>
                  <a:pt x="2135585" y="315722"/>
                </a:lnTo>
                <a:lnTo>
                  <a:pt x="2040273" y="318700"/>
                </a:lnTo>
                <a:lnTo>
                  <a:pt x="1912198" y="324657"/>
                </a:lnTo>
                <a:lnTo>
                  <a:pt x="1790079" y="333593"/>
                </a:lnTo>
                <a:lnTo>
                  <a:pt x="1650089" y="345507"/>
                </a:lnTo>
                <a:lnTo>
                  <a:pt x="1504143" y="363378"/>
                </a:lnTo>
                <a:lnTo>
                  <a:pt x="1364153" y="381249"/>
                </a:lnTo>
                <a:lnTo>
                  <a:pt x="1215228" y="405077"/>
                </a:lnTo>
                <a:lnTo>
                  <a:pt x="1075239" y="428905"/>
                </a:lnTo>
                <a:lnTo>
                  <a:pt x="911421" y="458690"/>
                </a:lnTo>
                <a:lnTo>
                  <a:pt x="726754" y="497410"/>
                </a:lnTo>
                <a:lnTo>
                  <a:pt x="622506" y="527195"/>
                </a:lnTo>
                <a:lnTo>
                  <a:pt x="500388" y="559959"/>
                </a:lnTo>
                <a:lnTo>
                  <a:pt x="431882" y="583787"/>
                </a:lnTo>
                <a:lnTo>
                  <a:pt x="399119" y="583787"/>
                </a:lnTo>
                <a:lnTo>
                  <a:pt x="348484" y="568894"/>
                </a:lnTo>
                <a:lnTo>
                  <a:pt x="312742" y="551023"/>
                </a:lnTo>
                <a:lnTo>
                  <a:pt x="271043" y="521238"/>
                </a:lnTo>
                <a:lnTo>
                  <a:pt x="190624" y="446776"/>
                </a:lnTo>
                <a:lnTo>
                  <a:pt x="98290" y="351464"/>
                </a:lnTo>
                <a:lnTo>
                  <a:pt x="44677" y="294872"/>
                </a:lnTo>
                <a:lnTo>
                  <a:pt x="17871" y="265087"/>
                </a:lnTo>
                <a:lnTo>
                  <a:pt x="2978" y="241259"/>
                </a:lnTo>
                <a:lnTo>
                  <a:pt x="0" y="223388"/>
                </a:lnTo>
                <a:lnTo>
                  <a:pt x="2978" y="205517"/>
                </a:lnTo>
                <a:lnTo>
                  <a:pt x="11914" y="199560"/>
                </a:lnTo>
                <a:lnTo>
                  <a:pt x="35742" y="199560"/>
                </a:lnTo>
                <a:lnTo>
                  <a:pt x="98290" y="217431"/>
                </a:lnTo>
                <a:lnTo>
                  <a:pt x="205516" y="253173"/>
                </a:lnTo>
                <a:lnTo>
                  <a:pt x="300828" y="277001"/>
                </a:lnTo>
                <a:lnTo>
                  <a:pt x="393162" y="288915"/>
                </a:lnTo>
                <a:lnTo>
                  <a:pt x="440818" y="291894"/>
                </a:lnTo>
                <a:lnTo>
                  <a:pt x="539108" y="279980"/>
                </a:lnTo>
                <a:lnTo>
                  <a:pt x="816109" y="244238"/>
                </a:lnTo>
                <a:lnTo>
                  <a:pt x="1170551" y="199560"/>
                </a:lnTo>
                <a:lnTo>
                  <a:pt x="1510100" y="160840"/>
                </a:lnTo>
                <a:lnTo>
                  <a:pt x="1804972" y="131055"/>
                </a:lnTo>
                <a:lnTo>
                  <a:pt x="2090908" y="104248"/>
                </a:lnTo>
                <a:lnTo>
                  <a:pt x="2317274" y="86377"/>
                </a:lnTo>
                <a:lnTo>
                  <a:pt x="2487048" y="77442"/>
                </a:lnTo>
                <a:lnTo>
                  <a:pt x="2594274" y="71485"/>
                </a:lnTo>
                <a:lnTo>
                  <a:pt x="2743200" y="71485"/>
                </a:lnTo>
                <a:lnTo>
                  <a:pt x="2817662" y="47656"/>
                </a:lnTo>
                <a:lnTo>
                  <a:pt x="2939781" y="11914"/>
                </a:lnTo>
                <a:lnTo>
                  <a:pt x="2981480" y="0"/>
                </a:lnTo>
                <a:lnTo>
                  <a:pt x="3044028" y="8936"/>
                </a:lnTo>
                <a:lnTo>
                  <a:pt x="3136362" y="29785"/>
                </a:lnTo>
                <a:lnTo>
                  <a:pt x="3207846" y="53614"/>
                </a:lnTo>
                <a:lnTo>
                  <a:pt x="3312093" y="95313"/>
                </a:lnTo>
                <a:lnTo>
                  <a:pt x="3386556" y="134033"/>
                </a:lnTo>
                <a:lnTo>
                  <a:pt x="3446126" y="163818"/>
                </a:lnTo>
                <a:lnTo>
                  <a:pt x="3502717" y="196582"/>
                </a:lnTo>
                <a:lnTo>
                  <a:pt x="3526545" y="217431"/>
                </a:lnTo>
                <a:lnTo>
                  <a:pt x="3553352" y="244238"/>
                </a:lnTo>
                <a:lnTo>
                  <a:pt x="3577180" y="277001"/>
                </a:lnTo>
                <a:lnTo>
                  <a:pt x="3589094" y="300829"/>
                </a:lnTo>
                <a:lnTo>
                  <a:pt x="3598030" y="327636"/>
                </a:lnTo>
                <a:lnTo>
                  <a:pt x="3598030" y="342528"/>
                </a:lnTo>
                <a:lnTo>
                  <a:pt x="3586116" y="372313"/>
                </a:lnTo>
                <a:lnTo>
                  <a:pt x="3565266" y="390184"/>
                </a:lnTo>
                <a:lnTo>
                  <a:pt x="3511653" y="402098"/>
                </a:lnTo>
                <a:lnTo>
                  <a:pt x="3461018" y="405077"/>
                </a:lnTo>
                <a:cubicBezTo>
                  <a:pt x="3403439" y="399016"/>
                  <a:pt x="3423395" y="399120"/>
                  <a:pt x="3401448" y="399120"/>
                </a:cubicBezTo>
                <a:lnTo>
                  <a:pt x="3216781" y="378270"/>
                </a:lnTo>
                <a:lnTo>
                  <a:pt x="2948716" y="351464"/>
                </a:lnTo>
                <a:lnTo>
                  <a:pt x="2665759" y="330614"/>
                </a:lnTo>
                <a:lnTo>
                  <a:pt x="2430457" y="318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612405-64C0-4351-B91D-6CC557140623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58925"/>
            <a:ext cx="4964113" cy="4319588"/>
            <a:chOff x="2565400" y="1698625"/>
            <a:chExt cx="4964113" cy="4319588"/>
          </a:xfrm>
        </p:grpSpPr>
        <p:sp>
          <p:nvSpPr>
            <p:cNvPr id="6" name="フリーフォーム 15">
              <a:extLst>
                <a:ext uri="{FF2B5EF4-FFF2-40B4-BE49-F238E27FC236}">
                  <a16:creationId xmlns:a16="http://schemas.microsoft.com/office/drawing/2014/main" id="{EDC3BA2D-0E25-4EAB-A849-DAD21DF450FE}"/>
                </a:ext>
              </a:extLst>
            </p:cNvPr>
            <p:cNvSpPr/>
            <p:nvPr/>
          </p:nvSpPr>
          <p:spPr>
            <a:xfrm rot="5400000">
              <a:off x="2012156" y="2251869"/>
              <a:ext cx="2703513" cy="1597025"/>
            </a:xfrm>
            <a:custGeom>
              <a:avLst/>
              <a:gdLst>
                <a:gd name="connsiteX0" fmla="*/ 1319213 w 2702719"/>
                <a:gd name="connsiteY0" fmla="*/ 757237 h 1597818"/>
                <a:gd name="connsiteX1" fmla="*/ 1181100 w 2702719"/>
                <a:gd name="connsiteY1" fmla="*/ 690562 h 1597818"/>
                <a:gd name="connsiteX2" fmla="*/ 1071563 w 2702719"/>
                <a:gd name="connsiteY2" fmla="*/ 638175 h 1597818"/>
                <a:gd name="connsiteX3" fmla="*/ 1007269 w 2702719"/>
                <a:gd name="connsiteY3" fmla="*/ 609600 h 1597818"/>
                <a:gd name="connsiteX4" fmla="*/ 935832 w 2702719"/>
                <a:gd name="connsiteY4" fmla="*/ 578643 h 1597818"/>
                <a:gd name="connsiteX5" fmla="*/ 890588 w 2702719"/>
                <a:gd name="connsiteY5" fmla="*/ 557212 h 1597818"/>
                <a:gd name="connsiteX6" fmla="*/ 835819 w 2702719"/>
                <a:gd name="connsiteY6" fmla="*/ 533400 h 1597818"/>
                <a:gd name="connsiteX7" fmla="*/ 764382 w 2702719"/>
                <a:gd name="connsiteY7" fmla="*/ 504825 h 1597818"/>
                <a:gd name="connsiteX8" fmla="*/ 709613 w 2702719"/>
                <a:gd name="connsiteY8" fmla="*/ 483393 h 1597818"/>
                <a:gd name="connsiteX9" fmla="*/ 666750 w 2702719"/>
                <a:gd name="connsiteY9" fmla="*/ 466725 h 1597818"/>
                <a:gd name="connsiteX10" fmla="*/ 619125 w 2702719"/>
                <a:gd name="connsiteY10" fmla="*/ 450056 h 1597818"/>
                <a:gd name="connsiteX11" fmla="*/ 559594 w 2702719"/>
                <a:gd name="connsiteY11" fmla="*/ 431006 h 1597818"/>
                <a:gd name="connsiteX12" fmla="*/ 514350 w 2702719"/>
                <a:gd name="connsiteY12" fmla="*/ 419100 h 1597818"/>
                <a:gd name="connsiteX13" fmla="*/ 457200 w 2702719"/>
                <a:gd name="connsiteY13" fmla="*/ 402431 h 1597818"/>
                <a:gd name="connsiteX14" fmla="*/ 407194 w 2702719"/>
                <a:gd name="connsiteY14" fmla="*/ 390525 h 1597818"/>
                <a:gd name="connsiteX15" fmla="*/ 352425 w 2702719"/>
                <a:gd name="connsiteY15" fmla="*/ 383381 h 1597818"/>
                <a:gd name="connsiteX16" fmla="*/ 295275 w 2702719"/>
                <a:gd name="connsiteY16" fmla="*/ 378618 h 1597818"/>
                <a:gd name="connsiteX17" fmla="*/ 240507 w 2702719"/>
                <a:gd name="connsiteY17" fmla="*/ 378618 h 1597818"/>
                <a:gd name="connsiteX18" fmla="*/ 211932 w 2702719"/>
                <a:gd name="connsiteY18" fmla="*/ 378618 h 1597818"/>
                <a:gd name="connsiteX19" fmla="*/ 195263 w 2702719"/>
                <a:gd name="connsiteY19" fmla="*/ 381000 h 1597818"/>
                <a:gd name="connsiteX20" fmla="*/ 166688 w 2702719"/>
                <a:gd name="connsiteY20" fmla="*/ 390525 h 1597818"/>
                <a:gd name="connsiteX21" fmla="*/ 138113 w 2702719"/>
                <a:gd name="connsiteY21" fmla="*/ 407193 h 1597818"/>
                <a:gd name="connsiteX22" fmla="*/ 111919 w 2702719"/>
                <a:gd name="connsiteY22" fmla="*/ 426243 h 1597818"/>
                <a:gd name="connsiteX23" fmla="*/ 88107 w 2702719"/>
                <a:gd name="connsiteY23" fmla="*/ 450056 h 1597818"/>
                <a:gd name="connsiteX24" fmla="*/ 71438 w 2702719"/>
                <a:gd name="connsiteY24" fmla="*/ 471487 h 1597818"/>
                <a:gd name="connsiteX25" fmla="*/ 57150 w 2702719"/>
                <a:gd name="connsiteY25" fmla="*/ 488156 h 1597818"/>
                <a:gd name="connsiteX26" fmla="*/ 40482 w 2702719"/>
                <a:gd name="connsiteY26" fmla="*/ 497681 h 1597818"/>
                <a:gd name="connsiteX27" fmla="*/ 21432 w 2702719"/>
                <a:gd name="connsiteY27" fmla="*/ 502443 h 1597818"/>
                <a:gd name="connsiteX28" fmla="*/ 11907 w 2702719"/>
                <a:gd name="connsiteY28" fmla="*/ 504825 h 1597818"/>
                <a:gd name="connsiteX29" fmla="*/ 2382 w 2702719"/>
                <a:gd name="connsiteY29" fmla="*/ 497681 h 1597818"/>
                <a:gd name="connsiteX30" fmla="*/ 0 w 2702719"/>
                <a:gd name="connsiteY30" fmla="*/ 485775 h 1597818"/>
                <a:gd name="connsiteX31" fmla="*/ 0 w 2702719"/>
                <a:gd name="connsiteY31" fmla="*/ 461962 h 1597818"/>
                <a:gd name="connsiteX32" fmla="*/ 4763 w 2702719"/>
                <a:gd name="connsiteY32" fmla="*/ 426243 h 1597818"/>
                <a:gd name="connsiteX33" fmla="*/ 14288 w 2702719"/>
                <a:gd name="connsiteY33" fmla="*/ 381000 h 1597818"/>
                <a:gd name="connsiteX34" fmla="*/ 33338 w 2702719"/>
                <a:gd name="connsiteY34" fmla="*/ 328612 h 1597818"/>
                <a:gd name="connsiteX35" fmla="*/ 69057 w 2702719"/>
                <a:gd name="connsiteY35" fmla="*/ 273843 h 1597818"/>
                <a:gd name="connsiteX36" fmla="*/ 107157 w 2702719"/>
                <a:gd name="connsiteY36" fmla="*/ 230981 h 1597818"/>
                <a:gd name="connsiteX37" fmla="*/ 164307 w 2702719"/>
                <a:gd name="connsiteY37" fmla="*/ 176212 h 1597818"/>
                <a:gd name="connsiteX38" fmla="*/ 226219 w 2702719"/>
                <a:gd name="connsiteY38" fmla="*/ 121443 h 1597818"/>
                <a:gd name="connsiteX39" fmla="*/ 302419 w 2702719"/>
                <a:gd name="connsiteY39" fmla="*/ 59531 h 1597818"/>
                <a:gd name="connsiteX40" fmla="*/ 350044 w 2702719"/>
                <a:gd name="connsiteY40" fmla="*/ 26193 h 1597818"/>
                <a:gd name="connsiteX41" fmla="*/ 397669 w 2702719"/>
                <a:gd name="connsiteY41" fmla="*/ 2381 h 1597818"/>
                <a:gd name="connsiteX42" fmla="*/ 421482 w 2702719"/>
                <a:gd name="connsiteY42" fmla="*/ 0 h 1597818"/>
                <a:gd name="connsiteX43" fmla="*/ 452438 w 2702719"/>
                <a:gd name="connsiteY43" fmla="*/ 7143 h 1597818"/>
                <a:gd name="connsiteX44" fmla="*/ 478632 w 2702719"/>
                <a:gd name="connsiteY44" fmla="*/ 16668 h 1597818"/>
                <a:gd name="connsiteX45" fmla="*/ 497682 w 2702719"/>
                <a:gd name="connsiteY45" fmla="*/ 33337 h 1597818"/>
                <a:gd name="connsiteX46" fmla="*/ 509588 w 2702719"/>
                <a:gd name="connsiteY46" fmla="*/ 54768 h 1597818"/>
                <a:gd name="connsiteX47" fmla="*/ 519113 w 2702719"/>
                <a:gd name="connsiteY47" fmla="*/ 83343 h 1597818"/>
                <a:gd name="connsiteX48" fmla="*/ 521494 w 2702719"/>
                <a:gd name="connsiteY48" fmla="*/ 90487 h 1597818"/>
                <a:gd name="connsiteX49" fmla="*/ 631032 w 2702719"/>
                <a:gd name="connsiteY49" fmla="*/ 140493 h 1597818"/>
                <a:gd name="connsiteX50" fmla="*/ 757238 w 2702719"/>
                <a:gd name="connsiteY50" fmla="*/ 197643 h 1597818"/>
                <a:gd name="connsiteX51" fmla="*/ 931069 w 2702719"/>
                <a:gd name="connsiteY51" fmla="*/ 283368 h 1597818"/>
                <a:gd name="connsiteX52" fmla="*/ 1071563 w 2702719"/>
                <a:gd name="connsiteY52" fmla="*/ 350043 h 1597818"/>
                <a:gd name="connsiteX53" fmla="*/ 1178719 w 2702719"/>
                <a:gd name="connsiteY53" fmla="*/ 404812 h 1597818"/>
                <a:gd name="connsiteX54" fmla="*/ 1312069 w 2702719"/>
                <a:gd name="connsiteY54" fmla="*/ 473868 h 1597818"/>
                <a:gd name="connsiteX55" fmla="*/ 1440657 w 2702719"/>
                <a:gd name="connsiteY55" fmla="*/ 545306 h 1597818"/>
                <a:gd name="connsiteX56" fmla="*/ 1535907 w 2702719"/>
                <a:gd name="connsiteY56" fmla="*/ 600075 h 1597818"/>
                <a:gd name="connsiteX57" fmla="*/ 1638300 w 2702719"/>
                <a:gd name="connsiteY57" fmla="*/ 661987 h 1597818"/>
                <a:gd name="connsiteX58" fmla="*/ 1745457 w 2702719"/>
                <a:gd name="connsiteY58" fmla="*/ 731043 h 1597818"/>
                <a:gd name="connsiteX59" fmla="*/ 1871663 w 2702719"/>
                <a:gd name="connsiteY59" fmla="*/ 823912 h 1597818"/>
                <a:gd name="connsiteX60" fmla="*/ 1985963 w 2702719"/>
                <a:gd name="connsiteY60" fmla="*/ 912018 h 1597818"/>
                <a:gd name="connsiteX61" fmla="*/ 2124075 w 2702719"/>
                <a:gd name="connsiteY61" fmla="*/ 1019175 h 1597818"/>
                <a:gd name="connsiteX62" fmla="*/ 2274094 w 2702719"/>
                <a:gd name="connsiteY62" fmla="*/ 1140618 h 1597818"/>
                <a:gd name="connsiteX63" fmla="*/ 2331244 w 2702719"/>
                <a:gd name="connsiteY63" fmla="*/ 1185862 h 1597818"/>
                <a:gd name="connsiteX64" fmla="*/ 2426494 w 2702719"/>
                <a:gd name="connsiteY64" fmla="*/ 1271587 h 1597818"/>
                <a:gd name="connsiteX65" fmla="*/ 2547938 w 2702719"/>
                <a:gd name="connsiteY65" fmla="*/ 1385887 h 1597818"/>
                <a:gd name="connsiteX66" fmla="*/ 2659857 w 2702719"/>
                <a:gd name="connsiteY66" fmla="*/ 1488281 h 1597818"/>
                <a:gd name="connsiteX67" fmla="*/ 2690813 w 2702719"/>
                <a:gd name="connsiteY67" fmla="*/ 1521618 h 1597818"/>
                <a:gd name="connsiteX68" fmla="*/ 2697957 w 2702719"/>
                <a:gd name="connsiteY68" fmla="*/ 1538287 h 1597818"/>
                <a:gd name="connsiteX69" fmla="*/ 2702719 w 2702719"/>
                <a:gd name="connsiteY69" fmla="*/ 1559718 h 1597818"/>
                <a:gd name="connsiteX70" fmla="*/ 2702719 w 2702719"/>
                <a:gd name="connsiteY70" fmla="*/ 1578768 h 1597818"/>
                <a:gd name="connsiteX71" fmla="*/ 2697957 w 2702719"/>
                <a:gd name="connsiteY71" fmla="*/ 1590675 h 1597818"/>
                <a:gd name="connsiteX72" fmla="*/ 2688432 w 2702719"/>
                <a:gd name="connsiteY72" fmla="*/ 1595437 h 1597818"/>
                <a:gd name="connsiteX73" fmla="*/ 2678907 w 2702719"/>
                <a:gd name="connsiteY73" fmla="*/ 1597818 h 1597818"/>
                <a:gd name="connsiteX74" fmla="*/ 2655094 w 2702719"/>
                <a:gd name="connsiteY74" fmla="*/ 1593056 h 1597818"/>
                <a:gd name="connsiteX75" fmla="*/ 2612232 w 2702719"/>
                <a:gd name="connsiteY75" fmla="*/ 1564481 h 1597818"/>
                <a:gd name="connsiteX76" fmla="*/ 2555082 w 2702719"/>
                <a:gd name="connsiteY76" fmla="*/ 1519237 h 1597818"/>
                <a:gd name="connsiteX77" fmla="*/ 2486025 w 2702719"/>
                <a:gd name="connsiteY77" fmla="*/ 1466850 h 1597818"/>
                <a:gd name="connsiteX78" fmla="*/ 2397919 w 2702719"/>
                <a:gd name="connsiteY78" fmla="*/ 1400175 h 1597818"/>
                <a:gd name="connsiteX79" fmla="*/ 2333625 w 2702719"/>
                <a:gd name="connsiteY79" fmla="*/ 1354931 h 1597818"/>
                <a:gd name="connsiteX80" fmla="*/ 2266950 w 2702719"/>
                <a:gd name="connsiteY80" fmla="*/ 1307306 h 1597818"/>
                <a:gd name="connsiteX81" fmla="*/ 2178844 w 2702719"/>
                <a:gd name="connsiteY81" fmla="*/ 1250156 h 1597818"/>
                <a:gd name="connsiteX82" fmla="*/ 2071688 w 2702719"/>
                <a:gd name="connsiteY82" fmla="*/ 1181100 h 1597818"/>
                <a:gd name="connsiteX83" fmla="*/ 1990725 w 2702719"/>
                <a:gd name="connsiteY83" fmla="*/ 1131093 h 1597818"/>
                <a:gd name="connsiteX84" fmla="*/ 1885950 w 2702719"/>
                <a:gd name="connsiteY84" fmla="*/ 1066800 h 1597818"/>
                <a:gd name="connsiteX85" fmla="*/ 1747838 w 2702719"/>
                <a:gd name="connsiteY85" fmla="*/ 988218 h 1597818"/>
                <a:gd name="connsiteX86" fmla="*/ 1635919 w 2702719"/>
                <a:gd name="connsiteY86" fmla="*/ 926306 h 1597818"/>
                <a:gd name="connsiteX87" fmla="*/ 1526382 w 2702719"/>
                <a:gd name="connsiteY87" fmla="*/ 866775 h 1597818"/>
                <a:gd name="connsiteX88" fmla="*/ 1440657 w 2702719"/>
                <a:gd name="connsiteY88" fmla="*/ 821531 h 1597818"/>
                <a:gd name="connsiteX89" fmla="*/ 1319213 w 2702719"/>
                <a:gd name="connsiteY89" fmla="*/ 757237 h 159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02719" h="1597818">
                  <a:moveTo>
                    <a:pt x="1319213" y="757237"/>
                  </a:moveTo>
                  <a:lnTo>
                    <a:pt x="1181100" y="690562"/>
                  </a:lnTo>
                  <a:lnTo>
                    <a:pt x="1071563" y="638175"/>
                  </a:lnTo>
                  <a:lnTo>
                    <a:pt x="1007269" y="609600"/>
                  </a:lnTo>
                  <a:lnTo>
                    <a:pt x="935832" y="578643"/>
                  </a:lnTo>
                  <a:lnTo>
                    <a:pt x="890588" y="557212"/>
                  </a:lnTo>
                  <a:lnTo>
                    <a:pt x="835819" y="533400"/>
                  </a:lnTo>
                  <a:lnTo>
                    <a:pt x="764382" y="504825"/>
                  </a:lnTo>
                  <a:lnTo>
                    <a:pt x="709613" y="483393"/>
                  </a:lnTo>
                  <a:lnTo>
                    <a:pt x="666750" y="466725"/>
                  </a:lnTo>
                  <a:lnTo>
                    <a:pt x="619125" y="450056"/>
                  </a:lnTo>
                  <a:lnTo>
                    <a:pt x="559594" y="431006"/>
                  </a:lnTo>
                  <a:lnTo>
                    <a:pt x="514350" y="419100"/>
                  </a:lnTo>
                  <a:lnTo>
                    <a:pt x="457200" y="402431"/>
                  </a:lnTo>
                  <a:lnTo>
                    <a:pt x="407194" y="390525"/>
                  </a:lnTo>
                  <a:lnTo>
                    <a:pt x="352425" y="383381"/>
                  </a:lnTo>
                  <a:lnTo>
                    <a:pt x="295275" y="378618"/>
                  </a:lnTo>
                  <a:lnTo>
                    <a:pt x="240507" y="378618"/>
                  </a:lnTo>
                  <a:lnTo>
                    <a:pt x="211932" y="378618"/>
                  </a:lnTo>
                  <a:lnTo>
                    <a:pt x="195263" y="381000"/>
                  </a:lnTo>
                  <a:lnTo>
                    <a:pt x="166688" y="390525"/>
                  </a:lnTo>
                  <a:lnTo>
                    <a:pt x="138113" y="407193"/>
                  </a:lnTo>
                  <a:lnTo>
                    <a:pt x="111919" y="426243"/>
                  </a:lnTo>
                  <a:lnTo>
                    <a:pt x="88107" y="450056"/>
                  </a:lnTo>
                  <a:lnTo>
                    <a:pt x="71438" y="471487"/>
                  </a:lnTo>
                  <a:lnTo>
                    <a:pt x="57150" y="488156"/>
                  </a:lnTo>
                  <a:lnTo>
                    <a:pt x="40482" y="497681"/>
                  </a:lnTo>
                  <a:lnTo>
                    <a:pt x="21432" y="502443"/>
                  </a:lnTo>
                  <a:lnTo>
                    <a:pt x="11907" y="504825"/>
                  </a:lnTo>
                  <a:lnTo>
                    <a:pt x="2382" y="497681"/>
                  </a:lnTo>
                  <a:lnTo>
                    <a:pt x="0" y="485775"/>
                  </a:lnTo>
                  <a:lnTo>
                    <a:pt x="0" y="461962"/>
                  </a:lnTo>
                  <a:lnTo>
                    <a:pt x="4763" y="426243"/>
                  </a:lnTo>
                  <a:lnTo>
                    <a:pt x="14288" y="381000"/>
                  </a:lnTo>
                  <a:lnTo>
                    <a:pt x="33338" y="328612"/>
                  </a:lnTo>
                  <a:lnTo>
                    <a:pt x="69057" y="273843"/>
                  </a:lnTo>
                  <a:lnTo>
                    <a:pt x="107157" y="230981"/>
                  </a:lnTo>
                  <a:lnTo>
                    <a:pt x="164307" y="176212"/>
                  </a:lnTo>
                  <a:lnTo>
                    <a:pt x="226219" y="121443"/>
                  </a:lnTo>
                  <a:lnTo>
                    <a:pt x="302419" y="59531"/>
                  </a:lnTo>
                  <a:lnTo>
                    <a:pt x="350044" y="26193"/>
                  </a:lnTo>
                  <a:lnTo>
                    <a:pt x="397669" y="2381"/>
                  </a:lnTo>
                  <a:lnTo>
                    <a:pt x="421482" y="0"/>
                  </a:lnTo>
                  <a:lnTo>
                    <a:pt x="452438" y="7143"/>
                  </a:lnTo>
                  <a:lnTo>
                    <a:pt x="478632" y="16668"/>
                  </a:lnTo>
                  <a:lnTo>
                    <a:pt x="497682" y="33337"/>
                  </a:lnTo>
                  <a:lnTo>
                    <a:pt x="509588" y="54768"/>
                  </a:lnTo>
                  <a:lnTo>
                    <a:pt x="519113" y="83343"/>
                  </a:lnTo>
                  <a:lnTo>
                    <a:pt x="521494" y="90487"/>
                  </a:lnTo>
                  <a:lnTo>
                    <a:pt x="631032" y="140493"/>
                  </a:lnTo>
                  <a:lnTo>
                    <a:pt x="757238" y="197643"/>
                  </a:lnTo>
                  <a:lnTo>
                    <a:pt x="931069" y="283368"/>
                  </a:lnTo>
                  <a:lnTo>
                    <a:pt x="1071563" y="350043"/>
                  </a:lnTo>
                  <a:lnTo>
                    <a:pt x="1178719" y="404812"/>
                  </a:lnTo>
                  <a:lnTo>
                    <a:pt x="1312069" y="473868"/>
                  </a:lnTo>
                  <a:lnTo>
                    <a:pt x="1440657" y="545306"/>
                  </a:lnTo>
                  <a:lnTo>
                    <a:pt x="1535907" y="600075"/>
                  </a:lnTo>
                  <a:lnTo>
                    <a:pt x="1638300" y="661987"/>
                  </a:lnTo>
                  <a:lnTo>
                    <a:pt x="1745457" y="731043"/>
                  </a:lnTo>
                  <a:lnTo>
                    <a:pt x="1871663" y="823912"/>
                  </a:lnTo>
                  <a:lnTo>
                    <a:pt x="1985963" y="912018"/>
                  </a:lnTo>
                  <a:lnTo>
                    <a:pt x="2124075" y="1019175"/>
                  </a:lnTo>
                  <a:lnTo>
                    <a:pt x="2274094" y="1140618"/>
                  </a:lnTo>
                  <a:lnTo>
                    <a:pt x="2331244" y="1185862"/>
                  </a:lnTo>
                  <a:lnTo>
                    <a:pt x="2426494" y="1271587"/>
                  </a:lnTo>
                  <a:lnTo>
                    <a:pt x="2547938" y="1385887"/>
                  </a:lnTo>
                  <a:lnTo>
                    <a:pt x="2659857" y="1488281"/>
                  </a:lnTo>
                  <a:lnTo>
                    <a:pt x="2690813" y="1521618"/>
                  </a:lnTo>
                  <a:lnTo>
                    <a:pt x="2697957" y="1538287"/>
                  </a:lnTo>
                  <a:lnTo>
                    <a:pt x="2702719" y="1559718"/>
                  </a:lnTo>
                  <a:lnTo>
                    <a:pt x="2702719" y="1578768"/>
                  </a:lnTo>
                  <a:lnTo>
                    <a:pt x="2697957" y="1590675"/>
                  </a:lnTo>
                  <a:lnTo>
                    <a:pt x="2688432" y="1595437"/>
                  </a:lnTo>
                  <a:lnTo>
                    <a:pt x="2678907" y="1597818"/>
                  </a:lnTo>
                  <a:lnTo>
                    <a:pt x="2655094" y="1593056"/>
                  </a:lnTo>
                  <a:lnTo>
                    <a:pt x="2612232" y="1564481"/>
                  </a:lnTo>
                  <a:lnTo>
                    <a:pt x="2555082" y="1519237"/>
                  </a:lnTo>
                  <a:lnTo>
                    <a:pt x="2486025" y="1466850"/>
                  </a:lnTo>
                  <a:lnTo>
                    <a:pt x="2397919" y="1400175"/>
                  </a:lnTo>
                  <a:lnTo>
                    <a:pt x="2333625" y="1354931"/>
                  </a:lnTo>
                  <a:lnTo>
                    <a:pt x="2266950" y="1307306"/>
                  </a:lnTo>
                  <a:lnTo>
                    <a:pt x="2178844" y="1250156"/>
                  </a:lnTo>
                  <a:lnTo>
                    <a:pt x="2071688" y="1181100"/>
                  </a:lnTo>
                  <a:lnTo>
                    <a:pt x="1990725" y="1131093"/>
                  </a:lnTo>
                  <a:lnTo>
                    <a:pt x="1885950" y="1066800"/>
                  </a:lnTo>
                  <a:lnTo>
                    <a:pt x="1747838" y="988218"/>
                  </a:lnTo>
                  <a:lnTo>
                    <a:pt x="1635919" y="926306"/>
                  </a:lnTo>
                  <a:lnTo>
                    <a:pt x="1526382" y="866775"/>
                  </a:lnTo>
                  <a:lnTo>
                    <a:pt x="1440657" y="821531"/>
                  </a:lnTo>
                  <a:lnTo>
                    <a:pt x="1319213" y="757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6">
              <a:extLst>
                <a:ext uri="{FF2B5EF4-FFF2-40B4-BE49-F238E27FC236}">
                  <a16:creationId xmlns:a16="http://schemas.microsoft.com/office/drawing/2014/main" id="{F055CEAA-7B98-4BC2-AAB5-C8A4BDCC20E0}"/>
                </a:ext>
              </a:extLst>
            </p:cNvPr>
            <p:cNvSpPr/>
            <p:nvPr/>
          </p:nvSpPr>
          <p:spPr>
            <a:xfrm rot="5400000">
              <a:off x="2242344" y="4441032"/>
              <a:ext cx="2743200" cy="411162"/>
            </a:xfrm>
            <a:custGeom>
              <a:avLst/>
              <a:gdLst>
                <a:gd name="connsiteX0" fmla="*/ 1914525 w 2743200"/>
                <a:gd name="connsiteY0" fmla="*/ 340518 h 411956"/>
                <a:gd name="connsiteX1" fmla="*/ 1678781 w 2743200"/>
                <a:gd name="connsiteY1" fmla="*/ 328612 h 411956"/>
                <a:gd name="connsiteX2" fmla="*/ 1416844 w 2743200"/>
                <a:gd name="connsiteY2" fmla="*/ 314325 h 411956"/>
                <a:gd name="connsiteX3" fmla="*/ 1169194 w 2743200"/>
                <a:gd name="connsiteY3" fmla="*/ 302418 h 411956"/>
                <a:gd name="connsiteX4" fmla="*/ 888206 w 2743200"/>
                <a:gd name="connsiteY4" fmla="*/ 285750 h 411956"/>
                <a:gd name="connsiteX5" fmla="*/ 692944 w 2743200"/>
                <a:gd name="connsiteY5" fmla="*/ 276225 h 411956"/>
                <a:gd name="connsiteX6" fmla="*/ 442912 w 2743200"/>
                <a:gd name="connsiteY6" fmla="*/ 261937 h 411956"/>
                <a:gd name="connsiteX7" fmla="*/ 392906 w 2743200"/>
                <a:gd name="connsiteY7" fmla="*/ 261937 h 411956"/>
                <a:gd name="connsiteX8" fmla="*/ 352425 w 2743200"/>
                <a:gd name="connsiteY8" fmla="*/ 266700 h 411956"/>
                <a:gd name="connsiteX9" fmla="*/ 314325 w 2743200"/>
                <a:gd name="connsiteY9" fmla="*/ 273843 h 411956"/>
                <a:gd name="connsiteX10" fmla="*/ 273844 w 2743200"/>
                <a:gd name="connsiteY10" fmla="*/ 288131 h 411956"/>
                <a:gd name="connsiteX11" fmla="*/ 238125 w 2743200"/>
                <a:gd name="connsiteY11" fmla="*/ 304800 h 411956"/>
                <a:gd name="connsiteX12" fmla="*/ 200025 w 2743200"/>
                <a:gd name="connsiteY12" fmla="*/ 328612 h 411956"/>
                <a:gd name="connsiteX13" fmla="*/ 169069 w 2743200"/>
                <a:gd name="connsiteY13" fmla="*/ 354806 h 411956"/>
                <a:gd name="connsiteX14" fmla="*/ 111919 w 2743200"/>
                <a:gd name="connsiteY14" fmla="*/ 411956 h 411956"/>
                <a:gd name="connsiteX15" fmla="*/ 0 w 2743200"/>
                <a:gd name="connsiteY15" fmla="*/ 352425 h 411956"/>
                <a:gd name="connsiteX16" fmla="*/ 92869 w 2743200"/>
                <a:gd name="connsiteY16" fmla="*/ 228600 h 411956"/>
                <a:gd name="connsiteX17" fmla="*/ 140494 w 2743200"/>
                <a:gd name="connsiteY17" fmla="*/ 169068 h 411956"/>
                <a:gd name="connsiteX18" fmla="*/ 188119 w 2743200"/>
                <a:gd name="connsiteY18" fmla="*/ 111918 h 411956"/>
                <a:gd name="connsiteX19" fmla="*/ 230981 w 2743200"/>
                <a:gd name="connsiteY19" fmla="*/ 64293 h 411956"/>
                <a:gd name="connsiteX20" fmla="*/ 250031 w 2743200"/>
                <a:gd name="connsiteY20" fmla="*/ 38100 h 411956"/>
                <a:gd name="connsiteX21" fmla="*/ 269081 w 2743200"/>
                <a:gd name="connsiteY21" fmla="*/ 19050 h 411956"/>
                <a:gd name="connsiteX22" fmla="*/ 288131 w 2743200"/>
                <a:gd name="connsiteY22" fmla="*/ 4762 h 411956"/>
                <a:gd name="connsiteX23" fmla="*/ 302419 w 2743200"/>
                <a:gd name="connsiteY23" fmla="*/ 0 h 411956"/>
                <a:gd name="connsiteX24" fmla="*/ 316706 w 2743200"/>
                <a:gd name="connsiteY24" fmla="*/ 0 h 411956"/>
                <a:gd name="connsiteX25" fmla="*/ 330994 w 2743200"/>
                <a:gd name="connsiteY25" fmla="*/ 2381 h 411956"/>
                <a:gd name="connsiteX26" fmla="*/ 345281 w 2743200"/>
                <a:gd name="connsiteY26" fmla="*/ 11906 h 411956"/>
                <a:gd name="connsiteX27" fmla="*/ 369094 w 2743200"/>
                <a:gd name="connsiteY27" fmla="*/ 28575 h 411956"/>
                <a:gd name="connsiteX28" fmla="*/ 421481 w 2743200"/>
                <a:gd name="connsiteY28" fmla="*/ 45243 h 411956"/>
                <a:gd name="connsiteX29" fmla="*/ 481012 w 2743200"/>
                <a:gd name="connsiteY29" fmla="*/ 59531 h 411956"/>
                <a:gd name="connsiteX30" fmla="*/ 616744 w 2743200"/>
                <a:gd name="connsiteY30" fmla="*/ 59531 h 411956"/>
                <a:gd name="connsiteX31" fmla="*/ 933450 w 2743200"/>
                <a:gd name="connsiteY31" fmla="*/ 64293 h 411956"/>
                <a:gd name="connsiteX32" fmla="*/ 1402556 w 2743200"/>
                <a:gd name="connsiteY32" fmla="*/ 69056 h 411956"/>
                <a:gd name="connsiteX33" fmla="*/ 1835944 w 2743200"/>
                <a:gd name="connsiteY33" fmla="*/ 73818 h 411956"/>
                <a:gd name="connsiteX34" fmla="*/ 2150269 w 2743200"/>
                <a:gd name="connsiteY34" fmla="*/ 78581 h 411956"/>
                <a:gd name="connsiteX35" fmla="*/ 2426494 w 2743200"/>
                <a:gd name="connsiteY35" fmla="*/ 80962 h 411956"/>
                <a:gd name="connsiteX36" fmla="*/ 2516981 w 2743200"/>
                <a:gd name="connsiteY36" fmla="*/ 95250 h 411956"/>
                <a:gd name="connsiteX37" fmla="*/ 2593181 w 2743200"/>
                <a:gd name="connsiteY37" fmla="*/ 111918 h 411956"/>
                <a:gd name="connsiteX38" fmla="*/ 2657475 w 2743200"/>
                <a:gd name="connsiteY38" fmla="*/ 133350 h 411956"/>
                <a:gd name="connsiteX39" fmla="*/ 2683669 w 2743200"/>
                <a:gd name="connsiteY39" fmla="*/ 145256 h 411956"/>
                <a:gd name="connsiteX40" fmla="*/ 2712244 w 2743200"/>
                <a:gd name="connsiteY40" fmla="*/ 164306 h 411956"/>
                <a:gd name="connsiteX41" fmla="*/ 2731294 w 2743200"/>
                <a:gd name="connsiteY41" fmla="*/ 183356 h 411956"/>
                <a:gd name="connsiteX42" fmla="*/ 2740819 w 2743200"/>
                <a:gd name="connsiteY42" fmla="*/ 204787 h 411956"/>
                <a:gd name="connsiteX43" fmla="*/ 2743200 w 2743200"/>
                <a:gd name="connsiteY43" fmla="*/ 230981 h 411956"/>
                <a:gd name="connsiteX44" fmla="*/ 2738437 w 2743200"/>
                <a:gd name="connsiteY44" fmla="*/ 261937 h 411956"/>
                <a:gd name="connsiteX45" fmla="*/ 2724150 w 2743200"/>
                <a:gd name="connsiteY45" fmla="*/ 290512 h 411956"/>
                <a:gd name="connsiteX46" fmla="*/ 2700337 w 2743200"/>
                <a:gd name="connsiteY46" fmla="*/ 311943 h 411956"/>
                <a:gd name="connsiteX47" fmla="*/ 2662237 w 2743200"/>
                <a:gd name="connsiteY47" fmla="*/ 333375 h 411956"/>
                <a:gd name="connsiteX48" fmla="*/ 2609850 w 2743200"/>
                <a:gd name="connsiteY48" fmla="*/ 354806 h 411956"/>
                <a:gd name="connsiteX49" fmla="*/ 2557462 w 2743200"/>
                <a:gd name="connsiteY49" fmla="*/ 369093 h 411956"/>
                <a:gd name="connsiteX50" fmla="*/ 2488406 w 2743200"/>
                <a:gd name="connsiteY50" fmla="*/ 381000 h 411956"/>
                <a:gd name="connsiteX51" fmla="*/ 2416969 w 2743200"/>
                <a:gd name="connsiteY51" fmla="*/ 388143 h 411956"/>
                <a:gd name="connsiteX52" fmla="*/ 2297906 w 2743200"/>
                <a:gd name="connsiteY52" fmla="*/ 395287 h 411956"/>
                <a:gd name="connsiteX53" fmla="*/ 2274094 w 2743200"/>
                <a:gd name="connsiteY53" fmla="*/ 392906 h 411956"/>
                <a:gd name="connsiteX54" fmla="*/ 2240756 w 2743200"/>
                <a:gd name="connsiteY54" fmla="*/ 388143 h 411956"/>
                <a:gd name="connsiteX55" fmla="*/ 2197894 w 2743200"/>
                <a:gd name="connsiteY55" fmla="*/ 376237 h 411956"/>
                <a:gd name="connsiteX56" fmla="*/ 2157412 w 2743200"/>
                <a:gd name="connsiteY56" fmla="*/ 361950 h 411956"/>
                <a:gd name="connsiteX57" fmla="*/ 2131219 w 2743200"/>
                <a:gd name="connsiteY57" fmla="*/ 352425 h 411956"/>
                <a:gd name="connsiteX58" fmla="*/ 2059781 w 2743200"/>
                <a:gd name="connsiteY58" fmla="*/ 347662 h 411956"/>
                <a:gd name="connsiteX59" fmla="*/ 1914525 w 2743200"/>
                <a:gd name="connsiteY59" fmla="*/ 340518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43200" h="411956">
                  <a:moveTo>
                    <a:pt x="1914525" y="340518"/>
                  </a:moveTo>
                  <a:lnTo>
                    <a:pt x="1678781" y="328612"/>
                  </a:lnTo>
                  <a:lnTo>
                    <a:pt x="1416844" y="314325"/>
                  </a:lnTo>
                  <a:lnTo>
                    <a:pt x="1169194" y="302418"/>
                  </a:lnTo>
                  <a:lnTo>
                    <a:pt x="888206" y="285750"/>
                  </a:lnTo>
                  <a:lnTo>
                    <a:pt x="692944" y="276225"/>
                  </a:lnTo>
                  <a:lnTo>
                    <a:pt x="442912" y="261937"/>
                  </a:lnTo>
                  <a:lnTo>
                    <a:pt x="392906" y="261937"/>
                  </a:lnTo>
                  <a:lnTo>
                    <a:pt x="352425" y="266700"/>
                  </a:lnTo>
                  <a:lnTo>
                    <a:pt x="314325" y="273843"/>
                  </a:lnTo>
                  <a:lnTo>
                    <a:pt x="273844" y="288131"/>
                  </a:lnTo>
                  <a:lnTo>
                    <a:pt x="238125" y="304800"/>
                  </a:lnTo>
                  <a:lnTo>
                    <a:pt x="200025" y="328612"/>
                  </a:lnTo>
                  <a:lnTo>
                    <a:pt x="169069" y="354806"/>
                  </a:lnTo>
                  <a:lnTo>
                    <a:pt x="111919" y="411956"/>
                  </a:lnTo>
                  <a:lnTo>
                    <a:pt x="0" y="352425"/>
                  </a:lnTo>
                  <a:lnTo>
                    <a:pt x="92869" y="228600"/>
                  </a:lnTo>
                  <a:lnTo>
                    <a:pt x="140494" y="169068"/>
                  </a:lnTo>
                  <a:lnTo>
                    <a:pt x="188119" y="111918"/>
                  </a:lnTo>
                  <a:lnTo>
                    <a:pt x="230981" y="64293"/>
                  </a:lnTo>
                  <a:lnTo>
                    <a:pt x="250031" y="38100"/>
                  </a:lnTo>
                  <a:lnTo>
                    <a:pt x="269081" y="19050"/>
                  </a:lnTo>
                  <a:lnTo>
                    <a:pt x="288131" y="4762"/>
                  </a:lnTo>
                  <a:lnTo>
                    <a:pt x="302419" y="0"/>
                  </a:lnTo>
                  <a:lnTo>
                    <a:pt x="316706" y="0"/>
                  </a:lnTo>
                  <a:lnTo>
                    <a:pt x="330994" y="2381"/>
                  </a:lnTo>
                  <a:lnTo>
                    <a:pt x="345281" y="11906"/>
                  </a:lnTo>
                  <a:lnTo>
                    <a:pt x="369094" y="28575"/>
                  </a:lnTo>
                  <a:lnTo>
                    <a:pt x="421481" y="45243"/>
                  </a:lnTo>
                  <a:lnTo>
                    <a:pt x="481012" y="59531"/>
                  </a:lnTo>
                  <a:lnTo>
                    <a:pt x="616744" y="59531"/>
                  </a:lnTo>
                  <a:lnTo>
                    <a:pt x="933450" y="64293"/>
                  </a:lnTo>
                  <a:lnTo>
                    <a:pt x="1402556" y="69056"/>
                  </a:lnTo>
                  <a:lnTo>
                    <a:pt x="1835944" y="73818"/>
                  </a:lnTo>
                  <a:lnTo>
                    <a:pt x="2150269" y="78581"/>
                  </a:lnTo>
                  <a:lnTo>
                    <a:pt x="2426494" y="80962"/>
                  </a:lnTo>
                  <a:lnTo>
                    <a:pt x="2516981" y="95250"/>
                  </a:lnTo>
                  <a:lnTo>
                    <a:pt x="2593181" y="111918"/>
                  </a:lnTo>
                  <a:lnTo>
                    <a:pt x="2657475" y="133350"/>
                  </a:lnTo>
                  <a:lnTo>
                    <a:pt x="2683669" y="145256"/>
                  </a:lnTo>
                  <a:lnTo>
                    <a:pt x="2712244" y="164306"/>
                  </a:lnTo>
                  <a:lnTo>
                    <a:pt x="2731294" y="183356"/>
                  </a:lnTo>
                  <a:lnTo>
                    <a:pt x="2740819" y="204787"/>
                  </a:lnTo>
                  <a:lnTo>
                    <a:pt x="2743200" y="230981"/>
                  </a:lnTo>
                  <a:lnTo>
                    <a:pt x="2738437" y="261937"/>
                  </a:lnTo>
                  <a:lnTo>
                    <a:pt x="2724150" y="290512"/>
                  </a:lnTo>
                  <a:lnTo>
                    <a:pt x="2700337" y="311943"/>
                  </a:lnTo>
                  <a:lnTo>
                    <a:pt x="2662237" y="333375"/>
                  </a:lnTo>
                  <a:lnTo>
                    <a:pt x="2609850" y="354806"/>
                  </a:lnTo>
                  <a:lnTo>
                    <a:pt x="2557462" y="369093"/>
                  </a:lnTo>
                  <a:lnTo>
                    <a:pt x="2488406" y="381000"/>
                  </a:lnTo>
                  <a:lnTo>
                    <a:pt x="2416969" y="388143"/>
                  </a:lnTo>
                  <a:lnTo>
                    <a:pt x="2297906" y="395287"/>
                  </a:lnTo>
                  <a:lnTo>
                    <a:pt x="2274094" y="392906"/>
                  </a:lnTo>
                  <a:lnTo>
                    <a:pt x="2240756" y="388143"/>
                  </a:lnTo>
                  <a:lnTo>
                    <a:pt x="2197894" y="376237"/>
                  </a:lnTo>
                  <a:lnTo>
                    <a:pt x="2157412" y="361950"/>
                  </a:lnTo>
                  <a:lnTo>
                    <a:pt x="2131219" y="352425"/>
                  </a:lnTo>
                  <a:lnTo>
                    <a:pt x="2059781" y="347662"/>
                  </a:lnTo>
                  <a:lnTo>
                    <a:pt x="1914525" y="3405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53A28E84-F071-433A-BDD9-5560C9D53782}"/>
                </a:ext>
              </a:extLst>
            </p:cNvPr>
            <p:cNvSpPr/>
            <p:nvPr/>
          </p:nvSpPr>
          <p:spPr>
            <a:xfrm>
              <a:off x="4554538" y="2620963"/>
              <a:ext cx="2265362" cy="514350"/>
            </a:xfrm>
            <a:custGeom>
              <a:avLst/>
              <a:gdLst>
                <a:gd name="connsiteX0" fmla="*/ 1600200 w 2264569"/>
                <a:gd name="connsiteY0" fmla="*/ 97632 h 514350"/>
                <a:gd name="connsiteX1" fmla="*/ 1369219 w 2264569"/>
                <a:gd name="connsiteY1" fmla="*/ 128588 h 514350"/>
                <a:gd name="connsiteX2" fmla="*/ 1116807 w 2264569"/>
                <a:gd name="connsiteY2" fmla="*/ 161925 h 514350"/>
                <a:gd name="connsiteX3" fmla="*/ 866775 w 2264569"/>
                <a:gd name="connsiteY3" fmla="*/ 197644 h 514350"/>
                <a:gd name="connsiteX4" fmla="*/ 595313 w 2264569"/>
                <a:gd name="connsiteY4" fmla="*/ 235744 h 514350"/>
                <a:gd name="connsiteX5" fmla="*/ 507207 w 2264569"/>
                <a:gd name="connsiteY5" fmla="*/ 247650 h 514350"/>
                <a:gd name="connsiteX6" fmla="*/ 481013 w 2264569"/>
                <a:gd name="connsiteY6" fmla="*/ 247650 h 514350"/>
                <a:gd name="connsiteX7" fmla="*/ 461963 w 2264569"/>
                <a:gd name="connsiteY7" fmla="*/ 247650 h 514350"/>
                <a:gd name="connsiteX8" fmla="*/ 426244 w 2264569"/>
                <a:gd name="connsiteY8" fmla="*/ 242888 h 514350"/>
                <a:gd name="connsiteX9" fmla="*/ 376238 w 2264569"/>
                <a:gd name="connsiteY9" fmla="*/ 233363 h 514350"/>
                <a:gd name="connsiteX10" fmla="*/ 321469 w 2264569"/>
                <a:gd name="connsiteY10" fmla="*/ 216694 h 514350"/>
                <a:gd name="connsiteX11" fmla="*/ 271463 w 2264569"/>
                <a:gd name="connsiteY11" fmla="*/ 197644 h 514350"/>
                <a:gd name="connsiteX12" fmla="*/ 197644 w 2264569"/>
                <a:gd name="connsiteY12" fmla="*/ 166688 h 514350"/>
                <a:gd name="connsiteX13" fmla="*/ 116682 w 2264569"/>
                <a:gd name="connsiteY13" fmla="*/ 126207 h 514350"/>
                <a:gd name="connsiteX14" fmla="*/ 52388 w 2264569"/>
                <a:gd name="connsiteY14" fmla="*/ 90488 h 514350"/>
                <a:gd name="connsiteX15" fmla="*/ 38100 w 2264569"/>
                <a:gd name="connsiteY15" fmla="*/ 85725 h 514350"/>
                <a:gd name="connsiteX16" fmla="*/ 26194 w 2264569"/>
                <a:gd name="connsiteY16" fmla="*/ 85725 h 514350"/>
                <a:gd name="connsiteX17" fmla="*/ 14288 w 2264569"/>
                <a:gd name="connsiteY17" fmla="*/ 85725 h 514350"/>
                <a:gd name="connsiteX18" fmla="*/ 4763 w 2264569"/>
                <a:gd name="connsiteY18" fmla="*/ 90488 h 514350"/>
                <a:gd name="connsiteX19" fmla="*/ 0 w 2264569"/>
                <a:gd name="connsiteY19" fmla="*/ 104775 h 514350"/>
                <a:gd name="connsiteX20" fmla="*/ 2382 w 2264569"/>
                <a:gd name="connsiteY20" fmla="*/ 138113 h 514350"/>
                <a:gd name="connsiteX21" fmla="*/ 11907 w 2264569"/>
                <a:gd name="connsiteY21" fmla="*/ 157163 h 514350"/>
                <a:gd name="connsiteX22" fmla="*/ 35719 w 2264569"/>
                <a:gd name="connsiteY22" fmla="*/ 185738 h 514350"/>
                <a:gd name="connsiteX23" fmla="*/ 123825 w 2264569"/>
                <a:gd name="connsiteY23" fmla="*/ 273844 h 514350"/>
                <a:gd name="connsiteX24" fmla="*/ 207169 w 2264569"/>
                <a:gd name="connsiteY24" fmla="*/ 347663 h 514350"/>
                <a:gd name="connsiteX25" fmla="*/ 266700 w 2264569"/>
                <a:gd name="connsiteY25" fmla="*/ 395288 h 514350"/>
                <a:gd name="connsiteX26" fmla="*/ 333375 w 2264569"/>
                <a:gd name="connsiteY26" fmla="*/ 440532 h 514350"/>
                <a:gd name="connsiteX27" fmla="*/ 371475 w 2264569"/>
                <a:gd name="connsiteY27" fmla="*/ 461963 h 514350"/>
                <a:gd name="connsiteX28" fmla="*/ 411957 w 2264569"/>
                <a:gd name="connsiteY28" fmla="*/ 481013 h 514350"/>
                <a:gd name="connsiteX29" fmla="*/ 457200 w 2264569"/>
                <a:gd name="connsiteY29" fmla="*/ 500063 h 514350"/>
                <a:gd name="connsiteX30" fmla="*/ 500063 w 2264569"/>
                <a:gd name="connsiteY30" fmla="*/ 511969 h 514350"/>
                <a:gd name="connsiteX31" fmla="*/ 519113 w 2264569"/>
                <a:gd name="connsiteY31" fmla="*/ 514350 h 514350"/>
                <a:gd name="connsiteX32" fmla="*/ 581025 w 2264569"/>
                <a:gd name="connsiteY32" fmla="*/ 497682 h 514350"/>
                <a:gd name="connsiteX33" fmla="*/ 785813 w 2264569"/>
                <a:gd name="connsiteY33" fmla="*/ 454819 h 514350"/>
                <a:gd name="connsiteX34" fmla="*/ 1012032 w 2264569"/>
                <a:gd name="connsiteY34" fmla="*/ 409575 h 514350"/>
                <a:gd name="connsiteX35" fmla="*/ 1269207 w 2264569"/>
                <a:gd name="connsiteY35" fmla="*/ 369094 h 514350"/>
                <a:gd name="connsiteX36" fmla="*/ 1526382 w 2264569"/>
                <a:gd name="connsiteY36" fmla="*/ 338138 h 514350"/>
                <a:gd name="connsiteX37" fmla="*/ 1678782 w 2264569"/>
                <a:gd name="connsiteY37" fmla="*/ 323850 h 514350"/>
                <a:gd name="connsiteX38" fmla="*/ 1866900 w 2264569"/>
                <a:gd name="connsiteY38" fmla="*/ 307182 h 514350"/>
                <a:gd name="connsiteX39" fmla="*/ 2062163 w 2264569"/>
                <a:gd name="connsiteY39" fmla="*/ 295275 h 514350"/>
                <a:gd name="connsiteX40" fmla="*/ 2143125 w 2264569"/>
                <a:gd name="connsiteY40" fmla="*/ 290513 h 514350"/>
                <a:gd name="connsiteX41" fmla="*/ 2169319 w 2264569"/>
                <a:gd name="connsiteY41" fmla="*/ 285750 h 514350"/>
                <a:gd name="connsiteX42" fmla="*/ 2200275 w 2264569"/>
                <a:gd name="connsiteY42" fmla="*/ 276225 h 514350"/>
                <a:gd name="connsiteX43" fmla="*/ 2224088 w 2264569"/>
                <a:gd name="connsiteY43" fmla="*/ 259557 h 514350"/>
                <a:gd name="connsiteX44" fmla="*/ 2243138 w 2264569"/>
                <a:gd name="connsiteY44" fmla="*/ 238125 h 514350"/>
                <a:gd name="connsiteX45" fmla="*/ 2250282 w 2264569"/>
                <a:gd name="connsiteY45" fmla="*/ 219075 h 514350"/>
                <a:gd name="connsiteX46" fmla="*/ 2259807 w 2264569"/>
                <a:gd name="connsiteY46" fmla="*/ 192882 h 514350"/>
                <a:gd name="connsiteX47" fmla="*/ 2264569 w 2264569"/>
                <a:gd name="connsiteY47" fmla="*/ 169069 h 514350"/>
                <a:gd name="connsiteX48" fmla="*/ 2264569 w 2264569"/>
                <a:gd name="connsiteY48" fmla="*/ 161925 h 514350"/>
                <a:gd name="connsiteX49" fmla="*/ 2259807 w 2264569"/>
                <a:gd name="connsiteY49" fmla="*/ 152400 h 514350"/>
                <a:gd name="connsiteX50" fmla="*/ 2233613 w 2264569"/>
                <a:gd name="connsiteY50" fmla="*/ 138113 h 514350"/>
                <a:gd name="connsiteX51" fmla="*/ 2174082 w 2264569"/>
                <a:gd name="connsiteY51" fmla="*/ 107157 h 514350"/>
                <a:gd name="connsiteX52" fmla="*/ 2133600 w 2264569"/>
                <a:gd name="connsiteY52" fmla="*/ 92869 h 514350"/>
                <a:gd name="connsiteX53" fmla="*/ 2100263 w 2264569"/>
                <a:gd name="connsiteY53" fmla="*/ 73819 h 514350"/>
                <a:gd name="connsiteX54" fmla="*/ 2055019 w 2264569"/>
                <a:gd name="connsiteY54" fmla="*/ 52388 h 514350"/>
                <a:gd name="connsiteX55" fmla="*/ 2007394 w 2264569"/>
                <a:gd name="connsiteY55" fmla="*/ 33338 h 514350"/>
                <a:gd name="connsiteX56" fmla="*/ 1952625 w 2264569"/>
                <a:gd name="connsiteY56" fmla="*/ 16669 h 514350"/>
                <a:gd name="connsiteX57" fmla="*/ 1914525 w 2264569"/>
                <a:gd name="connsiteY57" fmla="*/ 4763 h 514350"/>
                <a:gd name="connsiteX58" fmla="*/ 1878807 w 2264569"/>
                <a:gd name="connsiteY58" fmla="*/ 0 h 514350"/>
                <a:gd name="connsiteX59" fmla="*/ 1854994 w 2264569"/>
                <a:gd name="connsiteY59" fmla="*/ 4763 h 514350"/>
                <a:gd name="connsiteX60" fmla="*/ 1809750 w 2264569"/>
                <a:gd name="connsiteY60" fmla="*/ 21432 h 514350"/>
                <a:gd name="connsiteX61" fmla="*/ 1759744 w 2264569"/>
                <a:gd name="connsiteY61" fmla="*/ 40482 h 514350"/>
                <a:gd name="connsiteX62" fmla="*/ 1719263 w 2264569"/>
                <a:gd name="connsiteY62" fmla="*/ 61913 h 514350"/>
                <a:gd name="connsiteX63" fmla="*/ 1666875 w 2264569"/>
                <a:gd name="connsiteY63" fmla="*/ 88107 h 514350"/>
                <a:gd name="connsiteX64" fmla="*/ 1600200 w 2264569"/>
                <a:gd name="connsiteY64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64569" h="514350">
                  <a:moveTo>
                    <a:pt x="1600200" y="97632"/>
                  </a:moveTo>
                  <a:lnTo>
                    <a:pt x="1369219" y="128588"/>
                  </a:lnTo>
                  <a:lnTo>
                    <a:pt x="1116807" y="161925"/>
                  </a:lnTo>
                  <a:lnTo>
                    <a:pt x="866775" y="197644"/>
                  </a:lnTo>
                  <a:lnTo>
                    <a:pt x="595313" y="235744"/>
                  </a:lnTo>
                  <a:lnTo>
                    <a:pt x="507207" y="247650"/>
                  </a:lnTo>
                  <a:lnTo>
                    <a:pt x="481013" y="247650"/>
                  </a:lnTo>
                  <a:lnTo>
                    <a:pt x="461963" y="247650"/>
                  </a:lnTo>
                  <a:lnTo>
                    <a:pt x="426244" y="242888"/>
                  </a:lnTo>
                  <a:lnTo>
                    <a:pt x="376238" y="233363"/>
                  </a:lnTo>
                  <a:lnTo>
                    <a:pt x="321469" y="216694"/>
                  </a:lnTo>
                  <a:lnTo>
                    <a:pt x="271463" y="197644"/>
                  </a:lnTo>
                  <a:lnTo>
                    <a:pt x="197644" y="166688"/>
                  </a:lnTo>
                  <a:lnTo>
                    <a:pt x="116682" y="126207"/>
                  </a:lnTo>
                  <a:lnTo>
                    <a:pt x="52388" y="90488"/>
                  </a:lnTo>
                  <a:lnTo>
                    <a:pt x="38100" y="85725"/>
                  </a:lnTo>
                  <a:lnTo>
                    <a:pt x="26194" y="85725"/>
                  </a:lnTo>
                  <a:lnTo>
                    <a:pt x="14288" y="85725"/>
                  </a:lnTo>
                  <a:lnTo>
                    <a:pt x="4763" y="90488"/>
                  </a:lnTo>
                  <a:lnTo>
                    <a:pt x="0" y="104775"/>
                  </a:lnTo>
                  <a:lnTo>
                    <a:pt x="2382" y="138113"/>
                  </a:lnTo>
                  <a:lnTo>
                    <a:pt x="11907" y="157163"/>
                  </a:lnTo>
                  <a:lnTo>
                    <a:pt x="35719" y="185738"/>
                  </a:lnTo>
                  <a:lnTo>
                    <a:pt x="123825" y="273844"/>
                  </a:lnTo>
                  <a:lnTo>
                    <a:pt x="207169" y="347663"/>
                  </a:lnTo>
                  <a:lnTo>
                    <a:pt x="266700" y="395288"/>
                  </a:lnTo>
                  <a:lnTo>
                    <a:pt x="333375" y="440532"/>
                  </a:lnTo>
                  <a:lnTo>
                    <a:pt x="371475" y="461963"/>
                  </a:lnTo>
                  <a:lnTo>
                    <a:pt x="411957" y="481013"/>
                  </a:lnTo>
                  <a:lnTo>
                    <a:pt x="457200" y="500063"/>
                  </a:lnTo>
                  <a:lnTo>
                    <a:pt x="500063" y="511969"/>
                  </a:lnTo>
                  <a:lnTo>
                    <a:pt x="519113" y="514350"/>
                  </a:lnTo>
                  <a:lnTo>
                    <a:pt x="581025" y="497682"/>
                  </a:lnTo>
                  <a:lnTo>
                    <a:pt x="785813" y="454819"/>
                  </a:lnTo>
                  <a:lnTo>
                    <a:pt x="1012032" y="409575"/>
                  </a:lnTo>
                  <a:lnTo>
                    <a:pt x="1269207" y="369094"/>
                  </a:lnTo>
                  <a:lnTo>
                    <a:pt x="1526382" y="338138"/>
                  </a:lnTo>
                  <a:lnTo>
                    <a:pt x="1678782" y="323850"/>
                  </a:lnTo>
                  <a:lnTo>
                    <a:pt x="1866900" y="307182"/>
                  </a:lnTo>
                  <a:lnTo>
                    <a:pt x="2062163" y="295275"/>
                  </a:lnTo>
                  <a:lnTo>
                    <a:pt x="2143125" y="290513"/>
                  </a:lnTo>
                  <a:lnTo>
                    <a:pt x="2169319" y="285750"/>
                  </a:lnTo>
                  <a:lnTo>
                    <a:pt x="2200275" y="276225"/>
                  </a:lnTo>
                  <a:lnTo>
                    <a:pt x="2224088" y="259557"/>
                  </a:lnTo>
                  <a:lnTo>
                    <a:pt x="2243138" y="238125"/>
                  </a:lnTo>
                  <a:lnTo>
                    <a:pt x="2250282" y="219075"/>
                  </a:lnTo>
                  <a:lnTo>
                    <a:pt x="2259807" y="192882"/>
                  </a:lnTo>
                  <a:lnTo>
                    <a:pt x="2264569" y="169069"/>
                  </a:lnTo>
                  <a:lnTo>
                    <a:pt x="2264569" y="161925"/>
                  </a:lnTo>
                  <a:lnTo>
                    <a:pt x="2259807" y="152400"/>
                  </a:lnTo>
                  <a:lnTo>
                    <a:pt x="2233613" y="138113"/>
                  </a:lnTo>
                  <a:lnTo>
                    <a:pt x="2174082" y="107157"/>
                  </a:lnTo>
                  <a:lnTo>
                    <a:pt x="2133600" y="92869"/>
                  </a:lnTo>
                  <a:lnTo>
                    <a:pt x="2100263" y="73819"/>
                  </a:lnTo>
                  <a:lnTo>
                    <a:pt x="2055019" y="52388"/>
                  </a:lnTo>
                  <a:lnTo>
                    <a:pt x="2007394" y="33338"/>
                  </a:lnTo>
                  <a:lnTo>
                    <a:pt x="1952625" y="16669"/>
                  </a:lnTo>
                  <a:lnTo>
                    <a:pt x="1914525" y="4763"/>
                  </a:lnTo>
                  <a:lnTo>
                    <a:pt x="1878807" y="0"/>
                  </a:lnTo>
                  <a:lnTo>
                    <a:pt x="1854994" y="4763"/>
                  </a:lnTo>
                  <a:lnTo>
                    <a:pt x="1809750" y="21432"/>
                  </a:lnTo>
                  <a:lnTo>
                    <a:pt x="1759744" y="40482"/>
                  </a:lnTo>
                  <a:lnTo>
                    <a:pt x="1719263" y="61913"/>
                  </a:lnTo>
                  <a:lnTo>
                    <a:pt x="1666875" y="88107"/>
                  </a:lnTo>
                  <a:lnTo>
                    <a:pt x="1600200" y="976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EDBAB139-4715-4109-A062-BAA273CE011D}"/>
                </a:ext>
              </a:extLst>
            </p:cNvPr>
            <p:cNvSpPr/>
            <p:nvPr/>
          </p:nvSpPr>
          <p:spPr>
            <a:xfrm>
              <a:off x="3932238" y="4673600"/>
              <a:ext cx="3597275" cy="584200"/>
            </a:xfrm>
            <a:custGeom>
              <a:avLst/>
              <a:gdLst>
                <a:gd name="connsiteX0" fmla="*/ 2430457 w 3598030"/>
                <a:gd name="connsiteY0" fmla="*/ 318700 h 583787"/>
                <a:gd name="connsiteX1" fmla="*/ 2275575 w 3598030"/>
                <a:gd name="connsiteY1" fmla="*/ 315722 h 583787"/>
                <a:gd name="connsiteX2" fmla="*/ 2201112 w 3598030"/>
                <a:gd name="connsiteY2" fmla="*/ 315722 h 583787"/>
                <a:gd name="connsiteX3" fmla="*/ 2135585 w 3598030"/>
                <a:gd name="connsiteY3" fmla="*/ 315722 h 583787"/>
                <a:gd name="connsiteX4" fmla="*/ 2040273 w 3598030"/>
                <a:gd name="connsiteY4" fmla="*/ 318700 h 583787"/>
                <a:gd name="connsiteX5" fmla="*/ 1912198 w 3598030"/>
                <a:gd name="connsiteY5" fmla="*/ 324657 h 583787"/>
                <a:gd name="connsiteX6" fmla="*/ 1790079 w 3598030"/>
                <a:gd name="connsiteY6" fmla="*/ 333593 h 583787"/>
                <a:gd name="connsiteX7" fmla="*/ 1650089 w 3598030"/>
                <a:gd name="connsiteY7" fmla="*/ 345507 h 583787"/>
                <a:gd name="connsiteX8" fmla="*/ 1504143 w 3598030"/>
                <a:gd name="connsiteY8" fmla="*/ 363378 h 583787"/>
                <a:gd name="connsiteX9" fmla="*/ 1364153 w 3598030"/>
                <a:gd name="connsiteY9" fmla="*/ 381249 h 583787"/>
                <a:gd name="connsiteX10" fmla="*/ 1215228 w 3598030"/>
                <a:gd name="connsiteY10" fmla="*/ 405077 h 583787"/>
                <a:gd name="connsiteX11" fmla="*/ 1075239 w 3598030"/>
                <a:gd name="connsiteY11" fmla="*/ 428905 h 583787"/>
                <a:gd name="connsiteX12" fmla="*/ 911421 w 3598030"/>
                <a:gd name="connsiteY12" fmla="*/ 458690 h 583787"/>
                <a:gd name="connsiteX13" fmla="*/ 726754 w 3598030"/>
                <a:gd name="connsiteY13" fmla="*/ 497410 h 583787"/>
                <a:gd name="connsiteX14" fmla="*/ 622506 w 3598030"/>
                <a:gd name="connsiteY14" fmla="*/ 527195 h 583787"/>
                <a:gd name="connsiteX15" fmla="*/ 500388 w 3598030"/>
                <a:gd name="connsiteY15" fmla="*/ 559959 h 583787"/>
                <a:gd name="connsiteX16" fmla="*/ 431882 w 3598030"/>
                <a:gd name="connsiteY16" fmla="*/ 583787 h 583787"/>
                <a:gd name="connsiteX17" fmla="*/ 399119 w 3598030"/>
                <a:gd name="connsiteY17" fmla="*/ 583787 h 583787"/>
                <a:gd name="connsiteX18" fmla="*/ 348484 w 3598030"/>
                <a:gd name="connsiteY18" fmla="*/ 568894 h 583787"/>
                <a:gd name="connsiteX19" fmla="*/ 312742 w 3598030"/>
                <a:gd name="connsiteY19" fmla="*/ 551023 h 583787"/>
                <a:gd name="connsiteX20" fmla="*/ 271043 w 3598030"/>
                <a:gd name="connsiteY20" fmla="*/ 521238 h 583787"/>
                <a:gd name="connsiteX21" fmla="*/ 190624 w 3598030"/>
                <a:gd name="connsiteY21" fmla="*/ 446776 h 583787"/>
                <a:gd name="connsiteX22" fmla="*/ 98290 w 3598030"/>
                <a:gd name="connsiteY22" fmla="*/ 351464 h 583787"/>
                <a:gd name="connsiteX23" fmla="*/ 44677 w 3598030"/>
                <a:gd name="connsiteY23" fmla="*/ 294872 h 583787"/>
                <a:gd name="connsiteX24" fmla="*/ 17871 w 3598030"/>
                <a:gd name="connsiteY24" fmla="*/ 265087 h 583787"/>
                <a:gd name="connsiteX25" fmla="*/ 2978 w 3598030"/>
                <a:gd name="connsiteY25" fmla="*/ 241259 h 583787"/>
                <a:gd name="connsiteX26" fmla="*/ 0 w 3598030"/>
                <a:gd name="connsiteY26" fmla="*/ 223388 h 583787"/>
                <a:gd name="connsiteX27" fmla="*/ 2978 w 3598030"/>
                <a:gd name="connsiteY27" fmla="*/ 205517 h 583787"/>
                <a:gd name="connsiteX28" fmla="*/ 11914 w 3598030"/>
                <a:gd name="connsiteY28" fmla="*/ 199560 h 583787"/>
                <a:gd name="connsiteX29" fmla="*/ 35742 w 3598030"/>
                <a:gd name="connsiteY29" fmla="*/ 199560 h 583787"/>
                <a:gd name="connsiteX30" fmla="*/ 98290 w 3598030"/>
                <a:gd name="connsiteY30" fmla="*/ 217431 h 583787"/>
                <a:gd name="connsiteX31" fmla="*/ 205516 w 3598030"/>
                <a:gd name="connsiteY31" fmla="*/ 253173 h 583787"/>
                <a:gd name="connsiteX32" fmla="*/ 300828 w 3598030"/>
                <a:gd name="connsiteY32" fmla="*/ 277001 h 583787"/>
                <a:gd name="connsiteX33" fmla="*/ 393162 w 3598030"/>
                <a:gd name="connsiteY33" fmla="*/ 288915 h 583787"/>
                <a:gd name="connsiteX34" fmla="*/ 440818 w 3598030"/>
                <a:gd name="connsiteY34" fmla="*/ 291894 h 583787"/>
                <a:gd name="connsiteX35" fmla="*/ 539108 w 3598030"/>
                <a:gd name="connsiteY35" fmla="*/ 279980 h 583787"/>
                <a:gd name="connsiteX36" fmla="*/ 816109 w 3598030"/>
                <a:gd name="connsiteY36" fmla="*/ 244238 h 583787"/>
                <a:gd name="connsiteX37" fmla="*/ 1170551 w 3598030"/>
                <a:gd name="connsiteY37" fmla="*/ 199560 h 583787"/>
                <a:gd name="connsiteX38" fmla="*/ 1510100 w 3598030"/>
                <a:gd name="connsiteY38" fmla="*/ 160840 h 583787"/>
                <a:gd name="connsiteX39" fmla="*/ 1804972 w 3598030"/>
                <a:gd name="connsiteY39" fmla="*/ 131055 h 583787"/>
                <a:gd name="connsiteX40" fmla="*/ 2090908 w 3598030"/>
                <a:gd name="connsiteY40" fmla="*/ 104248 h 583787"/>
                <a:gd name="connsiteX41" fmla="*/ 2317274 w 3598030"/>
                <a:gd name="connsiteY41" fmla="*/ 86377 h 583787"/>
                <a:gd name="connsiteX42" fmla="*/ 2487048 w 3598030"/>
                <a:gd name="connsiteY42" fmla="*/ 77442 h 583787"/>
                <a:gd name="connsiteX43" fmla="*/ 2594274 w 3598030"/>
                <a:gd name="connsiteY43" fmla="*/ 71485 h 583787"/>
                <a:gd name="connsiteX44" fmla="*/ 2743200 w 3598030"/>
                <a:gd name="connsiteY44" fmla="*/ 71485 h 583787"/>
                <a:gd name="connsiteX45" fmla="*/ 2817662 w 3598030"/>
                <a:gd name="connsiteY45" fmla="*/ 47656 h 583787"/>
                <a:gd name="connsiteX46" fmla="*/ 2939781 w 3598030"/>
                <a:gd name="connsiteY46" fmla="*/ 11914 h 583787"/>
                <a:gd name="connsiteX47" fmla="*/ 2981480 w 3598030"/>
                <a:gd name="connsiteY47" fmla="*/ 0 h 583787"/>
                <a:gd name="connsiteX48" fmla="*/ 3044028 w 3598030"/>
                <a:gd name="connsiteY48" fmla="*/ 8936 h 583787"/>
                <a:gd name="connsiteX49" fmla="*/ 3136362 w 3598030"/>
                <a:gd name="connsiteY49" fmla="*/ 29785 h 583787"/>
                <a:gd name="connsiteX50" fmla="*/ 3207846 w 3598030"/>
                <a:gd name="connsiteY50" fmla="*/ 53614 h 583787"/>
                <a:gd name="connsiteX51" fmla="*/ 3312093 w 3598030"/>
                <a:gd name="connsiteY51" fmla="*/ 95313 h 583787"/>
                <a:gd name="connsiteX52" fmla="*/ 3386556 w 3598030"/>
                <a:gd name="connsiteY52" fmla="*/ 134033 h 583787"/>
                <a:gd name="connsiteX53" fmla="*/ 3446126 w 3598030"/>
                <a:gd name="connsiteY53" fmla="*/ 163818 h 583787"/>
                <a:gd name="connsiteX54" fmla="*/ 3502717 w 3598030"/>
                <a:gd name="connsiteY54" fmla="*/ 196582 h 583787"/>
                <a:gd name="connsiteX55" fmla="*/ 3526545 w 3598030"/>
                <a:gd name="connsiteY55" fmla="*/ 217431 h 583787"/>
                <a:gd name="connsiteX56" fmla="*/ 3553352 w 3598030"/>
                <a:gd name="connsiteY56" fmla="*/ 244238 h 583787"/>
                <a:gd name="connsiteX57" fmla="*/ 3577180 w 3598030"/>
                <a:gd name="connsiteY57" fmla="*/ 277001 h 583787"/>
                <a:gd name="connsiteX58" fmla="*/ 3589094 w 3598030"/>
                <a:gd name="connsiteY58" fmla="*/ 300829 h 583787"/>
                <a:gd name="connsiteX59" fmla="*/ 3598030 w 3598030"/>
                <a:gd name="connsiteY59" fmla="*/ 327636 h 583787"/>
                <a:gd name="connsiteX60" fmla="*/ 3598030 w 3598030"/>
                <a:gd name="connsiteY60" fmla="*/ 342528 h 583787"/>
                <a:gd name="connsiteX61" fmla="*/ 3586116 w 3598030"/>
                <a:gd name="connsiteY61" fmla="*/ 372313 h 583787"/>
                <a:gd name="connsiteX62" fmla="*/ 3565266 w 3598030"/>
                <a:gd name="connsiteY62" fmla="*/ 390184 h 583787"/>
                <a:gd name="connsiteX63" fmla="*/ 3511653 w 3598030"/>
                <a:gd name="connsiteY63" fmla="*/ 402098 h 583787"/>
                <a:gd name="connsiteX64" fmla="*/ 3461018 w 3598030"/>
                <a:gd name="connsiteY64" fmla="*/ 405077 h 583787"/>
                <a:gd name="connsiteX65" fmla="*/ 3401448 w 3598030"/>
                <a:gd name="connsiteY65" fmla="*/ 399120 h 583787"/>
                <a:gd name="connsiteX66" fmla="*/ 3216781 w 3598030"/>
                <a:gd name="connsiteY66" fmla="*/ 378270 h 583787"/>
                <a:gd name="connsiteX67" fmla="*/ 2948716 w 3598030"/>
                <a:gd name="connsiteY67" fmla="*/ 351464 h 583787"/>
                <a:gd name="connsiteX68" fmla="*/ 2665759 w 3598030"/>
                <a:gd name="connsiteY68" fmla="*/ 330614 h 583787"/>
                <a:gd name="connsiteX69" fmla="*/ 2430457 w 3598030"/>
                <a:gd name="connsiteY69" fmla="*/ 318700 h 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98030" h="583787">
                  <a:moveTo>
                    <a:pt x="2430457" y="318700"/>
                  </a:moveTo>
                  <a:lnTo>
                    <a:pt x="2275575" y="315722"/>
                  </a:lnTo>
                  <a:lnTo>
                    <a:pt x="2201112" y="315722"/>
                  </a:lnTo>
                  <a:lnTo>
                    <a:pt x="2135585" y="315722"/>
                  </a:lnTo>
                  <a:lnTo>
                    <a:pt x="2040273" y="318700"/>
                  </a:lnTo>
                  <a:lnTo>
                    <a:pt x="1912198" y="324657"/>
                  </a:lnTo>
                  <a:lnTo>
                    <a:pt x="1790079" y="333593"/>
                  </a:lnTo>
                  <a:lnTo>
                    <a:pt x="1650089" y="345507"/>
                  </a:lnTo>
                  <a:lnTo>
                    <a:pt x="1504143" y="363378"/>
                  </a:lnTo>
                  <a:lnTo>
                    <a:pt x="1364153" y="381249"/>
                  </a:lnTo>
                  <a:lnTo>
                    <a:pt x="1215228" y="405077"/>
                  </a:lnTo>
                  <a:lnTo>
                    <a:pt x="1075239" y="428905"/>
                  </a:lnTo>
                  <a:lnTo>
                    <a:pt x="911421" y="458690"/>
                  </a:lnTo>
                  <a:lnTo>
                    <a:pt x="726754" y="497410"/>
                  </a:lnTo>
                  <a:lnTo>
                    <a:pt x="622506" y="527195"/>
                  </a:lnTo>
                  <a:lnTo>
                    <a:pt x="500388" y="559959"/>
                  </a:lnTo>
                  <a:lnTo>
                    <a:pt x="431882" y="583787"/>
                  </a:lnTo>
                  <a:lnTo>
                    <a:pt x="399119" y="583787"/>
                  </a:lnTo>
                  <a:lnTo>
                    <a:pt x="348484" y="568894"/>
                  </a:lnTo>
                  <a:lnTo>
                    <a:pt x="312742" y="551023"/>
                  </a:lnTo>
                  <a:lnTo>
                    <a:pt x="271043" y="521238"/>
                  </a:lnTo>
                  <a:lnTo>
                    <a:pt x="190624" y="446776"/>
                  </a:lnTo>
                  <a:lnTo>
                    <a:pt x="98290" y="351464"/>
                  </a:lnTo>
                  <a:lnTo>
                    <a:pt x="44677" y="294872"/>
                  </a:lnTo>
                  <a:lnTo>
                    <a:pt x="17871" y="265087"/>
                  </a:lnTo>
                  <a:lnTo>
                    <a:pt x="2978" y="241259"/>
                  </a:lnTo>
                  <a:lnTo>
                    <a:pt x="0" y="223388"/>
                  </a:lnTo>
                  <a:lnTo>
                    <a:pt x="2978" y="205517"/>
                  </a:lnTo>
                  <a:lnTo>
                    <a:pt x="11914" y="199560"/>
                  </a:lnTo>
                  <a:lnTo>
                    <a:pt x="35742" y="199560"/>
                  </a:lnTo>
                  <a:lnTo>
                    <a:pt x="98290" y="217431"/>
                  </a:lnTo>
                  <a:lnTo>
                    <a:pt x="205516" y="253173"/>
                  </a:lnTo>
                  <a:lnTo>
                    <a:pt x="300828" y="277001"/>
                  </a:lnTo>
                  <a:lnTo>
                    <a:pt x="393162" y="288915"/>
                  </a:lnTo>
                  <a:lnTo>
                    <a:pt x="440818" y="291894"/>
                  </a:lnTo>
                  <a:lnTo>
                    <a:pt x="539108" y="279980"/>
                  </a:lnTo>
                  <a:lnTo>
                    <a:pt x="816109" y="244238"/>
                  </a:lnTo>
                  <a:lnTo>
                    <a:pt x="1170551" y="199560"/>
                  </a:lnTo>
                  <a:lnTo>
                    <a:pt x="1510100" y="160840"/>
                  </a:lnTo>
                  <a:lnTo>
                    <a:pt x="1804972" y="131055"/>
                  </a:lnTo>
                  <a:lnTo>
                    <a:pt x="2090908" y="104248"/>
                  </a:lnTo>
                  <a:lnTo>
                    <a:pt x="2317274" y="86377"/>
                  </a:lnTo>
                  <a:lnTo>
                    <a:pt x="2487048" y="77442"/>
                  </a:lnTo>
                  <a:lnTo>
                    <a:pt x="2594274" y="71485"/>
                  </a:lnTo>
                  <a:lnTo>
                    <a:pt x="2743200" y="71485"/>
                  </a:lnTo>
                  <a:lnTo>
                    <a:pt x="2817662" y="47656"/>
                  </a:lnTo>
                  <a:lnTo>
                    <a:pt x="2939781" y="11914"/>
                  </a:lnTo>
                  <a:lnTo>
                    <a:pt x="2981480" y="0"/>
                  </a:lnTo>
                  <a:lnTo>
                    <a:pt x="3044028" y="8936"/>
                  </a:lnTo>
                  <a:lnTo>
                    <a:pt x="3136362" y="29785"/>
                  </a:lnTo>
                  <a:lnTo>
                    <a:pt x="3207846" y="53614"/>
                  </a:lnTo>
                  <a:lnTo>
                    <a:pt x="3312093" y="95313"/>
                  </a:lnTo>
                  <a:lnTo>
                    <a:pt x="3386556" y="134033"/>
                  </a:lnTo>
                  <a:lnTo>
                    <a:pt x="3446126" y="163818"/>
                  </a:lnTo>
                  <a:lnTo>
                    <a:pt x="3502717" y="196582"/>
                  </a:lnTo>
                  <a:lnTo>
                    <a:pt x="3526545" y="217431"/>
                  </a:lnTo>
                  <a:lnTo>
                    <a:pt x="3553352" y="244238"/>
                  </a:lnTo>
                  <a:lnTo>
                    <a:pt x="3577180" y="277001"/>
                  </a:lnTo>
                  <a:lnTo>
                    <a:pt x="3589094" y="300829"/>
                  </a:lnTo>
                  <a:lnTo>
                    <a:pt x="3598030" y="327636"/>
                  </a:lnTo>
                  <a:lnTo>
                    <a:pt x="3598030" y="342528"/>
                  </a:lnTo>
                  <a:lnTo>
                    <a:pt x="3586116" y="372313"/>
                  </a:lnTo>
                  <a:lnTo>
                    <a:pt x="3565266" y="390184"/>
                  </a:lnTo>
                  <a:lnTo>
                    <a:pt x="3511653" y="402098"/>
                  </a:lnTo>
                  <a:lnTo>
                    <a:pt x="3461018" y="405077"/>
                  </a:lnTo>
                  <a:cubicBezTo>
                    <a:pt x="3403439" y="399016"/>
                    <a:pt x="3423395" y="399120"/>
                    <a:pt x="3401448" y="399120"/>
                  </a:cubicBezTo>
                  <a:lnTo>
                    <a:pt x="3216781" y="378270"/>
                  </a:lnTo>
                  <a:lnTo>
                    <a:pt x="2948716" y="351464"/>
                  </a:lnTo>
                  <a:lnTo>
                    <a:pt x="2665759" y="330614"/>
                  </a:lnTo>
                  <a:lnTo>
                    <a:pt x="2430457" y="318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6C2A172C-80C4-44CF-B6E7-9F16AA45EBAF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46225"/>
            <a:ext cx="4964113" cy="4319588"/>
            <a:chOff x="2413000" y="1546225"/>
            <a:chExt cx="4964113" cy="4319588"/>
          </a:xfrm>
        </p:grpSpPr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784740C4-B1D2-48DE-8C4B-F1D41914AFED}"/>
                </a:ext>
              </a:extLst>
            </p:cNvPr>
            <p:cNvSpPr/>
            <p:nvPr/>
          </p:nvSpPr>
          <p:spPr>
            <a:xfrm rot="5400000">
              <a:off x="1859756" y="2099469"/>
              <a:ext cx="2703513" cy="1597025"/>
            </a:xfrm>
            <a:custGeom>
              <a:avLst/>
              <a:gdLst>
                <a:gd name="connsiteX0" fmla="*/ 1319213 w 2702719"/>
                <a:gd name="connsiteY0" fmla="*/ 757237 h 1597818"/>
                <a:gd name="connsiteX1" fmla="*/ 1181100 w 2702719"/>
                <a:gd name="connsiteY1" fmla="*/ 690562 h 1597818"/>
                <a:gd name="connsiteX2" fmla="*/ 1071563 w 2702719"/>
                <a:gd name="connsiteY2" fmla="*/ 638175 h 1597818"/>
                <a:gd name="connsiteX3" fmla="*/ 1007269 w 2702719"/>
                <a:gd name="connsiteY3" fmla="*/ 609600 h 1597818"/>
                <a:gd name="connsiteX4" fmla="*/ 935832 w 2702719"/>
                <a:gd name="connsiteY4" fmla="*/ 578643 h 1597818"/>
                <a:gd name="connsiteX5" fmla="*/ 890588 w 2702719"/>
                <a:gd name="connsiteY5" fmla="*/ 557212 h 1597818"/>
                <a:gd name="connsiteX6" fmla="*/ 835819 w 2702719"/>
                <a:gd name="connsiteY6" fmla="*/ 533400 h 1597818"/>
                <a:gd name="connsiteX7" fmla="*/ 764382 w 2702719"/>
                <a:gd name="connsiteY7" fmla="*/ 504825 h 1597818"/>
                <a:gd name="connsiteX8" fmla="*/ 709613 w 2702719"/>
                <a:gd name="connsiteY8" fmla="*/ 483393 h 1597818"/>
                <a:gd name="connsiteX9" fmla="*/ 666750 w 2702719"/>
                <a:gd name="connsiteY9" fmla="*/ 466725 h 1597818"/>
                <a:gd name="connsiteX10" fmla="*/ 619125 w 2702719"/>
                <a:gd name="connsiteY10" fmla="*/ 450056 h 1597818"/>
                <a:gd name="connsiteX11" fmla="*/ 559594 w 2702719"/>
                <a:gd name="connsiteY11" fmla="*/ 431006 h 1597818"/>
                <a:gd name="connsiteX12" fmla="*/ 514350 w 2702719"/>
                <a:gd name="connsiteY12" fmla="*/ 419100 h 1597818"/>
                <a:gd name="connsiteX13" fmla="*/ 457200 w 2702719"/>
                <a:gd name="connsiteY13" fmla="*/ 402431 h 1597818"/>
                <a:gd name="connsiteX14" fmla="*/ 407194 w 2702719"/>
                <a:gd name="connsiteY14" fmla="*/ 390525 h 1597818"/>
                <a:gd name="connsiteX15" fmla="*/ 352425 w 2702719"/>
                <a:gd name="connsiteY15" fmla="*/ 383381 h 1597818"/>
                <a:gd name="connsiteX16" fmla="*/ 295275 w 2702719"/>
                <a:gd name="connsiteY16" fmla="*/ 378618 h 1597818"/>
                <a:gd name="connsiteX17" fmla="*/ 240507 w 2702719"/>
                <a:gd name="connsiteY17" fmla="*/ 378618 h 1597818"/>
                <a:gd name="connsiteX18" fmla="*/ 211932 w 2702719"/>
                <a:gd name="connsiteY18" fmla="*/ 378618 h 1597818"/>
                <a:gd name="connsiteX19" fmla="*/ 195263 w 2702719"/>
                <a:gd name="connsiteY19" fmla="*/ 381000 h 1597818"/>
                <a:gd name="connsiteX20" fmla="*/ 166688 w 2702719"/>
                <a:gd name="connsiteY20" fmla="*/ 390525 h 1597818"/>
                <a:gd name="connsiteX21" fmla="*/ 138113 w 2702719"/>
                <a:gd name="connsiteY21" fmla="*/ 407193 h 1597818"/>
                <a:gd name="connsiteX22" fmla="*/ 111919 w 2702719"/>
                <a:gd name="connsiteY22" fmla="*/ 426243 h 1597818"/>
                <a:gd name="connsiteX23" fmla="*/ 88107 w 2702719"/>
                <a:gd name="connsiteY23" fmla="*/ 450056 h 1597818"/>
                <a:gd name="connsiteX24" fmla="*/ 71438 w 2702719"/>
                <a:gd name="connsiteY24" fmla="*/ 471487 h 1597818"/>
                <a:gd name="connsiteX25" fmla="*/ 57150 w 2702719"/>
                <a:gd name="connsiteY25" fmla="*/ 488156 h 1597818"/>
                <a:gd name="connsiteX26" fmla="*/ 40482 w 2702719"/>
                <a:gd name="connsiteY26" fmla="*/ 497681 h 1597818"/>
                <a:gd name="connsiteX27" fmla="*/ 21432 w 2702719"/>
                <a:gd name="connsiteY27" fmla="*/ 502443 h 1597818"/>
                <a:gd name="connsiteX28" fmla="*/ 11907 w 2702719"/>
                <a:gd name="connsiteY28" fmla="*/ 504825 h 1597818"/>
                <a:gd name="connsiteX29" fmla="*/ 2382 w 2702719"/>
                <a:gd name="connsiteY29" fmla="*/ 497681 h 1597818"/>
                <a:gd name="connsiteX30" fmla="*/ 0 w 2702719"/>
                <a:gd name="connsiteY30" fmla="*/ 485775 h 1597818"/>
                <a:gd name="connsiteX31" fmla="*/ 0 w 2702719"/>
                <a:gd name="connsiteY31" fmla="*/ 461962 h 1597818"/>
                <a:gd name="connsiteX32" fmla="*/ 4763 w 2702719"/>
                <a:gd name="connsiteY32" fmla="*/ 426243 h 1597818"/>
                <a:gd name="connsiteX33" fmla="*/ 14288 w 2702719"/>
                <a:gd name="connsiteY33" fmla="*/ 381000 h 1597818"/>
                <a:gd name="connsiteX34" fmla="*/ 33338 w 2702719"/>
                <a:gd name="connsiteY34" fmla="*/ 328612 h 1597818"/>
                <a:gd name="connsiteX35" fmla="*/ 69057 w 2702719"/>
                <a:gd name="connsiteY35" fmla="*/ 273843 h 1597818"/>
                <a:gd name="connsiteX36" fmla="*/ 107157 w 2702719"/>
                <a:gd name="connsiteY36" fmla="*/ 230981 h 1597818"/>
                <a:gd name="connsiteX37" fmla="*/ 164307 w 2702719"/>
                <a:gd name="connsiteY37" fmla="*/ 176212 h 1597818"/>
                <a:gd name="connsiteX38" fmla="*/ 226219 w 2702719"/>
                <a:gd name="connsiteY38" fmla="*/ 121443 h 1597818"/>
                <a:gd name="connsiteX39" fmla="*/ 302419 w 2702719"/>
                <a:gd name="connsiteY39" fmla="*/ 59531 h 1597818"/>
                <a:gd name="connsiteX40" fmla="*/ 350044 w 2702719"/>
                <a:gd name="connsiteY40" fmla="*/ 26193 h 1597818"/>
                <a:gd name="connsiteX41" fmla="*/ 397669 w 2702719"/>
                <a:gd name="connsiteY41" fmla="*/ 2381 h 1597818"/>
                <a:gd name="connsiteX42" fmla="*/ 421482 w 2702719"/>
                <a:gd name="connsiteY42" fmla="*/ 0 h 1597818"/>
                <a:gd name="connsiteX43" fmla="*/ 452438 w 2702719"/>
                <a:gd name="connsiteY43" fmla="*/ 7143 h 1597818"/>
                <a:gd name="connsiteX44" fmla="*/ 478632 w 2702719"/>
                <a:gd name="connsiteY44" fmla="*/ 16668 h 1597818"/>
                <a:gd name="connsiteX45" fmla="*/ 497682 w 2702719"/>
                <a:gd name="connsiteY45" fmla="*/ 33337 h 1597818"/>
                <a:gd name="connsiteX46" fmla="*/ 509588 w 2702719"/>
                <a:gd name="connsiteY46" fmla="*/ 54768 h 1597818"/>
                <a:gd name="connsiteX47" fmla="*/ 519113 w 2702719"/>
                <a:gd name="connsiteY47" fmla="*/ 83343 h 1597818"/>
                <a:gd name="connsiteX48" fmla="*/ 521494 w 2702719"/>
                <a:gd name="connsiteY48" fmla="*/ 90487 h 1597818"/>
                <a:gd name="connsiteX49" fmla="*/ 631032 w 2702719"/>
                <a:gd name="connsiteY49" fmla="*/ 140493 h 1597818"/>
                <a:gd name="connsiteX50" fmla="*/ 757238 w 2702719"/>
                <a:gd name="connsiteY50" fmla="*/ 197643 h 1597818"/>
                <a:gd name="connsiteX51" fmla="*/ 931069 w 2702719"/>
                <a:gd name="connsiteY51" fmla="*/ 283368 h 1597818"/>
                <a:gd name="connsiteX52" fmla="*/ 1071563 w 2702719"/>
                <a:gd name="connsiteY52" fmla="*/ 350043 h 1597818"/>
                <a:gd name="connsiteX53" fmla="*/ 1178719 w 2702719"/>
                <a:gd name="connsiteY53" fmla="*/ 404812 h 1597818"/>
                <a:gd name="connsiteX54" fmla="*/ 1312069 w 2702719"/>
                <a:gd name="connsiteY54" fmla="*/ 473868 h 1597818"/>
                <a:gd name="connsiteX55" fmla="*/ 1440657 w 2702719"/>
                <a:gd name="connsiteY55" fmla="*/ 545306 h 1597818"/>
                <a:gd name="connsiteX56" fmla="*/ 1535907 w 2702719"/>
                <a:gd name="connsiteY56" fmla="*/ 600075 h 1597818"/>
                <a:gd name="connsiteX57" fmla="*/ 1638300 w 2702719"/>
                <a:gd name="connsiteY57" fmla="*/ 661987 h 1597818"/>
                <a:gd name="connsiteX58" fmla="*/ 1745457 w 2702719"/>
                <a:gd name="connsiteY58" fmla="*/ 731043 h 1597818"/>
                <a:gd name="connsiteX59" fmla="*/ 1871663 w 2702719"/>
                <a:gd name="connsiteY59" fmla="*/ 823912 h 1597818"/>
                <a:gd name="connsiteX60" fmla="*/ 1985963 w 2702719"/>
                <a:gd name="connsiteY60" fmla="*/ 912018 h 1597818"/>
                <a:gd name="connsiteX61" fmla="*/ 2124075 w 2702719"/>
                <a:gd name="connsiteY61" fmla="*/ 1019175 h 1597818"/>
                <a:gd name="connsiteX62" fmla="*/ 2274094 w 2702719"/>
                <a:gd name="connsiteY62" fmla="*/ 1140618 h 1597818"/>
                <a:gd name="connsiteX63" fmla="*/ 2331244 w 2702719"/>
                <a:gd name="connsiteY63" fmla="*/ 1185862 h 1597818"/>
                <a:gd name="connsiteX64" fmla="*/ 2426494 w 2702719"/>
                <a:gd name="connsiteY64" fmla="*/ 1271587 h 1597818"/>
                <a:gd name="connsiteX65" fmla="*/ 2547938 w 2702719"/>
                <a:gd name="connsiteY65" fmla="*/ 1385887 h 1597818"/>
                <a:gd name="connsiteX66" fmla="*/ 2659857 w 2702719"/>
                <a:gd name="connsiteY66" fmla="*/ 1488281 h 1597818"/>
                <a:gd name="connsiteX67" fmla="*/ 2690813 w 2702719"/>
                <a:gd name="connsiteY67" fmla="*/ 1521618 h 1597818"/>
                <a:gd name="connsiteX68" fmla="*/ 2697957 w 2702719"/>
                <a:gd name="connsiteY68" fmla="*/ 1538287 h 1597818"/>
                <a:gd name="connsiteX69" fmla="*/ 2702719 w 2702719"/>
                <a:gd name="connsiteY69" fmla="*/ 1559718 h 1597818"/>
                <a:gd name="connsiteX70" fmla="*/ 2702719 w 2702719"/>
                <a:gd name="connsiteY70" fmla="*/ 1578768 h 1597818"/>
                <a:gd name="connsiteX71" fmla="*/ 2697957 w 2702719"/>
                <a:gd name="connsiteY71" fmla="*/ 1590675 h 1597818"/>
                <a:gd name="connsiteX72" fmla="*/ 2688432 w 2702719"/>
                <a:gd name="connsiteY72" fmla="*/ 1595437 h 1597818"/>
                <a:gd name="connsiteX73" fmla="*/ 2678907 w 2702719"/>
                <a:gd name="connsiteY73" fmla="*/ 1597818 h 1597818"/>
                <a:gd name="connsiteX74" fmla="*/ 2655094 w 2702719"/>
                <a:gd name="connsiteY74" fmla="*/ 1593056 h 1597818"/>
                <a:gd name="connsiteX75" fmla="*/ 2612232 w 2702719"/>
                <a:gd name="connsiteY75" fmla="*/ 1564481 h 1597818"/>
                <a:gd name="connsiteX76" fmla="*/ 2555082 w 2702719"/>
                <a:gd name="connsiteY76" fmla="*/ 1519237 h 1597818"/>
                <a:gd name="connsiteX77" fmla="*/ 2486025 w 2702719"/>
                <a:gd name="connsiteY77" fmla="*/ 1466850 h 1597818"/>
                <a:gd name="connsiteX78" fmla="*/ 2397919 w 2702719"/>
                <a:gd name="connsiteY78" fmla="*/ 1400175 h 1597818"/>
                <a:gd name="connsiteX79" fmla="*/ 2333625 w 2702719"/>
                <a:gd name="connsiteY79" fmla="*/ 1354931 h 1597818"/>
                <a:gd name="connsiteX80" fmla="*/ 2266950 w 2702719"/>
                <a:gd name="connsiteY80" fmla="*/ 1307306 h 1597818"/>
                <a:gd name="connsiteX81" fmla="*/ 2178844 w 2702719"/>
                <a:gd name="connsiteY81" fmla="*/ 1250156 h 1597818"/>
                <a:gd name="connsiteX82" fmla="*/ 2071688 w 2702719"/>
                <a:gd name="connsiteY82" fmla="*/ 1181100 h 1597818"/>
                <a:gd name="connsiteX83" fmla="*/ 1990725 w 2702719"/>
                <a:gd name="connsiteY83" fmla="*/ 1131093 h 1597818"/>
                <a:gd name="connsiteX84" fmla="*/ 1885950 w 2702719"/>
                <a:gd name="connsiteY84" fmla="*/ 1066800 h 1597818"/>
                <a:gd name="connsiteX85" fmla="*/ 1747838 w 2702719"/>
                <a:gd name="connsiteY85" fmla="*/ 988218 h 1597818"/>
                <a:gd name="connsiteX86" fmla="*/ 1635919 w 2702719"/>
                <a:gd name="connsiteY86" fmla="*/ 926306 h 1597818"/>
                <a:gd name="connsiteX87" fmla="*/ 1526382 w 2702719"/>
                <a:gd name="connsiteY87" fmla="*/ 866775 h 1597818"/>
                <a:gd name="connsiteX88" fmla="*/ 1440657 w 2702719"/>
                <a:gd name="connsiteY88" fmla="*/ 821531 h 1597818"/>
                <a:gd name="connsiteX89" fmla="*/ 1319213 w 2702719"/>
                <a:gd name="connsiteY89" fmla="*/ 757237 h 159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02719" h="1597818">
                  <a:moveTo>
                    <a:pt x="1319213" y="757237"/>
                  </a:moveTo>
                  <a:lnTo>
                    <a:pt x="1181100" y="690562"/>
                  </a:lnTo>
                  <a:lnTo>
                    <a:pt x="1071563" y="638175"/>
                  </a:lnTo>
                  <a:lnTo>
                    <a:pt x="1007269" y="609600"/>
                  </a:lnTo>
                  <a:lnTo>
                    <a:pt x="935832" y="578643"/>
                  </a:lnTo>
                  <a:lnTo>
                    <a:pt x="890588" y="557212"/>
                  </a:lnTo>
                  <a:lnTo>
                    <a:pt x="835819" y="533400"/>
                  </a:lnTo>
                  <a:lnTo>
                    <a:pt x="764382" y="504825"/>
                  </a:lnTo>
                  <a:lnTo>
                    <a:pt x="709613" y="483393"/>
                  </a:lnTo>
                  <a:lnTo>
                    <a:pt x="666750" y="466725"/>
                  </a:lnTo>
                  <a:lnTo>
                    <a:pt x="619125" y="450056"/>
                  </a:lnTo>
                  <a:lnTo>
                    <a:pt x="559594" y="431006"/>
                  </a:lnTo>
                  <a:lnTo>
                    <a:pt x="514350" y="419100"/>
                  </a:lnTo>
                  <a:lnTo>
                    <a:pt x="457200" y="402431"/>
                  </a:lnTo>
                  <a:lnTo>
                    <a:pt x="407194" y="390525"/>
                  </a:lnTo>
                  <a:lnTo>
                    <a:pt x="352425" y="383381"/>
                  </a:lnTo>
                  <a:lnTo>
                    <a:pt x="295275" y="378618"/>
                  </a:lnTo>
                  <a:lnTo>
                    <a:pt x="240507" y="378618"/>
                  </a:lnTo>
                  <a:lnTo>
                    <a:pt x="211932" y="378618"/>
                  </a:lnTo>
                  <a:lnTo>
                    <a:pt x="195263" y="381000"/>
                  </a:lnTo>
                  <a:lnTo>
                    <a:pt x="166688" y="390525"/>
                  </a:lnTo>
                  <a:lnTo>
                    <a:pt x="138113" y="407193"/>
                  </a:lnTo>
                  <a:lnTo>
                    <a:pt x="111919" y="426243"/>
                  </a:lnTo>
                  <a:lnTo>
                    <a:pt x="88107" y="450056"/>
                  </a:lnTo>
                  <a:lnTo>
                    <a:pt x="71438" y="471487"/>
                  </a:lnTo>
                  <a:lnTo>
                    <a:pt x="57150" y="488156"/>
                  </a:lnTo>
                  <a:lnTo>
                    <a:pt x="40482" y="497681"/>
                  </a:lnTo>
                  <a:lnTo>
                    <a:pt x="21432" y="502443"/>
                  </a:lnTo>
                  <a:lnTo>
                    <a:pt x="11907" y="504825"/>
                  </a:lnTo>
                  <a:lnTo>
                    <a:pt x="2382" y="497681"/>
                  </a:lnTo>
                  <a:lnTo>
                    <a:pt x="0" y="485775"/>
                  </a:lnTo>
                  <a:lnTo>
                    <a:pt x="0" y="461962"/>
                  </a:lnTo>
                  <a:lnTo>
                    <a:pt x="4763" y="426243"/>
                  </a:lnTo>
                  <a:lnTo>
                    <a:pt x="14288" y="381000"/>
                  </a:lnTo>
                  <a:lnTo>
                    <a:pt x="33338" y="328612"/>
                  </a:lnTo>
                  <a:lnTo>
                    <a:pt x="69057" y="273843"/>
                  </a:lnTo>
                  <a:lnTo>
                    <a:pt x="107157" y="230981"/>
                  </a:lnTo>
                  <a:lnTo>
                    <a:pt x="164307" y="176212"/>
                  </a:lnTo>
                  <a:lnTo>
                    <a:pt x="226219" y="121443"/>
                  </a:lnTo>
                  <a:lnTo>
                    <a:pt x="302419" y="59531"/>
                  </a:lnTo>
                  <a:lnTo>
                    <a:pt x="350044" y="26193"/>
                  </a:lnTo>
                  <a:lnTo>
                    <a:pt x="397669" y="2381"/>
                  </a:lnTo>
                  <a:lnTo>
                    <a:pt x="421482" y="0"/>
                  </a:lnTo>
                  <a:lnTo>
                    <a:pt x="452438" y="7143"/>
                  </a:lnTo>
                  <a:lnTo>
                    <a:pt x="478632" y="16668"/>
                  </a:lnTo>
                  <a:lnTo>
                    <a:pt x="497682" y="33337"/>
                  </a:lnTo>
                  <a:lnTo>
                    <a:pt x="509588" y="54768"/>
                  </a:lnTo>
                  <a:lnTo>
                    <a:pt x="519113" y="83343"/>
                  </a:lnTo>
                  <a:lnTo>
                    <a:pt x="521494" y="90487"/>
                  </a:lnTo>
                  <a:lnTo>
                    <a:pt x="631032" y="140493"/>
                  </a:lnTo>
                  <a:lnTo>
                    <a:pt x="757238" y="197643"/>
                  </a:lnTo>
                  <a:lnTo>
                    <a:pt x="931069" y="283368"/>
                  </a:lnTo>
                  <a:lnTo>
                    <a:pt x="1071563" y="350043"/>
                  </a:lnTo>
                  <a:lnTo>
                    <a:pt x="1178719" y="404812"/>
                  </a:lnTo>
                  <a:lnTo>
                    <a:pt x="1312069" y="473868"/>
                  </a:lnTo>
                  <a:lnTo>
                    <a:pt x="1440657" y="545306"/>
                  </a:lnTo>
                  <a:lnTo>
                    <a:pt x="1535907" y="600075"/>
                  </a:lnTo>
                  <a:lnTo>
                    <a:pt x="1638300" y="661987"/>
                  </a:lnTo>
                  <a:lnTo>
                    <a:pt x="1745457" y="731043"/>
                  </a:lnTo>
                  <a:lnTo>
                    <a:pt x="1871663" y="823912"/>
                  </a:lnTo>
                  <a:lnTo>
                    <a:pt x="1985963" y="912018"/>
                  </a:lnTo>
                  <a:lnTo>
                    <a:pt x="2124075" y="1019175"/>
                  </a:lnTo>
                  <a:lnTo>
                    <a:pt x="2274094" y="1140618"/>
                  </a:lnTo>
                  <a:lnTo>
                    <a:pt x="2331244" y="1185862"/>
                  </a:lnTo>
                  <a:lnTo>
                    <a:pt x="2426494" y="1271587"/>
                  </a:lnTo>
                  <a:lnTo>
                    <a:pt x="2547938" y="1385887"/>
                  </a:lnTo>
                  <a:lnTo>
                    <a:pt x="2659857" y="1488281"/>
                  </a:lnTo>
                  <a:lnTo>
                    <a:pt x="2690813" y="1521618"/>
                  </a:lnTo>
                  <a:lnTo>
                    <a:pt x="2697957" y="1538287"/>
                  </a:lnTo>
                  <a:lnTo>
                    <a:pt x="2702719" y="1559718"/>
                  </a:lnTo>
                  <a:lnTo>
                    <a:pt x="2702719" y="1578768"/>
                  </a:lnTo>
                  <a:lnTo>
                    <a:pt x="2697957" y="1590675"/>
                  </a:lnTo>
                  <a:lnTo>
                    <a:pt x="2688432" y="1595437"/>
                  </a:lnTo>
                  <a:lnTo>
                    <a:pt x="2678907" y="1597818"/>
                  </a:lnTo>
                  <a:lnTo>
                    <a:pt x="2655094" y="1593056"/>
                  </a:lnTo>
                  <a:lnTo>
                    <a:pt x="2612232" y="1564481"/>
                  </a:lnTo>
                  <a:lnTo>
                    <a:pt x="2555082" y="1519237"/>
                  </a:lnTo>
                  <a:lnTo>
                    <a:pt x="2486025" y="1466850"/>
                  </a:lnTo>
                  <a:lnTo>
                    <a:pt x="2397919" y="1400175"/>
                  </a:lnTo>
                  <a:lnTo>
                    <a:pt x="2333625" y="1354931"/>
                  </a:lnTo>
                  <a:lnTo>
                    <a:pt x="2266950" y="1307306"/>
                  </a:lnTo>
                  <a:lnTo>
                    <a:pt x="2178844" y="1250156"/>
                  </a:lnTo>
                  <a:lnTo>
                    <a:pt x="2071688" y="1181100"/>
                  </a:lnTo>
                  <a:lnTo>
                    <a:pt x="1990725" y="1131093"/>
                  </a:lnTo>
                  <a:lnTo>
                    <a:pt x="1885950" y="1066800"/>
                  </a:lnTo>
                  <a:lnTo>
                    <a:pt x="1747838" y="988218"/>
                  </a:lnTo>
                  <a:lnTo>
                    <a:pt x="1635919" y="926306"/>
                  </a:lnTo>
                  <a:lnTo>
                    <a:pt x="1526382" y="866775"/>
                  </a:lnTo>
                  <a:lnTo>
                    <a:pt x="1440657" y="821531"/>
                  </a:lnTo>
                  <a:lnTo>
                    <a:pt x="1319213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324B2FF4-24F1-429F-9E45-8D5B5F682EC1}"/>
                </a:ext>
              </a:extLst>
            </p:cNvPr>
            <p:cNvSpPr/>
            <p:nvPr/>
          </p:nvSpPr>
          <p:spPr>
            <a:xfrm rot="5400000">
              <a:off x="2089944" y="4288632"/>
              <a:ext cx="2743200" cy="411162"/>
            </a:xfrm>
            <a:custGeom>
              <a:avLst/>
              <a:gdLst>
                <a:gd name="connsiteX0" fmla="*/ 1914525 w 2743200"/>
                <a:gd name="connsiteY0" fmla="*/ 340518 h 411956"/>
                <a:gd name="connsiteX1" fmla="*/ 1678781 w 2743200"/>
                <a:gd name="connsiteY1" fmla="*/ 328612 h 411956"/>
                <a:gd name="connsiteX2" fmla="*/ 1416844 w 2743200"/>
                <a:gd name="connsiteY2" fmla="*/ 314325 h 411956"/>
                <a:gd name="connsiteX3" fmla="*/ 1169194 w 2743200"/>
                <a:gd name="connsiteY3" fmla="*/ 302418 h 411956"/>
                <a:gd name="connsiteX4" fmla="*/ 888206 w 2743200"/>
                <a:gd name="connsiteY4" fmla="*/ 285750 h 411956"/>
                <a:gd name="connsiteX5" fmla="*/ 692944 w 2743200"/>
                <a:gd name="connsiteY5" fmla="*/ 276225 h 411956"/>
                <a:gd name="connsiteX6" fmla="*/ 442912 w 2743200"/>
                <a:gd name="connsiteY6" fmla="*/ 261937 h 411956"/>
                <a:gd name="connsiteX7" fmla="*/ 392906 w 2743200"/>
                <a:gd name="connsiteY7" fmla="*/ 261937 h 411956"/>
                <a:gd name="connsiteX8" fmla="*/ 352425 w 2743200"/>
                <a:gd name="connsiteY8" fmla="*/ 266700 h 411956"/>
                <a:gd name="connsiteX9" fmla="*/ 314325 w 2743200"/>
                <a:gd name="connsiteY9" fmla="*/ 273843 h 411956"/>
                <a:gd name="connsiteX10" fmla="*/ 273844 w 2743200"/>
                <a:gd name="connsiteY10" fmla="*/ 288131 h 411956"/>
                <a:gd name="connsiteX11" fmla="*/ 238125 w 2743200"/>
                <a:gd name="connsiteY11" fmla="*/ 304800 h 411956"/>
                <a:gd name="connsiteX12" fmla="*/ 200025 w 2743200"/>
                <a:gd name="connsiteY12" fmla="*/ 328612 h 411956"/>
                <a:gd name="connsiteX13" fmla="*/ 169069 w 2743200"/>
                <a:gd name="connsiteY13" fmla="*/ 354806 h 411956"/>
                <a:gd name="connsiteX14" fmla="*/ 111919 w 2743200"/>
                <a:gd name="connsiteY14" fmla="*/ 411956 h 411956"/>
                <a:gd name="connsiteX15" fmla="*/ 0 w 2743200"/>
                <a:gd name="connsiteY15" fmla="*/ 352425 h 411956"/>
                <a:gd name="connsiteX16" fmla="*/ 92869 w 2743200"/>
                <a:gd name="connsiteY16" fmla="*/ 228600 h 411956"/>
                <a:gd name="connsiteX17" fmla="*/ 140494 w 2743200"/>
                <a:gd name="connsiteY17" fmla="*/ 169068 h 411956"/>
                <a:gd name="connsiteX18" fmla="*/ 188119 w 2743200"/>
                <a:gd name="connsiteY18" fmla="*/ 111918 h 411956"/>
                <a:gd name="connsiteX19" fmla="*/ 230981 w 2743200"/>
                <a:gd name="connsiteY19" fmla="*/ 64293 h 411956"/>
                <a:gd name="connsiteX20" fmla="*/ 250031 w 2743200"/>
                <a:gd name="connsiteY20" fmla="*/ 38100 h 411956"/>
                <a:gd name="connsiteX21" fmla="*/ 269081 w 2743200"/>
                <a:gd name="connsiteY21" fmla="*/ 19050 h 411956"/>
                <a:gd name="connsiteX22" fmla="*/ 288131 w 2743200"/>
                <a:gd name="connsiteY22" fmla="*/ 4762 h 411956"/>
                <a:gd name="connsiteX23" fmla="*/ 302419 w 2743200"/>
                <a:gd name="connsiteY23" fmla="*/ 0 h 411956"/>
                <a:gd name="connsiteX24" fmla="*/ 316706 w 2743200"/>
                <a:gd name="connsiteY24" fmla="*/ 0 h 411956"/>
                <a:gd name="connsiteX25" fmla="*/ 330994 w 2743200"/>
                <a:gd name="connsiteY25" fmla="*/ 2381 h 411956"/>
                <a:gd name="connsiteX26" fmla="*/ 345281 w 2743200"/>
                <a:gd name="connsiteY26" fmla="*/ 11906 h 411956"/>
                <a:gd name="connsiteX27" fmla="*/ 369094 w 2743200"/>
                <a:gd name="connsiteY27" fmla="*/ 28575 h 411956"/>
                <a:gd name="connsiteX28" fmla="*/ 421481 w 2743200"/>
                <a:gd name="connsiteY28" fmla="*/ 45243 h 411956"/>
                <a:gd name="connsiteX29" fmla="*/ 481012 w 2743200"/>
                <a:gd name="connsiteY29" fmla="*/ 59531 h 411956"/>
                <a:gd name="connsiteX30" fmla="*/ 616744 w 2743200"/>
                <a:gd name="connsiteY30" fmla="*/ 59531 h 411956"/>
                <a:gd name="connsiteX31" fmla="*/ 933450 w 2743200"/>
                <a:gd name="connsiteY31" fmla="*/ 64293 h 411956"/>
                <a:gd name="connsiteX32" fmla="*/ 1402556 w 2743200"/>
                <a:gd name="connsiteY32" fmla="*/ 69056 h 411956"/>
                <a:gd name="connsiteX33" fmla="*/ 1835944 w 2743200"/>
                <a:gd name="connsiteY33" fmla="*/ 73818 h 411956"/>
                <a:gd name="connsiteX34" fmla="*/ 2150269 w 2743200"/>
                <a:gd name="connsiteY34" fmla="*/ 78581 h 411956"/>
                <a:gd name="connsiteX35" fmla="*/ 2426494 w 2743200"/>
                <a:gd name="connsiteY35" fmla="*/ 80962 h 411956"/>
                <a:gd name="connsiteX36" fmla="*/ 2516981 w 2743200"/>
                <a:gd name="connsiteY36" fmla="*/ 95250 h 411956"/>
                <a:gd name="connsiteX37" fmla="*/ 2593181 w 2743200"/>
                <a:gd name="connsiteY37" fmla="*/ 111918 h 411956"/>
                <a:gd name="connsiteX38" fmla="*/ 2657475 w 2743200"/>
                <a:gd name="connsiteY38" fmla="*/ 133350 h 411956"/>
                <a:gd name="connsiteX39" fmla="*/ 2683669 w 2743200"/>
                <a:gd name="connsiteY39" fmla="*/ 145256 h 411956"/>
                <a:gd name="connsiteX40" fmla="*/ 2712244 w 2743200"/>
                <a:gd name="connsiteY40" fmla="*/ 164306 h 411956"/>
                <a:gd name="connsiteX41" fmla="*/ 2731294 w 2743200"/>
                <a:gd name="connsiteY41" fmla="*/ 183356 h 411956"/>
                <a:gd name="connsiteX42" fmla="*/ 2740819 w 2743200"/>
                <a:gd name="connsiteY42" fmla="*/ 204787 h 411956"/>
                <a:gd name="connsiteX43" fmla="*/ 2743200 w 2743200"/>
                <a:gd name="connsiteY43" fmla="*/ 230981 h 411956"/>
                <a:gd name="connsiteX44" fmla="*/ 2738437 w 2743200"/>
                <a:gd name="connsiteY44" fmla="*/ 261937 h 411956"/>
                <a:gd name="connsiteX45" fmla="*/ 2724150 w 2743200"/>
                <a:gd name="connsiteY45" fmla="*/ 290512 h 411956"/>
                <a:gd name="connsiteX46" fmla="*/ 2700337 w 2743200"/>
                <a:gd name="connsiteY46" fmla="*/ 311943 h 411956"/>
                <a:gd name="connsiteX47" fmla="*/ 2662237 w 2743200"/>
                <a:gd name="connsiteY47" fmla="*/ 333375 h 411956"/>
                <a:gd name="connsiteX48" fmla="*/ 2609850 w 2743200"/>
                <a:gd name="connsiteY48" fmla="*/ 354806 h 411956"/>
                <a:gd name="connsiteX49" fmla="*/ 2557462 w 2743200"/>
                <a:gd name="connsiteY49" fmla="*/ 369093 h 411956"/>
                <a:gd name="connsiteX50" fmla="*/ 2488406 w 2743200"/>
                <a:gd name="connsiteY50" fmla="*/ 381000 h 411956"/>
                <a:gd name="connsiteX51" fmla="*/ 2416969 w 2743200"/>
                <a:gd name="connsiteY51" fmla="*/ 388143 h 411956"/>
                <a:gd name="connsiteX52" fmla="*/ 2297906 w 2743200"/>
                <a:gd name="connsiteY52" fmla="*/ 395287 h 411956"/>
                <a:gd name="connsiteX53" fmla="*/ 2274094 w 2743200"/>
                <a:gd name="connsiteY53" fmla="*/ 392906 h 411956"/>
                <a:gd name="connsiteX54" fmla="*/ 2240756 w 2743200"/>
                <a:gd name="connsiteY54" fmla="*/ 388143 h 411956"/>
                <a:gd name="connsiteX55" fmla="*/ 2197894 w 2743200"/>
                <a:gd name="connsiteY55" fmla="*/ 376237 h 411956"/>
                <a:gd name="connsiteX56" fmla="*/ 2157412 w 2743200"/>
                <a:gd name="connsiteY56" fmla="*/ 361950 h 411956"/>
                <a:gd name="connsiteX57" fmla="*/ 2131219 w 2743200"/>
                <a:gd name="connsiteY57" fmla="*/ 352425 h 411956"/>
                <a:gd name="connsiteX58" fmla="*/ 2059781 w 2743200"/>
                <a:gd name="connsiteY58" fmla="*/ 347662 h 411956"/>
                <a:gd name="connsiteX59" fmla="*/ 1914525 w 2743200"/>
                <a:gd name="connsiteY59" fmla="*/ 340518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43200" h="411956">
                  <a:moveTo>
                    <a:pt x="1914525" y="340518"/>
                  </a:moveTo>
                  <a:lnTo>
                    <a:pt x="1678781" y="328612"/>
                  </a:lnTo>
                  <a:lnTo>
                    <a:pt x="1416844" y="314325"/>
                  </a:lnTo>
                  <a:lnTo>
                    <a:pt x="1169194" y="302418"/>
                  </a:lnTo>
                  <a:lnTo>
                    <a:pt x="888206" y="285750"/>
                  </a:lnTo>
                  <a:lnTo>
                    <a:pt x="692944" y="276225"/>
                  </a:lnTo>
                  <a:lnTo>
                    <a:pt x="442912" y="261937"/>
                  </a:lnTo>
                  <a:lnTo>
                    <a:pt x="392906" y="261937"/>
                  </a:lnTo>
                  <a:lnTo>
                    <a:pt x="352425" y="266700"/>
                  </a:lnTo>
                  <a:lnTo>
                    <a:pt x="314325" y="273843"/>
                  </a:lnTo>
                  <a:lnTo>
                    <a:pt x="273844" y="288131"/>
                  </a:lnTo>
                  <a:lnTo>
                    <a:pt x="238125" y="304800"/>
                  </a:lnTo>
                  <a:lnTo>
                    <a:pt x="200025" y="328612"/>
                  </a:lnTo>
                  <a:lnTo>
                    <a:pt x="169069" y="354806"/>
                  </a:lnTo>
                  <a:lnTo>
                    <a:pt x="111919" y="411956"/>
                  </a:lnTo>
                  <a:lnTo>
                    <a:pt x="0" y="352425"/>
                  </a:lnTo>
                  <a:lnTo>
                    <a:pt x="92869" y="228600"/>
                  </a:lnTo>
                  <a:lnTo>
                    <a:pt x="140494" y="169068"/>
                  </a:lnTo>
                  <a:lnTo>
                    <a:pt x="188119" y="111918"/>
                  </a:lnTo>
                  <a:lnTo>
                    <a:pt x="230981" y="64293"/>
                  </a:lnTo>
                  <a:lnTo>
                    <a:pt x="250031" y="38100"/>
                  </a:lnTo>
                  <a:lnTo>
                    <a:pt x="269081" y="19050"/>
                  </a:lnTo>
                  <a:lnTo>
                    <a:pt x="288131" y="4762"/>
                  </a:lnTo>
                  <a:lnTo>
                    <a:pt x="302419" y="0"/>
                  </a:lnTo>
                  <a:lnTo>
                    <a:pt x="316706" y="0"/>
                  </a:lnTo>
                  <a:lnTo>
                    <a:pt x="330994" y="2381"/>
                  </a:lnTo>
                  <a:lnTo>
                    <a:pt x="345281" y="11906"/>
                  </a:lnTo>
                  <a:lnTo>
                    <a:pt x="369094" y="28575"/>
                  </a:lnTo>
                  <a:lnTo>
                    <a:pt x="421481" y="45243"/>
                  </a:lnTo>
                  <a:lnTo>
                    <a:pt x="481012" y="59531"/>
                  </a:lnTo>
                  <a:lnTo>
                    <a:pt x="616744" y="59531"/>
                  </a:lnTo>
                  <a:lnTo>
                    <a:pt x="933450" y="64293"/>
                  </a:lnTo>
                  <a:lnTo>
                    <a:pt x="1402556" y="69056"/>
                  </a:lnTo>
                  <a:lnTo>
                    <a:pt x="1835944" y="73818"/>
                  </a:lnTo>
                  <a:lnTo>
                    <a:pt x="2150269" y="78581"/>
                  </a:lnTo>
                  <a:lnTo>
                    <a:pt x="2426494" y="80962"/>
                  </a:lnTo>
                  <a:lnTo>
                    <a:pt x="2516981" y="95250"/>
                  </a:lnTo>
                  <a:lnTo>
                    <a:pt x="2593181" y="111918"/>
                  </a:lnTo>
                  <a:lnTo>
                    <a:pt x="2657475" y="133350"/>
                  </a:lnTo>
                  <a:lnTo>
                    <a:pt x="2683669" y="145256"/>
                  </a:lnTo>
                  <a:lnTo>
                    <a:pt x="2712244" y="164306"/>
                  </a:lnTo>
                  <a:lnTo>
                    <a:pt x="2731294" y="183356"/>
                  </a:lnTo>
                  <a:lnTo>
                    <a:pt x="2740819" y="204787"/>
                  </a:lnTo>
                  <a:lnTo>
                    <a:pt x="2743200" y="230981"/>
                  </a:lnTo>
                  <a:lnTo>
                    <a:pt x="2738437" y="261937"/>
                  </a:lnTo>
                  <a:lnTo>
                    <a:pt x="2724150" y="290512"/>
                  </a:lnTo>
                  <a:lnTo>
                    <a:pt x="2700337" y="311943"/>
                  </a:lnTo>
                  <a:lnTo>
                    <a:pt x="2662237" y="333375"/>
                  </a:lnTo>
                  <a:lnTo>
                    <a:pt x="2609850" y="354806"/>
                  </a:lnTo>
                  <a:lnTo>
                    <a:pt x="2557462" y="369093"/>
                  </a:lnTo>
                  <a:lnTo>
                    <a:pt x="2488406" y="381000"/>
                  </a:lnTo>
                  <a:lnTo>
                    <a:pt x="2416969" y="388143"/>
                  </a:lnTo>
                  <a:lnTo>
                    <a:pt x="2297906" y="395287"/>
                  </a:lnTo>
                  <a:lnTo>
                    <a:pt x="2274094" y="392906"/>
                  </a:lnTo>
                  <a:lnTo>
                    <a:pt x="2240756" y="388143"/>
                  </a:lnTo>
                  <a:lnTo>
                    <a:pt x="2197894" y="376237"/>
                  </a:lnTo>
                  <a:lnTo>
                    <a:pt x="2157412" y="361950"/>
                  </a:lnTo>
                  <a:lnTo>
                    <a:pt x="2131219" y="352425"/>
                  </a:lnTo>
                  <a:lnTo>
                    <a:pt x="2059781" y="347662"/>
                  </a:lnTo>
                  <a:lnTo>
                    <a:pt x="19145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B4AFC2B6-37DB-42FF-90E7-1DBCBF4A5336}"/>
                </a:ext>
              </a:extLst>
            </p:cNvPr>
            <p:cNvSpPr/>
            <p:nvPr/>
          </p:nvSpPr>
          <p:spPr>
            <a:xfrm>
              <a:off x="4402138" y="2468563"/>
              <a:ext cx="2265362" cy="514350"/>
            </a:xfrm>
            <a:custGeom>
              <a:avLst/>
              <a:gdLst>
                <a:gd name="connsiteX0" fmla="*/ 1600200 w 2264569"/>
                <a:gd name="connsiteY0" fmla="*/ 97632 h 514350"/>
                <a:gd name="connsiteX1" fmla="*/ 1369219 w 2264569"/>
                <a:gd name="connsiteY1" fmla="*/ 128588 h 514350"/>
                <a:gd name="connsiteX2" fmla="*/ 1116807 w 2264569"/>
                <a:gd name="connsiteY2" fmla="*/ 161925 h 514350"/>
                <a:gd name="connsiteX3" fmla="*/ 866775 w 2264569"/>
                <a:gd name="connsiteY3" fmla="*/ 197644 h 514350"/>
                <a:gd name="connsiteX4" fmla="*/ 595313 w 2264569"/>
                <a:gd name="connsiteY4" fmla="*/ 235744 h 514350"/>
                <a:gd name="connsiteX5" fmla="*/ 507207 w 2264569"/>
                <a:gd name="connsiteY5" fmla="*/ 247650 h 514350"/>
                <a:gd name="connsiteX6" fmla="*/ 481013 w 2264569"/>
                <a:gd name="connsiteY6" fmla="*/ 247650 h 514350"/>
                <a:gd name="connsiteX7" fmla="*/ 461963 w 2264569"/>
                <a:gd name="connsiteY7" fmla="*/ 247650 h 514350"/>
                <a:gd name="connsiteX8" fmla="*/ 426244 w 2264569"/>
                <a:gd name="connsiteY8" fmla="*/ 242888 h 514350"/>
                <a:gd name="connsiteX9" fmla="*/ 376238 w 2264569"/>
                <a:gd name="connsiteY9" fmla="*/ 233363 h 514350"/>
                <a:gd name="connsiteX10" fmla="*/ 321469 w 2264569"/>
                <a:gd name="connsiteY10" fmla="*/ 216694 h 514350"/>
                <a:gd name="connsiteX11" fmla="*/ 271463 w 2264569"/>
                <a:gd name="connsiteY11" fmla="*/ 197644 h 514350"/>
                <a:gd name="connsiteX12" fmla="*/ 197644 w 2264569"/>
                <a:gd name="connsiteY12" fmla="*/ 166688 h 514350"/>
                <a:gd name="connsiteX13" fmla="*/ 116682 w 2264569"/>
                <a:gd name="connsiteY13" fmla="*/ 126207 h 514350"/>
                <a:gd name="connsiteX14" fmla="*/ 52388 w 2264569"/>
                <a:gd name="connsiteY14" fmla="*/ 90488 h 514350"/>
                <a:gd name="connsiteX15" fmla="*/ 38100 w 2264569"/>
                <a:gd name="connsiteY15" fmla="*/ 85725 h 514350"/>
                <a:gd name="connsiteX16" fmla="*/ 26194 w 2264569"/>
                <a:gd name="connsiteY16" fmla="*/ 85725 h 514350"/>
                <a:gd name="connsiteX17" fmla="*/ 14288 w 2264569"/>
                <a:gd name="connsiteY17" fmla="*/ 85725 h 514350"/>
                <a:gd name="connsiteX18" fmla="*/ 4763 w 2264569"/>
                <a:gd name="connsiteY18" fmla="*/ 90488 h 514350"/>
                <a:gd name="connsiteX19" fmla="*/ 0 w 2264569"/>
                <a:gd name="connsiteY19" fmla="*/ 104775 h 514350"/>
                <a:gd name="connsiteX20" fmla="*/ 2382 w 2264569"/>
                <a:gd name="connsiteY20" fmla="*/ 138113 h 514350"/>
                <a:gd name="connsiteX21" fmla="*/ 11907 w 2264569"/>
                <a:gd name="connsiteY21" fmla="*/ 157163 h 514350"/>
                <a:gd name="connsiteX22" fmla="*/ 35719 w 2264569"/>
                <a:gd name="connsiteY22" fmla="*/ 185738 h 514350"/>
                <a:gd name="connsiteX23" fmla="*/ 123825 w 2264569"/>
                <a:gd name="connsiteY23" fmla="*/ 273844 h 514350"/>
                <a:gd name="connsiteX24" fmla="*/ 207169 w 2264569"/>
                <a:gd name="connsiteY24" fmla="*/ 347663 h 514350"/>
                <a:gd name="connsiteX25" fmla="*/ 266700 w 2264569"/>
                <a:gd name="connsiteY25" fmla="*/ 395288 h 514350"/>
                <a:gd name="connsiteX26" fmla="*/ 333375 w 2264569"/>
                <a:gd name="connsiteY26" fmla="*/ 440532 h 514350"/>
                <a:gd name="connsiteX27" fmla="*/ 371475 w 2264569"/>
                <a:gd name="connsiteY27" fmla="*/ 461963 h 514350"/>
                <a:gd name="connsiteX28" fmla="*/ 411957 w 2264569"/>
                <a:gd name="connsiteY28" fmla="*/ 481013 h 514350"/>
                <a:gd name="connsiteX29" fmla="*/ 457200 w 2264569"/>
                <a:gd name="connsiteY29" fmla="*/ 500063 h 514350"/>
                <a:gd name="connsiteX30" fmla="*/ 500063 w 2264569"/>
                <a:gd name="connsiteY30" fmla="*/ 511969 h 514350"/>
                <a:gd name="connsiteX31" fmla="*/ 519113 w 2264569"/>
                <a:gd name="connsiteY31" fmla="*/ 514350 h 514350"/>
                <a:gd name="connsiteX32" fmla="*/ 581025 w 2264569"/>
                <a:gd name="connsiteY32" fmla="*/ 497682 h 514350"/>
                <a:gd name="connsiteX33" fmla="*/ 785813 w 2264569"/>
                <a:gd name="connsiteY33" fmla="*/ 454819 h 514350"/>
                <a:gd name="connsiteX34" fmla="*/ 1012032 w 2264569"/>
                <a:gd name="connsiteY34" fmla="*/ 409575 h 514350"/>
                <a:gd name="connsiteX35" fmla="*/ 1269207 w 2264569"/>
                <a:gd name="connsiteY35" fmla="*/ 369094 h 514350"/>
                <a:gd name="connsiteX36" fmla="*/ 1526382 w 2264569"/>
                <a:gd name="connsiteY36" fmla="*/ 338138 h 514350"/>
                <a:gd name="connsiteX37" fmla="*/ 1678782 w 2264569"/>
                <a:gd name="connsiteY37" fmla="*/ 323850 h 514350"/>
                <a:gd name="connsiteX38" fmla="*/ 1866900 w 2264569"/>
                <a:gd name="connsiteY38" fmla="*/ 307182 h 514350"/>
                <a:gd name="connsiteX39" fmla="*/ 2062163 w 2264569"/>
                <a:gd name="connsiteY39" fmla="*/ 295275 h 514350"/>
                <a:gd name="connsiteX40" fmla="*/ 2143125 w 2264569"/>
                <a:gd name="connsiteY40" fmla="*/ 290513 h 514350"/>
                <a:gd name="connsiteX41" fmla="*/ 2169319 w 2264569"/>
                <a:gd name="connsiteY41" fmla="*/ 285750 h 514350"/>
                <a:gd name="connsiteX42" fmla="*/ 2200275 w 2264569"/>
                <a:gd name="connsiteY42" fmla="*/ 276225 h 514350"/>
                <a:gd name="connsiteX43" fmla="*/ 2224088 w 2264569"/>
                <a:gd name="connsiteY43" fmla="*/ 259557 h 514350"/>
                <a:gd name="connsiteX44" fmla="*/ 2243138 w 2264569"/>
                <a:gd name="connsiteY44" fmla="*/ 238125 h 514350"/>
                <a:gd name="connsiteX45" fmla="*/ 2250282 w 2264569"/>
                <a:gd name="connsiteY45" fmla="*/ 219075 h 514350"/>
                <a:gd name="connsiteX46" fmla="*/ 2259807 w 2264569"/>
                <a:gd name="connsiteY46" fmla="*/ 192882 h 514350"/>
                <a:gd name="connsiteX47" fmla="*/ 2264569 w 2264569"/>
                <a:gd name="connsiteY47" fmla="*/ 169069 h 514350"/>
                <a:gd name="connsiteX48" fmla="*/ 2264569 w 2264569"/>
                <a:gd name="connsiteY48" fmla="*/ 161925 h 514350"/>
                <a:gd name="connsiteX49" fmla="*/ 2259807 w 2264569"/>
                <a:gd name="connsiteY49" fmla="*/ 152400 h 514350"/>
                <a:gd name="connsiteX50" fmla="*/ 2233613 w 2264569"/>
                <a:gd name="connsiteY50" fmla="*/ 138113 h 514350"/>
                <a:gd name="connsiteX51" fmla="*/ 2174082 w 2264569"/>
                <a:gd name="connsiteY51" fmla="*/ 107157 h 514350"/>
                <a:gd name="connsiteX52" fmla="*/ 2133600 w 2264569"/>
                <a:gd name="connsiteY52" fmla="*/ 92869 h 514350"/>
                <a:gd name="connsiteX53" fmla="*/ 2100263 w 2264569"/>
                <a:gd name="connsiteY53" fmla="*/ 73819 h 514350"/>
                <a:gd name="connsiteX54" fmla="*/ 2055019 w 2264569"/>
                <a:gd name="connsiteY54" fmla="*/ 52388 h 514350"/>
                <a:gd name="connsiteX55" fmla="*/ 2007394 w 2264569"/>
                <a:gd name="connsiteY55" fmla="*/ 33338 h 514350"/>
                <a:gd name="connsiteX56" fmla="*/ 1952625 w 2264569"/>
                <a:gd name="connsiteY56" fmla="*/ 16669 h 514350"/>
                <a:gd name="connsiteX57" fmla="*/ 1914525 w 2264569"/>
                <a:gd name="connsiteY57" fmla="*/ 4763 h 514350"/>
                <a:gd name="connsiteX58" fmla="*/ 1878807 w 2264569"/>
                <a:gd name="connsiteY58" fmla="*/ 0 h 514350"/>
                <a:gd name="connsiteX59" fmla="*/ 1854994 w 2264569"/>
                <a:gd name="connsiteY59" fmla="*/ 4763 h 514350"/>
                <a:gd name="connsiteX60" fmla="*/ 1809750 w 2264569"/>
                <a:gd name="connsiteY60" fmla="*/ 21432 h 514350"/>
                <a:gd name="connsiteX61" fmla="*/ 1759744 w 2264569"/>
                <a:gd name="connsiteY61" fmla="*/ 40482 h 514350"/>
                <a:gd name="connsiteX62" fmla="*/ 1719263 w 2264569"/>
                <a:gd name="connsiteY62" fmla="*/ 61913 h 514350"/>
                <a:gd name="connsiteX63" fmla="*/ 1666875 w 2264569"/>
                <a:gd name="connsiteY63" fmla="*/ 88107 h 514350"/>
                <a:gd name="connsiteX64" fmla="*/ 1600200 w 2264569"/>
                <a:gd name="connsiteY64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64569" h="514350">
                  <a:moveTo>
                    <a:pt x="1600200" y="97632"/>
                  </a:moveTo>
                  <a:lnTo>
                    <a:pt x="1369219" y="128588"/>
                  </a:lnTo>
                  <a:lnTo>
                    <a:pt x="1116807" y="161925"/>
                  </a:lnTo>
                  <a:lnTo>
                    <a:pt x="866775" y="197644"/>
                  </a:lnTo>
                  <a:lnTo>
                    <a:pt x="595313" y="235744"/>
                  </a:lnTo>
                  <a:lnTo>
                    <a:pt x="507207" y="247650"/>
                  </a:lnTo>
                  <a:lnTo>
                    <a:pt x="481013" y="247650"/>
                  </a:lnTo>
                  <a:lnTo>
                    <a:pt x="461963" y="247650"/>
                  </a:lnTo>
                  <a:lnTo>
                    <a:pt x="426244" y="242888"/>
                  </a:lnTo>
                  <a:lnTo>
                    <a:pt x="376238" y="233363"/>
                  </a:lnTo>
                  <a:lnTo>
                    <a:pt x="321469" y="216694"/>
                  </a:lnTo>
                  <a:lnTo>
                    <a:pt x="271463" y="197644"/>
                  </a:lnTo>
                  <a:lnTo>
                    <a:pt x="197644" y="166688"/>
                  </a:lnTo>
                  <a:lnTo>
                    <a:pt x="116682" y="126207"/>
                  </a:lnTo>
                  <a:lnTo>
                    <a:pt x="52388" y="90488"/>
                  </a:lnTo>
                  <a:lnTo>
                    <a:pt x="38100" y="85725"/>
                  </a:lnTo>
                  <a:lnTo>
                    <a:pt x="26194" y="85725"/>
                  </a:lnTo>
                  <a:lnTo>
                    <a:pt x="14288" y="85725"/>
                  </a:lnTo>
                  <a:lnTo>
                    <a:pt x="4763" y="90488"/>
                  </a:lnTo>
                  <a:lnTo>
                    <a:pt x="0" y="104775"/>
                  </a:lnTo>
                  <a:lnTo>
                    <a:pt x="2382" y="138113"/>
                  </a:lnTo>
                  <a:lnTo>
                    <a:pt x="11907" y="157163"/>
                  </a:lnTo>
                  <a:lnTo>
                    <a:pt x="35719" y="185738"/>
                  </a:lnTo>
                  <a:lnTo>
                    <a:pt x="123825" y="273844"/>
                  </a:lnTo>
                  <a:lnTo>
                    <a:pt x="207169" y="347663"/>
                  </a:lnTo>
                  <a:lnTo>
                    <a:pt x="266700" y="395288"/>
                  </a:lnTo>
                  <a:lnTo>
                    <a:pt x="333375" y="440532"/>
                  </a:lnTo>
                  <a:lnTo>
                    <a:pt x="371475" y="461963"/>
                  </a:lnTo>
                  <a:lnTo>
                    <a:pt x="411957" y="481013"/>
                  </a:lnTo>
                  <a:lnTo>
                    <a:pt x="457200" y="500063"/>
                  </a:lnTo>
                  <a:lnTo>
                    <a:pt x="500063" y="511969"/>
                  </a:lnTo>
                  <a:lnTo>
                    <a:pt x="519113" y="514350"/>
                  </a:lnTo>
                  <a:lnTo>
                    <a:pt x="581025" y="497682"/>
                  </a:lnTo>
                  <a:lnTo>
                    <a:pt x="785813" y="454819"/>
                  </a:lnTo>
                  <a:lnTo>
                    <a:pt x="1012032" y="409575"/>
                  </a:lnTo>
                  <a:lnTo>
                    <a:pt x="1269207" y="369094"/>
                  </a:lnTo>
                  <a:lnTo>
                    <a:pt x="1526382" y="338138"/>
                  </a:lnTo>
                  <a:lnTo>
                    <a:pt x="1678782" y="323850"/>
                  </a:lnTo>
                  <a:lnTo>
                    <a:pt x="1866900" y="307182"/>
                  </a:lnTo>
                  <a:lnTo>
                    <a:pt x="2062163" y="295275"/>
                  </a:lnTo>
                  <a:lnTo>
                    <a:pt x="2143125" y="290513"/>
                  </a:lnTo>
                  <a:lnTo>
                    <a:pt x="2169319" y="285750"/>
                  </a:lnTo>
                  <a:lnTo>
                    <a:pt x="2200275" y="276225"/>
                  </a:lnTo>
                  <a:lnTo>
                    <a:pt x="2224088" y="259557"/>
                  </a:lnTo>
                  <a:lnTo>
                    <a:pt x="2243138" y="238125"/>
                  </a:lnTo>
                  <a:lnTo>
                    <a:pt x="2250282" y="219075"/>
                  </a:lnTo>
                  <a:lnTo>
                    <a:pt x="2259807" y="192882"/>
                  </a:lnTo>
                  <a:lnTo>
                    <a:pt x="2264569" y="169069"/>
                  </a:lnTo>
                  <a:lnTo>
                    <a:pt x="2264569" y="161925"/>
                  </a:lnTo>
                  <a:lnTo>
                    <a:pt x="2259807" y="152400"/>
                  </a:lnTo>
                  <a:lnTo>
                    <a:pt x="2233613" y="138113"/>
                  </a:lnTo>
                  <a:lnTo>
                    <a:pt x="2174082" y="107157"/>
                  </a:lnTo>
                  <a:lnTo>
                    <a:pt x="2133600" y="92869"/>
                  </a:lnTo>
                  <a:lnTo>
                    <a:pt x="2100263" y="73819"/>
                  </a:lnTo>
                  <a:lnTo>
                    <a:pt x="2055019" y="52388"/>
                  </a:lnTo>
                  <a:lnTo>
                    <a:pt x="2007394" y="33338"/>
                  </a:lnTo>
                  <a:lnTo>
                    <a:pt x="1952625" y="16669"/>
                  </a:lnTo>
                  <a:lnTo>
                    <a:pt x="1914525" y="4763"/>
                  </a:lnTo>
                  <a:lnTo>
                    <a:pt x="1878807" y="0"/>
                  </a:lnTo>
                  <a:lnTo>
                    <a:pt x="1854994" y="4763"/>
                  </a:lnTo>
                  <a:lnTo>
                    <a:pt x="1809750" y="21432"/>
                  </a:lnTo>
                  <a:lnTo>
                    <a:pt x="1759744" y="40482"/>
                  </a:lnTo>
                  <a:lnTo>
                    <a:pt x="1719263" y="61913"/>
                  </a:lnTo>
                  <a:lnTo>
                    <a:pt x="1666875" y="88107"/>
                  </a:lnTo>
                  <a:lnTo>
                    <a:pt x="1600200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C9FD3922-FA9E-487C-B5D2-2C6F03D81BE7}"/>
                </a:ext>
              </a:extLst>
            </p:cNvPr>
            <p:cNvSpPr/>
            <p:nvPr/>
          </p:nvSpPr>
          <p:spPr>
            <a:xfrm>
              <a:off x="3779838" y="4521200"/>
              <a:ext cx="3597275" cy="584200"/>
            </a:xfrm>
            <a:custGeom>
              <a:avLst/>
              <a:gdLst>
                <a:gd name="connsiteX0" fmla="*/ 2430457 w 3598030"/>
                <a:gd name="connsiteY0" fmla="*/ 318700 h 583787"/>
                <a:gd name="connsiteX1" fmla="*/ 2275575 w 3598030"/>
                <a:gd name="connsiteY1" fmla="*/ 315722 h 583787"/>
                <a:gd name="connsiteX2" fmla="*/ 2201112 w 3598030"/>
                <a:gd name="connsiteY2" fmla="*/ 315722 h 583787"/>
                <a:gd name="connsiteX3" fmla="*/ 2135585 w 3598030"/>
                <a:gd name="connsiteY3" fmla="*/ 315722 h 583787"/>
                <a:gd name="connsiteX4" fmla="*/ 2040273 w 3598030"/>
                <a:gd name="connsiteY4" fmla="*/ 318700 h 583787"/>
                <a:gd name="connsiteX5" fmla="*/ 1912198 w 3598030"/>
                <a:gd name="connsiteY5" fmla="*/ 324657 h 583787"/>
                <a:gd name="connsiteX6" fmla="*/ 1790079 w 3598030"/>
                <a:gd name="connsiteY6" fmla="*/ 333593 h 583787"/>
                <a:gd name="connsiteX7" fmla="*/ 1650089 w 3598030"/>
                <a:gd name="connsiteY7" fmla="*/ 345507 h 583787"/>
                <a:gd name="connsiteX8" fmla="*/ 1504143 w 3598030"/>
                <a:gd name="connsiteY8" fmla="*/ 363378 h 583787"/>
                <a:gd name="connsiteX9" fmla="*/ 1364153 w 3598030"/>
                <a:gd name="connsiteY9" fmla="*/ 381249 h 583787"/>
                <a:gd name="connsiteX10" fmla="*/ 1215228 w 3598030"/>
                <a:gd name="connsiteY10" fmla="*/ 405077 h 583787"/>
                <a:gd name="connsiteX11" fmla="*/ 1075239 w 3598030"/>
                <a:gd name="connsiteY11" fmla="*/ 428905 h 583787"/>
                <a:gd name="connsiteX12" fmla="*/ 911421 w 3598030"/>
                <a:gd name="connsiteY12" fmla="*/ 458690 h 583787"/>
                <a:gd name="connsiteX13" fmla="*/ 726754 w 3598030"/>
                <a:gd name="connsiteY13" fmla="*/ 497410 h 583787"/>
                <a:gd name="connsiteX14" fmla="*/ 622506 w 3598030"/>
                <a:gd name="connsiteY14" fmla="*/ 527195 h 583787"/>
                <a:gd name="connsiteX15" fmla="*/ 500388 w 3598030"/>
                <a:gd name="connsiteY15" fmla="*/ 559959 h 583787"/>
                <a:gd name="connsiteX16" fmla="*/ 431882 w 3598030"/>
                <a:gd name="connsiteY16" fmla="*/ 583787 h 583787"/>
                <a:gd name="connsiteX17" fmla="*/ 399119 w 3598030"/>
                <a:gd name="connsiteY17" fmla="*/ 583787 h 583787"/>
                <a:gd name="connsiteX18" fmla="*/ 348484 w 3598030"/>
                <a:gd name="connsiteY18" fmla="*/ 568894 h 583787"/>
                <a:gd name="connsiteX19" fmla="*/ 312742 w 3598030"/>
                <a:gd name="connsiteY19" fmla="*/ 551023 h 583787"/>
                <a:gd name="connsiteX20" fmla="*/ 271043 w 3598030"/>
                <a:gd name="connsiteY20" fmla="*/ 521238 h 583787"/>
                <a:gd name="connsiteX21" fmla="*/ 190624 w 3598030"/>
                <a:gd name="connsiteY21" fmla="*/ 446776 h 583787"/>
                <a:gd name="connsiteX22" fmla="*/ 98290 w 3598030"/>
                <a:gd name="connsiteY22" fmla="*/ 351464 h 583787"/>
                <a:gd name="connsiteX23" fmla="*/ 44677 w 3598030"/>
                <a:gd name="connsiteY23" fmla="*/ 294872 h 583787"/>
                <a:gd name="connsiteX24" fmla="*/ 17871 w 3598030"/>
                <a:gd name="connsiteY24" fmla="*/ 265087 h 583787"/>
                <a:gd name="connsiteX25" fmla="*/ 2978 w 3598030"/>
                <a:gd name="connsiteY25" fmla="*/ 241259 h 583787"/>
                <a:gd name="connsiteX26" fmla="*/ 0 w 3598030"/>
                <a:gd name="connsiteY26" fmla="*/ 223388 h 583787"/>
                <a:gd name="connsiteX27" fmla="*/ 2978 w 3598030"/>
                <a:gd name="connsiteY27" fmla="*/ 205517 h 583787"/>
                <a:gd name="connsiteX28" fmla="*/ 11914 w 3598030"/>
                <a:gd name="connsiteY28" fmla="*/ 199560 h 583787"/>
                <a:gd name="connsiteX29" fmla="*/ 35742 w 3598030"/>
                <a:gd name="connsiteY29" fmla="*/ 199560 h 583787"/>
                <a:gd name="connsiteX30" fmla="*/ 98290 w 3598030"/>
                <a:gd name="connsiteY30" fmla="*/ 217431 h 583787"/>
                <a:gd name="connsiteX31" fmla="*/ 205516 w 3598030"/>
                <a:gd name="connsiteY31" fmla="*/ 253173 h 583787"/>
                <a:gd name="connsiteX32" fmla="*/ 300828 w 3598030"/>
                <a:gd name="connsiteY32" fmla="*/ 277001 h 583787"/>
                <a:gd name="connsiteX33" fmla="*/ 393162 w 3598030"/>
                <a:gd name="connsiteY33" fmla="*/ 288915 h 583787"/>
                <a:gd name="connsiteX34" fmla="*/ 440818 w 3598030"/>
                <a:gd name="connsiteY34" fmla="*/ 291894 h 583787"/>
                <a:gd name="connsiteX35" fmla="*/ 539108 w 3598030"/>
                <a:gd name="connsiteY35" fmla="*/ 279980 h 583787"/>
                <a:gd name="connsiteX36" fmla="*/ 816109 w 3598030"/>
                <a:gd name="connsiteY36" fmla="*/ 244238 h 583787"/>
                <a:gd name="connsiteX37" fmla="*/ 1170551 w 3598030"/>
                <a:gd name="connsiteY37" fmla="*/ 199560 h 583787"/>
                <a:gd name="connsiteX38" fmla="*/ 1510100 w 3598030"/>
                <a:gd name="connsiteY38" fmla="*/ 160840 h 583787"/>
                <a:gd name="connsiteX39" fmla="*/ 1804972 w 3598030"/>
                <a:gd name="connsiteY39" fmla="*/ 131055 h 583787"/>
                <a:gd name="connsiteX40" fmla="*/ 2090908 w 3598030"/>
                <a:gd name="connsiteY40" fmla="*/ 104248 h 583787"/>
                <a:gd name="connsiteX41" fmla="*/ 2317274 w 3598030"/>
                <a:gd name="connsiteY41" fmla="*/ 86377 h 583787"/>
                <a:gd name="connsiteX42" fmla="*/ 2487048 w 3598030"/>
                <a:gd name="connsiteY42" fmla="*/ 77442 h 583787"/>
                <a:gd name="connsiteX43" fmla="*/ 2594274 w 3598030"/>
                <a:gd name="connsiteY43" fmla="*/ 71485 h 583787"/>
                <a:gd name="connsiteX44" fmla="*/ 2743200 w 3598030"/>
                <a:gd name="connsiteY44" fmla="*/ 71485 h 583787"/>
                <a:gd name="connsiteX45" fmla="*/ 2817662 w 3598030"/>
                <a:gd name="connsiteY45" fmla="*/ 47656 h 583787"/>
                <a:gd name="connsiteX46" fmla="*/ 2939781 w 3598030"/>
                <a:gd name="connsiteY46" fmla="*/ 11914 h 583787"/>
                <a:gd name="connsiteX47" fmla="*/ 2981480 w 3598030"/>
                <a:gd name="connsiteY47" fmla="*/ 0 h 583787"/>
                <a:gd name="connsiteX48" fmla="*/ 3044028 w 3598030"/>
                <a:gd name="connsiteY48" fmla="*/ 8936 h 583787"/>
                <a:gd name="connsiteX49" fmla="*/ 3136362 w 3598030"/>
                <a:gd name="connsiteY49" fmla="*/ 29785 h 583787"/>
                <a:gd name="connsiteX50" fmla="*/ 3207846 w 3598030"/>
                <a:gd name="connsiteY50" fmla="*/ 53614 h 583787"/>
                <a:gd name="connsiteX51" fmla="*/ 3312093 w 3598030"/>
                <a:gd name="connsiteY51" fmla="*/ 95313 h 583787"/>
                <a:gd name="connsiteX52" fmla="*/ 3386556 w 3598030"/>
                <a:gd name="connsiteY52" fmla="*/ 134033 h 583787"/>
                <a:gd name="connsiteX53" fmla="*/ 3446126 w 3598030"/>
                <a:gd name="connsiteY53" fmla="*/ 163818 h 583787"/>
                <a:gd name="connsiteX54" fmla="*/ 3502717 w 3598030"/>
                <a:gd name="connsiteY54" fmla="*/ 196582 h 583787"/>
                <a:gd name="connsiteX55" fmla="*/ 3526545 w 3598030"/>
                <a:gd name="connsiteY55" fmla="*/ 217431 h 583787"/>
                <a:gd name="connsiteX56" fmla="*/ 3553352 w 3598030"/>
                <a:gd name="connsiteY56" fmla="*/ 244238 h 583787"/>
                <a:gd name="connsiteX57" fmla="*/ 3577180 w 3598030"/>
                <a:gd name="connsiteY57" fmla="*/ 277001 h 583787"/>
                <a:gd name="connsiteX58" fmla="*/ 3589094 w 3598030"/>
                <a:gd name="connsiteY58" fmla="*/ 300829 h 583787"/>
                <a:gd name="connsiteX59" fmla="*/ 3598030 w 3598030"/>
                <a:gd name="connsiteY59" fmla="*/ 327636 h 583787"/>
                <a:gd name="connsiteX60" fmla="*/ 3598030 w 3598030"/>
                <a:gd name="connsiteY60" fmla="*/ 342528 h 583787"/>
                <a:gd name="connsiteX61" fmla="*/ 3586116 w 3598030"/>
                <a:gd name="connsiteY61" fmla="*/ 372313 h 583787"/>
                <a:gd name="connsiteX62" fmla="*/ 3565266 w 3598030"/>
                <a:gd name="connsiteY62" fmla="*/ 390184 h 583787"/>
                <a:gd name="connsiteX63" fmla="*/ 3511653 w 3598030"/>
                <a:gd name="connsiteY63" fmla="*/ 402098 h 583787"/>
                <a:gd name="connsiteX64" fmla="*/ 3461018 w 3598030"/>
                <a:gd name="connsiteY64" fmla="*/ 405077 h 583787"/>
                <a:gd name="connsiteX65" fmla="*/ 3401448 w 3598030"/>
                <a:gd name="connsiteY65" fmla="*/ 399120 h 583787"/>
                <a:gd name="connsiteX66" fmla="*/ 3216781 w 3598030"/>
                <a:gd name="connsiteY66" fmla="*/ 378270 h 583787"/>
                <a:gd name="connsiteX67" fmla="*/ 2948716 w 3598030"/>
                <a:gd name="connsiteY67" fmla="*/ 351464 h 583787"/>
                <a:gd name="connsiteX68" fmla="*/ 2665759 w 3598030"/>
                <a:gd name="connsiteY68" fmla="*/ 330614 h 583787"/>
                <a:gd name="connsiteX69" fmla="*/ 2430457 w 3598030"/>
                <a:gd name="connsiteY69" fmla="*/ 318700 h 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98030" h="583787">
                  <a:moveTo>
                    <a:pt x="2430457" y="318700"/>
                  </a:moveTo>
                  <a:lnTo>
                    <a:pt x="2275575" y="315722"/>
                  </a:lnTo>
                  <a:lnTo>
                    <a:pt x="2201112" y="315722"/>
                  </a:lnTo>
                  <a:lnTo>
                    <a:pt x="2135585" y="315722"/>
                  </a:lnTo>
                  <a:lnTo>
                    <a:pt x="2040273" y="318700"/>
                  </a:lnTo>
                  <a:lnTo>
                    <a:pt x="1912198" y="324657"/>
                  </a:lnTo>
                  <a:lnTo>
                    <a:pt x="1790079" y="333593"/>
                  </a:lnTo>
                  <a:lnTo>
                    <a:pt x="1650089" y="345507"/>
                  </a:lnTo>
                  <a:lnTo>
                    <a:pt x="1504143" y="363378"/>
                  </a:lnTo>
                  <a:lnTo>
                    <a:pt x="1364153" y="381249"/>
                  </a:lnTo>
                  <a:lnTo>
                    <a:pt x="1215228" y="405077"/>
                  </a:lnTo>
                  <a:lnTo>
                    <a:pt x="1075239" y="428905"/>
                  </a:lnTo>
                  <a:lnTo>
                    <a:pt x="911421" y="458690"/>
                  </a:lnTo>
                  <a:lnTo>
                    <a:pt x="726754" y="497410"/>
                  </a:lnTo>
                  <a:lnTo>
                    <a:pt x="622506" y="527195"/>
                  </a:lnTo>
                  <a:lnTo>
                    <a:pt x="500388" y="559959"/>
                  </a:lnTo>
                  <a:lnTo>
                    <a:pt x="431882" y="583787"/>
                  </a:lnTo>
                  <a:lnTo>
                    <a:pt x="399119" y="583787"/>
                  </a:lnTo>
                  <a:lnTo>
                    <a:pt x="348484" y="568894"/>
                  </a:lnTo>
                  <a:lnTo>
                    <a:pt x="312742" y="551023"/>
                  </a:lnTo>
                  <a:lnTo>
                    <a:pt x="271043" y="521238"/>
                  </a:lnTo>
                  <a:lnTo>
                    <a:pt x="190624" y="446776"/>
                  </a:lnTo>
                  <a:lnTo>
                    <a:pt x="98290" y="351464"/>
                  </a:lnTo>
                  <a:lnTo>
                    <a:pt x="44677" y="294872"/>
                  </a:lnTo>
                  <a:lnTo>
                    <a:pt x="17871" y="265087"/>
                  </a:lnTo>
                  <a:lnTo>
                    <a:pt x="2978" y="241259"/>
                  </a:lnTo>
                  <a:lnTo>
                    <a:pt x="0" y="223388"/>
                  </a:lnTo>
                  <a:lnTo>
                    <a:pt x="2978" y="205517"/>
                  </a:lnTo>
                  <a:lnTo>
                    <a:pt x="11914" y="199560"/>
                  </a:lnTo>
                  <a:lnTo>
                    <a:pt x="35742" y="199560"/>
                  </a:lnTo>
                  <a:lnTo>
                    <a:pt x="98290" y="217431"/>
                  </a:lnTo>
                  <a:lnTo>
                    <a:pt x="205516" y="253173"/>
                  </a:lnTo>
                  <a:lnTo>
                    <a:pt x="300828" y="277001"/>
                  </a:lnTo>
                  <a:lnTo>
                    <a:pt x="393162" y="288915"/>
                  </a:lnTo>
                  <a:lnTo>
                    <a:pt x="440818" y="291894"/>
                  </a:lnTo>
                  <a:lnTo>
                    <a:pt x="539108" y="279980"/>
                  </a:lnTo>
                  <a:lnTo>
                    <a:pt x="816109" y="244238"/>
                  </a:lnTo>
                  <a:lnTo>
                    <a:pt x="1170551" y="199560"/>
                  </a:lnTo>
                  <a:lnTo>
                    <a:pt x="1510100" y="160840"/>
                  </a:lnTo>
                  <a:lnTo>
                    <a:pt x="1804972" y="131055"/>
                  </a:lnTo>
                  <a:lnTo>
                    <a:pt x="2090908" y="104248"/>
                  </a:lnTo>
                  <a:lnTo>
                    <a:pt x="2317274" y="86377"/>
                  </a:lnTo>
                  <a:lnTo>
                    <a:pt x="2487048" y="77442"/>
                  </a:lnTo>
                  <a:lnTo>
                    <a:pt x="2594274" y="71485"/>
                  </a:lnTo>
                  <a:lnTo>
                    <a:pt x="2743200" y="71485"/>
                  </a:lnTo>
                  <a:lnTo>
                    <a:pt x="2817662" y="47656"/>
                  </a:lnTo>
                  <a:lnTo>
                    <a:pt x="2939781" y="11914"/>
                  </a:lnTo>
                  <a:lnTo>
                    <a:pt x="2981480" y="0"/>
                  </a:lnTo>
                  <a:lnTo>
                    <a:pt x="3044028" y="8936"/>
                  </a:lnTo>
                  <a:lnTo>
                    <a:pt x="3136362" y="29785"/>
                  </a:lnTo>
                  <a:lnTo>
                    <a:pt x="3207846" y="53614"/>
                  </a:lnTo>
                  <a:lnTo>
                    <a:pt x="3312093" y="95313"/>
                  </a:lnTo>
                  <a:lnTo>
                    <a:pt x="3386556" y="134033"/>
                  </a:lnTo>
                  <a:lnTo>
                    <a:pt x="3446126" y="163818"/>
                  </a:lnTo>
                  <a:lnTo>
                    <a:pt x="3502717" y="196582"/>
                  </a:lnTo>
                  <a:lnTo>
                    <a:pt x="3526545" y="217431"/>
                  </a:lnTo>
                  <a:lnTo>
                    <a:pt x="3553352" y="244238"/>
                  </a:lnTo>
                  <a:lnTo>
                    <a:pt x="3577180" y="277001"/>
                  </a:lnTo>
                  <a:lnTo>
                    <a:pt x="3589094" y="300829"/>
                  </a:lnTo>
                  <a:lnTo>
                    <a:pt x="3598030" y="327636"/>
                  </a:lnTo>
                  <a:lnTo>
                    <a:pt x="3598030" y="342528"/>
                  </a:lnTo>
                  <a:lnTo>
                    <a:pt x="3586116" y="372313"/>
                  </a:lnTo>
                  <a:lnTo>
                    <a:pt x="3565266" y="390184"/>
                  </a:lnTo>
                  <a:lnTo>
                    <a:pt x="3511653" y="402098"/>
                  </a:lnTo>
                  <a:lnTo>
                    <a:pt x="3461018" y="405077"/>
                  </a:lnTo>
                  <a:cubicBezTo>
                    <a:pt x="3403439" y="399016"/>
                    <a:pt x="3423395" y="399120"/>
                    <a:pt x="3401448" y="399120"/>
                  </a:cubicBezTo>
                  <a:lnTo>
                    <a:pt x="3216781" y="378270"/>
                  </a:lnTo>
                  <a:lnTo>
                    <a:pt x="2948716" y="351464"/>
                  </a:lnTo>
                  <a:lnTo>
                    <a:pt x="2665759" y="330614"/>
                  </a:lnTo>
                  <a:lnTo>
                    <a:pt x="2430457" y="31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722" name="グループ化 1">
            <a:extLst>
              <a:ext uri="{FF2B5EF4-FFF2-40B4-BE49-F238E27FC236}">
                <a16:creationId xmlns:a16="http://schemas.microsoft.com/office/drawing/2014/main" id="{18568188-2381-4C65-8C59-C274E9D4CB75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46225"/>
            <a:ext cx="4964113" cy="4319588"/>
            <a:chOff x="2413000" y="1546225"/>
            <a:chExt cx="4964113" cy="4319588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4F13B59B-A78B-4C00-A5FE-3A255945D576}"/>
                </a:ext>
              </a:extLst>
            </p:cNvPr>
            <p:cNvSpPr/>
            <p:nvPr/>
          </p:nvSpPr>
          <p:spPr>
            <a:xfrm rot="5400000">
              <a:off x="1859756" y="2099469"/>
              <a:ext cx="2703513" cy="1597025"/>
            </a:xfrm>
            <a:custGeom>
              <a:avLst/>
              <a:gdLst>
                <a:gd name="connsiteX0" fmla="*/ 1319213 w 2702719"/>
                <a:gd name="connsiteY0" fmla="*/ 757237 h 1597818"/>
                <a:gd name="connsiteX1" fmla="*/ 1181100 w 2702719"/>
                <a:gd name="connsiteY1" fmla="*/ 690562 h 1597818"/>
                <a:gd name="connsiteX2" fmla="*/ 1071563 w 2702719"/>
                <a:gd name="connsiteY2" fmla="*/ 638175 h 1597818"/>
                <a:gd name="connsiteX3" fmla="*/ 1007269 w 2702719"/>
                <a:gd name="connsiteY3" fmla="*/ 609600 h 1597818"/>
                <a:gd name="connsiteX4" fmla="*/ 935832 w 2702719"/>
                <a:gd name="connsiteY4" fmla="*/ 578643 h 1597818"/>
                <a:gd name="connsiteX5" fmla="*/ 890588 w 2702719"/>
                <a:gd name="connsiteY5" fmla="*/ 557212 h 1597818"/>
                <a:gd name="connsiteX6" fmla="*/ 835819 w 2702719"/>
                <a:gd name="connsiteY6" fmla="*/ 533400 h 1597818"/>
                <a:gd name="connsiteX7" fmla="*/ 764382 w 2702719"/>
                <a:gd name="connsiteY7" fmla="*/ 504825 h 1597818"/>
                <a:gd name="connsiteX8" fmla="*/ 709613 w 2702719"/>
                <a:gd name="connsiteY8" fmla="*/ 483393 h 1597818"/>
                <a:gd name="connsiteX9" fmla="*/ 666750 w 2702719"/>
                <a:gd name="connsiteY9" fmla="*/ 466725 h 1597818"/>
                <a:gd name="connsiteX10" fmla="*/ 619125 w 2702719"/>
                <a:gd name="connsiteY10" fmla="*/ 450056 h 1597818"/>
                <a:gd name="connsiteX11" fmla="*/ 559594 w 2702719"/>
                <a:gd name="connsiteY11" fmla="*/ 431006 h 1597818"/>
                <a:gd name="connsiteX12" fmla="*/ 514350 w 2702719"/>
                <a:gd name="connsiteY12" fmla="*/ 419100 h 1597818"/>
                <a:gd name="connsiteX13" fmla="*/ 457200 w 2702719"/>
                <a:gd name="connsiteY13" fmla="*/ 402431 h 1597818"/>
                <a:gd name="connsiteX14" fmla="*/ 407194 w 2702719"/>
                <a:gd name="connsiteY14" fmla="*/ 390525 h 1597818"/>
                <a:gd name="connsiteX15" fmla="*/ 352425 w 2702719"/>
                <a:gd name="connsiteY15" fmla="*/ 383381 h 1597818"/>
                <a:gd name="connsiteX16" fmla="*/ 295275 w 2702719"/>
                <a:gd name="connsiteY16" fmla="*/ 378618 h 1597818"/>
                <a:gd name="connsiteX17" fmla="*/ 240507 w 2702719"/>
                <a:gd name="connsiteY17" fmla="*/ 378618 h 1597818"/>
                <a:gd name="connsiteX18" fmla="*/ 211932 w 2702719"/>
                <a:gd name="connsiteY18" fmla="*/ 378618 h 1597818"/>
                <a:gd name="connsiteX19" fmla="*/ 195263 w 2702719"/>
                <a:gd name="connsiteY19" fmla="*/ 381000 h 1597818"/>
                <a:gd name="connsiteX20" fmla="*/ 166688 w 2702719"/>
                <a:gd name="connsiteY20" fmla="*/ 390525 h 1597818"/>
                <a:gd name="connsiteX21" fmla="*/ 138113 w 2702719"/>
                <a:gd name="connsiteY21" fmla="*/ 407193 h 1597818"/>
                <a:gd name="connsiteX22" fmla="*/ 111919 w 2702719"/>
                <a:gd name="connsiteY22" fmla="*/ 426243 h 1597818"/>
                <a:gd name="connsiteX23" fmla="*/ 88107 w 2702719"/>
                <a:gd name="connsiteY23" fmla="*/ 450056 h 1597818"/>
                <a:gd name="connsiteX24" fmla="*/ 71438 w 2702719"/>
                <a:gd name="connsiteY24" fmla="*/ 471487 h 1597818"/>
                <a:gd name="connsiteX25" fmla="*/ 57150 w 2702719"/>
                <a:gd name="connsiteY25" fmla="*/ 488156 h 1597818"/>
                <a:gd name="connsiteX26" fmla="*/ 40482 w 2702719"/>
                <a:gd name="connsiteY26" fmla="*/ 497681 h 1597818"/>
                <a:gd name="connsiteX27" fmla="*/ 21432 w 2702719"/>
                <a:gd name="connsiteY27" fmla="*/ 502443 h 1597818"/>
                <a:gd name="connsiteX28" fmla="*/ 11907 w 2702719"/>
                <a:gd name="connsiteY28" fmla="*/ 504825 h 1597818"/>
                <a:gd name="connsiteX29" fmla="*/ 2382 w 2702719"/>
                <a:gd name="connsiteY29" fmla="*/ 497681 h 1597818"/>
                <a:gd name="connsiteX30" fmla="*/ 0 w 2702719"/>
                <a:gd name="connsiteY30" fmla="*/ 485775 h 1597818"/>
                <a:gd name="connsiteX31" fmla="*/ 0 w 2702719"/>
                <a:gd name="connsiteY31" fmla="*/ 461962 h 1597818"/>
                <a:gd name="connsiteX32" fmla="*/ 4763 w 2702719"/>
                <a:gd name="connsiteY32" fmla="*/ 426243 h 1597818"/>
                <a:gd name="connsiteX33" fmla="*/ 14288 w 2702719"/>
                <a:gd name="connsiteY33" fmla="*/ 381000 h 1597818"/>
                <a:gd name="connsiteX34" fmla="*/ 33338 w 2702719"/>
                <a:gd name="connsiteY34" fmla="*/ 328612 h 1597818"/>
                <a:gd name="connsiteX35" fmla="*/ 69057 w 2702719"/>
                <a:gd name="connsiteY35" fmla="*/ 273843 h 1597818"/>
                <a:gd name="connsiteX36" fmla="*/ 107157 w 2702719"/>
                <a:gd name="connsiteY36" fmla="*/ 230981 h 1597818"/>
                <a:gd name="connsiteX37" fmla="*/ 164307 w 2702719"/>
                <a:gd name="connsiteY37" fmla="*/ 176212 h 1597818"/>
                <a:gd name="connsiteX38" fmla="*/ 226219 w 2702719"/>
                <a:gd name="connsiteY38" fmla="*/ 121443 h 1597818"/>
                <a:gd name="connsiteX39" fmla="*/ 302419 w 2702719"/>
                <a:gd name="connsiteY39" fmla="*/ 59531 h 1597818"/>
                <a:gd name="connsiteX40" fmla="*/ 350044 w 2702719"/>
                <a:gd name="connsiteY40" fmla="*/ 26193 h 1597818"/>
                <a:gd name="connsiteX41" fmla="*/ 397669 w 2702719"/>
                <a:gd name="connsiteY41" fmla="*/ 2381 h 1597818"/>
                <a:gd name="connsiteX42" fmla="*/ 421482 w 2702719"/>
                <a:gd name="connsiteY42" fmla="*/ 0 h 1597818"/>
                <a:gd name="connsiteX43" fmla="*/ 452438 w 2702719"/>
                <a:gd name="connsiteY43" fmla="*/ 7143 h 1597818"/>
                <a:gd name="connsiteX44" fmla="*/ 478632 w 2702719"/>
                <a:gd name="connsiteY44" fmla="*/ 16668 h 1597818"/>
                <a:gd name="connsiteX45" fmla="*/ 497682 w 2702719"/>
                <a:gd name="connsiteY45" fmla="*/ 33337 h 1597818"/>
                <a:gd name="connsiteX46" fmla="*/ 509588 w 2702719"/>
                <a:gd name="connsiteY46" fmla="*/ 54768 h 1597818"/>
                <a:gd name="connsiteX47" fmla="*/ 519113 w 2702719"/>
                <a:gd name="connsiteY47" fmla="*/ 83343 h 1597818"/>
                <a:gd name="connsiteX48" fmla="*/ 521494 w 2702719"/>
                <a:gd name="connsiteY48" fmla="*/ 90487 h 1597818"/>
                <a:gd name="connsiteX49" fmla="*/ 631032 w 2702719"/>
                <a:gd name="connsiteY49" fmla="*/ 140493 h 1597818"/>
                <a:gd name="connsiteX50" fmla="*/ 757238 w 2702719"/>
                <a:gd name="connsiteY50" fmla="*/ 197643 h 1597818"/>
                <a:gd name="connsiteX51" fmla="*/ 931069 w 2702719"/>
                <a:gd name="connsiteY51" fmla="*/ 283368 h 1597818"/>
                <a:gd name="connsiteX52" fmla="*/ 1071563 w 2702719"/>
                <a:gd name="connsiteY52" fmla="*/ 350043 h 1597818"/>
                <a:gd name="connsiteX53" fmla="*/ 1178719 w 2702719"/>
                <a:gd name="connsiteY53" fmla="*/ 404812 h 1597818"/>
                <a:gd name="connsiteX54" fmla="*/ 1312069 w 2702719"/>
                <a:gd name="connsiteY54" fmla="*/ 473868 h 1597818"/>
                <a:gd name="connsiteX55" fmla="*/ 1440657 w 2702719"/>
                <a:gd name="connsiteY55" fmla="*/ 545306 h 1597818"/>
                <a:gd name="connsiteX56" fmla="*/ 1535907 w 2702719"/>
                <a:gd name="connsiteY56" fmla="*/ 600075 h 1597818"/>
                <a:gd name="connsiteX57" fmla="*/ 1638300 w 2702719"/>
                <a:gd name="connsiteY57" fmla="*/ 661987 h 1597818"/>
                <a:gd name="connsiteX58" fmla="*/ 1745457 w 2702719"/>
                <a:gd name="connsiteY58" fmla="*/ 731043 h 1597818"/>
                <a:gd name="connsiteX59" fmla="*/ 1871663 w 2702719"/>
                <a:gd name="connsiteY59" fmla="*/ 823912 h 1597818"/>
                <a:gd name="connsiteX60" fmla="*/ 1985963 w 2702719"/>
                <a:gd name="connsiteY60" fmla="*/ 912018 h 1597818"/>
                <a:gd name="connsiteX61" fmla="*/ 2124075 w 2702719"/>
                <a:gd name="connsiteY61" fmla="*/ 1019175 h 1597818"/>
                <a:gd name="connsiteX62" fmla="*/ 2274094 w 2702719"/>
                <a:gd name="connsiteY62" fmla="*/ 1140618 h 1597818"/>
                <a:gd name="connsiteX63" fmla="*/ 2331244 w 2702719"/>
                <a:gd name="connsiteY63" fmla="*/ 1185862 h 1597818"/>
                <a:gd name="connsiteX64" fmla="*/ 2426494 w 2702719"/>
                <a:gd name="connsiteY64" fmla="*/ 1271587 h 1597818"/>
                <a:gd name="connsiteX65" fmla="*/ 2547938 w 2702719"/>
                <a:gd name="connsiteY65" fmla="*/ 1385887 h 1597818"/>
                <a:gd name="connsiteX66" fmla="*/ 2659857 w 2702719"/>
                <a:gd name="connsiteY66" fmla="*/ 1488281 h 1597818"/>
                <a:gd name="connsiteX67" fmla="*/ 2690813 w 2702719"/>
                <a:gd name="connsiteY67" fmla="*/ 1521618 h 1597818"/>
                <a:gd name="connsiteX68" fmla="*/ 2697957 w 2702719"/>
                <a:gd name="connsiteY68" fmla="*/ 1538287 h 1597818"/>
                <a:gd name="connsiteX69" fmla="*/ 2702719 w 2702719"/>
                <a:gd name="connsiteY69" fmla="*/ 1559718 h 1597818"/>
                <a:gd name="connsiteX70" fmla="*/ 2702719 w 2702719"/>
                <a:gd name="connsiteY70" fmla="*/ 1578768 h 1597818"/>
                <a:gd name="connsiteX71" fmla="*/ 2697957 w 2702719"/>
                <a:gd name="connsiteY71" fmla="*/ 1590675 h 1597818"/>
                <a:gd name="connsiteX72" fmla="*/ 2688432 w 2702719"/>
                <a:gd name="connsiteY72" fmla="*/ 1595437 h 1597818"/>
                <a:gd name="connsiteX73" fmla="*/ 2678907 w 2702719"/>
                <a:gd name="connsiteY73" fmla="*/ 1597818 h 1597818"/>
                <a:gd name="connsiteX74" fmla="*/ 2655094 w 2702719"/>
                <a:gd name="connsiteY74" fmla="*/ 1593056 h 1597818"/>
                <a:gd name="connsiteX75" fmla="*/ 2612232 w 2702719"/>
                <a:gd name="connsiteY75" fmla="*/ 1564481 h 1597818"/>
                <a:gd name="connsiteX76" fmla="*/ 2555082 w 2702719"/>
                <a:gd name="connsiteY76" fmla="*/ 1519237 h 1597818"/>
                <a:gd name="connsiteX77" fmla="*/ 2486025 w 2702719"/>
                <a:gd name="connsiteY77" fmla="*/ 1466850 h 1597818"/>
                <a:gd name="connsiteX78" fmla="*/ 2397919 w 2702719"/>
                <a:gd name="connsiteY78" fmla="*/ 1400175 h 1597818"/>
                <a:gd name="connsiteX79" fmla="*/ 2333625 w 2702719"/>
                <a:gd name="connsiteY79" fmla="*/ 1354931 h 1597818"/>
                <a:gd name="connsiteX80" fmla="*/ 2266950 w 2702719"/>
                <a:gd name="connsiteY80" fmla="*/ 1307306 h 1597818"/>
                <a:gd name="connsiteX81" fmla="*/ 2178844 w 2702719"/>
                <a:gd name="connsiteY81" fmla="*/ 1250156 h 1597818"/>
                <a:gd name="connsiteX82" fmla="*/ 2071688 w 2702719"/>
                <a:gd name="connsiteY82" fmla="*/ 1181100 h 1597818"/>
                <a:gd name="connsiteX83" fmla="*/ 1990725 w 2702719"/>
                <a:gd name="connsiteY83" fmla="*/ 1131093 h 1597818"/>
                <a:gd name="connsiteX84" fmla="*/ 1885950 w 2702719"/>
                <a:gd name="connsiteY84" fmla="*/ 1066800 h 1597818"/>
                <a:gd name="connsiteX85" fmla="*/ 1747838 w 2702719"/>
                <a:gd name="connsiteY85" fmla="*/ 988218 h 1597818"/>
                <a:gd name="connsiteX86" fmla="*/ 1635919 w 2702719"/>
                <a:gd name="connsiteY86" fmla="*/ 926306 h 1597818"/>
                <a:gd name="connsiteX87" fmla="*/ 1526382 w 2702719"/>
                <a:gd name="connsiteY87" fmla="*/ 866775 h 1597818"/>
                <a:gd name="connsiteX88" fmla="*/ 1440657 w 2702719"/>
                <a:gd name="connsiteY88" fmla="*/ 821531 h 1597818"/>
                <a:gd name="connsiteX89" fmla="*/ 1319213 w 2702719"/>
                <a:gd name="connsiteY89" fmla="*/ 757237 h 159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02719" h="1597818">
                  <a:moveTo>
                    <a:pt x="1319213" y="757237"/>
                  </a:moveTo>
                  <a:lnTo>
                    <a:pt x="1181100" y="690562"/>
                  </a:lnTo>
                  <a:lnTo>
                    <a:pt x="1071563" y="638175"/>
                  </a:lnTo>
                  <a:lnTo>
                    <a:pt x="1007269" y="609600"/>
                  </a:lnTo>
                  <a:lnTo>
                    <a:pt x="935832" y="578643"/>
                  </a:lnTo>
                  <a:lnTo>
                    <a:pt x="890588" y="557212"/>
                  </a:lnTo>
                  <a:lnTo>
                    <a:pt x="835819" y="533400"/>
                  </a:lnTo>
                  <a:lnTo>
                    <a:pt x="764382" y="504825"/>
                  </a:lnTo>
                  <a:lnTo>
                    <a:pt x="709613" y="483393"/>
                  </a:lnTo>
                  <a:lnTo>
                    <a:pt x="666750" y="466725"/>
                  </a:lnTo>
                  <a:lnTo>
                    <a:pt x="619125" y="450056"/>
                  </a:lnTo>
                  <a:lnTo>
                    <a:pt x="559594" y="431006"/>
                  </a:lnTo>
                  <a:lnTo>
                    <a:pt x="514350" y="419100"/>
                  </a:lnTo>
                  <a:lnTo>
                    <a:pt x="457200" y="402431"/>
                  </a:lnTo>
                  <a:lnTo>
                    <a:pt x="407194" y="390525"/>
                  </a:lnTo>
                  <a:lnTo>
                    <a:pt x="352425" y="383381"/>
                  </a:lnTo>
                  <a:lnTo>
                    <a:pt x="295275" y="378618"/>
                  </a:lnTo>
                  <a:lnTo>
                    <a:pt x="240507" y="378618"/>
                  </a:lnTo>
                  <a:lnTo>
                    <a:pt x="211932" y="378618"/>
                  </a:lnTo>
                  <a:lnTo>
                    <a:pt x="195263" y="381000"/>
                  </a:lnTo>
                  <a:lnTo>
                    <a:pt x="166688" y="390525"/>
                  </a:lnTo>
                  <a:lnTo>
                    <a:pt x="138113" y="407193"/>
                  </a:lnTo>
                  <a:lnTo>
                    <a:pt x="111919" y="426243"/>
                  </a:lnTo>
                  <a:lnTo>
                    <a:pt x="88107" y="450056"/>
                  </a:lnTo>
                  <a:lnTo>
                    <a:pt x="71438" y="471487"/>
                  </a:lnTo>
                  <a:lnTo>
                    <a:pt x="57150" y="488156"/>
                  </a:lnTo>
                  <a:lnTo>
                    <a:pt x="40482" y="497681"/>
                  </a:lnTo>
                  <a:lnTo>
                    <a:pt x="21432" y="502443"/>
                  </a:lnTo>
                  <a:lnTo>
                    <a:pt x="11907" y="504825"/>
                  </a:lnTo>
                  <a:lnTo>
                    <a:pt x="2382" y="497681"/>
                  </a:lnTo>
                  <a:lnTo>
                    <a:pt x="0" y="485775"/>
                  </a:lnTo>
                  <a:lnTo>
                    <a:pt x="0" y="461962"/>
                  </a:lnTo>
                  <a:lnTo>
                    <a:pt x="4763" y="426243"/>
                  </a:lnTo>
                  <a:lnTo>
                    <a:pt x="14288" y="381000"/>
                  </a:lnTo>
                  <a:lnTo>
                    <a:pt x="33338" y="328612"/>
                  </a:lnTo>
                  <a:lnTo>
                    <a:pt x="69057" y="273843"/>
                  </a:lnTo>
                  <a:lnTo>
                    <a:pt x="107157" y="230981"/>
                  </a:lnTo>
                  <a:lnTo>
                    <a:pt x="164307" y="176212"/>
                  </a:lnTo>
                  <a:lnTo>
                    <a:pt x="226219" y="121443"/>
                  </a:lnTo>
                  <a:lnTo>
                    <a:pt x="302419" y="59531"/>
                  </a:lnTo>
                  <a:lnTo>
                    <a:pt x="350044" y="26193"/>
                  </a:lnTo>
                  <a:lnTo>
                    <a:pt x="397669" y="2381"/>
                  </a:lnTo>
                  <a:lnTo>
                    <a:pt x="421482" y="0"/>
                  </a:lnTo>
                  <a:lnTo>
                    <a:pt x="452438" y="7143"/>
                  </a:lnTo>
                  <a:lnTo>
                    <a:pt x="478632" y="16668"/>
                  </a:lnTo>
                  <a:lnTo>
                    <a:pt x="497682" y="33337"/>
                  </a:lnTo>
                  <a:lnTo>
                    <a:pt x="509588" y="54768"/>
                  </a:lnTo>
                  <a:lnTo>
                    <a:pt x="519113" y="83343"/>
                  </a:lnTo>
                  <a:lnTo>
                    <a:pt x="521494" y="90487"/>
                  </a:lnTo>
                  <a:lnTo>
                    <a:pt x="631032" y="140493"/>
                  </a:lnTo>
                  <a:lnTo>
                    <a:pt x="757238" y="197643"/>
                  </a:lnTo>
                  <a:lnTo>
                    <a:pt x="931069" y="283368"/>
                  </a:lnTo>
                  <a:lnTo>
                    <a:pt x="1071563" y="350043"/>
                  </a:lnTo>
                  <a:lnTo>
                    <a:pt x="1178719" y="404812"/>
                  </a:lnTo>
                  <a:lnTo>
                    <a:pt x="1312069" y="473868"/>
                  </a:lnTo>
                  <a:lnTo>
                    <a:pt x="1440657" y="545306"/>
                  </a:lnTo>
                  <a:lnTo>
                    <a:pt x="1535907" y="600075"/>
                  </a:lnTo>
                  <a:lnTo>
                    <a:pt x="1638300" y="661987"/>
                  </a:lnTo>
                  <a:lnTo>
                    <a:pt x="1745457" y="731043"/>
                  </a:lnTo>
                  <a:lnTo>
                    <a:pt x="1871663" y="823912"/>
                  </a:lnTo>
                  <a:lnTo>
                    <a:pt x="1985963" y="912018"/>
                  </a:lnTo>
                  <a:lnTo>
                    <a:pt x="2124075" y="1019175"/>
                  </a:lnTo>
                  <a:lnTo>
                    <a:pt x="2274094" y="1140618"/>
                  </a:lnTo>
                  <a:lnTo>
                    <a:pt x="2331244" y="1185862"/>
                  </a:lnTo>
                  <a:lnTo>
                    <a:pt x="2426494" y="1271587"/>
                  </a:lnTo>
                  <a:lnTo>
                    <a:pt x="2547938" y="1385887"/>
                  </a:lnTo>
                  <a:lnTo>
                    <a:pt x="2659857" y="1488281"/>
                  </a:lnTo>
                  <a:lnTo>
                    <a:pt x="2690813" y="1521618"/>
                  </a:lnTo>
                  <a:lnTo>
                    <a:pt x="2697957" y="1538287"/>
                  </a:lnTo>
                  <a:lnTo>
                    <a:pt x="2702719" y="1559718"/>
                  </a:lnTo>
                  <a:lnTo>
                    <a:pt x="2702719" y="1578768"/>
                  </a:lnTo>
                  <a:lnTo>
                    <a:pt x="2697957" y="1590675"/>
                  </a:lnTo>
                  <a:lnTo>
                    <a:pt x="2688432" y="1595437"/>
                  </a:lnTo>
                  <a:lnTo>
                    <a:pt x="2678907" y="1597818"/>
                  </a:lnTo>
                  <a:lnTo>
                    <a:pt x="2655094" y="1593056"/>
                  </a:lnTo>
                  <a:lnTo>
                    <a:pt x="2612232" y="1564481"/>
                  </a:lnTo>
                  <a:lnTo>
                    <a:pt x="2555082" y="1519237"/>
                  </a:lnTo>
                  <a:lnTo>
                    <a:pt x="2486025" y="1466850"/>
                  </a:lnTo>
                  <a:lnTo>
                    <a:pt x="2397919" y="1400175"/>
                  </a:lnTo>
                  <a:lnTo>
                    <a:pt x="2333625" y="1354931"/>
                  </a:lnTo>
                  <a:lnTo>
                    <a:pt x="2266950" y="1307306"/>
                  </a:lnTo>
                  <a:lnTo>
                    <a:pt x="2178844" y="1250156"/>
                  </a:lnTo>
                  <a:lnTo>
                    <a:pt x="2071688" y="1181100"/>
                  </a:lnTo>
                  <a:lnTo>
                    <a:pt x="1990725" y="1131093"/>
                  </a:lnTo>
                  <a:lnTo>
                    <a:pt x="1885950" y="1066800"/>
                  </a:lnTo>
                  <a:lnTo>
                    <a:pt x="1747838" y="988218"/>
                  </a:lnTo>
                  <a:lnTo>
                    <a:pt x="1635919" y="926306"/>
                  </a:lnTo>
                  <a:lnTo>
                    <a:pt x="1526382" y="866775"/>
                  </a:lnTo>
                  <a:lnTo>
                    <a:pt x="1440657" y="821531"/>
                  </a:lnTo>
                  <a:lnTo>
                    <a:pt x="1319213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FF3B9CAE-84A2-4DD6-96DF-92745232F3E2}"/>
                </a:ext>
              </a:extLst>
            </p:cNvPr>
            <p:cNvSpPr/>
            <p:nvPr/>
          </p:nvSpPr>
          <p:spPr>
            <a:xfrm rot="5400000">
              <a:off x="2089944" y="4288632"/>
              <a:ext cx="2743200" cy="411162"/>
            </a:xfrm>
            <a:custGeom>
              <a:avLst/>
              <a:gdLst>
                <a:gd name="connsiteX0" fmla="*/ 1914525 w 2743200"/>
                <a:gd name="connsiteY0" fmla="*/ 340518 h 411956"/>
                <a:gd name="connsiteX1" fmla="*/ 1678781 w 2743200"/>
                <a:gd name="connsiteY1" fmla="*/ 328612 h 411956"/>
                <a:gd name="connsiteX2" fmla="*/ 1416844 w 2743200"/>
                <a:gd name="connsiteY2" fmla="*/ 314325 h 411956"/>
                <a:gd name="connsiteX3" fmla="*/ 1169194 w 2743200"/>
                <a:gd name="connsiteY3" fmla="*/ 302418 h 411956"/>
                <a:gd name="connsiteX4" fmla="*/ 888206 w 2743200"/>
                <a:gd name="connsiteY4" fmla="*/ 285750 h 411956"/>
                <a:gd name="connsiteX5" fmla="*/ 692944 w 2743200"/>
                <a:gd name="connsiteY5" fmla="*/ 276225 h 411956"/>
                <a:gd name="connsiteX6" fmla="*/ 442912 w 2743200"/>
                <a:gd name="connsiteY6" fmla="*/ 261937 h 411956"/>
                <a:gd name="connsiteX7" fmla="*/ 392906 w 2743200"/>
                <a:gd name="connsiteY7" fmla="*/ 261937 h 411956"/>
                <a:gd name="connsiteX8" fmla="*/ 352425 w 2743200"/>
                <a:gd name="connsiteY8" fmla="*/ 266700 h 411956"/>
                <a:gd name="connsiteX9" fmla="*/ 314325 w 2743200"/>
                <a:gd name="connsiteY9" fmla="*/ 273843 h 411956"/>
                <a:gd name="connsiteX10" fmla="*/ 273844 w 2743200"/>
                <a:gd name="connsiteY10" fmla="*/ 288131 h 411956"/>
                <a:gd name="connsiteX11" fmla="*/ 238125 w 2743200"/>
                <a:gd name="connsiteY11" fmla="*/ 304800 h 411956"/>
                <a:gd name="connsiteX12" fmla="*/ 200025 w 2743200"/>
                <a:gd name="connsiteY12" fmla="*/ 328612 h 411956"/>
                <a:gd name="connsiteX13" fmla="*/ 169069 w 2743200"/>
                <a:gd name="connsiteY13" fmla="*/ 354806 h 411956"/>
                <a:gd name="connsiteX14" fmla="*/ 111919 w 2743200"/>
                <a:gd name="connsiteY14" fmla="*/ 411956 h 411956"/>
                <a:gd name="connsiteX15" fmla="*/ 0 w 2743200"/>
                <a:gd name="connsiteY15" fmla="*/ 352425 h 411956"/>
                <a:gd name="connsiteX16" fmla="*/ 92869 w 2743200"/>
                <a:gd name="connsiteY16" fmla="*/ 228600 h 411956"/>
                <a:gd name="connsiteX17" fmla="*/ 140494 w 2743200"/>
                <a:gd name="connsiteY17" fmla="*/ 169068 h 411956"/>
                <a:gd name="connsiteX18" fmla="*/ 188119 w 2743200"/>
                <a:gd name="connsiteY18" fmla="*/ 111918 h 411956"/>
                <a:gd name="connsiteX19" fmla="*/ 230981 w 2743200"/>
                <a:gd name="connsiteY19" fmla="*/ 64293 h 411956"/>
                <a:gd name="connsiteX20" fmla="*/ 250031 w 2743200"/>
                <a:gd name="connsiteY20" fmla="*/ 38100 h 411956"/>
                <a:gd name="connsiteX21" fmla="*/ 269081 w 2743200"/>
                <a:gd name="connsiteY21" fmla="*/ 19050 h 411956"/>
                <a:gd name="connsiteX22" fmla="*/ 288131 w 2743200"/>
                <a:gd name="connsiteY22" fmla="*/ 4762 h 411956"/>
                <a:gd name="connsiteX23" fmla="*/ 302419 w 2743200"/>
                <a:gd name="connsiteY23" fmla="*/ 0 h 411956"/>
                <a:gd name="connsiteX24" fmla="*/ 316706 w 2743200"/>
                <a:gd name="connsiteY24" fmla="*/ 0 h 411956"/>
                <a:gd name="connsiteX25" fmla="*/ 330994 w 2743200"/>
                <a:gd name="connsiteY25" fmla="*/ 2381 h 411956"/>
                <a:gd name="connsiteX26" fmla="*/ 345281 w 2743200"/>
                <a:gd name="connsiteY26" fmla="*/ 11906 h 411956"/>
                <a:gd name="connsiteX27" fmla="*/ 369094 w 2743200"/>
                <a:gd name="connsiteY27" fmla="*/ 28575 h 411956"/>
                <a:gd name="connsiteX28" fmla="*/ 421481 w 2743200"/>
                <a:gd name="connsiteY28" fmla="*/ 45243 h 411956"/>
                <a:gd name="connsiteX29" fmla="*/ 481012 w 2743200"/>
                <a:gd name="connsiteY29" fmla="*/ 59531 h 411956"/>
                <a:gd name="connsiteX30" fmla="*/ 616744 w 2743200"/>
                <a:gd name="connsiteY30" fmla="*/ 59531 h 411956"/>
                <a:gd name="connsiteX31" fmla="*/ 933450 w 2743200"/>
                <a:gd name="connsiteY31" fmla="*/ 64293 h 411956"/>
                <a:gd name="connsiteX32" fmla="*/ 1402556 w 2743200"/>
                <a:gd name="connsiteY32" fmla="*/ 69056 h 411956"/>
                <a:gd name="connsiteX33" fmla="*/ 1835944 w 2743200"/>
                <a:gd name="connsiteY33" fmla="*/ 73818 h 411956"/>
                <a:gd name="connsiteX34" fmla="*/ 2150269 w 2743200"/>
                <a:gd name="connsiteY34" fmla="*/ 78581 h 411956"/>
                <a:gd name="connsiteX35" fmla="*/ 2426494 w 2743200"/>
                <a:gd name="connsiteY35" fmla="*/ 80962 h 411956"/>
                <a:gd name="connsiteX36" fmla="*/ 2516981 w 2743200"/>
                <a:gd name="connsiteY36" fmla="*/ 95250 h 411956"/>
                <a:gd name="connsiteX37" fmla="*/ 2593181 w 2743200"/>
                <a:gd name="connsiteY37" fmla="*/ 111918 h 411956"/>
                <a:gd name="connsiteX38" fmla="*/ 2657475 w 2743200"/>
                <a:gd name="connsiteY38" fmla="*/ 133350 h 411956"/>
                <a:gd name="connsiteX39" fmla="*/ 2683669 w 2743200"/>
                <a:gd name="connsiteY39" fmla="*/ 145256 h 411956"/>
                <a:gd name="connsiteX40" fmla="*/ 2712244 w 2743200"/>
                <a:gd name="connsiteY40" fmla="*/ 164306 h 411956"/>
                <a:gd name="connsiteX41" fmla="*/ 2731294 w 2743200"/>
                <a:gd name="connsiteY41" fmla="*/ 183356 h 411956"/>
                <a:gd name="connsiteX42" fmla="*/ 2740819 w 2743200"/>
                <a:gd name="connsiteY42" fmla="*/ 204787 h 411956"/>
                <a:gd name="connsiteX43" fmla="*/ 2743200 w 2743200"/>
                <a:gd name="connsiteY43" fmla="*/ 230981 h 411956"/>
                <a:gd name="connsiteX44" fmla="*/ 2738437 w 2743200"/>
                <a:gd name="connsiteY44" fmla="*/ 261937 h 411956"/>
                <a:gd name="connsiteX45" fmla="*/ 2724150 w 2743200"/>
                <a:gd name="connsiteY45" fmla="*/ 290512 h 411956"/>
                <a:gd name="connsiteX46" fmla="*/ 2700337 w 2743200"/>
                <a:gd name="connsiteY46" fmla="*/ 311943 h 411956"/>
                <a:gd name="connsiteX47" fmla="*/ 2662237 w 2743200"/>
                <a:gd name="connsiteY47" fmla="*/ 333375 h 411956"/>
                <a:gd name="connsiteX48" fmla="*/ 2609850 w 2743200"/>
                <a:gd name="connsiteY48" fmla="*/ 354806 h 411956"/>
                <a:gd name="connsiteX49" fmla="*/ 2557462 w 2743200"/>
                <a:gd name="connsiteY49" fmla="*/ 369093 h 411956"/>
                <a:gd name="connsiteX50" fmla="*/ 2488406 w 2743200"/>
                <a:gd name="connsiteY50" fmla="*/ 381000 h 411956"/>
                <a:gd name="connsiteX51" fmla="*/ 2416969 w 2743200"/>
                <a:gd name="connsiteY51" fmla="*/ 388143 h 411956"/>
                <a:gd name="connsiteX52" fmla="*/ 2297906 w 2743200"/>
                <a:gd name="connsiteY52" fmla="*/ 395287 h 411956"/>
                <a:gd name="connsiteX53" fmla="*/ 2274094 w 2743200"/>
                <a:gd name="connsiteY53" fmla="*/ 392906 h 411956"/>
                <a:gd name="connsiteX54" fmla="*/ 2240756 w 2743200"/>
                <a:gd name="connsiteY54" fmla="*/ 388143 h 411956"/>
                <a:gd name="connsiteX55" fmla="*/ 2197894 w 2743200"/>
                <a:gd name="connsiteY55" fmla="*/ 376237 h 411956"/>
                <a:gd name="connsiteX56" fmla="*/ 2157412 w 2743200"/>
                <a:gd name="connsiteY56" fmla="*/ 361950 h 411956"/>
                <a:gd name="connsiteX57" fmla="*/ 2131219 w 2743200"/>
                <a:gd name="connsiteY57" fmla="*/ 352425 h 411956"/>
                <a:gd name="connsiteX58" fmla="*/ 2059781 w 2743200"/>
                <a:gd name="connsiteY58" fmla="*/ 347662 h 411956"/>
                <a:gd name="connsiteX59" fmla="*/ 1914525 w 2743200"/>
                <a:gd name="connsiteY59" fmla="*/ 340518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43200" h="411956">
                  <a:moveTo>
                    <a:pt x="1914525" y="340518"/>
                  </a:moveTo>
                  <a:lnTo>
                    <a:pt x="1678781" y="328612"/>
                  </a:lnTo>
                  <a:lnTo>
                    <a:pt x="1416844" y="314325"/>
                  </a:lnTo>
                  <a:lnTo>
                    <a:pt x="1169194" y="302418"/>
                  </a:lnTo>
                  <a:lnTo>
                    <a:pt x="888206" y="285750"/>
                  </a:lnTo>
                  <a:lnTo>
                    <a:pt x="692944" y="276225"/>
                  </a:lnTo>
                  <a:lnTo>
                    <a:pt x="442912" y="261937"/>
                  </a:lnTo>
                  <a:lnTo>
                    <a:pt x="392906" y="261937"/>
                  </a:lnTo>
                  <a:lnTo>
                    <a:pt x="352425" y="266700"/>
                  </a:lnTo>
                  <a:lnTo>
                    <a:pt x="314325" y="273843"/>
                  </a:lnTo>
                  <a:lnTo>
                    <a:pt x="273844" y="288131"/>
                  </a:lnTo>
                  <a:lnTo>
                    <a:pt x="238125" y="304800"/>
                  </a:lnTo>
                  <a:lnTo>
                    <a:pt x="200025" y="328612"/>
                  </a:lnTo>
                  <a:lnTo>
                    <a:pt x="169069" y="354806"/>
                  </a:lnTo>
                  <a:lnTo>
                    <a:pt x="111919" y="411956"/>
                  </a:lnTo>
                  <a:lnTo>
                    <a:pt x="0" y="352425"/>
                  </a:lnTo>
                  <a:lnTo>
                    <a:pt x="92869" y="228600"/>
                  </a:lnTo>
                  <a:lnTo>
                    <a:pt x="140494" y="169068"/>
                  </a:lnTo>
                  <a:lnTo>
                    <a:pt x="188119" y="111918"/>
                  </a:lnTo>
                  <a:lnTo>
                    <a:pt x="230981" y="64293"/>
                  </a:lnTo>
                  <a:lnTo>
                    <a:pt x="250031" y="38100"/>
                  </a:lnTo>
                  <a:lnTo>
                    <a:pt x="269081" y="19050"/>
                  </a:lnTo>
                  <a:lnTo>
                    <a:pt x="288131" y="4762"/>
                  </a:lnTo>
                  <a:lnTo>
                    <a:pt x="302419" y="0"/>
                  </a:lnTo>
                  <a:lnTo>
                    <a:pt x="316706" y="0"/>
                  </a:lnTo>
                  <a:lnTo>
                    <a:pt x="330994" y="2381"/>
                  </a:lnTo>
                  <a:lnTo>
                    <a:pt x="345281" y="11906"/>
                  </a:lnTo>
                  <a:lnTo>
                    <a:pt x="369094" y="28575"/>
                  </a:lnTo>
                  <a:lnTo>
                    <a:pt x="421481" y="45243"/>
                  </a:lnTo>
                  <a:lnTo>
                    <a:pt x="481012" y="59531"/>
                  </a:lnTo>
                  <a:lnTo>
                    <a:pt x="616744" y="59531"/>
                  </a:lnTo>
                  <a:lnTo>
                    <a:pt x="933450" y="64293"/>
                  </a:lnTo>
                  <a:lnTo>
                    <a:pt x="1402556" y="69056"/>
                  </a:lnTo>
                  <a:lnTo>
                    <a:pt x="1835944" y="73818"/>
                  </a:lnTo>
                  <a:lnTo>
                    <a:pt x="2150269" y="78581"/>
                  </a:lnTo>
                  <a:lnTo>
                    <a:pt x="2426494" y="80962"/>
                  </a:lnTo>
                  <a:lnTo>
                    <a:pt x="2516981" y="95250"/>
                  </a:lnTo>
                  <a:lnTo>
                    <a:pt x="2593181" y="111918"/>
                  </a:lnTo>
                  <a:lnTo>
                    <a:pt x="2657475" y="133350"/>
                  </a:lnTo>
                  <a:lnTo>
                    <a:pt x="2683669" y="145256"/>
                  </a:lnTo>
                  <a:lnTo>
                    <a:pt x="2712244" y="164306"/>
                  </a:lnTo>
                  <a:lnTo>
                    <a:pt x="2731294" y="183356"/>
                  </a:lnTo>
                  <a:lnTo>
                    <a:pt x="2740819" y="204787"/>
                  </a:lnTo>
                  <a:lnTo>
                    <a:pt x="2743200" y="230981"/>
                  </a:lnTo>
                  <a:lnTo>
                    <a:pt x="2738437" y="261937"/>
                  </a:lnTo>
                  <a:lnTo>
                    <a:pt x="2724150" y="290512"/>
                  </a:lnTo>
                  <a:lnTo>
                    <a:pt x="2700337" y="311943"/>
                  </a:lnTo>
                  <a:lnTo>
                    <a:pt x="2662237" y="333375"/>
                  </a:lnTo>
                  <a:lnTo>
                    <a:pt x="2609850" y="354806"/>
                  </a:lnTo>
                  <a:lnTo>
                    <a:pt x="2557462" y="369093"/>
                  </a:lnTo>
                  <a:lnTo>
                    <a:pt x="2488406" y="381000"/>
                  </a:lnTo>
                  <a:lnTo>
                    <a:pt x="2416969" y="388143"/>
                  </a:lnTo>
                  <a:lnTo>
                    <a:pt x="2297906" y="395287"/>
                  </a:lnTo>
                  <a:lnTo>
                    <a:pt x="2274094" y="392906"/>
                  </a:lnTo>
                  <a:lnTo>
                    <a:pt x="2240756" y="388143"/>
                  </a:lnTo>
                  <a:lnTo>
                    <a:pt x="2197894" y="376237"/>
                  </a:lnTo>
                  <a:lnTo>
                    <a:pt x="2157412" y="361950"/>
                  </a:lnTo>
                  <a:lnTo>
                    <a:pt x="2131219" y="352425"/>
                  </a:lnTo>
                  <a:lnTo>
                    <a:pt x="2059781" y="347662"/>
                  </a:lnTo>
                  <a:lnTo>
                    <a:pt x="19145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B09654F-7E0F-42B0-B565-6402C2121084}"/>
                </a:ext>
              </a:extLst>
            </p:cNvPr>
            <p:cNvSpPr/>
            <p:nvPr/>
          </p:nvSpPr>
          <p:spPr>
            <a:xfrm>
              <a:off x="4402138" y="2468563"/>
              <a:ext cx="2265362" cy="514350"/>
            </a:xfrm>
            <a:custGeom>
              <a:avLst/>
              <a:gdLst>
                <a:gd name="connsiteX0" fmla="*/ 1600200 w 2264569"/>
                <a:gd name="connsiteY0" fmla="*/ 97632 h 514350"/>
                <a:gd name="connsiteX1" fmla="*/ 1369219 w 2264569"/>
                <a:gd name="connsiteY1" fmla="*/ 128588 h 514350"/>
                <a:gd name="connsiteX2" fmla="*/ 1116807 w 2264569"/>
                <a:gd name="connsiteY2" fmla="*/ 161925 h 514350"/>
                <a:gd name="connsiteX3" fmla="*/ 866775 w 2264569"/>
                <a:gd name="connsiteY3" fmla="*/ 197644 h 514350"/>
                <a:gd name="connsiteX4" fmla="*/ 595313 w 2264569"/>
                <a:gd name="connsiteY4" fmla="*/ 235744 h 514350"/>
                <a:gd name="connsiteX5" fmla="*/ 507207 w 2264569"/>
                <a:gd name="connsiteY5" fmla="*/ 247650 h 514350"/>
                <a:gd name="connsiteX6" fmla="*/ 481013 w 2264569"/>
                <a:gd name="connsiteY6" fmla="*/ 247650 h 514350"/>
                <a:gd name="connsiteX7" fmla="*/ 461963 w 2264569"/>
                <a:gd name="connsiteY7" fmla="*/ 247650 h 514350"/>
                <a:gd name="connsiteX8" fmla="*/ 426244 w 2264569"/>
                <a:gd name="connsiteY8" fmla="*/ 242888 h 514350"/>
                <a:gd name="connsiteX9" fmla="*/ 376238 w 2264569"/>
                <a:gd name="connsiteY9" fmla="*/ 233363 h 514350"/>
                <a:gd name="connsiteX10" fmla="*/ 321469 w 2264569"/>
                <a:gd name="connsiteY10" fmla="*/ 216694 h 514350"/>
                <a:gd name="connsiteX11" fmla="*/ 271463 w 2264569"/>
                <a:gd name="connsiteY11" fmla="*/ 197644 h 514350"/>
                <a:gd name="connsiteX12" fmla="*/ 197644 w 2264569"/>
                <a:gd name="connsiteY12" fmla="*/ 166688 h 514350"/>
                <a:gd name="connsiteX13" fmla="*/ 116682 w 2264569"/>
                <a:gd name="connsiteY13" fmla="*/ 126207 h 514350"/>
                <a:gd name="connsiteX14" fmla="*/ 52388 w 2264569"/>
                <a:gd name="connsiteY14" fmla="*/ 90488 h 514350"/>
                <a:gd name="connsiteX15" fmla="*/ 38100 w 2264569"/>
                <a:gd name="connsiteY15" fmla="*/ 85725 h 514350"/>
                <a:gd name="connsiteX16" fmla="*/ 26194 w 2264569"/>
                <a:gd name="connsiteY16" fmla="*/ 85725 h 514350"/>
                <a:gd name="connsiteX17" fmla="*/ 14288 w 2264569"/>
                <a:gd name="connsiteY17" fmla="*/ 85725 h 514350"/>
                <a:gd name="connsiteX18" fmla="*/ 4763 w 2264569"/>
                <a:gd name="connsiteY18" fmla="*/ 90488 h 514350"/>
                <a:gd name="connsiteX19" fmla="*/ 0 w 2264569"/>
                <a:gd name="connsiteY19" fmla="*/ 104775 h 514350"/>
                <a:gd name="connsiteX20" fmla="*/ 2382 w 2264569"/>
                <a:gd name="connsiteY20" fmla="*/ 138113 h 514350"/>
                <a:gd name="connsiteX21" fmla="*/ 11907 w 2264569"/>
                <a:gd name="connsiteY21" fmla="*/ 157163 h 514350"/>
                <a:gd name="connsiteX22" fmla="*/ 35719 w 2264569"/>
                <a:gd name="connsiteY22" fmla="*/ 185738 h 514350"/>
                <a:gd name="connsiteX23" fmla="*/ 123825 w 2264569"/>
                <a:gd name="connsiteY23" fmla="*/ 273844 h 514350"/>
                <a:gd name="connsiteX24" fmla="*/ 207169 w 2264569"/>
                <a:gd name="connsiteY24" fmla="*/ 347663 h 514350"/>
                <a:gd name="connsiteX25" fmla="*/ 266700 w 2264569"/>
                <a:gd name="connsiteY25" fmla="*/ 395288 h 514350"/>
                <a:gd name="connsiteX26" fmla="*/ 333375 w 2264569"/>
                <a:gd name="connsiteY26" fmla="*/ 440532 h 514350"/>
                <a:gd name="connsiteX27" fmla="*/ 371475 w 2264569"/>
                <a:gd name="connsiteY27" fmla="*/ 461963 h 514350"/>
                <a:gd name="connsiteX28" fmla="*/ 411957 w 2264569"/>
                <a:gd name="connsiteY28" fmla="*/ 481013 h 514350"/>
                <a:gd name="connsiteX29" fmla="*/ 457200 w 2264569"/>
                <a:gd name="connsiteY29" fmla="*/ 500063 h 514350"/>
                <a:gd name="connsiteX30" fmla="*/ 500063 w 2264569"/>
                <a:gd name="connsiteY30" fmla="*/ 511969 h 514350"/>
                <a:gd name="connsiteX31" fmla="*/ 519113 w 2264569"/>
                <a:gd name="connsiteY31" fmla="*/ 514350 h 514350"/>
                <a:gd name="connsiteX32" fmla="*/ 581025 w 2264569"/>
                <a:gd name="connsiteY32" fmla="*/ 497682 h 514350"/>
                <a:gd name="connsiteX33" fmla="*/ 785813 w 2264569"/>
                <a:gd name="connsiteY33" fmla="*/ 454819 h 514350"/>
                <a:gd name="connsiteX34" fmla="*/ 1012032 w 2264569"/>
                <a:gd name="connsiteY34" fmla="*/ 409575 h 514350"/>
                <a:gd name="connsiteX35" fmla="*/ 1269207 w 2264569"/>
                <a:gd name="connsiteY35" fmla="*/ 369094 h 514350"/>
                <a:gd name="connsiteX36" fmla="*/ 1526382 w 2264569"/>
                <a:gd name="connsiteY36" fmla="*/ 338138 h 514350"/>
                <a:gd name="connsiteX37" fmla="*/ 1678782 w 2264569"/>
                <a:gd name="connsiteY37" fmla="*/ 323850 h 514350"/>
                <a:gd name="connsiteX38" fmla="*/ 1866900 w 2264569"/>
                <a:gd name="connsiteY38" fmla="*/ 307182 h 514350"/>
                <a:gd name="connsiteX39" fmla="*/ 2062163 w 2264569"/>
                <a:gd name="connsiteY39" fmla="*/ 295275 h 514350"/>
                <a:gd name="connsiteX40" fmla="*/ 2143125 w 2264569"/>
                <a:gd name="connsiteY40" fmla="*/ 290513 h 514350"/>
                <a:gd name="connsiteX41" fmla="*/ 2169319 w 2264569"/>
                <a:gd name="connsiteY41" fmla="*/ 285750 h 514350"/>
                <a:gd name="connsiteX42" fmla="*/ 2200275 w 2264569"/>
                <a:gd name="connsiteY42" fmla="*/ 276225 h 514350"/>
                <a:gd name="connsiteX43" fmla="*/ 2224088 w 2264569"/>
                <a:gd name="connsiteY43" fmla="*/ 259557 h 514350"/>
                <a:gd name="connsiteX44" fmla="*/ 2243138 w 2264569"/>
                <a:gd name="connsiteY44" fmla="*/ 238125 h 514350"/>
                <a:gd name="connsiteX45" fmla="*/ 2250282 w 2264569"/>
                <a:gd name="connsiteY45" fmla="*/ 219075 h 514350"/>
                <a:gd name="connsiteX46" fmla="*/ 2259807 w 2264569"/>
                <a:gd name="connsiteY46" fmla="*/ 192882 h 514350"/>
                <a:gd name="connsiteX47" fmla="*/ 2264569 w 2264569"/>
                <a:gd name="connsiteY47" fmla="*/ 169069 h 514350"/>
                <a:gd name="connsiteX48" fmla="*/ 2264569 w 2264569"/>
                <a:gd name="connsiteY48" fmla="*/ 161925 h 514350"/>
                <a:gd name="connsiteX49" fmla="*/ 2259807 w 2264569"/>
                <a:gd name="connsiteY49" fmla="*/ 152400 h 514350"/>
                <a:gd name="connsiteX50" fmla="*/ 2233613 w 2264569"/>
                <a:gd name="connsiteY50" fmla="*/ 138113 h 514350"/>
                <a:gd name="connsiteX51" fmla="*/ 2174082 w 2264569"/>
                <a:gd name="connsiteY51" fmla="*/ 107157 h 514350"/>
                <a:gd name="connsiteX52" fmla="*/ 2133600 w 2264569"/>
                <a:gd name="connsiteY52" fmla="*/ 92869 h 514350"/>
                <a:gd name="connsiteX53" fmla="*/ 2100263 w 2264569"/>
                <a:gd name="connsiteY53" fmla="*/ 73819 h 514350"/>
                <a:gd name="connsiteX54" fmla="*/ 2055019 w 2264569"/>
                <a:gd name="connsiteY54" fmla="*/ 52388 h 514350"/>
                <a:gd name="connsiteX55" fmla="*/ 2007394 w 2264569"/>
                <a:gd name="connsiteY55" fmla="*/ 33338 h 514350"/>
                <a:gd name="connsiteX56" fmla="*/ 1952625 w 2264569"/>
                <a:gd name="connsiteY56" fmla="*/ 16669 h 514350"/>
                <a:gd name="connsiteX57" fmla="*/ 1914525 w 2264569"/>
                <a:gd name="connsiteY57" fmla="*/ 4763 h 514350"/>
                <a:gd name="connsiteX58" fmla="*/ 1878807 w 2264569"/>
                <a:gd name="connsiteY58" fmla="*/ 0 h 514350"/>
                <a:gd name="connsiteX59" fmla="*/ 1854994 w 2264569"/>
                <a:gd name="connsiteY59" fmla="*/ 4763 h 514350"/>
                <a:gd name="connsiteX60" fmla="*/ 1809750 w 2264569"/>
                <a:gd name="connsiteY60" fmla="*/ 21432 h 514350"/>
                <a:gd name="connsiteX61" fmla="*/ 1759744 w 2264569"/>
                <a:gd name="connsiteY61" fmla="*/ 40482 h 514350"/>
                <a:gd name="connsiteX62" fmla="*/ 1719263 w 2264569"/>
                <a:gd name="connsiteY62" fmla="*/ 61913 h 514350"/>
                <a:gd name="connsiteX63" fmla="*/ 1666875 w 2264569"/>
                <a:gd name="connsiteY63" fmla="*/ 88107 h 514350"/>
                <a:gd name="connsiteX64" fmla="*/ 1600200 w 2264569"/>
                <a:gd name="connsiteY64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64569" h="514350">
                  <a:moveTo>
                    <a:pt x="1600200" y="97632"/>
                  </a:moveTo>
                  <a:lnTo>
                    <a:pt x="1369219" y="128588"/>
                  </a:lnTo>
                  <a:lnTo>
                    <a:pt x="1116807" y="161925"/>
                  </a:lnTo>
                  <a:lnTo>
                    <a:pt x="866775" y="197644"/>
                  </a:lnTo>
                  <a:lnTo>
                    <a:pt x="595313" y="235744"/>
                  </a:lnTo>
                  <a:lnTo>
                    <a:pt x="507207" y="247650"/>
                  </a:lnTo>
                  <a:lnTo>
                    <a:pt x="481013" y="247650"/>
                  </a:lnTo>
                  <a:lnTo>
                    <a:pt x="461963" y="247650"/>
                  </a:lnTo>
                  <a:lnTo>
                    <a:pt x="426244" y="242888"/>
                  </a:lnTo>
                  <a:lnTo>
                    <a:pt x="376238" y="233363"/>
                  </a:lnTo>
                  <a:lnTo>
                    <a:pt x="321469" y="216694"/>
                  </a:lnTo>
                  <a:lnTo>
                    <a:pt x="271463" y="197644"/>
                  </a:lnTo>
                  <a:lnTo>
                    <a:pt x="197644" y="166688"/>
                  </a:lnTo>
                  <a:lnTo>
                    <a:pt x="116682" y="126207"/>
                  </a:lnTo>
                  <a:lnTo>
                    <a:pt x="52388" y="90488"/>
                  </a:lnTo>
                  <a:lnTo>
                    <a:pt x="38100" y="85725"/>
                  </a:lnTo>
                  <a:lnTo>
                    <a:pt x="26194" y="85725"/>
                  </a:lnTo>
                  <a:lnTo>
                    <a:pt x="14288" y="85725"/>
                  </a:lnTo>
                  <a:lnTo>
                    <a:pt x="4763" y="90488"/>
                  </a:lnTo>
                  <a:lnTo>
                    <a:pt x="0" y="104775"/>
                  </a:lnTo>
                  <a:lnTo>
                    <a:pt x="2382" y="138113"/>
                  </a:lnTo>
                  <a:lnTo>
                    <a:pt x="11907" y="157163"/>
                  </a:lnTo>
                  <a:lnTo>
                    <a:pt x="35719" y="185738"/>
                  </a:lnTo>
                  <a:lnTo>
                    <a:pt x="123825" y="273844"/>
                  </a:lnTo>
                  <a:lnTo>
                    <a:pt x="207169" y="347663"/>
                  </a:lnTo>
                  <a:lnTo>
                    <a:pt x="266700" y="395288"/>
                  </a:lnTo>
                  <a:lnTo>
                    <a:pt x="333375" y="440532"/>
                  </a:lnTo>
                  <a:lnTo>
                    <a:pt x="371475" y="461963"/>
                  </a:lnTo>
                  <a:lnTo>
                    <a:pt x="411957" y="481013"/>
                  </a:lnTo>
                  <a:lnTo>
                    <a:pt x="457200" y="500063"/>
                  </a:lnTo>
                  <a:lnTo>
                    <a:pt x="500063" y="511969"/>
                  </a:lnTo>
                  <a:lnTo>
                    <a:pt x="519113" y="514350"/>
                  </a:lnTo>
                  <a:lnTo>
                    <a:pt x="581025" y="497682"/>
                  </a:lnTo>
                  <a:lnTo>
                    <a:pt x="785813" y="454819"/>
                  </a:lnTo>
                  <a:lnTo>
                    <a:pt x="1012032" y="409575"/>
                  </a:lnTo>
                  <a:lnTo>
                    <a:pt x="1269207" y="369094"/>
                  </a:lnTo>
                  <a:lnTo>
                    <a:pt x="1526382" y="338138"/>
                  </a:lnTo>
                  <a:lnTo>
                    <a:pt x="1678782" y="323850"/>
                  </a:lnTo>
                  <a:lnTo>
                    <a:pt x="1866900" y="307182"/>
                  </a:lnTo>
                  <a:lnTo>
                    <a:pt x="2062163" y="295275"/>
                  </a:lnTo>
                  <a:lnTo>
                    <a:pt x="2143125" y="290513"/>
                  </a:lnTo>
                  <a:lnTo>
                    <a:pt x="2169319" y="285750"/>
                  </a:lnTo>
                  <a:lnTo>
                    <a:pt x="2200275" y="276225"/>
                  </a:lnTo>
                  <a:lnTo>
                    <a:pt x="2224088" y="259557"/>
                  </a:lnTo>
                  <a:lnTo>
                    <a:pt x="2243138" y="238125"/>
                  </a:lnTo>
                  <a:lnTo>
                    <a:pt x="2250282" y="219075"/>
                  </a:lnTo>
                  <a:lnTo>
                    <a:pt x="2259807" y="192882"/>
                  </a:lnTo>
                  <a:lnTo>
                    <a:pt x="2264569" y="169069"/>
                  </a:lnTo>
                  <a:lnTo>
                    <a:pt x="2264569" y="161925"/>
                  </a:lnTo>
                  <a:lnTo>
                    <a:pt x="2259807" y="152400"/>
                  </a:lnTo>
                  <a:lnTo>
                    <a:pt x="2233613" y="138113"/>
                  </a:lnTo>
                  <a:lnTo>
                    <a:pt x="2174082" y="107157"/>
                  </a:lnTo>
                  <a:lnTo>
                    <a:pt x="2133600" y="92869"/>
                  </a:lnTo>
                  <a:lnTo>
                    <a:pt x="2100263" y="73819"/>
                  </a:lnTo>
                  <a:lnTo>
                    <a:pt x="2055019" y="52388"/>
                  </a:lnTo>
                  <a:lnTo>
                    <a:pt x="2007394" y="33338"/>
                  </a:lnTo>
                  <a:lnTo>
                    <a:pt x="1952625" y="16669"/>
                  </a:lnTo>
                  <a:lnTo>
                    <a:pt x="1914525" y="4763"/>
                  </a:lnTo>
                  <a:lnTo>
                    <a:pt x="1878807" y="0"/>
                  </a:lnTo>
                  <a:lnTo>
                    <a:pt x="1854994" y="4763"/>
                  </a:lnTo>
                  <a:lnTo>
                    <a:pt x="1809750" y="21432"/>
                  </a:lnTo>
                  <a:lnTo>
                    <a:pt x="1759744" y="40482"/>
                  </a:lnTo>
                  <a:lnTo>
                    <a:pt x="1719263" y="61913"/>
                  </a:lnTo>
                  <a:lnTo>
                    <a:pt x="1666875" y="88107"/>
                  </a:lnTo>
                  <a:lnTo>
                    <a:pt x="1600200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59D904D-598D-48A3-9B67-65E50F5788A2}"/>
                </a:ext>
              </a:extLst>
            </p:cNvPr>
            <p:cNvSpPr/>
            <p:nvPr/>
          </p:nvSpPr>
          <p:spPr>
            <a:xfrm>
              <a:off x="3779838" y="4521200"/>
              <a:ext cx="3597275" cy="584200"/>
            </a:xfrm>
            <a:custGeom>
              <a:avLst/>
              <a:gdLst>
                <a:gd name="connsiteX0" fmla="*/ 2430457 w 3598030"/>
                <a:gd name="connsiteY0" fmla="*/ 318700 h 583787"/>
                <a:gd name="connsiteX1" fmla="*/ 2275575 w 3598030"/>
                <a:gd name="connsiteY1" fmla="*/ 315722 h 583787"/>
                <a:gd name="connsiteX2" fmla="*/ 2201112 w 3598030"/>
                <a:gd name="connsiteY2" fmla="*/ 315722 h 583787"/>
                <a:gd name="connsiteX3" fmla="*/ 2135585 w 3598030"/>
                <a:gd name="connsiteY3" fmla="*/ 315722 h 583787"/>
                <a:gd name="connsiteX4" fmla="*/ 2040273 w 3598030"/>
                <a:gd name="connsiteY4" fmla="*/ 318700 h 583787"/>
                <a:gd name="connsiteX5" fmla="*/ 1912198 w 3598030"/>
                <a:gd name="connsiteY5" fmla="*/ 324657 h 583787"/>
                <a:gd name="connsiteX6" fmla="*/ 1790079 w 3598030"/>
                <a:gd name="connsiteY6" fmla="*/ 333593 h 583787"/>
                <a:gd name="connsiteX7" fmla="*/ 1650089 w 3598030"/>
                <a:gd name="connsiteY7" fmla="*/ 345507 h 583787"/>
                <a:gd name="connsiteX8" fmla="*/ 1504143 w 3598030"/>
                <a:gd name="connsiteY8" fmla="*/ 363378 h 583787"/>
                <a:gd name="connsiteX9" fmla="*/ 1364153 w 3598030"/>
                <a:gd name="connsiteY9" fmla="*/ 381249 h 583787"/>
                <a:gd name="connsiteX10" fmla="*/ 1215228 w 3598030"/>
                <a:gd name="connsiteY10" fmla="*/ 405077 h 583787"/>
                <a:gd name="connsiteX11" fmla="*/ 1075239 w 3598030"/>
                <a:gd name="connsiteY11" fmla="*/ 428905 h 583787"/>
                <a:gd name="connsiteX12" fmla="*/ 911421 w 3598030"/>
                <a:gd name="connsiteY12" fmla="*/ 458690 h 583787"/>
                <a:gd name="connsiteX13" fmla="*/ 726754 w 3598030"/>
                <a:gd name="connsiteY13" fmla="*/ 497410 h 583787"/>
                <a:gd name="connsiteX14" fmla="*/ 622506 w 3598030"/>
                <a:gd name="connsiteY14" fmla="*/ 527195 h 583787"/>
                <a:gd name="connsiteX15" fmla="*/ 500388 w 3598030"/>
                <a:gd name="connsiteY15" fmla="*/ 559959 h 583787"/>
                <a:gd name="connsiteX16" fmla="*/ 431882 w 3598030"/>
                <a:gd name="connsiteY16" fmla="*/ 583787 h 583787"/>
                <a:gd name="connsiteX17" fmla="*/ 399119 w 3598030"/>
                <a:gd name="connsiteY17" fmla="*/ 583787 h 583787"/>
                <a:gd name="connsiteX18" fmla="*/ 348484 w 3598030"/>
                <a:gd name="connsiteY18" fmla="*/ 568894 h 583787"/>
                <a:gd name="connsiteX19" fmla="*/ 312742 w 3598030"/>
                <a:gd name="connsiteY19" fmla="*/ 551023 h 583787"/>
                <a:gd name="connsiteX20" fmla="*/ 271043 w 3598030"/>
                <a:gd name="connsiteY20" fmla="*/ 521238 h 583787"/>
                <a:gd name="connsiteX21" fmla="*/ 190624 w 3598030"/>
                <a:gd name="connsiteY21" fmla="*/ 446776 h 583787"/>
                <a:gd name="connsiteX22" fmla="*/ 98290 w 3598030"/>
                <a:gd name="connsiteY22" fmla="*/ 351464 h 583787"/>
                <a:gd name="connsiteX23" fmla="*/ 44677 w 3598030"/>
                <a:gd name="connsiteY23" fmla="*/ 294872 h 583787"/>
                <a:gd name="connsiteX24" fmla="*/ 17871 w 3598030"/>
                <a:gd name="connsiteY24" fmla="*/ 265087 h 583787"/>
                <a:gd name="connsiteX25" fmla="*/ 2978 w 3598030"/>
                <a:gd name="connsiteY25" fmla="*/ 241259 h 583787"/>
                <a:gd name="connsiteX26" fmla="*/ 0 w 3598030"/>
                <a:gd name="connsiteY26" fmla="*/ 223388 h 583787"/>
                <a:gd name="connsiteX27" fmla="*/ 2978 w 3598030"/>
                <a:gd name="connsiteY27" fmla="*/ 205517 h 583787"/>
                <a:gd name="connsiteX28" fmla="*/ 11914 w 3598030"/>
                <a:gd name="connsiteY28" fmla="*/ 199560 h 583787"/>
                <a:gd name="connsiteX29" fmla="*/ 35742 w 3598030"/>
                <a:gd name="connsiteY29" fmla="*/ 199560 h 583787"/>
                <a:gd name="connsiteX30" fmla="*/ 98290 w 3598030"/>
                <a:gd name="connsiteY30" fmla="*/ 217431 h 583787"/>
                <a:gd name="connsiteX31" fmla="*/ 205516 w 3598030"/>
                <a:gd name="connsiteY31" fmla="*/ 253173 h 583787"/>
                <a:gd name="connsiteX32" fmla="*/ 300828 w 3598030"/>
                <a:gd name="connsiteY32" fmla="*/ 277001 h 583787"/>
                <a:gd name="connsiteX33" fmla="*/ 393162 w 3598030"/>
                <a:gd name="connsiteY33" fmla="*/ 288915 h 583787"/>
                <a:gd name="connsiteX34" fmla="*/ 440818 w 3598030"/>
                <a:gd name="connsiteY34" fmla="*/ 291894 h 583787"/>
                <a:gd name="connsiteX35" fmla="*/ 539108 w 3598030"/>
                <a:gd name="connsiteY35" fmla="*/ 279980 h 583787"/>
                <a:gd name="connsiteX36" fmla="*/ 816109 w 3598030"/>
                <a:gd name="connsiteY36" fmla="*/ 244238 h 583787"/>
                <a:gd name="connsiteX37" fmla="*/ 1170551 w 3598030"/>
                <a:gd name="connsiteY37" fmla="*/ 199560 h 583787"/>
                <a:gd name="connsiteX38" fmla="*/ 1510100 w 3598030"/>
                <a:gd name="connsiteY38" fmla="*/ 160840 h 583787"/>
                <a:gd name="connsiteX39" fmla="*/ 1804972 w 3598030"/>
                <a:gd name="connsiteY39" fmla="*/ 131055 h 583787"/>
                <a:gd name="connsiteX40" fmla="*/ 2090908 w 3598030"/>
                <a:gd name="connsiteY40" fmla="*/ 104248 h 583787"/>
                <a:gd name="connsiteX41" fmla="*/ 2317274 w 3598030"/>
                <a:gd name="connsiteY41" fmla="*/ 86377 h 583787"/>
                <a:gd name="connsiteX42" fmla="*/ 2487048 w 3598030"/>
                <a:gd name="connsiteY42" fmla="*/ 77442 h 583787"/>
                <a:gd name="connsiteX43" fmla="*/ 2594274 w 3598030"/>
                <a:gd name="connsiteY43" fmla="*/ 71485 h 583787"/>
                <a:gd name="connsiteX44" fmla="*/ 2743200 w 3598030"/>
                <a:gd name="connsiteY44" fmla="*/ 71485 h 583787"/>
                <a:gd name="connsiteX45" fmla="*/ 2817662 w 3598030"/>
                <a:gd name="connsiteY45" fmla="*/ 47656 h 583787"/>
                <a:gd name="connsiteX46" fmla="*/ 2939781 w 3598030"/>
                <a:gd name="connsiteY46" fmla="*/ 11914 h 583787"/>
                <a:gd name="connsiteX47" fmla="*/ 2981480 w 3598030"/>
                <a:gd name="connsiteY47" fmla="*/ 0 h 583787"/>
                <a:gd name="connsiteX48" fmla="*/ 3044028 w 3598030"/>
                <a:gd name="connsiteY48" fmla="*/ 8936 h 583787"/>
                <a:gd name="connsiteX49" fmla="*/ 3136362 w 3598030"/>
                <a:gd name="connsiteY49" fmla="*/ 29785 h 583787"/>
                <a:gd name="connsiteX50" fmla="*/ 3207846 w 3598030"/>
                <a:gd name="connsiteY50" fmla="*/ 53614 h 583787"/>
                <a:gd name="connsiteX51" fmla="*/ 3312093 w 3598030"/>
                <a:gd name="connsiteY51" fmla="*/ 95313 h 583787"/>
                <a:gd name="connsiteX52" fmla="*/ 3386556 w 3598030"/>
                <a:gd name="connsiteY52" fmla="*/ 134033 h 583787"/>
                <a:gd name="connsiteX53" fmla="*/ 3446126 w 3598030"/>
                <a:gd name="connsiteY53" fmla="*/ 163818 h 583787"/>
                <a:gd name="connsiteX54" fmla="*/ 3502717 w 3598030"/>
                <a:gd name="connsiteY54" fmla="*/ 196582 h 583787"/>
                <a:gd name="connsiteX55" fmla="*/ 3526545 w 3598030"/>
                <a:gd name="connsiteY55" fmla="*/ 217431 h 583787"/>
                <a:gd name="connsiteX56" fmla="*/ 3553352 w 3598030"/>
                <a:gd name="connsiteY56" fmla="*/ 244238 h 583787"/>
                <a:gd name="connsiteX57" fmla="*/ 3577180 w 3598030"/>
                <a:gd name="connsiteY57" fmla="*/ 277001 h 583787"/>
                <a:gd name="connsiteX58" fmla="*/ 3589094 w 3598030"/>
                <a:gd name="connsiteY58" fmla="*/ 300829 h 583787"/>
                <a:gd name="connsiteX59" fmla="*/ 3598030 w 3598030"/>
                <a:gd name="connsiteY59" fmla="*/ 327636 h 583787"/>
                <a:gd name="connsiteX60" fmla="*/ 3598030 w 3598030"/>
                <a:gd name="connsiteY60" fmla="*/ 342528 h 583787"/>
                <a:gd name="connsiteX61" fmla="*/ 3586116 w 3598030"/>
                <a:gd name="connsiteY61" fmla="*/ 372313 h 583787"/>
                <a:gd name="connsiteX62" fmla="*/ 3565266 w 3598030"/>
                <a:gd name="connsiteY62" fmla="*/ 390184 h 583787"/>
                <a:gd name="connsiteX63" fmla="*/ 3511653 w 3598030"/>
                <a:gd name="connsiteY63" fmla="*/ 402098 h 583787"/>
                <a:gd name="connsiteX64" fmla="*/ 3461018 w 3598030"/>
                <a:gd name="connsiteY64" fmla="*/ 405077 h 583787"/>
                <a:gd name="connsiteX65" fmla="*/ 3401448 w 3598030"/>
                <a:gd name="connsiteY65" fmla="*/ 399120 h 583787"/>
                <a:gd name="connsiteX66" fmla="*/ 3216781 w 3598030"/>
                <a:gd name="connsiteY66" fmla="*/ 378270 h 583787"/>
                <a:gd name="connsiteX67" fmla="*/ 2948716 w 3598030"/>
                <a:gd name="connsiteY67" fmla="*/ 351464 h 583787"/>
                <a:gd name="connsiteX68" fmla="*/ 2665759 w 3598030"/>
                <a:gd name="connsiteY68" fmla="*/ 330614 h 583787"/>
                <a:gd name="connsiteX69" fmla="*/ 2430457 w 3598030"/>
                <a:gd name="connsiteY69" fmla="*/ 318700 h 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98030" h="583787">
                  <a:moveTo>
                    <a:pt x="2430457" y="318700"/>
                  </a:moveTo>
                  <a:lnTo>
                    <a:pt x="2275575" y="315722"/>
                  </a:lnTo>
                  <a:lnTo>
                    <a:pt x="2201112" y="315722"/>
                  </a:lnTo>
                  <a:lnTo>
                    <a:pt x="2135585" y="315722"/>
                  </a:lnTo>
                  <a:lnTo>
                    <a:pt x="2040273" y="318700"/>
                  </a:lnTo>
                  <a:lnTo>
                    <a:pt x="1912198" y="324657"/>
                  </a:lnTo>
                  <a:lnTo>
                    <a:pt x="1790079" y="333593"/>
                  </a:lnTo>
                  <a:lnTo>
                    <a:pt x="1650089" y="345507"/>
                  </a:lnTo>
                  <a:lnTo>
                    <a:pt x="1504143" y="363378"/>
                  </a:lnTo>
                  <a:lnTo>
                    <a:pt x="1364153" y="381249"/>
                  </a:lnTo>
                  <a:lnTo>
                    <a:pt x="1215228" y="405077"/>
                  </a:lnTo>
                  <a:lnTo>
                    <a:pt x="1075239" y="428905"/>
                  </a:lnTo>
                  <a:lnTo>
                    <a:pt x="911421" y="458690"/>
                  </a:lnTo>
                  <a:lnTo>
                    <a:pt x="726754" y="497410"/>
                  </a:lnTo>
                  <a:lnTo>
                    <a:pt x="622506" y="527195"/>
                  </a:lnTo>
                  <a:lnTo>
                    <a:pt x="500388" y="559959"/>
                  </a:lnTo>
                  <a:lnTo>
                    <a:pt x="431882" y="583787"/>
                  </a:lnTo>
                  <a:lnTo>
                    <a:pt x="399119" y="583787"/>
                  </a:lnTo>
                  <a:lnTo>
                    <a:pt x="348484" y="568894"/>
                  </a:lnTo>
                  <a:lnTo>
                    <a:pt x="312742" y="551023"/>
                  </a:lnTo>
                  <a:lnTo>
                    <a:pt x="271043" y="521238"/>
                  </a:lnTo>
                  <a:lnTo>
                    <a:pt x="190624" y="446776"/>
                  </a:lnTo>
                  <a:lnTo>
                    <a:pt x="98290" y="351464"/>
                  </a:lnTo>
                  <a:lnTo>
                    <a:pt x="44677" y="294872"/>
                  </a:lnTo>
                  <a:lnTo>
                    <a:pt x="17871" y="265087"/>
                  </a:lnTo>
                  <a:lnTo>
                    <a:pt x="2978" y="241259"/>
                  </a:lnTo>
                  <a:lnTo>
                    <a:pt x="0" y="223388"/>
                  </a:lnTo>
                  <a:lnTo>
                    <a:pt x="2978" y="205517"/>
                  </a:lnTo>
                  <a:lnTo>
                    <a:pt x="11914" y="199560"/>
                  </a:lnTo>
                  <a:lnTo>
                    <a:pt x="35742" y="199560"/>
                  </a:lnTo>
                  <a:lnTo>
                    <a:pt x="98290" y="217431"/>
                  </a:lnTo>
                  <a:lnTo>
                    <a:pt x="205516" y="253173"/>
                  </a:lnTo>
                  <a:lnTo>
                    <a:pt x="300828" y="277001"/>
                  </a:lnTo>
                  <a:lnTo>
                    <a:pt x="393162" y="288915"/>
                  </a:lnTo>
                  <a:lnTo>
                    <a:pt x="440818" y="291894"/>
                  </a:lnTo>
                  <a:lnTo>
                    <a:pt x="539108" y="279980"/>
                  </a:lnTo>
                  <a:lnTo>
                    <a:pt x="816109" y="244238"/>
                  </a:lnTo>
                  <a:lnTo>
                    <a:pt x="1170551" y="199560"/>
                  </a:lnTo>
                  <a:lnTo>
                    <a:pt x="1510100" y="160840"/>
                  </a:lnTo>
                  <a:lnTo>
                    <a:pt x="1804972" y="131055"/>
                  </a:lnTo>
                  <a:lnTo>
                    <a:pt x="2090908" y="104248"/>
                  </a:lnTo>
                  <a:lnTo>
                    <a:pt x="2317274" y="86377"/>
                  </a:lnTo>
                  <a:lnTo>
                    <a:pt x="2487048" y="77442"/>
                  </a:lnTo>
                  <a:lnTo>
                    <a:pt x="2594274" y="71485"/>
                  </a:lnTo>
                  <a:lnTo>
                    <a:pt x="2743200" y="71485"/>
                  </a:lnTo>
                  <a:lnTo>
                    <a:pt x="2817662" y="47656"/>
                  </a:lnTo>
                  <a:lnTo>
                    <a:pt x="2939781" y="11914"/>
                  </a:lnTo>
                  <a:lnTo>
                    <a:pt x="2981480" y="0"/>
                  </a:lnTo>
                  <a:lnTo>
                    <a:pt x="3044028" y="8936"/>
                  </a:lnTo>
                  <a:lnTo>
                    <a:pt x="3136362" y="29785"/>
                  </a:lnTo>
                  <a:lnTo>
                    <a:pt x="3207846" y="53614"/>
                  </a:lnTo>
                  <a:lnTo>
                    <a:pt x="3312093" y="95313"/>
                  </a:lnTo>
                  <a:lnTo>
                    <a:pt x="3386556" y="134033"/>
                  </a:lnTo>
                  <a:lnTo>
                    <a:pt x="3446126" y="163818"/>
                  </a:lnTo>
                  <a:lnTo>
                    <a:pt x="3502717" y="196582"/>
                  </a:lnTo>
                  <a:lnTo>
                    <a:pt x="3526545" y="217431"/>
                  </a:lnTo>
                  <a:lnTo>
                    <a:pt x="3553352" y="244238"/>
                  </a:lnTo>
                  <a:lnTo>
                    <a:pt x="3577180" y="277001"/>
                  </a:lnTo>
                  <a:lnTo>
                    <a:pt x="3589094" y="300829"/>
                  </a:lnTo>
                  <a:lnTo>
                    <a:pt x="3598030" y="327636"/>
                  </a:lnTo>
                  <a:lnTo>
                    <a:pt x="3598030" y="342528"/>
                  </a:lnTo>
                  <a:lnTo>
                    <a:pt x="3586116" y="372313"/>
                  </a:lnTo>
                  <a:lnTo>
                    <a:pt x="3565266" y="390184"/>
                  </a:lnTo>
                  <a:lnTo>
                    <a:pt x="3511653" y="402098"/>
                  </a:lnTo>
                  <a:lnTo>
                    <a:pt x="3461018" y="405077"/>
                  </a:lnTo>
                  <a:cubicBezTo>
                    <a:pt x="3403439" y="399016"/>
                    <a:pt x="3423395" y="399120"/>
                    <a:pt x="3401448" y="399120"/>
                  </a:cubicBezTo>
                  <a:lnTo>
                    <a:pt x="3216781" y="378270"/>
                  </a:lnTo>
                  <a:lnTo>
                    <a:pt x="2948716" y="351464"/>
                  </a:lnTo>
                  <a:lnTo>
                    <a:pt x="2665759" y="330614"/>
                  </a:lnTo>
                  <a:lnTo>
                    <a:pt x="2430457" y="31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D126CE9-CD5E-4179-8F77-BA8548C9D487}"/>
              </a:ext>
            </a:extLst>
          </p:cNvPr>
          <p:cNvSpPr/>
          <p:nvPr/>
        </p:nvSpPr>
        <p:spPr>
          <a:xfrm>
            <a:off x="4208463" y="1265238"/>
            <a:ext cx="949325" cy="965200"/>
          </a:xfrm>
          <a:custGeom>
            <a:avLst/>
            <a:gdLst>
              <a:gd name="connsiteX0" fmla="*/ 733425 w 950119"/>
              <a:gd name="connsiteY0" fmla="*/ 416719 h 966787"/>
              <a:gd name="connsiteX1" fmla="*/ 571500 w 950119"/>
              <a:gd name="connsiteY1" fmla="*/ 552450 h 966787"/>
              <a:gd name="connsiteX2" fmla="*/ 350044 w 950119"/>
              <a:gd name="connsiteY2" fmla="*/ 740569 h 966787"/>
              <a:gd name="connsiteX3" fmla="*/ 159544 w 950119"/>
              <a:gd name="connsiteY3" fmla="*/ 902494 h 966787"/>
              <a:gd name="connsiteX4" fmla="*/ 90487 w 950119"/>
              <a:gd name="connsiteY4" fmla="*/ 954881 h 966787"/>
              <a:gd name="connsiteX5" fmla="*/ 0 w 950119"/>
              <a:gd name="connsiteY5" fmla="*/ 966787 h 966787"/>
              <a:gd name="connsiteX6" fmla="*/ 104775 w 950119"/>
              <a:gd name="connsiteY6" fmla="*/ 819150 h 966787"/>
              <a:gd name="connsiteX7" fmla="*/ 185737 w 950119"/>
              <a:gd name="connsiteY7" fmla="*/ 700087 h 966787"/>
              <a:gd name="connsiteX8" fmla="*/ 264319 w 950119"/>
              <a:gd name="connsiteY8" fmla="*/ 590550 h 966787"/>
              <a:gd name="connsiteX9" fmla="*/ 319087 w 950119"/>
              <a:gd name="connsiteY9" fmla="*/ 514350 h 966787"/>
              <a:gd name="connsiteX10" fmla="*/ 373856 w 950119"/>
              <a:gd name="connsiteY10" fmla="*/ 438150 h 966787"/>
              <a:gd name="connsiteX11" fmla="*/ 426244 w 950119"/>
              <a:gd name="connsiteY11" fmla="*/ 361950 h 966787"/>
              <a:gd name="connsiteX12" fmla="*/ 442912 w 950119"/>
              <a:gd name="connsiteY12" fmla="*/ 340519 h 966787"/>
              <a:gd name="connsiteX13" fmla="*/ 450056 w 950119"/>
              <a:gd name="connsiteY13" fmla="*/ 321469 h 966787"/>
              <a:gd name="connsiteX14" fmla="*/ 464344 w 950119"/>
              <a:gd name="connsiteY14" fmla="*/ 266700 h 966787"/>
              <a:gd name="connsiteX15" fmla="*/ 471487 w 950119"/>
              <a:gd name="connsiteY15" fmla="*/ 228600 h 966787"/>
              <a:gd name="connsiteX16" fmla="*/ 469106 w 950119"/>
              <a:gd name="connsiteY16" fmla="*/ 202406 h 966787"/>
              <a:gd name="connsiteX17" fmla="*/ 464344 w 950119"/>
              <a:gd name="connsiteY17" fmla="*/ 183356 h 966787"/>
              <a:gd name="connsiteX18" fmla="*/ 450056 w 950119"/>
              <a:gd name="connsiteY18" fmla="*/ 164306 h 966787"/>
              <a:gd name="connsiteX19" fmla="*/ 428625 w 950119"/>
              <a:gd name="connsiteY19" fmla="*/ 147637 h 966787"/>
              <a:gd name="connsiteX20" fmla="*/ 404812 w 950119"/>
              <a:gd name="connsiteY20" fmla="*/ 130969 h 966787"/>
              <a:gd name="connsiteX21" fmla="*/ 373856 w 950119"/>
              <a:gd name="connsiteY21" fmla="*/ 114300 h 966787"/>
              <a:gd name="connsiteX22" fmla="*/ 338137 w 950119"/>
              <a:gd name="connsiteY22" fmla="*/ 100012 h 966787"/>
              <a:gd name="connsiteX23" fmla="*/ 319087 w 950119"/>
              <a:gd name="connsiteY23" fmla="*/ 92869 h 966787"/>
              <a:gd name="connsiteX24" fmla="*/ 309562 w 950119"/>
              <a:gd name="connsiteY24" fmla="*/ 85725 h 966787"/>
              <a:gd name="connsiteX25" fmla="*/ 300037 w 950119"/>
              <a:gd name="connsiteY25" fmla="*/ 69056 h 966787"/>
              <a:gd name="connsiteX26" fmla="*/ 292894 w 950119"/>
              <a:gd name="connsiteY26" fmla="*/ 50006 h 966787"/>
              <a:gd name="connsiteX27" fmla="*/ 288131 w 950119"/>
              <a:gd name="connsiteY27" fmla="*/ 33337 h 966787"/>
              <a:gd name="connsiteX28" fmla="*/ 292894 w 950119"/>
              <a:gd name="connsiteY28" fmla="*/ 16669 h 966787"/>
              <a:gd name="connsiteX29" fmla="*/ 302419 w 950119"/>
              <a:gd name="connsiteY29" fmla="*/ 9525 h 966787"/>
              <a:gd name="connsiteX30" fmla="*/ 323850 w 950119"/>
              <a:gd name="connsiteY30" fmla="*/ 0 h 966787"/>
              <a:gd name="connsiteX31" fmla="*/ 347662 w 950119"/>
              <a:gd name="connsiteY31" fmla="*/ 0 h 966787"/>
              <a:gd name="connsiteX32" fmla="*/ 376237 w 950119"/>
              <a:gd name="connsiteY32" fmla="*/ 2381 h 966787"/>
              <a:gd name="connsiteX33" fmla="*/ 500062 w 950119"/>
              <a:gd name="connsiteY33" fmla="*/ 28575 h 966787"/>
              <a:gd name="connsiteX34" fmla="*/ 640556 w 950119"/>
              <a:gd name="connsiteY34" fmla="*/ 66675 h 966787"/>
              <a:gd name="connsiteX35" fmla="*/ 709612 w 950119"/>
              <a:gd name="connsiteY35" fmla="*/ 88106 h 966787"/>
              <a:gd name="connsiteX36" fmla="*/ 752475 w 950119"/>
              <a:gd name="connsiteY36" fmla="*/ 104775 h 966787"/>
              <a:gd name="connsiteX37" fmla="*/ 807244 w 950119"/>
              <a:gd name="connsiteY37" fmla="*/ 130969 h 966787"/>
              <a:gd name="connsiteX38" fmla="*/ 847725 w 950119"/>
              <a:gd name="connsiteY38" fmla="*/ 154781 h 966787"/>
              <a:gd name="connsiteX39" fmla="*/ 878681 w 950119"/>
              <a:gd name="connsiteY39" fmla="*/ 178594 h 966787"/>
              <a:gd name="connsiteX40" fmla="*/ 907256 w 950119"/>
              <a:gd name="connsiteY40" fmla="*/ 202406 h 966787"/>
              <a:gd name="connsiteX41" fmla="*/ 938212 w 950119"/>
              <a:gd name="connsiteY41" fmla="*/ 235744 h 966787"/>
              <a:gd name="connsiteX42" fmla="*/ 950119 w 950119"/>
              <a:gd name="connsiteY42" fmla="*/ 254794 h 966787"/>
              <a:gd name="connsiteX43" fmla="*/ 950119 w 950119"/>
              <a:gd name="connsiteY43" fmla="*/ 271462 h 966787"/>
              <a:gd name="connsiteX44" fmla="*/ 945356 w 950119"/>
              <a:gd name="connsiteY44" fmla="*/ 285750 h 966787"/>
              <a:gd name="connsiteX45" fmla="*/ 938212 w 950119"/>
              <a:gd name="connsiteY45" fmla="*/ 297656 h 966787"/>
              <a:gd name="connsiteX46" fmla="*/ 921544 w 950119"/>
              <a:gd name="connsiteY46" fmla="*/ 311944 h 966787"/>
              <a:gd name="connsiteX47" fmla="*/ 902494 w 950119"/>
              <a:gd name="connsiteY47" fmla="*/ 321469 h 966787"/>
              <a:gd name="connsiteX48" fmla="*/ 857250 w 950119"/>
              <a:gd name="connsiteY48" fmla="*/ 340519 h 966787"/>
              <a:gd name="connsiteX49" fmla="*/ 812006 w 950119"/>
              <a:gd name="connsiteY49" fmla="*/ 354806 h 966787"/>
              <a:gd name="connsiteX50" fmla="*/ 800100 w 950119"/>
              <a:gd name="connsiteY50" fmla="*/ 359569 h 966787"/>
              <a:gd name="connsiteX51" fmla="*/ 733425 w 950119"/>
              <a:gd name="connsiteY51" fmla="*/ 416719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50119" h="966787">
                <a:moveTo>
                  <a:pt x="733425" y="416719"/>
                </a:moveTo>
                <a:lnTo>
                  <a:pt x="571500" y="552450"/>
                </a:lnTo>
                <a:lnTo>
                  <a:pt x="350044" y="740569"/>
                </a:lnTo>
                <a:lnTo>
                  <a:pt x="159544" y="902494"/>
                </a:lnTo>
                <a:lnTo>
                  <a:pt x="90487" y="954881"/>
                </a:lnTo>
                <a:lnTo>
                  <a:pt x="0" y="966787"/>
                </a:lnTo>
                <a:lnTo>
                  <a:pt x="104775" y="819150"/>
                </a:lnTo>
                <a:lnTo>
                  <a:pt x="185737" y="700087"/>
                </a:lnTo>
                <a:lnTo>
                  <a:pt x="264319" y="590550"/>
                </a:lnTo>
                <a:lnTo>
                  <a:pt x="319087" y="514350"/>
                </a:lnTo>
                <a:lnTo>
                  <a:pt x="373856" y="438150"/>
                </a:lnTo>
                <a:lnTo>
                  <a:pt x="426244" y="361950"/>
                </a:lnTo>
                <a:lnTo>
                  <a:pt x="442912" y="340519"/>
                </a:lnTo>
                <a:lnTo>
                  <a:pt x="450056" y="321469"/>
                </a:lnTo>
                <a:lnTo>
                  <a:pt x="464344" y="266700"/>
                </a:lnTo>
                <a:lnTo>
                  <a:pt x="471487" y="228600"/>
                </a:lnTo>
                <a:lnTo>
                  <a:pt x="469106" y="202406"/>
                </a:lnTo>
                <a:lnTo>
                  <a:pt x="464344" y="183356"/>
                </a:lnTo>
                <a:lnTo>
                  <a:pt x="450056" y="164306"/>
                </a:lnTo>
                <a:lnTo>
                  <a:pt x="428625" y="147637"/>
                </a:lnTo>
                <a:lnTo>
                  <a:pt x="404812" y="130969"/>
                </a:lnTo>
                <a:lnTo>
                  <a:pt x="373856" y="114300"/>
                </a:lnTo>
                <a:lnTo>
                  <a:pt x="338137" y="100012"/>
                </a:lnTo>
                <a:lnTo>
                  <a:pt x="319087" y="92869"/>
                </a:lnTo>
                <a:lnTo>
                  <a:pt x="309562" y="85725"/>
                </a:lnTo>
                <a:lnTo>
                  <a:pt x="300037" y="69056"/>
                </a:lnTo>
                <a:lnTo>
                  <a:pt x="292894" y="50006"/>
                </a:lnTo>
                <a:lnTo>
                  <a:pt x="288131" y="33337"/>
                </a:lnTo>
                <a:lnTo>
                  <a:pt x="292894" y="16669"/>
                </a:lnTo>
                <a:lnTo>
                  <a:pt x="302419" y="9525"/>
                </a:lnTo>
                <a:lnTo>
                  <a:pt x="323850" y="0"/>
                </a:lnTo>
                <a:lnTo>
                  <a:pt x="347662" y="0"/>
                </a:lnTo>
                <a:lnTo>
                  <a:pt x="376237" y="2381"/>
                </a:lnTo>
                <a:lnTo>
                  <a:pt x="500062" y="28575"/>
                </a:lnTo>
                <a:lnTo>
                  <a:pt x="640556" y="66675"/>
                </a:lnTo>
                <a:lnTo>
                  <a:pt x="709612" y="88106"/>
                </a:lnTo>
                <a:lnTo>
                  <a:pt x="752475" y="104775"/>
                </a:lnTo>
                <a:lnTo>
                  <a:pt x="807244" y="130969"/>
                </a:lnTo>
                <a:lnTo>
                  <a:pt x="847725" y="154781"/>
                </a:lnTo>
                <a:lnTo>
                  <a:pt x="878681" y="178594"/>
                </a:lnTo>
                <a:lnTo>
                  <a:pt x="907256" y="202406"/>
                </a:lnTo>
                <a:lnTo>
                  <a:pt x="938212" y="235744"/>
                </a:lnTo>
                <a:lnTo>
                  <a:pt x="950119" y="254794"/>
                </a:lnTo>
                <a:lnTo>
                  <a:pt x="950119" y="271462"/>
                </a:lnTo>
                <a:lnTo>
                  <a:pt x="945356" y="285750"/>
                </a:lnTo>
                <a:lnTo>
                  <a:pt x="938212" y="297656"/>
                </a:lnTo>
                <a:lnTo>
                  <a:pt x="921544" y="311944"/>
                </a:lnTo>
                <a:lnTo>
                  <a:pt x="902494" y="321469"/>
                </a:lnTo>
                <a:lnTo>
                  <a:pt x="857250" y="340519"/>
                </a:lnTo>
                <a:lnTo>
                  <a:pt x="812006" y="354806"/>
                </a:lnTo>
                <a:lnTo>
                  <a:pt x="800100" y="359569"/>
                </a:lnTo>
                <a:lnTo>
                  <a:pt x="733425" y="416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D90BAD15-35B8-400B-A86E-61E8E46C0DE1}"/>
              </a:ext>
            </a:extLst>
          </p:cNvPr>
          <p:cNvSpPr/>
          <p:nvPr/>
        </p:nvSpPr>
        <p:spPr>
          <a:xfrm>
            <a:off x="3424238" y="2047875"/>
            <a:ext cx="538162" cy="1671638"/>
          </a:xfrm>
          <a:custGeom>
            <a:avLst/>
            <a:gdLst>
              <a:gd name="connsiteX0" fmla="*/ 481012 w 538162"/>
              <a:gd name="connsiteY0" fmla="*/ 528638 h 1671638"/>
              <a:gd name="connsiteX1" fmla="*/ 495300 w 538162"/>
              <a:gd name="connsiteY1" fmla="*/ 738188 h 1671638"/>
              <a:gd name="connsiteX2" fmla="*/ 511968 w 538162"/>
              <a:gd name="connsiteY2" fmla="*/ 866775 h 1671638"/>
              <a:gd name="connsiteX3" fmla="*/ 526256 w 538162"/>
              <a:gd name="connsiteY3" fmla="*/ 1097756 h 1671638"/>
              <a:gd name="connsiteX4" fmla="*/ 535781 w 538162"/>
              <a:gd name="connsiteY4" fmla="*/ 1316831 h 1671638"/>
              <a:gd name="connsiteX5" fmla="*/ 538162 w 538162"/>
              <a:gd name="connsiteY5" fmla="*/ 1409700 h 1671638"/>
              <a:gd name="connsiteX6" fmla="*/ 531018 w 538162"/>
              <a:gd name="connsiteY6" fmla="*/ 1554956 h 1671638"/>
              <a:gd name="connsiteX7" fmla="*/ 519112 w 538162"/>
              <a:gd name="connsiteY7" fmla="*/ 1597819 h 1671638"/>
              <a:gd name="connsiteX8" fmla="*/ 497681 w 538162"/>
              <a:gd name="connsiteY8" fmla="*/ 1643063 h 1671638"/>
              <a:gd name="connsiteX9" fmla="*/ 483393 w 538162"/>
              <a:gd name="connsiteY9" fmla="*/ 1657350 h 1671638"/>
              <a:gd name="connsiteX10" fmla="*/ 471487 w 538162"/>
              <a:gd name="connsiteY10" fmla="*/ 1664494 h 1671638"/>
              <a:gd name="connsiteX11" fmla="*/ 457200 w 538162"/>
              <a:gd name="connsiteY11" fmla="*/ 1669256 h 1671638"/>
              <a:gd name="connsiteX12" fmla="*/ 442912 w 538162"/>
              <a:gd name="connsiteY12" fmla="*/ 1671638 h 1671638"/>
              <a:gd name="connsiteX13" fmla="*/ 426243 w 538162"/>
              <a:gd name="connsiteY13" fmla="*/ 1664494 h 1671638"/>
              <a:gd name="connsiteX14" fmla="*/ 404812 w 538162"/>
              <a:gd name="connsiteY14" fmla="*/ 1647825 h 1671638"/>
              <a:gd name="connsiteX15" fmla="*/ 381000 w 538162"/>
              <a:gd name="connsiteY15" fmla="*/ 1624013 h 1671638"/>
              <a:gd name="connsiteX16" fmla="*/ 345281 w 538162"/>
              <a:gd name="connsiteY16" fmla="*/ 1583531 h 1671638"/>
              <a:gd name="connsiteX17" fmla="*/ 321468 w 538162"/>
              <a:gd name="connsiteY17" fmla="*/ 1543050 h 1671638"/>
              <a:gd name="connsiteX18" fmla="*/ 297656 w 538162"/>
              <a:gd name="connsiteY18" fmla="*/ 1497806 h 1671638"/>
              <a:gd name="connsiteX19" fmla="*/ 285750 w 538162"/>
              <a:gd name="connsiteY19" fmla="*/ 1462088 h 1671638"/>
              <a:gd name="connsiteX20" fmla="*/ 271462 w 538162"/>
              <a:gd name="connsiteY20" fmla="*/ 1419225 h 1671638"/>
              <a:gd name="connsiteX21" fmla="*/ 271462 w 538162"/>
              <a:gd name="connsiteY21" fmla="*/ 1397794 h 1671638"/>
              <a:gd name="connsiteX22" fmla="*/ 283368 w 538162"/>
              <a:gd name="connsiteY22" fmla="*/ 1297781 h 1671638"/>
              <a:gd name="connsiteX23" fmla="*/ 290512 w 538162"/>
              <a:gd name="connsiteY23" fmla="*/ 1216819 h 1671638"/>
              <a:gd name="connsiteX24" fmla="*/ 292893 w 538162"/>
              <a:gd name="connsiteY24" fmla="*/ 1197769 h 1671638"/>
              <a:gd name="connsiteX25" fmla="*/ 288131 w 538162"/>
              <a:gd name="connsiteY25" fmla="*/ 1135856 h 1671638"/>
              <a:gd name="connsiteX26" fmla="*/ 280987 w 538162"/>
              <a:gd name="connsiteY26" fmla="*/ 1004888 h 1671638"/>
              <a:gd name="connsiteX27" fmla="*/ 271462 w 538162"/>
              <a:gd name="connsiteY27" fmla="*/ 859631 h 1671638"/>
              <a:gd name="connsiteX28" fmla="*/ 261937 w 538162"/>
              <a:gd name="connsiteY28" fmla="*/ 692944 h 1671638"/>
              <a:gd name="connsiteX29" fmla="*/ 254793 w 538162"/>
              <a:gd name="connsiteY29" fmla="*/ 592931 h 1671638"/>
              <a:gd name="connsiteX30" fmla="*/ 247650 w 538162"/>
              <a:gd name="connsiteY30" fmla="*/ 488156 h 1671638"/>
              <a:gd name="connsiteX31" fmla="*/ 242887 w 538162"/>
              <a:gd name="connsiteY31" fmla="*/ 454819 h 1671638"/>
              <a:gd name="connsiteX32" fmla="*/ 238125 w 538162"/>
              <a:gd name="connsiteY32" fmla="*/ 414338 h 1671638"/>
              <a:gd name="connsiteX33" fmla="*/ 228600 w 538162"/>
              <a:gd name="connsiteY33" fmla="*/ 369094 h 1671638"/>
              <a:gd name="connsiteX34" fmla="*/ 216693 w 538162"/>
              <a:gd name="connsiteY34" fmla="*/ 330994 h 1671638"/>
              <a:gd name="connsiteX35" fmla="*/ 197643 w 538162"/>
              <a:gd name="connsiteY35" fmla="*/ 288131 h 1671638"/>
              <a:gd name="connsiteX36" fmla="*/ 188118 w 538162"/>
              <a:gd name="connsiteY36" fmla="*/ 271463 h 1671638"/>
              <a:gd name="connsiteX37" fmla="*/ 176212 w 538162"/>
              <a:gd name="connsiteY37" fmla="*/ 252413 h 1671638"/>
              <a:gd name="connsiteX38" fmla="*/ 150018 w 538162"/>
              <a:gd name="connsiteY38" fmla="*/ 216694 h 1671638"/>
              <a:gd name="connsiteX39" fmla="*/ 123825 w 538162"/>
              <a:gd name="connsiteY39" fmla="*/ 180975 h 1671638"/>
              <a:gd name="connsiteX40" fmla="*/ 92868 w 538162"/>
              <a:gd name="connsiteY40" fmla="*/ 142875 h 1671638"/>
              <a:gd name="connsiteX41" fmla="*/ 59531 w 538162"/>
              <a:gd name="connsiteY41" fmla="*/ 102394 h 1671638"/>
              <a:gd name="connsiteX42" fmla="*/ 30956 w 538162"/>
              <a:gd name="connsiteY42" fmla="*/ 71438 h 1671638"/>
              <a:gd name="connsiteX43" fmla="*/ 9525 w 538162"/>
              <a:gd name="connsiteY43" fmla="*/ 45244 h 1671638"/>
              <a:gd name="connsiteX44" fmla="*/ 0 w 538162"/>
              <a:gd name="connsiteY44" fmla="*/ 26194 h 1671638"/>
              <a:gd name="connsiteX45" fmla="*/ 0 w 538162"/>
              <a:gd name="connsiteY45" fmla="*/ 14288 h 1671638"/>
              <a:gd name="connsiteX46" fmla="*/ 7143 w 538162"/>
              <a:gd name="connsiteY46" fmla="*/ 4763 h 1671638"/>
              <a:gd name="connsiteX47" fmla="*/ 26193 w 538162"/>
              <a:gd name="connsiteY47" fmla="*/ 0 h 1671638"/>
              <a:gd name="connsiteX48" fmla="*/ 50006 w 538162"/>
              <a:gd name="connsiteY48" fmla="*/ 0 h 1671638"/>
              <a:gd name="connsiteX49" fmla="*/ 88106 w 538162"/>
              <a:gd name="connsiteY49" fmla="*/ 11906 h 1671638"/>
              <a:gd name="connsiteX50" fmla="*/ 207168 w 538162"/>
              <a:gd name="connsiteY50" fmla="*/ 57150 h 1671638"/>
              <a:gd name="connsiteX51" fmla="*/ 338137 w 538162"/>
              <a:gd name="connsiteY51" fmla="*/ 111919 h 1671638"/>
              <a:gd name="connsiteX52" fmla="*/ 423862 w 538162"/>
              <a:gd name="connsiteY52" fmla="*/ 152400 h 1671638"/>
              <a:gd name="connsiteX53" fmla="*/ 445293 w 538162"/>
              <a:gd name="connsiteY53" fmla="*/ 285750 h 1671638"/>
              <a:gd name="connsiteX54" fmla="*/ 473868 w 538162"/>
              <a:gd name="connsiteY54" fmla="*/ 407194 h 1671638"/>
              <a:gd name="connsiteX55" fmla="*/ 481012 w 538162"/>
              <a:gd name="connsiteY55" fmla="*/ 528638 h 16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38162" h="1671638">
                <a:moveTo>
                  <a:pt x="481012" y="528638"/>
                </a:moveTo>
                <a:lnTo>
                  <a:pt x="495300" y="738188"/>
                </a:lnTo>
                <a:lnTo>
                  <a:pt x="511968" y="866775"/>
                </a:lnTo>
                <a:lnTo>
                  <a:pt x="526256" y="1097756"/>
                </a:lnTo>
                <a:lnTo>
                  <a:pt x="535781" y="1316831"/>
                </a:lnTo>
                <a:cubicBezTo>
                  <a:pt x="536575" y="1347787"/>
                  <a:pt x="537368" y="1378744"/>
                  <a:pt x="538162" y="1409700"/>
                </a:cubicBezTo>
                <a:lnTo>
                  <a:pt x="531018" y="1554956"/>
                </a:lnTo>
                <a:lnTo>
                  <a:pt x="519112" y="1597819"/>
                </a:lnTo>
                <a:lnTo>
                  <a:pt x="497681" y="1643063"/>
                </a:lnTo>
                <a:lnTo>
                  <a:pt x="483393" y="1657350"/>
                </a:lnTo>
                <a:lnTo>
                  <a:pt x="471487" y="1664494"/>
                </a:lnTo>
                <a:lnTo>
                  <a:pt x="457200" y="1669256"/>
                </a:lnTo>
                <a:lnTo>
                  <a:pt x="442912" y="1671638"/>
                </a:lnTo>
                <a:lnTo>
                  <a:pt x="426243" y="1664494"/>
                </a:lnTo>
                <a:lnTo>
                  <a:pt x="404812" y="1647825"/>
                </a:lnTo>
                <a:lnTo>
                  <a:pt x="381000" y="1624013"/>
                </a:lnTo>
                <a:lnTo>
                  <a:pt x="345281" y="1583531"/>
                </a:lnTo>
                <a:lnTo>
                  <a:pt x="321468" y="1543050"/>
                </a:lnTo>
                <a:lnTo>
                  <a:pt x="297656" y="1497806"/>
                </a:lnTo>
                <a:lnTo>
                  <a:pt x="285750" y="1462088"/>
                </a:lnTo>
                <a:lnTo>
                  <a:pt x="271462" y="1419225"/>
                </a:lnTo>
                <a:lnTo>
                  <a:pt x="271462" y="1397794"/>
                </a:lnTo>
                <a:lnTo>
                  <a:pt x="283368" y="1297781"/>
                </a:lnTo>
                <a:lnTo>
                  <a:pt x="290512" y="1216819"/>
                </a:lnTo>
                <a:lnTo>
                  <a:pt x="292893" y="1197769"/>
                </a:lnTo>
                <a:lnTo>
                  <a:pt x="288131" y="1135856"/>
                </a:lnTo>
                <a:lnTo>
                  <a:pt x="280987" y="1004888"/>
                </a:lnTo>
                <a:lnTo>
                  <a:pt x="271462" y="859631"/>
                </a:lnTo>
                <a:lnTo>
                  <a:pt x="261937" y="692944"/>
                </a:lnTo>
                <a:lnTo>
                  <a:pt x="254793" y="592931"/>
                </a:lnTo>
                <a:lnTo>
                  <a:pt x="247650" y="488156"/>
                </a:lnTo>
                <a:lnTo>
                  <a:pt x="242887" y="454819"/>
                </a:lnTo>
                <a:lnTo>
                  <a:pt x="238125" y="414338"/>
                </a:lnTo>
                <a:lnTo>
                  <a:pt x="228600" y="369094"/>
                </a:lnTo>
                <a:lnTo>
                  <a:pt x="216693" y="330994"/>
                </a:lnTo>
                <a:lnTo>
                  <a:pt x="197643" y="288131"/>
                </a:lnTo>
                <a:lnTo>
                  <a:pt x="188118" y="271463"/>
                </a:lnTo>
                <a:lnTo>
                  <a:pt x="176212" y="252413"/>
                </a:lnTo>
                <a:lnTo>
                  <a:pt x="150018" y="216694"/>
                </a:lnTo>
                <a:lnTo>
                  <a:pt x="123825" y="180975"/>
                </a:lnTo>
                <a:lnTo>
                  <a:pt x="92868" y="142875"/>
                </a:lnTo>
                <a:lnTo>
                  <a:pt x="59531" y="102394"/>
                </a:lnTo>
                <a:lnTo>
                  <a:pt x="30956" y="71438"/>
                </a:lnTo>
                <a:lnTo>
                  <a:pt x="9525" y="45244"/>
                </a:lnTo>
                <a:lnTo>
                  <a:pt x="0" y="26194"/>
                </a:lnTo>
                <a:lnTo>
                  <a:pt x="0" y="14288"/>
                </a:lnTo>
                <a:lnTo>
                  <a:pt x="7143" y="4763"/>
                </a:lnTo>
                <a:lnTo>
                  <a:pt x="26193" y="0"/>
                </a:lnTo>
                <a:lnTo>
                  <a:pt x="50006" y="0"/>
                </a:lnTo>
                <a:lnTo>
                  <a:pt x="88106" y="11906"/>
                </a:lnTo>
                <a:lnTo>
                  <a:pt x="207168" y="57150"/>
                </a:lnTo>
                <a:lnTo>
                  <a:pt x="338137" y="111919"/>
                </a:lnTo>
                <a:lnTo>
                  <a:pt x="423862" y="152400"/>
                </a:lnTo>
                <a:lnTo>
                  <a:pt x="445293" y="285750"/>
                </a:lnTo>
                <a:lnTo>
                  <a:pt x="473868" y="407194"/>
                </a:lnTo>
                <a:lnTo>
                  <a:pt x="481012" y="528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C6E523F4-0980-4EA2-8DE7-6ACEE5C4EF18}"/>
              </a:ext>
            </a:extLst>
          </p:cNvPr>
          <p:cNvSpPr/>
          <p:nvPr/>
        </p:nvSpPr>
        <p:spPr>
          <a:xfrm>
            <a:off x="3789363" y="1887538"/>
            <a:ext cx="2517775" cy="1609725"/>
          </a:xfrm>
          <a:custGeom>
            <a:avLst/>
            <a:gdLst>
              <a:gd name="connsiteX0" fmla="*/ 1302544 w 2519362"/>
              <a:gd name="connsiteY0" fmla="*/ 266700 h 1609725"/>
              <a:gd name="connsiteX1" fmla="*/ 1154906 w 2519362"/>
              <a:gd name="connsiteY1" fmla="*/ 292894 h 1609725"/>
              <a:gd name="connsiteX2" fmla="*/ 978694 w 2519362"/>
              <a:gd name="connsiteY2" fmla="*/ 321469 h 1609725"/>
              <a:gd name="connsiteX3" fmla="*/ 814387 w 2519362"/>
              <a:gd name="connsiteY3" fmla="*/ 350044 h 1609725"/>
              <a:gd name="connsiteX4" fmla="*/ 647700 w 2519362"/>
              <a:gd name="connsiteY4" fmla="*/ 378619 h 1609725"/>
              <a:gd name="connsiteX5" fmla="*/ 404812 w 2519362"/>
              <a:gd name="connsiteY5" fmla="*/ 416719 h 1609725"/>
              <a:gd name="connsiteX6" fmla="*/ 214312 w 2519362"/>
              <a:gd name="connsiteY6" fmla="*/ 447675 h 1609725"/>
              <a:gd name="connsiteX7" fmla="*/ 21431 w 2519362"/>
              <a:gd name="connsiteY7" fmla="*/ 478632 h 1609725"/>
              <a:gd name="connsiteX8" fmla="*/ 0 w 2519362"/>
              <a:gd name="connsiteY8" fmla="*/ 302419 h 1609725"/>
              <a:gd name="connsiteX9" fmla="*/ 80962 w 2519362"/>
              <a:gd name="connsiteY9" fmla="*/ 314325 h 1609725"/>
              <a:gd name="connsiteX10" fmla="*/ 126206 w 2519362"/>
              <a:gd name="connsiteY10" fmla="*/ 314325 h 1609725"/>
              <a:gd name="connsiteX11" fmla="*/ 214312 w 2519362"/>
              <a:gd name="connsiteY11" fmla="*/ 309563 h 1609725"/>
              <a:gd name="connsiteX12" fmla="*/ 300037 w 2519362"/>
              <a:gd name="connsiteY12" fmla="*/ 295275 h 1609725"/>
              <a:gd name="connsiteX13" fmla="*/ 390525 w 2519362"/>
              <a:gd name="connsiteY13" fmla="*/ 276225 h 1609725"/>
              <a:gd name="connsiteX14" fmla="*/ 497681 w 2519362"/>
              <a:gd name="connsiteY14" fmla="*/ 247650 h 1609725"/>
              <a:gd name="connsiteX15" fmla="*/ 642937 w 2519362"/>
              <a:gd name="connsiteY15" fmla="*/ 202407 h 1609725"/>
              <a:gd name="connsiteX16" fmla="*/ 923925 w 2519362"/>
              <a:gd name="connsiteY16" fmla="*/ 161925 h 1609725"/>
              <a:gd name="connsiteX17" fmla="*/ 1147762 w 2519362"/>
              <a:gd name="connsiteY17" fmla="*/ 128588 h 1609725"/>
              <a:gd name="connsiteX18" fmla="*/ 1419225 w 2519362"/>
              <a:gd name="connsiteY18" fmla="*/ 90488 h 1609725"/>
              <a:gd name="connsiteX19" fmla="*/ 1588294 w 2519362"/>
              <a:gd name="connsiteY19" fmla="*/ 71438 h 1609725"/>
              <a:gd name="connsiteX20" fmla="*/ 1750219 w 2519362"/>
              <a:gd name="connsiteY20" fmla="*/ 50007 h 1609725"/>
              <a:gd name="connsiteX21" fmla="*/ 1964531 w 2519362"/>
              <a:gd name="connsiteY21" fmla="*/ 30957 h 1609725"/>
              <a:gd name="connsiteX22" fmla="*/ 2097881 w 2519362"/>
              <a:gd name="connsiteY22" fmla="*/ 21432 h 1609725"/>
              <a:gd name="connsiteX23" fmla="*/ 2155031 w 2519362"/>
              <a:gd name="connsiteY23" fmla="*/ 9525 h 1609725"/>
              <a:gd name="connsiteX24" fmla="*/ 2221706 w 2519362"/>
              <a:gd name="connsiteY24" fmla="*/ 0 h 1609725"/>
              <a:gd name="connsiteX25" fmla="*/ 2243137 w 2519362"/>
              <a:gd name="connsiteY25" fmla="*/ 0 h 1609725"/>
              <a:gd name="connsiteX26" fmla="*/ 2271712 w 2519362"/>
              <a:gd name="connsiteY26" fmla="*/ 7144 h 1609725"/>
              <a:gd name="connsiteX27" fmla="*/ 2305050 w 2519362"/>
              <a:gd name="connsiteY27" fmla="*/ 26194 h 1609725"/>
              <a:gd name="connsiteX28" fmla="*/ 2340769 w 2519362"/>
              <a:gd name="connsiteY28" fmla="*/ 54769 h 1609725"/>
              <a:gd name="connsiteX29" fmla="*/ 2364581 w 2519362"/>
              <a:gd name="connsiteY29" fmla="*/ 88107 h 1609725"/>
              <a:gd name="connsiteX30" fmla="*/ 2409825 w 2519362"/>
              <a:gd name="connsiteY30" fmla="*/ 142875 h 1609725"/>
              <a:gd name="connsiteX31" fmla="*/ 2459831 w 2519362"/>
              <a:gd name="connsiteY31" fmla="*/ 209550 h 1609725"/>
              <a:gd name="connsiteX32" fmla="*/ 2488406 w 2519362"/>
              <a:gd name="connsiteY32" fmla="*/ 257175 h 1609725"/>
              <a:gd name="connsiteX33" fmla="*/ 2505075 w 2519362"/>
              <a:gd name="connsiteY33" fmla="*/ 288132 h 1609725"/>
              <a:gd name="connsiteX34" fmla="*/ 2514600 w 2519362"/>
              <a:gd name="connsiteY34" fmla="*/ 314325 h 1609725"/>
              <a:gd name="connsiteX35" fmla="*/ 2519362 w 2519362"/>
              <a:gd name="connsiteY35" fmla="*/ 347663 h 1609725"/>
              <a:gd name="connsiteX36" fmla="*/ 2519362 w 2519362"/>
              <a:gd name="connsiteY36" fmla="*/ 383382 h 1609725"/>
              <a:gd name="connsiteX37" fmla="*/ 2512219 w 2519362"/>
              <a:gd name="connsiteY37" fmla="*/ 421482 h 1609725"/>
              <a:gd name="connsiteX38" fmla="*/ 2497931 w 2519362"/>
              <a:gd name="connsiteY38" fmla="*/ 461963 h 1609725"/>
              <a:gd name="connsiteX39" fmla="*/ 2471737 w 2519362"/>
              <a:gd name="connsiteY39" fmla="*/ 507207 h 1609725"/>
              <a:gd name="connsiteX40" fmla="*/ 2455069 w 2519362"/>
              <a:gd name="connsiteY40" fmla="*/ 531019 h 1609725"/>
              <a:gd name="connsiteX41" fmla="*/ 2440781 w 2519362"/>
              <a:gd name="connsiteY41" fmla="*/ 559594 h 1609725"/>
              <a:gd name="connsiteX42" fmla="*/ 2409825 w 2519362"/>
              <a:gd name="connsiteY42" fmla="*/ 661988 h 1609725"/>
              <a:gd name="connsiteX43" fmla="*/ 2383631 w 2519362"/>
              <a:gd name="connsiteY43" fmla="*/ 742950 h 1609725"/>
              <a:gd name="connsiteX44" fmla="*/ 2362200 w 2519362"/>
              <a:gd name="connsiteY44" fmla="*/ 828675 h 1609725"/>
              <a:gd name="connsiteX45" fmla="*/ 2345531 w 2519362"/>
              <a:gd name="connsiteY45" fmla="*/ 909638 h 1609725"/>
              <a:gd name="connsiteX46" fmla="*/ 2321719 w 2519362"/>
              <a:gd name="connsiteY46" fmla="*/ 1045369 h 1609725"/>
              <a:gd name="connsiteX47" fmla="*/ 2286000 w 2519362"/>
              <a:gd name="connsiteY47" fmla="*/ 1271588 h 1609725"/>
              <a:gd name="connsiteX48" fmla="*/ 2252662 w 2519362"/>
              <a:gd name="connsiteY48" fmla="*/ 1512094 h 1609725"/>
              <a:gd name="connsiteX49" fmla="*/ 2231231 w 2519362"/>
              <a:gd name="connsiteY49" fmla="*/ 1559719 h 1609725"/>
              <a:gd name="connsiteX50" fmla="*/ 2209800 w 2519362"/>
              <a:gd name="connsiteY50" fmla="*/ 1602582 h 1609725"/>
              <a:gd name="connsiteX51" fmla="*/ 2200275 w 2519362"/>
              <a:gd name="connsiteY51" fmla="*/ 1609725 h 1609725"/>
              <a:gd name="connsiteX52" fmla="*/ 2178844 w 2519362"/>
              <a:gd name="connsiteY52" fmla="*/ 1609725 h 1609725"/>
              <a:gd name="connsiteX53" fmla="*/ 2135981 w 2519362"/>
              <a:gd name="connsiteY53" fmla="*/ 1595438 h 1609725"/>
              <a:gd name="connsiteX54" fmla="*/ 2100262 w 2519362"/>
              <a:gd name="connsiteY54" fmla="*/ 1576388 h 1609725"/>
              <a:gd name="connsiteX55" fmla="*/ 2059781 w 2519362"/>
              <a:gd name="connsiteY55" fmla="*/ 1547813 h 1609725"/>
              <a:gd name="connsiteX56" fmla="*/ 2031206 w 2519362"/>
              <a:gd name="connsiteY56" fmla="*/ 1521619 h 1609725"/>
              <a:gd name="connsiteX57" fmla="*/ 2047875 w 2519362"/>
              <a:gd name="connsiteY57" fmla="*/ 1431132 h 1609725"/>
              <a:gd name="connsiteX58" fmla="*/ 2059781 w 2519362"/>
              <a:gd name="connsiteY58" fmla="*/ 1285875 h 1609725"/>
              <a:gd name="connsiteX59" fmla="*/ 2074069 w 2519362"/>
              <a:gd name="connsiteY59" fmla="*/ 1100138 h 1609725"/>
              <a:gd name="connsiteX60" fmla="*/ 2095500 w 2519362"/>
              <a:gd name="connsiteY60" fmla="*/ 871538 h 1609725"/>
              <a:gd name="connsiteX61" fmla="*/ 2109787 w 2519362"/>
              <a:gd name="connsiteY61" fmla="*/ 700088 h 1609725"/>
              <a:gd name="connsiteX62" fmla="*/ 2126456 w 2519362"/>
              <a:gd name="connsiteY62" fmla="*/ 500063 h 1609725"/>
              <a:gd name="connsiteX63" fmla="*/ 2135981 w 2519362"/>
              <a:gd name="connsiteY63" fmla="*/ 373857 h 1609725"/>
              <a:gd name="connsiteX64" fmla="*/ 2138362 w 2519362"/>
              <a:gd name="connsiteY64" fmla="*/ 319088 h 1609725"/>
              <a:gd name="connsiteX65" fmla="*/ 2135981 w 2519362"/>
              <a:gd name="connsiteY65" fmla="*/ 297657 h 1609725"/>
              <a:gd name="connsiteX66" fmla="*/ 2126456 w 2519362"/>
              <a:gd name="connsiteY66" fmla="*/ 273844 h 1609725"/>
              <a:gd name="connsiteX67" fmla="*/ 2112169 w 2519362"/>
              <a:gd name="connsiteY67" fmla="*/ 252413 h 1609725"/>
              <a:gd name="connsiteX68" fmla="*/ 2088356 w 2519362"/>
              <a:gd name="connsiteY68" fmla="*/ 235744 h 1609725"/>
              <a:gd name="connsiteX69" fmla="*/ 2062162 w 2519362"/>
              <a:gd name="connsiteY69" fmla="*/ 228600 h 1609725"/>
              <a:gd name="connsiteX70" fmla="*/ 2021681 w 2519362"/>
              <a:gd name="connsiteY70" fmla="*/ 226219 h 1609725"/>
              <a:gd name="connsiteX71" fmla="*/ 1947862 w 2519362"/>
              <a:gd name="connsiteY71" fmla="*/ 226219 h 1609725"/>
              <a:gd name="connsiteX72" fmla="*/ 1862137 w 2519362"/>
              <a:gd name="connsiteY72" fmla="*/ 226219 h 1609725"/>
              <a:gd name="connsiteX73" fmla="*/ 1771650 w 2519362"/>
              <a:gd name="connsiteY73" fmla="*/ 228600 h 1609725"/>
              <a:gd name="connsiteX74" fmla="*/ 1645444 w 2519362"/>
              <a:gd name="connsiteY74" fmla="*/ 233363 h 1609725"/>
              <a:gd name="connsiteX75" fmla="*/ 1566862 w 2519362"/>
              <a:gd name="connsiteY75" fmla="*/ 238125 h 1609725"/>
              <a:gd name="connsiteX76" fmla="*/ 1478756 w 2519362"/>
              <a:gd name="connsiteY76" fmla="*/ 245269 h 1609725"/>
              <a:gd name="connsiteX77" fmla="*/ 1404937 w 2519362"/>
              <a:gd name="connsiteY77" fmla="*/ 252413 h 1609725"/>
              <a:gd name="connsiteX78" fmla="*/ 1302544 w 2519362"/>
              <a:gd name="connsiteY78" fmla="*/ 26670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519362" h="1609725">
                <a:moveTo>
                  <a:pt x="1302544" y="266700"/>
                </a:moveTo>
                <a:lnTo>
                  <a:pt x="1154906" y="292894"/>
                </a:lnTo>
                <a:lnTo>
                  <a:pt x="978694" y="321469"/>
                </a:lnTo>
                <a:lnTo>
                  <a:pt x="814387" y="350044"/>
                </a:lnTo>
                <a:lnTo>
                  <a:pt x="647700" y="378619"/>
                </a:lnTo>
                <a:lnTo>
                  <a:pt x="404812" y="416719"/>
                </a:lnTo>
                <a:lnTo>
                  <a:pt x="214312" y="447675"/>
                </a:lnTo>
                <a:lnTo>
                  <a:pt x="21431" y="478632"/>
                </a:lnTo>
                <a:lnTo>
                  <a:pt x="0" y="302419"/>
                </a:lnTo>
                <a:lnTo>
                  <a:pt x="80962" y="314325"/>
                </a:lnTo>
                <a:lnTo>
                  <a:pt x="126206" y="314325"/>
                </a:lnTo>
                <a:lnTo>
                  <a:pt x="214312" y="309563"/>
                </a:lnTo>
                <a:lnTo>
                  <a:pt x="300037" y="295275"/>
                </a:lnTo>
                <a:lnTo>
                  <a:pt x="390525" y="276225"/>
                </a:lnTo>
                <a:lnTo>
                  <a:pt x="497681" y="247650"/>
                </a:lnTo>
                <a:lnTo>
                  <a:pt x="642937" y="202407"/>
                </a:lnTo>
                <a:lnTo>
                  <a:pt x="923925" y="161925"/>
                </a:lnTo>
                <a:lnTo>
                  <a:pt x="1147762" y="128588"/>
                </a:lnTo>
                <a:lnTo>
                  <a:pt x="1419225" y="90488"/>
                </a:lnTo>
                <a:lnTo>
                  <a:pt x="1588294" y="71438"/>
                </a:lnTo>
                <a:lnTo>
                  <a:pt x="1750219" y="50007"/>
                </a:lnTo>
                <a:lnTo>
                  <a:pt x="1964531" y="30957"/>
                </a:lnTo>
                <a:lnTo>
                  <a:pt x="2097881" y="21432"/>
                </a:lnTo>
                <a:lnTo>
                  <a:pt x="2155031" y="9525"/>
                </a:lnTo>
                <a:lnTo>
                  <a:pt x="2221706" y="0"/>
                </a:lnTo>
                <a:lnTo>
                  <a:pt x="2243137" y="0"/>
                </a:lnTo>
                <a:lnTo>
                  <a:pt x="2271712" y="7144"/>
                </a:lnTo>
                <a:lnTo>
                  <a:pt x="2305050" y="26194"/>
                </a:lnTo>
                <a:lnTo>
                  <a:pt x="2340769" y="54769"/>
                </a:lnTo>
                <a:lnTo>
                  <a:pt x="2364581" y="88107"/>
                </a:lnTo>
                <a:lnTo>
                  <a:pt x="2409825" y="142875"/>
                </a:lnTo>
                <a:lnTo>
                  <a:pt x="2459831" y="209550"/>
                </a:lnTo>
                <a:lnTo>
                  <a:pt x="2488406" y="257175"/>
                </a:lnTo>
                <a:lnTo>
                  <a:pt x="2505075" y="288132"/>
                </a:lnTo>
                <a:lnTo>
                  <a:pt x="2514600" y="314325"/>
                </a:lnTo>
                <a:lnTo>
                  <a:pt x="2519362" y="347663"/>
                </a:lnTo>
                <a:lnTo>
                  <a:pt x="2519362" y="383382"/>
                </a:lnTo>
                <a:lnTo>
                  <a:pt x="2512219" y="421482"/>
                </a:lnTo>
                <a:lnTo>
                  <a:pt x="2497931" y="461963"/>
                </a:lnTo>
                <a:lnTo>
                  <a:pt x="2471737" y="507207"/>
                </a:lnTo>
                <a:lnTo>
                  <a:pt x="2455069" y="531019"/>
                </a:lnTo>
                <a:lnTo>
                  <a:pt x="2440781" y="559594"/>
                </a:lnTo>
                <a:lnTo>
                  <a:pt x="2409825" y="661988"/>
                </a:lnTo>
                <a:lnTo>
                  <a:pt x="2383631" y="742950"/>
                </a:lnTo>
                <a:lnTo>
                  <a:pt x="2362200" y="828675"/>
                </a:lnTo>
                <a:lnTo>
                  <a:pt x="2345531" y="909638"/>
                </a:lnTo>
                <a:lnTo>
                  <a:pt x="2321719" y="1045369"/>
                </a:lnTo>
                <a:lnTo>
                  <a:pt x="2286000" y="1271588"/>
                </a:lnTo>
                <a:lnTo>
                  <a:pt x="2252662" y="1512094"/>
                </a:lnTo>
                <a:lnTo>
                  <a:pt x="2231231" y="1559719"/>
                </a:lnTo>
                <a:lnTo>
                  <a:pt x="2209800" y="1602582"/>
                </a:lnTo>
                <a:lnTo>
                  <a:pt x="2200275" y="1609725"/>
                </a:lnTo>
                <a:lnTo>
                  <a:pt x="2178844" y="1609725"/>
                </a:lnTo>
                <a:lnTo>
                  <a:pt x="2135981" y="1595438"/>
                </a:lnTo>
                <a:lnTo>
                  <a:pt x="2100262" y="1576388"/>
                </a:lnTo>
                <a:lnTo>
                  <a:pt x="2059781" y="1547813"/>
                </a:lnTo>
                <a:lnTo>
                  <a:pt x="2031206" y="1521619"/>
                </a:lnTo>
                <a:lnTo>
                  <a:pt x="2047875" y="1431132"/>
                </a:lnTo>
                <a:lnTo>
                  <a:pt x="2059781" y="1285875"/>
                </a:lnTo>
                <a:lnTo>
                  <a:pt x="2074069" y="1100138"/>
                </a:lnTo>
                <a:lnTo>
                  <a:pt x="2095500" y="871538"/>
                </a:lnTo>
                <a:lnTo>
                  <a:pt x="2109787" y="700088"/>
                </a:lnTo>
                <a:lnTo>
                  <a:pt x="2126456" y="500063"/>
                </a:lnTo>
                <a:lnTo>
                  <a:pt x="2135981" y="373857"/>
                </a:lnTo>
                <a:cubicBezTo>
                  <a:pt x="2136775" y="355601"/>
                  <a:pt x="2137568" y="337344"/>
                  <a:pt x="2138362" y="319088"/>
                </a:cubicBezTo>
                <a:lnTo>
                  <a:pt x="2135981" y="297657"/>
                </a:lnTo>
                <a:lnTo>
                  <a:pt x="2126456" y="273844"/>
                </a:lnTo>
                <a:lnTo>
                  <a:pt x="2112169" y="252413"/>
                </a:lnTo>
                <a:lnTo>
                  <a:pt x="2088356" y="235744"/>
                </a:lnTo>
                <a:lnTo>
                  <a:pt x="2062162" y="228600"/>
                </a:lnTo>
                <a:lnTo>
                  <a:pt x="2021681" y="226219"/>
                </a:lnTo>
                <a:lnTo>
                  <a:pt x="1947862" y="226219"/>
                </a:lnTo>
                <a:lnTo>
                  <a:pt x="1862137" y="226219"/>
                </a:lnTo>
                <a:lnTo>
                  <a:pt x="1771650" y="228600"/>
                </a:lnTo>
                <a:lnTo>
                  <a:pt x="1645444" y="233363"/>
                </a:lnTo>
                <a:lnTo>
                  <a:pt x="1566862" y="238125"/>
                </a:lnTo>
                <a:lnTo>
                  <a:pt x="1478756" y="245269"/>
                </a:lnTo>
                <a:lnTo>
                  <a:pt x="1404937" y="252413"/>
                </a:lnTo>
                <a:lnTo>
                  <a:pt x="1302544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B9CADA4D-1ED6-4363-8974-D2C7EFD69105}"/>
              </a:ext>
            </a:extLst>
          </p:cNvPr>
          <p:cNvSpPr/>
          <p:nvPr/>
        </p:nvSpPr>
        <p:spPr>
          <a:xfrm>
            <a:off x="3871913" y="2533650"/>
            <a:ext cx="1984375" cy="407988"/>
          </a:xfrm>
          <a:custGeom>
            <a:avLst/>
            <a:gdLst>
              <a:gd name="connsiteX0" fmla="*/ 1674018 w 1983581"/>
              <a:gd name="connsiteY0" fmla="*/ 226219 h 407194"/>
              <a:gd name="connsiteX1" fmla="*/ 1478756 w 1983581"/>
              <a:gd name="connsiteY1" fmla="*/ 228600 h 407194"/>
              <a:gd name="connsiteX2" fmla="*/ 1395412 w 1983581"/>
              <a:gd name="connsiteY2" fmla="*/ 230981 h 407194"/>
              <a:gd name="connsiteX3" fmla="*/ 1309687 w 1983581"/>
              <a:gd name="connsiteY3" fmla="*/ 235744 h 407194"/>
              <a:gd name="connsiteX4" fmla="*/ 1188243 w 1983581"/>
              <a:gd name="connsiteY4" fmla="*/ 247650 h 407194"/>
              <a:gd name="connsiteX5" fmla="*/ 1033462 w 1983581"/>
              <a:gd name="connsiteY5" fmla="*/ 264319 h 407194"/>
              <a:gd name="connsiteX6" fmla="*/ 859631 w 1983581"/>
              <a:gd name="connsiteY6" fmla="*/ 285750 h 407194"/>
              <a:gd name="connsiteX7" fmla="*/ 688181 w 1983581"/>
              <a:gd name="connsiteY7" fmla="*/ 311944 h 407194"/>
              <a:gd name="connsiteX8" fmla="*/ 488156 w 1983581"/>
              <a:gd name="connsiteY8" fmla="*/ 347663 h 407194"/>
              <a:gd name="connsiteX9" fmla="*/ 250031 w 1983581"/>
              <a:gd name="connsiteY9" fmla="*/ 392906 h 407194"/>
              <a:gd name="connsiteX10" fmla="*/ 197643 w 1983581"/>
              <a:gd name="connsiteY10" fmla="*/ 402431 h 407194"/>
              <a:gd name="connsiteX11" fmla="*/ 128587 w 1983581"/>
              <a:gd name="connsiteY11" fmla="*/ 404813 h 407194"/>
              <a:gd name="connsiteX12" fmla="*/ 4762 w 1983581"/>
              <a:gd name="connsiteY12" fmla="*/ 407194 h 407194"/>
              <a:gd name="connsiteX13" fmla="*/ 0 w 1983581"/>
              <a:gd name="connsiteY13" fmla="*/ 223838 h 407194"/>
              <a:gd name="connsiteX14" fmla="*/ 145256 w 1983581"/>
              <a:gd name="connsiteY14" fmla="*/ 226219 h 407194"/>
              <a:gd name="connsiteX15" fmla="*/ 178593 w 1983581"/>
              <a:gd name="connsiteY15" fmla="*/ 226219 h 407194"/>
              <a:gd name="connsiteX16" fmla="*/ 240506 w 1983581"/>
              <a:gd name="connsiteY16" fmla="*/ 214313 h 407194"/>
              <a:gd name="connsiteX17" fmla="*/ 381000 w 1983581"/>
              <a:gd name="connsiteY17" fmla="*/ 185738 h 407194"/>
              <a:gd name="connsiteX18" fmla="*/ 614362 w 1983581"/>
              <a:gd name="connsiteY18" fmla="*/ 142875 h 407194"/>
              <a:gd name="connsiteX19" fmla="*/ 738187 w 1983581"/>
              <a:gd name="connsiteY19" fmla="*/ 121444 h 407194"/>
              <a:gd name="connsiteX20" fmla="*/ 1002506 w 1983581"/>
              <a:gd name="connsiteY20" fmla="*/ 76200 h 407194"/>
              <a:gd name="connsiteX21" fmla="*/ 1228725 w 1983581"/>
              <a:gd name="connsiteY21" fmla="*/ 42863 h 407194"/>
              <a:gd name="connsiteX22" fmla="*/ 1400175 w 1983581"/>
              <a:gd name="connsiteY22" fmla="*/ 19050 h 407194"/>
              <a:gd name="connsiteX23" fmla="*/ 1562100 w 1983581"/>
              <a:gd name="connsiteY23" fmla="*/ 2381 h 407194"/>
              <a:gd name="connsiteX24" fmla="*/ 1631156 w 1983581"/>
              <a:gd name="connsiteY24" fmla="*/ 0 h 407194"/>
              <a:gd name="connsiteX25" fmla="*/ 1681162 w 1983581"/>
              <a:gd name="connsiteY25" fmla="*/ 0 h 407194"/>
              <a:gd name="connsiteX26" fmla="*/ 1745456 w 1983581"/>
              <a:gd name="connsiteY26" fmla="*/ 7144 h 407194"/>
              <a:gd name="connsiteX27" fmla="*/ 1800225 w 1983581"/>
              <a:gd name="connsiteY27" fmla="*/ 19050 h 407194"/>
              <a:gd name="connsiteX28" fmla="*/ 1857375 w 1983581"/>
              <a:gd name="connsiteY28" fmla="*/ 42863 h 407194"/>
              <a:gd name="connsiteX29" fmla="*/ 1890712 w 1983581"/>
              <a:gd name="connsiteY29" fmla="*/ 61913 h 407194"/>
              <a:gd name="connsiteX30" fmla="*/ 1919287 w 1983581"/>
              <a:gd name="connsiteY30" fmla="*/ 83344 h 407194"/>
              <a:gd name="connsiteX31" fmla="*/ 1945481 w 1983581"/>
              <a:gd name="connsiteY31" fmla="*/ 111919 h 407194"/>
              <a:gd name="connsiteX32" fmla="*/ 1966912 w 1983581"/>
              <a:gd name="connsiteY32" fmla="*/ 138113 h 407194"/>
              <a:gd name="connsiteX33" fmla="*/ 1976437 w 1983581"/>
              <a:gd name="connsiteY33" fmla="*/ 154781 h 407194"/>
              <a:gd name="connsiteX34" fmla="*/ 1983581 w 1983581"/>
              <a:gd name="connsiteY34" fmla="*/ 169069 h 407194"/>
              <a:gd name="connsiteX35" fmla="*/ 1983581 w 1983581"/>
              <a:gd name="connsiteY35" fmla="*/ 180975 h 407194"/>
              <a:gd name="connsiteX36" fmla="*/ 1978818 w 1983581"/>
              <a:gd name="connsiteY36" fmla="*/ 192881 h 407194"/>
              <a:gd name="connsiteX37" fmla="*/ 1964531 w 1983581"/>
              <a:gd name="connsiteY37" fmla="*/ 207169 h 407194"/>
              <a:gd name="connsiteX38" fmla="*/ 1945481 w 1983581"/>
              <a:gd name="connsiteY38" fmla="*/ 219075 h 407194"/>
              <a:gd name="connsiteX39" fmla="*/ 1919287 w 1983581"/>
              <a:gd name="connsiteY39" fmla="*/ 223838 h 407194"/>
              <a:gd name="connsiteX40" fmla="*/ 1874043 w 1983581"/>
              <a:gd name="connsiteY40" fmla="*/ 226219 h 407194"/>
              <a:gd name="connsiteX41" fmla="*/ 1776412 w 1983581"/>
              <a:gd name="connsiteY41" fmla="*/ 226219 h 407194"/>
              <a:gd name="connsiteX42" fmla="*/ 1674018 w 1983581"/>
              <a:gd name="connsiteY42" fmla="*/ 226219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983581" h="407194">
                <a:moveTo>
                  <a:pt x="1674018" y="226219"/>
                </a:moveTo>
                <a:lnTo>
                  <a:pt x="1478756" y="228600"/>
                </a:lnTo>
                <a:lnTo>
                  <a:pt x="1395412" y="230981"/>
                </a:lnTo>
                <a:lnTo>
                  <a:pt x="1309687" y="235744"/>
                </a:lnTo>
                <a:lnTo>
                  <a:pt x="1188243" y="247650"/>
                </a:lnTo>
                <a:lnTo>
                  <a:pt x="1033462" y="264319"/>
                </a:lnTo>
                <a:lnTo>
                  <a:pt x="859631" y="285750"/>
                </a:lnTo>
                <a:lnTo>
                  <a:pt x="688181" y="311944"/>
                </a:lnTo>
                <a:lnTo>
                  <a:pt x="488156" y="347663"/>
                </a:lnTo>
                <a:lnTo>
                  <a:pt x="250031" y="392906"/>
                </a:lnTo>
                <a:lnTo>
                  <a:pt x="197643" y="402431"/>
                </a:lnTo>
                <a:lnTo>
                  <a:pt x="128587" y="404813"/>
                </a:lnTo>
                <a:lnTo>
                  <a:pt x="4762" y="407194"/>
                </a:lnTo>
                <a:lnTo>
                  <a:pt x="0" y="223838"/>
                </a:lnTo>
                <a:lnTo>
                  <a:pt x="145256" y="226219"/>
                </a:lnTo>
                <a:lnTo>
                  <a:pt x="178593" y="226219"/>
                </a:lnTo>
                <a:lnTo>
                  <a:pt x="240506" y="214313"/>
                </a:lnTo>
                <a:lnTo>
                  <a:pt x="381000" y="185738"/>
                </a:lnTo>
                <a:lnTo>
                  <a:pt x="614362" y="142875"/>
                </a:lnTo>
                <a:lnTo>
                  <a:pt x="738187" y="121444"/>
                </a:lnTo>
                <a:lnTo>
                  <a:pt x="1002506" y="76200"/>
                </a:lnTo>
                <a:lnTo>
                  <a:pt x="1228725" y="42863"/>
                </a:lnTo>
                <a:lnTo>
                  <a:pt x="1400175" y="19050"/>
                </a:lnTo>
                <a:lnTo>
                  <a:pt x="1562100" y="2381"/>
                </a:lnTo>
                <a:lnTo>
                  <a:pt x="1631156" y="0"/>
                </a:lnTo>
                <a:lnTo>
                  <a:pt x="1681162" y="0"/>
                </a:lnTo>
                <a:lnTo>
                  <a:pt x="1745456" y="7144"/>
                </a:lnTo>
                <a:lnTo>
                  <a:pt x="1800225" y="19050"/>
                </a:lnTo>
                <a:lnTo>
                  <a:pt x="1857375" y="42863"/>
                </a:lnTo>
                <a:lnTo>
                  <a:pt x="1890712" y="61913"/>
                </a:lnTo>
                <a:lnTo>
                  <a:pt x="1919287" y="83344"/>
                </a:lnTo>
                <a:lnTo>
                  <a:pt x="1945481" y="111919"/>
                </a:lnTo>
                <a:lnTo>
                  <a:pt x="1966912" y="138113"/>
                </a:lnTo>
                <a:lnTo>
                  <a:pt x="1976437" y="154781"/>
                </a:lnTo>
                <a:lnTo>
                  <a:pt x="1983581" y="169069"/>
                </a:lnTo>
                <a:lnTo>
                  <a:pt x="1983581" y="180975"/>
                </a:lnTo>
                <a:lnTo>
                  <a:pt x="1978818" y="192881"/>
                </a:lnTo>
                <a:lnTo>
                  <a:pt x="1964531" y="207169"/>
                </a:lnTo>
                <a:lnTo>
                  <a:pt x="1945481" y="219075"/>
                </a:lnTo>
                <a:lnTo>
                  <a:pt x="1919287" y="223838"/>
                </a:lnTo>
                <a:lnTo>
                  <a:pt x="1874043" y="226219"/>
                </a:lnTo>
                <a:lnTo>
                  <a:pt x="1776412" y="226219"/>
                </a:lnTo>
                <a:lnTo>
                  <a:pt x="1674018" y="2262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265B8DC-4B17-4893-A0FC-D27A007FA8E2}"/>
              </a:ext>
            </a:extLst>
          </p:cNvPr>
          <p:cNvSpPr/>
          <p:nvPr/>
        </p:nvSpPr>
        <p:spPr>
          <a:xfrm>
            <a:off x="3897313" y="3182938"/>
            <a:ext cx="2000250" cy="441325"/>
          </a:xfrm>
          <a:custGeom>
            <a:avLst/>
            <a:gdLst>
              <a:gd name="connsiteX0" fmla="*/ 1331119 w 2000250"/>
              <a:gd name="connsiteY0" fmla="*/ 235744 h 440532"/>
              <a:gd name="connsiteX1" fmla="*/ 1209675 w 2000250"/>
              <a:gd name="connsiteY1" fmla="*/ 247650 h 440532"/>
              <a:gd name="connsiteX2" fmla="*/ 1059657 w 2000250"/>
              <a:gd name="connsiteY2" fmla="*/ 266700 h 440532"/>
              <a:gd name="connsiteX3" fmla="*/ 909638 w 2000250"/>
              <a:gd name="connsiteY3" fmla="*/ 288132 h 440532"/>
              <a:gd name="connsiteX4" fmla="*/ 859632 w 2000250"/>
              <a:gd name="connsiteY4" fmla="*/ 295275 h 440532"/>
              <a:gd name="connsiteX5" fmla="*/ 638175 w 2000250"/>
              <a:gd name="connsiteY5" fmla="*/ 330994 h 440532"/>
              <a:gd name="connsiteX6" fmla="*/ 466725 w 2000250"/>
              <a:gd name="connsiteY6" fmla="*/ 345282 h 440532"/>
              <a:gd name="connsiteX7" fmla="*/ 373857 w 2000250"/>
              <a:gd name="connsiteY7" fmla="*/ 359569 h 440532"/>
              <a:gd name="connsiteX8" fmla="*/ 245269 w 2000250"/>
              <a:gd name="connsiteY8" fmla="*/ 383382 h 440532"/>
              <a:gd name="connsiteX9" fmla="*/ 138113 w 2000250"/>
              <a:gd name="connsiteY9" fmla="*/ 407194 h 440532"/>
              <a:gd name="connsiteX10" fmla="*/ 0 w 2000250"/>
              <a:gd name="connsiteY10" fmla="*/ 440532 h 440532"/>
              <a:gd name="connsiteX11" fmla="*/ 4763 w 2000250"/>
              <a:gd name="connsiteY11" fmla="*/ 245269 h 440532"/>
              <a:gd name="connsiteX12" fmla="*/ 104775 w 2000250"/>
              <a:gd name="connsiteY12" fmla="*/ 240507 h 440532"/>
              <a:gd name="connsiteX13" fmla="*/ 304800 w 2000250"/>
              <a:gd name="connsiteY13" fmla="*/ 219075 h 440532"/>
              <a:gd name="connsiteX14" fmla="*/ 554832 w 2000250"/>
              <a:gd name="connsiteY14" fmla="*/ 190500 h 440532"/>
              <a:gd name="connsiteX15" fmla="*/ 726282 w 2000250"/>
              <a:gd name="connsiteY15" fmla="*/ 166688 h 440532"/>
              <a:gd name="connsiteX16" fmla="*/ 914400 w 2000250"/>
              <a:gd name="connsiteY16" fmla="*/ 135732 h 440532"/>
              <a:gd name="connsiteX17" fmla="*/ 1131094 w 2000250"/>
              <a:gd name="connsiteY17" fmla="*/ 97632 h 440532"/>
              <a:gd name="connsiteX18" fmla="*/ 1328738 w 2000250"/>
              <a:gd name="connsiteY18" fmla="*/ 54769 h 440532"/>
              <a:gd name="connsiteX19" fmla="*/ 1421607 w 2000250"/>
              <a:gd name="connsiteY19" fmla="*/ 33338 h 440532"/>
              <a:gd name="connsiteX20" fmla="*/ 1526382 w 2000250"/>
              <a:gd name="connsiteY20" fmla="*/ 9525 h 440532"/>
              <a:gd name="connsiteX21" fmla="*/ 1595438 w 2000250"/>
              <a:gd name="connsiteY21" fmla="*/ 0 h 440532"/>
              <a:gd name="connsiteX22" fmla="*/ 1662113 w 2000250"/>
              <a:gd name="connsiteY22" fmla="*/ 0 h 440532"/>
              <a:gd name="connsiteX23" fmla="*/ 1697832 w 2000250"/>
              <a:gd name="connsiteY23" fmla="*/ 4763 h 440532"/>
              <a:gd name="connsiteX24" fmla="*/ 1766888 w 2000250"/>
              <a:gd name="connsiteY24" fmla="*/ 28575 h 440532"/>
              <a:gd name="connsiteX25" fmla="*/ 1871663 w 2000250"/>
              <a:gd name="connsiteY25" fmla="*/ 76200 h 440532"/>
              <a:gd name="connsiteX26" fmla="*/ 2000250 w 2000250"/>
              <a:gd name="connsiteY26" fmla="*/ 138113 h 440532"/>
              <a:gd name="connsiteX27" fmla="*/ 1995488 w 2000250"/>
              <a:gd name="connsiteY27" fmla="*/ 228600 h 440532"/>
              <a:gd name="connsiteX28" fmla="*/ 1840707 w 2000250"/>
              <a:gd name="connsiteY28" fmla="*/ 226219 h 440532"/>
              <a:gd name="connsiteX29" fmla="*/ 1704975 w 2000250"/>
              <a:gd name="connsiteY29" fmla="*/ 226219 h 440532"/>
              <a:gd name="connsiteX30" fmla="*/ 1578769 w 2000250"/>
              <a:gd name="connsiteY30" fmla="*/ 223838 h 440532"/>
              <a:gd name="connsiteX31" fmla="*/ 1500188 w 2000250"/>
              <a:gd name="connsiteY31" fmla="*/ 223838 h 440532"/>
              <a:gd name="connsiteX32" fmla="*/ 1414463 w 2000250"/>
              <a:gd name="connsiteY32" fmla="*/ 228600 h 440532"/>
              <a:gd name="connsiteX33" fmla="*/ 1331119 w 2000250"/>
              <a:gd name="connsiteY33" fmla="*/ 235744 h 44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00250" h="440532">
                <a:moveTo>
                  <a:pt x="1331119" y="235744"/>
                </a:moveTo>
                <a:lnTo>
                  <a:pt x="1209675" y="247650"/>
                </a:lnTo>
                <a:lnTo>
                  <a:pt x="1059657" y="266700"/>
                </a:lnTo>
                <a:lnTo>
                  <a:pt x="909638" y="288132"/>
                </a:lnTo>
                <a:lnTo>
                  <a:pt x="859632" y="295275"/>
                </a:lnTo>
                <a:lnTo>
                  <a:pt x="638175" y="330994"/>
                </a:lnTo>
                <a:lnTo>
                  <a:pt x="466725" y="345282"/>
                </a:lnTo>
                <a:lnTo>
                  <a:pt x="373857" y="359569"/>
                </a:lnTo>
                <a:lnTo>
                  <a:pt x="245269" y="383382"/>
                </a:lnTo>
                <a:lnTo>
                  <a:pt x="138113" y="407194"/>
                </a:lnTo>
                <a:lnTo>
                  <a:pt x="0" y="440532"/>
                </a:lnTo>
                <a:lnTo>
                  <a:pt x="4763" y="245269"/>
                </a:lnTo>
                <a:lnTo>
                  <a:pt x="104775" y="240507"/>
                </a:lnTo>
                <a:lnTo>
                  <a:pt x="304800" y="219075"/>
                </a:lnTo>
                <a:lnTo>
                  <a:pt x="554832" y="190500"/>
                </a:lnTo>
                <a:lnTo>
                  <a:pt x="726282" y="166688"/>
                </a:lnTo>
                <a:lnTo>
                  <a:pt x="914400" y="135732"/>
                </a:lnTo>
                <a:lnTo>
                  <a:pt x="1131094" y="97632"/>
                </a:lnTo>
                <a:lnTo>
                  <a:pt x="1328738" y="54769"/>
                </a:lnTo>
                <a:lnTo>
                  <a:pt x="1421607" y="33338"/>
                </a:lnTo>
                <a:lnTo>
                  <a:pt x="1526382" y="9525"/>
                </a:lnTo>
                <a:lnTo>
                  <a:pt x="1595438" y="0"/>
                </a:lnTo>
                <a:lnTo>
                  <a:pt x="1662113" y="0"/>
                </a:lnTo>
                <a:lnTo>
                  <a:pt x="1697832" y="4763"/>
                </a:lnTo>
                <a:lnTo>
                  <a:pt x="1766888" y="28575"/>
                </a:lnTo>
                <a:lnTo>
                  <a:pt x="1871663" y="76200"/>
                </a:lnTo>
                <a:lnTo>
                  <a:pt x="2000250" y="138113"/>
                </a:lnTo>
                <a:lnTo>
                  <a:pt x="1995488" y="228600"/>
                </a:lnTo>
                <a:lnTo>
                  <a:pt x="1840707" y="226219"/>
                </a:lnTo>
                <a:lnTo>
                  <a:pt x="1704975" y="226219"/>
                </a:lnTo>
                <a:lnTo>
                  <a:pt x="1578769" y="223838"/>
                </a:lnTo>
                <a:lnTo>
                  <a:pt x="1500188" y="223838"/>
                </a:lnTo>
                <a:lnTo>
                  <a:pt x="1414463" y="228600"/>
                </a:lnTo>
                <a:lnTo>
                  <a:pt x="1331119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29A15B1-4A26-408C-A104-CF7EB0ABD2FB}"/>
              </a:ext>
            </a:extLst>
          </p:cNvPr>
          <p:cNvSpPr/>
          <p:nvPr/>
        </p:nvSpPr>
        <p:spPr>
          <a:xfrm>
            <a:off x="4424363" y="3435350"/>
            <a:ext cx="635000" cy="2676525"/>
          </a:xfrm>
          <a:custGeom>
            <a:avLst/>
            <a:gdLst>
              <a:gd name="connsiteX0" fmla="*/ 342459 w 635490"/>
              <a:gd name="connsiteY0" fmla="*/ 1009724 h 2676121"/>
              <a:gd name="connsiteX1" fmla="*/ 345989 w 635490"/>
              <a:gd name="connsiteY1" fmla="*/ 663735 h 2676121"/>
              <a:gd name="connsiteX2" fmla="*/ 345989 w 635490"/>
              <a:gd name="connsiteY2" fmla="*/ 441313 h 2676121"/>
              <a:gd name="connsiteX3" fmla="*/ 342459 w 635490"/>
              <a:gd name="connsiteY3" fmla="*/ 345990 h 2676121"/>
              <a:gd name="connsiteX4" fmla="*/ 342459 w 635490"/>
              <a:gd name="connsiteY4" fmla="*/ 303624 h 2676121"/>
              <a:gd name="connsiteX5" fmla="*/ 335398 w 635490"/>
              <a:gd name="connsiteY5" fmla="*/ 264788 h 2676121"/>
              <a:gd name="connsiteX6" fmla="*/ 321276 w 635490"/>
              <a:gd name="connsiteY6" fmla="*/ 218891 h 2676121"/>
              <a:gd name="connsiteX7" fmla="*/ 314215 w 635490"/>
              <a:gd name="connsiteY7" fmla="*/ 194178 h 2676121"/>
              <a:gd name="connsiteX8" fmla="*/ 296562 w 635490"/>
              <a:gd name="connsiteY8" fmla="*/ 158873 h 2676121"/>
              <a:gd name="connsiteX9" fmla="*/ 282440 w 635490"/>
              <a:gd name="connsiteY9" fmla="*/ 137690 h 2676121"/>
              <a:gd name="connsiteX10" fmla="*/ 261257 w 635490"/>
              <a:gd name="connsiteY10" fmla="*/ 116507 h 2676121"/>
              <a:gd name="connsiteX11" fmla="*/ 233013 w 635490"/>
              <a:gd name="connsiteY11" fmla="*/ 98854 h 2676121"/>
              <a:gd name="connsiteX12" fmla="*/ 180056 w 635490"/>
              <a:gd name="connsiteY12" fmla="*/ 81202 h 2676121"/>
              <a:gd name="connsiteX13" fmla="*/ 95323 w 635490"/>
              <a:gd name="connsiteY13" fmla="*/ 70610 h 2676121"/>
              <a:gd name="connsiteX14" fmla="*/ 0 w 635490"/>
              <a:gd name="connsiteY14" fmla="*/ 28244 h 2676121"/>
              <a:gd name="connsiteX15" fmla="*/ 307154 w 635490"/>
              <a:gd name="connsiteY15" fmla="*/ 0 h 2676121"/>
              <a:gd name="connsiteX16" fmla="*/ 441313 w 635490"/>
              <a:gd name="connsiteY16" fmla="*/ 52958 h 2676121"/>
              <a:gd name="connsiteX17" fmla="*/ 508392 w 635490"/>
              <a:gd name="connsiteY17" fmla="*/ 84732 h 2676121"/>
              <a:gd name="connsiteX18" fmla="*/ 557819 w 635490"/>
              <a:gd name="connsiteY18" fmla="*/ 109446 h 2676121"/>
              <a:gd name="connsiteX19" fmla="*/ 579002 w 635490"/>
              <a:gd name="connsiteY19" fmla="*/ 123568 h 2676121"/>
              <a:gd name="connsiteX20" fmla="*/ 603716 w 635490"/>
              <a:gd name="connsiteY20" fmla="*/ 151812 h 2676121"/>
              <a:gd name="connsiteX21" fmla="*/ 617838 w 635490"/>
              <a:gd name="connsiteY21" fmla="*/ 169464 h 2676121"/>
              <a:gd name="connsiteX22" fmla="*/ 628429 w 635490"/>
              <a:gd name="connsiteY22" fmla="*/ 197708 h 2676121"/>
              <a:gd name="connsiteX23" fmla="*/ 631960 w 635490"/>
              <a:gd name="connsiteY23" fmla="*/ 222422 h 2676121"/>
              <a:gd name="connsiteX24" fmla="*/ 628429 w 635490"/>
              <a:gd name="connsiteY24" fmla="*/ 296563 h 2676121"/>
              <a:gd name="connsiteX25" fmla="*/ 617838 w 635490"/>
              <a:gd name="connsiteY25" fmla="*/ 473088 h 2676121"/>
              <a:gd name="connsiteX26" fmla="*/ 614307 w 635490"/>
              <a:gd name="connsiteY26" fmla="*/ 677857 h 2676121"/>
              <a:gd name="connsiteX27" fmla="*/ 614307 w 635490"/>
              <a:gd name="connsiteY27" fmla="*/ 868504 h 2676121"/>
              <a:gd name="connsiteX28" fmla="*/ 614307 w 635490"/>
              <a:gd name="connsiteY28" fmla="*/ 1306286 h 2676121"/>
              <a:gd name="connsiteX29" fmla="*/ 614307 w 635490"/>
              <a:gd name="connsiteY29" fmla="*/ 1775843 h 2676121"/>
              <a:gd name="connsiteX30" fmla="*/ 617838 w 635490"/>
              <a:gd name="connsiteY30" fmla="*/ 1874697 h 2676121"/>
              <a:gd name="connsiteX31" fmla="*/ 624899 w 635490"/>
              <a:gd name="connsiteY31" fmla="*/ 1991203 h 2676121"/>
              <a:gd name="connsiteX32" fmla="*/ 628429 w 635490"/>
              <a:gd name="connsiteY32" fmla="*/ 2090058 h 2676121"/>
              <a:gd name="connsiteX33" fmla="*/ 635490 w 635490"/>
              <a:gd name="connsiteY33" fmla="*/ 2146546 h 2676121"/>
              <a:gd name="connsiteX34" fmla="*/ 635490 w 635490"/>
              <a:gd name="connsiteY34" fmla="*/ 2181851 h 2676121"/>
              <a:gd name="connsiteX35" fmla="*/ 628429 w 635490"/>
              <a:gd name="connsiteY35" fmla="*/ 2241869 h 2676121"/>
              <a:gd name="connsiteX36" fmla="*/ 614307 w 635490"/>
              <a:gd name="connsiteY36" fmla="*/ 2308949 h 2676121"/>
              <a:gd name="connsiteX37" fmla="*/ 596655 w 635490"/>
              <a:gd name="connsiteY37" fmla="*/ 2365437 h 2676121"/>
              <a:gd name="connsiteX38" fmla="*/ 568411 w 635490"/>
              <a:gd name="connsiteY38" fmla="*/ 2428986 h 2676121"/>
              <a:gd name="connsiteX39" fmla="*/ 511923 w 635490"/>
              <a:gd name="connsiteY39" fmla="*/ 2534901 h 2676121"/>
              <a:gd name="connsiteX40" fmla="*/ 458965 w 635490"/>
              <a:gd name="connsiteY40" fmla="*/ 2619633 h 2676121"/>
              <a:gd name="connsiteX41" fmla="*/ 434252 w 635490"/>
              <a:gd name="connsiteY41" fmla="*/ 2651407 h 2676121"/>
              <a:gd name="connsiteX42" fmla="*/ 413069 w 635490"/>
              <a:gd name="connsiteY42" fmla="*/ 2665529 h 2676121"/>
              <a:gd name="connsiteX43" fmla="*/ 398947 w 635490"/>
              <a:gd name="connsiteY43" fmla="*/ 2672590 h 2676121"/>
              <a:gd name="connsiteX44" fmla="*/ 374233 w 635490"/>
              <a:gd name="connsiteY44" fmla="*/ 2676121 h 2676121"/>
              <a:gd name="connsiteX45" fmla="*/ 349520 w 635490"/>
              <a:gd name="connsiteY45" fmla="*/ 2665529 h 2676121"/>
              <a:gd name="connsiteX46" fmla="*/ 335398 w 635490"/>
              <a:gd name="connsiteY46" fmla="*/ 2647877 h 2676121"/>
              <a:gd name="connsiteX47" fmla="*/ 307154 w 635490"/>
              <a:gd name="connsiteY47" fmla="*/ 2591389 h 2676121"/>
              <a:gd name="connsiteX48" fmla="*/ 328337 w 635490"/>
              <a:gd name="connsiteY48" fmla="*/ 1984142 h 2676121"/>
              <a:gd name="connsiteX49" fmla="*/ 338928 w 635490"/>
              <a:gd name="connsiteY49" fmla="*/ 1917063 h 2676121"/>
              <a:gd name="connsiteX50" fmla="*/ 345989 w 635490"/>
              <a:gd name="connsiteY50" fmla="*/ 1821739 h 2676121"/>
              <a:gd name="connsiteX51" fmla="*/ 342459 w 635490"/>
              <a:gd name="connsiteY51" fmla="*/ 1687580 h 2676121"/>
              <a:gd name="connsiteX52" fmla="*/ 342459 w 635490"/>
              <a:gd name="connsiteY52" fmla="*/ 1331000 h 2676121"/>
              <a:gd name="connsiteX53" fmla="*/ 342459 w 635490"/>
              <a:gd name="connsiteY53" fmla="*/ 1009724 h 2676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635490" h="2676121">
                <a:moveTo>
                  <a:pt x="342459" y="1009724"/>
                </a:moveTo>
                <a:cubicBezTo>
                  <a:pt x="343636" y="894394"/>
                  <a:pt x="344812" y="779065"/>
                  <a:pt x="345989" y="663735"/>
                </a:cubicBezTo>
                <a:lnTo>
                  <a:pt x="345989" y="441313"/>
                </a:lnTo>
                <a:lnTo>
                  <a:pt x="342459" y="345990"/>
                </a:lnTo>
                <a:lnTo>
                  <a:pt x="342459" y="303624"/>
                </a:lnTo>
                <a:lnTo>
                  <a:pt x="335398" y="264788"/>
                </a:lnTo>
                <a:lnTo>
                  <a:pt x="321276" y="218891"/>
                </a:lnTo>
                <a:lnTo>
                  <a:pt x="314215" y="194178"/>
                </a:lnTo>
                <a:lnTo>
                  <a:pt x="296562" y="158873"/>
                </a:lnTo>
                <a:lnTo>
                  <a:pt x="282440" y="137690"/>
                </a:lnTo>
                <a:lnTo>
                  <a:pt x="261257" y="116507"/>
                </a:lnTo>
                <a:lnTo>
                  <a:pt x="233013" y="98854"/>
                </a:lnTo>
                <a:lnTo>
                  <a:pt x="180056" y="81202"/>
                </a:lnTo>
                <a:lnTo>
                  <a:pt x="95323" y="70610"/>
                </a:lnTo>
                <a:lnTo>
                  <a:pt x="0" y="28244"/>
                </a:lnTo>
                <a:lnTo>
                  <a:pt x="307154" y="0"/>
                </a:lnTo>
                <a:lnTo>
                  <a:pt x="441313" y="52958"/>
                </a:lnTo>
                <a:lnTo>
                  <a:pt x="508392" y="84732"/>
                </a:lnTo>
                <a:lnTo>
                  <a:pt x="557819" y="109446"/>
                </a:lnTo>
                <a:lnTo>
                  <a:pt x="579002" y="123568"/>
                </a:lnTo>
                <a:lnTo>
                  <a:pt x="603716" y="151812"/>
                </a:lnTo>
                <a:lnTo>
                  <a:pt x="617838" y="169464"/>
                </a:lnTo>
                <a:lnTo>
                  <a:pt x="628429" y="197708"/>
                </a:lnTo>
                <a:lnTo>
                  <a:pt x="631960" y="222422"/>
                </a:lnTo>
                <a:lnTo>
                  <a:pt x="628429" y="296563"/>
                </a:lnTo>
                <a:lnTo>
                  <a:pt x="617838" y="473088"/>
                </a:lnTo>
                <a:lnTo>
                  <a:pt x="614307" y="677857"/>
                </a:lnTo>
                <a:lnTo>
                  <a:pt x="614307" y="868504"/>
                </a:lnTo>
                <a:lnTo>
                  <a:pt x="614307" y="1306286"/>
                </a:lnTo>
                <a:lnTo>
                  <a:pt x="614307" y="1775843"/>
                </a:lnTo>
                <a:lnTo>
                  <a:pt x="617838" y="1874697"/>
                </a:lnTo>
                <a:lnTo>
                  <a:pt x="624899" y="1991203"/>
                </a:lnTo>
                <a:lnTo>
                  <a:pt x="628429" y="2090058"/>
                </a:lnTo>
                <a:lnTo>
                  <a:pt x="635490" y="2146546"/>
                </a:lnTo>
                <a:lnTo>
                  <a:pt x="635490" y="2181851"/>
                </a:lnTo>
                <a:lnTo>
                  <a:pt x="628429" y="2241869"/>
                </a:lnTo>
                <a:lnTo>
                  <a:pt x="614307" y="2308949"/>
                </a:lnTo>
                <a:lnTo>
                  <a:pt x="596655" y="2365437"/>
                </a:lnTo>
                <a:lnTo>
                  <a:pt x="568411" y="2428986"/>
                </a:lnTo>
                <a:lnTo>
                  <a:pt x="511923" y="2534901"/>
                </a:lnTo>
                <a:lnTo>
                  <a:pt x="458965" y="2619633"/>
                </a:lnTo>
                <a:lnTo>
                  <a:pt x="434252" y="2651407"/>
                </a:lnTo>
                <a:lnTo>
                  <a:pt x="413069" y="2665529"/>
                </a:lnTo>
                <a:lnTo>
                  <a:pt x="398947" y="2672590"/>
                </a:lnTo>
                <a:lnTo>
                  <a:pt x="374233" y="2676121"/>
                </a:lnTo>
                <a:lnTo>
                  <a:pt x="349520" y="2665529"/>
                </a:lnTo>
                <a:lnTo>
                  <a:pt x="335398" y="2647877"/>
                </a:lnTo>
                <a:lnTo>
                  <a:pt x="307154" y="2591389"/>
                </a:lnTo>
                <a:lnTo>
                  <a:pt x="328337" y="1984142"/>
                </a:lnTo>
                <a:lnTo>
                  <a:pt x="338928" y="1917063"/>
                </a:lnTo>
                <a:lnTo>
                  <a:pt x="345989" y="1821739"/>
                </a:lnTo>
                <a:cubicBezTo>
                  <a:pt x="344812" y="1777019"/>
                  <a:pt x="343636" y="1732300"/>
                  <a:pt x="342459" y="1687580"/>
                </a:cubicBezTo>
                <a:lnTo>
                  <a:pt x="342459" y="1331000"/>
                </a:lnTo>
                <a:lnTo>
                  <a:pt x="342459" y="10097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9FA7FA5-384F-430D-9E92-7D8AB9028810}"/>
              </a:ext>
            </a:extLst>
          </p:cNvPr>
          <p:cNvSpPr/>
          <p:nvPr/>
        </p:nvSpPr>
        <p:spPr>
          <a:xfrm>
            <a:off x="4005263" y="5224463"/>
            <a:ext cx="774700" cy="873125"/>
          </a:xfrm>
          <a:custGeom>
            <a:avLst/>
            <a:gdLst>
              <a:gd name="connsiteX0" fmla="*/ 283368 w 773906"/>
              <a:gd name="connsiteY0" fmla="*/ 195262 h 873918"/>
              <a:gd name="connsiteX1" fmla="*/ 416718 w 773906"/>
              <a:gd name="connsiteY1" fmla="*/ 245268 h 873918"/>
              <a:gd name="connsiteX2" fmla="*/ 519112 w 773906"/>
              <a:gd name="connsiteY2" fmla="*/ 285750 h 873918"/>
              <a:gd name="connsiteX3" fmla="*/ 590550 w 773906"/>
              <a:gd name="connsiteY3" fmla="*/ 311943 h 873918"/>
              <a:gd name="connsiteX4" fmla="*/ 611981 w 773906"/>
              <a:gd name="connsiteY4" fmla="*/ 314325 h 873918"/>
              <a:gd name="connsiteX5" fmla="*/ 640556 w 773906"/>
              <a:gd name="connsiteY5" fmla="*/ 314325 h 873918"/>
              <a:gd name="connsiteX6" fmla="*/ 669131 w 773906"/>
              <a:gd name="connsiteY6" fmla="*/ 309562 h 873918"/>
              <a:gd name="connsiteX7" fmla="*/ 692943 w 773906"/>
              <a:gd name="connsiteY7" fmla="*/ 300037 h 873918"/>
              <a:gd name="connsiteX8" fmla="*/ 711993 w 773906"/>
              <a:gd name="connsiteY8" fmla="*/ 283368 h 873918"/>
              <a:gd name="connsiteX9" fmla="*/ 728662 w 773906"/>
              <a:gd name="connsiteY9" fmla="*/ 259556 h 873918"/>
              <a:gd name="connsiteX10" fmla="*/ 738187 w 773906"/>
              <a:gd name="connsiteY10" fmla="*/ 233362 h 873918"/>
              <a:gd name="connsiteX11" fmla="*/ 747712 w 773906"/>
              <a:gd name="connsiteY11" fmla="*/ 195262 h 873918"/>
              <a:gd name="connsiteX12" fmla="*/ 759618 w 773906"/>
              <a:gd name="connsiteY12" fmla="*/ 128587 h 873918"/>
              <a:gd name="connsiteX13" fmla="*/ 773906 w 773906"/>
              <a:gd name="connsiteY13" fmla="*/ 0 h 873918"/>
              <a:gd name="connsiteX14" fmla="*/ 773906 w 773906"/>
              <a:gd name="connsiteY14" fmla="*/ 873918 h 873918"/>
              <a:gd name="connsiteX15" fmla="*/ 754856 w 773906"/>
              <a:gd name="connsiteY15" fmla="*/ 852487 h 873918"/>
              <a:gd name="connsiteX16" fmla="*/ 723900 w 773906"/>
              <a:gd name="connsiteY16" fmla="*/ 795337 h 873918"/>
              <a:gd name="connsiteX17" fmla="*/ 702468 w 773906"/>
              <a:gd name="connsiteY17" fmla="*/ 750093 h 873918"/>
              <a:gd name="connsiteX18" fmla="*/ 671512 w 773906"/>
              <a:gd name="connsiteY18" fmla="*/ 688181 h 873918"/>
              <a:gd name="connsiteX19" fmla="*/ 638175 w 773906"/>
              <a:gd name="connsiteY19" fmla="*/ 635793 h 873918"/>
              <a:gd name="connsiteX20" fmla="*/ 597693 w 773906"/>
              <a:gd name="connsiteY20" fmla="*/ 583406 h 873918"/>
              <a:gd name="connsiteX21" fmla="*/ 557212 w 773906"/>
              <a:gd name="connsiteY21" fmla="*/ 552450 h 873918"/>
              <a:gd name="connsiteX22" fmla="*/ 452437 w 773906"/>
              <a:gd name="connsiteY22" fmla="*/ 478631 h 873918"/>
              <a:gd name="connsiteX23" fmla="*/ 352425 w 773906"/>
              <a:gd name="connsiteY23" fmla="*/ 404812 h 873918"/>
              <a:gd name="connsiteX24" fmla="*/ 245268 w 773906"/>
              <a:gd name="connsiteY24" fmla="*/ 328612 h 873918"/>
              <a:gd name="connsiteX25" fmla="*/ 116681 w 773906"/>
              <a:gd name="connsiteY25" fmla="*/ 235743 h 873918"/>
              <a:gd name="connsiteX26" fmla="*/ 45243 w 773906"/>
              <a:gd name="connsiteY26" fmla="*/ 183356 h 873918"/>
              <a:gd name="connsiteX27" fmla="*/ 23812 w 773906"/>
              <a:gd name="connsiteY27" fmla="*/ 166687 h 873918"/>
              <a:gd name="connsiteX28" fmla="*/ 9525 w 773906"/>
              <a:gd name="connsiteY28" fmla="*/ 147637 h 873918"/>
              <a:gd name="connsiteX29" fmla="*/ 0 w 773906"/>
              <a:gd name="connsiteY29" fmla="*/ 126206 h 873918"/>
              <a:gd name="connsiteX30" fmla="*/ 0 w 773906"/>
              <a:gd name="connsiteY30" fmla="*/ 111918 h 873918"/>
              <a:gd name="connsiteX31" fmla="*/ 4762 w 773906"/>
              <a:gd name="connsiteY31" fmla="*/ 102393 h 873918"/>
              <a:gd name="connsiteX32" fmla="*/ 14287 w 773906"/>
              <a:gd name="connsiteY32" fmla="*/ 100012 h 873918"/>
              <a:gd name="connsiteX33" fmla="*/ 40481 w 773906"/>
              <a:gd name="connsiteY33" fmla="*/ 100012 h 873918"/>
              <a:gd name="connsiteX34" fmla="*/ 128587 w 773906"/>
              <a:gd name="connsiteY34" fmla="*/ 135731 h 873918"/>
              <a:gd name="connsiteX35" fmla="*/ 283368 w 773906"/>
              <a:gd name="connsiteY35" fmla="*/ 195262 h 87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73906" h="873918">
                <a:moveTo>
                  <a:pt x="283368" y="195262"/>
                </a:moveTo>
                <a:lnTo>
                  <a:pt x="416718" y="245268"/>
                </a:lnTo>
                <a:lnTo>
                  <a:pt x="519112" y="285750"/>
                </a:lnTo>
                <a:lnTo>
                  <a:pt x="590550" y="311943"/>
                </a:lnTo>
                <a:lnTo>
                  <a:pt x="611981" y="314325"/>
                </a:lnTo>
                <a:lnTo>
                  <a:pt x="640556" y="314325"/>
                </a:lnTo>
                <a:lnTo>
                  <a:pt x="669131" y="309562"/>
                </a:lnTo>
                <a:lnTo>
                  <a:pt x="692943" y="300037"/>
                </a:lnTo>
                <a:lnTo>
                  <a:pt x="711993" y="283368"/>
                </a:lnTo>
                <a:lnTo>
                  <a:pt x="728662" y="259556"/>
                </a:lnTo>
                <a:lnTo>
                  <a:pt x="738187" y="233362"/>
                </a:lnTo>
                <a:lnTo>
                  <a:pt x="747712" y="195262"/>
                </a:lnTo>
                <a:lnTo>
                  <a:pt x="759618" y="128587"/>
                </a:lnTo>
                <a:lnTo>
                  <a:pt x="773906" y="0"/>
                </a:lnTo>
                <a:lnTo>
                  <a:pt x="773906" y="873918"/>
                </a:lnTo>
                <a:lnTo>
                  <a:pt x="754856" y="852487"/>
                </a:lnTo>
                <a:lnTo>
                  <a:pt x="723900" y="795337"/>
                </a:lnTo>
                <a:lnTo>
                  <a:pt x="702468" y="750093"/>
                </a:lnTo>
                <a:lnTo>
                  <a:pt x="671512" y="688181"/>
                </a:lnTo>
                <a:lnTo>
                  <a:pt x="638175" y="635793"/>
                </a:lnTo>
                <a:lnTo>
                  <a:pt x="597693" y="583406"/>
                </a:lnTo>
                <a:lnTo>
                  <a:pt x="557212" y="552450"/>
                </a:lnTo>
                <a:lnTo>
                  <a:pt x="452437" y="478631"/>
                </a:lnTo>
                <a:lnTo>
                  <a:pt x="352425" y="404812"/>
                </a:lnTo>
                <a:lnTo>
                  <a:pt x="245268" y="328612"/>
                </a:lnTo>
                <a:lnTo>
                  <a:pt x="116681" y="235743"/>
                </a:lnTo>
                <a:lnTo>
                  <a:pt x="45243" y="183356"/>
                </a:lnTo>
                <a:lnTo>
                  <a:pt x="23812" y="166687"/>
                </a:lnTo>
                <a:lnTo>
                  <a:pt x="9525" y="147637"/>
                </a:lnTo>
                <a:lnTo>
                  <a:pt x="0" y="126206"/>
                </a:lnTo>
                <a:lnTo>
                  <a:pt x="0" y="111918"/>
                </a:lnTo>
                <a:lnTo>
                  <a:pt x="4762" y="102393"/>
                </a:lnTo>
                <a:lnTo>
                  <a:pt x="14287" y="100012"/>
                </a:lnTo>
                <a:lnTo>
                  <a:pt x="40481" y="100012"/>
                </a:lnTo>
                <a:lnTo>
                  <a:pt x="128587" y="135731"/>
                </a:lnTo>
                <a:lnTo>
                  <a:pt x="283368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FB08AF8-FFC5-4E81-9180-053688FC257D}"/>
              </a:ext>
            </a:extLst>
          </p:cNvPr>
          <p:cNvSpPr/>
          <p:nvPr/>
        </p:nvSpPr>
        <p:spPr>
          <a:xfrm>
            <a:off x="3019425" y="4030663"/>
            <a:ext cx="1293813" cy="492125"/>
          </a:xfrm>
          <a:custGeom>
            <a:avLst/>
            <a:gdLst>
              <a:gd name="connsiteX0" fmla="*/ 840581 w 1293019"/>
              <a:gd name="connsiteY0" fmla="*/ 50007 h 490538"/>
              <a:gd name="connsiteX1" fmla="*/ 740569 w 1293019"/>
              <a:gd name="connsiteY1" fmla="*/ 90488 h 490538"/>
              <a:gd name="connsiteX2" fmla="*/ 669131 w 1293019"/>
              <a:gd name="connsiteY2" fmla="*/ 116682 h 490538"/>
              <a:gd name="connsiteX3" fmla="*/ 585788 w 1293019"/>
              <a:gd name="connsiteY3" fmla="*/ 145257 h 490538"/>
              <a:gd name="connsiteX4" fmla="*/ 531019 w 1293019"/>
              <a:gd name="connsiteY4" fmla="*/ 164307 h 490538"/>
              <a:gd name="connsiteX5" fmla="*/ 459581 w 1293019"/>
              <a:gd name="connsiteY5" fmla="*/ 185738 h 490538"/>
              <a:gd name="connsiteX6" fmla="*/ 400050 w 1293019"/>
              <a:gd name="connsiteY6" fmla="*/ 202407 h 490538"/>
              <a:gd name="connsiteX7" fmla="*/ 330994 w 1293019"/>
              <a:gd name="connsiteY7" fmla="*/ 219075 h 490538"/>
              <a:gd name="connsiteX8" fmla="*/ 302419 w 1293019"/>
              <a:gd name="connsiteY8" fmla="*/ 223838 h 490538"/>
              <a:gd name="connsiteX9" fmla="*/ 271463 w 1293019"/>
              <a:gd name="connsiteY9" fmla="*/ 223838 h 490538"/>
              <a:gd name="connsiteX10" fmla="*/ 223838 w 1293019"/>
              <a:gd name="connsiteY10" fmla="*/ 219075 h 490538"/>
              <a:gd name="connsiteX11" fmla="*/ 176213 w 1293019"/>
              <a:gd name="connsiteY11" fmla="*/ 207169 h 490538"/>
              <a:gd name="connsiteX12" fmla="*/ 140494 w 1293019"/>
              <a:gd name="connsiteY12" fmla="*/ 188119 h 490538"/>
              <a:gd name="connsiteX13" fmla="*/ 111919 w 1293019"/>
              <a:gd name="connsiteY13" fmla="*/ 169069 h 490538"/>
              <a:gd name="connsiteX14" fmla="*/ 78581 w 1293019"/>
              <a:gd name="connsiteY14" fmla="*/ 140494 h 490538"/>
              <a:gd name="connsiteX15" fmla="*/ 66675 w 1293019"/>
              <a:gd name="connsiteY15" fmla="*/ 133350 h 490538"/>
              <a:gd name="connsiteX16" fmla="*/ 52388 w 1293019"/>
              <a:gd name="connsiteY16" fmla="*/ 128588 h 490538"/>
              <a:gd name="connsiteX17" fmla="*/ 30956 w 1293019"/>
              <a:gd name="connsiteY17" fmla="*/ 128588 h 490538"/>
              <a:gd name="connsiteX18" fmla="*/ 16669 w 1293019"/>
              <a:gd name="connsiteY18" fmla="*/ 133350 h 490538"/>
              <a:gd name="connsiteX19" fmla="*/ 9525 w 1293019"/>
              <a:gd name="connsiteY19" fmla="*/ 140494 h 490538"/>
              <a:gd name="connsiteX20" fmla="*/ 2381 w 1293019"/>
              <a:gd name="connsiteY20" fmla="*/ 157163 h 490538"/>
              <a:gd name="connsiteX21" fmla="*/ 0 w 1293019"/>
              <a:gd name="connsiteY21" fmla="*/ 176213 h 490538"/>
              <a:gd name="connsiteX22" fmla="*/ 7144 w 1293019"/>
              <a:gd name="connsiteY22" fmla="*/ 207169 h 490538"/>
              <a:gd name="connsiteX23" fmla="*/ 26194 w 1293019"/>
              <a:gd name="connsiteY23" fmla="*/ 254794 h 490538"/>
              <a:gd name="connsiteX24" fmla="*/ 47625 w 1293019"/>
              <a:gd name="connsiteY24" fmla="*/ 300038 h 490538"/>
              <a:gd name="connsiteX25" fmla="*/ 73819 w 1293019"/>
              <a:gd name="connsiteY25" fmla="*/ 342900 h 490538"/>
              <a:gd name="connsiteX26" fmla="*/ 97631 w 1293019"/>
              <a:gd name="connsiteY26" fmla="*/ 373857 h 490538"/>
              <a:gd name="connsiteX27" fmla="*/ 138113 w 1293019"/>
              <a:gd name="connsiteY27" fmla="*/ 414338 h 490538"/>
              <a:gd name="connsiteX28" fmla="*/ 180975 w 1293019"/>
              <a:gd name="connsiteY28" fmla="*/ 447675 h 490538"/>
              <a:gd name="connsiteX29" fmla="*/ 214313 w 1293019"/>
              <a:gd name="connsiteY29" fmla="*/ 469107 h 490538"/>
              <a:gd name="connsiteX30" fmla="*/ 254794 w 1293019"/>
              <a:gd name="connsiteY30" fmla="*/ 485775 h 490538"/>
              <a:gd name="connsiteX31" fmla="*/ 273844 w 1293019"/>
              <a:gd name="connsiteY31" fmla="*/ 490538 h 490538"/>
              <a:gd name="connsiteX32" fmla="*/ 307181 w 1293019"/>
              <a:gd name="connsiteY32" fmla="*/ 476250 h 490538"/>
              <a:gd name="connsiteX33" fmla="*/ 357188 w 1293019"/>
              <a:gd name="connsiteY33" fmla="*/ 445294 h 490538"/>
              <a:gd name="connsiteX34" fmla="*/ 426244 w 1293019"/>
              <a:gd name="connsiteY34" fmla="*/ 409575 h 490538"/>
              <a:gd name="connsiteX35" fmla="*/ 521494 w 1293019"/>
              <a:gd name="connsiteY35" fmla="*/ 364332 h 490538"/>
              <a:gd name="connsiteX36" fmla="*/ 604838 w 1293019"/>
              <a:gd name="connsiteY36" fmla="*/ 330994 h 490538"/>
              <a:gd name="connsiteX37" fmla="*/ 697706 w 1293019"/>
              <a:gd name="connsiteY37" fmla="*/ 295275 h 490538"/>
              <a:gd name="connsiteX38" fmla="*/ 773906 w 1293019"/>
              <a:gd name="connsiteY38" fmla="*/ 269082 h 490538"/>
              <a:gd name="connsiteX39" fmla="*/ 842963 w 1293019"/>
              <a:gd name="connsiteY39" fmla="*/ 252413 h 490538"/>
              <a:gd name="connsiteX40" fmla="*/ 878681 w 1293019"/>
              <a:gd name="connsiteY40" fmla="*/ 247650 h 490538"/>
              <a:gd name="connsiteX41" fmla="*/ 895350 w 1293019"/>
              <a:gd name="connsiteY41" fmla="*/ 247650 h 490538"/>
              <a:gd name="connsiteX42" fmla="*/ 931069 w 1293019"/>
              <a:gd name="connsiteY42" fmla="*/ 254794 h 490538"/>
              <a:gd name="connsiteX43" fmla="*/ 1269206 w 1293019"/>
              <a:gd name="connsiteY43" fmla="*/ 326232 h 490538"/>
              <a:gd name="connsiteX44" fmla="*/ 1281113 w 1293019"/>
              <a:gd name="connsiteY44" fmla="*/ 309563 h 490538"/>
              <a:gd name="connsiteX45" fmla="*/ 1288256 w 1293019"/>
              <a:gd name="connsiteY45" fmla="*/ 292894 h 490538"/>
              <a:gd name="connsiteX46" fmla="*/ 1293019 w 1293019"/>
              <a:gd name="connsiteY46" fmla="*/ 273844 h 490538"/>
              <a:gd name="connsiteX47" fmla="*/ 1290638 w 1293019"/>
              <a:gd name="connsiteY47" fmla="*/ 254794 h 490538"/>
              <a:gd name="connsiteX48" fmla="*/ 1285875 w 1293019"/>
              <a:gd name="connsiteY48" fmla="*/ 238125 h 490538"/>
              <a:gd name="connsiteX49" fmla="*/ 1276350 w 1293019"/>
              <a:gd name="connsiteY49" fmla="*/ 219075 h 490538"/>
              <a:gd name="connsiteX50" fmla="*/ 1254919 w 1293019"/>
              <a:gd name="connsiteY50" fmla="*/ 190500 h 490538"/>
              <a:gd name="connsiteX51" fmla="*/ 1231106 w 1293019"/>
              <a:gd name="connsiteY51" fmla="*/ 166688 h 490538"/>
              <a:gd name="connsiteX52" fmla="*/ 1185863 w 1293019"/>
              <a:gd name="connsiteY52" fmla="*/ 126207 h 490538"/>
              <a:gd name="connsiteX53" fmla="*/ 1114425 w 1293019"/>
              <a:gd name="connsiteY53" fmla="*/ 80963 h 490538"/>
              <a:gd name="connsiteX54" fmla="*/ 1059656 w 1293019"/>
              <a:gd name="connsiteY54" fmla="*/ 52388 h 490538"/>
              <a:gd name="connsiteX55" fmla="*/ 981075 w 1293019"/>
              <a:gd name="connsiteY55" fmla="*/ 16669 h 490538"/>
              <a:gd name="connsiteX56" fmla="*/ 957263 w 1293019"/>
              <a:gd name="connsiteY56" fmla="*/ 4763 h 490538"/>
              <a:gd name="connsiteX57" fmla="*/ 945356 w 1293019"/>
              <a:gd name="connsiteY57" fmla="*/ 0 h 490538"/>
              <a:gd name="connsiteX58" fmla="*/ 933450 w 1293019"/>
              <a:gd name="connsiteY58" fmla="*/ 2382 h 490538"/>
              <a:gd name="connsiteX59" fmla="*/ 914400 w 1293019"/>
              <a:gd name="connsiteY59" fmla="*/ 9525 h 490538"/>
              <a:gd name="connsiteX60" fmla="*/ 895350 w 1293019"/>
              <a:gd name="connsiteY60" fmla="*/ 26194 h 490538"/>
              <a:gd name="connsiteX61" fmla="*/ 840581 w 1293019"/>
              <a:gd name="connsiteY61" fmla="*/ 50007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93019" h="490538">
                <a:moveTo>
                  <a:pt x="840581" y="50007"/>
                </a:moveTo>
                <a:lnTo>
                  <a:pt x="740569" y="90488"/>
                </a:lnTo>
                <a:lnTo>
                  <a:pt x="669131" y="116682"/>
                </a:lnTo>
                <a:lnTo>
                  <a:pt x="585788" y="145257"/>
                </a:lnTo>
                <a:lnTo>
                  <a:pt x="531019" y="164307"/>
                </a:lnTo>
                <a:lnTo>
                  <a:pt x="459581" y="185738"/>
                </a:lnTo>
                <a:lnTo>
                  <a:pt x="400050" y="202407"/>
                </a:lnTo>
                <a:lnTo>
                  <a:pt x="330994" y="219075"/>
                </a:lnTo>
                <a:lnTo>
                  <a:pt x="302419" y="223838"/>
                </a:lnTo>
                <a:lnTo>
                  <a:pt x="271463" y="223838"/>
                </a:lnTo>
                <a:lnTo>
                  <a:pt x="223838" y="219075"/>
                </a:lnTo>
                <a:lnTo>
                  <a:pt x="176213" y="207169"/>
                </a:lnTo>
                <a:lnTo>
                  <a:pt x="140494" y="188119"/>
                </a:lnTo>
                <a:lnTo>
                  <a:pt x="111919" y="169069"/>
                </a:lnTo>
                <a:lnTo>
                  <a:pt x="78581" y="140494"/>
                </a:lnTo>
                <a:lnTo>
                  <a:pt x="66675" y="133350"/>
                </a:lnTo>
                <a:lnTo>
                  <a:pt x="52388" y="128588"/>
                </a:lnTo>
                <a:lnTo>
                  <a:pt x="30956" y="128588"/>
                </a:lnTo>
                <a:lnTo>
                  <a:pt x="16669" y="133350"/>
                </a:lnTo>
                <a:lnTo>
                  <a:pt x="9525" y="140494"/>
                </a:lnTo>
                <a:lnTo>
                  <a:pt x="2381" y="157163"/>
                </a:lnTo>
                <a:lnTo>
                  <a:pt x="0" y="176213"/>
                </a:lnTo>
                <a:lnTo>
                  <a:pt x="7144" y="207169"/>
                </a:lnTo>
                <a:lnTo>
                  <a:pt x="26194" y="254794"/>
                </a:lnTo>
                <a:lnTo>
                  <a:pt x="47625" y="300038"/>
                </a:lnTo>
                <a:lnTo>
                  <a:pt x="73819" y="342900"/>
                </a:lnTo>
                <a:lnTo>
                  <a:pt x="97631" y="373857"/>
                </a:lnTo>
                <a:lnTo>
                  <a:pt x="138113" y="414338"/>
                </a:lnTo>
                <a:lnTo>
                  <a:pt x="180975" y="447675"/>
                </a:lnTo>
                <a:lnTo>
                  <a:pt x="214313" y="469107"/>
                </a:lnTo>
                <a:lnTo>
                  <a:pt x="254794" y="485775"/>
                </a:lnTo>
                <a:lnTo>
                  <a:pt x="273844" y="490538"/>
                </a:lnTo>
                <a:lnTo>
                  <a:pt x="307181" y="476250"/>
                </a:lnTo>
                <a:lnTo>
                  <a:pt x="357188" y="445294"/>
                </a:lnTo>
                <a:lnTo>
                  <a:pt x="426244" y="409575"/>
                </a:lnTo>
                <a:lnTo>
                  <a:pt x="521494" y="364332"/>
                </a:lnTo>
                <a:lnTo>
                  <a:pt x="604838" y="330994"/>
                </a:lnTo>
                <a:lnTo>
                  <a:pt x="697706" y="295275"/>
                </a:lnTo>
                <a:lnTo>
                  <a:pt x="773906" y="269082"/>
                </a:lnTo>
                <a:lnTo>
                  <a:pt x="842963" y="252413"/>
                </a:lnTo>
                <a:lnTo>
                  <a:pt x="878681" y="247650"/>
                </a:lnTo>
                <a:lnTo>
                  <a:pt x="895350" y="247650"/>
                </a:lnTo>
                <a:lnTo>
                  <a:pt x="931069" y="254794"/>
                </a:lnTo>
                <a:lnTo>
                  <a:pt x="1269206" y="326232"/>
                </a:lnTo>
                <a:lnTo>
                  <a:pt x="1281113" y="309563"/>
                </a:lnTo>
                <a:lnTo>
                  <a:pt x="1288256" y="292894"/>
                </a:lnTo>
                <a:lnTo>
                  <a:pt x="1293019" y="273844"/>
                </a:lnTo>
                <a:lnTo>
                  <a:pt x="1290638" y="254794"/>
                </a:lnTo>
                <a:lnTo>
                  <a:pt x="1285875" y="238125"/>
                </a:lnTo>
                <a:lnTo>
                  <a:pt x="1276350" y="219075"/>
                </a:lnTo>
                <a:lnTo>
                  <a:pt x="1254919" y="190500"/>
                </a:lnTo>
                <a:lnTo>
                  <a:pt x="1231106" y="166688"/>
                </a:lnTo>
                <a:lnTo>
                  <a:pt x="1185863" y="126207"/>
                </a:lnTo>
                <a:lnTo>
                  <a:pt x="1114425" y="80963"/>
                </a:lnTo>
                <a:lnTo>
                  <a:pt x="1059656" y="52388"/>
                </a:lnTo>
                <a:lnTo>
                  <a:pt x="981075" y="16669"/>
                </a:lnTo>
                <a:lnTo>
                  <a:pt x="957263" y="4763"/>
                </a:lnTo>
                <a:lnTo>
                  <a:pt x="945356" y="0"/>
                </a:lnTo>
                <a:lnTo>
                  <a:pt x="933450" y="2382"/>
                </a:lnTo>
                <a:lnTo>
                  <a:pt x="914400" y="9525"/>
                </a:lnTo>
                <a:lnTo>
                  <a:pt x="895350" y="26194"/>
                </a:lnTo>
                <a:lnTo>
                  <a:pt x="840581" y="500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19ABCAC-98AD-4750-8937-2AE7DF895BF4}"/>
              </a:ext>
            </a:extLst>
          </p:cNvPr>
          <p:cNvSpPr/>
          <p:nvPr/>
        </p:nvSpPr>
        <p:spPr>
          <a:xfrm>
            <a:off x="2636838" y="4252913"/>
            <a:ext cx="1668462" cy="1581150"/>
          </a:xfrm>
          <a:custGeom>
            <a:avLst/>
            <a:gdLst>
              <a:gd name="connsiteX0" fmla="*/ 1535906 w 1669256"/>
              <a:gd name="connsiteY0" fmla="*/ 266700 h 1581150"/>
              <a:gd name="connsiteX1" fmla="*/ 1593056 w 1669256"/>
              <a:gd name="connsiteY1" fmla="*/ 183356 h 1581150"/>
              <a:gd name="connsiteX2" fmla="*/ 1609725 w 1669256"/>
              <a:gd name="connsiteY2" fmla="*/ 164306 h 1581150"/>
              <a:gd name="connsiteX3" fmla="*/ 1631156 w 1669256"/>
              <a:gd name="connsiteY3" fmla="*/ 140493 h 1581150"/>
              <a:gd name="connsiteX4" fmla="*/ 1650206 w 1669256"/>
              <a:gd name="connsiteY4" fmla="*/ 111918 h 1581150"/>
              <a:gd name="connsiteX5" fmla="*/ 1657350 w 1669256"/>
              <a:gd name="connsiteY5" fmla="*/ 102393 h 1581150"/>
              <a:gd name="connsiteX6" fmla="*/ 1669256 w 1669256"/>
              <a:gd name="connsiteY6" fmla="*/ 71437 h 1581150"/>
              <a:gd name="connsiteX7" fmla="*/ 1669256 w 1669256"/>
              <a:gd name="connsiteY7" fmla="*/ 40481 h 1581150"/>
              <a:gd name="connsiteX8" fmla="*/ 1293019 w 1669256"/>
              <a:gd name="connsiteY8" fmla="*/ 0 h 1581150"/>
              <a:gd name="connsiteX9" fmla="*/ 1323975 w 1669256"/>
              <a:gd name="connsiteY9" fmla="*/ 40481 h 1581150"/>
              <a:gd name="connsiteX10" fmla="*/ 1328737 w 1669256"/>
              <a:gd name="connsiteY10" fmla="*/ 54768 h 1581150"/>
              <a:gd name="connsiteX11" fmla="*/ 1328737 w 1669256"/>
              <a:gd name="connsiteY11" fmla="*/ 73818 h 1581150"/>
              <a:gd name="connsiteX12" fmla="*/ 1302544 w 1669256"/>
              <a:gd name="connsiteY12" fmla="*/ 119062 h 1581150"/>
              <a:gd name="connsiteX13" fmla="*/ 1247775 w 1669256"/>
              <a:gd name="connsiteY13" fmla="*/ 207168 h 1581150"/>
              <a:gd name="connsiteX14" fmla="*/ 1181100 w 1669256"/>
              <a:gd name="connsiteY14" fmla="*/ 316706 h 1581150"/>
              <a:gd name="connsiteX15" fmla="*/ 1097756 w 1669256"/>
              <a:gd name="connsiteY15" fmla="*/ 447675 h 1581150"/>
              <a:gd name="connsiteX16" fmla="*/ 1009650 w 1669256"/>
              <a:gd name="connsiteY16" fmla="*/ 578643 h 1581150"/>
              <a:gd name="connsiteX17" fmla="*/ 942975 w 1669256"/>
              <a:gd name="connsiteY17" fmla="*/ 671512 h 1581150"/>
              <a:gd name="connsiteX18" fmla="*/ 878681 w 1669256"/>
              <a:gd name="connsiteY18" fmla="*/ 754856 h 1581150"/>
              <a:gd name="connsiteX19" fmla="*/ 826294 w 1669256"/>
              <a:gd name="connsiteY19" fmla="*/ 816768 h 1581150"/>
              <a:gd name="connsiteX20" fmla="*/ 747712 w 1669256"/>
              <a:gd name="connsiteY20" fmla="*/ 907256 h 1581150"/>
              <a:gd name="connsiteX21" fmla="*/ 664369 w 1669256"/>
              <a:gd name="connsiteY21" fmla="*/ 995362 h 1581150"/>
              <a:gd name="connsiteX22" fmla="*/ 557212 w 1669256"/>
              <a:gd name="connsiteY22" fmla="*/ 1100137 h 1581150"/>
              <a:gd name="connsiteX23" fmla="*/ 457200 w 1669256"/>
              <a:gd name="connsiteY23" fmla="*/ 1188243 h 1581150"/>
              <a:gd name="connsiteX24" fmla="*/ 354806 w 1669256"/>
              <a:gd name="connsiteY24" fmla="*/ 1273968 h 1581150"/>
              <a:gd name="connsiteX25" fmla="*/ 252412 w 1669256"/>
              <a:gd name="connsiteY25" fmla="*/ 1357312 h 1581150"/>
              <a:gd name="connsiteX26" fmla="*/ 102394 w 1669256"/>
              <a:gd name="connsiteY26" fmla="*/ 1459706 h 1581150"/>
              <a:gd name="connsiteX27" fmla="*/ 16669 w 1669256"/>
              <a:gd name="connsiteY27" fmla="*/ 1516856 h 1581150"/>
              <a:gd name="connsiteX28" fmla="*/ 7144 w 1669256"/>
              <a:gd name="connsiteY28" fmla="*/ 1528762 h 1581150"/>
              <a:gd name="connsiteX29" fmla="*/ 0 w 1669256"/>
              <a:gd name="connsiteY29" fmla="*/ 1545431 h 1581150"/>
              <a:gd name="connsiteX30" fmla="*/ 0 w 1669256"/>
              <a:gd name="connsiteY30" fmla="*/ 1562100 h 1581150"/>
              <a:gd name="connsiteX31" fmla="*/ 2381 w 1669256"/>
              <a:gd name="connsiteY31" fmla="*/ 1574006 h 1581150"/>
              <a:gd name="connsiteX32" fmla="*/ 9525 w 1669256"/>
              <a:gd name="connsiteY32" fmla="*/ 1581150 h 1581150"/>
              <a:gd name="connsiteX33" fmla="*/ 16669 w 1669256"/>
              <a:gd name="connsiteY33" fmla="*/ 1581150 h 1581150"/>
              <a:gd name="connsiteX34" fmla="*/ 52387 w 1669256"/>
              <a:gd name="connsiteY34" fmla="*/ 1576387 h 1581150"/>
              <a:gd name="connsiteX35" fmla="*/ 107156 w 1669256"/>
              <a:gd name="connsiteY35" fmla="*/ 1547812 h 1581150"/>
              <a:gd name="connsiteX36" fmla="*/ 278606 w 1669256"/>
              <a:gd name="connsiteY36" fmla="*/ 1452562 h 1581150"/>
              <a:gd name="connsiteX37" fmla="*/ 502444 w 1669256"/>
              <a:gd name="connsiteY37" fmla="*/ 1314450 h 1581150"/>
              <a:gd name="connsiteX38" fmla="*/ 690562 w 1669256"/>
              <a:gd name="connsiteY38" fmla="*/ 1183481 h 1581150"/>
              <a:gd name="connsiteX39" fmla="*/ 850106 w 1669256"/>
              <a:gd name="connsiteY39" fmla="*/ 1057275 h 1581150"/>
              <a:gd name="connsiteX40" fmla="*/ 1007269 w 1669256"/>
              <a:gd name="connsiteY40" fmla="*/ 907256 h 1581150"/>
              <a:gd name="connsiteX41" fmla="*/ 1131094 w 1669256"/>
              <a:gd name="connsiteY41" fmla="*/ 776287 h 1581150"/>
              <a:gd name="connsiteX42" fmla="*/ 1276350 w 1669256"/>
              <a:gd name="connsiteY42" fmla="*/ 609600 h 1581150"/>
              <a:gd name="connsiteX43" fmla="*/ 1397794 w 1669256"/>
              <a:gd name="connsiteY43" fmla="*/ 461962 h 1581150"/>
              <a:gd name="connsiteX44" fmla="*/ 1535906 w 1669256"/>
              <a:gd name="connsiteY44" fmla="*/ 266700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69256" h="1581150">
                <a:moveTo>
                  <a:pt x="1535906" y="266700"/>
                </a:moveTo>
                <a:lnTo>
                  <a:pt x="1593056" y="183356"/>
                </a:lnTo>
                <a:lnTo>
                  <a:pt x="1609725" y="164306"/>
                </a:lnTo>
                <a:lnTo>
                  <a:pt x="1631156" y="140493"/>
                </a:lnTo>
                <a:lnTo>
                  <a:pt x="1650206" y="111918"/>
                </a:lnTo>
                <a:lnTo>
                  <a:pt x="1657350" y="102393"/>
                </a:lnTo>
                <a:lnTo>
                  <a:pt x="1669256" y="71437"/>
                </a:lnTo>
                <a:lnTo>
                  <a:pt x="1669256" y="40481"/>
                </a:lnTo>
                <a:lnTo>
                  <a:pt x="1293019" y="0"/>
                </a:lnTo>
                <a:lnTo>
                  <a:pt x="1323975" y="40481"/>
                </a:lnTo>
                <a:lnTo>
                  <a:pt x="1328737" y="54768"/>
                </a:lnTo>
                <a:lnTo>
                  <a:pt x="1328737" y="73818"/>
                </a:lnTo>
                <a:lnTo>
                  <a:pt x="1302544" y="119062"/>
                </a:lnTo>
                <a:lnTo>
                  <a:pt x="1247775" y="207168"/>
                </a:lnTo>
                <a:lnTo>
                  <a:pt x="1181100" y="316706"/>
                </a:lnTo>
                <a:lnTo>
                  <a:pt x="1097756" y="447675"/>
                </a:lnTo>
                <a:lnTo>
                  <a:pt x="1009650" y="578643"/>
                </a:lnTo>
                <a:lnTo>
                  <a:pt x="942975" y="671512"/>
                </a:lnTo>
                <a:lnTo>
                  <a:pt x="878681" y="754856"/>
                </a:lnTo>
                <a:lnTo>
                  <a:pt x="826294" y="816768"/>
                </a:lnTo>
                <a:lnTo>
                  <a:pt x="747712" y="907256"/>
                </a:lnTo>
                <a:lnTo>
                  <a:pt x="664369" y="995362"/>
                </a:lnTo>
                <a:lnTo>
                  <a:pt x="557212" y="1100137"/>
                </a:lnTo>
                <a:lnTo>
                  <a:pt x="457200" y="1188243"/>
                </a:lnTo>
                <a:lnTo>
                  <a:pt x="354806" y="1273968"/>
                </a:lnTo>
                <a:lnTo>
                  <a:pt x="252412" y="1357312"/>
                </a:lnTo>
                <a:lnTo>
                  <a:pt x="102394" y="1459706"/>
                </a:lnTo>
                <a:lnTo>
                  <a:pt x="16669" y="1516856"/>
                </a:lnTo>
                <a:lnTo>
                  <a:pt x="7144" y="1528762"/>
                </a:lnTo>
                <a:lnTo>
                  <a:pt x="0" y="1545431"/>
                </a:lnTo>
                <a:lnTo>
                  <a:pt x="0" y="1562100"/>
                </a:lnTo>
                <a:lnTo>
                  <a:pt x="2381" y="1574006"/>
                </a:lnTo>
                <a:lnTo>
                  <a:pt x="9525" y="1581150"/>
                </a:lnTo>
                <a:lnTo>
                  <a:pt x="16669" y="1581150"/>
                </a:lnTo>
                <a:lnTo>
                  <a:pt x="52387" y="1576387"/>
                </a:lnTo>
                <a:lnTo>
                  <a:pt x="107156" y="1547812"/>
                </a:lnTo>
                <a:lnTo>
                  <a:pt x="278606" y="1452562"/>
                </a:lnTo>
                <a:lnTo>
                  <a:pt x="502444" y="1314450"/>
                </a:lnTo>
                <a:lnTo>
                  <a:pt x="690562" y="1183481"/>
                </a:lnTo>
                <a:lnTo>
                  <a:pt x="850106" y="1057275"/>
                </a:lnTo>
                <a:lnTo>
                  <a:pt x="1007269" y="907256"/>
                </a:lnTo>
                <a:lnTo>
                  <a:pt x="1131094" y="776287"/>
                </a:lnTo>
                <a:lnTo>
                  <a:pt x="1276350" y="609600"/>
                </a:lnTo>
                <a:lnTo>
                  <a:pt x="1397794" y="461962"/>
                </a:lnTo>
                <a:lnTo>
                  <a:pt x="1535906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662458E-A638-4948-9D56-24EDC23030C9}"/>
              </a:ext>
            </a:extLst>
          </p:cNvPr>
          <p:cNvSpPr/>
          <p:nvPr/>
        </p:nvSpPr>
        <p:spPr>
          <a:xfrm>
            <a:off x="5106988" y="3524250"/>
            <a:ext cx="1465262" cy="962025"/>
          </a:xfrm>
          <a:custGeom>
            <a:avLst/>
            <a:gdLst>
              <a:gd name="connsiteX0" fmla="*/ 1021557 w 1464469"/>
              <a:gd name="connsiteY0" fmla="*/ 273844 h 962025"/>
              <a:gd name="connsiteX1" fmla="*/ 926307 w 1464469"/>
              <a:gd name="connsiteY1" fmla="*/ 345281 h 962025"/>
              <a:gd name="connsiteX2" fmla="*/ 826294 w 1464469"/>
              <a:gd name="connsiteY2" fmla="*/ 419100 h 962025"/>
              <a:gd name="connsiteX3" fmla="*/ 692944 w 1464469"/>
              <a:gd name="connsiteY3" fmla="*/ 504825 h 962025"/>
              <a:gd name="connsiteX4" fmla="*/ 504825 w 1464469"/>
              <a:gd name="connsiteY4" fmla="*/ 623888 h 962025"/>
              <a:gd name="connsiteX5" fmla="*/ 321469 w 1464469"/>
              <a:gd name="connsiteY5" fmla="*/ 731044 h 962025"/>
              <a:gd name="connsiteX6" fmla="*/ 138113 w 1464469"/>
              <a:gd name="connsiteY6" fmla="*/ 826294 h 962025"/>
              <a:gd name="connsiteX7" fmla="*/ 0 w 1464469"/>
              <a:gd name="connsiteY7" fmla="*/ 895350 h 962025"/>
              <a:gd name="connsiteX8" fmla="*/ 76200 w 1464469"/>
              <a:gd name="connsiteY8" fmla="*/ 962025 h 962025"/>
              <a:gd name="connsiteX9" fmla="*/ 290513 w 1464469"/>
              <a:gd name="connsiteY9" fmla="*/ 881063 h 962025"/>
              <a:gd name="connsiteX10" fmla="*/ 635794 w 1464469"/>
              <a:gd name="connsiteY10" fmla="*/ 750094 h 962025"/>
              <a:gd name="connsiteX11" fmla="*/ 885825 w 1464469"/>
              <a:gd name="connsiteY11" fmla="*/ 654844 h 962025"/>
              <a:gd name="connsiteX12" fmla="*/ 1157288 w 1464469"/>
              <a:gd name="connsiteY12" fmla="*/ 550069 h 962025"/>
              <a:gd name="connsiteX13" fmla="*/ 1352550 w 1464469"/>
              <a:gd name="connsiteY13" fmla="*/ 478631 h 962025"/>
              <a:gd name="connsiteX14" fmla="*/ 1390650 w 1464469"/>
              <a:gd name="connsiteY14" fmla="*/ 464344 h 962025"/>
              <a:gd name="connsiteX15" fmla="*/ 1431132 w 1464469"/>
              <a:gd name="connsiteY15" fmla="*/ 440531 h 962025"/>
              <a:gd name="connsiteX16" fmla="*/ 1450182 w 1464469"/>
              <a:gd name="connsiteY16" fmla="*/ 421481 h 962025"/>
              <a:gd name="connsiteX17" fmla="*/ 1459707 w 1464469"/>
              <a:gd name="connsiteY17" fmla="*/ 402431 h 962025"/>
              <a:gd name="connsiteX18" fmla="*/ 1464469 w 1464469"/>
              <a:gd name="connsiteY18" fmla="*/ 385763 h 962025"/>
              <a:gd name="connsiteX19" fmla="*/ 1459707 w 1464469"/>
              <a:gd name="connsiteY19" fmla="*/ 357188 h 962025"/>
              <a:gd name="connsiteX20" fmla="*/ 1447800 w 1464469"/>
              <a:gd name="connsiteY20" fmla="*/ 326231 h 962025"/>
              <a:gd name="connsiteX21" fmla="*/ 1428750 w 1464469"/>
              <a:gd name="connsiteY21" fmla="*/ 295275 h 962025"/>
              <a:gd name="connsiteX22" fmla="*/ 1407319 w 1464469"/>
              <a:gd name="connsiteY22" fmla="*/ 269081 h 962025"/>
              <a:gd name="connsiteX23" fmla="*/ 1383507 w 1464469"/>
              <a:gd name="connsiteY23" fmla="*/ 242888 h 962025"/>
              <a:gd name="connsiteX24" fmla="*/ 1335882 w 1464469"/>
              <a:gd name="connsiteY24" fmla="*/ 200025 h 962025"/>
              <a:gd name="connsiteX25" fmla="*/ 1276350 w 1464469"/>
              <a:gd name="connsiteY25" fmla="*/ 157163 h 962025"/>
              <a:gd name="connsiteX26" fmla="*/ 1202532 w 1464469"/>
              <a:gd name="connsiteY26" fmla="*/ 109538 h 962025"/>
              <a:gd name="connsiteX27" fmla="*/ 1121569 w 1464469"/>
              <a:gd name="connsiteY27" fmla="*/ 61913 h 962025"/>
              <a:gd name="connsiteX28" fmla="*/ 1038225 w 1464469"/>
              <a:gd name="connsiteY28" fmla="*/ 23813 h 962025"/>
              <a:gd name="connsiteX29" fmla="*/ 973932 w 1464469"/>
              <a:gd name="connsiteY29" fmla="*/ 0 h 962025"/>
              <a:gd name="connsiteX30" fmla="*/ 959644 w 1464469"/>
              <a:gd name="connsiteY30" fmla="*/ 0 h 962025"/>
              <a:gd name="connsiteX31" fmla="*/ 945357 w 1464469"/>
              <a:gd name="connsiteY31" fmla="*/ 4763 h 962025"/>
              <a:gd name="connsiteX32" fmla="*/ 940594 w 1464469"/>
              <a:gd name="connsiteY32" fmla="*/ 11906 h 962025"/>
              <a:gd name="connsiteX33" fmla="*/ 942975 w 1464469"/>
              <a:gd name="connsiteY33" fmla="*/ 35719 h 962025"/>
              <a:gd name="connsiteX34" fmla="*/ 957263 w 1464469"/>
              <a:gd name="connsiteY34" fmla="*/ 61913 h 962025"/>
              <a:gd name="connsiteX35" fmla="*/ 983457 w 1464469"/>
              <a:gd name="connsiteY35" fmla="*/ 88106 h 962025"/>
              <a:gd name="connsiteX36" fmla="*/ 1012032 w 1464469"/>
              <a:gd name="connsiteY36" fmla="*/ 111919 h 962025"/>
              <a:gd name="connsiteX37" fmla="*/ 1033463 w 1464469"/>
              <a:gd name="connsiteY37" fmla="*/ 138113 h 962025"/>
              <a:gd name="connsiteX38" fmla="*/ 1054894 w 1464469"/>
              <a:gd name="connsiteY38" fmla="*/ 180975 h 962025"/>
              <a:gd name="connsiteX39" fmla="*/ 1064419 w 1464469"/>
              <a:gd name="connsiteY39" fmla="*/ 211931 h 962025"/>
              <a:gd name="connsiteX40" fmla="*/ 1064419 w 1464469"/>
              <a:gd name="connsiteY40" fmla="*/ 230981 h 962025"/>
              <a:gd name="connsiteX41" fmla="*/ 1021557 w 1464469"/>
              <a:gd name="connsiteY41" fmla="*/ 273844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64469" h="962025">
                <a:moveTo>
                  <a:pt x="1021557" y="273844"/>
                </a:moveTo>
                <a:lnTo>
                  <a:pt x="926307" y="345281"/>
                </a:lnTo>
                <a:lnTo>
                  <a:pt x="826294" y="419100"/>
                </a:lnTo>
                <a:lnTo>
                  <a:pt x="692944" y="504825"/>
                </a:lnTo>
                <a:lnTo>
                  <a:pt x="504825" y="623888"/>
                </a:lnTo>
                <a:lnTo>
                  <a:pt x="321469" y="731044"/>
                </a:lnTo>
                <a:lnTo>
                  <a:pt x="138113" y="826294"/>
                </a:lnTo>
                <a:lnTo>
                  <a:pt x="0" y="895350"/>
                </a:lnTo>
                <a:lnTo>
                  <a:pt x="76200" y="962025"/>
                </a:lnTo>
                <a:lnTo>
                  <a:pt x="290513" y="881063"/>
                </a:lnTo>
                <a:lnTo>
                  <a:pt x="635794" y="750094"/>
                </a:lnTo>
                <a:lnTo>
                  <a:pt x="885825" y="654844"/>
                </a:lnTo>
                <a:lnTo>
                  <a:pt x="1157288" y="550069"/>
                </a:lnTo>
                <a:lnTo>
                  <a:pt x="1352550" y="478631"/>
                </a:lnTo>
                <a:lnTo>
                  <a:pt x="1390650" y="464344"/>
                </a:lnTo>
                <a:lnTo>
                  <a:pt x="1431132" y="440531"/>
                </a:lnTo>
                <a:lnTo>
                  <a:pt x="1450182" y="421481"/>
                </a:lnTo>
                <a:lnTo>
                  <a:pt x="1459707" y="402431"/>
                </a:lnTo>
                <a:lnTo>
                  <a:pt x="1464469" y="385763"/>
                </a:lnTo>
                <a:lnTo>
                  <a:pt x="1459707" y="357188"/>
                </a:lnTo>
                <a:lnTo>
                  <a:pt x="1447800" y="326231"/>
                </a:lnTo>
                <a:lnTo>
                  <a:pt x="1428750" y="295275"/>
                </a:lnTo>
                <a:lnTo>
                  <a:pt x="1407319" y="269081"/>
                </a:lnTo>
                <a:lnTo>
                  <a:pt x="1383507" y="242888"/>
                </a:lnTo>
                <a:lnTo>
                  <a:pt x="1335882" y="200025"/>
                </a:lnTo>
                <a:lnTo>
                  <a:pt x="1276350" y="157163"/>
                </a:lnTo>
                <a:lnTo>
                  <a:pt x="1202532" y="109538"/>
                </a:lnTo>
                <a:lnTo>
                  <a:pt x="1121569" y="61913"/>
                </a:lnTo>
                <a:lnTo>
                  <a:pt x="1038225" y="23813"/>
                </a:lnTo>
                <a:lnTo>
                  <a:pt x="973932" y="0"/>
                </a:lnTo>
                <a:lnTo>
                  <a:pt x="959644" y="0"/>
                </a:lnTo>
                <a:lnTo>
                  <a:pt x="945357" y="4763"/>
                </a:lnTo>
                <a:lnTo>
                  <a:pt x="940594" y="11906"/>
                </a:lnTo>
                <a:lnTo>
                  <a:pt x="942975" y="35719"/>
                </a:lnTo>
                <a:lnTo>
                  <a:pt x="957263" y="61913"/>
                </a:lnTo>
                <a:lnTo>
                  <a:pt x="983457" y="88106"/>
                </a:lnTo>
                <a:lnTo>
                  <a:pt x="1012032" y="111919"/>
                </a:lnTo>
                <a:lnTo>
                  <a:pt x="1033463" y="138113"/>
                </a:lnTo>
                <a:lnTo>
                  <a:pt x="1054894" y="180975"/>
                </a:lnTo>
                <a:lnTo>
                  <a:pt x="1064419" y="211931"/>
                </a:lnTo>
                <a:lnTo>
                  <a:pt x="1064419" y="230981"/>
                </a:lnTo>
                <a:lnTo>
                  <a:pt x="1021557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A8344B2-3532-446A-9952-5ED399A40654}"/>
              </a:ext>
            </a:extLst>
          </p:cNvPr>
          <p:cNvSpPr/>
          <p:nvPr/>
        </p:nvSpPr>
        <p:spPr>
          <a:xfrm>
            <a:off x="4957763" y="4211638"/>
            <a:ext cx="2403475" cy="1562100"/>
          </a:xfrm>
          <a:custGeom>
            <a:avLst/>
            <a:gdLst>
              <a:gd name="connsiteX0" fmla="*/ 959643 w 2402681"/>
              <a:gd name="connsiteY0" fmla="*/ 745332 h 1562100"/>
              <a:gd name="connsiteX1" fmla="*/ 833437 w 2402681"/>
              <a:gd name="connsiteY1" fmla="*/ 650082 h 1562100"/>
              <a:gd name="connsiteX2" fmla="*/ 726281 w 2402681"/>
              <a:gd name="connsiteY2" fmla="*/ 571500 h 1562100"/>
              <a:gd name="connsiteX3" fmla="*/ 607218 w 2402681"/>
              <a:gd name="connsiteY3" fmla="*/ 481013 h 1562100"/>
              <a:gd name="connsiteX4" fmla="*/ 466725 w 2402681"/>
              <a:gd name="connsiteY4" fmla="*/ 373857 h 1562100"/>
              <a:gd name="connsiteX5" fmla="*/ 359568 w 2402681"/>
              <a:gd name="connsiteY5" fmla="*/ 290513 h 1562100"/>
              <a:gd name="connsiteX6" fmla="*/ 278606 w 2402681"/>
              <a:gd name="connsiteY6" fmla="*/ 228600 h 1562100"/>
              <a:gd name="connsiteX7" fmla="*/ 142875 w 2402681"/>
              <a:gd name="connsiteY7" fmla="*/ 121444 h 1562100"/>
              <a:gd name="connsiteX8" fmla="*/ 0 w 2402681"/>
              <a:gd name="connsiteY8" fmla="*/ 0 h 1562100"/>
              <a:gd name="connsiteX9" fmla="*/ 2381 w 2402681"/>
              <a:gd name="connsiteY9" fmla="*/ 161925 h 1562100"/>
              <a:gd name="connsiteX10" fmla="*/ 140493 w 2402681"/>
              <a:gd name="connsiteY10" fmla="*/ 278607 h 1562100"/>
              <a:gd name="connsiteX11" fmla="*/ 307181 w 2402681"/>
              <a:gd name="connsiteY11" fmla="*/ 438150 h 1562100"/>
              <a:gd name="connsiteX12" fmla="*/ 440531 w 2402681"/>
              <a:gd name="connsiteY12" fmla="*/ 566738 h 1562100"/>
              <a:gd name="connsiteX13" fmla="*/ 566737 w 2402681"/>
              <a:gd name="connsiteY13" fmla="*/ 690563 h 1562100"/>
              <a:gd name="connsiteX14" fmla="*/ 704850 w 2402681"/>
              <a:gd name="connsiteY14" fmla="*/ 831057 h 1562100"/>
              <a:gd name="connsiteX15" fmla="*/ 802481 w 2402681"/>
              <a:gd name="connsiteY15" fmla="*/ 931069 h 1562100"/>
              <a:gd name="connsiteX16" fmla="*/ 921543 w 2402681"/>
              <a:gd name="connsiteY16" fmla="*/ 1057275 h 1562100"/>
              <a:gd name="connsiteX17" fmla="*/ 1007268 w 2402681"/>
              <a:gd name="connsiteY17" fmla="*/ 1145382 h 1562100"/>
              <a:gd name="connsiteX18" fmla="*/ 1059656 w 2402681"/>
              <a:gd name="connsiteY18" fmla="*/ 1204913 h 1562100"/>
              <a:gd name="connsiteX19" fmla="*/ 1140618 w 2402681"/>
              <a:gd name="connsiteY19" fmla="*/ 1290638 h 1562100"/>
              <a:gd name="connsiteX20" fmla="*/ 1204912 w 2402681"/>
              <a:gd name="connsiteY20" fmla="*/ 1359694 h 1562100"/>
              <a:gd name="connsiteX21" fmla="*/ 1257300 w 2402681"/>
              <a:gd name="connsiteY21" fmla="*/ 1416844 h 1562100"/>
              <a:gd name="connsiteX22" fmla="*/ 1309687 w 2402681"/>
              <a:gd name="connsiteY22" fmla="*/ 1469232 h 1562100"/>
              <a:gd name="connsiteX23" fmla="*/ 1333500 w 2402681"/>
              <a:gd name="connsiteY23" fmla="*/ 1497807 h 1562100"/>
              <a:gd name="connsiteX24" fmla="*/ 1354931 w 2402681"/>
              <a:gd name="connsiteY24" fmla="*/ 1521619 h 1562100"/>
              <a:gd name="connsiteX25" fmla="*/ 1376362 w 2402681"/>
              <a:gd name="connsiteY25" fmla="*/ 1535907 h 1562100"/>
              <a:gd name="connsiteX26" fmla="*/ 1412081 w 2402681"/>
              <a:gd name="connsiteY26" fmla="*/ 1547813 h 1562100"/>
              <a:gd name="connsiteX27" fmla="*/ 1454943 w 2402681"/>
              <a:gd name="connsiteY27" fmla="*/ 1554957 h 1562100"/>
              <a:gd name="connsiteX28" fmla="*/ 1531143 w 2402681"/>
              <a:gd name="connsiteY28" fmla="*/ 1562100 h 1562100"/>
              <a:gd name="connsiteX29" fmla="*/ 1654968 w 2402681"/>
              <a:gd name="connsiteY29" fmla="*/ 1559719 h 1562100"/>
              <a:gd name="connsiteX30" fmla="*/ 1969293 w 2402681"/>
              <a:gd name="connsiteY30" fmla="*/ 1547813 h 1562100"/>
              <a:gd name="connsiteX31" fmla="*/ 2347912 w 2402681"/>
              <a:gd name="connsiteY31" fmla="*/ 1538288 h 1562100"/>
              <a:gd name="connsiteX32" fmla="*/ 2369343 w 2402681"/>
              <a:gd name="connsiteY32" fmla="*/ 1533525 h 1562100"/>
              <a:gd name="connsiteX33" fmla="*/ 2390775 w 2402681"/>
              <a:gd name="connsiteY33" fmla="*/ 1516857 h 1562100"/>
              <a:gd name="connsiteX34" fmla="*/ 2397918 w 2402681"/>
              <a:gd name="connsiteY34" fmla="*/ 1509713 h 1562100"/>
              <a:gd name="connsiteX35" fmla="*/ 2402681 w 2402681"/>
              <a:gd name="connsiteY35" fmla="*/ 1502569 h 1562100"/>
              <a:gd name="connsiteX36" fmla="*/ 2402681 w 2402681"/>
              <a:gd name="connsiteY36" fmla="*/ 1493044 h 1562100"/>
              <a:gd name="connsiteX37" fmla="*/ 2390775 w 2402681"/>
              <a:gd name="connsiteY37" fmla="*/ 1476375 h 1562100"/>
              <a:gd name="connsiteX38" fmla="*/ 2371725 w 2402681"/>
              <a:gd name="connsiteY38" fmla="*/ 1459707 h 1562100"/>
              <a:gd name="connsiteX39" fmla="*/ 2333625 w 2402681"/>
              <a:gd name="connsiteY39" fmla="*/ 1443038 h 1562100"/>
              <a:gd name="connsiteX40" fmla="*/ 2233612 w 2402681"/>
              <a:gd name="connsiteY40" fmla="*/ 1414463 h 1562100"/>
              <a:gd name="connsiteX41" fmla="*/ 2107406 w 2402681"/>
              <a:gd name="connsiteY41" fmla="*/ 1376363 h 1562100"/>
              <a:gd name="connsiteX42" fmla="*/ 2000250 w 2402681"/>
              <a:gd name="connsiteY42" fmla="*/ 1340644 h 1562100"/>
              <a:gd name="connsiteX43" fmla="*/ 1866900 w 2402681"/>
              <a:gd name="connsiteY43" fmla="*/ 1293019 h 1562100"/>
              <a:gd name="connsiteX44" fmla="*/ 1745456 w 2402681"/>
              <a:gd name="connsiteY44" fmla="*/ 1243013 h 1562100"/>
              <a:gd name="connsiteX45" fmla="*/ 1662112 w 2402681"/>
              <a:gd name="connsiteY45" fmla="*/ 1204913 h 1562100"/>
              <a:gd name="connsiteX46" fmla="*/ 1566862 w 2402681"/>
              <a:gd name="connsiteY46" fmla="*/ 1154907 h 1562100"/>
              <a:gd name="connsiteX47" fmla="*/ 1471612 w 2402681"/>
              <a:gd name="connsiteY47" fmla="*/ 1100138 h 1562100"/>
              <a:gd name="connsiteX48" fmla="*/ 1354931 w 2402681"/>
              <a:gd name="connsiteY48" fmla="*/ 1023938 h 1562100"/>
              <a:gd name="connsiteX49" fmla="*/ 1188243 w 2402681"/>
              <a:gd name="connsiteY49" fmla="*/ 909638 h 1562100"/>
              <a:gd name="connsiteX50" fmla="*/ 959643 w 2402681"/>
              <a:gd name="connsiteY50" fmla="*/ 745332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02681" h="1562100">
                <a:moveTo>
                  <a:pt x="959643" y="745332"/>
                </a:moveTo>
                <a:lnTo>
                  <a:pt x="833437" y="650082"/>
                </a:lnTo>
                <a:lnTo>
                  <a:pt x="726281" y="571500"/>
                </a:lnTo>
                <a:lnTo>
                  <a:pt x="607218" y="481013"/>
                </a:lnTo>
                <a:lnTo>
                  <a:pt x="466725" y="373857"/>
                </a:lnTo>
                <a:lnTo>
                  <a:pt x="359568" y="290513"/>
                </a:lnTo>
                <a:lnTo>
                  <a:pt x="278606" y="228600"/>
                </a:lnTo>
                <a:lnTo>
                  <a:pt x="142875" y="121444"/>
                </a:lnTo>
                <a:lnTo>
                  <a:pt x="0" y="0"/>
                </a:lnTo>
                <a:cubicBezTo>
                  <a:pt x="794" y="53975"/>
                  <a:pt x="1587" y="107950"/>
                  <a:pt x="2381" y="161925"/>
                </a:cubicBezTo>
                <a:lnTo>
                  <a:pt x="140493" y="278607"/>
                </a:lnTo>
                <a:lnTo>
                  <a:pt x="307181" y="438150"/>
                </a:lnTo>
                <a:lnTo>
                  <a:pt x="440531" y="566738"/>
                </a:lnTo>
                <a:lnTo>
                  <a:pt x="566737" y="690563"/>
                </a:lnTo>
                <a:lnTo>
                  <a:pt x="704850" y="831057"/>
                </a:lnTo>
                <a:lnTo>
                  <a:pt x="802481" y="931069"/>
                </a:lnTo>
                <a:lnTo>
                  <a:pt x="921543" y="1057275"/>
                </a:lnTo>
                <a:lnTo>
                  <a:pt x="1007268" y="1145382"/>
                </a:lnTo>
                <a:lnTo>
                  <a:pt x="1059656" y="1204913"/>
                </a:lnTo>
                <a:lnTo>
                  <a:pt x="1140618" y="1290638"/>
                </a:lnTo>
                <a:lnTo>
                  <a:pt x="1204912" y="1359694"/>
                </a:lnTo>
                <a:lnTo>
                  <a:pt x="1257300" y="1416844"/>
                </a:lnTo>
                <a:lnTo>
                  <a:pt x="1309687" y="1469232"/>
                </a:lnTo>
                <a:lnTo>
                  <a:pt x="1333500" y="1497807"/>
                </a:lnTo>
                <a:lnTo>
                  <a:pt x="1354931" y="1521619"/>
                </a:lnTo>
                <a:lnTo>
                  <a:pt x="1376362" y="1535907"/>
                </a:lnTo>
                <a:lnTo>
                  <a:pt x="1412081" y="1547813"/>
                </a:lnTo>
                <a:lnTo>
                  <a:pt x="1454943" y="1554957"/>
                </a:lnTo>
                <a:lnTo>
                  <a:pt x="1531143" y="1562100"/>
                </a:lnTo>
                <a:lnTo>
                  <a:pt x="1654968" y="1559719"/>
                </a:lnTo>
                <a:lnTo>
                  <a:pt x="1969293" y="1547813"/>
                </a:lnTo>
                <a:lnTo>
                  <a:pt x="2347912" y="1538288"/>
                </a:lnTo>
                <a:lnTo>
                  <a:pt x="2369343" y="1533525"/>
                </a:lnTo>
                <a:lnTo>
                  <a:pt x="2390775" y="1516857"/>
                </a:lnTo>
                <a:lnTo>
                  <a:pt x="2397918" y="1509713"/>
                </a:lnTo>
                <a:lnTo>
                  <a:pt x="2402681" y="1502569"/>
                </a:lnTo>
                <a:lnTo>
                  <a:pt x="2402681" y="1493044"/>
                </a:lnTo>
                <a:lnTo>
                  <a:pt x="2390775" y="1476375"/>
                </a:lnTo>
                <a:lnTo>
                  <a:pt x="2371725" y="1459707"/>
                </a:lnTo>
                <a:lnTo>
                  <a:pt x="2333625" y="1443038"/>
                </a:lnTo>
                <a:lnTo>
                  <a:pt x="2233612" y="1414463"/>
                </a:lnTo>
                <a:lnTo>
                  <a:pt x="2107406" y="1376363"/>
                </a:lnTo>
                <a:lnTo>
                  <a:pt x="2000250" y="1340644"/>
                </a:lnTo>
                <a:lnTo>
                  <a:pt x="1866900" y="1293019"/>
                </a:lnTo>
                <a:lnTo>
                  <a:pt x="1745456" y="1243013"/>
                </a:lnTo>
                <a:lnTo>
                  <a:pt x="1662112" y="1204913"/>
                </a:lnTo>
                <a:lnTo>
                  <a:pt x="1566862" y="1154907"/>
                </a:lnTo>
                <a:lnTo>
                  <a:pt x="1471612" y="1100138"/>
                </a:lnTo>
                <a:lnTo>
                  <a:pt x="1354931" y="1023938"/>
                </a:lnTo>
                <a:lnTo>
                  <a:pt x="1188243" y="909638"/>
                </a:lnTo>
                <a:lnTo>
                  <a:pt x="959643" y="7453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AE83054-A478-4AA7-92C0-C762FCEFC135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258888"/>
            <a:ext cx="4724400" cy="4846637"/>
            <a:chOff x="2789238" y="1417638"/>
            <a:chExt cx="4724400" cy="4846637"/>
          </a:xfrm>
        </p:grpSpPr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5AEC9D29-9A5E-43EF-8504-3F957488D45A}"/>
                </a:ext>
              </a:extLst>
            </p:cNvPr>
            <p:cNvSpPr/>
            <p:nvPr/>
          </p:nvSpPr>
          <p:spPr>
            <a:xfrm>
              <a:off x="4360863" y="1417638"/>
              <a:ext cx="949325" cy="965200"/>
            </a:xfrm>
            <a:custGeom>
              <a:avLst/>
              <a:gdLst>
                <a:gd name="connsiteX0" fmla="*/ 733425 w 950119"/>
                <a:gd name="connsiteY0" fmla="*/ 416719 h 966787"/>
                <a:gd name="connsiteX1" fmla="*/ 571500 w 950119"/>
                <a:gd name="connsiteY1" fmla="*/ 552450 h 966787"/>
                <a:gd name="connsiteX2" fmla="*/ 350044 w 950119"/>
                <a:gd name="connsiteY2" fmla="*/ 740569 h 966787"/>
                <a:gd name="connsiteX3" fmla="*/ 159544 w 950119"/>
                <a:gd name="connsiteY3" fmla="*/ 902494 h 966787"/>
                <a:gd name="connsiteX4" fmla="*/ 90487 w 950119"/>
                <a:gd name="connsiteY4" fmla="*/ 954881 h 966787"/>
                <a:gd name="connsiteX5" fmla="*/ 0 w 950119"/>
                <a:gd name="connsiteY5" fmla="*/ 966787 h 966787"/>
                <a:gd name="connsiteX6" fmla="*/ 104775 w 950119"/>
                <a:gd name="connsiteY6" fmla="*/ 819150 h 966787"/>
                <a:gd name="connsiteX7" fmla="*/ 185737 w 950119"/>
                <a:gd name="connsiteY7" fmla="*/ 700087 h 966787"/>
                <a:gd name="connsiteX8" fmla="*/ 264319 w 950119"/>
                <a:gd name="connsiteY8" fmla="*/ 590550 h 966787"/>
                <a:gd name="connsiteX9" fmla="*/ 319087 w 950119"/>
                <a:gd name="connsiteY9" fmla="*/ 514350 h 966787"/>
                <a:gd name="connsiteX10" fmla="*/ 373856 w 950119"/>
                <a:gd name="connsiteY10" fmla="*/ 438150 h 966787"/>
                <a:gd name="connsiteX11" fmla="*/ 426244 w 950119"/>
                <a:gd name="connsiteY11" fmla="*/ 361950 h 966787"/>
                <a:gd name="connsiteX12" fmla="*/ 442912 w 950119"/>
                <a:gd name="connsiteY12" fmla="*/ 340519 h 966787"/>
                <a:gd name="connsiteX13" fmla="*/ 450056 w 950119"/>
                <a:gd name="connsiteY13" fmla="*/ 321469 h 966787"/>
                <a:gd name="connsiteX14" fmla="*/ 464344 w 950119"/>
                <a:gd name="connsiteY14" fmla="*/ 266700 h 966787"/>
                <a:gd name="connsiteX15" fmla="*/ 471487 w 950119"/>
                <a:gd name="connsiteY15" fmla="*/ 228600 h 966787"/>
                <a:gd name="connsiteX16" fmla="*/ 469106 w 950119"/>
                <a:gd name="connsiteY16" fmla="*/ 202406 h 966787"/>
                <a:gd name="connsiteX17" fmla="*/ 464344 w 950119"/>
                <a:gd name="connsiteY17" fmla="*/ 183356 h 966787"/>
                <a:gd name="connsiteX18" fmla="*/ 450056 w 950119"/>
                <a:gd name="connsiteY18" fmla="*/ 164306 h 966787"/>
                <a:gd name="connsiteX19" fmla="*/ 428625 w 950119"/>
                <a:gd name="connsiteY19" fmla="*/ 147637 h 966787"/>
                <a:gd name="connsiteX20" fmla="*/ 404812 w 950119"/>
                <a:gd name="connsiteY20" fmla="*/ 130969 h 966787"/>
                <a:gd name="connsiteX21" fmla="*/ 373856 w 950119"/>
                <a:gd name="connsiteY21" fmla="*/ 114300 h 966787"/>
                <a:gd name="connsiteX22" fmla="*/ 338137 w 950119"/>
                <a:gd name="connsiteY22" fmla="*/ 100012 h 966787"/>
                <a:gd name="connsiteX23" fmla="*/ 319087 w 950119"/>
                <a:gd name="connsiteY23" fmla="*/ 92869 h 966787"/>
                <a:gd name="connsiteX24" fmla="*/ 309562 w 950119"/>
                <a:gd name="connsiteY24" fmla="*/ 85725 h 966787"/>
                <a:gd name="connsiteX25" fmla="*/ 300037 w 950119"/>
                <a:gd name="connsiteY25" fmla="*/ 69056 h 966787"/>
                <a:gd name="connsiteX26" fmla="*/ 292894 w 950119"/>
                <a:gd name="connsiteY26" fmla="*/ 50006 h 966787"/>
                <a:gd name="connsiteX27" fmla="*/ 288131 w 950119"/>
                <a:gd name="connsiteY27" fmla="*/ 33337 h 966787"/>
                <a:gd name="connsiteX28" fmla="*/ 292894 w 950119"/>
                <a:gd name="connsiteY28" fmla="*/ 16669 h 966787"/>
                <a:gd name="connsiteX29" fmla="*/ 302419 w 950119"/>
                <a:gd name="connsiteY29" fmla="*/ 9525 h 966787"/>
                <a:gd name="connsiteX30" fmla="*/ 323850 w 950119"/>
                <a:gd name="connsiteY30" fmla="*/ 0 h 966787"/>
                <a:gd name="connsiteX31" fmla="*/ 347662 w 950119"/>
                <a:gd name="connsiteY31" fmla="*/ 0 h 966787"/>
                <a:gd name="connsiteX32" fmla="*/ 376237 w 950119"/>
                <a:gd name="connsiteY32" fmla="*/ 2381 h 966787"/>
                <a:gd name="connsiteX33" fmla="*/ 500062 w 950119"/>
                <a:gd name="connsiteY33" fmla="*/ 28575 h 966787"/>
                <a:gd name="connsiteX34" fmla="*/ 640556 w 950119"/>
                <a:gd name="connsiteY34" fmla="*/ 66675 h 966787"/>
                <a:gd name="connsiteX35" fmla="*/ 709612 w 950119"/>
                <a:gd name="connsiteY35" fmla="*/ 88106 h 966787"/>
                <a:gd name="connsiteX36" fmla="*/ 752475 w 950119"/>
                <a:gd name="connsiteY36" fmla="*/ 104775 h 966787"/>
                <a:gd name="connsiteX37" fmla="*/ 807244 w 950119"/>
                <a:gd name="connsiteY37" fmla="*/ 130969 h 966787"/>
                <a:gd name="connsiteX38" fmla="*/ 847725 w 950119"/>
                <a:gd name="connsiteY38" fmla="*/ 154781 h 966787"/>
                <a:gd name="connsiteX39" fmla="*/ 878681 w 950119"/>
                <a:gd name="connsiteY39" fmla="*/ 178594 h 966787"/>
                <a:gd name="connsiteX40" fmla="*/ 907256 w 950119"/>
                <a:gd name="connsiteY40" fmla="*/ 202406 h 966787"/>
                <a:gd name="connsiteX41" fmla="*/ 938212 w 950119"/>
                <a:gd name="connsiteY41" fmla="*/ 235744 h 966787"/>
                <a:gd name="connsiteX42" fmla="*/ 950119 w 950119"/>
                <a:gd name="connsiteY42" fmla="*/ 254794 h 966787"/>
                <a:gd name="connsiteX43" fmla="*/ 950119 w 950119"/>
                <a:gd name="connsiteY43" fmla="*/ 271462 h 966787"/>
                <a:gd name="connsiteX44" fmla="*/ 945356 w 950119"/>
                <a:gd name="connsiteY44" fmla="*/ 285750 h 966787"/>
                <a:gd name="connsiteX45" fmla="*/ 938212 w 950119"/>
                <a:gd name="connsiteY45" fmla="*/ 297656 h 966787"/>
                <a:gd name="connsiteX46" fmla="*/ 921544 w 950119"/>
                <a:gd name="connsiteY46" fmla="*/ 311944 h 966787"/>
                <a:gd name="connsiteX47" fmla="*/ 902494 w 950119"/>
                <a:gd name="connsiteY47" fmla="*/ 321469 h 966787"/>
                <a:gd name="connsiteX48" fmla="*/ 857250 w 950119"/>
                <a:gd name="connsiteY48" fmla="*/ 340519 h 966787"/>
                <a:gd name="connsiteX49" fmla="*/ 812006 w 950119"/>
                <a:gd name="connsiteY49" fmla="*/ 354806 h 966787"/>
                <a:gd name="connsiteX50" fmla="*/ 800100 w 950119"/>
                <a:gd name="connsiteY50" fmla="*/ 359569 h 966787"/>
                <a:gd name="connsiteX51" fmla="*/ 733425 w 950119"/>
                <a:gd name="connsiteY51" fmla="*/ 416719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0119" h="966787">
                  <a:moveTo>
                    <a:pt x="733425" y="416719"/>
                  </a:moveTo>
                  <a:lnTo>
                    <a:pt x="571500" y="552450"/>
                  </a:lnTo>
                  <a:lnTo>
                    <a:pt x="350044" y="740569"/>
                  </a:lnTo>
                  <a:lnTo>
                    <a:pt x="159544" y="902494"/>
                  </a:lnTo>
                  <a:lnTo>
                    <a:pt x="90487" y="954881"/>
                  </a:lnTo>
                  <a:lnTo>
                    <a:pt x="0" y="966787"/>
                  </a:lnTo>
                  <a:lnTo>
                    <a:pt x="104775" y="819150"/>
                  </a:lnTo>
                  <a:lnTo>
                    <a:pt x="185737" y="700087"/>
                  </a:lnTo>
                  <a:lnTo>
                    <a:pt x="264319" y="590550"/>
                  </a:lnTo>
                  <a:lnTo>
                    <a:pt x="319087" y="514350"/>
                  </a:lnTo>
                  <a:lnTo>
                    <a:pt x="373856" y="438150"/>
                  </a:lnTo>
                  <a:lnTo>
                    <a:pt x="426244" y="361950"/>
                  </a:lnTo>
                  <a:lnTo>
                    <a:pt x="442912" y="340519"/>
                  </a:lnTo>
                  <a:lnTo>
                    <a:pt x="450056" y="321469"/>
                  </a:lnTo>
                  <a:lnTo>
                    <a:pt x="464344" y="266700"/>
                  </a:lnTo>
                  <a:lnTo>
                    <a:pt x="471487" y="228600"/>
                  </a:lnTo>
                  <a:lnTo>
                    <a:pt x="469106" y="202406"/>
                  </a:lnTo>
                  <a:lnTo>
                    <a:pt x="464344" y="183356"/>
                  </a:lnTo>
                  <a:lnTo>
                    <a:pt x="450056" y="164306"/>
                  </a:lnTo>
                  <a:lnTo>
                    <a:pt x="428625" y="147637"/>
                  </a:lnTo>
                  <a:lnTo>
                    <a:pt x="404812" y="130969"/>
                  </a:lnTo>
                  <a:lnTo>
                    <a:pt x="373856" y="114300"/>
                  </a:lnTo>
                  <a:lnTo>
                    <a:pt x="338137" y="100012"/>
                  </a:lnTo>
                  <a:lnTo>
                    <a:pt x="319087" y="92869"/>
                  </a:lnTo>
                  <a:lnTo>
                    <a:pt x="309562" y="85725"/>
                  </a:lnTo>
                  <a:lnTo>
                    <a:pt x="300037" y="69056"/>
                  </a:lnTo>
                  <a:lnTo>
                    <a:pt x="292894" y="50006"/>
                  </a:lnTo>
                  <a:lnTo>
                    <a:pt x="288131" y="33337"/>
                  </a:lnTo>
                  <a:lnTo>
                    <a:pt x="292894" y="16669"/>
                  </a:lnTo>
                  <a:lnTo>
                    <a:pt x="302419" y="9525"/>
                  </a:lnTo>
                  <a:lnTo>
                    <a:pt x="323850" y="0"/>
                  </a:lnTo>
                  <a:lnTo>
                    <a:pt x="347662" y="0"/>
                  </a:lnTo>
                  <a:lnTo>
                    <a:pt x="376237" y="2381"/>
                  </a:lnTo>
                  <a:lnTo>
                    <a:pt x="500062" y="28575"/>
                  </a:lnTo>
                  <a:lnTo>
                    <a:pt x="640556" y="66675"/>
                  </a:lnTo>
                  <a:lnTo>
                    <a:pt x="709612" y="88106"/>
                  </a:lnTo>
                  <a:lnTo>
                    <a:pt x="752475" y="104775"/>
                  </a:lnTo>
                  <a:lnTo>
                    <a:pt x="807244" y="130969"/>
                  </a:lnTo>
                  <a:lnTo>
                    <a:pt x="847725" y="154781"/>
                  </a:lnTo>
                  <a:lnTo>
                    <a:pt x="878681" y="178594"/>
                  </a:lnTo>
                  <a:lnTo>
                    <a:pt x="907256" y="202406"/>
                  </a:lnTo>
                  <a:lnTo>
                    <a:pt x="938212" y="235744"/>
                  </a:lnTo>
                  <a:lnTo>
                    <a:pt x="950119" y="254794"/>
                  </a:lnTo>
                  <a:lnTo>
                    <a:pt x="950119" y="271462"/>
                  </a:lnTo>
                  <a:lnTo>
                    <a:pt x="945356" y="285750"/>
                  </a:lnTo>
                  <a:lnTo>
                    <a:pt x="938212" y="297656"/>
                  </a:lnTo>
                  <a:lnTo>
                    <a:pt x="921544" y="311944"/>
                  </a:lnTo>
                  <a:lnTo>
                    <a:pt x="902494" y="321469"/>
                  </a:lnTo>
                  <a:lnTo>
                    <a:pt x="857250" y="340519"/>
                  </a:lnTo>
                  <a:lnTo>
                    <a:pt x="812006" y="354806"/>
                  </a:lnTo>
                  <a:lnTo>
                    <a:pt x="800100" y="359569"/>
                  </a:lnTo>
                  <a:lnTo>
                    <a:pt x="733425" y="416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4D9C05BC-92AB-4CB5-860A-DF3C514E7533}"/>
                </a:ext>
              </a:extLst>
            </p:cNvPr>
            <p:cNvSpPr/>
            <p:nvPr/>
          </p:nvSpPr>
          <p:spPr>
            <a:xfrm>
              <a:off x="3576638" y="2200275"/>
              <a:ext cx="538162" cy="1671638"/>
            </a:xfrm>
            <a:custGeom>
              <a:avLst/>
              <a:gdLst>
                <a:gd name="connsiteX0" fmla="*/ 481012 w 538162"/>
                <a:gd name="connsiteY0" fmla="*/ 528638 h 1671638"/>
                <a:gd name="connsiteX1" fmla="*/ 495300 w 538162"/>
                <a:gd name="connsiteY1" fmla="*/ 738188 h 1671638"/>
                <a:gd name="connsiteX2" fmla="*/ 511968 w 538162"/>
                <a:gd name="connsiteY2" fmla="*/ 866775 h 1671638"/>
                <a:gd name="connsiteX3" fmla="*/ 526256 w 538162"/>
                <a:gd name="connsiteY3" fmla="*/ 1097756 h 1671638"/>
                <a:gd name="connsiteX4" fmla="*/ 535781 w 538162"/>
                <a:gd name="connsiteY4" fmla="*/ 1316831 h 1671638"/>
                <a:gd name="connsiteX5" fmla="*/ 538162 w 538162"/>
                <a:gd name="connsiteY5" fmla="*/ 1409700 h 1671638"/>
                <a:gd name="connsiteX6" fmla="*/ 531018 w 538162"/>
                <a:gd name="connsiteY6" fmla="*/ 1554956 h 1671638"/>
                <a:gd name="connsiteX7" fmla="*/ 519112 w 538162"/>
                <a:gd name="connsiteY7" fmla="*/ 1597819 h 1671638"/>
                <a:gd name="connsiteX8" fmla="*/ 497681 w 538162"/>
                <a:gd name="connsiteY8" fmla="*/ 1643063 h 1671638"/>
                <a:gd name="connsiteX9" fmla="*/ 483393 w 538162"/>
                <a:gd name="connsiteY9" fmla="*/ 1657350 h 1671638"/>
                <a:gd name="connsiteX10" fmla="*/ 471487 w 538162"/>
                <a:gd name="connsiteY10" fmla="*/ 1664494 h 1671638"/>
                <a:gd name="connsiteX11" fmla="*/ 457200 w 538162"/>
                <a:gd name="connsiteY11" fmla="*/ 1669256 h 1671638"/>
                <a:gd name="connsiteX12" fmla="*/ 442912 w 538162"/>
                <a:gd name="connsiteY12" fmla="*/ 1671638 h 1671638"/>
                <a:gd name="connsiteX13" fmla="*/ 426243 w 538162"/>
                <a:gd name="connsiteY13" fmla="*/ 1664494 h 1671638"/>
                <a:gd name="connsiteX14" fmla="*/ 404812 w 538162"/>
                <a:gd name="connsiteY14" fmla="*/ 1647825 h 1671638"/>
                <a:gd name="connsiteX15" fmla="*/ 381000 w 538162"/>
                <a:gd name="connsiteY15" fmla="*/ 1624013 h 1671638"/>
                <a:gd name="connsiteX16" fmla="*/ 345281 w 538162"/>
                <a:gd name="connsiteY16" fmla="*/ 1583531 h 1671638"/>
                <a:gd name="connsiteX17" fmla="*/ 321468 w 538162"/>
                <a:gd name="connsiteY17" fmla="*/ 1543050 h 1671638"/>
                <a:gd name="connsiteX18" fmla="*/ 297656 w 538162"/>
                <a:gd name="connsiteY18" fmla="*/ 1497806 h 1671638"/>
                <a:gd name="connsiteX19" fmla="*/ 285750 w 538162"/>
                <a:gd name="connsiteY19" fmla="*/ 1462088 h 1671638"/>
                <a:gd name="connsiteX20" fmla="*/ 271462 w 538162"/>
                <a:gd name="connsiteY20" fmla="*/ 1419225 h 1671638"/>
                <a:gd name="connsiteX21" fmla="*/ 271462 w 538162"/>
                <a:gd name="connsiteY21" fmla="*/ 1397794 h 1671638"/>
                <a:gd name="connsiteX22" fmla="*/ 283368 w 538162"/>
                <a:gd name="connsiteY22" fmla="*/ 1297781 h 1671638"/>
                <a:gd name="connsiteX23" fmla="*/ 290512 w 538162"/>
                <a:gd name="connsiteY23" fmla="*/ 1216819 h 1671638"/>
                <a:gd name="connsiteX24" fmla="*/ 292893 w 538162"/>
                <a:gd name="connsiteY24" fmla="*/ 1197769 h 1671638"/>
                <a:gd name="connsiteX25" fmla="*/ 288131 w 538162"/>
                <a:gd name="connsiteY25" fmla="*/ 1135856 h 1671638"/>
                <a:gd name="connsiteX26" fmla="*/ 280987 w 538162"/>
                <a:gd name="connsiteY26" fmla="*/ 1004888 h 1671638"/>
                <a:gd name="connsiteX27" fmla="*/ 271462 w 538162"/>
                <a:gd name="connsiteY27" fmla="*/ 859631 h 1671638"/>
                <a:gd name="connsiteX28" fmla="*/ 261937 w 538162"/>
                <a:gd name="connsiteY28" fmla="*/ 692944 h 1671638"/>
                <a:gd name="connsiteX29" fmla="*/ 254793 w 538162"/>
                <a:gd name="connsiteY29" fmla="*/ 592931 h 1671638"/>
                <a:gd name="connsiteX30" fmla="*/ 247650 w 538162"/>
                <a:gd name="connsiteY30" fmla="*/ 488156 h 1671638"/>
                <a:gd name="connsiteX31" fmla="*/ 242887 w 538162"/>
                <a:gd name="connsiteY31" fmla="*/ 454819 h 1671638"/>
                <a:gd name="connsiteX32" fmla="*/ 238125 w 538162"/>
                <a:gd name="connsiteY32" fmla="*/ 414338 h 1671638"/>
                <a:gd name="connsiteX33" fmla="*/ 228600 w 538162"/>
                <a:gd name="connsiteY33" fmla="*/ 369094 h 1671638"/>
                <a:gd name="connsiteX34" fmla="*/ 216693 w 538162"/>
                <a:gd name="connsiteY34" fmla="*/ 330994 h 1671638"/>
                <a:gd name="connsiteX35" fmla="*/ 197643 w 538162"/>
                <a:gd name="connsiteY35" fmla="*/ 288131 h 1671638"/>
                <a:gd name="connsiteX36" fmla="*/ 188118 w 538162"/>
                <a:gd name="connsiteY36" fmla="*/ 271463 h 1671638"/>
                <a:gd name="connsiteX37" fmla="*/ 176212 w 538162"/>
                <a:gd name="connsiteY37" fmla="*/ 252413 h 1671638"/>
                <a:gd name="connsiteX38" fmla="*/ 150018 w 538162"/>
                <a:gd name="connsiteY38" fmla="*/ 216694 h 1671638"/>
                <a:gd name="connsiteX39" fmla="*/ 123825 w 538162"/>
                <a:gd name="connsiteY39" fmla="*/ 180975 h 1671638"/>
                <a:gd name="connsiteX40" fmla="*/ 92868 w 538162"/>
                <a:gd name="connsiteY40" fmla="*/ 142875 h 1671638"/>
                <a:gd name="connsiteX41" fmla="*/ 59531 w 538162"/>
                <a:gd name="connsiteY41" fmla="*/ 102394 h 1671638"/>
                <a:gd name="connsiteX42" fmla="*/ 30956 w 538162"/>
                <a:gd name="connsiteY42" fmla="*/ 71438 h 1671638"/>
                <a:gd name="connsiteX43" fmla="*/ 9525 w 538162"/>
                <a:gd name="connsiteY43" fmla="*/ 45244 h 1671638"/>
                <a:gd name="connsiteX44" fmla="*/ 0 w 538162"/>
                <a:gd name="connsiteY44" fmla="*/ 26194 h 1671638"/>
                <a:gd name="connsiteX45" fmla="*/ 0 w 538162"/>
                <a:gd name="connsiteY45" fmla="*/ 14288 h 1671638"/>
                <a:gd name="connsiteX46" fmla="*/ 7143 w 538162"/>
                <a:gd name="connsiteY46" fmla="*/ 4763 h 1671638"/>
                <a:gd name="connsiteX47" fmla="*/ 26193 w 538162"/>
                <a:gd name="connsiteY47" fmla="*/ 0 h 1671638"/>
                <a:gd name="connsiteX48" fmla="*/ 50006 w 538162"/>
                <a:gd name="connsiteY48" fmla="*/ 0 h 1671638"/>
                <a:gd name="connsiteX49" fmla="*/ 88106 w 538162"/>
                <a:gd name="connsiteY49" fmla="*/ 11906 h 1671638"/>
                <a:gd name="connsiteX50" fmla="*/ 207168 w 538162"/>
                <a:gd name="connsiteY50" fmla="*/ 57150 h 1671638"/>
                <a:gd name="connsiteX51" fmla="*/ 338137 w 538162"/>
                <a:gd name="connsiteY51" fmla="*/ 111919 h 1671638"/>
                <a:gd name="connsiteX52" fmla="*/ 423862 w 538162"/>
                <a:gd name="connsiteY52" fmla="*/ 152400 h 1671638"/>
                <a:gd name="connsiteX53" fmla="*/ 445293 w 538162"/>
                <a:gd name="connsiteY53" fmla="*/ 285750 h 1671638"/>
                <a:gd name="connsiteX54" fmla="*/ 473868 w 538162"/>
                <a:gd name="connsiteY54" fmla="*/ 407194 h 1671638"/>
                <a:gd name="connsiteX55" fmla="*/ 481012 w 538162"/>
                <a:gd name="connsiteY55" fmla="*/ 5286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38162" h="1671638">
                  <a:moveTo>
                    <a:pt x="481012" y="528638"/>
                  </a:moveTo>
                  <a:lnTo>
                    <a:pt x="495300" y="738188"/>
                  </a:lnTo>
                  <a:lnTo>
                    <a:pt x="511968" y="866775"/>
                  </a:lnTo>
                  <a:lnTo>
                    <a:pt x="526256" y="1097756"/>
                  </a:lnTo>
                  <a:lnTo>
                    <a:pt x="535781" y="1316831"/>
                  </a:lnTo>
                  <a:cubicBezTo>
                    <a:pt x="536575" y="1347787"/>
                    <a:pt x="537368" y="1378744"/>
                    <a:pt x="538162" y="1409700"/>
                  </a:cubicBezTo>
                  <a:lnTo>
                    <a:pt x="531018" y="1554956"/>
                  </a:lnTo>
                  <a:lnTo>
                    <a:pt x="519112" y="1597819"/>
                  </a:lnTo>
                  <a:lnTo>
                    <a:pt x="497681" y="1643063"/>
                  </a:lnTo>
                  <a:lnTo>
                    <a:pt x="483393" y="1657350"/>
                  </a:lnTo>
                  <a:lnTo>
                    <a:pt x="471487" y="1664494"/>
                  </a:lnTo>
                  <a:lnTo>
                    <a:pt x="457200" y="1669256"/>
                  </a:lnTo>
                  <a:lnTo>
                    <a:pt x="442912" y="1671638"/>
                  </a:lnTo>
                  <a:lnTo>
                    <a:pt x="426243" y="1664494"/>
                  </a:lnTo>
                  <a:lnTo>
                    <a:pt x="404812" y="1647825"/>
                  </a:lnTo>
                  <a:lnTo>
                    <a:pt x="381000" y="1624013"/>
                  </a:lnTo>
                  <a:lnTo>
                    <a:pt x="345281" y="1583531"/>
                  </a:lnTo>
                  <a:lnTo>
                    <a:pt x="321468" y="1543050"/>
                  </a:lnTo>
                  <a:lnTo>
                    <a:pt x="297656" y="1497806"/>
                  </a:lnTo>
                  <a:lnTo>
                    <a:pt x="285750" y="1462088"/>
                  </a:lnTo>
                  <a:lnTo>
                    <a:pt x="271462" y="1419225"/>
                  </a:lnTo>
                  <a:lnTo>
                    <a:pt x="271462" y="1397794"/>
                  </a:lnTo>
                  <a:lnTo>
                    <a:pt x="283368" y="1297781"/>
                  </a:lnTo>
                  <a:lnTo>
                    <a:pt x="290512" y="1216819"/>
                  </a:lnTo>
                  <a:lnTo>
                    <a:pt x="292893" y="1197769"/>
                  </a:lnTo>
                  <a:lnTo>
                    <a:pt x="288131" y="1135856"/>
                  </a:lnTo>
                  <a:lnTo>
                    <a:pt x="280987" y="1004888"/>
                  </a:lnTo>
                  <a:lnTo>
                    <a:pt x="271462" y="859631"/>
                  </a:lnTo>
                  <a:lnTo>
                    <a:pt x="261937" y="692944"/>
                  </a:lnTo>
                  <a:lnTo>
                    <a:pt x="254793" y="592931"/>
                  </a:lnTo>
                  <a:lnTo>
                    <a:pt x="247650" y="488156"/>
                  </a:lnTo>
                  <a:lnTo>
                    <a:pt x="242887" y="454819"/>
                  </a:lnTo>
                  <a:lnTo>
                    <a:pt x="238125" y="414338"/>
                  </a:lnTo>
                  <a:lnTo>
                    <a:pt x="228600" y="369094"/>
                  </a:lnTo>
                  <a:lnTo>
                    <a:pt x="216693" y="330994"/>
                  </a:lnTo>
                  <a:lnTo>
                    <a:pt x="197643" y="288131"/>
                  </a:lnTo>
                  <a:lnTo>
                    <a:pt x="188118" y="271463"/>
                  </a:lnTo>
                  <a:lnTo>
                    <a:pt x="176212" y="252413"/>
                  </a:lnTo>
                  <a:lnTo>
                    <a:pt x="150018" y="216694"/>
                  </a:lnTo>
                  <a:lnTo>
                    <a:pt x="123825" y="180975"/>
                  </a:lnTo>
                  <a:lnTo>
                    <a:pt x="92868" y="142875"/>
                  </a:lnTo>
                  <a:lnTo>
                    <a:pt x="59531" y="102394"/>
                  </a:lnTo>
                  <a:lnTo>
                    <a:pt x="30956" y="71438"/>
                  </a:lnTo>
                  <a:lnTo>
                    <a:pt x="9525" y="45244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0"/>
                  </a:lnTo>
                  <a:lnTo>
                    <a:pt x="88106" y="11906"/>
                  </a:lnTo>
                  <a:lnTo>
                    <a:pt x="207168" y="57150"/>
                  </a:lnTo>
                  <a:lnTo>
                    <a:pt x="338137" y="111919"/>
                  </a:lnTo>
                  <a:lnTo>
                    <a:pt x="423862" y="152400"/>
                  </a:lnTo>
                  <a:lnTo>
                    <a:pt x="445293" y="285750"/>
                  </a:lnTo>
                  <a:lnTo>
                    <a:pt x="473868" y="407194"/>
                  </a:lnTo>
                  <a:lnTo>
                    <a:pt x="481012" y="528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B55B8525-DA26-4796-934C-070F5AC9DBB1}"/>
                </a:ext>
              </a:extLst>
            </p:cNvPr>
            <p:cNvSpPr/>
            <p:nvPr/>
          </p:nvSpPr>
          <p:spPr>
            <a:xfrm>
              <a:off x="3941763" y="2039938"/>
              <a:ext cx="2517775" cy="1609725"/>
            </a:xfrm>
            <a:custGeom>
              <a:avLst/>
              <a:gdLst>
                <a:gd name="connsiteX0" fmla="*/ 1302544 w 2519362"/>
                <a:gd name="connsiteY0" fmla="*/ 266700 h 1609725"/>
                <a:gd name="connsiteX1" fmla="*/ 1154906 w 2519362"/>
                <a:gd name="connsiteY1" fmla="*/ 292894 h 1609725"/>
                <a:gd name="connsiteX2" fmla="*/ 978694 w 2519362"/>
                <a:gd name="connsiteY2" fmla="*/ 321469 h 1609725"/>
                <a:gd name="connsiteX3" fmla="*/ 814387 w 2519362"/>
                <a:gd name="connsiteY3" fmla="*/ 350044 h 1609725"/>
                <a:gd name="connsiteX4" fmla="*/ 647700 w 2519362"/>
                <a:gd name="connsiteY4" fmla="*/ 378619 h 1609725"/>
                <a:gd name="connsiteX5" fmla="*/ 404812 w 2519362"/>
                <a:gd name="connsiteY5" fmla="*/ 416719 h 1609725"/>
                <a:gd name="connsiteX6" fmla="*/ 214312 w 2519362"/>
                <a:gd name="connsiteY6" fmla="*/ 447675 h 1609725"/>
                <a:gd name="connsiteX7" fmla="*/ 21431 w 2519362"/>
                <a:gd name="connsiteY7" fmla="*/ 478632 h 1609725"/>
                <a:gd name="connsiteX8" fmla="*/ 0 w 2519362"/>
                <a:gd name="connsiteY8" fmla="*/ 302419 h 1609725"/>
                <a:gd name="connsiteX9" fmla="*/ 80962 w 2519362"/>
                <a:gd name="connsiteY9" fmla="*/ 314325 h 1609725"/>
                <a:gd name="connsiteX10" fmla="*/ 126206 w 2519362"/>
                <a:gd name="connsiteY10" fmla="*/ 314325 h 1609725"/>
                <a:gd name="connsiteX11" fmla="*/ 214312 w 2519362"/>
                <a:gd name="connsiteY11" fmla="*/ 309563 h 1609725"/>
                <a:gd name="connsiteX12" fmla="*/ 300037 w 2519362"/>
                <a:gd name="connsiteY12" fmla="*/ 295275 h 1609725"/>
                <a:gd name="connsiteX13" fmla="*/ 390525 w 2519362"/>
                <a:gd name="connsiteY13" fmla="*/ 276225 h 1609725"/>
                <a:gd name="connsiteX14" fmla="*/ 497681 w 2519362"/>
                <a:gd name="connsiteY14" fmla="*/ 247650 h 1609725"/>
                <a:gd name="connsiteX15" fmla="*/ 642937 w 2519362"/>
                <a:gd name="connsiteY15" fmla="*/ 202407 h 1609725"/>
                <a:gd name="connsiteX16" fmla="*/ 923925 w 2519362"/>
                <a:gd name="connsiteY16" fmla="*/ 161925 h 1609725"/>
                <a:gd name="connsiteX17" fmla="*/ 1147762 w 2519362"/>
                <a:gd name="connsiteY17" fmla="*/ 128588 h 1609725"/>
                <a:gd name="connsiteX18" fmla="*/ 1419225 w 2519362"/>
                <a:gd name="connsiteY18" fmla="*/ 90488 h 1609725"/>
                <a:gd name="connsiteX19" fmla="*/ 1588294 w 2519362"/>
                <a:gd name="connsiteY19" fmla="*/ 71438 h 1609725"/>
                <a:gd name="connsiteX20" fmla="*/ 1750219 w 2519362"/>
                <a:gd name="connsiteY20" fmla="*/ 50007 h 1609725"/>
                <a:gd name="connsiteX21" fmla="*/ 1964531 w 2519362"/>
                <a:gd name="connsiteY21" fmla="*/ 30957 h 1609725"/>
                <a:gd name="connsiteX22" fmla="*/ 2097881 w 2519362"/>
                <a:gd name="connsiteY22" fmla="*/ 21432 h 1609725"/>
                <a:gd name="connsiteX23" fmla="*/ 2155031 w 2519362"/>
                <a:gd name="connsiteY23" fmla="*/ 9525 h 1609725"/>
                <a:gd name="connsiteX24" fmla="*/ 2221706 w 2519362"/>
                <a:gd name="connsiteY24" fmla="*/ 0 h 1609725"/>
                <a:gd name="connsiteX25" fmla="*/ 2243137 w 2519362"/>
                <a:gd name="connsiteY25" fmla="*/ 0 h 1609725"/>
                <a:gd name="connsiteX26" fmla="*/ 2271712 w 2519362"/>
                <a:gd name="connsiteY26" fmla="*/ 7144 h 1609725"/>
                <a:gd name="connsiteX27" fmla="*/ 2305050 w 2519362"/>
                <a:gd name="connsiteY27" fmla="*/ 26194 h 1609725"/>
                <a:gd name="connsiteX28" fmla="*/ 2340769 w 2519362"/>
                <a:gd name="connsiteY28" fmla="*/ 54769 h 1609725"/>
                <a:gd name="connsiteX29" fmla="*/ 2364581 w 2519362"/>
                <a:gd name="connsiteY29" fmla="*/ 88107 h 1609725"/>
                <a:gd name="connsiteX30" fmla="*/ 2409825 w 2519362"/>
                <a:gd name="connsiteY30" fmla="*/ 142875 h 1609725"/>
                <a:gd name="connsiteX31" fmla="*/ 2459831 w 2519362"/>
                <a:gd name="connsiteY31" fmla="*/ 209550 h 1609725"/>
                <a:gd name="connsiteX32" fmla="*/ 2488406 w 2519362"/>
                <a:gd name="connsiteY32" fmla="*/ 257175 h 1609725"/>
                <a:gd name="connsiteX33" fmla="*/ 2505075 w 2519362"/>
                <a:gd name="connsiteY33" fmla="*/ 288132 h 1609725"/>
                <a:gd name="connsiteX34" fmla="*/ 2514600 w 2519362"/>
                <a:gd name="connsiteY34" fmla="*/ 314325 h 1609725"/>
                <a:gd name="connsiteX35" fmla="*/ 2519362 w 2519362"/>
                <a:gd name="connsiteY35" fmla="*/ 347663 h 1609725"/>
                <a:gd name="connsiteX36" fmla="*/ 2519362 w 2519362"/>
                <a:gd name="connsiteY36" fmla="*/ 383382 h 1609725"/>
                <a:gd name="connsiteX37" fmla="*/ 2512219 w 2519362"/>
                <a:gd name="connsiteY37" fmla="*/ 421482 h 1609725"/>
                <a:gd name="connsiteX38" fmla="*/ 2497931 w 2519362"/>
                <a:gd name="connsiteY38" fmla="*/ 461963 h 1609725"/>
                <a:gd name="connsiteX39" fmla="*/ 2471737 w 2519362"/>
                <a:gd name="connsiteY39" fmla="*/ 507207 h 1609725"/>
                <a:gd name="connsiteX40" fmla="*/ 2455069 w 2519362"/>
                <a:gd name="connsiteY40" fmla="*/ 531019 h 1609725"/>
                <a:gd name="connsiteX41" fmla="*/ 2440781 w 2519362"/>
                <a:gd name="connsiteY41" fmla="*/ 559594 h 1609725"/>
                <a:gd name="connsiteX42" fmla="*/ 2409825 w 2519362"/>
                <a:gd name="connsiteY42" fmla="*/ 661988 h 1609725"/>
                <a:gd name="connsiteX43" fmla="*/ 2383631 w 2519362"/>
                <a:gd name="connsiteY43" fmla="*/ 742950 h 1609725"/>
                <a:gd name="connsiteX44" fmla="*/ 2362200 w 2519362"/>
                <a:gd name="connsiteY44" fmla="*/ 828675 h 1609725"/>
                <a:gd name="connsiteX45" fmla="*/ 2345531 w 2519362"/>
                <a:gd name="connsiteY45" fmla="*/ 909638 h 1609725"/>
                <a:gd name="connsiteX46" fmla="*/ 2321719 w 2519362"/>
                <a:gd name="connsiteY46" fmla="*/ 1045369 h 1609725"/>
                <a:gd name="connsiteX47" fmla="*/ 2286000 w 2519362"/>
                <a:gd name="connsiteY47" fmla="*/ 1271588 h 1609725"/>
                <a:gd name="connsiteX48" fmla="*/ 2252662 w 2519362"/>
                <a:gd name="connsiteY48" fmla="*/ 1512094 h 1609725"/>
                <a:gd name="connsiteX49" fmla="*/ 2231231 w 2519362"/>
                <a:gd name="connsiteY49" fmla="*/ 1559719 h 1609725"/>
                <a:gd name="connsiteX50" fmla="*/ 2209800 w 2519362"/>
                <a:gd name="connsiteY50" fmla="*/ 1602582 h 1609725"/>
                <a:gd name="connsiteX51" fmla="*/ 2200275 w 2519362"/>
                <a:gd name="connsiteY51" fmla="*/ 1609725 h 1609725"/>
                <a:gd name="connsiteX52" fmla="*/ 2178844 w 2519362"/>
                <a:gd name="connsiteY52" fmla="*/ 1609725 h 1609725"/>
                <a:gd name="connsiteX53" fmla="*/ 2135981 w 2519362"/>
                <a:gd name="connsiteY53" fmla="*/ 1595438 h 1609725"/>
                <a:gd name="connsiteX54" fmla="*/ 2100262 w 2519362"/>
                <a:gd name="connsiteY54" fmla="*/ 1576388 h 1609725"/>
                <a:gd name="connsiteX55" fmla="*/ 2059781 w 2519362"/>
                <a:gd name="connsiteY55" fmla="*/ 1547813 h 1609725"/>
                <a:gd name="connsiteX56" fmla="*/ 2031206 w 2519362"/>
                <a:gd name="connsiteY56" fmla="*/ 1521619 h 1609725"/>
                <a:gd name="connsiteX57" fmla="*/ 2047875 w 2519362"/>
                <a:gd name="connsiteY57" fmla="*/ 1431132 h 1609725"/>
                <a:gd name="connsiteX58" fmla="*/ 2059781 w 2519362"/>
                <a:gd name="connsiteY58" fmla="*/ 1285875 h 1609725"/>
                <a:gd name="connsiteX59" fmla="*/ 2074069 w 2519362"/>
                <a:gd name="connsiteY59" fmla="*/ 1100138 h 1609725"/>
                <a:gd name="connsiteX60" fmla="*/ 2095500 w 2519362"/>
                <a:gd name="connsiteY60" fmla="*/ 871538 h 1609725"/>
                <a:gd name="connsiteX61" fmla="*/ 2109787 w 2519362"/>
                <a:gd name="connsiteY61" fmla="*/ 700088 h 1609725"/>
                <a:gd name="connsiteX62" fmla="*/ 2126456 w 2519362"/>
                <a:gd name="connsiteY62" fmla="*/ 500063 h 1609725"/>
                <a:gd name="connsiteX63" fmla="*/ 2135981 w 2519362"/>
                <a:gd name="connsiteY63" fmla="*/ 373857 h 1609725"/>
                <a:gd name="connsiteX64" fmla="*/ 2138362 w 2519362"/>
                <a:gd name="connsiteY64" fmla="*/ 319088 h 1609725"/>
                <a:gd name="connsiteX65" fmla="*/ 2135981 w 2519362"/>
                <a:gd name="connsiteY65" fmla="*/ 297657 h 1609725"/>
                <a:gd name="connsiteX66" fmla="*/ 2126456 w 2519362"/>
                <a:gd name="connsiteY66" fmla="*/ 273844 h 1609725"/>
                <a:gd name="connsiteX67" fmla="*/ 2112169 w 2519362"/>
                <a:gd name="connsiteY67" fmla="*/ 252413 h 1609725"/>
                <a:gd name="connsiteX68" fmla="*/ 2088356 w 2519362"/>
                <a:gd name="connsiteY68" fmla="*/ 235744 h 1609725"/>
                <a:gd name="connsiteX69" fmla="*/ 2062162 w 2519362"/>
                <a:gd name="connsiteY69" fmla="*/ 228600 h 1609725"/>
                <a:gd name="connsiteX70" fmla="*/ 2021681 w 2519362"/>
                <a:gd name="connsiteY70" fmla="*/ 226219 h 1609725"/>
                <a:gd name="connsiteX71" fmla="*/ 1947862 w 2519362"/>
                <a:gd name="connsiteY71" fmla="*/ 226219 h 1609725"/>
                <a:gd name="connsiteX72" fmla="*/ 1862137 w 2519362"/>
                <a:gd name="connsiteY72" fmla="*/ 226219 h 1609725"/>
                <a:gd name="connsiteX73" fmla="*/ 1771650 w 2519362"/>
                <a:gd name="connsiteY73" fmla="*/ 228600 h 1609725"/>
                <a:gd name="connsiteX74" fmla="*/ 1645444 w 2519362"/>
                <a:gd name="connsiteY74" fmla="*/ 233363 h 1609725"/>
                <a:gd name="connsiteX75" fmla="*/ 1566862 w 2519362"/>
                <a:gd name="connsiteY75" fmla="*/ 238125 h 1609725"/>
                <a:gd name="connsiteX76" fmla="*/ 1478756 w 2519362"/>
                <a:gd name="connsiteY76" fmla="*/ 245269 h 1609725"/>
                <a:gd name="connsiteX77" fmla="*/ 1404937 w 2519362"/>
                <a:gd name="connsiteY77" fmla="*/ 252413 h 1609725"/>
                <a:gd name="connsiteX78" fmla="*/ 1302544 w 2519362"/>
                <a:gd name="connsiteY78" fmla="*/ 26670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519362" h="1609725">
                  <a:moveTo>
                    <a:pt x="1302544" y="266700"/>
                  </a:moveTo>
                  <a:lnTo>
                    <a:pt x="1154906" y="292894"/>
                  </a:lnTo>
                  <a:lnTo>
                    <a:pt x="978694" y="321469"/>
                  </a:lnTo>
                  <a:lnTo>
                    <a:pt x="814387" y="350044"/>
                  </a:lnTo>
                  <a:lnTo>
                    <a:pt x="647700" y="378619"/>
                  </a:lnTo>
                  <a:lnTo>
                    <a:pt x="404812" y="416719"/>
                  </a:lnTo>
                  <a:lnTo>
                    <a:pt x="214312" y="447675"/>
                  </a:lnTo>
                  <a:lnTo>
                    <a:pt x="21431" y="478632"/>
                  </a:lnTo>
                  <a:lnTo>
                    <a:pt x="0" y="302419"/>
                  </a:lnTo>
                  <a:lnTo>
                    <a:pt x="80962" y="314325"/>
                  </a:lnTo>
                  <a:lnTo>
                    <a:pt x="126206" y="314325"/>
                  </a:lnTo>
                  <a:lnTo>
                    <a:pt x="214312" y="309563"/>
                  </a:lnTo>
                  <a:lnTo>
                    <a:pt x="300037" y="295275"/>
                  </a:lnTo>
                  <a:lnTo>
                    <a:pt x="390525" y="276225"/>
                  </a:lnTo>
                  <a:lnTo>
                    <a:pt x="497681" y="247650"/>
                  </a:lnTo>
                  <a:lnTo>
                    <a:pt x="642937" y="202407"/>
                  </a:lnTo>
                  <a:lnTo>
                    <a:pt x="923925" y="161925"/>
                  </a:lnTo>
                  <a:lnTo>
                    <a:pt x="1147762" y="128588"/>
                  </a:lnTo>
                  <a:lnTo>
                    <a:pt x="1419225" y="90488"/>
                  </a:lnTo>
                  <a:lnTo>
                    <a:pt x="1588294" y="71438"/>
                  </a:lnTo>
                  <a:lnTo>
                    <a:pt x="1750219" y="50007"/>
                  </a:lnTo>
                  <a:lnTo>
                    <a:pt x="1964531" y="30957"/>
                  </a:lnTo>
                  <a:lnTo>
                    <a:pt x="2097881" y="21432"/>
                  </a:lnTo>
                  <a:lnTo>
                    <a:pt x="2155031" y="9525"/>
                  </a:lnTo>
                  <a:lnTo>
                    <a:pt x="2221706" y="0"/>
                  </a:lnTo>
                  <a:lnTo>
                    <a:pt x="2243137" y="0"/>
                  </a:lnTo>
                  <a:lnTo>
                    <a:pt x="2271712" y="7144"/>
                  </a:lnTo>
                  <a:lnTo>
                    <a:pt x="2305050" y="26194"/>
                  </a:lnTo>
                  <a:lnTo>
                    <a:pt x="2340769" y="54769"/>
                  </a:lnTo>
                  <a:lnTo>
                    <a:pt x="2364581" y="88107"/>
                  </a:lnTo>
                  <a:lnTo>
                    <a:pt x="2409825" y="142875"/>
                  </a:lnTo>
                  <a:lnTo>
                    <a:pt x="2459831" y="209550"/>
                  </a:lnTo>
                  <a:lnTo>
                    <a:pt x="2488406" y="257175"/>
                  </a:lnTo>
                  <a:lnTo>
                    <a:pt x="2505075" y="288132"/>
                  </a:lnTo>
                  <a:lnTo>
                    <a:pt x="2514600" y="314325"/>
                  </a:lnTo>
                  <a:lnTo>
                    <a:pt x="2519362" y="347663"/>
                  </a:lnTo>
                  <a:lnTo>
                    <a:pt x="2519362" y="383382"/>
                  </a:lnTo>
                  <a:lnTo>
                    <a:pt x="2512219" y="421482"/>
                  </a:lnTo>
                  <a:lnTo>
                    <a:pt x="2497931" y="461963"/>
                  </a:lnTo>
                  <a:lnTo>
                    <a:pt x="2471737" y="507207"/>
                  </a:lnTo>
                  <a:lnTo>
                    <a:pt x="2455069" y="531019"/>
                  </a:lnTo>
                  <a:lnTo>
                    <a:pt x="2440781" y="559594"/>
                  </a:lnTo>
                  <a:lnTo>
                    <a:pt x="2409825" y="661988"/>
                  </a:lnTo>
                  <a:lnTo>
                    <a:pt x="2383631" y="742950"/>
                  </a:lnTo>
                  <a:lnTo>
                    <a:pt x="2362200" y="828675"/>
                  </a:lnTo>
                  <a:lnTo>
                    <a:pt x="2345531" y="909638"/>
                  </a:lnTo>
                  <a:lnTo>
                    <a:pt x="2321719" y="1045369"/>
                  </a:lnTo>
                  <a:lnTo>
                    <a:pt x="2286000" y="1271588"/>
                  </a:lnTo>
                  <a:lnTo>
                    <a:pt x="2252662" y="1512094"/>
                  </a:lnTo>
                  <a:lnTo>
                    <a:pt x="2231231" y="1559719"/>
                  </a:lnTo>
                  <a:lnTo>
                    <a:pt x="2209800" y="1602582"/>
                  </a:lnTo>
                  <a:lnTo>
                    <a:pt x="2200275" y="1609725"/>
                  </a:lnTo>
                  <a:lnTo>
                    <a:pt x="2178844" y="1609725"/>
                  </a:lnTo>
                  <a:lnTo>
                    <a:pt x="2135981" y="1595438"/>
                  </a:lnTo>
                  <a:lnTo>
                    <a:pt x="2100262" y="1576388"/>
                  </a:lnTo>
                  <a:lnTo>
                    <a:pt x="2059781" y="1547813"/>
                  </a:lnTo>
                  <a:lnTo>
                    <a:pt x="2031206" y="1521619"/>
                  </a:lnTo>
                  <a:lnTo>
                    <a:pt x="2047875" y="1431132"/>
                  </a:lnTo>
                  <a:lnTo>
                    <a:pt x="2059781" y="1285875"/>
                  </a:lnTo>
                  <a:lnTo>
                    <a:pt x="2074069" y="1100138"/>
                  </a:lnTo>
                  <a:lnTo>
                    <a:pt x="2095500" y="871538"/>
                  </a:lnTo>
                  <a:lnTo>
                    <a:pt x="2109787" y="700088"/>
                  </a:lnTo>
                  <a:lnTo>
                    <a:pt x="2126456" y="500063"/>
                  </a:lnTo>
                  <a:lnTo>
                    <a:pt x="2135981" y="373857"/>
                  </a:lnTo>
                  <a:cubicBezTo>
                    <a:pt x="2136775" y="355601"/>
                    <a:pt x="2137568" y="337344"/>
                    <a:pt x="2138362" y="319088"/>
                  </a:cubicBezTo>
                  <a:lnTo>
                    <a:pt x="2135981" y="297657"/>
                  </a:lnTo>
                  <a:lnTo>
                    <a:pt x="2126456" y="273844"/>
                  </a:lnTo>
                  <a:lnTo>
                    <a:pt x="2112169" y="252413"/>
                  </a:lnTo>
                  <a:lnTo>
                    <a:pt x="2088356" y="235744"/>
                  </a:lnTo>
                  <a:lnTo>
                    <a:pt x="2062162" y="228600"/>
                  </a:lnTo>
                  <a:lnTo>
                    <a:pt x="2021681" y="226219"/>
                  </a:lnTo>
                  <a:lnTo>
                    <a:pt x="1947862" y="226219"/>
                  </a:lnTo>
                  <a:lnTo>
                    <a:pt x="1862137" y="226219"/>
                  </a:lnTo>
                  <a:lnTo>
                    <a:pt x="1771650" y="228600"/>
                  </a:lnTo>
                  <a:lnTo>
                    <a:pt x="1645444" y="233363"/>
                  </a:lnTo>
                  <a:lnTo>
                    <a:pt x="1566862" y="238125"/>
                  </a:lnTo>
                  <a:lnTo>
                    <a:pt x="1478756" y="245269"/>
                  </a:lnTo>
                  <a:lnTo>
                    <a:pt x="1404937" y="252413"/>
                  </a:lnTo>
                  <a:lnTo>
                    <a:pt x="1302544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">
              <a:extLst>
                <a:ext uri="{FF2B5EF4-FFF2-40B4-BE49-F238E27FC236}">
                  <a16:creationId xmlns:a16="http://schemas.microsoft.com/office/drawing/2014/main" id="{F0477346-1E1A-4B17-BE9C-164ADE7F846B}"/>
                </a:ext>
              </a:extLst>
            </p:cNvPr>
            <p:cNvSpPr/>
            <p:nvPr/>
          </p:nvSpPr>
          <p:spPr>
            <a:xfrm>
              <a:off x="4024313" y="2686050"/>
              <a:ext cx="1984375" cy="407988"/>
            </a:xfrm>
            <a:custGeom>
              <a:avLst/>
              <a:gdLst>
                <a:gd name="connsiteX0" fmla="*/ 1674018 w 1983581"/>
                <a:gd name="connsiteY0" fmla="*/ 226219 h 407194"/>
                <a:gd name="connsiteX1" fmla="*/ 1478756 w 1983581"/>
                <a:gd name="connsiteY1" fmla="*/ 228600 h 407194"/>
                <a:gd name="connsiteX2" fmla="*/ 1395412 w 1983581"/>
                <a:gd name="connsiteY2" fmla="*/ 230981 h 407194"/>
                <a:gd name="connsiteX3" fmla="*/ 1309687 w 1983581"/>
                <a:gd name="connsiteY3" fmla="*/ 235744 h 407194"/>
                <a:gd name="connsiteX4" fmla="*/ 1188243 w 1983581"/>
                <a:gd name="connsiteY4" fmla="*/ 247650 h 407194"/>
                <a:gd name="connsiteX5" fmla="*/ 1033462 w 1983581"/>
                <a:gd name="connsiteY5" fmla="*/ 264319 h 407194"/>
                <a:gd name="connsiteX6" fmla="*/ 859631 w 1983581"/>
                <a:gd name="connsiteY6" fmla="*/ 285750 h 407194"/>
                <a:gd name="connsiteX7" fmla="*/ 688181 w 1983581"/>
                <a:gd name="connsiteY7" fmla="*/ 311944 h 407194"/>
                <a:gd name="connsiteX8" fmla="*/ 488156 w 1983581"/>
                <a:gd name="connsiteY8" fmla="*/ 347663 h 407194"/>
                <a:gd name="connsiteX9" fmla="*/ 250031 w 1983581"/>
                <a:gd name="connsiteY9" fmla="*/ 392906 h 407194"/>
                <a:gd name="connsiteX10" fmla="*/ 197643 w 1983581"/>
                <a:gd name="connsiteY10" fmla="*/ 402431 h 407194"/>
                <a:gd name="connsiteX11" fmla="*/ 128587 w 1983581"/>
                <a:gd name="connsiteY11" fmla="*/ 404813 h 407194"/>
                <a:gd name="connsiteX12" fmla="*/ 4762 w 1983581"/>
                <a:gd name="connsiteY12" fmla="*/ 407194 h 407194"/>
                <a:gd name="connsiteX13" fmla="*/ 0 w 1983581"/>
                <a:gd name="connsiteY13" fmla="*/ 223838 h 407194"/>
                <a:gd name="connsiteX14" fmla="*/ 145256 w 1983581"/>
                <a:gd name="connsiteY14" fmla="*/ 226219 h 407194"/>
                <a:gd name="connsiteX15" fmla="*/ 178593 w 1983581"/>
                <a:gd name="connsiteY15" fmla="*/ 226219 h 407194"/>
                <a:gd name="connsiteX16" fmla="*/ 240506 w 1983581"/>
                <a:gd name="connsiteY16" fmla="*/ 214313 h 407194"/>
                <a:gd name="connsiteX17" fmla="*/ 381000 w 1983581"/>
                <a:gd name="connsiteY17" fmla="*/ 185738 h 407194"/>
                <a:gd name="connsiteX18" fmla="*/ 614362 w 1983581"/>
                <a:gd name="connsiteY18" fmla="*/ 142875 h 407194"/>
                <a:gd name="connsiteX19" fmla="*/ 738187 w 1983581"/>
                <a:gd name="connsiteY19" fmla="*/ 121444 h 407194"/>
                <a:gd name="connsiteX20" fmla="*/ 1002506 w 1983581"/>
                <a:gd name="connsiteY20" fmla="*/ 76200 h 407194"/>
                <a:gd name="connsiteX21" fmla="*/ 1228725 w 1983581"/>
                <a:gd name="connsiteY21" fmla="*/ 42863 h 407194"/>
                <a:gd name="connsiteX22" fmla="*/ 1400175 w 1983581"/>
                <a:gd name="connsiteY22" fmla="*/ 19050 h 407194"/>
                <a:gd name="connsiteX23" fmla="*/ 1562100 w 1983581"/>
                <a:gd name="connsiteY23" fmla="*/ 2381 h 407194"/>
                <a:gd name="connsiteX24" fmla="*/ 1631156 w 1983581"/>
                <a:gd name="connsiteY24" fmla="*/ 0 h 407194"/>
                <a:gd name="connsiteX25" fmla="*/ 1681162 w 1983581"/>
                <a:gd name="connsiteY25" fmla="*/ 0 h 407194"/>
                <a:gd name="connsiteX26" fmla="*/ 1745456 w 1983581"/>
                <a:gd name="connsiteY26" fmla="*/ 7144 h 407194"/>
                <a:gd name="connsiteX27" fmla="*/ 1800225 w 1983581"/>
                <a:gd name="connsiteY27" fmla="*/ 19050 h 407194"/>
                <a:gd name="connsiteX28" fmla="*/ 1857375 w 1983581"/>
                <a:gd name="connsiteY28" fmla="*/ 42863 h 407194"/>
                <a:gd name="connsiteX29" fmla="*/ 1890712 w 1983581"/>
                <a:gd name="connsiteY29" fmla="*/ 61913 h 407194"/>
                <a:gd name="connsiteX30" fmla="*/ 1919287 w 1983581"/>
                <a:gd name="connsiteY30" fmla="*/ 83344 h 407194"/>
                <a:gd name="connsiteX31" fmla="*/ 1945481 w 1983581"/>
                <a:gd name="connsiteY31" fmla="*/ 111919 h 407194"/>
                <a:gd name="connsiteX32" fmla="*/ 1966912 w 1983581"/>
                <a:gd name="connsiteY32" fmla="*/ 138113 h 407194"/>
                <a:gd name="connsiteX33" fmla="*/ 1976437 w 1983581"/>
                <a:gd name="connsiteY33" fmla="*/ 154781 h 407194"/>
                <a:gd name="connsiteX34" fmla="*/ 1983581 w 1983581"/>
                <a:gd name="connsiteY34" fmla="*/ 169069 h 407194"/>
                <a:gd name="connsiteX35" fmla="*/ 1983581 w 1983581"/>
                <a:gd name="connsiteY35" fmla="*/ 180975 h 407194"/>
                <a:gd name="connsiteX36" fmla="*/ 1978818 w 1983581"/>
                <a:gd name="connsiteY36" fmla="*/ 192881 h 407194"/>
                <a:gd name="connsiteX37" fmla="*/ 1964531 w 1983581"/>
                <a:gd name="connsiteY37" fmla="*/ 207169 h 407194"/>
                <a:gd name="connsiteX38" fmla="*/ 1945481 w 1983581"/>
                <a:gd name="connsiteY38" fmla="*/ 219075 h 407194"/>
                <a:gd name="connsiteX39" fmla="*/ 1919287 w 1983581"/>
                <a:gd name="connsiteY39" fmla="*/ 223838 h 407194"/>
                <a:gd name="connsiteX40" fmla="*/ 1874043 w 1983581"/>
                <a:gd name="connsiteY40" fmla="*/ 226219 h 407194"/>
                <a:gd name="connsiteX41" fmla="*/ 1776412 w 1983581"/>
                <a:gd name="connsiteY41" fmla="*/ 226219 h 407194"/>
                <a:gd name="connsiteX42" fmla="*/ 1674018 w 1983581"/>
                <a:gd name="connsiteY42" fmla="*/ 226219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3581" h="407194">
                  <a:moveTo>
                    <a:pt x="1674018" y="226219"/>
                  </a:moveTo>
                  <a:lnTo>
                    <a:pt x="1478756" y="228600"/>
                  </a:lnTo>
                  <a:lnTo>
                    <a:pt x="1395412" y="230981"/>
                  </a:lnTo>
                  <a:lnTo>
                    <a:pt x="1309687" y="235744"/>
                  </a:lnTo>
                  <a:lnTo>
                    <a:pt x="1188243" y="247650"/>
                  </a:lnTo>
                  <a:lnTo>
                    <a:pt x="1033462" y="264319"/>
                  </a:lnTo>
                  <a:lnTo>
                    <a:pt x="859631" y="285750"/>
                  </a:lnTo>
                  <a:lnTo>
                    <a:pt x="688181" y="311944"/>
                  </a:lnTo>
                  <a:lnTo>
                    <a:pt x="488156" y="347663"/>
                  </a:lnTo>
                  <a:lnTo>
                    <a:pt x="250031" y="392906"/>
                  </a:lnTo>
                  <a:lnTo>
                    <a:pt x="197643" y="402431"/>
                  </a:lnTo>
                  <a:lnTo>
                    <a:pt x="128587" y="404813"/>
                  </a:lnTo>
                  <a:lnTo>
                    <a:pt x="4762" y="407194"/>
                  </a:lnTo>
                  <a:lnTo>
                    <a:pt x="0" y="223838"/>
                  </a:lnTo>
                  <a:lnTo>
                    <a:pt x="145256" y="226219"/>
                  </a:lnTo>
                  <a:lnTo>
                    <a:pt x="178593" y="226219"/>
                  </a:lnTo>
                  <a:lnTo>
                    <a:pt x="240506" y="214313"/>
                  </a:lnTo>
                  <a:lnTo>
                    <a:pt x="381000" y="185738"/>
                  </a:lnTo>
                  <a:lnTo>
                    <a:pt x="614362" y="142875"/>
                  </a:lnTo>
                  <a:lnTo>
                    <a:pt x="738187" y="121444"/>
                  </a:lnTo>
                  <a:lnTo>
                    <a:pt x="1002506" y="76200"/>
                  </a:lnTo>
                  <a:lnTo>
                    <a:pt x="1228725" y="42863"/>
                  </a:lnTo>
                  <a:lnTo>
                    <a:pt x="1400175" y="19050"/>
                  </a:lnTo>
                  <a:lnTo>
                    <a:pt x="1562100" y="2381"/>
                  </a:lnTo>
                  <a:lnTo>
                    <a:pt x="1631156" y="0"/>
                  </a:lnTo>
                  <a:lnTo>
                    <a:pt x="1681162" y="0"/>
                  </a:lnTo>
                  <a:lnTo>
                    <a:pt x="1745456" y="7144"/>
                  </a:lnTo>
                  <a:lnTo>
                    <a:pt x="1800225" y="19050"/>
                  </a:lnTo>
                  <a:lnTo>
                    <a:pt x="1857375" y="42863"/>
                  </a:lnTo>
                  <a:lnTo>
                    <a:pt x="1890712" y="61913"/>
                  </a:lnTo>
                  <a:lnTo>
                    <a:pt x="1919287" y="83344"/>
                  </a:lnTo>
                  <a:lnTo>
                    <a:pt x="1945481" y="111919"/>
                  </a:lnTo>
                  <a:lnTo>
                    <a:pt x="1966912" y="138113"/>
                  </a:lnTo>
                  <a:lnTo>
                    <a:pt x="1976437" y="154781"/>
                  </a:lnTo>
                  <a:lnTo>
                    <a:pt x="1983581" y="169069"/>
                  </a:lnTo>
                  <a:lnTo>
                    <a:pt x="1983581" y="180975"/>
                  </a:lnTo>
                  <a:lnTo>
                    <a:pt x="1978818" y="192881"/>
                  </a:lnTo>
                  <a:lnTo>
                    <a:pt x="1964531" y="207169"/>
                  </a:lnTo>
                  <a:lnTo>
                    <a:pt x="1945481" y="219075"/>
                  </a:lnTo>
                  <a:lnTo>
                    <a:pt x="1919287" y="223838"/>
                  </a:lnTo>
                  <a:lnTo>
                    <a:pt x="1874043" y="226219"/>
                  </a:lnTo>
                  <a:lnTo>
                    <a:pt x="1776412" y="226219"/>
                  </a:lnTo>
                  <a:lnTo>
                    <a:pt x="1674018" y="2262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7">
              <a:extLst>
                <a:ext uri="{FF2B5EF4-FFF2-40B4-BE49-F238E27FC236}">
                  <a16:creationId xmlns:a16="http://schemas.microsoft.com/office/drawing/2014/main" id="{3563C485-008E-418E-9D3B-5059F25C0EA5}"/>
                </a:ext>
              </a:extLst>
            </p:cNvPr>
            <p:cNvSpPr/>
            <p:nvPr/>
          </p:nvSpPr>
          <p:spPr>
            <a:xfrm>
              <a:off x="4049713" y="3335338"/>
              <a:ext cx="2000250" cy="441325"/>
            </a:xfrm>
            <a:custGeom>
              <a:avLst/>
              <a:gdLst>
                <a:gd name="connsiteX0" fmla="*/ 1331119 w 2000250"/>
                <a:gd name="connsiteY0" fmla="*/ 235744 h 440532"/>
                <a:gd name="connsiteX1" fmla="*/ 1209675 w 2000250"/>
                <a:gd name="connsiteY1" fmla="*/ 247650 h 440532"/>
                <a:gd name="connsiteX2" fmla="*/ 1059657 w 2000250"/>
                <a:gd name="connsiteY2" fmla="*/ 266700 h 440532"/>
                <a:gd name="connsiteX3" fmla="*/ 909638 w 2000250"/>
                <a:gd name="connsiteY3" fmla="*/ 288132 h 440532"/>
                <a:gd name="connsiteX4" fmla="*/ 859632 w 2000250"/>
                <a:gd name="connsiteY4" fmla="*/ 295275 h 440532"/>
                <a:gd name="connsiteX5" fmla="*/ 638175 w 2000250"/>
                <a:gd name="connsiteY5" fmla="*/ 330994 h 440532"/>
                <a:gd name="connsiteX6" fmla="*/ 466725 w 2000250"/>
                <a:gd name="connsiteY6" fmla="*/ 345282 h 440532"/>
                <a:gd name="connsiteX7" fmla="*/ 373857 w 2000250"/>
                <a:gd name="connsiteY7" fmla="*/ 359569 h 440532"/>
                <a:gd name="connsiteX8" fmla="*/ 245269 w 2000250"/>
                <a:gd name="connsiteY8" fmla="*/ 383382 h 440532"/>
                <a:gd name="connsiteX9" fmla="*/ 138113 w 2000250"/>
                <a:gd name="connsiteY9" fmla="*/ 407194 h 440532"/>
                <a:gd name="connsiteX10" fmla="*/ 0 w 2000250"/>
                <a:gd name="connsiteY10" fmla="*/ 440532 h 440532"/>
                <a:gd name="connsiteX11" fmla="*/ 4763 w 2000250"/>
                <a:gd name="connsiteY11" fmla="*/ 245269 h 440532"/>
                <a:gd name="connsiteX12" fmla="*/ 104775 w 2000250"/>
                <a:gd name="connsiteY12" fmla="*/ 240507 h 440532"/>
                <a:gd name="connsiteX13" fmla="*/ 304800 w 2000250"/>
                <a:gd name="connsiteY13" fmla="*/ 219075 h 440532"/>
                <a:gd name="connsiteX14" fmla="*/ 554832 w 2000250"/>
                <a:gd name="connsiteY14" fmla="*/ 190500 h 440532"/>
                <a:gd name="connsiteX15" fmla="*/ 726282 w 2000250"/>
                <a:gd name="connsiteY15" fmla="*/ 166688 h 440532"/>
                <a:gd name="connsiteX16" fmla="*/ 914400 w 2000250"/>
                <a:gd name="connsiteY16" fmla="*/ 135732 h 440532"/>
                <a:gd name="connsiteX17" fmla="*/ 1131094 w 2000250"/>
                <a:gd name="connsiteY17" fmla="*/ 97632 h 440532"/>
                <a:gd name="connsiteX18" fmla="*/ 1328738 w 2000250"/>
                <a:gd name="connsiteY18" fmla="*/ 54769 h 440532"/>
                <a:gd name="connsiteX19" fmla="*/ 1421607 w 2000250"/>
                <a:gd name="connsiteY19" fmla="*/ 33338 h 440532"/>
                <a:gd name="connsiteX20" fmla="*/ 1526382 w 2000250"/>
                <a:gd name="connsiteY20" fmla="*/ 9525 h 440532"/>
                <a:gd name="connsiteX21" fmla="*/ 1595438 w 2000250"/>
                <a:gd name="connsiteY21" fmla="*/ 0 h 440532"/>
                <a:gd name="connsiteX22" fmla="*/ 1662113 w 2000250"/>
                <a:gd name="connsiteY22" fmla="*/ 0 h 440532"/>
                <a:gd name="connsiteX23" fmla="*/ 1697832 w 2000250"/>
                <a:gd name="connsiteY23" fmla="*/ 4763 h 440532"/>
                <a:gd name="connsiteX24" fmla="*/ 1766888 w 2000250"/>
                <a:gd name="connsiteY24" fmla="*/ 28575 h 440532"/>
                <a:gd name="connsiteX25" fmla="*/ 1871663 w 2000250"/>
                <a:gd name="connsiteY25" fmla="*/ 76200 h 440532"/>
                <a:gd name="connsiteX26" fmla="*/ 2000250 w 2000250"/>
                <a:gd name="connsiteY26" fmla="*/ 138113 h 440532"/>
                <a:gd name="connsiteX27" fmla="*/ 1995488 w 2000250"/>
                <a:gd name="connsiteY27" fmla="*/ 228600 h 440532"/>
                <a:gd name="connsiteX28" fmla="*/ 1840707 w 2000250"/>
                <a:gd name="connsiteY28" fmla="*/ 226219 h 440532"/>
                <a:gd name="connsiteX29" fmla="*/ 1704975 w 2000250"/>
                <a:gd name="connsiteY29" fmla="*/ 226219 h 440532"/>
                <a:gd name="connsiteX30" fmla="*/ 1578769 w 2000250"/>
                <a:gd name="connsiteY30" fmla="*/ 223838 h 440532"/>
                <a:gd name="connsiteX31" fmla="*/ 1500188 w 2000250"/>
                <a:gd name="connsiteY31" fmla="*/ 223838 h 440532"/>
                <a:gd name="connsiteX32" fmla="*/ 1414463 w 2000250"/>
                <a:gd name="connsiteY32" fmla="*/ 228600 h 440532"/>
                <a:gd name="connsiteX33" fmla="*/ 1331119 w 2000250"/>
                <a:gd name="connsiteY33" fmla="*/ 235744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0250" h="440532">
                  <a:moveTo>
                    <a:pt x="1331119" y="235744"/>
                  </a:moveTo>
                  <a:lnTo>
                    <a:pt x="1209675" y="247650"/>
                  </a:lnTo>
                  <a:lnTo>
                    <a:pt x="1059657" y="266700"/>
                  </a:lnTo>
                  <a:lnTo>
                    <a:pt x="909638" y="288132"/>
                  </a:lnTo>
                  <a:lnTo>
                    <a:pt x="859632" y="295275"/>
                  </a:lnTo>
                  <a:lnTo>
                    <a:pt x="638175" y="330994"/>
                  </a:lnTo>
                  <a:lnTo>
                    <a:pt x="466725" y="345282"/>
                  </a:lnTo>
                  <a:lnTo>
                    <a:pt x="373857" y="359569"/>
                  </a:lnTo>
                  <a:lnTo>
                    <a:pt x="245269" y="383382"/>
                  </a:lnTo>
                  <a:lnTo>
                    <a:pt x="138113" y="407194"/>
                  </a:lnTo>
                  <a:lnTo>
                    <a:pt x="0" y="440532"/>
                  </a:lnTo>
                  <a:lnTo>
                    <a:pt x="4763" y="245269"/>
                  </a:lnTo>
                  <a:lnTo>
                    <a:pt x="104775" y="240507"/>
                  </a:lnTo>
                  <a:lnTo>
                    <a:pt x="304800" y="219075"/>
                  </a:lnTo>
                  <a:lnTo>
                    <a:pt x="554832" y="190500"/>
                  </a:lnTo>
                  <a:lnTo>
                    <a:pt x="726282" y="166688"/>
                  </a:lnTo>
                  <a:lnTo>
                    <a:pt x="914400" y="135732"/>
                  </a:lnTo>
                  <a:lnTo>
                    <a:pt x="1131094" y="97632"/>
                  </a:lnTo>
                  <a:lnTo>
                    <a:pt x="1328738" y="54769"/>
                  </a:lnTo>
                  <a:lnTo>
                    <a:pt x="1421607" y="33338"/>
                  </a:lnTo>
                  <a:lnTo>
                    <a:pt x="1526382" y="9525"/>
                  </a:lnTo>
                  <a:lnTo>
                    <a:pt x="1595438" y="0"/>
                  </a:lnTo>
                  <a:lnTo>
                    <a:pt x="1662113" y="0"/>
                  </a:lnTo>
                  <a:lnTo>
                    <a:pt x="1697832" y="4763"/>
                  </a:lnTo>
                  <a:lnTo>
                    <a:pt x="1766888" y="28575"/>
                  </a:lnTo>
                  <a:lnTo>
                    <a:pt x="1871663" y="76200"/>
                  </a:lnTo>
                  <a:lnTo>
                    <a:pt x="2000250" y="138113"/>
                  </a:lnTo>
                  <a:lnTo>
                    <a:pt x="1995488" y="228600"/>
                  </a:lnTo>
                  <a:lnTo>
                    <a:pt x="1840707" y="226219"/>
                  </a:lnTo>
                  <a:lnTo>
                    <a:pt x="1704975" y="226219"/>
                  </a:lnTo>
                  <a:lnTo>
                    <a:pt x="1578769" y="223838"/>
                  </a:lnTo>
                  <a:lnTo>
                    <a:pt x="1500188" y="223838"/>
                  </a:lnTo>
                  <a:lnTo>
                    <a:pt x="1414463" y="228600"/>
                  </a:lnTo>
                  <a:lnTo>
                    <a:pt x="1331119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C8CB5F9D-B7FC-4879-BCC2-E29CE5C007FE}"/>
                </a:ext>
              </a:extLst>
            </p:cNvPr>
            <p:cNvSpPr/>
            <p:nvPr/>
          </p:nvSpPr>
          <p:spPr>
            <a:xfrm>
              <a:off x="4576763" y="3587750"/>
              <a:ext cx="635000" cy="2676525"/>
            </a:xfrm>
            <a:custGeom>
              <a:avLst/>
              <a:gdLst>
                <a:gd name="connsiteX0" fmla="*/ 342459 w 635490"/>
                <a:gd name="connsiteY0" fmla="*/ 1009724 h 2676121"/>
                <a:gd name="connsiteX1" fmla="*/ 345989 w 635490"/>
                <a:gd name="connsiteY1" fmla="*/ 663735 h 2676121"/>
                <a:gd name="connsiteX2" fmla="*/ 345989 w 635490"/>
                <a:gd name="connsiteY2" fmla="*/ 441313 h 2676121"/>
                <a:gd name="connsiteX3" fmla="*/ 342459 w 635490"/>
                <a:gd name="connsiteY3" fmla="*/ 345990 h 2676121"/>
                <a:gd name="connsiteX4" fmla="*/ 342459 w 635490"/>
                <a:gd name="connsiteY4" fmla="*/ 303624 h 2676121"/>
                <a:gd name="connsiteX5" fmla="*/ 335398 w 635490"/>
                <a:gd name="connsiteY5" fmla="*/ 264788 h 2676121"/>
                <a:gd name="connsiteX6" fmla="*/ 321276 w 635490"/>
                <a:gd name="connsiteY6" fmla="*/ 218891 h 2676121"/>
                <a:gd name="connsiteX7" fmla="*/ 314215 w 635490"/>
                <a:gd name="connsiteY7" fmla="*/ 194178 h 2676121"/>
                <a:gd name="connsiteX8" fmla="*/ 296562 w 635490"/>
                <a:gd name="connsiteY8" fmla="*/ 158873 h 2676121"/>
                <a:gd name="connsiteX9" fmla="*/ 282440 w 635490"/>
                <a:gd name="connsiteY9" fmla="*/ 137690 h 2676121"/>
                <a:gd name="connsiteX10" fmla="*/ 261257 w 635490"/>
                <a:gd name="connsiteY10" fmla="*/ 116507 h 2676121"/>
                <a:gd name="connsiteX11" fmla="*/ 233013 w 635490"/>
                <a:gd name="connsiteY11" fmla="*/ 98854 h 2676121"/>
                <a:gd name="connsiteX12" fmla="*/ 180056 w 635490"/>
                <a:gd name="connsiteY12" fmla="*/ 81202 h 2676121"/>
                <a:gd name="connsiteX13" fmla="*/ 95323 w 635490"/>
                <a:gd name="connsiteY13" fmla="*/ 70610 h 2676121"/>
                <a:gd name="connsiteX14" fmla="*/ 0 w 635490"/>
                <a:gd name="connsiteY14" fmla="*/ 28244 h 2676121"/>
                <a:gd name="connsiteX15" fmla="*/ 307154 w 635490"/>
                <a:gd name="connsiteY15" fmla="*/ 0 h 2676121"/>
                <a:gd name="connsiteX16" fmla="*/ 441313 w 635490"/>
                <a:gd name="connsiteY16" fmla="*/ 52958 h 2676121"/>
                <a:gd name="connsiteX17" fmla="*/ 508392 w 635490"/>
                <a:gd name="connsiteY17" fmla="*/ 84732 h 2676121"/>
                <a:gd name="connsiteX18" fmla="*/ 557819 w 635490"/>
                <a:gd name="connsiteY18" fmla="*/ 109446 h 2676121"/>
                <a:gd name="connsiteX19" fmla="*/ 579002 w 635490"/>
                <a:gd name="connsiteY19" fmla="*/ 123568 h 2676121"/>
                <a:gd name="connsiteX20" fmla="*/ 603716 w 635490"/>
                <a:gd name="connsiteY20" fmla="*/ 151812 h 2676121"/>
                <a:gd name="connsiteX21" fmla="*/ 617838 w 635490"/>
                <a:gd name="connsiteY21" fmla="*/ 169464 h 2676121"/>
                <a:gd name="connsiteX22" fmla="*/ 628429 w 635490"/>
                <a:gd name="connsiteY22" fmla="*/ 197708 h 2676121"/>
                <a:gd name="connsiteX23" fmla="*/ 631960 w 635490"/>
                <a:gd name="connsiteY23" fmla="*/ 222422 h 2676121"/>
                <a:gd name="connsiteX24" fmla="*/ 628429 w 635490"/>
                <a:gd name="connsiteY24" fmla="*/ 296563 h 2676121"/>
                <a:gd name="connsiteX25" fmla="*/ 617838 w 635490"/>
                <a:gd name="connsiteY25" fmla="*/ 473088 h 2676121"/>
                <a:gd name="connsiteX26" fmla="*/ 614307 w 635490"/>
                <a:gd name="connsiteY26" fmla="*/ 677857 h 2676121"/>
                <a:gd name="connsiteX27" fmla="*/ 614307 w 635490"/>
                <a:gd name="connsiteY27" fmla="*/ 868504 h 2676121"/>
                <a:gd name="connsiteX28" fmla="*/ 614307 w 635490"/>
                <a:gd name="connsiteY28" fmla="*/ 1306286 h 2676121"/>
                <a:gd name="connsiteX29" fmla="*/ 614307 w 635490"/>
                <a:gd name="connsiteY29" fmla="*/ 1775843 h 2676121"/>
                <a:gd name="connsiteX30" fmla="*/ 617838 w 635490"/>
                <a:gd name="connsiteY30" fmla="*/ 1874697 h 2676121"/>
                <a:gd name="connsiteX31" fmla="*/ 624899 w 635490"/>
                <a:gd name="connsiteY31" fmla="*/ 1991203 h 2676121"/>
                <a:gd name="connsiteX32" fmla="*/ 628429 w 635490"/>
                <a:gd name="connsiteY32" fmla="*/ 2090058 h 2676121"/>
                <a:gd name="connsiteX33" fmla="*/ 635490 w 635490"/>
                <a:gd name="connsiteY33" fmla="*/ 2146546 h 2676121"/>
                <a:gd name="connsiteX34" fmla="*/ 635490 w 635490"/>
                <a:gd name="connsiteY34" fmla="*/ 2181851 h 2676121"/>
                <a:gd name="connsiteX35" fmla="*/ 628429 w 635490"/>
                <a:gd name="connsiteY35" fmla="*/ 2241869 h 2676121"/>
                <a:gd name="connsiteX36" fmla="*/ 614307 w 635490"/>
                <a:gd name="connsiteY36" fmla="*/ 2308949 h 2676121"/>
                <a:gd name="connsiteX37" fmla="*/ 596655 w 635490"/>
                <a:gd name="connsiteY37" fmla="*/ 2365437 h 2676121"/>
                <a:gd name="connsiteX38" fmla="*/ 568411 w 635490"/>
                <a:gd name="connsiteY38" fmla="*/ 2428986 h 2676121"/>
                <a:gd name="connsiteX39" fmla="*/ 511923 w 635490"/>
                <a:gd name="connsiteY39" fmla="*/ 2534901 h 2676121"/>
                <a:gd name="connsiteX40" fmla="*/ 458965 w 635490"/>
                <a:gd name="connsiteY40" fmla="*/ 2619633 h 2676121"/>
                <a:gd name="connsiteX41" fmla="*/ 434252 w 635490"/>
                <a:gd name="connsiteY41" fmla="*/ 2651407 h 2676121"/>
                <a:gd name="connsiteX42" fmla="*/ 413069 w 635490"/>
                <a:gd name="connsiteY42" fmla="*/ 2665529 h 2676121"/>
                <a:gd name="connsiteX43" fmla="*/ 398947 w 635490"/>
                <a:gd name="connsiteY43" fmla="*/ 2672590 h 2676121"/>
                <a:gd name="connsiteX44" fmla="*/ 374233 w 635490"/>
                <a:gd name="connsiteY44" fmla="*/ 2676121 h 2676121"/>
                <a:gd name="connsiteX45" fmla="*/ 349520 w 635490"/>
                <a:gd name="connsiteY45" fmla="*/ 2665529 h 2676121"/>
                <a:gd name="connsiteX46" fmla="*/ 335398 w 635490"/>
                <a:gd name="connsiteY46" fmla="*/ 2647877 h 2676121"/>
                <a:gd name="connsiteX47" fmla="*/ 307154 w 635490"/>
                <a:gd name="connsiteY47" fmla="*/ 2591389 h 2676121"/>
                <a:gd name="connsiteX48" fmla="*/ 328337 w 635490"/>
                <a:gd name="connsiteY48" fmla="*/ 1984142 h 2676121"/>
                <a:gd name="connsiteX49" fmla="*/ 338928 w 635490"/>
                <a:gd name="connsiteY49" fmla="*/ 1917063 h 2676121"/>
                <a:gd name="connsiteX50" fmla="*/ 345989 w 635490"/>
                <a:gd name="connsiteY50" fmla="*/ 1821739 h 2676121"/>
                <a:gd name="connsiteX51" fmla="*/ 342459 w 635490"/>
                <a:gd name="connsiteY51" fmla="*/ 1687580 h 2676121"/>
                <a:gd name="connsiteX52" fmla="*/ 342459 w 635490"/>
                <a:gd name="connsiteY52" fmla="*/ 1331000 h 2676121"/>
                <a:gd name="connsiteX53" fmla="*/ 342459 w 635490"/>
                <a:gd name="connsiteY53" fmla="*/ 1009724 h 26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35490" h="2676121">
                  <a:moveTo>
                    <a:pt x="342459" y="1009724"/>
                  </a:moveTo>
                  <a:cubicBezTo>
                    <a:pt x="343636" y="894394"/>
                    <a:pt x="344812" y="779065"/>
                    <a:pt x="345989" y="663735"/>
                  </a:cubicBezTo>
                  <a:lnTo>
                    <a:pt x="345989" y="441313"/>
                  </a:lnTo>
                  <a:lnTo>
                    <a:pt x="342459" y="345990"/>
                  </a:lnTo>
                  <a:lnTo>
                    <a:pt x="342459" y="303624"/>
                  </a:lnTo>
                  <a:lnTo>
                    <a:pt x="335398" y="264788"/>
                  </a:lnTo>
                  <a:lnTo>
                    <a:pt x="321276" y="218891"/>
                  </a:lnTo>
                  <a:lnTo>
                    <a:pt x="314215" y="194178"/>
                  </a:lnTo>
                  <a:lnTo>
                    <a:pt x="296562" y="158873"/>
                  </a:lnTo>
                  <a:lnTo>
                    <a:pt x="282440" y="137690"/>
                  </a:lnTo>
                  <a:lnTo>
                    <a:pt x="261257" y="116507"/>
                  </a:lnTo>
                  <a:lnTo>
                    <a:pt x="233013" y="98854"/>
                  </a:lnTo>
                  <a:lnTo>
                    <a:pt x="180056" y="81202"/>
                  </a:lnTo>
                  <a:lnTo>
                    <a:pt x="95323" y="70610"/>
                  </a:lnTo>
                  <a:lnTo>
                    <a:pt x="0" y="28244"/>
                  </a:lnTo>
                  <a:lnTo>
                    <a:pt x="307154" y="0"/>
                  </a:lnTo>
                  <a:lnTo>
                    <a:pt x="441313" y="52958"/>
                  </a:lnTo>
                  <a:lnTo>
                    <a:pt x="508392" y="84732"/>
                  </a:lnTo>
                  <a:lnTo>
                    <a:pt x="557819" y="109446"/>
                  </a:lnTo>
                  <a:lnTo>
                    <a:pt x="579002" y="123568"/>
                  </a:lnTo>
                  <a:lnTo>
                    <a:pt x="603716" y="151812"/>
                  </a:lnTo>
                  <a:lnTo>
                    <a:pt x="617838" y="169464"/>
                  </a:lnTo>
                  <a:lnTo>
                    <a:pt x="628429" y="197708"/>
                  </a:lnTo>
                  <a:lnTo>
                    <a:pt x="631960" y="222422"/>
                  </a:lnTo>
                  <a:lnTo>
                    <a:pt x="628429" y="296563"/>
                  </a:lnTo>
                  <a:lnTo>
                    <a:pt x="617838" y="473088"/>
                  </a:lnTo>
                  <a:lnTo>
                    <a:pt x="614307" y="677857"/>
                  </a:lnTo>
                  <a:lnTo>
                    <a:pt x="614307" y="868504"/>
                  </a:lnTo>
                  <a:lnTo>
                    <a:pt x="614307" y="1306286"/>
                  </a:lnTo>
                  <a:lnTo>
                    <a:pt x="614307" y="1775843"/>
                  </a:lnTo>
                  <a:lnTo>
                    <a:pt x="617838" y="1874697"/>
                  </a:lnTo>
                  <a:lnTo>
                    <a:pt x="624899" y="1991203"/>
                  </a:lnTo>
                  <a:lnTo>
                    <a:pt x="628429" y="2090058"/>
                  </a:lnTo>
                  <a:lnTo>
                    <a:pt x="635490" y="2146546"/>
                  </a:lnTo>
                  <a:lnTo>
                    <a:pt x="635490" y="2181851"/>
                  </a:lnTo>
                  <a:lnTo>
                    <a:pt x="628429" y="2241869"/>
                  </a:lnTo>
                  <a:lnTo>
                    <a:pt x="614307" y="2308949"/>
                  </a:lnTo>
                  <a:lnTo>
                    <a:pt x="596655" y="2365437"/>
                  </a:lnTo>
                  <a:lnTo>
                    <a:pt x="568411" y="2428986"/>
                  </a:lnTo>
                  <a:lnTo>
                    <a:pt x="511923" y="2534901"/>
                  </a:lnTo>
                  <a:lnTo>
                    <a:pt x="458965" y="2619633"/>
                  </a:lnTo>
                  <a:lnTo>
                    <a:pt x="434252" y="2651407"/>
                  </a:lnTo>
                  <a:lnTo>
                    <a:pt x="413069" y="2665529"/>
                  </a:lnTo>
                  <a:lnTo>
                    <a:pt x="398947" y="2672590"/>
                  </a:lnTo>
                  <a:lnTo>
                    <a:pt x="374233" y="2676121"/>
                  </a:lnTo>
                  <a:lnTo>
                    <a:pt x="349520" y="2665529"/>
                  </a:lnTo>
                  <a:lnTo>
                    <a:pt x="335398" y="2647877"/>
                  </a:lnTo>
                  <a:lnTo>
                    <a:pt x="307154" y="2591389"/>
                  </a:lnTo>
                  <a:lnTo>
                    <a:pt x="328337" y="1984142"/>
                  </a:lnTo>
                  <a:lnTo>
                    <a:pt x="338928" y="1917063"/>
                  </a:lnTo>
                  <a:lnTo>
                    <a:pt x="345989" y="1821739"/>
                  </a:lnTo>
                  <a:cubicBezTo>
                    <a:pt x="344812" y="1777019"/>
                    <a:pt x="343636" y="1732300"/>
                    <a:pt x="342459" y="1687580"/>
                  </a:cubicBezTo>
                  <a:lnTo>
                    <a:pt x="342459" y="1331000"/>
                  </a:lnTo>
                  <a:lnTo>
                    <a:pt x="342459" y="10097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4">
              <a:extLst>
                <a:ext uri="{FF2B5EF4-FFF2-40B4-BE49-F238E27FC236}">
                  <a16:creationId xmlns:a16="http://schemas.microsoft.com/office/drawing/2014/main" id="{6252FF66-D2AC-41FC-8927-F9B7E81D87C0}"/>
                </a:ext>
              </a:extLst>
            </p:cNvPr>
            <p:cNvSpPr/>
            <p:nvPr/>
          </p:nvSpPr>
          <p:spPr>
            <a:xfrm>
              <a:off x="4157663" y="5376863"/>
              <a:ext cx="774700" cy="873125"/>
            </a:xfrm>
            <a:custGeom>
              <a:avLst/>
              <a:gdLst>
                <a:gd name="connsiteX0" fmla="*/ 283368 w 773906"/>
                <a:gd name="connsiteY0" fmla="*/ 195262 h 873918"/>
                <a:gd name="connsiteX1" fmla="*/ 416718 w 773906"/>
                <a:gd name="connsiteY1" fmla="*/ 245268 h 873918"/>
                <a:gd name="connsiteX2" fmla="*/ 519112 w 773906"/>
                <a:gd name="connsiteY2" fmla="*/ 285750 h 873918"/>
                <a:gd name="connsiteX3" fmla="*/ 590550 w 773906"/>
                <a:gd name="connsiteY3" fmla="*/ 311943 h 873918"/>
                <a:gd name="connsiteX4" fmla="*/ 611981 w 773906"/>
                <a:gd name="connsiteY4" fmla="*/ 314325 h 873918"/>
                <a:gd name="connsiteX5" fmla="*/ 640556 w 773906"/>
                <a:gd name="connsiteY5" fmla="*/ 314325 h 873918"/>
                <a:gd name="connsiteX6" fmla="*/ 669131 w 773906"/>
                <a:gd name="connsiteY6" fmla="*/ 309562 h 873918"/>
                <a:gd name="connsiteX7" fmla="*/ 692943 w 773906"/>
                <a:gd name="connsiteY7" fmla="*/ 300037 h 873918"/>
                <a:gd name="connsiteX8" fmla="*/ 711993 w 773906"/>
                <a:gd name="connsiteY8" fmla="*/ 283368 h 873918"/>
                <a:gd name="connsiteX9" fmla="*/ 728662 w 773906"/>
                <a:gd name="connsiteY9" fmla="*/ 259556 h 873918"/>
                <a:gd name="connsiteX10" fmla="*/ 738187 w 773906"/>
                <a:gd name="connsiteY10" fmla="*/ 233362 h 873918"/>
                <a:gd name="connsiteX11" fmla="*/ 747712 w 773906"/>
                <a:gd name="connsiteY11" fmla="*/ 195262 h 873918"/>
                <a:gd name="connsiteX12" fmla="*/ 759618 w 773906"/>
                <a:gd name="connsiteY12" fmla="*/ 128587 h 873918"/>
                <a:gd name="connsiteX13" fmla="*/ 773906 w 773906"/>
                <a:gd name="connsiteY13" fmla="*/ 0 h 873918"/>
                <a:gd name="connsiteX14" fmla="*/ 773906 w 773906"/>
                <a:gd name="connsiteY14" fmla="*/ 873918 h 873918"/>
                <a:gd name="connsiteX15" fmla="*/ 754856 w 773906"/>
                <a:gd name="connsiteY15" fmla="*/ 852487 h 873918"/>
                <a:gd name="connsiteX16" fmla="*/ 723900 w 773906"/>
                <a:gd name="connsiteY16" fmla="*/ 795337 h 873918"/>
                <a:gd name="connsiteX17" fmla="*/ 702468 w 773906"/>
                <a:gd name="connsiteY17" fmla="*/ 750093 h 873918"/>
                <a:gd name="connsiteX18" fmla="*/ 671512 w 773906"/>
                <a:gd name="connsiteY18" fmla="*/ 688181 h 873918"/>
                <a:gd name="connsiteX19" fmla="*/ 638175 w 773906"/>
                <a:gd name="connsiteY19" fmla="*/ 635793 h 873918"/>
                <a:gd name="connsiteX20" fmla="*/ 597693 w 773906"/>
                <a:gd name="connsiteY20" fmla="*/ 583406 h 873918"/>
                <a:gd name="connsiteX21" fmla="*/ 557212 w 773906"/>
                <a:gd name="connsiteY21" fmla="*/ 552450 h 873918"/>
                <a:gd name="connsiteX22" fmla="*/ 452437 w 773906"/>
                <a:gd name="connsiteY22" fmla="*/ 478631 h 873918"/>
                <a:gd name="connsiteX23" fmla="*/ 352425 w 773906"/>
                <a:gd name="connsiteY23" fmla="*/ 404812 h 873918"/>
                <a:gd name="connsiteX24" fmla="*/ 245268 w 773906"/>
                <a:gd name="connsiteY24" fmla="*/ 328612 h 873918"/>
                <a:gd name="connsiteX25" fmla="*/ 116681 w 773906"/>
                <a:gd name="connsiteY25" fmla="*/ 235743 h 873918"/>
                <a:gd name="connsiteX26" fmla="*/ 45243 w 773906"/>
                <a:gd name="connsiteY26" fmla="*/ 183356 h 873918"/>
                <a:gd name="connsiteX27" fmla="*/ 23812 w 773906"/>
                <a:gd name="connsiteY27" fmla="*/ 166687 h 873918"/>
                <a:gd name="connsiteX28" fmla="*/ 9525 w 773906"/>
                <a:gd name="connsiteY28" fmla="*/ 147637 h 873918"/>
                <a:gd name="connsiteX29" fmla="*/ 0 w 773906"/>
                <a:gd name="connsiteY29" fmla="*/ 126206 h 873918"/>
                <a:gd name="connsiteX30" fmla="*/ 0 w 773906"/>
                <a:gd name="connsiteY30" fmla="*/ 111918 h 873918"/>
                <a:gd name="connsiteX31" fmla="*/ 4762 w 773906"/>
                <a:gd name="connsiteY31" fmla="*/ 102393 h 873918"/>
                <a:gd name="connsiteX32" fmla="*/ 14287 w 773906"/>
                <a:gd name="connsiteY32" fmla="*/ 100012 h 873918"/>
                <a:gd name="connsiteX33" fmla="*/ 40481 w 773906"/>
                <a:gd name="connsiteY33" fmla="*/ 100012 h 873918"/>
                <a:gd name="connsiteX34" fmla="*/ 128587 w 773906"/>
                <a:gd name="connsiteY34" fmla="*/ 135731 h 873918"/>
                <a:gd name="connsiteX35" fmla="*/ 283368 w 773906"/>
                <a:gd name="connsiteY35" fmla="*/ 195262 h 87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3906" h="873918">
                  <a:moveTo>
                    <a:pt x="283368" y="195262"/>
                  </a:moveTo>
                  <a:lnTo>
                    <a:pt x="416718" y="245268"/>
                  </a:lnTo>
                  <a:lnTo>
                    <a:pt x="519112" y="285750"/>
                  </a:lnTo>
                  <a:lnTo>
                    <a:pt x="590550" y="311943"/>
                  </a:lnTo>
                  <a:lnTo>
                    <a:pt x="611981" y="314325"/>
                  </a:lnTo>
                  <a:lnTo>
                    <a:pt x="640556" y="314325"/>
                  </a:lnTo>
                  <a:lnTo>
                    <a:pt x="669131" y="309562"/>
                  </a:lnTo>
                  <a:lnTo>
                    <a:pt x="692943" y="300037"/>
                  </a:lnTo>
                  <a:lnTo>
                    <a:pt x="711993" y="283368"/>
                  </a:lnTo>
                  <a:lnTo>
                    <a:pt x="728662" y="259556"/>
                  </a:lnTo>
                  <a:lnTo>
                    <a:pt x="738187" y="233362"/>
                  </a:lnTo>
                  <a:lnTo>
                    <a:pt x="747712" y="195262"/>
                  </a:lnTo>
                  <a:lnTo>
                    <a:pt x="759618" y="128587"/>
                  </a:lnTo>
                  <a:lnTo>
                    <a:pt x="773906" y="0"/>
                  </a:lnTo>
                  <a:lnTo>
                    <a:pt x="773906" y="873918"/>
                  </a:lnTo>
                  <a:lnTo>
                    <a:pt x="754856" y="852487"/>
                  </a:lnTo>
                  <a:lnTo>
                    <a:pt x="723900" y="795337"/>
                  </a:lnTo>
                  <a:lnTo>
                    <a:pt x="702468" y="750093"/>
                  </a:lnTo>
                  <a:lnTo>
                    <a:pt x="671512" y="688181"/>
                  </a:lnTo>
                  <a:lnTo>
                    <a:pt x="638175" y="635793"/>
                  </a:lnTo>
                  <a:lnTo>
                    <a:pt x="597693" y="583406"/>
                  </a:lnTo>
                  <a:lnTo>
                    <a:pt x="557212" y="552450"/>
                  </a:lnTo>
                  <a:lnTo>
                    <a:pt x="452437" y="478631"/>
                  </a:lnTo>
                  <a:lnTo>
                    <a:pt x="352425" y="404812"/>
                  </a:lnTo>
                  <a:lnTo>
                    <a:pt x="245268" y="328612"/>
                  </a:lnTo>
                  <a:lnTo>
                    <a:pt x="116681" y="235743"/>
                  </a:lnTo>
                  <a:lnTo>
                    <a:pt x="45243" y="183356"/>
                  </a:lnTo>
                  <a:lnTo>
                    <a:pt x="23812" y="166687"/>
                  </a:lnTo>
                  <a:lnTo>
                    <a:pt x="9525" y="147637"/>
                  </a:lnTo>
                  <a:lnTo>
                    <a:pt x="0" y="126206"/>
                  </a:lnTo>
                  <a:lnTo>
                    <a:pt x="0" y="111918"/>
                  </a:lnTo>
                  <a:lnTo>
                    <a:pt x="4762" y="102393"/>
                  </a:lnTo>
                  <a:lnTo>
                    <a:pt x="14287" y="100012"/>
                  </a:lnTo>
                  <a:lnTo>
                    <a:pt x="40481" y="100012"/>
                  </a:lnTo>
                  <a:lnTo>
                    <a:pt x="128587" y="135731"/>
                  </a:lnTo>
                  <a:lnTo>
                    <a:pt x="283368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CC395679-4FC7-47D2-8C38-2B82FDF8A825}"/>
                </a:ext>
              </a:extLst>
            </p:cNvPr>
            <p:cNvSpPr/>
            <p:nvPr/>
          </p:nvSpPr>
          <p:spPr>
            <a:xfrm>
              <a:off x="3171825" y="4183063"/>
              <a:ext cx="1293813" cy="492125"/>
            </a:xfrm>
            <a:custGeom>
              <a:avLst/>
              <a:gdLst>
                <a:gd name="connsiteX0" fmla="*/ 840581 w 1293019"/>
                <a:gd name="connsiteY0" fmla="*/ 50007 h 490538"/>
                <a:gd name="connsiteX1" fmla="*/ 740569 w 1293019"/>
                <a:gd name="connsiteY1" fmla="*/ 90488 h 490538"/>
                <a:gd name="connsiteX2" fmla="*/ 669131 w 1293019"/>
                <a:gd name="connsiteY2" fmla="*/ 116682 h 490538"/>
                <a:gd name="connsiteX3" fmla="*/ 585788 w 1293019"/>
                <a:gd name="connsiteY3" fmla="*/ 145257 h 490538"/>
                <a:gd name="connsiteX4" fmla="*/ 531019 w 1293019"/>
                <a:gd name="connsiteY4" fmla="*/ 164307 h 490538"/>
                <a:gd name="connsiteX5" fmla="*/ 459581 w 1293019"/>
                <a:gd name="connsiteY5" fmla="*/ 185738 h 490538"/>
                <a:gd name="connsiteX6" fmla="*/ 400050 w 1293019"/>
                <a:gd name="connsiteY6" fmla="*/ 202407 h 490538"/>
                <a:gd name="connsiteX7" fmla="*/ 330994 w 1293019"/>
                <a:gd name="connsiteY7" fmla="*/ 219075 h 490538"/>
                <a:gd name="connsiteX8" fmla="*/ 302419 w 1293019"/>
                <a:gd name="connsiteY8" fmla="*/ 223838 h 490538"/>
                <a:gd name="connsiteX9" fmla="*/ 271463 w 1293019"/>
                <a:gd name="connsiteY9" fmla="*/ 223838 h 490538"/>
                <a:gd name="connsiteX10" fmla="*/ 223838 w 1293019"/>
                <a:gd name="connsiteY10" fmla="*/ 219075 h 490538"/>
                <a:gd name="connsiteX11" fmla="*/ 176213 w 1293019"/>
                <a:gd name="connsiteY11" fmla="*/ 207169 h 490538"/>
                <a:gd name="connsiteX12" fmla="*/ 140494 w 1293019"/>
                <a:gd name="connsiteY12" fmla="*/ 188119 h 490538"/>
                <a:gd name="connsiteX13" fmla="*/ 111919 w 1293019"/>
                <a:gd name="connsiteY13" fmla="*/ 169069 h 490538"/>
                <a:gd name="connsiteX14" fmla="*/ 78581 w 1293019"/>
                <a:gd name="connsiteY14" fmla="*/ 140494 h 490538"/>
                <a:gd name="connsiteX15" fmla="*/ 66675 w 1293019"/>
                <a:gd name="connsiteY15" fmla="*/ 133350 h 490538"/>
                <a:gd name="connsiteX16" fmla="*/ 52388 w 1293019"/>
                <a:gd name="connsiteY16" fmla="*/ 128588 h 490538"/>
                <a:gd name="connsiteX17" fmla="*/ 30956 w 1293019"/>
                <a:gd name="connsiteY17" fmla="*/ 128588 h 490538"/>
                <a:gd name="connsiteX18" fmla="*/ 16669 w 1293019"/>
                <a:gd name="connsiteY18" fmla="*/ 133350 h 490538"/>
                <a:gd name="connsiteX19" fmla="*/ 9525 w 1293019"/>
                <a:gd name="connsiteY19" fmla="*/ 140494 h 490538"/>
                <a:gd name="connsiteX20" fmla="*/ 2381 w 1293019"/>
                <a:gd name="connsiteY20" fmla="*/ 157163 h 490538"/>
                <a:gd name="connsiteX21" fmla="*/ 0 w 1293019"/>
                <a:gd name="connsiteY21" fmla="*/ 176213 h 490538"/>
                <a:gd name="connsiteX22" fmla="*/ 7144 w 1293019"/>
                <a:gd name="connsiteY22" fmla="*/ 207169 h 490538"/>
                <a:gd name="connsiteX23" fmla="*/ 26194 w 1293019"/>
                <a:gd name="connsiteY23" fmla="*/ 254794 h 490538"/>
                <a:gd name="connsiteX24" fmla="*/ 47625 w 1293019"/>
                <a:gd name="connsiteY24" fmla="*/ 300038 h 490538"/>
                <a:gd name="connsiteX25" fmla="*/ 73819 w 1293019"/>
                <a:gd name="connsiteY25" fmla="*/ 342900 h 490538"/>
                <a:gd name="connsiteX26" fmla="*/ 97631 w 1293019"/>
                <a:gd name="connsiteY26" fmla="*/ 373857 h 490538"/>
                <a:gd name="connsiteX27" fmla="*/ 138113 w 1293019"/>
                <a:gd name="connsiteY27" fmla="*/ 414338 h 490538"/>
                <a:gd name="connsiteX28" fmla="*/ 180975 w 1293019"/>
                <a:gd name="connsiteY28" fmla="*/ 447675 h 490538"/>
                <a:gd name="connsiteX29" fmla="*/ 214313 w 1293019"/>
                <a:gd name="connsiteY29" fmla="*/ 469107 h 490538"/>
                <a:gd name="connsiteX30" fmla="*/ 254794 w 1293019"/>
                <a:gd name="connsiteY30" fmla="*/ 485775 h 490538"/>
                <a:gd name="connsiteX31" fmla="*/ 273844 w 1293019"/>
                <a:gd name="connsiteY31" fmla="*/ 490538 h 490538"/>
                <a:gd name="connsiteX32" fmla="*/ 307181 w 1293019"/>
                <a:gd name="connsiteY32" fmla="*/ 476250 h 490538"/>
                <a:gd name="connsiteX33" fmla="*/ 357188 w 1293019"/>
                <a:gd name="connsiteY33" fmla="*/ 445294 h 490538"/>
                <a:gd name="connsiteX34" fmla="*/ 426244 w 1293019"/>
                <a:gd name="connsiteY34" fmla="*/ 409575 h 490538"/>
                <a:gd name="connsiteX35" fmla="*/ 521494 w 1293019"/>
                <a:gd name="connsiteY35" fmla="*/ 364332 h 490538"/>
                <a:gd name="connsiteX36" fmla="*/ 604838 w 1293019"/>
                <a:gd name="connsiteY36" fmla="*/ 330994 h 490538"/>
                <a:gd name="connsiteX37" fmla="*/ 697706 w 1293019"/>
                <a:gd name="connsiteY37" fmla="*/ 295275 h 490538"/>
                <a:gd name="connsiteX38" fmla="*/ 773906 w 1293019"/>
                <a:gd name="connsiteY38" fmla="*/ 269082 h 490538"/>
                <a:gd name="connsiteX39" fmla="*/ 842963 w 1293019"/>
                <a:gd name="connsiteY39" fmla="*/ 252413 h 490538"/>
                <a:gd name="connsiteX40" fmla="*/ 878681 w 1293019"/>
                <a:gd name="connsiteY40" fmla="*/ 247650 h 490538"/>
                <a:gd name="connsiteX41" fmla="*/ 895350 w 1293019"/>
                <a:gd name="connsiteY41" fmla="*/ 247650 h 490538"/>
                <a:gd name="connsiteX42" fmla="*/ 931069 w 1293019"/>
                <a:gd name="connsiteY42" fmla="*/ 254794 h 490538"/>
                <a:gd name="connsiteX43" fmla="*/ 1269206 w 1293019"/>
                <a:gd name="connsiteY43" fmla="*/ 326232 h 490538"/>
                <a:gd name="connsiteX44" fmla="*/ 1281113 w 1293019"/>
                <a:gd name="connsiteY44" fmla="*/ 309563 h 490538"/>
                <a:gd name="connsiteX45" fmla="*/ 1288256 w 1293019"/>
                <a:gd name="connsiteY45" fmla="*/ 292894 h 490538"/>
                <a:gd name="connsiteX46" fmla="*/ 1293019 w 1293019"/>
                <a:gd name="connsiteY46" fmla="*/ 273844 h 490538"/>
                <a:gd name="connsiteX47" fmla="*/ 1290638 w 1293019"/>
                <a:gd name="connsiteY47" fmla="*/ 254794 h 490538"/>
                <a:gd name="connsiteX48" fmla="*/ 1285875 w 1293019"/>
                <a:gd name="connsiteY48" fmla="*/ 238125 h 490538"/>
                <a:gd name="connsiteX49" fmla="*/ 1276350 w 1293019"/>
                <a:gd name="connsiteY49" fmla="*/ 219075 h 490538"/>
                <a:gd name="connsiteX50" fmla="*/ 1254919 w 1293019"/>
                <a:gd name="connsiteY50" fmla="*/ 190500 h 490538"/>
                <a:gd name="connsiteX51" fmla="*/ 1231106 w 1293019"/>
                <a:gd name="connsiteY51" fmla="*/ 166688 h 490538"/>
                <a:gd name="connsiteX52" fmla="*/ 1185863 w 1293019"/>
                <a:gd name="connsiteY52" fmla="*/ 126207 h 490538"/>
                <a:gd name="connsiteX53" fmla="*/ 1114425 w 1293019"/>
                <a:gd name="connsiteY53" fmla="*/ 80963 h 490538"/>
                <a:gd name="connsiteX54" fmla="*/ 1059656 w 1293019"/>
                <a:gd name="connsiteY54" fmla="*/ 52388 h 490538"/>
                <a:gd name="connsiteX55" fmla="*/ 981075 w 1293019"/>
                <a:gd name="connsiteY55" fmla="*/ 16669 h 490538"/>
                <a:gd name="connsiteX56" fmla="*/ 957263 w 1293019"/>
                <a:gd name="connsiteY56" fmla="*/ 4763 h 490538"/>
                <a:gd name="connsiteX57" fmla="*/ 945356 w 1293019"/>
                <a:gd name="connsiteY57" fmla="*/ 0 h 490538"/>
                <a:gd name="connsiteX58" fmla="*/ 933450 w 1293019"/>
                <a:gd name="connsiteY58" fmla="*/ 2382 h 490538"/>
                <a:gd name="connsiteX59" fmla="*/ 914400 w 1293019"/>
                <a:gd name="connsiteY59" fmla="*/ 9525 h 490538"/>
                <a:gd name="connsiteX60" fmla="*/ 895350 w 1293019"/>
                <a:gd name="connsiteY60" fmla="*/ 26194 h 490538"/>
                <a:gd name="connsiteX61" fmla="*/ 840581 w 1293019"/>
                <a:gd name="connsiteY61" fmla="*/ 50007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93019" h="490538">
                  <a:moveTo>
                    <a:pt x="840581" y="50007"/>
                  </a:moveTo>
                  <a:lnTo>
                    <a:pt x="740569" y="90488"/>
                  </a:lnTo>
                  <a:lnTo>
                    <a:pt x="669131" y="116682"/>
                  </a:lnTo>
                  <a:lnTo>
                    <a:pt x="585788" y="145257"/>
                  </a:lnTo>
                  <a:lnTo>
                    <a:pt x="531019" y="164307"/>
                  </a:lnTo>
                  <a:lnTo>
                    <a:pt x="459581" y="185738"/>
                  </a:lnTo>
                  <a:lnTo>
                    <a:pt x="400050" y="202407"/>
                  </a:lnTo>
                  <a:lnTo>
                    <a:pt x="330994" y="219075"/>
                  </a:lnTo>
                  <a:lnTo>
                    <a:pt x="302419" y="223838"/>
                  </a:lnTo>
                  <a:lnTo>
                    <a:pt x="271463" y="223838"/>
                  </a:lnTo>
                  <a:lnTo>
                    <a:pt x="223838" y="219075"/>
                  </a:lnTo>
                  <a:lnTo>
                    <a:pt x="176213" y="207169"/>
                  </a:lnTo>
                  <a:lnTo>
                    <a:pt x="140494" y="188119"/>
                  </a:lnTo>
                  <a:lnTo>
                    <a:pt x="111919" y="169069"/>
                  </a:lnTo>
                  <a:lnTo>
                    <a:pt x="78581" y="140494"/>
                  </a:lnTo>
                  <a:lnTo>
                    <a:pt x="66675" y="133350"/>
                  </a:lnTo>
                  <a:lnTo>
                    <a:pt x="52388" y="128588"/>
                  </a:lnTo>
                  <a:lnTo>
                    <a:pt x="30956" y="128588"/>
                  </a:lnTo>
                  <a:lnTo>
                    <a:pt x="16669" y="133350"/>
                  </a:lnTo>
                  <a:lnTo>
                    <a:pt x="9525" y="140494"/>
                  </a:lnTo>
                  <a:lnTo>
                    <a:pt x="2381" y="157163"/>
                  </a:lnTo>
                  <a:lnTo>
                    <a:pt x="0" y="176213"/>
                  </a:lnTo>
                  <a:lnTo>
                    <a:pt x="7144" y="207169"/>
                  </a:lnTo>
                  <a:lnTo>
                    <a:pt x="26194" y="254794"/>
                  </a:lnTo>
                  <a:lnTo>
                    <a:pt x="47625" y="300038"/>
                  </a:lnTo>
                  <a:lnTo>
                    <a:pt x="73819" y="342900"/>
                  </a:lnTo>
                  <a:lnTo>
                    <a:pt x="97631" y="373857"/>
                  </a:lnTo>
                  <a:lnTo>
                    <a:pt x="138113" y="414338"/>
                  </a:lnTo>
                  <a:lnTo>
                    <a:pt x="180975" y="447675"/>
                  </a:lnTo>
                  <a:lnTo>
                    <a:pt x="214313" y="469107"/>
                  </a:lnTo>
                  <a:lnTo>
                    <a:pt x="254794" y="485775"/>
                  </a:lnTo>
                  <a:lnTo>
                    <a:pt x="273844" y="490538"/>
                  </a:lnTo>
                  <a:lnTo>
                    <a:pt x="307181" y="476250"/>
                  </a:lnTo>
                  <a:lnTo>
                    <a:pt x="357188" y="445294"/>
                  </a:lnTo>
                  <a:lnTo>
                    <a:pt x="426244" y="409575"/>
                  </a:lnTo>
                  <a:lnTo>
                    <a:pt x="521494" y="364332"/>
                  </a:lnTo>
                  <a:lnTo>
                    <a:pt x="604838" y="330994"/>
                  </a:lnTo>
                  <a:lnTo>
                    <a:pt x="697706" y="295275"/>
                  </a:lnTo>
                  <a:lnTo>
                    <a:pt x="773906" y="269082"/>
                  </a:lnTo>
                  <a:lnTo>
                    <a:pt x="842963" y="252413"/>
                  </a:lnTo>
                  <a:lnTo>
                    <a:pt x="878681" y="247650"/>
                  </a:lnTo>
                  <a:lnTo>
                    <a:pt x="895350" y="247650"/>
                  </a:lnTo>
                  <a:lnTo>
                    <a:pt x="931069" y="254794"/>
                  </a:lnTo>
                  <a:lnTo>
                    <a:pt x="1269206" y="326232"/>
                  </a:lnTo>
                  <a:lnTo>
                    <a:pt x="1281113" y="309563"/>
                  </a:lnTo>
                  <a:lnTo>
                    <a:pt x="1288256" y="292894"/>
                  </a:lnTo>
                  <a:lnTo>
                    <a:pt x="1293019" y="273844"/>
                  </a:lnTo>
                  <a:lnTo>
                    <a:pt x="1290638" y="254794"/>
                  </a:lnTo>
                  <a:lnTo>
                    <a:pt x="1285875" y="238125"/>
                  </a:lnTo>
                  <a:lnTo>
                    <a:pt x="1276350" y="219075"/>
                  </a:lnTo>
                  <a:lnTo>
                    <a:pt x="1254919" y="190500"/>
                  </a:lnTo>
                  <a:lnTo>
                    <a:pt x="1231106" y="166688"/>
                  </a:lnTo>
                  <a:lnTo>
                    <a:pt x="1185863" y="126207"/>
                  </a:lnTo>
                  <a:lnTo>
                    <a:pt x="1114425" y="80963"/>
                  </a:lnTo>
                  <a:lnTo>
                    <a:pt x="1059656" y="52388"/>
                  </a:lnTo>
                  <a:lnTo>
                    <a:pt x="981075" y="16669"/>
                  </a:lnTo>
                  <a:lnTo>
                    <a:pt x="957263" y="4763"/>
                  </a:lnTo>
                  <a:lnTo>
                    <a:pt x="945356" y="0"/>
                  </a:lnTo>
                  <a:lnTo>
                    <a:pt x="933450" y="2382"/>
                  </a:lnTo>
                  <a:lnTo>
                    <a:pt x="914400" y="9525"/>
                  </a:lnTo>
                  <a:lnTo>
                    <a:pt x="895350" y="26194"/>
                  </a:lnTo>
                  <a:lnTo>
                    <a:pt x="840581" y="500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EAC4EA2C-024A-4BAD-8173-130B891DA1C4}"/>
                </a:ext>
              </a:extLst>
            </p:cNvPr>
            <p:cNvSpPr/>
            <p:nvPr/>
          </p:nvSpPr>
          <p:spPr>
            <a:xfrm>
              <a:off x="2789238" y="4405313"/>
              <a:ext cx="1668462" cy="1581150"/>
            </a:xfrm>
            <a:custGeom>
              <a:avLst/>
              <a:gdLst>
                <a:gd name="connsiteX0" fmla="*/ 1535906 w 1669256"/>
                <a:gd name="connsiteY0" fmla="*/ 266700 h 1581150"/>
                <a:gd name="connsiteX1" fmla="*/ 1593056 w 1669256"/>
                <a:gd name="connsiteY1" fmla="*/ 183356 h 1581150"/>
                <a:gd name="connsiteX2" fmla="*/ 1609725 w 1669256"/>
                <a:gd name="connsiteY2" fmla="*/ 164306 h 1581150"/>
                <a:gd name="connsiteX3" fmla="*/ 1631156 w 1669256"/>
                <a:gd name="connsiteY3" fmla="*/ 140493 h 1581150"/>
                <a:gd name="connsiteX4" fmla="*/ 1650206 w 1669256"/>
                <a:gd name="connsiteY4" fmla="*/ 111918 h 1581150"/>
                <a:gd name="connsiteX5" fmla="*/ 1657350 w 1669256"/>
                <a:gd name="connsiteY5" fmla="*/ 102393 h 1581150"/>
                <a:gd name="connsiteX6" fmla="*/ 1669256 w 1669256"/>
                <a:gd name="connsiteY6" fmla="*/ 71437 h 1581150"/>
                <a:gd name="connsiteX7" fmla="*/ 1669256 w 1669256"/>
                <a:gd name="connsiteY7" fmla="*/ 40481 h 1581150"/>
                <a:gd name="connsiteX8" fmla="*/ 1293019 w 1669256"/>
                <a:gd name="connsiteY8" fmla="*/ 0 h 1581150"/>
                <a:gd name="connsiteX9" fmla="*/ 1323975 w 1669256"/>
                <a:gd name="connsiteY9" fmla="*/ 40481 h 1581150"/>
                <a:gd name="connsiteX10" fmla="*/ 1328737 w 1669256"/>
                <a:gd name="connsiteY10" fmla="*/ 54768 h 1581150"/>
                <a:gd name="connsiteX11" fmla="*/ 1328737 w 1669256"/>
                <a:gd name="connsiteY11" fmla="*/ 73818 h 1581150"/>
                <a:gd name="connsiteX12" fmla="*/ 1302544 w 1669256"/>
                <a:gd name="connsiteY12" fmla="*/ 119062 h 1581150"/>
                <a:gd name="connsiteX13" fmla="*/ 1247775 w 1669256"/>
                <a:gd name="connsiteY13" fmla="*/ 207168 h 1581150"/>
                <a:gd name="connsiteX14" fmla="*/ 1181100 w 1669256"/>
                <a:gd name="connsiteY14" fmla="*/ 316706 h 1581150"/>
                <a:gd name="connsiteX15" fmla="*/ 1097756 w 1669256"/>
                <a:gd name="connsiteY15" fmla="*/ 447675 h 1581150"/>
                <a:gd name="connsiteX16" fmla="*/ 1009650 w 1669256"/>
                <a:gd name="connsiteY16" fmla="*/ 578643 h 1581150"/>
                <a:gd name="connsiteX17" fmla="*/ 942975 w 1669256"/>
                <a:gd name="connsiteY17" fmla="*/ 671512 h 1581150"/>
                <a:gd name="connsiteX18" fmla="*/ 878681 w 1669256"/>
                <a:gd name="connsiteY18" fmla="*/ 754856 h 1581150"/>
                <a:gd name="connsiteX19" fmla="*/ 826294 w 1669256"/>
                <a:gd name="connsiteY19" fmla="*/ 816768 h 1581150"/>
                <a:gd name="connsiteX20" fmla="*/ 747712 w 1669256"/>
                <a:gd name="connsiteY20" fmla="*/ 907256 h 1581150"/>
                <a:gd name="connsiteX21" fmla="*/ 664369 w 1669256"/>
                <a:gd name="connsiteY21" fmla="*/ 995362 h 1581150"/>
                <a:gd name="connsiteX22" fmla="*/ 557212 w 1669256"/>
                <a:gd name="connsiteY22" fmla="*/ 1100137 h 1581150"/>
                <a:gd name="connsiteX23" fmla="*/ 457200 w 1669256"/>
                <a:gd name="connsiteY23" fmla="*/ 1188243 h 1581150"/>
                <a:gd name="connsiteX24" fmla="*/ 354806 w 1669256"/>
                <a:gd name="connsiteY24" fmla="*/ 1273968 h 1581150"/>
                <a:gd name="connsiteX25" fmla="*/ 252412 w 1669256"/>
                <a:gd name="connsiteY25" fmla="*/ 1357312 h 1581150"/>
                <a:gd name="connsiteX26" fmla="*/ 102394 w 1669256"/>
                <a:gd name="connsiteY26" fmla="*/ 1459706 h 1581150"/>
                <a:gd name="connsiteX27" fmla="*/ 16669 w 1669256"/>
                <a:gd name="connsiteY27" fmla="*/ 1516856 h 1581150"/>
                <a:gd name="connsiteX28" fmla="*/ 7144 w 1669256"/>
                <a:gd name="connsiteY28" fmla="*/ 1528762 h 1581150"/>
                <a:gd name="connsiteX29" fmla="*/ 0 w 1669256"/>
                <a:gd name="connsiteY29" fmla="*/ 1545431 h 1581150"/>
                <a:gd name="connsiteX30" fmla="*/ 0 w 1669256"/>
                <a:gd name="connsiteY30" fmla="*/ 1562100 h 1581150"/>
                <a:gd name="connsiteX31" fmla="*/ 2381 w 1669256"/>
                <a:gd name="connsiteY31" fmla="*/ 1574006 h 1581150"/>
                <a:gd name="connsiteX32" fmla="*/ 9525 w 1669256"/>
                <a:gd name="connsiteY32" fmla="*/ 1581150 h 1581150"/>
                <a:gd name="connsiteX33" fmla="*/ 16669 w 1669256"/>
                <a:gd name="connsiteY33" fmla="*/ 1581150 h 1581150"/>
                <a:gd name="connsiteX34" fmla="*/ 52387 w 1669256"/>
                <a:gd name="connsiteY34" fmla="*/ 1576387 h 1581150"/>
                <a:gd name="connsiteX35" fmla="*/ 107156 w 1669256"/>
                <a:gd name="connsiteY35" fmla="*/ 1547812 h 1581150"/>
                <a:gd name="connsiteX36" fmla="*/ 278606 w 1669256"/>
                <a:gd name="connsiteY36" fmla="*/ 1452562 h 1581150"/>
                <a:gd name="connsiteX37" fmla="*/ 502444 w 1669256"/>
                <a:gd name="connsiteY37" fmla="*/ 1314450 h 1581150"/>
                <a:gd name="connsiteX38" fmla="*/ 690562 w 1669256"/>
                <a:gd name="connsiteY38" fmla="*/ 1183481 h 1581150"/>
                <a:gd name="connsiteX39" fmla="*/ 850106 w 1669256"/>
                <a:gd name="connsiteY39" fmla="*/ 1057275 h 1581150"/>
                <a:gd name="connsiteX40" fmla="*/ 1007269 w 1669256"/>
                <a:gd name="connsiteY40" fmla="*/ 907256 h 1581150"/>
                <a:gd name="connsiteX41" fmla="*/ 1131094 w 1669256"/>
                <a:gd name="connsiteY41" fmla="*/ 776287 h 1581150"/>
                <a:gd name="connsiteX42" fmla="*/ 1276350 w 1669256"/>
                <a:gd name="connsiteY42" fmla="*/ 609600 h 1581150"/>
                <a:gd name="connsiteX43" fmla="*/ 1397794 w 1669256"/>
                <a:gd name="connsiteY43" fmla="*/ 461962 h 1581150"/>
                <a:gd name="connsiteX44" fmla="*/ 1535906 w 1669256"/>
                <a:gd name="connsiteY44" fmla="*/ 266700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9256" h="1581150">
                  <a:moveTo>
                    <a:pt x="1535906" y="266700"/>
                  </a:moveTo>
                  <a:lnTo>
                    <a:pt x="1593056" y="183356"/>
                  </a:lnTo>
                  <a:lnTo>
                    <a:pt x="1609725" y="164306"/>
                  </a:lnTo>
                  <a:lnTo>
                    <a:pt x="1631156" y="140493"/>
                  </a:lnTo>
                  <a:lnTo>
                    <a:pt x="1650206" y="111918"/>
                  </a:lnTo>
                  <a:lnTo>
                    <a:pt x="1657350" y="102393"/>
                  </a:lnTo>
                  <a:lnTo>
                    <a:pt x="1669256" y="71437"/>
                  </a:lnTo>
                  <a:lnTo>
                    <a:pt x="1669256" y="40481"/>
                  </a:lnTo>
                  <a:lnTo>
                    <a:pt x="1293019" y="0"/>
                  </a:lnTo>
                  <a:lnTo>
                    <a:pt x="1323975" y="40481"/>
                  </a:lnTo>
                  <a:lnTo>
                    <a:pt x="1328737" y="54768"/>
                  </a:lnTo>
                  <a:lnTo>
                    <a:pt x="1328737" y="73818"/>
                  </a:lnTo>
                  <a:lnTo>
                    <a:pt x="1302544" y="119062"/>
                  </a:lnTo>
                  <a:lnTo>
                    <a:pt x="1247775" y="207168"/>
                  </a:lnTo>
                  <a:lnTo>
                    <a:pt x="1181100" y="316706"/>
                  </a:lnTo>
                  <a:lnTo>
                    <a:pt x="1097756" y="447675"/>
                  </a:lnTo>
                  <a:lnTo>
                    <a:pt x="1009650" y="578643"/>
                  </a:lnTo>
                  <a:lnTo>
                    <a:pt x="942975" y="671512"/>
                  </a:lnTo>
                  <a:lnTo>
                    <a:pt x="878681" y="754856"/>
                  </a:lnTo>
                  <a:lnTo>
                    <a:pt x="826294" y="816768"/>
                  </a:lnTo>
                  <a:lnTo>
                    <a:pt x="747712" y="907256"/>
                  </a:lnTo>
                  <a:lnTo>
                    <a:pt x="664369" y="995362"/>
                  </a:lnTo>
                  <a:lnTo>
                    <a:pt x="557212" y="1100137"/>
                  </a:lnTo>
                  <a:lnTo>
                    <a:pt x="457200" y="1188243"/>
                  </a:lnTo>
                  <a:lnTo>
                    <a:pt x="354806" y="1273968"/>
                  </a:lnTo>
                  <a:lnTo>
                    <a:pt x="252412" y="1357312"/>
                  </a:lnTo>
                  <a:lnTo>
                    <a:pt x="102394" y="1459706"/>
                  </a:lnTo>
                  <a:lnTo>
                    <a:pt x="16669" y="1516856"/>
                  </a:lnTo>
                  <a:lnTo>
                    <a:pt x="7144" y="1528762"/>
                  </a:lnTo>
                  <a:lnTo>
                    <a:pt x="0" y="1545431"/>
                  </a:lnTo>
                  <a:lnTo>
                    <a:pt x="0" y="1562100"/>
                  </a:lnTo>
                  <a:lnTo>
                    <a:pt x="2381" y="1574006"/>
                  </a:lnTo>
                  <a:lnTo>
                    <a:pt x="9525" y="1581150"/>
                  </a:lnTo>
                  <a:lnTo>
                    <a:pt x="16669" y="1581150"/>
                  </a:lnTo>
                  <a:lnTo>
                    <a:pt x="52387" y="1576387"/>
                  </a:lnTo>
                  <a:lnTo>
                    <a:pt x="107156" y="1547812"/>
                  </a:lnTo>
                  <a:lnTo>
                    <a:pt x="278606" y="1452562"/>
                  </a:lnTo>
                  <a:lnTo>
                    <a:pt x="502444" y="1314450"/>
                  </a:lnTo>
                  <a:lnTo>
                    <a:pt x="690562" y="1183481"/>
                  </a:lnTo>
                  <a:lnTo>
                    <a:pt x="850106" y="1057275"/>
                  </a:lnTo>
                  <a:lnTo>
                    <a:pt x="1007269" y="907256"/>
                  </a:lnTo>
                  <a:lnTo>
                    <a:pt x="1131094" y="776287"/>
                  </a:lnTo>
                  <a:lnTo>
                    <a:pt x="1276350" y="609600"/>
                  </a:lnTo>
                  <a:lnTo>
                    <a:pt x="1397794" y="461962"/>
                  </a:lnTo>
                  <a:lnTo>
                    <a:pt x="1535906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D72E8A51-35A0-4343-83CF-0B4FA15589C2}"/>
                </a:ext>
              </a:extLst>
            </p:cNvPr>
            <p:cNvSpPr/>
            <p:nvPr/>
          </p:nvSpPr>
          <p:spPr>
            <a:xfrm>
              <a:off x="5259388" y="3676650"/>
              <a:ext cx="1465262" cy="962025"/>
            </a:xfrm>
            <a:custGeom>
              <a:avLst/>
              <a:gdLst>
                <a:gd name="connsiteX0" fmla="*/ 1021557 w 1464469"/>
                <a:gd name="connsiteY0" fmla="*/ 273844 h 962025"/>
                <a:gd name="connsiteX1" fmla="*/ 926307 w 1464469"/>
                <a:gd name="connsiteY1" fmla="*/ 345281 h 962025"/>
                <a:gd name="connsiteX2" fmla="*/ 826294 w 1464469"/>
                <a:gd name="connsiteY2" fmla="*/ 419100 h 962025"/>
                <a:gd name="connsiteX3" fmla="*/ 692944 w 1464469"/>
                <a:gd name="connsiteY3" fmla="*/ 504825 h 962025"/>
                <a:gd name="connsiteX4" fmla="*/ 504825 w 1464469"/>
                <a:gd name="connsiteY4" fmla="*/ 623888 h 962025"/>
                <a:gd name="connsiteX5" fmla="*/ 321469 w 1464469"/>
                <a:gd name="connsiteY5" fmla="*/ 731044 h 962025"/>
                <a:gd name="connsiteX6" fmla="*/ 138113 w 1464469"/>
                <a:gd name="connsiteY6" fmla="*/ 826294 h 962025"/>
                <a:gd name="connsiteX7" fmla="*/ 0 w 1464469"/>
                <a:gd name="connsiteY7" fmla="*/ 895350 h 962025"/>
                <a:gd name="connsiteX8" fmla="*/ 76200 w 1464469"/>
                <a:gd name="connsiteY8" fmla="*/ 962025 h 962025"/>
                <a:gd name="connsiteX9" fmla="*/ 290513 w 1464469"/>
                <a:gd name="connsiteY9" fmla="*/ 881063 h 962025"/>
                <a:gd name="connsiteX10" fmla="*/ 635794 w 1464469"/>
                <a:gd name="connsiteY10" fmla="*/ 750094 h 962025"/>
                <a:gd name="connsiteX11" fmla="*/ 885825 w 1464469"/>
                <a:gd name="connsiteY11" fmla="*/ 654844 h 962025"/>
                <a:gd name="connsiteX12" fmla="*/ 1157288 w 1464469"/>
                <a:gd name="connsiteY12" fmla="*/ 550069 h 962025"/>
                <a:gd name="connsiteX13" fmla="*/ 1352550 w 1464469"/>
                <a:gd name="connsiteY13" fmla="*/ 478631 h 962025"/>
                <a:gd name="connsiteX14" fmla="*/ 1390650 w 1464469"/>
                <a:gd name="connsiteY14" fmla="*/ 464344 h 962025"/>
                <a:gd name="connsiteX15" fmla="*/ 1431132 w 1464469"/>
                <a:gd name="connsiteY15" fmla="*/ 440531 h 962025"/>
                <a:gd name="connsiteX16" fmla="*/ 1450182 w 1464469"/>
                <a:gd name="connsiteY16" fmla="*/ 421481 h 962025"/>
                <a:gd name="connsiteX17" fmla="*/ 1459707 w 1464469"/>
                <a:gd name="connsiteY17" fmla="*/ 402431 h 962025"/>
                <a:gd name="connsiteX18" fmla="*/ 1464469 w 1464469"/>
                <a:gd name="connsiteY18" fmla="*/ 385763 h 962025"/>
                <a:gd name="connsiteX19" fmla="*/ 1459707 w 1464469"/>
                <a:gd name="connsiteY19" fmla="*/ 357188 h 962025"/>
                <a:gd name="connsiteX20" fmla="*/ 1447800 w 1464469"/>
                <a:gd name="connsiteY20" fmla="*/ 326231 h 962025"/>
                <a:gd name="connsiteX21" fmla="*/ 1428750 w 1464469"/>
                <a:gd name="connsiteY21" fmla="*/ 295275 h 962025"/>
                <a:gd name="connsiteX22" fmla="*/ 1407319 w 1464469"/>
                <a:gd name="connsiteY22" fmla="*/ 269081 h 962025"/>
                <a:gd name="connsiteX23" fmla="*/ 1383507 w 1464469"/>
                <a:gd name="connsiteY23" fmla="*/ 242888 h 962025"/>
                <a:gd name="connsiteX24" fmla="*/ 1335882 w 1464469"/>
                <a:gd name="connsiteY24" fmla="*/ 200025 h 962025"/>
                <a:gd name="connsiteX25" fmla="*/ 1276350 w 1464469"/>
                <a:gd name="connsiteY25" fmla="*/ 157163 h 962025"/>
                <a:gd name="connsiteX26" fmla="*/ 1202532 w 1464469"/>
                <a:gd name="connsiteY26" fmla="*/ 109538 h 962025"/>
                <a:gd name="connsiteX27" fmla="*/ 1121569 w 1464469"/>
                <a:gd name="connsiteY27" fmla="*/ 61913 h 962025"/>
                <a:gd name="connsiteX28" fmla="*/ 1038225 w 1464469"/>
                <a:gd name="connsiteY28" fmla="*/ 23813 h 962025"/>
                <a:gd name="connsiteX29" fmla="*/ 973932 w 1464469"/>
                <a:gd name="connsiteY29" fmla="*/ 0 h 962025"/>
                <a:gd name="connsiteX30" fmla="*/ 959644 w 1464469"/>
                <a:gd name="connsiteY30" fmla="*/ 0 h 962025"/>
                <a:gd name="connsiteX31" fmla="*/ 945357 w 1464469"/>
                <a:gd name="connsiteY31" fmla="*/ 4763 h 962025"/>
                <a:gd name="connsiteX32" fmla="*/ 940594 w 1464469"/>
                <a:gd name="connsiteY32" fmla="*/ 11906 h 962025"/>
                <a:gd name="connsiteX33" fmla="*/ 942975 w 1464469"/>
                <a:gd name="connsiteY33" fmla="*/ 35719 h 962025"/>
                <a:gd name="connsiteX34" fmla="*/ 957263 w 1464469"/>
                <a:gd name="connsiteY34" fmla="*/ 61913 h 962025"/>
                <a:gd name="connsiteX35" fmla="*/ 983457 w 1464469"/>
                <a:gd name="connsiteY35" fmla="*/ 88106 h 962025"/>
                <a:gd name="connsiteX36" fmla="*/ 1012032 w 1464469"/>
                <a:gd name="connsiteY36" fmla="*/ 111919 h 962025"/>
                <a:gd name="connsiteX37" fmla="*/ 1033463 w 1464469"/>
                <a:gd name="connsiteY37" fmla="*/ 138113 h 962025"/>
                <a:gd name="connsiteX38" fmla="*/ 1054894 w 1464469"/>
                <a:gd name="connsiteY38" fmla="*/ 180975 h 962025"/>
                <a:gd name="connsiteX39" fmla="*/ 1064419 w 1464469"/>
                <a:gd name="connsiteY39" fmla="*/ 211931 h 962025"/>
                <a:gd name="connsiteX40" fmla="*/ 1064419 w 1464469"/>
                <a:gd name="connsiteY40" fmla="*/ 230981 h 962025"/>
                <a:gd name="connsiteX41" fmla="*/ 1021557 w 1464469"/>
                <a:gd name="connsiteY41" fmla="*/ 2738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4469" h="962025">
                  <a:moveTo>
                    <a:pt x="1021557" y="273844"/>
                  </a:moveTo>
                  <a:lnTo>
                    <a:pt x="926307" y="345281"/>
                  </a:lnTo>
                  <a:lnTo>
                    <a:pt x="826294" y="419100"/>
                  </a:lnTo>
                  <a:lnTo>
                    <a:pt x="692944" y="504825"/>
                  </a:lnTo>
                  <a:lnTo>
                    <a:pt x="504825" y="623888"/>
                  </a:lnTo>
                  <a:lnTo>
                    <a:pt x="321469" y="731044"/>
                  </a:lnTo>
                  <a:lnTo>
                    <a:pt x="138113" y="826294"/>
                  </a:lnTo>
                  <a:lnTo>
                    <a:pt x="0" y="895350"/>
                  </a:lnTo>
                  <a:lnTo>
                    <a:pt x="76200" y="962025"/>
                  </a:lnTo>
                  <a:lnTo>
                    <a:pt x="290513" y="881063"/>
                  </a:lnTo>
                  <a:lnTo>
                    <a:pt x="635794" y="750094"/>
                  </a:lnTo>
                  <a:lnTo>
                    <a:pt x="885825" y="654844"/>
                  </a:lnTo>
                  <a:lnTo>
                    <a:pt x="1157288" y="550069"/>
                  </a:lnTo>
                  <a:lnTo>
                    <a:pt x="1352550" y="478631"/>
                  </a:lnTo>
                  <a:lnTo>
                    <a:pt x="1390650" y="464344"/>
                  </a:lnTo>
                  <a:lnTo>
                    <a:pt x="1431132" y="440531"/>
                  </a:lnTo>
                  <a:lnTo>
                    <a:pt x="1450182" y="421481"/>
                  </a:lnTo>
                  <a:lnTo>
                    <a:pt x="1459707" y="402431"/>
                  </a:lnTo>
                  <a:lnTo>
                    <a:pt x="1464469" y="385763"/>
                  </a:lnTo>
                  <a:lnTo>
                    <a:pt x="1459707" y="357188"/>
                  </a:lnTo>
                  <a:lnTo>
                    <a:pt x="1447800" y="326231"/>
                  </a:lnTo>
                  <a:lnTo>
                    <a:pt x="1428750" y="295275"/>
                  </a:lnTo>
                  <a:lnTo>
                    <a:pt x="1407319" y="269081"/>
                  </a:lnTo>
                  <a:lnTo>
                    <a:pt x="1383507" y="242888"/>
                  </a:lnTo>
                  <a:lnTo>
                    <a:pt x="1335882" y="200025"/>
                  </a:lnTo>
                  <a:lnTo>
                    <a:pt x="1276350" y="157163"/>
                  </a:lnTo>
                  <a:lnTo>
                    <a:pt x="1202532" y="109538"/>
                  </a:lnTo>
                  <a:lnTo>
                    <a:pt x="1121569" y="61913"/>
                  </a:lnTo>
                  <a:lnTo>
                    <a:pt x="1038225" y="23813"/>
                  </a:lnTo>
                  <a:lnTo>
                    <a:pt x="973932" y="0"/>
                  </a:lnTo>
                  <a:lnTo>
                    <a:pt x="959644" y="0"/>
                  </a:lnTo>
                  <a:lnTo>
                    <a:pt x="945357" y="4763"/>
                  </a:lnTo>
                  <a:lnTo>
                    <a:pt x="940594" y="11906"/>
                  </a:lnTo>
                  <a:lnTo>
                    <a:pt x="942975" y="35719"/>
                  </a:lnTo>
                  <a:lnTo>
                    <a:pt x="957263" y="61913"/>
                  </a:lnTo>
                  <a:lnTo>
                    <a:pt x="983457" y="88106"/>
                  </a:lnTo>
                  <a:lnTo>
                    <a:pt x="1012032" y="111919"/>
                  </a:lnTo>
                  <a:lnTo>
                    <a:pt x="1033463" y="138113"/>
                  </a:lnTo>
                  <a:lnTo>
                    <a:pt x="1054894" y="180975"/>
                  </a:lnTo>
                  <a:lnTo>
                    <a:pt x="1064419" y="211931"/>
                  </a:lnTo>
                  <a:lnTo>
                    <a:pt x="1064419" y="230981"/>
                  </a:lnTo>
                  <a:lnTo>
                    <a:pt x="1021557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1A95E3BB-B886-423A-BF6C-DD8D43A46039}"/>
                </a:ext>
              </a:extLst>
            </p:cNvPr>
            <p:cNvSpPr/>
            <p:nvPr/>
          </p:nvSpPr>
          <p:spPr>
            <a:xfrm>
              <a:off x="5110163" y="4364038"/>
              <a:ext cx="2403475" cy="1562100"/>
            </a:xfrm>
            <a:custGeom>
              <a:avLst/>
              <a:gdLst>
                <a:gd name="connsiteX0" fmla="*/ 959643 w 2402681"/>
                <a:gd name="connsiteY0" fmla="*/ 745332 h 1562100"/>
                <a:gd name="connsiteX1" fmla="*/ 833437 w 2402681"/>
                <a:gd name="connsiteY1" fmla="*/ 650082 h 1562100"/>
                <a:gd name="connsiteX2" fmla="*/ 726281 w 2402681"/>
                <a:gd name="connsiteY2" fmla="*/ 571500 h 1562100"/>
                <a:gd name="connsiteX3" fmla="*/ 607218 w 2402681"/>
                <a:gd name="connsiteY3" fmla="*/ 481013 h 1562100"/>
                <a:gd name="connsiteX4" fmla="*/ 466725 w 2402681"/>
                <a:gd name="connsiteY4" fmla="*/ 373857 h 1562100"/>
                <a:gd name="connsiteX5" fmla="*/ 359568 w 2402681"/>
                <a:gd name="connsiteY5" fmla="*/ 290513 h 1562100"/>
                <a:gd name="connsiteX6" fmla="*/ 278606 w 2402681"/>
                <a:gd name="connsiteY6" fmla="*/ 228600 h 1562100"/>
                <a:gd name="connsiteX7" fmla="*/ 142875 w 2402681"/>
                <a:gd name="connsiteY7" fmla="*/ 121444 h 1562100"/>
                <a:gd name="connsiteX8" fmla="*/ 0 w 2402681"/>
                <a:gd name="connsiteY8" fmla="*/ 0 h 1562100"/>
                <a:gd name="connsiteX9" fmla="*/ 2381 w 2402681"/>
                <a:gd name="connsiteY9" fmla="*/ 161925 h 1562100"/>
                <a:gd name="connsiteX10" fmla="*/ 140493 w 2402681"/>
                <a:gd name="connsiteY10" fmla="*/ 278607 h 1562100"/>
                <a:gd name="connsiteX11" fmla="*/ 307181 w 2402681"/>
                <a:gd name="connsiteY11" fmla="*/ 438150 h 1562100"/>
                <a:gd name="connsiteX12" fmla="*/ 440531 w 2402681"/>
                <a:gd name="connsiteY12" fmla="*/ 566738 h 1562100"/>
                <a:gd name="connsiteX13" fmla="*/ 566737 w 2402681"/>
                <a:gd name="connsiteY13" fmla="*/ 690563 h 1562100"/>
                <a:gd name="connsiteX14" fmla="*/ 704850 w 2402681"/>
                <a:gd name="connsiteY14" fmla="*/ 831057 h 1562100"/>
                <a:gd name="connsiteX15" fmla="*/ 802481 w 2402681"/>
                <a:gd name="connsiteY15" fmla="*/ 931069 h 1562100"/>
                <a:gd name="connsiteX16" fmla="*/ 921543 w 2402681"/>
                <a:gd name="connsiteY16" fmla="*/ 1057275 h 1562100"/>
                <a:gd name="connsiteX17" fmla="*/ 1007268 w 2402681"/>
                <a:gd name="connsiteY17" fmla="*/ 1145382 h 1562100"/>
                <a:gd name="connsiteX18" fmla="*/ 1059656 w 2402681"/>
                <a:gd name="connsiteY18" fmla="*/ 1204913 h 1562100"/>
                <a:gd name="connsiteX19" fmla="*/ 1140618 w 2402681"/>
                <a:gd name="connsiteY19" fmla="*/ 1290638 h 1562100"/>
                <a:gd name="connsiteX20" fmla="*/ 1204912 w 2402681"/>
                <a:gd name="connsiteY20" fmla="*/ 1359694 h 1562100"/>
                <a:gd name="connsiteX21" fmla="*/ 1257300 w 2402681"/>
                <a:gd name="connsiteY21" fmla="*/ 1416844 h 1562100"/>
                <a:gd name="connsiteX22" fmla="*/ 1309687 w 2402681"/>
                <a:gd name="connsiteY22" fmla="*/ 1469232 h 1562100"/>
                <a:gd name="connsiteX23" fmla="*/ 1333500 w 2402681"/>
                <a:gd name="connsiteY23" fmla="*/ 1497807 h 1562100"/>
                <a:gd name="connsiteX24" fmla="*/ 1354931 w 2402681"/>
                <a:gd name="connsiteY24" fmla="*/ 1521619 h 1562100"/>
                <a:gd name="connsiteX25" fmla="*/ 1376362 w 2402681"/>
                <a:gd name="connsiteY25" fmla="*/ 1535907 h 1562100"/>
                <a:gd name="connsiteX26" fmla="*/ 1412081 w 2402681"/>
                <a:gd name="connsiteY26" fmla="*/ 1547813 h 1562100"/>
                <a:gd name="connsiteX27" fmla="*/ 1454943 w 2402681"/>
                <a:gd name="connsiteY27" fmla="*/ 1554957 h 1562100"/>
                <a:gd name="connsiteX28" fmla="*/ 1531143 w 2402681"/>
                <a:gd name="connsiteY28" fmla="*/ 1562100 h 1562100"/>
                <a:gd name="connsiteX29" fmla="*/ 1654968 w 2402681"/>
                <a:gd name="connsiteY29" fmla="*/ 1559719 h 1562100"/>
                <a:gd name="connsiteX30" fmla="*/ 1969293 w 2402681"/>
                <a:gd name="connsiteY30" fmla="*/ 1547813 h 1562100"/>
                <a:gd name="connsiteX31" fmla="*/ 2347912 w 2402681"/>
                <a:gd name="connsiteY31" fmla="*/ 1538288 h 1562100"/>
                <a:gd name="connsiteX32" fmla="*/ 2369343 w 2402681"/>
                <a:gd name="connsiteY32" fmla="*/ 1533525 h 1562100"/>
                <a:gd name="connsiteX33" fmla="*/ 2390775 w 2402681"/>
                <a:gd name="connsiteY33" fmla="*/ 1516857 h 1562100"/>
                <a:gd name="connsiteX34" fmla="*/ 2397918 w 2402681"/>
                <a:gd name="connsiteY34" fmla="*/ 1509713 h 1562100"/>
                <a:gd name="connsiteX35" fmla="*/ 2402681 w 2402681"/>
                <a:gd name="connsiteY35" fmla="*/ 1502569 h 1562100"/>
                <a:gd name="connsiteX36" fmla="*/ 2402681 w 2402681"/>
                <a:gd name="connsiteY36" fmla="*/ 1493044 h 1562100"/>
                <a:gd name="connsiteX37" fmla="*/ 2390775 w 2402681"/>
                <a:gd name="connsiteY37" fmla="*/ 1476375 h 1562100"/>
                <a:gd name="connsiteX38" fmla="*/ 2371725 w 2402681"/>
                <a:gd name="connsiteY38" fmla="*/ 1459707 h 1562100"/>
                <a:gd name="connsiteX39" fmla="*/ 2333625 w 2402681"/>
                <a:gd name="connsiteY39" fmla="*/ 1443038 h 1562100"/>
                <a:gd name="connsiteX40" fmla="*/ 2233612 w 2402681"/>
                <a:gd name="connsiteY40" fmla="*/ 1414463 h 1562100"/>
                <a:gd name="connsiteX41" fmla="*/ 2107406 w 2402681"/>
                <a:gd name="connsiteY41" fmla="*/ 1376363 h 1562100"/>
                <a:gd name="connsiteX42" fmla="*/ 2000250 w 2402681"/>
                <a:gd name="connsiteY42" fmla="*/ 1340644 h 1562100"/>
                <a:gd name="connsiteX43" fmla="*/ 1866900 w 2402681"/>
                <a:gd name="connsiteY43" fmla="*/ 1293019 h 1562100"/>
                <a:gd name="connsiteX44" fmla="*/ 1745456 w 2402681"/>
                <a:gd name="connsiteY44" fmla="*/ 1243013 h 1562100"/>
                <a:gd name="connsiteX45" fmla="*/ 1662112 w 2402681"/>
                <a:gd name="connsiteY45" fmla="*/ 1204913 h 1562100"/>
                <a:gd name="connsiteX46" fmla="*/ 1566862 w 2402681"/>
                <a:gd name="connsiteY46" fmla="*/ 1154907 h 1562100"/>
                <a:gd name="connsiteX47" fmla="*/ 1471612 w 2402681"/>
                <a:gd name="connsiteY47" fmla="*/ 1100138 h 1562100"/>
                <a:gd name="connsiteX48" fmla="*/ 1354931 w 2402681"/>
                <a:gd name="connsiteY48" fmla="*/ 1023938 h 1562100"/>
                <a:gd name="connsiteX49" fmla="*/ 1188243 w 2402681"/>
                <a:gd name="connsiteY49" fmla="*/ 909638 h 1562100"/>
                <a:gd name="connsiteX50" fmla="*/ 959643 w 2402681"/>
                <a:gd name="connsiteY50" fmla="*/ 745332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2681" h="1562100">
                  <a:moveTo>
                    <a:pt x="959643" y="745332"/>
                  </a:moveTo>
                  <a:lnTo>
                    <a:pt x="833437" y="650082"/>
                  </a:lnTo>
                  <a:lnTo>
                    <a:pt x="726281" y="571500"/>
                  </a:lnTo>
                  <a:lnTo>
                    <a:pt x="607218" y="481013"/>
                  </a:lnTo>
                  <a:lnTo>
                    <a:pt x="466725" y="373857"/>
                  </a:lnTo>
                  <a:lnTo>
                    <a:pt x="359568" y="290513"/>
                  </a:lnTo>
                  <a:lnTo>
                    <a:pt x="278606" y="228600"/>
                  </a:lnTo>
                  <a:lnTo>
                    <a:pt x="142875" y="121444"/>
                  </a:lnTo>
                  <a:lnTo>
                    <a:pt x="0" y="0"/>
                  </a:lnTo>
                  <a:cubicBezTo>
                    <a:pt x="794" y="53975"/>
                    <a:pt x="1587" y="107950"/>
                    <a:pt x="2381" y="161925"/>
                  </a:cubicBezTo>
                  <a:lnTo>
                    <a:pt x="140493" y="278607"/>
                  </a:lnTo>
                  <a:lnTo>
                    <a:pt x="307181" y="438150"/>
                  </a:lnTo>
                  <a:lnTo>
                    <a:pt x="440531" y="566738"/>
                  </a:lnTo>
                  <a:lnTo>
                    <a:pt x="566737" y="690563"/>
                  </a:lnTo>
                  <a:lnTo>
                    <a:pt x="704850" y="831057"/>
                  </a:lnTo>
                  <a:lnTo>
                    <a:pt x="802481" y="931069"/>
                  </a:lnTo>
                  <a:lnTo>
                    <a:pt x="921543" y="1057275"/>
                  </a:lnTo>
                  <a:lnTo>
                    <a:pt x="1007268" y="1145382"/>
                  </a:lnTo>
                  <a:lnTo>
                    <a:pt x="1059656" y="1204913"/>
                  </a:lnTo>
                  <a:lnTo>
                    <a:pt x="1140618" y="1290638"/>
                  </a:lnTo>
                  <a:lnTo>
                    <a:pt x="1204912" y="1359694"/>
                  </a:lnTo>
                  <a:lnTo>
                    <a:pt x="1257300" y="1416844"/>
                  </a:lnTo>
                  <a:lnTo>
                    <a:pt x="1309687" y="1469232"/>
                  </a:lnTo>
                  <a:lnTo>
                    <a:pt x="1333500" y="1497807"/>
                  </a:lnTo>
                  <a:lnTo>
                    <a:pt x="1354931" y="1521619"/>
                  </a:lnTo>
                  <a:lnTo>
                    <a:pt x="1376362" y="1535907"/>
                  </a:lnTo>
                  <a:lnTo>
                    <a:pt x="1412081" y="1547813"/>
                  </a:lnTo>
                  <a:lnTo>
                    <a:pt x="1454943" y="1554957"/>
                  </a:lnTo>
                  <a:lnTo>
                    <a:pt x="1531143" y="1562100"/>
                  </a:lnTo>
                  <a:lnTo>
                    <a:pt x="1654968" y="1559719"/>
                  </a:lnTo>
                  <a:lnTo>
                    <a:pt x="1969293" y="1547813"/>
                  </a:lnTo>
                  <a:lnTo>
                    <a:pt x="2347912" y="1538288"/>
                  </a:lnTo>
                  <a:lnTo>
                    <a:pt x="2369343" y="1533525"/>
                  </a:lnTo>
                  <a:lnTo>
                    <a:pt x="2390775" y="1516857"/>
                  </a:lnTo>
                  <a:lnTo>
                    <a:pt x="2397918" y="1509713"/>
                  </a:lnTo>
                  <a:lnTo>
                    <a:pt x="2402681" y="1502569"/>
                  </a:lnTo>
                  <a:lnTo>
                    <a:pt x="2402681" y="1493044"/>
                  </a:lnTo>
                  <a:lnTo>
                    <a:pt x="2390775" y="1476375"/>
                  </a:lnTo>
                  <a:lnTo>
                    <a:pt x="2371725" y="1459707"/>
                  </a:lnTo>
                  <a:lnTo>
                    <a:pt x="2333625" y="1443038"/>
                  </a:lnTo>
                  <a:lnTo>
                    <a:pt x="2233612" y="1414463"/>
                  </a:lnTo>
                  <a:lnTo>
                    <a:pt x="2107406" y="1376363"/>
                  </a:lnTo>
                  <a:lnTo>
                    <a:pt x="2000250" y="1340644"/>
                  </a:lnTo>
                  <a:lnTo>
                    <a:pt x="1866900" y="1293019"/>
                  </a:lnTo>
                  <a:lnTo>
                    <a:pt x="1745456" y="1243013"/>
                  </a:lnTo>
                  <a:lnTo>
                    <a:pt x="1662112" y="1204913"/>
                  </a:lnTo>
                  <a:lnTo>
                    <a:pt x="1566862" y="1154907"/>
                  </a:lnTo>
                  <a:lnTo>
                    <a:pt x="1471612" y="1100138"/>
                  </a:lnTo>
                  <a:lnTo>
                    <a:pt x="1354931" y="1023938"/>
                  </a:lnTo>
                  <a:lnTo>
                    <a:pt x="1188243" y="909638"/>
                  </a:lnTo>
                  <a:lnTo>
                    <a:pt x="959643" y="7453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7F1FF13-0054-415E-96BC-F6705D22CECC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265238"/>
            <a:ext cx="4724400" cy="4846637"/>
            <a:chOff x="2636838" y="1265238"/>
            <a:chExt cx="4724400" cy="4846637"/>
          </a:xfrm>
        </p:grpSpPr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94B06DA6-0A18-4044-A4BB-FFC4ECE50C2D}"/>
                </a:ext>
              </a:extLst>
            </p:cNvPr>
            <p:cNvSpPr/>
            <p:nvPr/>
          </p:nvSpPr>
          <p:spPr>
            <a:xfrm>
              <a:off x="4208463" y="1265238"/>
              <a:ext cx="949325" cy="965200"/>
            </a:xfrm>
            <a:custGeom>
              <a:avLst/>
              <a:gdLst>
                <a:gd name="connsiteX0" fmla="*/ 733425 w 950119"/>
                <a:gd name="connsiteY0" fmla="*/ 416719 h 966787"/>
                <a:gd name="connsiteX1" fmla="*/ 571500 w 950119"/>
                <a:gd name="connsiteY1" fmla="*/ 552450 h 966787"/>
                <a:gd name="connsiteX2" fmla="*/ 350044 w 950119"/>
                <a:gd name="connsiteY2" fmla="*/ 740569 h 966787"/>
                <a:gd name="connsiteX3" fmla="*/ 159544 w 950119"/>
                <a:gd name="connsiteY3" fmla="*/ 902494 h 966787"/>
                <a:gd name="connsiteX4" fmla="*/ 90487 w 950119"/>
                <a:gd name="connsiteY4" fmla="*/ 954881 h 966787"/>
                <a:gd name="connsiteX5" fmla="*/ 0 w 950119"/>
                <a:gd name="connsiteY5" fmla="*/ 966787 h 966787"/>
                <a:gd name="connsiteX6" fmla="*/ 104775 w 950119"/>
                <a:gd name="connsiteY6" fmla="*/ 819150 h 966787"/>
                <a:gd name="connsiteX7" fmla="*/ 185737 w 950119"/>
                <a:gd name="connsiteY7" fmla="*/ 700087 h 966787"/>
                <a:gd name="connsiteX8" fmla="*/ 264319 w 950119"/>
                <a:gd name="connsiteY8" fmla="*/ 590550 h 966787"/>
                <a:gd name="connsiteX9" fmla="*/ 319087 w 950119"/>
                <a:gd name="connsiteY9" fmla="*/ 514350 h 966787"/>
                <a:gd name="connsiteX10" fmla="*/ 373856 w 950119"/>
                <a:gd name="connsiteY10" fmla="*/ 438150 h 966787"/>
                <a:gd name="connsiteX11" fmla="*/ 426244 w 950119"/>
                <a:gd name="connsiteY11" fmla="*/ 361950 h 966787"/>
                <a:gd name="connsiteX12" fmla="*/ 442912 w 950119"/>
                <a:gd name="connsiteY12" fmla="*/ 340519 h 966787"/>
                <a:gd name="connsiteX13" fmla="*/ 450056 w 950119"/>
                <a:gd name="connsiteY13" fmla="*/ 321469 h 966787"/>
                <a:gd name="connsiteX14" fmla="*/ 464344 w 950119"/>
                <a:gd name="connsiteY14" fmla="*/ 266700 h 966787"/>
                <a:gd name="connsiteX15" fmla="*/ 471487 w 950119"/>
                <a:gd name="connsiteY15" fmla="*/ 228600 h 966787"/>
                <a:gd name="connsiteX16" fmla="*/ 469106 w 950119"/>
                <a:gd name="connsiteY16" fmla="*/ 202406 h 966787"/>
                <a:gd name="connsiteX17" fmla="*/ 464344 w 950119"/>
                <a:gd name="connsiteY17" fmla="*/ 183356 h 966787"/>
                <a:gd name="connsiteX18" fmla="*/ 450056 w 950119"/>
                <a:gd name="connsiteY18" fmla="*/ 164306 h 966787"/>
                <a:gd name="connsiteX19" fmla="*/ 428625 w 950119"/>
                <a:gd name="connsiteY19" fmla="*/ 147637 h 966787"/>
                <a:gd name="connsiteX20" fmla="*/ 404812 w 950119"/>
                <a:gd name="connsiteY20" fmla="*/ 130969 h 966787"/>
                <a:gd name="connsiteX21" fmla="*/ 373856 w 950119"/>
                <a:gd name="connsiteY21" fmla="*/ 114300 h 966787"/>
                <a:gd name="connsiteX22" fmla="*/ 338137 w 950119"/>
                <a:gd name="connsiteY22" fmla="*/ 100012 h 966787"/>
                <a:gd name="connsiteX23" fmla="*/ 319087 w 950119"/>
                <a:gd name="connsiteY23" fmla="*/ 92869 h 966787"/>
                <a:gd name="connsiteX24" fmla="*/ 309562 w 950119"/>
                <a:gd name="connsiteY24" fmla="*/ 85725 h 966787"/>
                <a:gd name="connsiteX25" fmla="*/ 300037 w 950119"/>
                <a:gd name="connsiteY25" fmla="*/ 69056 h 966787"/>
                <a:gd name="connsiteX26" fmla="*/ 292894 w 950119"/>
                <a:gd name="connsiteY26" fmla="*/ 50006 h 966787"/>
                <a:gd name="connsiteX27" fmla="*/ 288131 w 950119"/>
                <a:gd name="connsiteY27" fmla="*/ 33337 h 966787"/>
                <a:gd name="connsiteX28" fmla="*/ 292894 w 950119"/>
                <a:gd name="connsiteY28" fmla="*/ 16669 h 966787"/>
                <a:gd name="connsiteX29" fmla="*/ 302419 w 950119"/>
                <a:gd name="connsiteY29" fmla="*/ 9525 h 966787"/>
                <a:gd name="connsiteX30" fmla="*/ 323850 w 950119"/>
                <a:gd name="connsiteY30" fmla="*/ 0 h 966787"/>
                <a:gd name="connsiteX31" fmla="*/ 347662 w 950119"/>
                <a:gd name="connsiteY31" fmla="*/ 0 h 966787"/>
                <a:gd name="connsiteX32" fmla="*/ 376237 w 950119"/>
                <a:gd name="connsiteY32" fmla="*/ 2381 h 966787"/>
                <a:gd name="connsiteX33" fmla="*/ 500062 w 950119"/>
                <a:gd name="connsiteY33" fmla="*/ 28575 h 966787"/>
                <a:gd name="connsiteX34" fmla="*/ 640556 w 950119"/>
                <a:gd name="connsiteY34" fmla="*/ 66675 h 966787"/>
                <a:gd name="connsiteX35" fmla="*/ 709612 w 950119"/>
                <a:gd name="connsiteY35" fmla="*/ 88106 h 966787"/>
                <a:gd name="connsiteX36" fmla="*/ 752475 w 950119"/>
                <a:gd name="connsiteY36" fmla="*/ 104775 h 966787"/>
                <a:gd name="connsiteX37" fmla="*/ 807244 w 950119"/>
                <a:gd name="connsiteY37" fmla="*/ 130969 h 966787"/>
                <a:gd name="connsiteX38" fmla="*/ 847725 w 950119"/>
                <a:gd name="connsiteY38" fmla="*/ 154781 h 966787"/>
                <a:gd name="connsiteX39" fmla="*/ 878681 w 950119"/>
                <a:gd name="connsiteY39" fmla="*/ 178594 h 966787"/>
                <a:gd name="connsiteX40" fmla="*/ 907256 w 950119"/>
                <a:gd name="connsiteY40" fmla="*/ 202406 h 966787"/>
                <a:gd name="connsiteX41" fmla="*/ 938212 w 950119"/>
                <a:gd name="connsiteY41" fmla="*/ 235744 h 966787"/>
                <a:gd name="connsiteX42" fmla="*/ 950119 w 950119"/>
                <a:gd name="connsiteY42" fmla="*/ 254794 h 966787"/>
                <a:gd name="connsiteX43" fmla="*/ 950119 w 950119"/>
                <a:gd name="connsiteY43" fmla="*/ 271462 h 966787"/>
                <a:gd name="connsiteX44" fmla="*/ 945356 w 950119"/>
                <a:gd name="connsiteY44" fmla="*/ 285750 h 966787"/>
                <a:gd name="connsiteX45" fmla="*/ 938212 w 950119"/>
                <a:gd name="connsiteY45" fmla="*/ 297656 h 966787"/>
                <a:gd name="connsiteX46" fmla="*/ 921544 w 950119"/>
                <a:gd name="connsiteY46" fmla="*/ 311944 h 966787"/>
                <a:gd name="connsiteX47" fmla="*/ 902494 w 950119"/>
                <a:gd name="connsiteY47" fmla="*/ 321469 h 966787"/>
                <a:gd name="connsiteX48" fmla="*/ 857250 w 950119"/>
                <a:gd name="connsiteY48" fmla="*/ 340519 h 966787"/>
                <a:gd name="connsiteX49" fmla="*/ 812006 w 950119"/>
                <a:gd name="connsiteY49" fmla="*/ 354806 h 966787"/>
                <a:gd name="connsiteX50" fmla="*/ 800100 w 950119"/>
                <a:gd name="connsiteY50" fmla="*/ 359569 h 966787"/>
                <a:gd name="connsiteX51" fmla="*/ 733425 w 950119"/>
                <a:gd name="connsiteY51" fmla="*/ 416719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0119" h="966787">
                  <a:moveTo>
                    <a:pt x="733425" y="416719"/>
                  </a:moveTo>
                  <a:lnTo>
                    <a:pt x="571500" y="552450"/>
                  </a:lnTo>
                  <a:lnTo>
                    <a:pt x="350044" y="740569"/>
                  </a:lnTo>
                  <a:lnTo>
                    <a:pt x="159544" y="902494"/>
                  </a:lnTo>
                  <a:lnTo>
                    <a:pt x="90487" y="954881"/>
                  </a:lnTo>
                  <a:lnTo>
                    <a:pt x="0" y="966787"/>
                  </a:lnTo>
                  <a:lnTo>
                    <a:pt x="104775" y="819150"/>
                  </a:lnTo>
                  <a:lnTo>
                    <a:pt x="185737" y="700087"/>
                  </a:lnTo>
                  <a:lnTo>
                    <a:pt x="264319" y="590550"/>
                  </a:lnTo>
                  <a:lnTo>
                    <a:pt x="319087" y="514350"/>
                  </a:lnTo>
                  <a:lnTo>
                    <a:pt x="373856" y="438150"/>
                  </a:lnTo>
                  <a:lnTo>
                    <a:pt x="426244" y="361950"/>
                  </a:lnTo>
                  <a:lnTo>
                    <a:pt x="442912" y="340519"/>
                  </a:lnTo>
                  <a:lnTo>
                    <a:pt x="450056" y="321469"/>
                  </a:lnTo>
                  <a:lnTo>
                    <a:pt x="464344" y="266700"/>
                  </a:lnTo>
                  <a:lnTo>
                    <a:pt x="471487" y="228600"/>
                  </a:lnTo>
                  <a:lnTo>
                    <a:pt x="469106" y="202406"/>
                  </a:lnTo>
                  <a:lnTo>
                    <a:pt x="464344" y="183356"/>
                  </a:lnTo>
                  <a:lnTo>
                    <a:pt x="450056" y="164306"/>
                  </a:lnTo>
                  <a:lnTo>
                    <a:pt x="428625" y="147637"/>
                  </a:lnTo>
                  <a:lnTo>
                    <a:pt x="404812" y="130969"/>
                  </a:lnTo>
                  <a:lnTo>
                    <a:pt x="373856" y="114300"/>
                  </a:lnTo>
                  <a:lnTo>
                    <a:pt x="338137" y="100012"/>
                  </a:lnTo>
                  <a:lnTo>
                    <a:pt x="319087" y="92869"/>
                  </a:lnTo>
                  <a:lnTo>
                    <a:pt x="309562" y="85725"/>
                  </a:lnTo>
                  <a:lnTo>
                    <a:pt x="300037" y="69056"/>
                  </a:lnTo>
                  <a:lnTo>
                    <a:pt x="292894" y="50006"/>
                  </a:lnTo>
                  <a:lnTo>
                    <a:pt x="288131" y="33337"/>
                  </a:lnTo>
                  <a:lnTo>
                    <a:pt x="292894" y="16669"/>
                  </a:lnTo>
                  <a:lnTo>
                    <a:pt x="302419" y="9525"/>
                  </a:lnTo>
                  <a:lnTo>
                    <a:pt x="323850" y="0"/>
                  </a:lnTo>
                  <a:lnTo>
                    <a:pt x="347662" y="0"/>
                  </a:lnTo>
                  <a:lnTo>
                    <a:pt x="376237" y="2381"/>
                  </a:lnTo>
                  <a:lnTo>
                    <a:pt x="500062" y="28575"/>
                  </a:lnTo>
                  <a:lnTo>
                    <a:pt x="640556" y="66675"/>
                  </a:lnTo>
                  <a:lnTo>
                    <a:pt x="709612" y="88106"/>
                  </a:lnTo>
                  <a:lnTo>
                    <a:pt x="752475" y="104775"/>
                  </a:lnTo>
                  <a:lnTo>
                    <a:pt x="807244" y="130969"/>
                  </a:lnTo>
                  <a:lnTo>
                    <a:pt x="847725" y="154781"/>
                  </a:lnTo>
                  <a:lnTo>
                    <a:pt x="878681" y="178594"/>
                  </a:lnTo>
                  <a:lnTo>
                    <a:pt x="907256" y="202406"/>
                  </a:lnTo>
                  <a:lnTo>
                    <a:pt x="938212" y="235744"/>
                  </a:lnTo>
                  <a:lnTo>
                    <a:pt x="950119" y="254794"/>
                  </a:lnTo>
                  <a:lnTo>
                    <a:pt x="950119" y="271462"/>
                  </a:lnTo>
                  <a:lnTo>
                    <a:pt x="945356" y="285750"/>
                  </a:lnTo>
                  <a:lnTo>
                    <a:pt x="938212" y="297656"/>
                  </a:lnTo>
                  <a:lnTo>
                    <a:pt x="921544" y="311944"/>
                  </a:lnTo>
                  <a:lnTo>
                    <a:pt x="902494" y="321469"/>
                  </a:lnTo>
                  <a:lnTo>
                    <a:pt x="857250" y="340519"/>
                  </a:lnTo>
                  <a:lnTo>
                    <a:pt x="812006" y="354806"/>
                  </a:lnTo>
                  <a:lnTo>
                    <a:pt x="800100" y="359569"/>
                  </a:lnTo>
                  <a:lnTo>
                    <a:pt x="73342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">
              <a:extLst>
                <a:ext uri="{FF2B5EF4-FFF2-40B4-BE49-F238E27FC236}">
                  <a16:creationId xmlns:a16="http://schemas.microsoft.com/office/drawing/2014/main" id="{8CBE96AE-35AC-4557-BEAD-5175685837C7}"/>
                </a:ext>
              </a:extLst>
            </p:cNvPr>
            <p:cNvSpPr/>
            <p:nvPr/>
          </p:nvSpPr>
          <p:spPr>
            <a:xfrm>
              <a:off x="3424238" y="2047875"/>
              <a:ext cx="538162" cy="1671638"/>
            </a:xfrm>
            <a:custGeom>
              <a:avLst/>
              <a:gdLst>
                <a:gd name="connsiteX0" fmla="*/ 481012 w 538162"/>
                <a:gd name="connsiteY0" fmla="*/ 528638 h 1671638"/>
                <a:gd name="connsiteX1" fmla="*/ 495300 w 538162"/>
                <a:gd name="connsiteY1" fmla="*/ 738188 h 1671638"/>
                <a:gd name="connsiteX2" fmla="*/ 511968 w 538162"/>
                <a:gd name="connsiteY2" fmla="*/ 866775 h 1671638"/>
                <a:gd name="connsiteX3" fmla="*/ 526256 w 538162"/>
                <a:gd name="connsiteY3" fmla="*/ 1097756 h 1671638"/>
                <a:gd name="connsiteX4" fmla="*/ 535781 w 538162"/>
                <a:gd name="connsiteY4" fmla="*/ 1316831 h 1671638"/>
                <a:gd name="connsiteX5" fmla="*/ 538162 w 538162"/>
                <a:gd name="connsiteY5" fmla="*/ 1409700 h 1671638"/>
                <a:gd name="connsiteX6" fmla="*/ 531018 w 538162"/>
                <a:gd name="connsiteY6" fmla="*/ 1554956 h 1671638"/>
                <a:gd name="connsiteX7" fmla="*/ 519112 w 538162"/>
                <a:gd name="connsiteY7" fmla="*/ 1597819 h 1671638"/>
                <a:gd name="connsiteX8" fmla="*/ 497681 w 538162"/>
                <a:gd name="connsiteY8" fmla="*/ 1643063 h 1671638"/>
                <a:gd name="connsiteX9" fmla="*/ 483393 w 538162"/>
                <a:gd name="connsiteY9" fmla="*/ 1657350 h 1671638"/>
                <a:gd name="connsiteX10" fmla="*/ 471487 w 538162"/>
                <a:gd name="connsiteY10" fmla="*/ 1664494 h 1671638"/>
                <a:gd name="connsiteX11" fmla="*/ 457200 w 538162"/>
                <a:gd name="connsiteY11" fmla="*/ 1669256 h 1671638"/>
                <a:gd name="connsiteX12" fmla="*/ 442912 w 538162"/>
                <a:gd name="connsiteY12" fmla="*/ 1671638 h 1671638"/>
                <a:gd name="connsiteX13" fmla="*/ 426243 w 538162"/>
                <a:gd name="connsiteY13" fmla="*/ 1664494 h 1671638"/>
                <a:gd name="connsiteX14" fmla="*/ 404812 w 538162"/>
                <a:gd name="connsiteY14" fmla="*/ 1647825 h 1671638"/>
                <a:gd name="connsiteX15" fmla="*/ 381000 w 538162"/>
                <a:gd name="connsiteY15" fmla="*/ 1624013 h 1671638"/>
                <a:gd name="connsiteX16" fmla="*/ 345281 w 538162"/>
                <a:gd name="connsiteY16" fmla="*/ 1583531 h 1671638"/>
                <a:gd name="connsiteX17" fmla="*/ 321468 w 538162"/>
                <a:gd name="connsiteY17" fmla="*/ 1543050 h 1671638"/>
                <a:gd name="connsiteX18" fmla="*/ 297656 w 538162"/>
                <a:gd name="connsiteY18" fmla="*/ 1497806 h 1671638"/>
                <a:gd name="connsiteX19" fmla="*/ 285750 w 538162"/>
                <a:gd name="connsiteY19" fmla="*/ 1462088 h 1671638"/>
                <a:gd name="connsiteX20" fmla="*/ 271462 w 538162"/>
                <a:gd name="connsiteY20" fmla="*/ 1419225 h 1671638"/>
                <a:gd name="connsiteX21" fmla="*/ 271462 w 538162"/>
                <a:gd name="connsiteY21" fmla="*/ 1397794 h 1671638"/>
                <a:gd name="connsiteX22" fmla="*/ 283368 w 538162"/>
                <a:gd name="connsiteY22" fmla="*/ 1297781 h 1671638"/>
                <a:gd name="connsiteX23" fmla="*/ 290512 w 538162"/>
                <a:gd name="connsiteY23" fmla="*/ 1216819 h 1671638"/>
                <a:gd name="connsiteX24" fmla="*/ 292893 w 538162"/>
                <a:gd name="connsiteY24" fmla="*/ 1197769 h 1671638"/>
                <a:gd name="connsiteX25" fmla="*/ 288131 w 538162"/>
                <a:gd name="connsiteY25" fmla="*/ 1135856 h 1671638"/>
                <a:gd name="connsiteX26" fmla="*/ 280987 w 538162"/>
                <a:gd name="connsiteY26" fmla="*/ 1004888 h 1671638"/>
                <a:gd name="connsiteX27" fmla="*/ 271462 w 538162"/>
                <a:gd name="connsiteY27" fmla="*/ 859631 h 1671638"/>
                <a:gd name="connsiteX28" fmla="*/ 261937 w 538162"/>
                <a:gd name="connsiteY28" fmla="*/ 692944 h 1671638"/>
                <a:gd name="connsiteX29" fmla="*/ 254793 w 538162"/>
                <a:gd name="connsiteY29" fmla="*/ 592931 h 1671638"/>
                <a:gd name="connsiteX30" fmla="*/ 247650 w 538162"/>
                <a:gd name="connsiteY30" fmla="*/ 488156 h 1671638"/>
                <a:gd name="connsiteX31" fmla="*/ 242887 w 538162"/>
                <a:gd name="connsiteY31" fmla="*/ 454819 h 1671638"/>
                <a:gd name="connsiteX32" fmla="*/ 238125 w 538162"/>
                <a:gd name="connsiteY32" fmla="*/ 414338 h 1671638"/>
                <a:gd name="connsiteX33" fmla="*/ 228600 w 538162"/>
                <a:gd name="connsiteY33" fmla="*/ 369094 h 1671638"/>
                <a:gd name="connsiteX34" fmla="*/ 216693 w 538162"/>
                <a:gd name="connsiteY34" fmla="*/ 330994 h 1671638"/>
                <a:gd name="connsiteX35" fmla="*/ 197643 w 538162"/>
                <a:gd name="connsiteY35" fmla="*/ 288131 h 1671638"/>
                <a:gd name="connsiteX36" fmla="*/ 188118 w 538162"/>
                <a:gd name="connsiteY36" fmla="*/ 271463 h 1671638"/>
                <a:gd name="connsiteX37" fmla="*/ 176212 w 538162"/>
                <a:gd name="connsiteY37" fmla="*/ 252413 h 1671638"/>
                <a:gd name="connsiteX38" fmla="*/ 150018 w 538162"/>
                <a:gd name="connsiteY38" fmla="*/ 216694 h 1671638"/>
                <a:gd name="connsiteX39" fmla="*/ 123825 w 538162"/>
                <a:gd name="connsiteY39" fmla="*/ 180975 h 1671638"/>
                <a:gd name="connsiteX40" fmla="*/ 92868 w 538162"/>
                <a:gd name="connsiteY40" fmla="*/ 142875 h 1671638"/>
                <a:gd name="connsiteX41" fmla="*/ 59531 w 538162"/>
                <a:gd name="connsiteY41" fmla="*/ 102394 h 1671638"/>
                <a:gd name="connsiteX42" fmla="*/ 30956 w 538162"/>
                <a:gd name="connsiteY42" fmla="*/ 71438 h 1671638"/>
                <a:gd name="connsiteX43" fmla="*/ 9525 w 538162"/>
                <a:gd name="connsiteY43" fmla="*/ 45244 h 1671638"/>
                <a:gd name="connsiteX44" fmla="*/ 0 w 538162"/>
                <a:gd name="connsiteY44" fmla="*/ 26194 h 1671638"/>
                <a:gd name="connsiteX45" fmla="*/ 0 w 538162"/>
                <a:gd name="connsiteY45" fmla="*/ 14288 h 1671638"/>
                <a:gd name="connsiteX46" fmla="*/ 7143 w 538162"/>
                <a:gd name="connsiteY46" fmla="*/ 4763 h 1671638"/>
                <a:gd name="connsiteX47" fmla="*/ 26193 w 538162"/>
                <a:gd name="connsiteY47" fmla="*/ 0 h 1671638"/>
                <a:gd name="connsiteX48" fmla="*/ 50006 w 538162"/>
                <a:gd name="connsiteY48" fmla="*/ 0 h 1671638"/>
                <a:gd name="connsiteX49" fmla="*/ 88106 w 538162"/>
                <a:gd name="connsiteY49" fmla="*/ 11906 h 1671638"/>
                <a:gd name="connsiteX50" fmla="*/ 207168 w 538162"/>
                <a:gd name="connsiteY50" fmla="*/ 57150 h 1671638"/>
                <a:gd name="connsiteX51" fmla="*/ 338137 w 538162"/>
                <a:gd name="connsiteY51" fmla="*/ 111919 h 1671638"/>
                <a:gd name="connsiteX52" fmla="*/ 423862 w 538162"/>
                <a:gd name="connsiteY52" fmla="*/ 152400 h 1671638"/>
                <a:gd name="connsiteX53" fmla="*/ 445293 w 538162"/>
                <a:gd name="connsiteY53" fmla="*/ 285750 h 1671638"/>
                <a:gd name="connsiteX54" fmla="*/ 473868 w 538162"/>
                <a:gd name="connsiteY54" fmla="*/ 407194 h 1671638"/>
                <a:gd name="connsiteX55" fmla="*/ 481012 w 538162"/>
                <a:gd name="connsiteY55" fmla="*/ 5286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38162" h="1671638">
                  <a:moveTo>
                    <a:pt x="481012" y="528638"/>
                  </a:moveTo>
                  <a:lnTo>
                    <a:pt x="495300" y="738188"/>
                  </a:lnTo>
                  <a:lnTo>
                    <a:pt x="511968" y="866775"/>
                  </a:lnTo>
                  <a:lnTo>
                    <a:pt x="526256" y="1097756"/>
                  </a:lnTo>
                  <a:lnTo>
                    <a:pt x="535781" y="1316831"/>
                  </a:lnTo>
                  <a:cubicBezTo>
                    <a:pt x="536575" y="1347787"/>
                    <a:pt x="537368" y="1378744"/>
                    <a:pt x="538162" y="1409700"/>
                  </a:cubicBezTo>
                  <a:lnTo>
                    <a:pt x="531018" y="1554956"/>
                  </a:lnTo>
                  <a:lnTo>
                    <a:pt x="519112" y="1597819"/>
                  </a:lnTo>
                  <a:lnTo>
                    <a:pt x="497681" y="1643063"/>
                  </a:lnTo>
                  <a:lnTo>
                    <a:pt x="483393" y="1657350"/>
                  </a:lnTo>
                  <a:lnTo>
                    <a:pt x="471487" y="1664494"/>
                  </a:lnTo>
                  <a:lnTo>
                    <a:pt x="457200" y="1669256"/>
                  </a:lnTo>
                  <a:lnTo>
                    <a:pt x="442912" y="1671638"/>
                  </a:lnTo>
                  <a:lnTo>
                    <a:pt x="426243" y="1664494"/>
                  </a:lnTo>
                  <a:lnTo>
                    <a:pt x="404812" y="1647825"/>
                  </a:lnTo>
                  <a:lnTo>
                    <a:pt x="381000" y="1624013"/>
                  </a:lnTo>
                  <a:lnTo>
                    <a:pt x="345281" y="1583531"/>
                  </a:lnTo>
                  <a:lnTo>
                    <a:pt x="321468" y="1543050"/>
                  </a:lnTo>
                  <a:lnTo>
                    <a:pt x="297656" y="1497806"/>
                  </a:lnTo>
                  <a:lnTo>
                    <a:pt x="285750" y="1462088"/>
                  </a:lnTo>
                  <a:lnTo>
                    <a:pt x="271462" y="1419225"/>
                  </a:lnTo>
                  <a:lnTo>
                    <a:pt x="271462" y="1397794"/>
                  </a:lnTo>
                  <a:lnTo>
                    <a:pt x="283368" y="1297781"/>
                  </a:lnTo>
                  <a:lnTo>
                    <a:pt x="290512" y="1216819"/>
                  </a:lnTo>
                  <a:lnTo>
                    <a:pt x="292893" y="1197769"/>
                  </a:lnTo>
                  <a:lnTo>
                    <a:pt x="288131" y="1135856"/>
                  </a:lnTo>
                  <a:lnTo>
                    <a:pt x="280987" y="1004888"/>
                  </a:lnTo>
                  <a:lnTo>
                    <a:pt x="271462" y="859631"/>
                  </a:lnTo>
                  <a:lnTo>
                    <a:pt x="261937" y="692944"/>
                  </a:lnTo>
                  <a:lnTo>
                    <a:pt x="254793" y="592931"/>
                  </a:lnTo>
                  <a:lnTo>
                    <a:pt x="247650" y="488156"/>
                  </a:lnTo>
                  <a:lnTo>
                    <a:pt x="242887" y="454819"/>
                  </a:lnTo>
                  <a:lnTo>
                    <a:pt x="238125" y="414338"/>
                  </a:lnTo>
                  <a:lnTo>
                    <a:pt x="228600" y="369094"/>
                  </a:lnTo>
                  <a:lnTo>
                    <a:pt x="216693" y="330994"/>
                  </a:lnTo>
                  <a:lnTo>
                    <a:pt x="197643" y="288131"/>
                  </a:lnTo>
                  <a:lnTo>
                    <a:pt x="188118" y="271463"/>
                  </a:lnTo>
                  <a:lnTo>
                    <a:pt x="176212" y="252413"/>
                  </a:lnTo>
                  <a:lnTo>
                    <a:pt x="150018" y="216694"/>
                  </a:lnTo>
                  <a:lnTo>
                    <a:pt x="123825" y="180975"/>
                  </a:lnTo>
                  <a:lnTo>
                    <a:pt x="92868" y="142875"/>
                  </a:lnTo>
                  <a:lnTo>
                    <a:pt x="59531" y="102394"/>
                  </a:lnTo>
                  <a:lnTo>
                    <a:pt x="30956" y="71438"/>
                  </a:lnTo>
                  <a:lnTo>
                    <a:pt x="9525" y="45244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0"/>
                  </a:lnTo>
                  <a:lnTo>
                    <a:pt x="88106" y="11906"/>
                  </a:lnTo>
                  <a:lnTo>
                    <a:pt x="207168" y="57150"/>
                  </a:lnTo>
                  <a:lnTo>
                    <a:pt x="338137" y="111919"/>
                  </a:lnTo>
                  <a:lnTo>
                    <a:pt x="423862" y="152400"/>
                  </a:lnTo>
                  <a:lnTo>
                    <a:pt x="445293" y="285750"/>
                  </a:lnTo>
                  <a:lnTo>
                    <a:pt x="473868" y="407194"/>
                  </a:lnTo>
                  <a:lnTo>
                    <a:pt x="481012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">
              <a:extLst>
                <a:ext uri="{FF2B5EF4-FFF2-40B4-BE49-F238E27FC236}">
                  <a16:creationId xmlns:a16="http://schemas.microsoft.com/office/drawing/2014/main" id="{D852DF5F-EF50-40AC-BC06-FE0F5D9026DD}"/>
                </a:ext>
              </a:extLst>
            </p:cNvPr>
            <p:cNvSpPr/>
            <p:nvPr/>
          </p:nvSpPr>
          <p:spPr>
            <a:xfrm>
              <a:off x="3789363" y="1887538"/>
              <a:ext cx="2517775" cy="1609725"/>
            </a:xfrm>
            <a:custGeom>
              <a:avLst/>
              <a:gdLst>
                <a:gd name="connsiteX0" fmla="*/ 1302544 w 2519362"/>
                <a:gd name="connsiteY0" fmla="*/ 266700 h 1609725"/>
                <a:gd name="connsiteX1" fmla="*/ 1154906 w 2519362"/>
                <a:gd name="connsiteY1" fmla="*/ 292894 h 1609725"/>
                <a:gd name="connsiteX2" fmla="*/ 978694 w 2519362"/>
                <a:gd name="connsiteY2" fmla="*/ 321469 h 1609725"/>
                <a:gd name="connsiteX3" fmla="*/ 814387 w 2519362"/>
                <a:gd name="connsiteY3" fmla="*/ 350044 h 1609725"/>
                <a:gd name="connsiteX4" fmla="*/ 647700 w 2519362"/>
                <a:gd name="connsiteY4" fmla="*/ 378619 h 1609725"/>
                <a:gd name="connsiteX5" fmla="*/ 404812 w 2519362"/>
                <a:gd name="connsiteY5" fmla="*/ 416719 h 1609725"/>
                <a:gd name="connsiteX6" fmla="*/ 214312 w 2519362"/>
                <a:gd name="connsiteY6" fmla="*/ 447675 h 1609725"/>
                <a:gd name="connsiteX7" fmla="*/ 21431 w 2519362"/>
                <a:gd name="connsiteY7" fmla="*/ 478632 h 1609725"/>
                <a:gd name="connsiteX8" fmla="*/ 0 w 2519362"/>
                <a:gd name="connsiteY8" fmla="*/ 302419 h 1609725"/>
                <a:gd name="connsiteX9" fmla="*/ 80962 w 2519362"/>
                <a:gd name="connsiteY9" fmla="*/ 314325 h 1609725"/>
                <a:gd name="connsiteX10" fmla="*/ 126206 w 2519362"/>
                <a:gd name="connsiteY10" fmla="*/ 314325 h 1609725"/>
                <a:gd name="connsiteX11" fmla="*/ 214312 w 2519362"/>
                <a:gd name="connsiteY11" fmla="*/ 309563 h 1609725"/>
                <a:gd name="connsiteX12" fmla="*/ 300037 w 2519362"/>
                <a:gd name="connsiteY12" fmla="*/ 295275 h 1609725"/>
                <a:gd name="connsiteX13" fmla="*/ 390525 w 2519362"/>
                <a:gd name="connsiteY13" fmla="*/ 276225 h 1609725"/>
                <a:gd name="connsiteX14" fmla="*/ 497681 w 2519362"/>
                <a:gd name="connsiteY14" fmla="*/ 247650 h 1609725"/>
                <a:gd name="connsiteX15" fmla="*/ 642937 w 2519362"/>
                <a:gd name="connsiteY15" fmla="*/ 202407 h 1609725"/>
                <a:gd name="connsiteX16" fmla="*/ 923925 w 2519362"/>
                <a:gd name="connsiteY16" fmla="*/ 161925 h 1609725"/>
                <a:gd name="connsiteX17" fmla="*/ 1147762 w 2519362"/>
                <a:gd name="connsiteY17" fmla="*/ 128588 h 1609725"/>
                <a:gd name="connsiteX18" fmla="*/ 1419225 w 2519362"/>
                <a:gd name="connsiteY18" fmla="*/ 90488 h 1609725"/>
                <a:gd name="connsiteX19" fmla="*/ 1588294 w 2519362"/>
                <a:gd name="connsiteY19" fmla="*/ 71438 h 1609725"/>
                <a:gd name="connsiteX20" fmla="*/ 1750219 w 2519362"/>
                <a:gd name="connsiteY20" fmla="*/ 50007 h 1609725"/>
                <a:gd name="connsiteX21" fmla="*/ 1964531 w 2519362"/>
                <a:gd name="connsiteY21" fmla="*/ 30957 h 1609725"/>
                <a:gd name="connsiteX22" fmla="*/ 2097881 w 2519362"/>
                <a:gd name="connsiteY22" fmla="*/ 21432 h 1609725"/>
                <a:gd name="connsiteX23" fmla="*/ 2155031 w 2519362"/>
                <a:gd name="connsiteY23" fmla="*/ 9525 h 1609725"/>
                <a:gd name="connsiteX24" fmla="*/ 2221706 w 2519362"/>
                <a:gd name="connsiteY24" fmla="*/ 0 h 1609725"/>
                <a:gd name="connsiteX25" fmla="*/ 2243137 w 2519362"/>
                <a:gd name="connsiteY25" fmla="*/ 0 h 1609725"/>
                <a:gd name="connsiteX26" fmla="*/ 2271712 w 2519362"/>
                <a:gd name="connsiteY26" fmla="*/ 7144 h 1609725"/>
                <a:gd name="connsiteX27" fmla="*/ 2305050 w 2519362"/>
                <a:gd name="connsiteY27" fmla="*/ 26194 h 1609725"/>
                <a:gd name="connsiteX28" fmla="*/ 2340769 w 2519362"/>
                <a:gd name="connsiteY28" fmla="*/ 54769 h 1609725"/>
                <a:gd name="connsiteX29" fmla="*/ 2364581 w 2519362"/>
                <a:gd name="connsiteY29" fmla="*/ 88107 h 1609725"/>
                <a:gd name="connsiteX30" fmla="*/ 2409825 w 2519362"/>
                <a:gd name="connsiteY30" fmla="*/ 142875 h 1609725"/>
                <a:gd name="connsiteX31" fmla="*/ 2459831 w 2519362"/>
                <a:gd name="connsiteY31" fmla="*/ 209550 h 1609725"/>
                <a:gd name="connsiteX32" fmla="*/ 2488406 w 2519362"/>
                <a:gd name="connsiteY32" fmla="*/ 257175 h 1609725"/>
                <a:gd name="connsiteX33" fmla="*/ 2505075 w 2519362"/>
                <a:gd name="connsiteY33" fmla="*/ 288132 h 1609725"/>
                <a:gd name="connsiteX34" fmla="*/ 2514600 w 2519362"/>
                <a:gd name="connsiteY34" fmla="*/ 314325 h 1609725"/>
                <a:gd name="connsiteX35" fmla="*/ 2519362 w 2519362"/>
                <a:gd name="connsiteY35" fmla="*/ 347663 h 1609725"/>
                <a:gd name="connsiteX36" fmla="*/ 2519362 w 2519362"/>
                <a:gd name="connsiteY36" fmla="*/ 383382 h 1609725"/>
                <a:gd name="connsiteX37" fmla="*/ 2512219 w 2519362"/>
                <a:gd name="connsiteY37" fmla="*/ 421482 h 1609725"/>
                <a:gd name="connsiteX38" fmla="*/ 2497931 w 2519362"/>
                <a:gd name="connsiteY38" fmla="*/ 461963 h 1609725"/>
                <a:gd name="connsiteX39" fmla="*/ 2471737 w 2519362"/>
                <a:gd name="connsiteY39" fmla="*/ 507207 h 1609725"/>
                <a:gd name="connsiteX40" fmla="*/ 2455069 w 2519362"/>
                <a:gd name="connsiteY40" fmla="*/ 531019 h 1609725"/>
                <a:gd name="connsiteX41" fmla="*/ 2440781 w 2519362"/>
                <a:gd name="connsiteY41" fmla="*/ 559594 h 1609725"/>
                <a:gd name="connsiteX42" fmla="*/ 2409825 w 2519362"/>
                <a:gd name="connsiteY42" fmla="*/ 661988 h 1609725"/>
                <a:gd name="connsiteX43" fmla="*/ 2383631 w 2519362"/>
                <a:gd name="connsiteY43" fmla="*/ 742950 h 1609725"/>
                <a:gd name="connsiteX44" fmla="*/ 2362200 w 2519362"/>
                <a:gd name="connsiteY44" fmla="*/ 828675 h 1609725"/>
                <a:gd name="connsiteX45" fmla="*/ 2345531 w 2519362"/>
                <a:gd name="connsiteY45" fmla="*/ 909638 h 1609725"/>
                <a:gd name="connsiteX46" fmla="*/ 2321719 w 2519362"/>
                <a:gd name="connsiteY46" fmla="*/ 1045369 h 1609725"/>
                <a:gd name="connsiteX47" fmla="*/ 2286000 w 2519362"/>
                <a:gd name="connsiteY47" fmla="*/ 1271588 h 1609725"/>
                <a:gd name="connsiteX48" fmla="*/ 2252662 w 2519362"/>
                <a:gd name="connsiteY48" fmla="*/ 1512094 h 1609725"/>
                <a:gd name="connsiteX49" fmla="*/ 2231231 w 2519362"/>
                <a:gd name="connsiteY49" fmla="*/ 1559719 h 1609725"/>
                <a:gd name="connsiteX50" fmla="*/ 2209800 w 2519362"/>
                <a:gd name="connsiteY50" fmla="*/ 1602582 h 1609725"/>
                <a:gd name="connsiteX51" fmla="*/ 2200275 w 2519362"/>
                <a:gd name="connsiteY51" fmla="*/ 1609725 h 1609725"/>
                <a:gd name="connsiteX52" fmla="*/ 2178844 w 2519362"/>
                <a:gd name="connsiteY52" fmla="*/ 1609725 h 1609725"/>
                <a:gd name="connsiteX53" fmla="*/ 2135981 w 2519362"/>
                <a:gd name="connsiteY53" fmla="*/ 1595438 h 1609725"/>
                <a:gd name="connsiteX54" fmla="*/ 2100262 w 2519362"/>
                <a:gd name="connsiteY54" fmla="*/ 1576388 h 1609725"/>
                <a:gd name="connsiteX55" fmla="*/ 2059781 w 2519362"/>
                <a:gd name="connsiteY55" fmla="*/ 1547813 h 1609725"/>
                <a:gd name="connsiteX56" fmla="*/ 2031206 w 2519362"/>
                <a:gd name="connsiteY56" fmla="*/ 1521619 h 1609725"/>
                <a:gd name="connsiteX57" fmla="*/ 2047875 w 2519362"/>
                <a:gd name="connsiteY57" fmla="*/ 1431132 h 1609725"/>
                <a:gd name="connsiteX58" fmla="*/ 2059781 w 2519362"/>
                <a:gd name="connsiteY58" fmla="*/ 1285875 h 1609725"/>
                <a:gd name="connsiteX59" fmla="*/ 2074069 w 2519362"/>
                <a:gd name="connsiteY59" fmla="*/ 1100138 h 1609725"/>
                <a:gd name="connsiteX60" fmla="*/ 2095500 w 2519362"/>
                <a:gd name="connsiteY60" fmla="*/ 871538 h 1609725"/>
                <a:gd name="connsiteX61" fmla="*/ 2109787 w 2519362"/>
                <a:gd name="connsiteY61" fmla="*/ 700088 h 1609725"/>
                <a:gd name="connsiteX62" fmla="*/ 2126456 w 2519362"/>
                <a:gd name="connsiteY62" fmla="*/ 500063 h 1609725"/>
                <a:gd name="connsiteX63" fmla="*/ 2135981 w 2519362"/>
                <a:gd name="connsiteY63" fmla="*/ 373857 h 1609725"/>
                <a:gd name="connsiteX64" fmla="*/ 2138362 w 2519362"/>
                <a:gd name="connsiteY64" fmla="*/ 319088 h 1609725"/>
                <a:gd name="connsiteX65" fmla="*/ 2135981 w 2519362"/>
                <a:gd name="connsiteY65" fmla="*/ 297657 h 1609725"/>
                <a:gd name="connsiteX66" fmla="*/ 2126456 w 2519362"/>
                <a:gd name="connsiteY66" fmla="*/ 273844 h 1609725"/>
                <a:gd name="connsiteX67" fmla="*/ 2112169 w 2519362"/>
                <a:gd name="connsiteY67" fmla="*/ 252413 h 1609725"/>
                <a:gd name="connsiteX68" fmla="*/ 2088356 w 2519362"/>
                <a:gd name="connsiteY68" fmla="*/ 235744 h 1609725"/>
                <a:gd name="connsiteX69" fmla="*/ 2062162 w 2519362"/>
                <a:gd name="connsiteY69" fmla="*/ 228600 h 1609725"/>
                <a:gd name="connsiteX70" fmla="*/ 2021681 w 2519362"/>
                <a:gd name="connsiteY70" fmla="*/ 226219 h 1609725"/>
                <a:gd name="connsiteX71" fmla="*/ 1947862 w 2519362"/>
                <a:gd name="connsiteY71" fmla="*/ 226219 h 1609725"/>
                <a:gd name="connsiteX72" fmla="*/ 1862137 w 2519362"/>
                <a:gd name="connsiteY72" fmla="*/ 226219 h 1609725"/>
                <a:gd name="connsiteX73" fmla="*/ 1771650 w 2519362"/>
                <a:gd name="connsiteY73" fmla="*/ 228600 h 1609725"/>
                <a:gd name="connsiteX74" fmla="*/ 1645444 w 2519362"/>
                <a:gd name="connsiteY74" fmla="*/ 233363 h 1609725"/>
                <a:gd name="connsiteX75" fmla="*/ 1566862 w 2519362"/>
                <a:gd name="connsiteY75" fmla="*/ 238125 h 1609725"/>
                <a:gd name="connsiteX76" fmla="*/ 1478756 w 2519362"/>
                <a:gd name="connsiteY76" fmla="*/ 245269 h 1609725"/>
                <a:gd name="connsiteX77" fmla="*/ 1404937 w 2519362"/>
                <a:gd name="connsiteY77" fmla="*/ 252413 h 1609725"/>
                <a:gd name="connsiteX78" fmla="*/ 1302544 w 2519362"/>
                <a:gd name="connsiteY78" fmla="*/ 26670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519362" h="1609725">
                  <a:moveTo>
                    <a:pt x="1302544" y="266700"/>
                  </a:moveTo>
                  <a:lnTo>
                    <a:pt x="1154906" y="292894"/>
                  </a:lnTo>
                  <a:lnTo>
                    <a:pt x="978694" y="321469"/>
                  </a:lnTo>
                  <a:lnTo>
                    <a:pt x="814387" y="350044"/>
                  </a:lnTo>
                  <a:lnTo>
                    <a:pt x="647700" y="378619"/>
                  </a:lnTo>
                  <a:lnTo>
                    <a:pt x="404812" y="416719"/>
                  </a:lnTo>
                  <a:lnTo>
                    <a:pt x="214312" y="447675"/>
                  </a:lnTo>
                  <a:lnTo>
                    <a:pt x="21431" y="478632"/>
                  </a:lnTo>
                  <a:lnTo>
                    <a:pt x="0" y="302419"/>
                  </a:lnTo>
                  <a:lnTo>
                    <a:pt x="80962" y="314325"/>
                  </a:lnTo>
                  <a:lnTo>
                    <a:pt x="126206" y="314325"/>
                  </a:lnTo>
                  <a:lnTo>
                    <a:pt x="214312" y="309563"/>
                  </a:lnTo>
                  <a:lnTo>
                    <a:pt x="300037" y="295275"/>
                  </a:lnTo>
                  <a:lnTo>
                    <a:pt x="390525" y="276225"/>
                  </a:lnTo>
                  <a:lnTo>
                    <a:pt x="497681" y="247650"/>
                  </a:lnTo>
                  <a:lnTo>
                    <a:pt x="642937" y="202407"/>
                  </a:lnTo>
                  <a:lnTo>
                    <a:pt x="923925" y="161925"/>
                  </a:lnTo>
                  <a:lnTo>
                    <a:pt x="1147762" y="128588"/>
                  </a:lnTo>
                  <a:lnTo>
                    <a:pt x="1419225" y="90488"/>
                  </a:lnTo>
                  <a:lnTo>
                    <a:pt x="1588294" y="71438"/>
                  </a:lnTo>
                  <a:lnTo>
                    <a:pt x="1750219" y="50007"/>
                  </a:lnTo>
                  <a:lnTo>
                    <a:pt x="1964531" y="30957"/>
                  </a:lnTo>
                  <a:lnTo>
                    <a:pt x="2097881" y="21432"/>
                  </a:lnTo>
                  <a:lnTo>
                    <a:pt x="2155031" y="9525"/>
                  </a:lnTo>
                  <a:lnTo>
                    <a:pt x="2221706" y="0"/>
                  </a:lnTo>
                  <a:lnTo>
                    <a:pt x="2243137" y="0"/>
                  </a:lnTo>
                  <a:lnTo>
                    <a:pt x="2271712" y="7144"/>
                  </a:lnTo>
                  <a:lnTo>
                    <a:pt x="2305050" y="26194"/>
                  </a:lnTo>
                  <a:lnTo>
                    <a:pt x="2340769" y="54769"/>
                  </a:lnTo>
                  <a:lnTo>
                    <a:pt x="2364581" y="88107"/>
                  </a:lnTo>
                  <a:lnTo>
                    <a:pt x="2409825" y="142875"/>
                  </a:lnTo>
                  <a:lnTo>
                    <a:pt x="2459831" y="209550"/>
                  </a:lnTo>
                  <a:lnTo>
                    <a:pt x="2488406" y="257175"/>
                  </a:lnTo>
                  <a:lnTo>
                    <a:pt x="2505075" y="288132"/>
                  </a:lnTo>
                  <a:lnTo>
                    <a:pt x="2514600" y="314325"/>
                  </a:lnTo>
                  <a:lnTo>
                    <a:pt x="2519362" y="347663"/>
                  </a:lnTo>
                  <a:lnTo>
                    <a:pt x="2519362" y="383382"/>
                  </a:lnTo>
                  <a:lnTo>
                    <a:pt x="2512219" y="421482"/>
                  </a:lnTo>
                  <a:lnTo>
                    <a:pt x="2497931" y="461963"/>
                  </a:lnTo>
                  <a:lnTo>
                    <a:pt x="2471737" y="507207"/>
                  </a:lnTo>
                  <a:lnTo>
                    <a:pt x="2455069" y="531019"/>
                  </a:lnTo>
                  <a:lnTo>
                    <a:pt x="2440781" y="559594"/>
                  </a:lnTo>
                  <a:lnTo>
                    <a:pt x="2409825" y="661988"/>
                  </a:lnTo>
                  <a:lnTo>
                    <a:pt x="2383631" y="742950"/>
                  </a:lnTo>
                  <a:lnTo>
                    <a:pt x="2362200" y="828675"/>
                  </a:lnTo>
                  <a:lnTo>
                    <a:pt x="2345531" y="909638"/>
                  </a:lnTo>
                  <a:lnTo>
                    <a:pt x="2321719" y="1045369"/>
                  </a:lnTo>
                  <a:lnTo>
                    <a:pt x="2286000" y="1271588"/>
                  </a:lnTo>
                  <a:lnTo>
                    <a:pt x="2252662" y="1512094"/>
                  </a:lnTo>
                  <a:lnTo>
                    <a:pt x="2231231" y="1559719"/>
                  </a:lnTo>
                  <a:lnTo>
                    <a:pt x="2209800" y="1602582"/>
                  </a:lnTo>
                  <a:lnTo>
                    <a:pt x="2200275" y="1609725"/>
                  </a:lnTo>
                  <a:lnTo>
                    <a:pt x="2178844" y="1609725"/>
                  </a:lnTo>
                  <a:lnTo>
                    <a:pt x="2135981" y="1595438"/>
                  </a:lnTo>
                  <a:lnTo>
                    <a:pt x="2100262" y="1576388"/>
                  </a:lnTo>
                  <a:lnTo>
                    <a:pt x="2059781" y="1547813"/>
                  </a:lnTo>
                  <a:lnTo>
                    <a:pt x="2031206" y="1521619"/>
                  </a:lnTo>
                  <a:lnTo>
                    <a:pt x="2047875" y="1431132"/>
                  </a:lnTo>
                  <a:lnTo>
                    <a:pt x="2059781" y="1285875"/>
                  </a:lnTo>
                  <a:lnTo>
                    <a:pt x="2074069" y="1100138"/>
                  </a:lnTo>
                  <a:lnTo>
                    <a:pt x="2095500" y="871538"/>
                  </a:lnTo>
                  <a:lnTo>
                    <a:pt x="2109787" y="700088"/>
                  </a:lnTo>
                  <a:lnTo>
                    <a:pt x="2126456" y="500063"/>
                  </a:lnTo>
                  <a:lnTo>
                    <a:pt x="2135981" y="373857"/>
                  </a:lnTo>
                  <a:cubicBezTo>
                    <a:pt x="2136775" y="355601"/>
                    <a:pt x="2137568" y="337344"/>
                    <a:pt x="2138362" y="319088"/>
                  </a:cubicBezTo>
                  <a:lnTo>
                    <a:pt x="2135981" y="297657"/>
                  </a:lnTo>
                  <a:lnTo>
                    <a:pt x="2126456" y="273844"/>
                  </a:lnTo>
                  <a:lnTo>
                    <a:pt x="2112169" y="252413"/>
                  </a:lnTo>
                  <a:lnTo>
                    <a:pt x="2088356" y="235744"/>
                  </a:lnTo>
                  <a:lnTo>
                    <a:pt x="2062162" y="228600"/>
                  </a:lnTo>
                  <a:lnTo>
                    <a:pt x="2021681" y="226219"/>
                  </a:lnTo>
                  <a:lnTo>
                    <a:pt x="1947862" y="226219"/>
                  </a:lnTo>
                  <a:lnTo>
                    <a:pt x="1862137" y="226219"/>
                  </a:lnTo>
                  <a:lnTo>
                    <a:pt x="1771650" y="228600"/>
                  </a:lnTo>
                  <a:lnTo>
                    <a:pt x="1645444" y="233363"/>
                  </a:lnTo>
                  <a:lnTo>
                    <a:pt x="1566862" y="238125"/>
                  </a:lnTo>
                  <a:lnTo>
                    <a:pt x="1478756" y="245269"/>
                  </a:lnTo>
                  <a:lnTo>
                    <a:pt x="1404937" y="252413"/>
                  </a:lnTo>
                  <a:lnTo>
                    <a:pt x="130254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6">
              <a:extLst>
                <a:ext uri="{FF2B5EF4-FFF2-40B4-BE49-F238E27FC236}">
                  <a16:creationId xmlns:a16="http://schemas.microsoft.com/office/drawing/2014/main" id="{570458E9-BC88-4BAB-9853-CE6797463CA6}"/>
                </a:ext>
              </a:extLst>
            </p:cNvPr>
            <p:cNvSpPr/>
            <p:nvPr/>
          </p:nvSpPr>
          <p:spPr>
            <a:xfrm>
              <a:off x="3871913" y="2533650"/>
              <a:ext cx="1984375" cy="407988"/>
            </a:xfrm>
            <a:custGeom>
              <a:avLst/>
              <a:gdLst>
                <a:gd name="connsiteX0" fmla="*/ 1674018 w 1983581"/>
                <a:gd name="connsiteY0" fmla="*/ 226219 h 407194"/>
                <a:gd name="connsiteX1" fmla="*/ 1478756 w 1983581"/>
                <a:gd name="connsiteY1" fmla="*/ 228600 h 407194"/>
                <a:gd name="connsiteX2" fmla="*/ 1395412 w 1983581"/>
                <a:gd name="connsiteY2" fmla="*/ 230981 h 407194"/>
                <a:gd name="connsiteX3" fmla="*/ 1309687 w 1983581"/>
                <a:gd name="connsiteY3" fmla="*/ 235744 h 407194"/>
                <a:gd name="connsiteX4" fmla="*/ 1188243 w 1983581"/>
                <a:gd name="connsiteY4" fmla="*/ 247650 h 407194"/>
                <a:gd name="connsiteX5" fmla="*/ 1033462 w 1983581"/>
                <a:gd name="connsiteY5" fmla="*/ 264319 h 407194"/>
                <a:gd name="connsiteX6" fmla="*/ 859631 w 1983581"/>
                <a:gd name="connsiteY6" fmla="*/ 285750 h 407194"/>
                <a:gd name="connsiteX7" fmla="*/ 688181 w 1983581"/>
                <a:gd name="connsiteY7" fmla="*/ 311944 h 407194"/>
                <a:gd name="connsiteX8" fmla="*/ 488156 w 1983581"/>
                <a:gd name="connsiteY8" fmla="*/ 347663 h 407194"/>
                <a:gd name="connsiteX9" fmla="*/ 250031 w 1983581"/>
                <a:gd name="connsiteY9" fmla="*/ 392906 h 407194"/>
                <a:gd name="connsiteX10" fmla="*/ 197643 w 1983581"/>
                <a:gd name="connsiteY10" fmla="*/ 402431 h 407194"/>
                <a:gd name="connsiteX11" fmla="*/ 128587 w 1983581"/>
                <a:gd name="connsiteY11" fmla="*/ 404813 h 407194"/>
                <a:gd name="connsiteX12" fmla="*/ 4762 w 1983581"/>
                <a:gd name="connsiteY12" fmla="*/ 407194 h 407194"/>
                <a:gd name="connsiteX13" fmla="*/ 0 w 1983581"/>
                <a:gd name="connsiteY13" fmla="*/ 223838 h 407194"/>
                <a:gd name="connsiteX14" fmla="*/ 145256 w 1983581"/>
                <a:gd name="connsiteY14" fmla="*/ 226219 h 407194"/>
                <a:gd name="connsiteX15" fmla="*/ 178593 w 1983581"/>
                <a:gd name="connsiteY15" fmla="*/ 226219 h 407194"/>
                <a:gd name="connsiteX16" fmla="*/ 240506 w 1983581"/>
                <a:gd name="connsiteY16" fmla="*/ 214313 h 407194"/>
                <a:gd name="connsiteX17" fmla="*/ 381000 w 1983581"/>
                <a:gd name="connsiteY17" fmla="*/ 185738 h 407194"/>
                <a:gd name="connsiteX18" fmla="*/ 614362 w 1983581"/>
                <a:gd name="connsiteY18" fmla="*/ 142875 h 407194"/>
                <a:gd name="connsiteX19" fmla="*/ 738187 w 1983581"/>
                <a:gd name="connsiteY19" fmla="*/ 121444 h 407194"/>
                <a:gd name="connsiteX20" fmla="*/ 1002506 w 1983581"/>
                <a:gd name="connsiteY20" fmla="*/ 76200 h 407194"/>
                <a:gd name="connsiteX21" fmla="*/ 1228725 w 1983581"/>
                <a:gd name="connsiteY21" fmla="*/ 42863 h 407194"/>
                <a:gd name="connsiteX22" fmla="*/ 1400175 w 1983581"/>
                <a:gd name="connsiteY22" fmla="*/ 19050 h 407194"/>
                <a:gd name="connsiteX23" fmla="*/ 1562100 w 1983581"/>
                <a:gd name="connsiteY23" fmla="*/ 2381 h 407194"/>
                <a:gd name="connsiteX24" fmla="*/ 1631156 w 1983581"/>
                <a:gd name="connsiteY24" fmla="*/ 0 h 407194"/>
                <a:gd name="connsiteX25" fmla="*/ 1681162 w 1983581"/>
                <a:gd name="connsiteY25" fmla="*/ 0 h 407194"/>
                <a:gd name="connsiteX26" fmla="*/ 1745456 w 1983581"/>
                <a:gd name="connsiteY26" fmla="*/ 7144 h 407194"/>
                <a:gd name="connsiteX27" fmla="*/ 1800225 w 1983581"/>
                <a:gd name="connsiteY27" fmla="*/ 19050 h 407194"/>
                <a:gd name="connsiteX28" fmla="*/ 1857375 w 1983581"/>
                <a:gd name="connsiteY28" fmla="*/ 42863 h 407194"/>
                <a:gd name="connsiteX29" fmla="*/ 1890712 w 1983581"/>
                <a:gd name="connsiteY29" fmla="*/ 61913 h 407194"/>
                <a:gd name="connsiteX30" fmla="*/ 1919287 w 1983581"/>
                <a:gd name="connsiteY30" fmla="*/ 83344 h 407194"/>
                <a:gd name="connsiteX31" fmla="*/ 1945481 w 1983581"/>
                <a:gd name="connsiteY31" fmla="*/ 111919 h 407194"/>
                <a:gd name="connsiteX32" fmla="*/ 1966912 w 1983581"/>
                <a:gd name="connsiteY32" fmla="*/ 138113 h 407194"/>
                <a:gd name="connsiteX33" fmla="*/ 1976437 w 1983581"/>
                <a:gd name="connsiteY33" fmla="*/ 154781 h 407194"/>
                <a:gd name="connsiteX34" fmla="*/ 1983581 w 1983581"/>
                <a:gd name="connsiteY34" fmla="*/ 169069 h 407194"/>
                <a:gd name="connsiteX35" fmla="*/ 1983581 w 1983581"/>
                <a:gd name="connsiteY35" fmla="*/ 180975 h 407194"/>
                <a:gd name="connsiteX36" fmla="*/ 1978818 w 1983581"/>
                <a:gd name="connsiteY36" fmla="*/ 192881 h 407194"/>
                <a:gd name="connsiteX37" fmla="*/ 1964531 w 1983581"/>
                <a:gd name="connsiteY37" fmla="*/ 207169 h 407194"/>
                <a:gd name="connsiteX38" fmla="*/ 1945481 w 1983581"/>
                <a:gd name="connsiteY38" fmla="*/ 219075 h 407194"/>
                <a:gd name="connsiteX39" fmla="*/ 1919287 w 1983581"/>
                <a:gd name="connsiteY39" fmla="*/ 223838 h 407194"/>
                <a:gd name="connsiteX40" fmla="*/ 1874043 w 1983581"/>
                <a:gd name="connsiteY40" fmla="*/ 226219 h 407194"/>
                <a:gd name="connsiteX41" fmla="*/ 1776412 w 1983581"/>
                <a:gd name="connsiteY41" fmla="*/ 226219 h 407194"/>
                <a:gd name="connsiteX42" fmla="*/ 1674018 w 1983581"/>
                <a:gd name="connsiteY42" fmla="*/ 226219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3581" h="407194">
                  <a:moveTo>
                    <a:pt x="1674018" y="226219"/>
                  </a:moveTo>
                  <a:lnTo>
                    <a:pt x="1478756" y="228600"/>
                  </a:lnTo>
                  <a:lnTo>
                    <a:pt x="1395412" y="230981"/>
                  </a:lnTo>
                  <a:lnTo>
                    <a:pt x="1309687" y="235744"/>
                  </a:lnTo>
                  <a:lnTo>
                    <a:pt x="1188243" y="247650"/>
                  </a:lnTo>
                  <a:lnTo>
                    <a:pt x="1033462" y="264319"/>
                  </a:lnTo>
                  <a:lnTo>
                    <a:pt x="859631" y="285750"/>
                  </a:lnTo>
                  <a:lnTo>
                    <a:pt x="688181" y="311944"/>
                  </a:lnTo>
                  <a:lnTo>
                    <a:pt x="488156" y="347663"/>
                  </a:lnTo>
                  <a:lnTo>
                    <a:pt x="250031" y="392906"/>
                  </a:lnTo>
                  <a:lnTo>
                    <a:pt x="197643" y="402431"/>
                  </a:lnTo>
                  <a:lnTo>
                    <a:pt x="128587" y="404813"/>
                  </a:lnTo>
                  <a:lnTo>
                    <a:pt x="4762" y="407194"/>
                  </a:lnTo>
                  <a:lnTo>
                    <a:pt x="0" y="223838"/>
                  </a:lnTo>
                  <a:lnTo>
                    <a:pt x="145256" y="226219"/>
                  </a:lnTo>
                  <a:lnTo>
                    <a:pt x="178593" y="226219"/>
                  </a:lnTo>
                  <a:lnTo>
                    <a:pt x="240506" y="214313"/>
                  </a:lnTo>
                  <a:lnTo>
                    <a:pt x="381000" y="185738"/>
                  </a:lnTo>
                  <a:lnTo>
                    <a:pt x="614362" y="142875"/>
                  </a:lnTo>
                  <a:lnTo>
                    <a:pt x="738187" y="121444"/>
                  </a:lnTo>
                  <a:lnTo>
                    <a:pt x="1002506" y="76200"/>
                  </a:lnTo>
                  <a:lnTo>
                    <a:pt x="1228725" y="42863"/>
                  </a:lnTo>
                  <a:lnTo>
                    <a:pt x="1400175" y="19050"/>
                  </a:lnTo>
                  <a:lnTo>
                    <a:pt x="1562100" y="2381"/>
                  </a:lnTo>
                  <a:lnTo>
                    <a:pt x="1631156" y="0"/>
                  </a:lnTo>
                  <a:lnTo>
                    <a:pt x="1681162" y="0"/>
                  </a:lnTo>
                  <a:lnTo>
                    <a:pt x="1745456" y="7144"/>
                  </a:lnTo>
                  <a:lnTo>
                    <a:pt x="1800225" y="19050"/>
                  </a:lnTo>
                  <a:lnTo>
                    <a:pt x="1857375" y="42863"/>
                  </a:lnTo>
                  <a:lnTo>
                    <a:pt x="1890712" y="61913"/>
                  </a:lnTo>
                  <a:lnTo>
                    <a:pt x="1919287" y="83344"/>
                  </a:lnTo>
                  <a:lnTo>
                    <a:pt x="1945481" y="111919"/>
                  </a:lnTo>
                  <a:lnTo>
                    <a:pt x="1966912" y="138113"/>
                  </a:lnTo>
                  <a:lnTo>
                    <a:pt x="1976437" y="154781"/>
                  </a:lnTo>
                  <a:lnTo>
                    <a:pt x="1983581" y="169069"/>
                  </a:lnTo>
                  <a:lnTo>
                    <a:pt x="1983581" y="180975"/>
                  </a:lnTo>
                  <a:lnTo>
                    <a:pt x="1978818" y="192881"/>
                  </a:lnTo>
                  <a:lnTo>
                    <a:pt x="1964531" y="207169"/>
                  </a:lnTo>
                  <a:lnTo>
                    <a:pt x="1945481" y="219075"/>
                  </a:lnTo>
                  <a:lnTo>
                    <a:pt x="1919287" y="223838"/>
                  </a:lnTo>
                  <a:lnTo>
                    <a:pt x="1874043" y="226219"/>
                  </a:lnTo>
                  <a:lnTo>
                    <a:pt x="1776412" y="226219"/>
                  </a:lnTo>
                  <a:lnTo>
                    <a:pt x="167401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7">
              <a:extLst>
                <a:ext uri="{FF2B5EF4-FFF2-40B4-BE49-F238E27FC236}">
                  <a16:creationId xmlns:a16="http://schemas.microsoft.com/office/drawing/2014/main" id="{2E1B59DB-5D9F-4E1A-8673-D87021933787}"/>
                </a:ext>
              </a:extLst>
            </p:cNvPr>
            <p:cNvSpPr/>
            <p:nvPr/>
          </p:nvSpPr>
          <p:spPr>
            <a:xfrm>
              <a:off x="3897313" y="3182938"/>
              <a:ext cx="2000250" cy="441325"/>
            </a:xfrm>
            <a:custGeom>
              <a:avLst/>
              <a:gdLst>
                <a:gd name="connsiteX0" fmla="*/ 1331119 w 2000250"/>
                <a:gd name="connsiteY0" fmla="*/ 235744 h 440532"/>
                <a:gd name="connsiteX1" fmla="*/ 1209675 w 2000250"/>
                <a:gd name="connsiteY1" fmla="*/ 247650 h 440532"/>
                <a:gd name="connsiteX2" fmla="*/ 1059657 w 2000250"/>
                <a:gd name="connsiteY2" fmla="*/ 266700 h 440532"/>
                <a:gd name="connsiteX3" fmla="*/ 909638 w 2000250"/>
                <a:gd name="connsiteY3" fmla="*/ 288132 h 440532"/>
                <a:gd name="connsiteX4" fmla="*/ 859632 w 2000250"/>
                <a:gd name="connsiteY4" fmla="*/ 295275 h 440532"/>
                <a:gd name="connsiteX5" fmla="*/ 638175 w 2000250"/>
                <a:gd name="connsiteY5" fmla="*/ 330994 h 440532"/>
                <a:gd name="connsiteX6" fmla="*/ 466725 w 2000250"/>
                <a:gd name="connsiteY6" fmla="*/ 345282 h 440532"/>
                <a:gd name="connsiteX7" fmla="*/ 373857 w 2000250"/>
                <a:gd name="connsiteY7" fmla="*/ 359569 h 440532"/>
                <a:gd name="connsiteX8" fmla="*/ 245269 w 2000250"/>
                <a:gd name="connsiteY8" fmla="*/ 383382 h 440532"/>
                <a:gd name="connsiteX9" fmla="*/ 138113 w 2000250"/>
                <a:gd name="connsiteY9" fmla="*/ 407194 h 440532"/>
                <a:gd name="connsiteX10" fmla="*/ 0 w 2000250"/>
                <a:gd name="connsiteY10" fmla="*/ 440532 h 440532"/>
                <a:gd name="connsiteX11" fmla="*/ 4763 w 2000250"/>
                <a:gd name="connsiteY11" fmla="*/ 245269 h 440532"/>
                <a:gd name="connsiteX12" fmla="*/ 104775 w 2000250"/>
                <a:gd name="connsiteY12" fmla="*/ 240507 h 440532"/>
                <a:gd name="connsiteX13" fmla="*/ 304800 w 2000250"/>
                <a:gd name="connsiteY13" fmla="*/ 219075 h 440532"/>
                <a:gd name="connsiteX14" fmla="*/ 554832 w 2000250"/>
                <a:gd name="connsiteY14" fmla="*/ 190500 h 440532"/>
                <a:gd name="connsiteX15" fmla="*/ 726282 w 2000250"/>
                <a:gd name="connsiteY15" fmla="*/ 166688 h 440532"/>
                <a:gd name="connsiteX16" fmla="*/ 914400 w 2000250"/>
                <a:gd name="connsiteY16" fmla="*/ 135732 h 440532"/>
                <a:gd name="connsiteX17" fmla="*/ 1131094 w 2000250"/>
                <a:gd name="connsiteY17" fmla="*/ 97632 h 440532"/>
                <a:gd name="connsiteX18" fmla="*/ 1328738 w 2000250"/>
                <a:gd name="connsiteY18" fmla="*/ 54769 h 440532"/>
                <a:gd name="connsiteX19" fmla="*/ 1421607 w 2000250"/>
                <a:gd name="connsiteY19" fmla="*/ 33338 h 440532"/>
                <a:gd name="connsiteX20" fmla="*/ 1526382 w 2000250"/>
                <a:gd name="connsiteY20" fmla="*/ 9525 h 440532"/>
                <a:gd name="connsiteX21" fmla="*/ 1595438 w 2000250"/>
                <a:gd name="connsiteY21" fmla="*/ 0 h 440532"/>
                <a:gd name="connsiteX22" fmla="*/ 1662113 w 2000250"/>
                <a:gd name="connsiteY22" fmla="*/ 0 h 440532"/>
                <a:gd name="connsiteX23" fmla="*/ 1697832 w 2000250"/>
                <a:gd name="connsiteY23" fmla="*/ 4763 h 440532"/>
                <a:gd name="connsiteX24" fmla="*/ 1766888 w 2000250"/>
                <a:gd name="connsiteY24" fmla="*/ 28575 h 440532"/>
                <a:gd name="connsiteX25" fmla="*/ 1871663 w 2000250"/>
                <a:gd name="connsiteY25" fmla="*/ 76200 h 440532"/>
                <a:gd name="connsiteX26" fmla="*/ 2000250 w 2000250"/>
                <a:gd name="connsiteY26" fmla="*/ 138113 h 440532"/>
                <a:gd name="connsiteX27" fmla="*/ 1995488 w 2000250"/>
                <a:gd name="connsiteY27" fmla="*/ 228600 h 440532"/>
                <a:gd name="connsiteX28" fmla="*/ 1840707 w 2000250"/>
                <a:gd name="connsiteY28" fmla="*/ 226219 h 440532"/>
                <a:gd name="connsiteX29" fmla="*/ 1704975 w 2000250"/>
                <a:gd name="connsiteY29" fmla="*/ 226219 h 440532"/>
                <a:gd name="connsiteX30" fmla="*/ 1578769 w 2000250"/>
                <a:gd name="connsiteY30" fmla="*/ 223838 h 440532"/>
                <a:gd name="connsiteX31" fmla="*/ 1500188 w 2000250"/>
                <a:gd name="connsiteY31" fmla="*/ 223838 h 440532"/>
                <a:gd name="connsiteX32" fmla="*/ 1414463 w 2000250"/>
                <a:gd name="connsiteY32" fmla="*/ 228600 h 440532"/>
                <a:gd name="connsiteX33" fmla="*/ 1331119 w 2000250"/>
                <a:gd name="connsiteY33" fmla="*/ 235744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0250" h="440532">
                  <a:moveTo>
                    <a:pt x="1331119" y="235744"/>
                  </a:moveTo>
                  <a:lnTo>
                    <a:pt x="1209675" y="247650"/>
                  </a:lnTo>
                  <a:lnTo>
                    <a:pt x="1059657" y="266700"/>
                  </a:lnTo>
                  <a:lnTo>
                    <a:pt x="909638" y="288132"/>
                  </a:lnTo>
                  <a:lnTo>
                    <a:pt x="859632" y="295275"/>
                  </a:lnTo>
                  <a:lnTo>
                    <a:pt x="638175" y="330994"/>
                  </a:lnTo>
                  <a:lnTo>
                    <a:pt x="466725" y="345282"/>
                  </a:lnTo>
                  <a:lnTo>
                    <a:pt x="373857" y="359569"/>
                  </a:lnTo>
                  <a:lnTo>
                    <a:pt x="245269" y="383382"/>
                  </a:lnTo>
                  <a:lnTo>
                    <a:pt x="138113" y="407194"/>
                  </a:lnTo>
                  <a:lnTo>
                    <a:pt x="0" y="440532"/>
                  </a:lnTo>
                  <a:lnTo>
                    <a:pt x="4763" y="245269"/>
                  </a:lnTo>
                  <a:lnTo>
                    <a:pt x="104775" y="240507"/>
                  </a:lnTo>
                  <a:lnTo>
                    <a:pt x="304800" y="219075"/>
                  </a:lnTo>
                  <a:lnTo>
                    <a:pt x="554832" y="190500"/>
                  </a:lnTo>
                  <a:lnTo>
                    <a:pt x="726282" y="166688"/>
                  </a:lnTo>
                  <a:lnTo>
                    <a:pt x="914400" y="135732"/>
                  </a:lnTo>
                  <a:lnTo>
                    <a:pt x="1131094" y="97632"/>
                  </a:lnTo>
                  <a:lnTo>
                    <a:pt x="1328738" y="54769"/>
                  </a:lnTo>
                  <a:lnTo>
                    <a:pt x="1421607" y="33338"/>
                  </a:lnTo>
                  <a:lnTo>
                    <a:pt x="1526382" y="9525"/>
                  </a:lnTo>
                  <a:lnTo>
                    <a:pt x="1595438" y="0"/>
                  </a:lnTo>
                  <a:lnTo>
                    <a:pt x="1662113" y="0"/>
                  </a:lnTo>
                  <a:lnTo>
                    <a:pt x="1697832" y="4763"/>
                  </a:lnTo>
                  <a:lnTo>
                    <a:pt x="1766888" y="28575"/>
                  </a:lnTo>
                  <a:lnTo>
                    <a:pt x="1871663" y="76200"/>
                  </a:lnTo>
                  <a:lnTo>
                    <a:pt x="2000250" y="138113"/>
                  </a:lnTo>
                  <a:lnTo>
                    <a:pt x="1995488" y="228600"/>
                  </a:lnTo>
                  <a:lnTo>
                    <a:pt x="1840707" y="226219"/>
                  </a:lnTo>
                  <a:lnTo>
                    <a:pt x="1704975" y="226219"/>
                  </a:lnTo>
                  <a:lnTo>
                    <a:pt x="1578769" y="223838"/>
                  </a:lnTo>
                  <a:lnTo>
                    <a:pt x="1500188" y="223838"/>
                  </a:lnTo>
                  <a:lnTo>
                    <a:pt x="1414463" y="228600"/>
                  </a:lnTo>
                  <a:lnTo>
                    <a:pt x="1331119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3774D7A0-BE62-482C-81AE-3DA22D4F09C7}"/>
                </a:ext>
              </a:extLst>
            </p:cNvPr>
            <p:cNvSpPr/>
            <p:nvPr/>
          </p:nvSpPr>
          <p:spPr>
            <a:xfrm>
              <a:off x="4424363" y="3435350"/>
              <a:ext cx="635000" cy="2676525"/>
            </a:xfrm>
            <a:custGeom>
              <a:avLst/>
              <a:gdLst>
                <a:gd name="connsiteX0" fmla="*/ 342459 w 635490"/>
                <a:gd name="connsiteY0" fmla="*/ 1009724 h 2676121"/>
                <a:gd name="connsiteX1" fmla="*/ 345989 w 635490"/>
                <a:gd name="connsiteY1" fmla="*/ 663735 h 2676121"/>
                <a:gd name="connsiteX2" fmla="*/ 345989 w 635490"/>
                <a:gd name="connsiteY2" fmla="*/ 441313 h 2676121"/>
                <a:gd name="connsiteX3" fmla="*/ 342459 w 635490"/>
                <a:gd name="connsiteY3" fmla="*/ 345990 h 2676121"/>
                <a:gd name="connsiteX4" fmla="*/ 342459 w 635490"/>
                <a:gd name="connsiteY4" fmla="*/ 303624 h 2676121"/>
                <a:gd name="connsiteX5" fmla="*/ 335398 w 635490"/>
                <a:gd name="connsiteY5" fmla="*/ 264788 h 2676121"/>
                <a:gd name="connsiteX6" fmla="*/ 321276 w 635490"/>
                <a:gd name="connsiteY6" fmla="*/ 218891 h 2676121"/>
                <a:gd name="connsiteX7" fmla="*/ 314215 w 635490"/>
                <a:gd name="connsiteY7" fmla="*/ 194178 h 2676121"/>
                <a:gd name="connsiteX8" fmla="*/ 296562 w 635490"/>
                <a:gd name="connsiteY8" fmla="*/ 158873 h 2676121"/>
                <a:gd name="connsiteX9" fmla="*/ 282440 w 635490"/>
                <a:gd name="connsiteY9" fmla="*/ 137690 h 2676121"/>
                <a:gd name="connsiteX10" fmla="*/ 261257 w 635490"/>
                <a:gd name="connsiteY10" fmla="*/ 116507 h 2676121"/>
                <a:gd name="connsiteX11" fmla="*/ 233013 w 635490"/>
                <a:gd name="connsiteY11" fmla="*/ 98854 h 2676121"/>
                <a:gd name="connsiteX12" fmla="*/ 180056 w 635490"/>
                <a:gd name="connsiteY12" fmla="*/ 81202 h 2676121"/>
                <a:gd name="connsiteX13" fmla="*/ 95323 w 635490"/>
                <a:gd name="connsiteY13" fmla="*/ 70610 h 2676121"/>
                <a:gd name="connsiteX14" fmla="*/ 0 w 635490"/>
                <a:gd name="connsiteY14" fmla="*/ 28244 h 2676121"/>
                <a:gd name="connsiteX15" fmla="*/ 307154 w 635490"/>
                <a:gd name="connsiteY15" fmla="*/ 0 h 2676121"/>
                <a:gd name="connsiteX16" fmla="*/ 441313 w 635490"/>
                <a:gd name="connsiteY16" fmla="*/ 52958 h 2676121"/>
                <a:gd name="connsiteX17" fmla="*/ 508392 w 635490"/>
                <a:gd name="connsiteY17" fmla="*/ 84732 h 2676121"/>
                <a:gd name="connsiteX18" fmla="*/ 557819 w 635490"/>
                <a:gd name="connsiteY18" fmla="*/ 109446 h 2676121"/>
                <a:gd name="connsiteX19" fmla="*/ 579002 w 635490"/>
                <a:gd name="connsiteY19" fmla="*/ 123568 h 2676121"/>
                <a:gd name="connsiteX20" fmla="*/ 603716 w 635490"/>
                <a:gd name="connsiteY20" fmla="*/ 151812 h 2676121"/>
                <a:gd name="connsiteX21" fmla="*/ 617838 w 635490"/>
                <a:gd name="connsiteY21" fmla="*/ 169464 h 2676121"/>
                <a:gd name="connsiteX22" fmla="*/ 628429 w 635490"/>
                <a:gd name="connsiteY22" fmla="*/ 197708 h 2676121"/>
                <a:gd name="connsiteX23" fmla="*/ 631960 w 635490"/>
                <a:gd name="connsiteY23" fmla="*/ 222422 h 2676121"/>
                <a:gd name="connsiteX24" fmla="*/ 628429 w 635490"/>
                <a:gd name="connsiteY24" fmla="*/ 296563 h 2676121"/>
                <a:gd name="connsiteX25" fmla="*/ 617838 w 635490"/>
                <a:gd name="connsiteY25" fmla="*/ 473088 h 2676121"/>
                <a:gd name="connsiteX26" fmla="*/ 614307 w 635490"/>
                <a:gd name="connsiteY26" fmla="*/ 677857 h 2676121"/>
                <a:gd name="connsiteX27" fmla="*/ 614307 w 635490"/>
                <a:gd name="connsiteY27" fmla="*/ 868504 h 2676121"/>
                <a:gd name="connsiteX28" fmla="*/ 614307 w 635490"/>
                <a:gd name="connsiteY28" fmla="*/ 1306286 h 2676121"/>
                <a:gd name="connsiteX29" fmla="*/ 614307 w 635490"/>
                <a:gd name="connsiteY29" fmla="*/ 1775843 h 2676121"/>
                <a:gd name="connsiteX30" fmla="*/ 617838 w 635490"/>
                <a:gd name="connsiteY30" fmla="*/ 1874697 h 2676121"/>
                <a:gd name="connsiteX31" fmla="*/ 624899 w 635490"/>
                <a:gd name="connsiteY31" fmla="*/ 1991203 h 2676121"/>
                <a:gd name="connsiteX32" fmla="*/ 628429 w 635490"/>
                <a:gd name="connsiteY32" fmla="*/ 2090058 h 2676121"/>
                <a:gd name="connsiteX33" fmla="*/ 635490 w 635490"/>
                <a:gd name="connsiteY33" fmla="*/ 2146546 h 2676121"/>
                <a:gd name="connsiteX34" fmla="*/ 635490 w 635490"/>
                <a:gd name="connsiteY34" fmla="*/ 2181851 h 2676121"/>
                <a:gd name="connsiteX35" fmla="*/ 628429 w 635490"/>
                <a:gd name="connsiteY35" fmla="*/ 2241869 h 2676121"/>
                <a:gd name="connsiteX36" fmla="*/ 614307 w 635490"/>
                <a:gd name="connsiteY36" fmla="*/ 2308949 h 2676121"/>
                <a:gd name="connsiteX37" fmla="*/ 596655 w 635490"/>
                <a:gd name="connsiteY37" fmla="*/ 2365437 h 2676121"/>
                <a:gd name="connsiteX38" fmla="*/ 568411 w 635490"/>
                <a:gd name="connsiteY38" fmla="*/ 2428986 h 2676121"/>
                <a:gd name="connsiteX39" fmla="*/ 511923 w 635490"/>
                <a:gd name="connsiteY39" fmla="*/ 2534901 h 2676121"/>
                <a:gd name="connsiteX40" fmla="*/ 458965 w 635490"/>
                <a:gd name="connsiteY40" fmla="*/ 2619633 h 2676121"/>
                <a:gd name="connsiteX41" fmla="*/ 434252 w 635490"/>
                <a:gd name="connsiteY41" fmla="*/ 2651407 h 2676121"/>
                <a:gd name="connsiteX42" fmla="*/ 413069 w 635490"/>
                <a:gd name="connsiteY42" fmla="*/ 2665529 h 2676121"/>
                <a:gd name="connsiteX43" fmla="*/ 398947 w 635490"/>
                <a:gd name="connsiteY43" fmla="*/ 2672590 h 2676121"/>
                <a:gd name="connsiteX44" fmla="*/ 374233 w 635490"/>
                <a:gd name="connsiteY44" fmla="*/ 2676121 h 2676121"/>
                <a:gd name="connsiteX45" fmla="*/ 349520 w 635490"/>
                <a:gd name="connsiteY45" fmla="*/ 2665529 h 2676121"/>
                <a:gd name="connsiteX46" fmla="*/ 335398 w 635490"/>
                <a:gd name="connsiteY46" fmla="*/ 2647877 h 2676121"/>
                <a:gd name="connsiteX47" fmla="*/ 307154 w 635490"/>
                <a:gd name="connsiteY47" fmla="*/ 2591389 h 2676121"/>
                <a:gd name="connsiteX48" fmla="*/ 328337 w 635490"/>
                <a:gd name="connsiteY48" fmla="*/ 1984142 h 2676121"/>
                <a:gd name="connsiteX49" fmla="*/ 338928 w 635490"/>
                <a:gd name="connsiteY49" fmla="*/ 1917063 h 2676121"/>
                <a:gd name="connsiteX50" fmla="*/ 345989 w 635490"/>
                <a:gd name="connsiteY50" fmla="*/ 1821739 h 2676121"/>
                <a:gd name="connsiteX51" fmla="*/ 342459 w 635490"/>
                <a:gd name="connsiteY51" fmla="*/ 1687580 h 2676121"/>
                <a:gd name="connsiteX52" fmla="*/ 342459 w 635490"/>
                <a:gd name="connsiteY52" fmla="*/ 1331000 h 2676121"/>
                <a:gd name="connsiteX53" fmla="*/ 342459 w 635490"/>
                <a:gd name="connsiteY53" fmla="*/ 1009724 h 26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35490" h="2676121">
                  <a:moveTo>
                    <a:pt x="342459" y="1009724"/>
                  </a:moveTo>
                  <a:cubicBezTo>
                    <a:pt x="343636" y="894394"/>
                    <a:pt x="344812" y="779065"/>
                    <a:pt x="345989" y="663735"/>
                  </a:cubicBezTo>
                  <a:lnTo>
                    <a:pt x="345989" y="441313"/>
                  </a:lnTo>
                  <a:lnTo>
                    <a:pt x="342459" y="345990"/>
                  </a:lnTo>
                  <a:lnTo>
                    <a:pt x="342459" y="303624"/>
                  </a:lnTo>
                  <a:lnTo>
                    <a:pt x="335398" y="264788"/>
                  </a:lnTo>
                  <a:lnTo>
                    <a:pt x="321276" y="218891"/>
                  </a:lnTo>
                  <a:lnTo>
                    <a:pt x="314215" y="194178"/>
                  </a:lnTo>
                  <a:lnTo>
                    <a:pt x="296562" y="158873"/>
                  </a:lnTo>
                  <a:lnTo>
                    <a:pt x="282440" y="137690"/>
                  </a:lnTo>
                  <a:lnTo>
                    <a:pt x="261257" y="116507"/>
                  </a:lnTo>
                  <a:lnTo>
                    <a:pt x="233013" y="98854"/>
                  </a:lnTo>
                  <a:lnTo>
                    <a:pt x="180056" y="81202"/>
                  </a:lnTo>
                  <a:lnTo>
                    <a:pt x="95323" y="70610"/>
                  </a:lnTo>
                  <a:lnTo>
                    <a:pt x="0" y="28244"/>
                  </a:lnTo>
                  <a:lnTo>
                    <a:pt x="307154" y="0"/>
                  </a:lnTo>
                  <a:lnTo>
                    <a:pt x="441313" y="52958"/>
                  </a:lnTo>
                  <a:lnTo>
                    <a:pt x="508392" y="84732"/>
                  </a:lnTo>
                  <a:lnTo>
                    <a:pt x="557819" y="109446"/>
                  </a:lnTo>
                  <a:lnTo>
                    <a:pt x="579002" y="123568"/>
                  </a:lnTo>
                  <a:lnTo>
                    <a:pt x="603716" y="151812"/>
                  </a:lnTo>
                  <a:lnTo>
                    <a:pt x="617838" y="169464"/>
                  </a:lnTo>
                  <a:lnTo>
                    <a:pt x="628429" y="197708"/>
                  </a:lnTo>
                  <a:lnTo>
                    <a:pt x="631960" y="222422"/>
                  </a:lnTo>
                  <a:lnTo>
                    <a:pt x="628429" y="296563"/>
                  </a:lnTo>
                  <a:lnTo>
                    <a:pt x="617838" y="473088"/>
                  </a:lnTo>
                  <a:lnTo>
                    <a:pt x="614307" y="677857"/>
                  </a:lnTo>
                  <a:lnTo>
                    <a:pt x="614307" y="868504"/>
                  </a:lnTo>
                  <a:lnTo>
                    <a:pt x="614307" y="1306286"/>
                  </a:lnTo>
                  <a:lnTo>
                    <a:pt x="614307" y="1775843"/>
                  </a:lnTo>
                  <a:lnTo>
                    <a:pt x="617838" y="1874697"/>
                  </a:lnTo>
                  <a:lnTo>
                    <a:pt x="624899" y="1991203"/>
                  </a:lnTo>
                  <a:lnTo>
                    <a:pt x="628429" y="2090058"/>
                  </a:lnTo>
                  <a:lnTo>
                    <a:pt x="635490" y="2146546"/>
                  </a:lnTo>
                  <a:lnTo>
                    <a:pt x="635490" y="2181851"/>
                  </a:lnTo>
                  <a:lnTo>
                    <a:pt x="628429" y="2241869"/>
                  </a:lnTo>
                  <a:lnTo>
                    <a:pt x="614307" y="2308949"/>
                  </a:lnTo>
                  <a:lnTo>
                    <a:pt x="596655" y="2365437"/>
                  </a:lnTo>
                  <a:lnTo>
                    <a:pt x="568411" y="2428986"/>
                  </a:lnTo>
                  <a:lnTo>
                    <a:pt x="511923" y="2534901"/>
                  </a:lnTo>
                  <a:lnTo>
                    <a:pt x="458965" y="2619633"/>
                  </a:lnTo>
                  <a:lnTo>
                    <a:pt x="434252" y="2651407"/>
                  </a:lnTo>
                  <a:lnTo>
                    <a:pt x="413069" y="2665529"/>
                  </a:lnTo>
                  <a:lnTo>
                    <a:pt x="398947" y="2672590"/>
                  </a:lnTo>
                  <a:lnTo>
                    <a:pt x="374233" y="2676121"/>
                  </a:lnTo>
                  <a:lnTo>
                    <a:pt x="349520" y="2665529"/>
                  </a:lnTo>
                  <a:lnTo>
                    <a:pt x="335398" y="2647877"/>
                  </a:lnTo>
                  <a:lnTo>
                    <a:pt x="307154" y="2591389"/>
                  </a:lnTo>
                  <a:lnTo>
                    <a:pt x="328337" y="1984142"/>
                  </a:lnTo>
                  <a:lnTo>
                    <a:pt x="338928" y="1917063"/>
                  </a:lnTo>
                  <a:lnTo>
                    <a:pt x="345989" y="1821739"/>
                  </a:lnTo>
                  <a:cubicBezTo>
                    <a:pt x="344812" y="1777019"/>
                    <a:pt x="343636" y="1732300"/>
                    <a:pt x="342459" y="1687580"/>
                  </a:cubicBezTo>
                  <a:lnTo>
                    <a:pt x="342459" y="1331000"/>
                  </a:lnTo>
                  <a:lnTo>
                    <a:pt x="342459" y="1009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896E8527-FC2D-4E08-9520-3D19959DD3BE}"/>
                </a:ext>
              </a:extLst>
            </p:cNvPr>
            <p:cNvSpPr/>
            <p:nvPr/>
          </p:nvSpPr>
          <p:spPr>
            <a:xfrm>
              <a:off x="4005263" y="5224463"/>
              <a:ext cx="774700" cy="873125"/>
            </a:xfrm>
            <a:custGeom>
              <a:avLst/>
              <a:gdLst>
                <a:gd name="connsiteX0" fmla="*/ 283368 w 773906"/>
                <a:gd name="connsiteY0" fmla="*/ 195262 h 873918"/>
                <a:gd name="connsiteX1" fmla="*/ 416718 w 773906"/>
                <a:gd name="connsiteY1" fmla="*/ 245268 h 873918"/>
                <a:gd name="connsiteX2" fmla="*/ 519112 w 773906"/>
                <a:gd name="connsiteY2" fmla="*/ 285750 h 873918"/>
                <a:gd name="connsiteX3" fmla="*/ 590550 w 773906"/>
                <a:gd name="connsiteY3" fmla="*/ 311943 h 873918"/>
                <a:gd name="connsiteX4" fmla="*/ 611981 w 773906"/>
                <a:gd name="connsiteY4" fmla="*/ 314325 h 873918"/>
                <a:gd name="connsiteX5" fmla="*/ 640556 w 773906"/>
                <a:gd name="connsiteY5" fmla="*/ 314325 h 873918"/>
                <a:gd name="connsiteX6" fmla="*/ 669131 w 773906"/>
                <a:gd name="connsiteY6" fmla="*/ 309562 h 873918"/>
                <a:gd name="connsiteX7" fmla="*/ 692943 w 773906"/>
                <a:gd name="connsiteY7" fmla="*/ 300037 h 873918"/>
                <a:gd name="connsiteX8" fmla="*/ 711993 w 773906"/>
                <a:gd name="connsiteY8" fmla="*/ 283368 h 873918"/>
                <a:gd name="connsiteX9" fmla="*/ 728662 w 773906"/>
                <a:gd name="connsiteY9" fmla="*/ 259556 h 873918"/>
                <a:gd name="connsiteX10" fmla="*/ 738187 w 773906"/>
                <a:gd name="connsiteY10" fmla="*/ 233362 h 873918"/>
                <a:gd name="connsiteX11" fmla="*/ 747712 w 773906"/>
                <a:gd name="connsiteY11" fmla="*/ 195262 h 873918"/>
                <a:gd name="connsiteX12" fmla="*/ 759618 w 773906"/>
                <a:gd name="connsiteY12" fmla="*/ 128587 h 873918"/>
                <a:gd name="connsiteX13" fmla="*/ 773906 w 773906"/>
                <a:gd name="connsiteY13" fmla="*/ 0 h 873918"/>
                <a:gd name="connsiteX14" fmla="*/ 773906 w 773906"/>
                <a:gd name="connsiteY14" fmla="*/ 873918 h 873918"/>
                <a:gd name="connsiteX15" fmla="*/ 754856 w 773906"/>
                <a:gd name="connsiteY15" fmla="*/ 852487 h 873918"/>
                <a:gd name="connsiteX16" fmla="*/ 723900 w 773906"/>
                <a:gd name="connsiteY16" fmla="*/ 795337 h 873918"/>
                <a:gd name="connsiteX17" fmla="*/ 702468 w 773906"/>
                <a:gd name="connsiteY17" fmla="*/ 750093 h 873918"/>
                <a:gd name="connsiteX18" fmla="*/ 671512 w 773906"/>
                <a:gd name="connsiteY18" fmla="*/ 688181 h 873918"/>
                <a:gd name="connsiteX19" fmla="*/ 638175 w 773906"/>
                <a:gd name="connsiteY19" fmla="*/ 635793 h 873918"/>
                <a:gd name="connsiteX20" fmla="*/ 597693 w 773906"/>
                <a:gd name="connsiteY20" fmla="*/ 583406 h 873918"/>
                <a:gd name="connsiteX21" fmla="*/ 557212 w 773906"/>
                <a:gd name="connsiteY21" fmla="*/ 552450 h 873918"/>
                <a:gd name="connsiteX22" fmla="*/ 452437 w 773906"/>
                <a:gd name="connsiteY22" fmla="*/ 478631 h 873918"/>
                <a:gd name="connsiteX23" fmla="*/ 352425 w 773906"/>
                <a:gd name="connsiteY23" fmla="*/ 404812 h 873918"/>
                <a:gd name="connsiteX24" fmla="*/ 245268 w 773906"/>
                <a:gd name="connsiteY24" fmla="*/ 328612 h 873918"/>
                <a:gd name="connsiteX25" fmla="*/ 116681 w 773906"/>
                <a:gd name="connsiteY25" fmla="*/ 235743 h 873918"/>
                <a:gd name="connsiteX26" fmla="*/ 45243 w 773906"/>
                <a:gd name="connsiteY26" fmla="*/ 183356 h 873918"/>
                <a:gd name="connsiteX27" fmla="*/ 23812 w 773906"/>
                <a:gd name="connsiteY27" fmla="*/ 166687 h 873918"/>
                <a:gd name="connsiteX28" fmla="*/ 9525 w 773906"/>
                <a:gd name="connsiteY28" fmla="*/ 147637 h 873918"/>
                <a:gd name="connsiteX29" fmla="*/ 0 w 773906"/>
                <a:gd name="connsiteY29" fmla="*/ 126206 h 873918"/>
                <a:gd name="connsiteX30" fmla="*/ 0 w 773906"/>
                <a:gd name="connsiteY30" fmla="*/ 111918 h 873918"/>
                <a:gd name="connsiteX31" fmla="*/ 4762 w 773906"/>
                <a:gd name="connsiteY31" fmla="*/ 102393 h 873918"/>
                <a:gd name="connsiteX32" fmla="*/ 14287 w 773906"/>
                <a:gd name="connsiteY32" fmla="*/ 100012 h 873918"/>
                <a:gd name="connsiteX33" fmla="*/ 40481 w 773906"/>
                <a:gd name="connsiteY33" fmla="*/ 100012 h 873918"/>
                <a:gd name="connsiteX34" fmla="*/ 128587 w 773906"/>
                <a:gd name="connsiteY34" fmla="*/ 135731 h 873918"/>
                <a:gd name="connsiteX35" fmla="*/ 283368 w 773906"/>
                <a:gd name="connsiteY35" fmla="*/ 195262 h 87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3906" h="873918">
                  <a:moveTo>
                    <a:pt x="283368" y="195262"/>
                  </a:moveTo>
                  <a:lnTo>
                    <a:pt x="416718" y="245268"/>
                  </a:lnTo>
                  <a:lnTo>
                    <a:pt x="519112" y="285750"/>
                  </a:lnTo>
                  <a:lnTo>
                    <a:pt x="590550" y="311943"/>
                  </a:lnTo>
                  <a:lnTo>
                    <a:pt x="611981" y="314325"/>
                  </a:lnTo>
                  <a:lnTo>
                    <a:pt x="640556" y="314325"/>
                  </a:lnTo>
                  <a:lnTo>
                    <a:pt x="669131" y="309562"/>
                  </a:lnTo>
                  <a:lnTo>
                    <a:pt x="692943" y="300037"/>
                  </a:lnTo>
                  <a:lnTo>
                    <a:pt x="711993" y="283368"/>
                  </a:lnTo>
                  <a:lnTo>
                    <a:pt x="728662" y="259556"/>
                  </a:lnTo>
                  <a:lnTo>
                    <a:pt x="738187" y="233362"/>
                  </a:lnTo>
                  <a:lnTo>
                    <a:pt x="747712" y="195262"/>
                  </a:lnTo>
                  <a:lnTo>
                    <a:pt x="759618" y="128587"/>
                  </a:lnTo>
                  <a:lnTo>
                    <a:pt x="773906" y="0"/>
                  </a:lnTo>
                  <a:lnTo>
                    <a:pt x="773906" y="873918"/>
                  </a:lnTo>
                  <a:lnTo>
                    <a:pt x="754856" y="852487"/>
                  </a:lnTo>
                  <a:lnTo>
                    <a:pt x="723900" y="795337"/>
                  </a:lnTo>
                  <a:lnTo>
                    <a:pt x="702468" y="750093"/>
                  </a:lnTo>
                  <a:lnTo>
                    <a:pt x="671512" y="688181"/>
                  </a:lnTo>
                  <a:lnTo>
                    <a:pt x="638175" y="635793"/>
                  </a:lnTo>
                  <a:lnTo>
                    <a:pt x="597693" y="583406"/>
                  </a:lnTo>
                  <a:lnTo>
                    <a:pt x="557212" y="552450"/>
                  </a:lnTo>
                  <a:lnTo>
                    <a:pt x="452437" y="478631"/>
                  </a:lnTo>
                  <a:lnTo>
                    <a:pt x="352425" y="404812"/>
                  </a:lnTo>
                  <a:lnTo>
                    <a:pt x="245268" y="328612"/>
                  </a:lnTo>
                  <a:lnTo>
                    <a:pt x="116681" y="235743"/>
                  </a:lnTo>
                  <a:lnTo>
                    <a:pt x="45243" y="183356"/>
                  </a:lnTo>
                  <a:lnTo>
                    <a:pt x="23812" y="166687"/>
                  </a:lnTo>
                  <a:lnTo>
                    <a:pt x="9525" y="147637"/>
                  </a:lnTo>
                  <a:lnTo>
                    <a:pt x="0" y="126206"/>
                  </a:lnTo>
                  <a:lnTo>
                    <a:pt x="0" y="111918"/>
                  </a:lnTo>
                  <a:lnTo>
                    <a:pt x="4762" y="102393"/>
                  </a:lnTo>
                  <a:lnTo>
                    <a:pt x="14287" y="100012"/>
                  </a:lnTo>
                  <a:lnTo>
                    <a:pt x="40481" y="100012"/>
                  </a:lnTo>
                  <a:lnTo>
                    <a:pt x="128587" y="135731"/>
                  </a:lnTo>
                  <a:lnTo>
                    <a:pt x="28336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76AADFC3-07D7-4D90-966A-F6528B4E9A81}"/>
                </a:ext>
              </a:extLst>
            </p:cNvPr>
            <p:cNvSpPr/>
            <p:nvPr/>
          </p:nvSpPr>
          <p:spPr>
            <a:xfrm>
              <a:off x="3019425" y="4030663"/>
              <a:ext cx="1293813" cy="492125"/>
            </a:xfrm>
            <a:custGeom>
              <a:avLst/>
              <a:gdLst>
                <a:gd name="connsiteX0" fmla="*/ 840581 w 1293019"/>
                <a:gd name="connsiteY0" fmla="*/ 50007 h 490538"/>
                <a:gd name="connsiteX1" fmla="*/ 740569 w 1293019"/>
                <a:gd name="connsiteY1" fmla="*/ 90488 h 490538"/>
                <a:gd name="connsiteX2" fmla="*/ 669131 w 1293019"/>
                <a:gd name="connsiteY2" fmla="*/ 116682 h 490538"/>
                <a:gd name="connsiteX3" fmla="*/ 585788 w 1293019"/>
                <a:gd name="connsiteY3" fmla="*/ 145257 h 490538"/>
                <a:gd name="connsiteX4" fmla="*/ 531019 w 1293019"/>
                <a:gd name="connsiteY4" fmla="*/ 164307 h 490538"/>
                <a:gd name="connsiteX5" fmla="*/ 459581 w 1293019"/>
                <a:gd name="connsiteY5" fmla="*/ 185738 h 490538"/>
                <a:gd name="connsiteX6" fmla="*/ 400050 w 1293019"/>
                <a:gd name="connsiteY6" fmla="*/ 202407 h 490538"/>
                <a:gd name="connsiteX7" fmla="*/ 330994 w 1293019"/>
                <a:gd name="connsiteY7" fmla="*/ 219075 h 490538"/>
                <a:gd name="connsiteX8" fmla="*/ 302419 w 1293019"/>
                <a:gd name="connsiteY8" fmla="*/ 223838 h 490538"/>
                <a:gd name="connsiteX9" fmla="*/ 271463 w 1293019"/>
                <a:gd name="connsiteY9" fmla="*/ 223838 h 490538"/>
                <a:gd name="connsiteX10" fmla="*/ 223838 w 1293019"/>
                <a:gd name="connsiteY10" fmla="*/ 219075 h 490538"/>
                <a:gd name="connsiteX11" fmla="*/ 176213 w 1293019"/>
                <a:gd name="connsiteY11" fmla="*/ 207169 h 490538"/>
                <a:gd name="connsiteX12" fmla="*/ 140494 w 1293019"/>
                <a:gd name="connsiteY12" fmla="*/ 188119 h 490538"/>
                <a:gd name="connsiteX13" fmla="*/ 111919 w 1293019"/>
                <a:gd name="connsiteY13" fmla="*/ 169069 h 490538"/>
                <a:gd name="connsiteX14" fmla="*/ 78581 w 1293019"/>
                <a:gd name="connsiteY14" fmla="*/ 140494 h 490538"/>
                <a:gd name="connsiteX15" fmla="*/ 66675 w 1293019"/>
                <a:gd name="connsiteY15" fmla="*/ 133350 h 490538"/>
                <a:gd name="connsiteX16" fmla="*/ 52388 w 1293019"/>
                <a:gd name="connsiteY16" fmla="*/ 128588 h 490538"/>
                <a:gd name="connsiteX17" fmla="*/ 30956 w 1293019"/>
                <a:gd name="connsiteY17" fmla="*/ 128588 h 490538"/>
                <a:gd name="connsiteX18" fmla="*/ 16669 w 1293019"/>
                <a:gd name="connsiteY18" fmla="*/ 133350 h 490538"/>
                <a:gd name="connsiteX19" fmla="*/ 9525 w 1293019"/>
                <a:gd name="connsiteY19" fmla="*/ 140494 h 490538"/>
                <a:gd name="connsiteX20" fmla="*/ 2381 w 1293019"/>
                <a:gd name="connsiteY20" fmla="*/ 157163 h 490538"/>
                <a:gd name="connsiteX21" fmla="*/ 0 w 1293019"/>
                <a:gd name="connsiteY21" fmla="*/ 176213 h 490538"/>
                <a:gd name="connsiteX22" fmla="*/ 7144 w 1293019"/>
                <a:gd name="connsiteY22" fmla="*/ 207169 h 490538"/>
                <a:gd name="connsiteX23" fmla="*/ 26194 w 1293019"/>
                <a:gd name="connsiteY23" fmla="*/ 254794 h 490538"/>
                <a:gd name="connsiteX24" fmla="*/ 47625 w 1293019"/>
                <a:gd name="connsiteY24" fmla="*/ 300038 h 490538"/>
                <a:gd name="connsiteX25" fmla="*/ 73819 w 1293019"/>
                <a:gd name="connsiteY25" fmla="*/ 342900 h 490538"/>
                <a:gd name="connsiteX26" fmla="*/ 97631 w 1293019"/>
                <a:gd name="connsiteY26" fmla="*/ 373857 h 490538"/>
                <a:gd name="connsiteX27" fmla="*/ 138113 w 1293019"/>
                <a:gd name="connsiteY27" fmla="*/ 414338 h 490538"/>
                <a:gd name="connsiteX28" fmla="*/ 180975 w 1293019"/>
                <a:gd name="connsiteY28" fmla="*/ 447675 h 490538"/>
                <a:gd name="connsiteX29" fmla="*/ 214313 w 1293019"/>
                <a:gd name="connsiteY29" fmla="*/ 469107 h 490538"/>
                <a:gd name="connsiteX30" fmla="*/ 254794 w 1293019"/>
                <a:gd name="connsiteY30" fmla="*/ 485775 h 490538"/>
                <a:gd name="connsiteX31" fmla="*/ 273844 w 1293019"/>
                <a:gd name="connsiteY31" fmla="*/ 490538 h 490538"/>
                <a:gd name="connsiteX32" fmla="*/ 307181 w 1293019"/>
                <a:gd name="connsiteY32" fmla="*/ 476250 h 490538"/>
                <a:gd name="connsiteX33" fmla="*/ 357188 w 1293019"/>
                <a:gd name="connsiteY33" fmla="*/ 445294 h 490538"/>
                <a:gd name="connsiteX34" fmla="*/ 426244 w 1293019"/>
                <a:gd name="connsiteY34" fmla="*/ 409575 h 490538"/>
                <a:gd name="connsiteX35" fmla="*/ 521494 w 1293019"/>
                <a:gd name="connsiteY35" fmla="*/ 364332 h 490538"/>
                <a:gd name="connsiteX36" fmla="*/ 604838 w 1293019"/>
                <a:gd name="connsiteY36" fmla="*/ 330994 h 490538"/>
                <a:gd name="connsiteX37" fmla="*/ 697706 w 1293019"/>
                <a:gd name="connsiteY37" fmla="*/ 295275 h 490538"/>
                <a:gd name="connsiteX38" fmla="*/ 773906 w 1293019"/>
                <a:gd name="connsiteY38" fmla="*/ 269082 h 490538"/>
                <a:gd name="connsiteX39" fmla="*/ 842963 w 1293019"/>
                <a:gd name="connsiteY39" fmla="*/ 252413 h 490538"/>
                <a:gd name="connsiteX40" fmla="*/ 878681 w 1293019"/>
                <a:gd name="connsiteY40" fmla="*/ 247650 h 490538"/>
                <a:gd name="connsiteX41" fmla="*/ 895350 w 1293019"/>
                <a:gd name="connsiteY41" fmla="*/ 247650 h 490538"/>
                <a:gd name="connsiteX42" fmla="*/ 931069 w 1293019"/>
                <a:gd name="connsiteY42" fmla="*/ 254794 h 490538"/>
                <a:gd name="connsiteX43" fmla="*/ 1269206 w 1293019"/>
                <a:gd name="connsiteY43" fmla="*/ 326232 h 490538"/>
                <a:gd name="connsiteX44" fmla="*/ 1281113 w 1293019"/>
                <a:gd name="connsiteY44" fmla="*/ 309563 h 490538"/>
                <a:gd name="connsiteX45" fmla="*/ 1288256 w 1293019"/>
                <a:gd name="connsiteY45" fmla="*/ 292894 h 490538"/>
                <a:gd name="connsiteX46" fmla="*/ 1293019 w 1293019"/>
                <a:gd name="connsiteY46" fmla="*/ 273844 h 490538"/>
                <a:gd name="connsiteX47" fmla="*/ 1290638 w 1293019"/>
                <a:gd name="connsiteY47" fmla="*/ 254794 h 490538"/>
                <a:gd name="connsiteX48" fmla="*/ 1285875 w 1293019"/>
                <a:gd name="connsiteY48" fmla="*/ 238125 h 490538"/>
                <a:gd name="connsiteX49" fmla="*/ 1276350 w 1293019"/>
                <a:gd name="connsiteY49" fmla="*/ 219075 h 490538"/>
                <a:gd name="connsiteX50" fmla="*/ 1254919 w 1293019"/>
                <a:gd name="connsiteY50" fmla="*/ 190500 h 490538"/>
                <a:gd name="connsiteX51" fmla="*/ 1231106 w 1293019"/>
                <a:gd name="connsiteY51" fmla="*/ 166688 h 490538"/>
                <a:gd name="connsiteX52" fmla="*/ 1185863 w 1293019"/>
                <a:gd name="connsiteY52" fmla="*/ 126207 h 490538"/>
                <a:gd name="connsiteX53" fmla="*/ 1114425 w 1293019"/>
                <a:gd name="connsiteY53" fmla="*/ 80963 h 490538"/>
                <a:gd name="connsiteX54" fmla="*/ 1059656 w 1293019"/>
                <a:gd name="connsiteY54" fmla="*/ 52388 h 490538"/>
                <a:gd name="connsiteX55" fmla="*/ 981075 w 1293019"/>
                <a:gd name="connsiteY55" fmla="*/ 16669 h 490538"/>
                <a:gd name="connsiteX56" fmla="*/ 957263 w 1293019"/>
                <a:gd name="connsiteY56" fmla="*/ 4763 h 490538"/>
                <a:gd name="connsiteX57" fmla="*/ 945356 w 1293019"/>
                <a:gd name="connsiteY57" fmla="*/ 0 h 490538"/>
                <a:gd name="connsiteX58" fmla="*/ 933450 w 1293019"/>
                <a:gd name="connsiteY58" fmla="*/ 2382 h 490538"/>
                <a:gd name="connsiteX59" fmla="*/ 914400 w 1293019"/>
                <a:gd name="connsiteY59" fmla="*/ 9525 h 490538"/>
                <a:gd name="connsiteX60" fmla="*/ 895350 w 1293019"/>
                <a:gd name="connsiteY60" fmla="*/ 26194 h 490538"/>
                <a:gd name="connsiteX61" fmla="*/ 840581 w 1293019"/>
                <a:gd name="connsiteY61" fmla="*/ 50007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93019" h="490538">
                  <a:moveTo>
                    <a:pt x="840581" y="50007"/>
                  </a:moveTo>
                  <a:lnTo>
                    <a:pt x="740569" y="90488"/>
                  </a:lnTo>
                  <a:lnTo>
                    <a:pt x="669131" y="116682"/>
                  </a:lnTo>
                  <a:lnTo>
                    <a:pt x="585788" y="145257"/>
                  </a:lnTo>
                  <a:lnTo>
                    <a:pt x="531019" y="164307"/>
                  </a:lnTo>
                  <a:lnTo>
                    <a:pt x="459581" y="185738"/>
                  </a:lnTo>
                  <a:lnTo>
                    <a:pt x="400050" y="202407"/>
                  </a:lnTo>
                  <a:lnTo>
                    <a:pt x="330994" y="219075"/>
                  </a:lnTo>
                  <a:lnTo>
                    <a:pt x="302419" y="223838"/>
                  </a:lnTo>
                  <a:lnTo>
                    <a:pt x="271463" y="223838"/>
                  </a:lnTo>
                  <a:lnTo>
                    <a:pt x="223838" y="219075"/>
                  </a:lnTo>
                  <a:lnTo>
                    <a:pt x="176213" y="207169"/>
                  </a:lnTo>
                  <a:lnTo>
                    <a:pt x="140494" y="188119"/>
                  </a:lnTo>
                  <a:lnTo>
                    <a:pt x="111919" y="169069"/>
                  </a:lnTo>
                  <a:lnTo>
                    <a:pt x="78581" y="140494"/>
                  </a:lnTo>
                  <a:lnTo>
                    <a:pt x="66675" y="133350"/>
                  </a:lnTo>
                  <a:lnTo>
                    <a:pt x="52388" y="128588"/>
                  </a:lnTo>
                  <a:lnTo>
                    <a:pt x="30956" y="128588"/>
                  </a:lnTo>
                  <a:lnTo>
                    <a:pt x="16669" y="133350"/>
                  </a:lnTo>
                  <a:lnTo>
                    <a:pt x="9525" y="140494"/>
                  </a:lnTo>
                  <a:lnTo>
                    <a:pt x="2381" y="157163"/>
                  </a:lnTo>
                  <a:lnTo>
                    <a:pt x="0" y="176213"/>
                  </a:lnTo>
                  <a:lnTo>
                    <a:pt x="7144" y="207169"/>
                  </a:lnTo>
                  <a:lnTo>
                    <a:pt x="26194" y="254794"/>
                  </a:lnTo>
                  <a:lnTo>
                    <a:pt x="47625" y="300038"/>
                  </a:lnTo>
                  <a:lnTo>
                    <a:pt x="73819" y="342900"/>
                  </a:lnTo>
                  <a:lnTo>
                    <a:pt x="97631" y="373857"/>
                  </a:lnTo>
                  <a:lnTo>
                    <a:pt x="138113" y="414338"/>
                  </a:lnTo>
                  <a:lnTo>
                    <a:pt x="180975" y="447675"/>
                  </a:lnTo>
                  <a:lnTo>
                    <a:pt x="214313" y="469107"/>
                  </a:lnTo>
                  <a:lnTo>
                    <a:pt x="254794" y="485775"/>
                  </a:lnTo>
                  <a:lnTo>
                    <a:pt x="273844" y="490538"/>
                  </a:lnTo>
                  <a:lnTo>
                    <a:pt x="307181" y="476250"/>
                  </a:lnTo>
                  <a:lnTo>
                    <a:pt x="357188" y="445294"/>
                  </a:lnTo>
                  <a:lnTo>
                    <a:pt x="426244" y="409575"/>
                  </a:lnTo>
                  <a:lnTo>
                    <a:pt x="521494" y="364332"/>
                  </a:lnTo>
                  <a:lnTo>
                    <a:pt x="604838" y="330994"/>
                  </a:lnTo>
                  <a:lnTo>
                    <a:pt x="697706" y="295275"/>
                  </a:lnTo>
                  <a:lnTo>
                    <a:pt x="773906" y="269082"/>
                  </a:lnTo>
                  <a:lnTo>
                    <a:pt x="842963" y="252413"/>
                  </a:lnTo>
                  <a:lnTo>
                    <a:pt x="878681" y="247650"/>
                  </a:lnTo>
                  <a:lnTo>
                    <a:pt x="895350" y="247650"/>
                  </a:lnTo>
                  <a:lnTo>
                    <a:pt x="931069" y="254794"/>
                  </a:lnTo>
                  <a:lnTo>
                    <a:pt x="1269206" y="326232"/>
                  </a:lnTo>
                  <a:lnTo>
                    <a:pt x="1281113" y="309563"/>
                  </a:lnTo>
                  <a:lnTo>
                    <a:pt x="1288256" y="292894"/>
                  </a:lnTo>
                  <a:lnTo>
                    <a:pt x="1293019" y="273844"/>
                  </a:lnTo>
                  <a:lnTo>
                    <a:pt x="1290638" y="254794"/>
                  </a:lnTo>
                  <a:lnTo>
                    <a:pt x="1285875" y="238125"/>
                  </a:lnTo>
                  <a:lnTo>
                    <a:pt x="1276350" y="219075"/>
                  </a:lnTo>
                  <a:lnTo>
                    <a:pt x="1254919" y="190500"/>
                  </a:lnTo>
                  <a:lnTo>
                    <a:pt x="1231106" y="166688"/>
                  </a:lnTo>
                  <a:lnTo>
                    <a:pt x="1185863" y="126207"/>
                  </a:lnTo>
                  <a:lnTo>
                    <a:pt x="1114425" y="80963"/>
                  </a:lnTo>
                  <a:lnTo>
                    <a:pt x="1059656" y="52388"/>
                  </a:lnTo>
                  <a:lnTo>
                    <a:pt x="981075" y="16669"/>
                  </a:lnTo>
                  <a:lnTo>
                    <a:pt x="957263" y="4763"/>
                  </a:lnTo>
                  <a:lnTo>
                    <a:pt x="945356" y="0"/>
                  </a:lnTo>
                  <a:lnTo>
                    <a:pt x="933450" y="2382"/>
                  </a:lnTo>
                  <a:lnTo>
                    <a:pt x="914400" y="9525"/>
                  </a:lnTo>
                  <a:lnTo>
                    <a:pt x="895350" y="26194"/>
                  </a:lnTo>
                  <a:lnTo>
                    <a:pt x="840581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9CA0298D-090D-4700-8FBC-7350C5DBEAC8}"/>
                </a:ext>
              </a:extLst>
            </p:cNvPr>
            <p:cNvSpPr/>
            <p:nvPr/>
          </p:nvSpPr>
          <p:spPr>
            <a:xfrm>
              <a:off x="2636838" y="4252913"/>
              <a:ext cx="1668462" cy="1581150"/>
            </a:xfrm>
            <a:custGeom>
              <a:avLst/>
              <a:gdLst>
                <a:gd name="connsiteX0" fmla="*/ 1535906 w 1669256"/>
                <a:gd name="connsiteY0" fmla="*/ 266700 h 1581150"/>
                <a:gd name="connsiteX1" fmla="*/ 1593056 w 1669256"/>
                <a:gd name="connsiteY1" fmla="*/ 183356 h 1581150"/>
                <a:gd name="connsiteX2" fmla="*/ 1609725 w 1669256"/>
                <a:gd name="connsiteY2" fmla="*/ 164306 h 1581150"/>
                <a:gd name="connsiteX3" fmla="*/ 1631156 w 1669256"/>
                <a:gd name="connsiteY3" fmla="*/ 140493 h 1581150"/>
                <a:gd name="connsiteX4" fmla="*/ 1650206 w 1669256"/>
                <a:gd name="connsiteY4" fmla="*/ 111918 h 1581150"/>
                <a:gd name="connsiteX5" fmla="*/ 1657350 w 1669256"/>
                <a:gd name="connsiteY5" fmla="*/ 102393 h 1581150"/>
                <a:gd name="connsiteX6" fmla="*/ 1669256 w 1669256"/>
                <a:gd name="connsiteY6" fmla="*/ 71437 h 1581150"/>
                <a:gd name="connsiteX7" fmla="*/ 1669256 w 1669256"/>
                <a:gd name="connsiteY7" fmla="*/ 40481 h 1581150"/>
                <a:gd name="connsiteX8" fmla="*/ 1293019 w 1669256"/>
                <a:gd name="connsiteY8" fmla="*/ 0 h 1581150"/>
                <a:gd name="connsiteX9" fmla="*/ 1323975 w 1669256"/>
                <a:gd name="connsiteY9" fmla="*/ 40481 h 1581150"/>
                <a:gd name="connsiteX10" fmla="*/ 1328737 w 1669256"/>
                <a:gd name="connsiteY10" fmla="*/ 54768 h 1581150"/>
                <a:gd name="connsiteX11" fmla="*/ 1328737 w 1669256"/>
                <a:gd name="connsiteY11" fmla="*/ 73818 h 1581150"/>
                <a:gd name="connsiteX12" fmla="*/ 1302544 w 1669256"/>
                <a:gd name="connsiteY12" fmla="*/ 119062 h 1581150"/>
                <a:gd name="connsiteX13" fmla="*/ 1247775 w 1669256"/>
                <a:gd name="connsiteY13" fmla="*/ 207168 h 1581150"/>
                <a:gd name="connsiteX14" fmla="*/ 1181100 w 1669256"/>
                <a:gd name="connsiteY14" fmla="*/ 316706 h 1581150"/>
                <a:gd name="connsiteX15" fmla="*/ 1097756 w 1669256"/>
                <a:gd name="connsiteY15" fmla="*/ 447675 h 1581150"/>
                <a:gd name="connsiteX16" fmla="*/ 1009650 w 1669256"/>
                <a:gd name="connsiteY16" fmla="*/ 578643 h 1581150"/>
                <a:gd name="connsiteX17" fmla="*/ 942975 w 1669256"/>
                <a:gd name="connsiteY17" fmla="*/ 671512 h 1581150"/>
                <a:gd name="connsiteX18" fmla="*/ 878681 w 1669256"/>
                <a:gd name="connsiteY18" fmla="*/ 754856 h 1581150"/>
                <a:gd name="connsiteX19" fmla="*/ 826294 w 1669256"/>
                <a:gd name="connsiteY19" fmla="*/ 816768 h 1581150"/>
                <a:gd name="connsiteX20" fmla="*/ 747712 w 1669256"/>
                <a:gd name="connsiteY20" fmla="*/ 907256 h 1581150"/>
                <a:gd name="connsiteX21" fmla="*/ 664369 w 1669256"/>
                <a:gd name="connsiteY21" fmla="*/ 995362 h 1581150"/>
                <a:gd name="connsiteX22" fmla="*/ 557212 w 1669256"/>
                <a:gd name="connsiteY22" fmla="*/ 1100137 h 1581150"/>
                <a:gd name="connsiteX23" fmla="*/ 457200 w 1669256"/>
                <a:gd name="connsiteY23" fmla="*/ 1188243 h 1581150"/>
                <a:gd name="connsiteX24" fmla="*/ 354806 w 1669256"/>
                <a:gd name="connsiteY24" fmla="*/ 1273968 h 1581150"/>
                <a:gd name="connsiteX25" fmla="*/ 252412 w 1669256"/>
                <a:gd name="connsiteY25" fmla="*/ 1357312 h 1581150"/>
                <a:gd name="connsiteX26" fmla="*/ 102394 w 1669256"/>
                <a:gd name="connsiteY26" fmla="*/ 1459706 h 1581150"/>
                <a:gd name="connsiteX27" fmla="*/ 16669 w 1669256"/>
                <a:gd name="connsiteY27" fmla="*/ 1516856 h 1581150"/>
                <a:gd name="connsiteX28" fmla="*/ 7144 w 1669256"/>
                <a:gd name="connsiteY28" fmla="*/ 1528762 h 1581150"/>
                <a:gd name="connsiteX29" fmla="*/ 0 w 1669256"/>
                <a:gd name="connsiteY29" fmla="*/ 1545431 h 1581150"/>
                <a:gd name="connsiteX30" fmla="*/ 0 w 1669256"/>
                <a:gd name="connsiteY30" fmla="*/ 1562100 h 1581150"/>
                <a:gd name="connsiteX31" fmla="*/ 2381 w 1669256"/>
                <a:gd name="connsiteY31" fmla="*/ 1574006 h 1581150"/>
                <a:gd name="connsiteX32" fmla="*/ 9525 w 1669256"/>
                <a:gd name="connsiteY32" fmla="*/ 1581150 h 1581150"/>
                <a:gd name="connsiteX33" fmla="*/ 16669 w 1669256"/>
                <a:gd name="connsiteY33" fmla="*/ 1581150 h 1581150"/>
                <a:gd name="connsiteX34" fmla="*/ 52387 w 1669256"/>
                <a:gd name="connsiteY34" fmla="*/ 1576387 h 1581150"/>
                <a:gd name="connsiteX35" fmla="*/ 107156 w 1669256"/>
                <a:gd name="connsiteY35" fmla="*/ 1547812 h 1581150"/>
                <a:gd name="connsiteX36" fmla="*/ 278606 w 1669256"/>
                <a:gd name="connsiteY36" fmla="*/ 1452562 h 1581150"/>
                <a:gd name="connsiteX37" fmla="*/ 502444 w 1669256"/>
                <a:gd name="connsiteY37" fmla="*/ 1314450 h 1581150"/>
                <a:gd name="connsiteX38" fmla="*/ 690562 w 1669256"/>
                <a:gd name="connsiteY38" fmla="*/ 1183481 h 1581150"/>
                <a:gd name="connsiteX39" fmla="*/ 850106 w 1669256"/>
                <a:gd name="connsiteY39" fmla="*/ 1057275 h 1581150"/>
                <a:gd name="connsiteX40" fmla="*/ 1007269 w 1669256"/>
                <a:gd name="connsiteY40" fmla="*/ 907256 h 1581150"/>
                <a:gd name="connsiteX41" fmla="*/ 1131094 w 1669256"/>
                <a:gd name="connsiteY41" fmla="*/ 776287 h 1581150"/>
                <a:gd name="connsiteX42" fmla="*/ 1276350 w 1669256"/>
                <a:gd name="connsiteY42" fmla="*/ 609600 h 1581150"/>
                <a:gd name="connsiteX43" fmla="*/ 1397794 w 1669256"/>
                <a:gd name="connsiteY43" fmla="*/ 461962 h 1581150"/>
                <a:gd name="connsiteX44" fmla="*/ 1535906 w 1669256"/>
                <a:gd name="connsiteY44" fmla="*/ 266700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9256" h="1581150">
                  <a:moveTo>
                    <a:pt x="1535906" y="266700"/>
                  </a:moveTo>
                  <a:lnTo>
                    <a:pt x="1593056" y="183356"/>
                  </a:lnTo>
                  <a:lnTo>
                    <a:pt x="1609725" y="164306"/>
                  </a:lnTo>
                  <a:lnTo>
                    <a:pt x="1631156" y="140493"/>
                  </a:lnTo>
                  <a:lnTo>
                    <a:pt x="1650206" y="111918"/>
                  </a:lnTo>
                  <a:lnTo>
                    <a:pt x="1657350" y="102393"/>
                  </a:lnTo>
                  <a:lnTo>
                    <a:pt x="1669256" y="71437"/>
                  </a:lnTo>
                  <a:lnTo>
                    <a:pt x="1669256" y="40481"/>
                  </a:lnTo>
                  <a:lnTo>
                    <a:pt x="1293019" y="0"/>
                  </a:lnTo>
                  <a:lnTo>
                    <a:pt x="1323975" y="40481"/>
                  </a:lnTo>
                  <a:lnTo>
                    <a:pt x="1328737" y="54768"/>
                  </a:lnTo>
                  <a:lnTo>
                    <a:pt x="1328737" y="73818"/>
                  </a:lnTo>
                  <a:lnTo>
                    <a:pt x="1302544" y="119062"/>
                  </a:lnTo>
                  <a:lnTo>
                    <a:pt x="1247775" y="207168"/>
                  </a:lnTo>
                  <a:lnTo>
                    <a:pt x="1181100" y="316706"/>
                  </a:lnTo>
                  <a:lnTo>
                    <a:pt x="1097756" y="447675"/>
                  </a:lnTo>
                  <a:lnTo>
                    <a:pt x="1009650" y="578643"/>
                  </a:lnTo>
                  <a:lnTo>
                    <a:pt x="942975" y="671512"/>
                  </a:lnTo>
                  <a:lnTo>
                    <a:pt x="878681" y="754856"/>
                  </a:lnTo>
                  <a:lnTo>
                    <a:pt x="826294" y="816768"/>
                  </a:lnTo>
                  <a:lnTo>
                    <a:pt x="747712" y="907256"/>
                  </a:lnTo>
                  <a:lnTo>
                    <a:pt x="664369" y="995362"/>
                  </a:lnTo>
                  <a:lnTo>
                    <a:pt x="557212" y="1100137"/>
                  </a:lnTo>
                  <a:lnTo>
                    <a:pt x="457200" y="1188243"/>
                  </a:lnTo>
                  <a:lnTo>
                    <a:pt x="354806" y="1273968"/>
                  </a:lnTo>
                  <a:lnTo>
                    <a:pt x="252412" y="1357312"/>
                  </a:lnTo>
                  <a:lnTo>
                    <a:pt x="102394" y="1459706"/>
                  </a:lnTo>
                  <a:lnTo>
                    <a:pt x="16669" y="1516856"/>
                  </a:lnTo>
                  <a:lnTo>
                    <a:pt x="7144" y="1528762"/>
                  </a:lnTo>
                  <a:lnTo>
                    <a:pt x="0" y="1545431"/>
                  </a:lnTo>
                  <a:lnTo>
                    <a:pt x="0" y="1562100"/>
                  </a:lnTo>
                  <a:lnTo>
                    <a:pt x="2381" y="1574006"/>
                  </a:lnTo>
                  <a:lnTo>
                    <a:pt x="9525" y="1581150"/>
                  </a:lnTo>
                  <a:lnTo>
                    <a:pt x="16669" y="1581150"/>
                  </a:lnTo>
                  <a:lnTo>
                    <a:pt x="52387" y="1576387"/>
                  </a:lnTo>
                  <a:lnTo>
                    <a:pt x="107156" y="1547812"/>
                  </a:lnTo>
                  <a:lnTo>
                    <a:pt x="278606" y="1452562"/>
                  </a:lnTo>
                  <a:lnTo>
                    <a:pt x="502444" y="1314450"/>
                  </a:lnTo>
                  <a:lnTo>
                    <a:pt x="690562" y="1183481"/>
                  </a:lnTo>
                  <a:lnTo>
                    <a:pt x="850106" y="1057275"/>
                  </a:lnTo>
                  <a:lnTo>
                    <a:pt x="1007269" y="907256"/>
                  </a:lnTo>
                  <a:lnTo>
                    <a:pt x="1131094" y="776287"/>
                  </a:lnTo>
                  <a:lnTo>
                    <a:pt x="1276350" y="609600"/>
                  </a:lnTo>
                  <a:lnTo>
                    <a:pt x="1397794" y="461962"/>
                  </a:lnTo>
                  <a:lnTo>
                    <a:pt x="15359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573B4812-8365-420C-AAAC-8108938A1520}"/>
                </a:ext>
              </a:extLst>
            </p:cNvPr>
            <p:cNvSpPr/>
            <p:nvPr/>
          </p:nvSpPr>
          <p:spPr>
            <a:xfrm>
              <a:off x="5106988" y="3524250"/>
              <a:ext cx="1465262" cy="962025"/>
            </a:xfrm>
            <a:custGeom>
              <a:avLst/>
              <a:gdLst>
                <a:gd name="connsiteX0" fmla="*/ 1021557 w 1464469"/>
                <a:gd name="connsiteY0" fmla="*/ 273844 h 962025"/>
                <a:gd name="connsiteX1" fmla="*/ 926307 w 1464469"/>
                <a:gd name="connsiteY1" fmla="*/ 345281 h 962025"/>
                <a:gd name="connsiteX2" fmla="*/ 826294 w 1464469"/>
                <a:gd name="connsiteY2" fmla="*/ 419100 h 962025"/>
                <a:gd name="connsiteX3" fmla="*/ 692944 w 1464469"/>
                <a:gd name="connsiteY3" fmla="*/ 504825 h 962025"/>
                <a:gd name="connsiteX4" fmla="*/ 504825 w 1464469"/>
                <a:gd name="connsiteY4" fmla="*/ 623888 h 962025"/>
                <a:gd name="connsiteX5" fmla="*/ 321469 w 1464469"/>
                <a:gd name="connsiteY5" fmla="*/ 731044 h 962025"/>
                <a:gd name="connsiteX6" fmla="*/ 138113 w 1464469"/>
                <a:gd name="connsiteY6" fmla="*/ 826294 h 962025"/>
                <a:gd name="connsiteX7" fmla="*/ 0 w 1464469"/>
                <a:gd name="connsiteY7" fmla="*/ 895350 h 962025"/>
                <a:gd name="connsiteX8" fmla="*/ 76200 w 1464469"/>
                <a:gd name="connsiteY8" fmla="*/ 962025 h 962025"/>
                <a:gd name="connsiteX9" fmla="*/ 290513 w 1464469"/>
                <a:gd name="connsiteY9" fmla="*/ 881063 h 962025"/>
                <a:gd name="connsiteX10" fmla="*/ 635794 w 1464469"/>
                <a:gd name="connsiteY10" fmla="*/ 750094 h 962025"/>
                <a:gd name="connsiteX11" fmla="*/ 885825 w 1464469"/>
                <a:gd name="connsiteY11" fmla="*/ 654844 h 962025"/>
                <a:gd name="connsiteX12" fmla="*/ 1157288 w 1464469"/>
                <a:gd name="connsiteY12" fmla="*/ 550069 h 962025"/>
                <a:gd name="connsiteX13" fmla="*/ 1352550 w 1464469"/>
                <a:gd name="connsiteY13" fmla="*/ 478631 h 962025"/>
                <a:gd name="connsiteX14" fmla="*/ 1390650 w 1464469"/>
                <a:gd name="connsiteY14" fmla="*/ 464344 h 962025"/>
                <a:gd name="connsiteX15" fmla="*/ 1431132 w 1464469"/>
                <a:gd name="connsiteY15" fmla="*/ 440531 h 962025"/>
                <a:gd name="connsiteX16" fmla="*/ 1450182 w 1464469"/>
                <a:gd name="connsiteY16" fmla="*/ 421481 h 962025"/>
                <a:gd name="connsiteX17" fmla="*/ 1459707 w 1464469"/>
                <a:gd name="connsiteY17" fmla="*/ 402431 h 962025"/>
                <a:gd name="connsiteX18" fmla="*/ 1464469 w 1464469"/>
                <a:gd name="connsiteY18" fmla="*/ 385763 h 962025"/>
                <a:gd name="connsiteX19" fmla="*/ 1459707 w 1464469"/>
                <a:gd name="connsiteY19" fmla="*/ 357188 h 962025"/>
                <a:gd name="connsiteX20" fmla="*/ 1447800 w 1464469"/>
                <a:gd name="connsiteY20" fmla="*/ 326231 h 962025"/>
                <a:gd name="connsiteX21" fmla="*/ 1428750 w 1464469"/>
                <a:gd name="connsiteY21" fmla="*/ 295275 h 962025"/>
                <a:gd name="connsiteX22" fmla="*/ 1407319 w 1464469"/>
                <a:gd name="connsiteY22" fmla="*/ 269081 h 962025"/>
                <a:gd name="connsiteX23" fmla="*/ 1383507 w 1464469"/>
                <a:gd name="connsiteY23" fmla="*/ 242888 h 962025"/>
                <a:gd name="connsiteX24" fmla="*/ 1335882 w 1464469"/>
                <a:gd name="connsiteY24" fmla="*/ 200025 h 962025"/>
                <a:gd name="connsiteX25" fmla="*/ 1276350 w 1464469"/>
                <a:gd name="connsiteY25" fmla="*/ 157163 h 962025"/>
                <a:gd name="connsiteX26" fmla="*/ 1202532 w 1464469"/>
                <a:gd name="connsiteY26" fmla="*/ 109538 h 962025"/>
                <a:gd name="connsiteX27" fmla="*/ 1121569 w 1464469"/>
                <a:gd name="connsiteY27" fmla="*/ 61913 h 962025"/>
                <a:gd name="connsiteX28" fmla="*/ 1038225 w 1464469"/>
                <a:gd name="connsiteY28" fmla="*/ 23813 h 962025"/>
                <a:gd name="connsiteX29" fmla="*/ 973932 w 1464469"/>
                <a:gd name="connsiteY29" fmla="*/ 0 h 962025"/>
                <a:gd name="connsiteX30" fmla="*/ 959644 w 1464469"/>
                <a:gd name="connsiteY30" fmla="*/ 0 h 962025"/>
                <a:gd name="connsiteX31" fmla="*/ 945357 w 1464469"/>
                <a:gd name="connsiteY31" fmla="*/ 4763 h 962025"/>
                <a:gd name="connsiteX32" fmla="*/ 940594 w 1464469"/>
                <a:gd name="connsiteY32" fmla="*/ 11906 h 962025"/>
                <a:gd name="connsiteX33" fmla="*/ 942975 w 1464469"/>
                <a:gd name="connsiteY33" fmla="*/ 35719 h 962025"/>
                <a:gd name="connsiteX34" fmla="*/ 957263 w 1464469"/>
                <a:gd name="connsiteY34" fmla="*/ 61913 h 962025"/>
                <a:gd name="connsiteX35" fmla="*/ 983457 w 1464469"/>
                <a:gd name="connsiteY35" fmla="*/ 88106 h 962025"/>
                <a:gd name="connsiteX36" fmla="*/ 1012032 w 1464469"/>
                <a:gd name="connsiteY36" fmla="*/ 111919 h 962025"/>
                <a:gd name="connsiteX37" fmla="*/ 1033463 w 1464469"/>
                <a:gd name="connsiteY37" fmla="*/ 138113 h 962025"/>
                <a:gd name="connsiteX38" fmla="*/ 1054894 w 1464469"/>
                <a:gd name="connsiteY38" fmla="*/ 180975 h 962025"/>
                <a:gd name="connsiteX39" fmla="*/ 1064419 w 1464469"/>
                <a:gd name="connsiteY39" fmla="*/ 211931 h 962025"/>
                <a:gd name="connsiteX40" fmla="*/ 1064419 w 1464469"/>
                <a:gd name="connsiteY40" fmla="*/ 230981 h 962025"/>
                <a:gd name="connsiteX41" fmla="*/ 1021557 w 1464469"/>
                <a:gd name="connsiteY41" fmla="*/ 2738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4469" h="962025">
                  <a:moveTo>
                    <a:pt x="1021557" y="273844"/>
                  </a:moveTo>
                  <a:lnTo>
                    <a:pt x="926307" y="345281"/>
                  </a:lnTo>
                  <a:lnTo>
                    <a:pt x="826294" y="419100"/>
                  </a:lnTo>
                  <a:lnTo>
                    <a:pt x="692944" y="504825"/>
                  </a:lnTo>
                  <a:lnTo>
                    <a:pt x="504825" y="623888"/>
                  </a:lnTo>
                  <a:lnTo>
                    <a:pt x="321469" y="731044"/>
                  </a:lnTo>
                  <a:lnTo>
                    <a:pt x="138113" y="826294"/>
                  </a:lnTo>
                  <a:lnTo>
                    <a:pt x="0" y="895350"/>
                  </a:lnTo>
                  <a:lnTo>
                    <a:pt x="76200" y="962025"/>
                  </a:lnTo>
                  <a:lnTo>
                    <a:pt x="290513" y="881063"/>
                  </a:lnTo>
                  <a:lnTo>
                    <a:pt x="635794" y="750094"/>
                  </a:lnTo>
                  <a:lnTo>
                    <a:pt x="885825" y="654844"/>
                  </a:lnTo>
                  <a:lnTo>
                    <a:pt x="1157288" y="550069"/>
                  </a:lnTo>
                  <a:lnTo>
                    <a:pt x="1352550" y="478631"/>
                  </a:lnTo>
                  <a:lnTo>
                    <a:pt x="1390650" y="464344"/>
                  </a:lnTo>
                  <a:lnTo>
                    <a:pt x="1431132" y="440531"/>
                  </a:lnTo>
                  <a:lnTo>
                    <a:pt x="1450182" y="421481"/>
                  </a:lnTo>
                  <a:lnTo>
                    <a:pt x="1459707" y="402431"/>
                  </a:lnTo>
                  <a:lnTo>
                    <a:pt x="1464469" y="385763"/>
                  </a:lnTo>
                  <a:lnTo>
                    <a:pt x="1459707" y="357188"/>
                  </a:lnTo>
                  <a:lnTo>
                    <a:pt x="1447800" y="326231"/>
                  </a:lnTo>
                  <a:lnTo>
                    <a:pt x="1428750" y="295275"/>
                  </a:lnTo>
                  <a:lnTo>
                    <a:pt x="1407319" y="269081"/>
                  </a:lnTo>
                  <a:lnTo>
                    <a:pt x="1383507" y="242888"/>
                  </a:lnTo>
                  <a:lnTo>
                    <a:pt x="1335882" y="200025"/>
                  </a:lnTo>
                  <a:lnTo>
                    <a:pt x="1276350" y="157163"/>
                  </a:lnTo>
                  <a:lnTo>
                    <a:pt x="1202532" y="109538"/>
                  </a:lnTo>
                  <a:lnTo>
                    <a:pt x="1121569" y="61913"/>
                  </a:lnTo>
                  <a:lnTo>
                    <a:pt x="1038225" y="23813"/>
                  </a:lnTo>
                  <a:lnTo>
                    <a:pt x="973932" y="0"/>
                  </a:lnTo>
                  <a:lnTo>
                    <a:pt x="959644" y="0"/>
                  </a:lnTo>
                  <a:lnTo>
                    <a:pt x="945357" y="4763"/>
                  </a:lnTo>
                  <a:lnTo>
                    <a:pt x="940594" y="11906"/>
                  </a:lnTo>
                  <a:lnTo>
                    <a:pt x="942975" y="35719"/>
                  </a:lnTo>
                  <a:lnTo>
                    <a:pt x="957263" y="61913"/>
                  </a:lnTo>
                  <a:lnTo>
                    <a:pt x="983457" y="88106"/>
                  </a:lnTo>
                  <a:lnTo>
                    <a:pt x="1012032" y="111919"/>
                  </a:lnTo>
                  <a:lnTo>
                    <a:pt x="1033463" y="138113"/>
                  </a:lnTo>
                  <a:lnTo>
                    <a:pt x="1054894" y="180975"/>
                  </a:lnTo>
                  <a:lnTo>
                    <a:pt x="1064419" y="211931"/>
                  </a:lnTo>
                  <a:lnTo>
                    <a:pt x="1064419" y="230981"/>
                  </a:lnTo>
                  <a:lnTo>
                    <a:pt x="102155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E2982E1E-CF1F-4FC3-82AE-7A36CAED62BB}"/>
                </a:ext>
              </a:extLst>
            </p:cNvPr>
            <p:cNvSpPr/>
            <p:nvPr/>
          </p:nvSpPr>
          <p:spPr>
            <a:xfrm>
              <a:off x="4957763" y="4211638"/>
              <a:ext cx="2403475" cy="1562100"/>
            </a:xfrm>
            <a:custGeom>
              <a:avLst/>
              <a:gdLst>
                <a:gd name="connsiteX0" fmla="*/ 959643 w 2402681"/>
                <a:gd name="connsiteY0" fmla="*/ 745332 h 1562100"/>
                <a:gd name="connsiteX1" fmla="*/ 833437 w 2402681"/>
                <a:gd name="connsiteY1" fmla="*/ 650082 h 1562100"/>
                <a:gd name="connsiteX2" fmla="*/ 726281 w 2402681"/>
                <a:gd name="connsiteY2" fmla="*/ 571500 h 1562100"/>
                <a:gd name="connsiteX3" fmla="*/ 607218 w 2402681"/>
                <a:gd name="connsiteY3" fmla="*/ 481013 h 1562100"/>
                <a:gd name="connsiteX4" fmla="*/ 466725 w 2402681"/>
                <a:gd name="connsiteY4" fmla="*/ 373857 h 1562100"/>
                <a:gd name="connsiteX5" fmla="*/ 359568 w 2402681"/>
                <a:gd name="connsiteY5" fmla="*/ 290513 h 1562100"/>
                <a:gd name="connsiteX6" fmla="*/ 278606 w 2402681"/>
                <a:gd name="connsiteY6" fmla="*/ 228600 h 1562100"/>
                <a:gd name="connsiteX7" fmla="*/ 142875 w 2402681"/>
                <a:gd name="connsiteY7" fmla="*/ 121444 h 1562100"/>
                <a:gd name="connsiteX8" fmla="*/ 0 w 2402681"/>
                <a:gd name="connsiteY8" fmla="*/ 0 h 1562100"/>
                <a:gd name="connsiteX9" fmla="*/ 2381 w 2402681"/>
                <a:gd name="connsiteY9" fmla="*/ 161925 h 1562100"/>
                <a:gd name="connsiteX10" fmla="*/ 140493 w 2402681"/>
                <a:gd name="connsiteY10" fmla="*/ 278607 h 1562100"/>
                <a:gd name="connsiteX11" fmla="*/ 307181 w 2402681"/>
                <a:gd name="connsiteY11" fmla="*/ 438150 h 1562100"/>
                <a:gd name="connsiteX12" fmla="*/ 440531 w 2402681"/>
                <a:gd name="connsiteY12" fmla="*/ 566738 h 1562100"/>
                <a:gd name="connsiteX13" fmla="*/ 566737 w 2402681"/>
                <a:gd name="connsiteY13" fmla="*/ 690563 h 1562100"/>
                <a:gd name="connsiteX14" fmla="*/ 704850 w 2402681"/>
                <a:gd name="connsiteY14" fmla="*/ 831057 h 1562100"/>
                <a:gd name="connsiteX15" fmla="*/ 802481 w 2402681"/>
                <a:gd name="connsiteY15" fmla="*/ 931069 h 1562100"/>
                <a:gd name="connsiteX16" fmla="*/ 921543 w 2402681"/>
                <a:gd name="connsiteY16" fmla="*/ 1057275 h 1562100"/>
                <a:gd name="connsiteX17" fmla="*/ 1007268 w 2402681"/>
                <a:gd name="connsiteY17" fmla="*/ 1145382 h 1562100"/>
                <a:gd name="connsiteX18" fmla="*/ 1059656 w 2402681"/>
                <a:gd name="connsiteY18" fmla="*/ 1204913 h 1562100"/>
                <a:gd name="connsiteX19" fmla="*/ 1140618 w 2402681"/>
                <a:gd name="connsiteY19" fmla="*/ 1290638 h 1562100"/>
                <a:gd name="connsiteX20" fmla="*/ 1204912 w 2402681"/>
                <a:gd name="connsiteY20" fmla="*/ 1359694 h 1562100"/>
                <a:gd name="connsiteX21" fmla="*/ 1257300 w 2402681"/>
                <a:gd name="connsiteY21" fmla="*/ 1416844 h 1562100"/>
                <a:gd name="connsiteX22" fmla="*/ 1309687 w 2402681"/>
                <a:gd name="connsiteY22" fmla="*/ 1469232 h 1562100"/>
                <a:gd name="connsiteX23" fmla="*/ 1333500 w 2402681"/>
                <a:gd name="connsiteY23" fmla="*/ 1497807 h 1562100"/>
                <a:gd name="connsiteX24" fmla="*/ 1354931 w 2402681"/>
                <a:gd name="connsiteY24" fmla="*/ 1521619 h 1562100"/>
                <a:gd name="connsiteX25" fmla="*/ 1376362 w 2402681"/>
                <a:gd name="connsiteY25" fmla="*/ 1535907 h 1562100"/>
                <a:gd name="connsiteX26" fmla="*/ 1412081 w 2402681"/>
                <a:gd name="connsiteY26" fmla="*/ 1547813 h 1562100"/>
                <a:gd name="connsiteX27" fmla="*/ 1454943 w 2402681"/>
                <a:gd name="connsiteY27" fmla="*/ 1554957 h 1562100"/>
                <a:gd name="connsiteX28" fmla="*/ 1531143 w 2402681"/>
                <a:gd name="connsiteY28" fmla="*/ 1562100 h 1562100"/>
                <a:gd name="connsiteX29" fmla="*/ 1654968 w 2402681"/>
                <a:gd name="connsiteY29" fmla="*/ 1559719 h 1562100"/>
                <a:gd name="connsiteX30" fmla="*/ 1969293 w 2402681"/>
                <a:gd name="connsiteY30" fmla="*/ 1547813 h 1562100"/>
                <a:gd name="connsiteX31" fmla="*/ 2347912 w 2402681"/>
                <a:gd name="connsiteY31" fmla="*/ 1538288 h 1562100"/>
                <a:gd name="connsiteX32" fmla="*/ 2369343 w 2402681"/>
                <a:gd name="connsiteY32" fmla="*/ 1533525 h 1562100"/>
                <a:gd name="connsiteX33" fmla="*/ 2390775 w 2402681"/>
                <a:gd name="connsiteY33" fmla="*/ 1516857 h 1562100"/>
                <a:gd name="connsiteX34" fmla="*/ 2397918 w 2402681"/>
                <a:gd name="connsiteY34" fmla="*/ 1509713 h 1562100"/>
                <a:gd name="connsiteX35" fmla="*/ 2402681 w 2402681"/>
                <a:gd name="connsiteY35" fmla="*/ 1502569 h 1562100"/>
                <a:gd name="connsiteX36" fmla="*/ 2402681 w 2402681"/>
                <a:gd name="connsiteY36" fmla="*/ 1493044 h 1562100"/>
                <a:gd name="connsiteX37" fmla="*/ 2390775 w 2402681"/>
                <a:gd name="connsiteY37" fmla="*/ 1476375 h 1562100"/>
                <a:gd name="connsiteX38" fmla="*/ 2371725 w 2402681"/>
                <a:gd name="connsiteY38" fmla="*/ 1459707 h 1562100"/>
                <a:gd name="connsiteX39" fmla="*/ 2333625 w 2402681"/>
                <a:gd name="connsiteY39" fmla="*/ 1443038 h 1562100"/>
                <a:gd name="connsiteX40" fmla="*/ 2233612 w 2402681"/>
                <a:gd name="connsiteY40" fmla="*/ 1414463 h 1562100"/>
                <a:gd name="connsiteX41" fmla="*/ 2107406 w 2402681"/>
                <a:gd name="connsiteY41" fmla="*/ 1376363 h 1562100"/>
                <a:gd name="connsiteX42" fmla="*/ 2000250 w 2402681"/>
                <a:gd name="connsiteY42" fmla="*/ 1340644 h 1562100"/>
                <a:gd name="connsiteX43" fmla="*/ 1866900 w 2402681"/>
                <a:gd name="connsiteY43" fmla="*/ 1293019 h 1562100"/>
                <a:gd name="connsiteX44" fmla="*/ 1745456 w 2402681"/>
                <a:gd name="connsiteY44" fmla="*/ 1243013 h 1562100"/>
                <a:gd name="connsiteX45" fmla="*/ 1662112 w 2402681"/>
                <a:gd name="connsiteY45" fmla="*/ 1204913 h 1562100"/>
                <a:gd name="connsiteX46" fmla="*/ 1566862 w 2402681"/>
                <a:gd name="connsiteY46" fmla="*/ 1154907 h 1562100"/>
                <a:gd name="connsiteX47" fmla="*/ 1471612 w 2402681"/>
                <a:gd name="connsiteY47" fmla="*/ 1100138 h 1562100"/>
                <a:gd name="connsiteX48" fmla="*/ 1354931 w 2402681"/>
                <a:gd name="connsiteY48" fmla="*/ 1023938 h 1562100"/>
                <a:gd name="connsiteX49" fmla="*/ 1188243 w 2402681"/>
                <a:gd name="connsiteY49" fmla="*/ 909638 h 1562100"/>
                <a:gd name="connsiteX50" fmla="*/ 959643 w 2402681"/>
                <a:gd name="connsiteY50" fmla="*/ 745332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2681" h="1562100">
                  <a:moveTo>
                    <a:pt x="959643" y="745332"/>
                  </a:moveTo>
                  <a:lnTo>
                    <a:pt x="833437" y="650082"/>
                  </a:lnTo>
                  <a:lnTo>
                    <a:pt x="726281" y="571500"/>
                  </a:lnTo>
                  <a:lnTo>
                    <a:pt x="607218" y="481013"/>
                  </a:lnTo>
                  <a:lnTo>
                    <a:pt x="466725" y="373857"/>
                  </a:lnTo>
                  <a:lnTo>
                    <a:pt x="359568" y="290513"/>
                  </a:lnTo>
                  <a:lnTo>
                    <a:pt x="278606" y="228600"/>
                  </a:lnTo>
                  <a:lnTo>
                    <a:pt x="142875" y="121444"/>
                  </a:lnTo>
                  <a:lnTo>
                    <a:pt x="0" y="0"/>
                  </a:lnTo>
                  <a:cubicBezTo>
                    <a:pt x="794" y="53975"/>
                    <a:pt x="1587" y="107950"/>
                    <a:pt x="2381" y="161925"/>
                  </a:cubicBezTo>
                  <a:lnTo>
                    <a:pt x="140493" y="278607"/>
                  </a:lnTo>
                  <a:lnTo>
                    <a:pt x="307181" y="438150"/>
                  </a:lnTo>
                  <a:lnTo>
                    <a:pt x="440531" y="566738"/>
                  </a:lnTo>
                  <a:lnTo>
                    <a:pt x="566737" y="690563"/>
                  </a:lnTo>
                  <a:lnTo>
                    <a:pt x="704850" y="831057"/>
                  </a:lnTo>
                  <a:lnTo>
                    <a:pt x="802481" y="931069"/>
                  </a:lnTo>
                  <a:lnTo>
                    <a:pt x="921543" y="1057275"/>
                  </a:lnTo>
                  <a:lnTo>
                    <a:pt x="1007268" y="1145382"/>
                  </a:lnTo>
                  <a:lnTo>
                    <a:pt x="1059656" y="1204913"/>
                  </a:lnTo>
                  <a:lnTo>
                    <a:pt x="1140618" y="1290638"/>
                  </a:lnTo>
                  <a:lnTo>
                    <a:pt x="1204912" y="1359694"/>
                  </a:lnTo>
                  <a:lnTo>
                    <a:pt x="1257300" y="1416844"/>
                  </a:lnTo>
                  <a:lnTo>
                    <a:pt x="1309687" y="1469232"/>
                  </a:lnTo>
                  <a:lnTo>
                    <a:pt x="1333500" y="1497807"/>
                  </a:lnTo>
                  <a:lnTo>
                    <a:pt x="1354931" y="1521619"/>
                  </a:lnTo>
                  <a:lnTo>
                    <a:pt x="1376362" y="1535907"/>
                  </a:lnTo>
                  <a:lnTo>
                    <a:pt x="1412081" y="1547813"/>
                  </a:lnTo>
                  <a:lnTo>
                    <a:pt x="1454943" y="1554957"/>
                  </a:lnTo>
                  <a:lnTo>
                    <a:pt x="1531143" y="1562100"/>
                  </a:lnTo>
                  <a:lnTo>
                    <a:pt x="1654968" y="1559719"/>
                  </a:lnTo>
                  <a:lnTo>
                    <a:pt x="1969293" y="1547813"/>
                  </a:lnTo>
                  <a:lnTo>
                    <a:pt x="2347912" y="1538288"/>
                  </a:lnTo>
                  <a:lnTo>
                    <a:pt x="2369343" y="1533525"/>
                  </a:lnTo>
                  <a:lnTo>
                    <a:pt x="2390775" y="1516857"/>
                  </a:lnTo>
                  <a:lnTo>
                    <a:pt x="2397918" y="1509713"/>
                  </a:lnTo>
                  <a:lnTo>
                    <a:pt x="2402681" y="1502569"/>
                  </a:lnTo>
                  <a:lnTo>
                    <a:pt x="2402681" y="1493044"/>
                  </a:lnTo>
                  <a:lnTo>
                    <a:pt x="2390775" y="1476375"/>
                  </a:lnTo>
                  <a:lnTo>
                    <a:pt x="2371725" y="1459707"/>
                  </a:lnTo>
                  <a:lnTo>
                    <a:pt x="2333625" y="1443038"/>
                  </a:lnTo>
                  <a:lnTo>
                    <a:pt x="2233612" y="1414463"/>
                  </a:lnTo>
                  <a:lnTo>
                    <a:pt x="2107406" y="1376363"/>
                  </a:lnTo>
                  <a:lnTo>
                    <a:pt x="2000250" y="1340644"/>
                  </a:lnTo>
                  <a:lnTo>
                    <a:pt x="1866900" y="1293019"/>
                  </a:lnTo>
                  <a:lnTo>
                    <a:pt x="1745456" y="1243013"/>
                  </a:lnTo>
                  <a:lnTo>
                    <a:pt x="1662112" y="1204913"/>
                  </a:lnTo>
                  <a:lnTo>
                    <a:pt x="1566862" y="1154907"/>
                  </a:lnTo>
                  <a:lnTo>
                    <a:pt x="1471612" y="1100138"/>
                  </a:lnTo>
                  <a:lnTo>
                    <a:pt x="1354931" y="1023938"/>
                  </a:lnTo>
                  <a:lnTo>
                    <a:pt x="1188243" y="909638"/>
                  </a:lnTo>
                  <a:lnTo>
                    <a:pt x="959643" y="74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818" name="グループ化 1">
            <a:extLst>
              <a:ext uri="{FF2B5EF4-FFF2-40B4-BE49-F238E27FC236}">
                <a16:creationId xmlns:a16="http://schemas.microsoft.com/office/drawing/2014/main" id="{A7A27F14-8C28-48F0-A1D7-7620B3D0A1DF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265238"/>
            <a:ext cx="4724400" cy="4846637"/>
            <a:chOff x="2636838" y="1265238"/>
            <a:chExt cx="4724400" cy="4846637"/>
          </a:xfrm>
        </p:grpSpPr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4EFA4A2-2731-4F2F-8138-4C0F1F686B51}"/>
                </a:ext>
              </a:extLst>
            </p:cNvPr>
            <p:cNvSpPr/>
            <p:nvPr/>
          </p:nvSpPr>
          <p:spPr>
            <a:xfrm>
              <a:off x="4208463" y="1265238"/>
              <a:ext cx="949325" cy="965200"/>
            </a:xfrm>
            <a:custGeom>
              <a:avLst/>
              <a:gdLst>
                <a:gd name="connsiteX0" fmla="*/ 733425 w 950119"/>
                <a:gd name="connsiteY0" fmla="*/ 416719 h 966787"/>
                <a:gd name="connsiteX1" fmla="*/ 571500 w 950119"/>
                <a:gd name="connsiteY1" fmla="*/ 552450 h 966787"/>
                <a:gd name="connsiteX2" fmla="*/ 350044 w 950119"/>
                <a:gd name="connsiteY2" fmla="*/ 740569 h 966787"/>
                <a:gd name="connsiteX3" fmla="*/ 159544 w 950119"/>
                <a:gd name="connsiteY3" fmla="*/ 902494 h 966787"/>
                <a:gd name="connsiteX4" fmla="*/ 90487 w 950119"/>
                <a:gd name="connsiteY4" fmla="*/ 954881 h 966787"/>
                <a:gd name="connsiteX5" fmla="*/ 0 w 950119"/>
                <a:gd name="connsiteY5" fmla="*/ 966787 h 966787"/>
                <a:gd name="connsiteX6" fmla="*/ 104775 w 950119"/>
                <a:gd name="connsiteY6" fmla="*/ 819150 h 966787"/>
                <a:gd name="connsiteX7" fmla="*/ 185737 w 950119"/>
                <a:gd name="connsiteY7" fmla="*/ 700087 h 966787"/>
                <a:gd name="connsiteX8" fmla="*/ 264319 w 950119"/>
                <a:gd name="connsiteY8" fmla="*/ 590550 h 966787"/>
                <a:gd name="connsiteX9" fmla="*/ 319087 w 950119"/>
                <a:gd name="connsiteY9" fmla="*/ 514350 h 966787"/>
                <a:gd name="connsiteX10" fmla="*/ 373856 w 950119"/>
                <a:gd name="connsiteY10" fmla="*/ 438150 h 966787"/>
                <a:gd name="connsiteX11" fmla="*/ 426244 w 950119"/>
                <a:gd name="connsiteY11" fmla="*/ 361950 h 966787"/>
                <a:gd name="connsiteX12" fmla="*/ 442912 w 950119"/>
                <a:gd name="connsiteY12" fmla="*/ 340519 h 966787"/>
                <a:gd name="connsiteX13" fmla="*/ 450056 w 950119"/>
                <a:gd name="connsiteY13" fmla="*/ 321469 h 966787"/>
                <a:gd name="connsiteX14" fmla="*/ 464344 w 950119"/>
                <a:gd name="connsiteY14" fmla="*/ 266700 h 966787"/>
                <a:gd name="connsiteX15" fmla="*/ 471487 w 950119"/>
                <a:gd name="connsiteY15" fmla="*/ 228600 h 966787"/>
                <a:gd name="connsiteX16" fmla="*/ 469106 w 950119"/>
                <a:gd name="connsiteY16" fmla="*/ 202406 h 966787"/>
                <a:gd name="connsiteX17" fmla="*/ 464344 w 950119"/>
                <a:gd name="connsiteY17" fmla="*/ 183356 h 966787"/>
                <a:gd name="connsiteX18" fmla="*/ 450056 w 950119"/>
                <a:gd name="connsiteY18" fmla="*/ 164306 h 966787"/>
                <a:gd name="connsiteX19" fmla="*/ 428625 w 950119"/>
                <a:gd name="connsiteY19" fmla="*/ 147637 h 966787"/>
                <a:gd name="connsiteX20" fmla="*/ 404812 w 950119"/>
                <a:gd name="connsiteY20" fmla="*/ 130969 h 966787"/>
                <a:gd name="connsiteX21" fmla="*/ 373856 w 950119"/>
                <a:gd name="connsiteY21" fmla="*/ 114300 h 966787"/>
                <a:gd name="connsiteX22" fmla="*/ 338137 w 950119"/>
                <a:gd name="connsiteY22" fmla="*/ 100012 h 966787"/>
                <a:gd name="connsiteX23" fmla="*/ 319087 w 950119"/>
                <a:gd name="connsiteY23" fmla="*/ 92869 h 966787"/>
                <a:gd name="connsiteX24" fmla="*/ 309562 w 950119"/>
                <a:gd name="connsiteY24" fmla="*/ 85725 h 966787"/>
                <a:gd name="connsiteX25" fmla="*/ 300037 w 950119"/>
                <a:gd name="connsiteY25" fmla="*/ 69056 h 966787"/>
                <a:gd name="connsiteX26" fmla="*/ 292894 w 950119"/>
                <a:gd name="connsiteY26" fmla="*/ 50006 h 966787"/>
                <a:gd name="connsiteX27" fmla="*/ 288131 w 950119"/>
                <a:gd name="connsiteY27" fmla="*/ 33337 h 966787"/>
                <a:gd name="connsiteX28" fmla="*/ 292894 w 950119"/>
                <a:gd name="connsiteY28" fmla="*/ 16669 h 966787"/>
                <a:gd name="connsiteX29" fmla="*/ 302419 w 950119"/>
                <a:gd name="connsiteY29" fmla="*/ 9525 h 966787"/>
                <a:gd name="connsiteX30" fmla="*/ 323850 w 950119"/>
                <a:gd name="connsiteY30" fmla="*/ 0 h 966787"/>
                <a:gd name="connsiteX31" fmla="*/ 347662 w 950119"/>
                <a:gd name="connsiteY31" fmla="*/ 0 h 966787"/>
                <a:gd name="connsiteX32" fmla="*/ 376237 w 950119"/>
                <a:gd name="connsiteY32" fmla="*/ 2381 h 966787"/>
                <a:gd name="connsiteX33" fmla="*/ 500062 w 950119"/>
                <a:gd name="connsiteY33" fmla="*/ 28575 h 966787"/>
                <a:gd name="connsiteX34" fmla="*/ 640556 w 950119"/>
                <a:gd name="connsiteY34" fmla="*/ 66675 h 966787"/>
                <a:gd name="connsiteX35" fmla="*/ 709612 w 950119"/>
                <a:gd name="connsiteY35" fmla="*/ 88106 h 966787"/>
                <a:gd name="connsiteX36" fmla="*/ 752475 w 950119"/>
                <a:gd name="connsiteY36" fmla="*/ 104775 h 966787"/>
                <a:gd name="connsiteX37" fmla="*/ 807244 w 950119"/>
                <a:gd name="connsiteY37" fmla="*/ 130969 h 966787"/>
                <a:gd name="connsiteX38" fmla="*/ 847725 w 950119"/>
                <a:gd name="connsiteY38" fmla="*/ 154781 h 966787"/>
                <a:gd name="connsiteX39" fmla="*/ 878681 w 950119"/>
                <a:gd name="connsiteY39" fmla="*/ 178594 h 966787"/>
                <a:gd name="connsiteX40" fmla="*/ 907256 w 950119"/>
                <a:gd name="connsiteY40" fmla="*/ 202406 h 966787"/>
                <a:gd name="connsiteX41" fmla="*/ 938212 w 950119"/>
                <a:gd name="connsiteY41" fmla="*/ 235744 h 966787"/>
                <a:gd name="connsiteX42" fmla="*/ 950119 w 950119"/>
                <a:gd name="connsiteY42" fmla="*/ 254794 h 966787"/>
                <a:gd name="connsiteX43" fmla="*/ 950119 w 950119"/>
                <a:gd name="connsiteY43" fmla="*/ 271462 h 966787"/>
                <a:gd name="connsiteX44" fmla="*/ 945356 w 950119"/>
                <a:gd name="connsiteY44" fmla="*/ 285750 h 966787"/>
                <a:gd name="connsiteX45" fmla="*/ 938212 w 950119"/>
                <a:gd name="connsiteY45" fmla="*/ 297656 h 966787"/>
                <a:gd name="connsiteX46" fmla="*/ 921544 w 950119"/>
                <a:gd name="connsiteY46" fmla="*/ 311944 h 966787"/>
                <a:gd name="connsiteX47" fmla="*/ 902494 w 950119"/>
                <a:gd name="connsiteY47" fmla="*/ 321469 h 966787"/>
                <a:gd name="connsiteX48" fmla="*/ 857250 w 950119"/>
                <a:gd name="connsiteY48" fmla="*/ 340519 h 966787"/>
                <a:gd name="connsiteX49" fmla="*/ 812006 w 950119"/>
                <a:gd name="connsiteY49" fmla="*/ 354806 h 966787"/>
                <a:gd name="connsiteX50" fmla="*/ 800100 w 950119"/>
                <a:gd name="connsiteY50" fmla="*/ 359569 h 966787"/>
                <a:gd name="connsiteX51" fmla="*/ 733425 w 950119"/>
                <a:gd name="connsiteY51" fmla="*/ 416719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0119" h="966787">
                  <a:moveTo>
                    <a:pt x="733425" y="416719"/>
                  </a:moveTo>
                  <a:lnTo>
                    <a:pt x="571500" y="552450"/>
                  </a:lnTo>
                  <a:lnTo>
                    <a:pt x="350044" y="740569"/>
                  </a:lnTo>
                  <a:lnTo>
                    <a:pt x="159544" y="902494"/>
                  </a:lnTo>
                  <a:lnTo>
                    <a:pt x="90487" y="954881"/>
                  </a:lnTo>
                  <a:lnTo>
                    <a:pt x="0" y="966787"/>
                  </a:lnTo>
                  <a:lnTo>
                    <a:pt x="104775" y="819150"/>
                  </a:lnTo>
                  <a:lnTo>
                    <a:pt x="185737" y="700087"/>
                  </a:lnTo>
                  <a:lnTo>
                    <a:pt x="264319" y="590550"/>
                  </a:lnTo>
                  <a:lnTo>
                    <a:pt x="319087" y="514350"/>
                  </a:lnTo>
                  <a:lnTo>
                    <a:pt x="373856" y="438150"/>
                  </a:lnTo>
                  <a:lnTo>
                    <a:pt x="426244" y="361950"/>
                  </a:lnTo>
                  <a:lnTo>
                    <a:pt x="442912" y="340519"/>
                  </a:lnTo>
                  <a:lnTo>
                    <a:pt x="450056" y="321469"/>
                  </a:lnTo>
                  <a:lnTo>
                    <a:pt x="464344" y="266700"/>
                  </a:lnTo>
                  <a:lnTo>
                    <a:pt x="471487" y="228600"/>
                  </a:lnTo>
                  <a:lnTo>
                    <a:pt x="469106" y="202406"/>
                  </a:lnTo>
                  <a:lnTo>
                    <a:pt x="464344" y="183356"/>
                  </a:lnTo>
                  <a:lnTo>
                    <a:pt x="450056" y="164306"/>
                  </a:lnTo>
                  <a:lnTo>
                    <a:pt x="428625" y="147637"/>
                  </a:lnTo>
                  <a:lnTo>
                    <a:pt x="404812" y="130969"/>
                  </a:lnTo>
                  <a:lnTo>
                    <a:pt x="373856" y="114300"/>
                  </a:lnTo>
                  <a:lnTo>
                    <a:pt x="338137" y="100012"/>
                  </a:lnTo>
                  <a:lnTo>
                    <a:pt x="319087" y="92869"/>
                  </a:lnTo>
                  <a:lnTo>
                    <a:pt x="309562" y="85725"/>
                  </a:lnTo>
                  <a:lnTo>
                    <a:pt x="300037" y="69056"/>
                  </a:lnTo>
                  <a:lnTo>
                    <a:pt x="292894" y="50006"/>
                  </a:lnTo>
                  <a:lnTo>
                    <a:pt x="288131" y="33337"/>
                  </a:lnTo>
                  <a:lnTo>
                    <a:pt x="292894" y="16669"/>
                  </a:lnTo>
                  <a:lnTo>
                    <a:pt x="302419" y="9525"/>
                  </a:lnTo>
                  <a:lnTo>
                    <a:pt x="323850" y="0"/>
                  </a:lnTo>
                  <a:lnTo>
                    <a:pt x="347662" y="0"/>
                  </a:lnTo>
                  <a:lnTo>
                    <a:pt x="376237" y="2381"/>
                  </a:lnTo>
                  <a:lnTo>
                    <a:pt x="500062" y="28575"/>
                  </a:lnTo>
                  <a:lnTo>
                    <a:pt x="640556" y="66675"/>
                  </a:lnTo>
                  <a:lnTo>
                    <a:pt x="709612" y="88106"/>
                  </a:lnTo>
                  <a:lnTo>
                    <a:pt x="752475" y="104775"/>
                  </a:lnTo>
                  <a:lnTo>
                    <a:pt x="807244" y="130969"/>
                  </a:lnTo>
                  <a:lnTo>
                    <a:pt x="847725" y="154781"/>
                  </a:lnTo>
                  <a:lnTo>
                    <a:pt x="878681" y="178594"/>
                  </a:lnTo>
                  <a:lnTo>
                    <a:pt x="907256" y="202406"/>
                  </a:lnTo>
                  <a:lnTo>
                    <a:pt x="938212" y="235744"/>
                  </a:lnTo>
                  <a:lnTo>
                    <a:pt x="950119" y="254794"/>
                  </a:lnTo>
                  <a:lnTo>
                    <a:pt x="950119" y="271462"/>
                  </a:lnTo>
                  <a:lnTo>
                    <a:pt x="945356" y="285750"/>
                  </a:lnTo>
                  <a:lnTo>
                    <a:pt x="938212" y="297656"/>
                  </a:lnTo>
                  <a:lnTo>
                    <a:pt x="921544" y="311944"/>
                  </a:lnTo>
                  <a:lnTo>
                    <a:pt x="902494" y="321469"/>
                  </a:lnTo>
                  <a:lnTo>
                    <a:pt x="857250" y="340519"/>
                  </a:lnTo>
                  <a:lnTo>
                    <a:pt x="812006" y="354806"/>
                  </a:lnTo>
                  <a:lnTo>
                    <a:pt x="800100" y="359569"/>
                  </a:lnTo>
                  <a:lnTo>
                    <a:pt x="73342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8448ACEA-3636-4CD1-A640-EA1B62D46437}"/>
                </a:ext>
              </a:extLst>
            </p:cNvPr>
            <p:cNvSpPr/>
            <p:nvPr/>
          </p:nvSpPr>
          <p:spPr>
            <a:xfrm>
              <a:off x="3424238" y="2047875"/>
              <a:ext cx="538162" cy="1671638"/>
            </a:xfrm>
            <a:custGeom>
              <a:avLst/>
              <a:gdLst>
                <a:gd name="connsiteX0" fmla="*/ 481012 w 538162"/>
                <a:gd name="connsiteY0" fmla="*/ 528638 h 1671638"/>
                <a:gd name="connsiteX1" fmla="*/ 495300 w 538162"/>
                <a:gd name="connsiteY1" fmla="*/ 738188 h 1671638"/>
                <a:gd name="connsiteX2" fmla="*/ 511968 w 538162"/>
                <a:gd name="connsiteY2" fmla="*/ 866775 h 1671638"/>
                <a:gd name="connsiteX3" fmla="*/ 526256 w 538162"/>
                <a:gd name="connsiteY3" fmla="*/ 1097756 h 1671638"/>
                <a:gd name="connsiteX4" fmla="*/ 535781 w 538162"/>
                <a:gd name="connsiteY4" fmla="*/ 1316831 h 1671638"/>
                <a:gd name="connsiteX5" fmla="*/ 538162 w 538162"/>
                <a:gd name="connsiteY5" fmla="*/ 1409700 h 1671638"/>
                <a:gd name="connsiteX6" fmla="*/ 531018 w 538162"/>
                <a:gd name="connsiteY6" fmla="*/ 1554956 h 1671638"/>
                <a:gd name="connsiteX7" fmla="*/ 519112 w 538162"/>
                <a:gd name="connsiteY7" fmla="*/ 1597819 h 1671638"/>
                <a:gd name="connsiteX8" fmla="*/ 497681 w 538162"/>
                <a:gd name="connsiteY8" fmla="*/ 1643063 h 1671638"/>
                <a:gd name="connsiteX9" fmla="*/ 483393 w 538162"/>
                <a:gd name="connsiteY9" fmla="*/ 1657350 h 1671638"/>
                <a:gd name="connsiteX10" fmla="*/ 471487 w 538162"/>
                <a:gd name="connsiteY10" fmla="*/ 1664494 h 1671638"/>
                <a:gd name="connsiteX11" fmla="*/ 457200 w 538162"/>
                <a:gd name="connsiteY11" fmla="*/ 1669256 h 1671638"/>
                <a:gd name="connsiteX12" fmla="*/ 442912 w 538162"/>
                <a:gd name="connsiteY12" fmla="*/ 1671638 h 1671638"/>
                <a:gd name="connsiteX13" fmla="*/ 426243 w 538162"/>
                <a:gd name="connsiteY13" fmla="*/ 1664494 h 1671638"/>
                <a:gd name="connsiteX14" fmla="*/ 404812 w 538162"/>
                <a:gd name="connsiteY14" fmla="*/ 1647825 h 1671638"/>
                <a:gd name="connsiteX15" fmla="*/ 381000 w 538162"/>
                <a:gd name="connsiteY15" fmla="*/ 1624013 h 1671638"/>
                <a:gd name="connsiteX16" fmla="*/ 345281 w 538162"/>
                <a:gd name="connsiteY16" fmla="*/ 1583531 h 1671638"/>
                <a:gd name="connsiteX17" fmla="*/ 321468 w 538162"/>
                <a:gd name="connsiteY17" fmla="*/ 1543050 h 1671638"/>
                <a:gd name="connsiteX18" fmla="*/ 297656 w 538162"/>
                <a:gd name="connsiteY18" fmla="*/ 1497806 h 1671638"/>
                <a:gd name="connsiteX19" fmla="*/ 285750 w 538162"/>
                <a:gd name="connsiteY19" fmla="*/ 1462088 h 1671638"/>
                <a:gd name="connsiteX20" fmla="*/ 271462 w 538162"/>
                <a:gd name="connsiteY20" fmla="*/ 1419225 h 1671638"/>
                <a:gd name="connsiteX21" fmla="*/ 271462 w 538162"/>
                <a:gd name="connsiteY21" fmla="*/ 1397794 h 1671638"/>
                <a:gd name="connsiteX22" fmla="*/ 283368 w 538162"/>
                <a:gd name="connsiteY22" fmla="*/ 1297781 h 1671638"/>
                <a:gd name="connsiteX23" fmla="*/ 290512 w 538162"/>
                <a:gd name="connsiteY23" fmla="*/ 1216819 h 1671638"/>
                <a:gd name="connsiteX24" fmla="*/ 292893 w 538162"/>
                <a:gd name="connsiteY24" fmla="*/ 1197769 h 1671638"/>
                <a:gd name="connsiteX25" fmla="*/ 288131 w 538162"/>
                <a:gd name="connsiteY25" fmla="*/ 1135856 h 1671638"/>
                <a:gd name="connsiteX26" fmla="*/ 280987 w 538162"/>
                <a:gd name="connsiteY26" fmla="*/ 1004888 h 1671638"/>
                <a:gd name="connsiteX27" fmla="*/ 271462 w 538162"/>
                <a:gd name="connsiteY27" fmla="*/ 859631 h 1671638"/>
                <a:gd name="connsiteX28" fmla="*/ 261937 w 538162"/>
                <a:gd name="connsiteY28" fmla="*/ 692944 h 1671638"/>
                <a:gd name="connsiteX29" fmla="*/ 254793 w 538162"/>
                <a:gd name="connsiteY29" fmla="*/ 592931 h 1671638"/>
                <a:gd name="connsiteX30" fmla="*/ 247650 w 538162"/>
                <a:gd name="connsiteY30" fmla="*/ 488156 h 1671638"/>
                <a:gd name="connsiteX31" fmla="*/ 242887 w 538162"/>
                <a:gd name="connsiteY31" fmla="*/ 454819 h 1671638"/>
                <a:gd name="connsiteX32" fmla="*/ 238125 w 538162"/>
                <a:gd name="connsiteY32" fmla="*/ 414338 h 1671638"/>
                <a:gd name="connsiteX33" fmla="*/ 228600 w 538162"/>
                <a:gd name="connsiteY33" fmla="*/ 369094 h 1671638"/>
                <a:gd name="connsiteX34" fmla="*/ 216693 w 538162"/>
                <a:gd name="connsiteY34" fmla="*/ 330994 h 1671638"/>
                <a:gd name="connsiteX35" fmla="*/ 197643 w 538162"/>
                <a:gd name="connsiteY35" fmla="*/ 288131 h 1671638"/>
                <a:gd name="connsiteX36" fmla="*/ 188118 w 538162"/>
                <a:gd name="connsiteY36" fmla="*/ 271463 h 1671638"/>
                <a:gd name="connsiteX37" fmla="*/ 176212 w 538162"/>
                <a:gd name="connsiteY37" fmla="*/ 252413 h 1671638"/>
                <a:gd name="connsiteX38" fmla="*/ 150018 w 538162"/>
                <a:gd name="connsiteY38" fmla="*/ 216694 h 1671638"/>
                <a:gd name="connsiteX39" fmla="*/ 123825 w 538162"/>
                <a:gd name="connsiteY39" fmla="*/ 180975 h 1671638"/>
                <a:gd name="connsiteX40" fmla="*/ 92868 w 538162"/>
                <a:gd name="connsiteY40" fmla="*/ 142875 h 1671638"/>
                <a:gd name="connsiteX41" fmla="*/ 59531 w 538162"/>
                <a:gd name="connsiteY41" fmla="*/ 102394 h 1671638"/>
                <a:gd name="connsiteX42" fmla="*/ 30956 w 538162"/>
                <a:gd name="connsiteY42" fmla="*/ 71438 h 1671638"/>
                <a:gd name="connsiteX43" fmla="*/ 9525 w 538162"/>
                <a:gd name="connsiteY43" fmla="*/ 45244 h 1671638"/>
                <a:gd name="connsiteX44" fmla="*/ 0 w 538162"/>
                <a:gd name="connsiteY44" fmla="*/ 26194 h 1671638"/>
                <a:gd name="connsiteX45" fmla="*/ 0 w 538162"/>
                <a:gd name="connsiteY45" fmla="*/ 14288 h 1671638"/>
                <a:gd name="connsiteX46" fmla="*/ 7143 w 538162"/>
                <a:gd name="connsiteY46" fmla="*/ 4763 h 1671638"/>
                <a:gd name="connsiteX47" fmla="*/ 26193 w 538162"/>
                <a:gd name="connsiteY47" fmla="*/ 0 h 1671638"/>
                <a:gd name="connsiteX48" fmla="*/ 50006 w 538162"/>
                <a:gd name="connsiteY48" fmla="*/ 0 h 1671638"/>
                <a:gd name="connsiteX49" fmla="*/ 88106 w 538162"/>
                <a:gd name="connsiteY49" fmla="*/ 11906 h 1671638"/>
                <a:gd name="connsiteX50" fmla="*/ 207168 w 538162"/>
                <a:gd name="connsiteY50" fmla="*/ 57150 h 1671638"/>
                <a:gd name="connsiteX51" fmla="*/ 338137 w 538162"/>
                <a:gd name="connsiteY51" fmla="*/ 111919 h 1671638"/>
                <a:gd name="connsiteX52" fmla="*/ 423862 w 538162"/>
                <a:gd name="connsiteY52" fmla="*/ 152400 h 1671638"/>
                <a:gd name="connsiteX53" fmla="*/ 445293 w 538162"/>
                <a:gd name="connsiteY53" fmla="*/ 285750 h 1671638"/>
                <a:gd name="connsiteX54" fmla="*/ 473868 w 538162"/>
                <a:gd name="connsiteY54" fmla="*/ 407194 h 1671638"/>
                <a:gd name="connsiteX55" fmla="*/ 481012 w 538162"/>
                <a:gd name="connsiteY55" fmla="*/ 5286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38162" h="1671638">
                  <a:moveTo>
                    <a:pt x="481012" y="528638"/>
                  </a:moveTo>
                  <a:lnTo>
                    <a:pt x="495300" y="738188"/>
                  </a:lnTo>
                  <a:lnTo>
                    <a:pt x="511968" y="866775"/>
                  </a:lnTo>
                  <a:lnTo>
                    <a:pt x="526256" y="1097756"/>
                  </a:lnTo>
                  <a:lnTo>
                    <a:pt x="535781" y="1316831"/>
                  </a:lnTo>
                  <a:cubicBezTo>
                    <a:pt x="536575" y="1347787"/>
                    <a:pt x="537368" y="1378744"/>
                    <a:pt x="538162" y="1409700"/>
                  </a:cubicBezTo>
                  <a:lnTo>
                    <a:pt x="531018" y="1554956"/>
                  </a:lnTo>
                  <a:lnTo>
                    <a:pt x="519112" y="1597819"/>
                  </a:lnTo>
                  <a:lnTo>
                    <a:pt x="497681" y="1643063"/>
                  </a:lnTo>
                  <a:lnTo>
                    <a:pt x="483393" y="1657350"/>
                  </a:lnTo>
                  <a:lnTo>
                    <a:pt x="471487" y="1664494"/>
                  </a:lnTo>
                  <a:lnTo>
                    <a:pt x="457200" y="1669256"/>
                  </a:lnTo>
                  <a:lnTo>
                    <a:pt x="442912" y="1671638"/>
                  </a:lnTo>
                  <a:lnTo>
                    <a:pt x="426243" y="1664494"/>
                  </a:lnTo>
                  <a:lnTo>
                    <a:pt x="404812" y="1647825"/>
                  </a:lnTo>
                  <a:lnTo>
                    <a:pt x="381000" y="1624013"/>
                  </a:lnTo>
                  <a:lnTo>
                    <a:pt x="345281" y="1583531"/>
                  </a:lnTo>
                  <a:lnTo>
                    <a:pt x="321468" y="1543050"/>
                  </a:lnTo>
                  <a:lnTo>
                    <a:pt x="297656" y="1497806"/>
                  </a:lnTo>
                  <a:lnTo>
                    <a:pt x="285750" y="1462088"/>
                  </a:lnTo>
                  <a:lnTo>
                    <a:pt x="271462" y="1419225"/>
                  </a:lnTo>
                  <a:lnTo>
                    <a:pt x="271462" y="1397794"/>
                  </a:lnTo>
                  <a:lnTo>
                    <a:pt x="283368" y="1297781"/>
                  </a:lnTo>
                  <a:lnTo>
                    <a:pt x="290512" y="1216819"/>
                  </a:lnTo>
                  <a:lnTo>
                    <a:pt x="292893" y="1197769"/>
                  </a:lnTo>
                  <a:lnTo>
                    <a:pt x="288131" y="1135856"/>
                  </a:lnTo>
                  <a:lnTo>
                    <a:pt x="280987" y="1004888"/>
                  </a:lnTo>
                  <a:lnTo>
                    <a:pt x="271462" y="859631"/>
                  </a:lnTo>
                  <a:lnTo>
                    <a:pt x="261937" y="692944"/>
                  </a:lnTo>
                  <a:lnTo>
                    <a:pt x="254793" y="592931"/>
                  </a:lnTo>
                  <a:lnTo>
                    <a:pt x="247650" y="488156"/>
                  </a:lnTo>
                  <a:lnTo>
                    <a:pt x="242887" y="454819"/>
                  </a:lnTo>
                  <a:lnTo>
                    <a:pt x="238125" y="414338"/>
                  </a:lnTo>
                  <a:lnTo>
                    <a:pt x="228600" y="369094"/>
                  </a:lnTo>
                  <a:lnTo>
                    <a:pt x="216693" y="330994"/>
                  </a:lnTo>
                  <a:lnTo>
                    <a:pt x="197643" y="288131"/>
                  </a:lnTo>
                  <a:lnTo>
                    <a:pt x="188118" y="271463"/>
                  </a:lnTo>
                  <a:lnTo>
                    <a:pt x="176212" y="252413"/>
                  </a:lnTo>
                  <a:lnTo>
                    <a:pt x="150018" y="216694"/>
                  </a:lnTo>
                  <a:lnTo>
                    <a:pt x="123825" y="180975"/>
                  </a:lnTo>
                  <a:lnTo>
                    <a:pt x="92868" y="142875"/>
                  </a:lnTo>
                  <a:lnTo>
                    <a:pt x="59531" y="102394"/>
                  </a:lnTo>
                  <a:lnTo>
                    <a:pt x="30956" y="71438"/>
                  </a:lnTo>
                  <a:lnTo>
                    <a:pt x="9525" y="45244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0"/>
                  </a:lnTo>
                  <a:lnTo>
                    <a:pt x="88106" y="11906"/>
                  </a:lnTo>
                  <a:lnTo>
                    <a:pt x="207168" y="57150"/>
                  </a:lnTo>
                  <a:lnTo>
                    <a:pt x="338137" y="111919"/>
                  </a:lnTo>
                  <a:lnTo>
                    <a:pt x="423862" y="152400"/>
                  </a:lnTo>
                  <a:lnTo>
                    <a:pt x="445293" y="285750"/>
                  </a:lnTo>
                  <a:lnTo>
                    <a:pt x="473868" y="407194"/>
                  </a:lnTo>
                  <a:lnTo>
                    <a:pt x="481012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020E6A93-84BB-493C-AEE0-C87B78F1CCCA}"/>
                </a:ext>
              </a:extLst>
            </p:cNvPr>
            <p:cNvSpPr/>
            <p:nvPr/>
          </p:nvSpPr>
          <p:spPr>
            <a:xfrm>
              <a:off x="3789363" y="1887538"/>
              <a:ext cx="2517775" cy="1609725"/>
            </a:xfrm>
            <a:custGeom>
              <a:avLst/>
              <a:gdLst>
                <a:gd name="connsiteX0" fmla="*/ 1302544 w 2519362"/>
                <a:gd name="connsiteY0" fmla="*/ 266700 h 1609725"/>
                <a:gd name="connsiteX1" fmla="*/ 1154906 w 2519362"/>
                <a:gd name="connsiteY1" fmla="*/ 292894 h 1609725"/>
                <a:gd name="connsiteX2" fmla="*/ 978694 w 2519362"/>
                <a:gd name="connsiteY2" fmla="*/ 321469 h 1609725"/>
                <a:gd name="connsiteX3" fmla="*/ 814387 w 2519362"/>
                <a:gd name="connsiteY3" fmla="*/ 350044 h 1609725"/>
                <a:gd name="connsiteX4" fmla="*/ 647700 w 2519362"/>
                <a:gd name="connsiteY4" fmla="*/ 378619 h 1609725"/>
                <a:gd name="connsiteX5" fmla="*/ 404812 w 2519362"/>
                <a:gd name="connsiteY5" fmla="*/ 416719 h 1609725"/>
                <a:gd name="connsiteX6" fmla="*/ 214312 w 2519362"/>
                <a:gd name="connsiteY6" fmla="*/ 447675 h 1609725"/>
                <a:gd name="connsiteX7" fmla="*/ 21431 w 2519362"/>
                <a:gd name="connsiteY7" fmla="*/ 478632 h 1609725"/>
                <a:gd name="connsiteX8" fmla="*/ 0 w 2519362"/>
                <a:gd name="connsiteY8" fmla="*/ 302419 h 1609725"/>
                <a:gd name="connsiteX9" fmla="*/ 80962 w 2519362"/>
                <a:gd name="connsiteY9" fmla="*/ 314325 h 1609725"/>
                <a:gd name="connsiteX10" fmla="*/ 126206 w 2519362"/>
                <a:gd name="connsiteY10" fmla="*/ 314325 h 1609725"/>
                <a:gd name="connsiteX11" fmla="*/ 214312 w 2519362"/>
                <a:gd name="connsiteY11" fmla="*/ 309563 h 1609725"/>
                <a:gd name="connsiteX12" fmla="*/ 300037 w 2519362"/>
                <a:gd name="connsiteY12" fmla="*/ 295275 h 1609725"/>
                <a:gd name="connsiteX13" fmla="*/ 390525 w 2519362"/>
                <a:gd name="connsiteY13" fmla="*/ 276225 h 1609725"/>
                <a:gd name="connsiteX14" fmla="*/ 497681 w 2519362"/>
                <a:gd name="connsiteY14" fmla="*/ 247650 h 1609725"/>
                <a:gd name="connsiteX15" fmla="*/ 642937 w 2519362"/>
                <a:gd name="connsiteY15" fmla="*/ 202407 h 1609725"/>
                <a:gd name="connsiteX16" fmla="*/ 923925 w 2519362"/>
                <a:gd name="connsiteY16" fmla="*/ 161925 h 1609725"/>
                <a:gd name="connsiteX17" fmla="*/ 1147762 w 2519362"/>
                <a:gd name="connsiteY17" fmla="*/ 128588 h 1609725"/>
                <a:gd name="connsiteX18" fmla="*/ 1419225 w 2519362"/>
                <a:gd name="connsiteY18" fmla="*/ 90488 h 1609725"/>
                <a:gd name="connsiteX19" fmla="*/ 1588294 w 2519362"/>
                <a:gd name="connsiteY19" fmla="*/ 71438 h 1609725"/>
                <a:gd name="connsiteX20" fmla="*/ 1750219 w 2519362"/>
                <a:gd name="connsiteY20" fmla="*/ 50007 h 1609725"/>
                <a:gd name="connsiteX21" fmla="*/ 1964531 w 2519362"/>
                <a:gd name="connsiteY21" fmla="*/ 30957 h 1609725"/>
                <a:gd name="connsiteX22" fmla="*/ 2097881 w 2519362"/>
                <a:gd name="connsiteY22" fmla="*/ 21432 h 1609725"/>
                <a:gd name="connsiteX23" fmla="*/ 2155031 w 2519362"/>
                <a:gd name="connsiteY23" fmla="*/ 9525 h 1609725"/>
                <a:gd name="connsiteX24" fmla="*/ 2221706 w 2519362"/>
                <a:gd name="connsiteY24" fmla="*/ 0 h 1609725"/>
                <a:gd name="connsiteX25" fmla="*/ 2243137 w 2519362"/>
                <a:gd name="connsiteY25" fmla="*/ 0 h 1609725"/>
                <a:gd name="connsiteX26" fmla="*/ 2271712 w 2519362"/>
                <a:gd name="connsiteY26" fmla="*/ 7144 h 1609725"/>
                <a:gd name="connsiteX27" fmla="*/ 2305050 w 2519362"/>
                <a:gd name="connsiteY27" fmla="*/ 26194 h 1609725"/>
                <a:gd name="connsiteX28" fmla="*/ 2340769 w 2519362"/>
                <a:gd name="connsiteY28" fmla="*/ 54769 h 1609725"/>
                <a:gd name="connsiteX29" fmla="*/ 2364581 w 2519362"/>
                <a:gd name="connsiteY29" fmla="*/ 88107 h 1609725"/>
                <a:gd name="connsiteX30" fmla="*/ 2409825 w 2519362"/>
                <a:gd name="connsiteY30" fmla="*/ 142875 h 1609725"/>
                <a:gd name="connsiteX31" fmla="*/ 2459831 w 2519362"/>
                <a:gd name="connsiteY31" fmla="*/ 209550 h 1609725"/>
                <a:gd name="connsiteX32" fmla="*/ 2488406 w 2519362"/>
                <a:gd name="connsiteY32" fmla="*/ 257175 h 1609725"/>
                <a:gd name="connsiteX33" fmla="*/ 2505075 w 2519362"/>
                <a:gd name="connsiteY33" fmla="*/ 288132 h 1609725"/>
                <a:gd name="connsiteX34" fmla="*/ 2514600 w 2519362"/>
                <a:gd name="connsiteY34" fmla="*/ 314325 h 1609725"/>
                <a:gd name="connsiteX35" fmla="*/ 2519362 w 2519362"/>
                <a:gd name="connsiteY35" fmla="*/ 347663 h 1609725"/>
                <a:gd name="connsiteX36" fmla="*/ 2519362 w 2519362"/>
                <a:gd name="connsiteY36" fmla="*/ 383382 h 1609725"/>
                <a:gd name="connsiteX37" fmla="*/ 2512219 w 2519362"/>
                <a:gd name="connsiteY37" fmla="*/ 421482 h 1609725"/>
                <a:gd name="connsiteX38" fmla="*/ 2497931 w 2519362"/>
                <a:gd name="connsiteY38" fmla="*/ 461963 h 1609725"/>
                <a:gd name="connsiteX39" fmla="*/ 2471737 w 2519362"/>
                <a:gd name="connsiteY39" fmla="*/ 507207 h 1609725"/>
                <a:gd name="connsiteX40" fmla="*/ 2455069 w 2519362"/>
                <a:gd name="connsiteY40" fmla="*/ 531019 h 1609725"/>
                <a:gd name="connsiteX41" fmla="*/ 2440781 w 2519362"/>
                <a:gd name="connsiteY41" fmla="*/ 559594 h 1609725"/>
                <a:gd name="connsiteX42" fmla="*/ 2409825 w 2519362"/>
                <a:gd name="connsiteY42" fmla="*/ 661988 h 1609725"/>
                <a:gd name="connsiteX43" fmla="*/ 2383631 w 2519362"/>
                <a:gd name="connsiteY43" fmla="*/ 742950 h 1609725"/>
                <a:gd name="connsiteX44" fmla="*/ 2362200 w 2519362"/>
                <a:gd name="connsiteY44" fmla="*/ 828675 h 1609725"/>
                <a:gd name="connsiteX45" fmla="*/ 2345531 w 2519362"/>
                <a:gd name="connsiteY45" fmla="*/ 909638 h 1609725"/>
                <a:gd name="connsiteX46" fmla="*/ 2321719 w 2519362"/>
                <a:gd name="connsiteY46" fmla="*/ 1045369 h 1609725"/>
                <a:gd name="connsiteX47" fmla="*/ 2286000 w 2519362"/>
                <a:gd name="connsiteY47" fmla="*/ 1271588 h 1609725"/>
                <a:gd name="connsiteX48" fmla="*/ 2252662 w 2519362"/>
                <a:gd name="connsiteY48" fmla="*/ 1512094 h 1609725"/>
                <a:gd name="connsiteX49" fmla="*/ 2231231 w 2519362"/>
                <a:gd name="connsiteY49" fmla="*/ 1559719 h 1609725"/>
                <a:gd name="connsiteX50" fmla="*/ 2209800 w 2519362"/>
                <a:gd name="connsiteY50" fmla="*/ 1602582 h 1609725"/>
                <a:gd name="connsiteX51" fmla="*/ 2200275 w 2519362"/>
                <a:gd name="connsiteY51" fmla="*/ 1609725 h 1609725"/>
                <a:gd name="connsiteX52" fmla="*/ 2178844 w 2519362"/>
                <a:gd name="connsiteY52" fmla="*/ 1609725 h 1609725"/>
                <a:gd name="connsiteX53" fmla="*/ 2135981 w 2519362"/>
                <a:gd name="connsiteY53" fmla="*/ 1595438 h 1609725"/>
                <a:gd name="connsiteX54" fmla="*/ 2100262 w 2519362"/>
                <a:gd name="connsiteY54" fmla="*/ 1576388 h 1609725"/>
                <a:gd name="connsiteX55" fmla="*/ 2059781 w 2519362"/>
                <a:gd name="connsiteY55" fmla="*/ 1547813 h 1609725"/>
                <a:gd name="connsiteX56" fmla="*/ 2031206 w 2519362"/>
                <a:gd name="connsiteY56" fmla="*/ 1521619 h 1609725"/>
                <a:gd name="connsiteX57" fmla="*/ 2047875 w 2519362"/>
                <a:gd name="connsiteY57" fmla="*/ 1431132 h 1609725"/>
                <a:gd name="connsiteX58" fmla="*/ 2059781 w 2519362"/>
                <a:gd name="connsiteY58" fmla="*/ 1285875 h 1609725"/>
                <a:gd name="connsiteX59" fmla="*/ 2074069 w 2519362"/>
                <a:gd name="connsiteY59" fmla="*/ 1100138 h 1609725"/>
                <a:gd name="connsiteX60" fmla="*/ 2095500 w 2519362"/>
                <a:gd name="connsiteY60" fmla="*/ 871538 h 1609725"/>
                <a:gd name="connsiteX61" fmla="*/ 2109787 w 2519362"/>
                <a:gd name="connsiteY61" fmla="*/ 700088 h 1609725"/>
                <a:gd name="connsiteX62" fmla="*/ 2126456 w 2519362"/>
                <a:gd name="connsiteY62" fmla="*/ 500063 h 1609725"/>
                <a:gd name="connsiteX63" fmla="*/ 2135981 w 2519362"/>
                <a:gd name="connsiteY63" fmla="*/ 373857 h 1609725"/>
                <a:gd name="connsiteX64" fmla="*/ 2138362 w 2519362"/>
                <a:gd name="connsiteY64" fmla="*/ 319088 h 1609725"/>
                <a:gd name="connsiteX65" fmla="*/ 2135981 w 2519362"/>
                <a:gd name="connsiteY65" fmla="*/ 297657 h 1609725"/>
                <a:gd name="connsiteX66" fmla="*/ 2126456 w 2519362"/>
                <a:gd name="connsiteY66" fmla="*/ 273844 h 1609725"/>
                <a:gd name="connsiteX67" fmla="*/ 2112169 w 2519362"/>
                <a:gd name="connsiteY67" fmla="*/ 252413 h 1609725"/>
                <a:gd name="connsiteX68" fmla="*/ 2088356 w 2519362"/>
                <a:gd name="connsiteY68" fmla="*/ 235744 h 1609725"/>
                <a:gd name="connsiteX69" fmla="*/ 2062162 w 2519362"/>
                <a:gd name="connsiteY69" fmla="*/ 228600 h 1609725"/>
                <a:gd name="connsiteX70" fmla="*/ 2021681 w 2519362"/>
                <a:gd name="connsiteY70" fmla="*/ 226219 h 1609725"/>
                <a:gd name="connsiteX71" fmla="*/ 1947862 w 2519362"/>
                <a:gd name="connsiteY71" fmla="*/ 226219 h 1609725"/>
                <a:gd name="connsiteX72" fmla="*/ 1862137 w 2519362"/>
                <a:gd name="connsiteY72" fmla="*/ 226219 h 1609725"/>
                <a:gd name="connsiteX73" fmla="*/ 1771650 w 2519362"/>
                <a:gd name="connsiteY73" fmla="*/ 228600 h 1609725"/>
                <a:gd name="connsiteX74" fmla="*/ 1645444 w 2519362"/>
                <a:gd name="connsiteY74" fmla="*/ 233363 h 1609725"/>
                <a:gd name="connsiteX75" fmla="*/ 1566862 w 2519362"/>
                <a:gd name="connsiteY75" fmla="*/ 238125 h 1609725"/>
                <a:gd name="connsiteX76" fmla="*/ 1478756 w 2519362"/>
                <a:gd name="connsiteY76" fmla="*/ 245269 h 1609725"/>
                <a:gd name="connsiteX77" fmla="*/ 1404937 w 2519362"/>
                <a:gd name="connsiteY77" fmla="*/ 252413 h 1609725"/>
                <a:gd name="connsiteX78" fmla="*/ 1302544 w 2519362"/>
                <a:gd name="connsiteY78" fmla="*/ 26670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519362" h="1609725">
                  <a:moveTo>
                    <a:pt x="1302544" y="266700"/>
                  </a:moveTo>
                  <a:lnTo>
                    <a:pt x="1154906" y="292894"/>
                  </a:lnTo>
                  <a:lnTo>
                    <a:pt x="978694" y="321469"/>
                  </a:lnTo>
                  <a:lnTo>
                    <a:pt x="814387" y="350044"/>
                  </a:lnTo>
                  <a:lnTo>
                    <a:pt x="647700" y="378619"/>
                  </a:lnTo>
                  <a:lnTo>
                    <a:pt x="404812" y="416719"/>
                  </a:lnTo>
                  <a:lnTo>
                    <a:pt x="214312" y="447675"/>
                  </a:lnTo>
                  <a:lnTo>
                    <a:pt x="21431" y="478632"/>
                  </a:lnTo>
                  <a:lnTo>
                    <a:pt x="0" y="302419"/>
                  </a:lnTo>
                  <a:lnTo>
                    <a:pt x="80962" y="314325"/>
                  </a:lnTo>
                  <a:lnTo>
                    <a:pt x="126206" y="314325"/>
                  </a:lnTo>
                  <a:lnTo>
                    <a:pt x="214312" y="309563"/>
                  </a:lnTo>
                  <a:lnTo>
                    <a:pt x="300037" y="295275"/>
                  </a:lnTo>
                  <a:lnTo>
                    <a:pt x="390525" y="276225"/>
                  </a:lnTo>
                  <a:lnTo>
                    <a:pt x="497681" y="247650"/>
                  </a:lnTo>
                  <a:lnTo>
                    <a:pt x="642937" y="202407"/>
                  </a:lnTo>
                  <a:lnTo>
                    <a:pt x="923925" y="161925"/>
                  </a:lnTo>
                  <a:lnTo>
                    <a:pt x="1147762" y="128588"/>
                  </a:lnTo>
                  <a:lnTo>
                    <a:pt x="1419225" y="90488"/>
                  </a:lnTo>
                  <a:lnTo>
                    <a:pt x="1588294" y="71438"/>
                  </a:lnTo>
                  <a:lnTo>
                    <a:pt x="1750219" y="50007"/>
                  </a:lnTo>
                  <a:lnTo>
                    <a:pt x="1964531" y="30957"/>
                  </a:lnTo>
                  <a:lnTo>
                    <a:pt x="2097881" y="21432"/>
                  </a:lnTo>
                  <a:lnTo>
                    <a:pt x="2155031" y="9525"/>
                  </a:lnTo>
                  <a:lnTo>
                    <a:pt x="2221706" y="0"/>
                  </a:lnTo>
                  <a:lnTo>
                    <a:pt x="2243137" y="0"/>
                  </a:lnTo>
                  <a:lnTo>
                    <a:pt x="2271712" y="7144"/>
                  </a:lnTo>
                  <a:lnTo>
                    <a:pt x="2305050" y="26194"/>
                  </a:lnTo>
                  <a:lnTo>
                    <a:pt x="2340769" y="54769"/>
                  </a:lnTo>
                  <a:lnTo>
                    <a:pt x="2364581" y="88107"/>
                  </a:lnTo>
                  <a:lnTo>
                    <a:pt x="2409825" y="142875"/>
                  </a:lnTo>
                  <a:lnTo>
                    <a:pt x="2459831" y="209550"/>
                  </a:lnTo>
                  <a:lnTo>
                    <a:pt x="2488406" y="257175"/>
                  </a:lnTo>
                  <a:lnTo>
                    <a:pt x="2505075" y="288132"/>
                  </a:lnTo>
                  <a:lnTo>
                    <a:pt x="2514600" y="314325"/>
                  </a:lnTo>
                  <a:lnTo>
                    <a:pt x="2519362" y="347663"/>
                  </a:lnTo>
                  <a:lnTo>
                    <a:pt x="2519362" y="383382"/>
                  </a:lnTo>
                  <a:lnTo>
                    <a:pt x="2512219" y="421482"/>
                  </a:lnTo>
                  <a:lnTo>
                    <a:pt x="2497931" y="461963"/>
                  </a:lnTo>
                  <a:lnTo>
                    <a:pt x="2471737" y="507207"/>
                  </a:lnTo>
                  <a:lnTo>
                    <a:pt x="2455069" y="531019"/>
                  </a:lnTo>
                  <a:lnTo>
                    <a:pt x="2440781" y="559594"/>
                  </a:lnTo>
                  <a:lnTo>
                    <a:pt x="2409825" y="661988"/>
                  </a:lnTo>
                  <a:lnTo>
                    <a:pt x="2383631" y="742950"/>
                  </a:lnTo>
                  <a:lnTo>
                    <a:pt x="2362200" y="828675"/>
                  </a:lnTo>
                  <a:lnTo>
                    <a:pt x="2345531" y="909638"/>
                  </a:lnTo>
                  <a:lnTo>
                    <a:pt x="2321719" y="1045369"/>
                  </a:lnTo>
                  <a:lnTo>
                    <a:pt x="2286000" y="1271588"/>
                  </a:lnTo>
                  <a:lnTo>
                    <a:pt x="2252662" y="1512094"/>
                  </a:lnTo>
                  <a:lnTo>
                    <a:pt x="2231231" y="1559719"/>
                  </a:lnTo>
                  <a:lnTo>
                    <a:pt x="2209800" y="1602582"/>
                  </a:lnTo>
                  <a:lnTo>
                    <a:pt x="2200275" y="1609725"/>
                  </a:lnTo>
                  <a:lnTo>
                    <a:pt x="2178844" y="1609725"/>
                  </a:lnTo>
                  <a:lnTo>
                    <a:pt x="2135981" y="1595438"/>
                  </a:lnTo>
                  <a:lnTo>
                    <a:pt x="2100262" y="1576388"/>
                  </a:lnTo>
                  <a:lnTo>
                    <a:pt x="2059781" y="1547813"/>
                  </a:lnTo>
                  <a:lnTo>
                    <a:pt x="2031206" y="1521619"/>
                  </a:lnTo>
                  <a:lnTo>
                    <a:pt x="2047875" y="1431132"/>
                  </a:lnTo>
                  <a:lnTo>
                    <a:pt x="2059781" y="1285875"/>
                  </a:lnTo>
                  <a:lnTo>
                    <a:pt x="2074069" y="1100138"/>
                  </a:lnTo>
                  <a:lnTo>
                    <a:pt x="2095500" y="871538"/>
                  </a:lnTo>
                  <a:lnTo>
                    <a:pt x="2109787" y="700088"/>
                  </a:lnTo>
                  <a:lnTo>
                    <a:pt x="2126456" y="500063"/>
                  </a:lnTo>
                  <a:lnTo>
                    <a:pt x="2135981" y="373857"/>
                  </a:lnTo>
                  <a:cubicBezTo>
                    <a:pt x="2136775" y="355601"/>
                    <a:pt x="2137568" y="337344"/>
                    <a:pt x="2138362" y="319088"/>
                  </a:cubicBezTo>
                  <a:lnTo>
                    <a:pt x="2135981" y="297657"/>
                  </a:lnTo>
                  <a:lnTo>
                    <a:pt x="2126456" y="273844"/>
                  </a:lnTo>
                  <a:lnTo>
                    <a:pt x="2112169" y="252413"/>
                  </a:lnTo>
                  <a:lnTo>
                    <a:pt x="2088356" y="235744"/>
                  </a:lnTo>
                  <a:lnTo>
                    <a:pt x="2062162" y="228600"/>
                  </a:lnTo>
                  <a:lnTo>
                    <a:pt x="2021681" y="226219"/>
                  </a:lnTo>
                  <a:lnTo>
                    <a:pt x="1947862" y="226219"/>
                  </a:lnTo>
                  <a:lnTo>
                    <a:pt x="1862137" y="226219"/>
                  </a:lnTo>
                  <a:lnTo>
                    <a:pt x="1771650" y="228600"/>
                  </a:lnTo>
                  <a:lnTo>
                    <a:pt x="1645444" y="233363"/>
                  </a:lnTo>
                  <a:lnTo>
                    <a:pt x="1566862" y="238125"/>
                  </a:lnTo>
                  <a:lnTo>
                    <a:pt x="1478756" y="245269"/>
                  </a:lnTo>
                  <a:lnTo>
                    <a:pt x="1404937" y="252413"/>
                  </a:lnTo>
                  <a:lnTo>
                    <a:pt x="130254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56D0E77-3A46-4290-82F2-CB88A39428C0}"/>
                </a:ext>
              </a:extLst>
            </p:cNvPr>
            <p:cNvSpPr/>
            <p:nvPr/>
          </p:nvSpPr>
          <p:spPr>
            <a:xfrm>
              <a:off x="3871913" y="2533650"/>
              <a:ext cx="1984375" cy="407988"/>
            </a:xfrm>
            <a:custGeom>
              <a:avLst/>
              <a:gdLst>
                <a:gd name="connsiteX0" fmla="*/ 1674018 w 1983581"/>
                <a:gd name="connsiteY0" fmla="*/ 226219 h 407194"/>
                <a:gd name="connsiteX1" fmla="*/ 1478756 w 1983581"/>
                <a:gd name="connsiteY1" fmla="*/ 228600 h 407194"/>
                <a:gd name="connsiteX2" fmla="*/ 1395412 w 1983581"/>
                <a:gd name="connsiteY2" fmla="*/ 230981 h 407194"/>
                <a:gd name="connsiteX3" fmla="*/ 1309687 w 1983581"/>
                <a:gd name="connsiteY3" fmla="*/ 235744 h 407194"/>
                <a:gd name="connsiteX4" fmla="*/ 1188243 w 1983581"/>
                <a:gd name="connsiteY4" fmla="*/ 247650 h 407194"/>
                <a:gd name="connsiteX5" fmla="*/ 1033462 w 1983581"/>
                <a:gd name="connsiteY5" fmla="*/ 264319 h 407194"/>
                <a:gd name="connsiteX6" fmla="*/ 859631 w 1983581"/>
                <a:gd name="connsiteY6" fmla="*/ 285750 h 407194"/>
                <a:gd name="connsiteX7" fmla="*/ 688181 w 1983581"/>
                <a:gd name="connsiteY7" fmla="*/ 311944 h 407194"/>
                <a:gd name="connsiteX8" fmla="*/ 488156 w 1983581"/>
                <a:gd name="connsiteY8" fmla="*/ 347663 h 407194"/>
                <a:gd name="connsiteX9" fmla="*/ 250031 w 1983581"/>
                <a:gd name="connsiteY9" fmla="*/ 392906 h 407194"/>
                <a:gd name="connsiteX10" fmla="*/ 197643 w 1983581"/>
                <a:gd name="connsiteY10" fmla="*/ 402431 h 407194"/>
                <a:gd name="connsiteX11" fmla="*/ 128587 w 1983581"/>
                <a:gd name="connsiteY11" fmla="*/ 404813 h 407194"/>
                <a:gd name="connsiteX12" fmla="*/ 4762 w 1983581"/>
                <a:gd name="connsiteY12" fmla="*/ 407194 h 407194"/>
                <a:gd name="connsiteX13" fmla="*/ 0 w 1983581"/>
                <a:gd name="connsiteY13" fmla="*/ 223838 h 407194"/>
                <a:gd name="connsiteX14" fmla="*/ 145256 w 1983581"/>
                <a:gd name="connsiteY14" fmla="*/ 226219 h 407194"/>
                <a:gd name="connsiteX15" fmla="*/ 178593 w 1983581"/>
                <a:gd name="connsiteY15" fmla="*/ 226219 h 407194"/>
                <a:gd name="connsiteX16" fmla="*/ 240506 w 1983581"/>
                <a:gd name="connsiteY16" fmla="*/ 214313 h 407194"/>
                <a:gd name="connsiteX17" fmla="*/ 381000 w 1983581"/>
                <a:gd name="connsiteY17" fmla="*/ 185738 h 407194"/>
                <a:gd name="connsiteX18" fmla="*/ 614362 w 1983581"/>
                <a:gd name="connsiteY18" fmla="*/ 142875 h 407194"/>
                <a:gd name="connsiteX19" fmla="*/ 738187 w 1983581"/>
                <a:gd name="connsiteY19" fmla="*/ 121444 h 407194"/>
                <a:gd name="connsiteX20" fmla="*/ 1002506 w 1983581"/>
                <a:gd name="connsiteY20" fmla="*/ 76200 h 407194"/>
                <a:gd name="connsiteX21" fmla="*/ 1228725 w 1983581"/>
                <a:gd name="connsiteY21" fmla="*/ 42863 h 407194"/>
                <a:gd name="connsiteX22" fmla="*/ 1400175 w 1983581"/>
                <a:gd name="connsiteY22" fmla="*/ 19050 h 407194"/>
                <a:gd name="connsiteX23" fmla="*/ 1562100 w 1983581"/>
                <a:gd name="connsiteY23" fmla="*/ 2381 h 407194"/>
                <a:gd name="connsiteX24" fmla="*/ 1631156 w 1983581"/>
                <a:gd name="connsiteY24" fmla="*/ 0 h 407194"/>
                <a:gd name="connsiteX25" fmla="*/ 1681162 w 1983581"/>
                <a:gd name="connsiteY25" fmla="*/ 0 h 407194"/>
                <a:gd name="connsiteX26" fmla="*/ 1745456 w 1983581"/>
                <a:gd name="connsiteY26" fmla="*/ 7144 h 407194"/>
                <a:gd name="connsiteX27" fmla="*/ 1800225 w 1983581"/>
                <a:gd name="connsiteY27" fmla="*/ 19050 h 407194"/>
                <a:gd name="connsiteX28" fmla="*/ 1857375 w 1983581"/>
                <a:gd name="connsiteY28" fmla="*/ 42863 h 407194"/>
                <a:gd name="connsiteX29" fmla="*/ 1890712 w 1983581"/>
                <a:gd name="connsiteY29" fmla="*/ 61913 h 407194"/>
                <a:gd name="connsiteX30" fmla="*/ 1919287 w 1983581"/>
                <a:gd name="connsiteY30" fmla="*/ 83344 h 407194"/>
                <a:gd name="connsiteX31" fmla="*/ 1945481 w 1983581"/>
                <a:gd name="connsiteY31" fmla="*/ 111919 h 407194"/>
                <a:gd name="connsiteX32" fmla="*/ 1966912 w 1983581"/>
                <a:gd name="connsiteY32" fmla="*/ 138113 h 407194"/>
                <a:gd name="connsiteX33" fmla="*/ 1976437 w 1983581"/>
                <a:gd name="connsiteY33" fmla="*/ 154781 h 407194"/>
                <a:gd name="connsiteX34" fmla="*/ 1983581 w 1983581"/>
                <a:gd name="connsiteY34" fmla="*/ 169069 h 407194"/>
                <a:gd name="connsiteX35" fmla="*/ 1983581 w 1983581"/>
                <a:gd name="connsiteY35" fmla="*/ 180975 h 407194"/>
                <a:gd name="connsiteX36" fmla="*/ 1978818 w 1983581"/>
                <a:gd name="connsiteY36" fmla="*/ 192881 h 407194"/>
                <a:gd name="connsiteX37" fmla="*/ 1964531 w 1983581"/>
                <a:gd name="connsiteY37" fmla="*/ 207169 h 407194"/>
                <a:gd name="connsiteX38" fmla="*/ 1945481 w 1983581"/>
                <a:gd name="connsiteY38" fmla="*/ 219075 h 407194"/>
                <a:gd name="connsiteX39" fmla="*/ 1919287 w 1983581"/>
                <a:gd name="connsiteY39" fmla="*/ 223838 h 407194"/>
                <a:gd name="connsiteX40" fmla="*/ 1874043 w 1983581"/>
                <a:gd name="connsiteY40" fmla="*/ 226219 h 407194"/>
                <a:gd name="connsiteX41" fmla="*/ 1776412 w 1983581"/>
                <a:gd name="connsiteY41" fmla="*/ 226219 h 407194"/>
                <a:gd name="connsiteX42" fmla="*/ 1674018 w 1983581"/>
                <a:gd name="connsiteY42" fmla="*/ 226219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3581" h="407194">
                  <a:moveTo>
                    <a:pt x="1674018" y="226219"/>
                  </a:moveTo>
                  <a:lnTo>
                    <a:pt x="1478756" y="228600"/>
                  </a:lnTo>
                  <a:lnTo>
                    <a:pt x="1395412" y="230981"/>
                  </a:lnTo>
                  <a:lnTo>
                    <a:pt x="1309687" y="235744"/>
                  </a:lnTo>
                  <a:lnTo>
                    <a:pt x="1188243" y="247650"/>
                  </a:lnTo>
                  <a:lnTo>
                    <a:pt x="1033462" y="264319"/>
                  </a:lnTo>
                  <a:lnTo>
                    <a:pt x="859631" y="285750"/>
                  </a:lnTo>
                  <a:lnTo>
                    <a:pt x="688181" y="311944"/>
                  </a:lnTo>
                  <a:lnTo>
                    <a:pt x="488156" y="347663"/>
                  </a:lnTo>
                  <a:lnTo>
                    <a:pt x="250031" y="392906"/>
                  </a:lnTo>
                  <a:lnTo>
                    <a:pt x="197643" y="402431"/>
                  </a:lnTo>
                  <a:lnTo>
                    <a:pt x="128587" y="404813"/>
                  </a:lnTo>
                  <a:lnTo>
                    <a:pt x="4762" y="407194"/>
                  </a:lnTo>
                  <a:lnTo>
                    <a:pt x="0" y="223838"/>
                  </a:lnTo>
                  <a:lnTo>
                    <a:pt x="145256" y="226219"/>
                  </a:lnTo>
                  <a:lnTo>
                    <a:pt x="178593" y="226219"/>
                  </a:lnTo>
                  <a:lnTo>
                    <a:pt x="240506" y="214313"/>
                  </a:lnTo>
                  <a:lnTo>
                    <a:pt x="381000" y="185738"/>
                  </a:lnTo>
                  <a:lnTo>
                    <a:pt x="614362" y="142875"/>
                  </a:lnTo>
                  <a:lnTo>
                    <a:pt x="738187" y="121444"/>
                  </a:lnTo>
                  <a:lnTo>
                    <a:pt x="1002506" y="76200"/>
                  </a:lnTo>
                  <a:lnTo>
                    <a:pt x="1228725" y="42863"/>
                  </a:lnTo>
                  <a:lnTo>
                    <a:pt x="1400175" y="19050"/>
                  </a:lnTo>
                  <a:lnTo>
                    <a:pt x="1562100" y="2381"/>
                  </a:lnTo>
                  <a:lnTo>
                    <a:pt x="1631156" y="0"/>
                  </a:lnTo>
                  <a:lnTo>
                    <a:pt x="1681162" y="0"/>
                  </a:lnTo>
                  <a:lnTo>
                    <a:pt x="1745456" y="7144"/>
                  </a:lnTo>
                  <a:lnTo>
                    <a:pt x="1800225" y="19050"/>
                  </a:lnTo>
                  <a:lnTo>
                    <a:pt x="1857375" y="42863"/>
                  </a:lnTo>
                  <a:lnTo>
                    <a:pt x="1890712" y="61913"/>
                  </a:lnTo>
                  <a:lnTo>
                    <a:pt x="1919287" y="83344"/>
                  </a:lnTo>
                  <a:lnTo>
                    <a:pt x="1945481" y="111919"/>
                  </a:lnTo>
                  <a:lnTo>
                    <a:pt x="1966912" y="138113"/>
                  </a:lnTo>
                  <a:lnTo>
                    <a:pt x="1976437" y="154781"/>
                  </a:lnTo>
                  <a:lnTo>
                    <a:pt x="1983581" y="169069"/>
                  </a:lnTo>
                  <a:lnTo>
                    <a:pt x="1983581" y="180975"/>
                  </a:lnTo>
                  <a:lnTo>
                    <a:pt x="1978818" y="192881"/>
                  </a:lnTo>
                  <a:lnTo>
                    <a:pt x="1964531" y="207169"/>
                  </a:lnTo>
                  <a:lnTo>
                    <a:pt x="1945481" y="219075"/>
                  </a:lnTo>
                  <a:lnTo>
                    <a:pt x="1919287" y="223838"/>
                  </a:lnTo>
                  <a:lnTo>
                    <a:pt x="1874043" y="226219"/>
                  </a:lnTo>
                  <a:lnTo>
                    <a:pt x="1776412" y="226219"/>
                  </a:lnTo>
                  <a:lnTo>
                    <a:pt x="167401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9EFF3FF9-30CB-47BF-89D6-25B92530020B}"/>
                </a:ext>
              </a:extLst>
            </p:cNvPr>
            <p:cNvSpPr/>
            <p:nvPr/>
          </p:nvSpPr>
          <p:spPr>
            <a:xfrm>
              <a:off x="3897313" y="3182938"/>
              <a:ext cx="2000250" cy="441325"/>
            </a:xfrm>
            <a:custGeom>
              <a:avLst/>
              <a:gdLst>
                <a:gd name="connsiteX0" fmla="*/ 1331119 w 2000250"/>
                <a:gd name="connsiteY0" fmla="*/ 235744 h 440532"/>
                <a:gd name="connsiteX1" fmla="*/ 1209675 w 2000250"/>
                <a:gd name="connsiteY1" fmla="*/ 247650 h 440532"/>
                <a:gd name="connsiteX2" fmla="*/ 1059657 w 2000250"/>
                <a:gd name="connsiteY2" fmla="*/ 266700 h 440532"/>
                <a:gd name="connsiteX3" fmla="*/ 909638 w 2000250"/>
                <a:gd name="connsiteY3" fmla="*/ 288132 h 440532"/>
                <a:gd name="connsiteX4" fmla="*/ 859632 w 2000250"/>
                <a:gd name="connsiteY4" fmla="*/ 295275 h 440532"/>
                <a:gd name="connsiteX5" fmla="*/ 638175 w 2000250"/>
                <a:gd name="connsiteY5" fmla="*/ 330994 h 440532"/>
                <a:gd name="connsiteX6" fmla="*/ 466725 w 2000250"/>
                <a:gd name="connsiteY6" fmla="*/ 345282 h 440532"/>
                <a:gd name="connsiteX7" fmla="*/ 373857 w 2000250"/>
                <a:gd name="connsiteY7" fmla="*/ 359569 h 440532"/>
                <a:gd name="connsiteX8" fmla="*/ 245269 w 2000250"/>
                <a:gd name="connsiteY8" fmla="*/ 383382 h 440532"/>
                <a:gd name="connsiteX9" fmla="*/ 138113 w 2000250"/>
                <a:gd name="connsiteY9" fmla="*/ 407194 h 440532"/>
                <a:gd name="connsiteX10" fmla="*/ 0 w 2000250"/>
                <a:gd name="connsiteY10" fmla="*/ 440532 h 440532"/>
                <a:gd name="connsiteX11" fmla="*/ 4763 w 2000250"/>
                <a:gd name="connsiteY11" fmla="*/ 245269 h 440532"/>
                <a:gd name="connsiteX12" fmla="*/ 104775 w 2000250"/>
                <a:gd name="connsiteY12" fmla="*/ 240507 h 440532"/>
                <a:gd name="connsiteX13" fmla="*/ 304800 w 2000250"/>
                <a:gd name="connsiteY13" fmla="*/ 219075 h 440532"/>
                <a:gd name="connsiteX14" fmla="*/ 554832 w 2000250"/>
                <a:gd name="connsiteY14" fmla="*/ 190500 h 440532"/>
                <a:gd name="connsiteX15" fmla="*/ 726282 w 2000250"/>
                <a:gd name="connsiteY15" fmla="*/ 166688 h 440532"/>
                <a:gd name="connsiteX16" fmla="*/ 914400 w 2000250"/>
                <a:gd name="connsiteY16" fmla="*/ 135732 h 440532"/>
                <a:gd name="connsiteX17" fmla="*/ 1131094 w 2000250"/>
                <a:gd name="connsiteY17" fmla="*/ 97632 h 440532"/>
                <a:gd name="connsiteX18" fmla="*/ 1328738 w 2000250"/>
                <a:gd name="connsiteY18" fmla="*/ 54769 h 440532"/>
                <a:gd name="connsiteX19" fmla="*/ 1421607 w 2000250"/>
                <a:gd name="connsiteY19" fmla="*/ 33338 h 440532"/>
                <a:gd name="connsiteX20" fmla="*/ 1526382 w 2000250"/>
                <a:gd name="connsiteY20" fmla="*/ 9525 h 440532"/>
                <a:gd name="connsiteX21" fmla="*/ 1595438 w 2000250"/>
                <a:gd name="connsiteY21" fmla="*/ 0 h 440532"/>
                <a:gd name="connsiteX22" fmla="*/ 1662113 w 2000250"/>
                <a:gd name="connsiteY22" fmla="*/ 0 h 440532"/>
                <a:gd name="connsiteX23" fmla="*/ 1697832 w 2000250"/>
                <a:gd name="connsiteY23" fmla="*/ 4763 h 440532"/>
                <a:gd name="connsiteX24" fmla="*/ 1766888 w 2000250"/>
                <a:gd name="connsiteY24" fmla="*/ 28575 h 440532"/>
                <a:gd name="connsiteX25" fmla="*/ 1871663 w 2000250"/>
                <a:gd name="connsiteY25" fmla="*/ 76200 h 440532"/>
                <a:gd name="connsiteX26" fmla="*/ 2000250 w 2000250"/>
                <a:gd name="connsiteY26" fmla="*/ 138113 h 440532"/>
                <a:gd name="connsiteX27" fmla="*/ 1995488 w 2000250"/>
                <a:gd name="connsiteY27" fmla="*/ 228600 h 440532"/>
                <a:gd name="connsiteX28" fmla="*/ 1840707 w 2000250"/>
                <a:gd name="connsiteY28" fmla="*/ 226219 h 440532"/>
                <a:gd name="connsiteX29" fmla="*/ 1704975 w 2000250"/>
                <a:gd name="connsiteY29" fmla="*/ 226219 h 440532"/>
                <a:gd name="connsiteX30" fmla="*/ 1578769 w 2000250"/>
                <a:gd name="connsiteY30" fmla="*/ 223838 h 440532"/>
                <a:gd name="connsiteX31" fmla="*/ 1500188 w 2000250"/>
                <a:gd name="connsiteY31" fmla="*/ 223838 h 440532"/>
                <a:gd name="connsiteX32" fmla="*/ 1414463 w 2000250"/>
                <a:gd name="connsiteY32" fmla="*/ 228600 h 440532"/>
                <a:gd name="connsiteX33" fmla="*/ 1331119 w 2000250"/>
                <a:gd name="connsiteY33" fmla="*/ 235744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0250" h="440532">
                  <a:moveTo>
                    <a:pt x="1331119" y="235744"/>
                  </a:moveTo>
                  <a:lnTo>
                    <a:pt x="1209675" y="247650"/>
                  </a:lnTo>
                  <a:lnTo>
                    <a:pt x="1059657" y="266700"/>
                  </a:lnTo>
                  <a:lnTo>
                    <a:pt x="909638" y="288132"/>
                  </a:lnTo>
                  <a:lnTo>
                    <a:pt x="859632" y="295275"/>
                  </a:lnTo>
                  <a:lnTo>
                    <a:pt x="638175" y="330994"/>
                  </a:lnTo>
                  <a:lnTo>
                    <a:pt x="466725" y="345282"/>
                  </a:lnTo>
                  <a:lnTo>
                    <a:pt x="373857" y="359569"/>
                  </a:lnTo>
                  <a:lnTo>
                    <a:pt x="245269" y="383382"/>
                  </a:lnTo>
                  <a:lnTo>
                    <a:pt x="138113" y="407194"/>
                  </a:lnTo>
                  <a:lnTo>
                    <a:pt x="0" y="440532"/>
                  </a:lnTo>
                  <a:lnTo>
                    <a:pt x="4763" y="245269"/>
                  </a:lnTo>
                  <a:lnTo>
                    <a:pt x="104775" y="240507"/>
                  </a:lnTo>
                  <a:lnTo>
                    <a:pt x="304800" y="219075"/>
                  </a:lnTo>
                  <a:lnTo>
                    <a:pt x="554832" y="190500"/>
                  </a:lnTo>
                  <a:lnTo>
                    <a:pt x="726282" y="166688"/>
                  </a:lnTo>
                  <a:lnTo>
                    <a:pt x="914400" y="135732"/>
                  </a:lnTo>
                  <a:lnTo>
                    <a:pt x="1131094" y="97632"/>
                  </a:lnTo>
                  <a:lnTo>
                    <a:pt x="1328738" y="54769"/>
                  </a:lnTo>
                  <a:lnTo>
                    <a:pt x="1421607" y="33338"/>
                  </a:lnTo>
                  <a:lnTo>
                    <a:pt x="1526382" y="9525"/>
                  </a:lnTo>
                  <a:lnTo>
                    <a:pt x="1595438" y="0"/>
                  </a:lnTo>
                  <a:lnTo>
                    <a:pt x="1662113" y="0"/>
                  </a:lnTo>
                  <a:lnTo>
                    <a:pt x="1697832" y="4763"/>
                  </a:lnTo>
                  <a:lnTo>
                    <a:pt x="1766888" y="28575"/>
                  </a:lnTo>
                  <a:lnTo>
                    <a:pt x="1871663" y="76200"/>
                  </a:lnTo>
                  <a:lnTo>
                    <a:pt x="2000250" y="138113"/>
                  </a:lnTo>
                  <a:lnTo>
                    <a:pt x="1995488" y="228600"/>
                  </a:lnTo>
                  <a:lnTo>
                    <a:pt x="1840707" y="226219"/>
                  </a:lnTo>
                  <a:lnTo>
                    <a:pt x="1704975" y="226219"/>
                  </a:lnTo>
                  <a:lnTo>
                    <a:pt x="1578769" y="223838"/>
                  </a:lnTo>
                  <a:lnTo>
                    <a:pt x="1500188" y="223838"/>
                  </a:lnTo>
                  <a:lnTo>
                    <a:pt x="1414463" y="228600"/>
                  </a:lnTo>
                  <a:lnTo>
                    <a:pt x="1331119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7D9F08C-B15B-47EF-B8BC-A87809EDA4D6}"/>
                </a:ext>
              </a:extLst>
            </p:cNvPr>
            <p:cNvSpPr/>
            <p:nvPr/>
          </p:nvSpPr>
          <p:spPr>
            <a:xfrm>
              <a:off x="4424363" y="3435350"/>
              <a:ext cx="635000" cy="2676525"/>
            </a:xfrm>
            <a:custGeom>
              <a:avLst/>
              <a:gdLst>
                <a:gd name="connsiteX0" fmla="*/ 342459 w 635490"/>
                <a:gd name="connsiteY0" fmla="*/ 1009724 h 2676121"/>
                <a:gd name="connsiteX1" fmla="*/ 345989 w 635490"/>
                <a:gd name="connsiteY1" fmla="*/ 663735 h 2676121"/>
                <a:gd name="connsiteX2" fmla="*/ 345989 w 635490"/>
                <a:gd name="connsiteY2" fmla="*/ 441313 h 2676121"/>
                <a:gd name="connsiteX3" fmla="*/ 342459 w 635490"/>
                <a:gd name="connsiteY3" fmla="*/ 345990 h 2676121"/>
                <a:gd name="connsiteX4" fmla="*/ 342459 w 635490"/>
                <a:gd name="connsiteY4" fmla="*/ 303624 h 2676121"/>
                <a:gd name="connsiteX5" fmla="*/ 335398 w 635490"/>
                <a:gd name="connsiteY5" fmla="*/ 264788 h 2676121"/>
                <a:gd name="connsiteX6" fmla="*/ 321276 w 635490"/>
                <a:gd name="connsiteY6" fmla="*/ 218891 h 2676121"/>
                <a:gd name="connsiteX7" fmla="*/ 314215 w 635490"/>
                <a:gd name="connsiteY7" fmla="*/ 194178 h 2676121"/>
                <a:gd name="connsiteX8" fmla="*/ 296562 w 635490"/>
                <a:gd name="connsiteY8" fmla="*/ 158873 h 2676121"/>
                <a:gd name="connsiteX9" fmla="*/ 282440 w 635490"/>
                <a:gd name="connsiteY9" fmla="*/ 137690 h 2676121"/>
                <a:gd name="connsiteX10" fmla="*/ 261257 w 635490"/>
                <a:gd name="connsiteY10" fmla="*/ 116507 h 2676121"/>
                <a:gd name="connsiteX11" fmla="*/ 233013 w 635490"/>
                <a:gd name="connsiteY11" fmla="*/ 98854 h 2676121"/>
                <a:gd name="connsiteX12" fmla="*/ 180056 w 635490"/>
                <a:gd name="connsiteY12" fmla="*/ 81202 h 2676121"/>
                <a:gd name="connsiteX13" fmla="*/ 95323 w 635490"/>
                <a:gd name="connsiteY13" fmla="*/ 70610 h 2676121"/>
                <a:gd name="connsiteX14" fmla="*/ 0 w 635490"/>
                <a:gd name="connsiteY14" fmla="*/ 28244 h 2676121"/>
                <a:gd name="connsiteX15" fmla="*/ 307154 w 635490"/>
                <a:gd name="connsiteY15" fmla="*/ 0 h 2676121"/>
                <a:gd name="connsiteX16" fmla="*/ 441313 w 635490"/>
                <a:gd name="connsiteY16" fmla="*/ 52958 h 2676121"/>
                <a:gd name="connsiteX17" fmla="*/ 508392 w 635490"/>
                <a:gd name="connsiteY17" fmla="*/ 84732 h 2676121"/>
                <a:gd name="connsiteX18" fmla="*/ 557819 w 635490"/>
                <a:gd name="connsiteY18" fmla="*/ 109446 h 2676121"/>
                <a:gd name="connsiteX19" fmla="*/ 579002 w 635490"/>
                <a:gd name="connsiteY19" fmla="*/ 123568 h 2676121"/>
                <a:gd name="connsiteX20" fmla="*/ 603716 w 635490"/>
                <a:gd name="connsiteY20" fmla="*/ 151812 h 2676121"/>
                <a:gd name="connsiteX21" fmla="*/ 617838 w 635490"/>
                <a:gd name="connsiteY21" fmla="*/ 169464 h 2676121"/>
                <a:gd name="connsiteX22" fmla="*/ 628429 w 635490"/>
                <a:gd name="connsiteY22" fmla="*/ 197708 h 2676121"/>
                <a:gd name="connsiteX23" fmla="*/ 631960 w 635490"/>
                <a:gd name="connsiteY23" fmla="*/ 222422 h 2676121"/>
                <a:gd name="connsiteX24" fmla="*/ 628429 w 635490"/>
                <a:gd name="connsiteY24" fmla="*/ 296563 h 2676121"/>
                <a:gd name="connsiteX25" fmla="*/ 617838 w 635490"/>
                <a:gd name="connsiteY25" fmla="*/ 473088 h 2676121"/>
                <a:gd name="connsiteX26" fmla="*/ 614307 w 635490"/>
                <a:gd name="connsiteY26" fmla="*/ 677857 h 2676121"/>
                <a:gd name="connsiteX27" fmla="*/ 614307 w 635490"/>
                <a:gd name="connsiteY27" fmla="*/ 868504 h 2676121"/>
                <a:gd name="connsiteX28" fmla="*/ 614307 w 635490"/>
                <a:gd name="connsiteY28" fmla="*/ 1306286 h 2676121"/>
                <a:gd name="connsiteX29" fmla="*/ 614307 w 635490"/>
                <a:gd name="connsiteY29" fmla="*/ 1775843 h 2676121"/>
                <a:gd name="connsiteX30" fmla="*/ 617838 w 635490"/>
                <a:gd name="connsiteY30" fmla="*/ 1874697 h 2676121"/>
                <a:gd name="connsiteX31" fmla="*/ 624899 w 635490"/>
                <a:gd name="connsiteY31" fmla="*/ 1991203 h 2676121"/>
                <a:gd name="connsiteX32" fmla="*/ 628429 w 635490"/>
                <a:gd name="connsiteY32" fmla="*/ 2090058 h 2676121"/>
                <a:gd name="connsiteX33" fmla="*/ 635490 w 635490"/>
                <a:gd name="connsiteY33" fmla="*/ 2146546 h 2676121"/>
                <a:gd name="connsiteX34" fmla="*/ 635490 w 635490"/>
                <a:gd name="connsiteY34" fmla="*/ 2181851 h 2676121"/>
                <a:gd name="connsiteX35" fmla="*/ 628429 w 635490"/>
                <a:gd name="connsiteY35" fmla="*/ 2241869 h 2676121"/>
                <a:gd name="connsiteX36" fmla="*/ 614307 w 635490"/>
                <a:gd name="connsiteY36" fmla="*/ 2308949 h 2676121"/>
                <a:gd name="connsiteX37" fmla="*/ 596655 w 635490"/>
                <a:gd name="connsiteY37" fmla="*/ 2365437 h 2676121"/>
                <a:gd name="connsiteX38" fmla="*/ 568411 w 635490"/>
                <a:gd name="connsiteY38" fmla="*/ 2428986 h 2676121"/>
                <a:gd name="connsiteX39" fmla="*/ 511923 w 635490"/>
                <a:gd name="connsiteY39" fmla="*/ 2534901 h 2676121"/>
                <a:gd name="connsiteX40" fmla="*/ 458965 w 635490"/>
                <a:gd name="connsiteY40" fmla="*/ 2619633 h 2676121"/>
                <a:gd name="connsiteX41" fmla="*/ 434252 w 635490"/>
                <a:gd name="connsiteY41" fmla="*/ 2651407 h 2676121"/>
                <a:gd name="connsiteX42" fmla="*/ 413069 w 635490"/>
                <a:gd name="connsiteY42" fmla="*/ 2665529 h 2676121"/>
                <a:gd name="connsiteX43" fmla="*/ 398947 w 635490"/>
                <a:gd name="connsiteY43" fmla="*/ 2672590 h 2676121"/>
                <a:gd name="connsiteX44" fmla="*/ 374233 w 635490"/>
                <a:gd name="connsiteY44" fmla="*/ 2676121 h 2676121"/>
                <a:gd name="connsiteX45" fmla="*/ 349520 w 635490"/>
                <a:gd name="connsiteY45" fmla="*/ 2665529 h 2676121"/>
                <a:gd name="connsiteX46" fmla="*/ 335398 w 635490"/>
                <a:gd name="connsiteY46" fmla="*/ 2647877 h 2676121"/>
                <a:gd name="connsiteX47" fmla="*/ 307154 w 635490"/>
                <a:gd name="connsiteY47" fmla="*/ 2591389 h 2676121"/>
                <a:gd name="connsiteX48" fmla="*/ 328337 w 635490"/>
                <a:gd name="connsiteY48" fmla="*/ 1984142 h 2676121"/>
                <a:gd name="connsiteX49" fmla="*/ 338928 w 635490"/>
                <a:gd name="connsiteY49" fmla="*/ 1917063 h 2676121"/>
                <a:gd name="connsiteX50" fmla="*/ 345989 w 635490"/>
                <a:gd name="connsiteY50" fmla="*/ 1821739 h 2676121"/>
                <a:gd name="connsiteX51" fmla="*/ 342459 w 635490"/>
                <a:gd name="connsiteY51" fmla="*/ 1687580 h 2676121"/>
                <a:gd name="connsiteX52" fmla="*/ 342459 w 635490"/>
                <a:gd name="connsiteY52" fmla="*/ 1331000 h 2676121"/>
                <a:gd name="connsiteX53" fmla="*/ 342459 w 635490"/>
                <a:gd name="connsiteY53" fmla="*/ 1009724 h 26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35490" h="2676121">
                  <a:moveTo>
                    <a:pt x="342459" y="1009724"/>
                  </a:moveTo>
                  <a:cubicBezTo>
                    <a:pt x="343636" y="894394"/>
                    <a:pt x="344812" y="779065"/>
                    <a:pt x="345989" y="663735"/>
                  </a:cubicBezTo>
                  <a:lnTo>
                    <a:pt x="345989" y="441313"/>
                  </a:lnTo>
                  <a:lnTo>
                    <a:pt x="342459" y="345990"/>
                  </a:lnTo>
                  <a:lnTo>
                    <a:pt x="342459" y="303624"/>
                  </a:lnTo>
                  <a:lnTo>
                    <a:pt x="335398" y="264788"/>
                  </a:lnTo>
                  <a:lnTo>
                    <a:pt x="321276" y="218891"/>
                  </a:lnTo>
                  <a:lnTo>
                    <a:pt x="314215" y="194178"/>
                  </a:lnTo>
                  <a:lnTo>
                    <a:pt x="296562" y="158873"/>
                  </a:lnTo>
                  <a:lnTo>
                    <a:pt x="282440" y="137690"/>
                  </a:lnTo>
                  <a:lnTo>
                    <a:pt x="261257" y="116507"/>
                  </a:lnTo>
                  <a:lnTo>
                    <a:pt x="233013" y="98854"/>
                  </a:lnTo>
                  <a:lnTo>
                    <a:pt x="180056" y="81202"/>
                  </a:lnTo>
                  <a:lnTo>
                    <a:pt x="95323" y="70610"/>
                  </a:lnTo>
                  <a:lnTo>
                    <a:pt x="0" y="28244"/>
                  </a:lnTo>
                  <a:lnTo>
                    <a:pt x="307154" y="0"/>
                  </a:lnTo>
                  <a:lnTo>
                    <a:pt x="441313" y="52958"/>
                  </a:lnTo>
                  <a:lnTo>
                    <a:pt x="508392" y="84732"/>
                  </a:lnTo>
                  <a:lnTo>
                    <a:pt x="557819" y="109446"/>
                  </a:lnTo>
                  <a:lnTo>
                    <a:pt x="579002" y="123568"/>
                  </a:lnTo>
                  <a:lnTo>
                    <a:pt x="603716" y="151812"/>
                  </a:lnTo>
                  <a:lnTo>
                    <a:pt x="617838" y="169464"/>
                  </a:lnTo>
                  <a:lnTo>
                    <a:pt x="628429" y="197708"/>
                  </a:lnTo>
                  <a:lnTo>
                    <a:pt x="631960" y="222422"/>
                  </a:lnTo>
                  <a:lnTo>
                    <a:pt x="628429" y="296563"/>
                  </a:lnTo>
                  <a:lnTo>
                    <a:pt x="617838" y="473088"/>
                  </a:lnTo>
                  <a:lnTo>
                    <a:pt x="614307" y="677857"/>
                  </a:lnTo>
                  <a:lnTo>
                    <a:pt x="614307" y="868504"/>
                  </a:lnTo>
                  <a:lnTo>
                    <a:pt x="614307" y="1306286"/>
                  </a:lnTo>
                  <a:lnTo>
                    <a:pt x="614307" y="1775843"/>
                  </a:lnTo>
                  <a:lnTo>
                    <a:pt x="617838" y="1874697"/>
                  </a:lnTo>
                  <a:lnTo>
                    <a:pt x="624899" y="1991203"/>
                  </a:lnTo>
                  <a:lnTo>
                    <a:pt x="628429" y="2090058"/>
                  </a:lnTo>
                  <a:lnTo>
                    <a:pt x="635490" y="2146546"/>
                  </a:lnTo>
                  <a:lnTo>
                    <a:pt x="635490" y="2181851"/>
                  </a:lnTo>
                  <a:lnTo>
                    <a:pt x="628429" y="2241869"/>
                  </a:lnTo>
                  <a:lnTo>
                    <a:pt x="614307" y="2308949"/>
                  </a:lnTo>
                  <a:lnTo>
                    <a:pt x="596655" y="2365437"/>
                  </a:lnTo>
                  <a:lnTo>
                    <a:pt x="568411" y="2428986"/>
                  </a:lnTo>
                  <a:lnTo>
                    <a:pt x="511923" y="2534901"/>
                  </a:lnTo>
                  <a:lnTo>
                    <a:pt x="458965" y="2619633"/>
                  </a:lnTo>
                  <a:lnTo>
                    <a:pt x="434252" y="2651407"/>
                  </a:lnTo>
                  <a:lnTo>
                    <a:pt x="413069" y="2665529"/>
                  </a:lnTo>
                  <a:lnTo>
                    <a:pt x="398947" y="2672590"/>
                  </a:lnTo>
                  <a:lnTo>
                    <a:pt x="374233" y="2676121"/>
                  </a:lnTo>
                  <a:lnTo>
                    <a:pt x="349520" y="2665529"/>
                  </a:lnTo>
                  <a:lnTo>
                    <a:pt x="335398" y="2647877"/>
                  </a:lnTo>
                  <a:lnTo>
                    <a:pt x="307154" y="2591389"/>
                  </a:lnTo>
                  <a:lnTo>
                    <a:pt x="328337" y="1984142"/>
                  </a:lnTo>
                  <a:lnTo>
                    <a:pt x="338928" y="1917063"/>
                  </a:lnTo>
                  <a:lnTo>
                    <a:pt x="345989" y="1821739"/>
                  </a:lnTo>
                  <a:cubicBezTo>
                    <a:pt x="344812" y="1777019"/>
                    <a:pt x="343636" y="1732300"/>
                    <a:pt x="342459" y="1687580"/>
                  </a:cubicBezTo>
                  <a:lnTo>
                    <a:pt x="342459" y="1331000"/>
                  </a:lnTo>
                  <a:lnTo>
                    <a:pt x="342459" y="1009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303144B-2D1C-4B3E-B316-D3E79AF1130D}"/>
                </a:ext>
              </a:extLst>
            </p:cNvPr>
            <p:cNvSpPr/>
            <p:nvPr/>
          </p:nvSpPr>
          <p:spPr>
            <a:xfrm>
              <a:off x="4005263" y="5224463"/>
              <a:ext cx="774700" cy="873125"/>
            </a:xfrm>
            <a:custGeom>
              <a:avLst/>
              <a:gdLst>
                <a:gd name="connsiteX0" fmla="*/ 283368 w 773906"/>
                <a:gd name="connsiteY0" fmla="*/ 195262 h 873918"/>
                <a:gd name="connsiteX1" fmla="*/ 416718 w 773906"/>
                <a:gd name="connsiteY1" fmla="*/ 245268 h 873918"/>
                <a:gd name="connsiteX2" fmla="*/ 519112 w 773906"/>
                <a:gd name="connsiteY2" fmla="*/ 285750 h 873918"/>
                <a:gd name="connsiteX3" fmla="*/ 590550 w 773906"/>
                <a:gd name="connsiteY3" fmla="*/ 311943 h 873918"/>
                <a:gd name="connsiteX4" fmla="*/ 611981 w 773906"/>
                <a:gd name="connsiteY4" fmla="*/ 314325 h 873918"/>
                <a:gd name="connsiteX5" fmla="*/ 640556 w 773906"/>
                <a:gd name="connsiteY5" fmla="*/ 314325 h 873918"/>
                <a:gd name="connsiteX6" fmla="*/ 669131 w 773906"/>
                <a:gd name="connsiteY6" fmla="*/ 309562 h 873918"/>
                <a:gd name="connsiteX7" fmla="*/ 692943 w 773906"/>
                <a:gd name="connsiteY7" fmla="*/ 300037 h 873918"/>
                <a:gd name="connsiteX8" fmla="*/ 711993 w 773906"/>
                <a:gd name="connsiteY8" fmla="*/ 283368 h 873918"/>
                <a:gd name="connsiteX9" fmla="*/ 728662 w 773906"/>
                <a:gd name="connsiteY9" fmla="*/ 259556 h 873918"/>
                <a:gd name="connsiteX10" fmla="*/ 738187 w 773906"/>
                <a:gd name="connsiteY10" fmla="*/ 233362 h 873918"/>
                <a:gd name="connsiteX11" fmla="*/ 747712 w 773906"/>
                <a:gd name="connsiteY11" fmla="*/ 195262 h 873918"/>
                <a:gd name="connsiteX12" fmla="*/ 759618 w 773906"/>
                <a:gd name="connsiteY12" fmla="*/ 128587 h 873918"/>
                <a:gd name="connsiteX13" fmla="*/ 773906 w 773906"/>
                <a:gd name="connsiteY13" fmla="*/ 0 h 873918"/>
                <a:gd name="connsiteX14" fmla="*/ 773906 w 773906"/>
                <a:gd name="connsiteY14" fmla="*/ 873918 h 873918"/>
                <a:gd name="connsiteX15" fmla="*/ 754856 w 773906"/>
                <a:gd name="connsiteY15" fmla="*/ 852487 h 873918"/>
                <a:gd name="connsiteX16" fmla="*/ 723900 w 773906"/>
                <a:gd name="connsiteY16" fmla="*/ 795337 h 873918"/>
                <a:gd name="connsiteX17" fmla="*/ 702468 w 773906"/>
                <a:gd name="connsiteY17" fmla="*/ 750093 h 873918"/>
                <a:gd name="connsiteX18" fmla="*/ 671512 w 773906"/>
                <a:gd name="connsiteY18" fmla="*/ 688181 h 873918"/>
                <a:gd name="connsiteX19" fmla="*/ 638175 w 773906"/>
                <a:gd name="connsiteY19" fmla="*/ 635793 h 873918"/>
                <a:gd name="connsiteX20" fmla="*/ 597693 w 773906"/>
                <a:gd name="connsiteY20" fmla="*/ 583406 h 873918"/>
                <a:gd name="connsiteX21" fmla="*/ 557212 w 773906"/>
                <a:gd name="connsiteY21" fmla="*/ 552450 h 873918"/>
                <a:gd name="connsiteX22" fmla="*/ 452437 w 773906"/>
                <a:gd name="connsiteY22" fmla="*/ 478631 h 873918"/>
                <a:gd name="connsiteX23" fmla="*/ 352425 w 773906"/>
                <a:gd name="connsiteY23" fmla="*/ 404812 h 873918"/>
                <a:gd name="connsiteX24" fmla="*/ 245268 w 773906"/>
                <a:gd name="connsiteY24" fmla="*/ 328612 h 873918"/>
                <a:gd name="connsiteX25" fmla="*/ 116681 w 773906"/>
                <a:gd name="connsiteY25" fmla="*/ 235743 h 873918"/>
                <a:gd name="connsiteX26" fmla="*/ 45243 w 773906"/>
                <a:gd name="connsiteY26" fmla="*/ 183356 h 873918"/>
                <a:gd name="connsiteX27" fmla="*/ 23812 w 773906"/>
                <a:gd name="connsiteY27" fmla="*/ 166687 h 873918"/>
                <a:gd name="connsiteX28" fmla="*/ 9525 w 773906"/>
                <a:gd name="connsiteY28" fmla="*/ 147637 h 873918"/>
                <a:gd name="connsiteX29" fmla="*/ 0 w 773906"/>
                <a:gd name="connsiteY29" fmla="*/ 126206 h 873918"/>
                <a:gd name="connsiteX30" fmla="*/ 0 w 773906"/>
                <a:gd name="connsiteY30" fmla="*/ 111918 h 873918"/>
                <a:gd name="connsiteX31" fmla="*/ 4762 w 773906"/>
                <a:gd name="connsiteY31" fmla="*/ 102393 h 873918"/>
                <a:gd name="connsiteX32" fmla="*/ 14287 w 773906"/>
                <a:gd name="connsiteY32" fmla="*/ 100012 h 873918"/>
                <a:gd name="connsiteX33" fmla="*/ 40481 w 773906"/>
                <a:gd name="connsiteY33" fmla="*/ 100012 h 873918"/>
                <a:gd name="connsiteX34" fmla="*/ 128587 w 773906"/>
                <a:gd name="connsiteY34" fmla="*/ 135731 h 873918"/>
                <a:gd name="connsiteX35" fmla="*/ 283368 w 773906"/>
                <a:gd name="connsiteY35" fmla="*/ 195262 h 87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3906" h="873918">
                  <a:moveTo>
                    <a:pt x="283368" y="195262"/>
                  </a:moveTo>
                  <a:lnTo>
                    <a:pt x="416718" y="245268"/>
                  </a:lnTo>
                  <a:lnTo>
                    <a:pt x="519112" y="285750"/>
                  </a:lnTo>
                  <a:lnTo>
                    <a:pt x="590550" y="311943"/>
                  </a:lnTo>
                  <a:lnTo>
                    <a:pt x="611981" y="314325"/>
                  </a:lnTo>
                  <a:lnTo>
                    <a:pt x="640556" y="314325"/>
                  </a:lnTo>
                  <a:lnTo>
                    <a:pt x="669131" y="309562"/>
                  </a:lnTo>
                  <a:lnTo>
                    <a:pt x="692943" y="300037"/>
                  </a:lnTo>
                  <a:lnTo>
                    <a:pt x="711993" y="283368"/>
                  </a:lnTo>
                  <a:lnTo>
                    <a:pt x="728662" y="259556"/>
                  </a:lnTo>
                  <a:lnTo>
                    <a:pt x="738187" y="233362"/>
                  </a:lnTo>
                  <a:lnTo>
                    <a:pt x="747712" y="195262"/>
                  </a:lnTo>
                  <a:lnTo>
                    <a:pt x="759618" y="128587"/>
                  </a:lnTo>
                  <a:lnTo>
                    <a:pt x="773906" y="0"/>
                  </a:lnTo>
                  <a:lnTo>
                    <a:pt x="773906" y="873918"/>
                  </a:lnTo>
                  <a:lnTo>
                    <a:pt x="754856" y="852487"/>
                  </a:lnTo>
                  <a:lnTo>
                    <a:pt x="723900" y="795337"/>
                  </a:lnTo>
                  <a:lnTo>
                    <a:pt x="702468" y="750093"/>
                  </a:lnTo>
                  <a:lnTo>
                    <a:pt x="671512" y="688181"/>
                  </a:lnTo>
                  <a:lnTo>
                    <a:pt x="638175" y="635793"/>
                  </a:lnTo>
                  <a:lnTo>
                    <a:pt x="597693" y="583406"/>
                  </a:lnTo>
                  <a:lnTo>
                    <a:pt x="557212" y="552450"/>
                  </a:lnTo>
                  <a:lnTo>
                    <a:pt x="452437" y="478631"/>
                  </a:lnTo>
                  <a:lnTo>
                    <a:pt x="352425" y="404812"/>
                  </a:lnTo>
                  <a:lnTo>
                    <a:pt x="245268" y="328612"/>
                  </a:lnTo>
                  <a:lnTo>
                    <a:pt x="116681" y="235743"/>
                  </a:lnTo>
                  <a:lnTo>
                    <a:pt x="45243" y="183356"/>
                  </a:lnTo>
                  <a:lnTo>
                    <a:pt x="23812" y="166687"/>
                  </a:lnTo>
                  <a:lnTo>
                    <a:pt x="9525" y="147637"/>
                  </a:lnTo>
                  <a:lnTo>
                    <a:pt x="0" y="126206"/>
                  </a:lnTo>
                  <a:lnTo>
                    <a:pt x="0" y="111918"/>
                  </a:lnTo>
                  <a:lnTo>
                    <a:pt x="4762" y="102393"/>
                  </a:lnTo>
                  <a:lnTo>
                    <a:pt x="14287" y="100012"/>
                  </a:lnTo>
                  <a:lnTo>
                    <a:pt x="40481" y="100012"/>
                  </a:lnTo>
                  <a:lnTo>
                    <a:pt x="128587" y="135731"/>
                  </a:lnTo>
                  <a:lnTo>
                    <a:pt x="28336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48D4BF2-4090-4B36-80BB-08A08C9C9C1E}"/>
                </a:ext>
              </a:extLst>
            </p:cNvPr>
            <p:cNvSpPr/>
            <p:nvPr/>
          </p:nvSpPr>
          <p:spPr>
            <a:xfrm>
              <a:off x="3019425" y="4030663"/>
              <a:ext cx="1293813" cy="492125"/>
            </a:xfrm>
            <a:custGeom>
              <a:avLst/>
              <a:gdLst>
                <a:gd name="connsiteX0" fmla="*/ 840581 w 1293019"/>
                <a:gd name="connsiteY0" fmla="*/ 50007 h 490538"/>
                <a:gd name="connsiteX1" fmla="*/ 740569 w 1293019"/>
                <a:gd name="connsiteY1" fmla="*/ 90488 h 490538"/>
                <a:gd name="connsiteX2" fmla="*/ 669131 w 1293019"/>
                <a:gd name="connsiteY2" fmla="*/ 116682 h 490538"/>
                <a:gd name="connsiteX3" fmla="*/ 585788 w 1293019"/>
                <a:gd name="connsiteY3" fmla="*/ 145257 h 490538"/>
                <a:gd name="connsiteX4" fmla="*/ 531019 w 1293019"/>
                <a:gd name="connsiteY4" fmla="*/ 164307 h 490538"/>
                <a:gd name="connsiteX5" fmla="*/ 459581 w 1293019"/>
                <a:gd name="connsiteY5" fmla="*/ 185738 h 490538"/>
                <a:gd name="connsiteX6" fmla="*/ 400050 w 1293019"/>
                <a:gd name="connsiteY6" fmla="*/ 202407 h 490538"/>
                <a:gd name="connsiteX7" fmla="*/ 330994 w 1293019"/>
                <a:gd name="connsiteY7" fmla="*/ 219075 h 490538"/>
                <a:gd name="connsiteX8" fmla="*/ 302419 w 1293019"/>
                <a:gd name="connsiteY8" fmla="*/ 223838 h 490538"/>
                <a:gd name="connsiteX9" fmla="*/ 271463 w 1293019"/>
                <a:gd name="connsiteY9" fmla="*/ 223838 h 490538"/>
                <a:gd name="connsiteX10" fmla="*/ 223838 w 1293019"/>
                <a:gd name="connsiteY10" fmla="*/ 219075 h 490538"/>
                <a:gd name="connsiteX11" fmla="*/ 176213 w 1293019"/>
                <a:gd name="connsiteY11" fmla="*/ 207169 h 490538"/>
                <a:gd name="connsiteX12" fmla="*/ 140494 w 1293019"/>
                <a:gd name="connsiteY12" fmla="*/ 188119 h 490538"/>
                <a:gd name="connsiteX13" fmla="*/ 111919 w 1293019"/>
                <a:gd name="connsiteY13" fmla="*/ 169069 h 490538"/>
                <a:gd name="connsiteX14" fmla="*/ 78581 w 1293019"/>
                <a:gd name="connsiteY14" fmla="*/ 140494 h 490538"/>
                <a:gd name="connsiteX15" fmla="*/ 66675 w 1293019"/>
                <a:gd name="connsiteY15" fmla="*/ 133350 h 490538"/>
                <a:gd name="connsiteX16" fmla="*/ 52388 w 1293019"/>
                <a:gd name="connsiteY16" fmla="*/ 128588 h 490538"/>
                <a:gd name="connsiteX17" fmla="*/ 30956 w 1293019"/>
                <a:gd name="connsiteY17" fmla="*/ 128588 h 490538"/>
                <a:gd name="connsiteX18" fmla="*/ 16669 w 1293019"/>
                <a:gd name="connsiteY18" fmla="*/ 133350 h 490538"/>
                <a:gd name="connsiteX19" fmla="*/ 9525 w 1293019"/>
                <a:gd name="connsiteY19" fmla="*/ 140494 h 490538"/>
                <a:gd name="connsiteX20" fmla="*/ 2381 w 1293019"/>
                <a:gd name="connsiteY20" fmla="*/ 157163 h 490538"/>
                <a:gd name="connsiteX21" fmla="*/ 0 w 1293019"/>
                <a:gd name="connsiteY21" fmla="*/ 176213 h 490538"/>
                <a:gd name="connsiteX22" fmla="*/ 7144 w 1293019"/>
                <a:gd name="connsiteY22" fmla="*/ 207169 h 490538"/>
                <a:gd name="connsiteX23" fmla="*/ 26194 w 1293019"/>
                <a:gd name="connsiteY23" fmla="*/ 254794 h 490538"/>
                <a:gd name="connsiteX24" fmla="*/ 47625 w 1293019"/>
                <a:gd name="connsiteY24" fmla="*/ 300038 h 490538"/>
                <a:gd name="connsiteX25" fmla="*/ 73819 w 1293019"/>
                <a:gd name="connsiteY25" fmla="*/ 342900 h 490538"/>
                <a:gd name="connsiteX26" fmla="*/ 97631 w 1293019"/>
                <a:gd name="connsiteY26" fmla="*/ 373857 h 490538"/>
                <a:gd name="connsiteX27" fmla="*/ 138113 w 1293019"/>
                <a:gd name="connsiteY27" fmla="*/ 414338 h 490538"/>
                <a:gd name="connsiteX28" fmla="*/ 180975 w 1293019"/>
                <a:gd name="connsiteY28" fmla="*/ 447675 h 490538"/>
                <a:gd name="connsiteX29" fmla="*/ 214313 w 1293019"/>
                <a:gd name="connsiteY29" fmla="*/ 469107 h 490538"/>
                <a:gd name="connsiteX30" fmla="*/ 254794 w 1293019"/>
                <a:gd name="connsiteY30" fmla="*/ 485775 h 490538"/>
                <a:gd name="connsiteX31" fmla="*/ 273844 w 1293019"/>
                <a:gd name="connsiteY31" fmla="*/ 490538 h 490538"/>
                <a:gd name="connsiteX32" fmla="*/ 307181 w 1293019"/>
                <a:gd name="connsiteY32" fmla="*/ 476250 h 490538"/>
                <a:gd name="connsiteX33" fmla="*/ 357188 w 1293019"/>
                <a:gd name="connsiteY33" fmla="*/ 445294 h 490538"/>
                <a:gd name="connsiteX34" fmla="*/ 426244 w 1293019"/>
                <a:gd name="connsiteY34" fmla="*/ 409575 h 490538"/>
                <a:gd name="connsiteX35" fmla="*/ 521494 w 1293019"/>
                <a:gd name="connsiteY35" fmla="*/ 364332 h 490538"/>
                <a:gd name="connsiteX36" fmla="*/ 604838 w 1293019"/>
                <a:gd name="connsiteY36" fmla="*/ 330994 h 490538"/>
                <a:gd name="connsiteX37" fmla="*/ 697706 w 1293019"/>
                <a:gd name="connsiteY37" fmla="*/ 295275 h 490538"/>
                <a:gd name="connsiteX38" fmla="*/ 773906 w 1293019"/>
                <a:gd name="connsiteY38" fmla="*/ 269082 h 490538"/>
                <a:gd name="connsiteX39" fmla="*/ 842963 w 1293019"/>
                <a:gd name="connsiteY39" fmla="*/ 252413 h 490538"/>
                <a:gd name="connsiteX40" fmla="*/ 878681 w 1293019"/>
                <a:gd name="connsiteY40" fmla="*/ 247650 h 490538"/>
                <a:gd name="connsiteX41" fmla="*/ 895350 w 1293019"/>
                <a:gd name="connsiteY41" fmla="*/ 247650 h 490538"/>
                <a:gd name="connsiteX42" fmla="*/ 931069 w 1293019"/>
                <a:gd name="connsiteY42" fmla="*/ 254794 h 490538"/>
                <a:gd name="connsiteX43" fmla="*/ 1269206 w 1293019"/>
                <a:gd name="connsiteY43" fmla="*/ 326232 h 490538"/>
                <a:gd name="connsiteX44" fmla="*/ 1281113 w 1293019"/>
                <a:gd name="connsiteY44" fmla="*/ 309563 h 490538"/>
                <a:gd name="connsiteX45" fmla="*/ 1288256 w 1293019"/>
                <a:gd name="connsiteY45" fmla="*/ 292894 h 490538"/>
                <a:gd name="connsiteX46" fmla="*/ 1293019 w 1293019"/>
                <a:gd name="connsiteY46" fmla="*/ 273844 h 490538"/>
                <a:gd name="connsiteX47" fmla="*/ 1290638 w 1293019"/>
                <a:gd name="connsiteY47" fmla="*/ 254794 h 490538"/>
                <a:gd name="connsiteX48" fmla="*/ 1285875 w 1293019"/>
                <a:gd name="connsiteY48" fmla="*/ 238125 h 490538"/>
                <a:gd name="connsiteX49" fmla="*/ 1276350 w 1293019"/>
                <a:gd name="connsiteY49" fmla="*/ 219075 h 490538"/>
                <a:gd name="connsiteX50" fmla="*/ 1254919 w 1293019"/>
                <a:gd name="connsiteY50" fmla="*/ 190500 h 490538"/>
                <a:gd name="connsiteX51" fmla="*/ 1231106 w 1293019"/>
                <a:gd name="connsiteY51" fmla="*/ 166688 h 490538"/>
                <a:gd name="connsiteX52" fmla="*/ 1185863 w 1293019"/>
                <a:gd name="connsiteY52" fmla="*/ 126207 h 490538"/>
                <a:gd name="connsiteX53" fmla="*/ 1114425 w 1293019"/>
                <a:gd name="connsiteY53" fmla="*/ 80963 h 490538"/>
                <a:gd name="connsiteX54" fmla="*/ 1059656 w 1293019"/>
                <a:gd name="connsiteY54" fmla="*/ 52388 h 490538"/>
                <a:gd name="connsiteX55" fmla="*/ 981075 w 1293019"/>
                <a:gd name="connsiteY55" fmla="*/ 16669 h 490538"/>
                <a:gd name="connsiteX56" fmla="*/ 957263 w 1293019"/>
                <a:gd name="connsiteY56" fmla="*/ 4763 h 490538"/>
                <a:gd name="connsiteX57" fmla="*/ 945356 w 1293019"/>
                <a:gd name="connsiteY57" fmla="*/ 0 h 490538"/>
                <a:gd name="connsiteX58" fmla="*/ 933450 w 1293019"/>
                <a:gd name="connsiteY58" fmla="*/ 2382 h 490538"/>
                <a:gd name="connsiteX59" fmla="*/ 914400 w 1293019"/>
                <a:gd name="connsiteY59" fmla="*/ 9525 h 490538"/>
                <a:gd name="connsiteX60" fmla="*/ 895350 w 1293019"/>
                <a:gd name="connsiteY60" fmla="*/ 26194 h 490538"/>
                <a:gd name="connsiteX61" fmla="*/ 840581 w 1293019"/>
                <a:gd name="connsiteY61" fmla="*/ 50007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93019" h="490538">
                  <a:moveTo>
                    <a:pt x="840581" y="50007"/>
                  </a:moveTo>
                  <a:lnTo>
                    <a:pt x="740569" y="90488"/>
                  </a:lnTo>
                  <a:lnTo>
                    <a:pt x="669131" y="116682"/>
                  </a:lnTo>
                  <a:lnTo>
                    <a:pt x="585788" y="145257"/>
                  </a:lnTo>
                  <a:lnTo>
                    <a:pt x="531019" y="164307"/>
                  </a:lnTo>
                  <a:lnTo>
                    <a:pt x="459581" y="185738"/>
                  </a:lnTo>
                  <a:lnTo>
                    <a:pt x="400050" y="202407"/>
                  </a:lnTo>
                  <a:lnTo>
                    <a:pt x="330994" y="219075"/>
                  </a:lnTo>
                  <a:lnTo>
                    <a:pt x="302419" y="223838"/>
                  </a:lnTo>
                  <a:lnTo>
                    <a:pt x="271463" y="223838"/>
                  </a:lnTo>
                  <a:lnTo>
                    <a:pt x="223838" y="219075"/>
                  </a:lnTo>
                  <a:lnTo>
                    <a:pt x="176213" y="207169"/>
                  </a:lnTo>
                  <a:lnTo>
                    <a:pt x="140494" y="188119"/>
                  </a:lnTo>
                  <a:lnTo>
                    <a:pt x="111919" y="169069"/>
                  </a:lnTo>
                  <a:lnTo>
                    <a:pt x="78581" y="140494"/>
                  </a:lnTo>
                  <a:lnTo>
                    <a:pt x="66675" y="133350"/>
                  </a:lnTo>
                  <a:lnTo>
                    <a:pt x="52388" y="128588"/>
                  </a:lnTo>
                  <a:lnTo>
                    <a:pt x="30956" y="128588"/>
                  </a:lnTo>
                  <a:lnTo>
                    <a:pt x="16669" y="133350"/>
                  </a:lnTo>
                  <a:lnTo>
                    <a:pt x="9525" y="140494"/>
                  </a:lnTo>
                  <a:lnTo>
                    <a:pt x="2381" y="157163"/>
                  </a:lnTo>
                  <a:lnTo>
                    <a:pt x="0" y="176213"/>
                  </a:lnTo>
                  <a:lnTo>
                    <a:pt x="7144" y="207169"/>
                  </a:lnTo>
                  <a:lnTo>
                    <a:pt x="26194" y="254794"/>
                  </a:lnTo>
                  <a:lnTo>
                    <a:pt x="47625" y="300038"/>
                  </a:lnTo>
                  <a:lnTo>
                    <a:pt x="73819" y="342900"/>
                  </a:lnTo>
                  <a:lnTo>
                    <a:pt x="97631" y="373857"/>
                  </a:lnTo>
                  <a:lnTo>
                    <a:pt x="138113" y="414338"/>
                  </a:lnTo>
                  <a:lnTo>
                    <a:pt x="180975" y="447675"/>
                  </a:lnTo>
                  <a:lnTo>
                    <a:pt x="214313" y="469107"/>
                  </a:lnTo>
                  <a:lnTo>
                    <a:pt x="254794" y="485775"/>
                  </a:lnTo>
                  <a:lnTo>
                    <a:pt x="273844" y="490538"/>
                  </a:lnTo>
                  <a:lnTo>
                    <a:pt x="307181" y="476250"/>
                  </a:lnTo>
                  <a:lnTo>
                    <a:pt x="357188" y="445294"/>
                  </a:lnTo>
                  <a:lnTo>
                    <a:pt x="426244" y="409575"/>
                  </a:lnTo>
                  <a:lnTo>
                    <a:pt x="521494" y="364332"/>
                  </a:lnTo>
                  <a:lnTo>
                    <a:pt x="604838" y="330994"/>
                  </a:lnTo>
                  <a:lnTo>
                    <a:pt x="697706" y="295275"/>
                  </a:lnTo>
                  <a:lnTo>
                    <a:pt x="773906" y="269082"/>
                  </a:lnTo>
                  <a:lnTo>
                    <a:pt x="842963" y="252413"/>
                  </a:lnTo>
                  <a:lnTo>
                    <a:pt x="878681" y="247650"/>
                  </a:lnTo>
                  <a:lnTo>
                    <a:pt x="895350" y="247650"/>
                  </a:lnTo>
                  <a:lnTo>
                    <a:pt x="931069" y="254794"/>
                  </a:lnTo>
                  <a:lnTo>
                    <a:pt x="1269206" y="326232"/>
                  </a:lnTo>
                  <a:lnTo>
                    <a:pt x="1281113" y="309563"/>
                  </a:lnTo>
                  <a:lnTo>
                    <a:pt x="1288256" y="292894"/>
                  </a:lnTo>
                  <a:lnTo>
                    <a:pt x="1293019" y="273844"/>
                  </a:lnTo>
                  <a:lnTo>
                    <a:pt x="1290638" y="254794"/>
                  </a:lnTo>
                  <a:lnTo>
                    <a:pt x="1285875" y="238125"/>
                  </a:lnTo>
                  <a:lnTo>
                    <a:pt x="1276350" y="219075"/>
                  </a:lnTo>
                  <a:lnTo>
                    <a:pt x="1254919" y="190500"/>
                  </a:lnTo>
                  <a:lnTo>
                    <a:pt x="1231106" y="166688"/>
                  </a:lnTo>
                  <a:lnTo>
                    <a:pt x="1185863" y="126207"/>
                  </a:lnTo>
                  <a:lnTo>
                    <a:pt x="1114425" y="80963"/>
                  </a:lnTo>
                  <a:lnTo>
                    <a:pt x="1059656" y="52388"/>
                  </a:lnTo>
                  <a:lnTo>
                    <a:pt x="981075" y="16669"/>
                  </a:lnTo>
                  <a:lnTo>
                    <a:pt x="957263" y="4763"/>
                  </a:lnTo>
                  <a:lnTo>
                    <a:pt x="945356" y="0"/>
                  </a:lnTo>
                  <a:lnTo>
                    <a:pt x="933450" y="2382"/>
                  </a:lnTo>
                  <a:lnTo>
                    <a:pt x="914400" y="9525"/>
                  </a:lnTo>
                  <a:lnTo>
                    <a:pt x="895350" y="26194"/>
                  </a:lnTo>
                  <a:lnTo>
                    <a:pt x="840581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14E7D7B-F3DB-4BF4-B8CB-9E9C6F0AAA17}"/>
                </a:ext>
              </a:extLst>
            </p:cNvPr>
            <p:cNvSpPr/>
            <p:nvPr/>
          </p:nvSpPr>
          <p:spPr>
            <a:xfrm>
              <a:off x="2636838" y="4252913"/>
              <a:ext cx="1668462" cy="1581150"/>
            </a:xfrm>
            <a:custGeom>
              <a:avLst/>
              <a:gdLst>
                <a:gd name="connsiteX0" fmla="*/ 1535906 w 1669256"/>
                <a:gd name="connsiteY0" fmla="*/ 266700 h 1581150"/>
                <a:gd name="connsiteX1" fmla="*/ 1593056 w 1669256"/>
                <a:gd name="connsiteY1" fmla="*/ 183356 h 1581150"/>
                <a:gd name="connsiteX2" fmla="*/ 1609725 w 1669256"/>
                <a:gd name="connsiteY2" fmla="*/ 164306 h 1581150"/>
                <a:gd name="connsiteX3" fmla="*/ 1631156 w 1669256"/>
                <a:gd name="connsiteY3" fmla="*/ 140493 h 1581150"/>
                <a:gd name="connsiteX4" fmla="*/ 1650206 w 1669256"/>
                <a:gd name="connsiteY4" fmla="*/ 111918 h 1581150"/>
                <a:gd name="connsiteX5" fmla="*/ 1657350 w 1669256"/>
                <a:gd name="connsiteY5" fmla="*/ 102393 h 1581150"/>
                <a:gd name="connsiteX6" fmla="*/ 1669256 w 1669256"/>
                <a:gd name="connsiteY6" fmla="*/ 71437 h 1581150"/>
                <a:gd name="connsiteX7" fmla="*/ 1669256 w 1669256"/>
                <a:gd name="connsiteY7" fmla="*/ 40481 h 1581150"/>
                <a:gd name="connsiteX8" fmla="*/ 1293019 w 1669256"/>
                <a:gd name="connsiteY8" fmla="*/ 0 h 1581150"/>
                <a:gd name="connsiteX9" fmla="*/ 1323975 w 1669256"/>
                <a:gd name="connsiteY9" fmla="*/ 40481 h 1581150"/>
                <a:gd name="connsiteX10" fmla="*/ 1328737 w 1669256"/>
                <a:gd name="connsiteY10" fmla="*/ 54768 h 1581150"/>
                <a:gd name="connsiteX11" fmla="*/ 1328737 w 1669256"/>
                <a:gd name="connsiteY11" fmla="*/ 73818 h 1581150"/>
                <a:gd name="connsiteX12" fmla="*/ 1302544 w 1669256"/>
                <a:gd name="connsiteY12" fmla="*/ 119062 h 1581150"/>
                <a:gd name="connsiteX13" fmla="*/ 1247775 w 1669256"/>
                <a:gd name="connsiteY13" fmla="*/ 207168 h 1581150"/>
                <a:gd name="connsiteX14" fmla="*/ 1181100 w 1669256"/>
                <a:gd name="connsiteY14" fmla="*/ 316706 h 1581150"/>
                <a:gd name="connsiteX15" fmla="*/ 1097756 w 1669256"/>
                <a:gd name="connsiteY15" fmla="*/ 447675 h 1581150"/>
                <a:gd name="connsiteX16" fmla="*/ 1009650 w 1669256"/>
                <a:gd name="connsiteY16" fmla="*/ 578643 h 1581150"/>
                <a:gd name="connsiteX17" fmla="*/ 942975 w 1669256"/>
                <a:gd name="connsiteY17" fmla="*/ 671512 h 1581150"/>
                <a:gd name="connsiteX18" fmla="*/ 878681 w 1669256"/>
                <a:gd name="connsiteY18" fmla="*/ 754856 h 1581150"/>
                <a:gd name="connsiteX19" fmla="*/ 826294 w 1669256"/>
                <a:gd name="connsiteY19" fmla="*/ 816768 h 1581150"/>
                <a:gd name="connsiteX20" fmla="*/ 747712 w 1669256"/>
                <a:gd name="connsiteY20" fmla="*/ 907256 h 1581150"/>
                <a:gd name="connsiteX21" fmla="*/ 664369 w 1669256"/>
                <a:gd name="connsiteY21" fmla="*/ 995362 h 1581150"/>
                <a:gd name="connsiteX22" fmla="*/ 557212 w 1669256"/>
                <a:gd name="connsiteY22" fmla="*/ 1100137 h 1581150"/>
                <a:gd name="connsiteX23" fmla="*/ 457200 w 1669256"/>
                <a:gd name="connsiteY23" fmla="*/ 1188243 h 1581150"/>
                <a:gd name="connsiteX24" fmla="*/ 354806 w 1669256"/>
                <a:gd name="connsiteY24" fmla="*/ 1273968 h 1581150"/>
                <a:gd name="connsiteX25" fmla="*/ 252412 w 1669256"/>
                <a:gd name="connsiteY25" fmla="*/ 1357312 h 1581150"/>
                <a:gd name="connsiteX26" fmla="*/ 102394 w 1669256"/>
                <a:gd name="connsiteY26" fmla="*/ 1459706 h 1581150"/>
                <a:gd name="connsiteX27" fmla="*/ 16669 w 1669256"/>
                <a:gd name="connsiteY27" fmla="*/ 1516856 h 1581150"/>
                <a:gd name="connsiteX28" fmla="*/ 7144 w 1669256"/>
                <a:gd name="connsiteY28" fmla="*/ 1528762 h 1581150"/>
                <a:gd name="connsiteX29" fmla="*/ 0 w 1669256"/>
                <a:gd name="connsiteY29" fmla="*/ 1545431 h 1581150"/>
                <a:gd name="connsiteX30" fmla="*/ 0 w 1669256"/>
                <a:gd name="connsiteY30" fmla="*/ 1562100 h 1581150"/>
                <a:gd name="connsiteX31" fmla="*/ 2381 w 1669256"/>
                <a:gd name="connsiteY31" fmla="*/ 1574006 h 1581150"/>
                <a:gd name="connsiteX32" fmla="*/ 9525 w 1669256"/>
                <a:gd name="connsiteY32" fmla="*/ 1581150 h 1581150"/>
                <a:gd name="connsiteX33" fmla="*/ 16669 w 1669256"/>
                <a:gd name="connsiteY33" fmla="*/ 1581150 h 1581150"/>
                <a:gd name="connsiteX34" fmla="*/ 52387 w 1669256"/>
                <a:gd name="connsiteY34" fmla="*/ 1576387 h 1581150"/>
                <a:gd name="connsiteX35" fmla="*/ 107156 w 1669256"/>
                <a:gd name="connsiteY35" fmla="*/ 1547812 h 1581150"/>
                <a:gd name="connsiteX36" fmla="*/ 278606 w 1669256"/>
                <a:gd name="connsiteY36" fmla="*/ 1452562 h 1581150"/>
                <a:gd name="connsiteX37" fmla="*/ 502444 w 1669256"/>
                <a:gd name="connsiteY37" fmla="*/ 1314450 h 1581150"/>
                <a:gd name="connsiteX38" fmla="*/ 690562 w 1669256"/>
                <a:gd name="connsiteY38" fmla="*/ 1183481 h 1581150"/>
                <a:gd name="connsiteX39" fmla="*/ 850106 w 1669256"/>
                <a:gd name="connsiteY39" fmla="*/ 1057275 h 1581150"/>
                <a:gd name="connsiteX40" fmla="*/ 1007269 w 1669256"/>
                <a:gd name="connsiteY40" fmla="*/ 907256 h 1581150"/>
                <a:gd name="connsiteX41" fmla="*/ 1131094 w 1669256"/>
                <a:gd name="connsiteY41" fmla="*/ 776287 h 1581150"/>
                <a:gd name="connsiteX42" fmla="*/ 1276350 w 1669256"/>
                <a:gd name="connsiteY42" fmla="*/ 609600 h 1581150"/>
                <a:gd name="connsiteX43" fmla="*/ 1397794 w 1669256"/>
                <a:gd name="connsiteY43" fmla="*/ 461962 h 1581150"/>
                <a:gd name="connsiteX44" fmla="*/ 1535906 w 1669256"/>
                <a:gd name="connsiteY44" fmla="*/ 266700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9256" h="1581150">
                  <a:moveTo>
                    <a:pt x="1535906" y="266700"/>
                  </a:moveTo>
                  <a:lnTo>
                    <a:pt x="1593056" y="183356"/>
                  </a:lnTo>
                  <a:lnTo>
                    <a:pt x="1609725" y="164306"/>
                  </a:lnTo>
                  <a:lnTo>
                    <a:pt x="1631156" y="140493"/>
                  </a:lnTo>
                  <a:lnTo>
                    <a:pt x="1650206" y="111918"/>
                  </a:lnTo>
                  <a:lnTo>
                    <a:pt x="1657350" y="102393"/>
                  </a:lnTo>
                  <a:lnTo>
                    <a:pt x="1669256" y="71437"/>
                  </a:lnTo>
                  <a:lnTo>
                    <a:pt x="1669256" y="40481"/>
                  </a:lnTo>
                  <a:lnTo>
                    <a:pt x="1293019" y="0"/>
                  </a:lnTo>
                  <a:lnTo>
                    <a:pt x="1323975" y="40481"/>
                  </a:lnTo>
                  <a:lnTo>
                    <a:pt x="1328737" y="54768"/>
                  </a:lnTo>
                  <a:lnTo>
                    <a:pt x="1328737" y="73818"/>
                  </a:lnTo>
                  <a:lnTo>
                    <a:pt x="1302544" y="119062"/>
                  </a:lnTo>
                  <a:lnTo>
                    <a:pt x="1247775" y="207168"/>
                  </a:lnTo>
                  <a:lnTo>
                    <a:pt x="1181100" y="316706"/>
                  </a:lnTo>
                  <a:lnTo>
                    <a:pt x="1097756" y="447675"/>
                  </a:lnTo>
                  <a:lnTo>
                    <a:pt x="1009650" y="578643"/>
                  </a:lnTo>
                  <a:lnTo>
                    <a:pt x="942975" y="671512"/>
                  </a:lnTo>
                  <a:lnTo>
                    <a:pt x="878681" y="754856"/>
                  </a:lnTo>
                  <a:lnTo>
                    <a:pt x="826294" y="816768"/>
                  </a:lnTo>
                  <a:lnTo>
                    <a:pt x="747712" y="907256"/>
                  </a:lnTo>
                  <a:lnTo>
                    <a:pt x="664369" y="995362"/>
                  </a:lnTo>
                  <a:lnTo>
                    <a:pt x="557212" y="1100137"/>
                  </a:lnTo>
                  <a:lnTo>
                    <a:pt x="457200" y="1188243"/>
                  </a:lnTo>
                  <a:lnTo>
                    <a:pt x="354806" y="1273968"/>
                  </a:lnTo>
                  <a:lnTo>
                    <a:pt x="252412" y="1357312"/>
                  </a:lnTo>
                  <a:lnTo>
                    <a:pt x="102394" y="1459706"/>
                  </a:lnTo>
                  <a:lnTo>
                    <a:pt x="16669" y="1516856"/>
                  </a:lnTo>
                  <a:lnTo>
                    <a:pt x="7144" y="1528762"/>
                  </a:lnTo>
                  <a:lnTo>
                    <a:pt x="0" y="1545431"/>
                  </a:lnTo>
                  <a:lnTo>
                    <a:pt x="0" y="1562100"/>
                  </a:lnTo>
                  <a:lnTo>
                    <a:pt x="2381" y="1574006"/>
                  </a:lnTo>
                  <a:lnTo>
                    <a:pt x="9525" y="1581150"/>
                  </a:lnTo>
                  <a:lnTo>
                    <a:pt x="16669" y="1581150"/>
                  </a:lnTo>
                  <a:lnTo>
                    <a:pt x="52387" y="1576387"/>
                  </a:lnTo>
                  <a:lnTo>
                    <a:pt x="107156" y="1547812"/>
                  </a:lnTo>
                  <a:lnTo>
                    <a:pt x="278606" y="1452562"/>
                  </a:lnTo>
                  <a:lnTo>
                    <a:pt x="502444" y="1314450"/>
                  </a:lnTo>
                  <a:lnTo>
                    <a:pt x="690562" y="1183481"/>
                  </a:lnTo>
                  <a:lnTo>
                    <a:pt x="850106" y="1057275"/>
                  </a:lnTo>
                  <a:lnTo>
                    <a:pt x="1007269" y="907256"/>
                  </a:lnTo>
                  <a:lnTo>
                    <a:pt x="1131094" y="776287"/>
                  </a:lnTo>
                  <a:lnTo>
                    <a:pt x="1276350" y="609600"/>
                  </a:lnTo>
                  <a:lnTo>
                    <a:pt x="1397794" y="461962"/>
                  </a:lnTo>
                  <a:lnTo>
                    <a:pt x="15359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B39B008-A87B-47F4-AD00-B6B124B5C52A}"/>
                </a:ext>
              </a:extLst>
            </p:cNvPr>
            <p:cNvSpPr/>
            <p:nvPr/>
          </p:nvSpPr>
          <p:spPr>
            <a:xfrm>
              <a:off x="5106988" y="3524250"/>
              <a:ext cx="1465262" cy="962025"/>
            </a:xfrm>
            <a:custGeom>
              <a:avLst/>
              <a:gdLst>
                <a:gd name="connsiteX0" fmla="*/ 1021557 w 1464469"/>
                <a:gd name="connsiteY0" fmla="*/ 273844 h 962025"/>
                <a:gd name="connsiteX1" fmla="*/ 926307 w 1464469"/>
                <a:gd name="connsiteY1" fmla="*/ 345281 h 962025"/>
                <a:gd name="connsiteX2" fmla="*/ 826294 w 1464469"/>
                <a:gd name="connsiteY2" fmla="*/ 419100 h 962025"/>
                <a:gd name="connsiteX3" fmla="*/ 692944 w 1464469"/>
                <a:gd name="connsiteY3" fmla="*/ 504825 h 962025"/>
                <a:gd name="connsiteX4" fmla="*/ 504825 w 1464469"/>
                <a:gd name="connsiteY4" fmla="*/ 623888 h 962025"/>
                <a:gd name="connsiteX5" fmla="*/ 321469 w 1464469"/>
                <a:gd name="connsiteY5" fmla="*/ 731044 h 962025"/>
                <a:gd name="connsiteX6" fmla="*/ 138113 w 1464469"/>
                <a:gd name="connsiteY6" fmla="*/ 826294 h 962025"/>
                <a:gd name="connsiteX7" fmla="*/ 0 w 1464469"/>
                <a:gd name="connsiteY7" fmla="*/ 895350 h 962025"/>
                <a:gd name="connsiteX8" fmla="*/ 76200 w 1464469"/>
                <a:gd name="connsiteY8" fmla="*/ 962025 h 962025"/>
                <a:gd name="connsiteX9" fmla="*/ 290513 w 1464469"/>
                <a:gd name="connsiteY9" fmla="*/ 881063 h 962025"/>
                <a:gd name="connsiteX10" fmla="*/ 635794 w 1464469"/>
                <a:gd name="connsiteY10" fmla="*/ 750094 h 962025"/>
                <a:gd name="connsiteX11" fmla="*/ 885825 w 1464469"/>
                <a:gd name="connsiteY11" fmla="*/ 654844 h 962025"/>
                <a:gd name="connsiteX12" fmla="*/ 1157288 w 1464469"/>
                <a:gd name="connsiteY12" fmla="*/ 550069 h 962025"/>
                <a:gd name="connsiteX13" fmla="*/ 1352550 w 1464469"/>
                <a:gd name="connsiteY13" fmla="*/ 478631 h 962025"/>
                <a:gd name="connsiteX14" fmla="*/ 1390650 w 1464469"/>
                <a:gd name="connsiteY14" fmla="*/ 464344 h 962025"/>
                <a:gd name="connsiteX15" fmla="*/ 1431132 w 1464469"/>
                <a:gd name="connsiteY15" fmla="*/ 440531 h 962025"/>
                <a:gd name="connsiteX16" fmla="*/ 1450182 w 1464469"/>
                <a:gd name="connsiteY16" fmla="*/ 421481 h 962025"/>
                <a:gd name="connsiteX17" fmla="*/ 1459707 w 1464469"/>
                <a:gd name="connsiteY17" fmla="*/ 402431 h 962025"/>
                <a:gd name="connsiteX18" fmla="*/ 1464469 w 1464469"/>
                <a:gd name="connsiteY18" fmla="*/ 385763 h 962025"/>
                <a:gd name="connsiteX19" fmla="*/ 1459707 w 1464469"/>
                <a:gd name="connsiteY19" fmla="*/ 357188 h 962025"/>
                <a:gd name="connsiteX20" fmla="*/ 1447800 w 1464469"/>
                <a:gd name="connsiteY20" fmla="*/ 326231 h 962025"/>
                <a:gd name="connsiteX21" fmla="*/ 1428750 w 1464469"/>
                <a:gd name="connsiteY21" fmla="*/ 295275 h 962025"/>
                <a:gd name="connsiteX22" fmla="*/ 1407319 w 1464469"/>
                <a:gd name="connsiteY22" fmla="*/ 269081 h 962025"/>
                <a:gd name="connsiteX23" fmla="*/ 1383507 w 1464469"/>
                <a:gd name="connsiteY23" fmla="*/ 242888 h 962025"/>
                <a:gd name="connsiteX24" fmla="*/ 1335882 w 1464469"/>
                <a:gd name="connsiteY24" fmla="*/ 200025 h 962025"/>
                <a:gd name="connsiteX25" fmla="*/ 1276350 w 1464469"/>
                <a:gd name="connsiteY25" fmla="*/ 157163 h 962025"/>
                <a:gd name="connsiteX26" fmla="*/ 1202532 w 1464469"/>
                <a:gd name="connsiteY26" fmla="*/ 109538 h 962025"/>
                <a:gd name="connsiteX27" fmla="*/ 1121569 w 1464469"/>
                <a:gd name="connsiteY27" fmla="*/ 61913 h 962025"/>
                <a:gd name="connsiteX28" fmla="*/ 1038225 w 1464469"/>
                <a:gd name="connsiteY28" fmla="*/ 23813 h 962025"/>
                <a:gd name="connsiteX29" fmla="*/ 973932 w 1464469"/>
                <a:gd name="connsiteY29" fmla="*/ 0 h 962025"/>
                <a:gd name="connsiteX30" fmla="*/ 959644 w 1464469"/>
                <a:gd name="connsiteY30" fmla="*/ 0 h 962025"/>
                <a:gd name="connsiteX31" fmla="*/ 945357 w 1464469"/>
                <a:gd name="connsiteY31" fmla="*/ 4763 h 962025"/>
                <a:gd name="connsiteX32" fmla="*/ 940594 w 1464469"/>
                <a:gd name="connsiteY32" fmla="*/ 11906 h 962025"/>
                <a:gd name="connsiteX33" fmla="*/ 942975 w 1464469"/>
                <a:gd name="connsiteY33" fmla="*/ 35719 h 962025"/>
                <a:gd name="connsiteX34" fmla="*/ 957263 w 1464469"/>
                <a:gd name="connsiteY34" fmla="*/ 61913 h 962025"/>
                <a:gd name="connsiteX35" fmla="*/ 983457 w 1464469"/>
                <a:gd name="connsiteY35" fmla="*/ 88106 h 962025"/>
                <a:gd name="connsiteX36" fmla="*/ 1012032 w 1464469"/>
                <a:gd name="connsiteY36" fmla="*/ 111919 h 962025"/>
                <a:gd name="connsiteX37" fmla="*/ 1033463 w 1464469"/>
                <a:gd name="connsiteY37" fmla="*/ 138113 h 962025"/>
                <a:gd name="connsiteX38" fmla="*/ 1054894 w 1464469"/>
                <a:gd name="connsiteY38" fmla="*/ 180975 h 962025"/>
                <a:gd name="connsiteX39" fmla="*/ 1064419 w 1464469"/>
                <a:gd name="connsiteY39" fmla="*/ 211931 h 962025"/>
                <a:gd name="connsiteX40" fmla="*/ 1064419 w 1464469"/>
                <a:gd name="connsiteY40" fmla="*/ 230981 h 962025"/>
                <a:gd name="connsiteX41" fmla="*/ 1021557 w 1464469"/>
                <a:gd name="connsiteY41" fmla="*/ 2738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4469" h="962025">
                  <a:moveTo>
                    <a:pt x="1021557" y="273844"/>
                  </a:moveTo>
                  <a:lnTo>
                    <a:pt x="926307" y="345281"/>
                  </a:lnTo>
                  <a:lnTo>
                    <a:pt x="826294" y="419100"/>
                  </a:lnTo>
                  <a:lnTo>
                    <a:pt x="692944" y="504825"/>
                  </a:lnTo>
                  <a:lnTo>
                    <a:pt x="504825" y="623888"/>
                  </a:lnTo>
                  <a:lnTo>
                    <a:pt x="321469" y="731044"/>
                  </a:lnTo>
                  <a:lnTo>
                    <a:pt x="138113" y="826294"/>
                  </a:lnTo>
                  <a:lnTo>
                    <a:pt x="0" y="895350"/>
                  </a:lnTo>
                  <a:lnTo>
                    <a:pt x="76200" y="962025"/>
                  </a:lnTo>
                  <a:lnTo>
                    <a:pt x="290513" y="881063"/>
                  </a:lnTo>
                  <a:lnTo>
                    <a:pt x="635794" y="750094"/>
                  </a:lnTo>
                  <a:lnTo>
                    <a:pt x="885825" y="654844"/>
                  </a:lnTo>
                  <a:lnTo>
                    <a:pt x="1157288" y="550069"/>
                  </a:lnTo>
                  <a:lnTo>
                    <a:pt x="1352550" y="478631"/>
                  </a:lnTo>
                  <a:lnTo>
                    <a:pt x="1390650" y="464344"/>
                  </a:lnTo>
                  <a:lnTo>
                    <a:pt x="1431132" y="440531"/>
                  </a:lnTo>
                  <a:lnTo>
                    <a:pt x="1450182" y="421481"/>
                  </a:lnTo>
                  <a:lnTo>
                    <a:pt x="1459707" y="402431"/>
                  </a:lnTo>
                  <a:lnTo>
                    <a:pt x="1464469" y="385763"/>
                  </a:lnTo>
                  <a:lnTo>
                    <a:pt x="1459707" y="357188"/>
                  </a:lnTo>
                  <a:lnTo>
                    <a:pt x="1447800" y="326231"/>
                  </a:lnTo>
                  <a:lnTo>
                    <a:pt x="1428750" y="295275"/>
                  </a:lnTo>
                  <a:lnTo>
                    <a:pt x="1407319" y="269081"/>
                  </a:lnTo>
                  <a:lnTo>
                    <a:pt x="1383507" y="242888"/>
                  </a:lnTo>
                  <a:lnTo>
                    <a:pt x="1335882" y="200025"/>
                  </a:lnTo>
                  <a:lnTo>
                    <a:pt x="1276350" y="157163"/>
                  </a:lnTo>
                  <a:lnTo>
                    <a:pt x="1202532" y="109538"/>
                  </a:lnTo>
                  <a:lnTo>
                    <a:pt x="1121569" y="61913"/>
                  </a:lnTo>
                  <a:lnTo>
                    <a:pt x="1038225" y="23813"/>
                  </a:lnTo>
                  <a:lnTo>
                    <a:pt x="973932" y="0"/>
                  </a:lnTo>
                  <a:lnTo>
                    <a:pt x="959644" y="0"/>
                  </a:lnTo>
                  <a:lnTo>
                    <a:pt x="945357" y="4763"/>
                  </a:lnTo>
                  <a:lnTo>
                    <a:pt x="940594" y="11906"/>
                  </a:lnTo>
                  <a:lnTo>
                    <a:pt x="942975" y="35719"/>
                  </a:lnTo>
                  <a:lnTo>
                    <a:pt x="957263" y="61913"/>
                  </a:lnTo>
                  <a:lnTo>
                    <a:pt x="983457" y="88106"/>
                  </a:lnTo>
                  <a:lnTo>
                    <a:pt x="1012032" y="111919"/>
                  </a:lnTo>
                  <a:lnTo>
                    <a:pt x="1033463" y="138113"/>
                  </a:lnTo>
                  <a:lnTo>
                    <a:pt x="1054894" y="180975"/>
                  </a:lnTo>
                  <a:lnTo>
                    <a:pt x="1064419" y="211931"/>
                  </a:lnTo>
                  <a:lnTo>
                    <a:pt x="1064419" y="230981"/>
                  </a:lnTo>
                  <a:lnTo>
                    <a:pt x="102155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69C8E7D-C9C5-456D-9959-6C8DD28252EB}"/>
                </a:ext>
              </a:extLst>
            </p:cNvPr>
            <p:cNvSpPr/>
            <p:nvPr/>
          </p:nvSpPr>
          <p:spPr>
            <a:xfrm>
              <a:off x="4957763" y="4211638"/>
              <a:ext cx="2403475" cy="1562100"/>
            </a:xfrm>
            <a:custGeom>
              <a:avLst/>
              <a:gdLst>
                <a:gd name="connsiteX0" fmla="*/ 959643 w 2402681"/>
                <a:gd name="connsiteY0" fmla="*/ 745332 h 1562100"/>
                <a:gd name="connsiteX1" fmla="*/ 833437 w 2402681"/>
                <a:gd name="connsiteY1" fmla="*/ 650082 h 1562100"/>
                <a:gd name="connsiteX2" fmla="*/ 726281 w 2402681"/>
                <a:gd name="connsiteY2" fmla="*/ 571500 h 1562100"/>
                <a:gd name="connsiteX3" fmla="*/ 607218 w 2402681"/>
                <a:gd name="connsiteY3" fmla="*/ 481013 h 1562100"/>
                <a:gd name="connsiteX4" fmla="*/ 466725 w 2402681"/>
                <a:gd name="connsiteY4" fmla="*/ 373857 h 1562100"/>
                <a:gd name="connsiteX5" fmla="*/ 359568 w 2402681"/>
                <a:gd name="connsiteY5" fmla="*/ 290513 h 1562100"/>
                <a:gd name="connsiteX6" fmla="*/ 278606 w 2402681"/>
                <a:gd name="connsiteY6" fmla="*/ 228600 h 1562100"/>
                <a:gd name="connsiteX7" fmla="*/ 142875 w 2402681"/>
                <a:gd name="connsiteY7" fmla="*/ 121444 h 1562100"/>
                <a:gd name="connsiteX8" fmla="*/ 0 w 2402681"/>
                <a:gd name="connsiteY8" fmla="*/ 0 h 1562100"/>
                <a:gd name="connsiteX9" fmla="*/ 2381 w 2402681"/>
                <a:gd name="connsiteY9" fmla="*/ 161925 h 1562100"/>
                <a:gd name="connsiteX10" fmla="*/ 140493 w 2402681"/>
                <a:gd name="connsiteY10" fmla="*/ 278607 h 1562100"/>
                <a:gd name="connsiteX11" fmla="*/ 307181 w 2402681"/>
                <a:gd name="connsiteY11" fmla="*/ 438150 h 1562100"/>
                <a:gd name="connsiteX12" fmla="*/ 440531 w 2402681"/>
                <a:gd name="connsiteY12" fmla="*/ 566738 h 1562100"/>
                <a:gd name="connsiteX13" fmla="*/ 566737 w 2402681"/>
                <a:gd name="connsiteY13" fmla="*/ 690563 h 1562100"/>
                <a:gd name="connsiteX14" fmla="*/ 704850 w 2402681"/>
                <a:gd name="connsiteY14" fmla="*/ 831057 h 1562100"/>
                <a:gd name="connsiteX15" fmla="*/ 802481 w 2402681"/>
                <a:gd name="connsiteY15" fmla="*/ 931069 h 1562100"/>
                <a:gd name="connsiteX16" fmla="*/ 921543 w 2402681"/>
                <a:gd name="connsiteY16" fmla="*/ 1057275 h 1562100"/>
                <a:gd name="connsiteX17" fmla="*/ 1007268 w 2402681"/>
                <a:gd name="connsiteY17" fmla="*/ 1145382 h 1562100"/>
                <a:gd name="connsiteX18" fmla="*/ 1059656 w 2402681"/>
                <a:gd name="connsiteY18" fmla="*/ 1204913 h 1562100"/>
                <a:gd name="connsiteX19" fmla="*/ 1140618 w 2402681"/>
                <a:gd name="connsiteY19" fmla="*/ 1290638 h 1562100"/>
                <a:gd name="connsiteX20" fmla="*/ 1204912 w 2402681"/>
                <a:gd name="connsiteY20" fmla="*/ 1359694 h 1562100"/>
                <a:gd name="connsiteX21" fmla="*/ 1257300 w 2402681"/>
                <a:gd name="connsiteY21" fmla="*/ 1416844 h 1562100"/>
                <a:gd name="connsiteX22" fmla="*/ 1309687 w 2402681"/>
                <a:gd name="connsiteY22" fmla="*/ 1469232 h 1562100"/>
                <a:gd name="connsiteX23" fmla="*/ 1333500 w 2402681"/>
                <a:gd name="connsiteY23" fmla="*/ 1497807 h 1562100"/>
                <a:gd name="connsiteX24" fmla="*/ 1354931 w 2402681"/>
                <a:gd name="connsiteY24" fmla="*/ 1521619 h 1562100"/>
                <a:gd name="connsiteX25" fmla="*/ 1376362 w 2402681"/>
                <a:gd name="connsiteY25" fmla="*/ 1535907 h 1562100"/>
                <a:gd name="connsiteX26" fmla="*/ 1412081 w 2402681"/>
                <a:gd name="connsiteY26" fmla="*/ 1547813 h 1562100"/>
                <a:gd name="connsiteX27" fmla="*/ 1454943 w 2402681"/>
                <a:gd name="connsiteY27" fmla="*/ 1554957 h 1562100"/>
                <a:gd name="connsiteX28" fmla="*/ 1531143 w 2402681"/>
                <a:gd name="connsiteY28" fmla="*/ 1562100 h 1562100"/>
                <a:gd name="connsiteX29" fmla="*/ 1654968 w 2402681"/>
                <a:gd name="connsiteY29" fmla="*/ 1559719 h 1562100"/>
                <a:gd name="connsiteX30" fmla="*/ 1969293 w 2402681"/>
                <a:gd name="connsiteY30" fmla="*/ 1547813 h 1562100"/>
                <a:gd name="connsiteX31" fmla="*/ 2347912 w 2402681"/>
                <a:gd name="connsiteY31" fmla="*/ 1538288 h 1562100"/>
                <a:gd name="connsiteX32" fmla="*/ 2369343 w 2402681"/>
                <a:gd name="connsiteY32" fmla="*/ 1533525 h 1562100"/>
                <a:gd name="connsiteX33" fmla="*/ 2390775 w 2402681"/>
                <a:gd name="connsiteY33" fmla="*/ 1516857 h 1562100"/>
                <a:gd name="connsiteX34" fmla="*/ 2397918 w 2402681"/>
                <a:gd name="connsiteY34" fmla="*/ 1509713 h 1562100"/>
                <a:gd name="connsiteX35" fmla="*/ 2402681 w 2402681"/>
                <a:gd name="connsiteY35" fmla="*/ 1502569 h 1562100"/>
                <a:gd name="connsiteX36" fmla="*/ 2402681 w 2402681"/>
                <a:gd name="connsiteY36" fmla="*/ 1493044 h 1562100"/>
                <a:gd name="connsiteX37" fmla="*/ 2390775 w 2402681"/>
                <a:gd name="connsiteY37" fmla="*/ 1476375 h 1562100"/>
                <a:gd name="connsiteX38" fmla="*/ 2371725 w 2402681"/>
                <a:gd name="connsiteY38" fmla="*/ 1459707 h 1562100"/>
                <a:gd name="connsiteX39" fmla="*/ 2333625 w 2402681"/>
                <a:gd name="connsiteY39" fmla="*/ 1443038 h 1562100"/>
                <a:gd name="connsiteX40" fmla="*/ 2233612 w 2402681"/>
                <a:gd name="connsiteY40" fmla="*/ 1414463 h 1562100"/>
                <a:gd name="connsiteX41" fmla="*/ 2107406 w 2402681"/>
                <a:gd name="connsiteY41" fmla="*/ 1376363 h 1562100"/>
                <a:gd name="connsiteX42" fmla="*/ 2000250 w 2402681"/>
                <a:gd name="connsiteY42" fmla="*/ 1340644 h 1562100"/>
                <a:gd name="connsiteX43" fmla="*/ 1866900 w 2402681"/>
                <a:gd name="connsiteY43" fmla="*/ 1293019 h 1562100"/>
                <a:gd name="connsiteX44" fmla="*/ 1745456 w 2402681"/>
                <a:gd name="connsiteY44" fmla="*/ 1243013 h 1562100"/>
                <a:gd name="connsiteX45" fmla="*/ 1662112 w 2402681"/>
                <a:gd name="connsiteY45" fmla="*/ 1204913 h 1562100"/>
                <a:gd name="connsiteX46" fmla="*/ 1566862 w 2402681"/>
                <a:gd name="connsiteY46" fmla="*/ 1154907 h 1562100"/>
                <a:gd name="connsiteX47" fmla="*/ 1471612 w 2402681"/>
                <a:gd name="connsiteY47" fmla="*/ 1100138 h 1562100"/>
                <a:gd name="connsiteX48" fmla="*/ 1354931 w 2402681"/>
                <a:gd name="connsiteY48" fmla="*/ 1023938 h 1562100"/>
                <a:gd name="connsiteX49" fmla="*/ 1188243 w 2402681"/>
                <a:gd name="connsiteY49" fmla="*/ 909638 h 1562100"/>
                <a:gd name="connsiteX50" fmla="*/ 959643 w 2402681"/>
                <a:gd name="connsiteY50" fmla="*/ 745332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2681" h="1562100">
                  <a:moveTo>
                    <a:pt x="959643" y="745332"/>
                  </a:moveTo>
                  <a:lnTo>
                    <a:pt x="833437" y="650082"/>
                  </a:lnTo>
                  <a:lnTo>
                    <a:pt x="726281" y="571500"/>
                  </a:lnTo>
                  <a:lnTo>
                    <a:pt x="607218" y="481013"/>
                  </a:lnTo>
                  <a:lnTo>
                    <a:pt x="466725" y="373857"/>
                  </a:lnTo>
                  <a:lnTo>
                    <a:pt x="359568" y="290513"/>
                  </a:lnTo>
                  <a:lnTo>
                    <a:pt x="278606" y="228600"/>
                  </a:lnTo>
                  <a:lnTo>
                    <a:pt x="142875" y="121444"/>
                  </a:lnTo>
                  <a:lnTo>
                    <a:pt x="0" y="0"/>
                  </a:lnTo>
                  <a:cubicBezTo>
                    <a:pt x="794" y="53975"/>
                    <a:pt x="1587" y="107950"/>
                    <a:pt x="2381" y="161925"/>
                  </a:cubicBezTo>
                  <a:lnTo>
                    <a:pt x="140493" y="278607"/>
                  </a:lnTo>
                  <a:lnTo>
                    <a:pt x="307181" y="438150"/>
                  </a:lnTo>
                  <a:lnTo>
                    <a:pt x="440531" y="566738"/>
                  </a:lnTo>
                  <a:lnTo>
                    <a:pt x="566737" y="690563"/>
                  </a:lnTo>
                  <a:lnTo>
                    <a:pt x="704850" y="831057"/>
                  </a:lnTo>
                  <a:lnTo>
                    <a:pt x="802481" y="931069"/>
                  </a:lnTo>
                  <a:lnTo>
                    <a:pt x="921543" y="1057275"/>
                  </a:lnTo>
                  <a:lnTo>
                    <a:pt x="1007268" y="1145382"/>
                  </a:lnTo>
                  <a:lnTo>
                    <a:pt x="1059656" y="1204913"/>
                  </a:lnTo>
                  <a:lnTo>
                    <a:pt x="1140618" y="1290638"/>
                  </a:lnTo>
                  <a:lnTo>
                    <a:pt x="1204912" y="1359694"/>
                  </a:lnTo>
                  <a:lnTo>
                    <a:pt x="1257300" y="1416844"/>
                  </a:lnTo>
                  <a:lnTo>
                    <a:pt x="1309687" y="1469232"/>
                  </a:lnTo>
                  <a:lnTo>
                    <a:pt x="1333500" y="1497807"/>
                  </a:lnTo>
                  <a:lnTo>
                    <a:pt x="1354931" y="1521619"/>
                  </a:lnTo>
                  <a:lnTo>
                    <a:pt x="1376362" y="1535907"/>
                  </a:lnTo>
                  <a:lnTo>
                    <a:pt x="1412081" y="1547813"/>
                  </a:lnTo>
                  <a:lnTo>
                    <a:pt x="1454943" y="1554957"/>
                  </a:lnTo>
                  <a:lnTo>
                    <a:pt x="1531143" y="1562100"/>
                  </a:lnTo>
                  <a:lnTo>
                    <a:pt x="1654968" y="1559719"/>
                  </a:lnTo>
                  <a:lnTo>
                    <a:pt x="1969293" y="1547813"/>
                  </a:lnTo>
                  <a:lnTo>
                    <a:pt x="2347912" y="1538288"/>
                  </a:lnTo>
                  <a:lnTo>
                    <a:pt x="2369343" y="1533525"/>
                  </a:lnTo>
                  <a:lnTo>
                    <a:pt x="2390775" y="1516857"/>
                  </a:lnTo>
                  <a:lnTo>
                    <a:pt x="2397918" y="1509713"/>
                  </a:lnTo>
                  <a:lnTo>
                    <a:pt x="2402681" y="1502569"/>
                  </a:lnTo>
                  <a:lnTo>
                    <a:pt x="2402681" y="1493044"/>
                  </a:lnTo>
                  <a:lnTo>
                    <a:pt x="2390775" y="1476375"/>
                  </a:lnTo>
                  <a:lnTo>
                    <a:pt x="2371725" y="1459707"/>
                  </a:lnTo>
                  <a:lnTo>
                    <a:pt x="2333625" y="1443038"/>
                  </a:lnTo>
                  <a:lnTo>
                    <a:pt x="2233612" y="1414463"/>
                  </a:lnTo>
                  <a:lnTo>
                    <a:pt x="2107406" y="1376363"/>
                  </a:lnTo>
                  <a:lnTo>
                    <a:pt x="2000250" y="1340644"/>
                  </a:lnTo>
                  <a:lnTo>
                    <a:pt x="1866900" y="1293019"/>
                  </a:lnTo>
                  <a:lnTo>
                    <a:pt x="1745456" y="1243013"/>
                  </a:lnTo>
                  <a:lnTo>
                    <a:pt x="1662112" y="1204913"/>
                  </a:lnTo>
                  <a:lnTo>
                    <a:pt x="1566862" y="1154907"/>
                  </a:lnTo>
                  <a:lnTo>
                    <a:pt x="1471612" y="1100138"/>
                  </a:lnTo>
                  <a:lnTo>
                    <a:pt x="1354931" y="1023938"/>
                  </a:lnTo>
                  <a:lnTo>
                    <a:pt x="1188243" y="909638"/>
                  </a:lnTo>
                  <a:lnTo>
                    <a:pt x="959643" y="74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8C1699A-6CED-41C1-B750-5B4887E02376}"/>
              </a:ext>
            </a:extLst>
          </p:cNvPr>
          <p:cNvSpPr/>
          <p:nvPr/>
        </p:nvSpPr>
        <p:spPr>
          <a:xfrm>
            <a:off x="3313113" y="1225550"/>
            <a:ext cx="2643187" cy="1046163"/>
          </a:xfrm>
          <a:custGeom>
            <a:avLst/>
            <a:gdLst>
              <a:gd name="connsiteX0" fmla="*/ 1770122 w 2642959"/>
              <a:gd name="connsiteY0" fmla="*/ 687022 h 1046425"/>
              <a:gd name="connsiteX1" fmla="*/ 1520740 w 2642959"/>
              <a:gd name="connsiteY1" fmla="*/ 755480 h 1046425"/>
              <a:gd name="connsiteX2" fmla="*/ 1342261 w 2642959"/>
              <a:gd name="connsiteY2" fmla="*/ 804378 h 1046425"/>
              <a:gd name="connsiteX3" fmla="*/ 1188231 w 2642959"/>
              <a:gd name="connsiteY3" fmla="*/ 843497 h 1046425"/>
              <a:gd name="connsiteX4" fmla="*/ 970633 w 2642959"/>
              <a:gd name="connsiteY4" fmla="*/ 887506 h 1046425"/>
              <a:gd name="connsiteX5" fmla="*/ 789709 w 2642959"/>
              <a:gd name="connsiteY5" fmla="*/ 929069 h 1046425"/>
              <a:gd name="connsiteX6" fmla="*/ 660129 w 2642959"/>
              <a:gd name="connsiteY6" fmla="*/ 953519 h 1046425"/>
              <a:gd name="connsiteX7" fmla="*/ 466980 w 2642959"/>
              <a:gd name="connsiteY7" fmla="*/ 990192 h 1046425"/>
              <a:gd name="connsiteX8" fmla="*/ 293391 w 2642959"/>
              <a:gd name="connsiteY8" fmla="*/ 1017086 h 1046425"/>
              <a:gd name="connsiteX9" fmla="*/ 158920 w 2642959"/>
              <a:gd name="connsiteY9" fmla="*/ 1034201 h 1046425"/>
              <a:gd name="connsiteX10" fmla="*/ 85573 w 2642959"/>
              <a:gd name="connsiteY10" fmla="*/ 1043981 h 1046425"/>
              <a:gd name="connsiteX11" fmla="*/ 46454 w 2642959"/>
              <a:gd name="connsiteY11" fmla="*/ 1046425 h 1046425"/>
              <a:gd name="connsiteX12" fmla="*/ 22005 w 2642959"/>
              <a:gd name="connsiteY12" fmla="*/ 1041536 h 1046425"/>
              <a:gd name="connsiteX13" fmla="*/ 9780 w 2642959"/>
              <a:gd name="connsiteY13" fmla="*/ 1036646 h 1046425"/>
              <a:gd name="connsiteX14" fmla="*/ 0 w 2642959"/>
              <a:gd name="connsiteY14" fmla="*/ 1026866 h 1046425"/>
              <a:gd name="connsiteX15" fmla="*/ 4890 w 2642959"/>
              <a:gd name="connsiteY15" fmla="*/ 1009752 h 1046425"/>
              <a:gd name="connsiteX16" fmla="*/ 26894 w 2642959"/>
              <a:gd name="connsiteY16" fmla="*/ 987747 h 1046425"/>
              <a:gd name="connsiteX17" fmla="*/ 46454 w 2642959"/>
              <a:gd name="connsiteY17" fmla="*/ 977968 h 1046425"/>
              <a:gd name="connsiteX18" fmla="*/ 158920 w 2642959"/>
              <a:gd name="connsiteY18" fmla="*/ 946184 h 1046425"/>
              <a:gd name="connsiteX19" fmla="*/ 398522 w 2642959"/>
              <a:gd name="connsiteY19" fmla="*/ 877726 h 1046425"/>
              <a:gd name="connsiteX20" fmla="*/ 672353 w 2642959"/>
              <a:gd name="connsiteY20" fmla="*/ 794599 h 1046425"/>
              <a:gd name="connsiteX21" fmla="*/ 938850 w 2642959"/>
              <a:gd name="connsiteY21" fmla="*/ 709027 h 1046425"/>
              <a:gd name="connsiteX22" fmla="*/ 1254244 w 2642959"/>
              <a:gd name="connsiteY22" fmla="*/ 603895 h 1046425"/>
              <a:gd name="connsiteX23" fmla="*/ 1515851 w 2642959"/>
              <a:gd name="connsiteY23" fmla="*/ 515878 h 1046425"/>
              <a:gd name="connsiteX24" fmla="*/ 1755453 w 2642959"/>
              <a:gd name="connsiteY24" fmla="*/ 432751 h 1046425"/>
              <a:gd name="connsiteX25" fmla="*/ 1894813 w 2642959"/>
              <a:gd name="connsiteY25" fmla="*/ 381407 h 1046425"/>
              <a:gd name="connsiteX26" fmla="*/ 2002390 w 2642959"/>
              <a:gd name="connsiteY26" fmla="*/ 339844 h 1046425"/>
              <a:gd name="connsiteX27" fmla="*/ 2051288 w 2642959"/>
              <a:gd name="connsiteY27" fmla="*/ 317839 h 1046425"/>
              <a:gd name="connsiteX28" fmla="*/ 2097741 w 2642959"/>
              <a:gd name="connsiteY28" fmla="*/ 286055 h 1046425"/>
              <a:gd name="connsiteX29" fmla="*/ 2114856 w 2642959"/>
              <a:gd name="connsiteY29" fmla="*/ 259161 h 1046425"/>
              <a:gd name="connsiteX30" fmla="*/ 2124636 w 2642959"/>
              <a:gd name="connsiteY30" fmla="*/ 227377 h 1046425"/>
              <a:gd name="connsiteX31" fmla="*/ 2124636 w 2642959"/>
              <a:gd name="connsiteY31" fmla="*/ 200483 h 1046425"/>
              <a:gd name="connsiteX32" fmla="*/ 2105076 w 2642959"/>
              <a:gd name="connsiteY32" fmla="*/ 166254 h 1046425"/>
              <a:gd name="connsiteX33" fmla="*/ 2061068 w 2642959"/>
              <a:gd name="connsiteY33" fmla="*/ 114911 h 1046425"/>
              <a:gd name="connsiteX34" fmla="*/ 2029284 w 2642959"/>
              <a:gd name="connsiteY34" fmla="*/ 83127 h 1046425"/>
              <a:gd name="connsiteX35" fmla="*/ 2012169 w 2642959"/>
              <a:gd name="connsiteY35" fmla="*/ 61123 h 1046425"/>
              <a:gd name="connsiteX36" fmla="*/ 2002390 w 2642959"/>
              <a:gd name="connsiteY36" fmla="*/ 41563 h 1046425"/>
              <a:gd name="connsiteX37" fmla="*/ 1999945 w 2642959"/>
              <a:gd name="connsiteY37" fmla="*/ 22004 h 1046425"/>
              <a:gd name="connsiteX38" fmla="*/ 2002390 w 2642959"/>
              <a:gd name="connsiteY38" fmla="*/ 9779 h 1046425"/>
              <a:gd name="connsiteX39" fmla="*/ 2009724 w 2642959"/>
              <a:gd name="connsiteY39" fmla="*/ 0 h 1046425"/>
              <a:gd name="connsiteX40" fmla="*/ 2029284 w 2642959"/>
              <a:gd name="connsiteY40" fmla="*/ 0 h 1046425"/>
              <a:gd name="connsiteX41" fmla="*/ 2061068 w 2642959"/>
              <a:gd name="connsiteY41" fmla="*/ 14669 h 1046425"/>
              <a:gd name="connsiteX42" fmla="*/ 2129525 w 2642959"/>
              <a:gd name="connsiteY42" fmla="*/ 39119 h 1046425"/>
              <a:gd name="connsiteX43" fmla="*/ 2188204 w 2642959"/>
              <a:gd name="connsiteY43" fmla="*/ 63568 h 1046425"/>
              <a:gd name="connsiteX44" fmla="*/ 2241992 w 2642959"/>
              <a:gd name="connsiteY44" fmla="*/ 88017 h 1046425"/>
              <a:gd name="connsiteX45" fmla="*/ 2303115 w 2642959"/>
              <a:gd name="connsiteY45" fmla="*/ 119801 h 1046425"/>
              <a:gd name="connsiteX46" fmla="*/ 2393577 w 2642959"/>
              <a:gd name="connsiteY46" fmla="*/ 173589 h 1046425"/>
              <a:gd name="connsiteX47" fmla="*/ 2479149 w 2642959"/>
              <a:gd name="connsiteY47" fmla="*/ 234712 h 1046425"/>
              <a:gd name="connsiteX48" fmla="*/ 2564721 w 2642959"/>
              <a:gd name="connsiteY48" fmla="*/ 303170 h 1046425"/>
              <a:gd name="connsiteX49" fmla="*/ 2625844 w 2642959"/>
              <a:gd name="connsiteY49" fmla="*/ 359403 h 1046425"/>
              <a:gd name="connsiteX50" fmla="*/ 2642959 w 2642959"/>
              <a:gd name="connsiteY50" fmla="*/ 388742 h 1046425"/>
              <a:gd name="connsiteX51" fmla="*/ 2640514 w 2642959"/>
              <a:gd name="connsiteY51" fmla="*/ 413191 h 1046425"/>
              <a:gd name="connsiteX52" fmla="*/ 2633179 w 2642959"/>
              <a:gd name="connsiteY52" fmla="*/ 440085 h 1046425"/>
              <a:gd name="connsiteX53" fmla="*/ 2611175 w 2642959"/>
              <a:gd name="connsiteY53" fmla="*/ 471869 h 1046425"/>
              <a:gd name="connsiteX54" fmla="*/ 2576946 w 2642959"/>
              <a:gd name="connsiteY54" fmla="*/ 493874 h 1046425"/>
              <a:gd name="connsiteX55" fmla="*/ 2347123 w 2642959"/>
              <a:gd name="connsiteY55" fmla="*/ 542772 h 1046425"/>
              <a:gd name="connsiteX56" fmla="*/ 2051288 w 2642959"/>
              <a:gd name="connsiteY56" fmla="*/ 616120 h 1046425"/>
              <a:gd name="connsiteX57" fmla="*/ 1770122 w 2642959"/>
              <a:gd name="connsiteY57" fmla="*/ 687022 h 104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642959" h="1046425">
                <a:moveTo>
                  <a:pt x="1770122" y="687022"/>
                </a:moveTo>
                <a:lnTo>
                  <a:pt x="1520740" y="755480"/>
                </a:lnTo>
                <a:lnTo>
                  <a:pt x="1342261" y="804378"/>
                </a:lnTo>
                <a:lnTo>
                  <a:pt x="1188231" y="843497"/>
                </a:lnTo>
                <a:lnTo>
                  <a:pt x="970633" y="887506"/>
                </a:lnTo>
                <a:lnTo>
                  <a:pt x="789709" y="929069"/>
                </a:lnTo>
                <a:lnTo>
                  <a:pt x="660129" y="953519"/>
                </a:lnTo>
                <a:lnTo>
                  <a:pt x="466980" y="990192"/>
                </a:lnTo>
                <a:lnTo>
                  <a:pt x="293391" y="1017086"/>
                </a:lnTo>
                <a:lnTo>
                  <a:pt x="158920" y="1034201"/>
                </a:lnTo>
                <a:lnTo>
                  <a:pt x="85573" y="1043981"/>
                </a:lnTo>
                <a:lnTo>
                  <a:pt x="46454" y="1046425"/>
                </a:lnTo>
                <a:lnTo>
                  <a:pt x="22005" y="1041536"/>
                </a:lnTo>
                <a:lnTo>
                  <a:pt x="9780" y="1036646"/>
                </a:lnTo>
                <a:lnTo>
                  <a:pt x="0" y="1026866"/>
                </a:lnTo>
                <a:lnTo>
                  <a:pt x="4890" y="1009752"/>
                </a:lnTo>
                <a:lnTo>
                  <a:pt x="26894" y="987747"/>
                </a:lnTo>
                <a:lnTo>
                  <a:pt x="46454" y="977968"/>
                </a:lnTo>
                <a:lnTo>
                  <a:pt x="158920" y="946184"/>
                </a:lnTo>
                <a:lnTo>
                  <a:pt x="398522" y="877726"/>
                </a:lnTo>
                <a:lnTo>
                  <a:pt x="672353" y="794599"/>
                </a:lnTo>
                <a:lnTo>
                  <a:pt x="938850" y="709027"/>
                </a:lnTo>
                <a:lnTo>
                  <a:pt x="1254244" y="603895"/>
                </a:lnTo>
                <a:lnTo>
                  <a:pt x="1515851" y="515878"/>
                </a:lnTo>
                <a:lnTo>
                  <a:pt x="1755453" y="432751"/>
                </a:lnTo>
                <a:lnTo>
                  <a:pt x="1894813" y="381407"/>
                </a:lnTo>
                <a:lnTo>
                  <a:pt x="2002390" y="339844"/>
                </a:lnTo>
                <a:lnTo>
                  <a:pt x="2051288" y="317839"/>
                </a:lnTo>
                <a:lnTo>
                  <a:pt x="2097741" y="286055"/>
                </a:lnTo>
                <a:lnTo>
                  <a:pt x="2114856" y="259161"/>
                </a:lnTo>
                <a:lnTo>
                  <a:pt x="2124636" y="227377"/>
                </a:lnTo>
                <a:lnTo>
                  <a:pt x="2124636" y="200483"/>
                </a:lnTo>
                <a:lnTo>
                  <a:pt x="2105076" y="166254"/>
                </a:lnTo>
                <a:lnTo>
                  <a:pt x="2061068" y="114911"/>
                </a:lnTo>
                <a:lnTo>
                  <a:pt x="2029284" y="83127"/>
                </a:lnTo>
                <a:lnTo>
                  <a:pt x="2012169" y="61123"/>
                </a:lnTo>
                <a:lnTo>
                  <a:pt x="2002390" y="41563"/>
                </a:lnTo>
                <a:lnTo>
                  <a:pt x="1999945" y="22004"/>
                </a:lnTo>
                <a:lnTo>
                  <a:pt x="2002390" y="9779"/>
                </a:lnTo>
                <a:lnTo>
                  <a:pt x="2009724" y="0"/>
                </a:lnTo>
                <a:lnTo>
                  <a:pt x="2029284" y="0"/>
                </a:lnTo>
                <a:lnTo>
                  <a:pt x="2061068" y="14669"/>
                </a:lnTo>
                <a:lnTo>
                  <a:pt x="2129525" y="39119"/>
                </a:lnTo>
                <a:lnTo>
                  <a:pt x="2188204" y="63568"/>
                </a:lnTo>
                <a:lnTo>
                  <a:pt x="2241992" y="88017"/>
                </a:lnTo>
                <a:lnTo>
                  <a:pt x="2303115" y="119801"/>
                </a:lnTo>
                <a:lnTo>
                  <a:pt x="2393577" y="173589"/>
                </a:lnTo>
                <a:lnTo>
                  <a:pt x="2479149" y="234712"/>
                </a:lnTo>
                <a:lnTo>
                  <a:pt x="2564721" y="303170"/>
                </a:lnTo>
                <a:lnTo>
                  <a:pt x="2625844" y="359403"/>
                </a:lnTo>
                <a:lnTo>
                  <a:pt x="2642959" y="388742"/>
                </a:lnTo>
                <a:lnTo>
                  <a:pt x="2640514" y="413191"/>
                </a:lnTo>
                <a:lnTo>
                  <a:pt x="2633179" y="440085"/>
                </a:lnTo>
                <a:lnTo>
                  <a:pt x="2611175" y="471869"/>
                </a:lnTo>
                <a:lnTo>
                  <a:pt x="2576946" y="493874"/>
                </a:lnTo>
                <a:lnTo>
                  <a:pt x="2347123" y="542772"/>
                </a:lnTo>
                <a:lnTo>
                  <a:pt x="2051288" y="616120"/>
                </a:lnTo>
                <a:lnTo>
                  <a:pt x="1770122" y="6870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99B13C0-D841-4DE9-A9C8-AB0B82CD3695}"/>
              </a:ext>
            </a:extLst>
          </p:cNvPr>
          <p:cNvSpPr/>
          <p:nvPr/>
        </p:nvSpPr>
        <p:spPr>
          <a:xfrm>
            <a:off x="2724150" y="4741863"/>
            <a:ext cx="1382713" cy="1111250"/>
          </a:xfrm>
          <a:custGeom>
            <a:avLst/>
            <a:gdLst>
              <a:gd name="connsiteX0" fmla="*/ 776288 w 1383506"/>
              <a:gd name="connsiteY0" fmla="*/ 685800 h 1112044"/>
              <a:gd name="connsiteX1" fmla="*/ 576263 w 1383506"/>
              <a:gd name="connsiteY1" fmla="*/ 819150 h 1112044"/>
              <a:gd name="connsiteX2" fmla="*/ 369094 w 1383506"/>
              <a:gd name="connsiteY2" fmla="*/ 945356 h 1112044"/>
              <a:gd name="connsiteX3" fmla="*/ 216694 w 1383506"/>
              <a:gd name="connsiteY3" fmla="*/ 1023937 h 1112044"/>
              <a:gd name="connsiteX4" fmla="*/ 90488 w 1383506"/>
              <a:gd name="connsiteY4" fmla="*/ 1085850 h 1112044"/>
              <a:gd name="connsiteX5" fmla="*/ 33338 w 1383506"/>
              <a:gd name="connsiteY5" fmla="*/ 1109662 h 1112044"/>
              <a:gd name="connsiteX6" fmla="*/ 16669 w 1383506"/>
              <a:gd name="connsiteY6" fmla="*/ 1112044 h 1112044"/>
              <a:gd name="connsiteX7" fmla="*/ 0 w 1383506"/>
              <a:gd name="connsiteY7" fmla="*/ 1107281 h 1112044"/>
              <a:gd name="connsiteX8" fmla="*/ 0 w 1383506"/>
              <a:gd name="connsiteY8" fmla="*/ 1090612 h 1112044"/>
              <a:gd name="connsiteX9" fmla="*/ 16669 w 1383506"/>
              <a:gd name="connsiteY9" fmla="*/ 1071562 h 1112044"/>
              <a:gd name="connsiteX10" fmla="*/ 66675 w 1383506"/>
              <a:gd name="connsiteY10" fmla="*/ 1028700 h 1112044"/>
              <a:gd name="connsiteX11" fmla="*/ 200025 w 1383506"/>
              <a:gd name="connsiteY11" fmla="*/ 931069 h 1112044"/>
              <a:gd name="connsiteX12" fmla="*/ 342900 w 1383506"/>
              <a:gd name="connsiteY12" fmla="*/ 819150 h 1112044"/>
              <a:gd name="connsiteX13" fmla="*/ 478631 w 1383506"/>
              <a:gd name="connsiteY13" fmla="*/ 707231 h 1112044"/>
              <a:gd name="connsiteX14" fmla="*/ 588169 w 1383506"/>
              <a:gd name="connsiteY14" fmla="*/ 614362 h 1112044"/>
              <a:gd name="connsiteX15" fmla="*/ 678656 w 1383506"/>
              <a:gd name="connsiteY15" fmla="*/ 528637 h 1112044"/>
              <a:gd name="connsiteX16" fmla="*/ 750094 w 1383506"/>
              <a:gd name="connsiteY16" fmla="*/ 457200 h 1112044"/>
              <a:gd name="connsiteX17" fmla="*/ 802481 w 1383506"/>
              <a:gd name="connsiteY17" fmla="*/ 402431 h 1112044"/>
              <a:gd name="connsiteX18" fmla="*/ 857250 w 1383506"/>
              <a:gd name="connsiteY18" fmla="*/ 338137 h 1112044"/>
              <a:gd name="connsiteX19" fmla="*/ 890588 w 1383506"/>
              <a:gd name="connsiteY19" fmla="*/ 292894 h 1112044"/>
              <a:gd name="connsiteX20" fmla="*/ 921544 w 1383506"/>
              <a:gd name="connsiteY20" fmla="*/ 252412 h 1112044"/>
              <a:gd name="connsiteX21" fmla="*/ 933450 w 1383506"/>
              <a:gd name="connsiteY21" fmla="*/ 233362 h 1112044"/>
              <a:gd name="connsiteX22" fmla="*/ 947738 w 1383506"/>
              <a:gd name="connsiteY22" fmla="*/ 197644 h 1112044"/>
              <a:gd name="connsiteX23" fmla="*/ 950119 w 1383506"/>
              <a:gd name="connsiteY23" fmla="*/ 171450 h 1112044"/>
              <a:gd name="connsiteX24" fmla="*/ 947738 w 1383506"/>
              <a:gd name="connsiteY24" fmla="*/ 150019 h 1112044"/>
              <a:gd name="connsiteX25" fmla="*/ 933450 w 1383506"/>
              <a:gd name="connsiteY25" fmla="*/ 126206 h 1112044"/>
              <a:gd name="connsiteX26" fmla="*/ 909638 w 1383506"/>
              <a:gd name="connsiteY26" fmla="*/ 100012 h 1112044"/>
              <a:gd name="connsiteX27" fmla="*/ 881063 w 1383506"/>
              <a:gd name="connsiteY27" fmla="*/ 71437 h 1112044"/>
              <a:gd name="connsiteX28" fmla="*/ 866775 w 1383506"/>
              <a:gd name="connsiteY28" fmla="*/ 57150 h 1112044"/>
              <a:gd name="connsiteX29" fmla="*/ 850106 w 1383506"/>
              <a:gd name="connsiteY29" fmla="*/ 40481 h 1112044"/>
              <a:gd name="connsiteX30" fmla="*/ 842963 w 1383506"/>
              <a:gd name="connsiteY30" fmla="*/ 23812 h 1112044"/>
              <a:gd name="connsiteX31" fmla="*/ 845344 w 1383506"/>
              <a:gd name="connsiteY31" fmla="*/ 9525 h 1112044"/>
              <a:gd name="connsiteX32" fmla="*/ 852488 w 1383506"/>
              <a:gd name="connsiteY32" fmla="*/ 0 h 1112044"/>
              <a:gd name="connsiteX33" fmla="*/ 873919 w 1383506"/>
              <a:gd name="connsiteY33" fmla="*/ 2381 h 1112044"/>
              <a:gd name="connsiteX34" fmla="*/ 900113 w 1383506"/>
              <a:gd name="connsiteY34" fmla="*/ 9525 h 1112044"/>
              <a:gd name="connsiteX35" fmla="*/ 945356 w 1383506"/>
              <a:gd name="connsiteY35" fmla="*/ 11906 h 1112044"/>
              <a:gd name="connsiteX36" fmla="*/ 1000125 w 1383506"/>
              <a:gd name="connsiteY36" fmla="*/ 21431 h 1112044"/>
              <a:gd name="connsiteX37" fmla="*/ 1088231 w 1383506"/>
              <a:gd name="connsiteY37" fmla="*/ 50006 h 1112044"/>
              <a:gd name="connsiteX38" fmla="*/ 1164431 w 1383506"/>
              <a:gd name="connsiteY38" fmla="*/ 76200 h 1112044"/>
              <a:gd name="connsiteX39" fmla="*/ 1247775 w 1383506"/>
              <a:gd name="connsiteY39" fmla="*/ 111919 h 1112044"/>
              <a:gd name="connsiteX40" fmla="*/ 1307306 w 1383506"/>
              <a:gd name="connsiteY40" fmla="*/ 140494 h 1112044"/>
              <a:gd name="connsiteX41" fmla="*/ 1347788 w 1383506"/>
              <a:gd name="connsiteY41" fmla="*/ 166687 h 1112044"/>
              <a:gd name="connsiteX42" fmla="*/ 1369219 w 1383506"/>
              <a:gd name="connsiteY42" fmla="*/ 185737 h 1112044"/>
              <a:gd name="connsiteX43" fmla="*/ 1378744 w 1383506"/>
              <a:gd name="connsiteY43" fmla="*/ 202406 h 1112044"/>
              <a:gd name="connsiteX44" fmla="*/ 1383506 w 1383506"/>
              <a:gd name="connsiteY44" fmla="*/ 226219 h 1112044"/>
              <a:gd name="connsiteX45" fmla="*/ 1381125 w 1383506"/>
              <a:gd name="connsiteY45" fmla="*/ 247650 h 1112044"/>
              <a:gd name="connsiteX46" fmla="*/ 1369219 w 1383506"/>
              <a:gd name="connsiteY46" fmla="*/ 271462 h 1112044"/>
              <a:gd name="connsiteX47" fmla="*/ 1340644 w 1383506"/>
              <a:gd name="connsiteY47" fmla="*/ 292894 h 1112044"/>
              <a:gd name="connsiteX48" fmla="*/ 1271588 w 1383506"/>
              <a:gd name="connsiteY48" fmla="*/ 340519 h 1112044"/>
              <a:gd name="connsiteX49" fmla="*/ 1135856 w 1383506"/>
              <a:gd name="connsiteY49" fmla="*/ 428625 h 1112044"/>
              <a:gd name="connsiteX50" fmla="*/ 978694 w 1383506"/>
              <a:gd name="connsiteY50" fmla="*/ 542925 h 1112044"/>
              <a:gd name="connsiteX51" fmla="*/ 776288 w 1383506"/>
              <a:gd name="connsiteY51" fmla="*/ 685800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83506" h="1112044">
                <a:moveTo>
                  <a:pt x="776288" y="685800"/>
                </a:moveTo>
                <a:lnTo>
                  <a:pt x="576263" y="819150"/>
                </a:lnTo>
                <a:lnTo>
                  <a:pt x="369094" y="945356"/>
                </a:lnTo>
                <a:lnTo>
                  <a:pt x="216694" y="1023937"/>
                </a:lnTo>
                <a:lnTo>
                  <a:pt x="90488" y="1085850"/>
                </a:lnTo>
                <a:lnTo>
                  <a:pt x="33338" y="1109662"/>
                </a:lnTo>
                <a:lnTo>
                  <a:pt x="16669" y="1112044"/>
                </a:lnTo>
                <a:lnTo>
                  <a:pt x="0" y="1107281"/>
                </a:lnTo>
                <a:lnTo>
                  <a:pt x="0" y="1090612"/>
                </a:lnTo>
                <a:lnTo>
                  <a:pt x="16669" y="1071562"/>
                </a:lnTo>
                <a:lnTo>
                  <a:pt x="66675" y="1028700"/>
                </a:lnTo>
                <a:lnTo>
                  <a:pt x="200025" y="931069"/>
                </a:lnTo>
                <a:lnTo>
                  <a:pt x="342900" y="819150"/>
                </a:lnTo>
                <a:lnTo>
                  <a:pt x="478631" y="707231"/>
                </a:lnTo>
                <a:lnTo>
                  <a:pt x="588169" y="614362"/>
                </a:lnTo>
                <a:lnTo>
                  <a:pt x="678656" y="528637"/>
                </a:lnTo>
                <a:lnTo>
                  <a:pt x="750094" y="457200"/>
                </a:lnTo>
                <a:lnTo>
                  <a:pt x="802481" y="402431"/>
                </a:lnTo>
                <a:lnTo>
                  <a:pt x="857250" y="338137"/>
                </a:lnTo>
                <a:lnTo>
                  <a:pt x="890588" y="292894"/>
                </a:lnTo>
                <a:lnTo>
                  <a:pt x="921544" y="252412"/>
                </a:lnTo>
                <a:lnTo>
                  <a:pt x="933450" y="233362"/>
                </a:lnTo>
                <a:lnTo>
                  <a:pt x="947738" y="197644"/>
                </a:lnTo>
                <a:lnTo>
                  <a:pt x="950119" y="171450"/>
                </a:lnTo>
                <a:lnTo>
                  <a:pt x="947738" y="150019"/>
                </a:lnTo>
                <a:lnTo>
                  <a:pt x="933450" y="126206"/>
                </a:lnTo>
                <a:lnTo>
                  <a:pt x="909638" y="100012"/>
                </a:lnTo>
                <a:lnTo>
                  <a:pt x="881063" y="71437"/>
                </a:lnTo>
                <a:lnTo>
                  <a:pt x="866775" y="57150"/>
                </a:lnTo>
                <a:lnTo>
                  <a:pt x="850106" y="40481"/>
                </a:lnTo>
                <a:lnTo>
                  <a:pt x="842963" y="23812"/>
                </a:lnTo>
                <a:lnTo>
                  <a:pt x="845344" y="9525"/>
                </a:lnTo>
                <a:lnTo>
                  <a:pt x="852488" y="0"/>
                </a:lnTo>
                <a:lnTo>
                  <a:pt x="873919" y="2381"/>
                </a:lnTo>
                <a:lnTo>
                  <a:pt x="900113" y="9525"/>
                </a:lnTo>
                <a:lnTo>
                  <a:pt x="945356" y="11906"/>
                </a:lnTo>
                <a:lnTo>
                  <a:pt x="1000125" y="21431"/>
                </a:lnTo>
                <a:lnTo>
                  <a:pt x="1088231" y="50006"/>
                </a:lnTo>
                <a:lnTo>
                  <a:pt x="1164431" y="76200"/>
                </a:lnTo>
                <a:lnTo>
                  <a:pt x="1247775" y="111919"/>
                </a:lnTo>
                <a:lnTo>
                  <a:pt x="1307306" y="140494"/>
                </a:lnTo>
                <a:lnTo>
                  <a:pt x="1347788" y="166687"/>
                </a:lnTo>
                <a:lnTo>
                  <a:pt x="1369219" y="185737"/>
                </a:lnTo>
                <a:lnTo>
                  <a:pt x="1378744" y="202406"/>
                </a:lnTo>
                <a:lnTo>
                  <a:pt x="1383506" y="226219"/>
                </a:lnTo>
                <a:lnTo>
                  <a:pt x="1381125" y="247650"/>
                </a:lnTo>
                <a:lnTo>
                  <a:pt x="1369219" y="271462"/>
                </a:lnTo>
                <a:lnTo>
                  <a:pt x="1340644" y="292894"/>
                </a:lnTo>
                <a:lnTo>
                  <a:pt x="1271588" y="340519"/>
                </a:lnTo>
                <a:lnTo>
                  <a:pt x="1135856" y="428625"/>
                </a:lnTo>
                <a:lnTo>
                  <a:pt x="978694" y="542925"/>
                </a:lnTo>
                <a:lnTo>
                  <a:pt x="776288" y="685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80B7886-97A0-4C37-9ECA-FDF05B52B023}"/>
              </a:ext>
            </a:extLst>
          </p:cNvPr>
          <p:cNvSpPr/>
          <p:nvPr/>
        </p:nvSpPr>
        <p:spPr>
          <a:xfrm>
            <a:off x="5751513" y="4618038"/>
            <a:ext cx="1058862" cy="1012825"/>
          </a:xfrm>
          <a:custGeom>
            <a:avLst/>
            <a:gdLst>
              <a:gd name="connsiteX0" fmla="*/ 592931 w 1059656"/>
              <a:gd name="connsiteY0" fmla="*/ 652462 h 1014412"/>
              <a:gd name="connsiteX1" fmla="*/ 440531 w 1059656"/>
              <a:gd name="connsiteY1" fmla="*/ 478631 h 1014412"/>
              <a:gd name="connsiteX2" fmla="*/ 328612 w 1059656"/>
              <a:gd name="connsiteY2" fmla="*/ 361950 h 1014412"/>
              <a:gd name="connsiteX3" fmla="*/ 185737 w 1059656"/>
              <a:gd name="connsiteY3" fmla="*/ 216694 h 1014412"/>
              <a:gd name="connsiteX4" fmla="*/ 61912 w 1059656"/>
              <a:gd name="connsiteY4" fmla="*/ 100012 h 1014412"/>
              <a:gd name="connsiteX5" fmla="*/ 26194 w 1059656"/>
              <a:gd name="connsiteY5" fmla="*/ 66675 h 1014412"/>
              <a:gd name="connsiteX6" fmla="*/ 4762 w 1059656"/>
              <a:gd name="connsiteY6" fmla="*/ 40481 h 1014412"/>
              <a:gd name="connsiteX7" fmla="*/ 0 w 1059656"/>
              <a:gd name="connsiteY7" fmla="*/ 23812 h 1014412"/>
              <a:gd name="connsiteX8" fmla="*/ 0 w 1059656"/>
              <a:gd name="connsiteY8" fmla="*/ 14287 h 1014412"/>
              <a:gd name="connsiteX9" fmla="*/ 4762 w 1059656"/>
              <a:gd name="connsiteY9" fmla="*/ 4762 h 1014412"/>
              <a:gd name="connsiteX10" fmla="*/ 33337 w 1059656"/>
              <a:gd name="connsiteY10" fmla="*/ 0 h 1014412"/>
              <a:gd name="connsiteX11" fmla="*/ 88106 w 1059656"/>
              <a:gd name="connsiteY11" fmla="*/ 23812 h 1014412"/>
              <a:gd name="connsiteX12" fmla="*/ 216694 w 1059656"/>
              <a:gd name="connsiteY12" fmla="*/ 88106 h 1014412"/>
              <a:gd name="connsiteX13" fmla="*/ 378619 w 1059656"/>
              <a:gd name="connsiteY13" fmla="*/ 171450 h 1014412"/>
              <a:gd name="connsiteX14" fmla="*/ 535781 w 1059656"/>
              <a:gd name="connsiteY14" fmla="*/ 259556 h 1014412"/>
              <a:gd name="connsiteX15" fmla="*/ 683419 w 1059656"/>
              <a:gd name="connsiteY15" fmla="*/ 338137 h 1014412"/>
              <a:gd name="connsiteX16" fmla="*/ 764381 w 1059656"/>
              <a:gd name="connsiteY16" fmla="*/ 383381 h 1014412"/>
              <a:gd name="connsiteX17" fmla="*/ 828675 w 1059656"/>
              <a:gd name="connsiteY17" fmla="*/ 419100 h 1014412"/>
              <a:gd name="connsiteX18" fmla="*/ 859631 w 1059656"/>
              <a:gd name="connsiteY18" fmla="*/ 452437 h 1014412"/>
              <a:gd name="connsiteX19" fmla="*/ 897731 w 1059656"/>
              <a:gd name="connsiteY19" fmla="*/ 500062 h 1014412"/>
              <a:gd name="connsiteX20" fmla="*/ 926306 w 1059656"/>
              <a:gd name="connsiteY20" fmla="*/ 540544 h 1014412"/>
              <a:gd name="connsiteX21" fmla="*/ 962025 w 1059656"/>
              <a:gd name="connsiteY21" fmla="*/ 595312 h 1014412"/>
              <a:gd name="connsiteX22" fmla="*/ 988219 w 1059656"/>
              <a:gd name="connsiteY22" fmla="*/ 647700 h 1014412"/>
              <a:gd name="connsiteX23" fmla="*/ 1012031 w 1059656"/>
              <a:gd name="connsiteY23" fmla="*/ 711994 h 1014412"/>
              <a:gd name="connsiteX24" fmla="*/ 1038225 w 1059656"/>
              <a:gd name="connsiteY24" fmla="*/ 785812 h 1014412"/>
              <a:gd name="connsiteX25" fmla="*/ 1054894 w 1059656"/>
              <a:gd name="connsiteY25" fmla="*/ 845344 h 1014412"/>
              <a:gd name="connsiteX26" fmla="*/ 1059656 w 1059656"/>
              <a:gd name="connsiteY26" fmla="*/ 892969 h 1014412"/>
              <a:gd name="connsiteX27" fmla="*/ 1059656 w 1059656"/>
              <a:gd name="connsiteY27" fmla="*/ 923925 h 1014412"/>
              <a:gd name="connsiteX28" fmla="*/ 1052512 w 1059656"/>
              <a:gd name="connsiteY28" fmla="*/ 952500 h 1014412"/>
              <a:gd name="connsiteX29" fmla="*/ 1035844 w 1059656"/>
              <a:gd name="connsiteY29" fmla="*/ 983456 h 1014412"/>
              <a:gd name="connsiteX30" fmla="*/ 1002506 w 1059656"/>
              <a:gd name="connsiteY30" fmla="*/ 1002506 h 1014412"/>
              <a:gd name="connsiteX31" fmla="*/ 966787 w 1059656"/>
              <a:gd name="connsiteY31" fmla="*/ 1014412 h 1014412"/>
              <a:gd name="connsiteX32" fmla="*/ 938212 w 1059656"/>
              <a:gd name="connsiteY32" fmla="*/ 1012031 h 1014412"/>
              <a:gd name="connsiteX33" fmla="*/ 900112 w 1059656"/>
              <a:gd name="connsiteY33" fmla="*/ 1000125 h 1014412"/>
              <a:gd name="connsiteX34" fmla="*/ 866775 w 1059656"/>
              <a:gd name="connsiteY34" fmla="*/ 976312 h 1014412"/>
              <a:gd name="connsiteX35" fmla="*/ 828675 w 1059656"/>
              <a:gd name="connsiteY35" fmla="*/ 938212 h 1014412"/>
              <a:gd name="connsiteX36" fmla="*/ 790575 w 1059656"/>
              <a:gd name="connsiteY36" fmla="*/ 890587 h 1014412"/>
              <a:gd name="connsiteX37" fmla="*/ 719137 w 1059656"/>
              <a:gd name="connsiteY37" fmla="*/ 804862 h 1014412"/>
              <a:gd name="connsiteX38" fmla="*/ 652462 w 1059656"/>
              <a:gd name="connsiteY38" fmla="*/ 719137 h 1014412"/>
              <a:gd name="connsiteX39" fmla="*/ 592931 w 1059656"/>
              <a:gd name="connsiteY39" fmla="*/ 652462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9656" h="1014412">
                <a:moveTo>
                  <a:pt x="592931" y="652462"/>
                </a:moveTo>
                <a:lnTo>
                  <a:pt x="440531" y="478631"/>
                </a:lnTo>
                <a:lnTo>
                  <a:pt x="328612" y="361950"/>
                </a:lnTo>
                <a:lnTo>
                  <a:pt x="185737" y="216694"/>
                </a:lnTo>
                <a:lnTo>
                  <a:pt x="61912" y="100012"/>
                </a:lnTo>
                <a:lnTo>
                  <a:pt x="26194" y="66675"/>
                </a:lnTo>
                <a:lnTo>
                  <a:pt x="4762" y="40481"/>
                </a:lnTo>
                <a:lnTo>
                  <a:pt x="0" y="23812"/>
                </a:lnTo>
                <a:lnTo>
                  <a:pt x="0" y="14287"/>
                </a:lnTo>
                <a:lnTo>
                  <a:pt x="4762" y="4762"/>
                </a:lnTo>
                <a:lnTo>
                  <a:pt x="33337" y="0"/>
                </a:lnTo>
                <a:lnTo>
                  <a:pt x="88106" y="23812"/>
                </a:lnTo>
                <a:lnTo>
                  <a:pt x="216694" y="88106"/>
                </a:lnTo>
                <a:lnTo>
                  <a:pt x="378619" y="171450"/>
                </a:lnTo>
                <a:lnTo>
                  <a:pt x="535781" y="259556"/>
                </a:lnTo>
                <a:lnTo>
                  <a:pt x="683419" y="338137"/>
                </a:lnTo>
                <a:lnTo>
                  <a:pt x="764381" y="383381"/>
                </a:lnTo>
                <a:lnTo>
                  <a:pt x="828675" y="419100"/>
                </a:lnTo>
                <a:lnTo>
                  <a:pt x="859631" y="452437"/>
                </a:lnTo>
                <a:lnTo>
                  <a:pt x="897731" y="500062"/>
                </a:lnTo>
                <a:lnTo>
                  <a:pt x="926306" y="540544"/>
                </a:lnTo>
                <a:lnTo>
                  <a:pt x="962025" y="595312"/>
                </a:lnTo>
                <a:lnTo>
                  <a:pt x="988219" y="647700"/>
                </a:lnTo>
                <a:lnTo>
                  <a:pt x="1012031" y="711994"/>
                </a:lnTo>
                <a:lnTo>
                  <a:pt x="1038225" y="785812"/>
                </a:lnTo>
                <a:lnTo>
                  <a:pt x="1054894" y="845344"/>
                </a:lnTo>
                <a:lnTo>
                  <a:pt x="1059656" y="892969"/>
                </a:lnTo>
                <a:lnTo>
                  <a:pt x="1059656" y="923925"/>
                </a:lnTo>
                <a:lnTo>
                  <a:pt x="1052512" y="952500"/>
                </a:lnTo>
                <a:lnTo>
                  <a:pt x="1035844" y="983456"/>
                </a:lnTo>
                <a:lnTo>
                  <a:pt x="1002506" y="1002506"/>
                </a:lnTo>
                <a:lnTo>
                  <a:pt x="966787" y="1014412"/>
                </a:lnTo>
                <a:lnTo>
                  <a:pt x="938212" y="1012031"/>
                </a:lnTo>
                <a:lnTo>
                  <a:pt x="900112" y="1000125"/>
                </a:lnTo>
                <a:lnTo>
                  <a:pt x="866775" y="976312"/>
                </a:lnTo>
                <a:lnTo>
                  <a:pt x="828675" y="938212"/>
                </a:lnTo>
                <a:lnTo>
                  <a:pt x="790575" y="890587"/>
                </a:lnTo>
                <a:lnTo>
                  <a:pt x="719137" y="804862"/>
                </a:lnTo>
                <a:lnTo>
                  <a:pt x="652462" y="719137"/>
                </a:lnTo>
                <a:lnTo>
                  <a:pt x="592931" y="6524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344D5A4-BFBB-4830-9D55-E6BC98874D44}"/>
              </a:ext>
            </a:extLst>
          </p:cNvPr>
          <p:cNvSpPr/>
          <p:nvPr/>
        </p:nvSpPr>
        <p:spPr>
          <a:xfrm>
            <a:off x="3814763" y="1954213"/>
            <a:ext cx="1069975" cy="1128712"/>
          </a:xfrm>
          <a:custGeom>
            <a:avLst/>
            <a:gdLst>
              <a:gd name="connsiteX0" fmla="*/ 479204 w 1070875"/>
              <a:gd name="connsiteY0" fmla="*/ 809268 h 1129553"/>
              <a:gd name="connsiteX1" fmla="*/ 295835 w 1070875"/>
              <a:gd name="connsiteY1" fmla="*/ 975523 h 1129553"/>
              <a:gd name="connsiteX2" fmla="*/ 139360 w 1070875"/>
              <a:gd name="connsiteY2" fmla="*/ 1129553 h 1129553"/>
              <a:gd name="connsiteX3" fmla="*/ 0 w 1070875"/>
              <a:gd name="connsiteY3" fmla="*/ 1058650 h 1129553"/>
              <a:gd name="connsiteX4" fmla="*/ 61123 w 1070875"/>
              <a:gd name="connsiteY4" fmla="*/ 985303 h 1129553"/>
              <a:gd name="connsiteX5" fmla="*/ 220043 w 1070875"/>
              <a:gd name="connsiteY5" fmla="*/ 814158 h 1129553"/>
              <a:gd name="connsiteX6" fmla="*/ 396077 w 1070875"/>
              <a:gd name="connsiteY6" fmla="*/ 621010 h 1129553"/>
              <a:gd name="connsiteX7" fmla="*/ 506098 w 1070875"/>
              <a:gd name="connsiteY7" fmla="*/ 488984 h 1129553"/>
              <a:gd name="connsiteX8" fmla="*/ 589226 w 1070875"/>
              <a:gd name="connsiteY8" fmla="*/ 381407 h 1129553"/>
              <a:gd name="connsiteX9" fmla="*/ 618565 w 1070875"/>
              <a:gd name="connsiteY9" fmla="*/ 337399 h 1129553"/>
              <a:gd name="connsiteX10" fmla="*/ 638124 w 1070875"/>
              <a:gd name="connsiteY10" fmla="*/ 303170 h 1129553"/>
              <a:gd name="connsiteX11" fmla="*/ 657683 w 1070875"/>
              <a:gd name="connsiteY11" fmla="*/ 261606 h 1129553"/>
              <a:gd name="connsiteX12" fmla="*/ 665018 w 1070875"/>
              <a:gd name="connsiteY12" fmla="*/ 227377 h 1129553"/>
              <a:gd name="connsiteX13" fmla="*/ 669908 w 1070875"/>
              <a:gd name="connsiteY13" fmla="*/ 171144 h 1129553"/>
              <a:gd name="connsiteX14" fmla="*/ 655238 w 1070875"/>
              <a:gd name="connsiteY14" fmla="*/ 58678 h 1129553"/>
              <a:gd name="connsiteX15" fmla="*/ 797044 w 1070875"/>
              <a:gd name="connsiteY15" fmla="*/ 0 h 1129553"/>
              <a:gd name="connsiteX16" fmla="*/ 907065 w 1070875"/>
              <a:gd name="connsiteY16" fmla="*/ 100242 h 1129553"/>
              <a:gd name="connsiteX17" fmla="*/ 943739 w 1070875"/>
              <a:gd name="connsiteY17" fmla="*/ 129581 h 1129553"/>
              <a:gd name="connsiteX18" fmla="*/ 982858 w 1070875"/>
              <a:gd name="connsiteY18" fmla="*/ 161365 h 1129553"/>
              <a:gd name="connsiteX19" fmla="*/ 1029311 w 1070875"/>
              <a:gd name="connsiteY19" fmla="*/ 205373 h 1129553"/>
              <a:gd name="connsiteX20" fmla="*/ 1053760 w 1070875"/>
              <a:gd name="connsiteY20" fmla="*/ 237157 h 1129553"/>
              <a:gd name="connsiteX21" fmla="*/ 1068430 w 1070875"/>
              <a:gd name="connsiteY21" fmla="*/ 266496 h 1129553"/>
              <a:gd name="connsiteX22" fmla="*/ 1070875 w 1070875"/>
              <a:gd name="connsiteY22" fmla="*/ 283611 h 1129553"/>
              <a:gd name="connsiteX23" fmla="*/ 1063540 w 1070875"/>
              <a:gd name="connsiteY23" fmla="*/ 305615 h 1129553"/>
              <a:gd name="connsiteX24" fmla="*/ 1041536 w 1070875"/>
              <a:gd name="connsiteY24" fmla="*/ 322729 h 1129553"/>
              <a:gd name="connsiteX25" fmla="*/ 997527 w 1070875"/>
              <a:gd name="connsiteY25" fmla="*/ 347179 h 1129553"/>
              <a:gd name="connsiteX26" fmla="*/ 946184 w 1070875"/>
              <a:gd name="connsiteY26" fmla="*/ 393632 h 1129553"/>
              <a:gd name="connsiteX27" fmla="*/ 755480 w 1070875"/>
              <a:gd name="connsiteY27" fmla="*/ 562331 h 1129553"/>
              <a:gd name="connsiteX28" fmla="*/ 479204 w 1070875"/>
              <a:gd name="connsiteY28" fmla="*/ 809268 h 1129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70875" h="1129553">
                <a:moveTo>
                  <a:pt x="479204" y="809268"/>
                </a:moveTo>
                <a:lnTo>
                  <a:pt x="295835" y="975523"/>
                </a:lnTo>
                <a:lnTo>
                  <a:pt x="139360" y="1129553"/>
                </a:lnTo>
                <a:lnTo>
                  <a:pt x="0" y="1058650"/>
                </a:lnTo>
                <a:lnTo>
                  <a:pt x="61123" y="985303"/>
                </a:lnTo>
                <a:lnTo>
                  <a:pt x="220043" y="814158"/>
                </a:lnTo>
                <a:lnTo>
                  <a:pt x="396077" y="621010"/>
                </a:lnTo>
                <a:lnTo>
                  <a:pt x="506098" y="488984"/>
                </a:lnTo>
                <a:lnTo>
                  <a:pt x="589226" y="381407"/>
                </a:lnTo>
                <a:lnTo>
                  <a:pt x="618565" y="337399"/>
                </a:lnTo>
                <a:lnTo>
                  <a:pt x="638124" y="303170"/>
                </a:lnTo>
                <a:lnTo>
                  <a:pt x="657683" y="261606"/>
                </a:lnTo>
                <a:lnTo>
                  <a:pt x="665018" y="227377"/>
                </a:lnTo>
                <a:lnTo>
                  <a:pt x="669908" y="171144"/>
                </a:lnTo>
                <a:lnTo>
                  <a:pt x="655238" y="58678"/>
                </a:lnTo>
                <a:lnTo>
                  <a:pt x="797044" y="0"/>
                </a:lnTo>
                <a:lnTo>
                  <a:pt x="907065" y="100242"/>
                </a:lnTo>
                <a:lnTo>
                  <a:pt x="943739" y="129581"/>
                </a:lnTo>
                <a:lnTo>
                  <a:pt x="982858" y="161365"/>
                </a:lnTo>
                <a:lnTo>
                  <a:pt x="1029311" y="205373"/>
                </a:lnTo>
                <a:lnTo>
                  <a:pt x="1053760" y="237157"/>
                </a:lnTo>
                <a:lnTo>
                  <a:pt x="1068430" y="266496"/>
                </a:lnTo>
                <a:lnTo>
                  <a:pt x="1070875" y="283611"/>
                </a:lnTo>
                <a:lnTo>
                  <a:pt x="1063540" y="305615"/>
                </a:lnTo>
                <a:lnTo>
                  <a:pt x="1041536" y="322729"/>
                </a:lnTo>
                <a:lnTo>
                  <a:pt x="997527" y="347179"/>
                </a:lnTo>
                <a:lnTo>
                  <a:pt x="946184" y="393632"/>
                </a:lnTo>
                <a:lnTo>
                  <a:pt x="755480" y="562331"/>
                </a:lnTo>
                <a:lnTo>
                  <a:pt x="479204" y="8092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1516368-768C-4686-AA6D-B67AA3B302EF}"/>
              </a:ext>
            </a:extLst>
          </p:cNvPr>
          <p:cNvSpPr/>
          <p:nvPr/>
        </p:nvSpPr>
        <p:spPr>
          <a:xfrm>
            <a:off x="3733800" y="2955925"/>
            <a:ext cx="1027113" cy="481013"/>
          </a:xfrm>
          <a:custGeom>
            <a:avLst/>
            <a:gdLst>
              <a:gd name="connsiteX0" fmla="*/ 613674 w 1026866"/>
              <a:gd name="connsiteY0" fmla="*/ 388742 h 481649"/>
              <a:gd name="connsiteX1" fmla="*/ 427860 w 1026866"/>
              <a:gd name="connsiteY1" fmla="*/ 347179 h 481649"/>
              <a:gd name="connsiteX2" fmla="*/ 308059 w 1026866"/>
              <a:gd name="connsiteY2" fmla="*/ 327619 h 481649"/>
              <a:gd name="connsiteX3" fmla="*/ 168699 w 1026866"/>
              <a:gd name="connsiteY3" fmla="*/ 308060 h 481649"/>
              <a:gd name="connsiteX4" fmla="*/ 66012 w 1026866"/>
              <a:gd name="connsiteY4" fmla="*/ 300725 h 481649"/>
              <a:gd name="connsiteX5" fmla="*/ 41563 w 1026866"/>
              <a:gd name="connsiteY5" fmla="*/ 295835 h 481649"/>
              <a:gd name="connsiteX6" fmla="*/ 26894 w 1026866"/>
              <a:gd name="connsiteY6" fmla="*/ 286056 h 481649"/>
              <a:gd name="connsiteX7" fmla="*/ 14669 w 1026866"/>
              <a:gd name="connsiteY7" fmla="*/ 264051 h 481649"/>
              <a:gd name="connsiteX8" fmla="*/ 2444 w 1026866"/>
              <a:gd name="connsiteY8" fmla="*/ 207818 h 481649"/>
              <a:gd name="connsiteX9" fmla="*/ 0 w 1026866"/>
              <a:gd name="connsiteY9" fmla="*/ 149140 h 481649"/>
              <a:gd name="connsiteX10" fmla="*/ 4889 w 1026866"/>
              <a:gd name="connsiteY10" fmla="*/ 90462 h 481649"/>
              <a:gd name="connsiteX11" fmla="*/ 14669 w 1026866"/>
              <a:gd name="connsiteY11" fmla="*/ 48898 h 481649"/>
              <a:gd name="connsiteX12" fmla="*/ 29339 w 1026866"/>
              <a:gd name="connsiteY12" fmla="*/ 22004 h 481649"/>
              <a:gd name="connsiteX13" fmla="*/ 46453 w 1026866"/>
              <a:gd name="connsiteY13" fmla="*/ 7335 h 481649"/>
              <a:gd name="connsiteX14" fmla="*/ 70902 w 1026866"/>
              <a:gd name="connsiteY14" fmla="*/ 0 h 481649"/>
              <a:gd name="connsiteX15" fmla="*/ 112466 w 1026866"/>
              <a:gd name="connsiteY15" fmla="*/ 0 h 481649"/>
              <a:gd name="connsiteX16" fmla="*/ 158919 w 1026866"/>
              <a:gd name="connsiteY16" fmla="*/ 14670 h 481649"/>
              <a:gd name="connsiteX17" fmla="*/ 266496 w 1026866"/>
              <a:gd name="connsiteY17" fmla="*/ 68458 h 481649"/>
              <a:gd name="connsiteX18" fmla="*/ 374072 w 1026866"/>
              <a:gd name="connsiteY18" fmla="*/ 102687 h 481649"/>
              <a:gd name="connsiteX19" fmla="*/ 491428 w 1026866"/>
              <a:gd name="connsiteY19" fmla="*/ 141805 h 481649"/>
              <a:gd name="connsiteX20" fmla="*/ 567221 w 1026866"/>
              <a:gd name="connsiteY20" fmla="*/ 166255 h 481649"/>
              <a:gd name="connsiteX21" fmla="*/ 660128 w 1026866"/>
              <a:gd name="connsiteY21" fmla="*/ 202928 h 481649"/>
              <a:gd name="connsiteX22" fmla="*/ 770149 w 1026866"/>
              <a:gd name="connsiteY22" fmla="*/ 249382 h 481649"/>
              <a:gd name="connsiteX23" fmla="*/ 865501 w 1026866"/>
              <a:gd name="connsiteY23" fmla="*/ 293390 h 481649"/>
              <a:gd name="connsiteX24" fmla="*/ 960853 w 1026866"/>
              <a:gd name="connsiteY24" fmla="*/ 337399 h 481649"/>
              <a:gd name="connsiteX25" fmla="*/ 1026866 w 1026866"/>
              <a:gd name="connsiteY25" fmla="*/ 366738 h 481649"/>
              <a:gd name="connsiteX26" fmla="*/ 924179 w 1026866"/>
              <a:gd name="connsiteY26" fmla="*/ 481649 h 481649"/>
              <a:gd name="connsiteX27" fmla="*/ 784819 w 1026866"/>
              <a:gd name="connsiteY27" fmla="*/ 432751 h 481649"/>
              <a:gd name="connsiteX28" fmla="*/ 613674 w 1026866"/>
              <a:gd name="connsiteY28" fmla="*/ 388742 h 481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26866" h="481649">
                <a:moveTo>
                  <a:pt x="613674" y="388742"/>
                </a:moveTo>
                <a:lnTo>
                  <a:pt x="427860" y="347179"/>
                </a:lnTo>
                <a:lnTo>
                  <a:pt x="308059" y="327619"/>
                </a:lnTo>
                <a:lnTo>
                  <a:pt x="168699" y="308060"/>
                </a:lnTo>
                <a:lnTo>
                  <a:pt x="66012" y="300725"/>
                </a:lnTo>
                <a:lnTo>
                  <a:pt x="41563" y="295835"/>
                </a:lnTo>
                <a:lnTo>
                  <a:pt x="26894" y="286056"/>
                </a:lnTo>
                <a:lnTo>
                  <a:pt x="14669" y="264051"/>
                </a:lnTo>
                <a:lnTo>
                  <a:pt x="2444" y="207818"/>
                </a:lnTo>
                <a:cubicBezTo>
                  <a:pt x="1629" y="188259"/>
                  <a:pt x="815" y="168699"/>
                  <a:pt x="0" y="149140"/>
                </a:cubicBezTo>
                <a:lnTo>
                  <a:pt x="4889" y="90462"/>
                </a:lnTo>
                <a:lnTo>
                  <a:pt x="14669" y="48898"/>
                </a:lnTo>
                <a:lnTo>
                  <a:pt x="29339" y="22004"/>
                </a:lnTo>
                <a:lnTo>
                  <a:pt x="46453" y="7335"/>
                </a:lnTo>
                <a:lnTo>
                  <a:pt x="70902" y="0"/>
                </a:lnTo>
                <a:lnTo>
                  <a:pt x="112466" y="0"/>
                </a:lnTo>
                <a:lnTo>
                  <a:pt x="158919" y="14670"/>
                </a:lnTo>
                <a:lnTo>
                  <a:pt x="266496" y="68458"/>
                </a:lnTo>
                <a:lnTo>
                  <a:pt x="374072" y="102687"/>
                </a:lnTo>
                <a:lnTo>
                  <a:pt x="491428" y="141805"/>
                </a:lnTo>
                <a:lnTo>
                  <a:pt x="567221" y="166255"/>
                </a:lnTo>
                <a:lnTo>
                  <a:pt x="660128" y="202928"/>
                </a:lnTo>
                <a:lnTo>
                  <a:pt x="770149" y="249382"/>
                </a:lnTo>
                <a:lnTo>
                  <a:pt x="865501" y="293390"/>
                </a:lnTo>
                <a:lnTo>
                  <a:pt x="960853" y="337399"/>
                </a:lnTo>
                <a:lnTo>
                  <a:pt x="1026866" y="366738"/>
                </a:lnTo>
                <a:lnTo>
                  <a:pt x="924179" y="481649"/>
                </a:lnTo>
                <a:lnTo>
                  <a:pt x="784819" y="432751"/>
                </a:lnTo>
                <a:lnTo>
                  <a:pt x="613674" y="38874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F33569B-61D2-42EF-BE10-334324BE83A2}"/>
              </a:ext>
            </a:extLst>
          </p:cNvPr>
          <p:cNvSpPr/>
          <p:nvPr/>
        </p:nvSpPr>
        <p:spPr>
          <a:xfrm>
            <a:off x="3706813" y="2103438"/>
            <a:ext cx="2382837" cy="2111375"/>
          </a:xfrm>
          <a:custGeom>
            <a:avLst/>
            <a:gdLst>
              <a:gd name="connsiteX0" fmla="*/ 1391018 w 2383089"/>
              <a:gd name="connsiteY0" fmla="*/ 1136822 h 2111240"/>
              <a:gd name="connsiteX1" fmla="*/ 1059151 w 2383089"/>
              <a:gd name="connsiteY1" fmla="*/ 1408670 h 2111240"/>
              <a:gd name="connsiteX2" fmla="*/ 804954 w 2383089"/>
              <a:gd name="connsiteY2" fmla="*/ 1609909 h 2111240"/>
              <a:gd name="connsiteX3" fmla="*/ 600185 w 2383089"/>
              <a:gd name="connsiteY3" fmla="*/ 1775843 h 2111240"/>
              <a:gd name="connsiteX4" fmla="*/ 402477 w 2383089"/>
              <a:gd name="connsiteY4" fmla="*/ 1931185 h 2111240"/>
              <a:gd name="connsiteX5" fmla="*/ 201239 w 2383089"/>
              <a:gd name="connsiteY5" fmla="*/ 2111240 h 2111240"/>
              <a:gd name="connsiteX6" fmla="*/ 0 w 2383089"/>
              <a:gd name="connsiteY6" fmla="*/ 2047691 h 2111240"/>
              <a:gd name="connsiteX7" fmla="*/ 77671 w 2383089"/>
              <a:gd name="connsiteY7" fmla="*/ 2005325 h 2111240"/>
              <a:gd name="connsiteX8" fmla="*/ 324806 w 2383089"/>
              <a:gd name="connsiteY8" fmla="*/ 1811148 h 2111240"/>
              <a:gd name="connsiteX9" fmla="*/ 533106 w 2383089"/>
              <a:gd name="connsiteY9" fmla="*/ 1624031 h 2111240"/>
              <a:gd name="connsiteX10" fmla="*/ 720222 w 2383089"/>
              <a:gd name="connsiteY10" fmla="*/ 1451036 h 2111240"/>
              <a:gd name="connsiteX11" fmla="*/ 879095 w 2383089"/>
              <a:gd name="connsiteY11" fmla="*/ 1302755 h 2111240"/>
              <a:gd name="connsiteX12" fmla="*/ 981480 w 2383089"/>
              <a:gd name="connsiteY12" fmla="*/ 1200371 h 2111240"/>
              <a:gd name="connsiteX13" fmla="*/ 1129761 w 2383089"/>
              <a:gd name="connsiteY13" fmla="*/ 1076803 h 2111240"/>
              <a:gd name="connsiteX14" fmla="*/ 1274511 w 2383089"/>
              <a:gd name="connsiteY14" fmla="*/ 949705 h 2111240"/>
              <a:gd name="connsiteX15" fmla="*/ 1489872 w 2383089"/>
              <a:gd name="connsiteY15" fmla="*/ 748467 h 2111240"/>
              <a:gd name="connsiteX16" fmla="*/ 1659336 w 2383089"/>
              <a:gd name="connsiteY16" fmla="*/ 571941 h 2111240"/>
              <a:gd name="connsiteX17" fmla="*/ 1779373 w 2383089"/>
              <a:gd name="connsiteY17" fmla="*/ 430721 h 2111240"/>
              <a:gd name="connsiteX18" fmla="*/ 1860575 w 2383089"/>
              <a:gd name="connsiteY18" fmla="*/ 324806 h 2111240"/>
              <a:gd name="connsiteX19" fmla="*/ 1906471 w 2383089"/>
              <a:gd name="connsiteY19" fmla="*/ 257727 h 2111240"/>
              <a:gd name="connsiteX20" fmla="*/ 1913532 w 2383089"/>
              <a:gd name="connsiteY20" fmla="*/ 229483 h 2111240"/>
              <a:gd name="connsiteX21" fmla="*/ 1913532 w 2383089"/>
              <a:gd name="connsiteY21" fmla="*/ 194178 h 2111240"/>
              <a:gd name="connsiteX22" fmla="*/ 1902941 w 2383089"/>
              <a:gd name="connsiteY22" fmla="*/ 144751 h 2111240"/>
              <a:gd name="connsiteX23" fmla="*/ 1867636 w 2383089"/>
              <a:gd name="connsiteY23" fmla="*/ 98854 h 2111240"/>
              <a:gd name="connsiteX24" fmla="*/ 1842922 w 2383089"/>
              <a:gd name="connsiteY24" fmla="*/ 70610 h 2111240"/>
              <a:gd name="connsiteX25" fmla="*/ 1832331 w 2383089"/>
              <a:gd name="connsiteY25" fmla="*/ 49427 h 2111240"/>
              <a:gd name="connsiteX26" fmla="*/ 1825270 w 2383089"/>
              <a:gd name="connsiteY26" fmla="*/ 28244 h 2111240"/>
              <a:gd name="connsiteX27" fmla="*/ 1835861 w 2383089"/>
              <a:gd name="connsiteY27" fmla="*/ 10592 h 2111240"/>
              <a:gd name="connsiteX28" fmla="*/ 1857044 w 2383089"/>
              <a:gd name="connsiteY28" fmla="*/ 0 h 2111240"/>
              <a:gd name="connsiteX29" fmla="*/ 1913532 w 2383089"/>
              <a:gd name="connsiteY29" fmla="*/ 3531 h 2111240"/>
              <a:gd name="connsiteX30" fmla="*/ 1973551 w 2383089"/>
              <a:gd name="connsiteY30" fmla="*/ 14122 h 2111240"/>
              <a:gd name="connsiteX31" fmla="*/ 2030039 w 2383089"/>
              <a:gd name="connsiteY31" fmla="*/ 31775 h 2111240"/>
              <a:gd name="connsiteX32" fmla="*/ 2121832 w 2383089"/>
              <a:gd name="connsiteY32" fmla="*/ 74141 h 2111240"/>
              <a:gd name="connsiteX33" fmla="*/ 2206564 w 2383089"/>
              <a:gd name="connsiteY33" fmla="*/ 127098 h 2111240"/>
              <a:gd name="connsiteX34" fmla="*/ 2255991 w 2383089"/>
              <a:gd name="connsiteY34" fmla="*/ 158873 h 2111240"/>
              <a:gd name="connsiteX35" fmla="*/ 2294826 w 2383089"/>
              <a:gd name="connsiteY35" fmla="*/ 190647 h 2111240"/>
              <a:gd name="connsiteX36" fmla="*/ 2344253 w 2383089"/>
              <a:gd name="connsiteY36" fmla="*/ 229483 h 2111240"/>
              <a:gd name="connsiteX37" fmla="*/ 2361906 w 2383089"/>
              <a:gd name="connsiteY37" fmla="*/ 254196 h 2111240"/>
              <a:gd name="connsiteX38" fmla="*/ 2376028 w 2383089"/>
              <a:gd name="connsiteY38" fmla="*/ 278910 h 2111240"/>
              <a:gd name="connsiteX39" fmla="*/ 2383089 w 2383089"/>
              <a:gd name="connsiteY39" fmla="*/ 300093 h 2111240"/>
              <a:gd name="connsiteX40" fmla="*/ 2383089 w 2383089"/>
              <a:gd name="connsiteY40" fmla="*/ 317745 h 2111240"/>
              <a:gd name="connsiteX41" fmla="*/ 2368967 w 2383089"/>
              <a:gd name="connsiteY41" fmla="*/ 345989 h 2111240"/>
              <a:gd name="connsiteX42" fmla="*/ 2333662 w 2383089"/>
              <a:gd name="connsiteY42" fmla="*/ 363642 h 2111240"/>
              <a:gd name="connsiteX43" fmla="*/ 2284235 w 2383089"/>
              <a:gd name="connsiteY43" fmla="*/ 388355 h 2111240"/>
              <a:gd name="connsiteX44" fmla="*/ 2220686 w 2383089"/>
              <a:gd name="connsiteY44" fmla="*/ 434252 h 2111240"/>
              <a:gd name="connsiteX45" fmla="*/ 2107710 w 2383089"/>
              <a:gd name="connsiteY45" fmla="*/ 526045 h 2111240"/>
              <a:gd name="connsiteX46" fmla="*/ 1910002 w 2383089"/>
              <a:gd name="connsiteY46" fmla="*/ 699040 h 2111240"/>
              <a:gd name="connsiteX47" fmla="*/ 1574604 w 2383089"/>
              <a:gd name="connsiteY47" fmla="*/ 977949 h 2111240"/>
              <a:gd name="connsiteX48" fmla="*/ 1391018 w 2383089"/>
              <a:gd name="connsiteY48" fmla="*/ 1136822 h 211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83089" h="2111240">
                <a:moveTo>
                  <a:pt x="1391018" y="1136822"/>
                </a:moveTo>
                <a:lnTo>
                  <a:pt x="1059151" y="1408670"/>
                </a:lnTo>
                <a:lnTo>
                  <a:pt x="804954" y="1609909"/>
                </a:lnTo>
                <a:lnTo>
                  <a:pt x="600185" y="1775843"/>
                </a:lnTo>
                <a:lnTo>
                  <a:pt x="402477" y="1931185"/>
                </a:lnTo>
                <a:lnTo>
                  <a:pt x="201239" y="2111240"/>
                </a:lnTo>
                <a:lnTo>
                  <a:pt x="0" y="2047691"/>
                </a:lnTo>
                <a:lnTo>
                  <a:pt x="77671" y="2005325"/>
                </a:lnTo>
                <a:lnTo>
                  <a:pt x="324806" y="1811148"/>
                </a:lnTo>
                <a:lnTo>
                  <a:pt x="533106" y="1624031"/>
                </a:lnTo>
                <a:lnTo>
                  <a:pt x="720222" y="1451036"/>
                </a:lnTo>
                <a:lnTo>
                  <a:pt x="879095" y="1302755"/>
                </a:lnTo>
                <a:lnTo>
                  <a:pt x="981480" y="1200371"/>
                </a:lnTo>
                <a:lnTo>
                  <a:pt x="1129761" y="1076803"/>
                </a:lnTo>
                <a:lnTo>
                  <a:pt x="1274511" y="949705"/>
                </a:lnTo>
                <a:lnTo>
                  <a:pt x="1489872" y="748467"/>
                </a:lnTo>
                <a:lnTo>
                  <a:pt x="1659336" y="571941"/>
                </a:lnTo>
                <a:lnTo>
                  <a:pt x="1779373" y="430721"/>
                </a:lnTo>
                <a:lnTo>
                  <a:pt x="1860575" y="324806"/>
                </a:lnTo>
                <a:lnTo>
                  <a:pt x="1906471" y="257727"/>
                </a:lnTo>
                <a:lnTo>
                  <a:pt x="1913532" y="229483"/>
                </a:lnTo>
                <a:lnTo>
                  <a:pt x="1913532" y="194178"/>
                </a:lnTo>
                <a:lnTo>
                  <a:pt x="1902941" y="144751"/>
                </a:lnTo>
                <a:lnTo>
                  <a:pt x="1867636" y="98854"/>
                </a:lnTo>
                <a:lnTo>
                  <a:pt x="1842922" y="70610"/>
                </a:lnTo>
                <a:lnTo>
                  <a:pt x="1832331" y="49427"/>
                </a:lnTo>
                <a:lnTo>
                  <a:pt x="1825270" y="28244"/>
                </a:lnTo>
                <a:lnTo>
                  <a:pt x="1835861" y="10592"/>
                </a:lnTo>
                <a:lnTo>
                  <a:pt x="1857044" y="0"/>
                </a:lnTo>
                <a:lnTo>
                  <a:pt x="1913532" y="3531"/>
                </a:lnTo>
                <a:lnTo>
                  <a:pt x="1973551" y="14122"/>
                </a:lnTo>
                <a:lnTo>
                  <a:pt x="2030039" y="31775"/>
                </a:lnTo>
                <a:lnTo>
                  <a:pt x="2121832" y="74141"/>
                </a:lnTo>
                <a:lnTo>
                  <a:pt x="2206564" y="127098"/>
                </a:lnTo>
                <a:lnTo>
                  <a:pt x="2255991" y="158873"/>
                </a:lnTo>
                <a:lnTo>
                  <a:pt x="2294826" y="190647"/>
                </a:lnTo>
                <a:lnTo>
                  <a:pt x="2344253" y="229483"/>
                </a:lnTo>
                <a:lnTo>
                  <a:pt x="2361906" y="254196"/>
                </a:lnTo>
                <a:lnTo>
                  <a:pt x="2376028" y="278910"/>
                </a:lnTo>
                <a:lnTo>
                  <a:pt x="2383089" y="300093"/>
                </a:lnTo>
                <a:lnTo>
                  <a:pt x="2383089" y="317745"/>
                </a:lnTo>
                <a:lnTo>
                  <a:pt x="2368967" y="345989"/>
                </a:lnTo>
                <a:lnTo>
                  <a:pt x="2333662" y="363642"/>
                </a:lnTo>
                <a:lnTo>
                  <a:pt x="2284235" y="388355"/>
                </a:lnTo>
                <a:lnTo>
                  <a:pt x="2220686" y="434252"/>
                </a:lnTo>
                <a:lnTo>
                  <a:pt x="2107710" y="526045"/>
                </a:lnTo>
                <a:lnTo>
                  <a:pt x="1910002" y="699040"/>
                </a:lnTo>
                <a:lnTo>
                  <a:pt x="1574604" y="977949"/>
                </a:lnTo>
                <a:lnTo>
                  <a:pt x="1391018" y="11368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8BF3D8-0031-4A20-A29C-C7E6048B13BB}"/>
              </a:ext>
            </a:extLst>
          </p:cNvPr>
          <p:cNvSpPr/>
          <p:nvPr/>
        </p:nvSpPr>
        <p:spPr>
          <a:xfrm>
            <a:off x="3636963" y="3814763"/>
            <a:ext cx="2382837" cy="633412"/>
          </a:xfrm>
          <a:custGeom>
            <a:avLst/>
            <a:gdLst>
              <a:gd name="connsiteX0" fmla="*/ 1690687 w 2383631"/>
              <a:gd name="connsiteY0" fmla="*/ 278606 h 633412"/>
              <a:gd name="connsiteX1" fmla="*/ 1364456 w 2383631"/>
              <a:gd name="connsiteY1" fmla="*/ 359568 h 633412"/>
              <a:gd name="connsiteX2" fmla="*/ 1288256 w 2383631"/>
              <a:gd name="connsiteY2" fmla="*/ 378618 h 633412"/>
              <a:gd name="connsiteX3" fmla="*/ 1138237 w 2383631"/>
              <a:gd name="connsiteY3" fmla="*/ 411956 h 633412"/>
              <a:gd name="connsiteX4" fmla="*/ 935831 w 2383631"/>
              <a:gd name="connsiteY4" fmla="*/ 454818 h 633412"/>
              <a:gd name="connsiteX5" fmla="*/ 702469 w 2383631"/>
              <a:gd name="connsiteY5" fmla="*/ 509587 h 633412"/>
              <a:gd name="connsiteX6" fmla="*/ 435769 w 2383631"/>
              <a:gd name="connsiteY6" fmla="*/ 571500 h 633412"/>
              <a:gd name="connsiteX7" fmla="*/ 316706 w 2383631"/>
              <a:gd name="connsiteY7" fmla="*/ 600075 h 633412"/>
              <a:gd name="connsiteX8" fmla="*/ 292894 w 2383631"/>
              <a:gd name="connsiteY8" fmla="*/ 611981 h 633412"/>
              <a:gd name="connsiteX9" fmla="*/ 259556 w 2383631"/>
              <a:gd name="connsiteY9" fmla="*/ 626268 h 633412"/>
              <a:gd name="connsiteX10" fmla="*/ 223837 w 2383631"/>
              <a:gd name="connsiteY10" fmla="*/ 631031 h 633412"/>
              <a:gd name="connsiteX11" fmla="*/ 190500 w 2383631"/>
              <a:gd name="connsiteY11" fmla="*/ 633412 h 633412"/>
              <a:gd name="connsiteX12" fmla="*/ 166687 w 2383631"/>
              <a:gd name="connsiteY12" fmla="*/ 628650 h 633412"/>
              <a:gd name="connsiteX13" fmla="*/ 140494 w 2383631"/>
              <a:gd name="connsiteY13" fmla="*/ 611981 h 633412"/>
              <a:gd name="connsiteX14" fmla="*/ 83344 w 2383631"/>
              <a:gd name="connsiteY14" fmla="*/ 557212 h 633412"/>
              <a:gd name="connsiteX15" fmla="*/ 33337 w 2383631"/>
              <a:gd name="connsiteY15" fmla="*/ 497681 h 633412"/>
              <a:gd name="connsiteX16" fmla="*/ 9525 w 2383631"/>
              <a:gd name="connsiteY16" fmla="*/ 445293 h 633412"/>
              <a:gd name="connsiteX17" fmla="*/ 0 w 2383631"/>
              <a:gd name="connsiteY17" fmla="*/ 416718 h 633412"/>
              <a:gd name="connsiteX18" fmla="*/ 0 w 2383631"/>
              <a:gd name="connsiteY18" fmla="*/ 390525 h 633412"/>
              <a:gd name="connsiteX19" fmla="*/ 7144 w 2383631"/>
              <a:gd name="connsiteY19" fmla="*/ 369093 h 633412"/>
              <a:gd name="connsiteX20" fmla="*/ 26194 w 2383631"/>
              <a:gd name="connsiteY20" fmla="*/ 345281 h 633412"/>
              <a:gd name="connsiteX21" fmla="*/ 66675 w 2383631"/>
              <a:gd name="connsiteY21" fmla="*/ 330993 h 633412"/>
              <a:gd name="connsiteX22" fmla="*/ 130969 w 2383631"/>
              <a:gd name="connsiteY22" fmla="*/ 314325 h 633412"/>
              <a:gd name="connsiteX23" fmla="*/ 390525 w 2383631"/>
              <a:gd name="connsiteY23" fmla="*/ 278606 h 633412"/>
              <a:gd name="connsiteX24" fmla="*/ 435769 w 2383631"/>
              <a:gd name="connsiteY24" fmla="*/ 283368 h 633412"/>
              <a:gd name="connsiteX25" fmla="*/ 609600 w 2383631"/>
              <a:gd name="connsiteY25" fmla="*/ 273843 h 633412"/>
              <a:gd name="connsiteX26" fmla="*/ 873919 w 2383631"/>
              <a:gd name="connsiteY26" fmla="*/ 247650 h 633412"/>
              <a:gd name="connsiteX27" fmla="*/ 1114425 w 2383631"/>
              <a:gd name="connsiteY27" fmla="*/ 207168 h 633412"/>
              <a:gd name="connsiteX28" fmla="*/ 1519237 w 2383631"/>
              <a:gd name="connsiteY28" fmla="*/ 133350 h 633412"/>
              <a:gd name="connsiteX29" fmla="*/ 1938337 w 2383631"/>
              <a:gd name="connsiteY29" fmla="*/ 64293 h 633412"/>
              <a:gd name="connsiteX30" fmla="*/ 2319337 w 2383631"/>
              <a:gd name="connsiteY30" fmla="*/ 0 h 633412"/>
              <a:gd name="connsiteX31" fmla="*/ 2383631 w 2383631"/>
              <a:gd name="connsiteY31" fmla="*/ 111918 h 633412"/>
              <a:gd name="connsiteX32" fmla="*/ 2188369 w 2383631"/>
              <a:gd name="connsiteY32" fmla="*/ 157162 h 633412"/>
              <a:gd name="connsiteX33" fmla="*/ 1902619 w 2383631"/>
              <a:gd name="connsiteY33" fmla="*/ 228600 h 633412"/>
              <a:gd name="connsiteX34" fmla="*/ 1690687 w 2383631"/>
              <a:gd name="connsiteY34" fmla="*/ 278606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83631" h="633412">
                <a:moveTo>
                  <a:pt x="1690687" y="278606"/>
                </a:moveTo>
                <a:lnTo>
                  <a:pt x="1364456" y="359568"/>
                </a:lnTo>
                <a:lnTo>
                  <a:pt x="1288256" y="378618"/>
                </a:lnTo>
                <a:lnTo>
                  <a:pt x="1138237" y="411956"/>
                </a:lnTo>
                <a:lnTo>
                  <a:pt x="935831" y="454818"/>
                </a:lnTo>
                <a:lnTo>
                  <a:pt x="702469" y="509587"/>
                </a:lnTo>
                <a:lnTo>
                  <a:pt x="435769" y="571500"/>
                </a:lnTo>
                <a:lnTo>
                  <a:pt x="316706" y="600075"/>
                </a:lnTo>
                <a:lnTo>
                  <a:pt x="292894" y="611981"/>
                </a:lnTo>
                <a:lnTo>
                  <a:pt x="259556" y="626268"/>
                </a:lnTo>
                <a:lnTo>
                  <a:pt x="223837" y="631031"/>
                </a:lnTo>
                <a:lnTo>
                  <a:pt x="190500" y="633412"/>
                </a:lnTo>
                <a:lnTo>
                  <a:pt x="166687" y="628650"/>
                </a:lnTo>
                <a:lnTo>
                  <a:pt x="140494" y="611981"/>
                </a:lnTo>
                <a:lnTo>
                  <a:pt x="83344" y="557212"/>
                </a:lnTo>
                <a:lnTo>
                  <a:pt x="33337" y="497681"/>
                </a:lnTo>
                <a:lnTo>
                  <a:pt x="9525" y="445293"/>
                </a:lnTo>
                <a:lnTo>
                  <a:pt x="0" y="416718"/>
                </a:lnTo>
                <a:lnTo>
                  <a:pt x="0" y="390525"/>
                </a:lnTo>
                <a:lnTo>
                  <a:pt x="7144" y="369093"/>
                </a:lnTo>
                <a:lnTo>
                  <a:pt x="26194" y="345281"/>
                </a:lnTo>
                <a:lnTo>
                  <a:pt x="66675" y="330993"/>
                </a:lnTo>
                <a:lnTo>
                  <a:pt x="130969" y="314325"/>
                </a:lnTo>
                <a:lnTo>
                  <a:pt x="390525" y="278606"/>
                </a:lnTo>
                <a:lnTo>
                  <a:pt x="435769" y="283368"/>
                </a:lnTo>
                <a:lnTo>
                  <a:pt x="609600" y="273843"/>
                </a:lnTo>
                <a:lnTo>
                  <a:pt x="873919" y="247650"/>
                </a:lnTo>
                <a:lnTo>
                  <a:pt x="1114425" y="207168"/>
                </a:lnTo>
                <a:lnTo>
                  <a:pt x="1519237" y="133350"/>
                </a:lnTo>
                <a:lnTo>
                  <a:pt x="1938337" y="64293"/>
                </a:lnTo>
                <a:lnTo>
                  <a:pt x="2319337" y="0"/>
                </a:lnTo>
                <a:lnTo>
                  <a:pt x="2383631" y="111918"/>
                </a:lnTo>
                <a:lnTo>
                  <a:pt x="2188369" y="157162"/>
                </a:lnTo>
                <a:lnTo>
                  <a:pt x="1902619" y="228600"/>
                </a:lnTo>
                <a:lnTo>
                  <a:pt x="1690687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CF3FEF8-2164-43F4-9F44-E56AE9BD4BAE}"/>
              </a:ext>
            </a:extLst>
          </p:cNvPr>
          <p:cNvSpPr/>
          <p:nvPr/>
        </p:nvSpPr>
        <p:spPr>
          <a:xfrm>
            <a:off x="5551488" y="3402013"/>
            <a:ext cx="923925" cy="1028700"/>
          </a:xfrm>
          <a:custGeom>
            <a:avLst/>
            <a:gdLst>
              <a:gd name="connsiteX0" fmla="*/ 495300 w 923925"/>
              <a:gd name="connsiteY0" fmla="*/ 676275 h 1028700"/>
              <a:gd name="connsiteX1" fmla="*/ 385762 w 923925"/>
              <a:gd name="connsiteY1" fmla="*/ 528638 h 1028700"/>
              <a:gd name="connsiteX2" fmla="*/ 309562 w 923925"/>
              <a:gd name="connsiteY2" fmla="*/ 426244 h 1028700"/>
              <a:gd name="connsiteX3" fmla="*/ 266700 w 923925"/>
              <a:gd name="connsiteY3" fmla="*/ 354807 h 1028700"/>
              <a:gd name="connsiteX4" fmla="*/ 211931 w 923925"/>
              <a:gd name="connsiteY4" fmla="*/ 278607 h 1028700"/>
              <a:gd name="connsiteX5" fmla="*/ 140494 w 923925"/>
              <a:gd name="connsiteY5" fmla="*/ 200025 h 1028700"/>
              <a:gd name="connsiteX6" fmla="*/ 76200 w 923925"/>
              <a:gd name="connsiteY6" fmla="*/ 130969 h 1028700"/>
              <a:gd name="connsiteX7" fmla="*/ 28575 w 923925"/>
              <a:gd name="connsiteY7" fmla="*/ 85725 h 1028700"/>
              <a:gd name="connsiteX8" fmla="*/ 11906 w 923925"/>
              <a:gd name="connsiteY8" fmla="*/ 66675 h 1028700"/>
              <a:gd name="connsiteX9" fmla="*/ 2381 w 923925"/>
              <a:gd name="connsiteY9" fmla="*/ 40482 h 1028700"/>
              <a:gd name="connsiteX10" fmla="*/ 0 w 923925"/>
              <a:gd name="connsiteY10" fmla="*/ 16669 h 1028700"/>
              <a:gd name="connsiteX11" fmla="*/ 7144 w 923925"/>
              <a:gd name="connsiteY11" fmla="*/ 2382 h 1028700"/>
              <a:gd name="connsiteX12" fmla="*/ 28575 w 923925"/>
              <a:gd name="connsiteY12" fmla="*/ 0 h 1028700"/>
              <a:gd name="connsiteX13" fmla="*/ 54769 w 923925"/>
              <a:gd name="connsiteY13" fmla="*/ 9525 h 1028700"/>
              <a:gd name="connsiteX14" fmla="*/ 152400 w 923925"/>
              <a:gd name="connsiteY14" fmla="*/ 59532 h 1028700"/>
              <a:gd name="connsiteX15" fmla="*/ 290512 w 923925"/>
              <a:gd name="connsiteY15" fmla="*/ 140494 h 1028700"/>
              <a:gd name="connsiteX16" fmla="*/ 416719 w 923925"/>
              <a:gd name="connsiteY16" fmla="*/ 214313 h 1028700"/>
              <a:gd name="connsiteX17" fmla="*/ 538162 w 923925"/>
              <a:gd name="connsiteY17" fmla="*/ 290513 h 1028700"/>
              <a:gd name="connsiteX18" fmla="*/ 645319 w 923925"/>
              <a:gd name="connsiteY18" fmla="*/ 361950 h 1028700"/>
              <a:gd name="connsiteX19" fmla="*/ 719137 w 923925"/>
              <a:gd name="connsiteY19" fmla="*/ 409575 h 1028700"/>
              <a:gd name="connsiteX20" fmla="*/ 788194 w 923925"/>
              <a:gd name="connsiteY20" fmla="*/ 523875 h 1028700"/>
              <a:gd name="connsiteX21" fmla="*/ 823912 w 923925"/>
              <a:gd name="connsiteY21" fmla="*/ 597694 h 1028700"/>
              <a:gd name="connsiteX22" fmla="*/ 852487 w 923925"/>
              <a:gd name="connsiteY22" fmla="*/ 671513 h 1028700"/>
              <a:gd name="connsiteX23" fmla="*/ 883444 w 923925"/>
              <a:gd name="connsiteY23" fmla="*/ 757238 h 1028700"/>
              <a:gd name="connsiteX24" fmla="*/ 904875 w 923925"/>
              <a:gd name="connsiteY24" fmla="*/ 838200 h 1028700"/>
              <a:gd name="connsiteX25" fmla="*/ 919162 w 923925"/>
              <a:gd name="connsiteY25" fmla="*/ 892969 h 1028700"/>
              <a:gd name="connsiteX26" fmla="*/ 923925 w 923925"/>
              <a:gd name="connsiteY26" fmla="*/ 935832 h 1028700"/>
              <a:gd name="connsiteX27" fmla="*/ 919162 w 923925"/>
              <a:gd name="connsiteY27" fmla="*/ 976313 h 1028700"/>
              <a:gd name="connsiteX28" fmla="*/ 912019 w 923925"/>
              <a:gd name="connsiteY28" fmla="*/ 997744 h 1028700"/>
              <a:gd name="connsiteX29" fmla="*/ 897731 w 923925"/>
              <a:gd name="connsiteY29" fmla="*/ 1016794 h 1028700"/>
              <a:gd name="connsiteX30" fmla="*/ 883444 w 923925"/>
              <a:gd name="connsiteY30" fmla="*/ 1023938 h 1028700"/>
              <a:gd name="connsiteX31" fmla="*/ 852487 w 923925"/>
              <a:gd name="connsiteY31" fmla="*/ 1028700 h 1028700"/>
              <a:gd name="connsiteX32" fmla="*/ 816769 w 923925"/>
              <a:gd name="connsiteY32" fmla="*/ 1023938 h 1028700"/>
              <a:gd name="connsiteX33" fmla="*/ 783431 w 923925"/>
              <a:gd name="connsiteY33" fmla="*/ 1012032 h 1028700"/>
              <a:gd name="connsiteX34" fmla="*/ 757237 w 923925"/>
              <a:gd name="connsiteY34" fmla="*/ 992982 h 1028700"/>
              <a:gd name="connsiteX35" fmla="*/ 678656 w 923925"/>
              <a:gd name="connsiteY35" fmla="*/ 907257 h 1028700"/>
              <a:gd name="connsiteX36" fmla="*/ 576262 w 923925"/>
              <a:gd name="connsiteY36" fmla="*/ 778669 h 1028700"/>
              <a:gd name="connsiteX37" fmla="*/ 495300 w 923925"/>
              <a:gd name="connsiteY37" fmla="*/ 676275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3925" h="1028700">
                <a:moveTo>
                  <a:pt x="495300" y="676275"/>
                </a:moveTo>
                <a:lnTo>
                  <a:pt x="385762" y="528638"/>
                </a:lnTo>
                <a:lnTo>
                  <a:pt x="309562" y="426244"/>
                </a:lnTo>
                <a:lnTo>
                  <a:pt x="266700" y="354807"/>
                </a:lnTo>
                <a:lnTo>
                  <a:pt x="211931" y="278607"/>
                </a:lnTo>
                <a:lnTo>
                  <a:pt x="140494" y="200025"/>
                </a:lnTo>
                <a:lnTo>
                  <a:pt x="76200" y="130969"/>
                </a:lnTo>
                <a:lnTo>
                  <a:pt x="28575" y="85725"/>
                </a:lnTo>
                <a:lnTo>
                  <a:pt x="11906" y="66675"/>
                </a:lnTo>
                <a:lnTo>
                  <a:pt x="2381" y="40482"/>
                </a:lnTo>
                <a:lnTo>
                  <a:pt x="0" y="16669"/>
                </a:lnTo>
                <a:lnTo>
                  <a:pt x="7144" y="2382"/>
                </a:lnTo>
                <a:lnTo>
                  <a:pt x="28575" y="0"/>
                </a:lnTo>
                <a:lnTo>
                  <a:pt x="54769" y="9525"/>
                </a:lnTo>
                <a:lnTo>
                  <a:pt x="152400" y="59532"/>
                </a:lnTo>
                <a:lnTo>
                  <a:pt x="290512" y="140494"/>
                </a:lnTo>
                <a:lnTo>
                  <a:pt x="416719" y="214313"/>
                </a:lnTo>
                <a:lnTo>
                  <a:pt x="538162" y="290513"/>
                </a:lnTo>
                <a:lnTo>
                  <a:pt x="645319" y="361950"/>
                </a:lnTo>
                <a:lnTo>
                  <a:pt x="719137" y="409575"/>
                </a:lnTo>
                <a:lnTo>
                  <a:pt x="788194" y="523875"/>
                </a:lnTo>
                <a:lnTo>
                  <a:pt x="823912" y="597694"/>
                </a:lnTo>
                <a:lnTo>
                  <a:pt x="852487" y="671513"/>
                </a:lnTo>
                <a:lnTo>
                  <a:pt x="883444" y="757238"/>
                </a:lnTo>
                <a:lnTo>
                  <a:pt x="904875" y="838200"/>
                </a:lnTo>
                <a:lnTo>
                  <a:pt x="919162" y="892969"/>
                </a:lnTo>
                <a:lnTo>
                  <a:pt x="923925" y="935832"/>
                </a:lnTo>
                <a:lnTo>
                  <a:pt x="919162" y="976313"/>
                </a:lnTo>
                <a:lnTo>
                  <a:pt x="912019" y="997744"/>
                </a:lnTo>
                <a:lnTo>
                  <a:pt x="897731" y="1016794"/>
                </a:lnTo>
                <a:lnTo>
                  <a:pt x="883444" y="1023938"/>
                </a:lnTo>
                <a:lnTo>
                  <a:pt x="852487" y="1028700"/>
                </a:lnTo>
                <a:lnTo>
                  <a:pt x="816769" y="1023938"/>
                </a:lnTo>
                <a:lnTo>
                  <a:pt x="783431" y="1012032"/>
                </a:lnTo>
                <a:lnTo>
                  <a:pt x="757237" y="992982"/>
                </a:lnTo>
                <a:lnTo>
                  <a:pt x="678656" y="907257"/>
                </a:lnTo>
                <a:lnTo>
                  <a:pt x="576262" y="778669"/>
                </a:lnTo>
                <a:lnTo>
                  <a:pt x="495300" y="676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5511345-0237-43CD-8A37-7D3A9317E788}"/>
              </a:ext>
            </a:extLst>
          </p:cNvPr>
          <p:cNvSpPr/>
          <p:nvPr/>
        </p:nvSpPr>
        <p:spPr>
          <a:xfrm>
            <a:off x="4670425" y="4165600"/>
            <a:ext cx="409575" cy="1863725"/>
          </a:xfrm>
          <a:custGeom>
            <a:avLst/>
            <a:gdLst>
              <a:gd name="connsiteX0" fmla="*/ 387350 w 409575"/>
              <a:gd name="connsiteY0" fmla="*/ 1117600 h 1863725"/>
              <a:gd name="connsiteX1" fmla="*/ 387350 w 409575"/>
              <a:gd name="connsiteY1" fmla="*/ 1343025 h 1863725"/>
              <a:gd name="connsiteX2" fmla="*/ 387350 w 409575"/>
              <a:gd name="connsiteY2" fmla="*/ 1520825 h 1863725"/>
              <a:gd name="connsiteX3" fmla="*/ 384175 w 409575"/>
              <a:gd name="connsiteY3" fmla="*/ 1717675 h 1863725"/>
              <a:gd name="connsiteX4" fmla="*/ 381000 w 409575"/>
              <a:gd name="connsiteY4" fmla="*/ 1752600 h 1863725"/>
              <a:gd name="connsiteX5" fmla="*/ 368300 w 409575"/>
              <a:gd name="connsiteY5" fmla="*/ 1800225 h 1863725"/>
              <a:gd name="connsiteX6" fmla="*/ 339725 w 409575"/>
              <a:gd name="connsiteY6" fmla="*/ 1851025 h 1863725"/>
              <a:gd name="connsiteX7" fmla="*/ 320675 w 409575"/>
              <a:gd name="connsiteY7" fmla="*/ 1863725 h 1863725"/>
              <a:gd name="connsiteX8" fmla="*/ 307975 w 409575"/>
              <a:gd name="connsiteY8" fmla="*/ 1863725 h 1863725"/>
              <a:gd name="connsiteX9" fmla="*/ 282575 w 409575"/>
              <a:gd name="connsiteY9" fmla="*/ 1857375 h 1863725"/>
              <a:gd name="connsiteX10" fmla="*/ 260350 w 409575"/>
              <a:gd name="connsiteY10" fmla="*/ 1838325 h 1863725"/>
              <a:gd name="connsiteX11" fmla="*/ 238125 w 409575"/>
              <a:gd name="connsiteY11" fmla="*/ 1819275 h 1863725"/>
              <a:gd name="connsiteX12" fmla="*/ 206375 w 409575"/>
              <a:gd name="connsiteY12" fmla="*/ 1781175 h 1863725"/>
              <a:gd name="connsiteX13" fmla="*/ 180975 w 409575"/>
              <a:gd name="connsiteY13" fmla="*/ 1730375 h 1863725"/>
              <a:gd name="connsiteX14" fmla="*/ 133350 w 409575"/>
              <a:gd name="connsiteY14" fmla="*/ 1625600 h 1863725"/>
              <a:gd name="connsiteX15" fmla="*/ 104775 w 409575"/>
              <a:gd name="connsiteY15" fmla="*/ 1543050 h 1863725"/>
              <a:gd name="connsiteX16" fmla="*/ 92075 w 409575"/>
              <a:gd name="connsiteY16" fmla="*/ 1492250 h 1863725"/>
              <a:gd name="connsiteX17" fmla="*/ 95250 w 409575"/>
              <a:gd name="connsiteY17" fmla="*/ 1460500 h 1863725"/>
              <a:gd name="connsiteX18" fmla="*/ 114300 w 409575"/>
              <a:gd name="connsiteY18" fmla="*/ 1419225 h 1863725"/>
              <a:gd name="connsiteX19" fmla="*/ 146050 w 409575"/>
              <a:gd name="connsiteY19" fmla="*/ 1336675 h 1863725"/>
              <a:gd name="connsiteX20" fmla="*/ 165100 w 409575"/>
              <a:gd name="connsiteY20" fmla="*/ 1238250 h 1863725"/>
              <a:gd name="connsiteX21" fmla="*/ 177800 w 409575"/>
              <a:gd name="connsiteY21" fmla="*/ 1133475 h 1863725"/>
              <a:gd name="connsiteX22" fmla="*/ 187325 w 409575"/>
              <a:gd name="connsiteY22" fmla="*/ 984250 h 1863725"/>
              <a:gd name="connsiteX23" fmla="*/ 193675 w 409575"/>
              <a:gd name="connsiteY23" fmla="*/ 539750 h 1863725"/>
              <a:gd name="connsiteX24" fmla="*/ 187325 w 409575"/>
              <a:gd name="connsiteY24" fmla="*/ 320675 h 1863725"/>
              <a:gd name="connsiteX25" fmla="*/ 180975 w 409575"/>
              <a:gd name="connsiteY25" fmla="*/ 228600 h 1863725"/>
              <a:gd name="connsiteX26" fmla="*/ 165100 w 409575"/>
              <a:gd name="connsiteY26" fmla="*/ 171450 h 1863725"/>
              <a:gd name="connsiteX27" fmla="*/ 142875 w 409575"/>
              <a:gd name="connsiteY27" fmla="*/ 127000 h 1863725"/>
              <a:gd name="connsiteX28" fmla="*/ 101600 w 409575"/>
              <a:gd name="connsiteY28" fmla="*/ 88900 h 1863725"/>
              <a:gd name="connsiteX29" fmla="*/ 0 w 409575"/>
              <a:gd name="connsiteY29" fmla="*/ 6350 h 1863725"/>
              <a:gd name="connsiteX30" fmla="*/ 244475 w 409575"/>
              <a:gd name="connsiteY30" fmla="*/ 0 h 1863725"/>
              <a:gd name="connsiteX31" fmla="*/ 320675 w 409575"/>
              <a:gd name="connsiteY31" fmla="*/ 41275 h 1863725"/>
              <a:gd name="connsiteX32" fmla="*/ 358775 w 409575"/>
              <a:gd name="connsiteY32" fmla="*/ 63500 h 1863725"/>
              <a:gd name="connsiteX33" fmla="*/ 381000 w 409575"/>
              <a:gd name="connsiteY33" fmla="*/ 85725 h 1863725"/>
              <a:gd name="connsiteX34" fmla="*/ 400050 w 409575"/>
              <a:gd name="connsiteY34" fmla="*/ 117475 h 1863725"/>
              <a:gd name="connsiteX35" fmla="*/ 406400 w 409575"/>
              <a:gd name="connsiteY35" fmla="*/ 149225 h 1863725"/>
              <a:gd name="connsiteX36" fmla="*/ 409575 w 409575"/>
              <a:gd name="connsiteY36" fmla="*/ 180975 h 1863725"/>
              <a:gd name="connsiteX37" fmla="*/ 396875 w 409575"/>
              <a:gd name="connsiteY37" fmla="*/ 238125 h 1863725"/>
              <a:gd name="connsiteX38" fmla="*/ 390525 w 409575"/>
              <a:gd name="connsiteY38" fmla="*/ 298450 h 1863725"/>
              <a:gd name="connsiteX39" fmla="*/ 387350 w 409575"/>
              <a:gd name="connsiteY39" fmla="*/ 425450 h 1863725"/>
              <a:gd name="connsiteX40" fmla="*/ 384175 w 409575"/>
              <a:gd name="connsiteY40" fmla="*/ 733425 h 1863725"/>
              <a:gd name="connsiteX41" fmla="*/ 387350 w 409575"/>
              <a:gd name="connsiteY41" fmla="*/ 1117600 h 186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09575" h="1863725">
                <a:moveTo>
                  <a:pt x="387350" y="1117600"/>
                </a:moveTo>
                <a:lnTo>
                  <a:pt x="387350" y="1343025"/>
                </a:lnTo>
                <a:lnTo>
                  <a:pt x="387350" y="1520825"/>
                </a:lnTo>
                <a:cubicBezTo>
                  <a:pt x="386292" y="1586442"/>
                  <a:pt x="385233" y="1652058"/>
                  <a:pt x="384175" y="1717675"/>
                </a:cubicBezTo>
                <a:lnTo>
                  <a:pt x="381000" y="1752600"/>
                </a:lnTo>
                <a:lnTo>
                  <a:pt x="368300" y="1800225"/>
                </a:lnTo>
                <a:lnTo>
                  <a:pt x="339725" y="1851025"/>
                </a:lnTo>
                <a:lnTo>
                  <a:pt x="320675" y="1863725"/>
                </a:lnTo>
                <a:lnTo>
                  <a:pt x="307975" y="1863725"/>
                </a:lnTo>
                <a:lnTo>
                  <a:pt x="282575" y="1857375"/>
                </a:lnTo>
                <a:lnTo>
                  <a:pt x="260350" y="1838325"/>
                </a:lnTo>
                <a:lnTo>
                  <a:pt x="238125" y="1819275"/>
                </a:lnTo>
                <a:lnTo>
                  <a:pt x="206375" y="1781175"/>
                </a:lnTo>
                <a:lnTo>
                  <a:pt x="180975" y="1730375"/>
                </a:lnTo>
                <a:lnTo>
                  <a:pt x="133350" y="1625600"/>
                </a:lnTo>
                <a:lnTo>
                  <a:pt x="104775" y="1543050"/>
                </a:lnTo>
                <a:lnTo>
                  <a:pt x="92075" y="1492250"/>
                </a:lnTo>
                <a:lnTo>
                  <a:pt x="95250" y="1460500"/>
                </a:lnTo>
                <a:lnTo>
                  <a:pt x="114300" y="1419225"/>
                </a:lnTo>
                <a:lnTo>
                  <a:pt x="146050" y="1336675"/>
                </a:lnTo>
                <a:lnTo>
                  <a:pt x="165100" y="1238250"/>
                </a:lnTo>
                <a:lnTo>
                  <a:pt x="177800" y="1133475"/>
                </a:lnTo>
                <a:lnTo>
                  <a:pt x="187325" y="984250"/>
                </a:lnTo>
                <a:cubicBezTo>
                  <a:pt x="189442" y="836083"/>
                  <a:pt x="191558" y="687917"/>
                  <a:pt x="193675" y="539750"/>
                </a:cubicBezTo>
                <a:lnTo>
                  <a:pt x="187325" y="320675"/>
                </a:lnTo>
                <a:lnTo>
                  <a:pt x="180975" y="228600"/>
                </a:lnTo>
                <a:lnTo>
                  <a:pt x="165100" y="171450"/>
                </a:lnTo>
                <a:lnTo>
                  <a:pt x="142875" y="127000"/>
                </a:lnTo>
                <a:lnTo>
                  <a:pt x="101600" y="88900"/>
                </a:lnTo>
                <a:lnTo>
                  <a:pt x="0" y="6350"/>
                </a:lnTo>
                <a:lnTo>
                  <a:pt x="244475" y="0"/>
                </a:lnTo>
                <a:lnTo>
                  <a:pt x="320675" y="41275"/>
                </a:lnTo>
                <a:lnTo>
                  <a:pt x="358775" y="63500"/>
                </a:lnTo>
                <a:lnTo>
                  <a:pt x="381000" y="85725"/>
                </a:lnTo>
                <a:lnTo>
                  <a:pt x="400050" y="117475"/>
                </a:lnTo>
                <a:lnTo>
                  <a:pt x="406400" y="149225"/>
                </a:lnTo>
                <a:lnTo>
                  <a:pt x="409575" y="180975"/>
                </a:lnTo>
                <a:lnTo>
                  <a:pt x="396875" y="238125"/>
                </a:lnTo>
                <a:lnTo>
                  <a:pt x="390525" y="298450"/>
                </a:lnTo>
                <a:cubicBezTo>
                  <a:pt x="389467" y="340783"/>
                  <a:pt x="388408" y="383117"/>
                  <a:pt x="387350" y="425450"/>
                </a:cubicBezTo>
                <a:cubicBezTo>
                  <a:pt x="386292" y="528108"/>
                  <a:pt x="385233" y="630767"/>
                  <a:pt x="384175" y="733425"/>
                </a:cubicBezTo>
                <a:cubicBezTo>
                  <a:pt x="385233" y="860425"/>
                  <a:pt x="386292" y="987425"/>
                  <a:pt x="387350" y="11176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32A1A9A-D2CE-4E3F-A9C5-365ABD5255F6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225550"/>
            <a:ext cx="4086225" cy="4803775"/>
            <a:chOff x="2876550" y="1377950"/>
            <a:chExt cx="4086225" cy="48037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C631F70-1754-43B8-8899-590D2C91236D}"/>
                </a:ext>
              </a:extLst>
            </p:cNvPr>
            <p:cNvSpPr/>
            <p:nvPr/>
          </p:nvSpPr>
          <p:spPr>
            <a:xfrm>
              <a:off x="3465513" y="1377950"/>
              <a:ext cx="2643187" cy="1046163"/>
            </a:xfrm>
            <a:custGeom>
              <a:avLst/>
              <a:gdLst>
                <a:gd name="connsiteX0" fmla="*/ 1770122 w 2642959"/>
                <a:gd name="connsiteY0" fmla="*/ 687022 h 1046425"/>
                <a:gd name="connsiteX1" fmla="*/ 1520740 w 2642959"/>
                <a:gd name="connsiteY1" fmla="*/ 755480 h 1046425"/>
                <a:gd name="connsiteX2" fmla="*/ 1342261 w 2642959"/>
                <a:gd name="connsiteY2" fmla="*/ 804378 h 1046425"/>
                <a:gd name="connsiteX3" fmla="*/ 1188231 w 2642959"/>
                <a:gd name="connsiteY3" fmla="*/ 843497 h 1046425"/>
                <a:gd name="connsiteX4" fmla="*/ 970633 w 2642959"/>
                <a:gd name="connsiteY4" fmla="*/ 887506 h 1046425"/>
                <a:gd name="connsiteX5" fmla="*/ 789709 w 2642959"/>
                <a:gd name="connsiteY5" fmla="*/ 929069 h 1046425"/>
                <a:gd name="connsiteX6" fmla="*/ 660129 w 2642959"/>
                <a:gd name="connsiteY6" fmla="*/ 953519 h 1046425"/>
                <a:gd name="connsiteX7" fmla="*/ 466980 w 2642959"/>
                <a:gd name="connsiteY7" fmla="*/ 990192 h 1046425"/>
                <a:gd name="connsiteX8" fmla="*/ 293391 w 2642959"/>
                <a:gd name="connsiteY8" fmla="*/ 1017086 h 1046425"/>
                <a:gd name="connsiteX9" fmla="*/ 158920 w 2642959"/>
                <a:gd name="connsiteY9" fmla="*/ 1034201 h 1046425"/>
                <a:gd name="connsiteX10" fmla="*/ 85573 w 2642959"/>
                <a:gd name="connsiteY10" fmla="*/ 1043981 h 1046425"/>
                <a:gd name="connsiteX11" fmla="*/ 46454 w 2642959"/>
                <a:gd name="connsiteY11" fmla="*/ 1046425 h 1046425"/>
                <a:gd name="connsiteX12" fmla="*/ 22005 w 2642959"/>
                <a:gd name="connsiteY12" fmla="*/ 1041536 h 1046425"/>
                <a:gd name="connsiteX13" fmla="*/ 9780 w 2642959"/>
                <a:gd name="connsiteY13" fmla="*/ 1036646 h 1046425"/>
                <a:gd name="connsiteX14" fmla="*/ 0 w 2642959"/>
                <a:gd name="connsiteY14" fmla="*/ 1026866 h 1046425"/>
                <a:gd name="connsiteX15" fmla="*/ 4890 w 2642959"/>
                <a:gd name="connsiteY15" fmla="*/ 1009752 h 1046425"/>
                <a:gd name="connsiteX16" fmla="*/ 26894 w 2642959"/>
                <a:gd name="connsiteY16" fmla="*/ 987747 h 1046425"/>
                <a:gd name="connsiteX17" fmla="*/ 46454 w 2642959"/>
                <a:gd name="connsiteY17" fmla="*/ 977968 h 1046425"/>
                <a:gd name="connsiteX18" fmla="*/ 158920 w 2642959"/>
                <a:gd name="connsiteY18" fmla="*/ 946184 h 1046425"/>
                <a:gd name="connsiteX19" fmla="*/ 398522 w 2642959"/>
                <a:gd name="connsiteY19" fmla="*/ 877726 h 1046425"/>
                <a:gd name="connsiteX20" fmla="*/ 672353 w 2642959"/>
                <a:gd name="connsiteY20" fmla="*/ 794599 h 1046425"/>
                <a:gd name="connsiteX21" fmla="*/ 938850 w 2642959"/>
                <a:gd name="connsiteY21" fmla="*/ 709027 h 1046425"/>
                <a:gd name="connsiteX22" fmla="*/ 1254244 w 2642959"/>
                <a:gd name="connsiteY22" fmla="*/ 603895 h 1046425"/>
                <a:gd name="connsiteX23" fmla="*/ 1515851 w 2642959"/>
                <a:gd name="connsiteY23" fmla="*/ 515878 h 1046425"/>
                <a:gd name="connsiteX24" fmla="*/ 1755453 w 2642959"/>
                <a:gd name="connsiteY24" fmla="*/ 432751 h 1046425"/>
                <a:gd name="connsiteX25" fmla="*/ 1894813 w 2642959"/>
                <a:gd name="connsiteY25" fmla="*/ 381407 h 1046425"/>
                <a:gd name="connsiteX26" fmla="*/ 2002390 w 2642959"/>
                <a:gd name="connsiteY26" fmla="*/ 339844 h 1046425"/>
                <a:gd name="connsiteX27" fmla="*/ 2051288 w 2642959"/>
                <a:gd name="connsiteY27" fmla="*/ 317839 h 1046425"/>
                <a:gd name="connsiteX28" fmla="*/ 2097741 w 2642959"/>
                <a:gd name="connsiteY28" fmla="*/ 286055 h 1046425"/>
                <a:gd name="connsiteX29" fmla="*/ 2114856 w 2642959"/>
                <a:gd name="connsiteY29" fmla="*/ 259161 h 1046425"/>
                <a:gd name="connsiteX30" fmla="*/ 2124636 w 2642959"/>
                <a:gd name="connsiteY30" fmla="*/ 227377 h 1046425"/>
                <a:gd name="connsiteX31" fmla="*/ 2124636 w 2642959"/>
                <a:gd name="connsiteY31" fmla="*/ 200483 h 1046425"/>
                <a:gd name="connsiteX32" fmla="*/ 2105076 w 2642959"/>
                <a:gd name="connsiteY32" fmla="*/ 166254 h 1046425"/>
                <a:gd name="connsiteX33" fmla="*/ 2061068 w 2642959"/>
                <a:gd name="connsiteY33" fmla="*/ 114911 h 1046425"/>
                <a:gd name="connsiteX34" fmla="*/ 2029284 w 2642959"/>
                <a:gd name="connsiteY34" fmla="*/ 83127 h 1046425"/>
                <a:gd name="connsiteX35" fmla="*/ 2012169 w 2642959"/>
                <a:gd name="connsiteY35" fmla="*/ 61123 h 1046425"/>
                <a:gd name="connsiteX36" fmla="*/ 2002390 w 2642959"/>
                <a:gd name="connsiteY36" fmla="*/ 41563 h 1046425"/>
                <a:gd name="connsiteX37" fmla="*/ 1999945 w 2642959"/>
                <a:gd name="connsiteY37" fmla="*/ 22004 h 1046425"/>
                <a:gd name="connsiteX38" fmla="*/ 2002390 w 2642959"/>
                <a:gd name="connsiteY38" fmla="*/ 9779 h 1046425"/>
                <a:gd name="connsiteX39" fmla="*/ 2009724 w 2642959"/>
                <a:gd name="connsiteY39" fmla="*/ 0 h 1046425"/>
                <a:gd name="connsiteX40" fmla="*/ 2029284 w 2642959"/>
                <a:gd name="connsiteY40" fmla="*/ 0 h 1046425"/>
                <a:gd name="connsiteX41" fmla="*/ 2061068 w 2642959"/>
                <a:gd name="connsiteY41" fmla="*/ 14669 h 1046425"/>
                <a:gd name="connsiteX42" fmla="*/ 2129525 w 2642959"/>
                <a:gd name="connsiteY42" fmla="*/ 39119 h 1046425"/>
                <a:gd name="connsiteX43" fmla="*/ 2188204 w 2642959"/>
                <a:gd name="connsiteY43" fmla="*/ 63568 h 1046425"/>
                <a:gd name="connsiteX44" fmla="*/ 2241992 w 2642959"/>
                <a:gd name="connsiteY44" fmla="*/ 88017 h 1046425"/>
                <a:gd name="connsiteX45" fmla="*/ 2303115 w 2642959"/>
                <a:gd name="connsiteY45" fmla="*/ 119801 h 1046425"/>
                <a:gd name="connsiteX46" fmla="*/ 2393577 w 2642959"/>
                <a:gd name="connsiteY46" fmla="*/ 173589 h 1046425"/>
                <a:gd name="connsiteX47" fmla="*/ 2479149 w 2642959"/>
                <a:gd name="connsiteY47" fmla="*/ 234712 h 1046425"/>
                <a:gd name="connsiteX48" fmla="*/ 2564721 w 2642959"/>
                <a:gd name="connsiteY48" fmla="*/ 303170 h 1046425"/>
                <a:gd name="connsiteX49" fmla="*/ 2625844 w 2642959"/>
                <a:gd name="connsiteY49" fmla="*/ 359403 h 1046425"/>
                <a:gd name="connsiteX50" fmla="*/ 2642959 w 2642959"/>
                <a:gd name="connsiteY50" fmla="*/ 388742 h 1046425"/>
                <a:gd name="connsiteX51" fmla="*/ 2640514 w 2642959"/>
                <a:gd name="connsiteY51" fmla="*/ 413191 h 1046425"/>
                <a:gd name="connsiteX52" fmla="*/ 2633179 w 2642959"/>
                <a:gd name="connsiteY52" fmla="*/ 440085 h 1046425"/>
                <a:gd name="connsiteX53" fmla="*/ 2611175 w 2642959"/>
                <a:gd name="connsiteY53" fmla="*/ 471869 h 1046425"/>
                <a:gd name="connsiteX54" fmla="*/ 2576946 w 2642959"/>
                <a:gd name="connsiteY54" fmla="*/ 493874 h 1046425"/>
                <a:gd name="connsiteX55" fmla="*/ 2347123 w 2642959"/>
                <a:gd name="connsiteY55" fmla="*/ 542772 h 1046425"/>
                <a:gd name="connsiteX56" fmla="*/ 2051288 w 2642959"/>
                <a:gd name="connsiteY56" fmla="*/ 616120 h 1046425"/>
                <a:gd name="connsiteX57" fmla="*/ 1770122 w 2642959"/>
                <a:gd name="connsiteY57" fmla="*/ 687022 h 104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42959" h="1046425">
                  <a:moveTo>
                    <a:pt x="1770122" y="687022"/>
                  </a:moveTo>
                  <a:lnTo>
                    <a:pt x="1520740" y="755480"/>
                  </a:lnTo>
                  <a:lnTo>
                    <a:pt x="1342261" y="804378"/>
                  </a:lnTo>
                  <a:lnTo>
                    <a:pt x="1188231" y="843497"/>
                  </a:lnTo>
                  <a:lnTo>
                    <a:pt x="970633" y="887506"/>
                  </a:lnTo>
                  <a:lnTo>
                    <a:pt x="789709" y="929069"/>
                  </a:lnTo>
                  <a:lnTo>
                    <a:pt x="660129" y="953519"/>
                  </a:lnTo>
                  <a:lnTo>
                    <a:pt x="466980" y="990192"/>
                  </a:lnTo>
                  <a:lnTo>
                    <a:pt x="293391" y="1017086"/>
                  </a:lnTo>
                  <a:lnTo>
                    <a:pt x="158920" y="1034201"/>
                  </a:lnTo>
                  <a:lnTo>
                    <a:pt x="85573" y="1043981"/>
                  </a:lnTo>
                  <a:lnTo>
                    <a:pt x="46454" y="1046425"/>
                  </a:lnTo>
                  <a:lnTo>
                    <a:pt x="22005" y="1041536"/>
                  </a:lnTo>
                  <a:lnTo>
                    <a:pt x="9780" y="1036646"/>
                  </a:lnTo>
                  <a:lnTo>
                    <a:pt x="0" y="1026866"/>
                  </a:lnTo>
                  <a:lnTo>
                    <a:pt x="4890" y="1009752"/>
                  </a:lnTo>
                  <a:lnTo>
                    <a:pt x="26894" y="987747"/>
                  </a:lnTo>
                  <a:lnTo>
                    <a:pt x="46454" y="977968"/>
                  </a:lnTo>
                  <a:lnTo>
                    <a:pt x="158920" y="946184"/>
                  </a:lnTo>
                  <a:lnTo>
                    <a:pt x="398522" y="877726"/>
                  </a:lnTo>
                  <a:lnTo>
                    <a:pt x="672353" y="794599"/>
                  </a:lnTo>
                  <a:lnTo>
                    <a:pt x="938850" y="709027"/>
                  </a:lnTo>
                  <a:lnTo>
                    <a:pt x="1254244" y="603895"/>
                  </a:lnTo>
                  <a:lnTo>
                    <a:pt x="1515851" y="515878"/>
                  </a:lnTo>
                  <a:lnTo>
                    <a:pt x="1755453" y="432751"/>
                  </a:lnTo>
                  <a:lnTo>
                    <a:pt x="1894813" y="381407"/>
                  </a:lnTo>
                  <a:lnTo>
                    <a:pt x="2002390" y="339844"/>
                  </a:lnTo>
                  <a:lnTo>
                    <a:pt x="2051288" y="317839"/>
                  </a:lnTo>
                  <a:lnTo>
                    <a:pt x="2097741" y="286055"/>
                  </a:lnTo>
                  <a:lnTo>
                    <a:pt x="2114856" y="259161"/>
                  </a:lnTo>
                  <a:lnTo>
                    <a:pt x="2124636" y="227377"/>
                  </a:lnTo>
                  <a:lnTo>
                    <a:pt x="2124636" y="200483"/>
                  </a:lnTo>
                  <a:lnTo>
                    <a:pt x="2105076" y="166254"/>
                  </a:lnTo>
                  <a:lnTo>
                    <a:pt x="2061068" y="114911"/>
                  </a:lnTo>
                  <a:lnTo>
                    <a:pt x="2029284" y="83127"/>
                  </a:lnTo>
                  <a:lnTo>
                    <a:pt x="2012169" y="61123"/>
                  </a:lnTo>
                  <a:lnTo>
                    <a:pt x="2002390" y="41563"/>
                  </a:lnTo>
                  <a:lnTo>
                    <a:pt x="1999945" y="22004"/>
                  </a:lnTo>
                  <a:lnTo>
                    <a:pt x="2002390" y="9779"/>
                  </a:lnTo>
                  <a:lnTo>
                    <a:pt x="2009724" y="0"/>
                  </a:lnTo>
                  <a:lnTo>
                    <a:pt x="2029284" y="0"/>
                  </a:lnTo>
                  <a:lnTo>
                    <a:pt x="2061068" y="14669"/>
                  </a:lnTo>
                  <a:lnTo>
                    <a:pt x="2129525" y="39119"/>
                  </a:lnTo>
                  <a:lnTo>
                    <a:pt x="2188204" y="63568"/>
                  </a:lnTo>
                  <a:lnTo>
                    <a:pt x="2241992" y="88017"/>
                  </a:lnTo>
                  <a:lnTo>
                    <a:pt x="2303115" y="119801"/>
                  </a:lnTo>
                  <a:lnTo>
                    <a:pt x="2393577" y="173589"/>
                  </a:lnTo>
                  <a:lnTo>
                    <a:pt x="2479149" y="234712"/>
                  </a:lnTo>
                  <a:lnTo>
                    <a:pt x="2564721" y="303170"/>
                  </a:lnTo>
                  <a:lnTo>
                    <a:pt x="2625844" y="359403"/>
                  </a:lnTo>
                  <a:lnTo>
                    <a:pt x="2642959" y="388742"/>
                  </a:lnTo>
                  <a:lnTo>
                    <a:pt x="2640514" y="413191"/>
                  </a:lnTo>
                  <a:lnTo>
                    <a:pt x="2633179" y="440085"/>
                  </a:lnTo>
                  <a:lnTo>
                    <a:pt x="2611175" y="471869"/>
                  </a:lnTo>
                  <a:lnTo>
                    <a:pt x="2576946" y="493874"/>
                  </a:lnTo>
                  <a:lnTo>
                    <a:pt x="2347123" y="542772"/>
                  </a:lnTo>
                  <a:lnTo>
                    <a:pt x="2051288" y="616120"/>
                  </a:lnTo>
                  <a:lnTo>
                    <a:pt x="1770122" y="6870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55FAE9F7-2383-40DF-9023-31514D074E7E}"/>
                </a:ext>
              </a:extLst>
            </p:cNvPr>
            <p:cNvSpPr/>
            <p:nvPr/>
          </p:nvSpPr>
          <p:spPr>
            <a:xfrm>
              <a:off x="2876550" y="4894263"/>
              <a:ext cx="1382713" cy="1111250"/>
            </a:xfrm>
            <a:custGeom>
              <a:avLst/>
              <a:gdLst>
                <a:gd name="connsiteX0" fmla="*/ 776288 w 1383506"/>
                <a:gd name="connsiteY0" fmla="*/ 685800 h 1112044"/>
                <a:gd name="connsiteX1" fmla="*/ 576263 w 1383506"/>
                <a:gd name="connsiteY1" fmla="*/ 819150 h 1112044"/>
                <a:gd name="connsiteX2" fmla="*/ 369094 w 1383506"/>
                <a:gd name="connsiteY2" fmla="*/ 945356 h 1112044"/>
                <a:gd name="connsiteX3" fmla="*/ 216694 w 1383506"/>
                <a:gd name="connsiteY3" fmla="*/ 1023937 h 1112044"/>
                <a:gd name="connsiteX4" fmla="*/ 90488 w 1383506"/>
                <a:gd name="connsiteY4" fmla="*/ 1085850 h 1112044"/>
                <a:gd name="connsiteX5" fmla="*/ 33338 w 1383506"/>
                <a:gd name="connsiteY5" fmla="*/ 1109662 h 1112044"/>
                <a:gd name="connsiteX6" fmla="*/ 16669 w 1383506"/>
                <a:gd name="connsiteY6" fmla="*/ 1112044 h 1112044"/>
                <a:gd name="connsiteX7" fmla="*/ 0 w 1383506"/>
                <a:gd name="connsiteY7" fmla="*/ 1107281 h 1112044"/>
                <a:gd name="connsiteX8" fmla="*/ 0 w 1383506"/>
                <a:gd name="connsiteY8" fmla="*/ 1090612 h 1112044"/>
                <a:gd name="connsiteX9" fmla="*/ 16669 w 1383506"/>
                <a:gd name="connsiteY9" fmla="*/ 1071562 h 1112044"/>
                <a:gd name="connsiteX10" fmla="*/ 66675 w 1383506"/>
                <a:gd name="connsiteY10" fmla="*/ 1028700 h 1112044"/>
                <a:gd name="connsiteX11" fmla="*/ 200025 w 1383506"/>
                <a:gd name="connsiteY11" fmla="*/ 931069 h 1112044"/>
                <a:gd name="connsiteX12" fmla="*/ 342900 w 1383506"/>
                <a:gd name="connsiteY12" fmla="*/ 819150 h 1112044"/>
                <a:gd name="connsiteX13" fmla="*/ 478631 w 1383506"/>
                <a:gd name="connsiteY13" fmla="*/ 707231 h 1112044"/>
                <a:gd name="connsiteX14" fmla="*/ 588169 w 1383506"/>
                <a:gd name="connsiteY14" fmla="*/ 614362 h 1112044"/>
                <a:gd name="connsiteX15" fmla="*/ 678656 w 1383506"/>
                <a:gd name="connsiteY15" fmla="*/ 528637 h 1112044"/>
                <a:gd name="connsiteX16" fmla="*/ 750094 w 1383506"/>
                <a:gd name="connsiteY16" fmla="*/ 457200 h 1112044"/>
                <a:gd name="connsiteX17" fmla="*/ 802481 w 1383506"/>
                <a:gd name="connsiteY17" fmla="*/ 402431 h 1112044"/>
                <a:gd name="connsiteX18" fmla="*/ 857250 w 1383506"/>
                <a:gd name="connsiteY18" fmla="*/ 338137 h 1112044"/>
                <a:gd name="connsiteX19" fmla="*/ 890588 w 1383506"/>
                <a:gd name="connsiteY19" fmla="*/ 292894 h 1112044"/>
                <a:gd name="connsiteX20" fmla="*/ 921544 w 1383506"/>
                <a:gd name="connsiteY20" fmla="*/ 252412 h 1112044"/>
                <a:gd name="connsiteX21" fmla="*/ 933450 w 1383506"/>
                <a:gd name="connsiteY21" fmla="*/ 233362 h 1112044"/>
                <a:gd name="connsiteX22" fmla="*/ 947738 w 1383506"/>
                <a:gd name="connsiteY22" fmla="*/ 197644 h 1112044"/>
                <a:gd name="connsiteX23" fmla="*/ 950119 w 1383506"/>
                <a:gd name="connsiteY23" fmla="*/ 171450 h 1112044"/>
                <a:gd name="connsiteX24" fmla="*/ 947738 w 1383506"/>
                <a:gd name="connsiteY24" fmla="*/ 150019 h 1112044"/>
                <a:gd name="connsiteX25" fmla="*/ 933450 w 1383506"/>
                <a:gd name="connsiteY25" fmla="*/ 126206 h 1112044"/>
                <a:gd name="connsiteX26" fmla="*/ 909638 w 1383506"/>
                <a:gd name="connsiteY26" fmla="*/ 100012 h 1112044"/>
                <a:gd name="connsiteX27" fmla="*/ 881063 w 1383506"/>
                <a:gd name="connsiteY27" fmla="*/ 71437 h 1112044"/>
                <a:gd name="connsiteX28" fmla="*/ 866775 w 1383506"/>
                <a:gd name="connsiteY28" fmla="*/ 57150 h 1112044"/>
                <a:gd name="connsiteX29" fmla="*/ 850106 w 1383506"/>
                <a:gd name="connsiteY29" fmla="*/ 40481 h 1112044"/>
                <a:gd name="connsiteX30" fmla="*/ 842963 w 1383506"/>
                <a:gd name="connsiteY30" fmla="*/ 23812 h 1112044"/>
                <a:gd name="connsiteX31" fmla="*/ 845344 w 1383506"/>
                <a:gd name="connsiteY31" fmla="*/ 9525 h 1112044"/>
                <a:gd name="connsiteX32" fmla="*/ 852488 w 1383506"/>
                <a:gd name="connsiteY32" fmla="*/ 0 h 1112044"/>
                <a:gd name="connsiteX33" fmla="*/ 873919 w 1383506"/>
                <a:gd name="connsiteY33" fmla="*/ 2381 h 1112044"/>
                <a:gd name="connsiteX34" fmla="*/ 900113 w 1383506"/>
                <a:gd name="connsiteY34" fmla="*/ 9525 h 1112044"/>
                <a:gd name="connsiteX35" fmla="*/ 945356 w 1383506"/>
                <a:gd name="connsiteY35" fmla="*/ 11906 h 1112044"/>
                <a:gd name="connsiteX36" fmla="*/ 1000125 w 1383506"/>
                <a:gd name="connsiteY36" fmla="*/ 21431 h 1112044"/>
                <a:gd name="connsiteX37" fmla="*/ 1088231 w 1383506"/>
                <a:gd name="connsiteY37" fmla="*/ 50006 h 1112044"/>
                <a:gd name="connsiteX38" fmla="*/ 1164431 w 1383506"/>
                <a:gd name="connsiteY38" fmla="*/ 76200 h 1112044"/>
                <a:gd name="connsiteX39" fmla="*/ 1247775 w 1383506"/>
                <a:gd name="connsiteY39" fmla="*/ 111919 h 1112044"/>
                <a:gd name="connsiteX40" fmla="*/ 1307306 w 1383506"/>
                <a:gd name="connsiteY40" fmla="*/ 140494 h 1112044"/>
                <a:gd name="connsiteX41" fmla="*/ 1347788 w 1383506"/>
                <a:gd name="connsiteY41" fmla="*/ 166687 h 1112044"/>
                <a:gd name="connsiteX42" fmla="*/ 1369219 w 1383506"/>
                <a:gd name="connsiteY42" fmla="*/ 185737 h 1112044"/>
                <a:gd name="connsiteX43" fmla="*/ 1378744 w 1383506"/>
                <a:gd name="connsiteY43" fmla="*/ 202406 h 1112044"/>
                <a:gd name="connsiteX44" fmla="*/ 1383506 w 1383506"/>
                <a:gd name="connsiteY44" fmla="*/ 226219 h 1112044"/>
                <a:gd name="connsiteX45" fmla="*/ 1381125 w 1383506"/>
                <a:gd name="connsiteY45" fmla="*/ 247650 h 1112044"/>
                <a:gd name="connsiteX46" fmla="*/ 1369219 w 1383506"/>
                <a:gd name="connsiteY46" fmla="*/ 271462 h 1112044"/>
                <a:gd name="connsiteX47" fmla="*/ 1340644 w 1383506"/>
                <a:gd name="connsiteY47" fmla="*/ 292894 h 1112044"/>
                <a:gd name="connsiteX48" fmla="*/ 1271588 w 1383506"/>
                <a:gd name="connsiteY48" fmla="*/ 340519 h 1112044"/>
                <a:gd name="connsiteX49" fmla="*/ 1135856 w 1383506"/>
                <a:gd name="connsiteY49" fmla="*/ 428625 h 1112044"/>
                <a:gd name="connsiteX50" fmla="*/ 978694 w 1383506"/>
                <a:gd name="connsiteY50" fmla="*/ 542925 h 1112044"/>
                <a:gd name="connsiteX51" fmla="*/ 776288 w 1383506"/>
                <a:gd name="connsiteY51" fmla="*/ 685800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83506" h="1112044">
                  <a:moveTo>
                    <a:pt x="776288" y="685800"/>
                  </a:moveTo>
                  <a:lnTo>
                    <a:pt x="576263" y="819150"/>
                  </a:lnTo>
                  <a:lnTo>
                    <a:pt x="369094" y="945356"/>
                  </a:lnTo>
                  <a:lnTo>
                    <a:pt x="216694" y="1023937"/>
                  </a:lnTo>
                  <a:lnTo>
                    <a:pt x="90488" y="1085850"/>
                  </a:lnTo>
                  <a:lnTo>
                    <a:pt x="33338" y="1109662"/>
                  </a:lnTo>
                  <a:lnTo>
                    <a:pt x="16669" y="1112044"/>
                  </a:lnTo>
                  <a:lnTo>
                    <a:pt x="0" y="1107281"/>
                  </a:lnTo>
                  <a:lnTo>
                    <a:pt x="0" y="1090612"/>
                  </a:lnTo>
                  <a:lnTo>
                    <a:pt x="16669" y="1071562"/>
                  </a:lnTo>
                  <a:lnTo>
                    <a:pt x="66675" y="1028700"/>
                  </a:lnTo>
                  <a:lnTo>
                    <a:pt x="200025" y="931069"/>
                  </a:lnTo>
                  <a:lnTo>
                    <a:pt x="342900" y="819150"/>
                  </a:lnTo>
                  <a:lnTo>
                    <a:pt x="478631" y="707231"/>
                  </a:lnTo>
                  <a:lnTo>
                    <a:pt x="588169" y="614362"/>
                  </a:lnTo>
                  <a:lnTo>
                    <a:pt x="678656" y="528637"/>
                  </a:lnTo>
                  <a:lnTo>
                    <a:pt x="750094" y="457200"/>
                  </a:lnTo>
                  <a:lnTo>
                    <a:pt x="802481" y="402431"/>
                  </a:lnTo>
                  <a:lnTo>
                    <a:pt x="857250" y="338137"/>
                  </a:lnTo>
                  <a:lnTo>
                    <a:pt x="890588" y="292894"/>
                  </a:lnTo>
                  <a:lnTo>
                    <a:pt x="921544" y="252412"/>
                  </a:lnTo>
                  <a:lnTo>
                    <a:pt x="933450" y="233362"/>
                  </a:lnTo>
                  <a:lnTo>
                    <a:pt x="947738" y="197644"/>
                  </a:lnTo>
                  <a:lnTo>
                    <a:pt x="950119" y="171450"/>
                  </a:lnTo>
                  <a:lnTo>
                    <a:pt x="947738" y="150019"/>
                  </a:lnTo>
                  <a:lnTo>
                    <a:pt x="933450" y="126206"/>
                  </a:lnTo>
                  <a:lnTo>
                    <a:pt x="909638" y="100012"/>
                  </a:lnTo>
                  <a:lnTo>
                    <a:pt x="881063" y="71437"/>
                  </a:lnTo>
                  <a:lnTo>
                    <a:pt x="866775" y="57150"/>
                  </a:lnTo>
                  <a:lnTo>
                    <a:pt x="850106" y="40481"/>
                  </a:lnTo>
                  <a:lnTo>
                    <a:pt x="842963" y="23812"/>
                  </a:lnTo>
                  <a:lnTo>
                    <a:pt x="845344" y="9525"/>
                  </a:lnTo>
                  <a:lnTo>
                    <a:pt x="852488" y="0"/>
                  </a:lnTo>
                  <a:lnTo>
                    <a:pt x="873919" y="2381"/>
                  </a:lnTo>
                  <a:lnTo>
                    <a:pt x="900113" y="9525"/>
                  </a:lnTo>
                  <a:lnTo>
                    <a:pt x="945356" y="11906"/>
                  </a:lnTo>
                  <a:lnTo>
                    <a:pt x="1000125" y="21431"/>
                  </a:lnTo>
                  <a:lnTo>
                    <a:pt x="1088231" y="50006"/>
                  </a:lnTo>
                  <a:lnTo>
                    <a:pt x="1164431" y="76200"/>
                  </a:lnTo>
                  <a:lnTo>
                    <a:pt x="1247775" y="111919"/>
                  </a:lnTo>
                  <a:lnTo>
                    <a:pt x="1307306" y="140494"/>
                  </a:lnTo>
                  <a:lnTo>
                    <a:pt x="1347788" y="166687"/>
                  </a:lnTo>
                  <a:lnTo>
                    <a:pt x="1369219" y="185737"/>
                  </a:lnTo>
                  <a:lnTo>
                    <a:pt x="1378744" y="202406"/>
                  </a:lnTo>
                  <a:lnTo>
                    <a:pt x="1383506" y="226219"/>
                  </a:lnTo>
                  <a:lnTo>
                    <a:pt x="1381125" y="247650"/>
                  </a:lnTo>
                  <a:lnTo>
                    <a:pt x="1369219" y="271462"/>
                  </a:lnTo>
                  <a:lnTo>
                    <a:pt x="1340644" y="292894"/>
                  </a:lnTo>
                  <a:lnTo>
                    <a:pt x="1271588" y="340519"/>
                  </a:lnTo>
                  <a:lnTo>
                    <a:pt x="1135856" y="428625"/>
                  </a:lnTo>
                  <a:lnTo>
                    <a:pt x="978694" y="542925"/>
                  </a:lnTo>
                  <a:lnTo>
                    <a:pt x="776288" y="685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8909BA1F-A39B-4C12-A1D5-88975C8909E8}"/>
                </a:ext>
              </a:extLst>
            </p:cNvPr>
            <p:cNvSpPr/>
            <p:nvPr/>
          </p:nvSpPr>
          <p:spPr>
            <a:xfrm>
              <a:off x="5903913" y="4770438"/>
              <a:ext cx="1058862" cy="1012825"/>
            </a:xfrm>
            <a:custGeom>
              <a:avLst/>
              <a:gdLst>
                <a:gd name="connsiteX0" fmla="*/ 592931 w 1059656"/>
                <a:gd name="connsiteY0" fmla="*/ 652462 h 1014412"/>
                <a:gd name="connsiteX1" fmla="*/ 440531 w 1059656"/>
                <a:gd name="connsiteY1" fmla="*/ 478631 h 1014412"/>
                <a:gd name="connsiteX2" fmla="*/ 328612 w 1059656"/>
                <a:gd name="connsiteY2" fmla="*/ 361950 h 1014412"/>
                <a:gd name="connsiteX3" fmla="*/ 185737 w 1059656"/>
                <a:gd name="connsiteY3" fmla="*/ 216694 h 1014412"/>
                <a:gd name="connsiteX4" fmla="*/ 61912 w 1059656"/>
                <a:gd name="connsiteY4" fmla="*/ 100012 h 1014412"/>
                <a:gd name="connsiteX5" fmla="*/ 26194 w 1059656"/>
                <a:gd name="connsiteY5" fmla="*/ 66675 h 1014412"/>
                <a:gd name="connsiteX6" fmla="*/ 4762 w 1059656"/>
                <a:gd name="connsiteY6" fmla="*/ 40481 h 1014412"/>
                <a:gd name="connsiteX7" fmla="*/ 0 w 1059656"/>
                <a:gd name="connsiteY7" fmla="*/ 23812 h 1014412"/>
                <a:gd name="connsiteX8" fmla="*/ 0 w 1059656"/>
                <a:gd name="connsiteY8" fmla="*/ 14287 h 1014412"/>
                <a:gd name="connsiteX9" fmla="*/ 4762 w 1059656"/>
                <a:gd name="connsiteY9" fmla="*/ 4762 h 1014412"/>
                <a:gd name="connsiteX10" fmla="*/ 33337 w 1059656"/>
                <a:gd name="connsiteY10" fmla="*/ 0 h 1014412"/>
                <a:gd name="connsiteX11" fmla="*/ 88106 w 1059656"/>
                <a:gd name="connsiteY11" fmla="*/ 23812 h 1014412"/>
                <a:gd name="connsiteX12" fmla="*/ 216694 w 1059656"/>
                <a:gd name="connsiteY12" fmla="*/ 88106 h 1014412"/>
                <a:gd name="connsiteX13" fmla="*/ 378619 w 1059656"/>
                <a:gd name="connsiteY13" fmla="*/ 171450 h 1014412"/>
                <a:gd name="connsiteX14" fmla="*/ 535781 w 1059656"/>
                <a:gd name="connsiteY14" fmla="*/ 259556 h 1014412"/>
                <a:gd name="connsiteX15" fmla="*/ 683419 w 1059656"/>
                <a:gd name="connsiteY15" fmla="*/ 338137 h 1014412"/>
                <a:gd name="connsiteX16" fmla="*/ 764381 w 1059656"/>
                <a:gd name="connsiteY16" fmla="*/ 383381 h 1014412"/>
                <a:gd name="connsiteX17" fmla="*/ 828675 w 1059656"/>
                <a:gd name="connsiteY17" fmla="*/ 419100 h 1014412"/>
                <a:gd name="connsiteX18" fmla="*/ 859631 w 1059656"/>
                <a:gd name="connsiteY18" fmla="*/ 452437 h 1014412"/>
                <a:gd name="connsiteX19" fmla="*/ 897731 w 1059656"/>
                <a:gd name="connsiteY19" fmla="*/ 500062 h 1014412"/>
                <a:gd name="connsiteX20" fmla="*/ 926306 w 1059656"/>
                <a:gd name="connsiteY20" fmla="*/ 540544 h 1014412"/>
                <a:gd name="connsiteX21" fmla="*/ 962025 w 1059656"/>
                <a:gd name="connsiteY21" fmla="*/ 595312 h 1014412"/>
                <a:gd name="connsiteX22" fmla="*/ 988219 w 1059656"/>
                <a:gd name="connsiteY22" fmla="*/ 647700 h 1014412"/>
                <a:gd name="connsiteX23" fmla="*/ 1012031 w 1059656"/>
                <a:gd name="connsiteY23" fmla="*/ 711994 h 1014412"/>
                <a:gd name="connsiteX24" fmla="*/ 1038225 w 1059656"/>
                <a:gd name="connsiteY24" fmla="*/ 785812 h 1014412"/>
                <a:gd name="connsiteX25" fmla="*/ 1054894 w 1059656"/>
                <a:gd name="connsiteY25" fmla="*/ 845344 h 1014412"/>
                <a:gd name="connsiteX26" fmla="*/ 1059656 w 1059656"/>
                <a:gd name="connsiteY26" fmla="*/ 892969 h 1014412"/>
                <a:gd name="connsiteX27" fmla="*/ 1059656 w 1059656"/>
                <a:gd name="connsiteY27" fmla="*/ 923925 h 1014412"/>
                <a:gd name="connsiteX28" fmla="*/ 1052512 w 1059656"/>
                <a:gd name="connsiteY28" fmla="*/ 952500 h 1014412"/>
                <a:gd name="connsiteX29" fmla="*/ 1035844 w 1059656"/>
                <a:gd name="connsiteY29" fmla="*/ 983456 h 1014412"/>
                <a:gd name="connsiteX30" fmla="*/ 1002506 w 1059656"/>
                <a:gd name="connsiteY30" fmla="*/ 1002506 h 1014412"/>
                <a:gd name="connsiteX31" fmla="*/ 966787 w 1059656"/>
                <a:gd name="connsiteY31" fmla="*/ 1014412 h 1014412"/>
                <a:gd name="connsiteX32" fmla="*/ 938212 w 1059656"/>
                <a:gd name="connsiteY32" fmla="*/ 1012031 h 1014412"/>
                <a:gd name="connsiteX33" fmla="*/ 900112 w 1059656"/>
                <a:gd name="connsiteY33" fmla="*/ 1000125 h 1014412"/>
                <a:gd name="connsiteX34" fmla="*/ 866775 w 1059656"/>
                <a:gd name="connsiteY34" fmla="*/ 976312 h 1014412"/>
                <a:gd name="connsiteX35" fmla="*/ 828675 w 1059656"/>
                <a:gd name="connsiteY35" fmla="*/ 938212 h 1014412"/>
                <a:gd name="connsiteX36" fmla="*/ 790575 w 1059656"/>
                <a:gd name="connsiteY36" fmla="*/ 890587 h 1014412"/>
                <a:gd name="connsiteX37" fmla="*/ 719137 w 1059656"/>
                <a:gd name="connsiteY37" fmla="*/ 804862 h 1014412"/>
                <a:gd name="connsiteX38" fmla="*/ 652462 w 1059656"/>
                <a:gd name="connsiteY38" fmla="*/ 719137 h 1014412"/>
                <a:gd name="connsiteX39" fmla="*/ 592931 w 1059656"/>
                <a:gd name="connsiteY39" fmla="*/ 652462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6" h="1014412">
                  <a:moveTo>
                    <a:pt x="592931" y="652462"/>
                  </a:moveTo>
                  <a:lnTo>
                    <a:pt x="440531" y="478631"/>
                  </a:lnTo>
                  <a:lnTo>
                    <a:pt x="328612" y="361950"/>
                  </a:lnTo>
                  <a:lnTo>
                    <a:pt x="185737" y="216694"/>
                  </a:lnTo>
                  <a:lnTo>
                    <a:pt x="61912" y="100012"/>
                  </a:lnTo>
                  <a:lnTo>
                    <a:pt x="26194" y="66675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33337" y="0"/>
                  </a:lnTo>
                  <a:lnTo>
                    <a:pt x="88106" y="23812"/>
                  </a:lnTo>
                  <a:lnTo>
                    <a:pt x="216694" y="88106"/>
                  </a:lnTo>
                  <a:lnTo>
                    <a:pt x="378619" y="171450"/>
                  </a:lnTo>
                  <a:lnTo>
                    <a:pt x="535781" y="259556"/>
                  </a:lnTo>
                  <a:lnTo>
                    <a:pt x="683419" y="338137"/>
                  </a:lnTo>
                  <a:lnTo>
                    <a:pt x="764381" y="383381"/>
                  </a:lnTo>
                  <a:lnTo>
                    <a:pt x="828675" y="419100"/>
                  </a:lnTo>
                  <a:lnTo>
                    <a:pt x="859631" y="452437"/>
                  </a:lnTo>
                  <a:lnTo>
                    <a:pt x="897731" y="500062"/>
                  </a:lnTo>
                  <a:lnTo>
                    <a:pt x="926306" y="540544"/>
                  </a:lnTo>
                  <a:lnTo>
                    <a:pt x="962025" y="595312"/>
                  </a:lnTo>
                  <a:lnTo>
                    <a:pt x="988219" y="647700"/>
                  </a:lnTo>
                  <a:lnTo>
                    <a:pt x="1012031" y="711994"/>
                  </a:lnTo>
                  <a:lnTo>
                    <a:pt x="1038225" y="785812"/>
                  </a:lnTo>
                  <a:lnTo>
                    <a:pt x="1054894" y="845344"/>
                  </a:lnTo>
                  <a:lnTo>
                    <a:pt x="1059656" y="892969"/>
                  </a:lnTo>
                  <a:lnTo>
                    <a:pt x="1059656" y="923925"/>
                  </a:lnTo>
                  <a:lnTo>
                    <a:pt x="1052512" y="952500"/>
                  </a:lnTo>
                  <a:lnTo>
                    <a:pt x="1035844" y="983456"/>
                  </a:lnTo>
                  <a:lnTo>
                    <a:pt x="1002506" y="1002506"/>
                  </a:lnTo>
                  <a:lnTo>
                    <a:pt x="966787" y="1014412"/>
                  </a:lnTo>
                  <a:lnTo>
                    <a:pt x="938212" y="1012031"/>
                  </a:lnTo>
                  <a:lnTo>
                    <a:pt x="900112" y="1000125"/>
                  </a:lnTo>
                  <a:lnTo>
                    <a:pt x="866775" y="976312"/>
                  </a:lnTo>
                  <a:lnTo>
                    <a:pt x="828675" y="938212"/>
                  </a:lnTo>
                  <a:lnTo>
                    <a:pt x="790575" y="890587"/>
                  </a:lnTo>
                  <a:lnTo>
                    <a:pt x="719137" y="804862"/>
                  </a:lnTo>
                  <a:lnTo>
                    <a:pt x="652462" y="719137"/>
                  </a:lnTo>
                  <a:lnTo>
                    <a:pt x="592931" y="6524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8A130B0B-9061-4E4B-AD83-CDE076D5212F}"/>
                </a:ext>
              </a:extLst>
            </p:cNvPr>
            <p:cNvSpPr/>
            <p:nvPr/>
          </p:nvSpPr>
          <p:spPr>
            <a:xfrm>
              <a:off x="3967163" y="2106613"/>
              <a:ext cx="1069975" cy="1128712"/>
            </a:xfrm>
            <a:custGeom>
              <a:avLst/>
              <a:gdLst>
                <a:gd name="connsiteX0" fmla="*/ 479204 w 1070875"/>
                <a:gd name="connsiteY0" fmla="*/ 809268 h 1129553"/>
                <a:gd name="connsiteX1" fmla="*/ 295835 w 1070875"/>
                <a:gd name="connsiteY1" fmla="*/ 975523 h 1129553"/>
                <a:gd name="connsiteX2" fmla="*/ 139360 w 1070875"/>
                <a:gd name="connsiteY2" fmla="*/ 1129553 h 1129553"/>
                <a:gd name="connsiteX3" fmla="*/ 0 w 1070875"/>
                <a:gd name="connsiteY3" fmla="*/ 1058650 h 1129553"/>
                <a:gd name="connsiteX4" fmla="*/ 61123 w 1070875"/>
                <a:gd name="connsiteY4" fmla="*/ 985303 h 1129553"/>
                <a:gd name="connsiteX5" fmla="*/ 220043 w 1070875"/>
                <a:gd name="connsiteY5" fmla="*/ 814158 h 1129553"/>
                <a:gd name="connsiteX6" fmla="*/ 396077 w 1070875"/>
                <a:gd name="connsiteY6" fmla="*/ 621010 h 1129553"/>
                <a:gd name="connsiteX7" fmla="*/ 506098 w 1070875"/>
                <a:gd name="connsiteY7" fmla="*/ 488984 h 1129553"/>
                <a:gd name="connsiteX8" fmla="*/ 589226 w 1070875"/>
                <a:gd name="connsiteY8" fmla="*/ 381407 h 1129553"/>
                <a:gd name="connsiteX9" fmla="*/ 618565 w 1070875"/>
                <a:gd name="connsiteY9" fmla="*/ 337399 h 1129553"/>
                <a:gd name="connsiteX10" fmla="*/ 638124 w 1070875"/>
                <a:gd name="connsiteY10" fmla="*/ 303170 h 1129553"/>
                <a:gd name="connsiteX11" fmla="*/ 657683 w 1070875"/>
                <a:gd name="connsiteY11" fmla="*/ 261606 h 1129553"/>
                <a:gd name="connsiteX12" fmla="*/ 665018 w 1070875"/>
                <a:gd name="connsiteY12" fmla="*/ 227377 h 1129553"/>
                <a:gd name="connsiteX13" fmla="*/ 669908 w 1070875"/>
                <a:gd name="connsiteY13" fmla="*/ 171144 h 1129553"/>
                <a:gd name="connsiteX14" fmla="*/ 655238 w 1070875"/>
                <a:gd name="connsiteY14" fmla="*/ 58678 h 1129553"/>
                <a:gd name="connsiteX15" fmla="*/ 797044 w 1070875"/>
                <a:gd name="connsiteY15" fmla="*/ 0 h 1129553"/>
                <a:gd name="connsiteX16" fmla="*/ 907065 w 1070875"/>
                <a:gd name="connsiteY16" fmla="*/ 100242 h 1129553"/>
                <a:gd name="connsiteX17" fmla="*/ 943739 w 1070875"/>
                <a:gd name="connsiteY17" fmla="*/ 129581 h 1129553"/>
                <a:gd name="connsiteX18" fmla="*/ 982858 w 1070875"/>
                <a:gd name="connsiteY18" fmla="*/ 161365 h 1129553"/>
                <a:gd name="connsiteX19" fmla="*/ 1029311 w 1070875"/>
                <a:gd name="connsiteY19" fmla="*/ 205373 h 1129553"/>
                <a:gd name="connsiteX20" fmla="*/ 1053760 w 1070875"/>
                <a:gd name="connsiteY20" fmla="*/ 237157 h 1129553"/>
                <a:gd name="connsiteX21" fmla="*/ 1068430 w 1070875"/>
                <a:gd name="connsiteY21" fmla="*/ 266496 h 1129553"/>
                <a:gd name="connsiteX22" fmla="*/ 1070875 w 1070875"/>
                <a:gd name="connsiteY22" fmla="*/ 283611 h 1129553"/>
                <a:gd name="connsiteX23" fmla="*/ 1063540 w 1070875"/>
                <a:gd name="connsiteY23" fmla="*/ 305615 h 1129553"/>
                <a:gd name="connsiteX24" fmla="*/ 1041536 w 1070875"/>
                <a:gd name="connsiteY24" fmla="*/ 322729 h 1129553"/>
                <a:gd name="connsiteX25" fmla="*/ 997527 w 1070875"/>
                <a:gd name="connsiteY25" fmla="*/ 347179 h 1129553"/>
                <a:gd name="connsiteX26" fmla="*/ 946184 w 1070875"/>
                <a:gd name="connsiteY26" fmla="*/ 393632 h 1129553"/>
                <a:gd name="connsiteX27" fmla="*/ 755480 w 1070875"/>
                <a:gd name="connsiteY27" fmla="*/ 562331 h 1129553"/>
                <a:gd name="connsiteX28" fmla="*/ 479204 w 1070875"/>
                <a:gd name="connsiteY28" fmla="*/ 809268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0875" h="1129553">
                  <a:moveTo>
                    <a:pt x="479204" y="809268"/>
                  </a:moveTo>
                  <a:lnTo>
                    <a:pt x="295835" y="975523"/>
                  </a:lnTo>
                  <a:lnTo>
                    <a:pt x="139360" y="1129553"/>
                  </a:lnTo>
                  <a:lnTo>
                    <a:pt x="0" y="1058650"/>
                  </a:lnTo>
                  <a:lnTo>
                    <a:pt x="61123" y="985303"/>
                  </a:lnTo>
                  <a:lnTo>
                    <a:pt x="220043" y="814158"/>
                  </a:lnTo>
                  <a:lnTo>
                    <a:pt x="396077" y="621010"/>
                  </a:lnTo>
                  <a:lnTo>
                    <a:pt x="506098" y="488984"/>
                  </a:lnTo>
                  <a:lnTo>
                    <a:pt x="589226" y="381407"/>
                  </a:lnTo>
                  <a:lnTo>
                    <a:pt x="618565" y="337399"/>
                  </a:lnTo>
                  <a:lnTo>
                    <a:pt x="638124" y="303170"/>
                  </a:lnTo>
                  <a:lnTo>
                    <a:pt x="657683" y="261606"/>
                  </a:lnTo>
                  <a:lnTo>
                    <a:pt x="665018" y="227377"/>
                  </a:lnTo>
                  <a:lnTo>
                    <a:pt x="669908" y="171144"/>
                  </a:lnTo>
                  <a:lnTo>
                    <a:pt x="655238" y="58678"/>
                  </a:lnTo>
                  <a:lnTo>
                    <a:pt x="797044" y="0"/>
                  </a:lnTo>
                  <a:lnTo>
                    <a:pt x="907065" y="100242"/>
                  </a:lnTo>
                  <a:lnTo>
                    <a:pt x="943739" y="129581"/>
                  </a:lnTo>
                  <a:lnTo>
                    <a:pt x="982858" y="161365"/>
                  </a:lnTo>
                  <a:lnTo>
                    <a:pt x="1029311" y="205373"/>
                  </a:lnTo>
                  <a:lnTo>
                    <a:pt x="1053760" y="237157"/>
                  </a:lnTo>
                  <a:lnTo>
                    <a:pt x="1068430" y="266496"/>
                  </a:lnTo>
                  <a:lnTo>
                    <a:pt x="1070875" y="283611"/>
                  </a:lnTo>
                  <a:lnTo>
                    <a:pt x="1063540" y="305615"/>
                  </a:lnTo>
                  <a:lnTo>
                    <a:pt x="1041536" y="322729"/>
                  </a:lnTo>
                  <a:lnTo>
                    <a:pt x="997527" y="347179"/>
                  </a:lnTo>
                  <a:lnTo>
                    <a:pt x="946184" y="393632"/>
                  </a:lnTo>
                  <a:lnTo>
                    <a:pt x="755480" y="562331"/>
                  </a:lnTo>
                  <a:lnTo>
                    <a:pt x="479204" y="8092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EE437AE1-B7FB-455F-BA1B-BB4DE3103CA2}"/>
                </a:ext>
              </a:extLst>
            </p:cNvPr>
            <p:cNvSpPr/>
            <p:nvPr/>
          </p:nvSpPr>
          <p:spPr>
            <a:xfrm>
              <a:off x="3886200" y="3108325"/>
              <a:ext cx="1027113" cy="481013"/>
            </a:xfrm>
            <a:custGeom>
              <a:avLst/>
              <a:gdLst>
                <a:gd name="connsiteX0" fmla="*/ 613674 w 1026866"/>
                <a:gd name="connsiteY0" fmla="*/ 388742 h 481649"/>
                <a:gd name="connsiteX1" fmla="*/ 427860 w 1026866"/>
                <a:gd name="connsiteY1" fmla="*/ 347179 h 481649"/>
                <a:gd name="connsiteX2" fmla="*/ 308059 w 1026866"/>
                <a:gd name="connsiteY2" fmla="*/ 327619 h 481649"/>
                <a:gd name="connsiteX3" fmla="*/ 168699 w 1026866"/>
                <a:gd name="connsiteY3" fmla="*/ 308060 h 481649"/>
                <a:gd name="connsiteX4" fmla="*/ 66012 w 1026866"/>
                <a:gd name="connsiteY4" fmla="*/ 300725 h 481649"/>
                <a:gd name="connsiteX5" fmla="*/ 41563 w 1026866"/>
                <a:gd name="connsiteY5" fmla="*/ 295835 h 481649"/>
                <a:gd name="connsiteX6" fmla="*/ 26894 w 1026866"/>
                <a:gd name="connsiteY6" fmla="*/ 286056 h 481649"/>
                <a:gd name="connsiteX7" fmla="*/ 14669 w 1026866"/>
                <a:gd name="connsiteY7" fmla="*/ 264051 h 481649"/>
                <a:gd name="connsiteX8" fmla="*/ 2444 w 1026866"/>
                <a:gd name="connsiteY8" fmla="*/ 207818 h 481649"/>
                <a:gd name="connsiteX9" fmla="*/ 0 w 1026866"/>
                <a:gd name="connsiteY9" fmla="*/ 149140 h 481649"/>
                <a:gd name="connsiteX10" fmla="*/ 4889 w 1026866"/>
                <a:gd name="connsiteY10" fmla="*/ 90462 h 481649"/>
                <a:gd name="connsiteX11" fmla="*/ 14669 w 1026866"/>
                <a:gd name="connsiteY11" fmla="*/ 48898 h 481649"/>
                <a:gd name="connsiteX12" fmla="*/ 29339 w 1026866"/>
                <a:gd name="connsiteY12" fmla="*/ 22004 h 481649"/>
                <a:gd name="connsiteX13" fmla="*/ 46453 w 1026866"/>
                <a:gd name="connsiteY13" fmla="*/ 7335 h 481649"/>
                <a:gd name="connsiteX14" fmla="*/ 70902 w 1026866"/>
                <a:gd name="connsiteY14" fmla="*/ 0 h 481649"/>
                <a:gd name="connsiteX15" fmla="*/ 112466 w 1026866"/>
                <a:gd name="connsiteY15" fmla="*/ 0 h 481649"/>
                <a:gd name="connsiteX16" fmla="*/ 158919 w 1026866"/>
                <a:gd name="connsiteY16" fmla="*/ 14670 h 481649"/>
                <a:gd name="connsiteX17" fmla="*/ 266496 w 1026866"/>
                <a:gd name="connsiteY17" fmla="*/ 68458 h 481649"/>
                <a:gd name="connsiteX18" fmla="*/ 374072 w 1026866"/>
                <a:gd name="connsiteY18" fmla="*/ 102687 h 481649"/>
                <a:gd name="connsiteX19" fmla="*/ 491428 w 1026866"/>
                <a:gd name="connsiteY19" fmla="*/ 141805 h 481649"/>
                <a:gd name="connsiteX20" fmla="*/ 567221 w 1026866"/>
                <a:gd name="connsiteY20" fmla="*/ 166255 h 481649"/>
                <a:gd name="connsiteX21" fmla="*/ 660128 w 1026866"/>
                <a:gd name="connsiteY21" fmla="*/ 202928 h 481649"/>
                <a:gd name="connsiteX22" fmla="*/ 770149 w 1026866"/>
                <a:gd name="connsiteY22" fmla="*/ 249382 h 481649"/>
                <a:gd name="connsiteX23" fmla="*/ 865501 w 1026866"/>
                <a:gd name="connsiteY23" fmla="*/ 293390 h 481649"/>
                <a:gd name="connsiteX24" fmla="*/ 960853 w 1026866"/>
                <a:gd name="connsiteY24" fmla="*/ 337399 h 481649"/>
                <a:gd name="connsiteX25" fmla="*/ 1026866 w 1026866"/>
                <a:gd name="connsiteY25" fmla="*/ 366738 h 481649"/>
                <a:gd name="connsiteX26" fmla="*/ 924179 w 1026866"/>
                <a:gd name="connsiteY26" fmla="*/ 481649 h 481649"/>
                <a:gd name="connsiteX27" fmla="*/ 784819 w 1026866"/>
                <a:gd name="connsiteY27" fmla="*/ 432751 h 481649"/>
                <a:gd name="connsiteX28" fmla="*/ 613674 w 1026866"/>
                <a:gd name="connsiteY28" fmla="*/ 388742 h 4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6866" h="481649">
                  <a:moveTo>
                    <a:pt x="613674" y="388742"/>
                  </a:moveTo>
                  <a:lnTo>
                    <a:pt x="427860" y="347179"/>
                  </a:lnTo>
                  <a:lnTo>
                    <a:pt x="308059" y="327619"/>
                  </a:lnTo>
                  <a:lnTo>
                    <a:pt x="168699" y="308060"/>
                  </a:lnTo>
                  <a:lnTo>
                    <a:pt x="66012" y="300725"/>
                  </a:lnTo>
                  <a:lnTo>
                    <a:pt x="41563" y="295835"/>
                  </a:lnTo>
                  <a:lnTo>
                    <a:pt x="26894" y="286056"/>
                  </a:lnTo>
                  <a:lnTo>
                    <a:pt x="14669" y="264051"/>
                  </a:lnTo>
                  <a:lnTo>
                    <a:pt x="2444" y="207818"/>
                  </a:lnTo>
                  <a:cubicBezTo>
                    <a:pt x="1629" y="188259"/>
                    <a:pt x="815" y="168699"/>
                    <a:pt x="0" y="149140"/>
                  </a:cubicBezTo>
                  <a:lnTo>
                    <a:pt x="4889" y="90462"/>
                  </a:lnTo>
                  <a:lnTo>
                    <a:pt x="14669" y="48898"/>
                  </a:lnTo>
                  <a:lnTo>
                    <a:pt x="29339" y="22004"/>
                  </a:lnTo>
                  <a:lnTo>
                    <a:pt x="46453" y="7335"/>
                  </a:lnTo>
                  <a:lnTo>
                    <a:pt x="70902" y="0"/>
                  </a:lnTo>
                  <a:lnTo>
                    <a:pt x="112466" y="0"/>
                  </a:lnTo>
                  <a:lnTo>
                    <a:pt x="158919" y="14670"/>
                  </a:lnTo>
                  <a:lnTo>
                    <a:pt x="266496" y="68458"/>
                  </a:lnTo>
                  <a:lnTo>
                    <a:pt x="374072" y="102687"/>
                  </a:lnTo>
                  <a:lnTo>
                    <a:pt x="491428" y="141805"/>
                  </a:lnTo>
                  <a:lnTo>
                    <a:pt x="567221" y="166255"/>
                  </a:lnTo>
                  <a:lnTo>
                    <a:pt x="660128" y="202928"/>
                  </a:lnTo>
                  <a:lnTo>
                    <a:pt x="770149" y="249382"/>
                  </a:lnTo>
                  <a:lnTo>
                    <a:pt x="865501" y="293390"/>
                  </a:lnTo>
                  <a:lnTo>
                    <a:pt x="960853" y="337399"/>
                  </a:lnTo>
                  <a:lnTo>
                    <a:pt x="1026866" y="366738"/>
                  </a:lnTo>
                  <a:lnTo>
                    <a:pt x="924179" y="481649"/>
                  </a:lnTo>
                  <a:lnTo>
                    <a:pt x="784819" y="432751"/>
                  </a:lnTo>
                  <a:lnTo>
                    <a:pt x="613674" y="38874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208B1520-BABC-4455-97E1-EB8157A800C3}"/>
                </a:ext>
              </a:extLst>
            </p:cNvPr>
            <p:cNvSpPr/>
            <p:nvPr/>
          </p:nvSpPr>
          <p:spPr>
            <a:xfrm>
              <a:off x="3859213" y="2255838"/>
              <a:ext cx="2382837" cy="2111375"/>
            </a:xfrm>
            <a:custGeom>
              <a:avLst/>
              <a:gdLst>
                <a:gd name="connsiteX0" fmla="*/ 1391018 w 2383089"/>
                <a:gd name="connsiteY0" fmla="*/ 1136822 h 2111240"/>
                <a:gd name="connsiteX1" fmla="*/ 1059151 w 2383089"/>
                <a:gd name="connsiteY1" fmla="*/ 1408670 h 2111240"/>
                <a:gd name="connsiteX2" fmla="*/ 804954 w 2383089"/>
                <a:gd name="connsiteY2" fmla="*/ 1609909 h 2111240"/>
                <a:gd name="connsiteX3" fmla="*/ 600185 w 2383089"/>
                <a:gd name="connsiteY3" fmla="*/ 1775843 h 2111240"/>
                <a:gd name="connsiteX4" fmla="*/ 402477 w 2383089"/>
                <a:gd name="connsiteY4" fmla="*/ 1931185 h 2111240"/>
                <a:gd name="connsiteX5" fmla="*/ 201239 w 2383089"/>
                <a:gd name="connsiteY5" fmla="*/ 2111240 h 2111240"/>
                <a:gd name="connsiteX6" fmla="*/ 0 w 2383089"/>
                <a:gd name="connsiteY6" fmla="*/ 2047691 h 2111240"/>
                <a:gd name="connsiteX7" fmla="*/ 77671 w 2383089"/>
                <a:gd name="connsiteY7" fmla="*/ 2005325 h 2111240"/>
                <a:gd name="connsiteX8" fmla="*/ 324806 w 2383089"/>
                <a:gd name="connsiteY8" fmla="*/ 1811148 h 2111240"/>
                <a:gd name="connsiteX9" fmla="*/ 533106 w 2383089"/>
                <a:gd name="connsiteY9" fmla="*/ 1624031 h 2111240"/>
                <a:gd name="connsiteX10" fmla="*/ 720222 w 2383089"/>
                <a:gd name="connsiteY10" fmla="*/ 1451036 h 2111240"/>
                <a:gd name="connsiteX11" fmla="*/ 879095 w 2383089"/>
                <a:gd name="connsiteY11" fmla="*/ 1302755 h 2111240"/>
                <a:gd name="connsiteX12" fmla="*/ 981480 w 2383089"/>
                <a:gd name="connsiteY12" fmla="*/ 1200371 h 2111240"/>
                <a:gd name="connsiteX13" fmla="*/ 1129761 w 2383089"/>
                <a:gd name="connsiteY13" fmla="*/ 1076803 h 2111240"/>
                <a:gd name="connsiteX14" fmla="*/ 1274511 w 2383089"/>
                <a:gd name="connsiteY14" fmla="*/ 949705 h 2111240"/>
                <a:gd name="connsiteX15" fmla="*/ 1489872 w 2383089"/>
                <a:gd name="connsiteY15" fmla="*/ 748467 h 2111240"/>
                <a:gd name="connsiteX16" fmla="*/ 1659336 w 2383089"/>
                <a:gd name="connsiteY16" fmla="*/ 571941 h 2111240"/>
                <a:gd name="connsiteX17" fmla="*/ 1779373 w 2383089"/>
                <a:gd name="connsiteY17" fmla="*/ 430721 h 2111240"/>
                <a:gd name="connsiteX18" fmla="*/ 1860575 w 2383089"/>
                <a:gd name="connsiteY18" fmla="*/ 324806 h 2111240"/>
                <a:gd name="connsiteX19" fmla="*/ 1906471 w 2383089"/>
                <a:gd name="connsiteY19" fmla="*/ 257727 h 2111240"/>
                <a:gd name="connsiteX20" fmla="*/ 1913532 w 2383089"/>
                <a:gd name="connsiteY20" fmla="*/ 229483 h 2111240"/>
                <a:gd name="connsiteX21" fmla="*/ 1913532 w 2383089"/>
                <a:gd name="connsiteY21" fmla="*/ 194178 h 2111240"/>
                <a:gd name="connsiteX22" fmla="*/ 1902941 w 2383089"/>
                <a:gd name="connsiteY22" fmla="*/ 144751 h 2111240"/>
                <a:gd name="connsiteX23" fmla="*/ 1867636 w 2383089"/>
                <a:gd name="connsiteY23" fmla="*/ 98854 h 2111240"/>
                <a:gd name="connsiteX24" fmla="*/ 1842922 w 2383089"/>
                <a:gd name="connsiteY24" fmla="*/ 70610 h 2111240"/>
                <a:gd name="connsiteX25" fmla="*/ 1832331 w 2383089"/>
                <a:gd name="connsiteY25" fmla="*/ 49427 h 2111240"/>
                <a:gd name="connsiteX26" fmla="*/ 1825270 w 2383089"/>
                <a:gd name="connsiteY26" fmla="*/ 28244 h 2111240"/>
                <a:gd name="connsiteX27" fmla="*/ 1835861 w 2383089"/>
                <a:gd name="connsiteY27" fmla="*/ 10592 h 2111240"/>
                <a:gd name="connsiteX28" fmla="*/ 1857044 w 2383089"/>
                <a:gd name="connsiteY28" fmla="*/ 0 h 2111240"/>
                <a:gd name="connsiteX29" fmla="*/ 1913532 w 2383089"/>
                <a:gd name="connsiteY29" fmla="*/ 3531 h 2111240"/>
                <a:gd name="connsiteX30" fmla="*/ 1973551 w 2383089"/>
                <a:gd name="connsiteY30" fmla="*/ 14122 h 2111240"/>
                <a:gd name="connsiteX31" fmla="*/ 2030039 w 2383089"/>
                <a:gd name="connsiteY31" fmla="*/ 31775 h 2111240"/>
                <a:gd name="connsiteX32" fmla="*/ 2121832 w 2383089"/>
                <a:gd name="connsiteY32" fmla="*/ 74141 h 2111240"/>
                <a:gd name="connsiteX33" fmla="*/ 2206564 w 2383089"/>
                <a:gd name="connsiteY33" fmla="*/ 127098 h 2111240"/>
                <a:gd name="connsiteX34" fmla="*/ 2255991 w 2383089"/>
                <a:gd name="connsiteY34" fmla="*/ 158873 h 2111240"/>
                <a:gd name="connsiteX35" fmla="*/ 2294826 w 2383089"/>
                <a:gd name="connsiteY35" fmla="*/ 190647 h 2111240"/>
                <a:gd name="connsiteX36" fmla="*/ 2344253 w 2383089"/>
                <a:gd name="connsiteY36" fmla="*/ 229483 h 2111240"/>
                <a:gd name="connsiteX37" fmla="*/ 2361906 w 2383089"/>
                <a:gd name="connsiteY37" fmla="*/ 254196 h 2111240"/>
                <a:gd name="connsiteX38" fmla="*/ 2376028 w 2383089"/>
                <a:gd name="connsiteY38" fmla="*/ 278910 h 2111240"/>
                <a:gd name="connsiteX39" fmla="*/ 2383089 w 2383089"/>
                <a:gd name="connsiteY39" fmla="*/ 300093 h 2111240"/>
                <a:gd name="connsiteX40" fmla="*/ 2383089 w 2383089"/>
                <a:gd name="connsiteY40" fmla="*/ 317745 h 2111240"/>
                <a:gd name="connsiteX41" fmla="*/ 2368967 w 2383089"/>
                <a:gd name="connsiteY41" fmla="*/ 345989 h 2111240"/>
                <a:gd name="connsiteX42" fmla="*/ 2333662 w 2383089"/>
                <a:gd name="connsiteY42" fmla="*/ 363642 h 2111240"/>
                <a:gd name="connsiteX43" fmla="*/ 2284235 w 2383089"/>
                <a:gd name="connsiteY43" fmla="*/ 388355 h 2111240"/>
                <a:gd name="connsiteX44" fmla="*/ 2220686 w 2383089"/>
                <a:gd name="connsiteY44" fmla="*/ 434252 h 2111240"/>
                <a:gd name="connsiteX45" fmla="*/ 2107710 w 2383089"/>
                <a:gd name="connsiteY45" fmla="*/ 526045 h 2111240"/>
                <a:gd name="connsiteX46" fmla="*/ 1910002 w 2383089"/>
                <a:gd name="connsiteY46" fmla="*/ 699040 h 2111240"/>
                <a:gd name="connsiteX47" fmla="*/ 1574604 w 2383089"/>
                <a:gd name="connsiteY47" fmla="*/ 977949 h 2111240"/>
                <a:gd name="connsiteX48" fmla="*/ 1391018 w 2383089"/>
                <a:gd name="connsiteY48" fmla="*/ 1136822 h 211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089" h="2111240">
                  <a:moveTo>
                    <a:pt x="1391018" y="1136822"/>
                  </a:moveTo>
                  <a:lnTo>
                    <a:pt x="1059151" y="1408670"/>
                  </a:lnTo>
                  <a:lnTo>
                    <a:pt x="804954" y="1609909"/>
                  </a:lnTo>
                  <a:lnTo>
                    <a:pt x="600185" y="1775843"/>
                  </a:lnTo>
                  <a:lnTo>
                    <a:pt x="402477" y="1931185"/>
                  </a:lnTo>
                  <a:lnTo>
                    <a:pt x="201239" y="2111240"/>
                  </a:lnTo>
                  <a:lnTo>
                    <a:pt x="0" y="2047691"/>
                  </a:lnTo>
                  <a:lnTo>
                    <a:pt x="77671" y="2005325"/>
                  </a:lnTo>
                  <a:lnTo>
                    <a:pt x="324806" y="1811148"/>
                  </a:lnTo>
                  <a:lnTo>
                    <a:pt x="533106" y="1624031"/>
                  </a:lnTo>
                  <a:lnTo>
                    <a:pt x="720222" y="1451036"/>
                  </a:lnTo>
                  <a:lnTo>
                    <a:pt x="879095" y="1302755"/>
                  </a:lnTo>
                  <a:lnTo>
                    <a:pt x="981480" y="1200371"/>
                  </a:lnTo>
                  <a:lnTo>
                    <a:pt x="1129761" y="1076803"/>
                  </a:lnTo>
                  <a:lnTo>
                    <a:pt x="1274511" y="949705"/>
                  </a:lnTo>
                  <a:lnTo>
                    <a:pt x="1489872" y="748467"/>
                  </a:lnTo>
                  <a:lnTo>
                    <a:pt x="1659336" y="571941"/>
                  </a:lnTo>
                  <a:lnTo>
                    <a:pt x="1779373" y="430721"/>
                  </a:lnTo>
                  <a:lnTo>
                    <a:pt x="1860575" y="324806"/>
                  </a:lnTo>
                  <a:lnTo>
                    <a:pt x="1906471" y="257727"/>
                  </a:lnTo>
                  <a:lnTo>
                    <a:pt x="1913532" y="229483"/>
                  </a:lnTo>
                  <a:lnTo>
                    <a:pt x="1913532" y="194178"/>
                  </a:lnTo>
                  <a:lnTo>
                    <a:pt x="1902941" y="144751"/>
                  </a:lnTo>
                  <a:lnTo>
                    <a:pt x="1867636" y="98854"/>
                  </a:lnTo>
                  <a:lnTo>
                    <a:pt x="1842922" y="70610"/>
                  </a:lnTo>
                  <a:lnTo>
                    <a:pt x="1832331" y="49427"/>
                  </a:lnTo>
                  <a:lnTo>
                    <a:pt x="1825270" y="28244"/>
                  </a:lnTo>
                  <a:lnTo>
                    <a:pt x="1835861" y="10592"/>
                  </a:lnTo>
                  <a:lnTo>
                    <a:pt x="1857044" y="0"/>
                  </a:lnTo>
                  <a:lnTo>
                    <a:pt x="1913532" y="3531"/>
                  </a:lnTo>
                  <a:lnTo>
                    <a:pt x="1973551" y="14122"/>
                  </a:lnTo>
                  <a:lnTo>
                    <a:pt x="2030039" y="31775"/>
                  </a:lnTo>
                  <a:lnTo>
                    <a:pt x="2121832" y="74141"/>
                  </a:lnTo>
                  <a:lnTo>
                    <a:pt x="2206564" y="127098"/>
                  </a:lnTo>
                  <a:lnTo>
                    <a:pt x="2255991" y="158873"/>
                  </a:lnTo>
                  <a:lnTo>
                    <a:pt x="2294826" y="190647"/>
                  </a:lnTo>
                  <a:lnTo>
                    <a:pt x="2344253" y="229483"/>
                  </a:lnTo>
                  <a:lnTo>
                    <a:pt x="2361906" y="254196"/>
                  </a:lnTo>
                  <a:lnTo>
                    <a:pt x="2376028" y="278910"/>
                  </a:lnTo>
                  <a:lnTo>
                    <a:pt x="2383089" y="300093"/>
                  </a:lnTo>
                  <a:lnTo>
                    <a:pt x="2383089" y="317745"/>
                  </a:lnTo>
                  <a:lnTo>
                    <a:pt x="2368967" y="345989"/>
                  </a:lnTo>
                  <a:lnTo>
                    <a:pt x="2333662" y="363642"/>
                  </a:lnTo>
                  <a:lnTo>
                    <a:pt x="2284235" y="388355"/>
                  </a:lnTo>
                  <a:lnTo>
                    <a:pt x="2220686" y="434252"/>
                  </a:lnTo>
                  <a:lnTo>
                    <a:pt x="2107710" y="526045"/>
                  </a:lnTo>
                  <a:lnTo>
                    <a:pt x="1910002" y="699040"/>
                  </a:lnTo>
                  <a:lnTo>
                    <a:pt x="1574604" y="977949"/>
                  </a:lnTo>
                  <a:lnTo>
                    <a:pt x="1391018" y="11368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E8C43519-CF3E-4DB3-A6B6-6F1C4114FB08}"/>
                </a:ext>
              </a:extLst>
            </p:cNvPr>
            <p:cNvSpPr/>
            <p:nvPr/>
          </p:nvSpPr>
          <p:spPr>
            <a:xfrm>
              <a:off x="3789363" y="3967163"/>
              <a:ext cx="2382837" cy="633412"/>
            </a:xfrm>
            <a:custGeom>
              <a:avLst/>
              <a:gdLst>
                <a:gd name="connsiteX0" fmla="*/ 1690687 w 2383631"/>
                <a:gd name="connsiteY0" fmla="*/ 278606 h 633412"/>
                <a:gd name="connsiteX1" fmla="*/ 1364456 w 2383631"/>
                <a:gd name="connsiteY1" fmla="*/ 359568 h 633412"/>
                <a:gd name="connsiteX2" fmla="*/ 1288256 w 2383631"/>
                <a:gd name="connsiteY2" fmla="*/ 378618 h 633412"/>
                <a:gd name="connsiteX3" fmla="*/ 1138237 w 2383631"/>
                <a:gd name="connsiteY3" fmla="*/ 411956 h 633412"/>
                <a:gd name="connsiteX4" fmla="*/ 935831 w 2383631"/>
                <a:gd name="connsiteY4" fmla="*/ 454818 h 633412"/>
                <a:gd name="connsiteX5" fmla="*/ 702469 w 2383631"/>
                <a:gd name="connsiteY5" fmla="*/ 509587 h 633412"/>
                <a:gd name="connsiteX6" fmla="*/ 435769 w 2383631"/>
                <a:gd name="connsiteY6" fmla="*/ 571500 h 633412"/>
                <a:gd name="connsiteX7" fmla="*/ 316706 w 2383631"/>
                <a:gd name="connsiteY7" fmla="*/ 600075 h 633412"/>
                <a:gd name="connsiteX8" fmla="*/ 292894 w 2383631"/>
                <a:gd name="connsiteY8" fmla="*/ 611981 h 633412"/>
                <a:gd name="connsiteX9" fmla="*/ 259556 w 2383631"/>
                <a:gd name="connsiteY9" fmla="*/ 626268 h 633412"/>
                <a:gd name="connsiteX10" fmla="*/ 223837 w 2383631"/>
                <a:gd name="connsiteY10" fmla="*/ 631031 h 633412"/>
                <a:gd name="connsiteX11" fmla="*/ 190500 w 2383631"/>
                <a:gd name="connsiteY11" fmla="*/ 633412 h 633412"/>
                <a:gd name="connsiteX12" fmla="*/ 166687 w 2383631"/>
                <a:gd name="connsiteY12" fmla="*/ 628650 h 633412"/>
                <a:gd name="connsiteX13" fmla="*/ 140494 w 2383631"/>
                <a:gd name="connsiteY13" fmla="*/ 611981 h 633412"/>
                <a:gd name="connsiteX14" fmla="*/ 83344 w 2383631"/>
                <a:gd name="connsiteY14" fmla="*/ 557212 h 633412"/>
                <a:gd name="connsiteX15" fmla="*/ 33337 w 2383631"/>
                <a:gd name="connsiteY15" fmla="*/ 497681 h 633412"/>
                <a:gd name="connsiteX16" fmla="*/ 9525 w 2383631"/>
                <a:gd name="connsiteY16" fmla="*/ 445293 h 633412"/>
                <a:gd name="connsiteX17" fmla="*/ 0 w 2383631"/>
                <a:gd name="connsiteY17" fmla="*/ 416718 h 633412"/>
                <a:gd name="connsiteX18" fmla="*/ 0 w 2383631"/>
                <a:gd name="connsiteY18" fmla="*/ 390525 h 633412"/>
                <a:gd name="connsiteX19" fmla="*/ 7144 w 2383631"/>
                <a:gd name="connsiteY19" fmla="*/ 369093 h 633412"/>
                <a:gd name="connsiteX20" fmla="*/ 26194 w 2383631"/>
                <a:gd name="connsiteY20" fmla="*/ 345281 h 633412"/>
                <a:gd name="connsiteX21" fmla="*/ 66675 w 2383631"/>
                <a:gd name="connsiteY21" fmla="*/ 330993 h 633412"/>
                <a:gd name="connsiteX22" fmla="*/ 130969 w 2383631"/>
                <a:gd name="connsiteY22" fmla="*/ 314325 h 633412"/>
                <a:gd name="connsiteX23" fmla="*/ 390525 w 2383631"/>
                <a:gd name="connsiteY23" fmla="*/ 278606 h 633412"/>
                <a:gd name="connsiteX24" fmla="*/ 435769 w 2383631"/>
                <a:gd name="connsiteY24" fmla="*/ 283368 h 633412"/>
                <a:gd name="connsiteX25" fmla="*/ 609600 w 2383631"/>
                <a:gd name="connsiteY25" fmla="*/ 273843 h 633412"/>
                <a:gd name="connsiteX26" fmla="*/ 873919 w 2383631"/>
                <a:gd name="connsiteY26" fmla="*/ 247650 h 633412"/>
                <a:gd name="connsiteX27" fmla="*/ 1114425 w 2383631"/>
                <a:gd name="connsiteY27" fmla="*/ 207168 h 633412"/>
                <a:gd name="connsiteX28" fmla="*/ 1519237 w 2383631"/>
                <a:gd name="connsiteY28" fmla="*/ 133350 h 633412"/>
                <a:gd name="connsiteX29" fmla="*/ 1938337 w 2383631"/>
                <a:gd name="connsiteY29" fmla="*/ 64293 h 633412"/>
                <a:gd name="connsiteX30" fmla="*/ 2319337 w 2383631"/>
                <a:gd name="connsiteY30" fmla="*/ 0 h 633412"/>
                <a:gd name="connsiteX31" fmla="*/ 2383631 w 2383631"/>
                <a:gd name="connsiteY31" fmla="*/ 111918 h 633412"/>
                <a:gd name="connsiteX32" fmla="*/ 2188369 w 2383631"/>
                <a:gd name="connsiteY32" fmla="*/ 157162 h 633412"/>
                <a:gd name="connsiteX33" fmla="*/ 1902619 w 2383631"/>
                <a:gd name="connsiteY33" fmla="*/ 228600 h 633412"/>
                <a:gd name="connsiteX34" fmla="*/ 1690687 w 2383631"/>
                <a:gd name="connsiteY34" fmla="*/ 278606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631" h="633412">
                  <a:moveTo>
                    <a:pt x="1690687" y="278606"/>
                  </a:moveTo>
                  <a:lnTo>
                    <a:pt x="1364456" y="359568"/>
                  </a:lnTo>
                  <a:lnTo>
                    <a:pt x="1288256" y="378618"/>
                  </a:lnTo>
                  <a:lnTo>
                    <a:pt x="1138237" y="411956"/>
                  </a:lnTo>
                  <a:lnTo>
                    <a:pt x="935831" y="454818"/>
                  </a:lnTo>
                  <a:lnTo>
                    <a:pt x="702469" y="509587"/>
                  </a:lnTo>
                  <a:lnTo>
                    <a:pt x="435769" y="571500"/>
                  </a:lnTo>
                  <a:lnTo>
                    <a:pt x="316706" y="600075"/>
                  </a:lnTo>
                  <a:lnTo>
                    <a:pt x="292894" y="611981"/>
                  </a:lnTo>
                  <a:lnTo>
                    <a:pt x="259556" y="626268"/>
                  </a:lnTo>
                  <a:lnTo>
                    <a:pt x="223837" y="631031"/>
                  </a:lnTo>
                  <a:lnTo>
                    <a:pt x="190500" y="633412"/>
                  </a:lnTo>
                  <a:lnTo>
                    <a:pt x="166687" y="628650"/>
                  </a:lnTo>
                  <a:lnTo>
                    <a:pt x="140494" y="611981"/>
                  </a:lnTo>
                  <a:lnTo>
                    <a:pt x="83344" y="557212"/>
                  </a:lnTo>
                  <a:lnTo>
                    <a:pt x="33337" y="497681"/>
                  </a:lnTo>
                  <a:lnTo>
                    <a:pt x="9525" y="445293"/>
                  </a:lnTo>
                  <a:lnTo>
                    <a:pt x="0" y="416718"/>
                  </a:lnTo>
                  <a:lnTo>
                    <a:pt x="0" y="390525"/>
                  </a:lnTo>
                  <a:lnTo>
                    <a:pt x="7144" y="369093"/>
                  </a:lnTo>
                  <a:lnTo>
                    <a:pt x="26194" y="345281"/>
                  </a:lnTo>
                  <a:lnTo>
                    <a:pt x="66675" y="330993"/>
                  </a:lnTo>
                  <a:lnTo>
                    <a:pt x="130969" y="314325"/>
                  </a:lnTo>
                  <a:lnTo>
                    <a:pt x="390525" y="278606"/>
                  </a:lnTo>
                  <a:lnTo>
                    <a:pt x="435769" y="283368"/>
                  </a:lnTo>
                  <a:lnTo>
                    <a:pt x="609600" y="273843"/>
                  </a:lnTo>
                  <a:lnTo>
                    <a:pt x="873919" y="247650"/>
                  </a:lnTo>
                  <a:lnTo>
                    <a:pt x="1114425" y="207168"/>
                  </a:lnTo>
                  <a:lnTo>
                    <a:pt x="1519237" y="133350"/>
                  </a:lnTo>
                  <a:lnTo>
                    <a:pt x="1938337" y="64293"/>
                  </a:lnTo>
                  <a:lnTo>
                    <a:pt x="2319337" y="0"/>
                  </a:lnTo>
                  <a:lnTo>
                    <a:pt x="2383631" y="111918"/>
                  </a:lnTo>
                  <a:lnTo>
                    <a:pt x="2188369" y="157162"/>
                  </a:lnTo>
                  <a:lnTo>
                    <a:pt x="1902619" y="228600"/>
                  </a:lnTo>
                  <a:lnTo>
                    <a:pt x="1690687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B5141CA2-9820-423D-9A40-DEAC2C2FAF85}"/>
                </a:ext>
              </a:extLst>
            </p:cNvPr>
            <p:cNvSpPr/>
            <p:nvPr/>
          </p:nvSpPr>
          <p:spPr>
            <a:xfrm>
              <a:off x="5703888" y="3554413"/>
              <a:ext cx="923925" cy="1028700"/>
            </a:xfrm>
            <a:custGeom>
              <a:avLst/>
              <a:gdLst>
                <a:gd name="connsiteX0" fmla="*/ 495300 w 923925"/>
                <a:gd name="connsiteY0" fmla="*/ 676275 h 1028700"/>
                <a:gd name="connsiteX1" fmla="*/ 385762 w 923925"/>
                <a:gd name="connsiteY1" fmla="*/ 528638 h 1028700"/>
                <a:gd name="connsiteX2" fmla="*/ 309562 w 923925"/>
                <a:gd name="connsiteY2" fmla="*/ 426244 h 1028700"/>
                <a:gd name="connsiteX3" fmla="*/ 266700 w 923925"/>
                <a:gd name="connsiteY3" fmla="*/ 354807 h 1028700"/>
                <a:gd name="connsiteX4" fmla="*/ 211931 w 923925"/>
                <a:gd name="connsiteY4" fmla="*/ 278607 h 1028700"/>
                <a:gd name="connsiteX5" fmla="*/ 140494 w 923925"/>
                <a:gd name="connsiteY5" fmla="*/ 200025 h 1028700"/>
                <a:gd name="connsiteX6" fmla="*/ 76200 w 923925"/>
                <a:gd name="connsiteY6" fmla="*/ 130969 h 1028700"/>
                <a:gd name="connsiteX7" fmla="*/ 28575 w 923925"/>
                <a:gd name="connsiteY7" fmla="*/ 85725 h 1028700"/>
                <a:gd name="connsiteX8" fmla="*/ 11906 w 923925"/>
                <a:gd name="connsiteY8" fmla="*/ 66675 h 1028700"/>
                <a:gd name="connsiteX9" fmla="*/ 2381 w 923925"/>
                <a:gd name="connsiteY9" fmla="*/ 40482 h 1028700"/>
                <a:gd name="connsiteX10" fmla="*/ 0 w 923925"/>
                <a:gd name="connsiteY10" fmla="*/ 16669 h 1028700"/>
                <a:gd name="connsiteX11" fmla="*/ 7144 w 923925"/>
                <a:gd name="connsiteY11" fmla="*/ 2382 h 1028700"/>
                <a:gd name="connsiteX12" fmla="*/ 28575 w 923925"/>
                <a:gd name="connsiteY12" fmla="*/ 0 h 1028700"/>
                <a:gd name="connsiteX13" fmla="*/ 54769 w 923925"/>
                <a:gd name="connsiteY13" fmla="*/ 9525 h 1028700"/>
                <a:gd name="connsiteX14" fmla="*/ 152400 w 923925"/>
                <a:gd name="connsiteY14" fmla="*/ 59532 h 1028700"/>
                <a:gd name="connsiteX15" fmla="*/ 290512 w 923925"/>
                <a:gd name="connsiteY15" fmla="*/ 140494 h 1028700"/>
                <a:gd name="connsiteX16" fmla="*/ 416719 w 923925"/>
                <a:gd name="connsiteY16" fmla="*/ 214313 h 1028700"/>
                <a:gd name="connsiteX17" fmla="*/ 538162 w 923925"/>
                <a:gd name="connsiteY17" fmla="*/ 290513 h 1028700"/>
                <a:gd name="connsiteX18" fmla="*/ 645319 w 923925"/>
                <a:gd name="connsiteY18" fmla="*/ 361950 h 1028700"/>
                <a:gd name="connsiteX19" fmla="*/ 719137 w 923925"/>
                <a:gd name="connsiteY19" fmla="*/ 409575 h 1028700"/>
                <a:gd name="connsiteX20" fmla="*/ 788194 w 923925"/>
                <a:gd name="connsiteY20" fmla="*/ 523875 h 1028700"/>
                <a:gd name="connsiteX21" fmla="*/ 823912 w 923925"/>
                <a:gd name="connsiteY21" fmla="*/ 597694 h 1028700"/>
                <a:gd name="connsiteX22" fmla="*/ 852487 w 923925"/>
                <a:gd name="connsiteY22" fmla="*/ 671513 h 1028700"/>
                <a:gd name="connsiteX23" fmla="*/ 883444 w 923925"/>
                <a:gd name="connsiteY23" fmla="*/ 757238 h 1028700"/>
                <a:gd name="connsiteX24" fmla="*/ 904875 w 923925"/>
                <a:gd name="connsiteY24" fmla="*/ 838200 h 1028700"/>
                <a:gd name="connsiteX25" fmla="*/ 919162 w 923925"/>
                <a:gd name="connsiteY25" fmla="*/ 892969 h 1028700"/>
                <a:gd name="connsiteX26" fmla="*/ 923925 w 923925"/>
                <a:gd name="connsiteY26" fmla="*/ 935832 h 1028700"/>
                <a:gd name="connsiteX27" fmla="*/ 919162 w 923925"/>
                <a:gd name="connsiteY27" fmla="*/ 976313 h 1028700"/>
                <a:gd name="connsiteX28" fmla="*/ 912019 w 923925"/>
                <a:gd name="connsiteY28" fmla="*/ 997744 h 1028700"/>
                <a:gd name="connsiteX29" fmla="*/ 897731 w 923925"/>
                <a:gd name="connsiteY29" fmla="*/ 1016794 h 1028700"/>
                <a:gd name="connsiteX30" fmla="*/ 883444 w 923925"/>
                <a:gd name="connsiteY30" fmla="*/ 1023938 h 1028700"/>
                <a:gd name="connsiteX31" fmla="*/ 852487 w 923925"/>
                <a:gd name="connsiteY31" fmla="*/ 1028700 h 1028700"/>
                <a:gd name="connsiteX32" fmla="*/ 816769 w 923925"/>
                <a:gd name="connsiteY32" fmla="*/ 1023938 h 1028700"/>
                <a:gd name="connsiteX33" fmla="*/ 783431 w 923925"/>
                <a:gd name="connsiteY33" fmla="*/ 1012032 h 1028700"/>
                <a:gd name="connsiteX34" fmla="*/ 757237 w 923925"/>
                <a:gd name="connsiteY34" fmla="*/ 992982 h 1028700"/>
                <a:gd name="connsiteX35" fmla="*/ 678656 w 923925"/>
                <a:gd name="connsiteY35" fmla="*/ 907257 h 1028700"/>
                <a:gd name="connsiteX36" fmla="*/ 576262 w 923925"/>
                <a:gd name="connsiteY36" fmla="*/ 778669 h 1028700"/>
                <a:gd name="connsiteX37" fmla="*/ 495300 w 923925"/>
                <a:gd name="connsiteY37" fmla="*/ 67627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23925" h="1028700">
                  <a:moveTo>
                    <a:pt x="495300" y="676275"/>
                  </a:moveTo>
                  <a:lnTo>
                    <a:pt x="385762" y="528638"/>
                  </a:lnTo>
                  <a:lnTo>
                    <a:pt x="309562" y="426244"/>
                  </a:lnTo>
                  <a:lnTo>
                    <a:pt x="266700" y="354807"/>
                  </a:lnTo>
                  <a:lnTo>
                    <a:pt x="211931" y="278607"/>
                  </a:lnTo>
                  <a:lnTo>
                    <a:pt x="140494" y="200025"/>
                  </a:lnTo>
                  <a:lnTo>
                    <a:pt x="76200" y="130969"/>
                  </a:lnTo>
                  <a:lnTo>
                    <a:pt x="28575" y="85725"/>
                  </a:lnTo>
                  <a:lnTo>
                    <a:pt x="11906" y="66675"/>
                  </a:lnTo>
                  <a:lnTo>
                    <a:pt x="2381" y="40482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2400" y="59532"/>
                  </a:lnTo>
                  <a:lnTo>
                    <a:pt x="290512" y="140494"/>
                  </a:lnTo>
                  <a:lnTo>
                    <a:pt x="416719" y="214313"/>
                  </a:lnTo>
                  <a:lnTo>
                    <a:pt x="538162" y="290513"/>
                  </a:lnTo>
                  <a:lnTo>
                    <a:pt x="645319" y="361950"/>
                  </a:lnTo>
                  <a:lnTo>
                    <a:pt x="719137" y="409575"/>
                  </a:lnTo>
                  <a:lnTo>
                    <a:pt x="788194" y="523875"/>
                  </a:lnTo>
                  <a:lnTo>
                    <a:pt x="823912" y="597694"/>
                  </a:lnTo>
                  <a:lnTo>
                    <a:pt x="852487" y="671513"/>
                  </a:lnTo>
                  <a:lnTo>
                    <a:pt x="883444" y="757238"/>
                  </a:lnTo>
                  <a:lnTo>
                    <a:pt x="904875" y="838200"/>
                  </a:lnTo>
                  <a:lnTo>
                    <a:pt x="919162" y="892969"/>
                  </a:lnTo>
                  <a:lnTo>
                    <a:pt x="923925" y="935832"/>
                  </a:lnTo>
                  <a:lnTo>
                    <a:pt x="919162" y="976313"/>
                  </a:lnTo>
                  <a:lnTo>
                    <a:pt x="912019" y="997744"/>
                  </a:lnTo>
                  <a:lnTo>
                    <a:pt x="897731" y="1016794"/>
                  </a:lnTo>
                  <a:lnTo>
                    <a:pt x="883444" y="1023938"/>
                  </a:lnTo>
                  <a:lnTo>
                    <a:pt x="852487" y="1028700"/>
                  </a:lnTo>
                  <a:lnTo>
                    <a:pt x="816769" y="1023938"/>
                  </a:lnTo>
                  <a:lnTo>
                    <a:pt x="783431" y="1012032"/>
                  </a:lnTo>
                  <a:lnTo>
                    <a:pt x="757237" y="992982"/>
                  </a:lnTo>
                  <a:lnTo>
                    <a:pt x="678656" y="907257"/>
                  </a:lnTo>
                  <a:lnTo>
                    <a:pt x="576262" y="778669"/>
                  </a:lnTo>
                  <a:lnTo>
                    <a:pt x="495300" y="676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">
              <a:extLst>
                <a:ext uri="{FF2B5EF4-FFF2-40B4-BE49-F238E27FC236}">
                  <a16:creationId xmlns:a16="http://schemas.microsoft.com/office/drawing/2014/main" id="{4EFD9BB2-4E61-437C-8D20-4D0CFE0D9DFE}"/>
                </a:ext>
              </a:extLst>
            </p:cNvPr>
            <p:cNvSpPr/>
            <p:nvPr/>
          </p:nvSpPr>
          <p:spPr>
            <a:xfrm>
              <a:off x="4822825" y="4318000"/>
              <a:ext cx="409575" cy="1863725"/>
            </a:xfrm>
            <a:custGeom>
              <a:avLst/>
              <a:gdLst>
                <a:gd name="connsiteX0" fmla="*/ 387350 w 409575"/>
                <a:gd name="connsiteY0" fmla="*/ 1117600 h 1863725"/>
                <a:gd name="connsiteX1" fmla="*/ 387350 w 409575"/>
                <a:gd name="connsiteY1" fmla="*/ 1343025 h 1863725"/>
                <a:gd name="connsiteX2" fmla="*/ 387350 w 409575"/>
                <a:gd name="connsiteY2" fmla="*/ 1520825 h 1863725"/>
                <a:gd name="connsiteX3" fmla="*/ 384175 w 409575"/>
                <a:gd name="connsiteY3" fmla="*/ 1717675 h 1863725"/>
                <a:gd name="connsiteX4" fmla="*/ 381000 w 409575"/>
                <a:gd name="connsiteY4" fmla="*/ 1752600 h 1863725"/>
                <a:gd name="connsiteX5" fmla="*/ 368300 w 409575"/>
                <a:gd name="connsiteY5" fmla="*/ 1800225 h 1863725"/>
                <a:gd name="connsiteX6" fmla="*/ 339725 w 409575"/>
                <a:gd name="connsiteY6" fmla="*/ 1851025 h 1863725"/>
                <a:gd name="connsiteX7" fmla="*/ 320675 w 409575"/>
                <a:gd name="connsiteY7" fmla="*/ 1863725 h 1863725"/>
                <a:gd name="connsiteX8" fmla="*/ 307975 w 409575"/>
                <a:gd name="connsiteY8" fmla="*/ 1863725 h 1863725"/>
                <a:gd name="connsiteX9" fmla="*/ 282575 w 409575"/>
                <a:gd name="connsiteY9" fmla="*/ 1857375 h 1863725"/>
                <a:gd name="connsiteX10" fmla="*/ 260350 w 409575"/>
                <a:gd name="connsiteY10" fmla="*/ 1838325 h 1863725"/>
                <a:gd name="connsiteX11" fmla="*/ 238125 w 409575"/>
                <a:gd name="connsiteY11" fmla="*/ 1819275 h 1863725"/>
                <a:gd name="connsiteX12" fmla="*/ 206375 w 409575"/>
                <a:gd name="connsiteY12" fmla="*/ 1781175 h 1863725"/>
                <a:gd name="connsiteX13" fmla="*/ 180975 w 409575"/>
                <a:gd name="connsiteY13" fmla="*/ 1730375 h 1863725"/>
                <a:gd name="connsiteX14" fmla="*/ 133350 w 409575"/>
                <a:gd name="connsiteY14" fmla="*/ 1625600 h 1863725"/>
                <a:gd name="connsiteX15" fmla="*/ 104775 w 409575"/>
                <a:gd name="connsiteY15" fmla="*/ 1543050 h 1863725"/>
                <a:gd name="connsiteX16" fmla="*/ 92075 w 409575"/>
                <a:gd name="connsiteY16" fmla="*/ 1492250 h 1863725"/>
                <a:gd name="connsiteX17" fmla="*/ 95250 w 409575"/>
                <a:gd name="connsiteY17" fmla="*/ 1460500 h 1863725"/>
                <a:gd name="connsiteX18" fmla="*/ 114300 w 409575"/>
                <a:gd name="connsiteY18" fmla="*/ 1419225 h 1863725"/>
                <a:gd name="connsiteX19" fmla="*/ 146050 w 409575"/>
                <a:gd name="connsiteY19" fmla="*/ 1336675 h 1863725"/>
                <a:gd name="connsiteX20" fmla="*/ 165100 w 409575"/>
                <a:gd name="connsiteY20" fmla="*/ 1238250 h 1863725"/>
                <a:gd name="connsiteX21" fmla="*/ 177800 w 409575"/>
                <a:gd name="connsiteY21" fmla="*/ 1133475 h 1863725"/>
                <a:gd name="connsiteX22" fmla="*/ 187325 w 409575"/>
                <a:gd name="connsiteY22" fmla="*/ 984250 h 1863725"/>
                <a:gd name="connsiteX23" fmla="*/ 193675 w 409575"/>
                <a:gd name="connsiteY23" fmla="*/ 539750 h 1863725"/>
                <a:gd name="connsiteX24" fmla="*/ 187325 w 409575"/>
                <a:gd name="connsiteY24" fmla="*/ 320675 h 1863725"/>
                <a:gd name="connsiteX25" fmla="*/ 180975 w 409575"/>
                <a:gd name="connsiteY25" fmla="*/ 228600 h 1863725"/>
                <a:gd name="connsiteX26" fmla="*/ 165100 w 409575"/>
                <a:gd name="connsiteY26" fmla="*/ 171450 h 1863725"/>
                <a:gd name="connsiteX27" fmla="*/ 142875 w 409575"/>
                <a:gd name="connsiteY27" fmla="*/ 127000 h 1863725"/>
                <a:gd name="connsiteX28" fmla="*/ 101600 w 409575"/>
                <a:gd name="connsiteY28" fmla="*/ 88900 h 1863725"/>
                <a:gd name="connsiteX29" fmla="*/ 0 w 409575"/>
                <a:gd name="connsiteY29" fmla="*/ 6350 h 1863725"/>
                <a:gd name="connsiteX30" fmla="*/ 244475 w 409575"/>
                <a:gd name="connsiteY30" fmla="*/ 0 h 1863725"/>
                <a:gd name="connsiteX31" fmla="*/ 320675 w 409575"/>
                <a:gd name="connsiteY31" fmla="*/ 41275 h 1863725"/>
                <a:gd name="connsiteX32" fmla="*/ 358775 w 409575"/>
                <a:gd name="connsiteY32" fmla="*/ 63500 h 1863725"/>
                <a:gd name="connsiteX33" fmla="*/ 381000 w 409575"/>
                <a:gd name="connsiteY33" fmla="*/ 85725 h 1863725"/>
                <a:gd name="connsiteX34" fmla="*/ 400050 w 409575"/>
                <a:gd name="connsiteY34" fmla="*/ 117475 h 1863725"/>
                <a:gd name="connsiteX35" fmla="*/ 406400 w 409575"/>
                <a:gd name="connsiteY35" fmla="*/ 149225 h 1863725"/>
                <a:gd name="connsiteX36" fmla="*/ 409575 w 409575"/>
                <a:gd name="connsiteY36" fmla="*/ 180975 h 1863725"/>
                <a:gd name="connsiteX37" fmla="*/ 396875 w 409575"/>
                <a:gd name="connsiteY37" fmla="*/ 238125 h 1863725"/>
                <a:gd name="connsiteX38" fmla="*/ 390525 w 409575"/>
                <a:gd name="connsiteY38" fmla="*/ 298450 h 1863725"/>
                <a:gd name="connsiteX39" fmla="*/ 387350 w 409575"/>
                <a:gd name="connsiteY39" fmla="*/ 425450 h 1863725"/>
                <a:gd name="connsiteX40" fmla="*/ 384175 w 409575"/>
                <a:gd name="connsiteY40" fmla="*/ 733425 h 1863725"/>
                <a:gd name="connsiteX41" fmla="*/ 387350 w 409575"/>
                <a:gd name="connsiteY41" fmla="*/ 1117600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1863725">
                  <a:moveTo>
                    <a:pt x="387350" y="1117600"/>
                  </a:moveTo>
                  <a:lnTo>
                    <a:pt x="387350" y="1343025"/>
                  </a:lnTo>
                  <a:lnTo>
                    <a:pt x="387350" y="1520825"/>
                  </a:lnTo>
                  <a:cubicBezTo>
                    <a:pt x="386292" y="1586442"/>
                    <a:pt x="385233" y="1652058"/>
                    <a:pt x="384175" y="1717675"/>
                  </a:cubicBezTo>
                  <a:lnTo>
                    <a:pt x="381000" y="1752600"/>
                  </a:lnTo>
                  <a:lnTo>
                    <a:pt x="368300" y="1800225"/>
                  </a:lnTo>
                  <a:lnTo>
                    <a:pt x="339725" y="1851025"/>
                  </a:lnTo>
                  <a:lnTo>
                    <a:pt x="320675" y="1863725"/>
                  </a:lnTo>
                  <a:lnTo>
                    <a:pt x="307975" y="1863725"/>
                  </a:lnTo>
                  <a:lnTo>
                    <a:pt x="282575" y="1857375"/>
                  </a:lnTo>
                  <a:lnTo>
                    <a:pt x="260350" y="1838325"/>
                  </a:lnTo>
                  <a:lnTo>
                    <a:pt x="238125" y="1819275"/>
                  </a:lnTo>
                  <a:lnTo>
                    <a:pt x="206375" y="1781175"/>
                  </a:lnTo>
                  <a:lnTo>
                    <a:pt x="180975" y="1730375"/>
                  </a:lnTo>
                  <a:lnTo>
                    <a:pt x="133350" y="1625600"/>
                  </a:lnTo>
                  <a:lnTo>
                    <a:pt x="104775" y="1543050"/>
                  </a:lnTo>
                  <a:lnTo>
                    <a:pt x="92075" y="1492250"/>
                  </a:lnTo>
                  <a:lnTo>
                    <a:pt x="95250" y="1460500"/>
                  </a:lnTo>
                  <a:lnTo>
                    <a:pt x="114300" y="1419225"/>
                  </a:lnTo>
                  <a:lnTo>
                    <a:pt x="146050" y="1336675"/>
                  </a:lnTo>
                  <a:lnTo>
                    <a:pt x="165100" y="1238250"/>
                  </a:lnTo>
                  <a:lnTo>
                    <a:pt x="177800" y="1133475"/>
                  </a:lnTo>
                  <a:lnTo>
                    <a:pt x="187325" y="984250"/>
                  </a:lnTo>
                  <a:cubicBezTo>
                    <a:pt x="189442" y="836083"/>
                    <a:pt x="191558" y="687917"/>
                    <a:pt x="193675" y="539750"/>
                  </a:cubicBezTo>
                  <a:lnTo>
                    <a:pt x="187325" y="320675"/>
                  </a:lnTo>
                  <a:lnTo>
                    <a:pt x="180975" y="228600"/>
                  </a:lnTo>
                  <a:lnTo>
                    <a:pt x="165100" y="171450"/>
                  </a:lnTo>
                  <a:lnTo>
                    <a:pt x="142875" y="127000"/>
                  </a:lnTo>
                  <a:lnTo>
                    <a:pt x="101600" y="88900"/>
                  </a:lnTo>
                  <a:lnTo>
                    <a:pt x="0" y="6350"/>
                  </a:lnTo>
                  <a:lnTo>
                    <a:pt x="244475" y="0"/>
                  </a:lnTo>
                  <a:lnTo>
                    <a:pt x="320675" y="41275"/>
                  </a:lnTo>
                  <a:lnTo>
                    <a:pt x="358775" y="63500"/>
                  </a:lnTo>
                  <a:lnTo>
                    <a:pt x="381000" y="85725"/>
                  </a:lnTo>
                  <a:lnTo>
                    <a:pt x="400050" y="117475"/>
                  </a:lnTo>
                  <a:lnTo>
                    <a:pt x="406400" y="149225"/>
                  </a:lnTo>
                  <a:lnTo>
                    <a:pt x="409575" y="180975"/>
                  </a:lnTo>
                  <a:lnTo>
                    <a:pt x="396875" y="238125"/>
                  </a:lnTo>
                  <a:lnTo>
                    <a:pt x="390525" y="298450"/>
                  </a:lnTo>
                  <a:cubicBezTo>
                    <a:pt x="389467" y="340783"/>
                    <a:pt x="388408" y="383117"/>
                    <a:pt x="387350" y="425450"/>
                  </a:cubicBezTo>
                  <a:cubicBezTo>
                    <a:pt x="386292" y="528108"/>
                    <a:pt x="385233" y="630767"/>
                    <a:pt x="384175" y="733425"/>
                  </a:cubicBezTo>
                  <a:cubicBezTo>
                    <a:pt x="385233" y="860425"/>
                    <a:pt x="386292" y="987425"/>
                    <a:pt x="387350" y="11176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217DC1CB-B0A1-46F2-BE34-DCDD29C08082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225550"/>
            <a:ext cx="4086225" cy="4803775"/>
            <a:chOff x="2724150" y="1225550"/>
            <a:chExt cx="4086225" cy="48037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FC437975-EBAB-40AB-AB27-10F95B5CF935}"/>
                </a:ext>
              </a:extLst>
            </p:cNvPr>
            <p:cNvSpPr/>
            <p:nvPr/>
          </p:nvSpPr>
          <p:spPr>
            <a:xfrm>
              <a:off x="3313113" y="1225550"/>
              <a:ext cx="2643187" cy="1046163"/>
            </a:xfrm>
            <a:custGeom>
              <a:avLst/>
              <a:gdLst>
                <a:gd name="connsiteX0" fmla="*/ 1770122 w 2642959"/>
                <a:gd name="connsiteY0" fmla="*/ 687022 h 1046425"/>
                <a:gd name="connsiteX1" fmla="*/ 1520740 w 2642959"/>
                <a:gd name="connsiteY1" fmla="*/ 755480 h 1046425"/>
                <a:gd name="connsiteX2" fmla="*/ 1342261 w 2642959"/>
                <a:gd name="connsiteY2" fmla="*/ 804378 h 1046425"/>
                <a:gd name="connsiteX3" fmla="*/ 1188231 w 2642959"/>
                <a:gd name="connsiteY3" fmla="*/ 843497 h 1046425"/>
                <a:gd name="connsiteX4" fmla="*/ 970633 w 2642959"/>
                <a:gd name="connsiteY4" fmla="*/ 887506 h 1046425"/>
                <a:gd name="connsiteX5" fmla="*/ 789709 w 2642959"/>
                <a:gd name="connsiteY5" fmla="*/ 929069 h 1046425"/>
                <a:gd name="connsiteX6" fmla="*/ 660129 w 2642959"/>
                <a:gd name="connsiteY6" fmla="*/ 953519 h 1046425"/>
                <a:gd name="connsiteX7" fmla="*/ 466980 w 2642959"/>
                <a:gd name="connsiteY7" fmla="*/ 990192 h 1046425"/>
                <a:gd name="connsiteX8" fmla="*/ 293391 w 2642959"/>
                <a:gd name="connsiteY8" fmla="*/ 1017086 h 1046425"/>
                <a:gd name="connsiteX9" fmla="*/ 158920 w 2642959"/>
                <a:gd name="connsiteY9" fmla="*/ 1034201 h 1046425"/>
                <a:gd name="connsiteX10" fmla="*/ 85573 w 2642959"/>
                <a:gd name="connsiteY10" fmla="*/ 1043981 h 1046425"/>
                <a:gd name="connsiteX11" fmla="*/ 46454 w 2642959"/>
                <a:gd name="connsiteY11" fmla="*/ 1046425 h 1046425"/>
                <a:gd name="connsiteX12" fmla="*/ 22005 w 2642959"/>
                <a:gd name="connsiteY12" fmla="*/ 1041536 h 1046425"/>
                <a:gd name="connsiteX13" fmla="*/ 9780 w 2642959"/>
                <a:gd name="connsiteY13" fmla="*/ 1036646 h 1046425"/>
                <a:gd name="connsiteX14" fmla="*/ 0 w 2642959"/>
                <a:gd name="connsiteY14" fmla="*/ 1026866 h 1046425"/>
                <a:gd name="connsiteX15" fmla="*/ 4890 w 2642959"/>
                <a:gd name="connsiteY15" fmla="*/ 1009752 h 1046425"/>
                <a:gd name="connsiteX16" fmla="*/ 26894 w 2642959"/>
                <a:gd name="connsiteY16" fmla="*/ 987747 h 1046425"/>
                <a:gd name="connsiteX17" fmla="*/ 46454 w 2642959"/>
                <a:gd name="connsiteY17" fmla="*/ 977968 h 1046425"/>
                <a:gd name="connsiteX18" fmla="*/ 158920 w 2642959"/>
                <a:gd name="connsiteY18" fmla="*/ 946184 h 1046425"/>
                <a:gd name="connsiteX19" fmla="*/ 398522 w 2642959"/>
                <a:gd name="connsiteY19" fmla="*/ 877726 h 1046425"/>
                <a:gd name="connsiteX20" fmla="*/ 672353 w 2642959"/>
                <a:gd name="connsiteY20" fmla="*/ 794599 h 1046425"/>
                <a:gd name="connsiteX21" fmla="*/ 938850 w 2642959"/>
                <a:gd name="connsiteY21" fmla="*/ 709027 h 1046425"/>
                <a:gd name="connsiteX22" fmla="*/ 1254244 w 2642959"/>
                <a:gd name="connsiteY22" fmla="*/ 603895 h 1046425"/>
                <a:gd name="connsiteX23" fmla="*/ 1515851 w 2642959"/>
                <a:gd name="connsiteY23" fmla="*/ 515878 h 1046425"/>
                <a:gd name="connsiteX24" fmla="*/ 1755453 w 2642959"/>
                <a:gd name="connsiteY24" fmla="*/ 432751 h 1046425"/>
                <a:gd name="connsiteX25" fmla="*/ 1894813 w 2642959"/>
                <a:gd name="connsiteY25" fmla="*/ 381407 h 1046425"/>
                <a:gd name="connsiteX26" fmla="*/ 2002390 w 2642959"/>
                <a:gd name="connsiteY26" fmla="*/ 339844 h 1046425"/>
                <a:gd name="connsiteX27" fmla="*/ 2051288 w 2642959"/>
                <a:gd name="connsiteY27" fmla="*/ 317839 h 1046425"/>
                <a:gd name="connsiteX28" fmla="*/ 2097741 w 2642959"/>
                <a:gd name="connsiteY28" fmla="*/ 286055 h 1046425"/>
                <a:gd name="connsiteX29" fmla="*/ 2114856 w 2642959"/>
                <a:gd name="connsiteY29" fmla="*/ 259161 h 1046425"/>
                <a:gd name="connsiteX30" fmla="*/ 2124636 w 2642959"/>
                <a:gd name="connsiteY30" fmla="*/ 227377 h 1046425"/>
                <a:gd name="connsiteX31" fmla="*/ 2124636 w 2642959"/>
                <a:gd name="connsiteY31" fmla="*/ 200483 h 1046425"/>
                <a:gd name="connsiteX32" fmla="*/ 2105076 w 2642959"/>
                <a:gd name="connsiteY32" fmla="*/ 166254 h 1046425"/>
                <a:gd name="connsiteX33" fmla="*/ 2061068 w 2642959"/>
                <a:gd name="connsiteY33" fmla="*/ 114911 h 1046425"/>
                <a:gd name="connsiteX34" fmla="*/ 2029284 w 2642959"/>
                <a:gd name="connsiteY34" fmla="*/ 83127 h 1046425"/>
                <a:gd name="connsiteX35" fmla="*/ 2012169 w 2642959"/>
                <a:gd name="connsiteY35" fmla="*/ 61123 h 1046425"/>
                <a:gd name="connsiteX36" fmla="*/ 2002390 w 2642959"/>
                <a:gd name="connsiteY36" fmla="*/ 41563 h 1046425"/>
                <a:gd name="connsiteX37" fmla="*/ 1999945 w 2642959"/>
                <a:gd name="connsiteY37" fmla="*/ 22004 h 1046425"/>
                <a:gd name="connsiteX38" fmla="*/ 2002390 w 2642959"/>
                <a:gd name="connsiteY38" fmla="*/ 9779 h 1046425"/>
                <a:gd name="connsiteX39" fmla="*/ 2009724 w 2642959"/>
                <a:gd name="connsiteY39" fmla="*/ 0 h 1046425"/>
                <a:gd name="connsiteX40" fmla="*/ 2029284 w 2642959"/>
                <a:gd name="connsiteY40" fmla="*/ 0 h 1046425"/>
                <a:gd name="connsiteX41" fmla="*/ 2061068 w 2642959"/>
                <a:gd name="connsiteY41" fmla="*/ 14669 h 1046425"/>
                <a:gd name="connsiteX42" fmla="*/ 2129525 w 2642959"/>
                <a:gd name="connsiteY42" fmla="*/ 39119 h 1046425"/>
                <a:gd name="connsiteX43" fmla="*/ 2188204 w 2642959"/>
                <a:gd name="connsiteY43" fmla="*/ 63568 h 1046425"/>
                <a:gd name="connsiteX44" fmla="*/ 2241992 w 2642959"/>
                <a:gd name="connsiteY44" fmla="*/ 88017 h 1046425"/>
                <a:gd name="connsiteX45" fmla="*/ 2303115 w 2642959"/>
                <a:gd name="connsiteY45" fmla="*/ 119801 h 1046425"/>
                <a:gd name="connsiteX46" fmla="*/ 2393577 w 2642959"/>
                <a:gd name="connsiteY46" fmla="*/ 173589 h 1046425"/>
                <a:gd name="connsiteX47" fmla="*/ 2479149 w 2642959"/>
                <a:gd name="connsiteY47" fmla="*/ 234712 h 1046425"/>
                <a:gd name="connsiteX48" fmla="*/ 2564721 w 2642959"/>
                <a:gd name="connsiteY48" fmla="*/ 303170 h 1046425"/>
                <a:gd name="connsiteX49" fmla="*/ 2625844 w 2642959"/>
                <a:gd name="connsiteY49" fmla="*/ 359403 h 1046425"/>
                <a:gd name="connsiteX50" fmla="*/ 2642959 w 2642959"/>
                <a:gd name="connsiteY50" fmla="*/ 388742 h 1046425"/>
                <a:gd name="connsiteX51" fmla="*/ 2640514 w 2642959"/>
                <a:gd name="connsiteY51" fmla="*/ 413191 h 1046425"/>
                <a:gd name="connsiteX52" fmla="*/ 2633179 w 2642959"/>
                <a:gd name="connsiteY52" fmla="*/ 440085 h 1046425"/>
                <a:gd name="connsiteX53" fmla="*/ 2611175 w 2642959"/>
                <a:gd name="connsiteY53" fmla="*/ 471869 h 1046425"/>
                <a:gd name="connsiteX54" fmla="*/ 2576946 w 2642959"/>
                <a:gd name="connsiteY54" fmla="*/ 493874 h 1046425"/>
                <a:gd name="connsiteX55" fmla="*/ 2347123 w 2642959"/>
                <a:gd name="connsiteY55" fmla="*/ 542772 h 1046425"/>
                <a:gd name="connsiteX56" fmla="*/ 2051288 w 2642959"/>
                <a:gd name="connsiteY56" fmla="*/ 616120 h 1046425"/>
                <a:gd name="connsiteX57" fmla="*/ 1770122 w 2642959"/>
                <a:gd name="connsiteY57" fmla="*/ 687022 h 104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42959" h="1046425">
                  <a:moveTo>
                    <a:pt x="1770122" y="687022"/>
                  </a:moveTo>
                  <a:lnTo>
                    <a:pt x="1520740" y="755480"/>
                  </a:lnTo>
                  <a:lnTo>
                    <a:pt x="1342261" y="804378"/>
                  </a:lnTo>
                  <a:lnTo>
                    <a:pt x="1188231" y="843497"/>
                  </a:lnTo>
                  <a:lnTo>
                    <a:pt x="970633" y="887506"/>
                  </a:lnTo>
                  <a:lnTo>
                    <a:pt x="789709" y="929069"/>
                  </a:lnTo>
                  <a:lnTo>
                    <a:pt x="660129" y="953519"/>
                  </a:lnTo>
                  <a:lnTo>
                    <a:pt x="466980" y="990192"/>
                  </a:lnTo>
                  <a:lnTo>
                    <a:pt x="293391" y="1017086"/>
                  </a:lnTo>
                  <a:lnTo>
                    <a:pt x="158920" y="1034201"/>
                  </a:lnTo>
                  <a:lnTo>
                    <a:pt x="85573" y="1043981"/>
                  </a:lnTo>
                  <a:lnTo>
                    <a:pt x="46454" y="1046425"/>
                  </a:lnTo>
                  <a:lnTo>
                    <a:pt x="22005" y="1041536"/>
                  </a:lnTo>
                  <a:lnTo>
                    <a:pt x="9780" y="1036646"/>
                  </a:lnTo>
                  <a:lnTo>
                    <a:pt x="0" y="1026866"/>
                  </a:lnTo>
                  <a:lnTo>
                    <a:pt x="4890" y="1009752"/>
                  </a:lnTo>
                  <a:lnTo>
                    <a:pt x="26894" y="987747"/>
                  </a:lnTo>
                  <a:lnTo>
                    <a:pt x="46454" y="977968"/>
                  </a:lnTo>
                  <a:lnTo>
                    <a:pt x="158920" y="946184"/>
                  </a:lnTo>
                  <a:lnTo>
                    <a:pt x="398522" y="877726"/>
                  </a:lnTo>
                  <a:lnTo>
                    <a:pt x="672353" y="794599"/>
                  </a:lnTo>
                  <a:lnTo>
                    <a:pt x="938850" y="709027"/>
                  </a:lnTo>
                  <a:lnTo>
                    <a:pt x="1254244" y="603895"/>
                  </a:lnTo>
                  <a:lnTo>
                    <a:pt x="1515851" y="515878"/>
                  </a:lnTo>
                  <a:lnTo>
                    <a:pt x="1755453" y="432751"/>
                  </a:lnTo>
                  <a:lnTo>
                    <a:pt x="1894813" y="381407"/>
                  </a:lnTo>
                  <a:lnTo>
                    <a:pt x="2002390" y="339844"/>
                  </a:lnTo>
                  <a:lnTo>
                    <a:pt x="2051288" y="317839"/>
                  </a:lnTo>
                  <a:lnTo>
                    <a:pt x="2097741" y="286055"/>
                  </a:lnTo>
                  <a:lnTo>
                    <a:pt x="2114856" y="259161"/>
                  </a:lnTo>
                  <a:lnTo>
                    <a:pt x="2124636" y="227377"/>
                  </a:lnTo>
                  <a:lnTo>
                    <a:pt x="2124636" y="200483"/>
                  </a:lnTo>
                  <a:lnTo>
                    <a:pt x="2105076" y="166254"/>
                  </a:lnTo>
                  <a:lnTo>
                    <a:pt x="2061068" y="114911"/>
                  </a:lnTo>
                  <a:lnTo>
                    <a:pt x="2029284" y="83127"/>
                  </a:lnTo>
                  <a:lnTo>
                    <a:pt x="2012169" y="61123"/>
                  </a:lnTo>
                  <a:lnTo>
                    <a:pt x="2002390" y="41563"/>
                  </a:lnTo>
                  <a:lnTo>
                    <a:pt x="1999945" y="22004"/>
                  </a:lnTo>
                  <a:lnTo>
                    <a:pt x="2002390" y="9779"/>
                  </a:lnTo>
                  <a:lnTo>
                    <a:pt x="2009724" y="0"/>
                  </a:lnTo>
                  <a:lnTo>
                    <a:pt x="2029284" y="0"/>
                  </a:lnTo>
                  <a:lnTo>
                    <a:pt x="2061068" y="14669"/>
                  </a:lnTo>
                  <a:lnTo>
                    <a:pt x="2129525" y="39119"/>
                  </a:lnTo>
                  <a:lnTo>
                    <a:pt x="2188204" y="63568"/>
                  </a:lnTo>
                  <a:lnTo>
                    <a:pt x="2241992" y="88017"/>
                  </a:lnTo>
                  <a:lnTo>
                    <a:pt x="2303115" y="119801"/>
                  </a:lnTo>
                  <a:lnTo>
                    <a:pt x="2393577" y="173589"/>
                  </a:lnTo>
                  <a:lnTo>
                    <a:pt x="2479149" y="234712"/>
                  </a:lnTo>
                  <a:lnTo>
                    <a:pt x="2564721" y="303170"/>
                  </a:lnTo>
                  <a:lnTo>
                    <a:pt x="2625844" y="359403"/>
                  </a:lnTo>
                  <a:lnTo>
                    <a:pt x="2642959" y="388742"/>
                  </a:lnTo>
                  <a:lnTo>
                    <a:pt x="2640514" y="413191"/>
                  </a:lnTo>
                  <a:lnTo>
                    <a:pt x="2633179" y="440085"/>
                  </a:lnTo>
                  <a:lnTo>
                    <a:pt x="2611175" y="471869"/>
                  </a:lnTo>
                  <a:lnTo>
                    <a:pt x="2576946" y="493874"/>
                  </a:lnTo>
                  <a:lnTo>
                    <a:pt x="2347123" y="542772"/>
                  </a:lnTo>
                  <a:lnTo>
                    <a:pt x="2051288" y="616120"/>
                  </a:lnTo>
                  <a:lnTo>
                    <a:pt x="1770122" y="6870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92893A02-0C88-4D2E-995E-754098F3353E}"/>
                </a:ext>
              </a:extLst>
            </p:cNvPr>
            <p:cNvSpPr/>
            <p:nvPr/>
          </p:nvSpPr>
          <p:spPr>
            <a:xfrm>
              <a:off x="2724150" y="4741863"/>
              <a:ext cx="1382713" cy="1111250"/>
            </a:xfrm>
            <a:custGeom>
              <a:avLst/>
              <a:gdLst>
                <a:gd name="connsiteX0" fmla="*/ 776288 w 1383506"/>
                <a:gd name="connsiteY0" fmla="*/ 685800 h 1112044"/>
                <a:gd name="connsiteX1" fmla="*/ 576263 w 1383506"/>
                <a:gd name="connsiteY1" fmla="*/ 819150 h 1112044"/>
                <a:gd name="connsiteX2" fmla="*/ 369094 w 1383506"/>
                <a:gd name="connsiteY2" fmla="*/ 945356 h 1112044"/>
                <a:gd name="connsiteX3" fmla="*/ 216694 w 1383506"/>
                <a:gd name="connsiteY3" fmla="*/ 1023937 h 1112044"/>
                <a:gd name="connsiteX4" fmla="*/ 90488 w 1383506"/>
                <a:gd name="connsiteY4" fmla="*/ 1085850 h 1112044"/>
                <a:gd name="connsiteX5" fmla="*/ 33338 w 1383506"/>
                <a:gd name="connsiteY5" fmla="*/ 1109662 h 1112044"/>
                <a:gd name="connsiteX6" fmla="*/ 16669 w 1383506"/>
                <a:gd name="connsiteY6" fmla="*/ 1112044 h 1112044"/>
                <a:gd name="connsiteX7" fmla="*/ 0 w 1383506"/>
                <a:gd name="connsiteY7" fmla="*/ 1107281 h 1112044"/>
                <a:gd name="connsiteX8" fmla="*/ 0 w 1383506"/>
                <a:gd name="connsiteY8" fmla="*/ 1090612 h 1112044"/>
                <a:gd name="connsiteX9" fmla="*/ 16669 w 1383506"/>
                <a:gd name="connsiteY9" fmla="*/ 1071562 h 1112044"/>
                <a:gd name="connsiteX10" fmla="*/ 66675 w 1383506"/>
                <a:gd name="connsiteY10" fmla="*/ 1028700 h 1112044"/>
                <a:gd name="connsiteX11" fmla="*/ 200025 w 1383506"/>
                <a:gd name="connsiteY11" fmla="*/ 931069 h 1112044"/>
                <a:gd name="connsiteX12" fmla="*/ 342900 w 1383506"/>
                <a:gd name="connsiteY12" fmla="*/ 819150 h 1112044"/>
                <a:gd name="connsiteX13" fmla="*/ 478631 w 1383506"/>
                <a:gd name="connsiteY13" fmla="*/ 707231 h 1112044"/>
                <a:gd name="connsiteX14" fmla="*/ 588169 w 1383506"/>
                <a:gd name="connsiteY14" fmla="*/ 614362 h 1112044"/>
                <a:gd name="connsiteX15" fmla="*/ 678656 w 1383506"/>
                <a:gd name="connsiteY15" fmla="*/ 528637 h 1112044"/>
                <a:gd name="connsiteX16" fmla="*/ 750094 w 1383506"/>
                <a:gd name="connsiteY16" fmla="*/ 457200 h 1112044"/>
                <a:gd name="connsiteX17" fmla="*/ 802481 w 1383506"/>
                <a:gd name="connsiteY17" fmla="*/ 402431 h 1112044"/>
                <a:gd name="connsiteX18" fmla="*/ 857250 w 1383506"/>
                <a:gd name="connsiteY18" fmla="*/ 338137 h 1112044"/>
                <a:gd name="connsiteX19" fmla="*/ 890588 w 1383506"/>
                <a:gd name="connsiteY19" fmla="*/ 292894 h 1112044"/>
                <a:gd name="connsiteX20" fmla="*/ 921544 w 1383506"/>
                <a:gd name="connsiteY20" fmla="*/ 252412 h 1112044"/>
                <a:gd name="connsiteX21" fmla="*/ 933450 w 1383506"/>
                <a:gd name="connsiteY21" fmla="*/ 233362 h 1112044"/>
                <a:gd name="connsiteX22" fmla="*/ 947738 w 1383506"/>
                <a:gd name="connsiteY22" fmla="*/ 197644 h 1112044"/>
                <a:gd name="connsiteX23" fmla="*/ 950119 w 1383506"/>
                <a:gd name="connsiteY23" fmla="*/ 171450 h 1112044"/>
                <a:gd name="connsiteX24" fmla="*/ 947738 w 1383506"/>
                <a:gd name="connsiteY24" fmla="*/ 150019 h 1112044"/>
                <a:gd name="connsiteX25" fmla="*/ 933450 w 1383506"/>
                <a:gd name="connsiteY25" fmla="*/ 126206 h 1112044"/>
                <a:gd name="connsiteX26" fmla="*/ 909638 w 1383506"/>
                <a:gd name="connsiteY26" fmla="*/ 100012 h 1112044"/>
                <a:gd name="connsiteX27" fmla="*/ 881063 w 1383506"/>
                <a:gd name="connsiteY27" fmla="*/ 71437 h 1112044"/>
                <a:gd name="connsiteX28" fmla="*/ 866775 w 1383506"/>
                <a:gd name="connsiteY28" fmla="*/ 57150 h 1112044"/>
                <a:gd name="connsiteX29" fmla="*/ 850106 w 1383506"/>
                <a:gd name="connsiteY29" fmla="*/ 40481 h 1112044"/>
                <a:gd name="connsiteX30" fmla="*/ 842963 w 1383506"/>
                <a:gd name="connsiteY30" fmla="*/ 23812 h 1112044"/>
                <a:gd name="connsiteX31" fmla="*/ 845344 w 1383506"/>
                <a:gd name="connsiteY31" fmla="*/ 9525 h 1112044"/>
                <a:gd name="connsiteX32" fmla="*/ 852488 w 1383506"/>
                <a:gd name="connsiteY32" fmla="*/ 0 h 1112044"/>
                <a:gd name="connsiteX33" fmla="*/ 873919 w 1383506"/>
                <a:gd name="connsiteY33" fmla="*/ 2381 h 1112044"/>
                <a:gd name="connsiteX34" fmla="*/ 900113 w 1383506"/>
                <a:gd name="connsiteY34" fmla="*/ 9525 h 1112044"/>
                <a:gd name="connsiteX35" fmla="*/ 945356 w 1383506"/>
                <a:gd name="connsiteY35" fmla="*/ 11906 h 1112044"/>
                <a:gd name="connsiteX36" fmla="*/ 1000125 w 1383506"/>
                <a:gd name="connsiteY36" fmla="*/ 21431 h 1112044"/>
                <a:gd name="connsiteX37" fmla="*/ 1088231 w 1383506"/>
                <a:gd name="connsiteY37" fmla="*/ 50006 h 1112044"/>
                <a:gd name="connsiteX38" fmla="*/ 1164431 w 1383506"/>
                <a:gd name="connsiteY38" fmla="*/ 76200 h 1112044"/>
                <a:gd name="connsiteX39" fmla="*/ 1247775 w 1383506"/>
                <a:gd name="connsiteY39" fmla="*/ 111919 h 1112044"/>
                <a:gd name="connsiteX40" fmla="*/ 1307306 w 1383506"/>
                <a:gd name="connsiteY40" fmla="*/ 140494 h 1112044"/>
                <a:gd name="connsiteX41" fmla="*/ 1347788 w 1383506"/>
                <a:gd name="connsiteY41" fmla="*/ 166687 h 1112044"/>
                <a:gd name="connsiteX42" fmla="*/ 1369219 w 1383506"/>
                <a:gd name="connsiteY42" fmla="*/ 185737 h 1112044"/>
                <a:gd name="connsiteX43" fmla="*/ 1378744 w 1383506"/>
                <a:gd name="connsiteY43" fmla="*/ 202406 h 1112044"/>
                <a:gd name="connsiteX44" fmla="*/ 1383506 w 1383506"/>
                <a:gd name="connsiteY44" fmla="*/ 226219 h 1112044"/>
                <a:gd name="connsiteX45" fmla="*/ 1381125 w 1383506"/>
                <a:gd name="connsiteY45" fmla="*/ 247650 h 1112044"/>
                <a:gd name="connsiteX46" fmla="*/ 1369219 w 1383506"/>
                <a:gd name="connsiteY46" fmla="*/ 271462 h 1112044"/>
                <a:gd name="connsiteX47" fmla="*/ 1340644 w 1383506"/>
                <a:gd name="connsiteY47" fmla="*/ 292894 h 1112044"/>
                <a:gd name="connsiteX48" fmla="*/ 1271588 w 1383506"/>
                <a:gd name="connsiteY48" fmla="*/ 340519 h 1112044"/>
                <a:gd name="connsiteX49" fmla="*/ 1135856 w 1383506"/>
                <a:gd name="connsiteY49" fmla="*/ 428625 h 1112044"/>
                <a:gd name="connsiteX50" fmla="*/ 978694 w 1383506"/>
                <a:gd name="connsiteY50" fmla="*/ 542925 h 1112044"/>
                <a:gd name="connsiteX51" fmla="*/ 776288 w 1383506"/>
                <a:gd name="connsiteY51" fmla="*/ 685800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83506" h="1112044">
                  <a:moveTo>
                    <a:pt x="776288" y="685800"/>
                  </a:moveTo>
                  <a:lnTo>
                    <a:pt x="576263" y="819150"/>
                  </a:lnTo>
                  <a:lnTo>
                    <a:pt x="369094" y="945356"/>
                  </a:lnTo>
                  <a:lnTo>
                    <a:pt x="216694" y="1023937"/>
                  </a:lnTo>
                  <a:lnTo>
                    <a:pt x="90488" y="1085850"/>
                  </a:lnTo>
                  <a:lnTo>
                    <a:pt x="33338" y="1109662"/>
                  </a:lnTo>
                  <a:lnTo>
                    <a:pt x="16669" y="1112044"/>
                  </a:lnTo>
                  <a:lnTo>
                    <a:pt x="0" y="1107281"/>
                  </a:lnTo>
                  <a:lnTo>
                    <a:pt x="0" y="1090612"/>
                  </a:lnTo>
                  <a:lnTo>
                    <a:pt x="16669" y="1071562"/>
                  </a:lnTo>
                  <a:lnTo>
                    <a:pt x="66675" y="1028700"/>
                  </a:lnTo>
                  <a:lnTo>
                    <a:pt x="200025" y="931069"/>
                  </a:lnTo>
                  <a:lnTo>
                    <a:pt x="342900" y="819150"/>
                  </a:lnTo>
                  <a:lnTo>
                    <a:pt x="478631" y="707231"/>
                  </a:lnTo>
                  <a:lnTo>
                    <a:pt x="588169" y="614362"/>
                  </a:lnTo>
                  <a:lnTo>
                    <a:pt x="678656" y="528637"/>
                  </a:lnTo>
                  <a:lnTo>
                    <a:pt x="750094" y="457200"/>
                  </a:lnTo>
                  <a:lnTo>
                    <a:pt x="802481" y="402431"/>
                  </a:lnTo>
                  <a:lnTo>
                    <a:pt x="857250" y="338137"/>
                  </a:lnTo>
                  <a:lnTo>
                    <a:pt x="890588" y="292894"/>
                  </a:lnTo>
                  <a:lnTo>
                    <a:pt x="921544" y="252412"/>
                  </a:lnTo>
                  <a:lnTo>
                    <a:pt x="933450" y="233362"/>
                  </a:lnTo>
                  <a:lnTo>
                    <a:pt x="947738" y="197644"/>
                  </a:lnTo>
                  <a:lnTo>
                    <a:pt x="950119" y="171450"/>
                  </a:lnTo>
                  <a:lnTo>
                    <a:pt x="947738" y="150019"/>
                  </a:lnTo>
                  <a:lnTo>
                    <a:pt x="933450" y="126206"/>
                  </a:lnTo>
                  <a:lnTo>
                    <a:pt x="909638" y="100012"/>
                  </a:lnTo>
                  <a:lnTo>
                    <a:pt x="881063" y="71437"/>
                  </a:lnTo>
                  <a:lnTo>
                    <a:pt x="866775" y="57150"/>
                  </a:lnTo>
                  <a:lnTo>
                    <a:pt x="850106" y="40481"/>
                  </a:lnTo>
                  <a:lnTo>
                    <a:pt x="842963" y="23812"/>
                  </a:lnTo>
                  <a:lnTo>
                    <a:pt x="845344" y="9525"/>
                  </a:lnTo>
                  <a:lnTo>
                    <a:pt x="852488" y="0"/>
                  </a:lnTo>
                  <a:lnTo>
                    <a:pt x="873919" y="2381"/>
                  </a:lnTo>
                  <a:lnTo>
                    <a:pt x="900113" y="9525"/>
                  </a:lnTo>
                  <a:lnTo>
                    <a:pt x="945356" y="11906"/>
                  </a:lnTo>
                  <a:lnTo>
                    <a:pt x="1000125" y="21431"/>
                  </a:lnTo>
                  <a:lnTo>
                    <a:pt x="1088231" y="50006"/>
                  </a:lnTo>
                  <a:lnTo>
                    <a:pt x="1164431" y="76200"/>
                  </a:lnTo>
                  <a:lnTo>
                    <a:pt x="1247775" y="111919"/>
                  </a:lnTo>
                  <a:lnTo>
                    <a:pt x="1307306" y="140494"/>
                  </a:lnTo>
                  <a:lnTo>
                    <a:pt x="1347788" y="166687"/>
                  </a:lnTo>
                  <a:lnTo>
                    <a:pt x="1369219" y="185737"/>
                  </a:lnTo>
                  <a:lnTo>
                    <a:pt x="1378744" y="202406"/>
                  </a:lnTo>
                  <a:lnTo>
                    <a:pt x="1383506" y="226219"/>
                  </a:lnTo>
                  <a:lnTo>
                    <a:pt x="1381125" y="247650"/>
                  </a:lnTo>
                  <a:lnTo>
                    <a:pt x="1369219" y="271462"/>
                  </a:lnTo>
                  <a:lnTo>
                    <a:pt x="1340644" y="292894"/>
                  </a:lnTo>
                  <a:lnTo>
                    <a:pt x="1271588" y="340519"/>
                  </a:lnTo>
                  <a:lnTo>
                    <a:pt x="1135856" y="428625"/>
                  </a:lnTo>
                  <a:lnTo>
                    <a:pt x="978694" y="542925"/>
                  </a:lnTo>
                  <a:lnTo>
                    <a:pt x="776288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03ACF53D-3CD2-4589-905E-70F9C59FBDC7}"/>
                </a:ext>
              </a:extLst>
            </p:cNvPr>
            <p:cNvSpPr/>
            <p:nvPr/>
          </p:nvSpPr>
          <p:spPr>
            <a:xfrm>
              <a:off x="5751513" y="4618038"/>
              <a:ext cx="1058862" cy="1012825"/>
            </a:xfrm>
            <a:custGeom>
              <a:avLst/>
              <a:gdLst>
                <a:gd name="connsiteX0" fmla="*/ 592931 w 1059656"/>
                <a:gd name="connsiteY0" fmla="*/ 652462 h 1014412"/>
                <a:gd name="connsiteX1" fmla="*/ 440531 w 1059656"/>
                <a:gd name="connsiteY1" fmla="*/ 478631 h 1014412"/>
                <a:gd name="connsiteX2" fmla="*/ 328612 w 1059656"/>
                <a:gd name="connsiteY2" fmla="*/ 361950 h 1014412"/>
                <a:gd name="connsiteX3" fmla="*/ 185737 w 1059656"/>
                <a:gd name="connsiteY3" fmla="*/ 216694 h 1014412"/>
                <a:gd name="connsiteX4" fmla="*/ 61912 w 1059656"/>
                <a:gd name="connsiteY4" fmla="*/ 100012 h 1014412"/>
                <a:gd name="connsiteX5" fmla="*/ 26194 w 1059656"/>
                <a:gd name="connsiteY5" fmla="*/ 66675 h 1014412"/>
                <a:gd name="connsiteX6" fmla="*/ 4762 w 1059656"/>
                <a:gd name="connsiteY6" fmla="*/ 40481 h 1014412"/>
                <a:gd name="connsiteX7" fmla="*/ 0 w 1059656"/>
                <a:gd name="connsiteY7" fmla="*/ 23812 h 1014412"/>
                <a:gd name="connsiteX8" fmla="*/ 0 w 1059656"/>
                <a:gd name="connsiteY8" fmla="*/ 14287 h 1014412"/>
                <a:gd name="connsiteX9" fmla="*/ 4762 w 1059656"/>
                <a:gd name="connsiteY9" fmla="*/ 4762 h 1014412"/>
                <a:gd name="connsiteX10" fmla="*/ 33337 w 1059656"/>
                <a:gd name="connsiteY10" fmla="*/ 0 h 1014412"/>
                <a:gd name="connsiteX11" fmla="*/ 88106 w 1059656"/>
                <a:gd name="connsiteY11" fmla="*/ 23812 h 1014412"/>
                <a:gd name="connsiteX12" fmla="*/ 216694 w 1059656"/>
                <a:gd name="connsiteY12" fmla="*/ 88106 h 1014412"/>
                <a:gd name="connsiteX13" fmla="*/ 378619 w 1059656"/>
                <a:gd name="connsiteY13" fmla="*/ 171450 h 1014412"/>
                <a:gd name="connsiteX14" fmla="*/ 535781 w 1059656"/>
                <a:gd name="connsiteY14" fmla="*/ 259556 h 1014412"/>
                <a:gd name="connsiteX15" fmla="*/ 683419 w 1059656"/>
                <a:gd name="connsiteY15" fmla="*/ 338137 h 1014412"/>
                <a:gd name="connsiteX16" fmla="*/ 764381 w 1059656"/>
                <a:gd name="connsiteY16" fmla="*/ 383381 h 1014412"/>
                <a:gd name="connsiteX17" fmla="*/ 828675 w 1059656"/>
                <a:gd name="connsiteY17" fmla="*/ 419100 h 1014412"/>
                <a:gd name="connsiteX18" fmla="*/ 859631 w 1059656"/>
                <a:gd name="connsiteY18" fmla="*/ 452437 h 1014412"/>
                <a:gd name="connsiteX19" fmla="*/ 897731 w 1059656"/>
                <a:gd name="connsiteY19" fmla="*/ 500062 h 1014412"/>
                <a:gd name="connsiteX20" fmla="*/ 926306 w 1059656"/>
                <a:gd name="connsiteY20" fmla="*/ 540544 h 1014412"/>
                <a:gd name="connsiteX21" fmla="*/ 962025 w 1059656"/>
                <a:gd name="connsiteY21" fmla="*/ 595312 h 1014412"/>
                <a:gd name="connsiteX22" fmla="*/ 988219 w 1059656"/>
                <a:gd name="connsiteY22" fmla="*/ 647700 h 1014412"/>
                <a:gd name="connsiteX23" fmla="*/ 1012031 w 1059656"/>
                <a:gd name="connsiteY23" fmla="*/ 711994 h 1014412"/>
                <a:gd name="connsiteX24" fmla="*/ 1038225 w 1059656"/>
                <a:gd name="connsiteY24" fmla="*/ 785812 h 1014412"/>
                <a:gd name="connsiteX25" fmla="*/ 1054894 w 1059656"/>
                <a:gd name="connsiteY25" fmla="*/ 845344 h 1014412"/>
                <a:gd name="connsiteX26" fmla="*/ 1059656 w 1059656"/>
                <a:gd name="connsiteY26" fmla="*/ 892969 h 1014412"/>
                <a:gd name="connsiteX27" fmla="*/ 1059656 w 1059656"/>
                <a:gd name="connsiteY27" fmla="*/ 923925 h 1014412"/>
                <a:gd name="connsiteX28" fmla="*/ 1052512 w 1059656"/>
                <a:gd name="connsiteY28" fmla="*/ 952500 h 1014412"/>
                <a:gd name="connsiteX29" fmla="*/ 1035844 w 1059656"/>
                <a:gd name="connsiteY29" fmla="*/ 983456 h 1014412"/>
                <a:gd name="connsiteX30" fmla="*/ 1002506 w 1059656"/>
                <a:gd name="connsiteY30" fmla="*/ 1002506 h 1014412"/>
                <a:gd name="connsiteX31" fmla="*/ 966787 w 1059656"/>
                <a:gd name="connsiteY31" fmla="*/ 1014412 h 1014412"/>
                <a:gd name="connsiteX32" fmla="*/ 938212 w 1059656"/>
                <a:gd name="connsiteY32" fmla="*/ 1012031 h 1014412"/>
                <a:gd name="connsiteX33" fmla="*/ 900112 w 1059656"/>
                <a:gd name="connsiteY33" fmla="*/ 1000125 h 1014412"/>
                <a:gd name="connsiteX34" fmla="*/ 866775 w 1059656"/>
                <a:gd name="connsiteY34" fmla="*/ 976312 h 1014412"/>
                <a:gd name="connsiteX35" fmla="*/ 828675 w 1059656"/>
                <a:gd name="connsiteY35" fmla="*/ 938212 h 1014412"/>
                <a:gd name="connsiteX36" fmla="*/ 790575 w 1059656"/>
                <a:gd name="connsiteY36" fmla="*/ 890587 h 1014412"/>
                <a:gd name="connsiteX37" fmla="*/ 719137 w 1059656"/>
                <a:gd name="connsiteY37" fmla="*/ 804862 h 1014412"/>
                <a:gd name="connsiteX38" fmla="*/ 652462 w 1059656"/>
                <a:gd name="connsiteY38" fmla="*/ 719137 h 1014412"/>
                <a:gd name="connsiteX39" fmla="*/ 592931 w 1059656"/>
                <a:gd name="connsiteY39" fmla="*/ 652462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6" h="1014412">
                  <a:moveTo>
                    <a:pt x="592931" y="652462"/>
                  </a:moveTo>
                  <a:lnTo>
                    <a:pt x="440531" y="478631"/>
                  </a:lnTo>
                  <a:lnTo>
                    <a:pt x="328612" y="361950"/>
                  </a:lnTo>
                  <a:lnTo>
                    <a:pt x="185737" y="216694"/>
                  </a:lnTo>
                  <a:lnTo>
                    <a:pt x="61912" y="100012"/>
                  </a:lnTo>
                  <a:lnTo>
                    <a:pt x="26194" y="66675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33337" y="0"/>
                  </a:lnTo>
                  <a:lnTo>
                    <a:pt x="88106" y="23812"/>
                  </a:lnTo>
                  <a:lnTo>
                    <a:pt x="216694" y="88106"/>
                  </a:lnTo>
                  <a:lnTo>
                    <a:pt x="378619" y="171450"/>
                  </a:lnTo>
                  <a:lnTo>
                    <a:pt x="535781" y="259556"/>
                  </a:lnTo>
                  <a:lnTo>
                    <a:pt x="683419" y="338137"/>
                  </a:lnTo>
                  <a:lnTo>
                    <a:pt x="764381" y="383381"/>
                  </a:lnTo>
                  <a:lnTo>
                    <a:pt x="828675" y="419100"/>
                  </a:lnTo>
                  <a:lnTo>
                    <a:pt x="859631" y="452437"/>
                  </a:lnTo>
                  <a:lnTo>
                    <a:pt x="897731" y="500062"/>
                  </a:lnTo>
                  <a:lnTo>
                    <a:pt x="926306" y="540544"/>
                  </a:lnTo>
                  <a:lnTo>
                    <a:pt x="962025" y="595312"/>
                  </a:lnTo>
                  <a:lnTo>
                    <a:pt x="988219" y="647700"/>
                  </a:lnTo>
                  <a:lnTo>
                    <a:pt x="1012031" y="711994"/>
                  </a:lnTo>
                  <a:lnTo>
                    <a:pt x="1038225" y="785812"/>
                  </a:lnTo>
                  <a:lnTo>
                    <a:pt x="1054894" y="845344"/>
                  </a:lnTo>
                  <a:lnTo>
                    <a:pt x="1059656" y="892969"/>
                  </a:lnTo>
                  <a:lnTo>
                    <a:pt x="1059656" y="923925"/>
                  </a:lnTo>
                  <a:lnTo>
                    <a:pt x="1052512" y="952500"/>
                  </a:lnTo>
                  <a:lnTo>
                    <a:pt x="1035844" y="983456"/>
                  </a:lnTo>
                  <a:lnTo>
                    <a:pt x="1002506" y="1002506"/>
                  </a:lnTo>
                  <a:lnTo>
                    <a:pt x="966787" y="1014412"/>
                  </a:lnTo>
                  <a:lnTo>
                    <a:pt x="938212" y="1012031"/>
                  </a:lnTo>
                  <a:lnTo>
                    <a:pt x="900112" y="1000125"/>
                  </a:lnTo>
                  <a:lnTo>
                    <a:pt x="866775" y="976312"/>
                  </a:lnTo>
                  <a:lnTo>
                    <a:pt x="828675" y="938212"/>
                  </a:lnTo>
                  <a:lnTo>
                    <a:pt x="790575" y="890587"/>
                  </a:lnTo>
                  <a:lnTo>
                    <a:pt x="719137" y="804862"/>
                  </a:lnTo>
                  <a:lnTo>
                    <a:pt x="652462" y="719137"/>
                  </a:lnTo>
                  <a:lnTo>
                    <a:pt x="59293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187CACF2-BDD3-4712-BB3F-C2F82C490904}"/>
                </a:ext>
              </a:extLst>
            </p:cNvPr>
            <p:cNvSpPr/>
            <p:nvPr/>
          </p:nvSpPr>
          <p:spPr>
            <a:xfrm>
              <a:off x="3814763" y="1954213"/>
              <a:ext cx="1069975" cy="1128712"/>
            </a:xfrm>
            <a:custGeom>
              <a:avLst/>
              <a:gdLst>
                <a:gd name="connsiteX0" fmla="*/ 479204 w 1070875"/>
                <a:gd name="connsiteY0" fmla="*/ 809268 h 1129553"/>
                <a:gd name="connsiteX1" fmla="*/ 295835 w 1070875"/>
                <a:gd name="connsiteY1" fmla="*/ 975523 h 1129553"/>
                <a:gd name="connsiteX2" fmla="*/ 139360 w 1070875"/>
                <a:gd name="connsiteY2" fmla="*/ 1129553 h 1129553"/>
                <a:gd name="connsiteX3" fmla="*/ 0 w 1070875"/>
                <a:gd name="connsiteY3" fmla="*/ 1058650 h 1129553"/>
                <a:gd name="connsiteX4" fmla="*/ 61123 w 1070875"/>
                <a:gd name="connsiteY4" fmla="*/ 985303 h 1129553"/>
                <a:gd name="connsiteX5" fmla="*/ 220043 w 1070875"/>
                <a:gd name="connsiteY5" fmla="*/ 814158 h 1129553"/>
                <a:gd name="connsiteX6" fmla="*/ 396077 w 1070875"/>
                <a:gd name="connsiteY6" fmla="*/ 621010 h 1129553"/>
                <a:gd name="connsiteX7" fmla="*/ 506098 w 1070875"/>
                <a:gd name="connsiteY7" fmla="*/ 488984 h 1129553"/>
                <a:gd name="connsiteX8" fmla="*/ 589226 w 1070875"/>
                <a:gd name="connsiteY8" fmla="*/ 381407 h 1129553"/>
                <a:gd name="connsiteX9" fmla="*/ 618565 w 1070875"/>
                <a:gd name="connsiteY9" fmla="*/ 337399 h 1129553"/>
                <a:gd name="connsiteX10" fmla="*/ 638124 w 1070875"/>
                <a:gd name="connsiteY10" fmla="*/ 303170 h 1129553"/>
                <a:gd name="connsiteX11" fmla="*/ 657683 w 1070875"/>
                <a:gd name="connsiteY11" fmla="*/ 261606 h 1129553"/>
                <a:gd name="connsiteX12" fmla="*/ 665018 w 1070875"/>
                <a:gd name="connsiteY12" fmla="*/ 227377 h 1129553"/>
                <a:gd name="connsiteX13" fmla="*/ 669908 w 1070875"/>
                <a:gd name="connsiteY13" fmla="*/ 171144 h 1129553"/>
                <a:gd name="connsiteX14" fmla="*/ 655238 w 1070875"/>
                <a:gd name="connsiteY14" fmla="*/ 58678 h 1129553"/>
                <a:gd name="connsiteX15" fmla="*/ 797044 w 1070875"/>
                <a:gd name="connsiteY15" fmla="*/ 0 h 1129553"/>
                <a:gd name="connsiteX16" fmla="*/ 907065 w 1070875"/>
                <a:gd name="connsiteY16" fmla="*/ 100242 h 1129553"/>
                <a:gd name="connsiteX17" fmla="*/ 943739 w 1070875"/>
                <a:gd name="connsiteY17" fmla="*/ 129581 h 1129553"/>
                <a:gd name="connsiteX18" fmla="*/ 982858 w 1070875"/>
                <a:gd name="connsiteY18" fmla="*/ 161365 h 1129553"/>
                <a:gd name="connsiteX19" fmla="*/ 1029311 w 1070875"/>
                <a:gd name="connsiteY19" fmla="*/ 205373 h 1129553"/>
                <a:gd name="connsiteX20" fmla="*/ 1053760 w 1070875"/>
                <a:gd name="connsiteY20" fmla="*/ 237157 h 1129553"/>
                <a:gd name="connsiteX21" fmla="*/ 1068430 w 1070875"/>
                <a:gd name="connsiteY21" fmla="*/ 266496 h 1129553"/>
                <a:gd name="connsiteX22" fmla="*/ 1070875 w 1070875"/>
                <a:gd name="connsiteY22" fmla="*/ 283611 h 1129553"/>
                <a:gd name="connsiteX23" fmla="*/ 1063540 w 1070875"/>
                <a:gd name="connsiteY23" fmla="*/ 305615 h 1129553"/>
                <a:gd name="connsiteX24" fmla="*/ 1041536 w 1070875"/>
                <a:gd name="connsiteY24" fmla="*/ 322729 h 1129553"/>
                <a:gd name="connsiteX25" fmla="*/ 997527 w 1070875"/>
                <a:gd name="connsiteY25" fmla="*/ 347179 h 1129553"/>
                <a:gd name="connsiteX26" fmla="*/ 946184 w 1070875"/>
                <a:gd name="connsiteY26" fmla="*/ 393632 h 1129553"/>
                <a:gd name="connsiteX27" fmla="*/ 755480 w 1070875"/>
                <a:gd name="connsiteY27" fmla="*/ 562331 h 1129553"/>
                <a:gd name="connsiteX28" fmla="*/ 479204 w 1070875"/>
                <a:gd name="connsiteY28" fmla="*/ 809268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0875" h="1129553">
                  <a:moveTo>
                    <a:pt x="479204" y="809268"/>
                  </a:moveTo>
                  <a:lnTo>
                    <a:pt x="295835" y="975523"/>
                  </a:lnTo>
                  <a:lnTo>
                    <a:pt x="139360" y="1129553"/>
                  </a:lnTo>
                  <a:lnTo>
                    <a:pt x="0" y="1058650"/>
                  </a:lnTo>
                  <a:lnTo>
                    <a:pt x="61123" y="985303"/>
                  </a:lnTo>
                  <a:lnTo>
                    <a:pt x="220043" y="814158"/>
                  </a:lnTo>
                  <a:lnTo>
                    <a:pt x="396077" y="621010"/>
                  </a:lnTo>
                  <a:lnTo>
                    <a:pt x="506098" y="488984"/>
                  </a:lnTo>
                  <a:lnTo>
                    <a:pt x="589226" y="381407"/>
                  </a:lnTo>
                  <a:lnTo>
                    <a:pt x="618565" y="337399"/>
                  </a:lnTo>
                  <a:lnTo>
                    <a:pt x="638124" y="303170"/>
                  </a:lnTo>
                  <a:lnTo>
                    <a:pt x="657683" y="261606"/>
                  </a:lnTo>
                  <a:lnTo>
                    <a:pt x="665018" y="227377"/>
                  </a:lnTo>
                  <a:lnTo>
                    <a:pt x="669908" y="171144"/>
                  </a:lnTo>
                  <a:lnTo>
                    <a:pt x="655238" y="58678"/>
                  </a:lnTo>
                  <a:lnTo>
                    <a:pt x="797044" y="0"/>
                  </a:lnTo>
                  <a:lnTo>
                    <a:pt x="907065" y="100242"/>
                  </a:lnTo>
                  <a:lnTo>
                    <a:pt x="943739" y="129581"/>
                  </a:lnTo>
                  <a:lnTo>
                    <a:pt x="982858" y="161365"/>
                  </a:lnTo>
                  <a:lnTo>
                    <a:pt x="1029311" y="205373"/>
                  </a:lnTo>
                  <a:lnTo>
                    <a:pt x="1053760" y="237157"/>
                  </a:lnTo>
                  <a:lnTo>
                    <a:pt x="1068430" y="266496"/>
                  </a:lnTo>
                  <a:lnTo>
                    <a:pt x="1070875" y="283611"/>
                  </a:lnTo>
                  <a:lnTo>
                    <a:pt x="1063540" y="305615"/>
                  </a:lnTo>
                  <a:lnTo>
                    <a:pt x="1041536" y="322729"/>
                  </a:lnTo>
                  <a:lnTo>
                    <a:pt x="997527" y="347179"/>
                  </a:lnTo>
                  <a:lnTo>
                    <a:pt x="946184" y="393632"/>
                  </a:lnTo>
                  <a:lnTo>
                    <a:pt x="755480" y="562331"/>
                  </a:lnTo>
                  <a:lnTo>
                    <a:pt x="479204" y="809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37EFB369-1370-4338-8D73-C5AE7DFDD137}"/>
                </a:ext>
              </a:extLst>
            </p:cNvPr>
            <p:cNvSpPr/>
            <p:nvPr/>
          </p:nvSpPr>
          <p:spPr>
            <a:xfrm>
              <a:off x="3733800" y="2955925"/>
              <a:ext cx="1027113" cy="481013"/>
            </a:xfrm>
            <a:custGeom>
              <a:avLst/>
              <a:gdLst>
                <a:gd name="connsiteX0" fmla="*/ 613674 w 1026866"/>
                <a:gd name="connsiteY0" fmla="*/ 388742 h 481649"/>
                <a:gd name="connsiteX1" fmla="*/ 427860 w 1026866"/>
                <a:gd name="connsiteY1" fmla="*/ 347179 h 481649"/>
                <a:gd name="connsiteX2" fmla="*/ 308059 w 1026866"/>
                <a:gd name="connsiteY2" fmla="*/ 327619 h 481649"/>
                <a:gd name="connsiteX3" fmla="*/ 168699 w 1026866"/>
                <a:gd name="connsiteY3" fmla="*/ 308060 h 481649"/>
                <a:gd name="connsiteX4" fmla="*/ 66012 w 1026866"/>
                <a:gd name="connsiteY4" fmla="*/ 300725 h 481649"/>
                <a:gd name="connsiteX5" fmla="*/ 41563 w 1026866"/>
                <a:gd name="connsiteY5" fmla="*/ 295835 h 481649"/>
                <a:gd name="connsiteX6" fmla="*/ 26894 w 1026866"/>
                <a:gd name="connsiteY6" fmla="*/ 286056 h 481649"/>
                <a:gd name="connsiteX7" fmla="*/ 14669 w 1026866"/>
                <a:gd name="connsiteY7" fmla="*/ 264051 h 481649"/>
                <a:gd name="connsiteX8" fmla="*/ 2444 w 1026866"/>
                <a:gd name="connsiteY8" fmla="*/ 207818 h 481649"/>
                <a:gd name="connsiteX9" fmla="*/ 0 w 1026866"/>
                <a:gd name="connsiteY9" fmla="*/ 149140 h 481649"/>
                <a:gd name="connsiteX10" fmla="*/ 4889 w 1026866"/>
                <a:gd name="connsiteY10" fmla="*/ 90462 h 481649"/>
                <a:gd name="connsiteX11" fmla="*/ 14669 w 1026866"/>
                <a:gd name="connsiteY11" fmla="*/ 48898 h 481649"/>
                <a:gd name="connsiteX12" fmla="*/ 29339 w 1026866"/>
                <a:gd name="connsiteY12" fmla="*/ 22004 h 481649"/>
                <a:gd name="connsiteX13" fmla="*/ 46453 w 1026866"/>
                <a:gd name="connsiteY13" fmla="*/ 7335 h 481649"/>
                <a:gd name="connsiteX14" fmla="*/ 70902 w 1026866"/>
                <a:gd name="connsiteY14" fmla="*/ 0 h 481649"/>
                <a:gd name="connsiteX15" fmla="*/ 112466 w 1026866"/>
                <a:gd name="connsiteY15" fmla="*/ 0 h 481649"/>
                <a:gd name="connsiteX16" fmla="*/ 158919 w 1026866"/>
                <a:gd name="connsiteY16" fmla="*/ 14670 h 481649"/>
                <a:gd name="connsiteX17" fmla="*/ 266496 w 1026866"/>
                <a:gd name="connsiteY17" fmla="*/ 68458 h 481649"/>
                <a:gd name="connsiteX18" fmla="*/ 374072 w 1026866"/>
                <a:gd name="connsiteY18" fmla="*/ 102687 h 481649"/>
                <a:gd name="connsiteX19" fmla="*/ 491428 w 1026866"/>
                <a:gd name="connsiteY19" fmla="*/ 141805 h 481649"/>
                <a:gd name="connsiteX20" fmla="*/ 567221 w 1026866"/>
                <a:gd name="connsiteY20" fmla="*/ 166255 h 481649"/>
                <a:gd name="connsiteX21" fmla="*/ 660128 w 1026866"/>
                <a:gd name="connsiteY21" fmla="*/ 202928 h 481649"/>
                <a:gd name="connsiteX22" fmla="*/ 770149 w 1026866"/>
                <a:gd name="connsiteY22" fmla="*/ 249382 h 481649"/>
                <a:gd name="connsiteX23" fmla="*/ 865501 w 1026866"/>
                <a:gd name="connsiteY23" fmla="*/ 293390 h 481649"/>
                <a:gd name="connsiteX24" fmla="*/ 960853 w 1026866"/>
                <a:gd name="connsiteY24" fmla="*/ 337399 h 481649"/>
                <a:gd name="connsiteX25" fmla="*/ 1026866 w 1026866"/>
                <a:gd name="connsiteY25" fmla="*/ 366738 h 481649"/>
                <a:gd name="connsiteX26" fmla="*/ 924179 w 1026866"/>
                <a:gd name="connsiteY26" fmla="*/ 481649 h 481649"/>
                <a:gd name="connsiteX27" fmla="*/ 784819 w 1026866"/>
                <a:gd name="connsiteY27" fmla="*/ 432751 h 481649"/>
                <a:gd name="connsiteX28" fmla="*/ 613674 w 1026866"/>
                <a:gd name="connsiteY28" fmla="*/ 388742 h 4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6866" h="481649">
                  <a:moveTo>
                    <a:pt x="613674" y="388742"/>
                  </a:moveTo>
                  <a:lnTo>
                    <a:pt x="427860" y="347179"/>
                  </a:lnTo>
                  <a:lnTo>
                    <a:pt x="308059" y="327619"/>
                  </a:lnTo>
                  <a:lnTo>
                    <a:pt x="168699" y="308060"/>
                  </a:lnTo>
                  <a:lnTo>
                    <a:pt x="66012" y="300725"/>
                  </a:lnTo>
                  <a:lnTo>
                    <a:pt x="41563" y="295835"/>
                  </a:lnTo>
                  <a:lnTo>
                    <a:pt x="26894" y="286056"/>
                  </a:lnTo>
                  <a:lnTo>
                    <a:pt x="14669" y="264051"/>
                  </a:lnTo>
                  <a:lnTo>
                    <a:pt x="2444" y="207818"/>
                  </a:lnTo>
                  <a:cubicBezTo>
                    <a:pt x="1629" y="188259"/>
                    <a:pt x="815" y="168699"/>
                    <a:pt x="0" y="149140"/>
                  </a:cubicBezTo>
                  <a:lnTo>
                    <a:pt x="4889" y="90462"/>
                  </a:lnTo>
                  <a:lnTo>
                    <a:pt x="14669" y="48898"/>
                  </a:lnTo>
                  <a:lnTo>
                    <a:pt x="29339" y="22004"/>
                  </a:lnTo>
                  <a:lnTo>
                    <a:pt x="46453" y="7335"/>
                  </a:lnTo>
                  <a:lnTo>
                    <a:pt x="70902" y="0"/>
                  </a:lnTo>
                  <a:lnTo>
                    <a:pt x="112466" y="0"/>
                  </a:lnTo>
                  <a:lnTo>
                    <a:pt x="158919" y="14670"/>
                  </a:lnTo>
                  <a:lnTo>
                    <a:pt x="266496" y="68458"/>
                  </a:lnTo>
                  <a:lnTo>
                    <a:pt x="374072" y="102687"/>
                  </a:lnTo>
                  <a:lnTo>
                    <a:pt x="491428" y="141805"/>
                  </a:lnTo>
                  <a:lnTo>
                    <a:pt x="567221" y="166255"/>
                  </a:lnTo>
                  <a:lnTo>
                    <a:pt x="660128" y="202928"/>
                  </a:lnTo>
                  <a:lnTo>
                    <a:pt x="770149" y="249382"/>
                  </a:lnTo>
                  <a:lnTo>
                    <a:pt x="865501" y="293390"/>
                  </a:lnTo>
                  <a:lnTo>
                    <a:pt x="960853" y="337399"/>
                  </a:lnTo>
                  <a:lnTo>
                    <a:pt x="1026866" y="366738"/>
                  </a:lnTo>
                  <a:lnTo>
                    <a:pt x="924179" y="481649"/>
                  </a:lnTo>
                  <a:lnTo>
                    <a:pt x="784819" y="432751"/>
                  </a:lnTo>
                  <a:lnTo>
                    <a:pt x="613674" y="3887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8A016EF9-99A5-4A38-8D24-8DCBD5984491}"/>
                </a:ext>
              </a:extLst>
            </p:cNvPr>
            <p:cNvSpPr/>
            <p:nvPr/>
          </p:nvSpPr>
          <p:spPr>
            <a:xfrm>
              <a:off x="3706813" y="2103438"/>
              <a:ext cx="2382837" cy="2111375"/>
            </a:xfrm>
            <a:custGeom>
              <a:avLst/>
              <a:gdLst>
                <a:gd name="connsiteX0" fmla="*/ 1391018 w 2383089"/>
                <a:gd name="connsiteY0" fmla="*/ 1136822 h 2111240"/>
                <a:gd name="connsiteX1" fmla="*/ 1059151 w 2383089"/>
                <a:gd name="connsiteY1" fmla="*/ 1408670 h 2111240"/>
                <a:gd name="connsiteX2" fmla="*/ 804954 w 2383089"/>
                <a:gd name="connsiteY2" fmla="*/ 1609909 h 2111240"/>
                <a:gd name="connsiteX3" fmla="*/ 600185 w 2383089"/>
                <a:gd name="connsiteY3" fmla="*/ 1775843 h 2111240"/>
                <a:gd name="connsiteX4" fmla="*/ 402477 w 2383089"/>
                <a:gd name="connsiteY4" fmla="*/ 1931185 h 2111240"/>
                <a:gd name="connsiteX5" fmla="*/ 201239 w 2383089"/>
                <a:gd name="connsiteY5" fmla="*/ 2111240 h 2111240"/>
                <a:gd name="connsiteX6" fmla="*/ 0 w 2383089"/>
                <a:gd name="connsiteY6" fmla="*/ 2047691 h 2111240"/>
                <a:gd name="connsiteX7" fmla="*/ 77671 w 2383089"/>
                <a:gd name="connsiteY7" fmla="*/ 2005325 h 2111240"/>
                <a:gd name="connsiteX8" fmla="*/ 324806 w 2383089"/>
                <a:gd name="connsiteY8" fmla="*/ 1811148 h 2111240"/>
                <a:gd name="connsiteX9" fmla="*/ 533106 w 2383089"/>
                <a:gd name="connsiteY9" fmla="*/ 1624031 h 2111240"/>
                <a:gd name="connsiteX10" fmla="*/ 720222 w 2383089"/>
                <a:gd name="connsiteY10" fmla="*/ 1451036 h 2111240"/>
                <a:gd name="connsiteX11" fmla="*/ 879095 w 2383089"/>
                <a:gd name="connsiteY11" fmla="*/ 1302755 h 2111240"/>
                <a:gd name="connsiteX12" fmla="*/ 981480 w 2383089"/>
                <a:gd name="connsiteY12" fmla="*/ 1200371 h 2111240"/>
                <a:gd name="connsiteX13" fmla="*/ 1129761 w 2383089"/>
                <a:gd name="connsiteY13" fmla="*/ 1076803 h 2111240"/>
                <a:gd name="connsiteX14" fmla="*/ 1274511 w 2383089"/>
                <a:gd name="connsiteY14" fmla="*/ 949705 h 2111240"/>
                <a:gd name="connsiteX15" fmla="*/ 1489872 w 2383089"/>
                <a:gd name="connsiteY15" fmla="*/ 748467 h 2111240"/>
                <a:gd name="connsiteX16" fmla="*/ 1659336 w 2383089"/>
                <a:gd name="connsiteY16" fmla="*/ 571941 h 2111240"/>
                <a:gd name="connsiteX17" fmla="*/ 1779373 w 2383089"/>
                <a:gd name="connsiteY17" fmla="*/ 430721 h 2111240"/>
                <a:gd name="connsiteX18" fmla="*/ 1860575 w 2383089"/>
                <a:gd name="connsiteY18" fmla="*/ 324806 h 2111240"/>
                <a:gd name="connsiteX19" fmla="*/ 1906471 w 2383089"/>
                <a:gd name="connsiteY19" fmla="*/ 257727 h 2111240"/>
                <a:gd name="connsiteX20" fmla="*/ 1913532 w 2383089"/>
                <a:gd name="connsiteY20" fmla="*/ 229483 h 2111240"/>
                <a:gd name="connsiteX21" fmla="*/ 1913532 w 2383089"/>
                <a:gd name="connsiteY21" fmla="*/ 194178 h 2111240"/>
                <a:gd name="connsiteX22" fmla="*/ 1902941 w 2383089"/>
                <a:gd name="connsiteY22" fmla="*/ 144751 h 2111240"/>
                <a:gd name="connsiteX23" fmla="*/ 1867636 w 2383089"/>
                <a:gd name="connsiteY23" fmla="*/ 98854 h 2111240"/>
                <a:gd name="connsiteX24" fmla="*/ 1842922 w 2383089"/>
                <a:gd name="connsiteY24" fmla="*/ 70610 h 2111240"/>
                <a:gd name="connsiteX25" fmla="*/ 1832331 w 2383089"/>
                <a:gd name="connsiteY25" fmla="*/ 49427 h 2111240"/>
                <a:gd name="connsiteX26" fmla="*/ 1825270 w 2383089"/>
                <a:gd name="connsiteY26" fmla="*/ 28244 h 2111240"/>
                <a:gd name="connsiteX27" fmla="*/ 1835861 w 2383089"/>
                <a:gd name="connsiteY27" fmla="*/ 10592 h 2111240"/>
                <a:gd name="connsiteX28" fmla="*/ 1857044 w 2383089"/>
                <a:gd name="connsiteY28" fmla="*/ 0 h 2111240"/>
                <a:gd name="connsiteX29" fmla="*/ 1913532 w 2383089"/>
                <a:gd name="connsiteY29" fmla="*/ 3531 h 2111240"/>
                <a:gd name="connsiteX30" fmla="*/ 1973551 w 2383089"/>
                <a:gd name="connsiteY30" fmla="*/ 14122 h 2111240"/>
                <a:gd name="connsiteX31" fmla="*/ 2030039 w 2383089"/>
                <a:gd name="connsiteY31" fmla="*/ 31775 h 2111240"/>
                <a:gd name="connsiteX32" fmla="*/ 2121832 w 2383089"/>
                <a:gd name="connsiteY32" fmla="*/ 74141 h 2111240"/>
                <a:gd name="connsiteX33" fmla="*/ 2206564 w 2383089"/>
                <a:gd name="connsiteY33" fmla="*/ 127098 h 2111240"/>
                <a:gd name="connsiteX34" fmla="*/ 2255991 w 2383089"/>
                <a:gd name="connsiteY34" fmla="*/ 158873 h 2111240"/>
                <a:gd name="connsiteX35" fmla="*/ 2294826 w 2383089"/>
                <a:gd name="connsiteY35" fmla="*/ 190647 h 2111240"/>
                <a:gd name="connsiteX36" fmla="*/ 2344253 w 2383089"/>
                <a:gd name="connsiteY36" fmla="*/ 229483 h 2111240"/>
                <a:gd name="connsiteX37" fmla="*/ 2361906 w 2383089"/>
                <a:gd name="connsiteY37" fmla="*/ 254196 h 2111240"/>
                <a:gd name="connsiteX38" fmla="*/ 2376028 w 2383089"/>
                <a:gd name="connsiteY38" fmla="*/ 278910 h 2111240"/>
                <a:gd name="connsiteX39" fmla="*/ 2383089 w 2383089"/>
                <a:gd name="connsiteY39" fmla="*/ 300093 h 2111240"/>
                <a:gd name="connsiteX40" fmla="*/ 2383089 w 2383089"/>
                <a:gd name="connsiteY40" fmla="*/ 317745 h 2111240"/>
                <a:gd name="connsiteX41" fmla="*/ 2368967 w 2383089"/>
                <a:gd name="connsiteY41" fmla="*/ 345989 h 2111240"/>
                <a:gd name="connsiteX42" fmla="*/ 2333662 w 2383089"/>
                <a:gd name="connsiteY42" fmla="*/ 363642 h 2111240"/>
                <a:gd name="connsiteX43" fmla="*/ 2284235 w 2383089"/>
                <a:gd name="connsiteY43" fmla="*/ 388355 h 2111240"/>
                <a:gd name="connsiteX44" fmla="*/ 2220686 w 2383089"/>
                <a:gd name="connsiteY44" fmla="*/ 434252 h 2111240"/>
                <a:gd name="connsiteX45" fmla="*/ 2107710 w 2383089"/>
                <a:gd name="connsiteY45" fmla="*/ 526045 h 2111240"/>
                <a:gd name="connsiteX46" fmla="*/ 1910002 w 2383089"/>
                <a:gd name="connsiteY46" fmla="*/ 699040 h 2111240"/>
                <a:gd name="connsiteX47" fmla="*/ 1574604 w 2383089"/>
                <a:gd name="connsiteY47" fmla="*/ 977949 h 2111240"/>
                <a:gd name="connsiteX48" fmla="*/ 1391018 w 2383089"/>
                <a:gd name="connsiteY48" fmla="*/ 1136822 h 211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089" h="2111240">
                  <a:moveTo>
                    <a:pt x="1391018" y="1136822"/>
                  </a:moveTo>
                  <a:lnTo>
                    <a:pt x="1059151" y="1408670"/>
                  </a:lnTo>
                  <a:lnTo>
                    <a:pt x="804954" y="1609909"/>
                  </a:lnTo>
                  <a:lnTo>
                    <a:pt x="600185" y="1775843"/>
                  </a:lnTo>
                  <a:lnTo>
                    <a:pt x="402477" y="1931185"/>
                  </a:lnTo>
                  <a:lnTo>
                    <a:pt x="201239" y="2111240"/>
                  </a:lnTo>
                  <a:lnTo>
                    <a:pt x="0" y="2047691"/>
                  </a:lnTo>
                  <a:lnTo>
                    <a:pt x="77671" y="2005325"/>
                  </a:lnTo>
                  <a:lnTo>
                    <a:pt x="324806" y="1811148"/>
                  </a:lnTo>
                  <a:lnTo>
                    <a:pt x="533106" y="1624031"/>
                  </a:lnTo>
                  <a:lnTo>
                    <a:pt x="720222" y="1451036"/>
                  </a:lnTo>
                  <a:lnTo>
                    <a:pt x="879095" y="1302755"/>
                  </a:lnTo>
                  <a:lnTo>
                    <a:pt x="981480" y="1200371"/>
                  </a:lnTo>
                  <a:lnTo>
                    <a:pt x="1129761" y="1076803"/>
                  </a:lnTo>
                  <a:lnTo>
                    <a:pt x="1274511" y="949705"/>
                  </a:lnTo>
                  <a:lnTo>
                    <a:pt x="1489872" y="748467"/>
                  </a:lnTo>
                  <a:lnTo>
                    <a:pt x="1659336" y="571941"/>
                  </a:lnTo>
                  <a:lnTo>
                    <a:pt x="1779373" y="430721"/>
                  </a:lnTo>
                  <a:lnTo>
                    <a:pt x="1860575" y="324806"/>
                  </a:lnTo>
                  <a:lnTo>
                    <a:pt x="1906471" y="257727"/>
                  </a:lnTo>
                  <a:lnTo>
                    <a:pt x="1913532" y="229483"/>
                  </a:lnTo>
                  <a:lnTo>
                    <a:pt x="1913532" y="194178"/>
                  </a:lnTo>
                  <a:lnTo>
                    <a:pt x="1902941" y="144751"/>
                  </a:lnTo>
                  <a:lnTo>
                    <a:pt x="1867636" y="98854"/>
                  </a:lnTo>
                  <a:lnTo>
                    <a:pt x="1842922" y="70610"/>
                  </a:lnTo>
                  <a:lnTo>
                    <a:pt x="1832331" y="49427"/>
                  </a:lnTo>
                  <a:lnTo>
                    <a:pt x="1825270" y="28244"/>
                  </a:lnTo>
                  <a:lnTo>
                    <a:pt x="1835861" y="10592"/>
                  </a:lnTo>
                  <a:lnTo>
                    <a:pt x="1857044" y="0"/>
                  </a:lnTo>
                  <a:lnTo>
                    <a:pt x="1913532" y="3531"/>
                  </a:lnTo>
                  <a:lnTo>
                    <a:pt x="1973551" y="14122"/>
                  </a:lnTo>
                  <a:lnTo>
                    <a:pt x="2030039" y="31775"/>
                  </a:lnTo>
                  <a:lnTo>
                    <a:pt x="2121832" y="74141"/>
                  </a:lnTo>
                  <a:lnTo>
                    <a:pt x="2206564" y="127098"/>
                  </a:lnTo>
                  <a:lnTo>
                    <a:pt x="2255991" y="158873"/>
                  </a:lnTo>
                  <a:lnTo>
                    <a:pt x="2294826" y="190647"/>
                  </a:lnTo>
                  <a:lnTo>
                    <a:pt x="2344253" y="229483"/>
                  </a:lnTo>
                  <a:lnTo>
                    <a:pt x="2361906" y="254196"/>
                  </a:lnTo>
                  <a:lnTo>
                    <a:pt x="2376028" y="278910"/>
                  </a:lnTo>
                  <a:lnTo>
                    <a:pt x="2383089" y="300093"/>
                  </a:lnTo>
                  <a:lnTo>
                    <a:pt x="2383089" y="317745"/>
                  </a:lnTo>
                  <a:lnTo>
                    <a:pt x="2368967" y="345989"/>
                  </a:lnTo>
                  <a:lnTo>
                    <a:pt x="2333662" y="363642"/>
                  </a:lnTo>
                  <a:lnTo>
                    <a:pt x="2284235" y="388355"/>
                  </a:lnTo>
                  <a:lnTo>
                    <a:pt x="2220686" y="434252"/>
                  </a:lnTo>
                  <a:lnTo>
                    <a:pt x="2107710" y="526045"/>
                  </a:lnTo>
                  <a:lnTo>
                    <a:pt x="1910002" y="699040"/>
                  </a:lnTo>
                  <a:lnTo>
                    <a:pt x="1574604" y="977949"/>
                  </a:lnTo>
                  <a:lnTo>
                    <a:pt x="1391018" y="1136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AEDC9D84-28BE-4ADE-A0CD-2CC6BCE802D4}"/>
                </a:ext>
              </a:extLst>
            </p:cNvPr>
            <p:cNvSpPr/>
            <p:nvPr/>
          </p:nvSpPr>
          <p:spPr>
            <a:xfrm>
              <a:off x="3636963" y="3814763"/>
              <a:ext cx="2382837" cy="633412"/>
            </a:xfrm>
            <a:custGeom>
              <a:avLst/>
              <a:gdLst>
                <a:gd name="connsiteX0" fmla="*/ 1690687 w 2383631"/>
                <a:gd name="connsiteY0" fmla="*/ 278606 h 633412"/>
                <a:gd name="connsiteX1" fmla="*/ 1364456 w 2383631"/>
                <a:gd name="connsiteY1" fmla="*/ 359568 h 633412"/>
                <a:gd name="connsiteX2" fmla="*/ 1288256 w 2383631"/>
                <a:gd name="connsiteY2" fmla="*/ 378618 h 633412"/>
                <a:gd name="connsiteX3" fmla="*/ 1138237 w 2383631"/>
                <a:gd name="connsiteY3" fmla="*/ 411956 h 633412"/>
                <a:gd name="connsiteX4" fmla="*/ 935831 w 2383631"/>
                <a:gd name="connsiteY4" fmla="*/ 454818 h 633412"/>
                <a:gd name="connsiteX5" fmla="*/ 702469 w 2383631"/>
                <a:gd name="connsiteY5" fmla="*/ 509587 h 633412"/>
                <a:gd name="connsiteX6" fmla="*/ 435769 w 2383631"/>
                <a:gd name="connsiteY6" fmla="*/ 571500 h 633412"/>
                <a:gd name="connsiteX7" fmla="*/ 316706 w 2383631"/>
                <a:gd name="connsiteY7" fmla="*/ 600075 h 633412"/>
                <a:gd name="connsiteX8" fmla="*/ 292894 w 2383631"/>
                <a:gd name="connsiteY8" fmla="*/ 611981 h 633412"/>
                <a:gd name="connsiteX9" fmla="*/ 259556 w 2383631"/>
                <a:gd name="connsiteY9" fmla="*/ 626268 h 633412"/>
                <a:gd name="connsiteX10" fmla="*/ 223837 w 2383631"/>
                <a:gd name="connsiteY10" fmla="*/ 631031 h 633412"/>
                <a:gd name="connsiteX11" fmla="*/ 190500 w 2383631"/>
                <a:gd name="connsiteY11" fmla="*/ 633412 h 633412"/>
                <a:gd name="connsiteX12" fmla="*/ 166687 w 2383631"/>
                <a:gd name="connsiteY12" fmla="*/ 628650 h 633412"/>
                <a:gd name="connsiteX13" fmla="*/ 140494 w 2383631"/>
                <a:gd name="connsiteY13" fmla="*/ 611981 h 633412"/>
                <a:gd name="connsiteX14" fmla="*/ 83344 w 2383631"/>
                <a:gd name="connsiteY14" fmla="*/ 557212 h 633412"/>
                <a:gd name="connsiteX15" fmla="*/ 33337 w 2383631"/>
                <a:gd name="connsiteY15" fmla="*/ 497681 h 633412"/>
                <a:gd name="connsiteX16" fmla="*/ 9525 w 2383631"/>
                <a:gd name="connsiteY16" fmla="*/ 445293 h 633412"/>
                <a:gd name="connsiteX17" fmla="*/ 0 w 2383631"/>
                <a:gd name="connsiteY17" fmla="*/ 416718 h 633412"/>
                <a:gd name="connsiteX18" fmla="*/ 0 w 2383631"/>
                <a:gd name="connsiteY18" fmla="*/ 390525 h 633412"/>
                <a:gd name="connsiteX19" fmla="*/ 7144 w 2383631"/>
                <a:gd name="connsiteY19" fmla="*/ 369093 h 633412"/>
                <a:gd name="connsiteX20" fmla="*/ 26194 w 2383631"/>
                <a:gd name="connsiteY20" fmla="*/ 345281 h 633412"/>
                <a:gd name="connsiteX21" fmla="*/ 66675 w 2383631"/>
                <a:gd name="connsiteY21" fmla="*/ 330993 h 633412"/>
                <a:gd name="connsiteX22" fmla="*/ 130969 w 2383631"/>
                <a:gd name="connsiteY22" fmla="*/ 314325 h 633412"/>
                <a:gd name="connsiteX23" fmla="*/ 390525 w 2383631"/>
                <a:gd name="connsiteY23" fmla="*/ 278606 h 633412"/>
                <a:gd name="connsiteX24" fmla="*/ 435769 w 2383631"/>
                <a:gd name="connsiteY24" fmla="*/ 283368 h 633412"/>
                <a:gd name="connsiteX25" fmla="*/ 609600 w 2383631"/>
                <a:gd name="connsiteY25" fmla="*/ 273843 h 633412"/>
                <a:gd name="connsiteX26" fmla="*/ 873919 w 2383631"/>
                <a:gd name="connsiteY26" fmla="*/ 247650 h 633412"/>
                <a:gd name="connsiteX27" fmla="*/ 1114425 w 2383631"/>
                <a:gd name="connsiteY27" fmla="*/ 207168 h 633412"/>
                <a:gd name="connsiteX28" fmla="*/ 1519237 w 2383631"/>
                <a:gd name="connsiteY28" fmla="*/ 133350 h 633412"/>
                <a:gd name="connsiteX29" fmla="*/ 1938337 w 2383631"/>
                <a:gd name="connsiteY29" fmla="*/ 64293 h 633412"/>
                <a:gd name="connsiteX30" fmla="*/ 2319337 w 2383631"/>
                <a:gd name="connsiteY30" fmla="*/ 0 h 633412"/>
                <a:gd name="connsiteX31" fmla="*/ 2383631 w 2383631"/>
                <a:gd name="connsiteY31" fmla="*/ 111918 h 633412"/>
                <a:gd name="connsiteX32" fmla="*/ 2188369 w 2383631"/>
                <a:gd name="connsiteY32" fmla="*/ 157162 h 633412"/>
                <a:gd name="connsiteX33" fmla="*/ 1902619 w 2383631"/>
                <a:gd name="connsiteY33" fmla="*/ 228600 h 633412"/>
                <a:gd name="connsiteX34" fmla="*/ 1690687 w 2383631"/>
                <a:gd name="connsiteY34" fmla="*/ 278606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631" h="633412">
                  <a:moveTo>
                    <a:pt x="1690687" y="278606"/>
                  </a:moveTo>
                  <a:lnTo>
                    <a:pt x="1364456" y="359568"/>
                  </a:lnTo>
                  <a:lnTo>
                    <a:pt x="1288256" y="378618"/>
                  </a:lnTo>
                  <a:lnTo>
                    <a:pt x="1138237" y="411956"/>
                  </a:lnTo>
                  <a:lnTo>
                    <a:pt x="935831" y="454818"/>
                  </a:lnTo>
                  <a:lnTo>
                    <a:pt x="702469" y="509587"/>
                  </a:lnTo>
                  <a:lnTo>
                    <a:pt x="435769" y="571500"/>
                  </a:lnTo>
                  <a:lnTo>
                    <a:pt x="316706" y="600075"/>
                  </a:lnTo>
                  <a:lnTo>
                    <a:pt x="292894" y="611981"/>
                  </a:lnTo>
                  <a:lnTo>
                    <a:pt x="259556" y="626268"/>
                  </a:lnTo>
                  <a:lnTo>
                    <a:pt x="223837" y="631031"/>
                  </a:lnTo>
                  <a:lnTo>
                    <a:pt x="190500" y="633412"/>
                  </a:lnTo>
                  <a:lnTo>
                    <a:pt x="166687" y="628650"/>
                  </a:lnTo>
                  <a:lnTo>
                    <a:pt x="140494" y="611981"/>
                  </a:lnTo>
                  <a:lnTo>
                    <a:pt x="83344" y="557212"/>
                  </a:lnTo>
                  <a:lnTo>
                    <a:pt x="33337" y="497681"/>
                  </a:lnTo>
                  <a:lnTo>
                    <a:pt x="9525" y="445293"/>
                  </a:lnTo>
                  <a:lnTo>
                    <a:pt x="0" y="416718"/>
                  </a:lnTo>
                  <a:lnTo>
                    <a:pt x="0" y="390525"/>
                  </a:lnTo>
                  <a:lnTo>
                    <a:pt x="7144" y="369093"/>
                  </a:lnTo>
                  <a:lnTo>
                    <a:pt x="26194" y="345281"/>
                  </a:lnTo>
                  <a:lnTo>
                    <a:pt x="66675" y="330993"/>
                  </a:lnTo>
                  <a:lnTo>
                    <a:pt x="130969" y="314325"/>
                  </a:lnTo>
                  <a:lnTo>
                    <a:pt x="390525" y="278606"/>
                  </a:lnTo>
                  <a:lnTo>
                    <a:pt x="435769" y="283368"/>
                  </a:lnTo>
                  <a:lnTo>
                    <a:pt x="609600" y="273843"/>
                  </a:lnTo>
                  <a:lnTo>
                    <a:pt x="873919" y="247650"/>
                  </a:lnTo>
                  <a:lnTo>
                    <a:pt x="1114425" y="207168"/>
                  </a:lnTo>
                  <a:lnTo>
                    <a:pt x="1519237" y="133350"/>
                  </a:lnTo>
                  <a:lnTo>
                    <a:pt x="1938337" y="64293"/>
                  </a:lnTo>
                  <a:lnTo>
                    <a:pt x="2319337" y="0"/>
                  </a:lnTo>
                  <a:lnTo>
                    <a:pt x="2383631" y="111918"/>
                  </a:lnTo>
                  <a:lnTo>
                    <a:pt x="2188369" y="157162"/>
                  </a:lnTo>
                  <a:lnTo>
                    <a:pt x="1902619" y="228600"/>
                  </a:lnTo>
                  <a:lnTo>
                    <a:pt x="16906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20728D0B-18A1-4C0B-B4E7-E60EF342EE71}"/>
                </a:ext>
              </a:extLst>
            </p:cNvPr>
            <p:cNvSpPr/>
            <p:nvPr/>
          </p:nvSpPr>
          <p:spPr>
            <a:xfrm>
              <a:off x="5551488" y="3402013"/>
              <a:ext cx="923925" cy="1028700"/>
            </a:xfrm>
            <a:custGeom>
              <a:avLst/>
              <a:gdLst>
                <a:gd name="connsiteX0" fmla="*/ 495300 w 923925"/>
                <a:gd name="connsiteY0" fmla="*/ 676275 h 1028700"/>
                <a:gd name="connsiteX1" fmla="*/ 385762 w 923925"/>
                <a:gd name="connsiteY1" fmla="*/ 528638 h 1028700"/>
                <a:gd name="connsiteX2" fmla="*/ 309562 w 923925"/>
                <a:gd name="connsiteY2" fmla="*/ 426244 h 1028700"/>
                <a:gd name="connsiteX3" fmla="*/ 266700 w 923925"/>
                <a:gd name="connsiteY3" fmla="*/ 354807 h 1028700"/>
                <a:gd name="connsiteX4" fmla="*/ 211931 w 923925"/>
                <a:gd name="connsiteY4" fmla="*/ 278607 h 1028700"/>
                <a:gd name="connsiteX5" fmla="*/ 140494 w 923925"/>
                <a:gd name="connsiteY5" fmla="*/ 200025 h 1028700"/>
                <a:gd name="connsiteX6" fmla="*/ 76200 w 923925"/>
                <a:gd name="connsiteY6" fmla="*/ 130969 h 1028700"/>
                <a:gd name="connsiteX7" fmla="*/ 28575 w 923925"/>
                <a:gd name="connsiteY7" fmla="*/ 85725 h 1028700"/>
                <a:gd name="connsiteX8" fmla="*/ 11906 w 923925"/>
                <a:gd name="connsiteY8" fmla="*/ 66675 h 1028700"/>
                <a:gd name="connsiteX9" fmla="*/ 2381 w 923925"/>
                <a:gd name="connsiteY9" fmla="*/ 40482 h 1028700"/>
                <a:gd name="connsiteX10" fmla="*/ 0 w 923925"/>
                <a:gd name="connsiteY10" fmla="*/ 16669 h 1028700"/>
                <a:gd name="connsiteX11" fmla="*/ 7144 w 923925"/>
                <a:gd name="connsiteY11" fmla="*/ 2382 h 1028700"/>
                <a:gd name="connsiteX12" fmla="*/ 28575 w 923925"/>
                <a:gd name="connsiteY12" fmla="*/ 0 h 1028700"/>
                <a:gd name="connsiteX13" fmla="*/ 54769 w 923925"/>
                <a:gd name="connsiteY13" fmla="*/ 9525 h 1028700"/>
                <a:gd name="connsiteX14" fmla="*/ 152400 w 923925"/>
                <a:gd name="connsiteY14" fmla="*/ 59532 h 1028700"/>
                <a:gd name="connsiteX15" fmla="*/ 290512 w 923925"/>
                <a:gd name="connsiteY15" fmla="*/ 140494 h 1028700"/>
                <a:gd name="connsiteX16" fmla="*/ 416719 w 923925"/>
                <a:gd name="connsiteY16" fmla="*/ 214313 h 1028700"/>
                <a:gd name="connsiteX17" fmla="*/ 538162 w 923925"/>
                <a:gd name="connsiteY17" fmla="*/ 290513 h 1028700"/>
                <a:gd name="connsiteX18" fmla="*/ 645319 w 923925"/>
                <a:gd name="connsiteY18" fmla="*/ 361950 h 1028700"/>
                <a:gd name="connsiteX19" fmla="*/ 719137 w 923925"/>
                <a:gd name="connsiteY19" fmla="*/ 409575 h 1028700"/>
                <a:gd name="connsiteX20" fmla="*/ 788194 w 923925"/>
                <a:gd name="connsiteY20" fmla="*/ 523875 h 1028700"/>
                <a:gd name="connsiteX21" fmla="*/ 823912 w 923925"/>
                <a:gd name="connsiteY21" fmla="*/ 597694 h 1028700"/>
                <a:gd name="connsiteX22" fmla="*/ 852487 w 923925"/>
                <a:gd name="connsiteY22" fmla="*/ 671513 h 1028700"/>
                <a:gd name="connsiteX23" fmla="*/ 883444 w 923925"/>
                <a:gd name="connsiteY23" fmla="*/ 757238 h 1028700"/>
                <a:gd name="connsiteX24" fmla="*/ 904875 w 923925"/>
                <a:gd name="connsiteY24" fmla="*/ 838200 h 1028700"/>
                <a:gd name="connsiteX25" fmla="*/ 919162 w 923925"/>
                <a:gd name="connsiteY25" fmla="*/ 892969 h 1028700"/>
                <a:gd name="connsiteX26" fmla="*/ 923925 w 923925"/>
                <a:gd name="connsiteY26" fmla="*/ 935832 h 1028700"/>
                <a:gd name="connsiteX27" fmla="*/ 919162 w 923925"/>
                <a:gd name="connsiteY27" fmla="*/ 976313 h 1028700"/>
                <a:gd name="connsiteX28" fmla="*/ 912019 w 923925"/>
                <a:gd name="connsiteY28" fmla="*/ 997744 h 1028700"/>
                <a:gd name="connsiteX29" fmla="*/ 897731 w 923925"/>
                <a:gd name="connsiteY29" fmla="*/ 1016794 h 1028700"/>
                <a:gd name="connsiteX30" fmla="*/ 883444 w 923925"/>
                <a:gd name="connsiteY30" fmla="*/ 1023938 h 1028700"/>
                <a:gd name="connsiteX31" fmla="*/ 852487 w 923925"/>
                <a:gd name="connsiteY31" fmla="*/ 1028700 h 1028700"/>
                <a:gd name="connsiteX32" fmla="*/ 816769 w 923925"/>
                <a:gd name="connsiteY32" fmla="*/ 1023938 h 1028700"/>
                <a:gd name="connsiteX33" fmla="*/ 783431 w 923925"/>
                <a:gd name="connsiteY33" fmla="*/ 1012032 h 1028700"/>
                <a:gd name="connsiteX34" fmla="*/ 757237 w 923925"/>
                <a:gd name="connsiteY34" fmla="*/ 992982 h 1028700"/>
                <a:gd name="connsiteX35" fmla="*/ 678656 w 923925"/>
                <a:gd name="connsiteY35" fmla="*/ 907257 h 1028700"/>
                <a:gd name="connsiteX36" fmla="*/ 576262 w 923925"/>
                <a:gd name="connsiteY36" fmla="*/ 778669 h 1028700"/>
                <a:gd name="connsiteX37" fmla="*/ 495300 w 923925"/>
                <a:gd name="connsiteY37" fmla="*/ 67627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23925" h="1028700">
                  <a:moveTo>
                    <a:pt x="495300" y="676275"/>
                  </a:moveTo>
                  <a:lnTo>
                    <a:pt x="385762" y="528638"/>
                  </a:lnTo>
                  <a:lnTo>
                    <a:pt x="309562" y="426244"/>
                  </a:lnTo>
                  <a:lnTo>
                    <a:pt x="266700" y="354807"/>
                  </a:lnTo>
                  <a:lnTo>
                    <a:pt x="211931" y="278607"/>
                  </a:lnTo>
                  <a:lnTo>
                    <a:pt x="140494" y="200025"/>
                  </a:lnTo>
                  <a:lnTo>
                    <a:pt x="76200" y="130969"/>
                  </a:lnTo>
                  <a:lnTo>
                    <a:pt x="28575" y="85725"/>
                  </a:lnTo>
                  <a:lnTo>
                    <a:pt x="11906" y="66675"/>
                  </a:lnTo>
                  <a:lnTo>
                    <a:pt x="2381" y="40482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2400" y="59532"/>
                  </a:lnTo>
                  <a:lnTo>
                    <a:pt x="290512" y="140494"/>
                  </a:lnTo>
                  <a:lnTo>
                    <a:pt x="416719" y="214313"/>
                  </a:lnTo>
                  <a:lnTo>
                    <a:pt x="538162" y="290513"/>
                  </a:lnTo>
                  <a:lnTo>
                    <a:pt x="645319" y="361950"/>
                  </a:lnTo>
                  <a:lnTo>
                    <a:pt x="719137" y="409575"/>
                  </a:lnTo>
                  <a:lnTo>
                    <a:pt x="788194" y="523875"/>
                  </a:lnTo>
                  <a:lnTo>
                    <a:pt x="823912" y="597694"/>
                  </a:lnTo>
                  <a:lnTo>
                    <a:pt x="852487" y="671513"/>
                  </a:lnTo>
                  <a:lnTo>
                    <a:pt x="883444" y="757238"/>
                  </a:lnTo>
                  <a:lnTo>
                    <a:pt x="904875" y="838200"/>
                  </a:lnTo>
                  <a:lnTo>
                    <a:pt x="919162" y="892969"/>
                  </a:lnTo>
                  <a:lnTo>
                    <a:pt x="923925" y="935832"/>
                  </a:lnTo>
                  <a:lnTo>
                    <a:pt x="919162" y="976313"/>
                  </a:lnTo>
                  <a:lnTo>
                    <a:pt x="912019" y="997744"/>
                  </a:lnTo>
                  <a:lnTo>
                    <a:pt x="897731" y="1016794"/>
                  </a:lnTo>
                  <a:lnTo>
                    <a:pt x="883444" y="1023938"/>
                  </a:lnTo>
                  <a:lnTo>
                    <a:pt x="852487" y="1028700"/>
                  </a:lnTo>
                  <a:lnTo>
                    <a:pt x="816769" y="1023938"/>
                  </a:lnTo>
                  <a:lnTo>
                    <a:pt x="783431" y="1012032"/>
                  </a:lnTo>
                  <a:lnTo>
                    <a:pt x="757237" y="992982"/>
                  </a:lnTo>
                  <a:lnTo>
                    <a:pt x="678656" y="907257"/>
                  </a:lnTo>
                  <a:lnTo>
                    <a:pt x="576262" y="778669"/>
                  </a:lnTo>
                  <a:lnTo>
                    <a:pt x="495300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B701BD88-E74A-4E11-90BC-016C47F1865F}"/>
                </a:ext>
              </a:extLst>
            </p:cNvPr>
            <p:cNvSpPr/>
            <p:nvPr/>
          </p:nvSpPr>
          <p:spPr>
            <a:xfrm>
              <a:off x="4670425" y="4165600"/>
              <a:ext cx="409575" cy="1863725"/>
            </a:xfrm>
            <a:custGeom>
              <a:avLst/>
              <a:gdLst>
                <a:gd name="connsiteX0" fmla="*/ 387350 w 409575"/>
                <a:gd name="connsiteY0" fmla="*/ 1117600 h 1863725"/>
                <a:gd name="connsiteX1" fmla="*/ 387350 w 409575"/>
                <a:gd name="connsiteY1" fmla="*/ 1343025 h 1863725"/>
                <a:gd name="connsiteX2" fmla="*/ 387350 w 409575"/>
                <a:gd name="connsiteY2" fmla="*/ 1520825 h 1863725"/>
                <a:gd name="connsiteX3" fmla="*/ 384175 w 409575"/>
                <a:gd name="connsiteY3" fmla="*/ 1717675 h 1863725"/>
                <a:gd name="connsiteX4" fmla="*/ 381000 w 409575"/>
                <a:gd name="connsiteY4" fmla="*/ 1752600 h 1863725"/>
                <a:gd name="connsiteX5" fmla="*/ 368300 w 409575"/>
                <a:gd name="connsiteY5" fmla="*/ 1800225 h 1863725"/>
                <a:gd name="connsiteX6" fmla="*/ 339725 w 409575"/>
                <a:gd name="connsiteY6" fmla="*/ 1851025 h 1863725"/>
                <a:gd name="connsiteX7" fmla="*/ 320675 w 409575"/>
                <a:gd name="connsiteY7" fmla="*/ 1863725 h 1863725"/>
                <a:gd name="connsiteX8" fmla="*/ 307975 w 409575"/>
                <a:gd name="connsiteY8" fmla="*/ 1863725 h 1863725"/>
                <a:gd name="connsiteX9" fmla="*/ 282575 w 409575"/>
                <a:gd name="connsiteY9" fmla="*/ 1857375 h 1863725"/>
                <a:gd name="connsiteX10" fmla="*/ 260350 w 409575"/>
                <a:gd name="connsiteY10" fmla="*/ 1838325 h 1863725"/>
                <a:gd name="connsiteX11" fmla="*/ 238125 w 409575"/>
                <a:gd name="connsiteY11" fmla="*/ 1819275 h 1863725"/>
                <a:gd name="connsiteX12" fmla="*/ 206375 w 409575"/>
                <a:gd name="connsiteY12" fmla="*/ 1781175 h 1863725"/>
                <a:gd name="connsiteX13" fmla="*/ 180975 w 409575"/>
                <a:gd name="connsiteY13" fmla="*/ 1730375 h 1863725"/>
                <a:gd name="connsiteX14" fmla="*/ 133350 w 409575"/>
                <a:gd name="connsiteY14" fmla="*/ 1625600 h 1863725"/>
                <a:gd name="connsiteX15" fmla="*/ 104775 w 409575"/>
                <a:gd name="connsiteY15" fmla="*/ 1543050 h 1863725"/>
                <a:gd name="connsiteX16" fmla="*/ 92075 w 409575"/>
                <a:gd name="connsiteY16" fmla="*/ 1492250 h 1863725"/>
                <a:gd name="connsiteX17" fmla="*/ 95250 w 409575"/>
                <a:gd name="connsiteY17" fmla="*/ 1460500 h 1863725"/>
                <a:gd name="connsiteX18" fmla="*/ 114300 w 409575"/>
                <a:gd name="connsiteY18" fmla="*/ 1419225 h 1863725"/>
                <a:gd name="connsiteX19" fmla="*/ 146050 w 409575"/>
                <a:gd name="connsiteY19" fmla="*/ 1336675 h 1863725"/>
                <a:gd name="connsiteX20" fmla="*/ 165100 w 409575"/>
                <a:gd name="connsiteY20" fmla="*/ 1238250 h 1863725"/>
                <a:gd name="connsiteX21" fmla="*/ 177800 w 409575"/>
                <a:gd name="connsiteY21" fmla="*/ 1133475 h 1863725"/>
                <a:gd name="connsiteX22" fmla="*/ 187325 w 409575"/>
                <a:gd name="connsiteY22" fmla="*/ 984250 h 1863725"/>
                <a:gd name="connsiteX23" fmla="*/ 193675 w 409575"/>
                <a:gd name="connsiteY23" fmla="*/ 539750 h 1863725"/>
                <a:gd name="connsiteX24" fmla="*/ 187325 w 409575"/>
                <a:gd name="connsiteY24" fmla="*/ 320675 h 1863725"/>
                <a:gd name="connsiteX25" fmla="*/ 180975 w 409575"/>
                <a:gd name="connsiteY25" fmla="*/ 228600 h 1863725"/>
                <a:gd name="connsiteX26" fmla="*/ 165100 w 409575"/>
                <a:gd name="connsiteY26" fmla="*/ 171450 h 1863725"/>
                <a:gd name="connsiteX27" fmla="*/ 142875 w 409575"/>
                <a:gd name="connsiteY27" fmla="*/ 127000 h 1863725"/>
                <a:gd name="connsiteX28" fmla="*/ 101600 w 409575"/>
                <a:gd name="connsiteY28" fmla="*/ 88900 h 1863725"/>
                <a:gd name="connsiteX29" fmla="*/ 0 w 409575"/>
                <a:gd name="connsiteY29" fmla="*/ 6350 h 1863725"/>
                <a:gd name="connsiteX30" fmla="*/ 244475 w 409575"/>
                <a:gd name="connsiteY30" fmla="*/ 0 h 1863725"/>
                <a:gd name="connsiteX31" fmla="*/ 320675 w 409575"/>
                <a:gd name="connsiteY31" fmla="*/ 41275 h 1863725"/>
                <a:gd name="connsiteX32" fmla="*/ 358775 w 409575"/>
                <a:gd name="connsiteY32" fmla="*/ 63500 h 1863725"/>
                <a:gd name="connsiteX33" fmla="*/ 381000 w 409575"/>
                <a:gd name="connsiteY33" fmla="*/ 85725 h 1863725"/>
                <a:gd name="connsiteX34" fmla="*/ 400050 w 409575"/>
                <a:gd name="connsiteY34" fmla="*/ 117475 h 1863725"/>
                <a:gd name="connsiteX35" fmla="*/ 406400 w 409575"/>
                <a:gd name="connsiteY35" fmla="*/ 149225 h 1863725"/>
                <a:gd name="connsiteX36" fmla="*/ 409575 w 409575"/>
                <a:gd name="connsiteY36" fmla="*/ 180975 h 1863725"/>
                <a:gd name="connsiteX37" fmla="*/ 396875 w 409575"/>
                <a:gd name="connsiteY37" fmla="*/ 238125 h 1863725"/>
                <a:gd name="connsiteX38" fmla="*/ 390525 w 409575"/>
                <a:gd name="connsiteY38" fmla="*/ 298450 h 1863725"/>
                <a:gd name="connsiteX39" fmla="*/ 387350 w 409575"/>
                <a:gd name="connsiteY39" fmla="*/ 425450 h 1863725"/>
                <a:gd name="connsiteX40" fmla="*/ 384175 w 409575"/>
                <a:gd name="connsiteY40" fmla="*/ 733425 h 1863725"/>
                <a:gd name="connsiteX41" fmla="*/ 387350 w 409575"/>
                <a:gd name="connsiteY41" fmla="*/ 1117600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1863725">
                  <a:moveTo>
                    <a:pt x="387350" y="1117600"/>
                  </a:moveTo>
                  <a:lnTo>
                    <a:pt x="387350" y="1343025"/>
                  </a:lnTo>
                  <a:lnTo>
                    <a:pt x="387350" y="1520825"/>
                  </a:lnTo>
                  <a:cubicBezTo>
                    <a:pt x="386292" y="1586442"/>
                    <a:pt x="385233" y="1652058"/>
                    <a:pt x="384175" y="1717675"/>
                  </a:cubicBezTo>
                  <a:lnTo>
                    <a:pt x="381000" y="1752600"/>
                  </a:lnTo>
                  <a:lnTo>
                    <a:pt x="368300" y="1800225"/>
                  </a:lnTo>
                  <a:lnTo>
                    <a:pt x="339725" y="1851025"/>
                  </a:lnTo>
                  <a:lnTo>
                    <a:pt x="320675" y="1863725"/>
                  </a:lnTo>
                  <a:lnTo>
                    <a:pt x="307975" y="1863725"/>
                  </a:lnTo>
                  <a:lnTo>
                    <a:pt x="282575" y="1857375"/>
                  </a:lnTo>
                  <a:lnTo>
                    <a:pt x="260350" y="1838325"/>
                  </a:lnTo>
                  <a:lnTo>
                    <a:pt x="238125" y="1819275"/>
                  </a:lnTo>
                  <a:lnTo>
                    <a:pt x="206375" y="1781175"/>
                  </a:lnTo>
                  <a:lnTo>
                    <a:pt x="180975" y="1730375"/>
                  </a:lnTo>
                  <a:lnTo>
                    <a:pt x="133350" y="1625600"/>
                  </a:lnTo>
                  <a:lnTo>
                    <a:pt x="104775" y="1543050"/>
                  </a:lnTo>
                  <a:lnTo>
                    <a:pt x="92075" y="1492250"/>
                  </a:lnTo>
                  <a:lnTo>
                    <a:pt x="95250" y="1460500"/>
                  </a:lnTo>
                  <a:lnTo>
                    <a:pt x="114300" y="1419225"/>
                  </a:lnTo>
                  <a:lnTo>
                    <a:pt x="146050" y="1336675"/>
                  </a:lnTo>
                  <a:lnTo>
                    <a:pt x="165100" y="1238250"/>
                  </a:lnTo>
                  <a:lnTo>
                    <a:pt x="177800" y="1133475"/>
                  </a:lnTo>
                  <a:lnTo>
                    <a:pt x="187325" y="984250"/>
                  </a:lnTo>
                  <a:cubicBezTo>
                    <a:pt x="189442" y="836083"/>
                    <a:pt x="191558" y="687917"/>
                    <a:pt x="193675" y="539750"/>
                  </a:cubicBezTo>
                  <a:lnTo>
                    <a:pt x="187325" y="320675"/>
                  </a:lnTo>
                  <a:lnTo>
                    <a:pt x="180975" y="228600"/>
                  </a:lnTo>
                  <a:lnTo>
                    <a:pt x="165100" y="171450"/>
                  </a:lnTo>
                  <a:lnTo>
                    <a:pt x="142875" y="127000"/>
                  </a:lnTo>
                  <a:lnTo>
                    <a:pt x="101600" y="88900"/>
                  </a:lnTo>
                  <a:lnTo>
                    <a:pt x="0" y="6350"/>
                  </a:lnTo>
                  <a:lnTo>
                    <a:pt x="244475" y="0"/>
                  </a:lnTo>
                  <a:lnTo>
                    <a:pt x="320675" y="41275"/>
                  </a:lnTo>
                  <a:lnTo>
                    <a:pt x="358775" y="63500"/>
                  </a:lnTo>
                  <a:lnTo>
                    <a:pt x="381000" y="85725"/>
                  </a:lnTo>
                  <a:lnTo>
                    <a:pt x="400050" y="117475"/>
                  </a:lnTo>
                  <a:lnTo>
                    <a:pt x="406400" y="149225"/>
                  </a:lnTo>
                  <a:lnTo>
                    <a:pt x="409575" y="180975"/>
                  </a:lnTo>
                  <a:lnTo>
                    <a:pt x="396875" y="238125"/>
                  </a:lnTo>
                  <a:lnTo>
                    <a:pt x="390525" y="298450"/>
                  </a:lnTo>
                  <a:cubicBezTo>
                    <a:pt x="389467" y="340783"/>
                    <a:pt x="388408" y="383117"/>
                    <a:pt x="387350" y="425450"/>
                  </a:cubicBezTo>
                  <a:cubicBezTo>
                    <a:pt x="386292" y="528108"/>
                    <a:pt x="385233" y="630767"/>
                    <a:pt x="384175" y="733425"/>
                  </a:cubicBezTo>
                  <a:cubicBezTo>
                    <a:pt x="385233" y="860425"/>
                    <a:pt x="386292" y="987425"/>
                    <a:pt x="387350" y="11176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914" name="グループ化 1">
            <a:extLst>
              <a:ext uri="{FF2B5EF4-FFF2-40B4-BE49-F238E27FC236}">
                <a16:creationId xmlns:a16="http://schemas.microsoft.com/office/drawing/2014/main" id="{3D0E569D-5D6A-400C-B9DB-2A4266FAFA7B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225550"/>
            <a:ext cx="4086225" cy="4803775"/>
            <a:chOff x="2724150" y="1225550"/>
            <a:chExt cx="4086225" cy="4803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2F8ED07-7F77-4FC4-9701-E0C9E9CB2B4F}"/>
                </a:ext>
              </a:extLst>
            </p:cNvPr>
            <p:cNvSpPr/>
            <p:nvPr/>
          </p:nvSpPr>
          <p:spPr>
            <a:xfrm>
              <a:off x="3313113" y="1225550"/>
              <a:ext cx="2643187" cy="1046163"/>
            </a:xfrm>
            <a:custGeom>
              <a:avLst/>
              <a:gdLst>
                <a:gd name="connsiteX0" fmla="*/ 1770122 w 2642959"/>
                <a:gd name="connsiteY0" fmla="*/ 687022 h 1046425"/>
                <a:gd name="connsiteX1" fmla="*/ 1520740 w 2642959"/>
                <a:gd name="connsiteY1" fmla="*/ 755480 h 1046425"/>
                <a:gd name="connsiteX2" fmla="*/ 1342261 w 2642959"/>
                <a:gd name="connsiteY2" fmla="*/ 804378 h 1046425"/>
                <a:gd name="connsiteX3" fmla="*/ 1188231 w 2642959"/>
                <a:gd name="connsiteY3" fmla="*/ 843497 h 1046425"/>
                <a:gd name="connsiteX4" fmla="*/ 970633 w 2642959"/>
                <a:gd name="connsiteY4" fmla="*/ 887506 h 1046425"/>
                <a:gd name="connsiteX5" fmla="*/ 789709 w 2642959"/>
                <a:gd name="connsiteY5" fmla="*/ 929069 h 1046425"/>
                <a:gd name="connsiteX6" fmla="*/ 660129 w 2642959"/>
                <a:gd name="connsiteY6" fmla="*/ 953519 h 1046425"/>
                <a:gd name="connsiteX7" fmla="*/ 466980 w 2642959"/>
                <a:gd name="connsiteY7" fmla="*/ 990192 h 1046425"/>
                <a:gd name="connsiteX8" fmla="*/ 293391 w 2642959"/>
                <a:gd name="connsiteY8" fmla="*/ 1017086 h 1046425"/>
                <a:gd name="connsiteX9" fmla="*/ 158920 w 2642959"/>
                <a:gd name="connsiteY9" fmla="*/ 1034201 h 1046425"/>
                <a:gd name="connsiteX10" fmla="*/ 85573 w 2642959"/>
                <a:gd name="connsiteY10" fmla="*/ 1043981 h 1046425"/>
                <a:gd name="connsiteX11" fmla="*/ 46454 w 2642959"/>
                <a:gd name="connsiteY11" fmla="*/ 1046425 h 1046425"/>
                <a:gd name="connsiteX12" fmla="*/ 22005 w 2642959"/>
                <a:gd name="connsiteY12" fmla="*/ 1041536 h 1046425"/>
                <a:gd name="connsiteX13" fmla="*/ 9780 w 2642959"/>
                <a:gd name="connsiteY13" fmla="*/ 1036646 h 1046425"/>
                <a:gd name="connsiteX14" fmla="*/ 0 w 2642959"/>
                <a:gd name="connsiteY14" fmla="*/ 1026866 h 1046425"/>
                <a:gd name="connsiteX15" fmla="*/ 4890 w 2642959"/>
                <a:gd name="connsiteY15" fmla="*/ 1009752 h 1046425"/>
                <a:gd name="connsiteX16" fmla="*/ 26894 w 2642959"/>
                <a:gd name="connsiteY16" fmla="*/ 987747 h 1046425"/>
                <a:gd name="connsiteX17" fmla="*/ 46454 w 2642959"/>
                <a:gd name="connsiteY17" fmla="*/ 977968 h 1046425"/>
                <a:gd name="connsiteX18" fmla="*/ 158920 w 2642959"/>
                <a:gd name="connsiteY18" fmla="*/ 946184 h 1046425"/>
                <a:gd name="connsiteX19" fmla="*/ 398522 w 2642959"/>
                <a:gd name="connsiteY19" fmla="*/ 877726 h 1046425"/>
                <a:gd name="connsiteX20" fmla="*/ 672353 w 2642959"/>
                <a:gd name="connsiteY20" fmla="*/ 794599 h 1046425"/>
                <a:gd name="connsiteX21" fmla="*/ 938850 w 2642959"/>
                <a:gd name="connsiteY21" fmla="*/ 709027 h 1046425"/>
                <a:gd name="connsiteX22" fmla="*/ 1254244 w 2642959"/>
                <a:gd name="connsiteY22" fmla="*/ 603895 h 1046425"/>
                <a:gd name="connsiteX23" fmla="*/ 1515851 w 2642959"/>
                <a:gd name="connsiteY23" fmla="*/ 515878 h 1046425"/>
                <a:gd name="connsiteX24" fmla="*/ 1755453 w 2642959"/>
                <a:gd name="connsiteY24" fmla="*/ 432751 h 1046425"/>
                <a:gd name="connsiteX25" fmla="*/ 1894813 w 2642959"/>
                <a:gd name="connsiteY25" fmla="*/ 381407 h 1046425"/>
                <a:gd name="connsiteX26" fmla="*/ 2002390 w 2642959"/>
                <a:gd name="connsiteY26" fmla="*/ 339844 h 1046425"/>
                <a:gd name="connsiteX27" fmla="*/ 2051288 w 2642959"/>
                <a:gd name="connsiteY27" fmla="*/ 317839 h 1046425"/>
                <a:gd name="connsiteX28" fmla="*/ 2097741 w 2642959"/>
                <a:gd name="connsiteY28" fmla="*/ 286055 h 1046425"/>
                <a:gd name="connsiteX29" fmla="*/ 2114856 w 2642959"/>
                <a:gd name="connsiteY29" fmla="*/ 259161 h 1046425"/>
                <a:gd name="connsiteX30" fmla="*/ 2124636 w 2642959"/>
                <a:gd name="connsiteY30" fmla="*/ 227377 h 1046425"/>
                <a:gd name="connsiteX31" fmla="*/ 2124636 w 2642959"/>
                <a:gd name="connsiteY31" fmla="*/ 200483 h 1046425"/>
                <a:gd name="connsiteX32" fmla="*/ 2105076 w 2642959"/>
                <a:gd name="connsiteY32" fmla="*/ 166254 h 1046425"/>
                <a:gd name="connsiteX33" fmla="*/ 2061068 w 2642959"/>
                <a:gd name="connsiteY33" fmla="*/ 114911 h 1046425"/>
                <a:gd name="connsiteX34" fmla="*/ 2029284 w 2642959"/>
                <a:gd name="connsiteY34" fmla="*/ 83127 h 1046425"/>
                <a:gd name="connsiteX35" fmla="*/ 2012169 w 2642959"/>
                <a:gd name="connsiteY35" fmla="*/ 61123 h 1046425"/>
                <a:gd name="connsiteX36" fmla="*/ 2002390 w 2642959"/>
                <a:gd name="connsiteY36" fmla="*/ 41563 h 1046425"/>
                <a:gd name="connsiteX37" fmla="*/ 1999945 w 2642959"/>
                <a:gd name="connsiteY37" fmla="*/ 22004 h 1046425"/>
                <a:gd name="connsiteX38" fmla="*/ 2002390 w 2642959"/>
                <a:gd name="connsiteY38" fmla="*/ 9779 h 1046425"/>
                <a:gd name="connsiteX39" fmla="*/ 2009724 w 2642959"/>
                <a:gd name="connsiteY39" fmla="*/ 0 h 1046425"/>
                <a:gd name="connsiteX40" fmla="*/ 2029284 w 2642959"/>
                <a:gd name="connsiteY40" fmla="*/ 0 h 1046425"/>
                <a:gd name="connsiteX41" fmla="*/ 2061068 w 2642959"/>
                <a:gd name="connsiteY41" fmla="*/ 14669 h 1046425"/>
                <a:gd name="connsiteX42" fmla="*/ 2129525 w 2642959"/>
                <a:gd name="connsiteY42" fmla="*/ 39119 h 1046425"/>
                <a:gd name="connsiteX43" fmla="*/ 2188204 w 2642959"/>
                <a:gd name="connsiteY43" fmla="*/ 63568 h 1046425"/>
                <a:gd name="connsiteX44" fmla="*/ 2241992 w 2642959"/>
                <a:gd name="connsiteY44" fmla="*/ 88017 h 1046425"/>
                <a:gd name="connsiteX45" fmla="*/ 2303115 w 2642959"/>
                <a:gd name="connsiteY45" fmla="*/ 119801 h 1046425"/>
                <a:gd name="connsiteX46" fmla="*/ 2393577 w 2642959"/>
                <a:gd name="connsiteY46" fmla="*/ 173589 h 1046425"/>
                <a:gd name="connsiteX47" fmla="*/ 2479149 w 2642959"/>
                <a:gd name="connsiteY47" fmla="*/ 234712 h 1046425"/>
                <a:gd name="connsiteX48" fmla="*/ 2564721 w 2642959"/>
                <a:gd name="connsiteY48" fmla="*/ 303170 h 1046425"/>
                <a:gd name="connsiteX49" fmla="*/ 2625844 w 2642959"/>
                <a:gd name="connsiteY49" fmla="*/ 359403 h 1046425"/>
                <a:gd name="connsiteX50" fmla="*/ 2642959 w 2642959"/>
                <a:gd name="connsiteY50" fmla="*/ 388742 h 1046425"/>
                <a:gd name="connsiteX51" fmla="*/ 2640514 w 2642959"/>
                <a:gd name="connsiteY51" fmla="*/ 413191 h 1046425"/>
                <a:gd name="connsiteX52" fmla="*/ 2633179 w 2642959"/>
                <a:gd name="connsiteY52" fmla="*/ 440085 h 1046425"/>
                <a:gd name="connsiteX53" fmla="*/ 2611175 w 2642959"/>
                <a:gd name="connsiteY53" fmla="*/ 471869 h 1046425"/>
                <a:gd name="connsiteX54" fmla="*/ 2576946 w 2642959"/>
                <a:gd name="connsiteY54" fmla="*/ 493874 h 1046425"/>
                <a:gd name="connsiteX55" fmla="*/ 2347123 w 2642959"/>
                <a:gd name="connsiteY55" fmla="*/ 542772 h 1046425"/>
                <a:gd name="connsiteX56" fmla="*/ 2051288 w 2642959"/>
                <a:gd name="connsiteY56" fmla="*/ 616120 h 1046425"/>
                <a:gd name="connsiteX57" fmla="*/ 1770122 w 2642959"/>
                <a:gd name="connsiteY57" fmla="*/ 687022 h 104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42959" h="1046425">
                  <a:moveTo>
                    <a:pt x="1770122" y="687022"/>
                  </a:moveTo>
                  <a:lnTo>
                    <a:pt x="1520740" y="755480"/>
                  </a:lnTo>
                  <a:lnTo>
                    <a:pt x="1342261" y="804378"/>
                  </a:lnTo>
                  <a:lnTo>
                    <a:pt x="1188231" y="843497"/>
                  </a:lnTo>
                  <a:lnTo>
                    <a:pt x="970633" y="887506"/>
                  </a:lnTo>
                  <a:lnTo>
                    <a:pt x="789709" y="929069"/>
                  </a:lnTo>
                  <a:lnTo>
                    <a:pt x="660129" y="953519"/>
                  </a:lnTo>
                  <a:lnTo>
                    <a:pt x="466980" y="990192"/>
                  </a:lnTo>
                  <a:lnTo>
                    <a:pt x="293391" y="1017086"/>
                  </a:lnTo>
                  <a:lnTo>
                    <a:pt x="158920" y="1034201"/>
                  </a:lnTo>
                  <a:lnTo>
                    <a:pt x="85573" y="1043981"/>
                  </a:lnTo>
                  <a:lnTo>
                    <a:pt x="46454" y="1046425"/>
                  </a:lnTo>
                  <a:lnTo>
                    <a:pt x="22005" y="1041536"/>
                  </a:lnTo>
                  <a:lnTo>
                    <a:pt x="9780" y="1036646"/>
                  </a:lnTo>
                  <a:lnTo>
                    <a:pt x="0" y="1026866"/>
                  </a:lnTo>
                  <a:lnTo>
                    <a:pt x="4890" y="1009752"/>
                  </a:lnTo>
                  <a:lnTo>
                    <a:pt x="26894" y="987747"/>
                  </a:lnTo>
                  <a:lnTo>
                    <a:pt x="46454" y="977968"/>
                  </a:lnTo>
                  <a:lnTo>
                    <a:pt x="158920" y="946184"/>
                  </a:lnTo>
                  <a:lnTo>
                    <a:pt x="398522" y="877726"/>
                  </a:lnTo>
                  <a:lnTo>
                    <a:pt x="672353" y="794599"/>
                  </a:lnTo>
                  <a:lnTo>
                    <a:pt x="938850" y="709027"/>
                  </a:lnTo>
                  <a:lnTo>
                    <a:pt x="1254244" y="603895"/>
                  </a:lnTo>
                  <a:lnTo>
                    <a:pt x="1515851" y="515878"/>
                  </a:lnTo>
                  <a:lnTo>
                    <a:pt x="1755453" y="432751"/>
                  </a:lnTo>
                  <a:lnTo>
                    <a:pt x="1894813" y="381407"/>
                  </a:lnTo>
                  <a:lnTo>
                    <a:pt x="2002390" y="339844"/>
                  </a:lnTo>
                  <a:lnTo>
                    <a:pt x="2051288" y="317839"/>
                  </a:lnTo>
                  <a:lnTo>
                    <a:pt x="2097741" y="286055"/>
                  </a:lnTo>
                  <a:lnTo>
                    <a:pt x="2114856" y="259161"/>
                  </a:lnTo>
                  <a:lnTo>
                    <a:pt x="2124636" y="227377"/>
                  </a:lnTo>
                  <a:lnTo>
                    <a:pt x="2124636" y="200483"/>
                  </a:lnTo>
                  <a:lnTo>
                    <a:pt x="2105076" y="166254"/>
                  </a:lnTo>
                  <a:lnTo>
                    <a:pt x="2061068" y="114911"/>
                  </a:lnTo>
                  <a:lnTo>
                    <a:pt x="2029284" y="83127"/>
                  </a:lnTo>
                  <a:lnTo>
                    <a:pt x="2012169" y="61123"/>
                  </a:lnTo>
                  <a:lnTo>
                    <a:pt x="2002390" y="41563"/>
                  </a:lnTo>
                  <a:lnTo>
                    <a:pt x="1999945" y="22004"/>
                  </a:lnTo>
                  <a:lnTo>
                    <a:pt x="2002390" y="9779"/>
                  </a:lnTo>
                  <a:lnTo>
                    <a:pt x="2009724" y="0"/>
                  </a:lnTo>
                  <a:lnTo>
                    <a:pt x="2029284" y="0"/>
                  </a:lnTo>
                  <a:lnTo>
                    <a:pt x="2061068" y="14669"/>
                  </a:lnTo>
                  <a:lnTo>
                    <a:pt x="2129525" y="39119"/>
                  </a:lnTo>
                  <a:lnTo>
                    <a:pt x="2188204" y="63568"/>
                  </a:lnTo>
                  <a:lnTo>
                    <a:pt x="2241992" y="88017"/>
                  </a:lnTo>
                  <a:lnTo>
                    <a:pt x="2303115" y="119801"/>
                  </a:lnTo>
                  <a:lnTo>
                    <a:pt x="2393577" y="173589"/>
                  </a:lnTo>
                  <a:lnTo>
                    <a:pt x="2479149" y="234712"/>
                  </a:lnTo>
                  <a:lnTo>
                    <a:pt x="2564721" y="303170"/>
                  </a:lnTo>
                  <a:lnTo>
                    <a:pt x="2625844" y="359403"/>
                  </a:lnTo>
                  <a:lnTo>
                    <a:pt x="2642959" y="388742"/>
                  </a:lnTo>
                  <a:lnTo>
                    <a:pt x="2640514" y="413191"/>
                  </a:lnTo>
                  <a:lnTo>
                    <a:pt x="2633179" y="440085"/>
                  </a:lnTo>
                  <a:lnTo>
                    <a:pt x="2611175" y="471869"/>
                  </a:lnTo>
                  <a:lnTo>
                    <a:pt x="2576946" y="493874"/>
                  </a:lnTo>
                  <a:lnTo>
                    <a:pt x="2347123" y="542772"/>
                  </a:lnTo>
                  <a:lnTo>
                    <a:pt x="2051288" y="616120"/>
                  </a:lnTo>
                  <a:lnTo>
                    <a:pt x="1770122" y="6870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4E5AF29-DF34-4B91-84FB-D2EBCE2DB32C}"/>
                </a:ext>
              </a:extLst>
            </p:cNvPr>
            <p:cNvSpPr/>
            <p:nvPr/>
          </p:nvSpPr>
          <p:spPr>
            <a:xfrm>
              <a:off x="2724150" y="4741863"/>
              <a:ext cx="1382713" cy="1111250"/>
            </a:xfrm>
            <a:custGeom>
              <a:avLst/>
              <a:gdLst>
                <a:gd name="connsiteX0" fmla="*/ 776288 w 1383506"/>
                <a:gd name="connsiteY0" fmla="*/ 685800 h 1112044"/>
                <a:gd name="connsiteX1" fmla="*/ 576263 w 1383506"/>
                <a:gd name="connsiteY1" fmla="*/ 819150 h 1112044"/>
                <a:gd name="connsiteX2" fmla="*/ 369094 w 1383506"/>
                <a:gd name="connsiteY2" fmla="*/ 945356 h 1112044"/>
                <a:gd name="connsiteX3" fmla="*/ 216694 w 1383506"/>
                <a:gd name="connsiteY3" fmla="*/ 1023937 h 1112044"/>
                <a:gd name="connsiteX4" fmla="*/ 90488 w 1383506"/>
                <a:gd name="connsiteY4" fmla="*/ 1085850 h 1112044"/>
                <a:gd name="connsiteX5" fmla="*/ 33338 w 1383506"/>
                <a:gd name="connsiteY5" fmla="*/ 1109662 h 1112044"/>
                <a:gd name="connsiteX6" fmla="*/ 16669 w 1383506"/>
                <a:gd name="connsiteY6" fmla="*/ 1112044 h 1112044"/>
                <a:gd name="connsiteX7" fmla="*/ 0 w 1383506"/>
                <a:gd name="connsiteY7" fmla="*/ 1107281 h 1112044"/>
                <a:gd name="connsiteX8" fmla="*/ 0 w 1383506"/>
                <a:gd name="connsiteY8" fmla="*/ 1090612 h 1112044"/>
                <a:gd name="connsiteX9" fmla="*/ 16669 w 1383506"/>
                <a:gd name="connsiteY9" fmla="*/ 1071562 h 1112044"/>
                <a:gd name="connsiteX10" fmla="*/ 66675 w 1383506"/>
                <a:gd name="connsiteY10" fmla="*/ 1028700 h 1112044"/>
                <a:gd name="connsiteX11" fmla="*/ 200025 w 1383506"/>
                <a:gd name="connsiteY11" fmla="*/ 931069 h 1112044"/>
                <a:gd name="connsiteX12" fmla="*/ 342900 w 1383506"/>
                <a:gd name="connsiteY12" fmla="*/ 819150 h 1112044"/>
                <a:gd name="connsiteX13" fmla="*/ 478631 w 1383506"/>
                <a:gd name="connsiteY13" fmla="*/ 707231 h 1112044"/>
                <a:gd name="connsiteX14" fmla="*/ 588169 w 1383506"/>
                <a:gd name="connsiteY14" fmla="*/ 614362 h 1112044"/>
                <a:gd name="connsiteX15" fmla="*/ 678656 w 1383506"/>
                <a:gd name="connsiteY15" fmla="*/ 528637 h 1112044"/>
                <a:gd name="connsiteX16" fmla="*/ 750094 w 1383506"/>
                <a:gd name="connsiteY16" fmla="*/ 457200 h 1112044"/>
                <a:gd name="connsiteX17" fmla="*/ 802481 w 1383506"/>
                <a:gd name="connsiteY17" fmla="*/ 402431 h 1112044"/>
                <a:gd name="connsiteX18" fmla="*/ 857250 w 1383506"/>
                <a:gd name="connsiteY18" fmla="*/ 338137 h 1112044"/>
                <a:gd name="connsiteX19" fmla="*/ 890588 w 1383506"/>
                <a:gd name="connsiteY19" fmla="*/ 292894 h 1112044"/>
                <a:gd name="connsiteX20" fmla="*/ 921544 w 1383506"/>
                <a:gd name="connsiteY20" fmla="*/ 252412 h 1112044"/>
                <a:gd name="connsiteX21" fmla="*/ 933450 w 1383506"/>
                <a:gd name="connsiteY21" fmla="*/ 233362 h 1112044"/>
                <a:gd name="connsiteX22" fmla="*/ 947738 w 1383506"/>
                <a:gd name="connsiteY22" fmla="*/ 197644 h 1112044"/>
                <a:gd name="connsiteX23" fmla="*/ 950119 w 1383506"/>
                <a:gd name="connsiteY23" fmla="*/ 171450 h 1112044"/>
                <a:gd name="connsiteX24" fmla="*/ 947738 w 1383506"/>
                <a:gd name="connsiteY24" fmla="*/ 150019 h 1112044"/>
                <a:gd name="connsiteX25" fmla="*/ 933450 w 1383506"/>
                <a:gd name="connsiteY25" fmla="*/ 126206 h 1112044"/>
                <a:gd name="connsiteX26" fmla="*/ 909638 w 1383506"/>
                <a:gd name="connsiteY26" fmla="*/ 100012 h 1112044"/>
                <a:gd name="connsiteX27" fmla="*/ 881063 w 1383506"/>
                <a:gd name="connsiteY27" fmla="*/ 71437 h 1112044"/>
                <a:gd name="connsiteX28" fmla="*/ 866775 w 1383506"/>
                <a:gd name="connsiteY28" fmla="*/ 57150 h 1112044"/>
                <a:gd name="connsiteX29" fmla="*/ 850106 w 1383506"/>
                <a:gd name="connsiteY29" fmla="*/ 40481 h 1112044"/>
                <a:gd name="connsiteX30" fmla="*/ 842963 w 1383506"/>
                <a:gd name="connsiteY30" fmla="*/ 23812 h 1112044"/>
                <a:gd name="connsiteX31" fmla="*/ 845344 w 1383506"/>
                <a:gd name="connsiteY31" fmla="*/ 9525 h 1112044"/>
                <a:gd name="connsiteX32" fmla="*/ 852488 w 1383506"/>
                <a:gd name="connsiteY32" fmla="*/ 0 h 1112044"/>
                <a:gd name="connsiteX33" fmla="*/ 873919 w 1383506"/>
                <a:gd name="connsiteY33" fmla="*/ 2381 h 1112044"/>
                <a:gd name="connsiteX34" fmla="*/ 900113 w 1383506"/>
                <a:gd name="connsiteY34" fmla="*/ 9525 h 1112044"/>
                <a:gd name="connsiteX35" fmla="*/ 945356 w 1383506"/>
                <a:gd name="connsiteY35" fmla="*/ 11906 h 1112044"/>
                <a:gd name="connsiteX36" fmla="*/ 1000125 w 1383506"/>
                <a:gd name="connsiteY36" fmla="*/ 21431 h 1112044"/>
                <a:gd name="connsiteX37" fmla="*/ 1088231 w 1383506"/>
                <a:gd name="connsiteY37" fmla="*/ 50006 h 1112044"/>
                <a:gd name="connsiteX38" fmla="*/ 1164431 w 1383506"/>
                <a:gd name="connsiteY38" fmla="*/ 76200 h 1112044"/>
                <a:gd name="connsiteX39" fmla="*/ 1247775 w 1383506"/>
                <a:gd name="connsiteY39" fmla="*/ 111919 h 1112044"/>
                <a:gd name="connsiteX40" fmla="*/ 1307306 w 1383506"/>
                <a:gd name="connsiteY40" fmla="*/ 140494 h 1112044"/>
                <a:gd name="connsiteX41" fmla="*/ 1347788 w 1383506"/>
                <a:gd name="connsiteY41" fmla="*/ 166687 h 1112044"/>
                <a:gd name="connsiteX42" fmla="*/ 1369219 w 1383506"/>
                <a:gd name="connsiteY42" fmla="*/ 185737 h 1112044"/>
                <a:gd name="connsiteX43" fmla="*/ 1378744 w 1383506"/>
                <a:gd name="connsiteY43" fmla="*/ 202406 h 1112044"/>
                <a:gd name="connsiteX44" fmla="*/ 1383506 w 1383506"/>
                <a:gd name="connsiteY44" fmla="*/ 226219 h 1112044"/>
                <a:gd name="connsiteX45" fmla="*/ 1381125 w 1383506"/>
                <a:gd name="connsiteY45" fmla="*/ 247650 h 1112044"/>
                <a:gd name="connsiteX46" fmla="*/ 1369219 w 1383506"/>
                <a:gd name="connsiteY46" fmla="*/ 271462 h 1112044"/>
                <a:gd name="connsiteX47" fmla="*/ 1340644 w 1383506"/>
                <a:gd name="connsiteY47" fmla="*/ 292894 h 1112044"/>
                <a:gd name="connsiteX48" fmla="*/ 1271588 w 1383506"/>
                <a:gd name="connsiteY48" fmla="*/ 340519 h 1112044"/>
                <a:gd name="connsiteX49" fmla="*/ 1135856 w 1383506"/>
                <a:gd name="connsiteY49" fmla="*/ 428625 h 1112044"/>
                <a:gd name="connsiteX50" fmla="*/ 978694 w 1383506"/>
                <a:gd name="connsiteY50" fmla="*/ 542925 h 1112044"/>
                <a:gd name="connsiteX51" fmla="*/ 776288 w 1383506"/>
                <a:gd name="connsiteY51" fmla="*/ 685800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83506" h="1112044">
                  <a:moveTo>
                    <a:pt x="776288" y="685800"/>
                  </a:moveTo>
                  <a:lnTo>
                    <a:pt x="576263" y="819150"/>
                  </a:lnTo>
                  <a:lnTo>
                    <a:pt x="369094" y="945356"/>
                  </a:lnTo>
                  <a:lnTo>
                    <a:pt x="216694" y="1023937"/>
                  </a:lnTo>
                  <a:lnTo>
                    <a:pt x="90488" y="1085850"/>
                  </a:lnTo>
                  <a:lnTo>
                    <a:pt x="33338" y="1109662"/>
                  </a:lnTo>
                  <a:lnTo>
                    <a:pt x="16669" y="1112044"/>
                  </a:lnTo>
                  <a:lnTo>
                    <a:pt x="0" y="1107281"/>
                  </a:lnTo>
                  <a:lnTo>
                    <a:pt x="0" y="1090612"/>
                  </a:lnTo>
                  <a:lnTo>
                    <a:pt x="16669" y="1071562"/>
                  </a:lnTo>
                  <a:lnTo>
                    <a:pt x="66675" y="1028700"/>
                  </a:lnTo>
                  <a:lnTo>
                    <a:pt x="200025" y="931069"/>
                  </a:lnTo>
                  <a:lnTo>
                    <a:pt x="342900" y="819150"/>
                  </a:lnTo>
                  <a:lnTo>
                    <a:pt x="478631" y="707231"/>
                  </a:lnTo>
                  <a:lnTo>
                    <a:pt x="588169" y="614362"/>
                  </a:lnTo>
                  <a:lnTo>
                    <a:pt x="678656" y="528637"/>
                  </a:lnTo>
                  <a:lnTo>
                    <a:pt x="750094" y="457200"/>
                  </a:lnTo>
                  <a:lnTo>
                    <a:pt x="802481" y="402431"/>
                  </a:lnTo>
                  <a:lnTo>
                    <a:pt x="857250" y="338137"/>
                  </a:lnTo>
                  <a:lnTo>
                    <a:pt x="890588" y="292894"/>
                  </a:lnTo>
                  <a:lnTo>
                    <a:pt x="921544" y="252412"/>
                  </a:lnTo>
                  <a:lnTo>
                    <a:pt x="933450" y="233362"/>
                  </a:lnTo>
                  <a:lnTo>
                    <a:pt x="947738" y="197644"/>
                  </a:lnTo>
                  <a:lnTo>
                    <a:pt x="950119" y="171450"/>
                  </a:lnTo>
                  <a:lnTo>
                    <a:pt x="947738" y="150019"/>
                  </a:lnTo>
                  <a:lnTo>
                    <a:pt x="933450" y="126206"/>
                  </a:lnTo>
                  <a:lnTo>
                    <a:pt x="909638" y="100012"/>
                  </a:lnTo>
                  <a:lnTo>
                    <a:pt x="881063" y="71437"/>
                  </a:lnTo>
                  <a:lnTo>
                    <a:pt x="866775" y="57150"/>
                  </a:lnTo>
                  <a:lnTo>
                    <a:pt x="850106" y="40481"/>
                  </a:lnTo>
                  <a:lnTo>
                    <a:pt x="842963" y="23812"/>
                  </a:lnTo>
                  <a:lnTo>
                    <a:pt x="845344" y="9525"/>
                  </a:lnTo>
                  <a:lnTo>
                    <a:pt x="852488" y="0"/>
                  </a:lnTo>
                  <a:lnTo>
                    <a:pt x="873919" y="2381"/>
                  </a:lnTo>
                  <a:lnTo>
                    <a:pt x="900113" y="9525"/>
                  </a:lnTo>
                  <a:lnTo>
                    <a:pt x="945356" y="11906"/>
                  </a:lnTo>
                  <a:lnTo>
                    <a:pt x="1000125" y="21431"/>
                  </a:lnTo>
                  <a:lnTo>
                    <a:pt x="1088231" y="50006"/>
                  </a:lnTo>
                  <a:lnTo>
                    <a:pt x="1164431" y="76200"/>
                  </a:lnTo>
                  <a:lnTo>
                    <a:pt x="1247775" y="111919"/>
                  </a:lnTo>
                  <a:lnTo>
                    <a:pt x="1307306" y="140494"/>
                  </a:lnTo>
                  <a:lnTo>
                    <a:pt x="1347788" y="166687"/>
                  </a:lnTo>
                  <a:lnTo>
                    <a:pt x="1369219" y="185737"/>
                  </a:lnTo>
                  <a:lnTo>
                    <a:pt x="1378744" y="202406"/>
                  </a:lnTo>
                  <a:lnTo>
                    <a:pt x="1383506" y="226219"/>
                  </a:lnTo>
                  <a:lnTo>
                    <a:pt x="1381125" y="247650"/>
                  </a:lnTo>
                  <a:lnTo>
                    <a:pt x="1369219" y="271462"/>
                  </a:lnTo>
                  <a:lnTo>
                    <a:pt x="1340644" y="292894"/>
                  </a:lnTo>
                  <a:lnTo>
                    <a:pt x="1271588" y="340519"/>
                  </a:lnTo>
                  <a:lnTo>
                    <a:pt x="1135856" y="428625"/>
                  </a:lnTo>
                  <a:lnTo>
                    <a:pt x="978694" y="542925"/>
                  </a:lnTo>
                  <a:lnTo>
                    <a:pt x="776288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986C7A8-6575-44FD-A23E-F24BC1AD80C5}"/>
                </a:ext>
              </a:extLst>
            </p:cNvPr>
            <p:cNvSpPr/>
            <p:nvPr/>
          </p:nvSpPr>
          <p:spPr>
            <a:xfrm>
              <a:off x="5751513" y="4618038"/>
              <a:ext cx="1058862" cy="1012825"/>
            </a:xfrm>
            <a:custGeom>
              <a:avLst/>
              <a:gdLst>
                <a:gd name="connsiteX0" fmla="*/ 592931 w 1059656"/>
                <a:gd name="connsiteY0" fmla="*/ 652462 h 1014412"/>
                <a:gd name="connsiteX1" fmla="*/ 440531 w 1059656"/>
                <a:gd name="connsiteY1" fmla="*/ 478631 h 1014412"/>
                <a:gd name="connsiteX2" fmla="*/ 328612 w 1059656"/>
                <a:gd name="connsiteY2" fmla="*/ 361950 h 1014412"/>
                <a:gd name="connsiteX3" fmla="*/ 185737 w 1059656"/>
                <a:gd name="connsiteY3" fmla="*/ 216694 h 1014412"/>
                <a:gd name="connsiteX4" fmla="*/ 61912 w 1059656"/>
                <a:gd name="connsiteY4" fmla="*/ 100012 h 1014412"/>
                <a:gd name="connsiteX5" fmla="*/ 26194 w 1059656"/>
                <a:gd name="connsiteY5" fmla="*/ 66675 h 1014412"/>
                <a:gd name="connsiteX6" fmla="*/ 4762 w 1059656"/>
                <a:gd name="connsiteY6" fmla="*/ 40481 h 1014412"/>
                <a:gd name="connsiteX7" fmla="*/ 0 w 1059656"/>
                <a:gd name="connsiteY7" fmla="*/ 23812 h 1014412"/>
                <a:gd name="connsiteX8" fmla="*/ 0 w 1059656"/>
                <a:gd name="connsiteY8" fmla="*/ 14287 h 1014412"/>
                <a:gd name="connsiteX9" fmla="*/ 4762 w 1059656"/>
                <a:gd name="connsiteY9" fmla="*/ 4762 h 1014412"/>
                <a:gd name="connsiteX10" fmla="*/ 33337 w 1059656"/>
                <a:gd name="connsiteY10" fmla="*/ 0 h 1014412"/>
                <a:gd name="connsiteX11" fmla="*/ 88106 w 1059656"/>
                <a:gd name="connsiteY11" fmla="*/ 23812 h 1014412"/>
                <a:gd name="connsiteX12" fmla="*/ 216694 w 1059656"/>
                <a:gd name="connsiteY12" fmla="*/ 88106 h 1014412"/>
                <a:gd name="connsiteX13" fmla="*/ 378619 w 1059656"/>
                <a:gd name="connsiteY13" fmla="*/ 171450 h 1014412"/>
                <a:gd name="connsiteX14" fmla="*/ 535781 w 1059656"/>
                <a:gd name="connsiteY14" fmla="*/ 259556 h 1014412"/>
                <a:gd name="connsiteX15" fmla="*/ 683419 w 1059656"/>
                <a:gd name="connsiteY15" fmla="*/ 338137 h 1014412"/>
                <a:gd name="connsiteX16" fmla="*/ 764381 w 1059656"/>
                <a:gd name="connsiteY16" fmla="*/ 383381 h 1014412"/>
                <a:gd name="connsiteX17" fmla="*/ 828675 w 1059656"/>
                <a:gd name="connsiteY17" fmla="*/ 419100 h 1014412"/>
                <a:gd name="connsiteX18" fmla="*/ 859631 w 1059656"/>
                <a:gd name="connsiteY18" fmla="*/ 452437 h 1014412"/>
                <a:gd name="connsiteX19" fmla="*/ 897731 w 1059656"/>
                <a:gd name="connsiteY19" fmla="*/ 500062 h 1014412"/>
                <a:gd name="connsiteX20" fmla="*/ 926306 w 1059656"/>
                <a:gd name="connsiteY20" fmla="*/ 540544 h 1014412"/>
                <a:gd name="connsiteX21" fmla="*/ 962025 w 1059656"/>
                <a:gd name="connsiteY21" fmla="*/ 595312 h 1014412"/>
                <a:gd name="connsiteX22" fmla="*/ 988219 w 1059656"/>
                <a:gd name="connsiteY22" fmla="*/ 647700 h 1014412"/>
                <a:gd name="connsiteX23" fmla="*/ 1012031 w 1059656"/>
                <a:gd name="connsiteY23" fmla="*/ 711994 h 1014412"/>
                <a:gd name="connsiteX24" fmla="*/ 1038225 w 1059656"/>
                <a:gd name="connsiteY24" fmla="*/ 785812 h 1014412"/>
                <a:gd name="connsiteX25" fmla="*/ 1054894 w 1059656"/>
                <a:gd name="connsiteY25" fmla="*/ 845344 h 1014412"/>
                <a:gd name="connsiteX26" fmla="*/ 1059656 w 1059656"/>
                <a:gd name="connsiteY26" fmla="*/ 892969 h 1014412"/>
                <a:gd name="connsiteX27" fmla="*/ 1059656 w 1059656"/>
                <a:gd name="connsiteY27" fmla="*/ 923925 h 1014412"/>
                <a:gd name="connsiteX28" fmla="*/ 1052512 w 1059656"/>
                <a:gd name="connsiteY28" fmla="*/ 952500 h 1014412"/>
                <a:gd name="connsiteX29" fmla="*/ 1035844 w 1059656"/>
                <a:gd name="connsiteY29" fmla="*/ 983456 h 1014412"/>
                <a:gd name="connsiteX30" fmla="*/ 1002506 w 1059656"/>
                <a:gd name="connsiteY30" fmla="*/ 1002506 h 1014412"/>
                <a:gd name="connsiteX31" fmla="*/ 966787 w 1059656"/>
                <a:gd name="connsiteY31" fmla="*/ 1014412 h 1014412"/>
                <a:gd name="connsiteX32" fmla="*/ 938212 w 1059656"/>
                <a:gd name="connsiteY32" fmla="*/ 1012031 h 1014412"/>
                <a:gd name="connsiteX33" fmla="*/ 900112 w 1059656"/>
                <a:gd name="connsiteY33" fmla="*/ 1000125 h 1014412"/>
                <a:gd name="connsiteX34" fmla="*/ 866775 w 1059656"/>
                <a:gd name="connsiteY34" fmla="*/ 976312 h 1014412"/>
                <a:gd name="connsiteX35" fmla="*/ 828675 w 1059656"/>
                <a:gd name="connsiteY35" fmla="*/ 938212 h 1014412"/>
                <a:gd name="connsiteX36" fmla="*/ 790575 w 1059656"/>
                <a:gd name="connsiteY36" fmla="*/ 890587 h 1014412"/>
                <a:gd name="connsiteX37" fmla="*/ 719137 w 1059656"/>
                <a:gd name="connsiteY37" fmla="*/ 804862 h 1014412"/>
                <a:gd name="connsiteX38" fmla="*/ 652462 w 1059656"/>
                <a:gd name="connsiteY38" fmla="*/ 719137 h 1014412"/>
                <a:gd name="connsiteX39" fmla="*/ 592931 w 1059656"/>
                <a:gd name="connsiteY39" fmla="*/ 652462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6" h="1014412">
                  <a:moveTo>
                    <a:pt x="592931" y="652462"/>
                  </a:moveTo>
                  <a:lnTo>
                    <a:pt x="440531" y="478631"/>
                  </a:lnTo>
                  <a:lnTo>
                    <a:pt x="328612" y="361950"/>
                  </a:lnTo>
                  <a:lnTo>
                    <a:pt x="185737" y="216694"/>
                  </a:lnTo>
                  <a:lnTo>
                    <a:pt x="61912" y="100012"/>
                  </a:lnTo>
                  <a:lnTo>
                    <a:pt x="26194" y="66675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33337" y="0"/>
                  </a:lnTo>
                  <a:lnTo>
                    <a:pt x="88106" y="23812"/>
                  </a:lnTo>
                  <a:lnTo>
                    <a:pt x="216694" y="88106"/>
                  </a:lnTo>
                  <a:lnTo>
                    <a:pt x="378619" y="171450"/>
                  </a:lnTo>
                  <a:lnTo>
                    <a:pt x="535781" y="259556"/>
                  </a:lnTo>
                  <a:lnTo>
                    <a:pt x="683419" y="338137"/>
                  </a:lnTo>
                  <a:lnTo>
                    <a:pt x="764381" y="383381"/>
                  </a:lnTo>
                  <a:lnTo>
                    <a:pt x="828675" y="419100"/>
                  </a:lnTo>
                  <a:lnTo>
                    <a:pt x="859631" y="452437"/>
                  </a:lnTo>
                  <a:lnTo>
                    <a:pt x="897731" y="500062"/>
                  </a:lnTo>
                  <a:lnTo>
                    <a:pt x="926306" y="540544"/>
                  </a:lnTo>
                  <a:lnTo>
                    <a:pt x="962025" y="595312"/>
                  </a:lnTo>
                  <a:lnTo>
                    <a:pt x="988219" y="647700"/>
                  </a:lnTo>
                  <a:lnTo>
                    <a:pt x="1012031" y="711994"/>
                  </a:lnTo>
                  <a:lnTo>
                    <a:pt x="1038225" y="785812"/>
                  </a:lnTo>
                  <a:lnTo>
                    <a:pt x="1054894" y="845344"/>
                  </a:lnTo>
                  <a:lnTo>
                    <a:pt x="1059656" y="892969"/>
                  </a:lnTo>
                  <a:lnTo>
                    <a:pt x="1059656" y="923925"/>
                  </a:lnTo>
                  <a:lnTo>
                    <a:pt x="1052512" y="952500"/>
                  </a:lnTo>
                  <a:lnTo>
                    <a:pt x="1035844" y="983456"/>
                  </a:lnTo>
                  <a:lnTo>
                    <a:pt x="1002506" y="1002506"/>
                  </a:lnTo>
                  <a:lnTo>
                    <a:pt x="966787" y="1014412"/>
                  </a:lnTo>
                  <a:lnTo>
                    <a:pt x="938212" y="1012031"/>
                  </a:lnTo>
                  <a:lnTo>
                    <a:pt x="900112" y="1000125"/>
                  </a:lnTo>
                  <a:lnTo>
                    <a:pt x="866775" y="976312"/>
                  </a:lnTo>
                  <a:lnTo>
                    <a:pt x="828675" y="938212"/>
                  </a:lnTo>
                  <a:lnTo>
                    <a:pt x="790575" y="890587"/>
                  </a:lnTo>
                  <a:lnTo>
                    <a:pt x="719137" y="804862"/>
                  </a:lnTo>
                  <a:lnTo>
                    <a:pt x="652462" y="719137"/>
                  </a:lnTo>
                  <a:lnTo>
                    <a:pt x="59293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76C5F8C-B531-4F85-AACA-8AA2D68363CA}"/>
                </a:ext>
              </a:extLst>
            </p:cNvPr>
            <p:cNvSpPr/>
            <p:nvPr/>
          </p:nvSpPr>
          <p:spPr>
            <a:xfrm>
              <a:off x="3814763" y="1954213"/>
              <a:ext cx="1069975" cy="1128712"/>
            </a:xfrm>
            <a:custGeom>
              <a:avLst/>
              <a:gdLst>
                <a:gd name="connsiteX0" fmla="*/ 479204 w 1070875"/>
                <a:gd name="connsiteY0" fmla="*/ 809268 h 1129553"/>
                <a:gd name="connsiteX1" fmla="*/ 295835 w 1070875"/>
                <a:gd name="connsiteY1" fmla="*/ 975523 h 1129553"/>
                <a:gd name="connsiteX2" fmla="*/ 139360 w 1070875"/>
                <a:gd name="connsiteY2" fmla="*/ 1129553 h 1129553"/>
                <a:gd name="connsiteX3" fmla="*/ 0 w 1070875"/>
                <a:gd name="connsiteY3" fmla="*/ 1058650 h 1129553"/>
                <a:gd name="connsiteX4" fmla="*/ 61123 w 1070875"/>
                <a:gd name="connsiteY4" fmla="*/ 985303 h 1129553"/>
                <a:gd name="connsiteX5" fmla="*/ 220043 w 1070875"/>
                <a:gd name="connsiteY5" fmla="*/ 814158 h 1129553"/>
                <a:gd name="connsiteX6" fmla="*/ 396077 w 1070875"/>
                <a:gd name="connsiteY6" fmla="*/ 621010 h 1129553"/>
                <a:gd name="connsiteX7" fmla="*/ 506098 w 1070875"/>
                <a:gd name="connsiteY7" fmla="*/ 488984 h 1129553"/>
                <a:gd name="connsiteX8" fmla="*/ 589226 w 1070875"/>
                <a:gd name="connsiteY8" fmla="*/ 381407 h 1129553"/>
                <a:gd name="connsiteX9" fmla="*/ 618565 w 1070875"/>
                <a:gd name="connsiteY9" fmla="*/ 337399 h 1129553"/>
                <a:gd name="connsiteX10" fmla="*/ 638124 w 1070875"/>
                <a:gd name="connsiteY10" fmla="*/ 303170 h 1129553"/>
                <a:gd name="connsiteX11" fmla="*/ 657683 w 1070875"/>
                <a:gd name="connsiteY11" fmla="*/ 261606 h 1129553"/>
                <a:gd name="connsiteX12" fmla="*/ 665018 w 1070875"/>
                <a:gd name="connsiteY12" fmla="*/ 227377 h 1129553"/>
                <a:gd name="connsiteX13" fmla="*/ 669908 w 1070875"/>
                <a:gd name="connsiteY13" fmla="*/ 171144 h 1129553"/>
                <a:gd name="connsiteX14" fmla="*/ 655238 w 1070875"/>
                <a:gd name="connsiteY14" fmla="*/ 58678 h 1129553"/>
                <a:gd name="connsiteX15" fmla="*/ 797044 w 1070875"/>
                <a:gd name="connsiteY15" fmla="*/ 0 h 1129553"/>
                <a:gd name="connsiteX16" fmla="*/ 907065 w 1070875"/>
                <a:gd name="connsiteY16" fmla="*/ 100242 h 1129553"/>
                <a:gd name="connsiteX17" fmla="*/ 943739 w 1070875"/>
                <a:gd name="connsiteY17" fmla="*/ 129581 h 1129553"/>
                <a:gd name="connsiteX18" fmla="*/ 982858 w 1070875"/>
                <a:gd name="connsiteY18" fmla="*/ 161365 h 1129553"/>
                <a:gd name="connsiteX19" fmla="*/ 1029311 w 1070875"/>
                <a:gd name="connsiteY19" fmla="*/ 205373 h 1129553"/>
                <a:gd name="connsiteX20" fmla="*/ 1053760 w 1070875"/>
                <a:gd name="connsiteY20" fmla="*/ 237157 h 1129553"/>
                <a:gd name="connsiteX21" fmla="*/ 1068430 w 1070875"/>
                <a:gd name="connsiteY21" fmla="*/ 266496 h 1129553"/>
                <a:gd name="connsiteX22" fmla="*/ 1070875 w 1070875"/>
                <a:gd name="connsiteY22" fmla="*/ 283611 h 1129553"/>
                <a:gd name="connsiteX23" fmla="*/ 1063540 w 1070875"/>
                <a:gd name="connsiteY23" fmla="*/ 305615 h 1129553"/>
                <a:gd name="connsiteX24" fmla="*/ 1041536 w 1070875"/>
                <a:gd name="connsiteY24" fmla="*/ 322729 h 1129553"/>
                <a:gd name="connsiteX25" fmla="*/ 997527 w 1070875"/>
                <a:gd name="connsiteY25" fmla="*/ 347179 h 1129553"/>
                <a:gd name="connsiteX26" fmla="*/ 946184 w 1070875"/>
                <a:gd name="connsiteY26" fmla="*/ 393632 h 1129553"/>
                <a:gd name="connsiteX27" fmla="*/ 755480 w 1070875"/>
                <a:gd name="connsiteY27" fmla="*/ 562331 h 1129553"/>
                <a:gd name="connsiteX28" fmla="*/ 479204 w 1070875"/>
                <a:gd name="connsiteY28" fmla="*/ 809268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0875" h="1129553">
                  <a:moveTo>
                    <a:pt x="479204" y="809268"/>
                  </a:moveTo>
                  <a:lnTo>
                    <a:pt x="295835" y="975523"/>
                  </a:lnTo>
                  <a:lnTo>
                    <a:pt x="139360" y="1129553"/>
                  </a:lnTo>
                  <a:lnTo>
                    <a:pt x="0" y="1058650"/>
                  </a:lnTo>
                  <a:lnTo>
                    <a:pt x="61123" y="985303"/>
                  </a:lnTo>
                  <a:lnTo>
                    <a:pt x="220043" y="814158"/>
                  </a:lnTo>
                  <a:lnTo>
                    <a:pt x="396077" y="621010"/>
                  </a:lnTo>
                  <a:lnTo>
                    <a:pt x="506098" y="488984"/>
                  </a:lnTo>
                  <a:lnTo>
                    <a:pt x="589226" y="381407"/>
                  </a:lnTo>
                  <a:lnTo>
                    <a:pt x="618565" y="337399"/>
                  </a:lnTo>
                  <a:lnTo>
                    <a:pt x="638124" y="303170"/>
                  </a:lnTo>
                  <a:lnTo>
                    <a:pt x="657683" y="261606"/>
                  </a:lnTo>
                  <a:lnTo>
                    <a:pt x="665018" y="227377"/>
                  </a:lnTo>
                  <a:lnTo>
                    <a:pt x="669908" y="171144"/>
                  </a:lnTo>
                  <a:lnTo>
                    <a:pt x="655238" y="58678"/>
                  </a:lnTo>
                  <a:lnTo>
                    <a:pt x="797044" y="0"/>
                  </a:lnTo>
                  <a:lnTo>
                    <a:pt x="907065" y="100242"/>
                  </a:lnTo>
                  <a:lnTo>
                    <a:pt x="943739" y="129581"/>
                  </a:lnTo>
                  <a:lnTo>
                    <a:pt x="982858" y="161365"/>
                  </a:lnTo>
                  <a:lnTo>
                    <a:pt x="1029311" y="205373"/>
                  </a:lnTo>
                  <a:lnTo>
                    <a:pt x="1053760" y="237157"/>
                  </a:lnTo>
                  <a:lnTo>
                    <a:pt x="1068430" y="266496"/>
                  </a:lnTo>
                  <a:lnTo>
                    <a:pt x="1070875" y="283611"/>
                  </a:lnTo>
                  <a:lnTo>
                    <a:pt x="1063540" y="305615"/>
                  </a:lnTo>
                  <a:lnTo>
                    <a:pt x="1041536" y="322729"/>
                  </a:lnTo>
                  <a:lnTo>
                    <a:pt x="997527" y="347179"/>
                  </a:lnTo>
                  <a:lnTo>
                    <a:pt x="946184" y="393632"/>
                  </a:lnTo>
                  <a:lnTo>
                    <a:pt x="755480" y="562331"/>
                  </a:lnTo>
                  <a:lnTo>
                    <a:pt x="479204" y="809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0EF5E78-17AD-4D9F-914C-D94FB30B7D51}"/>
                </a:ext>
              </a:extLst>
            </p:cNvPr>
            <p:cNvSpPr/>
            <p:nvPr/>
          </p:nvSpPr>
          <p:spPr>
            <a:xfrm>
              <a:off x="3733800" y="2955925"/>
              <a:ext cx="1027113" cy="481013"/>
            </a:xfrm>
            <a:custGeom>
              <a:avLst/>
              <a:gdLst>
                <a:gd name="connsiteX0" fmla="*/ 613674 w 1026866"/>
                <a:gd name="connsiteY0" fmla="*/ 388742 h 481649"/>
                <a:gd name="connsiteX1" fmla="*/ 427860 w 1026866"/>
                <a:gd name="connsiteY1" fmla="*/ 347179 h 481649"/>
                <a:gd name="connsiteX2" fmla="*/ 308059 w 1026866"/>
                <a:gd name="connsiteY2" fmla="*/ 327619 h 481649"/>
                <a:gd name="connsiteX3" fmla="*/ 168699 w 1026866"/>
                <a:gd name="connsiteY3" fmla="*/ 308060 h 481649"/>
                <a:gd name="connsiteX4" fmla="*/ 66012 w 1026866"/>
                <a:gd name="connsiteY4" fmla="*/ 300725 h 481649"/>
                <a:gd name="connsiteX5" fmla="*/ 41563 w 1026866"/>
                <a:gd name="connsiteY5" fmla="*/ 295835 h 481649"/>
                <a:gd name="connsiteX6" fmla="*/ 26894 w 1026866"/>
                <a:gd name="connsiteY6" fmla="*/ 286056 h 481649"/>
                <a:gd name="connsiteX7" fmla="*/ 14669 w 1026866"/>
                <a:gd name="connsiteY7" fmla="*/ 264051 h 481649"/>
                <a:gd name="connsiteX8" fmla="*/ 2444 w 1026866"/>
                <a:gd name="connsiteY8" fmla="*/ 207818 h 481649"/>
                <a:gd name="connsiteX9" fmla="*/ 0 w 1026866"/>
                <a:gd name="connsiteY9" fmla="*/ 149140 h 481649"/>
                <a:gd name="connsiteX10" fmla="*/ 4889 w 1026866"/>
                <a:gd name="connsiteY10" fmla="*/ 90462 h 481649"/>
                <a:gd name="connsiteX11" fmla="*/ 14669 w 1026866"/>
                <a:gd name="connsiteY11" fmla="*/ 48898 h 481649"/>
                <a:gd name="connsiteX12" fmla="*/ 29339 w 1026866"/>
                <a:gd name="connsiteY12" fmla="*/ 22004 h 481649"/>
                <a:gd name="connsiteX13" fmla="*/ 46453 w 1026866"/>
                <a:gd name="connsiteY13" fmla="*/ 7335 h 481649"/>
                <a:gd name="connsiteX14" fmla="*/ 70902 w 1026866"/>
                <a:gd name="connsiteY14" fmla="*/ 0 h 481649"/>
                <a:gd name="connsiteX15" fmla="*/ 112466 w 1026866"/>
                <a:gd name="connsiteY15" fmla="*/ 0 h 481649"/>
                <a:gd name="connsiteX16" fmla="*/ 158919 w 1026866"/>
                <a:gd name="connsiteY16" fmla="*/ 14670 h 481649"/>
                <a:gd name="connsiteX17" fmla="*/ 266496 w 1026866"/>
                <a:gd name="connsiteY17" fmla="*/ 68458 h 481649"/>
                <a:gd name="connsiteX18" fmla="*/ 374072 w 1026866"/>
                <a:gd name="connsiteY18" fmla="*/ 102687 h 481649"/>
                <a:gd name="connsiteX19" fmla="*/ 491428 w 1026866"/>
                <a:gd name="connsiteY19" fmla="*/ 141805 h 481649"/>
                <a:gd name="connsiteX20" fmla="*/ 567221 w 1026866"/>
                <a:gd name="connsiteY20" fmla="*/ 166255 h 481649"/>
                <a:gd name="connsiteX21" fmla="*/ 660128 w 1026866"/>
                <a:gd name="connsiteY21" fmla="*/ 202928 h 481649"/>
                <a:gd name="connsiteX22" fmla="*/ 770149 w 1026866"/>
                <a:gd name="connsiteY22" fmla="*/ 249382 h 481649"/>
                <a:gd name="connsiteX23" fmla="*/ 865501 w 1026866"/>
                <a:gd name="connsiteY23" fmla="*/ 293390 h 481649"/>
                <a:gd name="connsiteX24" fmla="*/ 960853 w 1026866"/>
                <a:gd name="connsiteY24" fmla="*/ 337399 h 481649"/>
                <a:gd name="connsiteX25" fmla="*/ 1026866 w 1026866"/>
                <a:gd name="connsiteY25" fmla="*/ 366738 h 481649"/>
                <a:gd name="connsiteX26" fmla="*/ 924179 w 1026866"/>
                <a:gd name="connsiteY26" fmla="*/ 481649 h 481649"/>
                <a:gd name="connsiteX27" fmla="*/ 784819 w 1026866"/>
                <a:gd name="connsiteY27" fmla="*/ 432751 h 481649"/>
                <a:gd name="connsiteX28" fmla="*/ 613674 w 1026866"/>
                <a:gd name="connsiteY28" fmla="*/ 388742 h 4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6866" h="481649">
                  <a:moveTo>
                    <a:pt x="613674" y="388742"/>
                  </a:moveTo>
                  <a:lnTo>
                    <a:pt x="427860" y="347179"/>
                  </a:lnTo>
                  <a:lnTo>
                    <a:pt x="308059" y="327619"/>
                  </a:lnTo>
                  <a:lnTo>
                    <a:pt x="168699" y="308060"/>
                  </a:lnTo>
                  <a:lnTo>
                    <a:pt x="66012" y="300725"/>
                  </a:lnTo>
                  <a:lnTo>
                    <a:pt x="41563" y="295835"/>
                  </a:lnTo>
                  <a:lnTo>
                    <a:pt x="26894" y="286056"/>
                  </a:lnTo>
                  <a:lnTo>
                    <a:pt x="14669" y="264051"/>
                  </a:lnTo>
                  <a:lnTo>
                    <a:pt x="2444" y="207818"/>
                  </a:lnTo>
                  <a:cubicBezTo>
                    <a:pt x="1629" y="188259"/>
                    <a:pt x="815" y="168699"/>
                    <a:pt x="0" y="149140"/>
                  </a:cubicBezTo>
                  <a:lnTo>
                    <a:pt x="4889" y="90462"/>
                  </a:lnTo>
                  <a:lnTo>
                    <a:pt x="14669" y="48898"/>
                  </a:lnTo>
                  <a:lnTo>
                    <a:pt x="29339" y="22004"/>
                  </a:lnTo>
                  <a:lnTo>
                    <a:pt x="46453" y="7335"/>
                  </a:lnTo>
                  <a:lnTo>
                    <a:pt x="70902" y="0"/>
                  </a:lnTo>
                  <a:lnTo>
                    <a:pt x="112466" y="0"/>
                  </a:lnTo>
                  <a:lnTo>
                    <a:pt x="158919" y="14670"/>
                  </a:lnTo>
                  <a:lnTo>
                    <a:pt x="266496" y="68458"/>
                  </a:lnTo>
                  <a:lnTo>
                    <a:pt x="374072" y="102687"/>
                  </a:lnTo>
                  <a:lnTo>
                    <a:pt x="491428" y="141805"/>
                  </a:lnTo>
                  <a:lnTo>
                    <a:pt x="567221" y="166255"/>
                  </a:lnTo>
                  <a:lnTo>
                    <a:pt x="660128" y="202928"/>
                  </a:lnTo>
                  <a:lnTo>
                    <a:pt x="770149" y="249382"/>
                  </a:lnTo>
                  <a:lnTo>
                    <a:pt x="865501" y="293390"/>
                  </a:lnTo>
                  <a:lnTo>
                    <a:pt x="960853" y="337399"/>
                  </a:lnTo>
                  <a:lnTo>
                    <a:pt x="1026866" y="366738"/>
                  </a:lnTo>
                  <a:lnTo>
                    <a:pt x="924179" y="481649"/>
                  </a:lnTo>
                  <a:lnTo>
                    <a:pt x="784819" y="432751"/>
                  </a:lnTo>
                  <a:lnTo>
                    <a:pt x="613674" y="3887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7761992-877E-4245-A6C1-4A038960987E}"/>
                </a:ext>
              </a:extLst>
            </p:cNvPr>
            <p:cNvSpPr/>
            <p:nvPr/>
          </p:nvSpPr>
          <p:spPr>
            <a:xfrm>
              <a:off x="3706813" y="2103438"/>
              <a:ext cx="2382837" cy="2111375"/>
            </a:xfrm>
            <a:custGeom>
              <a:avLst/>
              <a:gdLst>
                <a:gd name="connsiteX0" fmla="*/ 1391018 w 2383089"/>
                <a:gd name="connsiteY0" fmla="*/ 1136822 h 2111240"/>
                <a:gd name="connsiteX1" fmla="*/ 1059151 w 2383089"/>
                <a:gd name="connsiteY1" fmla="*/ 1408670 h 2111240"/>
                <a:gd name="connsiteX2" fmla="*/ 804954 w 2383089"/>
                <a:gd name="connsiteY2" fmla="*/ 1609909 h 2111240"/>
                <a:gd name="connsiteX3" fmla="*/ 600185 w 2383089"/>
                <a:gd name="connsiteY3" fmla="*/ 1775843 h 2111240"/>
                <a:gd name="connsiteX4" fmla="*/ 402477 w 2383089"/>
                <a:gd name="connsiteY4" fmla="*/ 1931185 h 2111240"/>
                <a:gd name="connsiteX5" fmla="*/ 201239 w 2383089"/>
                <a:gd name="connsiteY5" fmla="*/ 2111240 h 2111240"/>
                <a:gd name="connsiteX6" fmla="*/ 0 w 2383089"/>
                <a:gd name="connsiteY6" fmla="*/ 2047691 h 2111240"/>
                <a:gd name="connsiteX7" fmla="*/ 77671 w 2383089"/>
                <a:gd name="connsiteY7" fmla="*/ 2005325 h 2111240"/>
                <a:gd name="connsiteX8" fmla="*/ 324806 w 2383089"/>
                <a:gd name="connsiteY8" fmla="*/ 1811148 h 2111240"/>
                <a:gd name="connsiteX9" fmla="*/ 533106 w 2383089"/>
                <a:gd name="connsiteY9" fmla="*/ 1624031 h 2111240"/>
                <a:gd name="connsiteX10" fmla="*/ 720222 w 2383089"/>
                <a:gd name="connsiteY10" fmla="*/ 1451036 h 2111240"/>
                <a:gd name="connsiteX11" fmla="*/ 879095 w 2383089"/>
                <a:gd name="connsiteY11" fmla="*/ 1302755 h 2111240"/>
                <a:gd name="connsiteX12" fmla="*/ 981480 w 2383089"/>
                <a:gd name="connsiteY12" fmla="*/ 1200371 h 2111240"/>
                <a:gd name="connsiteX13" fmla="*/ 1129761 w 2383089"/>
                <a:gd name="connsiteY13" fmla="*/ 1076803 h 2111240"/>
                <a:gd name="connsiteX14" fmla="*/ 1274511 w 2383089"/>
                <a:gd name="connsiteY14" fmla="*/ 949705 h 2111240"/>
                <a:gd name="connsiteX15" fmla="*/ 1489872 w 2383089"/>
                <a:gd name="connsiteY15" fmla="*/ 748467 h 2111240"/>
                <a:gd name="connsiteX16" fmla="*/ 1659336 w 2383089"/>
                <a:gd name="connsiteY16" fmla="*/ 571941 h 2111240"/>
                <a:gd name="connsiteX17" fmla="*/ 1779373 w 2383089"/>
                <a:gd name="connsiteY17" fmla="*/ 430721 h 2111240"/>
                <a:gd name="connsiteX18" fmla="*/ 1860575 w 2383089"/>
                <a:gd name="connsiteY18" fmla="*/ 324806 h 2111240"/>
                <a:gd name="connsiteX19" fmla="*/ 1906471 w 2383089"/>
                <a:gd name="connsiteY19" fmla="*/ 257727 h 2111240"/>
                <a:gd name="connsiteX20" fmla="*/ 1913532 w 2383089"/>
                <a:gd name="connsiteY20" fmla="*/ 229483 h 2111240"/>
                <a:gd name="connsiteX21" fmla="*/ 1913532 w 2383089"/>
                <a:gd name="connsiteY21" fmla="*/ 194178 h 2111240"/>
                <a:gd name="connsiteX22" fmla="*/ 1902941 w 2383089"/>
                <a:gd name="connsiteY22" fmla="*/ 144751 h 2111240"/>
                <a:gd name="connsiteX23" fmla="*/ 1867636 w 2383089"/>
                <a:gd name="connsiteY23" fmla="*/ 98854 h 2111240"/>
                <a:gd name="connsiteX24" fmla="*/ 1842922 w 2383089"/>
                <a:gd name="connsiteY24" fmla="*/ 70610 h 2111240"/>
                <a:gd name="connsiteX25" fmla="*/ 1832331 w 2383089"/>
                <a:gd name="connsiteY25" fmla="*/ 49427 h 2111240"/>
                <a:gd name="connsiteX26" fmla="*/ 1825270 w 2383089"/>
                <a:gd name="connsiteY26" fmla="*/ 28244 h 2111240"/>
                <a:gd name="connsiteX27" fmla="*/ 1835861 w 2383089"/>
                <a:gd name="connsiteY27" fmla="*/ 10592 h 2111240"/>
                <a:gd name="connsiteX28" fmla="*/ 1857044 w 2383089"/>
                <a:gd name="connsiteY28" fmla="*/ 0 h 2111240"/>
                <a:gd name="connsiteX29" fmla="*/ 1913532 w 2383089"/>
                <a:gd name="connsiteY29" fmla="*/ 3531 h 2111240"/>
                <a:gd name="connsiteX30" fmla="*/ 1973551 w 2383089"/>
                <a:gd name="connsiteY30" fmla="*/ 14122 h 2111240"/>
                <a:gd name="connsiteX31" fmla="*/ 2030039 w 2383089"/>
                <a:gd name="connsiteY31" fmla="*/ 31775 h 2111240"/>
                <a:gd name="connsiteX32" fmla="*/ 2121832 w 2383089"/>
                <a:gd name="connsiteY32" fmla="*/ 74141 h 2111240"/>
                <a:gd name="connsiteX33" fmla="*/ 2206564 w 2383089"/>
                <a:gd name="connsiteY33" fmla="*/ 127098 h 2111240"/>
                <a:gd name="connsiteX34" fmla="*/ 2255991 w 2383089"/>
                <a:gd name="connsiteY34" fmla="*/ 158873 h 2111240"/>
                <a:gd name="connsiteX35" fmla="*/ 2294826 w 2383089"/>
                <a:gd name="connsiteY35" fmla="*/ 190647 h 2111240"/>
                <a:gd name="connsiteX36" fmla="*/ 2344253 w 2383089"/>
                <a:gd name="connsiteY36" fmla="*/ 229483 h 2111240"/>
                <a:gd name="connsiteX37" fmla="*/ 2361906 w 2383089"/>
                <a:gd name="connsiteY37" fmla="*/ 254196 h 2111240"/>
                <a:gd name="connsiteX38" fmla="*/ 2376028 w 2383089"/>
                <a:gd name="connsiteY38" fmla="*/ 278910 h 2111240"/>
                <a:gd name="connsiteX39" fmla="*/ 2383089 w 2383089"/>
                <a:gd name="connsiteY39" fmla="*/ 300093 h 2111240"/>
                <a:gd name="connsiteX40" fmla="*/ 2383089 w 2383089"/>
                <a:gd name="connsiteY40" fmla="*/ 317745 h 2111240"/>
                <a:gd name="connsiteX41" fmla="*/ 2368967 w 2383089"/>
                <a:gd name="connsiteY41" fmla="*/ 345989 h 2111240"/>
                <a:gd name="connsiteX42" fmla="*/ 2333662 w 2383089"/>
                <a:gd name="connsiteY42" fmla="*/ 363642 h 2111240"/>
                <a:gd name="connsiteX43" fmla="*/ 2284235 w 2383089"/>
                <a:gd name="connsiteY43" fmla="*/ 388355 h 2111240"/>
                <a:gd name="connsiteX44" fmla="*/ 2220686 w 2383089"/>
                <a:gd name="connsiteY44" fmla="*/ 434252 h 2111240"/>
                <a:gd name="connsiteX45" fmla="*/ 2107710 w 2383089"/>
                <a:gd name="connsiteY45" fmla="*/ 526045 h 2111240"/>
                <a:gd name="connsiteX46" fmla="*/ 1910002 w 2383089"/>
                <a:gd name="connsiteY46" fmla="*/ 699040 h 2111240"/>
                <a:gd name="connsiteX47" fmla="*/ 1574604 w 2383089"/>
                <a:gd name="connsiteY47" fmla="*/ 977949 h 2111240"/>
                <a:gd name="connsiteX48" fmla="*/ 1391018 w 2383089"/>
                <a:gd name="connsiteY48" fmla="*/ 1136822 h 211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089" h="2111240">
                  <a:moveTo>
                    <a:pt x="1391018" y="1136822"/>
                  </a:moveTo>
                  <a:lnTo>
                    <a:pt x="1059151" y="1408670"/>
                  </a:lnTo>
                  <a:lnTo>
                    <a:pt x="804954" y="1609909"/>
                  </a:lnTo>
                  <a:lnTo>
                    <a:pt x="600185" y="1775843"/>
                  </a:lnTo>
                  <a:lnTo>
                    <a:pt x="402477" y="1931185"/>
                  </a:lnTo>
                  <a:lnTo>
                    <a:pt x="201239" y="2111240"/>
                  </a:lnTo>
                  <a:lnTo>
                    <a:pt x="0" y="2047691"/>
                  </a:lnTo>
                  <a:lnTo>
                    <a:pt x="77671" y="2005325"/>
                  </a:lnTo>
                  <a:lnTo>
                    <a:pt x="324806" y="1811148"/>
                  </a:lnTo>
                  <a:lnTo>
                    <a:pt x="533106" y="1624031"/>
                  </a:lnTo>
                  <a:lnTo>
                    <a:pt x="720222" y="1451036"/>
                  </a:lnTo>
                  <a:lnTo>
                    <a:pt x="879095" y="1302755"/>
                  </a:lnTo>
                  <a:lnTo>
                    <a:pt x="981480" y="1200371"/>
                  </a:lnTo>
                  <a:lnTo>
                    <a:pt x="1129761" y="1076803"/>
                  </a:lnTo>
                  <a:lnTo>
                    <a:pt x="1274511" y="949705"/>
                  </a:lnTo>
                  <a:lnTo>
                    <a:pt x="1489872" y="748467"/>
                  </a:lnTo>
                  <a:lnTo>
                    <a:pt x="1659336" y="571941"/>
                  </a:lnTo>
                  <a:lnTo>
                    <a:pt x="1779373" y="430721"/>
                  </a:lnTo>
                  <a:lnTo>
                    <a:pt x="1860575" y="324806"/>
                  </a:lnTo>
                  <a:lnTo>
                    <a:pt x="1906471" y="257727"/>
                  </a:lnTo>
                  <a:lnTo>
                    <a:pt x="1913532" y="229483"/>
                  </a:lnTo>
                  <a:lnTo>
                    <a:pt x="1913532" y="194178"/>
                  </a:lnTo>
                  <a:lnTo>
                    <a:pt x="1902941" y="144751"/>
                  </a:lnTo>
                  <a:lnTo>
                    <a:pt x="1867636" y="98854"/>
                  </a:lnTo>
                  <a:lnTo>
                    <a:pt x="1842922" y="70610"/>
                  </a:lnTo>
                  <a:lnTo>
                    <a:pt x="1832331" y="49427"/>
                  </a:lnTo>
                  <a:lnTo>
                    <a:pt x="1825270" y="28244"/>
                  </a:lnTo>
                  <a:lnTo>
                    <a:pt x="1835861" y="10592"/>
                  </a:lnTo>
                  <a:lnTo>
                    <a:pt x="1857044" y="0"/>
                  </a:lnTo>
                  <a:lnTo>
                    <a:pt x="1913532" y="3531"/>
                  </a:lnTo>
                  <a:lnTo>
                    <a:pt x="1973551" y="14122"/>
                  </a:lnTo>
                  <a:lnTo>
                    <a:pt x="2030039" y="31775"/>
                  </a:lnTo>
                  <a:lnTo>
                    <a:pt x="2121832" y="74141"/>
                  </a:lnTo>
                  <a:lnTo>
                    <a:pt x="2206564" y="127098"/>
                  </a:lnTo>
                  <a:lnTo>
                    <a:pt x="2255991" y="158873"/>
                  </a:lnTo>
                  <a:lnTo>
                    <a:pt x="2294826" y="190647"/>
                  </a:lnTo>
                  <a:lnTo>
                    <a:pt x="2344253" y="229483"/>
                  </a:lnTo>
                  <a:lnTo>
                    <a:pt x="2361906" y="254196"/>
                  </a:lnTo>
                  <a:lnTo>
                    <a:pt x="2376028" y="278910"/>
                  </a:lnTo>
                  <a:lnTo>
                    <a:pt x="2383089" y="300093"/>
                  </a:lnTo>
                  <a:lnTo>
                    <a:pt x="2383089" y="317745"/>
                  </a:lnTo>
                  <a:lnTo>
                    <a:pt x="2368967" y="345989"/>
                  </a:lnTo>
                  <a:lnTo>
                    <a:pt x="2333662" y="363642"/>
                  </a:lnTo>
                  <a:lnTo>
                    <a:pt x="2284235" y="388355"/>
                  </a:lnTo>
                  <a:lnTo>
                    <a:pt x="2220686" y="434252"/>
                  </a:lnTo>
                  <a:lnTo>
                    <a:pt x="2107710" y="526045"/>
                  </a:lnTo>
                  <a:lnTo>
                    <a:pt x="1910002" y="699040"/>
                  </a:lnTo>
                  <a:lnTo>
                    <a:pt x="1574604" y="977949"/>
                  </a:lnTo>
                  <a:lnTo>
                    <a:pt x="1391018" y="1136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82B3809-65AE-44DF-8F00-AEC2887A1D77}"/>
                </a:ext>
              </a:extLst>
            </p:cNvPr>
            <p:cNvSpPr/>
            <p:nvPr/>
          </p:nvSpPr>
          <p:spPr>
            <a:xfrm>
              <a:off x="3636963" y="3814763"/>
              <a:ext cx="2382837" cy="633412"/>
            </a:xfrm>
            <a:custGeom>
              <a:avLst/>
              <a:gdLst>
                <a:gd name="connsiteX0" fmla="*/ 1690687 w 2383631"/>
                <a:gd name="connsiteY0" fmla="*/ 278606 h 633412"/>
                <a:gd name="connsiteX1" fmla="*/ 1364456 w 2383631"/>
                <a:gd name="connsiteY1" fmla="*/ 359568 h 633412"/>
                <a:gd name="connsiteX2" fmla="*/ 1288256 w 2383631"/>
                <a:gd name="connsiteY2" fmla="*/ 378618 h 633412"/>
                <a:gd name="connsiteX3" fmla="*/ 1138237 w 2383631"/>
                <a:gd name="connsiteY3" fmla="*/ 411956 h 633412"/>
                <a:gd name="connsiteX4" fmla="*/ 935831 w 2383631"/>
                <a:gd name="connsiteY4" fmla="*/ 454818 h 633412"/>
                <a:gd name="connsiteX5" fmla="*/ 702469 w 2383631"/>
                <a:gd name="connsiteY5" fmla="*/ 509587 h 633412"/>
                <a:gd name="connsiteX6" fmla="*/ 435769 w 2383631"/>
                <a:gd name="connsiteY6" fmla="*/ 571500 h 633412"/>
                <a:gd name="connsiteX7" fmla="*/ 316706 w 2383631"/>
                <a:gd name="connsiteY7" fmla="*/ 600075 h 633412"/>
                <a:gd name="connsiteX8" fmla="*/ 292894 w 2383631"/>
                <a:gd name="connsiteY8" fmla="*/ 611981 h 633412"/>
                <a:gd name="connsiteX9" fmla="*/ 259556 w 2383631"/>
                <a:gd name="connsiteY9" fmla="*/ 626268 h 633412"/>
                <a:gd name="connsiteX10" fmla="*/ 223837 w 2383631"/>
                <a:gd name="connsiteY10" fmla="*/ 631031 h 633412"/>
                <a:gd name="connsiteX11" fmla="*/ 190500 w 2383631"/>
                <a:gd name="connsiteY11" fmla="*/ 633412 h 633412"/>
                <a:gd name="connsiteX12" fmla="*/ 166687 w 2383631"/>
                <a:gd name="connsiteY12" fmla="*/ 628650 h 633412"/>
                <a:gd name="connsiteX13" fmla="*/ 140494 w 2383631"/>
                <a:gd name="connsiteY13" fmla="*/ 611981 h 633412"/>
                <a:gd name="connsiteX14" fmla="*/ 83344 w 2383631"/>
                <a:gd name="connsiteY14" fmla="*/ 557212 h 633412"/>
                <a:gd name="connsiteX15" fmla="*/ 33337 w 2383631"/>
                <a:gd name="connsiteY15" fmla="*/ 497681 h 633412"/>
                <a:gd name="connsiteX16" fmla="*/ 9525 w 2383631"/>
                <a:gd name="connsiteY16" fmla="*/ 445293 h 633412"/>
                <a:gd name="connsiteX17" fmla="*/ 0 w 2383631"/>
                <a:gd name="connsiteY17" fmla="*/ 416718 h 633412"/>
                <a:gd name="connsiteX18" fmla="*/ 0 w 2383631"/>
                <a:gd name="connsiteY18" fmla="*/ 390525 h 633412"/>
                <a:gd name="connsiteX19" fmla="*/ 7144 w 2383631"/>
                <a:gd name="connsiteY19" fmla="*/ 369093 h 633412"/>
                <a:gd name="connsiteX20" fmla="*/ 26194 w 2383631"/>
                <a:gd name="connsiteY20" fmla="*/ 345281 h 633412"/>
                <a:gd name="connsiteX21" fmla="*/ 66675 w 2383631"/>
                <a:gd name="connsiteY21" fmla="*/ 330993 h 633412"/>
                <a:gd name="connsiteX22" fmla="*/ 130969 w 2383631"/>
                <a:gd name="connsiteY22" fmla="*/ 314325 h 633412"/>
                <a:gd name="connsiteX23" fmla="*/ 390525 w 2383631"/>
                <a:gd name="connsiteY23" fmla="*/ 278606 h 633412"/>
                <a:gd name="connsiteX24" fmla="*/ 435769 w 2383631"/>
                <a:gd name="connsiteY24" fmla="*/ 283368 h 633412"/>
                <a:gd name="connsiteX25" fmla="*/ 609600 w 2383631"/>
                <a:gd name="connsiteY25" fmla="*/ 273843 h 633412"/>
                <a:gd name="connsiteX26" fmla="*/ 873919 w 2383631"/>
                <a:gd name="connsiteY26" fmla="*/ 247650 h 633412"/>
                <a:gd name="connsiteX27" fmla="*/ 1114425 w 2383631"/>
                <a:gd name="connsiteY27" fmla="*/ 207168 h 633412"/>
                <a:gd name="connsiteX28" fmla="*/ 1519237 w 2383631"/>
                <a:gd name="connsiteY28" fmla="*/ 133350 h 633412"/>
                <a:gd name="connsiteX29" fmla="*/ 1938337 w 2383631"/>
                <a:gd name="connsiteY29" fmla="*/ 64293 h 633412"/>
                <a:gd name="connsiteX30" fmla="*/ 2319337 w 2383631"/>
                <a:gd name="connsiteY30" fmla="*/ 0 h 633412"/>
                <a:gd name="connsiteX31" fmla="*/ 2383631 w 2383631"/>
                <a:gd name="connsiteY31" fmla="*/ 111918 h 633412"/>
                <a:gd name="connsiteX32" fmla="*/ 2188369 w 2383631"/>
                <a:gd name="connsiteY32" fmla="*/ 157162 h 633412"/>
                <a:gd name="connsiteX33" fmla="*/ 1902619 w 2383631"/>
                <a:gd name="connsiteY33" fmla="*/ 228600 h 633412"/>
                <a:gd name="connsiteX34" fmla="*/ 1690687 w 2383631"/>
                <a:gd name="connsiteY34" fmla="*/ 278606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631" h="633412">
                  <a:moveTo>
                    <a:pt x="1690687" y="278606"/>
                  </a:moveTo>
                  <a:lnTo>
                    <a:pt x="1364456" y="359568"/>
                  </a:lnTo>
                  <a:lnTo>
                    <a:pt x="1288256" y="378618"/>
                  </a:lnTo>
                  <a:lnTo>
                    <a:pt x="1138237" y="411956"/>
                  </a:lnTo>
                  <a:lnTo>
                    <a:pt x="935831" y="454818"/>
                  </a:lnTo>
                  <a:lnTo>
                    <a:pt x="702469" y="509587"/>
                  </a:lnTo>
                  <a:lnTo>
                    <a:pt x="435769" y="571500"/>
                  </a:lnTo>
                  <a:lnTo>
                    <a:pt x="316706" y="600075"/>
                  </a:lnTo>
                  <a:lnTo>
                    <a:pt x="292894" y="611981"/>
                  </a:lnTo>
                  <a:lnTo>
                    <a:pt x="259556" y="626268"/>
                  </a:lnTo>
                  <a:lnTo>
                    <a:pt x="223837" y="631031"/>
                  </a:lnTo>
                  <a:lnTo>
                    <a:pt x="190500" y="633412"/>
                  </a:lnTo>
                  <a:lnTo>
                    <a:pt x="166687" y="628650"/>
                  </a:lnTo>
                  <a:lnTo>
                    <a:pt x="140494" y="611981"/>
                  </a:lnTo>
                  <a:lnTo>
                    <a:pt x="83344" y="557212"/>
                  </a:lnTo>
                  <a:lnTo>
                    <a:pt x="33337" y="497681"/>
                  </a:lnTo>
                  <a:lnTo>
                    <a:pt x="9525" y="445293"/>
                  </a:lnTo>
                  <a:lnTo>
                    <a:pt x="0" y="416718"/>
                  </a:lnTo>
                  <a:lnTo>
                    <a:pt x="0" y="390525"/>
                  </a:lnTo>
                  <a:lnTo>
                    <a:pt x="7144" y="369093"/>
                  </a:lnTo>
                  <a:lnTo>
                    <a:pt x="26194" y="345281"/>
                  </a:lnTo>
                  <a:lnTo>
                    <a:pt x="66675" y="330993"/>
                  </a:lnTo>
                  <a:lnTo>
                    <a:pt x="130969" y="314325"/>
                  </a:lnTo>
                  <a:lnTo>
                    <a:pt x="390525" y="278606"/>
                  </a:lnTo>
                  <a:lnTo>
                    <a:pt x="435769" y="283368"/>
                  </a:lnTo>
                  <a:lnTo>
                    <a:pt x="609600" y="273843"/>
                  </a:lnTo>
                  <a:lnTo>
                    <a:pt x="873919" y="247650"/>
                  </a:lnTo>
                  <a:lnTo>
                    <a:pt x="1114425" y="207168"/>
                  </a:lnTo>
                  <a:lnTo>
                    <a:pt x="1519237" y="133350"/>
                  </a:lnTo>
                  <a:lnTo>
                    <a:pt x="1938337" y="64293"/>
                  </a:lnTo>
                  <a:lnTo>
                    <a:pt x="2319337" y="0"/>
                  </a:lnTo>
                  <a:lnTo>
                    <a:pt x="2383631" y="111918"/>
                  </a:lnTo>
                  <a:lnTo>
                    <a:pt x="2188369" y="157162"/>
                  </a:lnTo>
                  <a:lnTo>
                    <a:pt x="1902619" y="228600"/>
                  </a:lnTo>
                  <a:lnTo>
                    <a:pt x="16906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3ADA942-B1D0-4AFD-8B98-E9C83910CA4B}"/>
                </a:ext>
              </a:extLst>
            </p:cNvPr>
            <p:cNvSpPr/>
            <p:nvPr/>
          </p:nvSpPr>
          <p:spPr>
            <a:xfrm>
              <a:off x="5551488" y="3402013"/>
              <a:ext cx="923925" cy="1028700"/>
            </a:xfrm>
            <a:custGeom>
              <a:avLst/>
              <a:gdLst>
                <a:gd name="connsiteX0" fmla="*/ 495300 w 923925"/>
                <a:gd name="connsiteY0" fmla="*/ 676275 h 1028700"/>
                <a:gd name="connsiteX1" fmla="*/ 385762 w 923925"/>
                <a:gd name="connsiteY1" fmla="*/ 528638 h 1028700"/>
                <a:gd name="connsiteX2" fmla="*/ 309562 w 923925"/>
                <a:gd name="connsiteY2" fmla="*/ 426244 h 1028700"/>
                <a:gd name="connsiteX3" fmla="*/ 266700 w 923925"/>
                <a:gd name="connsiteY3" fmla="*/ 354807 h 1028700"/>
                <a:gd name="connsiteX4" fmla="*/ 211931 w 923925"/>
                <a:gd name="connsiteY4" fmla="*/ 278607 h 1028700"/>
                <a:gd name="connsiteX5" fmla="*/ 140494 w 923925"/>
                <a:gd name="connsiteY5" fmla="*/ 200025 h 1028700"/>
                <a:gd name="connsiteX6" fmla="*/ 76200 w 923925"/>
                <a:gd name="connsiteY6" fmla="*/ 130969 h 1028700"/>
                <a:gd name="connsiteX7" fmla="*/ 28575 w 923925"/>
                <a:gd name="connsiteY7" fmla="*/ 85725 h 1028700"/>
                <a:gd name="connsiteX8" fmla="*/ 11906 w 923925"/>
                <a:gd name="connsiteY8" fmla="*/ 66675 h 1028700"/>
                <a:gd name="connsiteX9" fmla="*/ 2381 w 923925"/>
                <a:gd name="connsiteY9" fmla="*/ 40482 h 1028700"/>
                <a:gd name="connsiteX10" fmla="*/ 0 w 923925"/>
                <a:gd name="connsiteY10" fmla="*/ 16669 h 1028700"/>
                <a:gd name="connsiteX11" fmla="*/ 7144 w 923925"/>
                <a:gd name="connsiteY11" fmla="*/ 2382 h 1028700"/>
                <a:gd name="connsiteX12" fmla="*/ 28575 w 923925"/>
                <a:gd name="connsiteY12" fmla="*/ 0 h 1028700"/>
                <a:gd name="connsiteX13" fmla="*/ 54769 w 923925"/>
                <a:gd name="connsiteY13" fmla="*/ 9525 h 1028700"/>
                <a:gd name="connsiteX14" fmla="*/ 152400 w 923925"/>
                <a:gd name="connsiteY14" fmla="*/ 59532 h 1028700"/>
                <a:gd name="connsiteX15" fmla="*/ 290512 w 923925"/>
                <a:gd name="connsiteY15" fmla="*/ 140494 h 1028700"/>
                <a:gd name="connsiteX16" fmla="*/ 416719 w 923925"/>
                <a:gd name="connsiteY16" fmla="*/ 214313 h 1028700"/>
                <a:gd name="connsiteX17" fmla="*/ 538162 w 923925"/>
                <a:gd name="connsiteY17" fmla="*/ 290513 h 1028700"/>
                <a:gd name="connsiteX18" fmla="*/ 645319 w 923925"/>
                <a:gd name="connsiteY18" fmla="*/ 361950 h 1028700"/>
                <a:gd name="connsiteX19" fmla="*/ 719137 w 923925"/>
                <a:gd name="connsiteY19" fmla="*/ 409575 h 1028700"/>
                <a:gd name="connsiteX20" fmla="*/ 788194 w 923925"/>
                <a:gd name="connsiteY20" fmla="*/ 523875 h 1028700"/>
                <a:gd name="connsiteX21" fmla="*/ 823912 w 923925"/>
                <a:gd name="connsiteY21" fmla="*/ 597694 h 1028700"/>
                <a:gd name="connsiteX22" fmla="*/ 852487 w 923925"/>
                <a:gd name="connsiteY22" fmla="*/ 671513 h 1028700"/>
                <a:gd name="connsiteX23" fmla="*/ 883444 w 923925"/>
                <a:gd name="connsiteY23" fmla="*/ 757238 h 1028700"/>
                <a:gd name="connsiteX24" fmla="*/ 904875 w 923925"/>
                <a:gd name="connsiteY24" fmla="*/ 838200 h 1028700"/>
                <a:gd name="connsiteX25" fmla="*/ 919162 w 923925"/>
                <a:gd name="connsiteY25" fmla="*/ 892969 h 1028700"/>
                <a:gd name="connsiteX26" fmla="*/ 923925 w 923925"/>
                <a:gd name="connsiteY26" fmla="*/ 935832 h 1028700"/>
                <a:gd name="connsiteX27" fmla="*/ 919162 w 923925"/>
                <a:gd name="connsiteY27" fmla="*/ 976313 h 1028700"/>
                <a:gd name="connsiteX28" fmla="*/ 912019 w 923925"/>
                <a:gd name="connsiteY28" fmla="*/ 997744 h 1028700"/>
                <a:gd name="connsiteX29" fmla="*/ 897731 w 923925"/>
                <a:gd name="connsiteY29" fmla="*/ 1016794 h 1028700"/>
                <a:gd name="connsiteX30" fmla="*/ 883444 w 923925"/>
                <a:gd name="connsiteY30" fmla="*/ 1023938 h 1028700"/>
                <a:gd name="connsiteX31" fmla="*/ 852487 w 923925"/>
                <a:gd name="connsiteY31" fmla="*/ 1028700 h 1028700"/>
                <a:gd name="connsiteX32" fmla="*/ 816769 w 923925"/>
                <a:gd name="connsiteY32" fmla="*/ 1023938 h 1028700"/>
                <a:gd name="connsiteX33" fmla="*/ 783431 w 923925"/>
                <a:gd name="connsiteY33" fmla="*/ 1012032 h 1028700"/>
                <a:gd name="connsiteX34" fmla="*/ 757237 w 923925"/>
                <a:gd name="connsiteY34" fmla="*/ 992982 h 1028700"/>
                <a:gd name="connsiteX35" fmla="*/ 678656 w 923925"/>
                <a:gd name="connsiteY35" fmla="*/ 907257 h 1028700"/>
                <a:gd name="connsiteX36" fmla="*/ 576262 w 923925"/>
                <a:gd name="connsiteY36" fmla="*/ 778669 h 1028700"/>
                <a:gd name="connsiteX37" fmla="*/ 495300 w 923925"/>
                <a:gd name="connsiteY37" fmla="*/ 67627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23925" h="1028700">
                  <a:moveTo>
                    <a:pt x="495300" y="676275"/>
                  </a:moveTo>
                  <a:lnTo>
                    <a:pt x="385762" y="528638"/>
                  </a:lnTo>
                  <a:lnTo>
                    <a:pt x="309562" y="426244"/>
                  </a:lnTo>
                  <a:lnTo>
                    <a:pt x="266700" y="354807"/>
                  </a:lnTo>
                  <a:lnTo>
                    <a:pt x="211931" y="278607"/>
                  </a:lnTo>
                  <a:lnTo>
                    <a:pt x="140494" y="200025"/>
                  </a:lnTo>
                  <a:lnTo>
                    <a:pt x="76200" y="130969"/>
                  </a:lnTo>
                  <a:lnTo>
                    <a:pt x="28575" y="85725"/>
                  </a:lnTo>
                  <a:lnTo>
                    <a:pt x="11906" y="66675"/>
                  </a:lnTo>
                  <a:lnTo>
                    <a:pt x="2381" y="40482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2400" y="59532"/>
                  </a:lnTo>
                  <a:lnTo>
                    <a:pt x="290512" y="140494"/>
                  </a:lnTo>
                  <a:lnTo>
                    <a:pt x="416719" y="214313"/>
                  </a:lnTo>
                  <a:lnTo>
                    <a:pt x="538162" y="290513"/>
                  </a:lnTo>
                  <a:lnTo>
                    <a:pt x="645319" y="361950"/>
                  </a:lnTo>
                  <a:lnTo>
                    <a:pt x="719137" y="409575"/>
                  </a:lnTo>
                  <a:lnTo>
                    <a:pt x="788194" y="523875"/>
                  </a:lnTo>
                  <a:lnTo>
                    <a:pt x="823912" y="597694"/>
                  </a:lnTo>
                  <a:lnTo>
                    <a:pt x="852487" y="671513"/>
                  </a:lnTo>
                  <a:lnTo>
                    <a:pt x="883444" y="757238"/>
                  </a:lnTo>
                  <a:lnTo>
                    <a:pt x="904875" y="838200"/>
                  </a:lnTo>
                  <a:lnTo>
                    <a:pt x="919162" y="892969"/>
                  </a:lnTo>
                  <a:lnTo>
                    <a:pt x="923925" y="935832"/>
                  </a:lnTo>
                  <a:lnTo>
                    <a:pt x="919162" y="976313"/>
                  </a:lnTo>
                  <a:lnTo>
                    <a:pt x="912019" y="997744"/>
                  </a:lnTo>
                  <a:lnTo>
                    <a:pt x="897731" y="1016794"/>
                  </a:lnTo>
                  <a:lnTo>
                    <a:pt x="883444" y="1023938"/>
                  </a:lnTo>
                  <a:lnTo>
                    <a:pt x="852487" y="1028700"/>
                  </a:lnTo>
                  <a:lnTo>
                    <a:pt x="816769" y="1023938"/>
                  </a:lnTo>
                  <a:lnTo>
                    <a:pt x="783431" y="1012032"/>
                  </a:lnTo>
                  <a:lnTo>
                    <a:pt x="757237" y="992982"/>
                  </a:lnTo>
                  <a:lnTo>
                    <a:pt x="678656" y="907257"/>
                  </a:lnTo>
                  <a:lnTo>
                    <a:pt x="576262" y="778669"/>
                  </a:lnTo>
                  <a:lnTo>
                    <a:pt x="495300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2965961-48F9-4122-BC5A-B868B464DA3A}"/>
                </a:ext>
              </a:extLst>
            </p:cNvPr>
            <p:cNvSpPr/>
            <p:nvPr/>
          </p:nvSpPr>
          <p:spPr>
            <a:xfrm>
              <a:off x="4670425" y="4165600"/>
              <a:ext cx="409575" cy="1863725"/>
            </a:xfrm>
            <a:custGeom>
              <a:avLst/>
              <a:gdLst>
                <a:gd name="connsiteX0" fmla="*/ 387350 w 409575"/>
                <a:gd name="connsiteY0" fmla="*/ 1117600 h 1863725"/>
                <a:gd name="connsiteX1" fmla="*/ 387350 w 409575"/>
                <a:gd name="connsiteY1" fmla="*/ 1343025 h 1863725"/>
                <a:gd name="connsiteX2" fmla="*/ 387350 w 409575"/>
                <a:gd name="connsiteY2" fmla="*/ 1520825 h 1863725"/>
                <a:gd name="connsiteX3" fmla="*/ 384175 w 409575"/>
                <a:gd name="connsiteY3" fmla="*/ 1717675 h 1863725"/>
                <a:gd name="connsiteX4" fmla="*/ 381000 w 409575"/>
                <a:gd name="connsiteY4" fmla="*/ 1752600 h 1863725"/>
                <a:gd name="connsiteX5" fmla="*/ 368300 w 409575"/>
                <a:gd name="connsiteY5" fmla="*/ 1800225 h 1863725"/>
                <a:gd name="connsiteX6" fmla="*/ 339725 w 409575"/>
                <a:gd name="connsiteY6" fmla="*/ 1851025 h 1863725"/>
                <a:gd name="connsiteX7" fmla="*/ 320675 w 409575"/>
                <a:gd name="connsiteY7" fmla="*/ 1863725 h 1863725"/>
                <a:gd name="connsiteX8" fmla="*/ 307975 w 409575"/>
                <a:gd name="connsiteY8" fmla="*/ 1863725 h 1863725"/>
                <a:gd name="connsiteX9" fmla="*/ 282575 w 409575"/>
                <a:gd name="connsiteY9" fmla="*/ 1857375 h 1863725"/>
                <a:gd name="connsiteX10" fmla="*/ 260350 w 409575"/>
                <a:gd name="connsiteY10" fmla="*/ 1838325 h 1863725"/>
                <a:gd name="connsiteX11" fmla="*/ 238125 w 409575"/>
                <a:gd name="connsiteY11" fmla="*/ 1819275 h 1863725"/>
                <a:gd name="connsiteX12" fmla="*/ 206375 w 409575"/>
                <a:gd name="connsiteY12" fmla="*/ 1781175 h 1863725"/>
                <a:gd name="connsiteX13" fmla="*/ 180975 w 409575"/>
                <a:gd name="connsiteY13" fmla="*/ 1730375 h 1863725"/>
                <a:gd name="connsiteX14" fmla="*/ 133350 w 409575"/>
                <a:gd name="connsiteY14" fmla="*/ 1625600 h 1863725"/>
                <a:gd name="connsiteX15" fmla="*/ 104775 w 409575"/>
                <a:gd name="connsiteY15" fmla="*/ 1543050 h 1863725"/>
                <a:gd name="connsiteX16" fmla="*/ 92075 w 409575"/>
                <a:gd name="connsiteY16" fmla="*/ 1492250 h 1863725"/>
                <a:gd name="connsiteX17" fmla="*/ 95250 w 409575"/>
                <a:gd name="connsiteY17" fmla="*/ 1460500 h 1863725"/>
                <a:gd name="connsiteX18" fmla="*/ 114300 w 409575"/>
                <a:gd name="connsiteY18" fmla="*/ 1419225 h 1863725"/>
                <a:gd name="connsiteX19" fmla="*/ 146050 w 409575"/>
                <a:gd name="connsiteY19" fmla="*/ 1336675 h 1863725"/>
                <a:gd name="connsiteX20" fmla="*/ 165100 w 409575"/>
                <a:gd name="connsiteY20" fmla="*/ 1238250 h 1863725"/>
                <a:gd name="connsiteX21" fmla="*/ 177800 w 409575"/>
                <a:gd name="connsiteY21" fmla="*/ 1133475 h 1863725"/>
                <a:gd name="connsiteX22" fmla="*/ 187325 w 409575"/>
                <a:gd name="connsiteY22" fmla="*/ 984250 h 1863725"/>
                <a:gd name="connsiteX23" fmla="*/ 193675 w 409575"/>
                <a:gd name="connsiteY23" fmla="*/ 539750 h 1863725"/>
                <a:gd name="connsiteX24" fmla="*/ 187325 w 409575"/>
                <a:gd name="connsiteY24" fmla="*/ 320675 h 1863725"/>
                <a:gd name="connsiteX25" fmla="*/ 180975 w 409575"/>
                <a:gd name="connsiteY25" fmla="*/ 228600 h 1863725"/>
                <a:gd name="connsiteX26" fmla="*/ 165100 w 409575"/>
                <a:gd name="connsiteY26" fmla="*/ 171450 h 1863725"/>
                <a:gd name="connsiteX27" fmla="*/ 142875 w 409575"/>
                <a:gd name="connsiteY27" fmla="*/ 127000 h 1863725"/>
                <a:gd name="connsiteX28" fmla="*/ 101600 w 409575"/>
                <a:gd name="connsiteY28" fmla="*/ 88900 h 1863725"/>
                <a:gd name="connsiteX29" fmla="*/ 0 w 409575"/>
                <a:gd name="connsiteY29" fmla="*/ 6350 h 1863725"/>
                <a:gd name="connsiteX30" fmla="*/ 244475 w 409575"/>
                <a:gd name="connsiteY30" fmla="*/ 0 h 1863725"/>
                <a:gd name="connsiteX31" fmla="*/ 320675 w 409575"/>
                <a:gd name="connsiteY31" fmla="*/ 41275 h 1863725"/>
                <a:gd name="connsiteX32" fmla="*/ 358775 w 409575"/>
                <a:gd name="connsiteY32" fmla="*/ 63500 h 1863725"/>
                <a:gd name="connsiteX33" fmla="*/ 381000 w 409575"/>
                <a:gd name="connsiteY33" fmla="*/ 85725 h 1863725"/>
                <a:gd name="connsiteX34" fmla="*/ 400050 w 409575"/>
                <a:gd name="connsiteY34" fmla="*/ 117475 h 1863725"/>
                <a:gd name="connsiteX35" fmla="*/ 406400 w 409575"/>
                <a:gd name="connsiteY35" fmla="*/ 149225 h 1863725"/>
                <a:gd name="connsiteX36" fmla="*/ 409575 w 409575"/>
                <a:gd name="connsiteY36" fmla="*/ 180975 h 1863725"/>
                <a:gd name="connsiteX37" fmla="*/ 396875 w 409575"/>
                <a:gd name="connsiteY37" fmla="*/ 238125 h 1863725"/>
                <a:gd name="connsiteX38" fmla="*/ 390525 w 409575"/>
                <a:gd name="connsiteY38" fmla="*/ 298450 h 1863725"/>
                <a:gd name="connsiteX39" fmla="*/ 387350 w 409575"/>
                <a:gd name="connsiteY39" fmla="*/ 425450 h 1863725"/>
                <a:gd name="connsiteX40" fmla="*/ 384175 w 409575"/>
                <a:gd name="connsiteY40" fmla="*/ 733425 h 1863725"/>
                <a:gd name="connsiteX41" fmla="*/ 387350 w 409575"/>
                <a:gd name="connsiteY41" fmla="*/ 1117600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1863725">
                  <a:moveTo>
                    <a:pt x="387350" y="1117600"/>
                  </a:moveTo>
                  <a:lnTo>
                    <a:pt x="387350" y="1343025"/>
                  </a:lnTo>
                  <a:lnTo>
                    <a:pt x="387350" y="1520825"/>
                  </a:lnTo>
                  <a:cubicBezTo>
                    <a:pt x="386292" y="1586442"/>
                    <a:pt x="385233" y="1652058"/>
                    <a:pt x="384175" y="1717675"/>
                  </a:cubicBezTo>
                  <a:lnTo>
                    <a:pt x="381000" y="1752600"/>
                  </a:lnTo>
                  <a:lnTo>
                    <a:pt x="368300" y="1800225"/>
                  </a:lnTo>
                  <a:lnTo>
                    <a:pt x="339725" y="1851025"/>
                  </a:lnTo>
                  <a:lnTo>
                    <a:pt x="320675" y="1863725"/>
                  </a:lnTo>
                  <a:lnTo>
                    <a:pt x="307975" y="1863725"/>
                  </a:lnTo>
                  <a:lnTo>
                    <a:pt x="282575" y="1857375"/>
                  </a:lnTo>
                  <a:lnTo>
                    <a:pt x="260350" y="1838325"/>
                  </a:lnTo>
                  <a:lnTo>
                    <a:pt x="238125" y="1819275"/>
                  </a:lnTo>
                  <a:lnTo>
                    <a:pt x="206375" y="1781175"/>
                  </a:lnTo>
                  <a:lnTo>
                    <a:pt x="180975" y="1730375"/>
                  </a:lnTo>
                  <a:lnTo>
                    <a:pt x="133350" y="1625600"/>
                  </a:lnTo>
                  <a:lnTo>
                    <a:pt x="104775" y="1543050"/>
                  </a:lnTo>
                  <a:lnTo>
                    <a:pt x="92075" y="1492250"/>
                  </a:lnTo>
                  <a:lnTo>
                    <a:pt x="95250" y="1460500"/>
                  </a:lnTo>
                  <a:lnTo>
                    <a:pt x="114300" y="1419225"/>
                  </a:lnTo>
                  <a:lnTo>
                    <a:pt x="146050" y="1336675"/>
                  </a:lnTo>
                  <a:lnTo>
                    <a:pt x="165100" y="1238250"/>
                  </a:lnTo>
                  <a:lnTo>
                    <a:pt x="177800" y="1133475"/>
                  </a:lnTo>
                  <a:lnTo>
                    <a:pt x="187325" y="984250"/>
                  </a:lnTo>
                  <a:cubicBezTo>
                    <a:pt x="189442" y="836083"/>
                    <a:pt x="191558" y="687917"/>
                    <a:pt x="193675" y="539750"/>
                  </a:cubicBezTo>
                  <a:lnTo>
                    <a:pt x="187325" y="320675"/>
                  </a:lnTo>
                  <a:lnTo>
                    <a:pt x="180975" y="228600"/>
                  </a:lnTo>
                  <a:lnTo>
                    <a:pt x="165100" y="171450"/>
                  </a:lnTo>
                  <a:lnTo>
                    <a:pt x="142875" y="127000"/>
                  </a:lnTo>
                  <a:lnTo>
                    <a:pt x="101600" y="88900"/>
                  </a:lnTo>
                  <a:lnTo>
                    <a:pt x="0" y="6350"/>
                  </a:lnTo>
                  <a:lnTo>
                    <a:pt x="244475" y="0"/>
                  </a:lnTo>
                  <a:lnTo>
                    <a:pt x="320675" y="41275"/>
                  </a:lnTo>
                  <a:lnTo>
                    <a:pt x="358775" y="63500"/>
                  </a:lnTo>
                  <a:lnTo>
                    <a:pt x="381000" y="85725"/>
                  </a:lnTo>
                  <a:lnTo>
                    <a:pt x="400050" y="117475"/>
                  </a:lnTo>
                  <a:lnTo>
                    <a:pt x="406400" y="149225"/>
                  </a:lnTo>
                  <a:lnTo>
                    <a:pt x="409575" y="180975"/>
                  </a:lnTo>
                  <a:lnTo>
                    <a:pt x="396875" y="238125"/>
                  </a:lnTo>
                  <a:lnTo>
                    <a:pt x="390525" y="298450"/>
                  </a:lnTo>
                  <a:cubicBezTo>
                    <a:pt x="389467" y="340783"/>
                    <a:pt x="388408" y="383117"/>
                    <a:pt x="387350" y="425450"/>
                  </a:cubicBezTo>
                  <a:cubicBezTo>
                    <a:pt x="386292" y="528108"/>
                    <a:pt x="385233" y="630767"/>
                    <a:pt x="384175" y="733425"/>
                  </a:cubicBezTo>
                  <a:cubicBezTo>
                    <a:pt x="385233" y="860425"/>
                    <a:pt x="386292" y="987425"/>
                    <a:pt x="387350" y="11176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99BE8250-0BF1-4C90-8CA7-BEE969888F92}"/>
              </a:ext>
            </a:extLst>
          </p:cNvPr>
          <p:cNvSpPr/>
          <p:nvPr/>
        </p:nvSpPr>
        <p:spPr>
          <a:xfrm>
            <a:off x="2771775" y="1817688"/>
            <a:ext cx="452438" cy="2022475"/>
          </a:xfrm>
          <a:custGeom>
            <a:avLst/>
            <a:gdLst>
              <a:gd name="connsiteX0" fmla="*/ 184994 w 451914"/>
              <a:gd name="connsiteY0" fmla="*/ 914400 h 2021722"/>
              <a:gd name="connsiteX1" fmla="*/ 174423 w 451914"/>
              <a:gd name="connsiteY1" fmla="*/ 652765 h 2021722"/>
              <a:gd name="connsiteX2" fmla="*/ 166494 w 451914"/>
              <a:gd name="connsiteY2" fmla="*/ 430772 h 2021722"/>
              <a:gd name="connsiteX3" fmla="*/ 163852 w 451914"/>
              <a:gd name="connsiteY3" fmla="*/ 322418 h 2021722"/>
              <a:gd name="connsiteX4" fmla="*/ 158566 w 451914"/>
              <a:gd name="connsiteY4" fmla="*/ 290705 h 2021722"/>
              <a:gd name="connsiteX5" fmla="*/ 150638 w 451914"/>
              <a:gd name="connsiteY5" fmla="*/ 256349 h 2021722"/>
              <a:gd name="connsiteX6" fmla="*/ 134781 w 451914"/>
              <a:gd name="connsiteY6" fmla="*/ 221993 h 2021722"/>
              <a:gd name="connsiteX7" fmla="*/ 110996 w 451914"/>
              <a:gd name="connsiteY7" fmla="*/ 187637 h 2021722"/>
              <a:gd name="connsiteX8" fmla="*/ 89854 w 451914"/>
              <a:gd name="connsiteY8" fmla="*/ 158566 h 2021722"/>
              <a:gd name="connsiteX9" fmla="*/ 68712 w 451914"/>
              <a:gd name="connsiteY9" fmla="*/ 132139 h 2021722"/>
              <a:gd name="connsiteX10" fmla="*/ 42284 w 451914"/>
              <a:gd name="connsiteY10" fmla="*/ 108354 h 2021722"/>
              <a:gd name="connsiteX11" fmla="*/ 23784 w 451914"/>
              <a:gd name="connsiteY11" fmla="*/ 89854 h 2021722"/>
              <a:gd name="connsiteX12" fmla="*/ 7928 w 451914"/>
              <a:gd name="connsiteY12" fmla="*/ 71355 h 2021722"/>
              <a:gd name="connsiteX13" fmla="*/ 0 w 451914"/>
              <a:gd name="connsiteY13" fmla="*/ 55498 h 2021722"/>
              <a:gd name="connsiteX14" fmla="*/ 0 w 451914"/>
              <a:gd name="connsiteY14" fmla="*/ 34356 h 2021722"/>
              <a:gd name="connsiteX15" fmla="*/ 5285 w 451914"/>
              <a:gd name="connsiteY15" fmla="*/ 23785 h 2021722"/>
              <a:gd name="connsiteX16" fmla="*/ 15856 w 451914"/>
              <a:gd name="connsiteY16" fmla="*/ 15857 h 2021722"/>
              <a:gd name="connsiteX17" fmla="*/ 44927 w 451914"/>
              <a:gd name="connsiteY17" fmla="*/ 5285 h 2021722"/>
              <a:gd name="connsiteX18" fmla="*/ 73997 w 451914"/>
              <a:gd name="connsiteY18" fmla="*/ 0 h 2021722"/>
              <a:gd name="connsiteX19" fmla="*/ 113639 w 451914"/>
              <a:gd name="connsiteY19" fmla="*/ 2643 h 2021722"/>
              <a:gd name="connsiteX20" fmla="*/ 153280 w 451914"/>
              <a:gd name="connsiteY20" fmla="*/ 15857 h 2021722"/>
              <a:gd name="connsiteX21" fmla="*/ 184994 w 451914"/>
              <a:gd name="connsiteY21" fmla="*/ 31713 h 2021722"/>
              <a:gd name="connsiteX22" fmla="*/ 221993 w 451914"/>
              <a:gd name="connsiteY22" fmla="*/ 52855 h 2021722"/>
              <a:gd name="connsiteX23" fmla="*/ 256349 w 451914"/>
              <a:gd name="connsiteY23" fmla="*/ 79283 h 2021722"/>
              <a:gd name="connsiteX24" fmla="*/ 295990 w 451914"/>
              <a:gd name="connsiteY24" fmla="*/ 113639 h 2021722"/>
              <a:gd name="connsiteX25" fmla="*/ 388487 w 451914"/>
              <a:gd name="connsiteY25" fmla="*/ 266920 h 2021722"/>
              <a:gd name="connsiteX26" fmla="*/ 380559 w 451914"/>
              <a:gd name="connsiteY26" fmla="*/ 367346 h 2021722"/>
              <a:gd name="connsiteX27" fmla="*/ 380559 w 451914"/>
              <a:gd name="connsiteY27" fmla="*/ 478342 h 2021722"/>
              <a:gd name="connsiteX28" fmla="*/ 385845 w 451914"/>
              <a:gd name="connsiteY28" fmla="*/ 578768 h 2021722"/>
              <a:gd name="connsiteX29" fmla="*/ 399058 w 451914"/>
              <a:gd name="connsiteY29" fmla="*/ 739977 h 2021722"/>
              <a:gd name="connsiteX30" fmla="*/ 412272 w 451914"/>
              <a:gd name="connsiteY30" fmla="*/ 885329 h 2021722"/>
              <a:gd name="connsiteX31" fmla="*/ 409630 w 451914"/>
              <a:gd name="connsiteY31" fmla="*/ 1038610 h 2021722"/>
              <a:gd name="connsiteX32" fmla="*/ 412272 w 451914"/>
              <a:gd name="connsiteY32" fmla="*/ 1205105 h 2021722"/>
              <a:gd name="connsiteX33" fmla="*/ 417558 w 451914"/>
              <a:gd name="connsiteY33" fmla="*/ 1387457 h 2021722"/>
              <a:gd name="connsiteX34" fmla="*/ 433415 w 451914"/>
              <a:gd name="connsiteY34" fmla="*/ 1651734 h 2021722"/>
              <a:gd name="connsiteX35" fmla="*/ 451914 w 451914"/>
              <a:gd name="connsiteY35" fmla="*/ 1810300 h 2021722"/>
              <a:gd name="connsiteX36" fmla="*/ 443986 w 451914"/>
              <a:gd name="connsiteY36" fmla="*/ 1873727 h 2021722"/>
              <a:gd name="connsiteX37" fmla="*/ 422843 w 451914"/>
              <a:gd name="connsiteY37" fmla="*/ 1939796 h 2021722"/>
              <a:gd name="connsiteX38" fmla="*/ 401701 w 451914"/>
              <a:gd name="connsiteY38" fmla="*/ 1984724 h 2021722"/>
              <a:gd name="connsiteX39" fmla="*/ 383202 w 451914"/>
              <a:gd name="connsiteY39" fmla="*/ 2008509 h 2021722"/>
              <a:gd name="connsiteX40" fmla="*/ 362060 w 451914"/>
              <a:gd name="connsiteY40" fmla="*/ 2019080 h 2021722"/>
              <a:gd name="connsiteX41" fmla="*/ 348846 w 451914"/>
              <a:gd name="connsiteY41" fmla="*/ 2021722 h 2021722"/>
              <a:gd name="connsiteX42" fmla="*/ 325061 w 451914"/>
              <a:gd name="connsiteY42" fmla="*/ 2013794 h 2021722"/>
              <a:gd name="connsiteX43" fmla="*/ 293347 w 451914"/>
              <a:gd name="connsiteY43" fmla="*/ 1995295 h 2021722"/>
              <a:gd name="connsiteX44" fmla="*/ 272205 w 451914"/>
              <a:gd name="connsiteY44" fmla="*/ 1976795 h 2021722"/>
              <a:gd name="connsiteX45" fmla="*/ 258991 w 451914"/>
              <a:gd name="connsiteY45" fmla="*/ 1960939 h 2021722"/>
              <a:gd name="connsiteX46" fmla="*/ 237849 w 451914"/>
              <a:gd name="connsiteY46" fmla="*/ 1926583 h 2021722"/>
              <a:gd name="connsiteX47" fmla="*/ 221993 w 451914"/>
              <a:gd name="connsiteY47" fmla="*/ 1886941 h 2021722"/>
              <a:gd name="connsiteX48" fmla="*/ 211421 w 451914"/>
              <a:gd name="connsiteY48" fmla="*/ 1836728 h 2021722"/>
              <a:gd name="connsiteX49" fmla="*/ 203493 w 451914"/>
              <a:gd name="connsiteY49" fmla="*/ 1778587 h 2021722"/>
              <a:gd name="connsiteX50" fmla="*/ 198208 w 451914"/>
              <a:gd name="connsiteY50" fmla="*/ 1707232 h 2021722"/>
              <a:gd name="connsiteX51" fmla="*/ 195565 w 451914"/>
              <a:gd name="connsiteY51" fmla="*/ 1641163 h 2021722"/>
              <a:gd name="connsiteX52" fmla="*/ 200850 w 451914"/>
              <a:gd name="connsiteY52" fmla="*/ 1604164 h 2021722"/>
              <a:gd name="connsiteX53" fmla="*/ 206136 w 451914"/>
              <a:gd name="connsiteY53" fmla="*/ 1569808 h 2021722"/>
              <a:gd name="connsiteX54" fmla="*/ 203493 w 451914"/>
              <a:gd name="connsiteY54" fmla="*/ 1479954 h 2021722"/>
              <a:gd name="connsiteX55" fmla="*/ 198208 w 451914"/>
              <a:gd name="connsiteY55" fmla="*/ 1294959 h 2021722"/>
              <a:gd name="connsiteX56" fmla="*/ 184994 w 451914"/>
              <a:gd name="connsiteY56" fmla="*/ 914400 h 2021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51914" h="2021722">
                <a:moveTo>
                  <a:pt x="184994" y="914400"/>
                </a:moveTo>
                <a:lnTo>
                  <a:pt x="174423" y="652765"/>
                </a:lnTo>
                <a:lnTo>
                  <a:pt x="166494" y="430772"/>
                </a:lnTo>
                <a:cubicBezTo>
                  <a:pt x="165613" y="394654"/>
                  <a:pt x="164733" y="358536"/>
                  <a:pt x="163852" y="322418"/>
                </a:cubicBezTo>
                <a:lnTo>
                  <a:pt x="158566" y="290705"/>
                </a:lnTo>
                <a:lnTo>
                  <a:pt x="150638" y="256349"/>
                </a:lnTo>
                <a:lnTo>
                  <a:pt x="134781" y="221993"/>
                </a:lnTo>
                <a:lnTo>
                  <a:pt x="110996" y="187637"/>
                </a:lnTo>
                <a:lnTo>
                  <a:pt x="89854" y="158566"/>
                </a:lnTo>
                <a:lnTo>
                  <a:pt x="68712" y="132139"/>
                </a:lnTo>
                <a:lnTo>
                  <a:pt x="42284" y="108354"/>
                </a:lnTo>
                <a:lnTo>
                  <a:pt x="23784" y="89854"/>
                </a:lnTo>
                <a:lnTo>
                  <a:pt x="7928" y="71355"/>
                </a:lnTo>
                <a:lnTo>
                  <a:pt x="0" y="55498"/>
                </a:lnTo>
                <a:lnTo>
                  <a:pt x="0" y="34356"/>
                </a:lnTo>
                <a:lnTo>
                  <a:pt x="5285" y="23785"/>
                </a:lnTo>
                <a:lnTo>
                  <a:pt x="15856" y="15857"/>
                </a:lnTo>
                <a:lnTo>
                  <a:pt x="44927" y="5285"/>
                </a:lnTo>
                <a:lnTo>
                  <a:pt x="73997" y="0"/>
                </a:lnTo>
                <a:lnTo>
                  <a:pt x="113639" y="2643"/>
                </a:lnTo>
                <a:lnTo>
                  <a:pt x="153280" y="15857"/>
                </a:lnTo>
                <a:lnTo>
                  <a:pt x="184994" y="31713"/>
                </a:lnTo>
                <a:lnTo>
                  <a:pt x="221993" y="52855"/>
                </a:lnTo>
                <a:lnTo>
                  <a:pt x="256349" y="79283"/>
                </a:lnTo>
                <a:lnTo>
                  <a:pt x="295990" y="113639"/>
                </a:lnTo>
                <a:lnTo>
                  <a:pt x="388487" y="266920"/>
                </a:lnTo>
                <a:lnTo>
                  <a:pt x="380559" y="367346"/>
                </a:lnTo>
                <a:lnTo>
                  <a:pt x="380559" y="478342"/>
                </a:lnTo>
                <a:lnTo>
                  <a:pt x="385845" y="578768"/>
                </a:lnTo>
                <a:lnTo>
                  <a:pt x="399058" y="739977"/>
                </a:lnTo>
                <a:lnTo>
                  <a:pt x="412272" y="885329"/>
                </a:lnTo>
                <a:cubicBezTo>
                  <a:pt x="411391" y="936423"/>
                  <a:pt x="410511" y="987516"/>
                  <a:pt x="409630" y="1038610"/>
                </a:cubicBezTo>
                <a:cubicBezTo>
                  <a:pt x="410511" y="1094108"/>
                  <a:pt x="411391" y="1149607"/>
                  <a:pt x="412272" y="1205105"/>
                </a:cubicBezTo>
                <a:lnTo>
                  <a:pt x="417558" y="1387457"/>
                </a:lnTo>
                <a:lnTo>
                  <a:pt x="433415" y="1651734"/>
                </a:lnTo>
                <a:lnTo>
                  <a:pt x="451914" y="1810300"/>
                </a:lnTo>
                <a:lnTo>
                  <a:pt x="443986" y="1873727"/>
                </a:lnTo>
                <a:lnTo>
                  <a:pt x="422843" y="1939796"/>
                </a:lnTo>
                <a:lnTo>
                  <a:pt x="401701" y="1984724"/>
                </a:lnTo>
                <a:lnTo>
                  <a:pt x="383202" y="2008509"/>
                </a:lnTo>
                <a:lnTo>
                  <a:pt x="362060" y="2019080"/>
                </a:lnTo>
                <a:lnTo>
                  <a:pt x="348846" y="2021722"/>
                </a:lnTo>
                <a:lnTo>
                  <a:pt x="325061" y="2013794"/>
                </a:lnTo>
                <a:lnTo>
                  <a:pt x="293347" y="1995295"/>
                </a:lnTo>
                <a:lnTo>
                  <a:pt x="272205" y="1976795"/>
                </a:lnTo>
                <a:lnTo>
                  <a:pt x="258991" y="1960939"/>
                </a:lnTo>
                <a:lnTo>
                  <a:pt x="237849" y="1926583"/>
                </a:lnTo>
                <a:lnTo>
                  <a:pt x="221993" y="1886941"/>
                </a:lnTo>
                <a:lnTo>
                  <a:pt x="211421" y="1836728"/>
                </a:lnTo>
                <a:lnTo>
                  <a:pt x="203493" y="1778587"/>
                </a:lnTo>
                <a:lnTo>
                  <a:pt x="198208" y="1707232"/>
                </a:lnTo>
                <a:lnTo>
                  <a:pt x="195565" y="1641163"/>
                </a:lnTo>
                <a:lnTo>
                  <a:pt x="200850" y="1604164"/>
                </a:lnTo>
                <a:lnTo>
                  <a:pt x="206136" y="1569808"/>
                </a:lnTo>
                <a:lnTo>
                  <a:pt x="203493" y="1479954"/>
                </a:lnTo>
                <a:lnTo>
                  <a:pt x="198208" y="1294959"/>
                </a:lnTo>
                <a:lnTo>
                  <a:pt x="184994" y="914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30B96515-E963-4F39-9A8A-AD453B396F27}"/>
              </a:ext>
            </a:extLst>
          </p:cNvPr>
          <p:cNvSpPr/>
          <p:nvPr/>
        </p:nvSpPr>
        <p:spPr>
          <a:xfrm>
            <a:off x="4497388" y="1635125"/>
            <a:ext cx="849312" cy="2647950"/>
          </a:xfrm>
          <a:custGeom>
            <a:avLst/>
            <a:gdLst>
              <a:gd name="connsiteX0" fmla="*/ 832818 w 849814"/>
              <a:gd name="connsiteY0" fmla="*/ 1135352 h 2648021"/>
              <a:gd name="connsiteX1" fmla="*/ 846415 w 849814"/>
              <a:gd name="connsiteY1" fmla="*/ 985785 h 2648021"/>
              <a:gd name="connsiteX2" fmla="*/ 849814 w 849814"/>
              <a:gd name="connsiteY2" fmla="*/ 907602 h 2648021"/>
              <a:gd name="connsiteX3" fmla="*/ 849814 w 849814"/>
              <a:gd name="connsiteY3" fmla="*/ 717244 h 2648021"/>
              <a:gd name="connsiteX4" fmla="*/ 849814 w 849814"/>
              <a:gd name="connsiteY4" fmla="*/ 452101 h 2648021"/>
              <a:gd name="connsiteX5" fmla="*/ 849814 w 849814"/>
              <a:gd name="connsiteY5" fmla="*/ 234549 h 2648021"/>
              <a:gd name="connsiteX6" fmla="*/ 781829 w 849814"/>
              <a:gd name="connsiteY6" fmla="*/ 98579 h 2648021"/>
              <a:gd name="connsiteX7" fmla="*/ 754635 w 849814"/>
              <a:gd name="connsiteY7" fmla="*/ 84982 h 2648021"/>
              <a:gd name="connsiteX8" fmla="*/ 707046 w 849814"/>
              <a:gd name="connsiteY8" fmla="*/ 64586 h 2648021"/>
              <a:gd name="connsiteX9" fmla="*/ 635661 w 849814"/>
              <a:gd name="connsiteY9" fmla="*/ 37392 h 2648021"/>
              <a:gd name="connsiteX10" fmla="*/ 547281 w 849814"/>
              <a:gd name="connsiteY10" fmla="*/ 16997 h 2648021"/>
              <a:gd name="connsiteX11" fmla="*/ 492893 w 849814"/>
              <a:gd name="connsiteY11" fmla="*/ 10198 h 2648021"/>
              <a:gd name="connsiteX12" fmla="*/ 472497 w 849814"/>
              <a:gd name="connsiteY12" fmla="*/ 10198 h 2648021"/>
              <a:gd name="connsiteX13" fmla="*/ 445303 w 849814"/>
              <a:gd name="connsiteY13" fmla="*/ 0 h 2648021"/>
              <a:gd name="connsiteX14" fmla="*/ 428307 w 849814"/>
              <a:gd name="connsiteY14" fmla="*/ 0 h 2648021"/>
              <a:gd name="connsiteX15" fmla="*/ 418109 w 849814"/>
              <a:gd name="connsiteY15" fmla="*/ 6799 h 2648021"/>
              <a:gd name="connsiteX16" fmla="*/ 418109 w 849814"/>
              <a:gd name="connsiteY16" fmla="*/ 20396 h 2648021"/>
              <a:gd name="connsiteX17" fmla="*/ 421508 w 849814"/>
              <a:gd name="connsiteY17" fmla="*/ 44191 h 2648021"/>
              <a:gd name="connsiteX18" fmla="*/ 438504 w 849814"/>
              <a:gd name="connsiteY18" fmla="*/ 61187 h 2648021"/>
              <a:gd name="connsiteX19" fmla="*/ 492893 w 849814"/>
              <a:gd name="connsiteY19" fmla="*/ 118974 h 2648021"/>
              <a:gd name="connsiteX20" fmla="*/ 543881 w 849814"/>
              <a:gd name="connsiteY20" fmla="*/ 180161 h 2648021"/>
              <a:gd name="connsiteX21" fmla="*/ 571075 w 849814"/>
              <a:gd name="connsiteY21" fmla="*/ 227751 h 2648021"/>
              <a:gd name="connsiteX22" fmla="*/ 601669 w 849814"/>
              <a:gd name="connsiteY22" fmla="*/ 292336 h 2648021"/>
              <a:gd name="connsiteX23" fmla="*/ 618665 w 849814"/>
              <a:gd name="connsiteY23" fmla="*/ 353523 h 2648021"/>
              <a:gd name="connsiteX24" fmla="*/ 628863 w 849814"/>
              <a:gd name="connsiteY24" fmla="*/ 421508 h 2648021"/>
              <a:gd name="connsiteX25" fmla="*/ 628863 w 849814"/>
              <a:gd name="connsiteY25" fmla="*/ 594870 h 2648021"/>
              <a:gd name="connsiteX26" fmla="*/ 628863 w 849814"/>
              <a:gd name="connsiteY26" fmla="*/ 900803 h 2648021"/>
              <a:gd name="connsiteX27" fmla="*/ 618665 w 849814"/>
              <a:gd name="connsiteY27" fmla="*/ 1108158 h 2648021"/>
              <a:gd name="connsiteX28" fmla="*/ 608467 w 849814"/>
              <a:gd name="connsiteY28" fmla="*/ 1261125 h 2648021"/>
              <a:gd name="connsiteX29" fmla="*/ 598270 w 849814"/>
              <a:gd name="connsiteY29" fmla="*/ 1369901 h 2648021"/>
              <a:gd name="connsiteX30" fmla="*/ 577874 w 849814"/>
              <a:gd name="connsiteY30" fmla="*/ 1516069 h 2648021"/>
              <a:gd name="connsiteX31" fmla="*/ 543881 w 849814"/>
              <a:gd name="connsiteY31" fmla="*/ 1679233 h 2648021"/>
              <a:gd name="connsiteX32" fmla="*/ 499691 w 849814"/>
              <a:gd name="connsiteY32" fmla="*/ 1825401 h 2648021"/>
              <a:gd name="connsiteX33" fmla="*/ 445303 w 849814"/>
              <a:gd name="connsiteY33" fmla="*/ 1947774 h 2648021"/>
              <a:gd name="connsiteX34" fmla="*/ 394314 w 849814"/>
              <a:gd name="connsiteY34" fmla="*/ 2049752 h 2648021"/>
              <a:gd name="connsiteX35" fmla="*/ 336527 w 849814"/>
              <a:gd name="connsiteY35" fmla="*/ 2151730 h 2648021"/>
              <a:gd name="connsiteX36" fmla="*/ 275340 w 849814"/>
              <a:gd name="connsiteY36" fmla="*/ 2243510 h 2648021"/>
              <a:gd name="connsiteX37" fmla="*/ 214154 w 849814"/>
              <a:gd name="connsiteY37" fmla="*/ 2325092 h 2648021"/>
              <a:gd name="connsiteX38" fmla="*/ 132571 w 849814"/>
              <a:gd name="connsiteY38" fmla="*/ 2427070 h 2648021"/>
              <a:gd name="connsiteX39" fmla="*/ 61187 w 849814"/>
              <a:gd name="connsiteY39" fmla="*/ 2512051 h 2648021"/>
              <a:gd name="connsiteX40" fmla="*/ 13597 w 849814"/>
              <a:gd name="connsiteY40" fmla="*/ 2566439 h 2648021"/>
              <a:gd name="connsiteX41" fmla="*/ 0 w 849814"/>
              <a:gd name="connsiteY41" fmla="*/ 2590234 h 2648021"/>
              <a:gd name="connsiteX42" fmla="*/ 0 w 849814"/>
              <a:gd name="connsiteY42" fmla="*/ 2607230 h 2648021"/>
              <a:gd name="connsiteX43" fmla="*/ 3400 w 849814"/>
              <a:gd name="connsiteY43" fmla="*/ 2631025 h 2648021"/>
              <a:gd name="connsiteX44" fmla="*/ 10198 w 849814"/>
              <a:gd name="connsiteY44" fmla="*/ 2637823 h 2648021"/>
              <a:gd name="connsiteX45" fmla="*/ 23795 w 849814"/>
              <a:gd name="connsiteY45" fmla="*/ 2644622 h 2648021"/>
              <a:gd name="connsiteX46" fmla="*/ 44191 w 849814"/>
              <a:gd name="connsiteY46" fmla="*/ 2648021 h 2648021"/>
              <a:gd name="connsiteX47" fmla="*/ 67985 w 849814"/>
              <a:gd name="connsiteY47" fmla="*/ 2627626 h 2648021"/>
              <a:gd name="connsiteX48" fmla="*/ 149568 w 849814"/>
              <a:gd name="connsiteY48" fmla="*/ 2559641 h 2648021"/>
              <a:gd name="connsiteX49" fmla="*/ 268542 w 849814"/>
              <a:gd name="connsiteY49" fmla="*/ 2454264 h 2648021"/>
              <a:gd name="connsiteX50" fmla="*/ 387516 w 849814"/>
              <a:gd name="connsiteY50" fmla="*/ 2338689 h 2648021"/>
              <a:gd name="connsiteX51" fmla="*/ 465698 w 849814"/>
              <a:gd name="connsiteY51" fmla="*/ 2253707 h 2648021"/>
              <a:gd name="connsiteX52" fmla="*/ 509889 w 849814"/>
              <a:gd name="connsiteY52" fmla="*/ 2195920 h 2648021"/>
              <a:gd name="connsiteX53" fmla="*/ 550680 w 849814"/>
              <a:gd name="connsiteY53" fmla="*/ 2134733 h 2648021"/>
              <a:gd name="connsiteX54" fmla="*/ 594870 w 849814"/>
              <a:gd name="connsiteY54" fmla="*/ 2053151 h 2648021"/>
              <a:gd name="connsiteX55" fmla="*/ 625464 w 849814"/>
              <a:gd name="connsiteY55" fmla="*/ 1991965 h 2648021"/>
              <a:gd name="connsiteX56" fmla="*/ 696848 w 849814"/>
              <a:gd name="connsiteY56" fmla="*/ 1835599 h 2648021"/>
              <a:gd name="connsiteX57" fmla="*/ 764833 w 849814"/>
              <a:gd name="connsiteY57" fmla="*/ 1658838 h 2648021"/>
              <a:gd name="connsiteX58" fmla="*/ 802225 w 849814"/>
              <a:gd name="connsiteY58" fmla="*/ 1509270 h 2648021"/>
              <a:gd name="connsiteX59" fmla="*/ 812423 w 849814"/>
              <a:gd name="connsiteY59" fmla="*/ 1410692 h 2648021"/>
              <a:gd name="connsiteX60" fmla="*/ 832818 w 849814"/>
              <a:gd name="connsiteY60" fmla="*/ 1135352 h 2648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49814" h="2648021">
                <a:moveTo>
                  <a:pt x="832818" y="1135352"/>
                </a:moveTo>
                <a:lnTo>
                  <a:pt x="846415" y="985785"/>
                </a:lnTo>
                <a:lnTo>
                  <a:pt x="849814" y="907602"/>
                </a:lnTo>
                <a:lnTo>
                  <a:pt x="849814" y="717244"/>
                </a:lnTo>
                <a:lnTo>
                  <a:pt x="849814" y="452101"/>
                </a:lnTo>
                <a:lnTo>
                  <a:pt x="849814" y="234549"/>
                </a:lnTo>
                <a:lnTo>
                  <a:pt x="781829" y="98579"/>
                </a:lnTo>
                <a:lnTo>
                  <a:pt x="754635" y="84982"/>
                </a:lnTo>
                <a:lnTo>
                  <a:pt x="707046" y="64586"/>
                </a:lnTo>
                <a:lnTo>
                  <a:pt x="635661" y="37392"/>
                </a:lnTo>
                <a:lnTo>
                  <a:pt x="547281" y="16997"/>
                </a:lnTo>
                <a:lnTo>
                  <a:pt x="492893" y="10198"/>
                </a:lnTo>
                <a:lnTo>
                  <a:pt x="472497" y="10198"/>
                </a:lnTo>
                <a:lnTo>
                  <a:pt x="445303" y="0"/>
                </a:lnTo>
                <a:lnTo>
                  <a:pt x="428307" y="0"/>
                </a:lnTo>
                <a:lnTo>
                  <a:pt x="418109" y="6799"/>
                </a:lnTo>
                <a:lnTo>
                  <a:pt x="418109" y="20396"/>
                </a:lnTo>
                <a:lnTo>
                  <a:pt x="421508" y="44191"/>
                </a:lnTo>
                <a:lnTo>
                  <a:pt x="438504" y="61187"/>
                </a:lnTo>
                <a:lnTo>
                  <a:pt x="492893" y="118974"/>
                </a:lnTo>
                <a:lnTo>
                  <a:pt x="543881" y="180161"/>
                </a:lnTo>
                <a:lnTo>
                  <a:pt x="571075" y="227751"/>
                </a:lnTo>
                <a:lnTo>
                  <a:pt x="601669" y="292336"/>
                </a:lnTo>
                <a:lnTo>
                  <a:pt x="618665" y="353523"/>
                </a:lnTo>
                <a:lnTo>
                  <a:pt x="628863" y="421508"/>
                </a:lnTo>
                <a:lnTo>
                  <a:pt x="628863" y="594870"/>
                </a:lnTo>
                <a:lnTo>
                  <a:pt x="628863" y="900803"/>
                </a:lnTo>
                <a:lnTo>
                  <a:pt x="618665" y="1108158"/>
                </a:lnTo>
                <a:lnTo>
                  <a:pt x="608467" y="1261125"/>
                </a:lnTo>
                <a:lnTo>
                  <a:pt x="598270" y="1369901"/>
                </a:lnTo>
                <a:lnTo>
                  <a:pt x="577874" y="1516069"/>
                </a:lnTo>
                <a:lnTo>
                  <a:pt x="543881" y="1679233"/>
                </a:lnTo>
                <a:lnTo>
                  <a:pt x="499691" y="1825401"/>
                </a:lnTo>
                <a:lnTo>
                  <a:pt x="445303" y="1947774"/>
                </a:lnTo>
                <a:lnTo>
                  <a:pt x="394314" y="2049752"/>
                </a:lnTo>
                <a:lnTo>
                  <a:pt x="336527" y="2151730"/>
                </a:lnTo>
                <a:lnTo>
                  <a:pt x="275340" y="2243510"/>
                </a:lnTo>
                <a:lnTo>
                  <a:pt x="214154" y="2325092"/>
                </a:lnTo>
                <a:lnTo>
                  <a:pt x="132571" y="2427070"/>
                </a:lnTo>
                <a:lnTo>
                  <a:pt x="61187" y="2512051"/>
                </a:lnTo>
                <a:lnTo>
                  <a:pt x="13597" y="2566439"/>
                </a:lnTo>
                <a:lnTo>
                  <a:pt x="0" y="2590234"/>
                </a:lnTo>
                <a:lnTo>
                  <a:pt x="0" y="2607230"/>
                </a:lnTo>
                <a:lnTo>
                  <a:pt x="3400" y="2631025"/>
                </a:lnTo>
                <a:lnTo>
                  <a:pt x="10198" y="2637823"/>
                </a:lnTo>
                <a:lnTo>
                  <a:pt x="23795" y="2644622"/>
                </a:lnTo>
                <a:lnTo>
                  <a:pt x="44191" y="2648021"/>
                </a:lnTo>
                <a:lnTo>
                  <a:pt x="67985" y="2627626"/>
                </a:lnTo>
                <a:lnTo>
                  <a:pt x="149568" y="2559641"/>
                </a:lnTo>
                <a:lnTo>
                  <a:pt x="268542" y="2454264"/>
                </a:lnTo>
                <a:lnTo>
                  <a:pt x="387516" y="2338689"/>
                </a:lnTo>
                <a:lnTo>
                  <a:pt x="465698" y="2253707"/>
                </a:lnTo>
                <a:lnTo>
                  <a:pt x="509889" y="2195920"/>
                </a:lnTo>
                <a:lnTo>
                  <a:pt x="550680" y="2134733"/>
                </a:lnTo>
                <a:lnTo>
                  <a:pt x="594870" y="2053151"/>
                </a:lnTo>
                <a:lnTo>
                  <a:pt x="625464" y="1991965"/>
                </a:lnTo>
                <a:lnTo>
                  <a:pt x="696848" y="1835599"/>
                </a:lnTo>
                <a:lnTo>
                  <a:pt x="764833" y="1658838"/>
                </a:lnTo>
                <a:lnTo>
                  <a:pt x="802225" y="1509270"/>
                </a:lnTo>
                <a:lnTo>
                  <a:pt x="812423" y="1410692"/>
                </a:lnTo>
                <a:lnTo>
                  <a:pt x="832818" y="11353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44870AD9-D4DD-4013-BFFB-C8121689FF47}"/>
              </a:ext>
            </a:extLst>
          </p:cNvPr>
          <p:cNvSpPr/>
          <p:nvPr/>
        </p:nvSpPr>
        <p:spPr>
          <a:xfrm>
            <a:off x="3109913" y="4411663"/>
            <a:ext cx="538162" cy="1368425"/>
          </a:xfrm>
          <a:custGeom>
            <a:avLst/>
            <a:gdLst>
              <a:gd name="connsiteX0" fmla="*/ 507206 w 538162"/>
              <a:gd name="connsiteY0" fmla="*/ 728663 h 1366838"/>
              <a:gd name="connsiteX1" fmla="*/ 497681 w 538162"/>
              <a:gd name="connsiteY1" fmla="*/ 602457 h 1366838"/>
              <a:gd name="connsiteX2" fmla="*/ 481012 w 538162"/>
              <a:gd name="connsiteY2" fmla="*/ 433388 h 1366838"/>
              <a:gd name="connsiteX3" fmla="*/ 471487 w 538162"/>
              <a:gd name="connsiteY3" fmla="*/ 330994 h 1366838"/>
              <a:gd name="connsiteX4" fmla="*/ 383381 w 538162"/>
              <a:gd name="connsiteY4" fmla="*/ 176213 h 1366838"/>
              <a:gd name="connsiteX5" fmla="*/ 354806 w 538162"/>
              <a:gd name="connsiteY5" fmla="*/ 152400 h 1366838"/>
              <a:gd name="connsiteX6" fmla="*/ 326231 w 538162"/>
              <a:gd name="connsiteY6" fmla="*/ 128588 h 1366838"/>
              <a:gd name="connsiteX7" fmla="*/ 300037 w 538162"/>
              <a:gd name="connsiteY7" fmla="*/ 109538 h 1366838"/>
              <a:gd name="connsiteX8" fmla="*/ 273843 w 538162"/>
              <a:gd name="connsiteY8" fmla="*/ 90488 h 1366838"/>
              <a:gd name="connsiteX9" fmla="*/ 235743 w 538162"/>
              <a:gd name="connsiteY9" fmla="*/ 69057 h 1366838"/>
              <a:gd name="connsiteX10" fmla="*/ 207168 w 538162"/>
              <a:gd name="connsiteY10" fmla="*/ 52388 h 1366838"/>
              <a:gd name="connsiteX11" fmla="*/ 150018 w 538162"/>
              <a:gd name="connsiteY11" fmla="*/ 26194 h 1366838"/>
              <a:gd name="connsiteX12" fmla="*/ 97631 w 538162"/>
              <a:gd name="connsiteY12" fmla="*/ 7144 h 1366838"/>
              <a:gd name="connsiteX13" fmla="*/ 52387 w 538162"/>
              <a:gd name="connsiteY13" fmla="*/ 0 h 1366838"/>
              <a:gd name="connsiteX14" fmla="*/ 23812 w 538162"/>
              <a:gd name="connsiteY14" fmla="*/ 4763 h 1366838"/>
              <a:gd name="connsiteX15" fmla="*/ 7143 w 538162"/>
              <a:gd name="connsiteY15" fmla="*/ 9525 h 1366838"/>
              <a:gd name="connsiteX16" fmla="*/ 0 w 538162"/>
              <a:gd name="connsiteY16" fmla="*/ 21432 h 1366838"/>
              <a:gd name="connsiteX17" fmla="*/ 0 w 538162"/>
              <a:gd name="connsiteY17" fmla="*/ 42863 h 1366838"/>
              <a:gd name="connsiteX18" fmla="*/ 7143 w 538162"/>
              <a:gd name="connsiteY18" fmla="*/ 66675 h 1366838"/>
              <a:gd name="connsiteX19" fmla="*/ 33337 w 538162"/>
              <a:gd name="connsiteY19" fmla="*/ 100013 h 1366838"/>
              <a:gd name="connsiteX20" fmla="*/ 97631 w 538162"/>
              <a:gd name="connsiteY20" fmla="*/ 183357 h 1366838"/>
              <a:gd name="connsiteX21" fmla="*/ 133350 w 538162"/>
              <a:gd name="connsiteY21" fmla="*/ 238125 h 1366838"/>
              <a:gd name="connsiteX22" fmla="*/ 180975 w 538162"/>
              <a:gd name="connsiteY22" fmla="*/ 323850 h 1366838"/>
              <a:gd name="connsiteX23" fmla="*/ 211931 w 538162"/>
              <a:gd name="connsiteY23" fmla="*/ 388144 h 1366838"/>
              <a:gd name="connsiteX24" fmla="*/ 238125 w 538162"/>
              <a:gd name="connsiteY24" fmla="*/ 478632 h 1366838"/>
              <a:gd name="connsiteX25" fmla="*/ 271462 w 538162"/>
              <a:gd name="connsiteY25" fmla="*/ 635794 h 1366838"/>
              <a:gd name="connsiteX26" fmla="*/ 309562 w 538162"/>
              <a:gd name="connsiteY26" fmla="*/ 859632 h 1366838"/>
              <a:gd name="connsiteX27" fmla="*/ 342900 w 538162"/>
              <a:gd name="connsiteY27" fmla="*/ 1095375 h 1366838"/>
              <a:gd name="connsiteX28" fmla="*/ 376237 w 538162"/>
              <a:gd name="connsiteY28" fmla="*/ 1366838 h 1366838"/>
              <a:gd name="connsiteX29" fmla="*/ 538162 w 538162"/>
              <a:gd name="connsiteY29" fmla="*/ 1338263 h 1366838"/>
              <a:gd name="connsiteX30" fmla="*/ 538162 w 538162"/>
              <a:gd name="connsiteY30" fmla="*/ 1195388 h 1366838"/>
              <a:gd name="connsiteX31" fmla="*/ 531018 w 538162"/>
              <a:gd name="connsiteY31" fmla="*/ 1047750 h 1366838"/>
              <a:gd name="connsiteX32" fmla="*/ 507206 w 538162"/>
              <a:gd name="connsiteY32" fmla="*/ 728663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38162" h="1366838">
                <a:moveTo>
                  <a:pt x="507206" y="728663"/>
                </a:moveTo>
                <a:lnTo>
                  <a:pt x="497681" y="602457"/>
                </a:lnTo>
                <a:lnTo>
                  <a:pt x="481012" y="433388"/>
                </a:lnTo>
                <a:lnTo>
                  <a:pt x="471487" y="330994"/>
                </a:lnTo>
                <a:lnTo>
                  <a:pt x="383381" y="176213"/>
                </a:lnTo>
                <a:lnTo>
                  <a:pt x="354806" y="152400"/>
                </a:lnTo>
                <a:lnTo>
                  <a:pt x="326231" y="128588"/>
                </a:lnTo>
                <a:lnTo>
                  <a:pt x="300037" y="109538"/>
                </a:lnTo>
                <a:lnTo>
                  <a:pt x="273843" y="90488"/>
                </a:lnTo>
                <a:lnTo>
                  <a:pt x="235743" y="69057"/>
                </a:lnTo>
                <a:lnTo>
                  <a:pt x="207168" y="52388"/>
                </a:lnTo>
                <a:lnTo>
                  <a:pt x="150018" y="26194"/>
                </a:lnTo>
                <a:lnTo>
                  <a:pt x="97631" y="7144"/>
                </a:lnTo>
                <a:lnTo>
                  <a:pt x="52387" y="0"/>
                </a:lnTo>
                <a:lnTo>
                  <a:pt x="23812" y="4763"/>
                </a:lnTo>
                <a:lnTo>
                  <a:pt x="7143" y="9525"/>
                </a:lnTo>
                <a:lnTo>
                  <a:pt x="0" y="21432"/>
                </a:lnTo>
                <a:lnTo>
                  <a:pt x="0" y="42863"/>
                </a:lnTo>
                <a:lnTo>
                  <a:pt x="7143" y="66675"/>
                </a:lnTo>
                <a:lnTo>
                  <a:pt x="33337" y="100013"/>
                </a:lnTo>
                <a:lnTo>
                  <a:pt x="97631" y="183357"/>
                </a:lnTo>
                <a:lnTo>
                  <a:pt x="133350" y="238125"/>
                </a:lnTo>
                <a:lnTo>
                  <a:pt x="180975" y="323850"/>
                </a:lnTo>
                <a:lnTo>
                  <a:pt x="211931" y="388144"/>
                </a:lnTo>
                <a:lnTo>
                  <a:pt x="238125" y="478632"/>
                </a:lnTo>
                <a:lnTo>
                  <a:pt x="271462" y="635794"/>
                </a:lnTo>
                <a:lnTo>
                  <a:pt x="309562" y="859632"/>
                </a:lnTo>
                <a:lnTo>
                  <a:pt x="342900" y="1095375"/>
                </a:lnTo>
                <a:lnTo>
                  <a:pt x="376237" y="1366838"/>
                </a:lnTo>
                <a:lnTo>
                  <a:pt x="538162" y="1338263"/>
                </a:lnTo>
                <a:lnTo>
                  <a:pt x="538162" y="1195388"/>
                </a:lnTo>
                <a:lnTo>
                  <a:pt x="531018" y="1047750"/>
                </a:lnTo>
                <a:lnTo>
                  <a:pt x="507206" y="728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00FDD144-0E44-4013-912F-D26189CA0571}"/>
              </a:ext>
            </a:extLst>
          </p:cNvPr>
          <p:cNvSpPr/>
          <p:nvPr/>
        </p:nvSpPr>
        <p:spPr>
          <a:xfrm>
            <a:off x="2990850" y="1733550"/>
            <a:ext cx="1514475" cy="1939925"/>
          </a:xfrm>
          <a:custGeom>
            <a:avLst/>
            <a:gdLst>
              <a:gd name="connsiteX0" fmla="*/ 845688 w 1514310"/>
              <a:gd name="connsiteY0" fmla="*/ 95140 h 1939797"/>
              <a:gd name="connsiteX1" fmla="*/ 689764 w 1514310"/>
              <a:gd name="connsiteY1" fmla="*/ 124211 h 1939797"/>
              <a:gd name="connsiteX2" fmla="*/ 552340 w 1514310"/>
              <a:gd name="connsiteY2" fmla="*/ 145353 h 1939797"/>
              <a:gd name="connsiteX3" fmla="*/ 422844 w 1514310"/>
              <a:gd name="connsiteY3" fmla="*/ 166495 h 1939797"/>
              <a:gd name="connsiteX4" fmla="*/ 298633 w 1514310"/>
              <a:gd name="connsiteY4" fmla="*/ 182352 h 1939797"/>
              <a:gd name="connsiteX5" fmla="*/ 195565 w 1514310"/>
              <a:gd name="connsiteY5" fmla="*/ 192923 h 1939797"/>
              <a:gd name="connsiteX6" fmla="*/ 105711 w 1514310"/>
              <a:gd name="connsiteY6" fmla="*/ 198208 h 1939797"/>
              <a:gd name="connsiteX7" fmla="*/ 0 w 1514310"/>
              <a:gd name="connsiteY7" fmla="*/ 198208 h 1939797"/>
              <a:gd name="connsiteX8" fmla="*/ 97782 w 1514310"/>
              <a:gd name="connsiteY8" fmla="*/ 391131 h 1939797"/>
              <a:gd name="connsiteX9" fmla="*/ 335632 w 1514310"/>
              <a:gd name="connsiteY9" fmla="*/ 348846 h 1939797"/>
              <a:gd name="connsiteX10" fmla="*/ 528555 w 1514310"/>
              <a:gd name="connsiteY10" fmla="*/ 314490 h 1939797"/>
              <a:gd name="connsiteX11" fmla="*/ 787547 w 1514310"/>
              <a:gd name="connsiteY11" fmla="*/ 272206 h 1939797"/>
              <a:gd name="connsiteX12" fmla="*/ 967255 w 1514310"/>
              <a:gd name="connsiteY12" fmla="*/ 243135 h 1939797"/>
              <a:gd name="connsiteX13" fmla="*/ 1072966 w 1514310"/>
              <a:gd name="connsiteY13" fmla="*/ 227279 h 1939797"/>
              <a:gd name="connsiteX14" fmla="*/ 1125822 w 1514310"/>
              <a:gd name="connsiteY14" fmla="*/ 221993 h 1939797"/>
              <a:gd name="connsiteX15" fmla="*/ 1149607 w 1514310"/>
              <a:gd name="connsiteY15" fmla="*/ 227279 h 1939797"/>
              <a:gd name="connsiteX16" fmla="*/ 1176034 w 1514310"/>
              <a:gd name="connsiteY16" fmla="*/ 243135 h 1939797"/>
              <a:gd name="connsiteX17" fmla="*/ 1189248 w 1514310"/>
              <a:gd name="connsiteY17" fmla="*/ 261635 h 1939797"/>
              <a:gd name="connsiteX18" fmla="*/ 1194534 w 1514310"/>
              <a:gd name="connsiteY18" fmla="*/ 293348 h 1939797"/>
              <a:gd name="connsiteX19" fmla="*/ 1202462 w 1514310"/>
              <a:gd name="connsiteY19" fmla="*/ 406987 h 1939797"/>
              <a:gd name="connsiteX20" fmla="*/ 1207748 w 1514310"/>
              <a:gd name="connsiteY20" fmla="*/ 544412 h 1939797"/>
              <a:gd name="connsiteX21" fmla="*/ 1205105 w 1514310"/>
              <a:gd name="connsiteY21" fmla="*/ 660694 h 1939797"/>
              <a:gd name="connsiteX22" fmla="*/ 1199819 w 1514310"/>
              <a:gd name="connsiteY22" fmla="*/ 774333 h 1939797"/>
              <a:gd name="connsiteX23" fmla="*/ 1194534 w 1514310"/>
              <a:gd name="connsiteY23" fmla="*/ 874758 h 1939797"/>
              <a:gd name="connsiteX24" fmla="*/ 1194534 w 1514310"/>
              <a:gd name="connsiteY24" fmla="*/ 1157535 h 1939797"/>
              <a:gd name="connsiteX25" fmla="*/ 1194534 w 1514310"/>
              <a:gd name="connsiteY25" fmla="*/ 1561880 h 1939797"/>
              <a:gd name="connsiteX26" fmla="*/ 1199819 w 1514310"/>
              <a:gd name="connsiteY26" fmla="*/ 1680805 h 1939797"/>
              <a:gd name="connsiteX27" fmla="*/ 1194534 w 1514310"/>
              <a:gd name="connsiteY27" fmla="*/ 1786516 h 1939797"/>
              <a:gd name="connsiteX28" fmla="*/ 1199819 w 1514310"/>
              <a:gd name="connsiteY28" fmla="*/ 1812943 h 1939797"/>
              <a:gd name="connsiteX29" fmla="*/ 1213033 w 1514310"/>
              <a:gd name="connsiteY29" fmla="*/ 1855228 h 1939797"/>
              <a:gd name="connsiteX30" fmla="*/ 1234176 w 1514310"/>
              <a:gd name="connsiteY30" fmla="*/ 1889584 h 1939797"/>
              <a:gd name="connsiteX31" fmla="*/ 1257961 w 1514310"/>
              <a:gd name="connsiteY31" fmla="*/ 1913369 h 1939797"/>
              <a:gd name="connsiteX32" fmla="*/ 1276460 w 1514310"/>
              <a:gd name="connsiteY32" fmla="*/ 1929226 h 1939797"/>
              <a:gd name="connsiteX33" fmla="*/ 1292317 w 1514310"/>
              <a:gd name="connsiteY33" fmla="*/ 1937154 h 1939797"/>
              <a:gd name="connsiteX34" fmla="*/ 1313459 w 1514310"/>
              <a:gd name="connsiteY34" fmla="*/ 1939797 h 1939797"/>
              <a:gd name="connsiteX35" fmla="*/ 1331958 w 1514310"/>
              <a:gd name="connsiteY35" fmla="*/ 1931868 h 1939797"/>
              <a:gd name="connsiteX36" fmla="*/ 1358386 w 1514310"/>
              <a:gd name="connsiteY36" fmla="*/ 1910726 h 1939797"/>
              <a:gd name="connsiteX37" fmla="*/ 1376885 w 1514310"/>
              <a:gd name="connsiteY37" fmla="*/ 1886941 h 1939797"/>
              <a:gd name="connsiteX38" fmla="*/ 1392742 w 1514310"/>
              <a:gd name="connsiteY38" fmla="*/ 1855228 h 1939797"/>
              <a:gd name="connsiteX39" fmla="*/ 1403313 w 1514310"/>
              <a:gd name="connsiteY39" fmla="*/ 1818229 h 1939797"/>
              <a:gd name="connsiteX40" fmla="*/ 1413884 w 1514310"/>
              <a:gd name="connsiteY40" fmla="*/ 1754802 h 1939797"/>
              <a:gd name="connsiteX41" fmla="*/ 1416527 w 1514310"/>
              <a:gd name="connsiteY41" fmla="*/ 1694019 h 1939797"/>
              <a:gd name="connsiteX42" fmla="*/ 1421813 w 1514310"/>
              <a:gd name="connsiteY42" fmla="*/ 1519595 h 1939797"/>
              <a:gd name="connsiteX43" fmla="*/ 1427098 w 1514310"/>
              <a:gd name="connsiteY43" fmla="*/ 1331958 h 1939797"/>
              <a:gd name="connsiteX44" fmla="*/ 1432384 w 1514310"/>
              <a:gd name="connsiteY44" fmla="*/ 1120537 h 1939797"/>
              <a:gd name="connsiteX45" fmla="*/ 1437669 w 1514310"/>
              <a:gd name="connsiteY45" fmla="*/ 951399 h 1939797"/>
              <a:gd name="connsiteX46" fmla="*/ 1445597 w 1514310"/>
              <a:gd name="connsiteY46" fmla="*/ 737334 h 1939797"/>
              <a:gd name="connsiteX47" fmla="*/ 1453526 w 1514310"/>
              <a:gd name="connsiteY47" fmla="*/ 586696 h 1939797"/>
              <a:gd name="connsiteX48" fmla="*/ 1464097 w 1514310"/>
              <a:gd name="connsiteY48" fmla="*/ 454557 h 1939797"/>
              <a:gd name="connsiteX49" fmla="*/ 1479954 w 1514310"/>
              <a:gd name="connsiteY49" fmla="*/ 309205 h 1939797"/>
              <a:gd name="connsiteX50" fmla="*/ 1485239 w 1514310"/>
              <a:gd name="connsiteY50" fmla="*/ 285420 h 1939797"/>
              <a:gd name="connsiteX51" fmla="*/ 1495810 w 1514310"/>
              <a:gd name="connsiteY51" fmla="*/ 274849 h 1939797"/>
              <a:gd name="connsiteX52" fmla="*/ 1509024 w 1514310"/>
              <a:gd name="connsiteY52" fmla="*/ 256349 h 1939797"/>
              <a:gd name="connsiteX53" fmla="*/ 1514310 w 1514310"/>
              <a:gd name="connsiteY53" fmla="*/ 237850 h 1939797"/>
              <a:gd name="connsiteX54" fmla="*/ 1514310 w 1514310"/>
              <a:gd name="connsiteY54" fmla="*/ 216708 h 1939797"/>
              <a:gd name="connsiteX55" fmla="*/ 1506381 w 1514310"/>
              <a:gd name="connsiteY55" fmla="*/ 187637 h 1939797"/>
              <a:gd name="connsiteX56" fmla="*/ 1490525 w 1514310"/>
              <a:gd name="connsiteY56" fmla="*/ 161209 h 1939797"/>
              <a:gd name="connsiteX57" fmla="*/ 1469382 w 1514310"/>
              <a:gd name="connsiteY57" fmla="*/ 134782 h 1939797"/>
              <a:gd name="connsiteX58" fmla="*/ 1442955 w 1514310"/>
              <a:gd name="connsiteY58" fmla="*/ 110997 h 1939797"/>
              <a:gd name="connsiteX59" fmla="*/ 1411241 w 1514310"/>
              <a:gd name="connsiteY59" fmla="*/ 84569 h 1939797"/>
              <a:gd name="connsiteX60" fmla="*/ 1366314 w 1514310"/>
              <a:gd name="connsiteY60" fmla="*/ 52856 h 1939797"/>
              <a:gd name="connsiteX61" fmla="*/ 1326673 w 1514310"/>
              <a:gd name="connsiteY61" fmla="*/ 26428 h 1939797"/>
              <a:gd name="connsiteX62" fmla="*/ 1284388 w 1514310"/>
              <a:gd name="connsiteY62" fmla="*/ 5286 h 1939797"/>
              <a:gd name="connsiteX63" fmla="*/ 1255318 w 1514310"/>
              <a:gd name="connsiteY63" fmla="*/ 0 h 1939797"/>
              <a:gd name="connsiteX64" fmla="*/ 1231533 w 1514310"/>
              <a:gd name="connsiteY64" fmla="*/ 7928 h 1939797"/>
              <a:gd name="connsiteX65" fmla="*/ 1165463 w 1514310"/>
              <a:gd name="connsiteY65" fmla="*/ 26428 h 1939797"/>
              <a:gd name="connsiteX66" fmla="*/ 1062395 w 1514310"/>
              <a:gd name="connsiteY66" fmla="*/ 50213 h 1939797"/>
              <a:gd name="connsiteX67" fmla="*/ 951399 w 1514310"/>
              <a:gd name="connsiteY67" fmla="*/ 73998 h 1939797"/>
              <a:gd name="connsiteX68" fmla="*/ 845688 w 1514310"/>
              <a:gd name="connsiteY68" fmla="*/ 95140 h 1939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514310" h="1939797">
                <a:moveTo>
                  <a:pt x="845688" y="95140"/>
                </a:moveTo>
                <a:lnTo>
                  <a:pt x="689764" y="124211"/>
                </a:lnTo>
                <a:lnTo>
                  <a:pt x="552340" y="145353"/>
                </a:lnTo>
                <a:lnTo>
                  <a:pt x="422844" y="166495"/>
                </a:lnTo>
                <a:lnTo>
                  <a:pt x="298633" y="182352"/>
                </a:lnTo>
                <a:lnTo>
                  <a:pt x="195565" y="192923"/>
                </a:lnTo>
                <a:lnTo>
                  <a:pt x="105711" y="198208"/>
                </a:lnTo>
                <a:lnTo>
                  <a:pt x="0" y="198208"/>
                </a:lnTo>
                <a:lnTo>
                  <a:pt x="97782" y="391131"/>
                </a:lnTo>
                <a:lnTo>
                  <a:pt x="335632" y="348846"/>
                </a:lnTo>
                <a:lnTo>
                  <a:pt x="528555" y="314490"/>
                </a:lnTo>
                <a:lnTo>
                  <a:pt x="787547" y="272206"/>
                </a:lnTo>
                <a:lnTo>
                  <a:pt x="967255" y="243135"/>
                </a:lnTo>
                <a:lnTo>
                  <a:pt x="1072966" y="227279"/>
                </a:lnTo>
                <a:lnTo>
                  <a:pt x="1125822" y="221993"/>
                </a:lnTo>
                <a:lnTo>
                  <a:pt x="1149607" y="227279"/>
                </a:lnTo>
                <a:lnTo>
                  <a:pt x="1176034" y="243135"/>
                </a:lnTo>
                <a:lnTo>
                  <a:pt x="1189248" y="261635"/>
                </a:lnTo>
                <a:lnTo>
                  <a:pt x="1194534" y="293348"/>
                </a:lnTo>
                <a:lnTo>
                  <a:pt x="1202462" y="406987"/>
                </a:lnTo>
                <a:lnTo>
                  <a:pt x="1207748" y="544412"/>
                </a:lnTo>
                <a:lnTo>
                  <a:pt x="1205105" y="660694"/>
                </a:lnTo>
                <a:lnTo>
                  <a:pt x="1199819" y="774333"/>
                </a:lnTo>
                <a:lnTo>
                  <a:pt x="1194534" y="874758"/>
                </a:lnTo>
                <a:lnTo>
                  <a:pt x="1194534" y="1157535"/>
                </a:lnTo>
                <a:lnTo>
                  <a:pt x="1194534" y="1561880"/>
                </a:lnTo>
                <a:lnTo>
                  <a:pt x="1199819" y="1680805"/>
                </a:lnTo>
                <a:lnTo>
                  <a:pt x="1194534" y="1786516"/>
                </a:lnTo>
                <a:lnTo>
                  <a:pt x="1199819" y="1812943"/>
                </a:lnTo>
                <a:lnTo>
                  <a:pt x="1213033" y="1855228"/>
                </a:lnTo>
                <a:lnTo>
                  <a:pt x="1234176" y="1889584"/>
                </a:lnTo>
                <a:lnTo>
                  <a:pt x="1257961" y="1913369"/>
                </a:lnTo>
                <a:lnTo>
                  <a:pt x="1276460" y="1929226"/>
                </a:lnTo>
                <a:lnTo>
                  <a:pt x="1292317" y="1937154"/>
                </a:lnTo>
                <a:lnTo>
                  <a:pt x="1313459" y="1939797"/>
                </a:lnTo>
                <a:lnTo>
                  <a:pt x="1331958" y="1931868"/>
                </a:lnTo>
                <a:lnTo>
                  <a:pt x="1358386" y="1910726"/>
                </a:lnTo>
                <a:lnTo>
                  <a:pt x="1376885" y="1886941"/>
                </a:lnTo>
                <a:lnTo>
                  <a:pt x="1392742" y="1855228"/>
                </a:lnTo>
                <a:lnTo>
                  <a:pt x="1403313" y="1818229"/>
                </a:lnTo>
                <a:lnTo>
                  <a:pt x="1413884" y="1754802"/>
                </a:lnTo>
                <a:lnTo>
                  <a:pt x="1416527" y="1694019"/>
                </a:lnTo>
                <a:lnTo>
                  <a:pt x="1421813" y="1519595"/>
                </a:lnTo>
                <a:lnTo>
                  <a:pt x="1427098" y="1331958"/>
                </a:lnTo>
                <a:lnTo>
                  <a:pt x="1432384" y="1120537"/>
                </a:lnTo>
                <a:lnTo>
                  <a:pt x="1437669" y="951399"/>
                </a:lnTo>
                <a:lnTo>
                  <a:pt x="1445597" y="737334"/>
                </a:lnTo>
                <a:lnTo>
                  <a:pt x="1453526" y="586696"/>
                </a:lnTo>
                <a:lnTo>
                  <a:pt x="1464097" y="454557"/>
                </a:lnTo>
                <a:lnTo>
                  <a:pt x="1479954" y="309205"/>
                </a:lnTo>
                <a:lnTo>
                  <a:pt x="1485239" y="285420"/>
                </a:lnTo>
                <a:lnTo>
                  <a:pt x="1495810" y="274849"/>
                </a:lnTo>
                <a:lnTo>
                  <a:pt x="1509024" y="256349"/>
                </a:lnTo>
                <a:lnTo>
                  <a:pt x="1514310" y="237850"/>
                </a:lnTo>
                <a:lnTo>
                  <a:pt x="1514310" y="216708"/>
                </a:lnTo>
                <a:lnTo>
                  <a:pt x="1506381" y="187637"/>
                </a:lnTo>
                <a:lnTo>
                  <a:pt x="1490525" y="161209"/>
                </a:lnTo>
                <a:lnTo>
                  <a:pt x="1469382" y="134782"/>
                </a:lnTo>
                <a:lnTo>
                  <a:pt x="1442955" y="110997"/>
                </a:lnTo>
                <a:lnTo>
                  <a:pt x="1411241" y="84569"/>
                </a:lnTo>
                <a:lnTo>
                  <a:pt x="1366314" y="52856"/>
                </a:lnTo>
                <a:lnTo>
                  <a:pt x="1326673" y="26428"/>
                </a:lnTo>
                <a:lnTo>
                  <a:pt x="1284388" y="5286"/>
                </a:lnTo>
                <a:lnTo>
                  <a:pt x="1255318" y="0"/>
                </a:lnTo>
                <a:lnTo>
                  <a:pt x="1231533" y="7928"/>
                </a:lnTo>
                <a:lnTo>
                  <a:pt x="1165463" y="26428"/>
                </a:lnTo>
                <a:lnTo>
                  <a:pt x="1062395" y="50213"/>
                </a:lnTo>
                <a:lnTo>
                  <a:pt x="951399" y="73998"/>
                </a:lnTo>
                <a:lnTo>
                  <a:pt x="845688" y="951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35C4AF23-898D-4164-8E51-13E6CC410298}"/>
              </a:ext>
            </a:extLst>
          </p:cNvPr>
          <p:cNvSpPr/>
          <p:nvPr/>
        </p:nvSpPr>
        <p:spPr>
          <a:xfrm>
            <a:off x="3128963" y="2560638"/>
            <a:ext cx="1119187" cy="323850"/>
          </a:xfrm>
          <a:custGeom>
            <a:avLst/>
            <a:gdLst>
              <a:gd name="connsiteX0" fmla="*/ 442912 w 1119187"/>
              <a:gd name="connsiteY0" fmla="*/ 238125 h 323850"/>
              <a:gd name="connsiteX1" fmla="*/ 314325 w 1119187"/>
              <a:gd name="connsiteY1" fmla="*/ 259556 h 323850"/>
              <a:gd name="connsiteX2" fmla="*/ 204787 w 1119187"/>
              <a:gd name="connsiteY2" fmla="*/ 280987 h 323850"/>
              <a:gd name="connsiteX3" fmla="*/ 114300 w 1119187"/>
              <a:gd name="connsiteY3" fmla="*/ 300037 h 323850"/>
              <a:gd name="connsiteX4" fmla="*/ 0 w 1119187"/>
              <a:gd name="connsiteY4" fmla="*/ 323850 h 323850"/>
              <a:gd name="connsiteX5" fmla="*/ 0 w 1119187"/>
              <a:gd name="connsiteY5" fmla="*/ 130969 h 323850"/>
              <a:gd name="connsiteX6" fmla="*/ 109537 w 1119187"/>
              <a:gd name="connsiteY6" fmla="*/ 128587 h 323850"/>
              <a:gd name="connsiteX7" fmla="*/ 216693 w 1119187"/>
              <a:gd name="connsiteY7" fmla="*/ 121444 h 323850"/>
              <a:gd name="connsiteX8" fmla="*/ 390525 w 1119187"/>
              <a:gd name="connsiteY8" fmla="*/ 100012 h 323850"/>
              <a:gd name="connsiteX9" fmla="*/ 547687 w 1119187"/>
              <a:gd name="connsiteY9" fmla="*/ 76200 h 323850"/>
              <a:gd name="connsiteX10" fmla="*/ 661987 w 1119187"/>
              <a:gd name="connsiteY10" fmla="*/ 54769 h 323850"/>
              <a:gd name="connsiteX11" fmla="*/ 788193 w 1119187"/>
              <a:gd name="connsiteY11" fmla="*/ 28575 h 323850"/>
              <a:gd name="connsiteX12" fmla="*/ 900112 w 1119187"/>
              <a:gd name="connsiteY12" fmla="*/ 2381 h 323850"/>
              <a:gd name="connsiteX13" fmla="*/ 926306 w 1119187"/>
              <a:gd name="connsiteY13" fmla="*/ 0 h 323850"/>
              <a:gd name="connsiteX14" fmla="*/ 973931 w 1119187"/>
              <a:gd name="connsiteY14" fmla="*/ 11906 h 323850"/>
              <a:gd name="connsiteX15" fmla="*/ 1031081 w 1119187"/>
              <a:gd name="connsiteY15" fmla="*/ 21431 h 323850"/>
              <a:gd name="connsiteX16" fmla="*/ 1119187 w 1119187"/>
              <a:gd name="connsiteY16" fmla="*/ 30956 h 323850"/>
              <a:gd name="connsiteX17" fmla="*/ 1119187 w 1119187"/>
              <a:gd name="connsiteY17" fmla="*/ 173831 h 323850"/>
              <a:gd name="connsiteX18" fmla="*/ 1014412 w 1119187"/>
              <a:gd name="connsiteY18" fmla="*/ 178594 h 323850"/>
              <a:gd name="connsiteX19" fmla="*/ 940593 w 1119187"/>
              <a:gd name="connsiteY19" fmla="*/ 180975 h 323850"/>
              <a:gd name="connsiteX20" fmla="*/ 814387 w 1119187"/>
              <a:gd name="connsiteY20" fmla="*/ 188119 h 323850"/>
              <a:gd name="connsiteX21" fmla="*/ 676275 w 1119187"/>
              <a:gd name="connsiteY21" fmla="*/ 204787 h 323850"/>
              <a:gd name="connsiteX22" fmla="*/ 569118 w 1119187"/>
              <a:gd name="connsiteY22" fmla="*/ 223837 h 323850"/>
              <a:gd name="connsiteX23" fmla="*/ 442912 w 1119187"/>
              <a:gd name="connsiteY23" fmla="*/ 238125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19187" h="323850">
                <a:moveTo>
                  <a:pt x="442912" y="238125"/>
                </a:moveTo>
                <a:lnTo>
                  <a:pt x="314325" y="259556"/>
                </a:lnTo>
                <a:lnTo>
                  <a:pt x="204787" y="280987"/>
                </a:lnTo>
                <a:lnTo>
                  <a:pt x="114300" y="300037"/>
                </a:lnTo>
                <a:lnTo>
                  <a:pt x="0" y="323850"/>
                </a:lnTo>
                <a:lnTo>
                  <a:pt x="0" y="130969"/>
                </a:lnTo>
                <a:lnTo>
                  <a:pt x="109537" y="128587"/>
                </a:lnTo>
                <a:lnTo>
                  <a:pt x="216693" y="121444"/>
                </a:lnTo>
                <a:lnTo>
                  <a:pt x="390525" y="100012"/>
                </a:lnTo>
                <a:lnTo>
                  <a:pt x="547687" y="76200"/>
                </a:lnTo>
                <a:lnTo>
                  <a:pt x="661987" y="54769"/>
                </a:lnTo>
                <a:lnTo>
                  <a:pt x="788193" y="28575"/>
                </a:lnTo>
                <a:lnTo>
                  <a:pt x="900112" y="2381"/>
                </a:lnTo>
                <a:lnTo>
                  <a:pt x="926306" y="0"/>
                </a:lnTo>
                <a:lnTo>
                  <a:pt x="973931" y="11906"/>
                </a:lnTo>
                <a:lnTo>
                  <a:pt x="1031081" y="21431"/>
                </a:lnTo>
                <a:lnTo>
                  <a:pt x="1119187" y="30956"/>
                </a:lnTo>
                <a:lnTo>
                  <a:pt x="1119187" y="173831"/>
                </a:lnTo>
                <a:lnTo>
                  <a:pt x="1014412" y="178594"/>
                </a:lnTo>
                <a:lnTo>
                  <a:pt x="940593" y="180975"/>
                </a:lnTo>
                <a:lnTo>
                  <a:pt x="814387" y="188119"/>
                </a:lnTo>
                <a:lnTo>
                  <a:pt x="676275" y="204787"/>
                </a:lnTo>
                <a:lnTo>
                  <a:pt x="569118" y="223837"/>
                </a:lnTo>
                <a:lnTo>
                  <a:pt x="442912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3B7A9DD-3CA3-4F37-8201-52CB4B661DC6}"/>
              </a:ext>
            </a:extLst>
          </p:cNvPr>
          <p:cNvSpPr/>
          <p:nvPr/>
        </p:nvSpPr>
        <p:spPr>
          <a:xfrm>
            <a:off x="3152775" y="3322638"/>
            <a:ext cx="1087438" cy="314325"/>
          </a:xfrm>
          <a:custGeom>
            <a:avLst/>
            <a:gdLst>
              <a:gd name="connsiteX0" fmla="*/ 671513 w 1088231"/>
              <a:gd name="connsiteY0" fmla="*/ 223837 h 314325"/>
              <a:gd name="connsiteX1" fmla="*/ 461963 w 1088231"/>
              <a:gd name="connsiteY1" fmla="*/ 247650 h 314325"/>
              <a:gd name="connsiteX2" fmla="*/ 266700 w 1088231"/>
              <a:gd name="connsiteY2" fmla="*/ 276225 h 314325"/>
              <a:gd name="connsiteX3" fmla="*/ 78581 w 1088231"/>
              <a:gd name="connsiteY3" fmla="*/ 309562 h 314325"/>
              <a:gd name="connsiteX4" fmla="*/ 9525 w 1088231"/>
              <a:gd name="connsiteY4" fmla="*/ 314325 h 314325"/>
              <a:gd name="connsiteX5" fmla="*/ 0 w 1088231"/>
              <a:gd name="connsiteY5" fmla="*/ 130969 h 314325"/>
              <a:gd name="connsiteX6" fmla="*/ 121444 w 1088231"/>
              <a:gd name="connsiteY6" fmla="*/ 126206 h 314325"/>
              <a:gd name="connsiteX7" fmla="*/ 264319 w 1088231"/>
              <a:gd name="connsiteY7" fmla="*/ 109537 h 314325"/>
              <a:gd name="connsiteX8" fmla="*/ 469106 w 1088231"/>
              <a:gd name="connsiteY8" fmla="*/ 78581 h 314325"/>
              <a:gd name="connsiteX9" fmla="*/ 652463 w 1088231"/>
              <a:gd name="connsiteY9" fmla="*/ 45244 h 314325"/>
              <a:gd name="connsiteX10" fmla="*/ 785813 w 1088231"/>
              <a:gd name="connsiteY10" fmla="*/ 19050 h 314325"/>
              <a:gd name="connsiteX11" fmla="*/ 838200 w 1088231"/>
              <a:gd name="connsiteY11" fmla="*/ 4762 h 314325"/>
              <a:gd name="connsiteX12" fmla="*/ 881063 w 1088231"/>
              <a:gd name="connsiteY12" fmla="*/ 0 h 314325"/>
              <a:gd name="connsiteX13" fmla="*/ 935831 w 1088231"/>
              <a:gd name="connsiteY13" fmla="*/ 7144 h 314325"/>
              <a:gd name="connsiteX14" fmla="*/ 983456 w 1088231"/>
              <a:gd name="connsiteY14" fmla="*/ 23812 h 314325"/>
              <a:gd name="connsiteX15" fmla="*/ 1014413 w 1088231"/>
              <a:gd name="connsiteY15" fmla="*/ 42862 h 314325"/>
              <a:gd name="connsiteX16" fmla="*/ 1078706 w 1088231"/>
              <a:gd name="connsiteY16" fmla="*/ 90487 h 314325"/>
              <a:gd name="connsiteX17" fmla="*/ 1088231 w 1088231"/>
              <a:gd name="connsiteY17" fmla="*/ 95250 h 314325"/>
              <a:gd name="connsiteX18" fmla="*/ 1088231 w 1088231"/>
              <a:gd name="connsiteY18" fmla="*/ 192881 h 314325"/>
              <a:gd name="connsiteX19" fmla="*/ 935831 w 1088231"/>
              <a:gd name="connsiteY19" fmla="*/ 202406 h 314325"/>
              <a:gd name="connsiteX20" fmla="*/ 726281 w 1088231"/>
              <a:gd name="connsiteY20" fmla="*/ 219075 h 314325"/>
              <a:gd name="connsiteX21" fmla="*/ 671513 w 1088231"/>
              <a:gd name="connsiteY21" fmla="*/ 223837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88231" h="314325">
                <a:moveTo>
                  <a:pt x="671513" y="223837"/>
                </a:moveTo>
                <a:lnTo>
                  <a:pt x="461963" y="247650"/>
                </a:lnTo>
                <a:lnTo>
                  <a:pt x="266700" y="276225"/>
                </a:lnTo>
                <a:lnTo>
                  <a:pt x="78581" y="309562"/>
                </a:lnTo>
                <a:lnTo>
                  <a:pt x="9525" y="314325"/>
                </a:lnTo>
                <a:lnTo>
                  <a:pt x="0" y="130969"/>
                </a:lnTo>
                <a:lnTo>
                  <a:pt x="121444" y="126206"/>
                </a:lnTo>
                <a:lnTo>
                  <a:pt x="264319" y="109537"/>
                </a:lnTo>
                <a:lnTo>
                  <a:pt x="469106" y="78581"/>
                </a:lnTo>
                <a:lnTo>
                  <a:pt x="652463" y="45244"/>
                </a:lnTo>
                <a:lnTo>
                  <a:pt x="785813" y="19050"/>
                </a:lnTo>
                <a:lnTo>
                  <a:pt x="838200" y="4762"/>
                </a:lnTo>
                <a:lnTo>
                  <a:pt x="881063" y="0"/>
                </a:lnTo>
                <a:lnTo>
                  <a:pt x="935831" y="7144"/>
                </a:lnTo>
                <a:lnTo>
                  <a:pt x="983456" y="23812"/>
                </a:lnTo>
                <a:lnTo>
                  <a:pt x="1014413" y="42862"/>
                </a:lnTo>
                <a:lnTo>
                  <a:pt x="1078706" y="90487"/>
                </a:lnTo>
                <a:lnTo>
                  <a:pt x="1088231" y="95250"/>
                </a:lnTo>
                <a:lnTo>
                  <a:pt x="1088231" y="192881"/>
                </a:lnTo>
                <a:lnTo>
                  <a:pt x="935831" y="202406"/>
                </a:lnTo>
                <a:lnTo>
                  <a:pt x="726281" y="219075"/>
                </a:lnTo>
                <a:lnTo>
                  <a:pt x="671513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22213141-18B3-4ED6-AEA9-8F20CF72599D}"/>
              </a:ext>
            </a:extLst>
          </p:cNvPr>
          <p:cNvSpPr/>
          <p:nvPr/>
        </p:nvSpPr>
        <p:spPr>
          <a:xfrm>
            <a:off x="5170488" y="1557338"/>
            <a:ext cx="1557337" cy="2767012"/>
          </a:xfrm>
          <a:custGeom>
            <a:avLst/>
            <a:gdLst>
              <a:gd name="connsiteX0" fmla="*/ 795426 w 1556860"/>
              <a:gd name="connsiteY0" fmla="*/ 84982 h 2766995"/>
              <a:gd name="connsiteX1" fmla="*/ 547280 w 1556860"/>
              <a:gd name="connsiteY1" fmla="*/ 112176 h 2766995"/>
              <a:gd name="connsiteX2" fmla="*/ 346724 w 1556860"/>
              <a:gd name="connsiteY2" fmla="*/ 139370 h 2766995"/>
              <a:gd name="connsiteX3" fmla="*/ 108776 w 1556860"/>
              <a:gd name="connsiteY3" fmla="*/ 180161 h 2766995"/>
              <a:gd name="connsiteX4" fmla="*/ 0 w 1556860"/>
              <a:gd name="connsiteY4" fmla="*/ 207355 h 2766995"/>
              <a:gd name="connsiteX5" fmla="*/ 95179 w 1556860"/>
              <a:gd name="connsiteY5" fmla="*/ 353523 h 2766995"/>
              <a:gd name="connsiteX6" fmla="*/ 251545 w 1556860"/>
              <a:gd name="connsiteY6" fmla="*/ 312732 h 2766995"/>
              <a:gd name="connsiteX7" fmla="*/ 367120 w 1556860"/>
              <a:gd name="connsiteY7" fmla="*/ 292337 h 2766995"/>
              <a:gd name="connsiteX8" fmla="*/ 509889 w 1556860"/>
              <a:gd name="connsiteY8" fmla="*/ 275340 h 2766995"/>
              <a:gd name="connsiteX9" fmla="*/ 608467 w 1556860"/>
              <a:gd name="connsiteY9" fmla="*/ 265142 h 2766995"/>
              <a:gd name="connsiteX10" fmla="*/ 710445 w 1556860"/>
              <a:gd name="connsiteY10" fmla="*/ 248146 h 2766995"/>
              <a:gd name="connsiteX11" fmla="*/ 826019 w 1556860"/>
              <a:gd name="connsiteY11" fmla="*/ 234549 h 2766995"/>
              <a:gd name="connsiteX12" fmla="*/ 938195 w 1556860"/>
              <a:gd name="connsiteY12" fmla="*/ 227751 h 2766995"/>
              <a:gd name="connsiteX13" fmla="*/ 1057169 w 1556860"/>
              <a:gd name="connsiteY13" fmla="*/ 224351 h 2766995"/>
              <a:gd name="connsiteX14" fmla="*/ 1172744 w 1556860"/>
              <a:gd name="connsiteY14" fmla="*/ 220952 h 2766995"/>
              <a:gd name="connsiteX15" fmla="*/ 1213535 w 1556860"/>
              <a:gd name="connsiteY15" fmla="*/ 224351 h 2766995"/>
              <a:gd name="connsiteX16" fmla="*/ 1237330 w 1556860"/>
              <a:gd name="connsiteY16" fmla="*/ 231150 h 2766995"/>
              <a:gd name="connsiteX17" fmla="*/ 1250927 w 1556860"/>
              <a:gd name="connsiteY17" fmla="*/ 241348 h 2766995"/>
              <a:gd name="connsiteX18" fmla="*/ 1257725 w 1556860"/>
              <a:gd name="connsiteY18" fmla="*/ 258344 h 2766995"/>
              <a:gd name="connsiteX19" fmla="*/ 1261124 w 1556860"/>
              <a:gd name="connsiteY19" fmla="*/ 278740 h 2766995"/>
              <a:gd name="connsiteX20" fmla="*/ 1257725 w 1556860"/>
              <a:gd name="connsiteY20" fmla="*/ 305934 h 2766995"/>
              <a:gd name="connsiteX21" fmla="*/ 1247527 w 1556860"/>
              <a:gd name="connsiteY21" fmla="*/ 339926 h 2766995"/>
              <a:gd name="connsiteX22" fmla="*/ 1244128 w 1556860"/>
              <a:gd name="connsiteY22" fmla="*/ 513288 h 2766995"/>
              <a:gd name="connsiteX23" fmla="*/ 1233930 w 1556860"/>
              <a:gd name="connsiteY23" fmla="*/ 826020 h 2766995"/>
              <a:gd name="connsiteX24" fmla="*/ 1227132 w 1556860"/>
              <a:gd name="connsiteY24" fmla="*/ 1264524 h 2766995"/>
              <a:gd name="connsiteX25" fmla="*/ 1227132 w 1556860"/>
              <a:gd name="connsiteY25" fmla="*/ 1505871 h 2766995"/>
              <a:gd name="connsiteX26" fmla="*/ 1233930 w 1556860"/>
              <a:gd name="connsiteY26" fmla="*/ 1866192 h 2766995"/>
              <a:gd name="connsiteX27" fmla="*/ 1247527 w 1556860"/>
              <a:gd name="connsiteY27" fmla="*/ 2158528 h 2766995"/>
              <a:gd name="connsiteX28" fmla="*/ 1210135 w 1556860"/>
              <a:gd name="connsiteY28" fmla="*/ 2651421 h 2766995"/>
              <a:gd name="connsiteX29" fmla="*/ 1210135 w 1556860"/>
              <a:gd name="connsiteY29" fmla="*/ 2699010 h 2766995"/>
              <a:gd name="connsiteX30" fmla="*/ 1213535 w 1556860"/>
              <a:gd name="connsiteY30" fmla="*/ 2736402 h 2766995"/>
              <a:gd name="connsiteX31" fmla="*/ 1227132 w 1556860"/>
              <a:gd name="connsiteY31" fmla="*/ 2760197 h 2766995"/>
              <a:gd name="connsiteX32" fmla="*/ 1237330 w 1556860"/>
              <a:gd name="connsiteY32" fmla="*/ 2766995 h 2766995"/>
              <a:gd name="connsiteX33" fmla="*/ 1247527 w 1556860"/>
              <a:gd name="connsiteY33" fmla="*/ 2766995 h 2766995"/>
              <a:gd name="connsiteX34" fmla="*/ 1274721 w 1556860"/>
              <a:gd name="connsiteY34" fmla="*/ 2760197 h 2766995"/>
              <a:gd name="connsiteX35" fmla="*/ 1298516 w 1556860"/>
              <a:gd name="connsiteY35" fmla="*/ 2746600 h 2766995"/>
              <a:gd name="connsiteX36" fmla="*/ 1335908 w 1556860"/>
              <a:gd name="connsiteY36" fmla="*/ 2702409 h 2766995"/>
              <a:gd name="connsiteX37" fmla="*/ 1380098 w 1556860"/>
              <a:gd name="connsiteY37" fmla="*/ 2637824 h 2766995"/>
              <a:gd name="connsiteX38" fmla="*/ 1410692 w 1556860"/>
              <a:gd name="connsiteY38" fmla="*/ 2586835 h 2766995"/>
              <a:gd name="connsiteX39" fmla="*/ 1444684 w 1556860"/>
              <a:gd name="connsiteY39" fmla="*/ 2518850 h 2766995"/>
              <a:gd name="connsiteX40" fmla="*/ 1468479 w 1556860"/>
              <a:gd name="connsiteY40" fmla="*/ 2454264 h 2766995"/>
              <a:gd name="connsiteX41" fmla="*/ 1488874 w 1556860"/>
              <a:gd name="connsiteY41" fmla="*/ 2382879 h 2766995"/>
              <a:gd name="connsiteX42" fmla="*/ 1495673 w 1556860"/>
              <a:gd name="connsiteY42" fmla="*/ 2338689 h 2766995"/>
              <a:gd name="connsiteX43" fmla="*/ 1485475 w 1556860"/>
              <a:gd name="connsiteY43" fmla="*/ 2284301 h 2766995"/>
              <a:gd name="connsiteX44" fmla="*/ 1468479 w 1556860"/>
              <a:gd name="connsiteY44" fmla="*/ 2175525 h 2766995"/>
              <a:gd name="connsiteX45" fmla="*/ 1451483 w 1556860"/>
              <a:gd name="connsiteY45" fmla="*/ 1985166 h 2766995"/>
              <a:gd name="connsiteX46" fmla="*/ 1444684 w 1556860"/>
              <a:gd name="connsiteY46" fmla="*/ 1852595 h 2766995"/>
              <a:gd name="connsiteX47" fmla="*/ 1437886 w 1556860"/>
              <a:gd name="connsiteY47" fmla="*/ 1720024 h 2766995"/>
              <a:gd name="connsiteX48" fmla="*/ 1434486 w 1556860"/>
              <a:gd name="connsiteY48" fmla="*/ 1546662 h 2766995"/>
              <a:gd name="connsiteX49" fmla="*/ 1431087 w 1556860"/>
              <a:gd name="connsiteY49" fmla="*/ 1380099 h 2766995"/>
              <a:gd name="connsiteX50" fmla="*/ 1431087 w 1556860"/>
              <a:gd name="connsiteY50" fmla="*/ 1227132 h 2766995"/>
              <a:gd name="connsiteX51" fmla="*/ 1437886 w 1556860"/>
              <a:gd name="connsiteY51" fmla="*/ 1036774 h 2766995"/>
              <a:gd name="connsiteX52" fmla="*/ 1444684 w 1556860"/>
              <a:gd name="connsiteY52" fmla="*/ 832818 h 2766995"/>
              <a:gd name="connsiteX53" fmla="*/ 1451483 w 1556860"/>
              <a:gd name="connsiteY53" fmla="*/ 686650 h 2766995"/>
              <a:gd name="connsiteX54" fmla="*/ 1458281 w 1556860"/>
              <a:gd name="connsiteY54" fmla="*/ 560878 h 2766995"/>
              <a:gd name="connsiteX55" fmla="*/ 1468479 w 1556860"/>
              <a:gd name="connsiteY55" fmla="*/ 455501 h 2766995"/>
              <a:gd name="connsiteX56" fmla="*/ 1475277 w 1556860"/>
              <a:gd name="connsiteY56" fmla="*/ 390915 h 2766995"/>
              <a:gd name="connsiteX57" fmla="*/ 1488874 w 1556860"/>
              <a:gd name="connsiteY57" fmla="*/ 329728 h 2766995"/>
              <a:gd name="connsiteX58" fmla="*/ 1505871 w 1556860"/>
              <a:gd name="connsiteY58" fmla="*/ 282139 h 2766995"/>
              <a:gd name="connsiteX59" fmla="*/ 1536464 w 1556860"/>
              <a:gd name="connsiteY59" fmla="*/ 224351 h 2766995"/>
              <a:gd name="connsiteX60" fmla="*/ 1556860 w 1556860"/>
              <a:gd name="connsiteY60" fmla="*/ 186960 h 2766995"/>
              <a:gd name="connsiteX61" fmla="*/ 1556860 w 1556860"/>
              <a:gd name="connsiteY61" fmla="*/ 166564 h 2766995"/>
              <a:gd name="connsiteX62" fmla="*/ 1553460 w 1556860"/>
              <a:gd name="connsiteY62" fmla="*/ 149568 h 2766995"/>
              <a:gd name="connsiteX63" fmla="*/ 1539863 w 1556860"/>
              <a:gd name="connsiteY63" fmla="*/ 125773 h 2766995"/>
              <a:gd name="connsiteX64" fmla="*/ 1505871 w 1556860"/>
              <a:gd name="connsiteY64" fmla="*/ 101978 h 2766995"/>
              <a:gd name="connsiteX65" fmla="*/ 1414091 w 1556860"/>
              <a:gd name="connsiteY65" fmla="*/ 57788 h 2766995"/>
              <a:gd name="connsiteX66" fmla="*/ 1305315 w 1556860"/>
              <a:gd name="connsiteY66" fmla="*/ 10198 h 2766995"/>
              <a:gd name="connsiteX67" fmla="*/ 1267923 w 1556860"/>
              <a:gd name="connsiteY67" fmla="*/ 0 h 2766995"/>
              <a:gd name="connsiteX68" fmla="*/ 1213535 w 1556860"/>
              <a:gd name="connsiteY68" fmla="*/ 13598 h 2766995"/>
              <a:gd name="connsiteX69" fmla="*/ 1036773 w 1556860"/>
              <a:gd name="connsiteY69" fmla="*/ 64586 h 2766995"/>
              <a:gd name="connsiteX70" fmla="*/ 951792 w 1556860"/>
              <a:gd name="connsiteY70" fmla="*/ 71385 h 2766995"/>
              <a:gd name="connsiteX71" fmla="*/ 795426 w 1556860"/>
              <a:gd name="connsiteY71" fmla="*/ 84982 h 2766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556860" h="2766995">
                <a:moveTo>
                  <a:pt x="795426" y="84982"/>
                </a:moveTo>
                <a:lnTo>
                  <a:pt x="547280" y="112176"/>
                </a:lnTo>
                <a:lnTo>
                  <a:pt x="346724" y="139370"/>
                </a:lnTo>
                <a:lnTo>
                  <a:pt x="108776" y="180161"/>
                </a:lnTo>
                <a:lnTo>
                  <a:pt x="0" y="207355"/>
                </a:lnTo>
                <a:lnTo>
                  <a:pt x="95179" y="353523"/>
                </a:lnTo>
                <a:lnTo>
                  <a:pt x="251545" y="312732"/>
                </a:lnTo>
                <a:lnTo>
                  <a:pt x="367120" y="292337"/>
                </a:lnTo>
                <a:lnTo>
                  <a:pt x="509889" y="275340"/>
                </a:lnTo>
                <a:lnTo>
                  <a:pt x="608467" y="265142"/>
                </a:lnTo>
                <a:lnTo>
                  <a:pt x="710445" y="248146"/>
                </a:lnTo>
                <a:lnTo>
                  <a:pt x="826019" y="234549"/>
                </a:lnTo>
                <a:lnTo>
                  <a:pt x="938195" y="227751"/>
                </a:lnTo>
                <a:lnTo>
                  <a:pt x="1057169" y="224351"/>
                </a:lnTo>
                <a:lnTo>
                  <a:pt x="1172744" y="220952"/>
                </a:lnTo>
                <a:lnTo>
                  <a:pt x="1213535" y="224351"/>
                </a:lnTo>
                <a:lnTo>
                  <a:pt x="1237330" y="231150"/>
                </a:lnTo>
                <a:lnTo>
                  <a:pt x="1250927" y="241348"/>
                </a:lnTo>
                <a:lnTo>
                  <a:pt x="1257725" y="258344"/>
                </a:lnTo>
                <a:lnTo>
                  <a:pt x="1261124" y="278740"/>
                </a:lnTo>
                <a:lnTo>
                  <a:pt x="1257725" y="305934"/>
                </a:lnTo>
                <a:lnTo>
                  <a:pt x="1247527" y="339926"/>
                </a:lnTo>
                <a:lnTo>
                  <a:pt x="1244128" y="513288"/>
                </a:lnTo>
                <a:lnTo>
                  <a:pt x="1233930" y="826020"/>
                </a:lnTo>
                <a:lnTo>
                  <a:pt x="1227132" y="1264524"/>
                </a:lnTo>
                <a:lnTo>
                  <a:pt x="1227132" y="1505871"/>
                </a:lnTo>
                <a:lnTo>
                  <a:pt x="1233930" y="1866192"/>
                </a:lnTo>
                <a:lnTo>
                  <a:pt x="1247527" y="2158528"/>
                </a:lnTo>
                <a:lnTo>
                  <a:pt x="1210135" y="2651421"/>
                </a:lnTo>
                <a:lnTo>
                  <a:pt x="1210135" y="2699010"/>
                </a:lnTo>
                <a:lnTo>
                  <a:pt x="1213535" y="2736402"/>
                </a:lnTo>
                <a:lnTo>
                  <a:pt x="1227132" y="2760197"/>
                </a:lnTo>
                <a:lnTo>
                  <a:pt x="1237330" y="2766995"/>
                </a:lnTo>
                <a:lnTo>
                  <a:pt x="1247527" y="2766995"/>
                </a:lnTo>
                <a:lnTo>
                  <a:pt x="1274721" y="2760197"/>
                </a:lnTo>
                <a:lnTo>
                  <a:pt x="1298516" y="2746600"/>
                </a:lnTo>
                <a:lnTo>
                  <a:pt x="1335908" y="2702409"/>
                </a:lnTo>
                <a:lnTo>
                  <a:pt x="1380098" y="2637824"/>
                </a:lnTo>
                <a:lnTo>
                  <a:pt x="1410692" y="2586835"/>
                </a:lnTo>
                <a:lnTo>
                  <a:pt x="1444684" y="2518850"/>
                </a:lnTo>
                <a:lnTo>
                  <a:pt x="1468479" y="2454264"/>
                </a:lnTo>
                <a:lnTo>
                  <a:pt x="1488874" y="2382879"/>
                </a:lnTo>
                <a:lnTo>
                  <a:pt x="1495673" y="2338689"/>
                </a:lnTo>
                <a:lnTo>
                  <a:pt x="1485475" y="2284301"/>
                </a:lnTo>
                <a:lnTo>
                  <a:pt x="1468479" y="2175525"/>
                </a:lnTo>
                <a:lnTo>
                  <a:pt x="1451483" y="1985166"/>
                </a:lnTo>
                <a:lnTo>
                  <a:pt x="1444684" y="1852595"/>
                </a:lnTo>
                <a:lnTo>
                  <a:pt x="1437886" y="1720024"/>
                </a:lnTo>
                <a:cubicBezTo>
                  <a:pt x="1436753" y="1662237"/>
                  <a:pt x="1435619" y="1604449"/>
                  <a:pt x="1434486" y="1546662"/>
                </a:cubicBezTo>
                <a:lnTo>
                  <a:pt x="1431087" y="1380099"/>
                </a:lnTo>
                <a:lnTo>
                  <a:pt x="1431087" y="1227132"/>
                </a:lnTo>
                <a:lnTo>
                  <a:pt x="1437886" y="1036774"/>
                </a:lnTo>
                <a:lnTo>
                  <a:pt x="1444684" y="832818"/>
                </a:lnTo>
                <a:lnTo>
                  <a:pt x="1451483" y="686650"/>
                </a:lnTo>
                <a:lnTo>
                  <a:pt x="1458281" y="560878"/>
                </a:lnTo>
                <a:lnTo>
                  <a:pt x="1468479" y="455501"/>
                </a:lnTo>
                <a:lnTo>
                  <a:pt x="1475277" y="390915"/>
                </a:lnTo>
                <a:lnTo>
                  <a:pt x="1488874" y="329728"/>
                </a:lnTo>
                <a:lnTo>
                  <a:pt x="1505871" y="282139"/>
                </a:lnTo>
                <a:lnTo>
                  <a:pt x="1536464" y="224351"/>
                </a:lnTo>
                <a:lnTo>
                  <a:pt x="1556860" y="186960"/>
                </a:lnTo>
                <a:lnTo>
                  <a:pt x="1556860" y="166564"/>
                </a:lnTo>
                <a:lnTo>
                  <a:pt x="1553460" y="149568"/>
                </a:lnTo>
                <a:lnTo>
                  <a:pt x="1539863" y="125773"/>
                </a:lnTo>
                <a:lnTo>
                  <a:pt x="1505871" y="101978"/>
                </a:lnTo>
                <a:lnTo>
                  <a:pt x="1414091" y="57788"/>
                </a:lnTo>
                <a:lnTo>
                  <a:pt x="1305315" y="10198"/>
                </a:lnTo>
                <a:lnTo>
                  <a:pt x="1267923" y="0"/>
                </a:lnTo>
                <a:lnTo>
                  <a:pt x="1213535" y="13598"/>
                </a:lnTo>
                <a:lnTo>
                  <a:pt x="1036773" y="64586"/>
                </a:lnTo>
                <a:lnTo>
                  <a:pt x="951792" y="71385"/>
                </a:lnTo>
                <a:lnTo>
                  <a:pt x="795426" y="849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A9C51D2F-A5C7-40F4-B198-559D5EC7B90F}"/>
              </a:ext>
            </a:extLst>
          </p:cNvPr>
          <p:cNvSpPr/>
          <p:nvPr/>
        </p:nvSpPr>
        <p:spPr>
          <a:xfrm>
            <a:off x="5808663" y="3598863"/>
            <a:ext cx="611187" cy="720725"/>
          </a:xfrm>
          <a:custGeom>
            <a:avLst/>
            <a:gdLst>
              <a:gd name="connsiteX0" fmla="*/ 221456 w 611981"/>
              <a:gd name="connsiteY0" fmla="*/ 228600 h 721519"/>
              <a:gd name="connsiteX1" fmla="*/ 328612 w 611981"/>
              <a:gd name="connsiteY1" fmla="*/ 316706 h 721519"/>
              <a:gd name="connsiteX2" fmla="*/ 411956 w 611981"/>
              <a:gd name="connsiteY2" fmla="*/ 388144 h 721519"/>
              <a:gd name="connsiteX3" fmla="*/ 442912 w 611981"/>
              <a:gd name="connsiteY3" fmla="*/ 416719 h 721519"/>
              <a:gd name="connsiteX4" fmla="*/ 478631 w 611981"/>
              <a:gd name="connsiteY4" fmla="*/ 459581 h 721519"/>
              <a:gd name="connsiteX5" fmla="*/ 504825 w 611981"/>
              <a:gd name="connsiteY5" fmla="*/ 497681 h 721519"/>
              <a:gd name="connsiteX6" fmla="*/ 533400 w 611981"/>
              <a:gd name="connsiteY6" fmla="*/ 545306 h 721519"/>
              <a:gd name="connsiteX7" fmla="*/ 561975 w 611981"/>
              <a:gd name="connsiteY7" fmla="*/ 597694 h 721519"/>
              <a:gd name="connsiteX8" fmla="*/ 576262 w 611981"/>
              <a:gd name="connsiteY8" fmla="*/ 650081 h 721519"/>
              <a:gd name="connsiteX9" fmla="*/ 583406 w 611981"/>
              <a:gd name="connsiteY9" fmla="*/ 702469 h 721519"/>
              <a:gd name="connsiteX10" fmla="*/ 600075 w 611981"/>
              <a:gd name="connsiteY10" fmla="*/ 721519 h 721519"/>
              <a:gd name="connsiteX11" fmla="*/ 611981 w 611981"/>
              <a:gd name="connsiteY11" fmla="*/ 92869 h 721519"/>
              <a:gd name="connsiteX12" fmla="*/ 602456 w 611981"/>
              <a:gd name="connsiteY12" fmla="*/ 150019 h 721519"/>
              <a:gd name="connsiteX13" fmla="*/ 590550 w 611981"/>
              <a:gd name="connsiteY13" fmla="*/ 173831 h 721519"/>
              <a:gd name="connsiteX14" fmla="*/ 578644 w 611981"/>
              <a:gd name="connsiteY14" fmla="*/ 185737 h 721519"/>
              <a:gd name="connsiteX15" fmla="*/ 559594 w 611981"/>
              <a:gd name="connsiteY15" fmla="*/ 192881 h 721519"/>
              <a:gd name="connsiteX16" fmla="*/ 535781 w 611981"/>
              <a:gd name="connsiteY16" fmla="*/ 192881 h 721519"/>
              <a:gd name="connsiteX17" fmla="*/ 483394 w 611981"/>
              <a:gd name="connsiteY17" fmla="*/ 185737 h 721519"/>
              <a:gd name="connsiteX18" fmla="*/ 400050 w 611981"/>
              <a:gd name="connsiteY18" fmla="*/ 164306 h 721519"/>
              <a:gd name="connsiteX19" fmla="*/ 278606 w 611981"/>
              <a:gd name="connsiteY19" fmla="*/ 119062 h 721519"/>
              <a:gd name="connsiteX20" fmla="*/ 185737 w 611981"/>
              <a:gd name="connsiteY20" fmla="*/ 76200 h 721519"/>
              <a:gd name="connsiteX21" fmla="*/ 71437 w 611981"/>
              <a:gd name="connsiteY21" fmla="*/ 19050 h 721519"/>
              <a:gd name="connsiteX22" fmla="*/ 35719 w 611981"/>
              <a:gd name="connsiteY22" fmla="*/ 2381 h 721519"/>
              <a:gd name="connsiteX23" fmla="*/ 26194 w 611981"/>
              <a:gd name="connsiteY23" fmla="*/ 0 h 721519"/>
              <a:gd name="connsiteX24" fmla="*/ 9525 w 611981"/>
              <a:gd name="connsiteY24" fmla="*/ 0 h 721519"/>
              <a:gd name="connsiteX25" fmla="*/ 2381 w 611981"/>
              <a:gd name="connsiteY25" fmla="*/ 4762 h 721519"/>
              <a:gd name="connsiteX26" fmla="*/ 0 w 611981"/>
              <a:gd name="connsiteY26" fmla="*/ 16669 h 721519"/>
              <a:gd name="connsiteX27" fmla="*/ 4762 w 611981"/>
              <a:gd name="connsiteY27" fmla="*/ 42862 h 721519"/>
              <a:gd name="connsiteX28" fmla="*/ 19050 w 611981"/>
              <a:gd name="connsiteY28" fmla="*/ 61912 h 721519"/>
              <a:gd name="connsiteX29" fmla="*/ 85725 w 611981"/>
              <a:gd name="connsiteY29" fmla="*/ 116681 h 721519"/>
              <a:gd name="connsiteX30" fmla="*/ 221456 w 611981"/>
              <a:gd name="connsiteY30" fmla="*/ 228600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721519">
                <a:moveTo>
                  <a:pt x="221456" y="228600"/>
                </a:moveTo>
                <a:lnTo>
                  <a:pt x="328612" y="316706"/>
                </a:lnTo>
                <a:lnTo>
                  <a:pt x="411956" y="388144"/>
                </a:lnTo>
                <a:lnTo>
                  <a:pt x="442912" y="416719"/>
                </a:lnTo>
                <a:lnTo>
                  <a:pt x="478631" y="459581"/>
                </a:lnTo>
                <a:lnTo>
                  <a:pt x="504825" y="497681"/>
                </a:lnTo>
                <a:lnTo>
                  <a:pt x="533400" y="545306"/>
                </a:lnTo>
                <a:lnTo>
                  <a:pt x="561975" y="597694"/>
                </a:lnTo>
                <a:lnTo>
                  <a:pt x="576262" y="650081"/>
                </a:lnTo>
                <a:lnTo>
                  <a:pt x="583406" y="702469"/>
                </a:lnTo>
                <a:lnTo>
                  <a:pt x="600075" y="721519"/>
                </a:lnTo>
                <a:lnTo>
                  <a:pt x="611981" y="92869"/>
                </a:lnTo>
                <a:lnTo>
                  <a:pt x="602456" y="150019"/>
                </a:lnTo>
                <a:lnTo>
                  <a:pt x="590550" y="173831"/>
                </a:lnTo>
                <a:lnTo>
                  <a:pt x="578644" y="185737"/>
                </a:lnTo>
                <a:lnTo>
                  <a:pt x="559594" y="192881"/>
                </a:lnTo>
                <a:lnTo>
                  <a:pt x="535781" y="192881"/>
                </a:lnTo>
                <a:lnTo>
                  <a:pt x="483394" y="185737"/>
                </a:lnTo>
                <a:lnTo>
                  <a:pt x="400050" y="164306"/>
                </a:lnTo>
                <a:lnTo>
                  <a:pt x="278606" y="119062"/>
                </a:lnTo>
                <a:lnTo>
                  <a:pt x="185737" y="76200"/>
                </a:lnTo>
                <a:lnTo>
                  <a:pt x="71437" y="19050"/>
                </a:lnTo>
                <a:lnTo>
                  <a:pt x="35719" y="2381"/>
                </a:lnTo>
                <a:lnTo>
                  <a:pt x="26194" y="0"/>
                </a:lnTo>
                <a:lnTo>
                  <a:pt x="9525" y="0"/>
                </a:lnTo>
                <a:lnTo>
                  <a:pt x="2381" y="4762"/>
                </a:lnTo>
                <a:lnTo>
                  <a:pt x="0" y="16669"/>
                </a:lnTo>
                <a:lnTo>
                  <a:pt x="4762" y="42862"/>
                </a:lnTo>
                <a:lnTo>
                  <a:pt x="19050" y="61912"/>
                </a:lnTo>
                <a:lnTo>
                  <a:pt x="85725" y="116681"/>
                </a:lnTo>
                <a:lnTo>
                  <a:pt x="221456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76B4FD65-84C1-4A73-BE08-7C8CA7C9E0D5}"/>
              </a:ext>
            </a:extLst>
          </p:cNvPr>
          <p:cNvSpPr/>
          <p:nvPr/>
        </p:nvSpPr>
        <p:spPr>
          <a:xfrm>
            <a:off x="5286375" y="2314575"/>
            <a:ext cx="1023938" cy="246063"/>
          </a:xfrm>
          <a:custGeom>
            <a:avLst/>
            <a:gdLst>
              <a:gd name="connsiteX0" fmla="*/ 328613 w 1023938"/>
              <a:gd name="connsiteY0" fmla="*/ 57150 h 245269"/>
              <a:gd name="connsiteX1" fmla="*/ 238125 w 1023938"/>
              <a:gd name="connsiteY1" fmla="*/ 61913 h 245269"/>
              <a:gd name="connsiteX2" fmla="*/ 0 w 1023938"/>
              <a:gd name="connsiteY2" fmla="*/ 66675 h 245269"/>
              <a:gd name="connsiteX3" fmla="*/ 14288 w 1023938"/>
              <a:gd name="connsiteY3" fmla="*/ 245269 h 245269"/>
              <a:gd name="connsiteX4" fmla="*/ 126206 w 1023938"/>
              <a:gd name="connsiteY4" fmla="*/ 240506 h 245269"/>
              <a:gd name="connsiteX5" fmla="*/ 340519 w 1023938"/>
              <a:gd name="connsiteY5" fmla="*/ 226219 h 245269"/>
              <a:gd name="connsiteX6" fmla="*/ 597694 w 1023938"/>
              <a:gd name="connsiteY6" fmla="*/ 204788 h 245269"/>
              <a:gd name="connsiteX7" fmla="*/ 840581 w 1023938"/>
              <a:gd name="connsiteY7" fmla="*/ 185738 h 245269"/>
              <a:gd name="connsiteX8" fmla="*/ 942975 w 1023938"/>
              <a:gd name="connsiteY8" fmla="*/ 173831 h 245269"/>
              <a:gd name="connsiteX9" fmla="*/ 973931 w 1023938"/>
              <a:gd name="connsiteY9" fmla="*/ 166688 h 245269"/>
              <a:gd name="connsiteX10" fmla="*/ 997744 w 1023938"/>
              <a:gd name="connsiteY10" fmla="*/ 154781 h 245269"/>
              <a:gd name="connsiteX11" fmla="*/ 1014413 w 1023938"/>
              <a:gd name="connsiteY11" fmla="*/ 140494 h 245269"/>
              <a:gd name="connsiteX12" fmla="*/ 1023938 w 1023938"/>
              <a:gd name="connsiteY12" fmla="*/ 119063 h 245269"/>
              <a:gd name="connsiteX13" fmla="*/ 1023938 w 1023938"/>
              <a:gd name="connsiteY13" fmla="*/ 102394 h 245269"/>
              <a:gd name="connsiteX14" fmla="*/ 1014413 w 1023938"/>
              <a:gd name="connsiteY14" fmla="*/ 71438 h 245269"/>
              <a:gd name="connsiteX15" fmla="*/ 1002506 w 1023938"/>
              <a:gd name="connsiteY15" fmla="*/ 45244 h 245269"/>
              <a:gd name="connsiteX16" fmla="*/ 983456 w 1023938"/>
              <a:gd name="connsiteY16" fmla="*/ 33338 h 245269"/>
              <a:gd name="connsiteX17" fmla="*/ 914400 w 1023938"/>
              <a:gd name="connsiteY17" fmla="*/ 9525 h 245269"/>
              <a:gd name="connsiteX18" fmla="*/ 838200 w 1023938"/>
              <a:gd name="connsiteY18" fmla="*/ 2381 h 245269"/>
              <a:gd name="connsiteX19" fmla="*/ 776288 w 1023938"/>
              <a:gd name="connsiteY19" fmla="*/ 0 h 245269"/>
              <a:gd name="connsiteX20" fmla="*/ 692944 w 1023938"/>
              <a:gd name="connsiteY20" fmla="*/ 14288 h 245269"/>
              <a:gd name="connsiteX21" fmla="*/ 519113 w 1023938"/>
              <a:gd name="connsiteY21" fmla="*/ 38100 h 245269"/>
              <a:gd name="connsiteX22" fmla="*/ 328613 w 1023938"/>
              <a:gd name="connsiteY22" fmla="*/ 57150 h 245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23938" h="245269">
                <a:moveTo>
                  <a:pt x="328613" y="57150"/>
                </a:moveTo>
                <a:lnTo>
                  <a:pt x="238125" y="61913"/>
                </a:lnTo>
                <a:lnTo>
                  <a:pt x="0" y="66675"/>
                </a:lnTo>
                <a:lnTo>
                  <a:pt x="14288" y="245269"/>
                </a:lnTo>
                <a:lnTo>
                  <a:pt x="126206" y="240506"/>
                </a:lnTo>
                <a:lnTo>
                  <a:pt x="340519" y="226219"/>
                </a:lnTo>
                <a:lnTo>
                  <a:pt x="597694" y="204788"/>
                </a:lnTo>
                <a:lnTo>
                  <a:pt x="840581" y="185738"/>
                </a:lnTo>
                <a:lnTo>
                  <a:pt x="942975" y="173831"/>
                </a:lnTo>
                <a:lnTo>
                  <a:pt x="973931" y="166688"/>
                </a:lnTo>
                <a:lnTo>
                  <a:pt x="997744" y="154781"/>
                </a:lnTo>
                <a:lnTo>
                  <a:pt x="1014413" y="140494"/>
                </a:lnTo>
                <a:lnTo>
                  <a:pt x="1023938" y="119063"/>
                </a:lnTo>
                <a:lnTo>
                  <a:pt x="1023938" y="102394"/>
                </a:lnTo>
                <a:lnTo>
                  <a:pt x="1014413" y="71438"/>
                </a:lnTo>
                <a:lnTo>
                  <a:pt x="1002506" y="45244"/>
                </a:lnTo>
                <a:lnTo>
                  <a:pt x="983456" y="33338"/>
                </a:lnTo>
                <a:lnTo>
                  <a:pt x="914400" y="9525"/>
                </a:lnTo>
                <a:lnTo>
                  <a:pt x="838200" y="2381"/>
                </a:lnTo>
                <a:lnTo>
                  <a:pt x="776288" y="0"/>
                </a:lnTo>
                <a:lnTo>
                  <a:pt x="692944" y="14288"/>
                </a:lnTo>
                <a:lnTo>
                  <a:pt x="519113" y="38100"/>
                </a:lnTo>
                <a:lnTo>
                  <a:pt x="328613" y="57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47BD83A3-E68B-4208-99F0-0A4560BC2A4C}"/>
              </a:ext>
            </a:extLst>
          </p:cNvPr>
          <p:cNvSpPr/>
          <p:nvPr/>
        </p:nvSpPr>
        <p:spPr>
          <a:xfrm>
            <a:off x="5192713" y="2963863"/>
            <a:ext cx="1143000" cy="339725"/>
          </a:xfrm>
          <a:custGeom>
            <a:avLst/>
            <a:gdLst>
              <a:gd name="connsiteX0" fmla="*/ 657225 w 1143000"/>
              <a:gd name="connsiteY0" fmla="*/ 73819 h 338138"/>
              <a:gd name="connsiteX1" fmla="*/ 535782 w 1143000"/>
              <a:gd name="connsiteY1" fmla="*/ 97632 h 338138"/>
              <a:gd name="connsiteX2" fmla="*/ 338138 w 1143000"/>
              <a:gd name="connsiteY2" fmla="*/ 135732 h 338138"/>
              <a:gd name="connsiteX3" fmla="*/ 33338 w 1143000"/>
              <a:gd name="connsiteY3" fmla="*/ 188119 h 338138"/>
              <a:gd name="connsiteX4" fmla="*/ 0 w 1143000"/>
              <a:gd name="connsiteY4" fmla="*/ 338138 h 338138"/>
              <a:gd name="connsiteX5" fmla="*/ 180975 w 1143000"/>
              <a:gd name="connsiteY5" fmla="*/ 311944 h 338138"/>
              <a:gd name="connsiteX6" fmla="*/ 352425 w 1143000"/>
              <a:gd name="connsiteY6" fmla="*/ 288132 h 338138"/>
              <a:gd name="connsiteX7" fmla="*/ 542925 w 1143000"/>
              <a:gd name="connsiteY7" fmla="*/ 264319 h 338138"/>
              <a:gd name="connsiteX8" fmla="*/ 759619 w 1143000"/>
              <a:gd name="connsiteY8" fmla="*/ 240507 h 338138"/>
              <a:gd name="connsiteX9" fmla="*/ 935832 w 1143000"/>
              <a:gd name="connsiteY9" fmla="*/ 223838 h 338138"/>
              <a:gd name="connsiteX10" fmla="*/ 1014413 w 1143000"/>
              <a:gd name="connsiteY10" fmla="*/ 216694 h 338138"/>
              <a:gd name="connsiteX11" fmla="*/ 1064419 w 1143000"/>
              <a:gd name="connsiteY11" fmla="*/ 209550 h 338138"/>
              <a:gd name="connsiteX12" fmla="*/ 1097757 w 1143000"/>
              <a:gd name="connsiteY12" fmla="*/ 200025 h 338138"/>
              <a:gd name="connsiteX13" fmla="*/ 1128713 w 1143000"/>
              <a:gd name="connsiteY13" fmla="*/ 185738 h 338138"/>
              <a:gd name="connsiteX14" fmla="*/ 1140619 w 1143000"/>
              <a:gd name="connsiteY14" fmla="*/ 171450 h 338138"/>
              <a:gd name="connsiteX15" fmla="*/ 1143000 w 1143000"/>
              <a:gd name="connsiteY15" fmla="*/ 157163 h 338138"/>
              <a:gd name="connsiteX16" fmla="*/ 1143000 w 1143000"/>
              <a:gd name="connsiteY16" fmla="*/ 142875 h 338138"/>
              <a:gd name="connsiteX17" fmla="*/ 1131094 w 1143000"/>
              <a:gd name="connsiteY17" fmla="*/ 121444 h 338138"/>
              <a:gd name="connsiteX18" fmla="*/ 1104900 w 1143000"/>
              <a:gd name="connsiteY18" fmla="*/ 95250 h 338138"/>
              <a:gd name="connsiteX19" fmla="*/ 1073944 w 1143000"/>
              <a:gd name="connsiteY19" fmla="*/ 66675 h 338138"/>
              <a:gd name="connsiteX20" fmla="*/ 1042988 w 1143000"/>
              <a:gd name="connsiteY20" fmla="*/ 45244 h 338138"/>
              <a:gd name="connsiteX21" fmla="*/ 1007269 w 1143000"/>
              <a:gd name="connsiteY21" fmla="*/ 26194 h 338138"/>
              <a:gd name="connsiteX22" fmla="*/ 938213 w 1143000"/>
              <a:gd name="connsiteY22" fmla="*/ 2382 h 338138"/>
              <a:gd name="connsiteX23" fmla="*/ 909638 w 1143000"/>
              <a:gd name="connsiteY23" fmla="*/ 0 h 338138"/>
              <a:gd name="connsiteX24" fmla="*/ 885825 w 1143000"/>
              <a:gd name="connsiteY24" fmla="*/ 9525 h 338138"/>
              <a:gd name="connsiteX25" fmla="*/ 754857 w 1143000"/>
              <a:gd name="connsiteY25" fmla="*/ 50007 h 338138"/>
              <a:gd name="connsiteX26" fmla="*/ 657225 w 1143000"/>
              <a:gd name="connsiteY26" fmla="*/ 73819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43000" h="338138">
                <a:moveTo>
                  <a:pt x="657225" y="73819"/>
                </a:moveTo>
                <a:lnTo>
                  <a:pt x="535782" y="97632"/>
                </a:lnTo>
                <a:lnTo>
                  <a:pt x="338138" y="135732"/>
                </a:lnTo>
                <a:lnTo>
                  <a:pt x="33338" y="188119"/>
                </a:lnTo>
                <a:lnTo>
                  <a:pt x="0" y="338138"/>
                </a:lnTo>
                <a:lnTo>
                  <a:pt x="180975" y="311944"/>
                </a:lnTo>
                <a:lnTo>
                  <a:pt x="352425" y="288132"/>
                </a:lnTo>
                <a:lnTo>
                  <a:pt x="542925" y="264319"/>
                </a:lnTo>
                <a:lnTo>
                  <a:pt x="759619" y="240507"/>
                </a:lnTo>
                <a:lnTo>
                  <a:pt x="935832" y="223838"/>
                </a:lnTo>
                <a:lnTo>
                  <a:pt x="1014413" y="216694"/>
                </a:lnTo>
                <a:lnTo>
                  <a:pt x="1064419" y="209550"/>
                </a:lnTo>
                <a:lnTo>
                  <a:pt x="1097757" y="200025"/>
                </a:lnTo>
                <a:lnTo>
                  <a:pt x="1128713" y="185738"/>
                </a:lnTo>
                <a:lnTo>
                  <a:pt x="1140619" y="171450"/>
                </a:lnTo>
                <a:lnTo>
                  <a:pt x="1143000" y="157163"/>
                </a:lnTo>
                <a:lnTo>
                  <a:pt x="1143000" y="142875"/>
                </a:lnTo>
                <a:lnTo>
                  <a:pt x="1131094" y="121444"/>
                </a:lnTo>
                <a:lnTo>
                  <a:pt x="1104900" y="95250"/>
                </a:lnTo>
                <a:lnTo>
                  <a:pt x="1073944" y="66675"/>
                </a:lnTo>
                <a:lnTo>
                  <a:pt x="1042988" y="45244"/>
                </a:lnTo>
                <a:lnTo>
                  <a:pt x="1007269" y="26194"/>
                </a:lnTo>
                <a:lnTo>
                  <a:pt x="938213" y="2382"/>
                </a:lnTo>
                <a:lnTo>
                  <a:pt x="909638" y="0"/>
                </a:lnTo>
                <a:lnTo>
                  <a:pt x="885825" y="9525"/>
                </a:lnTo>
                <a:lnTo>
                  <a:pt x="754857" y="50007"/>
                </a:lnTo>
                <a:lnTo>
                  <a:pt x="657225" y="73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D59E0295-ACD4-4D4B-9E59-4D0BAAAFBD92}"/>
              </a:ext>
            </a:extLst>
          </p:cNvPr>
          <p:cNvSpPr/>
          <p:nvPr/>
        </p:nvSpPr>
        <p:spPr>
          <a:xfrm>
            <a:off x="3411538" y="4394200"/>
            <a:ext cx="2963862" cy="1290638"/>
          </a:xfrm>
          <a:custGeom>
            <a:avLst/>
            <a:gdLst>
              <a:gd name="connsiteX0" fmla="*/ 1490597 w 2963658"/>
              <a:gd name="connsiteY0" fmla="*/ 95198 h 1290181"/>
              <a:gd name="connsiteX1" fmla="*/ 1322748 w 2963658"/>
              <a:gd name="connsiteY1" fmla="*/ 105219 h 1290181"/>
              <a:gd name="connsiteX2" fmla="*/ 1147384 w 2963658"/>
              <a:gd name="connsiteY2" fmla="*/ 117745 h 1290181"/>
              <a:gd name="connsiteX3" fmla="*/ 982040 w 2963658"/>
              <a:gd name="connsiteY3" fmla="*/ 132776 h 1290181"/>
              <a:gd name="connsiteX4" fmla="*/ 811686 w 2963658"/>
              <a:gd name="connsiteY4" fmla="*/ 140292 h 1290181"/>
              <a:gd name="connsiteX5" fmla="*/ 558661 w 2963658"/>
              <a:gd name="connsiteY5" fmla="*/ 155323 h 1290181"/>
              <a:gd name="connsiteX6" fmla="*/ 353234 w 2963658"/>
              <a:gd name="connsiteY6" fmla="*/ 170354 h 1290181"/>
              <a:gd name="connsiteX7" fmla="*/ 125260 w 2963658"/>
              <a:gd name="connsiteY7" fmla="*/ 192901 h 1290181"/>
              <a:gd name="connsiteX8" fmla="*/ 0 w 2963658"/>
              <a:gd name="connsiteY8" fmla="*/ 205427 h 1290181"/>
              <a:gd name="connsiteX9" fmla="*/ 82672 w 2963658"/>
              <a:gd name="connsiteY9" fmla="*/ 378286 h 1290181"/>
              <a:gd name="connsiteX10" fmla="*/ 207932 w 2963658"/>
              <a:gd name="connsiteY10" fmla="*/ 373276 h 1290181"/>
              <a:gd name="connsiteX11" fmla="*/ 480999 w 2963658"/>
              <a:gd name="connsiteY11" fmla="*/ 343214 h 1290181"/>
              <a:gd name="connsiteX12" fmla="*/ 729015 w 2963658"/>
              <a:gd name="connsiteY12" fmla="*/ 305635 h 1290181"/>
              <a:gd name="connsiteX13" fmla="*/ 1027134 w 2963658"/>
              <a:gd name="connsiteY13" fmla="*/ 280583 h 1290181"/>
              <a:gd name="connsiteX14" fmla="*/ 1322748 w 2963658"/>
              <a:gd name="connsiteY14" fmla="*/ 263047 h 1290181"/>
              <a:gd name="connsiteX15" fmla="*/ 1613352 w 2963658"/>
              <a:gd name="connsiteY15" fmla="*/ 240500 h 1290181"/>
              <a:gd name="connsiteX16" fmla="*/ 1906461 w 2963658"/>
              <a:gd name="connsiteY16" fmla="*/ 240500 h 1290181"/>
              <a:gd name="connsiteX17" fmla="*/ 2141951 w 2963658"/>
              <a:gd name="connsiteY17" fmla="*/ 235490 h 1290181"/>
              <a:gd name="connsiteX18" fmla="*/ 2344872 w 2963658"/>
              <a:gd name="connsiteY18" fmla="*/ 227974 h 1290181"/>
              <a:gd name="connsiteX19" fmla="*/ 2467627 w 2963658"/>
              <a:gd name="connsiteY19" fmla="*/ 220458 h 1290181"/>
              <a:gd name="connsiteX20" fmla="*/ 2507711 w 2963658"/>
              <a:gd name="connsiteY20" fmla="*/ 230479 h 1290181"/>
              <a:gd name="connsiteX21" fmla="*/ 2535268 w 2963658"/>
              <a:gd name="connsiteY21" fmla="*/ 243005 h 1290181"/>
              <a:gd name="connsiteX22" fmla="*/ 2552804 w 2963658"/>
              <a:gd name="connsiteY22" fmla="*/ 255531 h 1290181"/>
              <a:gd name="connsiteX23" fmla="*/ 2567835 w 2963658"/>
              <a:gd name="connsiteY23" fmla="*/ 270563 h 1290181"/>
              <a:gd name="connsiteX24" fmla="*/ 2575351 w 2963658"/>
              <a:gd name="connsiteY24" fmla="*/ 285594 h 1290181"/>
              <a:gd name="connsiteX25" fmla="*/ 2582867 w 2963658"/>
              <a:gd name="connsiteY25" fmla="*/ 315656 h 1290181"/>
              <a:gd name="connsiteX26" fmla="*/ 2580362 w 2963658"/>
              <a:gd name="connsiteY26" fmla="*/ 363255 h 1290181"/>
              <a:gd name="connsiteX27" fmla="*/ 2545289 w 2963658"/>
              <a:gd name="connsiteY27" fmla="*/ 628807 h 1290181"/>
              <a:gd name="connsiteX28" fmla="*/ 2500195 w 2963658"/>
              <a:gd name="connsiteY28" fmla="*/ 896864 h 1290181"/>
              <a:gd name="connsiteX29" fmla="*/ 2427544 w 2963658"/>
              <a:gd name="connsiteY29" fmla="*/ 1285171 h 1290181"/>
              <a:gd name="connsiteX30" fmla="*/ 2642992 w 2963658"/>
              <a:gd name="connsiteY30" fmla="*/ 1290181 h 1290181"/>
              <a:gd name="connsiteX31" fmla="*/ 2690591 w 2963658"/>
              <a:gd name="connsiteY31" fmla="*/ 1087260 h 1290181"/>
              <a:gd name="connsiteX32" fmla="*/ 2733179 w 2963658"/>
              <a:gd name="connsiteY32" fmla="*/ 906885 h 1290181"/>
              <a:gd name="connsiteX33" fmla="*/ 2763242 w 2963658"/>
              <a:gd name="connsiteY33" fmla="*/ 779119 h 1290181"/>
              <a:gd name="connsiteX34" fmla="*/ 2793304 w 2963658"/>
              <a:gd name="connsiteY34" fmla="*/ 661375 h 1290181"/>
              <a:gd name="connsiteX35" fmla="*/ 2825872 w 2963658"/>
              <a:gd name="connsiteY35" fmla="*/ 533609 h 1290181"/>
              <a:gd name="connsiteX36" fmla="*/ 2843408 w 2963658"/>
              <a:gd name="connsiteY36" fmla="*/ 483505 h 1290181"/>
              <a:gd name="connsiteX37" fmla="*/ 2865955 w 2963658"/>
              <a:gd name="connsiteY37" fmla="*/ 428391 h 1290181"/>
              <a:gd name="connsiteX38" fmla="*/ 2896017 w 2963658"/>
              <a:gd name="connsiteY38" fmla="*/ 368266 h 1290181"/>
              <a:gd name="connsiteX39" fmla="*/ 2918564 w 2963658"/>
              <a:gd name="connsiteY39" fmla="*/ 330688 h 1290181"/>
              <a:gd name="connsiteX40" fmla="*/ 2938606 w 2963658"/>
              <a:gd name="connsiteY40" fmla="*/ 315656 h 1290181"/>
              <a:gd name="connsiteX41" fmla="*/ 2958648 w 2963658"/>
              <a:gd name="connsiteY41" fmla="*/ 295615 h 1290181"/>
              <a:gd name="connsiteX42" fmla="*/ 2963658 w 2963658"/>
              <a:gd name="connsiteY42" fmla="*/ 275573 h 1290181"/>
              <a:gd name="connsiteX43" fmla="*/ 2963658 w 2963658"/>
              <a:gd name="connsiteY43" fmla="*/ 255531 h 1290181"/>
              <a:gd name="connsiteX44" fmla="*/ 2951132 w 2963658"/>
              <a:gd name="connsiteY44" fmla="*/ 227974 h 1290181"/>
              <a:gd name="connsiteX45" fmla="*/ 2936101 w 2963658"/>
              <a:gd name="connsiteY45" fmla="*/ 207932 h 1290181"/>
              <a:gd name="connsiteX46" fmla="*/ 2903533 w 2963658"/>
              <a:gd name="connsiteY46" fmla="*/ 175365 h 1290181"/>
              <a:gd name="connsiteX47" fmla="*/ 2838398 w 2963658"/>
              <a:gd name="connsiteY47" fmla="*/ 125261 h 1290181"/>
              <a:gd name="connsiteX48" fmla="*/ 2748210 w 2963658"/>
              <a:gd name="connsiteY48" fmla="*/ 55115 h 1290181"/>
              <a:gd name="connsiteX49" fmla="*/ 2685580 w 2963658"/>
              <a:gd name="connsiteY49" fmla="*/ 15032 h 1290181"/>
              <a:gd name="connsiteX50" fmla="*/ 2653012 w 2963658"/>
              <a:gd name="connsiteY50" fmla="*/ 0 h 1290181"/>
              <a:gd name="connsiteX51" fmla="*/ 2642992 w 2963658"/>
              <a:gd name="connsiteY51" fmla="*/ 0 h 1290181"/>
              <a:gd name="connsiteX52" fmla="*/ 2602908 w 2963658"/>
              <a:gd name="connsiteY52" fmla="*/ 17537 h 1290181"/>
              <a:gd name="connsiteX53" fmla="*/ 2527752 w 2963658"/>
              <a:gd name="connsiteY53" fmla="*/ 40084 h 1290181"/>
              <a:gd name="connsiteX54" fmla="*/ 2422534 w 2963658"/>
              <a:gd name="connsiteY54" fmla="*/ 62631 h 1290181"/>
              <a:gd name="connsiteX55" fmla="*/ 2329841 w 2963658"/>
              <a:gd name="connsiteY55" fmla="*/ 65136 h 1290181"/>
              <a:gd name="connsiteX56" fmla="*/ 2149466 w 2963658"/>
              <a:gd name="connsiteY56" fmla="*/ 67641 h 1290181"/>
              <a:gd name="connsiteX57" fmla="*/ 1806253 w 2963658"/>
              <a:gd name="connsiteY57" fmla="*/ 77662 h 1290181"/>
              <a:gd name="connsiteX58" fmla="*/ 1490597 w 2963658"/>
              <a:gd name="connsiteY58" fmla="*/ 95198 h 129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63658" h="1290181">
                <a:moveTo>
                  <a:pt x="1490597" y="95198"/>
                </a:moveTo>
                <a:lnTo>
                  <a:pt x="1322748" y="105219"/>
                </a:lnTo>
                <a:lnTo>
                  <a:pt x="1147384" y="117745"/>
                </a:lnTo>
                <a:lnTo>
                  <a:pt x="982040" y="132776"/>
                </a:lnTo>
                <a:lnTo>
                  <a:pt x="811686" y="140292"/>
                </a:lnTo>
                <a:lnTo>
                  <a:pt x="558661" y="155323"/>
                </a:lnTo>
                <a:lnTo>
                  <a:pt x="353234" y="170354"/>
                </a:lnTo>
                <a:lnTo>
                  <a:pt x="125260" y="192901"/>
                </a:lnTo>
                <a:lnTo>
                  <a:pt x="0" y="205427"/>
                </a:lnTo>
                <a:lnTo>
                  <a:pt x="82672" y="378286"/>
                </a:lnTo>
                <a:lnTo>
                  <a:pt x="207932" y="373276"/>
                </a:lnTo>
                <a:lnTo>
                  <a:pt x="480999" y="343214"/>
                </a:lnTo>
                <a:lnTo>
                  <a:pt x="729015" y="305635"/>
                </a:lnTo>
                <a:lnTo>
                  <a:pt x="1027134" y="280583"/>
                </a:lnTo>
                <a:lnTo>
                  <a:pt x="1322748" y="263047"/>
                </a:lnTo>
                <a:lnTo>
                  <a:pt x="1613352" y="240500"/>
                </a:lnTo>
                <a:lnTo>
                  <a:pt x="1906461" y="240500"/>
                </a:lnTo>
                <a:lnTo>
                  <a:pt x="2141951" y="235490"/>
                </a:lnTo>
                <a:lnTo>
                  <a:pt x="2344872" y="227974"/>
                </a:lnTo>
                <a:lnTo>
                  <a:pt x="2467627" y="220458"/>
                </a:lnTo>
                <a:lnTo>
                  <a:pt x="2507711" y="230479"/>
                </a:lnTo>
                <a:lnTo>
                  <a:pt x="2535268" y="243005"/>
                </a:lnTo>
                <a:lnTo>
                  <a:pt x="2552804" y="255531"/>
                </a:lnTo>
                <a:lnTo>
                  <a:pt x="2567835" y="270563"/>
                </a:lnTo>
                <a:lnTo>
                  <a:pt x="2575351" y="285594"/>
                </a:lnTo>
                <a:lnTo>
                  <a:pt x="2582867" y="315656"/>
                </a:lnTo>
                <a:lnTo>
                  <a:pt x="2580362" y="363255"/>
                </a:lnTo>
                <a:lnTo>
                  <a:pt x="2545289" y="628807"/>
                </a:lnTo>
                <a:lnTo>
                  <a:pt x="2500195" y="896864"/>
                </a:lnTo>
                <a:lnTo>
                  <a:pt x="2427544" y="1285171"/>
                </a:lnTo>
                <a:lnTo>
                  <a:pt x="2642992" y="1290181"/>
                </a:lnTo>
                <a:lnTo>
                  <a:pt x="2690591" y="1087260"/>
                </a:lnTo>
                <a:lnTo>
                  <a:pt x="2733179" y="906885"/>
                </a:lnTo>
                <a:lnTo>
                  <a:pt x="2763242" y="779119"/>
                </a:lnTo>
                <a:lnTo>
                  <a:pt x="2793304" y="661375"/>
                </a:lnTo>
                <a:lnTo>
                  <a:pt x="2825872" y="533609"/>
                </a:lnTo>
                <a:lnTo>
                  <a:pt x="2843408" y="483505"/>
                </a:lnTo>
                <a:lnTo>
                  <a:pt x="2865955" y="428391"/>
                </a:lnTo>
                <a:lnTo>
                  <a:pt x="2896017" y="368266"/>
                </a:lnTo>
                <a:lnTo>
                  <a:pt x="2918564" y="330688"/>
                </a:lnTo>
                <a:lnTo>
                  <a:pt x="2938606" y="315656"/>
                </a:lnTo>
                <a:lnTo>
                  <a:pt x="2958648" y="295615"/>
                </a:lnTo>
                <a:lnTo>
                  <a:pt x="2963658" y="275573"/>
                </a:lnTo>
                <a:lnTo>
                  <a:pt x="2963658" y="255531"/>
                </a:lnTo>
                <a:lnTo>
                  <a:pt x="2951132" y="227974"/>
                </a:lnTo>
                <a:lnTo>
                  <a:pt x="2936101" y="207932"/>
                </a:lnTo>
                <a:lnTo>
                  <a:pt x="2903533" y="175365"/>
                </a:lnTo>
                <a:lnTo>
                  <a:pt x="2838398" y="125261"/>
                </a:lnTo>
                <a:lnTo>
                  <a:pt x="2748210" y="55115"/>
                </a:lnTo>
                <a:lnTo>
                  <a:pt x="2685580" y="15032"/>
                </a:lnTo>
                <a:lnTo>
                  <a:pt x="2653012" y="0"/>
                </a:lnTo>
                <a:lnTo>
                  <a:pt x="2642992" y="0"/>
                </a:lnTo>
                <a:lnTo>
                  <a:pt x="2602908" y="17537"/>
                </a:lnTo>
                <a:lnTo>
                  <a:pt x="2527752" y="40084"/>
                </a:lnTo>
                <a:lnTo>
                  <a:pt x="2422534" y="62631"/>
                </a:lnTo>
                <a:lnTo>
                  <a:pt x="2329841" y="65136"/>
                </a:lnTo>
                <a:lnTo>
                  <a:pt x="2149466" y="67641"/>
                </a:lnTo>
                <a:lnTo>
                  <a:pt x="1806253" y="77662"/>
                </a:lnTo>
                <a:lnTo>
                  <a:pt x="1490597" y="951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276EDA51-32C2-4DA5-9EFD-F1E9BC908DF1}"/>
              </a:ext>
            </a:extLst>
          </p:cNvPr>
          <p:cNvSpPr/>
          <p:nvPr/>
        </p:nvSpPr>
        <p:spPr>
          <a:xfrm>
            <a:off x="4097338" y="4629150"/>
            <a:ext cx="358775" cy="1066800"/>
          </a:xfrm>
          <a:custGeom>
            <a:avLst/>
            <a:gdLst>
              <a:gd name="connsiteX0" fmla="*/ 354807 w 357188"/>
              <a:gd name="connsiteY0" fmla="*/ 542925 h 1066800"/>
              <a:gd name="connsiteX1" fmla="*/ 357188 w 357188"/>
              <a:gd name="connsiteY1" fmla="*/ 242888 h 1066800"/>
              <a:gd name="connsiteX2" fmla="*/ 352425 w 357188"/>
              <a:gd name="connsiteY2" fmla="*/ 207169 h 1066800"/>
              <a:gd name="connsiteX3" fmla="*/ 340519 w 357188"/>
              <a:gd name="connsiteY3" fmla="*/ 164306 h 1066800"/>
              <a:gd name="connsiteX4" fmla="*/ 333375 w 357188"/>
              <a:gd name="connsiteY4" fmla="*/ 142875 h 1066800"/>
              <a:gd name="connsiteX5" fmla="*/ 321469 w 357188"/>
              <a:gd name="connsiteY5" fmla="*/ 121444 h 1066800"/>
              <a:gd name="connsiteX6" fmla="*/ 297657 w 357188"/>
              <a:gd name="connsiteY6" fmla="*/ 88106 h 1066800"/>
              <a:gd name="connsiteX7" fmla="*/ 269082 w 357188"/>
              <a:gd name="connsiteY7" fmla="*/ 52388 h 1066800"/>
              <a:gd name="connsiteX8" fmla="*/ 228600 w 357188"/>
              <a:gd name="connsiteY8" fmla="*/ 0 h 1066800"/>
              <a:gd name="connsiteX9" fmla="*/ 0 w 357188"/>
              <a:gd name="connsiteY9" fmla="*/ 23813 h 1066800"/>
              <a:gd name="connsiteX10" fmla="*/ 54769 w 357188"/>
              <a:gd name="connsiteY10" fmla="*/ 111919 h 1066800"/>
              <a:gd name="connsiteX11" fmla="*/ 69057 w 357188"/>
              <a:gd name="connsiteY11" fmla="*/ 142875 h 1066800"/>
              <a:gd name="connsiteX12" fmla="*/ 83344 w 357188"/>
              <a:gd name="connsiteY12" fmla="*/ 178594 h 1066800"/>
              <a:gd name="connsiteX13" fmla="*/ 97632 w 357188"/>
              <a:gd name="connsiteY13" fmla="*/ 228600 h 1066800"/>
              <a:gd name="connsiteX14" fmla="*/ 109538 w 357188"/>
              <a:gd name="connsiteY14" fmla="*/ 288131 h 1066800"/>
              <a:gd name="connsiteX15" fmla="*/ 114300 w 357188"/>
              <a:gd name="connsiteY15" fmla="*/ 426244 h 1066800"/>
              <a:gd name="connsiteX16" fmla="*/ 126207 w 357188"/>
              <a:gd name="connsiteY16" fmla="*/ 621506 h 1066800"/>
              <a:gd name="connsiteX17" fmla="*/ 145257 w 357188"/>
              <a:gd name="connsiteY17" fmla="*/ 850106 h 1066800"/>
              <a:gd name="connsiteX18" fmla="*/ 169069 w 357188"/>
              <a:gd name="connsiteY18" fmla="*/ 1066800 h 1066800"/>
              <a:gd name="connsiteX19" fmla="*/ 350044 w 357188"/>
              <a:gd name="connsiteY19" fmla="*/ 1057275 h 1066800"/>
              <a:gd name="connsiteX20" fmla="*/ 354807 w 357188"/>
              <a:gd name="connsiteY20" fmla="*/ 897731 h 1066800"/>
              <a:gd name="connsiteX21" fmla="*/ 354807 w 357188"/>
              <a:gd name="connsiteY21" fmla="*/ 542925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7188" h="1066800">
                <a:moveTo>
                  <a:pt x="354807" y="542925"/>
                </a:moveTo>
                <a:cubicBezTo>
                  <a:pt x="355601" y="442913"/>
                  <a:pt x="356394" y="342900"/>
                  <a:pt x="357188" y="242888"/>
                </a:cubicBezTo>
                <a:lnTo>
                  <a:pt x="352425" y="207169"/>
                </a:lnTo>
                <a:lnTo>
                  <a:pt x="340519" y="164306"/>
                </a:lnTo>
                <a:lnTo>
                  <a:pt x="333375" y="142875"/>
                </a:lnTo>
                <a:lnTo>
                  <a:pt x="321469" y="121444"/>
                </a:lnTo>
                <a:lnTo>
                  <a:pt x="297657" y="88106"/>
                </a:lnTo>
                <a:lnTo>
                  <a:pt x="269082" y="52388"/>
                </a:lnTo>
                <a:lnTo>
                  <a:pt x="228600" y="0"/>
                </a:lnTo>
                <a:lnTo>
                  <a:pt x="0" y="23813"/>
                </a:lnTo>
                <a:lnTo>
                  <a:pt x="54769" y="111919"/>
                </a:lnTo>
                <a:lnTo>
                  <a:pt x="69057" y="142875"/>
                </a:lnTo>
                <a:lnTo>
                  <a:pt x="83344" y="178594"/>
                </a:lnTo>
                <a:lnTo>
                  <a:pt x="97632" y="228600"/>
                </a:lnTo>
                <a:lnTo>
                  <a:pt x="109538" y="288131"/>
                </a:lnTo>
                <a:lnTo>
                  <a:pt x="114300" y="426244"/>
                </a:lnTo>
                <a:lnTo>
                  <a:pt x="126207" y="621506"/>
                </a:lnTo>
                <a:lnTo>
                  <a:pt x="145257" y="850106"/>
                </a:lnTo>
                <a:lnTo>
                  <a:pt x="169069" y="1066800"/>
                </a:lnTo>
                <a:lnTo>
                  <a:pt x="350044" y="1057275"/>
                </a:lnTo>
                <a:lnTo>
                  <a:pt x="354807" y="897731"/>
                </a:lnTo>
                <a:lnTo>
                  <a:pt x="354807" y="542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08EA5D7D-3E22-4B48-B057-CB561BF8B606}"/>
              </a:ext>
            </a:extLst>
          </p:cNvPr>
          <p:cNvSpPr/>
          <p:nvPr/>
        </p:nvSpPr>
        <p:spPr>
          <a:xfrm>
            <a:off x="4976813" y="4573588"/>
            <a:ext cx="328612" cy="1108075"/>
          </a:xfrm>
          <a:custGeom>
            <a:avLst/>
            <a:gdLst>
              <a:gd name="connsiteX0" fmla="*/ 30956 w 328612"/>
              <a:gd name="connsiteY0" fmla="*/ 673894 h 1107282"/>
              <a:gd name="connsiteX1" fmla="*/ 40481 w 328612"/>
              <a:gd name="connsiteY1" fmla="*/ 523875 h 1107282"/>
              <a:gd name="connsiteX2" fmla="*/ 50006 w 328612"/>
              <a:gd name="connsiteY2" fmla="*/ 400050 h 1107282"/>
              <a:gd name="connsiteX3" fmla="*/ 57150 w 328612"/>
              <a:gd name="connsiteY3" fmla="*/ 330994 h 1107282"/>
              <a:gd name="connsiteX4" fmla="*/ 57150 w 328612"/>
              <a:gd name="connsiteY4" fmla="*/ 295275 h 1107282"/>
              <a:gd name="connsiteX5" fmla="*/ 54768 w 328612"/>
              <a:gd name="connsiteY5" fmla="*/ 235744 h 1107282"/>
              <a:gd name="connsiteX6" fmla="*/ 42862 w 328612"/>
              <a:gd name="connsiteY6" fmla="*/ 159544 h 1107282"/>
              <a:gd name="connsiteX7" fmla="*/ 38100 w 328612"/>
              <a:gd name="connsiteY7" fmla="*/ 133350 h 1107282"/>
              <a:gd name="connsiteX8" fmla="*/ 28575 w 328612"/>
              <a:gd name="connsiteY8" fmla="*/ 100013 h 1107282"/>
              <a:gd name="connsiteX9" fmla="*/ 0 w 328612"/>
              <a:gd name="connsiteY9" fmla="*/ 11907 h 1107282"/>
              <a:gd name="connsiteX10" fmla="*/ 195262 w 328612"/>
              <a:gd name="connsiteY10" fmla="*/ 0 h 1107282"/>
              <a:gd name="connsiteX11" fmla="*/ 259556 w 328612"/>
              <a:gd name="connsiteY11" fmla="*/ 78582 h 1107282"/>
              <a:gd name="connsiteX12" fmla="*/ 292893 w 328612"/>
              <a:gd name="connsiteY12" fmla="*/ 123825 h 1107282"/>
              <a:gd name="connsiteX13" fmla="*/ 314325 w 328612"/>
              <a:gd name="connsiteY13" fmla="*/ 161925 h 1107282"/>
              <a:gd name="connsiteX14" fmla="*/ 326231 w 328612"/>
              <a:gd name="connsiteY14" fmla="*/ 195263 h 1107282"/>
              <a:gd name="connsiteX15" fmla="*/ 328612 w 328612"/>
              <a:gd name="connsiteY15" fmla="*/ 211932 h 1107282"/>
              <a:gd name="connsiteX16" fmla="*/ 328612 w 328612"/>
              <a:gd name="connsiteY16" fmla="*/ 242888 h 1107282"/>
              <a:gd name="connsiteX17" fmla="*/ 314325 w 328612"/>
              <a:gd name="connsiteY17" fmla="*/ 271463 h 1107282"/>
              <a:gd name="connsiteX18" fmla="*/ 288131 w 328612"/>
              <a:gd name="connsiteY18" fmla="*/ 302419 h 1107282"/>
              <a:gd name="connsiteX19" fmla="*/ 283368 w 328612"/>
              <a:gd name="connsiteY19" fmla="*/ 311944 h 1107282"/>
              <a:gd name="connsiteX20" fmla="*/ 276225 w 328612"/>
              <a:gd name="connsiteY20" fmla="*/ 414338 h 1107282"/>
              <a:gd name="connsiteX21" fmla="*/ 259556 w 328612"/>
              <a:gd name="connsiteY21" fmla="*/ 590550 h 1107282"/>
              <a:gd name="connsiteX22" fmla="*/ 245268 w 328612"/>
              <a:gd name="connsiteY22" fmla="*/ 738188 h 1107282"/>
              <a:gd name="connsiteX23" fmla="*/ 230981 w 328612"/>
              <a:gd name="connsiteY23" fmla="*/ 873919 h 1107282"/>
              <a:gd name="connsiteX24" fmla="*/ 197643 w 328612"/>
              <a:gd name="connsiteY24" fmla="*/ 1107282 h 1107282"/>
              <a:gd name="connsiteX25" fmla="*/ 9525 w 328612"/>
              <a:gd name="connsiteY25" fmla="*/ 1104900 h 1107282"/>
              <a:gd name="connsiteX26" fmla="*/ 14287 w 328612"/>
              <a:gd name="connsiteY26" fmla="*/ 976313 h 1107282"/>
              <a:gd name="connsiteX27" fmla="*/ 30956 w 328612"/>
              <a:gd name="connsiteY27" fmla="*/ 673894 h 1107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8612" h="1107282">
                <a:moveTo>
                  <a:pt x="30956" y="673894"/>
                </a:moveTo>
                <a:lnTo>
                  <a:pt x="40481" y="523875"/>
                </a:lnTo>
                <a:lnTo>
                  <a:pt x="50006" y="400050"/>
                </a:lnTo>
                <a:lnTo>
                  <a:pt x="57150" y="330994"/>
                </a:lnTo>
                <a:lnTo>
                  <a:pt x="57150" y="295275"/>
                </a:lnTo>
                <a:lnTo>
                  <a:pt x="54768" y="235744"/>
                </a:lnTo>
                <a:lnTo>
                  <a:pt x="42862" y="159544"/>
                </a:lnTo>
                <a:lnTo>
                  <a:pt x="38100" y="133350"/>
                </a:lnTo>
                <a:lnTo>
                  <a:pt x="28575" y="100013"/>
                </a:lnTo>
                <a:lnTo>
                  <a:pt x="0" y="11907"/>
                </a:lnTo>
                <a:lnTo>
                  <a:pt x="195262" y="0"/>
                </a:lnTo>
                <a:lnTo>
                  <a:pt x="259556" y="78582"/>
                </a:lnTo>
                <a:lnTo>
                  <a:pt x="292893" y="123825"/>
                </a:lnTo>
                <a:lnTo>
                  <a:pt x="314325" y="161925"/>
                </a:lnTo>
                <a:lnTo>
                  <a:pt x="326231" y="195263"/>
                </a:lnTo>
                <a:lnTo>
                  <a:pt x="328612" y="211932"/>
                </a:lnTo>
                <a:lnTo>
                  <a:pt x="328612" y="242888"/>
                </a:lnTo>
                <a:lnTo>
                  <a:pt x="314325" y="271463"/>
                </a:lnTo>
                <a:lnTo>
                  <a:pt x="288131" y="302419"/>
                </a:lnTo>
                <a:lnTo>
                  <a:pt x="283368" y="311944"/>
                </a:lnTo>
                <a:lnTo>
                  <a:pt x="276225" y="414338"/>
                </a:lnTo>
                <a:lnTo>
                  <a:pt x="259556" y="590550"/>
                </a:lnTo>
                <a:lnTo>
                  <a:pt x="245268" y="738188"/>
                </a:lnTo>
                <a:lnTo>
                  <a:pt x="230981" y="873919"/>
                </a:lnTo>
                <a:lnTo>
                  <a:pt x="197643" y="1107282"/>
                </a:lnTo>
                <a:lnTo>
                  <a:pt x="9525" y="1104900"/>
                </a:lnTo>
                <a:lnTo>
                  <a:pt x="14287" y="976313"/>
                </a:lnTo>
                <a:lnTo>
                  <a:pt x="30956" y="673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28267454-C692-4205-A0E6-0D1F1BC69D28}"/>
              </a:ext>
            </a:extLst>
          </p:cNvPr>
          <p:cNvSpPr/>
          <p:nvPr/>
        </p:nvSpPr>
        <p:spPr>
          <a:xfrm>
            <a:off x="2516188" y="5530850"/>
            <a:ext cx="4554537" cy="460375"/>
          </a:xfrm>
          <a:custGeom>
            <a:avLst/>
            <a:gdLst>
              <a:gd name="connsiteX0" fmla="*/ 2907792 w 4553712"/>
              <a:gd name="connsiteY0" fmla="*/ 223114 h 460858"/>
              <a:gd name="connsiteX1" fmla="*/ 2644445 w 4553712"/>
              <a:gd name="connsiteY1" fmla="*/ 219456 h 460858"/>
              <a:gd name="connsiteX2" fmla="*/ 2370125 w 4553712"/>
              <a:gd name="connsiteY2" fmla="*/ 219456 h 460858"/>
              <a:gd name="connsiteX3" fmla="*/ 2048256 w 4553712"/>
              <a:gd name="connsiteY3" fmla="*/ 223114 h 460858"/>
              <a:gd name="connsiteX4" fmla="*/ 1689811 w 4553712"/>
              <a:gd name="connsiteY4" fmla="*/ 237744 h 460858"/>
              <a:gd name="connsiteX5" fmla="*/ 1495958 w 4553712"/>
              <a:gd name="connsiteY5" fmla="*/ 252375 h 460858"/>
              <a:gd name="connsiteX6" fmla="*/ 1305763 w 4553712"/>
              <a:gd name="connsiteY6" fmla="*/ 274320 h 460858"/>
              <a:gd name="connsiteX7" fmla="*/ 1075334 w 4553712"/>
              <a:gd name="connsiteY7" fmla="*/ 314554 h 460858"/>
              <a:gd name="connsiteX8" fmla="*/ 863193 w 4553712"/>
              <a:gd name="connsiteY8" fmla="*/ 354787 h 460858"/>
              <a:gd name="connsiteX9" fmla="*/ 621792 w 4553712"/>
              <a:gd name="connsiteY9" fmla="*/ 413309 h 460858"/>
              <a:gd name="connsiteX10" fmla="*/ 588873 w 4553712"/>
              <a:gd name="connsiteY10" fmla="*/ 427939 h 460858"/>
              <a:gd name="connsiteX11" fmla="*/ 555955 w 4553712"/>
              <a:gd name="connsiteY11" fmla="*/ 449885 h 460858"/>
              <a:gd name="connsiteX12" fmla="*/ 512064 w 4553712"/>
              <a:gd name="connsiteY12" fmla="*/ 460858 h 460858"/>
              <a:gd name="connsiteX13" fmla="*/ 468173 w 4553712"/>
              <a:gd name="connsiteY13" fmla="*/ 460858 h 460858"/>
              <a:gd name="connsiteX14" fmla="*/ 427939 w 4553712"/>
              <a:gd name="connsiteY14" fmla="*/ 449885 h 460858"/>
              <a:gd name="connsiteX15" fmla="*/ 391363 w 4553712"/>
              <a:gd name="connsiteY15" fmla="*/ 427939 h 460858"/>
              <a:gd name="connsiteX16" fmla="*/ 307238 w 4553712"/>
              <a:gd name="connsiteY16" fmla="*/ 369418 h 460858"/>
              <a:gd name="connsiteX17" fmla="*/ 201168 w 4553712"/>
              <a:gd name="connsiteY17" fmla="*/ 296266 h 460858"/>
              <a:gd name="connsiteX18" fmla="*/ 131673 w 4553712"/>
              <a:gd name="connsiteY18" fmla="*/ 245059 h 460858"/>
              <a:gd name="connsiteX19" fmla="*/ 58521 w 4553712"/>
              <a:gd name="connsiteY19" fmla="*/ 186538 h 460858"/>
              <a:gd name="connsiteX20" fmla="*/ 32918 w 4553712"/>
              <a:gd name="connsiteY20" fmla="*/ 164592 h 460858"/>
              <a:gd name="connsiteX21" fmla="*/ 14630 w 4553712"/>
              <a:gd name="connsiteY21" fmla="*/ 149962 h 460858"/>
              <a:gd name="connsiteX22" fmla="*/ 0 w 4553712"/>
              <a:gd name="connsiteY22" fmla="*/ 117043 h 460858"/>
              <a:gd name="connsiteX23" fmla="*/ 7315 w 4553712"/>
              <a:gd name="connsiteY23" fmla="*/ 106071 h 460858"/>
              <a:gd name="connsiteX24" fmla="*/ 21945 w 4553712"/>
              <a:gd name="connsiteY24" fmla="*/ 102413 h 460858"/>
              <a:gd name="connsiteX25" fmla="*/ 43891 w 4553712"/>
              <a:gd name="connsiteY25" fmla="*/ 106071 h 460858"/>
              <a:gd name="connsiteX26" fmla="*/ 124358 w 4553712"/>
              <a:gd name="connsiteY26" fmla="*/ 124359 h 460858"/>
              <a:gd name="connsiteX27" fmla="*/ 234086 w 4553712"/>
              <a:gd name="connsiteY27" fmla="*/ 153619 h 460858"/>
              <a:gd name="connsiteX28" fmla="*/ 387705 w 4553712"/>
              <a:gd name="connsiteY28" fmla="*/ 179223 h 460858"/>
              <a:gd name="connsiteX29" fmla="*/ 490118 w 4553712"/>
              <a:gd name="connsiteY29" fmla="*/ 190195 h 460858"/>
              <a:gd name="connsiteX30" fmla="*/ 559613 w 4553712"/>
              <a:gd name="connsiteY30" fmla="*/ 186538 h 460858"/>
              <a:gd name="connsiteX31" fmla="*/ 640080 w 4553712"/>
              <a:gd name="connsiteY31" fmla="*/ 171907 h 460858"/>
              <a:gd name="connsiteX32" fmla="*/ 852221 w 4553712"/>
              <a:gd name="connsiteY32" fmla="*/ 146304 h 460858"/>
              <a:gd name="connsiteX33" fmla="*/ 976579 w 4553712"/>
              <a:gd name="connsiteY33" fmla="*/ 128016 h 460858"/>
              <a:gd name="connsiteX34" fmla="*/ 1115568 w 4553712"/>
              <a:gd name="connsiteY34" fmla="*/ 109728 h 460858"/>
              <a:gd name="connsiteX35" fmla="*/ 1298448 w 4553712"/>
              <a:gd name="connsiteY35" fmla="*/ 95098 h 460858"/>
              <a:gd name="connsiteX36" fmla="*/ 1751990 w 4553712"/>
              <a:gd name="connsiteY36" fmla="*/ 62179 h 460858"/>
              <a:gd name="connsiteX37" fmla="*/ 1923897 w 4553712"/>
              <a:gd name="connsiteY37" fmla="*/ 40234 h 460858"/>
              <a:gd name="connsiteX38" fmla="*/ 2267712 w 4553712"/>
              <a:gd name="connsiteY38" fmla="*/ 40234 h 460858"/>
              <a:gd name="connsiteX39" fmla="*/ 2483510 w 4553712"/>
              <a:gd name="connsiteY39" fmla="*/ 40234 h 460858"/>
              <a:gd name="connsiteX40" fmla="*/ 2801721 w 4553712"/>
              <a:gd name="connsiteY40" fmla="*/ 40234 h 460858"/>
              <a:gd name="connsiteX41" fmla="*/ 3226003 w 4553712"/>
              <a:gd name="connsiteY41" fmla="*/ 40234 h 460858"/>
              <a:gd name="connsiteX42" fmla="*/ 3368649 w 4553712"/>
              <a:gd name="connsiteY42" fmla="*/ 40234 h 460858"/>
              <a:gd name="connsiteX43" fmla="*/ 3668573 w 4553712"/>
              <a:gd name="connsiteY43" fmla="*/ 40234 h 460858"/>
              <a:gd name="connsiteX44" fmla="*/ 3913632 w 4553712"/>
              <a:gd name="connsiteY44" fmla="*/ 40234 h 460858"/>
              <a:gd name="connsiteX45" fmla="*/ 3986784 w 4553712"/>
              <a:gd name="connsiteY45" fmla="*/ 29261 h 460858"/>
              <a:gd name="connsiteX46" fmla="*/ 4133088 w 4553712"/>
              <a:gd name="connsiteY46" fmla="*/ 7315 h 460858"/>
              <a:gd name="connsiteX47" fmla="*/ 4176979 w 4553712"/>
              <a:gd name="connsiteY47" fmla="*/ 0 h 460858"/>
              <a:gd name="connsiteX48" fmla="*/ 4195267 w 4553712"/>
              <a:gd name="connsiteY48" fmla="*/ 0 h 460858"/>
              <a:gd name="connsiteX49" fmla="*/ 4235501 w 4553712"/>
              <a:gd name="connsiteY49" fmla="*/ 18288 h 460858"/>
              <a:gd name="connsiteX50" fmla="*/ 4323283 w 4553712"/>
              <a:gd name="connsiteY50" fmla="*/ 73152 h 460858"/>
              <a:gd name="connsiteX51" fmla="*/ 4396435 w 4553712"/>
              <a:gd name="connsiteY51" fmla="*/ 131674 h 460858"/>
              <a:gd name="connsiteX52" fmla="*/ 4476902 w 4553712"/>
              <a:gd name="connsiteY52" fmla="*/ 193853 h 460858"/>
              <a:gd name="connsiteX53" fmla="*/ 4531766 w 4553712"/>
              <a:gd name="connsiteY53" fmla="*/ 241402 h 460858"/>
              <a:gd name="connsiteX54" fmla="*/ 4539081 w 4553712"/>
              <a:gd name="connsiteY54" fmla="*/ 256032 h 460858"/>
              <a:gd name="connsiteX55" fmla="*/ 4553712 w 4553712"/>
              <a:gd name="connsiteY55" fmla="*/ 303581 h 460858"/>
              <a:gd name="connsiteX56" fmla="*/ 4553712 w 4553712"/>
              <a:gd name="connsiteY56" fmla="*/ 340157 h 460858"/>
              <a:gd name="connsiteX57" fmla="*/ 4539081 w 4553712"/>
              <a:gd name="connsiteY57" fmla="*/ 362103 h 460858"/>
              <a:gd name="connsiteX58" fmla="*/ 4524451 w 4553712"/>
              <a:gd name="connsiteY58" fmla="*/ 369418 h 460858"/>
              <a:gd name="connsiteX59" fmla="*/ 4495190 w 4553712"/>
              <a:gd name="connsiteY59" fmla="*/ 376733 h 460858"/>
              <a:gd name="connsiteX60" fmla="*/ 4454957 w 4553712"/>
              <a:gd name="connsiteY60" fmla="*/ 369418 h 460858"/>
              <a:gd name="connsiteX61" fmla="*/ 4330598 w 4553712"/>
              <a:gd name="connsiteY61" fmla="*/ 336499 h 460858"/>
              <a:gd name="connsiteX62" fmla="*/ 4147718 w 4553712"/>
              <a:gd name="connsiteY62" fmla="*/ 288951 h 460858"/>
              <a:gd name="connsiteX63" fmla="*/ 3964838 w 4553712"/>
              <a:gd name="connsiteY63" fmla="*/ 267005 h 460858"/>
              <a:gd name="connsiteX64" fmla="*/ 3642969 w 4553712"/>
              <a:gd name="connsiteY64" fmla="*/ 241402 h 460858"/>
              <a:gd name="connsiteX65" fmla="*/ 3218688 w 4553712"/>
              <a:gd name="connsiteY65" fmla="*/ 226771 h 460858"/>
              <a:gd name="connsiteX66" fmla="*/ 2907792 w 4553712"/>
              <a:gd name="connsiteY66" fmla="*/ 223114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53712" h="460858">
                <a:moveTo>
                  <a:pt x="2907792" y="223114"/>
                </a:moveTo>
                <a:lnTo>
                  <a:pt x="2644445" y="219456"/>
                </a:lnTo>
                <a:lnTo>
                  <a:pt x="2370125" y="219456"/>
                </a:lnTo>
                <a:lnTo>
                  <a:pt x="2048256" y="223114"/>
                </a:lnTo>
                <a:lnTo>
                  <a:pt x="1689811" y="237744"/>
                </a:lnTo>
                <a:lnTo>
                  <a:pt x="1495958" y="252375"/>
                </a:lnTo>
                <a:lnTo>
                  <a:pt x="1305763" y="274320"/>
                </a:lnTo>
                <a:lnTo>
                  <a:pt x="1075334" y="314554"/>
                </a:lnTo>
                <a:lnTo>
                  <a:pt x="863193" y="354787"/>
                </a:lnTo>
                <a:lnTo>
                  <a:pt x="621792" y="413309"/>
                </a:lnTo>
                <a:lnTo>
                  <a:pt x="588873" y="427939"/>
                </a:lnTo>
                <a:lnTo>
                  <a:pt x="555955" y="449885"/>
                </a:lnTo>
                <a:lnTo>
                  <a:pt x="512064" y="460858"/>
                </a:lnTo>
                <a:lnTo>
                  <a:pt x="468173" y="460858"/>
                </a:lnTo>
                <a:lnTo>
                  <a:pt x="427939" y="449885"/>
                </a:lnTo>
                <a:lnTo>
                  <a:pt x="391363" y="427939"/>
                </a:lnTo>
                <a:lnTo>
                  <a:pt x="307238" y="369418"/>
                </a:lnTo>
                <a:lnTo>
                  <a:pt x="201168" y="296266"/>
                </a:lnTo>
                <a:lnTo>
                  <a:pt x="131673" y="245059"/>
                </a:lnTo>
                <a:lnTo>
                  <a:pt x="58521" y="186538"/>
                </a:lnTo>
                <a:lnTo>
                  <a:pt x="32918" y="164592"/>
                </a:lnTo>
                <a:lnTo>
                  <a:pt x="14630" y="149962"/>
                </a:lnTo>
                <a:lnTo>
                  <a:pt x="0" y="117043"/>
                </a:lnTo>
                <a:lnTo>
                  <a:pt x="7315" y="106071"/>
                </a:lnTo>
                <a:lnTo>
                  <a:pt x="21945" y="102413"/>
                </a:lnTo>
                <a:lnTo>
                  <a:pt x="43891" y="106071"/>
                </a:lnTo>
                <a:lnTo>
                  <a:pt x="124358" y="124359"/>
                </a:lnTo>
                <a:lnTo>
                  <a:pt x="234086" y="153619"/>
                </a:lnTo>
                <a:lnTo>
                  <a:pt x="387705" y="179223"/>
                </a:lnTo>
                <a:lnTo>
                  <a:pt x="490118" y="190195"/>
                </a:lnTo>
                <a:lnTo>
                  <a:pt x="559613" y="186538"/>
                </a:lnTo>
                <a:lnTo>
                  <a:pt x="640080" y="171907"/>
                </a:lnTo>
                <a:lnTo>
                  <a:pt x="852221" y="146304"/>
                </a:lnTo>
                <a:lnTo>
                  <a:pt x="976579" y="128016"/>
                </a:lnTo>
                <a:lnTo>
                  <a:pt x="1115568" y="109728"/>
                </a:lnTo>
                <a:lnTo>
                  <a:pt x="1298448" y="95098"/>
                </a:lnTo>
                <a:lnTo>
                  <a:pt x="1751990" y="62179"/>
                </a:lnTo>
                <a:lnTo>
                  <a:pt x="1923897" y="40234"/>
                </a:lnTo>
                <a:lnTo>
                  <a:pt x="2267712" y="40234"/>
                </a:lnTo>
                <a:lnTo>
                  <a:pt x="2483510" y="40234"/>
                </a:lnTo>
                <a:lnTo>
                  <a:pt x="2801721" y="40234"/>
                </a:lnTo>
                <a:lnTo>
                  <a:pt x="3226003" y="40234"/>
                </a:lnTo>
                <a:lnTo>
                  <a:pt x="3368649" y="40234"/>
                </a:lnTo>
                <a:lnTo>
                  <a:pt x="3668573" y="40234"/>
                </a:lnTo>
                <a:lnTo>
                  <a:pt x="3913632" y="40234"/>
                </a:lnTo>
                <a:lnTo>
                  <a:pt x="3986784" y="29261"/>
                </a:lnTo>
                <a:lnTo>
                  <a:pt x="4133088" y="7315"/>
                </a:lnTo>
                <a:lnTo>
                  <a:pt x="4176979" y="0"/>
                </a:lnTo>
                <a:lnTo>
                  <a:pt x="4195267" y="0"/>
                </a:lnTo>
                <a:lnTo>
                  <a:pt x="4235501" y="18288"/>
                </a:lnTo>
                <a:lnTo>
                  <a:pt x="4323283" y="73152"/>
                </a:lnTo>
                <a:lnTo>
                  <a:pt x="4396435" y="131674"/>
                </a:lnTo>
                <a:lnTo>
                  <a:pt x="4476902" y="193853"/>
                </a:lnTo>
                <a:lnTo>
                  <a:pt x="4531766" y="241402"/>
                </a:lnTo>
                <a:lnTo>
                  <a:pt x="4539081" y="256032"/>
                </a:lnTo>
                <a:lnTo>
                  <a:pt x="4553712" y="303581"/>
                </a:lnTo>
                <a:lnTo>
                  <a:pt x="4553712" y="340157"/>
                </a:lnTo>
                <a:lnTo>
                  <a:pt x="4539081" y="362103"/>
                </a:lnTo>
                <a:lnTo>
                  <a:pt x="4524451" y="369418"/>
                </a:lnTo>
                <a:lnTo>
                  <a:pt x="4495190" y="376733"/>
                </a:lnTo>
                <a:lnTo>
                  <a:pt x="4454957" y="369418"/>
                </a:lnTo>
                <a:lnTo>
                  <a:pt x="4330598" y="336499"/>
                </a:lnTo>
                <a:lnTo>
                  <a:pt x="4147718" y="288951"/>
                </a:lnTo>
                <a:lnTo>
                  <a:pt x="3964838" y="267005"/>
                </a:lnTo>
                <a:lnTo>
                  <a:pt x="3642969" y="241402"/>
                </a:lnTo>
                <a:lnTo>
                  <a:pt x="3218688" y="226771"/>
                </a:lnTo>
                <a:lnTo>
                  <a:pt x="2907792" y="22311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35C3A4-1A42-456B-88CA-EE4A27DFD6AB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557338"/>
            <a:ext cx="4554537" cy="4433887"/>
            <a:chOff x="2668588" y="1709738"/>
            <a:chExt cx="4554537" cy="4433887"/>
          </a:xfrm>
        </p:grpSpPr>
        <p:sp>
          <p:nvSpPr>
            <p:cNvPr id="16" name="フリーフォーム 128">
              <a:extLst>
                <a:ext uri="{FF2B5EF4-FFF2-40B4-BE49-F238E27FC236}">
                  <a16:creationId xmlns:a16="http://schemas.microsoft.com/office/drawing/2014/main" id="{C2FC58C7-2752-4D99-BF0E-847152CD82D3}"/>
                </a:ext>
              </a:extLst>
            </p:cNvPr>
            <p:cNvSpPr/>
            <p:nvPr/>
          </p:nvSpPr>
          <p:spPr>
            <a:xfrm>
              <a:off x="2924175" y="1970088"/>
              <a:ext cx="452438" cy="2022475"/>
            </a:xfrm>
            <a:custGeom>
              <a:avLst/>
              <a:gdLst>
                <a:gd name="connsiteX0" fmla="*/ 184994 w 451914"/>
                <a:gd name="connsiteY0" fmla="*/ 914400 h 2021722"/>
                <a:gd name="connsiteX1" fmla="*/ 174423 w 451914"/>
                <a:gd name="connsiteY1" fmla="*/ 652765 h 2021722"/>
                <a:gd name="connsiteX2" fmla="*/ 166494 w 451914"/>
                <a:gd name="connsiteY2" fmla="*/ 430772 h 2021722"/>
                <a:gd name="connsiteX3" fmla="*/ 163852 w 451914"/>
                <a:gd name="connsiteY3" fmla="*/ 322418 h 2021722"/>
                <a:gd name="connsiteX4" fmla="*/ 158566 w 451914"/>
                <a:gd name="connsiteY4" fmla="*/ 290705 h 2021722"/>
                <a:gd name="connsiteX5" fmla="*/ 150638 w 451914"/>
                <a:gd name="connsiteY5" fmla="*/ 256349 h 2021722"/>
                <a:gd name="connsiteX6" fmla="*/ 134781 w 451914"/>
                <a:gd name="connsiteY6" fmla="*/ 221993 h 2021722"/>
                <a:gd name="connsiteX7" fmla="*/ 110996 w 451914"/>
                <a:gd name="connsiteY7" fmla="*/ 187637 h 2021722"/>
                <a:gd name="connsiteX8" fmla="*/ 89854 w 451914"/>
                <a:gd name="connsiteY8" fmla="*/ 158566 h 2021722"/>
                <a:gd name="connsiteX9" fmla="*/ 68712 w 451914"/>
                <a:gd name="connsiteY9" fmla="*/ 132139 h 2021722"/>
                <a:gd name="connsiteX10" fmla="*/ 42284 w 451914"/>
                <a:gd name="connsiteY10" fmla="*/ 108354 h 2021722"/>
                <a:gd name="connsiteX11" fmla="*/ 23784 w 451914"/>
                <a:gd name="connsiteY11" fmla="*/ 89854 h 2021722"/>
                <a:gd name="connsiteX12" fmla="*/ 7928 w 451914"/>
                <a:gd name="connsiteY12" fmla="*/ 71355 h 2021722"/>
                <a:gd name="connsiteX13" fmla="*/ 0 w 451914"/>
                <a:gd name="connsiteY13" fmla="*/ 55498 h 2021722"/>
                <a:gd name="connsiteX14" fmla="*/ 0 w 451914"/>
                <a:gd name="connsiteY14" fmla="*/ 34356 h 2021722"/>
                <a:gd name="connsiteX15" fmla="*/ 5285 w 451914"/>
                <a:gd name="connsiteY15" fmla="*/ 23785 h 2021722"/>
                <a:gd name="connsiteX16" fmla="*/ 15856 w 451914"/>
                <a:gd name="connsiteY16" fmla="*/ 15857 h 2021722"/>
                <a:gd name="connsiteX17" fmla="*/ 44927 w 451914"/>
                <a:gd name="connsiteY17" fmla="*/ 5285 h 2021722"/>
                <a:gd name="connsiteX18" fmla="*/ 73997 w 451914"/>
                <a:gd name="connsiteY18" fmla="*/ 0 h 2021722"/>
                <a:gd name="connsiteX19" fmla="*/ 113639 w 451914"/>
                <a:gd name="connsiteY19" fmla="*/ 2643 h 2021722"/>
                <a:gd name="connsiteX20" fmla="*/ 153280 w 451914"/>
                <a:gd name="connsiteY20" fmla="*/ 15857 h 2021722"/>
                <a:gd name="connsiteX21" fmla="*/ 184994 w 451914"/>
                <a:gd name="connsiteY21" fmla="*/ 31713 h 2021722"/>
                <a:gd name="connsiteX22" fmla="*/ 221993 w 451914"/>
                <a:gd name="connsiteY22" fmla="*/ 52855 h 2021722"/>
                <a:gd name="connsiteX23" fmla="*/ 256349 w 451914"/>
                <a:gd name="connsiteY23" fmla="*/ 79283 h 2021722"/>
                <a:gd name="connsiteX24" fmla="*/ 295990 w 451914"/>
                <a:gd name="connsiteY24" fmla="*/ 113639 h 2021722"/>
                <a:gd name="connsiteX25" fmla="*/ 388487 w 451914"/>
                <a:gd name="connsiteY25" fmla="*/ 266920 h 2021722"/>
                <a:gd name="connsiteX26" fmla="*/ 380559 w 451914"/>
                <a:gd name="connsiteY26" fmla="*/ 367346 h 2021722"/>
                <a:gd name="connsiteX27" fmla="*/ 380559 w 451914"/>
                <a:gd name="connsiteY27" fmla="*/ 478342 h 2021722"/>
                <a:gd name="connsiteX28" fmla="*/ 385845 w 451914"/>
                <a:gd name="connsiteY28" fmla="*/ 578768 h 2021722"/>
                <a:gd name="connsiteX29" fmla="*/ 399058 w 451914"/>
                <a:gd name="connsiteY29" fmla="*/ 739977 h 2021722"/>
                <a:gd name="connsiteX30" fmla="*/ 412272 w 451914"/>
                <a:gd name="connsiteY30" fmla="*/ 885329 h 2021722"/>
                <a:gd name="connsiteX31" fmla="*/ 409630 w 451914"/>
                <a:gd name="connsiteY31" fmla="*/ 1038610 h 2021722"/>
                <a:gd name="connsiteX32" fmla="*/ 412272 w 451914"/>
                <a:gd name="connsiteY32" fmla="*/ 1205105 h 2021722"/>
                <a:gd name="connsiteX33" fmla="*/ 417558 w 451914"/>
                <a:gd name="connsiteY33" fmla="*/ 1387457 h 2021722"/>
                <a:gd name="connsiteX34" fmla="*/ 433415 w 451914"/>
                <a:gd name="connsiteY34" fmla="*/ 1651734 h 2021722"/>
                <a:gd name="connsiteX35" fmla="*/ 451914 w 451914"/>
                <a:gd name="connsiteY35" fmla="*/ 1810300 h 2021722"/>
                <a:gd name="connsiteX36" fmla="*/ 443986 w 451914"/>
                <a:gd name="connsiteY36" fmla="*/ 1873727 h 2021722"/>
                <a:gd name="connsiteX37" fmla="*/ 422843 w 451914"/>
                <a:gd name="connsiteY37" fmla="*/ 1939796 h 2021722"/>
                <a:gd name="connsiteX38" fmla="*/ 401701 w 451914"/>
                <a:gd name="connsiteY38" fmla="*/ 1984724 h 2021722"/>
                <a:gd name="connsiteX39" fmla="*/ 383202 w 451914"/>
                <a:gd name="connsiteY39" fmla="*/ 2008509 h 2021722"/>
                <a:gd name="connsiteX40" fmla="*/ 362060 w 451914"/>
                <a:gd name="connsiteY40" fmla="*/ 2019080 h 2021722"/>
                <a:gd name="connsiteX41" fmla="*/ 348846 w 451914"/>
                <a:gd name="connsiteY41" fmla="*/ 2021722 h 2021722"/>
                <a:gd name="connsiteX42" fmla="*/ 325061 w 451914"/>
                <a:gd name="connsiteY42" fmla="*/ 2013794 h 2021722"/>
                <a:gd name="connsiteX43" fmla="*/ 293347 w 451914"/>
                <a:gd name="connsiteY43" fmla="*/ 1995295 h 2021722"/>
                <a:gd name="connsiteX44" fmla="*/ 272205 w 451914"/>
                <a:gd name="connsiteY44" fmla="*/ 1976795 h 2021722"/>
                <a:gd name="connsiteX45" fmla="*/ 258991 w 451914"/>
                <a:gd name="connsiteY45" fmla="*/ 1960939 h 2021722"/>
                <a:gd name="connsiteX46" fmla="*/ 237849 w 451914"/>
                <a:gd name="connsiteY46" fmla="*/ 1926583 h 2021722"/>
                <a:gd name="connsiteX47" fmla="*/ 221993 w 451914"/>
                <a:gd name="connsiteY47" fmla="*/ 1886941 h 2021722"/>
                <a:gd name="connsiteX48" fmla="*/ 211421 w 451914"/>
                <a:gd name="connsiteY48" fmla="*/ 1836728 h 2021722"/>
                <a:gd name="connsiteX49" fmla="*/ 203493 w 451914"/>
                <a:gd name="connsiteY49" fmla="*/ 1778587 h 2021722"/>
                <a:gd name="connsiteX50" fmla="*/ 198208 w 451914"/>
                <a:gd name="connsiteY50" fmla="*/ 1707232 h 2021722"/>
                <a:gd name="connsiteX51" fmla="*/ 195565 w 451914"/>
                <a:gd name="connsiteY51" fmla="*/ 1641163 h 2021722"/>
                <a:gd name="connsiteX52" fmla="*/ 200850 w 451914"/>
                <a:gd name="connsiteY52" fmla="*/ 1604164 h 2021722"/>
                <a:gd name="connsiteX53" fmla="*/ 206136 w 451914"/>
                <a:gd name="connsiteY53" fmla="*/ 1569808 h 2021722"/>
                <a:gd name="connsiteX54" fmla="*/ 203493 w 451914"/>
                <a:gd name="connsiteY54" fmla="*/ 1479954 h 2021722"/>
                <a:gd name="connsiteX55" fmla="*/ 198208 w 451914"/>
                <a:gd name="connsiteY55" fmla="*/ 1294959 h 2021722"/>
                <a:gd name="connsiteX56" fmla="*/ 184994 w 451914"/>
                <a:gd name="connsiteY56" fmla="*/ 914400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1914" h="2021722">
                  <a:moveTo>
                    <a:pt x="184994" y="914400"/>
                  </a:moveTo>
                  <a:lnTo>
                    <a:pt x="174423" y="652765"/>
                  </a:lnTo>
                  <a:lnTo>
                    <a:pt x="166494" y="430772"/>
                  </a:lnTo>
                  <a:cubicBezTo>
                    <a:pt x="165613" y="394654"/>
                    <a:pt x="164733" y="358536"/>
                    <a:pt x="163852" y="322418"/>
                  </a:cubicBezTo>
                  <a:lnTo>
                    <a:pt x="158566" y="290705"/>
                  </a:lnTo>
                  <a:lnTo>
                    <a:pt x="150638" y="256349"/>
                  </a:lnTo>
                  <a:lnTo>
                    <a:pt x="134781" y="221993"/>
                  </a:lnTo>
                  <a:lnTo>
                    <a:pt x="110996" y="187637"/>
                  </a:lnTo>
                  <a:lnTo>
                    <a:pt x="89854" y="158566"/>
                  </a:lnTo>
                  <a:lnTo>
                    <a:pt x="68712" y="132139"/>
                  </a:lnTo>
                  <a:lnTo>
                    <a:pt x="42284" y="108354"/>
                  </a:lnTo>
                  <a:lnTo>
                    <a:pt x="23784" y="89854"/>
                  </a:lnTo>
                  <a:lnTo>
                    <a:pt x="7928" y="71355"/>
                  </a:lnTo>
                  <a:lnTo>
                    <a:pt x="0" y="55498"/>
                  </a:lnTo>
                  <a:lnTo>
                    <a:pt x="0" y="34356"/>
                  </a:lnTo>
                  <a:lnTo>
                    <a:pt x="5285" y="23785"/>
                  </a:lnTo>
                  <a:lnTo>
                    <a:pt x="15856" y="15857"/>
                  </a:lnTo>
                  <a:lnTo>
                    <a:pt x="44927" y="5285"/>
                  </a:lnTo>
                  <a:lnTo>
                    <a:pt x="73997" y="0"/>
                  </a:lnTo>
                  <a:lnTo>
                    <a:pt x="113639" y="2643"/>
                  </a:lnTo>
                  <a:lnTo>
                    <a:pt x="153280" y="15857"/>
                  </a:lnTo>
                  <a:lnTo>
                    <a:pt x="184994" y="31713"/>
                  </a:lnTo>
                  <a:lnTo>
                    <a:pt x="221993" y="52855"/>
                  </a:lnTo>
                  <a:lnTo>
                    <a:pt x="256349" y="79283"/>
                  </a:lnTo>
                  <a:lnTo>
                    <a:pt x="295990" y="113639"/>
                  </a:lnTo>
                  <a:lnTo>
                    <a:pt x="388487" y="266920"/>
                  </a:lnTo>
                  <a:lnTo>
                    <a:pt x="380559" y="367346"/>
                  </a:lnTo>
                  <a:lnTo>
                    <a:pt x="380559" y="478342"/>
                  </a:lnTo>
                  <a:lnTo>
                    <a:pt x="385845" y="578768"/>
                  </a:lnTo>
                  <a:lnTo>
                    <a:pt x="399058" y="739977"/>
                  </a:lnTo>
                  <a:lnTo>
                    <a:pt x="412272" y="885329"/>
                  </a:lnTo>
                  <a:cubicBezTo>
                    <a:pt x="411391" y="936423"/>
                    <a:pt x="410511" y="987516"/>
                    <a:pt x="409630" y="1038610"/>
                  </a:cubicBezTo>
                  <a:cubicBezTo>
                    <a:pt x="410511" y="1094108"/>
                    <a:pt x="411391" y="1149607"/>
                    <a:pt x="412272" y="1205105"/>
                  </a:cubicBezTo>
                  <a:lnTo>
                    <a:pt x="417558" y="1387457"/>
                  </a:lnTo>
                  <a:lnTo>
                    <a:pt x="433415" y="1651734"/>
                  </a:lnTo>
                  <a:lnTo>
                    <a:pt x="451914" y="1810300"/>
                  </a:lnTo>
                  <a:lnTo>
                    <a:pt x="443986" y="1873727"/>
                  </a:lnTo>
                  <a:lnTo>
                    <a:pt x="422843" y="1939796"/>
                  </a:lnTo>
                  <a:lnTo>
                    <a:pt x="401701" y="1984724"/>
                  </a:lnTo>
                  <a:lnTo>
                    <a:pt x="383202" y="2008509"/>
                  </a:lnTo>
                  <a:lnTo>
                    <a:pt x="362060" y="2019080"/>
                  </a:lnTo>
                  <a:lnTo>
                    <a:pt x="348846" y="2021722"/>
                  </a:lnTo>
                  <a:lnTo>
                    <a:pt x="325061" y="2013794"/>
                  </a:lnTo>
                  <a:lnTo>
                    <a:pt x="293347" y="1995295"/>
                  </a:lnTo>
                  <a:lnTo>
                    <a:pt x="272205" y="1976795"/>
                  </a:lnTo>
                  <a:lnTo>
                    <a:pt x="258991" y="1960939"/>
                  </a:lnTo>
                  <a:lnTo>
                    <a:pt x="237849" y="1926583"/>
                  </a:lnTo>
                  <a:lnTo>
                    <a:pt x="221993" y="1886941"/>
                  </a:lnTo>
                  <a:lnTo>
                    <a:pt x="211421" y="1836728"/>
                  </a:lnTo>
                  <a:lnTo>
                    <a:pt x="203493" y="1778587"/>
                  </a:lnTo>
                  <a:lnTo>
                    <a:pt x="198208" y="1707232"/>
                  </a:lnTo>
                  <a:lnTo>
                    <a:pt x="195565" y="1641163"/>
                  </a:lnTo>
                  <a:lnTo>
                    <a:pt x="200850" y="1604164"/>
                  </a:lnTo>
                  <a:lnTo>
                    <a:pt x="206136" y="1569808"/>
                  </a:lnTo>
                  <a:lnTo>
                    <a:pt x="203493" y="1479954"/>
                  </a:lnTo>
                  <a:lnTo>
                    <a:pt x="198208" y="1294959"/>
                  </a:lnTo>
                  <a:lnTo>
                    <a:pt x="184994" y="914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2">
              <a:extLst>
                <a:ext uri="{FF2B5EF4-FFF2-40B4-BE49-F238E27FC236}">
                  <a16:creationId xmlns:a16="http://schemas.microsoft.com/office/drawing/2014/main" id="{32D75B3A-B81C-4105-BC94-EFB0CFD7217B}"/>
                </a:ext>
              </a:extLst>
            </p:cNvPr>
            <p:cNvSpPr/>
            <p:nvPr/>
          </p:nvSpPr>
          <p:spPr>
            <a:xfrm>
              <a:off x="4649788" y="1787525"/>
              <a:ext cx="849312" cy="2647950"/>
            </a:xfrm>
            <a:custGeom>
              <a:avLst/>
              <a:gdLst>
                <a:gd name="connsiteX0" fmla="*/ 832818 w 849814"/>
                <a:gd name="connsiteY0" fmla="*/ 1135352 h 2648021"/>
                <a:gd name="connsiteX1" fmla="*/ 846415 w 849814"/>
                <a:gd name="connsiteY1" fmla="*/ 985785 h 2648021"/>
                <a:gd name="connsiteX2" fmla="*/ 849814 w 849814"/>
                <a:gd name="connsiteY2" fmla="*/ 907602 h 2648021"/>
                <a:gd name="connsiteX3" fmla="*/ 849814 w 849814"/>
                <a:gd name="connsiteY3" fmla="*/ 717244 h 2648021"/>
                <a:gd name="connsiteX4" fmla="*/ 849814 w 849814"/>
                <a:gd name="connsiteY4" fmla="*/ 452101 h 2648021"/>
                <a:gd name="connsiteX5" fmla="*/ 849814 w 849814"/>
                <a:gd name="connsiteY5" fmla="*/ 234549 h 2648021"/>
                <a:gd name="connsiteX6" fmla="*/ 781829 w 849814"/>
                <a:gd name="connsiteY6" fmla="*/ 98579 h 2648021"/>
                <a:gd name="connsiteX7" fmla="*/ 754635 w 849814"/>
                <a:gd name="connsiteY7" fmla="*/ 84982 h 2648021"/>
                <a:gd name="connsiteX8" fmla="*/ 707046 w 849814"/>
                <a:gd name="connsiteY8" fmla="*/ 64586 h 2648021"/>
                <a:gd name="connsiteX9" fmla="*/ 635661 w 849814"/>
                <a:gd name="connsiteY9" fmla="*/ 37392 h 2648021"/>
                <a:gd name="connsiteX10" fmla="*/ 547281 w 849814"/>
                <a:gd name="connsiteY10" fmla="*/ 16997 h 2648021"/>
                <a:gd name="connsiteX11" fmla="*/ 492893 w 849814"/>
                <a:gd name="connsiteY11" fmla="*/ 10198 h 2648021"/>
                <a:gd name="connsiteX12" fmla="*/ 472497 w 849814"/>
                <a:gd name="connsiteY12" fmla="*/ 10198 h 2648021"/>
                <a:gd name="connsiteX13" fmla="*/ 445303 w 849814"/>
                <a:gd name="connsiteY13" fmla="*/ 0 h 2648021"/>
                <a:gd name="connsiteX14" fmla="*/ 428307 w 849814"/>
                <a:gd name="connsiteY14" fmla="*/ 0 h 2648021"/>
                <a:gd name="connsiteX15" fmla="*/ 418109 w 849814"/>
                <a:gd name="connsiteY15" fmla="*/ 6799 h 2648021"/>
                <a:gd name="connsiteX16" fmla="*/ 418109 w 849814"/>
                <a:gd name="connsiteY16" fmla="*/ 20396 h 2648021"/>
                <a:gd name="connsiteX17" fmla="*/ 421508 w 849814"/>
                <a:gd name="connsiteY17" fmla="*/ 44191 h 2648021"/>
                <a:gd name="connsiteX18" fmla="*/ 438504 w 849814"/>
                <a:gd name="connsiteY18" fmla="*/ 61187 h 2648021"/>
                <a:gd name="connsiteX19" fmla="*/ 492893 w 849814"/>
                <a:gd name="connsiteY19" fmla="*/ 118974 h 2648021"/>
                <a:gd name="connsiteX20" fmla="*/ 543881 w 849814"/>
                <a:gd name="connsiteY20" fmla="*/ 180161 h 2648021"/>
                <a:gd name="connsiteX21" fmla="*/ 571075 w 849814"/>
                <a:gd name="connsiteY21" fmla="*/ 227751 h 2648021"/>
                <a:gd name="connsiteX22" fmla="*/ 601669 w 849814"/>
                <a:gd name="connsiteY22" fmla="*/ 292336 h 2648021"/>
                <a:gd name="connsiteX23" fmla="*/ 618665 w 849814"/>
                <a:gd name="connsiteY23" fmla="*/ 353523 h 2648021"/>
                <a:gd name="connsiteX24" fmla="*/ 628863 w 849814"/>
                <a:gd name="connsiteY24" fmla="*/ 421508 h 2648021"/>
                <a:gd name="connsiteX25" fmla="*/ 628863 w 849814"/>
                <a:gd name="connsiteY25" fmla="*/ 594870 h 2648021"/>
                <a:gd name="connsiteX26" fmla="*/ 628863 w 849814"/>
                <a:gd name="connsiteY26" fmla="*/ 900803 h 2648021"/>
                <a:gd name="connsiteX27" fmla="*/ 618665 w 849814"/>
                <a:gd name="connsiteY27" fmla="*/ 1108158 h 2648021"/>
                <a:gd name="connsiteX28" fmla="*/ 608467 w 849814"/>
                <a:gd name="connsiteY28" fmla="*/ 1261125 h 2648021"/>
                <a:gd name="connsiteX29" fmla="*/ 598270 w 849814"/>
                <a:gd name="connsiteY29" fmla="*/ 1369901 h 2648021"/>
                <a:gd name="connsiteX30" fmla="*/ 577874 w 849814"/>
                <a:gd name="connsiteY30" fmla="*/ 1516069 h 2648021"/>
                <a:gd name="connsiteX31" fmla="*/ 543881 w 849814"/>
                <a:gd name="connsiteY31" fmla="*/ 1679233 h 2648021"/>
                <a:gd name="connsiteX32" fmla="*/ 499691 w 849814"/>
                <a:gd name="connsiteY32" fmla="*/ 1825401 h 2648021"/>
                <a:gd name="connsiteX33" fmla="*/ 445303 w 849814"/>
                <a:gd name="connsiteY33" fmla="*/ 1947774 h 2648021"/>
                <a:gd name="connsiteX34" fmla="*/ 394314 w 849814"/>
                <a:gd name="connsiteY34" fmla="*/ 2049752 h 2648021"/>
                <a:gd name="connsiteX35" fmla="*/ 336527 w 849814"/>
                <a:gd name="connsiteY35" fmla="*/ 2151730 h 2648021"/>
                <a:gd name="connsiteX36" fmla="*/ 275340 w 849814"/>
                <a:gd name="connsiteY36" fmla="*/ 2243510 h 2648021"/>
                <a:gd name="connsiteX37" fmla="*/ 214154 w 849814"/>
                <a:gd name="connsiteY37" fmla="*/ 2325092 h 2648021"/>
                <a:gd name="connsiteX38" fmla="*/ 132571 w 849814"/>
                <a:gd name="connsiteY38" fmla="*/ 2427070 h 2648021"/>
                <a:gd name="connsiteX39" fmla="*/ 61187 w 849814"/>
                <a:gd name="connsiteY39" fmla="*/ 2512051 h 2648021"/>
                <a:gd name="connsiteX40" fmla="*/ 13597 w 849814"/>
                <a:gd name="connsiteY40" fmla="*/ 2566439 h 2648021"/>
                <a:gd name="connsiteX41" fmla="*/ 0 w 849814"/>
                <a:gd name="connsiteY41" fmla="*/ 2590234 h 2648021"/>
                <a:gd name="connsiteX42" fmla="*/ 0 w 849814"/>
                <a:gd name="connsiteY42" fmla="*/ 2607230 h 2648021"/>
                <a:gd name="connsiteX43" fmla="*/ 3400 w 849814"/>
                <a:gd name="connsiteY43" fmla="*/ 2631025 h 2648021"/>
                <a:gd name="connsiteX44" fmla="*/ 10198 w 849814"/>
                <a:gd name="connsiteY44" fmla="*/ 2637823 h 2648021"/>
                <a:gd name="connsiteX45" fmla="*/ 23795 w 849814"/>
                <a:gd name="connsiteY45" fmla="*/ 2644622 h 2648021"/>
                <a:gd name="connsiteX46" fmla="*/ 44191 w 849814"/>
                <a:gd name="connsiteY46" fmla="*/ 2648021 h 2648021"/>
                <a:gd name="connsiteX47" fmla="*/ 67985 w 849814"/>
                <a:gd name="connsiteY47" fmla="*/ 2627626 h 2648021"/>
                <a:gd name="connsiteX48" fmla="*/ 149568 w 849814"/>
                <a:gd name="connsiteY48" fmla="*/ 2559641 h 2648021"/>
                <a:gd name="connsiteX49" fmla="*/ 268542 w 849814"/>
                <a:gd name="connsiteY49" fmla="*/ 2454264 h 2648021"/>
                <a:gd name="connsiteX50" fmla="*/ 387516 w 849814"/>
                <a:gd name="connsiteY50" fmla="*/ 2338689 h 2648021"/>
                <a:gd name="connsiteX51" fmla="*/ 465698 w 849814"/>
                <a:gd name="connsiteY51" fmla="*/ 2253707 h 2648021"/>
                <a:gd name="connsiteX52" fmla="*/ 509889 w 849814"/>
                <a:gd name="connsiteY52" fmla="*/ 2195920 h 2648021"/>
                <a:gd name="connsiteX53" fmla="*/ 550680 w 849814"/>
                <a:gd name="connsiteY53" fmla="*/ 2134733 h 2648021"/>
                <a:gd name="connsiteX54" fmla="*/ 594870 w 849814"/>
                <a:gd name="connsiteY54" fmla="*/ 2053151 h 2648021"/>
                <a:gd name="connsiteX55" fmla="*/ 625464 w 849814"/>
                <a:gd name="connsiteY55" fmla="*/ 1991965 h 2648021"/>
                <a:gd name="connsiteX56" fmla="*/ 696848 w 849814"/>
                <a:gd name="connsiteY56" fmla="*/ 1835599 h 2648021"/>
                <a:gd name="connsiteX57" fmla="*/ 764833 w 849814"/>
                <a:gd name="connsiteY57" fmla="*/ 1658838 h 2648021"/>
                <a:gd name="connsiteX58" fmla="*/ 802225 w 849814"/>
                <a:gd name="connsiteY58" fmla="*/ 1509270 h 2648021"/>
                <a:gd name="connsiteX59" fmla="*/ 812423 w 849814"/>
                <a:gd name="connsiteY59" fmla="*/ 1410692 h 2648021"/>
                <a:gd name="connsiteX60" fmla="*/ 832818 w 849814"/>
                <a:gd name="connsiteY60" fmla="*/ 1135352 h 26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9814" h="2648021">
                  <a:moveTo>
                    <a:pt x="832818" y="1135352"/>
                  </a:moveTo>
                  <a:lnTo>
                    <a:pt x="846415" y="985785"/>
                  </a:lnTo>
                  <a:lnTo>
                    <a:pt x="849814" y="907602"/>
                  </a:lnTo>
                  <a:lnTo>
                    <a:pt x="849814" y="717244"/>
                  </a:lnTo>
                  <a:lnTo>
                    <a:pt x="849814" y="452101"/>
                  </a:lnTo>
                  <a:lnTo>
                    <a:pt x="849814" y="234549"/>
                  </a:lnTo>
                  <a:lnTo>
                    <a:pt x="781829" y="98579"/>
                  </a:lnTo>
                  <a:lnTo>
                    <a:pt x="754635" y="84982"/>
                  </a:lnTo>
                  <a:lnTo>
                    <a:pt x="707046" y="64586"/>
                  </a:lnTo>
                  <a:lnTo>
                    <a:pt x="635661" y="37392"/>
                  </a:lnTo>
                  <a:lnTo>
                    <a:pt x="547281" y="16997"/>
                  </a:lnTo>
                  <a:lnTo>
                    <a:pt x="492893" y="10198"/>
                  </a:lnTo>
                  <a:lnTo>
                    <a:pt x="472497" y="10198"/>
                  </a:lnTo>
                  <a:lnTo>
                    <a:pt x="445303" y="0"/>
                  </a:lnTo>
                  <a:lnTo>
                    <a:pt x="428307" y="0"/>
                  </a:lnTo>
                  <a:lnTo>
                    <a:pt x="418109" y="6799"/>
                  </a:lnTo>
                  <a:lnTo>
                    <a:pt x="418109" y="20396"/>
                  </a:lnTo>
                  <a:lnTo>
                    <a:pt x="421508" y="44191"/>
                  </a:lnTo>
                  <a:lnTo>
                    <a:pt x="438504" y="61187"/>
                  </a:lnTo>
                  <a:lnTo>
                    <a:pt x="492893" y="118974"/>
                  </a:lnTo>
                  <a:lnTo>
                    <a:pt x="543881" y="180161"/>
                  </a:lnTo>
                  <a:lnTo>
                    <a:pt x="571075" y="227751"/>
                  </a:lnTo>
                  <a:lnTo>
                    <a:pt x="601669" y="292336"/>
                  </a:lnTo>
                  <a:lnTo>
                    <a:pt x="618665" y="353523"/>
                  </a:lnTo>
                  <a:lnTo>
                    <a:pt x="628863" y="421508"/>
                  </a:lnTo>
                  <a:lnTo>
                    <a:pt x="628863" y="594870"/>
                  </a:lnTo>
                  <a:lnTo>
                    <a:pt x="628863" y="900803"/>
                  </a:lnTo>
                  <a:lnTo>
                    <a:pt x="618665" y="1108158"/>
                  </a:lnTo>
                  <a:lnTo>
                    <a:pt x="608467" y="1261125"/>
                  </a:lnTo>
                  <a:lnTo>
                    <a:pt x="598270" y="1369901"/>
                  </a:lnTo>
                  <a:lnTo>
                    <a:pt x="577874" y="1516069"/>
                  </a:lnTo>
                  <a:lnTo>
                    <a:pt x="543881" y="1679233"/>
                  </a:lnTo>
                  <a:lnTo>
                    <a:pt x="499691" y="1825401"/>
                  </a:lnTo>
                  <a:lnTo>
                    <a:pt x="445303" y="1947774"/>
                  </a:lnTo>
                  <a:lnTo>
                    <a:pt x="394314" y="2049752"/>
                  </a:lnTo>
                  <a:lnTo>
                    <a:pt x="336527" y="2151730"/>
                  </a:lnTo>
                  <a:lnTo>
                    <a:pt x="275340" y="2243510"/>
                  </a:lnTo>
                  <a:lnTo>
                    <a:pt x="214154" y="2325092"/>
                  </a:lnTo>
                  <a:lnTo>
                    <a:pt x="132571" y="2427070"/>
                  </a:lnTo>
                  <a:lnTo>
                    <a:pt x="61187" y="2512051"/>
                  </a:lnTo>
                  <a:lnTo>
                    <a:pt x="13597" y="2566439"/>
                  </a:lnTo>
                  <a:lnTo>
                    <a:pt x="0" y="2590234"/>
                  </a:lnTo>
                  <a:lnTo>
                    <a:pt x="0" y="2607230"/>
                  </a:lnTo>
                  <a:lnTo>
                    <a:pt x="3400" y="2631025"/>
                  </a:lnTo>
                  <a:lnTo>
                    <a:pt x="10198" y="2637823"/>
                  </a:lnTo>
                  <a:lnTo>
                    <a:pt x="23795" y="2644622"/>
                  </a:lnTo>
                  <a:lnTo>
                    <a:pt x="44191" y="2648021"/>
                  </a:lnTo>
                  <a:lnTo>
                    <a:pt x="67985" y="2627626"/>
                  </a:lnTo>
                  <a:lnTo>
                    <a:pt x="149568" y="2559641"/>
                  </a:lnTo>
                  <a:lnTo>
                    <a:pt x="268542" y="2454264"/>
                  </a:lnTo>
                  <a:lnTo>
                    <a:pt x="387516" y="2338689"/>
                  </a:lnTo>
                  <a:lnTo>
                    <a:pt x="465698" y="2253707"/>
                  </a:lnTo>
                  <a:lnTo>
                    <a:pt x="509889" y="2195920"/>
                  </a:lnTo>
                  <a:lnTo>
                    <a:pt x="550680" y="2134733"/>
                  </a:lnTo>
                  <a:lnTo>
                    <a:pt x="594870" y="2053151"/>
                  </a:lnTo>
                  <a:lnTo>
                    <a:pt x="625464" y="1991965"/>
                  </a:lnTo>
                  <a:lnTo>
                    <a:pt x="696848" y="1835599"/>
                  </a:lnTo>
                  <a:lnTo>
                    <a:pt x="764833" y="1658838"/>
                  </a:lnTo>
                  <a:lnTo>
                    <a:pt x="802225" y="1509270"/>
                  </a:lnTo>
                  <a:lnTo>
                    <a:pt x="812423" y="1410692"/>
                  </a:lnTo>
                  <a:lnTo>
                    <a:pt x="832818" y="11353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7">
              <a:extLst>
                <a:ext uri="{FF2B5EF4-FFF2-40B4-BE49-F238E27FC236}">
                  <a16:creationId xmlns:a16="http://schemas.microsoft.com/office/drawing/2014/main" id="{82A02464-C4C3-4C24-9C1B-68D3A8265147}"/>
                </a:ext>
              </a:extLst>
            </p:cNvPr>
            <p:cNvSpPr/>
            <p:nvPr/>
          </p:nvSpPr>
          <p:spPr>
            <a:xfrm>
              <a:off x="3262313" y="4564063"/>
              <a:ext cx="538162" cy="1368425"/>
            </a:xfrm>
            <a:custGeom>
              <a:avLst/>
              <a:gdLst>
                <a:gd name="connsiteX0" fmla="*/ 507206 w 538162"/>
                <a:gd name="connsiteY0" fmla="*/ 728663 h 1366838"/>
                <a:gd name="connsiteX1" fmla="*/ 497681 w 538162"/>
                <a:gd name="connsiteY1" fmla="*/ 602457 h 1366838"/>
                <a:gd name="connsiteX2" fmla="*/ 481012 w 538162"/>
                <a:gd name="connsiteY2" fmla="*/ 433388 h 1366838"/>
                <a:gd name="connsiteX3" fmla="*/ 471487 w 538162"/>
                <a:gd name="connsiteY3" fmla="*/ 330994 h 1366838"/>
                <a:gd name="connsiteX4" fmla="*/ 383381 w 538162"/>
                <a:gd name="connsiteY4" fmla="*/ 176213 h 1366838"/>
                <a:gd name="connsiteX5" fmla="*/ 354806 w 538162"/>
                <a:gd name="connsiteY5" fmla="*/ 152400 h 1366838"/>
                <a:gd name="connsiteX6" fmla="*/ 326231 w 538162"/>
                <a:gd name="connsiteY6" fmla="*/ 128588 h 1366838"/>
                <a:gd name="connsiteX7" fmla="*/ 300037 w 538162"/>
                <a:gd name="connsiteY7" fmla="*/ 109538 h 1366838"/>
                <a:gd name="connsiteX8" fmla="*/ 273843 w 538162"/>
                <a:gd name="connsiteY8" fmla="*/ 90488 h 1366838"/>
                <a:gd name="connsiteX9" fmla="*/ 235743 w 538162"/>
                <a:gd name="connsiteY9" fmla="*/ 69057 h 1366838"/>
                <a:gd name="connsiteX10" fmla="*/ 207168 w 538162"/>
                <a:gd name="connsiteY10" fmla="*/ 52388 h 1366838"/>
                <a:gd name="connsiteX11" fmla="*/ 150018 w 538162"/>
                <a:gd name="connsiteY11" fmla="*/ 26194 h 1366838"/>
                <a:gd name="connsiteX12" fmla="*/ 97631 w 538162"/>
                <a:gd name="connsiteY12" fmla="*/ 7144 h 1366838"/>
                <a:gd name="connsiteX13" fmla="*/ 52387 w 538162"/>
                <a:gd name="connsiteY13" fmla="*/ 0 h 1366838"/>
                <a:gd name="connsiteX14" fmla="*/ 23812 w 538162"/>
                <a:gd name="connsiteY14" fmla="*/ 4763 h 1366838"/>
                <a:gd name="connsiteX15" fmla="*/ 7143 w 538162"/>
                <a:gd name="connsiteY15" fmla="*/ 9525 h 1366838"/>
                <a:gd name="connsiteX16" fmla="*/ 0 w 538162"/>
                <a:gd name="connsiteY16" fmla="*/ 21432 h 1366838"/>
                <a:gd name="connsiteX17" fmla="*/ 0 w 538162"/>
                <a:gd name="connsiteY17" fmla="*/ 42863 h 1366838"/>
                <a:gd name="connsiteX18" fmla="*/ 7143 w 538162"/>
                <a:gd name="connsiteY18" fmla="*/ 66675 h 1366838"/>
                <a:gd name="connsiteX19" fmla="*/ 33337 w 538162"/>
                <a:gd name="connsiteY19" fmla="*/ 100013 h 1366838"/>
                <a:gd name="connsiteX20" fmla="*/ 97631 w 538162"/>
                <a:gd name="connsiteY20" fmla="*/ 183357 h 1366838"/>
                <a:gd name="connsiteX21" fmla="*/ 133350 w 538162"/>
                <a:gd name="connsiteY21" fmla="*/ 238125 h 1366838"/>
                <a:gd name="connsiteX22" fmla="*/ 180975 w 538162"/>
                <a:gd name="connsiteY22" fmla="*/ 323850 h 1366838"/>
                <a:gd name="connsiteX23" fmla="*/ 211931 w 538162"/>
                <a:gd name="connsiteY23" fmla="*/ 388144 h 1366838"/>
                <a:gd name="connsiteX24" fmla="*/ 238125 w 538162"/>
                <a:gd name="connsiteY24" fmla="*/ 478632 h 1366838"/>
                <a:gd name="connsiteX25" fmla="*/ 271462 w 538162"/>
                <a:gd name="connsiteY25" fmla="*/ 635794 h 1366838"/>
                <a:gd name="connsiteX26" fmla="*/ 309562 w 538162"/>
                <a:gd name="connsiteY26" fmla="*/ 859632 h 1366838"/>
                <a:gd name="connsiteX27" fmla="*/ 342900 w 538162"/>
                <a:gd name="connsiteY27" fmla="*/ 1095375 h 1366838"/>
                <a:gd name="connsiteX28" fmla="*/ 376237 w 538162"/>
                <a:gd name="connsiteY28" fmla="*/ 1366838 h 1366838"/>
                <a:gd name="connsiteX29" fmla="*/ 538162 w 538162"/>
                <a:gd name="connsiteY29" fmla="*/ 1338263 h 1366838"/>
                <a:gd name="connsiteX30" fmla="*/ 538162 w 538162"/>
                <a:gd name="connsiteY30" fmla="*/ 1195388 h 1366838"/>
                <a:gd name="connsiteX31" fmla="*/ 531018 w 538162"/>
                <a:gd name="connsiteY31" fmla="*/ 1047750 h 1366838"/>
                <a:gd name="connsiteX32" fmla="*/ 507206 w 538162"/>
                <a:gd name="connsiteY32" fmla="*/ 728663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8162" h="1366838">
                  <a:moveTo>
                    <a:pt x="507206" y="728663"/>
                  </a:moveTo>
                  <a:lnTo>
                    <a:pt x="497681" y="602457"/>
                  </a:lnTo>
                  <a:lnTo>
                    <a:pt x="481012" y="433388"/>
                  </a:lnTo>
                  <a:lnTo>
                    <a:pt x="471487" y="330994"/>
                  </a:lnTo>
                  <a:lnTo>
                    <a:pt x="383381" y="176213"/>
                  </a:lnTo>
                  <a:lnTo>
                    <a:pt x="354806" y="152400"/>
                  </a:lnTo>
                  <a:lnTo>
                    <a:pt x="326231" y="128588"/>
                  </a:lnTo>
                  <a:lnTo>
                    <a:pt x="300037" y="109538"/>
                  </a:lnTo>
                  <a:lnTo>
                    <a:pt x="273843" y="90488"/>
                  </a:lnTo>
                  <a:lnTo>
                    <a:pt x="235743" y="69057"/>
                  </a:lnTo>
                  <a:lnTo>
                    <a:pt x="207168" y="52388"/>
                  </a:lnTo>
                  <a:lnTo>
                    <a:pt x="150018" y="26194"/>
                  </a:lnTo>
                  <a:lnTo>
                    <a:pt x="97631" y="7144"/>
                  </a:lnTo>
                  <a:lnTo>
                    <a:pt x="52387" y="0"/>
                  </a:lnTo>
                  <a:lnTo>
                    <a:pt x="23812" y="4763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0" y="42863"/>
                  </a:lnTo>
                  <a:lnTo>
                    <a:pt x="7143" y="66675"/>
                  </a:lnTo>
                  <a:lnTo>
                    <a:pt x="33337" y="100013"/>
                  </a:lnTo>
                  <a:lnTo>
                    <a:pt x="97631" y="183357"/>
                  </a:lnTo>
                  <a:lnTo>
                    <a:pt x="133350" y="238125"/>
                  </a:lnTo>
                  <a:lnTo>
                    <a:pt x="180975" y="323850"/>
                  </a:lnTo>
                  <a:lnTo>
                    <a:pt x="211931" y="388144"/>
                  </a:lnTo>
                  <a:lnTo>
                    <a:pt x="238125" y="478632"/>
                  </a:lnTo>
                  <a:lnTo>
                    <a:pt x="271462" y="635794"/>
                  </a:lnTo>
                  <a:lnTo>
                    <a:pt x="309562" y="859632"/>
                  </a:lnTo>
                  <a:lnTo>
                    <a:pt x="342900" y="1095375"/>
                  </a:lnTo>
                  <a:lnTo>
                    <a:pt x="376237" y="1366838"/>
                  </a:lnTo>
                  <a:lnTo>
                    <a:pt x="538162" y="1338263"/>
                  </a:lnTo>
                  <a:lnTo>
                    <a:pt x="538162" y="1195388"/>
                  </a:lnTo>
                  <a:lnTo>
                    <a:pt x="531018" y="1047750"/>
                  </a:lnTo>
                  <a:lnTo>
                    <a:pt x="507206" y="728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9">
              <a:extLst>
                <a:ext uri="{FF2B5EF4-FFF2-40B4-BE49-F238E27FC236}">
                  <a16:creationId xmlns:a16="http://schemas.microsoft.com/office/drawing/2014/main" id="{684458A4-3873-4528-AFB3-48D1D9377BD7}"/>
                </a:ext>
              </a:extLst>
            </p:cNvPr>
            <p:cNvSpPr/>
            <p:nvPr/>
          </p:nvSpPr>
          <p:spPr>
            <a:xfrm>
              <a:off x="3143250" y="1885950"/>
              <a:ext cx="1514475" cy="1939925"/>
            </a:xfrm>
            <a:custGeom>
              <a:avLst/>
              <a:gdLst>
                <a:gd name="connsiteX0" fmla="*/ 845688 w 1514310"/>
                <a:gd name="connsiteY0" fmla="*/ 95140 h 1939797"/>
                <a:gd name="connsiteX1" fmla="*/ 689764 w 1514310"/>
                <a:gd name="connsiteY1" fmla="*/ 124211 h 1939797"/>
                <a:gd name="connsiteX2" fmla="*/ 552340 w 1514310"/>
                <a:gd name="connsiteY2" fmla="*/ 145353 h 1939797"/>
                <a:gd name="connsiteX3" fmla="*/ 422844 w 1514310"/>
                <a:gd name="connsiteY3" fmla="*/ 166495 h 1939797"/>
                <a:gd name="connsiteX4" fmla="*/ 298633 w 1514310"/>
                <a:gd name="connsiteY4" fmla="*/ 182352 h 1939797"/>
                <a:gd name="connsiteX5" fmla="*/ 195565 w 1514310"/>
                <a:gd name="connsiteY5" fmla="*/ 192923 h 1939797"/>
                <a:gd name="connsiteX6" fmla="*/ 105711 w 1514310"/>
                <a:gd name="connsiteY6" fmla="*/ 198208 h 1939797"/>
                <a:gd name="connsiteX7" fmla="*/ 0 w 1514310"/>
                <a:gd name="connsiteY7" fmla="*/ 198208 h 1939797"/>
                <a:gd name="connsiteX8" fmla="*/ 97782 w 1514310"/>
                <a:gd name="connsiteY8" fmla="*/ 391131 h 1939797"/>
                <a:gd name="connsiteX9" fmla="*/ 335632 w 1514310"/>
                <a:gd name="connsiteY9" fmla="*/ 348846 h 1939797"/>
                <a:gd name="connsiteX10" fmla="*/ 528555 w 1514310"/>
                <a:gd name="connsiteY10" fmla="*/ 314490 h 1939797"/>
                <a:gd name="connsiteX11" fmla="*/ 787547 w 1514310"/>
                <a:gd name="connsiteY11" fmla="*/ 272206 h 1939797"/>
                <a:gd name="connsiteX12" fmla="*/ 967255 w 1514310"/>
                <a:gd name="connsiteY12" fmla="*/ 243135 h 1939797"/>
                <a:gd name="connsiteX13" fmla="*/ 1072966 w 1514310"/>
                <a:gd name="connsiteY13" fmla="*/ 227279 h 1939797"/>
                <a:gd name="connsiteX14" fmla="*/ 1125822 w 1514310"/>
                <a:gd name="connsiteY14" fmla="*/ 221993 h 1939797"/>
                <a:gd name="connsiteX15" fmla="*/ 1149607 w 1514310"/>
                <a:gd name="connsiteY15" fmla="*/ 227279 h 1939797"/>
                <a:gd name="connsiteX16" fmla="*/ 1176034 w 1514310"/>
                <a:gd name="connsiteY16" fmla="*/ 243135 h 1939797"/>
                <a:gd name="connsiteX17" fmla="*/ 1189248 w 1514310"/>
                <a:gd name="connsiteY17" fmla="*/ 261635 h 1939797"/>
                <a:gd name="connsiteX18" fmla="*/ 1194534 w 1514310"/>
                <a:gd name="connsiteY18" fmla="*/ 293348 h 1939797"/>
                <a:gd name="connsiteX19" fmla="*/ 1202462 w 1514310"/>
                <a:gd name="connsiteY19" fmla="*/ 406987 h 1939797"/>
                <a:gd name="connsiteX20" fmla="*/ 1207748 w 1514310"/>
                <a:gd name="connsiteY20" fmla="*/ 544412 h 1939797"/>
                <a:gd name="connsiteX21" fmla="*/ 1205105 w 1514310"/>
                <a:gd name="connsiteY21" fmla="*/ 660694 h 1939797"/>
                <a:gd name="connsiteX22" fmla="*/ 1199819 w 1514310"/>
                <a:gd name="connsiteY22" fmla="*/ 774333 h 1939797"/>
                <a:gd name="connsiteX23" fmla="*/ 1194534 w 1514310"/>
                <a:gd name="connsiteY23" fmla="*/ 874758 h 1939797"/>
                <a:gd name="connsiteX24" fmla="*/ 1194534 w 1514310"/>
                <a:gd name="connsiteY24" fmla="*/ 1157535 h 1939797"/>
                <a:gd name="connsiteX25" fmla="*/ 1194534 w 1514310"/>
                <a:gd name="connsiteY25" fmla="*/ 1561880 h 1939797"/>
                <a:gd name="connsiteX26" fmla="*/ 1199819 w 1514310"/>
                <a:gd name="connsiteY26" fmla="*/ 1680805 h 1939797"/>
                <a:gd name="connsiteX27" fmla="*/ 1194534 w 1514310"/>
                <a:gd name="connsiteY27" fmla="*/ 1786516 h 1939797"/>
                <a:gd name="connsiteX28" fmla="*/ 1199819 w 1514310"/>
                <a:gd name="connsiteY28" fmla="*/ 1812943 h 1939797"/>
                <a:gd name="connsiteX29" fmla="*/ 1213033 w 1514310"/>
                <a:gd name="connsiteY29" fmla="*/ 1855228 h 1939797"/>
                <a:gd name="connsiteX30" fmla="*/ 1234176 w 1514310"/>
                <a:gd name="connsiteY30" fmla="*/ 1889584 h 1939797"/>
                <a:gd name="connsiteX31" fmla="*/ 1257961 w 1514310"/>
                <a:gd name="connsiteY31" fmla="*/ 1913369 h 1939797"/>
                <a:gd name="connsiteX32" fmla="*/ 1276460 w 1514310"/>
                <a:gd name="connsiteY32" fmla="*/ 1929226 h 1939797"/>
                <a:gd name="connsiteX33" fmla="*/ 1292317 w 1514310"/>
                <a:gd name="connsiteY33" fmla="*/ 1937154 h 1939797"/>
                <a:gd name="connsiteX34" fmla="*/ 1313459 w 1514310"/>
                <a:gd name="connsiteY34" fmla="*/ 1939797 h 1939797"/>
                <a:gd name="connsiteX35" fmla="*/ 1331958 w 1514310"/>
                <a:gd name="connsiteY35" fmla="*/ 1931868 h 1939797"/>
                <a:gd name="connsiteX36" fmla="*/ 1358386 w 1514310"/>
                <a:gd name="connsiteY36" fmla="*/ 1910726 h 1939797"/>
                <a:gd name="connsiteX37" fmla="*/ 1376885 w 1514310"/>
                <a:gd name="connsiteY37" fmla="*/ 1886941 h 1939797"/>
                <a:gd name="connsiteX38" fmla="*/ 1392742 w 1514310"/>
                <a:gd name="connsiteY38" fmla="*/ 1855228 h 1939797"/>
                <a:gd name="connsiteX39" fmla="*/ 1403313 w 1514310"/>
                <a:gd name="connsiteY39" fmla="*/ 1818229 h 1939797"/>
                <a:gd name="connsiteX40" fmla="*/ 1413884 w 1514310"/>
                <a:gd name="connsiteY40" fmla="*/ 1754802 h 1939797"/>
                <a:gd name="connsiteX41" fmla="*/ 1416527 w 1514310"/>
                <a:gd name="connsiteY41" fmla="*/ 1694019 h 1939797"/>
                <a:gd name="connsiteX42" fmla="*/ 1421813 w 1514310"/>
                <a:gd name="connsiteY42" fmla="*/ 1519595 h 1939797"/>
                <a:gd name="connsiteX43" fmla="*/ 1427098 w 1514310"/>
                <a:gd name="connsiteY43" fmla="*/ 1331958 h 1939797"/>
                <a:gd name="connsiteX44" fmla="*/ 1432384 w 1514310"/>
                <a:gd name="connsiteY44" fmla="*/ 1120537 h 1939797"/>
                <a:gd name="connsiteX45" fmla="*/ 1437669 w 1514310"/>
                <a:gd name="connsiteY45" fmla="*/ 951399 h 1939797"/>
                <a:gd name="connsiteX46" fmla="*/ 1445597 w 1514310"/>
                <a:gd name="connsiteY46" fmla="*/ 737334 h 1939797"/>
                <a:gd name="connsiteX47" fmla="*/ 1453526 w 1514310"/>
                <a:gd name="connsiteY47" fmla="*/ 586696 h 1939797"/>
                <a:gd name="connsiteX48" fmla="*/ 1464097 w 1514310"/>
                <a:gd name="connsiteY48" fmla="*/ 454557 h 1939797"/>
                <a:gd name="connsiteX49" fmla="*/ 1479954 w 1514310"/>
                <a:gd name="connsiteY49" fmla="*/ 309205 h 1939797"/>
                <a:gd name="connsiteX50" fmla="*/ 1485239 w 1514310"/>
                <a:gd name="connsiteY50" fmla="*/ 285420 h 1939797"/>
                <a:gd name="connsiteX51" fmla="*/ 1495810 w 1514310"/>
                <a:gd name="connsiteY51" fmla="*/ 274849 h 1939797"/>
                <a:gd name="connsiteX52" fmla="*/ 1509024 w 1514310"/>
                <a:gd name="connsiteY52" fmla="*/ 256349 h 1939797"/>
                <a:gd name="connsiteX53" fmla="*/ 1514310 w 1514310"/>
                <a:gd name="connsiteY53" fmla="*/ 237850 h 1939797"/>
                <a:gd name="connsiteX54" fmla="*/ 1514310 w 1514310"/>
                <a:gd name="connsiteY54" fmla="*/ 216708 h 1939797"/>
                <a:gd name="connsiteX55" fmla="*/ 1506381 w 1514310"/>
                <a:gd name="connsiteY55" fmla="*/ 187637 h 1939797"/>
                <a:gd name="connsiteX56" fmla="*/ 1490525 w 1514310"/>
                <a:gd name="connsiteY56" fmla="*/ 161209 h 1939797"/>
                <a:gd name="connsiteX57" fmla="*/ 1469382 w 1514310"/>
                <a:gd name="connsiteY57" fmla="*/ 134782 h 1939797"/>
                <a:gd name="connsiteX58" fmla="*/ 1442955 w 1514310"/>
                <a:gd name="connsiteY58" fmla="*/ 110997 h 1939797"/>
                <a:gd name="connsiteX59" fmla="*/ 1411241 w 1514310"/>
                <a:gd name="connsiteY59" fmla="*/ 84569 h 1939797"/>
                <a:gd name="connsiteX60" fmla="*/ 1366314 w 1514310"/>
                <a:gd name="connsiteY60" fmla="*/ 52856 h 1939797"/>
                <a:gd name="connsiteX61" fmla="*/ 1326673 w 1514310"/>
                <a:gd name="connsiteY61" fmla="*/ 26428 h 1939797"/>
                <a:gd name="connsiteX62" fmla="*/ 1284388 w 1514310"/>
                <a:gd name="connsiteY62" fmla="*/ 5286 h 1939797"/>
                <a:gd name="connsiteX63" fmla="*/ 1255318 w 1514310"/>
                <a:gd name="connsiteY63" fmla="*/ 0 h 1939797"/>
                <a:gd name="connsiteX64" fmla="*/ 1231533 w 1514310"/>
                <a:gd name="connsiteY64" fmla="*/ 7928 h 1939797"/>
                <a:gd name="connsiteX65" fmla="*/ 1165463 w 1514310"/>
                <a:gd name="connsiteY65" fmla="*/ 26428 h 1939797"/>
                <a:gd name="connsiteX66" fmla="*/ 1062395 w 1514310"/>
                <a:gd name="connsiteY66" fmla="*/ 50213 h 1939797"/>
                <a:gd name="connsiteX67" fmla="*/ 951399 w 1514310"/>
                <a:gd name="connsiteY67" fmla="*/ 73998 h 1939797"/>
                <a:gd name="connsiteX68" fmla="*/ 845688 w 1514310"/>
                <a:gd name="connsiteY68" fmla="*/ 95140 h 193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14310" h="1939797">
                  <a:moveTo>
                    <a:pt x="845688" y="95140"/>
                  </a:moveTo>
                  <a:lnTo>
                    <a:pt x="689764" y="124211"/>
                  </a:lnTo>
                  <a:lnTo>
                    <a:pt x="552340" y="145353"/>
                  </a:lnTo>
                  <a:lnTo>
                    <a:pt x="422844" y="166495"/>
                  </a:lnTo>
                  <a:lnTo>
                    <a:pt x="298633" y="182352"/>
                  </a:lnTo>
                  <a:lnTo>
                    <a:pt x="195565" y="192923"/>
                  </a:lnTo>
                  <a:lnTo>
                    <a:pt x="105711" y="198208"/>
                  </a:lnTo>
                  <a:lnTo>
                    <a:pt x="0" y="198208"/>
                  </a:lnTo>
                  <a:lnTo>
                    <a:pt x="97782" y="391131"/>
                  </a:lnTo>
                  <a:lnTo>
                    <a:pt x="335632" y="348846"/>
                  </a:lnTo>
                  <a:lnTo>
                    <a:pt x="528555" y="314490"/>
                  </a:lnTo>
                  <a:lnTo>
                    <a:pt x="787547" y="272206"/>
                  </a:lnTo>
                  <a:lnTo>
                    <a:pt x="967255" y="243135"/>
                  </a:lnTo>
                  <a:lnTo>
                    <a:pt x="1072966" y="227279"/>
                  </a:lnTo>
                  <a:lnTo>
                    <a:pt x="1125822" y="221993"/>
                  </a:lnTo>
                  <a:lnTo>
                    <a:pt x="1149607" y="227279"/>
                  </a:lnTo>
                  <a:lnTo>
                    <a:pt x="1176034" y="243135"/>
                  </a:lnTo>
                  <a:lnTo>
                    <a:pt x="1189248" y="261635"/>
                  </a:lnTo>
                  <a:lnTo>
                    <a:pt x="1194534" y="293348"/>
                  </a:lnTo>
                  <a:lnTo>
                    <a:pt x="1202462" y="406987"/>
                  </a:lnTo>
                  <a:lnTo>
                    <a:pt x="1207748" y="544412"/>
                  </a:lnTo>
                  <a:lnTo>
                    <a:pt x="1205105" y="660694"/>
                  </a:lnTo>
                  <a:lnTo>
                    <a:pt x="1199819" y="774333"/>
                  </a:lnTo>
                  <a:lnTo>
                    <a:pt x="1194534" y="874758"/>
                  </a:lnTo>
                  <a:lnTo>
                    <a:pt x="1194534" y="1157535"/>
                  </a:lnTo>
                  <a:lnTo>
                    <a:pt x="1194534" y="1561880"/>
                  </a:lnTo>
                  <a:lnTo>
                    <a:pt x="1199819" y="1680805"/>
                  </a:lnTo>
                  <a:lnTo>
                    <a:pt x="1194534" y="1786516"/>
                  </a:lnTo>
                  <a:lnTo>
                    <a:pt x="1199819" y="1812943"/>
                  </a:lnTo>
                  <a:lnTo>
                    <a:pt x="1213033" y="1855228"/>
                  </a:lnTo>
                  <a:lnTo>
                    <a:pt x="1234176" y="1889584"/>
                  </a:lnTo>
                  <a:lnTo>
                    <a:pt x="1257961" y="1913369"/>
                  </a:lnTo>
                  <a:lnTo>
                    <a:pt x="1276460" y="1929226"/>
                  </a:lnTo>
                  <a:lnTo>
                    <a:pt x="1292317" y="1937154"/>
                  </a:lnTo>
                  <a:lnTo>
                    <a:pt x="1313459" y="1939797"/>
                  </a:lnTo>
                  <a:lnTo>
                    <a:pt x="1331958" y="1931868"/>
                  </a:lnTo>
                  <a:lnTo>
                    <a:pt x="1358386" y="1910726"/>
                  </a:lnTo>
                  <a:lnTo>
                    <a:pt x="1376885" y="1886941"/>
                  </a:lnTo>
                  <a:lnTo>
                    <a:pt x="1392742" y="1855228"/>
                  </a:lnTo>
                  <a:lnTo>
                    <a:pt x="1403313" y="1818229"/>
                  </a:lnTo>
                  <a:lnTo>
                    <a:pt x="1413884" y="1754802"/>
                  </a:lnTo>
                  <a:lnTo>
                    <a:pt x="1416527" y="1694019"/>
                  </a:lnTo>
                  <a:lnTo>
                    <a:pt x="1421813" y="1519595"/>
                  </a:lnTo>
                  <a:lnTo>
                    <a:pt x="1427098" y="1331958"/>
                  </a:lnTo>
                  <a:lnTo>
                    <a:pt x="1432384" y="1120537"/>
                  </a:lnTo>
                  <a:lnTo>
                    <a:pt x="1437669" y="951399"/>
                  </a:lnTo>
                  <a:lnTo>
                    <a:pt x="1445597" y="737334"/>
                  </a:lnTo>
                  <a:lnTo>
                    <a:pt x="1453526" y="586696"/>
                  </a:lnTo>
                  <a:lnTo>
                    <a:pt x="1464097" y="454557"/>
                  </a:lnTo>
                  <a:lnTo>
                    <a:pt x="1479954" y="309205"/>
                  </a:lnTo>
                  <a:lnTo>
                    <a:pt x="1485239" y="285420"/>
                  </a:lnTo>
                  <a:lnTo>
                    <a:pt x="1495810" y="274849"/>
                  </a:lnTo>
                  <a:lnTo>
                    <a:pt x="1509024" y="256349"/>
                  </a:lnTo>
                  <a:lnTo>
                    <a:pt x="1514310" y="237850"/>
                  </a:lnTo>
                  <a:lnTo>
                    <a:pt x="1514310" y="216708"/>
                  </a:lnTo>
                  <a:lnTo>
                    <a:pt x="1506381" y="187637"/>
                  </a:lnTo>
                  <a:lnTo>
                    <a:pt x="1490525" y="161209"/>
                  </a:lnTo>
                  <a:lnTo>
                    <a:pt x="1469382" y="134782"/>
                  </a:lnTo>
                  <a:lnTo>
                    <a:pt x="1442955" y="110997"/>
                  </a:lnTo>
                  <a:lnTo>
                    <a:pt x="1411241" y="84569"/>
                  </a:lnTo>
                  <a:lnTo>
                    <a:pt x="1366314" y="52856"/>
                  </a:lnTo>
                  <a:lnTo>
                    <a:pt x="1326673" y="26428"/>
                  </a:lnTo>
                  <a:lnTo>
                    <a:pt x="1284388" y="5286"/>
                  </a:lnTo>
                  <a:lnTo>
                    <a:pt x="1255318" y="0"/>
                  </a:lnTo>
                  <a:lnTo>
                    <a:pt x="1231533" y="7928"/>
                  </a:lnTo>
                  <a:lnTo>
                    <a:pt x="1165463" y="26428"/>
                  </a:lnTo>
                  <a:lnTo>
                    <a:pt x="1062395" y="50213"/>
                  </a:lnTo>
                  <a:lnTo>
                    <a:pt x="951399" y="73998"/>
                  </a:lnTo>
                  <a:lnTo>
                    <a:pt x="845688" y="951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0">
              <a:extLst>
                <a:ext uri="{FF2B5EF4-FFF2-40B4-BE49-F238E27FC236}">
                  <a16:creationId xmlns:a16="http://schemas.microsoft.com/office/drawing/2014/main" id="{B5719510-54FF-462D-B6CD-3058F8E075D0}"/>
                </a:ext>
              </a:extLst>
            </p:cNvPr>
            <p:cNvSpPr/>
            <p:nvPr/>
          </p:nvSpPr>
          <p:spPr>
            <a:xfrm>
              <a:off x="3281363" y="2713038"/>
              <a:ext cx="1119187" cy="323850"/>
            </a:xfrm>
            <a:custGeom>
              <a:avLst/>
              <a:gdLst>
                <a:gd name="connsiteX0" fmla="*/ 442912 w 1119187"/>
                <a:gd name="connsiteY0" fmla="*/ 238125 h 323850"/>
                <a:gd name="connsiteX1" fmla="*/ 314325 w 1119187"/>
                <a:gd name="connsiteY1" fmla="*/ 259556 h 323850"/>
                <a:gd name="connsiteX2" fmla="*/ 204787 w 1119187"/>
                <a:gd name="connsiteY2" fmla="*/ 280987 h 323850"/>
                <a:gd name="connsiteX3" fmla="*/ 114300 w 1119187"/>
                <a:gd name="connsiteY3" fmla="*/ 300037 h 323850"/>
                <a:gd name="connsiteX4" fmla="*/ 0 w 1119187"/>
                <a:gd name="connsiteY4" fmla="*/ 323850 h 323850"/>
                <a:gd name="connsiteX5" fmla="*/ 0 w 1119187"/>
                <a:gd name="connsiteY5" fmla="*/ 130969 h 323850"/>
                <a:gd name="connsiteX6" fmla="*/ 109537 w 1119187"/>
                <a:gd name="connsiteY6" fmla="*/ 128587 h 323850"/>
                <a:gd name="connsiteX7" fmla="*/ 216693 w 1119187"/>
                <a:gd name="connsiteY7" fmla="*/ 121444 h 323850"/>
                <a:gd name="connsiteX8" fmla="*/ 390525 w 1119187"/>
                <a:gd name="connsiteY8" fmla="*/ 100012 h 323850"/>
                <a:gd name="connsiteX9" fmla="*/ 547687 w 1119187"/>
                <a:gd name="connsiteY9" fmla="*/ 76200 h 323850"/>
                <a:gd name="connsiteX10" fmla="*/ 661987 w 1119187"/>
                <a:gd name="connsiteY10" fmla="*/ 54769 h 323850"/>
                <a:gd name="connsiteX11" fmla="*/ 788193 w 1119187"/>
                <a:gd name="connsiteY11" fmla="*/ 28575 h 323850"/>
                <a:gd name="connsiteX12" fmla="*/ 900112 w 1119187"/>
                <a:gd name="connsiteY12" fmla="*/ 2381 h 323850"/>
                <a:gd name="connsiteX13" fmla="*/ 926306 w 1119187"/>
                <a:gd name="connsiteY13" fmla="*/ 0 h 323850"/>
                <a:gd name="connsiteX14" fmla="*/ 973931 w 1119187"/>
                <a:gd name="connsiteY14" fmla="*/ 11906 h 323850"/>
                <a:gd name="connsiteX15" fmla="*/ 1031081 w 1119187"/>
                <a:gd name="connsiteY15" fmla="*/ 21431 h 323850"/>
                <a:gd name="connsiteX16" fmla="*/ 1119187 w 1119187"/>
                <a:gd name="connsiteY16" fmla="*/ 30956 h 323850"/>
                <a:gd name="connsiteX17" fmla="*/ 1119187 w 1119187"/>
                <a:gd name="connsiteY17" fmla="*/ 173831 h 323850"/>
                <a:gd name="connsiteX18" fmla="*/ 1014412 w 1119187"/>
                <a:gd name="connsiteY18" fmla="*/ 178594 h 323850"/>
                <a:gd name="connsiteX19" fmla="*/ 940593 w 1119187"/>
                <a:gd name="connsiteY19" fmla="*/ 180975 h 323850"/>
                <a:gd name="connsiteX20" fmla="*/ 814387 w 1119187"/>
                <a:gd name="connsiteY20" fmla="*/ 188119 h 323850"/>
                <a:gd name="connsiteX21" fmla="*/ 676275 w 1119187"/>
                <a:gd name="connsiteY21" fmla="*/ 204787 h 323850"/>
                <a:gd name="connsiteX22" fmla="*/ 569118 w 1119187"/>
                <a:gd name="connsiteY22" fmla="*/ 223837 h 323850"/>
                <a:gd name="connsiteX23" fmla="*/ 442912 w 1119187"/>
                <a:gd name="connsiteY23" fmla="*/ 2381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7" h="323850">
                  <a:moveTo>
                    <a:pt x="442912" y="238125"/>
                  </a:moveTo>
                  <a:lnTo>
                    <a:pt x="314325" y="259556"/>
                  </a:lnTo>
                  <a:lnTo>
                    <a:pt x="204787" y="280987"/>
                  </a:lnTo>
                  <a:lnTo>
                    <a:pt x="114300" y="300037"/>
                  </a:lnTo>
                  <a:lnTo>
                    <a:pt x="0" y="323850"/>
                  </a:lnTo>
                  <a:lnTo>
                    <a:pt x="0" y="130969"/>
                  </a:lnTo>
                  <a:lnTo>
                    <a:pt x="109537" y="128587"/>
                  </a:lnTo>
                  <a:lnTo>
                    <a:pt x="216693" y="121444"/>
                  </a:lnTo>
                  <a:lnTo>
                    <a:pt x="390525" y="100012"/>
                  </a:lnTo>
                  <a:lnTo>
                    <a:pt x="547687" y="76200"/>
                  </a:lnTo>
                  <a:lnTo>
                    <a:pt x="661987" y="54769"/>
                  </a:lnTo>
                  <a:lnTo>
                    <a:pt x="788193" y="28575"/>
                  </a:lnTo>
                  <a:lnTo>
                    <a:pt x="900112" y="2381"/>
                  </a:lnTo>
                  <a:lnTo>
                    <a:pt x="926306" y="0"/>
                  </a:lnTo>
                  <a:lnTo>
                    <a:pt x="973931" y="11906"/>
                  </a:lnTo>
                  <a:lnTo>
                    <a:pt x="1031081" y="21431"/>
                  </a:lnTo>
                  <a:lnTo>
                    <a:pt x="1119187" y="30956"/>
                  </a:lnTo>
                  <a:lnTo>
                    <a:pt x="1119187" y="173831"/>
                  </a:lnTo>
                  <a:lnTo>
                    <a:pt x="1014412" y="178594"/>
                  </a:lnTo>
                  <a:lnTo>
                    <a:pt x="940593" y="180975"/>
                  </a:lnTo>
                  <a:lnTo>
                    <a:pt x="814387" y="188119"/>
                  </a:lnTo>
                  <a:lnTo>
                    <a:pt x="676275" y="204787"/>
                  </a:lnTo>
                  <a:lnTo>
                    <a:pt x="569118" y="223837"/>
                  </a:lnTo>
                  <a:lnTo>
                    <a:pt x="442912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1">
              <a:extLst>
                <a:ext uri="{FF2B5EF4-FFF2-40B4-BE49-F238E27FC236}">
                  <a16:creationId xmlns:a16="http://schemas.microsoft.com/office/drawing/2014/main" id="{34B62BDD-A299-44EC-BA24-6C0449E37451}"/>
                </a:ext>
              </a:extLst>
            </p:cNvPr>
            <p:cNvSpPr/>
            <p:nvPr/>
          </p:nvSpPr>
          <p:spPr>
            <a:xfrm>
              <a:off x="3305175" y="3475038"/>
              <a:ext cx="1087438" cy="314325"/>
            </a:xfrm>
            <a:custGeom>
              <a:avLst/>
              <a:gdLst>
                <a:gd name="connsiteX0" fmla="*/ 671513 w 1088231"/>
                <a:gd name="connsiteY0" fmla="*/ 223837 h 314325"/>
                <a:gd name="connsiteX1" fmla="*/ 461963 w 1088231"/>
                <a:gd name="connsiteY1" fmla="*/ 247650 h 314325"/>
                <a:gd name="connsiteX2" fmla="*/ 266700 w 1088231"/>
                <a:gd name="connsiteY2" fmla="*/ 276225 h 314325"/>
                <a:gd name="connsiteX3" fmla="*/ 78581 w 1088231"/>
                <a:gd name="connsiteY3" fmla="*/ 309562 h 314325"/>
                <a:gd name="connsiteX4" fmla="*/ 9525 w 1088231"/>
                <a:gd name="connsiteY4" fmla="*/ 314325 h 314325"/>
                <a:gd name="connsiteX5" fmla="*/ 0 w 1088231"/>
                <a:gd name="connsiteY5" fmla="*/ 130969 h 314325"/>
                <a:gd name="connsiteX6" fmla="*/ 121444 w 1088231"/>
                <a:gd name="connsiteY6" fmla="*/ 126206 h 314325"/>
                <a:gd name="connsiteX7" fmla="*/ 264319 w 1088231"/>
                <a:gd name="connsiteY7" fmla="*/ 109537 h 314325"/>
                <a:gd name="connsiteX8" fmla="*/ 469106 w 1088231"/>
                <a:gd name="connsiteY8" fmla="*/ 78581 h 314325"/>
                <a:gd name="connsiteX9" fmla="*/ 652463 w 1088231"/>
                <a:gd name="connsiteY9" fmla="*/ 45244 h 314325"/>
                <a:gd name="connsiteX10" fmla="*/ 785813 w 1088231"/>
                <a:gd name="connsiteY10" fmla="*/ 19050 h 314325"/>
                <a:gd name="connsiteX11" fmla="*/ 838200 w 1088231"/>
                <a:gd name="connsiteY11" fmla="*/ 4762 h 314325"/>
                <a:gd name="connsiteX12" fmla="*/ 881063 w 1088231"/>
                <a:gd name="connsiteY12" fmla="*/ 0 h 314325"/>
                <a:gd name="connsiteX13" fmla="*/ 935831 w 1088231"/>
                <a:gd name="connsiteY13" fmla="*/ 7144 h 314325"/>
                <a:gd name="connsiteX14" fmla="*/ 983456 w 1088231"/>
                <a:gd name="connsiteY14" fmla="*/ 23812 h 314325"/>
                <a:gd name="connsiteX15" fmla="*/ 1014413 w 1088231"/>
                <a:gd name="connsiteY15" fmla="*/ 42862 h 314325"/>
                <a:gd name="connsiteX16" fmla="*/ 1078706 w 1088231"/>
                <a:gd name="connsiteY16" fmla="*/ 90487 h 314325"/>
                <a:gd name="connsiteX17" fmla="*/ 1088231 w 1088231"/>
                <a:gd name="connsiteY17" fmla="*/ 95250 h 314325"/>
                <a:gd name="connsiteX18" fmla="*/ 1088231 w 1088231"/>
                <a:gd name="connsiteY18" fmla="*/ 192881 h 314325"/>
                <a:gd name="connsiteX19" fmla="*/ 935831 w 1088231"/>
                <a:gd name="connsiteY19" fmla="*/ 202406 h 314325"/>
                <a:gd name="connsiteX20" fmla="*/ 726281 w 1088231"/>
                <a:gd name="connsiteY20" fmla="*/ 219075 h 314325"/>
                <a:gd name="connsiteX21" fmla="*/ 671513 w 1088231"/>
                <a:gd name="connsiteY21" fmla="*/ 22383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8231" h="314325">
                  <a:moveTo>
                    <a:pt x="671513" y="223837"/>
                  </a:moveTo>
                  <a:lnTo>
                    <a:pt x="461963" y="247650"/>
                  </a:lnTo>
                  <a:lnTo>
                    <a:pt x="266700" y="276225"/>
                  </a:lnTo>
                  <a:lnTo>
                    <a:pt x="78581" y="309562"/>
                  </a:lnTo>
                  <a:lnTo>
                    <a:pt x="9525" y="314325"/>
                  </a:lnTo>
                  <a:lnTo>
                    <a:pt x="0" y="130969"/>
                  </a:lnTo>
                  <a:lnTo>
                    <a:pt x="121444" y="126206"/>
                  </a:lnTo>
                  <a:lnTo>
                    <a:pt x="264319" y="109537"/>
                  </a:lnTo>
                  <a:lnTo>
                    <a:pt x="469106" y="78581"/>
                  </a:lnTo>
                  <a:lnTo>
                    <a:pt x="652463" y="45244"/>
                  </a:lnTo>
                  <a:lnTo>
                    <a:pt x="785813" y="19050"/>
                  </a:lnTo>
                  <a:lnTo>
                    <a:pt x="838200" y="4762"/>
                  </a:lnTo>
                  <a:lnTo>
                    <a:pt x="881063" y="0"/>
                  </a:lnTo>
                  <a:lnTo>
                    <a:pt x="935831" y="7144"/>
                  </a:lnTo>
                  <a:lnTo>
                    <a:pt x="983456" y="23812"/>
                  </a:lnTo>
                  <a:lnTo>
                    <a:pt x="1014413" y="42862"/>
                  </a:lnTo>
                  <a:lnTo>
                    <a:pt x="1078706" y="90487"/>
                  </a:lnTo>
                  <a:lnTo>
                    <a:pt x="1088231" y="95250"/>
                  </a:lnTo>
                  <a:lnTo>
                    <a:pt x="1088231" y="192881"/>
                  </a:lnTo>
                  <a:lnTo>
                    <a:pt x="935831" y="202406"/>
                  </a:lnTo>
                  <a:lnTo>
                    <a:pt x="726281" y="219075"/>
                  </a:lnTo>
                  <a:lnTo>
                    <a:pt x="671513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3">
              <a:extLst>
                <a:ext uri="{FF2B5EF4-FFF2-40B4-BE49-F238E27FC236}">
                  <a16:creationId xmlns:a16="http://schemas.microsoft.com/office/drawing/2014/main" id="{74CB976F-C1D2-4BBF-BA27-8B44E4F10E1B}"/>
                </a:ext>
              </a:extLst>
            </p:cNvPr>
            <p:cNvSpPr/>
            <p:nvPr/>
          </p:nvSpPr>
          <p:spPr>
            <a:xfrm>
              <a:off x="5322888" y="1709738"/>
              <a:ext cx="1557337" cy="2767012"/>
            </a:xfrm>
            <a:custGeom>
              <a:avLst/>
              <a:gdLst>
                <a:gd name="connsiteX0" fmla="*/ 795426 w 1556860"/>
                <a:gd name="connsiteY0" fmla="*/ 84982 h 2766995"/>
                <a:gd name="connsiteX1" fmla="*/ 547280 w 1556860"/>
                <a:gd name="connsiteY1" fmla="*/ 112176 h 2766995"/>
                <a:gd name="connsiteX2" fmla="*/ 346724 w 1556860"/>
                <a:gd name="connsiteY2" fmla="*/ 139370 h 2766995"/>
                <a:gd name="connsiteX3" fmla="*/ 108776 w 1556860"/>
                <a:gd name="connsiteY3" fmla="*/ 180161 h 2766995"/>
                <a:gd name="connsiteX4" fmla="*/ 0 w 1556860"/>
                <a:gd name="connsiteY4" fmla="*/ 207355 h 2766995"/>
                <a:gd name="connsiteX5" fmla="*/ 95179 w 1556860"/>
                <a:gd name="connsiteY5" fmla="*/ 353523 h 2766995"/>
                <a:gd name="connsiteX6" fmla="*/ 251545 w 1556860"/>
                <a:gd name="connsiteY6" fmla="*/ 312732 h 2766995"/>
                <a:gd name="connsiteX7" fmla="*/ 367120 w 1556860"/>
                <a:gd name="connsiteY7" fmla="*/ 292337 h 2766995"/>
                <a:gd name="connsiteX8" fmla="*/ 509889 w 1556860"/>
                <a:gd name="connsiteY8" fmla="*/ 275340 h 2766995"/>
                <a:gd name="connsiteX9" fmla="*/ 608467 w 1556860"/>
                <a:gd name="connsiteY9" fmla="*/ 265142 h 2766995"/>
                <a:gd name="connsiteX10" fmla="*/ 710445 w 1556860"/>
                <a:gd name="connsiteY10" fmla="*/ 248146 h 2766995"/>
                <a:gd name="connsiteX11" fmla="*/ 826019 w 1556860"/>
                <a:gd name="connsiteY11" fmla="*/ 234549 h 2766995"/>
                <a:gd name="connsiteX12" fmla="*/ 938195 w 1556860"/>
                <a:gd name="connsiteY12" fmla="*/ 227751 h 2766995"/>
                <a:gd name="connsiteX13" fmla="*/ 1057169 w 1556860"/>
                <a:gd name="connsiteY13" fmla="*/ 224351 h 2766995"/>
                <a:gd name="connsiteX14" fmla="*/ 1172744 w 1556860"/>
                <a:gd name="connsiteY14" fmla="*/ 220952 h 2766995"/>
                <a:gd name="connsiteX15" fmla="*/ 1213535 w 1556860"/>
                <a:gd name="connsiteY15" fmla="*/ 224351 h 2766995"/>
                <a:gd name="connsiteX16" fmla="*/ 1237330 w 1556860"/>
                <a:gd name="connsiteY16" fmla="*/ 231150 h 2766995"/>
                <a:gd name="connsiteX17" fmla="*/ 1250927 w 1556860"/>
                <a:gd name="connsiteY17" fmla="*/ 241348 h 2766995"/>
                <a:gd name="connsiteX18" fmla="*/ 1257725 w 1556860"/>
                <a:gd name="connsiteY18" fmla="*/ 258344 h 2766995"/>
                <a:gd name="connsiteX19" fmla="*/ 1261124 w 1556860"/>
                <a:gd name="connsiteY19" fmla="*/ 278740 h 2766995"/>
                <a:gd name="connsiteX20" fmla="*/ 1257725 w 1556860"/>
                <a:gd name="connsiteY20" fmla="*/ 305934 h 2766995"/>
                <a:gd name="connsiteX21" fmla="*/ 1247527 w 1556860"/>
                <a:gd name="connsiteY21" fmla="*/ 339926 h 2766995"/>
                <a:gd name="connsiteX22" fmla="*/ 1244128 w 1556860"/>
                <a:gd name="connsiteY22" fmla="*/ 513288 h 2766995"/>
                <a:gd name="connsiteX23" fmla="*/ 1233930 w 1556860"/>
                <a:gd name="connsiteY23" fmla="*/ 826020 h 2766995"/>
                <a:gd name="connsiteX24" fmla="*/ 1227132 w 1556860"/>
                <a:gd name="connsiteY24" fmla="*/ 1264524 h 2766995"/>
                <a:gd name="connsiteX25" fmla="*/ 1227132 w 1556860"/>
                <a:gd name="connsiteY25" fmla="*/ 1505871 h 2766995"/>
                <a:gd name="connsiteX26" fmla="*/ 1233930 w 1556860"/>
                <a:gd name="connsiteY26" fmla="*/ 1866192 h 2766995"/>
                <a:gd name="connsiteX27" fmla="*/ 1247527 w 1556860"/>
                <a:gd name="connsiteY27" fmla="*/ 2158528 h 2766995"/>
                <a:gd name="connsiteX28" fmla="*/ 1210135 w 1556860"/>
                <a:gd name="connsiteY28" fmla="*/ 2651421 h 2766995"/>
                <a:gd name="connsiteX29" fmla="*/ 1210135 w 1556860"/>
                <a:gd name="connsiteY29" fmla="*/ 2699010 h 2766995"/>
                <a:gd name="connsiteX30" fmla="*/ 1213535 w 1556860"/>
                <a:gd name="connsiteY30" fmla="*/ 2736402 h 2766995"/>
                <a:gd name="connsiteX31" fmla="*/ 1227132 w 1556860"/>
                <a:gd name="connsiteY31" fmla="*/ 2760197 h 2766995"/>
                <a:gd name="connsiteX32" fmla="*/ 1237330 w 1556860"/>
                <a:gd name="connsiteY32" fmla="*/ 2766995 h 2766995"/>
                <a:gd name="connsiteX33" fmla="*/ 1247527 w 1556860"/>
                <a:gd name="connsiteY33" fmla="*/ 2766995 h 2766995"/>
                <a:gd name="connsiteX34" fmla="*/ 1274721 w 1556860"/>
                <a:gd name="connsiteY34" fmla="*/ 2760197 h 2766995"/>
                <a:gd name="connsiteX35" fmla="*/ 1298516 w 1556860"/>
                <a:gd name="connsiteY35" fmla="*/ 2746600 h 2766995"/>
                <a:gd name="connsiteX36" fmla="*/ 1335908 w 1556860"/>
                <a:gd name="connsiteY36" fmla="*/ 2702409 h 2766995"/>
                <a:gd name="connsiteX37" fmla="*/ 1380098 w 1556860"/>
                <a:gd name="connsiteY37" fmla="*/ 2637824 h 2766995"/>
                <a:gd name="connsiteX38" fmla="*/ 1410692 w 1556860"/>
                <a:gd name="connsiteY38" fmla="*/ 2586835 h 2766995"/>
                <a:gd name="connsiteX39" fmla="*/ 1444684 w 1556860"/>
                <a:gd name="connsiteY39" fmla="*/ 2518850 h 2766995"/>
                <a:gd name="connsiteX40" fmla="*/ 1468479 w 1556860"/>
                <a:gd name="connsiteY40" fmla="*/ 2454264 h 2766995"/>
                <a:gd name="connsiteX41" fmla="*/ 1488874 w 1556860"/>
                <a:gd name="connsiteY41" fmla="*/ 2382879 h 2766995"/>
                <a:gd name="connsiteX42" fmla="*/ 1495673 w 1556860"/>
                <a:gd name="connsiteY42" fmla="*/ 2338689 h 2766995"/>
                <a:gd name="connsiteX43" fmla="*/ 1485475 w 1556860"/>
                <a:gd name="connsiteY43" fmla="*/ 2284301 h 2766995"/>
                <a:gd name="connsiteX44" fmla="*/ 1468479 w 1556860"/>
                <a:gd name="connsiteY44" fmla="*/ 2175525 h 2766995"/>
                <a:gd name="connsiteX45" fmla="*/ 1451483 w 1556860"/>
                <a:gd name="connsiteY45" fmla="*/ 1985166 h 2766995"/>
                <a:gd name="connsiteX46" fmla="*/ 1444684 w 1556860"/>
                <a:gd name="connsiteY46" fmla="*/ 1852595 h 2766995"/>
                <a:gd name="connsiteX47" fmla="*/ 1437886 w 1556860"/>
                <a:gd name="connsiteY47" fmla="*/ 1720024 h 2766995"/>
                <a:gd name="connsiteX48" fmla="*/ 1434486 w 1556860"/>
                <a:gd name="connsiteY48" fmla="*/ 1546662 h 2766995"/>
                <a:gd name="connsiteX49" fmla="*/ 1431087 w 1556860"/>
                <a:gd name="connsiteY49" fmla="*/ 1380099 h 2766995"/>
                <a:gd name="connsiteX50" fmla="*/ 1431087 w 1556860"/>
                <a:gd name="connsiteY50" fmla="*/ 1227132 h 2766995"/>
                <a:gd name="connsiteX51" fmla="*/ 1437886 w 1556860"/>
                <a:gd name="connsiteY51" fmla="*/ 1036774 h 2766995"/>
                <a:gd name="connsiteX52" fmla="*/ 1444684 w 1556860"/>
                <a:gd name="connsiteY52" fmla="*/ 832818 h 2766995"/>
                <a:gd name="connsiteX53" fmla="*/ 1451483 w 1556860"/>
                <a:gd name="connsiteY53" fmla="*/ 686650 h 2766995"/>
                <a:gd name="connsiteX54" fmla="*/ 1458281 w 1556860"/>
                <a:gd name="connsiteY54" fmla="*/ 560878 h 2766995"/>
                <a:gd name="connsiteX55" fmla="*/ 1468479 w 1556860"/>
                <a:gd name="connsiteY55" fmla="*/ 455501 h 2766995"/>
                <a:gd name="connsiteX56" fmla="*/ 1475277 w 1556860"/>
                <a:gd name="connsiteY56" fmla="*/ 390915 h 2766995"/>
                <a:gd name="connsiteX57" fmla="*/ 1488874 w 1556860"/>
                <a:gd name="connsiteY57" fmla="*/ 329728 h 2766995"/>
                <a:gd name="connsiteX58" fmla="*/ 1505871 w 1556860"/>
                <a:gd name="connsiteY58" fmla="*/ 282139 h 2766995"/>
                <a:gd name="connsiteX59" fmla="*/ 1536464 w 1556860"/>
                <a:gd name="connsiteY59" fmla="*/ 224351 h 2766995"/>
                <a:gd name="connsiteX60" fmla="*/ 1556860 w 1556860"/>
                <a:gd name="connsiteY60" fmla="*/ 186960 h 2766995"/>
                <a:gd name="connsiteX61" fmla="*/ 1556860 w 1556860"/>
                <a:gd name="connsiteY61" fmla="*/ 166564 h 2766995"/>
                <a:gd name="connsiteX62" fmla="*/ 1553460 w 1556860"/>
                <a:gd name="connsiteY62" fmla="*/ 149568 h 2766995"/>
                <a:gd name="connsiteX63" fmla="*/ 1539863 w 1556860"/>
                <a:gd name="connsiteY63" fmla="*/ 125773 h 2766995"/>
                <a:gd name="connsiteX64" fmla="*/ 1505871 w 1556860"/>
                <a:gd name="connsiteY64" fmla="*/ 101978 h 2766995"/>
                <a:gd name="connsiteX65" fmla="*/ 1414091 w 1556860"/>
                <a:gd name="connsiteY65" fmla="*/ 57788 h 2766995"/>
                <a:gd name="connsiteX66" fmla="*/ 1305315 w 1556860"/>
                <a:gd name="connsiteY66" fmla="*/ 10198 h 2766995"/>
                <a:gd name="connsiteX67" fmla="*/ 1267923 w 1556860"/>
                <a:gd name="connsiteY67" fmla="*/ 0 h 2766995"/>
                <a:gd name="connsiteX68" fmla="*/ 1213535 w 1556860"/>
                <a:gd name="connsiteY68" fmla="*/ 13598 h 2766995"/>
                <a:gd name="connsiteX69" fmla="*/ 1036773 w 1556860"/>
                <a:gd name="connsiteY69" fmla="*/ 64586 h 2766995"/>
                <a:gd name="connsiteX70" fmla="*/ 951792 w 1556860"/>
                <a:gd name="connsiteY70" fmla="*/ 71385 h 2766995"/>
                <a:gd name="connsiteX71" fmla="*/ 795426 w 1556860"/>
                <a:gd name="connsiteY71" fmla="*/ 84982 h 276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6860" h="2766995">
                  <a:moveTo>
                    <a:pt x="795426" y="84982"/>
                  </a:moveTo>
                  <a:lnTo>
                    <a:pt x="547280" y="112176"/>
                  </a:lnTo>
                  <a:lnTo>
                    <a:pt x="346724" y="139370"/>
                  </a:lnTo>
                  <a:lnTo>
                    <a:pt x="108776" y="180161"/>
                  </a:lnTo>
                  <a:lnTo>
                    <a:pt x="0" y="207355"/>
                  </a:lnTo>
                  <a:lnTo>
                    <a:pt x="95179" y="353523"/>
                  </a:lnTo>
                  <a:lnTo>
                    <a:pt x="251545" y="312732"/>
                  </a:lnTo>
                  <a:lnTo>
                    <a:pt x="367120" y="292337"/>
                  </a:lnTo>
                  <a:lnTo>
                    <a:pt x="509889" y="275340"/>
                  </a:lnTo>
                  <a:lnTo>
                    <a:pt x="608467" y="265142"/>
                  </a:lnTo>
                  <a:lnTo>
                    <a:pt x="710445" y="248146"/>
                  </a:lnTo>
                  <a:lnTo>
                    <a:pt x="826019" y="234549"/>
                  </a:lnTo>
                  <a:lnTo>
                    <a:pt x="938195" y="227751"/>
                  </a:lnTo>
                  <a:lnTo>
                    <a:pt x="1057169" y="224351"/>
                  </a:lnTo>
                  <a:lnTo>
                    <a:pt x="1172744" y="220952"/>
                  </a:lnTo>
                  <a:lnTo>
                    <a:pt x="1213535" y="224351"/>
                  </a:lnTo>
                  <a:lnTo>
                    <a:pt x="1237330" y="231150"/>
                  </a:lnTo>
                  <a:lnTo>
                    <a:pt x="1250927" y="241348"/>
                  </a:lnTo>
                  <a:lnTo>
                    <a:pt x="1257725" y="258344"/>
                  </a:lnTo>
                  <a:lnTo>
                    <a:pt x="1261124" y="278740"/>
                  </a:lnTo>
                  <a:lnTo>
                    <a:pt x="1257725" y="305934"/>
                  </a:lnTo>
                  <a:lnTo>
                    <a:pt x="1247527" y="339926"/>
                  </a:lnTo>
                  <a:lnTo>
                    <a:pt x="1244128" y="513288"/>
                  </a:lnTo>
                  <a:lnTo>
                    <a:pt x="1233930" y="826020"/>
                  </a:lnTo>
                  <a:lnTo>
                    <a:pt x="1227132" y="1264524"/>
                  </a:lnTo>
                  <a:lnTo>
                    <a:pt x="1227132" y="1505871"/>
                  </a:lnTo>
                  <a:lnTo>
                    <a:pt x="1233930" y="1866192"/>
                  </a:lnTo>
                  <a:lnTo>
                    <a:pt x="1247527" y="2158528"/>
                  </a:lnTo>
                  <a:lnTo>
                    <a:pt x="1210135" y="2651421"/>
                  </a:lnTo>
                  <a:lnTo>
                    <a:pt x="1210135" y="2699010"/>
                  </a:lnTo>
                  <a:lnTo>
                    <a:pt x="1213535" y="2736402"/>
                  </a:lnTo>
                  <a:lnTo>
                    <a:pt x="1227132" y="2760197"/>
                  </a:lnTo>
                  <a:lnTo>
                    <a:pt x="1237330" y="2766995"/>
                  </a:lnTo>
                  <a:lnTo>
                    <a:pt x="1247527" y="2766995"/>
                  </a:lnTo>
                  <a:lnTo>
                    <a:pt x="1274721" y="2760197"/>
                  </a:lnTo>
                  <a:lnTo>
                    <a:pt x="1298516" y="2746600"/>
                  </a:lnTo>
                  <a:lnTo>
                    <a:pt x="1335908" y="2702409"/>
                  </a:lnTo>
                  <a:lnTo>
                    <a:pt x="1380098" y="2637824"/>
                  </a:lnTo>
                  <a:lnTo>
                    <a:pt x="1410692" y="2586835"/>
                  </a:lnTo>
                  <a:lnTo>
                    <a:pt x="1444684" y="2518850"/>
                  </a:lnTo>
                  <a:lnTo>
                    <a:pt x="1468479" y="2454264"/>
                  </a:lnTo>
                  <a:lnTo>
                    <a:pt x="1488874" y="2382879"/>
                  </a:lnTo>
                  <a:lnTo>
                    <a:pt x="1495673" y="2338689"/>
                  </a:lnTo>
                  <a:lnTo>
                    <a:pt x="1485475" y="2284301"/>
                  </a:lnTo>
                  <a:lnTo>
                    <a:pt x="1468479" y="2175525"/>
                  </a:lnTo>
                  <a:lnTo>
                    <a:pt x="1451483" y="1985166"/>
                  </a:lnTo>
                  <a:lnTo>
                    <a:pt x="1444684" y="1852595"/>
                  </a:lnTo>
                  <a:lnTo>
                    <a:pt x="1437886" y="1720024"/>
                  </a:lnTo>
                  <a:cubicBezTo>
                    <a:pt x="1436753" y="1662237"/>
                    <a:pt x="1435619" y="1604449"/>
                    <a:pt x="1434486" y="1546662"/>
                  </a:cubicBezTo>
                  <a:lnTo>
                    <a:pt x="1431087" y="1380099"/>
                  </a:lnTo>
                  <a:lnTo>
                    <a:pt x="1431087" y="1227132"/>
                  </a:lnTo>
                  <a:lnTo>
                    <a:pt x="1437886" y="1036774"/>
                  </a:lnTo>
                  <a:lnTo>
                    <a:pt x="1444684" y="832818"/>
                  </a:lnTo>
                  <a:lnTo>
                    <a:pt x="1451483" y="686650"/>
                  </a:lnTo>
                  <a:lnTo>
                    <a:pt x="1458281" y="560878"/>
                  </a:lnTo>
                  <a:lnTo>
                    <a:pt x="1468479" y="455501"/>
                  </a:lnTo>
                  <a:lnTo>
                    <a:pt x="1475277" y="390915"/>
                  </a:lnTo>
                  <a:lnTo>
                    <a:pt x="1488874" y="329728"/>
                  </a:lnTo>
                  <a:lnTo>
                    <a:pt x="1505871" y="282139"/>
                  </a:lnTo>
                  <a:lnTo>
                    <a:pt x="1536464" y="224351"/>
                  </a:lnTo>
                  <a:lnTo>
                    <a:pt x="1556860" y="186960"/>
                  </a:lnTo>
                  <a:lnTo>
                    <a:pt x="1556860" y="166564"/>
                  </a:lnTo>
                  <a:lnTo>
                    <a:pt x="1553460" y="149568"/>
                  </a:lnTo>
                  <a:lnTo>
                    <a:pt x="1539863" y="125773"/>
                  </a:lnTo>
                  <a:lnTo>
                    <a:pt x="1505871" y="101978"/>
                  </a:lnTo>
                  <a:lnTo>
                    <a:pt x="1414091" y="57788"/>
                  </a:lnTo>
                  <a:lnTo>
                    <a:pt x="1305315" y="10198"/>
                  </a:lnTo>
                  <a:lnTo>
                    <a:pt x="1267923" y="0"/>
                  </a:lnTo>
                  <a:lnTo>
                    <a:pt x="1213535" y="13598"/>
                  </a:lnTo>
                  <a:lnTo>
                    <a:pt x="1036773" y="64586"/>
                  </a:lnTo>
                  <a:lnTo>
                    <a:pt x="951792" y="71385"/>
                  </a:lnTo>
                  <a:lnTo>
                    <a:pt x="795426" y="849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4">
              <a:extLst>
                <a:ext uri="{FF2B5EF4-FFF2-40B4-BE49-F238E27FC236}">
                  <a16:creationId xmlns:a16="http://schemas.microsoft.com/office/drawing/2014/main" id="{14163518-A191-47BB-8A77-B326D017A98C}"/>
                </a:ext>
              </a:extLst>
            </p:cNvPr>
            <p:cNvSpPr/>
            <p:nvPr/>
          </p:nvSpPr>
          <p:spPr>
            <a:xfrm>
              <a:off x="5961063" y="3751263"/>
              <a:ext cx="611187" cy="720725"/>
            </a:xfrm>
            <a:custGeom>
              <a:avLst/>
              <a:gdLst>
                <a:gd name="connsiteX0" fmla="*/ 221456 w 611981"/>
                <a:gd name="connsiteY0" fmla="*/ 228600 h 721519"/>
                <a:gd name="connsiteX1" fmla="*/ 328612 w 611981"/>
                <a:gd name="connsiteY1" fmla="*/ 316706 h 721519"/>
                <a:gd name="connsiteX2" fmla="*/ 411956 w 611981"/>
                <a:gd name="connsiteY2" fmla="*/ 388144 h 721519"/>
                <a:gd name="connsiteX3" fmla="*/ 442912 w 611981"/>
                <a:gd name="connsiteY3" fmla="*/ 416719 h 721519"/>
                <a:gd name="connsiteX4" fmla="*/ 478631 w 611981"/>
                <a:gd name="connsiteY4" fmla="*/ 459581 h 721519"/>
                <a:gd name="connsiteX5" fmla="*/ 504825 w 611981"/>
                <a:gd name="connsiteY5" fmla="*/ 497681 h 721519"/>
                <a:gd name="connsiteX6" fmla="*/ 533400 w 611981"/>
                <a:gd name="connsiteY6" fmla="*/ 545306 h 721519"/>
                <a:gd name="connsiteX7" fmla="*/ 561975 w 611981"/>
                <a:gd name="connsiteY7" fmla="*/ 597694 h 721519"/>
                <a:gd name="connsiteX8" fmla="*/ 576262 w 611981"/>
                <a:gd name="connsiteY8" fmla="*/ 650081 h 721519"/>
                <a:gd name="connsiteX9" fmla="*/ 583406 w 611981"/>
                <a:gd name="connsiteY9" fmla="*/ 702469 h 721519"/>
                <a:gd name="connsiteX10" fmla="*/ 600075 w 611981"/>
                <a:gd name="connsiteY10" fmla="*/ 721519 h 721519"/>
                <a:gd name="connsiteX11" fmla="*/ 611981 w 611981"/>
                <a:gd name="connsiteY11" fmla="*/ 92869 h 721519"/>
                <a:gd name="connsiteX12" fmla="*/ 602456 w 611981"/>
                <a:gd name="connsiteY12" fmla="*/ 150019 h 721519"/>
                <a:gd name="connsiteX13" fmla="*/ 590550 w 611981"/>
                <a:gd name="connsiteY13" fmla="*/ 173831 h 721519"/>
                <a:gd name="connsiteX14" fmla="*/ 578644 w 611981"/>
                <a:gd name="connsiteY14" fmla="*/ 185737 h 721519"/>
                <a:gd name="connsiteX15" fmla="*/ 559594 w 611981"/>
                <a:gd name="connsiteY15" fmla="*/ 192881 h 721519"/>
                <a:gd name="connsiteX16" fmla="*/ 535781 w 611981"/>
                <a:gd name="connsiteY16" fmla="*/ 192881 h 721519"/>
                <a:gd name="connsiteX17" fmla="*/ 483394 w 611981"/>
                <a:gd name="connsiteY17" fmla="*/ 185737 h 721519"/>
                <a:gd name="connsiteX18" fmla="*/ 400050 w 611981"/>
                <a:gd name="connsiteY18" fmla="*/ 164306 h 721519"/>
                <a:gd name="connsiteX19" fmla="*/ 278606 w 611981"/>
                <a:gd name="connsiteY19" fmla="*/ 119062 h 721519"/>
                <a:gd name="connsiteX20" fmla="*/ 185737 w 611981"/>
                <a:gd name="connsiteY20" fmla="*/ 76200 h 721519"/>
                <a:gd name="connsiteX21" fmla="*/ 71437 w 611981"/>
                <a:gd name="connsiteY21" fmla="*/ 19050 h 721519"/>
                <a:gd name="connsiteX22" fmla="*/ 35719 w 611981"/>
                <a:gd name="connsiteY22" fmla="*/ 2381 h 721519"/>
                <a:gd name="connsiteX23" fmla="*/ 26194 w 611981"/>
                <a:gd name="connsiteY23" fmla="*/ 0 h 721519"/>
                <a:gd name="connsiteX24" fmla="*/ 9525 w 611981"/>
                <a:gd name="connsiteY24" fmla="*/ 0 h 721519"/>
                <a:gd name="connsiteX25" fmla="*/ 2381 w 611981"/>
                <a:gd name="connsiteY25" fmla="*/ 4762 h 721519"/>
                <a:gd name="connsiteX26" fmla="*/ 0 w 611981"/>
                <a:gd name="connsiteY26" fmla="*/ 16669 h 721519"/>
                <a:gd name="connsiteX27" fmla="*/ 4762 w 611981"/>
                <a:gd name="connsiteY27" fmla="*/ 42862 h 721519"/>
                <a:gd name="connsiteX28" fmla="*/ 19050 w 611981"/>
                <a:gd name="connsiteY28" fmla="*/ 61912 h 721519"/>
                <a:gd name="connsiteX29" fmla="*/ 85725 w 611981"/>
                <a:gd name="connsiteY29" fmla="*/ 116681 h 721519"/>
                <a:gd name="connsiteX30" fmla="*/ 221456 w 611981"/>
                <a:gd name="connsiteY30" fmla="*/ 2286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721519">
                  <a:moveTo>
                    <a:pt x="221456" y="228600"/>
                  </a:moveTo>
                  <a:lnTo>
                    <a:pt x="328612" y="316706"/>
                  </a:lnTo>
                  <a:lnTo>
                    <a:pt x="411956" y="388144"/>
                  </a:lnTo>
                  <a:lnTo>
                    <a:pt x="442912" y="416719"/>
                  </a:lnTo>
                  <a:lnTo>
                    <a:pt x="478631" y="459581"/>
                  </a:lnTo>
                  <a:lnTo>
                    <a:pt x="504825" y="497681"/>
                  </a:lnTo>
                  <a:lnTo>
                    <a:pt x="533400" y="545306"/>
                  </a:lnTo>
                  <a:lnTo>
                    <a:pt x="561975" y="597694"/>
                  </a:lnTo>
                  <a:lnTo>
                    <a:pt x="576262" y="650081"/>
                  </a:lnTo>
                  <a:lnTo>
                    <a:pt x="583406" y="702469"/>
                  </a:lnTo>
                  <a:lnTo>
                    <a:pt x="600075" y="721519"/>
                  </a:lnTo>
                  <a:lnTo>
                    <a:pt x="611981" y="92869"/>
                  </a:lnTo>
                  <a:lnTo>
                    <a:pt x="602456" y="150019"/>
                  </a:lnTo>
                  <a:lnTo>
                    <a:pt x="590550" y="173831"/>
                  </a:lnTo>
                  <a:lnTo>
                    <a:pt x="578644" y="185737"/>
                  </a:lnTo>
                  <a:lnTo>
                    <a:pt x="559594" y="192881"/>
                  </a:lnTo>
                  <a:lnTo>
                    <a:pt x="535781" y="192881"/>
                  </a:lnTo>
                  <a:lnTo>
                    <a:pt x="483394" y="185737"/>
                  </a:lnTo>
                  <a:lnTo>
                    <a:pt x="400050" y="164306"/>
                  </a:lnTo>
                  <a:lnTo>
                    <a:pt x="278606" y="119062"/>
                  </a:lnTo>
                  <a:lnTo>
                    <a:pt x="185737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6669"/>
                  </a:lnTo>
                  <a:lnTo>
                    <a:pt x="4762" y="42862"/>
                  </a:lnTo>
                  <a:lnTo>
                    <a:pt x="19050" y="61912"/>
                  </a:lnTo>
                  <a:lnTo>
                    <a:pt x="85725" y="116681"/>
                  </a:lnTo>
                  <a:lnTo>
                    <a:pt x="221456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5">
              <a:extLst>
                <a:ext uri="{FF2B5EF4-FFF2-40B4-BE49-F238E27FC236}">
                  <a16:creationId xmlns:a16="http://schemas.microsoft.com/office/drawing/2014/main" id="{6B7FE480-815F-46E4-9B67-CC212573D281}"/>
                </a:ext>
              </a:extLst>
            </p:cNvPr>
            <p:cNvSpPr/>
            <p:nvPr/>
          </p:nvSpPr>
          <p:spPr>
            <a:xfrm>
              <a:off x="5438775" y="2466975"/>
              <a:ext cx="1023938" cy="246063"/>
            </a:xfrm>
            <a:custGeom>
              <a:avLst/>
              <a:gdLst>
                <a:gd name="connsiteX0" fmla="*/ 328613 w 1023938"/>
                <a:gd name="connsiteY0" fmla="*/ 57150 h 245269"/>
                <a:gd name="connsiteX1" fmla="*/ 238125 w 1023938"/>
                <a:gd name="connsiteY1" fmla="*/ 61913 h 245269"/>
                <a:gd name="connsiteX2" fmla="*/ 0 w 1023938"/>
                <a:gd name="connsiteY2" fmla="*/ 66675 h 245269"/>
                <a:gd name="connsiteX3" fmla="*/ 14288 w 1023938"/>
                <a:gd name="connsiteY3" fmla="*/ 245269 h 245269"/>
                <a:gd name="connsiteX4" fmla="*/ 126206 w 1023938"/>
                <a:gd name="connsiteY4" fmla="*/ 240506 h 245269"/>
                <a:gd name="connsiteX5" fmla="*/ 340519 w 1023938"/>
                <a:gd name="connsiteY5" fmla="*/ 226219 h 245269"/>
                <a:gd name="connsiteX6" fmla="*/ 597694 w 1023938"/>
                <a:gd name="connsiteY6" fmla="*/ 204788 h 245269"/>
                <a:gd name="connsiteX7" fmla="*/ 840581 w 1023938"/>
                <a:gd name="connsiteY7" fmla="*/ 185738 h 245269"/>
                <a:gd name="connsiteX8" fmla="*/ 942975 w 1023938"/>
                <a:gd name="connsiteY8" fmla="*/ 173831 h 245269"/>
                <a:gd name="connsiteX9" fmla="*/ 973931 w 1023938"/>
                <a:gd name="connsiteY9" fmla="*/ 166688 h 245269"/>
                <a:gd name="connsiteX10" fmla="*/ 997744 w 1023938"/>
                <a:gd name="connsiteY10" fmla="*/ 154781 h 245269"/>
                <a:gd name="connsiteX11" fmla="*/ 1014413 w 1023938"/>
                <a:gd name="connsiteY11" fmla="*/ 140494 h 245269"/>
                <a:gd name="connsiteX12" fmla="*/ 1023938 w 1023938"/>
                <a:gd name="connsiteY12" fmla="*/ 119063 h 245269"/>
                <a:gd name="connsiteX13" fmla="*/ 1023938 w 1023938"/>
                <a:gd name="connsiteY13" fmla="*/ 102394 h 245269"/>
                <a:gd name="connsiteX14" fmla="*/ 1014413 w 1023938"/>
                <a:gd name="connsiteY14" fmla="*/ 71438 h 245269"/>
                <a:gd name="connsiteX15" fmla="*/ 1002506 w 1023938"/>
                <a:gd name="connsiteY15" fmla="*/ 45244 h 245269"/>
                <a:gd name="connsiteX16" fmla="*/ 983456 w 1023938"/>
                <a:gd name="connsiteY16" fmla="*/ 33338 h 245269"/>
                <a:gd name="connsiteX17" fmla="*/ 914400 w 1023938"/>
                <a:gd name="connsiteY17" fmla="*/ 9525 h 245269"/>
                <a:gd name="connsiteX18" fmla="*/ 838200 w 1023938"/>
                <a:gd name="connsiteY18" fmla="*/ 2381 h 245269"/>
                <a:gd name="connsiteX19" fmla="*/ 776288 w 1023938"/>
                <a:gd name="connsiteY19" fmla="*/ 0 h 245269"/>
                <a:gd name="connsiteX20" fmla="*/ 692944 w 1023938"/>
                <a:gd name="connsiteY20" fmla="*/ 14288 h 245269"/>
                <a:gd name="connsiteX21" fmla="*/ 519113 w 1023938"/>
                <a:gd name="connsiteY21" fmla="*/ 38100 h 245269"/>
                <a:gd name="connsiteX22" fmla="*/ 328613 w 1023938"/>
                <a:gd name="connsiteY22" fmla="*/ 57150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3938" h="245269">
                  <a:moveTo>
                    <a:pt x="328613" y="57150"/>
                  </a:moveTo>
                  <a:lnTo>
                    <a:pt x="238125" y="61913"/>
                  </a:lnTo>
                  <a:lnTo>
                    <a:pt x="0" y="66675"/>
                  </a:lnTo>
                  <a:lnTo>
                    <a:pt x="14288" y="245269"/>
                  </a:lnTo>
                  <a:lnTo>
                    <a:pt x="126206" y="240506"/>
                  </a:lnTo>
                  <a:lnTo>
                    <a:pt x="340519" y="226219"/>
                  </a:lnTo>
                  <a:lnTo>
                    <a:pt x="597694" y="204788"/>
                  </a:lnTo>
                  <a:lnTo>
                    <a:pt x="840581" y="185738"/>
                  </a:lnTo>
                  <a:lnTo>
                    <a:pt x="942975" y="173831"/>
                  </a:lnTo>
                  <a:lnTo>
                    <a:pt x="973931" y="166688"/>
                  </a:lnTo>
                  <a:lnTo>
                    <a:pt x="997744" y="154781"/>
                  </a:lnTo>
                  <a:lnTo>
                    <a:pt x="1014413" y="140494"/>
                  </a:lnTo>
                  <a:lnTo>
                    <a:pt x="1023938" y="119063"/>
                  </a:lnTo>
                  <a:lnTo>
                    <a:pt x="1023938" y="102394"/>
                  </a:lnTo>
                  <a:lnTo>
                    <a:pt x="1014413" y="71438"/>
                  </a:lnTo>
                  <a:lnTo>
                    <a:pt x="1002506" y="45244"/>
                  </a:lnTo>
                  <a:lnTo>
                    <a:pt x="983456" y="33338"/>
                  </a:lnTo>
                  <a:lnTo>
                    <a:pt x="914400" y="9525"/>
                  </a:lnTo>
                  <a:lnTo>
                    <a:pt x="838200" y="2381"/>
                  </a:lnTo>
                  <a:lnTo>
                    <a:pt x="776288" y="0"/>
                  </a:lnTo>
                  <a:lnTo>
                    <a:pt x="692944" y="14288"/>
                  </a:lnTo>
                  <a:lnTo>
                    <a:pt x="519113" y="38100"/>
                  </a:lnTo>
                  <a:lnTo>
                    <a:pt x="328613" y="57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6">
              <a:extLst>
                <a:ext uri="{FF2B5EF4-FFF2-40B4-BE49-F238E27FC236}">
                  <a16:creationId xmlns:a16="http://schemas.microsoft.com/office/drawing/2014/main" id="{076F14E0-6F03-4309-8ECB-15157C910E96}"/>
                </a:ext>
              </a:extLst>
            </p:cNvPr>
            <p:cNvSpPr/>
            <p:nvPr/>
          </p:nvSpPr>
          <p:spPr>
            <a:xfrm>
              <a:off x="5345113" y="3116263"/>
              <a:ext cx="1143000" cy="339725"/>
            </a:xfrm>
            <a:custGeom>
              <a:avLst/>
              <a:gdLst>
                <a:gd name="connsiteX0" fmla="*/ 657225 w 1143000"/>
                <a:gd name="connsiteY0" fmla="*/ 73819 h 338138"/>
                <a:gd name="connsiteX1" fmla="*/ 535782 w 1143000"/>
                <a:gd name="connsiteY1" fmla="*/ 97632 h 338138"/>
                <a:gd name="connsiteX2" fmla="*/ 338138 w 1143000"/>
                <a:gd name="connsiteY2" fmla="*/ 135732 h 338138"/>
                <a:gd name="connsiteX3" fmla="*/ 33338 w 1143000"/>
                <a:gd name="connsiteY3" fmla="*/ 188119 h 338138"/>
                <a:gd name="connsiteX4" fmla="*/ 0 w 1143000"/>
                <a:gd name="connsiteY4" fmla="*/ 338138 h 338138"/>
                <a:gd name="connsiteX5" fmla="*/ 180975 w 1143000"/>
                <a:gd name="connsiteY5" fmla="*/ 311944 h 338138"/>
                <a:gd name="connsiteX6" fmla="*/ 352425 w 1143000"/>
                <a:gd name="connsiteY6" fmla="*/ 288132 h 338138"/>
                <a:gd name="connsiteX7" fmla="*/ 542925 w 1143000"/>
                <a:gd name="connsiteY7" fmla="*/ 264319 h 338138"/>
                <a:gd name="connsiteX8" fmla="*/ 759619 w 1143000"/>
                <a:gd name="connsiteY8" fmla="*/ 240507 h 338138"/>
                <a:gd name="connsiteX9" fmla="*/ 935832 w 1143000"/>
                <a:gd name="connsiteY9" fmla="*/ 223838 h 338138"/>
                <a:gd name="connsiteX10" fmla="*/ 1014413 w 1143000"/>
                <a:gd name="connsiteY10" fmla="*/ 216694 h 338138"/>
                <a:gd name="connsiteX11" fmla="*/ 1064419 w 1143000"/>
                <a:gd name="connsiteY11" fmla="*/ 209550 h 338138"/>
                <a:gd name="connsiteX12" fmla="*/ 1097757 w 1143000"/>
                <a:gd name="connsiteY12" fmla="*/ 200025 h 338138"/>
                <a:gd name="connsiteX13" fmla="*/ 1128713 w 1143000"/>
                <a:gd name="connsiteY13" fmla="*/ 185738 h 338138"/>
                <a:gd name="connsiteX14" fmla="*/ 1140619 w 1143000"/>
                <a:gd name="connsiteY14" fmla="*/ 171450 h 338138"/>
                <a:gd name="connsiteX15" fmla="*/ 1143000 w 1143000"/>
                <a:gd name="connsiteY15" fmla="*/ 157163 h 338138"/>
                <a:gd name="connsiteX16" fmla="*/ 1143000 w 1143000"/>
                <a:gd name="connsiteY16" fmla="*/ 142875 h 338138"/>
                <a:gd name="connsiteX17" fmla="*/ 1131094 w 1143000"/>
                <a:gd name="connsiteY17" fmla="*/ 121444 h 338138"/>
                <a:gd name="connsiteX18" fmla="*/ 1104900 w 1143000"/>
                <a:gd name="connsiteY18" fmla="*/ 95250 h 338138"/>
                <a:gd name="connsiteX19" fmla="*/ 1073944 w 1143000"/>
                <a:gd name="connsiteY19" fmla="*/ 66675 h 338138"/>
                <a:gd name="connsiteX20" fmla="*/ 1042988 w 1143000"/>
                <a:gd name="connsiteY20" fmla="*/ 45244 h 338138"/>
                <a:gd name="connsiteX21" fmla="*/ 1007269 w 1143000"/>
                <a:gd name="connsiteY21" fmla="*/ 26194 h 338138"/>
                <a:gd name="connsiteX22" fmla="*/ 938213 w 1143000"/>
                <a:gd name="connsiteY22" fmla="*/ 2382 h 338138"/>
                <a:gd name="connsiteX23" fmla="*/ 909638 w 1143000"/>
                <a:gd name="connsiteY23" fmla="*/ 0 h 338138"/>
                <a:gd name="connsiteX24" fmla="*/ 885825 w 1143000"/>
                <a:gd name="connsiteY24" fmla="*/ 9525 h 338138"/>
                <a:gd name="connsiteX25" fmla="*/ 754857 w 1143000"/>
                <a:gd name="connsiteY25" fmla="*/ 50007 h 338138"/>
                <a:gd name="connsiteX26" fmla="*/ 657225 w 1143000"/>
                <a:gd name="connsiteY26" fmla="*/ 738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3000" h="338138">
                  <a:moveTo>
                    <a:pt x="657225" y="73819"/>
                  </a:moveTo>
                  <a:lnTo>
                    <a:pt x="535782" y="97632"/>
                  </a:lnTo>
                  <a:lnTo>
                    <a:pt x="338138" y="135732"/>
                  </a:lnTo>
                  <a:lnTo>
                    <a:pt x="33338" y="188119"/>
                  </a:lnTo>
                  <a:lnTo>
                    <a:pt x="0" y="338138"/>
                  </a:lnTo>
                  <a:lnTo>
                    <a:pt x="180975" y="311944"/>
                  </a:lnTo>
                  <a:lnTo>
                    <a:pt x="352425" y="288132"/>
                  </a:lnTo>
                  <a:lnTo>
                    <a:pt x="542925" y="264319"/>
                  </a:lnTo>
                  <a:lnTo>
                    <a:pt x="759619" y="240507"/>
                  </a:lnTo>
                  <a:lnTo>
                    <a:pt x="935832" y="223838"/>
                  </a:lnTo>
                  <a:lnTo>
                    <a:pt x="1014413" y="216694"/>
                  </a:lnTo>
                  <a:lnTo>
                    <a:pt x="1064419" y="209550"/>
                  </a:lnTo>
                  <a:lnTo>
                    <a:pt x="1097757" y="200025"/>
                  </a:lnTo>
                  <a:lnTo>
                    <a:pt x="1128713" y="185738"/>
                  </a:lnTo>
                  <a:lnTo>
                    <a:pt x="1140619" y="171450"/>
                  </a:lnTo>
                  <a:lnTo>
                    <a:pt x="1143000" y="157163"/>
                  </a:lnTo>
                  <a:lnTo>
                    <a:pt x="1143000" y="142875"/>
                  </a:lnTo>
                  <a:lnTo>
                    <a:pt x="1131094" y="121444"/>
                  </a:lnTo>
                  <a:lnTo>
                    <a:pt x="1104900" y="95250"/>
                  </a:lnTo>
                  <a:lnTo>
                    <a:pt x="1073944" y="66675"/>
                  </a:lnTo>
                  <a:lnTo>
                    <a:pt x="1042988" y="45244"/>
                  </a:lnTo>
                  <a:lnTo>
                    <a:pt x="1007269" y="26194"/>
                  </a:lnTo>
                  <a:lnTo>
                    <a:pt x="938213" y="2382"/>
                  </a:lnTo>
                  <a:lnTo>
                    <a:pt x="909638" y="0"/>
                  </a:lnTo>
                  <a:lnTo>
                    <a:pt x="885825" y="9525"/>
                  </a:lnTo>
                  <a:lnTo>
                    <a:pt x="754857" y="50007"/>
                  </a:lnTo>
                  <a:lnTo>
                    <a:pt x="657225" y="73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8">
              <a:extLst>
                <a:ext uri="{FF2B5EF4-FFF2-40B4-BE49-F238E27FC236}">
                  <a16:creationId xmlns:a16="http://schemas.microsoft.com/office/drawing/2014/main" id="{DC888954-5A08-494F-AB8C-2391567A55F0}"/>
                </a:ext>
              </a:extLst>
            </p:cNvPr>
            <p:cNvSpPr/>
            <p:nvPr/>
          </p:nvSpPr>
          <p:spPr>
            <a:xfrm>
              <a:off x="3563938" y="4546600"/>
              <a:ext cx="2963862" cy="1290638"/>
            </a:xfrm>
            <a:custGeom>
              <a:avLst/>
              <a:gdLst>
                <a:gd name="connsiteX0" fmla="*/ 1490597 w 2963658"/>
                <a:gd name="connsiteY0" fmla="*/ 95198 h 1290181"/>
                <a:gd name="connsiteX1" fmla="*/ 1322748 w 2963658"/>
                <a:gd name="connsiteY1" fmla="*/ 105219 h 1290181"/>
                <a:gd name="connsiteX2" fmla="*/ 1147384 w 2963658"/>
                <a:gd name="connsiteY2" fmla="*/ 117745 h 1290181"/>
                <a:gd name="connsiteX3" fmla="*/ 982040 w 2963658"/>
                <a:gd name="connsiteY3" fmla="*/ 132776 h 1290181"/>
                <a:gd name="connsiteX4" fmla="*/ 811686 w 2963658"/>
                <a:gd name="connsiteY4" fmla="*/ 140292 h 1290181"/>
                <a:gd name="connsiteX5" fmla="*/ 558661 w 2963658"/>
                <a:gd name="connsiteY5" fmla="*/ 155323 h 1290181"/>
                <a:gd name="connsiteX6" fmla="*/ 353234 w 2963658"/>
                <a:gd name="connsiteY6" fmla="*/ 170354 h 1290181"/>
                <a:gd name="connsiteX7" fmla="*/ 125260 w 2963658"/>
                <a:gd name="connsiteY7" fmla="*/ 192901 h 1290181"/>
                <a:gd name="connsiteX8" fmla="*/ 0 w 2963658"/>
                <a:gd name="connsiteY8" fmla="*/ 205427 h 1290181"/>
                <a:gd name="connsiteX9" fmla="*/ 82672 w 2963658"/>
                <a:gd name="connsiteY9" fmla="*/ 378286 h 1290181"/>
                <a:gd name="connsiteX10" fmla="*/ 207932 w 2963658"/>
                <a:gd name="connsiteY10" fmla="*/ 373276 h 1290181"/>
                <a:gd name="connsiteX11" fmla="*/ 480999 w 2963658"/>
                <a:gd name="connsiteY11" fmla="*/ 343214 h 1290181"/>
                <a:gd name="connsiteX12" fmla="*/ 729015 w 2963658"/>
                <a:gd name="connsiteY12" fmla="*/ 305635 h 1290181"/>
                <a:gd name="connsiteX13" fmla="*/ 1027134 w 2963658"/>
                <a:gd name="connsiteY13" fmla="*/ 280583 h 1290181"/>
                <a:gd name="connsiteX14" fmla="*/ 1322748 w 2963658"/>
                <a:gd name="connsiteY14" fmla="*/ 263047 h 1290181"/>
                <a:gd name="connsiteX15" fmla="*/ 1613352 w 2963658"/>
                <a:gd name="connsiteY15" fmla="*/ 240500 h 1290181"/>
                <a:gd name="connsiteX16" fmla="*/ 1906461 w 2963658"/>
                <a:gd name="connsiteY16" fmla="*/ 240500 h 1290181"/>
                <a:gd name="connsiteX17" fmla="*/ 2141951 w 2963658"/>
                <a:gd name="connsiteY17" fmla="*/ 235490 h 1290181"/>
                <a:gd name="connsiteX18" fmla="*/ 2344872 w 2963658"/>
                <a:gd name="connsiteY18" fmla="*/ 227974 h 1290181"/>
                <a:gd name="connsiteX19" fmla="*/ 2467627 w 2963658"/>
                <a:gd name="connsiteY19" fmla="*/ 220458 h 1290181"/>
                <a:gd name="connsiteX20" fmla="*/ 2507711 w 2963658"/>
                <a:gd name="connsiteY20" fmla="*/ 230479 h 1290181"/>
                <a:gd name="connsiteX21" fmla="*/ 2535268 w 2963658"/>
                <a:gd name="connsiteY21" fmla="*/ 243005 h 1290181"/>
                <a:gd name="connsiteX22" fmla="*/ 2552804 w 2963658"/>
                <a:gd name="connsiteY22" fmla="*/ 255531 h 1290181"/>
                <a:gd name="connsiteX23" fmla="*/ 2567835 w 2963658"/>
                <a:gd name="connsiteY23" fmla="*/ 270563 h 1290181"/>
                <a:gd name="connsiteX24" fmla="*/ 2575351 w 2963658"/>
                <a:gd name="connsiteY24" fmla="*/ 285594 h 1290181"/>
                <a:gd name="connsiteX25" fmla="*/ 2582867 w 2963658"/>
                <a:gd name="connsiteY25" fmla="*/ 315656 h 1290181"/>
                <a:gd name="connsiteX26" fmla="*/ 2580362 w 2963658"/>
                <a:gd name="connsiteY26" fmla="*/ 363255 h 1290181"/>
                <a:gd name="connsiteX27" fmla="*/ 2545289 w 2963658"/>
                <a:gd name="connsiteY27" fmla="*/ 628807 h 1290181"/>
                <a:gd name="connsiteX28" fmla="*/ 2500195 w 2963658"/>
                <a:gd name="connsiteY28" fmla="*/ 896864 h 1290181"/>
                <a:gd name="connsiteX29" fmla="*/ 2427544 w 2963658"/>
                <a:gd name="connsiteY29" fmla="*/ 1285171 h 1290181"/>
                <a:gd name="connsiteX30" fmla="*/ 2642992 w 2963658"/>
                <a:gd name="connsiteY30" fmla="*/ 1290181 h 1290181"/>
                <a:gd name="connsiteX31" fmla="*/ 2690591 w 2963658"/>
                <a:gd name="connsiteY31" fmla="*/ 1087260 h 1290181"/>
                <a:gd name="connsiteX32" fmla="*/ 2733179 w 2963658"/>
                <a:gd name="connsiteY32" fmla="*/ 906885 h 1290181"/>
                <a:gd name="connsiteX33" fmla="*/ 2763242 w 2963658"/>
                <a:gd name="connsiteY33" fmla="*/ 779119 h 1290181"/>
                <a:gd name="connsiteX34" fmla="*/ 2793304 w 2963658"/>
                <a:gd name="connsiteY34" fmla="*/ 661375 h 1290181"/>
                <a:gd name="connsiteX35" fmla="*/ 2825872 w 2963658"/>
                <a:gd name="connsiteY35" fmla="*/ 533609 h 1290181"/>
                <a:gd name="connsiteX36" fmla="*/ 2843408 w 2963658"/>
                <a:gd name="connsiteY36" fmla="*/ 483505 h 1290181"/>
                <a:gd name="connsiteX37" fmla="*/ 2865955 w 2963658"/>
                <a:gd name="connsiteY37" fmla="*/ 428391 h 1290181"/>
                <a:gd name="connsiteX38" fmla="*/ 2896017 w 2963658"/>
                <a:gd name="connsiteY38" fmla="*/ 368266 h 1290181"/>
                <a:gd name="connsiteX39" fmla="*/ 2918564 w 2963658"/>
                <a:gd name="connsiteY39" fmla="*/ 330688 h 1290181"/>
                <a:gd name="connsiteX40" fmla="*/ 2938606 w 2963658"/>
                <a:gd name="connsiteY40" fmla="*/ 315656 h 1290181"/>
                <a:gd name="connsiteX41" fmla="*/ 2958648 w 2963658"/>
                <a:gd name="connsiteY41" fmla="*/ 295615 h 1290181"/>
                <a:gd name="connsiteX42" fmla="*/ 2963658 w 2963658"/>
                <a:gd name="connsiteY42" fmla="*/ 275573 h 1290181"/>
                <a:gd name="connsiteX43" fmla="*/ 2963658 w 2963658"/>
                <a:gd name="connsiteY43" fmla="*/ 255531 h 1290181"/>
                <a:gd name="connsiteX44" fmla="*/ 2951132 w 2963658"/>
                <a:gd name="connsiteY44" fmla="*/ 227974 h 1290181"/>
                <a:gd name="connsiteX45" fmla="*/ 2936101 w 2963658"/>
                <a:gd name="connsiteY45" fmla="*/ 207932 h 1290181"/>
                <a:gd name="connsiteX46" fmla="*/ 2903533 w 2963658"/>
                <a:gd name="connsiteY46" fmla="*/ 175365 h 1290181"/>
                <a:gd name="connsiteX47" fmla="*/ 2838398 w 2963658"/>
                <a:gd name="connsiteY47" fmla="*/ 125261 h 1290181"/>
                <a:gd name="connsiteX48" fmla="*/ 2748210 w 2963658"/>
                <a:gd name="connsiteY48" fmla="*/ 55115 h 1290181"/>
                <a:gd name="connsiteX49" fmla="*/ 2685580 w 2963658"/>
                <a:gd name="connsiteY49" fmla="*/ 15032 h 1290181"/>
                <a:gd name="connsiteX50" fmla="*/ 2653012 w 2963658"/>
                <a:gd name="connsiteY50" fmla="*/ 0 h 1290181"/>
                <a:gd name="connsiteX51" fmla="*/ 2642992 w 2963658"/>
                <a:gd name="connsiteY51" fmla="*/ 0 h 1290181"/>
                <a:gd name="connsiteX52" fmla="*/ 2602908 w 2963658"/>
                <a:gd name="connsiteY52" fmla="*/ 17537 h 1290181"/>
                <a:gd name="connsiteX53" fmla="*/ 2527752 w 2963658"/>
                <a:gd name="connsiteY53" fmla="*/ 40084 h 1290181"/>
                <a:gd name="connsiteX54" fmla="*/ 2422534 w 2963658"/>
                <a:gd name="connsiteY54" fmla="*/ 62631 h 1290181"/>
                <a:gd name="connsiteX55" fmla="*/ 2329841 w 2963658"/>
                <a:gd name="connsiteY55" fmla="*/ 65136 h 1290181"/>
                <a:gd name="connsiteX56" fmla="*/ 2149466 w 2963658"/>
                <a:gd name="connsiteY56" fmla="*/ 67641 h 1290181"/>
                <a:gd name="connsiteX57" fmla="*/ 1806253 w 2963658"/>
                <a:gd name="connsiteY57" fmla="*/ 77662 h 1290181"/>
                <a:gd name="connsiteX58" fmla="*/ 1490597 w 2963658"/>
                <a:gd name="connsiteY58" fmla="*/ 95198 h 129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63658" h="1290181">
                  <a:moveTo>
                    <a:pt x="1490597" y="95198"/>
                  </a:moveTo>
                  <a:lnTo>
                    <a:pt x="1322748" y="105219"/>
                  </a:lnTo>
                  <a:lnTo>
                    <a:pt x="1147384" y="117745"/>
                  </a:lnTo>
                  <a:lnTo>
                    <a:pt x="982040" y="132776"/>
                  </a:lnTo>
                  <a:lnTo>
                    <a:pt x="811686" y="140292"/>
                  </a:lnTo>
                  <a:lnTo>
                    <a:pt x="558661" y="155323"/>
                  </a:lnTo>
                  <a:lnTo>
                    <a:pt x="353234" y="170354"/>
                  </a:lnTo>
                  <a:lnTo>
                    <a:pt x="125260" y="192901"/>
                  </a:lnTo>
                  <a:lnTo>
                    <a:pt x="0" y="205427"/>
                  </a:lnTo>
                  <a:lnTo>
                    <a:pt x="82672" y="378286"/>
                  </a:lnTo>
                  <a:lnTo>
                    <a:pt x="207932" y="373276"/>
                  </a:lnTo>
                  <a:lnTo>
                    <a:pt x="480999" y="343214"/>
                  </a:lnTo>
                  <a:lnTo>
                    <a:pt x="729015" y="305635"/>
                  </a:lnTo>
                  <a:lnTo>
                    <a:pt x="1027134" y="280583"/>
                  </a:lnTo>
                  <a:lnTo>
                    <a:pt x="1322748" y="263047"/>
                  </a:lnTo>
                  <a:lnTo>
                    <a:pt x="1613352" y="240500"/>
                  </a:lnTo>
                  <a:lnTo>
                    <a:pt x="1906461" y="240500"/>
                  </a:lnTo>
                  <a:lnTo>
                    <a:pt x="2141951" y="235490"/>
                  </a:lnTo>
                  <a:lnTo>
                    <a:pt x="2344872" y="227974"/>
                  </a:lnTo>
                  <a:lnTo>
                    <a:pt x="2467627" y="220458"/>
                  </a:lnTo>
                  <a:lnTo>
                    <a:pt x="2507711" y="230479"/>
                  </a:lnTo>
                  <a:lnTo>
                    <a:pt x="2535268" y="243005"/>
                  </a:lnTo>
                  <a:lnTo>
                    <a:pt x="2552804" y="255531"/>
                  </a:lnTo>
                  <a:lnTo>
                    <a:pt x="2567835" y="270563"/>
                  </a:lnTo>
                  <a:lnTo>
                    <a:pt x="2575351" y="285594"/>
                  </a:lnTo>
                  <a:lnTo>
                    <a:pt x="2582867" y="315656"/>
                  </a:lnTo>
                  <a:lnTo>
                    <a:pt x="2580362" y="363255"/>
                  </a:lnTo>
                  <a:lnTo>
                    <a:pt x="2545289" y="628807"/>
                  </a:lnTo>
                  <a:lnTo>
                    <a:pt x="2500195" y="896864"/>
                  </a:lnTo>
                  <a:lnTo>
                    <a:pt x="2427544" y="1285171"/>
                  </a:lnTo>
                  <a:lnTo>
                    <a:pt x="2642992" y="1290181"/>
                  </a:lnTo>
                  <a:lnTo>
                    <a:pt x="2690591" y="1087260"/>
                  </a:lnTo>
                  <a:lnTo>
                    <a:pt x="2733179" y="906885"/>
                  </a:lnTo>
                  <a:lnTo>
                    <a:pt x="2763242" y="779119"/>
                  </a:lnTo>
                  <a:lnTo>
                    <a:pt x="2793304" y="661375"/>
                  </a:lnTo>
                  <a:lnTo>
                    <a:pt x="2825872" y="533609"/>
                  </a:lnTo>
                  <a:lnTo>
                    <a:pt x="2843408" y="483505"/>
                  </a:lnTo>
                  <a:lnTo>
                    <a:pt x="2865955" y="428391"/>
                  </a:lnTo>
                  <a:lnTo>
                    <a:pt x="2896017" y="368266"/>
                  </a:lnTo>
                  <a:lnTo>
                    <a:pt x="2918564" y="330688"/>
                  </a:lnTo>
                  <a:lnTo>
                    <a:pt x="2938606" y="315656"/>
                  </a:lnTo>
                  <a:lnTo>
                    <a:pt x="2958648" y="295615"/>
                  </a:lnTo>
                  <a:lnTo>
                    <a:pt x="2963658" y="275573"/>
                  </a:lnTo>
                  <a:lnTo>
                    <a:pt x="2963658" y="255531"/>
                  </a:lnTo>
                  <a:lnTo>
                    <a:pt x="2951132" y="227974"/>
                  </a:lnTo>
                  <a:lnTo>
                    <a:pt x="2936101" y="207932"/>
                  </a:lnTo>
                  <a:lnTo>
                    <a:pt x="2903533" y="175365"/>
                  </a:lnTo>
                  <a:lnTo>
                    <a:pt x="2838398" y="125261"/>
                  </a:lnTo>
                  <a:lnTo>
                    <a:pt x="2748210" y="55115"/>
                  </a:lnTo>
                  <a:lnTo>
                    <a:pt x="2685580" y="15032"/>
                  </a:lnTo>
                  <a:lnTo>
                    <a:pt x="2653012" y="0"/>
                  </a:lnTo>
                  <a:lnTo>
                    <a:pt x="2642992" y="0"/>
                  </a:lnTo>
                  <a:lnTo>
                    <a:pt x="2602908" y="17537"/>
                  </a:lnTo>
                  <a:lnTo>
                    <a:pt x="2527752" y="40084"/>
                  </a:lnTo>
                  <a:lnTo>
                    <a:pt x="2422534" y="62631"/>
                  </a:lnTo>
                  <a:lnTo>
                    <a:pt x="2329841" y="65136"/>
                  </a:lnTo>
                  <a:lnTo>
                    <a:pt x="2149466" y="67641"/>
                  </a:lnTo>
                  <a:lnTo>
                    <a:pt x="1806253" y="77662"/>
                  </a:lnTo>
                  <a:lnTo>
                    <a:pt x="1490597" y="951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9">
              <a:extLst>
                <a:ext uri="{FF2B5EF4-FFF2-40B4-BE49-F238E27FC236}">
                  <a16:creationId xmlns:a16="http://schemas.microsoft.com/office/drawing/2014/main" id="{42E5C850-2BD0-416C-B568-E76338193AD5}"/>
                </a:ext>
              </a:extLst>
            </p:cNvPr>
            <p:cNvSpPr/>
            <p:nvPr/>
          </p:nvSpPr>
          <p:spPr>
            <a:xfrm>
              <a:off x="4249738" y="4781550"/>
              <a:ext cx="358775" cy="1066800"/>
            </a:xfrm>
            <a:custGeom>
              <a:avLst/>
              <a:gdLst>
                <a:gd name="connsiteX0" fmla="*/ 354807 w 357188"/>
                <a:gd name="connsiteY0" fmla="*/ 542925 h 1066800"/>
                <a:gd name="connsiteX1" fmla="*/ 357188 w 357188"/>
                <a:gd name="connsiteY1" fmla="*/ 242888 h 1066800"/>
                <a:gd name="connsiteX2" fmla="*/ 352425 w 357188"/>
                <a:gd name="connsiteY2" fmla="*/ 207169 h 1066800"/>
                <a:gd name="connsiteX3" fmla="*/ 340519 w 357188"/>
                <a:gd name="connsiteY3" fmla="*/ 164306 h 1066800"/>
                <a:gd name="connsiteX4" fmla="*/ 333375 w 357188"/>
                <a:gd name="connsiteY4" fmla="*/ 142875 h 1066800"/>
                <a:gd name="connsiteX5" fmla="*/ 321469 w 357188"/>
                <a:gd name="connsiteY5" fmla="*/ 121444 h 1066800"/>
                <a:gd name="connsiteX6" fmla="*/ 297657 w 357188"/>
                <a:gd name="connsiteY6" fmla="*/ 88106 h 1066800"/>
                <a:gd name="connsiteX7" fmla="*/ 269082 w 357188"/>
                <a:gd name="connsiteY7" fmla="*/ 52388 h 1066800"/>
                <a:gd name="connsiteX8" fmla="*/ 228600 w 357188"/>
                <a:gd name="connsiteY8" fmla="*/ 0 h 1066800"/>
                <a:gd name="connsiteX9" fmla="*/ 0 w 357188"/>
                <a:gd name="connsiteY9" fmla="*/ 23813 h 1066800"/>
                <a:gd name="connsiteX10" fmla="*/ 54769 w 357188"/>
                <a:gd name="connsiteY10" fmla="*/ 111919 h 1066800"/>
                <a:gd name="connsiteX11" fmla="*/ 69057 w 357188"/>
                <a:gd name="connsiteY11" fmla="*/ 142875 h 1066800"/>
                <a:gd name="connsiteX12" fmla="*/ 83344 w 357188"/>
                <a:gd name="connsiteY12" fmla="*/ 178594 h 1066800"/>
                <a:gd name="connsiteX13" fmla="*/ 97632 w 357188"/>
                <a:gd name="connsiteY13" fmla="*/ 228600 h 1066800"/>
                <a:gd name="connsiteX14" fmla="*/ 109538 w 357188"/>
                <a:gd name="connsiteY14" fmla="*/ 288131 h 1066800"/>
                <a:gd name="connsiteX15" fmla="*/ 114300 w 357188"/>
                <a:gd name="connsiteY15" fmla="*/ 426244 h 1066800"/>
                <a:gd name="connsiteX16" fmla="*/ 126207 w 357188"/>
                <a:gd name="connsiteY16" fmla="*/ 621506 h 1066800"/>
                <a:gd name="connsiteX17" fmla="*/ 145257 w 357188"/>
                <a:gd name="connsiteY17" fmla="*/ 850106 h 1066800"/>
                <a:gd name="connsiteX18" fmla="*/ 169069 w 357188"/>
                <a:gd name="connsiteY18" fmla="*/ 1066800 h 1066800"/>
                <a:gd name="connsiteX19" fmla="*/ 350044 w 357188"/>
                <a:gd name="connsiteY19" fmla="*/ 1057275 h 1066800"/>
                <a:gd name="connsiteX20" fmla="*/ 354807 w 357188"/>
                <a:gd name="connsiteY20" fmla="*/ 897731 h 1066800"/>
                <a:gd name="connsiteX21" fmla="*/ 354807 w 357188"/>
                <a:gd name="connsiteY21" fmla="*/ 542925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7188" h="1066800">
                  <a:moveTo>
                    <a:pt x="354807" y="542925"/>
                  </a:moveTo>
                  <a:cubicBezTo>
                    <a:pt x="355601" y="442913"/>
                    <a:pt x="356394" y="342900"/>
                    <a:pt x="357188" y="242888"/>
                  </a:cubicBezTo>
                  <a:lnTo>
                    <a:pt x="352425" y="207169"/>
                  </a:lnTo>
                  <a:lnTo>
                    <a:pt x="340519" y="164306"/>
                  </a:lnTo>
                  <a:lnTo>
                    <a:pt x="333375" y="142875"/>
                  </a:lnTo>
                  <a:lnTo>
                    <a:pt x="321469" y="121444"/>
                  </a:lnTo>
                  <a:lnTo>
                    <a:pt x="297657" y="88106"/>
                  </a:lnTo>
                  <a:lnTo>
                    <a:pt x="269082" y="52388"/>
                  </a:lnTo>
                  <a:lnTo>
                    <a:pt x="228600" y="0"/>
                  </a:lnTo>
                  <a:lnTo>
                    <a:pt x="0" y="23813"/>
                  </a:lnTo>
                  <a:lnTo>
                    <a:pt x="54769" y="111919"/>
                  </a:lnTo>
                  <a:lnTo>
                    <a:pt x="69057" y="142875"/>
                  </a:lnTo>
                  <a:lnTo>
                    <a:pt x="83344" y="178594"/>
                  </a:lnTo>
                  <a:lnTo>
                    <a:pt x="97632" y="228600"/>
                  </a:lnTo>
                  <a:lnTo>
                    <a:pt x="109538" y="288131"/>
                  </a:lnTo>
                  <a:lnTo>
                    <a:pt x="114300" y="426244"/>
                  </a:lnTo>
                  <a:lnTo>
                    <a:pt x="126207" y="621506"/>
                  </a:lnTo>
                  <a:lnTo>
                    <a:pt x="145257" y="850106"/>
                  </a:lnTo>
                  <a:lnTo>
                    <a:pt x="169069" y="1066800"/>
                  </a:lnTo>
                  <a:lnTo>
                    <a:pt x="350044" y="1057275"/>
                  </a:lnTo>
                  <a:lnTo>
                    <a:pt x="354807" y="897731"/>
                  </a:lnTo>
                  <a:lnTo>
                    <a:pt x="354807" y="542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0">
              <a:extLst>
                <a:ext uri="{FF2B5EF4-FFF2-40B4-BE49-F238E27FC236}">
                  <a16:creationId xmlns:a16="http://schemas.microsoft.com/office/drawing/2014/main" id="{944747B8-5798-41E3-ACE8-D2B6887158E2}"/>
                </a:ext>
              </a:extLst>
            </p:cNvPr>
            <p:cNvSpPr/>
            <p:nvPr/>
          </p:nvSpPr>
          <p:spPr>
            <a:xfrm>
              <a:off x="5129213" y="4725988"/>
              <a:ext cx="328612" cy="1108075"/>
            </a:xfrm>
            <a:custGeom>
              <a:avLst/>
              <a:gdLst>
                <a:gd name="connsiteX0" fmla="*/ 30956 w 328612"/>
                <a:gd name="connsiteY0" fmla="*/ 673894 h 1107282"/>
                <a:gd name="connsiteX1" fmla="*/ 40481 w 328612"/>
                <a:gd name="connsiteY1" fmla="*/ 523875 h 1107282"/>
                <a:gd name="connsiteX2" fmla="*/ 50006 w 328612"/>
                <a:gd name="connsiteY2" fmla="*/ 400050 h 1107282"/>
                <a:gd name="connsiteX3" fmla="*/ 57150 w 328612"/>
                <a:gd name="connsiteY3" fmla="*/ 330994 h 1107282"/>
                <a:gd name="connsiteX4" fmla="*/ 57150 w 328612"/>
                <a:gd name="connsiteY4" fmla="*/ 295275 h 1107282"/>
                <a:gd name="connsiteX5" fmla="*/ 54768 w 328612"/>
                <a:gd name="connsiteY5" fmla="*/ 235744 h 1107282"/>
                <a:gd name="connsiteX6" fmla="*/ 42862 w 328612"/>
                <a:gd name="connsiteY6" fmla="*/ 159544 h 1107282"/>
                <a:gd name="connsiteX7" fmla="*/ 38100 w 328612"/>
                <a:gd name="connsiteY7" fmla="*/ 133350 h 1107282"/>
                <a:gd name="connsiteX8" fmla="*/ 28575 w 328612"/>
                <a:gd name="connsiteY8" fmla="*/ 100013 h 1107282"/>
                <a:gd name="connsiteX9" fmla="*/ 0 w 328612"/>
                <a:gd name="connsiteY9" fmla="*/ 11907 h 1107282"/>
                <a:gd name="connsiteX10" fmla="*/ 195262 w 328612"/>
                <a:gd name="connsiteY10" fmla="*/ 0 h 1107282"/>
                <a:gd name="connsiteX11" fmla="*/ 259556 w 328612"/>
                <a:gd name="connsiteY11" fmla="*/ 78582 h 1107282"/>
                <a:gd name="connsiteX12" fmla="*/ 292893 w 328612"/>
                <a:gd name="connsiteY12" fmla="*/ 123825 h 1107282"/>
                <a:gd name="connsiteX13" fmla="*/ 314325 w 328612"/>
                <a:gd name="connsiteY13" fmla="*/ 161925 h 1107282"/>
                <a:gd name="connsiteX14" fmla="*/ 326231 w 328612"/>
                <a:gd name="connsiteY14" fmla="*/ 195263 h 1107282"/>
                <a:gd name="connsiteX15" fmla="*/ 328612 w 328612"/>
                <a:gd name="connsiteY15" fmla="*/ 211932 h 1107282"/>
                <a:gd name="connsiteX16" fmla="*/ 328612 w 328612"/>
                <a:gd name="connsiteY16" fmla="*/ 242888 h 1107282"/>
                <a:gd name="connsiteX17" fmla="*/ 314325 w 328612"/>
                <a:gd name="connsiteY17" fmla="*/ 271463 h 1107282"/>
                <a:gd name="connsiteX18" fmla="*/ 288131 w 328612"/>
                <a:gd name="connsiteY18" fmla="*/ 302419 h 1107282"/>
                <a:gd name="connsiteX19" fmla="*/ 283368 w 328612"/>
                <a:gd name="connsiteY19" fmla="*/ 311944 h 1107282"/>
                <a:gd name="connsiteX20" fmla="*/ 276225 w 328612"/>
                <a:gd name="connsiteY20" fmla="*/ 414338 h 1107282"/>
                <a:gd name="connsiteX21" fmla="*/ 259556 w 328612"/>
                <a:gd name="connsiteY21" fmla="*/ 590550 h 1107282"/>
                <a:gd name="connsiteX22" fmla="*/ 245268 w 328612"/>
                <a:gd name="connsiteY22" fmla="*/ 738188 h 1107282"/>
                <a:gd name="connsiteX23" fmla="*/ 230981 w 328612"/>
                <a:gd name="connsiteY23" fmla="*/ 873919 h 1107282"/>
                <a:gd name="connsiteX24" fmla="*/ 197643 w 328612"/>
                <a:gd name="connsiteY24" fmla="*/ 1107282 h 1107282"/>
                <a:gd name="connsiteX25" fmla="*/ 9525 w 328612"/>
                <a:gd name="connsiteY25" fmla="*/ 1104900 h 1107282"/>
                <a:gd name="connsiteX26" fmla="*/ 14287 w 328612"/>
                <a:gd name="connsiteY26" fmla="*/ 976313 h 1107282"/>
                <a:gd name="connsiteX27" fmla="*/ 30956 w 328612"/>
                <a:gd name="connsiteY27" fmla="*/ 673894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2" h="1107282">
                  <a:moveTo>
                    <a:pt x="30956" y="673894"/>
                  </a:moveTo>
                  <a:lnTo>
                    <a:pt x="40481" y="523875"/>
                  </a:lnTo>
                  <a:lnTo>
                    <a:pt x="50006" y="400050"/>
                  </a:lnTo>
                  <a:lnTo>
                    <a:pt x="57150" y="330994"/>
                  </a:lnTo>
                  <a:lnTo>
                    <a:pt x="57150" y="295275"/>
                  </a:lnTo>
                  <a:lnTo>
                    <a:pt x="54768" y="235744"/>
                  </a:lnTo>
                  <a:lnTo>
                    <a:pt x="42862" y="159544"/>
                  </a:lnTo>
                  <a:lnTo>
                    <a:pt x="38100" y="133350"/>
                  </a:lnTo>
                  <a:lnTo>
                    <a:pt x="28575" y="100013"/>
                  </a:lnTo>
                  <a:lnTo>
                    <a:pt x="0" y="11907"/>
                  </a:lnTo>
                  <a:lnTo>
                    <a:pt x="195262" y="0"/>
                  </a:lnTo>
                  <a:lnTo>
                    <a:pt x="259556" y="78582"/>
                  </a:lnTo>
                  <a:lnTo>
                    <a:pt x="292893" y="123825"/>
                  </a:lnTo>
                  <a:lnTo>
                    <a:pt x="314325" y="161925"/>
                  </a:lnTo>
                  <a:lnTo>
                    <a:pt x="326231" y="195263"/>
                  </a:lnTo>
                  <a:lnTo>
                    <a:pt x="328612" y="211932"/>
                  </a:lnTo>
                  <a:lnTo>
                    <a:pt x="328612" y="242888"/>
                  </a:lnTo>
                  <a:lnTo>
                    <a:pt x="314325" y="271463"/>
                  </a:lnTo>
                  <a:lnTo>
                    <a:pt x="288131" y="302419"/>
                  </a:lnTo>
                  <a:lnTo>
                    <a:pt x="283368" y="311944"/>
                  </a:lnTo>
                  <a:lnTo>
                    <a:pt x="276225" y="414338"/>
                  </a:lnTo>
                  <a:lnTo>
                    <a:pt x="259556" y="590550"/>
                  </a:lnTo>
                  <a:lnTo>
                    <a:pt x="245268" y="738188"/>
                  </a:lnTo>
                  <a:lnTo>
                    <a:pt x="230981" y="873919"/>
                  </a:lnTo>
                  <a:lnTo>
                    <a:pt x="197643" y="1107282"/>
                  </a:lnTo>
                  <a:lnTo>
                    <a:pt x="9525" y="1104900"/>
                  </a:lnTo>
                  <a:lnTo>
                    <a:pt x="14287" y="976313"/>
                  </a:lnTo>
                  <a:lnTo>
                    <a:pt x="30956" y="673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2">
              <a:extLst>
                <a:ext uri="{FF2B5EF4-FFF2-40B4-BE49-F238E27FC236}">
                  <a16:creationId xmlns:a16="http://schemas.microsoft.com/office/drawing/2014/main" id="{229A7FBA-3F97-4741-8706-FCBDB1BF07B7}"/>
                </a:ext>
              </a:extLst>
            </p:cNvPr>
            <p:cNvSpPr/>
            <p:nvPr/>
          </p:nvSpPr>
          <p:spPr>
            <a:xfrm>
              <a:off x="2668588" y="5683250"/>
              <a:ext cx="4554537" cy="460375"/>
            </a:xfrm>
            <a:custGeom>
              <a:avLst/>
              <a:gdLst>
                <a:gd name="connsiteX0" fmla="*/ 2907792 w 4553712"/>
                <a:gd name="connsiteY0" fmla="*/ 223114 h 460858"/>
                <a:gd name="connsiteX1" fmla="*/ 2644445 w 4553712"/>
                <a:gd name="connsiteY1" fmla="*/ 219456 h 460858"/>
                <a:gd name="connsiteX2" fmla="*/ 2370125 w 4553712"/>
                <a:gd name="connsiteY2" fmla="*/ 219456 h 460858"/>
                <a:gd name="connsiteX3" fmla="*/ 2048256 w 4553712"/>
                <a:gd name="connsiteY3" fmla="*/ 223114 h 460858"/>
                <a:gd name="connsiteX4" fmla="*/ 1689811 w 4553712"/>
                <a:gd name="connsiteY4" fmla="*/ 237744 h 460858"/>
                <a:gd name="connsiteX5" fmla="*/ 1495958 w 4553712"/>
                <a:gd name="connsiteY5" fmla="*/ 252375 h 460858"/>
                <a:gd name="connsiteX6" fmla="*/ 1305763 w 4553712"/>
                <a:gd name="connsiteY6" fmla="*/ 274320 h 460858"/>
                <a:gd name="connsiteX7" fmla="*/ 1075334 w 4553712"/>
                <a:gd name="connsiteY7" fmla="*/ 314554 h 460858"/>
                <a:gd name="connsiteX8" fmla="*/ 863193 w 4553712"/>
                <a:gd name="connsiteY8" fmla="*/ 354787 h 460858"/>
                <a:gd name="connsiteX9" fmla="*/ 621792 w 4553712"/>
                <a:gd name="connsiteY9" fmla="*/ 413309 h 460858"/>
                <a:gd name="connsiteX10" fmla="*/ 588873 w 4553712"/>
                <a:gd name="connsiteY10" fmla="*/ 427939 h 460858"/>
                <a:gd name="connsiteX11" fmla="*/ 555955 w 4553712"/>
                <a:gd name="connsiteY11" fmla="*/ 449885 h 460858"/>
                <a:gd name="connsiteX12" fmla="*/ 512064 w 4553712"/>
                <a:gd name="connsiteY12" fmla="*/ 460858 h 460858"/>
                <a:gd name="connsiteX13" fmla="*/ 468173 w 4553712"/>
                <a:gd name="connsiteY13" fmla="*/ 460858 h 460858"/>
                <a:gd name="connsiteX14" fmla="*/ 427939 w 4553712"/>
                <a:gd name="connsiteY14" fmla="*/ 449885 h 460858"/>
                <a:gd name="connsiteX15" fmla="*/ 391363 w 4553712"/>
                <a:gd name="connsiteY15" fmla="*/ 427939 h 460858"/>
                <a:gd name="connsiteX16" fmla="*/ 307238 w 4553712"/>
                <a:gd name="connsiteY16" fmla="*/ 369418 h 460858"/>
                <a:gd name="connsiteX17" fmla="*/ 201168 w 4553712"/>
                <a:gd name="connsiteY17" fmla="*/ 296266 h 460858"/>
                <a:gd name="connsiteX18" fmla="*/ 131673 w 4553712"/>
                <a:gd name="connsiteY18" fmla="*/ 245059 h 460858"/>
                <a:gd name="connsiteX19" fmla="*/ 58521 w 4553712"/>
                <a:gd name="connsiteY19" fmla="*/ 186538 h 460858"/>
                <a:gd name="connsiteX20" fmla="*/ 32918 w 4553712"/>
                <a:gd name="connsiteY20" fmla="*/ 164592 h 460858"/>
                <a:gd name="connsiteX21" fmla="*/ 14630 w 4553712"/>
                <a:gd name="connsiteY21" fmla="*/ 149962 h 460858"/>
                <a:gd name="connsiteX22" fmla="*/ 0 w 4553712"/>
                <a:gd name="connsiteY22" fmla="*/ 117043 h 460858"/>
                <a:gd name="connsiteX23" fmla="*/ 7315 w 4553712"/>
                <a:gd name="connsiteY23" fmla="*/ 106071 h 460858"/>
                <a:gd name="connsiteX24" fmla="*/ 21945 w 4553712"/>
                <a:gd name="connsiteY24" fmla="*/ 102413 h 460858"/>
                <a:gd name="connsiteX25" fmla="*/ 43891 w 4553712"/>
                <a:gd name="connsiteY25" fmla="*/ 106071 h 460858"/>
                <a:gd name="connsiteX26" fmla="*/ 124358 w 4553712"/>
                <a:gd name="connsiteY26" fmla="*/ 124359 h 460858"/>
                <a:gd name="connsiteX27" fmla="*/ 234086 w 4553712"/>
                <a:gd name="connsiteY27" fmla="*/ 153619 h 460858"/>
                <a:gd name="connsiteX28" fmla="*/ 387705 w 4553712"/>
                <a:gd name="connsiteY28" fmla="*/ 179223 h 460858"/>
                <a:gd name="connsiteX29" fmla="*/ 490118 w 4553712"/>
                <a:gd name="connsiteY29" fmla="*/ 190195 h 460858"/>
                <a:gd name="connsiteX30" fmla="*/ 559613 w 4553712"/>
                <a:gd name="connsiteY30" fmla="*/ 186538 h 460858"/>
                <a:gd name="connsiteX31" fmla="*/ 640080 w 4553712"/>
                <a:gd name="connsiteY31" fmla="*/ 171907 h 460858"/>
                <a:gd name="connsiteX32" fmla="*/ 852221 w 4553712"/>
                <a:gd name="connsiteY32" fmla="*/ 146304 h 460858"/>
                <a:gd name="connsiteX33" fmla="*/ 976579 w 4553712"/>
                <a:gd name="connsiteY33" fmla="*/ 128016 h 460858"/>
                <a:gd name="connsiteX34" fmla="*/ 1115568 w 4553712"/>
                <a:gd name="connsiteY34" fmla="*/ 109728 h 460858"/>
                <a:gd name="connsiteX35" fmla="*/ 1298448 w 4553712"/>
                <a:gd name="connsiteY35" fmla="*/ 95098 h 460858"/>
                <a:gd name="connsiteX36" fmla="*/ 1751990 w 4553712"/>
                <a:gd name="connsiteY36" fmla="*/ 62179 h 460858"/>
                <a:gd name="connsiteX37" fmla="*/ 1923897 w 4553712"/>
                <a:gd name="connsiteY37" fmla="*/ 40234 h 460858"/>
                <a:gd name="connsiteX38" fmla="*/ 2267712 w 4553712"/>
                <a:gd name="connsiteY38" fmla="*/ 40234 h 460858"/>
                <a:gd name="connsiteX39" fmla="*/ 2483510 w 4553712"/>
                <a:gd name="connsiteY39" fmla="*/ 40234 h 460858"/>
                <a:gd name="connsiteX40" fmla="*/ 2801721 w 4553712"/>
                <a:gd name="connsiteY40" fmla="*/ 40234 h 460858"/>
                <a:gd name="connsiteX41" fmla="*/ 3226003 w 4553712"/>
                <a:gd name="connsiteY41" fmla="*/ 40234 h 460858"/>
                <a:gd name="connsiteX42" fmla="*/ 3368649 w 4553712"/>
                <a:gd name="connsiteY42" fmla="*/ 40234 h 460858"/>
                <a:gd name="connsiteX43" fmla="*/ 3668573 w 4553712"/>
                <a:gd name="connsiteY43" fmla="*/ 40234 h 460858"/>
                <a:gd name="connsiteX44" fmla="*/ 3913632 w 4553712"/>
                <a:gd name="connsiteY44" fmla="*/ 40234 h 460858"/>
                <a:gd name="connsiteX45" fmla="*/ 3986784 w 4553712"/>
                <a:gd name="connsiteY45" fmla="*/ 29261 h 460858"/>
                <a:gd name="connsiteX46" fmla="*/ 4133088 w 4553712"/>
                <a:gd name="connsiteY46" fmla="*/ 7315 h 460858"/>
                <a:gd name="connsiteX47" fmla="*/ 4176979 w 4553712"/>
                <a:gd name="connsiteY47" fmla="*/ 0 h 460858"/>
                <a:gd name="connsiteX48" fmla="*/ 4195267 w 4553712"/>
                <a:gd name="connsiteY48" fmla="*/ 0 h 460858"/>
                <a:gd name="connsiteX49" fmla="*/ 4235501 w 4553712"/>
                <a:gd name="connsiteY49" fmla="*/ 18288 h 460858"/>
                <a:gd name="connsiteX50" fmla="*/ 4323283 w 4553712"/>
                <a:gd name="connsiteY50" fmla="*/ 73152 h 460858"/>
                <a:gd name="connsiteX51" fmla="*/ 4396435 w 4553712"/>
                <a:gd name="connsiteY51" fmla="*/ 131674 h 460858"/>
                <a:gd name="connsiteX52" fmla="*/ 4476902 w 4553712"/>
                <a:gd name="connsiteY52" fmla="*/ 193853 h 460858"/>
                <a:gd name="connsiteX53" fmla="*/ 4531766 w 4553712"/>
                <a:gd name="connsiteY53" fmla="*/ 241402 h 460858"/>
                <a:gd name="connsiteX54" fmla="*/ 4539081 w 4553712"/>
                <a:gd name="connsiteY54" fmla="*/ 256032 h 460858"/>
                <a:gd name="connsiteX55" fmla="*/ 4553712 w 4553712"/>
                <a:gd name="connsiteY55" fmla="*/ 303581 h 460858"/>
                <a:gd name="connsiteX56" fmla="*/ 4553712 w 4553712"/>
                <a:gd name="connsiteY56" fmla="*/ 340157 h 460858"/>
                <a:gd name="connsiteX57" fmla="*/ 4539081 w 4553712"/>
                <a:gd name="connsiteY57" fmla="*/ 362103 h 460858"/>
                <a:gd name="connsiteX58" fmla="*/ 4524451 w 4553712"/>
                <a:gd name="connsiteY58" fmla="*/ 369418 h 460858"/>
                <a:gd name="connsiteX59" fmla="*/ 4495190 w 4553712"/>
                <a:gd name="connsiteY59" fmla="*/ 376733 h 460858"/>
                <a:gd name="connsiteX60" fmla="*/ 4454957 w 4553712"/>
                <a:gd name="connsiteY60" fmla="*/ 369418 h 460858"/>
                <a:gd name="connsiteX61" fmla="*/ 4330598 w 4553712"/>
                <a:gd name="connsiteY61" fmla="*/ 336499 h 460858"/>
                <a:gd name="connsiteX62" fmla="*/ 4147718 w 4553712"/>
                <a:gd name="connsiteY62" fmla="*/ 288951 h 460858"/>
                <a:gd name="connsiteX63" fmla="*/ 3964838 w 4553712"/>
                <a:gd name="connsiteY63" fmla="*/ 267005 h 460858"/>
                <a:gd name="connsiteX64" fmla="*/ 3642969 w 4553712"/>
                <a:gd name="connsiteY64" fmla="*/ 241402 h 460858"/>
                <a:gd name="connsiteX65" fmla="*/ 3218688 w 4553712"/>
                <a:gd name="connsiteY65" fmla="*/ 226771 h 460858"/>
                <a:gd name="connsiteX66" fmla="*/ 2907792 w 4553712"/>
                <a:gd name="connsiteY66" fmla="*/ 223114 h 4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53712" h="460858">
                  <a:moveTo>
                    <a:pt x="2907792" y="223114"/>
                  </a:moveTo>
                  <a:lnTo>
                    <a:pt x="2644445" y="219456"/>
                  </a:lnTo>
                  <a:lnTo>
                    <a:pt x="2370125" y="219456"/>
                  </a:lnTo>
                  <a:lnTo>
                    <a:pt x="2048256" y="223114"/>
                  </a:lnTo>
                  <a:lnTo>
                    <a:pt x="1689811" y="237744"/>
                  </a:lnTo>
                  <a:lnTo>
                    <a:pt x="1495958" y="252375"/>
                  </a:lnTo>
                  <a:lnTo>
                    <a:pt x="1305763" y="274320"/>
                  </a:lnTo>
                  <a:lnTo>
                    <a:pt x="1075334" y="314554"/>
                  </a:lnTo>
                  <a:lnTo>
                    <a:pt x="863193" y="354787"/>
                  </a:lnTo>
                  <a:lnTo>
                    <a:pt x="621792" y="413309"/>
                  </a:lnTo>
                  <a:lnTo>
                    <a:pt x="588873" y="427939"/>
                  </a:lnTo>
                  <a:lnTo>
                    <a:pt x="555955" y="449885"/>
                  </a:lnTo>
                  <a:lnTo>
                    <a:pt x="512064" y="460858"/>
                  </a:lnTo>
                  <a:lnTo>
                    <a:pt x="468173" y="460858"/>
                  </a:lnTo>
                  <a:lnTo>
                    <a:pt x="427939" y="449885"/>
                  </a:lnTo>
                  <a:lnTo>
                    <a:pt x="391363" y="427939"/>
                  </a:lnTo>
                  <a:lnTo>
                    <a:pt x="307238" y="369418"/>
                  </a:lnTo>
                  <a:lnTo>
                    <a:pt x="201168" y="296266"/>
                  </a:lnTo>
                  <a:lnTo>
                    <a:pt x="131673" y="245059"/>
                  </a:lnTo>
                  <a:lnTo>
                    <a:pt x="58521" y="186538"/>
                  </a:lnTo>
                  <a:lnTo>
                    <a:pt x="32918" y="164592"/>
                  </a:lnTo>
                  <a:lnTo>
                    <a:pt x="14630" y="149962"/>
                  </a:lnTo>
                  <a:lnTo>
                    <a:pt x="0" y="117043"/>
                  </a:lnTo>
                  <a:lnTo>
                    <a:pt x="7315" y="106071"/>
                  </a:lnTo>
                  <a:lnTo>
                    <a:pt x="21945" y="102413"/>
                  </a:lnTo>
                  <a:lnTo>
                    <a:pt x="43891" y="106071"/>
                  </a:lnTo>
                  <a:lnTo>
                    <a:pt x="124358" y="124359"/>
                  </a:lnTo>
                  <a:lnTo>
                    <a:pt x="234086" y="153619"/>
                  </a:lnTo>
                  <a:lnTo>
                    <a:pt x="387705" y="179223"/>
                  </a:lnTo>
                  <a:lnTo>
                    <a:pt x="490118" y="190195"/>
                  </a:lnTo>
                  <a:lnTo>
                    <a:pt x="559613" y="186538"/>
                  </a:lnTo>
                  <a:lnTo>
                    <a:pt x="640080" y="171907"/>
                  </a:lnTo>
                  <a:lnTo>
                    <a:pt x="852221" y="146304"/>
                  </a:lnTo>
                  <a:lnTo>
                    <a:pt x="976579" y="128016"/>
                  </a:lnTo>
                  <a:lnTo>
                    <a:pt x="1115568" y="109728"/>
                  </a:lnTo>
                  <a:lnTo>
                    <a:pt x="1298448" y="95098"/>
                  </a:lnTo>
                  <a:lnTo>
                    <a:pt x="1751990" y="62179"/>
                  </a:lnTo>
                  <a:lnTo>
                    <a:pt x="1923897" y="40234"/>
                  </a:lnTo>
                  <a:lnTo>
                    <a:pt x="2267712" y="40234"/>
                  </a:lnTo>
                  <a:lnTo>
                    <a:pt x="2483510" y="40234"/>
                  </a:lnTo>
                  <a:lnTo>
                    <a:pt x="2801721" y="40234"/>
                  </a:lnTo>
                  <a:lnTo>
                    <a:pt x="3226003" y="40234"/>
                  </a:lnTo>
                  <a:lnTo>
                    <a:pt x="3368649" y="40234"/>
                  </a:lnTo>
                  <a:lnTo>
                    <a:pt x="3668573" y="40234"/>
                  </a:lnTo>
                  <a:lnTo>
                    <a:pt x="3913632" y="40234"/>
                  </a:lnTo>
                  <a:lnTo>
                    <a:pt x="3986784" y="29261"/>
                  </a:lnTo>
                  <a:lnTo>
                    <a:pt x="4133088" y="7315"/>
                  </a:lnTo>
                  <a:lnTo>
                    <a:pt x="4176979" y="0"/>
                  </a:lnTo>
                  <a:lnTo>
                    <a:pt x="4195267" y="0"/>
                  </a:lnTo>
                  <a:lnTo>
                    <a:pt x="4235501" y="18288"/>
                  </a:lnTo>
                  <a:lnTo>
                    <a:pt x="4323283" y="73152"/>
                  </a:lnTo>
                  <a:lnTo>
                    <a:pt x="4396435" y="131674"/>
                  </a:lnTo>
                  <a:lnTo>
                    <a:pt x="4476902" y="193853"/>
                  </a:lnTo>
                  <a:lnTo>
                    <a:pt x="4531766" y="241402"/>
                  </a:lnTo>
                  <a:lnTo>
                    <a:pt x="4539081" y="256032"/>
                  </a:lnTo>
                  <a:lnTo>
                    <a:pt x="4553712" y="303581"/>
                  </a:lnTo>
                  <a:lnTo>
                    <a:pt x="4553712" y="340157"/>
                  </a:lnTo>
                  <a:lnTo>
                    <a:pt x="4539081" y="362103"/>
                  </a:lnTo>
                  <a:lnTo>
                    <a:pt x="4524451" y="369418"/>
                  </a:lnTo>
                  <a:lnTo>
                    <a:pt x="4495190" y="376733"/>
                  </a:lnTo>
                  <a:lnTo>
                    <a:pt x="4454957" y="369418"/>
                  </a:lnTo>
                  <a:lnTo>
                    <a:pt x="4330598" y="336499"/>
                  </a:lnTo>
                  <a:lnTo>
                    <a:pt x="4147718" y="288951"/>
                  </a:lnTo>
                  <a:lnTo>
                    <a:pt x="3964838" y="267005"/>
                  </a:lnTo>
                  <a:lnTo>
                    <a:pt x="3642969" y="241402"/>
                  </a:lnTo>
                  <a:lnTo>
                    <a:pt x="3218688" y="226771"/>
                  </a:lnTo>
                  <a:lnTo>
                    <a:pt x="2907792" y="22311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12366397-A973-4A39-8B93-1B911347CC9D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57338"/>
            <a:ext cx="4554537" cy="4433887"/>
            <a:chOff x="2516188" y="1557338"/>
            <a:chExt cx="4554537" cy="4433887"/>
          </a:xfrm>
        </p:grpSpPr>
        <p:sp>
          <p:nvSpPr>
            <p:cNvPr id="32" name="フリーフォーム 128">
              <a:extLst>
                <a:ext uri="{FF2B5EF4-FFF2-40B4-BE49-F238E27FC236}">
                  <a16:creationId xmlns:a16="http://schemas.microsoft.com/office/drawing/2014/main" id="{4C35D832-429C-45A1-A7A5-BD348F38D1C1}"/>
                </a:ext>
              </a:extLst>
            </p:cNvPr>
            <p:cNvSpPr/>
            <p:nvPr/>
          </p:nvSpPr>
          <p:spPr>
            <a:xfrm>
              <a:off x="2771775" y="1817688"/>
              <a:ext cx="452438" cy="2022475"/>
            </a:xfrm>
            <a:custGeom>
              <a:avLst/>
              <a:gdLst>
                <a:gd name="connsiteX0" fmla="*/ 184994 w 451914"/>
                <a:gd name="connsiteY0" fmla="*/ 914400 h 2021722"/>
                <a:gd name="connsiteX1" fmla="*/ 174423 w 451914"/>
                <a:gd name="connsiteY1" fmla="*/ 652765 h 2021722"/>
                <a:gd name="connsiteX2" fmla="*/ 166494 w 451914"/>
                <a:gd name="connsiteY2" fmla="*/ 430772 h 2021722"/>
                <a:gd name="connsiteX3" fmla="*/ 163852 w 451914"/>
                <a:gd name="connsiteY3" fmla="*/ 322418 h 2021722"/>
                <a:gd name="connsiteX4" fmla="*/ 158566 w 451914"/>
                <a:gd name="connsiteY4" fmla="*/ 290705 h 2021722"/>
                <a:gd name="connsiteX5" fmla="*/ 150638 w 451914"/>
                <a:gd name="connsiteY5" fmla="*/ 256349 h 2021722"/>
                <a:gd name="connsiteX6" fmla="*/ 134781 w 451914"/>
                <a:gd name="connsiteY6" fmla="*/ 221993 h 2021722"/>
                <a:gd name="connsiteX7" fmla="*/ 110996 w 451914"/>
                <a:gd name="connsiteY7" fmla="*/ 187637 h 2021722"/>
                <a:gd name="connsiteX8" fmla="*/ 89854 w 451914"/>
                <a:gd name="connsiteY8" fmla="*/ 158566 h 2021722"/>
                <a:gd name="connsiteX9" fmla="*/ 68712 w 451914"/>
                <a:gd name="connsiteY9" fmla="*/ 132139 h 2021722"/>
                <a:gd name="connsiteX10" fmla="*/ 42284 w 451914"/>
                <a:gd name="connsiteY10" fmla="*/ 108354 h 2021722"/>
                <a:gd name="connsiteX11" fmla="*/ 23784 w 451914"/>
                <a:gd name="connsiteY11" fmla="*/ 89854 h 2021722"/>
                <a:gd name="connsiteX12" fmla="*/ 7928 w 451914"/>
                <a:gd name="connsiteY12" fmla="*/ 71355 h 2021722"/>
                <a:gd name="connsiteX13" fmla="*/ 0 w 451914"/>
                <a:gd name="connsiteY13" fmla="*/ 55498 h 2021722"/>
                <a:gd name="connsiteX14" fmla="*/ 0 w 451914"/>
                <a:gd name="connsiteY14" fmla="*/ 34356 h 2021722"/>
                <a:gd name="connsiteX15" fmla="*/ 5285 w 451914"/>
                <a:gd name="connsiteY15" fmla="*/ 23785 h 2021722"/>
                <a:gd name="connsiteX16" fmla="*/ 15856 w 451914"/>
                <a:gd name="connsiteY16" fmla="*/ 15857 h 2021722"/>
                <a:gd name="connsiteX17" fmla="*/ 44927 w 451914"/>
                <a:gd name="connsiteY17" fmla="*/ 5285 h 2021722"/>
                <a:gd name="connsiteX18" fmla="*/ 73997 w 451914"/>
                <a:gd name="connsiteY18" fmla="*/ 0 h 2021722"/>
                <a:gd name="connsiteX19" fmla="*/ 113639 w 451914"/>
                <a:gd name="connsiteY19" fmla="*/ 2643 h 2021722"/>
                <a:gd name="connsiteX20" fmla="*/ 153280 w 451914"/>
                <a:gd name="connsiteY20" fmla="*/ 15857 h 2021722"/>
                <a:gd name="connsiteX21" fmla="*/ 184994 w 451914"/>
                <a:gd name="connsiteY21" fmla="*/ 31713 h 2021722"/>
                <a:gd name="connsiteX22" fmla="*/ 221993 w 451914"/>
                <a:gd name="connsiteY22" fmla="*/ 52855 h 2021722"/>
                <a:gd name="connsiteX23" fmla="*/ 256349 w 451914"/>
                <a:gd name="connsiteY23" fmla="*/ 79283 h 2021722"/>
                <a:gd name="connsiteX24" fmla="*/ 295990 w 451914"/>
                <a:gd name="connsiteY24" fmla="*/ 113639 h 2021722"/>
                <a:gd name="connsiteX25" fmla="*/ 388487 w 451914"/>
                <a:gd name="connsiteY25" fmla="*/ 266920 h 2021722"/>
                <a:gd name="connsiteX26" fmla="*/ 380559 w 451914"/>
                <a:gd name="connsiteY26" fmla="*/ 367346 h 2021722"/>
                <a:gd name="connsiteX27" fmla="*/ 380559 w 451914"/>
                <a:gd name="connsiteY27" fmla="*/ 478342 h 2021722"/>
                <a:gd name="connsiteX28" fmla="*/ 385845 w 451914"/>
                <a:gd name="connsiteY28" fmla="*/ 578768 h 2021722"/>
                <a:gd name="connsiteX29" fmla="*/ 399058 w 451914"/>
                <a:gd name="connsiteY29" fmla="*/ 739977 h 2021722"/>
                <a:gd name="connsiteX30" fmla="*/ 412272 w 451914"/>
                <a:gd name="connsiteY30" fmla="*/ 885329 h 2021722"/>
                <a:gd name="connsiteX31" fmla="*/ 409630 w 451914"/>
                <a:gd name="connsiteY31" fmla="*/ 1038610 h 2021722"/>
                <a:gd name="connsiteX32" fmla="*/ 412272 w 451914"/>
                <a:gd name="connsiteY32" fmla="*/ 1205105 h 2021722"/>
                <a:gd name="connsiteX33" fmla="*/ 417558 w 451914"/>
                <a:gd name="connsiteY33" fmla="*/ 1387457 h 2021722"/>
                <a:gd name="connsiteX34" fmla="*/ 433415 w 451914"/>
                <a:gd name="connsiteY34" fmla="*/ 1651734 h 2021722"/>
                <a:gd name="connsiteX35" fmla="*/ 451914 w 451914"/>
                <a:gd name="connsiteY35" fmla="*/ 1810300 h 2021722"/>
                <a:gd name="connsiteX36" fmla="*/ 443986 w 451914"/>
                <a:gd name="connsiteY36" fmla="*/ 1873727 h 2021722"/>
                <a:gd name="connsiteX37" fmla="*/ 422843 w 451914"/>
                <a:gd name="connsiteY37" fmla="*/ 1939796 h 2021722"/>
                <a:gd name="connsiteX38" fmla="*/ 401701 w 451914"/>
                <a:gd name="connsiteY38" fmla="*/ 1984724 h 2021722"/>
                <a:gd name="connsiteX39" fmla="*/ 383202 w 451914"/>
                <a:gd name="connsiteY39" fmla="*/ 2008509 h 2021722"/>
                <a:gd name="connsiteX40" fmla="*/ 362060 w 451914"/>
                <a:gd name="connsiteY40" fmla="*/ 2019080 h 2021722"/>
                <a:gd name="connsiteX41" fmla="*/ 348846 w 451914"/>
                <a:gd name="connsiteY41" fmla="*/ 2021722 h 2021722"/>
                <a:gd name="connsiteX42" fmla="*/ 325061 w 451914"/>
                <a:gd name="connsiteY42" fmla="*/ 2013794 h 2021722"/>
                <a:gd name="connsiteX43" fmla="*/ 293347 w 451914"/>
                <a:gd name="connsiteY43" fmla="*/ 1995295 h 2021722"/>
                <a:gd name="connsiteX44" fmla="*/ 272205 w 451914"/>
                <a:gd name="connsiteY44" fmla="*/ 1976795 h 2021722"/>
                <a:gd name="connsiteX45" fmla="*/ 258991 w 451914"/>
                <a:gd name="connsiteY45" fmla="*/ 1960939 h 2021722"/>
                <a:gd name="connsiteX46" fmla="*/ 237849 w 451914"/>
                <a:gd name="connsiteY46" fmla="*/ 1926583 h 2021722"/>
                <a:gd name="connsiteX47" fmla="*/ 221993 w 451914"/>
                <a:gd name="connsiteY47" fmla="*/ 1886941 h 2021722"/>
                <a:gd name="connsiteX48" fmla="*/ 211421 w 451914"/>
                <a:gd name="connsiteY48" fmla="*/ 1836728 h 2021722"/>
                <a:gd name="connsiteX49" fmla="*/ 203493 w 451914"/>
                <a:gd name="connsiteY49" fmla="*/ 1778587 h 2021722"/>
                <a:gd name="connsiteX50" fmla="*/ 198208 w 451914"/>
                <a:gd name="connsiteY50" fmla="*/ 1707232 h 2021722"/>
                <a:gd name="connsiteX51" fmla="*/ 195565 w 451914"/>
                <a:gd name="connsiteY51" fmla="*/ 1641163 h 2021722"/>
                <a:gd name="connsiteX52" fmla="*/ 200850 w 451914"/>
                <a:gd name="connsiteY52" fmla="*/ 1604164 h 2021722"/>
                <a:gd name="connsiteX53" fmla="*/ 206136 w 451914"/>
                <a:gd name="connsiteY53" fmla="*/ 1569808 h 2021722"/>
                <a:gd name="connsiteX54" fmla="*/ 203493 w 451914"/>
                <a:gd name="connsiteY54" fmla="*/ 1479954 h 2021722"/>
                <a:gd name="connsiteX55" fmla="*/ 198208 w 451914"/>
                <a:gd name="connsiteY55" fmla="*/ 1294959 h 2021722"/>
                <a:gd name="connsiteX56" fmla="*/ 184994 w 451914"/>
                <a:gd name="connsiteY56" fmla="*/ 914400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1914" h="2021722">
                  <a:moveTo>
                    <a:pt x="184994" y="914400"/>
                  </a:moveTo>
                  <a:lnTo>
                    <a:pt x="174423" y="652765"/>
                  </a:lnTo>
                  <a:lnTo>
                    <a:pt x="166494" y="430772"/>
                  </a:lnTo>
                  <a:cubicBezTo>
                    <a:pt x="165613" y="394654"/>
                    <a:pt x="164733" y="358536"/>
                    <a:pt x="163852" y="322418"/>
                  </a:cubicBezTo>
                  <a:lnTo>
                    <a:pt x="158566" y="290705"/>
                  </a:lnTo>
                  <a:lnTo>
                    <a:pt x="150638" y="256349"/>
                  </a:lnTo>
                  <a:lnTo>
                    <a:pt x="134781" y="221993"/>
                  </a:lnTo>
                  <a:lnTo>
                    <a:pt x="110996" y="187637"/>
                  </a:lnTo>
                  <a:lnTo>
                    <a:pt x="89854" y="158566"/>
                  </a:lnTo>
                  <a:lnTo>
                    <a:pt x="68712" y="132139"/>
                  </a:lnTo>
                  <a:lnTo>
                    <a:pt x="42284" y="108354"/>
                  </a:lnTo>
                  <a:lnTo>
                    <a:pt x="23784" y="89854"/>
                  </a:lnTo>
                  <a:lnTo>
                    <a:pt x="7928" y="71355"/>
                  </a:lnTo>
                  <a:lnTo>
                    <a:pt x="0" y="55498"/>
                  </a:lnTo>
                  <a:lnTo>
                    <a:pt x="0" y="34356"/>
                  </a:lnTo>
                  <a:lnTo>
                    <a:pt x="5285" y="23785"/>
                  </a:lnTo>
                  <a:lnTo>
                    <a:pt x="15856" y="15857"/>
                  </a:lnTo>
                  <a:lnTo>
                    <a:pt x="44927" y="5285"/>
                  </a:lnTo>
                  <a:lnTo>
                    <a:pt x="73997" y="0"/>
                  </a:lnTo>
                  <a:lnTo>
                    <a:pt x="113639" y="2643"/>
                  </a:lnTo>
                  <a:lnTo>
                    <a:pt x="153280" y="15857"/>
                  </a:lnTo>
                  <a:lnTo>
                    <a:pt x="184994" y="31713"/>
                  </a:lnTo>
                  <a:lnTo>
                    <a:pt x="221993" y="52855"/>
                  </a:lnTo>
                  <a:lnTo>
                    <a:pt x="256349" y="79283"/>
                  </a:lnTo>
                  <a:lnTo>
                    <a:pt x="295990" y="113639"/>
                  </a:lnTo>
                  <a:lnTo>
                    <a:pt x="388487" y="266920"/>
                  </a:lnTo>
                  <a:lnTo>
                    <a:pt x="380559" y="367346"/>
                  </a:lnTo>
                  <a:lnTo>
                    <a:pt x="380559" y="478342"/>
                  </a:lnTo>
                  <a:lnTo>
                    <a:pt x="385845" y="578768"/>
                  </a:lnTo>
                  <a:lnTo>
                    <a:pt x="399058" y="739977"/>
                  </a:lnTo>
                  <a:lnTo>
                    <a:pt x="412272" y="885329"/>
                  </a:lnTo>
                  <a:cubicBezTo>
                    <a:pt x="411391" y="936423"/>
                    <a:pt x="410511" y="987516"/>
                    <a:pt x="409630" y="1038610"/>
                  </a:cubicBezTo>
                  <a:cubicBezTo>
                    <a:pt x="410511" y="1094108"/>
                    <a:pt x="411391" y="1149607"/>
                    <a:pt x="412272" y="1205105"/>
                  </a:cubicBezTo>
                  <a:lnTo>
                    <a:pt x="417558" y="1387457"/>
                  </a:lnTo>
                  <a:lnTo>
                    <a:pt x="433415" y="1651734"/>
                  </a:lnTo>
                  <a:lnTo>
                    <a:pt x="451914" y="1810300"/>
                  </a:lnTo>
                  <a:lnTo>
                    <a:pt x="443986" y="1873727"/>
                  </a:lnTo>
                  <a:lnTo>
                    <a:pt x="422843" y="1939796"/>
                  </a:lnTo>
                  <a:lnTo>
                    <a:pt x="401701" y="1984724"/>
                  </a:lnTo>
                  <a:lnTo>
                    <a:pt x="383202" y="2008509"/>
                  </a:lnTo>
                  <a:lnTo>
                    <a:pt x="362060" y="2019080"/>
                  </a:lnTo>
                  <a:lnTo>
                    <a:pt x="348846" y="2021722"/>
                  </a:lnTo>
                  <a:lnTo>
                    <a:pt x="325061" y="2013794"/>
                  </a:lnTo>
                  <a:lnTo>
                    <a:pt x="293347" y="1995295"/>
                  </a:lnTo>
                  <a:lnTo>
                    <a:pt x="272205" y="1976795"/>
                  </a:lnTo>
                  <a:lnTo>
                    <a:pt x="258991" y="1960939"/>
                  </a:lnTo>
                  <a:lnTo>
                    <a:pt x="237849" y="1926583"/>
                  </a:lnTo>
                  <a:lnTo>
                    <a:pt x="221993" y="1886941"/>
                  </a:lnTo>
                  <a:lnTo>
                    <a:pt x="211421" y="1836728"/>
                  </a:lnTo>
                  <a:lnTo>
                    <a:pt x="203493" y="1778587"/>
                  </a:lnTo>
                  <a:lnTo>
                    <a:pt x="198208" y="1707232"/>
                  </a:lnTo>
                  <a:lnTo>
                    <a:pt x="195565" y="1641163"/>
                  </a:lnTo>
                  <a:lnTo>
                    <a:pt x="200850" y="1604164"/>
                  </a:lnTo>
                  <a:lnTo>
                    <a:pt x="206136" y="1569808"/>
                  </a:lnTo>
                  <a:lnTo>
                    <a:pt x="203493" y="1479954"/>
                  </a:lnTo>
                  <a:lnTo>
                    <a:pt x="198208" y="1294959"/>
                  </a:lnTo>
                  <a:lnTo>
                    <a:pt x="184994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2">
              <a:extLst>
                <a:ext uri="{FF2B5EF4-FFF2-40B4-BE49-F238E27FC236}">
                  <a16:creationId xmlns:a16="http://schemas.microsoft.com/office/drawing/2014/main" id="{6D3FEBF3-5E9C-4B68-B22D-F8C8189223ED}"/>
                </a:ext>
              </a:extLst>
            </p:cNvPr>
            <p:cNvSpPr/>
            <p:nvPr/>
          </p:nvSpPr>
          <p:spPr>
            <a:xfrm>
              <a:off x="4497388" y="1635125"/>
              <a:ext cx="849312" cy="2647950"/>
            </a:xfrm>
            <a:custGeom>
              <a:avLst/>
              <a:gdLst>
                <a:gd name="connsiteX0" fmla="*/ 832818 w 849814"/>
                <a:gd name="connsiteY0" fmla="*/ 1135352 h 2648021"/>
                <a:gd name="connsiteX1" fmla="*/ 846415 w 849814"/>
                <a:gd name="connsiteY1" fmla="*/ 985785 h 2648021"/>
                <a:gd name="connsiteX2" fmla="*/ 849814 w 849814"/>
                <a:gd name="connsiteY2" fmla="*/ 907602 h 2648021"/>
                <a:gd name="connsiteX3" fmla="*/ 849814 w 849814"/>
                <a:gd name="connsiteY3" fmla="*/ 717244 h 2648021"/>
                <a:gd name="connsiteX4" fmla="*/ 849814 w 849814"/>
                <a:gd name="connsiteY4" fmla="*/ 452101 h 2648021"/>
                <a:gd name="connsiteX5" fmla="*/ 849814 w 849814"/>
                <a:gd name="connsiteY5" fmla="*/ 234549 h 2648021"/>
                <a:gd name="connsiteX6" fmla="*/ 781829 w 849814"/>
                <a:gd name="connsiteY6" fmla="*/ 98579 h 2648021"/>
                <a:gd name="connsiteX7" fmla="*/ 754635 w 849814"/>
                <a:gd name="connsiteY7" fmla="*/ 84982 h 2648021"/>
                <a:gd name="connsiteX8" fmla="*/ 707046 w 849814"/>
                <a:gd name="connsiteY8" fmla="*/ 64586 h 2648021"/>
                <a:gd name="connsiteX9" fmla="*/ 635661 w 849814"/>
                <a:gd name="connsiteY9" fmla="*/ 37392 h 2648021"/>
                <a:gd name="connsiteX10" fmla="*/ 547281 w 849814"/>
                <a:gd name="connsiteY10" fmla="*/ 16997 h 2648021"/>
                <a:gd name="connsiteX11" fmla="*/ 492893 w 849814"/>
                <a:gd name="connsiteY11" fmla="*/ 10198 h 2648021"/>
                <a:gd name="connsiteX12" fmla="*/ 472497 w 849814"/>
                <a:gd name="connsiteY12" fmla="*/ 10198 h 2648021"/>
                <a:gd name="connsiteX13" fmla="*/ 445303 w 849814"/>
                <a:gd name="connsiteY13" fmla="*/ 0 h 2648021"/>
                <a:gd name="connsiteX14" fmla="*/ 428307 w 849814"/>
                <a:gd name="connsiteY14" fmla="*/ 0 h 2648021"/>
                <a:gd name="connsiteX15" fmla="*/ 418109 w 849814"/>
                <a:gd name="connsiteY15" fmla="*/ 6799 h 2648021"/>
                <a:gd name="connsiteX16" fmla="*/ 418109 w 849814"/>
                <a:gd name="connsiteY16" fmla="*/ 20396 h 2648021"/>
                <a:gd name="connsiteX17" fmla="*/ 421508 w 849814"/>
                <a:gd name="connsiteY17" fmla="*/ 44191 h 2648021"/>
                <a:gd name="connsiteX18" fmla="*/ 438504 w 849814"/>
                <a:gd name="connsiteY18" fmla="*/ 61187 h 2648021"/>
                <a:gd name="connsiteX19" fmla="*/ 492893 w 849814"/>
                <a:gd name="connsiteY19" fmla="*/ 118974 h 2648021"/>
                <a:gd name="connsiteX20" fmla="*/ 543881 w 849814"/>
                <a:gd name="connsiteY20" fmla="*/ 180161 h 2648021"/>
                <a:gd name="connsiteX21" fmla="*/ 571075 w 849814"/>
                <a:gd name="connsiteY21" fmla="*/ 227751 h 2648021"/>
                <a:gd name="connsiteX22" fmla="*/ 601669 w 849814"/>
                <a:gd name="connsiteY22" fmla="*/ 292336 h 2648021"/>
                <a:gd name="connsiteX23" fmla="*/ 618665 w 849814"/>
                <a:gd name="connsiteY23" fmla="*/ 353523 h 2648021"/>
                <a:gd name="connsiteX24" fmla="*/ 628863 w 849814"/>
                <a:gd name="connsiteY24" fmla="*/ 421508 h 2648021"/>
                <a:gd name="connsiteX25" fmla="*/ 628863 w 849814"/>
                <a:gd name="connsiteY25" fmla="*/ 594870 h 2648021"/>
                <a:gd name="connsiteX26" fmla="*/ 628863 w 849814"/>
                <a:gd name="connsiteY26" fmla="*/ 900803 h 2648021"/>
                <a:gd name="connsiteX27" fmla="*/ 618665 w 849814"/>
                <a:gd name="connsiteY27" fmla="*/ 1108158 h 2648021"/>
                <a:gd name="connsiteX28" fmla="*/ 608467 w 849814"/>
                <a:gd name="connsiteY28" fmla="*/ 1261125 h 2648021"/>
                <a:gd name="connsiteX29" fmla="*/ 598270 w 849814"/>
                <a:gd name="connsiteY29" fmla="*/ 1369901 h 2648021"/>
                <a:gd name="connsiteX30" fmla="*/ 577874 w 849814"/>
                <a:gd name="connsiteY30" fmla="*/ 1516069 h 2648021"/>
                <a:gd name="connsiteX31" fmla="*/ 543881 w 849814"/>
                <a:gd name="connsiteY31" fmla="*/ 1679233 h 2648021"/>
                <a:gd name="connsiteX32" fmla="*/ 499691 w 849814"/>
                <a:gd name="connsiteY32" fmla="*/ 1825401 h 2648021"/>
                <a:gd name="connsiteX33" fmla="*/ 445303 w 849814"/>
                <a:gd name="connsiteY33" fmla="*/ 1947774 h 2648021"/>
                <a:gd name="connsiteX34" fmla="*/ 394314 w 849814"/>
                <a:gd name="connsiteY34" fmla="*/ 2049752 h 2648021"/>
                <a:gd name="connsiteX35" fmla="*/ 336527 w 849814"/>
                <a:gd name="connsiteY35" fmla="*/ 2151730 h 2648021"/>
                <a:gd name="connsiteX36" fmla="*/ 275340 w 849814"/>
                <a:gd name="connsiteY36" fmla="*/ 2243510 h 2648021"/>
                <a:gd name="connsiteX37" fmla="*/ 214154 w 849814"/>
                <a:gd name="connsiteY37" fmla="*/ 2325092 h 2648021"/>
                <a:gd name="connsiteX38" fmla="*/ 132571 w 849814"/>
                <a:gd name="connsiteY38" fmla="*/ 2427070 h 2648021"/>
                <a:gd name="connsiteX39" fmla="*/ 61187 w 849814"/>
                <a:gd name="connsiteY39" fmla="*/ 2512051 h 2648021"/>
                <a:gd name="connsiteX40" fmla="*/ 13597 w 849814"/>
                <a:gd name="connsiteY40" fmla="*/ 2566439 h 2648021"/>
                <a:gd name="connsiteX41" fmla="*/ 0 w 849814"/>
                <a:gd name="connsiteY41" fmla="*/ 2590234 h 2648021"/>
                <a:gd name="connsiteX42" fmla="*/ 0 w 849814"/>
                <a:gd name="connsiteY42" fmla="*/ 2607230 h 2648021"/>
                <a:gd name="connsiteX43" fmla="*/ 3400 w 849814"/>
                <a:gd name="connsiteY43" fmla="*/ 2631025 h 2648021"/>
                <a:gd name="connsiteX44" fmla="*/ 10198 w 849814"/>
                <a:gd name="connsiteY44" fmla="*/ 2637823 h 2648021"/>
                <a:gd name="connsiteX45" fmla="*/ 23795 w 849814"/>
                <a:gd name="connsiteY45" fmla="*/ 2644622 h 2648021"/>
                <a:gd name="connsiteX46" fmla="*/ 44191 w 849814"/>
                <a:gd name="connsiteY46" fmla="*/ 2648021 h 2648021"/>
                <a:gd name="connsiteX47" fmla="*/ 67985 w 849814"/>
                <a:gd name="connsiteY47" fmla="*/ 2627626 h 2648021"/>
                <a:gd name="connsiteX48" fmla="*/ 149568 w 849814"/>
                <a:gd name="connsiteY48" fmla="*/ 2559641 h 2648021"/>
                <a:gd name="connsiteX49" fmla="*/ 268542 w 849814"/>
                <a:gd name="connsiteY49" fmla="*/ 2454264 h 2648021"/>
                <a:gd name="connsiteX50" fmla="*/ 387516 w 849814"/>
                <a:gd name="connsiteY50" fmla="*/ 2338689 h 2648021"/>
                <a:gd name="connsiteX51" fmla="*/ 465698 w 849814"/>
                <a:gd name="connsiteY51" fmla="*/ 2253707 h 2648021"/>
                <a:gd name="connsiteX52" fmla="*/ 509889 w 849814"/>
                <a:gd name="connsiteY52" fmla="*/ 2195920 h 2648021"/>
                <a:gd name="connsiteX53" fmla="*/ 550680 w 849814"/>
                <a:gd name="connsiteY53" fmla="*/ 2134733 h 2648021"/>
                <a:gd name="connsiteX54" fmla="*/ 594870 w 849814"/>
                <a:gd name="connsiteY54" fmla="*/ 2053151 h 2648021"/>
                <a:gd name="connsiteX55" fmla="*/ 625464 w 849814"/>
                <a:gd name="connsiteY55" fmla="*/ 1991965 h 2648021"/>
                <a:gd name="connsiteX56" fmla="*/ 696848 w 849814"/>
                <a:gd name="connsiteY56" fmla="*/ 1835599 h 2648021"/>
                <a:gd name="connsiteX57" fmla="*/ 764833 w 849814"/>
                <a:gd name="connsiteY57" fmla="*/ 1658838 h 2648021"/>
                <a:gd name="connsiteX58" fmla="*/ 802225 w 849814"/>
                <a:gd name="connsiteY58" fmla="*/ 1509270 h 2648021"/>
                <a:gd name="connsiteX59" fmla="*/ 812423 w 849814"/>
                <a:gd name="connsiteY59" fmla="*/ 1410692 h 2648021"/>
                <a:gd name="connsiteX60" fmla="*/ 832818 w 849814"/>
                <a:gd name="connsiteY60" fmla="*/ 1135352 h 26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9814" h="2648021">
                  <a:moveTo>
                    <a:pt x="832818" y="1135352"/>
                  </a:moveTo>
                  <a:lnTo>
                    <a:pt x="846415" y="985785"/>
                  </a:lnTo>
                  <a:lnTo>
                    <a:pt x="849814" y="907602"/>
                  </a:lnTo>
                  <a:lnTo>
                    <a:pt x="849814" y="717244"/>
                  </a:lnTo>
                  <a:lnTo>
                    <a:pt x="849814" y="452101"/>
                  </a:lnTo>
                  <a:lnTo>
                    <a:pt x="849814" y="234549"/>
                  </a:lnTo>
                  <a:lnTo>
                    <a:pt x="781829" y="98579"/>
                  </a:lnTo>
                  <a:lnTo>
                    <a:pt x="754635" y="84982"/>
                  </a:lnTo>
                  <a:lnTo>
                    <a:pt x="707046" y="64586"/>
                  </a:lnTo>
                  <a:lnTo>
                    <a:pt x="635661" y="37392"/>
                  </a:lnTo>
                  <a:lnTo>
                    <a:pt x="547281" y="16997"/>
                  </a:lnTo>
                  <a:lnTo>
                    <a:pt x="492893" y="10198"/>
                  </a:lnTo>
                  <a:lnTo>
                    <a:pt x="472497" y="10198"/>
                  </a:lnTo>
                  <a:lnTo>
                    <a:pt x="445303" y="0"/>
                  </a:lnTo>
                  <a:lnTo>
                    <a:pt x="428307" y="0"/>
                  </a:lnTo>
                  <a:lnTo>
                    <a:pt x="418109" y="6799"/>
                  </a:lnTo>
                  <a:lnTo>
                    <a:pt x="418109" y="20396"/>
                  </a:lnTo>
                  <a:lnTo>
                    <a:pt x="421508" y="44191"/>
                  </a:lnTo>
                  <a:lnTo>
                    <a:pt x="438504" y="61187"/>
                  </a:lnTo>
                  <a:lnTo>
                    <a:pt x="492893" y="118974"/>
                  </a:lnTo>
                  <a:lnTo>
                    <a:pt x="543881" y="180161"/>
                  </a:lnTo>
                  <a:lnTo>
                    <a:pt x="571075" y="227751"/>
                  </a:lnTo>
                  <a:lnTo>
                    <a:pt x="601669" y="292336"/>
                  </a:lnTo>
                  <a:lnTo>
                    <a:pt x="618665" y="353523"/>
                  </a:lnTo>
                  <a:lnTo>
                    <a:pt x="628863" y="421508"/>
                  </a:lnTo>
                  <a:lnTo>
                    <a:pt x="628863" y="594870"/>
                  </a:lnTo>
                  <a:lnTo>
                    <a:pt x="628863" y="900803"/>
                  </a:lnTo>
                  <a:lnTo>
                    <a:pt x="618665" y="1108158"/>
                  </a:lnTo>
                  <a:lnTo>
                    <a:pt x="608467" y="1261125"/>
                  </a:lnTo>
                  <a:lnTo>
                    <a:pt x="598270" y="1369901"/>
                  </a:lnTo>
                  <a:lnTo>
                    <a:pt x="577874" y="1516069"/>
                  </a:lnTo>
                  <a:lnTo>
                    <a:pt x="543881" y="1679233"/>
                  </a:lnTo>
                  <a:lnTo>
                    <a:pt x="499691" y="1825401"/>
                  </a:lnTo>
                  <a:lnTo>
                    <a:pt x="445303" y="1947774"/>
                  </a:lnTo>
                  <a:lnTo>
                    <a:pt x="394314" y="2049752"/>
                  </a:lnTo>
                  <a:lnTo>
                    <a:pt x="336527" y="2151730"/>
                  </a:lnTo>
                  <a:lnTo>
                    <a:pt x="275340" y="2243510"/>
                  </a:lnTo>
                  <a:lnTo>
                    <a:pt x="214154" y="2325092"/>
                  </a:lnTo>
                  <a:lnTo>
                    <a:pt x="132571" y="2427070"/>
                  </a:lnTo>
                  <a:lnTo>
                    <a:pt x="61187" y="2512051"/>
                  </a:lnTo>
                  <a:lnTo>
                    <a:pt x="13597" y="2566439"/>
                  </a:lnTo>
                  <a:lnTo>
                    <a:pt x="0" y="2590234"/>
                  </a:lnTo>
                  <a:lnTo>
                    <a:pt x="0" y="2607230"/>
                  </a:lnTo>
                  <a:lnTo>
                    <a:pt x="3400" y="2631025"/>
                  </a:lnTo>
                  <a:lnTo>
                    <a:pt x="10198" y="2637823"/>
                  </a:lnTo>
                  <a:lnTo>
                    <a:pt x="23795" y="2644622"/>
                  </a:lnTo>
                  <a:lnTo>
                    <a:pt x="44191" y="2648021"/>
                  </a:lnTo>
                  <a:lnTo>
                    <a:pt x="67985" y="2627626"/>
                  </a:lnTo>
                  <a:lnTo>
                    <a:pt x="149568" y="2559641"/>
                  </a:lnTo>
                  <a:lnTo>
                    <a:pt x="268542" y="2454264"/>
                  </a:lnTo>
                  <a:lnTo>
                    <a:pt x="387516" y="2338689"/>
                  </a:lnTo>
                  <a:lnTo>
                    <a:pt x="465698" y="2253707"/>
                  </a:lnTo>
                  <a:lnTo>
                    <a:pt x="509889" y="2195920"/>
                  </a:lnTo>
                  <a:lnTo>
                    <a:pt x="550680" y="2134733"/>
                  </a:lnTo>
                  <a:lnTo>
                    <a:pt x="594870" y="2053151"/>
                  </a:lnTo>
                  <a:lnTo>
                    <a:pt x="625464" y="1991965"/>
                  </a:lnTo>
                  <a:lnTo>
                    <a:pt x="696848" y="1835599"/>
                  </a:lnTo>
                  <a:lnTo>
                    <a:pt x="764833" y="1658838"/>
                  </a:lnTo>
                  <a:lnTo>
                    <a:pt x="802225" y="1509270"/>
                  </a:lnTo>
                  <a:lnTo>
                    <a:pt x="812423" y="1410692"/>
                  </a:lnTo>
                  <a:lnTo>
                    <a:pt x="832818" y="11353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7">
              <a:extLst>
                <a:ext uri="{FF2B5EF4-FFF2-40B4-BE49-F238E27FC236}">
                  <a16:creationId xmlns:a16="http://schemas.microsoft.com/office/drawing/2014/main" id="{1DDDBAEB-1215-4475-BE0F-E85DB0ED50A0}"/>
                </a:ext>
              </a:extLst>
            </p:cNvPr>
            <p:cNvSpPr/>
            <p:nvPr/>
          </p:nvSpPr>
          <p:spPr>
            <a:xfrm>
              <a:off x="3109913" y="4411663"/>
              <a:ext cx="538162" cy="1368425"/>
            </a:xfrm>
            <a:custGeom>
              <a:avLst/>
              <a:gdLst>
                <a:gd name="connsiteX0" fmla="*/ 507206 w 538162"/>
                <a:gd name="connsiteY0" fmla="*/ 728663 h 1366838"/>
                <a:gd name="connsiteX1" fmla="*/ 497681 w 538162"/>
                <a:gd name="connsiteY1" fmla="*/ 602457 h 1366838"/>
                <a:gd name="connsiteX2" fmla="*/ 481012 w 538162"/>
                <a:gd name="connsiteY2" fmla="*/ 433388 h 1366838"/>
                <a:gd name="connsiteX3" fmla="*/ 471487 w 538162"/>
                <a:gd name="connsiteY3" fmla="*/ 330994 h 1366838"/>
                <a:gd name="connsiteX4" fmla="*/ 383381 w 538162"/>
                <a:gd name="connsiteY4" fmla="*/ 176213 h 1366838"/>
                <a:gd name="connsiteX5" fmla="*/ 354806 w 538162"/>
                <a:gd name="connsiteY5" fmla="*/ 152400 h 1366838"/>
                <a:gd name="connsiteX6" fmla="*/ 326231 w 538162"/>
                <a:gd name="connsiteY6" fmla="*/ 128588 h 1366838"/>
                <a:gd name="connsiteX7" fmla="*/ 300037 w 538162"/>
                <a:gd name="connsiteY7" fmla="*/ 109538 h 1366838"/>
                <a:gd name="connsiteX8" fmla="*/ 273843 w 538162"/>
                <a:gd name="connsiteY8" fmla="*/ 90488 h 1366838"/>
                <a:gd name="connsiteX9" fmla="*/ 235743 w 538162"/>
                <a:gd name="connsiteY9" fmla="*/ 69057 h 1366838"/>
                <a:gd name="connsiteX10" fmla="*/ 207168 w 538162"/>
                <a:gd name="connsiteY10" fmla="*/ 52388 h 1366838"/>
                <a:gd name="connsiteX11" fmla="*/ 150018 w 538162"/>
                <a:gd name="connsiteY11" fmla="*/ 26194 h 1366838"/>
                <a:gd name="connsiteX12" fmla="*/ 97631 w 538162"/>
                <a:gd name="connsiteY12" fmla="*/ 7144 h 1366838"/>
                <a:gd name="connsiteX13" fmla="*/ 52387 w 538162"/>
                <a:gd name="connsiteY13" fmla="*/ 0 h 1366838"/>
                <a:gd name="connsiteX14" fmla="*/ 23812 w 538162"/>
                <a:gd name="connsiteY14" fmla="*/ 4763 h 1366838"/>
                <a:gd name="connsiteX15" fmla="*/ 7143 w 538162"/>
                <a:gd name="connsiteY15" fmla="*/ 9525 h 1366838"/>
                <a:gd name="connsiteX16" fmla="*/ 0 w 538162"/>
                <a:gd name="connsiteY16" fmla="*/ 21432 h 1366838"/>
                <a:gd name="connsiteX17" fmla="*/ 0 w 538162"/>
                <a:gd name="connsiteY17" fmla="*/ 42863 h 1366838"/>
                <a:gd name="connsiteX18" fmla="*/ 7143 w 538162"/>
                <a:gd name="connsiteY18" fmla="*/ 66675 h 1366838"/>
                <a:gd name="connsiteX19" fmla="*/ 33337 w 538162"/>
                <a:gd name="connsiteY19" fmla="*/ 100013 h 1366838"/>
                <a:gd name="connsiteX20" fmla="*/ 97631 w 538162"/>
                <a:gd name="connsiteY20" fmla="*/ 183357 h 1366838"/>
                <a:gd name="connsiteX21" fmla="*/ 133350 w 538162"/>
                <a:gd name="connsiteY21" fmla="*/ 238125 h 1366838"/>
                <a:gd name="connsiteX22" fmla="*/ 180975 w 538162"/>
                <a:gd name="connsiteY22" fmla="*/ 323850 h 1366838"/>
                <a:gd name="connsiteX23" fmla="*/ 211931 w 538162"/>
                <a:gd name="connsiteY23" fmla="*/ 388144 h 1366838"/>
                <a:gd name="connsiteX24" fmla="*/ 238125 w 538162"/>
                <a:gd name="connsiteY24" fmla="*/ 478632 h 1366838"/>
                <a:gd name="connsiteX25" fmla="*/ 271462 w 538162"/>
                <a:gd name="connsiteY25" fmla="*/ 635794 h 1366838"/>
                <a:gd name="connsiteX26" fmla="*/ 309562 w 538162"/>
                <a:gd name="connsiteY26" fmla="*/ 859632 h 1366838"/>
                <a:gd name="connsiteX27" fmla="*/ 342900 w 538162"/>
                <a:gd name="connsiteY27" fmla="*/ 1095375 h 1366838"/>
                <a:gd name="connsiteX28" fmla="*/ 376237 w 538162"/>
                <a:gd name="connsiteY28" fmla="*/ 1366838 h 1366838"/>
                <a:gd name="connsiteX29" fmla="*/ 538162 w 538162"/>
                <a:gd name="connsiteY29" fmla="*/ 1338263 h 1366838"/>
                <a:gd name="connsiteX30" fmla="*/ 538162 w 538162"/>
                <a:gd name="connsiteY30" fmla="*/ 1195388 h 1366838"/>
                <a:gd name="connsiteX31" fmla="*/ 531018 w 538162"/>
                <a:gd name="connsiteY31" fmla="*/ 1047750 h 1366838"/>
                <a:gd name="connsiteX32" fmla="*/ 507206 w 538162"/>
                <a:gd name="connsiteY32" fmla="*/ 728663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8162" h="1366838">
                  <a:moveTo>
                    <a:pt x="507206" y="728663"/>
                  </a:moveTo>
                  <a:lnTo>
                    <a:pt x="497681" y="602457"/>
                  </a:lnTo>
                  <a:lnTo>
                    <a:pt x="481012" y="433388"/>
                  </a:lnTo>
                  <a:lnTo>
                    <a:pt x="471487" y="330994"/>
                  </a:lnTo>
                  <a:lnTo>
                    <a:pt x="383381" y="176213"/>
                  </a:lnTo>
                  <a:lnTo>
                    <a:pt x="354806" y="152400"/>
                  </a:lnTo>
                  <a:lnTo>
                    <a:pt x="326231" y="128588"/>
                  </a:lnTo>
                  <a:lnTo>
                    <a:pt x="300037" y="109538"/>
                  </a:lnTo>
                  <a:lnTo>
                    <a:pt x="273843" y="90488"/>
                  </a:lnTo>
                  <a:lnTo>
                    <a:pt x="235743" y="69057"/>
                  </a:lnTo>
                  <a:lnTo>
                    <a:pt x="207168" y="52388"/>
                  </a:lnTo>
                  <a:lnTo>
                    <a:pt x="150018" y="26194"/>
                  </a:lnTo>
                  <a:lnTo>
                    <a:pt x="97631" y="7144"/>
                  </a:lnTo>
                  <a:lnTo>
                    <a:pt x="52387" y="0"/>
                  </a:lnTo>
                  <a:lnTo>
                    <a:pt x="23812" y="4763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0" y="42863"/>
                  </a:lnTo>
                  <a:lnTo>
                    <a:pt x="7143" y="66675"/>
                  </a:lnTo>
                  <a:lnTo>
                    <a:pt x="33337" y="100013"/>
                  </a:lnTo>
                  <a:lnTo>
                    <a:pt x="97631" y="183357"/>
                  </a:lnTo>
                  <a:lnTo>
                    <a:pt x="133350" y="238125"/>
                  </a:lnTo>
                  <a:lnTo>
                    <a:pt x="180975" y="323850"/>
                  </a:lnTo>
                  <a:lnTo>
                    <a:pt x="211931" y="388144"/>
                  </a:lnTo>
                  <a:lnTo>
                    <a:pt x="238125" y="478632"/>
                  </a:lnTo>
                  <a:lnTo>
                    <a:pt x="271462" y="635794"/>
                  </a:lnTo>
                  <a:lnTo>
                    <a:pt x="309562" y="859632"/>
                  </a:lnTo>
                  <a:lnTo>
                    <a:pt x="342900" y="1095375"/>
                  </a:lnTo>
                  <a:lnTo>
                    <a:pt x="376237" y="1366838"/>
                  </a:lnTo>
                  <a:lnTo>
                    <a:pt x="538162" y="1338263"/>
                  </a:lnTo>
                  <a:lnTo>
                    <a:pt x="538162" y="1195388"/>
                  </a:lnTo>
                  <a:lnTo>
                    <a:pt x="531018" y="1047750"/>
                  </a:lnTo>
                  <a:lnTo>
                    <a:pt x="5072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9">
              <a:extLst>
                <a:ext uri="{FF2B5EF4-FFF2-40B4-BE49-F238E27FC236}">
                  <a16:creationId xmlns:a16="http://schemas.microsoft.com/office/drawing/2014/main" id="{F9DA7EFC-099B-4522-983F-1775F180DA92}"/>
                </a:ext>
              </a:extLst>
            </p:cNvPr>
            <p:cNvSpPr/>
            <p:nvPr/>
          </p:nvSpPr>
          <p:spPr>
            <a:xfrm>
              <a:off x="2990850" y="1733550"/>
              <a:ext cx="1514475" cy="1939925"/>
            </a:xfrm>
            <a:custGeom>
              <a:avLst/>
              <a:gdLst>
                <a:gd name="connsiteX0" fmla="*/ 845688 w 1514310"/>
                <a:gd name="connsiteY0" fmla="*/ 95140 h 1939797"/>
                <a:gd name="connsiteX1" fmla="*/ 689764 w 1514310"/>
                <a:gd name="connsiteY1" fmla="*/ 124211 h 1939797"/>
                <a:gd name="connsiteX2" fmla="*/ 552340 w 1514310"/>
                <a:gd name="connsiteY2" fmla="*/ 145353 h 1939797"/>
                <a:gd name="connsiteX3" fmla="*/ 422844 w 1514310"/>
                <a:gd name="connsiteY3" fmla="*/ 166495 h 1939797"/>
                <a:gd name="connsiteX4" fmla="*/ 298633 w 1514310"/>
                <a:gd name="connsiteY4" fmla="*/ 182352 h 1939797"/>
                <a:gd name="connsiteX5" fmla="*/ 195565 w 1514310"/>
                <a:gd name="connsiteY5" fmla="*/ 192923 h 1939797"/>
                <a:gd name="connsiteX6" fmla="*/ 105711 w 1514310"/>
                <a:gd name="connsiteY6" fmla="*/ 198208 h 1939797"/>
                <a:gd name="connsiteX7" fmla="*/ 0 w 1514310"/>
                <a:gd name="connsiteY7" fmla="*/ 198208 h 1939797"/>
                <a:gd name="connsiteX8" fmla="*/ 97782 w 1514310"/>
                <a:gd name="connsiteY8" fmla="*/ 391131 h 1939797"/>
                <a:gd name="connsiteX9" fmla="*/ 335632 w 1514310"/>
                <a:gd name="connsiteY9" fmla="*/ 348846 h 1939797"/>
                <a:gd name="connsiteX10" fmla="*/ 528555 w 1514310"/>
                <a:gd name="connsiteY10" fmla="*/ 314490 h 1939797"/>
                <a:gd name="connsiteX11" fmla="*/ 787547 w 1514310"/>
                <a:gd name="connsiteY11" fmla="*/ 272206 h 1939797"/>
                <a:gd name="connsiteX12" fmla="*/ 967255 w 1514310"/>
                <a:gd name="connsiteY12" fmla="*/ 243135 h 1939797"/>
                <a:gd name="connsiteX13" fmla="*/ 1072966 w 1514310"/>
                <a:gd name="connsiteY13" fmla="*/ 227279 h 1939797"/>
                <a:gd name="connsiteX14" fmla="*/ 1125822 w 1514310"/>
                <a:gd name="connsiteY14" fmla="*/ 221993 h 1939797"/>
                <a:gd name="connsiteX15" fmla="*/ 1149607 w 1514310"/>
                <a:gd name="connsiteY15" fmla="*/ 227279 h 1939797"/>
                <a:gd name="connsiteX16" fmla="*/ 1176034 w 1514310"/>
                <a:gd name="connsiteY16" fmla="*/ 243135 h 1939797"/>
                <a:gd name="connsiteX17" fmla="*/ 1189248 w 1514310"/>
                <a:gd name="connsiteY17" fmla="*/ 261635 h 1939797"/>
                <a:gd name="connsiteX18" fmla="*/ 1194534 w 1514310"/>
                <a:gd name="connsiteY18" fmla="*/ 293348 h 1939797"/>
                <a:gd name="connsiteX19" fmla="*/ 1202462 w 1514310"/>
                <a:gd name="connsiteY19" fmla="*/ 406987 h 1939797"/>
                <a:gd name="connsiteX20" fmla="*/ 1207748 w 1514310"/>
                <a:gd name="connsiteY20" fmla="*/ 544412 h 1939797"/>
                <a:gd name="connsiteX21" fmla="*/ 1205105 w 1514310"/>
                <a:gd name="connsiteY21" fmla="*/ 660694 h 1939797"/>
                <a:gd name="connsiteX22" fmla="*/ 1199819 w 1514310"/>
                <a:gd name="connsiteY22" fmla="*/ 774333 h 1939797"/>
                <a:gd name="connsiteX23" fmla="*/ 1194534 w 1514310"/>
                <a:gd name="connsiteY23" fmla="*/ 874758 h 1939797"/>
                <a:gd name="connsiteX24" fmla="*/ 1194534 w 1514310"/>
                <a:gd name="connsiteY24" fmla="*/ 1157535 h 1939797"/>
                <a:gd name="connsiteX25" fmla="*/ 1194534 w 1514310"/>
                <a:gd name="connsiteY25" fmla="*/ 1561880 h 1939797"/>
                <a:gd name="connsiteX26" fmla="*/ 1199819 w 1514310"/>
                <a:gd name="connsiteY26" fmla="*/ 1680805 h 1939797"/>
                <a:gd name="connsiteX27" fmla="*/ 1194534 w 1514310"/>
                <a:gd name="connsiteY27" fmla="*/ 1786516 h 1939797"/>
                <a:gd name="connsiteX28" fmla="*/ 1199819 w 1514310"/>
                <a:gd name="connsiteY28" fmla="*/ 1812943 h 1939797"/>
                <a:gd name="connsiteX29" fmla="*/ 1213033 w 1514310"/>
                <a:gd name="connsiteY29" fmla="*/ 1855228 h 1939797"/>
                <a:gd name="connsiteX30" fmla="*/ 1234176 w 1514310"/>
                <a:gd name="connsiteY30" fmla="*/ 1889584 h 1939797"/>
                <a:gd name="connsiteX31" fmla="*/ 1257961 w 1514310"/>
                <a:gd name="connsiteY31" fmla="*/ 1913369 h 1939797"/>
                <a:gd name="connsiteX32" fmla="*/ 1276460 w 1514310"/>
                <a:gd name="connsiteY32" fmla="*/ 1929226 h 1939797"/>
                <a:gd name="connsiteX33" fmla="*/ 1292317 w 1514310"/>
                <a:gd name="connsiteY33" fmla="*/ 1937154 h 1939797"/>
                <a:gd name="connsiteX34" fmla="*/ 1313459 w 1514310"/>
                <a:gd name="connsiteY34" fmla="*/ 1939797 h 1939797"/>
                <a:gd name="connsiteX35" fmla="*/ 1331958 w 1514310"/>
                <a:gd name="connsiteY35" fmla="*/ 1931868 h 1939797"/>
                <a:gd name="connsiteX36" fmla="*/ 1358386 w 1514310"/>
                <a:gd name="connsiteY36" fmla="*/ 1910726 h 1939797"/>
                <a:gd name="connsiteX37" fmla="*/ 1376885 w 1514310"/>
                <a:gd name="connsiteY37" fmla="*/ 1886941 h 1939797"/>
                <a:gd name="connsiteX38" fmla="*/ 1392742 w 1514310"/>
                <a:gd name="connsiteY38" fmla="*/ 1855228 h 1939797"/>
                <a:gd name="connsiteX39" fmla="*/ 1403313 w 1514310"/>
                <a:gd name="connsiteY39" fmla="*/ 1818229 h 1939797"/>
                <a:gd name="connsiteX40" fmla="*/ 1413884 w 1514310"/>
                <a:gd name="connsiteY40" fmla="*/ 1754802 h 1939797"/>
                <a:gd name="connsiteX41" fmla="*/ 1416527 w 1514310"/>
                <a:gd name="connsiteY41" fmla="*/ 1694019 h 1939797"/>
                <a:gd name="connsiteX42" fmla="*/ 1421813 w 1514310"/>
                <a:gd name="connsiteY42" fmla="*/ 1519595 h 1939797"/>
                <a:gd name="connsiteX43" fmla="*/ 1427098 w 1514310"/>
                <a:gd name="connsiteY43" fmla="*/ 1331958 h 1939797"/>
                <a:gd name="connsiteX44" fmla="*/ 1432384 w 1514310"/>
                <a:gd name="connsiteY44" fmla="*/ 1120537 h 1939797"/>
                <a:gd name="connsiteX45" fmla="*/ 1437669 w 1514310"/>
                <a:gd name="connsiteY45" fmla="*/ 951399 h 1939797"/>
                <a:gd name="connsiteX46" fmla="*/ 1445597 w 1514310"/>
                <a:gd name="connsiteY46" fmla="*/ 737334 h 1939797"/>
                <a:gd name="connsiteX47" fmla="*/ 1453526 w 1514310"/>
                <a:gd name="connsiteY47" fmla="*/ 586696 h 1939797"/>
                <a:gd name="connsiteX48" fmla="*/ 1464097 w 1514310"/>
                <a:gd name="connsiteY48" fmla="*/ 454557 h 1939797"/>
                <a:gd name="connsiteX49" fmla="*/ 1479954 w 1514310"/>
                <a:gd name="connsiteY49" fmla="*/ 309205 h 1939797"/>
                <a:gd name="connsiteX50" fmla="*/ 1485239 w 1514310"/>
                <a:gd name="connsiteY50" fmla="*/ 285420 h 1939797"/>
                <a:gd name="connsiteX51" fmla="*/ 1495810 w 1514310"/>
                <a:gd name="connsiteY51" fmla="*/ 274849 h 1939797"/>
                <a:gd name="connsiteX52" fmla="*/ 1509024 w 1514310"/>
                <a:gd name="connsiteY52" fmla="*/ 256349 h 1939797"/>
                <a:gd name="connsiteX53" fmla="*/ 1514310 w 1514310"/>
                <a:gd name="connsiteY53" fmla="*/ 237850 h 1939797"/>
                <a:gd name="connsiteX54" fmla="*/ 1514310 w 1514310"/>
                <a:gd name="connsiteY54" fmla="*/ 216708 h 1939797"/>
                <a:gd name="connsiteX55" fmla="*/ 1506381 w 1514310"/>
                <a:gd name="connsiteY55" fmla="*/ 187637 h 1939797"/>
                <a:gd name="connsiteX56" fmla="*/ 1490525 w 1514310"/>
                <a:gd name="connsiteY56" fmla="*/ 161209 h 1939797"/>
                <a:gd name="connsiteX57" fmla="*/ 1469382 w 1514310"/>
                <a:gd name="connsiteY57" fmla="*/ 134782 h 1939797"/>
                <a:gd name="connsiteX58" fmla="*/ 1442955 w 1514310"/>
                <a:gd name="connsiteY58" fmla="*/ 110997 h 1939797"/>
                <a:gd name="connsiteX59" fmla="*/ 1411241 w 1514310"/>
                <a:gd name="connsiteY59" fmla="*/ 84569 h 1939797"/>
                <a:gd name="connsiteX60" fmla="*/ 1366314 w 1514310"/>
                <a:gd name="connsiteY60" fmla="*/ 52856 h 1939797"/>
                <a:gd name="connsiteX61" fmla="*/ 1326673 w 1514310"/>
                <a:gd name="connsiteY61" fmla="*/ 26428 h 1939797"/>
                <a:gd name="connsiteX62" fmla="*/ 1284388 w 1514310"/>
                <a:gd name="connsiteY62" fmla="*/ 5286 h 1939797"/>
                <a:gd name="connsiteX63" fmla="*/ 1255318 w 1514310"/>
                <a:gd name="connsiteY63" fmla="*/ 0 h 1939797"/>
                <a:gd name="connsiteX64" fmla="*/ 1231533 w 1514310"/>
                <a:gd name="connsiteY64" fmla="*/ 7928 h 1939797"/>
                <a:gd name="connsiteX65" fmla="*/ 1165463 w 1514310"/>
                <a:gd name="connsiteY65" fmla="*/ 26428 h 1939797"/>
                <a:gd name="connsiteX66" fmla="*/ 1062395 w 1514310"/>
                <a:gd name="connsiteY66" fmla="*/ 50213 h 1939797"/>
                <a:gd name="connsiteX67" fmla="*/ 951399 w 1514310"/>
                <a:gd name="connsiteY67" fmla="*/ 73998 h 1939797"/>
                <a:gd name="connsiteX68" fmla="*/ 845688 w 1514310"/>
                <a:gd name="connsiteY68" fmla="*/ 95140 h 193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14310" h="1939797">
                  <a:moveTo>
                    <a:pt x="845688" y="95140"/>
                  </a:moveTo>
                  <a:lnTo>
                    <a:pt x="689764" y="124211"/>
                  </a:lnTo>
                  <a:lnTo>
                    <a:pt x="552340" y="145353"/>
                  </a:lnTo>
                  <a:lnTo>
                    <a:pt x="422844" y="166495"/>
                  </a:lnTo>
                  <a:lnTo>
                    <a:pt x="298633" y="182352"/>
                  </a:lnTo>
                  <a:lnTo>
                    <a:pt x="195565" y="192923"/>
                  </a:lnTo>
                  <a:lnTo>
                    <a:pt x="105711" y="198208"/>
                  </a:lnTo>
                  <a:lnTo>
                    <a:pt x="0" y="198208"/>
                  </a:lnTo>
                  <a:lnTo>
                    <a:pt x="97782" y="391131"/>
                  </a:lnTo>
                  <a:lnTo>
                    <a:pt x="335632" y="348846"/>
                  </a:lnTo>
                  <a:lnTo>
                    <a:pt x="528555" y="314490"/>
                  </a:lnTo>
                  <a:lnTo>
                    <a:pt x="787547" y="272206"/>
                  </a:lnTo>
                  <a:lnTo>
                    <a:pt x="967255" y="243135"/>
                  </a:lnTo>
                  <a:lnTo>
                    <a:pt x="1072966" y="227279"/>
                  </a:lnTo>
                  <a:lnTo>
                    <a:pt x="1125822" y="221993"/>
                  </a:lnTo>
                  <a:lnTo>
                    <a:pt x="1149607" y="227279"/>
                  </a:lnTo>
                  <a:lnTo>
                    <a:pt x="1176034" y="243135"/>
                  </a:lnTo>
                  <a:lnTo>
                    <a:pt x="1189248" y="261635"/>
                  </a:lnTo>
                  <a:lnTo>
                    <a:pt x="1194534" y="293348"/>
                  </a:lnTo>
                  <a:lnTo>
                    <a:pt x="1202462" y="406987"/>
                  </a:lnTo>
                  <a:lnTo>
                    <a:pt x="1207748" y="544412"/>
                  </a:lnTo>
                  <a:lnTo>
                    <a:pt x="1205105" y="660694"/>
                  </a:lnTo>
                  <a:lnTo>
                    <a:pt x="1199819" y="774333"/>
                  </a:lnTo>
                  <a:lnTo>
                    <a:pt x="1194534" y="874758"/>
                  </a:lnTo>
                  <a:lnTo>
                    <a:pt x="1194534" y="1157535"/>
                  </a:lnTo>
                  <a:lnTo>
                    <a:pt x="1194534" y="1561880"/>
                  </a:lnTo>
                  <a:lnTo>
                    <a:pt x="1199819" y="1680805"/>
                  </a:lnTo>
                  <a:lnTo>
                    <a:pt x="1194534" y="1786516"/>
                  </a:lnTo>
                  <a:lnTo>
                    <a:pt x="1199819" y="1812943"/>
                  </a:lnTo>
                  <a:lnTo>
                    <a:pt x="1213033" y="1855228"/>
                  </a:lnTo>
                  <a:lnTo>
                    <a:pt x="1234176" y="1889584"/>
                  </a:lnTo>
                  <a:lnTo>
                    <a:pt x="1257961" y="1913369"/>
                  </a:lnTo>
                  <a:lnTo>
                    <a:pt x="1276460" y="1929226"/>
                  </a:lnTo>
                  <a:lnTo>
                    <a:pt x="1292317" y="1937154"/>
                  </a:lnTo>
                  <a:lnTo>
                    <a:pt x="1313459" y="1939797"/>
                  </a:lnTo>
                  <a:lnTo>
                    <a:pt x="1331958" y="1931868"/>
                  </a:lnTo>
                  <a:lnTo>
                    <a:pt x="1358386" y="1910726"/>
                  </a:lnTo>
                  <a:lnTo>
                    <a:pt x="1376885" y="1886941"/>
                  </a:lnTo>
                  <a:lnTo>
                    <a:pt x="1392742" y="1855228"/>
                  </a:lnTo>
                  <a:lnTo>
                    <a:pt x="1403313" y="1818229"/>
                  </a:lnTo>
                  <a:lnTo>
                    <a:pt x="1413884" y="1754802"/>
                  </a:lnTo>
                  <a:lnTo>
                    <a:pt x="1416527" y="1694019"/>
                  </a:lnTo>
                  <a:lnTo>
                    <a:pt x="1421813" y="1519595"/>
                  </a:lnTo>
                  <a:lnTo>
                    <a:pt x="1427098" y="1331958"/>
                  </a:lnTo>
                  <a:lnTo>
                    <a:pt x="1432384" y="1120537"/>
                  </a:lnTo>
                  <a:lnTo>
                    <a:pt x="1437669" y="951399"/>
                  </a:lnTo>
                  <a:lnTo>
                    <a:pt x="1445597" y="737334"/>
                  </a:lnTo>
                  <a:lnTo>
                    <a:pt x="1453526" y="586696"/>
                  </a:lnTo>
                  <a:lnTo>
                    <a:pt x="1464097" y="454557"/>
                  </a:lnTo>
                  <a:lnTo>
                    <a:pt x="1479954" y="309205"/>
                  </a:lnTo>
                  <a:lnTo>
                    <a:pt x="1485239" y="285420"/>
                  </a:lnTo>
                  <a:lnTo>
                    <a:pt x="1495810" y="274849"/>
                  </a:lnTo>
                  <a:lnTo>
                    <a:pt x="1509024" y="256349"/>
                  </a:lnTo>
                  <a:lnTo>
                    <a:pt x="1514310" y="237850"/>
                  </a:lnTo>
                  <a:lnTo>
                    <a:pt x="1514310" y="216708"/>
                  </a:lnTo>
                  <a:lnTo>
                    <a:pt x="1506381" y="187637"/>
                  </a:lnTo>
                  <a:lnTo>
                    <a:pt x="1490525" y="161209"/>
                  </a:lnTo>
                  <a:lnTo>
                    <a:pt x="1469382" y="134782"/>
                  </a:lnTo>
                  <a:lnTo>
                    <a:pt x="1442955" y="110997"/>
                  </a:lnTo>
                  <a:lnTo>
                    <a:pt x="1411241" y="84569"/>
                  </a:lnTo>
                  <a:lnTo>
                    <a:pt x="1366314" y="52856"/>
                  </a:lnTo>
                  <a:lnTo>
                    <a:pt x="1326673" y="26428"/>
                  </a:lnTo>
                  <a:lnTo>
                    <a:pt x="1284388" y="5286"/>
                  </a:lnTo>
                  <a:lnTo>
                    <a:pt x="1255318" y="0"/>
                  </a:lnTo>
                  <a:lnTo>
                    <a:pt x="1231533" y="7928"/>
                  </a:lnTo>
                  <a:lnTo>
                    <a:pt x="1165463" y="26428"/>
                  </a:lnTo>
                  <a:lnTo>
                    <a:pt x="1062395" y="50213"/>
                  </a:lnTo>
                  <a:lnTo>
                    <a:pt x="951399" y="73998"/>
                  </a:lnTo>
                  <a:lnTo>
                    <a:pt x="845688" y="95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0">
              <a:extLst>
                <a:ext uri="{FF2B5EF4-FFF2-40B4-BE49-F238E27FC236}">
                  <a16:creationId xmlns:a16="http://schemas.microsoft.com/office/drawing/2014/main" id="{E8DDDAF9-78B0-46B8-AB37-B2C0FE7886E8}"/>
                </a:ext>
              </a:extLst>
            </p:cNvPr>
            <p:cNvSpPr/>
            <p:nvPr/>
          </p:nvSpPr>
          <p:spPr>
            <a:xfrm>
              <a:off x="3128963" y="2560638"/>
              <a:ext cx="1119187" cy="323850"/>
            </a:xfrm>
            <a:custGeom>
              <a:avLst/>
              <a:gdLst>
                <a:gd name="connsiteX0" fmla="*/ 442912 w 1119187"/>
                <a:gd name="connsiteY0" fmla="*/ 238125 h 323850"/>
                <a:gd name="connsiteX1" fmla="*/ 314325 w 1119187"/>
                <a:gd name="connsiteY1" fmla="*/ 259556 h 323850"/>
                <a:gd name="connsiteX2" fmla="*/ 204787 w 1119187"/>
                <a:gd name="connsiteY2" fmla="*/ 280987 h 323850"/>
                <a:gd name="connsiteX3" fmla="*/ 114300 w 1119187"/>
                <a:gd name="connsiteY3" fmla="*/ 300037 h 323850"/>
                <a:gd name="connsiteX4" fmla="*/ 0 w 1119187"/>
                <a:gd name="connsiteY4" fmla="*/ 323850 h 323850"/>
                <a:gd name="connsiteX5" fmla="*/ 0 w 1119187"/>
                <a:gd name="connsiteY5" fmla="*/ 130969 h 323850"/>
                <a:gd name="connsiteX6" fmla="*/ 109537 w 1119187"/>
                <a:gd name="connsiteY6" fmla="*/ 128587 h 323850"/>
                <a:gd name="connsiteX7" fmla="*/ 216693 w 1119187"/>
                <a:gd name="connsiteY7" fmla="*/ 121444 h 323850"/>
                <a:gd name="connsiteX8" fmla="*/ 390525 w 1119187"/>
                <a:gd name="connsiteY8" fmla="*/ 100012 h 323850"/>
                <a:gd name="connsiteX9" fmla="*/ 547687 w 1119187"/>
                <a:gd name="connsiteY9" fmla="*/ 76200 h 323850"/>
                <a:gd name="connsiteX10" fmla="*/ 661987 w 1119187"/>
                <a:gd name="connsiteY10" fmla="*/ 54769 h 323850"/>
                <a:gd name="connsiteX11" fmla="*/ 788193 w 1119187"/>
                <a:gd name="connsiteY11" fmla="*/ 28575 h 323850"/>
                <a:gd name="connsiteX12" fmla="*/ 900112 w 1119187"/>
                <a:gd name="connsiteY12" fmla="*/ 2381 h 323850"/>
                <a:gd name="connsiteX13" fmla="*/ 926306 w 1119187"/>
                <a:gd name="connsiteY13" fmla="*/ 0 h 323850"/>
                <a:gd name="connsiteX14" fmla="*/ 973931 w 1119187"/>
                <a:gd name="connsiteY14" fmla="*/ 11906 h 323850"/>
                <a:gd name="connsiteX15" fmla="*/ 1031081 w 1119187"/>
                <a:gd name="connsiteY15" fmla="*/ 21431 h 323850"/>
                <a:gd name="connsiteX16" fmla="*/ 1119187 w 1119187"/>
                <a:gd name="connsiteY16" fmla="*/ 30956 h 323850"/>
                <a:gd name="connsiteX17" fmla="*/ 1119187 w 1119187"/>
                <a:gd name="connsiteY17" fmla="*/ 173831 h 323850"/>
                <a:gd name="connsiteX18" fmla="*/ 1014412 w 1119187"/>
                <a:gd name="connsiteY18" fmla="*/ 178594 h 323850"/>
                <a:gd name="connsiteX19" fmla="*/ 940593 w 1119187"/>
                <a:gd name="connsiteY19" fmla="*/ 180975 h 323850"/>
                <a:gd name="connsiteX20" fmla="*/ 814387 w 1119187"/>
                <a:gd name="connsiteY20" fmla="*/ 188119 h 323850"/>
                <a:gd name="connsiteX21" fmla="*/ 676275 w 1119187"/>
                <a:gd name="connsiteY21" fmla="*/ 204787 h 323850"/>
                <a:gd name="connsiteX22" fmla="*/ 569118 w 1119187"/>
                <a:gd name="connsiteY22" fmla="*/ 223837 h 323850"/>
                <a:gd name="connsiteX23" fmla="*/ 442912 w 1119187"/>
                <a:gd name="connsiteY23" fmla="*/ 2381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7" h="323850">
                  <a:moveTo>
                    <a:pt x="442912" y="238125"/>
                  </a:moveTo>
                  <a:lnTo>
                    <a:pt x="314325" y="259556"/>
                  </a:lnTo>
                  <a:lnTo>
                    <a:pt x="204787" y="280987"/>
                  </a:lnTo>
                  <a:lnTo>
                    <a:pt x="114300" y="300037"/>
                  </a:lnTo>
                  <a:lnTo>
                    <a:pt x="0" y="323850"/>
                  </a:lnTo>
                  <a:lnTo>
                    <a:pt x="0" y="130969"/>
                  </a:lnTo>
                  <a:lnTo>
                    <a:pt x="109537" y="128587"/>
                  </a:lnTo>
                  <a:lnTo>
                    <a:pt x="216693" y="121444"/>
                  </a:lnTo>
                  <a:lnTo>
                    <a:pt x="390525" y="100012"/>
                  </a:lnTo>
                  <a:lnTo>
                    <a:pt x="547687" y="76200"/>
                  </a:lnTo>
                  <a:lnTo>
                    <a:pt x="661987" y="54769"/>
                  </a:lnTo>
                  <a:lnTo>
                    <a:pt x="788193" y="28575"/>
                  </a:lnTo>
                  <a:lnTo>
                    <a:pt x="900112" y="2381"/>
                  </a:lnTo>
                  <a:lnTo>
                    <a:pt x="926306" y="0"/>
                  </a:lnTo>
                  <a:lnTo>
                    <a:pt x="973931" y="11906"/>
                  </a:lnTo>
                  <a:lnTo>
                    <a:pt x="1031081" y="21431"/>
                  </a:lnTo>
                  <a:lnTo>
                    <a:pt x="1119187" y="30956"/>
                  </a:lnTo>
                  <a:lnTo>
                    <a:pt x="1119187" y="173831"/>
                  </a:lnTo>
                  <a:lnTo>
                    <a:pt x="1014412" y="178594"/>
                  </a:lnTo>
                  <a:lnTo>
                    <a:pt x="940593" y="180975"/>
                  </a:lnTo>
                  <a:lnTo>
                    <a:pt x="814387" y="188119"/>
                  </a:lnTo>
                  <a:lnTo>
                    <a:pt x="676275" y="204787"/>
                  </a:lnTo>
                  <a:lnTo>
                    <a:pt x="569118" y="223837"/>
                  </a:lnTo>
                  <a:lnTo>
                    <a:pt x="44291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1">
              <a:extLst>
                <a:ext uri="{FF2B5EF4-FFF2-40B4-BE49-F238E27FC236}">
                  <a16:creationId xmlns:a16="http://schemas.microsoft.com/office/drawing/2014/main" id="{2E90AA65-9FE2-4A44-87ED-B361623EB6C4}"/>
                </a:ext>
              </a:extLst>
            </p:cNvPr>
            <p:cNvSpPr/>
            <p:nvPr/>
          </p:nvSpPr>
          <p:spPr>
            <a:xfrm>
              <a:off x="3152775" y="3322638"/>
              <a:ext cx="1087438" cy="314325"/>
            </a:xfrm>
            <a:custGeom>
              <a:avLst/>
              <a:gdLst>
                <a:gd name="connsiteX0" fmla="*/ 671513 w 1088231"/>
                <a:gd name="connsiteY0" fmla="*/ 223837 h 314325"/>
                <a:gd name="connsiteX1" fmla="*/ 461963 w 1088231"/>
                <a:gd name="connsiteY1" fmla="*/ 247650 h 314325"/>
                <a:gd name="connsiteX2" fmla="*/ 266700 w 1088231"/>
                <a:gd name="connsiteY2" fmla="*/ 276225 h 314325"/>
                <a:gd name="connsiteX3" fmla="*/ 78581 w 1088231"/>
                <a:gd name="connsiteY3" fmla="*/ 309562 h 314325"/>
                <a:gd name="connsiteX4" fmla="*/ 9525 w 1088231"/>
                <a:gd name="connsiteY4" fmla="*/ 314325 h 314325"/>
                <a:gd name="connsiteX5" fmla="*/ 0 w 1088231"/>
                <a:gd name="connsiteY5" fmla="*/ 130969 h 314325"/>
                <a:gd name="connsiteX6" fmla="*/ 121444 w 1088231"/>
                <a:gd name="connsiteY6" fmla="*/ 126206 h 314325"/>
                <a:gd name="connsiteX7" fmla="*/ 264319 w 1088231"/>
                <a:gd name="connsiteY7" fmla="*/ 109537 h 314325"/>
                <a:gd name="connsiteX8" fmla="*/ 469106 w 1088231"/>
                <a:gd name="connsiteY8" fmla="*/ 78581 h 314325"/>
                <a:gd name="connsiteX9" fmla="*/ 652463 w 1088231"/>
                <a:gd name="connsiteY9" fmla="*/ 45244 h 314325"/>
                <a:gd name="connsiteX10" fmla="*/ 785813 w 1088231"/>
                <a:gd name="connsiteY10" fmla="*/ 19050 h 314325"/>
                <a:gd name="connsiteX11" fmla="*/ 838200 w 1088231"/>
                <a:gd name="connsiteY11" fmla="*/ 4762 h 314325"/>
                <a:gd name="connsiteX12" fmla="*/ 881063 w 1088231"/>
                <a:gd name="connsiteY12" fmla="*/ 0 h 314325"/>
                <a:gd name="connsiteX13" fmla="*/ 935831 w 1088231"/>
                <a:gd name="connsiteY13" fmla="*/ 7144 h 314325"/>
                <a:gd name="connsiteX14" fmla="*/ 983456 w 1088231"/>
                <a:gd name="connsiteY14" fmla="*/ 23812 h 314325"/>
                <a:gd name="connsiteX15" fmla="*/ 1014413 w 1088231"/>
                <a:gd name="connsiteY15" fmla="*/ 42862 h 314325"/>
                <a:gd name="connsiteX16" fmla="*/ 1078706 w 1088231"/>
                <a:gd name="connsiteY16" fmla="*/ 90487 h 314325"/>
                <a:gd name="connsiteX17" fmla="*/ 1088231 w 1088231"/>
                <a:gd name="connsiteY17" fmla="*/ 95250 h 314325"/>
                <a:gd name="connsiteX18" fmla="*/ 1088231 w 1088231"/>
                <a:gd name="connsiteY18" fmla="*/ 192881 h 314325"/>
                <a:gd name="connsiteX19" fmla="*/ 935831 w 1088231"/>
                <a:gd name="connsiteY19" fmla="*/ 202406 h 314325"/>
                <a:gd name="connsiteX20" fmla="*/ 726281 w 1088231"/>
                <a:gd name="connsiteY20" fmla="*/ 219075 h 314325"/>
                <a:gd name="connsiteX21" fmla="*/ 671513 w 1088231"/>
                <a:gd name="connsiteY21" fmla="*/ 22383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8231" h="314325">
                  <a:moveTo>
                    <a:pt x="671513" y="223837"/>
                  </a:moveTo>
                  <a:lnTo>
                    <a:pt x="461963" y="247650"/>
                  </a:lnTo>
                  <a:lnTo>
                    <a:pt x="266700" y="276225"/>
                  </a:lnTo>
                  <a:lnTo>
                    <a:pt x="78581" y="309562"/>
                  </a:lnTo>
                  <a:lnTo>
                    <a:pt x="9525" y="314325"/>
                  </a:lnTo>
                  <a:lnTo>
                    <a:pt x="0" y="130969"/>
                  </a:lnTo>
                  <a:lnTo>
                    <a:pt x="121444" y="126206"/>
                  </a:lnTo>
                  <a:lnTo>
                    <a:pt x="264319" y="109537"/>
                  </a:lnTo>
                  <a:lnTo>
                    <a:pt x="469106" y="78581"/>
                  </a:lnTo>
                  <a:lnTo>
                    <a:pt x="652463" y="45244"/>
                  </a:lnTo>
                  <a:lnTo>
                    <a:pt x="785813" y="19050"/>
                  </a:lnTo>
                  <a:lnTo>
                    <a:pt x="838200" y="4762"/>
                  </a:lnTo>
                  <a:lnTo>
                    <a:pt x="881063" y="0"/>
                  </a:lnTo>
                  <a:lnTo>
                    <a:pt x="935831" y="7144"/>
                  </a:lnTo>
                  <a:lnTo>
                    <a:pt x="983456" y="23812"/>
                  </a:lnTo>
                  <a:lnTo>
                    <a:pt x="1014413" y="42862"/>
                  </a:lnTo>
                  <a:lnTo>
                    <a:pt x="1078706" y="90487"/>
                  </a:lnTo>
                  <a:lnTo>
                    <a:pt x="1088231" y="95250"/>
                  </a:lnTo>
                  <a:lnTo>
                    <a:pt x="1088231" y="192881"/>
                  </a:lnTo>
                  <a:lnTo>
                    <a:pt x="935831" y="202406"/>
                  </a:lnTo>
                  <a:lnTo>
                    <a:pt x="726281" y="219075"/>
                  </a:lnTo>
                  <a:lnTo>
                    <a:pt x="671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3">
              <a:extLst>
                <a:ext uri="{FF2B5EF4-FFF2-40B4-BE49-F238E27FC236}">
                  <a16:creationId xmlns:a16="http://schemas.microsoft.com/office/drawing/2014/main" id="{3991BD49-3669-41C6-84ED-2303B709A669}"/>
                </a:ext>
              </a:extLst>
            </p:cNvPr>
            <p:cNvSpPr/>
            <p:nvPr/>
          </p:nvSpPr>
          <p:spPr>
            <a:xfrm>
              <a:off x="5170488" y="1557338"/>
              <a:ext cx="1557337" cy="2767012"/>
            </a:xfrm>
            <a:custGeom>
              <a:avLst/>
              <a:gdLst>
                <a:gd name="connsiteX0" fmla="*/ 795426 w 1556860"/>
                <a:gd name="connsiteY0" fmla="*/ 84982 h 2766995"/>
                <a:gd name="connsiteX1" fmla="*/ 547280 w 1556860"/>
                <a:gd name="connsiteY1" fmla="*/ 112176 h 2766995"/>
                <a:gd name="connsiteX2" fmla="*/ 346724 w 1556860"/>
                <a:gd name="connsiteY2" fmla="*/ 139370 h 2766995"/>
                <a:gd name="connsiteX3" fmla="*/ 108776 w 1556860"/>
                <a:gd name="connsiteY3" fmla="*/ 180161 h 2766995"/>
                <a:gd name="connsiteX4" fmla="*/ 0 w 1556860"/>
                <a:gd name="connsiteY4" fmla="*/ 207355 h 2766995"/>
                <a:gd name="connsiteX5" fmla="*/ 95179 w 1556860"/>
                <a:gd name="connsiteY5" fmla="*/ 353523 h 2766995"/>
                <a:gd name="connsiteX6" fmla="*/ 251545 w 1556860"/>
                <a:gd name="connsiteY6" fmla="*/ 312732 h 2766995"/>
                <a:gd name="connsiteX7" fmla="*/ 367120 w 1556860"/>
                <a:gd name="connsiteY7" fmla="*/ 292337 h 2766995"/>
                <a:gd name="connsiteX8" fmla="*/ 509889 w 1556860"/>
                <a:gd name="connsiteY8" fmla="*/ 275340 h 2766995"/>
                <a:gd name="connsiteX9" fmla="*/ 608467 w 1556860"/>
                <a:gd name="connsiteY9" fmla="*/ 265142 h 2766995"/>
                <a:gd name="connsiteX10" fmla="*/ 710445 w 1556860"/>
                <a:gd name="connsiteY10" fmla="*/ 248146 h 2766995"/>
                <a:gd name="connsiteX11" fmla="*/ 826019 w 1556860"/>
                <a:gd name="connsiteY11" fmla="*/ 234549 h 2766995"/>
                <a:gd name="connsiteX12" fmla="*/ 938195 w 1556860"/>
                <a:gd name="connsiteY12" fmla="*/ 227751 h 2766995"/>
                <a:gd name="connsiteX13" fmla="*/ 1057169 w 1556860"/>
                <a:gd name="connsiteY13" fmla="*/ 224351 h 2766995"/>
                <a:gd name="connsiteX14" fmla="*/ 1172744 w 1556860"/>
                <a:gd name="connsiteY14" fmla="*/ 220952 h 2766995"/>
                <a:gd name="connsiteX15" fmla="*/ 1213535 w 1556860"/>
                <a:gd name="connsiteY15" fmla="*/ 224351 h 2766995"/>
                <a:gd name="connsiteX16" fmla="*/ 1237330 w 1556860"/>
                <a:gd name="connsiteY16" fmla="*/ 231150 h 2766995"/>
                <a:gd name="connsiteX17" fmla="*/ 1250927 w 1556860"/>
                <a:gd name="connsiteY17" fmla="*/ 241348 h 2766995"/>
                <a:gd name="connsiteX18" fmla="*/ 1257725 w 1556860"/>
                <a:gd name="connsiteY18" fmla="*/ 258344 h 2766995"/>
                <a:gd name="connsiteX19" fmla="*/ 1261124 w 1556860"/>
                <a:gd name="connsiteY19" fmla="*/ 278740 h 2766995"/>
                <a:gd name="connsiteX20" fmla="*/ 1257725 w 1556860"/>
                <a:gd name="connsiteY20" fmla="*/ 305934 h 2766995"/>
                <a:gd name="connsiteX21" fmla="*/ 1247527 w 1556860"/>
                <a:gd name="connsiteY21" fmla="*/ 339926 h 2766995"/>
                <a:gd name="connsiteX22" fmla="*/ 1244128 w 1556860"/>
                <a:gd name="connsiteY22" fmla="*/ 513288 h 2766995"/>
                <a:gd name="connsiteX23" fmla="*/ 1233930 w 1556860"/>
                <a:gd name="connsiteY23" fmla="*/ 826020 h 2766995"/>
                <a:gd name="connsiteX24" fmla="*/ 1227132 w 1556860"/>
                <a:gd name="connsiteY24" fmla="*/ 1264524 h 2766995"/>
                <a:gd name="connsiteX25" fmla="*/ 1227132 w 1556860"/>
                <a:gd name="connsiteY25" fmla="*/ 1505871 h 2766995"/>
                <a:gd name="connsiteX26" fmla="*/ 1233930 w 1556860"/>
                <a:gd name="connsiteY26" fmla="*/ 1866192 h 2766995"/>
                <a:gd name="connsiteX27" fmla="*/ 1247527 w 1556860"/>
                <a:gd name="connsiteY27" fmla="*/ 2158528 h 2766995"/>
                <a:gd name="connsiteX28" fmla="*/ 1210135 w 1556860"/>
                <a:gd name="connsiteY28" fmla="*/ 2651421 h 2766995"/>
                <a:gd name="connsiteX29" fmla="*/ 1210135 w 1556860"/>
                <a:gd name="connsiteY29" fmla="*/ 2699010 h 2766995"/>
                <a:gd name="connsiteX30" fmla="*/ 1213535 w 1556860"/>
                <a:gd name="connsiteY30" fmla="*/ 2736402 h 2766995"/>
                <a:gd name="connsiteX31" fmla="*/ 1227132 w 1556860"/>
                <a:gd name="connsiteY31" fmla="*/ 2760197 h 2766995"/>
                <a:gd name="connsiteX32" fmla="*/ 1237330 w 1556860"/>
                <a:gd name="connsiteY32" fmla="*/ 2766995 h 2766995"/>
                <a:gd name="connsiteX33" fmla="*/ 1247527 w 1556860"/>
                <a:gd name="connsiteY33" fmla="*/ 2766995 h 2766995"/>
                <a:gd name="connsiteX34" fmla="*/ 1274721 w 1556860"/>
                <a:gd name="connsiteY34" fmla="*/ 2760197 h 2766995"/>
                <a:gd name="connsiteX35" fmla="*/ 1298516 w 1556860"/>
                <a:gd name="connsiteY35" fmla="*/ 2746600 h 2766995"/>
                <a:gd name="connsiteX36" fmla="*/ 1335908 w 1556860"/>
                <a:gd name="connsiteY36" fmla="*/ 2702409 h 2766995"/>
                <a:gd name="connsiteX37" fmla="*/ 1380098 w 1556860"/>
                <a:gd name="connsiteY37" fmla="*/ 2637824 h 2766995"/>
                <a:gd name="connsiteX38" fmla="*/ 1410692 w 1556860"/>
                <a:gd name="connsiteY38" fmla="*/ 2586835 h 2766995"/>
                <a:gd name="connsiteX39" fmla="*/ 1444684 w 1556860"/>
                <a:gd name="connsiteY39" fmla="*/ 2518850 h 2766995"/>
                <a:gd name="connsiteX40" fmla="*/ 1468479 w 1556860"/>
                <a:gd name="connsiteY40" fmla="*/ 2454264 h 2766995"/>
                <a:gd name="connsiteX41" fmla="*/ 1488874 w 1556860"/>
                <a:gd name="connsiteY41" fmla="*/ 2382879 h 2766995"/>
                <a:gd name="connsiteX42" fmla="*/ 1495673 w 1556860"/>
                <a:gd name="connsiteY42" fmla="*/ 2338689 h 2766995"/>
                <a:gd name="connsiteX43" fmla="*/ 1485475 w 1556860"/>
                <a:gd name="connsiteY43" fmla="*/ 2284301 h 2766995"/>
                <a:gd name="connsiteX44" fmla="*/ 1468479 w 1556860"/>
                <a:gd name="connsiteY44" fmla="*/ 2175525 h 2766995"/>
                <a:gd name="connsiteX45" fmla="*/ 1451483 w 1556860"/>
                <a:gd name="connsiteY45" fmla="*/ 1985166 h 2766995"/>
                <a:gd name="connsiteX46" fmla="*/ 1444684 w 1556860"/>
                <a:gd name="connsiteY46" fmla="*/ 1852595 h 2766995"/>
                <a:gd name="connsiteX47" fmla="*/ 1437886 w 1556860"/>
                <a:gd name="connsiteY47" fmla="*/ 1720024 h 2766995"/>
                <a:gd name="connsiteX48" fmla="*/ 1434486 w 1556860"/>
                <a:gd name="connsiteY48" fmla="*/ 1546662 h 2766995"/>
                <a:gd name="connsiteX49" fmla="*/ 1431087 w 1556860"/>
                <a:gd name="connsiteY49" fmla="*/ 1380099 h 2766995"/>
                <a:gd name="connsiteX50" fmla="*/ 1431087 w 1556860"/>
                <a:gd name="connsiteY50" fmla="*/ 1227132 h 2766995"/>
                <a:gd name="connsiteX51" fmla="*/ 1437886 w 1556860"/>
                <a:gd name="connsiteY51" fmla="*/ 1036774 h 2766995"/>
                <a:gd name="connsiteX52" fmla="*/ 1444684 w 1556860"/>
                <a:gd name="connsiteY52" fmla="*/ 832818 h 2766995"/>
                <a:gd name="connsiteX53" fmla="*/ 1451483 w 1556860"/>
                <a:gd name="connsiteY53" fmla="*/ 686650 h 2766995"/>
                <a:gd name="connsiteX54" fmla="*/ 1458281 w 1556860"/>
                <a:gd name="connsiteY54" fmla="*/ 560878 h 2766995"/>
                <a:gd name="connsiteX55" fmla="*/ 1468479 w 1556860"/>
                <a:gd name="connsiteY55" fmla="*/ 455501 h 2766995"/>
                <a:gd name="connsiteX56" fmla="*/ 1475277 w 1556860"/>
                <a:gd name="connsiteY56" fmla="*/ 390915 h 2766995"/>
                <a:gd name="connsiteX57" fmla="*/ 1488874 w 1556860"/>
                <a:gd name="connsiteY57" fmla="*/ 329728 h 2766995"/>
                <a:gd name="connsiteX58" fmla="*/ 1505871 w 1556860"/>
                <a:gd name="connsiteY58" fmla="*/ 282139 h 2766995"/>
                <a:gd name="connsiteX59" fmla="*/ 1536464 w 1556860"/>
                <a:gd name="connsiteY59" fmla="*/ 224351 h 2766995"/>
                <a:gd name="connsiteX60" fmla="*/ 1556860 w 1556860"/>
                <a:gd name="connsiteY60" fmla="*/ 186960 h 2766995"/>
                <a:gd name="connsiteX61" fmla="*/ 1556860 w 1556860"/>
                <a:gd name="connsiteY61" fmla="*/ 166564 h 2766995"/>
                <a:gd name="connsiteX62" fmla="*/ 1553460 w 1556860"/>
                <a:gd name="connsiteY62" fmla="*/ 149568 h 2766995"/>
                <a:gd name="connsiteX63" fmla="*/ 1539863 w 1556860"/>
                <a:gd name="connsiteY63" fmla="*/ 125773 h 2766995"/>
                <a:gd name="connsiteX64" fmla="*/ 1505871 w 1556860"/>
                <a:gd name="connsiteY64" fmla="*/ 101978 h 2766995"/>
                <a:gd name="connsiteX65" fmla="*/ 1414091 w 1556860"/>
                <a:gd name="connsiteY65" fmla="*/ 57788 h 2766995"/>
                <a:gd name="connsiteX66" fmla="*/ 1305315 w 1556860"/>
                <a:gd name="connsiteY66" fmla="*/ 10198 h 2766995"/>
                <a:gd name="connsiteX67" fmla="*/ 1267923 w 1556860"/>
                <a:gd name="connsiteY67" fmla="*/ 0 h 2766995"/>
                <a:gd name="connsiteX68" fmla="*/ 1213535 w 1556860"/>
                <a:gd name="connsiteY68" fmla="*/ 13598 h 2766995"/>
                <a:gd name="connsiteX69" fmla="*/ 1036773 w 1556860"/>
                <a:gd name="connsiteY69" fmla="*/ 64586 h 2766995"/>
                <a:gd name="connsiteX70" fmla="*/ 951792 w 1556860"/>
                <a:gd name="connsiteY70" fmla="*/ 71385 h 2766995"/>
                <a:gd name="connsiteX71" fmla="*/ 795426 w 1556860"/>
                <a:gd name="connsiteY71" fmla="*/ 84982 h 276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6860" h="2766995">
                  <a:moveTo>
                    <a:pt x="795426" y="84982"/>
                  </a:moveTo>
                  <a:lnTo>
                    <a:pt x="547280" y="112176"/>
                  </a:lnTo>
                  <a:lnTo>
                    <a:pt x="346724" y="139370"/>
                  </a:lnTo>
                  <a:lnTo>
                    <a:pt x="108776" y="180161"/>
                  </a:lnTo>
                  <a:lnTo>
                    <a:pt x="0" y="207355"/>
                  </a:lnTo>
                  <a:lnTo>
                    <a:pt x="95179" y="353523"/>
                  </a:lnTo>
                  <a:lnTo>
                    <a:pt x="251545" y="312732"/>
                  </a:lnTo>
                  <a:lnTo>
                    <a:pt x="367120" y="292337"/>
                  </a:lnTo>
                  <a:lnTo>
                    <a:pt x="509889" y="275340"/>
                  </a:lnTo>
                  <a:lnTo>
                    <a:pt x="608467" y="265142"/>
                  </a:lnTo>
                  <a:lnTo>
                    <a:pt x="710445" y="248146"/>
                  </a:lnTo>
                  <a:lnTo>
                    <a:pt x="826019" y="234549"/>
                  </a:lnTo>
                  <a:lnTo>
                    <a:pt x="938195" y="227751"/>
                  </a:lnTo>
                  <a:lnTo>
                    <a:pt x="1057169" y="224351"/>
                  </a:lnTo>
                  <a:lnTo>
                    <a:pt x="1172744" y="220952"/>
                  </a:lnTo>
                  <a:lnTo>
                    <a:pt x="1213535" y="224351"/>
                  </a:lnTo>
                  <a:lnTo>
                    <a:pt x="1237330" y="231150"/>
                  </a:lnTo>
                  <a:lnTo>
                    <a:pt x="1250927" y="241348"/>
                  </a:lnTo>
                  <a:lnTo>
                    <a:pt x="1257725" y="258344"/>
                  </a:lnTo>
                  <a:lnTo>
                    <a:pt x="1261124" y="278740"/>
                  </a:lnTo>
                  <a:lnTo>
                    <a:pt x="1257725" y="305934"/>
                  </a:lnTo>
                  <a:lnTo>
                    <a:pt x="1247527" y="339926"/>
                  </a:lnTo>
                  <a:lnTo>
                    <a:pt x="1244128" y="513288"/>
                  </a:lnTo>
                  <a:lnTo>
                    <a:pt x="1233930" y="826020"/>
                  </a:lnTo>
                  <a:lnTo>
                    <a:pt x="1227132" y="1264524"/>
                  </a:lnTo>
                  <a:lnTo>
                    <a:pt x="1227132" y="1505871"/>
                  </a:lnTo>
                  <a:lnTo>
                    <a:pt x="1233930" y="1866192"/>
                  </a:lnTo>
                  <a:lnTo>
                    <a:pt x="1247527" y="2158528"/>
                  </a:lnTo>
                  <a:lnTo>
                    <a:pt x="1210135" y="2651421"/>
                  </a:lnTo>
                  <a:lnTo>
                    <a:pt x="1210135" y="2699010"/>
                  </a:lnTo>
                  <a:lnTo>
                    <a:pt x="1213535" y="2736402"/>
                  </a:lnTo>
                  <a:lnTo>
                    <a:pt x="1227132" y="2760197"/>
                  </a:lnTo>
                  <a:lnTo>
                    <a:pt x="1237330" y="2766995"/>
                  </a:lnTo>
                  <a:lnTo>
                    <a:pt x="1247527" y="2766995"/>
                  </a:lnTo>
                  <a:lnTo>
                    <a:pt x="1274721" y="2760197"/>
                  </a:lnTo>
                  <a:lnTo>
                    <a:pt x="1298516" y="2746600"/>
                  </a:lnTo>
                  <a:lnTo>
                    <a:pt x="1335908" y="2702409"/>
                  </a:lnTo>
                  <a:lnTo>
                    <a:pt x="1380098" y="2637824"/>
                  </a:lnTo>
                  <a:lnTo>
                    <a:pt x="1410692" y="2586835"/>
                  </a:lnTo>
                  <a:lnTo>
                    <a:pt x="1444684" y="2518850"/>
                  </a:lnTo>
                  <a:lnTo>
                    <a:pt x="1468479" y="2454264"/>
                  </a:lnTo>
                  <a:lnTo>
                    <a:pt x="1488874" y="2382879"/>
                  </a:lnTo>
                  <a:lnTo>
                    <a:pt x="1495673" y="2338689"/>
                  </a:lnTo>
                  <a:lnTo>
                    <a:pt x="1485475" y="2284301"/>
                  </a:lnTo>
                  <a:lnTo>
                    <a:pt x="1468479" y="2175525"/>
                  </a:lnTo>
                  <a:lnTo>
                    <a:pt x="1451483" y="1985166"/>
                  </a:lnTo>
                  <a:lnTo>
                    <a:pt x="1444684" y="1852595"/>
                  </a:lnTo>
                  <a:lnTo>
                    <a:pt x="1437886" y="1720024"/>
                  </a:lnTo>
                  <a:cubicBezTo>
                    <a:pt x="1436753" y="1662237"/>
                    <a:pt x="1435619" y="1604449"/>
                    <a:pt x="1434486" y="1546662"/>
                  </a:cubicBezTo>
                  <a:lnTo>
                    <a:pt x="1431087" y="1380099"/>
                  </a:lnTo>
                  <a:lnTo>
                    <a:pt x="1431087" y="1227132"/>
                  </a:lnTo>
                  <a:lnTo>
                    <a:pt x="1437886" y="1036774"/>
                  </a:lnTo>
                  <a:lnTo>
                    <a:pt x="1444684" y="832818"/>
                  </a:lnTo>
                  <a:lnTo>
                    <a:pt x="1451483" y="686650"/>
                  </a:lnTo>
                  <a:lnTo>
                    <a:pt x="1458281" y="560878"/>
                  </a:lnTo>
                  <a:lnTo>
                    <a:pt x="1468479" y="455501"/>
                  </a:lnTo>
                  <a:lnTo>
                    <a:pt x="1475277" y="390915"/>
                  </a:lnTo>
                  <a:lnTo>
                    <a:pt x="1488874" y="329728"/>
                  </a:lnTo>
                  <a:lnTo>
                    <a:pt x="1505871" y="282139"/>
                  </a:lnTo>
                  <a:lnTo>
                    <a:pt x="1536464" y="224351"/>
                  </a:lnTo>
                  <a:lnTo>
                    <a:pt x="1556860" y="186960"/>
                  </a:lnTo>
                  <a:lnTo>
                    <a:pt x="1556860" y="166564"/>
                  </a:lnTo>
                  <a:lnTo>
                    <a:pt x="1553460" y="149568"/>
                  </a:lnTo>
                  <a:lnTo>
                    <a:pt x="1539863" y="125773"/>
                  </a:lnTo>
                  <a:lnTo>
                    <a:pt x="1505871" y="101978"/>
                  </a:lnTo>
                  <a:lnTo>
                    <a:pt x="1414091" y="57788"/>
                  </a:lnTo>
                  <a:lnTo>
                    <a:pt x="1305315" y="10198"/>
                  </a:lnTo>
                  <a:lnTo>
                    <a:pt x="1267923" y="0"/>
                  </a:lnTo>
                  <a:lnTo>
                    <a:pt x="1213535" y="13598"/>
                  </a:lnTo>
                  <a:lnTo>
                    <a:pt x="1036773" y="64586"/>
                  </a:lnTo>
                  <a:lnTo>
                    <a:pt x="951792" y="71385"/>
                  </a:lnTo>
                  <a:lnTo>
                    <a:pt x="795426" y="849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4">
              <a:extLst>
                <a:ext uri="{FF2B5EF4-FFF2-40B4-BE49-F238E27FC236}">
                  <a16:creationId xmlns:a16="http://schemas.microsoft.com/office/drawing/2014/main" id="{C6C6E044-4BDC-47DA-B548-ECD6B3CE7F85}"/>
                </a:ext>
              </a:extLst>
            </p:cNvPr>
            <p:cNvSpPr/>
            <p:nvPr/>
          </p:nvSpPr>
          <p:spPr>
            <a:xfrm>
              <a:off x="5808663" y="3598863"/>
              <a:ext cx="611187" cy="720725"/>
            </a:xfrm>
            <a:custGeom>
              <a:avLst/>
              <a:gdLst>
                <a:gd name="connsiteX0" fmla="*/ 221456 w 611981"/>
                <a:gd name="connsiteY0" fmla="*/ 228600 h 721519"/>
                <a:gd name="connsiteX1" fmla="*/ 328612 w 611981"/>
                <a:gd name="connsiteY1" fmla="*/ 316706 h 721519"/>
                <a:gd name="connsiteX2" fmla="*/ 411956 w 611981"/>
                <a:gd name="connsiteY2" fmla="*/ 388144 h 721519"/>
                <a:gd name="connsiteX3" fmla="*/ 442912 w 611981"/>
                <a:gd name="connsiteY3" fmla="*/ 416719 h 721519"/>
                <a:gd name="connsiteX4" fmla="*/ 478631 w 611981"/>
                <a:gd name="connsiteY4" fmla="*/ 459581 h 721519"/>
                <a:gd name="connsiteX5" fmla="*/ 504825 w 611981"/>
                <a:gd name="connsiteY5" fmla="*/ 497681 h 721519"/>
                <a:gd name="connsiteX6" fmla="*/ 533400 w 611981"/>
                <a:gd name="connsiteY6" fmla="*/ 545306 h 721519"/>
                <a:gd name="connsiteX7" fmla="*/ 561975 w 611981"/>
                <a:gd name="connsiteY7" fmla="*/ 597694 h 721519"/>
                <a:gd name="connsiteX8" fmla="*/ 576262 w 611981"/>
                <a:gd name="connsiteY8" fmla="*/ 650081 h 721519"/>
                <a:gd name="connsiteX9" fmla="*/ 583406 w 611981"/>
                <a:gd name="connsiteY9" fmla="*/ 702469 h 721519"/>
                <a:gd name="connsiteX10" fmla="*/ 600075 w 611981"/>
                <a:gd name="connsiteY10" fmla="*/ 721519 h 721519"/>
                <a:gd name="connsiteX11" fmla="*/ 611981 w 611981"/>
                <a:gd name="connsiteY11" fmla="*/ 92869 h 721519"/>
                <a:gd name="connsiteX12" fmla="*/ 602456 w 611981"/>
                <a:gd name="connsiteY12" fmla="*/ 150019 h 721519"/>
                <a:gd name="connsiteX13" fmla="*/ 590550 w 611981"/>
                <a:gd name="connsiteY13" fmla="*/ 173831 h 721519"/>
                <a:gd name="connsiteX14" fmla="*/ 578644 w 611981"/>
                <a:gd name="connsiteY14" fmla="*/ 185737 h 721519"/>
                <a:gd name="connsiteX15" fmla="*/ 559594 w 611981"/>
                <a:gd name="connsiteY15" fmla="*/ 192881 h 721519"/>
                <a:gd name="connsiteX16" fmla="*/ 535781 w 611981"/>
                <a:gd name="connsiteY16" fmla="*/ 192881 h 721519"/>
                <a:gd name="connsiteX17" fmla="*/ 483394 w 611981"/>
                <a:gd name="connsiteY17" fmla="*/ 185737 h 721519"/>
                <a:gd name="connsiteX18" fmla="*/ 400050 w 611981"/>
                <a:gd name="connsiteY18" fmla="*/ 164306 h 721519"/>
                <a:gd name="connsiteX19" fmla="*/ 278606 w 611981"/>
                <a:gd name="connsiteY19" fmla="*/ 119062 h 721519"/>
                <a:gd name="connsiteX20" fmla="*/ 185737 w 611981"/>
                <a:gd name="connsiteY20" fmla="*/ 76200 h 721519"/>
                <a:gd name="connsiteX21" fmla="*/ 71437 w 611981"/>
                <a:gd name="connsiteY21" fmla="*/ 19050 h 721519"/>
                <a:gd name="connsiteX22" fmla="*/ 35719 w 611981"/>
                <a:gd name="connsiteY22" fmla="*/ 2381 h 721519"/>
                <a:gd name="connsiteX23" fmla="*/ 26194 w 611981"/>
                <a:gd name="connsiteY23" fmla="*/ 0 h 721519"/>
                <a:gd name="connsiteX24" fmla="*/ 9525 w 611981"/>
                <a:gd name="connsiteY24" fmla="*/ 0 h 721519"/>
                <a:gd name="connsiteX25" fmla="*/ 2381 w 611981"/>
                <a:gd name="connsiteY25" fmla="*/ 4762 h 721519"/>
                <a:gd name="connsiteX26" fmla="*/ 0 w 611981"/>
                <a:gd name="connsiteY26" fmla="*/ 16669 h 721519"/>
                <a:gd name="connsiteX27" fmla="*/ 4762 w 611981"/>
                <a:gd name="connsiteY27" fmla="*/ 42862 h 721519"/>
                <a:gd name="connsiteX28" fmla="*/ 19050 w 611981"/>
                <a:gd name="connsiteY28" fmla="*/ 61912 h 721519"/>
                <a:gd name="connsiteX29" fmla="*/ 85725 w 611981"/>
                <a:gd name="connsiteY29" fmla="*/ 116681 h 721519"/>
                <a:gd name="connsiteX30" fmla="*/ 221456 w 611981"/>
                <a:gd name="connsiteY30" fmla="*/ 2286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721519">
                  <a:moveTo>
                    <a:pt x="221456" y="228600"/>
                  </a:moveTo>
                  <a:lnTo>
                    <a:pt x="328612" y="316706"/>
                  </a:lnTo>
                  <a:lnTo>
                    <a:pt x="411956" y="388144"/>
                  </a:lnTo>
                  <a:lnTo>
                    <a:pt x="442912" y="416719"/>
                  </a:lnTo>
                  <a:lnTo>
                    <a:pt x="478631" y="459581"/>
                  </a:lnTo>
                  <a:lnTo>
                    <a:pt x="504825" y="497681"/>
                  </a:lnTo>
                  <a:lnTo>
                    <a:pt x="533400" y="545306"/>
                  </a:lnTo>
                  <a:lnTo>
                    <a:pt x="561975" y="597694"/>
                  </a:lnTo>
                  <a:lnTo>
                    <a:pt x="576262" y="650081"/>
                  </a:lnTo>
                  <a:lnTo>
                    <a:pt x="583406" y="702469"/>
                  </a:lnTo>
                  <a:lnTo>
                    <a:pt x="600075" y="721519"/>
                  </a:lnTo>
                  <a:lnTo>
                    <a:pt x="611981" y="92869"/>
                  </a:lnTo>
                  <a:lnTo>
                    <a:pt x="602456" y="150019"/>
                  </a:lnTo>
                  <a:lnTo>
                    <a:pt x="590550" y="173831"/>
                  </a:lnTo>
                  <a:lnTo>
                    <a:pt x="578644" y="185737"/>
                  </a:lnTo>
                  <a:lnTo>
                    <a:pt x="559594" y="192881"/>
                  </a:lnTo>
                  <a:lnTo>
                    <a:pt x="535781" y="192881"/>
                  </a:lnTo>
                  <a:lnTo>
                    <a:pt x="483394" y="185737"/>
                  </a:lnTo>
                  <a:lnTo>
                    <a:pt x="400050" y="164306"/>
                  </a:lnTo>
                  <a:lnTo>
                    <a:pt x="278606" y="119062"/>
                  </a:lnTo>
                  <a:lnTo>
                    <a:pt x="185737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6669"/>
                  </a:lnTo>
                  <a:lnTo>
                    <a:pt x="4762" y="42862"/>
                  </a:lnTo>
                  <a:lnTo>
                    <a:pt x="19050" y="61912"/>
                  </a:lnTo>
                  <a:lnTo>
                    <a:pt x="85725" y="116681"/>
                  </a:lnTo>
                  <a:lnTo>
                    <a:pt x="221456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5">
              <a:extLst>
                <a:ext uri="{FF2B5EF4-FFF2-40B4-BE49-F238E27FC236}">
                  <a16:creationId xmlns:a16="http://schemas.microsoft.com/office/drawing/2014/main" id="{6D16CEF7-5667-41B2-A74F-5C208E088FE5}"/>
                </a:ext>
              </a:extLst>
            </p:cNvPr>
            <p:cNvSpPr/>
            <p:nvPr/>
          </p:nvSpPr>
          <p:spPr>
            <a:xfrm>
              <a:off x="5286375" y="2314575"/>
              <a:ext cx="1023938" cy="246063"/>
            </a:xfrm>
            <a:custGeom>
              <a:avLst/>
              <a:gdLst>
                <a:gd name="connsiteX0" fmla="*/ 328613 w 1023938"/>
                <a:gd name="connsiteY0" fmla="*/ 57150 h 245269"/>
                <a:gd name="connsiteX1" fmla="*/ 238125 w 1023938"/>
                <a:gd name="connsiteY1" fmla="*/ 61913 h 245269"/>
                <a:gd name="connsiteX2" fmla="*/ 0 w 1023938"/>
                <a:gd name="connsiteY2" fmla="*/ 66675 h 245269"/>
                <a:gd name="connsiteX3" fmla="*/ 14288 w 1023938"/>
                <a:gd name="connsiteY3" fmla="*/ 245269 h 245269"/>
                <a:gd name="connsiteX4" fmla="*/ 126206 w 1023938"/>
                <a:gd name="connsiteY4" fmla="*/ 240506 h 245269"/>
                <a:gd name="connsiteX5" fmla="*/ 340519 w 1023938"/>
                <a:gd name="connsiteY5" fmla="*/ 226219 h 245269"/>
                <a:gd name="connsiteX6" fmla="*/ 597694 w 1023938"/>
                <a:gd name="connsiteY6" fmla="*/ 204788 h 245269"/>
                <a:gd name="connsiteX7" fmla="*/ 840581 w 1023938"/>
                <a:gd name="connsiteY7" fmla="*/ 185738 h 245269"/>
                <a:gd name="connsiteX8" fmla="*/ 942975 w 1023938"/>
                <a:gd name="connsiteY8" fmla="*/ 173831 h 245269"/>
                <a:gd name="connsiteX9" fmla="*/ 973931 w 1023938"/>
                <a:gd name="connsiteY9" fmla="*/ 166688 h 245269"/>
                <a:gd name="connsiteX10" fmla="*/ 997744 w 1023938"/>
                <a:gd name="connsiteY10" fmla="*/ 154781 h 245269"/>
                <a:gd name="connsiteX11" fmla="*/ 1014413 w 1023938"/>
                <a:gd name="connsiteY11" fmla="*/ 140494 h 245269"/>
                <a:gd name="connsiteX12" fmla="*/ 1023938 w 1023938"/>
                <a:gd name="connsiteY12" fmla="*/ 119063 h 245269"/>
                <a:gd name="connsiteX13" fmla="*/ 1023938 w 1023938"/>
                <a:gd name="connsiteY13" fmla="*/ 102394 h 245269"/>
                <a:gd name="connsiteX14" fmla="*/ 1014413 w 1023938"/>
                <a:gd name="connsiteY14" fmla="*/ 71438 h 245269"/>
                <a:gd name="connsiteX15" fmla="*/ 1002506 w 1023938"/>
                <a:gd name="connsiteY15" fmla="*/ 45244 h 245269"/>
                <a:gd name="connsiteX16" fmla="*/ 983456 w 1023938"/>
                <a:gd name="connsiteY16" fmla="*/ 33338 h 245269"/>
                <a:gd name="connsiteX17" fmla="*/ 914400 w 1023938"/>
                <a:gd name="connsiteY17" fmla="*/ 9525 h 245269"/>
                <a:gd name="connsiteX18" fmla="*/ 838200 w 1023938"/>
                <a:gd name="connsiteY18" fmla="*/ 2381 h 245269"/>
                <a:gd name="connsiteX19" fmla="*/ 776288 w 1023938"/>
                <a:gd name="connsiteY19" fmla="*/ 0 h 245269"/>
                <a:gd name="connsiteX20" fmla="*/ 692944 w 1023938"/>
                <a:gd name="connsiteY20" fmla="*/ 14288 h 245269"/>
                <a:gd name="connsiteX21" fmla="*/ 519113 w 1023938"/>
                <a:gd name="connsiteY21" fmla="*/ 38100 h 245269"/>
                <a:gd name="connsiteX22" fmla="*/ 328613 w 1023938"/>
                <a:gd name="connsiteY22" fmla="*/ 57150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3938" h="245269">
                  <a:moveTo>
                    <a:pt x="328613" y="57150"/>
                  </a:moveTo>
                  <a:lnTo>
                    <a:pt x="238125" y="61913"/>
                  </a:lnTo>
                  <a:lnTo>
                    <a:pt x="0" y="66675"/>
                  </a:lnTo>
                  <a:lnTo>
                    <a:pt x="14288" y="245269"/>
                  </a:lnTo>
                  <a:lnTo>
                    <a:pt x="126206" y="240506"/>
                  </a:lnTo>
                  <a:lnTo>
                    <a:pt x="340519" y="226219"/>
                  </a:lnTo>
                  <a:lnTo>
                    <a:pt x="597694" y="204788"/>
                  </a:lnTo>
                  <a:lnTo>
                    <a:pt x="840581" y="185738"/>
                  </a:lnTo>
                  <a:lnTo>
                    <a:pt x="942975" y="173831"/>
                  </a:lnTo>
                  <a:lnTo>
                    <a:pt x="973931" y="166688"/>
                  </a:lnTo>
                  <a:lnTo>
                    <a:pt x="997744" y="154781"/>
                  </a:lnTo>
                  <a:lnTo>
                    <a:pt x="1014413" y="140494"/>
                  </a:lnTo>
                  <a:lnTo>
                    <a:pt x="1023938" y="119063"/>
                  </a:lnTo>
                  <a:lnTo>
                    <a:pt x="1023938" y="102394"/>
                  </a:lnTo>
                  <a:lnTo>
                    <a:pt x="1014413" y="71438"/>
                  </a:lnTo>
                  <a:lnTo>
                    <a:pt x="1002506" y="45244"/>
                  </a:lnTo>
                  <a:lnTo>
                    <a:pt x="983456" y="33338"/>
                  </a:lnTo>
                  <a:lnTo>
                    <a:pt x="914400" y="9525"/>
                  </a:lnTo>
                  <a:lnTo>
                    <a:pt x="838200" y="2381"/>
                  </a:lnTo>
                  <a:lnTo>
                    <a:pt x="776288" y="0"/>
                  </a:lnTo>
                  <a:lnTo>
                    <a:pt x="692944" y="14288"/>
                  </a:lnTo>
                  <a:lnTo>
                    <a:pt x="519113" y="38100"/>
                  </a:lnTo>
                  <a:lnTo>
                    <a:pt x="3286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6">
              <a:extLst>
                <a:ext uri="{FF2B5EF4-FFF2-40B4-BE49-F238E27FC236}">
                  <a16:creationId xmlns:a16="http://schemas.microsoft.com/office/drawing/2014/main" id="{8223A6F2-B82B-4699-9BEB-6C80B76B1BE8}"/>
                </a:ext>
              </a:extLst>
            </p:cNvPr>
            <p:cNvSpPr/>
            <p:nvPr/>
          </p:nvSpPr>
          <p:spPr>
            <a:xfrm>
              <a:off x="5192713" y="2963863"/>
              <a:ext cx="1143000" cy="339725"/>
            </a:xfrm>
            <a:custGeom>
              <a:avLst/>
              <a:gdLst>
                <a:gd name="connsiteX0" fmla="*/ 657225 w 1143000"/>
                <a:gd name="connsiteY0" fmla="*/ 73819 h 338138"/>
                <a:gd name="connsiteX1" fmla="*/ 535782 w 1143000"/>
                <a:gd name="connsiteY1" fmla="*/ 97632 h 338138"/>
                <a:gd name="connsiteX2" fmla="*/ 338138 w 1143000"/>
                <a:gd name="connsiteY2" fmla="*/ 135732 h 338138"/>
                <a:gd name="connsiteX3" fmla="*/ 33338 w 1143000"/>
                <a:gd name="connsiteY3" fmla="*/ 188119 h 338138"/>
                <a:gd name="connsiteX4" fmla="*/ 0 w 1143000"/>
                <a:gd name="connsiteY4" fmla="*/ 338138 h 338138"/>
                <a:gd name="connsiteX5" fmla="*/ 180975 w 1143000"/>
                <a:gd name="connsiteY5" fmla="*/ 311944 h 338138"/>
                <a:gd name="connsiteX6" fmla="*/ 352425 w 1143000"/>
                <a:gd name="connsiteY6" fmla="*/ 288132 h 338138"/>
                <a:gd name="connsiteX7" fmla="*/ 542925 w 1143000"/>
                <a:gd name="connsiteY7" fmla="*/ 264319 h 338138"/>
                <a:gd name="connsiteX8" fmla="*/ 759619 w 1143000"/>
                <a:gd name="connsiteY8" fmla="*/ 240507 h 338138"/>
                <a:gd name="connsiteX9" fmla="*/ 935832 w 1143000"/>
                <a:gd name="connsiteY9" fmla="*/ 223838 h 338138"/>
                <a:gd name="connsiteX10" fmla="*/ 1014413 w 1143000"/>
                <a:gd name="connsiteY10" fmla="*/ 216694 h 338138"/>
                <a:gd name="connsiteX11" fmla="*/ 1064419 w 1143000"/>
                <a:gd name="connsiteY11" fmla="*/ 209550 h 338138"/>
                <a:gd name="connsiteX12" fmla="*/ 1097757 w 1143000"/>
                <a:gd name="connsiteY12" fmla="*/ 200025 h 338138"/>
                <a:gd name="connsiteX13" fmla="*/ 1128713 w 1143000"/>
                <a:gd name="connsiteY13" fmla="*/ 185738 h 338138"/>
                <a:gd name="connsiteX14" fmla="*/ 1140619 w 1143000"/>
                <a:gd name="connsiteY14" fmla="*/ 171450 h 338138"/>
                <a:gd name="connsiteX15" fmla="*/ 1143000 w 1143000"/>
                <a:gd name="connsiteY15" fmla="*/ 157163 h 338138"/>
                <a:gd name="connsiteX16" fmla="*/ 1143000 w 1143000"/>
                <a:gd name="connsiteY16" fmla="*/ 142875 h 338138"/>
                <a:gd name="connsiteX17" fmla="*/ 1131094 w 1143000"/>
                <a:gd name="connsiteY17" fmla="*/ 121444 h 338138"/>
                <a:gd name="connsiteX18" fmla="*/ 1104900 w 1143000"/>
                <a:gd name="connsiteY18" fmla="*/ 95250 h 338138"/>
                <a:gd name="connsiteX19" fmla="*/ 1073944 w 1143000"/>
                <a:gd name="connsiteY19" fmla="*/ 66675 h 338138"/>
                <a:gd name="connsiteX20" fmla="*/ 1042988 w 1143000"/>
                <a:gd name="connsiteY20" fmla="*/ 45244 h 338138"/>
                <a:gd name="connsiteX21" fmla="*/ 1007269 w 1143000"/>
                <a:gd name="connsiteY21" fmla="*/ 26194 h 338138"/>
                <a:gd name="connsiteX22" fmla="*/ 938213 w 1143000"/>
                <a:gd name="connsiteY22" fmla="*/ 2382 h 338138"/>
                <a:gd name="connsiteX23" fmla="*/ 909638 w 1143000"/>
                <a:gd name="connsiteY23" fmla="*/ 0 h 338138"/>
                <a:gd name="connsiteX24" fmla="*/ 885825 w 1143000"/>
                <a:gd name="connsiteY24" fmla="*/ 9525 h 338138"/>
                <a:gd name="connsiteX25" fmla="*/ 754857 w 1143000"/>
                <a:gd name="connsiteY25" fmla="*/ 50007 h 338138"/>
                <a:gd name="connsiteX26" fmla="*/ 657225 w 1143000"/>
                <a:gd name="connsiteY26" fmla="*/ 738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3000" h="338138">
                  <a:moveTo>
                    <a:pt x="657225" y="73819"/>
                  </a:moveTo>
                  <a:lnTo>
                    <a:pt x="535782" y="97632"/>
                  </a:lnTo>
                  <a:lnTo>
                    <a:pt x="338138" y="135732"/>
                  </a:lnTo>
                  <a:lnTo>
                    <a:pt x="33338" y="188119"/>
                  </a:lnTo>
                  <a:lnTo>
                    <a:pt x="0" y="338138"/>
                  </a:lnTo>
                  <a:lnTo>
                    <a:pt x="180975" y="311944"/>
                  </a:lnTo>
                  <a:lnTo>
                    <a:pt x="352425" y="288132"/>
                  </a:lnTo>
                  <a:lnTo>
                    <a:pt x="542925" y="264319"/>
                  </a:lnTo>
                  <a:lnTo>
                    <a:pt x="759619" y="240507"/>
                  </a:lnTo>
                  <a:lnTo>
                    <a:pt x="935832" y="223838"/>
                  </a:lnTo>
                  <a:lnTo>
                    <a:pt x="1014413" y="216694"/>
                  </a:lnTo>
                  <a:lnTo>
                    <a:pt x="1064419" y="209550"/>
                  </a:lnTo>
                  <a:lnTo>
                    <a:pt x="1097757" y="200025"/>
                  </a:lnTo>
                  <a:lnTo>
                    <a:pt x="1128713" y="185738"/>
                  </a:lnTo>
                  <a:lnTo>
                    <a:pt x="1140619" y="171450"/>
                  </a:lnTo>
                  <a:lnTo>
                    <a:pt x="1143000" y="157163"/>
                  </a:lnTo>
                  <a:lnTo>
                    <a:pt x="1143000" y="142875"/>
                  </a:lnTo>
                  <a:lnTo>
                    <a:pt x="1131094" y="121444"/>
                  </a:lnTo>
                  <a:lnTo>
                    <a:pt x="1104900" y="95250"/>
                  </a:lnTo>
                  <a:lnTo>
                    <a:pt x="1073944" y="66675"/>
                  </a:lnTo>
                  <a:lnTo>
                    <a:pt x="1042988" y="45244"/>
                  </a:lnTo>
                  <a:lnTo>
                    <a:pt x="1007269" y="26194"/>
                  </a:lnTo>
                  <a:lnTo>
                    <a:pt x="938213" y="2382"/>
                  </a:lnTo>
                  <a:lnTo>
                    <a:pt x="909638" y="0"/>
                  </a:lnTo>
                  <a:lnTo>
                    <a:pt x="885825" y="9525"/>
                  </a:lnTo>
                  <a:lnTo>
                    <a:pt x="754857" y="50007"/>
                  </a:lnTo>
                  <a:lnTo>
                    <a:pt x="65722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8">
              <a:extLst>
                <a:ext uri="{FF2B5EF4-FFF2-40B4-BE49-F238E27FC236}">
                  <a16:creationId xmlns:a16="http://schemas.microsoft.com/office/drawing/2014/main" id="{6301DB41-C433-4204-8101-9C6F1939E491}"/>
                </a:ext>
              </a:extLst>
            </p:cNvPr>
            <p:cNvSpPr/>
            <p:nvPr/>
          </p:nvSpPr>
          <p:spPr>
            <a:xfrm>
              <a:off x="3411538" y="4394200"/>
              <a:ext cx="2963862" cy="1290638"/>
            </a:xfrm>
            <a:custGeom>
              <a:avLst/>
              <a:gdLst>
                <a:gd name="connsiteX0" fmla="*/ 1490597 w 2963658"/>
                <a:gd name="connsiteY0" fmla="*/ 95198 h 1290181"/>
                <a:gd name="connsiteX1" fmla="*/ 1322748 w 2963658"/>
                <a:gd name="connsiteY1" fmla="*/ 105219 h 1290181"/>
                <a:gd name="connsiteX2" fmla="*/ 1147384 w 2963658"/>
                <a:gd name="connsiteY2" fmla="*/ 117745 h 1290181"/>
                <a:gd name="connsiteX3" fmla="*/ 982040 w 2963658"/>
                <a:gd name="connsiteY3" fmla="*/ 132776 h 1290181"/>
                <a:gd name="connsiteX4" fmla="*/ 811686 w 2963658"/>
                <a:gd name="connsiteY4" fmla="*/ 140292 h 1290181"/>
                <a:gd name="connsiteX5" fmla="*/ 558661 w 2963658"/>
                <a:gd name="connsiteY5" fmla="*/ 155323 h 1290181"/>
                <a:gd name="connsiteX6" fmla="*/ 353234 w 2963658"/>
                <a:gd name="connsiteY6" fmla="*/ 170354 h 1290181"/>
                <a:gd name="connsiteX7" fmla="*/ 125260 w 2963658"/>
                <a:gd name="connsiteY7" fmla="*/ 192901 h 1290181"/>
                <a:gd name="connsiteX8" fmla="*/ 0 w 2963658"/>
                <a:gd name="connsiteY8" fmla="*/ 205427 h 1290181"/>
                <a:gd name="connsiteX9" fmla="*/ 82672 w 2963658"/>
                <a:gd name="connsiteY9" fmla="*/ 378286 h 1290181"/>
                <a:gd name="connsiteX10" fmla="*/ 207932 w 2963658"/>
                <a:gd name="connsiteY10" fmla="*/ 373276 h 1290181"/>
                <a:gd name="connsiteX11" fmla="*/ 480999 w 2963658"/>
                <a:gd name="connsiteY11" fmla="*/ 343214 h 1290181"/>
                <a:gd name="connsiteX12" fmla="*/ 729015 w 2963658"/>
                <a:gd name="connsiteY12" fmla="*/ 305635 h 1290181"/>
                <a:gd name="connsiteX13" fmla="*/ 1027134 w 2963658"/>
                <a:gd name="connsiteY13" fmla="*/ 280583 h 1290181"/>
                <a:gd name="connsiteX14" fmla="*/ 1322748 w 2963658"/>
                <a:gd name="connsiteY14" fmla="*/ 263047 h 1290181"/>
                <a:gd name="connsiteX15" fmla="*/ 1613352 w 2963658"/>
                <a:gd name="connsiteY15" fmla="*/ 240500 h 1290181"/>
                <a:gd name="connsiteX16" fmla="*/ 1906461 w 2963658"/>
                <a:gd name="connsiteY16" fmla="*/ 240500 h 1290181"/>
                <a:gd name="connsiteX17" fmla="*/ 2141951 w 2963658"/>
                <a:gd name="connsiteY17" fmla="*/ 235490 h 1290181"/>
                <a:gd name="connsiteX18" fmla="*/ 2344872 w 2963658"/>
                <a:gd name="connsiteY18" fmla="*/ 227974 h 1290181"/>
                <a:gd name="connsiteX19" fmla="*/ 2467627 w 2963658"/>
                <a:gd name="connsiteY19" fmla="*/ 220458 h 1290181"/>
                <a:gd name="connsiteX20" fmla="*/ 2507711 w 2963658"/>
                <a:gd name="connsiteY20" fmla="*/ 230479 h 1290181"/>
                <a:gd name="connsiteX21" fmla="*/ 2535268 w 2963658"/>
                <a:gd name="connsiteY21" fmla="*/ 243005 h 1290181"/>
                <a:gd name="connsiteX22" fmla="*/ 2552804 w 2963658"/>
                <a:gd name="connsiteY22" fmla="*/ 255531 h 1290181"/>
                <a:gd name="connsiteX23" fmla="*/ 2567835 w 2963658"/>
                <a:gd name="connsiteY23" fmla="*/ 270563 h 1290181"/>
                <a:gd name="connsiteX24" fmla="*/ 2575351 w 2963658"/>
                <a:gd name="connsiteY24" fmla="*/ 285594 h 1290181"/>
                <a:gd name="connsiteX25" fmla="*/ 2582867 w 2963658"/>
                <a:gd name="connsiteY25" fmla="*/ 315656 h 1290181"/>
                <a:gd name="connsiteX26" fmla="*/ 2580362 w 2963658"/>
                <a:gd name="connsiteY26" fmla="*/ 363255 h 1290181"/>
                <a:gd name="connsiteX27" fmla="*/ 2545289 w 2963658"/>
                <a:gd name="connsiteY27" fmla="*/ 628807 h 1290181"/>
                <a:gd name="connsiteX28" fmla="*/ 2500195 w 2963658"/>
                <a:gd name="connsiteY28" fmla="*/ 896864 h 1290181"/>
                <a:gd name="connsiteX29" fmla="*/ 2427544 w 2963658"/>
                <a:gd name="connsiteY29" fmla="*/ 1285171 h 1290181"/>
                <a:gd name="connsiteX30" fmla="*/ 2642992 w 2963658"/>
                <a:gd name="connsiteY30" fmla="*/ 1290181 h 1290181"/>
                <a:gd name="connsiteX31" fmla="*/ 2690591 w 2963658"/>
                <a:gd name="connsiteY31" fmla="*/ 1087260 h 1290181"/>
                <a:gd name="connsiteX32" fmla="*/ 2733179 w 2963658"/>
                <a:gd name="connsiteY32" fmla="*/ 906885 h 1290181"/>
                <a:gd name="connsiteX33" fmla="*/ 2763242 w 2963658"/>
                <a:gd name="connsiteY33" fmla="*/ 779119 h 1290181"/>
                <a:gd name="connsiteX34" fmla="*/ 2793304 w 2963658"/>
                <a:gd name="connsiteY34" fmla="*/ 661375 h 1290181"/>
                <a:gd name="connsiteX35" fmla="*/ 2825872 w 2963658"/>
                <a:gd name="connsiteY35" fmla="*/ 533609 h 1290181"/>
                <a:gd name="connsiteX36" fmla="*/ 2843408 w 2963658"/>
                <a:gd name="connsiteY36" fmla="*/ 483505 h 1290181"/>
                <a:gd name="connsiteX37" fmla="*/ 2865955 w 2963658"/>
                <a:gd name="connsiteY37" fmla="*/ 428391 h 1290181"/>
                <a:gd name="connsiteX38" fmla="*/ 2896017 w 2963658"/>
                <a:gd name="connsiteY38" fmla="*/ 368266 h 1290181"/>
                <a:gd name="connsiteX39" fmla="*/ 2918564 w 2963658"/>
                <a:gd name="connsiteY39" fmla="*/ 330688 h 1290181"/>
                <a:gd name="connsiteX40" fmla="*/ 2938606 w 2963658"/>
                <a:gd name="connsiteY40" fmla="*/ 315656 h 1290181"/>
                <a:gd name="connsiteX41" fmla="*/ 2958648 w 2963658"/>
                <a:gd name="connsiteY41" fmla="*/ 295615 h 1290181"/>
                <a:gd name="connsiteX42" fmla="*/ 2963658 w 2963658"/>
                <a:gd name="connsiteY42" fmla="*/ 275573 h 1290181"/>
                <a:gd name="connsiteX43" fmla="*/ 2963658 w 2963658"/>
                <a:gd name="connsiteY43" fmla="*/ 255531 h 1290181"/>
                <a:gd name="connsiteX44" fmla="*/ 2951132 w 2963658"/>
                <a:gd name="connsiteY44" fmla="*/ 227974 h 1290181"/>
                <a:gd name="connsiteX45" fmla="*/ 2936101 w 2963658"/>
                <a:gd name="connsiteY45" fmla="*/ 207932 h 1290181"/>
                <a:gd name="connsiteX46" fmla="*/ 2903533 w 2963658"/>
                <a:gd name="connsiteY46" fmla="*/ 175365 h 1290181"/>
                <a:gd name="connsiteX47" fmla="*/ 2838398 w 2963658"/>
                <a:gd name="connsiteY47" fmla="*/ 125261 h 1290181"/>
                <a:gd name="connsiteX48" fmla="*/ 2748210 w 2963658"/>
                <a:gd name="connsiteY48" fmla="*/ 55115 h 1290181"/>
                <a:gd name="connsiteX49" fmla="*/ 2685580 w 2963658"/>
                <a:gd name="connsiteY49" fmla="*/ 15032 h 1290181"/>
                <a:gd name="connsiteX50" fmla="*/ 2653012 w 2963658"/>
                <a:gd name="connsiteY50" fmla="*/ 0 h 1290181"/>
                <a:gd name="connsiteX51" fmla="*/ 2642992 w 2963658"/>
                <a:gd name="connsiteY51" fmla="*/ 0 h 1290181"/>
                <a:gd name="connsiteX52" fmla="*/ 2602908 w 2963658"/>
                <a:gd name="connsiteY52" fmla="*/ 17537 h 1290181"/>
                <a:gd name="connsiteX53" fmla="*/ 2527752 w 2963658"/>
                <a:gd name="connsiteY53" fmla="*/ 40084 h 1290181"/>
                <a:gd name="connsiteX54" fmla="*/ 2422534 w 2963658"/>
                <a:gd name="connsiteY54" fmla="*/ 62631 h 1290181"/>
                <a:gd name="connsiteX55" fmla="*/ 2329841 w 2963658"/>
                <a:gd name="connsiteY55" fmla="*/ 65136 h 1290181"/>
                <a:gd name="connsiteX56" fmla="*/ 2149466 w 2963658"/>
                <a:gd name="connsiteY56" fmla="*/ 67641 h 1290181"/>
                <a:gd name="connsiteX57" fmla="*/ 1806253 w 2963658"/>
                <a:gd name="connsiteY57" fmla="*/ 77662 h 1290181"/>
                <a:gd name="connsiteX58" fmla="*/ 1490597 w 2963658"/>
                <a:gd name="connsiteY58" fmla="*/ 95198 h 129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63658" h="1290181">
                  <a:moveTo>
                    <a:pt x="1490597" y="95198"/>
                  </a:moveTo>
                  <a:lnTo>
                    <a:pt x="1322748" y="105219"/>
                  </a:lnTo>
                  <a:lnTo>
                    <a:pt x="1147384" y="117745"/>
                  </a:lnTo>
                  <a:lnTo>
                    <a:pt x="982040" y="132776"/>
                  </a:lnTo>
                  <a:lnTo>
                    <a:pt x="811686" y="140292"/>
                  </a:lnTo>
                  <a:lnTo>
                    <a:pt x="558661" y="155323"/>
                  </a:lnTo>
                  <a:lnTo>
                    <a:pt x="353234" y="170354"/>
                  </a:lnTo>
                  <a:lnTo>
                    <a:pt x="125260" y="192901"/>
                  </a:lnTo>
                  <a:lnTo>
                    <a:pt x="0" y="205427"/>
                  </a:lnTo>
                  <a:lnTo>
                    <a:pt x="82672" y="378286"/>
                  </a:lnTo>
                  <a:lnTo>
                    <a:pt x="207932" y="373276"/>
                  </a:lnTo>
                  <a:lnTo>
                    <a:pt x="480999" y="343214"/>
                  </a:lnTo>
                  <a:lnTo>
                    <a:pt x="729015" y="305635"/>
                  </a:lnTo>
                  <a:lnTo>
                    <a:pt x="1027134" y="280583"/>
                  </a:lnTo>
                  <a:lnTo>
                    <a:pt x="1322748" y="263047"/>
                  </a:lnTo>
                  <a:lnTo>
                    <a:pt x="1613352" y="240500"/>
                  </a:lnTo>
                  <a:lnTo>
                    <a:pt x="1906461" y="240500"/>
                  </a:lnTo>
                  <a:lnTo>
                    <a:pt x="2141951" y="235490"/>
                  </a:lnTo>
                  <a:lnTo>
                    <a:pt x="2344872" y="227974"/>
                  </a:lnTo>
                  <a:lnTo>
                    <a:pt x="2467627" y="220458"/>
                  </a:lnTo>
                  <a:lnTo>
                    <a:pt x="2507711" y="230479"/>
                  </a:lnTo>
                  <a:lnTo>
                    <a:pt x="2535268" y="243005"/>
                  </a:lnTo>
                  <a:lnTo>
                    <a:pt x="2552804" y="255531"/>
                  </a:lnTo>
                  <a:lnTo>
                    <a:pt x="2567835" y="270563"/>
                  </a:lnTo>
                  <a:lnTo>
                    <a:pt x="2575351" y="285594"/>
                  </a:lnTo>
                  <a:lnTo>
                    <a:pt x="2582867" y="315656"/>
                  </a:lnTo>
                  <a:lnTo>
                    <a:pt x="2580362" y="363255"/>
                  </a:lnTo>
                  <a:lnTo>
                    <a:pt x="2545289" y="628807"/>
                  </a:lnTo>
                  <a:lnTo>
                    <a:pt x="2500195" y="896864"/>
                  </a:lnTo>
                  <a:lnTo>
                    <a:pt x="2427544" y="1285171"/>
                  </a:lnTo>
                  <a:lnTo>
                    <a:pt x="2642992" y="1290181"/>
                  </a:lnTo>
                  <a:lnTo>
                    <a:pt x="2690591" y="1087260"/>
                  </a:lnTo>
                  <a:lnTo>
                    <a:pt x="2733179" y="906885"/>
                  </a:lnTo>
                  <a:lnTo>
                    <a:pt x="2763242" y="779119"/>
                  </a:lnTo>
                  <a:lnTo>
                    <a:pt x="2793304" y="661375"/>
                  </a:lnTo>
                  <a:lnTo>
                    <a:pt x="2825872" y="533609"/>
                  </a:lnTo>
                  <a:lnTo>
                    <a:pt x="2843408" y="483505"/>
                  </a:lnTo>
                  <a:lnTo>
                    <a:pt x="2865955" y="428391"/>
                  </a:lnTo>
                  <a:lnTo>
                    <a:pt x="2896017" y="368266"/>
                  </a:lnTo>
                  <a:lnTo>
                    <a:pt x="2918564" y="330688"/>
                  </a:lnTo>
                  <a:lnTo>
                    <a:pt x="2938606" y="315656"/>
                  </a:lnTo>
                  <a:lnTo>
                    <a:pt x="2958648" y="295615"/>
                  </a:lnTo>
                  <a:lnTo>
                    <a:pt x="2963658" y="275573"/>
                  </a:lnTo>
                  <a:lnTo>
                    <a:pt x="2963658" y="255531"/>
                  </a:lnTo>
                  <a:lnTo>
                    <a:pt x="2951132" y="227974"/>
                  </a:lnTo>
                  <a:lnTo>
                    <a:pt x="2936101" y="207932"/>
                  </a:lnTo>
                  <a:lnTo>
                    <a:pt x="2903533" y="175365"/>
                  </a:lnTo>
                  <a:lnTo>
                    <a:pt x="2838398" y="125261"/>
                  </a:lnTo>
                  <a:lnTo>
                    <a:pt x="2748210" y="55115"/>
                  </a:lnTo>
                  <a:lnTo>
                    <a:pt x="2685580" y="15032"/>
                  </a:lnTo>
                  <a:lnTo>
                    <a:pt x="2653012" y="0"/>
                  </a:lnTo>
                  <a:lnTo>
                    <a:pt x="2642992" y="0"/>
                  </a:lnTo>
                  <a:lnTo>
                    <a:pt x="2602908" y="17537"/>
                  </a:lnTo>
                  <a:lnTo>
                    <a:pt x="2527752" y="40084"/>
                  </a:lnTo>
                  <a:lnTo>
                    <a:pt x="2422534" y="62631"/>
                  </a:lnTo>
                  <a:lnTo>
                    <a:pt x="2329841" y="65136"/>
                  </a:lnTo>
                  <a:lnTo>
                    <a:pt x="2149466" y="67641"/>
                  </a:lnTo>
                  <a:lnTo>
                    <a:pt x="1806253" y="77662"/>
                  </a:lnTo>
                  <a:lnTo>
                    <a:pt x="1490597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9">
              <a:extLst>
                <a:ext uri="{FF2B5EF4-FFF2-40B4-BE49-F238E27FC236}">
                  <a16:creationId xmlns:a16="http://schemas.microsoft.com/office/drawing/2014/main" id="{0A7D51F1-D0F5-463C-8A09-99149CD05823}"/>
                </a:ext>
              </a:extLst>
            </p:cNvPr>
            <p:cNvSpPr/>
            <p:nvPr/>
          </p:nvSpPr>
          <p:spPr>
            <a:xfrm>
              <a:off x="4097338" y="4629150"/>
              <a:ext cx="358775" cy="1066800"/>
            </a:xfrm>
            <a:custGeom>
              <a:avLst/>
              <a:gdLst>
                <a:gd name="connsiteX0" fmla="*/ 354807 w 357188"/>
                <a:gd name="connsiteY0" fmla="*/ 542925 h 1066800"/>
                <a:gd name="connsiteX1" fmla="*/ 357188 w 357188"/>
                <a:gd name="connsiteY1" fmla="*/ 242888 h 1066800"/>
                <a:gd name="connsiteX2" fmla="*/ 352425 w 357188"/>
                <a:gd name="connsiteY2" fmla="*/ 207169 h 1066800"/>
                <a:gd name="connsiteX3" fmla="*/ 340519 w 357188"/>
                <a:gd name="connsiteY3" fmla="*/ 164306 h 1066800"/>
                <a:gd name="connsiteX4" fmla="*/ 333375 w 357188"/>
                <a:gd name="connsiteY4" fmla="*/ 142875 h 1066800"/>
                <a:gd name="connsiteX5" fmla="*/ 321469 w 357188"/>
                <a:gd name="connsiteY5" fmla="*/ 121444 h 1066800"/>
                <a:gd name="connsiteX6" fmla="*/ 297657 w 357188"/>
                <a:gd name="connsiteY6" fmla="*/ 88106 h 1066800"/>
                <a:gd name="connsiteX7" fmla="*/ 269082 w 357188"/>
                <a:gd name="connsiteY7" fmla="*/ 52388 h 1066800"/>
                <a:gd name="connsiteX8" fmla="*/ 228600 w 357188"/>
                <a:gd name="connsiteY8" fmla="*/ 0 h 1066800"/>
                <a:gd name="connsiteX9" fmla="*/ 0 w 357188"/>
                <a:gd name="connsiteY9" fmla="*/ 23813 h 1066800"/>
                <a:gd name="connsiteX10" fmla="*/ 54769 w 357188"/>
                <a:gd name="connsiteY10" fmla="*/ 111919 h 1066800"/>
                <a:gd name="connsiteX11" fmla="*/ 69057 w 357188"/>
                <a:gd name="connsiteY11" fmla="*/ 142875 h 1066800"/>
                <a:gd name="connsiteX12" fmla="*/ 83344 w 357188"/>
                <a:gd name="connsiteY12" fmla="*/ 178594 h 1066800"/>
                <a:gd name="connsiteX13" fmla="*/ 97632 w 357188"/>
                <a:gd name="connsiteY13" fmla="*/ 228600 h 1066800"/>
                <a:gd name="connsiteX14" fmla="*/ 109538 w 357188"/>
                <a:gd name="connsiteY14" fmla="*/ 288131 h 1066800"/>
                <a:gd name="connsiteX15" fmla="*/ 114300 w 357188"/>
                <a:gd name="connsiteY15" fmla="*/ 426244 h 1066800"/>
                <a:gd name="connsiteX16" fmla="*/ 126207 w 357188"/>
                <a:gd name="connsiteY16" fmla="*/ 621506 h 1066800"/>
                <a:gd name="connsiteX17" fmla="*/ 145257 w 357188"/>
                <a:gd name="connsiteY17" fmla="*/ 850106 h 1066800"/>
                <a:gd name="connsiteX18" fmla="*/ 169069 w 357188"/>
                <a:gd name="connsiteY18" fmla="*/ 1066800 h 1066800"/>
                <a:gd name="connsiteX19" fmla="*/ 350044 w 357188"/>
                <a:gd name="connsiteY19" fmla="*/ 1057275 h 1066800"/>
                <a:gd name="connsiteX20" fmla="*/ 354807 w 357188"/>
                <a:gd name="connsiteY20" fmla="*/ 897731 h 1066800"/>
                <a:gd name="connsiteX21" fmla="*/ 354807 w 357188"/>
                <a:gd name="connsiteY21" fmla="*/ 542925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7188" h="1066800">
                  <a:moveTo>
                    <a:pt x="354807" y="542925"/>
                  </a:moveTo>
                  <a:cubicBezTo>
                    <a:pt x="355601" y="442913"/>
                    <a:pt x="356394" y="342900"/>
                    <a:pt x="357188" y="242888"/>
                  </a:cubicBezTo>
                  <a:lnTo>
                    <a:pt x="352425" y="207169"/>
                  </a:lnTo>
                  <a:lnTo>
                    <a:pt x="340519" y="164306"/>
                  </a:lnTo>
                  <a:lnTo>
                    <a:pt x="333375" y="142875"/>
                  </a:lnTo>
                  <a:lnTo>
                    <a:pt x="321469" y="121444"/>
                  </a:lnTo>
                  <a:lnTo>
                    <a:pt x="297657" y="88106"/>
                  </a:lnTo>
                  <a:lnTo>
                    <a:pt x="269082" y="52388"/>
                  </a:lnTo>
                  <a:lnTo>
                    <a:pt x="228600" y="0"/>
                  </a:lnTo>
                  <a:lnTo>
                    <a:pt x="0" y="23813"/>
                  </a:lnTo>
                  <a:lnTo>
                    <a:pt x="54769" y="111919"/>
                  </a:lnTo>
                  <a:lnTo>
                    <a:pt x="69057" y="142875"/>
                  </a:lnTo>
                  <a:lnTo>
                    <a:pt x="83344" y="178594"/>
                  </a:lnTo>
                  <a:lnTo>
                    <a:pt x="97632" y="228600"/>
                  </a:lnTo>
                  <a:lnTo>
                    <a:pt x="109538" y="288131"/>
                  </a:lnTo>
                  <a:lnTo>
                    <a:pt x="114300" y="426244"/>
                  </a:lnTo>
                  <a:lnTo>
                    <a:pt x="126207" y="621506"/>
                  </a:lnTo>
                  <a:lnTo>
                    <a:pt x="145257" y="850106"/>
                  </a:lnTo>
                  <a:lnTo>
                    <a:pt x="169069" y="1066800"/>
                  </a:lnTo>
                  <a:lnTo>
                    <a:pt x="350044" y="1057275"/>
                  </a:lnTo>
                  <a:lnTo>
                    <a:pt x="354807" y="897731"/>
                  </a:lnTo>
                  <a:lnTo>
                    <a:pt x="354807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40">
              <a:extLst>
                <a:ext uri="{FF2B5EF4-FFF2-40B4-BE49-F238E27FC236}">
                  <a16:creationId xmlns:a16="http://schemas.microsoft.com/office/drawing/2014/main" id="{37AED9BB-057B-43AE-A4A3-E87CC73F10A3}"/>
                </a:ext>
              </a:extLst>
            </p:cNvPr>
            <p:cNvSpPr/>
            <p:nvPr/>
          </p:nvSpPr>
          <p:spPr>
            <a:xfrm>
              <a:off x="4976813" y="4573588"/>
              <a:ext cx="328612" cy="1108075"/>
            </a:xfrm>
            <a:custGeom>
              <a:avLst/>
              <a:gdLst>
                <a:gd name="connsiteX0" fmla="*/ 30956 w 328612"/>
                <a:gd name="connsiteY0" fmla="*/ 673894 h 1107282"/>
                <a:gd name="connsiteX1" fmla="*/ 40481 w 328612"/>
                <a:gd name="connsiteY1" fmla="*/ 523875 h 1107282"/>
                <a:gd name="connsiteX2" fmla="*/ 50006 w 328612"/>
                <a:gd name="connsiteY2" fmla="*/ 400050 h 1107282"/>
                <a:gd name="connsiteX3" fmla="*/ 57150 w 328612"/>
                <a:gd name="connsiteY3" fmla="*/ 330994 h 1107282"/>
                <a:gd name="connsiteX4" fmla="*/ 57150 w 328612"/>
                <a:gd name="connsiteY4" fmla="*/ 295275 h 1107282"/>
                <a:gd name="connsiteX5" fmla="*/ 54768 w 328612"/>
                <a:gd name="connsiteY5" fmla="*/ 235744 h 1107282"/>
                <a:gd name="connsiteX6" fmla="*/ 42862 w 328612"/>
                <a:gd name="connsiteY6" fmla="*/ 159544 h 1107282"/>
                <a:gd name="connsiteX7" fmla="*/ 38100 w 328612"/>
                <a:gd name="connsiteY7" fmla="*/ 133350 h 1107282"/>
                <a:gd name="connsiteX8" fmla="*/ 28575 w 328612"/>
                <a:gd name="connsiteY8" fmla="*/ 100013 h 1107282"/>
                <a:gd name="connsiteX9" fmla="*/ 0 w 328612"/>
                <a:gd name="connsiteY9" fmla="*/ 11907 h 1107282"/>
                <a:gd name="connsiteX10" fmla="*/ 195262 w 328612"/>
                <a:gd name="connsiteY10" fmla="*/ 0 h 1107282"/>
                <a:gd name="connsiteX11" fmla="*/ 259556 w 328612"/>
                <a:gd name="connsiteY11" fmla="*/ 78582 h 1107282"/>
                <a:gd name="connsiteX12" fmla="*/ 292893 w 328612"/>
                <a:gd name="connsiteY12" fmla="*/ 123825 h 1107282"/>
                <a:gd name="connsiteX13" fmla="*/ 314325 w 328612"/>
                <a:gd name="connsiteY13" fmla="*/ 161925 h 1107282"/>
                <a:gd name="connsiteX14" fmla="*/ 326231 w 328612"/>
                <a:gd name="connsiteY14" fmla="*/ 195263 h 1107282"/>
                <a:gd name="connsiteX15" fmla="*/ 328612 w 328612"/>
                <a:gd name="connsiteY15" fmla="*/ 211932 h 1107282"/>
                <a:gd name="connsiteX16" fmla="*/ 328612 w 328612"/>
                <a:gd name="connsiteY16" fmla="*/ 242888 h 1107282"/>
                <a:gd name="connsiteX17" fmla="*/ 314325 w 328612"/>
                <a:gd name="connsiteY17" fmla="*/ 271463 h 1107282"/>
                <a:gd name="connsiteX18" fmla="*/ 288131 w 328612"/>
                <a:gd name="connsiteY18" fmla="*/ 302419 h 1107282"/>
                <a:gd name="connsiteX19" fmla="*/ 283368 w 328612"/>
                <a:gd name="connsiteY19" fmla="*/ 311944 h 1107282"/>
                <a:gd name="connsiteX20" fmla="*/ 276225 w 328612"/>
                <a:gd name="connsiteY20" fmla="*/ 414338 h 1107282"/>
                <a:gd name="connsiteX21" fmla="*/ 259556 w 328612"/>
                <a:gd name="connsiteY21" fmla="*/ 590550 h 1107282"/>
                <a:gd name="connsiteX22" fmla="*/ 245268 w 328612"/>
                <a:gd name="connsiteY22" fmla="*/ 738188 h 1107282"/>
                <a:gd name="connsiteX23" fmla="*/ 230981 w 328612"/>
                <a:gd name="connsiteY23" fmla="*/ 873919 h 1107282"/>
                <a:gd name="connsiteX24" fmla="*/ 197643 w 328612"/>
                <a:gd name="connsiteY24" fmla="*/ 1107282 h 1107282"/>
                <a:gd name="connsiteX25" fmla="*/ 9525 w 328612"/>
                <a:gd name="connsiteY25" fmla="*/ 1104900 h 1107282"/>
                <a:gd name="connsiteX26" fmla="*/ 14287 w 328612"/>
                <a:gd name="connsiteY26" fmla="*/ 976313 h 1107282"/>
                <a:gd name="connsiteX27" fmla="*/ 30956 w 328612"/>
                <a:gd name="connsiteY27" fmla="*/ 673894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2" h="1107282">
                  <a:moveTo>
                    <a:pt x="30956" y="673894"/>
                  </a:moveTo>
                  <a:lnTo>
                    <a:pt x="40481" y="523875"/>
                  </a:lnTo>
                  <a:lnTo>
                    <a:pt x="50006" y="400050"/>
                  </a:lnTo>
                  <a:lnTo>
                    <a:pt x="57150" y="330994"/>
                  </a:lnTo>
                  <a:lnTo>
                    <a:pt x="57150" y="295275"/>
                  </a:lnTo>
                  <a:lnTo>
                    <a:pt x="54768" y="235744"/>
                  </a:lnTo>
                  <a:lnTo>
                    <a:pt x="42862" y="159544"/>
                  </a:lnTo>
                  <a:lnTo>
                    <a:pt x="38100" y="133350"/>
                  </a:lnTo>
                  <a:lnTo>
                    <a:pt x="28575" y="100013"/>
                  </a:lnTo>
                  <a:lnTo>
                    <a:pt x="0" y="11907"/>
                  </a:lnTo>
                  <a:lnTo>
                    <a:pt x="195262" y="0"/>
                  </a:lnTo>
                  <a:lnTo>
                    <a:pt x="259556" y="78582"/>
                  </a:lnTo>
                  <a:lnTo>
                    <a:pt x="292893" y="123825"/>
                  </a:lnTo>
                  <a:lnTo>
                    <a:pt x="314325" y="161925"/>
                  </a:lnTo>
                  <a:lnTo>
                    <a:pt x="326231" y="195263"/>
                  </a:lnTo>
                  <a:lnTo>
                    <a:pt x="328612" y="211932"/>
                  </a:lnTo>
                  <a:lnTo>
                    <a:pt x="328612" y="242888"/>
                  </a:lnTo>
                  <a:lnTo>
                    <a:pt x="314325" y="271463"/>
                  </a:lnTo>
                  <a:lnTo>
                    <a:pt x="288131" y="302419"/>
                  </a:lnTo>
                  <a:lnTo>
                    <a:pt x="283368" y="311944"/>
                  </a:lnTo>
                  <a:lnTo>
                    <a:pt x="276225" y="414338"/>
                  </a:lnTo>
                  <a:lnTo>
                    <a:pt x="259556" y="590550"/>
                  </a:lnTo>
                  <a:lnTo>
                    <a:pt x="245268" y="738188"/>
                  </a:lnTo>
                  <a:lnTo>
                    <a:pt x="230981" y="873919"/>
                  </a:lnTo>
                  <a:lnTo>
                    <a:pt x="197643" y="1107282"/>
                  </a:lnTo>
                  <a:lnTo>
                    <a:pt x="9525" y="1104900"/>
                  </a:lnTo>
                  <a:lnTo>
                    <a:pt x="14287" y="976313"/>
                  </a:lnTo>
                  <a:lnTo>
                    <a:pt x="30956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2">
              <a:extLst>
                <a:ext uri="{FF2B5EF4-FFF2-40B4-BE49-F238E27FC236}">
                  <a16:creationId xmlns:a16="http://schemas.microsoft.com/office/drawing/2014/main" id="{03C3C08D-50B5-45CD-8764-B2537AF9ABF4}"/>
                </a:ext>
              </a:extLst>
            </p:cNvPr>
            <p:cNvSpPr/>
            <p:nvPr/>
          </p:nvSpPr>
          <p:spPr>
            <a:xfrm>
              <a:off x="2516188" y="5530850"/>
              <a:ext cx="4554537" cy="460375"/>
            </a:xfrm>
            <a:custGeom>
              <a:avLst/>
              <a:gdLst>
                <a:gd name="connsiteX0" fmla="*/ 2907792 w 4553712"/>
                <a:gd name="connsiteY0" fmla="*/ 223114 h 460858"/>
                <a:gd name="connsiteX1" fmla="*/ 2644445 w 4553712"/>
                <a:gd name="connsiteY1" fmla="*/ 219456 h 460858"/>
                <a:gd name="connsiteX2" fmla="*/ 2370125 w 4553712"/>
                <a:gd name="connsiteY2" fmla="*/ 219456 h 460858"/>
                <a:gd name="connsiteX3" fmla="*/ 2048256 w 4553712"/>
                <a:gd name="connsiteY3" fmla="*/ 223114 h 460858"/>
                <a:gd name="connsiteX4" fmla="*/ 1689811 w 4553712"/>
                <a:gd name="connsiteY4" fmla="*/ 237744 h 460858"/>
                <a:gd name="connsiteX5" fmla="*/ 1495958 w 4553712"/>
                <a:gd name="connsiteY5" fmla="*/ 252375 h 460858"/>
                <a:gd name="connsiteX6" fmla="*/ 1305763 w 4553712"/>
                <a:gd name="connsiteY6" fmla="*/ 274320 h 460858"/>
                <a:gd name="connsiteX7" fmla="*/ 1075334 w 4553712"/>
                <a:gd name="connsiteY7" fmla="*/ 314554 h 460858"/>
                <a:gd name="connsiteX8" fmla="*/ 863193 w 4553712"/>
                <a:gd name="connsiteY8" fmla="*/ 354787 h 460858"/>
                <a:gd name="connsiteX9" fmla="*/ 621792 w 4553712"/>
                <a:gd name="connsiteY9" fmla="*/ 413309 h 460858"/>
                <a:gd name="connsiteX10" fmla="*/ 588873 w 4553712"/>
                <a:gd name="connsiteY10" fmla="*/ 427939 h 460858"/>
                <a:gd name="connsiteX11" fmla="*/ 555955 w 4553712"/>
                <a:gd name="connsiteY11" fmla="*/ 449885 h 460858"/>
                <a:gd name="connsiteX12" fmla="*/ 512064 w 4553712"/>
                <a:gd name="connsiteY12" fmla="*/ 460858 h 460858"/>
                <a:gd name="connsiteX13" fmla="*/ 468173 w 4553712"/>
                <a:gd name="connsiteY13" fmla="*/ 460858 h 460858"/>
                <a:gd name="connsiteX14" fmla="*/ 427939 w 4553712"/>
                <a:gd name="connsiteY14" fmla="*/ 449885 h 460858"/>
                <a:gd name="connsiteX15" fmla="*/ 391363 w 4553712"/>
                <a:gd name="connsiteY15" fmla="*/ 427939 h 460858"/>
                <a:gd name="connsiteX16" fmla="*/ 307238 w 4553712"/>
                <a:gd name="connsiteY16" fmla="*/ 369418 h 460858"/>
                <a:gd name="connsiteX17" fmla="*/ 201168 w 4553712"/>
                <a:gd name="connsiteY17" fmla="*/ 296266 h 460858"/>
                <a:gd name="connsiteX18" fmla="*/ 131673 w 4553712"/>
                <a:gd name="connsiteY18" fmla="*/ 245059 h 460858"/>
                <a:gd name="connsiteX19" fmla="*/ 58521 w 4553712"/>
                <a:gd name="connsiteY19" fmla="*/ 186538 h 460858"/>
                <a:gd name="connsiteX20" fmla="*/ 32918 w 4553712"/>
                <a:gd name="connsiteY20" fmla="*/ 164592 h 460858"/>
                <a:gd name="connsiteX21" fmla="*/ 14630 w 4553712"/>
                <a:gd name="connsiteY21" fmla="*/ 149962 h 460858"/>
                <a:gd name="connsiteX22" fmla="*/ 0 w 4553712"/>
                <a:gd name="connsiteY22" fmla="*/ 117043 h 460858"/>
                <a:gd name="connsiteX23" fmla="*/ 7315 w 4553712"/>
                <a:gd name="connsiteY23" fmla="*/ 106071 h 460858"/>
                <a:gd name="connsiteX24" fmla="*/ 21945 w 4553712"/>
                <a:gd name="connsiteY24" fmla="*/ 102413 h 460858"/>
                <a:gd name="connsiteX25" fmla="*/ 43891 w 4553712"/>
                <a:gd name="connsiteY25" fmla="*/ 106071 h 460858"/>
                <a:gd name="connsiteX26" fmla="*/ 124358 w 4553712"/>
                <a:gd name="connsiteY26" fmla="*/ 124359 h 460858"/>
                <a:gd name="connsiteX27" fmla="*/ 234086 w 4553712"/>
                <a:gd name="connsiteY27" fmla="*/ 153619 h 460858"/>
                <a:gd name="connsiteX28" fmla="*/ 387705 w 4553712"/>
                <a:gd name="connsiteY28" fmla="*/ 179223 h 460858"/>
                <a:gd name="connsiteX29" fmla="*/ 490118 w 4553712"/>
                <a:gd name="connsiteY29" fmla="*/ 190195 h 460858"/>
                <a:gd name="connsiteX30" fmla="*/ 559613 w 4553712"/>
                <a:gd name="connsiteY30" fmla="*/ 186538 h 460858"/>
                <a:gd name="connsiteX31" fmla="*/ 640080 w 4553712"/>
                <a:gd name="connsiteY31" fmla="*/ 171907 h 460858"/>
                <a:gd name="connsiteX32" fmla="*/ 852221 w 4553712"/>
                <a:gd name="connsiteY32" fmla="*/ 146304 h 460858"/>
                <a:gd name="connsiteX33" fmla="*/ 976579 w 4553712"/>
                <a:gd name="connsiteY33" fmla="*/ 128016 h 460858"/>
                <a:gd name="connsiteX34" fmla="*/ 1115568 w 4553712"/>
                <a:gd name="connsiteY34" fmla="*/ 109728 h 460858"/>
                <a:gd name="connsiteX35" fmla="*/ 1298448 w 4553712"/>
                <a:gd name="connsiteY35" fmla="*/ 95098 h 460858"/>
                <a:gd name="connsiteX36" fmla="*/ 1751990 w 4553712"/>
                <a:gd name="connsiteY36" fmla="*/ 62179 h 460858"/>
                <a:gd name="connsiteX37" fmla="*/ 1923897 w 4553712"/>
                <a:gd name="connsiteY37" fmla="*/ 40234 h 460858"/>
                <a:gd name="connsiteX38" fmla="*/ 2267712 w 4553712"/>
                <a:gd name="connsiteY38" fmla="*/ 40234 h 460858"/>
                <a:gd name="connsiteX39" fmla="*/ 2483510 w 4553712"/>
                <a:gd name="connsiteY39" fmla="*/ 40234 h 460858"/>
                <a:gd name="connsiteX40" fmla="*/ 2801721 w 4553712"/>
                <a:gd name="connsiteY40" fmla="*/ 40234 h 460858"/>
                <a:gd name="connsiteX41" fmla="*/ 3226003 w 4553712"/>
                <a:gd name="connsiteY41" fmla="*/ 40234 h 460858"/>
                <a:gd name="connsiteX42" fmla="*/ 3368649 w 4553712"/>
                <a:gd name="connsiteY42" fmla="*/ 40234 h 460858"/>
                <a:gd name="connsiteX43" fmla="*/ 3668573 w 4553712"/>
                <a:gd name="connsiteY43" fmla="*/ 40234 h 460858"/>
                <a:gd name="connsiteX44" fmla="*/ 3913632 w 4553712"/>
                <a:gd name="connsiteY44" fmla="*/ 40234 h 460858"/>
                <a:gd name="connsiteX45" fmla="*/ 3986784 w 4553712"/>
                <a:gd name="connsiteY45" fmla="*/ 29261 h 460858"/>
                <a:gd name="connsiteX46" fmla="*/ 4133088 w 4553712"/>
                <a:gd name="connsiteY46" fmla="*/ 7315 h 460858"/>
                <a:gd name="connsiteX47" fmla="*/ 4176979 w 4553712"/>
                <a:gd name="connsiteY47" fmla="*/ 0 h 460858"/>
                <a:gd name="connsiteX48" fmla="*/ 4195267 w 4553712"/>
                <a:gd name="connsiteY48" fmla="*/ 0 h 460858"/>
                <a:gd name="connsiteX49" fmla="*/ 4235501 w 4553712"/>
                <a:gd name="connsiteY49" fmla="*/ 18288 h 460858"/>
                <a:gd name="connsiteX50" fmla="*/ 4323283 w 4553712"/>
                <a:gd name="connsiteY50" fmla="*/ 73152 h 460858"/>
                <a:gd name="connsiteX51" fmla="*/ 4396435 w 4553712"/>
                <a:gd name="connsiteY51" fmla="*/ 131674 h 460858"/>
                <a:gd name="connsiteX52" fmla="*/ 4476902 w 4553712"/>
                <a:gd name="connsiteY52" fmla="*/ 193853 h 460858"/>
                <a:gd name="connsiteX53" fmla="*/ 4531766 w 4553712"/>
                <a:gd name="connsiteY53" fmla="*/ 241402 h 460858"/>
                <a:gd name="connsiteX54" fmla="*/ 4539081 w 4553712"/>
                <a:gd name="connsiteY54" fmla="*/ 256032 h 460858"/>
                <a:gd name="connsiteX55" fmla="*/ 4553712 w 4553712"/>
                <a:gd name="connsiteY55" fmla="*/ 303581 h 460858"/>
                <a:gd name="connsiteX56" fmla="*/ 4553712 w 4553712"/>
                <a:gd name="connsiteY56" fmla="*/ 340157 h 460858"/>
                <a:gd name="connsiteX57" fmla="*/ 4539081 w 4553712"/>
                <a:gd name="connsiteY57" fmla="*/ 362103 h 460858"/>
                <a:gd name="connsiteX58" fmla="*/ 4524451 w 4553712"/>
                <a:gd name="connsiteY58" fmla="*/ 369418 h 460858"/>
                <a:gd name="connsiteX59" fmla="*/ 4495190 w 4553712"/>
                <a:gd name="connsiteY59" fmla="*/ 376733 h 460858"/>
                <a:gd name="connsiteX60" fmla="*/ 4454957 w 4553712"/>
                <a:gd name="connsiteY60" fmla="*/ 369418 h 460858"/>
                <a:gd name="connsiteX61" fmla="*/ 4330598 w 4553712"/>
                <a:gd name="connsiteY61" fmla="*/ 336499 h 460858"/>
                <a:gd name="connsiteX62" fmla="*/ 4147718 w 4553712"/>
                <a:gd name="connsiteY62" fmla="*/ 288951 h 460858"/>
                <a:gd name="connsiteX63" fmla="*/ 3964838 w 4553712"/>
                <a:gd name="connsiteY63" fmla="*/ 267005 h 460858"/>
                <a:gd name="connsiteX64" fmla="*/ 3642969 w 4553712"/>
                <a:gd name="connsiteY64" fmla="*/ 241402 h 460858"/>
                <a:gd name="connsiteX65" fmla="*/ 3218688 w 4553712"/>
                <a:gd name="connsiteY65" fmla="*/ 226771 h 460858"/>
                <a:gd name="connsiteX66" fmla="*/ 2907792 w 4553712"/>
                <a:gd name="connsiteY66" fmla="*/ 223114 h 4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53712" h="460858">
                  <a:moveTo>
                    <a:pt x="2907792" y="223114"/>
                  </a:moveTo>
                  <a:lnTo>
                    <a:pt x="2644445" y="219456"/>
                  </a:lnTo>
                  <a:lnTo>
                    <a:pt x="2370125" y="219456"/>
                  </a:lnTo>
                  <a:lnTo>
                    <a:pt x="2048256" y="223114"/>
                  </a:lnTo>
                  <a:lnTo>
                    <a:pt x="1689811" y="237744"/>
                  </a:lnTo>
                  <a:lnTo>
                    <a:pt x="1495958" y="252375"/>
                  </a:lnTo>
                  <a:lnTo>
                    <a:pt x="1305763" y="274320"/>
                  </a:lnTo>
                  <a:lnTo>
                    <a:pt x="1075334" y="314554"/>
                  </a:lnTo>
                  <a:lnTo>
                    <a:pt x="863193" y="354787"/>
                  </a:lnTo>
                  <a:lnTo>
                    <a:pt x="621792" y="413309"/>
                  </a:lnTo>
                  <a:lnTo>
                    <a:pt x="588873" y="427939"/>
                  </a:lnTo>
                  <a:lnTo>
                    <a:pt x="555955" y="449885"/>
                  </a:lnTo>
                  <a:lnTo>
                    <a:pt x="512064" y="460858"/>
                  </a:lnTo>
                  <a:lnTo>
                    <a:pt x="468173" y="460858"/>
                  </a:lnTo>
                  <a:lnTo>
                    <a:pt x="427939" y="449885"/>
                  </a:lnTo>
                  <a:lnTo>
                    <a:pt x="391363" y="427939"/>
                  </a:lnTo>
                  <a:lnTo>
                    <a:pt x="307238" y="369418"/>
                  </a:lnTo>
                  <a:lnTo>
                    <a:pt x="201168" y="296266"/>
                  </a:lnTo>
                  <a:lnTo>
                    <a:pt x="131673" y="245059"/>
                  </a:lnTo>
                  <a:lnTo>
                    <a:pt x="58521" y="186538"/>
                  </a:lnTo>
                  <a:lnTo>
                    <a:pt x="32918" y="164592"/>
                  </a:lnTo>
                  <a:lnTo>
                    <a:pt x="14630" y="149962"/>
                  </a:lnTo>
                  <a:lnTo>
                    <a:pt x="0" y="117043"/>
                  </a:lnTo>
                  <a:lnTo>
                    <a:pt x="7315" y="106071"/>
                  </a:lnTo>
                  <a:lnTo>
                    <a:pt x="21945" y="102413"/>
                  </a:lnTo>
                  <a:lnTo>
                    <a:pt x="43891" y="106071"/>
                  </a:lnTo>
                  <a:lnTo>
                    <a:pt x="124358" y="124359"/>
                  </a:lnTo>
                  <a:lnTo>
                    <a:pt x="234086" y="153619"/>
                  </a:lnTo>
                  <a:lnTo>
                    <a:pt x="387705" y="179223"/>
                  </a:lnTo>
                  <a:lnTo>
                    <a:pt x="490118" y="190195"/>
                  </a:lnTo>
                  <a:lnTo>
                    <a:pt x="559613" y="186538"/>
                  </a:lnTo>
                  <a:lnTo>
                    <a:pt x="640080" y="171907"/>
                  </a:lnTo>
                  <a:lnTo>
                    <a:pt x="852221" y="146304"/>
                  </a:lnTo>
                  <a:lnTo>
                    <a:pt x="976579" y="128016"/>
                  </a:lnTo>
                  <a:lnTo>
                    <a:pt x="1115568" y="109728"/>
                  </a:lnTo>
                  <a:lnTo>
                    <a:pt x="1298448" y="95098"/>
                  </a:lnTo>
                  <a:lnTo>
                    <a:pt x="1751990" y="62179"/>
                  </a:lnTo>
                  <a:lnTo>
                    <a:pt x="1923897" y="40234"/>
                  </a:lnTo>
                  <a:lnTo>
                    <a:pt x="2267712" y="40234"/>
                  </a:lnTo>
                  <a:lnTo>
                    <a:pt x="2483510" y="40234"/>
                  </a:lnTo>
                  <a:lnTo>
                    <a:pt x="2801721" y="40234"/>
                  </a:lnTo>
                  <a:lnTo>
                    <a:pt x="3226003" y="40234"/>
                  </a:lnTo>
                  <a:lnTo>
                    <a:pt x="3368649" y="40234"/>
                  </a:lnTo>
                  <a:lnTo>
                    <a:pt x="3668573" y="40234"/>
                  </a:lnTo>
                  <a:lnTo>
                    <a:pt x="3913632" y="40234"/>
                  </a:lnTo>
                  <a:lnTo>
                    <a:pt x="3986784" y="29261"/>
                  </a:lnTo>
                  <a:lnTo>
                    <a:pt x="4133088" y="7315"/>
                  </a:lnTo>
                  <a:lnTo>
                    <a:pt x="4176979" y="0"/>
                  </a:lnTo>
                  <a:lnTo>
                    <a:pt x="4195267" y="0"/>
                  </a:lnTo>
                  <a:lnTo>
                    <a:pt x="4235501" y="18288"/>
                  </a:lnTo>
                  <a:lnTo>
                    <a:pt x="4323283" y="73152"/>
                  </a:lnTo>
                  <a:lnTo>
                    <a:pt x="4396435" y="131674"/>
                  </a:lnTo>
                  <a:lnTo>
                    <a:pt x="4476902" y="193853"/>
                  </a:lnTo>
                  <a:lnTo>
                    <a:pt x="4531766" y="241402"/>
                  </a:lnTo>
                  <a:lnTo>
                    <a:pt x="4539081" y="256032"/>
                  </a:lnTo>
                  <a:lnTo>
                    <a:pt x="4553712" y="303581"/>
                  </a:lnTo>
                  <a:lnTo>
                    <a:pt x="4553712" y="340157"/>
                  </a:lnTo>
                  <a:lnTo>
                    <a:pt x="4539081" y="362103"/>
                  </a:lnTo>
                  <a:lnTo>
                    <a:pt x="4524451" y="369418"/>
                  </a:lnTo>
                  <a:lnTo>
                    <a:pt x="4495190" y="376733"/>
                  </a:lnTo>
                  <a:lnTo>
                    <a:pt x="4454957" y="369418"/>
                  </a:lnTo>
                  <a:lnTo>
                    <a:pt x="4330598" y="336499"/>
                  </a:lnTo>
                  <a:lnTo>
                    <a:pt x="4147718" y="288951"/>
                  </a:lnTo>
                  <a:lnTo>
                    <a:pt x="3964838" y="267005"/>
                  </a:lnTo>
                  <a:lnTo>
                    <a:pt x="3642969" y="241402"/>
                  </a:lnTo>
                  <a:lnTo>
                    <a:pt x="3218688" y="226771"/>
                  </a:lnTo>
                  <a:lnTo>
                    <a:pt x="2907792" y="223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010" name="グループ化 1">
            <a:extLst>
              <a:ext uri="{FF2B5EF4-FFF2-40B4-BE49-F238E27FC236}">
                <a16:creationId xmlns:a16="http://schemas.microsoft.com/office/drawing/2014/main" id="{45DDBC95-BBBB-48D1-95F6-4FC8870D443F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557338"/>
            <a:ext cx="4554537" cy="4433887"/>
            <a:chOff x="2516188" y="1557338"/>
            <a:chExt cx="4554537" cy="4433887"/>
          </a:xfrm>
        </p:grpSpPr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08C99334-EE82-4DA3-82F8-A9E59891CE4C}"/>
                </a:ext>
              </a:extLst>
            </p:cNvPr>
            <p:cNvSpPr/>
            <p:nvPr/>
          </p:nvSpPr>
          <p:spPr>
            <a:xfrm>
              <a:off x="2771775" y="1817688"/>
              <a:ext cx="452438" cy="2022475"/>
            </a:xfrm>
            <a:custGeom>
              <a:avLst/>
              <a:gdLst>
                <a:gd name="connsiteX0" fmla="*/ 184994 w 451914"/>
                <a:gd name="connsiteY0" fmla="*/ 914400 h 2021722"/>
                <a:gd name="connsiteX1" fmla="*/ 174423 w 451914"/>
                <a:gd name="connsiteY1" fmla="*/ 652765 h 2021722"/>
                <a:gd name="connsiteX2" fmla="*/ 166494 w 451914"/>
                <a:gd name="connsiteY2" fmla="*/ 430772 h 2021722"/>
                <a:gd name="connsiteX3" fmla="*/ 163852 w 451914"/>
                <a:gd name="connsiteY3" fmla="*/ 322418 h 2021722"/>
                <a:gd name="connsiteX4" fmla="*/ 158566 w 451914"/>
                <a:gd name="connsiteY4" fmla="*/ 290705 h 2021722"/>
                <a:gd name="connsiteX5" fmla="*/ 150638 w 451914"/>
                <a:gd name="connsiteY5" fmla="*/ 256349 h 2021722"/>
                <a:gd name="connsiteX6" fmla="*/ 134781 w 451914"/>
                <a:gd name="connsiteY6" fmla="*/ 221993 h 2021722"/>
                <a:gd name="connsiteX7" fmla="*/ 110996 w 451914"/>
                <a:gd name="connsiteY7" fmla="*/ 187637 h 2021722"/>
                <a:gd name="connsiteX8" fmla="*/ 89854 w 451914"/>
                <a:gd name="connsiteY8" fmla="*/ 158566 h 2021722"/>
                <a:gd name="connsiteX9" fmla="*/ 68712 w 451914"/>
                <a:gd name="connsiteY9" fmla="*/ 132139 h 2021722"/>
                <a:gd name="connsiteX10" fmla="*/ 42284 w 451914"/>
                <a:gd name="connsiteY10" fmla="*/ 108354 h 2021722"/>
                <a:gd name="connsiteX11" fmla="*/ 23784 w 451914"/>
                <a:gd name="connsiteY11" fmla="*/ 89854 h 2021722"/>
                <a:gd name="connsiteX12" fmla="*/ 7928 w 451914"/>
                <a:gd name="connsiteY12" fmla="*/ 71355 h 2021722"/>
                <a:gd name="connsiteX13" fmla="*/ 0 w 451914"/>
                <a:gd name="connsiteY13" fmla="*/ 55498 h 2021722"/>
                <a:gd name="connsiteX14" fmla="*/ 0 w 451914"/>
                <a:gd name="connsiteY14" fmla="*/ 34356 h 2021722"/>
                <a:gd name="connsiteX15" fmla="*/ 5285 w 451914"/>
                <a:gd name="connsiteY15" fmla="*/ 23785 h 2021722"/>
                <a:gd name="connsiteX16" fmla="*/ 15856 w 451914"/>
                <a:gd name="connsiteY16" fmla="*/ 15857 h 2021722"/>
                <a:gd name="connsiteX17" fmla="*/ 44927 w 451914"/>
                <a:gd name="connsiteY17" fmla="*/ 5285 h 2021722"/>
                <a:gd name="connsiteX18" fmla="*/ 73997 w 451914"/>
                <a:gd name="connsiteY18" fmla="*/ 0 h 2021722"/>
                <a:gd name="connsiteX19" fmla="*/ 113639 w 451914"/>
                <a:gd name="connsiteY19" fmla="*/ 2643 h 2021722"/>
                <a:gd name="connsiteX20" fmla="*/ 153280 w 451914"/>
                <a:gd name="connsiteY20" fmla="*/ 15857 h 2021722"/>
                <a:gd name="connsiteX21" fmla="*/ 184994 w 451914"/>
                <a:gd name="connsiteY21" fmla="*/ 31713 h 2021722"/>
                <a:gd name="connsiteX22" fmla="*/ 221993 w 451914"/>
                <a:gd name="connsiteY22" fmla="*/ 52855 h 2021722"/>
                <a:gd name="connsiteX23" fmla="*/ 256349 w 451914"/>
                <a:gd name="connsiteY23" fmla="*/ 79283 h 2021722"/>
                <a:gd name="connsiteX24" fmla="*/ 295990 w 451914"/>
                <a:gd name="connsiteY24" fmla="*/ 113639 h 2021722"/>
                <a:gd name="connsiteX25" fmla="*/ 388487 w 451914"/>
                <a:gd name="connsiteY25" fmla="*/ 266920 h 2021722"/>
                <a:gd name="connsiteX26" fmla="*/ 380559 w 451914"/>
                <a:gd name="connsiteY26" fmla="*/ 367346 h 2021722"/>
                <a:gd name="connsiteX27" fmla="*/ 380559 w 451914"/>
                <a:gd name="connsiteY27" fmla="*/ 478342 h 2021722"/>
                <a:gd name="connsiteX28" fmla="*/ 385845 w 451914"/>
                <a:gd name="connsiteY28" fmla="*/ 578768 h 2021722"/>
                <a:gd name="connsiteX29" fmla="*/ 399058 w 451914"/>
                <a:gd name="connsiteY29" fmla="*/ 739977 h 2021722"/>
                <a:gd name="connsiteX30" fmla="*/ 412272 w 451914"/>
                <a:gd name="connsiteY30" fmla="*/ 885329 h 2021722"/>
                <a:gd name="connsiteX31" fmla="*/ 409630 w 451914"/>
                <a:gd name="connsiteY31" fmla="*/ 1038610 h 2021722"/>
                <a:gd name="connsiteX32" fmla="*/ 412272 w 451914"/>
                <a:gd name="connsiteY32" fmla="*/ 1205105 h 2021722"/>
                <a:gd name="connsiteX33" fmla="*/ 417558 w 451914"/>
                <a:gd name="connsiteY33" fmla="*/ 1387457 h 2021722"/>
                <a:gd name="connsiteX34" fmla="*/ 433415 w 451914"/>
                <a:gd name="connsiteY34" fmla="*/ 1651734 h 2021722"/>
                <a:gd name="connsiteX35" fmla="*/ 451914 w 451914"/>
                <a:gd name="connsiteY35" fmla="*/ 1810300 h 2021722"/>
                <a:gd name="connsiteX36" fmla="*/ 443986 w 451914"/>
                <a:gd name="connsiteY36" fmla="*/ 1873727 h 2021722"/>
                <a:gd name="connsiteX37" fmla="*/ 422843 w 451914"/>
                <a:gd name="connsiteY37" fmla="*/ 1939796 h 2021722"/>
                <a:gd name="connsiteX38" fmla="*/ 401701 w 451914"/>
                <a:gd name="connsiteY38" fmla="*/ 1984724 h 2021722"/>
                <a:gd name="connsiteX39" fmla="*/ 383202 w 451914"/>
                <a:gd name="connsiteY39" fmla="*/ 2008509 h 2021722"/>
                <a:gd name="connsiteX40" fmla="*/ 362060 w 451914"/>
                <a:gd name="connsiteY40" fmla="*/ 2019080 h 2021722"/>
                <a:gd name="connsiteX41" fmla="*/ 348846 w 451914"/>
                <a:gd name="connsiteY41" fmla="*/ 2021722 h 2021722"/>
                <a:gd name="connsiteX42" fmla="*/ 325061 w 451914"/>
                <a:gd name="connsiteY42" fmla="*/ 2013794 h 2021722"/>
                <a:gd name="connsiteX43" fmla="*/ 293347 w 451914"/>
                <a:gd name="connsiteY43" fmla="*/ 1995295 h 2021722"/>
                <a:gd name="connsiteX44" fmla="*/ 272205 w 451914"/>
                <a:gd name="connsiteY44" fmla="*/ 1976795 h 2021722"/>
                <a:gd name="connsiteX45" fmla="*/ 258991 w 451914"/>
                <a:gd name="connsiteY45" fmla="*/ 1960939 h 2021722"/>
                <a:gd name="connsiteX46" fmla="*/ 237849 w 451914"/>
                <a:gd name="connsiteY46" fmla="*/ 1926583 h 2021722"/>
                <a:gd name="connsiteX47" fmla="*/ 221993 w 451914"/>
                <a:gd name="connsiteY47" fmla="*/ 1886941 h 2021722"/>
                <a:gd name="connsiteX48" fmla="*/ 211421 w 451914"/>
                <a:gd name="connsiteY48" fmla="*/ 1836728 h 2021722"/>
                <a:gd name="connsiteX49" fmla="*/ 203493 w 451914"/>
                <a:gd name="connsiteY49" fmla="*/ 1778587 h 2021722"/>
                <a:gd name="connsiteX50" fmla="*/ 198208 w 451914"/>
                <a:gd name="connsiteY50" fmla="*/ 1707232 h 2021722"/>
                <a:gd name="connsiteX51" fmla="*/ 195565 w 451914"/>
                <a:gd name="connsiteY51" fmla="*/ 1641163 h 2021722"/>
                <a:gd name="connsiteX52" fmla="*/ 200850 w 451914"/>
                <a:gd name="connsiteY52" fmla="*/ 1604164 h 2021722"/>
                <a:gd name="connsiteX53" fmla="*/ 206136 w 451914"/>
                <a:gd name="connsiteY53" fmla="*/ 1569808 h 2021722"/>
                <a:gd name="connsiteX54" fmla="*/ 203493 w 451914"/>
                <a:gd name="connsiteY54" fmla="*/ 1479954 h 2021722"/>
                <a:gd name="connsiteX55" fmla="*/ 198208 w 451914"/>
                <a:gd name="connsiteY55" fmla="*/ 1294959 h 2021722"/>
                <a:gd name="connsiteX56" fmla="*/ 184994 w 451914"/>
                <a:gd name="connsiteY56" fmla="*/ 914400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1914" h="2021722">
                  <a:moveTo>
                    <a:pt x="184994" y="914400"/>
                  </a:moveTo>
                  <a:lnTo>
                    <a:pt x="174423" y="652765"/>
                  </a:lnTo>
                  <a:lnTo>
                    <a:pt x="166494" y="430772"/>
                  </a:lnTo>
                  <a:cubicBezTo>
                    <a:pt x="165613" y="394654"/>
                    <a:pt x="164733" y="358536"/>
                    <a:pt x="163852" y="322418"/>
                  </a:cubicBezTo>
                  <a:lnTo>
                    <a:pt x="158566" y="290705"/>
                  </a:lnTo>
                  <a:lnTo>
                    <a:pt x="150638" y="256349"/>
                  </a:lnTo>
                  <a:lnTo>
                    <a:pt x="134781" y="221993"/>
                  </a:lnTo>
                  <a:lnTo>
                    <a:pt x="110996" y="187637"/>
                  </a:lnTo>
                  <a:lnTo>
                    <a:pt x="89854" y="158566"/>
                  </a:lnTo>
                  <a:lnTo>
                    <a:pt x="68712" y="132139"/>
                  </a:lnTo>
                  <a:lnTo>
                    <a:pt x="42284" y="108354"/>
                  </a:lnTo>
                  <a:lnTo>
                    <a:pt x="23784" y="89854"/>
                  </a:lnTo>
                  <a:lnTo>
                    <a:pt x="7928" y="71355"/>
                  </a:lnTo>
                  <a:lnTo>
                    <a:pt x="0" y="55498"/>
                  </a:lnTo>
                  <a:lnTo>
                    <a:pt x="0" y="34356"/>
                  </a:lnTo>
                  <a:lnTo>
                    <a:pt x="5285" y="23785"/>
                  </a:lnTo>
                  <a:lnTo>
                    <a:pt x="15856" y="15857"/>
                  </a:lnTo>
                  <a:lnTo>
                    <a:pt x="44927" y="5285"/>
                  </a:lnTo>
                  <a:lnTo>
                    <a:pt x="73997" y="0"/>
                  </a:lnTo>
                  <a:lnTo>
                    <a:pt x="113639" y="2643"/>
                  </a:lnTo>
                  <a:lnTo>
                    <a:pt x="153280" y="15857"/>
                  </a:lnTo>
                  <a:lnTo>
                    <a:pt x="184994" y="31713"/>
                  </a:lnTo>
                  <a:lnTo>
                    <a:pt x="221993" y="52855"/>
                  </a:lnTo>
                  <a:lnTo>
                    <a:pt x="256349" y="79283"/>
                  </a:lnTo>
                  <a:lnTo>
                    <a:pt x="295990" y="113639"/>
                  </a:lnTo>
                  <a:lnTo>
                    <a:pt x="388487" y="266920"/>
                  </a:lnTo>
                  <a:lnTo>
                    <a:pt x="380559" y="367346"/>
                  </a:lnTo>
                  <a:lnTo>
                    <a:pt x="380559" y="478342"/>
                  </a:lnTo>
                  <a:lnTo>
                    <a:pt x="385845" y="578768"/>
                  </a:lnTo>
                  <a:lnTo>
                    <a:pt x="399058" y="739977"/>
                  </a:lnTo>
                  <a:lnTo>
                    <a:pt x="412272" y="885329"/>
                  </a:lnTo>
                  <a:cubicBezTo>
                    <a:pt x="411391" y="936423"/>
                    <a:pt x="410511" y="987516"/>
                    <a:pt x="409630" y="1038610"/>
                  </a:cubicBezTo>
                  <a:cubicBezTo>
                    <a:pt x="410511" y="1094108"/>
                    <a:pt x="411391" y="1149607"/>
                    <a:pt x="412272" y="1205105"/>
                  </a:cubicBezTo>
                  <a:lnTo>
                    <a:pt x="417558" y="1387457"/>
                  </a:lnTo>
                  <a:lnTo>
                    <a:pt x="433415" y="1651734"/>
                  </a:lnTo>
                  <a:lnTo>
                    <a:pt x="451914" y="1810300"/>
                  </a:lnTo>
                  <a:lnTo>
                    <a:pt x="443986" y="1873727"/>
                  </a:lnTo>
                  <a:lnTo>
                    <a:pt x="422843" y="1939796"/>
                  </a:lnTo>
                  <a:lnTo>
                    <a:pt x="401701" y="1984724"/>
                  </a:lnTo>
                  <a:lnTo>
                    <a:pt x="383202" y="2008509"/>
                  </a:lnTo>
                  <a:lnTo>
                    <a:pt x="362060" y="2019080"/>
                  </a:lnTo>
                  <a:lnTo>
                    <a:pt x="348846" y="2021722"/>
                  </a:lnTo>
                  <a:lnTo>
                    <a:pt x="325061" y="2013794"/>
                  </a:lnTo>
                  <a:lnTo>
                    <a:pt x="293347" y="1995295"/>
                  </a:lnTo>
                  <a:lnTo>
                    <a:pt x="272205" y="1976795"/>
                  </a:lnTo>
                  <a:lnTo>
                    <a:pt x="258991" y="1960939"/>
                  </a:lnTo>
                  <a:lnTo>
                    <a:pt x="237849" y="1926583"/>
                  </a:lnTo>
                  <a:lnTo>
                    <a:pt x="221993" y="1886941"/>
                  </a:lnTo>
                  <a:lnTo>
                    <a:pt x="211421" y="1836728"/>
                  </a:lnTo>
                  <a:lnTo>
                    <a:pt x="203493" y="1778587"/>
                  </a:lnTo>
                  <a:lnTo>
                    <a:pt x="198208" y="1707232"/>
                  </a:lnTo>
                  <a:lnTo>
                    <a:pt x="195565" y="1641163"/>
                  </a:lnTo>
                  <a:lnTo>
                    <a:pt x="200850" y="1604164"/>
                  </a:lnTo>
                  <a:lnTo>
                    <a:pt x="206136" y="1569808"/>
                  </a:lnTo>
                  <a:lnTo>
                    <a:pt x="203493" y="1479954"/>
                  </a:lnTo>
                  <a:lnTo>
                    <a:pt x="198208" y="1294959"/>
                  </a:lnTo>
                  <a:lnTo>
                    <a:pt x="184994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AC5F6276-E4CA-4D48-8903-E4305FCAE3EF}"/>
                </a:ext>
              </a:extLst>
            </p:cNvPr>
            <p:cNvSpPr/>
            <p:nvPr/>
          </p:nvSpPr>
          <p:spPr>
            <a:xfrm>
              <a:off x="4497388" y="1635125"/>
              <a:ext cx="849312" cy="2647950"/>
            </a:xfrm>
            <a:custGeom>
              <a:avLst/>
              <a:gdLst>
                <a:gd name="connsiteX0" fmla="*/ 832818 w 849814"/>
                <a:gd name="connsiteY0" fmla="*/ 1135352 h 2648021"/>
                <a:gd name="connsiteX1" fmla="*/ 846415 w 849814"/>
                <a:gd name="connsiteY1" fmla="*/ 985785 h 2648021"/>
                <a:gd name="connsiteX2" fmla="*/ 849814 w 849814"/>
                <a:gd name="connsiteY2" fmla="*/ 907602 h 2648021"/>
                <a:gd name="connsiteX3" fmla="*/ 849814 w 849814"/>
                <a:gd name="connsiteY3" fmla="*/ 717244 h 2648021"/>
                <a:gd name="connsiteX4" fmla="*/ 849814 w 849814"/>
                <a:gd name="connsiteY4" fmla="*/ 452101 h 2648021"/>
                <a:gd name="connsiteX5" fmla="*/ 849814 w 849814"/>
                <a:gd name="connsiteY5" fmla="*/ 234549 h 2648021"/>
                <a:gd name="connsiteX6" fmla="*/ 781829 w 849814"/>
                <a:gd name="connsiteY6" fmla="*/ 98579 h 2648021"/>
                <a:gd name="connsiteX7" fmla="*/ 754635 w 849814"/>
                <a:gd name="connsiteY7" fmla="*/ 84982 h 2648021"/>
                <a:gd name="connsiteX8" fmla="*/ 707046 w 849814"/>
                <a:gd name="connsiteY8" fmla="*/ 64586 h 2648021"/>
                <a:gd name="connsiteX9" fmla="*/ 635661 w 849814"/>
                <a:gd name="connsiteY9" fmla="*/ 37392 h 2648021"/>
                <a:gd name="connsiteX10" fmla="*/ 547281 w 849814"/>
                <a:gd name="connsiteY10" fmla="*/ 16997 h 2648021"/>
                <a:gd name="connsiteX11" fmla="*/ 492893 w 849814"/>
                <a:gd name="connsiteY11" fmla="*/ 10198 h 2648021"/>
                <a:gd name="connsiteX12" fmla="*/ 472497 w 849814"/>
                <a:gd name="connsiteY12" fmla="*/ 10198 h 2648021"/>
                <a:gd name="connsiteX13" fmla="*/ 445303 w 849814"/>
                <a:gd name="connsiteY13" fmla="*/ 0 h 2648021"/>
                <a:gd name="connsiteX14" fmla="*/ 428307 w 849814"/>
                <a:gd name="connsiteY14" fmla="*/ 0 h 2648021"/>
                <a:gd name="connsiteX15" fmla="*/ 418109 w 849814"/>
                <a:gd name="connsiteY15" fmla="*/ 6799 h 2648021"/>
                <a:gd name="connsiteX16" fmla="*/ 418109 w 849814"/>
                <a:gd name="connsiteY16" fmla="*/ 20396 h 2648021"/>
                <a:gd name="connsiteX17" fmla="*/ 421508 w 849814"/>
                <a:gd name="connsiteY17" fmla="*/ 44191 h 2648021"/>
                <a:gd name="connsiteX18" fmla="*/ 438504 w 849814"/>
                <a:gd name="connsiteY18" fmla="*/ 61187 h 2648021"/>
                <a:gd name="connsiteX19" fmla="*/ 492893 w 849814"/>
                <a:gd name="connsiteY19" fmla="*/ 118974 h 2648021"/>
                <a:gd name="connsiteX20" fmla="*/ 543881 w 849814"/>
                <a:gd name="connsiteY20" fmla="*/ 180161 h 2648021"/>
                <a:gd name="connsiteX21" fmla="*/ 571075 w 849814"/>
                <a:gd name="connsiteY21" fmla="*/ 227751 h 2648021"/>
                <a:gd name="connsiteX22" fmla="*/ 601669 w 849814"/>
                <a:gd name="connsiteY22" fmla="*/ 292336 h 2648021"/>
                <a:gd name="connsiteX23" fmla="*/ 618665 w 849814"/>
                <a:gd name="connsiteY23" fmla="*/ 353523 h 2648021"/>
                <a:gd name="connsiteX24" fmla="*/ 628863 w 849814"/>
                <a:gd name="connsiteY24" fmla="*/ 421508 h 2648021"/>
                <a:gd name="connsiteX25" fmla="*/ 628863 w 849814"/>
                <a:gd name="connsiteY25" fmla="*/ 594870 h 2648021"/>
                <a:gd name="connsiteX26" fmla="*/ 628863 w 849814"/>
                <a:gd name="connsiteY26" fmla="*/ 900803 h 2648021"/>
                <a:gd name="connsiteX27" fmla="*/ 618665 w 849814"/>
                <a:gd name="connsiteY27" fmla="*/ 1108158 h 2648021"/>
                <a:gd name="connsiteX28" fmla="*/ 608467 w 849814"/>
                <a:gd name="connsiteY28" fmla="*/ 1261125 h 2648021"/>
                <a:gd name="connsiteX29" fmla="*/ 598270 w 849814"/>
                <a:gd name="connsiteY29" fmla="*/ 1369901 h 2648021"/>
                <a:gd name="connsiteX30" fmla="*/ 577874 w 849814"/>
                <a:gd name="connsiteY30" fmla="*/ 1516069 h 2648021"/>
                <a:gd name="connsiteX31" fmla="*/ 543881 w 849814"/>
                <a:gd name="connsiteY31" fmla="*/ 1679233 h 2648021"/>
                <a:gd name="connsiteX32" fmla="*/ 499691 w 849814"/>
                <a:gd name="connsiteY32" fmla="*/ 1825401 h 2648021"/>
                <a:gd name="connsiteX33" fmla="*/ 445303 w 849814"/>
                <a:gd name="connsiteY33" fmla="*/ 1947774 h 2648021"/>
                <a:gd name="connsiteX34" fmla="*/ 394314 w 849814"/>
                <a:gd name="connsiteY34" fmla="*/ 2049752 h 2648021"/>
                <a:gd name="connsiteX35" fmla="*/ 336527 w 849814"/>
                <a:gd name="connsiteY35" fmla="*/ 2151730 h 2648021"/>
                <a:gd name="connsiteX36" fmla="*/ 275340 w 849814"/>
                <a:gd name="connsiteY36" fmla="*/ 2243510 h 2648021"/>
                <a:gd name="connsiteX37" fmla="*/ 214154 w 849814"/>
                <a:gd name="connsiteY37" fmla="*/ 2325092 h 2648021"/>
                <a:gd name="connsiteX38" fmla="*/ 132571 w 849814"/>
                <a:gd name="connsiteY38" fmla="*/ 2427070 h 2648021"/>
                <a:gd name="connsiteX39" fmla="*/ 61187 w 849814"/>
                <a:gd name="connsiteY39" fmla="*/ 2512051 h 2648021"/>
                <a:gd name="connsiteX40" fmla="*/ 13597 w 849814"/>
                <a:gd name="connsiteY40" fmla="*/ 2566439 h 2648021"/>
                <a:gd name="connsiteX41" fmla="*/ 0 w 849814"/>
                <a:gd name="connsiteY41" fmla="*/ 2590234 h 2648021"/>
                <a:gd name="connsiteX42" fmla="*/ 0 w 849814"/>
                <a:gd name="connsiteY42" fmla="*/ 2607230 h 2648021"/>
                <a:gd name="connsiteX43" fmla="*/ 3400 w 849814"/>
                <a:gd name="connsiteY43" fmla="*/ 2631025 h 2648021"/>
                <a:gd name="connsiteX44" fmla="*/ 10198 w 849814"/>
                <a:gd name="connsiteY44" fmla="*/ 2637823 h 2648021"/>
                <a:gd name="connsiteX45" fmla="*/ 23795 w 849814"/>
                <a:gd name="connsiteY45" fmla="*/ 2644622 h 2648021"/>
                <a:gd name="connsiteX46" fmla="*/ 44191 w 849814"/>
                <a:gd name="connsiteY46" fmla="*/ 2648021 h 2648021"/>
                <a:gd name="connsiteX47" fmla="*/ 67985 w 849814"/>
                <a:gd name="connsiteY47" fmla="*/ 2627626 h 2648021"/>
                <a:gd name="connsiteX48" fmla="*/ 149568 w 849814"/>
                <a:gd name="connsiteY48" fmla="*/ 2559641 h 2648021"/>
                <a:gd name="connsiteX49" fmla="*/ 268542 w 849814"/>
                <a:gd name="connsiteY49" fmla="*/ 2454264 h 2648021"/>
                <a:gd name="connsiteX50" fmla="*/ 387516 w 849814"/>
                <a:gd name="connsiteY50" fmla="*/ 2338689 h 2648021"/>
                <a:gd name="connsiteX51" fmla="*/ 465698 w 849814"/>
                <a:gd name="connsiteY51" fmla="*/ 2253707 h 2648021"/>
                <a:gd name="connsiteX52" fmla="*/ 509889 w 849814"/>
                <a:gd name="connsiteY52" fmla="*/ 2195920 h 2648021"/>
                <a:gd name="connsiteX53" fmla="*/ 550680 w 849814"/>
                <a:gd name="connsiteY53" fmla="*/ 2134733 h 2648021"/>
                <a:gd name="connsiteX54" fmla="*/ 594870 w 849814"/>
                <a:gd name="connsiteY54" fmla="*/ 2053151 h 2648021"/>
                <a:gd name="connsiteX55" fmla="*/ 625464 w 849814"/>
                <a:gd name="connsiteY55" fmla="*/ 1991965 h 2648021"/>
                <a:gd name="connsiteX56" fmla="*/ 696848 w 849814"/>
                <a:gd name="connsiteY56" fmla="*/ 1835599 h 2648021"/>
                <a:gd name="connsiteX57" fmla="*/ 764833 w 849814"/>
                <a:gd name="connsiteY57" fmla="*/ 1658838 h 2648021"/>
                <a:gd name="connsiteX58" fmla="*/ 802225 w 849814"/>
                <a:gd name="connsiteY58" fmla="*/ 1509270 h 2648021"/>
                <a:gd name="connsiteX59" fmla="*/ 812423 w 849814"/>
                <a:gd name="connsiteY59" fmla="*/ 1410692 h 2648021"/>
                <a:gd name="connsiteX60" fmla="*/ 832818 w 849814"/>
                <a:gd name="connsiteY60" fmla="*/ 1135352 h 26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9814" h="2648021">
                  <a:moveTo>
                    <a:pt x="832818" y="1135352"/>
                  </a:moveTo>
                  <a:lnTo>
                    <a:pt x="846415" y="985785"/>
                  </a:lnTo>
                  <a:lnTo>
                    <a:pt x="849814" y="907602"/>
                  </a:lnTo>
                  <a:lnTo>
                    <a:pt x="849814" y="717244"/>
                  </a:lnTo>
                  <a:lnTo>
                    <a:pt x="849814" y="452101"/>
                  </a:lnTo>
                  <a:lnTo>
                    <a:pt x="849814" y="234549"/>
                  </a:lnTo>
                  <a:lnTo>
                    <a:pt x="781829" y="98579"/>
                  </a:lnTo>
                  <a:lnTo>
                    <a:pt x="754635" y="84982"/>
                  </a:lnTo>
                  <a:lnTo>
                    <a:pt x="707046" y="64586"/>
                  </a:lnTo>
                  <a:lnTo>
                    <a:pt x="635661" y="37392"/>
                  </a:lnTo>
                  <a:lnTo>
                    <a:pt x="547281" y="16997"/>
                  </a:lnTo>
                  <a:lnTo>
                    <a:pt x="492893" y="10198"/>
                  </a:lnTo>
                  <a:lnTo>
                    <a:pt x="472497" y="10198"/>
                  </a:lnTo>
                  <a:lnTo>
                    <a:pt x="445303" y="0"/>
                  </a:lnTo>
                  <a:lnTo>
                    <a:pt x="428307" y="0"/>
                  </a:lnTo>
                  <a:lnTo>
                    <a:pt x="418109" y="6799"/>
                  </a:lnTo>
                  <a:lnTo>
                    <a:pt x="418109" y="20396"/>
                  </a:lnTo>
                  <a:lnTo>
                    <a:pt x="421508" y="44191"/>
                  </a:lnTo>
                  <a:lnTo>
                    <a:pt x="438504" y="61187"/>
                  </a:lnTo>
                  <a:lnTo>
                    <a:pt x="492893" y="118974"/>
                  </a:lnTo>
                  <a:lnTo>
                    <a:pt x="543881" y="180161"/>
                  </a:lnTo>
                  <a:lnTo>
                    <a:pt x="571075" y="227751"/>
                  </a:lnTo>
                  <a:lnTo>
                    <a:pt x="601669" y="292336"/>
                  </a:lnTo>
                  <a:lnTo>
                    <a:pt x="618665" y="353523"/>
                  </a:lnTo>
                  <a:lnTo>
                    <a:pt x="628863" y="421508"/>
                  </a:lnTo>
                  <a:lnTo>
                    <a:pt x="628863" y="594870"/>
                  </a:lnTo>
                  <a:lnTo>
                    <a:pt x="628863" y="900803"/>
                  </a:lnTo>
                  <a:lnTo>
                    <a:pt x="618665" y="1108158"/>
                  </a:lnTo>
                  <a:lnTo>
                    <a:pt x="608467" y="1261125"/>
                  </a:lnTo>
                  <a:lnTo>
                    <a:pt x="598270" y="1369901"/>
                  </a:lnTo>
                  <a:lnTo>
                    <a:pt x="577874" y="1516069"/>
                  </a:lnTo>
                  <a:lnTo>
                    <a:pt x="543881" y="1679233"/>
                  </a:lnTo>
                  <a:lnTo>
                    <a:pt x="499691" y="1825401"/>
                  </a:lnTo>
                  <a:lnTo>
                    <a:pt x="445303" y="1947774"/>
                  </a:lnTo>
                  <a:lnTo>
                    <a:pt x="394314" y="2049752"/>
                  </a:lnTo>
                  <a:lnTo>
                    <a:pt x="336527" y="2151730"/>
                  </a:lnTo>
                  <a:lnTo>
                    <a:pt x="275340" y="2243510"/>
                  </a:lnTo>
                  <a:lnTo>
                    <a:pt x="214154" y="2325092"/>
                  </a:lnTo>
                  <a:lnTo>
                    <a:pt x="132571" y="2427070"/>
                  </a:lnTo>
                  <a:lnTo>
                    <a:pt x="61187" y="2512051"/>
                  </a:lnTo>
                  <a:lnTo>
                    <a:pt x="13597" y="2566439"/>
                  </a:lnTo>
                  <a:lnTo>
                    <a:pt x="0" y="2590234"/>
                  </a:lnTo>
                  <a:lnTo>
                    <a:pt x="0" y="2607230"/>
                  </a:lnTo>
                  <a:lnTo>
                    <a:pt x="3400" y="2631025"/>
                  </a:lnTo>
                  <a:lnTo>
                    <a:pt x="10198" y="2637823"/>
                  </a:lnTo>
                  <a:lnTo>
                    <a:pt x="23795" y="2644622"/>
                  </a:lnTo>
                  <a:lnTo>
                    <a:pt x="44191" y="2648021"/>
                  </a:lnTo>
                  <a:lnTo>
                    <a:pt x="67985" y="2627626"/>
                  </a:lnTo>
                  <a:lnTo>
                    <a:pt x="149568" y="2559641"/>
                  </a:lnTo>
                  <a:lnTo>
                    <a:pt x="268542" y="2454264"/>
                  </a:lnTo>
                  <a:lnTo>
                    <a:pt x="387516" y="2338689"/>
                  </a:lnTo>
                  <a:lnTo>
                    <a:pt x="465698" y="2253707"/>
                  </a:lnTo>
                  <a:lnTo>
                    <a:pt x="509889" y="2195920"/>
                  </a:lnTo>
                  <a:lnTo>
                    <a:pt x="550680" y="2134733"/>
                  </a:lnTo>
                  <a:lnTo>
                    <a:pt x="594870" y="2053151"/>
                  </a:lnTo>
                  <a:lnTo>
                    <a:pt x="625464" y="1991965"/>
                  </a:lnTo>
                  <a:lnTo>
                    <a:pt x="696848" y="1835599"/>
                  </a:lnTo>
                  <a:lnTo>
                    <a:pt x="764833" y="1658838"/>
                  </a:lnTo>
                  <a:lnTo>
                    <a:pt x="802225" y="1509270"/>
                  </a:lnTo>
                  <a:lnTo>
                    <a:pt x="812423" y="1410692"/>
                  </a:lnTo>
                  <a:lnTo>
                    <a:pt x="832818" y="11353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CA5A0577-B8A9-4FC5-9E36-CEC04F97D79F}"/>
                </a:ext>
              </a:extLst>
            </p:cNvPr>
            <p:cNvSpPr/>
            <p:nvPr/>
          </p:nvSpPr>
          <p:spPr>
            <a:xfrm>
              <a:off x="3109913" y="4411663"/>
              <a:ext cx="538162" cy="1368425"/>
            </a:xfrm>
            <a:custGeom>
              <a:avLst/>
              <a:gdLst>
                <a:gd name="connsiteX0" fmla="*/ 507206 w 538162"/>
                <a:gd name="connsiteY0" fmla="*/ 728663 h 1366838"/>
                <a:gd name="connsiteX1" fmla="*/ 497681 w 538162"/>
                <a:gd name="connsiteY1" fmla="*/ 602457 h 1366838"/>
                <a:gd name="connsiteX2" fmla="*/ 481012 w 538162"/>
                <a:gd name="connsiteY2" fmla="*/ 433388 h 1366838"/>
                <a:gd name="connsiteX3" fmla="*/ 471487 w 538162"/>
                <a:gd name="connsiteY3" fmla="*/ 330994 h 1366838"/>
                <a:gd name="connsiteX4" fmla="*/ 383381 w 538162"/>
                <a:gd name="connsiteY4" fmla="*/ 176213 h 1366838"/>
                <a:gd name="connsiteX5" fmla="*/ 354806 w 538162"/>
                <a:gd name="connsiteY5" fmla="*/ 152400 h 1366838"/>
                <a:gd name="connsiteX6" fmla="*/ 326231 w 538162"/>
                <a:gd name="connsiteY6" fmla="*/ 128588 h 1366838"/>
                <a:gd name="connsiteX7" fmla="*/ 300037 w 538162"/>
                <a:gd name="connsiteY7" fmla="*/ 109538 h 1366838"/>
                <a:gd name="connsiteX8" fmla="*/ 273843 w 538162"/>
                <a:gd name="connsiteY8" fmla="*/ 90488 h 1366838"/>
                <a:gd name="connsiteX9" fmla="*/ 235743 w 538162"/>
                <a:gd name="connsiteY9" fmla="*/ 69057 h 1366838"/>
                <a:gd name="connsiteX10" fmla="*/ 207168 w 538162"/>
                <a:gd name="connsiteY10" fmla="*/ 52388 h 1366838"/>
                <a:gd name="connsiteX11" fmla="*/ 150018 w 538162"/>
                <a:gd name="connsiteY11" fmla="*/ 26194 h 1366838"/>
                <a:gd name="connsiteX12" fmla="*/ 97631 w 538162"/>
                <a:gd name="connsiteY12" fmla="*/ 7144 h 1366838"/>
                <a:gd name="connsiteX13" fmla="*/ 52387 w 538162"/>
                <a:gd name="connsiteY13" fmla="*/ 0 h 1366838"/>
                <a:gd name="connsiteX14" fmla="*/ 23812 w 538162"/>
                <a:gd name="connsiteY14" fmla="*/ 4763 h 1366838"/>
                <a:gd name="connsiteX15" fmla="*/ 7143 w 538162"/>
                <a:gd name="connsiteY15" fmla="*/ 9525 h 1366838"/>
                <a:gd name="connsiteX16" fmla="*/ 0 w 538162"/>
                <a:gd name="connsiteY16" fmla="*/ 21432 h 1366838"/>
                <a:gd name="connsiteX17" fmla="*/ 0 w 538162"/>
                <a:gd name="connsiteY17" fmla="*/ 42863 h 1366838"/>
                <a:gd name="connsiteX18" fmla="*/ 7143 w 538162"/>
                <a:gd name="connsiteY18" fmla="*/ 66675 h 1366838"/>
                <a:gd name="connsiteX19" fmla="*/ 33337 w 538162"/>
                <a:gd name="connsiteY19" fmla="*/ 100013 h 1366838"/>
                <a:gd name="connsiteX20" fmla="*/ 97631 w 538162"/>
                <a:gd name="connsiteY20" fmla="*/ 183357 h 1366838"/>
                <a:gd name="connsiteX21" fmla="*/ 133350 w 538162"/>
                <a:gd name="connsiteY21" fmla="*/ 238125 h 1366838"/>
                <a:gd name="connsiteX22" fmla="*/ 180975 w 538162"/>
                <a:gd name="connsiteY22" fmla="*/ 323850 h 1366838"/>
                <a:gd name="connsiteX23" fmla="*/ 211931 w 538162"/>
                <a:gd name="connsiteY23" fmla="*/ 388144 h 1366838"/>
                <a:gd name="connsiteX24" fmla="*/ 238125 w 538162"/>
                <a:gd name="connsiteY24" fmla="*/ 478632 h 1366838"/>
                <a:gd name="connsiteX25" fmla="*/ 271462 w 538162"/>
                <a:gd name="connsiteY25" fmla="*/ 635794 h 1366838"/>
                <a:gd name="connsiteX26" fmla="*/ 309562 w 538162"/>
                <a:gd name="connsiteY26" fmla="*/ 859632 h 1366838"/>
                <a:gd name="connsiteX27" fmla="*/ 342900 w 538162"/>
                <a:gd name="connsiteY27" fmla="*/ 1095375 h 1366838"/>
                <a:gd name="connsiteX28" fmla="*/ 376237 w 538162"/>
                <a:gd name="connsiteY28" fmla="*/ 1366838 h 1366838"/>
                <a:gd name="connsiteX29" fmla="*/ 538162 w 538162"/>
                <a:gd name="connsiteY29" fmla="*/ 1338263 h 1366838"/>
                <a:gd name="connsiteX30" fmla="*/ 538162 w 538162"/>
                <a:gd name="connsiteY30" fmla="*/ 1195388 h 1366838"/>
                <a:gd name="connsiteX31" fmla="*/ 531018 w 538162"/>
                <a:gd name="connsiteY31" fmla="*/ 1047750 h 1366838"/>
                <a:gd name="connsiteX32" fmla="*/ 507206 w 538162"/>
                <a:gd name="connsiteY32" fmla="*/ 728663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8162" h="1366838">
                  <a:moveTo>
                    <a:pt x="507206" y="728663"/>
                  </a:moveTo>
                  <a:lnTo>
                    <a:pt x="497681" y="602457"/>
                  </a:lnTo>
                  <a:lnTo>
                    <a:pt x="481012" y="433388"/>
                  </a:lnTo>
                  <a:lnTo>
                    <a:pt x="471487" y="330994"/>
                  </a:lnTo>
                  <a:lnTo>
                    <a:pt x="383381" y="176213"/>
                  </a:lnTo>
                  <a:lnTo>
                    <a:pt x="354806" y="152400"/>
                  </a:lnTo>
                  <a:lnTo>
                    <a:pt x="326231" y="128588"/>
                  </a:lnTo>
                  <a:lnTo>
                    <a:pt x="300037" y="109538"/>
                  </a:lnTo>
                  <a:lnTo>
                    <a:pt x="273843" y="90488"/>
                  </a:lnTo>
                  <a:lnTo>
                    <a:pt x="235743" y="69057"/>
                  </a:lnTo>
                  <a:lnTo>
                    <a:pt x="207168" y="52388"/>
                  </a:lnTo>
                  <a:lnTo>
                    <a:pt x="150018" y="26194"/>
                  </a:lnTo>
                  <a:lnTo>
                    <a:pt x="97631" y="7144"/>
                  </a:lnTo>
                  <a:lnTo>
                    <a:pt x="52387" y="0"/>
                  </a:lnTo>
                  <a:lnTo>
                    <a:pt x="23812" y="4763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0" y="42863"/>
                  </a:lnTo>
                  <a:lnTo>
                    <a:pt x="7143" y="66675"/>
                  </a:lnTo>
                  <a:lnTo>
                    <a:pt x="33337" y="100013"/>
                  </a:lnTo>
                  <a:lnTo>
                    <a:pt x="97631" y="183357"/>
                  </a:lnTo>
                  <a:lnTo>
                    <a:pt x="133350" y="238125"/>
                  </a:lnTo>
                  <a:lnTo>
                    <a:pt x="180975" y="323850"/>
                  </a:lnTo>
                  <a:lnTo>
                    <a:pt x="211931" y="388144"/>
                  </a:lnTo>
                  <a:lnTo>
                    <a:pt x="238125" y="478632"/>
                  </a:lnTo>
                  <a:lnTo>
                    <a:pt x="271462" y="635794"/>
                  </a:lnTo>
                  <a:lnTo>
                    <a:pt x="309562" y="859632"/>
                  </a:lnTo>
                  <a:lnTo>
                    <a:pt x="342900" y="1095375"/>
                  </a:lnTo>
                  <a:lnTo>
                    <a:pt x="376237" y="1366838"/>
                  </a:lnTo>
                  <a:lnTo>
                    <a:pt x="538162" y="1338263"/>
                  </a:lnTo>
                  <a:lnTo>
                    <a:pt x="538162" y="1195388"/>
                  </a:lnTo>
                  <a:lnTo>
                    <a:pt x="531018" y="1047750"/>
                  </a:lnTo>
                  <a:lnTo>
                    <a:pt x="5072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30401024-C562-44AD-951A-6FCDB8CA4EF5}"/>
                </a:ext>
              </a:extLst>
            </p:cNvPr>
            <p:cNvSpPr/>
            <p:nvPr/>
          </p:nvSpPr>
          <p:spPr>
            <a:xfrm>
              <a:off x="2990850" y="1733550"/>
              <a:ext cx="1514475" cy="1939925"/>
            </a:xfrm>
            <a:custGeom>
              <a:avLst/>
              <a:gdLst>
                <a:gd name="connsiteX0" fmla="*/ 845688 w 1514310"/>
                <a:gd name="connsiteY0" fmla="*/ 95140 h 1939797"/>
                <a:gd name="connsiteX1" fmla="*/ 689764 w 1514310"/>
                <a:gd name="connsiteY1" fmla="*/ 124211 h 1939797"/>
                <a:gd name="connsiteX2" fmla="*/ 552340 w 1514310"/>
                <a:gd name="connsiteY2" fmla="*/ 145353 h 1939797"/>
                <a:gd name="connsiteX3" fmla="*/ 422844 w 1514310"/>
                <a:gd name="connsiteY3" fmla="*/ 166495 h 1939797"/>
                <a:gd name="connsiteX4" fmla="*/ 298633 w 1514310"/>
                <a:gd name="connsiteY4" fmla="*/ 182352 h 1939797"/>
                <a:gd name="connsiteX5" fmla="*/ 195565 w 1514310"/>
                <a:gd name="connsiteY5" fmla="*/ 192923 h 1939797"/>
                <a:gd name="connsiteX6" fmla="*/ 105711 w 1514310"/>
                <a:gd name="connsiteY6" fmla="*/ 198208 h 1939797"/>
                <a:gd name="connsiteX7" fmla="*/ 0 w 1514310"/>
                <a:gd name="connsiteY7" fmla="*/ 198208 h 1939797"/>
                <a:gd name="connsiteX8" fmla="*/ 97782 w 1514310"/>
                <a:gd name="connsiteY8" fmla="*/ 391131 h 1939797"/>
                <a:gd name="connsiteX9" fmla="*/ 335632 w 1514310"/>
                <a:gd name="connsiteY9" fmla="*/ 348846 h 1939797"/>
                <a:gd name="connsiteX10" fmla="*/ 528555 w 1514310"/>
                <a:gd name="connsiteY10" fmla="*/ 314490 h 1939797"/>
                <a:gd name="connsiteX11" fmla="*/ 787547 w 1514310"/>
                <a:gd name="connsiteY11" fmla="*/ 272206 h 1939797"/>
                <a:gd name="connsiteX12" fmla="*/ 967255 w 1514310"/>
                <a:gd name="connsiteY12" fmla="*/ 243135 h 1939797"/>
                <a:gd name="connsiteX13" fmla="*/ 1072966 w 1514310"/>
                <a:gd name="connsiteY13" fmla="*/ 227279 h 1939797"/>
                <a:gd name="connsiteX14" fmla="*/ 1125822 w 1514310"/>
                <a:gd name="connsiteY14" fmla="*/ 221993 h 1939797"/>
                <a:gd name="connsiteX15" fmla="*/ 1149607 w 1514310"/>
                <a:gd name="connsiteY15" fmla="*/ 227279 h 1939797"/>
                <a:gd name="connsiteX16" fmla="*/ 1176034 w 1514310"/>
                <a:gd name="connsiteY16" fmla="*/ 243135 h 1939797"/>
                <a:gd name="connsiteX17" fmla="*/ 1189248 w 1514310"/>
                <a:gd name="connsiteY17" fmla="*/ 261635 h 1939797"/>
                <a:gd name="connsiteX18" fmla="*/ 1194534 w 1514310"/>
                <a:gd name="connsiteY18" fmla="*/ 293348 h 1939797"/>
                <a:gd name="connsiteX19" fmla="*/ 1202462 w 1514310"/>
                <a:gd name="connsiteY19" fmla="*/ 406987 h 1939797"/>
                <a:gd name="connsiteX20" fmla="*/ 1207748 w 1514310"/>
                <a:gd name="connsiteY20" fmla="*/ 544412 h 1939797"/>
                <a:gd name="connsiteX21" fmla="*/ 1205105 w 1514310"/>
                <a:gd name="connsiteY21" fmla="*/ 660694 h 1939797"/>
                <a:gd name="connsiteX22" fmla="*/ 1199819 w 1514310"/>
                <a:gd name="connsiteY22" fmla="*/ 774333 h 1939797"/>
                <a:gd name="connsiteX23" fmla="*/ 1194534 w 1514310"/>
                <a:gd name="connsiteY23" fmla="*/ 874758 h 1939797"/>
                <a:gd name="connsiteX24" fmla="*/ 1194534 w 1514310"/>
                <a:gd name="connsiteY24" fmla="*/ 1157535 h 1939797"/>
                <a:gd name="connsiteX25" fmla="*/ 1194534 w 1514310"/>
                <a:gd name="connsiteY25" fmla="*/ 1561880 h 1939797"/>
                <a:gd name="connsiteX26" fmla="*/ 1199819 w 1514310"/>
                <a:gd name="connsiteY26" fmla="*/ 1680805 h 1939797"/>
                <a:gd name="connsiteX27" fmla="*/ 1194534 w 1514310"/>
                <a:gd name="connsiteY27" fmla="*/ 1786516 h 1939797"/>
                <a:gd name="connsiteX28" fmla="*/ 1199819 w 1514310"/>
                <a:gd name="connsiteY28" fmla="*/ 1812943 h 1939797"/>
                <a:gd name="connsiteX29" fmla="*/ 1213033 w 1514310"/>
                <a:gd name="connsiteY29" fmla="*/ 1855228 h 1939797"/>
                <a:gd name="connsiteX30" fmla="*/ 1234176 w 1514310"/>
                <a:gd name="connsiteY30" fmla="*/ 1889584 h 1939797"/>
                <a:gd name="connsiteX31" fmla="*/ 1257961 w 1514310"/>
                <a:gd name="connsiteY31" fmla="*/ 1913369 h 1939797"/>
                <a:gd name="connsiteX32" fmla="*/ 1276460 w 1514310"/>
                <a:gd name="connsiteY32" fmla="*/ 1929226 h 1939797"/>
                <a:gd name="connsiteX33" fmla="*/ 1292317 w 1514310"/>
                <a:gd name="connsiteY33" fmla="*/ 1937154 h 1939797"/>
                <a:gd name="connsiteX34" fmla="*/ 1313459 w 1514310"/>
                <a:gd name="connsiteY34" fmla="*/ 1939797 h 1939797"/>
                <a:gd name="connsiteX35" fmla="*/ 1331958 w 1514310"/>
                <a:gd name="connsiteY35" fmla="*/ 1931868 h 1939797"/>
                <a:gd name="connsiteX36" fmla="*/ 1358386 w 1514310"/>
                <a:gd name="connsiteY36" fmla="*/ 1910726 h 1939797"/>
                <a:gd name="connsiteX37" fmla="*/ 1376885 w 1514310"/>
                <a:gd name="connsiteY37" fmla="*/ 1886941 h 1939797"/>
                <a:gd name="connsiteX38" fmla="*/ 1392742 w 1514310"/>
                <a:gd name="connsiteY38" fmla="*/ 1855228 h 1939797"/>
                <a:gd name="connsiteX39" fmla="*/ 1403313 w 1514310"/>
                <a:gd name="connsiteY39" fmla="*/ 1818229 h 1939797"/>
                <a:gd name="connsiteX40" fmla="*/ 1413884 w 1514310"/>
                <a:gd name="connsiteY40" fmla="*/ 1754802 h 1939797"/>
                <a:gd name="connsiteX41" fmla="*/ 1416527 w 1514310"/>
                <a:gd name="connsiteY41" fmla="*/ 1694019 h 1939797"/>
                <a:gd name="connsiteX42" fmla="*/ 1421813 w 1514310"/>
                <a:gd name="connsiteY42" fmla="*/ 1519595 h 1939797"/>
                <a:gd name="connsiteX43" fmla="*/ 1427098 w 1514310"/>
                <a:gd name="connsiteY43" fmla="*/ 1331958 h 1939797"/>
                <a:gd name="connsiteX44" fmla="*/ 1432384 w 1514310"/>
                <a:gd name="connsiteY44" fmla="*/ 1120537 h 1939797"/>
                <a:gd name="connsiteX45" fmla="*/ 1437669 w 1514310"/>
                <a:gd name="connsiteY45" fmla="*/ 951399 h 1939797"/>
                <a:gd name="connsiteX46" fmla="*/ 1445597 w 1514310"/>
                <a:gd name="connsiteY46" fmla="*/ 737334 h 1939797"/>
                <a:gd name="connsiteX47" fmla="*/ 1453526 w 1514310"/>
                <a:gd name="connsiteY47" fmla="*/ 586696 h 1939797"/>
                <a:gd name="connsiteX48" fmla="*/ 1464097 w 1514310"/>
                <a:gd name="connsiteY48" fmla="*/ 454557 h 1939797"/>
                <a:gd name="connsiteX49" fmla="*/ 1479954 w 1514310"/>
                <a:gd name="connsiteY49" fmla="*/ 309205 h 1939797"/>
                <a:gd name="connsiteX50" fmla="*/ 1485239 w 1514310"/>
                <a:gd name="connsiteY50" fmla="*/ 285420 h 1939797"/>
                <a:gd name="connsiteX51" fmla="*/ 1495810 w 1514310"/>
                <a:gd name="connsiteY51" fmla="*/ 274849 h 1939797"/>
                <a:gd name="connsiteX52" fmla="*/ 1509024 w 1514310"/>
                <a:gd name="connsiteY52" fmla="*/ 256349 h 1939797"/>
                <a:gd name="connsiteX53" fmla="*/ 1514310 w 1514310"/>
                <a:gd name="connsiteY53" fmla="*/ 237850 h 1939797"/>
                <a:gd name="connsiteX54" fmla="*/ 1514310 w 1514310"/>
                <a:gd name="connsiteY54" fmla="*/ 216708 h 1939797"/>
                <a:gd name="connsiteX55" fmla="*/ 1506381 w 1514310"/>
                <a:gd name="connsiteY55" fmla="*/ 187637 h 1939797"/>
                <a:gd name="connsiteX56" fmla="*/ 1490525 w 1514310"/>
                <a:gd name="connsiteY56" fmla="*/ 161209 h 1939797"/>
                <a:gd name="connsiteX57" fmla="*/ 1469382 w 1514310"/>
                <a:gd name="connsiteY57" fmla="*/ 134782 h 1939797"/>
                <a:gd name="connsiteX58" fmla="*/ 1442955 w 1514310"/>
                <a:gd name="connsiteY58" fmla="*/ 110997 h 1939797"/>
                <a:gd name="connsiteX59" fmla="*/ 1411241 w 1514310"/>
                <a:gd name="connsiteY59" fmla="*/ 84569 h 1939797"/>
                <a:gd name="connsiteX60" fmla="*/ 1366314 w 1514310"/>
                <a:gd name="connsiteY60" fmla="*/ 52856 h 1939797"/>
                <a:gd name="connsiteX61" fmla="*/ 1326673 w 1514310"/>
                <a:gd name="connsiteY61" fmla="*/ 26428 h 1939797"/>
                <a:gd name="connsiteX62" fmla="*/ 1284388 w 1514310"/>
                <a:gd name="connsiteY62" fmla="*/ 5286 h 1939797"/>
                <a:gd name="connsiteX63" fmla="*/ 1255318 w 1514310"/>
                <a:gd name="connsiteY63" fmla="*/ 0 h 1939797"/>
                <a:gd name="connsiteX64" fmla="*/ 1231533 w 1514310"/>
                <a:gd name="connsiteY64" fmla="*/ 7928 h 1939797"/>
                <a:gd name="connsiteX65" fmla="*/ 1165463 w 1514310"/>
                <a:gd name="connsiteY65" fmla="*/ 26428 h 1939797"/>
                <a:gd name="connsiteX66" fmla="*/ 1062395 w 1514310"/>
                <a:gd name="connsiteY66" fmla="*/ 50213 h 1939797"/>
                <a:gd name="connsiteX67" fmla="*/ 951399 w 1514310"/>
                <a:gd name="connsiteY67" fmla="*/ 73998 h 1939797"/>
                <a:gd name="connsiteX68" fmla="*/ 845688 w 1514310"/>
                <a:gd name="connsiteY68" fmla="*/ 95140 h 193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14310" h="1939797">
                  <a:moveTo>
                    <a:pt x="845688" y="95140"/>
                  </a:moveTo>
                  <a:lnTo>
                    <a:pt x="689764" y="124211"/>
                  </a:lnTo>
                  <a:lnTo>
                    <a:pt x="552340" y="145353"/>
                  </a:lnTo>
                  <a:lnTo>
                    <a:pt x="422844" y="166495"/>
                  </a:lnTo>
                  <a:lnTo>
                    <a:pt x="298633" y="182352"/>
                  </a:lnTo>
                  <a:lnTo>
                    <a:pt x="195565" y="192923"/>
                  </a:lnTo>
                  <a:lnTo>
                    <a:pt x="105711" y="198208"/>
                  </a:lnTo>
                  <a:lnTo>
                    <a:pt x="0" y="198208"/>
                  </a:lnTo>
                  <a:lnTo>
                    <a:pt x="97782" y="391131"/>
                  </a:lnTo>
                  <a:lnTo>
                    <a:pt x="335632" y="348846"/>
                  </a:lnTo>
                  <a:lnTo>
                    <a:pt x="528555" y="314490"/>
                  </a:lnTo>
                  <a:lnTo>
                    <a:pt x="787547" y="272206"/>
                  </a:lnTo>
                  <a:lnTo>
                    <a:pt x="967255" y="243135"/>
                  </a:lnTo>
                  <a:lnTo>
                    <a:pt x="1072966" y="227279"/>
                  </a:lnTo>
                  <a:lnTo>
                    <a:pt x="1125822" y="221993"/>
                  </a:lnTo>
                  <a:lnTo>
                    <a:pt x="1149607" y="227279"/>
                  </a:lnTo>
                  <a:lnTo>
                    <a:pt x="1176034" y="243135"/>
                  </a:lnTo>
                  <a:lnTo>
                    <a:pt x="1189248" y="261635"/>
                  </a:lnTo>
                  <a:lnTo>
                    <a:pt x="1194534" y="293348"/>
                  </a:lnTo>
                  <a:lnTo>
                    <a:pt x="1202462" y="406987"/>
                  </a:lnTo>
                  <a:lnTo>
                    <a:pt x="1207748" y="544412"/>
                  </a:lnTo>
                  <a:lnTo>
                    <a:pt x="1205105" y="660694"/>
                  </a:lnTo>
                  <a:lnTo>
                    <a:pt x="1199819" y="774333"/>
                  </a:lnTo>
                  <a:lnTo>
                    <a:pt x="1194534" y="874758"/>
                  </a:lnTo>
                  <a:lnTo>
                    <a:pt x="1194534" y="1157535"/>
                  </a:lnTo>
                  <a:lnTo>
                    <a:pt x="1194534" y="1561880"/>
                  </a:lnTo>
                  <a:lnTo>
                    <a:pt x="1199819" y="1680805"/>
                  </a:lnTo>
                  <a:lnTo>
                    <a:pt x="1194534" y="1786516"/>
                  </a:lnTo>
                  <a:lnTo>
                    <a:pt x="1199819" y="1812943"/>
                  </a:lnTo>
                  <a:lnTo>
                    <a:pt x="1213033" y="1855228"/>
                  </a:lnTo>
                  <a:lnTo>
                    <a:pt x="1234176" y="1889584"/>
                  </a:lnTo>
                  <a:lnTo>
                    <a:pt x="1257961" y="1913369"/>
                  </a:lnTo>
                  <a:lnTo>
                    <a:pt x="1276460" y="1929226"/>
                  </a:lnTo>
                  <a:lnTo>
                    <a:pt x="1292317" y="1937154"/>
                  </a:lnTo>
                  <a:lnTo>
                    <a:pt x="1313459" y="1939797"/>
                  </a:lnTo>
                  <a:lnTo>
                    <a:pt x="1331958" y="1931868"/>
                  </a:lnTo>
                  <a:lnTo>
                    <a:pt x="1358386" y="1910726"/>
                  </a:lnTo>
                  <a:lnTo>
                    <a:pt x="1376885" y="1886941"/>
                  </a:lnTo>
                  <a:lnTo>
                    <a:pt x="1392742" y="1855228"/>
                  </a:lnTo>
                  <a:lnTo>
                    <a:pt x="1403313" y="1818229"/>
                  </a:lnTo>
                  <a:lnTo>
                    <a:pt x="1413884" y="1754802"/>
                  </a:lnTo>
                  <a:lnTo>
                    <a:pt x="1416527" y="1694019"/>
                  </a:lnTo>
                  <a:lnTo>
                    <a:pt x="1421813" y="1519595"/>
                  </a:lnTo>
                  <a:lnTo>
                    <a:pt x="1427098" y="1331958"/>
                  </a:lnTo>
                  <a:lnTo>
                    <a:pt x="1432384" y="1120537"/>
                  </a:lnTo>
                  <a:lnTo>
                    <a:pt x="1437669" y="951399"/>
                  </a:lnTo>
                  <a:lnTo>
                    <a:pt x="1445597" y="737334"/>
                  </a:lnTo>
                  <a:lnTo>
                    <a:pt x="1453526" y="586696"/>
                  </a:lnTo>
                  <a:lnTo>
                    <a:pt x="1464097" y="454557"/>
                  </a:lnTo>
                  <a:lnTo>
                    <a:pt x="1479954" y="309205"/>
                  </a:lnTo>
                  <a:lnTo>
                    <a:pt x="1485239" y="285420"/>
                  </a:lnTo>
                  <a:lnTo>
                    <a:pt x="1495810" y="274849"/>
                  </a:lnTo>
                  <a:lnTo>
                    <a:pt x="1509024" y="256349"/>
                  </a:lnTo>
                  <a:lnTo>
                    <a:pt x="1514310" y="237850"/>
                  </a:lnTo>
                  <a:lnTo>
                    <a:pt x="1514310" y="216708"/>
                  </a:lnTo>
                  <a:lnTo>
                    <a:pt x="1506381" y="187637"/>
                  </a:lnTo>
                  <a:lnTo>
                    <a:pt x="1490525" y="161209"/>
                  </a:lnTo>
                  <a:lnTo>
                    <a:pt x="1469382" y="134782"/>
                  </a:lnTo>
                  <a:lnTo>
                    <a:pt x="1442955" y="110997"/>
                  </a:lnTo>
                  <a:lnTo>
                    <a:pt x="1411241" y="84569"/>
                  </a:lnTo>
                  <a:lnTo>
                    <a:pt x="1366314" y="52856"/>
                  </a:lnTo>
                  <a:lnTo>
                    <a:pt x="1326673" y="26428"/>
                  </a:lnTo>
                  <a:lnTo>
                    <a:pt x="1284388" y="5286"/>
                  </a:lnTo>
                  <a:lnTo>
                    <a:pt x="1255318" y="0"/>
                  </a:lnTo>
                  <a:lnTo>
                    <a:pt x="1231533" y="7928"/>
                  </a:lnTo>
                  <a:lnTo>
                    <a:pt x="1165463" y="26428"/>
                  </a:lnTo>
                  <a:lnTo>
                    <a:pt x="1062395" y="50213"/>
                  </a:lnTo>
                  <a:lnTo>
                    <a:pt x="951399" y="73998"/>
                  </a:lnTo>
                  <a:lnTo>
                    <a:pt x="845688" y="95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E08E242C-8CAF-4CB2-A721-D6FB7ABF85A4}"/>
                </a:ext>
              </a:extLst>
            </p:cNvPr>
            <p:cNvSpPr/>
            <p:nvPr/>
          </p:nvSpPr>
          <p:spPr>
            <a:xfrm>
              <a:off x="3128963" y="2560638"/>
              <a:ext cx="1119187" cy="323850"/>
            </a:xfrm>
            <a:custGeom>
              <a:avLst/>
              <a:gdLst>
                <a:gd name="connsiteX0" fmla="*/ 442912 w 1119187"/>
                <a:gd name="connsiteY0" fmla="*/ 238125 h 323850"/>
                <a:gd name="connsiteX1" fmla="*/ 314325 w 1119187"/>
                <a:gd name="connsiteY1" fmla="*/ 259556 h 323850"/>
                <a:gd name="connsiteX2" fmla="*/ 204787 w 1119187"/>
                <a:gd name="connsiteY2" fmla="*/ 280987 h 323850"/>
                <a:gd name="connsiteX3" fmla="*/ 114300 w 1119187"/>
                <a:gd name="connsiteY3" fmla="*/ 300037 h 323850"/>
                <a:gd name="connsiteX4" fmla="*/ 0 w 1119187"/>
                <a:gd name="connsiteY4" fmla="*/ 323850 h 323850"/>
                <a:gd name="connsiteX5" fmla="*/ 0 w 1119187"/>
                <a:gd name="connsiteY5" fmla="*/ 130969 h 323850"/>
                <a:gd name="connsiteX6" fmla="*/ 109537 w 1119187"/>
                <a:gd name="connsiteY6" fmla="*/ 128587 h 323850"/>
                <a:gd name="connsiteX7" fmla="*/ 216693 w 1119187"/>
                <a:gd name="connsiteY7" fmla="*/ 121444 h 323850"/>
                <a:gd name="connsiteX8" fmla="*/ 390525 w 1119187"/>
                <a:gd name="connsiteY8" fmla="*/ 100012 h 323850"/>
                <a:gd name="connsiteX9" fmla="*/ 547687 w 1119187"/>
                <a:gd name="connsiteY9" fmla="*/ 76200 h 323850"/>
                <a:gd name="connsiteX10" fmla="*/ 661987 w 1119187"/>
                <a:gd name="connsiteY10" fmla="*/ 54769 h 323850"/>
                <a:gd name="connsiteX11" fmla="*/ 788193 w 1119187"/>
                <a:gd name="connsiteY11" fmla="*/ 28575 h 323850"/>
                <a:gd name="connsiteX12" fmla="*/ 900112 w 1119187"/>
                <a:gd name="connsiteY12" fmla="*/ 2381 h 323850"/>
                <a:gd name="connsiteX13" fmla="*/ 926306 w 1119187"/>
                <a:gd name="connsiteY13" fmla="*/ 0 h 323850"/>
                <a:gd name="connsiteX14" fmla="*/ 973931 w 1119187"/>
                <a:gd name="connsiteY14" fmla="*/ 11906 h 323850"/>
                <a:gd name="connsiteX15" fmla="*/ 1031081 w 1119187"/>
                <a:gd name="connsiteY15" fmla="*/ 21431 h 323850"/>
                <a:gd name="connsiteX16" fmla="*/ 1119187 w 1119187"/>
                <a:gd name="connsiteY16" fmla="*/ 30956 h 323850"/>
                <a:gd name="connsiteX17" fmla="*/ 1119187 w 1119187"/>
                <a:gd name="connsiteY17" fmla="*/ 173831 h 323850"/>
                <a:gd name="connsiteX18" fmla="*/ 1014412 w 1119187"/>
                <a:gd name="connsiteY18" fmla="*/ 178594 h 323850"/>
                <a:gd name="connsiteX19" fmla="*/ 940593 w 1119187"/>
                <a:gd name="connsiteY19" fmla="*/ 180975 h 323850"/>
                <a:gd name="connsiteX20" fmla="*/ 814387 w 1119187"/>
                <a:gd name="connsiteY20" fmla="*/ 188119 h 323850"/>
                <a:gd name="connsiteX21" fmla="*/ 676275 w 1119187"/>
                <a:gd name="connsiteY21" fmla="*/ 204787 h 323850"/>
                <a:gd name="connsiteX22" fmla="*/ 569118 w 1119187"/>
                <a:gd name="connsiteY22" fmla="*/ 223837 h 323850"/>
                <a:gd name="connsiteX23" fmla="*/ 442912 w 1119187"/>
                <a:gd name="connsiteY23" fmla="*/ 2381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7" h="323850">
                  <a:moveTo>
                    <a:pt x="442912" y="238125"/>
                  </a:moveTo>
                  <a:lnTo>
                    <a:pt x="314325" y="259556"/>
                  </a:lnTo>
                  <a:lnTo>
                    <a:pt x="204787" y="280987"/>
                  </a:lnTo>
                  <a:lnTo>
                    <a:pt x="114300" y="300037"/>
                  </a:lnTo>
                  <a:lnTo>
                    <a:pt x="0" y="323850"/>
                  </a:lnTo>
                  <a:lnTo>
                    <a:pt x="0" y="130969"/>
                  </a:lnTo>
                  <a:lnTo>
                    <a:pt x="109537" y="128587"/>
                  </a:lnTo>
                  <a:lnTo>
                    <a:pt x="216693" y="121444"/>
                  </a:lnTo>
                  <a:lnTo>
                    <a:pt x="390525" y="100012"/>
                  </a:lnTo>
                  <a:lnTo>
                    <a:pt x="547687" y="76200"/>
                  </a:lnTo>
                  <a:lnTo>
                    <a:pt x="661987" y="54769"/>
                  </a:lnTo>
                  <a:lnTo>
                    <a:pt x="788193" y="28575"/>
                  </a:lnTo>
                  <a:lnTo>
                    <a:pt x="900112" y="2381"/>
                  </a:lnTo>
                  <a:lnTo>
                    <a:pt x="926306" y="0"/>
                  </a:lnTo>
                  <a:lnTo>
                    <a:pt x="973931" y="11906"/>
                  </a:lnTo>
                  <a:lnTo>
                    <a:pt x="1031081" y="21431"/>
                  </a:lnTo>
                  <a:lnTo>
                    <a:pt x="1119187" y="30956"/>
                  </a:lnTo>
                  <a:lnTo>
                    <a:pt x="1119187" y="173831"/>
                  </a:lnTo>
                  <a:lnTo>
                    <a:pt x="1014412" y="178594"/>
                  </a:lnTo>
                  <a:lnTo>
                    <a:pt x="940593" y="180975"/>
                  </a:lnTo>
                  <a:lnTo>
                    <a:pt x="814387" y="188119"/>
                  </a:lnTo>
                  <a:lnTo>
                    <a:pt x="676275" y="204787"/>
                  </a:lnTo>
                  <a:lnTo>
                    <a:pt x="569118" y="223837"/>
                  </a:lnTo>
                  <a:lnTo>
                    <a:pt x="44291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140B2B2D-F3F1-4A31-865C-21D3A3DDDD0A}"/>
                </a:ext>
              </a:extLst>
            </p:cNvPr>
            <p:cNvSpPr/>
            <p:nvPr/>
          </p:nvSpPr>
          <p:spPr>
            <a:xfrm>
              <a:off x="3152775" y="3322638"/>
              <a:ext cx="1087438" cy="314325"/>
            </a:xfrm>
            <a:custGeom>
              <a:avLst/>
              <a:gdLst>
                <a:gd name="connsiteX0" fmla="*/ 671513 w 1088231"/>
                <a:gd name="connsiteY0" fmla="*/ 223837 h 314325"/>
                <a:gd name="connsiteX1" fmla="*/ 461963 w 1088231"/>
                <a:gd name="connsiteY1" fmla="*/ 247650 h 314325"/>
                <a:gd name="connsiteX2" fmla="*/ 266700 w 1088231"/>
                <a:gd name="connsiteY2" fmla="*/ 276225 h 314325"/>
                <a:gd name="connsiteX3" fmla="*/ 78581 w 1088231"/>
                <a:gd name="connsiteY3" fmla="*/ 309562 h 314325"/>
                <a:gd name="connsiteX4" fmla="*/ 9525 w 1088231"/>
                <a:gd name="connsiteY4" fmla="*/ 314325 h 314325"/>
                <a:gd name="connsiteX5" fmla="*/ 0 w 1088231"/>
                <a:gd name="connsiteY5" fmla="*/ 130969 h 314325"/>
                <a:gd name="connsiteX6" fmla="*/ 121444 w 1088231"/>
                <a:gd name="connsiteY6" fmla="*/ 126206 h 314325"/>
                <a:gd name="connsiteX7" fmla="*/ 264319 w 1088231"/>
                <a:gd name="connsiteY7" fmla="*/ 109537 h 314325"/>
                <a:gd name="connsiteX8" fmla="*/ 469106 w 1088231"/>
                <a:gd name="connsiteY8" fmla="*/ 78581 h 314325"/>
                <a:gd name="connsiteX9" fmla="*/ 652463 w 1088231"/>
                <a:gd name="connsiteY9" fmla="*/ 45244 h 314325"/>
                <a:gd name="connsiteX10" fmla="*/ 785813 w 1088231"/>
                <a:gd name="connsiteY10" fmla="*/ 19050 h 314325"/>
                <a:gd name="connsiteX11" fmla="*/ 838200 w 1088231"/>
                <a:gd name="connsiteY11" fmla="*/ 4762 h 314325"/>
                <a:gd name="connsiteX12" fmla="*/ 881063 w 1088231"/>
                <a:gd name="connsiteY12" fmla="*/ 0 h 314325"/>
                <a:gd name="connsiteX13" fmla="*/ 935831 w 1088231"/>
                <a:gd name="connsiteY13" fmla="*/ 7144 h 314325"/>
                <a:gd name="connsiteX14" fmla="*/ 983456 w 1088231"/>
                <a:gd name="connsiteY14" fmla="*/ 23812 h 314325"/>
                <a:gd name="connsiteX15" fmla="*/ 1014413 w 1088231"/>
                <a:gd name="connsiteY15" fmla="*/ 42862 h 314325"/>
                <a:gd name="connsiteX16" fmla="*/ 1078706 w 1088231"/>
                <a:gd name="connsiteY16" fmla="*/ 90487 h 314325"/>
                <a:gd name="connsiteX17" fmla="*/ 1088231 w 1088231"/>
                <a:gd name="connsiteY17" fmla="*/ 95250 h 314325"/>
                <a:gd name="connsiteX18" fmla="*/ 1088231 w 1088231"/>
                <a:gd name="connsiteY18" fmla="*/ 192881 h 314325"/>
                <a:gd name="connsiteX19" fmla="*/ 935831 w 1088231"/>
                <a:gd name="connsiteY19" fmla="*/ 202406 h 314325"/>
                <a:gd name="connsiteX20" fmla="*/ 726281 w 1088231"/>
                <a:gd name="connsiteY20" fmla="*/ 219075 h 314325"/>
                <a:gd name="connsiteX21" fmla="*/ 671513 w 1088231"/>
                <a:gd name="connsiteY21" fmla="*/ 22383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8231" h="314325">
                  <a:moveTo>
                    <a:pt x="671513" y="223837"/>
                  </a:moveTo>
                  <a:lnTo>
                    <a:pt x="461963" y="247650"/>
                  </a:lnTo>
                  <a:lnTo>
                    <a:pt x="266700" y="276225"/>
                  </a:lnTo>
                  <a:lnTo>
                    <a:pt x="78581" y="309562"/>
                  </a:lnTo>
                  <a:lnTo>
                    <a:pt x="9525" y="314325"/>
                  </a:lnTo>
                  <a:lnTo>
                    <a:pt x="0" y="130969"/>
                  </a:lnTo>
                  <a:lnTo>
                    <a:pt x="121444" y="126206"/>
                  </a:lnTo>
                  <a:lnTo>
                    <a:pt x="264319" y="109537"/>
                  </a:lnTo>
                  <a:lnTo>
                    <a:pt x="469106" y="78581"/>
                  </a:lnTo>
                  <a:lnTo>
                    <a:pt x="652463" y="45244"/>
                  </a:lnTo>
                  <a:lnTo>
                    <a:pt x="785813" y="19050"/>
                  </a:lnTo>
                  <a:lnTo>
                    <a:pt x="838200" y="4762"/>
                  </a:lnTo>
                  <a:lnTo>
                    <a:pt x="881063" y="0"/>
                  </a:lnTo>
                  <a:lnTo>
                    <a:pt x="935831" y="7144"/>
                  </a:lnTo>
                  <a:lnTo>
                    <a:pt x="983456" y="23812"/>
                  </a:lnTo>
                  <a:lnTo>
                    <a:pt x="1014413" y="42862"/>
                  </a:lnTo>
                  <a:lnTo>
                    <a:pt x="1078706" y="90487"/>
                  </a:lnTo>
                  <a:lnTo>
                    <a:pt x="1088231" y="95250"/>
                  </a:lnTo>
                  <a:lnTo>
                    <a:pt x="1088231" y="192881"/>
                  </a:lnTo>
                  <a:lnTo>
                    <a:pt x="935831" y="202406"/>
                  </a:lnTo>
                  <a:lnTo>
                    <a:pt x="726281" y="219075"/>
                  </a:lnTo>
                  <a:lnTo>
                    <a:pt x="671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98E1DF40-EFF3-4F06-A130-87B5600629BC}"/>
                </a:ext>
              </a:extLst>
            </p:cNvPr>
            <p:cNvSpPr/>
            <p:nvPr/>
          </p:nvSpPr>
          <p:spPr>
            <a:xfrm>
              <a:off x="5170488" y="1557338"/>
              <a:ext cx="1557337" cy="2767012"/>
            </a:xfrm>
            <a:custGeom>
              <a:avLst/>
              <a:gdLst>
                <a:gd name="connsiteX0" fmla="*/ 795426 w 1556860"/>
                <a:gd name="connsiteY0" fmla="*/ 84982 h 2766995"/>
                <a:gd name="connsiteX1" fmla="*/ 547280 w 1556860"/>
                <a:gd name="connsiteY1" fmla="*/ 112176 h 2766995"/>
                <a:gd name="connsiteX2" fmla="*/ 346724 w 1556860"/>
                <a:gd name="connsiteY2" fmla="*/ 139370 h 2766995"/>
                <a:gd name="connsiteX3" fmla="*/ 108776 w 1556860"/>
                <a:gd name="connsiteY3" fmla="*/ 180161 h 2766995"/>
                <a:gd name="connsiteX4" fmla="*/ 0 w 1556860"/>
                <a:gd name="connsiteY4" fmla="*/ 207355 h 2766995"/>
                <a:gd name="connsiteX5" fmla="*/ 95179 w 1556860"/>
                <a:gd name="connsiteY5" fmla="*/ 353523 h 2766995"/>
                <a:gd name="connsiteX6" fmla="*/ 251545 w 1556860"/>
                <a:gd name="connsiteY6" fmla="*/ 312732 h 2766995"/>
                <a:gd name="connsiteX7" fmla="*/ 367120 w 1556860"/>
                <a:gd name="connsiteY7" fmla="*/ 292337 h 2766995"/>
                <a:gd name="connsiteX8" fmla="*/ 509889 w 1556860"/>
                <a:gd name="connsiteY8" fmla="*/ 275340 h 2766995"/>
                <a:gd name="connsiteX9" fmla="*/ 608467 w 1556860"/>
                <a:gd name="connsiteY9" fmla="*/ 265142 h 2766995"/>
                <a:gd name="connsiteX10" fmla="*/ 710445 w 1556860"/>
                <a:gd name="connsiteY10" fmla="*/ 248146 h 2766995"/>
                <a:gd name="connsiteX11" fmla="*/ 826019 w 1556860"/>
                <a:gd name="connsiteY11" fmla="*/ 234549 h 2766995"/>
                <a:gd name="connsiteX12" fmla="*/ 938195 w 1556860"/>
                <a:gd name="connsiteY12" fmla="*/ 227751 h 2766995"/>
                <a:gd name="connsiteX13" fmla="*/ 1057169 w 1556860"/>
                <a:gd name="connsiteY13" fmla="*/ 224351 h 2766995"/>
                <a:gd name="connsiteX14" fmla="*/ 1172744 w 1556860"/>
                <a:gd name="connsiteY14" fmla="*/ 220952 h 2766995"/>
                <a:gd name="connsiteX15" fmla="*/ 1213535 w 1556860"/>
                <a:gd name="connsiteY15" fmla="*/ 224351 h 2766995"/>
                <a:gd name="connsiteX16" fmla="*/ 1237330 w 1556860"/>
                <a:gd name="connsiteY16" fmla="*/ 231150 h 2766995"/>
                <a:gd name="connsiteX17" fmla="*/ 1250927 w 1556860"/>
                <a:gd name="connsiteY17" fmla="*/ 241348 h 2766995"/>
                <a:gd name="connsiteX18" fmla="*/ 1257725 w 1556860"/>
                <a:gd name="connsiteY18" fmla="*/ 258344 h 2766995"/>
                <a:gd name="connsiteX19" fmla="*/ 1261124 w 1556860"/>
                <a:gd name="connsiteY19" fmla="*/ 278740 h 2766995"/>
                <a:gd name="connsiteX20" fmla="*/ 1257725 w 1556860"/>
                <a:gd name="connsiteY20" fmla="*/ 305934 h 2766995"/>
                <a:gd name="connsiteX21" fmla="*/ 1247527 w 1556860"/>
                <a:gd name="connsiteY21" fmla="*/ 339926 h 2766995"/>
                <a:gd name="connsiteX22" fmla="*/ 1244128 w 1556860"/>
                <a:gd name="connsiteY22" fmla="*/ 513288 h 2766995"/>
                <a:gd name="connsiteX23" fmla="*/ 1233930 w 1556860"/>
                <a:gd name="connsiteY23" fmla="*/ 826020 h 2766995"/>
                <a:gd name="connsiteX24" fmla="*/ 1227132 w 1556860"/>
                <a:gd name="connsiteY24" fmla="*/ 1264524 h 2766995"/>
                <a:gd name="connsiteX25" fmla="*/ 1227132 w 1556860"/>
                <a:gd name="connsiteY25" fmla="*/ 1505871 h 2766995"/>
                <a:gd name="connsiteX26" fmla="*/ 1233930 w 1556860"/>
                <a:gd name="connsiteY26" fmla="*/ 1866192 h 2766995"/>
                <a:gd name="connsiteX27" fmla="*/ 1247527 w 1556860"/>
                <a:gd name="connsiteY27" fmla="*/ 2158528 h 2766995"/>
                <a:gd name="connsiteX28" fmla="*/ 1210135 w 1556860"/>
                <a:gd name="connsiteY28" fmla="*/ 2651421 h 2766995"/>
                <a:gd name="connsiteX29" fmla="*/ 1210135 w 1556860"/>
                <a:gd name="connsiteY29" fmla="*/ 2699010 h 2766995"/>
                <a:gd name="connsiteX30" fmla="*/ 1213535 w 1556860"/>
                <a:gd name="connsiteY30" fmla="*/ 2736402 h 2766995"/>
                <a:gd name="connsiteX31" fmla="*/ 1227132 w 1556860"/>
                <a:gd name="connsiteY31" fmla="*/ 2760197 h 2766995"/>
                <a:gd name="connsiteX32" fmla="*/ 1237330 w 1556860"/>
                <a:gd name="connsiteY32" fmla="*/ 2766995 h 2766995"/>
                <a:gd name="connsiteX33" fmla="*/ 1247527 w 1556860"/>
                <a:gd name="connsiteY33" fmla="*/ 2766995 h 2766995"/>
                <a:gd name="connsiteX34" fmla="*/ 1274721 w 1556860"/>
                <a:gd name="connsiteY34" fmla="*/ 2760197 h 2766995"/>
                <a:gd name="connsiteX35" fmla="*/ 1298516 w 1556860"/>
                <a:gd name="connsiteY35" fmla="*/ 2746600 h 2766995"/>
                <a:gd name="connsiteX36" fmla="*/ 1335908 w 1556860"/>
                <a:gd name="connsiteY36" fmla="*/ 2702409 h 2766995"/>
                <a:gd name="connsiteX37" fmla="*/ 1380098 w 1556860"/>
                <a:gd name="connsiteY37" fmla="*/ 2637824 h 2766995"/>
                <a:gd name="connsiteX38" fmla="*/ 1410692 w 1556860"/>
                <a:gd name="connsiteY38" fmla="*/ 2586835 h 2766995"/>
                <a:gd name="connsiteX39" fmla="*/ 1444684 w 1556860"/>
                <a:gd name="connsiteY39" fmla="*/ 2518850 h 2766995"/>
                <a:gd name="connsiteX40" fmla="*/ 1468479 w 1556860"/>
                <a:gd name="connsiteY40" fmla="*/ 2454264 h 2766995"/>
                <a:gd name="connsiteX41" fmla="*/ 1488874 w 1556860"/>
                <a:gd name="connsiteY41" fmla="*/ 2382879 h 2766995"/>
                <a:gd name="connsiteX42" fmla="*/ 1495673 w 1556860"/>
                <a:gd name="connsiteY42" fmla="*/ 2338689 h 2766995"/>
                <a:gd name="connsiteX43" fmla="*/ 1485475 w 1556860"/>
                <a:gd name="connsiteY43" fmla="*/ 2284301 h 2766995"/>
                <a:gd name="connsiteX44" fmla="*/ 1468479 w 1556860"/>
                <a:gd name="connsiteY44" fmla="*/ 2175525 h 2766995"/>
                <a:gd name="connsiteX45" fmla="*/ 1451483 w 1556860"/>
                <a:gd name="connsiteY45" fmla="*/ 1985166 h 2766995"/>
                <a:gd name="connsiteX46" fmla="*/ 1444684 w 1556860"/>
                <a:gd name="connsiteY46" fmla="*/ 1852595 h 2766995"/>
                <a:gd name="connsiteX47" fmla="*/ 1437886 w 1556860"/>
                <a:gd name="connsiteY47" fmla="*/ 1720024 h 2766995"/>
                <a:gd name="connsiteX48" fmla="*/ 1434486 w 1556860"/>
                <a:gd name="connsiteY48" fmla="*/ 1546662 h 2766995"/>
                <a:gd name="connsiteX49" fmla="*/ 1431087 w 1556860"/>
                <a:gd name="connsiteY49" fmla="*/ 1380099 h 2766995"/>
                <a:gd name="connsiteX50" fmla="*/ 1431087 w 1556860"/>
                <a:gd name="connsiteY50" fmla="*/ 1227132 h 2766995"/>
                <a:gd name="connsiteX51" fmla="*/ 1437886 w 1556860"/>
                <a:gd name="connsiteY51" fmla="*/ 1036774 h 2766995"/>
                <a:gd name="connsiteX52" fmla="*/ 1444684 w 1556860"/>
                <a:gd name="connsiteY52" fmla="*/ 832818 h 2766995"/>
                <a:gd name="connsiteX53" fmla="*/ 1451483 w 1556860"/>
                <a:gd name="connsiteY53" fmla="*/ 686650 h 2766995"/>
                <a:gd name="connsiteX54" fmla="*/ 1458281 w 1556860"/>
                <a:gd name="connsiteY54" fmla="*/ 560878 h 2766995"/>
                <a:gd name="connsiteX55" fmla="*/ 1468479 w 1556860"/>
                <a:gd name="connsiteY55" fmla="*/ 455501 h 2766995"/>
                <a:gd name="connsiteX56" fmla="*/ 1475277 w 1556860"/>
                <a:gd name="connsiteY56" fmla="*/ 390915 h 2766995"/>
                <a:gd name="connsiteX57" fmla="*/ 1488874 w 1556860"/>
                <a:gd name="connsiteY57" fmla="*/ 329728 h 2766995"/>
                <a:gd name="connsiteX58" fmla="*/ 1505871 w 1556860"/>
                <a:gd name="connsiteY58" fmla="*/ 282139 h 2766995"/>
                <a:gd name="connsiteX59" fmla="*/ 1536464 w 1556860"/>
                <a:gd name="connsiteY59" fmla="*/ 224351 h 2766995"/>
                <a:gd name="connsiteX60" fmla="*/ 1556860 w 1556860"/>
                <a:gd name="connsiteY60" fmla="*/ 186960 h 2766995"/>
                <a:gd name="connsiteX61" fmla="*/ 1556860 w 1556860"/>
                <a:gd name="connsiteY61" fmla="*/ 166564 h 2766995"/>
                <a:gd name="connsiteX62" fmla="*/ 1553460 w 1556860"/>
                <a:gd name="connsiteY62" fmla="*/ 149568 h 2766995"/>
                <a:gd name="connsiteX63" fmla="*/ 1539863 w 1556860"/>
                <a:gd name="connsiteY63" fmla="*/ 125773 h 2766995"/>
                <a:gd name="connsiteX64" fmla="*/ 1505871 w 1556860"/>
                <a:gd name="connsiteY64" fmla="*/ 101978 h 2766995"/>
                <a:gd name="connsiteX65" fmla="*/ 1414091 w 1556860"/>
                <a:gd name="connsiteY65" fmla="*/ 57788 h 2766995"/>
                <a:gd name="connsiteX66" fmla="*/ 1305315 w 1556860"/>
                <a:gd name="connsiteY66" fmla="*/ 10198 h 2766995"/>
                <a:gd name="connsiteX67" fmla="*/ 1267923 w 1556860"/>
                <a:gd name="connsiteY67" fmla="*/ 0 h 2766995"/>
                <a:gd name="connsiteX68" fmla="*/ 1213535 w 1556860"/>
                <a:gd name="connsiteY68" fmla="*/ 13598 h 2766995"/>
                <a:gd name="connsiteX69" fmla="*/ 1036773 w 1556860"/>
                <a:gd name="connsiteY69" fmla="*/ 64586 h 2766995"/>
                <a:gd name="connsiteX70" fmla="*/ 951792 w 1556860"/>
                <a:gd name="connsiteY70" fmla="*/ 71385 h 2766995"/>
                <a:gd name="connsiteX71" fmla="*/ 795426 w 1556860"/>
                <a:gd name="connsiteY71" fmla="*/ 84982 h 276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6860" h="2766995">
                  <a:moveTo>
                    <a:pt x="795426" y="84982"/>
                  </a:moveTo>
                  <a:lnTo>
                    <a:pt x="547280" y="112176"/>
                  </a:lnTo>
                  <a:lnTo>
                    <a:pt x="346724" y="139370"/>
                  </a:lnTo>
                  <a:lnTo>
                    <a:pt x="108776" y="180161"/>
                  </a:lnTo>
                  <a:lnTo>
                    <a:pt x="0" y="207355"/>
                  </a:lnTo>
                  <a:lnTo>
                    <a:pt x="95179" y="353523"/>
                  </a:lnTo>
                  <a:lnTo>
                    <a:pt x="251545" y="312732"/>
                  </a:lnTo>
                  <a:lnTo>
                    <a:pt x="367120" y="292337"/>
                  </a:lnTo>
                  <a:lnTo>
                    <a:pt x="509889" y="275340"/>
                  </a:lnTo>
                  <a:lnTo>
                    <a:pt x="608467" y="265142"/>
                  </a:lnTo>
                  <a:lnTo>
                    <a:pt x="710445" y="248146"/>
                  </a:lnTo>
                  <a:lnTo>
                    <a:pt x="826019" y="234549"/>
                  </a:lnTo>
                  <a:lnTo>
                    <a:pt x="938195" y="227751"/>
                  </a:lnTo>
                  <a:lnTo>
                    <a:pt x="1057169" y="224351"/>
                  </a:lnTo>
                  <a:lnTo>
                    <a:pt x="1172744" y="220952"/>
                  </a:lnTo>
                  <a:lnTo>
                    <a:pt x="1213535" y="224351"/>
                  </a:lnTo>
                  <a:lnTo>
                    <a:pt x="1237330" y="231150"/>
                  </a:lnTo>
                  <a:lnTo>
                    <a:pt x="1250927" y="241348"/>
                  </a:lnTo>
                  <a:lnTo>
                    <a:pt x="1257725" y="258344"/>
                  </a:lnTo>
                  <a:lnTo>
                    <a:pt x="1261124" y="278740"/>
                  </a:lnTo>
                  <a:lnTo>
                    <a:pt x="1257725" y="305934"/>
                  </a:lnTo>
                  <a:lnTo>
                    <a:pt x="1247527" y="339926"/>
                  </a:lnTo>
                  <a:lnTo>
                    <a:pt x="1244128" y="513288"/>
                  </a:lnTo>
                  <a:lnTo>
                    <a:pt x="1233930" y="826020"/>
                  </a:lnTo>
                  <a:lnTo>
                    <a:pt x="1227132" y="1264524"/>
                  </a:lnTo>
                  <a:lnTo>
                    <a:pt x="1227132" y="1505871"/>
                  </a:lnTo>
                  <a:lnTo>
                    <a:pt x="1233930" y="1866192"/>
                  </a:lnTo>
                  <a:lnTo>
                    <a:pt x="1247527" y="2158528"/>
                  </a:lnTo>
                  <a:lnTo>
                    <a:pt x="1210135" y="2651421"/>
                  </a:lnTo>
                  <a:lnTo>
                    <a:pt x="1210135" y="2699010"/>
                  </a:lnTo>
                  <a:lnTo>
                    <a:pt x="1213535" y="2736402"/>
                  </a:lnTo>
                  <a:lnTo>
                    <a:pt x="1227132" y="2760197"/>
                  </a:lnTo>
                  <a:lnTo>
                    <a:pt x="1237330" y="2766995"/>
                  </a:lnTo>
                  <a:lnTo>
                    <a:pt x="1247527" y="2766995"/>
                  </a:lnTo>
                  <a:lnTo>
                    <a:pt x="1274721" y="2760197"/>
                  </a:lnTo>
                  <a:lnTo>
                    <a:pt x="1298516" y="2746600"/>
                  </a:lnTo>
                  <a:lnTo>
                    <a:pt x="1335908" y="2702409"/>
                  </a:lnTo>
                  <a:lnTo>
                    <a:pt x="1380098" y="2637824"/>
                  </a:lnTo>
                  <a:lnTo>
                    <a:pt x="1410692" y="2586835"/>
                  </a:lnTo>
                  <a:lnTo>
                    <a:pt x="1444684" y="2518850"/>
                  </a:lnTo>
                  <a:lnTo>
                    <a:pt x="1468479" y="2454264"/>
                  </a:lnTo>
                  <a:lnTo>
                    <a:pt x="1488874" y="2382879"/>
                  </a:lnTo>
                  <a:lnTo>
                    <a:pt x="1495673" y="2338689"/>
                  </a:lnTo>
                  <a:lnTo>
                    <a:pt x="1485475" y="2284301"/>
                  </a:lnTo>
                  <a:lnTo>
                    <a:pt x="1468479" y="2175525"/>
                  </a:lnTo>
                  <a:lnTo>
                    <a:pt x="1451483" y="1985166"/>
                  </a:lnTo>
                  <a:lnTo>
                    <a:pt x="1444684" y="1852595"/>
                  </a:lnTo>
                  <a:lnTo>
                    <a:pt x="1437886" y="1720024"/>
                  </a:lnTo>
                  <a:cubicBezTo>
                    <a:pt x="1436753" y="1662237"/>
                    <a:pt x="1435619" y="1604449"/>
                    <a:pt x="1434486" y="1546662"/>
                  </a:cubicBezTo>
                  <a:lnTo>
                    <a:pt x="1431087" y="1380099"/>
                  </a:lnTo>
                  <a:lnTo>
                    <a:pt x="1431087" y="1227132"/>
                  </a:lnTo>
                  <a:lnTo>
                    <a:pt x="1437886" y="1036774"/>
                  </a:lnTo>
                  <a:lnTo>
                    <a:pt x="1444684" y="832818"/>
                  </a:lnTo>
                  <a:lnTo>
                    <a:pt x="1451483" y="686650"/>
                  </a:lnTo>
                  <a:lnTo>
                    <a:pt x="1458281" y="560878"/>
                  </a:lnTo>
                  <a:lnTo>
                    <a:pt x="1468479" y="455501"/>
                  </a:lnTo>
                  <a:lnTo>
                    <a:pt x="1475277" y="390915"/>
                  </a:lnTo>
                  <a:lnTo>
                    <a:pt x="1488874" y="329728"/>
                  </a:lnTo>
                  <a:lnTo>
                    <a:pt x="1505871" y="282139"/>
                  </a:lnTo>
                  <a:lnTo>
                    <a:pt x="1536464" y="224351"/>
                  </a:lnTo>
                  <a:lnTo>
                    <a:pt x="1556860" y="186960"/>
                  </a:lnTo>
                  <a:lnTo>
                    <a:pt x="1556860" y="166564"/>
                  </a:lnTo>
                  <a:lnTo>
                    <a:pt x="1553460" y="149568"/>
                  </a:lnTo>
                  <a:lnTo>
                    <a:pt x="1539863" y="125773"/>
                  </a:lnTo>
                  <a:lnTo>
                    <a:pt x="1505871" y="101978"/>
                  </a:lnTo>
                  <a:lnTo>
                    <a:pt x="1414091" y="57788"/>
                  </a:lnTo>
                  <a:lnTo>
                    <a:pt x="1305315" y="10198"/>
                  </a:lnTo>
                  <a:lnTo>
                    <a:pt x="1267923" y="0"/>
                  </a:lnTo>
                  <a:lnTo>
                    <a:pt x="1213535" y="13598"/>
                  </a:lnTo>
                  <a:lnTo>
                    <a:pt x="1036773" y="64586"/>
                  </a:lnTo>
                  <a:lnTo>
                    <a:pt x="951792" y="71385"/>
                  </a:lnTo>
                  <a:lnTo>
                    <a:pt x="795426" y="849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3857E0ED-225A-49A4-B004-079DCDE42E06}"/>
                </a:ext>
              </a:extLst>
            </p:cNvPr>
            <p:cNvSpPr/>
            <p:nvPr/>
          </p:nvSpPr>
          <p:spPr>
            <a:xfrm>
              <a:off x="5808663" y="3598863"/>
              <a:ext cx="611187" cy="720725"/>
            </a:xfrm>
            <a:custGeom>
              <a:avLst/>
              <a:gdLst>
                <a:gd name="connsiteX0" fmla="*/ 221456 w 611981"/>
                <a:gd name="connsiteY0" fmla="*/ 228600 h 721519"/>
                <a:gd name="connsiteX1" fmla="*/ 328612 w 611981"/>
                <a:gd name="connsiteY1" fmla="*/ 316706 h 721519"/>
                <a:gd name="connsiteX2" fmla="*/ 411956 w 611981"/>
                <a:gd name="connsiteY2" fmla="*/ 388144 h 721519"/>
                <a:gd name="connsiteX3" fmla="*/ 442912 w 611981"/>
                <a:gd name="connsiteY3" fmla="*/ 416719 h 721519"/>
                <a:gd name="connsiteX4" fmla="*/ 478631 w 611981"/>
                <a:gd name="connsiteY4" fmla="*/ 459581 h 721519"/>
                <a:gd name="connsiteX5" fmla="*/ 504825 w 611981"/>
                <a:gd name="connsiteY5" fmla="*/ 497681 h 721519"/>
                <a:gd name="connsiteX6" fmla="*/ 533400 w 611981"/>
                <a:gd name="connsiteY6" fmla="*/ 545306 h 721519"/>
                <a:gd name="connsiteX7" fmla="*/ 561975 w 611981"/>
                <a:gd name="connsiteY7" fmla="*/ 597694 h 721519"/>
                <a:gd name="connsiteX8" fmla="*/ 576262 w 611981"/>
                <a:gd name="connsiteY8" fmla="*/ 650081 h 721519"/>
                <a:gd name="connsiteX9" fmla="*/ 583406 w 611981"/>
                <a:gd name="connsiteY9" fmla="*/ 702469 h 721519"/>
                <a:gd name="connsiteX10" fmla="*/ 600075 w 611981"/>
                <a:gd name="connsiteY10" fmla="*/ 721519 h 721519"/>
                <a:gd name="connsiteX11" fmla="*/ 611981 w 611981"/>
                <a:gd name="connsiteY11" fmla="*/ 92869 h 721519"/>
                <a:gd name="connsiteX12" fmla="*/ 602456 w 611981"/>
                <a:gd name="connsiteY12" fmla="*/ 150019 h 721519"/>
                <a:gd name="connsiteX13" fmla="*/ 590550 w 611981"/>
                <a:gd name="connsiteY13" fmla="*/ 173831 h 721519"/>
                <a:gd name="connsiteX14" fmla="*/ 578644 w 611981"/>
                <a:gd name="connsiteY14" fmla="*/ 185737 h 721519"/>
                <a:gd name="connsiteX15" fmla="*/ 559594 w 611981"/>
                <a:gd name="connsiteY15" fmla="*/ 192881 h 721519"/>
                <a:gd name="connsiteX16" fmla="*/ 535781 w 611981"/>
                <a:gd name="connsiteY16" fmla="*/ 192881 h 721519"/>
                <a:gd name="connsiteX17" fmla="*/ 483394 w 611981"/>
                <a:gd name="connsiteY17" fmla="*/ 185737 h 721519"/>
                <a:gd name="connsiteX18" fmla="*/ 400050 w 611981"/>
                <a:gd name="connsiteY18" fmla="*/ 164306 h 721519"/>
                <a:gd name="connsiteX19" fmla="*/ 278606 w 611981"/>
                <a:gd name="connsiteY19" fmla="*/ 119062 h 721519"/>
                <a:gd name="connsiteX20" fmla="*/ 185737 w 611981"/>
                <a:gd name="connsiteY20" fmla="*/ 76200 h 721519"/>
                <a:gd name="connsiteX21" fmla="*/ 71437 w 611981"/>
                <a:gd name="connsiteY21" fmla="*/ 19050 h 721519"/>
                <a:gd name="connsiteX22" fmla="*/ 35719 w 611981"/>
                <a:gd name="connsiteY22" fmla="*/ 2381 h 721519"/>
                <a:gd name="connsiteX23" fmla="*/ 26194 w 611981"/>
                <a:gd name="connsiteY23" fmla="*/ 0 h 721519"/>
                <a:gd name="connsiteX24" fmla="*/ 9525 w 611981"/>
                <a:gd name="connsiteY24" fmla="*/ 0 h 721519"/>
                <a:gd name="connsiteX25" fmla="*/ 2381 w 611981"/>
                <a:gd name="connsiteY25" fmla="*/ 4762 h 721519"/>
                <a:gd name="connsiteX26" fmla="*/ 0 w 611981"/>
                <a:gd name="connsiteY26" fmla="*/ 16669 h 721519"/>
                <a:gd name="connsiteX27" fmla="*/ 4762 w 611981"/>
                <a:gd name="connsiteY27" fmla="*/ 42862 h 721519"/>
                <a:gd name="connsiteX28" fmla="*/ 19050 w 611981"/>
                <a:gd name="connsiteY28" fmla="*/ 61912 h 721519"/>
                <a:gd name="connsiteX29" fmla="*/ 85725 w 611981"/>
                <a:gd name="connsiteY29" fmla="*/ 116681 h 721519"/>
                <a:gd name="connsiteX30" fmla="*/ 221456 w 611981"/>
                <a:gd name="connsiteY30" fmla="*/ 2286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721519">
                  <a:moveTo>
                    <a:pt x="221456" y="228600"/>
                  </a:moveTo>
                  <a:lnTo>
                    <a:pt x="328612" y="316706"/>
                  </a:lnTo>
                  <a:lnTo>
                    <a:pt x="411956" y="388144"/>
                  </a:lnTo>
                  <a:lnTo>
                    <a:pt x="442912" y="416719"/>
                  </a:lnTo>
                  <a:lnTo>
                    <a:pt x="478631" y="459581"/>
                  </a:lnTo>
                  <a:lnTo>
                    <a:pt x="504825" y="497681"/>
                  </a:lnTo>
                  <a:lnTo>
                    <a:pt x="533400" y="545306"/>
                  </a:lnTo>
                  <a:lnTo>
                    <a:pt x="561975" y="597694"/>
                  </a:lnTo>
                  <a:lnTo>
                    <a:pt x="576262" y="650081"/>
                  </a:lnTo>
                  <a:lnTo>
                    <a:pt x="583406" y="702469"/>
                  </a:lnTo>
                  <a:lnTo>
                    <a:pt x="600075" y="721519"/>
                  </a:lnTo>
                  <a:lnTo>
                    <a:pt x="611981" y="92869"/>
                  </a:lnTo>
                  <a:lnTo>
                    <a:pt x="602456" y="150019"/>
                  </a:lnTo>
                  <a:lnTo>
                    <a:pt x="590550" y="173831"/>
                  </a:lnTo>
                  <a:lnTo>
                    <a:pt x="578644" y="185737"/>
                  </a:lnTo>
                  <a:lnTo>
                    <a:pt x="559594" y="192881"/>
                  </a:lnTo>
                  <a:lnTo>
                    <a:pt x="535781" y="192881"/>
                  </a:lnTo>
                  <a:lnTo>
                    <a:pt x="483394" y="185737"/>
                  </a:lnTo>
                  <a:lnTo>
                    <a:pt x="400050" y="164306"/>
                  </a:lnTo>
                  <a:lnTo>
                    <a:pt x="278606" y="119062"/>
                  </a:lnTo>
                  <a:lnTo>
                    <a:pt x="185737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6669"/>
                  </a:lnTo>
                  <a:lnTo>
                    <a:pt x="4762" y="42862"/>
                  </a:lnTo>
                  <a:lnTo>
                    <a:pt x="19050" y="61912"/>
                  </a:lnTo>
                  <a:lnTo>
                    <a:pt x="85725" y="116681"/>
                  </a:lnTo>
                  <a:lnTo>
                    <a:pt x="221456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D8456B2F-155A-41B3-9E42-2ED35A6A1776}"/>
                </a:ext>
              </a:extLst>
            </p:cNvPr>
            <p:cNvSpPr/>
            <p:nvPr/>
          </p:nvSpPr>
          <p:spPr>
            <a:xfrm>
              <a:off x="5286375" y="2314575"/>
              <a:ext cx="1023938" cy="246063"/>
            </a:xfrm>
            <a:custGeom>
              <a:avLst/>
              <a:gdLst>
                <a:gd name="connsiteX0" fmla="*/ 328613 w 1023938"/>
                <a:gd name="connsiteY0" fmla="*/ 57150 h 245269"/>
                <a:gd name="connsiteX1" fmla="*/ 238125 w 1023938"/>
                <a:gd name="connsiteY1" fmla="*/ 61913 h 245269"/>
                <a:gd name="connsiteX2" fmla="*/ 0 w 1023938"/>
                <a:gd name="connsiteY2" fmla="*/ 66675 h 245269"/>
                <a:gd name="connsiteX3" fmla="*/ 14288 w 1023938"/>
                <a:gd name="connsiteY3" fmla="*/ 245269 h 245269"/>
                <a:gd name="connsiteX4" fmla="*/ 126206 w 1023938"/>
                <a:gd name="connsiteY4" fmla="*/ 240506 h 245269"/>
                <a:gd name="connsiteX5" fmla="*/ 340519 w 1023938"/>
                <a:gd name="connsiteY5" fmla="*/ 226219 h 245269"/>
                <a:gd name="connsiteX6" fmla="*/ 597694 w 1023938"/>
                <a:gd name="connsiteY6" fmla="*/ 204788 h 245269"/>
                <a:gd name="connsiteX7" fmla="*/ 840581 w 1023938"/>
                <a:gd name="connsiteY7" fmla="*/ 185738 h 245269"/>
                <a:gd name="connsiteX8" fmla="*/ 942975 w 1023938"/>
                <a:gd name="connsiteY8" fmla="*/ 173831 h 245269"/>
                <a:gd name="connsiteX9" fmla="*/ 973931 w 1023938"/>
                <a:gd name="connsiteY9" fmla="*/ 166688 h 245269"/>
                <a:gd name="connsiteX10" fmla="*/ 997744 w 1023938"/>
                <a:gd name="connsiteY10" fmla="*/ 154781 h 245269"/>
                <a:gd name="connsiteX11" fmla="*/ 1014413 w 1023938"/>
                <a:gd name="connsiteY11" fmla="*/ 140494 h 245269"/>
                <a:gd name="connsiteX12" fmla="*/ 1023938 w 1023938"/>
                <a:gd name="connsiteY12" fmla="*/ 119063 h 245269"/>
                <a:gd name="connsiteX13" fmla="*/ 1023938 w 1023938"/>
                <a:gd name="connsiteY13" fmla="*/ 102394 h 245269"/>
                <a:gd name="connsiteX14" fmla="*/ 1014413 w 1023938"/>
                <a:gd name="connsiteY14" fmla="*/ 71438 h 245269"/>
                <a:gd name="connsiteX15" fmla="*/ 1002506 w 1023938"/>
                <a:gd name="connsiteY15" fmla="*/ 45244 h 245269"/>
                <a:gd name="connsiteX16" fmla="*/ 983456 w 1023938"/>
                <a:gd name="connsiteY16" fmla="*/ 33338 h 245269"/>
                <a:gd name="connsiteX17" fmla="*/ 914400 w 1023938"/>
                <a:gd name="connsiteY17" fmla="*/ 9525 h 245269"/>
                <a:gd name="connsiteX18" fmla="*/ 838200 w 1023938"/>
                <a:gd name="connsiteY18" fmla="*/ 2381 h 245269"/>
                <a:gd name="connsiteX19" fmla="*/ 776288 w 1023938"/>
                <a:gd name="connsiteY19" fmla="*/ 0 h 245269"/>
                <a:gd name="connsiteX20" fmla="*/ 692944 w 1023938"/>
                <a:gd name="connsiteY20" fmla="*/ 14288 h 245269"/>
                <a:gd name="connsiteX21" fmla="*/ 519113 w 1023938"/>
                <a:gd name="connsiteY21" fmla="*/ 38100 h 245269"/>
                <a:gd name="connsiteX22" fmla="*/ 328613 w 1023938"/>
                <a:gd name="connsiteY22" fmla="*/ 57150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3938" h="245269">
                  <a:moveTo>
                    <a:pt x="328613" y="57150"/>
                  </a:moveTo>
                  <a:lnTo>
                    <a:pt x="238125" y="61913"/>
                  </a:lnTo>
                  <a:lnTo>
                    <a:pt x="0" y="66675"/>
                  </a:lnTo>
                  <a:lnTo>
                    <a:pt x="14288" y="245269"/>
                  </a:lnTo>
                  <a:lnTo>
                    <a:pt x="126206" y="240506"/>
                  </a:lnTo>
                  <a:lnTo>
                    <a:pt x="340519" y="226219"/>
                  </a:lnTo>
                  <a:lnTo>
                    <a:pt x="597694" y="204788"/>
                  </a:lnTo>
                  <a:lnTo>
                    <a:pt x="840581" y="185738"/>
                  </a:lnTo>
                  <a:lnTo>
                    <a:pt x="942975" y="173831"/>
                  </a:lnTo>
                  <a:lnTo>
                    <a:pt x="973931" y="166688"/>
                  </a:lnTo>
                  <a:lnTo>
                    <a:pt x="997744" y="154781"/>
                  </a:lnTo>
                  <a:lnTo>
                    <a:pt x="1014413" y="140494"/>
                  </a:lnTo>
                  <a:lnTo>
                    <a:pt x="1023938" y="119063"/>
                  </a:lnTo>
                  <a:lnTo>
                    <a:pt x="1023938" y="102394"/>
                  </a:lnTo>
                  <a:lnTo>
                    <a:pt x="1014413" y="71438"/>
                  </a:lnTo>
                  <a:lnTo>
                    <a:pt x="1002506" y="45244"/>
                  </a:lnTo>
                  <a:lnTo>
                    <a:pt x="983456" y="33338"/>
                  </a:lnTo>
                  <a:lnTo>
                    <a:pt x="914400" y="9525"/>
                  </a:lnTo>
                  <a:lnTo>
                    <a:pt x="838200" y="2381"/>
                  </a:lnTo>
                  <a:lnTo>
                    <a:pt x="776288" y="0"/>
                  </a:lnTo>
                  <a:lnTo>
                    <a:pt x="692944" y="14288"/>
                  </a:lnTo>
                  <a:lnTo>
                    <a:pt x="519113" y="38100"/>
                  </a:lnTo>
                  <a:lnTo>
                    <a:pt x="3286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0D87A1BC-7750-4842-822F-D3806915C9D9}"/>
                </a:ext>
              </a:extLst>
            </p:cNvPr>
            <p:cNvSpPr/>
            <p:nvPr/>
          </p:nvSpPr>
          <p:spPr>
            <a:xfrm>
              <a:off x="5192713" y="2963863"/>
              <a:ext cx="1143000" cy="339725"/>
            </a:xfrm>
            <a:custGeom>
              <a:avLst/>
              <a:gdLst>
                <a:gd name="connsiteX0" fmla="*/ 657225 w 1143000"/>
                <a:gd name="connsiteY0" fmla="*/ 73819 h 338138"/>
                <a:gd name="connsiteX1" fmla="*/ 535782 w 1143000"/>
                <a:gd name="connsiteY1" fmla="*/ 97632 h 338138"/>
                <a:gd name="connsiteX2" fmla="*/ 338138 w 1143000"/>
                <a:gd name="connsiteY2" fmla="*/ 135732 h 338138"/>
                <a:gd name="connsiteX3" fmla="*/ 33338 w 1143000"/>
                <a:gd name="connsiteY3" fmla="*/ 188119 h 338138"/>
                <a:gd name="connsiteX4" fmla="*/ 0 w 1143000"/>
                <a:gd name="connsiteY4" fmla="*/ 338138 h 338138"/>
                <a:gd name="connsiteX5" fmla="*/ 180975 w 1143000"/>
                <a:gd name="connsiteY5" fmla="*/ 311944 h 338138"/>
                <a:gd name="connsiteX6" fmla="*/ 352425 w 1143000"/>
                <a:gd name="connsiteY6" fmla="*/ 288132 h 338138"/>
                <a:gd name="connsiteX7" fmla="*/ 542925 w 1143000"/>
                <a:gd name="connsiteY7" fmla="*/ 264319 h 338138"/>
                <a:gd name="connsiteX8" fmla="*/ 759619 w 1143000"/>
                <a:gd name="connsiteY8" fmla="*/ 240507 h 338138"/>
                <a:gd name="connsiteX9" fmla="*/ 935832 w 1143000"/>
                <a:gd name="connsiteY9" fmla="*/ 223838 h 338138"/>
                <a:gd name="connsiteX10" fmla="*/ 1014413 w 1143000"/>
                <a:gd name="connsiteY10" fmla="*/ 216694 h 338138"/>
                <a:gd name="connsiteX11" fmla="*/ 1064419 w 1143000"/>
                <a:gd name="connsiteY11" fmla="*/ 209550 h 338138"/>
                <a:gd name="connsiteX12" fmla="*/ 1097757 w 1143000"/>
                <a:gd name="connsiteY12" fmla="*/ 200025 h 338138"/>
                <a:gd name="connsiteX13" fmla="*/ 1128713 w 1143000"/>
                <a:gd name="connsiteY13" fmla="*/ 185738 h 338138"/>
                <a:gd name="connsiteX14" fmla="*/ 1140619 w 1143000"/>
                <a:gd name="connsiteY14" fmla="*/ 171450 h 338138"/>
                <a:gd name="connsiteX15" fmla="*/ 1143000 w 1143000"/>
                <a:gd name="connsiteY15" fmla="*/ 157163 h 338138"/>
                <a:gd name="connsiteX16" fmla="*/ 1143000 w 1143000"/>
                <a:gd name="connsiteY16" fmla="*/ 142875 h 338138"/>
                <a:gd name="connsiteX17" fmla="*/ 1131094 w 1143000"/>
                <a:gd name="connsiteY17" fmla="*/ 121444 h 338138"/>
                <a:gd name="connsiteX18" fmla="*/ 1104900 w 1143000"/>
                <a:gd name="connsiteY18" fmla="*/ 95250 h 338138"/>
                <a:gd name="connsiteX19" fmla="*/ 1073944 w 1143000"/>
                <a:gd name="connsiteY19" fmla="*/ 66675 h 338138"/>
                <a:gd name="connsiteX20" fmla="*/ 1042988 w 1143000"/>
                <a:gd name="connsiteY20" fmla="*/ 45244 h 338138"/>
                <a:gd name="connsiteX21" fmla="*/ 1007269 w 1143000"/>
                <a:gd name="connsiteY21" fmla="*/ 26194 h 338138"/>
                <a:gd name="connsiteX22" fmla="*/ 938213 w 1143000"/>
                <a:gd name="connsiteY22" fmla="*/ 2382 h 338138"/>
                <a:gd name="connsiteX23" fmla="*/ 909638 w 1143000"/>
                <a:gd name="connsiteY23" fmla="*/ 0 h 338138"/>
                <a:gd name="connsiteX24" fmla="*/ 885825 w 1143000"/>
                <a:gd name="connsiteY24" fmla="*/ 9525 h 338138"/>
                <a:gd name="connsiteX25" fmla="*/ 754857 w 1143000"/>
                <a:gd name="connsiteY25" fmla="*/ 50007 h 338138"/>
                <a:gd name="connsiteX26" fmla="*/ 657225 w 1143000"/>
                <a:gd name="connsiteY26" fmla="*/ 738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3000" h="338138">
                  <a:moveTo>
                    <a:pt x="657225" y="73819"/>
                  </a:moveTo>
                  <a:lnTo>
                    <a:pt x="535782" y="97632"/>
                  </a:lnTo>
                  <a:lnTo>
                    <a:pt x="338138" y="135732"/>
                  </a:lnTo>
                  <a:lnTo>
                    <a:pt x="33338" y="188119"/>
                  </a:lnTo>
                  <a:lnTo>
                    <a:pt x="0" y="338138"/>
                  </a:lnTo>
                  <a:lnTo>
                    <a:pt x="180975" y="311944"/>
                  </a:lnTo>
                  <a:lnTo>
                    <a:pt x="352425" y="288132"/>
                  </a:lnTo>
                  <a:lnTo>
                    <a:pt x="542925" y="264319"/>
                  </a:lnTo>
                  <a:lnTo>
                    <a:pt x="759619" y="240507"/>
                  </a:lnTo>
                  <a:lnTo>
                    <a:pt x="935832" y="223838"/>
                  </a:lnTo>
                  <a:lnTo>
                    <a:pt x="1014413" y="216694"/>
                  </a:lnTo>
                  <a:lnTo>
                    <a:pt x="1064419" y="209550"/>
                  </a:lnTo>
                  <a:lnTo>
                    <a:pt x="1097757" y="200025"/>
                  </a:lnTo>
                  <a:lnTo>
                    <a:pt x="1128713" y="185738"/>
                  </a:lnTo>
                  <a:lnTo>
                    <a:pt x="1140619" y="171450"/>
                  </a:lnTo>
                  <a:lnTo>
                    <a:pt x="1143000" y="157163"/>
                  </a:lnTo>
                  <a:lnTo>
                    <a:pt x="1143000" y="142875"/>
                  </a:lnTo>
                  <a:lnTo>
                    <a:pt x="1131094" y="121444"/>
                  </a:lnTo>
                  <a:lnTo>
                    <a:pt x="1104900" y="95250"/>
                  </a:lnTo>
                  <a:lnTo>
                    <a:pt x="1073944" y="66675"/>
                  </a:lnTo>
                  <a:lnTo>
                    <a:pt x="1042988" y="45244"/>
                  </a:lnTo>
                  <a:lnTo>
                    <a:pt x="1007269" y="26194"/>
                  </a:lnTo>
                  <a:lnTo>
                    <a:pt x="938213" y="2382"/>
                  </a:lnTo>
                  <a:lnTo>
                    <a:pt x="909638" y="0"/>
                  </a:lnTo>
                  <a:lnTo>
                    <a:pt x="885825" y="9525"/>
                  </a:lnTo>
                  <a:lnTo>
                    <a:pt x="754857" y="50007"/>
                  </a:lnTo>
                  <a:lnTo>
                    <a:pt x="65722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6372ED27-0E1D-424A-A0EC-DE403B8155F5}"/>
                </a:ext>
              </a:extLst>
            </p:cNvPr>
            <p:cNvSpPr/>
            <p:nvPr/>
          </p:nvSpPr>
          <p:spPr>
            <a:xfrm>
              <a:off x="3411538" y="4394200"/>
              <a:ext cx="2963862" cy="1290638"/>
            </a:xfrm>
            <a:custGeom>
              <a:avLst/>
              <a:gdLst>
                <a:gd name="connsiteX0" fmla="*/ 1490597 w 2963658"/>
                <a:gd name="connsiteY0" fmla="*/ 95198 h 1290181"/>
                <a:gd name="connsiteX1" fmla="*/ 1322748 w 2963658"/>
                <a:gd name="connsiteY1" fmla="*/ 105219 h 1290181"/>
                <a:gd name="connsiteX2" fmla="*/ 1147384 w 2963658"/>
                <a:gd name="connsiteY2" fmla="*/ 117745 h 1290181"/>
                <a:gd name="connsiteX3" fmla="*/ 982040 w 2963658"/>
                <a:gd name="connsiteY3" fmla="*/ 132776 h 1290181"/>
                <a:gd name="connsiteX4" fmla="*/ 811686 w 2963658"/>
                <a:gd name="connsiteY4" fmla="*/ 140292 h 1290181"/>
                <a:gd name="connsiteX5" fmla="*/ 558661 w 2963658"/>
                <a:gd name="connsiteY5" fmla="*/ 155323 h 1290181"/>
                <a:gd name="connsiteX6" fmla="*/ 353234 w 2963658"/>
                <a:gd name="connsiteY6" fmla="*/ 170354 h 1290181"/>
                <a:gd name="connsiteX7" fmla="*/ 125260 w 2963658"/>
                <a:gd name="connsiteY7" fmla="*/ 192901 h 1290181"/>
                <a:gd name="connsiteX8" fmla="*/ 0 w 2963658"/>
                <a:gd name="connsiteY8" fmla="*/ 205427 h 1290181"/>
                <a:gd name="connsiteX9" fmla="*/ 82672 w 2963658"/>
                <a:gd name="connsiteY9" fmla="*/ 378286 h 1290181"/>
                <a:gd name="connsiteX10" fmla="*/ 207932 w 2963658"/>
                <a:gd name="connsiteY10" fmla="*/ 373276 h 1290181"/>
                <a:gd name="connsiteX11" fmla="*/ 480999 w 2963658"/>
                <a:gd name="connsiteY11" fmla="*/ 343214 h 1290181"/>
                <a:gd name="connsiteX12" fmla="*/ 729015 w 2963658"/>
                <a:gd name="connsiteY12" fmla="*/ 305635 h 1290181"/>
                <a:gd name="connsiteX13" fmla="*/ 1027134 w 2963658"/>
                <a:gd name="connsiteY13" fmla="*/ 280583 h 1290181"/>
                <a:gd name="connsiteX14" fmla="*/ 1322748 w 2963658"/>
                <a:gd name="connsiteY14" fmla="*/ 263047 h 1290181"/>
                <a:gd name="connsiteX15" fmla="*/ 1613352 w 2963658"/>
                <a:gd name="connsiteY15" fmla="*/ 240500 h 1290181"/>
                <a:gd name="connsiteX16" fmla="*/ 1906461 w 2963658"/>
                <a:gd name="connsiteY16" fmla="*/ 240500 h 1290181"/>
                <a:gd name="connsiteX17" fmla="*/ 2141951 w 2963658"/>
                <a:gd name="connsiteY17" fmla="*/ 235490 h 1290181"/>
                <a:gd name="connsiteX18" fmla="*/ 2344872 w 2963658"/>
                <a:gd name="connsiteY18" fmla="*/ 227974 h 1290181"/>
                <a:gd name="connsiteX19" fmla="*/ 2467627 w 2963658"/>
                <a:gd name="connsiteY19" fmla="*/ 220458 h 1290181"/>
                <a:gd name="connsiteX20" fmla="*/ 2507711 w 2963658"/>
                <a:gd name="connsiteY20" fmla="*/ 230479 h 1290181"/>
                <a:gd name="connsiteX21" fmla="*/ 2535268 w 2963658"/>
                <a:gd name="connsiteY21" fmla="*/ 243005 h 1290181"/>
                <a:gd name="connsiteX22" fmla="*/ 2552804 w 2963658"/>
                <a:gd name="connsiteY22" fmla="*/ 255531 h 1290181"/>
                <a:gd name="connsiteX23" fmla="*/ 2567835 w 2963658"/>
                <a:gd name="connsiteY23" fmla="*/ 270563 h 1290181"/>
                <a:gd name="connsiteX24" fmla="*/ 2575351 w 2963658"/>
                <a:gd name="connsiteY24" fmla="*/ 285594 h 1290181"/>
                <a:gd name="connsiteX25" fmla="*/ 2582867 w 2963658"/>
                <a:gd name="connsiteY25" fmla="*/ 315656 h 1290181"/>
                <a:gd name="connsiteX26" fmla="*/ 2580362 w 2963658"/>
                <a:gd name="connsiteY26" fmla="*/ 363255 h 1290181"/>
                <a:gd name="connsiteX27" fmla="*/ 2545289 w 2963658"/>
                <a:gd name="connsiteY27" fmla="*/ 628807 h 1290181"/>
                <a:gd name="connsiteX28" fmla="*/ 2500195 w 2963658"/>
                <a:gd name="connsiteY28" fmla="*/ 896864 h 1290181"/>
                <a:gd name="connsiteX29" fmla="*/ 2427544 w 2963658"/>
                <a:gd name="connsiteY29" fmla="*/ 1285171 h 1290181"/>
                <a:gd name="connsiteX30" fmla="*/ 2642992 w 2963658"/>
                <a:gd name="connsiteY30" fmla="*/ 1290181 h 1290181"/>
                <a:gd name="connsiteX31" fmla="*/ 2690591 w 2963658"/>
                <a:gd name="connsiteY31" fmla="*/ 1087260 h 1290181"/>
                <a:gd name="connsiteX32" fmla="*/ 2733179 w 2963658"/>
                <a:gd name="connsiteY32" fmla="*/ 906885 h 1290181"/>
                <a:gd name="connsiteX33" fmla="*/ 2763242 w 2963658"/>
                <a:gd name="connsiteY33" fmla="*/ 779119 h 1290181"/>
                <a:gd name="connsiteX34" fmla="*/ 2793304 w 2963658"/>
                <a:gd name="connsiteY34" fmla="*/ 661375 h 1290181"/>
                <a:gd name="connsiteX35" fmla="*/ 2825872 w 2963658"/>
                <a:gd name="connsiteY35" fmla="*/ 533609 h 1290181"/>
                <a:gd name="connsiteX36" fmla="*/ 2843408 w 2963658"/>
                <a:gd name="connsiteY36" fmla="*/ 483505 h 1290181"/>
                <a:gd name="connsiteX37" fmla="*/ 2865955 w 2963658"/>
                <a:gd name="connsiteY37" fmla="*/ 428391 h 1290181"/>
                <a:gd name="connsiteX38" fmla="*/ 2896017 w 2963658"/>
                <a:gd name="connsiteY38" fmla="*/ 368266 h 1290181"/>
                <a:gd name="connsiteX39" fmla="*/ 2918564 w 2963658"/>
                <a:gd name="connsiteY39" fmla="*/ 330688 h 1290181"/>
                <a:gd name="connsiteX40" fmla="*/ 2938606 w 2963658"/>
                <a:gd name="connsiteY40" fmla="*/ 315656 h 1290181"/>
                <a:gd name="connsiteX41" fmla="*/ 2958648 w 2963658"/>
                <a:gd name="connsiteY41" fmla="*/ 295615 h 1290181"/>
                <a:gd name="connsiteX42" fmla="*/ 2963658 w 2963658"/>
                <a:gd name="connsiteY42" fmla="*/ 275573 h 1290181"/>
                <a:gd name="connsiteX43" fmla="*/ 2963658 w 2963658"/>
                <a:gd name="connsiteY43" fmla="*/ 255531 h 1290181"/>
                <a:gd name="connsiteX44" fmla="*/ 2951132 w 2963658"/>
                <a:gd name="connsiteY44" fmla="*/ 227974 h 1290181"/>
                <a:gd name="connsiteX45" fmla="*/ 2936101 w 2963658"/>
                <a:gd name="connsiteY45" fmla="*/ 207932 h 1290181"/>
                <a:gd name="connsiteX46" fmla="*/ 2903533 w 2963658"/>
                <a:gd name="connsiteY46" fmla="*/ 175365 h 1290181"/>
                <a:gd name="connsiteX47" fmla="*/ 2838398 w 2963658"/>
                <a:gd name="connsiteY47" fmla="*/ 125261 h 1290181"/>
                <a:gd name="connsiteX48" fmla="*/ 2748210 w 2963658"/>
                <a:gd name="connsiteY48" fmla="*/ 55115 h 1290181"/>
                <a:gd name="connsiteX49" fmla="*/ 2685580 w 2963658"/>
                <a:gd name="connsiteY49" fmla="*/ 15032 h 1290181"/>
                <a:gd name="connsiteX50" fmla="*/ 2653012 w 2963658"/>
                <a:gd name="connsiteY50" fmla="*/ 0 h 1290181"/>
                <a:gd name="connsiteX51" fmla="*/ 2642992 w 2963658"/>
                <a:gd name="connsiteY51" fmla="*/ 0 h 1290181"/>
                <a:gd name="connsiteX52" fmla="*/ 2602908 w 2963658"/>
                <a:gd name="connsiteY52" fmla="*/ 17537 h 1290181"/>
                <a:gd name="connsiteX53" fmla="*/ 2527752 w 2963658"/>
                <a:gd name="connsiteY53" fmla="*/ 40084 h 1290181"/>
                <a:gd name="connsiteX54" fmla="*/ 2422534 w 2963658"/>
                <a:gd name="connsiteY54" fmla="*/ 62631 h 1290181"/>
                <a:gd name="connsiteX55" fmla="*/ 2329841 w 2963658"/>
                <a:gd name="connsiteY55" fmla="*/ 65136 h 1290181"/>
                <a:gd name="connsiteX56" fmla="*/ 2149466 w 2963658"/>
                <a:gd name="connsiteY56" fmla="*/ 67641 h 1290181"/>
                <a:gd name="connsiteX57" fmla="*/ 1806253 w 2963658"/>
                <a:gd name="connsiteY57" fmla="*/ 77662 h 1290181"/>
                <a:gd name="connsiteX58" fmla="*/ 1490597 w 2963658"/>
                <a:gd name="connsiteY58" fmla="*/ 95198 h 129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63658" h="1290181">
                  <a:moveTo>
                    <a:pt x="1490597" y="95198"/>
                  </a:moveTo>
                  <a:lnTo>
                    <a:pt x="1322748" y="105219"/>
                  </a:lnTo>
                  <a:lnTo>
                    <a:pt x="1147384" y="117745"/>
                  </a:lnTo>
                  <a:lnTo>
                    <a:pt x="982040" y="132776"/>
                  </a:lnTo>
                  <a:lnTo>
                    <a:pt x="811686" y="140292"/>
                  </a:lnTo>
                  <a:lnTo>
                    <a:pt x="558661" y="155323"/>
                  </a:lnTo>
                  <a:lnTo>
                    <a:pt x="353234" y="170354"/>
                  </a:lnTo>
                  <a:lnTo>
                    <a:pt x="125260" y="192901"/>
                  </a:lnTo>
                  <a:lnTo>
                    <a:pt x="0" y="205427"/>
                  </a:lnTo>
                  <a:lnTo>
                    <a:pt x="82672" y="378286"/>
                  </a:lnTo>
                  <a:lnTo>
                    <a:pt x="207932" y="373276"/>
                  </a:lnTo>
                  <a:lnTo>
                    <a:pt x="480999" y="343214"/>
                  </a:lnTo>
                  <a:lnTo>
                    <a:pt x="729015" y="305635"/>
                  </a:lnTo>
                  <a:lnTo>
                    <a:pt x="1027134" y="280583"/>
                  </a:lnTo>
                  <a:lnTo>
                    <a:pt x="1322748" y="263047"/>
                  </a:lnTo>
                  <a:lnTo>
                    <a:pt x="1613352" y="240500"/>
                  </a:lnTo>
                  <a:lnTo>
                    <a:pt x="1906461" y="240500"/>
                  </a:lnTo>
                  <a:lnTo>
                    <a:pt x="2141951" y="235490"/>
                  </a:lnTo>
                  <a:lnTo>
                    <a:pt x="2344872" y="227974"/>
                  </a:lnTo>
                  <a:lnTo>
                    <a:pt x="2467627" y="220458"/>
                  </a:lnTo>
                  <a:lnTo>
                    <a:pt x="2507711" y="230479"/>
                  </a:lnTo>
                  <a:lnTo>
                    <a:pt x="2535268" y="243005"/>
                  </a:lnTo>
                  <a:lnTo>
                    <a:pt x="2552804" y="255531"/>
                  </a:lnTo>
                  <a:lnTo>
                    <a:pt x="2567835" y="270563"/>
                  </a:lnTo>
                  <a:lnTo>
                    <a:pt x="2575351" y="285594"/>
                  </a:lnTo>
                  <a:lnTo>
                    <a:pt x="2582867" y="315656"/>
                  </a:lnTo>
                  <a:lnTo>
                    <a:pt x="2580362" y="363255"/>
                  </a:lnTo>
                  <a:lnTo>
                    <a:pt x="2545289" y="628807"/>
                  </a:lnTo>
                  <a:lnTo>
                    <a:pt x="2500195" y="896864"/>
                  </a:lnTo>
                  <a:lnTo>
                    <a:pt x="2427544" y="1285171"/>
                  </a:lnTo>
                  <a:lnTo>
                    <a:pt x="2642992" y="1290181"/>
                  </a:lnTo>
                  <a:lnTo>
                    <a:pt x="2690591" y="1087260"/>
                  </a:lnTo>
                  <a:lnTo>
                    <a:pt x="2733179" y="906885"/>
                  </a:lnTo>
                  <a:lnTo>
                    <a:pt x="2763242" y="779119"/>
                  </a:lnTo>
                  <a:lnTo>
                    <a:pt x="2793304" y="661375"/>
                  </a:lnTo>
                  <a:lnTo>
                    <a:pt x="2825872" y="533609"/>
                  </a:lnTo>
                  <a:lnTo>
                    <a:pt x="2843408" y="483505"/>
                  </a:lnTo>
                  <a:lnTo>
                    <a:pt x="2865955" y="428391"/>
                  </a:lnTo>
                  <a:lnTo>
                    <a:pt x="2896017" y="368266"/>
                  </a:lnTo>
                  <a:lnTo>
                    <a:pt x="2918564" y="330688"/>
                  </a:lnTo>
                  <a:lnTo>
                    <a:pt x="2938606" y="315656"/>
                  </a:lnTo>
                  <a:lnTo>
                    <a:pt x="2958648" y="295615"/>
                  </a:lnTo>
                  <a:lnTo>
                    <a:pt x="2963658" y="275573"/>
                  </a:lnTo>
                  <a:lnTo>
                    <a:pt x="2963658" y="255531"/>
                  </a:lnTo>
                  <a:lnTo>
                    <a:pt x="2951132" y="227974"/>
                  </a:lnTo>
                  <a:lnTo>
                    <a:pt x="2936101" y="207932"/>
                  </a:lnTo>
                  <a:lnTo>
                    <a:pt x="2903533" y="175365"/>
                  </a:lnTo>
                  <a:lnTo>
                    <a:pt x="2838398" y="125261"/>
                  </a:lnTo>
                  <a:lnTo>
                    <a:pt x="2748210" y="55115"/>
                  </a:lnTo>
                  <a:lnTo>
                    <a:pt x="2685580" y="15032"/>
                  </a:lnTo>
                  <a:lnTo>
                    <a:pt x="2653012" y="0"/>
                  </a:lnTo>
                  <a:lnTo>
                    <a:pt x="2642992" y="0"/>
                  </a:lnTo>
                  <a:lnTo>
                    <a:pt x="2602908" y="17537"/>
                  </a:lnTo>
                  <a:lnTo>
                    <a:pt x="2527752" y="40084"/>
                  </a:lnTo>
                  <a:lnTo>
                    <a:pt x="2422534" y="62631"/>
                  </a:lnTo>
                  <a:lnTo>
                    <a:pt x="2329841" y="65136"/>
                  </a:lnTo>
                  <a:lnTo>
                    <a:pt x="2149466" y="67641"/>
                  </a:lnTo>
                  <a:lnTo>
                    <a:pt x="1806253" y="77662"/>
                  </a:lnTo>
                  <a:lnTo>
                    <a:pt x="1490597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E3BA5353-BF69-4BC1-B9A3-3CB6C3B38F9A}"/>
                </a:ext>
              </a:extLst>
            </p:cNvPr>
            <p:cNvSpPr/>
            <p:nvPr/>
          </p:nvSpPr>
          <p:spPr>
            <a:xfrm>
              <a:off x="4097338" y="4629150"/>
              <a:ext cx="358775" cy="1066800"/>
            </a:xfrm>
            <a:custGeom>
              <a:avLst/>
              <a:gdLst>
                <a:gd name="connsiteX0" fmla="*/ 354807 w 357188"/>
                <a:gd name="connsiteY0" fmla="*/ 542925 h 1066800"/>
                <a:gd name="connsiteX1" fmla="*/ 357188 w 357188"/>
                <a:gd name="connsiteY1" fmla="*/ 242888 h 1066800"/>
                <a:gd name="connsiteX2" fmla="*/ 352425 w 357188"/>
                <a:gd name="connsiteY2" fmla="*/ 207169 h 1066800"/>
                <a:gd name="connsiteX3" fmla="*/ 340519 w 357188"/>
                <a:gd name="connsiteY3" fmla="*/ 164306 h 1066800"/>
                <a:gd name="connsiteX4" fmla="*/ 333375 w 357188"/>
                <a:gd name="connsiteY4" fmla="*/ 142875 h 1066800"/>
                <a:gd name="connsiteX5" fmla="*/ 321469 w 357188"/>
                <a:gd name="connsiteY5" fmla="*/ 121444 h 1066800"/>
                <a:gd name="connsiteX6" fmla="*/ 297657 w 357188"/>
                <a:gd name="connsiteY6" fmla="*/ 88106 h 1066800"/>
                <a:gd name="connsiteX7" fmla="*/ 269082 w 357188"/>
                <a:gd name="connsiteY7" fmla="*/ 52388 h 1066800"/>
                <a:gd name="connsiteX8" fmla="*/ 228600 w 357188"/>
                <a:gd name="connsiteY8" fmla="*/ 0 h 1066800"/>
                <a:gd name="connsiteX9" fmla="*/ 0 w 357188"/>
                <a:gd name="connsiteY9" fmla="*/ 23813 h 1066800"/>
                <a:gd name="connsiteX10" fmla="*/ 54769 w 357188"/>
                <a:gd name="connsiteY10" fmla="*/ 111919 h 1066800"/>
                <a:gd name="connsiteX11" fmla="*/ 69057 w 357188"/>
                <a:gd name="connsiteY11" fmla="*/ 142875 h 1066800"/>
                <a:gd name="connsiteX12" fmla="*/ 83344 w 357188"/>
                <a:gd name="connsiteY12" fmla="*/ 178594 h 1066800"/>
                <a:gd name="connsiteX13" fmla="*/ 97632 w 357188"/>
                <a:gd name="connsiteY13" fmla="*/ 228600 h 1066800"/>
                <a:gd name="connsiteX14" fmla="*/ 109538 w 357188"/>
                <a:gd name="connsiteY14" fmla="*/ 288131 h 1066800"/>
                <a:gd name="connsiteX15" fmla="*/ 114300 w 357188"/>
                <a:gd name="connsiteY15" fmla="*/ 426244 h 1066800"/>
                <a:gd name="connsiteX16" fmla="*/ 126207 w 357188"/>
                <a:gd name="connsiteY16" fmla="*/ 621506 h 1066800"/>
                <a:gd name="connsiteX17" fmla="*/ 145257 w 357188"/>
                <a:gd name="connsiteY17" fmla="*/ 850106 h 1066800"/>
                <a:gd name="connsiteX18" fmla="*/ 169069 w 357188"/>
                <a:gd name="connsiteY18" fmla="*/ 1066800 h 1066800"/>
                <a:gd name="connsiteX19" fmla="*/ 350044 w 357188"/>
                <a:gd name="connsiteY19" fmla="*/ 1057275 h 1066800"/>
                <a:gd name="connsiteX20" fmla="*/ 354807 w 357188"/>
                <a:gd name="connsiteY20" fmla="*/ 897731 h 1066800"/>
                <a:gd name="connsiteX21" fmla="*/ 354807 w 357188"/>
                <a:gd name="connsiteY21" fmla="*/ 542925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7188" h="1066800">
                  <a:moveTo>
                    <a:pt x="354807" y="542925"/>
                  </a:moveTo>
                  <a:cubicBezTo>
                    <a:pt x="355601" y="442913"/>
                    <a:pt x="356394" y="342900"/>
                    <a:pt x="357188" y="242888"/>
                  </a:cubicBezTo>
                  <a:lnTo>
                    <a:pt x="352425" y="207169"/>
                  </a:lnTo>
                  <a:lnTo>
                    <a:pt x="340519" y="164306"/>
                  </a:lnTo>
                  <a:lnTo>
                    <a:pt x="333375" y="142875"/>
                  </a:lnTo>
                  <a:lnTo>
                    <a:pt x="321469" y="121444"/>
                  </a:lnTo>
                  <a:lnTo>
                    <a:pt x="297657" y="88106"/>
                  </a:lnTo>
                  <a:lnTo>
                    <a:pt x="269082" y="52388"/>
                  </a:lnTo>
                  <a:lnTo>
                    <a:pt x="228600" y="0"/>
                  </a:lnTo>
                  <a:lnTo>
                    <a:pt x="0" y="23813"/>
                  </a:lnTo>
                  <a:lnTo>
                    <a:pt x="54769" y="111919"/>
                  </a:lnTo>
                  <a:lnTo>
                    <a:pt x="69057" y="142875"/>
                  </a:lnTo>
                  <a:lnTo>
                    <a:pt x="83344" y="178594"/>
                  </a:lnTo>
                  <a:lnTo>
                    <a:pt x="97632" y="228600"/>
                  </a:lnTo>
                  <a:lnTo>
                    <a:pt x="109538" y="288131"/>
                  </a:lnTo>
                  <a:lnTo>
                    <a:pt x="114300" y="426244"/>
                  </a:lnTo>
                  <a:lnTo>
                    <a:pt x="126207" y="621506"/>
                  </a:lnTo>
                  <a:lnTo>
                    <a:pt x="145257" y="850106"/>
                  </a:lnTo>
                  <a:lnTo>
                    <a:pt x="169069" y="1066800"/>
                  </a:lnTo>
                  <a:lnTo>
                    <a:pt x="350044" y="1057275"/>
                  </a:lnTo>
                  <a:lnTo>
                    <a:pt x="354807" y="897731"/>
                  </a:lnTo>
                  <a:lnTo>
                    <a:pt x="354807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30086A53-30F6-418E-B68C-94A1504E7430}"/>
                </a:ext>
              </a:extLst>
            </p:cNvPr>
            <p:cNvSpPr/>
            <p:nvPr/>
          </p:nvSpPr>
          <p:spPr>
            <a:xfrm>
              <a:off x="4976813" y="4573588"/>
              <a:ext cx="328612" cy="1108075"/>
            </a:xfrm>
            <a:custGeom>
              <a:avLst/>
              <a:gdLst>
                <a:gd name="connsiteX0" fmla="*/ 30956 w 328612"/>
                <a:gd name="connsiteY0" fmla="*/ 673894 h 1107282"/>
                <a:gd name="connsiteX1" fmla="*/ 40481 w 328612"/>
                <a:gd name="connsiteY1" fmla="*/ 523875 h 1107282"/>
                <a:gd name="connsiteX2" fmla="*/ 50006 w 328612"/>
                <a:gd name="connsiteY2" fmla="*/ 400050 h 1107282"/>
                <a:gd name="connsiteX3" fmla="*/ 57150 w 328612"/>
                <a:gd name="connsiteY3" fmla="*/ 330994 h 1107282"/>
                <a:gd name="connsiteX4" fmla="*/ 57150 w 328612"/>
                <a:gd name="connsiteY4" fmla="*/ 295275 h 1107282"/>
                <a:gd name="connsiteX5" fmla="*/ 54768 w 328612"/>
                <a:gd name="connsiteY5" fmla="*/ 235744 h 1107282"/>
                <a:gd name="connsiteX6" fmla="*/ 42862 w 328612"/>
                <a:gd name="connsiteY6" fmla="*/ 159544 h 1107282"/>
                <a:gd name="connsiteX7" fmla="*/ 38100 w 328612"/>
                <a:gd name="connsiteY7" fmla="*/ 133350 h 1107282"/>
                <a:gd name="connsiteX8" fmla="*/ 28575 w 328612"/>
                <a:gd name="connsiteY8" fmla="*/ 100013 h 1107282"/>
                <a:gd name="connsiteX9" fmla="*/ 0 w 328612"/>
                <a:gd name="connsiteY9" fmla="*/ 11907 h 1107282"/>
                <a:gd name="connsiteX10" fmla="*/ 195262 w 328612"/>
                <a:gd name="connsiteY10" fmla="*/ 0 h 1107282"/>
                <a:gd name="connsiteX11" fmla="*/ 259556 w 328612"/>
                <a:gd name="connsiteY11" fmla="*/ 78582 h 1107282"/>
                <a:gd name="connsiteX12" fmla="*/ 292893 w 328612"/>
                <a:gd name="connsiteY12" fmla="*/ 123825 h 1107282"/>
                <a:gd name="connsiteX13" fmla="*/ 314325 w 328612"/>
                <a:gd name="connsiteY13" fmla="*/ 161925 h 1107282"/>
                <a:gd name="connsiteX14" fmla="*/ 326231 w 328612"/>
                <a:gd name="connsiteY14" fmla="*/ 195263 h 1107282"/>
                <a:gd name="connsiteX15" fmla="*/ 328612 w 328612"/>
                <a:gd name="connsiteY15" fmla="*/ 211932 h 1107282"/>
                <a:gd name="connsiteX16" fmla="*/ 328612 w 328612"/>
                <a:gd name="connsiteY16" fmla="*/ 242888 h 1107282"/>
                <a:gd name="connsiteX17" fmla="*/ 314325 w 328612"/>
                <a:gd name="connsiteY17" fmla="*/ 271463 h 1107282"/>
                <a:gd name="connsiteX18" fmla="*/ 288131 w 328612"/>
                <a:gd name="connsiteY18" fmla="*/ 302419 h 1107282"/>
                <a:gd name="connsiteX19" fmla="*/ 283368 w 328612"/>
                <a:gd name="connsiteY19" fmla="*/ 311944 h 1107282"/>
                <a:gd name="connsiteX20" fmla="*/ 276225 w 328612"/>
                <a:gd name="connsiteY20" fmla="*/ 414338 h 1107282"/>
                <a:gd name="connsiteX21" fmla="*/ 259556 w 328612"/>
                <a:gd name="connsiteY21" fmla="*/ 590550 h 1107282"/>
                <a:gd name="connsiteX22" fmla="*/ 245268 w 328612"/>
                <a:gd name="connsiteY22" fmla="*/ 738188 h 1107282"/>
                <a:gd name="connsiteX23" fmla="*/ 230981 w 328612"/>
                <a:gd name="connsiteY23" fmla="*/ 873919 h 1107282"/>
                <a:gd name="connsiteX24" fmla="*/ 197643 w 328612"/>
                <a:gd name="connsiteY24" fmla="*/ 1107282 h 1107282"/>
                <a:gd name="connsiteX25" fmla="*/ 9525 w 328612"/>
                <a:gd name="connsiteY25" fmla="*/ 1104900 h 1107282"/>
                <a:gd name="connsiteX26" fmla="*/ 14287 w 328612"/>
                <a:gd name="connsiteY26" fmla="*/ 976313 h 1107282"/>
                <a:gd name="connsiteX27" fmla="*/ 30956 w 328612"/>
                <a:gd name="connsiteY27" fmla="*/ 673894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2" h="1107282">
                  <a:moveTo>
                    <a:pt x="30956" y="673894"/>
                  </a:moveTo>
                  <a:lnTo>
                    <a:pt x="40481" y="523875"/>
                  </a:lnTo>
                  <a:lnTo>
                    <a:pt x="50006" y="400050"/>
                  </a:lnTo>
                  <a:lnTo>
                    <a:pt x="57150" y="330994"/>
                  </a:lnTo>
                  <a:lnTo>
                    <a:pt x="57150" y="295275"/>
                  </a:lnTo>
                  <a:lnTo>
                    <a:pt x="54768" y="235744"/>
                  </a:lnTo>
                  <a:lnTo>
                    <a:pt x="42862" y="159544"/>
                  </a:lnTo>
                  <a:lnTo>
                    <a:pt x="38100" y="133350"/>
                  </a:lnTo>
                  <a:lnTo>
                    <a:pt x="28575" y="100013"/>
                  </a:lnTo>
                  <a:lnTo>
                    <a:pt x="0" y="11907"/>
                  </a:lnTo>
                  <a:lnTo>
                    <a:pt x="195262" y="0"/>
                  </a:lnTo>
                  <a:lnTo>
                    <a:pt x="259556" y="78582"/>
                  </a:lnTo>
                  <a:lnTo>
                    <a:pt x="292893" y="123825"/>
                  </a:lnTo>
                  <a:lnTo>
                    <a:pt x="314325" y="161925"/>
                  </a:lnTo>
                  <a:lnTo>
                    <a:pt x="326231" y="195263"/>
                  </a:lnTo>
                  <a:lnTo>
                    <a:pt x="328612" y="211932"/>
                  </a:lnTo>
                  <a:lnTo>
                    <a:pt x="328612" y="242888"/>
                  </a:lnTo>
                  <a:lnTo>
                    <a:pt x="314325" y="271463"/>
                  </a:lnTo>
                  <a:lnTo>
                    <a:pt x="288131" y="302419"/>
                  </a:lnTo>
                  <a:lnTo>
                    <a:pt x="283368" y="311944"/>
                  </a:lnTo>
                  <a:lnTo>
                    <a:pt x="276225" y="414338"/>
                  </a:lnTo>
                  <a:lnTo>
                    <a:pt x="259556" y="590550"/>
                  </a:lnTo>
                  <a:lnTo>
                    <a:pt x="245268" y="738188"/>
                  </a:lnTo>
                  <a:lnTo>
                    <a:pt x="230981" y="873919"/>
                  </a:lnTo>
                  <a:lnTo>
                    <a:pt x="197643" y="1107282"/>
                  </a:lnTo>
                  <a:lnTo>
                    <a:pt x="9525" y="1104900"/>
                  </a:lnTo>
                  <a:lnTo>
                    <a:pt x="14287" y="976313"/>
                  </a:lnTo>
                  <a:lnTo>
                    <a:pt x="30956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F493D909-8740-4013-8FFE-FBB3176348F5}"/>
                </a:ext>
              </a:extLst>
            </p:cNvPr>
            <p:cNvSpPr/>
            <p:nvPr/>
          </p:nvSpPr>
          <p:spPr>
            <a:xfrm>
              <a:off x="2516188" y="5530850"/>
              <a:ext cx="4554537" cy="460375"/>
            </a:xfrm>
            <a:custGeom>
              <a:avLst/>
              <a:gdLst>
                <a:gd name="connsiteX0" fmla="*/ 2907792 w 4553712"/>
                <a:gd name="connsiteY0" fmla="*/ 223114 h 460858"/>
                <a:gd name="connsiteX1" fmla="*/ 2644445 w 4553712"/>
                <a:gd name="connsiteY1" fmla="*/ 219456 h 460858"/>
                <a:gd name="connsiteX2" fmla="*/ 2370125 w 4553712"/>
                <a:gd name="connsiteY2" fmla="*/ 219456 h 460858"/>
                <a:gd name="connsiteX3" fmla="*/ 2048256 w 4553712"/>
                <a:gd name="connsiteY3" fmla="*/ 223114 h 460858"/>
                <a:gd name="connsiteX4" fmla="*/ 1689811 w 4553712"/>
                <a:gd name="connsiteY4" fmla="*/ 237744 h 460858"/>
                <a:gd name="connsiteX5" fmla="*/ 1495958 w 4553712"/>
                <a:gd name="connsiteY5" fmla="*/ 252375 h 460858"/>
                <a:gd name="connsiteX6" fmla="*/ 1305763 w 4553712"/>
                <a:gd name="connsiteY6" fmla="*/ 274320 h 460858"/>
                <a:gd name="connsiteX7" fmla="*/ 1075334 w 4553712"/>
                <a:gd name="connsiteY7" fmla="*/ 314554 h 460858"/>
                <a:gd name="connsiteX8" fmla="*/ 863193 w 4553712"/>
                <a:gd name="connsiteY8" fmla="*/ 354787 h 460858"/>
                <a:gd name="connsiteX9" fmla="*/ 621792 w 4553712"/>
                <a:gd name="connsiteY9" fmla="*/ 413309 h 460858"/>
                <a:gd name="connsiteX10" fmla="*/ 588873 w 4553712"/>
                <a:gd name="connsiteY10" fmla="*/ 427939 h 460858"/>
                <a:gd name="connsiteX11" fmla="*/ 555955 w 4553712"/>
                <a:gd name="connsiteY11" fmla="*/ 449885 h 460858"/>
                <a:gd name="connsiteX12" fmla="*/ 512064 w 4553712"/>
                <a:gd name="connsiteY12" fmla="*/ 460858 h 460858"/>
                <a:gd name="connsiteX13" fmla="*/ 468173 w 4553712"/>
                <a:gd name="connsiteY13" fmla="*/ 460858 h 460858"/>
                <a:gd name="connsiteX14" fmla="*/ 427939 w 4553712"/>
                <a:gd name="connsiteY14" fmla="*/ 449885 h 460858"/>
                <a:gd name="connsiteX15" fmla="*/ 391363 w 4553712"/>
                <a:gd name="connsiteY15" fmla="*/ 427939 h 460858"/>
                <a:gd name="connsiteX16" fmla="*/ 307238 w 4553712"/>
                <a:gd name="connsiteY16" fmla="*/ 369418 h 460858"/>
                <a:gd name="connsiteX17" fmla="*/ 201168 w 4553712"/>
                <a:gd name="connsiteY17" fmla="*/ 296266 h 460858"/>
                <a:gd name="connsiteX18" fmla="*/ 131673 w 4553712"/>
                <a:gd name="connsiteY18" fmla="*/ 245059 h 460858"/>
                <a:gd name="connsiteX19" fmla="*/ 58521 w 4553712"/>
                <a:gd name="connsiteY19" fmla="*/ 186538 h 460858"/>
                <a:gd name="connsiteX20" fmla="*/ 32918 w 4553712"/>
                <a:gd name="connsiteY20" fmla="*/ 164592 h 460858"/>
                <a:gd name="connsiteX21" fmla="*/ 14630 w 4553712"/>
                <a:gd name="connsiteY21" fmla="*/ 149962 h 460858"/>
                <a:gd name="connsiteX22" fmla="*/ 0 w 4553712"/>
                <a:gd name="connsiteY22" fmla="*/ 117043 h 460858"/>
                <a:gd name="connsiteX23" fmla="*/ 7315 w 4553712"/>
                <a:gd name="connsiteY23" fmla="*/ 106071 h 460858"/>
                <a:gd name="connsiteX24" fmla="*/ 21945 w 4553712"/>
                <a:gd name="connsiteY24" fmla="*/ 102413 h 460858"/>
                <a:gd name="connsiteX25" fmla="*/ 43891 w 4553712"/>
                <a:gd name="connsiteY25" fmla="*/ 106071 h 460858"/>
                <a:gd name="connsiteX26" fmla="*/ 124358 w 4553712"/>
                <a:gd name="connsiteY26" fmla="*/ 124359 h 460858"/>
                <a:gd name="connsiteX27" fmla="*/ 234086 w 4553712"/>
                <a:gd name="connsiteY27" fmla="*/ 153619 h 460858"/>
                <a:gd name="connsiteX28" fmla="*/ 387705 w 4553712"/>
                <a:gd name="connsiteY28" fmla="*/ 179223 h 460858"/>
                <a:gd name="connsiteX29" fmla="*/ 490118 w 4553712"/>
                <a:gd name="connsiteY29" fmla="*/ 190195 h 460858"/>
                <a:gd name="connsiteX30" fmla="*/ 559613 w 4553712"/>
                <a:gd name="connsiteY30" fmla="*/ 186538 h 460858"/>
                <a:gd name="connsiteX31" fmla="*/ 640080 w 4553712"/>
                <a:gd name="connsiteY31" fmla="*/ 171907 h 460858"/>
                <a:gd name="connsiteX32" fmla="*/ 852221 w 4553712"/>
                <a:gd name="connsiteY32" fmla="*/ 146304 h 460858"/>
                <a:gd name="connsiteX33" fmla="*/ 976579 w 4553712"/>
                <a:gd name="connsiteY33" fmla="*/ 128016 h 460858"/>
                <a:gd name="connsiteX34" fmla="*/ 1115568 w 4553712"/>
                <a:gd name="connsiteY34" fmla="*/ 109728 h 460858"/>
                <a:gd name="connsiteX35" fmla="*/ 1298448 w 4553712"/>
                <a:gd name="connsiteY35" fmla="*/ 95098 h 460858"/>
                <a:gd name="connsiteX36" fmla="*/ 1751990 w 4553712"/>
                <a:gd name="connsiteY36" fmla="*/ 62179 h 460858"/>
                <a:gd name="connsiteX37" fmla="*/ 1923897 w 4553712"/>
                <a:gd name="connsiteY37" fmla="*/ 40234 h 460858"/>
                <a:gd name="connsiteX38" fmla="*/ 2267712 w 4553712"/>
                <a:gd name="connsiteY38" fmla="*/ 40234 h 460858"/>
                <a:gd name="connsiteX39" fmla="*/ 2483510 w 4553712"/>
                <a:gd name="connsiteY39" fmla="*/ 40234 h 460858"/>
                <a:gd name="connsiteX40" fmla="*/ 2801721 w 4553712"/>
                <a:gd name="connsiteY40" fmla="*/ 40234 h 460858"/>
                <a:gd name="connsiteX41" fmla="*/ 3226003 w 4553712"/>
                <a:gd name="connsiteY41" fmla="*/ 40234 h 460858"/>
                <a:gd name="connsiteX42" fmla="*/ 3368649 w 4553712"/>
                <a:gd name="connsiteY42" fmla="*/ 40234 h 460858"/>
                <a:gd name="connsiteX43" fmla="*/ 3668573 w 4553712"/>
                <a:gd name="connsiteY43" fmla="*/ 40234 h 460858"/>
                <a:gd name="connsiteX44" fmla="*/ 3913632 w 4553712"/>
                <a:gd name="connsiteY44" fmla="*/ 40234 h 460858"/>
                <a:gd name="connsiteX45" fmla="*/ 3986784 w 4553712"/>
                <a:gd name="connsiteY45" fmla="*/ 29261 h 460858"/>
                <a:gd name="connsiteX46" fmla="*/ 4133088 w 4553712"/>
                <a:gd name="connsiteY46" fmla="*/ 7315 h 460858"/>
                <a:gd name="connsiteX47" fmla="*/ 4176979 w 4553712"/>
                <a:gd name="connsiteY47" fmla="*/ 0 h 460858"/>
                <a:gd name="connsiteX48" fmla="*/ 4195267 w 4553712"/>
                <a:gd name="connsiteY48" fmla="*/ 0 h 460858"/>
                <a:gd name="connsiteX49" fmla="*/ 4235501 w 4553712"/>
                <a:gd name="connsiteY49" fmla="*/ 18288 h 460858"/>
                <a:gd name="connsiteX50" fmla="*/ 4323283 w 4553712"/>
                <a:gd name="connsiteY50" fmla="*/ 73152 h 460858"/>
                <a:gd name="connsiteX51" fmla="*/ 4396435 w 4553712"/>
                <a:gd name="connsiteY51" fmla="*/ 131674 h 460858"/>
                <a:gd name="connsiteX52" fmla="*/ 4476902 w 4553712"/>
                <a:gd name="connsiteY52" fmla="*/ 193853 h 460858"/>
                <a:gd name="connsiteX53" fmla="*/ 4531766 w 4553712"/>
                <a:gd name="connsiteY53" fmla="*/ 241402 h 460858"/>
                <a:gd name="connsiteX54" fmla="*/ 4539081 w 4553712"/>
                <a:gd name="connsiteY54" fmla="*/ 256032 h 460858"/>
                <a:gd name="connsiteX55" fmla="*/ 4553712 w 4553712"/>
                <a:gd name="connsiteY55" fmla="*/ 303581 h 460858"/>
                <a:gd name="connsiteX56" fmla="*/ 4553712 w 4553712"/>
                <a:gd name="connsiteY56" fmla="*/ 340157 h 460858"/>
                <a:gd name="connsiteX57" fmla="*/ 4539081 w 4553712"/>
                <a:gd name="connsiteY57" fmla="*/ 362103 h 460858"/>
                <a:gd name="connsiteX58" fmla="*/ 4524451 w 4553712"/>
                <a:gd name="connsiteY58" fmla="*/ 369418 h 460858"/>
                <a:gd name="connsiteX59" fmla="*/ 4495190 w 4553712"/>
                <a:gd name="connsiteY59" fmla="*/ 376733 h 460858"/>
                <a:gd name="connsiteX60" fmla="*/ 4454957 w 4553712"/>
                <a:gd name="connsiteY60" fmla="*/ 369418 h 460858"/>
                <a:gd name="connsiteX61" fmla="*/ 4330598 w 4553712"/>
                <a:gd name="connsiteY61" fmla="*/ 336499 h 460858"/>
                <a:gd name="connsiteX62" fmla="*/ 4147718 w 4553712"/>
                <a:gd name="connsiteY62" fmla="*/ 288951 h 460858"/>
                <a:gd name="connsiteX63" fmla="*/ 3964838 w 4553712"/>
                <a:gd name="connsiteY63" fmla="*/ 267005 h 460858"/>
                <a:gd name="connsiteX64" fmla="*/ 3642969 w 4553712"/>
                <a:gd name="connsiteY64" fmla="*/ 241402 h 460858"/>
                <a:gd name="connsiteX65" fmla="*/ 3218688 w 4553712"/>
                <a:gd name="connsiteY65" fmla="*/ 226771 h 460858"/>
                <a:gd name="connsiteX66" fmla="*/ 2907792 w 4553712"/>
                <a:gd name="connsiteY66" fmla="*/ 223114 h 4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53712" h="460858">
                  <a:moveTo>
                    <a:pt x="2907792" y="223114"/>
                  </a:moveTo>
                  <a:lnTo>
                    <a:pt x="2644445" y="219456"/>
                  </a:lnTo>
                  <a:lnTo>
                    <a:pt x="2370125" y="219456"/>
                  </a:lnTo>
                  <a:lnTo>
                    <a:pt x="2048256" y="223114"/>
                  </a:lnTo>
                  <a:lnTo>
                    <a:pt x="1689811" y="237744"/>
                  </a:lnTo>
                  <a:lnTo>
                    <a:pt x="1495958" y="252375"/>
                  </a:lnTo>
                  <a:lnTo>
                    <a:pt x="1305763" y="274320"/>
                  </a:lnTo>
                  <a:lnTo>
                    <a:pt x="1075334" y="314554"/>
                  </a:lnTo>
                  <a:lnTo>
                    <a:pt x="863193" y="354787"/>
                  </a:lnTo>
                  <a:lnTo>
                    <a:pt x="621792" y="413309"/>
                  </a:lnTo>
                  <a:lnTo>
                    <a:pt x="588873" y="427939"/>
                  </a:lnTo>
                  <a:lnTo>
                    <a:pt x="555955" y="449885"/>
                  </a:lnTo>
                  <a:lnTo>
                    <a:pt x="512064" y="460858"/>
                  </a:lnTo>
                  <a:lnTo>
                    <a:pt x="468173" y="460858"/>
                  </a:lnTo>
                  <a:lnTo>
                    <a:pt x="427939" y="449885"/>
                  </a:lnTo>
                  <a:lnTo>
                    <a:pt x="391363" y="427939"/>
                  </a:lnTo>
                  <a:lnTo>
                    <a:pt x="307238" y="369418"/>
                  </a:lnTo>
                  <a:lnTo>
                    <a:pt x="201168" y="296266"/>
                  </a:lnTo>
                  <a:lnTo>
                    <a:pt x="131673" y="245059"/>
                  </a:lnTo>
                  <a:lnTo>
                    <a:pt x="58521" y="186538"/>
                  </a:lnTo>
                  <a:lnTo>
                    <a:pt x="32918" y="164592"/>
                  </a:lnTo>
                  <a:lnTo>
                    <a:pt x="14630" y="149962"/>
                  </a:lnTo>
                  <a:lnTo>
                    <a:pt x="0" y="117043"/>
                  </a:lnTo>
                  <a:lnTo>
                    <a:pt x="7315" y="106071"/>
                  </a:lnTo>
                  <a:lnTo>
                    <a:pt x="21945" y="102413"/>
                  </a:lnTo>
                  <a:lnTo>
                    <a:pt x="43891" y="106071"/>
                  </a:lnTo>
                  <a:lnTo>
                    <a:pt x="124358" y="124359"/>
                  </a:lnTo>
                  <a:lnTo>
                    <a:pt x="234086" y="153619"/>
                  </a:lnTo>
                  <a:lnTo>
                    <a:pt x="387705" y="179223"/>
                  </a:lnTo>
                  <a:lnTo>
                    <a:pt x="490118" y="190195"/>
                  </a:lnTo>
                  <a:lnTo>
                    <a:pt x="559613" y="186538"/>
                  </a:lnTo>
                  <a:lnTo>
                    <a:pt x="640080" y="171907"/>
                  </a:lnTo>
                  <a:lnTo>
                    <a:pt x="852221" y="146304"/>
                  </a:lnTo>
                  <a:lnTo>
                    <a:pt x="976579" y="128016"/>
                  </a:lnTo>
                  <a:lnTo>
                    <a:pt x="1115568" y="109728"/>
                  </a:lnTo>
                  <a:lnTo>
                    <a:pt x="1298448" y="95098"/>
                  </a:lnTo>
                  <a:lnTo>
                    <a:pt x="1751990" y="62179"/>
                  </a:lnTo>
                  <a:lnTo>
                    <a:pt x="1923897" y="40234"/>
                  </a:lnTo>
                  <a:lnTo>
                    <a:pt x="2267712" y="40234"/>
                  </a:lnTo>
                  <a:lnTo>
                    <a:pt x="2483510" y="40234"/>
                  </a:lnTo>
                  <a:lnTo>
                    <a:pt x="2801721" y="40234"/>
                  </a:lnTo>
                  <a:lnTo>
                    <a:pt x="3226003" y="40234"/>
                  </a:lnTo>
                  <a:lnTo>
                    <a:pt x="3368649" y="40234"/>
                  </a:lnTo>
                  <a:lnTo>
                    <a:pt x="3668573" y="40234"/>
                  </a:lnTo>
                  <a:lnTo>
                    <a:pt x="3913632" y="40234"/>
                  </a:lnTo>
                  <a:lnTo>
                    <a:pt x="3986784" y="29261"/>
                  </a:lnTo>
                  <a:lnTo>
                    <a:pt x="4133088" y="7315"/>
                  </a:lnTo>
                  <a:lnTo>
                    <a:pt x="4176979" y="0"/>
                  </a:lnTo>
                  <a:lnTo>
                    <a:pt x="4195267" y="0"/>
                  </a:lnTo>
                  <a:lnTo>
                    <a:pt x="4235501" y="18288"/>
                  </a:lnTo>
                  <a:lnTo>
                    <a:pt x="4323283" y="73152"/>
                  </a:lnTo>
                  <a:lnTo>
                    <a:pt x="4396435" y="131674"/>
                  </a:lnTo>
                  <a:lnTo>
                    <a:pt x="4476902" y="193853"/>
                  </a:lnTo>
                  <a:lnTo>
                    <a:pt x="4531766" y="241402"/>
                  </a:lnTo>
                  <a:lnTo>
                    <a:pt x="4539081" y="256032"/>
                  </a:lnTo>
                  <a:lnTo>
                    <a:pt x="4553712" y="303581"/>
                  </a:lnTo>
                  <a:lnTo>
                    <a:pt x="4553712" y="340157"/>
                  </a:lnTo>
                  <a:lnTo>
                    <a:pt x="4539081" y="362103"/>
                  </a:lnTo>
                  <a:lnTo>
                    <a:pt x="4524451" y="369418"/>
                  </a:lnTo>
                  <a:lnTo>
                    <a:pt x="4495190" y="376733"/>
                  </a:lnTo>
                  <a:lnTo>
                    <a:pt x="4454957" y="369418"/>
                  </a:lnTo>
                  <a:lnTo>
                    <a:pt x="4330598" y="336499"/>
                  </a:lnTo>
                  <a:lnTo>
                    <a:pt x="4147718" y="288951"/>
                  </a:lnTo>
                  <a:lnTo>
                    <a:pt x="3964838" y="267005"/>
                  </a:lnTo>
                  <a:lnTo>
                    <a:pt x="3642969" y="241402"/>
                  </a:lnTo>
                  <a:lnTo>
                    <a:pt x="3218688" y="226771"/>
                  </a:lnTo>
                  <a:lnTo>
                    <a:pt x="2907792" y="223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D4C82997-FF98-4FC8-8AB0-F8EF8C6D4F1B}"/>
              </a:ext>
            </a:extLst>
          </p:cNvPr>
          <p:cNvSpPr/>
          <p:nvPr/>
        </p:nvSpPr>
        <p:spPr>
          <a:xfrm rot="16200000">
            <a:off x="1054100" y="3654425"/>
            <a:ext cx="3719513" cy="360363"/>
          </a:xfrm>
          <a:custGeom>
            <a:avLst/>
            <a:gdLst>
              <a:gd name="connsiteX0" fmla="*/ 2120693 w 3720148"/>
              <a:gd name="connsiteY0" fmla="*/ 137011 h 360399"/>
              <a:gd name="connsiteX1" fmla="*/ 1691789 w 3720148"/>
              <a:gd name="connsiteY1" fmla="*/ 134033 h 360399"/>
              <a:gd name="connsiteX2" fmla="*/ 1492229 w 3720148"/>
              <a:gd name="connsiteY2" fmla="*/ 131054 h 360399"/>
              <a:gd name="connsiteX3" fmla="*/ 1274799 w 3720148"/>
              <a:gd name="connsiteY3" fmla="*/ 122119 h 360399"/>
              <a:gd name="connsiteX4" fmla="*/ 1069282 w 3720148"/>
              <a:gd name="connsiteY4" fmla="*/ 110205 h 360399"/>
              <a:gd name="connsiteX5" fmla="*/ 839937 w 3720148"/>
              <a:gd name="connsiteY5" fmla="*/ 89355 h 360399"/>
              <a:gd name="connsiteX6" fmla="*/ 598679 w 3720148"/>
              <a:gd name="connsiteY6" fmla="*/ 62549 h 360399"/>
              <a:gd name="connsiteX7" fmla="*/ 533152 w 3720148"/>
              <a:gd name="connsiteY7" fmla="*/ 53613 h 360399"/>
              <a:gd name="connsiteX8" fmla="*/ 464646 w 3720148"/>
              <a:gd name="connsiteY8" fmla="*/ 44678 h 360399"/>
              <a:gd name="connsiteX9" fmla="*/ 434861 w 3720148"/>
              <a:gd name="connsiteY9" fmla="*/ 44678 h 360399"/>
              <a:gd name="connsiteX10" fmla="*/ 378270 w 3720148"/>
              <a:gd name="connsiteY10" fmla="*/ 50635 h 360399"/>
              <a:gd name="connsiteX11" fmla="*/ 297850 w 3720148"/>
              <a:gd name="connsiteY11" fmla="*/ 68506 h 360399"/>
              <a:gd name="connsiteX12" fmla="*/ 178710 w 3720148"/>
              <a:gd name="connsiteY12" fmla="*/ 101269 h 360399"/>
              <a:gd name="connsiteX13" fmla="*/ 116162 w 3720148"/>
              <a:gd name="connsiteY13" fmla="*/ 125097 h 360399"/>
              <a:gd name="connsiteX14" fmla="*/ 47656 w 3720148"/>
              <a:gd name="connsiteY14" fmla="*/ 160839 h 360399"/>
              <a:gd name="connsiteX15" fmla="*/ 17871 w 3720148"/>
              <a:gd name="connsiteY15" fmla="*/ 184667 h 360399"/>
              <a:gd name="connsiteX16" fmla="*/ 5957 w 3720148"/>
              <a:gd name="connsiteY16" fmla="*/ 196581 h 360399"/>
              <a:gd name="connsiteX17" fmla="*/ 0 w 3720148"/>
              <a:gd name="connsiteY17" fmla="*/ 217431 h 360399"/>
              <a:gd name="connsiteX18" fmla="*/ 8935 w 3720148"/>
              <a:gd name="connsiteY18" fmla="*/ 241259 h 360399"/>
              <a:gd name="connsiteX19" fmla="*/ 20849 w 3720148"/>
              <a:gd name="connsiteY19" fmla="*/ 253173 h 360399"/>
              <a:gd name="connsiteX20" fmla="*/ 50634 w 3720148"/>
              <a:gd name="connsiteY20" fmla="*/ 271044 h 360399"/>
              <a:gd name="connsiteX21" fmla="*/ 101269 w 3720148"/>
              <a:gd name="connsiteY21" fmla="*/ 288915 h 360399"/>
              <a:gd name="connsiteX22" fmla="*/ 154882 w 3720148"/>
              <a:gd name="connsiteY22" fmla="*/ 300829 h 360399"/>
              <a:gd name="connsiteX23" fmla="*/ 223388 w 3720148"/>
              <a:gd name="connsiteY23" fmla="*/ 312743 h 360399"/>
              <a:gd name="connsiteX24" fmla="*/ 321678 w 3720148"/>
              <a:gd name="connsiteY24" fmla="*/ 315721 h 360399"/>
              <a:gd name="connsiteX25" fmla="*/ 393162 w 3720148"/>
              <a:gd name="connsiteY25" fmla="*/ 312743 h 360399"/>
              <a:gd name="connsiteX26" fmla="*/ 646335 w 3720148"/>
              <a:gd name="connsiteY26" fmla="*/ 318700 h 360399"/>
              <a:gd name="connsiteX27" fmla="*/ 881636 w 3720148"/>
              <a:gd name="connsiteY27" fmla="*/ 324657 h 360399"/>
              <a:gd name="connsiteX28" fmla="*/ 1268842 w 3720148"/>
              <a:gd name="connsiteY28" fmla="*/ 333592 h 360399"/>
              <a:gd name="connsiteX29" fmla="*/ 1551799 w 3720148"/>
              <a:gd name="connsiteY29" fmla="*/ 336571 h 360399"/>
              <a:gd name="connsiteX30" fmla="*/ 1810929 w 3720148"/>
              <a:gd name="connsiteY30" fmla="*/ 336571 h 360399"/>
              <a:gd name="connsiteX31" fmla="*/ 2424500 w 3720148"/>
              <a:gd name="connsiteY31" fmla="*/ 339549 h 360399"/>
              <a:gd name="connsiteX32" fmla="*/ 2582361 w 3720148"/>
              <a:gd name="connsiteY32" fmla="*/ 360399 h 360399"/>
              <a:gd name="connsiteX33" fmla="*/ 2933824 w 3720148"/>
              <a:gd name="connsiteY33" fmla="*/ 357420 h 360399"/>
              <a:gd name="connsiteX34" fmla="*/ 3452083 w 3720148"/>
              <a:gd name="connsiteY34" fmla="*/ 357420 h 360399"/>
              <a:gd name="connsiteX35" fmla="*/ 3627815 w 3720148"/>
              <a:gd name="connsiteY35" fmla="*/ 333592 h 360399"/>
              <a:gd name="connsiteX36" fmla="*/ 3648664 w 3720148"/>
              <a:gd name="connsiteY36" fmla="*/ 294872 h 360399"/>
              <a:gd name="connsiteX37" fmla="*/ 3669514 w 3720148"/>
              <a:gd name="connsiteY37" fmla="*/ 244237 h 360399"/>
              <a:gd name="connsiteX38" fmla="*/ 3693342 w 3720148"/>
              <a:gd name="connsiteY38" fmla="*/ 181689 h 360399"/>
              <a:gd name="connsiteX39" fmla="*/ 3705256 w 3720148"/>
              <a:gd name="connsiteY39" fmla="*/ 139990 h 360399"/>
              <a:gd name="connsiteX40" fmla="*/ 3714191 w 3720148"/>
              <a:gd name="connsiteY40" fmla="*/ 89355 h 360399"/>
              <a:gd name="connsiteX41" fmla="*/ 3717170 w 3720148"/>
              <a:gd name="connsiteY41" fmla="*/ 50635 h 360399"/>
              <a:gd name="connsiteX42" fmla="*/ 3720148 w 3720148"/>
              <a:gd name="connsiteY42" fmla="*/ 23828 h 360399"/>
              <a:gd name="connsiteX43" fmla="*/ 3717170 w 3720148"/>
              <a:gd name="connsiteY43" fmla="*/ 11914 h 360399"/>
              <a:gd name="connsiteX44" fmla="*/ 3708234 w 3720148"/>
              <a:gd name="connsiteY44" fmla="*/ 0 h 360399"/>
              <a:gd name="connsiteX45" fmla="*/ 3693342 w 3720148"/>
              <a:gd name="connsiteY45" fmla="*/ 0 h 360399"/>
              <a:gd name="connsiteX46" fmla="*/ 3666535 w 3720148"/>
              <a:gd name="connsiteY46" fmla="*/ 11914 h 360399"/>
              <a:gd name="connsiteX47" fmla="*/ 3615901 w 3720148"/>
              <a:gd name="connsiteY47" fmla="*/ 50635 h 360399"/>
              <a:gd name="connsiteX48" fmla="*/ 3568245 w 3720148"/>
              <a:gd name="connsiteY48" fmla="*/ 80420 h 360399"/>
              <a:gd name="connsiteX49" fmla="*/ 3493782 w 3720148"/>
              <a:gd name="connsiteY49" fmla="*/ 110205 h 360399"/>
              <a:gd name="connsiteX50" fmla="*/ 3389535 w 3720148"/>
              <a:gd name="connsiteY50" fmla="*/ 134033 h 360399"/>
              <a:gd name="connsiteX51" fmla="*/ 3338900 w 3720148"/>
              <a:gd name="connsiteY51" fmla="*/ 137011 h 360399"/>
              <a:gd name="connsiteX52" fmla="*/ 3195932 w 3720148"/>
              <a:gd name="connsiteY52" fmla="*/ 139990 h 360399"/>
              <a:gd name="connsiteX53" fmla="*/ 2898082 w 3720148"/>
              <a:gd name="connsiteY53" fmla="*/ 137011 h 360399"/>
              <a:gd name="connsiteX54" fmla="*/ 2591296 w 3720148"/>
              <a:gd name="connsiteY54" fmla="*/ 137011 h 360399"/>
              <a:gd name="connsiteX55" fmla="*/ 2120693 w 3720148"/>
              <a:gd name="connsiteY55" fmla="*/ 137011 h 3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20148" h="360399">
                <a:moveTo>
                  <a:pt x="2120693" y="137011"/>
                </a:moveTo>
                <a:lnTo>
                  <a:pt x="1691789" y="134033"/>
                </a:lnTo>
                <a:lnTo>
                  <a:pt x="1492229" y="131054"/>
                </a:lnTo>
                <a:lnTo>
                  <a:pt x="1274799" y="122119"/>
                </a:lnTo>
                <a:lnTo>
                  <a:pt x="1069282" y="110205"/>
                </a:lnTo>
                <a:lnTo>
                  <a:pt x="839937" y="89355"/>
                </a:lnTo>
                <a:lnTo>
                  <a:pt x="598679" y="62549"/>
                </a:lnTo>
                <a:lnTo>
                  <a:pt x="533152" y="53613"/>
                </a:lnTo>
                <a:lnTo>
                  <a:pt x="464646" y="44678"/>
                </a:lnTo>
                <a:lnTo>
                  <a:pt x="434861" y="44678"/>
                </a:lnTo>
                <a:lnTo>
                  <a:pt x="378270" y="50635"/>
                </a:lnTo>
                <a:lnTo>
                  <a:pt x="297850" y="68506"/>
                </a:lnTo>
                <a:lnTo>
                  <a:pt x="178710" y="101269"/>
                </a:lnTo>
                <a:lnTo>
                  <a:pt x="116162" y="125097"/>
                </a:lnTo>
                <a:lnTo>
                  <a:pt x="47656" y="160839"/>
                </a:lnTo>
                <a:lnTo>
                  <a:pt x="17871" y="184667"/>
                </a:lnTo>
                <a:lnTo>
                  <a:pt x="5957" y="196581"/>
                </a:lnTo>
                <a:lnTo>
                  <a:pt x="0" y="217431"/>
                </a:lnTo>
                <a:lnTo>
                  <a:pt x="8935" y="241259"/>
                </a:lnTo>
                <a:lnTo>
                  <a:pt x="20849" y="253173"/>
                </a:lnTo>
                <a:lnTo>
                  <a:pt x="50634" y="271044"/>
                </a:lnTo>
                <a:lnTo>
                  <a:pt x="101269" y="288915"/>
                </a:lnTo>
                <a:lnTo>
                  <a:pt x="154882" y="300829"/>
                </a:lnTo>
                <a:lnTo>
                  <a:pt x="223388" y="312743"/>
                </a:lnTo>
                <a:lnTo>
                  <a:pt x="321678" y="315721"/>
                </a:lnTo>
                <a:lnTo>
                  <a:pt x="393162" y="312743"/>
                </a:lnTo>
                <a:lnTo>
                  <a:pt x="646335" y="318700"/>
                </a:lnTo>
                <a:lnTo>
                  <a:pt x="881636" y="324657"/>
                </a:lnTo>
                <a:lnTo>
                  <a:pt x="1268842" y="333592"/>
                </a:lnTo>
                <a:lnTo>
                  <a:pt x="1551799" y="336571"/>
                </a:lnTo>
                <a:lnTo>
                  <a:pt x="1810929" y="336571"/>
                </a:lnTo>
                <a:lnTo>
                  <a:pt x="2424500" y="339549"/>
                </a:lnTo>
                <a:lnTo>
                  <a:pt x="2582361" y="360399"/>
                </a:lnTo>
                <a:lnTo>
                  <a:pt x="2933824" y="357420"/>
                </a:lnTo>
                <a:lnTo>
                  <a:pt x="3452083" y="357420"/>
                </a:lnTo>
                <a:lnTo>
                  <a:pt x="3627815" y="333592"/>
                </a:lnTo>
                <a:lnTo>
                  <a:pt x="3648664" y="294872"/>
                </a:lnTo>
                <a:lnTo>
                  <a:pt x="3669514" y="244237"/>
                </a:lnTo>
                <a:lnTo>
                  <a:pt x="3693342" y="181689"/>
                </a:lnTo>
                <a:lnTo>
                  <a:pt x="3705256" y="139990"/>
                </a:lnTo>
                <a:lnTo>
                  <a:pt x="3714191" y="89355"/>
                </a:lnTo>
                <a:lnTo>
                  <a:pt x="3717170" y="50635"/>
                </a:lnTo>
                <a:lnTo>
                  <a:pt x="3720148" y="23828"/>
                </a:lnTo>
                <a:lnTo>
                  <a:pt x="3717170" y="11914"/>
                </a:lnTo>
                <a:lnTo>
                  <a:pt x="3708234" y="0"/>
                </a:lnTo>
                <a:lnTo>
                  <a:pt x="3693342" y="0"/>
                </a:lnTo>
                <a:lnTo>
                  <a:pt x="3666535" y="11914"/>
                </a:lnTo>
                <a:lnTo>
                  <a:pt x="3615901" y="50635"/>
                </a:lnTo>
                <a:lnTo>
                  <a:pt x="3568245" y="80420"/>
                </a:lnTo>
                <a:lnTo>
                  <a:pt x="3493782" y="110205"/>
                </a:lnTo>
                <a:lnTo>
                  <a:pt x="3389535" y="134033"/>
                </a:lnTo>
                <a:lnTo>
                  <a:pt x="3338900" y="137011"/>
                </a:lnTo>
                <a:lnTo>
                  <a:pt x="3195932" y="139990"/>
                </a:lnTo>
                <a:lnTo>
                  <a:pt x="2898082" y="137011"/>
                </a:lnTo>
                <a:lnTo>
                  <a:pt x="2591296" y="137011"/>
                </a:lnTo>
                <a:lnTo>
                  <a:pt x="2120693" y="1370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A18D83F9-7FCB-4692-90AF-5DC65A5C44A8}"/>
              </a:ext>
            </a:extLst>
          </p:cNvPr>
          <p:cNvSpPr/>
          <p:nvPr/>
        </p:nvSpPr>
        <p:spPr>
          <a:xfrm rot="16200000">
            <a:off x="3581400" y="1316038"/>
            <a:ext cx="390525" cy="1536700"/>
          </a:xfrm>
          <a:custGeom>
            <a:avLst/>
            <a:gdLst>
              <a:gd name="connsiteX0" fmla="*/ 45244 w 390525"/>
              <a:gd name="connsiteY0" fmla="*/ 333375 h 1535906"/>
              <a:gd name="connsiteX1" fmla="*/ 0 w 390525"/>
              <a:gd name="connsiteY1" fmla="*/ 9525 h 1535906"/>
              <a:gd name="connsiteX2" fmla="*/ 207169 w 390525"/>
              <a:gd name="connsiteY2" fmla="*/ 0 h 1535906"/>
              <a:gd name="connsiteX3" fmla="*/ 211932 w 390525"/>
              <a:gd name="connsiteY3" fmla="*/ 80963 h 1535906"/>
              <a:gd name="connsiteX4" fmla="*/ 211932 w 390525"/>
              <a:gd name="connsiteY4" fmla="*/ 154781 h 1535906"/>
              <a:gd name="connsiteX5" fmla="*/ 216694 w 390525"/>
              <a:gd name="connsiteY5" fmla="*/ 290513 h 1535906"/>
              <a:gd name="connsiteX6" fmla="*/ 223838 w 390525"/>
              <a:gd name="connsiteY6" fmla="*/ 404813 h 1535906"/>
              <a:gd name="connsiteX7" fmla="*/ 238125 w 390525"/>
              <a:gd name="connsiteY7" fmla="*/ 550069 h 1535906"/>
              <a:gd name="connsiteX8" fmla="*/ 254794 w 390525"/>
              <a:gd name="connsiteY8" fmla="*/ 671513 h 1535906"/>
              <a:gd name="connsiteX9" fmla="*/ 280988 w 390525"/>
              <a:gd name="connsiteY9" fmla="*/ 807244 h 1535906"/>
              <a:gd name="connsiteX10" fmla="*/ 302419 w 390525"/>
              <a:gd name="connsiteY10" fmla="*/ 892969 h 1535906"/>
              <a:gd name="connsiteX11" fmla="*/ 307182 w 390525"/>
              <a:gd name="connsiteY11" fmla="*/ 933450 h 1535906"/>
              <a:gd name="connsiteX12" fmla="*/ 319088 w 390525"/>
              <a:gd name="connsiteY12" fmla="*/ 988219 h 1535906"/>
              <a:gd name="connsiteX13" fmla="*/ 335757 w 390525"/>
              <a:gd name="connsiteY13" fmla="*/ 1035844 h 1535906"/>
              <a:gd name="connsiteX14" fmla="*/ 357188 w 390525"/>
              <a:gd name="connsiteY14" fmla="*/ 1083469 h 1535906"/>
              <a:gd name="connsiteX15" fmla="*/ 378619 w 390525"/>
              <a:gd name="connsiteY15" fmla="*/ 1116806 h 1535906"/>
              <a:gd name="connsiteX16" fmla="*/ 388144 w 390525"/>
              <a:gd name="connsiteY16" fmla="*/ 1131094 h 1535906"/>
              <a:gd name="connsiteX17" fmla="*/ 390525 w 390525"/>
              <a:gd name="connsiteY17" fmla="*/ 1178719 h 1535906"/>
              <a:gd name="connsiteX18" fmla="*/ 381000 w 390525"/>
              <a:gd name="connsiteY18" fmla="*/ 1266825 h 1535906"/>
              <a:gd name="connsiteX19" fmla="*/ 371475 w 390525"/>
              <a:gd name="connsiteY19" fmla="*/ 1319213 h 1535906"/>
              <a:gd name="connsiteX20" fmla="*/ 357188 w 390525"/>
              <a:gd name="connsiteY20" fmla="*/ 1369219 h 1535906"/>
              <a:gd name="connsiteX21" fmla="*/ 338138 w 390525"/>
              <a:gd name="connsiteY21" fmla="*/ 1416844 h 1535906"/>
              <a:gd name="connsiteX22" fmla="*/ 309563 w 390525"/>
              <a:gd name="connsiteY22" fmla="*/ 1469231 h 1535906"/>
              <a:gd name="connsiteX23" fmla="*/ 285750 w 390525"/>
              <a:gd name="connsiteY23" fmla="*/ 1509713 h 1535906"/>
              <a:gd name="connsiteX24" fmla="*/ 261938 w 390525"/>
              <a:gd name="connsiteY24" fmla="*/ 1533525 h 1535906"/>
              <a:gd name="connsiteX25" fmla="*/ 245269 w 390525"/>
              <a:gd name="connsiteY25" fmla="*/ 1535906 h 1535906"/>
              <a:gd name="connsiteX26" fmla="*/ 223838 w 390525"/>
              <a:gd name="connsiteY26" fmla="*/ 1526381 h 1535906"/>
              <a:gd name="connsiteX27" fmla="*/ 209550 w 390525"/>
              <a:gd name="connsiteY27" fmla="*/ 1507331 h 1535906"/>
              <a:gd name="connsiteX28" fmla="*/ 197644 w 390525"/>
              <a:gd name="connsiteY28" fmla="*/ 1476375 h 1535906"/>
              <a:gd name="connsiteX29" fmla="*/ 190500 w 390525"/>
              <a:gd name="connsiteY29" fmla="*/ 1445419 h 1535906"/>
              <a:gd name="connsiteX30" fmla="*/ 178594 w 390525"/>
              <a:gd name="connsiteY30" fmla="*/ 1364456 h 1535906"/>
              <a:gd name="connsiteX31" fmla="*/ 147638 w 390525"/>
              <a:gd name="connsiteY31" fmla="*/ 1126331 h 1535906"/>
              <a:gd name="connsiteX32" fmla="*/ 95250 w 390525"/>
              <a:gd name="connsiteY32" fmla="*/ 742950 h 1535906"/>
              <a:gd name="connsiteX33" fmla="*/ 73819 w 390525"/>
              <a:gd name="connsiteY33" fmla="*/ 545306 h 1535906"/>
              <a:gd name="connsiteX34" fmla="*/ 45244 w 390525"/>
              <a:gd name="connsiteY34" fmla="*/ 333375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90525" h="1535906">
                <a:moveTo>
                  <a:pt x="45244" y="333375"/>
                </a:moveTo>
                <a:lnTo>
                  <a:pt x="0" y="9525"/>
                </a:lnTo>
                <a:lnTo>
                  <a:pt x="207169" y="0"/>
                </a:lnTo>
                <a:lnTo>
                  <a:pt x="211932" y="80963"/>
                </a:lnTo>
                <a:lnTo>
                  <a:pt x="211932" y="154781"/>
                </a:lnTo>
                <a:lnTo>
                  <a:pt x="216694" y="290513"/>
                </a:lnTo>
                <a:lnTo>
                  <a:pt x="223838" y="404813"/>
                </a:lnTo>
                <a:lnTo>
                  <a:pt x="238125" y="550069"/>
                </a:lnTo>
                <a:lnTo>
                  <a:pt x="254794" y="671513"/>
                </a:lnTo>
                <a:lnTo>
                  <a:pt x="280988" y="807244"/>
                </a:lnTo>
                <a:lnTo>
                  <a:pt x="302419" y="892969"/>
                </a:lnTo>
                <a:lnTo>
                  <a:pt x="307182" y="933450"/>
                </a:lnTo>
                <a:lnTo>
                  <a:pt x="319088" y="988219"/>
                </a:lnTo>
                <a:lnTo>
                  <a:pt x="335757" y="1035844"/>
                </a:lnTo>
                <a:lnTo>
                  <a:pt x="357188" y="1083469"/>
                </a:lnTo>
                <a:lnTo>
                  <a:pt x="378619" y="1116806"/>
                </a:lnTo>
                <a:lnTo>
                  <a:pt x="388144" y="1131094"/>
                </a:lnTo>
                <a:lnTo>
                  <a:pt x="390525" y="1178719"/>
                </a:lnTo>
                <a:lnTo>
                  <a:pt x="381000" y="1266825"/>
                </a:lnTo>
                <a:lnTo>
                  <a:pt x="371475" y="1319213"/>
                </a:lnTo>
                <a:lnTo>
                  <a:pt x="357188" y="1369219"/>
                </a:lnTo>
                <a:lnTo>
                  <a:pt x="338138" y="1416844"/>
                </a:lnTo>
                <a:lnTo>
                  <a:pt x="309563" y="1469231"/>
                </a:lnTo>
                <a:lnTo>
                  <a:pt x="285750" y="1509713"/>
                </a:lnTo>
                <a:lnTo>
                  <a:pt x="261938" y="1533525"/>
                </a:lnTo>
                <a:lnTo>
                  <a:pt x="245269" y="1535906"/>
                </a:lnTo>
                <a:lnTo>
                  <a:pt x="223838" y="1526381"/>
                </a:lnTo>
                <a:lnTo>
                  <a:pt x="209550" y="1507331"/>
                </a:lnTo>
                <a:lnTo>
                  <a:pt x="197644" y="1476375"/>
                </a:lnTo>
                <a:lnTo>
                  <a:pt x="190500" y="1445419"/>
                </a:lnTo>
                <a:lnTo>
                  <a:pt x="178594" y="1364456"/>
                </a:lnTo>
                <a:lnTo>
                  <a:pt x="147638" y="1126331"/>
                </a:lnTo>
                <a:lnTo>
                  <a:pt x="95250" y="742950"/>
                </a:lnTo>
                <a:lnTo>
                  <a:pt x="73819" y="545306"/>
                </a:lnTo>
                <a:lnTo>
                  <a:pt x="45244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69F197B0-BEA6-4E74-BCE7-E61BB9332F02}"/>
              </a:ext>
            </a:extLst>
          </p:cNvPr>
          <p:cNvSpPr/>
          <p:nvPr/>
        </p:nvSpPr>
        <p:spPr>
          <a:xfrm rot="16200000">
            <a:off x="3247232" y="2386806"/>
            <a:ext cx="982662" cy="492125"/>
          </a:xfrm>
          <a:custGeom>
            <a:avLst/>
            <a:gdLst>
              <a:gd name="connsiteX0" fmla="*/ 464343 w 983456"/>
              <a:gd name="connsiteY0" fmla="*/ 364331 h 492919"/>
              <a:gd name="connsiteX1" fmla="*/ 290512 w 983456"/>
              <a:gd name="connsiteY1" fmla="*/ 316706 h 492919"/>
              <a:gd name="connsiteX2" fmla="*/ 116681 w 983456"/>
              <a:gd name="connsiteY2" fmla="*/ 264319 h 492919"/>
              <a:gd name="connsiteX3" fmla="*/ 23812 w 983456"/>
              <a:gd name="connsiteY3" fmla="*/ 235744 h 492919"/>
              <a:gd name="connsiteX4" fmla="*/ 0 w 983456"/>
              <a:gd name="connsiteY4" fmla="*/ 100012 h 492919"/>
              <a:gd name="connsiteX5" fmla="*/ 133350 w 983456"/>
              <a:gd name="connsiteY5" fmla="*/ 123825 h 492919"/>
              <a:gd name="connsiteX6" fmla="*/ 266700 w 983456"/>
              <a:gd name="connsiteY6" fmla="*/ 150019 h 492919"/>
              <a:gd name="connsiteX7" fmla="*/ 366712 w 983456"/>
              <a:gd name="connsiteY7" fmla="*/ 161925 h 492919"/>
              <a:gd name="connsiteX8" fmla="*/ 476250 w 983456"/>
              <a:gd name="connsiteY8" fmla="*/ 173831 h 492919"/>
              <a:gd name="connsiteX9" fmla="*/ 614362 w 983456"/>
              <a:gd name="connsiteY9" fmla="*/ 180975 h 492919"/>
              <a:gd name="connsiteX10" fmla="*/ 733425 w 983456"/>
              <a:gd name="connsiteY10" fmla="*/ 180975 h 492919"/>
              <a:gd name="connsiteX11" fmla="*/ 771525 w 983456"/>
              <a:gd name="connsiteY11" fmla="*/ 180975 h 492919"/>
              <a:gd name="connsiteX12" fmla="*/ 807243 w 983456"/>
              <a:gd name="connsiteY12" fmla="*/ 173831 h 492919"/>
              <a:gd name="connsiteX13" fmla="*/ 842962 w 983456"/>
              <a:gd name="connsiteY13" fmla="*/ 159544 h 492919"/>
              <a:gd name="connsiteX14" fmla="*/ 866775 w 983456"/>
              <a:gd name="connsiteY14" fmla="*/ 145256 h 492919"/>
              <a:gd name="connsiteX15" fmla="*/ 892968 w 983456"/>
              <a:gd name="connsiteY15" fmla="*/ 121444 h 492919"/>
              <a:gd name="connsiteX16" fmla="*/ 916781 w 983456"/>
              <a:gd name="connsiteY16" fmla="*/ 85725 h 492919"/>
              <a:gd name="connsiteX17" fmla="*/ 957262 w 983456"/>
              <a:gd name="connsiteY17" fmla="*/ 0 h 492919"/>
              <a:gd name="connsiteX18" fmla="*/ 983456 w 983456"/>
              <a:gd name="connsiteY18" fmla="*/ 226219 h 492919"/>
              <a:gd name="connsiteX19" fmla="*/ 938212 w 983456"/>
              <a:gd name="connsiteY19" fmla="*/ 314325 h 492919"/>
              <a:gd name="connsiteX20" fmla="*/ 926306 w 983456"/>
              <a:gd name="connsiteY20" fmla="*/ 357187 h 492919"/>
              <a:gd name="connsiteX21" fmla="*/ 909637 w 983456"/>
              <a:gd name="connsiteY21" fmla="*/ 402431 h 492919"/>
              <a:gd name="connsiteX22" fmla="*/ 895350 w 983456"/>
              <a:gd name="connsiteY22" fmla="*/ 428625 h 492919"/>
              <a:gd name="connsiteX23" fmla="*/ 881062 w 983456"/>
              <a:gd name="connsiteY23" fmla="*/ 447675 h 492919"/>
              <a:gd name="connsiteX24" fmla="*/ 876300 w 983456"/>
              <a:gd name="connsiteY24" fmla="*/ 461962 h 492919"/>
              <a:gd name="connsiteX25" fmla="*/ 859631 w 983456"/>
              <a:gd name="connsiteY25" fmla="*/ 483394 h 492919"/>
              <a:gd name="connsiteX26" fmla="*/ 850106 w 983456"/>
              <a:gd name="connsiteY26" fmla="*/ 488156 h 492919"/>
              <a:gd name="connsiteX27" fmla="*/ 835818 w 983456"/>
              <a:gd name="connsiteY27" fmla="*/ 492919 h 492919"/>
              <a:gd name="connsiteX28" fmla="*/ 809625 w 983456"/>
              <a:gd name="connsiteY28" fmla="*/ 488156 h 492919"/>
              <a:gd name="connsiteX29" fmla="*/ 778668 w 983456"/>
              <a:gd name="connsiteY29" fmla="*/ 471487 h 492919"/>
              <a:gd name="connsiteX30" fmla="*/ 750093 w 983456"/>
              <a:gd name="connsiteY30" fmla="*/ 450056 h 492919"/>
              <a:gd name="connsiteX31" fmla="*/ 726281 w 983456"/>
              <a:gd name="connsiteY31" fmla="*/ 433387 h 492919"/>
              <a:gd name="connsiteX32" fmla="*/ 700087 w 983456"/>
              <a:gd name="connsiteY32" fmla="*/ 426244 h 492919"/>
              <a:gd name="connsiteX33" fmla="*/ 464343 w 983456"/>
              <a:gd name="connsiteY33" fmla="*/ 364331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83456" h="492919">
                <a:moveTo>
                  <a:pt x="464343" y="364331"/>
                </a:moveTo>
                <a:lnTo>
                  <a:pt x="290512" y="316706"/>
                </a:lnTo>
                <a:lnTo>
                  <a:pt x="116681" y="264319"/>
                </a:lnTo>
                <a:lnTo>
                  <a:pt x="23812" y="235744"/>
                </a:lnTo>
                <a:lnTo>
                  <a:pt x="0" y="100012"/>
                </a:lnTo>
                <a:lnTo>
                  <a:pt x="133350" y="123825"/>
                </a:lnTo>
                <a:lnTo>
                  <a:pt x="266700" y="150019"/>
                </a:lnTo>
                <a:lnTo>
                  <a:pt x="366712" y="161925"/>
                </a:lnTo>
                <a:lnTo>
                  <a:pt x="476250" y="173831"/>
                </a:lnTo>
                <a:lnTo>
                  <a:pt x="614362" y="180975"/>
                </a:lnTo>
                <a:lnTo>
                  <a:pt x="733425" y="180975"/>
                </a:lnTo>
                <a:lnTo>
                  <a:pt x="771525" y="180975"/>
                </a:lnTo>
                <a:lnTo>
                  <a:pt x="807243" y="173831"/>
                </a:lnTo>
                <a:lnTo>
                  <a:pt x="842962" y="159544"/>
                </a:lnTo>
                <a:lnTo>
                  <a:pt x="866775" y="145256"/>
                </a:lnTo>
                <a:lnTo>
                  <a:pt x="892968" y="121444"/>
                </a:lnTo>
                <a:lnTo>
                  <a:pt x="916781" y="85725"/>
                </a:lnTo>
                <a:lnTo>
                  <a:pt x="957262" y="0"/>
                </a:lnTo>
                <a:lnTo>
                  <a:pt x="983456" y="226219"/>
                </a:lnTo>
                <a:lnTo>
                  <a:pt x="938212" y="314325"/>
                </a:lnTo>
                <a:lnTo>
                  <a:pt x="926306" y="357187"/>
                </a:lnTo>
                <a:lnTo>
                  <a:pt x="909637" y="402431"/>
                </a:lnTo>
                <a:lnTo>
                  <a:pt x="895350" y="428625"/>
                </a:lnTo>
                <a:lnTo>
                  <a:pt x="881062" y="447675"/>
                </a:lnTo>
                <a:lnTo>
                  <a:pt x="876300" y="461962"/>
                </a:lnTo>
                <a:lnTo>
                  <a:pt x="859631" y="483394"/>
                </a:lnTo>
                <a:lnTo>
                  <a:pt x="850106" y="488156"/>
                </a:lnTo>
                <a:lnTo>
                  <a:pt x="835818" y="492919"/>
                </a:lnTo>
                <a:lnTo>
                  <a:pt x="809625" y="488156"/>
                </a:lnTo>
                <a:lnTo>
                  <a:pt x="778668" y="471487"/>
                </a:lnTo>
                <a:lnTo>
                  <a:pt x="750093" y="450056"/>
                </a:lnTo>
                <a:lnTo>
                  <a:pt x="726281" y="433387"/>
                </a:lnTo>
                <a:lnTo>
                  <a:pt x="700087" y="426244"/>
                </a:lnTo>
                <a:lnTo>
                  <a:pt x="464343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813CD695-E6DF-4BAB-8C78-8A2B205DD69E}"/>
              </a:ext>
            </a:extLst>
          </p:cNvPr>
          <p:cNvSpPr/>
          <p:nvPr/>
        </p:nvSpPr>
        <p:spPr>
          <a:xfrm rot="16200000">
            <a:off x="3162301" y="2646362"/>
            <a:ext cx="1223962" cy="1636713"/>
          </a:xfrm>
          <a:custGeom>
            <a:avLst/>
            <a:gdLst>
              <a:gd name="connsiteX0" fmla="*/ 831056 w 1223962"/>
              <a:gd name="connsiteY0" fmla="*/ 383381 h 1635918"/>
              <a:gd name="connsiteX1" fmla="*/ 759618 w 1223962"/>
              <a:gd name="connsiteY1" fmla="*/ 0 h 1635918"/>
              <a:gd name="connsiteX2" fmla="*/ 971550 w 1223962"/>
              <a:gd name="connsiteY2" fmla="*/ 7143 h 1635918"/>
              <a:gd name="connsiteX3" fmla="*/ 988218 w 1223962"/>
              <a:gd name="connsiteY3" fmla="*/ 183356 h 1635918"/>
              <a:gd name="connsiteX4" fmla="*/ 1014412 w 1223962"/>
              <a:gd name="connsiteY4" fmla="*/ 376237 h 1635918"/>
              <a:gd name="connsiteX5" fmla="*/ 1052512 w 1223962"/>
              <a:gd name="connsiteY5" fmla="*/ 666750 h 1635918"/>
              <a:gd name="connsiteX6" fmla="*/ 1090612 w 1223962"/>
              <a:gd name="connsiteY6" fmla="*/ 790575 h 1635918"/>
              <a:gd name="connsiteX7" fmla="*/ 1116806 w 1223962"/>
              <a:gd name="connsiteY7" fmla="*/ 919162 h 1635918"/>
              <a:gd name="connsiteX8" fmla="*/ 1143000 w 1223962"/>
              <a:gd name="connsiteY8" fmla="*/ 1033462 h 1635918"/>
              <a:gd name="connsiteX9" fmla="*/ 1178718 w 1223962"/>
              <a:gd name="connsiteY9" fmla="*/ 1157287 h 1635918"/>
              <a:gd name="connsiteX10" fmla="*/ 1214437 w 1223962"/>
              <a:gd name="connsiteY10" fmla="*/ 1269206 h 1635918"/>
              <a:gd name="connsiteX11" fmla="*/ 1223962 w 1223962"/>
              <a:gd name="connsiteY11" fmla="*/ 1295400 h 1635918"/>
              <a:gd name="connsiteX12" fmla="*/ 1223962 w 1223962"/>
              <a:gd name="connsiteY12" fmla="*/ 1314450 h 1635918"/>
              <a:gd name="connsiteX13" fmla="*/ 1212056 w 1223962"/>
              <a:gd name="connsiteY13" fmla="*/ 1369218 h 1635918"/>
              <a:gd name="connsiteX14" fmla="*/ 1188243 w 1223962"/>
              <a:gd name="connsiteY14" fmla="*/ 1443037 h 1635918"/>
              <a:gd name="connsiteX15" fmla="*/ 1162050 w 1223962"/>
              <a:gd name="connsiteY15" fmla="*/ 1504950 h 1635918"/>
              <a:gd name="connsiteX16" fmla="*/ 1128712 w 1223962"/>
              <a:gd name="connsiteY16" fmla="*/ 1557337 h 1635918"/>
              <a:gd name="connsiteX17" fmla="*/ 1121568 w 1223962"/>
              <a:gd name="connsiteY17" fmla="*/ 1564481 h 1635918"/>
              <a:gd name="connsiteX18" fmla="*/ 1064418 w 1223962"/>
              <a:gd name="connsiteY18" fmla="*/ 1597818 h 1635918"/>
              <a:gd name="connsiteX19" fmla="*/ 1042987 w 1223962"/>
              <a:gd name="connsiteY19" fmla="*/ 1621631 h 1635918"/>
              <a:gd name="connsiteX20" fmla="*/ 1019175 w 1223962"/>
              <a:gd name="connsiteY20" fmla="*/ 1635918 h 1635918"/>
              <a:gd name="connsiteX21" fmla="*/ 1004887 w 1223962"/>
              <a:gd name="connsiteY21" fmla="*/ 1635918 h 1635918"/>
              <a:gd name="connsiteX22" fmla="*/ 973931 w 1223962"/>
              <a:gd name="connsiteY22" fmla="*/ 1621631 h 1635918"/>
              <a:gd name="connsiteX23" fmla="*/ 938212 w 1223962"/>
              <a:gd name="connsiteY23" fmla="*/ 1590675 h 1635918"/>
              <a:gd name="connsiteX24" fmla="*/ 909637 w 1223962"/>
              <a:gd name="connsiteY24" fmla="*/ 1566862 h 1635918"/>
              <a:gd name="connsiteX25" fmla="*/ 869156 w 1223962"/>
              <a:gd name="connsiteY25" fmla="*/ 1543050 h 1635918"/>
              <a:gd name="connsiteX26" fmla="*/ 821531 w 1223962"/>
              <a:gd name="connsiteY26" fmla="*/ 1526381 h 1635918"/>
              <a:gd name="connsiteX27" fmla="*/ 666750 w 1223962"/>
              <a:gd name="connsiteY27" fmla="*/ 1485900 h 1635918"/>
              <a:gd name="connsiteX28" fmla="*/ 414337 w 1223962"/>
              <a:gd name="connsiteY28" fmla="*/ 1414462 h 1635918"/>
              <a:gd name="connsiteX29" fmla="*/ 214312 w 1223962"/>
              <a:gd name="connsiteY29" fmla="*/ 1359693 h 1635918"/>
              <a:gd name="connsiteX30" fmla="*/ 100012 w 1223962"/>
              <a:gd name="connsiteY30" fmla="*/ 1323975 h 1635918"/>
              <a:gd name="connsiteX31" fmla="*/ 54768 w 1223962"/>
              <a:gd name="connsiteY31" fmla="*/ 1302543 h 1635918"/>
              <a:gd name="connsiteX32" fmla="*/ 35718 w 1223962"/>
              <a:gd name="connsiteY32" fmla="*/ 1288256 h 1635918"/>
              <a:gd name="connsiteX33" fmla="*/ 16668 w 1223962"/>
              <a:gd name="connsiteY33" fmla="*/ 1266825 h 1635918"/>
              <a:gd name="connsiteX34" fmla="*/ 4762 w 1223962"/>
              <a:gd name="connsiteY34" fmla="*/ 1245393 h 1635918"/>
              <a:gd name="connsiteX35" fmla="*/ 0 w 1223962"/>
              <a:gd name="connsiteY35" fmla="*/ 1219200 h 1635918"/>
              <a:gd name="connsiteX36" fmla="*/ 0 w 1223962"/>
              <a:gd name="connsiteY36" fmla="*/ 1190625 h 1635918"/>
              <a:gd name="connsiteX37" fmla="*/ 7143 w 1223962"/>
              <a:gd name="connsiteY37" fmla="*/ 1164431 h 1635918"/>
              <a:gd name="connsiteX38" fmla="*/ 16668 w 1223962"/>
              <a:gd name="connsiteY38" fmla="*/ 1150143 h 1635918"/>
              <a:gd name="connsiteX39" fmla="*/ 33337 w 1223962"/>
              <a:gd name="connsiteY39" fmla="*/ 1135856 h 1635918"/>
              <a:gd name="connsiteX40" fmla="*/ 57150 w 1223962"/>
              <a:gd name="connsiteY40" fmla="*/ 1126331 h 1635918"/>
              <a:gd name="connsiteX41" fmla="*/ 95250 w 1223962"/>
              <a:gd name="connsiteY41" fmla="*/ 1119187 h 1635918"/>
              <a:gd name="connsiteX42" fmla="*/ 276225 w 1223962"/>
              <a:gd name="connsiteY42" fmla="*/ 1159668 h 1635918"/>
              <a:gd name="connsiteX43" fmla="*/ 431006 w 1223962"/>
              <a:gd name="connsiteY43" fmla="*/ 1190625 h 1635918"/>
              <a:gd name="connsiteX44" fmla="*/ 652462 w 1223962"/>
              <a:gd name="connsiteY44" fmla="*/ 1233487 h 1635918"/>
              <a:gd name="connsiteX45" fmla="*/ 835818 w 1223962"/>
              <a:gd name="connsiteY45" fmla="*/ 1269206 h 1635918"/>
              <a:gd name="connsiteX46" fmla="*/ 892968 w 1223962"/>
              <a:gd name="connsiteY46" fmla="*/ 1276350 h 1635918"/>
              <a:gd name="connsiteX47" fmla="*/ 914400 w 1223962"/>
              <a:gd name="connsiteY47" fmla="*/ 1278731 h 1635918"/>
              <a:gd name="connsiteX48" fmla="*/ 945356 w 1223962"/>
              <a:gd name="connsiteY48" fmla="*/ 1273968 h 1635918"/>
              <a:gd name="connsiteX49" fmla="*/ 966787 w 1223962"/>
              <a:gd name="connsiteY49" fmla="*/ 1259681 h 1635918"/>
              <a:gd name="connsiteX50" fmla="*/ 978693 w 1223962"/>
              <a:gd name="connsiteY50" fmla="*/ 1243012 h 1635918"/>
              <a:gd name="connsiteX51" fmla="*/ 983456 w 1223962"/>
              <a:gd name="connsiteY51" fmla="*/ 1228725 h 1635918"/>
              <a:gd name="connsiteX52" fmla="*/ 983456 w 1223962"/>
              <a:gd name="connsiteY52" fmla="*/ 1204912 h 1635918"/>
              <a:gd name="connsiteX53" fmla="*/ 964406 w 1223962"/>
              <a:gd name="connsiteY53" fmla="*/ 1100137 h 1635918"/>
              <a:gd name="connsiteX54" fmla="*/ 912018 w 1223962"/>
              <a:gd name="connsiteY54" fmla="*/ 821531 h 1635918"/>
              <a:gd name="connsiteX55" fmla="*/ 831056 w 1223962"/>
              <a:gd name="connsiteY55" fmla="*/ 383381 h 1635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23962" h="1635918">
                <a:moveTo>
                  <a:pt x="831056" y="383381"/>
                </a:moveTo>
                <a:lnTo>
                  <a:pt x="759618" y="0"/>
                </a:lnTo>
                <a:lnTo>
                  <a:pt x="971550" y="7143"/>
                </a:lnTo>
                <a:lnTo>
                  <a:pt x="988218" y="183356"/>
                </a:lnTo>
                <a:lnTo>
                  <a:pt x="1014412" y="376237"/>
                </a:lnTo>
                <a:lnTo>
                  <a:pt x="1052512" y="666750"/>
                </a:lnTo>
                <a:lnTo>
                  <a:pt x="1090612" y="790575"/>
                </a:lnTo>
                <a:lnTo>
                  <a:pt x="1116806" y="919162"/>
                </a:lnTo>
                <a:lnTo>
                  <a:pt x="1143000" y="1033462"/>
                </a:lnTo>
                <a:lnTo>
                  <a:pt x="1178718" y="1157287"/>
                </a:lnTo>
                <a:lnTo>
                  <a:pt x="1214437" y="1269206"/>
                </a:lnTo>
                <a:lnTo>
                  <a:pt x="1223962" y="1295400"/>
                </a:lnTo>
                <a:lnTo>
                  <a:pt x="1223962" y="1314450"/>
                </a:lnTo>
                <a:lnTo>
                  <a:pt x="1212056" y="1369218"/>
                </a:lnTo>
                <a:lnTo>
                  <a:pt x="1188243" y="1443037"/>
                </a:lnTo>
                <a:lnTo>
                  <a:pt x="1162050" y="1504950"/>
                </a:lnTo>
                <a:lnTo>
                  <a:pt x="1128712" y="1557337"/>
                </a:lnTo>
                <a:lnTo>
                  <a:pt x="1121568" y="1564481"/>
                </a:lnTo>
                <a:lnTo>
                  <a:pt x="1064418" y="1597818"/>
                </a:lnTo>
                <a:lnTo>
                  <a:pt x="1042987" y="1621631"/>
                </a:lnTo>
                <a:lnTo>
                  <a:pt x="1019175" y="1635918"/>
                </a:lnTo>
                <a:lnTo>
                  <a:pt x="1004887" y="1635918"/>
                </a:lnTo>
                <a:lnTo>
                  <a:pt x="973931" y="1621631"/>
                </a:lnTo>
                <a:lnTo>
                  <a:pt x="938212" y="1590675"/>
                </a:lnTo>
                <a:lnTo>
                  <a:pt x="909637" y="1566862"/>
                </a:lnTo>
                <a:lnTo>
                  <a:pt x="869156" y="1543050"/>
                </a:lnTo>
                <a:lnTo>
                  <a:pt x="821531" y="1526381"/>
                </a:lnTo>
                <a:lnTo>
                  <a:pt x="666750" y="1485900"/>
                </a:lnTo>
                <a:lnTo>
                  <a:pt x="414337" y="1414462"/>
                </a:lnTo>
                <a:lnTo>
                  <a:pt x="214312" y="1359693"/>
                </a:lnTo>
                <a:lnTo>
                  <a:pt x="100012" y="1323975"/>
                </a:lnTo>
                <a:lnTo>
                  <a:pt x="54768" y="1302543"/>
                </a:lnTo>
                <a:lnTo>
                  <a:pt x="35718" y="1288256"/>
                </a:lnTo>
                <a:lnTo>
                  <a:pt x="16668" y="1266825"/>
                </a:lnTo>
                <a:lnTo>
                  <a:pt x="4762" y="1245393"/>
                </a:lnTo>
                <a:lnTo>
                  <a:pt x="0" y="1219200"/>
                </a:lnTo>
                <a:lnTo>
                  <a:pt x="0" y="1190625"/>
                </a:lnTo>
                <a:lnTo>
                  <a:pt x="7143" y="1164431"/>
                </a:lnTo>
                <a:lnTo>
                  <a:pt x="16668" y="1150143"/>
                </a:lnTo>
                <a:lnTo>
                  <a:pt x="33337" y="1135856"/>
                </a:lnTo>
                <a:lnTo>
                  <a:pt x="57150" y="1126331"/>
                </a:lnTo>
                <a:lnTo>
                  <a:pt x="95250" y="1119187"/>
                </a:lnTo>
                <a:lnTo>
                  <a:pt x="276225" y="1159668"/>
                </a:lnTo>
                <a:lnTo>
                  <a:pt x="431006" y="1190625"/>
                </a:lnTo>
                <a:lnTo>
                  <a:pt x="652462" y="1233487"/>
                </a:lnTo>
                <a:lnTo>
                  <a:pt x="835818" y="1269206"/>
                </a:lnTo>
                <a:lnTo>
                  <a:pt x="892968" y="1276350"/>
                </a:lnTo>
                <a:lnTo>
                  <a:pt x="914400" y="1278731"/>
                </a:lnTo>
                <a:lnTo>
                  <a:pt x="945356" y="1273968"/>
                </a:lnTo>
                <a:lnTo>
                  <a:pt x="966787" y="1259681"/>
                </a:lnTo>
                <a:lnTo>
                  <a:pt x="978693" y="1243012"/>
                </a:lnTo>
                <a:lnTo>
                  <a:pt x="983456" y="1228725"/>
                </a:lnTo>
                <a:lnTo>
                  <a:pt x="983456" y="1204912"/>
                </a:lnTo>
                <a:lnTo>
                  <a:pt x="964406" y="1100137"/>
                </a:lnTo>
                <a:lnTo>
                  <a:pt x="912018" y="821531"/>
                </a:lnTo>
                <a:lnTo>
                  <a:pt x="831056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8EB0BBA-A7EB-4075-B485-2F0CFD5113B8}"/>
              </a:ext>
            </a:extLst>
          </p:cNvPr>
          <p:cNvSpPr/>
          <p:nvPr/>
        </p:nvSpPr>
        <p:spPr>
          <a:xfrm>
            <a:off x="2962275" y="3773488"/>
            <a:ext cx="1233488" cy="407987"/>
          </a:xfrm>
          <a:custGeom>
            <a:avLst/>
            <a:gdLst>
              <a:gd name="connsiteX0" fmla="*/ 602456 w 1233488"/>
              <a:gd name="connsiteY0" fmla="*/ 119063 h 407194"/>
              <a:gd name="connsiteX1" fmla="*/ 388144 w 1233488"/>
              <a:gd name="connsiteY1" fmla="*/ 159544 h 407194"/>
              <a:gd name="connsiteX2" fmla="*/ 71438 w 1233488"/>
              <a:gd name="connsiteY2" fmla="*/ 221457 h 407194"/>
              <a:gd name="connsiteX3" fmla="*/ 0 w 1233488"/>
              <a:gd name="connsiteY3" fmla="*/ 230982 h 407194"/>
              <a:gd name="connsiteX4" fmla="*/ 9525 w 1233488"/>
              <a:gd name="connsiteY4" fmla="*/ 407194 h 407194"/>
              <a:gd name="connsiteX5" fmla="*/ 200025 w 1233488"/>
              <a:gd name="connsiteY5" fmla="*/ 376238 h 407194"/>
              <a:gd name="connsiteX6" fmla="*/ 409575 w 1233488"/>
              <a:gd name="connsiteY6" fmla="*/ 338138 h 407194"/>
              <a:gd name="connsiteX7" fmla="*/ 500063 w 1233488"/>
              <a:gd name="connsiteY7" fmla="*/ 321469 h 407194"/>
              <a:gd name="connsiteX8" fmla="*/ 690563 w 1233488"/>
              <a:gd name="connsiteY8" fmla="*/ 259557 h 407194"/>
              <a:gd name="connsiteX9" fmla="*/ 907256 w 1233488"/>
              <a:gd name="connsiteY9" fmla="*/ 223838 h 407194"/>
              <a:gd name="connsiteX10" fmla="*/ 1104900 w 1233488"/>
              <a:gd name="connsiteY10" fmla="*/ 190500 h 407194"/>
              <a:gd name="connsiteX11" fmla="*/ 1233488 w 1233488"/>
              <a:gd name="connsiteY11" fmla="*/ 173832 h 407194"/>
              <a:gd name="connsiteX12" fmla="*/ 1223963 w 1233488"/>
              <a:gd name="connsiteY12" fmla="*/ 0 h 407194"/>
              <a:gd name="connsiteX13" fmla="*/ 1045369 w 1233488"/>
              <a:gd name="connsiteY13" fmla="*/ 35719 h 407194"/>
              <a:gd name="connsiteX14" fmla="*/ 652463 w 1233488"/>
              <a:gd name="connsiteY14" fmla="*/ 109538 h 407194"/>
              <a:gd name="connsiteX15" fmla="*/ 602456 w 1233488"/>
              <a:gd name="connsiteY15" fmla="*/ 119063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3488" h="407194">
                <a:moveTo>
                  <a:pt x="602456" y="119063"/>
                </a:moveTo>
                <a:lnTo>
                  <a:pt x="388144" y="159544"/>
                </a:lnTo>
                <a:lnTo>
                  <a:pt x="71438" y="221457"/>
                </a:lnTo>
                <a:lnTo>
                  <a:pt x="0" y="230982"/>
                </a:lnTo>
                <a:lnTo>
                  <a:pt x="9525" y="407194"/>
                </a:lnTo>
                <a:lnTo>
                  <a:pt x="200025" y="376238"/>
                </a:lnTo>
                <a:lnTo>
                  <a:pt x="409575" y="338138"/>
                </a:lnTo>
                <a:lnTo>
                  <a:pt x="500063" y="321469"/>
                </a:lnTo>
                <a:lnTo>
                  <a:pt x="690563" y="259557"/>
                </a:lnTo>
                <a:lnTo>
                  <a:pt x="907256" y="223838"/>
                </a:lnTo>
                <a:lnTo>
                  <a:pt x="1104900" y="190500"/>
                </a:lnTo>
                <a:lnTo>
                  <a:pt x="1233488" y="173832"/>
                </a:lnTo>
                <a:lnTo>
                  <a:pt x="1223963" y="0"/>
                </a:lnTo>
                <a:lnTo>
                  <a:pt x="1045369" y="35719"/>
                </a:lnTo>
                <a:lnTo>
                  <a:pt x="652463" y="109538"/>
                </a:lnTo>
                <a:lnTo>
                  <a:pt x="602456" y="119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803E5746-D59E-4DF4-881E-408BAF5FA536}"/>
              </a:ext>
            </a:extLst>
          </p:cNvPr>
          <p:cNvSpPr/>
          <p:nvPr/>
        </p:nvSpPr>
        <p:spPr>
          <a:xfrm>
            <a:off x="3303588" y="3983038"/>
            <a:ext cx="630237" cy="1200150"/>
          </a:xfrm>
          <a:custGeom>
            <a:avLst/>
            <a:gdLst>
              <a:gd name="connsiteX0" fmla="*/ 283369 w 631031"/>
              <a:gd name="connsiteY0" fmla="*/ 704850 h 1200150"/>
              <a:gd name="connsiteX1" fmla="*/ 288131 w 631031"/>
              <a:gd name="connsiteY1" fmla="*/ 507207 h 1200150"/>
              <a:gd name="connsiteX2" fmla="*/ 288131 w 631031"/>
              <a:gd name="connsiteY2" fmla="*/ 411957 h 1200150"/>
              <a:gd name="connsiteX3" fmla="*/ 280987 w 631031"/>
              <a:gd name="connsiteY3" fmla="*/ 285750 h 1200150"/>
              <a:gd name="connsiteX4" fmla="*/ 273844 w 631031"/>
              <a:gd name="connsiteY4" fmla="*/ 221457 h 1200150"/>
              <a:gd name="connsiteX5" fmla="*/ 266700 w 631031"/>
              <a:gd name="connsiteY5" fmla="*/ 192882 h 1200150"/>
              <a:gd name="connsiteX6" fmla="*/ 254794 w 631031"/>
              <a:gd name="connsiteY6" fmla="*/ 166688 h 1200150"/>
              <a:gd name="connsiteX7" fmla="*/ 242887 w 631031"/>
              <a:gd name="connsiteY7" fmla="*/ 152400 h 1200150"/>
              <a:gd name="connsiteX8" fmla="*/ 221456 w 631031"/>
              <a:gd name="connsiteY8" fmla="*/ 135732 h 1200150"/>
              <a:gd name="connsiteX9" fmla="*/ 190500 w 631031"/>
              <a:gd name="connsiteY9" fmla="*/ 121444 h 1200150"/>
              <a:gd name="connsiteX10" fmla="*/ 161925 w 631031"/>
              <a:gd name="connsiteY10" fmla="*/ 111919 h 1200150"/>
              <a:gd name="connsiteX11" fmla="*/ 0 w 631031"/>
              <a:gd name="connsiteY11" fmla="*/ 97632 h 1200150"/>
              <a:gd name="connsiteX12" fmla="*/ 311944 w 631031"/>
              <a:gd name="connsiteY12" fmla="*/ 0 h 1200150"/>
              <a:gd name="connsiteX13" fmla="*/ 442912 w 631031"/>
              <a:gd name="connsiteY13" fmla="*/ 92869 h 1200150"/>
              <a:gd name="connsiteX14" fmla="*/ 502444 w 631031"/>
              <a:gd name="connsiteY14" fmla="*/ 140494 h 1200150"/>
              <a:gd name="connsiteX15" fmla="*/ 552450 w 631031"/>
              <a:gd name="connsiteY15" fmla="*/ 185738 h 1200150"/>
              <a:gd name="connsiteX16" fmla="*/ 585787 w 631031"/>
              <a:gd name="connsiteY16" fmla="*/ 214313 h 1200150"/>
              <a:gd name="connsiteX17" fmla="*/ 609600 w 631031"/>
              <a:gd name="connsiteY17" fmla="*/ 240507 h 1200150"/>
              <a:gd name="connsiteX18" fmla="*/ 619125 w 631031"/>
              <a:gd name="connsiteY18" fmla="*/ 252413 h 1200150"/>
              <a:gd name="connsiteX19" fmla="*/ 626269 w 631031"/>
              <a:gd name="connsiteY19" fmla="*/ 271463 h 1200150"/>
              <a:gd name="connsiteX20" fmla="*/ 631031 w 631031"/>
              <a:gd name="connsiteY20" fmla="*/ 292894 h 1200150"/>
              <a:gd name="connsiteX21" fmla="*/ 623887 w 631031"/>
              <a:gd name="connsiteY21" fmla="*/ 314325 h 1200150"/>
              <a:gd name="connsiteX22" fmla="*/ 597694 w 631031"/>
              <a:gd name="connsiteY22" fmla="*/ 335757 h 1200150"/>
              <a:gd name="connsiteX23" fmla="*/ 571500 w 631031"/>
              <a:gd name="connsiteY23" fmla="*/ 357188 h 1200150"/>
              <a:gd name="connsiteX24" fmla="*/ 547687 w 631031"/>
              <a:gd name="connsiteY24" fmla="*/ 385763 h 1200150"/>
              <a:gd name="connsiteX25" fmla="*/ 523875 w 631031"/>
              <a:gd name="connsiteY25" fmla="*/ 431007 h 1200150"/>
              <a:gd name="connsiteX26" fmla="*/ 509587 w 631031"/>
              <a:gd name="connsiteY26" fmla="*/ 488157 h 1200150"/>
              <a:gd name="connsiteX27" fmla="*/ 485775 w 631031"/>
              <a:gd name="connsiteY27" fmla="*/ 638175 h 1200150"/>
              <a:gd name="connsiteX28" fmla="*/ 438150 w 631031"/>
              <a:gd name="connsiteY28" fmla="*/ 928688 h 1200150"/>
              <a:gd name="connsiteX29" fmla="*/ 404812 w 631031"/>
              <a:gd name="connsiteY29" fmla="*/ 1154907 h 1200150"/>
              <a:gd name="connsiteX30" fmla="*/ 400050 w 631031"/>
              <a:gd name="connsiteY30" fmla="*/ 1183482 h 1200150"/>
              <a:gd name="connsiteX31" fmla="*/ 252412 w 631031"/>
              <a:gd name="connsiteY31" fmla="*/ 1200150 h 1200150"/>
              <a:gd name="connsiteX32" fmla="*/ 261937 w 631031"/>
              <a:gd name="connsiteY32" fmla="*/ 1042988 h 1200150"/>
              <a:gd name="connsiteX33" fmla="*/ 283369 w 631031"/>
              <a:gd name="connsiteY33" fmla="*/ 7048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31031" h="1200150">
                <a:moveTo>
                  <a:pt x="283369" y="704850"/>
                </a:moveTo>
                <a:lnTo>
                  <a:pt x="288131" y="507207"/>
                </a:lnTo>
                <a:lnTo>
                  <a:pt x="288131" y="411957"/>
                </a:lnTo>
                <a:lnTo>
                  <a:pt x="280987" y="285750"/>
                </a:lnTo>
                <a:lnTo>
                  <a:pt x="273844" y="221457"/>
                </a:lnTo>
                <a:lnTo>
                  <a:pt x="266700" y="192882"/>
                </a:lnTo>
                <a:lnTo>
                  <a:pt x="254794" y="166688"/>
                </a:lnTo>
                <a:lnTo>
                  <a:pt x="242887" y="152400"/>
                </a:lnTo>
                <a:lnTo>
                  <a:pt x="221456" y="135732"/>
                </a:lnTo>
                <a:lnTo>
                  <a:pt x="190500" y="121444"/>
                </a:lnTo>
                <a:lnTo>
                  <a:pt x="161925" y="111919"/>
                </a:lnTo>
                <a:lnTo>
                  <a:pt x="0" y="97632"/>
                </a:lnTo>
                <a:lnTo>
                  <a:pt x="311944" y="0"/>
                </a:lnTo>
                <a:lnTo>
                  <a:pt x="442912" y="92869"/>
                </a:lnTo>
                <a:lnTo>
                  <a:pt x="502444" y="140494"/>
                </a:lnTo>
                <a:lnTo>
                  <a:pt x="552450" y="185738"/>
                </a:lnTo>
                <a:lnTo>
                  <a:pt x="585787" y="214313"/>
                </a:lnTo>
                <a:lnTo>
                  <a:pt x="609600" y="240507"/>
                </a:lnTo>
                <a:lnTo>
                  <a:pt x="619125" y="252413"/>
                </a:lnTo>
                <a:lnTo>
                  <a:pt x="626269" y="271463"/>
                </a:lnTo>
                <a:lnTo>
                  <a:pt x="631031" y="292894"/>
                </a:lnTo>
                <a:lnTo>
                  <a:pt x="623887" y="314325"/>
                </a:lnTo>
                <a:lnTo>
                  <a:pt x="597694" y="335757"/>
                </a:lnTo>
                <a:lnTo>
                  <a:pt x="571500" y="357188"/>
                </a:lnTo>
                <a:lnTo>
                  <a:pt x="547687" y="385763"/>
                </a:lnTo>
                <a:lnTo>
                  <a:pt x="523875" y="431007"/>
                </a:lnTo>
                <a:lnTo>
                  <a:pt x="509587" y="488157"/>
                </a:lnTo>
                <a:lnTo>
                  <a:pt x="485775" y="638175"/>
                </a:lnTo>
                <a:lnTo>
                  <a:pt x="438150" y="928688"/>
                </a:lnTo>
                <a:lnTo>
                  <a:pt x="404812" y="1154907"/>
                </a:lnTo>
                <a:lnTo>
                  <a:pt x="400050" y="1183482"/>
                </a:lnTo>
                <a:lnTo>
                  <a:pt x="252412" y="1200150"/>
                </a:lnTo>
                <a:lnTo>
                  <a:pt x="261937" y="1042988"/>
                </a:lnTo>
                <a:lnTo>
                  <a:pt x="283369" y="704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154704A1-1CCC-4FFF-A7BF-6BD0BDB6BF25}"/>
              </a:ext>
            </a:extLst>
          </p:cNvPr>
          <p:cNvSpPr/>
          <p:nvPr/>
        </p:nvSpPr>
        <p:spPr>
          <a:xfrm>
            <a:off x="2932113" y="4970463"/>
            <a:ext cx="1514475" cy="382587"/>
          </a:xfrm>
          <a:custGeom>
            <a:avLst/>
            <a:gdLst>
              <a:gd name="connsiteX0" fmla="*/ 459581 w 1514475"/>
              <a:gd name="connsiteY0" fmla="*/ 140494 h 383381"/>
              <a:gd name="connsiteX1" fmla="*/ 304800 w 1514475"/>
              <a:gd name="connsiteY1" fmla="*/ 159544 h 383381"/>
              <a:gd name="connsiteX2" fmla="*/ 71437 w 1514475"/>
              <a:gd name="connsiteY2" fmla="*/ 183356 h 383381"/>
              <a:gd name="connsiteX3" fmla="*/ 0 w 1514475"/>
              <a:gd name="connsiteY3" fmla="*/ 188119 h 383381"/>
              <a:gd name="connsiteX4" fmla="*/ 4762 w 1514475"/>
              <a:gd name="connsiteY4" fmla="*/ 383381 h 383381"/>
              <a:gd name="connsiteX5" fmla="*/ 138112 w 1514475"/>
              <a:gd name="connsiteY5" fmla="*/ 352425 h 383381"/>
              <a:gd name="connsiteX6" fmla="*/ 311944 w 1514475"/>
              <a:gd name="connsiteY6" fmla="*/ 321469 h 383381"/>
              <a:gd name="connsiteX7" fmla="*/ 473869 w 1514475"/>
              <a:gd name="connsiteY7" fmla="*/ 295275 h 383381"/>
              <a:gd name="connsiteX8" fmla="*/ 647700 w 1514475"/>
              <a:gd name="connsiteY8" fmla="*/ 271462 h 383381"/>
              <a:gd name="connsiteX9" fmla="*/ 807244 w 1514475"/>
              <a:gd name="connsiteY9" fmla="*/ 252412 h 383381"/>
              <a:gd name="connsiteX10" fmla="*/ 954881 w 1514475"/>
              <a:gd name="connsiteY10" fmla="*/ 238125 h 383381"/>
              <a:gd name="connsiteX11" fmla="*/ 1126331 w 1514475"/>
              <a:gd name="connsiteY11" fmla="*/ 228600 h 383381"/>
              <a:gd name="connsiteX12" fmla="*/ 1314450 w 1514475"/>
              <a:gd name="connsiteY12" fmla="*/ 223837 h 383381"/>
              <a:gd name="connsiteX13" fmla="*/ 1388269 w 1514475"/>
              <a:gd name="connsiteY13" fmla="*/ 223837 h 383381"/>
              <a:gd name="connsiteX14" fmla="*/ 1438275 w 1514475"/>
              <a:gd name="connsiteY14" fmla="*/ 216694 h 383381"/>
              <a:gd name="connsiteX15" fmla="*/ 1473994 w 1514475"/>
              <a:gd name="connsiteY15" fmla="*/ 204787 h 383381"/>
              <a:gd name="connsiteX16" fmla="*/ 1493044 w 1514475"/>
              <a:gd name="connsiteY16" fmla="*/ 195262 h 383381"/>
              <a:gd name="connsiteX17" fmla="*/ 1509712 w 1514475"/>
              <a:gd name="connsiteY17" fmla="*/ 178594 h 383381"/>
              <a:gd name="connsiteX18" fmla="*/ 1514475 w 1514475"/>
              <a:gd name="connsiteY18" fmla="*/ 166687 h 383381"/>
              <a:gd name="connsiteX19" fmla="*/ 1509712 w 1514475"/>
              <a:gd name="connsiteY19" fmla="*/ 147637 h 383381"/>
              <a:gd name="connsiteX20" fmla="*/ 1495425 w 1514475"/>
              <a:gd name="connsiteY20" fmla="*/ 126206 h 383381"/>
              <a:gd name="connsiteX21" fmla="*/ 1473994 w 1514475"/>
              <a:gd name="connsiteY21" fmla="*/ 102394 h 383381"/>
              <a:gd name="connsiteX22" fmla="*/ 1431131 w 1514475"/>
              <a:gd name="connsiteY22" fmla="*/ 73819 h 383381"/>
              <a:gd name="connsiteX23" fmla="*/ 1364456 w 1514475"/>
              <a:gd name="connsiteY23" fmla="*/ 40481 h 383381"/>
              <a:gd name="connsiteX24" fmla="*/ 1293019 w 1514475"/>
              <a:gd name="connsiteY24" fmla="*/ 16669 h 383381"/>
              <a:gd name="connsiteX25" fmla="*/ 1200150 w 1514475"/>
              <a:gd name="connsiteY25" fmla="*/ 0 h 383381"/>
              <a:gd name="connsiteX26" fmla="*/ 1166812 w 1514475"/>
              <a:gd name="connsiteY26" fmla="*/ 0 h 383381"/>
              <a:gd name="connsiteX27" fmla="*/ 1133475 w 1514475"/>
              <a:gd name="connsiteY27" fmla="*/ 14287 h 383381"/>
              <a:gd name="connsiteX28" fmla="*/ 1033462 w 1514475"/>
              <a:gd name="connsiteY28" fmla="*/ 45244 h 383381"/>
              <a:gd name="connsiteX29" fmla="*/ 935831 w 1514475"/>
              <a:gd name="connsiteY29" fmla="*/ 69056 h 383381"/>
              <a:gd name="connsiteX30" fmla="*/ 840581 w 1514475"/>
              <a:gd name="connsiteY30" fmla="*/ 83344 h 383381"/>
              <a:gd name="connsiteX31" fmla="*/ 766762 w 1514475"/>
              <a:gd name="connsiteY31" fmla="*/ 90487 h 383381"/>
              <a:gd name="connsiteX32" fmla="*/ 459581 w 1514475"/>
              <a:gd name="connsiteY32" fmla="*/ 140494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14475" h="383381">
                <a:moveTo>
                  <a:pt x="459581" y="140494"/>
                </a:moveTo>
                <a:lnTo>
                  <a:pt x="304800" y="159544"/>
                </a:lnTo>
                <a:lnTo>
                  <a:pt x="71437" y="183356"/>
                </a:lnTo>
                <a:lnTo>
                  <a:pt x="0" y="188119"/>
                </a:lnTo>
                <a:lnTo>
                  <a:pt x="4762" y="383381"/>
                </a:lnTo>
                <a:lnTo>
                  <a:pt x="138112" y="352425"/>
                </a:lnTo>
                <a:lnTo>
                  <a:pt x="311944" y="321469"/>
                </a:lnTo>
                <a:lnTo>
                  <a:pt x="473869" y="295275"/>
                </a:lnTo>
                <a:lnTo>
                  <a:pt x="647700" y="271462"/>
                </a:lnTo>
                <a:lnTo>
                  <a:pt x="807244" y="252412"/>
                </a:lnTo>
                <a:lnTo>
                  <a:pt x="954881" y="238125"/>
                </a:lnTo>
                <a:lnTo>
                  <a:pt x="1126331" y="228600"/>
                </a:lnTo>
                <a:lnTo>
                  <a:pt x="1314450" y="223837"/>
                </a:lnTo>
                <a:lnTo>
                  <a:pt x="1388269" y="223837"/>
                </a:lnTo>
                <a:lnTo>
                  <a:pt x="1438275" y="216694"/>
                </a:lnTo>
                <a:lnTo>
                  <a:pt x="1473994" y="204787"/>
                </a:lnTo>
                <a:lnTo>
                  <a:pt x="1493044" y="195262"/>
                </a:lnTo>
                <a:lnTo>
                  <a:pt x="1509712" y="178594"/>
                </a:lnTo>
                <a:lnTo>
                  <a:pt x="1514475" y="166687"/>
                </a:lnTo>
                <a:lnTo>
                  <a:pt x="1509712" y="147637"/>
                </a:lnTo>
                <a:lnTo>
                  <a:pt x="1495425" y="126206"/>
                </a:lnTo>
                <a:lnTo>
                  <a:pt x="1473994" y="102394"/>
                </a:lnTo>
                <a:lnTo>
                  <a:pt x="1431131" y="73819"/>
                </a:lnTo>
                <a:lnTo>
                  <a:pt x="1364456" y="40481"/>
                </a:lnTo>
                <a:lnTo>
                  <a:pt x="1293019" y="16669"/>
                </a:lnTo>
                <a:lnTo>
                  <a:pt x="1200150" y="0"/>
                </a:lnTo>
                <a:lnTo>
                  <a:pt x="1166812" y="0"/>
                </a:lnTo>
                <a:lnTo>
                  <a:pt x="1133475" y="14287"/>
                </a:lnTo>
                <a:lnTo>
                  <a:pt x="1033462" y="45244"/>
                </a:lnTo>
                <a:lnTo>
                  <a:pt x="935831" y="69056"/>
                </a:lnTo>
                <a:lnTo>
                  <a:pt x="840581" y="83344"/>
                </a:lnTo>
                <a:lnTo>
                  <a:pt x="766762" y="90487"/>
                </a:lnTo>
                <a:lnTo>
                  <a:pt x="459581" y="140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006774BB-0918-4194-B0C8-AEEAC22A244E}"/>
              </a:ext>
            </a:extLst>
          </p:cNvPr>
          <p:cNvSpPr/>
          <p:nvPr/>
        </p:nvSpPr>
        <p:spPr>
          <a:xfrm>
            <a:off x="4456113" y="1598613"/>
            <a:ext cx="990600" cy="1438275"/>
          </a:xfrm>
          <a:custGeom>
            <a:avLst/>
            <a:gdLst>
              <a:gd name="connsiteX0" fmla="*/ 407194 w 990600"/>
              <a:gd name="connsiteY0" fmla="*/ 764381 h 1438275"/>
              <a:gd name="connsiteX1" fmla="*/ 302419 w 990600"/>
              <a:gd name="connsiteY1" fmla="*/ 950119 h 1438275"/>
              <a:gd name="connsiteX2" fmla="*/ 216694 w 990600"/>
              <a:gd name="connsiteY2" fmla="*/ 1088231 h 1438275"/>
              <a:gd name="connsiteX3" fmla="*/ 133350 w 990600"/>
              <a:gd name="connsiteY3" fmla="*/ 1212056 h 1438275"/>
              <a:gd name="connsiteX4" fmla="*/ 0 w 990600"/>
              <a:gd name="connsiteY4" fmla="*/ 1402556 h 1438275"/>
              <a:gd name="connsiteX5" fmla="*/ 45244 w 990600"/>
              <a:gd name="connsiteY5" fmla="*/ 1438275 h 1438275"/>
              <a:gd name="connsiteX6" fmla="*/ 142875 w 990600"/>
              <a:gd name="connsiteY6" fmla="*/ 1357312 h 1438275"/>
              <a:gd name="connsiteX7" fmla="*/ 261937 w 990600"/>
              <a:gd name="connsiteY7" fmla="*/ 1240631 h 1438275"/>
              <a:gd name="connsiteX8" fmla="*/ 359569 w 990600"/>
              <a:gd name="connsiteY8" fmla="*/ 1140619 h 1438275"/>
              <a:gd name="connsiteX9" fmla="*/ 490537 w 990600"/>
              <a:gd name="connsiteY9" fmla="*/ 992981 h 1438275"/>
              <a:gd name="connsiteX10" fmla="*/ 550069 w 990600"/>
              <a:gd name="connsiteY10" fmla="*/ 919162 h 1438275"/>
              <a:gd name="connsiteX11" fmla="*/ 647700 w 990600"/>
              <a:gd name="connsiteY11" fmla="*/ 778669 h 1438275"/>
              <a:gd name="connsiteX12" fmla="*/ 719137 w 990600"/>
              <a:gd name="connsiteY12" fmla="*/ 642937 h 1438275"/>
              <a:gd name="connsiteX13" fmla="*/ 762000 w 990600"/>
              <a:gd name="connsiteY13" fmla="*/ 561975 h 1438275"/>
              <a:gd name="connsiteX14" fmla="*/ 800100 w 990600"/>
              <a:gd name="connsiteY14" fmla="*/ 483394 h 1438275"/>
              <a:gd name="connsiteX15" fmla="*/ 823912 w 990600"/>
              <a:gd name="connsiteY15" fmla="*/ 428625 h 1438275"/>
              <a:gd name="connsiteX16" fmla="*/ 833437 w 990600"/>
              <a:gd name="connsiteY16" fmla="*/ 409575 h 1438275"/>
              <a:gd name="connsiteX17" fmla="*/ 869156 w 990600"/>
              <a:gd name="connsiteY17" fmla="*/ 371475 h 1438275"/>
              <a:gd name="connsiteX18" fmla="*/ 912019 w 990600"/>
              <a:gd name="connsiteY18" fmla="*/ 330994 h 1438275"/>
              <a:gd name="connsiteX19" fmla="*/ 947737 w 990600"/>
              <a:gd name="connsiteY19" fmla="*/ 304800 h 1438275"/>
              <a:gd name="connsiteX20" fmla="*/ 969169 w 990600"/>
              <a:gd name="connsiteY20" fmla="*/ 288131 h 1438275"/>
              <a:gd name="connsiteX21" fmla="*/ 985837 w 990600"/>
              <a:gd name="connsiteY21" fmla="*/ 264319 h 1438275"/>
              <a:gd name="connsiteX22" fmla="*/ 990600 w 990600"/>
              <a:gd name="connsiteY22" fmla="*/ 235744 h 1438275"/>
              <a:gd name="connsiteX23" fmla="*/ 985837 w 990600"/>
              <a:gd name="connsiteY23" fmla="*/ 219075 h 1438275"/>
              <a:gd name="connsiteX24" fmla="*/ 973931 w 990600"/>
              <a:gd name="connsiteY24" fmla="*/ 197644 h 1438275"/>
              <a:gd name="connsiteX25" fmla="*/ 952500 w 990600"/>
              <a:gd name="connsiteY25" fmla="*/ 171450 h 1438275"/>
              <a:gd name="connsiteX26" fmla="*/ 909637 w 990600"/>
              <a:gd name="connsiteY26" fmla="*/ 133350 h 1438275"/>
              <a:gd name="connsiteX27" fmla="*/ 878681 w 990600"/>
              <a:gd name="connsiteY27" fmla="*/ 102394 h 1438275"/>
              <a:gd name="connsiteX28" fmla="*/ 833437 w 990600"/>
              <a:gd name="connsiteY28" fmla="*/ 71437 h 1438275"/>
              <a:gd name="connsiteX29" fmla="*/ 783431 w 990600"/>
              <a:gd name="connsiteY29" fmla="*/ 45244 h 1438275"/>
              <a:gd name="connsiteX30" fmla="*/ 745331 w 990600"/>
              <a:gd name="connsiteY30" fmla="*/ 26194 h 1438275"/>
              <a:gd name="connsiteX31" fmla="*/ 697706 w 990600"/>
              <a:gd name="connsiteY31" fmla="*/ 14287 h 1438275"/>
              <a:gd name="connsiteX32" fmla="*/ 652462 w 990600"/>
              <a:gd name="connsiteY32" fmla="*/ 7144 h 1438275"/>
              <a:gd name="connsiteX33" fmla="*/ 581025 w 990600"/>
              <a:gd name="connsiteY33" fmla="*/ 0 h 1438275"/>
              <a:gd name="connsiteX34" fmla="*/ 533400 w 990600"/>
              <a:gd name="connsiteY34" fmla="*/ 4762 h 1438275"/>
              <a:gd name="connsiteX35" fmla="*/ 492919 w 990600"/>
              <a:gd name="connsiteY35" fmla="*/ 14287 h 1438275"/>
              <a:gd name="connsiteX36" fmla="*/ 478631 w 990600"/>
              <a:gd name="connsiteY36" fmla="*/ 21431 h 1438275"/>
              <a:gd name="connsiteX37" fmla="*/ 469106 w 990600"/>
              <a:gd name="connsiteY37" fmla="*/ 30956 h 1438275"/>
              <a:gd name="connsiteX38" fmla="*/ 469106 w 990600"/>
              <a:gd name="connsiteY38" fmla="*/ 40481 h 1438275"/>
              <a:gd name="connsiteX39" fmla="*/ 471487 w 990600"/>
              <a:gd name="connsiteY39" fmla="*/ 50006 h 1438275"/>
              <a:gd name="connsiteX40" fmla="*/ 478631 w 990600"/>
              <a:gd name="connsiteY40" fmla="*/ 64294 h 1438275"/>
              <a:gd name="connsiteX41" fmla="*/ 490537 w 990600"/>
              <a:gd name="connsiteY41" fmla="*/ 76200 h 1438275"/>
              <a:gd name="connsiteX42" fmla="*/ 504825 w 990600"/>
              <a:gd name="connsiteY42" fmla="*/ 85725 h 1438275"/>
              <a:gd name="connsiteX43" fmla="*/ 526256 w 990600"/>
              <a:gd name="connsiteY43" fmla="*/ 92869 h 1438275"/>
              <a:gd name="connsiteX44" fmla="*/ 559594 w 990600"/>
              <a:gd name="connsiteY44" fmla="*/ 104775 h 1438275"/>
              <a:gd name="connsiteX45" fmla="*/ 585787 w 990600"/>
              <a:gd name="connsiteY45" fmla="*/ 119062 h 1438275"/>
              <a:gd name="connsiteX46" fmla="*/ 604837 w 990600"/>
              <a:gd name="connsiteY46" fmla="*/ 133350 h 1438275"/>
              <a:gd name="connsiteX47" fmla="*/ 619125 w 990600"/>
              <a:gd name="connsiteY47" fmla="*/ 152400 h 1438275"/>
              <a:gd name="connsiteX48" fmla="*/ 626269 w 990600"/>
              <a:gd name="connsiteY48" fmla="*/ 173831 h 1438275"/>
              <a:gd name="connsiteX49" fmla="*/ 631031 w 990600"/>
              <a:gd name="connsiteY49" fmla="*/ 192881 h 1438275"/>
              <a:gd name="connsiteX50" fmla="*/ 633412 w 990600"/>
              <a:gd name="connsiteY50" fmla="*/ 214312 h 1438275"/>
              <a:gd name="connsiteX51" fmla="*/ 631031 w 990600"/>
              <a:gd name="connsiteY51" fmla="*/ 235744 h 1438275"/>
              <a:gd name="connsiteX52" fmla="*/ 616744 w 990600"/>
              <a:gd name="connsiteY52" fmla="*/ 285750 h 1438275"/>
              <a:gd name="connsiteX53" fmla="*/ 559594 w 990600"/>
              <a:gd name="connsiteY53" fmla="*/ 419100 h 1438275"/>
              <a:gd name="connsiteX54" fmla="*/ 490537 w 990600"/>
              <a:gd name="connsiteY54" fmla="*/ 590550 h 1438275"/>
              <a:gd name="connsiteX55" fmla="*/ 464344 w 990600"/>
              <a:gd name="connsiteY55" fmla="*/ 654844 h 1438275"/>
              <a:gd name="connsiteX56" fmla="*/ 464344 w 990600"/>
              <a:gd name="connsiteY56" fmla="*/ 654844 h 1438275"/>
              <a:gd name="connsiteX57" fmla="*/ 407194 w 990600"/>
              <a:gd name="connsiteY57" fmla="*/ 764381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990600" h="1438275">
                <a:moveTo>
                  <a:pt x="407194" y="764381"/>
                </a:moveTo>
                <a:lnTo>
                  <a:pt x="302419" y="950119"/>
                </a:lnTo>
                <a:lnTo>
                  <a:pt x="216694" y="1088231"/>
                </a:lnTo>
                <a:lnTo>
                  <a:pt x="133350" y="1212056"/>
                </a:lnTo>
                <a:lnTo>
                  <a:pt x="0" y="1402556"/>
                </a:lnTo>
                <a:lnTo>
                  <a:pt x="45244" y="1438275"/>
                </a:lnTo>
                <a:lnTo>
                  <a:pt x="142875" y="1357312"/>
                </a:lnTo>
                <a:lnTo>
                  <a:pt x="261937" y="1240631"/>
                </a:lnTo>
                <a:lnTo>
                  <a:pt x="359569" y="1140619"/>
                </a:lnTo>
                <a:lnTo>
                  <a:pt x="490537" y="992981"/>
                </a:lnTo>
                <a:lnTo>
                  <a:pt x="550069" y="919162"/>
                </a:lnTo>
                <a:lnTo>
                  <a:pt x="647700" y="778669"/>
                </a:lnTo>
                <a:lnTo>
                  <a:pt x="719137" y="642937"/>
                </a:lnTo>
                <a:lnTo>
                  <a:pt x="762000" y="561975"/>
                </a:lnTo>
                <a:lnTo>
                  <a:pt x="800100" y="483394"/>
                </a:lnTo>
                <a:lnTo>
                  <a:pt x="823912" y="428625"/>
                </a:lnTo>
                <a:lnTo>
                  <a:pt x="833437" y="409575"/>
                </a:lnTo>
                <a:lnTo>
                  <a:pt x="869156" y="371475"/>
                </a:lnTo>
                <a:lnTo>
                  <a:pt x="912019" y="330994"/>
                </a:lnTo>
                <a:lnTo>
                  <a:pt x="947737" y="304800"/>
                </a:lnTo>
                <a:lnTo>
                  <a:pt x="969169" y="288131"/>
                </a:lnTo>
                <a:lnTo>
                  <a:pt x="985837" y="264319"/>
                </a:lnTo>
                <a:lnTo>
                  <a:pt x="990600" y="235744"/>
                </a:lnTo>
                <a:lnTo>
                  <a:pt x="985837" y="219075"/>
                </a:lnTo>
                <a:lnTo>
                  <a:pt x="973931" y="197644"/>
                </a:lnTo>
                <a:lnTo>
                  <a:pt x="952500" y="171450"/>
                </a:lnTo>
                <a:lnTo>
                  <a:pt x="909637" y="133350"/>
                </a:lnTo>
                <a:lnTo>
                  <a:pt x="878681" y="102394"/>
                </a:lnTo>
                <a:lnTo>
                  <a:pt x="833437" y="71437"/>
                </a:lnTo>
                <a:lnTo>
                  <a:pt x="783431" y="45244"/>
                </a:lnTo>
                <a:lnTo>
                  <a:pt x="745331" y="26194"/>
                </a:lnTo>
                <a:lnTo>
                  <a:pt x="697706" y="14287"/>
                </a:lnTo>
                <a:lnTo>
                  <a:pt x="652462" y="7144"/>
                </a:lnTo>
                <a:lnTo>
                  <a:pt x="581025" y="0"/>
                </a:lnTo>
                <a:lnTo>
                  <a:pt x="533400" y="4762"/>
                </a:lnTo>
                <a:lnTo>
                  <a:pt x="492919" y="14287"/>
                </a:lnTo>
                <a:lnTo>
                  <a:pt x="478631" y="21431"/>
                </a:lnTo>
                <a:lnTo>
                  <a:pt x="469106" y="30956"/>
                </a:lnTo>
                <a:lnTo>
                  <a:pt x="469106" y="40481"/>
                </a:lnTo>
                <a:lnTo>
                  <a:pt x="471487" y="50006"/>
                </a:lnTo>
                <a:lnTo>
                  <a:pt x="478631" y="64294"/>
                </a:lnTo>
                <a:lnTo>
                  <a:pt x="490537" y="76200"/>
                </a:lnTo>
                <a:lnTo>
                  <a:pt x="504825" y="85725"/>
                </a:lnTo>
                <a:lnTo>
                  <a:pt x="526256" y="92869"/>
                </a:lnTo>
                <a:lnTo>
                  <a:pt x="559594" y="104775"/>
                </a:lnTo>
                <a:lnTo>
                  <a:pt x="585787" y="119062"/>
                </a:lnTo>
                <a:lnTo>
                  <a:pt x="604837" y="133350"/>
                </a:lnTo>
                <a:lnTo>
                  <a:pt x="619125" y="152400"/>
                </a:lnTo>
                <a:lnTo>
                  <a:pt x="626269" y="173831"/>
                </a:lnTo>
                <a:lnTo>
                  <a:pt x="631031" y="192881"/>
                </a:lnTo>
                <a:lnTo>
                  <a:pt x="633412" y="214312"/>
                </a:lnTo>
                <a:lnTo>
                  <a:pt x="631031" y="235744"/>
                </a:lnTo>
                <a:lnTo>
                  <a:pt x="616744" y="285750"/>
                </a:lnTo>
                <a:lnTo>
                  <a:pt x="559594" y="419100"/>
                </a:lnTo>
                <a:lnTo>
                  <a:pt x="490537" y="590550"/>
                </a:lnTo>
                <a:lnTo>
                  <a:pt x="464344" y="654844"/>
                </a:lnTo>
                <a:lnTo>
                  <a:pt x="464344" y="654844"/>
                </a:lnTo>
                <a:lnTo>
                  <a:pt x="407194" y="764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00A5C1C5-ACFA-4A98-B560-D98624EFCA54}"/>
              </a:ext>
            </a:extLst>
          </p:cNvPr>
          <p:cNvSpPr/>
          <p:nvPr/>
        </p:nvSpPr>
        <p:spPr>
          <a:xfrm>
            <a:off x="4914900" y="2078038"/>
            <a:ext cx="2074863" cy="488950"/>
          </a:xfrm>
          <a:custGeom>
            <a:avLst/>
            <a:gdLst>
              <a:gd name="connsiteX0" fmla="*/ 840581 w 2074069"/>
              <a:gd name="connsiteY0" fmla="*/ 414338 h 488157"/>
              <a:gd name="connsiteX1" fmla="*/ 350044 w 2074069"/>
              <a:gd name="connsiteY1" fmla="*/ 469107 h 488157"/>
              <a:gd name="connsiteX2" fmla="*/ 228600 w 2074069"/>
              <a:gd name="connsiteY2" fmla="*/ 483394 h 488157"/>
              <a:gd name="connsiteX3" fmla="*/ 180975 w 2074069"/>
              <a:gd name="connsiteY3" fmla="*/ 488157 h 488157"/>
              <a:gd name="connsiteX4" fmla="*/ 147638 w 2074069"/>
              <a:gd name="connsiteY4" fmla="*/ 483394 h 488157"/>
              <a:gd name="connsiteX5" fmla="*/ 97631 w 2074069"/>
              <a:gd name="connsiteY5" fmla="*/ 471488 h 488157"/>
              <a:gd name="connsiteX6" fmla="*/ 23813 w 2074069"/>
              <a:gd name="connsiteY6" fmla="*/ 435769 h 488157"/>
              <a:gd name="connsiteX7" fmla="*/ 0 w 2074069"/>
              <a:gd name="connsiteY7" fmla="*/ 414338 h 488157"/>
              <a:gd name="connsiteX8" fmla="*/ 102394 w 2074069"/>
              <a:gd name="connsiteY8" fmla="*/ 290513 h 488157"/>
              <a:gd name="connsiteX9" fmla="*/ 211931 w 2074069"/>
              <a:gd name="connsiteY9" fmla="*/ 300038 h 488157"/>
              <a:gd name="connsiteX10" fmla="*/ 290513 w 2074069"/>
              <a:gd name="connsiteY10" fmla="*/ 300038 h 488157"/>
              <a:gd name="connsiteX11" fmla="*/ 440531 w 2074069"/>
              <a:gd name="connsiteY11" fmla="*/ 285750 h 488157"/>
              <a:gd name="connsiteX12" fmla="*/ 652463 w 2074069"/>
              <a:gd name="connsiteY12" fmla="*/ 257175 h 488157"/>
              <a:gd name="connsiteX13" fmla="*/ 835819 w 2074069"/>
              <a:gd name="connsiteY13" fmla="*/ 230982 h 488157"/>
              <a:gd name="connsiteX14" fmla="*/ 1050131 w 2074069"/>
              <a:gd name="connsiteY14" fmla="*/ 195263 h 488157"/>
              <a:gd name="connsiteX15" fmla="*/ 1235869 w 2074069"/>
              <a:gd name="connsiteY15" fmla="*/ 157163 h 488157"/>
              <a:gd name="connsiteX16" fmla="*/ 1376363 w 2074069"/>
              <a:gd name="connsiteY16" fmla="*/ 123825 h 488157"/>
              <a:gd name="connsiteX17" fmla="*/ 1447800 w 2074069"/>
              <a:gd name="connsiteY17" fmla="*/ 104775 h 488157"/>
              <a:gd name="connsiteX18" fmla="*/ 1490663 w 2074069"/>
              <a:gd name="connsiteY18" fmla="*/ 85725 h 488157"/>
              <a:gd name="connsiteX19" fmla="*/ 1588294 w 2074069"/>
              <a:gd name="connsiteY19" fmla="*/ 28575 h 488157"/>
              <a:gd name="connsiteX20" fmla="*/ 1621631 w 2074069"/>
              <a:gd name="connsiteY20" fmla="*/ 7144 h 488157"/>
              <a:gd name="connsiteX21" fmla="*/ 1643063 w 2074069"/>
              <a:gd name="connsiteY21" fmla="*/ 2382 h 488157"/>
              <a:gd name="connsiteX22" fmla="*/ 1657350 w 2074069"/>
              <a:gd name="connsiteY22" fmla="*/ 0 h 488157"/>
              <a:gd name="connsiteX23" fmla="*/ 1702594 w 2074069"/>
              <a:gd name="connsiteY23" fmla="*/ 4763 h 488157"/>
              <a:gd name="connsiteX24" fmla="*/ 1781175 w 2074069"/>
              <a:gd name="connsiteY24" fmla="*/ 21432 h 488157"/>
              <a:gd name="connsiteX25" fmla="*/ 1850231 w 2074069"/>
              <a:gd name="connsiteY25" fmla="*/ 47625 h 488157"/>
              <a:gd name="connsiteX26" fmla="*/ 1935956 w 2074069"/>
              <a:gd name="connsiteY26" fmla="*/ 80963 h 488157"/>
              <a:gd name="connsiteX27" fmla="*/ 1988344 w 2074069"/>
              <a:gd name="connsiteY27" fmla="*/ 107157 h 488157"/>
              <a:gd name="connsiteX28" fmla="*/ 2038350 w 2074069"/>
              <a:gd name="connsiteY28" fmla="*/ 145257 h 488157"/>
              <a:gd name="connsiteX29" fmla="*/ 2059781 w 2074069"/>
              <a:gd name="connsiteY29" fmla="*/ 166688 h 488157"/>
              <a:gd name="connsiteX30" fmla="*/ 2071688 w 2074069"/>
              <a:gd name="connsiteY30" fmla="*/ 188119 h 488157"/>
              <a:gd name="connsiteX31" fmla="*/ 2074069 w 2074069"/>
              <a:gd name="connsiteY31" fmla="*/ 204788 h 488157"/>
              <a:gd name="connsiteX32" fmla="*/ 2066925 w 2074069"/>
              <a:gd name="connsiteY32" fmla="*/ 219075 h 488157"/>
              <a:gd name="connsiteX33" fmla="*/ 2052638 w 2074069"/>
              <a:gd name="connsiteY33" fmla="*/ 238125 h 488157"/>
              <a:gd name="connsiteX34" fmla="*/ 2026444 w 2074069"/>
              <a:gd name="connsiteY34" fmla="*/ 254794 h 488157"/>
              <a:gd name="connsiteX35" fmla="*/ 1993106 w 2074069"/>
              <a:gd name="connsiteY35" fmla="*/ 266700 h 488157"/>
              <a:gd name="connsiteX36" fmla="*/ 1902619 w 2074069"/>
              <a:gd name="connsiteY36" fmla="*/ 285750 h 488157"/>
              <a:gd name="connsiteX37" fmla="*/ 1731169 w 2074069"/>
              <a:gd name="connsiteY37" fmla="*/ 304800 h 488157"/>
              <a:gd name="connsiteX38" fmla="*/ 1362075 w 2074069"/>
              <a:gd name="connsiteY38" fmla="*/ 352425 h 488157"/>
              <a:gd name="connsiteX39" fmla="*/ 840581 w 2074069"/>
              <a:gd name="connsiteY39" fmla="*/ 414338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74069" h="488157">
                <a:moveTo>
                  <a:pt x="840581" y="414338"/>
                </a:moveTo>
                <a:lnTo>
                  <a:pt x="350044" y="469107"/>
                </a:lnTo>
                <a:lnTo>
                  <a:pt x="228600" y="483394"/>
                </a:lnTo>
                <a:lnTo>
                  <a:pt x="180975" y="488157"/>
                </a:lnTo>
                <a:lnTo>
                  <a:pt x="147638" y="483394"/>
                </a:lnTo>
                <a:lnTo>
                  <a:pt x="97631" y="471488"/>
                </a:lnTo>
                <a:lnTo>
                  <a:pt x="23813" y="435769"/>
                </a:lnTo>
                <a:lnTo>
                  <a:pt x="0" y="414338"/>
                </a:lnTo>
                <a:lnTo>
                  <a:pt x="102394" y="290513"/>
                </a:lnTo>
                <a:lnTo>
                  <a:pt x="211931" y="300038"/>
                </a:lnTo>
                <a:lnTo>
                  <a:pt x="290513" y="300038"/>
                </a:lnTo>
                <a:lnTo>
                  <a:pt x="440531" y="285750"/>
                </a:lnTo>
                <a:lnTo>
                  <a:pt x="652463" y="257175"/>
                </a:lnTo>
                <a:lnTo>
                  <a:pt x="835819" y="230982"/>
                </a:lnTo>
                <a:lnTo>
                  <a:pt x="1050131" y="195263"/>
                </a:lnTo>
                <a:lnTo>
                  <a:pt x="1235869" y="157163"/>
                </a:lnTo>
                <a:lnTo>
                  <a:pt x="1376363" y="123825"/>
                </a:lnTo>
                <a:lnTo>
                  <a:pt x="1447800" y="104775"/>
                </a:lnTo>
                <a:lnTo>
                  <a:pt x="1490663" y="85725"/>
                </a:lnTo>
                <a:lnTo>
                  <a:pt x="1588294" y="28575"/>
                </a:lnTo>
                <a:lnTo>
                  <a:pt x="1621631" y="7144"/>
                </a:lnTo>
                <a:lnTo>
                  <a:pt x="1643063" y="2382"/>
                </a:lnTo>
                <a:lnTo>
                  <a:pt x="1657350" y="0"/>
                </a:lnTo>
                <a:lnTo>
                  <a:pt x="1702594" y="4763"/>
                </a:lnTo>
                <a:lnTo>
                  <a:pt x="1781175" y="21432"/>
                </a:lnTo>
                <a:lnTo>
                  <a:pt x="1850231" y="47625"/>
                </a:lnTo>
                <a:lnTo>
                  <a:pt x="1935956" y="80963"/>
                </a:lnTo>
                <a:lnTo>
                  <a:pt x="1988344" y="107157"/>
                </a:lnTo>
                <a:lnTo>
                  <a:pt x="2038350" y="145257"/>
                </a:lnTo>
                <a:lnTo>
                  <a:pt x="2059781" y="166688"/>
                </a:lnTo>
                <a:lnTo>
                  <a:pt x="2071688" y="188119"/>
                </a:lnTo>
                <a:lnTo>
                  <a:pt x="2074069" y="204788"/>
                </a:lnTo>
                <a:lnTo>
                  <a:pt x="2066925" y="219075"/>
                </a:lnTo>
                <a:lnTo>
                  <a:pt x="2052638" y="238125"/>
                </a:lnTo>
                <a:lnTo>
                  <a:pt x="2026444" y="254794"/>
                </a:lnTo>
                <a:lnTo>
                  <a:pt x="1993106" y="266700"/>
                </a:lnTo>
                <a:lnTo>
                  <a:pt x="1902619" y="285750"/>
                </a:lnTo>
                <a:lnTo>
                  <a:pt x="1731169" y="304800"/>
                </a:lnTo>
                <a:lnTo>
                  <a:pt x="1362075" y="352425"/>
                </a:lnTo>
                <a:lnTo>
                  <a:pt x="840581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5E6A26FD-4F24-4A89-82E6-E246412300EC}"/>
              </a:ext>
            </a:extLst>
          </p:cNvPr>
          <p:cNvSpPr/>
          <p:nvPr/>
        </p:nvSpPr>
        <p:spPr>
          <a:xfrm>
            <a:off x="4789488" y="3046413"/>
            <a:ext cx="468312" cy="1063625"/>
          </a:xfrm>
          <a:custGeom>
            <a:avLst/>
            <a:gdLst>
              <a:gd name="connsiteX0" fmla="*/ 400050 w 469106"/>
              <a:gd name="connsiteY0" fmla="*/ 390525 h 1064419"/>
              <a:gd name="connsiteX1" fmla="*/ 378619 w 469106"/>
              <a:gd name="connsiteY1" fmla="*/ 202406 h 1064419"/>
              <a:gd name="connsiteX2" fmla="*/ 309562 w 469106"/>
              <a:gd name="connsiteY2" fmla="*/ 71437 h 1064419"/>
              <a:gd name="connsiteX3" fmla="*/ 278606 w 469106"/>
              <a:gd name="connsiteY3" fmla="*/ 59531 h 1064419"/>
              <a:gd name="connsiteX4" fmla="*/ 190500 w 469106"/>
              <a:gd name="connsiteY4" fmla="*/ 30956 h 1064419"/>
              <a:gd name="connsiteX5" fmla="*/ 140494 w 469106"/>
              <a:gd name="connsiteY5" fmla="*/ 19050 h 1064419"/>
              <a:gd name="connsiteX6" fmla="*/ 71437 w 469106"/>
              <a:gd name="connsiteY6" fmla="*/ 4762 h 1064419"/>
              <a:gd name="connsiteX7" fmla="*/ 28575 w 469106"/>
              <a:gd name="connsiteY7" fmla="*/ 0 h 1064419"/>
              <a:gd name="connsiteX8" fmla="*/ 11906 w 469106"/>
              <a:gd name="connsiteY8" fmla="*/ 2381 h 1064419"/>
              <a:gd name="connsiteX9" fmla="*/ 0 w 469106"/>
              <a:gd name="connsiteY9" fmla="*/ 11906 h 1064419"/>
              <a:gd name="connsiteX10" fmla="*/ 0 w 469106"/>
              <a:gd name="connsiteY10" fmla="*/ 23812 h 1064419"/>
              <a:gd name="connsiteX11" fmla="*/ 0 w 469106"/>
              <a:gd name="connsiteY11" fmla="*/ 38100 h 1064419"/>
              <a:gd name="connsiteX12" fmla="*/ 14287 w 469106"/>
              <a:gd name="connsiteY12" fmla="*/ 57150 h 1064419"/>
              <a:gd name="connsiteX13" fmla="*/ 38100 w 469106"/>
              <a:gd name="connsiteY13" fmla="*/ 85725 h 1064419"/>
              <a:gd name="connsiteX14" fmla="*/ 66675 w 469106"/>
              <a:gd name="connsiteY14" fmla="*/ 116681 h 1064419"/>
              <a:gd name="connsiteX15" fmla="*/ 90487 w 469106"/>
              <a:gd name="connsiteY15" fmla="*/ 150019 h 1064419"/>
              <a:gd name="connsiteX16" fmla="*/ 116681 w 469106"/>
              <a:gd name="connsiteY16" fmla="*/ 200025 h 1064419"/>
              <a:gd name="connsiteX17" fmla="*/ 138112 w 469106"/>
              <a:gd name="connsiteY17" fmla="*/ 254794 h 1064419"/>
              <a:gd name="connsiteX18" fmla="*/ 157162 w 469106"/>
              <a:gd name="connsiteY18" fmla="*/ 333375 h 1064419"/>
              <a:gd name="connsiteX19" fmla="*/ 185737 w 469106"/>
              <a:gd name="connsiteY19" fmla="*/ 492919 h 1064419"/>
              <a:gd name="connsiteX20" fmla="*/ 228600 w 469106"/>
              <a:gd name="connsiteY20" fmla="*/ 704850 h 1064419"/>
              <a:gd name="connsiteX21" fmla="*/ 247650 w 469106"/>
              <a:gd name="connsiteY21" fmla="*/ 790575 h 1064419"/>
              <a:gd name="connsiteX22" fmla="*/ 254794 w 469106"/>
              <a:gd name="connsiteY22" fmla="*/ 833437 h 1064419"/>
              <a:gd name="connsiteX23" fmla="*/ 264319 w 469106"/>
              <a:gd name="connsiteY23" fmla="*/ 876300 h 1064419"/>
              <a:gd name="connsiteX24" fmla="*/ 276225 w 469106"/>
              <a:gd name="connsiteY24" fmla="*/ 914400 h 1064419"/>
              <a:gd name="connsiteX25" fmla="*/ 288131 w 469106"/>
              <a:gd name="connsiteY25" fmla="*/ 942975 h 1064419"/>
              <a:gd name="connsiteX26" fmla="*/ 311944 w 469106"/>
              <a:gd name="connsiteY26" fmla="*/ 983456 h 1064419"/>
              <a:gd name="connsiteX27" fmla="*/ 333375 w 469106"/>
              <a:gd name="connsiteY27" fmla="*/ 1009650 h 1064419"/>
              <a:gd name="connsiteX28" fmla="*/ 361950 w 469106"/>
              <a:gd name="connsiteY28" fmla="*/ 1038225 h 1064419"/>
              <a:gd name="connsiteX29" fmla="*/ 381000 w 469106"/>
              <a:gd name="connsiteY29" fmla="*/ 1052512 h 1064419"/>
              <a:gd name="connsiteX30" fmla="*/ 392906 w 469106"/>
              <a:gd name="connsiteY30" fmla="*/ 1059656 h 1064419"/>
              <a:gd name="connsiteX31" fmla="*/ 409575 w 469106"/>
              <a:gd name="connsiteY31" fmla="*/ 1064419 h 1064419"/>
              <a:gd name="connsiteX32" fmla="*/ 421481 w 469106"/>
              <a:gd name="connsiteY32" fmla="*/ 1064419 h 1064419"/>
              <a:gd name="connsiteX33" fmla="*/ 433387 w 469106"/>
              <a:gd name="connsiteY33" fmla="*/ 1062037 h 1064419"/>
              <a:gd name="connsiteX34" fmla="*/ 445294 w 469106"/>
              <a:gd name="connsiteY34" fmla="*/ 1052512 h 1064419"/>
              <a:gd name="connsiteX35" fmla="*/ 452437 w 469106"/>
              <a:gd name="connsiteY35" fmla="*/ 1038225 h 1064419"/>
              <a:gd name="connsiteX36" fmla="*/ 461962 w 469106"/>
              <a:gd name="connsiteY36" fmla="*/ 1009650 h 1064419"/>
              <a:gd name="connsiteX37" fmla="*/ 469106 w 469106"/>
              <a:gd name="connsiteY37" fmla="*/ 973931 h 1064419"/>
              <a:gd name="connsiteX38" fmla="*/ 469106 w 469106"/>
              <a:gd name="connsiteY38" fmla="*/ 945356 h 1064419"/>
              <a:gd name="connsiteX39" fmla="*/ 440531 w 469106"/>
              <a:gd name="connsiteY39" fmla="*/ 735806 h 1064419"/>
              <a:gd name="connsiteX40" fmla="*/ 400050 w 469106"/>
              <a:gd name="connsiteY40" fmla="*/ 390525 h 106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9106" h="1064419">
                <a:moveTo>
                  <a:pt x="400050" y="390525"/>
                </a:moveTo>
                <a:lnTo>
                  <a:pt x="378619" y="202406"/>
                </a:lnTo>
                <a:lnTo>
                  <a:pt x="309562" y="71437"/>
                </a:lnTo>
                <a:lnTo>
                  <a:pt x="278606" y="59531"/>
                </a:lnTo>
                <a:lnTo>
                  <a:pt x="190500" y="30956"/>
                </a:lnTo>
                <a:lnTo>
                  <a:pt x="140494" y="19050"/>
                </a:lnTo>
                <a:lnTo>
                  <a:pt x="71437" y="4762"/>
                </a:lnTo>
                <a:lnTo>
                  <a:pt x="28575" y="0"/>
                </a:lnTo>
                <a:lnTo>
                  <a:pt x="11906" y="2381"/>
                </a:lnTo>
                <a:lnTo>
                  <a:pt x="0" y="11906"/>
                </a:lnTo>
                <a:lnTo>
                  <a:pt x="0" y="23812"/>
                </a:lnTo>
                <a:lnTo>
                  <a:pt x="0" y="38100"/>
                </a:lnTo>
                <a:lnTo>
                  <a:pt x="14287" y="57150"/>
                </a:lnTo>
                <a:lnTo>
                  <a:pt x="38100" y="85725"/>
                </a:lnTo>
                <a:lnTo>
                  <a:pt x="66675" y="116681"/>
                </a:lnTo>
                <a:lnTo>
                  <a:pt x="90487" y="150019"/>
                </a:lnTo>
                <a:lnTo>
                  <a:pt x="116681" y="200025"/>
                </a:lnTo>
                <a:lnTo>
                  <a:pt x="138112" y="254794"/>
                </a:lnTo>
                <a:lnTo>
                  <a:pt x="157162" y="333375"/>
                </a:lnTo>
                <a:lnTo>
                  <a:pt x="185737" y="492919"/>
                </a:lnTo>
                <a:lnTo>
                  <a:pt x="228600" y="704850"/>
                </a:lnTo>
                <a:lnTo>
                  <a:pt x="247650" y="790575"/>
                </a:lnTo>
                <a:lnTo>
                  <a:pt x="254794" y="833437"/>
                </a:lnTo>
                <a:lnTo>
                  <a:pt x="264319" y="876300"/>
                </a:lnTo>
                <a:lnTo>
                  <a:pt x="276225" y="914400"/>
                </a:lnTo>
                <a:lnTo>
                  <a:pt x="288131" y="942975"/>
                </a:lnTo>
                <a:lnTo>
                  <a:pt x="311944" y="983456"/>
                </a:lnTo>
                <a:lnTo>
                  <a:pt x="333375" y="1009650"/>
                </a:lnTo>
                <a:lnTo>
                  <a:pt x="361950" y="1038225"/>
                </a:lnTo>
                <a:lnTo>
                  <a:pt x="381000" y="1052512"/>
                </a:lnTo>
                <a:lnTo>
                  <a:pt x="392906" y="1059656"/>
                </a:lnTo>
                <a:lnTo>
                  <a:pt x="409575" y="1064419"/>
                </a:lnTo>
                <a:lnTo>
                  <a:pt x="421481" y="1064419"/>
                </a:lnTo>
                <a:lnTo>
                  <a:pt x="433387" y="1062037"/>
                </a:lnTo>
                <a:lnTo>
                  <a:pt x="445294" y="1052512"/>
                </a:lnTo>
                <a:lnTo>
                  <a:pt x="452437" y="1038225"/>
                </a:lnTo>
                <a:lnTo>
                  <a:pt x="461962" y="1009650"/>
                </a:lnTo>
                <a:lnTo>
                  <a:pt x="469106" y="973931"/>
                </a:lnTo>
                <a:lnTo>
                  <a:pt x="469106" y="945356"/>
                </a:lnTo>
                <a:lnTo>
                  <a:pt x="440531" y="735806"/>
                </a:lnTo>
                <a:lnTo>
                  <a:pt x="400050" y="3905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C38EDF93-34D2-414E-9C09-DB722C9A901F}"/>
              </a:ext>
            </a:extLst>
          </p:cNvPr>
          <p:cNvSpPr/>
          <p:nvPr/>
        </p:nvSpPr>
        <p:spPr>
          <a:xfrm>
            <a:off x="5024438" y="2919413"/>
            <a:ext cx="1692275" cy="1114425"/>
          </a:xfrm>
          <a:custGeom>
            <a:avLst/>
            <a:gdLst>
              <a:gd name="connsiteX0" fmla="*/ 931068 w 1693068"/>
              <a:gd name="connsiteY0" fmla="*/ 257175 h 1114425"/>
              <a:gd name="connsiteX1" fmla="*/ 585787 w 1693068"/>
              <a:gd name="connsiteY1" fmla="*/ 300037 h 1114425"/>
              <a:gd name="connsiteX2" fmla="*/ 266700 w 1693068"/>
              <a:gd name="connsiteY2" fmla="*/ 338137 h 1114425"/>
              <a:gd name="connsiteX3" fmla="*/ 54768 w 1693068"/>
              <a:gd name="connsiteY3" fmla="*/ 366712 h 1114425"/>
              <a:gd name="connsiteX4" fmla="*/ 0 w 1693068"/>
              <a:gd name="connsiteY4" fmla="*/ 204787 h 1114425"/>
              <a:gd name="connsiteX5" fmla="*/ 123825 w 1693068"/>
              <a:gd name="connsiteY5" fmla="*/ 192881 h 1114425"/>
              <a:gd name="connsiteX6" fmla="*/ 323850 w 1693068"/>
              <a:gd name="connsiteY6" fmla="*/ 169068 h 1114425"/>
              <a:gd name="connsiteX7" fmla="*/ 523875 w 1693068"/>
              <a:gd name="connsiteY7" fmla="*/ 145256 h 1114425"/>
              <a:gd name="connsiteX8" fmla="*/ 869156 w 1693068"/>
              <a:gd name="connsiteY8" fmla="*/ 104775 h 1114425"/>
              <a:gd name="connsiteX9" fmla="*/ 1138237 w 1693068"/>
              <a:gd name="connsiteY9" fmla="*/ 71437 h 1114425"/>
              <a:gd name="connsiteX10" fmla="*/ 1209675 w 1693068"/>
              <a:gd name="connsiteY10" fmla="*/ 64293 h 1114425"/>
              <a:gd name="connsiteX11" fmla="*/ 1250156 w 1693068"/>
              <a:gd name="connsiteY11" fmla="*/ 50006 h 1114425"/>
              <a:gd name="connsiteX12" fmla="*/ 1307306 w 1693068"/>
              <a:gd name="connsiteY12" fmla="*/ 28575 h 1114425"/>
              <a:gd name="connsiteX13" fmla="*/ 1369218 w 1693068"/>
              <a:gd name="connsiteY13" fmla="*/ 9525 h 1114425"/>
              <a:gd name="connsiteX14" fmla="*/ 1404937 w 1693068"/>
              <a:gd name="connsiteY14" fmla="*/ 0 h 1114425"/>
              <a:gd name="connsiteX15" fmla="*/ 1419225 w 1693068"/>
              <a:gd name="connsiteY15" fmla="*/ 0 h 1114425"/>
              <a:gd name="connsiteX16" fmla="*/ 1445418 w 1693068"/>
              <a:gd name="connsiteY16" fmla="*/ 9525 h 1114425"/>
              <a:gd name="connsiteX17" fmla="*/ 1485900 w 1693068"/>
              <a:gd name="connsiteY17" fmla="*/ 35718 h 1114425"/>
              <a:gd name="connsiteX18" fmla="*/ 1533525 w 1693068"/>
              <a:gd name="connsiteY18" fmla="*/ 66675 h 1114425"/>
              <a:gd name="connsiteX19" fmla="*/ 1571625 w 1693068"/>
              <a:gd name="connsiteY19" fmla="*/ 92868 h 1114425"/>
              <a:gd name="connsiteX20" fmla="*/ 1604962 w 1693068"/>
              <a:gd name="connsiteY20" fmla="*/ 121443 h 1114425"/>
              <a:gd name="connsiteX21" fmla="*/ 1645443 w 1693068"/>
              <a:gd name="connsiteY21" fmla="*/ 154781 h 1114425"/>
              <a:gd name="connsiteX22" fmla="*/ 1671637 w 1693068"/>
              <a:gd name="connsiteY22" fmla="*/ 180975 h 1114425"/>
              <a:gd name="connsiteX23" fmla="*/ 1685925 w 1693068"/>
              <a:gd name="connsiteY23" fmla="*/ 197643 h 1114425"/>
              <a:gd name="connsiteX24" fmla="*/ 1693068 w 1693068"/>
              <a:gd name="connsiteY24" fmla="*/ 219075 h 1114425"/>
              <a:gd name="connsiteX25" fmla="*/ 1690687 w 1693068"/>
              <a:gd name="connsiteY25" fmla="*/ 238125 h 1114425"/>
              <a:gd name="connsiteX26" fmla="*/ 1685925 w 1693068"/>
              <a:gd name="connsiteY26" fmla="*/ 257175 h 1114425"/>
              <a:gd name="connsiteX27" fmla="*/ 1666875 w 1693068"/>
              <a:gd name="connsiteY27" fmla="*/ 283368 h 1114425"/>
              <a:gd name="connsiteX28" fmla="*/ 1643062 w 1693068"/>
              <a:gd name="connsiteY28" fmla="*/ 302418 h 1114425"/>
              <a:gd name="connsiteX29" fmla="*/ 1619250 w 1693068"/>
              <a:gd name="connsiteY29" fmla="*/ 330993 h 1114425"/>
              <a:gd name="connsiteX30" fmla="*/ 1597818 w 1693068"/>
              <a:gd name="connsiteY30" fmla="*/ 371475 h 1114425"/>
              <a:gd name="connsiteX31" fmla="*/ 1578768 w 1693068"/>
              <a:gd name="connsiteY31" fmla="*/ 440531 h 1114425"/>
              <a:gd name="connsiteX32" fmla="*/ 1538287 w 1693068"/>
              <a:gd name="connsiteY32" fmla="*/ 614362 h 1114425"/>
              <a:gd name="connsiteX33" fmla="*/ 1485900 w 1693068"/>
              <a:gd name="connsiteY33" fmla="*/ 838200 h 1114425"/>
              <a:gd name="connsiteX34" fmla="*/ 1447800 w 1693068"/>
              <a:gd name="connsiteY34" fmla="*/ 985837 h 1114425"/>
              <a:gd name="connsiteX35" fmla="*/ 1428750 w 1693068"/>
              <a:gd name="connsiteY35" fmla="*/ 1026318 h 1114425"/>
              <a:gd name="connsiteX36" fmla="*/ 1407318 w 1693068"/>
              <a:gd name="connsiteY36" fmla="*/ 1062037 h 1114425"/>
              <a:gd name="connsiteX37" fmla="*/ 1385887 w 1693068"/>
              <a:gd name="connsiteY37" fmla="*/ 1088231 h 1114425"/>
              <a:gd name="connsiteX38" fmla="*/ 1369218 w 1693068"/>
              <a:gd name="connsiteY38" fmla="*/ 1104900 h 1114425"/>
              <a:gd name="connsiteX39" fmla="*/ 1350168 w 1693068"/>
              <a:gd name="connsiteY39" fmla="*/ 1114425 h 1114425"/>
              <a:gd name="connsiteX40" fmla="*/ 1340643 w 1693068"/>
              <a:gd name="connsiteY40" fmla="*/ 1114425 h 1114425"/>
              <a:gd name="connsiteX41" fmla="*/ 1314450 w 1693068"/>
              <a:gd name="connsiteY41" fmla="*/ 1109662 h 1114425"/>
              <a:gd name="connsiteX42" fmla="*/ 1290637 w 1693068"/>
              <a:gd name="connsiteY42" fmla="*/ 1100137 h 1114425"/>
              <a:gd name="connsiteX43" fmla="*/ 1276350 w 1693068"/>
              <a:gd name="connsiteY43" fmla="*/ 1090612 h 1114425"/>
              <a:gd name="connsiteX44" fmla="*/ 1264443 w 1693068"/>
              <a:gd name="connsiteY44" fmla="*/ 1078706 h 1114425"/>
              <a:gd name="connsiteX45" fmla="*/ 1254918 w 1693068"/>
              <a:gd name="connsiteY45" fmla="*/ 1064418 h 1114425"/>
              <a:gd name="connsiteX46" fmla="*/ 1245393 w 1693068"/>
              <a:gd name="connsiteY46" fmla="*/ 1045368 h 1114425"/>
              <a:gd name="connsiteX47" fmla="*/ 1235868 w 1693068"/>
              <a:gd name="connsiteY47" fmla="*/ 1012031 h 1114425"/>
              <a:gd name="connsiteX48" fmla="*/ 1262062 w 1693068"/>
              <a:gd name="connsiteY48" fmla="*/ 809625 h 1114425"/>
              <a:gd name="connsiteX49" fmla="*/ 1290637 w 1693068"/>
              <a:gd name="connsiteY49" fmla="*/ 588168 h 1114425"/>
              <a:gd name="connsiteX50" fmla="*/ 1326356 w 1693068"/>
              <a:gd name="connsiteY50" fmla="*/ 300037 h 1114425"/>
              <a:gd name="connsiteX51" fmla="*/ 1326356 w 1693068"/>
              <a:gd name="connsiteY51" fmla="*/ 278606 h 1114425"/>
              <a:gd name="connsiteX52" fmla="*/ 1321593 w 1693068"/>
              <a:gd name="connsiteY52" fmla="*/ 254793 h 1114425"/>
              <a:gd name="connsiteX53" fmla="*/ 1309687 w 1693068"/>
              <a:gd name="connsiteY53" fmla="*/ 238125 h 1114425"/>
              <a:gd name="connsiteX54" fmla="*/ 1293018 w 1693068"/>
              <a:gd name="connsiteY54" fmla="*/ 228600 h 1114425"/>
              <a:gd name="connsiteX55" fmla="*/ 1266825 w 1693068"/>
              <a:gd name="connsiteY55" fmla="*/ 221456 h 1114425"/>
              <a:gd name="connsiteX56" fmla="*/ 1223962 w 1693068"/>
              <a:gd name="connsiteY56" fmla="*/ 221456 h 1114425"/>
              <a:gd name="connsiteX57" fmla="*/ 931068 w 1693068"/>
              <a:gd name="connsiteY57" fmla="*/ 25717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93068" h="1114425">
                <a:moveTo>
                  <a:pt x="931068" y="257175"/>
                </a:moveTo>
                <a:lnTo>
                  <a:pt x="585787" y="300037"/>
                </a:lnTo>
                <a:lnTo>
                  <a:pt x="266700" y="338137"/>
                </a:lnTo>
                <a:lnTo>
                  <a:pt x="54768" y="366712"/>
                </a:lnTo>
                <a:lnTo>
                  <a:pt x="0" y="204787"/>
                </a:lnTo>
                <a:lnTo>
                  <a:pt x="123825" y="192881"/>
                </a:lnTo>
                <a:lnTo>
                  <a:pt x="323850" y="169068"/>
                </a:lnTo>
                <a:lnTo>
                  <a:pt x="523875" y="145256"/>
                </a:lnTo>
                <a:lnTo>
                  <a:pt x="869156" y="104775"/>
                </a:lnTo>
                <a:lnTo>
                  <a:pt x="1138237" y="71437"/>
                </a:lnTo>
                <a:lnTo>
                  <a:pt x="1209675" y="64293"/>
                </a:lnTo>
                <a:lnTo>
                  <a:pt x="1250156" y="50006"/>
                </a:lnTo>
                <a:lnTo>
                  <a:pt x="1307306" y="28575"/>
                </a:lnTo>
                <a:lnTo>
                  <a:pt x="1369218" y="9525"/>
                </a:lnTo>
                <a:lnTo>
                  <a:pt x="1404937" y="0"/>
                </a:lnTo>
                <a:lnTo>
                  <a:pt x="1419225" y="0"/>
                </a:lnTo>
                <a:lnTo>
                  <a:pt x="1445418" y="9525"/>
                </a:lnTo>
                <a:lnTo>
                  <a:pt x="1485900" y="35718"/>
                </a:lnTo>
                <a:lnTo>
                  <a:pt x="1533525" y="66675"/>
                </a:lnTo>
                <a:lnTo>
                  <a:pt x="1571625" y="92868"/>
                </a:lnTo>
                <a:lnTo>
                  <a:pt x="1604962" y="121443"/>
                </a:lnTo>
                <a:lnTo>
                  <a:pt x="1645443" y="154781"/>
                </a:lnTo>
                <a:lnTo>
                  <a:pt x="1671637" y="180975"/>
                </a:lnTo>
                <a:lnTo>
                  <a:pt x="1685925" y="197643"/>
                </a:lnTo>
                <a:lnTo>
                  <a:pt x="1693068" y="219075"/>
                </a:lnTo>
                <a:lnTo>
                  <a:pt x="1690687" y="238125"/>
                </a:lnTo>
                <a:lnTo>
                  <a:pt x="1685925" y="257175"/>
                </a:lnTo>
                <a:lnTo>
                  <a:pt x="1666875" y="283368"/>
                </a:lnTo>
                <a:lnTo>
                  <a:pt x="1643062" y="302418"/>
                </a:lnTo>
                <a:lnTo>
                  <a:pt x="1619250" y="330993"/>
                </a:lnTo>
                <a:lnTo>
                  <a:pt x="1597818" y="371475"/>
                </a:lnTo>
                <a:lnTo>
                  <a:pt x="1578768" y="440531"/>
                </a:lnTo>
                <a:lnTo>
                  <a:pt x="1538287" y="614362"/>
                </a:lnTo>
                <a:lnTo>
                  <a:pt x="1485900" y="838200"/>
                </a:lnTo>
                <a:lnTo>
                  <a:pt x="1447800" y="985837"/>
                </a:lnTo>
                <a:lnTo>
                  <a:pt x="1428750" y="1026318"/>
                </a:lnTo>
                <a:lnTo>
                  <a:pt x="1407318" y="1062037"/>
                </a:lnTo>
                <a:lnTo>
                  <a:pt x="1385887" y="1088231"/>
                </a:lnTo>
                <a:lnTo>
                  <a:pt x="1369218" y="1104900"/>
                </a:lnTo>
                <a:lnTo>
                  <a:pt x="1350168" y="1114425"/>
                </a:lnTo>
                <a:lnTo>
                  <a:pt x="1340643" y="1114425"/>
                </a:lnTo>
                <a:lnTo>
                  <a:pt x="1314450" y="1109662"/>
                </a:lnTo>
                <a:lnTo>
                  <a:pt x="1290637" y="1100137"/>
                </a:lnTo>
                <a:lnTo>
                  <a:pt x="1276350" y="1090612"/>
                </a:lnTo>
                <a:lnTo>
                  <a:pt x="1264443" y="1078706"/>
                </a:lnTo>
                <a:lnTo>
                  <a:pt x="1254918" y="1064418"/>
                </a:lnTo>
                <a:lnTo>
                  <a:pt x="1245393" y="1045368"/>
                </a:lnTo>
                <a:lnTo>
                  <a:pt x="1235868" y="1012031"/>
                </a:lnTo>
                <a:lnTo>
                  <a:pt x="1262062" y="809625"/>
                </a:lnTo>
                <a:lnTo>
                  <a:pt x="1290637" y="588168"/>
                </a:lnTo>
                <a:lnTo>
                  <a:pt x="1326356" y="300037"/>
                </a:lnTo>
                <a:lnTo>
                  <a:pt x="1326356" y="278606"/>
                </a:lnTo>
                <a:lnTo>
                  <a:pt x="1321593" y="254793"/>
                </a:lnTo>
                <a:lnTo>
                  <a:pt x="1309687" y="238125"/>
                </a:lnTo>
                <a:lnTo>
                  <a:pt x="1293018" y="228600"/>
                </a:lnTo>
                <a:lnTo>
                  <a:pt x="1266825" y="221456"/>
                </a:lnTo>
                <a:lnTo>
                  <a:pt x="1223962" y="221456"/>
                </a:lnTo>
                <a:lnTo>
                  <a:pt x="931068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C52DC37-65C1-495D-A507-4BE7522A2E51}"/>
              </a:ext>
            </a:extLst>
          </p:cNvPr>
          <p:cNvSpPr/>
          <p:nvPr/>
        </p:nvSpPr>
        <p:spPr>
          <a:xfrm>
            <a:off x="5181600" y="3732213"/>
            <a:ext cx="1169988" cy="282575"/>
          </a:xfrm>
          <a:custGeom>
            <a:avLst/>
            <a:gdLst>
              <a:gd name="connsiteX0" fmla="*/ 578644 w 1169194"/>
              <a:gd name="connsiteY0" fmla="*/ 71437 h 283369"/>
              <a:gd name="connsiteX1" fmla="*/ 769144 w 1169194"/>
              <a:gd name="connsiteY1" fmla="*/ 52387 h 283369"/>
              <a:gd name="connsiteX2" fmla="*/ 909638 w 1169194"/>
              <a:gd name="connsiteY2" fmla="*/ 35719 h 283369"/>
              <a:gd name="connsiteX3" fmla="*/ 1054894 w 1169194"/>
              <a:gd name="connsiteY3" fmla="*/ 16669 h 283369"/>
              <a:gd name="connsiteX4" fmla="*/ 1169194 w 1169194"/>
              <a:gd name="connsiteY4" fmla="*/ 0 h 283369"/>
              <a:gd name="connsiteX5" fmla="*/ 1147763 w 1169194"/>
              <a:gd name="connsiteY5" fmla="*/ 209550 h 283369"/>
              <a:gd name="connsiteX6" fmla="*/ 950119 w 1169194"/>
              <a:gd name="connsiteY6" fmla="*/ 216694 h 283369"/>
              <a:gd name="connsiteX7" fmla="*/ 719138 w 1169194"/>
              <a:gd name="connsiteY7" fmla="*/ 228600 h 283369"/>
              <a:gd name="connsiteX8" fmla="*/ 502444 w 1169194"/>
              <a:gd name="connsiteY8" fmla="*/ 242887 h 283369"/>
              <a:gd name="connsiteX9" fmla="*/ 295275 w 1169194"/>
              <a:gd name="connsiteY9" fmla="*/ 257175 h 283369"/>
              <a:gd name="connsiteX10" fmla="*/ 14288 w 1169194"/>
              <a:gd name="connsiteY10" fmla="*/ 283369 h 283369"/>
              <a:gd name="connsiteX11" fmla="*/ 0 w 1169194"/>
              <a:gd name="connsiteY11" fmla="*/ 100012 h 283369"/>
              <a:gd name="connsiteX12" fmla="*/ 130969 w 1169194"/>
              <a:gd name="connsiteY12" fmla="*/ 100012 h 283369"/>
              <a:gd name="connsiteX13" fmla="*/ 297656 w 1169194"/>
              <a:gd name="connsiteY13" fmla="*/ 92869 h 283369"/>
              <a:gd name="connsiteX14" fmla="*/ 578644 w 1169194"/>
              <a:gd name="connsiteY14" fmla="*/ 71437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69194" h="283369">
                <a:moveTo>
                  <a:pt x="578644" y="71437"/>
                </a:moveTo>
                <a:lnTo>
                  <a:pt x="769144" y="52387"/>
                </a:lnTo>
                <a:lnTo>
                  <a:pt x="909638" y="35719"/>
                </a:lnTo>
                <a:lnTo>
                  <a:pt x="1054894" y="16669"/>
                </a:lnTo>
                <a:lnTo>
                  <a:pt x="1169194" y="0"/>
                </a:lnTo>
                <a:lnTo>
                  <a:pt x="1147763" y="209550"/>
                </a:lnTo>
                <a:lnTo>
                  <a:pt x="950119" y="216694"/>
                </a:lnTo>
                <a:lnTo>
                  <a:pt x="719138" y="228600"/>
                </a:lnTo>
                <a:lnTo>
                  <a:pt x="502444" y="242887"/>
                </a:lnTo>
                <a:lnTo>
                  <a:pt x="295275" y="257175"/>
                </a:lnTo>
                <a:lnTo>
                  <a:pt x="14288" y="283369"/>
                </a:lnTo>
                <a:lnTo>
                  <a:pt x="0" y="100012"/>
                </a:lnTo>
                <a:lnTo>
                  <a:pt x="130969" y="100012"/>
                </a:lnTo>
                <a:lnTo>
                  <a:pt x="297656" y="92869"/>
                </a:lnTo>
                <a:lnTo>
                  <a:pt x="578644" y="71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9092BA4E-F831-4515-95BE-69B6246173D4}"/>
              </a:ext>
            </a:extLst>
          </p:cNvPr>
          <p:cNvSpPr/>
          <p:nvPr/>
        </p:nvSpPr>
        <p:spPr>
          <a:xfrm>
            <a:off x="4370388" y="4500563"/>
            <a:ext cx="441325" cy="1184275"/>
          </a:xfrm>
          <a:custGeom>
            <a:avLst/>
            <a:gdLst>
              <a:gd name="connsiteX0" fmla="*/ 407194 w 442912"/>
              <a:gd name="connsiteY0" fmla="*/ 581025 h 1183481"/>
              <a:gd name="connsiteX1" fmla="*/ 397669 w 442912"/>
              <a:gd name="connsiteY1" fmla="*/ 216693 h 1183481"/>
              <a:gd name="connsiteX2" fmla="*/ 338137 w 442912"/>
              <a:gd name="connsiteY2" fmla="*/ 69056 h 1183481"/>
              <a:gd name="connsiteX3" fmla="*/ 280987 w 442912"/>
              <a:gd name="connsiteY3" fmla="*/ 54768 h 1183481"/>
              <a:gd name="connsiteX4" fmla="*/ 219075 w 442912"/>
              <a:gd name="connsiteY4" fmla="*/ 38100 h 1183481"/>
              <a:gd name="connsiteX5" fmla="*/ 169069 w 442912"/>
              <a:gd name="connsiteY5" fmla="*/ 21431 h 1183481"/>
              <a:gd name="connsiteX6" fmla="*/ 116681 w 442912"/>
              <a:gd name="connsiteY6" fmla="*/ 4762 h 1183481"/>
              <a:gd name="connsiteX7" fmla="*/ 90487 w 442912"/>
              <a:gd name="connsiteY7" fmla="*/ 0 h 1183481"/>
              <a:gd name="connsiteX8" fmla="*/ 45244 w 442912"/>
              <a:gd name="connsiteY8" fmla="*/ 0 h 1183481"/>
              <a:gd name="connsiteX9" fmla="*/ 14287 w 442912"/>
              <a:gd name="connsiteY9" fmla="*/ 2381 h 1183481"/>
              <a:gd name="connsiteX10" fmla="*/ 4762 w 442912"/>
              <a:gd name="connsiteY10" fmla="*/ 11906 h 1183481"/>
              <a:gd name="connsiteX11" fmla="*/ 0 w 442912"/>
              <a:gd name="connsiteY11" fmla="*/ 28575 h 1183481"/>
              <a:gd name="connsiteX12" fmla="*/ 7144 w 442912"/>
              <a:gd name="connsiteY12" fmla="*/ 47625 h 1183481"/>
              <a:gd name="connsiteX13" fmla="*/ 28575 w 442912"/>
              <a:gd name="connsiteY13" fmla="*/ 76200 h 1183481"/>
              <a:gd name="connsiteX14" fmla="*/ 73819 w 442912"/>
              <a:gd name="connsiteY14" fmla="*/ 128587 h 1183481"/>
              <a:gd name="connsiteX15" fmla="*/ 97631 w 442912"/>
              <a:gd name="connsiteY15" fmla="*/ 164306 h 1183481"/>
              <a:gd name="connsiteX16" fmla="*/ 126206 w 442912"/>
              <a:gd name="connsiteY16" fmla="*/ 211931 h 1183481"/>
              <a:gd name="connsiteX17" fmla="*/ 142875 w 442912"/>
              <a:gd name="connsiteY17" fmla="*/ 252412 h 1183481"/>
              <a:gd name="connsiteX18" fmla="*/ 152400 w 442912"/>
              <a:gd name="connsiteY18" fmla="*/ 309562 h 1183481"/>
              <a:gd name="connsiteX19" fmla="*/ 185737 w 442912"/>
              <a:gd name="connsiteY19" fmla="*/ 626268 h 1183481"/>
              <a:gd name="connsiteX20" fmla="*/ 211931 w 442912"/>
              <a:gd name="connsiteY20" fmla="*/ 900112 h 1183481"/>
              <a:gd name="connsiteX21" fmla="*/ 219075 w 442912"/>
              <a:gd name="connsiteY21" fmla="*/ 995362 h 1183481"/>
              <a:gd name="connsiteX22" fmla="*/ 228600 w 442912"/>
              <a:gd name="connsiteY22" fmla="*/ 1040606 h 1183481"/>
              <a:gd name="connsiteX23" fmla="*/ 250031 w 442912"/>
              <a:gd name="connsiteY23" fmla="*/ 1088231 h 1183481"/>
              <a:gd name="connsiteX24" fmla="*/ 271462 w 442912"/>
              <a:gd name="connsiteY24" fmla="*/ 1126331 h 1183481"/>
              <a:gd name="connsiteX25" fmla="*/ 288131 w 442912"/>
              <a:gd name="connsiteY25" fmla="*/ 1145381 h 1183481"/>
              <a:gd name="connsiteX26" fmla="*/ 319087 w 442912"/>
              <a:gd name="connsiteY26" fmla="*/ 1169193 h 1183481"/>
              <a:gd name="connsiteX27" fmla="*/ 335756 w 442912"/>
              <a:gd name="connsiteY27" fmla="*/ 1178718 h 1183481"/>
              <a:gd name="connsiteX28" fmla="*/ 359569 w 442912"/>
              <a:gd name="connsiteY28" fmla="*/ 1183481 h 1183481"/>
              <a:gd name="connsiteX29" fmla="*/ 378619 w 442912"/>
              <a:gd name="connsiteY29" fmla="*/ 1178718 h 1183481"/>
              <a:gd name="connsiteX30" fmla="*/ 400050 w 442912"/>
              <a:gd name="connsiteY30" fmla="*/ 1162050 h 1183481"/>
              <a:gd name="connsiteX31" fmla="*/ 414337 w 442912"/>
              <a:gd name="connsiteY31" fmla="*/ 1140618 h 1183481"/>
              <a:gd name="connsiteX32" fmla="*/ 431006 w 442912"/>
              <a:gd name="connsiteY32" fmla="*/ 1104900 h 1183481"/>
              <a:gd name="connsiteX33" fmla="*/ 442912 w 442912"/>
              <a:gd name="connsiteY33" fmla="*/ 1059656 h 1183481"/>
              <a:gd name="connsiteX34" fmla="*/ 419100 w 442912"/>
              <a:gd name="connsiteY34" fmla="*/ 931068 h 1183481"/>
              <a:gd name="connsiteX35" fmla="*/ 407194 w 442912"/>
              <a:gd name="connsiteY35" fmla="*/ 581025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912" h="1183481">
                <a:moveTo>
                  <a:pt x="407194" y="581025"/>
                </a:moveTo>
                <a:lnTo>
                  <a:pt x="397669" y="216693"/>
                </a:lnTo>
                <a:lnTo>
                  <a:pt x="338137" y="69056"/>
                </a:lnTo>
                <a:lnTo>
                  <a:pt x="280987" y="54768"/>
                </a:lnTo>
                <a:lnTo>
                  <a:pt x="219075" y="38100"/>
                </a:lnTo>
                <a:lnTo>
                  <a:pt x="169069" y="21431"/>
                </a:lnTo>
                <a:lnTo>
                  <a:pt x="116681" y="4762"/>
                </a:lnTo>
                <a:lnTo>
                  <a:pt x="90487" y="0"/>
                </a:lnTo>
                <a:lnTo>
                  <a:pt x="45244" y="0"/>
                </a:lnTo>
                <a:lnTo>
                  <a:pt x="14287" y="2381"/>
                </a:lnTo>
                <a:lnTo>
                  <a:pt x="4762" y="11906"/>
                </a:lnTo>
                <a:lnTo>
                  <a:pt x="0" y="28575"/>
                </a:lnTo>
                <a:lnTo>
                  <a:pt x="7144" y="47625"/>
                </a:lnTo>
                <a:lnTo>
                  <a:pt x="28575" y="76200"/>
                </a:lnTo>
                <a:lnTo>
                  <a:pt x="73819" y="128587"/>
                </a:lnTo>
                <a:lnTo>
                  <a:pt x="97631" y="164306"/>
                </a:lnTo>
                <a:lnTo>
                  <a:pt x="126206" y="211931"/>
                </a:lnTo>
                <a:lnTo>
                  <a:pt x="142875" y="252412"/>
                </a:lnTo>
                <a:lnTo>
                  <a:pt x="152400" y="309562"/>
                </a:lnTo>
                <a:lnTo>
                  <a:pt x="185737" y="626268"/>
                </a:lnTo>
                <a:lnTo>
                  <a:pt x="211931" y="900112"/>
                </a:lnTo>
                <a:lnTo>
                  <a:pt x="219075" y="995362"/>
                </a:lnTo>
                <a:lnTo>
                  <a:pt x="228600" y="1040606"/>
                </a:lnTo>
                <a:lnTo>
                  <a:pt x="250031" y="1088231"/>
                </a:lnTo>
                <a:lnTo>
                  <a:pt x="271462" y="1126331"/>
                </a:lnTo>
                <a:lnTo>
                  <a:pt x="288131" y="1145381"/>
                </a:lnTo>
                <a:lnTo>
                  <a:pt x="319087" y="1169193"/>
                </a:lnTo>
                <a:lnTo>
                  <a:pt x="335756" y="1178718"/>
                </a:lnTo>
                <a:lnTo>
                  <a:pt x="359569" y="1183481"/>
                </a:lnTo>
                <a:lnTo>
                  <a:pt x="378619" y="1178718"/>
                </a:lnTo>
                <a:lnTo>
                  <a:pt x="400050" y="1162050"/>
                </a:lnTo>
                <a:lnTo>
                  <a:pt x="414337" y="1140618"/>
                </a:lnTo>
                <a:lnTo>
                  <a:pt x="431006" y="1104900"/>
                </a:lnTo>
                <a:lnTo>
                  <a:pt x="442912" y="1059656"/>
                </a:lnTo>
                <a:lnTo>
                  <a:pt x="419100" y="931068"/>
                </a:lnTo>
                <a:lnTo>
                  <a:pt x="407194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C3B32AF8-B77E-413E-BC9C-E8E772A81A78}"/>
              </a:ext>
            </a:extLst>
          </p:cNvPr>
          <p:cNvSpPr/>
          <p:nvPr/>
        </p:nvSpPr>
        <p:spPr>
          <a:xfrm>
            <a:off x="4624388" y="4430713"/>
            <a:ext cx="1076325" cy="1169987"/>
          </a:xfrm>
          <a:custGeom>
            <a:avLst/>
            <a:gdLst>
              <a:gd name="connsiteX0" fmla="*/ 497681 w 1076325"/>
              <a:gd name="connsiteY0" fmla="*/ 254794 h 1169194"/>
              <a:gd name="connsiteX1" fmla="*/ 273843 w 1076325"/>
              <a:gd name="connsiteY1" fmla="*/ 292894 h 1169194"/>
              <a:gd name="connsiteX2" fmla="*/ 61912 w 1076325"/>
              <a:gd name="connsiteY2" fmla="*/ 330994 h 1169194"/>
              <a:gd name="connsiteX3" fmla="*/ 0 w 1076325"/>
              <a:gd name="connsiteY3" fmla="*/ 140494 h 1169194"/>
              <a:gd name="connsiteX4" fmla="*/ 130968 w 1076325"/>
              <a:gd name="connsiteY4" fmla="*/ 135732 h 1169194"/>
              <a:gd name="connsiteX5" fmla="*/ 276225 w 1076325"/>
              <a:gd name="connsiteY5" fmla="*/ 116682 h 1169194"/>
              <a:gd name="connsiteX6" fmla="*/ 411956 w 1076325"/>
              <a:gd name="connsiteY6" fmla="*/ 97632 h 1169194"/>
              <a:gd name="connsiteX7" fmla="*/ 535781 w 1076325"/>
              <a:gd name="connsiteY7" fmla="*/ 76200 h 1169194"/>
              <a:gd name="connsiteX8" fmla="*/ 631031 w 1076325"/>
              <a:gd name="connsiteY8" fmla="*/ 57150 h 1169194"/>
              <a:gd name="connsiteX9" fmla="*/ 750093 w 1076325"/>
              <a:gd name="connsiteY9" fmla="*/ 28575 h 1169194"/>
              <a:gd name="connsiteX10" fmla="*/ 831056 w 1076325"/>
              <a:gd name="connsiteY10" fmla="*/ 2382 h 1169194"/>
              <a:gd name="connsiteX11" fmla="*/ 847725 w 1076325"/>
              <a:gd name="connsiteY11" fmla="*/ 0 h 1169194"/>
              <a:gd name="connsiteX12" fmla="*/ 866775 w 1076325"/>
              <a:gd name="connsiteY12" fmla="*/ 0 h 1169194"/>
              <a:gd name="connsiteX13" fmla="*/ 890587 w 1076325"/>
              <a:gd name="connsiteY13" fmla="*/ 7144 h 1169194"/>
              <a:gd name="connsiteX14" fmla="*/ 919162 w 1076325"/>
              <a:gd name="connsiteY14" fmla="*/ 23813 h 1169194"/>
              <a:gd name="connsiteX15" fmla="*/ 942975 w 1076325"/>
              <a:gd name="connsiteY15" fmla="*/ 38100 h 1169194"/>
              <a:gd name="connsiteX16" fmla="*/ 981075 w 1076325"/>
              <a:gd name="connsiteY16" fmla="*/ 66675 h 1169194"/>
              <a:gd name="connsiteX17" fmla="*/ 1019175 w 1076325"/>
              <a:gd name="connsiteY17" fmla="*/ 97632 h 1169194"/>
              <a:gd name="connsiteX18" fmla="*/ 1047750 w 1076325"/>
              <a:gd name="connsiteY18" fmla="*/ 123825 h 1169194"/>
              <a:gd name="connsiteX19" fmla="*/ 1059656 w 1076325"/>
              <a:gd name="connsiteY19" fmla="*/ 140494 h 1169194"/>
              <a:gd name="connsiteX20" fmla="*/ 1069181 w 1076325"/>
              <a:gd name="connsiteY20" fmla="*/ 157163 h 1169194"/>
              <a:gd name="connsiteX21" fmla="*/ 1073943 w 1076325"/>
              <a:gd name="connsiteY21" fmla="*/ 173832 h 1169194"/>
              <a:gd name="connsiteX22" fmla="*/ 1076325 w 1076325"/>
              <a:gd name="connsiteY22" fmla="*/ 195263 h 1169194"/>
              <a:gd name="connsiteX23" fmla="*/ 1069181 w 1076325"/>
              <a:gd name="connsiteY23" fmla="*/ 221457 h 1169194"/>
              <a:gd name="connsiteX24" fmla="*/ 1052512 w 1076325"/>
              <a:gd name="connsiteY24" fmla="*/ 247650 h 1169194"/>
              <a:gd name="connsiteX25" fmla="*/ 1033462 w 1076325"/>
              <a:gd name="connsiteY25" fmla="*/ 273844 h 1169194"/>
              <a:gd name="connsiteX26" fmla="*/ 1007268 w 1076325"/>
              <a:gd name="connsiteY26" fmla="*/ 392907 h 1169194"/>
              <a:gd name="connsiteX27" fmla="*/ 969168 w 1076325"/>
              <a:gd name="connsiteY27" fmla="*/ 604838 h 1169194"/>
              <a:gd name="connsiteX28" fmla="*/ 933450 w 1076325"/>
              <a:gd name="connsiteY28" fmla="*/ 819150 h 1169194"/>
              <a:gd name="connsiteX29" fmla="*/ 902493 w 1076325"/>
              <a:gd name="connsiteY29" fmla="*/ 1026319 h 1169194"/>
              <a:gd name="connsiteX30" fmla="*/ 890587 w 1076325"/>
              <a:gd name="connsiteY30" fmla="*/ 1078707 h 1169194"/>
              <a:gd name="connsiteX31" fmla="*/ 876300 w 1076325"/>
              <a:gd name="connsiteY31" fmla="*/ 1114425 h 1169194"/>
              <a:gd name="connsiteX32" fmla="*/ 857250 w 1076325"/>
              <a:gd name="connsiteY32" fmla="*/ 1150144 h 1169194"/>
              <a:gd name="connsiteX33" fmla="*/ 842962 w 1076325"/>
              <a:gd name="connsiteY33" fmla="*/ 1166813 h 1169194"/>
              <a:gd name="connsiteX34" fmla="*/ 826293 w 1076325"/>
              <a:gd name="connsiteY34" fmla="*/ 1169194 h 1169194"/>
              <a:gd name="connsiteX35" fmla="*/ 812006 w 1076325"/>
              <a:gd name="connsiteY35" fmla="*/ 1166813 h 1169194"/>
              <a:gd name="connsiteX36" fmla="*/ 792956 w 1076325"/>
              <a:gd name="connsiteY36" fmla="*/ 1152525 h 1169194"/>
              <a:gd name="connsiteX37" fmla="*/ 773906 w 1076325"/>
              <a:gd name="connsiteY37" fmla="*/ 1123950 h 1169194"/>
              <a:gd name="connsiteX38" fmla="*/ 752475 w 1076325"/>
              <a:gd name="connsiteY38" fmla="*/ 1073944 h 1169194"/>
              <a:gd name="connsiteX39" fmla="*/ 738187 w 1076325"/>
              <a:gd name="connsiteY39" fmla="*/ 1026319 h 1169194"/>
              <a:gd name="connsiteX40" fmla="*/ 723900 w 1076325"/>
              <a:gd name="connsiteY40" fmla="*/ 883444 h 1169194"/>
              <a:gd name="connsiteX41" fmla="*/ 735806 w 1076325"/>
              <a:gd name="connsiteY41" fmla="*/ 576263 h 1169194"/>
              <a:gd name="connsiteX42" fmla="*/ 745331 w 1076325"/>
              <a:gd name="connsiteY42" fmla="*/ 316707 h 1169194"/>
              <a:gd name="connsiteX43" fmla="*/ 742950 w 1076325"/>
              <a:gd name="connsiteY43" fmla="*/ 290513 h 1169194"/>
              <a:gd name="connsiteX44" fmla="*/ 738187 w 1076325"/>
              <a:gd name="connsiteY44" fmla="*/ 261938 h 1169194"/>
              <a:gd name="connsiteX45" fmla="*/ 728662 w 1076325"/>
              <a:gd name="connsiteY45" fmla="*/ 245269 h 1169194"/>
              <a:gd name="connsiteX46" fmla="*/ 719137 w 1076325"/>
              <a:gd name="connsiteY46" fmla="*/ 235744 h 1169194"/>
              <a:gd name="connsiteX47" fmla="*/ 702468 w 1076325"/>
              <a:gd name="connsiteY47" fmla="*/ 226219 h 1169194"/>
              <a:gd name="connsiteX48" fmla="*/ 688181 w 1076325"/>
              <a:gd name="connsiteY48" fmla="*/ 223838 h 1169194"/>
              <a:gd name="connsiteX49" fmla="*/ 659606 w 1076325"/>
              <a:gd name="connsiteY49" fmla="*/ 226219 h 1169194"/>
              <a:gd name="connsiteX50" fmla="*/ 497681 w 1076325"/>
              <a:gd name="connsiteY50" fmla="*/ 254794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6325" h="1169194">
                <a:moveTo>
                  <a:pt x="497681" y="254794"/>
                </a:moveTo>
                <a:lnTo>
                  <a:pt x="273843" y="292894"/>
                </a:lnTo>
                <a:lnTo>
                  <a:pt x="61912" y="330994"/>
                </a:lnTo>
                <a:lnTo>
                  <a:pt x="0" y="140494"/>
                </a:lnTo>
                <a:lnTo>
                  <a:pt x="130968" y="135732"/>
                </a:lnTo>
                <a:lnTo>
                  <a:pt x="276225" y="116682"/>
                </a:lnTo>
                <a:lnTo>
                  <a:pt x="411956" y="97632"/>
                </a:lnTo>
                <a:lnTo>
                  <a:pt x="535781" y="76200"/>
                </a:lnTo>
                <a:lnTo>
                  <a:pt x="631031" y="57150"/>
                </a:lnTo>
                <a:lnTo>
                  <a:pt x="750093" y="28575"/>
                </a:lnTo>
                <a:lnTo>
                  <a:pt x="831056" y="2382"/>
                </a:lnTo>
                <a:lnTo>
                  <a:pt x="847725" y="0"/>
                </a:lnTo>
                <a:lnTo>
                  <a:pt x="866775" y="0"/>
                </a:lnTo>
                <a:lnTo>
                  <a:pt x="890587" y="7144"/>
                </a:lnTo>
                <a:lnTo>
                  <a:pt x="919162" y="23813"/>
                </a:lnTo>
                <a:lnTo>
                  <a:pt x="942975" y="38100"/>
                </a:lnTo>
                <a:lnTo>
                  <a:pt x="981075" y="66675"/>
                </a:lnTo>
                <a:lnTo>
                  <a:pt x="1019175" y="97632"/>
                </a:lnTo>
                <a:lnTo>
                  <a:pt x="1047750" y="123825"/>
                </a:lnTo>
                <a:lnTo>
                  <a:pt x="1059656" y="140494"/>
                </a:lnTo>
                <a:lnTo>
                  <a:pt x="1069181" y="157163"/>
                </a:lnTo>
                <a:lnTo>
                  <a:pt x="1073943" y="173832"/>
                </a:lnTo>
                <a:lnTo>
                  <a:pt x="1076325" y="195263"/>
                </a:lnTo>
                <a:lnTo>
                  <a:pt x="1069181" y="221457"/>
                </a:lnTo>
                <a:lnTo>
                  <a:pt x="1052512" y="247650"/>
                </a:lnTo>
                <a:lnTo>
                  <a:pt x="1033462" y="273844"/>
                </a:lnTo>
                <a:lnTo>
                  <a:pt x="1007268" y="392907"/>
                </a:lnTo>
                <a:lnTo>
                  <a:pt x="969168" y="604838"/>
                </a:lnTo>
                <a:lnTo>
                  <a:pt x="933450" y="819150"/>
                </a:lnTo>
                <a:lnTo>
                  <a:pt x="902493" y="1026319"/>
                </a:lnTo>
                <a:lnTo>
                  <a:pt x="890587" y="1078707"/>
                </a:lnTo>
                <a:lnTo>
                  <a:pt x="876300" y="1114425"/>
                </a:lnTo>
                <a:lnTo>
                  <a:pt x="857250" y="1150144"/>
                </a:lnTo>
                <a:lnTo>
                  <a:pt x="842962" y="1166813"/>
                </a:lnTo>
                <a:lnTo>
                  <a:pt x="826293" y="1169194"/>
                </a:lnTo>
                <a:lnTo>
                  <a:pt x="812006" y="1166813"/>
                </a:lnTo>
                <a:lnTo>
                  <a:pt x="792956" y="1152525"/>
                </a:lnTo>
                <a:lnTo>
                  <a:pt x="773906" y="1123950"/>
                </a:lnTo>
                <a:lnTo>
                  <a:pt x="752475" y="1073944"/>
                </a:lnTo>
                <a:lnTo>
                  <a:pt x="738187" y="1026319"/>
                </a:lnTo>
                <a:lnTo>
                  <a:pt x="723900" y="883444"/>
                </a:lnTo>
                <a:lnTo>
                  <a:pt x="735806" y="576263"/>
                </a:lnTo>
                <a:lnTo>
                  <a:pt x="745331" y="316707"/>
                </a:lnTo>
                <a:lnTo>
                  <a:pt x="742950" y="290513"/>
                </a:lnTo>
                <a:lnTo>
                  <a:pt x="738187" y="261938"/>
                </a:lnTo>
                <a:lnTo>
                  <a:pt x="728662" y="245269"/>
                </a:lnTo>
                <a:lnTo>
                  <a:pt x="719137" y="235744"/>
                </a:lnTo>
                <a:lnTo>
                  <a:pt x="702468" y="226219"/>
                </a:lnTo>
                <a:lnTo>
                  <a:pt x="688181" y="223838"/>
                </a:lnTo>
                <a:lnTo>
                  <a:pt x="659606" y="226219"/>
                </a:lnTo>
                <a:lnTo>
                  <a:pt x="497681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3167B8A9-29F3-479B-8106-28BCCCAC88B3}"/>
              </a:ext>
            </a:extLst>
          </p:cNvPr>
          <p:cNvSpPr/>
          <p:nvPr/>
        </p:nvSpPr>
        <p:spPr>
          <a:xfrm>
            <a:off x="4725988" y="5314950"/>
            <a:ext cx="688975" cy="268288"/>
          </a:xfrm>
          <a:custGeom>
            <a:avLst/>
            <a:gdLst>
              <a:gd name="connsiteX0" fmla="*/ 264319 w 688182"/>
              <a:gd name="connsiteY0" fmla="*/ 69056 h 269081"/>
              <a:gd name="connsiteX1" fmla="*/ 688182 w 688182"/>
              <a:gd name="connsiteY1" fmla="*/ 0 h 269081"/>
              <a:gd name="connsiteX2" fmla="*/ 688182 w 688182"/>
              <a:gd name="connsiteY2" fmla="*/ 159544 h 269081"/>
              <a:gd name="connsiteX3" fmla="*/ 490538 w 688182"/>
              <a:gd name="connsiteY3" fmla="*/ 192881 h 269081"/>
              <a:gd name="connsiteX4" fmla="*/ 226219 w 688182"/>
              <a:gd name="connsiteY4" fmla="*/ 235744 h 269081"/>
              <a:gd name="connsiteX5" fmla="*/ 9525 w 688182"/>
              <a:gd name="connsiteY5" fmla="*/ 269081 h 269081"/>
              <a:gd name="connsiteX6" fmla="*/ 0 w 688182"/>
              <a:gd name="connsiteY6" fmla="*/ 114300 h 269081"/>
              <a:gd name="connsiteX7" fmla="*/ 264319 w 688182"/>
              <a:gd name="connsiteY7" fmla="*/ 69056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8182" h="269081">
                <a:moveTo>
                  <a:pt x="264319" y="69056"/>
                </a:moveTo>
                <a:lnTo>
                  <a:pt x="688182" y="0"/>
                </a:lnTo>
                <a:lnTo>
                  <a:pt x="688182" y="159544"/>
                </a:lnTo>
                <a:lnTo>
                  <a:pt x="490538" y="192881"/>
                </a:lnTo>
                <a:lnTo>
                  <a:pt x="226219" y="235744"/>
                </a:lnTo>
                <a:lnTo>
                  <a:pt x="9525" y="269081"/>
                </a:lnTo>
                <a:lnTo>
                  <a:pt x="0" y="114300"/>
                </a:lnTo>
                <a:lnTo>
                  <a:pt x="264319" y="690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2AD098AE-B414-4961-9086-CD6F44F8C54B}"/>
              </a:ext>
            </a:extLst>
          </p:cNvPr>
          <p:cNvSpPr/>
          <p:nvPr/>
        </p:nvSpPr>
        <p:spPr>
          <a:xfrm>
            <a:off x="5805488" y="4376738"/>
            <a:ext cx="412750" cy="1323975"/>
          </a:xfrm>
          <a:custGeom>
            <a:avLst/>
            <a:gdLst>
              <a:gd name="connsiteX0" fmla="*/ 366712 w 411956"/>
              <a:gd name="connsiteY0" fmla="*/ 519112 h 1323975"/>
              <a:gd name="connsiteX1" fmla="*/ 366712 w 411956"/>
              <a:gd name="connsiteY1" fmla="*/ 238125 h 1323975"/>
              <a:gd name="connsiteX2" fmla="*/ 321468 w 411956"/>
              <a:gd name="connsiteY2" fmla="*/ 104775 h 1323975"/>
              <a:gd name="connsiteX3" fmla="*/ 276225 w 411956"/>
              <a:gd name="connsiteY3" fmla="*/ 78581 h 1323975"/>
              <a:gd name="connsiteX4" fmla="*/ 221456 w 411956"/>
              <a:gd name="connsiteY4" fmla="*/ 54768 h 1323975"/>
              <a:gd name="connsiteX5" fmla="*/ 157162 w 411956"/>
              <a:gd name="connsiteY5" fmla="*/ 30956 h 1323975"/>
              <a:gd name="connsiteX6" fmla="*/ 92868 w 411956"/>
              <a:gd name="connsiteY6" fmla="*/ 16668 h 1323975"/>
              <a:gd name="connsiteX7" fmla="*/ 50006 w 411956"/>
              <a:gd name="connsiteY7" fmla="*/ 9525 h 1323975"/>
              <a:gd name="connsiteX8" fmla="*/ 16668 w 411956"/>
              <a:gd name="connsiteY8" fmla="*/ 0 h 1323975"/>
              <a:gd name="connsiteX9" fmla="*/ 4762 w 411956"/>
              <a:gd name="connsiteY9" fmla="*/ 2381 h 1323975"/>
              <a:gd name="connsiteX10" fmla="*/ 0 w 411956"/>
              <a:gd name="connsiteY10" fmla="*/ 11906 h 1323975"/>
              <a:gd name="connsiteX11" fmla="*/ 2381 w 411956"/>
              <a:gd name="connsiteY11" fmla="*/ 38100 h 1323975"/>
              <a:gd name="connsiteX12" fmla="*/ 16668 w 411956"/>
              <a:gd name="connsiteY12" fmla="*/ 59531 h 1323975"/>
              <a:gd name="connsiteX13" fmla="*/ 40481 w 411956"/>
              <a:gd name="connsiteY13" fmla="*/ 80962 h 1323975"/>
              <a:gd name="connsiteX14" fmla="*/ 64293 w 411956"/>
              <a:gd name="connsiteY14" fmla="*/ 109537 h 1323975"/>
              <a:gd name="connsiteX15" fmla="*/ 83343 w 411956"/>
              <a:gd name="connsiteY15" fmla="*/ 145256 h 1323975"/>
              <a:gd name="connsiteX16" fmla="*/ 97631 w 411956"/>
              <a:gd name="connsiteY16" fmla="*/ 183356 h 1323975"/>
              <a:gd name="connsiteX17" fmla="*/ 114300 w 411956"/>
              <a:gd name="connsiteY17" fmla="*/ 238125 h 1323975"/>
              <a:gd name="connsiteX18" fmla="*/ 121443 w 411956"/>
              <a:gd name="connsiteY18" fmla="*/ 290512 h 1323975"/>
              <a:gd name="connsiteX19" fmla="*/ 126206 w 411956"/>
              <a:gd name="connsiteY19" fmla="*/ 411956 h 1323975"/>
              <a:gd name="connsiteX20" fmla="*/ 133350 w 411956"/>
              <a:gd name="connsiteY20" fmla="*/ 631031 h 1323975"/>
              <a:gd name="connsiteX21" fmla="*/ 140493 w 411956"/>
              <a:gd name="connsiteY21" fmla="*/ 847725 h 1323975"/>
              <a:gd name="connsiteX22" fmla="*/ 145256 w 411956"/>
              <a:gd name="connsiteY22" fmla="*/ 995362 h 1323975"/>
              <a:gd name="connsiteX23" fmla="*/ 147637 w 411956"/>
              <a:gd name="connsiteY23" fmla="*/ 1059656 h 1323975"/>
              <a:gd name="connsiteX24" fmla="*/ 152400 w 411956"/>
              <a:gd name="connsiteY24" fmla="*/ 1109662 h 1323975"/>
              <a:gd name="connsiteX25" fmla="*/ 161925 w 411956"/>
              <a:gd name="connsiteY25" fmla="*/ 1159668 h 1323975"/>
              <a:gd name="connsiteX26" fmla="*/ 176212 w 411956"/>
              <a:gd name="connsiteY26" fmla="*/ 1197768 h 1323975"/>
              <a:gd name="connsiteX27" fmla="*/ 185737 w 411956"/>
              <a:gd name="connsiteY27" fmla="*/ 1219200 h 1323975"/>
              <a:gd name="connsiteX28" fmla="*/ 202406 w 411956"/>
              <a:gd name="connsiteY28" fmla="*/ 1245393 h 1323975"/>
              <a:gd name="connsiteX29" fmla="*/ 219075 w 411956"/>
              <a:gd name="connsiteY29" fmla="*/ 1269206 h 1323975"/>
              <a:gd name="connsiteX30" fmla="*/ 242887 w 411956"/>
              <a:gd name="connsiteY30" fmla="*/ 1293018 h 1323975"/>
              <a:gd name="connsiteX31" fmla="*/ 259556 w 411956"/>
              <a:gd name="connsiteY31" fmla="*/ 1304925 h 1323975"/>
              <a:gd name="connsiteX32" fmla="*/ 278606 w 411956"/>
              <a:gd name="connsiteY32" fmla="*/ 1316831 h 1323975"/>
              <a:gd name="connsiteX33" fmla="*/ 307181 w 411956"/>
              <a:gd name="connsiteY33" fmla="*/ 1323975 h 1323975"/>
              <a:gd name="connsiteX34" fmla="*/ 326231 w 411956"/>
              <a:gd name="connsiteY34" fmla="*/ 1319212 h 1323975"/>
              <a:gd name="connsiteX35" fmla="*/ 345281 w 411956"/>
              <a:gd name="connsiteY35" fmla="*/ 1304925 h 1323975"/>
              <a:gd name="connsiteX36" fmla="*/ 357187 w 411956"/>
              <a:gd name="connsiteY36" fmla="*/ 1285875 h 1323975"/>
              <a:gd name="connsiteX37" fmla="*/ 378618 w 411956"/>
              <a:gd name="connsiteY37" fmla="*/ 1233487 h 1323975"/>
              <a:gd name="connsiteX38" fmla="*/ 400050 w 411956"/>
              <a:gd name="connsiteY38" fmla="*/ 1164431 h 1323975"/>
              <a:gd name="connsiteX39" fmla="*/ 411956 w 411956"/>
              <a:gd name="connsiteY39" fmla="*/ 1116806 h 1323975"/>
              <a:gd name="connsiteX40" fmla="*/ 371475 w 411956"/>
              <a:gd name="connsiteY40" fmla="*/ 995362 h 1323975"/>
              <a:gd name="connsiteX41" fmla="*/ 366712 w 411956"/>
              <a:gd name="connsiteY41" fmla="*/ 519112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956" h="1323975">
                <a:moveTo>
                  <a:pt x="366712" y="519112"/>
                </a:moveTo>
                <a:lnTo>
                  <a:pt x="366712" y="238125"/>
                </a:lnTo>
                <a:lnTo>
                  <a:pt x="321468" y="104775"/>
                </a:lnTo>
                <a:lnTo>
                  <a:pt x="276225" y="78581"/>
                </a:lnTo>
                <a:lnTo>
                  <a:pt x="221456" y="54768"/>
                </a:lnTo>
                <a:lnTo>
                  <a:pt x="157162" y="30956"/>
                </a:lnTo>
                <a:lnTo>
                  <a:pt x="92868" y="16668"/>
                </a:lnTo>
                <a:lnTo>
                  <a:pt x="50006" y="9525"/>
                </a:lnTo>
                <a:lnTo>
                  <a:pt x="16668" y="0"/>
                </a:lnTo>
                <a:lnTo>
                  <a:pt x="4762" y="2381"/>
                </a:lnTo>
                <a:lnTo>
                  <a:pt x="0" y="11906"/>
                </a:lnTo>
                <a:lnTo>
                  <a:pt x="2381" y="38100"/>
                </a:lnTo>
                <a:lnTo>
                  <a:pt x="16668" y="59531"/>
                </a:lnTo>
                <a:lnTo>
                  <a:pt x="40481" y="80962"/>
                </a:lnTo>
                <a:lnTo>
                  <a:pt x="64293" y="109537"/>
                </a:lnTo>
                <a:lnTo>
                  <a:pt x="83343" y="145256"/>
                </a:lnTo>
                <a:lnTo>
                  <a:pt x="97631" y="183356"/>
                </a:lnTo>
                <a:lnTo>
                  <a:pt x="114300" y="238125"/>
                </a:lnTo>
                <a:lnTo>
                  <a:pt x="121443" y="290512"/>
                </a:lnTo>
                <a:lnTo>
                  <a:pt x="126206" y="411956"/>
                </a:lnTo>
                <a:lnTo>
                  <a:pt x="133350" y="631031"/>
                </a:lnTo>
                <a:lnTo>
                  <a:pt x="140493" y="847725"/>
                </a:lnTo>
                <a:lnTo>
                  <a:pt x="145256" y="995362"/>
                </a:lnTo>
                <a:cubicBezTo>
                  <a:pt x="146050" y="1016793"/>
                  <a:pt x="146843" y="1038225"/>
                  <a:pt x="147637" y="1059656"/>
                </a:cubicBezTo>
                <a:lnTo>
                  <a:pt x="152400" y="1109662"/>
                </a:lnTo>
                <a:lnTo>
                  <a:pt x="161925" y="1159668"/>
                </a:lnTo>
                <a:lnTo>
                  <a:pt x="176212" y="1197768"/>
                </a:lnTo>
                <a:lnTo>
                  <a:pt x="185737" y="1219200"/>
                </a:lnTo>
                <a:lnTo>
                  <a:pt x="202406" y="1245393"/>
                </a:lnTo>
                <a:lnTo>
                  <a:pt x="219075" y="1269206"/>
                </a:lnTo>
                <a:lnTo>
                  <a:pt x="242887" y="1293018"/>
                </a:lnTo>
                <a:lnTo>
                  <a:pt x="259556" y="1304925"/>
                </a:lnTo>
                <a:lnTo>
                  <a:pt x="278606" y="1316831"/>
                </a:lnTo>
                <a:lnTo>
                  <a:pt x="307181" y="1323975"/>
                </a:lnTo>
                <a:lnTo>
                  <a:pt x="326231" y="1319212"/>
                </a:lnTo>
                <a:lnTo>
                  <a:pt x="345281" y="1304925"/>
                </a:lnTo>
                <a:lnTo>
                  <a:pt x="357187" y="1285875"/>
                </a:lnTo>
                <a:lnTo>
                  <a:pt x="378618" y="1233487"/>
                </a:lnTo>
                <a:lnTo>
                  <a:pt x="400050" y="1164431"/>
                </a:lnTo>
                <a:lnTo>
                  <a:pt x="411956" y="1116806"/>
                </a:lnTo>
                <a:lnTo>
                  <a:pt x="371475" y="995362"/>
                </a:lnTo>
                <a:cubicBezTo>
                  <a:pt x="369887" y="846137"/>
                  <a:pt x="368300" y="696912"/>
                  <a:pt x="366712" y="519112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F9561A27-6914-4A32-9702-6CDBC5B9F9C4}"/>
              </a:ext>
            </a:extLst>
          </p:cNvPr>
          <p:cNvSpPr/>
          <p:nvPr/>
        </p:nvSpPr>
        <p:spPr>
          <a:xfrm>
            <a:off x="6065838" y="4344988"/>
            <a:ext cx="1225550" cy="989012"/>
          </a:xfrm>
          <a:custGeom>
            <a:avLst/>
            <a:gdLst>
              <a:gd name="connsiteX0" fmla="*/ 433387 w 1226344"/>
              <a:gd name="connsiteY0" fmla="*/ 257175 h 1057275"/>
              <a:gd name="connsiteX1" fmla="*/ 202406 w 1226344"/>
              <a:gd name="connsiteY1" fmla="*/ 278607 h 1057275"/>
              <a:gd name="connsiteX2" fmla="*/ 59531 w 1226344"/>
              <a:gd name="connsiteY2" fmla="*/ 290513 h 1057275"/>
              <a:gd name="connsiteX3" fmla="*/ 26194 w 1226344"/>
              <a:gd name="connsiteY3" fmla="*/ 290513 h 1057275"/>
              <a:gd name="connsiteX4" fmla="*/ 0 w 1226344"/>
              <a:gd name="connsiteY4" fmla="*/ 140494 h 1057275"/>
              <a:gd name="connsiteX5" fmla="*/ 207169 w 1226344"/>
              <a:gd name="connsiteY5" fmla="*/ 116682 h 1057275"/>
              <a:gd name="connsiteX6" fmla="*/ 464344 w 1226344"/>
              <a:gd name="connsiteY6" fmla="*/ 88107 h 1057275"/>
              <a:gd name="connsiteX7" fmla="*/ 666750 w 1226344"/>
              <a:gd name="connsiteY7" fmla="*/ 66675 h 1057275"/>
              <a:gd name="connsiteX8" fmla="*/ 711994 w 1226344"/>
              <a:gd name="connsiteY8" fmla="*/ 54769 h 1057275"/>
              <a:gd name="connsiteX9" fmla="*/ 781050 w 1226344"/>
              <a:gd name="connsiteY9" fmla="*/ 30957 h 1057275"/>
              <a:gd name="connsiteX10" fmla="*/ 845344 w 1226344"/>
              <a:gd name="connsiteY10" fmla="*/ 4763 h 1057275"/>
              <a:gd name="connsiteX11" fmla="*/ 866775 w 1226344"/>
              <a:gd name="connsiteY11" fmla="*/ 0 h 1057275"/>
              <a:gd name="connsiteX12" fmla="*/ 900112 w 1226344"/>
              <a:gd name="connsiteY12" fmla="*/ 0 h 1057275"/>
              <a:gd name="connsiteX13" fmla="*/ 945356 w 1226344"/>
              <a:gd name="connsiteY13" fmla="*/ 11907 h 1057275"/>
              <a:gd name="connsiteX14" fmla="*/ 995362 w 1226344"/>
              <a:gd name="connsiteY14" fmla="*/ 33338 h 1057275"/>
              <a:gd name="connsiteX15" fmla="*/ 1026319 w 1226344"/>
              <a:gd name="connsiteY15" fmla="*/ 50007 h 1057275"/>
              <a:gd name="connsiteX16" fmla="*/ 1064419 w 1226344"/>
              <a:gd name="connsiteY16" fmla="*/ 73819 h 1057275"/>
              <a:gd name="connsiteX17" fmla="*/ 1112044 w 1226344"/>
              <a:gd name="connsiteY17" fmla="*/ 111919 h 1057275"/>
              <a:gd name="connsiteX18" fmla="*/ 1157287 w 1226344"/>
              <a:gd name="connsiteY18" fmla="*/ 147638 h 1057275"/>
              <a:gd name="connsiteX19" fmla="*/ 1185862 w 1226344"/>
              <a:gd name="connsiteY19" fmla="*/ 178594 h 1057275"/>
              <a:gd name="connsiteX20" fmla="*/ 1209675 w 1226344"/>
              <a:gd name="connsiteY20" fmla="*/ 207169 h 1057275"/>
              <a:gd name="connsiteX21" fmla="*/ 1223962 w 1226344"/>
              <a:gd name="connsiteY21" fmla="*/ 235744 h 1057275"/>
              <a:gd name="connsiteX22" fmla="*/ 1226344 w 1226344"/>
              <a:gd name="connsiteY22" fmla="*/ 252413 h 1057275"/>
              <a:gd name="connsiteX23" fmla="*/ 1221581 w 1226344"/>
              <a:gd name="connsiteY23" fmla="*/ 269082 h 1057275"/>
              <a:gd name="connsiteX24" fmla="*/ 1202531 w 1226344"/>
              <a:gd name="connsiteY24" fmla="*/ 280988 h 1057275"/>
              <a:gd name="connsiteX25" fmla="*/ 1185862 w 1226344"/>
              <a:gd name="connsiteY25" fmla="*/ 288132 h 1057275"/>
              <a:gd name="connsiteX26" fmla="*/ 1169194 w 1226344"/>
              <a:gd name="connsiteY26" fmla="*/ 304800 h 1057275"/>
              <a:gd name="connsiteX27" fmla="*/ 1152525 w 1226344"/>
              <a:gd name="connsiteY27" fmla="*/ 326232 h 1057275"/>
              <a:gd name="connsiteX28" fmla="*/ 1116806 w 1226344"/>
              <a:gd name="connsiteY28" fmla="*/ 383382 h 1057275"/>
              <a:gd name="connsiteX29" fmla="*/ 1090612 w 1226344"/>
              <a:gd name="connsiteY29" fmla="*/ 445294 h 1057275"/>
              <a:gd name="connsiteX30" fmla="*/ 1054894 w 1226344"/>
              <a:gd name="connsiteY30" fmla="*/ 609600 h 1057275"/>
              <a:gd name="connsiteX31" fmla="*/ 957262 w 1226344"/>
              <a:gd name="connsiteY31" fmla="*/ 1057275 h 1057275"/>
              <a:gd name="connsiteX32" fmla="*/ 797719 w 1226344"/>
              <a:gd name="connsiteY32" fmla="*/ 1035844 h 1057275"/>
              <a:gd name="connsiteX33" fmla="*/ 804862 w 1226344"/>
              <a:gd name="connsiteY33" fmla="*/ 883444 h 1057275"/>
              <a:gd name="connsiteX34" fmla="*/ 823912 w 1226344"/>
              <a:gd name="connsiteY34" fmla="*/ 592932 h 1057275"/>
              <a:gd name="connsiteX35" fmla="*/ 845344 w 1226344"/>
              <a:gd name="connsiteY35" fmla="*/ 302419 h 1057275"/>
              <a:gd name="connsiteX36" fmla="*/ 842962 w 1226344"/>
              <a:gd name="connsiteY36" fmla="*/ 278607 h 1057275"/>
              <a:gd name="connsiteX37" fmla="*/ 835819 w 1226344"/>
              <a:gd name="connsiteY37" fmla="*/ 250032 h 1057275"/>
              <a:gd name="connsiteX38" fmla="*/ 828675 w 1226344"/>
              <a:gd name="connsiteY38" fmla="*/ 235744 h 1057275"/>
              <a:gd name="connsiteX39" fmla="*/ 816769 w 1226344"/>
              <a:gd name="connsiteY39" fmla="*/ 226219 h 1057275"/>
              <a:gd name="connsiteX40" fmla="*/ 795337 w 1226344"/>
              <a:gd name="connsiteY40" fmla="*/ 223838 h 1057275"/>
              <a:gd name="connsiteX41" fmla="*/ 709612 w 1226344"/>
              <a:gd name="connsiteY41" fmla="*/ 233363 h 1057275"/>
              <a:gd name="connsiteX42" fmla="*/ 433387 w 1226344"/>
              <a:gd name="connsiteY42" fmla="*/ 257175 h 1057275"/>
              <a:gd name="connsiteX0" fmla="*/ 433387 w 1226344"/>
              <a:gd name="connsiteY0" fmla="*/ 257175 h 1057275"/>
              <a:gd name="connsiteX1" fmla="*/ 202406 w 1226344"/>
              <a:gd name="connsiteY1" fmla="*/ 278607 h 1057275"/>
              <a:gd name="connsiteX2" fmla="*/ 59531 w 1226344"/>
              <a:gd name="connsiteY2" fmla="*/ 290513 h 1057275"/>
              <a:gd name="connsiteX3" fmla="*/ 26194 w 1226344"/>
              <a:gd name="connsiteY3" fmla="*/ 290513 h 1057275"/>
              <a:gd name="connsiteX4" fmla="*/ 0 w 1226344"/>
              <a:gd name="connsiteY4" fmla="*/ 140494 h 1057275"/>
              <a:gd name="connsiteX5" fmla="*/ 207169 w 1226344"/>
              <a:gd name="connsiteY5" fmla="*/ 116682 h 1057275"/>
              <a:gd name="connsiteX6" fmla="*/ 464344 w 1226344"/>
              <a:gd name="connsiteY6" fmla="*/ 88107 h 1057275"/>
              <a:gd name="connsiteX7" fmla="*/ 666750 w 1226344"/>
              <a:gd name="connsiteY7" fmla="*/ 66675 h 1057275"/>
              <a:gd name="connsiteX8" fmla="*/ 711994 w 1226344"/>
              <a:gd name="connsiteY8" fmla="*/ 54769 h 1057275"/>
              <a:gd name="connsiteX9" fmla="*/ 781050 w 1226344"/>
              <a:gd name="connsiteY9" fmla="*/ 30957 h 1057275"/>
              <a:gd name="connsiteX10" fmla="*/ 845344 w 1226344"/>
              <a:gd name="connsiteY10" fmla="*/ 4763 h 1057275"/>
              <a:gd name="connsiteX11" fmla="*/ 866775 w 1226344"/>
              <a:gd name="connsiteY11" fmla="*/ 0 h 1057275"/>
              <a:gd name="connsiteX12" fmla="*/ 900112 w 1226344"/>
              <a:gd name="connsiteY12" fmla="*/ 0 h 1057275"/>
              <a:gd name="connsiteX13" fmla="*/ 945356 w 1226344"/>
              <a:gd name="connsiteY13" fmla="*/ 11907 h 1057275"/>
              <a:gd name="connsiteX14" fmla="*/ 995362 w 1226344"/>
              <a:gd name="connsiteY14" fmla="*/ 33338 h 1057275"/>
              <a:gd name="connsiteX15" fmla="*/ 1026319 w 1226344"/>
              <a:gd name="connsiteY15" fmla="*/ 50007 h 1057275"/>
              <a:gd name="connsiteX16" fmla="*/ 1064419 w 1226344"/>
              <a:gd name="connsiteY16" fmla="*/ 73819 h 1057275"/>
              <a:gd name="connsiteX17" fmla="*/ 1112044 w 1226344"/>
              <a:gd name="connsiteY17" fmla="*/ 111919 h 1057275"/>
              <a:gd name="connsiteX18" fmla="*/ 1157287 w 1226344"/>
              <a:gd name="connsiteY18" fmla="*/ 147638 h 1057275"/>
              <a:gd name="connsiteX19" fmla="*/ 1185862 w 1226344"/>
              <a:gd name="connsiteY19" fmla="*/ 178594 h 1057275"/>
              <a:gd name="connsiteX20" fmla="*/ 1209675 w 1226344"/>
              <a:gd name="connsiteY20" fmla="*/ 207169 h 1057275"/>
              <a:gd name="connsiteX21" fmla="*/ 1223962 w 1226344"/>
              <a:gd name="connsiteY21" fmla="*/ 235744 h 1057275"/>
              <a:gd name="connsiteX22" fmla="*/ 1226344 w 1226344"/>
              <a:gd name="connsiteY22" fmla="*/ 252413 h 1057275"/>
              <a:gd name="connsiteX23" fmla="*/ 1221581 w 1226344"/>
              <a:gd name="connsiteY23" fmla="*/ 269082 h 1057275"/>
              <a:gd name="connsiteX24" fmla="*/ 1202531 w 1226344"/>
              <a:gd name="connsiteY24" fmla="*/ 280988 h 1057275"/>
              <a:gd name="connsiteX25" fmla="*/ 1185862 w 1226344"/>
              <a:gd name="connsiteY25" fmla="*/ 288132 h 1057275"/>
              <a:gd name="connsiteX26" fmla="*/ 1169194 w 1226344"/>
              <a:gd name="connsiteY26" fmla="*/ 304800 h 1057275"/>
              <a:gd name="connsiteX27" fmla="*/ 1152525 w 1226344"/>
              <a:gd name="connsiteY27" fmla="*/ 326232 h 1057275"/>
              <a:gd name="connsiteX28" fmla="*/ 1116806 w 1226344"/>
              <a:gd name="connsiteY28" fmla="*/ 383382 h 1057275"/>
              <a:gd name="connsiteX29" fmla="*/ 1090612 w 1226344"/>
              <a:gd name="connsiteY29" fmla="*/ 445294 h 1057275"/>
              <a:gd name="connsiteX30" fmla="*/ 1054894 w 1226344"/>
              <a:gd name="connsiteY30" fmla="*/ 609600 h 1057275"/>
              <a:gd name="connsiteX31" fmla="*/ 957262 w 1226344"/>
              <a:gd name="connsiteY31" fmla="*/ 1057275 h 1057275"/>
              <a:gd name="connsiteX32" fmla="*/ 797719 w 1226344"/>
              <a:gd name="connsiteY32" fmla="*/ 1035844 h 1057275"/>
              <a:gd name="connsiteX33" fmla="*/ 802206 w 1226344"/>
              <a:gd name="connsiteY33" fmla="*/ 943768 h 1057275"/>
              <a:gd name="connsiteX34" fmla="*/ 804862 w 1226344"/>
              <a:gd name="connsiteY34" fmla="*/ 883444 h 1057275"/>
              <a:gd name="connsiteX35" fmla="*/ 823912 w 1226344"/>
              <a:gd name="connsiteY35" fmla="*/ 592932 h 1057275"/>
              <a:gd name="connsiteX36" fmla="*/ 845344 w 1226344"/>
              <a:gd name="connsiteY36" fmla="*/ 302419 h 1057275"/>
              <a:gd name="connsiteX37" fmla="*/ 842962 w 1226344"/>
              <a:gd name="connsiteY37" fmla="*/ 278607 h 1057275"/>
              <a:gd name="connsiteX38" fmla="*/ 835819 w 1226344"/>
              <a:gd name="connsiteY38" fmla="*/ 250032 h 1057275"/>
              <a:gd name="connsiteX39" fmla="*/ 828675 w 1226344"/>
              <a:gd name="connsiteY39" fmla="*/ 235744 h 1057275"/>
              <a:gd name="connsiteX40" fmla="*/ 816769 w 1226344"/>
              <a:gd name="connsiteY40" fmla="*/ 226219 h 1057275"/>
              <a:gd name="connsiteX41" fmla="*/ 795337 w 1226344"/>
              <a:gd name="connsiteY41" fmla="*/ 223838 h 1057275"/>
              <a:gd name="connsiteX42" fmla="*/ 709612 w 1226344"/>
              <a:gd name="connsiteY42" fmla="*/ 233363 h 1057275"/>
              <a:gd name="connsiteX43" fmla="*/ 433387 w 1226344"/>
              <a:gd name="connsiteY43" fmla="*/ 257175 h 1057275"/>
              <a:gd name="connsiteX0" fmla="*/ 433387 w 1226344"/>
              <a:gd name="connsiteY0" fmla="*/ 257175 h 1057275"/>
              <a:gd name="connsiteX1" fmla="*/ 202406 w 1226344"/>
              <a:gd name="connsiteY1" fmla="*/ 278607 h 1057275"/>
              <a:gd name="connsiteX2" fmla="*/ 59531 w 1226344"/>
              <a:gd name="connsiteY2" fmla="*/ 290513 h 1057275"/>
              <a:gd name="connsiteX3" fmla="*/ 26194 w 1226344"/>
              <a:gd name="connsiteY3" fmla="*/ 290513 h 1057275"/>
              <a:gd name="connsiteX4" fmla="*/ 0 w 1226344"/>
              <a:gd name="connsiteY4" fmla="*/ 140494 h 1057275"/>
              <a:gd name="connsiteX5" fmla="*/ 207169 w 1226344"/>
              <a:gd name="connsiteY5" fmla="*/ 116682 h 1057275"/>
              <a:gd name="connsiteX6" fmla="*/ 464344 w 1226344"/>
              <a:gd name="connsiteY6" fmla="*/ 88107 h 1057275"/>
              <a:gd name="connsiteX7" fmla="*/ 666750 w 1226344"/>
              <a:gd name="connsiteY7" fmla="*/ 66675 h 1057275"/>
              <a:gd name="connsiteX8" fmla="*/ 711994 w 1226344"/>
              <a:gd name="connsiteY8" fmla="*/ 54769 h 1057275"/>
              <a:gd name="connsiteX9" fmla="*/ 781050 w 1226344"/>
              <a:gd name="connsiteY9" fmla="*/ 30957 h 1057275"/>
              <a:gd name="connsiteX10" fmla="*/ 845344 w 1226344"/>
              <a:gd name="connsiteY10" fmla="*/ 4763 h 1057275"/>
              <a:gd name="connsiteX11" fmla="*/ 866775 w 1226344"/>
              <a:gd name="connsiteY11" fmla="*/ 0 h 1057275"/>
              <a:gd name="connsiteX12" fmla="*/ 900112 w 1226344"/>
              <a:gd name="connsiteY12" fmla="*/ 0 h 1057275"/>
              <a:gd name="connsiteX13" fmla="*/ 945356 w 1226344"/>
              <a:gd name="connsiteY13" fmla="*/ 11907 h 1057275"/>
              <a:gd name="connsiteX14" fmla="*/ 995362 w 1226344"/>
              <a:gd name="connsiteY14" fmla="*/ 33338 h 1057275"/>
              <a:gd name="connsiteX15" fmla="*/ 1026319 w 1226344"/>
              <a:gd name="connsiteY15" fmla="*/ 50007 h 1057275"/>
              <a:gd name="connsiteX16" fmla="*/ 1064419 w 1226344"/>
              <a:gd name="connsiteY16" fmla="*/ 73819 h 1057275"/>
              <a:gd name="connsiteX17" fmla="*/ 1112044 w 1226344"/>
              <a:gd name="connsiteY17" fmla="*/ 111919 h 1057275"/>
              <a:gd name="connsiteX18" fmla="*/ 1157287 w 1226344"/>
              <a:gd name="connsiteY18" fmla="*/ 147638 h 1057275"/>
              <a:gd name="connsiteX19" fmla="*/ 1185862 w 1226344"/>
              <a:gd name="connsiteY19" fmla="*/ 178594 h 1057275"/>
              <a:gd name="connsiteX20" fmla="*/ 1209675 w 1226344"/>
              <a:gd name="connsiteY20" fmla="*/ 207169 h 1057275"/>
              <a:gd name="connsiteX21" fmla="*/ 1223962 w 1226344"/>
              <a:gd name="connsiteY21" fmla="*/ 235744 h 1057275"/>
              <a:gd name="connsiteX22" fmla="*/ 1226344 w 1226344"/>
              <a:gd name="connsiteY22" fmla="*/ 252413 h 1057275"/>
              <a:gd name="connsiteX23" fmla="*/ 1221581 w 1226344"/>
              <a:gd name="connsiteY23" fmla="*/ 269082 h 1057275"/>
              <a:gd name="connsiteX24" fmla="*/ 1202531 w 1226344"/>
              <a:gd name="connsiteY24" fmla="*/ 280988 h 1057275"/>
              <a:gd name="connsiteX25" fmla="*/ 1185862 w 1226344"/>
              <a:gd name="connsiteY25" fmla="*/ 288132 h 1057275"/>
              <a:gd name="connsiteX26" fmla="*/ 1169194 w 1226344"/>
              <a:gd name="connsiteY26" fmla="*/ 304800 h 1057275"/>
              <a:gd name="connsiteX27" fmla="*/ 1152525 w 1226344"/>
              <a:gd name="connsiteY27" fmla="*/ 326232 h 1057275"/>
              <a:gd name="connsiteX28" fmla="*/ 1116806 w 1226344"/>
              <a:gd name="connsiteY28" fmla="*/ 383382 h 1057275"/>
              <a:gd name="connsiteX29" fmla="*/ 1090612 w 1226344"/>
              <a:gd name="connsiteY29" fmla="*/ 445294 h 1057275"/>
              <a:gd name="connsiteX30" fmla="*/ 1054894 w 1226344"/>
              <a:gd name="connsiteY30" fmla="*/ 609600 h 1057275"/>
              <a:gd name="connsiteX31" fmla="*/ 969002 w 1226344"/>
              <a:gd name="connsiteY31" fmla="*/ 989012 h 1057275"/>
              <a:gd name="connsiteX32" fmla="*/ 957262 w 1226344"/>
              <a:gd name="connsiteY32" fmla="*/ 1057275 h 1057275"/>
              <a:gd name="connsiteX33" fmla="*/ 797719 w 1226344"/>
              <a:gd name="connsiteY33" fmla="*/ 1035844 h 1057275"/>
              <a:gd name="connsiteX34" fmla="*/ 802206 w 1226344"/>
              <a:gd name="connsiteY34" fmla="*/ 943768 h 1057275"/>
              <a:gd name="connsiteX35" fmla="*/ 804862 w 1226344"/>
              <a:gd name="connsiteY35" fmla="*/ 883444 h 1057275"/>
              <a:gd name="connsiteX36" fmla="*/ 823912 w 1226344"/>
              <a:gd name="connsiteY36" fmla="*/ 592932 h 1057275"/>
              <a:gd name="connsiteX37" fmla="*/ 845344 w 1226344"/>
              <a:gd name="connsiteY37" fmla="*/ 302419 h 1057275"/>
              <a:gd name="connsiteX38" fmla="*/ 842962 w 1226344"/>
              <a:gd name="connsiteY38" fmla="*/ 278607 h 1057275"/>
              <a:gd name="connsiteX39" fmla="*/ 835819 w 1226344"/>
              <a:gd name="connsiteY39" fmla="*/ 250032 h 1057275"/>
              <a:gd name="connsiteX40" fmla="*/ 828675 w 1226344"/>
              <a:gd name="connsiteY40" fmla="*/ 235744 h 1057275"/>
              <a:gd name="connsiteX41" fmla="*/ 816769 w 1226344"/>
              <a:gd name="connsiteY41" fmla="*/ 226219 h 1057275"/>
              <a:gd name="connsiteX42" fmla="*/ 795337 w 1226344"/>
              <a:gd name="connsiteY42" fmla="*/ 223838 h 1057275"/>
              <a:gd name="connsiteX43" fmla="*/ 709612 w 1226344"/>
              <a:gd name="connsiteY43" fmla="*/ 233363 h 1057275"/>
              <a:gd name="connsiteX44" fmla="*/ 433387 w 1226344"/>
              <a:gd name="connsiteY44" fmla="*/ 257175 h 1057275"/>
              <a:gd name="connsiteX0" fmla="*/ 433387 w 1226344"/>
              <a:gd name="connsiteY0" fmla="*/ 257175 h 1035844"/>
              <a:gd name="connsiteX1" fmla="*/ 202406 w 1226344"/>
              <a:gd name="connsiteY1" fmla="*/ 278607 h 1035844"/>
              <a:gd name="connsiteX2" fmla="*/ 59531 w 1226344"/>
              <a:gd name="connsiteY2" fmla="*/ 290513 h 1035844"/>
              <a:gd name="connsiteX3" fmla="*/ 26194 w 1226344"/>
              <a:gd name="connsiteY3" fmla="*/ 290513 h 1035844"/>
              <a:gd name="connsiteX4" fmla="*/ 0 w 1226344"/>
              <a:gd name="connsiteY4" fmla="*/ 140494 h 1035844"/>
              <a:gd name="connsiteX5" fmla="*/ 207169 w 1226344"/>
              <a:gd name="connsiteY5" fmla="*/ 116682 h 1035844"/>
              <a:gd name="connsiteX6" fmla="*/ 464344 w 1226344"/>
              <a:gd name="connsiteY6" fmla="*/ 88107 h 1035844"/>
              <a:gd name="connsiteX7" fmla="*/ 666750 w 1226344"/>
              <a:gd name="connsiteY7" fmla="*/ 66675 h 1035844"/>
              <a:gd name="connsiteX8" fmla="*/ 711994 w 1226344"/>
              <a:gd name="connsiteY8" fmla="*/ 54769 h 1035844"/>
              <a:gd name="connsiteX9" fmla="*/ 781050 w 1226344"/>
              <a:gd name="connsiteY9" fmla="*/ 30957 h 1035844"/>
              <a:gd name="connsiteX10" fmla="*/ 845344 w 1226344"/>
              <a:gd name="connsiteY10" fmla="*/ 4763 h 1035844"/>
              <a:gd name="connsiteX11" fmla="*/ 866775 w 1226344"/>
              <a:gd name="connsiteY11" fmla="*/ 0 h 1035844"/>
              <a:gd name="connsiteX12" fmla="*/ 900112 w 1226344"/>
              <a:gd name="connsiteY12" fmla="*/ 0 h 1035844"/>
              <a:gd name="connsiteX13" fmla="*/ 945356 w 1226344"/>
              <a:gd name="connsiteY13" fmla="*/ 11907 h 1035844"/>
              <a:gd name="connsiteX14" fmla="*/ 995362 w 1226344"/>
              <a:gd name="connsiteY14" fmla="*/ 33338 h 1035844"/>
              <a:gd name="connsiteX15" fmla="*/ 1026319 w 1226344"/>
              <a:gd name="connsiteY15" fmla="*/ 50007 h 1035844"/>
              <a:gd name="connsiteX16" fmla="*/ 1064419 w 1226344"/>
              <a:gd name="connsiteY16" fmla="*/ 73819 h 1035844"/>
              <a:gd name="connsiteX17" fmla="*/ 1112044 w 1226344"/>
              <a:gd name="connsiteY17" fmla="*/ 111919 h 1035844"/>
              <a:gd name="connsiteX18" fmla="*/ 1157287 w 1226344"/>
              <a:gd name="connsiteY18" fmla="*/ 147638 h 1035844"/>
              <a:gd name="connsiteX19" fmla="*/ 1185862 w 1226344"/>
              <a:gd name="connsiteY19" fmla="*/ 178594 h 1035844"/>
              <a:gd name="connsiteX20" fmla="*/ 1209675 w 1226344"/>
              <a:gd name="connsiteY20" fmla="*/ 207169 h 1035844"/>
              <a:gd name="connsiteX21" fmla="*/ 1223962 w 1226344"/>
              <a:gd name="connsiteY21" fmla="*/ 235744 h 1035844"/>
              <a:gd name="connsiteX22" fmla="*/ 1226344 w 1226344"/>
              <a:gd name="connsiteY22" fmla="*/ 252413 h 1035844"/>
              <a:gd name="connsiteX23" fmla="*/ 1221581 w 1226344"/>
              <a:gd name="connsiteY23" fmla="*/ 269082 h 1035844"/>
              <a:gd name="connsiteX24" fmla="*/ 1202531 w 1226344"/>
              <a:gd name="connsiteY24" fmla="*/ 280988 h 1035844"/>
              <a:gd name="connsiteX25" fmla="*/ 1185862 w 1226344"/>
              <a:gd name="connsiteY25" fmla="*/ 288132 h 1035844"/>
              <a:gd name="connsiteX26" fmla="*/ 1169194 w 1226344"/>
              <a:gd name="connsiteY26" fmla="*/ 304800 h 1035844"/>
              <a:gd name="connsiteX27" fmla="*/ 1152525 w 1226344"/>
              <a:gd name="connsiteY27" fmla="*/ 326232 h 1035844"/>
              <a:gd name="connsiteX28" fmla="*/ 1116806 w 1226344"/>
              <a:gd name="connsiteY28" fmla="*/ 383382 h 1035844"/>
              <a:gd name="connsiteX29" fmla="*/ 1090612 w 1226344"/>
              <a:gd name="connsiteY29" fmla="*/ 445294 h 1035844"/>
              <a:gd name="connsiteX30" fmla="*/ 1054894 w 1226344"/>
              <a:gd name="connsiteY30" fmla="*/ 609600 h 1035844"/>
              <a:gd name="connsiteX31" fmla="*/ 969002 w 1226344"/>
              <a:gd name="connsiteY31" fmla="*/ 989012 h 1035844"/>
              <a:gd name="connsiteX32" fmla="*/ 797719 w 1226344"/>
              <a:gd name="connsiteY32" fmla="*/ 1035844 h 1035844"/>
              <a:gd name="connsiteX33" fmla="*/ 802206 w 1226344"/>
              <a:gd name="connsiteY33" fmla="*/ 943768 h 1035844"/>
              <a:gd name="connsiteX34" fmla="*/ 804862 w 1226344"/>
              <a:gd name="connsiteY34" fmla="*/ 883444 h 1035844"/>
              <a:gd name="connsiteX35" fmla="*/ 823912 w 1226344"/>
              <a:gd name="connsiteY35" fmla="*/ 592932 h 1035844"/>
              <a:gd name="connsiteX36" fmla="*/ 845344 w 1226344"/>
              <a:gd name="connsiteY36" fmla="*/ 302419 h 1035844"/>
              <a:gd name="connsiteX37" fmla="*/ 842962 w 1226344"/>
              <a:gd name="connsiteY37" fmla="*/ 278607 h 1035844"/>
              <a:gd name="connsiteX38" fmla="*/ 835819 w 1226344"/>
              <a:gd name="connsiteY38" fmla="*/ 250032 h 1035844"/>
              <a:gd name="connsiteX39" fmla="*/ 828675 w 1226344"/>
              <a:gd name="connsiteY39" fmla="*/ 235744 h 1035844"/>
              <a:gd name="connsiteX40" fmla="*/ 816769 w 1226344"/>
              <a:gd name="connsiteY40" fmla="*/ 226219 h 1035844"/>
              <a:gd name="connsiteX41" fmla="*/ 795337 w 1226344"/>
              <a:gd name="connsiteY41" fmla="*/ 223838 h 1035844"/>
              <a:gd name="connsiteX42" fmla="*/ 709612 w 1226344"/>
              <a:gd name="connsiteY42" fmla="*/ 233363 h 1035844"/>
              <a:gd name="connsiteX43" fmla="*/ 433387 w 1226344"/>
              <a:gd name="connsiteY43" fmla="*/ 257175 h 1035844"/>
              <a:gd name="connsiteX0" fmla="*/ 433387 w 1226344"/>
              <a:gd name="connsiteY0" fmla="*/ 257175 h 989012"/>
              <a:gd name="connsiteX1" fmla="*/ 202406 w 1226344"/>
              <a:gd name="connsiteY1" fmla="*/ 278607 h 989012"/>
              <a:gd name="connsiteX2" fmla="*/ 59531 w 1226344"/>
              <a:gd name="connsiteY2" fmla="*/ 290513 h 989012"/>
              <a:gd name="connsiteX3" fmla="*/ 26194 w 1226344"/>
              <a:gd name="connsiteY3" fmla="*/ 290513 h 989012"/>
              <a:gd name="connsiteX4" fmla="*/ 0 w 1226344"/>
              <a:gd name="connsiteY4" fmla="*/ 140494 h 989012"/>
              <a:gd name="connsiteX5" fmla="*/ 207169 w 1226344"/>
              <a:gd name="connsiteY5" fmla="*/ 116682 h 989012"/>
              <a:gd name="connsiteX6" fmla="*/ 464344 w 1226344"/>
              <a:gd name="connsiteY6" fmla="*/ 88107 h 989012"/>
              <a:gd name="connsiteX7" fmla="*/ 666750 w 1226344"/>
              <a:gd name="connsiteY7" fmla="*/ 66675 h 989012"/>
              <a:gd name="connsiteX8" fmla="*/ 711994 w 1226344"/>
              <a:gd name="connsiteY8" fmla="*/ 54769 h 989012"/>
              <a:gd name="connsiteX9" fmla="*/ 781050 w 1226344"/>
              <a:gd name="connsiteY9" fmla="*/ 30957 h 989012"/>
              <a:gd name="connsiteX10" fmla="*/ 845344 w 1226344"/>
              <a:gd name="connsiteY10" fmla="*/ 4763 h 989012"/>
              <a:gd name="connsiteX11" fmla="*/ 866775 w 1226344"/>
              <a:gd name="connsiteY11" fmla="*/ 0 h 989012"/>
              <a:gd name="connsiteX12" fmla="*/ 900112 w 1226344"/>
              <a:gd name="connsiteY12" fmla="*/ 0 h 989012"/>
              <a:gd name="connsiteX13" fmla="*/ 945356 w 1226344"/>
              <a:gd name="connsiteY13" fmla="*/ 11907 h 989012"/>
              <a:gd name="connsiteX14" fmla="*/ 995362 w 1226344"/>
              <a:gd name="connsiteY14" fmla="*/ 33338 h 989012"/>
              <a:gd name="connsiteX15" fmla="*/ 1026319 w 1226344"/>
              <a:gd name="connsiteY15" fmla="*/ 50007 h 989012"/>
              <a:gd name="connsiteX16" fmla="*/ 1064419 w 1226344"/>
              <a:gd name="connsiteY16" fmla="*/ 73819 h 989012"/>
              <a:gd name="connsiteX17" fmla="*/ 1112044 w 1226344"/>
              <a:gd name="connsiteY17" fmla="*/ 111919 h 989012"/>
              <a:gd name="connsiteX18" fmla="*/ 1157287 w 1226344"/>
              <a:gd name="connsiteY18" fmla="*/ 147638 h 989012"/>
              <a:gd name="connsiteX19" fmla="*/ 1185862 w 1226344"/>
              <a:gd name="connsiteY19" fmla="*/ 178594 h 989012"/>
              <a:gd name="connsiteX20" fmla="*/ 1209675 w 1226344"/>
              <a:gd name="connsiteY20" fmla="*/ 207169 h 989012"/>
              <a:gd name="connsiteX21" fmla="*/ 1223962 w 1226344"/>
              <a:gd name="connsiteY21" fmla="*/ 235744 h 989012"/>
              <a:gd name="connsiteX22" fmla="*/ 1226344 w 1226344"/>
              <a:gd name="connsiteY22" fmla="*/ 252413 h 989012"/>
              <a:gd name="connsiteX23" fmla="*/ 1221581 w 1226344"/>
              <a:gd name="connsiteY23" fmla="*/ 269082 h 989012"/>
              <a:gd name="connsiteX24" fmla="*/ 1202531 w 1226344"/>
              <a:gd name="connsiteY24" fmla="*/ 280988 h 989012"/>
              <a:gd name="connsiteX25" fmla="*/ 1185862 w 1226344"/>
              <a:gd name="connsiteY25" fmla="*/ 288132 h 989012"/>
              <a:gd name="connsiteX26" fmla="*/ 1169194 w 1226344"/>
              <a:gd name="connsiteY26" fmla="*/ 304800 h 989012"/>
              <a:gd name="connsiteX27" fmla="*/ 1152525 w 1226344"/>
              <a:gd name="connsiteY27" fmla="*/ 326232 h 989012"/>
              <a:gd name="connsiteX28" fmla="*/ 1116806 w 1226344"/>
              <a:gd name="connsiteY28" fmla="*/ 383382 h 989012"/>
              <a:gd name="connsiteX29" fmla="*/ 1090612 w 1226344"/>
              <a:gd name="connsiteY29" fmla="*/ 445294 h 989012"/>
              <a:gd name="connsiteX30" fmla="*/ 1054894 w 1226344"/>
              <a:gd name="connsiteY30" fmla="*/ 609600 h 989012"/>
              <a:gd name="connsiteX31" fmla="*/ 969002 w 1226344"/>
              <a:gd name="connsiteY31" fmla="*/ 989012 h 989012"/>
              <a:gd name="connsiteX32" fmla="*/ 802206 w 1226344"/>
              <a:gd name="connsiteY32" fmla="*/ 943768 h 989012"/>
              <a:gd name="connsiteX33" fmla="*/ 804862 w 1226344"/>
              <a:gd name="connsiteY33" fmla="*/ 883444 h 989012"/>
              <a:gd name="connsiteX34" fmla="*/ 823912 w 1226344"/>
              <a:gd name="connsiteY34" fmla="*/ 592932 h 989012"/>
              <a:gd name="connsiteX35" fmla="*/ 845344 w 1226344"/>
              <a:gd name="connsiteY35" fmla="*/ 302419 h 989012"/>
              <a:gd name="connsiteX36" fmla="*/ 842962 w 1226344"/>
              <a:gd name="connsiteY36" fmla="*/ 278607 h 989012"/>
              <a:gd name="connsiteX37" fmla="*/ 835819 w 1226344"/>
              <a:gd name="connsiteY37" fmla="*/ 250032 h 989012"/>
              <a:gd name="connsiteX38" fmla="*/ 828675 w 1226344"/>
              <a:gd name="connsiteY38" fmla="*/ 235744 h 989012"/>
              <a:gd name="connsiteX39" fmla="*/ 816769 w 1226344"/>
              <a:gd name="connsiteY39" fmla="*/ 226219 h 989012"/>
              <a:gd name="connsiteX40" fmla="*/ 795337 w 1226344"/>
              <a:gd name="connsiteY40" fmla="*/ 223838 h 989012"/>
              <a:gd name="connsiteX41" fmla="*/ 709612 w 1226344"/>
              <a:gd name="connsiteY41" fmla="*/ 233363 h 989012"/>
              <a:gd name="connsiteX42" fmla="*/ 433387 w 1226344"/>
              <a:gd name="connsiteY42" fmla="*/ 257175 h 989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26344" h="989012">
                <a:moveTo>
                  <a:pt x="433387" y="257175"/>
                </a:moveTo>
                <a:lnTo>
                  <a:pt x="202406" y="278607"/>
                </a:lnTo>
                <a:lnTo>
                  <a:pt x="59531" y="290513"/>
                </a:lnTo>
                <a:lnTo>
                  <a:pt x="26194" y="290513"/>
                </a:lnTo>
                <a:lnTo>
                  <a:pt x="0" y="140494"/>
                </a:lnTo>
                <a:lnTo>
                  <a:pt x="207169" y="116682"/>
                </a:lnTo>
                <a:lnTo>
                  <a:pt x="464344" y="88107"/>
                </a:lnTo>
                <a:lnTo>
                  <a:pt x="666750" y="66675"/>
                </a:lnTo>
                <a:lnTo>
                  <a:pt x="711994" y="54769"/>
                </a:lnTo>
                <a:lnTo>
                  <a:pt x="781050" y="30957"/>
                </a:lnTo>
                <a:lnTo>
                  <a:pt x="845344" y="4763"/>
                </a:lnTo>
                <a:lnTo>
                  <a:pt x="866775" y="0"/>
                </a:lnTo>
                <a:lnTo>
                  <a:pt x="900112" y="0"/>
                </a:lnTo>
                <a:lnTo>
                  <a:pt x="945356" y="11907"/>
                </a:lnTo>
                <a:lnTo>
                  <a:pt x="995362" y="33338"/>
                </a:lnTo>
                <a:lnTo>
                  <a:pt x="1026319" y="50007"/>
                </a:lnTo>
                <a:lnTo>
                  <a:pt x="1064419" y="73819"/>
                </a:lnTo>
                <a:lnTo>
                  <a:pt x="1112044" y="111919"/>
                </a:lnTo>
                <a:lnTo>
                  <a:pt x="1157287" y="147638"/>
                </a:lnTo>
                <a:lnTo>
                  <a:pt x="1185862" y="178594"/>
                </a:lnTo>
                <a:lnTo>
                  <a:pt x="1209675" y="207169"/>
                </a:lnTo>
                <a:lnTo>
                  <a:pt x="1223962" y="235744"/>
                </a:lnTo>
                <a:lnTo>
                  <a:pt x="1226344" y="252413"/>
                </a:lnTo>
                <a:lnTo>
                  <a:pt x="1221581" y="269082"/>
                </a:lnTo>
                <a:lnTo>
                  <a:pt x="1202531" y="280988"/>
                </a:lnTo>
                <a:lnTo>
                  <a:pt x="1185862" y="288132"/>
                </a:lnTo>
                <a:lnTo>
                  <a:pt x="1169194" y="304800"/>
                </a:lnTo>
                <a:lnTo>
                  <a:pt x="1152525" y="326232"/>
                </a:lnTo>
                <a:lnTo>
                  <a:pt x="1116806" y="383382"/>
                </a:lnTo>
                <a:lnTo>
                  <a:pt x="1090612" y="445294"/>
                </a:lnTo>
                <a:lnTo>
                  <a:pt x="1054894" y="609600"/>
                </a:lnTo>
                <a:lnTo>
                  <a:pt x="969002" y="989012"/>
                </a:lnTo>
                <a:lnTo>
                  <a:pt x="802206" y="943768"/>
                </a:lnTo>
                <a:lnTo>
                  <a:pt x="804862" y="883444"/>
                </a:lnTo>
                <a:lnTo>
                  <a:pt x="823912" y="592932"/>
                </a:lnTo>
                <a:lnTo>
                  <a:pt x="845344" y="302419"/>
                </a:lnTo>
                <a:lnTo>
                  <a:pt x="842962" y="278607"/>
                </a:lnTo>
                <a:lnTo>
                  <a:pt x="835819" y="250032"/>
                </a:lnTo>
                <a:lnTo>
                  <a:pt x="828675" y="235744"/>
                </a:lnTo>
                <a:lnTo>
                  <a:pt x="816769" y="226219"/>
                </a:lnTo>
                <a:lnTo>
                  <a:pt x="795337" y="223838"/>
                </a:lnTo>
                <a:lnTo>
                  <a:pt x="709612" y="233363"/>
                </a:lnTo>
                <a:lnTo>
                  <a:pt x="433387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A227F18E-E54D-4D16-ADF6-FE3F314C5586}"/>
              </a:ext>
            </a:extLst>
          </p:cNvPr>
          <p:cNvSpPr/>
          <p:nvPr/>
        </p:nvSpPr>
        <p:spPr>
          <a:xfrm>
            <a:off x="6115050" y="5257800"/>
            <a:ext cx="985838" cy="266700"/>
          </a:xfrm>
          <a:custGeom>
            <a:avLst/>
            <a:gdLst>
              <a:gd name="connsiteX0" fmla="*/ 359569 w 985838"/>
              <a:gd name="connsiteY0" fmla="*/ 52388 h 266700"/>
              <a:gd name="connsiteX1" fmla="*/ 678656 w 985838"/>
              <a:gd name="connsiteY1" fmla="*/ 11906 h 266700"/>
              <a:gd name="connsiteX2" fmla="*/ 781050 w 985838"/>
              <a:gd name="connsiteY2" fmla="*/ 0 h 266700"/>
              <a:gd name="connsiteX3" fmla="*/ 914400 w 985838"/>
              <a:gd name="connsiteY3" fmla="*/ 33338 h 266700"/>
              <a:gd name="connsiteX4" fmla="*/ 947738 w 985838"/>
              <a:gd name="connsiteY4" fmla="*/ 64294 h 266700"/>
              <a:gd name="connsiteX5" fmla="*/ 966788 w 985838"/>
              <a:gd name="connsiteY5" fmla="*/ 90488 h 266700"/>
              <a:gd name="connsiteX6" fmla="*/ 978694 w 985838"/>
              <a:gd name="connsiteY6" fmla="*/ 111919 h 266700"/>
              <a:gd name="connsiteX7" fmla="*/ 985838 w 985838"/>
              <a:gd name="connsiteY7" fmla="*/ 133350 h 266700"/>
              <a:gd name="connsiteX8" fmla="*/ 983456 w 985838"/>
              <a:gd name="connsiteY8" fmla="*/ 154781 h 266700"/>
              <a:gd name="connsiteX9" fmla="*/ 971550 w 985838"/>
              <a:gd name="connsiteY9" fmla="*/ 171450 h 266700"/>
              <a:gd name="connsiteX10" fmla="*/ 947738 w 985838"/>
              <a:gd name="connsiteY10" fmla="*/ 188119 h 266700"/>
              <a:gd name="connsiteX11" fmla="*/ 914400 w 985838"/>
              <a:gd name="connsiteY11" fmla="*/ 200025 h 266700"/>
              <a:gd name="connsiteX12" fmla="*/ 885825 w 985838"/>
              <a:gd name="connsiteY12" fmla="*/ 202406 h 266700"/>
              <a:gd name="connsiteX13" fmla="*/ 835819 w 985838"/>
              <a:gd name="connsiteY13" fmla="*/ 195263 h 266700"/>
              <a:gd name="connsiteX14" fmla="*/ 759619 w 985838"/>
              <a:gd name="connsiteY14" fmla="*/ 185738 h 266700"/>
              <a:gd name="connsiteX15" fmla="*/ 678656 w 985838"/>
              <a:gd name="connsiteY15" fmla="*/ 178594 h 266700"/>
              <a:gd name="connsiteX16" fmla="*/ 583406 w 985838"/>
              <a:gd name="connsiteY16" fmla="*/ 183356 h 266700"/>
              <a:gd name="connsiteX17" fmla="*/ 428625 w 985838"/>
              <a:gd name="connsiteY17" fmla="*/ 192881 h 266700"/>
              <a:gd name="connsiteX18" fmla="*/ 254794 w 985838"/>
              <a:gd name="connsiteY18" fmla="*/ 219075 h 266700"/>
              <a:gd name="connsiteX19" fmla="*/ 26194 w 985838"/>
              <a:gd name="connsiteY19" fmla="*/ 266700 h 266700"/>
              <a:gd name="connsiteX20" fmla="*/ 0 w 985838"/>
              <a:gd name="connsiteY20" fmla="*/ 100013 h 266700"/>
              <a:gd name="connsiteX21" fmla="*/ 126206 w 985838"/>
              <a:gd name="connsiteY21" fmla="*/ 83344 h 266700"/>
              <a:gd name="connsiteX22" fmla="*/ 359569 w 985838"/>
              <a:gd name="connsiteY22" fmla="*/ 52388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85838" h="266700">
                <a:moveTo>
                  <a:pt x="359569" y="52388"/>
                </a:moveTo>
                <a:lnTo>
                  <a:pt x="678656" y="11906"/>
                </a:lnTo>
                <a:lnTo>
                  <a:pt x="781050" y="0"/>
                </a:lnTo>
                <a:lnTo>
                  <a:pt x="914400" y="33338"/>
                </a:lnTo>
                <a:lnTo>
                  <a:pt x="947738" y="64294"/>
                </a:lnTo>
                <a:lnTo>
                  <a:pt x="966788" y="90488"/>
                </a:lnTo>
                <a:lnTo>
                  <a:pt x="978694" y="111919"/>
                </a:lnTo>
                <a:lnTo>
                  <a:pt x="985838" y="133350"/>
                </a:lnTo>
                <a:lnTo>
                  <a:pt x="983456" y="154781"/>
                </a:lnTo>
                <a:lnTo>
                  <a:pt x="971550" y="171450"/>
                </a:lnTo>
                <a:lnTo>
                  <a:pt x="947738" y="188119"/>
                </a:lnTo>
                <a:lnTo>
                  <a:pt x="914400" y="200025"/>
                </a:lnTo>
                <a:lnTo>
                  <a:pt x="885825" y="202406"/>
                </a:lnTo>
                <a:lnTo>
                  <a:pt x="835819" y="195263"/>
                </a:lnTo>
                <a:lnTo>
                  <a:pt x="759619" y="185738"/>
                </a:lnTo>
                <a:lnTo>
                  <a:pt x="678656" y="178594"/>
                </a:lnTo>
                <a:lnTo>
                  <a:pt x="583406" y="183356"/>
                </a:lnTo>
                <a:lnTo>
                  <a:pt x="428625" y="192881"/>
                </a:lnTo>
                <a:lnTo>
                  <a:pt x="254794" y="219075"/>
                </a:lnTo>
                <a:lnTo>
                  <a:pt x="26194" y="266700"/>
                </a:lnTo>
                <a:lnTo>
                  <a:pt x="0" y="100013"/>
                </a:lnTo>
                <a:lnTo>
                  <a:pt x="126206" y="83344"/>
                </a:lnTo>
                <a:lnTo>
                  <a:pt x="359569" y="523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1553C9-2A26-4978-B2E3-C01D1C24EE45}"/>
              </a:ext>
            </a:extLst>
          </p:cNvPr>
          <p:cNvGrpSpPr>
            <a:grpSpLocks/>
          </p:cNvGrpSpPr>
          <p:nvPr/>
        </p:nvGrpSpPr>
        <p:grpSpPr bwMode="auto">
          <a:xfrm>
            <a:off x="2720975" y="1598613"/>
            <a:ext cx="4557713" cy="4102100"/>
            <a:chOff x="2886075" y="1751013"/>
            <a:chExt cx="4557713" cy="4102100"/>
          </a:xfrm>
        </p:grpSpPr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08A26665-35FE-4B4D-81B7-807BE77C99CC}"/>
                </a:ext>
              </a:extLst>
            </p:cNvPr>
            <p:cNvSpPr/>
            <p:nvPr/>
          </p:nvSpPr>
          <p:spPr>
            <a:xfrm rot="16200000">
              <a:off x="1206500" y="3806825"/>
              <a:ext cx="3719513" cy="360363"/>
            </a:xfrm>
            <a:custGeom>
              <a:avLst/>
              <a:gdLst>
                <a:gd name="connsiteX0" fmla="*/ 2120693 w 3720148"/>
                <a:gd name="connsiteY0" fmla="*/ 137011 h 360399"/>
                <a:gd name="connsiteX1" fmla="*/ 1691789 w 3720148"/>
                <a:gd name="connsiteY1" fmla="*/ 134033 h 360399"/>
                <a:gd name="connsiteX2" fmla="*/ 1492229 w 3720148"/>
                <a:gd name="connsiteY2" fmla="*/ 131054 h 360399"/>
                <a:gd name="connsiteX3" fmla="*/ 1274799 w 3720148"/>
                <a:gd name="connsiteY3" fmla="*/ 122119 h 360399"/>
                <a:gd name="connsiteX4" fmla="*/ 1069282 w 3720148"/>
                <a:gd name="connsiteY4" fmla="*/ 110205 h 360399"/>
                <a:gd name="connsiteX5" fmla="*/ 839937 w 3720148"/>
                <a:gd name="connsiteY5" fmla="*/ 89355 h 360399"/>
                <a:gd name="connsiteX6" fmla="*/ 598679 w 3720148"/>
                <a:gd name="connsiteY6" fmla="*/ 62549 h 360399"/>
                <a:gd name="connsiteX7" fmla="*/ 533152 w 3720148"/>
                <a:gd name="connsiteY7" fmla="*/ 53613 h 360399"/>
                <a:gd name="connsiteX8" fmla="*/ 464646 w 3720148"/>
                <a:gd name="connsiteY8" fmla="*/ 44678 h 360399"/>
                <a:gd name="connsiteX9" fmla="*/ 434861 w 3720148"/>
                <a:gd name="connsiteY9" fmla="*/ 44678 h 360399"/>
                <a:gd name="connsiteX10" fmla="*/ 378270 w 3720148"/>
                <a:gd name="connsiteY10" fmla="*/ 50635 h 360399"/>
                <a:gd name="connsiteX11" fmla="*/ 297850 w 3720148"/>
                <a:gd name="connsiteY11" fmla="*/ 68506 h 360399"/>
                <a:gd name="connsiteX12" fmla="*/ 178710 w 3720148"/>
                <a:gd name="connsiteY12" fmla="*/ 101269 h 360399"/>
                <a:gd name="connsiteX13" fmla="*/ 116162 w 3720148"/>
                <a:gd name="connsiteY13" fmla="*/ 125097 h 360399"/>
                <a:gd name="connsiteX14" fmla="*/ 47656 w 3720148"/>
                <a:gd name="connsiteY14" fmla="*/ 160839 h 360399"/>
                <a:gd name="connsiteX15" fmla="*/ 17871 w 3720148"/>
                <a:gd name="connsiteY15" fmla="*/ 184667 h 360399"/>
                <a:gd name="connsiteX16" fmla="*/ 5957 w 3720148"/>
                <a:gd name="connsiteY16" fmla="*/ 196581 h 360399"/>
                <a:gd name="connsiteX17" fmla="*/ 0 w 3720148"/>
                <a:gd name="connsiteY17" fmla="*/ 217431 h 360399"/>
                <a:gd name="connsiteX18" fmla="*/ 8935 w 3720148"/>
                <a:gd name="connsiteY18" fmla="*/ 241259 h 360399"/>
                <a:gd name="connsiteX19" fmla="*/ 20849 w 3720148"/>
                <a:gd name="connsiteY19" fmla="*/ 253173 h 360399"/>
                <a:gd name="connsiteX20" fmla="*/ 50634 w 3720148"/>
                <a:gd name="connsiteY20" fmla="*/ 271044 h 360399"/>
                <a:gd name="connsiteX21" fmla="*/ 101269 w 3720148"/>
                <a:gd name="connsiteY21" fmla="*/ 288915 h 360399"/>
                <a:gd name="connsiteX22" fmla="*/ 154882 w 3720148"/>
                <a:gd name="connsiteY22" fmla="*/ 300829 h 360399"/>
                <a:gd name="connsiteX23" fmla="*/ 223388 w 3720148"/>
                <a:gd name="connsiteY23" fmla="*/ 312743 h 360399"/>
                <a:gd name="connsiteX24" fmla="*/ 321678 w 3720148"/>
                <a:gd name="connsiteY24" fmla="*/ 315721 h 360399"/>
                <a:gd name="connsiteX25" fmla="*/ 393162 w 3720148"/>
                <a:gd name="connsiteY25" fmla="*/ 312743 h 360399"/>
                <a:gd name="connsiteX26" fmla="*/ 646335 w 3720148"/>
                <a:gd name="connsiteY26" fmla="*/ 318700 h 360399"/>
                <a:gd name="connsiteX27" fmla="*/ 881636 w 3720148"/>
                <a:gd name="connsiteY27" fmla="*/ 324657 h 360399"/>
                <a:gd name="connsiteX28" fmla="*/ 1268842 w 3720148"/>
                <a:gd name="connsiteY28" fmla="*/ 333592 h 360399"/>
                <a:gd name="connsiteX29" fmla="*/ 1551799 w 3720148"/>
                <a:gd name="connsiteY29" fmla="*/ 336571 h 360399"/>
                <a:gd name="connsiteX30" fmla="*/ 1810929 w 3720148"/>
                <a:gd name="connsiteY30" fmla="*/ 336571 h 360399"/>
                <a:gd name="connsiteX31" fmla="*/ 2424500 w 3720148"/>
                <a:gd name="connsiteY31" fmla="*/ 339549 h 360399"/>
                <a:gd name="connsiteX32" fmla="*/ 2582361 w 3720148"/>
                <a:gd name="connsiteY32" fmla="*/ 360399 h 360399"/>
                <a:gd name="connsiteX33" fmla="*/ 2933824 w 3720148"/>
                <a:gd name="connsiteY33" fmla="*/ 357420 h 360399"/>
                <a:gd name="connsiteX34" fmla="*/ 3452083 w 3720148"/>
                <a:gd name="connsiteY34" fmla="*/ 357420 h 360399"/>
                <a:gd name="connsiteX35" fmla="*/ 3627815 w 3720148"/>
                <a:gd name="connsiteY35" fmla="*/ 333592 h 360399"/>
                <a:gd name="connsiteX36" fmla="*/ 3648664 w 3720148"/>
                <a:gd name="connsiteY36" fmla="*/ 294872 h 360399"/>
                <a:gd name="connsiteX37" fmla="*/ 3669514 w 3720148"/>
                <a:gd name="connsiteY37" fmla="*/ 244237 h 360399"/>
                <a:gd name="connsiteX38" fmla="*/ 3693342 w 3720148"/>
                <a:gd name="connsiteY38" fmla="*/ 181689 h 360399"/>
                <a:gd name="connsiteX39" fmla="*/ 3705256 w 3720148"/>
                <a:gd name="connsiteY39" fmla="*/ 139990 h 360399"/>
                <a:gd name="connsiteX40" fmla="*/ 3714191 w 3720148"/>
                <a:gd name="connsiteY40" fmla="*/ 89355 h 360399"/>
                <a:gd name="connsiteX41" fmla="*/ 3717170 w 3720148"/>
                <a:gd name="connsiteY41" fmla="*/ 50635 h 360399"/>
                <a:gd name="connsiteX42" fmla="*/ 3720148 w 3720148"/>
                <a:gd name="connsiteY42" fmla="*/ 23828 h 360399"/>
                <a:gd name="connsiteX43" fmla="*/ 3717170 w 3720148"/>
                <a:gd name="connsiteY43" fmla="*/ 11914 h 360399"/>
                <a:gd name="connsiteX44" fmla="*/ 3708234 w 3720148"/>
                <a:gd name="connsiteY44" fmla="*/ 0 h 360399"/>
                <a:gd name="connsiteX45" fmla="*/ 3693342 w 3720148"/>
                <a:gd name="connsiteY45" fmla="*/ 0 h 360399"/>
                <a:gd name="connsiteX46" fmla="*/ 3666535 w 3720148"/>
                <a:gd name="connsiteY46" fmla="*/ 11914 h 360399"/>
                <a:gd name="connsiteX47" fmla="*/ 3615901 w 3720148"/>
                <a:gd name="connsiteY47" fmla="*/ 50635 h 360399"/>
                <a:gd name="connsiteX48" fmla="*/ 3568245 w 3720148"/>
                <a:gd name="connsiteY48" fmla="*/ 80420 h 360399"/>
                <a:gd name="connsiteX49" fmla="*/ 3493782 w 3720148"/>
                <a:gd name="connsiteY49" fmla="*/ 110205 h 360399"/>
                <a:gd name="connsiteX50" fmla="*/ 3389535 w 3720148"/>
                <a:gd name="connsiteY50" fmla="*/ 134033 h 360399"/>
                <a:gd name="connsiteX51" fmla="*/ 3338900 w 3720148"/>
                <a:gd name="connsiteY51" fmla="*/ 137011 h 360399"/>
                <a:gd name="connsiteX52" fmla="*/ 3195932 w 3720148"/>
                <a:gd name="connsiteY52" fmla="*/ 139990 h 360399"/>
                <a:gd name="connsiteX53" fmla="*/ 2898082 w 3720148"/>
                <a:gd name="connsiteY53" fmla="*/ 137011 h 360399"/>
                <a:gd name="connsiteX54" fmla="*/ 2591296 w 3720148"/>
                <a:gd name="connsiteY54" fmla="*/ 137011 h 360399"/>
                <a:gd name="connsiteX55" fmla="*/ 2120693 w 3720148"/>
                <a:gd name="connsiteY55" fmla="*/ 137011 h 3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20148" h="360399">
                  <a:moveTo>
                    <a:pt x="2120693" y="137011"/>
                  </a:moveTo>
                  <a:lnTo>
                    <a:pt x="1691789" y="134033"/>
                  </a:lnTo>
                  <a:lnTo>
                    <a:pt x="1492229" y="131054"/>
                  </a:lnTo>
                  <a:lnTo>
                    <a:pt x="1274799" y="122119"/>
                  </a:lnTo>
                  <a:lnTo>
                    <a:pt x="1069282" y="110205"/>
                  </a:lnTo>
                  <a:lnTo>
                    <a:pt x="839937" y="89355"/>
                  </a:lnTo>
                  <a:lnTo>
                    <a:pt x="598679" y="62549"/>
                  </a:lnTo>
                  <a:lnTo>
                    <a:pt x="533152" y="53613"/>
                  </a:lnTo>
                  <a:lnTo>
                    <a:pt x="464646" y="44678"/>
                  </a:lnTo>
                  <a:lnTo>
                    <a:pt x="434861" y="44678"/>
                  </a:lnTo>
                  <a:lnTo>
                    <a:pt x="378270" y="50635"/>
                  </a:lnTo>
                  <a:lnTo>
                    <a:pt x="297850" y="68506"/>
                  </a:lnTo>
                  <a:lnTo>
                    <a:pt x="178710" y="101269"/>
                  </a:lnTo>
                  <a:lnTo>
                    <a:pt x="116162" y="125097"/>
                  </a:lnTo>
                  <a:lnTo>
                    <a:pt x="47656" y="160839"/>
                  </a:lnTo>
                  <a:lnTo>
                    <a:pt x="17871" y="184667"/>
                  </a:lnTo>
                  <a:lnTo>
                    <a:pt x="5957" y="196581"/>
                  </a:lnTo>
                  <a:lnTo>
                    <a:pt x="0" y="217431"/>
                  </a:lnTo>
                  <a:lnTo>
                    <a:pt x="8935" y="241259"/>
                  </a:lnTo>
                  <a:lnTo>
                    <a:pt x="20849" y="253173"/>
                  </a:lnTo>
                  <a:lnTo>
                    <a:pt x="50634" y="271044"/>
                  </a:lnTo>
                  <a:lnTo>
                    <a:pt x="101269" y="288915"/>
                  </a:lnTo>
                  <a:lnTo>
                    <a:pt x="154882" y="300829"/>
                  </a:lnTo>
                  <a:lnTo>
                    <a:pt x="223388" y="312743"/>
                  </a:lnTo>
                  <a:lnTo>
                    <a:pt x="321678" y="315721"/>
                  </a:lnTo>
                  <a:lnTo>
                    <a:pt x="393162" y="312743"/>
                  </a:lnTo>
                  <a:lnTo>
                    <a:pt x="646335" y="318700"/>
                  </a:lnTo>
                  <a:lnTo>
                    <a:pt x="881636" y="324657"/>
                  </a:lnTo>
                  <a:lnTo>
                    <a:pt x="1268842" y="333592"/>
                  </a:lnTo>
                  <a:lnTo>
                    <a:pt x="1551799" y="336571"/>
                  </a:lnTo>
                  <a:lnTo>
                    <a:pt x="1810929" y="336571"/>
                  </a:lnTo>
                  <a:lnTo>
                    <a:pt x="2424500" y="339549"/>
                  </a:lnTo>
                  <a:lnTo>
                    <a:pt x="2582361" y="360399"/>
                  </a:lnTo>
                  <a:lnTo>
                    <a:pt x="2933824" y="357420"/>
                  </a:lnTo>
                  <a:lnTo>
                    <a:pt x="3452083" y="357420"/>
                  </a:lnTo>
                  <a:lnTo>
                    <a:pt x="3627815" y="333592"/>
                  </a:lnTo>
                  <a:lnTo>
                    <a:pt x="3648664" y="294872"/>
                  </a:lnTo>
                  <a:lnTo>
                    <a:pt x="3669514" y="244237"/>
                  </a:lnTo>
                  <a:lnTo>
                    <a:pt x="3693342" y="181689"/>
                  </a:lnTo>
                  <a:lnTo>
                    <a:pt x="3705256" y="139990"/>
                  </a:lnTo>
                  <a:lnTo>
                    <a:pt x="3714191" y="89355"/>
                  </a:lnTo>
                  <a:lnTo>
                    <a:pt x="3717170" y="50635"/>
                  </a:lnTo>
                  <a:lnTo>
                    <a:pt x="3720148" y="23828"/>
                  </a:lnTo>
                  <a:lnTo>
                    <a:pt x="3717170" y="11914"/>
                  </a:lnTo>
                  <a:lnTo>
                    <a:pt x="3708234" y="0"/>
                  </a:lnTo>
                  <a:lnTo>
                    <a:pt x="3693342" y="0"/>
                  </a:lnTo>
                  <a:lnTo>
                    <a:pt x="3666535" y="11914"/>
                  </a:lnTo>
                  <a:lnTo>
                    <a:pt x="3615901" y="50635"/>
                  </a:lnTo>
                  <a:lnTo>
                    <a:pt x="3568245" y="80420"/>
                  </a:lnTo>
                  <a:lnTo>
                    <a:pt x="3493782" y="110205"/>
                  </a:lnTo>
                  <a:lnTo>
                    <a:pt x="3389535" y="134033"/>
                  </a:lnTo>
                  <a:lnTo>
                    <a:pt x="3338900" y="137011"/>
                  </a:lnTo>
                  <a:lnTo>
                    <a:pt x="3195932" y="139990"/>
                  </a:lnTo>
                  <a:lnTo>
                    <a:pt x="2898082" y="137011"/>
                  </a:lnTo>
                  <a:lnTo>
                    <a:pt x="2591296" y="137011"/>
                  </a:lnTo>
                  <a:lnTo>
                    <a:pt x="2120693" y="1370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A5979B4A-854D-4D24-9FE5-9127899B1A56}"/>
                </a:ext>
              </a:extLst>
            </p:cNvPr>
            <p:cNvSpPr/>
            <p:nvPr/>
          </p:nvSpPr>
          <p:spPr>
            <a:xfrm rot="16200000">
              <a:off x="3733800" y="1468438"/>
              <a:ext cx="390525" cy="1536700"/>
            </a:xfrm>
            <a:custGeom>
              <a:avLst/>
              <a:gdLst>
                <a:gd name="connsiteX0" fmla="*/ 45244 w 390525"/>
                <a:gd name="connsiteY0" fmla="*/ 333375 h 1535906"/>
                <a:gd name="connsiteX1" fmla="*/ 0 w 390525"/>
                <a:gd name="connsiteY1" fmla="*/ 9525 h 1535906"/>
                <a:gd name="connsiteX2" fmla="*/ 207169 w 390525"/>
                <a:gd name="connsiteY2" fmla="*/ 0 h 1535906"/>
                <a:gd name="connsiteX3" fmla="*/ 211932 w 390525"/>
                <a:gd name="connsiteY3" fmla="*/ 80963 h 1535906"/>
                <a:gd name="connsiteX4" fmla="*/ 211932 w 390525"/>
                <a:gd name="connsiteY4" fmla="*/ 154781 h 1535906"/>
                <a:gd name="connsiteX5" fmla="*/ 216694 w 390525"/>
                <a:gd name="connsiteY5" fmla="*/ 290513 h 1535906"/>
                <a:gd name="connsiteX6" fmla="*/ 223838 w 390525"/>
                <a:gd name="connsiteY6" fmla="*/ 404813 h 1535906"/>
                <a:gd name="connsiteX7" fmla="*/ 238125 w 390525"/>
                <a:gd name="connsiteY7" fmla="*/ 550069 h 1535906"/>
                <a:gd name="connsiteX8" fmla="*/ 254794 w 390525"/>
                <a:gd name="connsiteY8" fmla="*/ 671513 h 1535906"/>
                <a:gd name="connsiteX9" fmla="*/ 280988 w 390525"/>
                <a:gd name="connsiteY9" fmla="*/ 807244 h 1535906"/>
                <a:gd name="connsiteX10" fmla="*/ 302419 w 390525"/>
                <a:gd name="connsiteY10" fmla="*/ 892969 h 1535906"/>
                <a:gd name="connsiteX11" fmla="*/ 307182 w 390525"/>
                <a:gd name="connsiteY11" fmla="*/ 933450 h 1535906"/>
                <a:gd name="connsiteX12" fmla="*/ 319088 w 390525"/>
                <a:gd name="connsiteY12" fmla="*/ 988219 h 1535906"/>
                <a:gd name="connsiteX13" fmla="*/ 335757 w 390525"/>
                <a:gd name="connsiteY13" fmla="*/ 1035844 h 1535906"/>
                <a:gd name="connsiteX14" fmla="*/ 357188 w 390525"/>
                <a:gd name="connsiteY14" fmla="*/ 1083469 h 1535906"/>
                <a:gd name="connsiteX15" fmla="*/ 378619 w 390525"/>
                <a:gd name="connsiteY15" fmla="*/ 1116806 h 1535906"/>
                <a:gd name="connsiteX16" fmla="*/ 388144 w 390525"/>
                <a:gd name="connsiteY16" fmla="*/ 1131094 h 1535906"/>
                <a:gd name="connsiteX17" fmla="*/ 390525 w 390525"/>
                <a:gd name="connsiteY17" fmla="*/ 1178719 h 1535906"/>
                <a:gd name="connsiteX18" fmla="*/ 381000 w 390525"/>
                <a:gd name="connsiteY18" fmla="*/ 1266825 h 1535906"/>
                <a:gd name="connsiteX19" fmla="*/ 371475 w 390525"/>
                <a:gd name="connsiteY19" fmla="*/ 1319213 h 1535906"/>
                <a:gd name="connsiteX20" fmla="*/ 357188 w 390525"/>
                <a:gd name="connsiteY20" fmla="*/ 1369219 h 1535906"/>
                <a:gd name="connsiteX21" fmla="*/ 338138 w 390525"/>
                <a:gd name="connsiteY21" fmla="*/ 1416844 h 1535906"/>
                <a:gd name="connsiteX22" fmla="*/ 309563 w 390525"/>
                <a:gd name="connsiteY22" fmla="*/ 1469231 h 1535906"/>
                <a:gd name="connsiteX23" fmla="*/ 285750 w 390525"/>
                <a:gd name="connsiteY23" fmla="*/ 1509713 h 1535906"/>
                <a:gd name="connsiteX24" fmla="*/ 261938 w 390525"/>
                <a:gd name="connsiteY24" fmla="*/ 1533525 h 1535906"/>
                <a:gd name="connsiteX25" fmla="*/ 245269 w 390525"/>
                <a:gd name="connsiteY25" fmla="*/ 1535906 h 1535906"/>
                <a:gd name="connsiteX26" fmla="*/ 223838 w 390525"/>
                <a:gd name="connsiteY26" fmla="*/ 1526381 h 1535906"/>
                <a:gd name="connsiteX27" fmla="*/ 209550 w 390525"/>
                <a:gd name="connsiteY27" fmla="*/ 1507331 h 1535906"/>
                <a:gd name="connsiteX28" fmla="*/ 197644 w 390525"/>
                <a:gd name="connsiteY28" fmla="*/ 1476375 h 1535906"/>
                <a:gd name="connsiteX29" fmla="*/ 190500 w 390525"/>
                <a:gd name="connsiteY29" fmla="*/ 1445419 h 1535906"/>
                <a:gd name="connsiteX30" fmla="*/ 178594 w 390525"/>
                <a:gd name="connsiteY30" fmla="*/ 1364456 h 1535906"/>
                <a:gd name="connsiteX31" fmla="*/ 147638 w 390525"/>
                <a:gd name="connsiteY31" fmla="*/ 1126331 h 1535906"/>
                <a:gd name="connsiteX32" fmla="*/ 95250 w 390525"/>
                <a:gd name="connsiteY32" fmla="*/ 742950 h 1535906"/>
                <a:gd name="connsiteX33" fmla="*/ 73819 w 390525"/>
                <a:gd name="connsiteY33" fmla="*/ 545306 h 1535906"/>
                <a:gd name="connsiteX34" fmla="*/ 45244 w 390525"/>
                <a:gd name="connsiteY34" fmla="*/ 33337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0525" h="1535906">
                  <a:moveTo>
                    <a:pt x="45244" y="333375"/>
                  </a:moveTo>
                  <a:lnTo>
                    <a:pt x="0" y="9525"/>
                  </a:lnTo>
                  <a:lnTo>
                    <a:pt x="207169" y="0"/>
                  </a:lnTo>
                  <a:lnTo>
                    <a:pt x="211932" y="80963"/>
                  </a:lnTo>
                  <a:lnTo>
                    <a:pt x="211932" y="154781"/>
                  </a:lnTo>
                  <a:lnTo>
                    <a:pt x="216694" y="290513"/>
                  </a:lnTo>
                  <a:lnTo>
                    <a:pt x="223838" y="404813"/>
                  </a:lnTo>
                  <a:lnTo>
                    <a:pt x="238125" y="550069"/>
                  </a:lnTo>
                  <a:lnTo>
                    <a:pt x="254794" y="671513"/>
                  </a:lnTo>
                  <a:lnTo>
                    <a:pt x="280988" y="807244"/>
                  </a:lnTo>
                  <a:lnTo>
                    <a:pt x="302419" y="892969"/>
                  </a:lnTo>
                  <a:lnTo>
                    <a:pt x="307182" y="933450"/>
                  </a:lnTo>
                  <a:lnTo>
                    <a:pt x="319088" y="988219"/>
                  </a:lnTo>
                  <a:lnTo>
                    <a:pt x="335757" y="1035844"/>
                  </a:lnTo>
                  <a:lnTo>
                    <a:pt x="357188" y="1083469"/>
                  </a:lnTo>
                  <a:lnTo>
                    <a:pt x="378619" y="1116806"/>
                  </a:lnTo>
                  <a:lnTo>
                    <a:pt x="388144" y="1131094"/>
                  </a:lnTo>
                  <a:lnTo>
                    <a:pt x="390525" y="1178719"/>
                  </a:lnTo>
                  <a:lnTo>
                    <a:pt x="381000" y="1266825"/>
                  </a:lnTo>
                  <a:lnTo>
                    <a:pt x="371475" y="1319213"/>
                  </a:lnTo>
                  <a:lnTo>
                    <a:pt x="357188" y="1369219"/>
                  </a:lnTo>
                  <a:lnTo>
                    <a:pt x="338138" y="1416844"/>
                  </a:lnTo>
                  <a:lnTo>
                    <a:pt x="309563" y="1469231"/>
                  </a:lnTo>
                  <a:lnTo>
                    <a:pt x="285750" y="1509713"/>
                  </a:lnTo>
                  <a:lnTo>
                    <a:pt x="261938" y="1533525"/>
                  </a:lnTo>
                  <a:lnTo>
                    <a:pt x="245269" y="1535906"/>
                  </a:lnTo>
                  <a:lnTo>
                    <a:pt x="223838" y="1526381"/>
                  </a:lnTo>
                  <a:lnTo>
                    <a:pt x="209550" y="1507331"/>
                  </a:lnTo>
                  <a:lnTo>
                    <a:pt x="197644" y="1476375"/>
                  </a:lnTo>
                  <a:lnTo>
                    <a:pt x="190500" y="1445419"/>
                  </a:lnTo>
                  <a:lnTo>
                    <a:pt x="178594" y="1364456"/>
                  </a:lnTo>
                  <a:lnTo>
                    <a:pt x="147638" y="1126331"/>
                  </a:lnTo>
                  <a:lnTo>
                    <a:pt x="95250" y="742950"/>
                  </a:lnTo>
                  <a:lnTo>
                    <a:pt x="73819" y="545306"/>
                  </a:lnTo>
                  <a:lnTo>
                    <a:pt x="45244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74D8DB7E-4DD5-4117-B7EA-E646F4754816}"/>
                </a:ext>
              </a:extLst>
            </p:cNvPr>
            <p:cNvSpPr/>
            <p:nvPr/>
          </p:nvSpPr>
          <p:spPr>
            <a:xfrm rot="16200000">
              <a:off x="3399632" y="2539206"/>
              <a:ext cx="982662" cy="492125"/>
            </a:xfrm>
            <a:custGeom>
              <a:avLst/>
              <a:gdLst>
                <a:gd name="connsiteX0" fmla="*/ 464343 w 983456"/>
                <a:gd name="connsiteY0" fmla="*/ 364331 h 492919"/>
                <a:gd name="connsiteX1" fmla="*/ 290512 w 983456"/>
                <a:gd name="connsiteY1" fmla="*/ 316706 h 492919"/>
                <a:gd name="connsiteX2" fmla="*/ 116681 w 983456"/>
                <a:gd name="connsiteY2" fmla="*/ 264319 h 492919"/>
                <a:gd name="connsiteX3" fmla="*/ 23812 w 983456"/>
                <a:gd name="connsiteY3" fmla="*/ 235744 h 492919"/>
                <a:gd name="connsiteX4" fmla="*/ 0 w 983456"/>
                <a:gd name="connsiteY4" fmla="*/ 100012 h 492919"/>
                <a:gd name="connsiteX5" fmla="*/ 133350 w 983456"/>
                <a:gd name="connsiteY5" fmla="*/ 123825 h 492919"/>
                <a:gd name="connsiteX6" fmla="*/ 266700 w 983456"/>
                <a:gd name="connsiteY6" fmla="*/ 150019 h 492919"/>
                <a:gd name="connsiteX7" fmla="*/ 366712 w 983456"/>
                <a:gd name="connsiteY7" fmla="*/ 161925 h 492919"/>
                <a:gd name="connsiteX8" fmla="*/ 476250 w 983456"/>
                <a:gd name="connsiteY8" fmla="*/ 173831 h 492919"/>
                <a:gd name="connsiteX9" fmla="*/ 614362 w 983456"/>
                <a:gd name="connsiteY9" fmla="*/ 180975 h 492919"/>
                <a:gd name="connsiteX10" fmla="*/ 733425 w 983456"/>
                <a:gd name="connsiteY10" fmla="*/ 180975 h 492919"/>
                <a:gd name="connsiteX11" fmla="*/ 771525 w 983456"/>
                <a:gd name="connsiteY11" fmla="*/ 180975 h 492919"/>
                <a:gd name="connsiteX12" fmla="*/ 807243 w 983456"/>
                <a:gd name="connsiteY12" fmla="*/ 173831 h 492919"/>
                <a:gd name="connsiteX13" fmla="*/ 842962 w 983456"/>
                <a:gd name="connsiteY13" fmla="*/ 159544 h 492919"/>
                <a:gd name="connsiteX14" fmla="*/ 866775 w 983456"/>
                <a:gd name="connsiteY14" fmla="*/ 145256 h 492919"/>
                <a:gd name="connsiteX15" fmla="*/ 892968 w 983456"/>
                <a:gd name="connsiteY15" fmla="*/ 121444 h 492919"/>
                <a:gd name="connsiteX16" fmla="*/ 916781 w 983456"/>
                <a:gd name="connsiteY16" fmla="*/ 85725 h 492919"/>
                <a:gd name="connsiteX17" fmla="*/ 957262 w 983456"/>
                <a:gd name="connsiteY17" fmla="*/ 0 h 492919"/>
                <a:gd name="connsiteX18" fmla="*/ 983456 w 983456"/>
                <a:gd name="connsiteY18" fmla="*/ 226219 h 492919"/>
                <a:gd name="connsiteX19" fmla="*/ 938212 w 983456"/>
                <a:gd name="connsiteY19" fmla="*/ 314325 h 492919"/>
                <a:gd name="connsiteX20" fmla="*/ 926306 w 983456"/>
                <a:gd name="connsiteY20" fmla="*/ 357187 h 492919"/>
                <a:gd name="connsiteX21" fmla="*/ 909637 w 983456"/>
                <a:gd name="connsiteY21" fmla="*/ 402431 h 492919"/>
                <a:gd name="connsiteX22" fmla="*/ 895350 w 983456"/>
                <a:gd name="connsiteY22" fmla="*/ 428625 h 492919"/>
                <a:gd name="connsiteX23" fmla="*/ 881062 w 983456"/>
                <a:gd name="connsiteY23" fmla="*/ 447675 h 492919"/>
                <a:gd name="connsiteX24" fmla="*/ 876300 w 983456"/>
                <a:gd name="connsiteY24" fmla="*/ 461962 h 492919"/>
                <a:gd name="connsiteX25" fmla="*/ 859631 w 983456"/>
                <a:gd name="connsiteY25" fmla="*/ 483394 h 492919"/>
                <a:gd name="connsiteX26" fmla="*/ 850106 w 983456"/>
                <a:gd name="connsiteY26" fmla="*/ 488156 h 492919"/>
                <a:gd name="connsiteX27" fmla="*/ 835818 w 983456"/>
                <a:gd name="connsiteY27" fmla="*/ 492919 h 492919"/>
                <a:gd name="connsiteX28" fmla="*/ 809625 w 983456"/>
                <a:gd name="connsiteY28" fmla="*/ 488156 h 492919"/>
                <a:gd name="connsiteX29" fmla="*/ 778668 w 983456"/>
                <a:gd name="connsiteY29" fmla="*/ 471487 h 492919"/>
                <a:gd name="connsiteX30" fmla="*/ 750093 w 983456"/>
                <a:gd name="connsiteY30" fmla="*/ 450056 h 492919"/>
                <a:gd name="connsiteX31" fmla="*/ 726281 w 983456"/>
                <a:gd name="connsiteY31" fmla="*/ 433387 h 492919"/>
                <a:gd name="connsiteX32" fmla="*/ 700087 w 983456"/>
                <a:gd name="connsiteY32" fmla="*/ 426244 h 492919"/>
                <a:gd name="connsiteX33" fmla="*/ 464343 w 983456"/>
                <a:gd name="connsiteY33" fmla="*/ 36433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3456" h="492919">
                  <a:moveTo>
                    <a:pt x="464343" y="364331"/>
                  </a:moveTo>
                  <a:lnTo>
                    <a:pt x="290512" y="316706"/>
                  </a:lnTo>
                  <a:lnTo>
                    <a:pt x="116681" y="264319"/>
                  </a:lnTo>
                  <a:lnTo>
                    <a:pt x="23812" y="235744"/>
                  </a:lnTo>
                  <a:lnTo>
                    <a:pt x="0" y="100012"/>
                  </a:lnTo>
                  <a:lnTo>
                    <a:pt x="133350" y="123825"/>
                  </a:lnTo>
                  <a:lnTo>
                    <a:pt x="266700" y="150019"/>
                  </a:lnTo>
                  <a:lnTo>
                    <a:pt x="366712" y="161925"/>
                  </a:lnTo>
                  <a:lnTo>
                    <a:pt x="476250" y="173831"/>
                  </a:lnTo>
                  <a:lnTo>
                    <a:pt x="614362" y="180975"/>
                  </a:lnTo>
                  <a:lnTo>
                    <a:pt x="733425" y="180975"/>
                  </a:lnTo>
                  <a:lnTo>
                    <a:pt x="771525" y="180975"/>
                  </a:lnTo>
                  <a:lnTo>
                    <a:pt x="807243" y="173831"/>
                  </a:lnTo>
                  <a:lnTo>
                    <a:pt x="842962" y="159544"/>
                  </a:lnTo>
                  <a:lnTo>
                    <a:pt x="866775" y="145256"/>
                  </a:lnTo>
                  <a:lnTo>
                    <a:pt x="892968" y="121444"/>
                  </a:lnTo>
                  <a:lnTo>
                    <a:pt x="916781" y="85725"/>
                  </a:lnTo>
                  <a:lnTo>
                    <a:pt x="957262" y="0"/>
                  </a:lnTo>
                  <a:lnTo>
                    <a:pt x="983456" y="226219"/>
                  </a:lnTo>
                  <a:lnTo>
                    <a:pt x="938212" y="314325"/>
                  </a:lnTo>
                  <a:lnTo>
                    <a:pt x="926306" y="357187"/>
                  </a:lnTo>
                  <a:lnTo>
                    <a:pt x="909637" y="402431"/>
                  </a:lnTo>
                  <a:lnTo>
                    <a:pt x="895350" y="428625"/>
                  </a:lnTo>
                  <a:lnTo>
                    <a:pt x="881062" y="447675"/>
                  </a:lnTo>
                  <a:lnTo>
                    <a:pt x="876300" y="461962"/>
                  </a:lnTo>
                  <a:lnTo>
                    <a:pt x="859631" y="483394"/>
                  </a:lnTo>
                  <a:lnTo>
                    <a:pt x="850106" y="488156"/>
                  </a:lnTo>
                  <a:lnTo>
                    <a:pt x="835818" y="492919"/>
                  </a:lnTo>
                  <a:lnTo>
                    <a:pt x="809625" y="488156"/>
                  </a:lnTo>
                  <a:lnTo>
                    <a:pt x="778668" y="471487"/>
                  </a:lnTo>
                  <a:lnTo>
                    <a:pt x="750093" y="450056"/>
                  </a:lnTo>
                  <a:lnTo>
                    <a:pt x="726281" y="433387"/>
                  </a:lnTo>
                  <a:lnTo>
                    <a:pt x="700087" y="426244"/>
                  </a:lnTo>
                  <a:lnTo>
                    <a:pt x="464343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2">
              <a:extLst>
                <a:ext uri="{FF2B5EF4-FFF2-40B4-BE49-F238E27FC236}">
                  <a16:creationId xmlns:a16="http://schemas.microsoft.com/office/drawing/2014/main" id="{76BED143-7A2B-455E-91DB-A933C32EAE5C}"/>
                </a:ext>
              </a:extLst>
            </p:cNvPr>
            <p:cNvSpPr/>
            <p:nvPr/>
          </p:nvSpPr>
          <p:spPr>
            <a:xfrm rot="16200000">
              <a:off x="3314701" y="2798762"/>
              <a:ext cx="1223962" cy="1636713"/>
            </a:xfrm>
            <a:custGeom>
              <a:avLst/>
              <a:gdLst>
                <a:gd name="connsiteX0" fmla="*/ 831056 w 1223962"/>
                <a:gd name="connsiteY0" fmla="*/ 383381 h 1635918"/>
                <a:gd name="connsiteX1" fmla="*/ 759618 w 1223962"/>
                <a:gd name="connsiteY1" fmla="*/ 0 h 1635918"/>
                <a:gd name="connsiteX2" fmla="*/ 971550 w 1223962"/>
                <a:gd name="connsiteY2" fmla="*/ 7143 h 1635918"/>
                <a:gd name="connsiteX3" fmla="*/ 988218 w 1223962"/>
                <a:gd name="connsiteY3" fmla="*/ 183356 h 1635918"/>
                <a:gd name="connsiteX4" fmla="*/ 1014412 w 1223962"/>
                <a:gd name="connsiteY4" fmla="*/ 376237 h 1635918"/>
                <a:gd name="connsiteX5" fmla="*/ 1052512 w 1223962"/>
                <a:gd name="connsiteY5" fmla="*/ 666750 h 1635918"/>
                <a:gd name="connsiteX6" fmla="*/ 1090612 w 1223962"/>
                <a:gd name="connsiteY6" fmla="*/ 790575 h 1635918"/>
                <a:gd name="connsiteX7" fmla="*/ 1116806 w 1223962"/>
                <a:gd name="connsiteY7" fmla="*/ 919162 h 1635918"/>
                <a:gd name="connsiteX8" fmla="*/ 1143000 w 1223962"/>
                <a:gd name="connsiteY8" fmla="*/ 1033462 h 1635918"/>
                <a:gd name="connsiteX9" fmla="*/ 1178718 w 1223962"/>
                <a:gd name="connsiteY9" fmla="*/ 1157287 h 1635918"/>
                <a:gd name="connsiteX10" fmla="*/ 1214437 w 1223962"/>
                <a:gd name="connsiteY10" fmla="*/ 1269206 h 1635918"/>
                <a:gd name="connsiteX11" fmla="*/ 1223962 w 1223962"/>
                <a:gd name="connsiteY11" fmla="*/ 1295400 h 1635918"/>
                <a:gd name="connsiteX12" fmla="*/ 1223962 w 1223962"/>
                <a:gd name="connsiteY12" fmla="*/ 1314450 h 1635918"/>
                <a:gd name="connsiteX13" fmla="*/ 1212056 w 1223962"/>
                <a:gd name="connsiteY13" fmla="*/ 1369218 h 1635918"/>
                <a:gd name="connsiteX14" fmla="*/ 1188243 w 1223962"/>
                <a:gd name="connsiteY14" fmla="*/ 1443037 h 1635918"/>
                <a:gd name="connsiteX15" fmla="*/ 1162050 w 1223962"/>
                <a:gd name="connsiteY15" fmla="*/ 1504950 h 1635918"/>
                <a:gd name="connsiteX16" fmla="*/ 1128712 w 1223962"/>
                <a:gd name="connsiteY16" fmla="*/ 1557337 h 1635918"/>
                <a:gd name="connsiteX17" fmla="*/ 1121568 w 1223962"/>
                <a:gd name="connsiteY17" fmla="*/ 1564481 h 1635918"/>
                <a:gd name="connsiteX18" fmla="*/ 1064418 w 1223962"/>
                <a:gd name="connsiteY18" fmla="*/ 1597818 h 1635918"/>
                <a:gd name="connsiteX19" fmla="*/ 1042987 w 1223962"/>
                <a:gd name="connsiteY19" fmla="*/ 1621631 h 1635918"/>
                <a:gd name="connsiteX20" fmla="*/ 1019175 w 1223962"/>
                <a:gd name="connsiteY20" fmla="*/ 1635918 h 1635918"/>
                <a:gd name="connsiteX21" fmla="*/ 1004887 w 1223962"/>
                <a:gd name="connsiteY21" fmla="*/ 1635918 h 1635918"/>
                <a:gd name="connsiteX22" fmla="*/ 973931 w 1223962"/>
                <a:gd name="connsiteY22" fmla="*/ 1621631 h 1635918"/>
                <a:gd name="connsiteX23" fmla="*/ 938212 w 1223962"/>
                <a:gd name="connsiteY23" fmla="*/ 1590675 h 1635918"/>
                <a:gd name="connsiteX24" fmla="*/ 909637 w 1223962"/>
                <a:gd name="connsiteY24" fmla="*/ 1566862 h 1635918"/>
                <a:gd name="connsiteX25" fmla="*/ 869156 w 1223962"/>
                <a:gd name="connsiteY25" fmla="*/ 1543050 h 1635918"/>
                <a:gd name="connsiteX26" fmla="*/ 821531 w 1223962"/>
                <a:gd name="connsiteY26" fmla="*/ 1526381 h 1635918"/>
                <a:gd name="connsiteX27" fmla="*/ 666750 w 1223962"/>
                <a:gd name="connsiteY27" fmla="*/ 1485900 h 1635918"/>
                <a:gd name="connsiteX28" fmla="*/ 414337 w 1223962"/>
                <a:gd name="connsiteY28" fmla="*/ 1414462 h 1635918"/>
                <a:gd name="connsiteX29" fmla="*/ 214312 w 1223962"/>
                <a:gd name="connsiteY29" fmla="*/ 1359693 h 1635918"/>
                <a:gd name="connsiteX30" fmla="*/ 100012 w 1223962"/>
                <a:gd name="connsiteY30" fmla="*/ 1323975 h 1635918"/>
                <a:gd name="connsiteX31" fmla="*/ 54768 w 1223962"/>
                <a:gd name="connsiteY31" fmla="*/ 1302543 h 1635918"/>
                <a:gd name="connsiteX32" fmla="*/ 35718 w 1223962"/>
                <a:gd name="connsiteY32" fmla="*/ 1288256 h 1635918"/>
                <a:gd name="connsiteX33" fmla="*/ 16668 w 1223962"/>
                <a:gd name="connsiteY33" fmla="*/ 1266825 h 1635918"/>
                <a:gd name="connsiteX34" fmla="*/ 4762 w 1223962"/>
                <a:gd name="connsiteY34" fmla="*/ 1245393 h 1635918"/>
                <a:gd name="connsiteX35" fmla="*/ 0 w 1223962"/>
                <a:gd name="connsiteY35" fmla="*/ 1219200 h 1635918"/>
                <a:gd name="connsiteX36" fmla="*/ 0 w 1223962"/>
                <a:gd name="connsiteY36" fmla="*/ 1190625 h 1635918"/>
                <a:gd name="connsiteX37" fmla="*/ 7143 w 1223962"/>
                <a:gd name="connsiteY37" fmla="*/ 1164431 h 1635918"/>
                <a:gd name="connsiteX38" fmla="*/ 16668 w 1223962"/>
                <a:gd name="connsiteY38" fmla="*/ 1150143 h 1635918"/>
                <a:gd name="connsiteX39" fmla="*/ 33337 w 1223962"/>
                <a:gd name="connsiteY39" fmla="*/ 1135856 h 1635918"/>
                <a:gd name="connsiteX40" fmla="*/ 57150 w 1223962"/>
                <a:gd name="connsiteY40" fmla="*/ 1126331 h 1635918"/>
                <a:gd name="connsiteX41" fmla="*/ 95250 w 1223962"/>
                <a:gd name="connsiteY41" fmla="*/ 1119187 h 1635918"/>
                <a:gd name="connsiteX42" fmla="*/ 276225 w 1223962"/>
                <a:gd name="connsiteY42" fmla="*/ 1159668 h 1635918"/>
                <a:gd name="connsiteX43" fmla="*/ 431006 w 1223962"/>
                <a:gd name="connsiteY43" fmla="*/ 1190625 h 1635918"/>
                <a:gd name="connsiteX44" fmla="*/ 652462 w 1223962"/>
                <a:gd name="connsiteY44" fmla="*/ 1233487 h 1635918"/>
                <a:gd name="connsiteX45" fmla="*/ 835818 w 1223962"/>
                <a:gd name="connsiteY45" fmla="*/ 1269206 h 1635918"/>
                <a:gd name="connsiteX46" fmla="*/ 892968 w 1223962"/>
                <a:gd name="connsiteY46" fmla="*/ 1276350 h 1635918"/>
                <a:gd name="connsiteX47" fmla="*/ 914400 w 1223962"/>
                <a:gd name="connsiteY47" fmla="*/ 1278731 h 1635918"/>
                <a:gd name="connsiteX48" fmla="*/ 945356 w 1223962"/>
                <a:gd name="connsiteY48" fmla="*/ 1273968 h 1635918"/>
                <a:gd name="connsiteX49" fmla="*/ 966787 w 1223962"/>
                <a:gd name="connsiteY49" fmla="*/ 1259681 h 1635918"/>
                <a:gd name="connsiteX50" fmla="*/ 978693 w 1223962"/>
                <a:gd name="connsiteY50" fmla="*/ 1243012 h 1635918"/>
                <a:gd name="connsiteX51" fmla="*/ 983456 w 1223962"/>
                <a:gd name="connsiteY51" fmla="*/ 1228725 h 1635918"/>
                <a:gd name="connsiteX52" fmla="*/ 983456 w 1223962"/>
                <a:gd name="connsiteY52" fmla="*/ 1204912 h 1635918"/>
                <a:gd name="connsiteX53" fmla="*/ 964406 w 1223962"/>
                <a:gd name="connsiteY53" fmla="*/ 1100137 h 1635918"/>
                <a:gd name="connsiteX54" fmla="*/ 912018 w 1223962"/>
                <a:gd name="connsiteY54" fmla="*/ 821531 h 1635918"/>
                <a:gd name="connsiteX55" fmla="*/ 831056 w 1223962"/>
                <a:gd name="connsiteY55" fmla="*/ 383381 h 16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635918">
                  <a:moveTo>
                    <a:pt x="831056" y="383381"/>
                  </a:moveTo>
                  <a:lnTo>
                    <a:pt x="759618" y="0"/>
                  </a:lnTo>
                  <a:lnTo>
                    <a:pt x="971550" y="7143"/>
                  </a:lnTo>
                  <a:lnTo>
                    <a:pt x="988218" y="183356"/>
                  </a:lnTo>
                  <a:lnTo>
                    <a:pt x="1014412" y="376237"/>
                  </a:lnTo>
                  <a:lnTo>
                    <a:pt x="1052512" y="666750"/>
                  </a:lnTo>
                  <a:lnTo>
                    <a:pt x="1090612" y="790575"/>
                  </a:lnTo>
                  <a:lnTo>
                    <a:pt x="1116806" y="919162"/>
                  </a:lnTo>
                  <a:lnTo>
                    <a:pt x="1143000" y="1033462"/>
                  </a:lnTo>
                  <a:lnTo>
                    <a:pt x="1178718" y="1157287"/>
                  </a:lnTo>
                  <a:lnTo>
                    <a:pt x="1214437" y="1269206"/>
                  </a:lnTo>
                  <a:lnTo>
                    <a:pt x="1223962" y="1295400"/>
                  </a:lnTo>
                  <a:lnTo>
                    <a:pt x="1223962" y="1314450"/>
                  </a:lnTo>
                  <a:lnTo>
                    <a:pt x="1212056" y="1369218"/>
                  </a:lnTo>
                  <a:lnTo>
                    <a:pt x="1188243" y="1443037"/>
                  </a:lnTo>
                  <a:lnTo>
                    <a:pt x="1162050" y="1504950"/>
                  </a:lnTo>
                  <a:lnTo>
                    <a:pt x="1128712" y="1557337"/>
                  </a:lnTo>
                  <a:lnTo>
                    <a:pt x="1121568" y="1564481"/>
                  </a:lnTo>
                  <a:lnTo>
                    <a:pt x="1064418" y="1597818"/>
                  </a:lnTo>
                  <a:lnTo>
                    <a:pt x="1042987" y="1621631"/>
                  </a:lnTo>
                  <a:lnTo>
                    <a:pt x="1019175" y="1635918"/>
                  </a:lnTo>
                  <a:lnTo>
                    <a:pt x="1004887" y="1635918"/>
                  </a:lnTo>
                  <a:lnTo>
                    <a:pt x="973931" y="1621631"/>
                  </a:lnTo>
                  <a:lnTo>
                    <a:pt x="938212" y="1590675"/>
                  </a:lnTo>
                  <a:lnTo>
                    <a:pt x="909637" y="1566862"/>
                  </a:lnTo>
                  <a:lnTo>
                    <a:pt x="869156" y="1543050"/>
                  </a:lnTo>
                  <a:lnTo>
                    <a:pt x="821531" y="1526381"/>
                  </a:lnTo>
                  <a:lnTo>
                    <a:pt x="666750" y="1485900"/>
                  </a:lnTo>
                  <a:lnTo>
                    <a:pt x="414337" y="1414462"/>
                  </a:lnTo>
                  <a:lnTo>
                    <a:pt x="214312" y="1359693"/>
                  </a:lnTo>
                  <a:lnTo>
                    <a:pt x="100012" y="1323975"/>
                  </a:lnTo>
                  <a:lnTo>
                    <a:pt x="54768" y="1302543"/>
                  </a:lnTo>
                  <a:lnTo>
                    <a:pt x="35718" y="1288256"/>
                  </a:lnTo>
                  <a:lnTo>
                    <a:pt x="16668" y="1266825"/>
                  </a:lnTo>
                  <a:lnTo>
                    <a:pt x="4762" y="1245393"/>
                  </a:lnTo>
                  <a:lnTo>
                    <a:pt x="0" y="1219200"/>
                  </a:lnTo>
                  <a:lnTo>
                    <a:pt x="0" y="1190625"/>
                  </a:lnTo>
                  <a:lnTo>
                    <a:pt x="7143" y="1164431"/>
                  </a:lnTo>
                  <a:lnTo>
                    <a:pt x="16668" y="1150143"/>
                  </a:lnTo>
                  <a:lnTo>
                    <a:pt x="33337" y="1135856"/>
                  </a:lnTo>
                  <a:lnTo>
                    <a:pt x="57150" y="1126331"/>
                  </a:lnTo>
                  <a:lnTo>
                    <a:pt x="95250" y="1119187"/>
                  </a:lnTo>
                  <a:lnTo>
                    <a:pt x="276225" y="1159668"/>
                  </a:lnTo>
                  <a:lnTo>
                    <a:pt x="431006" y="1190625"/>
                  </a:lnTo>
                  <a:lnTo>
                    <a:pt x="652462" y="1233487"/>
                  </a:lnTo>
                  <a:lnTo>
                    <a:pt x="835818" y="1269206"/>
                  </a:lnTo>
                  <a:lnTo>
                    <a:pt x="892968" y="1276350"/>
                  </a:lnTo>
                  <a:lnTo>
                    <a:pt x="914400" y="1278731"/>
                  </a:lnTo>
                  <a:lnTo>
                    <a:pt x="945356" y="1273968"/>
                  </a:lnTo>
                  <a:lnTo>
                    <a:pt x="966787" y="1259681"/>
                  </a:lnTo>
                  <a:lnTo>
                    <a:pt x="978693" y="1243012"/>
                  </a:lnTo>
                  <a:lnTo>
                    <a:pt x="983456" y="1228725"/>
                  </a:lnTo>
                  <a:lnTo>
                    <a:pt x="983456" y="1204912"/>
                  </a:lnTo>
                  <a:lnTo>
                    <a:pt x="964406" y="1100137"/>
                  </a:lnTo>
                  <a:lnTo>
                    <a:pt x="912018" y="821531"/>
                  </a:lnTo>
                  <a:lnTo>
                    <a:pt x="831056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4">
              <a:extLst>
                <a:ext uri="{FF2B5EF4-FFF2-40B4-BE49-F238E27FC236}">
                  <a16:creationId xmlns:a16="http://schemas.microsoft.com/office/drawing/2014/main" id="{EA333558-6F98-44AC-A6D3-A0AD600FA264}"/>
                </a:ext>
              </a:extLst>
            </p:cNvPr>
            <p:cNvSpPr/>
            <p:nvPr/>
          </p:nvSpPr>
          <p:spPr>
            <a:xfrm>
              <a:off x="3114675" y="3925888"/>
              <a:ext cx="1233488" cy="407987"/>
            </a:xfrm>
            <a:custGeom>
              <a:avLst/>
              <a:gdLst>
                <a:gd name="connsiteX0" fmla="*/ 602456 w 1233488"/>
                <a:gd name="connsiteY0" fmla="*/ 119063 h 407194"/>
                <a:gd name="connsiteX1" fmla="*/ 388144 w 1233488"/>
                <a:gd name="connsiteY1" fmla="*/ 159544 h 407194"/>
                <a:gd name="connsiteX2" fmla="*/ 71438 w 1233488"/>
                <a:gd name="connsiteY2" fmla="*/ 221457 h 407194"/>
                <a:gd name="connsiteX3" fmla="*/ 0 w 1233488"/>
                <a:gd name="connsiteY3" fmla="*/ 230982 h 407194"/>
                <a:gd name="connsiteX4" fmla="*/ 9525 w 1233488"/>
                <a:gd name="connsiteY4" fmla="*/ 407194 h 407194"/>
                <a:gd name="connsiteX5" fmla="*/ 200025 w 1233488"/>
                <a:gd name="connsiteY5" fmla="*/ 376238 h 407194"/>
                <a:gd name="connsiteX6" fmla="*/ 409575 w 1233488"/>
                <a:gd name="connsiteY6" fmla="*/ 338138 h 407194"/>
                <a:gd name="connsiteX7" fmla="*/ 500063 w 1233488"/>
                <a:gd name="connsiteY7" fmla="*/ 321469 h 407194"/>
                <a:gd name="connsiteX8" fmla="*/ 690563 w 1233488"/>
                <a:gd name="connsiteY8" fmla="*/ 259557 h 407194"/>
                <a:gd name="connsiteX9" fmla="*/ 907256 w 1233488"/>
                <a:gd name="connsiteY9" fmla="*/ 223838 h 407194"/>
                <a:gd name="connsiteX10" fmla="*/ 1104900 w 1233488"/>
                <a:gd name="connsiteY10" fmla="*/ 190500 h 407194"/>
                <a:gd name="connsiteX11" fmla="*/ 1233488 w 1233488"/>
                <a:gd name="connsiteY11" fmla="*/ 173832 h 407194"/>
                <a:gd name="connsiteX12" fmla="*/ 1223963 w 1233488"/>
                <a:gd name="connsiteY12" fmla="*/ 0 h 407194"/>
                <a:gd name="connsiteX13" fmla="*/ 1045369 w 1233488"/>
                <a:gd name="connsiteY13" fmla="*/ 35719 h 407194"/>
                <a:gd name="connsiteX14" fmla="*/ 652463 w 1233488"/>
                <a:gd name="connsiteY14" fmla="*/ 109538 h 407194"/>
                <a:gd name="connsiteX15" fmla="*/ 602456 w 1233488"/>
                <a:gd name="connsiteY15" fmla="*/ 119063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88" h="407194">
                  <a:moveTo>
                    <a:pt x="602456" y="119063"/>
                  </a:moveTo>
                  <a:lnTo>
                    <a:pt x="388144" y="159544"/>
                  </a:lnTo>
                  <a:lnTo>
                    <a:pt x="71438" y="221457"/>
                  </a:lnTo>
                  <a:lnTo>
                    <a:pt x="0" y="230982"/>
                  </a:lnTo>
                  <a:lnTo>
                    <a:pt x="9525" y="407194"/>
                  </a:lnTo>
                  <a:lnTo>
                    <a:pt x="200025" y="376238"/>
                  </a:lnTo>
                  <a:lnTo>
                    <a:pt x="409575" y="338138"/>
                  </a:lnTo>
                  <a:lnTo>
                    <a:pt x="500063" y="321469"/>
                  </a:lnTo>
                  <a:lnTo>
                    <a:pt x="690563" y="259557"/>
                  </a:lnTo>
                  <a:lnTo>
                    <a:pt x="907256" y="223838"/>
                  </a:lnTo>
                  <a:lnTo>
                    <a:pt x="1104900" y="190500"/>
                  </a:lnTo>
                  <a:lnTo>
                    <a:pt x="1233488" y="173832"/>
                  </a:lnTo>
                  <a:lnTo>
                    <a:pt x="1223963" y="0"/>
                  </a:lnTo>
                  <a:lnTo>
                    <a:pt x="1045369" y="35719"/>
                  </a:lnTo>
                  <a:lnTo>
                    <a:pt x="652463" y="109538"/>
                  </a:lnTo>
                  <a:lnTo>
                    <a:pt x="602456" y="119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5">
              <a:extLst>
                <a:ext uri="{FF2B5EF4-FFF2-40B4-BE49-F238E27FC236}">
                  <a16:creationId xmlns:a16="http://schemas.microsoft.com/office/drawing/2014/main" id="{E55C4BB4-8790-4075-91DF-18F7B74A7D25}"/>
                </a:ext>
              </a:extLst>
            </p:cNvPr>
            <p:cNvSpPr/>
            <p:nvPr/>
          </p:nvSpPr>
          <p:spPr>
            <a:xfrm>
              <a:off x="3455988" y="4135438"/>
              <a:ext cx="630237" cy="1200150"/>
            </a:xfrm>
            <a:custGeom>
              <a:avLst/>
              <a:gdLst>
                <a:gd name="connsiteX0" fmla="*/ 283369 w 631031"/>
                <a:gd name="connsiteY0" fmla="*/ 704850 h 1200150"/>
                <a:gd name="connsiteX1" fmla="*/ 288131 w 631031"/>
                <a:gd name="connsiteY1" fmla="*/ 507207 h 1200150"/>
                <a:gd name="connsiteX2" fmla="*/ 288131 w 631031"/>
                <a:gd name="connsiteY2" fmla="*/ 411957 h 1200150"/>
                <a:gd name="connsiteX3" fmla="*/ 280987 w 631031"/>
                <a:gd name="connsiteY3" fmla="*/ 285750 h 1200150"/>
                <a:gd name="connsiteX4" fmla="*/ 273844 w 631031"/>
                <a:gd name="connsiteY4" fmla="*/ 221457 h 1200150"/>
                <a:gd name="connsiteX5" fmla="*/ 266700 w 631031"/>
                <a:gd name="connsiteY5" fmla="*/ 192882 h 1200150"/>
                <a:gd name="connsiteX6" fmla="*/ 254794 w 631031"/>
                <a:gd name="connsiteY6" fmla="*/ 166688 h 1200150"/>
                <a:gd name="connsiteX7" fmla="*/ 242887 w 631031"/>
                <a:gd name="connsiteY7" fmla="*/ 152400 h 1200150"/>
                <a:gd name="connsiteX8" fmla="*/ 221456 w 631031"/>
                <a:gd name="connsiteY8" fmla="*/ 135732 h 1200150"/>
                <a:gd name="connsiteX9" fmla="*/ 190500 w 631031"/>
                <a:gd name="connsiteY9" fmla="*/ 121444 h 1200150"/>
                <a:gd name="connsiteX10" fmla="*/ 161925 w 631031"/>
                <a:gd name="connsiteY10" fmla="*/ 111919 h 1200150"/>
                <a:gd name="connsiteX11" fmla="*/ 0 w 631031"/>
                <a:gd name="connsiteY11" fmla="*/ 97632 h 1200150"/>
                <a:gd name="connsiteX12" fmla="*/ 311944 w 631031"/>
                <a:gd name="connsiteY12" fmla="*/ 0 h 1200150"/>
                <a:gd name="connsiteX13" fmla="*/ 442912 w 631031"/>
                <a:gd name="connsiteY13" fmla="*/ 92869 h 1200150"/>
                <a:gd name="connsiteX14" fmla="*/ 502444 w 631031"/>
                <a:gd name="connsiteY14" fmla="*/ 140494 h 1200150"/>
                <a:gd name="connsiteX15" fmla="*/ 552450 w 631031"/>
                <a:gd name="connsiteY15" fmla="*/ 185738 h 1200150"/>
                <a:gd name="connsiteX16" fmla="*/ 585787 w 631031"/>
                <a:gd name="connsiteY16" fmla="*/ 214313 h 1200150"/>
                <a:gd name="connsiteX17" fmla="*/ 609600 w 631031"/>
                <a:gd name="connsiteY17" fmla="*/ 240507 h 1200150"/>
                <a:gd name="connsiteX18" fmla="*/ 619125 w 631031"/>
                <a:gd name="connsiteY18" fmla="*/ 252413 h 1200150"/>
                <a:gd name="connsiteX19" fmla="*/ 626269 w 631031"/>
                <a:gd name="connsiteY19" fmla="*/ 271463 h 1200150"/>
                <a:gd name="connsiteX20" fmla="*/ 631031 w 631031"/>
                <a:gd name="connsiteY20" fmla="*/ 292894 h 1200150"/>
                <a:gd name="connsiteX21" fmla="*/ 623887 w 631031"/>
                <a:gd name="connsiteY21" fmla="*/ 314325 h 1200150"/>
                <a:gd name="connsiteX22" fmla="*/ 597694 w 631031"/>
                <a:gd name="connsiteY22" fmla="*/ 335757 h 1200150"/>
                <a:gd name="connsiteX23" fmla="*/ 571500 w 631031"/>
                <a:gd name="connsiteY23" fmla="*/ 357188 h 1200150"/>
                <a:gd name="connsiteX24" fmla="*/ 547687 w 631031"/>
                <a:gd name="connsiteY24" fmla="*/ 385763 h 1200150"/>
                <a:gd name="connsiteX25" fmla="*/ 523875 w 631031"/>
                <a:gd name="connsiteY25" fmla="*/ 431007 h 1200150"/>
                <a:gd name="connsiteX26" fmla="*/ 509587 w 631031"/>
                <a:gd name="connsiteY26" fmla="*/ 488157 h 1200150"/>
                <a:gd name="connsiteX27" fmla="*/ 485775 w 631031"/>
                <a:gd name="connsiteY27" fmla="*/ 638175 h 1200150"/>
                <a:gd name="connsiteX28" fmla="*/ 438150 w 631031"/>
                <a:gd name="connsiteY28" fmla="*/ 928688 h 1200150"/>
                <a:gd name="connsiteX29" fmla="*/ 404812 w 631031"/>
                <a:gd name="connsiteY29" fmla="*/ 1154907 h 1200150"/>
                <a:gd name="connsiteX30" fmla="*/ 400050 w 631031"/>
                <a:gd name="connsiteY30" fmla="*/ 1183482 h 1200150"/>
                <a:gd name="connsiteX31" fmla="*/ 252412 w 631031"/>
                <a:gd name="connsiteY31" fmla="*/ 1200150 h 1200150"/>
                <a:gd name="connsiteX32" fmla="*/ 261937 w 631031"/>
                <a:gd name="connsiteY32" fmla="*/ 1042988 h 1200150"/>
                <a:gd name="connsiteX33" fmla="*/ 283369 w 631031"/>
                <a:gd name="connsiteY33" fmla="*/ 7048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1031" h="1200150">
                  <a:moveTo>
                    <a:pt x="283369" y="704850"/>
                  </a:moveTo>
                  <a:lnTo>
                    <a:pt x="288131" y="507207"/>
                  </a:lnTo>
                  <a:lnTo>
                    <a:pt x="288131" y="411957"/>
                  </a:lnTo>
                  <a:lnTo>
                    <a:pt x="280987" y="285750"/>
                  </a:lnTo>
                  <a:lnTo>
                    <a:pt x="273844" y="221457"/>
                  </a:lnTo>
                  <a:lnTo>
                    <a:pt x="266700" y="192882"/>
                  </a:lnTo>
                  <a:lnTo>
                    <a:pt x="254794" y="166688"/>
                  </a:lnTo>
                  <a:lnTo>
                    <a:pt x="242887" y="152400"/>
                  </a:lnTo>
                  <a:lnTo>
                    <a:pt x="221456" y="135732"/>
                  </a:lnTo>
                  <a:lnTo>
                    <a:pt x="190500" y="121444"/>
                  </a:lnTo>
                  <a:lnTo>
                    <a:pt x="161925" y="111919"/>
                  </a:lnTo>
                  <a:lnTo>
                    <a:pt x="0" y="97632"/>
                  </a:lnTo>
                  <a:lnTo>
                    <a:pt x="311944" y="0"/>
                  </a:lnTo>
                  <a:lnTo>
                    <a:pt x="442912" y="92869"/>
                  </a:lnTo>
                  <a:lnTo>
                    <a:pt x="502444" y="140494"/>
                  </a:lnTo>
                  <a:lnTo>
                    <a:pt x="552450" y="185738"/>
                  </a:lnTo>
                  <a:lnTo>
                    <a:pt x="585787" y="214313"/>
                  </a:lnTo>
                  <a:lnTo>
                    <a:pt x="609600" y="240507"/>
                  </a:lnTo>
                  <a:lnTo>
                    <a:pt x="619125" y="252413"/>
                  </a:lnTo>
                  <a:lnTo>
                    <a:pt x="626269" y="271463"/>
                  </a:lnTo>
                  <a:lnTo>
                    <a:pt x="631031" y="292894"/>
                  </a:lnTo>
                  <a:lnTo>
                    <a:pt x="623887" y="314325"/>
                  </a:lnTo>
                  <a:lnTo>
                    <a:pt x="597694" y="335757"/>
                  </a:lnTo>
                  <a:lnTo>
                    <a:pt x="571500" y="357188"/>
                  </a:lnTo>
                  <a:lnTo>
                    <a:pt x="547687" y="385763"/>
                  </a:lnTo>
                  <a:lnTo>
                    <a:pt x="523875" y="431007"/>
                  </a:lnTo>
                  <a:lnTo>
                    <a:pt x="509587" y="488157"/>
                  </a:lnTo>
                  <a:lnTo>
                    <a:pt x="485775" y="638175"/>
                  </a:lnTo>
                  <a:lnTo>
                    <a:pt x="438150" y="928688"/>
                  </a:lnTo>
                  <a:lnTo>
                    <a:pt x="404812" y="1154907"/>
                  </a:lnTo>
                  <a:lnTo>
                    <a:pt x="400050" y="1183482"/>
                  </a:lnTo>
                  <a:lnTo>
                    <a:pt x="252412" y="1200150"/>
                  </a:lnTo>
                  <a:lnTo>
                    <a:pt x="261937" y="1042988"/>
                  </a:lnTo>
                  <a:lnTo>
                    <a:pt x="283369" y="704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6">
              <a:extLst>
                <a:ext uri="{FF2B5EF4-FFF2-40B4-BE49-F238E27FC236}">
                  <a16:creationId xmlns:a16="http://schemas.microsoft.com/office/drawing/2014/main" id="{79EDD4A3-342D-4793-B166-6A93D2E6FE38}"/>
                </a:ext>
              </a:extLst>
            </p:cNvPr>
            <p:cNvSpPr/>
            <p:nvPr/>
          </p:nvSpPr>
          <p:spPr>
            <a:xfrm>
              <a:off x="3084513" y="5122863"/>
              <a:ext cx="1514475" cy="382587"/>
            </a:xfrm>
            <a:custGeom>
              <a:avLst/>
              <a:gdLst>
                <a:gd name="connsiteX0" fmla="*/ 459581 w 1514475"/>
                <a:gd name="connsiteY0" fmla="*/ 140494 h 383381"/>
                <a:gd name="connsiteX1" fmla="*/ 304800 w 1514475"/>
                <a:gd name="connsiteY1" fmla="*/ 159544 h 383381"/>
                <a:gd name="connsiteX2" fmla="*/ 71437 w 1514475"/>
                <a:gd name="connsiteY2" fmla="*/ 183356 h 383381"/>
                <a:gd name="connsiteX3" fmla="*/ 0 w 1514475"/>
                <a:gd name="connsiteY3" fmla="*/ 188119 h 383381"/>
                <a:gd name="connsiteX4" fmla="*/ 4762 w 1514475"/>
                <a:gd name="connsiteY4" fmla="*/ 383381 h 383381"/>
                <a:gd name="connsiteX5" fmla="*/ 138112 w 1514475"/>
                <a:gd name="connsiteY5" fmla="*/ 352425 h 383381"/>
                <a:gd name="connsiteX6" fmla="*/ 311944 w 1514475"/>
                <a:gd name="connsiteY6" fmla="*/ 321469 h 383381"/>
                <a:gd name="connsiteX7" fmla="*/ 473869 w 1514475"/>
                <a:gd name="connsiteY7" fmla="*/ 295275 h 383381"/>
                <a:gd name="connsiteX8" fmla="*/ 647700 w 1514475"/>
                <a:gd name="connsiteY8" fmla="*/ 271462 h 383381"/>
                <a:gd name="connsiteX9" fmla="*/ 807244 w 1514475"/>
                <a:gd name="connsiteY9" fmla="*/ 252412 h 383381"/>
                <a:gd name="connsiteX10" fmla="*/ 954881 w 1514475"/>
                <a:gd name="connsiteY10" fmla="*/ 238125 h 383381"/>
                <a:gd name="connsiteX11" fmla="*/ 1126331 w 1514475"/>
                <a:gd name="connsiteY11" fmla="*/ 228600 h 383381"/>
                <a:gd name="connsiteX12" fmla="*/ 1314450 w 1514475"/>
                <a:gd name="connsiteY12" fmla="*/ 223837 h 383381"/>
                <a:gd name="connsiteX13" fmla="*/ 1388269 w 1514475"/>
                <a:gd name="connsiteY13" fmla="*/ 223837 h 383381"/>
                <a:gd name="connsiteX14" fmla="*/ 1438275 w 1514475"/>
                <a:gd name="connsiteY14" fmla="*/ 216694 h 383381"/>
                <a:gd name="connsiteX15" fmla="*/ 1473994 w 1514475"/>
                <a:gd name="connsiteY15" fmla="*/ 204787 h 383381"/>
                <a:gd name="connsiteX16" fmla="*/ 1493044 w 1514475"/>
                <a:gd name="connsiteY16" fmla="*/ 195262 h 383381"/>
                <a:gd name="connsiteX17" fmla="*/ 1509712 w 1514475"/>
                <a:gd name="connsiteY17" fmla="*/ 178594 h 383381"/>
                <a:gd name="connsiteX18" fmla="*/ 1514475 w 1514475"/>
                <a:gd name="connsiteY18" fmla="*/ 166687 h 383381"/>
                <a:gd name="connsiteX19" fmla="*/ 1509712 w 1514475"/>
                <a:gd name="connsiteY19" fmla="*/ 147637 h 383381"/>
                <a:gd name="connsiteX20" fmla="*/ 1495425 w 1514475"/>
                <a:gd name="connsiteY20" fmla="*/ 126206 h 383381"/>
                <a:gd name="connsiteX21" fmla="*/ 1473994 w 1514475"/>
                <a:gd name="connsiteY21" fmla="*/ 102394 h 383381"/>
                <a:gd name="connsiteX22" fmla="*/ 1431131 w 1514475"/>
                <a:gd name="connsiteY22" fmla="*/ 73819 h 383381"/>
                <a:gd name="connsiteX23" fmla="*/ 1364456 w 1514475"/>
                <a:gd name="connsiteY23" fmla="*/ 40481 h 383381"/>
                <a:gd name="connsiteX24" fmla="*/ 1293019 w 1514475"/>
                <a:gd name="connsiteY24" fmla="*/ 16669 h 383381"/>
                <a:gd name="connsiteX25" fmla="*/ 1200150 w 1514475"/>
                <a:gd name="connsiteY25" fmla="*/ 0 h 383381"/>
                <a:gd name="connsiteX26" fmla="*/ 1166812 w 1514475"/>
                <a:gd name="connsiteY26" fmla="*/ 0 h 383381"/>
                <a:gd name="connsiteX27" fmla="*/ 1133475 w 1514475"/>
                <a:gd name="connsiteY27" fmla="*/ 14287 h 383381"/>
                <a:gd name="connsiteX28" fmla="*/ 1033462 w 1514475"/>
                <a:gd name="connsiteY28" fmla="*/ 45244 h 383381"/>
                <a:gd name="connsiteX29" fmla="*/ 935831 w 1514475"/>
                <a:gd name="connsiteY29" fmla="*/ 69056 h 383381"/>
                <a:gd name="connsiteX30" fmla="*/ 840581 w 1514475"/>
                <a:gd name="connsiteY30" fmla="*/ 83344 h 383381"/>
                <a:gd name="connsiteX31" fmla="*/ 766762 w 1514475"/>
                <a:gd name="connsiteY31" fmla="*/ 90487 h 383381"/>
                <a:gd name="connsiteX32" fmla="*/ 459581 w 1514475"/>
                <a:gd name="connsiteY32" fmla="*/ 140494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4475" h="383381">
                  <a:moveTo>
                    <a:pt x="459581" y="140494"/>
                  </a:moveTo>
                  <a:lnTo>
                    <a:pt x="304800" y="159544"/>
                  </a:lnTo>
                  <a:lnTo>
                    <a:pt x="71437" y="183356"/>
                  </a:lnTo>
                  <a:lnTo>
                    <a:pt x="0" y="188119"/>
                  </a:lnTo>
                  <a:lnTo>
                    <a:pt x="4762" y="383381"/>
                  </a:lnTo>
                  <a:lnTo>
                    <a:pt x="138112" y="352425"/>
                  </a:lnTo>
                  <a:lnTo>
                    <a:pt x="311944" y="321469"/>
                  </a:lnTo>
                  <a:lnTo>
                    <a:pt x="473869" y="295275"/>
                  </a:lnTo>
                  <a:lnTo>
                    <a:pt x="647700" y="271462"/>
                  </a:lnTo>
                  <a:lnTo>
                    <a:pt x="807244" y="252412"/>
                  </a:lnTo>
                  <a:lnTo>
                    <a:pt x="954881" y="238125"/>
                  </a:lnTo>
                  <a:lnTo>
                    <a:pt x="1126331" y="228600"/>
                  </a:lnTo>
                  <a:lnTo>
                    <a:pt x="1314450" y="223837"/>
                  </a:lnTo>
                  <a:lnTo>
                    <a:pt x="1388269" y="223837"/>
                  </a:lnTo>
                  <a:lnTo>
                    <a:pt x="1438275" y="216694"/>
                  </a:lnTo>
                  <a:lnTo>
                    <a:pt x="1473994" y="204787"/>
                  </a:lnTo>
                  <a:lnTo>
                    <a:pt x="1493044" y="195262"/>
                  </a:lnTo>
                  <a:lnTo>
                    <a:pt x="1509712" y="178594"/>
                  </a:lnTo>
                  <a:lnTo>
                    <a:pt x="1514475" y="166687"/>
                  </a:lnTo>
                  <a:lnTo>
                    <a:pt x="1509712" y="147637"/>
                  </a:lnTo>
                  <a:lnTo>
                    <a:pt x="1495425" y="126206"/>
                  </a:lnTo>
                  <a:lnTo>
                    <a:pt x="1473994" y="102394"/>
                  </a:lnTo>
                  <a:lnTo>
                    <a:pt x="1431131" y="73819"/>
                  </a:lnTo>
                  <a:lnTo>
                    <a:pt x="1364456" y="40481"/>
                  </a:lnTo>
                  <a:lnTo>
                    <a:pt x="1293019" y="16669"/>
                  </a:lnTo>
                  <a:lnTo>
                    <a:pt x="1200150" y="0"/>
                  </a:lnTo>
                  <a:lnTo>
                    <a:pt x="1166812" y="0"/>
                  </a:lnTo>
                  <a:lnTo>
                    <a:pt x="1133475" y="14287"/>
                  </a:lnTo>
                  <a:lnTo>
                    <a:pt x="1033462" y="45244"/>
                  </a:lnTo>
                  <a:lnTo>
                    <a:pt x="935831" y="69056"/>
                  </a:lnTo>
                  <a:lnTo>
                    <a:pt x="840581" y="83344"/>
                  </a:lnTo>
                  <a:lnTo>
                    <a:pt x="766762" y="90487"/>
                  </a:lnTo>
                  <a:lnTo>
                    <a:pt x="459581" y="140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7">
              <a:extLst>
                <a:ext uri="{FF2B5EF4-FFF2-40B4-BE49-F238E27FC236}">
                  <a16:creationId xmlns:a16="http://schemas.microsoft.com/office/drawing/2014/main" id="{4F65A064-409B-4B93-BAB5-D76A9BBF71A7}"/>
                </a:ext>
              </a:extLst>
            </p:cNvPr>
            <p:cNvSpPr/>
            <p:nvPr/>
          </p:nvSpPr>
          <p:spPr>
            <a:xfrm>
              <a:off x="4608513" y="1751013"/>
              <a:ext cx="990600" cy="1438275"/>
            </a:xfrm>
            <a:custGeom>
              <a:avLst/>
              <a:gdLst>
                <a:gd name="connsiteX0" fmla="*/ 407194 w 990600"/>
                <a:gd name="connsiteY0" fmla="*/ 764381 h 1438275"/>
                <a:gd name="connsiteX1" fmla="*/ 302419 w 990600"/>
                <a:gd name="connsiteY1" fmla="*/ 950119 h 1438275"/>
                <a:gd name="connsiteX2" fmla="*/ 216694 w 990600"/>
                <a:gd name="connsiteY2" fmla="*/ 1088231 h 1438275"/>
                <a:gd name="connsiteX3" fmla="*/ 133350 w 990600"/>
                <a:gd name="connsiteY3" fmla="*/ 1212056 h 1438275"/>
                <a:gd name="connsiteX4" fmla="*/ 0 w 990600"/>
                <a:gd name="connsiteY4" fmla="*/ 1402556 h 1438275"/>
                <a:gd name="connsiteX5" fmla="*/ 45244 w 990600"/>
                <a:gd name="connsiteY5" fmla="*/ 1438275 h 1438275"/>
                <a:gd name="connsiteX6" fmla="*/ 142875 w 990600"/>
                <a:gd name="connsiteY6" fmla="*/ 1357312 h 1438275"/>
                <a:gd name="connsiteX7" fmla="*/ 261937 w 990600"/>
                <a:gd name="connsiteY7" fmla="*/ 1240631 h 1438275"/>
                <a:gd name="connsiteX8" fmla="*/ 359569 w 990600"/>
                <a:gd name="connsiteY8" fmla="*/ 1140619 h 1438275"/>
                <a:gd name="connsiteX9" fmla="*/ 490537 w 990600"/>
                <a:gd name="connsiteY9" fmla="*/ 992981 h 1438275"/>
                <a:gd name="connsiteX10" fmla="*/ 550069 w 990600"/>
                <a:gd name="connsiteY10" fmla="*/ 919162 h 1438275"/>
                <a:gd name="connsiteX11" fmla="*/ 647700 w 990600"/>
                <a:gd name="connsiteY11" fmla="*/ 778669 h 1438275"/>
                <a:gd name="connsiteX12" fmla="*/ 719137 w 990600"/>
                <a:gd name="connsiteY12" fmla="*/ 642937 h 1438275"/>
                <a:gd name="connsiteX13" fmla="*/ 762000 w 990600"/>
                <a:gd name="connsiteY13" fmla="*/ 561975 h 1438275"/>
                <a:gd name="connsiteX14" fmla="*/ 800100 w 990600"/>
                <a:gd name="connsiteY14" fmla="*/ 483394 h 1438275"/>
                <a:gd name="connsiteX15" fmla="*/ 823912 w 990600"/>
                <a:gd name="connsiteY15" fmla="*/ 428625 h 1438275"/>
                <a:gd name="connsiteX16" fmla="*/ 833437 w 990600"/>
                <a:gd name="connsiteY16" fmla="*/ 409575 h 1438275"/>
                <a:gd name="connsiteX17" fmla="*/ 869156 w 990600"/>
                <a:gd name="connsiteY17" fmla="*/ 371475 h 1438275"/>
                <a:gd name="connsiteX18" fmla="*/ 912019 w 990600"/>
                <a:gd name="connsiteY18" fmla="*/ 330994 h 1438275"/>
                <a:gd name="connsiteX19" fmla="*/ 947737 w 990600"/>
                <a:gd name="connsiteY19" fmla="*/ 304800 h 1438275"/>
                <a:gd name="connsiteX20" fmla="*/ 969169 w 990600"/>
                <a:gd name="connsiteY20" fmla="*/ 288131 h 1438275"/>
                <a:gd name="connsiteX21" fmla="*/ 985837 w 990600"/>
                <a:gd name="connsiteY21" fmla="*/ 264319 h 1438275"/>
                <a:gd name="connsiteX22" fmla="*/ 990600 w 990600"/>
                <a:gd name="connsiteY22" fmla="*/ 235744 h 1438275"/>
                <a:gd name="connsiteX23" fmla="*/ 985837 w 990600"/>
                <a:gd name="connsiteY23" fmla="*/ 219075 h 1438275"/>
                <a:gd name="connsiteX24" fmla="*/ 973931 w 990600"/>
                <a:gd name="connsiteY24" fmla="*/ 197644 h 1438275"/>
                <a:gd name="connsiteX25" fmla="*/ 952500 w 990600"/>
                <a:gd name="connsiteY25" fmla="*/ 171450 h 1438275"/>
                <a:gd name="connsiteX26" fmla="*/ 909637 w 990600"/>
                <a:gd name="connsiteY26" fmla="*/ 133350 h 1438275"/>
                <a:gd name="connsiteX27" fmla="*/ 878681 w 990600"/>
                <a:gd name="connsiteY27" fmla="*/ 102394 h 1438275"/>
                <a:gd name="connsiteX28" fmla="*/ 833437 w 990600"/>
                <a:gd name="connsiteY28" fmla="*/ 71437 h 1438275"/>
                <a:gd name="connsiteX29" fmla="*/ 783431 w 990600"/>
                <a:gd name="connsiteY29" fmla="*/ 45244 h 1438275"/>
                <a:gd name="connsiteX30" fmla="*/ 745331 w 990600"/>
                <a:gd name="connsiteY30" fmla="*/ 26194 h 1438275"/>
                <a:gd name="connsiteX31" fmla="*/ 697706 w 990600"/>
                <a:gd name="connsiteY31" fmla="*/ 14287 h 1438275"/>
                <a:gd name="connsiteX32" fmla="*/ 652462 w 990600"/>
                <a:gd name="connsiteY32" fmla="*/ 7144 h 1438275"/>
                <a:gd name="connsiteX33" fmla="*/ 581025 w 990600"/>
                <a:gd name="connsiteY33" fmla="*/ 0 h 1438275"/>
                <a:gd name="connsiteX34" fmla="*/ 533400 w 990600"/>
                <a:gd name="connsiteY34" fmla="*/ 4762 h 1438275"/>
                <a:gd name="connsiteX35" fmla="*/ 492919 w 990600"/>
                <a:gd name="connsiteY35" fmla="*/ 14287 h 1438275"/>
                <a:gd name="connsiteX36" fmla="*/ 478631 w 990600"/>
                <a:gd name="connsiteY36" fmla="*/ 21431 h 1438275"/>
                <a:gd name="connsiteX37" fmla="*/ 469106 w 990600"/>
                <a:gd name="connsiteY37" fmla="*/ 30956 h 1438275"/>
                <a:gd name="connsiteX38" fmla="*/ 469106 w 990600"/>
                <a:gd name="connsiteY38" fmla="*/ 40481 h 1438275"/>
                <a:gd name="connsiteX39" fmla="*/ 471487 w 990600"/>
                <a:gd name="connsiteY39" fmla="*/ 50006 h 1438275"/>
                <a:gd name="connsiteX40" fmla="*/ 478631 w 990600"/>
                <a:gd name="connsiteY40" fmla="*/ 64294 h 1438275"/>
                <a:gd name="connsiteX41" fmla="*/ 490537 w 990600"/>
                <a:gd name="connsiteY41" fmla="*/ 76200 h 1438275"/>
                <a:gd name="connsiteX42" fmla="*/ 504825 w 990600"/>
                <a:gd name="connsiteY42" fmla="*/ 85725 h 1438275"/>
                <a:gd name="connsiteX43" fmla="*/ 526256 w 990600"/>
                <a:gd name="connsiteY43" fmla="*/ 92869 h 1438275"/>
                <a:gd name="connsiteX44" fmla="*/ 559594 w 990600"/>
                <a:gd name="connsiteY44" fmla="*/ 104775 h 1438275"/>
                <a:gd name="connsiteX45" fmla="*/ 585787 w 990600"/>
                <a:gd name="connsiteY45" fmla="*/ 119062 h 1438275"/>
                <a:gd name="connsiteX46" fmla="*/ 604837 w 990600"/>
                <a:gd name="connsiteY46" fmla="*/ 133350 h 1438275"/>
                <a:gd name="connsiteX47" fmla="*/ 619125 w 990600"/>
                <a:gd name="connsiteY47" fmla="*/ 152400 h 1438275"/>
                <a:gd name="connsiteX48" fmla="*/ 626269 w 990600"/>
                <a:gd name="connsiteY48" fmla="*/ 173831 h 1438275"/>
                <a:gd name="connsiteX49" fmla="*/ 631031 w 990600"/>
                <a:gd name="connsiteY49" fmla="*/ 192881 h 1438275"/>
                <a:gd name="connsiteX50" fmla="*/ 633412 w 990600"/>
                <a:gd name="connsiteY50" fmla="*/ 214312 h 1438275"/>
                <a:gd name="connsiteX51" fmla="*/ 631031 w 990600"/>
                <a:gd name="connsiteY51" fmla="*/ 235744 h 1438275"/>
                <a:gd name="connsiteX52" fmla="*/ 616744 w 990600"/>
                <a:gd name="connsiteY52" fmla="*/ 285750 h 1438275"/>
                <a:gd name="connsiteX53" fmla="*/ 559594 w 990600"/>
                <a:gd name="connsiteY53" fmla="*/ 419100 h 1438275"/>
                <a:gd name="connsiteX54" fmla="*/ 490537 w 990600"/>
                <a:gd name="connsiteY54" fmla="*/ 590550 h 1438275"/>
                <a:gd name="connsiteX55" fmla="*/ 464344 w 990600"/>
                <a:gd name="connsiteY55" fmla="*/ 654844 h 1438275"/>
                <a:gd name="connsiteX56" fmla="*/ 464344 w 990600"/>
                <a:gd name="connsiteY56" fmla="*/ 654844 h 1438275"/>
                <a:gd name="connsiteX57" fmla="*/ 407194 w 990600"/>
                <a:gd name="connsiteY57" fmla="*/ 76438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0600" h="1438275">
                  <a:moveTo>
                    <a:pt x="407194" y="764381"/>
                  </a:moveTo>
                  <a:lnTo>
                    <a:pt x="302419" y="950119"/>
                  </a:lnTo>
                  <a:lnTo>
                    <a:pt x="216694" y="1088231"/>
                  </a:lnTo>
                  <a:lnTo>
                    <a:pt x="133350" y="1212056"/>
                  </a:lnTo>
                  <a:lnTo>
                    <a:pt x="0" y="1402556"/>
                  </a:lnTo>
                  <a:lnTo>
                    <a:pt x="45244" y="1438275"/>
                  </a:lnTo>
                  <a:lnTo>
                    <a:pt x="142875" y="1357312"/>
                  </a:lnTo>
                  <a:lnTo>
                    <a:pt x="261937" y="1240631"/>
                  </a:lnTo>
                  <a:lnTo>
                    <a:pt x="359569" y="1140619"/>
                  </a:lnTo>
                  <a:lnTo>
                    <a:pt x="490537" y="992981"/>
                  </a:lnTo>
                  <a:lnTo>
                    <a:pt x="550069" y="919162"/>
                  </a:lnTo>
                  <a:lnTo>
                    <a:pt x="647700" y="778669"/>
                  </a:lnTo>
                  <a:lnTo>
                    <a:pt x="719137" y="642937"/>
                  </a:lnTo>
                  <a:lnTo>
                    <a:pt x="762000" y="561975"/>
                  </a:lnTo>
                  <a:lnTo>
                    <a:pt x="800100" y="483394"/>
                  </a:lnTo>
                  <a:lnTo>
                    <a:pt x="823912" y="428625"/>
                  </a:lnTo>
                  <a:lnTo>
                    <a:pt x="833437" y="409575"/>
                  </a:lnTo>
                  <a:lnTo>
                    <a:pt x="869156" y="371475"/>
                  </a:lnTo>
                  <a:lnTo>
                    <a:pt x="912019" y="330994"/>
                  </a:lnTo>
                  <a:lnTo>
                    <a:pt x="947737" y="304800"/>
                  </a:lnTo>
                  <a:lnTo>
                    <a:pt x="969169" y="288131"/>
                  </a:lnTo>
                  <a:lnTo>
                    <a:pt x="985837" y="264319"/>
                  </a:lnTo>
                  <a:lnTo>
                    <a:pt x="990600" y="235744"/>
                  </a:lnTo>
                  <a:lnTo>
                    <a:pt x="985837" y="219075"/>
                  </a:lnTo>
                  <a:lnTo>
                    <a:pt x="973931" y="197644"/>
                  </a:lnTo>
                  <a:lnTo>
                    <a:pt x="952500" y="171450"/>
                  </a:lnTo>
                  <a:lnTo>
                    <a:pt x="909637" y="133350"/>
                  </a:lnTo>
                  <a:lnTo>
                    <a:pt x="878681" y="102394"/>
                  </a:lnTo>
                  <a:lnTo>
                    <a:pt x="833437" y="71437"/>
                  </a:lnTo>
                  <a:lnTo>
                    <a:pt x="783431" y="45244"/>
                  </a:lnTo>
                  <a:lnTo>
                    <a:pt x="745331" y="26194"/>
                  </a:lnTo>
                  <a:lnTo>
                    <a:pt x="697706" y="14287"/>
                  </a:lnTo>
                  <a:lnTo>
                    <a:pt x="652462" y="7144"/>
                  </a:lnTo>
                  <a:lnTo>
                    <a:pt x="581025" y="0"/>
                  </a:lnTo>
                  <a:lnTo>
                    <a:pt x="533400" y="4762"/>
                  </a:lnTo>
                  <a:lnTo>
                    <a:pt x="492919" y="14287"/>
                  </a:lnTo>
                  <a:lnTo>
                    <a:pt x="478631" y="21431"/>
                  </a:lnTo>
                  <a:lnTo>
                    <a:pt x="469106" y="30956"/>
                  </a:lnTo>
                  <a:lnTo>
                    <a:pt x="469106" y="40481"/>
                  </a:lnTo>
                  <a:lnTo>
                    <a:pt x="471487" y="50006"/>
                  </a:lnTo>
                  <a:lnTo>
                    <a:pt x="478631" y="64294"/>
                  </a:lnTo>
                  <a:lnTo>
                    <a:pt x="490537" y="76200"/>
                  </a:lnTo>
                  <a:lnTo>
                    <a:pt x="504825" y="85725"/>
                  </a:lnTo>
                  <a:lnTo>
                    <a:pt x="526256" y="92869"/>
                  </a:lnTo>
                  <a:lnTo>
                    <a:pt x="559594" y="104775"/>
                  </a:lnTo>
                  <a:lnTo>
                    <a:pt x="585787" y="119062"/>
                  </a:lnTo>
                  <a:lnTo>
                    <a:pt x="604837" y="133350"/>
                  </a:lnTo>
                  <a:lnTo>
                    <a:pt x="619125" y="152400"/>
                  </a:lnTo>
                  <a:lnTo>
                    <a:pt x="626269" y="173831"/>
                  </a:lnTo>
                  <a:lnTo>
                    <a:pt x="631031" y="192881"/>
                  </a:lnTo>
                  <a:lnTo>
                    <a:pt x="633412" y="214312"/>
                  </a:lnTo>
                  <a:lnTo>
                    <a:pt x="631031" y="235744"/>
                  </a:lnTo>
                  <a:lnTo>
                    <a:pt x="616744" y="285750"/>
                  </a:lnTo>
                  <a:lnTo>
                    <a:pt x="559594" y="419100"/>
                  </a:lnTo>
                  <a:lnTo>
                    <a:pt x="490537" y="590550"/>
                  </a:lnTo>
                  <a:lnTo>
                    <a:pt x="464344" y="654844"/>
                  </a:lnTo>
                  <a:lnTo>
                    <a:pt x="464344" y="654844"/>
                  </a:lnTo>
                  <a:lnTo>
                    <a:pt x="407194" y="764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8">
              <a:extLst>
                <a:ext uri="{FF2B5EF4-FFF2-40B4-BE49-F238E27FC236}">
                  <a16:creationId xmlns:a16="http://schemas.microsoft.com/office/drawing/2014/main" id="{C62139B4-41C9-470B-8492-D35A7B8601BD}"/>
                </a:ext>
              </a:extLst>
            </p:cNvPr>
            <p:cNvSpPr/>
            <p:nvPr/>
          </p:nvSpPr>
          <p:spPr>
            <a:xfrm>
              <a:off x="5067300" y="2230438"/>
              <a:ext cx="2074863" cy="488950"/>
            </a:xfrm>
            <a:custGeom>
              <a:avLst/>
              <a:gdLst>
                <a:gd name="connsiteX0" fmla="*/ 840581 w 2074069"/>
                <a:gd name="connsiteY0" fmla="*/ 414338 h 488157"/>
                <a:gd name="connsiteX1" fmla="*/ 350044 w 2074069"/>
                <a:gd name="connsiteY1" fmla="*/ 469107 h 488157"/>
                <a:gd name="connsiteX2" fmla="*/ 228600 w 2074069"/>
                <a:gd name="connsiteY2" fmla="*/ 483394 h 488157"/>
                <a:gd name="connsiteX3" fmla="*/ 180975 w 2074069"/>
                <a:gd name="connsiteY3" fmla="*/ 488157 h 488157"/>
                <a:gd name="connsiteX4" fmla="*/ 147638 w 2074069"/>
                <a:gd name="connsiteY4" fmla="*/ 483394 h 488157"/>
                <a:gd name="connsiteX5" fmla="*/ 97631 w 2074069"/>
                <a:gd name="connsiteY5" fmla="*/ 471488 h 488157"/>
                <a:gd name="connsiteX6" fmla="*/ 23813 w 2074069"/>
                <a:gd name="connsiteY6" fmla="*/ 435769 h 488157"/>
                <a:gd name="connsiteX7" fmla="*/ 0 w 2074069"/>
                <a:gd name="connsiteY7" fmla="*/ 414338 h 488157"/>
                <a:gd name="connsiteX8" fmla="*/ 102394 w 2074069"/>
                <a:gd name="connsiteY8" fmla="*/ 290513 h 488157"/>
                <a:gd name="connsiteX9" fmla="*/ 211931 w 2074069"/>
                <a:gd name="connsiteY9" fmla="*/ 300038 h 488157"/>
                <a:gd name="connsiteX10" fmla="*/ 290513 w 2074069"/>
                <a:gd name="connsiteY10" fmla="*/ 300038 h 488157"/>
                <a:gd name="connsiteX11" fmla="*/ 440531 w 2074069"/>
                <a:gd name="connsiteY11" fmla="*/ 285750 h 488157"/>
                <a:gd name="connsiteX12" fmla="*/ 652463 w 2074069"/>
                <a:gd name="connsiteY12" fmla="*/ 257175 h 488157"/>
                <a:gd name="connsiteX13" fmla="*/ 835819 w 2074069"/>
                <a:gd name="connsiteY13" fmla="*/ 230982 h 488157"/>
                <a:gd name="connsiteX14" fmla="*/ 1050131 w 2074069"/>
                <a:gd name="connsiteY14" fmla="*/ 195263 h 488157"/>
                <a:gd name="connsiteX15" fmla="*/ 1235869 w 2074069"/>
                <a:gd name="connsiteY15" fmla="*/ 157163 h 488157"/>
                <a:gd name="connsiteX16" fmla="*/ 1376363 w 2074069"/>
                <a:gd name="connsiteY16" fmla="*/ 123825 h 488157"/>
                <a:gd name="connsiteX17" fmla="*/ 1447800 w 2074069"/>
                <a:gd name="connsiteY17" fmla="*/ 104775 h 488157"/>
                <a:gd name="connsiteX18" fmla="*/ 1490663 w 2074069"/>
                <a:gd name="connsiteY18" fmla="*/ 85725 h 488157"/>
                <a:gd name="connsiteX19" fmla="*/ 1588294 w 2074069"/>
                <a:gd name="connsiteY19" fmla="*/ 28575 h 488157"/>
                <a:gd name="connsiteX20" fmla="*/ 1621631 w 2074069"/>
                <a:gd name="connsiteY20" fmla="*/ 7144 h 488157"/>
                <a:gd name="connsiteX21" fmla="*/ 1643063 w 2074069"/>
                <a:gd name="connsiteY21" fmla="*/ 2382 h 488157"/>
                <a:gd name="connsiteX22" fmla="*/ 1657350 w 2074069"/>
                <a:gd name="connsiteY22" fmla="*/ 0 h 488157"/>
                <a:gd name="connsiteX23" fmla="*/ 1702594 w 2074069"/>
                <a:gd name="connsiteY23" fmla="*/ 4763 h 488157"/>
                <a:gd name="connsiteX24" fmla="*/ 1781175 w 2074069"/>
                <a:gd name="connsiteY24" fmla="*/ 21432 h 488157"/>
                <a:gd name="connsiteX25" fmla="*/ 1850231 w 2074069"/>
                <a:gd name="connsiteY25" fmla="*/ 47625 h 488157"/>
                <a:gd name="connsiteX26" fmla="*/ 1935956 w 2074069"/>
                <a:gd name="connsiteY26" fmla="*/ 80963 h 488157"/>
                <a:gd name="connsiteX27" fmla="*/ 1988344 w 2074069"/>
                <a:gd name="connsiteY27" fmla="*/ 107157 h 488157"/>
                <a:gd name="connsiteX28" fmla="*/ 2038350 w 2074069"/>
                <a:gd name="connsiteY28" fmla="*/ 145257 h 488157"/>
                <a:gd name="connsiteX29" fmla="*/ 2059781 w 2074069"/>
                <a:gd name="connsiteY29" fmla="*/ 166688 h 488157"/>
                <a:gd name="connsiteX30" fmla="*/ 2071688 w 2074069"/>
                <a:gd name="connsiteY30" fmla="*/ 188119 h 488157"/>
                <a:gd name="connsiteX31" fmla="*/ 2074069 w 2074069"/>
                <a:gd name="connsiteY31" fmla="*/ 204788 h 488157"/>
                <a:gd name="connsiteX32" fmla="*/ 2066925 w 2074069"/>
                <a:gd name="connsiteY32" fmla="*/ 219075 h 488157"/>
                <a:gd name="connsiteX33" fmla="*/ 2052638 w 2074069"/>
                <a:gd name="connsiteY33" fmla="*/ 238125 h 488157"/>
                <a:gd name="connsiteX34" fmla="*/ 2026444 w 2074069"/>
                <a:gd name="connsiteY34" fmla="*/ 254794 h 488157"/>
                <a:gd name="connsiteX35" fmla="*/ 1993106 w 2074069"/>
                <a:gd name="connsiteY35" fmla="*/ 266700 h 488157"/>
                <a:gd name="connsiteX36" fmla="*/ 1902619 w 2074069"/>
                <a:gd name="connsiteY36" fmla="*/ 285750 h 488157"/>
                <a:gd name="connsiteX37" fmla="*/ 1731169 w 2074069"/>
                <a:gd name="connsiteY37" fmla="*/ 304800 h 488157"/>
                <a:gd name="connsiteX38" fmla="*/ 1362075 w 2074069"/>
                <a:gd name="connsiteY38" fmla="*/ 352425 h 488157"/>
                <a:gd name="connsiteX39" fmla="*/ 840581 w 2074069"/>
                <a:gd name="connsiteY39" fmla="*/ 4143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74069" h="488157">
                  <a:moveTo>
                    <a:pt x="840581" y="414338"/>
                  </a:moveTo>
                  <a:lnTo>
                    <a:pt x="350044" y="469107"/>
                  </a:lnTo>
                  <a:lnTo>
                    <a:pt x="228600" y="483394"/>
                  </a:lnTo>
                  <a:lnTo>
                    <a:pt x="180975" y="488157"/>
                  </a:lnTo>
                  <a:lnTo>
                    <a:pt x="147638" y="483394"/>
                  </a:lnTo>
                  <a:lnTo>
                    <a:pt x="97631" y="471488"/>
                  </a:lnTo>
                  <a:lnTo>
                    <a:pt x="23813" y="435769"/>
                  </a:lnTo>
                  <a:lnTo>
                    <a:pt x="0" y="414338"/>
                  </a:lnTo>
                  <a:lnTo>
                    <a:pt x="102394" y="290513"/>
                  </a:lnTo>
                  <a:lnTo>
                    <a:pt x="211931" y="300038"/>
                  </a:lnTo>
                  <a:lnTo>
                    <a:pt x="290513" y="300038"/>
                  </a:lnTo>
                  <a:lnTo>
                    <a:pt x="440531" y="285750"/>
                  </a:lnTo>
                  <a:lnTo>
                    <a:pt x="652463" y="257175"/>
                  </a:lnTo>
                  <a:lnTo>
                    <a:pt x="835819" y="230982"/>
                  </a:lnTo>
                  <a:lnTo>
                    <a:pt x="1050131" y="195263"/>
                  </a:lnTo>
                  <a:lnTo>
                    <a:pt x="1235869" y="157163"/>
                  </a:lnTo>
                  <a:lnTo>
                    <a:pt x="1376363" y="123825"/>
                  </a:lnTo>
                  <a:lnTo>
                    <a:pt x="1447800" y="104775"/>
                  </a:lnTo>
                  <a:lnTo>
                    <a:pt x="1490663" y="85725"/>
                  </a:lnTo>
                  <a:lnTo>
                    <a:pt x="1588294" y="28575"/>
                  </a:lnTo>
                  <a:lnTo>
                    <a:pt x="1621631" y="7144"/>
                  </a:lnTo>
                  <a:lnTo>
                    <a:pt x="1643063" y="2382"/>
                  </a:lnTo>
                  <a:lnTo>
                    <a:pt x="1657350" y="0"/>
                  </a:lnTo>
                  <a:lnTo>
                    <a:pt x="1702594" y="4763"/>
                  </a:lnTo>
                  <a:lnTo>
                    <a:pt x="1781175" y="21432"/>
                  </a:lnTo>
                  <a:lnTo>
                    <a:pt x="1850231" y="47625"/>
                  </a:lnTo>
                  <a:lnTo>
                    <a:pt x="1935956" y="80963"/>
                  </a:lnTo>
                  <a:lnTo>
                    <a:pt x="1988344" y="107157"/>
                  </a:lnTo>
                  <a:lnTo>
                    <a:pt x="2038350" y="145257"/>
                  </a:lnTo>
                  <a:lnTo>
                    <a:pt x="2059781" y="166688"/>
                  </a:lnTo>
                  <a:lnTo>
                    <a:pt x="2071688" y="188119"/>
                  </a:lnTo>
                  <a:lnTo>
                    <a:pt x="2074069" y="204788"/>
                  </a:lnTo>
                  <a:lnTo>
                    <a:pt x="2066925" y="219075"/>
                  </a:lnTo>
                  <a:lnTo>
                    <a:pt x="2052638" y="238125"/>
                  </a:lnTo>
                  <a:lnTo>
                    <a:pt x="2026444" y="254794"/>
                  </a:lnTo>
                  <a:lnTo>
                    <a:pt x="1993106" y="266700"/>
                  </a:lnTo>
                  <a:lnTo>
                    <a:pt x="1902619" y="285750"/>
                  </a:lnTo>
                  <a:lnTo>
                    <a:pt x="1731169" y="304800"/>
                  </a:lnTo>
                  <a:lnTo>
                    <a:pt x="1362075" y="352425"/>
                  </a:lnTo>
                  <a:lnTo>
                    <a:pt x="840581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9">
              <a:extLst>
                <a:ext uri="{FF2B5EF4-FFF2-40B4-BE49-F238E27FC236}">
                  <a16:creationId xmlns:a16="http://schemas.microsoft.com/office/drawing/2014/main" id="{7E3F35EB-C694-4BA6-BE0B-EEDC97FFD5F0}"/>
                </a:ext>
              </a:extLst>
            </p:cNvPr>
            <p:cNvSpPr/>
            <p:nvPr/>
          </p:nvSpPr>
          <p:spPr>
            <a:xfrm>
              <a:off x="4941888" y="3198813"/>
              <a:ext cx="468312" cy="1063625"/>
            </a:xfrm>
            <a:custGeom>
              <a:avLst/>
              <a:gdLst>
                <a:gd name="connsiteX0" fmla="*/ 400050 w 469106"/>
                <a:gd name="connsiteY0" fmla="*/ 390525 h 1064419"/>
                <a:gd name="connsiteX1" fmla="*/ 378619 w 469106"/>
                <a:gd name="connsiteY1" fmla="*/ 202406 h 1064419"/>
                <a:gd name="connsiteX2" fmla="*/ 309562 w 469106"/>
                <a:gd name="connsiteY2" fmla="*/ 71437 h 1064419"/>
                <a:gd name="connsiteX3" fmla="*/ 278606 w 469106"/>
                <a:gd name="connsiteY3" fmla="*/ 59531 h 1064419"/>
                <a:gd name="connsiteX4" fmla="*/ 190500 w 469106"/>
                <a:gd name="connsiteY4" fmla="*/ 30956 h 1064419"/>
                <a:gd name="connsiteX5" fmla="*/ 140494 w 469106"/>
                <a:gd name="connsiteY5" fmla="*/ 19050 h 1064419"/>
                <a:gd name="connsiteX6" fmla="*/ 71437 w 469106"/>
                <a:gd name="connsiteY6" fmla="*/ 4762 h 1064419"/>
                <a:gd name="connsiteX7" fmla="*/ 28575 w 469106"/>
                <a:gd name="connsiteY7" fmla="*/ 0 h 1064419"/>
                <a:gd name="connsiteX8" fmla="*/ 11906 w 469106"/>
                <a:gd name="connsiteY8" fmla="*/ 2381 h 1064419"/>
                <a:gd name="connsiteX9" fmla="*/ 0 w 469106"/>
                <a:gd name="connsiteY9" fmla="*/ 11906 h 1064419"/>
                <a:gd name="connsiteX10" fmla="*/ 0 w 469106"/>
                <a:gd name="connsiteY10" fmla="*/ 23812 h 1064419"/>
                <a:gd name="connsiteX11" fmla="*/ 0 w 469106"/>
                <a:gd name="connsiteY11" fmla="*/ 38100 h 1064419"/>
                <a:gd name="connsiteX12" fmla="*/ 14287 w 469106"/>
                <a:gd name="connsiteY12" fmla="*/ 57150 h 1064419"/>
                <a:gd name="connsiteX13" fmla="*/ 38100 w 469106"/>
                <a:gd name="connsiteY13" fmla="*/ 85725 h 1064419"/>
                <a:gd name="connsiteX14" fmla="*/ 66675 w 469106"/>
                <a:gd name="connsiteY14" fmla="*/ 116681 h 1064419"/>
                <a:gd name="connsiteX15" fmla="*/ 90487 w 469106"/>
                <a:gd name="connsiteY15" fmla="*/ 150019 h 1064419"/>
                <a:gd name="connsiteX16" fmla="*/ 116681 w 469106"/>
                <a:gd name="connsiteY16" fmla="*/ 200025 h 1064419"/>
                <a:gd name="connsiteX17" fmla="*/ 138112 w 469106"/>
                <a:gd name="connsiteY17" fmla="*/ 254794 h 1064419"/>
                <a:gd name="connsiteX18" fmla="*/ 157162 w 469106"/>
                <a:gd name="connsiteY18" fmla="*/ 333375 h 1064419"/>
                <a:gd name="connsiteX19" fmla="*/ 185737 w 469106"/>
                <a:gd name="connsiteY19" fmla="*/ 492919 h 1064419"/>
                <a:gd name="connsiteX20" fmla="*/ 228600 w 469106"/>
                <a:gd name="connsiteY20" fmla="*/ 704850 h 1064419"/>
                <a:gd name="connsiteX21" fmla="*/ 247650 w 469106"/>
                <a:gd name="connsiteY21" fmla="*/ 790575 h 1064419"/>
                <a:gd name="connsiteX22" fmla="*/ 254794 w 469106"/>
                <a:gd name="connsiteY22" fmla="*/ 833437 h 1064419"/>
                <a:gd name="connsiteX23" fmla="*/ 264319 w 469106"/>
                <a:gd name="connsiteY23" fmla="*/ 876300 h 1064419"/>
                <a:gd name="connsiteX24" fmla="*/ 276225 w 469106"/>
                <a:gd name="connsiteY24" fmla="*/ 914400 h 1064419"/>
                <a:gd name="connsiteX25" fmla="*/ 288131 w 469106"/>
                <a:gd name="connsiteY25" fmla="*/ 942975 h 1064419"/>
                <a:gd name="connsiteX26" fmla="*/ 311944 w 469106"/>
                <a:gd name="connsiteY26" fmla="*/ 983456 h 1064419"/>
                <a:gd name="connsiteX27" fmla="*/ 333375 w 469106"/>
                <a:gd name="connsiteY27" fmla="*/ 1009650 h 1064419"/>
                <a:gd name="connsiteX28" fmla="*/ 361950 w 469106"/>
                <a:gd name="connsiteY28" fmla="*/ 1038225 h 1064419"/>
                <a:gd name="connsiteX29" fmla="*/ 381000 w 469106"/>
                <a:gd name="connsiteY29" fmla="*/ 1052512 h 1064419"/>
                <a:gd name="connsiteX30" fmla="*/ 392906 w 469106"/>
                <a:gd name="connsiteY30" fmla="*/ 1059656 h 1064419"/>
                <a:gd name="connsiteX31" fmla="*/ 409575 w 469106"/>
                <a:gd name="connsiteY31" fmla="*/ 1064419 h 1064419"/>
                <a:gd name="connsiteX32" fmla="*/ 421481 w 469106"/>
                <a:gd name="connsiteY32" fmla="*/ 1064419 h 1064419"/>
                <a:gd name="connsiteX33" fmla="*/ 433387 w 469106"/>
                <a:gd name="connsiteY33" fmla="*/ 1062037 h 1064419"/>
                <a:gd name="connsiteX34" fmla="*/ 445294 w 469106"/>
                <a:gd name="connsiteY34" fmla="*/ 1052512 h 1064419"/>
                <a:gd name="connsiteX35" fmla="*/ 452437 w 469106"/>
                <a:gd name="connsiteY35" fmla="*/ 1038225 h 1064419"/>
                <a:gd name="connsiteX36" fmla="*/ 461962 w 469106"/>
                <a:gd name="connsiteY36" fmla="*/ 1009650 h 1064419"/>
                <a:gd name="connsiteX37" fmla="*/ 469106 w 469106"/>
                <a:gd name="connsiteY37" fmla="*/ 973931 h 1064419"/>
                <a:gd name="connsiteX38" fmla="*/ 469106 w 469106"/>
                <a:gd name="connsiteY38" fmla="*/ 945356 h 1064419"/>
                <a:gd name="connsiteX39" fmla="*/ 440531 w 469106"/>
                <a:gd name="connsiteY39" fmla="*/ 735806 h 1064419"/>
                <a:gd name="connsiteX40" fmla="*/ 400050 w 469106"/>
                <a:gd name="connsiteY40" fmla="*/ 390525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9106" h="1064419">
                  <a:moveTo>
                    <a:pt x="400050" y="390525"/>
                  </a:moveTo>
                  <a:lnTo>
                    <a:pt x="378619" y="202406"/>
                  </a:lnTo>
                  <a:lnTo>
                    <a:pt x="309562" y="71437"/>
                  </a:lnTo>
                  <a:lnTo>
                    <a:pt x="278606" y="59531"/>
                  </a:lnTo>
                  <a:lnTo>
                    <a:pt x="190500" y="30956"/>
                  </a:lnTo>
                  <a:lnTo>
                    <a:pt x="140494" y="19050"/>
                  </a:lnTo>
                  <a:lnTo>
                    <a:pt x="71437" y="4762"/>
                  </a:lnTo>
                  <a:lnTo>
                    <a:pt x="28575" y="0"/>
                  </a:lnTo>
                  <a:lnTo>
                    <a:pt x="11906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14287" y="57150"/>
                  </a:lnTo>
                  <a:lnTo>
                    <a:pt x="38100" y="85725"/>
                  </a:lnTo>
                  <a:lnTo>
                    <a:pt x="66675" y="116681"/>
                  </a:lnTo>
                  <a:lnTo>
                    <a:pt x="90487" y="150019"/>
                  </a:lnTo>
                  <a:lnTo>
                    <a:pt x="116681" y="200025"/>
                  </a:lnTo>
                  <a:lnTo>
                    <a:pt x="138112" y="254794"/>
                  </a:lnTo>
                  <a:lnTo>
                    <a:pt x="157162" y="333375"/>
                  </a:lnTo>
                  <a:lnTo>
                    <a:pt x="185737" y="492919"/>
                  </a:lnTo>
                  <a:lnTo>
                    <a:pt x="228600" y="704850"/>
                  </a:lnTo>
                  <a:lnTo>
                    <a:pt x="247650" y="790575"/>
                  </a:lnTo>
                  <a:lnTo>
                    <a:pt x="254794" y="833437"/>
                  </a:lnTo>
                  <a:lnTo>
                    <a:pt x="264319" y="876300"/>
                  </a:lnTo>
                  <a:lnTo>
                    <a:pt x="276225" y="914400"/>
                  </a:lnTo>
                  <a:lnTo>
                    <a:pt x="288131" y="942975"/>
                  </a:lnTo>
                  <a:lnTo>
                    <a:pt x="311944" y="983456"/>
                  </a:lnTo>
                  <a:lnTo>
                    <a:pt x="333375" y="1009650"/>
                  </a:lnTo>
                  <a:lnTo>
                    <a:pt x="361950" y="1038225"/>
                  </a:lnTo>
                  <a:lnTo>
                    <a:pt x="381000" y="1052512"/>
                  </a:lnTo>
                  <a:lnTo>
                    <a:pt x="392906" y="1059656"/>
                  </a:lnTo>
                  <a:lnTo>
                    <a:pt x="409575" y="1064419"/>
                  </a:lnTo>
                  <a:lnTo>
                    <a:pt x="421481" y="1064419"/>
                  </a:lnTo>
                  <a:lnTo>
                    <a:pt x="433387" y="1062037"/>
                  </a:lnTo>
                  <a:lnTo>
                    <a:pt x="445294" y="1052512"/>
                  </a:lnTo>
                  <a:lnTo>
                    <a:pt x="452437" y="1038225"/>
                  </a:lnTo>
                  <a:lnTo>
                    <a:pt x="461962" y="1009650"/>
                  </a:lnTo>
                  <a:lnTo>
                    <a:pt x="469106" y="973931"/>
                  </a:lnTo>
                  <a:lnTo>
                    <a:pt x="469106" y="945356"/>
                  </a:lnTo>
                  <a:lnTo>
                    <a:pt x="440531" y="735806"/>
                  </a:lnTo>
                  <a:lnTo>
                    <a:pt x="400050" y="3905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0">
              <a:extLst>
                <a:ext uri="{FF2B5EF4-FFF2-40B4-BE49-F238E27FC236}">
                  <a16:creationId xmlns:a16="http://schemas.microsoft.com/office/drawing/2014/main" id="{C84CC6BB-6A54-4077-91A4-EB50671A6472}"/>
                </a:ext>
              </a:extLst>
            </p:cNvPr>
            <p:cNvSpPr/>
            <p:nvPr/>
          </p:nvSpPr>
          <p:spPr>
            <a:xfrm>
              <a:off x="5176838" y="3071813"/>
              <a:ext cx="1692275" cy="1114425"/>
            </a:xfrm>
            <a:custGeom>
              <a:avLst/>
              <a:gdLst>
                <a:gd name="connsiteX0" fmla="*/ 931068 w 1693068"/>
                <a:gd name="connsiteY0" fmla="*/ 257175 h 1114425"/>
                <a:gd name="connsiteX1" fmla="*/ 585787 w 1693068"/>
                <a:gd name="connsiteY1" fmla="*/ 300037 h 1114425"/>
                <a:gd name="connsiteX2" fmla="*/ 266700 w 1693068"/>
                <a:gd name="connsiteY2" fmla="*/ 338137 h 1114425"/>
                <a:gd name="connsiteX3" fmla="*/ 54768 w 1693068"/>
                <a:gd name="connsiteY3" fmla="*/ 366712 h 1114425"/>
                <a:gd name="connsiteX4" fmla="*/ 0 w 1693068"/>
                <a:gd name="connsiteY4" fmla="*/ 204787 h 1114425"/>
                <a:gd name="connsiteX5" fmla="*/ 123825 w 1693068"/>
                <a:gd name="connsiteY5" fmla="*/ 192881 h 1114425"/>
                <a:gd name="connsiteX6" fmla="*/ 323850 w 1693068"/>
                <a:gd name="connsiteY6" fmla="*/ 169068 h 1114425"/>
                <a:gd name="connsiteX7" fmla="*/ 523875 w 1693068"/>
                <a:gd name="connsiteY7" fmla="*/ 145256 h 1114425"/>
                <a:gd name="connsiteX8" fmla="*/ 869156 w 1693068"/>
                <a:gd name="connsiteY8" fmla="*/ 104775 h 1114425"/>
                <a:gd name="connsiteX9" fmla="*/ 1138237 w 1693068"/>
                <a:gd name="connsiteY9" fmla="*/ 71437 h 1114425"/>
                <a:gd name="connsiteX10" fmla="*/ 1209675 w 1693068"/>
                <a:gd name="connsiteY10" fmla="*/ 64293 h 1114425"/>
                <a:gd name="connsiteX11" fmla="*/ 1250156 w 1693068"/>
                <a:gd name="connsiteY11" fmla="*/ 50006 h 1114425"/>
                <a:gd name="connsiteX12" fmla="*/ 1307306 w 1693068"/>
                <a:gd name="connsiteY12" fmla="*/ 28575 h 1114425"/>
                <a:gd name="connsiteX13" fmla="*/ 1369218 w 1693068"/>
                <a:gd name="connsiteY13" fmla="*/ 9525 h 1114425"/>
                <a:gd name="connsiteX14" fmla="*/ 1404937 w 1693068"/>
                <a:gd name="connsiteY14" fmla="*/ 0 h 1114425"/>
                <a:gd name="connsiteX15" fmla="*/ 1419225 w 1693068"/>
                <a:gd name="connsiteY15" fmla="*/ 0 h 1114425"/>
                <a:gd name="connsiteX16" fmla="*/ 1445418 w 1693068"/>
                <a:gd name="connsiteY16" fmla="*/ 9525 h 1114425"/>
                <a:gd name="connsiteX17" fmla="*/ 1485900 w 1693068"/>
                <a:gd name="connsiteY17" fmla="*/ 35718 h 1114425"/>
                <a:gd name="connsiteX18" fmla="*/ 1533525 w 1693068"/>
                <a:gd name="connsiteY18" fmla="*/ 66675 h 1114425"/>
                <a:gd name="connsiteX19" fmla="*/ 1571625 w 1693068"/>
                <a:gd name="connsiteY19" fmla="*/ 92868 h 1114425"/>
                <a:gd name="connsiteX20" fmla="*/ 1604962 w 1693068"/>
                <a:gd name="connsiteY20" fmla="*/ 121443 h 1114425"/>
                <a:gd name="connsiteX21" fmla="*/ 1645443 w 1693068"/>
                <a:gd name="connsiteY21" fmla="*/ 154781 h 1114425"/>
                <a:gd name="connsiteX22" fmla="*/ 1671637 w 1693068"/>
                <a:gd name="connsiteY22" fmla="*/ 180975 h 1114425"/>
                <a:gd name="connsiteX23" fmla="*/ 1685925 w 1693068"/>
                <a:gd name="connsiteY23" fmla="*/ 197643 h 1114425"/>
                <a:gd name="connsiteX24" fmla="*/ 1693068 w 1693068"/>
                <a:gd name="connsiteY24" fmla="*/ 219075 h 1114425"/>
                <a:gd name="connsiteX25" fmla="*/ 1690687 w 1693068"/>
                <a:gd name="connsiteY25" fmla="*/ 238125 h 1114425"/>
                <a:gd name="connsiteX26" fmla="*/ 1685925 w 1693068"/>
                <a:gd name="connsiteY26" fmla="*/ 257175 h 1114425"/>
                <a:gd name="connsiteX27" fmla="*/ 1666875 w 1693068"/>
                <a:gd name="connsiteY27" fmla="*/ 283368 h 1114425"/>
                <a:gd name="connsiteX28" fmla="*/ 1643062 w 1693068"/>
                <a:gd name="connsiteY28" fmla="*/ 302418 h 1114425"/>
                <a:gd name="connsiteX29" fmla="*/ 1619250 w 1693068"/>
                <a:gd name="connsiteY29" fmla="*/ 330993 h 1114425"/>
                <a:gd name="connsiteX30" fmla="*/ 1597818 w 1693068"/>
                <a:gd name="connsiteY30" fmla="*/ 371475 h 1114425"/>
                <a:gd name="connsiteX31" fmla="*/ 1578768 w 1693068"/>
                <a:gd name="connsiteY31" fmla="*/ 440531 h 1114425"/>
                <a:gd name="connsiteX32" fmla="*/ 1538287 w 1693068"/>
                <a:gd name="connsiteY32" fmla="*/ 614362 h 1114425"/>
                <a:gd name="connsiteX33" fmla="*/ 1485900 w 1693068"/>
                <a:gd name="connsiteY33" fmla="*/ 838200 h 1114425"/>
                <a:gd name="connsiteX34" fmla="*/ 1447800 w 1693068"/>
                <a:gd name="connsiteY34" fmla="*/ 985837 h 1114425"/>
                <a:gd name="connsiteX35" fmla="*/ 1428750 w 1693068"/>
                <a:gd name="connsiteY35" fmla="*/ 1026318 h 1114425"/>
                <a:gd name="connsiteX36" fmla="*/ 1407318 w 1693068"/>
                <a:gd name="connsiteY36" fmla="*/ 1062037 h 1114425"/>
                <a:gd name="connsiteX37" fmla="*/ 1385887 w 1693068"/>
                <a:gd name="connsiteY37" fmla="*/ 1088231 h 1114425"/>
                <a:gd name="connsiteX38" fmla="*/ 1369218 w 1693068"/>
                <a:gd name="connsiteY38" fmla="*/ 1104900 h 1114425"/>
                <a:gd name="connsiteX39" fmla="*/ 1350168 w 1693068"/>
                <a:gd name="connsiteY39" fmla="*/ 1114425 h 1114425"/>
                <a:gd name="connsiteX40" fmla="*/ 1340643 w 1693068"/>
                <a:gd name="connsiteY40" fmla="*/ 1114425 h 1114425"/>
                <a:gd name="connsiteX41" fmla="*/ 1314450 w 1693068"/>
                <a:gd name="connsiteY41" fmla="*/ 1109662 h 1114425"/>
                <a:gd name="connsiteX42" fmla="*/ 1290637 w 1693068"/>
                <a:gd name="connsiteY42" fmla="*/ 1100137 h 1114425"/>
                <a:gd name="connsiteX43" fmla="*/ 1276350 w 1693068"/>
                <a:gd name="connsiteY43" fmla="*/ 1090612 h 1114425"/>
                <a:gd name="connsiteX44" fmla="*/ 1264443 w 1693068"/>
                <a:gd name="connsiteY44" fmla="*/ 1078706 h 1114425"/>
                <a:gd name="connsiteX45" fmla="*/ 1254918 w 1693068"/>
                <a:gd name="connsiteY45" fmla="*/ 1064418 h 1114425"/>
                <a:gd name="connsiteX46" fmla="*/ 1245393 w 1693068"/>
                <a:gd name="connsiteY46" fmla="*/ 1045368 h 1114425"/>
                <a:gd name="connsiteX47" fmla="*/ 1235868 w 1693068"/>
                <a:gd name="connsiteY47" fmla="*/ 1012031 h 1114425"/>
                <a:gd name="connsiteX48" fmla="*/ 1262062 w 1693068"/>
                <a:gd name="connsiteY48" fmla="*/ 809625 h 1114425"/>
                <a:gd name="connsiteX49" fmla="*/ 1290637 w 1693068"/>
                <a:gd name="connsiteY49" fmla="*/ 588168 h 1114425"/>
                <a:gd name="connsiteX50" fmla="*/ 1326356 w 1693068"/>
                <a:gd name="connsiteY50" fmla="*/ 300037 h 1114425"/>
                <a:gd name="connsiteX51" fmla="*/ 1326356 w 1693068"/>
                <a:gd name="connsiteY51" fmla="*/ 278606 h 1114425"/>
                <a:gd name="connsiteX52" fmla="*/ 1321593 w 1693068"/>
                <a:gd name="connsiteY52" fmla="*/ 254793 h 1114425"/>
                <a:gd name="connsiteX53" fmla="*/ 1309687 w 1693068"/>
                <a:gd name="connsiteY53" fmla="*/ 238125 h 1114425"/>
                <a:gd name="connsiteX54" fmla="*/ 1293018 w 1693068"/>
                <a:gd name="connsiteY54" fmla="*/ 228600 h 1114425"/>
                <a:gd name="connsiteX55" fmla="*/ 1266825 w 1693068"/>
                <a:gd name="connsiteY55" fmla="*/ 221456 h 1114425"/>
                <a:gd name="connsiteX56" fmla="*/ 1223962 w 1693068"/>
                <a:gd name="connsiteY56" fmla="*/ 221456 h 1114425"/>
                <a:gd name="connsiteX57" fmla="*/ 931068 w 1693068"/>
                <a:gd name="connsiteY57" fmla="*/ 25717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3068" h="1114425">
                  <a:moveTo>
                    <a:pt x="931068" y="257175"/>
                  </a:moveTo>
                  <a:lnTo>
                    <a:pt x="585787" y="300037"/>
                  </a:lnTo>
                  <a:lnTo>
                    <a:pt x="266700" y="338137"/>
                  </a:lnTo>
                  <a:lnTo>
                    <a:pt x="54768" y="366712"/>
                  </a:lnTo>
                  <a:lnTo>
                    <a:pt x="0" y="204787"/>
                  </a:lnTo>
                  <a:lnTo>
                    <a:pt x="123825" y="192881"/>
                  </a:lnTo>
                  <a:lnTo>
                    <a:pt x="323850" y="169068"/>
                  </a:lnTo>
                  <a:lnTo>
                    <a:pt x="523875" y="145256"/>
                  </a:lnTo>
                  <a:lnTo>
                    <a:pt x="869156" y="104775"/>
                  </a:lnTo>
                  <a:lnTo>
                    <a:pt x="1138237" y="71437"/>
                  </a:lnTo>
                  <a:lnTo>
                    <a:pt x="1209675" y="64293"/>
                  </a:lnTo>
                  <a:lnTo>
                    <a:pt x="1250156" y="50006"/>
                  </a:lnTo>
                  <a:lnTo>
                    <a:pt x="1307306" y="28575"/>
                  </a:lnTo>
                  <a:lnTo>
                    <a:pt x="1369218" y="9525"/>
                  </a:lnTo>
                  <a:lnTo>
                    <a:pt x="1404937" y="0"/>
                  </a:lnTo>
                  <a:lnTo>
                    <a:pt x="1419225" y="0"/>
                  </a:lnTo>
                  <a:lnTo>
                    <a:pt x="1445418" y="9525"/>
                  </a:lnTo>
                  <a:lnTo>
                    <a:pt x="1485900" y="35718"/>
                  </a:lnTo>
                  <a:lnTo>
                    <a:pt x="1533525" y="66675"/>
                  </a:lnTo>
                  <a:lnTo>
                    <a:pt x="1571625" y="92868"/>
                  </a:lnTo>
                  <a:lnTo>
                    <a:pt x="1604962" y="121443"/>
                  </a:lnTo>
                  <a:lnTo>
                    <a:pt x="1645443" y="154781"/>
                  </a:lnTo>
                  <a:lnTo>
                    <a:pt x="1671637" y="180975"/>
                  </a:lnTo>
                  <a:lnTo>
                    <a:pt x="1685925" y="197643"/>
                  </a:lnTo>
                  <a:lnTo>
                    <a:pt x="1693068" y="219075"/>
                  </a:lnTo>
                  <a:lnTo>
                    <a:pt x="1690687" y="238125"/>
                  </a:lnTo>
                  <a:lnTo>
                    <a:pt x="1685925" y="257175"/>
                  </a:lnTo>
                  <a:lnTo>
                    <a:pt x="1666875" y="283368"/>
                  </a:lnTo>
                  <a:lnTo>
                    <a:pt x="1643062" y="302418"/>
                  </a:lnTo>
                  <a:lnTo>
                    <a:pt x="1619250" y="330993"/>
                  </a:lnTo>
                  <a:lnTo>
                    <a:pt x="1597818" y="371475"/>
                  </a:lnTo>
                  <a:lnTo>
                    <a:pt x="1578768" y="440531"/>
                  </a:lnTo>
                  <a:lnTo>
                    <a:pt x="1538287" y="614362"/>
                  </a:lnTo>
                  <a:lnTo>
                    <a:pt x="1485900" y="838200"/>
                  </a:lnTo>
                  <a:lnTo>
                    <a:pt x="1447800" y="985837"/>
                  </a:lnTo>
                  <a:lnTo>
                    <a:pt x="1428750" y="1026318"/>
                  </a:lnTo>
                  <a:lnTo>
                    <a:pt x="1407318" y="1062037"/>
                  </a:lnTo>
                  <a:lnTo>
                    <a:pt x="1385887" y="1088231"/>
                  </a:lnTo>
                  <a:lnTo>
                    <a:pt x="1369218" y="1104900"/>
                  </a:lnTo>
                  <a:lnTo>
                    <a:pt x="1350168" y="1114425"/>
                  </a:lnTo>
                  <a:lnTo>
                    <a:pt x="1340643" y="1114425"/>
                  </a:lnTo>
                  <a:lnTo>
                    <a:pt x="1314450" y="1109662"/>
                  </a:lnTo>
                  <a:lnTo>
                    <a:pt x="1290637" y="1100137"/>
                  </a:lnTo>
                  <a:lnTo>
                    <a:pt x="1276350" y="1090612"/>
                  </a:lnTo>
                  <a:lnTo>
                    <a:pt x="1264443" y="1078706"/>
                  </a:lnTo>
                  <a:lnTo>
                    <a:pt x="1254918" y="1064418"/>
                  </a:lnTo>
                  <a:lnTo>
                    <a:pt x="1245393" y="1045368"/>
                  </a:lnTo>
                  <a:lnTo>
                    <a:pt x="1235868" y="1012031"/>
                  </a:lnTo>
                  <a:lnTo>
                    <a:pt x="1262062" y="809625"/>
                  </a:lnTo>
                  <a:lnTo>
                    <a:pt x="1290637" y="588168"/>
                  </a:lnTo>
                  <a:lnTo>
                    <a:pt x="1326356" y="300037"/>
                  </a:lnTo>
                  <a:lnTo>
                    <a:pt x="1326356" y="278606"/>
                  </a:lnTo>
                  <a:lnTo>
                    <a:pt x="1321593" y="254793"/>
                  </a:lnTo>
                  <a:lnTo>
                    <a:pt x="1309687" y="238125"/>
                  </a:lnTo>
                  <a:lnTo>
                    <a:pt x="1293018" y="228600"/>
                  </a:lnTo>
                  <a:lnTo>
                    <a:pt x="1266825" y="221456"/>
                  </a:lnTo>
                  <a:lnTo>
                    <a:pt x="1223962" y="221456"/>
                  </a:lnTo>
                  <a:lnTo>
                    <a:pt x="931068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1">
              <a:extLst>
                <a:ext uri="{FF2B5EF4-FFF2-40B4-BE49-F238E27FC236}">
                  <a16:creationId xmlns:a16="http://schemas.microsoft.com/office/drawing/2014/main" id="{0BB89DB6-B81B-428C-958C-9D4065B28D0D}"/>
                </a:ext>
              </a:extLst>
            </p:cNvPr>
            <p:cNvSpPr/>
            <p:nvPr/>
          </p:nvSpPr>
          <p:spPr>
            <a:xfrm>
              <a:off x="5334000" y="3884613"/>
              <a:ext cx="1169988" cy="282575"/>
            </a:xfrm>
            <a:custGeom>
              <a:avLst/>
              <a:gdLst>
                <a:gd name="connsiteX0" fmla="*/ 578644 w 1169194"/>
                <a:gd name="connsiteY0" fmla="*/ 71437 h 283369"/>
                <a:gd name="connsiteX1" fmla="*/ 769144 w 1169194"/>
                <a:gd name="connsiteY1" fmla="*/ 52387 h 283369"/>
                <a:gd name="connsiteX2" fmla="*/ 909638 w 1169194"/>
                <a:gd name="connsiteY2" fmla="*/ 35719 h 283369"/>
                <a:gd name="connsiteX3" fmla="*/ 1054894 w 1169194"/>
                <a:gd name="connsiteY3" fmla="*/ 16669 h 283369"/>
                <a:gd name="connsiteX4" fmla="*/ 1169194 w 1169194"/>
                <a:gd name="connsiteY4" fmla="*/ 0 h 283369"/>
                <a:gd name="connsiteX5" fmla="*/ 1147763 w 1169194"/>
                <a:gd name="connsiteY5" fmla="*/ 209550 h 283369"/>
                <a:gd name="connsiteX6" fmla="*/ 950119 w 1169194"/>
                <a:gd name="connsiteY6" fmla="*/ 216694 h 283369"/>
                <a:gd name="connsiteX7" fmla="*/ 719138 w 1169194"/>
                <a:gd name="connsiteY7" fmla="*/ 228600 h 283369"/>
                <a:gd name="connsiteX8" fmla="*/ 502444 w 1169194"/>
                <a:gd name="connsiteY8" fmla="*/ 242887 h 283369"/>
                <a:gd name="connsiteX9" fmla="*/ 295275 w 1169194"/>
                <a:gd name="connsiteY9" fmla="*/ 257175 h 283369"/>
                <a:gd name="connsiteX10" fmla="*/ 14288 w 1169194"/>
                <a:gd name="connsiteY10" fmla="*/ 283369 h 283369"/>
                <a:gd name="connsiteX11" fmla="*/ 0 w 1169194"/>
                <a:gd name="connsiteY11" fmla="*/ 100012 h 283369"/>
                <a:gd name="connsiteX12" fmla="*/ 130969 w 1169194"/>
                <a:gd name="connsiteY12" fmla="*/ 100012 h 283369"/>
                <a:gd name="connsiteX13" fmla="*/ 297656 w 1169194"/>
                <a:gd name="connsiteY13" fmla="*/ 92869 h 283369"/>
                <a:gd name="connsiteX14" fmla="*/ 578644 w 1169194"/>
                <a:gd name="connsiteY14" fmla="*/ 714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194" h="283369">
                  <a:moveTo>
                    <a:pt x="578644" y="71437"/>
                  </a:moveTo>
                  <a:lnTo>
                    <a:pt x="769144" y="52387"/>
                  </a:lnTo>
                  <a:lnTo>
                    <a:pt x="909638" y="35719"/>
                  </a:lnTo>
                  <a:lnTo>
                    <a:pt x="1054894" y="16669"/>
                  </a:lnTo>
                  <a:lnTo>
                    <a:pt x="1169194" y="0"/>
                  </a:lnTo>
                  <a:lnTo>
                    <a:pt x="1147763" y="209550"/>
                  </a:lnTo>
                  <a:lnTo>
                    <a:pt x="950119" y="216694"/>
                  </a:lnTo>
                  <a:lnTo>
                    <a:pt x="719138" y="228600"/>
                  </a:lnTo>
                  <a:lnTo>
                    <a:pt x="502444" y="242887"/>
                  </a:lnTo>
                  <a:lnTo>
                    <a:pt x="295275" y="257175"/>
                  </a:lnTo>
                  <a:lnTo>
                    <a:pt x="14288" y="283369"/>
                  </a:lnTo>
                  <a:lnTo>
                    <a:pt x="0" y="100012"/>
                  </a:lnTo>
                  <a:lnTo>
                    <a:pt x="130969" y="100012"/>
                  </a:lnTo>
                  <a:lnTo>
                    <a:pt x="297656" y="92869"/>
                  </a:lnTo>
                  <a:lnTo>
                    <a:pt x="578644" y="71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2">
              <a:extLst>
                <a:ext uri="{FF2B5EF4-FFF2-40B4-BE49-F238E27FC236}">
                  <a16:creationId xmlns:a16="http://schemas.microsoft.com/office/drawing/2014/main" id="{07C3B6A2-681F-4CB4-A980-E060811B1117}"/>
                </a:ext>
              </a:extLst>
            </p:cNvPr>
            <p:cNvSpPr/>
            <p:nvPr/>
          </p:nvSpPr>
          <p:spPr>
            <a:xfrm>
              <a:off x="4522788" y="4652963"/>
              <a:ext cx="441325" cy="1184275"/>
            </a:xfrm>
            <a:custGeom>
              <a:avLst/>
              <a:gdLst>
                <a:gd name="connsiteX0" fmla="*/ 407194 w 442912"/>
                <a:gd name="connsiteY0" fmla="*/ 581025 h 1183481"/>
                <a:gd name="connsiteX1" fmla="*/ 397669 w 442912"/>
                <a:gd name="connsiteY1" fmla="*/ 216693 h 1183481"/>
                <a:gd name="connsiteX2" fmla="*/ 338137 w 442912"/>
                <a:gd name="connsiteY2" fmla="*/ 69056 h 1183481"/>
                <a:gd name="connsiteX3" fmla="*/ 280987 w 442912"/>
                <a:gd name="connsiteY3" fmla="*/ 54768 h 1183481"/>
                <a:gd name="connsiteX4" fmla="*/ 219075 w 442912"/>
                <a:gd name="connsiteY4" fmla="*/ 38100 h 1183481"/>
                <a:gd name="connsiteX5" fmla="*/ 169069 w 442912"/>
                <a:gd name="connsiteY5" fmla="*/ 21431 h 1183481"/>
                <a:gd name="connsiteX6" fmla="*/ 116681 w 442912"/>
                <a:gd name="connsiteY6" fmla="*/ 4762 h 1183481"/>
                <a:gd name="connsiteX7" fmla="*/ 90487 w 442912"/>
                <a:gd name="connsiteY7" fmla="*/ 0 h 1183481"/>
                <a:gd name="connsiteX8" fmla="*/ 45244 w 442912"/>
                <a:gd name="connsiteY8" fmla="*/ 0 h 1183481"/>
                <a:gd name="connsiteX9" fmla="*/ 14287 w 442912"/>
                <a:gd name="connsiteY9" fmla="*/ 2381 h 1183481"/>
                <a:gd name="connsiteX10" fmla="*/ 4762 w 442912"/>
                <a:gd name="connsiteY10" fmla="*/ 11906 h 1183481"/>
                <a:gd name="connsiteX11" fmla="*/ 0 w 442912"/>
                <a:gd name="connsiteY11" fmla="*/ 28575 h 1183481"/>
                <a:gd name="connsiteX12" fmla="*/ 7144 w 442912"/>
                <a:gd name="connsiteY12" fmla="*/ 47625 h 1183481"/>
                <a:gd name="connsiteX13" fmla="*/ 28575 w 442912"/>
                <a:gd name="connsiteY13" fmla="*/ 76200 h 1183481"/>
                <a:gd name="connsiteX14" fmla="*/ 73819 w 442912"/>
                <a:gd name="connsiteY14" fmla="*/ 128587 h 1183481"/>
                <a:gd name="connsiteX15" fmla="*/ 97631 w 442912"/>
                <a:gd name="connsiteY15" fmla="*/ 164306 h 1183481"/>
                <a:gd name="connsiteX16" fmla="*/ 126206 w 442912"/>
                <a:gd name="connsiteY16" fmla="*/ 211931 h 1183481"/>
                <a:gd name="connsiteX17" fmla="*/ 142875 w 442912"/>
                <a:gd name="connsiteY17" fmla="*/ 252412 h 1183481"/>
                <a:gd name="connsiteX18" fmla="*/ 152400 w 442912"/>
                <a:gd name="connsiteY18" fmla="*/ 309562 h 1183481"/>
                <a:gd name="connsiteX19" fmla="*/ 185737 w 442912"/>
                <a:gd name="connsiteY19" fmla="*/ 626268 h 1183481"/>
                <a:gd name="connsiteX20" fmla="*/ 211931 w 442912"/>
                <a:gd name="connsiteY20" fmla="*/ 900112 h 1183481"/>
                <a:gd name="connsiteX21" fmla="*/ 219075 w 442912"/>
                <a:gd name="connsiteY21" fmla="*/ 995362 h 1183481"/>
                <a:gd name="connsiteX22" fmla="*/ 228600 w 442912"/>
                <a:gd name="connsiteY22" fmla="*/ 1040606 h 1183481"/>
                <a:gd name="connsiteX23" fmla="*/ 250031 w 442912"/>
                <a:gd name="connsiteY23" fmla="*/ 1088231 h 1183481"/>
                <a:gd name="connsiteX24" fmla="*/ 271462 w 442912"/>
                <a:gd name="connsiteY24" fmla="*/ 1126331 h 1183481"/>
                <a:gd name="connsiteX25" fmla="*/ 288131 w 442912"/>
                <a:gd name="connsiteY25" fmla="*/ 1145381 h 1183481"/>
                <a:gd name="connsiteX26" fmla="*/ 319087 w 442912"/>
                <a:gd name="connsiteY26" fmla="*/ 1169193 h 1183481"/>
                <a:gd name="connsiteX27" fmla="*/ 335756 w 442912"/>
                <a:gd name="connsiteY27" fmla="*/ 1178718 h 1183481"/>
                <a:gd name="connsiteX28" fmla="*/ 359569 w 442912"/>
                <a:gd name="connsiteY28" fmla="*/ 1183481 h 1183481"/>
                <a:gd name="connsiteX29" fmla="*/ 378619 w 442912"/>
                <a:gd name="connsiteY29" fmla="*/ 1178718 h 1183481"/>
                <a:gd name="connsiteX30" fmla="*/ 400050 w 442912"/>
                <a:gd name="connsiteY30" fmla="*/ 1162050 h 1183481"/>
                <a:gd name="connsiteX31" fmla="*/ 414337 w 442912"/>
                <a:gd name="connsiteY31" fmla="*/ 1140618 h 1183481"/>
                <a:gd name="connsiteX32" fmla="*/ 431006 w 442912"/>
                <a:gd name="connsiteY32" fmla="*/ 1104900 h 1183481"/>
                <a:gd name="connsiteX33" fmla="*/ 442912 w 442912"/>
                <a:gd name="connsiteY33" fmla="*/ 1059656 h 1183481"/>
                <a:gd name="connsiteX34" fmla="*/ 419100 w 442912"/>
                <a:gd name="connsiteY34" fmla="*/ 931068 h 1183481"/>
                <a:gd name="connsiteX35" fmla="*/ 407194 w 442912"/>
                <a:gd name="connsiteY35" fmla="*/ 58102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912" h="1183481">
                  <a:moveTo>
                    <a:pt x="407194" y="581025"/>
                  </a:moveTo>
                  <a:lnTo>
                    <a:pt x="397669" y="216693"/>
                  </a:lnTo>
                  <a:lnTo>
                    <a:pt x="338137" y="69056"/>
                  </a:lnTo>
                  <a:lnTo>
                    <a:pt x="280987" y="54768"/>
                  </a:lnTo>
                  <a:lnTo>
                    <a:pt x="219075" y="38100"/>
                  </a:lnTo>
                  <a:lnTo>
                    <a:pt x="169069" y="21431"/>
                  </a:lnTo>
                  <a:lnTo>
                    <a:pt x="116681" y="4762"/>
                  </a:lnTo>
                  <a:lnTo>
                    <a:pt x="90487" y="0"/>
                  </a:lnTo>
                  <a:lnTo>
                    <a:pt x="45244" y="0"/>
                  </a:lnTo>
                  <a:lnTo>
                    <a:pt x="14287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7625"/>
                  </a:lnTo>
                  <a:lnTo>
                    <a:pt x="28575" y="76200"/>
                  </a:lnTo>
                  <a:lnTo>
                    <a:pt x="73819" y="128587"/>
                  </a:lnTo>
                  <a:lnTo>
                    <a:pt x="97631" y="164306"/>
                  </a:lnTo>
                  <a:lnTo>
                    <a:pt x="126206" y="211931"/>
                  </a:lnTo>
                  <a:lnTo>
                    <a:pt x="142875" y="252412"/>
                  </a:lnTo>
                  <a:lnTo>
                    <a:pt x="152400" y="309562"/>
                  </a:lnTo>
                  <a:lnTo>
                    <a:pt x="185737" y="626268"/>
                  </a:lnTo>
                  <a:lnTo>
                    <a:pt x="211931" y="900112"/>
                  </a:lnTo>
                  <a:lnTo>
                    <a:pt x="219075" y="995362"/>
                  </a:lnTo>
                  <a:lnTo>
                    <a:pt x="228600" y="1040606"/>
                  </a:lnTo>
                  <a:lnTo>
                    <a:pt x="250031" y="1088231"/>
                  </a:lnTo>
                  <a:lnTo>
                    <a:pt x="271462" y="1126331"/>
                  </a:lnTo>
                  <a:lnTo>
                    <a:pt x="288131" y="1145381"/>
                  </a:lnTo>
                  <a:lnTo>
                    <a:pt x="319087" y="1169193"/>
                  </a:lnTo>
                  <a:lnTo>
                    <a:pt x="335756" y="1178718"/>
                  </a:lnTo>
                  <a:lnTo>
                    <a:pt x="359569" y="1183481"/>
                  </a:lnTo>
                  <a:lnTo>
                    <a:pt x="378619" y="1178718"/>
                  </a:lnTo>
                  <a:lnTo>
                    <a:pt x="400050" y="1162050"/>
                  </a:lnTo>
                  <a:lnTo>
                    <a:pt x="414337" y="1140618"/>
                  </a:lnTo>
                  <a:lnTo>
                    <a:pt x="431006" y="1104900"/>
                  </a:lnTo>
                  <a:lnTo>
                    <a:pt x="442912" y="1059656"/>
                  </a:lnTo>
                  <a:lnTo>
                    <a:pt x="419100" y="931068"/>
                  </a:lnTo>
                  <a:lnTo>
                    <a:pt x="407194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3">
              <a:extLst>
                <a:ext uri="{FF2B5EF4-FFF2-40B4-BE49-F238E27FC236}">
                  <a16:creationId xmlns:a16="http://schemas.microsoft.com/office/drawing/2014/main" id="{4837A570-5136-4F5D-99C8-6AB36C61ACA2}"/>
                </a:ext>
              </a:extLst>
            </p:cNvPr>
            <p:cNvSpPr/>
            <p:nvPr/>
          </p:nvSpPr>
          <p:spPr>
            <a:xfrm>
              <a:off x="4776788" y="4583113"/>
              <a:ext cx="1076325" cy="1169987"/>
            </a:xfrm>
            <a:custGeom>
              <a:avLst/>
              <a:gdLst>
                <a:gd name="connsiteX0" fmla="*/ 497681 w 1076325"/>
                <a:gd name="connsiteY0" fmla="*/ 254794 h 1169194"/>
                <a:gd name="connsiteX1" fmla="*/ 273843 w 1076325"/>
                <a:gd name="connsiteY1" fmla="*/ 292894 h 1169194"/>
                <a:gd name="connsiteX2" fmla="*/ 61912 w 1076325"/>
                <a:gd name="connsiteY2" fmla="*/ 330994 h 1169194"/>
                <a:gd name="connsiteX3" fmla="*/ 0 w 1076325"/>
                <a:gd name="connsiteY3" fmla="*/ 140494 h 1169194"/>
                <a:gd name="connsiteX4" fmla="*/ 130968 w 1076325"/>
                <a:gd name="connsiteY4" fmla="*/ 135732 h 1169194"/>
                <a:gd name="connsiteX5" fmla="*/ 276225 w 1076325"/>
                <a:gd name="connsiteY5" fmla="*/ 116682 h 1169194"/>
                <a:gd name="connsiteX6" fmla="*/ 411956 w 1076325"/>
                <a:gd name="connsiteY6" fmla="*/ 97632 h 1169194"/>
                <a:gd name="connsiteX7" fmla="*/ 535781 w 1076325"/>
                <a:gd name="connsiteY7" fmla="*/ 76200 h 1169194"/>
                <a:gd name="connsiteX8" fmla="*/ 631031 w 1076325"/>
                <a:gd name="connsiteY8" fmla="*/ 57150 h 1169194"/>
                <a:gd name="connsiteX9" fmla="*/ 750093 w 1076325"/>
                <a:gd name="connsiteY9" fmla="*/ 28575 h 1169194"/>
                <a:gd name="connsiteX10" fmla="*/ 831056 w 1076325"/>
                <a:gd name="connsiteY10" fmla="*/ 2382 h 1169194"/>
                <a:gd name="connsiteX11" fmla="*/ 847725 w 1076325"/>
                <a:gd name="connsiteY11" fmla="*/ 0 h 1169194"/>
                <a:gd name="connsiteX12" fmla="*/ 866775 w 1076325"/>
                <a:gd name="connsiteY12" fmla="*/ 0 h 1169194"/>
                <a:gd name="connsiteX13" fmla="*/ 890587 w 1076325"/>
                <a:gd name="connsiteY13" fmla="*/ 7144 h 1169194"/>
                <a:gd name="connsiteX14" fmla="*/ 919162 w 1076325"/>
                <a:gd name="connsiteY14" fmla="*/ 23813 h 1169194"/>
                <a:gd name="connsiteX15" fmla="*/ 942975 w 1076325"/>
                <a:gd name="connsiteY15" fmla="*/ 38100 h 1169194"/>
                <a:gd name="connsiteX16" fmla="*/ 981075 w 1076325"/>
                <a:gd name="connsiteY16" fmla="*/ 66675 h 1169194"/>
                <a:gd name="connsiteX17" fmla="*/ 1019175 w 1076325"/>
                <a:gd name="connsiteY17" fmla="*/ 97632 h 1169194"/>
                <a:gd name="connsiteX18" fmla="*/ 1047750 w 1076325"/>
                <a:gd name="connsiteY18" fmla="*/ 123825 h 1169194"/>
                <a:gd name="connsiteX19" fmla="*/ 1059656 w 1076325"/>
                <a:gd name="connsiteY19" fmla="*/ 140494 h 1169194"/>
                <a:gd name="connsiteX20" fmla="*/ 1069181 w 1076325"/>
                <a:gd name="connsiteY20" fmla="*/ 157163 h 1169194"/>
                <a:gd name="connsiteX21" fmla="*/ 1073943 w 1076325"/>
                <a:gd name="connsiteY21" fmla="*/ 173832 h 1169194"/>
                <a:gd name="connsiteX22" fmla="*/ 1076325 w 1076325"/>
                <a:gd name="connsiteY22" fmla="*/ 195263 h 1169194"/>
                <a:gd name="connsiteX23" fmla="*/ 1069181 w 1076325"/>
                <a:gd name="connsiteY23" fmla="*/ 221457 h 1169194"/>
                <a:gd name="connsiteX24" fmla="*/ 1052512 w 1076325"/>
                <a:gd name="connsiteY24" fmla="*/ 247650 h 1169194"/>
                <a:gd name="connsiteX25" fmla="*/ 1033462 w 1076325"/>
                <a:gd name="connsiteY25" fmla="*/ 273844 h 1169194"/>
                <a:gd name="connsiteX26" fmla="*/ 1007268 w 1076325"/>
                <a:gd name="connsiteY26" fmla="*/ 392907 h 1169194"/>
                <a:gd name="connsiteX27" fmla="*/ 969168 w 1076325"/>
                <a:gd name="connsiteY27" fmla="*/ 604838 h 1169194"/>
                <a:gd name="connsiteX28" fmla="*/ 933450 w 1076325"/>
                <a:gd name="connsiteY28" fmla="*/ 819150 h 1169194"/>
                <a:gd name="connsiteX29" fmla="*/ 902493 w 1076325"/>
                <a:gd name="connsiteY29" fmla="*/ 1026319 h 1169194"/>
                <a:gd name="connsiteX30" fmla="*/ 890587 w 1076325"/>
                <a:gd name="connsiteY30" fmla="*/ 1078707 h 1169194"/>
                <a:gd name="connsiteX31" fmla="*/ 876300 w 1076325"/>
                <a:gd name="connsiteY31" fmla="*/ 1114425 h 1169194"/>
                <a:gd name="connsiteX32" fmla="*/ 857250 w 1076325"/>
                <a:gd name="connsiteY32" fmla="*/ 1150144 h 1169194"/>
                <a:gd name="connsiteX33" fmla="*/ 842962 w 1076325"/>
                <a:gd name="connsiteY33" fmla="*/ 1166813 h 1169194"/>
                <a:gd name="connsiteX34" fmla="*/ 826293 w 1076325"/>
                <a:gd name="connsiteY34" fmla="*/ 1169194 h 1169194"/>
                <a:gd name="connsiteX35" fmla="*/ 812006 w 1076325"/>
                <a:gd name="connsiteY35" fmla="*/ 1166813 h 1169194"/>
                <a:gd name="connsiteX36" fmla="*/ 792956 w 1076325"/>
                <a:gd name="connsiteY36" fmla="*/ 1152525 h 1169194"/>
                <a:gd name="connsiteX37" fmla="*/ 773906 w 1076325"/>
                <a:gd name="connsiteY37" fmla="*/ 1123950 h 1169194"/>
                <a:gd name="connsiteX38" fmla="*/ 752475 w 1076325"/>
                <a:gd name="connsiteY38" fmla="*/ 1073944 h 1169194"/>
                <a:gd name="connsiteX39" fmla="*/ 738187 w 1076325"/>
                <a:gd name="connsiteY39" fmla="*/ 1026319 h 1169194"/>
                <a:gd name="connsiteX40" fmla="*/ 723900 w 1076325"/>
                <a:gd name="connsiteY40" fmla="*/ 883444 h 1169194"/>
                <a:gd name="connsiteX41" fmla="*/ 735806 w 1076325"/>
                <a:gd name="connsiteY41" fmla="*/ 576263 h 1169194"/>
                <a:gd name="connsiteX42" fmla="*/ 745331 w 1076325"/>
                <a:gd name="connsiteY42" fmla="*/ 316707 h 1169194"/>
                <a:gd name="connsiteX43" fmla="*/ 742950 w 1076325"/>
                <a:gd name="connsiteY43" fmla="*/ 290513 h 1169194"/>
                <a:gd name="connsiteX44" fmla="*/ 738187 w 1076325"/>
                <a:gd name="connsiteY44" fmla="*/ 261938 h 1169194"/>
                <a:gd name="connsiteX45" fmla="*/ 728662 w 1076325"/>
                <a:gd name="connsiteY45" fmla="*/ 245269 h 1169194"/>
                <a:gd name="connsiteX46" fmla="*/ 719137 w 1076325"/>
                <a:gd name="connsiteY46" fmla="*/ 235744 h 1169194"/>
                <a:gd name="connsiteX47" fmla="*/ 702468 w 1076325"/>
                <a:gd name="connsiteY47" fmla="*/ 226219 h 1169194"/>
                <a:gd name="connsiteX48" fmla="*/ 688181 w 1076325"/>
                <a:gd name="connsiteY48" fmla="*/ 223838 h 1169194"/>
                <a:gd name="connsiteX49" fmla="*/ 659606 w 1076325"/>
                <a:gd name="connsiteY49" fmla="*/ 226219 h 1169194"/>
                <a:gd name="connsiteX50" fmla="*/ 497681 w 1076325"/>
                <a:gd name="connsiteY50" fmla="*/ 2547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76325" h="1169194">
                  <a:moveTo>
                    <a:pt x="497681" y="254794"/>
                  </a:moveTo>
                  <a:lnTo>
                    <a:pt x="273843" y="292894"/>
                  </a:lnTo>
                  <a:lnTo>
                    <a:pt x="61912" y="330994"/>
                  </a:lnTo>
                  <a:lnTo>
                    <a:pt x="0" y="140494"/>
                  </a:lnTo>
                  <a:lnTo>
                    <a:pt x="130968" y="135732"/>
                  </a:lnTo>
                  <a:lnTo>
                    <a:pt x="276225" y="116682"/>
                  </a:lnTo>
                  <a:lnTo>
                    <a:pt x="411956" y="97632"/>
                  </a:lnTo>
                  <a:lnTo>
                    <a:pt x="535781" y="76200"/>
                  </a:lnTo>
                  <a:lnTo>
                    <a:pt x="631031" y="57150"/>
                  </a:lnTo>
                  <a:lnTo>
                    <a:pt x="750093" y="28575"/>
                  </a:lnTo>
                  <a:lnTo>
                    <a:pt x="831056" y="2382"/>
                  </a:lnTo>
                  <a:lnTo>
                    <a:pt x="847725" y="0"/>
                  </a:lnTo>
                  <a:lnTo>
                    <a:pt x="866775" y="0"/>
                  </a:lnTo>
                  <a:lnTo>
                    <a:pt x="890587" y="7144"/>
                  </a:lnTo>
                  <a:lnTo>
                    <a:pt x="919162" y="23813"/>
                  </a:lnTo>
                  <a:lnTo>
                    <a:pt x="942975" y="38100"/>
                  </a:lnTo>
                  <a:lnTo>
                    <a:pt x="981075" y="66675"/>
                  </a:lnTo>
                  <a:lnTo>
                    <a:pt x="1019175" y="97632"/>
                  </a:lnTo>
                  <a:lnTo>
                    <a:pt x="1047750" y="123825"/>
                  </a:lnTo>
                  <a:lnTo>
                    <a:pt x="1059656" y="140494"/>
                  </a:lnTo>
                  <a:lnTo>
                    <a:pt x="1069181" y="157163"/>
                  </a:lnTo>
                  <a:lnTo>
                    <a:pt x="1073943" y="173832"/>
                  </a:lnTo>
                  <a:lnTo>
                    <a:pt x="1076325" y="195263"/>
                  </a:lnTo>
                  <a:lnTo>
                    <a:pt x="1069181" y="221457"/>
                  </a:lnTo>
                  <a:lnTo>
                    <a:pt x="1052512" y="247650"/>
                  </a:lnTo>
                  <a:lnTo>
                    <a:pt x="1033462" y="273844"/>
                  </a:lnTo>
                  <a:lnTo>
                    <a:pt x="1007268" y="392907"/>
                  </a:lnTo>
                  <a:lnTo>
                    <a:pt x="969168" y="604838"/>
                  </a:lnTo>
                  <a:lnTo>
                    <a:pt x="933450" y="819150"/>
                  </a:lnTo>
                  <a:lnTo>
                    <a:pt x="902493" y="1026319"/>
                  </a:lnTo>
                  <a:lnTo>
                    <a:pt x="890587" y="1078707"/>
                  </a:lnTo>
                  <a:lnTo>
                    <a:pt x="876300" y="1114425"/>
                  </a:lnTo>
                  <a:lnTo>
                    <a:pt x="857250" y="1150144"/>
                  </a:lnTo>
                  <a:lnTo>
                    <a:pt x="842962" y="1166813"/>
                  </a:lnTo>
                  <a:lnTo>
                    <a:pt x="826293" y="1169194"/>
                  </a:lnTo>
                  <a:lnTo>
                    <a:pt x="812006" y="1166813"/>
                  </a:lnTo>
                  <a:lnTo>
                    <a:pt x="792956" y="1152525"/>
                  </a:lnTo>
                  <a:lnTo>
                    <a:pt x="773906" y="1123950"/>
                  </a:lnTo>
                  <a:lnTo>
                    <a:pt x="752475" y="1073944"/>
                  </a:lnTo>
                  <a:lnTo>
                    <a:pt x="738187" y="1026319"/>
                  </a:lnTo>
                  <a:lnTo>
                    <a:pt x="723900" y="883444"/>
                  </a:lnTo>
                  <a:lnTo>
                    <a:pt x="735806" y="576263"/>
                  </a:lnTo>
                  <a:lnTo>
                    <a:pt x="745331" y="316707"/>
                  </a:lnTo>
                  <a:lnTo>
                    <a:pt x="742950" y="290513"/>
                  </a:lnTo>
                  <a:lnTo>
                    <a:pt x="738187" y="261938"/>
                  </a:lnTo>
                  <a:lnTo>
                    <a:pt x="728662" y="245269"/>
                  </a:lnTo>
                  <a:lnTo>
                    <a:pt x="719137" y="235744"/>
                  </a:lnTo>
                  <a:lnTo>
                    <a:pt x="702468" y="226219"/>
                  </a:lnTo>
                  <a:lnTo>
                    <a:pt x="688181" y="223838"/>
                  </a:lnTo>
                  <a:lnTo>
                    <a:pt x="659606" y="226219"/>
                  </a:lnTo>
                  <a:lnTo>
                    <a:pt x="497681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4">
              <a:extLst>
                <a:ext uri="{FF2B5EF4-FFF2-40B4-BE49-F238E27FC236}">
                  <a16:creationId xmlns:a16="http://schemas.microsoft.com/office/drawing/2014/main" id="{57678625-9560-456E-918D-C40861680EAE}"/>
                </a:ext>
              </a:extLst>
            </p:cNvPr>
            <p:cNvSpPr/>
            <p:nvPr/>
          </p:nvSpPr>
          <p:spPr>
            <a:xfrm>
              <a:off x="4878388" y="5467350"/>
              <a:ext cx="688975" cy="268288"/>
            </a:xfrm>
            <a:custGeom>
              <a:avLst/>
              <a:gdLst>
                <a:gd name="connsiteX0" fmla="*/ 264319 w 688182"/>
                <a:gd name="connsiteY0" fmla="*/ 69056 h 269081"/>
                <a:gd name="connsiteX1" fmla="*/ 688182 w 688182"/>
                <a:gd name="connsiteY1" fmla="*/ 0 h 269081"/>
                <a:gd name="connsiteX2" fmla="*/ 688182 w 688182"/>
                <a:gd name="connsiteY2" fmla="*/ 159544 h 269081"/>
                <a:gd name="connsiteX3" fmla="*/ 490538 w 688182"/>
                <a:gd name="connsiteY3" fmla="*/ 192881 h 269081"/>
                <a:gd name="connsiteX4" fmla="*/ 226219 w 688182"/>
                <a:gd name="connsiteY4" fmla="*/ 235744 h 269081"/>
                <a:gd name="connsiteX5" fmla="*/ 9525 w 688182"/>
                <a:gd name="connsiteY5" fmla="*/ 269081 h 269081"/>
                <a:gd name="connsiteX6" fmla="*/ 0 w 688182"/>
                <a:gd name="connsiteY6" fmla="*/ 114300 h 269081"/>
                <a:gd name="connsiteX7" fmla="*/ 264319 w 688182"/>
                <a:gd name="connsiteY7" fmla="*/ 69056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182" h="269081">
                  <a:moveTo>
                    <a:pt x="264319" y="69056"/>
                  </a:moveTo>
                  <a:lnTo>
                    <a:pt x="688182" y="0"/>
                  </a:lnTo>
                  <a:lnTo>
                    <a:pt x="688182" y="159544"/>
                  </a:lnTo>
                  <a:lnTo>
                    <a:pt x="490538" y="192881"/>
                  </a:lnTo>
                  <a:lnTo>
                    <a:pt x="226219" y="235744"/>
                  </a:lnTo>
                  <a:lnTo>
                    <a:pt x="9525" y="269081"/>
                  </a:lnTo>
                  <a:lnTo>
                    <a:pt x="0" y="114300"/>
                  </a:lnTo>
                  <a:lnTo>
                    <a:pt x="264319" y="690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5">
              <a:extLst>
                <a:ext uri="{FF2B5EF4-FFF2-40B4-BE49-F238E27FC236}">
                  <a16:creationId xmlns:a16="http://schemas.microsoft.com/office/drawing/2014/main" id="{FB2C9E0D-21FF-4815-AC61-9EC00F4573BB}"/>
                </a:ext>
              </a:extLst>
            </p:cNvPr>
            <p:cNvSpPr/>
            <p:nvPr/>
          </p:nvSpPr>
          <p:spPr>
            <a:xfrm>
              <a:off x="5957888" y="4529138"/>
              <a:ext cx="412750" cy="1323975"/>
            </a:xfrm>
            <a:custGeom>
              <a:avLst/>
              <a:gdLst>
                <a:gd name="connsiteX0" fmla="*/ 366712 w 411956"/>
                <a:gd name="connsiteY0" fmla="*/ 519112 h 1323975"/>
                <a:gd name="connsiteX1" fmla="*/ 366712 w 411956"/>
                <a:gd name="connsiteY1" fmla="*/ 238125 h 1323975"/>
                <a:gd name="connsiteX2" fmla="*/ 321468 w 411956"/>
                <a:gd name="connsiteY2" fmla="*/ 104775 h 1323975"/>
                <a:gd name="connsiteX3" fmla="*/ 276225 w 411956"/>
                <a:gd name="connsiteY3" fmla="*/ 78581 h 1323975"/>
                <a:gd name="connsiteX4" fmla="*/ 221456 w 411956"/>
                <a:gd name="connsiteY4" fmla="*/ 54768 h 1323975"/>
                <a:gd name="connsiteX5" fmla="*/ 157162 w 411956"/>
                <a:gd name="connsiteY5" fmla="*/ 30956 h 1323975"/>
                <a:gd name="connsiteX6" fmla="*/ 92868 w 411956"/>
                <a:gd name="connsiteY6" fmla="*/ 16668 h 1323975"/>
                <a:gd name="connsiteX7" fmla="*/ 50006 w 411956"/>
                <a:gd name="connsiteY7" fmla="*/ 9525 h 1323975"/>
                <a:gd name="connsiteX8" fmla="*/ 16668 w 411956"/>
                <a:gd name="connsiteY8" fmla="*/ 0 h 1323975"/>
                <a:gd name="connsiteX9" fmla="*/ 4762 w 411956"/>
                <a:gd name="connsiteY9" fmla="*/ 2381 h 1323975"/>
                <a:gd name="connsiteX10" fmla="*/ 0 w 411956"/>
                <a:gd name="connsiteY10" fmla="*/ 11906 h 1323975"/>
                <a:gd name="connsiteX11" fmla="*/ 2381 w 411956"/>
                <a:gd name="connsiteY11" fmla="*/ 38100 h 1323975"/>
                <a:gd name="connsiteX12" fmla="*/ 16668 w 411956"/>
                <a:gd name="connsiteY12" fmla="*/ 59531 h 1323975"/>
                <a:gd name="connsiteX13" fmla="*/ 40481 w 411956"/>
                <a:gd name="connsiteY13" fmla="*/ 80962 h 1323975"/>
                <a:gd name="connsiteX14" fmla="*/ 64293 w 411956"/>
                <a:gd name="connsiteY14" fmla="*/ 109537 h 1323975"/>
                <a:gd name="connsiteX15" fmla="*/ 83343 w 411956"/>
                <a:gd name="connsiteY15" fmla="*/ 145256 h 1323975"/>
                <a:gd name="connsiteX16" fmla="*/ 97631 w 411956"/>
                <a:gd name="connsiteY16" fmla="*/ 183356 h 1323975"/>
                <a:gd name="connsiteX17" fmla="*/ 114300 w 411956"/>
                <a:gd name="connsiteY17" fmla="*/ 238125 h 1323975"/>
                <a:gd name="connsiteX18" fmla="*/ 121443 w 411956"/>
                <a:gd name="connsiteY18" fmla="*/ 290512 h 1323975"/>
                <a:gd name="connsiteX19" fmla="*/ 126206 w 411956"/>
                <a:gd name="connsiteY19" fmla="*/ 411956 h 1323975"/>
                <a:gd name="connsiteX20" fmla="*/ 133350 w 411956"/>
                <a:gd name="connsiteY20" fmla="*/ 631031 h 1323975"/>
                <a:gd name="connsiteX21" fmla="*/ 140493 w 411956"/>
                <a:gd name="connsiteY21" fmla="*/ 847725 h 1323975"/>
                <a:gd name="connsiteX22" fmla="*/ 145256 w 411956"/>
                <a:gd name="connsiteY22" fmla="*/ 995362 h 1323975"/>
                <a:gd name="connsiteX23" fmla="*/ 147637 w 411956"/>
                <a:gd name="connsiteY23" fmla="*/ 1059656 h 1323975"/>
                <a:gd name="connsiteX24" fmla="*/ 152400 w 411956"/>
                <a:gd name="connsiteY24" fmla="*/ 1109662 h 1323975"/>
                <a:gd name="connsiteX25" fmla="*/ 161925 w 411956"/>
                <a:gd name="connsiteY25" fmla="*/ 1159668 h 1323975"/>
                <a:gd name="connsiteX26" fmla="*/ 176212 w 411956"/>
                <a:gd name="connsiteY26" fmla="*/ 1197768 h 1323975"/>
                <a:gd name="connsiteX27" fmla="*/ 185737 w 411956"/>
                <a:gd name="connsiteY27" fmla="*/ 1219200 h 1323975"/>
                <a:gd name="connsiteX28" fmla="*/ 202406 w 411956"/>
                <a:gd name="connsiteY28" fmla="*/ 1245393 h 1323975"/>
                <a:gd name="connsiteX29" fmla="*/ 219075 w 411956"/>
                <a:gd name="connsiteY29" fmla="*/ 1269206 h 1323975"/>
                <a:gd name="connsiteX30" fmla="*/ 242887 w 411956"/>
                <a:gd name="connsiteY30" fmla="*/ 1293018 h 1323975"/>
                <a:gd name="connsiteX31" fmla="*/ 259556 w 411956"/>
                <a:gd name="connsiteY31" fmla="*/ 1304925 h 1323975"/>
                <a:gd name="connsiteX32" fmla="*/ 278606 w 411956"/>
                <a:gd name="connsiteY32" fmla="*/ 1316831 h 1323975"/>
                <a:gd name="connsiteX33" fmla="*/ 307181 w 411956"/>
                <a:gd name="connsiteY33" fmla="*/ 1323975 h 1323975"/>
                <a:gd name="connsiteX34" fmla="*/ 326231 w 411956"/>
                <a:gd name="connsiteY34" fmla="*/ 1319212 h 1323975"/>
                <a:gd name="connsiteX35" fmla="*/ 345281 w 411956"/>
                <a:gd name="connsiteY35" fmla="*/ 1304925 h 1323975"/>
                <a:gd name="connsiteX36" fmla="*/ 357187 w 411956"/>
                <a:gd name="connsiteY36" fmla="*/ 1285875 h 1323975"/>
                <a:gd name="connsiteX37" fmla="*/ 378618 w 411956"/>
                <a:gd name="connsiteY37" fmla="*/ 1233487 h 1323975"/>
                <a:gd name="connsiteX38" fmla="*/ 400050 w 411956"/>
                <a:gd name="connsiteY38" fmla="*/ 1164431 h 1323975"/>
                <a:gd name="connsiteX39" fmla="*/ 411956 w 411956"/>
                <a:gd name="connsiteY39" fmla="*/ 1116806 h 1323975"/>
                <a:gd name="connsiteX40" fmla="*/ 371475 w 411956"/>
                <a:gd name="connsiteY40" fmla="*/ 995362 h 1323975"/>
                <a:gd name="connsiteX41" fmla="*/ 366712 w 411956"/>
                <a:gd name="connsiteY41" fmla="*/ 519112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1956" h="1323975">
                  <a:moveTo>
                    <a:pt x="366712" y="519112"/>
                  </a:moveTo>
                  <a:lnTo>
                    <a:pt x="366712" y="238125"/>
                  </a:lnTo>
                  <a:lnTo>
                    <a:pt x="321468" y="104775"/>
                  </a:lnTo>
                  <a:lnTo>
                    <a:pt x="276225" y="78581"/>
                  </a:lnTo>
                  <a:lnTo>
                    <a:pt x="221456" y="54768"/>
                  </a:lnTo>
                  <a:lnTo>
                    <a:pt x="157162" y="30956"/>
                  </a:lnTo>
                  <a:lnTo>
                    <a:pt x="92868" y="16668"/>
                  </a:lnTo>
                  <a:lnTo>
                    <a:pt x="50006" y="9525"/>
                  </a:lnTo>
                  <a:lnTo>
                    <a:pt x="16668" y="0"/>
                  </a:lnTo>
                  <a:lnTo>
                    <a:pt x="4762" y="2381"/>
                  </a:lnTo>
                  <a:lnTo>
                    <a:pt x="0" y="11906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40481" y="80962"/>
                  </a:lnTo>
                  <a:lnTo>
                    <a:pt x="64293" y="109537"/>
                  </a:lnTo>
                  <a:lnTo>
                    <a:pt x="83343" y="145256"/>
                  </a:lnTo>
                  <a:lnTo>
                    <a:pt x="97631" y="183356"/>
                  </a:lnTo>
                  <a:lnTo>
                    <a:pt x="114300" y="238125"/>
                  </a:lnTo>
                  <a:lnTo>
                    <a:pt x="121443" y="290512"/>
                  </a:lnTo>
                  <a:lnTo>
                    <a:pt x="126206" y="411956"/>
                  </a:lnTo>
                  <a:lnTo>
                    <a:pt x="133350" y="631031"/>
                  </a:lnTo>
                  <a:lnTo>
                    <a:pt x="140493" y="847725"/>
                  </a:lnTo>
                  <a:lnTo>
                    <a:pt x="145256" y="995362"/>
                  </a:lnTo>
                  <a:cubicBezTo>
                    <a:pt x="146050" y="1016793"/>
                    <a:pt x="146843" y="1038225"/>
                    <a:pt x="147637" y="1059656"/>
                  </a:cubicBezTo>
                  <a:lnTo>
                    <a:pt x="152400" y="1109662"/>
                  </a:lnTo>
                  <a:lnTo>
                    <a:pt x="161925" y="1159668"/>
                  </a:lnTo>
                  <a:lnTo>
                    <a:pt x="176212" y="1197768"/>
                  </a:lnTo>
                  <a:lnTo>
                    <a:pt x="185737" y="1219200"/>
                  </a:lnTo>
                  <a:lnTo>
                    <a:pt x="202406" y="1245393"/>
                  </a:lnTo>
                  <a:lnTo>
                    <a:pt x="219075" y="1269206"/>
                  </a:lnTo>
                  <a:lnTo>
                    <a:pt x="242887" y="1293018"/>
                  </a:lnTo>
                  <a:lnTo>
                    <a:pt x="259556" y="1304925"/>
                  </a:lnTo>
                  <a:lnTo>
                    <a:pt x="278606" y="1316831"/>
                  </a:lnTo>
                  <a:lnTo>
                    <a:pt x="307181" y="1323975"/>
                  </a:lnTo>
                  <a:lnTo>
                    <a:pt x="326231" y="1319212"/>
                  </a:lnTo>
                  <a:lnTo>
                    <a:pt x="345281" y="1304925"/>
                  </a:lnTo>
                  <a:lnTo>
                    <a:pt x="357187" y="1285875"/>
                  </a:lnTo>
                  <a:lnTo>
                    <a:pt x="378618" y="1233487"/>
                  </a:lnTo>
                  <a:lnTo>
                    <a:pt x="400050" y="1164431"/>
                  </a:lnTo>
                  <a:lnTo>
                    <a:pt x="411956" y="1116806"/>
                  </a:lnTo>
                  <a:lnTo>
                    <a:pt x="371475" y="995362"/>
                  </a:lnTo>
                  <a:cubicBezTo>
                    <a:pt x="369887" y="846137"/>
                    <a:pt x="368300" y="696912"/>
                    <a:pt x="366712" y="519112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6">
              <a:extLst>
                <a:ext uri="{FF2B5EF4-FFF2-40B4-BE49-F238E27FC236}">
                  <a16:creationId xmlns:a16="http://schemas.microsoft.com/office/drawing/2014/main" id="{1DFA74BF-5A34-4A96-8C3C-327B386C58CD}"/>
                </a:ext>
              </a:extLst>
            </p:cNvPr>
            <p:cNvSpPr/>
            <p:nvPr/>
          </p:nvSpPr>
          <p:spPr>
            <a:xfrm>
              <a:off x="6218238" y="4497388"/>
              <a:ext cx="1225550" cy="989012"/>
            </a:xfrm>
            <a:custGeom>
              <a:avLst/>
              <a:gdLst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4862 w 1226344"/>
                <a:gd name="connsiteY33" fmla="*/ 883444 h 1057275"/>
                <a:gd name="connsiteX34" fmla="*/ 823912 w 1226344"/>
                <a:gd name="connsiteY34" fmla="*/ 592932 h 1057275"/>
                <a:gd name="connsiteX35" fmla="*/ 845344 w 1226344"/>
                <a:gd name="connsiteY35" fmla="*/ 302419 h 1057275"/>
                <a:gd name="connsiteX36" fmla="*/ 842962 w 1226344"/>
                <a:gd name="connsiteY36" fmla="*/ 278607 h 1057275"/>
                <a:gd name="connsiteX37" fmla="*/ 835819 w 1226344"/>
                <a:gd name="connsiteY37" fmla="*/ 250032 h 1057275"/>
                <a:gd name="connsiteX38" fmla="*/ 828675 w 1226344"/>
                <a:gd name="connsiteY38" fmla="*/ 235744 h 1057275"/>
                <a:gd name="connsiteX39" fmla="*/ 816769 w 1226344"/>
                <a:gd name="connsiteY39" fmla="*/ 226219 h 1057275"/>
                <a:gd name="connsiteX40" fmla="*/ 795337 w 1226344"/>
                <a:gd name="connsiteY40" fmla="*/ 223838 h 1057275"/>
                <a:gd name="connsiteX41" fmla="*/ 709612 w 1226344"/>
                <a:gd name="connsiteY41" fmla="*/ 233363 h 1057275"/>
                <a:gd name="connsiteX42" fmla="*/ 433387 w 1226344"/>
                <a:gd name="connsiteY42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2206 w 1226344"/>
                <a:gd name="connsiteY33" fmla="*/ 943768 h 1057275"/>
                <a:gd name="connsiteX34" fmla="*/ 804862 w 1226344"/>
                <a:gd name="connsiteY34" fmla="*/ 883444 h 1057275"/>
                <a:gd name="connsiteX35" fmla="*/ 823912 w 1226344"/>
                <a:gd name="connsiteY35" fmla="*/ 592932 h 1057275"/>
                <a:gd name="connsiteX36" fmla="*/ 845344 w 1226344"/>
                <a:gd name="connsiteY36" fmla="*/ 302419 h 1057275"/>
                <a:gd name="connsiteX37" fmla="*/ 842962 w 1226344"/>
                <a:gd name="connsiteY37" fmla="*/ 278607 h 1057275"/>
                <a:gd name="connsiteX38" fmla="*/ 835819 w 1226344"/>
                <a:gd name="connsiteY38" fmla="*/ 250032 h 1057275"/>
                <a:gd name="connsiteX39" fmla="*/ 828675 w 1226344"/>
                <a:gd name="connsiteY39" fmla="*/ 235744 h 1057275"/>
                <a:gd name="connsiteX40" fmla="*/ 816769 w 1226344"/>
                <a:gd name="connsiteY40" fmla="*/ 226219 h 1057275"/>
                <a:gd name="connsiteX41" fmla="*/ 795337 w 1226344"/>
                <a:gd name="connsiteY41" fmla="*/ 223838 h 1057275"/>
                <a:gd name="connsiteX42" fmla="*/ 709612 w 1226344"/>
                <a:gd name="connsiteY42" fmla="*/ 233363 h 1057275"/>
                <a:gd name="connsiteX43" fmla="*/ 433387 w 1226344"/>
                <a:gd name="connsiteY43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69002 w 1226344"/>
                <a:gd name="connsiteY31" fmla="*/ 989012 h 1057275"/>
                <a:gd name="connsiteX32" fmla="*/ 957262 w 1226344"/>
                <a:gd name="connsiteY32" fmla="*/ 1057275 h 1057275"/>
                <a:gd name="connsiteX33" fmla="*/ 797719 w 1226344"/>
                <a:gd name="connsiteY33" fmla="*/ 1035844 h 1057275"/>
                <a:gd name="connsiteX34" fmla="*/ 802206 w 1226344"/>
                <a:gd name="connsiteY34" fmla="*/ 943768 h 1057275"/>
                <a:gd name="connsiteX35" fmla="*/ 804862 w 1226344"/>
                <a:gd name="connsiteY35" fmla="*/ 883444 h 1057275"/>
                <a:gd name="connsiteX36" fmla="*/ 823912 w 1226344"/>
                <a:gd name="connsiteY36" fmla="*/ 592932 h 1057275"/>
                <a:gd name="connsiteX37" fmla="*/ 845344 w 1226344"/>
                <a:gd name="connsiteY37" fmla="*/ 302419 h 1057275"/>
                <a:gd name="connsiteX38" fmla="*/ 842962 w 1226344"/>
                <a:gd name="connsiteY38" fmla="*/ 278607 h 1057275"/>
                <a:gd name="connsiteX39" fmla="*/ 835819 w 1226344"/>
                <a:gd name="connsiteY39" fmla="*/ 250032 h 1057275"/>
                <a:gd name="connsiteX40" fmla="*/ 828675 w 1226344"/>
                <a:gd name="connsiteY40" fmla="*/ 235744 h 1057275"/>
                <a:gd name="connsiteX41" fmla="*/ 816769 w 1226344"/>
                <a:gd name="connsiteY41" fmla="*/ 226219 h 1057275"/>
                <a:gd name="connsiteX42" fmla="*/ 795337 w 1226344"/>
                <a:gd name="connsiteY42" fmla="*/ 223838 h 1057275"/>
                <a:gd name="connsiteX43" fmla="*/ 709612 w 1226344"/>
                <a:gd name="connsiteY43" fmla="*/ 233363 h 1057275"/>
                <a:gd name="connsiteX44" fmla="*/ 433387 w 1226344"/>
                <a:gd name="connsiteY44" fmla="*/ 257175 h 1057275"/>
                <a:gd name="connsiteX0" fmla="*/ 433387 w 1226344"/>
                <a:gd name="connsiteY0" fmla="*/ 257175 h 1035844"/>
                <a:gd name="connsiteX1" fmla="*/ 202406 w 1226344"/>
                <a:gd name="connsiteY1" fmla="*/ 278607 h 1035844"/>
                <a:gd name="connsiteX2" fmla="*/ 59531 w 1226344"/>
                <a:gd name="connsiteY2" fmla="*/ 290513 h 1035844"/>
                <a:gd name="connsiteX3" fmla="*/ 26194 w 1226344"/>
                <a:gd name="connsiteY3" fmla="*/ 290513 h 1035844"/>
                <a:gd name="connsiteX4" fmla="*/ 0 w 1226344"/>
                <a:gd name="connsiteY4" fmla="*/ 140494 h 1035844"/>
                <a:gd name="connsiteX5" fmla="*/ 207169 w 1226344"/>
                <a:gd name="connsiteY5" fmla="*/ 116682 h 1035844"/>
                <a:gd name="connsiteX6" fmla="*/ 464344 w 1226344"/>
                <a:gd name="connsiteY6" fmla="*/ 88107 h 1035844"/>
                <a:gd name="connsiteX7" fmla="*/ 666750 w 1226344"/>
                <a:gd name="connsiteY7" fmla="*/ 66675 h 1035844"/>
                <a:gd name="connsiteX8" fmla="*/ 711994 w 1226344"/>
                <a:gd name="connsiteY8" fmla="*/ 54769 h 1035844"/>
                <a:gd name="connsiteX9" fmla="*/ 781050 w 1226344"/>
                <a:gd name="connsiteY9" fmla="*/ 30957 h 1035844"/>
                <a:gd name="connsiteX10" fmla="*/ 845344 w 1226344"/>
                <a:gd name="connsiteY10" fmla="*/ 4763 h 1035844"/>
                <a:gd name="connsiteX11" fmla="*/ 866775 w 1226344"/>
                <a:gd name="connsiteY11" fmla="*/ 0 h 1035844"/>
                <a:gd name="connsiteX12" fmla="*/ 900112 w 1226344"/>
                <a:gd name="connsiteY12" fmla="*/ 0 h 1035844"/>
                <a:gd name="connsiteX13" fmla="*/ 945356 w 1226344"/>
                <a:gd name="connsiteY13" fmla="*/ 11907 h 1035844"/>
                <a:gd name="connsiteX14" fmla="*/ 995362 w 1226344"/>
                <a:gd name="connsiteY14" fmla="*/ 33338 h 1035844"/>
                <a:gd name="connsiteX15" fmla="*/ 1026319 w 1226344"/>
                <a:gd name="connsiteY15" fmla="*/ 50007 h 1035844"/>
                <a:gd name="connsiteX16" fmla="*/ 1064419 w 1226344"/>
                <a:gd name="connsiteY16" fmla="*/ 73819 h 1035844"/>
                <a:gd name="connsiteX17" fmla="*/ 1112044 w 1226344"/>
                <a:gd name="connsiteY17" fmla="*/ 111919 h 1035844"/>
                <a:gd name="connsiteX18" fmla="*/ 1157287 w 1226344"/>
                <a:gd name="connsiteY18" fmla="*/ 147638 h 1035844"/>
                <a:gd name="connsiteX19" fmla="*/ 1185862 w 1226344"/>
                <a:gd name="connsiteY19" fmla="*/ 178594 h 1035844"/>
                <a:gd name="connsiteX20" fmla="*/ 1209675 w 1226344"/>
                <a:gd name="connsiteY20" fmla="*/ 207169 h 1035844"/>
                <a:gd name="connsiteX21" fmla="*/ 1223962 w 1226344"/>
                <a:gd name="connsiteY21" fmla="*/ 235744 h 1035844"/>
                <a:gd name="connsiteX22" fmla="*/ 1226344 w 1226344"/>
                <a:gd name="connsiteY22" fmla="*/ 252413 h 1035844"/>
                <a:gd name="connsiteX23" fmla="*/ 1221581 w 1226344"/>
                <a:gd name="connsiteY23" fmla="*/ 269082 h 1035844"/>
                <a:gd name="connsiteX24" fmla="*/ 1202531 w 1226344"/>
                <a:gd name="connsiteY24" fmla="*/ 280988 h 1035844"/>
                <a:gd name="connsiteX25" fmla="*/ 1185862 w 1226344"/>
                <a:gd name="connsiteY25" fmla="*/ 288132 h 1035844"/>
                <a:gd name="connsiteX26" fmla="*/ 1169194 w 1226344"/>
                <a:gd name="connsiteY26" fmla="*/ 304800 h 1035844"/>
                <a:gd name="connsiteX27" fmla="*/ 1152525 w 1226344"/>
                <a:gd name="connsiteY27" fmla="*/ 326232 h 1035844"/>
                <a:gd name="connsiteX28" fmla="*/ 1116806 w 1226344"/>
                <a:gd name="connsiteY28" fmla="*/ 383382 h 1035844"/>
                <a:gd name="connsiteX29" fmla="*/ 1090612 w 1226344"/>
                <a:gd name="connsiteY29" fmla="*/ 445294 h 1035844"/>
                <a:gd name="connsiteX30" fmla="*/ 1054894 w 1226344"/>
                <a:gd name="connsiteY30" fmla="*/ 609600 h 1035844"/>
                <a:gd name="connsiteX31" fmla="*/ 969002 w 1226344"/>
                <a:gd name="connsiteY31" fmla="*/ 989012 h 1035844"/>
                <a:gd name="connsiteX32" fmla="*/ 797719 w 1226344"/>
                <a:gd name="connsiteY32" fmla="*/ 1035844 h 1035844"/>
                <a:gd name="connsiteX33" fmla="*/ 802206 w 1226344"/>
                <a:gd name="connsiteY33" fmla="*/ 943768 h 1035844"/>
                <a:gd name="connsiteX34" fmla="*/ 804862 w 1226344"/>
                <a:gd name="connsiteY34" fmla="*/ 883444 h 1035844"/>
                <a:gd name="connsiteX35" fmla="*/ 823912 w 1226344"/>
                <a:gd name="connsiteY35" fmla="*/ 592932 h 1035844"/>
                <a:gd name="connsiteX36" fmla="*/ 845344 w 1226344"/>
                <a:gd name="connsiteY36" fmla="*/ 302419 h 1035844"/>
                <a:gd name="connsiteX37" fmla="*/ 842962 w 1226344"/>
                <a:gd name="connsiteY37" fmla="*/ 278607 h 1035844"/>
                <a:gd name="connsiteX38" fmla="*/ 835819 w 1226344"/>
                <a:gd name="connsiteY38" fmla="*/ 250032 h 1035844"/>
                <a:gd name="connsiteX39" fmla="*/ 828675 w 1226344"/>
                <a:gd name="connsiteY39" fmla="*/ 235744 h 1035844"/>
                <a:gd name="connsiteX40" fmla="*/ 816769 w 1226344"/>
                <a:gd name="connsiteY40" fmla="*/ 226219 h 1035844"/>
                <a:gd name="connsiteX41" fmla="*/ 795337 w 1226344"/>
                <a:gd name="connsiteY41" fmla="*/ 223838 h 1035844"/>
                <a:gd name="connsiteX42" fmla="*/ 709612 w 1226344"/>
                <a:gd name="connsiteY42" fmla="*/ 233363 h 1035844"/>
                <a:gd name="connsiteX43" fmla="*/ 433387 w 1226344"/>
                <a:gd name="connsiteY43" fmla="*/ 257175 h 1035844"/>
                <a:gd name="connsiteX0" fmla="*/ 433387 w 1226344"/>
                <a:gd name="connsiteY0" fmla="*/ 257175 h 989012"/>
                <a:gd name="connsiteX1" fmla="*/ 202406 w 1226344"/>
                <a:gd name="connsiteY1" fmla="*/ 278607 h 989012"/>
                <a:gd name="connsiteX2" fmla="*/ 59531 w 1226344"/>
                <a:gd name="connsiteY2" fmla="*/ 290513 h 989012"/>
                <a:gd name="connsiteX3" fmla="*/ 26194 w 1226344"/>
                <a:gd name="connsiteY3" fmla="*/ 290513 h 989012"/>
                <a:gd name="connsiteX4" fmla="*/ 0 w 1226344"/>
                <a:gd name="connsiteY4" fmla="*/ 140494 h 989012"/>
                <a:gd name="connsiteX5" fmla="*/ 207169 w 1226344"/>
                <a:gd name="connsiteY5" fmla="*/ 116682 h 989012"/>
                <a:gd name="connsiteX6" fmla="*/ 464344 w 1226344"/>
                <a:gd name="connsiteY6" fmla="*/ 88107 h 989012"/>
                <a:gd name="connsiteX7" fmla="*/ 666750 w 1226344"/>
                <a:gd name="connsiteY7" fmla="*/ 66675 h 989012"/>
                <a:gd name="connsiteX8" fmla="*/ 711994 w 1226344"/>
                <a:gd name="connsiteY8" fmla="*/ 54769 h 989012"/>
                <a:gd name="connsiteX9" fmla="*/ 781050 w 1226344"/>
                <a:gd name="connsiteY9" fmla="*/ 30957 h 989012"/>
                <a:gd name="connsiteX10" fmla="*/ 845344 w 1226344"/>
                <a:gd name="connsiteY10" fmla="*/ 4763 h 989012"/>
                <a:gd name="connsiteX11" fmla="*/ 866775 w 1226344"/>
                <a:gd name="connsiteY11" fmla="*/ 0 h 989012"/>
                <a:gd name="connsiteX12" fmla="*/ 900112 w 1226344"/>
                <a:gd name="connsiteY12" fmla="*/ 0 h 989012"/>
                <a:gd name="connsiteX13" fmla="*/ 945356 w 1226344"/>
                <a:gd name="connsiteY13" fmla="*/ 11907 h 989012"/>
                <a:gd name="connsiteX14" fmla="*/ 995362 w 1226344"/>
                <a:gd name="connsiteY14" fmla="*/ 33338 h 989012"/>
                <a:gd name="connsiteX15" fmla="*/ 1026319 w 1226344"/>
                <a:gd name="connsiteY15" fmla="*/ 50007 h 989012"/>
                <a:gd name="connsiteX16" fmla="*/ 1064419 w 1226344"/>
                <a:gd name="connsiteY16" fmla="*/ 73819 h 989012"/>
                <a:gd name="connsiteX17" fmla="*/ 1112044 w 1226344"/>
                <a:gd name="connsiteY17" fmla="*/ 111919 h 989012"/>
                <a:gd name="connsiteX18" fmla="*/ 1157287 w 1226344"/>
                <a:gd name="connsiteY18" fmla="*/ 147638 h 989012"/>
                <a:gd name="connsiteX19" fmla="*/ 1185862 w 1226344"/>
                <a:gd name="connsiteY19" fmla="*/ 178594 h 989012"/>
                <a:gd name="connsiteX20" fmla="*/ 1209675 w 1226344"/>
                <a:gd name="connsiteY20" fmla="*/ 207169 h 989012"/>
                <a:gd name="connsiteX21" fmla="*/ 1223962 w 1226344"/>
                <a:gd name="connsiteY21" fmla="*/ 235744 h 989012"/>
                <a:gd name="connsiteX22" fmla="*/ 1226344 w 1226344"/>
                <a:gd name="connsiteY22" fmla="*/ 252413 h 989012"/>
                <a:gd name="connsiteX23" fmla="*/ 1221581 w 1226344"/>
                <a:gd name="connsiteY23" fmla="*/ 269082 h 989012"/>
                <a:gd name="connsiteX24" fmla="*/ 1202531 w 1226344"/>
                <a:gd name="connsiteY24" fmla="*/ 280988 h 989012"/>
                <a:gd name="connsiteX25" fmla="*/ 1185862 w 1226344"/>
                <a:gd name="connsiteY25" fmla="*/ 288132 h 989012"/>
                <a:gd name="connsiteX26" fmla="*/ 1169194 w 1226344"/>
                <a:gd name="connsiteY26" fmla="*/ 304800 h 989012"/>
                <a:gd name="connsiteX27" fmla="*/ 1152525 w 1226344"/>
                <a:gd name="connsiteY27" fmla="*/ 326232 h 989012"/>
                <a:gd name="connsiteX28" fmla="*/ 1116806 w 1226344"/>
                <a:gd name="connsiteY28" fmla="*/ 383382 h 989012"/>
                <a:gd name="connsiteX29" fmla="*/ 1090612 w 1226344"/>
                <a:gd name="connsiteY29" fmla="*/ 445294 h 989012"/>
                <a:gd name="connsiteX30" fmla="*/ 1054894 w 1226344"/>
                <a:gd name="connsiteY30" fmla="*/ 609600 h 989012"/>
                <a:gd name="connsiteX31" fmla="*/ 969002 w 1226344"/>
                <a:gd name="connsiteY31" fmla="*/ 989012 h 989012"/>
                <a:gd name="connsiteX32" fmla="*/ 802206 w 1226344"/>
                <a:gd name="connsiteY32" fmla="*/ 943768 h 989012"/>
                <a:gd name="connsiteX33" fmla="*/ 804862 w 1226344"/>
                <a:gd name="connsiteY33" fmla="*/ 883444 h 989012"/>
                <a:gd name="connsiteX34" fmla="*/ 823912 w 1226344"/>
                <a:gd name="connsiteY34" fmla="*/ 592932 h 989012"/>
                <a:gd name="connsiteX35" fmla="*/ 845344 w 1226344"/>
                <a:gd name="connsiteY35" fmla="*/ 302419 h 989012"/>
                <a:gd name="connsiteX36" fmla="*/ 842962 w 1226344"/>
                <a:gd name="connsiteY36" fmla="*/ 278607 h 989012"/>
                <a:gd name="connsiteX37" fmla="*/ 835819 w 1226344"/>
                <a:gd name="connsiteY37" fmla="*/ 250032 h 989012"/>
                <a:gd name="connsiteX38" fmla="*/ 828675 w 1226344"/>
                <a:gd name="connsiteY38" fmla="*/ 235744 h 989012"/>
                <a:gd name="connsiteX39" fmla="*/ 816769 w 1226344"/>
                <a:gd name="connsiteY39" fmla="*/ 226219 h 989012"/>
                <a:gd name="connsiteX40" fmla="*/ 795337 w 1226344"/>
                <a:gd name="connsiteY40" fmla="*/ 223838 h 989012"/>
                <a:gd name="connsiteX41" fmla="*/ 709612 w 1226344"/>
                <a:gd name="connsiteY41" fmla="*/ 233363 h 989012"/>
                <a:gd name="connsiteX42" fmla="*/ 433387 w 1226344"/>
                <a:gd name="connsiteY42" fmla="*/ 257175 h 9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26344" h="989012">
                  <a:moveTo>
                    <a:pt x="433387" y="257175"/>
                  </a:moveTo>
                  <a:lnTo>
                    <a:pt x="202406" y="278607"/>
                  </a:lnTo>
                  <a:lnTo>
                    <a:pt x="59531" y="290513"/>
                  </a:lnTo>
                  <a:lnTo>
                    <a:pt x="26194" y="290513"/>
                  </a:lnTo>
                  <a:lnTo>
                    <a:pt x="0" y="140494"/>
                  </a:lnTo>
                  <a:lnTo>
                    <a:pt x="207169" y="116682"/>
                  </a:lnTo>
                  <a:lnTo>
                    <a:pt x="464344" y="88107"/>
                  </a:lnTo>
                  <a:lnTo>
                    <a:pt x="666750" y="66675"/>
                  </a:lnTo>
                  <a:lnTo>
                    <a:pt x="711994" y="54769"/>
                  </a:lnTo>
                  <a:lnTo>
                    <a:pt x="781050" y="30957"/>
                  </a:lnTo>
                  <a:lnTo>
                    <a:pt x="845344" y="4763"/>
                  </a:lnTo>
                  <a:lnTo>
                    <a:pt x="866775" y="0"/>
                  </a:lnTo>
                  <a:lnTo>
                    <a:pt x="900112" y="0"/>
                  </a:lnTo>
                  <a:lnTo>
                    <a:pt x="945356" y="11907"/>
                  </a:lnTo>
                  <a:lnTo>
                    <a:pt x="995362" y="33338"/>
                  </a:lnTo>
                  <a:lnTo>
                    <a:pt x="1026319" y="50007"/>
                  </a:lnTo>
                  <a:lnTo>
                    <a:pt x="1064419" y="73819"/>
                  </a:lnTo>
                  <a:lnTo>
                    <a:pt x="1112044" y="111919"/>
                  </a:lnTo>
                  <a:lnTo>
                    <a:pt x="1157287" y="147638"/>
                  </a:lnTo>
                  <a:lnTo>
                    <a:pt x="1185862" y="178594"/>
                  </a:lnTo>
                  <a:lnTo>
                    <a:pt x="1209675" y="207169"/>
                  </a:lnTo>
                  <a:lnTo>
                    <a:pt x="1223962" y="235744"/>
                  </a:lnTo>
                  <a:lnTo>
                    <a:pt x="1226344" y="252413"/>
                  </a:lnTo>
                  <a:lnTo>
                    <a:pt x="1221581" y="269082"/>
                  </a:lnTo>
                  <a:lnTo>
                    <a:pt x="1202531" y="280988"/>
                  </a:lnTo>
                  <a:lnTo>
                    <a:pt x="1185862" y="288132"/>
                  </a:lnTo>
                  <a:lnTo>
                    <a:pt x="1169194" y="304800"/>
                  </a:lnTo>
                  <a:lnTo>
                    <a:pt x="1152525" y="326232"/>
                  </a:lnTo>
                  <a:lnTo>
                    <a:pt x="1116806" y="383382"/>
                  </a:lnTo>
                  <a:lnTo>
                    <a:pt x="1090612" y="445294"/>
                  </a:lnTo>
                  <a:lnTo>
                    <a:pt x="1054894" y="609600"/>
                  </a:lnTo>
                  <a:lnTo>
                    <a:pt x="969002" y="989012"/>
                  </a:lnTo>
                  <a:lnTo>
                    <a:pt x="802206" y="943768"/>
                  </a:lnTo>
                  <a:lnTo>
                    <a:pt x="804862" y="883444"/>
                  </a:lnTo>
                  <a:lnTo>
                    <a:pt x="823912" y="592932"/>
                  </a:lnTo>
                  <a:lnTo>
                    <a:pt x="845344" y="302419"/>
                  </a:lnTo>
                  <a:lnTo>
                    <a:pt x="842962" y="278607"/>
                  </a:lnTo>
                  <a:lnTo>
                    <a:pt x="835819" y="250032"/>
                  </a:lnTo>
                  <a:lnTo>
                    <a:pt x="828675" y="235744"/>
                  </a:lnTo>
                  <a:lnTo>
                    <a:pt x="816769" y="226219"/>
                  </a:lnTo>
                  <a:lnTo>
                    <a:pt x="795337" y="223838"/>
                  </a:lnTo>
                  <a:lnTo>
                    <a:pt x="709612" y="233363"/>
                  </a:lnTo>
                  <a:lnTo>
                    <a:pt x="433387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7">
              <a:extLst>
                <a:ext uri="{FF2B5EF4-FFF2-40B4-BE49-F238E27FC236}">
                  <a16:creationId xmlns:a16="http://schemas.microsoft.com/office/drawing/2014/main" id="{D1250D59-716C-4CD2-A005-DDD4B4A95547}"/>
                </a:ext>
              </a:extLst>
            </p:cNvPr>
            <p:cNvSpPr/>
            <p:nvPr/>
          </p:nvSpPr>
          <p:spPr>
            <a:xfrm>
              <a:off x="6267450" y="5410200"/>
              <a:ext cx="985838" cy="266700"/>
            </a:xfrm>
            <a:custGeom>
              <a:avLst/>
              <a:gdLst>
                <a:gd name="connsiteX0" fmla="*/ 359569 w 985838"/>
                <a:gd name="connsiteY0" fmla="*/ 52388 h 266700"/>
                <a:gd name="connsiteX1" fmla="*/ 678656 w 985838"/>
                <a:gd name="connsiteY1" fmla="*/ 11906 h 266700"/>
                <a:gd name="connsiteX2" fmla="*/ 781050 w 985838"/>
                <a:gd name="connsiteY2" fmla="*/ 0 h 266700"/>
                <a:gd name="connsiteX3" fmla="*/ 914400 w 985838"/>
                <a:gd name="connsiteY3" fmla="*/ 33338 h 266700"/>
                <a:gd name="connsiteX4" fmla="*/ 947738 w 985838"/>
                <a:gd name="connsiteY4" fmla="*/ 64294 h 266700"/>
                <a:gd name="connsiteX5" fmla="*/ 966788 w 985838"/>
                <a:gd name="connsiteY5" fmla="*/ 90488 h 266700"/>
                <a:gd name="connsiteX6" fmla="*/ 978694 w 985838"/>
                <a:gd name="connsiteY6" fmla="*/ 111919 h 266700"/>
                <a:gd name="connsiteX7" fmla="*/ 985838 w 985838"/>
                <a:gd name="connsiteY7" fmla="*/ 133350 h 266700"/>
                <a:gd name="connsiteX8" fmla="*/ 983456 w 985838"/>
                <a:gd name="connsiteY8" fmla="*/ 154781 h 266700"/>
                <a:gd name="connsiteX9" fmla="*/ 971550 w 985838"/>
                <a:gd name="connsiteY9" fmla="*/ 171450 h 266700"/>
                <a:gd name="connsiteX10" fmla="*/ 947738 w 985838"/>
                <a:gd name="connsiteY10" fmla="*/ 188119 h 266700"/>
                <a:gd name="connsiteX11" fmla="*/ 914400 w 985838"/>
                <a:gd name="connsiteY11" fmla="*/ 200025 h 266700"/>
                <a:gd name="connsiteX12" fmla="*/ 885825 w 985838"/>
                <a:gd name="connsiteY12" fmla="*/ 202406 h 266700"/>
                <a:gd name="connsiteX13" fmla="*/ 835819 w 985838"/>
                <a:gd name="connsiteY13" fmla="*/ 195263 h 266700"/>
                <a:gd name="connsiteX14" fmla="*/ 759619 w 985838"/>
                <a:gd name="connsiteY14" fmla="*/ 185738 h 266700"/>
                <a:gd name="connsiteX15" fmla="*/ 678656 w 985838"/>
                <a:gd name="connsiteY15" fmla="*/ 178594 h 266700"/>
                <a:gd name="connsiteX16" fmla="*/ 583406 w 985838"/>
                <a:gd name="connsiteY16" fmla="*/ 183356 h 266700"/>
                <a:gd name="connsiteX17" fmla="*/ 428625 w 985838"/>
                <a:gd name="connsiteY17" fmla="*/ 192881 h 266700"/>
                <a:gd name="connsiteX18" fmla="*/ 254794 w 985838"/>
                <a:gd name="connsiteY18" fmla="*/ 219075 h 266700"/>
                <a:gd name="connsiteX19" fmla="*/ 26194 w 985838"/>
                <a:gd name="connsiteY19" fmla="*/ 266700 h 266700"/>
                <a:gd name="connsiteX20" fmla="*/ 0 w 985838"/>
                <a:gd name="connsiteY20" fmla="*/ 100013 h 266700"/>
                <a:gd name="connsiteX21" fmla="*/ 126206 w 985838"/>
                <a:gd name="connsiteY21" fmla="*/ 83344 h 266700"/>
                <a:gd name="connsiteX22" fmla="*/ 359569 w 985838"/>
                <a:gd name="connsiteY22" fmla="*/ 5238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5838" h="266700">
                  <a:moveTo>
                    <a:pt x="359569" y="52388"/>
                  </a:moveTo>
                  <a:lnTo>
                    <a:pt x="678656" y="11906"/>
                  </a:lnTo>
                  <a:lnTo>
                    <a:pt x="781050" y="0"/>
                  </a:lnTo>
                  <a:lnTo>
                    <a:pt x="914400" y="33338"/>
                  </a:lnTo>
                  <a:lnTo>
                    <a:pt x="947738" y="64294"/>
                  </a:lnTo>
                  <a:lnTo>
                    <a:pt x="966788" y="90488"/>
                  </a:lnTo>
                  <a:lnTo>
                    <a:pt x="978694" y="111919"/>
                  </a:lnTo>
                  <a:lnTo>
                    <a:pt x="985838" y="133350"/>
                  </a:lnTo>
                  <a:lnTo>
                    <a:pt x="983456" y="154781"/>
                  </a:lnTo>
                  <a:lnTo>
                    <a:pt x="971550" y="171450"/>
                  </a:lnTo>
                  <a:lnTo>
                    <a:pt x="947738" y="188119"/>
                  </a:lnTo>
                  <a:lnTo>
                    <a:pt x="914400" y="200025"/>
                  </a:lnTo>
                  <a:lnTo>
                    <a:pt x="885825" y="202406"/>
                  </a:lnTo>
                  <a:lnTo>
                    <a:pt x="835819" y="195263"/>
                  </a:lnTo>
                  <a:lnTo>
                    <a:pt x="759619" y="185738"/>
                  </a:lnTo>
                  <a:lnTo>
                    <a:pt x="678656" y="178594"/>
                  </a:lnTo>
                  <a:lnTo>
                    <a:pt x="583406" y="183356"/>
                  </a:lnTo>
                  <a:lnTo>
                    <a:pt x="428625" y="192881"/>
                  </a:lnTo>
                  <a:lnTo>
                    <a:pt x="254794" y="219075"/>
                  </a:lnTo>
                  <a:lnTo>
                    <a:pt x="26194" y="266700"/>
                  </a:lnTo>
                  <a:lnTo>
                    <a:pt x="0" y="100013"/>
                  </a:lnTo>
                  <a:lnTo>
                    <a:pt x="126206" y="83344"/>
                  </a:lnTo>
                  <a:lnTo>
                    <a:pt x="359569" y="523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8DC24C1C-CEF8-419F-8485-1876B6D24DF9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1598613"/>
            <a:ext cx="4557713" cy="4102100"/>
            <a:chOff x="2733675" y="1598613"/>
            <a:chExt cx="4557713" cy="4102100"/>
          </a:xfrm>
        </p:grpSpPr>
        <p:sp>
          <p:nvSpPr>
            <p:cNvPr id="40" name="フリーフォーム 89">
              <a:extLst>
                <a:ext uri="{FF2B5EF4-FFF2-40B4-BE49-F238E27FC236}">
                  <a16:creationId xmlns:a16="http://schemas.microsoft.com/office/drawing/2014/main" id="{870A5669-1685-400D-B663-2A4452E75030}"/>
                </a:ext>
              </a:extLst>
            </p:cNvPr>
            <p:cNvSpPr/>
            <p:nvPr/>
          </p:nvSpPr>
          <p:spPr>
            <a:xfrm rot="16200000">
              <a:off x="1054100" y="3654425"/>
              <a:ext cx="3719513" cy="360363"/>
            </a:xfrm>
            <a:custGeom>
              <a:avLst/>
              <a:gdLst>
                <a:gd name="connsiteX0" fmla="*/ 2120693 w 3720148"/>
                <a:gd name="connsiteY0" fmla="*/ 137011 h 360399"/>
                <a:gd name="connsiteX1" fmla="*/ 1691789 w 3720148"/>
                <a:gd name="connsiteY1" fmla="*/ 134033 h 360399"/>
                <a:gd name="connsiteX2" fmla="*/ 1492229 w 3720148"/>
                <a:gd name="connsiteY2" fmla="*/ 131054 h 360399"/>
                <a:gd name="connsiteX3" fmla="*/ 1274799 w 3720148"/>
                <a:gd name="connsiteY3" fmla="*/ 122119 h 360399"/>
                <a:gd name="connsiteX4" fmla="*/ 1069282 w 3720148"/>
                <a:gd name="connsiteY4" fmla="*/ 110205 h 360399"/>
                <a:gd name="connsiteX5" fmla="*/ 839937 w 3720148"/>
                <a:gd name="connsiteY5" fmla="*/ 89355 h 360399"/>
                <a:gd name="connsiteX6" fmla="*/ 598679 w 3720148"/>
                <a:gd name="connsiteY6" fmla="*/ 62549 h 360399"/>
                <a:gd name="connsiteX7" fmla="*/ 533152 w 3720148"/>
                <a:gd name="connsiteY7" fmla="*/ 53613 h 360399"/>
                <a:gd name="connsiteX8" fmla="*/ 464646 w 3720148"/>
                <a:gd name="connsiteY8" fmla="*/ 44678 h 360399"/>
                <a:gd name="connsiteX9" fmla="*/ 434861 w 3720148"/>
                <a:gd name="connsiteY9" fmla="*/ 44678 h 360399"/>
                <a:gd name="connsiteX10" fmla="*/ 378270 w 3720148"/>
                <a:gd name="connsiteY10" fmla="*/ 50635 h 360399"/>
                <a:gd name="connsiteX11" fmla="*/ 297850 w 3720148"/>
                <a:gd name="connsiteY11" fmla="*/ 68506 h 360399"/>
                <a:gd name="connsiteX12" fmla="*/ 178710 w 3720148"/>
                <a:gd name="connsiteY12" fmla="*/ 101269 h 360399"/>
                <a:gd name="connsiteX13" fmla="*/ 116162 w 3720148"/>
                <a:gd name="connsiteY13" fmla="*/ 125097 h 360399"/>
                <a:gd name="connsiteX14" fmla="*/ 47656 w 3720148"/>
                <a:gd name="connsiteY14" fmla="*/ 160839 h 360399"/>
                <a:gd name="connsiteX15" fmla="*/ 17871 w 3720148"/>
                <a:gd name="connsiteY15" fmla="*/ 184667 h 360399"/>
                <a:gd name="connsiteX16" fmla="*/ 5957 w 3720148"/>
                <a:gd name="connsiteY16" fmla="*/ 196581 h 360399"/>
                <a:gd name="connsiteX17" fmla="*/ 0 w 3720148"/>
                <a:gd name="connsiteY17" fmla="*/ 217431 h 360399"/>
                <a:gd name="connsiteX18" fmla="*/ 8935 w 3720148"/>
                <a:gd name="connsiteY18" fmla="*/ 241259 h 360399"/>
                <a:gd name="connsiteX19" fmla="*/ 20849 w 3720148"/>
                <a:gd name="connsiteY19" fmla="*/ 253173 h 360399"/>
                <a:gd name="connsiteX20" fmla="*/ 50634 w 3720148"/>
                <a:gd name="connsiteY20" fmla="*/ 271044 h 360399"/>
                <a:gd name="connsiteX21" fmla="*/ 101269 w 3720148"/>
                <a:gd name="connsiteY21" fmla="*/ 288915 h 360399"/>
                <a:gd name="connsiteX22" fmla="*/ 154882 w 3720148"/>
                <a:gd name="connsiteY22" fmla="*/ 300829 h 360399"/>
                <a:gd name="connsiteX23" fmla="*/ 223388 w 3720148"/>
                <a:gd name="connsiteY23" fmla="*/ 312743 h 360399"/>
                <a:gd name="connsiteX24" fmla="*/ 321678 w 3720148"/>
                <a:gd name="connsiteY24" fmla="*/ 315721 h 360399"/>
                <a:gd name="connsiteX25" fmla="*/ 393162 w 3720148"/>
                <a:gd name="connsiteY25" fmla="*/ 312743 h 360399"/>
                <a:gd name="connsiteX26" fmla="*/ 646335 w 3720148"/>
                <a:gd name="connsiteY26" fmla="*/ 318700 h 360399"/>
                <a:gd name="connsiteX27" fmla="*/ 881636 w 3720148"/>
                <a:gd name="connsiteY27" fmla="*/ 324657 h 360399"/>
                <a:gd name="connsiteX28" fmla="*/ 1268842 w 3720148"/>
                <a:gd name="connsiteY28" fmla="*/ 333592 h 360399"/>
                <a:gd name="connsiteX29" fmla="*/ 1551799 w 3720148"/>
                <a:gd name="connsiteY29" fmla="*/ 336571 h 360399"/>
                <a:gd name="connsiteX30" fmla="*/ 1810929 w 3720148"/>
                <a:gd name="connsiteY30" fmla="*/ 336571 h 360399"/>
                <a:gd name="connsiteX31" fmla="*/ 2424500 w 3720148"/>
                <a:gd name="connsiteY31" fmla="*/ 339549 h 360399"/>
                <a:gd name="connsiteX32" fmla="*/ 2582361 w 3720148"/>
                <a:gd name="connsiteY32" fmla="*/ 360399 h 360399"/>
                <a:gd name="connsiteX33" fmla="*/ 2933824 w 3720148"/>
                <a:gd name="connsiteY33" fmla="*/ 357420 h 360399"/>
                <a:gd name="connsiteX34" fmla="*/ 3452083 w 3720148"/>
                <a:gd name="connsiteY34" fmla="*/ 357420 h 360399"/>
                <a:gd name="connsiteX35" fmla="*/ 3627815 w 3720148"/>
                <a:gd name="connsiteY35" fmla="*/ 333592 h 360399"/>
                <a:gd name="connsiteX36" fmla="*/ 3648664 w 3720148"/>
                <a:gd name="connsiteY36" fmla="*/ 294872 h 360399"/>
                <a:gd name="connsiteX37" fmla="*/ 3669514 w 3720148"/>
                <a:gd name="connsiteY37" fmla="*/ 244237 h 360399"/>
                <a:gd name="connsiteX38" fmla="*/ 3693342 w 3720148"/>
                <a:gd name="connsiteY38" fmla="*/ 181689 h 360399"/>
                <a:gd name="connsiteX39" fmla="*/ 3705256 w 3720148"/>
                <a:gd name="connsiteY39" fmla="*/ 139990 h 360399"/>
                <a:gd name="connsiteX40" fmla="*/ 3714191 w 3720148"/>
                <a:gd name="connsiteY40" fmla="*/ 89355 h 360399"/>
                <a:gd name="connsiteX41" fmla="*/ 3717170 w 3720148"/>
                <a:gd name="connsiteY41" fmla="*/ 50635 h 360399"/>
                <a:gd name="connsiteX42" fmla="*/ 3720148 w 3720148"/>
                <a:gd name="connsiteY42" fmla="*/ 23828 h 360399"/>
                <a:gd name="connsiteX43" fmla="*/ 3717170 w 3720148"/>
                <a:gd name="connsiteY43" fmla="*/ 11914 h 360399"/>
                <a:gd name="connsiteX44" fmla="*/ 3708234 w 3720148"/>
                <a:gd name="connsiteY44" fmla="*/ 0 h 360399"/>
                <a:gd name="connsiteX45" fmla="*/ 3693342 w 3720148"/>
                <a:gd name="connsiteY45" fmla="*/ 0 h 360399"/>
                <a:gd name="connsiteX46" fmla="*/ 3666535 w 3720148"/>
                <a:gd name="connsiteY46" fmla="*/ 11914 h 360399"/>
                <a:gd name="connsiteX47" fmla="*/ 3615901 w 3720148"/>
                <a:gd name="connsiteY47" fmla="*/ 50635 h 360399"/>
                <a:gd name="connsiteX48" fmla="*/ 3568245 w 3720148"/>
                <a:gd name="connsiteY48" fmla="*/ 80420 h 360399"/>
                <a:gd name="connsiteX49" fmla="*/ 3493782 w 3720148"/>
                <a:gd name="connsiteY49" fmla="*/ 110205 h 360399"/>
                <a:gd name="connsiteX50" fmla="*/ 3389535 w 3720148"/>
                <a:gd name="connsiteY50" fmla="*/ 134033 h 360399"/>
                <a:gd name="connsiteX51" fmla="*/ 3338900 w 3720148"/>
                <a:gd name="connsiteY51" fmla="*/ 137011 h 360399"/>
                <a:gd name="connsiteX52" fmla="*/ 3195932 w 3720148"/>
                <a:gd name="connsiteY52" fmla="*/ 139990 h 360399"/>
                <a:gd name="connsiteX53" fmla="*/ 2898082 w 3720148"/>
                <a:gd name="connsiteY53" fmla="*/ 137011 h 360399"/>
                <a:gd name="connsiteX54" fmla="*/ 2591296 w 3720148"/>
                <a:gd name="connsiteY54" fmla="*/ 137011 h 360399"/>
                <a:gd name="connsiteX55" fmla="*/ 2120693 w 3720148"/>
                <a:gd name="connsiteY55" fmla="*/ 137011 h 3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20148" h="360399">
                  <a:moveTo>
                    <a:pt x="2120693" y="137011"/>
                  </a:moveTo>
                  <a:lnTo>
                    <a:pt x="1691789" y="134033"/>
                  </a:lnTo>
                  <a:lnTo>
                    <a:pt x="1492229" y="131054"/>
                  </a:lnTo>
                  <a:lnTo>
                    <a:pt x="1274799" y="122119"/>
                  </a:lnTo>
                  <a:lnTo>
                    <a:pt x="1069282" y="110205"/>
                  </a:lnTo>
                  <a:lnTo>
                    <a:pt x="839937" y="89355"/>
                  </a:lnTo>
                  <a:lnTo>
                    <a:pt x="598679" y="62549"/>
                  </a:lnTo>
                  <a:lnTo>
                    <a:pt x="533152" y="53613"/>
                  </a:lnTo>
                  <a:lnTo>
                    <a:pt x="464646" y="44678"/>
                  </a:lnTo>
                  <a:lnTo>
                    <a:pt x="434861" y="44678"/>
                  </a:lnTo>
                  <a:lnTo>
                    <a:pt x="378270" y="50635"/>
                  </a:lnTo>
                  <a:lnTo>
                    <a:pt x="297850" y="68506"/>
                  </a:lnTo>
                  <a:lnTo>
                    <a:pt x="178710" y="101269"/>
                  </a:lnTo>
                  <a:lnTo>
                    <a:pt x="116162" y="125097"/>
                  </a:lnTo>
                  <a:lnTo>
                    <a:pt x="47656" y="160839"/>
                  </a:lnTo>
                  <a:lnTo>
                    <a:pt x="17871" y="184667"/>
                  </a:lnTo>
                  <a:lnTo>
                    <a:pt x="5957" y="196581"/>
                  </a:lnTo>
                  <a:lnTo>
                    <a:pt x="0" y="217431"/>
                  </a:lnTo>
                  <a:lnTo>
                    <a:pt x="8935" y="241259"/>
                  </a:lnTo>
                  <a:lnTo>
                    <a:pt x="20849" y="253173"/>
                  </a:lnTo>
                  <a:lnTo>
                    <a:pt x="50634" y="271044"/>
                  </a:lnTo>
                  <a:lnTo>
                    <a:pt x="101269" y="288915"/>
                  </a:lnTo>
                  <a:lnTo>
                    <a:pt x="154882" y="300829"/>
                  </a:lnTo>
                  <a:lnTo>
                    <a:pt x="223388" y="312743"/>
                  </a:lnTo>
                  <a:lnTo>
                    <a:pt x="321678" y="315721"/>
                  </a:lnTo>
                  <a:lnTo>
                    <a:pt x="393162" y="312743"/>
                  </a:lnTo>
                  <a:lnTo>
                    <a:pt x="646335" y="318700"/>
                  </a:lnTo>
                  <a:lnTo>
                    <a:pt x="881636" y="324657"/>
                  </a:lnTo>
                  <a:lnTo>
                    <a:pt x="1268842" y="333592"/>
                  </a:lnTo>
                  <a:lnTo>
                    <a:pt x="1551799" y="336571"/>
                  </a:lnTo>
                  <a:lnTo>
                    <a:pt x="1810929" y="336571"/>
                  </a:lnTo>
                  <a:lnTo>
                    <a:pt x="2424500" y="339549"/>
                  </a:lnTo>
                  <a:lnTo>
                    <a:pt x="2582361" y="360399"/>
                  </a:lnTo>
                  <a:lnTo>
                    <a:pt x="2933824" y="357420"/>
                  </a:lnTo>
                  <a:lnTo>
                    <a:pt x="3452083" y="357420"/>
                  </a:lnTo>
                  <a:lnTo>
                    <a:pt x="3627815" y="333592"/>
                  </a:lnTo>
                  <a:lnTo>
                    <a:pt x="3648664" y="294872"/>
                  </a:lnTo>
                  <a:lnTo>
                    <a:pt x="3669514" y="244237"/>
                  </a:lnTo>
                  <a:lnTo>
                    <a:pt x="3693342" y="181689"/>
                  </a:lnTo>
                  <a:lnTo>
                    <a:pt x="3705256" y="139990"/>
                  </a:lnTo>
                  <a:lnTo>
                    <a:pt x="3714191" y="89355"/>
                  </a:lnTo>
                  <a:lnTo>
                    <a:pt x="3717170" y="50635"/>
                  </a:lnTo>
                  <a:lnTo>
                    <a:pt x="3720148" y="23828"/>
                  </a:lnTo>
                  <a:lnTo>
                    <a:pt x="3717170" y="11914"/>
                  </a:lnTo>
                  <a:lnTo>
                    <a:pt x="3708234" y="0"/>
                  </a:lnTo>
                  <a:lnTo>
                    <a:pt x="3693342" y="0"/>
                  </a:lnTo>
                  <a:lnTo>
                    <a:pt x="3666535" y="11914"/>
                  </a:lnTo>
                  <a:lnTo>
                    <a:pt x="3615901" y="50635"/>
                  </a:lnTo>
                  <a:lnTo>
                    <a:pt x="3568245" y="80420"/>
                  </a:lnTo>
                  <a:lnTo>
                    <a:pt x="3493782" y="110205"/>
                  </a:lnTo>
                  <a:lnTo>
                    <a:pt x="3389535" y="134033"/>
                  </a:lnTo>
                  <a:lnTo>
                    <a:pt x="3338900" y="137011"/>
                  </a:lnTo>
                  <a:lnTo>
                    <a:pt x="3195932" y="139990"/>
                  </a:lnTo>
                  <a:lnTo>
                    <a:pt x="2898082" y="137011"/>
                  </a:lnTo>
                  <a:lnTo>
                    <a:pt x="2591296" y="137011"/>
                  </a:lnTo>
                  <a:lnTo>
                    <a:pt x="2120693" y="1370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0">
              <a:extLst>
                <a:ext uri="{FF2B5EF4-FFF2-40B4-BE49-F238E27FC236}">
                  <a16:creationId xmlns:a16="http://schemas.microsoft.com/office/drawing/2014/main" id="{8DE0F0A5-D8D1-435E-B7FD-C30AC23DF6F7}"/>
                </a:ext>
              </a:extLst>
            </p:cNvPr>
            <p:cNvSpPr/>
            <p:nvPr/>
          </p:nvSpPr>
          <p:spPr>
            <a:xfrm rot="16200000">
              <a:off x="3581400" y="1316038"/>
              <a:ext cx="390525" cy="1536700"/>
            </a:xfrm>
            <a:custGeom>
              <a:avLst/>
              <a:gdLst>
                <a:gd name="connsiteX0" fmla="*/ 45244 w 390525"/>
                <a:gd name="connsiteY0" fmla="*/ 333375 h 1535906"/>
                <a:gd name="connsiteX1" fmla="*/ 0 w 390525"/>
                <a:gd name="connsiteY1" fmla="*/ 9525 h 1535906"/>
                <a:gd name="connsiteX2" fmla="*/ 207169 w 390525"/>
                <a:gd name="connsiteY2" fmla="*/ 0 h 1535906"/>
                <a:gd name="connsiteX3" fmla="*/ 211932 w 390525"/>
                <a:gd name="connsiteY3" fmla="*/ 80963 h 1535906"/>
                <a:gd name="connsiteX4" fmla="*/ 211932 w 390525"/>
                <a:gd name="connsiteY4" fmla="*/ 154781 h 1535906"/>
                <a:gd name="connsiteX5" fmla="*/ 216694 w 390525"/>
                <a:gd name="connsiteY5" fmla="*/ 290513 h 1535906"/>
                <a:gd name="connsiteX6" fmla="*/ 223838 w 390525"/>
                <a:gd name="connsiteY6" fmla="*/ 404813 h 1535906"/>
                <a:gd name="connsiteX7" fmla="*/ 238125 w 390525"/>
                <a:gd name="connsiteY7" fmla="*/ 550069 h 1535906"/>
                <a:gd name="connsiteX8" fmla="*/ 254794 w 390525"/>
                <a:gd name="connsiteY8" fmla="*/ 671513 h 1535906"/>
                <a:gd name="connsiteX9" fmla="*/ 280988 w 390525"/>
                <a:gd name="connsiteY9" fmla="*/ 807244 h 1535906"/>
                <a:gd name="connsiteX10" fmla="*/ 302419 w 390525"/>
                <a:gd name="connsiteY10" fmla="*/ 892969 h 1535906"/>
                <a:gd name="connsiteX11" fmla="*/ 307182 w 390525"/>
                <a:gd name="connsiteY11" fmla="*/ 933450 h 1535906"/>
                <a:gd name="connsiteX12" fmla="*/ 319088 w 390525"/>
                <a:gd name="connsiteY12" fmla="*/ 988219 h 1535906"/>
                <a:gd name="connsiteX13" fmla="*/ 335757 w 390525"/>
                <a:gd name="connsiteY13" fmla="*/ 1035844 h 1535906"/>
                <a:gd name="connsiteX14" fmla="*/ 357188 w 390525"/>
                <a:gd name="connsiteY14" fmla="*/ 1083469 h 1535906"/>
                <a:gd name="connsiteX15" fmla="*/ 378619 w 390525"/>
                <a:gd name="connsiteY15" fmla="*/ 1116806 h 1535906"/>
                <a:gd name="connsiteX16" fmla="*/ 388144 w 390525"/>
                <a:gd name="connsiteY16" fmla="*/ 1131094 h 1535906"/>
                <a:gd name="connsiteX17" fmla="*/ 390525 w 390525"/>
                <a:gd name="connsiteY17" fmla="*/ 1178719 h 1535906"/>
                <a:gd name="connsiteX18" fmla="*/ 381000 w 390525"/>
                <a:gd name="connsiteY18" fmla="*/ 1266825 h 1535906"/>
                <a:gd name="connsiteX19" fmla="*/ 371475 w 390525"/>
                <a:gd name="connsiteY19" fmla="*/ 1319213 h 1535906"/>
                <a:gd name="connsiteX20" fmla="*/ 357188 w 390525"/>
                <a:gd name="connsiteY20" fmla="*/ 1369219 h 1535906"/>
                <a:gd name="connsiteX21" fmla="*/ 338138 w 390525"/>
                <a:gd name="connsiteY21" fmla="*/ 1416844 h 1535906"/>
                <a:gd name="connsiteX22" fmla="*/ 309563 w 390525"/>
                <a:gd name="connsiteY22" fmla="*/ 1469231 h 1535906"/>
                <a:gd name="connsiteX23" fmla="*/ 285750 w 390525"/>
                <a:gd name="connsiteY23" fmla="*/ 1509713 h 1535906"/>
                <a:gd name="connsiteX24" fmla="*/ 261938 w 390525"/>
                <a:gd name="connsiteY24" fmla="*/ 1533525 h 1535906"/>
                <a:gd name="connsiteX25" fmla="*/ 245269 w 390525"/>
                <a:gd name="connsiteY25" fmla="*/ 1535906 h 1535906"/>
                <a:gd name="connsiteX26" fmla="*/ 223838 w 390525"/>
                <a:gd name="connsiteY26" fmla="*/ 1526381 h 1535906"/>
                <a:gd name="connsiteX27" fmla="*/ 209550 w 390525"/>
                <a:gd name="connsiteY27" fmla="*/ 1507331 h 1535906"/>
                <a:gd name="connsiteX28" fmla="*/ 197644 w 390525"/>
                <a:gd name="connsiteY28" fmla="*/ 1476375 h 1535906"/>
                <a:gd name="connsiteX29" fmla="*/ 190500 w 390525"/>
                <a:gd name="connsiteY29" fmla="*/ 1445419 h 1535906"/>
                <a:gd name="connsiteX30" fmla="*/ 178594 w 390525"/>
                <a:gd name="connsiteY30" fmla="*/ 1364456 h 1535906"/>
                <a:gd name="connsiteX31" fmla="*/ 147638 w 390525"/>
                <a:gd name="connsiteY31" fmla="*/ 1126331 h 1535906"/>
                <a:gd name="connsiteX32" fmla="*/ 95250 w 390525"/>
                <a:gd name="connsiteY32" fmla="*/ 742950 h 1535906"/>
                <a:gd name="connsiteX33" fmla="*/ 73819 w 390525"/>
                <a:gd name="connsiteY33" fmla="*/ 545306 h 1535906"/>
                <a:gd name="connsiteX34" fmla="*/ 45244 w 390525"/>
                <a:gd name="connsiteY34" fmla="*/ 33337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0525" h="1535906">
                  <a:moveTo>
                    <a:pt x="45244" y="333375"/>
                  </a:moveTo>
                  <a:lnTo>
                    <a:pt x="0" y="9525"/>
                  </a:lnTo>
                  <a:lnTo>
                    <a:pt x="207169" y="0"/>
                  </a:lnTo>
                  <a:lnTo>
                    <a:pt x="211932" y="80963"/>
                  </a:lnTo>
                  <a:lnTo>
                    <a:pt x="211932" y="154781"/>
                  </a:lnTo>
                  <a:lnTo>
                    <a:pt x="216694" y="290513"/>
                  </a:lnTo>
                  <a:lnTo>
                    <a:pt x="223838" y="404813"/>
                  </a:lnTo>
                  <a:lnTo>
                    <a:pt x="238125" y="550069"/>
                  </a:lnTo>
                  <a:lnTo>
                    <a:pt x="254794" y="671513"/>
                  </a:lnTo>
                  <a:lnTo>
                    <a:pt x="280988" y="807244"/>
                  </a:lnTo>
                  <a:lnTo>
                    <a:pt x="302419" y="892969"/>
                  </a:lnTo>
                  <a:lnTo>
                    <a:pt x="307182" y="933450"/>
                  </a:lnTo>
                  <a:lnTo>
                    <a:pt x="319088" y="988219"/>
                  </a:lnTo>
                  <a:lnTo>
                    <a:pt x="335757" y="1035844"/>
                  </a:lnTo>
                  <a:lnTo>
                    <a:pt x="357188" y="1083469"/>
                  </a:lnTo>
                  <a:lnTo>
                    <a:pt x="378619" y="1116806"/>
                  </a:lnTo>
                  <a:lnTo>
                    <a:pt x="388144" y="1131094"/>
                  </a:lnTo>
                  <a:lnTo>
                    <a:pt x="390525" y="1178719"/>
                  </a:lnTo>
                  <a:lnTo>
                    <a:pt x="381000" y="1266825"/>
                  </a:lnTo>
                  <a:lnTo>
                    <a:pt x="371475" y="1319213"/>
                  </a:lnTo>
                  <a:lnTo>
                    <a:pt x="357188" y="1369219"/>
                  </a:lnTo>
                  <a:lnTo>
                    <a:pt x="338138" y="1416844"/>
                  </a:lnTo>
                  <a:lnTo>
                    <a:pt x="309563" y="1469231"/>
                  </a:lnTo>
                  <a:lnTo>
                    <a:pt x="285750" y="1509713"/>
                  </a:lnTo>
                  <a:lnTo>
                    <a:pt x="261938" y="1533525"/>
                  </a:lnTo>
                  <a:lnTo>
                    <a:pt x="245269" y="1535906"/>
                  </a:lnTo>
                  <a:lnTo>
                    <a:pt x="223838" y="1526381"/>
                  </a:lnTo>
                  <a:lnTo>
                    <a:pt x="209550" y="1507331"/>
                  </a:lnTo>
                  <a:lnTo>
                    <a:pt x="197644" y="1476375"/>
                  </a:lnTo>
                  <a:lnTo>
                    <a:pt x="190500" y="1445419"/>
                  </a:lnTo>
                  <a:lnTo>
                    <a:pt x="178594" y="1364456"/>
                  </a:lnTo>
                  <a:lnTo>
                    <a:pt x="147638" y="1126331"/>
                  </a:lnTo>
                  <a:lnTo>
                    <a:pt x="95250" y="742950"/>
                  </a:lnTo>
                  <a:lnTo>
                    <a:pt x="73819" y="545306"/>
                  </a:lnTo>
                  <a:lnTo>
                    <a:pt x="45244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1">
              <a:extLst>
                <a:ext uri="{FF2B5EF4-FFF2-40B4-BE49-F238E27FC236}">
                  <a16:creationId xmlns:a16="http://schemas.microsoft.com/office/drawing/2014/main" id="{E2600C8A-29E5-4F38-B605-3639402611A8}"/>
                </a:ext>
              </a:extLst>
            </p:cNvPr>
            <p:cNvSpPr/>
            <p:nvPr/>
          </p:nvSpPr>
          <p:spPr>
            <a:xfrm rot="16200000">
              <a:off x="3247232" y="2386806"/>
              <a:ext cx="982662" cy="492125"/>
            </a:xfrm>
            <a:custGeom>
              <a:avLst/>
              <a:gdLst>
                <a:gd name="connsiteX0" fmla="*/ 464343 w 983456"/>
                <a:gd name="connsiteY0" fmla="*/ 364331 h 492919"/>
                <a:gd name="connsiteX1" fmla="*/ 290512 w 983456"/>
                <a:gd name="connsiteY1" fmla="*/ 316706 h 492919"/>
                <a:gd name="connsiteX2" fmla="*/ 116681 w 983456"/>
                <a:gd name="connsiteY2" fmla="*/ 264319 h 492919"/>
                <a:gd name="connsiteX3" fmla="*/ 23812 w 983456"/>
                <a:gd name="connsiteY3" fmla="*/ 235744 h 492919"/>
                <a:gd name="connsiteX4" fmla="*/ 0 w 983456"/>
                <a:gd name="connsiteY4" fmla="*/ 100012 h 492919"/>
                <a:gd name="connsiteX5" fmla="*/ 133350 w 983456"/>
                <a:gd name="connsiteY5" fmla="*/ 123825 h 492919"/>
                <a:gd name="connsiteX6" fmla="*/ 266700 w 983456"/>
                <a:gd name="connsiteY6" fmla="*/ 150019 h 492919"/>
                <a:gd name="connsiteX7" fmla="*/ 366712 w 983456"/>
                <a:gd name="connsiteY7" fmla="*/ 161925 h 492919"/>
                <a:gd name="connsiteX8" fmla="*/ 476250 w 983456"/>
                <a:gd name="connsiteY8" fmla="*/ 173831 h 492919"/>
                <a:gd name="connsiteX9" fmla="*/ 614362 w 983456"/>
                <a:gd name="connsiteY9" fmla="*/ 180975 h 492919"/>
                <a:gd name="connsiteX10" fmla="*/ 733425 w 983456"/>
                <a:gd name="connsiteY10" fmla="*/ 180975 h 492919"/>
                <a:gd name="connsiteX11" fmla="*/ 771525 w 983456"/>
                <a:gd name="connsiteY11" fmla="*/ 180975 h 492919"/>
                <a:gd name="connsiteX12" fmla="*/ 807243 w 983456"/>
                <a:gd name="connsiteY12" fmla="*/ 173831 h 492919"/>
                <a:gd name="connsiteX13" fmla="*/ 842962 w 983456"/>
                <a:gd name="connsiteY13" fmla="*/ 159544 h 492919"/>
                <a:gd name="connsiteX14" fmla="*/ 866775 w 983456"/>
                <a:gd name="connsiteY14" fmla="*/ 145256 h 492919"/>
                <a:gd name="connsiteX15" fmla="*/ 892968 w 983456"/>
                <a:gd name="connsiteY15" fmla="*/ 121444 h 492919"/>
                <a:gd name="connsiteX16" fmla="*/ 916781 w 983456"/>
                <a:gd name="connsiteY16" fmla="*/ 85725 h 492919"/>
                <a:gd name="connsiteX17" fmla="*/ 957262 w 983456"/>
                <a:gd name="connsiteY17" fmla="*/ 0 h 492919"/>
                <a:gd name="connsiteX18" fmla="*/ 983456 w 983456"/>
                <a:gd name="connsiteY18" fmla="*/ 226219 h 492919"/>
                <a:gd name="connsiteX19" fmla="*/ 938212 w 983456"/>
                <a:gd name="connsiteY19" fmla="*/ 314325 h 492919"/>
                <a:gd name="connsiteX20" fmla="*/ 926306 w 983456"/>
                <a:gd name="connsiteY20" fmla="*/ 357187 h 492919"/>
                <a:gd name="connsiteX21" fmla="*/ 909637 w 983456"/>
                <a:gd name="connsiteY21" fmla="*/ 402431 h 492919"/>
                <a:gd name="connsiteX22" fmla="*/ 895350 w 983456"/>
                <a:gd name="connsiteY22" fmla="*/ 428625 h 492919"/>
                <a:gd name="connsiteX23" fmla="*/ 881062 w 983456"/>
                <a:gd name="connsiteY23" fmla="*/ 447675 h 492919"/>
                <a:gd name="connsiteX24" fmla="*/ 876300 w 983456"/>
                <a:gd name="connsiteY24" fmla="*/ 461962 h 492919"/>
                <a:gd name="connsiteX25" fmla="*/ 859631 w 983456"/>
                <a:gd name="connsiteY25" fmla="*/ 483394 h 492919"/>
                <a:gd name="connsiteX26" fmla="*/ 850106 w 983456"/>
                <a:gd name="connsiteY26" fmla="*/ 488156 h 492919"/>
                <a:gd name="connsiteX27" fmla="*/ 835818 w 983456"/>
                <a:gd name="connsiteY27" fmla="*/ 492919 h 492919"/>
                <a:gd name="connsiteX28" fmla="*/ 809625 w 983456"/>
                <a:gd name="connsiteY28" fmla="*/ 488156 h 492919"/>
                <a:gd name="connsiteX29" fmla="*/ 778668 w 983456"/>
                <a:gd name="connsiteY29" fmla="*/ 471487 h 492919"/>
                <a:gd name="connsiteX30" fmla="*/ 750093 w 983456"/>
                <a:gd name="connsiteY30" fmla="*/ 450056 h 492919"/>
                <a:gd name="connsiteX31" fmla="*/ 726281 w 983456"/>
                <a:gd name="connsiteY31" fmla="*/ 433387 h 492919"/>
                <a:gd name="connsiteX32" fmla="*/ 700087 w 983456"/>
                <a:gd name="connsiteY32" fmla="*/ 426244 h 492919"/>
                <a:gd name="connsiteX33" fmla="*/ 464343 w 983456"/>
                <a:gd name="connsiteY33" fmla="*/ 36433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3456" h="492919">
                  <a:moveTo>
                    <a:pt x="464343" y="364331"/>
                  </a:moveTo>
                  <a:lnTo>
                    <a:pt x="290512" y="316706"/>
                  </a:lnTo>
                  <a:lnTo>
                    <a:pt x="116681" y="264319"/>
                  </a:lnTo>
                  <a:lnTo>
                    <a:pt x="23812" y="235744"/>
                  </a:lnTo>
                  <a:lnTo>
                    <a:pt x="0" y="100012"/>
                  </a:lnTo>
                  <a:lnTo>
                    <a:pt x="133350" y="123825"/>
                  </a:lnTo>
                  <a:lnTo>
                    <a:pt x="266700" y="150019"/>
                  </a:lnTo>
                  <a:lnTo>
                    <a:pt x="366712" y="161925"/>
                  </a:lnTo>
                  <a:lnTo>
                    <a:pt x="476250" y="173831"/>
                  </a:lnTo>
                  <a:lnTo>
                    <a:pt x="614362" y="180975"/>
                  </a:lnTo>
                  <a:lnTo>
                    <a:pt x="733425" y="180975"/>
                  </a:lnTo>
                  <a:lnTo>
                    <a:pt x="771525" y="180975"/>
                  </a:lnTo>
                  <a:lnTo>
                    <a:pt x="807243" y="173831"/>
                  </a:lnTo>
                  <a:lnTo>
                    <a:pt x="842962" y="159544"/>
                  </a:lnTo>
                  <a:lnTo>
                    <a:pt x="866775" y="145256"/>
                  </a:lnTo>
                  <a:lnTo>
                    <a:pt x="892968" y="121444"/>
                  </a:lnTo>
                  <a:lnTo>
                    <a:pt x="916781" y="85725"/>
                  </a:lnTo>
                  <a:lnTo>
                    <a:pt x="957262" y="0"/>
                  </a:lnTo>
                  <a:lnTo>
                    <a:pt x="983456" y="226219"/>
                  </a:lnTo>
                  <a:lnTo>
                    <a:pt x="938212" y="314325"/>
                  </a:lnTo>
                  <a:lnTo>
                    <a:pt x="926306" y="357187"/>
                  </a:lnTo>
                  <a:lnTo>
                    <a:pt x="909637" y="402431"/>
                  </a:lnTo>
                  <a:lnTo>
                    <a:pt x="895350" y="428625"/>
                  </a:lnTo>
                  <a:lnTo>
                    <a:pt x="881062" y="447675"/>
                  </a:lnTo>
                  <a:lnTo>
                    <a:pt x="876300" y="461962"/>
                  </a:lnTo>
                  <a:lnTo>
                    <a:pt x="859631" y="483394"/>
                  </a:lnTo>
                  <a:lnTo>
                    <a:pt x="850106" y="488156"/>
                  </a:lnTo>
                  <a:lnTo>
                    <a:pt x="835818" y="492919"/>
                  </a:lnTo>
                  <a:lnTo>
                    <a:pt x="809625" y="488156"/>
                  </a:lnTo>
                  <a:lnTo>
                    <a:pt x="778668" y="471487"/>
                  </a:lnTo>
                  <a:lnTo>
                    <a:pt x="750093" y="450056"/>
                  </a:lnTo>
                  <a:lnTo>
                    <a:pt x="726281" y="433387"/>
                  </a:lnTo>
                  <a:lnTo>
                    <a:pt x="700087" y="426244"/>
                  </a:lnTo>
                  <a:lnTo>
                    <a:pt x="4643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2">
              <a:extLst>
                <a:ext uri="{FF2B5EF4-FFF2-40B4-BE49-F238E27FC236}">
                  <a16:creationId xmlns:a16="http://schemas.microsoft.com/office/drawing/2014/main" id="{1EF85E4E-064F-4461-9230-8794D8B9EEA2}"/>
                </a:ext>
              </a:extLst>
            </p:cNvPr>
            <p:cNvSpPr/>
            <p:nvPr/>
          </p:nvSpPr>
          <p:spPr>
            <a:xfrm rot="16200000">
              <a:off x="3162301" y="2646362"/>
              <a:ext cx="1223962" cy="1636713"/>
            </a:xfrm>
            <a:custGeom>
              <a:avLst/>
              <a:gdLst>
                <a:gd name="connsiteX0" fmla="*/ 831056 w 1223962"/>
                <a:gd name="connsiteY0" fmla="*/ 383381 h 1635918"/>
                <a:gd name="connsiteX1" fmla="*/ 759618 w 1223962"/>
                <a:gd name="connsiteY1" fmla="*/ 0 h 1635918"/>
                <a:gd name="connsiteX2" fmla="*/ 971550 w 1223962"/>
                <a:gd name="connsiteY2" fmla="*/ 7143 h 1635918"/>
                <a:gd name="connsiteX3" fmla="*/ 988218 w 1223962"/>
                <a:gd name="connsiteY3" fmla="*/ 183356 h 1635918"/>
                <a:gd name="connsiteX4" fmla="*/ 1014412 w 1223962"/>
                <a:gd name="connsiteY4" fmla="*/ 376237 h 1635918"/>
                <a:gd name="connsiteX5" fmla="*/ 1052512 w 1223962"/>
                <a:gd name="connsiteY5" fmla="*/ 666750 h 1635918"/>
                <a:gd name="connsiteX6" fmla="*/ 1090612 w 1223962"/>
                <a:gd name="connsiteY6" fmla="*/ 790575 h 1635918"/>
                <a:gd name="connsiteX7" fmla="*/ 1116806 w 1223962"/>
                <a:gd name="connsiteY7" fmla="*/ 919162 h 1635918"/>
                <a:gd name="connsiteX8" fmla="*/ 1143000 w 1223962"/>
                <a:gd name="connsiteY8" fmla="*/ 1033462 h 1635918"/>
                <a:gd name="connsiteX9" fmla="*/ 1178718 w 1223962"/>
                <a:gd name="connsiteY9" fmla="*/ 1157287 h 1635918"/>
                <a:gd name="connsiteX10" fmla="*/ 1214437 w 1223962"/>
                <a:gd name="connsiteY10" fmla="*/ 1269206 h 1635918"/>
                <a:gd name="connsiteX11" fmla="*/ 1223962 w 1223962"/>
                <a:gd name="connsiteY11" fmla="*/ 1295400 h 1635918"/>
                <a:gd name="connsiteX12" fmla="*/ 1223962 w 1223962"/>
                <a:gd name="connsiteY12" fmla="*/ 1314450 h 1635918"/>
                <a:gd name="connsiteX13" fmla="*/ 1212056 w 1223962"/>
                <a:gd name="connsiteY13" fmla="*/ 1369218 h 1635918"/>
                <a:gd name="connsiteX14" fmla="*/ 1188243 w 1223962"/>
                <a:gd name="connsiteY14" fmla="*/ 1443037 h 1635918"/>
                <a:gd name="connsiteX15" fmla="*/ 1162050 w 1223962"/>
                <a:gd name="connsiteY15" fmla="*/ 1504950 h 1635918"/>
                <a:gd name="connsiteX16" fmla="*/ 1128712 w 1223962"/>
                <a:gd name="connsiteY16" fmla="*/ 1557337 h 1635918"/>
                <a:gd name="connsiteX17" fmla="*/ 1121568 w 1223962"/>
                <a:gd name="connsiteY17" fmla="*/ 1564481 h 1635918"/>
                <a:gd name="connsiteX18" fmla="*/ 1064418 w 1223962"/>
                <a:gd name="connsiteY18" fmla="*/ 1597818 h 1635918"/>
                <a:gd name="connsiteX19" fmla="*/ 1042987 w 1223962"/>
                <a:gd name="connsiteY19" fmla="*/ 1621631 h 1635918"/>
                <a:gd name="connsiteX20" fmla="*/ 1019175 w 1223962"/>
                <a:gd name="connsiteY20" fmla="*/ 1635918 h 1635918"/>
                <a:gd name="connsiteX21" fmla="*/ 1004887 w 1223962"/>
                <a:gd name="connsiteY21" fmla="*/ 1635918 h 1635918"/>
                <a:gd name="connsiteX22" fmla="*/ 973931 w 1223962"/>
                <a:gd name="connsiteY22" fmla="*/ 1621631 h 1635918"/>
                <a:gd name="connsiteX23" fmla="*/ 938212 w 1223962"/>
                <a:gd name="connsiteY23" fmla="*/ 1590675 h 1635918"/>
                <a:gd name="connsiteX24" fmla="*/ 909637 w 1223962"/>
                <a:gd name="connsiteY24" fmla="*/ 1566862 h 1635918"/>
                <a:gd name="connsiteX25" fmla="*/ 869156 w 1223962"/>
                <a:gd name="connsiteY25" fmla="*/ 1543050 h 1635918"/>
                <a:gd name="connsiteX26" fmla="*/ 821531 w 1223962"/>
                <a:gd name="connsiteY26" fmla="*/ 1526381 h 1635918"/>
                <a:gd name="connsiteX27" fmla="*/ 666750 w 1223962"/>
                <a:gd name="connsiteY27" fmla="*/ 1485900 h 1635918"/>
                <a:gd name="connsiteX28" fmla="*/ 414337 w 1223962"/>
                <a:gd name="connsiteY28" fmla="*/ 1414462 h 1635918"/>
                <a:gd name="connsiteX29" fmla="*/ 214312 w 1223962"/>
                <a:gd name="connsiteY29" fmla="*/ 1359693 h 1635918"/>
                <a:gd name="connsiteX30" fmla="*/ 100012 w 1223962"/>
                <a:gd name="connsiteY30" fmla="*/ 1323975 h 1635918"/>
                <a:gd name="connsiteX31" fmla="*/ 54768 w 1223962"/>
                <a:gd name="connsiteY31" fmla="*/ 1302543 h 1635918"/>
                <a:gd name="connsiteX32" fmla="*/ 35718 w 1223962"/>
                <a:gd name="connsiteY32" fmla="*/ 1288256 h 1635918"/>
                <a:gd name="connsiteX33" fmla="*/ 16668 w 1223962"/>
                <a:gd name="connsiteY33" fmla="*/ 1266825 h 1635918"/>
                <a:gd name="connsiteX34" fmla="*/ 4762 w 1223962"/>
                <a:gd name="connsiteY34" fmla="*/ 1245393 h 1635918"/>
                <a:gd name="connsiteX35" fmla="*/ 0 w 1223962"/>
                <a:gd name="connsiteY35" fmla="*/ 1219200 h 1635918"/>
                <a:gd name="connsiteX36" fmla="*/ 0 w 1223962"/>
                <a:gd name="connsiteY36" fmla="*/ 1190625 h 1635918"/>
                <a:gd name="connsiteX37" fmla="*/ 7143 w 1223962"/>
                <a:gd name="connsiteY37" fmla="*/ 1164431 h 1635918"/>
                <a:gd name="connsiteX38" fmla="*/ 16668 w 1223962"/>
                <a:gd name="connsiteY38" fmla="*/ 1150143 h 1635918"/>
                <a:gd name="connsiteX39" fmla="*/ 33337 w 1223962"/>
                <a:gd name="connsiteY39" fmla="*/ 1135856 h 1635918"/>
                <a:gd name="connsiteX40" fmla="*/ 57150 w 1223962"/>
                <a:gd name="connsiteY40" fmla="*/ 1126331 h 1635918"/>
                <a:gd name="connsiteX41" fmla="*/ 95250 w 1223962"/>
                <a:gd name="connsiteY41" fmla="*/ 1119187 h 1635918"/>
                <a:gd name="connsiteX42" fmla="*/ 276225 w 1223962"/>
                <a:gd name="connsiteY42" fmla="*/ 1159668 h 1635918"/>
                <a:gd name="connsiteX43" fmla="*/ 431006 w 1223962"/>
                <a:gd name="connsiteY43" fmla="*/ 1190625 h 1635918"/>
                <a:gd name="connsiteX44" fmla="*/ 652462 w 1223962"/>
                <a:gd name="connsiteY44" fmla="*/ 1233487 h 1635918"/>
                <a:gd name="connsiteX45" fmla="*/ 835818 w 1223962"/>
                <a:gd name="connsiteY45" fmla="*/ 1269206 h 1635918"/>
                <a:gd name="connsiteX46" fmla="*/ 892968 w 1223962"/>
                <a:gd name="connsiteY46" fmla="*/ 1276350 h 1635918"/>
                <a:gd name="connsiteX47" fmla="*/ 914400 w 1223962"/>
                <a:gd name="connsiteY47" fmla="*/ 1278731 h 1635918"/>
                <a:gd name="connsiteX48" fmla="*/ 945356 w 1223962"/>
                <a:gd name="connsiteY48" fmla="*/ 1273968 h 1635918"/>
                <a:gd name="connsiteX49" fmla="*/ 966787 w 1223962"/>
                <a:gd name="connsiteY49" fmla="*/ 1259681 h 1635918"/>
                <a:gd name="connsiteX50" fmla="*/ 978693 w 1223962"/>
                <a:gd name="connsiteY50" fmla="*/ 1243012 h 1635918"/>
                <a:gd name="connsiteX51" fmla="*/ 983456 w 1223962"/>
                <a:gd name="connsiteY51" fmla="*/ 1228725 h 1635918"/>
                <a:gd name="connsiteX52" fmla="*/ 983456 w 1223962"/>
                <a:gd name="connsiteY52" fmla="*/ 1204912 h 1635918"/>
                <a:gd name="connsiteX53" fmla="*/ 964406 w 1223962"/>
                <a:gd name="connsiteY53" fmla="*/ 1100137 h 1635918"/>
                <a:gd name="connsiteX54" fmla="*/ 912018 w 1223962"/>
                <a:gd name="connsiteY54" fmla="*/ 821531 h 1635918"/>
                <a:gd name="connsiteX55" fmla="*/ 831056 w 1223962"/>
                <a:gd name="connsiteY55" fmla="*/ 383381 h 16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635918">
                  <a:moveTo>
                    <a:pt x="831056" y="383381"/>
                  </a:moveTo>
                  <a:lnTo>
                    <a:pt x="759618" y="0"/>
                  </a:lnTo>
                  <a:lnTo>
                    <a:pt x="971550" y="7143"/>
                  </a:lnTo>
                  <a:lnTo>
                    <a:pt x="988218" y="183356"/>
                  </a:lnTo>
                  <a:lnTo>
                    <a:pt x="1014412" y="376237"/>
                  </a:lnTo>
                  <a:lnTo>
                    <a:pt x="1052512" y="666750"/>
                  </a:lnTo>
                  <a:lnTo>
                    <a:pt x="1090612" y="790575"/>
                  </a:lnTo>
                  <a:lnTo>
                    <a:pt x="1116806" y="919162"/>
                  </a:lnTo>
                  <a:lnTo>
                    <a:pt x="1143000" y="1033462"/>
                  </a:lnTo>
                  <a:lnTo>
                    <a:pt x="1178718" y="1157287"/>
                  </a:lnTo>
                  <a:lnTo>
                    <a:pt x="1214437" y="1269206"/>
                  </a:lnTo>
                  <a:lnTo>
                    <a:pt x="1223962" y="1295400"/>
                  </a:lnTo>
                  <a:lnTo>
                    <a:pt x="1223962" y="1314450"/>
                  </a:lnTo>
                  <a:lnTo>
                    <a:pt x="1212056" y="1369218"/>
                  </a:lnTo>
                  <a:lnTo>
                    <a:pt x="1188243" y="1443037"/>
                  </a:lnTo>
                  <a:lnTo>
                    <a:pt x="1162050" y="1504950"/>
                  </a:lnTo>
                  <a:lnTo>
                    <a:pt x="1128712" y="1557337"/>
                  </a:lnTo>
                  <a:lnTo>
                    <a:pt x="1121568" y="1564481"/>
                  </a:lnTo>
                  <a:lnTo>
                    <a:pt x="1064418" y="1597818"/>
                  </a:lnTo>
                  <a:lnTo>
                    <a:pt x="1042987" y="1621631"/>
                  </a:lnTo>
                  <a:lnTo>
                    <a:pt x="1019175" y="1635918"/>
                  </a:lnTo>
                  <a:lnTo>
                    <a:pt x="1004887" y="1635918"/>
                  </a:lnTo>
                  <a:lnTo>
                    <a:pt x="973931" y="1621631"/>
                  </a:lnTo>
                  <a:lnTo>
                    <a:pt x="938212" y="1590675"/>
                  </a:lnTo>
                  <a:lnTo>
                    <a:pt x="909637" y="1566862"/>
                  </a:lnTo>
                  <a:lnTo>
                    <a:pt x="869156" y="1543050"/>
                  </a:lnTo>
                  <a:lnTo>
                    <a:pt x="821531" y="1526381"/>
                  </a:lnTo>
                  <a:lnTo>
                    <a:pt x="666750" y="1485900"/>
                  </a:lnTo>
                  <a:lnTo>
                    <a:pt x="414337" y="1414462"/>
                  </a:lnTo>
                  <a:lnTo>
                    <a:pt x="214312" y="1359693"/>
                  </a:lnTo>
                  <a:lnTo>
                    <a:pt x="100012" y="1323975"/>
                  </a:lnTo>
                  <a:lnTo>
                    <a:pt x="54768" y="1302543"/>
                  </a:lnTo>
                  <a:lnTo>
                    <a:pt x="35718" y="1288256"/>
                  </a:lnTo>
                  <a:lnTo>
                    <a:pt x="16668" y="1266825"/>
                  </a:lnTo>
                  <a:lnTo>
                    <a:pt x="4762" y="1245393"/>
                  </a:lnTo>
                  <a:lnTo>
                    <a:pt x="0" y="1219200"/>
                  </a:lnTo>
                  <a:lnTo>
                    <a:pt x="0" y="1190625"/>
                  </a:lnTo>
                  <a:lnTo>
                    <a:pt x="7143" y="1164431"/>
                  </a:lnTo>
                  <a:lnTo>
                    <a:pt x="16668" y="1150143"/>
                  </a:lnTo>
                  <a:lnTo>
                    <a:pt x="33337" y="1135856"/>
                  </a:lnTo>
                  <a:lnTo>
                    <a:pt x="57150" y="1126331"/>
                  </a:lnTo>
                  <a:lnTo>
                    <a:pt x="95250" y="1119187"/>
                  </a:lnTo>
                  <a:lnTo>
                    <a:pt x="276225" y="1159668"/>
                  </a:lnTo>
                  <a:lnTo>
                    <a:pt x="431006" y="1190625"/>
                  </a:lnTo>
                  <a:lnTo>
                    <a:pt x="652462" y="1233487"/>
                  </a:lnTo>
                  <a:lnTo>
                    <a:pt x="835818" y="1269206"/>
                  </a:lnTo>
                  <a:lnTo>
                    <a:pt x="892968" y="1276350"/>
                  </a:lnTo>
                  <a:lnTo>
                    <a:pt x="914400" y="1278731"/>
                  </a:lnTo>
                  <a:lnTo>
                    <a:pt x="945356" y="1273968"/>
                  </a:lnTo>
                  <a:lnTo>
                    <a:pt x="966787" y="1259681"/>
                  </a:lnTo>
                  <a:lnTo>
                    <a:pt x="978693" y="1243012"/>
                  </a:lnTo>
                  <a:lnTo>
                    <a:pt x="983456" y="1228725"/>
                  </a:lnTo>
                  <a:lnTo>
                    <a:pt x="983456" y="1204912"/>
                  </a:lnTo>
                  <a:lnTo>
                    <a:pt x="964406" y="1100137"/>
                  </a:lnTo>
                  <a:lnTo>
                    <a:pt x="912018" y="821531"/>
                  </a:lnTo>
                  <a:lnTo>
                    <a:pt x="83105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4">
              <a:extLst>
                <a:ext uri="{FF2B5EF4-FFF2-40B4-BE49-F238E27FC236}">
                  <a16:creationId xmlns:a16="http://schemas.microsoft.com/office/drawing/2014/main" id="{F6AE793F-73CA-4AE4-95F1-7F62BE3C7240}"/>
                </a:ext>
              </a:extLst>
            </p:cNvPr>
            <p:cNvSpPr/>
            <p:nvPr/>
          </p:nvSpPr>
          <p:spPr>
            <a:xfrm>
              <a:off x="2962275" y="3773488"/>
              <a:ext cx="1233488" cy="407987"/>
            </a:xfrm>
            <a:custGeom>
              <a:avLst/>
              <a:gdLst>
                <a:gd name="connsiteX0" fmla="*/ 602456 w 1233488"/>
                <a:gd name="connsiteY0" fmla="*/ 119063 h 407194"/>
                <a:gd name="connsiteX1" fmla="*/ 388144 w 1233488"/>
                <a:gd name="connsiteY1" fmla="*/ 159544 h 407194"/>
                <a:gd name="connsiteX2" fmla="*/ 71438 w 1233488"/>
                <a:gd name="connsiteY2" fmla="*/ 221457 h 407194"/>
                <a:gd name="connsiteX3" fmla="*/ 0 w 1233488"/>
                <a:gd name="connsiteY3" fmla="*/ 230982 h 407194"/>
                <a:gd name="connsiteX4" fmla="*/ 9525 w 1233488"/>
                <a:gd name="connsiteY4" fmla="*/ 407194 h 407194"/>
                <a:gd name="connsiteX5" fmla="*/ 200025 w 1233488"/>
                <a:gd name="connsiteY5" fmla="*/ 376238 h 407194"/>
                <a:gd name="connsiteX6" fmla="*/ 409575 w 1233488"/>
                <a:gd name="connsiteY6" fmla="*/ 338138 h 407194"/>
                <a:gd name="connsiteX7" fmla="*/ 500063 w 1233488"/>
                <a:gd name="connsiteY7" fmla="*/ 321469 h 407194"/>
                <a:gd name="connsiteX8" fmla="*/ 690563 w 1233488"/>
                <a:gd name="connsiteY8" fmla="*/ 259557 h 407194"/>
                <a:gd name="connsiteX9" fmla="*/ 907256 w 1233488"/>
                <a:gd name="connsiteY9" fmla="*/ 223838 h 407194"/>
                <a:gd name="connsiteX10" fmla="*/ 1104900 w 1233488"/>
                <a:gd name="connsiteY10" fmla="*/ 190500 h 407194"/>
                <a:gd name="connsiteX11" fmla="*/ 1233488 w 1233488"/>
                <a:gd name="connsiteY11" fmla="*/ 173832 h 407194"/>
                <a:gd name="connsiteX12" fmla="*/ 1223963 w 1233488"/>
                <a:gd name="connsiteY12" fmla="*/ 0 h 407194"/>
                <a:gd name="connsiteX13" fmla="*/ 1045369 w 1233488"/>
                <a:gd name="connsiteY13" fmla="*/ 35719 h 407194"/>
                <a:gd name="connsiteX14" fmla="*/ 652463 w 1233488"/>
                <a:gd name="connsiteY14" fmla="*/ 109538 h 407194"/>
                <a:gd name="connsiteX15" fmla="*/ 602456 w 1233488"/>
                <a:gd name="connsiteY15" fmla="*/ 119063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88" h="407194">
                  <a:moveTo>
                    <a:pt x="602456" y="119063"/>
                  </a:moveTo>
                  <a:lnTo>
                    <a:pt x="388144" y="159544"/>
                  </a:lnTo>
                  <a:lnTo>
                    <a:pt x="71438" y="221457"/>
                  </a:lnTo>
                  <a:lnTo>
                    <a:pt x="0" y="230982"/>
                  </a:lnTo>
                  <a:lnTo>
                    <a:pt x="9525" y="407194"/>
                  </a:lnTo>
                  <a:lnTo>
                    <a:pt x="200025" y="376238"/>
                  </a:lnTo>
                  <a:lnTo>
                    <a:pt x="409575" y="338138"/>
                  </a:lnTo>
                  <a:lnTo>
                    <a:pt x="500063" y="321469"/>
                  </a:lnTo>
                  <a:lnTo>
                    <a:pt x="690563" y="259557"/>
                  </a:lnTo>
                  <a:lnTo>
                    <a:pt x="907256" y="223838"/>
                  </a:lnTo>
                  <a:lnTo>
                    <a:pt x="1104900" y="190500"/>
                  </a:lnTo>
                  <a:lnTo>
                    <a:pt x="1233488" y="173832"/>
                  </a:lnTo>
                  <a:lnTo>
                    <a:pt x="1223963" y="0"/>
                  </a:lnTo>
                  <a:lnTo>
                    <a:pt x="1045369" y="35719"/>
                  </a:lnTo>
                  <a:lnTo>
                    <a:pt x="652463" y="109538"/>
                  </a:lnTo>
                  <a:lnTo>
                    <a:pt x="602456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5">
              <a:extLst>
                <a:ext uri="{FF2B5EF4-FFF2-40B4-BE49-F238E27FC236}">
                  <a16:creationId xmlns:a16="http://schemas.microsoft.com/office/drawing/2014/main" id="{661129FB-F233-4C38-95D2-E717FD5D0DFB}"/>
                </a:ext>
              </a:extLst>
            </p:cNvPr>
            <p:cNvSpPr/>
            <p:nvPr/>
          </p:nvSpPr>
          <p:spPr>
            <a:xfrm>
              <a:off x="3303588" y="3983038"/>
              <a:ext cx="630237" cy="1200150"/>
            </a:xfrm>
            <a:custGeom>
              <a:avLst/>
              <a:gdLst>
                <a:gd name="connsiteX0" fmla="*/ 283369 w 631031"/>
                <a:gd name="connsiteY0" fmla="*/ 704850 h 1200150"/>
                <a:gd name="connsiteX1" fmla="*/ 288131 w 631031"/>
                <a:gd name="connsiteY1" fmla="*/ 507207 h 1200150"/>
                <a:gd name="connsiteX2" fmla="*/ 288131 w 631031"/>
                <a:gd name="connsiteY2" fmla="*/ 411957 h 1200150"/>
                <a:gd name="connsiteX3" fmla="*/ 280987 w 631031"/>
                <a:gd name="connsiteY3" fmla="*/ 285750 h 1200150"/>
                <a:gd name="connsiteX4" fmla="*/ 273844 w 631031"/>
                <a:gd name="connsiteY4" fmla="*/ 221457 h 1200150"/>
                <a:gd name="connsiteX5" fmla="*/ 266700 w 631031"/>
                <a:gd name="connsiteY5" fmla="*/ 192882 h 1200150"/>
                <a:gd name="connsiteX6" fmla="*/ 254794 w 631031"/>
                <a:gd name="connsiteY6" fmla="*/ 166688 h 1200150"/>
                <a:gd name="connsiteX7" fmla="*/ 242887 w 631031"/>
                <a:gd name="connsiteY7" fmla="*/ 152400 h 1200150"/>
                <a:gd name="connsiteX8" fmla="*/ 221456 w 631031"/>
                <a:gd name="connsiteY8" fmla="*/ 135732 h 1200150"/>
                <a:gd name="connsiteX9" fmla="*/ 190500 w 631031"/>
                <a:gd name="connsiteY9" fmla="*/ 121444 h 1200150"/>
                <a:gd name="connsiteX10" fmla="*/ 161925 w 631031"/>
                <a:gd name="connsiteY10" fmla="*/ 111919 h 1200150"/>
                <a:gd name="connsiteX11" fmla="*/ 0 w 631031"/>
                <a:gd name="connsiteY11" fmla="*/ 97632 h 1200150"/>
                <a:gd name="connsiteX12" fmla="*/ 311944 w 631031"/>
                <a:gd name="connsiteY12" fmla="*/ 0 h 1200150"/>
                <a:gd name="connsiteX13" fmla="*/ 442912 w 631031"/>
                <a:gd name="connsiteY13" fmla="*/ 92869 h 1200150"/>
                <a:gd name="connsiteX14" fmla="*/ 502444 w 631031"/>
                <a:gd name="connsiteY14" fmla="*/ 140494 h 1200150"/>
                <a:gd name="connsiteX15" fmla="*/ 552450 w 631031"/>
                <a:gd name="connsiteY15" fmla="*/ 185738 h 1200150"/>
                <a:gd name="connsiteX16" fmla="*/ 585787 w 631031"/>
                <a:gd name="connsiteY16" fmla="*/ 214313 h 1200150"/>
                <a:gd name="connsiteX17" fmla="*/ 609600 w 631031"/>
                <a:gd name="connsiteY17" fmla="*/ 240507 h 1200150"/>
                <a:gd name="connsiteX18" fmla="*/ 619125 w 631031"/>
                <a:gd name="connsiteY18" fmla="*/ 252413 h 1200150"/>
                <a:gd name="connsiteX19" fmla="*/ 626269 w 631031"/>
                <a:gd name="connsiteY19" fmla="*/ 271463 h 1200150"/>
                <a:gd name="connsiteX20" fmla="*/ 631031 w 631031"/>
                <a:gd name="connsiteY20" fmla="*/ 292894 h 1200150"/>
                <a:gd name="connsiteX21" fmla="*/ 623887 w 631031"/>
                <a:gd name="connsiteY21" fmla="*/ 314325 h 1200150"/>
                <a:gd name="connsiteX22" fmla="*/ 597694 w 631031"/>
                <a:gd name="connsiteY22" fmla="*/ 335757 h 1200150"/>
                <a:gd name="connsiteX23" fmla="*/ 571500 w 631031"/>
                <a:gd name="connsiteY23" fmla="*/ 357188 h 1200150"/>
                <a:gd name="connsiteX24" fmla="*/ 547687 w 631031"/>
                <a:gd name="connsiteY24" fmla="*/ 385763 h 1200150"/>
                <a:gd name="connsiteX25" fmla="*/ 523875 w 631031"/>
                <a:gd name="connsiteY25" fmla="*/ 431007 h 1200150"/>
                <a:gd name="connsiteX26" fmla="*/ 509587 w 631031"/>
                <a:gd name="connsiteY26" fmla="*/ 488157 h 1200150"/>
                <a:gd name="connsiteX27" fmla="*/ 485775 w 631031"/>
                <a:gd name="connsiteY27" fmla="*/ 638175 h 1200150"/>
                <a:gd name="connsiteX28" fmla="*/ 438150 w 631031"/>
                <a:gd name="connsiteY28" fmla="*/ 928688 h 1200150"/>
                <a:gd name="connsiteX29" fmla="*/ 404812 w 631031"/>
                <a:gd name="connsiteY29" fmla="*/ 1154907 h 1200150"/>
                <a:gd name="connsiteX30" fmla="*/ 400050 w 631031"/>
                <a:gd name="connsiteY30" fmla="*/ 1183482 h 1200150"/>
                <a:gd name="connsiteX31" fmla="*/ 252412 w 631031"/>
                <a:gd name="connsiteY31" fmla="*/ 1200150 h 1200150"/>
                <a:gd name="connsiteX32" fmla="*/ 261937 w 631031"/>
                <a:gd name="connsiteY32" fmla="*/ 1042988 h 1200150"/>
                <a:gd name="connsiteX33" fmla="*/ 283369 w 631031"/>
                <a:gd name="connsiteY33" fmla="*/ 7048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1031" h="1200150">
                  <a:moveTo>
                    <a:pt x="283369" y="704850"/>
                  </a:moveTo>
                  <a:lnTo>
                    <a:pt x="288131" y="507207"/>
                  </a:lnTo>
                  <a:lnTo>
                    <a:pt x="288131" y="411957"/>
                  </a:lnTo>
                  <a:lnTo>
                    <a:pt x="280987" y="285750"/>
                  </a:lnTo>
                  <a:lnTo>
                    <a:pt x="273844" y="221457"/>
                  </a:lnTo>
                  <a:lnTo>
                    <a:pt x="266700" y="192882"/>
                  </a:lnTo>
                  <a:lnTo>
                    <a:pt x="254794" y="166688"/>
                  </a:lnTo>
                  <a:lnTo>
                    <a:pt x="242887" y="152400"/>
                  </a:lnTo>
                  <a:lnTo>
                    <a:pt x="221456" y="135732"/>
                  </a:lnTo>
                  <a:lnTo>
                    <a:pt x="190500" y="121444"/>
                  </a:lnTo>
                  <a:lnTo>
                    <a:pt x="161925" y="111919"/>
                  </a:lnTo>
                  <a:lnTo>
                    <a:pt x="0" y="97632"/>
                  </a:lnTo>
                  <a:lnTo>
                    <a:pt x="311944" y="0"/>
                  </a:lnTo>
                  <a:lnTo>
                    <a:pt x="442912" y="92869"/>
                  </a:lnTo>
                  <a:lnTo>
                    <a:pt x="502444" y="140494"/>
                  </a:lnTo>
                  <a:lnTo>
                    <a:pt x="552450" y="185738"/>
                  </a:lnTo>
                  <a:lnTo>
                    <a:pt x="585787" y="214313"/>
                  </a:lnTo>
                  <a:lnTo>
                    <a:pt x="609600" y="240507"/>
                  </a:lnTo>
                  <a:lnTo>
                    <a:pt x="619125" y="252413"/>
                  </a:lnTo>
                  <a:lnTo>
                    <a:pt x="626269" y="271463"/>
                  </a:lnTo>
                  <a:lnTo>
                    <a:pt x="631031" y="292894"/>
                  </a:lnTo>
                  <a:lnTo>
                    <a:pt x="623887" y="314325"/>
                  </a:lnTo>
                  <a:lnTo>
                    <a:pt x="597694" y="335757"/>
                  </a:lnTo>
                  <a:lnTo>
                    <a:pt x="571500" y="357188"/>
                  </a:lnTo>
                  <a:lnTo>
                    <a:pt x="547687" y="385763"/>
                  </a:lnTo>
                  <a:lnTo>
                    <a:pt x="523875" y="431007"/>
                  </a:lnTo>
                  <a:lnTo>
                    <a:pt x="509587" y="488157"/>
                  </a:lnTo>
                  <a:lnTo>
                    <a:pt x="485775" y="638175"/>
                  </a:lnTo>
                  <a:lnTo>
                    <a:pt x="438150" y="928688"/>
                  </a:lnTo>
                  <a:lnTo>
                    <a:pt x="404812" y="1154907"/>
                  </a:lnTo>
                  <a:lnTo>
                    <a:pt x="400050" y="1183482"/>
                  </a:lnTo>
                  <a:lnTo>
                    <a:pt x="252412" y="1200150"/>
                  </a:lnTo>
                  <a:lnTo>
                    <a:pt x="261937" y="1042988"/>
                  </a:lnTo>
                  <a:lnTo>
                    <a:pt x="2833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6">
              <a:extLst>
                <a:ext uri="{FF2B5EF4-FFF2-40B4-BE49-F238E27FC236}">
                  <a16:creationId xmlns:a16="http://schemas.microsoft.com/office/drawing/2014/main" id="{EEF0C5FE-13DE-4A89-A130-86E2C0784660}"/>
                </a:ext>
              </a:extLst>
            </p:cNvPr>
            <p:cNvSpPr/>
            <p:nvPr/>
          </p:nvSpPr>
          <p:spPr>
            <a:xfrm>
              <a:off x="2932113" y="4970463"/>
              <a:ext cx="1514475" cy="382587"/>
            </a:xfrm>
            <a:custGeom>
              <a:avLst/>
              <a:gdLst>
                <a:gd name="connsiteX0" fmla="*/ 459581 w 1514475"/>
                <a:gd name="connsiteY0" fmla="*/ 140494 h 383381"/>
                <a:gd name="connsiteX1" fmla="*/ 304800 w 1514475"/>
                <a:gd name="connsiteY1" fmla="*/ 159544 h 383381"/>
                <a:gd name="connsiteX2" fmla="*/ 71437 w 1514475"/>
                <a:gd name="connsiteY2" fmla="*/ 183356 h 383381"/>
                <a:gd name="connsiteX3" fmla="*/ 0 w 1514475"/>
                <a:gd name="connsiteY3" fmla="*/ 188119 h 383381"/>
                <a:gd name="connsiteX4" fmla="*/ 4762 w 1514475"/>
                <a:gd name="connsiteY4" fmla="*/ 383381 h 383381"/>
                <a:gd name="connsiteX5" fmla="*/ 138112 w 1514475"/>
                <a:gd name="connsiteY5" fmla="*/ 352425 h 383381"/>
                <a:gd name="connsiteX6" fmla="*/ 311944 w 1514475"/>
                <a:gd name="connsiteY6" fmla="*/ 321469 h 383381"/>
                <a:gd name="connsiteX7" fmla="*/ 473869 w 1514475"/>
                <a:gd name="connsiteY7" fmla="*/ 295275 h 383381"/>
                <a:gd name="connsiteX8" fmla="*/ 647700 w 1514475"/>
                <a:gd name="connsiteY8" fmla="*/ 271462 h 383381"/>
                <a:gd name="connsiteX9" fmla="*/ 807244 w 1514475"/>
                <a:gd name="connsiteY9" fmla="*/ 252412 h 383381"/>
                <a:gd name="connsiteX10" fmla="*/ 954881 w 1514475"/>
                <a:gd name="connsiteY10" fmla="*/ 238125 h 383381"/>
                <a:gd name="connsiteX11" fmla="*/ 1126331 w 1514475"/>
                <a:gd name="connsiteY11" fmla="*/ 228600 h 383381"/>
                <a:gd name="connsiteX12" fmla="*/ 1314450 w 1514475"/>
                <a:gd name="connsiteY12" fmla="*/ 223837 h 383381"/>
                <a:gd name="connsiteX13" fmla="*/ 1388269 w 1514475"/>
                <a:gd name="connsiteY13" fmla="*/ 223837 h 383381"/>
                <a:gd name="connsiteX14" fmla="*/ 1438275 w 1514475"/>
                <a:gd name="connsiteY14" fmla="*/ 216694 h 383381"/>
                <a:gd name="connsiteX15" fmla="*/ 1473994 w 1514475"/>
                <a:gd name="connsiteY15" fmla="*/ 204787 h 383381"/>
                <a:gd name="connsiteX16" fmla="*/ 1493044 w 1514475"/>
                <a:gd name="connsiteY16" fmla="*/ 195262 h 383381"/>
                <a:gd name="connsiteX17" fmla="*/ 1509712 w 1514475"/>
                <a:gd name="connsiteY17" fmla="*/ 178594 h 383381"/>
                <a:gd name="connsiteX18" fmla="*/ 1514475 w 1514475"/>
                <a:gd name="connsiteY18" fmla="*/ 166687 h 383381"/>
                <a:gd name="connsiteX19" fmla="*/ 1509712 w 1514475"/>
                <a:gd name="connsiteY19" fmla="*/ 147637 h 383381"/>
                <a:gd name="connsiteX20" fmla="*/ 1495425 w 1514475"/>
                <a:gd name="connsiteY20" fmla="*/ 126206 h 383381"/>
                <a:gd name="connsiteX21" fmla="*/ 1473994 w 1514475"/>
                <a:gd name="connsiteY21" fmla="*/ 102394 h 383381"/>
                <a:gd name="connsiteX22" fmla="*/ 1431131 w 1514475"/>
                <a:gd name="connsiteY22" fmla="*/ 73819 h 383381"/>
                <a:gd name="connsiteX23" fmla="*/ 1364456 w 1514475"/>
                <a:gd name="connsiteY23" fmla="*/ 40481 h 383381"/>
                <a:gd name="connsiteX24" fmla="*/ 1293019 w 1514475"/>
                <a:gd name="connsiteY24" fmla="*/ 16669 h 383381"/>
                <a:gd name="connsiteX25" fmla="*/ 1200150 w 1514475"/>
                <a:gd name="connsiteY25" fmla="*/ 0 h 383381"/>
                <a:gd name="connsiteX26" fmla="*/ 1166812 w 1514475"/>
                <a:gd name="connsiteY26" fmla="*/ 0 h 383381"/>
                <a:gd name="connsiteX27" fmla="*/ 1133475 w 1514475"/>
                <a:gd name="connsiteY27" fmla="*/ 14287 h 383381"/>
                <a:gd name="connsiteX28" fmla="*/ 1033462 w 1514475"/>
                <a:gd name="connsiteY28" fmla="*/ 45244 h 383381"/>
                <a:gd name="connsiteX29" fmla="*/ 935831 w 1514475"/>
                <a:gd name="connsiteY29" fmla="*/ 69056 h 383381"/>
                <a:gd name="connsiteX30" fmla="*/ 840581 w 1514475"/>
                <a:gd name="connsiteY30" fmla="*/ 83344 h 383381"/>
                <a:gd name="connsiteX31" fmla="*/ 766762 w 1514475"/>
                <a:gd name="connsiteY31" fmla="*/ 90487 h 383381"/>
                <a:gd name="connsiteX32" fmla="*/ 459581 w 1514475"/>
                <a:gd name="connsiteY32" fmla="*/ 140494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4475" h="383381">
                  <a:moveTo>
                    <a:pt x="459581" y="140494"/>
                  </a:moveTo>
                  <a:lnTo>
                    <a:pt x="304800" y="159544"/>
                  </a:lnTo>
                  <a:lnTo>
                    <a:pt x="71437" y="183356"/>
                  </a:lnTo>
                  <a:lnTo>
                    <a:pt x="0" y="188119"/>
                  </a:lnTo>
                  <a:lnTo>
                    <a:pt x="4762" y="383381"/>
                  </a:lnTo>
                  <a:lnTo>
                    <a:pt x="138112" y="352425"/>
                  </a:lnTo>
                  <a:lnTo>
                    <a:pt x="311944" y="321469"/>
                  </a:lnTo>
                  <a:lnTo>
                    <a:pt x="473869" y="295275"/>
                  </a:lnTo>
                  <a:lnTo>
                    <a:pt x="647700" y="271462"/>
                  </a:lnTo>
                  <a:lnTo>
                    <a:pt x="807244" y="252412"/>
                  </a:lnTo>
                  <a:lnTo>
                    <a:pt x="954881" y="238125"/>
                  </a:lnTo>
                  <a:lnTo>
                    <a:pt x="1126331" y="228600"/>
                  </a:lnTo>
                  <a:lnTo>
                    <a:pt x="1314450" y="223837"/>
                  </a:lnTo>
                  <a:lnTo>
                    <a:pt x="1388269" y="223837"/>
                  </a:lnTo>
                  <a:lnTo>
                    <a:pt x="1438275" y="216694"/>
                  </a:lnTo>
                  <a:lnTo>
                    <a:pt x="1473994" y="204787"/>
                  </a:lnTo>
                  <a:lnTo>
                    <a:pt x="1493044" y="195262"/>
                  </a:lnTo>
                  <a:lnTo>
                    <a:pt x="1509712" y="178594"/>
                  </a:lnTo>
                  <a:lnTo>
                    <a:pt x="1514475" y="166687"/>
                  </a:lnTo>
                  <a:lnTo>
                    <a:pt x="1509712" y="147637"/>
                  </a:lnTo>
                  <a:lnTo>
                    <a:pt x="1495425" y="126206"/>
                  </a:lnTo>
                  <a:lnTo>
                    <a:pt x="1473994" y="102394"/>
                  </a:lnTo>
                  <a:lnTo>
                    <a:pt x="1431131" y="73819"/>
                  </a:lnTo>
                  <a:lnTo>
                    <a:pt x="1364456" y="40481"/>
                  </a:lnTo>
                  <a:lnTo>
                    <a:pt x="1293019" y="16669"/>
                  </a:lnTo>
                  <a:lnTo>
                    <a:pt x="1200150" y="0"/>
                  </a:lnTo>
                  <a:lnTo>
                    <a:pt x="1166812" y="0"/>
                  </a:lnTo>
                  <a:lnTo>
                    <a:pt x="1133475" y="14287"/>
                  </a:lnTo>
                  <a:lnTo>
                    <a:pt x="1033462" y="45244"/>
                  </a:lnTo>
                  <a:lnTo>
                    <a:pt x="935831" y="69056"/>
                  </a:lnTo>
                  <a:lnTo>
                    <a:pt x="840581" y="83344"/>
                  </a:lnTo>
                  <a:lnTo>
                    <a:pt x="766762" y="90487"/>
                  </a:lnTo>
                  <a:lnTo>
                    <a:pt x="4595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7">
              <a:extLst>
                <a:ext uri="{FF2B5EF4-FFF2-40B4-BE49-F238E27FC236}">
                  <a16:creationId xmlns:a16="http://schemas.microsoft.com/office/drawing/2014/main" id="{775BE817-7A45-4F63-8AB3-BE67B750BA9A}"/>
                </a:ext>
              </a:extLst>
            </p:cNvPr>
            <p:cNvSpPr/>
            <p:nvPr/>
          </p:nvSpPr>
          <p:spPr>
            <a:xfrm>
              <a:off x="4456113" y="1598613"/>
              <a:ext cx="990600" cy="1438275"/>
            </a:xfrm>
            <a:custGeom>
              <a:avLst/>
              <a:gdLst>
                <a:gd name="connsiteX0" fmla="*/ 407194 w 990600"/>
                <a:gd name="connsiteY0" fmla="*/ 764381 h 1438275"/>
                <a:gd name="connsiteX1" fmla="*/ 302419 w 990600"/>
                <a:gd name="connsiteY1" fmla="*/ 950119 h 1438275"/>
                <a:gd name="connsiteX2" fmla="*/ 216694 w 990600"/>
                <a:gd name="connsiteY2" fmla="*/ 1088231 h 1438275"/>
                <a:gd name="connsiteX3" fmla="*/ 133350 w 990600"/>
                <a:gd name="connsiteY3" fmla="*/ 1212056 h 1438275"/>
                <a:gd name="connsiteX4" fmla="*/ 0 w 990600"/>
                <a:gd name="connsiteY4" fmla="*/ 1402556 h 1438275"/>
                <a:gd name="connsiteX5" fmla="*/ 45244 w 990600"/>
                <a:gd name="connsiteY5" fmla="*/ 1438275 h 1438275"/>
                <a:gd name="connsiteX6" fmla="*/ 142875 w 990600"/>
                <a:gd name="connsiteY6" fmla="*/ 1357312 h 1438275"/>
                <a:gd name="connsiteX7" fmla="*/ 261937 w 990600"/>
                <a:gd name="connsiteY7" fmla="*/ 1240631 h 1438275"/>
                <a:gd name="connsiteX8" fmla="*/ 359569 w 990600"/>
                <a:gd name="connsiteY8" fmla="*/ 1140619 h 1438275"/>
                <a:gd name="connsiteX9" fmla="*/ 490537 w 990600"/>
                <a:gd name="connsiteY9" fmla="*/ 992981 h 1438275"/>
                <a:gd name="connsiteX10" fmla="*/ 550069 w 990600"/>
                <a:gd name="connsiteY10" fmla="*/ 919162 h 1438275"/>
                <a:gd name="connsiteX11" fmla="*/ 647700 w 990600"/>
                <a:gd name="connsiteY11" fmla="*/ 778669 h 1438275"/>
                <a:gd name="connsiteX12" fmla="*/ 719137 w 990600"/>
                <a:gd name="connsiteY12" fmla="*/ 642937 h 1438275"/>
                <a:gd name="connsiteX13" fmla="*/ 762000 w 990600"/>
                <a:gd name="connsiteY13" fmla="*/ 561975 h 1438275"/>
                <a:gd name="connsiteX14" fmla="*/ 800100 w 990600"/>
                <a:gd name="connsiteY14" fmla="*/ 483394 h 1438275"/>
                <a:gd name="connsiteX15" fmla="*/ 823912 w 990600"/>
                <a:gd name="connsiteY15" fmla="*/ 428625 h 1438275"/>
                <a:gd name="connsiteX16" fmla="*/ 833437 w 990600"/>
                <a:gd name="connsiteY16" fmla="*/ 409575 h 1438275"/>
                <a:gd name="connsiteX17" fmla="*/ 869156 w 990600"/>
                <a:gd name="connsiteY17" fmla="*/ 371475 h 1438275"/>
                <a:gd name="connsiteX18" fmla="*/ 912019 w 990600"/>
                <a:gd name="connsiteY18" fmla="*/ 330994 h 1438275"/>
                <a:gd name="connsiteX19" fmla="*/ 947737 w 990600"/>
                <a:gd name="connsiteY19" fmla="*/ 304800 h 1438275"/>
                <a:gd name="connsiteX20" fmla="*/ 969169 w 990600"/>
                <a:gd name="connsiteY20" fmla="*/ 288131 h 1438275"/>
                <a:gd name="connsiteX21" fmla="*/ 985837 w 990600"/>
                <a:gd name="connsiteY21" fmla="*/ 264319 h 1438275"/>
                <a:gd name="connsiteX22" fmla="*/ 990600 w 990600"/>
                <a:gd name="connsiteY22" fmla="*/ 235744 h 1438275"/>
                <a:gd name="connsiteX23" fmla="*/ 985837 w 990600"/>
                <a:gd name="connsiteY23" fmla="*/ 219075 h 1438275"/>
                <a:gd name="connsiteX24" fmla="*/ 973931 w 990600"/>
                <a:gd name="connsiteY24" fmla="*/ 197644 h 1438275"/>
                <a:gd name="connsiteX25" fmla="*/ 952500 w 990600"/>
                <a:gd name="connsiteY25" fmla="*/ 171450 h 1438275"/>
                <a:gd name="connsiteX26" fmla="*/ 909637 w 990600"/>
                <a:gd name="connsiteY26" fmla="*/ 133350 h 1438275"/>
                <a:gd name="connsiteX27" fmla="*/ 878681 w 990600"/>
                <a:gd name="connsiteY27" fmla="*/ 102394 h 1438275"/>
                <a:gd name="connsiteX28" fmla="*/ 833437 w 990600"/>
                <a:gd name="connsiteY28" fmla="*/ 71437 h 1438275"/>
                <a:gd name="connsiteX29" fmla="*/ 783431 w 990600"/>
                <a:gd name="connsiteY29" fmla="*/ 45244 h 1438275"/>
                <a:gd name="connsiteX30" fmla="*/ 745331 w 990600"/>
                <a:gd name="connsiteY30" fmla="*/ 26194 h 1438275"/>
                <a:gd name="connsiteX31" fmla="*/ 697706 w 990600"/>
                <a:gd name="connsiteY31" fmla="*/ 14287 h 1438275"/>
                <a:gd name="connsiteX32" fmla="*/ 652462 w 990600"/>
                <a:gd name="connsiteY32" fmla="*/ 7144 h 1438275"/>
                <a:gd name="connsiteX33" fmla="*/ 581025 w 990600"/>
                <a:gd name="connsiteY33" fmla="*/ 0 h 1438275"/>
                <a:gd name="connsiteX34" fmla="*/ 533400 w 990600"/>
                <a:gd name="connsiteY34" fmla="*/ 4762 h 1438275"/>
                <a:gd name="connsiteX35" fmla="*/ 492919 w 990600"/>
                <a:gd name="connsiteY35" fmla="*/ 14287 h 1438275"/>
                <a:gd name="connsiteX36" fmla="*/ 478631 w 990600"/>
                <a:gd name="connsiteY36" fmla="*/ 21431 h 1438275"/>
                <a:gd name="connsiteX37" fmla="*/ 469106 w 990600"/>
                <a:gd name="connsiteY37" fmla="*/ 30956 h 1438275"/>
                <a:gd name="connsiteX38" fmla="*/ 469106 w 990600"/>
                <a:gd name="connsiteY38" fmla="*/ 40481 h 1438275"/>
                <a:gd name="connsiteX39" fmla="*/ 471487 w 990600"/>
                <a:gd name="connsiteY39" fmla="*/ 50006 h 1438275"/>
                <a:gd name="connsiteX40" fmla="*/ 478631 w 990600"/>
                <a:gd name="connsiteY40" fmla="*/ 64294 h 1438275"/>
                <a:gd name="connsiteX41" fmla="*/ 490537 w 990600"/>
                <a:gd name="connsiteY41" fmla="*/ 76200 h 1438275"/>
                <a:gd name="connsiteX42" fmla="*/ 504825 w 990600"/>
                <a:gd name="connsiteY42" fmla="*/ 85725 h 1438275"/>
                <a:gd name="connsiteX43" fmla="*/ 526256 w 990600"/>
                <a:gd name="connsiteY43" fmla="*/ 92869 h 1438275"/>
                <a:gd name="connsiteX44" fmla="*/ 559594 w 990600"/>
                <a:gd name="connsiteY44" fmla="*/ 104775 h 1438275"/>
                <a:gd name="connsiteX45" fmla="*/ 585787 w 990600"/>
                <a:gd name="connsiteY45" fmla="*/ 119062 h 1438275"/>
                <a:gd name="connsiteX46" fmla="*/ 604837 w 990600"/>
                <a:gd name="connsiteY46" fmla="*/ 133350 h 1438275"/>
                <a:gd name="connsiteX47" fmla="*/ 619125 w 990600"/>
                <a:gd name="connsiteY47" fmla="*/ 152400 h 1438275"/>
                <a:gd name="connsiteX48" fmla="*/ 626269 w 990600"/>
                <a:gd name="connsiteY48" fmla="*/ 173831 h 1438275"/>
                <a:gd name="connsiteX49" fmla="*/ 631031 w 990600"/>
                <a:gd name="connsiteY49" fmla="*/ 192881 h 1438275"/>
                <a:gd name="connsiteX50" fmla="*/ 633412 w 990600"/>
                <a:gd name="connsiteY50" fmla="*/ 214312 h 1438275"/>
                <a:gd name="connsiteX51" fmla="*/ 631031 w 990600"/>
                <a:gd name="connsiteY51" fmla="*/ 235744 h 1438275"/>
                <a:gd name="connsiteX52" fmla="*/ 616744 w 990600"/>
                <a:gd name="connsiteY52" fmla="*/ 285750 h 1438275"/>
                <a:gd name="connsiteX53" fmla="*/ 559594 w 990600"/>
                <a:gd name="connsiteY53" fmla="*/ 419100 h 1438275"/>
                <a:gd name="connsiteX54" fmla="*/ 490537 w 990600"/>
                <a:gd name="connsiteY54" fmla="*/ 590550 h 1438275"/>
                <a:gd name="connsiteX55" fmla="*/ 464344 w 990600"/>
                <a:gd name="connsiteY55" fmla="*/ 654844 h 1438275"/>
                <a:gd name="connsiteX56" fmla="*/ 464344 w 990600"/>
                <a:gd name="connsiteY56" fmla="*/ 654844 h 1438275"/>
                <a:gd name="connsiteX57" fmla="*/ 407194 w 990600"/>
                <a:gd name="connsiteY57" fmla="*/ 76438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0600" h="1438275">
                  <a:moveTo>
                    <a:pt x="407194" y="764381"/>
                  </a:moveTo>
                  <a:lnTo>
                    <a:pt x="302419" y="950119"/>
                  </a:lnTo>
                  <a:lnTo>
                    <a:pt x="216694" y="1088231"/>
                  </a:lnTo>
                  <a:lnTo>
                    <a:pt x="133350" y="1212056"/>
                  </a:lnTo>
                  <a:lnTo>
                    <a:pt x="0" y="1402556"/>
                  </a:lnTo>
                  <a:lnTo>
                    <a:pt x="45244" y="1438275"/>
                  </a:lnTo>
                  <a:lnTo>
                    <a:pt x="142875" y="1357312"/>
                  </a:lnTo>
                  <a:lnTo>
                    <a:pt x="261937" y="1240631"/>
                  </a:lnTo>
                  <a:lnTo>
                    <a:pt x="359569" y="1140619"/>
                  </a:lnTo>
                  <a:lnTo>
                    <a:pt x="490537" y="992981"/>
                  </a:lnTo>
                  <a:lnTo>
                    <a:pt x="550069" y="919162"/>
                  </a:lnTo>
                  <a:lnTo>
                    <a:pt x="647700" y="778669"/>
                  </a:lnTo>
                  <a:lnTo>
                    <a:pt x="719137" y="642937"/>
                  </a:lnTo>
                  <a:lnTo>
                    <a:pt x="762000" y="561975"/>
                  </a:lnTo>
                  <a:lnTo>
                    <a:pt x="800100" y="483394"/>
                  </a:lnTo>
                  <a:lnTo>
                    <a:pt x="823912" y="428625"/>
                  </a:lnTo>
                  <a:lnTo>
                    <a:pt x="833437" y="409575"/>
                  </a:lnTo>
                  <a:lnTo>
                    <a:pt x="869156" y="371475"/>
                  </a:lnTo>
                  <a:lnTo>
                    <a:pt x="912019" y="330994"/>
                  </a:lnTo>
                  <a:lnTo>
                    <a:pt x="947737" y="304800"/>
                  </a:lnTo>
                  <a:lnTo>
                    <a:pt x="969169" y="288131"/>
                  </a:lnTo>
                  <a:lnTo>
                    <a:pt x="985837" y="264319"/>
                  </a:lnTo>
                  <a:lnTo>
                    <a:pt x="990600" y="235744"/>
                  </a:lnTo>
                  <a:lnTo>
                    <a:pt x="985837" y="219075"/>
                  </a:lnTo>
                  <a:lnTo>
                    <a:pt x="973931" y="197644"/>
                  </a:lnTo>
                  <a:lnTo>
                    <a:pt x="952500" y="171450"/>
                  </a:lnTo>
                  <a:lnTo>
                    <a:pt x="909637" y="133350"/>
                  </a:lnTo>
                  <a:lnTo>
                    <a:pt x="878681" y="102394"/>
                  </a:lnTo>
                  <a:lnTo>
                    <a:pt x="833437" y="71437"/>
                  </a:lnTo>
                  <a:lnTo>
                    <a:pt x="783431" y="45244"/>
                  </a:lnTo>
                  <a:lnTo>
                    <a:pt x="745331" y="26194"/>
                  </a:lnTo>
                  <a:lnTo>
                    <a:pt x="697706" y="14287"/>
                  </a:lnTo>
                  <a:lnTo>
                    <a:pt x="652462" y="7144"/>
                  </a:lnTo>
                  <a:lnTo>
                    <a:pt x="581025" y="0"/>
                  </a:lnTo>
                  <a:lnTo>
                    <a:pt x="533400" y="4762"/>
                  </a:lnTo>
                  <a:lnTo>
                    <a:pt x="492919" y="14287"/>
                  </a:lnTo>
                  <a:lnTo>
                    <a:pt x="478631" y="21431"/>
                  </a:lnTo>
                  <a:lnTo>
                    <a:pt x="469106" y="30956"/>
                  </a:lnTo>
                  <a:lnTo>
                    <a:pt x="469106" y="40481"/>
                  </a:lnTo>
                  <a:lnTo>
                    <a:pt x="471487" y="50006"/>
                  </a:lnTo>
                  <a:lnTo>
                    <a:pt x="478631" y="64294"/>
                  </a:lnTo>
                  <a:lnTo>
                    <a:pt x="490537" y="76200"/>
                  </a:lnTo>
                  <a:lnTo>
                    <a:pt x="504825" y="85725"/>
                  </a:lnTo>
                  <a:lnTo>
                    <a:pt x="526256" y="92869"/>
                  </a:lnTo>
                  <a:lnTo>
                    <a:pt x="559594" y="104775"/>
                  </a:lnTo>
                  <a:lnTo>
                    <a:pt x="585787" y="119062"/>
                  </a:lnTo>
                  <a:lnTo>
                    <a:pt x="604837" y="133350"/>
                  </a:lnTo>
                  <a:lnTo>
                    <a:pt x="619125" y="152400"/>
                  </a:lnTo>
                  <a:lnTo>
                    <a:pt x="626269" y="173831"/>
                  </a:lnTo>
                  <a:lnTo>
                    <a:pt x="631031" y="192881"/>
                  </a:lnTo>
                  <a:lnTo>
                    <a:pt x="633412" y="214312"/>
                  </a:lnTo>
                  <a:lnTo>
                    <a:pt x="631031" y="235744"/>
                  </a:lnTo>
                  <a:lnTo>
                    <a:pt x="616744" y="285750"/>
                  </a:lnTo>
                  <a:lnTo>
                    <a:pt x="559594" y="419100"/>
                  </a:lnTo>
                  <a:lnTo>
                    <a:pt x="490537" y="590550"/>
                  </a:lnTo>
                  <a:lnTo>
                    <a:pt x="464344" y="654844"/>
                  </a:lnTo>
                  <a:lnTo>
                    <a:pt x="464344" y="654844"/>
                  </a:lnTo>
                  <a:lnTo>
                    <a:pt x="407194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8">
              <a:extLst>
                <a:ext uri="{FF2B5EF4-FFF2-40B4-BE49-F238E27FC236}">
                  <a16:creationId xmlns:a16="http://schemas.microsoft.com/office/drawing/2014/main" id="{54D0F41D-759B-4DF3-81EF-9288402A2AD7}"/>
                </a:ext>
              </a:extLst>
            </p:cNvPr>
            <p:cNvSpPr/>
            <p:nvPr/>
          </p:nvSpPr>
          <p:spPr>
            <a:xfrm>
              <a:off x="4914900" y="2078038"/>
              <a:ext cx="2074863" cy="488950"/>
            </a:xfrm>
            <a:custGeom>
              <a:avLst/>
              <a:gdLst>
                <a:gd name="connsiteX0" fmla="*/ 840581 w 2074069"/>
                <a:gd name="connsiteY0" fmla="*/ 414338 h 488157"/>
                <a:gd name="connsiteX1" fmla="*/ 350044 w 2074069"/>
                <a:gd name="connsiteY1" fmla="*/ 469107 h 488157"/>
                <a:gd name="connsiteX2" fmla="*/ 228600 w 2074069"/>
                <a:gd name="connsiteY2" fmla="*/ 483394 h 488157"/>
                <a:gd name="connsiteX3" fmla="*/ 180975 w 2074069"/>
                <a:gd name="connsiteY3" fmla="*/ 488157 h 488157"/>
                <a:gd name="connsiteX4" fmla="*/ 147638 w 2074069"/>
                <a:gd name="connsiteY4" fmla="*/ 483394 h 488157"/>
                <a:gd name="connsiteX5" fmla="*/ 97631 w 2074069"/>
                <a:gd name="connsiteY5" fmla="*/ 471488 h 488157"/>
                <a:gd name="connsiteX6" fmla="*/ 23813 w 2074069"/>
                <a:gd name="connsiteY6" fmla="*/ 435769 h 488157"/>
                <a:gd name="connsiteX7" fmla="*/ 0 w 2074069"/>
                <a:gd name="connsiteY7" fmla="*/ 414338 h 488157"/>
                <a:gd name="connsiteX8" fmla="*/ 102394 w 2074069"/>
                <a:gd name="connsiteY8" fmla="*/ 290513 h 488157"/>
                <a:gd name="connsiteX9" fmla="*/ 211931 w 2074069"/>
                <a:gd name="connsiteY9" fmla="*/ 300038 h 488157"/>
                <a:gd name="connsiteX10" fmla="*/ 290513 w 2074069"/>
                <a:gd name="connsiteY10" fmla="*/ 300038 h 488157"/>
                <a:gd name="connsiteX11" fmla="*/ 440531 w 2074069"/>
                <a:gd name="connsiteY11" fmla="*/ 285750 h 488157"/>
                <a:gd name="connsiteX12" fmla="*/ 652463 w 2074069"/>
                <a:gd name="connsiteY12" fmla="*/ 257175 h 488157"/>
                <a:gd name="connsiteX13" fmla="*/ 835819 w 2074069"/>
                <a:gd name="connsiteY13" fmla="*/ 230982 h 488157"/>
                <a:gd name="connsiteX14" fmla="*/ 1050131 w 2074069"/>
                <a:gd name="connsiteY14" fmla="*/ 195263 h 488157"/>
                <a:gd name="connsiteX15" fmla="*/ 1235869 w 2074069"/>
                <a:gd name="connsiteY15" fmla="*/ 157163 h 488157"/>
                <a:gd name="connsiteX16" fmla="*/ 1376363 w 2074069"/>
                <a:gd name="connsiteY16" fmla="*/ 123825 h 488157"/>
                <a:gd name="connsiteX17" fmla="*/ 1447800 w 2074069"/>
                <a:gd name="connsiteY17" fmla="*/ 104775 h 488157"/>
                <a:gd name="connsiteX18" fmla="*/ 1490663 w 2074069"/>
                <a:gd name="connsiteY18" fmla="*/ 85725 h 488157"/>
                <a:gd name="connsiteX19" fmla="*/ 1588294 w 2074069"/>
                <a:gd name="connsiteY19" fmla="*/ 28575 h 488157"/>
                <a:gd name="connsiteX20" fmla="*/ 1621631 w 2074069"/>
                <a:gd name="connsiteY20" fmla="*/ 7144 h 488157"/>
                <a:gd name="connsiteX21" fmla="*/ 1643063 w 2074069"/>
                <a:gd name="connsiteY21" fmla="*/ 2382 h 488157"/>
                <a:gd name="connsiteX22" fmla="*/ 1657350 w 2074069"/>
                <a:gd name="connsiteY22" fmla="*/ 0 h 488157"/>
                <a:gd name="connsiteX23" fmla="*/ 1702594 w 2074069"/>
                <a:gd name="connsiteY23" fmla="*/ 4763 h 488157"/>
                <a:gd name="connsiteX24" fmla="*/ 1781175 w 2074069"/>
                <a:gd name="connsiteY24" fmla="*/ 21432 h 488157"/>
                <a:gd name="connsiteX25" fmla="*/ 1850231 w 2074069"/>
                <a:gd name="connsiteY25" fmla="*/ 47625 h 488157"/>
                <a:gd name="connsiteX26" fmla="*/ 1935956 w 2074069"/>
                <a:gd name="connsiteY26" fmla="*/ 80963 h 488157"/>
                <a:gd name="connsiteX27" fmla="*/ 1988344 w 2074069"/>
                <a:gd name="connsiteY27" fmla="*/ 107157 h 488157"/>
                <a:gd name="connsiteX28" fmla="*/ 2038350 w 2074069"/>
                <a:gd name="connsiteY28" fmla="*/ 145257 h 488157"/>
                <a:gd name="connsiteX29" fmla="*/ 2059781 w 2074069"/>
                <a:gd name="connsiteY29" fmla="*/ 166688 h 488157"/>
                <a:gd name="connsiteX30" fmla="*/ 2071688 w 2074069"/>
                <a:gd name="connsiteY30" fmla="*/ 188119 h 488157"/>
                <a:gd name="connsiteX31" fmla="*/ 2074069 w 2074069"/>
                <a:gd name="connsiteY31" fmla="*/ 204788 h 488157"/>
                <a:gd name="connsiteX32" fmla="*/ 2066925 w 2074069"/>
                <a:gd name="connsiteY32" fmla="*/ 219075 h 488157"/>
                <a:gd name="connsiteX33" fmla="*/ 2052638 w 2074069"/>
                <a:gd name="connsiteY33" fmla="*/ 238125 h 488157"/>
                <a:gd name="connsiteX34" fmla="*/ 2026444 w 2074069"/>
                <a:gd name="connsiteY34" fmla="*/ 254794 h 488157"/>
                <a:gd name="connsiteX35" fmla="*/ 1993106 w 2074069"/>
                <a:gd name="connsiteY35" fmla="*/ 266700 h 488157"/>
                <a:gd name="connsiteX36" fmla="*/ 1902619 w 2074069"/>
                <a:gd name="connsiteY36" fmla="*/ 285750 h 488157"/>
                <a:gd name="connsiteX37" fmla="*/ 1731169 w 2074069"/>
                <a:gd name="connsiteY37" fmla="*/ 304800 h 488157"/>
                <a:gd name="connsiteX38" fmla="*/ 1362075 w 2074069"/>
                <a:gd name="connsiteY38" fmla="*/ 352425 h 488157"/>
                <a:gd name="connsiteX39" fmla="*/ 840581 w 2074069"/>
                <a:gd name="connsiteY39" fmla="*/ 4143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74069" h="488157">
                  <a:moveTo>
                    <a:pt x="840581" y="414338"/>
                  </a:moveTo>
                  <a:lnTo>
                    <a:pt x="350044" y="469107"/>
                  </a:lnTo>
                  <a:lnTo>
                    <a:pt x="228600" y="483394"/>
                  </a:lnTo>
                  <a:lnTo>
                    <a:pt x="180975" y="488157"/>
                  </a:lnTo>
                  <a:lnTo>
                    <a:pt x="147638" y="483394"/>
                  </a:lnTo>
                  <a:lnTo>
                    <a:pt x="97631" y="471488"/>
                  </a:lnTo>
                  <a:lnTo>
                    <a:pt x="23813" y="435769"/>
                  </a:lnTo>
                  <a:lnTo>
                    <a:pt x="0" y="414338"/>
                  </a:lnTo>
                  <a:lnTo>
                    <a:pt x="102394" y="290513"/>
                  </a:lnTo>
                  <a:lnTo>
                    <a:pt x="211931" y="300038"/>
                  </a:lnTo>
                  <a:lnTo>
                    <a:pt x="290513" y="300038"/>
                  </a:lnTo>
                  <a:lnTo>
                    <a:pt x="440531" y="285750"/>
                  </a:lnTo>
                  <a:lnTo>
                    <a:pt x="652463" y="257175"/>
                  </a:lnTo>
                  <a:lnTo>
                    <a:pt x="835819" y="230982"/>
                  </a:lnTo>
                  <a:lnTo>
                    <a:pt x="1050131" y="195263"/>
                  </a:lnTo>
                  <a:lnTo>
                    <a:pt x="1235869" y="157163"/>
                  </a:lnTo>
                  <a:lnTo>
                    <a:pt x="1376363" y="123825"/>
                  </a:lnTo>
                  <a:lnTo>
                    <a:pt x="1447800" y="104775"/>
                  </a:lnTo>
                  <a:lnTo>
                    <a:pt x="1490663" y="85725"/>
                  </a:lnTo>
                  <a:lnTo>
                    <a:pt x="1588294" y="28575"/>
                  </a:lnTo>
                  <a:lnTo>
                    <a:pt x="1621631" y="7144"/>
                  </a:lnTo>
                  <a:lnTo>
                    <a:pt x="1643063" y="2382"/>
                  </a:lnTo>
                  <a:lnTo>
                    <a:pt x="1657350" y="0"/>
                  </a:lnTo>
                  <a:lnTo>
                    <a:pt x="1702594" y="4763"/>
                  </a:lnTo>
                  <a:lnTo>
                    <a:pt x="1781175" y="21432"/>
                  </a:lnTo>
                  <a:lnTo>
                    <a:pt x="1850231" y="47625"/>
                  </a:lnTo>
                  <a:lnTo>
                    <a:pt x="1935956" y="80963"/>
                  </a:lnTo>
                  <a:lnTo>
                    <a:pt x="1988344" y="107157"/>
                  </a:lnTo>
                  <a:lnTo>
                    <a:pt x="2038350" y="145257"/>
                  </a:lnTo>
                  <a:lnTo>
                    <a:pt x="2059781" y="166688"/>
                  </a:lnTo>
                  <a:lnTo>
                    <a:pt x="2071688" y="188119"/>
                  </a:lnTo>
                  <a:lnTo>
                    <a:pt x="2074069" y="204788"/>
                  </a:lnTo>
                  <a:lnTo>
                    <a:pt x="2066925" y="219075"/>
                  </a:lnTo>
                  <a:lnTo>
                    <a:pt x="2052638" y="238125"/>
                  </a:lnTo>
                  <a:lnTo>
                    <a:pt x="2026444" y="254794"/>
                  </a:lnTo>
                  <a:lnTo>
                    <a:pt x="1993106" y="266700"/>
                  </a:lnTo>
                  <a:lnTo>
                    <a:pt x="1902619" y="285750"/>
                  </a:lnTo>
                  <a:lnTo>
                    <a:pt x="1731169" y="304800"/>
                  </a:lnTo>
                  <a:lnTo>
                    <a:pt x="1362075" y="352425"/>
                  </a:lnTo>
                  <a:lnTo>
                    <a:pt x="840581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9">
              <a:extLst>
                <a:ext uri="{FF2B5EF4-FFF2-40B4-BE49-F238E27FC236}">
                  <a16:creationId xmlns:a16="http://schemas.microsoft.com/office/drawing/2014/main" id="{94AAE8D1-A747-4CE0-B691-0DD565967607}"/>
                </a:ext>
              </a:extLst>
            </p:cNvPr>
            <p:cNvSpPr/>
            <p:nvPr/>
          </p:nvSpPr>
          <p:spPr>
            <a:xfrm>
              <a:off x="4789488" y="3046413"/>
              <a:ext cx="468312" cy="1063625"/>
            </a:xfrm>
            <a:custGeom>
              <a:avLst/>
              <a:gdLst>
                <a:gd name="connsiteX0" fmla="*/ 400050 w 469106"/>
                <a:gd name="connsiteY0" fmla="*/ 390525 h 1064419"/>
                <a:gd name="connsiteX1" fmla="*/ 378619 w 469106"/>
                <a:gd name="connsiteY1" fmla="*/ 202406 h 1064419"/>
                <a:gd name="connsiteX2" fmla="*/ 309562 w 469106"/>
                <a:gd name="connsiteY2" fmla="*/ 71437 h 1064419"/>
                <a:gd name="connsiteX3" fmla="*/ 278606 w 469106"/>
                <a:gd name="connsiteY3" fmla="*/ 59531 h 1064419"/>
                <a:gd name="connsiteX4" fmla="*/ 190500 w 469106"/>
                <a:gd name="connsiteY4" fmla="*/ 30956 h 1064419"/>
                <a:gd name="connsiteX5" fmla="*/ 140494 w 469106"/>
                <a:gd name="connsiteY5" fmla="*/ 19050 h 1064419"/>
                <a:gd name="connsiteX6" fmla="*/ 71437 w 469106"/>
                <a:gd name="connsiteY6" fmla="*/ 4762 h 1064419"/>
                <a:gd name="connsiteX7" fmla="*/ 28575 w 469106"/>
                <a:gd name="connsiteY7" fmla="*/ 0 h 1064419"/>
                <a:gd name="connsiteX8" fmla="*/ 11906 w 469106"/>
                <a:gd name="connsiteY8" fmla="*/ 2381 h 1064419"/>
                <a:gd name="connsiteX9" fmla="*/ 0 w 469106"/>
                <a:gd name="connsiteY9" fmla="*/ 11906 h 1064419"/>
                <a:gd name="connsiteX10" fmla="*/ 0 w 469106"/>
                <a:gd name="connsiteY10" fmla="*/ 23812 h 1064419"/>
                <a:gd name="connsiteX11" fmla="*/ 0 w 469106"/>
                <a:gd name="connsiteY11" fmla="*/ 38100 h 1064419"/>
                <a:gd name="connsiteX12" fmla="*/ 14287 w 469106"/>
                <a:gd name="connsiteY12" fmla="*/ 57150 h 1064419"/>
                <a:gd name="connsiteX13" fmla="*/ 38100 w 469106"/>
                <a:gd name="connsiteY13" fmla="*/ 85725 h 1064419"/>
                <a:gd name="connsiteX14" fmla="*/ 66675 w 469106"/>
                <a:gd name="connsiteY14" fmla="*/ 116681 h 1064419"/>
                <a:gd name="connsiteX15" fmla="*/ 90487 w 469106"/>
                <a:gd name="connsiteY15" fmla="*/ 150019 h 1064419"/>
                <a:gd name="connsiteX16" fmla="*/ 116681 w 469106"/>
                <a:gd name="connsiteY16" fmla="*/ 200025 h 1064419"/>
                <a:gd name="connsiteX17" fmla="*/ 138112 w 469106"/>
                <a:gd name="connsiteY17" fmla="*/ 254794 h 1064419"/>
                <a:gd name="connsiteX18" fmla="*/ 157162 w 469106"/>
                <a:gd name="connsiteY18" fmla="*/ 333375 h 1064419"/>
                <a:gd name="connsiteX19" fmla="*/ 185737 w 469106"/>
                <a:gd name="connsiteY19" fmla="*/ 492919 h 1064419"/>
                <a:gd name="connsiteX20" fmla="*/ 228600 w 469106"/>
                <a:gd name="connsiteY20" fmla="*/ 704850 h 1064419"/>
                <a:gd name="connsiteX21" fmla="*/ 247650 w 469106"/>
                <a:gd name="connsiteY21" fmla="*/ 790575 h 1064419"/>
                <a:gd name="connsiteX22" fmla="*/ 254794 w 469106"/>
                <a:gd name="connsiteY22" fmla="*/ 833437 h 1064419"/>
                <a:gd name="connsiteX23" fmla="*/ 264319 w 469106"/>
                <a:gd name="connsiteY23" fmla="*/ 876300 h 1064419"/>
                <a:gd name="connsiteX24" fmla="*/ 276225 w 469106"/>
                <a:gd name="connsiteY24" fmla="*/ 914400 h 1064419"/>
                <a:gd name="connsiteX25" fmla="*/ 288131 w 469106"/>
                <a:gd name="connsiteY25" fmla="*/ 942975 h 1064419"/>
                <a:gd name="connsiteX26" fmla="*/ 311944 w 469106"/>
                <a:gd name="connsiteY26" fmla="*/ 983456 h 1064419"/>
                <a:gd name="connsiteX27" fmla="*/ 333375 w 469106"/>
                <a:gd name="connsiteY27" fmla="*/ 1009650 h 1064419"/>
                <a:gd name="connsiteX28" fmla="*/ 361950 w 469106"/>
                <a:gd name="connsiteY28" fmla="*/ 1038225 h 1064419"/>
                <a:gd name="connsiteX29" fmla="*/ 381000 w 469106"/>
                <a:gd name="connsiteY29" fmla="*/ 1052512 h 1064419"/>
                <a:gd name="connsiteX30" fmla="*/ 392906 w 469106"/>
                <a:gd name="connsiteY30" fmla="*/ 1059656 h 1064419"/>
                <a:gd name="connsiteX31" fmla="*/ 409575 w 469106"/>
                <a:gd name="connsiteY31" fmla="*/ 1064419 h 1064419"/>
                <a:gd name="connsiteX32" fmla="*/ 421481 w 469106"/>
                <a:gd name="connsiteY32" fmla="*/ 1064419 h 1064419"/>
                <a:gd name="connsiteX33" fmla="*/ 433387 w 469106"/>
                <a:gd name="connsiteY33" fmla="*/ 1062037 h 1064419"/>
                <a:gd name="connsiteX34" fmla="*/ 445294 w 469106"/>
                <a:gd name="connsiteY34" fmla="*/ 1052512 h 1064419"/>
                <a:gd name="connsiteX35" fmla="*/ 452437 w 469106"/>
                <a:gd name="connsiteY35" fmla="*/ 1038225 h 1064419"/>
                <a:gd name="connsiteX36" fmla="*/ 461962 w 469106"/>
                <a:gd name="connsiteY36" fmla="*/ 1009650 h 1064419"/>
                <a:gd name="connsiteX37" fmla="*/ 469106 w 469106"/>
                <a:gd name="connsiteY37" fmla="*/ 973931 h 1064419"/>
                <a:gd name="connsiteX38" fmla="*/ 469106 w 469106"/>
                <a:gd name="connsiteY38" fmla="*/ 945356 h 1064419"/>
                <a:gd name="connsiteX39" fmla="*/ 440531 w 469106"/>
                <a:gd name="connsiteY39" fmla="*/ 735806 h 1064419"/>
                <a:gd name="connsiteX40" fmla="*/ 400050 w 469106"/>
                <a:gd name="connsiteY40" fmla="*/ 390525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9106" h="1064419">
                  <a:moveTo>
                    <a:pt x="400050" y="390525"/>
                  </a:moveTo>
                  <a:lnTo>
                    <a:pt x="378619" y="202406"/>
                  </a:lnTo>
                  <a:lnTo>
                    <a:pt x="309562" y="71437"/>
                  </a:lnTo>
                  <a:lnTo>
                    <a:pt x="278606" y="59531"/>
                  </a:lnTo>
                  <a:lnTo>
                    <a:pt x="190500" y="30956"/>
                  </a:lnTo>
                  <a:lnTo>
                    <a:pt x="140494" y="19050"/>
                  </a:lnTo>
                  <a:lnTo>
                    <a:pt x="71437" y="4762"/>
                  </a:lnTo>
                  <a:lnTo>
                    <a:pt x="28575" y="0"/>
                  </a:lnTo>
                  <a:lnTo>
                    <a:pt x="11906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14287" y="57150"/>
                  </a:lnTo>
                  <a:lnTo>
                    <a:pt x="38100" y="85725"/>
                  </a:lnTo>
                  <a:lnTo>
                    <a:pt x="66675" y="116681"/>
                  </a:lnTo>
                  <a:lnTo>
                    <a:pt x="90487" y="150019"/>
                  </a:lnTo>
                  <a:lnTo>
                    <a:pt x="116681" y="200025"/>
                  </a:lnTo>
                  <a:lnTo>
                    <a:pt x="138112" y="254794"/>
                  </a:lnTo>
                  <a:lnTo>
                    <a:pt x="157162" y="333375"/>
                  </a:lnTo>
                  <a:lnTo>
                    <a:pt x="185737" y="492919"/>
                  </a:lnTo>
                  <a:lnTo>
                    <a:pt x="228600" y="704850"/>
                  </a:lnTo>
                  <a:lnTo>
                    <a:pt x="247650" y="790575"/>
                  </a:lnTo>
                  <a:lnTo>
                    <a:pt x="254794" y="833437"/>
                  </a:lnTo>
                  <a:lnTo>
                    <a:pt x="264319" y="876300"/>
                  </a:lnTo>
                  <a:lnTo>
                    <a:pt x="276225" y="914400"/>
                  </a:lnTo>
                  <a:lnTo>
                    <a:pt x="288131" y="942975"/>
                  </a:lnTo>
                  <a:lnTo>
                    <a:pt x="311944" y="983456"/>
                  </a:lnTo>
                  <a:lnTo>
                    <a:pt x="333375" y="1009650"/>
                  </a:lnTo>
                  <a:lnTo>
                    <a:pt x="361950" y="1038225"/>
                  </a:lnTo>
                  <a:lnTo>
                    <a:pt x="381000" y="1052512"/>
                  </a:lnTo>
                  <a:lnTo>
                    <a:pt x="392906" y="1059656"/>
                  </a:lnTo>
                  <a:lnTo>
                    <a:pt x="409575" y="1064419"/>
                  </a:lnTo>
                  <a:lnTo>
                    <a:pt x="421481" y="1064419"/>
                  </a:lnTo>
                  <a:lnTo>
                    <a:pt x="433387" y="1062037"/>
                  </a:lnTo>
                  <a:lnTo>
                    <a:pt x="445294" y="1052512"/>
                  </a:lnTo>
                  <a:lnTo>
                    <a:pt x="452437" y="1038225"/>
                  </a:lnTo>
                  <a:lnTo>
                    <a:pt x="461962" y="1009650"/>
                  </a:lnTo>
                  <a:lnTo>
                    <a:pt x="469106" y="973931"/>
                  </a:lnTo>
                  <a:lnTo>
                    <a:pt x="469106" y="945356"/>
                  </a:lnTo>
                  <a:lnTo>
                    <a:pt x="440531" y="735806"/>
                  </a:lnTo>
                  <a:lnTo>
                    <a:pt x="400050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0">
              <a:extLst>
                <a:ext uri="{FF2B5EF4-FFF2-40B4-BE49-F238E27FC236}">
                  <a16:creationId xmlns:a16="http://schemas.microsoft.com/office/drawing/2014/main" id="{98C24785-F8F3-401A-AACD-F4AE521D7287}"/>
                </a:ext>
              </a:extLst>
            </p:cNvPr>
            <p:cNvSpPr/>
            <p:nvPr/>
          </p:nvSpPr>
          <p:spPr>
            <a:xfrm>
              <a:off x="5024438" y="2919413"/>
              <a:ext cx="1692275" cy="1114425"/>
            </a:xfrm>
            <a:custGeom>
              <a:avLst/>
              <a:gdLst>
                <a:gd name="connsiteX0" fmla="*/ 931068 w 1693068"/>
                <a:gd name="connsiteY0" fmla="*/ 257175 h 1114425"/>
                <a:gd name="connsiteX1" fmla="*/ 585787 w 1693068"/>
                <a:gd name="connsiteY1" fmla="*/ 300037 h 1114425"/>
                <a:gd name="connsiteX2" fmla="*/ 266700 w 1693068"/>
                <a:gd name="connsiteY2" fmla="*/ 338137 h 1114425"/>
                <a:gd name="connsiteX3" fmla="*/ 54768 w 1693068"/>
                <a:gd name="connsiteY3" fmla="*/ 366712 h 1114425"/>
                <a:gd name="connsiteX4" fmla="*/ 0 w 1693068"/>
                <a:gd name="connsiteY4" fmla="*/ 204787 h 1114425"/>
                <a:gd name="connsiteX5" fmla="*/ 123825 w 1693068"/>
                <a:gd name="connsiteY5" fmla="*/ 192881 h 1114425"/>
                <a:gd name="connsiteX6" fmla="*/ 323850 w 1693068"/>
                <a:gd name="connsiteY6" fmla="*/ 169068 h 1114425"/>
                <a:gd name="connsiteX7" fmla="*/ 523875 w 1693068"/>
                <a:gd name="connsiteY7" fmla="*/ 145256 h 1114425"/>
                <a:gd name="connsiteX8" fmla="*/ 869156 w 1693068"/>
                <a:gd name="connsiteY8" fmla="*/ 104775 h 1114425"/>
                <a:gd name="connsiteX9" fmla="*/ 1138237 w 1693068"/>
                <a:gd name="connsiteY9" fmla="*/ 71437 h 1114425"/>
                <a:gd name="connsiteX10" fmla="*/ 1209675 w 1693068"/>
                <a:gd name="connsiteY10" fmla="*/ 64293 h 1114425"/>
                <a:gd name="connsiteX11" fmla="*/ 1250156 w 1693068"/>
                <a:gd name="connsiteY11" fmla="*/ 50006 h 1114425"/>
                <a:gd name="connsiteX12" fmla="*/ 1307306 w 1693068"/>
                <a:gd name="connsiteY12" fmla="*/ 28575 h 1114425"/>
                <a:gd name="connsiteX13" fmla="*/ 1369218 w 1693068"/>
                <a:gd name="connsiteY13" fmla="*/ 9525 h 1114425"/>
                <a:gd name="connsiteX14" fmla="*/ 1404937 w 1693068"/>
                <a:gd name="connsiteY14" fmla="*/ 0 h 1114425"/>
                <a:gd name="connsiteX15" fmla="*/ 1419225 w 1693068"/>
                <a:gd name="connsiteY15" fmla="*/ 0 h 1114425"/>
                <a:gd name="connsiteX16" fmla="*/ 1445418 w 1693068"/>
                <a:gd name="connsiteY16" fmla="*/ 9525 h 1114425"/>
                <a:gd name="connsiteX17" fmla="*/ 1485900 w 1693068"/>
                <a:gd name="connsiteY17" fmla="*/ 35718 h 1114425"/>
                <a:gd name="connsiteX18" fmla="*/ 1533525 w 1693068"/>
                <a:gd name="connsiteY18" fmla="*/ 66675 h 1114425"/>
                <a:gd name="connsiteX19" fmla="*/ 1571625 w 1693068"/>
                <a:gd name="connsiteY19" fmla="*/ 92868 h 1114425"/>
                <a:gd name="connsiteX20" fmla="*/ 1604962 w 1693068"/>
                <a:gd name="connsiteY20" fmla="*/ 121443 h 1114425"/>
                <a:gd name="connsiteX21" fmla="*/ 1645443 w 1693068"/>
                <a:gd name="connsiteY21" fmla="*/ 154781 h 1114425"/>
                <a:gd name="connsiteX22" fmla="*/ 1671637 w 1693068"/>
                <a:gd name="connsiteY22" fmla="*/ 180975 h 1114425"/>
                <a:gd name="connsiteX23" fmla="*/ 1685925 w 1693068"/>
                <a:gd name="connsiteY23" fmla="*/ 197643 h 1114425"/>
                <a:gd name="connsiteX24" fmla="*/ 1693068 w 1693068"/>
                <a:gd name="connsiteY24" fmla="*/ 219075 h 1114425"/>
                <a:gd name="connsiteX25" fmla="*/ 1690687 w 1693068"/>
                <a:gd name="connsiteY25" fmla="*/ 238125 h 1114425"/>
                <a:gd name="connsiteX26" fmla="*/ 1685925 w 1693068"/>
                <a:gd name="connsiteY26" fmla="*/ 257175 h 1114425"/>
                <a:gd name="connsiteX27" fmla="*/ 1666875 w 1693068"/>
                <a:gd name="connsiteY27" fmla="*/ 283368 h 1114425"/>
                <a:gd name="connsiteX28" fmla="*/ 1643062 w 1693068"/>
                <a:gd name="connsiteY28" fmla="*/ 302418 h 1114425"/>
                <a:gd name="connsiteX29" fmla="*/ 1619250 w 1693068"/>
                <a:gd name="connsiteY29" fmla="*/ 330993 h 1114425"/>
                <a:gd name="connsiteX30" fmla="*/ 1597818 w 1693068"/>
                <a:gd name="connsiteY30" fmla="*/ 371475 h 1114425"/>
                <a:gd name="connsiteX31" fmla="*/ 1578768 w 1693068"/>
                <a:gd name="connsiteY31" fmla="*/ 440531 h 1114425"/>
                <a:gd name="connsiteX32" fmla="*/ 1538287 w 1693068"/>
                <a:gd name="connsiteY32" fmla="*/ 614362 h 1114425"/>
                <a:gd name="connsiteX33" fmla="*/ 1485900 w 1693068"/>
                <a:gd name="connsiteY33" fmla="*/ 838200 h 1114425"/>
                <a:gd name="connsiteX34" fmla="*/ 1447800 w 1693068"/>
                <a:gd name="connsiteY34" fmla="*/ 985837 h 1114425"/>
                <a:gd name="connsiteX35" fmla="*/ 1428750 w 1693068"/>
                <a:gd name="connsiteY35" fmla="*/ 1026318 h 1114425"/>
                <a:gd name="connsiteX36" fmla="*/ 1407318 w 1693068"/>
                <a:gd name="connsiteY36" fmla="*/ 1062037 h 1114425"/>
                <a:gd name="connsiteX37" fmla="*/ 1385887 w 1693068"/>
                <a:gd name="connsiteY37" fmla="*/ 1088231 h 1114425"/>
                <a:gd name="connsiteX38" fmla="*/ 1369218 w 1693068"/>
                <a:gd name="connsiteY38" fmla="*/ 1104900 h 1114425"/>
                <a:gd name="connsiteX39" fmla="*/ 1350168 w 1693068"/>
                <a:gd name="connsiteY39" fmla="*/ 1114425 h 1114425"/>
                <a:gd name="connsiteX40" fmla="*/ 1340643 w 1693068"/>
                <a:gd name="connsiteY40" fmla="*/ 1114425 h 1114425"/>
                <a:gd name="connsiteX41" fmla="*/ 1314450 w 1693068"/>
                <a:gd name="connsiteY41" fmla="*/ 1109662 h 1114425"/>
                <a:gd name="connsiteX42" fmla="*/ 1290637 w 1693068"/>
                <a:gd name="connsiteY42" fmla="*/ 1100137 h 1114425"/>
                <a:gd name="connsiteX43" fmla="*/ 1276350 w 1693068"/>
                <a:gd name="connsiteY43" fmla="*/ 1090612 h 1114425"/>
                <a:gd name="connsiteX44" fmla="*/ 1264443 w 1693068"/>
                <a:gd name="connsiteY44" fmla="*/ 1078706 h 1114425"/>
                <a:gd name="connsiteX45" fmla="*/ 1254918 w 1693068"/>
                <a:gd name="connsiteY45" fmla="*/ 1064418 h 1114425"/>
                <a:gd name="connsiteX46" fmla="*/ 1245393 w 1693068"/>
                <a:gd name="connsiteY46" fmla="*/ 1045368 h 1114425"/>
                <a:gd name="connsiteX47" fmla="*/ 1235868 w 1693068"/>
                <a:gd name="connsiteY47" fmla="*/ 1012031 h 1114425"/>
                <a:gd name="connsiteX48" fmla="*/ 1262062 w 1693068"/>
                <a:gd name="connsiteY48" fmla="*/ 809625 h 1114425"/>
                <a:gd name="connsiteX49" fmla="*/ 1290637 w 1693068"/>
                <a:gd name="connsiteY49" fmla="*/ 588168 h 1114425"/>
                <a:gd name="connsiteX50" fmla="*/ 1326356 w 1693068"/>
                <a:gd name="connsiteY50" fmla="*/ 300037 h 1114425"/>
                <a:gd name="connsiteX51" fmla="*/ 1326356 w 1693068"/>
                <a:gd name="connsiteY51" fmla="*/ 278606 h 1114425"/>
                <a:gd name="connsiteX52" fmla="*/ 1321593 w 1693068"/>
                <a:gd name="connsiteY52" fmla="*/ 254793 h 1114425"/>
                <a:gd name="connsiteX53" fmla="*/ 1309687 w 1693068"/>
                <a:gd name="connsiteY53" fmla="*/ 238125 h 1114425"/>
                <a:gd name="connsiteX54" fmla="*/ 1293018 w 1693068"/>
                <a:gd name="connsiteY54" fmla="*/ 228600 h 1114425"/>
                <a:gd name="connsiteX55" fmla="*/ 1266825 w 1693068"/>
                <a:gd name="connsiteY55" fmla="*/ 221456 h 1114425"/>
                <a:gd name="connsiteX56" fmla="*/ 1223962 w 1693068"/>
                <a:gd name="connsiteY56" fmla="*/ 221456 h 1114425"/>
                <a:gd name="connsiteX57" fmla="*/ 931068 w 1693068"/>
                <a:gd name="connsiteY57" fmla="*/ 25717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3068" h="1114425">
                  <a:moveTo>
                    <a:pt x="931068" y="257175"/>
                  </a:moveTo>
                  <a:lnTo>
                    <a:pt x="585787" y="300037"/>
                  </a:lnTo>
                  <a:lnTo>
                    <a:pt x="266700" y="338137"/>
                  </a:lnTo>
                  <a:lnTo>
                    <a:pt x="54768" y="366712"/>
                  </a:lnTo>
                  <a:lnTo>
                    <a:pt x="0" y="204787"/>
                  </a:lnTo>
                  <a:lnTo>
                    <a:pt x="123825" y="192881"/>
                  </a:lnTo>
                  <a:lnTo>
                    <a:pt x="323850" y="169068"/>
                  </a:lnTo>
                  <a:lnTo>
                    <a:pt x="523875" y="145256"/>
                  </a:lnTo>
                  <a:lnTo>
                    <a:pt x="869156" y="104775"/>
                  </a:lnTo>
                  <a:lnTo>
                    <a:pt x="1138237" y="71437"/>
                  </a:lnTo>
                  <a:lnTo>
                    <a:pt x="1209675" y="64293"/>
                  </a:lnTo>
                  <a:lnTo>
                    <a:pt x="1250156" y="50006"/>
                  </a:lnTo>
                  <a:lnTo>
                    <a:pt x="1307306" y="28575"/>
                  </a:lnTo>
                  <a:lnTo>
                    <a:pt x="1369218" y="9525"/>
                  </a:lnTo>
                  <a:lnTo>
                    <a:pt x="1404937" y="0"/>
                  </a:lnTo>
                  <a:lnTo>
                    <a:pt x="1419225" y="0"/>
                  </a:lnTo>
                  <a:lnTo>
                    <a:pt x="1445418" y="9525"/>
                  </a:lnTo>
                  <a:lnTo>
                    <a:pt x="1485900" y="35718"/>
                  </a:lnTo>
                  <a:lnTo>
                    <a:pt x="1533525" y="66675"/>
                  </a:lnTo>
                  <a:lnTo>
                    <a:pt x="1571625" y="92868"/>
                  </a:lnTo>
                  <a:lnTo>
                    <a:pt x="1604962" y="121443"/>
                  </a:lnTo>
                  <a:lnTo>
                    <a:pt x="1645443" y="154781"/>
                  </a:lnTo>
                  <a:lnTo>
                    <a:pt x="1671637" y="180975"/>
                  </a:lnTo>
                  <a:lnTo>
                    <a:pt x="1685925" y="197643"/>
                  </a:lnTo>
                  <a:lnTo>
                    <a:pt x="1693068" y="219075"/>
                  </a:lnTo>
                  <a:lnTo>
                    <a:pt x="1690687" y="238125"/>
                  </a:lnTo>
                  <a:lnTo>
                    <a:pt x="1685925" y="257175"/>
                  </a:lnTo>
                  <a:lnTo>
                    <a:pt x="1666875" y="283368"/>
                  </a:lnTo>
                  <a:lnTo>
                    <a:pt x="1643062" y="302418"/>
                  </a:lnTo>
                  <a:lnTo>
                    <a:pt x="1619250" y="330993"/>
                  </a:lnTo>
                  <a:lnTo>
                    <a:pt x="1597818" y="371475"/>
                  </a:lnTo>
                  <a:lnTo>
                    <a:pt x="1578768" y="440531"/>
                  </a:lnTo>
                  <a:lnTo>
                    <a:pt x="1538287" y="614362"/>
                  </a:lnTo>
                  <a:lnTo>
                    <a:pt x="1485900" y="838200"/>
                  </a:lnTo>
                  <a:lnTo>
                    <a:pt x="1447800" y="985837"/>
                  </a:lnTo>
                  <a:lnTo>
                    <a:pt x="1428750" y="1026318"/>
                  </a:lnTo>
                  <a:lnTo>
                    <a:pt x="1407318" y="1062037"/>
                  </a:lnTo>
                  <a:lnTo>
                    <a:pt x="1385887" y="1088231"/>
                  </a:lnTo>
                  <a:lnTo>
                    <a:pt x="1369218" y="1104900"/>
                  </a:lnTo>
                  <a:lnTo>
                    <a:pt x="1350168" y="1114425"/>
                  </a:lnTo>
                  <a:lnTo>
                    <a:pt x="1340643" y="1114425"/>
                  </a:lnTo>
                  <a:lnTo>
                    <a:pt x="1314450" y="1109662"/>
                  </a:lnTo>
                  <a:lnTo>
                    <a:pt x="1290637" y="1100137"/>
                  </a:lnTo>
                  <a:lnTo>
                    <a:pt x="1276350" y="1090612"/>
                  </a:lnTo>
                  <a:lnTo>
                    <a:pt x="1264443" y="1078706"/>
                  </a:lnTo>
                  <a:lnTo>
                    <a:pt x="1254918" y="1064418"/>
                  </a:lnTo>
                  <a:lnTo>
                    <a:pt x="1245393" y="1045368"/>
                  </a:lnTo>
                  <a:lnTo>
                    <a:pt x="1235868" y="1012031"/>
                  </a:lnTo>
                  <a:lnTo>
                    <a:pt x="1262062" y="809625"/>
                  </a:lnTo>
                  <a:lnTo>
                    <a:pt x="1290637" y="588168"/>
                  </a:lnTo>
                  <a:lnTo>
                    <a:pt x="1326356" y="300037"/>
                  </a:lnTo>
                  <a:lnTo>
                    <a:pt x="1326356" y="278606"/>
                  </a:lnTo>
                  <a:lnTo>
                    <a:pt x="1321593" y="254793"/>
                  </a:lnTo>
                  <a:lnTo>
                    <a:pt x="1309687" y="238125"/>
                  </a:lnTo>
                  <a:lnTo>
                    <a:pt x="1293018" y="228600"/>
                  </a:lnTo>
                  <a:lnTo>
                    <a:pt x="1266825" y="221456"/>
                  </a:lnTo>
                  <a:lnTo>
                    <a:pt x="1223962" y="221456"/>
                  </a:lnTo>
                  <a:lnTo>
                    <a:pt x="93106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1">
              <a:extLst>
                <a:ext uri="{FF2B5EF4-FFF2-40B4-BE49-F238E27FC236}">
                  <a16:creationId xmlns:a16="http://schemas.microsoft.com/office/drawing/2014/main" id="{E8A8DD6B-FD4F-42CD-AAA6-5036A2065BD5}"/>
                </a:ext>
              </a:extLst>
            </p:cNvPr>
            <p:cNvSpPr/>
            <p:nvPr/>
          </p:nvSpPr>
          <p:spPr>
            <a:xfrm>
              <a:off x="5181600" y="3732213"/>
              <a:ext cx="1169988" cy="282575"/>
            </a:xfrm>
            <a:custGeom>
              <a:avLst/>
              <a:gdLst>
                <a:gd name="connsiteX0" fmla="*/ 578644 w 1169194"/>
                <a:gd name="connsiteY0" fmla="*/ 71437 h 283369"/>
                <a:gd name="connsiteX1" fmla="*/ 769144 w 1169194"/>
                <a:gd name="connsiteY1" fmla="*/ 52387 h 283369"/>
                <a:gd name="connsiteX2" fmla="*/ 909638 w 1169194"/>
                <a:gd name="connsiteY2" fmla="*/ 35719 h 283369"/>
                <a:gd name="connsiteX3" fmla="*/ 1054894 w 1169194"/>
                <a:gd name="connsiteY3" fmla="*/ 16669 h 283369"/>
                <a:gd name="connsiteX4" fmla="*/ 1169194 w 1169194"/>
                <a:gd name="connsiteY4" fmla="*/ 0 h 283369"/>
                <a:gd name="connsiteX5" fmla="*/ 1147763 w 1169194"/>
                <a:gd name="connsiteY5" fmla="*/ 209550 h 283369"/>
                <a:gd name="connsiteX6" fmla="*/ 950119 w 1169194"/>
                <a:gd name="connsiteY6" fmla="*/ 216694 h 283369"/>
                <a:gd name="connsiteX7" fmla="*/ 719138 w 1169194"/>
                <a:gd name="connsiteY7" fmla="*/ 228600 h 283369"/>
                <a:gd name="connsiteX8" fmla="*/ 502444 w 1169194"/>
                <a:gd name="connsiteY8" fmla="*/ 242887 h 283369"/>
                <a:gd name="connsiteX9" fmla="*/ 295275 w 1169194"/>
                <a:gd name="connsiteY9" fmla="*/ 257175 h 283369"/>
                <a:gd name="connsiteX10" fmla="*/ 14288 w 1169194"/>
                <a:gd name="connsiteY10" fmla="*/ 283369 h 283369"/>
                <a:gd name="connsiteX11" fmla="*/ 0 w 1169194"/>
                <a:gd name="connsiteY11" fmla="*/ 100012 h 283369"/>
                <a:gd name="connsiteX12" fmla="*/ 130969 w 1169194"/>
                <a:gd name="connsiteY12" fmla="*/ 100012 h 283369"/>
                <a:gd name="connsiteX13" fmla="*/ 297656 w 1169194"/>
                <a:gd name="connsiteY13" fmla="*/ 92869 h 283369"/>
                <a:gd name="connsiteX14" fmla="*/ 578644 w 1169194"/>
                <a:gd name="connsiteY14" fmla="*/ 714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194" h="283369">
                  <a:moveTo>
                    <a:pt x="578644" y="71437"/>
                  </a:moveTo>
                  <a:lnTo>
                    <a:pt x="769144" y="52387"/>
                  </a:lnTo>
                  <a:lnTo>
                    <a:pt x="909638" y="35719"/>
                  </a:lnTo>
                  <a:lnTo>
                    <a:pt x="1054894" y="16669"/>
                  </a:lnTo>
                  <a:lnTo>
                    <a:pt x="1169194" y="0"/>
                  </a:lnTo>
                  <a:lnTo>
                    <a:pt x="1147763" y="209550"/>
                  </a:lnTo>
                  <a:lnTo>
                    <a:pt x="950119" y="216694"/>
                  </a:lnTo>
                  <a:lnTo>
                    <a:pt x="719138" y="228600"/>
                  </a:lnTo>
                  <a:lnTo>
                    <a:pt x="502444" y="242887"/>
                  </a:lnTo>
                  <a:lnTo>
                    <a:pt x="295275" y="257175"/>
                  </a:lnTo>
                  <a:lnTo>
                    <a:pt x="14288" y="283369"/>
                  </a:lnTo>
                  <a:lnTo>
                    <a:pt x="0" y="100012"/>
                  </a:lnTo>
                  <a:lnTo>
                    <a:pt x="130969" y="100012"/>
                  </a:lnTo>
                  <a:lnTo>
                    <a:pt x="297656" y="92869"/>
                  </a:lnTo>
                  <a:lnTo>
                    <a:pt x="578644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2">
              <a:extLst>
                <a:ext uri="{FF2B5EF4-FFF2-40B4-BE49-F238E27FC236}">
                  <a16:creationId xmlns:a16="http://schemas.microsoft.com/office/drawing/2014/main" id="{444D3440-8177-404A-B8C3-D45BBB154AF5}"/>
                </a:ext>
              </a:extLst>
            </p:cNvPr>
            <p:cNvSpPr/>
            <p:nvPr/>
          </p:nvSpPr>
          <p:spPr>
            <a:xfrm>
              <a:off x="4370388" y="4500563"/>
              <a:ext cx="441325" cy="1184275"/>
            </a:xfrm>
            <a:custGeom>
              <a:avLst/>
              <a:gdLst>
                <a:gd name="connsiteX0" fmla="*/ 407194 w 442912"/>
                <a:gd name="connsiteY0" fmla="*/ 581025 h 1183481"/>
                <a:gd name="connsiteX1" fmla="*/ 397669 w 442912"/>
                <a:gd name="connsiteY1" fmla="*/ 216693 h 1183481"/>
                <a:gd name="connsiteX2" fmla="*/ 338137 w 442912"/>
                <a:gd name="connsiteY2" fmla="*/ 69056 h 1183481"/>
                <a:gd name="connsiteX3" fmla="*/ 280987 w 442912"/>
                <a:gd name="connsiteY3" fmla="*/ 54768 h 1183481"/>
                <a:gd name="connsiteX4" fmla="*/ 219075 w 442912"/>
                <a:gd name="connsiteY4" fmla="*/ 38100 h 1183481"/>
                <a:gd name="connsiteX5" fmla="*/ 169069 w 442912"/>
                <a:gd name="connsiteY5" fmla="*/ 21431 h 1183481"/>
                <a:gd name="connsiteX6" fmla="*/ 116681 w 442912"/>
                <a:gd name="connsiteY6" fmla="*/ 4762 h 1183481"/>
                <a:gd name="connsiteX7" fmla="*/ 90487 w 442912"/>
                <a:gd name="connsiteY7" fmla="*/ 0 h 1183481"/>
                <a:gd name="connsiteX8" fmla="*/ 45244 w 442912"/>
                <a:gd name="connsiteY8" fmla="*/ 0 h 1183481"/>
                <a:gd name="connsiteX9" fmla="*/ 14287 w 442912"/>
                <a:gd name="connsiteY9" fmla="*/ 2381 h 1183481"/>
                <a:gd name="connsiteX10" fmla="*/ 4762 w 442912"/>
                <a:gd name="connsiteY10" fmla="*/ 11906 h 1183481"/>
                <a:gd name="connsiteX11" fmla="*/ 0 w 442912"/>
                <a:gd name="connsiteY11" fmla="*/ 28575 h 1183481"/>
                <a:gd name="connsiteX12" fmla="*/ 7144 w 442912"/>
                <a:gd name="connsiteY12" fmla="*/ 47625 h 1183481"/>
                <a:gd name="connsiteX13" fmla="*/ 28575 w 442912"/>
                <a:gd name="connsiteY13" fmla="*/ 76200 h 1183481"/>
                <a:gd name="connsiteX14" fmla="*/ 73819 w 442912"/>
                <a:gd name="connsiteY14" fmla="*/ 128587 h 1183481"/>
                <a:gd name="connsiteX15" fmla="*/ 97631 w 442912"/>
                <a:gd name="connsiteY15" fmla="*/ 164306 h 1183481"/>
                <a:gd name="connsiteX16" fmla="*/ 126206 w 442912"/>
                <a:gd name="connsiteY16" fmla="*/ 211931 h 1183481"/>
                <a:gd name="connsiteX17" fmla="*/ 142875 w 442912"/>
                <a:gd name="connsiteY17" fmla="*/ 252412 h 1183481"/>
                <a:gd name="connsiteX18" fmla="*/ 152400 w 442912"/>
                <a:gd name="connsiteY18" fmla="*/ 309562 h 1183481"/>
                <a:gd name="connsiteX19" fmla="*/ 185737 w 442912"/>
                <a:gd name="connsiteY19" fmla="*/ 626268 h 1183481"/>
                <a:gd name="connsiteX20" fmla="*/ 211931 w 442912"/>
                <a:gd name="connsiteY20" fmla="*/ 900112 h 1183481"/>
                <a:gd name="connsiteX21" fmla="*/ 219075 w 442912"/>
                <a:gd name="connsiteY21" fmla="*/ 995362 h 1183481"/>
                <a:gd name="connsiteX22" fmla="*/ 228600 w 442912"/>
                <a:gd name="connsiteY22" fmla="*/ 1040606 h 1183481"/>
                <a:gd name="connsiteX23" fmla="*/ 250031 w 442912"/>
                <a:gd name="connsiteY23" fmla="*/ 1088231 h 1183481"/>
                <a:gd name="connsiteX24" fmla="*/ 271462 w 442912"/>
                <a:gd name="connsiteY24" fmla="*/ 1126331 h 1183481"/>
                <a:gd name="connsiteX25" fmla="*/ 288131 w 442912"/>
                <a:gd name="connsiteY25" fmla="*/ 1145381 h 1183481"/>
                <a:gd name="connsiteX26" fmla="*/ 319087 w 442912"/>
                <a:gd name="connsiteY26" fmla="*/ 1169193 h 1183481"/>
                <a:gd name="connsiteX27" fmla="*/ 335756 w 442912"/>
                <a:gd name="connsiteY27" fmla="*/ 1178718 h 1183481"/>
                <a:gd name="connsiteX28" fmla="*/ 359569 w 442912"/>
                <a:gd name="connsiteY28" fmla="*/ 1183481 h 1183481"/>
                <a:gd name="connsiteX29" fmla="*/ 378619 w 442912"/>
                <a:gd name="connsiteY29" fmla="*/ 1178718 h 1183481"/>
                <a:gd name="connsiteX30" fmla="*/ 400050 w 442912"/>
                <a:gd name="connsiteY30" fmla="*/ 1162050 h 1183481"/>
                <a:gd name="connsiteX31" fmla="*/ 414337 w 442912"/>
                <a:gd name="connsiteY31" fmla="*/ 1140618 h 1183481"/>
                <a:gd name="connsiteX32" fmla="*/ 431006 w 442912"/>
                <a:gd name="connsiteY32" fmla="*/ 1104900 h 1183481"/>
                <a:gd name="connsiteX33" fmla="*/ 442912 w 442912"/>
                <a:gd name="connsiteY33" fmla="*/ 1059656 h 1183481"/>
                <a:gd name="connsiteX34" fmla="*/ 419100 w 442912"/>
                <a:gd name="connsiteY34" fmla="*/ 931068 h 1183481"/>
                <a:gd name="connsiteX35" fmla="*/ 407194 w 442912"/>
                <a:gd name="connsiteY35" fmla="*/ 58102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912" h="1183481">
                  <a:moveTo>
                    <a:pt x="407194" y="581025"/>
                  </a:moveTo>
                  <a:lnTo>
                    <a:pt x="397669" y="216693"/>
                  </a:lnTo>
                  <a:lnTo>
                    <a:pt x="338137" y="69056"/>
                  </a:lnTo>
                  <a:lnTo>
                    <a:pt x="280987" y="54768"/>
                  </a:lnTo>
                  <a:lnTo>
                    <a:pt x="219075" y="38100"/>
                  </a:lnTo>
                  <a:lnTo>
                    <a:pt x="169069" y="21431"/>
                  </a:lnTo>
                  <a:lnTo>
                    <a:pt x="116681" y="4762"/>
                  </a:lnTo>
                  <a:lnTo>
                    <a:pt x="90487" y="0"/>
                  </a:lnTo>
                  <a:lnTo>
                    <a:pt x="45244" y="0"/>
                  </a:lnTo>
                  <a:lnTo>
                    <a:pt x="14287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7625"/>
                  </a:lnTo>
                  <a:lnTo>
                    <a:pt x="28575" y="76200"/>
                  </a:lnTo>
                  <a:lnTo>
                    <a:pt x="73819" y="128587"/>
                  </a:lnTo>
                  <a:lnTo>
                    <a:pt x="97631" y="164306"/>
                  </a:lnTo>
                  <a:lnTo>
                    <a:pt x="126206" y="211931"/>
                  </a:lnTo>
                  <a:lnTo>
                    <a:pt x="142875" y="252412"/>
                  </a:lnTo>
                  <a:lnTo>
                    <a:pt x="152400" y="309562"/>
                  </a:lnTo>
                  <a:lnTo>
                    <a:pt x="185737" y="626268"/>
                  </a:lnTo>
                  <a:lnTo>
                    <a:pt x="211931" y="900112"/>
                  </a:lnTo>
                  <a:lnTo>
                    <a:pt x="219075" y="995362"/>
                  </a:lnTo>
                  <a:lnTo>
                    <a:pt x="228600" y="1040606"/>
                  </a:lnTo>
                  <a:lnTo>
                    <a:pt x="250031" y="1088231"/>
                  </a:lnTo>
                  <a:lnTo>
                    <a:pt x="271462" y="1126331"/>
                  </a:lnTo>
                  <a:lnTo>
                    <a:pt x="288131" y="1145381"/>
                  </a:lnTo>
                  <a:lnTo>
                    <a:pt x="319087" y="1169193"/>
                  </a:lnTo>
                  <a:lnTo>
                    <a:pt x="335756" y="1178718"/>
                  </a:lnTo>
                  <a:lnTo>
                    <a:pt x="359569" y="1183481"/>
                  </a:lnTo>
                  <a:lnTo>
                    <a:pt x="378619" y="1178718"/>
                  </a:lnTo>
                  <a:lnTo>
                    <a:pt x="400050" y="1162050"/>
                  </a:lnTo>
                  <a:lnTo>
                    <a:pt x="414337" y="1140618"/>
                  </a:lnTo>
                  <a:lnTo>
                    <a:pt x="431006" y="1104900"/>
                  </a:lnTo>
                  <a:lnTo>
                    <a:pt x="442912" y="1059656"/>
                  </a:lnTo>
                  <a:lnTo>
                    <a:pt x="419100" y="931068"/>
                  </a:lnTo>
                  <a:lnTo>
                    <a:pt x="40719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3">
              <a:extLst>
                <a:ext uri="{FF2B5EF4-FFF2-40B4-BE49-F238E27FC236}">
                  <a16:creationId xmlns:a16="http://schemas.microsoft.com/office/drawing/2014/main" id="{51B7C326-F19A-45C0-BC16-5DBDACF70ED7}"/>
                </a:ext>
              </a:extLst>
            </p:cNvPr>
            <p:cNvSpPr/>
            <p:nvPr/>
          </p:nvSpPr>
          <p:spPr>
            <a:xfrm>
              <a:off x="4624388" y="4430713"/>
              <a:ext cx="1076325" cy="1169987"/>
            </a:xfrm>
            <a:custGeom>
              <a:avLst/>
              <a:gdLst>
                <a:gd name="connsiteX0" fmla="*/ 497681 w 1076325"/>
                <a:gd name="connsiteY0" fmla="*/ 254794 h 1169194"/>
                <a:gd name="connsiteX1" fmla="*/ 273843 w 1076325"/>
                <a:gd name="connsiteY1" fmla="*/ 292894 h 1169194"/>
                <a:gd name="connsiteX2" fmla="*/ 61912 w 1076325"/>
                <a:gd name="connsiteY2" fmla="*/ 330994 h 1169194"/>
                <a:gd name="connsiteX3" fmla="*/ 0 w 1076325"/>
                <a:gd name="connsiteY3" fmla="*/ 140494 h 1169194"/>
                <a:gd name="connsiteX4" fmla="*/ 130968 w 1076325"/>
                <a:gd name="connsiteY4" fmla="*/ 135732 h 1169194"/>
                <a:gd name="connsiteX5" fmla="*/ 276225 w 1076325"/>
                <a:gd name="connsiteY5" fmla="*/ 116682 h 1169194"/>
                <a:gd name="connsiteX6" fmla="*/ 411956 w 1076325"/>
                <a:gd name="connsiteY6" fmla="*/ 97632 h 1169194"/>
                <a:gd name="connsiteX7" fmla="*/ 535781 w 1076325"/>
                <a:gd name="connsiteY7" fmla="*/ 76200 h 1169194"/>
                <a:gd name="connsiteX8" fmla="*/ 631031 w 1076325"/>
                <a:gd name="connsiteY8" fmla="*/ 57150 h 1169194"/>
                <a:gd name="connsiteX9" fmla="*/ 750093 w 1076325"/>
                <a:gd name="connsiteY9" fmla="*/ 28575 h 1169194"/>
                <a:gd name="connsiteX10" fmla="*/ 831056 w 1076325"/>
                <a:gd name="connsiteY10" fmla="*/ 2382 h 1169194"/>
                <a:gd name="connsiteX11" fmla="*/ 847725 w 1076325"/>
                <a:gd name="connsiteY11" fmla="*/ 0 h 1169194"/>
                <a:gd name="connsiteX12" fmla="*/ 866775 w 1076325"/>
                <a:gd name="connsiteY12" fmla="*/ 0 h 1169194"/>
                <a:gd name="connsiteX13" fmla="*/ 890587 w 1076325"/>
                <a:gd name="connsiteY13" fmla="*/ 7144 h 1169194"/>
                <a:gd name="connsiteX14" fmla="*/ 919162 w 1076325"/>
                <a:gd name="connsiteY14" fmla="*/ 23813 h 1169194"/>
                <a:gd name="connsiteX15" fmla="*/ 942975 w 1076325"/>
                <a:gd name="connsiteY15" fmla="*/ 38100 h 1169194"/>
                <a:gd name="connsiteX16" fmla="*/ 981075 w 1076325"/>
                <a:gd name="connsiteY16" fmla="*/ 66675 h 1169194"/>
                <a:gd name="connsiteX17" fmla="*/ 1019175 w 1076325"/>
                <a:gd name="connsiteY17" fmla="*/ 97632 h 1169194"/>
                <a:gd name="connsiteX18" fmla="*/ 1047750 w 1076325"/>
                <a:gd name="connsiteY18" fmla="*/ 123825 h 1169194"/>
                <a:gd name="connsiteX19" fmla="*/ 1059656 w 1076325"/>
                <a:gd name="connsiteY19" fmla="*/ 140494 h 1169194"/>
                <a:gd name="connsiteX20" fmla="*/ 1069181 w 1076325"/>
                <a:gd name="connsiteY20" fmla="*/ 157163 h 1169194"/>
                <a:gd name="connsiteX21" fmla="*/ 1073943 w 1076325"/>
                <a:gd name="connsiteY21" fmla="*/ 173832 h 1169194"/>
                <a:gd name="connsiteX22" fmla="*/ 1076325 w 1076325"/>
                <a:gd name="connsiteY22" fmla="*/ 195263 h 1169194"/>
                <a:gd name="connsiteX23" fmla="*/ 1069181 w 1076325"/>
                <a:gd name="connsiteY23" fmla="*/ 221457 h 1169194"/>
                <a:gd name="connsiteX24" fmla="*/ 1052512 w 1076325"/>
                <a:gd name="connsiteY24" fmla="*/ 247650 h 1169194"/>
                <a:gd name="connsiteX25" fmla="*/ 1033462 w 1076325"/>
                <a:gd name="connsiteY25" fmla="*/ 273844 h 1169194"/>
                <a:gd name="connsiteX26" fmla="*/ 1007268 w 1076325"/>
                <a:gd name="connsiteY26" fmla="*/ 392907 h 1169194"/>
                <a:gd name="connsiteX27" fmla="*/ 969168 w 1076325"/>
                <a:gd name="connsiteY27" fmla="*/ 604838 h 1169194"/>
                <a:gd name="connsiteX28" fmla="*/ 933450 w 1076325"/>
                <a:gd name="connsiteY28" fmla="*/ 819150 h 1169194"/>
                <a:gd name="connsiteX29" fmla="*/ 902493 w 1076325"/>
                <a:gd name="connsiteY29" fmla="*/ 1026319 h 1169194"/>
                <a:gd name="connsiteX30" fmla="*/ 890587 w 1076325"/>
                <a:gd name="connsiteY30" fmla="*/ 1078707 h 1169194"/>
                <a:gd name="connsiteX31" fmla="*/ 876300 w 1076325"/>
                <a:gd name="connsiteY31" fmla="*/ 1114425 h 1169194"/>
                <a:gd name="connsiteX32" fmla="*/ 857250 w 1076325"/>
                <a:gd name="connsiteY32" fmla="*/ 1150144 h 1169194"/>
                <a:gd name="connsiteX33" fmla="*/ 842962 w 1076325"/>
                <a:gd name="connsiteY33" fmla="*/ 1166813 h 1169194"/>
                <a:gd name="connsiteX34" fmla="*/ 826293 w 1076325"/>
                <a:gd name="connsiteY34" fmla="*/ 1169194 h 1169194"/>
                <a:gd name="connsiteX35" fmla="*/ 812006 w 1076325"/>
                <a:gd name="connsiteY35" fmla="*/ 1166813 h 1169194"/>
                <a:gd name="connsiteX36" fmla="*/ 792956 w 1076325"/>
                <a:gd name="connsiteY36" fmla="*/ 1152525 h 1169194"/>
                <a:gd name="connsiteX37" fmla="*/ 773906 w 1076325"/>
                <a:gd name="connsiteY37" fmla="*/ 1123950 h 1169194"/>
                <a:gd name="connsiteX38" fmla="*/ 752475 w 1076325"/>
                <a:gd name="connsiteY38" fmla="*/ 1073944 h 1169194"/>
                <a:gd name="connsiteX39" fmla="*/ 738187 w 1076325"/>
                <a:gd name="connsiteY39" fmla="*/ 1026319 h 1169194"/>
                <a:gd name="connsiteX40" fmla="*/ 723900 w 1076325"/>
                <a:gd name="connsiteY40" fmla="*/ 883444 h 1169194"/>
                <a:gd name="connsiteX41" fmla="*/ 735806 w 1076325"/>
                <a:gd name="connsiteY41" fmla="*/ 576263 h 1169194"/>
                <a:gd name="connsiteX42" fmla="*/ 745331 w 1076325"/>
                <a:gd name="connsiteY42" fmla="*/ 316707 h 1169194"/>
                <a:gd name="connsiteX43" fmla="*/ 742950 w 1076325"/>
                <a:gd name="connsiteY43" fmla="*/ 290513 h 1169194"/>
                <a:gd name="connsiteX44" fmla="*/ 738187 w 1076325"/>
                <a:gd name="connsiteY44" fmla="*/ 261938 h 1169194"/>
                <a:gd name="connsiteX45" fmla="*/ 728662 w 1076325"/>
                <a:gd name="connsiteY45" fmla="*/ 245269 h 1169194"/>
                <a:gd name="connsiteX46" fmla="*/ 719137 w 1076325"/>
                <a:gd name="connsiteY46" fmla="*/ 235744 h 1169194"/>
                <a:gd name="connsiteX47" fmla="*/ 702468 w 1076325"/>
                <a:gd name="connsiteY47" fmla="*/ 226219 h 1169194"/>
                <a:gd name="connsiteX48" fmla="*/ 688181 w 1076325"/>
                <a:gd name="connsiteY48" fmla="*/ 223838 h 1169194"/>
                <a:gd name="connsiteX49" fmla="*/ 659606 w 1076325"/>
                <a:gd name="connsiteY49" fmla="*/ 226219 h 1169194"/>
                <a:gd name="connsiteX50" fmla="*/ 497681 w 1076325"/>
                <a:gd name="connsiteY50" fmla="*/ 2547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76325" h="1169194">
                  <a:moveTo>
                    <a:pt x="497681" y="254794"/>
                  </a:moveTo>
                  <a:lnTo>
                    <a:pt x="273843" y="292894"/>
                  </a:lnTo>
                  <a:lnTo>
                    <a:pt x="61912" y="330994"/>
                  </a:lnTo>
                  <a:lnTo>
                    <a:pt x="0" y="140494"/>
                  </a:lnTo>
                  <a:lnTo>
                    <a:pt x="130968" y="135732"/>
                  </a:lnTo>
                  <a:lnTo>
                    <a:pt x="276225" y="116682"/>
                  </a:lnTo>
                  <a:lnTo>
                    <a:pt x="411956" y="97632"/>
                  </a:lnTo>
                  <a:lnTo>
                    <a:pt x="535781" y="76200"/>
                  </a:lnTo>
                  <a:lnTo>
                    <a:pt x="631031" y="57150"/>
                  </a:lnTo>
                  <a:lnTo>
                    <a:pt x="750093" y="28575"/>
                  </a:lnTo>
                  <a:lnTo>
                    <a:pt x="831056" y="2382"/>
                  </a:lnTo>
                  <a:lnTo>
                    <a:pt x="847725" y="0"/>
                  </a:lnTo>
                  <a:lnTo>
                    <a:pt x="866775" y="0"/>
                  </a:lnTo>
                  <a:lnTo>
                    <a:pt x="890587" y="7144"/>
                  </a:lnTo>
                  <a:lnTo>
                    <a:pt x="919162" y="23813"/>
                  </a:lnTo>
                  <a:lnTo>
                    <a:pt x="942975" y="38100"/>
                  </a:lnTo>
                  <a:lnTo>
                    <a:pt x="981075" y="66675"/>
                  </a:lnTo>
                  <a:lnTo>
                    <a:pt x="1019175" y="97632"/>
                  </a:lnTo>
                  <a:lnTo>
                    <a:pt x="1047750" y="123825"/>
                  </a:lnTo>
                  <a:lnTo>
                    <a:pt x="1059656" y="140494"/>
                  </a:lnTo>
                  <a:lnTo>
                    <a:pt x="1069181" y="157163"/>
                  </a:lnTo>
                  <a:lnTo>
                    <a:pt x="1073943" y="173832"/>
                  </a:lnTo>
                  <a:lnTo>
                    <a:pt x="1076325" y="195263"/>
                  </a:lnTo>
                  <a:lnTo>
                    <a:pt x="1069181" y="221457"/>
                  </a:lnTo>
                  <a:lnTo>
                    <a:pt x="1052512" y="247650"/>
                  </a:lnTo>
                  <a:lnTo>
                    <a:pt x="1033462" y="273844"/>
                  </a:lnTo>
                  <a:lnTo>
                    <a:pt x="1007268" y="392907"/>
                  </a:lnTo>
                  <a:lnTo>
                    <a:pt x="969168" y="604838"/>
                  </a:lnTo>
                  <a:lnTo>
                    <a:pt x="933450" y="819150"/>
                  </a:lnTo>
                  <a:lnTo>
                    <a:pt x="902493" y="1026319"/>
                  </a:lnTo>
                  <a:lnTo>
                    <a:pt x="890587" y="1078707"/>
                  </a:lnTo>
                  <a:lnTo>
                    <a:pt x="876300" y="1114425"/>
                  </a:lnTo>
                  <a:lnTo>
                    <a:pt x="857250" y="1150144"/>
                  </a:lnTo>
                  <a:lnTo>
                    <a:pt x="842962" y="1166813"/>
                  </a:lnTo>
                  <a:lnTo>
                    <a:pt x="826293" y="1169194"/>
                  </a:lnTo>
                  <a:lnTo>
                    <a:pt x="812006" y="1166813"/>
                  </a:lnTo>
                  <a:lnTo>
                    <a:pt x="792956" y="1152525"/>
                  </a:lnTo>
                  <a:lnTo>
                    <a:pt x="773906" y="1123950"/>
                  </a:lnTo>
                  <a:lnTo>
                    <a:pt x="752475" y="1073944"/>
                  </a:lnTo>
                  <a:lnTo>
                    <a:pt x="738187" y="1026319"/>
                  </a:lnTo>
                  <a:lnTo>
                    <a:pt x="723900" y="883444"/>
                  </a:lnTo>
                  <a:lnTo>
                    <a:pt x="735806" y="576263"/>
                  </a:lnTo>
                  <a:lnTo>
                    <a:pt x="745331" y="316707"/>
                  </a:lnTo>
                  <a:lnTo>
                    <a:pt x="742950" y="290513"/>
                  </a:lnTo>
                  <a:lnTo>
                    <a:pt x="738187" y="261938"/>
                  </a:lnTo>
                  <a:lnTo>
                    <a:pt x="728662" y="245269"/>
                  </a:lnTo>
                  <a:lnTo>
                    <a:pt x="719137" y="235744"/>
                  </a:lnTo>
                  <a:lnTo>
                    <a:pt x="702468" y="226219"/>
                  </a:lnTo>
                  <a:lnTo>
                    <a:pt x="688181" y="223838"/>
                  </a:lnTo>
                  <a:lnTo>
                    <a:pt x="659606" y="226219"/>
                  </a:lnTo>
                  <a:lnTo>
                    <a:pt x="4976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04">
              <a:extLst>
                <a:ext uri="{FF2B5EF4-FFF2-40B4-BE49-F238E27FC236}">
                  <a16:creationId xmlns:a16="http://schemas.microsoft.com/office/drawing/2014/main" id="{6D0B1A41-99E3-4734-AED8-9537EF3B2973}"/>
                </a:ext>
              </a:extLst>
            </p:cNvPr>
            <p:cNvSpPr/>
            <p:nvPr/>
          </p:nvSpPr>
          <p:spPr>
            <a:xfrm>
              <a:off x="4725988" y="5314950"/>
              <a:ext cx="688975" cy="268288"/>
            </a:xfrm>
            <a:custGeom>
              <a:avLst/>
              <a:gdLst>
                <a:gd name="connsiteX0" fmla="*/ 264319 w 688182"/>
                <a:gd name="connsiteY0" fmla="*/ 69056 h 269081"/>
                <a:gd name="connsiteX1" fmla="*/ 688182 w 688182"/>
                <a:gd name="connsiteY1" fmla="*/ 0 h 269081"/>
                <a:gd name="connsiteX2" fmla="*/ 688182 w 688182"/>
                <a:gd name="connsiteY2" fmla="*/ 159544 h 269081"/>
                <a:gd name="connsiteX3" fmla="*/ 490538 w 688182"/>
                <a:gd name="connsiteY3" fmla="*/ 192881 h 269081"/>
                <a:gd name="connsiteX4" fmla="*/ 226219 w 688182"/>
                <a:gd name="connsiteY4" fmla="*/ 235744 h 269081"/>
                <a:gd name="connsiteX5" fmla="*/ 9525 w 688182"/>
                <a:gd name="connsiteY5" fmla="*/ 269081 h 269081"/>
                <a:gd name="connsiteX6" fmla="*/ 0 w 688182"/>
                <a:gd name="connsiteY6" fmla="*/ 114300 h 269081"/>
                <a:gd name="connsiteX7" fmla="*/ 264319 w 688182"/>
                <a:gd name="connsiteY7" fmla="*/ 69056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182" h="269081">
                  <a:moveTo>
                    <a:pt x="264319" y="69056"/>
                  </a:moveTo>
                  <a:lnTo>
                    <a:pt x="688182" y="0"/>
                  </a:lnTo>
                  <a:lnTo>
                    <a:pt x="688182" y="159544"/>
                  </a:lnTo>
                  <a:lnTo>
                    <a:pt x="490538" y="192881"/>
                  </a:lnTo>
                  <a:lnTo>
                    <a:pt x="226219" y="235744"/>
                  </a:lnTo>
                  <a:lnTo>
                    <a:pt x="9525" y="269081"/>
                  </a:lnTo>
                  <a:lnTo>
                    <a:pt x="0" y="114300"/>
                  </a:lnTo>
                  <a:lnTo>
                    <a:pt x="26431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05">
              <a:extLst>
                <a:ext uri="{FF2B5EF4-FFF2-40B4-BE49-F238E27FC236}">
                  <a16:creationId xmlns:a16="http://schemas.microsoft.com/office/drawing/2014/main" id="{D0527F3C-15C0-41B3-AE01-58E873D081A6}"/>
                </a:ext>
              </a:extLst>
            </p:cNvPr>
            <p:cNvSpPr/>
            <p:nvPr/>
          </p:nvSpPr>
          <p:spPr>
            <a:xfrm>
              <a:off x="5805488" y="4376738"/>
              <a:ext cx="412750" cy="1323975"/>
            </a:xfrm>
            <a:custGeom>
              <a:avLst/>
              <a:gdLst>
                <a:gd name="connsiteX0" fmla="*/ 366712 w 411956"/>
                <a:gd name="connsiteY0" fmla="*/ 519112 h 1323975"/>
                <a:gd name="connsiteX1" fmla="*/ 366712 w 411956"/>
                <a:gd name="connsiteY1" fmla="*/ 238125 h 1323975"/>
                <a:gd name="connsiteX2" fmla="*/ 321468 w 411956"/>
                <a:gd name="connsiteY2" fmla="*/ 104775 h 1323975"/>
                <a:gd name="connsiteX3" fmla="*/ 276225 w 411956"/>
                <a:gd name="connsiteY3" fmla="*/ 78581 h 1323975"/>
                <a:gd name="connsiteX4" fmla="*/ 221456 w 411956"/>
                <a:gd name="connsiteY4" fmla="*/ 54768 h 1323975"/>
                <a:gd name="connsiteX5" fmla="*/ 157162 w 411956"/>
                <a:gd name="connsiteY5" fmla="*/ 30956 h 1323975"/>
                <a:gd name="connsiteX6" fmla="*/ 92868 w 411956"/>
                <a:gd name="connsiteY6" fmla="*/ 16668 h 1323975"/>
                <a:gd name="connsiteX7" fmla="*/ 50006 w 411956"/>
                <a:gd name="connsiteY7" fmla="*/ 9525 h 1323975"/>
                <a:gd name="connsiteX8" fmla="*/ 16668 w 411956"/>
                <a:gd name="connsiteY8" fmla="*/ 0 h 1323975"/>
                <a:gd name="connsiteX9" fmla="*/ 4762 w 411956"/>
                <a:gd name="connsiteY9" fmla="*/ 2381 h 1323975"/>
                <a:gd name="connsiteX10" fmla="*/ 0 w 411956"/>
                <a:gd name="connsiteY10" fmla="*/ 11906 h 1323975"/>
                <a:gd name="connsiteX11" fmla="*/ 2381 w 411956"/>
                <a:gd name="connsiteY11" fmla="*/ 38100 h 1323975"/>
                <a:gd name="connsiteX12" fmla="*/ 16668 w 411956"/>
                <a:gd name="connsiteY12" fmla="*/ 59531 h 1323975"/>
                <a:gd name="connsiteX13" fmla="*/ 40481 w 411956"/>
                <a:gd name="connsiteY13" fmla="*/ 80962 h 1323975"/>
                <a:gd name="connsiteX14" fmla="*/ 64293 w 411956"/>
                <a:gd name="connsiteY14" fmla="*/ 109537 h 1323975"/>
                <a:gd name="connsiteX15" fmla="*/ 83343 w 411956"/>
                <a:gd name="connsiteY15" fmla="*/ 145256 h 1323975"/>
                <a:gd name="connsiteX16" fmla="*/ 97631 w 411956"/>
                <a:gd name="connsiteY16" fmla="*/ 183356 h 1323975"/>
                <a:gd name="connsiteX17" fmla="*/ 114300 w 411956"/>
                <a:gd name="connsiteY17" fmla="*/ 238125 h 1323975"/>
                <a:gd name="connsiteX18" fmla="*/ 121443 w 411956"/>
                <a:gd name="connsiteY18" fmla="*/ 290512 h 1323975"/>
                <a:gd name="connsiteX19" fmla="*/ 126206 w 411956"/>
                <a:gd name="connsiteY19" fmla="*/ 411956 h 1323975"/>
                <a:gd name="connsiteX20" fmla="*/ 133350 w 411956"/>
                <a:gd name="connsiteY20" fmla="*/ 631031 h 1323975"/>
                <a:gd name="connsiteX21" fmla="*/ 140493 w 411956"/>
                <a:gd name="connsiteY21" fmla="*/ 847725 h 1323975"/>
                <a:gd name="connsiteX22" fmla="*/ 145256 w 411956"/>
                <a:gd name="connsiteY22" fmla="*/ 995362 h 1323975"/>
                <a:gd name="connsiteX23" fmla="*/ 147637 w 411956"/>
                <a:gd name="connsiteY23" fmla="*/ 1059656 h 1323975"/>
                <a:gd name="connsiteX24" fmla="*/ 152400 w 411956"/>
                <a:gd name="connsiteY24" fmla="*/ 1109662 h 1323975"/>
                <a:gd name="connsiteX25" fmla="*/ 161925 w 411956"/>
                <a:gd name="connsiteY25" fmla="*/ 1159668 h 1323975"/>
                <a:gd name="connsiteX26" fmla="*/ 176212 w 411956"/>
                <a:gd name="connsiteY26" fmla="*/ 1197768 h 1323975"/>
                <a:gd name="connsiteX27" fmla="*/ 185737 w 411956"/>
                <a:gd name="connsiteY27" fmla="*/ 1219200 h 1323975"/>
                <a:gd name="connsiteX28" fmla="*/ 202406 w 411956"/>
                <a:gd name="connsiteY28" fmla="*/ 1245393 h 1323975"/>
                <a:gd name="connsiteX29" fmla="*/ 219075 w 411956"/>
                <a:gd name="connsiteY29" fmla="*/ 1269206 h 1323975"/>
                <a:gd name="connsiteX30" fmla="*/ 242887 w 411956"/>
                <a:gd name="connsiteY30" fmla="*/ 1293018 h 1323975"/>
                <a:gd name="connsiteX31" fmla="*/ 259556 w 411956"/>
                <a:gd name="connsiteY31" fmla="*/ 1304925 h 1323975"/>
                <a:gd name="connsiteX32" fmla="*/ 278606 w 411956"/>
                <a:gd name="connsiteY32" fmla="*/ 1316831 h 1323975"/>
                <a:gd name="connsiteX33" fmla="*/ 307181 w 411956"/>
                <a:gd name="connsiteY33" fmla="*/ 1323975 h 1323975"/>
                <a:gd name="connsiteX34" fmla="*/ 326231 w 411956"/>
                <a:gd name="connsiteY34" fmla="*/ 1319212 h 1323975"/>
                <a:gd name="connsiteX35" fmla="*/ 345281 w 411956"/>
                <a:gd name="connsiteY35" fmla="*/ 1304925 h 1323975"/>
                <a:gd name="connsiteX36" fmla="*/ 357187 w 411956"/>
                <a:gd name="connsiteY36" fmla="*/ 1285875 h 1323975"/>
                <a:gd name="connsiteX37" fmla="*/ 378618 w 411956"/>
                <a:gd name="connsiteY37" fmla="*/ 1233487 h 1323975"/>
                <a:gd name="connsiteX38" fmla="*/ 400050 w 411956"/>
                <a:gd name="connsiteY38" fmla="*/ 1164431 h 1323975"/>
                <a:gd name="connsiteX39" fmla="*/ 411956 w 411956"/>
                <a:gd name="connsiteY39" fmla="*/ 1116806 h 1323975"/>
                <a:gd name="connsiteX40" fmla="*/ 371475 w 411956"/>
                <a:gd name="connsiteY40" fmla="*/ 995362 h 1323975"/>
                <a:gd name="connsiteX41" fmla="*/ 366712 w 411956"/>
                <a:gd name="connsiteY41" fmla="*/ 519112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1956" h="1323975">
                  <a:moveTo>
                    <a:pt x="366712" y="519112"/>
                  </a:moveTo>
                  <a:lnTo>
                    <a:pt x="366712" y="238125"/>
                  </a:lnTo>
                  <a:lnTo>
                    <a:pt x="321468" y="104775"/>
                  </a:lnTo>
                  <a:lnTo>
                    <a:pt x="276225" y="78581"/>
                  </a:lnTo>
                  <a:lnTo>
                    <a:pt x="221456" y="54768"/>
                  </a:lnTo>
                  <a:lnTo>
                    <a:pt x="157162" y="30956"/>
                  </a:lnTo>
                  <a:lnTo>
                    <a:pt x="92868" y="16668"/>
                  </a:lnTo>
                  <a:lnTo>
                    <a:pt x="50006" y="9525"/>
                  </a:lnTo>
                  <a:lnTo>
                    <a:pt x="16668" y="0"/>
                  </a:lnTo>
                  <a:lnTo>
                    <a:pt x="4762" y="2381"/>
                  </a:lnTo>
                  <a:lnTo>
                    <a:pt x="0" y="11906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40481" y="80962"/>
                  </a:lnTo>
                  <a:lnTo>
                    <a:pt x="64293" y="109537"/>
                  </a:lnTo>
                  <a:lnTo>
                    <a:pt x="83343" y="145256"/>
                  </a:lnTo>
                  <a:lnTo>
                    <a:pt x="97631" y="183356"/>
                  </a:lnTo>
                  <a:lnTo>
                    <a:pt x="114300" y="238125"/>
                  </a:lnTo>
                  <a:lnTo>
                    <a:pt x="121443" y="290512"/>
                  </a:lnTo>
                  <a:lnTo>
                    <a:pt x="126206" y="411956"/>
                  </a:lnTo>
                  <a:lnTo>
                    <a:pt x="133350" y="631031"/>
                  </a:lnTo>
                  <a:lnTo>
                    <a:pt x="140493" y="847725"/>
                  </a:lnTo>
                  <a:lnTo>
                    <a:pt x="145256" y="995362"/>
                  </a:lnTo>
                  <a:cubicBezTo>
                    <a:pt x="146050" y="1016793"/>
                    <a:pt x="146843" y="1038225"/>
                    <a:pt x="147637" y="1059656"/>
                  </a:cubicBezTo>
                  <a:lnTo>
                    <a:pt x="152400" y="1109662"/>
                  </a:lnTo>
                  <a:lnTo>
                    <a:pt x="161925" y="1159668"/>
                  </a:lnTo>
                  <a:lnTo>
                    <a:pt x="176212" y="1197768"/>
                  </a:lnTo>
                  <a:lnTo>
                    <a:pt x="185737" y="1219200"/>
                  </a:lnTo>
                  <a:lnTo>
                    <a:pt x="202406" y="1245393"/>
                  </a:lnTo>
                  <a:lnTo>
                    <a:pt x="219075" y="1269206"/>
                  </a:lnTo>
                  <a:lnTo>
                    <a:pt x="242887" y="1293018"/>
                  </a:lnTo>
                  <a:lnTo>
                    <a:pt x="259556" y="1304925"/>
                  </a:lnTo>
                  <a:lnTo>
                    <a:pt x="278606" y="1316831"/>
                  </a:lnTo>
                  <a:lnTo>
                    <a:pt x="307181" y="1323975"/>
                  </a:lnTo>
                  <a:lnTo>
                    <a:pt x="326231" y="1319212"/>
                  </a:lnTo>
                  <a:lnTo>
                    <a:pt x="345281" y="1304925"/>
                  </a:lnTo>
                  <a:lnTo>
                    <a:pt x="357187" y="1285875"/>
                  </a:lnTo>
                  <a:lnTo>
                    <a:pt x="378618" y="1233487"/>
                  </a:lnTo>
                  <a:lnTo>
                    <a:pt x="400050" y="1164431"/>
                  </a:lnTo>
                  <a:lnTo>
                    <a:pt x="411956" y="1116806"/>
                  </a:lnTo>
                  <a:lnTo>
                    <a:pt x="371475" y="995362"/>
                  </a:lnTo>
                  <a:cubicBezTo>
                    <a:pt x="369887" y="846137"/>
                    <a:pt x="368300" y="696912"/>
                    <a:pt x="366712" y="5191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06">
              <a:extLst>
                <a:ext uri="{FF2B5EF4-FFF2-40B4-BE49-F238E27FC236}">
                  <a16:creationId xmlns:a16="http://schemas.microsoft.com/office/drawing/2014/main" id="{00365C24-D7E7-47BD-97ED-CF6BEA4CDFB9}"/>
                </a:ext>
              </a:extLst>
            </p:cNvPr>
            <p:cNvSpPr/>
            <p:nvPr/>
          </p:nvSpPr>
          <p:spPr>
            <a:xfrm>
              <a:off x="6065838" y="4344988"/>
              <a:ext cx="1225550" cy="989012"/>
            </a:xfrm>
            <a:custGeom>
              <a:avLst/>
              <a:gdLst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4862 w 1226344"/>
                <a:gd name="connsiteY33" fmla="*/ 883444 h 1057275"/>
                <a:gd name="connsiteX34" fmla="*/ 823912 w 1226344"/>
                <a:gd name="connsiteY34" fmla="*/ 592932 h 1057275"/>
                <a:gd name="connsiteX35" fmla="*/ 845344 w 1226344"/>
                <a:gd name="connsiteY35" fmla="*/ 302419 h 1057275"/>
                <a:gd name="connsiteX36" fmla="*/ 842962 w 1226344"/>
                <a:gd name="connsiteY36" fmla="*/ 278607 h 1057275"/>
                <a:gd name="connsiteX37" fmla="*/ 835819 w 1226344"/>
                <a:gd name="connsiteY37" fmla="*/ 250032 h 1057275"/>
                <a:gd name="connsiteX38" fmla="*/ 828675 w 1226344"/>
                <a:gd name="connsiteY38" fmla="*/ 235744 h 1057275"/>
                <a:gd name="connsiteX39" fmla="*/ 816769 w 1226344"/>
                <a:gd name="connsiteY39" fmla="*/ 226219 h 1057275"/>
                <a:gd name="connsiteX40" fmla="*/ 795337 w 1226344"/>
                <a:gd name="connsiteY40" fmla="*/ 223838 h 1057275"/>
                <a:gd name="connsiteX41" fmla="*/ 709612 w 1226344"/>
                <a:gd name="connsiteY41" fmla="*/ 233363 h 1057275"/>
                <a:gd name="connsiteX42" fmla="*/ 433387 w 1226344"/>
                <a:gd name="connsiteY42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2206 w 1226344"/>
                <a:gd name="connsiteY33" fmla="*/ 943768 h 1057275"/>
                <a:gd name="connsiteX34" fmla="*/ 804862 w 1226344"/>
                <a:gd name="connsiteY34" fmla="*/ 883444 h 1057275"/>
                <a:gd name="connsiteX35" fmla="*/ 823912 w 1226344"/>
                <a:gd name="connsiteY35" fmla="*/ 592932 h 1057275"/>
                <a:gd name="connsiteX36" fmla="*/ 845344 w 1226344"/>
                <a:gd name="connsiteY36" fmla="*/ 302419 h 1057275"/>
                <a:gd name="connsiteX37" fmla="*/ 842962 w 1226344"/>
                <a:gd name="connsiteY37" fmla="*/ 278607 h 1057275"/>
                <a:gd name="connsiteX38" fmla="*/ 835819 w 1226344"/>
                <a:gd name="connsiteY38" fmla="*/ 250032 h 1057275"/>
                <a:gd name="connsiteX39" fmla="*/ 828675 w 1226344"/>
                <a:gd name="connsiteY39" fmla="*/ 235744 h 1057275"/>
                <a:gd name="connsiteX40" fmla="*/ 816769 w 1226344"/>
                <a:gd name="connsiteY40" fmla="*/ 226219 h 1057275"/>
                <a:gd name="connsiteX41" fmla="*/ 795337 w 1226344"/>
                <a:gd name="connsiteY41" fmla="*/ 223838 h 1057275"/>
                <a:gd name="connsiteX42" fmla="*/ 709612 w 1226344"/>
                <a:gd name="connsiteY42" fmla="*/ 233363 h 1057275"/>
                <a:gd name="connsiteX43" fmla="*/ 433387 w 1226344"/>
                <a:gd name="connsiteY43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69002 w 1226344"/>
                <a:gd name="connsiteY31" fmla="*/ 989012 h 1057275"/>
                <a:gd name="connsiteX32" fmla="*/ 957262 w 1226344"/>
                <a:gd name="connsiteY32" fmla="*/ 1057275 h 1057275"/>
                <a:gd name="connsiteX33" fmla="*/ 797719 w 1226344"/>
                <a:gd name="connsiteY33" fmla="*/ 1035844 h 1057275"/>
                <a:gd name="connsiteX34" fmla="*/ 802206 w 1226344"/>
                <a:gd name="connsiteY34" fmla="*/ 943768 h 1057275"/>
                <a:gd name="connsiteX35" fmla="*/ 804862 w 1226344"/>
                <a:gd name="connsiteY35" fmla="*/ 883444 h 1057275"/>
                <a:gd name="connsiteX36" fmla="*/ 823912 w 1226344"/>
                <a:gd name="connsiteY36" fmla="*/ 592932 h 1057275"/>
                <a:gd name="connsiteX37" fmla="*/ 845344 w 1226344"/>
                <a:gd name="connsiteY37" fmla="*/ 302419 h 1057275"/>
                <a:gd name="connsiteX38" fmla="*/ 842962 w 1226344"/>
                <a:gd name="connsiteY38" fmla="*/ 278607 h 1057275"/>
                <a:gd name="connsiteX39" fmla="*/ 835819 w 1226344"/>
                <a:gd name="connsiteY39" fmla="*/ 250032 h 1057275"/>
                <a:gd name="connsiteX40" fmla="*/ 828675 w 1226344"/>
                <a:gd name="connsiteY40" fmla="*/ 235744 h 1057275"/>
                <a:gd name="connsiteX41" fmla="*/ 816769 w 1226344"/>
                <a:gd name="connsiteY41" fmla="*/ 226219 h 1057275"/>
                <a:gd name="connsiteX42" fmla="*/ 795337 w 1226344"/>
                <a:gd name="connsiteY42" fmla="*/ 223838 h 1057275"/>
                <a:gd name="connsiteX43" fmla="*/ 709612 w 1226344"/>
                <a:gd name="connsiteY43" fmla="*/ 233363 h 1057275"/>
                <a:gd name="connsiteX44" fmla="*/ 433387 w 1226344"/>
                <a:gd name="connsiteY44" fmla="*/ 257175 h 1057275"/>
                <a:gd name="connsiteX0" fmla="*/ 433387 w 1226344"/>
                <a:gd name="connsiteY0" fmla="*/ 257175 h 1035844"/>
                <a:gd name="connsiteX1" fmla="*/ 202406 w 1226344"/>
                <a:gd name="connsiteY1" fmla="*/ 278607 h 1035844"/>
                <a:gd name="connsiteX2" fmla="*/ 59531 w 1226344"/>
                <a:gd name="connsiteY2" fmla="*/ 290513 h 1035844"/>
                <a:gd name="connsiteX3" fmla="*/ 26194 w 1226344"/>
                <a:gd name="connsiteY3" fmla="*/ 290513 h 1035844"/>
                <a:gd name="connsiteX4" fmla="*/ 0 w 1226344"/>
                <a:gd name="connsiteY4" fmla="*/ 140494 h 1035844"/>
                <a:gd name="connsiteX5" fmla="*/ 207169 w 1226344"/>
                <a:gd name="connsiteY5" fmla="*/ 116682 h 1035844"/>
                <a:gd name="connsiteX6" fmla="*/ 464344 w 1226344"/>
                <a:gd name="connsiteY6" fmla="*/ 88107 h 1035844"/>
                <a:gd name="connsiteX7" fmla="*/ 666750 w 1226344"/>
                <a:gd name="connsiteY7" fmla="*/ 66675 h 1035844"/>
                <a:gd name="connsiteX8" fmla="*/ 711994 w 1226344"/>
                <a:gd name="connsiteY8" fmla="*/ 54769 h 1035844"/>
                <a:gd name="connsiteX9" fmla="*/ 781050 w 1226344"/>
                <a:gd name="connsiteY9" fmla="*/ 30957 h 1035844"/>
                <a:gd name="connsiteX10" fmla="*/ 845344 w 1226344"/>
                <a:gd name="connsiteY10" fmla="*/ 4763 h 1035844"/>
                <a:gd name="connsiteX11" fmla="*/ 866775 w 1226344"/>
                <a:gd name="connsiteY11" fmla="*/ 0 h 1035844"/>
                <a:gd name="connsiteX12" fmla="*/ 900112 w 1226344"/>
                <a:gd name="connsiteY12" fmla="*/ 0 h 1035844"/>
                <a:gd name="connsiteX13" fmla="*/ 945356 w 1226344"/>
                <a:gd name="connsiteY13" fmla="*/ 11907 h 1035844"/>
                <a:gd name="connsiteX14" fmla="*/ 995362 w 1226344"/>
                <a:gd name="connsiteY14" fmla="*/ 33338 h 1035844"/>
                <a:gd name="connsiteX15" fmla="*/ 1026319 w 1226344"/>
                <a:gd name="connsiteY15" fmla="*/ 50007 h 1035844"/>
                <a:gd name="connsiteX16" fmla="*/ 1064419 w 1226344"/>
                <a:gd name="connsiteY16" fmla="*/ 73819 h 1035844"/>
                <a:gd name="connsiteX17" fmla="*/ 1112044 w 1226344"/>
                <a:gd name="connsiteY17" fmla="*/ 111919 h 1035844"/>
                <a:gd name="connsiteX18" fmla="*/ 1157287 w 1226344"/>
                <a:gd name="connsiteY18" fmla="*/ 147638 h 1035844"/>
                <a:gd name="connsiteX19" fmla="*/ 1185862 w 1226344"/>
                <a:gd name="connsiteY19" fmla="*/ 178594 h 1035844"/>
                <a:gd name="connsiteX20" fmla="*/ 1209675 w 1226344"/>
                <a:gd name="connsiteY20" fmla="*/ 207169 h 1035844"/>
                <a:gd name="connsiteX21" fmla="*/ 1223962 w 1226344"/>
                <a:gd name="connsiteY21" fmla="*/ 235744 h 1035844"/>
                <a:gd name="connsiteX22" fmla="*/ 1226344 w 1226344"/>
                <a:gd name="connsiteY22" fmla="*/ 252413 h 1035844"/>
                <a:gd name="connsiteX23" fmla="*/ 1221581 w 1226344"/>
                <a:gd name="connsiteY23" fmla="*/ 269082 h 1035844"/>
                <a:gd name="connsiteX24" fmla="*/ 1202531 w 1226344"/>
                <a:gd name="connsiteY24" fmla="*/ 280988 h 1035844"/>
                <a:gd name="connsiteX25" fmla="*/ 1185862 w 1226344"/>
                <a:gd name="connsiteY25" fmla="*/ 288132 h 1035844"/>
                <a:gd name="connsiteX26" fmla="*/ 1169194 w 1226344"/>
                <a:gd name="connsiteY26" fmla="*/ 304800 h 1035844"/>
                <a:gd name="connsiteX27" fmla="*/ 1152525 w 1226344"/>
                <a:gd name="connsiteY27" fmla="*/ 326232 h 1035844"/>
                <a:gd name="connsiteX28" fmla="*/ 1116806 w 1226344"/>
                <a:gd name="connsiteY28" fmla="*/ 383382 h 1035844"/>
                <a:gd name="connsiteX29" fmla="*/ 1090612 w 1226344"/>
                <a:gd name="connsiteY29" fmla="*/ 445294 h 1035844"/>
                <a:gd name="connsiteX30" fmla="*/ 1054894 w 1226344"/>
                <a:gd name="connsiteY30" fmla="*/ 609600 h 1035844"/>
                <a:gd name="connsiteX31" fmla="*/ 969002 w 1226344"/>
                <a:gd name="connsiteY31" fmla="*/ 989012 h 1035844"/>
                <a:gd name="connsiteX32" fmla="*/ 797719 w 1226344"/>
                <a:gd name="connsiteY32" fmla="*/ 1035844 h 1035844"/>
                <a:gd name="connsiteX33" fmla="*/ 802206 w 1226344"/>
                <a:gd name="connsiteY33" fmla="*/ 943768 h 1035844"/>
                <a:gd name="connsiteX34" fmla="*/ 804862 w 1226344"/>
                <a:gd name="connsiteY34" fmla="*/ 883444 h 1035844"/>
                <a:gd name="connsiteX35" fmla="*/ 823912 w 1226344"/>
                <a:gd name="connsiteY35" fmla="*/ 592932 h 1035844"/>
                <a:gd name="connsiteX36" fmla="*/ 845344 w 1226344"/>
                <a:gd name="connsiteY36" fmla="*/ 302419 h 1035844"/>
                <a:gd name="connsiteX37" fmla="*/ 842962 w 1226344"/>
                <a:gd name="connsiteY37" fmla="*/ 278607 h 1035844"/>
                <a:gd name="connsiteX38" fmla="*/ 835819 w 1226344"/>
                <a:gd name="connsiteY38" fmla="*/ 250032 h 1035844"/>
                <a:gd name="connsiteX39" fmla="*/ 828675 w 1226344"/>
                <a:gd name="connsiteY39" fmla="*/ 235744 h 1035844"/>
                <a:gd name="connsiteX40" fmla="*/ 816769 w 1226344"/>
                <a:gd name="connsiteY40" fmla="*/ 226219 h 1035844"/>
                <a:gd name="connsiteX41" fmla="*/ 795337 w 1226344"/>
                <a:gd name="connsiteY41" fmla="*/ 223838 h 1035844"/>
                <a:gd name="connsiteX42" fmla="*/ 709612 w 1226344"/>
                <a:gd name="connsiteY42" fmla="*/ 233363 h 1035844"/>
                <a:gd name="connsiteX43" fmla="*/ 433387 w 1226344"/>
                <a:gd name="connsiteY43" fmla="*/ 257175 h 1035844"/>
                <a:gd name="connsiteX0" fmla="*/ 433387 w 1226344"/>
                <a:gd name="connsiteY0" fmla="*/ 257175 h 989012"/>
                <a:gd name="connsiteX1" fmla="*/ 202406 w 1226344"/>
                <a:gd name="connsiteY1" fmla="*/ 278607 h 989012"/>
                <a:gd name="connsiteX2" fmla="*/ 59531 w 1226344"/>
                <a:gd name="connsiteY2" fmla="*/ 290513 h 989012"/>
                <a:gd name="connsiteX3" fmla="*/ 26194 w 1226344"/>
                <a:gd name="connsiteY3" fmla="*/ 290513 h 989012"/>
                <a:gd name="connsiteX4" fmla="*/ 0 w 1226344"/>
                <a:gd name="connsiteY4" fmla="*/ 140494 h 989012"/>
                <a:gd name="connsiteX5" fmla="*/ 207169 w 1226344"/>
                <a:gd name="connsiteY5" fmla="*/ 116682 h 989012"/>
                <a:gd name="connsiteX6" fmla="*/ 464344 w 1226344"/>
                <a:gd name="connsiteY6" fmla="*/ 88107 h 989012"/>
                <a:gd name="connsiteX7" fmla="*/ 666750 w 1226344"/>
                <a:gd name="connsiteY7" fmla="*/ 66675 h 989012"/>
                <a:gd name="connsiteX8" fmla="*/ 711994 w 1226344"/>
                <a:gd name="connsiteY8" fmla="*/ 54769 h 989012"/>
                <a:gd name="connsiteX9" fmla="*/ 781050 w 1226344"/>
                <a:gd name="connsiteY9" fmla="*/ 30957 h 989012"/>
                <a:gd name="connsiteX10" fmla="*/ 845344 w 1226344"/>
                <a:gd name="connsiteY10" fmla="*/ 4763 h 989012"/>
                <a:gd name="connsiteX11" fmla="*/ 866775 w 1226344"/>
                <a:gd name="connsiteY11" fmla="*/ 0 h 989012"/>
                <a:gd name="connsiteX12" fmla="*/ 900112 w 1226344"/>
                <a:gd name="connsiteY12" fmla="*/ 0 h 989012"/>
                <a:gd name="connsiteX13" fmla="*/ 945356 w 1226344"/>
                <a:gd name="connsiteY13" fmla="*/ 11907 h 989012"/>
                <a:gd name="connsiteX14" fmla="*/ 995362 w 1226344"/>
                <a:gd name="connsiteY14" fmla="*/ 33338 h 989012"/>
                <a:gd name="connsiteX15" fmla="*/ 1026319 w 1226344"/>
                <a:gd name="connsiteY15" fmla="*/ 50007 h 989012"/>
                <a:gd name="connsiteX16" fmla="*/ 1064419 w 1226344"/>
                <a:gd name="connsiteY16" fmla="*/ 73819 h 989012"/>
                <a:gd name="connsiteX17" fmla="*/ 1112044 w 1226344"/>
                <a:gd name="connsiteY17" fmla="*/ 111919 h 989012"/>
                <a:gd name="connsiteX18" fmla="*/ 1157287 w 1226344"/>
                <a:gd name="connsiteY18" fmla="*/ 147638 h 989012"/>
                <a:gd name="connsiteX19" fmla="*/ 1185862 w 1226344"/>
                <a:gd name="connsiteY19" fmla="*/ 178594 h 989012"/>
                <a:gd name="connsiteX20" fmla="*/ 1209675 w 1226344"/>
                <a:gd name="connsiteY20" fmla="*/ 207169 h 989012"/>
                <a:gd name="connsiteX21" fmla="*/ 1223962 w 1226344"/>
                <a:gd name="connsiteY21" fmla="*/ 235744 h 989012"/>
                <a:gd name="connsiteX22" fmla="*/ 1226344 w 1226344"/>
                <a:gd name="connsiteY22" fmla="*/ 252413 h 989012"/>
                <a:gd name="connsiteX23" fmla="*/ 1221581 w 1226344"/>
                <a:gd name="connsiteY23" fmla="*/ 269082 h 989012"/>
                <a:gd name="connsiteX24" fmla="*/ 1202531 w 1226344"/>
                <a:gd name="connsiteY24" fmla="*/ 280988 h 989012"/>
                <a:gd name="connsiteX25" fmla="*/ 1185862 w 1226344"/>
                <a:gd name="connsiteY25" fmla="*/ 288132 h 989012"/>
                <a:gd name="connsiteX26" fmla="*/ 1169194 w 1226344"/>
                <a:gd name="connsiteY26" fmla="*/ 304800 h 989012"/>
                <a:gd name="connsiteX27" fmla="*/ 1152525 w 1226344"/>
                <a:gd name="connsiteY27" fmla="*/ 326232 h 989012"/>
                <a:gd name="connsiteX28" fmla="*/ 1116806 w 1226344"/>
                <a:gd name="connsiteY28" fmla="*/ 383382 h 989012"/>
                <a:gd name="connsiteX29" fmla="*/ 1090612 w 1226344"/>
                <a:gd name="connsiteY29" fmla="*/ 445294 h 989012"/>
                <a:gd name="connsiteX30" fmla="*/ 1054894 w 1226344"/>
                <a:gd name="connsiteY30" fmla="*/ 609600 h 989012"/>
                <a:gd name="connsiteX31" fmla="*/ 969002 w 1226344"/>
                <a:gd name="connsiteY31" fmla="*/ 989012 h 989012"/>
                <a:gd name="connsiteX32" fmla="*/ 802206 w 1226344"/>
                <a:gd name="connsiteY32" fmla="*/ 943768 h 989012"/>
                <a:gd name="connsiteX33" fmla="*/ 804862 w 1226344"/>
                <a:gd name="connsiteY33" fmla="*/ 883444 h 989012"/>
                <a:gd name="connsiteX34" fmla="*/ 823912 w 1226344"/>
                <a:gd name="connsiteY34" fmla="*/ 592932 h 989012"/>
                <a:gd name="connsiteX35" fmla="*/ 845344 w 1226344"/>
                <a:gd name="connsiteY35" fmla="*/ 302419 h 989012"/>
                <a:gd name="connsiteX36" fmla="*/ 842962 w 1226344"/>
                <a:gd name="connsiteY36" fmla="*/ 278607 h 989012"/>
                <a:gd name="connsiteX37" fmla="*/ 835819 w 1226344"/>
                <a:gd name="connsiteY37" fmla="*/ 250032 h 989012"/>
                <a:gd name="connsiteX38" fmla="*/ 828675 w 1226344"/>
                <a:gd name="connsiteY38" fmla="*/ 235744 h 989012"/>
                <a:gd name="connsiteX39" fmla="*/ 816769 w 1226344"/>
                <a:gd name="connsiteY39" fmla="*/ 226219 h 989012"/>
                <a:gd name="connsiteX40" fmla="*/ 795337 w 1226344"/>
                <a:gd name="connsiteY40" fmla="*/ 223838 h 989012"/>
                <a:gd name="connsiteX41" fmla="*/ 709612 w 1226344"/>
                <a:gd name="connsiteY41" fmla="*/ 233363 h 989012"/>
                <a:gd name="connsiteX42" fmla="*/ 433387 w 1226344"/>
                <a:gd name="connsiteY42" fmla="*/ 257175 h 9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26344" h="989012">
                  <a:moveTo>
                    <a:pt x="433387" y="257175"/>
                  </a:moveTo>
                  <a:lnTo>
                    <a:pt x="202406" y="278607"/>
                  </a:lnTo>
                  <a:lnTo>
                    <a:pt x="59531" y="290513"/>
                  </a:lnTo>
                  <a:lnTo>
                    <a:pt x="26194" y="290513"/>
                  </a:lnTo>
                  <a:lnTo>
                    <a:pt x="0" y="140494"/>
                  </a:lnTo>
                  <a:lnTo>
                    <a:pt x="207169" y="116682"/>
                  </a:lnTo>
                  <a:lnTo>
                    <a:pt x="464344" y="88107"/>
                  </a:lnTo>
                  <a:lnTo>
                    <a:pt x="666750" y="66675"/>
                  </a:lnTo>
                  <a:lnTo>
                    <a:pt x="711994" y="54769"/>
                  </a:lnTo>
                  <a:lnTo>
                    <a:pt x="781050" y="30957"/>
                  </a:lnTo>
                  <a:lnTo>
                    <a:pt x="845344" y="4763"/>
                  </a:lnTo>
                  <a:lnTo>
                    <a:pt x="866775" y="0"/>
                  </a:lnTo>
                  <a:lnTo>
                    <a:pt x="900112" y="0"/>
                  </a:lnTo>
                  <a:lnTo>
                    <a:pt x="945356" y="11907"/>
                  </a:lnTo>
                  <a:lnTo>
                    <a:pt x="995362" y="33338"/>
                  </a:lnTo>
                  <a:lnTo>
                    <a:pt x="1026319" y="50007"/>
                  </a:lnTo>
                  <a:lnTo>
                    <a:pt x="1064419" y="73819"/>
                  </a:lnTo>
                  <a:lnTo>
                    <a:pt x="1112044" y="111919"/>
                  </a:lnTo>
                  <a:lnTo>
                    <a:pt x="1157287" y="147638"/>
                  </a:lnTo>
                  <a:lnTo>
                    <a:pt x="1185862" y="178594"/>
                  </a:lnTo>
                  <a:lnTo>
                    <a:pt x="1209675" y="207169"/>
                  </a:lnTo>
                  <a:lnTo>
                    <a:pt x="1223962" y="235744"/>
                  </a:lnTo>
                  <a:lnTo>
                    <a:pt x="1226344" y="252413"/>
                  </a:lnTo>
                  <a:lnTo>
                    <a:pt x="1221581" y="269082"/>
                  </a:lnTo>
                  <a:lnTo>
                    <a:pt x="1202531" y="280988"/>
                  </a:lnTo>
                  <a:lnTo>
                    <a:pt x="1185862" y="288132"/>
                  </a:lnTo>
                  <a:lnTo>
                    <a:pt x="1169194" y="304800"/>
                  </a:lnTo>
                  <a:lnTo>
                    <a:pt x="1152525" y="326232"/>
                  </a:lnTo>
                  <a:lnTo>
                    <a:pt x="1116806" y="383382"/>
                  </a:lnTo>
                  <a:lnTo>
                    <a:pt x="1090612" y="445294"/>
                  </a:lnTo>
                  <a:lnTo>
                    <a:pt x="1054894" y="609600"/>
                  </a:lnTo>
                  <a:lnTo>
                    <a:pt x="969002" y="989012"/>
                  </a:lnTo>
                  <a:lnTo>
                    <a:pt x="802206" y="943768"/>
                  </a:lnTo>
                  <a:lnTo>
                    <a:pt x="804862" y="883444"/>
                  </a:lnTo>
                  <a:lnTo>
                    <a:pt x="823912" y="592932"/>
                  </a:lnTo>
                  <a:lnTo>
                    <a:pt x="845344" y="302419"/>
                  </a:lnTo>
                  <a:lnTo>
                    <a:pt x="842962" y="278607"/>
                  </a:lnTo>
                  <a:lnTo>
                    <a:pt x="835819" y="250032"/>
                  </a:lnTo>
                  <a:lnTo>
                    <a:pt x="828675" y="235744"/>
                  </a:lnTo>
                  <a:lnTo>
                    <a:pt x="816769" y="226219"/>
                  </a:lnTo>
                  <a:lnTo>
                    <a:pt x="795337" y="223838"/>
                  </a:lnTo>
                  <a:lnTo>
                    <a:pt x="709612" y="233363"/>
                  </a:lnTo>
                  <a:lnTo>
                    <a:pt x="4333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7">
              <a:extLst>
                <a:ext uri="{FF2B5EF4-FFF2-40B4-BE49-F238E27FC236}">
                  <a16:creationId xmlns:a16="http://schemas.microsoft.com/office/drawing/2014/main" id="{29B78FC8-91D0-4669-BF67-A56F042B827F}"/>
                </a:ext>
              </a:extLst>
            </p:cNvPr>
            <p:cNvSpPr/>
            <p:nvPr/>
          </p:nvSpPr>
          <p:spPr>
            <a:xfrm>
              <a:off x="6115050" y="5257800"/>
              <a:ext cx="985838" cy="266700"/>
            </a:xfrm>
            <a:custGeom>
              <a:avLst/>
              <a:gdLst>
                <a:gd name="connsiteX0" fmla="*/ 359569 w 985838"/>
                <a:gd name="connsiteY0" fmla="*/ 52388 h 266700"/>
                <a:gd name="connsiteX1" fmla="*/ 678656 w 985838"/>
                <a:gd name="connsiteY1" fmla="*/ 11906 h 266700"/>
                <a:gd name="connsiteX2" fmla="*/ 781050 w 985838"/>
                <a:gd name="connsiteY2" fmla="*/ 0 h 266700"/>
                <a:gd name="connsiteX3" fmla="*/ 914400 w 985838"/>
                <a:gd name="connsiteY3" fmla="*/ 33338 h 266700"/>
                <a:gd name="connsiteX4" fmla="*/ 947738 w 985838"/>
                <a:gd name="connsiteY4" fmla="*/ 64294 h 266700"/>
                <a:gd name="connsiteX5" fmla="*/ 966788 w 985838"/>
                <a:gd name="connsiteY5" fmla="*/ 90488 h 266700"/>
                <a:gd name="connsiteX6" fmla="*/ 978694 w 985838"/>
                <a:gd name="connsiteY6" fmla="*/ 111919 h 266700"/>
                <a:gd name="connsiteX7" fmla="*/ 985838 w 985838"/>
                <a:gd name="connsiteY7" fmla="*/ 133350 h 266700"/>
                <a:gd name="connsiteX8" fmla="*/ 983456 w 985838"/>
                <a:gd name="connsiteY8" fmla="*/ 154781 h 266700"/>
                <a:gd name="connsiteX9" fmla="*/ 971550 w 985838"/>
                <a:gd name="connsiteY9" fmla="*/ 171450 h 266700"/>
                <a:gd name="connsiteX10" fmla="*/ 947738 w 985838"/>
                <a:gd name="connsiteY10" fmla="*/ 188119 h 266700"/>
                <a:gd name="connsiteX11" fmla="*/ 914400 w 985838"/>
                <a:gd name="connsiteY11" fmla="*/ 200025 h 266700"/>
                <a:gd name="connsiteX12" fmla="*/ 885825 w 985838"/>
                <a:gd name="connsiteY12" fmla="*/ 202406 h 266700"/>
                <a:gd name="connsiteX13" fmla="*/ 835819 w 985838"/>
                <a:gd name="connsiteY13" fmla="*/ 195263 h 266700"/>
                <a:gd name="connsiteX14" fmla="*/ 759619 w 985838"/>
                <a:gd name="connsiteY14" fmla="*/ 185738 h 266700"/>
                <a:gd name="connsiteX15" fmla="*/ 678656 w 985838"/>
                <a:gd name="connsiteY15" fmla="*/ 178594 h 266700"/>
                <a:gd name="connsiteX16" fmla="*/ 583406 w 985838"/>
                <a:gd name="connsiteY16" fmla="*/ 183356 h 266700"/>
                <a:gd name="connsiteX17" fmla="*/ 428625 w 985838"/>
                <a:gd name="connsiteY17" fmla="*/ 192881 h 266700"/>
                <a:gd name="connsiteX18" fmla="*/ 254794 w 985838"/>
                <a:gd name="connsiteY18" fmla="*/ 219075 h 266700"/>
                <a:gd name="connsiteX19" fmla="*/ 26194 w 985838"/>
                <a:gd name="connsiteY19" fmla="*/ 266700 h 266700"/>
                <a:gd name="connsiteX20" fmla="*/ 0 w 985838"/>
                <a:gd name="connsiteY20" fmla="*/ 100013 h 266700"/>
                <a:gd name="connsiteX21" fmla="*/ 126206 w 985838"/>
                <a:gd name="connsiteY21" fmla="*/ 83344 h 266700"/>
                <a:gd name="connsiteX22" fmla="*/ 359569 w 985838"/>
                <a:gd name="connsiteY22" fmla="*/ 5238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5838" h="266700">
                  <a:moveTo>
                    <a:pt x="359569" y="52388"/>
                  </a:moveTo>
                  <a:lnTo>
                    <a:pt x="678656" y="11906"/>
                  </a:lnTo>
                  <a:lnTo>
                    <a:pt x="781050" y="0"/>
                  </a:lnTo>
                  <a:lnTo>
                    <a:pt x="914400" y="33338"/>
                  </a:lnTo>
                  <a:lnTo>
                    <a:pt x="947738" y="64294"/>
                  </a:lnTo>
                  <a:lnTo>
                    <a:pt x="966788" y="90488"/>
                  </a:lnTo>
                  <a:lnTo>
                    <a:pt x="978694" y="111919"/>
                  </a:lnTo>
                  <a:lnTo>
                    <a:pt x="985838" y="133350"/>
                  </a:lnTo>
                  <a:lnTo>
                    <a:pt x="983456" y="154781"/>
                  </a:lnTo>
                  <a:lnTo>
                    <a:pt x="971550" y="171450"/>
                  </a:lnTo>
                  <a:lnTo>
                    <a:pt x="947738" y="188119"/>
                  </a:lnTo>
                  <a:lnTo>
                    <a:pt x="914400" y="200025"/>
                  </a:lnTo>
                  <a:lnTo>
                    <a:pt x="885825" y="202406"/>
                  </a:lnTo>
                  <a:lnTo>
                    <a:pt x="835819" y="195263"/>
                  </a:lnTo>
                  <a:lnTo>
                    <a:pt x="759619" y="185738"/>
                  </a:lnTo>
                  <a:lnTo>
                    <a:pt x="678656" y="178594"/>
                  </a:lnTo>
                  <a:lnTo>
                    <a:pt x="583406" y="183356"/>
                  </a:lnTo>
                  <a:lnTo>
                    <a:pt x="428625" y="192881"/>
                  </a:lnTo>
                  <a:lnTo>
                    <a:pt x="254794" y="219075"/>
                  </a:lnTo>
                  <a:lnTo>
                    <a:pt x="26194" y="266700"/>
                  </a:lnTo>
                  <a:lnTo>
                    <a:pt x="0" y="100013"/>
                  </a:lnTo>
                  <a:lnTo>
                    <a:pt x="126206" y="83344"/>
                  </a:lnTo>
                  <a:lnTo>
                    <a:pt x="3595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1106" name="グループ化 1">
            <a:extLst>
              <a:ext uri="{FF2B5EF4-FFF2-40B4-BE49-F238E27FC236}">
                <a16:creationId xmlns:a16="http://schemas.microsoft.com/office/drawing/2014/main" id="{8A11F770-D50D-4873-9D52-C3FC5990B8A1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1598613"/>
            <a:ext cx="4557713" cy="4102100"/>
            <a:chOff x="2733675" y="1598613"/>
            <a:chExt cx="4557713" cy="4102100"/>
          </a:xfrm>
        </p:grpSpPr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4ACF5A8B-0C46-45D3-96C3-D44392A96D25}"/>
                </a:ext>
              </a:extLst>
            </p:cNvPr>
            <p:cNvSpPr/>
            <p:nvPr/>
          </p:nvSpPr>
          <p:spPr>
            <a:xfrm rot="16200000">
              <a:off x="1054100" y="3654425"/>
              <a:ext cx="3719513" cy="360363"/>
            </a:xfrm>
            <a:custGeom>
              <a:avLst/>
              <a:gdLst>
                <a:gd name="connsiteX0" fmla="*/ 2120693 w 3720148"/>
                <a:gd name="connsiteY0" fmla="*/ 137011 h 360399"/>
                <a:gd name="connsiteX1" fmla="*/ 1691789 w 3720148"/>
                <a:gd name="connsiteY1" fmla="*/ 134033 h 360399"/>
                <a:gd name="connsiteX2" fmla="*/ 1492229 w 3720148"/>
                <a:gd name="connsiteY2" fmla="*/ 131054 h 360399"/>
                <a:gd name="connsiteX3" fmla="*/ 1274799 w 3720148"/>
                <a:gd name="connsiteY3" fmla="*/ 122119 h 360399"/>
                <a:gd name="connsiteX4" fmla="*/ 1069282 w 3720148"/>
                <a:gd name="connsiteY4" fmla="*/ 110205 h 360399"/>
                <a:gd name="connsiteX5" fmla="*/ 839937 w 3720148"/>
                <a:gd name="connsiteY5" fmla="*/ 89355 h 360399"/>
                <a:gd name="connsiteX6" fmla="*/ 598679 w 3720148"/>
                <a:gd name="connsiteY6" fmla="*/ 62549 h 360399"/>
                <a:gd name="connsiteX7" fmla="*/ 533152 w 3720148"/>
                <a:gd name="connsiteY7" fmla="*/ 53613 h 360399"/>
                <a:gd name="connsiteX8" fmla="*/ 464646 w 3720148"/>
                <a:gd name="connsiteY8" fmla="*/ 44678 h 360399"/>
                <a:gd name="connsiteX9" fmla="*/ 434861 w 3720148"/>
                <a:gd name="connsiteY9" fmla="*/ 44678 h 360399"/>
                <a:gd name="connsiteX10" fmla="*/ 378270 w 3720148"/>
                <a:gd name="connsiteY10" fmla="*/ 50635 h 360399"/>
                <a:gd name="connsiteX11" fmla="*/ 297850 w 3720148"/>
                <a:gd name="connsiteY11" fmla="*/ 68506 h 360399"/>
                <a:gd name="connsiteX12" fmla="*/ 178710 w 3720148"/>
                <a:gd name="connsiteY12" fmla="*/ 101269 h 360399"/>
                <a:gd name="connsiteX13" fmla="*/ 116162 w 3720148"/>
                <a:gd name="connsiteY13" fmla="*/ 125097 h 360399"/>
                <a:gd name="connsiteX14" fmla="*/ 47656 w 3720148"/>
                <a:gd name="connsiteY14" fmla="*/ 160839 h 360399"/>
                <a:gd name="connsiteX15" fmla="*/ 17871 w 3720148"/>
                <a:gd name="connsiteY15" fmla="*/ 184667 h 360399"/>
                <a:gd name="connsiteX16" fmla="*/ 5957 w 3720148"/>
                <a:gd name="connsiteY16" fmla="*/ 196581 h 360399"/>
                <a:gd name="connsiteX17" fmla="*/ 0 w 3720148"/>
                <a:gd name="connsiteY17" fmla="*/ 217431 h 360399"/>
                <a:gd name="connsiteX18" fmla="*/ 8935 w 3720148"/>
                <a:gd name="connsiteY18" fmla="*/ 241259 h 360399"/>
                <a:gd name="connsiteX19" fmla="*/ 20849 w 3720148"/>
                <a:gd name="connsiteY19" fmla="*/ 253173 h 360399"/>
                <a:gd name="connsiteX20" fmla="*/ 50634 w 3720148"/>
                <a:gd name="connsiteY20" fmla="*/ 271044 h 360399"/>
                <a:gd name="connsiteX21" fmla="*/ 101269 w 3720148"/>
                <a:gd name="connsiteY21" fmla="*/ 288915 h 360399"/>
                <a:gd name="connsiteX22" fmla="*/ 154882 w 3720148"/>
                <a:gd name="connsiteY22" fmla="*/ 300829 h 360399"/>
                <a:gd name="connsiteX23" fmla="*/ 223388 w 3720148"/>
                <a:gd name="connsiteY23" fmla="*/ 312743 h 360399"/>
                <a:gd name="connsiteX24" fmla="*/ 321678 w 3720148"/>
                <a:gd name="connsiteY24" fmla="*/ 315721 h 360399"/>
                <a:gd name="connsiteX25" fmla="*/ 393162 w 3720148"/>
                <a:gd name="connsiteY25" fmla="*/ 312743 h 360399"/>
                <a:gd name="connsiteX26" fmla="*/ 646335 w 3720148"/>
                <a:gd name="connsiteY26" fmla="*/ 318700 h 360399"/>
                <a:gd name="connsiteX27" fmla="*/ 881636 w 3720148"/>
                <a:gd name="connsiteY27" fmla="*/ 324657 h 360399"/>
                <a:gd name="connsiteX28" fmla="*/ 1268842 w 3720148"/>
                <a:gd name="connsiteY28" fmla="*/ 333592 h 360399"/>
                <a:gd name="connsiteX29" fmla="*/ 1551799 w 3720148"/>
                <a:gd name="connsiteY29" fmla="*/ 336571 h 360399"/>
                <a:gd name="connsiteX30" fmla="*/ 1810929 w 3720148"/>
                <a:gd name="connsiteY30" fmla="*/ 336571 h 360399"/>
                <a:gd name="connsiteX31" fmla="*/ 2424500 w 3720148"/>
                <a:gd name="connsiteY31" fmla="*/ 339549 h 360399"/>
                <a:gd name="connsiteX32" fmla="*/ 2582361 w 3720148"/>
                <a:gd name="connsiteY32" fmla="*/ 360399 h 360399"/>
                <a:gd name="connsiteX33" fmla="*/ 2933824 w 3720148"/>
                <a:gd name="connsiteY33" fmla="*/ 357420 h 360399"/>
                <a:gd name="connsiteX34" fmla="*/ 3452083 w 3720148"/>
                <a:gd name="connsiteY34" fmla="*/ 357420 h 360399"/>
                <a:gd name="connsiteX35" fmla="*/ 3627815 w 3720148"/>
                <a:gd name="connsiteY35" fmla="*/ 333592 h 360399"/>
                <a:gd name="connsiteX36" fmla="*/ 3648664 w 3720148"/>
                <a:gd name="connsiteY36" fmla="*/ 294872 h 360399"/>
                <a:gd name="connsiteX37" fmla="*/ 3669514 w 3720148"/>
                <a:gd name="connsiteY37" fmla="*/ 244237 h 360399"/>
                <a:gd name="connsiteX38" fmla="*/ 3693342 w 3720148"/>
                <a:gd name="connsiteY38" fmla="*/ 181689 h 360399"/>
                <a:gd name="connsiteX39" fmla="*/ 3705256 w 3720148"/>
                <a:gd name="connsiteY39" fmla="*/ 139990 h 360399"/>
                <a:gd name="connsiteX40" fmla="*/ 3714191 w 3720148"/>
                <a:gd name="connsiteY40" fmla="*/ 89355 h 360399"/>
                <a:gd name="connsiteX41" fmla="*/ 3717170 w 3720148"/>
                <a:gd name="connsiteY41" fmla="*/ 50635 h 360399"/>
                <a:gd name="connsiteX42" fmla="*/ 3720148 w 3720148"/>
                <a:gd name="connsiteY42" fmla="*/ 23828 h 360399"/>
                <a:gd name="connsiteX43" fmla="*/ 3717170 w 3720148"/>
                <a:gd name="connsiteY43" fmla="*/ 11914 h 360399"/>
                <a:gd name="connsiteX44" fmla="*/ 3708234 w 3720148"/>
                <a:gd name="connsiteY44" fmla="*/ 0 h 360399"/>
                <a:gd name="connsiteX45" fmla="*/ 3693342 w 3720148"/>
                <a:gd name="connsiteY45" fmla="*/ 0 h 360399"/>
                <a:gd name="connsiteX46" fmla="*/ 3666535 w 3720148"/>
                <a:gd name="connsiteY46" fmla="*/ 11914 h 360399"/>
                <a:gd name="connsiteX47" fmla="*/ 3615901 w 3720148"/>
                <a:gd name="connsiteY47" fmla="*/ 50635 h 360399"/>
                <a:gd name="connsiteX48" fmla="*/ 3568245 w 3720148"/>
                <a:gd name="connsiteY48" fmla="*/ 80420 h 360399"/>
                <a:gd name="connsiteX49" fmla="*/ 3493782 w 3720148"/>
                <a:gd name="connsiteY49" fmla="*/ 110205 h 360399"/>
                <a:gd name="connsiteX50" fmla="*/ 3389535 w 3720148"/>
                <a:gd name="connsiteY50" fmla="*/ 134033 h 360399"/>
                <a:gd name="connsiteX51" fmla="*/ 3338900 w 3720148"/>
                <a:gd name="connsiteY51" fmla="*/ 137011 h 360399"/>
                <a:gd name="connsiteX52" fmla="*/ 3195932 w 3720148"/>
                <a:gd name="connsiteY52" fmla="*/ 139990 h 360399"/>
                <a:gd name="connsiteX53" fmla="*/ 2898082 w 3720148"/>
                <a:gd name="connsiteY53" fmla="*/ 137011 h 360399"/>
                <a:gd name="connsiteX54" fmla="*/ 2591296 w 3720148"/>
                <a:gd name="connsiteY54" fmla="*/ 137011 h 360399"/>
                <a:gd name="connsiteX55" fmla="*/ 2120693 w 3720148"/>
                <a:gd name="connsiteY55" fmla="*/ 137011 h 3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20148" h="360399">
                  <a:moveTo>
                    <a:pt x="2120693" y="137011"/>
                  </a:moveTo>
                  <a:lnTo>
                    <a:pt x="1691789" y="134033"/>
                  </a:lnTo>
                  <a:lnTo>
                    <a:pt x="1492229" y="131054"/>
                  </a:lnTo>
                  <a:lnTo>
                    <a:pt x="1274799" y="122119"/>
                  </a:lnTo>
                  <a:lnTo>
                    <a:pt x="1069282" y="110205"/>
                  </a:lnTo>
                  <a:lnTo>
                    <a:pt x="839937" y="89355"/>
                  </a:lnTo>
                  <a:lnTo>
                    <a:pt x="598679" y="62549"/>
                  </a:lnTo>
                  <a:lnTo>
                    <a:pt x="533152" y="53613"/>
                  </a:lnTo>
                  <a:lnTo>
                    <a:pt x="464646" y="44678"/>
                  </a:lnTo>
                  <a:lnTo>
                    <a:pt x="434861" y="44678"/>
                  </a:lnTo>
                  <a:lnTo>
                    <a:pt x="378270" y="50635"/>
                  </a:lnTo>
                  <a:lnTo>
                    <a:pt x="297850" y="68506"/>
                  </a:lnTo>
                  <a:lnTo>
                    <a:pt x="178710" y="101269"/>
                  </a:lnTo>
                  <a:lnTo>
                    <a:pt x="116162" y="125097"/>
                  </a:lnTo>
                  <a:lnTo>
                    <a:pt x="47656" y="160839"/>
                  </a:lnTo>
                  <a:lnTo>
                    <a:pt x="17871" y="184667"/>
                  </a:lnTo>
                  <a:lnTo>
                    <a:pt x="5957" y="196581"/>
                  </a:lnTo>
                  <a:lnTo>
                    <a:pt x="0" y="217431"/>
                  </a:lnTo>
                  <a:lnTo>
                    <a:pt x="8935" y="241259"/>
                  </a:lnTo>
                  <a:lnTo>
                    <a:pt x="20849" y="253173"/>
                  </a:lnTo>
                  <a:lnTo>
                    <a:pt x="50634" y="271044"/>
                  </a:lnTo>
                  <a:lnTo>
                    <a:pt x="101269" y="288915"/>
                  </a:lnTo>
                  <a:lnTo>
                    <a:pt x="154882" y="300829"/>
                  </a:lnTo>
                  <a:lnTo>
                    <a:pt x="223388" y="312743"/>
                  </a:lnTo>
                  <a:lnTo>
                    <a:pt x="321678" y="315721"/>
                  </a:lnTo>
                  <a:lnTo>
                    <a:pt x="393162" y="312743"/>
                  </a:lnTo>
                  <a:lnTo>
                    <a:pt x="646335" y="318700"/>
                  </a:lnTo>
                  <a:lnTo>
                    <a:pt x="881636" y="324657"/>
                  </a:lnTo>
                  <a:lnTo>
                    <a:pt x="1268842" y="333592"/>
                  </a:lnTo>
                  <a:lnTo>
                    <a:pt x="1551799" y="336571"/>
                  </a:lnTo>
                  <a:lnTo>
                    <a:pt x="1810929" y="336571"/>
                  </a:lnTo>
                  <a:lnTo>
                    <a:pt x="2424500" y="339549"/>
                  </a:lnTo>
                  <a:lnTo>
                    <a:pt x="2582361" y="360399"/>
                  </a:lnTo>
                  <a:lnTo>
                    <a:pt x="2933824" y="357420"/>
                  </a:lnTo>
                  <a:lnTo>
                    <a:pt x="3452083" y="357420"/>
                  </a:lnTo>
                  <a:lnTo>
                    <a:pt x="3627815" y="333592"/>
                  </a:lnTo>
                  <a:lnTo>
                    <a:pt x="3648664" y="294872"/>
                  </a:lnTo>
                  <a:lnTo>
                    <a:pt x="3669514" y="244237"/>
                  </a:lnTo>
                  <a:lnTo>
                    <a:pt x="3693342" y="181689"/>
                  </a:lnTo>
                  <a:lnTo>
                    <a:pt x="3705256" y="139990"/>
                  </a:lnTo>
                  <a:lnTo>
                    <a:pt x="3714191" y="89355"/>
                  </a:lnTo>
                  <a:lnTo>
                    <a:pt x="3717170" y="50635"/>
                  </a:lnTo>
                  <a:lnTo>
                    <a:pt x="3720148" y="23828"/>
                  </a:lnTo>
                  <a:lnTo>
                    <a:pt x="3717170" y="11914"/>
                  </a:lnTo>
                  <a:lnTo>
                    <a:pt x="3708234" y="0"/>
                  </a:lnTo>
                  <a:lnTo>
                    <a:pt x="3693342" y="0"/>
                  </a:lnTo>
                  <a:lnTo>
                    <a:pt x="3666535" y="11914"/>
                  </a:lnTo>
                  <a:lnTo>
                    <a:pt x="3615901" y="50635"/>
                  </a:lnTo>
                  <a:lnTo>
                    <a:pt x="3568245" y="80420"/>
                  </a:lnTo>
                  <a:lnTo>
                    <a:pt x="3493782" y="110205"/>
                  </a:lnTo>
                  <a:lnTo>
                    <a:pt x="3389535" y="134033"/>
                  </a:lnTo>
                  <a:lnTo>
                    <a:pt x="3338900" y="137011"/>
                  </a:lnTo>
                  <a:lnTo>
                    <a:pt x="3195932" y="139990"/>
                  </a:lnTo>
                  <a:lnTo>
                    <a:pt x="2898082" y="137011"/>
                  </a:lnTo>
                  <a:lnTo>
                    <a:pt x="2591296" y="137011"/>
                  </a:lnTo>
                  <a:lnTo>
                    <a:pt x="2120693" y="1370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60D497A8-639F-4BF5-98DB-A28EF552C369}"/>
                </a:ext>
              </a:extLst>
            </p:cNvPr>
            <p:cNvSpPr/>
            <p:nvPr/>
          </p:nvSpPr>
          <p:spPr>
            <a:xfrm rot="16200000">
              <a:off x="3581400" y="1316038"/>
              <a:ext cx="390525" cy="1536700"/>
            </a:xfrm>
            <a:custGeom>
              <a:avLst/>
              <a:gdLst>
                <a:gd name="connsiteX0" fmla="*/ 45244 w 390525"/>
                <a:gd name="connsiteY0" fmla="*/ 333375 h 1535906"/>
                <a:gd name="connsiteX1" fmla="*/ 0 w 390525"/>
                <a:gd name="connsiteY1" fmla="*/ 9525 h 1535906"/>
                <a:gd name="connsiteX2" fmla="*/ 207169 w 390525"/>
                <a:gd name="connsiteY2" fmla="*/ 0 h 1535906"/>
                <a:gd name="connsiteX3" fmla="*/ 211932 w 390525"/>
                <a:gd name="connsiteY3" fmla="*/ 80963 h 1535906"/>
                <a:gd name="connsiteX4" fmla="*/ 211932 w 390525"/>
                <a:gd name="connsiteY4" fmla="*/ 154781 h 1535906"/>
                <a:gd name="connsiteX5" fmla="*/ 216694 w 390525"/>
                <a:gd name="connsiteY5" fmla="*/ 290513 h 1535906"/>
                <a:gd name="connsiteX6" fmla="*/ 223838 w 390525"/>
                <a:gd name="connsiteY6" fmla="*/ 404813 h 1535906"/>
                <a:gd name="connsiteX7" fmla="*/ 238125 w 390525"/>
                <a:gd name="connsiteY7" fmla="*/ 550069 h 1535906"/>
                <a:gd name="connsiteX8" fmla="*/ 254794 w 390525"/>
                <a:gd name="connsiteY8" fmla="*/ 671513 h 1535906"/>
                <a:gd name="connsiteX9" fmla="*/ 280988 w 390525"/>
                <a:gd name="connsiteY9" fmla="*/ 807244 h 1535906"/>
                <a:gd name="connsiteX10" fmla="*/ 302419 w 390525"/>
                <a:gd name="connsiteY10" fmla="*/ 892969 h 1535906"/>
                <a:gd name="connsiteX11" fmla="*/ 307182 w 390525"/>
                <a:gd name="connsiteY11" fmla="*/ 933450 h 1535906"/>
                <a:gd name="connsiteX12" fmla="*/ 319088 w 390525"/>
                <a:gd name="connsiteY12" fmla="*/ 988219 h 1535906"/>
                <a:gd name="connsiteX13" fmla="*/ 335757 w 390525"/>
                <a:gd name="connsiteY13" fmla="*/ 1035844 h 1535906"/>
                <a:gd name="connsiteX14" fmla="*/ 357188 w 390525"/>
                <a:gd name="connsiteY14" fmla="*/ 1083469 h 1535906"/>
                <a:gd name="connsiteX15" fmla="*/ 378619 w 390525"/>
                <a:gd name="connsiteY15" fmla="*/ 1116806 h 1535906"/>
                <a:gd name="connsiteX16" fmla="*/ 388144 w 390525"/>
                <a:gd name="connsiteY16" fmla="*/ 1131094 h 1535906"/>
                <a:gd name="connsiteX17" fmla="*/ 390525 w 390525"/>
                <a:gd name="connsiteY17" fmla="*/ 1178719 h 1535906"/>
                <a:gd name="connsiteX18" fmla="*/ 381000 w 390525"/>
                <a:gd name="connsiteY18" fmla="*/ 1266825 h 1535906"/>
                <a:gd name="connsiteX19" fmla="*/ 371475 w 390525"/>
                <a:gd name="connsiteY19" fmla="*/ 1319213 h 1535906"/>
                <a:gd name="connsiteX20" fmla="*/ 357188 w 390525"/>
                <a:gd name="connsiteY20" fmla="*/ 1369219 h 1535906"/>
                <a:gd name="connsiteX21" fmla="*/ 338138 w 390525"/>
                <a:gd name="connsiteY21" fmla="*/ 1416844 h 1535906"/>
                <a:gd name="connsiteX22" fmla="*/ 309563 w 390525"/>
                <a:gd name="connsiteY22" fmla="*/ 1469231 h 1535906"/>
                <a:gd name="connsiteX23" fmla="*/ 285750 w 390525"/>
                <a:gd name="connsiteY23" fmla="*/ 1509713 h 1535906"/>
                <a:gd name="connsiteX24" fmla="*/ 261938 w 390525"/>
                <a:gd name="connsiteY24" fmla="*/ 1533525 h 1535906"/>
                <a:gd name="connsiteX25" fmla="*/ 245269 w 390525"/>
                <a:gd name="connsiteY25" fmla="*/ 1535906 h 1535906"/>
                <a:gd name="connsiteX26" fmla="*/ 223838 w 390525"/>
                <a:gd name="connsiteY26" fmla="*/ 1526381 h 1535906"/>
                <a:gd name="connsiteX27" fmla="*/ 209550 w 390525"/>
                <a:gd name="connsiteY27" fmla="*/ 1507331 h 1535906"/>
                <a:gd name="connsiteX28" fmla="*/ 197644 w 390525"/>
                <a:gd name="connsiteY28" fmla="*/ 1476375 h 1535906"/>
                <a:gd name="connsiteX29" fmla="*/ 190500 w 390525"/>
                <a:gd name="connsiteY29" fmla="*/ 1445419 h 1535906"/>
                <a:gd name="connsiteX30" fmla="*/ 178594 w 390525"/>
                <a:gd name="connsiteY30" fmla="*/ 1364456 h 1535906"/>
                <a:gd name="connsiteX31" fmla="*/ 147638 w 390525"/>
                <a:gd name="connsiteY31" fmla="*/ 1126331 h 1535906"/>
                <a:gd name="connsiteX32" fmla="*/ 95250 w 390525"/>
                <a:gd name="connsiteY32" fmla="*/ 742950 h 1535906"/>
                <a:gd name="connsiteX33" fmla="*/ 73819 w 390525"/>
                <a:gd name="connsiteY33" fmla="*/ 545306 h 1535906"/>
                <a:gd name="connsiteX34" fmla="*/ 45244 w 390525"/>
                <a:gd name="connsiteY34" fmla="*/ 33337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0525" h="1535906">
                  <a:moveTo>
                    <a:pt x="45244" y="333375"/>
                  </a:moveTo>
                  <a:lnTo>
                    <a:pt x="0" y="9525"/>
                  </a:lnTo>
                  <a:lnTo>
                    <a:pt x="207169" y="0"/>
                  </a:lnTo>
                  <a:lnTo>
                    <a:pt x="211932" y="80963"/>
                  </a:lnTo>
                  <a:lnTo>
                    <a:pt x="211932" y="154781"/>
                  </a:lnTo>
                  <a:lnTo>
                    <a:pt x="216694" y="290513"/>
                  </a:lnTo>
                  <a:lnTo>
                    <a:pt x="223838" y="404813"/>
                  </a:lnTo>
                  <a:lnTo>
                    <a:pt x="238125" y="550069"/>
                  </a:lnTo>
                  <a:lnTo>
                    <a:pt x="254794" y="671513"/>
                  </a:lnTo>
                  <a:lnTo>
                    <a:pt x="280988" y="807244"/>
                  </a:lnTo>
                  <a:lnTo>
                    <a:pt x="302419" y="892969"/>
                  </a:lnTo>
                  <a:lnTo>
                    <a:pt x="307182" y="933450"/>
                  </a:lnTo>
                  <a:lnTo>
                    <a:pt x="319088" y="988219"/>
                  </a:lnTo>
                  <a:lnTo>
                    <a:pt x="335757" y="1035844"/>
                  </a:lnTo>
                  <a:lnTo>
                    <a:pt x="357188" y="1083469"/>
                  </a:lnTo>
                  <a:lnTo>
                    <a:pt x="378619" y="1116806"/>
                  </a:lnTo>
                  <a:lnTo>
                    <a:pt x="388144" y="1131094"/>
                  </a:lnTo>
                  <a:lnTo>
                    <a:pt x="390525" y="1178719"/>
                  </a:lnTo>
                  <a:lnTo>
                    <a:pt x="381000" y="1266825"/>
                  </a:lnTo>
                  <a:lnTo>
                    <a:pt x="371475" y="1319213"/>
                  </a:lnTo>
                  <a:lnTo>
                    <a:pt x="357188" y="1369219"/>
                  </a:lnTo>
                  <a:lnTo>
                    <a:pt x="338138" y="1416844"/>
                  </a:lnTo>
                  <a:lnTo>
                    <a:pt x="309563" y="1469231"/>
                  </a:lnTo>
                  <a:lnTo>
                    <a:pt x="285750" y="1509713"/>
                  </a:lnTo>
                  <a:lnTo>
                    <a:pt x="261938" y="1533525"/>
                  </a:lnTo>
                  <a:lnTo>
                    <a:pt x="245269" y="1535906"/>
                  </a:lnTo>
                  <a:lnTo>
                    <a:pt x="223838" y="1526381"/>
                  </a:lnTo>
                  <a:lnTo>
                    <a:pt x="209550" y="1507331"/>
                  </a:lnTo>
                  <a:lnTo>
                    <a:pt x="197644" y="1476375"/>
                  </a:lnTo>
                  <a:lnTo>
                    <a:pt x="190500" y="1445419"/>
                  </a:lnTo>
                  <a:lnTo>
                    <a:pt x="178594" y="1364456"/>
                  </a:lnTo>
                  <a:lnTo>
                    <a:pt x="147638" y="1126331"/>
                  </a:lnTo>
                  <a:lnTo>
                    <a:pt x="95250" y="742950"/>
                  </a:lnTo>
                  <a:lnTo>
                    <a:pt x="73819" y="545306"/>
                  </a:lnTo>
                  <a:lnTo>
                    <a:pt x="45244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48451AF2-6F37-498A-B067-FE69A83DA97E}"/>
                </a:ext>
              </a:extLst>
            </p:cNvPr>
            <p:cNvSpPr/>
            <p:nvPr/>
          </p:nvSpPr>
          <p:spPr>
            <a:xfrm rot="16200000">
              <a:off x="3247232" y="2386806"/>
              <a:ext cx="982662" cy="492125"/>
            </a:xfrm>
            <a:custGeom>
              <a:avLst/>
              <a:gdLst>
                <a:gd name="connsiteX0" fmla="*/ 464343 w 983456"/>
                <a:gd name="connsiteY0" fmla="*/ 364331 h 492919"/>
                <a:gd name="connsiteX1" fmla="*/ 290512 w 983456"/>
                <a:gd name="connsiteY1" fmla="*/ 316706 h 492919"/>
                <a:gd name="connsiteX2" fmla="*/ 116681 w 983456"/>
                <a:gd name="connsiteY2" fmla="*/ 264319 h 492919"/>
                <a:gd name="connsiteX3" fmla="*/ 23812 w 983456"/>
                <a:gd name="connsiteY3" fmla="*/ 235744 h 492919"/>
                <a:gd name="connsiteX4" fmla="*/ 0 w 983456"/>
                <a:gd name="connsiteY4" fmla="*/ 100012 h 492919"/>
                <a:gd name="connsiteX5" fmla="*/ 133350 w 983456"/>
                <a:gd name="connsiteY5" fmla="*/ 123825 h 492919"/>
                <a:gd name="connsiteX6" fmla="*/ 266700 w 983456"/>
                <a:gd name="connsiteY6" fmla="*/ 150019 h 492919"/>
                <a:gd name="connsiteX7" fmla="*/ 366712 w 983456"/>
                <a:gd name="connsiteY7" fmla="*/ 161925 h 492919"/>
                <a:gd name="connsiteX8" fmla="*/ 476250 w 983456"/>
                <a:gd name="connsiteY8" fmla="*/ 173831 h 492919"/>
                <a:gd name="connsiteX9" fmla="*/ 614362 w 983456"/>
                <a:gd name="connsiteY9" fmla="*/ 180975 h 492919"/>
                <a:gd name="connsiteX10" fmla="*/ 733425 w 983456"/>
                <a:gd name="connsiteY10" fmla="*/ 180975 h 492919"/>
                <a:gd name="connsiteX11" fmla="*/ 771525 w 983456"/>
                <a:gd name="connsiteY11" fmla="*/ 180975 h 492919"/>
                <a:gd name="connsiteX12" fmla="*/ 807243 w 983456"/>
                <a:gd name="connsiteY12" fmla="*/ 173831 h 492919"/>
                <a:gd name="connsiteX13" fmla="*/ 842962 w 983456"/>
                <a:gd name="connsiteY13" fmla="*/ 159544 h 492919"/>
                <a:gd name="connsiteX14" fmla="*/ 866775 w 983456"/>
                <a:gd name="connsiteY14" fmla="*/ 145256 h 492919"/>
                <a:gd name="connsiteX15" fmla="*/ 892968 w 983456"/>
                <a:gd name="connsiteY15" fmla="*/ 121444 h 492919"/>
                <a:gd name="connsiteX16" fmla="*/ 916781 w 983456"/>
                <a:gd name="connsiteY16" fmla="*/ 85725 h 492919"/>
                <a:gd name="connsiteX17" fmla="*/ 957262 w 983456"/>
                <a:gd name="connsiteY17" fmla="*/ 0 h 492919"/>
                <a:gd name="connsiteX18" fmla="*/ 983456 w 983456"/>
                <a:gd name="connsiteY18" fmla="*/ 226219 h 492919"/>
                <a:gd name="connsiteX19" fmla="*/ 938212 w 983456"/>
                <a:gd name="connsiteY19" fmla="*/ 314325 h 492919"/>
                <a:gd name="connsiteX20" fmla="*/ 926306 w 983456"/>
                <a:gd name="connsiteY20" fmla="*/ 357187 h 492919"/>
                <a:gd name="connsiteX21" fmla="*/ 909637 w 983456"/>
                <a:gd name="connsiteY21" fmla="*/ 402431 h 492919"/>
                <a:gd name="connsiteX22" fmla="*/ 895350 w 983456"/>
                <a:gd name="connsiteY22" fmla="*/ 428625 h 492919"/>
                <a:gd name="connsiteX23" fmla="*/ 881062 w 983456"/>
                <a:gd name="connsiteY23" fmla="*/ 447675 h 492919"/>
                <a:gd name="connsiteX24" fmla="*/ 876300 w 983456"/>
                <a:gd name="connsiteY24" fmla="*/ 461962 h 492919"/>
                <a:gd name="connsiteX25" fmla="*/ 859631 w 983456"/>
                <a:gd name="connsiteY25" fmla="*/ 483394 h 492919"/>
                <a:gd name="connsiteX26" fmla="*/ 850106 w 983456"/>
                <a:gd name="connsiteY26" fmla="*/ 488156 h 492919"/>
                <a:gd name="connsiteX27" fmla="*/ 835818 w 983456"/>
                <a:gd name="connsiteY27" fmla="*/ 492919 h 492919"/>
                <a:gd name="connsiteX28" fmla="*/ 809625 w 983456"/>
                <a:gd name="connsiteY28" fmla="*/ 488156 h 492919"/>
                <a:gd name="connsiteX29" fmla="*/ 778668 w 983456"/>
                <a:gd name="connsiteY29" fmla="*/ 471487 h 492919"/>
                <a:gd name="connsiteX30" fmla="*/ 750093 w 983456"/>
                <a:gd name="connsiteY30" fmla="*/ 450056 h 492919"/>
                <a:gd name="connsiteX31" fmla="*/ 726281 w 983456"/>
                <a:gd name="connsiteY31" fmla="*/ 433387 h 492919"/>
                <a:gd name="connsiteX32" fmla="*/ 700087 w 983456"/>
                <a:gd name="connsiteY32" fmla="*/ 426244 h 492919"/>
                <a:gd name="connsiteX33" fmla="*/ 464343 w 983456"/>
                <a:gd name="connsiteY33" fmla="*/ 36433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3456" h="492919">
                  <a:moveTo>
                    <a:pt x="464343" y="364331"/>
                  </a:moveTo>
                  <a:lnTo>
                    <a:pt x="290512" y="316706"/>
                  </a:lnTo>
                  <a:lnTo>
                    <a:pt x="116681" y="264319"/>
                  </a:lnTo>
                  <a:lnTo>
                    <a:pt x="23812" y="235744"/>
                  </a:lnTo>
                  <a:lnTo>
                    <a:pt x="0" y="100012"/>
                  </a:lnTo>
                  <a:lnTo>
                    <a:pt x="133350" y="123825"/>
                  </a:lnTo>
                  <a:lnTo>
                    <a:pt x="266700" y="150019"/>
                  </a:lnTo>
                  <a:lnTo>
                    <a:pt x="366712" y="161925"/>
                  </a:lnTo>
                  <a:lnTo>
                    <a:pt x="476250" y="173831"/>
                  </a:lnTo>
                  <a:lnTo>
                    <a:pt x="614362" y="180975"/>
                  </a:lnTo>
                  <a:lnTo>
                    <a:pt x="733425" y="180975"/>
                  </a:lnTo>
                  <a:lnTo>
                    <a:pt x="771525" y="180975"/>
                  </a:lnTo>
                  <a:lnTo>
                    <a:pt x="807243" y="173831"/>
                  </a:lnTo>
                  <a:lnTo>
                    <a:pt x="842962" y="159544"/>
                  </a:lnTo>
                  <a:lnTo>
                    <a:pt x="866775" y="145256"/>
                  </a:lnTo>
                  <a:lnTo>
                    <a:pt x="892968" y="121444"/>
                  </a:lnTo>
                  <a:lnTo>
                    <a:pt x="916781" y="85725"/>
                  </a:lnTo>
                  <a:lnTo>
                    <a:pt x="957262" y="0"/>
                  </a:lnTo>
                  <a:lnTo>
                    <a:pt x="983456" y="226219"/>
                  </a:lnTo>
                  <a:lnTo>
                    <a:pt x="938212" y="314325"/>
                  </a:lnTo>
                  <a:lnTo>
                    <a:pt x="926306" y="357187"/>
                  </a:lnTo>
                  <a:lnTo>
                    <a:pt x="909637" y="402431"/>
                  </a:lnTo>
                  <a:lnTo>
                    <a:pt x="895350" y="428625"/>
                  </a:lnTo>
                  <a:lnTo>
                    <a:pt x="881062" y="447675"/>
                  </a:lnTo>
                  <a:lnTo>
                    <a:pt x="876300" y="461962"/>
                  </a:lnTo>
                  <a:lnTo>
                    <a:pt x="859631" y="483394"/>
                  </a:lnTo>
                  <a:lnTo>
                    <a:pt x="850106" y="488156"/>
                  </a:lnTo>
                  <a:lnTo>
                    <a:pt x="835818" y="492919"/>
                  </a:lnTo>
                  <a:lnTo>
                    <a:pt x="809625" y="488156"/>
                  </a:lnTo>
                  <a:lnTo>
                    <a:pt x="778668" y="471487"/>
                  </a:lnTo>
                  <a:lnTo>
                    <a:pt x="750093" y="450056"/>
                  </a:lnTo>
                  <a:lnTo>
                    <a:pt x="726281" y="433387"/>
                  </a:lnTo>
                  <a:lnTo>
                    <a:pt x="700087" y="426244"/>
                  </a:lnTo>
                  <a:lnTo>
                    <a:pt x="4643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36AF4C40-D752-4B5F-AD9F-482F1A34AD36}"/>
                </a:ext>
              </a:extLst>
            </p:cNvPr>
            <p:cNvSpPr/>
            <p:nvPr/>
          </p:nvSpPr>
          <p:spPr>
            <a:xfrm rot="16200000">
              <a:off x="3162301" y="2646362"/>
              <a:ext cx="1223962" cy="1636713"/>
            </a:xfrm>
            <a:custGeom>
              <a:avLst/>
              <a:gdLst>
                <a:gd name="connsiteX0" fmla="*/ 831056 w 1223962"/>
                <a:gd name="connsiteY0" fmla="*/ 383381 h 1635918"/>
                <a:gd name="connsiteX1" fmla="*/ 759618 w 1223962"/>
                <a:gd name="connsiteY1" fmla="*/ 0 h 1635918"/>
                <a:gd name="connsiteX2" fmla="*/ 971550 w 1223962"/>
                <a:gd name="connsiteY2" fmla="*/ 7143 h 1635918"/>
                <a:gd name="connsiteX3" fmla="*/ 988218 w 1223962"/>
                <a:gd name="connsiteY3" fmla="*/ 183356 h 1635918"/>
                <a:gd name="connsiteX4" fmla="*/ 1014412 w 1223962"/>
                <a:gd name="connsiteY4" fmla="*/ 376237 h 1635918"/>
                <a:gd name="connsiteX5" fmla="*/ 1052512 w 1223962"/>
                <a:gd name="connsiteY5" fmla="*/ 666750 h 1635918"/>
                <a:gd name="connsiteX6" fmla="*/ 1090612 w 1223962"/>
                <a:gd name="connsiteY6" fmla="*/ 790575 h 1635918"/>
                <a:gd name="connsiteX7" fmla="*/ 1116806 w 1223962"/>
                <a:gd name="connsiteY7" fmla="*/ 919162 h 1635918"/>
                <a:gd name="connsiteX8" fmla="*/ 1143000 w 1223962"/>
                <a:gd name="connsiteY8" fmla="*/ 1033462 h 1635918"/>
                <a:gd name="connsiteX9" fmla="*/ 1178718 w 1223962"/>
                <a:gd name="connsiteY9" fmla="*/ 1157287 h 1635918"/>
                <a:gd name="connsiteX10" fmla="*/ 1214437 w 1223962"/>
                <a:gd name="connsiteY10" fmla="*/ 1269206 h 1635918"/>
                <a:gd name="connsiteX11" fmla="*/ 1223962 w 1223962"/>
                <a:gd name="connsiteY11" fmla="*/ 1295400 h 1635918"/>
                <a:gd name="connsiteX12" fmla="*/ 1223962 w 1223962"/>
                <a:gd name="connsiteY12" fmla="*/ 1314450 h 1635918"/>
                <a:gd name="connsiteX13" fmla="*/ 1212056 w 1223962"/>
                <a:gd name="connsiteY13" fmla="*/ 1369218 h 1635918"/>
                <a:gd name="connsiteX14" fmla="*/ 1188243 w 1223962"/>
                <a:gd name="connsiteY14" fmla="*/ 1443037 h 1635918"/>
                <a:gd name="connsiteX15" fmla="*/ 1162050 w 1223962"/>
                <a:gd name="connsiteY15" fmla="*/ 1504950 h 1635918"/>
                <a:gd name="connsiteX16" fmla="*/ 1128712 w 1223962"/>
                <a:gd name="connsiteY16" fmla="*/ 1557337 h 1635918"/>
                <a:gd name="connsiteX17" fmla="*/ 1121568 w 1223962"/>
                <a:gd name="connsiteY17" fmla="*/ 1564481 h 1635918"/>
                <a:gd name="connsiteX18" fmla="*/ 1064418 w 1223962"/>
                <a:gd name="connsiteY18" fmla="*/ 1597818 h 1635918"/>
                <a:gd name="connsiteX19" fmla="*/ 1042987 w 1223962"/>
                <a:gd name="connsiteY19" fmla="*/ 1621631 h 1635918"/>
                <a:gd name="connsiteX20" fmla="*/ 1019175 w 1223962"/>
                <a:gd name="connsiteY20" fmla="*/ 1635918 h 1635918"/>
                <a:gd name="connsiteX21" fmla="*/ 1004887 w 1223962"/>
                <a:gd name="connsiteY21" fmla="*/ 1635918 h 1635918"/>
                <a:gd name="connsiteX22" fmla="*/ 973931 w 1223962"/>
                <a:gd name="connsiteY22" fmla="*/ 1621631 h 1635918"/>
                <a:gd name="connsiteX23" fmla="*/ 938212 w 1223962"/>
                <a:gd name="connsiteY23" fmla="*/ 1590675 h 1635918"/>
                <a:gd name="connsiteX24" fmla="*/ 909637 w 1223962"/>
                <a:gd name="connsiteY24" fmla="*/ 1566862 h 1635918"/>
                <a:gd name="connsiteX25" fmla="*/ 869156 w 1223962"/>
                <a:gd name="connsiteY25" fmla="*/ 1543050 h 1635918"/>
                <a:gd name="connsiteX26" fmla="*/ 821531 w 1223962"/>
                <a:gd name="connsiteY26" fmla="*/ 1526381 h 1635918"/>
                <a:gd name="connsiteX27" fmla="*/ 666750 w 1223962"/>
                <a:gd name="connsiteY27" fmla="*/ 1485900 h 1635918"/>
                <a:gd name="connsiteX28" fmla="*/ 414337 w 1223962"/>
                <a:gd name="connsiteY28" fmla="*/ 1414462 h 1635918"/>
                <a:gd name="connsiteX29" fmla="*/ 214312 w 1223962"/>
                <a:gd name="connsiteY29" fmla="*/ 1359693 h 1635918"/>
                <a:gd name="connsiteX30" fmla="*/ 100012 w 1223962"/>
                <a:gd name="connsiteY30" fmla="*/ 1323975 h 1635918"/>
                <a:gd name="connsiteX31" fmla="*/ 54768 w 1223962"/>
                <a:gd name="connsiteY31" fmla="*/ 1302543 h 1635918"/>
                <a:gd name="connsiteX32" fmla="*/ 35718 w 1223962"/>
                <a:gd name="connsiteY32" fmla="*/ 1288256 h 1635918"/>
                <a:gd name="connsiteX33" fmla="*/ 16668 w 1223962"/>
                <a:gd name="connsiteY33" fmla="*/ 1266825 h 1635918"/>
                <a:gd name="connsiteX34" fmla="*/ 4762 w 1223962"/>
                <a:gd name="connsiteY34" fmla="*/ 1245393 h 1635918"/>
                <a:gd name="connsiteX35" fmla="*/ 0 w 1223962"/>
                <a:gd name="connsiteY35" fmla="*/ 1219200 h 1635918"/>
                <a:gd name="connsiteX36" fmla="*/ 0 w 1223962"/>
                <a:gd name="connsiteY36" fmla="*/ 1190625 h 1635918"/>
                <a:gd name="connsiteX37" fmla="*/ 7143 w 1223962"/>
                <a:gd name="connsiteY37" fmla="*/ 1164431 h 1635918"/>
                <a:gd name="connsiteX38" fmla="*/ 16668 w 1223962"/>
                <a:gd name="connsiteY38" fmla="*/ 1150143 h 1635918"/>
                <a:gd name="connsiteX39" fmla="*/ 33337 w 1223962"/>
                <a:gd name="connsiteY39" fmla="*/ 1135856 h 1635918"/>
                <a:gd name="connsiteX40" fmla="*/ 57150 w 1223962"/>
                <a:gd name="connsiteY40" fmla="*/ 1126331 h 1635918"/>
                <a:gd name="connsiteX41" fmla="*/ 95250 w 1223962"/>
                <a:gd name="connsiteY41" fmla="*/ 1119187 h 1635918"/>
                <a:gd name="connsiteX42" fmla="*/ 276225 w 1223962"/>
                <a:gd name="connsiteY42" fmla="*/ 1159668 h 1635918"/>
                <a:gd name="connsiteX43" fmla="*/ 431006 w 1223962"/>
                <a:gd name="connsiteY43" fmla="*/ 1190625 h 1635918"/>
                <a:gd name="connsiteX44" fmla="*/ 652462 w 1223962"/>
                <a:gd name="connsiteY44" fmla="*/ 1233487 h 1635918"/>
                <a:gd name="connsiteX45" fmla="*/ 835818 w 1223962"/>
                <a:gd name="connsiteY45" fmla="*/ 1269206 h 1635918"/>
                <a:gd name="connsiteX46" fmla="*/ 892968 w 1223962"/>
                <a:gd name="connsiteY46" fmla="*/ 1276350 h 1635918"/>
                <a:gd name="connsiteX47" fmla="*/ 914400 w 1223962"/>
                <a:gd name="connsiteY47" fmla="*/ 1278731 h 1635918"/>
                <a:gd name="connsiteX48" fmla="*/ 945356 w 1223962"/>
                <a:gd name="connsiteY48" fmla="*/ 1273968 h 1635918"/>
                <a:gd name="connsiteX49" fmla="*/ 966787 w 1223962"/>
                <a:gd name="connsiteY49" fmla="*/ 1259681 h 1635918"/>
                <a:gd name="connsiteX50" fmla="*/ 978693 w 1223962"/>
                <a:gd name="connsiteY50" fmla="*/ 1243012 h 1635918"/>
                <a:gd name="connsiteX51" fmla="*/ 983456 w 1223962"/>
                <a:gd name="connsiteY51" fmla="*/ 1228725 h 1635918"/>
                <a:gd name="connsiteX52" fmla="*/ 983456 w 1223962"/>
                <a:gd name="connsiteY52" fmla="*/ 1204912 h 1635918"/>
                <a:gd name="connsiteX53" fmla="*/ 964406 w 1223962"/>
                <a:gd name="connsiteY53" fmla="*/ 1100137 h 1635918"/>
                <a:gd name="connsiteX54" fmla="*/ 912018 w 1223962"/>
                <a:gd name="connsiteY54" fmla="*/ 821531 h 1635918"/>
                <a:gd name="connsiteX55" fmla="*/ 831056 w 1223962"/>
                <a:gd name="connsiteY55" fmla="*/ 383381 h 16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635918">
                  <a:moveTo>
                    <a:pt x="831056" y="383381"/>
                  </a:moveTo>
                  <a:lnTo>
                    <a:pt x="759618" y="0"/>
                  </a:lnTo>
                  <a:lnTo>
                    <a:pt x="971550" y="7143"/>
                  </a:lnTo>
                  <a:lnTo>
                    <a:pt x="988218" y="183356"/>
                  </a:lnTo>
                  <a:lnTo>
                    <a:pt x="1014412" y="376237"/>
                  </a:lnTo>
                  <a:lnTo>
                    <a:pt x="1052512" y="666750"/>
                  </a:lnTo>
                  <a:lnTo>
                    <a:pt x="1090612" y="790575"/>
                  </a:lnTo>
                  <a:lnTo>
                    <a:pt x="1116806" y="919162"/>
                  </a:lnTo>
                  <a:lnTo>
                    <a:pt x="1143000" y="1033462"/>
                  </a:lnTo>
                  <a:lnTo>
                    <a:pt x="1178718" y="1157287"/>
                  </a:lnTo>
                  <a:lnTo>
                    <a:pt x="1214437" y="1269206"/>
                  </a:lnTo>
                  <a:lnTo>
                    <a:pt x="1223962" y="1295400"/>
                  </a:lnTo>
                  <a:lnTo>
                    <a:pt x="1223962" y="1314450"/>
                  </a:lnTo>
                  <a:lnTo>
                    <a:pt x="1212056" y="1369218"/>
                  </a:lnTo>
                  <a:lnTo>
                    <a:pt x="1188243" y="1443037"/>
                  </a:lnTo>
                  <a:lnTo>
                    <a:pt x="1162050" y="1504950"/>
                  </a:lnTo>
                  <a:lnTo>
                    <a:pt x="1128712" y="1557337"/>
                  </a:lnTo>
                  <a:lnTo>
                    <a:pt x="1121568" y="1564481"/>
                  </a:lnTo>
                  <a:lnTo>
                    <a:pt x="1064418" y="1597818"/>
                  </a:lnTo>
                  <a:lnTo>
                    <a:pt x="1042987" y="1621631"/>
                  </a:lnTo>
                  <a:lnTo>
                    <a:pt x="1019175" y="1635918"/>
                  </a:lnTo>
                  <a:lnTo>
                    <a:pt x="1004887" y="1635918"/>
                  </a:lnTo>
                  <a:lnTo>
                    <a:pt x="973931" y="1621631"/>
                  </a:lnTo>
                  <a:lnTo>
                    <a:pt x="938212" y="1590675"/>
                  </a:lnTo>
                  <a:lnTo>
                    <a:pt x="909637" y="1566862"/>
                  </a:lnTo>
                  <a:lnTo>
                    <a:pt x="869156" y="1543050"/>
                  </a:lnTo>
                  <a:lnTo>
                    <a:pt x="821531" y="1526381"/>
                  </a:lnTo>
                  <a:lnTo>
                    <a:pt x="666750" y="1485900"/>
                  </a:lnTo>
                  <a:lnTo>
                    <a:pt x="414337" y="1414462"/>
                  </a:lnTo>
                  <a:lnTo>
                    <a:pt x="214312" y="1359693"/>
                  </a:lnTo>
                  <a:lnTo>
                    <a:pt x="100012" y="1323975"/>
                  </a:lnTo>
                  <a:lnTo>
                    <a:pt x="54768" y="1302543"/>
                  </a:lnTo>
                  <a:lnTo>
                    <a:pt x="35718" y="1288256"/>
                  </a:lnTo>
                  <a:lnTo>
                    <a:pt x="16668" y="1266825"/>
                  </a:lnTo>
                  <a:lnTo>
                    <a:pt x="4762" y="1245393"/>
                  </a:lnTo>
                  <a:lnTo>
                    <a:pt x="0" y="1219200"/>
                  </a:lnTo>
                  <a:lnTo>
                    <a:pt x="0" y="1190625"/>
                  </a:lnTo>
                  <a:lnTo>
                    <a:pt x="7143" y="1164431"/>
                  </a:lnTo>
                  <a:lnTo>
                    <a:pt x="16668" y="1150143"/>
                  </a:lnTo>
                  <a:lnTo>
                    <a:pt x="33337" y="1135856"/>
                  </a:lnTo>
                  <a:lnTo>
                    <a:pt x="57150" y="1126331"/>
                  </a:lnTo>
                  <a:lnTo>
                    <a:pt x="95250" y="1119187"/>
                  </a:lnTo>
                  <a:lnTo>
                    <a:pt x="276225" y="1159668"/>
                  </a:lnTo>
                  <a:lnTo>
                    <a:pt x="431006" y="1190625"/>
                  </a:lnTo>
                  <a:lnTo>
                    <a:pt x="652462" y="1233487"/>
                  </a:lnTo>
                  <a:lnTo>
                    <a:pt x="835818" y="1269206"/>
                  </a:lnTo>
                  <a:lnTo>
                    <a:pt x="892968" y="1276350"/>
                  </a:lnTo>
                  <a:lnTo>
                    <a:pt x="914400" y="1278731"/>
                  </a:lnTo>
                  <a:lnTo>
                    <a:pt x="945356" y="1273968"/>
                  </a:lnTo>
                  <a:lnTo>
                    <a:pt x="966787" y="1259681"/>
                  </a:lnTo>
                  <a:lnTo>
                    <a:pt x="978693" y="1243012"/>
                  </a:lnTo>
                  <a:lnTo>
                    <a:pt x="983456" y="1228725"/>
                  </a:lnTo>
                  <a:lnTo>
                    <a:pt x="983456" y="1204912"/>
                  </a:lnTo>
                  <a:lnTo>
                    <a:pt x="964406" y="1100137"/>
                  </a:lnTo>
                  <a:lnTo>
                    <a:pt x="912018" y="821531"/>
                  </a:lnTo>
                  <a:lnTo>
                    <a:pt x="83105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61E00D76-8A75-46DC-8B4F-96D5D0D7CF40}"/>
                </a:ext>
              </a:extLst>
            </p:cNvPr>
            <p:cNvSpPr/>
            <p:nvPr/>
          </p:nvSpPr>
          <p:spPr>
            <a:xfrm>
              <a:off x="2962275" y="3773488"/>
              <a:ext cx="1233488" cy="407987"/>
            </a:xfrm>
            <a:custGeom>
              <a:avLst/>
              <a:gdLst>
                <a:gd name="connsiteX0" fmla="*/ 602456 w 1233488"/>
                <a:gd name="connsiteY0" fmla="*/ 119063 h 407194"/>
                <a:gd name="connsiteX1" fmla="*/ 388144 w 1233488"/>
                <a:gd name="connsiteY1" fmla="*/ 159544 h 407194"/>
                <a:gd name="connsiteX2" fmla="*/ 71438 w 1233488"/>
                <a:gd name="connsiteY2" fmla="*/ 221457 h 407194"/>
                <a:gd name="connsiteX3" fmla="*/ 0 w 1233488"/>
                <a:gd name="connsiteY3" fmla="*/ 230982 h 407194"/>
                <a:gd name="connsiteX4" fmla="*/ 9525 w 1233488"/>
                <a:gd name="connsiteY4" fmla="*/ 407194 h 407194"/>
                <a:gd name="connsiteX5" fmla="*/ 200025 w 1233488"/>
                <a:gd name="connsiteY5" fmla="*/ 376238 h 407194"/>
                <a:gd name="connsiteX6" fmla="*/ 409575 w 1233488"/>
                <a:gd name="connsiteY6" fmla="*/ 338138 h 407194"/>
                <a:gd name="connsiteX7" fmla="*/ 500063 w 1233488"/>
                <a:gd name="connsiteY7" fmla="*/ 321469 h 407194"/>
                <a:gd name="connsiteX8" fmla="*/ 690563 w 1233488"/>
                <a:gd name="connsiteY8" fmla="*/ 259557 h 407194"/>
                <a:gd name="connsiteX9" fmla="*/ 907256 w 1233488"/>
                <a:gd name="connsiteY9" fmla="*/ 223838 h 407194"/>
                <a:gd name="connsiteX10" fmla="*/ 1104900 w 1233488"/>
                <a:gd name="connsiteY10" fmla="*/ 190500 h 407194"/>
                <a:gd name="connsiteX11" fmla="*/ 1233488 w 1233488"/>
                <a:gd name="connsiteY11" fmla="*/ 173832 h 407194"/>
                <a:gd name="connsiteX12" fmla="*/ 1223963 w 1233488"/>
                <a:gd name="connsiteY12" fmla="*/ 0 h 407194"/>
                <a:gd name="connsiteX13" fmla="*/ 1045369 w 1233488"/>
                <a:gd name="connsiteY13" fmla="*/ 35719 h 407194"/>
                <a:gd name="connsiteX14" fmla="*/ 652463 w 1233488"/>
                <a:gd name="connsiteY14" fmla="*/ 109538 h 407194"/>
                <a:gd name="connsiteX15" fmla="*/ 602456 w 1233488"/>
                <a:gd name="connsiteY15" fmla="*/ 119063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88" h="407194">
                  <a:moveTo>
                    <a:pt x="602456" y="119063"/>
                  </a:moveTo>
                  <a:lnTo>
                    <a:pt x="388144" y="159544"/>
                  </a:lnTo>
                  <a:lnTo>
                    <a:pt x="71438" y="221457"/>
                  </a:lnTo>
                  <a:lnTo>
                    <a:pt x="0" y="230982"/>
                  </a:lnTo>
                  <a:lnTo>
                    <a:pt x="9525" y="407194"/>
                  </a:lnTo>
                  <a:lnTo>
                    <a:pt x="200025" y="376238"/>
                  </a:lnTo>
                  <a:lnTo>
                    <a:pt x="409575" y="338138"/>
                  </a:lnTo>
                  <a:lnTo>
                    <a:pt x="500063" y="321469"/>
                  </a:lnTo>
                  <a:lnTo>
                    <a:pt x="690563" y="259557"/>
                  </a:lnTo>
                  <a:lnTo>
                    <a:pt x="907256" y="223838"/>
                  </a:lnTo>
                  <a:lnTo>
                    <a:pt x="1104900" y="190500"/>
                  </a:lnTo>
                  <a:lnTo>
                    <a:pt x="1233488" y="173832"/>
                  </a:lnTo>
                  <a:lnTo>
                    <a:pt x="1223963" y="0"/>
                  </a:lnTo>
                  <a:lnTo>
                    <a:pt x="1045369" y="35719"/>
                  </a:lnTo>
                  <a:lnTo>
                    <a:pt x="652463" y="109538"/>
                  </a:lnTo>
                  <a:lnTo>
                    <a:pt x="602456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6CF1EB98-F53B-476F-A1EA-B652AB44FAB4}"/>
                </a:ext>
              </a:extLst>
            </p:cNvPr>
            <p:cNvSpPr/>
            <p:nvPr/>
          </p:nvSpPr>
          <p:spPr>
            <a:xfrm>
              <a:off x="3303588" y="3983038"/>
              <a:ext cx="630237" cy="1200150"/>
            </a:xfrm>
            <a:custGeom>
              <a:avLst/>
              <a:gdLst>
                <a:gd name="connsiteX0" fmla="*/ 283369 w 631031"/>
                <a:gd name="connsiteY0" fmla="*/ 704850 h 1200150"/>
                <a:gd name="connsiteX1" fmla="*/ 288131 w 631031"/>
                <a:gd name="connsiteY1" fmla="*/ 507207 h 1200150"/>
                <a:gd name="connsiteX2" fmla="*/ 288131 w 631031"/>
                <a:gd name="connsiteY2" fmla="*/ 411957 h 1200150"/>
                <a:gd name="connsiteX3" fmla="*/ 280987 w 631031"/>
                <a:gd name="connsiteY3" fmla="*/ 285750 h 1200150"/>
                <a:gd name="connsiteX4" fmla="*/ 273844 w 631031"/>
                <a:gd name="connsiteY4" fmla="*/ 221457 h 1200150"/>
                <a:gd name="connsiteX5" fmla="*/ 266700 w 631031"/>
                <a:gd name="connsiteY5" fmla="*/ 192882 h 1200150"/>
                <a:gd name="connsiteX6" fmla="*/ 254794 w 631031"/>
                <a:gd name="connsiteY6" fmla="*/ 166688 h 1200150"/>
                <a:gd name="connsiteX7" fmla="*/ 242887 w 631031"/>
                <a:gd name="connsiteY7" fmla="*/ 152400 h 1200150"/>
                <a:gd name="connsiteX8" fmla="*/ 221456 w 631031"/>
                <a:gd name="connsiteY8" fmla="*/ 135732 h 1200150"/>
                <a:gd name="connsiteX9" fmla="*/ 190500 w 631031"/>
                <a:gd name="connsiteY9" fmla="*/ 121444 h 1200150"/>
                <a:gd name="connsiteX10" fmla="*/ 161925 w 631031"/>
                <a:gd name="connsiteY10" fmla="*/ 111919 h 1200150"/>
                <a:gd name="connsiteX11" fmla="*/ 0 w 631031"/>
                <a:gd name="connsiteY11" fmla="*/ 97632 h 1200150"/>
                <a:gd name="connsiteX12" fmla="*/ 311944 w 631031"/>
                <a:gd name="connsiteY12" fmla="*/ 0 h 1200150"/>
                <a:gd name="connsiteX13" fmla="*/ 442912 w 631031"/>
                <a:gd name="connsiteY13" fmla="*/ 92869 h 1200150"/>
                <a:gd name="connsiteX14" fmla="*/ 502444 w 631031"/>
                <a:gd name="connsiteY14" fmla="*/ 140494 h 1200150"/>
                <a:gd name="connsiteX15" fmla="*/ 552450 w 631031"/>
                <a:gd name="connsiteY15" fmla="*/ 185738 h 1200150"/>
                <a:gd name="connsiteX16" fmla="*/ 585787 w 631031"/>
                <a:gd name="connsiteY16" fmla="*/ 214313 h 1200150"/>
                <a:gd name="connsiteX17" fmla="*/ 609600 w 631031"/>
                <a:gd name="connsiteY17" fmla="*/ 240507 h 1200150"/>
                <a:gd name="connsiteX18" fmla="*/ 619125 w 631031"/>
                <a:gd name="connsiteY18" fmla="*/ 252413 h 1200150"/>
                <a:gd name="connsiteX19" fmla="*/ 626269 w 631031"/>
                <a:gd name="connsiteY19" fmla="*/ 271463 h 1200150"/>
                <a:gd name="connsiteX20" fmla="*/ 631031 w 631031"/>
                <a:gd name="connsiteY20" fmla="*/ 292894 h 1200150"/>
                <a:gd name="connsiteX21" fmla="*/ 623887 w 631031"/>
                <a:gd name="connsiteY21" fmla="*/ 314325 h 1200150"/>
                <a:gd name="connsiteX22" fmla="*/ 597694 w 631031"/>
                <a:gd name="connsiteY22" fmla="*/ 335757 h 1200150"/>
                <a:gd name="connsiteX23" fmla="*/ 571500 w 631031"/>
                <a:gd name="connsiteY23" fmla="*/ 357188 h 1200150"/>
                <a:gd name="connsiteX24" fmla="*/ 547687 w 631031"/>
                <a:gd name="connsiteY24" fmla="*/ 385763 h 1200150"/>
                <a:gd name="connsiteX25" fmla="*/ 523875 w 631031"/>
                <a:gd name="connsiteY25" fmla="*/ 431007 h 1200150"/>
                <a:gd name="connsiteX26" fmla="*/ 509587 w 631031"/>
                <a:gd name="connsiteY26" fmla="*/ 488157 h 1200150"/>
                <a:gd name="connsiteX27" fmla="*/ 485775 w 631031"/>
                <a:gd name="connsiteY27" fmla="*/ 638175 h 1200150"/>
                <a:gd name="connsiteX28" fmla="*/ 438150 w 631031"/>
                <a:gd name="connsiteY28" fmla="*/ 928688 h 1200150"/>
                <a:gd name="connsiteX29" fmla="*/ 404812 w 631031"/>
                <a:gd name="connsiteY29" fmla="*/ 1154907 h 1200150"/>
                <a:gd name="connsiteX30" fmla="*/ 400050 w 631031"/>
                <a:gd name="connsiteY30" fmla="*/ 1183482 h 1200150"/>
                <a:gd name="connsiteX31" fmla="*/ 252412 w 631031"/>
                <a:gd name="connsiteY31" fmla="*/ 1200150 h 1200150"/>
                <a:gd name="connsiteX32" fmla="*/ 261937 w 631031"/>
                <a:gd name="connsiteY32" fmla="*/ 1042988 h 1200150"/>
                <a:gd name="connsiteX33" fmla="*/ 283369 w 631031"/>
                <a:gd name="connsiteY33" fmla="*/ 7048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1031" h="1200150">
                  <a:moveTo>
                    <a:pt x="283369" y="704850"/>
                  </a:moveTo>
                  <a:lnTo>
                    <a:pt x="288131" y="507207"/>
                  </a:lnTo>
                  <a:lnTo>
                    <a:pt x="288131" y="411957"/>
                  </a:lnTo>
                  <a:lnTo>
                    <a:pt x="280987" y="285750"/>
                  </a:lnTo>
                  <a:lnTo>
                    <a:pt x="273844" y="221457"/>
                  </a:lnTo>
                  <a:lnTo>
                    <a:pt x="266700" y="192882"/>
                  </a:lnTo>
                  <a:lnTo>
                    <a:pt x="254794" y="166688"/>
                  </a:lnTo>
                  <a:lnTo>
                    <a:pt x="242887" y="152400"/>
                  </a:lnTo>
                  <a:lnTo>
                    <a:pt x="221456" y="135732"/>
                  </a:lnTo>
                  <a:lnTo>
                    <a:pt x="190500" y="121444"/>
                  </a:lnTo>
                  <a:lnTo>
                    <a:pt x="161925" y="111919"/>
                  </a:lnTo>
                  <a:lnTo>
                    <a:pt x="0" y="97632"/>
                  </a:lnTo>
                  <a:lnTo>
                    <a:pt x="311944" y="0"/>
                  </a:lnTo>
                  <a:lnTo>
                    <a:pt x="442912" y="92869"/>
                  </a:lnTo>
                  <a:lnTo>
                    <a:pt x="502444" y="140494"/>
                  </a:lnTo>
                  <a:lnTo>
                    <a:pt x="552450" y="185738"/>
                  </a:lnTo>
                  <a:lnTo>
                    <a:pt x="585787" y="214313"/>
                  </a:lnTo>
                  <a:lnTo>
                    <a:pt x="609600" y="240507"/>
                  </a:lnTo>
                  <a:lnTo>
                    <a:pt x="619125" y="252413"/>
                  </a:lnTo>
                  <a:lnTo>
                    <a:pt x="626269" y="271463"/>
                  </a:lnTo>
                  <a:lnTo>
                    <a:pt x="631031" y="292894"/>
                  </a:lnTo>
                  <a:lnTo>
                    <a:pt x="623887" y="314325"/>
                  </a:lnTo>
                  <a:lnTo>
                    <a:pt x="597694" y="335757"/>
                  </a:lnTo>
                  <a:lnTo>
                    <a:pt x="571500" y="357188"/>
                  </a:lnTo>
                  <a:lnTo>
                    <a:pt x="547687" y="385763"/>
                  </a:lnTo>
                  <a:lnTo>
                    <a:pt x="523875" y="431007"/>
                  </a:lnTo>
                  <a:lnTo>
                    <a:pt x="509587" y="488157"/>
                  </a:lnTo>
                  <a:lnTo>
                    <a:pt x="485775" y="638175"/>
                  </a:lnTo>
                  <a:lnTo>
                    <a:pt x="438150" y="928688"/>
                  </a:lnTo>
                  <a:lnTo>
                    <a:pt x="404812" y="1154907"/>
                  </a:lnTo>
                  <a:lnTo>
                    <a:pt x="400050" y="1183482"/>
                  </a:lnTo>
                  <a:lnTo>
                    <a:pt x="252412" y="1200150"/>
                  </a:lnTo>
                  <a:lnTo>
                    <a:pt x="261937" y="1042988"/>
                  </a:lnTo>
                  <a:lnTo>
                    <a:pt x="2833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E2F2EC95-1EAB-45F3-AB1B-427E8D10114A}"/>
                </a:ext>
              </a:extLst>
            </p:cNvPr>
            <p:cNvSpPr/>
            <p:nvPr/>
          </p:nvSpPr>
          <p:spPr>
            <a:xfrm>
              <a:off x="2932113" y="4970463"/>
              <a:ext cx="1514475" cy="382587"/>
            </a:xfrm>
            <a:custGeom>
              <a:avLst/>
              <a:gdLst>
                <a:gd name="connsiteX0" fmla="*/ 459581 w 1514475"/>
                <a:gd name="connsiteY0" fmla="*/ 140494 h 383381"/>
                <a:gd name="connsiteX1" fmla="*/ 304800 w 1514475"/>
                <a:gd name="connsiteY1" fmla="*/ 159544 h 383381"/>
                <a:gd name="connsiteX2" fmla="*/ 71437 w 1514475"/>
                <a:gd name="connsiteY2" fmla="*/ 183356 h 383381"/>
                <a:gd name="connsiteX3" fmla="*/ 0 w 1514475"/>
                <a:gd name="connsiteY3" fmla="*/ 188119 h 383381"/>
                <a:gd name="connsiteX4" fmla="*/ 4762 w 1514475"/>
                <a:gd name="connsiteY4" fmla="*/ 383381 h 383381"/>
                <a:gd name="connsiteX5" fmla="*/ 138112 w 1514475"/>
                <a:gd name="connsiteY5" fmla="*/ 352425 h 383381"/>
                <a:gd name="connsiteX6" fmla="*/ 311944 w 1514475"/>
                <a:gd name="connsiteY6" fmla="*/ 321469 h 383381"/>
                <a:gd name="connsiteX7" fmla="*/ 473869 w 1514475"/>
                <a:gd name="connsiteY7" fmla="*/ 295275 h 383381"/>
                <a:gd name="connsiteX8" fmla="*/ 647700 w 1514475"/>
                <a:gd name="connsiteY8" fmla="*/ 271462 h 383381"/>
                <a:gd name="connsiteX9" fmla="*/ 807244 w 1514475"/>
                <a:gd name="connsiteY9" fmla="*/ 252412 h 383381"/>
                <a:gd name="connsiteX10" fmla="*/ 954881 w 1514475"/>
                <a:gd name="connsiteY10" fmla="*/ 238125 h 383381"/>
                <a:gd name="connsiteX11" fmla="*/ 1126331 w 1514475"/>
                <a:gd name="connsiteY11" fmla="*/ 228600 h 383381"/>
                <a:gd name="connsiteX12" fmla="*/ 1314450 w 1514475"/>
                <a:gd name="connsiteY12" fmla="*/ 223837 h 383381"/>
                <a:gd name="connsiteX13" fmla="*/ 1388269 w 1514475"/>
                <a:gd name="connsiteY13" fmla="*/ 223837 h 383381"/>
                <a:gd name="connsiteX14" fmla="*/ 1438275 w 1514475"/>
                <a:gd name="connsiteY14" fmla="*/ 216694 h 383381"/>
                <a:gd name="connsiteX15" fmla="*/ 1473994 w 1514475"/>
                <a:gd name="connsiteY15" fmla="*/ 204787 h 383381"/>
                <a:gd name="connsiteX16" fmla="*/ 1493044 w 1514475"/>
                <a:gd name="connsiteY16" fmla="*/ 195262 h 383381"/>
                <a:gd name="connsiteX17" fmla="*/ 1509712 w 1514475"/>
                <a:gd name="connsiteY17" fmla="*/ 178594 h 383381"/>
                <a:gd name="connsiteX18" fmla="*/ 1514475 w 1514475"/>
                <a:gd name="connsiteY18" fmla="*/ 166687 h 383381"/>
                <a:gd name="connsiteX19" fmla="*/ 1509712 w 1514475"/>
                <a:gd name="connsiteY19" fmla="*/ 147637 h 383381"/>
                <a:gd name="connsiteX20" fmla="*/ 1495425 w 1514475"/>
                <a:gd name="connsiteY20" fmla="*/ 126206 h 383381"/>
                <a:gd name="connsiteX21" fmla="*/ 1473994 w 1514475"/>
                <a:gd name="connsiteY21" fmla="*/ 102394 h 383381"/>
                <a:gd name="connsiteX22" fmla="*/ 1431131 w 1514475"/>
                <a:gd name="connsiteY22" fmla="*/ 73819 h 383381"/>
                <a:gd name="connsiteX23" fmla="*/ 1364456 w 1514475"/>
                <a:gd name="connsiteY23" fmla="*/ 40481 h 383381"/>
                <a:gd name="connsiteX24" fmla="*/ 1293019 w 1514475"/>
                <a:gd name="connsiteY24" fmla="*/ 16669 h 383381"/>
                <a:gd name="connsiteX25" fmla="*/ 1200150 w 1514475"/>
                <a:gd name="connsiteY25" fmla="*/ 0 h 383381"/>
                <a:gd name="connsiteX26" fmla="*/ 1166812 w 1514475"/>
                <a:gd name="connsiteY26" fmla="*/ 0 h 383381"/>
                <a:gd name="connsiteX27" fmla="*/ 1133475 w 1514475"/>
                <a:gd name="connsiteY27" fmla="*/ 14287 h 383381"/>
                <a:gd name="connsiteX28" fmla="*/ 1033462 w 1514475"/>
                <a:gd name="connsiteY28" fmla="*/ 45244 h 383381"/>
                <a:gd name="connsiteX29" fmla="*/ 935831 w 1514475"/>
                <a:gd name="connsiteY29" fmla="*/ 69056 h 383381"/>
                <a:gd name="connsiteX30" fmla="*/ 840581 w 1514475"/>
                <a:gd name="connsiteY30" fmla="*/ 83344 h 383381"/>
                <a:gd name="connsiteX31" fmla="*/ 766762 w 1514475"/>
                <a:gd name="connsiteY31" fmla="*/ 90487 h 383381"/>
                <a:gd name="connsiteX32" fmla="*/ 459581 w 1514475"/>
                <a:gd name="connsiteY32" fmla="*/ 140494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4475" h="383381">
                  <a:moveTo>
                    <a:pt x="459581" y="140494"/>
                  </a:moveTo>
                  <a:lnTo>
                    <a:pt x="304800" y="159544"/>
                  </a:lnTo>
                  <a:lnTo>
                    <a:pt x="71437" y="183356"/>
                  </a:lnTo>
                  <a:lnTo>
                    <a:pt x="0" y="188119"/>
                  </a:lnTo>
                  <a:lnTo>
                    <a:pt x="4762" y="383381"/>
                  </a:lnTo>
                  <a:lnTo>
                    <a:pt x="138112" y="352425"/>
                  </a:lnTo>
                  <a:lnTo>
                    <a:pt x="311944" y="321469"/>
                  </a:lnTo>
                  <a:lnTo>
                    <a:pt x="473869" y="295275"/>
                  </a:lnTo>
                  <a:lnTo>
                    <a:pt x="647700" y="271462"/>
                  </a:lnTo>
                  <a:lnTo>
                    <a:pt x="807244" y="252412"/>
                  </a:lnTo>
                  <a:lnTo>
                    <a:pt x="954881" y="238125"/>
                  </a:lnTo>
                  <a:lnTo>
                    <a:pt x="1126331" y="228600"/>
                  </a:lnTo>
                  <a:lnTo>
                    <a:pt x="1314450" y="223837"/>
                  </a:lnTo>
                  <a:lnTo>
                    <a:pt x="1388269" y="223837"/>
                  </a:lnTo>
                  <a:lnTo>
                    <a:pt x="1438275" y="216694"/>
                  </a:lnTo>
                  <a:lnTo>
                    <a:pt x="1473994" y="204787"/>
                  </a:lnTo>
                  <a:lnTo>
                    <a:pt x="1493044" y="195262"/>
                  </a:lnTo>
                  <a:lnTo>
                    <a:pt x="1509712" y="178594"/>
                  </a:lnTo>
                  <a:lnTo>
                    <a:pt x="1514475" y="166687"/>
                  </a:lnTo>
                  <a:lnTo>
                    <a:pt x="1509712" y="147637"/>
                  </a:lnTo>
                  <a:lnTo>
                    <a:pt x="1495425" y="126206"/>
                  </a:lnTo>
                  <a:lnTo>
                    <a:pt x="1473994" y="102394"/>
                  </a:lnTo>
                  <a:lnTo>
                    <a:pt x="1431131" y="73819"/>
                  </a:lnTo>
                  <a:lnTo>
                    <a:pt x="1364456" y="40481"/>
                  </a:lnTo>
                  <a:lnTo>
                    <a:pt x="1293019" y="16669"/>
                  </a:lnTo>
                  <a:lnTo>
                    <a:pt x="1200150" y="0"/>
                  </a:lnTo>
                  <a:lnTo>
                    <a:pt x="1166812" y="0"/>
                  </a:lnTo>
                  <a:lnTo>
                    <a:pt x="1133475" y="14287"/>
                  </a:lnTo>
                  <a:lnTo>
                    <a:pt x="1033462" y="45244"/>
                  </a:lnTo>
                  <a:lnTo>
                    <a:pt x="935831" y="69056"/>
                  </a:lnTo>
                  <a:lnTo>
                    <a:pt x="840581" y="83344"/>
                  </a:lnTo>
                  <a:lnTo>
                    <a:pt x="766762" y="90487"/>
                  </a:lnTo>
                  <a:lnTo>
                    <a:pt x="4595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EE98AD15-0859-4675-828B-A7E8A49E00B6}"/>
                </a:ext>
              </a:extLst>
            </p:cNvPr>
            <p:cNvSpPr/>
            <p:nvPr/>
          </p:nvSpPr>
          <p:spPr>
            <a:xfrm>
              <a:off x="4456113" y="1598613"/>
              <a:ext cx="990600" cy="1438275"/>
            </a:xfrm>
            <a:custGeom>
              <a:avLst/>
              <a:gdLst>
                <a:gd name="connsiteX0" fmla="*/ 407194 w 990600"/>
                <a:gd name="connsiteY0" fmla="*/ 764381 h 1438275"/>
                <a:gd name="connsiteX1" fmla="*/ 302419 w 990600"/>
                <a:gd name="connsiteY1" fmla="*/ 950119 h 1438275"/>
                <a:gd name="connsiteX2" fmla="*/ 216694 w 990600"/>
                <a:gd name="connsiteY2" fmla="*/ 1088231 h 1438275"/>
                <a:gd name="connsiteX3" fmla="*/ 133350 w 990600"/>
                <a:gd name="connsiteY3" fmla="*/ 1212056 h 1438275"/>
                <a:gd name="connsiteX4" fmla="*/ 0 w 990600"/>
                <a:gd name="connsiteY4" fmla="*/ 1402556 h 1438275"/>
                <a:gd name="connsiteX5" fmla="*/ 45244 w 990600"/>
                <a:gd name="connsiteY5" fmla="*/ 1438275 h 1438275"/>
                <a:gd name="connsiteX6" fmla="*/ 142875 w 990600"/>
                <a:gd name="connsiteY6" fmla="*/ 1357312 h 1438275"/>
                <a:gd name="connsiteX7" fmla="*/ 261937 w 990600"/>
                <a:gd name="connsiteY7" fmla="*/ 1240631 h 1438275"/>
                <a:gd name="connsiteX8" fmla="*/ 359569 w 990600"/>
                <a:gd name="connsiteY8" fmla="*/ 1140619 h 1438275"/>
                <a:gd name="connsiteX9" fmla="*/ 490537 w 990600"/>
                <a:gd name="connsiteY9" fmla="*/ 992981 h 1438275"/>
                <a:gd name="connsiteX10" fmla="*/ 550069 w 990600"/>
                <a:gd name="connsiteY10" fmla="*/ 919162 h 1438275"/>
                <a:gd name="connsiteX11" fmla="*/ 647700 w 990600"/>
                <a:gd name="connsiteY11" fmla="*/ 778669 h 1438275"/>
                <a:gd name="connsiteX12" fmla="*/ 719137 w 990600"/>
                <a:gd name="connsiteY12" fmla="*/ 642937 h 1438275"/>
                <a:gd name="connsiteX13" fmla="*/ 762000 w 990600"/>
                <a:gd name="connsiteY13" fmla="*/ 561975 h 1438275"/>
                <a:gd name="connsiteX14" fmla="*/ 800100 w 990600"/>
                <a:gd name="connsiteY14" fmla="*/ 483394 h 1438275"/>
                <a:gd name="connsiteX15" fmla="*/ 823912 w 990600"/>
                <a:gd name="connsiteY15" fmla="*/ 428625 h 1438275"/>
                <a:gd name="connsiteX16" fmla="*/ 833437 w 990600"/>
                <a:gd name="connsiteY16" fmla="*/ 409575 h 1438275"/>
                <a:gd name="connsiteX17" fmla="*/ 869156 w 990600"/>
                <a:gd name="connsiteY17" fmla="*/ 371475 h 1438275"/>
                <a:gd name="connsiteX18" fmla="*/ 912019 w 990600"/>
                <a:gd name="connsiteY18" fmla="*/ 330994 h 1438275"/>
                <a:gd name="connsiteX19" fmla="*/ 947737 w 990600"/>
                <a:gd name="connsiteY19" fmla="*/ 304800 h 1438275"/>
                <a:gd name="connsiteX20" fmla="*/ 969169 w 990600"/>
                <a:gd name="connsiteY20" fmla="*/ 288131 h 1438275"/>
                <a:gd name="connsiteX21" fmla="*/ 985837 w 990600"/>
                <a:gd name="connsiteY21" fmla="*/ 264319 h 1438275"/>
                <a:gd name="connsiteX22" fmla="*/ 990600 w 990600"/>
                <a:gd name="connsiteY22" fmla="*/ 235744 h 1438275"/>
                <a:gd name="connsiteX23" fmla="*/ 985837 w 990600"/>
                <a:gd name="connsiteY23" fmla="*/ 219075 h 1438275"/>
                <a:gd name="connsiteX24" fmla="*/ 973931 w 990600"/>
                <a:gd name="connsiteY24" fmla="*/ 197644 h 1438275"/>
                <a:gd name="connsiteX25" fmla="*/ 952500 w 990600"/>
                <a:gd name="connsiteY25" fmla="*/ 171450 h 1438275"/>
                <a:gd name="connsiteX26" fmla="*/ 909637 w 990600"/>
                <a:gd name="connsiteY26" fmla="*/ 133350 h 1438275"/>
                <a:gd name="connsiteX27" fmla="*/ 878681 w 990600"/>
                <a:gd name="connsiteY27" fmla="*/ 102394 h 1438275"/>
                <a:gd name="connsiteX28" fmla="*/ 833437 w 990600"/>
                <a:gd name="connsiteY28" fmla="*/ 71437 h 1438275"/>
                <a:gd name="connsiteX29" fmla="*/ 783431 w 990600"/>
                <a:gd name="connsiteY29" fmla="*/ 45244 h 1438275"/>
                <a:gd name="connsiteX30" fmla="*/ 745331 w 990600"/>
                <a:gd name="connsiteY30" fmla="*/ 26194 h 1438275"/>
                <a:gd name="connsiteX31" fmla="*/ 697706 w 990600"/>
                <a:gd name="connsiteY31" fmla="*/ 14287 h 1438275"/>
                <a:gd name="connsiteX32" fmla="*/ 652462 w 990600"/>
                <a:gd name="connsiteY32" fmla="*/ 7144 h 1438275"/>
                <a:gd name="connsiteX33" fmla="*/ 581025 w 990600"/>
                <a:gd name="connsiteY33" fmla="*/ 0 h 1438275"/>
                <a:gd name="connsiteX34" fmla="*/ 533400 w 990600"/>
                <a:gd name="connsiteY34" fmla="*/ 4762 h 1438275"/>
                <a:gd name="connsiteX35" fmla="*/ 492919 w 990600"/>
                <a:gd name="connsiteY35" fmla="*/ 14287 h 1438275"/>
                <a:gd name="connsiteX36" fmla="*/ 478631 w 990600"/>
                <a:gd name="connsiteY36" fmla="*/ 21431 h 1438275"/>
                <a:gd name="connsiteX37" fmla="*/ 469106 w 990600"/>
                <a:gd name="connsiteY37" fmla="*/ 30956 h 1438275"/>
                <a:gd name="connsiteX38" fmla="*/ 469106 w 990600"/>
                <a:gd name="connsiteY38" fmla="*/ 40481 h 1438275"/>
                <a:gd name="connsiteX39" fmla="*/ 471487 w 990600"/>
                <a:gd name="connsiteY39" fmla="*/ 50006 h 1438275"/>
                <a:gd name="connsiteX40" fmla="*/ 478631 w 990600"/>
                <a:gd name="connsiteY40" fmla="*/ 64294 h 1438275"/>
                <a:gd name="connsiteX41" fmla="*/ 490537 w 990600"/>
                <a:gd name="connsiteY41" fmla="*/ 76200 h 1438275"/>
                <a:gd name="connsiteX42" fmla="*/ 504825 w 990600"/>
                <a:gd name="connsiteY42" fmla="*/ 85725 h 1438275"/>
                <a:gd name="connsiteX43" fmla="*/ 526256 w 990600"/>
                <a:gd name="connsiteY43" fmla="*/ 92869 h 1438275"/>
                <a:gd name="connsiteX44" fmla="*/ 559594 w 990600"/>
                <a:gd name="connsiteY44" fmla="*/ 104775 h 1438275"/>
                <a:gd name="connsiteX45" fmla="*/ 585787 w 990600"/>
                <a:gd name="connsiteY45" fmla="*/ 119062 h 1438275"/>
                <a:gd name="connsiteX46" fmla="*/ 604837 w 990600"/>
                <a:gd name="connsiteY46" fmla="*/ 133350 h 1438275"/>
                <a:gd name="connsiteX47" fmla="*/ 619125 w 990600"/>
                <a:gd name="connsiteY47" fmla="*/ 152400 h 1438275"/>
                <a:gd name="connsiteX48" fmla="*/ 626269 w 990600"/>
                <a:gd name="connsiteY48" fmla="*/ 173831 h 1438275"/>
                <a:gd name="connsiteX49" fmla="*/ 631031 w 990600"/>
                <a:gd name="connsiteY49" fmla="*/ 192881 h 1438275"/>
                <a:gd name="connsiteX50" fmla="*/ 633412 w 990600"/>
                <a:gd name="connsiteY50" fmla="*/ 214312 h 1438275"/>
                <a:gd name="connsiteX51" fmla="*/ 631031 w 990600"/>
                <a:gd name="connsiteY51" fmla="*/ 235744 h 1438275"/>
                <a:gd name="connsiteX52" fmla="*/ 616744 w 990600"/>
                <a:gd name="connsiteY52" fmla="*/ 285750 h 1438275"/>
                <a:gd name="connsiteX53" fmla="*/ 559594 w 990600"/>
                <a:gd name="connsiteY53" fmla="*/ 419100 h 1438275"/>
                <a:gd name="connsiteX54" fmla="*/ 490537 w 990600"/>
                <a:gd name="connsiteY54" fmla="*/ 590550 h 1438275"/>
                <a:gd name="connsiteX55" fmla="*/ 464344 w 990600"/>
                <a:gd name="connsiteY55" fmla="*/ 654844 h 1438275"/>
                <a:gd name="connsiteX56" fmla="*/ 464344 w 990600"/>
                <a:gd name="connsiteY56" fmla="*/ 654844 h 1438275"/>
                <a:gd name="connsiteX57" fmla="*/ 407194 w 990600"/>
                <a:gd name="connsiteY57" fmla="*/ 76438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0600" h="1438275">
                  <a:moveTo>
                    <a:pt x="407194" y="764381"/>
                  </a:moveTo>
                  <a:lnTo>
                    <a:pt x="302419" y="950119"/>
                  </a:lnTo>
                  <a:lnTo>
                    <a:pt x="216694" y="1088231"/>
                  </a:lnTo>
                  <a:lnTo>
                    <a:pt x="133350" y="1212056"/>
                  </a:lnTo>
                  <a:lnTo>
                    <a:pt x="0" y="1402556"/>
                  </a:lnTo>
                  <a:lnTo>
                    <a:pt x="45244" y="1438275"/>
                  </a:lnTo>
                  <a:lnTo>
                    <a:pt x="142875" y="1357312"/>
                  </a:lnTo>
                  <a:lnTo>
                    <a:pt x="261937" y="1240631"/>
                  </a:lnTo>
                  <a:lnTo>
                    <a:pt x="359569" y="1140619"/>
                  </a:lnTo>
                  <a:lnTo>
                    <a:pt x="490537" y="992981"/>
                  </a:lnTo>
                  <a:lnTo>
                    <a:pt x="550069" y="919162"/>
                  </a:lnTo>
                  <a:lnTo>
                    <a:pt x="647700" y="778669"/>
                  </a:lnTo>
                  <a:lnTo>
                    <a:pt x="719137" y="642937"/>
                  </a:lnTo>
                  <a:lnTo>
                    <a:pt x="762000" y="561975"/>
                  </a:lnTo>
                  <a:lnTo>
                    <a:pt x="800100" y="483394"/>
                  </a:lnTo>
                  <a:lnTo>
                    <a:pt x="823912" y="428625"/>
                  </a:lnTo>
                  <a:lnTo>
                    <a:pt x="833437" y="409575"/>
                  </a:lnTo>
                  <a:lnTo>
                    <a:pt x="869156" y="371475"/>
                  </a:lnTo>
                  <a:lnTo>
                    <a:pt x="912019" y="330994"/>
                  </a:lnTo>
                  <a:lnTo>
                    <a:pt x="947737" y="304800"/>
                  </a:lnTo>
                  <a:lnTo>
                    <a:pt x="969169" y="288131"/>
                  </a:lnTo>
                  <a:lnTo>
                    <a:pt x="985837" y="264319"/>
                  </a:lnTo>
                  <a:lnTo>
                    <a:pt x="990600" y="235744"/>
                  </a:lnTo>
                  <a:lnTo>
                    <a:pt x="985837" y="219075"/>
                  </a:lnTo>
                  <a:lnTo>
                    <a:pt x="973931" y="197644"/>
                  </a:lnTo>
                  <a:lnTo>
                    <a:pt x="952500" y="171450"/>
                  </a:lnTo>
                  <a:lnTo>
                    <a:pt x="909637" y="133350"/>
                  </a:lnTo>
                  <a:lnTo>
                    <a:pt x="878681" y="102394"/>
                  </a:lnTo>
                  <a:lnTo>
                    <a:pt x="833437" y="71437"/>
                  </a:lnTo>
                  <a:lnTo>
                    <a:pt x="783431" y="45244"/>
                  </a:lnTo>
                  <a:lnTo>
                    <a:pt x="745331" y="26194"/>
                  </a:lnTo>
                  <a:lnTo>
                    <a:pt x="697706" y="14287"/>
                  </a:lnTo>
                  <a:lnTo>
                    <a:pt x="652462" y="7144"/>
                  </a:lnTo>
                  <a:lnTo>
                    <a:pt x="581025" y="0"/>
                  </a:lnTo>
                  <a:lnTo>
                    <a:pt x="533400" y="4762"/>
                  </a:lnTo>
                  <a:lnTo>
                    <a:pt x="492919" y="14287"/>
                  </a:lnTo>
                  <a:lnTo>
                    <a:pt x="478631" y="21431"/>
                  </a:lnTo>
                  <a:lnTo>
                    <a:pt x="469106" y="30956"/>
                  </a:lnTo>
                  <a:lnTo>
                    <a:pt x="469106" y="40481"/>
                  </a:lnTo>
                  <a:lnTo>
                    <a:pt x="471487" y="50006"/>
                  </a:lnTo>
                  <a:lnTo>
                    <a:pt x="478631" y="64294"/>
                  </a:lnTo>
                  <a:lnTo>
                    <a:pt x="490537" y="76200"/>
                  </a:lnTo>
                  <a:lnTo>
                    <a:pt x="504825" y="85725"/>
                  </a:lnTo>
                  <a:lnTo>
                    <a:pt x="526256" y="92869"/>
                  </a:lnTo>
                  <a:lnTo>
                    <a:pt x="559594" y="104775"/>
                  </a:lnTo>
                  <a:lnTo>
                    <a:pt x="585787" y="119062"/>
                  </a:lnTo>
                  <a:lnTo>
                    <a:pt x="604837" y="133350"/>
                  </a:lnTo>
                  <a:lnTo>
                    <a:pt x="619125" y="152400"/>
                  </a:lnTo>
                  <a:lnTo>
                    <a:pt x="626269" y="173831"/>
                  </a:lnTo>
                  <a:lnTo>
                    <a:pt x="631031" y="192881"/>
                  </a:lnTo>
                  <a:lnTo>
                    <a:pt x="633412" y="214312"/>
                  </a:lnTo>
                  <a:lnTo>
                    <a:pt x="631031" y="235744"/>
                  </a:lnTo>
                  <a:lnTo>
                    <a:pt x="616744" y="285750"/>
                  </a:lnTo>
                  <a:lnTo>
                    <a:pt x="559594" y="419100"/>
                  </a:lnTo>
                  <a:lnTo>
                    <a:pt x="490537" y="590550"/>
                  </a:lnTo>
                  <a:lnTo>
                    <a:pt x="464344" y="654844"/>
                  </a:lnTo>
                  <a:lnTo>
                    <a:pt x="464344" y="654844"/>
                  </a:lnTo>
                  <a:lnTo>
                    <a:pt x="407194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D447CA00-788F-4A67-9F78-FAE98AFDE253}"/>
                </a:ext>
              </a:extLst>
            </p:cNvPr>
            <p:cNvSpPr/>
            <p:nvPr/>
          </p:nvSpPr>
          <p:spPr>
            <a:xfrm>
              <a:off x="4914900" y="2078038"/>
              <a:ext cx="2074863" cy="488950"/>
            </a:xfrm>
            <a:custGeom>
              <a:avLst/>
              <a:gdLst>
                <a:gd name="connsiteX0" fmla="*/ 840581 w 2074069"/>
                <a:gd name="connsiteY0" fmla="*/ 414338 h 488157"/>
                <a:gd name="connsiteX1" fmla="*/ 350044 w 2074069"/>
                <a:gd name="connsiteY1" fmla="*/ 469107 h 488157"/>
                <a:gd name="connsiteX2" fmla="*/ 228600 w 2074069"/>
                <a:gd name="connsiteY2" fmla="*/ 483394 h 488157"/>
                <a:gd name="connsiteX3" fmla="*/ 180975 w 2074069"/>
                <a:gd name="connsiteY3" fmla="*/ 488157 h 488157"/>
                <a:gd name="connsiteX4" fmla="*/ 147638 w 2074069"/>
                <a:gd name="connsiteY4" fmla="*/ 483394 h 488157"/>
                <a:gd name="connsiteX5" fmla="*/ 97631 w 2074069"/>
                <a:gd name="connsiteY5" fmla="*/ 471488 h 488157"/>
                <a:gd name="connsiteX6" fmla="*/ 23813 w 2074069"/>
                <a:gd name="connsiteY6" fmla="*/ 435769 h 488157"/>
                <a:gd name="connsiteX7" fmla="*/ 0 w 2074069"/>
                <a:gd name="connsiteY7" fmla="*/ 414338 h 488157"/>
                <a:gd name="connsiteX8" fmla="*/ 102394 w 2074069"/>
                <a:gd name="connsiteY8" fmla="*/ 290513 h 488157"/>
                <a:gd name="connsiteX9" fmla="*/ 211931 w 2074069"/>
                <a:gd name="connsiteY9" fmla="*/ 300038 h 488157"/>
                <a:gd name="connsiteX10" fmla="*/ 290513 w 2074069"/>
                <a:gd name="connsiteY10" fmla="*/ 300038 h 488157"/>
                <a:gd name="connsiteX11" fmla="*/ 440531 w 2074069"/>
                <a:gd name="connsiteY11" fmla="*/ 285750 h 488157"/>
                <a:gd name="connsiteX12" fmla="*/ 652463 w 2074069"/>
                <a:gd name="connsiteY12" fmla="*/ 257175 h 488157"/>
                <a:gd name="connsiteX13" fmla="*/ 835819 w 2074069"/>
                <a:gd name="connsiteY13" fmla="*/ 230982 h 488157"/>
                <a:gd name="connsiteX14" fmla="*/ 1050131 w 2074069"/>
                <a:gd name="connsiteY14" fmla="*/ 195263 h 488157"/>
                <a:gd name="connsiteX15" fmla="*/ 1235869 w 2074069"/>
                <a:gd name="connsiteY15" fmla="*/ 157163 h 488157"/>
                <a:gd name="connsiteX16" fmla="*/ 1376363 w 2074069"/>
                <a:gd name="connsiteY16" fmla="*/ 123825 h 488157"/>
                <a:gd name="connsiteX17" fmla="*/ 1447800 w 2074069"/>
                <a:gd name="connsiteY17" fmla="*/ 104775 h 488157"/>
                <a:gd name="connsiteX18" fmla="*/ 1490663 w 2074069"/>
                <a:gd name="connsiteY18" fmla="*/ 85725 h 488157"/>
                <a:gd name="connsiteX19" fmla="*/ 1588294 w 2074069"/>
                <a:gd name="connsiteY19" fmla="*/ 28575 h 488157"/>
                <a:gd name="connsiteX20" fmla="*/ 1621631 w 2074069"/>
                <a:gd name="connsiteY20" fmla="*/ 7144 h 488157"/>
                <a:gd name="connsiteX21" fmla="*/ 1643063 w 2074069"/>
                <a:gd name="connsiteY21" fmla="*/ 2382 h 488157"/>
                <a:gd name="connsiteX22" fmla="*/ 1657350 w 2074069"/>
                <a:gd name="connsiteY22" fmla="*/ 0 h 488157"/>
                <a:gd name="connsiteX23" fmla="*/ 1702594 w 2074069"/>
                <a:gd name="connsiteY23" fmla="*/ 4763 h 488157"/>
                <a:gd name="connsiteX24" fmla="*/ 1781175 w 2074069"/>
                <a:gd name="connsiteY24" fmla="*/ 21432 h 488157"/>
                <a:gd name="connsiteX25" fmla="*/ 1850231 w 2074069"/>
                <a:gd name="connsiteY25" fmla="*/ 47625 h 488157"/>
                <a:gd name="connsiteX26" fmla="*/ 1935956 w 2074069"/>
                <a:gd name="connsiteY26" fmla="*/ 80963 h 488157"/>
                <a:gd name="connsiteX27" fmla="*/ 1988344 w 2074069"/>
                <a:gd name="connsiteY27" fmla="*/ 107157 h 488157"/>
                <a:gd name="connsiteX28" fmla="*/ 2038350 w 2074069"/>
                <a:gd name="connsiteY28" fmla="*/ 145257 h 488157"/>
                <a:gd name="connsiteX29" fmla="*/ 2059781 w 2074069"/>
                <a:gd name="connsiteY29" fmla="*/ 166688 h 488157"/>
                <a:gd name="connsiteX30" fmla="*/ 2071688 w 2074069"/>
                <a:gd name="connsiteY30" fmla="*/ 188119 h 488157"/>
                <a:gd name="connsiteX31" fmla="*/ 2074069 w 2074069"/>
                <a:gd name="connsiteY31" fmla="*/ 204788 h 488157"/>
                <a:gd name="connsiteX32" fmla="*/ 2066925 w 2074069"/>
                <a:gd name="connsiteY32" fmla="*/ 219075 h 488157"/>
                <a:gd name="connsiteX33" fmla="*/ 2052638 w 2074069"/>
                <a:gd name="connsiteY33" fmla="*/ 238125 h 488157"/>
                <a:gd name="connsiteX34" fmla="*/ 2026444 w 2074069"/>
                <a:gd name="connsiteY34" fmla="*/ 254794 h 488157"/>
                <a:gd name="connsiteX35" fmla="*/ 1993106 w 2074069"/>
                <a:gd name="connsiteY35" fmla="*/ 266700 h 488157"/>
                <a:gd name="connsiteX36" fmla="*/ 1902619 w 2074069"/>
                <a:gd name="connsiteY36" fmla="*/ 285750 h 488157"/>
                <a:gd name="connsiteX37" fmla="*/ 1731169 w 2074069"/>
                <a:gd name="connsiteY37" fmla="*/ 304800 h 488157"/>
                <a:gd name="connsiteX38" fmla="*/ 1362075 w 2074069"/>
                <a:gd name="connsiteY38" fmla="*/ 352425 h 488157"/>
                <a:gd name="connsiteX39" fmla="*/ 840581 w 2074069"/>
                <a:gd name="connsiteY39" fmla="*/ 4143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74069" h="488157">
                  <a:moveTo>
                    <a:pt x="840581" y="414338"/>
                  </a:moveTo>
                  <a:lnTo>
                    <a:pt x="350044" y="469107"/>
                  </a:lnTo>
                  <a:lnTo>
                    <a:pt x="228600" y="483394"/>
                  </a:lnTo>
                  <a:lnTo>
                    <a:pt x="180975" y="488157"/>
                  </a:lnTo>
                  <a:lnTo>
                    <a:pt x="147638" y="483394"/>
                  </a:lnTo>
                  <a:lnTo>
                    <a:pt x="97631" y="471488"/>
                  </a:lnTo>
                  <a:lnTo>
                    <a:pt x="23813" y="435769"/>
                  </a:lnTo>
                  <a:lnTo>
                    <a:pt x="0" y="414338"/>
                  </a:lnTo>
                  <a:lnTo>
                    <a:pt x="102394" y="290513"/>
                  </a:lnTo>
                  <a:lnTo>
                    <a:pt x="211931" y="300038"/>
                  </a:lnTo>
                  <a:lnTo>
                    <a:pt x="290513" y="300038"/>
                  </a:lnTo>
                  <a:lnTo>
                    <a:pt x="440531" y="285750"/>
                  </a:lnTo>
                  <a:lnTo>
                    <a:pt x="652463" y="257175"/>
                  </a:lnTo>
                  <a:lnTo>
                    <a:pt x="835819" y="230982"/>
                  </a:lnTo>
                  <a:lnTo>
                    <a:pt x="1050131" y="195263"/>
                  </a:lnTo>
                  <a:lnTo>
                    <a:pt x="1235869" y="157163"/>
                  </a:lnTo>
                  <a:lnTo>
                    <a:pt x="1376363" y="123825"/>
                  </a:lnTo>
                  <a:lnTo>
                    <a:pt x="1447800" y="104775"/>
                  </a:lnTo>
                  <a:lnTo>
                    <a:pt x="1490663" y="85725"/>
                  </a:lnTo>
                  <a:lnTo>
                    <a:pt x="1588294" y="28575"/>
                  </a:lnTo>
                  <a:lnTo>
                    <a:pt x="1621631" y="7144"/>
                  </a:lnTo>
                  <a:lnTo>
                    <a:pt x="1643063" y="2382"/>
                  </a:lnTo>
                  <a:lnTo>
                    <a:pt x="1657350" y="0"/>
                  </a:lnTo>
                  <a:lnTo>
                    <a:pt x="1702594" y="4763"/>
                  </a:lnTo>
                  <a:lnTo>
                    <a:pt x="1781175" y="21432"/>
                  </a:lnTo>
                  <a:lnTo>
                    <a:pt x="1850231" y="47625"/>
                  </a:lnTo>
                  <a:lnTo>
                    <a:pt x="1935956" y="80963"/>
                  </a:lnTo>
                  <a:lnTo>
                    <a:pt x="1988344" y="107157"/>
                  </a:lnTo>
                  <a:lnTo>
                    <a:pt x="2038350" y="145257"/>
                  </a:lnTo>
                  <a:lnTo>
                    <a:pt x="2059781" y="166688"/>
                  </a:lnTo>
                  <a:lnTo>
                    <a:pt x="2071688" y="188119"/>
                  </a:lnTo>
                  <a:lnTo>
                    <a:pt x="2074069" y="204788"/>
                  </a:lnTo>
                  <a:lnTo>
                    <a:pt x="2066925" y="219075"/>
                  </a:lnTo>
                  <a:lnTo>
                    <a:pt x="2052638" y="238125"/>
                  </a:lnTo>
                  <a:lnTo>
                    <a:pt x="2026444" y="254794"/>
                  </a:lnTo>
                  <a:lnTo>
                    <a:pt x="1993106" y="266700"/>
                  </a:lnTo>
                  <a:lnTo>
                    <a:pt x="1902619" y="285750"/>
                  </a:lnTo>
                  <a:lnTo>
                    <a:pt x="1731169" y="304800"/>
                  </a:lnTo>
                  <a:lnTo>
                    <a:pt x="1362075" y="352425"/>
                  </a:lnTo>
                  <a:lnTo>
                    <a:pt x="840581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1D64750A-A868-4945-9FEC-41261D32BE57}"/>
                </a:ext>
              </a:extLst>
            </p:cNvPr>
            <p:cNvSpPr/>
            <p:nvPr/>
          </p:nvSpPr>
          <p:spPr>
            <a:xfrm>
              <a:off x="4789488" y="3046413"/>
              <a:ext cx="468312" cy="1063625"/>
            </a:xfrm>
            <a:custGeom>
              <a:avLst/>
              <a:gdLst>
                <a:gd name="connsiteX0" fmla="*/ 400050 w 469106"/>
                <a:gd name="connsiteY0" fmla="*/ 390525 h 1064419"/>
                <a:gd name="connsiteX1" fmla="*/ 378619 w 469106"/>
                <a:gd name="connsiteY1" fmla="*/ 202406 h 1064419"/>
                <a:gd name="connsiteX2" fmla="*/ 309562 w 469106"/>
                <a:gd name="connsiteY2" fmla="*/ 71437 h 1064419"/>
                <a:gd name="connsiteX3" fmla="*/ 278606 w 469106"/>
                <a:gd name="connsiteY3" fmla="*/ 59531 h 1064419"/>
                <a:gd name="connsiteX4" fmla="*/ 190500 w 469106"/>
                <a:gd name="connsiteY4" fmla="*/ 30956 h 1064419"/>
                <a:gd name="connsiteX5" fmla="*/ 140494 w 469106"/>
                <a:gd name="connsiteY5" fmla="*/ 19050 h 1064419"/>
                <a:gd name="connsiteX6" fmla="*/ 71437 w 469106"/>
                <a:gd name="connsiteY6" fmla="*/ 4762 h 1064419"/>
                <a:gd name="connsiteX7" fmla="*/ 28575 w 469106"/>
                <a:gd name="connsiteY7" fmla="*/ 0 h 1064419"/>
                <a:gd name="connsiteX8" fmla="*/ 11906 w 469106"/>
                <a:gd name="connsiteY8" fmla="*/ 2381 h 1064419"/>
                <a:gd name="connsiteX9" fmla="*/ 0 w 469106"/>
                <a:gd name="connsiteY9" fmla="*/ 11906 h 1064419"/>
                <a:gd name="connsiteX10" fmla="*/ 0 w 469106"/>
                <a:gd name="connsiteY10" fmla="*/ 23812 h 1064419"/>
                <a:gd name="connsiteX11" fmla="*/ 0 w 469106"/>
                <a:gd name="connsiteY11" fmla="*/ 38100 h 1064419"/>
                <a:gd name="connsiteX12" fmla="*/ 14287 w 469106"/>
                <a:gd name="connsiteY12" fmla="*/ 57150 h 1064419"/>
                <a:gd name="connsiteX13" fmla="*/ 38100 w 469106"/>
                <a:gd name="connsiteY13" fmla="*/ 85725 h 1064419"/>
                <a:gd name="connsiteX14" fmla="*/ 66675 w 469106"/>
                <a:gd name="connsiteY14" fmla="*/ 116681 h 1064419"/>
                <a:gd name="connsiteX15" fmla="*/ 90487 w 469106"/>
                <a:gd name="connsiteY15" fmla="*/ 150019 h 1064419"/>
                <a:gd name="connsiteX16" fmla="*/ 116681 w 469106"/>
                <a:gd name="connsiteY16" fmla="*/ 200025 h 1064419"/>
                <a:gd name="connsiteX17" fmla="*/ 138112 w 469106"/>
                <a:gd name="connsiteY17" fmla="*/ 254794 h 1064419"/>
                <a:gd name="connsiteX18" fmla="*/ 157162 w 469106"/>
                <a:gd name="connsiteY18" fmla="*/ 333375 h 1064419"/>
                <a:gd name="connsiteX19" fmla="*/ 185737 w 469106"/>
                <a:gd name="connsiteY19" fmla="*/ 492919 h 1064419"/>
                <a:gd name="connsiteX20" fmla="*/ 228600 w 469106"/>
                <a:gd name="connsiteY20" fmla="*/ 704850 h 1064419"/>
                <a:gd name="connsiteX21" fmla="*/ 247650 w 469106"/>
                <a:gd name="connsiteY21" fmla="*/ 790575 h 1064419"/>
                <a:gd name="connsiteX22" fmla="*/ 254794 w 469106"/>
                <a:gd name="connsiteY22" fmla="*/ 833437 h 1064419"/>
                <a:gd name="connsiteX23" fmla="*/ 264319 w 469106"/>
                <a:gd name="connsiteY23" fmla="*/ 876300 h 1064419"/>
                <a:gd name="connsiteX24" fmla="*/ 276225 w 469106"/>
                <a:gd name="connsiteY24" fmla="*/ 914400 h 1064419"/>
                <a:gd name="connsiteX25" fmla="*/ 288131 w 469106"/>
                <a:gd name="connsiteY25" fmla="*/ 942975 h 1064419"/>
                <a:gd name="connsiteX26" fmla="*/ 311944 w 469106"/>
                <a:gd name="connsiteY26" fmla="*/ 983456 h 1064419"/>
                <a:gd name="connsiteX27" fmla="*/ 333375 w 469106"/>
                <a:gd name="connsiteY27" fmla="*/ 1009650 h 1064419"/>
                <a:gd name="connsiteX28" fmla="*/ 361950 w 469106"/>
                <a:gd name="connsiteY28" fmla="*/ 1038225 h 1064419"/>
                <a:gd name="connsiteX29" fmla="*/ 381000 w 469106"/>
                <a:gd name="connsiteY29" fmla="*/ 1052512 h 1064419"/>
                <a:gd name="connsiteX30" fmla="*/ 392906 w 469106"/>
                <a:gd name="connsiteY30" fmla="*/ 1059656 h 1064419"/>
                <a:gd name="connsiteX31" fmla="*/ 409575 w 469106"/>
                <a:gd name="connsiteY31" fmla="*/ 1064419 h 1064419"/>
                <a:gd name="connsiteX32" fmla="*/ 421481 w 469106"/>
                <a:gd name="connsiteY32" fmla="*/ 1064419 h 1064419"/>
                <a:gd name="connsiteX33" fmla="*/ 433387 w 469106"/>
                <a:gd name="connsiteY33" fmla="*/ 1062037 h 1064419"/>
                <a:gd name="connsiteX34" fmla="*/ 445294 w 469106"/>
                <a:gd name="connsiteY34" fmla="*/ 1052512 h 1064419"/>
                <a:gd name="connsiteX35" fmla="*/ 452437 w 469106"/>
                <a:gd name="connsiteY35" fmla="*/ 1038225 h 1064419"/>
                <a:gd name="connsiteX36" fmla="*/ 461962 w 469106"/>
                <a:gd name="connsiteY36" fmla="*/ 1009650 h 1064419"/>
                <a:gd name="connsiteX37" fmla="*/ 469106 w 469106"/>
                <a:gd name="connsiteY37" fmla="*/ 973931 h 1064419"/>
                <a:gd name="connsiteX38" fmla="*/ 469106 w 469106"/>
                <a:gd name="connsiteY38" fmla="*/ 945356 h 1064419"/>
                <a:gd name="connsiteX39" fmla="*/ 440531 w 469106"/>
                <a:gd name="connsiteY39" fmla="*/ 735806 h 1064419"/>
                <a:gd name="connsiteX40" fmla="*/ 400050 w 469106"/>
                <a:gd name="connsiteY40" fmla="*/ 390525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9106" h="1064419">
                  <a:moveTo>
                    <a:pt x="400050" y="390525"/>
                  </a:moveTo>
                  <a:lnTo>
                    <a:pt x="378619" y="202406"/>
                  </a:lnTo>
                  <a:lnTo>
                    <a:pt x="309562" y="71437"/>
                  </a:lnTo>
                  <a:lnTo>
                    <a:pt x="278606" y="59531"/>
                  </a:lnTo>
                  <a:lnTo>
                    <a:pt x="190500" y="30956"/>
                  </a:lnTo>
                  <a:lnTo>
                    <a:pt x="140494" y="19050"/>
                  </a:lnTo>
                  <a:lnTo>
                    <a:pt x="71437" y="4762"/>
                  </a:lnTo>
                  <a:lnTo>
                    <a:pt x="28575" y="0"/>
                  </a:lnTo>
                  <a:lnTo>
                    <a:pt x="11906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14287" y="57150"/>
                  </a:lnTo>
                  <a:lnTo>
                    <a:pt x="38100" y="85725"/>
                  </a:lnTo>
                  <a:lnTo>
                    <a:pt x="66675" y="116681"/>
                  </a:lnTo>
                  <a:lnTo>
                    <a:pt x="90487" y="150019"/>
                  </a:lnTo>
                  <a:lnTo>
                    <a:pt x="116681" y="200025"/>
                  </a:lnTo>
                  <a:lnTo>
                    <a:pt x="138112" y="254794"/>
                  </a:lnTo>
                  <a:lnTo>
                    <a:pt x="157162" y="333375"/>
                  </a:lnTo>
                  <a:lnTo>
                    <a:pt x="185737" y="492919"/>
                  </a:lnTo>
                  <a:lnTo>
                    <a:pt x="228600" y="704850"/>
                  </a:lnTo>
                  <a:lnTo>
                    <a:pt x="247650" y="790575"/>
                  </a:lnTo>
                  <a:lnTo>
                    <a:pt x="254794" y="833437"/>
                  </a:lnTo>
                  <a:lnTo>
                    <a:pt x="264319" y="876300"/>
                  </a:lnTo>
                  <a:lnTo>
                    <a:pt x="276225" y="914400"/>
                  </a:lnTo>
                  <a:lnTo>
                    <a:pt x="288131" y="942975"/>
                  </a:lnTo>
                  <a:lnTo>
                    <a:pt x="311944" y="983456"/>
                  </a:lnTo>
                  <a:lnTo>
                    <a:pt x="333375" y="1009650"/>
                  </a:lnTo>
                  <a:lnTo>
                    <a:pt x="361950" y="1038225"/>
                  </a:lnTo>
                  <a:lnTo>
                    <a:pt x="381000" y="1052512"/>
                  </a:lnTo>
                  <a:lnTo>
                    <a:pt x="392906" y="1059656"/>
                  </a:lnTo>
                  <a:lnTo>
                    <a:pt x="409575" y="1064419"/>
                  </a:lnTo>
                  <a:lnTo>
                    <a:pt x="421481" y="1064419"/>
                  </a:lnTo>
                  <a:lnTo>
                    <a:pt x="433387" y="1062037"/>
                  </a:lnTo>
                  <a:lnTo>
                    <a:pt x="445294" y="1052512"/>
                  </a:lnTo>
                  <a:lnTo>
                    <a:pt x="452437" y="1038225"/>
                  </a:lnTo>
                  <a:lnTo>
                    <a:pt x="461962" y="1009650"/>
                  </a:lnTo>
                  <a:lnTo>
                    <a:pt x="469106" y="973931"/>
                  </a:lnTo>
                  <a:lnTo>
                    <a:pt x="469106" y="945356"/>
                  </a:lnTo>
                  <a:lnTo>
                    <a:pt x="440531" y="735806"/>
                  </a:lnTo>
                  <a:lnTo>
                    <a:pt x="400050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3DBF1D0D-E67C-4EBB-990E-2FFFBDD9A539}"/>
                </a:ext>
              </a:extLst>
            </p:cNvPr>
            <p:cNvSpPr/>
            <p:nvPr/>
          </p:nvSpPr>
          <p:spPr>
            <a:xfrm>
              <a:off x="5024438" y="2919413"/>
              <a:ext cx="1692275" cy="1114425"/>
            </a:xfrm>
            <a:custGeom>
              <a:avLst/>
              <a:gdLst>
                <a:gd name="connsiteX0" fmla="*/ 931068 w 1693068"/>
                <a:gd name="connsiteY0" fmla="*/ 257175 h 1114425"/>
                <a:gd name="connsiteX1" fmla="*/ 585787 w 1693068"/>
                <a:gd name="connsiteY1" fmla="*/ 300037 h 1114425"/>
                <a:gd name="connsiteX2" fmla="*/ 266700 w 1693068"/>
                <a:gd name="connsiteY2" fmla="*/ 338137 h 1114425"/>
                <a:gd name="connsiteX3" fmla="*/ 54768 w 1693068"/>
                <a:gd name="connsiteY3" fmla="*/ 366712 h 1114425"/>
                <a:gd name="connsiteX4" fmla="*/ 0 w 1693068"/>
                <a:gd name="connsiteY4" fmla="*/ 204787 h 1114425"/>
                <a:gd name="connsiteX5" fmla="*/ 123825 w 1693068"/>
                <a:gd name="connsiteY5" fmla="*/ 192881 h 1114425"/>
                <a:gd name="connsiteX6" fmla="*/ 323850 w 1693068"/>
                <a:gd name="connsiteY6" fmla="*/ 169068 h 1114425"/>
                <a:gd name="connsiteX7" fmla="*/ 523875 w 1693068"/>
                <a:gd name="connsiteY7" fmla="*/ 145256 h 1114425"/>
                <a:gd name="connsiteX8" fmla="*/ 869156 w 1693068"/>
                <a:gd name="connsiteY8" fmla="*/ 104775 h 1114425"/>
                <a:gd name="connsiteX9" fmla="*/ 1138237 w 1693068"/>
                <a:gd name="connsiteY9" fmla="*/ 71437 h 1114425"/>
                <a:gd name="connsiteX10" fmla="*/ 1209675 w 1693068"/>
                <a:gd name="connsiteY10" fmla="*/ 64293 h 1114425"/>
                <a:gd name="connsiteX11" fmla="*/ 1250156 w 1693068"/>
                <a:gd name="connsiteY11" fmla="*/ 50006 h 1114425"/>
                <a:gd name="connsiteX12" fmla="*/ 1307306 w 1693068"/>
                <a:gd name="connsiteY12" fmla="*/ 28575 h 1114425"/>
                <a:gd name="connsiteX13" fmla="*/ 1369218 w 1693068"/>
                <a:gd name="connsiteY13" fmla="*/ 9525 h 1114425"/>
                <a:gd name="connsiteX14" fmla="*/ 1404937 w 1693068"/>
                <a:gd name="connsiteY14" fmla="*/ 0 h 1114425"/>
                <a:gd name="connsiteX15" fmla="*/ 1419225 w 1693068"/>
                <a:gd name="connsiteY15" fmla="*/ 0 h 1114425"/>
                <a:gd name="connsiteX16" fmla="*/ 1445418 w 1693068"/>
                <a:gd name="connsiteY16" fmla="*/ 9525 h 1114425"/>
                <a:gd name="connsiteX17" fmla="*/ 1485900 w 1693068"/>
                <a:gd name="connsiteY17" fmla="*/ 35718 h 1114425"/>
                <a:gd name="connsiteX18" fmla="*/ 1533525 w 1693068"/>
                <a:gd name="connsiteY18" fmla="*/ 66675 h 1114425"/>
                <a:gd name="connsiteX19" fmla="*/ 1571625 w 1693068"/>
                <a:gd name="connsiteY19" fmla="*/ 92868 h 1114425"/>
                <a:gd name="connsiteX20" fmla="*/ 1604962 w 1693068"/>
                <a:gd name="connsiteY20" fmla="*/ 121443 h 1114425"/>
                <a:gd name="connsiteX21" fmla="*/ 1645443 w 1693068"/>
                <a:gd name="connsiteY21" fmla="*/ 154781 h 1114425"/>
                <a:gd name="connsiteX22" fmla="*/ 1671637 w 1693068"/>
                <a:gd name="connsiteY22" fmla="*/ 180975 h 1114425"/>
                <a:gd name="connsiteX23" fmla="*/ 1685925 w 1693068"/>
                <a:gd name="connsiteY23" fmla="*/ 197643 h 1114425"/>
                <a:gd name="connsiteX24" fmla="*/ 1693068 w 1693068"/>
                <a:gd name="connsiteY24" fmla="*/ 219075 h 1114425"/>
                <a:gd name="connsiteX25" fmla="*/ 1690687 w 1693068"/>
                <a:gd name="connsiteY25" fmla="*/ 238125 h 1114425"/>
                <a:gd name="connsiteX26" fmla="*/ 1685925 w 1693068"/>
                <a:gd name="connsiteY26" fmla="*/ 257175 h 1114425"/>
                <a:gd name="connsiteX27" fmla="*/ 1666875 w 1693068"/>
                <a:gd name="connsiteY27" fmla="*/ 283368 h 1114425"/>
                <a:gd name="connsiteX28" fmla="*/ 1643062 w 1693068"/>
                <a:gd name="connsiteY28" fmla="*/ 302418 h 1114425"/>
                <a:gd name="connsiteX29" fmla="*/ 1619250 w 1693068"/>
                <a:gd name="connsiteY29" fmla="*/ 330993 h 1114425"/>
                <a:gd name="connsiteX30" fmla="*/ 1597818 w 1693068"/>
                <a:gd name="connsiteY30" fmla="*/ 371475 h 1114425"/>
                <a:gd name="connsiteX31" fmla="*/ 1578768 w 1693068"/>
                <a:gd name="connsiteY31" fmla="*/ 440531 h 1114425"/>
                <a:gd name="connsiteX32" fmla="*/ 1538287 w 1693068"/>
                <a:gd name="connsiteY32" fmla="*/ 614362 h 1114425"/>
                <a:gd name="connsiteX33" fmla="*/ 1485900 w 1693068"/>
                <a:gd name="connsiteY33" fmla="*/ 838200 h 1114425"/>
                <a:gd name="connsiteX34" fmla="*/ 1447800 w 1693068"/>
                <a:gd name="connsiteY34" fmla="*/ 985837 h 1114425"/>
                <a:gd name="connsiteX35" fmla="*/ 1428750 w 1693068"/>
                <a:gd name="connsiteY35" fmla="*/ 1026318 h 1114425"/>
                <a:gd name="connsiteX36" fmla="*/ 1407318 w 1693068"/>
                <a:gd name="connsiteY36" fmla="*/ 1062037 h 1114425"/>
                <a:gd name="connsiteX37" fmla="*/ 1385887 w 1693068"/>
                <a:gd name="connsiteY37" fmla="*/ 1088231 h 1114425"/>
                <a:gd name="connsiteX38" fmla="*/ 1369218 w 1693068"/>
                <a:gd name="connsiteY38" fmla="*/ 1104900 h 1114425"/>
                <a:gd name="connsiteX39" fmla="*/ 1350168 w 1693068"/>
                <a:gd name="connsiteY39" fmla="*/ 1114425 h 1114425"/>
                <a:gd name="connsiteX40" fmla="*/ 1340643 w 1693068"/>
                <a:gd name="connsiteY40" fmla="*/ 1114425 h 1114425"/>
                <a:gd name="connsiteX41" fmla="*/ 1314450 w 1693068"/>
                <a:gd name="connsiteY41" fmla="*/ 1109662 h 1114425"/>
                <a:gd name="connsiteX42" fmla="*/ 1290637 w 1693068"/>
                <a:gd name="connsiteY42" fmla="*/ 1100137 h 1114425"/>
                <a:gd name="connsiteX43" fmla="*/ 1276350 w 1693068"/>
                <a:gd name="connsiteY43" fmla="*/ 1090612 h 1114425"/>
                <a:gd name="connsiteX44" fmla="*/ 1264443 w 1693068"/>
                <a:gd name="connsiteY44" fmla="*/ 1078706 h 1114425"/>
                <a:gd name="connsiteX45" fmla="*/ 1254918 w 1693068"/>
                <a:gd name="connsiteY45" fmla="*/ 1064418 h 1114425"/>
                <a:gd name="connsiteX46" fmla="*/ 1245393 w 1693068"/>
                <a:gd name="connsiteY46" fmla="*/ 1045368 h 1114425"/>
                <a:gd name="connsiteX47" fmla="*/ 1235868 w 1693068"/>
                <a:gd name="connsiteY47" fmla="*/ 1012031 h 1114425"/>
                <a:gd name="connsiteX48" fmla="*/ 1262062 w 1693068"/>
                <a:gd name="connsiteY48" fmla="*/ 809625 h 1114425"/>
                <a:gd name="connsiteX49" fmla="*/ 1290637 w 1693068"/>
                <a:gd name="connsiteY49" fmla="*/ 588168 h 1114425"/>
                <a:gd name="connsiteX50" fmla="*/ 1326356 w 1693068"/>
                <a:gd name="connsiteY50" fmla="*/ 300037 h 1114425"/>
                <a:gd name="connsiteX51" fmla="*/ 1326356 w 1693068"/>
                <a:gd name="connsiteY51" fmla="*/ 278606 h 1114425"/>
                <a:gd name="connsiteX52" fmla="*/ 1321593 w 1693068"/>
                <a:gd name="connsiteY52" fmla="*/ 254793 h 1114425"/>
                <a:gd name="connsiteX53" fmla="*/ 1309687 w 1693068"/>
                <a:gd name="connsiteY53" fmla="*/ 238125 h 1114425"/>
                <a:gd name="connsiteX54" fmla="*/ 1293018 w 1693068"/>
                <a:gd name="connsiteY54" fmla="*/ 228600 h 1114425"/>
                <a:gd name="connsiteX55" fmla="*/ 1266825 w 1693068"/>
                <a:gd name="connsiteY55" fmla="*/ 221456 h 1114425"/>
                <a:gd name="connsiteX56" fmla="*/ 1223962 w 1693068"/>
                <a:gd name="connsiteY56" fmla="*/ 221456 h 1114425"/>
                <a:gd name="connsiteX57" fmla="*/ 931068 w 1693068"/>
                <a:gd name="connsiteY57" fmla="*/ 25717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3068" h="1114425">
                  <a:moveTo>
                    <a:pt x="931068" y="257175"/>
                  </a:moveTo>
                  <a:lnTo>
                    <a:pt x="585787" y="300037"/>
                  </a:lnTo>
                  <a:lnTo>
                    <a:pt x="266700" y="338137"/>
                  </a:lnTo>
                  <a:lnTo>
                    <a:pt x="54768" y="366712"/>
                  </a:lnTo>
                  <a:lnTo>
                    <a:pt x="0" y="204787"/>
                  </a:lnTo>
                  <a:lnTo>
                    <a:pt x="123825" y="192881"/>
                  </a:lnTo>
                  <a:lnTo>
                    <a:pt x="323850" y="169068"/>
                  </a:lnTo>
                  <a:lnTo>
                    <a:pt x="523875" y="145256"/>
                  </a:lnTo>
                  <a:lnTo>
                    <a:pt x="869156" y="104775"/>
                  </a:lnTo>
                  <a:lnTo>
                    <a:pt x="1138237" y="71437"/>
                  </a:lnTo>
                  <a:lnTo>
                    <a:pt x="1209675" y="64293"/>
                  </a:lnTo>
                  <a:lnTo>
                    <a:pt x="1250156" y="50006"/>
                  </a:lnTo>
                  <a:lnTo>
                    <a:pt x="1307306" y="28575"/>
                  </a:lnTo>
                  <a:lnTo>
                    <a:pt x="1369218" y="9525"/>
                  </a:lnTo>
                  <a:lnTo>
                    <a:pt x="1404937" y="0"/>
                  </a:lnTo>
                  <a:lnTo>
                    <a:pt x="1419225" y="0"/>
                  </a:lnTo>
                  <a:lnTo>
                    <a:pt x="1445418" y="9525"/>
                  </a:lnTo>
                  <a:lnTo>
                    <a:pt x="1485900" y="35718"/>
                  </a:lnTo>
                  <a:lnTo>
                    <a:pt x="1533525" y="66675"/>
                  </a:lnTo>
                  <a:lnTo>
                    <a:pt x="1571625" y="92868"/>
                  </a:lnTo>
                  <a:lnTo>
                    <a:pt x="1604962" y="121443"/>
                  </a:lnTo>
                  <a:lnTo>
                    <a:pt x="1645443" y="154781"/>
                  </a:lnTo>
                  <a:lnTo>
                    <a:pt x="1671637" y="180975"/>
                  </a:lnTo>
                  <a:lnTo>
                    <a:pt x="1685925" y="197643"/>
                  </a:lnTo>
                  <a:lnTo>
                    <a:pt x="1693068" y="219075"/>
                  </a:lnTo>
                  <a:lnTo>
                    <a:pt x="1690687" y="238125"/>
                  </a:lnTo>
                  <a:lnTo>
                    <a:pt x="1685925" y="257175"/>
                  </a:lnTo>
                  <a:lnTo>
                    <a:pt x="1666875" y="283368"/>
                  </a:lnTo>
                  <a:lnTo>
                    <a:pt x="1643062" y="302418"/>
                  </a:lnTo>
                  <a:lnTo>
                    <a:pt x="1619250" y="330993"/>
                  </a:lnTo>
                  <a:lnTo>
                    <a:pt x="1597818" y="371475"/>
                  </a:lnTo>
                  <a:lnTo>
                    <a:pt x="1578768" y="440531"/>
                  </a:lnTo>
                  <a:lnTo>
                    <a:pt x="1538287" y="614362"/>
                  </a:lnTo>
                  <a:lnTo>
                    <a:pt x="1485900" y="838200"/>
                  </a:lnTo>
                  <a:lnTo>
                    <a:pt x="1447800" y="985837"/>
                  </a:lnTo>
                  <a:lnTo>
                    <a:pt x="1428750" y="1026318"/>
                  </a:lnTo>
                  <a:lnTo>
                    <a:pt x="1407318" y="1062037"/>
                  </a:lnTo>
                  <a:lnTo>
                    <a:pt x="1385887" y="1088231"/>
                  </a:lnTo>
                  <a:lnTo>
                    <a:pt x="1369218" y="1104900"/>
                  </a:lnTo>
                  <a:lnTo>
                    <a:pt x="1350168" y="1114425"/>
                  </a:lnTo>
                  <a:lnTo>
                    <a:pt x="1340643" y="1114425"/>
                  </a:lnTo>
                  <a:lnTo>
                    <a:pt x="1314450" y="1109662"/>
                  </a:lnTo>
                  <a:lnTo>
                    <a:pt x="1290637" y="1100137"/>
                  </a:lnTo>
                  <a:lnTo>
                    <a:pt x="1276350" y="1090612"/>
                  </a:lnTo>
                  <a:lnTo>
                    <a:pt x="1264443" y="1078706"/>
                  </a:lnTo>
                  <a:lnTo>
                    <a:pt x="1254918" y="1064418"/>
                  </a:lnTo>
                  <a:lnTo>
                    <a:pt x="1245393" y="1045368"/>
                  </a:lnTo>
                  <a:lnTo>
                    <a:pt x="1235868" y="1012031"/>
                  </a:lnTo>
                  <a:lnTo>
                    <a:pt x="1262062" y="809625"/>
                  </a:lnTo>
                  <a:lnTo>
                    <a:pt x="1290637" y="588168"/>
                  </a:lnTo>
                  <a:lnTo>
                    <a:pt x="1326356" y="300037"/>
                  </a:lnTo>
                  <a:lnTo>
                    <a:pt x="1326356" y="278606"/>
                  </a:lnTo>
                  <a:lnTo>
                    <a:pt x="1321593" y="254793"/>
                  </a:lnTo>
                  <a:lnTo>
                    <a:pt x="1309687" y="238125"/>
                  </a:lnTo>
                  <a:lnTo>
                    <a:pt x="1293018" y="228600"/>
                  </a:lnTo>
                  <a:lnTo>
                    <a:pt x="1266825" y="221456"/>
                  </a:lnTo>
                  <a:lnTo>
                    <a:pt x="1223962" y="221456"/>
                  </a:lnTo>
                  <a:lnTo>
                    <a:pt x="93106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EED909F5-694F-4A89-ADB7-15C27C20E428}"/>
                </a:ext>
              </a:extLst>
            </p:cNvPr>
            <p:cNvSpPr/>
            <p:nvPr/>
          </p:nvSpPr>
          <p:spPr>
            <a:xfrm>
              <a:off x="5181600" y="3732213"/>
              <a:ext cx="1169988" cy="282575"/>
            </a:xfrm>
            <a:custGeom>
              <a:avLst/>
              <a:gdLst>
                <a:gd name="connsiteX0" fmla="*/ 578644 w 1169194"/>
                <a:gd name="connsiteY0" fmla="*/ 71437 h 283369"/>
                <a:gd name="connsiteX1" fmla="*/ 769144 w 1169194"/>
                <a:gd name="connsiteY1" fmla="*/ 52387 h 283369"/>
                <a:gd name="connsiteX2" fmla="*/ 909638 w 1169194"/>
                <a:gd name="connsiteY2" fmla="*/ 35719 h 283369"/>
                <a:gd name="connsiteX3" fmla="*/ 1054894 w 1169194"/>
                <a:gd name="connsiteY3" fmla="*/ 16669 h 283369"/>
                <a:gd name="connsiteX4" fmla="*/ 1169194 w 1169194"/>
                <a:gd name="connsiteY4" fmla="*/ 0 h 283369"/>
                <a:gd name="connsiteX5" fmla="*/ 1147763 w 1169194"/>
                <a:gd name="connsiteY5" fmla="*/ 209550 h 283369"/>
                <a:gd name="connsiteX6" fmla="*/ 950119 w 1169194"/>
                <a:gd name="connsiteY6" fmla="*/ 216694 h 283369"/>
                <a:gd name="connsiteX7" fmla="*/ 719138 w 1169194"/>
                <a:gd name="connsiteY7" fmla="*/ 228600 h 283369"/>
                <a:gd name="connsiteX8" fmla="*/ 502444 w 1169194"/>
                <a:gd name="connsiteY8" fmla="*/ 242887 h 283369"/>
                <a:gd name="connsiteX9" fmla="*/ 295275 w 1169194"/>
                <a:gd name="connsiteY9" fmla="*/ 257175 h 283369"/>
                <a:gd name="connsiteX10" fmla="*/ 14288 w 1169194"/>
                <a:gd name="connsiteY10" fmla="*/ 283369 h 283369"/>
                <a:gd name="connsiteX11" fmla="*/ 0 w 1169194"/>
                <a:gd name="connsiteY11" fmla="*/ 100012 h 283369"/>
                <a:gd name="connsiteX12" fmla="*/ 130969 w 1169194"/>
                <a:gd name="connsiteY12" fmla="*/ 100012 h 283369"/>
                <a:gd name="connsiteX13" fmla="*/ 297656 w 1169194"/>
                <a:gd name="connsiteY13" fmla="*/ 92869 h 283369"/>
                <a:gd name="connsiteX14" fmla="*/ 578644 w 1169194"/>
                <a:gd name="connsiteY14" fmla="*/ 714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194" h="283369">
                  <a:moveTo>
                    <a:pt x="578644" y="71437"/>
                  </a:moveTo>
                  <a:lnTo>
                    <a:pt x="769144" y="52387"/>
                  </a:lnTo>
                  <a:lnTo>
                    <a:pt x="909638" y="35719"/>
                  </a:lnTo>
                  <a:lnTo>
                    <a:pt x="1054894" y="16669"/>
                  </a:lnTo>
                  <a:lnTo>
                    <a:pt x="1169194" y="0"/>
                  </a:lnTo>
                  <a:lnTo>
                    <a:pt x="1147763" y="209550"/>
                  </a:lnTo>
                  <a:lnTo>
                    <a:pt x="950119" y="216694"/>
                  </a:lnTo>
                  <a:lnTo>
                    <a:pt x="719138" y="228600"/>
                  </a:lnTo>
                  <a:lnTo>
                    <a:pt x="502444" y="242887"/>
                  </a:lnTo>
                  <a:lnTo>
                    <a:pt x="295275" y="257175"/>
                  </a:lnTo>
                  <a:lnTo>
                    <a:pt x="14288" y="283369"/>
                  </a:lnTo>
                  <a:lnTo>
                    <a:pt x="0" y="100012"/>
                  </a:lnTo>
                  <a:lnTo>
                    <a:pt x="130969" y="100012"/>
                  </a:lnTo>
                  <a:lnTo>
                    <a:pt x="297656" y="92869"/>
                  </a:lnTo>
                  <a:lnTo>
                    <a:pt x="578644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E8805B36-15FD-4E7E-B287-29D5E01AB3A4}"/>
                </a:ext>
              </a:extLst>
            </p:cNvPr>
            <p:cNvSpPr/>
            <p:nvPr/>
          </p:nvSpPr>
          <p:spPr>
            <a:xfrm>
              <a:off x="4370388" y="4500563"/>
              <a:ext cx="441325" cy="1184275"/>
            </a:xfrm>
            <a:custGeom>
              <a:avLst/>
              <a:gdLst>
                <a:gd name="connsiteX0" fmla="*/ 407194 w 442912"/>
                <a:gd name="connsiteY0" fmla="*/ 581025 h 1183481"/>
                <a:gd name="connsiteX1" fmla="*/ 397669 w 442912"/>
                <a:gd name="connsiteY1" fmla="*/ 216693 h 1183481"/>
                <a:gd name="connsiteX2" fmla="*/ 338137 w 442912"/>
                <a:gd name="connsiteY2" fmla="*/ 69056 h 1183481"/>
                <a:gd name="connsiteX3" fmla="*/ 280987 w 442912"/>
                <a:gd name="connsiteY3" fmla="*/ 54768 h 1183481"/>
                <a:gd name="connsiteX4" fmla="*/ 219075 w 442912"/>
                <a:gd name="connsiteY4" fmla="*/ 38100 h 1183481"/>
                <a:gd name="connsiteX5" fmla="*/ 169069 w 442912"/>
                <a:gd name="connsiteY5" fmla="*/ 21431 h 1183481"/>
                <a:gd name="connsiteX6" fmla="*/ 116681 w 442912"/>
                <a:gd name="connsiteY6" fmla="*/ 4762 h 1183481"/>
                <a:gd name="connsiteX7" fmla="*/ 90487 w 442912"/>
                <a:gd name="connsiteY7" fmla="*/ 0 h 1183481"/>
                <a:gd name="connsiteX8" fmla="*/ 45244 w 442912"/>
                <a:gd name="connsiteY8" fmla="*/ 0 h 1183481"/>
                <a:gd name="connsiteX9" fmla="*/ 14287 w 442912"/>
                <a:gd name="connsiteY9" fmla="*/ 2381 h 1183481"/>
                <a:gd name="connsiteX10" fmla="*/ 4762 w 442912"/>
                <a:gd name="connsiteY10" fmla="*/ 11906 h 1183481"/>
                <a:gd name="connsiteX11" fmla="*/ 0 w 442912"/>
                <a:gd name="connsiteY11" fmla="*/ 28575 h 1183481"/>
                <a:gd name="connsiteX12" fmla="*/ 7144 w 442912"/>
                <a:gd name="connsiteY12" fmla="*/ 47625 h 1183481"/>
                <a:gd name="connsiteX13" fmla="*/ 28575 w 442912"/>
                <a:gd name="connsiteY13" fmla="*/ 76200 h 1183481"/>
                <a:gd name="connsiteX14" fmla="*/ 73819 w 442912"/>
                <a:gd name="connsiteY14" fmla="*/ 128587 h 1183481"/>
                <a:gd name="connsiteX15" fmla="*/ 97631 w 442912"/>
                <a:gd name="connsiteY15" fmla="*/ 164306 h 1183481"/>
                <a:gd name="connsiteX16" fmla="*/ 126206 w 442912"/>
                <a:gd name="connsiteY16" fmla="*/ 211931 h 1183481"/>
                <a:gd name="connsiteX17" fmla="*/ 142875 w 442912"/>
                <a:gd name="connsiteY17" fmla="*/ 252412 h 1183481"/>
                <a:gd name="connsiteX18" fmla="*/ 152400 w 442912"/>
                <a:gd name="connsiteY18" fmla="*/ 309562 h 1183481"/>
                <a:gd name="connsiteX19" fmla="*/ 185737 w 442912"/>
                <a:gd name="connsiteY19" fmla="*/ 626268 h 1183481"/>
                <a:gd name="connsiteX20" fmla="*/ 211931 w 442912"/>
                <a:gd name="connsiteY20" fmla="*/ 900112 h 1183481"/>
                <a:gd name="connsiteX21" fmla="*/ 219075 w 442912"/>
                <a:gd name="connsiteY21" fmla="*/ 995362 h 1183481"/>
                <a:gd name="connsiteX22" fmla="*/ 228600 w 442912"/>
                <a:gd name="connsiteY22" fmla="*/ 1040606 h 1183481"/>
                <a:gd name="connsiteX23" fmla="*/ 250031 w 442912"/>
                <a:gd name="connsiteY23" fmla="*/ 1088231 h 1183481"/>
                <a:gd name="connsiteX24" fmla="*/ 271462 w 442912"/>
                <a:gd name="connsiteY24" fmla="*/ 1126331 h 1183481"/>
                <a:gd name="connsiteX25" fmla="*/ 288131 w 442912"/>
                <a:gd name="connsiteY25" fmla="*/ 1145381 h 1183481"/>
                <a:gd name="connsiteX26" fmla="*/ 319087 w 442912"/>
                <a:gd name="connsiteY26" fmla="*/ 1169193 h 1183481"/>
                <a:gd name="connsiteX27" fmla="*/ 335756 w 442912"/>
                <a:gd name="connsiteY27" fmla="*/ 1178718 h 1183481"/>
                <a:gd name="connsiteX28" fmla="*/ 359569 w 442912"/>
                <a:gd name="connsiteY28" fmla="*/ 1183481 h 1183481"/>
                <a:gd name="connsiteX29" fmla="*/ 378619 w 442912"/>
                <a:gd name="connsiteY29" fmla="*/ 1178718 h 1183481"/>
                <a:gd name="connsiteX30" fmla="*/ 400050 w 442912"/>
                <a:gd name="connsiteY30" fmla="*/ 1162050 h 1183481"/>
                <a:gd name="connsiteX31" fmla="*/ 414337 w 442912"/>
                <a:gd name="connsiteY31" fmla="*/ 1140618 h 1183481"/>
                <a:gd name="connsiteX32" fmla="*/ 431006 w 442912"/>
                <a:gd name="connsiteY32" fmla="*/ 1104900 h 1183481"/>
                <a:gd name="connsiteX33" fmla="*/ 442912 w 442912"/>
                <a:gd name="connsiteY33" fmla="*/ 1059656 h 1183481"/>
                <a:gd name="connsiteX34" fmla="*/ 419100 w 442912"/>
                <a:gd name="connsiteY34" fmla="*/ 931068 h 1183481"/>
                <a:gd name="connsiteX35" fmla="*/ 407194 w 442912"/>
                <a:gd name="connsiteY35" fmla="*/ 58102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912" h="1183481">
                  <a:moveTo>
                    <a:pt x="407194" y="581025"/>
                  </a:moveTo>
                  <a:lnTo>
                    <a:pt x="397669" y="216693"/>
                  </a:lnTo>
                  <a:lnTo>
                    <a:pt x="338137" y="69056"/>
                  </a:lnTo>
                  <a:lnTo>
                    <a:pt x="280987" y="54768"/>
                  </a:lnTo>
                  <a:lnTo>
                    <a:pt x="219075" y="38100"/>
                  </a:lnTo>
                  <a:lnTo>
                    <a:pt x="169069" y="21431"/>
                  </a:lnTo>
                  <a:lnTo>
                    <a:pt x="116681" y="4762"/>
                  </a:lnTo>
                  <a:lnTo>
                    <a:pt x="90487" y="0"/>
                  </a:lnTo>
                  <a:lnTo>
                    <a:pt x="45244" y="0"/>
                  </a:lnTo>
                  <a:lnTo>
                    <a:pt x="14287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7625"/>
                  </a:lnTo>
                  <a:lnTo>
                    <a:pt x="28575" y="76200"/>
                  </a:lnTo>
                  <a:lnTo>
                    <a:pt x="73819" y="128587"/>
                  </a:lnTo>
                  <a:lnTo>
                    <a:pt x="97631" y="164306"/>
                  </a:lnTo>
                  <a:lnTo>
                    <a:pt x="126206" y="211931"/>
                  </a:lnTo>
                  <a:lnTo>
                    <a:pt x="142875" y="252412"/>
                  </a:lnTo>
                  <a:lnTo>
                    <a:pt x="152400" y="309562"/>
                  </a:lnTo>
                  <a:lnTo>
                    <a:pt x="185737" y="626268"/>
                  </a:lnTo>
                  <a:lnTo>
                    <a:pt x="211931" y="900112"/>
                  </a:lnTo>
                  <a:lnTo>
                    <a:pt x="219075" y="995362"/>
                  </a:lnTo>
                  <a:lnTo>
                    <a:pt x="228600" y="1040606"/>
                  </a:lnTo>
                  <a:lnTo>
                    <a:pt x="250031" y="1088231"/>
                  </a:lnTo>
                  <a:lnTo>
                    <a:pt x="271462" y="1126331"/>
                  </a:lnTo>
                  <a:lnTo>
                    <a:pt x="288131" y="1145381"/>
                  </a:lnTo>
                  <a:lnTo>
                    <a:pt x="319087" y="1169193"/>
                  </a:lnTo>
                  <a:lnTo>
                    <a:pt x="335756" y="1178718"/>
                  </a:lnTo>
                  <a:lnTo>
                    <a:pt x="359569" y="1183481"/>
                  </a:lnTo>
                  <a:lnTo>
                    <a:pt x="378619" y="1178718"/>
                  </a:lnTo>
                  <a:lnTo>
                    <a:pt x="400050" y="1162050"/>
                  </a:lnTo>
                  <a:lnTo>
                    <a:pt x="414337" y="1140618"/>
                  </a:lnTo>
                  <a:lnTo>
                    <a:pt x="431006" y="1104900"/>
                  </a:lnTo>
                  <a:lnTo>
                    <a:pt x="442912" y="1059656"/>
                  </a:lnTo>
                  <a:lnTo>
                    <a:pt x="419100" y="931068"/>
                  </a:lnTo>
                  <a:lnTo>
                    <a:pt x="40719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90DA1F21-8AD0-480A-9BFA-FFA48E0B59BB}"/>
                </a:ext>
              </a:extLst>
            </p:cNvPr>
            <p:cNvSpPr/>
            <p:nvPr/>
          </p:nvSpPr>
          <p:spPr>
            <a:xfrm>
              <a:off x="4624388" y="4430713"/>
              <a:ext cx="1076325" cy="1169987"/>
            </a:xfrm>
            <a:custGeom>
              <a:avLst/>
              <a:gdLst>
                <a:gd name="connsiteX0" fmla="*/ 497681 w 1076325"/>
                <a:gd name="connsiteY0" fmla="*/ 254794 h 1169194"/>
                <a:gd name="connsiteX1" fmla="*/ 273843 w 1076325"/>
                <a:gd name="connsiteY1" fmla="*/ 292894 h 1169194"/>
                <a:gd name="connsiteX2" fmla="*/ 61912 w 1076325"/>
                <a:gd name="connsiteY2" fmla="*/ 330994 h 1169194"/>
                <a:gd name="connsiteX3" fmla="*/ 0 w 1076325"/>
                <a:gd name="connsiteY3" fmla="*/ 140494 h 1169194"/>
                <a:gd name="connsiteX4" fmla="*/ 130968 w 1076325"/>
                <a:gd name="connsiteY4" fmla="*/ 135732 h 1169194"/>
                <a:gd name="connsiteX5" fmla="*/ 276225 w 1076325"/>
                <a:gd name="connsiteY5" fmla="*/ 116682 h 1169194"/>
                <a:gd name="connsiteX6" fmla="*/ 411956 w 1076325"/>
                <a:gd name="connsiteY6" fmla="*/ 97632 h 1169194"/>
                <a:gd name="connsiteX7" fmla="*/ 535781 w 1076325"/>
                <a:gd name="connsiteY7" fmla="*/ 76200 h 1169194"/>
                <a:gd name="connsiteX8" fmla="*/ 631031 w 1076325"/>
                <a:gd name="connsiteY8" fmla="*/ 57150 h 1169194"/>
                <a:gd name="connsiteX9" fmla="*/ 750093 w 1076325"/>
                <a:gd name="connsiteY9" fmla="*/ 28575 h 1169194"/>
                <a:gd name="connsiteX10" fmla="*/ 831056 w 1076325"/>
                <a:gd name="connsiteY10" fmla="*/ 2382 h 1169194"/>
                <a:gd name="connsiteX11" fmla="*/ 847725 w 1076325"/>
                <a:gd name="connsiteY11" fmla="*/ 0 h 1169194"/>
                <a:gd name="connsiteX12" fmla="*/ 866775 w 1076325"/>
                <a:gd name="connsiteY12" fmla="*/ 0 h 1169194"/>
                <a:gd name="connsiteX13" fmla="*/ 890587 w 1076325"/>
                <a:gd name="connsiteY13" fmla="*/ 7144 h 1169194"/>
                <a:gd name="connsiteX14" fmla="*/ 919162 w 1076325"/>
                <a:gd name="connsiteY14" fmla="*/ 23813 h 1169194"/>
                <a:gd name="connsiteX15" fmla="*/ 942975 w 1076325"/>
                <a:gd name="connsiteY15" fmla="*/ 38100 h 1169194"/>
                <a:gd name="connsiteX16" fmla="*/ 981075 w 1076325"/>
                <a:gd name="connsiteY16" fmla="*/ 66675 h 1169194"/>
                <a:gd name="connsiteX17" fmla="*/ 1019175 w 1076325"/>
                <a:gd name="connsiteY17" fmla="*/ 97632 h 1169194"/>
                <a:gd name="connsiteX18" fmla="*/ 1047750 w 1076325"/>
                <a:gd name="connsiteY18" fmla="*/ 123825 h 1169194"/>
                <a:gd name="connsiteX19" fmla="*/ 1059656 w 1076325"/>
                <a:gd name="connsiteY19" fmla="*/ 140494 h 1169194"/>
                <a:gd name="connsiteX20" fmla="*/ 1069181 w 1076325"/>
                <a:gd name="connsiteY20" fmla="*/ 157163 h 1169194"/>
                <a:gd name="connsiteX21" fmla="*/ 1073943 w 1076325"/>
                <a:gd name="connsiteY21" fmla="*/ 173832 h 1169194"/>
                <a:gd name="connsiteX22" fmla="*/ 1076325 w 1076325"/>
                <a:gd name="connsiteY22" fmla="*/ 195263 h 1169194"/>
                <a:gd name="connsiteX23" fmla="*/ 1069181 w 1076325"/>
                <a:gd name="connsiteY23" fmla="*/ 221457 h 1169194"/>
                <a:gd name="connsiteX24" fmla="*/ 1052512 w 1076325"/>
                <a:gd name="connsiteY24" fmla="*/ 247650 h 1169194"/>
                <a:gd name="connsiteX25" fmla="*/ 1033462 w 1076325"/>
                <a:gd name="connsiteY25" fmla="*/ 273844 h 1169194"/>
                <a:gd name="connsiteX26" fmla="*/ 1007268 w 1076325"/>
                <a:gd name="connsiteY26" fmla="*/ 392907 h 1169194"/>
                <a:gd name="connsiteX27" fmla="*/ 969168 w 1076325"/>
                <a:gd name="connsiteY27" fmla="*/ 604838 h 1169194"/>
                <a:gd name="connsiteX28" fmla="*/ 933450 w 1076325"/>
                <a:gd name="connsiteY28" fmla="*/ 819150 h 1169194"/>
                <a:gd name="connsiteX29" fmla="*/ 902493 w 1076325"/>
                <a:gd name="connsiteY29" fmla="*/ 1026319 h 1169194"/>
                <a:gd name="connsiteX30" fmla="*/ 890587 w 1076325"/>
                <a:gd name="connsiteY30" fmla="*/ 1078707 h 1169194"/>
                <a:gd name="connsiteX31" fmla="*/ 876300 w 1076325"/>
                <a:gd name="connsiteY31" fmla="*/ 1114425 h 1169194"/>
                <a:gd name="connsiteX32" fmla="*/ 857250 w 1076325"/>
                <a:gd name="connsiteY32" fmla="*/ 1150144 h 1169194"/>
                <a:gd name="connsiteX33" fmla="*/ 842962 w 1076325"/>
                <a:gd name="connsiteY33" fmla="*/ 1166813 h 1169194"/>
                <a:gd name="connsiteX34" fmla="*/ 826293 w 1076325"/>
                <a:gd name="connsiteY34" fmla="*/ 1169194 h 1169194"/>
                <a:gd name="connsiteX35" fmla="*/ 812006 w 1076325"/>
                <a:gd name="connsiteY35" fmla="*/ 1166813 h 1169194"/>
                <a:gd name="connsiteX36" fmla="*/ 792956 w 1076325"/>
                <a:gd name="connsiteY36" fmla="*/ 1152525 h 1169194"/>
                <a:gd name="connsiteX37" fmla="*/ 773906 w 1076325"/>
                <a:gd name="connsiteY37" fmla="*/ 1123950 h 1169194"/>
                <a:gd name="connsiteX38" fmla="*/ 752475 w 1076325"/>
                <a:gd name="connsiteY38" fmla="*/ 1073944 h 1169194"/>
                <a:gd name="connsiteX39" fmla="*/ 738187 w 1076325"/>
                <a:gd name="connsiteY39" fmla="*/ 1026319 h 1169194"/>
                <a:gd name="connsiteX40" fmla="*/ 723900 w 1076325"/>
                <a:gd name="connsiteY40" fmla="*/ 883444 h 1169194"/>
                <a:gd name="connsiteX41" fmla="*/ 735806 w 1076325"/>
                <a:gd name="connsiteY41" fmla="*/ 576263 h 1169194"/>
                <a:gd name="connsiteX42" fmla="*/ 745331 w 1076325"/>
                <a:gd name="connsiteY42" fmla="*/ 316707 h 1169194"/>
                <a:gd name="connsiteX43" fmla="*/ 742950 w 1076325"/>
                <a:gd name="connsiteY43" fmla="*/ 290513 h 1169194"/>
                <a:gd name="connsiteX44" fmla="*/ 738187 w 1076325"/>
                <a:gd name="connsiteY44" fmla="*/ 261938 h 1169194"/>
                <a:gd name="connsiteX45" fmla="*/ 728662 w 1076325"/>
                <a:gd name="connsiteY45" fmla="*/ 245269 h 1169194"/>
                <a:gd name="connsiteX46" fmla="*/ 719137 w 1076325"/>
                <a:gd name="connsiteY46" fmla="*/ 235744 h 1169194"/>
                <a:gd name="connsiteX47" fmla="*/ 702468 w 1076325"/>
                <a:gd name="connsiteY47" fmla="*/ 226219 h 1169194"/>
                <a:gd name="connsiteX48" fmla="*/ 688181 w 1076325"/>
                <a:gd name="connsiteY48" fmla="*/ 223838 h 1169194"/>
                <a:gd name="connsiteX49" fmla="*/ 659606 w 1076325"/>
                <a:gd name="connsiteY49" fmla="*/ 226219 h 1169194"/>
                <a:gd name="connsiteX50" fmla="*/ 497681 w 1076325"/>
                <a:gd name="connsiteY50" fmla="*/ 2547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76325" h="1169194">
                  <a:moveTo>
                    <a:pt x="497681" y="254794"/>
                  </a:moveTo>
                  <a:lnTo>
                    <a:pt x="273843" y="292894"/>
                  </a:lnTo>
                  <a:lnTo>
                    <a:pt x="61912" y="330994"/>
                  </a:lnTo>
                  <a:lnTo>
                    <a:pt x="0" y="140494"/>
                  </a:lnTo>
                  <a:lnTo>
                    <a:pt x="130968" y="135732"/>
                  </a:lnTo>
                  <a:lnTo>
                    <a:pt x="276225" y="116682"/>
                  </a:lnTo>
                  <a:lnTo>
                    <a:pt x="411956" y="97632"/>
                  </a:lnTo>
                  <a:lnTo>
                    <a:pt x="535781" y="76200"/>
                  </a:lnTo>
                  <a:lnTo>
                    <a:pt x="631031" y="57150"/>
                  </a:lnTo>
                  <a:lnTo>
                    <a:pt x="750093" y="28575"/>
                  </a:lnTo>
                  <a:lnTo>
                    <a:pt x="831056" y="2382"/>
                  </a:lnTo>
                  <a:lnTo>
                    <a:pt x="847725" y="0"/>
                  </a:lnTo>
                  <a:lnTo>
                    <a:pt x="866775" y="0"/>
                  </a:lnTo>
                  <a:lnTo>
                    <a:pt x="890587" y="7144"/>
                  </a:lnTo>
                  <a:lnTo>
                    <a:pt x="919162" y="23813"/>
                  </a:lnTo>
                  <a:lnTo>
                    <a:pt x="942975" y="38100"/>
                  </a:lnTo>
                  <a:lnTo>
                    <a:pt x="981075" y="66675"/>
                  </a:lnTo>
                  <a:lnTo>
                    <a:pt x="1019175" y="97632"/>
                  </a:lnTo>
                  <a:lnTo>
                    <a:pt x="1047750" y="123825"/>
                  </a:lnTo>
                  <a:lnTo>
                    <a:pt x="1059656" y="140494"/>
                  </a:lnTo>
                  <a:lnTo>
                    <a:pt x="1069181" y="157163"/>
                  </a:lnTo>
                  <a:lnTo>
                    <a:pt x="1073943" y="173832"/>
                  </a:lnTo>
                  <a:lnTo>
                    <a:pt x="1076325" y="195263"/>
                  </a:lnTo>
                  <a:lnTo>
                    <a:pt x="1069181" y="221457"/>
                  </a:lnTo>
                  <a:lnTo>
                    <a:pt x="1052512" y="247650"/>
                  </a:lnTo>
                  <a:lnTo>
                    <a:pt x="1033462" y="273844"/>
                  </a:lnTo>
                  <a:lnTo>
                    <a:pt x="1007268" y="392907"/>
                  </a:lnTo>
                  <a:lnTo>
                    <a:pt x="969168" y="604838"/>
                  </a:lnTo>
                  <a:lnTo>
                    <a:pt x="933450" y="819150"/>
                  </a:lnTo>
                  <a:lnTo>
                    <a:pt x="902493" y="1026319"/>
                  </a:lnTo>
                  <a:lnTo>
                    <a:pt x="890587" y="1078707"/>
                  </a:lnTo>
                  <a:lnTo>
                    <a:pt x="876300" y="1114425"/>
                  </a:lnTo>
                  <a:lnTo>
                    <a:pt x="857250" y="1150144"/>
                  </a:lnTo>
                  <a:lnTo>
                    <a:pt x="842962" y="1166813"/>
                  </a:lnTo>
                  <a:lnTo>
                    <a:pt x="826293" y="1169194"/>
                  </a:lnTo>
                  <a:lnTo>
                    <a:pt x="812006" y="1166813"/>
                  </a:lnTo>
                  <a:lnTo>
                    <a:pt x="792956" y="1152525"/>
                  </a:lnTo>
                  <a:lnTo>
                    <a:pt x="773906" y="1123950"/>
                  </a:lnTo>
                  <a:lnTo>
                    <a:pt x="752475" y="1073944"/>
                  </a:lnTo>
                  <a:lnTo>
                    <a:pt x="738187" y="1026319"/>
                  </a:lnTo>
                  <a:lnTo>
                    <a:pt x="723900" y="883444"/>
                  </a:lnTo>
                  <a:lnTo>
                    <a:pt x="735806" y="576263"/>
                  </a:lnTo>
                  <a:lnTo>
                    <a:pt x="745331" y="316707"/>
                  </a:lnTo>
                  <a:lnTo>
                    <a:pt x="742950" y="290513"/>
                  </a:lnTo>
                  <a:lnTo>
                    <a:pt x="738187" y="261938"/>
                  </a:lnTo>
                  <a:lnTo>
                    <a:pt x="728662" y="245269"/>
                  </a:lnTo>
                  <a:lnTo>
                    <a:pt x="719137" y="235744"/>
                  </a:lnTo>
                  <a:lnTo>
                    <a:pt x="702468" y="226219"/>
                  </a:lnTo>
                  <a:lnTo>
                    <a:pt x="688181" y="223838"/>
                  </a:lnTo>
                  <a:lnTo>
                    <a:pt x="659606" y="226219"/>
                  </a:lnTo>
                  <a:lnTo>
                    <a:pt x="4976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D143FB63-6C19-4A60-A386-3003838CADD0}"/>
                </a:ext>
              </a:extLst>
            </p:cNvPr>
            <p:cNvSpPr/>
            <p:nvPr/>
          </p:nvSpPr>
          <p:spPr>
            <a:xfrm>
              <a:off x="4725988" y="5314950"/>
              <a:ext cx="688975" cy="268288"/>
            </a:xfrm>
            <a:custGeom>
              <a:avLst/>
              <a:gdLst>
                <a:gd name="connsiteX0" fmla="*/ 264319 w 688182"/>
                <a:gd name="connsiteY0" fmla="*/ 69056 h 269081"/>
                <a:gd name="connsiteX1" fmla="*/ 688182 w 688182"/>
                <a:gd name="connsiteY1" fmla="*/ 0 h 269081"/>
                <a:gd name="connsiteX2" fmla="*/ 688182 w 688182"/>
                <a:gd name="connsiteY2" fmla="*/ 159544 h 269081"/>
                <a:gd name="connsiteX3" fmla="*/ 490538 w 688182"/>
                <a:gd name="connsiteY3" fmla="*/ 192881 h 269081"/>
                <a:gd name="connsiteX4" fmla="*/ 226219 w 688182"/>
                <a:gd name="connsiteY4" fmla="*/ 235744 h 269081"/>
                <a:gd name="connsiteX5" fmla="*/ 9525 w 688182"/>
                <a:gd name="connsiteY5" fmla="*/ 269081 h 269081"/>
                <a:gd name="connsiteX6" fmla="*/ 0 w 688182"/>
                <a:gd name="connsiteY6" fmla="*/ 114300 h 269081"/>
                <a:gd name="connsiteX7" fmla="*/ 264319 w 688182"/>
                <a:gd name="connsiteY7" fmla="*/ 69056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182" h="269081">
                  <a:moveTo>
                    <a:pt x="264319" y="69056"/>
                  </a:moveTo>
                  <a:lnTo>
                    <a:pt x="688182" y="0"/>
                  </a:lnTo>
                  <a:lnTo>
                    <a:pt x="688182" y="159544"/>
                  </a:lnTo>
                  <a:lnTo>
                    <a:pt x="490538" y="192881"/>
                  </a:lnTo>
                  <a:lnTo>
                    <a:pt x="226219" y="235744"/>
                  </a:lnTo>
                  <a:lnTo>
                    <a:pt x="9525" y="269081"/>
                  </a:lnTo>
                  <a:lnTo>
                    <a:pt x="0" y="114300"/>
                  </a:lnTo>
                  <a:lnTo>
                    <a:pt x="26431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DFFA5F48-19A7-4FA2-BABC-587220629B8E}"/>
                </a:ext>
              </a:extLst>
            </p:cNvPr>
            <p:cNvSpPr/>
            <p:nvPr/>
          </p:nvSpPr>
          <p:spPr>
            <a:xfrm>
              <a:off x="5805488" y="4376738"/>
              <a:ext cx="412750" cy="1323975"/>
            </a:xfrm>
            <a:custGeom>
              <a:avLst/>
              <a:gdLst>
                <a:gd name="connsiteX0" fmla="*/ 366712 w 411956"/>
                <a:gd name="connsiteY0" fmla="*/ 519112 h 1323975"/>
                <a:gd name="connsiteX1" fmla="*/ 366712 w 411956"/>
                <a:gd name="connsiteY1" fmla="*/ 238125 h 1323975"/>
                <a:gd name="connsiteX2" fmla="*/ 321468 w 411956"/>
                <a:gd name="connsiteY2" fmla="*/ 104775 h 1323975"/>
                <a:gd name="connsiteX3" fmla="*/ 276225 w 411956"/>
                <a:gd name="connsiteY3" fmla="*/ 78581 h 1323975"/>
                <a:gd name="connsiteX4" fmla="*/ 221456 w 411956"/>
                <a:gd name="connsiteY4" fmla="*/ 54768 h 1323975"/>
                <a:gd name="connsiteX5" fmla="*/ 157162 w 411956"/>
                <a:gd name="connsiteY5" fmla="*/ 30956 h 1323975"/>
                <a:gd name="connsiteX6" fmla="*/ 92868 w 411956"/>
                <a:gd name="connsiteY6" fmla="*/ 16668 h 1323975"/>
                <a:gd name="connsiteX7" fmla="*/ 50006 w 411956"/>
                <a:gd name="connsiteY7" fmla="*/ 9525 h 1323975"/>
                <a:gd name="connsiteX8" fmla="*/ 16668 w 411956"/>
                <a:gd name="connsiteY8" fmla="*/ 0 h 1323975"/>
                <a:gd name="connsiteX9" fmla="*/ 4762 w 411956"/>
                <a:gd name="connsiteY9" fmla="*/ 2381 h 1323975"/>
                <a:gd name="connsiteX10" fmla="*/ 0 w 411956"/>
                <a:gd name="connsiteY10" fmla="*/ 11906 h 1323975"/>
                <a:gd name="connsiteX11" fmla="*/ 2381 w 411956"/>
                <a:gd name="connsiteY11" fmla="*/ 38100 h 1323975"/>
                <a:gd name="connsiteX12" fmla="*/ 16668 w 411956"/>
                <a:gd name="connsiteY12" fmla="*/ 59531 h 1323975"/>
                <a:gd name="connsiteX13" fmla="*/ 40481 w 411956"/>
                <a:gd name="connsiteY13" fmla="*/ 80962 h 1323975"/>
                <a:gd name="connsiteX14" fmla="*/ 64293 w 411956"/>
                <a:gd name="connsiteY14" fmla="*/ 109537 h 1323975"/>
                <a:gd name="connsiteX15" fmla="*/ 83343 w 411956"/>
                <a:gd name="connsiteY15" fmla="*/ 145256 h 1323975"/>
                <a:gd name="connsiteX16" fmla="*/ 97631 w 411956"/>
                <a:gd name="connsiteY16" fmla="*/ 183356 h 1323975"/>
                <a:gd name="connsiteX17" fmla="*/ 114300 w 411956"/>
                <a:gd name="connsiteY17" fmla="*/ 238125 h 1323975"/>
                <a:gd name="connsiteX18" fmla="*/ 121443 w 411956"/>
                <a:gd name="connsiteY18" fmla="*/ 290512 h 1323975"/>
                <a:gd name="connsiteX19" fmla="*/ 126206 w 411956"/>
                <a:gd name="connsiteY19" fmla="*/ 411956 h 1323975"/>
                <a:gd name="connsiteX20" fmla="*/ 133350 w 411956"/>
                <a:gd name="connsiteY20" fmla="*/ 631031 h 1323975"/>
                <a:gd name="connsiteX21" fmla="*/ 140493 w 411956"/>
                <a:gd name="connsiteY21" fmla="*/ 847725 h 1323975"/>
                <a:gd name="connsiteX22" fmla="*/ 145256 w 411956"/>
                <a:gd name="connsiteY22" fmla="*/ 995362 h 1323975"/>
                <a:gd name="connsiteX23" fmla="*/ 147637 w 411956"/>
                <a:gd name="connsiteY23" fmla="*/ 1059656 h 1323975"/>
                <a:gd name="connsiteX24" fmla="*/ 152400 w 411956"/>
                <a:gd name="connsiteY24" fmla="*/ 1109662 h 1323975"/>
                <a:gd name="connsiteX25" fmla="*/ 161925 w 411956"/>
                <a:gd name="connsiteY25" fmla="*/ 1159668 h 1323975"/>
                <a:gd name="connsiteX26" fmla="*/ 176212 w 411956"/>
                <a:gd name="connsiteY26" fmla="*/ 1197768 h 1323975"/>
                <a:gd name="connsiteX27" fmla="*/ 185737 w 411956"/>
                <a:gd name="connsiteY27" fmla="*/ 1219200 h 1323975"/>
                <a:gd name="connsiteX28" fmla="*/ 202406 w 411956"/>
                <a:gd name="connsiteY28" fmla="*/ 1245393 h 1323975"/>
                <a:gd name="connsiteX29" fmla="*/ 219075 w 411956"/>
                <a:gd name="connsiteY29" fmla="*/ 1269206 h 1323975"/>
                <a:gd name="connsiteX30" fmla="*/ 242887 w 411956"/>
                <a:gd name="connsiteY30" fmla="*/ 1293018 h 1323975"/>
                <a:gd name="connsiteX31" fmla="*/ 259556 w 411956"/>
                <a:gd name="connsiteY31" fmla="*/ 1304925 h 1323975"/>
                <a:gd name="connsiteX32" fmla="*/ 278606 w 411956"/>
                <a:gd name="connsiteY32" fmla="*/ 1316831 h 1323975"/>
                <a:gd name="connsiteX33" fmla="*/ 307181 w 411956"/>
                <a:gd name="connsiteY33" fmla="*/ 1323975 h 1323975"/>
                <a:gd name="connsiteX34" fmla="*/ 326231 w 411956"/>
                <a:gd name="connsiteY34" fmla="*/ 1319212 h 1323975"/>
                <a:gd name="connsiteX35" fmla="*/ 345281 w 411956"/>
                <a:gd name="connsiteY35" fmla="*/ 1304925 h 1323975"/>
                <a:gd name="connsiteX36" fmla="*/ 357187 w 411956"/>
                <a:gd name="connsiteY36" fmla="*/ 1285875 h 1323975"/>
                <a:gd name="connsiteX37" fmla="*/ 378618 w 411956"/>
                <a:gd name="connsiteY37" fmla="*/ 1233487 h 1323975"/>
                <a:gd name="connsiteX38" fmla="*/ 400050 w 411956"/>
                <a:gd name="connsiteY38" fmla="*/ 1164431 h 1323975"/>
                <a:gd name="connsiteX39" fmla="*/ 411956 w 411956"/>
                <a:gd name="connsiteY39" fmla="*/ 1116806 h 1323975"/>
                <a:gd name="connsiteX40" fmla="*/ 371475 w 411956"/>
                <a:gd name="connsiteY40" fmla="*/ 995362 h 1323975"/>
                <a:gd name="connsiteX41" fmla="*/ 366712 w 411956"/>
                <a:gd name="connsiteY41" fmla="*/ 519112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1956" h="1323975">
                  <a:moveTo>
                    <a:pt x="366712" y="519112"/>
                  </a:moveTo>
                  <a:lnTo>
                    <a:pt x="366712" y="238125"/>
                  </a:lnTo>
                  <a:lnTo>
                    <a:pt x="321468" y="104775"/>
                  </a:lnTo>
                  <a:lnTo>
                    <a:pt x="276225" y="78581"/>
                  </a:lnTo>
                  <a:lnTo>
                    <a:pt x="221456" y="54768"/>
                  </a:lnTo>
                  <a:lnTo>
                    <a:pt x="157162" y="30956"/>
                  </a:lnTo>
                  <a:lnTo>
                    <a:pt x="92868" y="16668"/>
                  </a:lnTo>
                  <a:lnTo>
                    <a:pt x="50006" y="9525"/>
                  </a:lnTo>
                  <a:lnTo>
                    <a:pt x="16668" y="0"/>
                  </a:lnTo>
                  <a:lnTo>
                    <a:pt x="4762" y="2381"/>
                  </a:lnTo>
                  <a:lnTo>
                    <a:pt x="0" y="11906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40481" y="80962"/>
                  </a:lnTo>
                  <a:lnTo>
                    <a:pt x="64293" y="109537"/>
                  </a:lnTo>
                  <a:lnTo>
                    <a:pt x="83343" y="145256"/>
                  </a:lnTo>
                  <a:lnTo>
                    <a:pt x="97631" y="183356"/>
                  </a:lnTo>
                  <a:lnTo>
                    <a:pt x="114300" y="238125"/>
                  </a:lnTo>
                  <a:lnTo>
                    <a:pt x="121443" y="290512"/>
                  </a:lnTo>
                  <a:lnTo>
                    <a:pt x="126206" y="411956"/>
                  </a:lnTo>
                  <a:lnTo>
                    <a:pt x="133350" y="631031"/>
                  </a:lnTo>
                  <a:lnTo>
                    <a:pt x="140493" y="847725"/>
                  </a:lnTo>
                  <a:lnTo>
                    <a:pt x="145256" y="995362"/>
                  </a:lnTo>
                  <a:cubicBezTo>
                    <a:pt x="146050" y="1016793"/>
                    <a:pt x="146843" y="1038225"/>
                    <a:pt x="147637" y="1059656"/>
                  </a:cubicBezTo>
                  <a:lnTo>
                    <a:pt x="152400" y="1109662"/>
                  </a:lnTo>
                  <a:lnTo>
                    <a:pt x="161925" y="1159668"/>
                  </a:lnTo>
                  <a:lnTo>
                    <a:pt x="176212" y="1197768"/>
                  </a:lnTo>
                  <a:lnTo>
                    <a:pt x="185737" y="1219200"/>
                  </a:lnTo>
                  <a:lnTo>
                    <a:pt x="202406" y="1245393"/>
                  </a:lnTo>
                  <a:lnTo>
                    <a:pt x="219075" y="1269206"/>
                  </a:lnTo>
                  <a:lnTo>
                    <a:pt x="242887" y="1293018"/>
                  </a:lnTo>
                  <a:lnTo>
                    <a:pt x="259556" y="1304925"/>
                  </a:lnTo>
                  <a:lnTo>
                    <a:pt x="278606" y="1316831"/>
                  </a:lnTo>
                  <a:lnTo>
                    <a:pt x="307181" y="1323975"/>
                  </a:lnTo>
                  <a:lnTo>
                    <a:pt x="326231" y="1319212"/>
                  </a:lnTo>
                  <a:lnTo>
                    <a:pt x="345281" y="1304925"/>
                  </a:lnTo>
                  <a:lnTo>
                    <a:pt x="357187" y="1285875"/>
                  </a:lnTo>
                  <a:lnTo>
                    <a:pt x="378618" y="1233487"/>
                  </a:lnTo>
                  <a:lnTo>
                    <a:pt x="400050" y="1164431"/>
                  </a:lnTo>
                  <a:lnTo>
                    <a:pt x="411956" y="1116806"/>
                  </a:lnTo>
                  <a:lnTo>
                    <a:pt x="371475" y="995362"/>
                  </a:lnTo>
                  <a:cubicBezTo>
                    <a:pt x="369887" y="846137"/>
                    <a:pt x="368300" y="696912"/>
                    <a:pt x="366712" y="5191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1DA95D79-ACF4-4C97-A93B-7E04E6B83C10}"/>
                </a:ext>
              </a:extLst>
            </p:cNvPr>
            <p:cNvSpPr/>
            <p:nvPr/>
          </p:nvSpPr>
          <p:spPr>
            <a:xfrm>
              <a:off x="6065838" y="4344988"/>
              <a:ext cx="1225550" cy="989012"/>
            </a:xfrm>
            <a:custGeom>
              <a:avLst/>
              <a:gdLst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4862 w 1226344"/>
                <a:gd name="connsiteY33" fmla="*/ 883444 h 1057275"/>
                <a:gd name="connsiteX34" fmla="*/ 823912 w 1226344"/>
                <a:gd name="connsiteY34" fmla="*/ 592932 h 1057275"/>
                <a:gd name="connsiteX35" fmla="*/ 845344 w 1226344"/>
                <a:gd name="connsiteY35" fmla="*/ 302419 h 1057275"/>
                <a:gd name="connsiteX36" fmla="*/ 842962 w 1226344"/>
                <a:gd name="connsiteY36" fmla="*/ 278607 h 1057275"/>
                <a:gd name="connsiteX37" fmla="*/ 835819 w 1226344"/>
                <a:gd name="connsiteY37" fmla="*/ 250032 h 1057275"/>
                <a:gd name="connsiteX38" fmla="*/ 828675 w 1226344"/>
                <a:gd name="connsiteY38" fmla="*/ 235744 h 1057275"/>
                <a:gd name="connsiteX39" fmla="*/ 816769 w 1226344"/>
                <a:gd name="connsiteY39" fmla="*/ 226219 h 1057275"/>
                <a:gd name="connsiteX40" fmla="*/ 795337 w 1226344"/>
                <a:gd name="connsiteY40" fmla="*/ 223838 h 1057275"/>
                <a:gd name="connsiteX41" fmla="*/ 709612 w 1226344"/>
                <a:gd name="connsiteY41" fmla="*/ 233363 h 1057275"/>
                <a:gd name="connsiteX42" fmla="*/ 433387 w 1226344"/>
                <a:gd name="connsiteY42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2206 w 1226344"/>
                <a:gd name="connsiteY33" fmla="*/ 943768 h 1057275"/>
                <a:gd name="connsiteX34" fmla="*/ 804862 w 1226344"/>
                <a:gd name="connsiteY34" fmla="*/ 883444 h 1057275"/>
                <a:gd name="connsiteX35" fmla="*/ 823912 w 1226344"/>
                <a:gd name="connsiteY35" fmla="*/ 592932 h 1057275"/>
                <a:gd name="connsiteX36" fmla="*/ 845344 w 1226344"/>
                <a:gd name="connsiteY36" fmla="*/ 302419 h 1057275"/>
                <a:gd name="connsiteX37" fmla="*/ 842962 w 1226344"/>
                <a:gd name="connsiteY37" fmla="*/ 278607 h 1057275"/>
                <a:gd name="connsiteX38" fmla="*/ 835819 w 1226344"/>
                <a:gd name="connsiteY38" fmla="*/ 250032 h 1057275"/>
                <a:gd name="connsiteX39" fmla="*/ 828675 w 1226344"/>
                <a:gd name="connsiteY39" fmla="*/ 235744 h 1057275"/>
                <a:gd name="connsiteX40" fmla="*/ 816769 w 1226344"/>
                <a:gd name="connsiteY40" fmla="*/ 226219 h 1057275"/>
                <a:gd name="connsiteX41" fmla="*/ 795337 w 1226344"/>
                <a:gd name="connsiteY41" fmla="*/ 223838 h 1057275"/>
                <a:gd name="connsiteX42" fmla="*/ 709612 w 1226344"/>
                <a:gd name="connsiteY42" fmla="*/ 233363 h 1057275"/>
                <a:gd name="connsiteX43" fmla="*/ 433387 w 1226344"/>
                <a:gd name="connsiteY43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69002 w 1226344"/>
                <a:gd name="connsiteY31" fmla="*/ 989012 h 1057275"/>
                <a:gd name="connsiteX32" fmla="*/ 957262 w 1226344"/>
                <a:gd name="connsiteY32" fmla="*/ 1057275 h 1057275"/>
                <a:gd name="connsiteX33" fmla="*/ 797719 w 1226344"/>
                <a:gd name="connsiteY33" fmla="*/ 1035844 h 1057275"/>
                <a:gd name="connsiteX34" fmla="*/ 802206 w 1226344"/>
                <a:gd name="connsiteY34" fmla="*/ 943768 h 1057275"/>
                <a:gd name="connsiteX35" fmla="*/ 804862 w 1226344"/>
                <a:gd name="connsiteY35" fmla="*/ 883444 h 1057275"/>
                <a:gd name="connsiteX36" fmla="*/ 823912 w 1226344"/>
                <a:gd name="connsiteY36" fmla="*/ 592932 h 1057275"/>
                <a:gd name="connsiteX37" fmla="*/ 845344 w 1226344"/>
                <a:gd name="connsiteY37" fmla="*/ 302419 h 1057275"/>
                <a:gd name="connsiteX38" fmla="*/ 842962 w 1226344"/>
                <a:gd name="connsiteY38" fmla="*/ 278607 h 1057275"/>
                <a:gd name="connsiteX39" fmla="*/ 835819 w 1226344"/>
                <a:gd name="connsiteY39" fmla="*/ 250032 h 1057275"/>
                <a:gd name="connsiteX40" fmla="*/ 828675 w 1226344"/>
                <a:gd name="connsiteY40" fmla="*/ 235744 h 1057275"/>
                <a:gd name="connsiteX41" fmla="*/ 816769 w 1226344"/>
                <a:gd name="connsiteY41" fmla="*/ 226219 h 1057275"/>
                <a:gd name="connsiteX42" fmla="*/ 795337 w 1226344"/>
                <a:gd name="connsiteY42" fmla="*/ 223838 h 1057275"/>
                <a:gd name="connsiteX43" fmla="*/ 709612 w 1226344"/>
                <a:gd name="connsiteY43" fmla="*/ 233363 h 1057275"/>
                <a:gd name="connsiteX44" fmla="*/ 433387 w 1226344"/>
                <a:gd name="connsiteY44" fmla="*/ 257175 h 1057275"/>
                <a:gd name="connsiteX0" fmla="*/ 433387 w 1226344"/>
                <a:gd name="connsiteY0" fmla="*/ 257175 h 1035844"/>
                <a:gd name="connsiteX1" fmla="*/ 202406 w 1226344"/>
                <a:gd name="connsiteY1" fmla="*/ 278607 h 1035844"/>
                <a:gd name="connsiteX2" fmla="*/ 59531 w 1226344"/>
                <a:gd name="connsiteY2" fmla="*/ 290513 h 1035844"/>
                <a:gd name="connsiteX3" fmla="*/ 26194 w 1226344"/>
                <a:gd name="connsiteY3" fmla="*/ 290513 h 1035844"/>
                <a:gd name="connsiteX4" fmla="*/ 0 w 1226344"/>
                <a:gd name="connsiteY4" fmla="*/ 140494 h 1035844"/>
                <a:gd name="connsiteX5" fmla="*/ 207169 w 1226344"/>
                <a:gd name="connsiteY5" fmla="*/ 116682 h 1035844"/>
                <a:gd name="connsiteX6" fmla="*/ 464344 w 1226344"/>
                <a:gd name="connsiteY6" fmla="*/ 88107 h 1035844"/>
                <a:gd name="connsiteX7" fmla="*/ 666750 w 1226344"/>
                <a:gd name="connsiteY7" fmla="*/ 66675 h 1035844"/>
                <a:gd name="connsiteX8" fmla="*/ 711994 w 1226344"/>
                <a:gd name="connsiteY8" fmla="*/ 54769 h 1035844"/>
                <a:gd name="connsiteX9" fmla="*/ 781050 w 1226344"/>
                <a:gd name="connsiteY9" fmla="*/ 30957 h 1035844"/>
                <a:gd name="connsiteX10" fmla="*/ 845344 w 1226344"/>
                <a:gd name="connsiteY10" fmla="*/ 4763 h 1035844"/>
                <a:gd name="connsiteX11" fmla="*/ 866775 w 1226344"/>
                <a:gd name="connsiteY11" fmla="*/ 0 h 1035844"/>
                <a:gd name="connsiteX12" fmla="*/ 900112 w 1226344"/>
                <a:gd name="connsiteY12" fmla="*/ 0 h 1035844"/>
                <a:gd name="connsiteX13" fmla="*/ 945356 w 1226344"/>
                <a:gd name="connsiteY13" fmla="*/ 11907 h 1035844"/>
                <a:gd name="connsiteX14" fmla="*/ 995362 w 1226344"/>
                <a:gd name="connsiteY14" fmla="*/ 33338 h 1035844"/>
                <a:gd name="connsiteX15" fmla="*/ 1026319 w 1226344"/>
                <a:gd name="connsiteY15" fmla="*/ 50007 h 1035844"/>
                <a:gd name="connsiteX16" fmla="*/ 1064419 w 1226344"/>
                <a:gd name="connsiteY16" fmla="*/ 73819 h 1035844"/>
                <a:gd name="connsiteX17" fmla="*/ 1112044 w 1226344"/>
                <a:gd name="connsiteY17" fmla="*/ 111919 h 1035844"/>
                <a:gd name="connsiteX18" fmla="*/ 1157287 w 1226344"/>
                <a:gd name="connsiteY18" fmla="*/ 147638 h 1035844"/>
                <a:gd name="connsiteX19" fmla="*/ 1185862 w 1226344"/>
                <a:gd name="connsiteY19" fmla="*/ 178594 h 1035844"/>
                <a:gd name="connsiteX20" fmla="*/ 1209675 w 1226344"/>
                <a:gd name="connsiteY20" fmla="*/ 207169 h 1035844"/>
                <a:gd name="connsiteX21" fmla="*/ 1223962 w 1226344"/>
                <a:gd name="connsiteY21" fmla="*/ 235744 h 1035844"/>
                <a:gd name="connsiteX22" fmla="*/ 1226344 w 1226344"/>
                <a:gd name="connsiteY22" fmla="*/ 252413 h 1035844"/>
                <a:gd name="connsiteX23" fmla="*/ 1221581 w 1226344"/>
                <a:gd name="connsiteY23" fmla="*/ 269082 h 1035844"/>
                <a:gd name="connsiteX24" fmla="*/ 1202531 w 1226344"/>
                <a:gd name="connsiteY24" fmla="*/ 280988 h 1035844"/>
                <a:gd name="connsiteX25" fmla="*/ 1185862 w 1226344"/>
                <a:gd name="connsiteY25" fmla="*/ 288132 h 1035844"/>
                <a:gd name="connsiteX26" fmla="*/ 1169194 w 1226344"/>
                <a:gd name="connsiteY26" fmla="*/ 304800 h 1035844"/>
                <a:gd name="connsiteX27" fmla="*/ 1152525 w 1226344"/>
                <a:gd name="connsiteY27" fmla="*/ 326232 h 1035844"/>
                <a:gd name="connsiteX28" fmla="*/ 1116806 w 1226344"/>
                <a:gd name="connsiteY28" fmla="*/ 383382 h 1035844"/>
                <a:gd name="connsiteX29" fmla="*/ 1090612 w 1226344"/>
                <a:gd name="connsiteY29" fmla="*/ 445294 h 1035844"/>
                <a:gd name="connsiteX30" fmla="*/ 1054894 w 1226344"/>
                <a:gd name="connsiteY30" fmla="*/ 609600 h 1035844"/>
                <a:gd name="connsiteX31" fmla="*/ 969002 w 1226344"/>
                <a:gd name="connsiteY31" fmla="*/ 989012 h 1035844"/>
                <a:gd name="connsiteX32" fmla="*/ 797719 w 1226344"/>
                <a:gd name="connsiteY32" fmla="*/ 1035844 h 1035844"/>
                <a:gd name="connsiteX33" fmla="*/ 802206 w 1226344"/>
                <a:gd name="connsiteY33" fmla="*/ 943768 h 1035844"/>
                <a:gd name="connsiteX34" fmla="*/ 804862 w 1226344"/>
                <a:gd name="connsiteY34" fmla="*/ 883444 h 1035844"/>
                <a:gd name="connsiteX35" fmla="*/ 823912 w 1226344"/>
                <a:gd name="connsiteY35" fmla="*/ 592932 h 1035844"/>
                <a:gd name="connsiteX36" fmla="*/ 845344 w 1226344"/>
                <a:gd name="connsiteY36" fmla="*/ 302419 h 1035844"/>
                <a:gd name="connsiteX37" fmla="*/ 842962 w 1226344"/>
                <a:gd name="connsiteY37" fmla="*/ 278607 h 1035844"/>
                <a:gd name="connsiteX38" fmla="*/ 835819 w 1226344"/>
                <a:gd name="connsiteY38" fmla="*/ 250032 h 1035844"/>
                <a:gd name="connsiteX39" fmla="*/ 828675 w 1226344"/>
                <a:gd name="connsiteY39" fmla="*/ 235744 h 1035844"/>
                <a:gd name="connsiteX40" fmla="*/ 816769 w 1226344"/>
                <a:gd name="connsiteY40" fmla="*/ 226219 h 1035844"/>
                <a:gd name="connsiteX41" fmla="*/ 795337 w 1226344"/>
                <a:gd name="connsiteY41" fmla="*/ 223838 h 1035844"/>
                <a:gd name="connsiteX42" fmla="*/ 709612 w 1226344"/>
                <a:gd name="connsiteY42" fmla="*/ 233363 h 1035844"/>
                <a:gd name="connsiteX43" fmla="*/ 433387 w 1226344"/>
                <a:gd name="connsiteY43" fmla="*/ 257175 h 1035844"/>
                <a:gd name="connsiteX0" fmla="*/ 433387 w 1226344"/>
                <a:gd name="connsiteY0" fmla="*/ 257175 h 989012"/>
                <a:gd name="connsiteX1" fmla="*/ 202406 w 1226344"/>
                <a:gd name="connsiteY1" fmla="*/ 278607 h 989012"/>
                <a:gd name="connsiteX2" fmla="*/ 59531 w 1226344"/>
                <a:gd name="connsiteY2" fmla="*/ 290513 h 989012"/>
                <a:gd name="connsiteX3" fmla="*/ 26194 w 1226344"/>
                <a:gd name="connsiteY3" fmla="*/ 290513 h 989012"/>
                <a:gd name="connsiteX4" fmla="*/ 0 w 1226344"/>
                <a:gd name="connsiteY4" fmla="*/ 140494 h 989012"/>
                <a:gd name="connsiteX5" fmla="*/ 207169 w 1226344"/>
                <a:gd name="connsiteY5" fmla="*/ 116682 h 989012"/>
                <a:gd name="connsiteX6" fmla="*/ 464344 w 1226344"/>
                <a:gd name="connsiteY6" fmla="*/ 88107 h 989012"/>
                <a:gd name="connsiteX7" fmla="*/ 666750 w 1226344"/>
                <a:gd name="connsiteY7" fmla="*/ 66675 h 989012"/>
                <a:gd name="connsiteX8" fmla="*/ 711994 w 1226344"/>
                <a:gd name="connsiteY8" fmla="*/ 54769 h 989012"/>
                <a:gd name="connsiteX9" fmla="*/ 781050 w 1226344"/>
                <a:gd name="connsiteY9" fmla="*/ 30957 h 989012"/>
                <a:gd name="connsiteX10" fmla="*/ 845344 w 1226344"/>
                <a:gd name="connsiteY10" fmla="*/ 4763 h 989012"/>
                <a:gd name="connsiteX11" fmla="*/ 866775 w 1226344"/>
                <a:gd name="connsiteY11" fmla="*/ 0 h 989012"/>
                <a:gd name="connsiteX12" fmla="*/ 900112 w 1226344"/>
                <a:gd name="connsiteY12" fmla="*/ 0 h 989012"/>
                <a:gd name="connsiteX13" fmla="*/ 945356 w 1226344"/>
                <a:gd name="connsiteY13" fmla="*/ 11907 h 989012"/>
                <a:gd name="connsiteX14" fmla="*/ 995362 w 1226344"/>
                <a:gd name="connsiteY14" fmla="*/ 33338 h 989012"/>
                <a:gd name="connsiteX15" fmla="*/ 1026319 w 1226344"/>
                <a:gd name="connsiteY15" fmla="*/ 50007 h 989012"/>
                <a:gd name="connsiteX16" fmla="*/ 1064419 w 1226344"/>
                <a:gd name="connsiteY16" fmla="*/ 73819 h 989012"/>
                <a:gd name="connsiteX17" fmla="*/ 1112044 w 1226344"/>
                <a:gd name="connsiteY17" fmla="*/ 111919 h 989012"/>
                <a:gd name="connsiteX18" fmla="*/ 1157287 w 1226344"/>
                <a:gd name="connsiteY18" fmla="*/ 147638 h 989012"/>
                <a:gd name="connsiteX19" fmla="*/ 1185862 w 1226344"/>
                <a:gd name="connsiteY19" fmla="*/ 178594 h 989012"/>
                <a:gd name="connsiteX20" fmla="*/ 1209675 w 1226344"/>
                <a:gd name="connsiteY20" fmla="*/ 207169 h 989012"/>
                <a:gd name="connsiteX21" fmla="*/ 1223962 w 1226344"/>
                <a:gd name="connsiteY21" fmla="*/ 235744 h 989012"/>
                <a:gd name="connsiteX22" fmla="*/ 1226344 w 1226344"/>
                <a:gd name="connsiteY22" fmla="*/ 252413 h 989012"/>
                <a:gd name="connsiteX23" fmla="*/ 1221581 w 1226344"/>
                <a:gd name="connsiteY23" fmla="*/ 269082 h 989012"/>
                <a:gd name="connsiteX24" fmla="*/ 1202531 w 1226344"/>
                <a:gd name="connsiteY24" fmla="*/ 280988 h 989012"/>
                <a:gd name="connsiteX25" fmla="*/ 1185862 w 1226344"/>
                <a:gd name="connsiteY25" fmla="*/ 288132 h 989012"/>
                <a:gd name="connsiteX26" fmla="*/ 1169194 w 1226344"/>
                <a:gd name="connsiteY26" fmla="*/ 304800 h 989012"/>
                <a:gd name="connsiteX27" fmla="*/ 1152525 w 1226344"/>
                <a:gd name="connsiteY27" fmla="*/ 326232 h 989012"/>
                <a:gd name="connsiteX28" fmla="*/ 1116806 w 1226344"/>
                <a:gd name="connsiteY28" fmla="*/ 383382 h 989012"/>
                <a:gd name="connsiteX29" fmla="*/ 1090612 w 1226344"/>
                <a:gd name="connsiteY29" fmla="*/ 445294 h 989012"/>
                <a:gd name="connsiteX30" fmla="*/ 1054894 w 1226344"/>
                <a:gd name="connsiteY30" fmla="*/ 609600 h 989012"/>
                <a:gd name="connsiteX31" fmla="*/ 969002 w 1226344"/>
                <a:gd name="connsiteY31" fmla="*/ 989012 h 989012"/>
                <a:gd name="connsiteX32" fmla="*/ 802206 w 1226344"/>
                <a:gd name="connsiteY32" fmla="*/ 943768 h 989012"/>
                <a:gd name="connsiteX33" fmla="*/ 804862 w 1226344"/>
                <a:gd name="connsiteY33" fmla="*/ 883444 h 989012"/>
                <a:gd name="connsiteX34" fmla="*/ 823912 w 1226344"/>
                <a:gd name="connsiteY34" fmla="*/ 592932 h 989012"/>
                <a:gd name="connsiteX35" fmla="*/ 845344 w 1226344"/>
                <a:gd name="connsiteY35" fmla="*/ 302419 h 989012"/>
                <a:gd name="connsiteX36" fmla="*/ 842962 w 1226344"/>
                <a:gd name="connsiteY36" fmla="*/ 278607 h 989012"/>
                <a:gd name="connsiteX37" fmla="*/ 835819 w 1226344"/>
                <a:gd name="connsiteY37" fmla="*/ 250032 h 989012"/>
                <a:gd name="connsiteX38" fmla="*/ 828675 w 1226344"/>
                <a:gd name="connsiteY38" fmla="*/ 235744 h 989012"/>
                <a:gd name="connsiteX39" fmla="*/ 816769 w 1226344"/>
                <a:gd name="connsiteY39" fmla="*/ 226219 h 989012"/>
                <a:gd name="connsiteX40" fmla="*/ 795337 w 1226344"/>
                <a:gd name="connsiteY40" fmla="*/ 223838 h 989012"/>
                <a:gd name="connsiteX41" fmla="*/ 709612 w 1226344"/>
                <a:gd name="connsiteY41" fmla="*/ 233363 h 989012"/>
                <a:gd name="connsiteX42" fmla="*/ 433387 w 1226344"/>
                <a:gd name="connsiteY42" fmla="*/ 257175 h 9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26344" h="989012">
                  <a:moveTo>
                    <a:pt x="433387" y="257175"/>
                  </a:moveTo>
                  <a:lnTo>
                    <a:pt x="202406" y="278607"/>
                  </a:lnTo>
                  <a:lnTo>
                    <a:pt x="59531" y="290513"/>
                  </a:lnTo>
                  <a:lnTo>
                    <a:pt x="26194" y="290513"/>
                  </a:lnTo>
                  <a:lnTo>
                    <a:pt x="0" y="140494"/>
                  </a:lnTo>
                  <a:lnTo>
                    <a:pt x="207169" y="116682"/>
                  </a:lnTo>
                  <a:lnTo>
                    <a:pt x="464344" y="88107"/>
                  </a:lnTo>
                  <a:lnTo>
                    <a:pt x="666750" y="66675"/>
                  </a:lnTo>
                  <a:lnTo>
                    <a:pt x="711994" y="54769"/>
                  </a:lnTo>
                  <a:lnTo>
                    <a:pt x="781050" y="30957"/>
                  </a:lnTo>
                  <a:lnTo>
                    <a:pt x="845344" y="4763"/>
                  </a:lnTo>
                  <a:lnTo>
                    <a:pt x="866775" y="0"/>
                  </a:lnTo>
                  <a:lnTo>
                    <a:pt x="900112" y="0"/>
                  </a:lnTo>
                  <a:lnTo>
                    <a:pt x="945356" y="11907"/>
                  </a:lnTo>
                  <a:lnTo>
                    <a:pt x="995362" y="33338"/>
                  </a:lnTo>
                  <a:lnTo>
                    <a:pt x="1026319" y="50007"/>
                  </a:lnTo>
                  <a:lnTo>
                    <a:pt x="1064419" y="73819"/>
                  </a:lnTo>
                  <a:lnTo>
                    <a:pt x="1112044" y="111919"/>
                  </a:lnTo>
                  <a:lnTo>
                    <a:pt x="1157287" y="147638"/>
                  </a:lnTo>
                  <a:lnTo>
                    <a:pt x="1185862" y="178594"/>
                  </a:lnTo>
                  <a:lnTo>
                    <a:pt x="1209675" y="207169"/>
                  </a:lnTo>
                  <a:lnTo>
                    <a:pt x="1223962" y="235744"/>
                  </a:lnTo>
                  <a:lnTo>
                    <a:pt x="1226344" y="252413"/>
                  </a:lnTo>
                  <a:lnTo>
                    <a:pt x="1221581" y="269082"/>
                  </a:lnTo>
                  <a:lnTo>
                    <a:pt x="1202531" y="280988"/>
                  </a:lnTo>
                  <a:lnTo>
                    <a:pt x="1185862" y="288132"/>
                  </a:lnTo>
                  <a:lnTo>
                    <a:pt x="1169194" y="304800"/>
                  </a:lnTo>
                  <a:lnTo>
                    <a:pt x="1152525" y="326232"/>
                  </a:lnTo>
                  <a:lnTo>
                    <a:pt x="1116806" y="383382"/>
                  </a:lnTo>
                  <a:lnTo>
                    <a:pt x="1090612" y="445294"/>
                  </a:lnTo>
                  <a:lnTo>
                    <a:pt x="1054894" y="609600"/>
                  </a:lnTo>
                  <a:lnTo>
                    <a:pt x="969002" y="989012"/>
                  </a:lnTo>
                  <a:lnTo>
                    <a:pt x="802206" y="943768"/>
                  </a:lnTo>
                  <a:lnTo>
                    <a:pt x="804862" y="883444"/>
                  </a:lnTo>
                  <a:lnTo>
                    <a:pt x="823912" y="592932"/>
                  </a:lnTo>
                  <a:lnTo>
                    <a:pt x="845344" y="302419"/>
                  </a:lnTo>
                  <a:lnTo>
                    <a:pt x="842962" y="278607"/>
                  </a:lnTo>
                  <a:lnTo>
                    <a:pt x="835819" y="250032"/>
                  </a:lnTo>
                  <a:lnTo>
                    <a:pt x="828675" y="235744"/>
                  </a:lnTo>
                  <a:lnTo>
                    <a:pt x="816769" y="226219"/>
                  </a:lnTo>
                  <a:lnTo>
                    <a:pt x="795337" y="223838"/>
                  </a:lnTo>
                  <a:lnTo>
                    <a:pt x="709612" y="233363"/>
                  </a:lnTo>
                  <a:lnTo>
                    <a:pt x="4333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2E7F0D7B-B65D-4F8A-A1A0-74D2677F3494}"/>
                </a:ext>
              </a:extLst>
            </p:cNvPr>
            <p:cNvSpPr/>
            <p:nvPr/>
          </p:nvSpPr>
          <p:spPr>
            <a:xfrm>
              <a:off x="6115050" y="5257800"/>
              <a:ext cx="985838" cy="266700"/>
            </a:xfrm>
            <a:custGeom>
              <a:avLst/>
              <a:gdLst>
                <a:gd name="connsiteX0" fmla="*/ 359569 w 985838"/>
                <a:gd name="connsiteY0" fmla="*/ 52388 h 266700"/>
                <a:gd name="connsiteX1" fmla="*/ 678656 w 985838"/>
                <a:gd name="connsiteY1" fmla="*/ 11906 h 266700"/>
                <a:gd name="connsiteX2" fmla="*/ 781050 w 985838"/>
                <a:gd name="connsiteY2" fmla="*/ 0 h 266700"/>
                <a:gd name="connsiteX3" fmla="*/ 914400 w 985838"/>
                <a:gd name="connsiteY3" fmla="*/ 33338 h 266700"/>
                <a:gd name="connsiteX4" fmla="*/ 947738 w 985838"/>
                <a:gd name="connsiteY4" fmla="*/ 64294 h 266700"/>
                <a:gd name="connsiteX5" fmla="*/ 966788 w 985838"/>
                <a:gd name="connsiteY5" fmla="*/ 90488 h 266700"/>
                <a:gd name="connsiteX6" fmla="*/ 978694 w 985838"/>
                <a:gd name="connsiteY6" fmla="*/ 111919 h 266700"/>
                <a:gd name="connsiteX7" fmla="*/ 985838 w 985838"/>
                <a:gd name="connsiteY7" fmla="*/ 133350 h 266700"/>
                <a:gd name="connsiteX8" fmla="*/ 983456 w 985838"/>
                <a:gd name="connsiteY8" fmla="*/ 154781 h 266700"/>
                <a:gd name="connsiteX9" fmla="*/ 971550 w 985838"/>
                <a:gd name="connsiteY9" fmla="*/ 171450 h 266700"/>
                <a:gd name="connsiteX10" fmla="*/ 947738 w 985838"/>
                <a:gd name="connsiteY10" fmla="*/ 188119 h 266700"/>
                <a:gd name="connsiteX11" fmla="*/ 914400 w 985838"/>
                <a:gd name="connsiteY11" fmla="*/ 200025 h 266700"/>
                <a:gd name="connsiteX12" fmla="*/ 885825 w 985838"/>
                <a:gd name="connsiteY12" fmla="*/ 202406 h 266700"/>
                <a:gd name="connsiteX13" fmla="*/ 835819 w 985838"/>
                <a:gd name="connsiteY13" fmla="*/ 195263 h 266700"/>
                <a:gd name="connsiteX14" fmla="*/ 759619 w 985838"/>
                <a:gd name="connsiteY14" fmla="*/ 185738 h 266700"/>
                <a:gd name="connsiteX15" fmla="*/ 678656 w 985838"/>
                <a:gd name="connsiteY15" fmla="*/ 178594 h 266700"/>
                <a:gd name="connsiteX16" fmla="*/ 583406 w 985838"/>
                <a:gd name="connsiteY16" fmla="*/ 183356 h 266700"/>
                <a:gd name="connsiteX17" fmla="*/ 428625 w 985838"/>
                <a:gd name="connsiteY17" fmla="*/ 192881 h 266700"/>
                <a:gd name="connsiteX18" fmla="*/ 254794 w 985838"/>
                <a:gd name="connsiteY18" fmla="*/ 219075 h 266700"/>
                <a:gd name="connsiteX19" fmla="*/ 26194 w 985838"/>
                <a:gd name="connsiteY19" fmla="*/ 266700 h 266700"/>
                <a:gd name="connsiteX20" fmla="*/ 0 w 985838"/>
                <a:gd name="connsiteY20" fmla="*/ 100013 h 266700"/>
                <a:gd name="connsiteX21" fmla="*/ 126206 w 985838"/>
                <a:gd name="connsiteY21" fmla="*/ 83344 h 266700"/>
                <a:gd name="connsiteX22" fmla="*/ 359569 w 985838"/>
                <a:gd name="connsiteY22" fmla="*/ 5238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5838" h="266700">
                  <a:moveTo>
                    <a:pt x="359569" y="52388"/>
                  </a:moveTo>
                  <a:lnTo>
                    <a:pt x="678656" y="11906"/>
                  </a:lnTo>
                  <a:lnTo>
                    <a:pt x="781050" y="0"/>
                  </a:lnTo>
                  <a:lnTo>
                    <a:pt x="914400" y="33338"/>
                  </a:lnTo>
                  <a:lnTo>
                    <a:pt x="947738" y="64294"/>
                  </a:lnTo>
                  <a:lnTo>
                    <a:pt x="966788" y="90488"/>
                  </a:lnTo>
                  <a:lnTo>
                    <a:pt x="978694" y="111919"/>
                  </a:lnTo>
                  <a:lnTo>
                    <a:pt x="985838" y="133350"/>
                  </a:lnTo>
                  <a:lnTo>
                    <a:pt x="983456" y="154781"/>
                  </a:lnTo>
                  <a:lnTo>
                    <a:pt x="971550" y="171450"/>
                  </a:lnTo>
                  <a:lnTo>
                    <a:pt x="947738" y="188119"/>
                  </a:lnTo>
                  <a:lnTo>
                    <a:pt x="914400" y="200025"/>
                  </a:lnTo>
                  <a:lnTo>
                    <a:pt x="885825" y="202406"/>
                  </a:lnTo>
                  <a:lnTo>
                    <a:pt x="835819" y="195263"/>
                  </a:lnTo>
                  <a:lnTo>
                    <a:pt x="759619" y="185738"/>
                  </a:lnTo>
                  <a:lnTo>
                    <a:pt x="678656" y="178594"/>
                  </a:lnTo>
                  <a:lnTo>
                    <a:pt x="583406" y="183356"/>
                  </a:lnTo>
                  <a:lnTo>
                    <a:pt x="428625" y="192881"/>
                  </a:lnTo>
                  <a:lnTo>
                    <a:pt x="254794" y="219075"/>
                  </a:lnTo>
                  <a:lnTo>
                    <a:pt x="26194" y="266700"/>
                  </a:lnTo>
                  <a:lnTo>
                    <a:pt x="0" y="100013"/>
                  </a:lnTo>
                  <a:lnTo>
                    <a:pt x="126206" y="83344"/>
                  </a:lnTo>
                  <a:lnTo>
                    <a:pt x="3595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2638</TotalTime>
  <Words>1620</Words>
  <Application>Microsoft Office PowerPoint</Application>
  <PresentationFormat>A4 210 x 297 mm</PresentationFormat>
  <Paragraphs>396</Paragraphs>
  <Slides>155</Slides>
  <Notes>146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155</vt:i4>
      </vt:variant>
    </vt:vector>
  </HeadingPairs>
  <TitlesOfParts>
    <vt:vector size="160" baseType="lpstr">
      <vt:lpstr>游ゴシック</vt:lpstr>
      <vt:lpstr>游ゴシック Medium</vt:lpstr>
      <vt:lpstr>Arial</vt:lpstr>
      <vt:lpstr>Calibri</vt:lpstr>
      <vt:lpstr>Office テーマ</vt:lpstr>
      <vt:lpstr>漢字書き順教材 光村図書 6年（2）</vt:lpstr>
      <vt:lpstr>PowerPoint プレゼンテーション</vt:lpstr>
      <vt:lpstr>文の組み立て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私たちにできることは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私と本 森へ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利用案内を読もう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熟語の成り立ち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やまなし　イーハトーブ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みんなで楽しく過ごすため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戸嶋純那</dc:creator>
  <cp:lastModifiedBy>ikena</cp:lastModifiedBy>
  <cp:revision>293</cp:revision>
  <dcterms:created xsi:type="dcterms:W3CDTF">2008-01-09T07:37:16Z</dcterms:created>
  <dcterms:modified xsi:type="dcterms:W3CDTF">2022-01-02T14:26:29Z</dcterms:modified>
</cp:coreProperties>
</file>